
<file path=[Content_Types].xml><?xml version="1.0" encoding="utf-8"?>
<Types xmlns="http://schemas.openxmlformats.org/package/2006/content-types"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1"/>
  </p:sldMasterIdLst>
  <p:notesMasterIdLst>
    <p:notesMasterId r:id="rId22"/>
  </p:notesMasterIdLst>
  <p:sldIdLst>
    <p:sldId id="4412" r:id="rId2"/>
    <p:sldId id="4403" r:id="rId3"/>
    <p:sldId id="4402" r:id="rId4"/>
    <p:sldId id="4397" r:id="rId5"/>
    <p:sldId id="4418" r:id="rId6"/>
    <p:sldId id="4419" r:id="rId7"/>
    <p:sldId id="4396" r:id="rId8"/>
    <p:sldId id="4400" r:id="rId9"/>
    <p:sldId id="4399" r:id="rId10"/>
    <p:sldId id="4401" r:id="rId11"/>
    <p:sldId id="4404" r:id="rId12"/>
    <p:sldId id="4405" r:id="rId13"/>
    <p:sldId id="4406" r:id="rId14"/>
    <p:sldId id="4407" r:id="rId15"/>
    <p:sldId id="4408" r:id="rId16"/>
    <p:sldId id="4409" r:id="rId17"/>
    <p:sldId id="4410" r:id="rId18"/>
    <p:sldId id="4411" r:id="rId19"/>
    <p:sldId id="4414" r:id="rId20"/>
    <p:sldId id="4415" r:id="rId21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2" pos="7678" userDrawn="1">
          <p15:clr>
            <a:srgbClr val="A4A3A4"/>
          </p15:clr>
        </p15:guide>
        <p15:guide id="53" orient="horz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9E0202"/>
    <a:srgbClr val="F1EEF4"/>
    <a:srgbClr val="5693D7"/>
    <a:srgbClr val="BDDB90"/>
    <a:srgbClr val="337EBF"/>
    <a:srgbClr val="FAE28A"/>
    <a:srgbClr val="8F5722"/>
    <a:srgbClr val="6C421D"/>
    <a:srgbClr val="FFC48E"/>
    <a:srgbClr val="FFBE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29" autoAdjust="0"/>
    <p:restoredTop sz="38338" autoAdjust="0"/>
  </p:normalViewPr>
  <p:slideViewPr>
    <p:cSldViewPr snapToGrid="0" snapToObjects="1">
      <p:cViewPr varScale="1">
        <p:scale>
          <a:sx n="62" d="100"/>
          <a:sy n="62" d="100"/>
        </p:scale>
        <p:origin x="248" y="200"/>
      </p:cViewPr>
      <p:guideLst>
        <p:guide pos="7678"/>
        <p:guide orient="horz" pos="432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Your Title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8D6-4243-A5F4-6AA3E279A732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8D6-4243-A5F4-6AA3E279A732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8D6-4243-A5F4-6AA3E279A732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</c:v>
                </c:pt>
                <c:pt idx="1">
                  <c:v>3</c:v>
                </c:pt>
                <c:pt idx="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8D6-4243-A5F4-6AA3E279A7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35632"/>
        <c:axId val="-1781335088"/>
      </c:barChart>
      <c:catAx>
        <c:axId val="-178133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35088"/>
        <c:crosses val="autoZero"/>
        <c:auto val="1"/>
        <c:lblAlgn val="ctr"/>
        <c:lblOffset val="100"/>
        <c:noMultiLvlLbl val="0"/>
      </c:catAx>
      <c:valAx>
        <c:axId val="-1781335088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bg1">
                  <a:lumMod val="50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pPr>
            <a:endParaRPr lang="en-US"/>
          </a:p>
        </c:txPr>
        <c:crossAx val="-178133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800" b="0" i="0"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F9D1-414E-A4E7-BE06AE49FB6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F9D1-414E-A4E7-BE06AE49FB6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F9D1-414E-A4E7-BE06AE49FB6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F9D1-414E-A4E7-BE06AE49FB6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lt1"/>
                    </a:solidFill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March</c:v>
                </c:pt>
                <c:pt idx="1">
                  <c:v>April</c:v>
                </c:pt>
                <c:pt idx="2">
                  <c:v>Mayo</c:v>
                </c:pt>
                <c:pt idx="3">
                  <c:v>June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4.9000000000000004</c:v>
                </c:pt>
                <c:pt idx="3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9D1-414E-A4E7-BE06AE49FB6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6019931585379463"/>
          <c:y val="7.3416119482133099E-2"/>
          <c:w val="0.48256292357592262"/>
          <c:h val="4.85525270175173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 b="0" i="0"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CDF-8240-85D5-16DA3671DB9A}"/>
              </c:ext>
            </c:extLst>
          </c:dPt>
          <c:dPt>
            <c:idx val="1"/>
            <c:bubble3D val="0"/>
            <c:spPr>
              <a:solidFill>
                <a:schemeClr val="accent1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CDF-8240-85D5-16DA3671DB9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CDF-8240-85D5-16DA3671DB9A}"/>
              </c:ext>
            </c:extLst>
          </c:dPt>
          <c:dLbls>
            <c:delete val="1"/>
          </c:dLbls>
          <c:cat>
            <c:strRef>
              <c:f>Sheet1!$A$2:$A$4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5.3</c:v>
                </c:pt>
                <c:pt idx="1">
                  <c:v>4.0999999999999996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CDF-8240-85D5-16DA3671DB9A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600-7F48-8DFB-C769F8D45696}"/>
              </c:ext>
            </c:extLst>
          </c:dPt>
          <c:dPt>
            <c:idx val="1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600-7F48-8DFB-C769F8D4569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600-7F48-8DFB-C769F8D45696}"/>
              </c:ext>
            </c:extLst>
          </c:dPt>
          <c:dLbls>
            <c:delete val="1"/>
          </c:dLbls>
          <c:cat>
            <c:strRef>
              <c:f>Sheet1!$A$2:$A$4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2.9</c:v>
                </c:pt>
                <c:pt idx="1">
                  <c:v>8.6999999999999993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600-7F48-8DFB-C769F8D4569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118-E049-A1E7-76DE21EE5007}"/>
              </c:ext>
            </c:extLst>
          </c:dPt>
          <c:dPt>
            <c:idx val="1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118-E049-A1E7-76DE21EE500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118-E049-A1E7-76DE21EE5007}"/>
              </c:ext>
            </c:extLst>
          </c:dPt>
          <c:dLbls>
            <c:delete val="1"/>
          </c:dLbls>
          <c:cat>
            <c:strRef>
              <c:f>Sheet1!$A$2:$A$4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3.5</c:v>
                </c:pt>
                <c:pt idx="1">
                  <c:v>4.4000000000000004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118-E049-A1E7-76DE21EE500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662-DB40-ABF3-2AD9307196CC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662-DB40-ABF3-2AD9307196CC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662-DB40-ABF3-2AD9307196CC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5.3</c:v>
                </c:pt>
                <c:pt idx="1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662-DB40-ABF3-2AD9307196CC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232-F749-B3DB-45BBB79BC209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232-F749-B3DB-45BBB79BC209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232-F749-B3DB-45BBB79BC209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5.8</c:v>
                </c:pt>
                <c:pt idx="1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232-F749-B3DB-45BBB79BC20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37F-4B44-9882-847C5F06D4C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37F-4B44-9882-847C5F06D4CD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37F-4B44-9882-847C5F06D4CD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1.2</c:v>
                </c:pt>
                <c:pt idx="1">
                  <c:v>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37F-4B44-9882-847C5F06D4C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37F-4B44-9882-847C5F06D4CD}"/>
              </c:ext>
            </c:extLst>
          </c:dPt>
          <c:dPt>
            <c:idx val="1"/>
            <c:bubble3D val="0"/>
            <c:spPr>
              <a:solidFill>
                <a:schemeClr val="bg1">
                  <a:lumMod val="9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37F-4B44-9882-847C5F06D4CD}"/>
              </c:ext>
            </c:extLst>
          </c:dPt>
          <c:dPt>
            <c:idx val="2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37F-4B44-9882-847C5F06D4CD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3.4</c:v>
                </c:pt>
                <c:pt idx="1">
                  <c:v>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37F-4B44-9882-847C5F06D4C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6/5/20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05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6407440-782C-444F-B453-1F7539CA671C}"/>
              </a:ext>
            </a:extLst>
          </p:cNvPr>
          <p:cNvGrpSpPr/>
          <p:nvPr/>
        </p:nvGrpSpPr>
        <p:grpSpPr>
          <a:xfrm>
            <a:off x="9120369" y="4576287"/>
            <a:ext cx="13002199" cy="6364424"/>
            <a:chOff x="8293127" y="4315029"/>
            <a:chExt cx="14336727" cy="7017660"/>
          </a:xfrm>
        </p:grpSpPr>
        <p:grpSp>
          <p:nvGrpSpPr>
            <p:cNvPr id="838" name="Group 837">
              <a:extLst>
                <a:ext uri="{FF2B5EF4-FFF2-40B4-BE49-F238E27FC236}">
                  <a16:creationId xmlns:a16="http://schemas.microsoft.com/office/drawing/2014/main" id="{FFD07D5D-5F9E-DF46-864B-B7E0B3F27D77}"/>
                </a:ext>
              </a:extLst>
            </p:cNvPr>
            <p:cNvGrpSpPr/>
            <p:nvPr/>
          </p:nvGrpSpPr>
          <p:grpSpPr>
            <a:xfrm>
              <a:off x="19490186" y="8854274"/>
              <a:ext cx="2632826" cy="2025579"/>
              <a:chOff x="17313474" y="8259388"/>
              <a:chExt cx="3349052" cy="2754834"/>
            </a:xfrm>
            <a:solidFill>
              <a:schemeClr val="accent3"/>
            </a:solidFill>
          </p:grpSpPr>
          <p:sp>
            <p:nvSpPr>
              <p:cNvPr id="1221" name="Freeform 403">
                <a:extLst>
                  <a:ext uri="{FF2B5EF4-FFF2-40B4-BE49-F238E27FC236}">
                    <a16:creationId xmlns:a16="http://schemas.microsoft.com/office/drawing/2014/main" id="{509FFDA9-95F7-7C4C-B701-3B800E68F5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2" name="Freeform 470">
                <a:extLst>
                  <a:ext uri="{FF2B5EF4-FFF2-40B4-BE49-F238E27FC236}">
                    <a16:creationId xmlns:a16="http://schemas.microsoft.com/office/drawing/2014/main" id="{4D541998-22AC-C748-B081-ABCB96A8FC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3" name="Freeform 471">
                <a:extLst>
                  <a:ext uri="{FF2B5EF4-FFF2-40B4-BE49-F238E27FC236}">
                    <a16:creationId xmlns:a16="http://schemas.microsoft.com/office/drawing/2014/main" id="{0919A696-8A3C-D842-9A71-93C0ED277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4" name="Freeform 472">
                <a:extLst>
                  <a:ext uri="{FF2B5EF4-FFF2-40B4-BE49-F238E27FC236}">
                    <a16:creationId xmlns:a16="http://schemas.microsoft.com/office/drawing/2014/main" id="{6942EFC8-1F27-E242-8C52-E7F5EC3B86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5" name="Freeform 473">
                <a:extLst>
                  <a:ext uri="{FF2B5EF4-FFF2-40B4-BE49-F238E27FC236}">
                    <a16:creationId xmlns:a16="http://schemas.microsoft.com/office/drawing/2014/main" id="{24BE41D7-4D18-EA4B-9520-13062758AC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6" name="Freeform 474">
                <a:extLst>
                  <a:ext uri="{FF2B5EF4-FFF2-40B4-BE49-F238E27FC236}">
                    <a16:creationId xmlns:a16="http://schemas.microsoft.com/office/drawing/2014/main" id="{C021E3D0-4CBC-8C4F-8EA8-FA634DE0A7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7" name="Freeform 475">
                <a:extLst>
                  <a:ext uri="{FF2B5EF4-FFF2-40B4-BE49-F238E27FC236}">
                    <a16:creationId xmlns:a16="http://schemas.microsoft.com/office/drawing/2014/main" id="{E0E50F35-73C0-144C-A175-ED5619C62A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8" name="Freeform 476">
                <a:extLst>
                  <a:ext uri="{FF2B5EF4-FFF2-40B4-BE49-F238E27FC236}">
                    <a16:creationId xmlns:a16="http://schemas.microsoft.com/office/drawing/2014/main" id="{926CAFFC-DD9A-474F-94F4-99466D554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29" name="Freeform 477">
                <a:extLst>
                  <a:ext uri="{FF2B5EF4-FFF2-40B4-BE49-F238E27FC236}">
                    <a16:creationId xmlns:a16="http://schemas.microsoft.com/office/drawing/2014/main" id="{7C56C99E-2F07-2D4C-9126-C8CCFD3125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0" name="Freeform 478">
                <a:extLst>
                  <a:ext uri="{FF2B5EF4-FFF2-40B4-BE49-F238E27FC236}">
                    <a16:creationId xmlns:a16="http://schemas.microsoft.com/office/drawing/2014/main" id="{530D003E-46EB-D646-9F0E-08D9E9EC0B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1" name="Freeform 479">
                <a:extLst>
                  <a:ext uri="{FF2B5EF4-FFF2-40B4-BE49-F238E27FC236}">
                    <a16:creationId xmlns:a16="http://schemas.microsoft.com/office/drawing/2014/main" id="{9AFD54EE-2EFA-A54A-83B8-B47A49E2B5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2" name="Freeform 480">
                <a:extLst>
                  <a:ext uri="{FF2B5EF4-FFF2-40B4-BE49-F238E27FC236}">
                    <a16:creationId xmlns:a16="http://schemas.microsoft.com/office/drawing/2014/main" id="{611591D9-7A06-C647-9220-065E26090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3" name="Freeform 481">
                <a:extLst>
                  <a:ext uri="{FF2B5EF4-FFF2-40B4-BE49-F238E27FC236}">
                    <a16:creationId xmlns:a16="http://schemas.microsoft.com/office/drawing/2014/main" id="{9FFFE23D-DC1F-9042-BD9A-9581045C4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4" name="Freeform 482">
                <a:extLst>
                  <a:ext uri="{FF2B5EF4-FFF2-40B4-BE49-F238E27FC236}">
                    <a16:creationId xmlns:a16="http://schemas.microsoft.com/office/drawing/2014/main" id="{0C37FC89-5F51-E141-B293-854824635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5" name="Freeform 483">
                <a:extLst>
                  <a:ext uri="{FF2B5EF4-FFF2-40B4-BE49-F238E27FC236}">
                    <a16:creationId xmlns:a16="http://schemas.microsoft.com/office/drawing/2014/main" id="{A50B8E24-626F-B249-BA1B-EEA3E7595A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6" name="Freeform 484">
                <a:extLst>
                  <a:ext uri="{FF2B5EF4-FFF2-40B4-BE49-F238E27FC236}">
                    <a16:creationId xmlns:a16="http://schemas.microsoft.com/office/drawing/2014/main" id="{5D725BB9-AF0B-6946-B93D-46E3CFA45C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7" name="Freeform 610">
                <a:extLst>
                  <a:ext uri="{FF2B5EF4-FFF2-40B4-BE49-F238E27FC236}">
                    <a16:creationId xmlns:a16="http://schemas.microsoft.com/office/drawing/2014/main" id="{85600105-BEC9-7445-B8F0-7C6CFD9954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8" name="Freeform 612">
                <a:extLst>
                  <a:ext uri="{FF2B5EF4-FFF2-40B4-BE49-F238E27FC236}">
                    <a16:creationId xmlns:a16="http://schemas.microsoft.com/office/drawing/2014/main" id="{B814A114-6C5B-494E-9A3A-C45FDEFD1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39" name="Freeform 707">
                <a:extLst>
                  <a:ext uri="{FF2B5EF4-FFF2-40B4-BE49-F238E27FC236}">
                    <a16:creationId xmlns:a16="http://schemas.microsoft.com/office/drawing/2014/main" id="{51F91E4D-B1A9-9641-AADA-173D703EDC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0" name="Freeform 708">
                <a:extLst>
                  <a:ext uri="{FF2B5EF4-FFF2-40B4-BE49-F238E27FC236}">
                    <a16:creationId xmlns:a16="http://schemas.microsoft.com/office/drawing/2014/main" id="{E610BBCB-CC96-4D40-BC6A-922D1A33F6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839" name="Group 838">
              <a:extLst>
                <a:ext uri="{FF2B5EF4-FFF2-40B4-BE49-F238E27FC236}">
                  <a16:creationId xmlns:a16="http://schemas.microsoft.com/office/drawing/2014/main" id="{EA81A902-44EA-734A-9F6F-93110B6DC0E7}"/>
                </a:ext>
              </a:extLst>
            </p:cNvPr>
            <p:cNvGrpSpPr/>
            <p:nvPr/>
          </p:nvGrpSpPr>
          <p:grpSpPr>
            <a:xfrm>
              <a:off x="15843672" y="4545518"/>
              <a:ext cx="6786182" cy="4731770"/>
              <a:chOff x="8845781" y="5094993"/>
              <a:chExt cx="6645188" cy="4953956"/>
            </a:xfrm>
            <a:solidFill>
              <a:schemeClr val="accent3"/>
            </a:solidFill>
          </p:grpSpPr>
          <p:sp>
            <p:nvSpPr>
              <p:cNvPr id="1098" name="Freeform 406">
                <a:extLst>
                  <a:ext uri="{FF2B5EF4-FFF2-40B4-BE49-F238E27FC236}">
                    <a16:creationId xmlns:a16="http://schemas.microsoft.com/office/drawing/2014/main" id="{683506EE-704E-1F49-BF5B-8EDC3E46E8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1" y="5495283"/>
                <a:ext cx="708248" cy="516689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99" name="Freeform 407">
                <a:extLst>
                  <a:ext uri="{FF2B5EF4-FFF2-40B4-BE49-F238E27FC236}">
                    <a16:creationId xmlns:a16="http://schemas.microsoft.com/office/drawing/2014/main" id="{73A1086F-EF3D-0149-9522-A247E245E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6078" y="5279524"/>
                <a:ext cx="252180" cy="133431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0" name="Freeform 408">
                <a:extLst>
                  <a:ext uri="{FF2B5EF4-FFF2-40B4-BE49-F238E27FC236}">
                    <a16:creationId xmlns:a16="http://schemas.microsoft.com/office/drawing/2014/main" id="{83A3BA46-F14F-4B46-AC50-3FDD05D9F5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2189" y="5202872"/>
                <a:ext cx="236083" cy="133431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1" name="Freeform 409">
                <a:extLst>
                  <a:ext uri="{FF2B5EF4-FFF2-40B4-BE49-F238E27FC236}">
                    <a16:creationId xmlns:a16="http://schemas.microsoft.com/office/drawing/2014/main" id="{3EB71780-EAB1-6643-8841-E9C7D10FC1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2437" y="5211388"/>
                <a:ext cx="118041" cy="42586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2" name="Freeform 410">
                <a:extLst>
                  <a:ext uri="{FF2B5EF4-FFF2-40B4-BE49-F238E27FC236}">
                    <a16:creationId xmlns:a16="http://schemas.microsoft.com/office/drawing/2014/main" id="{4CC82296-D071-5B4F-AC5D-6038020C1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3898" y="5094993"/>
                <a:ext cx="198523" cy="133431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3" name="Freeform 411">
                <a:extLst>
                  <a:ext uri="{FF2B5EF4-FFF2-40B4-BE49-F238E27FC236}">
                    <a16:creationId xmlns:a16="http://schemas.microsoft.com/office/drawing/2014/main" id="{6DCADE80-79E8-4444-A94B-4302E104B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6450" y="5620196"/>
                <a:ext cx="198523" cy="68133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4" name="Freeform 412">
                <a:extLst>
                  <a:ext uri="{FF2B5EF4-FFF2-40B4-BE49-F238E27FC236}">
                    <a16:creationId xmlns:a16="http://schemas.microsoft.com/office/drawing/2014/main" id="{3D9BA9EA-C553-E44F-B395-B0540CBEDB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4270" y="5753625"/>
                <a:ext cx="166332" cy="68133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5" name="Freeform 413">
                <a:extLst>
                  <a:ext uri="{FF2B5EF4-FFF2-40B4-BE49-F238E27FC236}">
                    <a16:creationId xmlns:a16="http://schemas.microsoft.com/office/drawing/2014/main" id="{3A68549F-1205-2544-B636-A5B583449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2319" y="5722400"/>
                <a:ext cx="64385" cy="39745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6" name="Freeform 414">
                <a:extLst>
                  <a:ext uri="{FF2B5EF4-FFF2-40B4-BE49-F238E27FC236}">
                    <a16:creationId xmlns:a16="http://schemas.microsoft.com/office/drawing/2014/main" id="{071DA155-0DC0-8B4A-BF33-893FA18937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603162"/>
                <a:ext cx="24144" cy="42586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7" name="Freeform 415">
                <a:extLst>
                  <a:ext uri="{FF2B5EF4-FFF2-40B4-BE49-F238E27FC236}">
                    <a16:creationId xmlns:a16="http://schemas.microsoft.com/office/drawing/2014/main" id="{73403F4F-F15A-2E4D-9009-0B2FCBD6B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728075"/>
                <a:ext cx="32193" cy="42586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8" name="Freeform 416">
                <a:extLst>
                  <a:ext uri="{FF2B5EF4-FFF2-40B4-BE49-F238E27FC236}">
                    <a16:creationId xmlns:a16="http://schemas.microsoft.com/office/drawing/2014/main" id="{FEE1646F-2B1D-9540-BFD7-1F3500447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74276" y="5571935"/>
                <a:ext cx="332662" cy="133431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09" name="Freeform 417">
                <a:extLst>
                  <a:ext uri="{FF2B5EF4-FFF2-40B4-BE49-F238E27FC236}">
                    <a16:creationId xmlns:a16="http://schemas.microsoft.com/office/drawing/2014/main" id="{5BE8CDCF-0AF9-1D4C-A849-170FCBDAFF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53" y="5611680"/>
                <a:ext cx="61703" cy="68133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0" name="Freeform 418">
                <a:extLst>
                  <a:ext uri="{FF2B5EF4-FFF2-40B4-BE49-F238E27FC236}">
                    <a16:creationId xmlns:a16="http://schemas.microsoft.com/office/drawing/2014/main" id="{10F5078D-E05B-1F41-B3E8-0CEB33F7F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94931" y="6063070"/>
                <a:ext cx="85847" cy="5109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1" name="Freeform 419">
                <a:extLst>
                  <a:ext uri="{FF2B5EF4-FFF2-40B4-BE49-F238E27FC236}">
                    <a16:creationId xmlns:a16="http://schemas.microsoft.com/office/drawing/2014/main" id="{B1DC0601-8543-384B-8D09-614A2A6D1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28598" y="6795519"/>
                <a:ext cx="48288" cy="42586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2" name="Freeform 420">
                <a:extLst>
                  <a:ext uri="{FF2B5EF4-FFF2-40B4-BE49-F238E27FC236}">
                    <a16:creationId xmlns:a16="http://schemas.microsoft.com/office/drawing/2014/main" id="{3854407F-06F5-FF43-BBE1-D23B47D1C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2324" y="7039668"/>
                <a:ext cx="40241" cy="22711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3" name="Freeform 421">
                <a:extLst>
                  <a:ext uri="{FF2B5EF4-FFF2-40B4-BE49-F238E27FC236}">
                    <a16:creationId xmlns:a16="http://schemas.microsoft.com/office/drawing/2014/main" id="{E406157B-8949-E147-841F-AC3F125F04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90571" y="7289494"/>
                <a:ext cx="40241" cy="39745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4" name="Freeform 422">
                <a:extLst>
                  <a:ext uri="{FF2B5EF4-FFF2-40B4-BE49-F238E27FC236}">
                    <a16:creationId xmlns:a16="http://schemas.microsoft.com/office/drawing/2014/main" id="{CC5A6F78-5508-1C48-9D79-F73970D934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6428" y="7354789"/>
                <a:ext cx="16097" cy="8516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5" name="Freeform 423">
                <a:extLst>
                  <a:ext uri="{FF2B5EF4-FFF2-40B4-BE49-F238E27FC236}">
                    <a16:creationId xmlns:a16="http://schemas.microsoft.com/office/drawing/2014/main" id="{EA09FD50-FB38-454C-90DB-3A68C1940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6435" y="7488219"/>
                <a:ext cx="24144" cy="8516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6" name="Freeform 424">
                <a:extLst>
                  <a:ext uri="{FF2B5EF4-FFF2-40B4-BE49-F238E27FC236}">
                    <a16:creationId xmlns:a16="http://schemas.microsoft.com/office/drawing/2014/main" id="{09360195-CFDA-0D4E-8F2F-16B773DCCD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2537" y="7530804"/>
                <a:ext cx="56338" cy="34068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7" name="Freeform 425">
                <a:extLst>
                  <a:ext uri="{FF2B5EF4-FFF2-40B4-BE49-F238E27FC236}">
                    <a16:creationId xmlns:a16="http://schemas.microsoft.com/office/drawing/2014/main" id="{FC64D695-9D1D-2348-887D-56A84C0E17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0835" y="7564871"/>
                <a:ext cx="45606" cy="3123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8" name="Freeform 426">
                <a:extLst>
                  <a:ext uri="{FF2B5EF4-FFF2-40B4-BE49-F238E27FC236}">
                    <a16:creationId xmlns:a16="http://schemas.microsoft.com/office/drawing/2014/main" id="{56BA1FC0-36F3-A940-A1ED-9BD45CF75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0594" y="7590421"/>
                <a:ext cx="40241" cy="39745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19" name="Freeform 427">
                <a:extLst>
                  <a:ext uri="{FF2B5EF4-FFF2-40B4-BE49-F238E27FC236}">
                    <a16:creationId xmlns:a16="http://schemas.microsoft.com/office/drawing/2014/main" id="{C130001E-5C05-AA46-A245-6835EF23D3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2544" y="7647199"/>
                <a:ext cx="8048" cy="8516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20" name="Freeform 428">
                <a:extLst>
                  <a:ext uri="{FF2B5EF4-FFF2-40B4-BE49-F238E27FC236}">
                    <a16:creationId xmlns:a16="http://schemas.microsoft.com/office/drawing/2014/main" id="{C3DA5AC2-F5A1-F144-B23F-F71CBE39B0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2303" y="7613132"/>
                <a:ext cx="40241" cy="34068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21" name="Freeform 429">
                <a:extLst>
                  <a:ext uri="{FF2B5EF4-FFF2-40B4-BE49-F238E27FC236}">
                    <a16:creationId xmlns:a16="http://schemas.microsoft.com/office/drawing/2014/main" id="{F38AF729-75D2-7241-B533-C1C6C78471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2565" y="7922577"/>
                <a:ext cx="16097" cy="2555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122" name="Group 1121">
                <a:extLst>
                  <a:ext uri="{FF2B5EF4-FFF2-40B4-BE49-F238E27FC236}">
                    <a16:creationId xmlns:a16="http://schemas.microsoft.com/office/drawing/2014/main" id="{36D9F532-6F4C-8347-B554-53A873E13FBC}"/>
                  </a:ext>
                </a:extLst>
              </p:cNvPr>
              <p:cNvGrpSpPr/>
              <p:nvPr/>
            </p:nvGrpSpPr>
            <p:grpSpPr>
              <a:xfrm>
                <a:off x="13132831" y="7564871"/>
                <a:ext cx="587520" cy="590499"/>
                <a:chOff x="5961121" y="2686387"/>
                <a:chExt cx="288233" cy="273757"/>
              </a:xfrm>
              <a:grpFill/>
            </p:grpSpPr>
            <p:sp>
              <p:nvSpPr>
                <p:cNvPr id="1219" name="Freeform 1218">
                  <a:extLst>
                    <a:ext uri="{FF2B5EF4-FFF2-40B4-BE49-F238E27FC236}">
                      <a16:creationId xmlns:a16="http://schemas.microsoft.com/office/drawing/2014/main" id="{9F617B37-B278-2646-8FAD-2433B16E06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20" name="Freeform 1219">
                  <a:extLst>
                    <a:ext uri="{FF2B5EF4-FFF2-40B4-BE49-F238E27FC236}">
                      <a16:creationId xmlns:a16="http://schemas.microsoft.com/office/drawing/2014/main" id="{D0AEA753-08E6-9D44-80A7-06FBEAFBD5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1123" name="Freeform 432">
                <a:extLst>
                  <a:ext uri="{FF2B5EF4-FFF2-40B4-BE49-F238E27FC236}">
                    <a16:creationId xmlns:a16="http://schemas.microsoft.com/office/drawing/2014/main" id="{20F192F2-7C84-6F47-9CD9-1CA2A86366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0378" y="8107108"/>
                <a:ext cx="16097" cy="22711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24" name="Freeform 433">
                <a:extLst>
                  <a:ext uri="{FF2B5EF4-FFF2-40B4-BE49-F238E27FC236}">
                    <a16:creationId xmlns:a16="http://schemas.microsoft.com/office/drawing/2014/main" id="{0E1F662E-37C5-FA41-977A-6E8971876D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6482" y="8107108"/>
                <a:ext cx="101944" cy="82329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25" name="Freeform 434">
                <a:extLst>
                  <a:ext uri="{FF2B5EF4-FFF2-40B4-BE49-F238E27FC236}">
                    <a16:creationId xmlns:a16="http://schemas.microsoft.com/office/drawing/2014/main" id="{281C48D5-0672-CF4F-8490-B9CBEC4563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4537" y="8138337"/>
                <a:ext cx="85847" cy="133431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26" name="Freeform 435">
                <a:extLst>
                  <a:ext uri="{FF2B5EF4-FFF2-40B4-BE49-F238E27FC236}">
                    <a16:creationId xmlns:a16="http://schemas.microsoft.com/office/drawing/2014/main" id="{FBB75B62-15C8-AD4B-AE5E-BF23591C9B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8691" y="8464819"/>
                <a:ext cx="29511" cy="2555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27" name="Freeform 436">
                <a:extLst>
                  <a:ext uri="{FF2B5EF4-FFF2-40B4-BE49-F238E27FC236}">
                    <a16:creationId xmlns:a16="http://schemas.microsoft.com/office/drawing/2014/main" id="{F750ECBA-A701-6440-BD48-8F9E433F30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68441" y="8382486"/>
                <a:ext cx="16097" cy="1419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28" name="Freeform 437">
                <a:extLst>
                  <a:ext uri="{FF2B5EF4-FFF2-40B4-BE49-F238E27FC236}">
                    <a16:creationId xmlns:a16="http://schemas.microsoft.com/office/drawing/2014/main" id="{9020F8D3-3163-C947-9950-856570DAB1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8555663"/>
                <a:ext cx="16097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29" name="Freeform 438">
                <a:extLst>
                  <a:ext uri="{FF2B5EF4-FFF2-40B4-BE49-F238E27FC236}">
                    <a16:creationId xmlns:a16="http://schemas.microsoft.com/office/drawing/2014/main" id="{D6A11DC7-8B5E-B747-A6C4-A5619E1A81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272" y="8524434"/>
                <a:ext cx="93897" cy="139108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0" name="Freeform 439">
                <a:extLst>
                  <a:ext uri="{FF2B5EF4-FFF2-40B4-BE49-F238E27FC236}">
                    <a16:creationId xmlns:a16="http://schemas.microsoft.com/office/drawing/2014/main" id="{1876FE2E-91F1-C64D-A153-CF6B6F5A1B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2155" y="8757228"/>
                <a:ext cx="109992" cy="82329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1" name="Freeform 440">
                <a:extLst>
                  <a:ext uri="{FF2B5EF4-FFF2-40B4-BE49-F238E27FC236}">
                    <a16:creationId xmlns:a16="http://schemas.microsoft.com/office/drawing/2014/main" id="{F61AB9C3-3CEE-6C44-9675-BEE92DE57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8814007"/>
                <a:ext cx="158282" cy="23563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2" name="Freeform 441">
                <a:extLst>
                  <a:ext uri="{FF2B5EF4-FFF2-40B4-BE49-F238E27FC236}">
                    <a16:creationId xmlns:a16="http://schemas.microsoft.com/office/drawing/2014/main" id="{2E3AAC50-2269-8F4B-A028-5647CE9ABE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2" y="9015570"/>
                <a:ext cx="48288" cy="65297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3" name="Freeform 442">
                <a:extLst>
                  <a:ext uri="{FF2B5EF4-FFF2-40B4-BE49-F238E27FC236}">
                    <a16:creationId xmlns:a16="http://schemas.microsoft.com/office/drawing/2014/main" id="{BF31478A-AB8B-FA45-BF81-A6772322A1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9072349"/>
                <a:ext cx="77799" cy="110719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4" name="Freeform 443">
                <a:extLst>
                  <a:ext uri="{FF2B5EF4-FFF2-40B4-BE49-F238E27FC236}">
                    <a16:creationId xmlns:a16="http://schemas.microsoft.com/office/drawing/2014/main" id="{1E3860BC-9E99-744C-8BB2-433012D312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4317" y="9024088"/>
                <a:ext cx="48288" cy="65297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5" name="Freeform 444">
                <a:extLst>
                  <a:ext uri="{FF2B5EF4-FFF2-40B4-BE49-F238E27FC236}">
                    <a16:creationId xmlns:a16="http://schemas.microsoft.com/office/drawing/2014/main" id="{50534A66-4D2B-F54A-A772-CA9D7585EA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0657" y="9089383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6" name="Freeform 445">
                <a:extLst>
                  <a:ext uri="{FF2B5EF4-FFF2-40B4-BE49-F238E27FC236}">
                    <a16:creationId xmlns:a16="http://schemas.microsoft.com/office/drawing/2014/main" id="{21CD5E0E-DA19-654D-A6F4-CE0A6BD09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86754" y="9140483"/>
                <a:ext cx="53656" cy="90845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7" name="Freeform 446">
                <a:extLst>
                  <a:ext uri="{FF2B5EF4-FFF2-40B4-BE49-F238E27FC236}">
                    <a16:creationId xmlns:a16="http://schemas.microsoft.com/office/drawing/2014/main" id="{07B2F5B4-0F98-B941-BCD5-4868615B35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32358" y="9131968"/>
                <a:ext cx="32193" cy="65297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8" name="Freeform 447">
                <a:extLst>
                  <a:ext uri="{FF2B5EF4-FFF2-40B4-BE49-F238E27FC236}">
                    <a16:creationId xmlns:a16="http://schemas.microsoft.com/office/drawing/2014/main" id="{B5AFCF4C-ADA4-C748-9D9A-82A6A324A4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74552"/>
                <a:ext cx="48288" cy="3123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39" name="Freeform 448">
                <a:extLst>
                  <a:ext uri="{FF2B5EF4-FFF2-40B4-BE49-F238E27FC236}">
                    <a16:creationId xmlns:a16="http://schemas.microsoft.com/office/drawing/2014/main" id="{AC8377A8-A43B-C64E-AF00-51522912B9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97265"/>
                <a:ext cx="109992" cy="176016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0" name="Freeform 449">
                <a:extLst>
                  <a:ext uri="{FF2B5EF4-FFF2-40B4-BE49-F238E27FC236}">
                    <a16:creationId xmlns:a16="http://schemas.microsoft.com/office/drawing/2014/main" id="{516FA4C5-A45F-3E41-AD32-0FEBF0595B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8704" y="9231330"/>
                <a:ext cx="93897" cy="85168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1" name="Freeform 450">
                <a:extLst>
                  <a:ext uri="{FF2B5EF4-FFF2-40B4-BE49-F238E27FC236}">
                    <a16:creationId xmlns:a16="http://schemas.microsoft.com/office/drawing/2014/main" id="{5AC355E3-1EBD-1043-977D-2F1B51CA6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8229" y="9149000"/>
                <a:ext cx="93897" cy="99363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2" name="Freeform 451">
                <a:extLst>
                  <a:ext uri="{FF2B5EF4-FFF2-40B4-BE49-F238E27FC236}">
                    <a16:creationId xmlns:a16="http://schemas.microsoft.com/office/drawing/2014/main" id="{98CF8D92-D600-264D-97E4-68FBD2071B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4553" y="9024088"/>
                <a:ext cx="16097" cy="8516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3" name="Freeform 452">
                <a:extLst>
                  <a:ext uri="{FF2B5EF4-FFF2-40B4-BE49-F238E27FC236}">
                    <a16:creationId xmlns:a16="http://schemas.microsoft.com/office/drawing/2014/main" id="{BE6066AF-3167-6C4C-AA65-E1C6EF42DB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4380" y="9364761"/>
                <a:ext cx="439973" cy="485460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4" name="Freeform 453">
                <a:extLst>
                  <a:ext uri="{FF2B5EF4-FFF2-40B4-BE49-F238E27FC236}">
                    <a16:creationId xmlns:a16="http://schemas.microsoft.com/office/drawing/2014/main" id="{3F3BE841-DA9F-EE40-A66D-EFEE624346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2180" y="9540778"/>
                <a:ext cx="40241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5" name="Freeform 454">
                <a:extLst>
                  <a:ext uri="{FF2B5EF4-FFF2-40B4-BE49-F238E27FC236}">
                    <a16:creationId xmlns:a16="http://schemas.microsoft.com/office/drawing/2014/main" id="{F003329A-E1D8-5C4D-8529-F47643E8C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8520" y="9640141"/>
                <a:ext cx="37559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6" name="Freeform 455">
                <a:extLst>
                  <a:ext uri="{FF2B5EF4-FFF2-40B4-BE49-F238E27FC236}">
                    <a16:creationId xmlns:a16="http://schemas.microsoft.com/office/drawing/2014/main" id="{C6428B12-485D-9F44-AEE6-ABDC3739C6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112" y="9665688"/>
                <a:ext cx="56338" cy="59618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7" name="Freeform 456">
                <a:extLst>
                  <a:ext uri="{FF2B5EF4-FFF2-40B4-BE49-F238E27FC236}">
                    <a16:creationId xmlns:a16="http://schemas.microsoft.com/office/drawing/2014/main" id="{3E4AE05F-20B4-AB45-9890-C945F6977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12643" y="9708274"/>
                <a:ext cx="29511" cy="3123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8" name="Freeform 457">
                <a:extLst>
                  <a:ext uri="{FF2B5EF4-FFF2-40B4-BE49-F238E27FC236}">
                    <a16:creationId xmlns:a16="http://schemas.microsoft.com/office/drawing/2014/main" id="{3951654E-E4DE-E34F-AC8D-19430513E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2159" y="9850220"/>
                <a:ext cx="362173" cy="124913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49" name="Freeform 458">
                <a:extLst>
                  <a:ext uri="{FF2B5EF4-FFF2-40B4-BE49-F238E27FC236}">
                    <a16:creationId xmlns:a16="http://schemas.microsoft.com/office/drawing/2014/main" id="{81263289-99C5-2C40-86A9-998AFCCD07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00436" y="9881447"/>
                <a:ext cx="61703" cy="2555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0" name="Freeform 459">
                <a:extLst>
                  <a:ext uri="{FF2B5EF4-FFF2-40B4-BE49-F238E27FC236}">
                    <a16:creationId xmlns:a16="http://schemas.microsoft.com/office/drawing/2014/main" id="{2D50913D-054C-E94D-B9CB-CCCCB3207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6283" y="9941066"/>
                <a:ext cx="48288" cy="34068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1" name="Freeform 460">
                <a:extLst>
                  <a:ext uri="{FF2B5EF4-FFF2-40B4-BE49-F238E27FC236}">
                    <a16:creationId xmlns:a16="http://schemas.microsoft.com/office/drawing/2014/main" id="{FC1780C8-AF4D-5D4B-A62B-13331E59D7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4574" y="9949581"/>
                <a:ext cx="37559" cy="2555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2" name="Freeform 461">
                <a:extLst>
                  <a:ext uri="{FF2B5EF4-FFF2-40B4-BE49-F238E27FC236}">
                    <a16:creationId xmlns:a16="http://schemas.microsoft.com/office/drawing/2014/main" id="{A859323A-EFB7-7F45-88AE-825FCBC51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4083" y="9949581"/>
                <a:ext cx="56338" cy="34068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3" name="Freeform 462">
                <a:extLst>
                  <a:ext uri="{FF2B5EF4-FFF2-40B4-BE49-F238E27FC236}">
                    <a16:creationId xmlns:a16="http://schemas.microsoft.com/office/drawing/2014/main" id="{19286A71-7279-8F4A-AC47-7E9899F6F1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04325" y="9941066"/>
                <a:ext cx="64385" cy="42586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4" name="Freeform 463">
                <a:extLst>
                  <a:ext uri="{FF2B5EF4-FFF2-40B4-BE49-F238E27FC236}">
                    <a16:creationId xmlns:a16="http://schemas.microsoft.com/office/drawing/2014/main" id="{71837A26-8AAF-9E48-AF72-E897DDBA19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9949581"/>
                <a:ext cx="96579" cy="34068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5" name="Freeform 464">
                <a:extLst>
                  <a:ext uri="{FF2B5EF4-FFF2-40B4-BE49-F238E27FC236}">
                    <a16:creationId xmlns:a16="http://schemas.microsoft.com/office/drawing/2014/main" id="{A50D61AD-123A-6F4F-BA6A-41B948367A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60664" y="9997845"/>
                <a:ext cx="85847" cy="5109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6" name="Freeform 465">
                <a:extLst>
                  <a:ext uri="{FF2B5EF4-FFF2-40B4-BE49-F238E27FC236}">
                    <a16:creationId xmlns:a16="http://schemas.microsoft.com/office/drawing/2014/main" id="{3457A08B-7EBB-AA4C-B475-8F6610B500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34303" y="9730985"/>
                <a:ext cx="48288" cy="34068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7" name="Freeform 466">
                <a:extLst>
                  <a:ext uri="{FF2B5EF4-FFF2-40B4-BE49-F238E27FC236}">
                    <a16:creationId xmlns:a16="http://schemas.microsoft.com/office/drawing/2014/main" id="{B9D82E67-6767-9F40-94DC-905BEF81E0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4787" y="9725308"/>
                <a:ext cx="118041" cy="39745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8" name="Freeform 467">
                <a:extLst>
                  <a:ext uri="{FF2B5EF4-FFF2-40B4-BE49-F238E27FC236}">
                    <a16:creationId xmlns:a16="http://schemas.microsoft.com/office/drawing/2014/main" id="{E67FF6BF-504D-9441-B8ED-1C19151949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615" y="9532257"/>
                <a:ext cx="252180" cy="300927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59" name="Freeform 468">
                <a:extLst>
                  <a:ext uri="{FF2B5EF4-FFF2-40B4-BE49-F238E27FC236}">
                    <a16:creationId xmlns:a16="http://schemas.microsoft.com/office/drawing/2014/main" id="{F7833217-EBBB-1744-958F-677F7AC83B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515223"/>
                <a:ext cx="61703" cy="124913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0" name="Freeform 469">
                <a:extLst>
                  <a:ext uri="{FF2B5EF4-FFF2-40B4-BE49-F238E27FC236}">
                    <a16:creationId xmlns:a16="http://schemas.microsoft.com/office/drawing/2014/main" id="{ED0DD16A-FA6E-A040-A038-E215AF3BDB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2837" y="9498193"/>
                <a:ext cx="21461" cy="17034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1" name="Freeform 485">
                <a:extLst>
                  <a:ext uri="{FF2B5EF4-FFF2-40B4-BE49-F238E27FC236}">
                    <a16:creationId xmlns:a16="http://schemas.microsoft.com/office/drawing/2014/main" id="{8FA2CBA8-B4BC-D04E-A8F3-DD3C11290F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74416" y="9197265"/>
                <a:ext cx="85847" cy="150465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2" name="Freeform 487">
                <a:extLst>
                  <a:ext uri="{FF2B5EF4-FFF2-40B4-BE49-F238E27FC236}">
                    <a16:creationId xmlns:a16="http://schemas.microsoft.com/office/drawing/2014/main" id="{FB2DEDC5-EEC8-C54A-9F58-894CB4DDCF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6020485"/>
                <a:ext cx="85847" cy="68133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3" name="Freeform 488">
                <a:extLst>
                  <a:ext uri="{FF2B5EF4-FFF2-40B4-BE49-F238E27FC236}">
                    <a16:creationId xmlns:a16="http://schemas.microsoft.com/office/drawing/2014/main" id="{21493B02-1230-F444-B879-8C46041C75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5714" y="6071588"/>
                <a:ext cx="85847" cy="82329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4" name="Freeform 489">
                <a:extLst>
                  <a:ext uri="{FF2B5EF4-FFF2-40B4-BE49-F238E27FC236}">
                    <a16:creationId xmlns:a16="http://schemas.microsoft.com/office/drawing/2014/main" id="{2870A9C2-D563-8C40-820E-8373D5716E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4196" y="5787692"/>
                <a:ext cx="69752" cy="42586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5" name="Freeform 490">
                <a:extLst>
                  <a:ext uri="{FF2B5EF4-FFF2-40B4-BE49-F238E27FC236}">
                    <a16:creationId xmlns:a16="http://schemas.microsoft.com/office/drawing/2014/main" id="{25B2BD8B-7E64-2D43-87D5-5A8C78655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76291" y="5705363"/>
                <a:ext cx="77799" cy="39745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6" name="Freeform 491">
                <a:extLst>
                  <a:ext uri="{FF2B5EF4-FFF2-40B4-BE49-F238E27FC236}">
                    <a16:creationId xmlns:a16="http://schemas.microsoft.com/office/drawing/2014/main" id="{C54F5F83-A74B-3A49-83B7-B258C3DB8F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2196" y="5103509"/>
                <a:ext cx="48288" cy="17034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7" name="Freeform 492">
                <a:extLst>
                  <a:ext uri="{FF2B5EF4-FFF2-40B4-BE49-F238E27FC236}">
                    <a16:creationId xmlns:a16="http://schemas.microsoft.com/office/drawing/2014/main" id="{6747ECCD-D366-E944-ACFD-266AF65FB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2225" y="5821763"/>
                <a:ext cx="45606" cy="34068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8" name="Freeform 496">
                <a:extLst>
                  <a:ext uri="{FF2B5EF4-FFF2-40B4-BE49-F238E27FC236}">
                    <a16:creationId xmlns:a16="http://schemas.microsoft.com/office/drawing/2014/main" id="{36B4ECE7-3645-114E-8210-3AFA4E9CF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1852" y="8030459"/>
                <a:ext cx="101944" cy="59618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69" name="Freeform 497">
                <a:extLst>
                  <a:ext uri="{FF2B5EF4-FFF2-40B4-BE49-F238E27FC236}">
                    <a16:creationId xmlns:a16="http://schemas.microsoft.com/office/drawing/2014/main" id="{25F0B0FE-7776-B644-83E0-E0E77A818F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6" y="8038974"/>
                <a:ext cx="118041" cy="34068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0" name="Freeform 611">
                <a:extLst>
                  <a:ext uri="{FF2B5EF4-FFF2-40B4-BE49-F238E27FC236}">
                    <a16:creationId xmlns:a16="http://schemas.microsoft.com/office/drawing/2014/main" id="{5DA6F6EE-3B9C-9E46-9F77-5F4965A38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665686"/>
                <a:ext cx="16097" cy="1703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1" name="Freeform 643">
                <a:extLst>
                  <a:ext uri="{FF2B5EF4-FFF2-40B4-BE49-F238E27FC236}">
                    <a16:creationId xmlns:a16="http://schemas.microsoft.com/office/drawing/2014/main" id="{87E4C35B-5CAB-4E41-BF37-C7AA7B18FA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1" y="9975134"/>
                <a:ext cx="80483" cy="7381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2" name="Freeform 644">
                <a:extLst>
                  <a:ext uri="{FF2B5EF4-FFF2-40B4-BE49-F238E27FC236}">
                    <a16:creationId xmlns:a16="http://schemas.microsoft.com/office/drawing/2014/main" id="{D3DEB6C2-7A24-5F4A-8514-150579CFE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8696" y="9958099"/>
                <a:ext cx="101944" cy="39745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3" name="Freeform 671">
                <a:extLst>
                  <a:ext uri="{FF2B5EF4-FFF2-40B4-BE49-F238E27FC236}">
                    <a16:creationId xmlns:a16="http://schemas.microsoft.com/office/drawing/2014/main" id="{169786A2-DFB4-A749-917F-A92236E12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781" y="7738047"/>
                <a:ext cx="244133" cy="266861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4" name="Freeform 675">
                <a:extLst>
                  <a:ext uri="{FF2B5EF4-FFF2-40B4-BE49-F238E27FC236}">
                    <a16:creationId xmlns:a16="http://schemas.microsoft.com/office/drawing/2014/main" id="{01521862-C47E-EE4F-A900-91E12D3A3C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680" y="7763595"/>
                <a:ext cx="150235" cy="133431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5" name="Freeform 676">
                <a:extLst>
                  <a:ext uri="{FF2B5EF4-FFF2-40B4-BE49-F238E27FC236}">
                    <a16:creationId xmlns:a16="http://schemas.microsoft.com/office/drawing/2014/main" id="{80A06D86-E4D5-A24B-B062-C6115BB2F7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4018" y="7831731"/>
                <a:ext cx="777999" cy="698378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6" name="Freeform 677">
                <a:extLst>
                  <a:ext uri="{FF2B5EF4-FFF2-40B4-BE49-F238E27FC236}">
                    <a16:creationId xmlns:a16="http://schemas.microsoft.com/office/drawing/2014/main" id="{414D0C7D-5C51-0246-9A0E-E2831AAD0C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4" y="7840248"/>
                <a:ext cx="61705" cy="48264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7" name="Freeform 678">
                <a:extLst>
                  <a:ext uri="{FF2B5EF4-FFF2-40B4-BE49-F238E27FC236}">
                    <a16:creationId xmlns:a16="http://schemas.microsoft.com/office/drawing/2014/main" id="{9BDD294B-EAC6-E24E-84E1-11F60A46CF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7685" y="7638682"/>
                <a:ext cx="276326" cy="150467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8" name="Freeform 679">
                <a:extLst>
                  <a:ext uri="{FF2B5EF4-FFF2-40B4-BE49-F238E27FC236}">
                    <a16:creationId xmlns:a16="http://schemas.microsoft.com/office/drawing/2014/main" id="{AD14E574-720B-2740-94B3-90F5A708C3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8163" y="7738047"/>
                <a:ext cx="211937" cy="176016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79" name="Freeform 680">
                <a:extLst>
                  <a:ext uri="{FF2B5EF4-FFF2-40B4-BE49-F238E27FC236}">
                    <a16:creationId xmlns:a16="http://schemas.microsoft.com/office/drawing/2014/main" id="{CE0EF550-6D51-214F-AE77-09213456D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7913" y="8288802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0" name="Freeform 681">
                <a:extLst>
                  <a:ext uri="{FF2B5EF4-FFF2-40B4-BE49-F238E27FC236}">
                    <a16:creationId xmlns:a16="http://schemas.microsoft.com/office/drawing/2014/main" id="{45D8246F-DE66-B64F-8FA6-F9E8CF9286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7943" y="7973678"/>
                <a:ext cx="273642" cy="224276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1" name="Freeform 682">
                <a:extLst>
                  <a:ext uri="{FF2B5EF4-FFF2-40B4-BE49-F238E27FC236}">
                    <a16:creationId xmlns:a16="http://schemas.microsoft.com/office/drawing/2014/main" id="{827F2B7D-D9C8-FD4A-90CC-A771F1A988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4031" y="7956645"/>
                <a:ext cx="391683" cy="391773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2" name="Freeform 683">
                <a:extLst>
                  <a:ext uri="{FF2B5EF4-FFF2-40B4-BE49-F238E27FC236}">
                    <a16:creationId xmlns:a16="http://schemas.microsoft.com/office/drawing/2014/main" id="{C10E9AD4-9344-D741-9FFF-142A58DDF5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7720" y="7729531"/>
                <a:ext cx="745806" cy="300927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3" name="Freeform 684">
                <a:extLst>
                  <a:ext uri="{FF2B5EF4-FFF2-40B4-BE49-F238E27FC236}">
                    <a16:creationId xmlns:a16="http://schemas.microsoft.com/office/drawing/2014/main" id="{5AD4A3F3-2FE8-CE4C-8E16-7A029196E2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5747" y="8206473"/>
                <a:ext cx="826288" cy="701220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4" name="Freeform 685">
                <a:extLst>
                  <a:ext uri="{FF2B5EF4-FFF2-40B4-BE49-F238E27FC236}">
                    <a16:creationId xmlns:a16="http://schemas.microsoft.com/office/drawing/2014/main" id="{E214C388-BDFF-B543-AA18-87BB62C78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55369"/>
                <a:ext cx="163648" cy="184531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5" name="Freeform 686">
                <a:extLst>
                  <a:ext uri="{FF2B5EF4-FFF2-40B4-BE49-F238E27FC236}">
                    <a16:creationId xmlns:a16="http://schemas.microsoft.com/office/drawing/2014/main" id="{92BBB846-C899-3448-8111-B6AE1CF7F4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893" y="8090076"/>
                <a:ext cx="61705" cy="73815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6" name="Freeform 687">
                <a:extLst>
                  <a:ext uri="{FF2B5EF4-FFF2-40B4-BE49-F238E27FC236}">
                    <a16:creationId xmlns:a16="http://schemas.microsoft.com/office/drawing/2014/main" id="{EBEFAF0A-3D05-8F4B-A394-5380C354D7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89439"/>
                <a:ext cx="24146" cy="59618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7" name="Freeform 688">
                <a:extLst>
                  <a:ext uri="{FF2B5EF4-FFF2-40B4-BE49-F238E27FC236}">
                    <a16:creationId xmlns:a16="http://schemas.microsoft.com/office/drawing/2014/main" id="{77F07946-1F8F-8847-A73C-1B0E62C090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9652" y="8155369"/>
                <a:ext cx="64385" cy="218601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8" name="Freeform 689">
                <a:extLst>
                  <a:ext uri="{FF2B5EF4-FFF2-40B4-BE49-F238E27FC236}">
                    <a16:creationId xmlns:a16="http://schemas.microsoft.com/office/drawing/2014/main" id="{F754A0E4-1334-9B43-8A28-4CB8ABE07B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1561" y="8481848"/>
                <a:ext cx="40241" cy="65297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89" name="Freeform 690">
                <a:extLst>
                  <a:ext uri="{FF2B5EF4-FFF2-40B4-BE49-F238E27FC236}">
                    <a16:creationId xmlns:a16="http://schemas.microsoft.com/office/drawing/2014/main" id="{52FAB0EA-82DE-B343-AB68-63D49DE77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9633" y="8791295"/>
                <a:ext cx="418509" cy="281057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0" name="Freeform 691">
                <a:extLst>
                  <a:ext uri="{FF2B5EF4-FFF2-40B4-BE49-F238E27FC236}">
                    <a16:creationId xmlns:a16="http://schemas.microsoft.com/office/drawing/2014/main" id="{E59982E4-684A-0141-8BE2-DB5A5C7B22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0" y="8481848"/>
                <a:ext cx="321930" cy="408808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1" name="Freeform 692">
                <a:extLst>
                  <a:ext uri="{FF2B5EF4-FFF2-40B4-BE49-F238E27FC236}">
                    <a16:creationId xmlns:a16="http://schemas.microsoft.com/office/drawing/2014/main" id="{2F9F5DFD-8936-214F-8FA8-F895DAF06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952" y="7681269"/>
                <a:ext cx="431925" cy="198727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2" name="Freeform 693">
                <a:extLst>
                  <a:ext uri="{FF2B5EF4-FFF2-40B4-BE49-F238E27FC236}">
                    <a16:creationId xmlns:a16="http://schemas.microsoft.com/office/drawing/2014/main" id="{DC9313DE-399A-F947-AB4F-6C3506D0BB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38134" y="7556355"/>
                <a:ext cx="700200" cy="43435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3" name="Freeform 694">
                <a:extLst>
                  <a:ext uri="{FF2B5EF4-FFF2-40B4-BE49-F238E27FC236}">
                    <a16:creationId xmlns:a16="http://schemas.microsoft.com/office/drawing/2014/main" id="{814D8704-60B8-8A46-9A02-1DFC6BE1D1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0072" y="8038974"/>
                <a:ext cx="0" cy="851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4" name="Freeform 695">
                <a:extLst>
                  <a:ext uri="{FF2B5EF4-FFF2-40B4-BE49-F238E27FC236}">
                    <a16:creationId xmlns:a16="http://schemas.microsoft.com/office/drawing/2014/main" id="{2240640D-A9F1-4C4B-A4D9-6E819610B2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98" y="7706818"/>
                <a:ext cx="574108" cy="357706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5" name="Freeform 696">
                <a:extLst>
                  <a:ext uri="{FF2B5EF4-FFF2-40B4-BE49-F238E27FC236}">
                    <a16:creationId xmlns:a16="http://schemas.microsoft.com/office/drawing/2014/main" id="{7AD02108-B9ED-7B47-BF9A-66C909188F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4202" y="7789147"/>
                <a:ext cx="313881" cy="224276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6" name="Freeform 697">
                <a:extLst>
                  <a:ext uri="{FF2B5EF4-FFF2-40B4-BE49-F238E27FC236}">
                    <a16:creationId xmlns:a16="http://schemas.microsoft.com/office/drawing/2014/main" id="{95DB7E39-485E-1B4B-B45D-37A9BC7C58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024" y="7982196"/>
                <a:ext cx="651912" cy="616052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7" name="Freeform 698">
                <a:extLst>
                  <a:ext uri="{FF2B5EF4-FFF2-40B4-BE49-F238E27FC236}">
                    <a16:creationId xmlns:a16="http://schemas.microsoft.com/office/drawing/2014/main" id="{5D1F20BA-6DEA-BF42-A63E-70DD7CC08A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9830" y="7905544"/>
                <a:ext cx="590207" cy="442874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8" name="Freeform 699">
                <a:extLst>
                  <a:ext uri="{FF2B5EF4-FFF2-40B4-BE49-F238E27FC236}">
                    <a16:creationId xmlns:a16="http://schemas.microsoft.com/office/drawing/2014/main" id="{7BC53CF7-C994-2D40-84EF-288066176B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7547837"/>
                <a:ext cx="21461" cy="34068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199" name="Freeform 700">
                <a:extLst>
                  <a:ext uri="{FF2B5EF4-FFF2-40B4-BE49-F238E27FC236}">
                    <a16:creationId xmlns:a16="http://schemas.microsoft.com/office/drawing/2014/main" id="{C1B86912-026E-3849-854B-52A7FD70C7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59864" y="7022635"/>
                <a:ext cx="1596241" cy="809100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0" name="Freeform 701">
                <a:extLst>
                  <a:ext uri="{FF2B5EF4-FFF2-40B4-BE49-F238E27FC236}">
                    <a16:creationId xmlns:a16="http://schemas.microsoft.com/office/drawing/2014/main" id="{4DA68BB7-33B9-A043-83ED-3A0C7658ED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3712" y="8030456"/>
                <a:ext cx="1102612" cy="1243456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1" name="Freeform 702">
                <a:extLst>
                  <a:ext uri="{FF2B5EF4-FFF2-40B4-BE49-F238E27FC236}">
                    <a16:creationId xmlns:a16="http://schemas.microsoft.com/office/drawing/2014/main" id="{C7DEE523-8BFE-3B4D-9075-EF55DD66F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0483" y="8373969"/>
                <a:ext cx="321930" cy="817616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2" name="Freeform 703">
                <a:extLst>
                  <a:ext uri="{FF2B5EF4-FFF2-40B4-BE49-F238E27FC236}">
                    <a16:creationId xmlns:a16="http://schemas.microsoft.com/office/drawing/2014/main" id="{FA74BFC2-73B3-DE4C-A3B5-AC4342413A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8473330"/>
                <a:ext cx="179747" cy="232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3" name="Freeform 704">
                <a:extLst>
                  <a:ext uri="{FF2B5EF4-FFF2-40B4-BE49-F238E27FC236}">
                    <a16:creationId xmlns:a16="http://schemas.microsoft.com/office/drawing/2014/main" id="{7FD777BD-828F-4748-8AFB-7543A4847B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18276" y="8731675"/>
                <a:ext cx="329980" cy="641601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4" name="Freeform 705">
                <a:extLst>
                  <a:ext uri="{FF2B5EF4-FFF2-40B4-BE49-F238E27FC236}">
                    <a16:creationId xmlns:a16="http://schemas.microsoft.com/office/drawing/2014/main" id="{AF8FC4EB-A690-B247-A6BF-1B67AE0182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8021" y="8598245"/>
                <a:ext cx="300468" cy="65011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5" name="Freeform 706">
                <a:extLst>
                  <a:ext uri="{FF2B5EF4-FFF2-40B4-BE49-F238E27FC236}">
                    <a16:creationId xmlns:a16="http://schemas.microsoft.com/office/drawing/2014/main" id="{406675D0-C3ED-7848-B4E9-AE111E5F29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8270" y="8649346"/>
                <a:ext cx="289738" cy="374741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6" name="Freeform 709">
                <a:extLst>
                  <a:ext uri="{FF2B5EF4-FFF2-40B4-BE49-F238E27FC236}">
                    <a16:creationId xmlns:a16="http://schemas.microsoft.com/office/drawing/2014/main" id="{36CA27A1-344C-6245-A2CD-EB8AD29ABB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6297" y="9407345"/>
                <a:ext cx="402413" cy="374741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7" name="Freeform 710">
                <a:extLst>
                  <a:ext uri="{FF2B5EF4-FFF2-40B4-BE49-F238E27FC236}">
                    <a16:creationId xmlns:a16="http://schemas.microsoft.com/office/drawing/2014/main" id="{65205658-D257-154F-878C-148869671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0440" y="9307980"/>
                <a:ext cx="386318" cy="266861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8" name="Freeform 711">
                <a:extLst>
                  <a:ext uri="{FF2B5EF4-FFF2-40B4-BE49-F238E27FC236}">
                    <a16:creationId xmlns:a16="http://schemas.microsoft.com/office/drawing/2014/main" id="{5380A699-2B1A-B44A-83C7-1B00F46A6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4395" y="8382485"/>
                <a:ext cx="134137" cy="82329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09" name="Freeform 712">
                <a:extLst>
                  <a:ext uri="{FF2B5EF4-FFF2-40B4-BE49-F238E27FC236}">
                    <a16:creationId xmlns:a16="http://schemas.microsoft.com/office/drawing/2014/main" id="{CB983904-4097-744A-BF3F-0EDCA69D3E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5878" y="8288802"/>
                <a:ext cx="292418" cy="193046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0" name="Freeform 713">
                <a:extLst>
                  <a:ext uri="{FF2B5EF4-FFF2-40B4-BE49-F238E27FC236}">
                    <a16:creationId xmlns:a16="http://schemas.microsoft.com/office/drawing/2014/main" id="{2DC2C771-55A3-A74A-8CF2-5464A561C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6069" y="8990020"/>
                <a:ext cx="219985" cy="193046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1" name="Freeform 714">
                <a:extLst>
                  <a:ext uri="{FF2B5EF4-FFF2-40B4-BE49-F238E27FC236}">
                    <a16:creationId xmlns:a16="http://schemas.microsoft.com/office/drawing/2014/main" id="{1517F50A-6E31-CB4C-8E1C-37AADCD05B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0220" y="9330691"/>
                <a:ext cx="174378" cy="21860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2" name="Freeform 715">
                <a:extLst>
                  <a:ext uri="{FF2B5EF4-FFF2-40B4-BE49-F238E27FC236}">
                    <a16:creationId xmlns:a16="http://schemas.microsoft.com/office/drawing/2014/main" id="{580BFC6E-61D8-4641-947E-9D369C62E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8332" y="7121996"/>
                <a:ext cx="2358144" cy="162671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3" name="Freeform 716">
                <a:extLst>
                  <a:ext uri="{FF2B5EF4-FFF2-40B4-BE49-F238E27FC236}">
                    <a16:creationId xmlns:a16="http://schemas.microsoft.com/office/drawing/2014/main" id="{A4D3F7C9-B5B4-0A46-ACD0-854516ED66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7204327"/>
                <a:ext cx="1234067" cy="567787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4" name="Freeform 720">
                <a:extLst>
                  <a:ext uri="{FF2B5EF4-FFF2-40B4-BE49-F238E27FC236}">
                    <a16:creationId xmlns:a16="http://schemas.microsoft.com/office/drawing/2014/main" id="{F2073EDC-C019-FB4D-B6C3-E5C6DE7B55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19423" y="5429986"/>
                <a:ext cx="6371546" cy="2350645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5" name="Freeform 721">
                <a:extLst>
                  <a:ext uri="{FF2B5EF4-FFF2-40B4-BE49-F238E27FC236}">
                    <a16:creationId xmlns:a16="http://schemas.microsoft.com/office/drawing/2014/main" id="{A4CC496F-F8D5-3042-9C46-9794FC9AB4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40605" y="7087930"/>
                <a:ext cx="118041" cy="266861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6" name="Freeform 722">
                <a:extLst>
                  <a:ext uri="{FF2B5EF4-FFF2-40B4-BE49-F238E27FC236}">
                    <a16:creationId xmlns:a16="http://schemas.microsoft.com/office/drawing/2014/main" id="{FEBDAF20-BBCB-414F-BE42-5769DEAD22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49" y="7346271"/>
                <a:ext cx="118041" cy="193046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7" name="Freeform 723">
                <a:extLst>
                  <a:ext uri="{FF2B5EF4-FFF2-40B4-BE49-F238E27FC236}">
                    <a16:creationId xmlns:a16="http://schemas.microsoft.com/office/drawing/2014/main" id="{F1999A93-A539-7044-BC12-E59BD6C317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2350" y="7914062"/>
                <a:ext cx="166332" cy="21008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18" name="Freeform 724">
                <a:extLst>
                  <a:ext uri="{FF2B5EF4-FFF2-40B4-BE49-F238E27FC236}">
                    <a16:creationId xmlns:a16="http://schemas.microsoft.com/office/drawing/2014/main" id="{98D28A84-1106-F544-86BD-81981C0338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2600" y="7689783"/>
                <a:ext cx="252180" cy="258346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840" name="Group 839">
              <a:extLst>
                <a:ext uri="{FF2B5EF4-FFF2-40B4-BE49-F238E27FC236}">
                  <a16:creationId xmlns:a16="http://schemas.microsoft.com/office/drawing/2014/main" id="{78C245DF-CC69-DC42-A59A-49A2A399067F}"/>
                </a:ext>
              </a:extLst>
            </p:cNvPr>
            <p:cNvGrpSpPr/>
            <p:nvPr/>
          </p:nvGrpSpPr>
          <p:grpSpPr>
            <a:xfrm>
              <a:off x="14629999" y="5375270"/>
              <a:ext cx="2008183" cy="1974058"/>
              <a:chOff x="7657324" y="5963707"/>
              <a:chExt cx="1966460" cy="2066752"/>
            </a:xfrm>
            <a:solidFill>
              <a:schemeClr val="accent2"/>
            </a:solidFill>
          </p:grpSpPr>
          <p:sp>
            <p:nvSpPr>
              <p:cNvPr id="1042" name="Freeform 727">
                <a:extLst>
                  <a:ext uri="{FF2B5EF4-FFF2-40B4-BE49-F238E27FC236}">
                    <a16:creationId xmlns:a16="http://schemas.microsoft.com/office/drawing/2014/main" id="{B1390D1B-A3AA-A842-95FF-BD24A22104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5612" y="7647200"/>
                <a:ext cx="493627" cy="383259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043" name="Group 1042">
                <a:extLst>
                  <a:ext uri="{FF2B5EF4-FFF2-40B4-BE49-F238E27FC236}">
                    <a16:creationId xmlns:a16="http://schemas.microsoft.com/office/drawing/2014/main" id="{1808483E-A44A-454F-9009-9C89F190856A}"/>
                  </a:ext>
                </a:extLst>
              </p:cNvPr>
              <p:cNvGrpSpPr/>
              <p:nvPr/>
            </p:nvGrpSpPr>
            <p:grpSpPr>
              <a:xfrm>
                <a:off x="7657324" y="5963707"/>
                <a:ext cx="1966460" cy="2032683"/>
                <a:chOff x="7657324" y="5963707"/>
                <a:chExt cx="1966460" cy="2032683"/>
              </a:xfrm>
              <a:grpFill/>
            </p:grpSpPr>
            <p:sp>
              <p:nvSpPr>
                <p:cNvPr id="1044" name="Freeform 404">
                  <a:extLst>
                    <a:ext uri="{FF2B5EF4-FFF2-40B4-BE49-F238E27FC236}">
                      <a16:creationId xmlns:a16="http://schemas.microsoft.com/office/drawing/2014/main" id="{E8F622E0-9CA9-0944-85A2-3772D8356E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821068"/>
                  <a:ext cx="313881" cy="502492"/>
                </a:xfrm>
                <a:custGeom>
                  <a:avLst/>
                  <a:gdLst>
                    <a:gd name="T0" fmla="*/ 7 w 40"/>
                    <a:gd name="T1" fmla="*/ 0 h 60"/>
                    <a:gd name="T2" fmla="*/ 4 w 40"/>
                    <a:gd name="T3" fmla="*/ 3 h 60"/>
                    <a:gd name="T4" fmla="*/ 2 w 40"/>
                    <a:gd name="T5" fmla="*/ 8 h 60"/>
                    <a:gd name="T6" fmla="*/ 5 w 40"/>
                    <a:gd name="T7" fmla="*/ 14 h 60"/>
                    <a:gd name="T8" fmla="*/ 3 w 40"/>
                    <a:gd name="T9" fmla="*/ 18 h 60"/>
                    <a:gd name="T10" fmla="*/ 3 w 40"/>
                    <a:gd name="T11" fmla="*/ 19 h 60"/>
                    <a:gd name="T12" fmla="*/ 2 w 40"/>
                    <a:gd name="T13" fmla="*/ 23 h 60"/>
                    <a:gd name="T14" fmla="*/ 5 w 40"/>
                    <a:gd name="T15" fmla="*/ 23 h 60"/>
                    <a:gd name="T16" fmla="*/ 7 w 40"/>
                    <a:gd name="T17" fmla="*/ 19 h 60"/>
                    <a:gd name="T18" fmla="*/ 7 w 40"/>
                    <a:gd name="T19" fmla="*/ 23 h 60"/>
                    <a:gd name="T20" fmla="*/ 11 w 40"/>
                    <a:gd name="T21" fmla="*/ 27 h 60"/>
                    <a:gd name="T22" fmla="*/ 14 w 40"/>
                    <a:gd name="T23" fmla="*/ 30 h 60"/>
                    <a:gd name="T24" fmla="*/ 16 w 40"/>
                    <a:gd name="T25" fmla="*/ 36 h 60"/>
                    <a:gd name="T26" fmla="*/ 8 w 40"/>
                    <a:gd name="T27" fmla="*/ 39 h 60"/>
                    <a:gd name="T28" fmla="*/ 9 w 40"/>
                    <a:gd name="T29" fmla="*/ 42 h 60"/>
                    <a:gd name="T30" fmla="*/ 5 w 40"/>
                    <a:gd name="T31" fmla="*/ 47 h 60"/>
                    <a:gd name="T32" fmla="*/ 9 w 40"/>
                    <a:gd name="T33" fmla="*/ 48 h 60"/>
                    <a:gd name="T34" fmla="*/ 18 w 40"/>
                    <a:gd name="T35" fmla="*/ 48 h 60"/>
                    <a:gd name="T36" fmla="*/ 10 w 40"/>
                    <a:gd name="T37" fmla="*/ 52 h 60"/>
                    <a:gd name="T38" fmla="*/ 7 w 40"/>
                    <a:gd name="T39" fmla="*/ 55 h 60"/>
                    <a:gd name="T40" fmla="*/ 3 w 40"/>
                    <a:gd name="T41" fmla="*/ 59 h 60"/>
                    <a:gd name="T42" fmla="*/ 5 w 40"/>
                    <a:gd name="T43" fmla="*/ 60 h 60"/>
                    <a:gd name="T44" fmla="*/ 12 w 40"/>
                    <a:gd name="T45" fmla="*/ 57 h 60"/>
                    <a:gd name="T46" fmla="*/ 19 w 40"/>
                    <a:gd name="T47" fmla="*/ 55 h 60"/>
                    <a:gd name="T48" fmla="*/ 27 w 40"/>
                    <a:gd name="T49" fmla="*/ 54 h 60"/>
                    <a:gd name="T50" fmla="*/ 38 w 40"/>
                    <a:gd name="T51" fmla="*/ 51 h 60"/>
                    <a:gd name="T52" fmla="*/ 38 w 40"/>
                    <a:gd name="T53" fmla="*/ 46 h 60"/>
                    <a:gd name="T54" fmla="*/ 32 w 40"/>
                    <a:gd name="T55" fmla="*/ 41 h 60"/>
                    <a:gd name="T56" fmla="*/ 31 w 40"/>
                    <a:gd name="T57" fmla="*/ 36 h 60"/>
                    <a:gd name="T58" fmla="*/ 30 w 40"/>
                    <a:gd name="T59" fmla="*/ 34 h 60"/>
                    <a:gd name="T60" fmla="*/ 23 w 40"/>
                    <a:gd name="T61" fmla="*/ 25 h 60"/>
                    <a:gd name="T62" fmla="*/ 12 w 40"/>
                    <a:gd name="T63" fmla="*/ 18 h 60"/>
                    <a:gd name="T64" fmla="*/ 14 w 40"/>
                    <a:gd name="T65" fmla="*/ 16 h 60"/>
                    <a:gd name="T66" fmla="*/ 21 w 40"/>
                    <a:gd name="T67" fmla="*/ 8 h 60"/>
                    <a:gd name="T68" fmla="*/ 9 w 40"/>
                    <a:gd name="T69" fmla="*/ 7 h 60"/>
                    <a:gd name="T70" fmla="*/ 9 w 40"/>
                    <a:gd name="T71" fmla="*/ 6 h 60"/>
                    <a:gd name="T72" fmla="*/ 15 w 40"/>
                    <a:gd name="T73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0" h="60">
                      <a:moveTo>
                        <a:pt x="15" y="0"/>
                      </a:moveTo>
                      <a:cubicBezTo>
                        <a:pt x="12" y="0"/>
                        <a:pt x="10" y="1"/>
                        <a:pt x="7" y="0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6" y="3"/>
                        <a:pt x="5" y="2"/>
                        <a:pt x="4" y="3"/>
                      </a:cubicBezTo>
                      <a:cubicBezTo>
                        <a:pt x="5" y="2"/>
                        <a:pt x="5" y="4"/>
                        <a:pt x="5" y="4"/>
                      </a:cubicBezTo>
                      <a:cubicBezTo>
                        <a:pt x="4" y="6"/>
                        <a:pt x="1" y="5"/>
                        <a:pt x="2" y="8"/>
                      </a:cubicBezTo>
                      <a:cubicBezTo>
                        <a:pt x="4" y="10"/>
                        <a:pt x="3" y="11"/>
                        <a:pt x="2" y="13"/>
                      </a:cubicBezTo>
                      <a:cubicBezTo>
                        <a:pt x="2" y="15"/>
                        <a:pt x="4" y="15"/>
                        <a:pt x="5" y="14"/>
                      </a:cubicBezTo>
                      <a:cubicBezTo>
                        <a:pt x="4" y="15"/>
                        <a:pt x="5" y="15"/>
                        <a:pt x="5" y="16"/>
                      </a:cubicBezTo>
                      <a:cubicBezTo>
                        <a:pt x="5" y="15"/>
                        <a:pt x="3" y="18"/>
                        <a:pt x="3" y="18"/>
                      </a:cubicBezTo>
                      <a:cubicBezTo>
                        <a:pt x="2" y="18"/>
                        <a:pt x="0" y="18"/>
                        <a:pt x="0" y="20"/>
                      </a:cubicBezTo>
                      <a:cubicBezTo>
                        <a:pt x="1" y="20"/>
                        <a:pt x="2" y="18"/>
                        <a:pt x="3" y="19"/>
                      </a:cubicBezTo>
                      <a:cubicBezTo>
                        <a:pt x="3" y="20"/>
                        <a:pt x="3" y="21"/>
                        <a:pt x="3" y="21"/>
                      </a:cubicBezTo>
                      <a:cubicBezTo>
                        <a:pt x="2" y="22"/>
                        <a:pt x="2" y="23"/>
                        <a:pt x="2" y="23"/>
                      </a:cubicBezTo>
                      <a:cubicBezTo>
                        <a:pt x="2" y="24"/>
                        <a:pt x="3" y="22"/>
                        <a:pt x="4" y="22"/>
                      </a:cubicBezTo>
                      <a:cubicBezTo>
                        <a:pt x="4" y="21"/>
                        <a:pt x="5" y="23"/>
                        <a:pt x="5" y="23"/>
                      </a:cubicBezTo>
                      <a:cubicBezTo>
                        <a:pt x="6" y="23"/>
                        <a:pt x="5" y="19"/>
                        <a:pt x="4" y="19"/>
                      </a:cubicBezTo>
                      <a:cubicBezTo>
                        <a:pt x="5" y="19"/>
                        <a:pt x="7" y="20"/>
                        <a:pt x="7" y="19"/>
                      </a:cubicBezTo>
                      <a:cubicBezTo>
                        <a:pt x="7" y="19"/>
                        <a:pt x="6" y="20"/>
                        <a:pt x="6" y="20"/>
                      </a:cubicBezTo>
                      <a:cubicBezTo>
                        <a:pt x="6" y="21"/>
                        <a:pt x="7" y="22"/>
                        <a:pt x="7" y="23"/>
                      </a:cubicBezTo>
                      <a:cubicBezTo>
                        <a:pt x="7" y="24"/>
                        <a:pt x="4" y="27"/>
                        <a:pt x="7" y="27"/>
                      </a:cubicBezTo>
                      <a:cubicBezTo>
                        <a:pt x="7" y="27"/>
                        <a:pt x="10" y="27"/>
                        <a:pt x="11" y="27"/>
                      </a:cubicBezTo>
                      <a:cubicBezTo>
                        <a:pt x="12" y="26"/>
                        <a:pt x="15" y="26"/>
                        <a:pt x="15" y="26"/>
                      </a:cubicBezTo>
                      <a:cubicBezTo>
                        <a:pt x="14" y="28"/>
                        <a:pt x="13" y="28"/>
                        <a:pt x="14" y="30"/>
                      </a:cubicBezTo>
                      <a:cubicBezTo>
                        <a:pt x="15" y="33"/>
                        <a:pt x="15" y="31"/>
                        <a:pt x="16" y="32"/>
                      </a:cubicBezTo>
                      <a:cubicBezTo>
                        <a:pt x="16" y="33"/>
                        <a:pt x="15" y="35"/>
                        <a:pt x="16" y="36"/>
                      </a:cubicBezTo>
                      <a:cubicBezTo>
                        <a:pt x="17" y="38"/>
                        <a:pt x="14" y="38"/>
                        <a:pt x="13" y="38"/>
                      </a:cubicBezTo>
                      <a:cubicBezTo>
                        <a:pt x="11" y="39"/>
                        <a:pt x="10" y="37"/>
                        <a:pt x="8" y="39"/>
                      </a:cubicBezTo>
                      <a:cubicBezTo>
                        <a:pt x="7" y="41"/>
                        <a:pt x="12" y="40"/>
                        <a:pt x="11" y="41"/>
                      </a:cubicBezTo>
                      <a:cubicBezTo>
                        <a:pt x="11" y="41"/>
                        <a:pt x="9" y="42"/>
                        <a:pt x="9" y="42"/>
                      </a:cubicBezTo>
                      <a:cubicBezTo>
                        <a:pt x="9" y="43"/>
                        <a:pt x="10" y="43"/>
                        <a:pt x="9" y="44"/>
                      </a:cubicBezTo>
                      <a:cubicBezTo>
                        <a:pt x="8" y="45"/>
                        <a:pt x="7" y="46"/>
                        <a:pt x="5" y="47"/>
                      </a:cubicBezTo>
                      <a:cubicBezTo>
                        <a:pt x="4" y="48"/>
                        <a:pt x="6" y="49"/>
                        <a:pt x="6" y="49"/>
                      </a:cubicBezTo>
                      <a:cubicBezTo>
                        <a:pt x="7" y="49"/>
                        <a:pt x="9" y="48"/>
                        <a:pt x="9" y="48"/>
                      </a:cubicBezTo>
                      <a:cubicBezTo>
                        <a:pt x="9" y="49"/>
                        <a:pt x="12" y="49"/>
                        <a:pt x="13" y="50"/>
                      </a:cubicBezTo>
                      <a:cubicBezTo>
                        <a:pt x="15" y="50"/>
                        <a:pt x="17" y="48"/>
                        <a:pt x="18" y="48"/>
                      </a:cubicBezTo>
                      <a:cubicBezTo>
                        <a:pt x="18" y="48"/>
                        <a:pt x="16" y="53"/>
                        <a:pt x="13" y="52"/>
                      </a:cubicBezTo>
                      <a:cubicBezTo>
                        <a:pt x="12" y="51"/>
                        <a:pt x="11" y="52"/>
                        <a:pt x="10" y="52"/>
                      </a:cubicBezTo>
                      <a:cubicBezTo>
                        <a:pt x="8" y="52"/>
                        <a:pt x="9" y="51"/>
                        <a:pt x="8" y="51"/>
                      </a:cubicBezTo>
                      <a:cubicBezTo>
                        <a:pt x="8" y="51"/>
                        <a:pt x="8" y="54"/>
                        <a:pt x="7" y="55"/>
                      </a:cubicBezTo>
                      <a:cubicBezTo>
                        <a:pt x="7" y="55"/>
                        <a:pt x="6" y="56"/>
                        <a:pt x="5" y="57"/>
                      </a:cubicBezTo>
                      <a:cubicBezTo>
                        <a:pt x="5" y="57"/>
                        <a:pt x="3" y="58"/>
                        <a:pt x="3" y="59"/>
                      </a:cubicBezTo>
                      <a:cubicBezTo>
                        <a:pt x="3" y="59"/>
                        <a:pt x="5" y="59"/>
                        <a:pt x="5" y="59"/>
                      </a:cubicBezTo>
                      <a:cubicBezTo>
                        <a:pt x="5" y="59"/>
                        <a:pt x="4" y="59"/>
                        <a:pt x="5" y="60"/>
                      </a:cubicBezTo>
                      <a:cubicBezTo>
                        <a:pt x="5" y="60"/>
                        <a:pt x="7" y="57"/>
                        <a:pt x="8" y="57"/>
                      </a:cubicBezTo>
                      <a:cubicBezTo>
                        <a:pt x="9" y="57"/>
                        <a:pt x="11" y="58"/>
                        <a:pt x="12" y="57"/>
                      </a:cubicBezTo>
                      <a:cubicBezTo>
                        <a:pt x="14" y="57"/>
                        <a:pt x="13" y="55"/>
                        <a:pt x="15" y="55"/>
                      </a:cubicBezTo>
                      <a:cubicBezTo>
                        <a:pt x="16" y="54"/>
                        <a:pt x="17" y="55"/>
                        <a:pt x="19" y="55"/>
                      </a:cubicBezTo>
                      <a:cubicBezTo>
                        <a:pt x="20" y="56"/>
                        <a:pt x="21" y="54"/>
                        <a:pt x="23" y="55"/>
                      </a:cubicBezTo>
                      <a:cubicBezTo>
                        <a:pt x="24" y="56"/>
                        <a:pt x="26" y="55"/>
                        <a:pt x="27" y="54"/>
                      </a:cubicBezTo>
                      <a:cubicBezTo>
                        <a:pt x="29" y="54"/>
                        <a:pt x="32" y="54"/>
                        <a:pt x="34" y="54"/>
                      </a:cubicBezTo>
                      <a:cubicBezTo>
                        <a:pt x="34" y="54"/>
                        <a:pt x="38" y="51"/>
                        <a:pt x="38" y="51"/>
                      </a:cubicBezTo>
                      <a:cubicBezTo>
                        <a:pt x="37" y="50"/>
                        <a:pt x="33" y="51"/>
                        <a:pt x="33" y="50"/>
                      </a:cubicBezTo>
                      <a:cubicBezTo>
                        <a:pt x="33" y="49"/>
                        <a:pt x="37" y="46"/>
                        <a:pt x="38" y="46"/>
                      </a:cubicBezTo>
                      <a:cubicBezTo>
                        <a:pt x="39" y="44"/>
                        <a:pt x="40" y="40"/>
                        <a:pt x="36" y="40"/>
                      </a:cubicBezTo>
                      <a:cubicBezTo>
                        <a:pt x="35" y="40"/>
                        <a:pt x="33" y="41"/>
                        <a:pt x="32" y="41"/>
                      </a:cubicBezTo>
                      <a:cubicBezTo>
                        <a:pt x="30" y="40"/>
                        <a:pt x="32" y="40"/>
                        <a:pt x="32" y="39"/>
                      </a:cubicBezTo>
                      <a:cubicBezTo>
                        <a:pt x="32" y="38"/>
                        <a:pt x="32" y="37"/>
                        <a:pt x="31" y="36"/>
                      </a:cubicBezTo>
                      <a:cubicBezTo>
                        <a:pt x="31" y="36"/>
                        <a:pt x="27" y="35"/>
                        <a:pt x="28" y="34"/>
                      </a:cubicBezTo>
                      <a:cubicBezTo>
                        <a:pt x="28" y="34"/>
                        <a:pt x="30" y="35"/>
                        <a:pt x="30" y="34"/>
                      </a:cubicBezTo>
                      <a:cubicBezTo>
                        <a:pt x="31" y="33"/>
                        <a:pt x="30" y="32"/>
                        <a:pt x="29" y="31"/>
                      </a:cubicBezTo>
                      <a:cubicBezTo>
                        <a:pt x="26" y="29"/>
                        <a:pt x="25" y="29"/>
                        <a:pt x="23" y="25"/>
                      </a:cubicBezTo>
                      <a:cubicBezTo>
                        <a:pt x="22" y="23"/>
                        <a:pt x="21" y="21"/>
                        <a:pt x="18" y="19"/>
                      </a:cubicBezTo>
                      <a:cubicBezTo>
                        <a:pt x="17" y="18"/>
                        <a:pt x="13" y="20"/>
                        <a:pt x="12" y="18"/>
                      </a:cubicBezTo>
                      <a:cubicBezTo>
                        <a:pt x="12" y="18"/>
                        <a:pt x="18" y="17"/>
                        <a:pt x="17" y="16"/>
                      </a:cubicBezTo>
                      <a:cubicBezTo>
                        <a:pt x="17" y="16"/>
                        <a:pt x="15" y="17"/>
                        <a:pt x="14" y="16"/>
                      </a:cubicBezTo>
                      <a:cubicBezTo>
                        <a:pt x="14" y="16"/>
                        <a:pt x="18" y="15"/>
                        <a:pt x="18" y="15"/>
                      </a:cubicBezTo>
                      <a:cubicBezTo>
                        <a:pt x="19" y="14"/>
                        <a:pt x="22" y="9"/>
                        <a:pt x="21" y="8"/>
                      </a:cubicBezTo>
                      <a:cubicBezTo>
                        <a:pt x="20" y="6"/>
                        <a:pt x="17" y="6"/>
                        <a:pt x="15" y="6"/>
                      </a:cubicBezTo>
                      <a:cubicBezTo>
                        <a:pt x="14" y="7"/>
                        <a:pt x="9" y="7"/>
                        <a:pt x="9" y="7"/>
                      </a:cubicBezTo>
                      <a:cubicBezTo>
                        <a:pt x="9" y="7"/>
                        <a:pt x="11" y="6"/>
                        <a:pt x="11" y="6"/>
                      </a:cubicBezTo>
                      <a:cubicBezTo>
                        <a:pt x="11" y="6"/>
                        <a:pt x="9" y="5"/>
                        <a:pt x="9" y="6"/>
                      </a:cubicBezTo>
                      <a:cubicBezTo>
                        <a:pt x="9" y="5"/>
                        <a:pt x="18" y="1"/>
                        <a:pt x="15" y="0"/>
                      </a:cubicBezTo>
                      <a:cubicBezTo>
                        <a:pt x="14" y="0"/>
                        <a:pt x="17" y="1"/>
                        <a:pt x="1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5" name="Freeform 493">
                  <a:extLst>
                    <a:ext uri="{FF2B5EF4-FFF2-40B4-BE49-F238E27FC236}">
                      <a16:creationId xmlns:a16="http://schemas.microsoft.com/office/drawing/2014/main" id="{A1DA703E-584B-AB44-B9B3-C1902446C9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05811" y="7681268"/>
                  <a:ext cx="45606" cy="90845"/>
                </a:xfrm>
                <a:custGeom>
                  <a:avLst/>
                  <a:gdLst>
                    <a:gd name="T0" fmla="*/ 5 w 6"/>
                    <a:gd name="T1" fmla="*/ 1 h 11"/>
                    <a:gd name="T2" fmla="*/ 5 w 6"/>
                    <a:gd name="T3" fmla="*/ 7 h 11"/>
                    <a:gd name="T4" fmla="*/ 3 w 6"/>
                    <a:gd name="T5" fmla="*/ 10 h 11"/>
                    <a:gd name="T6" fmla="*/ 1 w 6"/>
                    <a:gd name="T7" fmla="*/ 4 h 11"/>
                    <a:gd name="T8" fmla="*/ 5 w 6"/>
                    <a:gd name="T9" fmla="*/ 1 h 11"/>
                    <a:gd name="T10" fmla="*/ 5 w 6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5" y="1"/>
                      </a:moveTo>
                      <a:cubicBezTo>
                        <a:pt x="5" y="3"/>
                        <a:pt x="6" y="5"/>
                        <a:pt x="5" y="7"/>
                      </a:cubicBezTo>
                      <a:cubicBezTo>
                        <a:pt x="4" y="8"/>
                        <a:pt x="5" y="11"/>
                        <a:pt x="3" y="10"/>
                      </a:cubicBezTo>
                      <a:cubicBezTo>
                        <a:pt x="1" y="8"/>
                        <a:pt x="0" y="6"/>
                        <a:pt x="1" y="4"/>
                      </a:cubicBezTo>
                      <a:cubicBezTo>
                        <a:pt x="1" y="3"/>
                        <a:pt x="5" y="0"/>
                        <a:pt x="5" y="1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6" name="Freeform 494">
                  <a:extLst>
                    <a:ext uri="{FF2B5EF4-FFF2-40B4-BE49-F238E27FC236}">
                      <a16:creationId xmlns:a16="http://schemas.microsoft.com/office/drawing/2014/main" id="{CE632E96-1B03-284B-8A0B-0266C16151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7763599"/>
                  <a:ext cx="69752" cy="124913"/>
                </a:xfrm>
                <a:custGeom>
                  <a:avLst/>
                  <a:gdLst>
                    <a:gd name="T0" fmla="*/ 7 w 9"/>
                    <a:gd name="T1" fmla="*/ 3 h 15"/>
                    <a:gd name="T2" fmla="*/ 5 w 9"/>
                    <a:gd name="T3" fmla="*/ 2 h 15"/>
                    <a:gd name="T4" fmla="*/ 0 w 9"/>
                    <a:gd name="T5" fmla="*/ 2 h 15"/>
                    <a:gd name="T6" fmla="*/ 1 w 9"/>
                    <a:gd name="T7" fmla="*/ 8 h 15"/>
                    <a:gd name="T8" fmla="*/ 2 w 9"/>
                    <a:gd name="T9" fmla="*/ 13 h 15"/>
                    <a:gd name="T10" fmla="*/ 4 w 9"/>
                    <a:gd name="T11" fmla="*/ 14 h 15"/>
                    <a:gd name="T12" fmla="*/ 8 w 9"/>
                    <a:gd name="T13" fmla="*/ 10 h 15"/>
                    <a:gd name="T14" fmla="*/ 7 w 9"/>
                    <a:gd name="T15" fmla="*/ 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5">
                      <a:moveTo>
                        <a:pt x="7" y="3"/>
                      </a:moveTo>
                      <a:cubicBezTo>
                        <a:pt x="6" y="3"/>
                        <a:pt x="7" y="0"/>
                        <a:pt x="5" y="2"/>
                      </a:cubicBezTo>
                      <a:cubicBezTo>
                        <a:pt x="2" y="4"/>
                        <a:pt x="3" y="4"/>
                        <a:pt x="0" y="2"/>
                      </a:cubicBezTo>
                      <a:cubicBezTo>
                        <a:pt x="0" y="2"/>
                        <a:pt x="1" y="8"/>
                        <a:pt x="1" y="8"/>
                      </a:cubicBezTo>
                      <a:cubicBezTo>
                        <a:pt x="2" y="10"/>
                        <a:pt x="2" y="11"/>
                        <a:pt x="2" y="13"/>
                      </a:cubicBezTo>
                      <a:cubicBezTo>
                        <a:pt x="2" y="14"/>
                        <a:pt x="2" y="15"/>
                        <a:pt x="4" y="14"/>
                      </a:cubicBezTo>
                      <a:cubicBezTo>
                        <a:pt x="6" y="13"/>
                        <a:pt x="8" y="13"/>
                        <a:pt x="8" y="10"/>
                      </a:cubicBezTo>
                      <a:cubicBezTo>
                        <a:pt x="8" y="9"/>
                        <a:pt x="9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7" name="Freeform 495">
                  <a:extLst>
                    <a:ext uri="{FF2B5EF4-FFF2-40B4-BE49-F238E27FC236}">
                      <a16:creationId xmlns:a16="http://schemas.microsoft.com/office/drawing/2014/main" id="{AE636261-657D-C347-87D7-3E9078143B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5" y="7914061"/>
                  <a:ext cx="126088" cy="82329"/>
                </a:xfrm>
                <a:custGeom>
                  <a:avLst/>
                  <a:gdLst>
                    <a:gd name="T0" fmla="*/ 5 w 16"/>
                    <a:gd name="T1" fmla="*/ 1 h 10"/>
                    <a:gd name="T2" fmla="*/ 0 w 16"/>
                    <a:gd name="T3" fmla="*/ 2 h 10"/>
                    <a:gd name="T4" fmla="*/ 3 w 16"/>
                    <a:gd name="T5" fmla="*/ 5 h 10"/>
                    <a:gd name="T6" fmla="*/ 8 w 16"/>
                    <a:gd name="T7" fmla="*/ 7 h 10"/>
                    <a:gd name="T8" fmla="*/ 14 w 16"/>
                    <a:gd name="T9" fmla="*/ 8 h 10"/>
                    <a:gd name="T10" fmla="*/ 13 w 16"/>
                    <a:gd name="T11" fmla="*/ 4 h 10"/>
                    <a:gd name="T12" fmla="*/ 15 w 16"/>
                    <a:gd name="T13" fmla="*/ 1 h 10"/>
                    <a:gd name="T14" fmla="*/ 11 w 16"/>
                    <a:gd name="T15" fmla="*/ 1 h 10"/>
                    <a:gd name="T16" fmla="*/ 5 w 16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">
                      <a:moveTo>
                        <a:pt x="5" y="1"/>
                      </a:moveTo>
                      <a:cubicBezTo>
                        <a:pt x="4" y="1"/>
                        <a:pt x="1" y="1"/>
                        <a:pt x="0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10" y="8"/>
                        <a:pt x="12" y="10"/>
                        <a:pt x="14" y="8"/>
                      </a:cubicBezTo>
                      <a:cubicBezTo>
                        <a:pt x="16" y="7"/>
                        <a:pt x="12" y="6"/>
                        <a:pt x="13" y="4"/>
                      </a:cubicBezTo>
                      <a:cubicBezTo>
                        <a:pt x="13" y="4"/>
                        <a:pt x="16" y="2"/>
                        <a:pt x="15" y="1"/>
                      </a:cubicBezTo>
                      <a:cubicBezTo>
                        <a:pt x="15" y="0"/>
                        <a:pt x="11" y="1"/>
                        <a:pt x="11" y="1"/>
                      </a:cubicBezTo>
                      <a:cubicBezTo>
                        <a:pt x="9" y="2"/>
                        <a:pt x="7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8" name="Freeform 498">
                  <a:extLst>
                    <a:ext uri="{FF2B5EF4-FFF2-40B4-BE49-F238E27FC236}">
                      <a16:creationId xmlns:a16="http://schemas.microsoft.com/office/drawing/2014/main" id="{10A52616-5BED-9745-BCFB-4BE379ADFE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7488" y="6812552"/>
                  <a:ext cx="56338" cy="59618"/>
                </a:xfrm>
                <a:custGeom>
                  <a:avLst/>
                  <a:gdLst>
                    <a:gd name="T0" fmla="*/ 1 w 7"/>
                    <a:gd name="T1" fmla="*/ 4 h 7"/>
                    <a:gd name="T2" fmla="*/ 1 w 7"/>
                    <a:gd name="T3" fmla="*/ 1 h 7"/>
                    <a:gd name="T4" fmla="*/ 7 w 7"/>
                    <a:gd name="T5" fmla="*/ 1 h 7"/>
                    <a:gd name="T6" fmla="*/ 1 w 7"/>
                    <a:gd name="T7" fmla="*/ 4 h 7"/>
                    <a:gd name="T8" fmla="*/ 1 w 7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7">
                      <a:moveTo>
                        <a:pt x="1" y="4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1"/>
                        <a:pt x="7" y="0"/>
                        <a:pt x="7" y="1"/>
                      </a:cubicBezTo>
                      <a:cubicBezTo>
                        <a:pt x="7" y="2"/>
                        <a:pt x="2" y="6"/>
                        <a:pt x="1" y="4"/>
                      </a:cubicBezTo>
                      <a:cubicBezTo>
                        <a:pt x="1" y="1"/>
                        <a:pt x="2" y="7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9" name="Freeform 499">
                  <a:extLst>
                    <a:ext uri="{FF2B5EF4-FFF2-40B4-BE49-F238E27FC236}">
                      <a16:creationId xmlns:a16="http://schemas.microsoft.com/office/drawing/2014/main" id="{B926766D-85F8-564D-844E-9E10BC66D9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5536" y="6789841"/>
                  <a:ext cx="40241" cy="22711"/>
                </a:xfrm>
                <a:custGeom>
                  <a:avLst/>
                  <a:gdLst>
                    <a:gd name="T0" fmla="*/ 3 w 5"/>
                    <a:gd name="T1" fmla="*/ 2 h 3"/>
                    <a:gd name="T2" fmla="*/ 0 w 5"/>
                    <a:gd name="T3" fmla="*/ 1 h 3"/>
                    <a:gd name="T4" fmla="*/ 4 w 5"/>
                    <a:gd name="T5" fmla="*/ 1 h 3"/>
                    <a:gd name="T6" fmla="*/ 3 w 5"/>
                    <a:gd name="T7" fmla="*/ 2 h 3"/>
                    <a:gd name="T8" fmla="*/ 3 w 5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3">
                      <a:moveTo>
                        <a:pt x="3" y="2"/>
                      </a:moveTo>
                      <a:cubicBezTo>
                        <a:pt x="2" y="2"/>
                        <a:pt x="0" y="1"/>
                        <a:pt x="0" y="1"/>
                      </a:cubicBezTo>
                      <a:cubicBezTo>
                        <a:pt x="0" y="1"/>
                        <a:pt x="4" y="0"/>
                        <a:pt x="4" y="1"/>
                      </a:cubicBezTo>
                      <a:cubicBezTo>
                        <a:pt x="5" y="2"/>
                        <a:pt x="4" y="3"/>
                        <a:pt x="3" y="2"/>
                      </a:cubicBezTo>
                      <a:cubicBezTo>
                        <a:pt x="1" y="2"/>
                        <a:pt x="5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0" name="Freeform 500">
                  <a:extLst>
                    <a:ext uri="{FF2B5EF4-FFF2-40B4-BE49-F238E27FC236}">
                      <a16:creationId xmlns:a16="http://schemas.microsoft.com/office/drawing/2014/main" id="{DBF41A4F-AD46-E34C-BE60-BEC6745D25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1887" y="6846618"/>
                  <a:ext cx="45606" cy="82329"/>
                </a:xfrm>
                <a:custGeom>
                  <a:avLst/>
                  <a:gdLst>
                    <a:gd name="T0" fmla="*/ 6 w 6"/>
                    <a:gd name="T1" fmla="*/ 2 h 10"/>
                    <a:gd name="T2" fmla="*/ 3 w 6"/>
                    <a:gd name="T3" fmla="*/ 9 h 10"/>
                    <a:gd name="T4" fmla="*/ 6 w 6"/>
                    <a:gd name="T5" fmla="*/ 2 h 10"/>
                    <a:gd name="T6" fmla="*/ 6 w 6"/>
                    <a:gd name="T7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0">
                      <a:moveTo>
                        <a:pt x="6" y="2"/>
                      </a:moveTo>
                      <a:cubicBezTo>
                        <a:pt x="6" y="0"/>
                        <a:pt x="0" y="10"/>
                        <a:pt x="3" y="9"/>
                      </a:cubicBezTo>
                      <a:cubicBezTo>
                        <a:pt x="4" y="9"/>
                        <a:pt x="6" y="3"/>
                        <a:pt x="6" y="2"/>
                      </a:cubicBezTo>
                      <a:cubicBezTo>
                        <a:pt x="6" y="1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1" name="Freeform 501">
                  <a:extLst>
                    <a:ext uri="{FF2B5EF4-FFF2-40B4-BE49-F238E27FC236}">
                      <a16:creationId xmlns:a16="http://schemas.microsoft.com/office/drawing/2014/main" id="{DF6D4E80-B17F-E346-9E69-5DABABBD43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2" y="6704671"/>
                  <a:ext cx="32193" cy="34068"/>
                </a:xfrm>
                <a:custGeom>
                  <a:avLst/>
                  <a:gdLst>
                    <a:gd name="T0" fmla="*/ 3 w 4"/>
                    <a:gd name="T1" fmla="*/ 3 h 4"/>
                    <a:gd name="T2" fmla="*/ 1 w 4"/>
                    <a:gd name="T3" fmla="*/ 1 h 4"/>
                    <a:gd name="T4" fmla="*/ 3 w 4"/>
                    <a:gd name="T5" fmla="*/ 0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3"/>
                        <a:pt x="0" y="2"/>
                        <a:pt x="1" y="1"/>
                      </a:cubicBezTo>
                      <a:cubicBezTo>
                        <a:pt x="2" y="1"/>
                        <a:pt x="3" y="0"/>
                        <a:pt x="3" y="0"/>
                      </a:cubicBezTo>
                      <a:cubicBezTo>
                        <a:pt x="4" y="0"/>
                        <a:pt x="4" y="2"/>
                        <a:pt x="3" y="3"/>
                      </a:cubicBezTo>
                      <a:cubicBezTo>
                        <a:pt x="2" y="4"/>
                        <a:pt x="4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2" name="Freeform 502">
                  <a:extLst>
                    <a:ext uri="{FF2B5EF4-FFF2-40B4-BE49-F238E27FC236}">
                      <a16:creationId xmlns:a16="http://schemas.microsoft.com/office/drawing/2014/main" id="{5AFD01A8-B831-1F49-9F62-25DE181F04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7" y="6963014"/>
                  <a:ext cx="45606" cy="76652"/>
                </a:xfrm>
                <a:custGeom>
                  <a:avLst/>
                  <a:gdLst>
                    <a:gd name="T0" fmla="*/ 6 w 6"/>
                    <a:gd name="T1" fmla="*/ 2 h 9"/>
                    <a:gd name="T2" fmla="*/ 6 w 6"/>
                    <a:gd name="T3" fmla="*/ 4 h 9"/>
                    <a:gd name="T4" fmla="*/ 5 w 6"/>
                    <a:gd name="T5" fmla="*/ 9 h 9"/>
                    <a:gd name="T6" fmla="*/ 0 w 6"/>
                    <a:gd name="T7" fmla="*/ 3 h 9"/>
                    <a:gd name="T8" fmla="*/ 3 w 6"/>
                    <a:gd name="T9" fmla="*/ 3 h 9"/>
                    <a:gd name="T10" fmla="*/ 6 w 6"/>
                    <a:gd name="T11" fmla="*/ 2 h 9"/>
                    <a:gd name="T12" fmla="*/ 6 w 6"/>
                    <a:gd name="T1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9">
                      <a:moveTo>
                        <a:pt x="6" y="2"/>
                      </a:moveTo>
                      <a:cubicBezTo>
                        <a:pt x="6" y="1"/>
                        <a:pt x="6" y="4"/>
                        <a:pt x="6" y="4"/>
                      </a:cubicBezTo>
                      <a:cubicBezTo>
                        <a:pt x="6" y="6"/>
                        <a:pt x="6" y="8"/>
                        <a:pt x="5" y="9"/>
                      </a:cubicBezTo>
                      <a:cubicBezTo>
                        <a:pt x="5" y="9"/>
                        <a:pt x="0" y="5"/>
                        <a:pt x="0" y="3"/>
                      </a:cubicBezTo>
                      <a:cubicBezTo>
                        <a:pt x="0" y="3"/>
                        <a:pt x="2" y="2"/>
                        <a:pt x="3" y="3"/>
                      </a:cubicBezTo>
                      <a:cubicBezTo>
                        <a:pt x="4" y="4"/>
                        <a:pt x="5" y="4"/>
                        <a:pt x="6" y="2"/>
                      </a:cubicBezTo>
                      <a:cubicBezTo>
                        <a:pt x="6" y="0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3" name="Freeform 503">
                  <a:extLst>
                    <a:ext uri="{FF2B5EF4-FFF2-40B4-BE49-F238E27FC236}">
                      <a16:creationId xmlns:a16="http://schemas.microsoft.com/office/drawing/2014/main" id="{EBFD1651-CE48-AA44-828D-2FE5B42A24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1421" y="6980048"/>
                  <a:ext cx="64385" cy="68133"/>
                </a:xfrm>
                <a:custGeom>
                  <a:avLst/>
                  <a:gdLst>
                    <a:gd name="T0" fmla="*/ 6 w 8"/>
                    <a:gd name="T1" fmla="*/ 7 h 8"/>
                    <a:gd name="T2" fmla="*/ 1 w 8"/>
                    <a:gd name="T3" fmla="*/ 4 h 8"/>
                    <a:gd name="T4" fmla="*/ 6 w 8"/>
                    <a:gd name="T5" fmla="*/ 7 h 8"/>
                    <a:gd name="T6" fmla="*/ 6 w 8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8">
                      <a:moveTo>
                        <a:pt x="6" y="7"/>
                      </a:moveTo>
                      <a:cubicBezTo>
                        <a:pt x="5" y="8"/>
                        <a:pt x="0" y="5"/>
                        <a:pt x="1" y="4"/>
                      </a:cubicBezTo>
                      <a:cubicBezTo>
                        <a:pt x="3" y="0"/>
                        <a:pt x="8" y="5"/>
                        <a:pt x="6" y="7"/>
                      </a:cubicBezTo>
                      <a:cubicBezTo>
                        <a:pt x="5" y="8"/>
                        <a:pt x="7" y="6"/>
                        <a:pt x="6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4" name="Freeform 504">
                  <a:extLst>
                    <a:ext uri="{FF2B5EF4-FFF2-40B4-BE49-F238E27FC236}">
                      <a16:creationId xmlns:a16="http://schemas.microsoft.com/office/drawing/2014/main" id="{F0B7E813-0AEA-984B-9C0E-C85434CF32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9729" y="7840248"/>
                  <a:ext cx="37559" cy="31230"/>
                </a:xfrm>
                <a:custGeom>
                  <a:avLst/>
                  <a:gdLst>
                    <a:gd name="T0" fmla="*/ 4 w 5"/>
                    <a:gd name="T1" fmla="*/ 2 h 4"/>
                    <a:gd name="T2" fmla="*/ 3 w 5"/>
                    <a:gd name="T3" fmla="*/ 3 h 4"/>
                    <a:gd name="T4" fmla="*/ 0 w 5"/>
                    <a:gd name="T5" fmla="*/ 2 h 4"/>
                    <a:gd name="T6" fmla="*/ 4 w 5"/>
                    <a:gd name="T7" fmla="*/ 0 h 4"/>
                    <a:gd name="T8" fmla="*/ 4 w 5"/>
                    <a:gd name="T9" fmla="*/ 2 h 4"/>
                    <a:gd name="T10" fmla="*/ 4 w 5"/>
                    <a:gd name="T11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2"/>
                      </a:moveTo>
                      <a:cubicBezTo>
                        <a:pt x="5" y="1"/>
                        <a:pt x="4" y="4"/>
                        <a:pt x="3" y="3"/>
                      </a:cubicBezTo>
                      <a:cubicBezTo>
                        <a:pt x="3" y="3"/>
                        <a:pt x="0" y="2"/>
                        <a:pt x="0" y="2"/>
                      </a:cubicBezTo>
                      <a:cubicBezTo>
                        <a:pt x="0" y="2"/>
                        <a:pt x="3" y="0"/>
                        <a:pt x="4" y="0"/>
                      </a:cubicBezTo>
                      <a:cubicBezTo>
                        <a:pt x="4" y="0"/>
                        <a:pt x="3" y="2"/>
                        <a:pt x="4" y="2"/>
                      </a:cubicBezTo>
                      <a:cubicBezTo>
                        <a:pt x="5" y="1"/>
                        <a:pt x="3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5" name="Freeform 505">
                  <a:extLst>
                    <a:ext uri="{FF2B5EF4-FFF2-40B4-BE49-F238E27FC236}">
                      <a16:creationId xmlns:a16="http://schemas.microsoft.com/office/drawing/2014/main" id="{5DFCF50D-B356-7C45-9DB3-E234F240B2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3409" y="6821068"/>
                  <a:ext cx="48288" cy="51099"/>
                </a:xfrm>
                <a:custGeom>
                  <a:avLst/>
                  <a:gdLst>
                    <a:gd name="T0" fmla="*/ 5 w 6"/>
                    <a:gd name="T1" fmla="*/ 1 h 6"/>
                    <a:gd name="T2" fmla="*/ 4 w 6"/>
                    <a:gd name="T3" fmla="*/ 5 h 6"/>
                    <a:gd name="T4" fmla="*/ 1 w 6"/>
                    <a:gd name="T5" fmla="*/ 5 h 6"/>
                    <a:gd name="T6" fmla="*/ 5 w 6"/>
                    <a:gd name="T7" fmla="*/ 1 h 6"/>
                    <a:gd name="T8" fmla="*/ 5 w 6"/>
                    <a:gd name="T9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5" y="1"/>
                      </a:moveTo>
                      <a:cubicBezTo>
                        <a:pt x="6" y="2"/>
                        <a:pt x="4" y="3"/>
                        <a:pt x="4" y="5"/>
                      </a:cubicBezTo>
                      <a:cubicBezTo>
                        <a:pt x="3" y="6"/>
                        <a:pt x="2" y="6"/>
                        <a:pt x="1" y="5"/>
                      </a:cubicBezTo>
                      <a:cubicBezTo>
                        <a:pt x="0" y="4"/>
                        <a:pt x="5" y="0"/>
                        <a:pt x="5" y="1"/>
                      </a:cubicBezTo>
                      <a:cubicBezTo>
                        <a:pt x="6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6" name="Freeform 506">
                  <a:extLst>
                    <a:ext uri="{FF2B5EF4-FFF2-40B4-BE49-F238E27FC236}">
                      <a16:creationId xmlns:a16="http://schemas.microsoft.com/office/drawing/2014/main" id="{93D73434-C1A4-624B-8D7D-6556A92783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7559" y="6880685"/>
                  <a:ext cx="24144" cy="25550"/>
                </a:xfrm>
                <a:custGeom>
                  <a:avLst/>
                  <a:gdLst>
                    <a:gd name="T0" fmla="*/ 3 w 3"/>
                    <a:gd name="T1" fmla="*/ 1 h 3"/>
                    <a:gd name="T2" fmla="*/ 0 w 3"/>
                    <a:gd name="T3" fmla="*/ 2 h 3"/>
                    <a:gd name="T4" fmla="*/ 2 w 3"/>
                    <a:gd name="T5" fmla="*/ 3 h 3"/>
                    <a:gd name="T6" fmla="*/ 3 w 3"/>
                    <a:gd name="T7" fmla="*/ 1 h 3"/>
                    <a:gd name="T8" fmla="*/ 3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3" y="1"/>
                      </a:moveTo>
                      <a:cubicBezTo>
                        <a:pt x="2" y="1"/>
                        <a:pt x="0" y="1"/>
                        <a:pt x="0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ubicBezTo>
                        <a:pt x="3" y="3"/>
                        <a:pt x="3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7" name="Freeform 507">
                  <a:extLst>
                    <a:ext uri="{FF2B5EF4-FFF2-40B4-BE49-F238E27FC236}">
                      <a16:creationId xmlns:a16="http://schemas.microsoft.com/office/drawing/2014/main" id="{CB983327-DAFC-AF47-82DD-9D45F221C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06238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8" name="Freeform 508">
                  <a:extLst>
                    <a:ext uri="{FF2B5EF4-FFF2-40B4-BE49-F238E27FC236}">
                      <a16:creationId xmlns:a16="http://schemas.microsoft.com/office/drawing/2014/main" id="{02C1E646-2AE5-EC4B-BA84-B9BFF3F7B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28949"/>
                  <a:ext cx="8048" cy="17034"/>
                </a:xfrm>
                <a:custGeom>
                  <a:avLst/>
                  <a:gdLst>
                    <a:gd name="T0" fmla="*/ 1 w 1"/>
                    <a:gd name="T1" fmla="*/ 0 h 2"/>
                    <a:gd name="T2" fmla="*/ 0 w 1"/>
                    <a:gd name="T3" fmla="*/ 2 h 2"/>
                    <a:gd name="T4" fmla="*/ 1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0"/>
                      </a:moveTo>
                      <a:cubicBezTo>
                        <a:pt x="1" y="1"/>
                        <a:pt x="0" y="2"/>
                        <a:pt x="0" y="2"/>
                      </a:cubicBezTo>
                      <a:cubicBezTo>
                        <a:pt x="1" y="2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9" name="Freeform 509">
                  <a:extLst>
                    <a:ext uri="{FF2B5EF4-FFF2-40B4-BE49-F238E27FC236}">
                      <a16:creationId xmlns:a16="http://schemas.microsoft.com/office/drawing/2014/main" id="{A5541E8A-0D70-174A-83B5-D10E266415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45981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0" name="Freeform 510">
                  <a:extLst>
                    <a:ext uri="{FF2B5EF4-FFF2-40B4-BE49-F238E27FC236}">
                      <a16:creationId xmlns:a16="http://schemas.microsoft.com/office/drawing/2014/main" id="{7088CE4E-A3D1-044F-A8D4-928434E92C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406" y="7070893"/>
                  <a:ext cx="8048" cy="17034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1" name="Freeform 511">
                  <a:extLst>
                    <a:ext uri="{FF2B5EF4-FFF2-40B4-BE49-F238E27FC236}">
                      <a16:creationId xmlns:a16="http://schemas.microsoft.com/office/drawing/2014/main" id="{873B4073-075A-3644-B30F-42ED2A8EC1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1448" y="6696156"/>
                  <a:ext cx="16097" cy="34068"/>
                </a:xfrm>
                <a:custGeom>
                  <a:avLst/>
                  <a:gdLst>
                    <a:gd name="T0" fmla="*/ 1 w 2"/>
                    <a:gd name="T1" fmla="*/ 4 h 4"/>
                    <a:gd name="T2" fmla="*/ 2 w 2"/>
                    <a:gd name="T3" fmla="*/ 1 h 4"/>
                    <a:gd name="T4" fmla="*/ 1 w 2"/>
                    <a:gd name="T5" fmla="*/ 4 h 4"/>
                    <a:gd name="T6" fmla="*/ 1 w 2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4">
                      <a:moveTo>
                        <a:pt x="1" y="4"/>
                      </a:moveTo>
                      <a:cubicBezTo>
                        <a:pt x="0" y="3"/>
                        <a:pt x="0" y="1"/>
                        <a:pt x="2" y="1"/>
                      </a:cubicBezTo>
                      <a:cubicBezTo>
                        <a:pt x="2" y="0"/>
                        <a:pt x="2" y="4"/>
                        <a:pt x="1" y="4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2" name="Rectangle 613">
                  <a:extLst>
                    <a:ext uri="{FF2B5EF4-FFF2-40B4-BE49-F238E27FC236}">
                      <a16:creationId xmlns:a16="http://schemas.microsoft.com/office/drawing/2014/main" id="{AD7EA0F5-E98D-ED4D-9DD5-7C7BC4E5310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703599" y="6170950"/>
                  <a:ext cx="2684" cy="2841"/>
                </a:xfrm>
                <a:prstGeom prst="rect">
                  <a:avLst/>
                </a:pr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3" name="Freeform 645">
                  <a:extLst>
                    <a:ext uri="{FF2B5EF4-FFF2-40B4-BE49-F238E27FC236}">
                      <a16:creationId xmlns:a16="http://schemas.microsoft.com/office/drawing/2014/main" id="{B1EB20F6-95BD-6B4E-B9EA-892392EC93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4" y="7255426"/>
                  <a:ext cx="244133" cy="141949"/>
                </a:xfrm>
                <a:custGeom>
                  <a:avLst/>
                  <a:gdLst>
                    <a:gd name="T0" fmla="*/ 10 w 31"/>
                    <a:gd name="T1" fmla="*/ 17 h 17"/>
                    <a:gd name="T2" fmla="*/ 13 w 31"/>
                    <a:gd name="T3" fmla="*/ 14 h 17"/>
                    <a:gd name="T4" fmla="*/ 18 w 31"/>
                    <a:gd name="T5" fmla="*/ 16 h 17"/>
                    <a:gd name="T6" fmla="*/ 21 w 31"/>
                    <a:gd name="T7" fmla="*/ 16 h 17"/>
                    <a:gd name="T8" fmla="*/ 23 w 31"/>
                    <a:gd name="T9" fmla="*/ 15 h 17"/>
                    <a:gd name="T10" fmla="*/ 29 w 31"/>
                    <a:gd name="T11" fmla="*/ 11 h 17"/>
                    <a:gd name="T12" fmla="*/ 27 w 31"/>
                    <a:gd name="T13" fmla="*/ 7 h 17"/>
                    <a:gd name="T14" fmla="*/ 21 w 31"/>
                    <a:gd name="T15" fmla="*/ 5 h 17"/>
                    <a:gd name="T16" fmla="*/ 17 w 31"/>
                    <a:gd name="T17" fmla="*/ 3 h 17"/>
                    <a:gd name="T18" fmla="*/ 13 w 31"/>
                    <a:gd name="T19" fmla="*/ 0 h 17"/>
                    <a:gd name="T20" fmla="*/ 11 w 31"/>
                    <a:gd name="T21" fmla="*/ 2 h 17"/>
                    <a:gd name="T22" fmla="*/ 8 w 31"/>
                    <a:gd name="T23" fmla="*/ 2 h 17"/>
                    <a:gd name="T24" fmla="*/ 0 w 31"/>
                    <a:gd name="T25" fmla="*/ 6 h 17"/>
                    <a:gd name="T26" fmla="*/ 2 w 31"/>
                    <a:gd name="T27" fmla="*/ 10 h 17"/>
                    <a:gd name="T28" fmla="*/ 4 w 31"/>
                    <a:gd name="T29" fmla="*/ 13 h 17"/>
                    <a:gd name="T30" fmla="*/ 10 w 31"/>
                    <a:gd name="T31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" h="17">
                      <a:moveTo>
                        <a:pt x="10" y="17"/>
                      </a:moveTo>
                      <a:cubicBezTo>
                        <a:pt x="12" y="17"/>
                        <a:pt x="11" y="14"/>
                        <a:pt x="13" y="14"/>
                      </a:cubicBezTo>
                      <a:cubicBezTo>
                        <a:pt x="15" y="14"/>
                        <a:pt x="16" y="16"/>
                        <a:pt x="18" y="16"/>
                      </a:cubicBezTo>
                      <a:cubicBezTo>
                        <a:pt x="19" y="16"/>
                        <a:pt x="20" y="16"/>
                        <a:pt x="21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6" y="14"/>
                        <a:pt x="27" y="13"/>
                        <a:pt x="29" y="11"/>
                      </a:cubicBezTo>
                      <a:cubicBezTo>
                        <a:pt x="31" y="9"/>
                        <a:pt x="29" y="8"/>
                        <a:pt x="27" y="7"/>
                      </a:cubicBezTo>
                      <a:cubicBezTo>
                        <a:pt x="25" y="6"/>
                        <a:pt x="22" y="3"/>
                        <a:pt x="21" y="5"/>
                      </a:cubicBezTo>
                      <a:cubicBezTo>
                        <a:pt x="19" y="8"/>
                        <a:pt x="18" y="4"/>
                        <a:pt x="17" y="3"/>
                      </a:cubicBezTo>
                      <a:cubicBezTo>
                        <a:pt x="16" y="2"/>
                        <a:pt x="13" y="3"/>
                        <a:pt x="13" y="0"/>
                      </a:cubicBezTo>
                      <a:cubicBezTo>
                        <a:pt x="13" y="1"/>
                        <a:pt x="12" y="3"/>
                        <a:pt x="11" y="2"/>
                      </a:cubicBezTo>
                      <a:cubicBezTo>
                        <a:pt x="9" y="0"/>
                        <a:pt x="9" y="0"/>
                        <a:pt x="8" y="2"/>
                      </a:cubicBezTo>
                      <a:cubicBezTo>
                        <a:pt x="7" y="3"/>
                        <a:pt x="0" y="5"/>
                        <a:pt x="0" y="6"/>
                      </a:cubicBezTo>
                      <a:cubicBezTo>
                        <a:pt x="0" y="6"/>
                        <a:pt x="1" y="9"/>
                        <a:pt x="2" y="10"/>
                      </a:cubicBezTo>
                      <a:cubicBezTo>
                        <a:pt x="2" y="11"/>
                        <a:pt x="3" y="12"/>
                        <a:pt x="4" y="13"/>
                      </a:cubicBezTo>
                      <a:cubicBezTo>
                        <a:pt x="6" y="14"/>
                        <a:pt x="8" y="17"/>
                        <a:pt x="10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4" name="Freeform 646">
                  <a:extLst>
                    <a:ext uri="{FF2B5EF4-FFF2-40B4-BE49-F238E27FC236}">
                      <a16:creationId xmlns:a16="http://schemas.microsoft.com/office/drawing/2014/main" id="{27DD85C7-2C55-A54D-927D-50446A363F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43371" y="7371822"/>
                  <a:ext cx="292418" cy="133431"/>
                </a:xfrm>
                <a:custGeom>
                  <a:avLst/>
                  <a:gdLst>
                    <a:gd name="T0" fmla="*/ 32 w 37"/>
                    <a:gd name="T1" fmla="*/ 2 h 16"/>
                    <a:gd name="T2" fmla="*/ 27 w 37"/>
                    <a:gd name="T3" fmla="*/ 0 h 16"/>
                    <a:gd name="T4" fmla="*/ 24 w 37"/>
                    <a:gd name="T5" fmla="*/ 3 h 16"/>
                    <a:gd name="T6" fmla="*/ 20 w 37"/>
                    <a:gd name="T7" fmla="*/ 3 h 16"/>
                    <a:gd name="T8" fmla="*/ 17 w 37"/>
                    <a:gd name="T9" fmla="*/ 7 h 16"/>
                    <a:gd name="T10" fmla="*/ 16 w 37"/>
                    <a:gd name="T11" fmla="*/ 9 h 16"/>
                    <a:gd name="T12" fmla="*/ 13 w 37"/>
                    <a:gd name="T13" fmla="*/ 9 h 16"/>
                    <a:gd name="T14" fmla="*/ 9 w 37"/>
                    <a:gd name="T15" fmla="*/ 10 h 16"/>
                    <a:gd name="T16" fmla="*/ 5 w 37"/>
                    <a:gd name="T17" fmla="*/ 11 h 16"/>
                    <a:gd name="T18" fmla="*/ 0 w 37"/>
                    <a:gd name="T19" fmla="*/ 9 h 16"/>
                    <a:gd name="T20" fmla="*/ 4 w 37"/>
                    <a:gd name="T21" fmla="*/ 13 h 16"/>
                    <a:gd name="T22" fmla="*/ 6 w 37"/>
                    <a:gd name="T23" fmla="*/ 13 h 16"/>
                    <a:gd name="T24" fmla="*/ 8 w 37"/>
                    <a:gd name="T25" fmla="*/ 14 h 16"/>
                    <a:gd name="T26" fmla="*/ 12 w 37"/>
                    <a:gd name="T27" fmla="*/ 13 h 16"/>
                    <a:gd name="T28" fmla="*/ 15 w 37"/>
                    <a:gd name="T29" fmla="*/ 15 h 16"/>
                    <a:gd name="T30" fmla="*/ 22 w 37"/>
                    <a:gd name="T31" fmla="*/ 16 h 16"/>
                    <a:gd name="T32" fmla="*/ 29 w 37"/>
                    <a:gd name="T33" fmla="*/ 14 h 16"/>
                    <a:gd name="T34" fmla="*/ 33 w 37"/>
                    <a:gd name="T35" fmla="*/ 12 h 16"/>
                    <a:gd name="T36" fmla="*/ 34 w 37"/>
                    <a:gd name="T37" fmla="*/ 9 h 16"/>
                    <a:gd name="T38" fmla="*/ 36 w 37"/>
                    <a:gd name="T39" fmla="*/ 8 h 16"/>
                    <a:gd name="T40" fmla="*/ 36 w 37"/>
                    <a:gd name="T41" fmla="*/ 2 h 16"/>
                    <a:gd name="T42" fmla="*/ 32 w 37"/>
                    <a:gd name="T43" fmla="*/ 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7" h="16">
                      <a:moveTo>
                        <a:pt x="32" y="2"/>
                      </a:moveTo>
                      <a:cubicBezTo>
                        <a:pt x="30" y="2"/>
                        <a:pt x="28" y="0"/>
                        <a:pt x="27" y="0"/>
                      </a:cubicBezTo>
                      <a:cubicBezTo>
                        <a:pt x="25" y="0"/>
                        <a:pt x="26" y="3"/>
                        <a:pt x="24" y="3"/>
                      </a:cubicBezTo>
                      <a:cubicBezTo>
                        <a:pt x="22" y="3"/>
                        <a:pt x="22" y="2"/>
                        <a:pt x="20" y="3"/>
                      </a:cubicBezTo>
                      <a:cubicBezTo>
                        <a:pt x="20" y="3"/>
                        <a:pt x="16" y="6"/>
                        <a:pt x="17" y="7"/>
                      </a:cubicBezTo>
                      <a:cubicBezTo>
                        <a:pt x="17" y="8"/>
                        <a:pt x="19" y="10"/>
                        <a:pt x="16" y="9"/>
                      </a:cubicBezTo>
                      <a:cubicBezTo>
                        <a:pt x="15" y="9"/>
                        <a:pt x="14" y="8"/>
                        <a:pt x="13" y="9"/>
                      </a:cubicBezTo>
                      <a:cubicBezTo>
                        <a:pt x="12" y="9"/>
                        <a:pt x="10" y="10"/>
                        <a:pt x="9" y="10"/>
                      </a:cubicBezTo>
                      <a:cubicBezTo>
                        <a:pt x="7" y="10"/>
                        <a:pt x="6" y="8"/>
                        <a:pt x="5" y="11"/>
                      </a:cubicBezTo>
                      <a:cubicBezTo>
                        <a:pt x="5" y="11"/>
                        <a:pt x="1" y="9"/>
                        <a:pt x="0" y="9"/>
                      </a:cubicBezTo>
                      <a:cubicBezTo>
                        <a:pt x="0" y="11"/>
                        <a:pt x="1" y="12"/>
                        <a:pt x="4" y="13"/>
                      </a:cubicBezTo>
                      <a:cubicBezTo>
                        <a:pt x="5" y="13"/>
                        <a:pt x="5" y="13"/>
                        <a:pt x="6" y="13"/>
                      </a:cubicBezTo>
                      <a:cubicBezTo>
                        <a:pt x="7" y="13"/>
                        <a:pt x="7" y="15"/>
                        <a:pt x="8" y="14"/>
                      </a:cubicBezTo>
                      <a:cubicBezTo>
                        <a:pt x="10" y="13"/>
                        <a:pt x="10" y="13"/>
                        <a:pt x="12" y="13"/>
                      </a:cubicBezTo>
                      <a:cubicBezTo>
                        <a:pt x="14" y="13"/>
                        <a:pt x="13" y="14"/>
                        <a:pt x="15" y="15"/>
                      </a:cubicBezTo>
                      <a:cubicBezTo>
                        <a:pt x="17" y="16"/>
                        <a:pt x="20" y="16"/>
                        <a:pt x="22" y="16"/>
                      </a:cubicBezTo>
                      <a:cubicBezTo>
                        <a:pt x="25" y="16"/>
                        <a:pt x="26" y="14"/>
                        <a:pt x="29" y="14"/>
                      </a:cubicBezTo>
                      <a:cubicBezTo>
                        <a:pt x="31" y="14"/>
                        <a:pt x="33" y="13"/>
                        <a:pt x="33" y="12"/>
                      </a:cubicBezTo>
                      <a:cubicBezTo>
                        <a:pt x="34" y="11"/>
                        <a:pt x="34" y="10"/>
                        <a:pt x="34" y="9"/>
                      </a:cubicBezTo>
                      <a:cubicBezTo>
                        <a:pt x="34" y="7"/>
                        <a:pt x="35" y="9"/>
                        <a:pt x="36" y="8"/>
                      </a:cubicBezTo>
                      <a:cubicBezTo>
                        <a:pt x="37" y="6"/>
                        <a:pt x="36" y="3"/>
                        <a:pt x="36" y="2"/>
                      </a:cubicBezTo>
                      <a:cubicBezTo>
                        <a:pt x="34" y="2"/>
                        <a:pt x="33" y="2"/>
                        <a:pt x="3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5" name="Freeform 647">
                  <a:extLst>
                    <a:ext uri="{FF2B5EF4-FFF2-40B4-BE49-F238E27FC236}">
                      <a16:creationId xmlns:a16="http://schemas.microsoft.com/office/drawing/2014/main" id="{5F5B1520-6587-5F46-A890-EC819DC7D7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425" y="7471185"/>
                  <a:ext cx="448020" cy="459908"/>
                </a:xfrm>
                <a:custGeom>
                  <a:avLst/>
                  <a:gdLst>
                    <a:gd name="T0" fmla="*/ 37 w 57"/>
                    <a:gd name="T1" fmla="*/ 10 h 55"/>
                    <a:gd name="T2" fmla="*/ 41 w 57"/>
                    <a:gd name="T3" fmla="*/ 9 h 55"/>
                    <a:gd name="T4" fmla="*/ 43 w 57"/>
                    <a:gd name="T5" fmla="*/ 6 h 55"/>
                    <a:gd name="T6" fmla="*/ 45 w 57"/>
                    <a:gd name="T7" fmla="*/ 4 h 55"/>
                    <a:gd name="T8" fmla="*/ 45 w 57"/>
                    <a:gd name="T9" fmla="*/ 1 h 55"/>
                    <a:gd name="T10" fmla="*/ 41 w 57"/>
                    <a:gd name="T11" fmla="*/ 2 h 55"/>
                    <a:gd name="T12" fmla="*/ 36 w 57"/>
                    <a:gd name="T13" fmla="*/ 4 h 55"/>
                    <a:gd name="T14" fmla="*/ 27 w 57"/>
                    <a:gd name="T15" fmla="*/ 1 h 55"/>
                    <a:gd name="T16" fmla="*/ 22 w 57"/>
                    <a:gd name="T17" fmla="*/ 1 h 55"/>
                    <a:gd name="T18" fmla="*/ 19 w 57"/>
                    <a:gd name="T19" fmla="*/ 1 h 55"/>
                    <a:gd name="T20" fmla="*/ 18 w 57"/>
                    <a:gd name="T21" fmla="*/ 3 h 55"/>
                    <a:gd name="T22" fmla="*/ 17 w 57"/>
                    <a:gd name="T23" fmla="*/ 4 h 55"/>
                    <a:gd name="T24" fmla="*/ 15 w 57"/>
                    <a:gd name="T25" fmla="*/ 5 h 55"/>
                    <a:gd name="T26" fmla="*/ 13 w 57"/>
                    <a:gd name="T27" fmla="*/ 5 h 55"/>
                    <a:gd name="T28" fmla="*/ 12 w 57"/>
                    <a:gd name="T29" fmla="*/ 4 h 55"/>
                    <a:gd name="T30" fmla="*/ 11 w 57"/>
                    <a:gd name="T31" fmla="*/ 8 h 55"/>
                    <a:gd name="T32" fmla="*/ 9 w 57"/>
                    <a:gd name="T33" fmla="*/ 5 h 55"/>
                    <a:gd name="T34" fmla="*/ 5 w 57"/>
                    <a:gd name="T35" fmla="*/ 7 h 55"/>
                    <a:gd name="T36" fmla="*/ 0 w 57"/>
                    <a:gd name="T37" fmla="*/ 7 h 55"/>
                    <a:gd name="T38" fmla="*/ 1 w 57"/>
                    <a:gd name="T39" fmla="*/ 10 h 55"/>
                    <a:gd name="T40" fmla="*/ 0 w 57"/>
                    <a:gd name="T41" fmla="*/ 14 h 55"/>
                    <a:gd name="T42" fmla="*/ 2 w 57"/>
                    <a:gd name="T43" fmla="*/ 18 h 55"/>
                    <a:gd name="T44" fmla="*/ 4 w 57"/>
                    <a:gd name="T45" fmla="*/ 21 h 55"/>
                    <a:gd name="T46" fmla="*/ 12 w 57"/>
                    <a:gd name="T47" fmla="*/ 17 h 55"/>
                    <a:gd name="T48" fmla="*/ 15 w 57"/>
                    <a:gd name="T49" fmla="*/ 19 h 55"/>
                    <a:gd name="T50" fmla="*/ 17 w 57"/>
                    <a:gd name="T51" fmla="*/ 22 h 55"/>
                    <a:gd name="T52" fmla="*/ 18 w 57"/>
                    <a:gd name="T53" fmla="*/ 25 h 55"/>
                    <a:gd name="T54" fmla="*/ 21 w 57"/>
                    <a:gd name="T55" fmla="*/ 28 h 55"/>
                    <a:gd name="T56" fmla="*/ 28 w 57"/>
                    <a:gd name="T57" fmla="*/ 33 h 55"/>
                    <a:gd name="T58" fmla="*/ 33 w 57"/>
                    <a:gd name="T59" fmla="*/ 36 h 55"/>
                    <a:gd name="T60" fmla="*/ 42 w 57"/>
                    <a:gd name="T61" fmla="*/ 42 h 55"/>
                    <a:gd name="T62" fmla="*/ 45 w 57"/>
                    <a:gd name="T63" fmla="*/ 48 h 55"/>
                    <a:gd name="T64" fmla="*/ 43 w 57"/>
                    <a:gd name="T65" fmla="*/ 55 h 55"/>
                    <a:gd name="T66" fmla="*/ 49 w 57"/>
                    <a:gd name="T67" fmla="*/ 48 h 55"/>
                    <a:gd name="T68" fmla="*/ 47 w 57"/>
                    <a:gd name="T69" fmla="*/ 45 h 55"/>
                    <a:gd name="T70" fmla="*/ 50 w 57"/>
                    <a:gd name="T71" fmla="*/ 40 h 55"/>
                    <a:gd name="T72" fmla="*/ 53 w 57"/>
                    <a:gd name="T73" fmla="*/ 41 h 55"/>
                    <a:gd name="T74" fmla="*/ 55 w 57"/>
                    <a:gd name="T75" fmla="*/ 44 h 55"/>
                    <a:gd name="T76" fmla="*/ 53 w 57"/>
                    <a:gd name="T77" fmla="*/ 39 h 55"/>
                    <a:gd name="T78" fmla="*/ 44 w 57"/>
                    <a:gd name="T79" fmla="*/ 35 h 55"/>
                    <a:gd name="T80" fmla="*/ 44 w 57"/>
                    <a:gd name="T81" fmla="*/ 32 h 55"/>
                    <a:gd name="T82" fmla="*/ 39 w 57"/>
                    <a:gd name="T83" fmla="*/ 31 h 55"/>
                    <a:gd name="T84" fmla="*/ 35 w 57"/>
                    <a:gd name="T85" fmla="*/ 26 h 55"/>
                    <a:gd name="T86" fmla="*/ 32 w 57"/>
                    <a:gd name="T87" fmla="*/ 21 h 55"/>
                    <a:gd name="T88" fmla="*/ 27 w 57"/>
                    <a:gd name="T89" fmla="*/ 17 h 55"/>
                    <a:gd name="T90" fmla="*/ 27 w 57"/>
                    <a:gd name="T91" fmla="*/ 15 h 55"/>
                    <a:gd name="T92" fmla="*/ 28 w 57"/>
                    <a:gd name="T93" fmla="*/ 12 h 55"/>
                    <a:gd name="T94" fmla="*/ 30 w 57"/>
                    <a:gd name="T95" fmla="*/ 9 h 55"/>
                    <a:gd name="T96" fmla="*/ 32 w 57"/>
                    <a:gd name="T97" fmla="*/ 8 h 55"/>
                    <a:gd name="T98" fmla="*/ 34 w 57"/>
                    <a:gd name="T99" fmla="*/ 10 h 55"/>
                    <a:gd name="T100" fmla="*/ 37 w 57"/>
                    <a:gd name="T101" fmla="*/ 10 h 55"/>
                    <a:gd name="T102" fmla="*/ 37 w 57"/>
                    <a:gd name="T103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7" h="55">
                      <a:moveTo>
                        <a:pt x="37" y="10"/>
                      </a:moveTo>
                      <a:cubicBezTo>
                        <a:pt x="38" y="9"/>
                        <a:pt x="40" y="10"/>
                        <a:pt x="41" y="9"/>
                      </a:cubicBezTo>
                      <a:cubicBezTo>
                        <a:pt x="43" y="8"/>
                        <a:pt x="42" y="7"/>
                        <a:pt x="43" y="6"/>
                      </a:cubicBezTo>
                      <a:cubicBezTo>
                        <a:pt x="43" y="5"/>
                        <a:pt x="44" y="4"/>
                        <a:pt x="45" y="4"/>
                      </a:cubicBezTo>
                      <a:cubicBezTo>
                        <a:pt x="46" y="3"/>
                        <a:pt x="45" y="3"/>
                        <a:pt x="45" y="1"/>
                      </a:cubicBezTo>
                      <a:cubicBezTo>
                        <a:pt x="44" y="2"/>
                        <a:pt x="43" y="2"/>
                        <a:pt x="41" y="2"/>
                      </a:cubicBezTo>
                      <a:cubicBezTo>
                        <a:pt x="39" y="2"/>
                        <a:pt x="37" y="5"/>
                        <a:pt x="36" y="4"/>
                      </a:cubicBezTo>
                      <a:cubicBezTo>
                        <a:pt x="33" y="3"/>
                        <a:pt x="28" y="4"/>
                        <a:pt x="27" y="1"/>
                      </a:cubicBezTo>
                      <a:cubicBezTo>
                        <a:pt x="26" y="0"/>
                        <a:pt x="23" y="1"/>
                        <a:pt x="22" y="1"/>
                      </a:cubicBezTo>
                      <a:cubicBezTo>
                        <a:pt x="20" y="3"/>
                        <a:pt x="20" y="1"/>
                        <a:pt x="19" y="1"/>
                      </a:cubicBezTo>
                      <a:cubicBezTo>
                        <a:pt x="18" y="1"/>
                        <a:pt x="18" y="3"/>
                        <a:pt x="18" y="3"/>
                      </a:cubicBezTo>
                      <a:cubicBezTo>
                        <a:pt x="18" y="3"/>
                        <a:pt x="17" y="4"/>
                        <a:pt x="17" y="4"/>
                      </a:cubicBezTo>
                      <a:cubicBezTo>
                        <a:pt x="17" y="5"/>
                        <a:pt x="16" y="5"/>
                        <a:pt x="15" y="5"/>
                      </a:cubicBezTo>
                      <a:cubicBezTo>
                        <a:pt x="15" y="5"/>
                        <a:pt x="14" y="5"/>
                        <a:pt x="13" y="5"/>
                      </a:cubicBezTo>
                      <a:cubicBezTo>
                        <a:pt x="13" y="5"/>
                        <a:pt x="13" y="5"/>
                        <a:pt x="12" y="4"/>
                      </a:cubicBezTo>
                      <a:cubicBezTo>
                        <a:pt x="12" y="4"/>
                        <a:pt x="11" y="7"/>
                        <a:pt x="11" y="8"/>
                      </a:cubicBezTo>
                      <a:cubicBezTo>
                        <a:pt x="11" y="9"/>
                        <a:pt x="9" y="6"/>
                        <a:pt x="9" y="5"/>
                      </a:cubicBezTo>
                      <a:cubicBezTo>
                        <a:pt x="7" y="4"/>
                        <a:pt x="6" y="7"/>
                        <a:pt x="5" y="7"/>
                      </a:cubicBezTo>
                      <a:cubicBezTo>
                        <a:pt x="3" y="7"/>
                        <a:pt x="1" y="7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1" y="12"/>
                        <a:pt x="0" y="12"/>
                        <a:pt x="0" y="14"/>
                      </a:cubicBezTo>
                      <a:cubicBezTo>
                        <a:pt x="0" y="15"/>
                        <a:pt x="0" y="18"/>
                        <a:pt x="2" y="18"/>
                      </a:cubicBezTo>
                      <a:cubicBezTo>
                        <a:pt x="3" y="19"/>
                        <a:pt x="4" y="18"/>
                        <a:pt x="4" y="21"/>
                      </a:cubicBezTo>
                      <a:cubicBezTo>
                        <a:pt x="6" y="20"/>
                        <a:pt x="10" y="16"/>
                        <a:pt x="12" y="17"/>
                      </a:cubicBezTo>
                      <a:cubicBezTo>
                        <a:pt x="13" y="18"/>
                        <a:pt x="14" y="19"/>
                        <a:pt x="15" y="19"/>
                      </a:cubicBezTo>
                      <a:cubicBezTo>
                        <a:pt x="16" y="19"/>
                        <a:pt x="17" y="21"/>
                        <a:pt x="17" y="22"/>
                      </a:cubicBezTo>
                      <a:cubicBezTo>
                        <a:pt x="18" y="23"/>
                        <a:pt x="18" y="24"/>
                        <a:pt x="18" y="25"/>
                      </a:cubicBezTo>
                      <a:cubicBezTo>
                        <a:pt x="19" y="26"/>
                        <a:pt x="20" y="27"/>
                        <a:pt x="21" y="28"/>
                      </a:cubicBezTo>
                      <a:cubicBezTo>
                        <a:pt x="23" y="29"/>
                        <a:pt x="25" y="31"/>
                        <a:pt x="28" y="33"/>
                      </a:cubicBezTo>
                      <a:cubicBezTo>
                        <a:pt x="30" y="35"/>
                        <a:pt x="31" y="35"/>
                        <a:pt x="33" y="36"/>
                      </a:cubicBezTo>
                      <a:cubicBezTo>
                        <a:pt x="36" y="38"/>
                        <a:pt x="38" y="41"/>
                        <a:pt x="42" y="42"/>
                      </a:cubicBezTo>
                      <a:cubicBezTo>
                        <a:pt x="44" y="43"/>
                        <a:pt x="44" y="46"/>
                        <a:pt x="45" y="48"/>
                      </a:cubicBezTo>
                      <a:cubicBezTo>
                        <a:pt x="45" y="50"/>
                        <a:pt x="42" y="52"/>
                        <a:pt x="43" y="55"/>
                      </a:cubicBezTo>
                      <a:cubicBezTo>
                        <a:pt x="43" y="54"/>
                        <a:pt x="49" y="49"/>
                        <a:pt x="49" y="48"/>
                      </a:cubicBezTo>
                      <a:cubicBezTo>
                        <a:pt x="50" y="47"/>
                        <a:pt x="47" y="45"/>
                        <a:pt x="47" y="45"/>
                      </a:cubicBezTo>
                      <a:cubicBezTo>
                        <a:pt x="45" y="43"/>
                        <a:pt x="49" y="39"/>
                        <a:pt x="50" y="40"/>
                      </a:cubicBezTo>
                      <a:cubicBezTo>
                        <a:pt x="51" y="41"/>
                        <a:pt x="52" y="41"/>
                        <a:pt x="53" y="41"/>
                      </a:cubicBezTo>
                      <a:cubicBezTo>
                        <a:pt x="54" y="42"/>
                        <a:pt x="54" y="43"/>
                        <a:pt x="55" y="44"/>
                      </a:cubicBezTo>
                      <a:cubicBezTo>
                        <a:pt x="57" y="44"/>
                        <a:pt x="54" y="40"/>
                        <a:pt x="53" y="39"/>
                      </a:cubicBezTo>
                      <a:cubicBezTo>
                        <a:pt x="51" y="37"/>
                        <a:pt x="47" y="37"/>
                        <a:pt x="44" y="35"/>
                      </a:cubicBezTo>
                      <a:cubicBezTo>
                        <a:pt x="43" y="34"/>
                        <a:pt x="46" y="32"/>
                        <a:pt x="44" y="32"/>
                      </a:cubicBezTo>
                      <a:cubicBezTo>
                        <a:pt x="43" y="31"/>
                        <a:pt x="41" y="32"/>
                        <a:pt x="39" y="31"/>
                      </a:cubicBezTo>
                      <a:cubicBezTo>
                        <a:pt x="37" y="30"/>
                        <a:pt x="36" y="28"/>
                        <a:pt x="35" y="26"/>
                      </a:cubicBezTo>
                      <a:cubicBezTo>
                        <a:pt x="34" y="24"/>
                        <a:pt x="34" y="22"/>
                        <a:pt x="32" y="21"/>
                      </a:cubicBezTo>
                      <a:cubicBezTo>
                        <a:pt x="31" y="20"/>
                        <a:pt x="27" y="19"/>
                        <a:pt x="27" y="17"/>
                      </a:cubicBezTo>
                      <a:cubicBezTo>
                        <a:pt x="27" y="16"/>
                        <a:pt x="27" y="15"/>
                        <a:pt x="27" y="15"/>
                      </a:cubicBezTo>
                      <a:cubicBezTo>
                        <a:pt x="28" y="13"/>
                        <a:pt x="28" y="13"/>
                        <a:pt x="28" y="12"/>
                      </a:cubicBezTo>
                      <a:cubicBezTo>
                        <a:pt x="27" y="9"/>
                        <a:pt x="30" y="10"/>
                        <a:pt x="30" y="9"/>
                      </a:cubicBezTo>
                      <a:cubicBezTo>
                        <a:pt x="31" y="8"/>
                        <a:pt x="32" y="8"/>
                        <a:pt x="32" y="8"/>
                      </a:cubicBezTo>
                      <a:cubicBezTo>
                        <a:pt x="34" y="8"/>
                        <a:pt x="34" y="9"/>
                        <a:pt x="34" y="10"/>
                      </a:cubicBezTo>
                      <a:cubicBezTo>
                        <a:pt x="35" y="10"/>
                        <a:pt x="36" y="10"/>
                        <a:pt x="37" y="10"/>
                      </a:cubicBezTo>
                      <a:cubicBezTo>
                        <a:pt x="37" y="9"/>
                        <a:pt x="36" y="10"/>
                        <a:pt x="37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6" name="Freeform 648">
                  <a:extLst>
                    <a:ext uri="{FF2B5EF4-FFF2-40B4-BE49-F238E27FC236}">
                      <a16:creationId xmlns:a16="http://schemas.microsoft.com/office/drawing/2014/main" id="{DC0199EA-6D1A-4F44-AE6C-AB7D73968B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1652" y="7496736"/>
                  <a:ext cx="211937" cy="210082"/>
                </a:xfrm>
                <a:custGeom>
                  <a:avLst/>
                  <a:gdLst>
                    <a:gd name="T0" fmla="*/ 12 w 27"/>
                    <a:gd name="T1" fmla="*/ 10 h 25"/>
                    <a:gd name="T2" fmla="*/ 21 w 27"/>
                    <a:gd name="T3" fmla="*/ 9 h 25"/>
                    <a:gd name="T4" fmla="*/ 27 w 27"/>
                    <a:gd name="T5" fmla="*/ 11 h 25"/>
                    <a:gd name="T6" fmla="*/ 25 w 27"/>
                    <a:gd name="T7" fmla="*/ 4 h 25"/>
                    <a:gd name="T8" fmla="*/ 17 w 27"/>
                    <a:gd name="T9" fmla="*/ 3 h 25"/>
                    <a:gd name="T10" fmla="*/ 13 w 27"/>
                    <a:gd name="T11" fmla="*/ 0 h 25"/>
                    <a:gd name="T12" fmla="*/ 11 w 27"/>
                    <a:gd name="T13" fmla="*/ 2 h 25"/>
                    <a:gd name="T14" fmla="*/ 6 w 27"/>
                    <a:gd name="T15" fmla="*/ 7 h 25"/>
                    <a:gd name="T16" fmla="*/ 1 w 27"/>
                    <a:gd name="T17" fmla="*/ 7 h 25"/>
                    <a:gd name="T18" fmla="*/ 1 w 27"/>
                    <a:gd name="T19" fmla="*/ 11 h 25"/>
                    <a:gd name="T20" fmla="*/ 3 w 27"/>
                    <a:gd name="T21" fmla="*/ 10 h 25"/>
                    <a:gd name="T22" fmla="*/ 4 w 27"/>
                    <a:gd name="T23" fmla="*/ 13 h 25"/>
                    <a:gd name="T24" fmla="*/ 6 w 27"/>
                    <a:gd name="T25" fmla="*/ 10 h 25"/>
                    <a:gd name="T26" fmla="*/ 11 w 27"/>
                    <a:gd name="T27" fmla="*/ 17 h 25"/>
                    <a:gd name="T28" fmla="*/ 23 w 27"/>
                    <a:gd name="T29" fmla="*/ 25 h 25"/>
                    <a:gd name="T30" fmla="*/ 21 w 27"/>
                    <a:gd name="T31" fmla="*/ 22 h 25"/>
                    <a:gd name="T32" fmla="*/ 16 w 27"/>
                    <a:gd name="T33" fmla="*/ 19 h 25"/>
                    <a:gd name="T34" fmla="*/ 12 w 27"/>
                    <a:gd name="T35" fmla="*/ 1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" h="25">
                      <a:moveTo>
                        <a:pt x="12" y="10"/>
                      </a:moveTo>
                      <a:cubicBezTo>
                        <a:pt x="15" y="10"/>
                        <a:pt x="18" y="8"/>
                        <a:pt x="21" y="9"/>
                      </a:cubicBezTo>
                      <a:cubicBezTo>
                        <a:pt x="23" y="9"/>
                        <a:pt x="25" y="10"/>
                        <a:pt x="27" y="11"/>
                      </a:cubicBezTo>
                      <a:cubicBezTo>
                        <a:pt x="26" y="9"/>
                        <a:pt x="26" y="7"/>
                        <a:pt x="25" y="4"/>
                      </a:cubicBezTo>
                      <a:cubicBezTo>
                        <a:pt x="22" y="6"/>
                        <a:pt x="19" y="4"/>
                        <a:pt x="17" y="3"/>
                      </a:cubicBezTo>
                      <a:cubicBezTo>
                        <a:pt x="15" y="2"/>
                        <a:pt x="14" y="2"/>
                        <a:pt x="13" y="0"/>
                      </a:cubicBezTo>
                      <a:cubicBezTo>
                        <a:pt x="13" y="0"/>
                        <a:pt x="11" y="1"/>
                        <a:pt x="11" y="2"/>
                      </a:cubicBezTo>
                      <a:cubicBezTo>
                        <a:pt x="9" y="3"/>
                        <a:pt x="10" y="8"/>
                        <a:pt x="6" y="7"/>
                      </a:cubicBezTo>
                      <a:cubicBezTo>
                        <a:pt x="4" y="6"/>
                        <a:pt x="2" y="7"/>
                        <a:pt x="1" y="7"/>
                      </a:cubicBezTo>
                      <a:cubicBezTo>
                        <a:pt x="0" y="8"/>
                        <a:pt x="1" y="11"/>
                        <a:pt x="1" y="11"/>
                      </a:cubicBezTo>
                      <a:cubicBezTo>
                        <a:pt x="1" y="11"/>
                        <a:pt x="3" y="10"/>
                        <a:pt x="3" y="10"/>
                      </a:cubicBezTo>
                      <a:cubicBezTo>
                        <a:pt x="4" y="10"/>
                        <a:pt x="4" y="12"/>
                        <a:pt x="4" y="13"/>
                      </a:cubicBezTo>
                      <a:cubicBezTo>
                        <a:pt x="4" y="11"/>
                        <a:pt x="5" y="8"/>
                        <a:pt x="6" y="10"/>
                      </a:cubicBezTo>
                      <a:cubicBezTo>
                        <a:pt x="7" y="13"/>
                        <a:pt x="9" y="15"/>
                        <a:pt x="11" y="17"/>
                      </a:cubicBezTo>
                      <a:cubicBezTo>
                        <a:pt x="14" y="20"/>
                        <a:pt x="19" y="22"/>
                        <a:pt x="23" y="25"/>
                      </a:cubicBezTo>
                      <a:cubicBezTo>
                        <a:pt x="23" y="23"/>
                        <a:pt x="23" y="23"/>
                        <a:pt x="21" y="22"/>
                      </a:cubicBezTo>
                      <a:cubicBezTo>
                        <a:pt x="19" y="21"/>
                        <a:pt x="17" y="20"/>
                        <a:pt x="16" y="19"/>
                      </a:cubicBezTo>
                      <a:cubicBezTo>
                        <a:pt x="14" y="17"/>
                        <a:pt x="9" y="10"/>
                        <a:pt x="1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7" name="Freeform 649">
                  <a:extLst>
                    <a:ext uri="{FF2B5EF4-FFF2-40B4-BE49-F238E27FC236}">
                      <a16:creationId xmlns:a16="http://schemas.microsoft.com/office/drawing/2014/main" id="{5C61279E-85AE-B74E-A90E-1C46E1AB65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7308" y="7255426"/>
                  <a:ext cx="520455" cy="474104"/>
                </a:xfrm>
                <a:custGeom>
                  <a:avLst/>
                  <a:gdLst>
                    <a:gd name="T0" fmla="*/ 59 w 66"/>
                    <a:gd name="T1" fmla="*/ 31 h 57"/>
                    <a:gd name="T2" fmla="*/ 56 w 66"/>
                    <a:gd name="T3" fmla="*/ 30 h 57"/>
                    <a:gd name="T4" fmla="*/ 60 w 66"/>
                    <a:gd name="T5" fmla="*/ 24 h 57"/>
                    <a:gd name="T6" fmla="*/ 63 w 66"/>
                    <a:gd name="T7" fmla="*/ 23 h 57"/>
                    <a:gd name="T8" fmla="*/ 65 w 66"/>
                    <a:gd name="T9" fmla="*/ 15 h 57"/>
                    <a:gd name="T10" fmla="*/ 60 w 66"/>
                    <a:gd name="T11" fmla="*/ 13 h 57"/>
                    <a:gd name="T12" fmla="*/ 57 w 66"/>
                    <a:gd name="T13" fmla="*/ 11 h 57"/>
                    <a:gd name="T14" fmla="*/ 55 w 66"/>
                    <a:gd name="T15" fmla="*/ 11 h 57"/>
                    <a:gd name="T16" fmla="*/ 48 w 66"/>
                    <a:gd name="T17" fmla="*/ 7 h 57"/>
                    <a:gd name="T18" fmla="*/ 43 w 66"/>
                    <a:gd name="T19" fmla="*/ 5 h 57"/>
                    <a:gd name="T20" fmla="*/ 38 w 66"/>
                    <a:gd name="T21" fmla="*/ 1 h 57"/>
                    <a:gd name="T22" fmla="*/ 34 w 66"/>
                    <a:gd name="T23" fmla="*/ 1 h 57"/>
                    <a:gd name="T24" fmla="*/ 33 w 66"/>
                    <a:gd name="T25" fmla="*/ 5 h 57"/>
                    <a:gd name="T26" fmla="*/ 30 w 66"/>
                    <a:gd name="T27" fmla="*/ 8 h 57"/>
                    <a:gd name="T28" fmla="*/ 26 w 66"/>
                    <a:gd name="T29" fmla="*/ 10 h 57"/>
                    <a:gd name="T30" fmla="*/ 24 w 66"/>
                    <a:gd name="T31" fmla="*/ 12 h 57"/>
                    <a:gd name="T32" fmla="*/ 20 w 66"/>
                    <a:gd name="T33" fmla="*/ 11 h 57"/>
                    <a:gd name="T34" fmla="*/ 16 w 66"/>
                    <a:gd name="T35" fmla="*/ 10 h 57"/>
                    <a:gd name="T36" fmla="*/ 16 w 66"/>
                    <a:gd name="T37" fmla="*/ 16 h 57"/>
                    <a:gd name="T38" fmla="*/ 9 w 66"/>
                    <a:gd name="T39" fmla="*/ 15 h 57"/>
                    <a:gd name="T40" fmla="*/ 1 w 66"/>
                    <a:gd name="T41" fmla="*/ 17 h 57"/>
                    <a:gd name="T42" fmla="*/ 2 w 66"/>
                    <a:gd name="T43" fmla="*/ 19 h 57"/>
                    <a:gd name="T44" fmla="*/ 4 w 66"/>
                    <a:gd name="T45" fmla="*/ 21 h 57"/>
                    <a:gd name="T46" fmla="*/ 15 w 66"/>
                    <a:gd name="T47" fmla="*/ 25 h 57"/>
                    <a:gd name="T48" fmla="*/ 14 w 66"/>
                    <a:gd name="T49" fmla="*/ 28 h 57"/>
                    <a:gd name="T50" fmla="*/ 19 w 66"/>
                    <a:gd name="T51" fmla="*/ 31 h 57"/>
                    <a:gd name="T52" fmla="*/ 20 w 66"/>
                    <a:gd name="T53" fmla="*/ 35 h 57"/>
                    <a:gd name="T54" fmla="*/ 22 w 66"/>
                    <a:gd name="T55" fmla="*/ 38 h 57"/>
                    <a:gd name="T56" fmla="*/ 19 w 66"/>
                    <a:gd name="T57" fmla="*/ 36 h 57"/>
                    <a:gd name="T58" fmla="*/ 16 w 66"/>
                    <a:gd name="T59" fmla="*/ 49 h 57"/>
                    <a:gd name="T60" fmla="*/ 27 w 66"/>
                    <a:gd name="T61" fmla="*/ 53 h 57"/>
                    <a:gd name="T62" fmla="*/ 30 w 66"/>
                    <a:gd name="T63" fmla="*/ 53 h 57"/>
                    <a:gd name="T64" fmla="*/ 33 w 66"/>
                    <a:gd name="T65" fmla="*/ 55 h 57"/>
                    <a:gd name="T66" fmla="*/ 40 w 66"/>
                    <a:gd name="T67" fmla="*/ 54 h 57"/>
                    <a:gd name="T68" fmla="*/ 47 w 66"/>
                    <a:gd name="T69" fmla="*/ 48 h 57"/>
                    <a:gd name="T70" fmla="*/ 57 w 66"/>
                    <a:gd name="T71" fmla="*/ 50 h 57"/>
                    <a:gd name="T72" fmla="*/ 62 w 66"/>
                    <a:gd name="T73" fmla="*/ 47 h 57"/>
                    <a:gd name="T74" fmla="*/ 62 w 66"/>
                    <a:gd name="T75" fmla="*/ 45 h 57"/>
                    <a:gd name="T76" fmla="*/ 59 w 66"/>
                    <a:gd name="T77" fmla="*/ 38 h 57"/>
                    <a:gd name="T78" fmla="*/ 59 w 66"/>
                    <a:gd name="T79" fmla="*/ 34 h 57"/>
                    <a:gd name="T80" fmla="*/ 59 w 66"/>
                    <a:gd name="T81" fmla="*/ 31 h 57"/>
                    <a:gd name="T82" fmla="*/ 59 w 66"/>
                    <a:gd name="T83" fmla="*/ 3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66" h="57">
                      <a:moveTo>
                        <a:pt x="59" y="31"/>
                      </a:moveTo>
                      <a:cubicBezTo>
                        <a:pt x="58" y="29"/>
                        <a:pt x="55" y="33"/>
                        <a:pt x="56" y="30"/>
                      </a:cubicBezTo>
                      <a:cubicBezTo>
                        <a:pt x="56" y="29"/>
                        <a:pt x="59" y="24"/>
                        <a:pt x="60" y="24"/>
                      </a:cubicBezTo>
                      <a:cubicBezTo>
                        <a:pt x="61" y="23"/>
                        <a:pt x="62" y="25"/>
                        <a:pt x="63" y="23"/>
                      </a:cubicBezTo>
                      <a:cubicBezTo>
                        <a:pt x="64" y="20"/>
                        <a:pt x="63" y="18"/>
                        <a:pt x="65" y="15"/>
                      </a:cubicBezTo>
                      <a:cubicBezTo>
                        <a:pt x="66" y="13"/>
                        <a:pt x="61" y="13"/>
                        <a:pt x="60" y="13"/>
                      </a:cubicBezTo>
                      <a:cubicBezTo>
                        <a:pt x="58" y="13"/>
                        <a:pt x="57" y="12"/>
                        <a:pt x="57" y="11"/>
                      </a:cubicBezTo>
                      <a:cubicBezTo>
                        <a:pt x="56" y="11"/>
                        <a:pt x="55" y="11"/>
                        <a:pt x="55" y="11"/>
                      </a:cubicBezTo>
                      <a:cubicBezTo>
                        <a:pt x="53" y="11"/>
                        <a:pt x="48" y="9"/>
                        <a:pt x="48" y="7"/>
                      </a:cubicBezTo>
                      <a:cubicBezTo>
                        <a:pt x="47" y="10"/>
                        <a:pt x="44" y="5"/>
                        <a:pt x="43" y="5"/>
                      </a:cubicBezTo>
                      <a:cubicBezTo>
                        <a:pt x="41" y="4"/>
                        <a:pt x="39" y="3"/>
                        <a:pt x="38" y="1"/>
                      </a:cubicBezTo>
                      <a:cubicBezTo>
                        <a:pt x="37" y="0"/>
                        <a:pt x="35" y="0"/>
                        <a:pt x="34" y="1"/>
                      </a:cubicBezTo>
                      <a:cubicBezTo>
                        <a:pt x="33" y="2"/>
                        <a:pt x="32" y="4"/>
                        <a:pt x="33" y="5"/>
                      </a:cubicBezTo>
                      <a:cubicBezTo>
                        <a:pt x="33" y="6"/>
                        <a:pt x="31" y="7"/>
                        <a:pt x="30" y="8"/>
                      </a:cubicBezTo>
                      <a:cubicBezTo>
                        <a:pt x="29" y="8"/>
                        <a:pt x="27" y="8"/>
                        <a:pt x="26" y="10"/>
                      </a:cubicBezTo>
                      <a:cubicBezTo>
                        <a:pt x="26" y="11"/>
                        <a:pt x="25" y="12"/>
                        <a:pt x="24" y="12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8" y="11"/>
                        <a:pt x="18" y="10"/>
                        <a:pt x="16" y="10"/>
                      </a:cubicBezTo>
                      <a:cubicBezTo>
                        <a:pt x="14" y="9"/>
                        <a:pt x="20" y="16"/>
                        <a:pt x="16" y="16"/>
                      </a:cubicBezTo>
                      <a:cubicBezTo>
                        <a:pt x="13" y="16"/>
                        <a:pt x="11" y="17"/>
                        <a:pt x="9" y="15"/>
                      </a:cubicBezTo>
                      <a:cubicBezTo>
                        <a:pt x="8" y="14"/>
                        <a:pt x="1" y="16"/>
                        <a:pt x="1" y="17"/>
                      </a:cubicBezTo>
                      <a:cubicBezTo>
                        <a:pt x="1" y="18"/>
                        <a:pt x="4" y="18"/>
                        <a:pt x="2" y="19"/>
                      </a:cubicBezTo>
                      <a:cubicBezTo>
                        <a:pt x="0" y="20"/>
                        <a:pt x="3" y="21"/>
                        <a:pt x="4" y="21"/>
                      </a:cubicBezTo>
                      <a:cubicBezTo>
                        <a:pt x="6" y="22"/>
                        <a:pt x="15" y="23"/>
                        <a:pt x="15" y="25"/>
                      </a:cubicBezTo>
                      <a:cubicBezTo>
                        <a:pt x="15" y="26"/>
                        <a:pt x="13" y="26"/>
                        <a:pt x="14" y="28"/>
                      </a:cubicBezTo>
                      <a:cubicBezTo>
                        <a:pt x="16" y="30"/>
                        <a:pt x="17" y="30"/>
                        <a:pt x="19" y="31"/>
                      </a:cubicBezTo>
                      <a:cubicBezTo>
                        <a:pt x="21" y="32"/>
                        <a:pt x="18" y="34"/>
                        <a:pt x="20" y="35"/>
                      </a:cubicBezTo>
                      <a:cubicBezTo>
                        <a:pt x="20" y="35"/>
                        <a:pt x="22" y="38"/>
                        <a:pt x="22" y="38"/>
                      </a:cubicBezTo>
                      <a:cubicBezTo>
                        <a:pt x="21" y="39"/>
                        <a:pt x="20" y="36"/>
                        <a:pt x="19" y="36"/>
                      </a:cubicBezTo>
                      <a:cubicBezTo>
                        <a:pt x="18" y="36"/>
                        <a:pt x="19" y="48"/>
                        <a:pt x="16" y="49"/>
                      </a:cubicBezTo>
                      <a:cubicBezTo>
                        <a:pt x="19" y="51"/>
                        <a:pt x="23" y="54"/>
                        <a:pt x="27" y="53"/>
                      </a:cubicBezTo>
                      <a:cubicBezTo>
                        <a:pt x="28" y="53"/>
                        <a:pt x="29" y="52"/>
                        <a:pt x="30" y="53"/>
                      </a:cubicBezTo>
                      <a:cubicBezTo>
                        <a:pt x="31" y="53"/>
                        <a:pt x="32" y="54"/>
                        <a:pt x="33" y="55"/>
                      </a:cubicBezTo>
                      <a:cubicBezTo>
                        <a:pt x="35" y="56"/>
                        <a:pt x="41" y="57"/>
                        <a:pt x="40" y="54"/>
                      </a:cubicBezTo>
                      <a:cubicBezTo>
                        <a:pt x="39" y="49"/>
                        <a:pt x="44" y="47"/>
                        <a:pt x="47" y="48"/>
                      </a:cubicBezTo>
                      <a:cubicBezTo>
                        <a:pt x="51" y="49"/>
                        <a:pt x="53" y="52"/>
                        <a:pt x="57" y="50"/>
                      </a:cubicBezTo>
                      <a:cubicBezTo>
                        <a:pt x="59" y="49"/>
                        <a:pt x="60" y="48"/>
                        <a:pt x="62" y="47"/>
                      </a:cubicBezTo>
                      <a:cubicBezTo>
                        <a:pt x="62" y="47"/>
                        <a:pt x="64" y="45"/>
                        <a:pt x="62" y="45"/>
                      </a:cubicBezTo>
                      <a:cubicBezTo>
                        <a:pt x="60" y="44"/>
                        <a:pt x="58" y="40"/>
                        <a:pt x="59" y="38"/>
                      </a:cubicBezTo>
                      <a:cubicBezTo>
                        <a:pt x="61" y="36"/>
                        <a:pt x="60" y="36"/>
                        <a:pt x="59" y="34"/>
                      </a:cubicBezTo>
                      <a:cubicBezTo>
                        <a:pt x="59" y="33"/>
                        <a:pt x="59" y="32"/>
                        <a:pt x="59" y="31"/>
                      </a:cubicBezTo>
                      <a:cubicBezTo>
                        <a:pt x="58" y="30"/>
                        <a:pt x="59" y="32"/>
                        <a:pt x="59" y="3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8" name="Freeform 650">
                  <a:extLst>
                    <a:ext uri="{FF2B5EF4-FFF2-40B4-BE49-F238E27FC236}">
                      <a16:creationId xmlns:a16="http://schemas.microsoft.com/office/drawing/2014/main" id="{C662B84A-A1E1-E54D-8929-15C87E3160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9231" y="7439959"/>
                  <a:ext cx="174378" cy="124913"/>
                </a:xfrm>
                <a:custGeom>
                  <a:avLst/>
                  <a:gdLst>
                    <a:gd name="T0" fmla="*/ 17 w 22"/>
                    <a:gd name="T1" fmla="*/ 1 h 15"/>
                    <a:gd name="T2" fmla="*/ 9 w 22"/>
                    <a:gd name="T3" fmla="*/ 1 h 15"/>
                    <a:gd name="T4" fmla="*/ 8 w 22"/>
                    <a:gd name="T5" fmla="*/ 2 h 15"/>
                    <a:gd name="T6" fmla="*/ 5 w 22"/>
                    <a:gd name="T7" fmla="*/ 2 h 15"/>
                    <a:gd name="T8" fmla="*/ 3 w 22"/>
                    <a:gd name="T9" fmla="*/ 5 h 15"/>
                    <a:gd name="T10" fmla="*/ 1 w 22"/>
                    <a:gd name="T11" fmla="*/ 9 h 15"/>
                    <a:gd name="T12" fmla="*/ 4 w 22"/>
                    <a:gd name="T13" fmla="*/ 10 h 15"/>
                    <a:gd name="T14" fmla="*/ 7 w 22"/>
                    <a:gd name="T15" fmla="*/ 11 h 15"/>
                    <a:gd name="T16" fmla="*/ 11 w 22"/>
                    <a:gd name="T17" fmla="*/ 10 h 15"/>
                    <a:gd name="T18" fmla="*/ 13 w 22"/>
                    <a:gd name="T19" fmla="*/ 10 h 15"/>
                    <a:gd name="T20" fmla="*/ 16 w 22"/>
                    <a:gd name="T21" fmla="*/ 8 h 15"/>
                    <a:gd name="T22" fmla="*/ 18 w 22"/>
                    <a:gd name="T23" fmla="*/ 9 h 15"/>
                    <a:gd name="T24" fmla="*/ 21 w 22"/>
                    <a:gd name="T25" fmla="*/ 8 h 15"/>
                    <a:gd name="T26" fmla="*/ 22 w 22"/>
                    <a:gd name="T27" fmla="*/ 5 h 15"/>
                    <a:gd name="T28" fmla="*/ 18 w 22"/>
                    <a:gd name="T29" fmla="*/ 4 h 15"/>
                    <a:gd name="T30" fmla="*/ 17 w 22"/>
                    <a:gd name="T31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15">
                      <a:moveTo>
                        <a:pt x="17" y="1"/>
                      </a:moveTo>
                      <a:cubicBezTo>
                        <a:pt x="14" y="0"/>
                        <a:pt x="12" y="1"/>
                        <a:pt x="9" y="1"/>
                      </a:cubicBezTo>
                      <a:cubicBezTo>
                        <a:pt x="7" y="1"/>
                        <a:pt x="9" y="1"/>
                        <a:pt x="8" y="2"/>
                      </a:cubicBezTo>
                      <a:cubicBezTo>
                        <a:pt x="7" y="2"/>
                        <a:pt x="5" y="2"/>
                        <a:pt x="5" y="2"/>
                      </a:cubicBezTo>
                      <a:cubicBezTo>
                        <a:pt x="4" y="2"/>
                        <a:pt x="3" y="5"/>
                        <a:pt x="3" y="5"/>
                      </a:cubicBezTo>
                      <a:cubicBezTo>
                        <a:pt x="2" y="6"/>
                        <a:pt x="0" y="10"/>
                        <a:pt x="1" y="9"/>
                      </a:cubicBezTo>
                      <a:cubicBezTo>
                        <a:pt x="3" y="9"/>
                        <a:pt x="3" y="8"/>
                        <a:pt x="4" y="10"/>
                      </a:cubicBezTo>
                      <a:cubicBezTo>
                        <a:pt x="4" y="12"/>
                        <a:pt x="5" y="11"/>
                        <a:pt x="7" y="11"/>
                      </a:cubicBezTo>
                      <a:cubicBezTo>
                        <a:pt x="8" y="11"/>
                        <a:pt x="10" y="11"/>
                        <a:pt x="11" y="10"/>
                      </a:cubicBezTo>
                      <a:cubicBezTo>
                        <a:pt x="12" y="8"/>
                        <a:pt x="13" y="9"/>
                        <a:pt x="13" y="10"/>
                      </a:cubicBezTo>
                      <a:cubicBezTo>
                        <a:pt x="16" y="15"/>
                        <a:pt x="15" y="8"/>
                        <a:pt x="16" y="8"/>
                      </a:cubicBezTo>
                      <a:cubicBezTo>
                        <a:pt x="17" y="8"/>
                        <a:pt x="17" y="9"/>
                        <a:pt x="18" y="9"/>
                      </a:cubicBezTo>
                      <a:cubicBezTo>
                        <a:pt x="19" y="9"/>
                        <a:pt x="20" y="9"/>
                        <a:pt x="21" y="8"/>
                      </a:cubicBezTo>
                      <a:cubicBezTo>
                        <a:pt x="22" y="7"/>
                        <a:pt x="22" y="7"/>
                        <a:pt x="22" y="5"/>
                      </a:cubicBezTo>
                      <a:cubicBezTo>
                        <a:pt x="22" y="5"/>
                        <a:pt x="19" y="4"/>
                        <a:pt x="18" y="4"/>
                      </a:cubicBezTo>
                      <a:cubicBezTo>
                        <a:pt x="17" y="3"/>
                        <a:pt x="17" y="2"/>
                        <a:pt x="1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9" name="Freeform 651">
                  <a:extLst>
                    <a:ext uri="{FF2B5EF4-FFF2-40B4-BE49-F238E27FC236}">
                      <a16:creationId xmlns:a16="http://schemas.microsoft.com/office/drawing/2014/main" id="{ACB6C009-E7D9-D644-AF95-EE3A98093F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1681" y="7238392"/>
                  <a:ext cx="163648" cy="107879"/>
                </a:xfrm>
                <a:custGeom>
                  <a:avLst/>
                  <a:gdLst>
                    <a:gd name="T0" fmla="*/ 19 w 21"/>
                    <a:gd name="T1" fmla="*/ 9 h 13"/>
                    <a:gd name="T2" fmla="*/ 20 w 21"/>
                    <a:gd name="T3" fmla="*/ 6 h 13"/>
                    <a:gd name="T4" fmla="*/ 18 w 21"/>
                    <a:gd name="T5" fmla="*/ 3 h 13"/>
                    <a:gd name="T6" fmla="*/ 13 w 21"/>
                    <a:gd name="T7" fmla="*/ 0 h 13"/>
                    <a:gd name="T8" fmla="*/ 8 w 21"/>
                    <a:gd name="T9" fmla="*/ 1 h 13"/>
                    <a:gd name="T10" fmla="*/ 3 w 21"/>
                    <a:gd name="T11" fmla="*/ 1 h 13"/>
                    <a:gd name="T12" fmla="*/ 5 w 21"/>
                    <a:gd name="T13" fmla="*/ 6 h 13"/>
                    <a:gd name="T14" fmla="*/ 10 w 21"/>
                    <a:gd name="T15" fmla="*/ 9 h 13"/>
                    <a:gd name="T16" fmla="*/ 12 w 21"/>
                    <a:gd name="T17" fmla="*/ 9 h 13"/>
                    <a:gd name="T18" fmla="*/ 18 w 21"/>
                    <a:gd name="T19" fmla="*/ 13 h 13"/>
                    <a:gd name="T20" fmla="*/ 19 w 21"/>
                    <a:gd name="T21" fmla="*/ 9 h 13"/>
                    <a:gd name="T22" fmla="*/ 19 w 21"/>
                    <a:gd name="T2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8" y="9"/>
                        <a:pt x="21" y="7"/>
                        <a:pt x="20" y="6"/>
                      </a:cubicBezTo>
                      <a:cubicBezTo>
                        <a:pt x="20" y="5"/>
                        <a:pt x="19" y="3"/>
                        <a:pt x="18" y="3"/>
                      </a:cubicBezTo>
                      <a:cubicBezTo>
                        <a:pt x="17" y="2"/>
                        <a:pt x="15" y="0"/>
                        <a:pt x="13" y="0"/>
                      </a:cubicBezTo>
                      <a:cubicBezTo>
                        <a:pt x="11" y="0"/>
                        <a:pt x="10" y="1"/>
                        <a:pt x="8" y="1"/>
                      </a:cubicBezTo>
                      <a:cubicBezTo>
                        <a:pt x="6" y="1"/>
                        <a:pt x="5" y="0"/>
                        <a:pt x="3" y="1"/>
                      </a:cubicBezTo>
                      <a:cubicBezTo>
                        <a:pt x="0" y="3"/>
                        <a:pt x="3" y="5"/>
                        <a:pt x="5" y="6"/>
                      </a:cubicBezTo>
                      <a:cubicBezTo>
                        <a:pt x="7" y="7"/>
                        <a:pt x="8" y="7"/>
                        <a:pt x="10" y="9"/>
                      </a:cubicBezTo>
                      <a:cubicBezTo>
                        <a:pt x="10" y="10"/>
                        <a:pt x="12" y="10"/>
                        <a:pt x="12" y="9"/>
                      </a:cubicBezTo>
                      <a:cubicBezTo>
                        <a:pt x="12" y="10"/>
                        <a:pt x="17" y="13"/>
                        <a:pt x="18" y="13"/>
                      </a:cubicBezTo>
                      <a:cubicBezTo>
                        <a:pt x="18" y="11"/>
                        <a:pt x="18" y="10"/>
                        <a:pt x="19" y="9"/>
                      </a:cubicBezTo>
                      <a:cubicBezTo>
                        <a:pt x="19" y="9"/>
                        <a:pt x="17" y="10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0" name="Freeform 652">
                  <a:extLst>
                    <a:ext uri="{FF2B5EF4-FFF2-40B4-BE49-F238E27FC236}">
                      <a16:creationId xmlns:a16="http://schemas.microsoft.com/office/drawing/2014/main" id="{5659C69B-B5F9-BA4E-990B-F37B21594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5819" y="7315044"/>
                  <a:ext cx="29511" cy="31230"/>
                </a:xfrm>
                <a:custGeom>
                  <a:avLst/>
                  <a:gdLst>
                    <a:gd name="T0" fmla="*/ 2 w 4"/>
                    <a:gd name="T1" fmla="*/ 0 h 4"/>
                    <a:gd name="T2" fmla="*/ 1 w 4"/>
                    <a:gd name="T3" fmla="*/ 3 h 4"/>
                    <a:gd name="T4" fmla="*/ 4 w 4"/>
                    <a:gd name="T5" fmla="*/ 4 h 4"/>
                    <a:gd name="T6" fmla="*/ 2 w 4"/>
                    <a:gd name="T7" fmla="*/ 0 h 4"/>
                    <a:gd name="T8" fmla="*/ 2 w 4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1" y="0"/>
                        <a:pt x="1" y="2"/>
                        <a:pt x="1" y="3"/>
                      </a:cubicBezTo>
                      <a:cubicBezTo>
                        <a:pt x="1" y="4"/>
                        <a:pt x="3" y="4"/>
                        <a:pt x="4" y="4"/>
                      </a:cubicBezTo>
                      <a:cubicBezTo>
                        <a:pt x="4" y="2"/>
                        <a:pt x="4" y="1"/>
                        <a:pt x="2" y="0"/>
                      </a:cubicBezTo>
                      <a:cubicBezTo>
                        <a:pt x="0" y="1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1" name="Freeform 653">
                  <a:extLst>
                    <a:ext uri="{FF2B5EF4-FFF2-40B4-BE49-F238E27FC236}">
                      <a16:creationId xmlns:a16="http://schemas.microsoft.com/office/drawing/2014/main" id="{AEFB4A7C-DB43-6F4F-A531-691264CE44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9241" y="7121996"/>
                  <a:ext cx="158286" cy="150467"/>
                </a:xfrm>
                <a:custGeom>
                  <a:avLst/>
                  <a:gdLst>
                    <a:gd name="T0" fmla="*/ 5 w 20"/>
                    <a:gd name="T1" fmla="*/ 14 h 18"/>
                    <a:gd name="T2" fmla="*/ 14 w 20"/>
                    <a:gd name="T3" fmla="*/ 18 h 18"/>
                    <a:gd name="T4" fmla="*/ 14 w 20"/>
                    <a:gd name="T5" fmla="*/ 13 h 18"/>
                    <a:gd name="T6" fmla="*/ 17 w 20"/>
                    <a:gd name="T7" fmla="*/ 11 h 18"/>
                    <a:gd name="T8" fmla="*/ 18 w 20"/>
                    <a:gd name="T9" fmla="*/ 6 h 18"/>
                    <a:gd name="T10" fmla="*/ 20 w 20"/>
                    <a:gd name="T11" fmla="*/ 5 h 18"/>
                    <a:gd name="T12" fmla="*/ 19 w 20"/>
                    <a:gd name="T13" fmla="*/ 0 h 18"/>
                    <a:gd name="T14" fmla="*/ 15 w 20"/>
                    <a:gd name="T15" fmla="*/ 1 h 18"/>
                    <a:gd name="T16" fmla="*/ 10 w 20"/>
                    <a:gd name="T17" fmla="*/ 3 h 18"/>
                    <a:gd name="T18" fmla="*/ 12 w 20"/>
                    <a:gd name="T19" fmla="*/ 6 h 18"/>
                    <a:gd name="T20" fmla="*/ 10 w 20"/>
                    <a:gd name="T21" fmla="*/ 4 h 18"/>
                    <a:gd name="T22" fmla="*/ 7 w 20"/>
                    <a:gd name="T23" fmla="*/ 6 h 18"/>
                    <a:gd name="T24" fmla="*/ 5 w 20"/>
                    <a:gd name="T25" fmla="*/ 8 h 18"/>
                    <a:gd name="T26" fmla="*/ 5 w 20"/>
                    <a:gd name="T27" fmla="*/ 12 h 18"/>
                    <a:gd name="T28" fmla="*/ 3 w 20"/>
                    <a:gd name="T29" fmla="*/ 12 h 18"/>
                    <a:gd name="T30" fmla="*/ 4 w 20"/>
                    <a:gd name="T31" fmla="*/ 12 h 18"/>
                    <a:gd name="T32" fmla="*/ 3 w 20"/>
                    <a:gd name="T33" fmla="*/ 12 h 18"/>
                    <a:gd name="T34" fmla="*/ 4 w 20"/>
                    <a:gd name="T35" fmla="*/ 14 h 18"/>
                    <a:gd name="T36" fmla="*/ 2 w 20"/>
                    <a:gd name="T37" fmla="*/ 13 h 18"/>
                    <a:gd name="T38" fmla="*/ 3 w 20"/>
                    <a:gd name="T39" fmla="*/ 14 h 18"/>
                    <a:gd name="T40" fmla="*/ 1 w 20"/>
                    <a:gd name="T41" fmla="*/ 14 h 18"/>
                    <a:gd name="T42" fmla="*/ 2 w 20"/>
                    <a:gd name="T43" fmla="*/ 15 h 18"/>
                    <a:gd name="T44" fmla="*/ 0 w 20"/>
                    <a:gd name="T45" fmla="*/ 15 h 18"/>
                    <a:gd name="T46" fmla="*/ 5 w 20"/>
                    <a:gd name="T47" fmla="*/ 14 h 18"/>
                    <a:gd name="T48" fmla="*/ 5 w 20"/>
                    <a:gd name="T49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0" h="18">
                      <a:moveTo>
                        <a:pt x="5" y="14"/>
                      </a:moveTo>
                      <a:cubicBezTo>
                        <a:pt x="7" y="12"/>
                        <a:pt x="13" y="16"/>
                        <a:pt x="14" y="18"/>
                      </a:cubicBezTo>
                      <a:cubicBezTo>
                        <a:pt x="15" y="16"/>
                        <a:pt x="15" y="14"/>
                        <a:pt x="14" y="13"/>
                      </a:cubicBezTo>
                      <a:cubicBezTo>
                        <a:pt x="13" y="9"/>
                        <a:pt x="15" y="11"/>
                        <a:pt x="17" y="11"/>
                      </a:cubicBezTo>
                      <a:cubicBezTo>
                        <a:pt x="19" y="10"/>
                        <a:pt x="19" y="8"/>
                        <a:pt x="18" y="6"/>
                      </a:cubicBezTo>
                      <a:cubicBezTo>
                        <a:pt x="18" y="6"/>
                        <a:pt x="20" y="5"/>
                        <a:pt x="20" y="5"/>
                      </a:cubicBezTo>
                      <a:cubicBezTo>
                        <a:pt x="20" y="3"/>
                        <a:pt x="20" y="2"/>
                        <a:pt x="19" y="0"/>
                      </a:cubicBezTo>
                      <a:cubicBezTo>
                        <a:pt x="19" y="0"/>
                        <a:pt x="15" y="1"/>
                        <a:pt x="15" y="1"/>
                      </a:cubicBezTo>
                      <a:cubicBezTo>
                        <a:pt x="13" y="1"/>
                        <a:pt x="12" y="1"/>
                        <a:pt x="10" y="3"/>
                      </a:cubicBezTo>
                      <a:cubicBezTo>
                        <a:pt x="10" y="3"/>
                        <a:pt x="13" y="5"/>
                        <a:pt x="12" y="6"/>
                      </a:cubicBezTo>
                      <a:cubicBezTo>
                        <a:pt x="10" y="8"/>
                        <a:pt x="9" y="4"/>
                        <a:pt x="10" y="4"/>
                      </a:cubicBezTo>
                      <a:cubicBezTo>
                        <a:pt x="10" y="4"/>
                        <a:pt x="7" y="5"/>
                        <a:pt x="7" y="6"/>
                      </a:cubicBezTo>
                      <a:cubicBezTo>
                        <a:pt x="7" y="7"/>
                        <a:pt x="6" y="7"/>
                        <a:pt x="5" y="8"/>
                      </a:cubicBezTo>
                      <a:cubicBezTo>
                        <a:pt x="5" y="9"/>
                        <a:pt x="3" y="12"/>
                        <a:pt x="5" y="12"/>
                      </a:cubicBezTo>
                      <a:cubicBezTo>
                        <a:pt x="5" y="12"/>
                        <a:pt x="4" y="12"/>
                        <a:pt x="3" y="12"/>
                      </a:cubicBezTo>
                      <a:cubicBezTo>
                        <a:pt x="3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2" y="13"/>
                        <a:pt x="4" y="14"/>
                        <a:pt x="4" y="14"/>
                      </a:cubicBezTo>
                      <a:cubicBezTo>
                        <a:pt x="4" y="13"/>
                        <a:pt x="2" y="13"/>
                        <a:pt x="2" y="13"/>
                      </a:cubicBezTo>
                      <a:cubicBezTo>
                        <a:pt x="2" y="13"/>
                        <a:pt x="3" y="14"/>
                        <a:pt x="3" y="14"/>
                      </a:cubicBezTo>
                      <a:cubicBezTo>
                        <a:pt x="3" y="14"/>
                        <a:pt x="2" y="13"/>
                        <a:pt x="1" y="14"/>
                      </a:cubicBezTo>
                      <a:cubicBezTo>
                        <a:pt x="1" y="14"/>
                        <a:pt x="2" y="15"/>
                        <a:pt x="2" y="15"/>
                      </a:cubicBezTo>
                      <a:cubicBezTo>
                        <a:pt x="2" y="14"/>
                        <a:pt x="1" y="14"/>
                        <a:pt x="0" y="15"/>
                      </a:cubicBezTo>
                      <a:cubicBezTo>
                        <a:pt x="1" y="15"/>
                        <a:pt x="4" y="16"/>
                        <a:pt x="5" y="14"/>
                      </a:cubicBezTo>
                      <a:cubicBezTo>
                        <a:pt x="5" y="14"/>
                        <a:pt x="5" y="15"/>
                        <a:pt x="5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2" name="Freeform 654">
                  <a:extLst>
                    <a:ext uri="{FF2B5EF4-FFF2-40B4-BE49-F238E27FC236}">
                      <a16:creationId xmlns:a16="http://schemas.microsoft.com/office/drawing/2014/main" id="{61F50E51-6587-0D4D-A345-D2834A44C0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6872168"/>
                  <a:ext cx="118041" cy="184531"/>
                </a:xfrm>
                <a:custGeom>
                  <a:avLst/>
                  <a:gdLst>
                    <a:gd name="T0" fmla="*/ 10 w 15"/>
                    <a:gd name="T1" fmla="*/ 21 h 22"/>
                    <a:gd name="T2" fmla="*/ 8 w 15"/>
                    <a:gd name="T3" fmla="*/ 17 h 22"/>
                    <a:gd name="T4" fmla="*/ 11 w 15"/>
                    <a:gd name="T5" fmla="*/ 12 h 22"/>
                    <a:gd name="T6" fmla="*/ 11 w 15"/>
                    <a:gd name="T7" fmla="*/ 13 h 22"/>
                    <a:gd name="T8" fmla="*/ 15 w 15"/>
                    <a:gd name="T9" fmla="*/ 10 h 22"/>
                    <a:gd name="T10" fmla="*/ 11 w 15"/>
                    <a:gd name="T11" fmla="*/ 7 h 22"/>
                    <a:gd name="T12" fmla="*/ 10 w 15"/>
                    <a:gd name="T13" fmla="*/ 5 h 22"/>
                    <a:gd name="T14" fmla="*/ 12 w 15"/>
                    <a:gd name="T15" fmla="*/ 4 h 22"/>
                    <a:gd name="T16" fmla="*/ 12 w 15"/>
                    <a:gd name="T17" fmla="*/ 1 h 22"/>
                    <a:gd name="T18" fmla="*/ 11 w 15"/>
                    <a:gd name="T19" fmla="*/ 1 h 22"/>
                    <a:gd name="T20" fmla="*/ 7 w 15"/>
                    <a:gd name="T21" fmla="*/ 4 h 22"/>
                    <a:gd name="T22" fmla="*/ 2 w 15"/>
                    <a:gd name="T23" fmla="*/ 5 h 22"/>
                    <a:gd name="T24" fmla="*/ 4 w 15"/>
                    <a:gd name="T25" fmla="*/ 6 h 22"/>
                    <a:gd name="T26" fmla="*/ 6 w 15"/>
                    <a:gd name="T27" fmla="*/ 8 h 22"/>
                    <a:gd name="T28" fmla="*/ 4 w 15"/>
                    <a:gd name="T29" fmla="*/ 8 h 22"/>
                    <a:gd name="T30" fmla="*/ 2 w 15"/>
                    <a:gd name="T31" fmla="*/ 8 h 22"/>
                    <a:gd name="T32" fmla="*/ 0 w 15"/>
                    <a:gd name="T33" fmla="*/ 9 h 22"/>
                    <a:gd name="T34" fmla="*/ 0 w 15"/>
                    <a:gd name="T35" fmla="*/ 14 h 22"/>
                    <a:gd name="T36" fmla="*/ 2 w 15"/>
                    <a:gd name="T37" fmla="*/ 16 h 22"/>
                    <a:gd name="T38" fmla="*/ 2 w 15"/>
                    <a:gd name="T39" fmla="*/ 20 h 22"/>
                    <a:gd name="T40" fmla="*/ 10 w 15"/>
                    <a:gd name="T41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" h="22">
                      <a:moveTo>
                        <a:pt x="10" y="21"/>
                      </a:moveTo>
                      <a:cubicBezTo>
                        <a:pt x="10" y="20"/>
                        <a:pt x="6" y="18"/>
                        <a:pt x="8" y="17"/>
                      </a:cubicBezTo>
                      <a:cubicBezTo>
                        <a:pt x="9" y="16"/>
                        <a:pt x="9" y="13"/>
                        <a:pt x="11" y="12"/>
                      </a:cubicBezTo>
                      <a:cubicBezTo>
                        <a:pt x="11" y="12"/>
                        <a:pt x="11" y="13"/>
                        <a:pt x="11" y="13"/>
                      </a:cubicBezTo>
                      <a:cubicBezTo>
                        <a:pt x="12" y="13"/>
                        <a:pt x="15" y="11"/>
                        <a:pt x="15" y="10"/>
                      </a:cubicBezTo>
                      <a:cubicBezTo>
                        <a:pt x="15" y="9"/>
                        <a:pt x="11" y="9"/>
                        <a:pt x="11" y="7"/>
                      </a:cubicBezTo>
                      <a:cubicBezTo>
                        <a:pt x="11" y="6"/>
                        <a:pt x="10" y="6"/>
                        <a:pt x="10" y="5"/>
                      </a:cubicBezTo>
                      <a:cubicBezTo>
                        <a:pt x="10" y="4"/>
                        <a:pt x="12" y="5"/>
                        <a:pt x="12" y="4"/>
                      </a:cubicBezTo>
                      <a:cubicBezTo>
                        <a:pt x="12" y="3"/>
                        <a:pt x="12" y="2"/>
                        <a:pt x="12" y="1"/>
                      </a:cubicBezTo>
                      <a:cubicBezTo>
                        <a:pt x="12" y="0"/>
                        <a:pt x="12" y="1"/>
                        <a:pt x="11" y="1"/>
                      </a:cubicBezTo>
                      <a:cubicBezTo>
                        <a:pt x="8" y="1"/>
                        <a:pt x="9" y="2"/>
                        <a:pt x="7" y="4"/>
                      </a:cubicBezTo>
                      <a:cubicBezTo>
                        <a:pt x="6" y="5"/>
                        <a:pt x="3" y="3"/>
                        <a:pt x="2" y="5"/>
                      </a:cubicBezTo>
                      <a:cubicBezTo>
                        <a:pt x="0" y="7"/>
                        <a:pt x="3" y="7"/>
                        <a:pt x="4" y="6"/>
                      </a:cubicBezTo>
                      <a:cubicBezTo>
                        <a:pt x="5" y="5"/>
                        <a:pt x="7" y="6"/>
                        <a:pt x="6" y="8"/>
                      </a:cubicBezTo>
                      <a:cubicBezTo>
                        <a:pt x="6" y="7"/>
                        <a:pt x="4" y="6"/>
                        <a:pt x="4" y="8"/>
                      </a:cubicBezTo>
                      <a:cubicBezTo>
                        <a:pt x="3" y="8"/>
                        <a:pt x="2" y="9"/>
                        <a:pt x="2" y="8"/>
                      </a:cubicBezTo>
                      <a:cubicBezTo>
                        <a:pt x="2" y="9"/>
                        <a:pt x="0" y="7"/>
                        <a:pt x="0" y="9"/>
                      </a:cubicBezTo>
                      <a:cubicBezTo>
                        <a:pt x="0" y="11"/>
                        <a:pt x="0" y="12"/>
                        <a:pt x="0" y="14"/>
                      </a:cubicBezTo>
                      <a:cubicBezTo>
                        <a:pt x="1" y="15"/>
                        <a:pt x="2" y="15"/>
                        <a:pt x="2" y="16"/>
                      </a:cubicBezTo>
                      <a:cubicBezTo>
                        <a:pt x="3" y="18"/>
                        <a:pt x="1" y="19"/>
                        <a:pt x="2" y="20"/>
                      </a:cubicBezTo>
                      <a:cubicBezTo>
                        <a:pt x="4" y="22"/>
                        <a:pt x="8" y="21"/>
                        <a:pt x="10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3" name="Freeform 655">
                  <a:extLst>
                    <a:ext uri="{FF2B5EF4-FFF2-40B4-BE49-F238E27FC236}">
                      <a16:creationId xmlns:a16="http://schemas.microsoft.com/office/drawing/2014/main" id="{46FDC507-9CE4-5547-B66A-5B0FF3DA20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3868" y="7039669"/>
                  <a:ext cx="351441" cy="431519"/>
                </a:xfrm>
                <a:custGeom>
                  <a:avLst/>
                  <a:gdLst>
                    <a:gd name="T0" fmla="*/ 44 w 45"/>
                    <a:gd name="T1" fmla="*/ 24 h 52"/>
                    <a:gd name="T2" fmla="*/ 43 w 45"/>
                    <a:gd name="T3" fmla="*/ 18 h 52"/>
                    <a:gd name="T4" fmla="*/ 42 w 45"/>
                    <a:gd name="T5" fmla="*/ 12 h 52"/>
                    <a:gd name="T6" fmla="*/ 41 w 45"/>
                    <a:gd name="T7" fmla="*/ 7 h 52"/>
                    <a:gd name="T8" fmla="*/ 38 w 45"/>
                    <a:gd name="T9" fmla="*/ 4 h 52"/>
                    <a:gd name="T10" fmla="*/ 38 w 45"/>
                    <a:gd name="T11" fmla="*/ 2 h 52"/>
                    <a:gd name="T12" fmla="*/ 37 w 45"/>
                    <a:gd name="T13" fmla="*/ 5 h 52"/>
                    <a:gd name="T14" fmla="*/ 33 w 45"/>
                    <a:gd name="T15" fmla="*/ 4 h 52"/>
                    <a:gd name="T16" fmla="*/ 25 w 45"/>
                    <a:gd name="T17" fmla="*/ 7 h 52"/>
                    <a:gd name="T18" fmla="*/ 26 w 45"/>
                    <a:gd name="T19" fmla="*/ 4 h 52"/>
                    <a:gd name="T20" fmla="*/ 21 w 45"/>
                    <a:gd name="T21" fmla="*/ 4 h 52"/>
                    <a:gd name="T22" fmla="*/ 20 w 45"/>
                    <a:gd name="T23" fmla="*/ 1 h 52"/>
                    <a:gd name="T24" fmla="*/ 13 w 45"/>
                    <a:gd name="T25" fmla="*/ 0 h 52"/>
                    <a:gd name="T26" fmla="*/ 15 w 45"/>
                    <a:gd name="T27" fmla="*/ 3 h 52"/>
                    <a:gd name="T28" fmla="*/ 15 w 45"/>
                    <a:gd name="T29" fmla="*/ 6 h 52"/>
                    <a:gd name="T30" fmla="*/ 17 w 45"/>
                    <a:gd name="T31" fmla="*/ 7 h 52"/>
                    <a:gd name="T32" fmla="*/ 20 w 45"/>
                    <a:gd name="T33" fmla="*/ 9 h 52"/>
                    <a:gd name="T34" fmla="*/ 15 w 45"/>
                    <a:gd name="T35" fmla="*/ 8 h 52"/>
                    <a:gd name="T36" fmla="*/ 14 w 45"/>
                    <a:gd name="T37" fmla="*/ 8 h 52"/>
                    <a:gd name="T38" fmla="*/ 13 w 45"/>
                    <a:gd name="T39" fmla="*/ 10 h 52"/>
                    <a:gd name="T40" fmla="*/ 6 w 45"/>
                    <a:gd name="T41" fmla="*/ 10 h 52"/>
                    <a:gd name="T42" fmla="*/ 6 w 45"/>
                    <a:gd name="T43" fmla="*/ 15 h 52"/>
                    <a:gd name="T44" fmla="*/ 6 w 45"/>
                    <a:gd name="T45" fmla="*/ 17 h 52"/>
                    <a:gd name="T46" fmla="*/ 1 w 45"/>
                    <a:gd name="T47" fmla="*/ 22 h 52"/>
                    <a:gd name="T48" fmla="*/ 2 w 45"/>
                    <a:gd name="T49" fmla="*/ 26 h 52"/>
                    <a:gd name="T50" fmla="*/ 2 w 45"/>
                    <a:gd name="T51" fmla="*/ 30 h 52"/>
                    <a:gd name="T52" fmla="*/ 1 w 45"/>
                    <a:gd name="T53" fmla="*/ 33 h 52"/>
                    <a:gd name="T54" fmla="*/ 3 w 45"/>
                    <a:gd name="T55" fmla="*/ 37 h 52"/>
                    <a:gd name="T56" fmla="*/ 11 w 45"/>
                    <a:gd name="T57" fmla="*/ 40 h 52"/>
                    <a:gd name="T58" fmla="*/ 9 w 45"/>
                    <a:gd name="T59" fmla="*/ 49 h 52"/>
                    <a:gd name="T60" fmla="*/ 19 w 45"/>
                    <a:gd name="T61" fmla="*/ 49 h 52"/>
                    <a:gd name="T62" fmla="*/ 23 w 45"/>
                    <a:gd name="T63" fmla="*/ 51 h 52"/>
                    <a:gd name="T64" fmla="*/ 26 w 45"/>
                    <a:gd name="T65" fmla="*/ 50 h 52"/>
                    <a:gd name="T66" fmla="*/ 33 w 45"/>
                    <a:gd name="T67" fmla="*/ 49 h 52"/>
                    <a:gd name="T68" fmla="*/ 36 w 45"/>
                    <a:gd name="T69" fmla="*/ 49 h 52"/>
                    <a:gd name="T70" fmla="*/ 36 w 45"/>
                    <a:gd name="T71" fmla="*/ 45 h 52"/>
                    <a:gd name="T72" fmla="*/ 40 w 45"/>
                    <a:gd name="T73" fmla="*/ 43 h 52"/>
                    <a:gd name="T74" fmla="*/ 35 w 45"/>
                    <a:gd name="T75" fmla="*/ 37 h 52"/>
                    <a:gd name="T76" fmla="*/ 32 w 45"/>
                    <a:gd name="T77" fmla="*/ 31 h 52"/>
                    <a:gd name="T78" fmla="*/ 41 w 45"/>
                    <a:gd name="T79" fmla="*/ 26 h 52"/>
                    <a:gd name="T80" fmla="*/ 44 w 45"/>
                    <a:gd name="T81" fmla="*/ 28 h 52"/>
                    <a:gd name="T82" fmla="*/ 44 w 45"/>
                    <a:gd name="T83" fmla="*/ 24 h 52"/>
                    <a:gd name="T84" fmla="*/ 44 w 45"/>
                    <a:gd name="T85" fmla="*/ 24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5" h="52">
                      <a:moveTo>
                        <a:pt x="44" y="24"/>
                      </a:moveTo>
                      <a:cubicBezTo>
                        <a:pt x="43" y="22"/>
                        <a:pt x="43" y="20"/>
                        <a:pt x="43" y="18"/>
                      </a:cubicBezTo>
                      <a:cubicBezTo>
                        <a:pt x="42" y="16"/>
                        <a:pt x="41" y="15"/>
                        <a:pt x="42" y="12"/>
                      </a:cubicBezTo>
                      <a:cubicBezTo>
                        <a:pt x="43" y="10"/>
                        <a:pt x="42" y="8"/>
                        <a:pt x="41" y="7"/>
                      </a:cubicBezTo>
                      <a:cubicBezTo>
                        <a:pt x="40" y="6"/>
                        <a:pt x="38" y="5"/>
                        <a:pt x="38" y="4"/>
                      </a:cubicBezTo>
                      <a:cubicBezTo>
                        <a:pt x="38" y="4"/>
                        <a:pt x="39" y="3"/>
                        <a:pt x="38" y="2"/>
                      </a:cubicBezTo>
                      <a:cubicBezTo>
                        <a:pt x="37" y="2"/>
                        <a:pt x="37" y="5"/>
                        <a:pt x="37" y="5"/>
                      </a:cubicBezTo>
                      <a:cubicBezTo>
                        <a:pt x="35" y="5"/>
                        <a:pt x="35" y="4"/>
                        <a:pt x="33" y="4"/>
                      </a:cubicBezTo>
                      <a:cubicBezTo>
                        <a:pt x="31" y="5"/>
                        <a:pt x="28" y="7"/>
                        <a:pt x="25" y="7"/>
                      </a:cubicBezTo>
                      <a:cubicBezTo>
                        <a:pt x="24" y="6"/>
                        <a:pt x="26" y="5"/>
                        <a:pt x="26" y="4"/>
                      </a:cubicBezTo>
                      <a:cubicBezTo>
                        <a:pt x="24" y="4"/>
                        <a:pt x="23" y="5"/>
                        <a:pt x="21" y="4"/>
                      </a:cubicBezTo>
                      <a:cubicBezTo>
                        <a:pt x="20" y="3"/>
                        <a:pt x="23" y="1"/>
                        <a:pt x="20" y="1"/>
                      </a:cubicBezTo>
                      <a:cubicBezTo>
                        <a:pt x="18" y="1"/>
                        <a:pt x="16" y="1"/>
                        <a:pt x="13" y="0"/>
                      </a:cubicBezTo>
                      <a:cubicBezTo>
                        <a:pt x="14" y="1"/>
                        <a:pt x="15" y="1"/>
                        <a:pt x="15" y="3"/>
                      </a:cubicBezTo>
                      <a:cubicBezTo>
                        <a:pt x="14" y="4"/>
                        <a:pt x="14" y="4"/>
                        <a:pt x="15" y="6"/>
                      </a:cubicBezTo>
                      <a:cubicBezTo>
                        <a:pt x="15" y="8"/>
                        <a:pt x="15" y="7"/>
                        <a:pt x="17" y="7"/>
                      </a:cubicBezTo>
                      <a:cubicBezTo>
                        <a:pt x="18" y="7"/>
                        <a:pt x="19" y="8"/>
                        <a:pt x="20" y="9"/>
                      </a:cubicBezTo>
                      <a:cubicBezTo>
                        <a:pt x="19" y="8"/>
                        <a:pt x="16" y="8"/>
                        <a:pt x="15" y="8"/>
                      </a:cubicBezTo>
                      <a:cubicBezTo>
                        <a:pt x="15" y="8"/>
                        <a:pt x="14" y="8"/>
                        <a:pt x="14" y="8"/>
                      </a:cubicBezTo>
                      <a:cubicBezTo>
                        <a:pt x="13" y="9"/>
                        <a:pt x="14" y="10"/>
                        <a:pt x="13" y="10"/>
                      </a:cubicBezTo>
                      <a:cubicBezTo>
                        <a:pt x="11" y="11"/>
                        <a:pt x="7" y="6"/>
                        <a:pt x="6" y="10"/>
                      </a:cubicBezTo>
                      <a:cubicBezTo>
                        <a:pt x="7" y="12"/>
                        <a:pt x="8" y="14"/>
                        <a:pt x="6" y="15"/>
                      </a:cubicBezTo>
                      <a:cubicBezTo>
                        <a:pt x="5" y="17"/>
                        <a:pt x="5" y="15"/>
                        <a:pt x="6" y="17"/>
                      </a:cubicBezTo>
                      <a:cubicBezTo>
                        <a:pt x="6" y="22"/>
                        <a:pt x="0" y="20"/>
                        <a:pt x="1" y="22"/>
                      </a:cubicBezTo>
                      <a:cubicBezTo>
                        <a:pt x="1" y="23"/>
                        <a:pt x="2" y="24"/>
                        <a:pt x="2" y="26"/>
                      </a:cubicBezTo>
                      <a:cubicBezTo>
                        <a:pt x="2" y="28"/>
                        <a:pt x="1" y="28"/>
                        <a:pt x="2" y="30"/>
                      </a:cubicBezTo>
                      <a:cubicBezTo>
                        <a:pt x="3" y="31"/>
                        <a:pt x="0" y="33"/>
                        <a:pt x="1" y="33"/>
                      </a:cubicBezTo>
                      <a:cubicBezTo>
                        <a:pt x="3" y="34"/>
                        <a:pt x="2" y="36"/>
                        <a:pt x="3" y="37"/>
                      </a:cubicBezTo>
                      <a:cubicBezTo>
                        <a:pt x="4" y="40"/>
                        <a:pt x="8" y="39"/>
                        <a:pt x="11" y="40"/>
                      </a:cubicBezTo>
                      <a:cubicBezTo>
                        <a:pt x="11" y="40"/>
                        <a:pt x="9" y="48"/>
                        <a:pt x="9" y="49"/>
                      </a:cubicBezTo>
                      <a:cubicBezTo>
                        <a:pt x="13" y="49"/>
                        <a:pt x="15" y="48"/>
                        <a:pt x="19" y="49"/>
                      </a:cubicBezTo>
                      <a:cubicBezTo>
                        <a:pt x="19" y="49"/>
                        <a:pt x="23" y="52"/>
                        <a:pt x="23" y="51"/>
                      </a:cubicBezTo>
                      <a:cubicBezTo>
                        <a:pt x="24" y="49"/>
                        <a:pt x="25" y="49"/>
                        <a:pt x="26" y="50"/>
                      </a:cubicBezTo>
                      <a:cubicBezTo>
                        <a:pt x="27" y="51"/>
                        <a:pt x="32" y="48"/>
                        <a:pt x="33" y="49"/>
                      </a:cubicBezTo>
                      <a:cubicBezTo>
                        <a:pt x="33" y="49"/>
                        <a:pt x="37" y="50"/>
                        <a:pt x="36" y="49"/>
                      </a:cubicBezTo>
                      <a:cubicBezTo>
                        <a:pt x="35" y="46"/>
                        <a:pt x="34" y="46"/>
                        <a:pt x="36" y="45"/>
                      </a:cubicBezTo>
                      <a:cubicBezTo>
                        <a:pt x="38" y="43"/>
                        <a:pt x="38" y="43"/>
                        <a:pt x="40" y="43"/>
                      </a:cubicBezTo>
                      <a:cubicBezTo>
                        <a:pt x="41" y="42"/>
                        <a:pt x="36" y="38"/>
                        <a:pt x="35" y="37"/>
                      </a:cubicBezTo>
                      <a:cubicBezTo>
                        <a:pt x="34" y="37"/>
                        <a:pt x="31" y="32"/>
                        <a:pt x="32" y="31"/>
                      </a:cubicBezTo>
                      <a:cubicBezTo>
                        <a:pt x="36" y="30"/>
                        <a:pt x="38" y="29"/>
                        <a:pt x="41" y="26"/>
                      </a:cubicBezTo>
                      <a:cubicBezTo>
                        <a:pt x="42" y="25"/>
                        <a:pt x="43" y="29"/>
                        <a:pt x="44" y="28"/>
                      </a:cubicBezTo>
                      <a:cubicBezTo>
                        <a:pt x="45" y="27"/>
                        <a:pt x="45" y="25"/>
                        <a:pt x="44" y="24"/>
                      </a:cubicBezTo>
                      <a:cubicBezTo>
                        <a:pt x="44" y="23"/>
                        <a:pt x="44" y="24"/>
                        <a:pt x="44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4" name="Freeform 656">
                  <a:extLst>
                    <a:ext uri="{FF2B5EF4-FFF2-40B4-BE49-F238E27FC236}">
                      <a16:creationId xmlns:a16="http://schemas.microsoft.com/office/drawing/2014/main" id="{9F63B510-035B-DD4F-8B65-3A03280254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173097"/>
                  <a:ext cx="700200" cy="440037"/>
                </a:xfrm>
                <a:custGeom>
                  <a:avLst/>
                  <a:gdLst>
                    <a:gd name="T0" fmla="*/ 0 w 89"/>
                    <a:gd name="T1" fmla="*/ 27 h 53"/>
                    <a:gd name="T2" fmla="*/ 9 w 89"/>
                    <a:gd name="T3" fmla="*/ 30 h 53"/>
                    <a:gd name="T4" fmla="*/ 16 w 89"/>
                    <a:gd name="T5" fmla="*/ 31 h 53"/>
                    <a:gd name="T6" fmla="*/ 22 w 89"/>
                    <a:gd name="T7" fmla="*/ 28 h 53"/>
                    <a:gd name="T8" fmla="*/ 33 w 89"/>
                    <a:gd name="T9" fmla="*/ 30 h 53"/>
                    <a:gd name="T10" fmla="*/ 40 w 89"/>
                    <a:gd name="T11" fmla="*/ 41 h 53"/>
                    <a:gd name="T12" fmla="*/ 44 w 89"/>
                    <a:gd name="T13" fmla="*/ 38 h 53"/>
                    <a:gd name="T14" fmla="*/ 47 w 89"/>
                    <a:gd name="T15" fmla="*/ 41 h 53"/>
                    <a:gd name="T16" fmla="*/ 57 w 89"/>
                    <a:gd name="T17" fmla="*/ 42 h 53"/>
                    <a:gd name="T18" fmla="*/ 51 w 89"/>
                    <a:gd name="T19" fmla="*/ 46 h 53"/>
                    <a:gd name="T20" fmla="*/ 55 w 89"/>
                    <a:gd name="T21" fmla="*/ 49 h 53"/>
                    <a:gd name="T22" fmla="*/ 59 w 89"/>
                    <a:gd name="T23" fmla="*/ 51 h 53"/>
                    <a:gd name="T24" fmla="*/ 67 w 89"/>
                    <a:gd name="T25" fmla="*/ 48 h 53"/>
                    <a:gd name="T26" fmla="*/ 72 w 89"/>
                    <a:gd name="T27" fmla="*/ 46 h 53"/>
                    <a:gd name="T28" fmla="*/ 68 w 89"/>
                    <a:gd name="T29" fmla="*/ 46 h 53"/>
                    <a:gd name="T30" fmla="*/ 63 w 89"/>
                    <a:gd name="T31" fmla="*/ 44 h 53"/>
                    <a:gd name="T32" fmla="*/ 72 w 89"/>
                    <a:gd name="T33" fmla="*/ 38 h 53"/>
                    <a:gd name="T34" fmla="*/ 78 w 89"/>
                    <a:gd name="T35" fmla="*/ 35 h 53"/>
                    <a:gd name="T36" fmla="*/ 84 w 89"/>
                    <a:gd name="T37" fmla="*/ 31 h 53"/>
                    <a:gd name="T38" fmla="*/ 87 w 89"/>
                    <a:gd name="T39" fmla="*/ 28 h 53"/>
                    <a:gd name="T40" fmla="*/ 86 w 89"/>
                    <a:gd name="T41" fmla="*/ 26 h 53"/>
                    <a:gd name="T42" fmla="*/ 88 w 89"/>
                    <a:gd name="T43" fmla="*/ 25 h 53"/>
                    <a:gd name="T44" fmla="*/ 86 w 89"/>
                    <a:gd name="T45" fmla="*/ 24 h 53"/>
                    <a:gd name="T46" fmla="*/ 88 w 89"/>
                    <a:gd name="T47" fmla="*/ 21 h 53"/>
                    <a:gd name="T48" fmla="*/ 85 w 89"/>
                    <a:gd name="T49" fmla="*/ 19 h 53"/>
                    <a:gd name="T50" fmla="*/ 82 w 89"/>
                    <a:gd name="T51" fmla="*/ 18 h 53"/>
                    <a:gd name="T52" fmla="*/ 78 w 89"/>
                    <a:gd name="T53" fmla="*/ 18 h 53"/>
                    <a:gd name="T54" fmla="*/ 75 w 89"/>
                    <a:gd name="T55" fmla="*/ 15 h 53"/>
                    <a:gd name="T56" fmla="*/ 72 w 89"/>
                    <a:gd name="T57" fmla="*/ 17 h 53"/>
                    <a:gd name="T58" fmla="*/ 69 w 89"/>
                    <a:gd name="T59" fmla="*/ 14 h 53"/>
                    <a:gd name="T60" fmla="*/ 65 w 89"/>
                    <a:gd name="T61" fmla="*/ 14 h 53"/>
                    <a:gd name="T62" fmla="*/ 64 w 89"/>
                    <a:gd name="T63" fmla="*/ 10 h 53"/>
                    <a:gd name="T64" fmla="*/ 60 w 89"/>
                    <a:gd name="T65" fmla="*/ 9 h 53"/>
                    <a:gd name="T66" fmla="*/ 60 w 89"/>
                    <a:gd name="T67" fmla="*/ 5 h 53"/>
                    <a:gd name="T68" fmla="*/ 58 w 89"/>
                    <a:gd name="T69" fmla="*/ 2 h 53"/>
                    <a:gd name="T70" fmla="*/ 53 w 89"/>
                    <a:gd name="T71" fmla="*/ 1 h 53"/>
                    <a:gd name="T72" fmla="*/ 47 w 89"/>
                    <a:gd name="T73" fmla="*/ 2 h 53"/>
                    <a:gd name="T74" fmla="*/ 43 w 89"/>
                    <a:gd name="T75" fmla="*/ 3 h 53"/>
                    <a:gd name="T76" fmla="*/ 41 w 89"/>
                    <a:gd name="T77" fmla="*/ 9 h 53"/>
                    <a:gd name="T78" fmla="*/ 38 w 89"/>
                    <a:gd name="T79" fmla="*/ 7 h 53"/>
                    <a:gd name="T80" fmla="*/ 36 w 89"/>
                    <a:gd name="T81" fmla="*/ 8 h 53"/>
                    <a:gd name="T82" fmla="*/ 34 w 89"/>
                    <a:gd name="T83" fmla="*/ 6 h 53"/>
                    <a:gd name="T84" fmla="*/ 31 w 89"/>
                    <a:gd name="T85" fmla="*/ 7 h 53"/>
                    <a:gd name="T86" fmla="*/ 29 w 89"/>
                    <a:gd name="T87" fmla="*/ 6 h 53"/>
                    <a:gd name="T88" fmla="*/ 28 w 89"/>
                    <a:gd name="T89" fmla="*/ 8 h 53"/>
                    <a:gd name="T90" fmla="*/ 21 w 89"/>
                    <a:gd name="T91" fmla="*/ 5 h 53"/>
                    <a:gd name="T92" fmla="*/ 12 w 89"/>
                    <a:gd name="T93" fmla="*/ 4 h 53"/>
                    <a:gd name="T94" fmla="*/ 6 w 89"/>
                    <a:gd name="T95" fmla="*/ 6 h 53"/>
                    <a:gd name="T96" fmla="*/ 9 w 89"/>
                    <a:gd name="T97" fmla="*/ 11 h 53"/>
                    <a:gd name="T98" fmla="*/ 10 w 89"/>
                    <a:gd name="T99" fmla="*/ 14 h 53"/>
                    <a:gd name="T100" fmla="*/ 5 w 89"/>
                    <a:gd name="T101" fmla="*/ 16 h 53"/>
                    <a:gd name="T102" fmla="*/ 2 w 89"/>
                    <a:gd name="T103" fmla="*/ 23 h 53"/>
                    <a:gd name="T104" fmla="*/ 0 w 89"/>
                    <a:gd name="T105" fmla="*/ 2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89" h="53">
                      <a:moveTo>
                        <a:pt x="0" y="27"/>
                      </a:moveTo>
                      <a:cubicBezTo>
                        <a:pt x="0" y="30"/>
                        <a:pt x="7" y="30"/>
                        <a:pt x="9" y="30"/>
                      </a:cubicBezTo>
                      <a:cubicBezTo>
                        <a:pt x="11" y="30"/>
                        <a:pt x="13" y="32"/>
                        <a:pt x="16" y="31"/>
                      </a:cubicBezTo>
                      <a:cubicBezTo>
                        <a:pt x="17" y="29"/>
                        <a:pt x="20" y="28"/>
                        <a:pt x="22" y="28"/>
                      </a:cubicBezTo>
                      <a:cubicBezTo>
                        <a:pt x="25" y="26"/>
                        <a:pt x="31" y="28"/>
                        <a:pt x="33" y="30"/>
                      </a:cubicBezTo>
                      <a:cubicBezTo>
                        <a:pt x="36" y="34"/>
                        <a:pt x="37" y="38"/>
                        <a:pt x="40" y="41"/>
                      </a:cubicBezTo>
                      <a:cubicBezTo>
                        <a:pt x="42" y="40"/>
                        <a:pt x="42" y="39"/>
                        <a:pt x="44" y="38"/>
                      </a:cubicBezTo>
                      <a:cubicBezTo>
                        <a:pt x="46" y="38"/>
                        <a:pt x="46" y="40"/>
                        <a:pt x="47" y="41"/>
                      </a:cubicBezTo>
                      <a:cubicBezTo>
                        <a:pt x="48" y="42"/>
                        <a:pt x="57" y="43"/>
                        <a:pt x="57" y="42"/>
                      </a:cubicBezTo>
                      <a:cubicBezTo>
                        <a:pt x="57" y="43"/>
                        <a:pt x="51" y="45"/>
                        <a:pt x="51" y="46"/>
                      </a:cubicBezTo>
                      <a:cubicBezTo>
                        <a:pt x="52" y="47"/>
                        <a:pt x="56" y="46"/>
                        <a:pt x="55" y="49"/>
                      </a:cubicBezTo>
                      <a:cubicBezTo>
                        <a:pt x="54" y="51"/>
                        <a:pt x="57" y="53"/>
                        <a:pt x="59" y="51"/>
                      </a:cubicBezTo>
                      <a:cubicBezTo>
                        <a:pt x="61" y="50"/>
                        <a:pt x="64" y="48"/>
                        <a:pt x="67" y="48"/>
                      </a:cubicBezTo>
                      <a:cubicBezTo>
                        <a:pt x="70" y="48"/>
                        <a:pt x="71" y="48"/>
                        <a:pt x="72" y="46"/>
                      </a:cubicBezTo>
                      <a:cubicBezTo>
                        <a:pt x="72" y="46"/>
                        <a:pt x="69" y="46"/>
                        <a:pt x="68" y="46"/>
                      </a:cubicBezTo>
                      <a:cubicBezTo>
                        <a:pt x="66" y="46"/>
                        <a:pt x="64" y="47"/>
                        <a:pt x="63" y="44"/>
                      </a:cubicBezTo>
                      <a:cubicBezTo>
                        <a:pt x="60" y="40"/>
                        <a:pt x="70" y="38"/>
                        <a:pt x="72" y="38"/>
                      </a:cubicBezTo>
                      <a:cubicBezTo>
                        <a:pt x="74" y="37"/>
                        <a:pt x="76" y="36"/>
                        <a:pt x="78" y="35"/>
                      </a:cubicBezTo>
                      <a:cubicBezTo>
                        <a:pt x="79" y="33"/>
                        <a:pt x="81" y="31"/>
                        <a:pt x="84" y="31"/>
                      </a:cubicBezTo>
                      <a:cubicBezTo>
                        <a:pt x="85" y="31"/>
                        <a:pt x="87" y="31"/>
                        <a:pt x="87" y="28"/>
                      </a:cubicBezTo>
                      <a:cubicBezTo>
                        <a:pt x="87" y="27"/>
                        <a:pt x="86" y="27"/>
                        <a:pt x="86" y="26"/>
                      </a:cubicBezTo>
                      <a:cubicBezTo>
                        <a:pt x="86" y="25"/>
                        <a:pt x="88" y="25"/>
                        <a:pt x="88" y="25"/>
                      </a:cubicBezTo>
                      <a:cubicBezTo>
                        <a:pt x="88" y="25"/>
                        <a:pt x="86" y="24"/>
                        <a:pt x="86" y="24"/>
                      </a:cubicBezTo>
                      <a:cubicBezTo>
                        <a:pt x="86" y="23"/>
                        <a:pt x="89" y="23"/>
                        <a:pt x="88" y="21"/>
                      </a:cubicBezTo>
                      <a:cubicBezTo>
                        <a:pt x="88" y="21"/>
                        <a:pt x="86" y="20"/>
                        <a:pt x="85" y="19"/>
                      </a:cubicBezTo>
                      <a:cubicBezTo>
                        <a:pt x="84" y="18"/>
                        <a:pt x="83" y="20"/>
                        <a:pt x="82" y="18"/>
                      </a:cubicBezTo>
                      <a:cubicBezTo>
                        <a:pt x="81" y="17"/>
                        <a:pt x="80" y="17"/>
                        <a:pt x="78" y="18"/>
                      </a:cubicBezTo>
                      <a:cubicBezTo>
                        <a:pt x="77" y="18"/>
                        <a:pt x="76" y="15"/>
                        <a:pt x="75" y="15"/>
                      </a:cubicBezTo>
                      <a:cubicBezTo>
                        <a:pt x="74" y="14"/>
                        <a:pt x="73" y="16"/>
                        <a:pt x="72" y="17"/>
                      </a:cubicBezTo>
                      <a:cubicBezTo>
                        <a:pt x="71" y="17"/>
                        <a:pt x="70" y="14"/>
                        <a:pt x="69" y="14"/>
                      </a:cubicBezTo>
                      <a:cubicBezTo>
                        <a:pt x="68" y="14"/>
                        <a:pt x="65" y="15"/>
                        <a:pt x="65" y="14"/>
                      </a:cubicBezTo>
                      <a:cubicBezTo>
                        <a:pt x="65" y="13"/>
                        <a:pt x="65" y="11"/>
                        <a:pt x="64" y="10"/>
                      </a:cubicBezTo>
                      <a:cubicBezTo>
                        <a:pt x="63" y="9"/>
                        <a:pt x="61" y="10"/>
                        <a:pt x="60" y="9"/>
                      </a:cubicBezTo>
                      <a:cubicBezTo>
                        <a:pt x="59" y="8"/>
                        <a:pt x="58" y="6"/>
                        <a:pt x="60" y="5"/>
                      </a:cubicBezTo>
                      <a:cubicBezTo>
                        <a:pt x="61" y="5"/>
                        <a:pt x="59" y="2"/>
                        <a:pt x="58" y="2"/>
                      </a:cubicBezTo>
                      <a:cubicBezTo>
                        <a:pt x="57" y="1"/>
                        <a:pt x="54" y="2"/>
                        <a:pt x="53" y="1"/>
                      </a:cubicBezTo>
                      <a:cubicBezTo>
                        <a:pt x="50" y="0"/>
                        <a:pt x="50" y="6"/>
                        <a:pt x="47" y="2"/>
                      </a:cubicBezTo>
                      <a:cubicBezTo>
                        <a:pt x="46" y="2"/>
                        <a:pt x="44" y="3"/>
                        <a:pt x="43" y="3"/>
                      </a:cubicBezTo>
                      <a:cubicBezTo>
                        <a:pt x="41" y="4"/>
                        <a:pt x="42" y="9"/>
                        <a:pt x="41" y="9"/>
                      </a:cubicBezTo>
                      <a:cubicBezTo>
                        <a:pt x="40" y="9"/>
                        <a:pt x="39" y="7"/>
                        <a:pt x="38" y="7"/>
                      </a:cubicBezTo>
                      <a:cubicBezTo>
                        <a:pt x="38" y="7"/>
                        <a:pt x="37" y="8"/>
                        <a:pt x="36" y="8"/>
                      </a:cubicBezTo>
                      <a:cubicBezTo>
                        <a:pt x="35" y="8"/>
                        <a:pt x="34" y="7"/>
                        <a:pt x="34" y="6"/>
                      </a:cubicBezTo>
                      <a:cubicBezTo>
                        <a:pt x="34" y="5"/>
                        <a:pt x="32" y="7"/>
                        <a:pt x="31" y="7"/>
                      </a:cubicBezTo>
                      <a:cubicBezTo>
                        <a:pt x="30" y="7"/>
                        <a:pt x="30" y="6"/>
                        <a:pt x="29" y="6"/>
                      </a:cubicBezTo>
                      <a:cubicBezTo>
                        <a:pt x="28" y="6"/>
                        <a:pt x="28" y="7"/>
                        <a:pt x="28" y="8"/>
                      </a:cubicBezTo>
                      <a:cubicBezTo>
                        <a:pt x="28" y="8"/>
                        <a:pt x="21" y="5"/>
                        <a:pt x="21" y="5"/>
                      </a:cubicBezTo>
                      <a:cubicBezTo>
                        <a:pt x="18" y="4"/>
                        <a:pt x="15" y="4"/>
                        <a:pt x="12" y="4"/>
                      </a:cubicBezTo>
                      <a:cubicBezTo>
                        <a:pt x="10" y="4"/>
                        <a:pt x="9" y="6"/>
                        <a:pt x="6" y="6"/>
                      </a:cubicBezTo>
                      <a:cubicBezTo>
                        <a:pt x="6" y="9"/>
                        <a:pt x="9" y="9"/>
                        <a:pt x="9" y="11"/>
                      </a:cubicBezTo>
                      <a:cubicBezTo>
                        <a:pt x="9" y="12"/>
                        <a:pt x="10" y="13"/>
                        <a:pt x="10" y="14"/>
                      </a:cubicBezTo>
                      <a:cubicBezTo>
                        <a:pt x="9" y="15"/>
                        <a:pt x="6" y="15"/>
                        <a:pt x="5" y="16"/>
                      </a:cubicBezTo>
                      <a:cubicBezTo>
                        <a:pt x="2" y="18"/>
                        <a:pt x="3" y="20"/>
                        <a:pt x="2" y="23"/>
                      </a:cubicBezTo>
                      <a:cubicBezTo>
                        <a:pt x="2" y="25"/>
                        <a:pt x="1" y="26"/>
                        <a:pt x="0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5" name="Freeform 657">
                  <a:extLst>
                    <a:ext uri="{FF2B5EF4-FFF2-40B4-BE49-F238E27FC236}">
                      <a16:creationId xmlns:a16="http://schemas.microsoft.com/office/drawing/2014/main" id="{E501CC32-CA5C-0A4D-8BC6-09BCFB74FC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99" y="7337754"/>
                  <a:ext cx="236083" cy="102201"/>
                </a:xfrm>
                <a:custGeom>
                  <a:avLst/>
                  <a:gdLst>
                    <a:gd name="T0" fmla="*/ 30 w 30"/>
                    <a:gd name="T1" fmla="*/ 4 h 12"/>
                    <a:gd name="T2" fmla="*/ 22 w 30"/>
                    <a:gd name="T3" fmla="*/ 0 h 12"/>
                    <a:gd name="T4" fmla="*/ 17 w 30"/>
                    <a:gd name="T5" fmla="*/ 0 h 12"/>
                    <a:gd name="T6" fmla="*/ 14 w 30"/>
                    <a:gd name="T7" fmla="*/ 1 h 12"/>
                    <a:gd name="T8" fmla="*/ 11 w 30"/>
                    <a:gd name="T9" fmla="*/ 0 h 12"/>
                    <a:gd name="T10" fmla="*/ 8 w 30"/>
                    <a:gd name="T11" fmla="*/ 3 h 12"/>
                    <a:gd name="T12" fmla="*/ 3 w 30"/>
                    <a:gd name="T13" fmla="*/ 9 h 12"/>
                    <a:gd name="T14" fmla="*/ 11 w 30"/>
                    <a:gd name="T15" fmla="*/ 11 h 12"/>
                    <a:gd name="T16" fmla="*/ 13 w 30"/>
                    <a:gd name="T17" fmla="*/ 9 h 12"/>
                    <a:gd name="T18" fmla="*/ 18 w 30"/>
                    <a:gd name="T19" fmla="*/ 9 h 12"/>
                    <a:gd name="T20" fmla="*/ 19 w 30"/>
                    <a:gd name="T21" fmla="*/ 6 h 12"/>
                    <a:gd name="T22" fmla="*/ 24 w 30"/>
                    <a:gd name="T23" fmla="*/ 7 h 12"/>
                    <a:gd name="T24" fmla="*/ 28 w 30"/>
                    <a:gd name="T25" fmla="*/ 7 h 12"/>
                    <a:gd name="T26" fmla="*/ 30 w 30"/>
                    <a:gd name="T2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">
                      <a:moveTo>
                        <a:pt x="30" y="4"/>
                      </a:moveTo>
                      <a:cubicBezTo>
                        <a:pt x="27" y="2"/>
                        <a:pt x="26" y="0"/>
                        <a:pt x="22" y="0"/>
                      </a:cubicBezTo>
                      <a:cubicBezTo>
                        <a:pt x="20" y="0"/>
                        <a:pt x="19" y="0"/>
                        <a:pt x="17" y="0"/>
                      </a:cubicBezTo>
                      <a:cubicBezTo>
                        <a:pt x="15" y="0"/>
                        <a:pt x="15" y="1"/>
                        <a:pt x="14" y="1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10" y="1"/>
                        <a:pt x="9" y="2"/>
                        <a:pt x="8" y="3"/>
                      </a:cubicBezTo>
                      <a:cubicBezTo>
                        <a:pt x="6" y="5"/>
                        <a:pt x="0" y="4"/>
                        <a:pt x="3" y="9"/>
                      </a:cubicBezTo>
                      <a:cubicBezTo>
                        <a:pt x="4" y="11"/>
                        <a:pt x="8" y="12"/>
                        <a:pt x="11" y="11"/>
                      </a:cubicBezTo>
                      <a:cubicBezTo>
                        <a:pt x="12" y="11"/>
                        <a:pt x="12" y="9"/>
                        <a:pt x="13" y="9"/>
                      </a:cubicBezTo>
                      <a:cubicBezTo>
                        <a:pt x="15" y="9"/>
                        <a:pt x="17" y="9"/>
                        <a:pt x="18" y="9"/>
                      </a:cubicBezTo>
                      <a:cubicBezTo>
                        <a:pt x="19" y="9"/>
                        <a:pt x="19" y="7"/>
                        <a:pt x="19" y="6"/>
                      </a:cubicBezTo>
                      <a:cubicBezTo>
                        <a:pt x="20" y="5"/>
                        <a:pt x="23" y="7"/>
                        <a:pt x="24" y="7"/>
                      </a:cubicBezTo>
                      <a:cubicBezTo>
                        <a:pt x="25" y="7"/>
                        <a:pt x="27" y="7"/>
                        <a:pt x="28" y="7"/>
                      </a:cubicBezTo>
                      <a:cubicBezTo>
                        <a:pt x="29" y="7"/>
                        <a:pt x="29" y="5"/>
                        <a:pt x="3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6" name="Freeform 658">
                  <a:extLst>
                    <a:ext uri="{FF2B5EF4-FFF2-40B4-BE49-F238E27FC236}">
                      <a16:creationId xmlns:a16="http://schemas.microsoft.com/office/drawing/2014/main" id="{069DEDCD-F56A-7640-97DF-24E0E10A0B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963014"/>
                  <a:ext cx="370220" cy="292414"/>
                </a:xfrm>
                <a:custGeom>
                  <a:avLst/>
                  <a:gdLst>
                    <a:gd name="T0" fmla="*/ 11 w 47"/>
                    <a:gd name="T1" fmla="*/ 29 h 35"/>
                    <a:gd name="T2" fmla="*/ 18 w 47"/>
                    <a:gd name="T3" fmla="*/ 30 h 35"/>
                    <a:gd name="T4" fmla="*/ 23 w 47"/>
                    <a:gd name="T5" fmla="*/ 33 h 35"/>
                    <a:gd name="T6" fmla="*/ 25 w 47"/>
                    <a:gd name="T7" fmla="*/ 31 h 35"/>
                    <a:gd name="T8" fmla="*/ 29 w 47"/>
                    <a:gd name="T9" fmla="*/ 32 h 35"/>
                    <a:gd name="T10" fmla="*/ 33 w 47"/>
                    <a:gd name="T11" fmla="*/ 32 h 35"/>
                    <a:gd name="T12" fmla="*/ 36 w 47"/>
                    <a:gd name="T13" fmla="*/ 33 h 35"/>
                    <a:gd name="T14" fmla="*/ 38 w 47"/>
                    <a:gd name="T15" fmla="*/ 28 h 35"/>
                    <a:gd name="T16" fmla="*/ 42 w 47"/>
                    <a:gd name="T17" fmla="*/ 27 h 35"/>
                    <a:gd name="T18" fmla="*/ 40 w 47"/>
                    <a:gd name="T19" fmla="*/ 22 h 35"/>
                    <a:gd name="T20" fmla="*/ 44 w 47"/>
                    <a:gd name="T21" fmla="*/ 21 h 35"/>
                    <a:gd name="T22" fmla="*/ 45 w 47"/>
                    <a:gd name="T23" fmla="*/ 17 h 35"/>
                    <a:gd name="T24" fmla="*/ 42 w 47"/>
                    <a:gd name="T25" fmla="*/ 15 h 35"/>
                    <a:gd name="T26" fmla="*/ 39 w 47"/>
                    <a:gd name="T27" fmla="*/ 11 h 35"/>
                    <a:gd name="T28" fmla="*/ 38 w 47"/>
                    <a:gd name="T29" fmla="*/ 6 h 35"/>
                    <a:gd name="T30" fmla="*/ 35 w 47"/>
                    <a:gd name="T31" fmla="*/ 2 h 35"/>
                    <a:gd name="T32" fmla="*/ 33 w 47"/>
                    <a:gd name="T33" fmla="*/ 2 h 35"/>
                    <a:gd name="T34" fmla="*/ 30 w 47"/>
                    <a:gd name="T35" fmla="*/ 1 h 35"/>
                    <a:gd name="T36" fmla="*/ 28 w 47"/>
                    <a:gd name="T37" fmla="*/ 2 h 35"/>
                    <a:gd name="T38" fmla="*/ 25 w 47"/>
                    <a:gd name="T39" fmla="*/ 0 h 35"/>
                    <a:gd name="T40" fmla="*/ 22 w 47"/>
                    <a:gd name="T41" fmla="*/ 2 h 35"/>
                    <a:gd name="T42" fmla="*/ 17 w 47"/>
                    <a:gd name="T43" fmla="*/ 3 h 35"/>
                    <a:gd name="T44" fmla="*/ 17 w 47"/>
                    <a:gd name="T45" fmla="*/ 6 h 35"/>
                    <a:gd name="T46" fmla="*/ 13 w 47"/>
                    <a:gd name="T47" fmla="*/ 9 h 35"/>
                    <a:gd name="T48" fmla="*/ 12 w 47"/>
                    <a:gd name="T49" fmla="*/ 13 h 35"/>
                    <a:gd name="T50" fmla="*/ 8 w 47"/>
                    <a:gd name="T51" fmla="*/ 14 h 35"/>
                    <a:gd name="T52" fmla="*/ 1 w 47"/>
                    <a:gd name="T53" fmla="*/ 16 h 35"/>
                    <a:gd name="T54" fmla="*/ 2 w 47"/>
                    <a:gd name="T55" fmla="*/ 24 h 35"/>
                    <a:gd name="T56" fmla="*/ 1 w 47"/>
                    <a:gd name="T57" fmla="*/ 27 h 35"/>
                    <a:gd name="T58" fmla="*/ 1 w 47"/>
                    <a:gd name="T59" fmla="*/ 31 h 35"/>
                    <a:gd name="T60" fmla="*/ 5 w 47"/>
                    <a:gd name="T61" fmla="*/ 30 h 35"/>
                    <a:gd name="T62" fmla="*/ 11 w 47"/>
                    <a:gd name="T63" fmla="*/ 2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7" h="35">
                      <a:moveTo>
                        <a:pt x="11" y="29"/>
                      </a:moveTo>
                      <a:cubicBezTo>
                        <a:pt x="14" y="29"/>
                        <a:pt x="16" y="30"/>
                        <a:pt x="18" y="30"/>
                      </a:cubicBezTo>
                      <a:cubicBezTo>
                        <a:pt x="18" y="30"/>
                        <a:pt x="23" y="33"/>
                        <a:pt x="23" y="33"/>
                      </a:cubicBezTo>
                      <a:cubicBezTo>
                        <a:pt x="23" y="32"/>
                        <a:pt x="24" y="29"/>
                        <a:pt x="25" y="31"/>
                      </a:cubicBezTo>
                      <a:cubicBezTo>
                        <a:pt x="27" y="34"/>
                        <a:pt x="28" y="29"/>
                        <a:pt x="29" y="32"/>
                      </a:cubicBezTo>
                      <a:cubicBezTo>
                        <a:pt x="30" y="34"/>
                        <a:pt x="32" y="32"/>
                        <a:pt x="33" y="32"/>
                      </a:cubicBezTo>
                      <a:cubicBezTo>
                        <a:pt x="34" y="31"/>
                        <a:pt x="36" y="35"/>
                        <a:pt x="36" y="33"/>
                      </a:cubicBezTo>
                      <a:cubicBezTo>
                        <a:pt x="37" y="31"/>
                        <a:pt x="36" y="29"/>
                        <a:pt x="38" y="28"/>
                      </a:cubicBezTo>
                      <a:cubicBezTo>
                        <a:pt x="39" y="28"/>
                        <a:pt x="41" y="27"/>
                        <a:pt x="42" y="27"/>
                      </a:cubicBezTo>
                      <a:cubicBezTo>
                        <a:pt x="41" y="26"/>
                        <a:pt x="40" y="24"/>
                        <a:pt x="40" y="22"/>
                      </a:cubicBezTo>
                      <a:cubicBezTo>
                        <a:pt x="40" y="20"/>
                        <a:pt x="42" y="22"/>
                        <a:pt x="44" y="21"/>
                      </a:cubicBezTo>
                      <a:cubicBezTo>
                        <a:pt x="46" y="21"/>
                        <a:pt x="47" y="19"/>
                        <a:pt x="45" y="17"/>
                      </a:cubicBezTo>
                      <a:cubicBezTo>
                        <a:pt x="44" y="16"/>
                        <a:pt x="43" y="17"/>
                        <a:pt x="42" y="15"/>
                      </a:cubicBezTo>
                      <a:cubicBezTo>
                        <a:pt x="41" y="14"/>
                        <a:pt x="40" y="13"/>
                        <a:pt x="39" y="11"/>
                      </a:cubicBezTo>
                      <a:cubicBezTo>
                        <a:pt x="38" y="10"/>
                        <a:pt x="38" y="8"/>
                        <a:pt x="38" y="6"/>
                      </a:cubicBezTo>
                      <a:cubicBezTo>
                        <a:pt x="39" y="4"/>
                        <a:pt x="36" y="2"/>
                        <a:pt x="35" y="2"/>
                      </a:cubicBezTo>
                      <a:cubicBezTo>
                        <a:pt x="34" y="1"/>
                        <a:pt x="34" y="2"/>
                        <a:pt x="33" y="2"/>
                      </a:cubicBezTo>
                      <a:cubicBezTo>
                        <a:pt x="31" y="3"/>
                        <a:pt x="31" y="2"/>
                        <a:pt x="30" y="1"/>
                      </a:cubicBezTo>
                      <a:cubicBezTo>
                        <a:pt x="29" y="0"/>
                        <a:pt x="29" y="2"/>
                        <a:pt x="28" y="2"/>
                      </a:cubicBezTo>
                      <a:cubicBezTo>
                        <a:pt x="27" y="2"/>
                        <a:pt x="25" y="0"/>
                        <a:pt x="25" y="0"/>
                      </a:cubicBezTo>
                      <a:cubicBezTo>
                        <a:pt x="23" y="0"/>
                        <a:pt x="23" y="2"/>
                        <a:pt x="22" y="2"/>
                      </a:cubicBezTo>
                      <a:cubicBezTo>
                        <a:pt x="20" y="3"/>
                        <a:pt x="19" y="3"/>
                        <a:pt x="17" y="3"/>
                      </a:cubicBezTo>
                      <a:cubicBezTo>
                        <a:pt x="16" y="4"/>
                        <a:pt x="17" y="6"/>
                        <a:pt x="17" y="6"/>
                      </a:cubicBezTo>
                      <a:cubicBezTo>
                        <a:pt x="16" y="8"/>
                        <a:pt x="13" y="7"/>
                        <a:pt x="13" y="9"/>
                      </a:cubicBezTo>
                      <a:cubicBezTo>
                        <a:pt x="12" y="10"/>
                        <a:pt x="12" y="11"/>
                        <a:pt x="12" y="13"/>
                      </a:cubicBezTo>
                      <a:cubicBezTo>
                        <a:pt x="12" y="14"/>
                        <a:pt x="9" y="14"/>
                        <a:pt x="8" y="14"/>
                      </a:cubicBezTo>
                      <a:cubicBezTo>
                        <a:pt x="5" y="15"/>
                        <a:pt x="4" y="16"/>
                        <a:pt x="1" y="16"/>
                      </a:cubicBezTo>
                      <a:cubicBezTo>
                        <a:pt x="2" y="19"/>
                        <a:pt x="5" y="21"/>
                        <a:pt x="2" y="24"/>
                      </a:cubicBezTo>
                      <a:cubicBezTo>
                        <a:pt x="0" y="25"/>
                        <a:pt x="0" y="26"/>
                        <a:pt x="1" y="27"/>
                      </a:cubicBezTo>
                      <a:cubicBezTo>
                        <a:pt x="3" y="28"/>
                        <a:pt x="1" y="30"/>
                        <a:pt x="1" y="31"/>
                      </a:cubicBezTo>
                      <a:cubicBezTo>
                        <a:pt x="3" y="31"/>
                        <a:pt x="4" y="31"/>
                        <a:pt x="5" y="30"/>
                      </a:cubicBezTo>
                      <a:cubicBezTo>
                        <a:pt x="7" y="29"/>
                        <a:pt x="10" y="29"/>
                        <a:pt x="11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7" name="Freeform 659">
                  <a:extLst>
                    <a:ext uri="{FF2B5EF4-FFF2-40B4-BE49-F238E27FC236}">
                      <a16:creationId xmlns:a16="http://schemas.microsoft.com/office/drawing/2014/main" id="{5EE4A9B9-217F-9B49-950C-A784B52D56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945981"/>
                  <a:ext cx="228033" cy="158983"/>
                </a:xfrm>
                <a:custGeom>
                  <a:avLst/>
                  <a:gdLst>
                    <a:gd name="T0" fmla="*/ 16 w 29"/>
                    <a:gd name="T1" fmla="*/ 18 h 19"/>
                    <a:gd name="T2" fmla="*/ 23 w 29"/>
                    <a:gd name="T3" fmla="*/ 15 h 19"/>
                    <a:gd name="T4" fmla="*/ 23 w 29"/>
                    <a:gd name="T5" fmla="*/ 12 h 19"/>
                    <a:gd name="T6" fmla="*/ 27 w 29"/>
                    <a:gd name="T7" fmla="*/ 9 h 19"/>
                    <a:gd name="T8" fmla="*/ 26 w 29"/>
                    <a:gd name="T9" fmla="*/ 4 h 19"/>
                    <a:gd name="T10" fmla="*/ 19 w 29"/>
                    <a:gd name="T11" fmla="*/ 1 h 19"/>
                    <a:gd name="T12" fmla="*/ 10 w 29"/>
                    <a:gd name="T13" fmla="*/ 1 h 19"/>
                    <a:gd name="T14" fmla="*/ 0 w 29"/>
                    <a:gd name="T15" fmla="*/ 4 h 19"/>
                    <a:gd name="T16" fmla="*/ 1 w 29"/>
                    <a:gd name="T17" fmla="*/ 6 h 19"/>
                    <a:gd name="T18" fmla="*/ 2 w 29"/>
                    <a:gd name="T19" fmla="*/ 9 h 19"/>
                    <a:gd name="T20" fmla="*/ 5 w 29"/>
                    <a:gd name="T21" fmla="*/ 10 h 19"/>
                    <a:gd name="T22" fmla="*/ 9 w 29"/>
                    <a:gd name="T23" fmla="*/ 11 h 19"/>
                    <a:gd name="T24" fmla="*/ 8 w 29"/>
                    <a:gd name="T25" fmla="*/ 15 h 19"/>
                    <a:gd name="T26" fmla="*/ 12 w 29"/>
                    <a:gd name="T27" fmla="*/ 18 h 19"/>
                    <a:gd name="T28" fmla="*/ 16 w 29"/>
                    <a:gd name="T29" fmla="*/ 18 h 19"/>
                    <a:gd name="T30" fmla="*/ 16 w 29"/>
                    <a:gd name="T31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9" h="19">
                      <a:moveTo>
                        <a:pt x="16" y="18"/>
                      </a:moveTo>
                      <a:cubicBezTo>
                        <a:pt x="18" y="16"/>
                        <a:pt x="21" y="16"/>
                        <a:pt x="23" y="15"/>
                      </a:cubicBezTo>
                      <a:cubicBezTo>
                        <a:pt x="23" y="14"/>
                        <a:pt x="23" y="13"/>
                        <a:pt x="23" y="12"/>
                      </a:cubicBezTo>
                      <a:cubicBezTo>
                        <a:pt x="24" y="10"/>
                        <a:pt x="25" y="10"/>
                        <a:pt x="27" y="9"/>
                      </a:cubicBezTo>
                      <a:cubicBezTo>
                        <a:pt x="29" y="8"/>
                        <a:pt x="28" y="5"/>
                        <a:pt x="26" y="4"/>
                      </a:cubicBezTo>
                      <a:cubicBezTo>
                        <a:pt x="24" y="3"/>
                        <a:pt x="22" y="2"/>
                        <a:pt x="19" y="1"/>
                      </a:cubicBezTo>
                      <a:cubicBezTo>
                        <a:pt x="17" y="0"/>
                        <a:pt x="13" y="1"/>
                        <a:pt x="10" y="1"/>
                      </a:cubicBezTo>
                      <a:cubicBezTo>
                        <a:pt x="8" y="1"/>
                        <a:pt x="0" y="0"/>
                        <a:pt x="0" y="4"/>
                      </a:cubicBezTo>
                      <a:cubicBezTo>
                        <a:pt x="0" y="4"/>
                        <a:pt x="1" y="5"/>
                        <a:pt x="1" y="6"/>
                      </a:cubicBezTo>
                      <a:cubicBezTo>
                        <a:pt x="2" y="7"/>
                        <a:pt x="1" y="8"/>
                        <a:pt x="2" y="9"/>
                      </a:cubicBezTo>
                      <a:cubicBezTo>
                        <a:pt x="3" y="9"/>
                        <a:pt x="4" y="11"/>
                        <a:pt x="5" y="10"/>
                      </a:cubicBezTo>
                      <a:cubicBezTo>
                        <a:pt x="7" y="10"/>
                        <a:pt x="9" y="9"/>
                        <a:pt x="9" y="11"/>
                      </a:cubicBezTo>
                      <a:cubicBezTo>
                        <a:pt x="9" y="12"/>
                        <a:pt x="9" y="14"/>
                        <a:pt x="8" y="15"/>
                      </a:cubicBezTo>
                      <a:cubicBezTo>
                        <a:pt x="11" y="15"/>
                        <a:pt x="11" y="15"/>
                        <a:pt x="12" y="18"/>
                      </a:cubicBezTo>
                      <a:cubicBezTo>
                        <a:pt x="13" y="18"/>
                        <a:pt x="16" y="18"/>
                        <a:pt x="16" y="18"/>
                      </a:cubicBezTo>
                      <a:cubicBezTo>
                        <a:pt x="17" y="17"/>
                        <a:pt x="15" y="19"/>
                        <a:pt x="16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8" name="Freeform 660">
                  <a:extLst>
                    <a:ext uri="{FF2B5EF4-FFF2-40B4-BE49-F238E27FC236}">
                      <a16:creationId xmlns:a16="http://schemas.microsoft.com/office/drawing/2014/main" id="{3F4654A4-76BC-BA44-9FB4-FC3FE3BD5E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846618"/>
                  <a:ext cx="281691" cy="150467"/>
                </a:xfrm>
                <a:custGeom>
                  <a:avLst/>
                  <a:gdLst>
                    <a:gd name="T0" fmla="*/ 11 w 36"/>
                    <a:gd name="T1" fmla="*/ 13 h 18"/>
                    <a:gd name="T2" fmla="*/ 19 w 36"/>
                    <a:gd name="T3" fmla="*/ 12 h 18"/>
                    <a:gd name="T4" fmla="*/ 25 w 36"/>
                    <a:gd name="T5" fmla="*/ 15 h 18"/>
                    <a:gd name="T6" fmla="*/ 29 w 36"/>
                    <a:gd name="T7" fmla="*/ 17 h 18"/>
                    <a:gd name="T8" fmla="*/ 33 w 36"/>
                    <a:gd name="T9" fmla="*/ 16 h 18"/>
                    <a:gd name="T10" fmla="*/ 36 w 36"/>
                    <a:gd name="T11" fmla="*/ 14 h 18"/>
                    <a:gd name="T12" fmla="*/ 34 w 36"/>
                    <a:gd name="T13" fmla="*/ 8 h 18"/>
                    <a:gd name="T14" fmla="*/ 31 w 36"/>
                    <a:gd name="T15" fmla="*/ 4 h 18"/>
                    <a:gd name="T16" fmla="*/ 25 w 36"/>
                    <a:gd name="T17" fmla="*/ 3 h 18"/>
                    <a:gd name="T18" fmla="*/ 18 w 36"/>
                    <a:gd name="T19" fmla="*/ 1 h 18"/>
                    <a:gd name="T20" fmla="*/ 17 w 36"/>
                    <a:gd name="T21" fmla="*/ 5 h 18"/>
                    <a:gd name="T22" fmla="*/ 15 w 36"/>
                    <a:gd name="T23" fmla="*/ 7 h 18"/>
                    <a:gd name="T24" fmla="*/ 8 w 36"/>
                    <a:gd name="T25" fmla="*/ 4 h 18"/>
                    <a:gd name="T26" fmla="*/ 0 w 36"/>
                    <a:gd name="T27" fmla="*/ 15 h 18"/>
                    <a:gd name="T28" fmla="*/ 11 w 36"/>
                    <a:gd name="T29" fmla="*/ 13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6" h="18">
                      <a:moveTo>
                        <a:pt x="11" y="13"/>
                      </a:moveTo>
                      <a:cubicBezTo>
                        <a:pt x="14" y="13"/>
                        <a:pt x="16" y="12"/>
                        <a:pt x="19" y="12"/>
                      </a:cubicBezTo>
                      <a:cubicBezTo>
                        <a:pt x="20" y="12"/>
                        <a:pt x="24" y="14"/>
                        <a:pt x="25" y="15"/>
                      </a:cubicBezTo>
                      <a:cubicBezTo>
                        <a:pt x="26" y="16"/>
                        <a:pt x="27" y="18"/>
                        <a:pt x="29" y="17"/>
                      </a:cubicBezTo>
                      <a:cubicBezTo>
                        <a:pt x="30" y="17"/>
                        <a:pt x="31" y="16"/>
                        <a:pt x="33" y="16"/>
                      </a:cubicBezTo>
                      <a:cubicBezTo>
                        <a:pt x="34" y="16"/>
                        <a:pt x="34" y="14"/>
                        <a:pt x="36" y="14"/>
                      </a:cubicBezTo>
                      <a:cubicBezTo>
                        <a:pt x="35" y="12"/>
                        <a:pt x="33" y="9"/>
                        <a:pt x="34" y="8"/>
                      </a:cubicBezTo>
                      <a:cubicBezTo>
                        <a:pt x="35" y="6"/>
                        <a:pt x="32" y="4"/>
                        <a:pt x="31" y="4"/>
                      </a:cubicBezTo>
                      <a:cubicBezTo>
                        <a:pt x="29" y="3"/>
                        <a:pt x="27" y="5"/>
                        <a:pt x="25" y="3"/>
                      </a:cubicBezTo>
                      <a:cubicBezTo>
                        <a:pt x="22" y="1"/>
                        <a:pt x="21" y="0"/>
                        <a:pt x="18" y="1"/>
                      </a:cubicBezTo>
                      <a:cubicBezTo>
                        <a:pt x="16" y="2"/>
                        <a:pt x="17" y="3"/>
                        <a:pt x="17" y="5"/>
                      </a:cubicBezTo>
                      <a:cubicBezTo>
                        <a:pt x="16" y="6"/>
                        <a:pt x="16" y="7"/>
                        <a:pt x="15" y="7"/>
                      </a:cubicBezTo>
                      <a:cubicBezTo>
                        <a:pt x="12" y="9"/>
                        <a:pt x="10" y="5"/>
                        <a:pt x="8" y="4"/>
                      </a:cubicBezTo>
                      <a:cubicBezTo>
                        <a:pt x="3" y="0"/>
                        <a:pt x="0" y="11"/>
                        <a:pt x="0" y="15"/>
                      </a:cubicBezTo>
                      <a:cubicBezTo>
                        <a:pt x="4" y="13"/>
                        <a:pt x="7" y="13"/>
                        <a:pt x="1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9" name="Freeform 661">
                  <a:extLst>
                    <a:ext uri="{FF2B5EF4-FFF2-40B4-BE49-F238E27FC236}">
                      <a16:creationId xmlns:a16="http://schemas.microsoft.com/office/drawing/2014/main" id="{73B7477C-B15F-134E-A410-46BE6DB4E1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755773"/>
                  <a:ext cx="187795" cy="124913"/>
                </a:xfrm>
                <a:custGeom>
                  <a:avLst/>
                  <a:gdLst>
                    <a:gd name="T0" fmla="*/ 16 w 24"/>
                    <a:gd name="T1" fmla="*/ 15 h 15"/>
                    <a:gd name="T2" fmla="*/ 20 w 24"/>
                    <a:gd name="T3" fmla="*/ 15 h 15"/>
                    <a:gd name="T4" fmla="*/ 22 w 24"/>
                    <a:gd name="T5" fmla="*/ 13 h 15"/>
                    <a:gd name="T6" fmla="*/ 22 w 24"/>
                    <a:gd name="T7" fmla="*/ 10 h 15"/>
                    <a:gd name="T8" fmla="*/ 21 w 24"/>
                    <a:gd name="T9" fmla="*/ 5 h 15"/>
                    <a:gd name="T10" fmla="*/ 24 w 24"/>
                    <a:gd name="T11" fmla="*/ 0 h 15"/>
                    <a:gd name="T12" fmla="*/ 12 w 24"/>
                    <a:gd name="T13" fmla="*/ 0 h 15"/>
                    <a:gd name="T14" fmla="*/ 6 w 24"/>
                    <a:gd name="T15" fmla="*/ 1 h 15"/>
                    <a:gd name="T16" fmla="*/ 0 w 24"/>
                    <a:gd name="T17" fmla="*/ 5 h 15"/>
                    <a:gd name="T18" fmla="*/ 2 w 24"/>
                    <a:gd name="T19" fmla="*/ 6 h 15"/>
                    <a:gd name="T20" fmla="*/ 2 w 24"/>
                    <a:gd name="T21" fmla="*/ 8 h 15"/>
                    <a:gd name="T22" fmla="*/ 7 w 24"/>
                    <a:gd name="T23" fmla="*/ 9 h 15"/>
                    <a:gd name="T24" fmla="*/ 6 w 24"/>
                    <a:gd name="T25" fmla="*/ 13 h 15"/>
                    <a:gd name="T26" fmla="*/ 11 w 24"/>
                    <a:gd name="T27" fmla="*/ 12 h 15"/>
                    <a:gd name="T28" fmla="*/ 16 w 24"/>
                    <a:gd name="T29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4" h="15">
                      <a:moveTo>
                        <a:pt x="16" y="15"/>
                      </a:moveTo>
                      <a:cubicBezTo>
                        <a:pt x="17" y="15"/>
                        <a:pt x="19" y="15"/>
                        <a:pt x="20" y="15"/>
                      </a:cubicBezTo>
                      <a:cubicBezTo>
                        <a:pt x="20" y="14"/>
                        <a:pt x="22" y="14"/>
                        <a:pt x="22" y="13"/>
                      </a:cubicBezTo>
                      <a:cubicBezTo>
                        <a:pt x="22" y="12"/>
                        <a:pt x="22" y="11"/>
                        <a:pt x="22" y="10"/>
                      </a:cubicBezTo>
                      <a:cubicBezTo>
                        <a:pt x="21" y="8"/>
                        <a:pt x="20" y="7"/>
                        <a:pt x="21" y="5"/>
                      </a:cubicBezTo>
                      <a:cubicBezTo>
                        <a:pt x="23" y="4"/>
                        <a:pt x="24" y="2"/>
                        <a:pt x="24" y="0"/>
                      </a:cubicBezTo>
                      <a:cubicBezTo>
                        <a:pt x="22" y="3"/>
                        <a:pt x="15" y="0"/>
                        <a:pt x="12" y="0"/>
                      </a:cubicBez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5" y="1"/>
                        <a:pt x="0" y="5"/>
                        <a:pt x="0" y="5"/>
                      </a:cubicBezTo>
                      <a:cubicBezTo>
                        <a:pt x="0" y="6"/>
                        <a:pt x="3" y="5"/>
                        <a:pt x="2" y="6"/>
                      </a:cubicBezTo>
                      <a:cubicBezTo>
                        <a:pt x="2" y="7"/>
                        <a:pt x="2" y="7"/>
                        <a:pt x="2" y="8"/>
                      </a:cubicBezTo>
                      <a:cubicBezTo>
                        <a:pt x="3" y="10"/>
                        <a:pt x="7" y="9"/>
                        <a:pt x="7" y="9"/>
                      </a:cubicBezTo>
                      <a:cubicBezTo>
                        <a:pt x="7" y="10"/>
                        <a:pt x="6" y="12"/>
                        <a:pt x="6" y="13"/>
                      </a:cubicBezTo>
                      <a:cubicBezTo>
                        <a:pt x="7" y="12"/>
                        <a:pt x="9" y="11"/>
                        <a:pt x="11" y="12"/>
                      </a:cubicBezTo>
                      <a:cubicBezTo>
                        <a:pt x="13" y="13"/>
                        <a:pt x="14" y="15"/>
                        <a:pt x="1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0" name="Freeform 662">
                  <a:extLst>
                    <a:ext uri="{FF2B5EF4-FFF2-40B4-BE49-F238E27FC236}">
                      <a16:creationId xmlns:a16="http://schemas.microsoft.com/office/drawing/2014/main" id="{85E680A2-6794-D146-8E1C-8B0F934E2E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1" y="7014117"/>
                  <a:ext cx="126090" cy="65297"/>
                </a:xfrm>
                <a:custGeom>
                  <a:avLst/>
                  <a:gdLst>
                    <a:gd name="T0" fmla="*/ 16 w 16"/>
                    <a:gd name="T1" fmla="*/ 4 h 8"/>
                    <a:gd name="T2" fmla="*/ 12 w 16"/>
                    <a:gd name="T3" fmla="*/ 2 h 8"/>
                    <a:gd name="T4" fmla="*/ 8 w 16"/>
                    <a:gd name="T5" fmla="*/ 0 h 8"/>
                    <a:gd name="T6" fmla="*/ 7 w 16"/>
                    <a:gd name="T7" fmla="*/ 3 h 8"/>
                    <a:gd name="T8" fmla="*/ 5 w 16"/>
                    <a:gd name="T9" fmla="*/ 2 h 8"/>
                    <a:gd name="T10" fmla="*/ 2 w 16"/>
                    <a:gd name="T11" fmla="*/ 3 h 8"/>
                    <a:gd name="T12" fmla="*/ 0 w 16"/>
                    <a:gd name="T13" fmla="*/ 5 h 8"/>
                    <a:gd name="T14" fmla="*/ 0 w 16"/>
                    <a:gd name="T15" fmla="*/ 6 h 8"/>
                    <a:gd name="T16" fmla="*/ 2 w 16"/>
                    <a:gd name="T17" fmla="*/ 6 h 8"/>
                    <a:gd name="T18" fmla="*/ 8 w 16"/>
                    <a:gd name="T19" fmla="*/ 7 h 8"/>
                    <a:gd name="T20" fmla="*/ 16 w 16"/>
                    <a:gd name="T21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6" y="1"/>
                        <a:pt x="14" y="2"/>
                        <a:pt x="12" y="2"/>
                      </a:cubicBezTo>
                      <a:cubicBezTo>
                        <a:pt x="11" y="3"/>
                        <a:pt x="10" y="1"/>
                        <a:pt x="8" y="0"/>
                      </a:cubicBezTo>
                      <a:cubicBezTo>
                        <a:pt x="8" y="1"/>
                        <a:pt x="8" y="2"/>
                        <a:pt x="7" y="3"/>
                      </a:cubicBezTo>
                      <a:cubicBezTo>
                        <a:pt x="6" y="3"/>
                        <a:pt x="7" y="1"/>
                        <a:pt x="5" y="2"/>
                      </a:cubicBezTo>
                      <a:cubicBezTo>
                        <a:pt x="4" y="2"/>
                        <a:pt x="2" y="2"/>
                        <a:pt x="2" y="3"/>
                      </a:cubicBezTo>
                      <a:cubicBezTo>
                        <a:pt x="1" y="5"/>
                        <a:pt x="2" y="6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4" y="7"/>
                        <a:pt x="6" y="7"/>
                        <a:pt x="8" y="7"/>
                      </a:cubicBezTo>
                      <a:cubicBezTo>
                        <a:pt x="10" y="7"/>
                        <a:pt x="16" y="8"/>
                        <a:pt x="1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1" name="Freeform 663">
                  <a:extLst>
                    <a:ext uri="{FF2B5EF4-FFF2-40B4-BE49-F238E27FC236}">
                      <a16:creationId xmlns:a16="http://schemas.microsoft.com/office/drawing/2014/main" id="{FA6AF05B-6214-044A-8F2F-38EC348351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25797" y="7031148"/>
                  <a:ext cx="375585" cy="349191"/>
                </a:xfrm>
                <a:custGeom>
                  <a:avLst/>
                  <a:gdLst>
                    <a:gd name="T0" fmla="*/ 1 w 48"/>
                    <a:gd name="T1" fmla="*/ 12 h 42"/>
                    <a:gd name="T2" fmla="*/ 0 w 48"/>
                    <a:gd name="T3" fmla="*/ 16 h 42"/>
                    <a:gd name="T4" fmla="*/ 2 w 48"/>
                    <a:gd name="T5" fmla="*/ 20 h 42"/>
                    <a:gd name="T6" fmla="*/ 4 w 48"/>
                    <a:gd name="T7" fmla="*/ 27 h 42"/>
                    <a:gd name="T8" fmla="*/ 9 w 48"/>
                    <a:gd name="T9" fmla="*/ 31 h 42"/>
                    <a:gd name="T10" fmla="*/ 10 w 48"/>
                    <a:gd name="T11" fmla="*/ 33 h 42"/>
                    <a:gd name="T12" fmla="*/ 13 w 48"/>
                    <a:gd name="T13" fmla="*/ 32 h 42"/>
                    <a:gd name="T14" fmla="*/ 21 w 48"/>
                    <a:gd name="T15" fmla="*/ 36 h 42"/>
                    <a:gd name="T16" fmla="*/ 25 w 48"/>
                    <a:gd name="T17" fmla="*/ 37 h 42"/>
                    <a:gd name="T18" fmla="*/ 33 w 48"/>
                    <a:gd name="T19" fmla="*/ 37 h 42"/>
                    <a:gd name="T20" fmla="*/ 39 w 48"/>
                    <a:gd name="T21" fmla="*/ 41 h 42"/>
                    <a:gd name="T22" fmla="*/ 41 w 48"/>
                    <a:gd name="T23" fmla="*/ 35 h 42"/>
                    <a:gd name="T24" fmla="*/ 44 w 48"/>
                    <a:gd name="T25" fmla="*/ 32 h 42"/>
                    <a:gd name="T26" fmla="*/ 48 w 48"/>
                    <a:gd name="T27" fmla="*/ 31 h 42"/>
                    <a:gd name="T28" fmla="*/ 45 w 48"/>
                    <a:gd name="T29" fmla="*/ 26 h 42"/>
                    <a:gd name="T30" fmla="*/ 44 w 48"/>
                    <a:gd name="T31" fmla="*/ 19 h 42"/>
                    <a:gd name="T32" fmla="*/ 46 w 48"/>
                    <a:gd name="T33" fmla="*/ 12 h 42"/>
                    <a:gd name="T34" fmla="*/ 44 w 48"/>
                    <a:gd name="T35" fmla="*/ 7 h 42"/>
                    <a:gd name="T36" fmla="*/ 42 w 48"/>
                    <a:gd name="T37" fmla="*/ 5 h 42"/>
                    <a:gd name="T38" fmla="*/ 25 w 48"/>
                    <a:gd name="T39" fmla="*/ 4 h 42"/>
                    <a:gd name="T40" fmla="*/ 20 w 48"/>
                    <a:gd name="T41" fmla="*/ 2 h 42"/>
                    <a:gd name="T42" fmla="*/ 13 w 48"/>
                    <a:gd name="T43" fmla="*/ 4 h 42"/>
                    <a:gd name="T44" fmla="*/ 6 w 48"/>
                    <a:gd name="T45" fmla="*/ 6 h 42"/>
                    <a:gd name="T46" fmla="*/ 2 w 48"/>
                    <a:gd name="T47" fmla="*/ 7 h 42"/>
                    <a:gd name="T48" fmla="*/ 1 w 48"/>
                    <a:gd name="T49" fmla="*/ 9 h 42"/>
                    <a:gd name="T50" fmla="*/ 1 w 48"/>
                    <a:gd name="T51" fmla="*/ 12 h 42"/>
                    <a:gd name="T52" fmla="*/ 1 w 48"/>
                    <a:gd name="T53" fmla="*/ 12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8" h="42">
                      <a:moveTo>
                        <a:pt x="1" y="12"/>
                      </a:moveTo>
                      <a:cubicBezTo>
                        <a:pt x="1" y="13"/>
                        <a:pt x="0" y="15"/>
                        <a:pt x="0" y="16"/>
                      </a:cubicBezTo>
                      <a:cubicBezTo>
                        <a:pt x="1" y="17"/>
                        <a:pt x="2" y="19"/>
                        <a:pt x="2" y="20"/>
                      </a:cubicBezTo>
                      <a:cubicBezTo>
                        <a:pt x="2" y="22"/>
                        <a:pt x="3" y="25"/>
                        <a:pt x="4" y="27"/>
                      </a:cubicBezTo>
                      <a:cubicBezTo>
                        <a:pt x="5" y="30"/>
                        <a:pt x="8" y="29"/>
                        <a:pt x="9" y="31"/>
                      </a:cubicBezTo>
                      <a:cubicBezTo>
                        <a:pt x="9" y="31"/>
                        <a:pt x="9" y="33"/>
                        <a:pt x="10" y="33"/>
                      </a:cubicBezTo>
                      <a:cubicBezTo>
                        <a:pt x="11" y="34"/>
                        <a:pt x="12" y="32"/>
                        <a:pt x="13" y="32"/>
                      </a:cubicBezTo>
                      <a:cubicBezTo>
                        <a:pt x="15" y="31"/>
                        <a:pt x="19" y="35"/>
                        <a:pt x="21" y="36"/>
                      </a:cubicBezTo>
                      <a:cubicBezTo>
                        <a:pt x="22" y="37"/>
                        <a:pt x="23" y="39"/>
                        <a:pt x="25" y="37"/>
                      </a:cubicBezTo>
                      <a:cubicBezTo>
                        <a:pt x="26" y="36"/>
                        <a:pt x="31" y="37"/>
                        <a:pt x="33" y="37"/>
                      </a:cubicBezTo>
                      <a:cubicBezTo>
                        <a:pt x="36" y="37"/>
                        <a:pt x="37" y="39"/>
                        <a:pt x="39" y="41"/>
                      </a:cubicBezTo>
                      <a:cubicBezTo>
                        <a:pt x="40" y="42"/>
                        <a:pt x="40" y="36"/>
                        <a:pt x="41" y="35"/>
                      </a:cubicBezTo>
                      <a:cubicBezTo>
                        <a:pt x="42" y="34"/>
                        <a:pt x="43" y="33"/>
                        <a:pt x="44" y="32"/>
                      </a:cubicBezTo>
                      <a:cubicBezTo>
                        <a:pt x="45" y="32"/>
                        <a:pt x="48" y="32"/>
                        <a:pt x="48" y="31"/>
                      </a:cubicBezTo>
                      <a:cubicBezTo>
                        <a:pt x="47" y="28"/>
                        <a:pt x="47" y="27"/>
                        <a:pt x="45" y="26"/>
                      </a:cubicBezTo>
                      <a:cubicBezTo>
                        <a:pt x="43" y="24"/>
                        <a:pt x="46" y="21"/>
                        <a:pt x="44" y="19"/>
                      </a:cubicBezTo>
                      <a:cubicBezTo>
                        <a:pt x="42" y="18"/>
                        <a:pt x="47" y="14"/>
                        <a:pt x="46" y="12"/>
                      </a:cubicBezTo>
                      <a:cubicBezTo>
                        <a:pt x="45" y="10"/>
                        <a:pt x="44" y="9"/>
                        <a:pt x="44" y="7"/>
                      </a:cubicBezTo>
                      <a:cubicBezTo>
                        <a:pt x="44" y="6"/>
                        <a:pt x="44" y="5"/>
                        <a:pt x="42" y="5"/>
                      </a:cubicBezTo>
                      <a:cubicBezTo>
                        <a:pt x="37" y="3"/>
                        <a:pt x="30" y="6"/>
                        <a:pt x="25" y="4"/>
                      </a:cubicBezTo>
                      <a:cubicBezTo>
                        <a:pt x="25" y="7"/>
                        <a:pt x="21" y="2"/>
                        <a:pt x="20" y="2"/>
                      </a:cubicBezTo>
                      <a:cubicBezTo>
                        <a:pt x="17" y="0"/>
                        <a:pt x="15" y="2"/>
                        <a:pt x="13" y="4"/>
                      </a:cubicBezTo>
                      <a:cubicBezTo>
                        <a:pt x="10" y="5"/>
                        <a:pt x="8" y="6"/>
                        <a:pt x="6" y="6"/>
                      </a:cubicBezTo>
                      <a:cubicBezTo>
                        <a:pt x="5" y="7"/>
                        <a:pt x="3" y="7"/>
                        <a:pt x="2" y="7"/>
                      </a:cubicBezTo>
                      <a:cubicBezTo>
                        <a:pt x="1" y="8"/>
                        <a:pt x="3" y="9"/>
                        <a:pt x="1" y="9"/>
                      </a:cubicBezTo>
                      <a:cubicBezTo>
                        <a:pt x="1" y="10"/>
                        <a:pt x="1" y="11"/>
                        <a:pt x="1" y="12"/>
                      </a:cubicBezTo>
                      <a:cubicBezTo>
                        <a:pt x="1" y="14"/>
                        <a:pt x="1" y="12"/>
                        <a:pt x="1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2" name="Freeform 664">
                  <a:extLst>
                    <a:ext uri="{FF2B5EF4-FFF2-40B4-BE49-F238E27FC236}">
                      <a16:creationId xmlns:a16="http://schemas.microsoft.com/office/drawing/2014/main" id="{12641AFC-0A3D-1846-A94E-DC9BB4E4A7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397374"/>
                  <a:ext cx="362173" cy="249828"/>
                </a:xfrm>
                <a:custGeom>
                  <a:avLst/>
                  <a:gdLst>
                    <a:gd name="T0" fmla="*/ 38 w 46"/>
                    <a:gd name="T1" fmla="*/ 13 h 30"/>
                    <a:gd name="T2" fmla="*/ 35 w 46"/>
                    <a:gd name="T3" fmla="*/ 6 h 30"/>
                    <a:gd name="T4" fmla="*/ 32 w 46"/>
                    <a:gd name="T5" fmla="*/ 0 h 30"/>
                    <a:gd name="T6" fmla="*/ 22 w 46"/>
                    <a:gd name="T7" fmla="*/ 4 h 30"/>
                    <a:gd name="T8" fmla="*/ 18 w 46"/>
                    <a:gd name="T9" fmla="*/ 3 h 30"/>
                    <a:gd name="T10" fmla="*/ 12 w 46"/>
                    <a:gd name="T11" fmla="*/ 3 h 30"/>
                    <a:gd name="T12" fmla="*/ 8 w 46"/>
                    <a:gd name="T13" fmla="*/ 6 h 30"/>
                    <a:gd name="T14" fmla="*/ 4 w 46"/>
                    <a:gd name="T15" fmla="*/ 14 h 30"/>
                    <a:gd name="T16" fmla="*/ 0 w 46"/>
                    <a:gd name="T17" fmla="*/ 15 h 30"/>
                    <a:gd name="T18" fmla="*/ 3 w 46"/>
                    <a:gd name="T19" fmla="*/ 18 h 30"/>
                    <a:gd name="T20" fmla="*/ 5 w 46"/>
                    <a:gd name="T21" fmla="*/ 22 h 30"/>
                    <a:gd name="T22" fmla="*/ 8 w 46"/>
                    <a:gd name="T23" fmla="*/ 24 h 30"/>
                    <a:gd name="T24" fmla="*/ 11 w 46"/>
                    <a:gd name="T25" fmla="*/ 25 h 30"/>
                    <a:gd name="T26" fmla="*/ 11 w 46"/>
                    <a:gd name="T27" fmla="*/ 28 h 30"/>
                    <a:gd name="T28" fmla="*/ 21 w 46"/>
                    <a:gd name="T29" fmla="*/ 30 h 30"/>
                    <a:gd name="T30" fmla="*/ 28 w 46"/>
                    <a:gd name="T31" fmla="*/ 28 h 30"/>
                    <a:gd name="T32" fmla="*/ 40 w 46"/>
                    <a:gd name="T33" fmla="*/ 30 h 30"/>
                    <a:gd name="T34" fmla="*/ 41 w 46"/>
                    <a:gd name="T35" fmla="*/ 23 h 30"/>
                    <a:gd name="T36" fmla="*/ 46 w 46"/>
                    <a:gd name="T37" fmla="*/ 20 h 30"/>
                    <a:gd name="T38" fmla="*/ 39 w 46"/>
                    <a:gd name="T39" fmla="*/ 20 h 30"/>
                    <a:gd name="T40" fmla="*/ 38 w 46"/>
                    <a:gd name="T41" fmla="*/ 13 h 30"/>
                    <a:gd name="T42" fmla="*/ 38 w 46"/>
                    <a:gd name="T4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" h="30">
                      <a:moveTo>
                        <a:pt x="38" y="13"/>
                      </a:moveTo>
                      <a:cubicBezTo>
                        <a:pt x="39" y="10"/>
                        <a:pt x="36" y="8"/>
                        <a:pt x="35" y="6"/>
                      </a:cubicBezTo>
                      <a:cubicBezTo>
                        <a:pt x="33" y="5"/>
                        <a:pt x="32" y="2"/>
                        <a:pt x="32" y="0"/>
                      </a:cubicBezTo>
                      <a:cubicBezTo>
                        <a:pt x="29" y="1"/>
                        <a:pt x="26" y="4"/>
                        <a:pt x="22" y="4"/>
                      </a:cubicBezTo>
                      <a:cubicBezTo>
                        <a:pt x="21" y="4"/>
                        <a:pt x="19" y="3"/>
                        <a:pt x="18" y="3"/>
                      </a:cubicBezTo>
                      <a:cubicBezTo>
                        <a:pt x="16" y="3"/>
                        <a:pt x="14" y="3"/>
                        <a:pt x="12" y="3"/>
                      </a:cubicBezTo>
                      <a:cubicBezTo>
                        <a:pt x="12" y="3"/>
                        <a:pt x="9" y="6"/>
                        <a:pt x="8" y="6"/>
                      </a:cubicBezTo>
                      <a:cubicBezTo>
                        <a:pt x="7" y="9"/>
                        <a:pt x="5" y="11"/>
                        <a:pt x="4" y="14"/>
                      </a:cubicBezTo>
                      <a:cubicBezTo>
                        <a:pt x="3" y="14"/>
                        <a:pt x="1" y="14"/>
                        <a:pt x="0" y="15"/>
                      </a:cubicBezTo>
                      <a:cubicBezTo>
                        <a:pt x="0" y="16"/>
                        <a:pt x="3" y="17"/>
                        <a:pt x="3" y="18"/>
                      </a:cubicBezTo>
                      <a:cubicBezTo>
                        <a:pt x="3" y="20"/>
                        <a:pt x="4" y="20"/>
                        <a:pt x="5" y="22"/>
                      </a:cubicBezTo>
                      <a:cubicBezTo>
                        <a:pt x="5" y="24"/>
                        <a:pt x="6" y="24"/>
                        <a:pt x="8" y="24"/>
                      </a:cubicBezTo>
                      <a:cubicBezTo>
                        <a:pt x="9" y="24"/>
                        <a:pt x="11" y="24"/>
                        <a:pt x="11" y="25"/>
                      </a:cubicBezTo>
                      <a:cubicBezTo>
                        <a:pt x="11" y="26"/>
                        <a:pt x="11" y="27"/>
                        <a:pt x="11" y="28"/>
                      </a:cubicBezTo>
                      <a:cubicBezTo>
                        <a:pt x="13" y="30"/>
                        <a:pt x="18" y="30"/>
                        <a:pt x="21" y="30"/>
                      </a:cubicBezTo>
                      <a:cubicBezTo>
                        <a:pt x="24" y="30"/>
                        <a:pt x="26" y="30"/>
                        <a:pt x="28" y="28"/>
                      </a:cubicBezTo>
                      <a:cubicBezTo>
                        <a:pt x="32" y="26"/>
                        <a:pt x="36" y="28"/>
                        <a:pt x="40" y="30"/>
                      </a:cubicBezTo>
                      <a:cubicBezTo>
                        <a:pt x="40" y="28"/>
                        <a:pt x="40" y="25"/>
                        <a:pt x="41" y="23"/>
                      </a:cubicBezTo>
                      <a:cubicBezTo>
                        <a:pt x="42" y="22"/>
                        <a:pt x="45" y="24"/>
                        <a:pt x="46" y="20"/>
                      </a:cubicBezTo>
                      <a:cubicBezTo>
                        <a:pt x="43" y="18"/>
                        <a:pt x="42" y="20"/>
                        <a:pt x="39" y="20"/>
                      </a:cubicBezTo>
                      <a:cubicBezTo>
                        <a:pt x="37" y="19"/>
                        <a:pt x="37" y="14"/>
                        <a:pt x="38" y="13"/>
                      </a:cubicBezTo>
                      <a:cubicBezTo>
                        <a:pt x="39" y="11"/>
                        <a:pt x="37" y="15"/>
                        <a:pt x="38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3" name="Freeform 665">
                  <a:extLst>
                    <a:ext uri="{FF2B5EF4-FFF2-40B4-BE49-F238E27FC236}">
                      <a16:creationId xmlns:a16="http://schemas.microsoft.com/office/drawing/2014/main" id="{5D026914-A4E4-014A-9860-1975C6B4D2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06010" y="7388857"/>
                  <a:ext cx="131454" cy="167501"/>
                </a:xfrm>
                <a:custGeom>
                  <a:avLst/>
                  <a:gdLst>
                    <a:gd name="T0" fmla="*/ 14 w 17"/>
                    <a:gd name="T1" fmla="*/ 10 h 20"/>
                    <a:gd name="T2" fmla="*/ 9 w 17"/>
                    <a:gd name="T3" fmla="*/ 3 h 20"/>
                    <a:gd name="T4" fmla="*/ 0 w 17"/>
                    <a:gd name="T5" fmla="*/ 1 h 20"/>
                    <a:gd name="T6" fmla="*/ 5 w 17"/>
                    <a:gd name="T7" fmla="*/ 10 h 20"/>
                    <a:gd name="T8" fmla="*/ 7 w 17"/>
                    <a:gd name="T9" fmla="*/ 20 h 20"/>
                    <a:gd name="T10" fmla="*/ 10 w 17"/>
                    <a:gd name="T11" fmla="*/ 14 h 20"/>
                    <a:gd name="T12" fmla="*/ 14 w 17"/>
                    <a:gd name="T13" fmla="*/ 14 h 20"/>
                    <a:gd name="T14" fmla="*/ 14 w 17"/>
                    <a:gd name="T15" fmla="*/ 10 h 20"/>
                    <a:gd name="T16" fmla="*/ 14 w 17"/>
                    <a:gd name="T17" fmla="*/ 1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0">
                      <a:moveTo>
                        <a:pt x="14" y="10"/>
                      </a:moveTo>
                      <a:cubicBezTo>
                        <a:pt x="12" y="8"/>
                        <a:pt x="11" y="4"/>
                        <a:pt x="9" y="3"/>
                      </a:cubicBezTo>
                      <a:cubicBezTo>
                        <a:pt x="8" y="3"/>
                        <a:pt x="0" y="0"/>
                        <a:pt x="0" y="1"/>
                      </a:cubicBezTo>
                      <a:cubicBezTo>
                        <a:pt x="1" y="5"/>
                        <a:pt x="3" y="7"/>
                        <a:pt x="5" y="10"/>
                      </a:cubicBezTo>
                      <a:cubicBezTo>
                        <a:pt x="7" y="13"/>
                        <a:pt x="4" y="17"/>
                        <a:pt x="7" y="20"/>
                      </a:cubicBezTo>
                      <a:cubicBezTo>
                        <a:pt x="8" y="19"/>
                        <a:pt x="9" y="16"/>
                        <a:pt x="10" y="14"/>
                      </a:cubicBezTo>
                      <a:cubicBezTo>
                        <a:pt x="12" y="13"/>
                        <a:pt x="13" y="14"/>
                        <a:pt x="14" y="14"/>
                      </a:cubicBezTo>
                      <a:cubicBezTo>
                        <a:pt x="17" y="14"/>
                        <a:pt x="14" y="10"/>
                        <a:pt x="14" y="10"/>
                      </a:cubicBezTo>
                      <a:cubicBezTo>
                        <a:pt x="13" y="9"/>
                        <a:pt x="14" y="10"/>
                        <a:pt x="1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4" name="Freeform 666">
                  <a:extLst>
                    <a:ext uri="{FF2B5EF4-FFF2-40B4-BE49-F238E27FC236}">
                      <a16:creationId xmlns:a16="http://schemas.microsoft.com/office/drawing/2014/main" id="{4BD16887-6057-4040-9141-049F964ACB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59667" y="7479702"/>
                  <a:ext cx="77799" cy="85168"/>
                </a:xfrm>
                <a:custGeom>
                  <a:avLst/>
                  <a:gdLst>
                    <a:gd name="T0" fmla="*/ 7 w 10"/>
                    <a:gd name="T1" fmla="*/ 9 h 10"/>
                    <a:gd name="T2" fmla="*/ 7 w 10"/>
                    <a:gd name="T3" fmla="*/ 7 h 10"/>
                    <a:gd name="T4" fmla="*/ 10 w 10"/>
                    <a:gd name="T5" fmla="*/ 4 h 10"/>
                    <a:gd name="T6" fmla="*/ 8 w 10"/>
                    <a:gd name="T7" fmla="*/ 1 h 10"/>
                    <a:gd name="T8" fmla="*/ 3 w 10"/>
                    <a:gd name="T9" fmla="*/ 4 h 10"/>
                    <a:gd name="T10" fmla="*/ 0 w 10"/>
                    <a:gd name="T11" fmla="*/ 9 h 10"/>
                    <a:gd name="T12" fmla="*/ 3 w 10"/>
                    <a:gd name="T13" fmla="*/ 9 h 10"/>
                    <a:gd name="T14" fmla="*/ 7 w 10"/>
                    <a:gd name="T15" fmla="*/ 10 h 10"/>
                    <a:gd name="T16" fmla="*/ 7 w 10"/>
                    <a:gd name="T17" fmla="*/ 9 h 10"/>
                    <a:gd name="T18" fmla="*/ 7 w 10"/>
                    <a:gd name="T1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" h="10">
                      <a:moveTo>
                        <a:pt x="7" y="9"/>
                      </a:moveTo>
                      <a:cubicBezTo>
                        <a:pt x="6" y="8"/>
                        <a:pt x="6" y="8"/>
                        <a:pt x="7" y="7"/>
                      </a:cubicBezTo>
                      <a:cubicBezTo>
                        <a:pt x="8" y="6"/>
                        <a:pt x="9" y="5"/>
                        <a:pt x="10" y="4"/>
                      </a:cubicBezTo>
                      <a:cubicBezTo>
                        <a:pt x="10" y="4"/>
                        <a:pt x="8" y="2"/>
                        <a:pt x="8" y="1"/>
                      </a:cubicBezTo>
                      <a:cubicBezTo>
                        <a:pt x="8" y="5"/>
                        <a:pt x="3" y="0"/>
                        <a:pt x="3" y="4"/>
                      </a:cubicBezTo>
                      <a:cubicBezTo>
                        <a:pt x="3" y="6"/>
                        <a:pt x="1" y="8"/>
                        <a:pt x="0" y="9"/>
                      </a:cubicBezTo>
                      <a:cubicBezTo>
                        <a:pt x="0" y="10"/>
                        <a:pt x="2" y="9"/>
                        <a:pt x="3" y="9"/>
                      </a:cubicBezTo>
                      <a:cubicBezTo>
                        <a:pt x="5" y="9"/>
                        <a:pt x="6" y="9"/>
                        <a:pt x="7" y="10"/>
                      </a:cubicBezTo>
                      <a:cubicBezTo>
                        <a:pt x="7" y="10"/>
                        <a:pt x="7" y="9"/>
                        <a:pt x="7" y="9"/>
                      </a:cubicBezTo>
                      <a:cubicBezTo>
                        <a:pt x="6" y="8"/>
                        <a:pt x="7" y="9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5" name="Freeform 667">
                  <a:extLst>
                    <a:ext uri="{FF2B5EF4-FFF2-40B4-BE49-F238E27FC236}">
                      <a16:creationId xmlns:a16="http://schemas.microsoft.com/office/drawing/2014/main" id="{991C47EF-DADB-C541-B572-F644F3C89E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613132"/>
                  <a:ext cx="252180" cy="158983"/>
                </a:xfrm>
                <a:custGeom>
                  <a:avLst/>
                  <a:gdLst>
                    <a:gd name="T0" fmla="*/ 17 w 32"/>
                    <a:gd name="T1" fmla="*/ 4 h 19"/>
                    <a:gd name="T2" fmla="*/ 2 w 32"/>
                    <a:gd name="T3" fmla="*/ 0 h 19"/>
                    <a:gd name="T4" fmla="*/ 2 w 32"/>
                    <a:gd name="T5" fmla="*/ 5 h 19"/>
                    <a:gd name="T6" fmla="*/ 3 w 32"/>
                    <a:gd name="T7" fmla="*/ 8 h 19"/>
                    <a:gd name="T8" fmla="*/ 1 w 32"/>
                    <a:gd name="T9" fmla="*/ 11 h 19"/>
                    <a:gd name="T10" fmla="*/ 3 w 32"/>
                    <a:gd name="T11" fmla="*/ 17 h 19"/>
                    <a:gd name="T12" fmla="*/ 9 w 32"/>
                    <a:gd name="T13" fmla="*/ 17 h 19"/>
                    <a:gd name="T14" fmla="*/ 16 w 32"/>
                    <a:gd name="T15" fmla="*/ 18 h 19"/>
                    <a:gd name="T16" fmla="*/ 21 w 32"/>
                    <a:gd name="T17" fmla="*/ 15 h 19"/>
                    <a:gd name="T18" fmla="*/ 28 w 32"/>
                    <a:gd name="T19" fmla="*/ 14 h 19"/>
                    <a:gd name="T20" fmla="*/ 28 w 32"/>
                    <a:gd name="T21" fmla="*/ 8 h 19"/>
                    <a:gd name="T22" fmla="*/ 29 w 32"/>
                    <a:gd name="T23" fmla="*/ 3 h 19"/>
                    <a:gd name="T24" fmla="*/ 21 w 32"/>
                    <a:gd name="T25" fmla="*/ 2 h 19"/>
                    <a:gd name="T26" fmla="*/ 17 w 32"/>
                    <a:gd name="T27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2" h="19">
                      <a:moveTo>
                        <a:pt x="17" y="4"/>
                      </a:moveTo>
                      <a:cubicBezTo>
                        <a:pt x="13" y="4"/>
                        <a:pt x="3" y="6"/>
                        <a:pt x="2" y="0"/>
                      </a:cubicBezTo>
                      <a:cubicBezTo>
                        <a:pt x="1" y="2"/>
                        <a:pt x="0" y="4"/>
                        <a:pt x="2" y="5"/>
                      </a:cubicBezTo>
                      <a:cubicBezTo>
                        <a:pt x="3" y="6"/>
                        <a:pt x="4" y="7"/>
                        <a:pt x="3" y="8"/>
                      </a:cubicBezTo>
                      <a:cubicBezTo>
                        <a:pt x="2" y="9"/>
                        <a:pt x="1" y="9"/>
                        <a:pt x="1" y="11"/>
                      </a:cubicBezTo>
                      <a:cubicBezTo>
                        <a:pt x="2" y="13"/>
                        <a:pt x="3" y="14"/>
                        <a:pt x="3" y="17"/>
                      </a:cubicBezTo>
                      <a:cubicBezTo>
                        <a:pt x="5" y="17"/>
                        <a:pt x="7" y="17"/>
                        <a:pt x="9" y="17"/>
                      </a:cubicBezTo>
                      <a:cubicBezTo>
                        <a:pt x="11" y="17"/>
                        <a:pt x="14" y="19"/>
                        <a:pt x="16" y="18"/>
                      </a:cubicBezTo>
                      <a:cubicBezTo>
                        <a:pt x="18" y="18"/>
                        <a:pt x="20" y="16"/>
                        <a:pt x="21" y="15"/>
                      </a:cubicBezTo>
                      <a:cubicBezTo>
                        <a:pt x="23" y="13"/>
                        <a:pt x="25" y="14"/>
                        <a:pt x="28" y="14"/>
                      </a:cubicBezTo>
                      <a:cubicBezTo>
                        <a:pt x="27" y="12"/>
                        <a:pt x="27" y="11"/>
                        <a:pt x="28" y="8"/>
                      </a:cubicBezTo>
                      <a:cubicBezTo>
                        <a:pt x="29" y="6"/>
                        <a:pt x="32" y="4"/>
                        <a:pt x="29" y="3"/>
                      </a:cubicBezTo>
                      <a:cubicBezTo>
                        <a:pt x="27" y="2"/>
                        <a:pt x="24" y="1"/>
                        <a:pt x="21" y="2"/>
                      </a:cubicBezTo>
                      <a:cubicBezTo>
                        <a:pt x="19" y="2"/>
                        <a:pt x="18" y="4"/>
                        <a:pt x="1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6" name="Freeform 668">
                  <a:extLst>
                    <a:ext uri="{FF2B5EF4-FFF2-40B4-BE49-F238E27FC236}">
                      <a16:creationId xmlns:a16="http://schemas.microsoft.com/office/drawing/2014/main" id="{26B35DFE-1108-EF45-A330-FF093775BC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9452" y="7573388"/>
                  <a:ext cx="142187" cy="124913"/>
                </a:xfrm>
                <a:custGeom>
                  <a:avLst/>
                  <a:gdLst>
                    <a:gd name="T0" fmla="*/ 10 w 18"/>
                    <a:gd name="T1" fmla="*/ 0 h 15"/>
                    <a:gd name="T2" fmla="*/ 1 w 18"/>
                    <a:gd name="T3" fmla="*/ 2 h 15"/>
                    <a:gd name="T4" fmla="*/ 4 w 18"/>
                    <a:gd name="T5" fmla="*/ 8 h 15"/>
                    <a:gd name="T6" fmla="*/ 13 w 18"/>
                    <a:gd name="T7" fmla="*/ 15 h 15"/>
                    <a:gd name="T8" fmla="*/ 15 w 18"/>
                    <a:gd name="T9" fmla="*/ 10 h 15"/>
                    <a:gd name="T10" fmla="*/ 17 w 18"/>
                    <a:gd name="T11" fmla="*/ 6 h 15"/>
                    <a:gd name="T12" fmla="*/ 16 w 18"/>
                    <a:gd name="T13" fmla="*/ 2 h 15"/>
                    <a:gd name="T14" fmla="*/ 10 w 18"/>
                    <a:gd name="T1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8" h="15">
                      <a:moveTo>
                        <a:pt x="10" y="0"/>
                      </a:moveTo>
                      <a:cubicBezTo>
                        <a:pt x="8" y="0"/>
                        <a:pt x="0" y="0"/>
                        <a:pt x="1" y="2"/>
                      </a:cubicBezTo>
                      <a:cubicBezTo>
                        <a:pt x="1" y="3"/>
                        <a:pt x="3" y="7"/>
                        <a:pt x="4" y="8"/>
                      </a:cubicBezTo>
                      <a:cubicBezTo>
                        <a:pt x="6" y="11"/>
                        <a:pt x="10" y="13"/>
                        <a:pt x="13" y="15"/>
                      </a:cubicBezTo>
                      <a:cubicBezTo>
                        <a:pt x="13" y="13"/>
                        <a:pt x="13" y="11"/>
                        <a:pt x="15" y="10"/>
                      </a:cubicBezTo>
                      <a:cubicBezTo>
                        <a:pt x="17" y="9"/>
                        <a:pt x="18" y="8"/>
                        <a:pt x="17" y="6"/>
                      </a:cubicBezTo>
                      <a:cubicBezTo>
                        <a:pt x="17" y="4"/>
                        <a:pt x="17" y="3"/>
                        <a:pt x="16" y="2"/>
                      </a:cubicBezTo>
                      <a:cubicBezTo>
                        <a:pt x="14" y="1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7" name="Freeform 669">
                  <a:extLst>
                    <a:ext uri="{FF2B5EF4-FFF2-40B4-BE49-F238E27FC236}">
                      <a16:creationId xmlns:a16="http://schemas.microsoft.com/office/drawing/2014/main" id="{BE36AEC1-C8A8-8846-B220-4361EFAADF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81396" y="7513769"/>
                  <a:ext cx="174378" cy="224276"/>
                </a:xfrm>
                <a:custGeom>
                  <a:avLst/>
                  <a:gdLst>
                    <a:gd name="T0" fmla="*/ 21 w 22"/>
                    <a:gd name="T1" fmla="*/ 19 h 27"/>
                    <a:gd name="T2" fmla="*/ 20 w 22"/>
                    <a:gd name="T3" fmla="*/ 17 h 27"/>
                    <a:gd name="T4" fmla="*/ 19 w 22"/>
                    <a:gd name="T5" fmla="*/ 13 h 27"/>
                    <a:gd name="T6" fmla="*/ 15 w 22"/>
                    <a:gd name="T7" fmla="*/ 10 h 27"/>
                    <a:gd name="T8" fmla="*/ 14 w 22"/>
                    <a:gd name="T9" fmla="*/ 8 h 27"/>
                    <a:gd name="T10" fmla="*/ 12 w 22"/>
                    <a:gd name="T11" fmla="*/ 5 h 27"/>
                    <a:gd name="T12" fmla="*/ 5 w 22"/>
                    <a:gd name="T13" fmla="*/ 1 h 27"/>
                    <a:gd name="T14" fmla="*/ 2 w 22"/>
                    <a:gd name="T15" fmla="*/ 4 h 27"/>
                    <a:gd name="T16" fmla="*/ 4 w 22"/>
                    <a:gd name="T17" fmla="*/ 14 h 27"/>
                    <a:gd name="T18" fmla="*/ 1 w 22"/>
                    <a:gd name="T19" fmla="*/ 19 h 27"/>
                    <a:gd name="T20" fmla="*/ 0 w 22"/>
                    <a:gd name="T21" fmla="*/ 23 h 27"/>
                    <a:gd name="T22" fmla="*/ 4 w 22"/>
                    <a:gd name="T23" fmla="*/ 27 h 27"/>
                    <a:gd name="T24" fmla="*/ 6 w 22"/>
                    <a:gd name="T25" fmla="*/ 23 h 27"/>
                    <a:gd name="T26" fmla="*/ 10 w 22"/>
                    <a:gd name="T27" fmla="*/ 26 h 27"/>
                    <a:gd name="T28" fmla="*/ 20 w 22"/>
                    <a:gd name="T29" fmla="*/ 24 h 27"/>
                    <a:gd name="T30" fmla="*/ 21 w 22"/>
                    <a:gd name="T31" fmla="*/ 19 h 27"/>
                    <a:gd name="T32" fmla="*/ 21 w 22"/>
                    <a:gd name="T33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2" h="27">
                      <a:moveTo>
                        <a:pt x="21" y="19"/>
                      </a:moveTo>
                      <a:cubicBezTo>
                        <a:pt x="22" y="18"/>
                        <a:pt x="21" y="18"/>
                        <a:pt x="20" y="17"/>
                      </a:cubicBezTo>
                      <a:cubicBezTo>
                        <a:pt x="19" y="16"/>
                        <a:pt x="19" y="15"/>
                        <a:pt x="19" y="13"/>
                      </a:cubicBezTo>
                      <a:cubicBezTo>
                        <a:pt x="21" y="10"/>
                        <a:pt x="18" y="10"/>
                        <a:pt x="15" y="10"/>
                      </a:cubicBezTo>
                      <a:cubicBezTo>
                        <a:pt x="14" y="10"/>
                        <a:pt x="14" y="9"/>
                        <a:pt x="14" y="8"/>
                      </a:cubicBezTo>
                      <a:cubicBezTo>
                        <a:pt x="13" y="6"/>
                        <a:pt x="12" y="7"/>
                        <a:pt x="12" y="5"/>
                      </a:cubicBezTo>
                      <a:cubicBezTo>
                        <a:pt x="11" y="2"/>
                        <a:pt x="9" y="0"/>
                        <a:pt x="5" y="1"/>
                      </a:cubicBezTo>
                      <a:cubicBezTo>
                        <a:pt x="2" y="2"/>
                        <a:pt x="2" y="2"/>
                        <a:pt x="2" y="4"/>
                      </a:cubicBezTo>
                      <a:cubicBezTo>
                        <a:pt x="3" y="7"/>
                        <a:pt x="4" y="10"/>
                        <a:pt x="4" y="14"/>
                      </a:cubicBezTo>
                      <a:cubicBezTo>
                        <a:pt x="5" y="17"/>
                        <a:pt x="2" y="16"/>
                        <a:pt x="1" y="19"/>
                      </a:cubicBezTo>
                      <a:cubicBezTo>
                        <a:pt x="0" y="20"/>
                        <a:pt x="0" y="22"/>
                        <a:pt x="0" y="23"/>
                      </a:cubicBezTo>
                      <a:cubicBezTo>
                        <a:pt x="0" y="25"/>
                        <a:pt x="3" y="26"/>
                        <a:pt x="4" y="27"/>
                      </a:cubicBezTo>
                      <a:cubicBezTo>
                        <a:pt x="4" y="26"/>
                        <a:pt x="4" y="23"/>
                        <a:pt x="6" y="23"/>
                      </a:cubicBezTo>
                      <a:cubicBezTo>
                        <a:pt x="8" y="23"/>
                        <a:pt x="9" y="24"/>
                        <a:pt x="10" y="26"/>
                      </a:cubicBezTo>
                      <a:cubicBezTo>
                        <a:pt x="11" y="26"/>
                        <a:pt x="18" y="24"/>
                        <a:pt x="20" y="24"/>
                      </a:cubicBezTo>
                      <a:cubicBezTo>
                        <a:pt x="18" y="22"/>
                        <a:pt x="20" y="21"/>
                        <a:pt x="21" y="19"/>
                      </a:cubicBezTo>
                      <a:cubicBezTo>
                        <a:pt x="22" y="18"/>
                        <a:pt x="20" y="20"/>
                        <a:pt x="21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8" name="Freeform 670">
                  <a:extLst>
                    <a:ext uri="{FF2B5EF4-FFF2-40B4-BE49-F238E27FC236}">
                      <a16:creationId xmlns:a16="http://schemas.microsoft.com/office/drawing/2014/main" id="{E37637CF-E597-B24C-8B80-B1700CDA23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7501" y="7380342"/>
                  <a:ext cx="276326" cy="158983"/>
                </a:xfrm>
                <a:custGeom>
                  <a:avLst/>
                  <a:gdLst>
                    <a:gd name="T0" fmla="*/ 30 w 35"/>
                    <a:gd name="T1" fmla="*/ 3 h 19"/>
                    <a:gd name="T2" fmla="*/ 24 w 35"/>
                    <a:gd name="T3" fmla="*/ 1 h 19"/>
                    <a:gd name="T4" fmla="*/ 19 w 35"/>
                    <a:gd name="T5" fmla="*/ 4 h 19"/>
                    <a:gd name="T6" fmla="*/ 15 w 35"/>
                    <a:gd name="T7" fmla="*/ 4 h 19"/>
                    <a:gd name="T8" fmla="*/ 13 w 35"/>
                    <a:gd name="T9" fmla="*/ 6 h 19"/>
                    <a:gd name="T10" fmla="*/ 5 w 35"/>
                    <a:gd name="T11" fmla="*/ 4 h 19"/>
                    <a:gd name="T12" fmla="*/ 5 w 35"/>
                    <a:gd name="T13" fmla="*/ 7 h 19"/>
                    <a:gd name="T14" fmla="*/ 3 w 35"/>
                    <a:gd name="T15" fmla="*/ 8 h 19"/>
                    <a:gd name="T16" fmla="*/ 3 w 35"/>
                    <a:gd name="T17" fmla="*/ 15 h 19"/>
                    <a:gd name="T18" fmla="*/ 11 w 35"/>
                    <a:gd name="T19" fmla="*/ 19 h 19"/>
                    <a:gd name="T20" fmla="*/ 21 w 35"/>
                    <a:gd name="T21" fmla="*/ 17 h 19"/>
                    <a:gd name="T22" fmla="*/ 25 w 35"/>
                    <a:gd name="T23" fmla="*/ 15 h 19"/>
                    <a:gd name="T24" fmla="*/ 29 w 35"/>
                    <a:gd name="T25" fmla="*/ 9 h 19"/>
                    <a:gd name="T26" fmla="*/ 33 w 35"/>
                    <a:gd name="T27" fmla="*/ 6 h 19"/>
                    <a:gd name="T28" fmla="*/ 30 w 35"/>
                    <a:gd name="T29" fmla="*/ 3 h 19"/>
                    <a:gd name="T30" fmla="*/ 30 w 35"/>
                    <a:gd name="T31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" h="19">
                      <a:moveTo>
                        <a:pt x="30" y="3"/>
                      </a:moveTo>
                      <a:cubicBezTo>
                        <a:pt x="30" y="2"/>
                        <a:pt x="25" y="2"/>
                        <a:pt x="24" y="1"/>
                      </a:cubicBezTo>
                      <a:cubicBezTo>
                        <a:pt x="20" y="0"/>
                        <a:pt x="22" y="4"/>
                        <a:pt x="19" y="4"/>
                      </a:cubicBezTo>
                      <a:cubicBezTo>
                        <a:pt x="18" y="3"/>
                        <a:pt x="17" y="4"/>
                        <a:pt x="15" y="4"/>
                      </a:cubicBezTo>
                      <a:cubicBezTo>
                        <a:pt x="14" y="4"/>
                        <a:pt x="14" y="6"/>
                        <a:pt x="13" y="6"/>
                      </a:cubicBezTo>
                      <a:cubicBezTo>
                        <a:pt x="9" y="8"/>
                        <a:pt x="7" y="6"/>
                        <a:pt x="5" y="4"/>
                      </a:cubicBezTo>
                      <a:cubicBezTo>
                        <a:pt x="5" y="5"/>
                        <a:pt x="5" y="6"/>
                        <a:pt x="5" y="7"/>
                      </a:cubicBezTo>
                      <a:cubicBezTo>
                        <a:pt x="4" y="8"/>
                        <a:pt x="3" y="6"/>
                        <a:pt x="3" y="8"/>
                      </a:cubicBezTo>
                      <a:cubicBezTo>
                        <a:pt x="3" y="11"/>
                        <a:pt x="0" y="13"/>
                        <a:pt x="3" y="15"/>
                      </a:cubicBezTo>
                      <a:cubicBezTo>
                        <a:pt x="5" y="17"/>
                        <a:pt x="8" y="19"/>
                        <a:pt x="11" y="19"/>
                      </a:cubicBezTo>
                      <a:cubicBezTo>
                        <a:pt x="15" y="19"/>
                        <a:pt x="17" y="16"/>
                        <a:pt x="21" y="17"/>
                      </a:cubicBezTo>
                      <a:cubicBezTo>
                        <a:pt x="21" y="16"/>
                        <a:pt x="24" y="16"/>
                        <a:pt x="25" y="15"/>
                      </a:cubicBezTo>
                      <a:cubicBezTo>
                        <a:pt x="26" y="13"/>
                        <a:pt x="27" y="11"/>
                        <a:pt x="29" y="9"/>
                      </a:cubicBezTo>
                      <a:cubicBezTo>
                        <a:pt x="30" y="7"/>
                        <a:pt x="31" y="7"/>
                        <a:pt x="33" y="6"/>
                      </a:cubicBezTo>
                      <a:cubicBezTo>
                        <a:pt x="35" y="4"/>
                        <a:pt x="30" y="4"/>
                        <a:pt x="30" y="3"/>
                      </a:cubicBezTo>
                      <a:cubicBezTo>
                        <a:pt x="30" y="3"/>
                        <a:pt x="30" y="4"/>
                        <a:pt x="3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9" name="Freeform 672">
                  <a:extLst>
                    <a:ext uri="{FF2B5EF4-FFF2-40B4-BE49-F238E27FC236}">
                      <a16:creationId xmlns:a16="http://schemas.microsoft.com/office/drawing/2014/main" id="{D1F66E89-17F7-F940-A77B-40F4DA6D48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5770" y="7723850"/>
                  <a:ext cx="118041" cy="82329"/>
                </a:xfrm>
                <a:custGeom>
                  <a:avLst/>
                  <a:gdLst>
                    <a:gd name="T0" fmla="*/ 15 w 15"/>
                    <a:gd name="T1" fmla="*/ 6 h 10"/>
                    <a:gd name="T2" fmla="*/ 10 w 15"/>
                    <a:gd name="T3" fmla="*/ 1 h 10"/>
                    <a:gd name="T4" fmla="*/ 2 w 15"/>
                    <a:gd name="T5" fmla="*/ 5 h 10"/>
                    <a:gd name="T6" fmla="*/ 1 w 15"/>
                    <a:gd name="T7" fmla="*/ 9 h 10"/>
                    <a:gd name="T8" fmla="*/ 6 w 15"/>
                    <a:gd name="T9" fmla="*/ 9 h 10"/>
                    <a:gd name="T10" fmla="*/ 11 w 15"/>
                    <a:gd name="T11" fmla="*/ 7 h 10"/>
                    <a:gd name="T12" fmla="*/ 15 w 15"/>
                    <a:gd name="T13" fmla="*/ 6 h 10"/>
                    <a:gd name="T14" fmla="*/ 15 w 15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10">
                      <a:moveTo>
                        <a:pt x="15" y="6"/>
                      </a:moveTo>
                      <a:cubicBezTo>
                        <a:pt x="13" y="4"/>
                        <a:pt x="10" y="4"/>
                        <a:pt x="10" y="1"/>
                      </a:cubicBezTo>
                      <a:cubicBezTo>
                        <a:pt x="5" y="0"/>
                        <a:pt x="4" y="0"/>
                        <a:pt x="2" y="5"/>
                      </a:cubicBezTo>
                      <a:cubicBezTo>
                        <a:pt x="2" y="6"/>
                        <a:pt x="0" y="9"/>
                        <a:pt x="1" y="9"/>
                      </a:cubicBezTo>
                      <a:cubicBezTo>
                        <a:pt x="3" y="10"/>
                        <a:pt x="5" y="10"/>
                        <a:pt x="6" y="9"/>
                      </a:cubicBezTo>
                      <a:cubicBezTo>
                        <a:pt x="8" y="8"/>
                        <a:pt x="9" y="7"/>
                        <a:pt x="11" y="7"/>
                      </a:cubicBezTo>
                      <a:cubicBezTo>
                        <a:pt x="11" y="7"/>
                        <a:pt x="15" y="7"/>
                        <a:pt x="15" y="6"/>
                      </a:cubicBezTo>
                      <a:cubicBezTo>
                        <a:pt x="14" y="6"/>
                        <a:pt x="15" y="7"/>
                        <a:pt x="15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0" name="Freeform 673">
                  <a:extLst>
                    <a:ext uri="{FF2B5EF4-FFF2-40B4-BE49-F238E27FC236}">
                      <a16:creationId xmlns:a16="http://schemas.microsoft.com/office/drawing/2014/main" id="{DC47FE5B-21CE-954D-86CB-44884F217C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3591" y="7698302"/>
                  <a:ext cx="69752" cy="150467"/>
                </a:xfrm>
                <a:custGeom>
                  <a:avLst/>
                  <a:gdLst>
                    <a:gd name="T0" fmla="*/ 6 w 9"/>
                    <a:gd name="T1" fmla="*/ 16 h 18"/>
                    <a:gd name="T2" fmla="*/ 7 w 9"/>
                    <a:gd name="T3" fmla="*/ 11 h 18"/>
                    <a:gd name="T4" fmla="*/ 6 w 9"/>
                    <a:gd name="T5" fmla="*/ 6 h 18"/>
                    <a:gd name="T6" fmla="*/ 7 w 9"/>
                    <a:gd name="T7" fmla="*/ 4 h 18"/>
                    <a:gd name="T8" fmla="*/ 3 w 9"/>
                    <a:gd name="T9" fmla="*/ 1 h 18"/>
                    <a:gd name="T10" fmla="*/ 0 w 9"/>
                    <a:gd name="T11" fmla="*/ 9 h 18"/>
                    <a:gd name="T12" fmla="*/ 4 w 9"/>
                    <a:gd name="T13" fmla="*/ 18 h 18"/>
                    <a:gd name="T14" fmla="*/ 6 w 9"/>
                    <a:gd name="T15" fmla="*/ 16 h 18"/>
                    <a:gd name="T16" fmla="*/ 6 w 9"/>
                    <a:gd name="T1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18">
                      <a:moveTo>
                        <a:pt x="6" y="16"/>
                      </a:moveTo>
                      <a:cubicBezTo>
                        <a:pt x="7" y="14"/>
                        <a:pt x="9" y="12"/>
                        <a:pt x="7" y="11"/>
                      </a:cubicBezTo>
                      <a:cubicBezTo>
                        <a:pt x="6" y="10"/>
                        <a:pt x="5" y="8"/>
                        <a:pt x="6" y="6"/>
                      </a:cubicBezTo>
                      <a:cubicBezTo>
                        <a:pt x="6" y="6"/>
                        <a:pt x="7" y="4"/>
                        <a:pt x="7" y="4"/>
                      </a:cubicBezTo>
                      <a:cubicBezTo>
                        <a:pt x="6" y="3"/>
                        <a:pt x="4" y="1"/>
                        <a:pt x="3" y="1"/>
                      </a:cubicBezTo>
                      <a:cubicBezTo>
                        <a:pt x="0" y="0"/>
                        <a:pt x="0" y="7"/>
                        <a:pt x="0" y="9"/>
                      </a:cubicBezTo>
                      <a:cubicBezTo>
                        <a:pt x="0" y="13"/>
                        <a:pt x="2" y="15"/>
                        <a:pt x="4" y="18"/>
                      </a:cubicBezTo>
                      <a:cubicBezTo>
                        <a:pt x="5" y="17"/>
                        <a:pt x="6" y="16"/>
                        <a:pt x="6" y="16"/>
                      </a:cubicBezTo>
                      <a:cubicBezTo>
                        <a:pt x="7" y="14"/>
                        <a:pt x="6" y="16"/>
                        <a:pt x="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1" name="Freeform 674">
                  <a:extLst>
                    <a:ext uri="{FF2B5EF4-FFF2-40B4-BE49-F238E27FC236}">
                      <a16:creationId xmlns:a16="http://schemas.microsoft.com/office/drawing/2014/main" id="{8AA2E43D-99C9-444A-B02F-0C4903121E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715336"/>
                  <a:ext cx="101944" cy="73815"/>
                </a:xfrm>
                <a:custGeom>
                  <a:avLst/>
                  <a:gdLst>
                    <a:gd name="T0" fmla="*/ 11 w 13"/>
                    <a:gd name="T1" fmla="*/ 0 h 9"/>
                    <a:gd name="T2" fmla="*/ 2 w 13"/>
                    <a:gd name="T3" fmla="*/ 2 h 9"/>
                    <a:gd name="T4" fmla="*/ 3 w 13"/>
                    <a:gd name="T5" fmla="*/ 9 h 9"/>
                    <a:gd name="T6" fmla="*/ 7 w 13"/>
                    <a:gd name="T7" fmla="*/ 8 h 9"/>
                    <a:gd name="T8" fmla="*/ 10 w 13"/>
                    <a:gd name="T9" fmla="*/ 7 h 9"/>
                    <a:gd name="T10" fmla="*/ 11 w 13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9">
                      <a:moveTo>
                        <a:pt x="11" y="0"/>
                      </a:moveTo>
                      <a:cubicBezTo>
                        <a:pt x="9" y="0"/>
                        <a:pt x="2" y="0"/>
                        <a:pt x="2" y="2"/>
                      </a:cubicBezTo>
                      <a:cubicBezTo>
                        <a:pt x="0" y="4"/>
                        <a:pt x="0" y="8"/>
                        <a:pt x="3" y="9"/>
                      </a:cubicBezTo>
                      <a:cubicBezTo>
                        <a:pt x="4" y="8"/>
                        <a:pt x="6" y="9"/>
                        <a:pt x="7" y="8"/>
                      </a:cubicBezTo>
                      <a:cubicBezTo>
                        <a:pt x="8" y="8"/>
                        <a:pt x="9" y="6"/>
                        <a:pt x="10" y="7"/>
                      </a:cubicBezTo>
                      <a:cubicBezTo>
                        <a:pt x="13" y="9"/>
                        <a:pt x="11" y="1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2" name="Freeform 717">
                  <a:extLst>
                    <a:ext uri="{FF2B5EF4-FFF2-40B4-BE49-F238E27FC236}">
                      <a16:creationId xmlns:a16="http://schemas.microsoft.com/office/drawing/2014/main" id="{3E49BC7E-8BF0-F445-826C-13A78239F0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6" y="6114172"/>
                  <a:ext cx="493627" cy="899947"/>
                </a:xfrm>
                <a:custGeom>
                  <a:avLst/>
                  <a:gdLst>
                    <a:gd name="T0" fmla="*/ 61 w 63"/>
                    <a:gd name="T1" fmla="*/ 25 h 108"/>
                    <a:gd name="T2" fmla="*/ 61 w 63"/>
                    <a:gd name="T3" fmla="*/ 20 h 108"/>
                    <a:gd name="T4" fmla="*/ 61 w 63"/>
                    <a:gd name="T5" fmla="*/ 16 h 108"/>
                    <a:gd name="T6" fmla="*/ 60 w 63"/>
                    <a:gd name="T7" fmla="*/ 13 h 108"/>
                    <a:gd name="T8" fmla="*/ 60 w 63"/>
                    <a:gd name="T9" fmla="*/ 11 h 108"/>
                    <a:gd name="T10" fmla="*/ 57 w 63"/>
                    <a:gd name="T11" fmla="*/ 7 h 108"/>
                    <a:gd name="T12" fmla="*/ 51 w 63"/>
                    <a:gd name="T13" fmla="*/ 5 h 108"/>
                    <a:gd name="T14" fmla="*/ 44 w 63"/>
                    <a:gd name="T15" fmla="*/ 1 h 108"/>
                    <a:gd name="T16" fmla="*/ 44 w 63"/>
                    <a:gd name="T17" fmla="*/ 5 h 108"/>
                    <a:gd name="T18" fmla="*/ 34 w 63"/>
                    <a:gd name="T19" fmla="*/ 5 h 108"/>
                    <a:gd name="T20" fmla="*/ 34 w 63"/>
                    <a:gd name="T21" fmla="*/ 10 h 108"/>
                    <a:gd name="T22" fmla="*/ 29 w 63"/>
                    <a:gd name="T23" fmla="*/ 10 h 108"/>
                    <a:gd name="T24" fmla="*/ 27 w 63"/>
                    <a:gd name="T25" fmla="*/ 12 h 108"/>
                    <a:gd name="T26" fmla="*/ 25 w 63"/>
                    <a:gd name="T27" fmla="*/ 15 h 108"/>
                    <a:gd name="T28" fmla="*/ 25 w 63"/>
                    <a:gd name="T29" fmla="*/ 18 h 108"/>
                    <a:gd name="T30" fmla="*/ 24 w 63"/>
                    <a:gd name="T31" fmla="*/ 20 h 108"/>
                    <a:gd name="T32" fmla="*/ 20 w 63"/>
                    <a:gd name="T33" fmla="*/ 25 h 108"/>
                    <a:gd name="T34" fmla="*/ 17 w 63"/>
                    <a:gd name="T35" fmla="*/ 27 h 108"/>
                    <a:gd name="T36" fmla="*/ 16 w 63"/>
                    <a:gd name="T37" fmla="*/ 33 h 108"/>
                    <a:gd name="T38" fmla="*/ 13 w 63"/>
                    <a:gd name="T39" fmla="*/ 38 h 108"/>
                    <a:gd name="T40" fmla="*/ 15 w 63"/>
                    <a:gd name="T41" fmla="*/ 42 h 108"/>
                    <a:gd name="T42" fmla="*/ 9 w 63"/>
                    <a:gd name="T43" fmla="*/ 44 h 108"/>
                    <a:gd name="T44" fmla="*/ 5 w 63"/>
                    <a:gd name="T45" fmla="*/ 51 h 108"/>
                    <a:gd name="T46" fmla="*/ 6 w 63"/>
                    <a:gd name="T47" fmla="*/ 57 h 108"/>
                    <a:gd name="T48" fmla="*/ 8 w 63"/>
                    <a:gd name="T49" fmla="*/ 63 h 108"/>
                    <a:gd name="T50" fmla="*/ 7 w 63"/>
                    <a:gd name="T51" fmla="*/ 67 h 108"/>
                    <a:gd name="T52" fmla="*/ 7 w 63"/>
                    <a:gd name="T53" fmla="*/ 74 h 108"/>
                    <a:gd name="T54" fmla="*/ 4 w 63"/>
                    <a:gd name="T55" fmla="*/ 78 h 108"/>
                    <a:gd name="T56" fmla="*/ 3 w 63"/>
                    <a:gd name="T57" fmla="*/ 83 h 108"/>
                    <a:gd name="T58" fmla="*/ 0 w 63"/>
                    <a:gd name="T59" fmla="*/ 82 h 108"/>
                    <a:gd name="T60" fmla="*/ 4 w 63"/>
                    <a:gd name="T61" fmla="*/ 90 h 108"/>
                    <a:gd name="T62" fmla="*/ 7 w 63"/>
                    <a:gd name="T63" fmla="*/ 97 h 108"/>
                    <a:gd name="T64" fmla="*/ 8 w 63"/>
                    <a:gd name="T65" fmla="*/ 102 h 108"/>
                    <a:gd name="T66" fmla="*/ 10 w 63"/>
                    <a:gd name="T67" fmla="*/ 107 h 108"/>
                    <a:gd name="T68" fmla="*/ 14 w 63"/>
                    <a:gd name="T69" fmla="*/ 108 h 108"/>
                    <a:gd name="T70" fmla="*/ 15 w 63"/>
                    <a:gd name="T71" fmla="*/ 105 h 108"/>
                    <a:gd name="T72" fmla="*/ 24 w 63"/>
                    <a:gd name="T73" fmla="*/ 101 h 108"/>
                    <a:gd name="T74" fmla="*/ 27 w 63"/>
                    <a:gd name="T75" fmla="*/ 92 h 108"/>
                    <a:gd name="T76" fmla="*/ 26 w 63"/>
                    <a:gd name="T77" fmla="*/ 87 h 108"/>
                    <a:gd name="T78" fmla="*/ 28 w 63"/>
                    <a:gd name="T79" fmla="*/ 84 h 108"/>
                    <a:gd name="T80" fmla="*/ 32 w 63"/>
                    <a:gd name="T81" fmla="*/ 82 h 108"/>
                    <a:gd name="T82" fmla="*/ 32 w 63"/>
                    <a:gd name="T83" fmla="*/ 81 h 108"/>
                    <a:gd name="T84" fmla="*/ 35 w 63"/>
                    <a:gd name="T85" fmla="*/ 80 h 108"/>
                    <a:gd name="T86" fmla="*/ 34 w 63"/>
                    <a:gd name="T87" fmla="*/ 78 h 108"/>
                    <a:gd name="T88" fmla="*/ 36 w 63"/>
                    <a:gd name="T89" fmla="*/ 77 h 108"/>
                    <a:gd name="T90" fmla="*/ 35 w 63"/>
                    <a:gd name="T91" fmla="*/ 73 h 108"/>
                    <a:gd name="T92" fmla="*/ 29 w 63"/>
                    <a:gd name="T93" fmla="*/ 66 h 108"/>
                    <a:gd name="T94" fmla="*/ 30 w 63"/>
                    <a:gd name="T95" fmla="*/ 60 h 108"/>
                    <a:gd name="T96" fmla="*/ 30 w 63"/>
                    <a:gd name="T97" fmla="*/ 56 h 108"/>
                    <a:gd name="T98" fmla="*/ 33 w 63"/>
                    <a:gd name="T99" fmla="*/ 53 h 108"/>
                    <a:gd name="T100" fmla="*/ 39 w 63"/>
                    <a:gd name="T101" fmla="*/ 48 h 108"/>
                    <a:gd name="T102" fmla="*/ 49 w 63"/>
                    <a:gd name="T103" fmla="*/ 41 h 108"/>
                    <a:gd name="T104" fmla="*/ 50 w 63"/>
                    <a:gd name="T105" fmla="*/ 35 h 108"/>
                    <a:gd name="T106" fmla="*/ 50 w 63"/>
                    <a:gd name="T107" fmla="*/ 32 h 108"/>
                    <a:gd name="T108" fmla="*/ 54 w 63"/>
                    <a:gd name="T109" fmla="*/ 30 h 108"/>
                    <a:gd name="T110" fmla="*/ 58 w 63"/>
                    <a:gd name="T111" fmla="*/ 29 h 108"/>
                    <a:gd name="T112" fmla="*/ 60 w 63"/>
                    <a:gd name="T113" fmla="*/ 28 h 108"/>
                    <a:gd name="T114" fmla="*/ 63 w 63"/>
                    <a:gd name="T115" fmla="*/ 28 h 108"/>
                    <a:gd name="T116" fmla="*/ 61 w 63"/>
                    <a:gd name="T117" fmla="*/ 25 h 108"/>
                    <a:gd name="T118" fmla="*/ 61 w 63"/>
                    <a:gd name="T119" fmla="*/ 25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3" h="108">
                      <a:moveTo>
                        <a:pt x="61" y="25"/>
                      </a:moveTo>
                      <a:cubicBezTo>
                        <a:pt x="60" y="24"/>
                        <a:pt x="62" y="22"/>
                        <a:pt x="61" y="20"/>
                      </a:cubicBezTo>
                      <a:cubicBezTo>
                        <a:pt x="60" y="18"/>
                        <a:pt x="61" y="18"/>
                        <a:pt x="61" y="16"/>
                      </a:cubicBezTo>
                      <a:cubicBezTo>
                        <a:pt x="61" y="15"/>
                        <a:pt x="60" y="14"/>
                        <a:pt x="60" y="13"/>
                      </a:cubicBezTo>
                      <a:cubicBezTo>
                        <a:pt x="59" y="12"/>
                        <a:pt x="60" y="12"/>
                        <a:pt x="60" y="11"/>
                      </a:cubicBezTo>
                      <a:cubicBezTo>
                        <a:pt x="59" y="9"/>
                        <a:pt x="59" y="8"/>
                        <a:pt x="57" y="7"/>
                      </a:cubicBezTo>
                      <a:cubicBezTo>
                        <a:pt x="55" y="6"/>
                        <a:pt x="53" y="6"/>
                        <a:pt x="51" y="5"/>
                      </a:cubicBezTo>
                      <a:cubicBezTo>
                        <a:pt x="49" y="3"/>
                        <a:pt x="47" y="0"/>
                        <a:pt x="44" y="1"/>
                      </a:cubicBezTo>
                      <a:cubicBezTo>
                        <a:pt x="43" y="1"/>
                        <a:pt x="44" y="4"/>
                        <a:pt x="44" y="5"/>
                      </a:cubicBezTo>
                      <a:cubicBezTo>
                        <a:pt x="43" y="8"/>
                        <a:pt x="37" y="6"/>
                        <a:pt x="34" y="5"/>
                      </a:cubicBezTo>
                      <a:cubicBezTo>
                        <a:pt x="34" y="7"/>
                        <a:pt x="34" y="8"/>
                        <a:pt x="34" y="10"/>
                      </a:cubicBezTo>
                      <a:cubicBezTo>
                        <a:pt x="33" y="10"/>
                        <a:pt x="31" y="9"/>
                        <a:pt x="29" y="10"/>
                      </a:cubicBezTo>
                      <a:cubicBezTo>
                        <a:pt x="28" y="10"/>
                        <a:pt x="28" y="11"/>
                        <a:pt x="27" y="12"/>
                      </a:cubicBezTo>
                      <a:cubicBezTo>
                        <a:pt x="27" y="13"/>
                        <a:pt x="25" y="14"/>
                        <a:pt x="25" y="15"/>
                      </a:cubicBezTo>
                      <a:cubicBezTo>
                        <a:pt x="24" y="16"/>
                        <a:pt x="26" y="18"/>
                        <a:pt x="25" y="18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1"/>
                        <a:pt x="20" y="23"/>
                        <a:pt x="20" y="25"/>
                      </a:cubicBezTo>
                      <a:cubicBezTo>
                        <a:pt x="20" y="27"/>
                        <a:pt x="18" y="25"/>
                        <a:pt x="17" y="27"/>
                      </a:cubicBezTo>
                      <a:cubicBezTo>
                        <a:pt x="17" y="29"/>
                        <a:pt x="17" y="31"/>
                        <a:pt x="16" y="33"/>
                      </a:cubicBezTo>
                      <a:cubicBezTo>
                        <a:pt x="16" y="35"/>
                        <a:pt x="13" y="36"/>
                        <a:pt x="13" y="38"/>
                      </a:cubicBezTo>
                      <a:cubicBezTo>
                        <a:pt x="13" y="39"/>
                        <a:pt x="16" y="41"/>
                        <a:pt x="15" y="42"/>
                      </a:cubicBezTo>
                      <a:cubicBezTo>
                        <a:pt x="13" y="44"/>
                        <a:pt x="11" y="43"/>
                        <a:pt x="9" y="44"/>
                      </a:cubicBezTo>
                      <a:cubicBezTo>
                        <a:pt x="6" y="45"/>
                        <a:pt x="5" y="48"/>
                        <a:pt x="5" y="51"/>
                      </a:cubicBezTo>
                      <a:cubicBezTo>
                        <a:pt x="6" y="53"/>
                        <a:pt x="6" y="55"/>
                        <a:pt x="6" y="57"/>
                      </a:cubicBezTo>
                      <a:cubicBezTo>
                        <a:pt x="6" y="60"/>
                        <a:pt x="4" y="61"/>
                        <a:pt x="8" y="63"/>
                      </a:cubicBezTo>
                      <a:cubicBezTo>
                        <a:pt x="10" y="65"/>
                        <a:pt x="9" y="66"/>
                        <a:pt x="7" y="67"/>
                      </a:cubicBezTo>
                      <a:cubicBezTo>
                        <a:pt x="6" y="68"/>
                        <a:pt x="8" y="72"/>
                        <a:pt x="7" y="74"/>
                      </a:cubicBezTo>
                      <a:cubicBezTo>
                        <a:pt x="7" y="76"/>
                        <a:pt x="4" y="76"/>
                        <a:pt x="4" y="78"/>
                      </a:cubicBezTo>
                      <a:cubicBezTo>
                        <a:pt x="4" y="79"/>
                        <a:pt x="4" y="83"/>
                        <a:pt x="3" y="83"/>
                      </a:cubicBezTo>
                      <a:cubicBezTo>
                        <a:pt x="3" y="83"/>
                        <a:pt x="1" y="82"/>
                        <a:pt x="0" y="82"/>
                      </a:cubicBezTo>
                      <a:cubicBezTo>
                        <a:pt x="0" y="86"/>
                        <a:pt x="4" y="87"/>
                        <a:pt x="4" y="90"/>
                      </a:cubicBezTo>
                      <a:cubicBezTo>
                        <a:pt x="3" y="91"/>
                        <a:pt x="6" y="96"/>
                        <a:pt x="7" y="97"/>
                      </a:cubicBezTo>
                      <a:cubicBezTo>
                        <a:pt x="9" y="99"/>
                        <a:pt x="8" y="100"/>
                        <a:pt x="8" y="102"/>
                      </a:cubicBezTo>
                      <a:cubicBezTo>
                        <a:pt x="8" y="103"/>
                        <a:pt x="10" y="105"/>
                        <a:pt x="10" y="107"/>
                      </a:cubicBezTo>
                      <a:cubicBezTo>
                        <a:pt x="9" y="108"/>
                        <a:pt x="13" y="107"/>
                        <a:pt x="14" y="108"/>
                      </a:cubicBezTo>
                      <a:cubicBezTo>
                        <a:pt x="16" y="108"/>
                        <a:pt x="15" y="107"/>
                        <a:pt x="15" y="105"/>
                      </a:cubicBezTo>
                      <a:cubicBezTo>
                        <a:pt x="15" y="100"/>
                        <a:pt x="23" y="104"/>
                        <a:pt x="24" y="101"/>
                      </a:cubicBezTo>
                      <a:cubicBezTo>
                        <a:pt x="25" y="98"/>
                        <a:pt x="26" y="95"/>
                        <a:pt x="27" y="92"/>
                      </a:cubicBezTo>
                      <a:cubicBezTo>
                        <a:pt x="27" y="90"/>
                        <a:pt x="27" y="88"/>
                        <a:pt x="26" y="87"/>
                      </a:cubicBezTo>
                      <a:cubicBezTo>
                        <a:pt x="25" y="85"/>
                        <a:pt x="26" y="85"/>
                        <a:pt x="28" y="84"/>
                      </a:cubicBezTo>
                      <a:cubicBezTo>
                        <a:pt x="29" y="84"/>
                        <a:pt x="32" y="83"/>
                        <a:pt x="32" y="82"/>
                      </a:cubicBezTo>
                      <a:cubicBezTo>
                        <a:pt x="32" y="82"/>
                        <a:pt x="32" y="81"/>
                        <a:pt x="32" y="81"/>
                      </a:cubicBezTo>
                      <a:cubicBezTo>
                        <a:pt x="33" y="81"/>
                        <a:pt x="35" y="81"/>
                        <a:pt x="35" y="80"/>
                      </a:cubicBezTo>
                      <a:cubicBezTo>
                        <a:pt x="35" y="79"/>
                        <a:pt x="34" y="79"/>
                        <a:pt x="34" y="78"/>
                      </a:cubicBezTo>
                      <a:cubicBezTo>
                        <a:pt x="35" y="78"/>
                        <a:pt x="36" y="77"/>
                        <a:pt x="36" y="77"/>
                      </a:cubicBezTo>
                      <a:cubicBezTo>
                        <a:pt x="38" y="75"/>
                        <a:pt x="37" y="74"/>
                        <a:pt x="35" y="73"/>
                      </a:cubicBezTo>
                      <a:cubicBezTo>
                        <a:pt x="33" y="71"/>
                        <a:pt x="29" y="70"/>
                        <a:pt x="29" y="66"/>
                      </a:cubicBezTo>
                      <a:cubicBezTo>
                        <a:pt x="29" y="64"/>
                        <a:pt x="29" y="62"/>
                        <a:pt x="30" y="60"/>
                      </a:cubicBezTo>
                      <a:cubicBezTo>
                        <a:pt x="31" y="58"/>
                        <a:pt x="31" y="58"/>
                        <a:pt x="30" y="56"/>
                      </a:cubicBezTo>
                      <a:cubicBezTo>
                        <a:pt x="29" y="56"/>
                        <a:pt x="33" y="53"/>
                        <a:pt x="33" y="53"/>
                      </a:cubicBezTo>
                      <a:cubicBezTo>
                        <a:pt x="35" y="51"/>
                        <a:pt x="36" y="49"/>
                        <a:pt x="39" y="48"/>
                      </a:cubicBezTo>
                      <a:cubicBezTo>
                        <a:pt x="42" y="47"/>
                        <a:pt x="47" y="44"/>
                        <a:pt x="49" y="41"/>
                      </a:cubicBezTo>
                      <a:cubicBezTo>
                        <a:pt x="51" y="38"/>
                        <a:pt x="46" y="36"/>
                        <a:pt x="50" y="35"/>
                      </a:cubicBezTo>
                      <a:cubicBezTo>
                        <a:pt x="52" y="34"/>
                        <a:pt x="51" y="34"/>
                        <a:pt x="50" y="32"/>
                      </a:cubicBezTo>
                      <a:cubicBezTo>
                        <a:pt x="50" y="31"/>
                        <a:pt x="53" y="30"/>
                        <a:pt x="54" y="30"/>
                      </a:cubicBezTo>
                      <a:cubicBezTo>
                        <a:pt x="56" y="28"/>
                        <a:pt x="57" y="27"/>
                        <a:pt x="58" y="29"/>
                      </a:cubicBezTo>
                      <a:cubicBezTo>
                        <a:pt x="59" y="29"/>
                        <a:pt x="60" y="28"/>
                        <a:pt x="60" y="28"/>
                      </a:cubicBezTo>
                      <a:cubicBezTo>
                        <a:pt x="61" y="28"/>
                        <a:pt x="62" y="28"/>
                        <a:pt x="63" y="28"/>
                      </a:cubicBezTo>
                      <a:cubicBezTo>
                        <a:pt x="63" y="27"/>
                        <a:pt x="62" y="27"/>
                        <a:pt x="61" y="25"/>
                      </a:cubicBezTo>
                      <a:cubicBezTo>
                        <a:pt x="60" y="24"/>
                        <a:pt x="61" y="26"/>
                        <a:pt x="6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3" name="Freeform 718">
                  <a:extLst>
                    <a:ext uri="{FF2B5EF4-FFF2-40B4-BE49-F238E27FC236}">
                      <a16:creationId xmlns:a16="http://schemas.microsoft.com/office/drawing/2014/main" id="{4E91C6EF-16D8-9845-85CA-4AF49B50AA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9930" y="6046038"/>
                  <a:ext cx="423876" cy="701220"/>
                </a:xfrm>
                <a:custGeom>
                  <a:avLst/>
                  <a:gdLst>
                    <a:gd name="T0" fmla="*/ 53 w 54"/>
                    <a:gd name="T1" fmla="*/ 59 h 84"/>
                    <a:gd name="T2" fmla="*/ 47 w 54"/>
                    <a:gd name="T3" fmla="*/ 55 h 84"/>
                    <a:gd name="T4" fmla="*/ 49 w 54"/>
                    <a:gd name="T5" fmla="*/ 51 h 84"/>
                    <a:gd name="T6" fmla="*/ 44 w 54"/>
                    <a:gd name="T7" fmla="*/ 44 h 84"/>
                    <a:gd name="T8" fmla="*/ 46 w 54"/>
                    <a:gd name="T9" fmla="*/ 43 h 84"/>
                    <a:gd name="T10" fmla="*/ 44 w 54"/>
                    <a:gd name="T11" fmla="*/ 38 h 84"/>
                    <a:gd name="T12" fmla="*/ 45 w 54"/>
                    <a:gd name="T13" fmla="*/ 36 h 84"/>
                    <a:gd name="T14" fmla="*/ 44 w 54"/>
                    <a:gd name="T15" fmla="*/ 32 h 84"/>
                    <a:gd name="T16" fmla="*/ 42 w 54"/>
                    <a:gd name="T17" fmla="*/ 26 h 84"/>
                    <a:gd name="T18" fmla="*/ 45 w 54"/>
                    <a:gd name="T19" fmla="*/ 23 h 84"/>
                    <a:gd name="T20" fmla="*/ 44 w 54"/>
                    <a:gd name="T21" fmla="*/ 19 h 84"/>
                    <a:gd name="T22" fmla="*/ 38 w 54"/>
                    <a:gd name="T23" fmla="*/ 13 h 84"/>
                    <a:gd name="T24" fmla="*/ 40 w 54"/>
                    <a:gd name="T25" fmla="*/ 12 h 84"/>
                    <a:gd name="T26" fmla="*/ 39 w 54"/>
                    <a:gd name="T27" fmla="*/ 10 h 84"/>
                    <a:gd name="T28" fmla="*/ 41 w 54"/>
                    <a:gd name="T29" fmla="*/ 3 h 84"/>
                    <a:gd name="T30" fmla="*/ 37 w 54"/>
                    <a:gd name="T31" fmla="*/ 1 h 84"/>
                    <a:gd name="T32" fmla="*/ 34 w 54"/>
                    <a:gd name="T33" fmla="*/ 0 h 84"/>
                    <a:gd name="T34" fmla="*/ 29 w 54"/>
                    <a:gd name="T35" fmla="*/ 1 h 84"/>
                    <a:gd name="T36" fmla="*/ 25 w 54"/>
                    <a:gd name="T37" fmla="*/ 5 h 84"/>
                    <a:gd name="T38" fmla="*/ 24 w 54"/>
                    <a:gd name="T39" fmla="*/ 10 h 84"/>
                    <a:gd name="T40" fmla="*/ 21 w 54"/>
                    <a:gd name="T41" fmla="*/ 13 h 84"/>
                    <a:gd name="T42" fmla="*/ 17 w 54"/>
                    <a:gd name="T43" fmla="*/ 11 h 84"/>
                    <a:gd name="T44" fmla="*/ 14 w 54"/>
                    <a:gd name="T45" fmla="*/ 12 h 84"/>
                    <a:gd name="T46" fmla="*/ 7 w 54"/>
                    <a:gd name="T47" fmla="*/ 10 h 84"/>
                    <a:gd name="T48" fmla="*/ 4 w 54"/>
                    <a:gd name="T49" fmla="*/ 7 h 84"/>
                    <a:gd name="T50" fmla="*/ 0 w 54"/>
                    <a:gd name="T51" fmla="*/ 9 h 84"/>
                    <a:gd name="T52" fmla="*/ 8 w 54"/>
                    <a:gd name="T53" fmla="*/ 14 h 84"/>
                    <a:gd name="T54" fmla="*/ 12 w 54"/>
                    <a:gd name="T55" fmla="*/ 16 h 84"/>
                    <a:gd name="T56" fmla="*/ 14 w 54"/>
                    <a:gd name="T57" fmla="*/ 19 h 84"/>
                    <a:gd name="T58" fmla="*/ 14 w 54"/>
                    <a:gd name="T59" fmla="*/ 21 h 84"/>
                    <a:gd name="T60" fmla="*/ 15 w 54"/>
                    <a:gd name="T61" fmla="*/ 24 h 84"/>
                    <a:gd name="T62" fmla="*/ 15 w 54"/>
                    <a:gd name="T63" fmla="*/ 27 h 84"/>
                    <a:gd name="T64" fmla="*/ 16 w 54"/>
                    <a:gd name="T65" fmla="*/ 29 h 84"/>
                    <a:gd name="T66" fmla="*/ 15 w 54"/>
                    <a:gd name="T67" fmla="*/ 33 h 84"/>
                    <a:gd name="T68" fmla="*/ 17 w 54"/>
                    <a:gd name="T69" fmla="*/ 36 h 84"/>
                    <a:gd name="T70" fmla="*/ 21 w 54"/>
                    <a:gd name="T71" fmla="*/ 38 h 84"/>
                    <a:gd name="T72" fmla="*/ 22 w 54"/>
                    <a:gd name="T73" fmla="*/ 41 h 84"/>
                    <a:gd name="T74" fmla="*/ 23 w 54"/>
                    <a:gd name="T75" fmla="*/ 44 h 84"/>
                    <a:gd name="T76" fmla="*/ 20 w 54"/>
                    <a:gd name="T77" fmla="*/ 44 h 84"/>
                    <a:gd name="T78" fmla="*/ 16 w 54"/>
                    <a:gd name="T79" fmla="*/ 49 h 84"/>
                    <a:gd name="T80" fmla="*/ 13 w 54"/>
                    <a:gd name="T81" fmla="*/ 51 h 84"/>
                    <a:gd name="T82" fmla="*/ 10 w 54"/>
                    <a:gd name="T83" fmla="*/ 54 h 84"/>
                    <a:gd name="T84" fmla="*/ 4 w 54"/>
                    <a:gd name="T85" fmla="*/ 57 h 84"/>
                    <a:gd name="T86" fmla="*/ 2 w 54"/>
                    <a:gd name="T87" fmla="*/ 62 h 84"/>
                    <a:gd name="T88" fmla="*/ 4 w 54"/>
                    <a:gd name="T89" fmla="*/ 67 h 84"/>
                    <a:gd name="T90" fmla="*/ 4 w 54"/>
                    <a:gd name="T91" fmla="*/ 73 h 84"/>
                    <a:gd name="T92" fmla="*/ 4 w 54"/>
                    <a:gd name="T93" fmla="*/ 78 h 84"/>
                    <a:gd name="T94" fmla="*/ 7 w 54"/>
                    <a:gd name="T95" fmla="*/ 80 h 84"/>
                    <a:gd name="T96" fmla="*/ 5 w 54"/>
                    <a:gd name="T97" fmla="*/ 81 h 84"/>
                    <a:gd name="T98" fmla="*/ 8 w 54"/>
                    <a:gd name="T99" fmla="*/ 79 h 84"/>
                    <a:gd name="T100" fmla="*/ 8 w 54"/>
                    <a:gd name="T101" fmla="*/ 83 h 84"/>
                    <a:gd name="T102" fmla="*/ 11 w 54"/>
                    <a:gd name="T103" fmla="*/ 80 h 84"/>
                    <a:gd name="T104" fmla="*/ 11 w 54"/>
                    <a:gd name="T105" fmla="*/ 83 h 84"/>
                    <a:gd name="T106" fmla="*/ 23 w 54"/>
                    <a:gd name="T107" fmla="*/ 80 h 84"/>
                    <a:gd name="T108" fmla="*/ 36 w 54"/>
                    <a:gd name="T109" fmla="*/ 78 h 84"/>
                    <a:gd name="T110" fmla="*/ 46 w 54"/>
                    <a:gd name="T111" fmla="*/ 68 h 84"/>
                    <a:gd name="T112" fmla="*/ 53 w 54"/>
                    <a:gd name="T113" fmla="*/ 59 h 84"/>
                    <a:gd name="T114" fmla="*/ 53 w 54"/>
                    <a:gd name="T115" fmla="*/ 59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84">
                      <a:moveTo>
                        <a:pt x="53" y="59"/>
                      </a:moveTo>
                      <a:cubicBezTo>
                        <a:pt x="52" y="57"/>
                        <a:pt x="49" y="56"/>
                        <a:pt x="47" y="55"/>
                      </a:cubicBezTo>
                      <a:cubicBezTo>
                        <a:pt x="44" y="53"/>
                        <a:pt x="48" y="53"/>
                        <a:pt x="49" y="51"/>
                      </a:cubicBezTo>
                      <a:cubicBezTo>
                        <a:pt x="49" y="51"/>
                        <a:pt x="45" y="45"/>
                        <a:pt x="44" y="44"/>
                      </a:cubicBezTo>
                      <a:cubicBezTo>
                        <a:pt x="44" y="44"/>
                        <a:pt x="46" y="43"/>
                        <a:pt x="46" y="43"/>
                      </a:cubicBezTo>
                      <a:cubicBezTo>
                        <a:pt x="46" y="42"/>
                        <a:pt x="44" y="39"/>
                        <a:pt x="44" y="38"/>
                      </a:cubicBezTo>
                      <a:cubicBezTo>
                        <a:pt x="44" y="37"/>
                        <a:pt x="45" y="37"/>
                        <a:pt x="45" y="36"/>
                      </a:cubicBezTo>
                      <a:cubicBezTo>
                        <a:pt x="46" y="35"/>
                        <a:pt x="44" y="33"/>
                        <a:pt x="44" y="32"/>
                      </a:cubicBezTo>
                      <a:cubicBezTo>
                        <a:pt x="42" y="30"/>
                        <a:pt x="40" y="28"/>
                        <a:pt x="42" y="26"/>
                      </a:cubicBezTo>
                      <a:cubicBezTo>
                        <a:pt x="43" y="25"/>
                        <a:pt x="45" y="24"/>
                        <a:pt x="45" y="23"/>
                      </a:cubicBezTo>
                      <a:cubicBezTo>
                        <a:pt x="46" y="21"/>
                        <a:pt x="44" y="20"/>
                        <a:pt x="44" y="19"/>
                      </a:cubicBezTo>
                      <a:cubicBezTo>
                        <a:pt x="43" y="18"/>
                        <a:pt x="36" y="15"/>
                        <a:pt x="38" y="13"/>
                      </a:cubicBezTo>
                      <a:cubicBezTo>
                        <a:pt x="38" y="13"/>
                        <a:pt x="40" y="12"/>
                        <a:pt x="40" y="12"/>
                      </a:cubicBezTo>
                      <a:cubicBezTo>
                        <a:pt x="40" y="12"/>
                        <a:pt x="37" y="10"/>
                        <a:pt x="39" y="10"/>
                      </a:cubicBezTo>
                      <a:cubicBezTo>
                        <a:pt x="42" y="10"/>
                        <a:pt x="44" y="5"/>
                        <a:pt x="41" y="3"/>
                      </a:cubicBezTo>
                      <a:cubicBezTo>
                        <a:pt x="40" y="2"/>
                        <a:pt x="38" y="2"/>
                        <a:pt x="37" y="1"/>
                      </a:cubicBez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32" y="1"/>
                        <a:pt x="31" y="0"/>
                        <a:pt x="29" y="1"/>
                      </a:cubicBezTo>
                      <a:cubicBezTo>
                        <a:pt x="28" y="2"/>
                        <a:pt x="26" y="4"/>
                        <a:pt x="25" y="5"/>
                      </a:cubicBezTo>
                      <a:cubicBezTo>
                        <a:pt x="25" y="6"/>
                        <a:pt x="25" y="10"/>
                        <a:pt x="24" y="10"/>
                      </a:cubicBezTo>
                      <a:cubicBezTo>
                        <a:pt x="23" y="11"/>
                        <a:pt x="22" y="12"/>
                        <a:pt x="21" y="13"/>
                      </a:cubicBezTo>
                      <a:cubicBezTo>
                        <a:pt x="20" y="13"/>
                        <a:pt x="18" y="11"/>
                        <a:pt x="17" y="11"/>
                      </a:cubicBezTo>
                      <a:cubicBezTo>
                        <a:pt x="16" y="11"/>
                        <a:pt x="15" y="12"/>
                        <a:pt x="14" y="12"/>
                      </a:cubicBezTo>
                      <a:cubicBezTo>
                        <a:pt x="11" y="13"/>
                        <a:pt x="9" y="12"/>
                        <a:pt x="7" y="10"/>
                      </a:cubicBezTo>
                      <a:cubicBezTo>
                        <a:pt x="7" y="9"/>
                        <a:pt x="5" y="7"/>
                        <a:pt x="4" y="7"/>
                      </a:cubicBezTo>
                      <a:cubicBezTo>
                        <a:pt x="3" y="7"/>
                        <a:pt x="1" y="9"/>
                        <a:pt x="0" y="9"/>
                      </a:cubicBezTo>
                      <a:cubicBezTo>
                        <a:pt x="2" y="11"/>
                        <a:pt x="5" y="13"/>
                        <a:pt x="8" y="14"/>
                      </a:cubicBezTo>
                      <a:cubicBezTo>
                        <a:pt x="9" y="14"/>
                        <a:pt x="11" y="15"/>
                        <a:pt x="12" y="16"/>
                      </a:cubicBezTo>
                      <a:cubicBezTo>
                        <a:pt x="13" y="17"/>
                        <a:pt x="13" y="18"/>
                        <a:pt x="14" y="19"/>
                      </a:cubicBezTo>
                      <a:cubicBezTo>
                        <a:pt x="14" y="20"/>
                        <a:pt x="13" y="20"/>
                        <a:pt x="14" y="21"/>
                      </a:cubicBezTo>
                      <a:cubicBezTo>
                        <a:pt x="14" y="22"/>
                        <a:pt x="16" y="23"/>
                        <a:pt x="15" y="24"/>
                      </a:cubicBezTo>
                      <a:cubicBezTo>
                        <a:pt x="15" y="25"/>
                        <a:pt x="14" y="26"/>
                        <a:pt x="15" y="27"/>
                      </a:cubicBezTo>
                      <a:cubicBezTo>
                        <a:pt x="15" y="27"/>
                        <a:pt x="16" y="29"/>
                        <a:pt x="16" y="29"/>
                      </a:cubicBezTo>
                      <a:cubicBezTo>
                        <a:pt x="15" y="30"/>
                        <a:pt x="15" y="32"/>
                        <a:pt x="15" y="33"/>
                      </a:cubicBezTo>
                      <a:cubicBezTo>
                        <a:pt x="15" y="33"/>
                        <a:pt x="17" y="36"/>
                        <a:pt x="17" y="36"/>
                      </a:cubicBezTo>
                      <a:cubicBezTo>
                        <a:pt x="18" y="37"/>
                        <a:pt x="20" y="38"/>
                        <a:pt x="21" y="38"/>
                      </a:cubicBezTo>
                      <a:cubicBezTo>
                        <a:pt x="22" y="39"/>
                        <a:pt x="22" y="40"/>
                        <a:pt x="22" y="41"/>
                      </a:cubicBezTo>
                      <a:cubicBezTo>
                        <a:pt x="22" y="42"/>
                        <a:pt x="23" y="43"/>
                        <a:pt x="23" y="44"/>
                      </a:cubicBezTo>
                      <a:cubicBezTo>
                        <a:pt x="23" y="45"/>
                        <a:pt x="21" y="44"/>
                        <a:pt x="20" y="44"/>
                      </a:cubicBezTo>
                      <a:cubicBezTo>
                        <a:pt x="19" y="44"/>
                        <a:pt x="16" y="48"/>
                        <a:pt x="16" y="49"/>
                      </a:cubicBezTo>
                      <a:cubicBezTo>
                        <a:pt x="15" y="50"/>
                        <a:pt x="14" y="50"/>
                        <a:pt x="13" y="51"/>
                      </a:cubicBezTo>
                      <a:cubicBezTo>
                        <a:pt x="12" y="52"/>
                        <a:pt x="11" y="53"/>
                        <a:pt x="10" y="54"/>
                      </a:cubicBezTo>
                      <a:cubicBezTo>
                        <a:pt x="9" y="54"/>
                        <a:pt x="4" y="58"/>
                        <a:pt x="4" y="57"/>
                      </a:cubicBezTo>
                      <a:cubicBezTo>
                        <a:pt x="4" y="59"/>
                        <a:pt x="2" y="60"/>
                        <a:pt x="2" y="62"/>
                      </a:cubicBezTo>
                      <a:cubicBezTo>
                        <a:pt x="3" y="64"/>
                        <a:pt x="2" y="67"/>
                        <a:pt x="4" y="67"/>
                      </a:cubicBezTo>
                      <a:cubicBezTo>
                        <a:pt x="5" y="67"/>
                        <a:pt x="4" y="72"/>
                        <a:pt x="4" y="73"/>
                      </a:cubicBezTo>
                      <a:cubicBezTo>
                        <a:pt x="4" y="75"/>
                        <a:pt x="2" y="77"/>
                        <a:pt x="4" y="78"/>
                      </a:cubicBezTo>
                      <a:cubicBezTo>
                        <a:pt x="4" y="78"/>
                        <a:pt x="8" y="79"/>
                        <a:pt x="7" y="80"/>
                      </a:cubicBezTo>
                      <a:cubicBezTo>
                        <a:pt x="7" y="80"/>
                        <a:pt x="5" y="81"/>
                        <a:pt x="5" y="81"/>
                      </a:cubicBezTo>
                      <a:cubicBezTo>
                        <a:pt x="7" y="81"/>
                        <a:pt x="7" y="79"/>
                        <a:pt x="8" y="79"/>
                      </a:cubicBezTo>
                      <a:cubicBezTo>
                        <a:pt x="10" y="78"/>
                        <a:pt x="8" y="83"/>
                        <a:pt x="8" y="83"/>
                      </a:cubicBezTo>
                      <a:cubicBezTo>
                        <a:pt x="8" y="83"/>
                        <a:pt x="11" y="80"/>
                        <a:pt x="11" y="80"/>
                      </a:cubicBezTo>
                      <a:cubicBezTo>
                        <a:pt x="12" y="79"/>
                        <a:pt x="11" y="83"/>
                        <a:pt x="11" y="83"/>
                      </a:cubicBezTo>
                      <a:cubicBezTo>
                        <a:pt x="14" y="84"/>
                        <a:pt x="20" y="81"/>
                        <a:pt x="23" y="80"/>
                      </a:cubicBezTo>
                      <a:cubicBezTo>
                        <a:pt x="27" y="79"/>
                        <a:pt x="31" y="79"/>
                        <a:pt x="36" y="78"/>
                      </a:cubicBezTo>
                      <a:cubicBezTo>
                        <a:pt x="39" y="74"/>
                        <a:pt x="43" y="71"/>
                        <a:pt x="46" y="68"/>
                      </a:cubicBezTo>
                      <a:cubicBezTo>
                        <a:pt x="48" y="66"/>
                        <a:pt x="54" y="62"/>
                        <a:pt x="53" y="59"/>
                      </a:cubicBezTo>
                      <a:cubicBezTo>
                        <a:pt x="52" y="57"/>
                        <a:pt x="54" y="62"/>
                        <a:pt x="53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4" name="Freeform 719">
                  <a:extLst>
                    <a:ext uri="{FF2B5EF4-FFF2-40B4-BE49-F238E27FC236}">
                      <a16:creationId xmlns:a16="http://schemas.microsoft.com/office/drawing/2014/main" id="{FA73EE28-69B1-B745-8B9A-754E83F33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3626" y="5963707"/>
                  <a:ext cx="1006034" cy="891429"/>
                </a:xfrm>
                <a:custGeom>
                  <a:avLst/>
                  <a:gdLst>
                    <a:gd name="T0" fmla="*/ 38 w 128"/>
                    <a:gd name="T1" fmla="*/ 87 h 107"/>
                    <a:gd name="T2" fmla="*/ 38 w 128"/>
                    <a:gd name="T3" fmla="*/ 63 h 107"/>
                    <a:gd name="T4" fmla="*/ 47 w 128"/>
                    <a:gd name="T5" fmla="*/ 52 h 107"/>
                    <a:gd name="T6" fmla="*/ 56 w 128"/>
                    <a:gd name="T7" fmla="*/ 34 h 107"/>
                    <a:gd name="T8" fmla="*/ 72 w 128"/>
                    <a:gd name="T9" fmla="*/ 25 h 107"/>
                    <a:gd name="T10" fmla="*/ 86 w 128"/>
                    <a:gd name="T11" fmla="*/ 22 h 107"/>
                    <a:gd name="T12" fmla="*/ 102 w 128"/>
                    <a:gd name="T13" fmla="*/ 20 h 107"/>
                    <a:gd name="T14" fmla="*/ 112 w 128"/>
                    <a:gd name="T15" fmla="*/ 10 h 107"/>
                    <a:gd name="T16" fmla="*/ 120 w 128"/>
                    <a:gd name="T17" fmla="*/ 13 h 107"/>
                    <a:gd name="T18" fmla="*/ 127 w 128"/>
                    <a:gd name="T19" fmla="*/ 6 h 107"/>
                    <a:gd name="T20" fmla="*/ 114 w 128"/>
                    <a:gd name="T21" fmla="*/ 5 h 107"/>
                    <a:gd name="T22" fmla="*/ 116 w 128"/>
                    <a:gd name="T23" fmla="*/ 2 h 107"/>
                    <a:gd name="T24" fmla="*/ 106 w 128"/>
                    <a:gd name="T25" fmla="*/ 3 h 107"/>
                    <a:gd name="T26" fmla="*/ 100 w 128"/>
                    <a:gd name="T27" fmla="*/ 1 h 107"/>
                    <a:gd name="T28" fmla="*/ 95 w 128"/>
                    <a:gd name="T29" fmla="*/ 3 h 107"/>
                    <a:gd name="T30" fmla="*/ 91 w 128"/>
                    <a:gd name="T31" fmla="*/ 6 h 107"/>
                    <a:gd name="T32" fmla="*/ 90 w 128"/>
                    <a:gd name="T33" fmla="*/ 11 h 107"/>
                    <a:gd name="T34" fmla="*/ 84 w 128"/>
                    <a:gd name="T35" fmla="*/ 10 h 107"/>
                    <a:gd name="T36" fmla="*/ 80 w 128"/>
                    <a:gd name="T37" fmla="*/ 13 h 107"/>
                    <a:gd name="T38" fmla="*/ 76 w 128"/>
                    <a:gd name="T39" fmla="*/ 15 h 107"/>
                    <a:gd name="T40" fmla="*/ 72 w 128"/>
                    <a:gd name="T41" fmla="*/ 16 h 107"/>
                    <a:gd name="T42" fmla="*/ 68 w 128"/>
                    <a:gd name="T43" fmla="*/ 10 h 107"/>
                    <a:gd name="T44" fmla="*/ 67 w 128"/>
                    <a:gd name="T45" fmla="*/ 14 h 107"/>
                    <a:gd name="T46" fmla="*/ 65 w 128"/>
                    <a:gd name="T47" fmla="*/ 14 h 107"/>
                    <a:gd name="T48" fmla="*/ 62 w 128"/>
                    <a:gd name="T49" fmla="*/ 18 h 107"/>
                    <a:gd name="T50" fmla="*/ 61 w 128"/>
                    <a:gd name="T51" fmla="*/ 21 h 107"/>
                    <a:gd name="T52" fmla="*/ 57 w 128"/>
                    <a:gd name="T53" fmla="*/ 20 h 107"/>
                    <a:gd name="T54" fmla="*/ 54 w 128"/>
                    <a:gd name="T55" fmla="*/ 20 h 107"/>
                    <a:gd name="T56" fmla="*/ 51 w 128"/>
                    <a:gd name="T57" fmla="*/ 22 h 107"/>
                    <a:gd name="T58" fmla="*/ 49 w 128"/>
                    <a:gd name="T59" fmla="*/ 23 h 107"/>
                    <a:gd name="T60" fmla="*/ 54 w 128"/>
                    <a:gd name="T61" fmla="*/ 25 h 107"/>
                    <a:gd name="T62" fmla="*/ 56 w 128"/>
                    <a:gd name="T63" fmla="*/ 25 h 107"/>
                    <a:gd name="T64" fmla="*/ 57 w 128"/>
                    <a:gd name="T65" fmla="*/ 28 h 107"/>
                    <a:gd name="T66" fmla="*/ 49 w 128"/>
                    <a:gd name="T67" fmla="*/ 31 h 107"/>
                    <a:gd name="T68" fmla="*/ 53 w 128"/>
                    <a:gd name="T69" fmla="*/ 33 h 107"/>
                    <a:gd name="T70" fmla="*/ 49 w 128"/>
                    <a:gd name="T71" fmla="*/ 35 h 107"/>
                    <a:gd name="T72" fmla="*/ 43 w 128"/>
                    <a:gd name="T73" fmla="*/ 40 h 107"/>
                    <a:gd name="T74" fmla="*/ 42 w 128"/>
                    <a:gd name="T75" fmla="*/ 43 h 107"/>
                    <a:gd name="T76" fmla="*/ 39 w 128"/>
                    <a:gd name="T77" fmla="*/ 45 h 107"/>
                    <a:gd name="T78" fmla="*/ 39 w 128"/>
                    <a:gd name="T79" fmla="*/ 49 h 107"/>
                    <a:gd name="T80" fmla="*/ 39 w 128"/>
                    <a:gd name="T81" fmla="*/ 52 h 107"/>
                    <a:gd name="T82" fmla="*/ 35 w 128"/>
                    <a:gd name="T83" fmla="*/ 56 h 107"/>
                    <a:gd name="T84" fmla="*/ 27 w 128"/>
                    <a:gd name="T85" fmla="*/ 62 h 107"/>
                    <a:gd name="T86" fmla="*/ 31 w 128"/>
                    <a:gd name="T87" fmla="*/ 64 h 107"/>
                    <a:gd name="T88" fmla="*/ 28 w 128"/>
                    <a:gd name="T89" fmla="*/ 66 h 107"/>
                    <a:gd name="T90" fmla="*/ 19 w 128"/>
                    <a:gd name="T91" fmla="*/ 68 h 107"/>
                    <a:gd name="T92" fmla="*/ 16 w 128"/>
                    <a:gd name="T93" fmla="*/ 72 h 107"/>
                    <a:gd name="T94" fmla="*/ 10 w 128"/>
                    <a:gd name="T95" fmla="*/ 73 h 107"/>
                    <a:gd name="T96" fmla="*/ 10 w 128"/>
                    <a:gd name="T97" fmla="*/ 74 h 107"/>
                    <a:gd name="T98" fmla="*/ 5 w 128"/>
                    <a:gd name="T99" fmla="*/ 75 h 107"/>
                    <a:gd name="T100" fmla="*/ 4 w 128"/>
                    <a:gd name="T101" fmla="*/ 81 h 107"/>
                    <a:gd name="T102" fmla="*/ 1 w 128"/>
                    <a:gd name="T103" fmla="*/ 86 h 107"/>
                    <a:gd name="T104" fmla="*/ 6 w 128"/>
                    <a:gd name="T105" fmla="*/ 92 h 107"/>
                    <a:gd name="T106" fmla="*/ 7 w 128"/>
                    <a:gd name="T107" fmla="*/ 94 h 107"/>
                    <a:gd name="T108" fmla="*/ 3 w 128"/>
                    <a:gd name="T109" fmla="*/ 93 h 107"/>
                    <a:gd name="T110" fmla="*/ 5 w 128"/>
                    <a:gd name="T111" fmla="*/ 97 h 107"/>
                    <a:gd name="T112" fmla="*/ 5 w 128"/>
                    <a:gd name="T113" fmla="*/ 103 h 107"/>
                    <a:gd name="T114" fmla="*/ 27 w 128"/>
                    <a:gd name="T115" fmla="*/ 99 h 107"/>
                    <a:gd name="T116" fmla="*/ 34 w 128"/>
                    <a:gd name="T117" fmla="*/ 10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8" h="107">
                      <a:moveTo>
                        <a:pt x="34" y="101"/>
                      </a:moveTo>
                      <a:cubicBezTo>
                        <a:pt x="34" y="101"/>
                        <a:pt x="35" y="98"/>
                        <a:pt x="35" y="97"/>
                      </a:cubicBezTo>
                      <a:cubicBezTo>
                        <a:pt x="35" y="95"/>
                        <a:pt x="36" y="94"/>
                        <a:pt x="38" y="93"/>
                      </a:cubicBezTo>
                      <a:cubicBezTo>
                        <a:pt x="40" y="91"/>
                        <a:pt x="38" y="88"/>
                        <a:pt x="38" y="87"/>
                      </a:cubicBezTo>
                      <a:cubicBezTo>
                        <a:pt x="38" y="84"/>
                        <a:pt x="42" y="84"/>
                        <a:pt x="39" y="82"/>
                      </a:cubicBezTo>
                      <a:cubicBezTo>
                        <a:pt x="37" y="80"/>
                        <a:pt x="36" y="80"/>
                        <a:pt x="37" y="77"/>
                      </a:cubicBezTo>
                      <a:cubicBezTo>
                        <a:pt x="38" y="75"/>
                        <a:pt x="37" y="73"/>
                        <a:pt x="37" y="71"/>
                      </a:cubicBezTo>
                      <a:cubicBezTo>
                        <a:pt x="36" y="68"/>
                        <a:pt x="35" y="65"/>
                        <a:pt x="38" y="63"/>
                      </a:cubicBezTo>
                      <a:cubicBezTo>
                        <a:pt x="39" y="62"/>
                        <a:pt x="41" y="62"/>
                        <a:pt x="42" y="61"/>
                      </a:cubicBezTo>
                      <a:cubicBezTo>
                        <a:pt x="43" y="61"/>
                        <a:pt x="44" y="62"/>
                        <a:pt x="45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4" y="55"/>
                        <a:pt x="46" y="54"/>
                        <a:pt x="47" y="52"/>
                      </a:cubicBezTo>
                      <a:cubicBezTo>
                        <a:pt x="47" y="51"/>
                        <a:pt x="48" y="48"/>
                        <a:pt x="48" y="46"/>
                      </a:cubicBezTo>
                      <a:cubicBezTo>
                        <a:pt x="48" y="44"/>
                        <a:pt x="52" y="44"/>
                        <a:pt x="51" y="43"/>
                      </a:cubicBezTo>
                      <a:cubicBezTo>
                        <a:pt x="51" y="41"/>
                        <a:pt x="53" y="40"/>
                        <a:pt x="54" y="38"/>
                      </a:cubicBezTo>
                      <a:cubicBezTo>
                        <a:pt x="56" y="36"/>
                        <a:pt x="56" y="37"/>
                        <a:pt x="56" y="34"/>
                      </a:cubicBezTo>
                      <a:cubicBezTo>
                        <a:pt x="55" y="33"/>
                        <a:pt x="59" y="28"/>
                        <a:pt x="60" y="28"/>
                      </a:cubicBezTo>
                      <a:cubicBezTo>
                        <a:pt x="61" y="27"/>
                        <a:pt x="64" y="28"/>
                        <a:pt x="65" y="28"/>
                      </a:cubicBezTo>
                      <a:cubicBezTo>
                        <a:pt x="65" y="26"/>
                        <a:pt x="65" y="25"/>
                        <a:pt x="65" y="23"/>
                      </a:cubicBezTo>
                      <a:cubicBezTo>
                        <a:pt x="68" y="24"/>
                        <a:pt x="70" y="24"/>
                        <a:pt x="72" y="25"/>
                      </a:cubicBezTo>
                      <a:cubicBezTo>
                        <a:pt x="76" y="25"/>
                        <a:pt x="74" y="21"/>
                        <a:pt x="75" y="19"/>
                      </a:cubicBezTo>
                      <a:cubicBezTo>
                        <a:pt x="75" y="19"/>
                        <a:pt x="77" y="19"/>
                        <a:pt x="78" y="19"/>
                      </a:cubicBezTo>
                      <a:cubicBezTo>
                        <a:pt x="79" y="18"/>
                        <a:pt x="81" y="16"/>
                        <a:pt x="82" y="18"/>
                      </a:cubicBezTo>
                      <a:cubicBezTo>
                        <a:pt x="84" y="19"/>
                        <a:pt x="84" y="21"/>
                        <a:pt x="86" y="22"/>
                      </a:cubicBezTo>
                      <a:cubicBezTo>
                        <a:pt x="87" y="22"/>
                        <a:pt x="89" y="22"/>
                        <a:pt x="90" y="22"/>
                      </a:cubicBezTo>
                      <a:cubicBezTo>
                        <a:pt x="91" y="22"/>
                        <a:pt x="92" y="21"/>
                        <a:pt x="94" y="21"/>
                      </a:cubicBezTo>
                      <a:cubicBezTo>
                        <a:pt x="95" y="21"/>
                        <a:pt x="96" y="23"/>
                        <a:pt x="98" y="23"/>
                      </a:cubicBezTo>
                      <a:cubicBezTo>
                        <a:pt x="98" y="22"/>
                        <a:pt x="102" y="20"/>
                        <a:pt x="102" y="20"/>
                      </a:cubicBezTo>
                      <a:cubicBezTo>
                        <a:pt x="102" y="17"/>
                        <a:pt x="102" y="16"/>
                        <a:pt x="103" y="14"/>
                      </a:cubicBezTo>
                      <a:cubicBezTo>
                        <a:pt x="104" y="13"/>
                        <a:pt x="106" y="11"/>
                        <a:pt x="107" y="11"/>
                      </a:cubicBezTo>
                      <a:cubicBezTo>
                        <a:pt x="108" y="11"/>
                        <a:pt x="109" y="11"/>
                        <a:pt x="110" y="11"/>
                      </a:cubicBezTo>
                      <a:cubicBezTo>
                        <a:pt x="111" y="11"/>
                        <a:pt x="111" y="10"/>
                        <a:pt x="112" y="10"/>
                      </a:cubicBezTo>
                      <a:cubicBezTo>
                        <a:pt x="113" y="10"/>
                        <a:pt x="115" y="12"/>
                        <a:pt x="116" y="12"/>
                      </a:cubicBezTo>
                      <a:cubicBezTo>
                        <a:pt x="118" y="13"/>
                        <a:pt x="119" y="14"/>
                        <a:pt x="119" y="17"/>
                      </a:cubicBezTo>
                      <a:cubicBezTo>
                        <a:pt x="121" y="17"/>
                        <a:pt x="126" y="14"/>
                        <a:pt x="124" y="12"/>
                      </a:cubicBezTo>
                      <a:cubicBezTo>
                        <a:pt x="126" y="13"/>
                        <a:pt x="121" y="13"/>
                        <a:pt x="120" y="13"/>
                      </a:cubicBezTo>
                      <a:cubicBezTo>
                        <a:pt x="125" y="12"/>
                        <a:pt x="118" y="9"/>
                        <a:pt x="117" y="10"/>
                      </a:cubicBezTo>
                      <a:cubicBezTo>
                        <a:pt x="118" y="9"/>
                        <a:pt x="119" y="10"/>
                        <a:pt x="119" y="10"/>
                      </a:cubicBezTo>
                      <a:cubicBezTo>
                        <a:pt x="121" y="10"/>
                        <a:pt x="123" y="10"/>
                        <a:pt x="124" y="9"/>
                      </a:cubicBezTo>
                      <a:cubicBezTo>
                        <a:pt x="125" y="9"/>
                        <a:pt x="128" y="7"/>
                        <a:pt x="127" y="6"/>
                      </a:cubicBezTo>
                      <a:cubicBezTo>
                        <a:pt x="125" y="5"/>
                        <a:pt x="122" y="4"/>
                        <a:pt x="119" y="3"/>
                      </a:cubicBezTo>
                      <a:cubicBezTo>
                        <a:pt x="118" y="2"/>
                        <a:pt x="117" y="4"/>
                        <a:pt x="116" y="5"/>
                      </a:cubicBezTo>
                      <a:cubicBezTo>
                        <a:pt x="116" y="5"/>
                        <a:pt x="114" y="8"/>
                        <a:pt x="114" y="7"/>
                      </a:cubicBezTo>
                      <a:cubicBezTo>
                        <a:pt x="114" y="7"/>
                        <a:pt x="114" y="6"/>
                        <a:pt x="114" y="5"/>
                      </a:cubicBezTo>
                      <a:cubicBezTo>
                        <a:pt x="114" y="5"/>
                        <a:pt x="112" y="5"/>
                        <a:pt x="112" y="5"/>
                      </a:cubicBezTo>
                      <a:cubicBezTo>
                        <a:pt x="113" y="4"/>
                        <a:pt x="115" y="5"/>
                        <a:pt x="115" y="4"/>
                      </a:cubicBezTo>
                      <a:cubicBezTo>
                        <a:pt x="115" y="4"/>
                        <a:pt x="112" y="4"/>
                        <a:pt x="112" y="4"/>
                      </a:cubicBezTo>
                      <a:cubicBezTo>
                        <a:pt x="112" y="3"/>
                        <a:pt x="116" y="3"/>
                        <a:pt x="116" y="2"/>
                      </a:cubicBezTo>
                      <a:cubicBezTo>
                        <a:pt x="115" y="1"/>
                        <a:pt x="109" y="0"/>
                        <a:pt x="110" y="2"/>
                      </a:cubicBezTo>
                      <a:cubicBezTo>
                        <a:pt x="111" y="3"/>
                        <a:pt x="111" y="3"/>
                        <a:pt x="110" y="4"/>
                      </a:cubicBezTo>
                      <a:cubicBezTo>
                        <a:pt x="109" y="5"/>
                        <a:pt x="107" y="7"/>
                        <a:pt x="106" y="7"/>
                      </a:cubicBezTo>
                      <a:cubicBezTo>
                        <a:pt x="105" y="7"/>
                        <a:pt x="106" y="3"/>
                        <a:pt x="106" y="3"/>
                      </a:cubicBezTo>
                      <a:cubicBezTo>
                        <a:pt x="106" y="2"/>
                        <a:pt x="101" y="9"/>
                        <a:pt x="100" y="9"/>
                      </a:cubicBezTo>
                      <a:cubicBezTo>
                        <a:pt x="97" y="9"/>
                        <a:pt x="100" y="5"/>
                        <a:pt x="101" y="4"/>
                      </a:cubicBezTo>
                      <a:cubicBezTo>
                        <a:pt x="102" y="4"/>
                        <a:pt x="103" y="2"/>
                        <a:pt x="103" y="2"/>
                      </a:cubicBezTo>
                      <a:cubicBezTo>
                        <a:pt x="102" y="1"/>
                        <a:pt x="100" y="0"/>
                        <a:pt x="100" y="1"/>
                      </a:cubicBezTo>
                      <a:cubicBezTo>
                        <a:pt x="100" y="1"/>
                        <a:pt x="101" y="2"/>
                        <a:pt x="101" y="2"/>
                      </a:cubicBezTo>
                      <a:cubicBezTo>
                        <a:pt x="101" y="2"/>
                        <a:pt x="99" y="2"/>
                        <a:pt x="98" y="2"/>
                      </a:cubicBezTo>
                      <a:cubicBezTo>
                        <a:pt x="97" y="3"/>
                        <a:pt x="98" y="2"/>
                        <a:pt x="97" y="1"/>
                      </a:cubicBezTo>
                      <a:cubicBezTo>
                        <a:pt x="97" y="1"/>
                        <a:pt x="95" y="3"/>
                        <a:pt x="95" y="3"/>
                      </a:cubicBezTo>
                      <a:cubicBezTo>
                        <a:pt x="95" y="4"/>
                        <a:pt x="97" y="5"/>
                        <a:pt x="96" y="5"/>
                      </a:cubicBezTo>
                      <a:cubicBezTo>
                        <a:pt x="95" y="5"/>
                        <a:pt x="95" y="5"/>
                        <a:pt x="95" y="5"/>
                      </a:cubicBezTo>
                      <a:cubicBezTo>
                        <a:pt x="94" y="5"/>
                        <a:pt x="94" y="6"/>
                        <a:pt x="94" y="7"/>
                      </a:cubicBezTo>
                      <a:cubicBezTo>
                        <a:pt x="95" y="5"/>
                        <a:pt x="91" y="6"/>
                        <a:pt x="91" y="6"/>
                      </a:cubicBezTo>
                      <a:cubicBezTo>
                        <a:pt x="91" y="6"/>
                        <a:pt x="93" y="5"/>
                        <a:pt x="93" y="4"/>
                      </a:cubicBezTo>
                      <a:cubicBezTo>
                        <a:pt x="93" y="5"/>
                        <a:pt x="89" y="6"/>
                        <a:pt x="88" y="6"/>
                      </a:cubicBezTo>
                      <a:cubicBezTo>
                        <a:pt x="87" y="6"/>
                        <a:pt x="91" y="9"/>
                        <a:pt x="91" y="9"/>
                      </a:cubicBezTo>
                      <a:cubicBezTo>
                        <a:pt x="91" y="9"/>
                        <a:pt x="90" y="11"/>
                        <a:pt x="90" y="11"/>
                      </a:cubicBezTo>
                      <a:cubicBezTo>
                        <a:pt x="90" y="11"/>
                        <a:pt x="87" y="8"/>
                        <a:pt x="87" y="8"/>
                      </a:cubicBezTo>
                      <a:cubicBezTo>
                        <a:pt x="87" y="8"/>
                        <a:pt x="85" y="11"/>
                        <a:pt x="85" y="8"/>
                      </a:cubicBezTo>
                      <a:cubicBezTo>
                        <a:pt x="84" y="7"/>
                        <a:pt x="81" y="9"/>
                        <a:pt x="80" y="8"/>
                      </a:cubicBezTo>
                      <a:cubicBezTo>
                        <a:pt x="81" y="9"/>
                        <a:pt x="84" y="9"/>
                        <a:pt x="84" y="10"/>
                      </a:cubicBezTo>
                      <a:cubicBezTo>
                        <a:pt x="84" y="10"/>
                        <a:pt x="83" y="10"/>
                        <a:pt x="83" y="11"/>
                      </a:cubicBezTo>
                      <a:cubicBezTo>
                        <a:pt x="83" y="12"/>
                        <a:pt x="84" y="12"/>
                        <a:pt x="84" y="13"/>
                      </a:cubicBezTo>
                      <a:cubicBezTo>
                        <a:pt x="84" y="13"/>
                        <a:pt x="81" y="12"/>
                        <a:pt x="81" y="11"/>
                      </a:cubicBezTo>
                      <a:cubicBezTo>
                        <a:pt x="80" y="11"/>
                        <a:pt x="80" y="12"/>
                        <a:pt x="80" y="13"/>
                      </a:cubicBezTo>
                      <a:cubicBezTo>
                        <a:pt x="79" y="13"/>
                        <a:pt x="79" y="12"/>
                        <a:pt x="79" y="11"/>
                      </a:cubicBezTo>
                      <a:cubicBezTo>
                        <a:pt x="79" y="11"/>
                        <a:pt x="77" y="13"/>
                        <a:pt x="77" y="13"/>
                      </a:cubicBezTo>
                      <a:cubicBezTo>
                        <a:pt x="76" y="14"/>
                        <a:pt x="78" y="14"/>
                        <a:pt x="78" y="15"/>
                      </a:cubicBezTo>
                      <a:cubicBezTo>
                        <a:pt x="78" y="15"/>
                        <a:pt x="76" y="15"/>
                        <a:pt x="76" y="15"/>
                      </a:cubicBezTo>
                      <a:cubicBezTo>
                        <a:pt x="75" y="14"/>
                        <a:pt x="76" y="13"/>
                        <a:pt x="76" y="12"/>
                      </a:cubicBezTo>
                      <a:cubicBezTo>
                        <a:pt x="76" y="12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4" y="14"/>
                      </a:cubicBezTo>
                      <a:cubicBezTo>
                        <a:pt x="73" y="14"/>
                        <a:pt x="72" y="16"/>
                        <a:pt x="72" y="16"/>
                      </a:cubicBezTo>
                      <a:cubicBezTo>
                        <a:pt x="71" y="15"/>
                        <a:pt x="73" y="14"/>
                        <a:pt x="72" y="14"/>
                      </a:cubicBezTo>
                      <a:cubicBezTo>
                        <a:pt x="71" y="13"/>
                        <a:pt x="70" y="13"/>
                        <a:pt x="70" y="12"/>
                      </a:cubicBezTo>
                      <a:cubicBezTo>
                        <a:pt x="70" y="12"/>
                        <a:pt x="72" y="12"/>
                        <a:pt x="72" y="12"/>
                      </a:cubicBezTo>
                      <a:cubicBezTo>
                        <a:pt x="72" y="11"/>
                        <a:pt x="69" y="10"/>
                        <a:pt x="68" y="10"/>
                      </a:cubicBezTo>
                      <a:cubicBezTo>
                        <a:pt x="68" y="11"/>
                        <a:pt x="69" y="13"/>
                        <a:pt x="69" y="13"/>
                      </a:cubicBezTo>
                      <a:cubicBezTo>
                        <a:pt x="69" y="13"/>
                        <a:pt x="65" y="14"/>
                        <a:pt x="66" y="14"/>
                      </a:cubicBezTo>
                      <a:cubicBezTo>
                        <a:pt x="66" y="14"/>
                        <a:pt x="68" y="14"/>
                        <a:pt x="68" y="14"/>
                      </a:cubicBezTo>
                      <a:cubicBezTo>
                        <a:pt x="68" y="14"/>
                        <a:pt x="67" y="14"/>
                        <a:pt x="67" y="14"/>
                      </a:cubicBezTo>
                      <a:cubicBezTo>
                        <a:pt x="68" y="16"/>
                        <a:pt x="70" y="14"/>
                        <a:pt x="69" y="14"/>
                      </a:cubicBezTo>
                      <a:cubicBezTo>
                        <a:pt x="70" y="15"/>
                        <a:pt x="69" y="16"/>
                        <a:pt x="69" y="16"/>
                      </a:cubicBezTo>
                      <a:cubicBezTo>
                        <a:pt x="69" y="17"/>
                        <a:pt x="67" y="15"/>
                        <a:pt x="67" y="15"/>
                      </a:cubicBezTo>
                      <a:cubicBezTo>
                        <a:pt x="66" y="15"/>
                        <a:pt x="66" y="14"/>
                        <a:pt x="65" y="14"/>
                      </a:cubicBezTo>
                      <a:cubicBezTo>
                        <a:pt x="65" y="14"/>
                        <a:pt x="64" y="16"/>
                        <a:pt x="63" y="15"/>
                      </a:cubicBezTo>
                      <a:cubicBezTo>
                        <a:pt x="63" y="14"/>
                        <a:pt x="60" y="16"/>
                        <a:pt x="60" y="16"/>
                      </a:cubicBezTo>
                      <a:cubicBezTo>
                        <a:pt x="60" y="16"/>
                        <a:pt x="60" y="19"/>
                        <a:pt x="60" y="19"/>
                      </a:cubicBezTo>
                      <a:cubicBezTo>
                        <a:pt x="60" y="20"/>
                        <a:pt x="61" y="17"/>
                        <a:pt x="62" y="18"/>
                      </a:cubicBezTo>
                      <a:cubicBezTo>
                        <a:pt x="62" y="18"/>
                        <a:pt x="64" y="19"/>
                        <a:pt x="64" y="18"/>
                      </a:cubicBezTo>
                      <a:cubicBezTo>
                        <a:pt x="64" y="19"/>
                        <a:pt x="63" y="19"/>
                        <a:pt x="63" y="20"/>
                      </a:cubicBezTo>
                      <a:cubicBezTo>
                        <a:pt x="62" y="20"/>
                        <a:pt x="63" y="22"/>
                        <a:pt x="62" y="22"/>
                      </a:cubicBezTo>
                      <a:cubicBezTo>
                        <a:pt x="62" y="23"/>
                        <a:pt x="61" y="21"/>
                        <a:pt x="61" y="21"/>
                      </a:cubicBezTo>
                      <a:cubicBezTo>
                        <a:pt x="60" y="21"/>
                        <a:pt x="60" y="23"/>
                        <a:pt x="59" y="23"/>
                      </a:cubicBezTo>
                      <a:cubicBezTo>
                        <a:pt x="59" y="23"/>
                        <a:pt x="59" y="21"/>
                        <a:pt x="59" y="21"/>
                      </a:cubicBezTo>
                      <a:cubicBezTo>
                        <a:pt x="58" y="21"/>
                        <a:pt x="58" y="22"/>
                        <a:pt x="57" y="22"/>
                      </a:cubicBezTo>
                      <a:cubicBezTo>
                        <a:pt x="57" y="22"/>
                        <a:pt x="57" y="20"/>
                        <a:pt x="57" y="20"/>
                      </a:cubicBezTo>
                      <a:cubicBezTo>
                        <a:pt x="57" y="19"/>
                        <a:pt x="56" y="22"/>
                        <a:pt x="55" y="22"/>
                      </a:cubicBezTo>
                      <a:cubicBezTo>
                        <a:pt x="53" y="23"/>
                        <a:pt x="56" y="17"/>
                        <a:pt x="56" y="17"/>
                      </a:cubicBezTo>
                      <a:cubicBezTo>
                        <a:pt x="55" y="17"/>
                        <a:pt x="53" y="18"/>
                        <a:pt x="53" y="18"/>
                      </a:cubicBezTo>
                      <a:cubicBezTo>
                        <a:pt x="52" y="19"/>
                        <a:pt x="54" y="20"/>
                        <a:pt x="54" y="20"/>
                      </a:cubicBezTo>
                      <a:cubicBezTo>
                        <a:pt x="53" y="20"/>
                        <a:pt x="53" y="20"/>
                        <a:pt x="52" y="20"/>
                      </a:cubicBezTo>
                      <a:cubicBezTo>
                        <a:pt x="52" y="20"/>
                        <a:pt x="52" y="21"/>
                        <a:pt x="51" y="22"/>
                      </a:cubicBezTo>
                      <a:cubicBezTo>
                        <a:pt x="52" y="21"/>
                        <a:pt x="47" y="21"/>
                        <a:pt x="49" y="22"/>
                      </a:cubicBezTo>
                      <a:cubicBezTo>
                        <a:pt x="49" y="23"/>
                        <a:pt x="51" y="22"/>
                        <a:pt x="51" y="22"/>
                      </a:cubicBezTo>
                      <a:cubicBezTo>
                        <a:pt x="51" y="22"/>
                        <a:pt x="50" y="23"/>
                        <a:pt x="51" y="23"/>
                      </a:cubicBezTo>
                      <a:cubicBezTo>
                        <a:pt x="51" y="23"/>
                        <a:pt x="52" y="23"/>
                        <a:pt x="52" y="22"/>
                      </a:cubicBezTo>
                      <a:cubicBezTo>
                        <a:pt x="52" y="22"/>
                        <a:pt x="52" y="24"/>
                        <a:pt x="51" y="24"/>
                      </a:cubicBezTo>
                      <a:cubicBezTo>
                        <a:pt x="50" y="24"/>
                        <a:pt x="50" y="23"/>
                        <a:pt x="49" y="23"/>
                      </a:cubicBezTo>
                      <a:cubicBezTo>
                        <a:pt x="48" y="24"/>
                        <a:pt x="48" y="26"/>
                        <a:pt x="47" y="26"/>
                      </a:cubicBezTo>
                      <a:cubicBezTo>
                        <a:pt x="47" y="26"/>
                        <a:pt x="44" y="26"/>
                        <a:pt x="44" y="26"/>
                      </a:cubicBezTo>
                      <a:cubicBezTo>
                        <a:pt x="44" y="29"/>
                        <a:pt x="51" y="25"/>
                        <a:pt x="51" y="25"/>
                      </a:cubicBezTo>
                      <a:cubicBezTo>
                        <a:pt x="52" y="25"/>
                        <a:pt x="53" y="24"/>
                        <a:pt x="54" y="25"/>
                      </a:cubicBezTo>
                      <a:cubicBezTo>
                        <a:pt x="56" y="25"/>
                        <a:pt x="55" y="23"/>
                        <a:pt x="54" y="23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56" y="25"/>
                        <a:pt x="57" y="23"/>
                        <a:pt x="58" y="23"/>
                      </a:cubicBezTo>
                      <a:cubicBezTo>
                        <a:pt x="57" y="23"/>
                        <a:pt x="57" y="25"/>
                        <a:pt x="56" y="25"/>
                      </a:cubicBezTo>
                      <a:cubicBezTo>
                        <a:pt x="57" y="25"/>
                        <a:pt x="58" y="25"/>
                        <a:pt x="58" y="25"/>
                      </a:cubicBezTo>
                      <a:cubicBezTo>
                        <a:pt x="58" y="25"/>
                        <a:pt x="56" y="26"/>
                        <a:pt x="56" y="27"/>
                      </a:cubicBezTo>
                      <a:cubicBezTo>
                        <a:pt x="56" y="27"/>
                        <a:pt x="61" y="25"/>
                        <a:pt x="61" y="26"/>
                      </a:cubicBezTo>
                      <a:cubicBezTo>
                        <a:pt x="60" y="27"/>
                        <a:pt x="57" y="26"/>
                        <a:pt x="57" y="28"/>
                      </a:cubicBezTo>
                      <a:cubicBezTo>
                        <a:pt x="56" y="31"/>
                        <a:pt x="54" y="27"/>
                        <a:pt x="54" y="27"/>
                      </a:cubicBezTo>
                      <a:cubicBezTo>
                        <a:pt x="54" y="26"/>
                        <a:pt x="54" y="29"/>
                        <a:pt x="54" y="29"/>
                      </a:cubicBezTo>
                      <a:cubicBezTo>
                        <a:pt x="54" y="29"/>
                        <a:pt x="53" y="27"/>
                        <a:pt x="52" y="27"/>
                      </a:cubicBezTo>
                      <a:cubicBezTo>
                        <a:pt x="51" y="28"/>
                        <a:pt x="49" y="30"/>
                        <a:pt x="49" y="31"/>
                      </a:cubicBezTo>
                      <a:cubicBezTo>
                        <a:pt x="49" y="31"/>
                        <a:pt x="51" y="30"/>
                        <a:pt x="51" y="30"/>
                      </a:cubicBezTo>
                      <a:cubicBezTo>
                        <a:pt x="51" y="31"/>
                        <a:pt x="53" y="30"/>
                        <a:pt x="53" y="31"/>
                      </a:cubicBezTo>
                      <a:cubicBezTo>
                        <a:pt x="53" y="30"/>
                        <a:pt x="50" y="31"/>
                        <a:pt x="50" y="32"/>
                      </a:cubicBezTo>
                      <a:cubicBezTo>
                        <a:pt x="51" y="33"/>
                        <a:pt x="54" y="31"/>
                        <a:pt x="53" y="33"/>
                      </a:cubicBezTo>
                      <a:cubicBezTo>
                        <a:pt x="54" y="31"/>
                        <a:pt x="47" y="34"/>
                        <a:pt x="47" y="34"/>
                      </a:cubicBezTo>
                      <a:cubicBezTo>
                        <a:pt x="47" y="33"/>
                        <a:pt x="53" y="35"/>
                        <a:pt x="52" y="35"/>
                      </a:cubicBezTo>
                      <a:cubicBezTo>
                        <a:pt x="51" y="36"/>
                        <a:pt x="50" y="34"/>
                        <a:pt x="49" y="35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36"/>
                        <a:pt x="46" y="34"/>
                        <a:pt x="45" y="36"/>
                      </a:cubicBezTo>
                      <a:cubicBezTo>
                        <a:pt x="45" y="36"/>
                        <a:pt x="48" y="36"/>
                        <a:pt x="48" y="36"/>
                      </a:cubicBezTo>
                      <a:cubicBezTo>
                        <a:pt x="46" y="38"/>
                        <a:pt x="44" y="36"/>
                        <a:pt x="45" y="39"/>
                      </a:cubicBezTo>
                      <a:cubicBezTo>
                        <a:pt x="45" y="39"/>
                        <a:pt x="43" y="40"/>
                        <a:pt x="43" y="40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42" y="42"/>
                        <a:pt x="41" y="42"/>
                        <a:pt x="41" y="42"/>
                      </a:cubicBezTo>
                      <a:cubicBezTo>
                        <a:pt x="41" y="43"/>
                        <a:pt x="42" y="42"/>
                        <a:pt x="42" y="42"/>
                      </a:cubicBezTo>
                      <a:cubicBezTo>
                        <a:pt x="43" y="42"/>
                        <a:pt x="42" y="43"/>
                        <a:pt x="42" y="43"/>
                      </a:cubicBezTo>
                      <a:cubicBezTo>
                        <a:pt x="43" y="43"/>
                        <a:pt x="45" y="44"/>
                        <a:pt x="46" y="43"/>
                      </a:cubicBezTo>
                      <a:cubicBezTo>
                        <a:pt x="44" y="44"/>
                        <a:pt x="44" y="44"/>
                        <a:pt x="42" y="44"/>
                      </a:cubicBezTo>
                      <a:cubicBezTo>
                        <a:pt x="41" y="44"/>
                        <a:pt x="38" y="44"/>
                        <a:pt x="38" y="45"/>
                      </a:cubicBezTo>
                      <a:cubicBezTo>
                        <a:pt x="38" y="45"/>
                        <a:pt x="39" y="45"/>
                        <a:pt x="39" y="45"/>
                      </a:cubicBezTo>
                      <a:cubicBezTo>
                        <a:pt x="39" y="45"/>
                        <a:pt x="38" y="46"/>
                        <a:pt x="38" y="46"/>
                      </a:cubicBezTo>
                      <a:cubicBezTo>
                        <a:pt x="38" y="46"/>
                        <a:pt x="40" y="45"/>
                        <a:pt x="40" y="46"/>
                      </a:cubicBezTo>
                      <a:cubicBezTo>
                        <a:pt x="40" y="46"/>
                        <a:pt x="38" y="48"/>
                        <a:pt x="38" y="48"/>
                      </a:cubicBezTo>
                      <a:cubicBezTo>
                        <a:pt x="38" y="48"/>
                        <a:pt x="39" y="48"/>
                        <a:pt x="39" y="49"/>
                      </a:cubicBezTo>
                      <a:cubicBezTo>
                        <a:pt x="39" y="49"/>
                        <a:pt x="37" y="49"/>
                        <a:pt x="37" y="49"/>
                      </a:cubicBezTo>
                      <a:cubicBezTo>
                        <a:pt x="37" y="49"/>
                        <a:pt x="39" y="50"/>
                        <a:pt x="39" y="50"/>
                      </a:cubicBezTo>
                      <a:cubicBezTo>
                        <a:pt x="38" y="50"/>
                        <a:pt x="37" y="50"/>
                        <a:pt x="37" y="50"/>
                      </a:cubicBezTo>
                      <a:cubicBezTo>
                        <a:pt x="37" y="51"/>
                        <a:pt x="38" y="52"/>
                        <a:pt x="39" y="52"/>
                      </a:cubicBezTo>
                      <a:cubicBezTo>
                        <a:pt x="37" y="52"/>
                        <a:pt x="35" y="52"/>
                        <a:pt x="34" y="54"/>
                      </a:cubicBezTo>
                      <a:cubicBezTo>
                        <a:pt x="34" y="55"/>
                        <a:pt x="30" y="54"/>
                        <a:pt x="30" y="54"/>
                      </a:cubicBezTo>
                      <a:cubicBezTo>
                        <a:pt x="30" y="57"/>
                        <a:pt x="36" y="54"/>
                        <a:pt x="37" y="54"/>
                      </a:cubicBezTo>
                      <a:cubicBezTo>
                        <a:pt x="36" y="54"/>
                        <a:pt x="35" y="56"/>
                        <a:pt x="35" y="56"/>
                      </a:cubicBezTo>
                      <a:cubicBezTo>
                        <a:pt x="32" y="56"/>
                        <a:pt x="34" y="57"/>
                        <a:pt x="33" y="58"/>
                      </a:cubicBezTo>
                      <a:cubicBezTo>
                        <a:pt x="32" y="59"/>
                        <a:pt x="30" y="57"/>
                        <a:pt x="29" y="58"/>
                      </a:cubicBezTo>
                      <a:cubicBezTo>
                        <a:pt x="29" y="59"/>
                        <a:pt x="26" y="61"/>
                        <a:pt x="26" y="61"/>
                      </a:cubicBezTo>
                      <a:cubicBezTo>
                        <a:pt x="26" y="62"/>
                        <a:pt x="27" y="62"/>
                        <a:pt x="27" y="62"/>
                      </a:cubicBezTo>
                      <a:cubicBezTo>
                        <a:pt x="27" y="63"/>
                        <a:pt x="24" y="63"/>
                        <a:pt x="24" y="63"/>
                      </a:cubicBezTo>
                      <a:cubicBezTo>
                        <a:pt x="24" y="63"/>
                        <a:pt x="25" y="64"/>
                        <a:pt x="25" y="65"/>
                      </a:cubicBezTo>
                      <a:cubicBezTo>
                        <a:pt x="25" y="66"/>
                        <a:pt x="27" y="65"/>
                        <a:pt x="28" y="65"/>
                      </a:cubicBezTo>
                      <a:cubicBezTo>
                        <a:pt x="29" y="64"/>
                        <a:pt x="30" y="65"/>
                        <a:pt x="31" y="64"/>
                      </a:cubicBezTo>
                      <a:cubicBezTo>
                        <a:pt x="31" y="64"/>
                        <a:pt x="30" y="63"/>
                        <a:pt x="30" y="62"/>
                      </a:cubicBezTo>
                      <a:cubicBezTo>
                        <a:pt x="30" y="62"/>
                        <a:pt x="32" y="63"/>
                        <a:pt x="33" y="64"/>
                      </a:cubicBezTo>
                      <a:cubicBezTo>
                        <a:pt x="33" y="64"/>
                        <a:pt x="30" y="66"/>
                        <a:pt x="30" y="66"/>
                      </a:cubicBezTo>
                      <a:cubicBezTo>
                        <a:pt x="29" y="66"/>
                        <a:pt x="28" y="67"/>
                        <a:pt x="28" y="66"/>
                      </a:cubicBezTo>
                      <a:cubicBezTo>
                        <a:pt x="27" y="65"/>
                        <a:pt x="26" y="67"/>
                        <a:pt x="25" y="67"/>
                      </a:cubicBezTo>
                      <a:cubicBezTo>
                        <a:pt x="24" y="66"/>
                        <a:pt x="24" y="63"/>
                        <a:pt x="23" y="66"/>
                      </a:cubicBezTo>
                      <a:cubicBezTo>
                        <a:pt x="21" y="70"/>
                        <a:pt x="20" y="65"/>
                        <a:pt x="21" y="65"/>
                      </a:cubicBezTo>
                      <a:cubicBezTo>
                        <a:pt x="19" y="65"/>
                        <a:pt x="21" y="69"/>
                        <a:pt x="19" y="68"/>
                      </a:cubicBezTo>
                      <a:cubicBezTo>
                        <a:pt x="15" y="68"/>
                        <a:pt x="18" y="70"/>
                        <a:pt x="17" y="71"/>
                      </a:cubicBezTo>
                      <a:cubicBezTo>
                        <a:pt x="16" y="71"/>
                        <a:pt x="16" y="69"/>
                        <a:pt x="16" y="69"/>
                      </a:cubicBezTo>
                      <a:cubicBezTo>
                        <a:pt x="14" y="69"/>
                        <a:pt x="12" y="70"/>
                        <a:pt x="11" y="71"/>
                      </a:cubicBezTo>
                      <a:cubicBezTo>
                        <a:pt x="11" y="72"/>
                        <a:pt x="15" y="72"/>
                        <a:pt x="16" y="72"/>
                      </a:cubicBezTo>
                      <a:cubicBezTo>
                        <a:pt x="16" y="72"/>
                        <a:pt x="19" y="71"/>
                        <a:pt x="19" y="71"/>
                      </a:cubicBezTo>
                      <a:cubicBezTo>
                        <a:pt x="20" y="72"/>
                        <a:pt x="15" y="72"/>
                        <a:pt x="15" y="72"/>
                      </a:cubicBezTo>
                      <a:cubicBezTo>
                        <a:pt x="14" y="72"/>
                        <a:pt x="14" y="73"/>
                        <a:pt x="13" y="73"/>
                      </a:cubicBezTo>
                      <a:cubicBezTo>
                        <a:pt x="12" y="73"/>
                        <a:pt x="11" y="73"/>
                        <a:pt x="10" y="73"/>
                      </a:cubicBezTo>
                      <a:cubicBezTo>
                        <a:pt x="8" y="72"/>
                        <a:pt x="7" y="73"/>
                        <a:pt x="9" y="74"/>
                      </a:cubicBezTo>
                      <a:cubicBezTo>
                        <a:pt x="10" y="74"/>
                        <a:pt x="12" y="74"/>
                        <a:pt x="12" y="76"/>
                      </a:cubicBezTo>
                      <a:cubicBezTo>
                        <a:pt x="12" y="76"/>
                        <a:pt x="11" y="78"/>
                        <a:pt x="11" y="77"/>
                      </a:cubicBezTo>
                      <a:cubicBezTo>
                        <a:pt x="10" y="77"/>
                        <a:pt x="12" y="75"/>
                        <a:pt x="10" y="74"/>
                      </a:cubicBezTo>
                      <a:cubicBezTo>
                        <a:pt x="7" y="74"/>
                        <a:pt x="9" y="75"/>
                        <a:pt x="8" y="76"/>
                      </a:cubicBezTo>
                      <a:cubicBezTo>
                        <a:pt x="8" y="76"/>
                        <a:pt x="8" y="73"/>
                        <a:pt x="7" y="73"/>
                      </a:cubicBezTo>
                      <a:cubicBezTo>
                        <a:pt x="7" y="72"/>
                        <a:pt x="5" y="78"/>
                        <a:pt x="6" y="77"/>
                      </a:cubicBezTo>
                      <a:cubicBezTo>
                        <a:pt x="5" y="77"/>
                        <a:pt x="5" y="75"/>
                        <a:pt x="5" y="75"/>
                      </a:cubicBezTo>
                      <a:cubicBezTo>
                        <a:pt x="4" y="75"/>
                        <a:pt x="4" y="77"/>
                        <a:pt x="4" y="77"/>
                      </a:cubicBezTo>
                      <a:cubicBezTo>
                        <a:pt x="3" y="78"/>
                        <a:pt x="1" y="77"/>
                        <a:pt x="1" y="78"/>
                      </a:cubicBezTo>
                      <a:cubicBezTo>
                        <a:pt x="1" y="79"/>
                        <a:pt x="0" y="80"/>
                        <a:pt x="1" y="80"/>
                      </a:cubicBezTo>
                      <a:cubicBezTo>
                        <a:pt x="2" y="80"/>
                        <a:pt x="3" y="80"/>
                        <a:pt x="4" y="81"/>
                      </a:cubicBezTo>
                      <a:cubicBezTo>
                        <a:pt x="4" y="81"/>
                        <a:pt x="0" y="82"/>
                        <a:pt x="1" y="83"/>
                      </a:cubicBezTo>
                      <a:cubicBezTo>
                        <a:pt x="1" y="84"/>
                        <a:pt x="3" y="84"/>
                        <a:pt x="3" y="84"/>
                      </a:cubicBezTo>
                      <a:cubicBezTo>
                        <a:pt x="3" y="84"/>
                        <a:pt x="6" y="83"/>
                        <a:pt x="6" y="84"/>
                      </a:cubicBezTo>
                      <a:cubicBezTo>
                        <a:pt x="5" y="85"/>
                        <a:pt x="2" y="84"/>
                        <a:pt x="1" y="86"/>
                      </a:cubicBezTo>
                      <a:cubicBezTo>
                        <a:pt x="0" y="87"/>
                        <a:pt x="6" y="87"/>
                        <a:pt x="4" y="89"/>
                      </a:cubicBezTo>
                      <a:cubicBezTo>
                        <a:pt x="4" y="89"/>
                        <a:pt x="3" y="87"/>
                        <a:pt x="2" y="88"/>
                      </a:cubicBezTo>
                      <a:cubicBezTo>
                        <a:pt x="1" y="89"/>
                        <a:pt x="1" y="90"/>
                        <a:pt x="2" y="91"/>
                      </a:cubicBezTo>
                      <a:cubicBezTo>
                        <a:pt x="3" y="91"/>
                        <a:pt x="5" y="92"/>
                        <a:pt x="6" y="92"/>
                      </a:cubicBezTo>
                      <a:cubicBezTo>
                        <a:pt x="7" y="91"/>
                        <a:pt x="8" y="89"/>
                        <a:pt x="9" y="90"/>
                      </a:cubicBezTo>
                      <a:cubicBezTo>
                        <a:pt x="8" y="90"/>
                        <a:pt x="7" y="91"/>
                        <a:pt x="7" y="91"/>
                      </a:cubicBezTo>
                      <a:cubicBezTo>
                        <a:pt x="7" y="92"/>
                        <a:pt x="6" y="92"/>
                        <a:pt x="5" y="92"/>
                      </a:cubicBezTo>
                      <a:cubicBezTo>
                        <a:pt x="5" y="92"/>
                        <a:pt x="7" y="93"/>
                        <a:pt x="7" y="94"/>
                      </a:cubicBezTo>
                      <a:cubicBezTo>
                        <a:pt x="7" y="94"/>
                        <a:pt x="4" y="92"/>
                        <a:pt x="5" y="94"/>
                      </a:cubicBezTo>
                      <a:cubicBezTo>
                        <a:pt x="5" y="95"/>
                        <a:pt x="8" y="96"/>
                        <a:pt x="8" y="96"/>
                      </a:cubicBezTo>
                      <a:cubicBezTo>
                        <a:pt x="8" y="97"/>
                        <a:pt x="5" y="95"/>
                        <a:pt x="4" y="96"/>
                      </a:cubicBezTo>
                      <a:cubicBezTo>
                        <a:pt x="2" y="96"/>
                        <a:pt x="4" y="93"/>
                        <a:pt x="3" y="93"/>
                      </a:cubicBezTo>
                      <a:cubicBezTo>
                        <a:pt x="3" y="93"/>
                        <a:pt x="1" y="95"/>
                        <a:pt x="2" y="96"/>
                      </a:cubicBezTo>
                      <a:cubicBezTo>
                        <a:pt x="3" y="96"/>
                        <a:pt x="2" y="98"/>
                        <a:pt x="2" y="98"/>
                      </a:cubicBezTo>
                      <a:cubicBezTo>
                        <a:pt x="3" y="99"/>
                        <a:pt x="4" y="97"/>
                        <a:pt x="5" y="96"/>
                      </a:cubicBezTo>
                      <a:cubicBezTo>
                        <a:pt x="5" y="96"/>
                        <a:pt x="5" y="97"/>
                        <a:pt x="5" y="97"/>
                      </a:cubicBezTo>
                      <a:cubicBezTo>
                        <a:pt x="6" y="97"/>
                        <a:pt x="6" y="96"/>
                        <a:pt x="7" y="96"/>
                      </a:cubicBezTo>
                      <a:cubicBezTo>
                        <a:pt x="7" y="96"/>
                        <a:pt x="7" y="98"/>
                        <a:pt x="6" y="98"/>
                      </a:cubicBezTo>
                      <a:cubicBezTo>
                        <a:pt x="4" y="99"/>
                        <a:pt x="8" y="101"/>
                        <a:pt x="8" y="100"/>
                      </a:cubicBezTo>
                      <a:cubicBezTo>
                        <a:pt x="8" y="102"/>
                        <a:pt x="1" y="100"/>
                        <a:pt x="5" y="103"/>
                      </a:cubicBezTo>
                      <a:cubicBezTo>
                        <a:pt x="7" y="104"/>
                        <a:pt x="8" y="105"/>
                        <a:pt x="10" y="105"/>
                      </a:cubicBezTo>
                      <a:cubicBezTo>
                        <a:pt x="10" y="105"/>
                        <a:pt x="13" y="107"/>
                        <a:pt x="14" y="107"/>
                      </a:cubicBezTo>
                      <a:cubicBezTo>
                        <a:pt x="17" y="107"/>
                        <a:pt x="21" y="104"/>
                        <a:pt x="23" y="102"/>
                      </a:cubicBezTo>
                      <a:cubicBezTo>
                        <a:pt x="24" y="100"/>
                        <a:pt x="25" y="100"/>
                        <a:pt x="27" y="99"/>
                      </a:cubicBezTo>
                      <a:cubicBezTo>
                        <a:pt x="28" y="98"/>
                        <a:pt x="28" y="95"/>
                        <a:pt x="29" y="95"/>
                      </a:cubicBezTo>
                      <a:cubicBezTo>
                        <a:pt x="29" y="95"/>
                        <a:pt x="29" y="98"/>
                        <a:pt x="30" y="98"/>
                      </a:cubicBezTo>
                      <a:cubicBezTo>
                        <a:pt x="32" y="99"/>
                        <a:pt x="31" y="99"/>
                        <a:pt x="31" y="100"/>
                      </a:cubicBezTo>
                      <a:cubicBezTo>
                        <a:pt x="32" y="100"/>
                        <a:pt x="33" y="100"/>
                        <a:pt x="34" y="101"/>
                      </a:cubicBezTo>
                      <a:cubicBezTo>
                        <a:pt x="34" y="102"/>
                        <a:pt x="33" y="100"/>
                        <a:pt x="34" y="10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5" name="Freeform 725">
                  <a:extLst>
                    <a:ext uri="{FF2B5EF4-FFF2-40B4-BE49-F238E27FC236}">
                      <a16:creationId xmlns:a16="http://schemas.microsoft.com/office/drawing/2014/main" id="{7CBDF3AC-DCEA-C04A-90F8-9162A1F0E5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324" y="7031148"/>
                  <a:ext cx="187795" cy="207241"/>
                </a:xfrm>
                <a:custGeom>
                  <a:avLst/>
                  <a:gdLst>
                    <a:gd name="T0" fmla="*/ 21 w 24"/>
                    <a:gd name="T1" fmla="*/ 8 h 25"/>
                    <a:gd name="T2" fmla="*/ 18 w 24"/>
                    <a:gd name="T3" fmla="*/ 5 h 25"/>
                    <a:gd name="T4" fmla="*/ 15 w 24"/>
                    <a:gd name="T5" fmla="*/ 6 h 25"/>
                    <a:gd name="T6" fmla="*/ 16 w 24"/>
                    <a:gd name="T7" fmla="*/ 1 h 25"/>
                    <a:gd name="T8" fmla="*/ 10 w 24"/>
                    <a:gd name="T9" fmla="*/ 1 h 25"/>
                    <a:gd name="T10" fmla="*/ 10 w 24"/>
                    <a:gd name="T11" fmla="*/ 2 h 25"/>
                    <a:gd name="T12" fmla="*/ 9 w 24"/>
                    <a:gd name="T13" fmla="*/ 3 h 25"/>
                    <a:gd name="T14" fmla="*/ 11 w 24"/>
                    <a:gd name="T15" fmla="*/ 4 h 25"/>
                    <a:gd name="T16" fmla="*/ 9 w 24"/>
                    <a:gd name="T17" fmla="*/ 5 h 25"/>
                    <a:gd name="T18" fmla="*/ 2 w 24"/>
                    <a:gd name="T19" fmla="*/ 6 h 25"/>
                    <a:gd name="T20" fmla="*/ 3 w 24"/>
                    <a:gd name="T21" fmla="*/ 7 h 25"/>
                    <a:gd name="T22" fmla="*/ 2 w 24"/>
                    <a:gd name="T23" fmla="*/ 8 h 25"/>
                    <a:gd name="T24" fmla="*/ 2 w 24"/>
                    <a:gd name="T25" fmla="*/ 8 h 25"/>
                    <a:gd name="T26" fmla="*/ 1 w 24"/>
                    <a:gd name="T27" fmla="*/ 8 h 25"/>
                    <a:gd name="T28" fmla="*/ 3 w 24"/>
                    <a:gd name="T29" fmla="*/ 10 h 25"/>
                    <a:gd name="T30" fmla="*/ 6 w 24"/>
                    <a:gd name="T31" fmla="*/ 13 h 25"/>
                    <a:gd name="T32" fmla="*/ 5 w 24"/>
                    <a:gd name="T33" fmla="*/ 17 h 25"/>
                    <a:gd name="T34" fmla="*/ 1 w 24"/>
                    <a:gd name="T35" fmla="*/ 20 h 25"/>
                    <a:gd name="T36" fmla="*/ 3 w 24"/>
                    <a:gd name="T37" fmla="*/ 20 h 25"/>
                    <a:gd name="T38" fmla="*/ 0 w 24"/>
                    <a:gd name="T39" fmla="*/ 22 h 25"/>
                    <a:gd name="T40" fmla="*/ 3 w 24"/>
                    <a:gd name="T41" fmla="*/ 21 h 25"/>
                    <a:gd name="T42" fmla="*/ 2 w 24"/>
                    <a:gd name="T43" fmla="*/ 24 h 25"/>
                    <a:gd name="T44" fmla="*/ 4 w 24"/>
                    <a:gd name="T45" fmla="*/ 23 h 25"/>
                    <a:gd name="T46" fmla="*/ 4 w 24"/>
                    <a:gd name="T47" fmla="*/ 25 h 25"/>
                    <a:gd name="T48" fmla="*/ 8 w 24"/>
                    <a:gd name="T49" fmla="*/ 24 h 25"/>
                    <a:gd name="T50" fmla="*/ 17 w 24"/>
                    <a:gd name="T51" fmla="*/ 20 h 25"/>
                    <a:gd name="T52" fmla="*/ 22 w 24"/>
                    <a:gd name="T53" fmla="*/ 16 h 25"/>
                    <a:gd name="T54" fmla="*/ 21 w 24"/>
                    <a:gd name="T55" fmla="*/ 8 h 25"/>
                    <a:gd name="T56" fmla="*/ 21 w 24"/>
                    <a:gd name="T5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4" h="25">
                      <a:moveTo>
                        <a:pt x="21" y="8"/>
                      </a:moveTo>
                      <a:cubicBezTo>
                        <a:pt x="20" y="8"/>
                        <a:pt x="19" y="5"/>
                        <a:pt x="18" y="5"/>
                      </a:cubicBezTo>
                      <a:cubicBezTo>
                        <a:pt x="16" y="6"/>
                        <a:pt x="17" y="7"/>
                        <a:pt x="15" y="6"/>
                      </a:cubicBezTo>
                      <a:cubicBezTo>
                        <a:pt x="11" y="5"/>
                        <a:pt x="15" y="3"/>
                        <a:pt x="16" y="1"/>
                      </a:cubicBezTo>
                      <a:cubicBezTo>
                        <a:pt x="14" y="1"/>
                        <a:pt x="11" y="0"/>
                        <a:pt x="10" y="1"/>
                      </a:cubicBezTo>
                      <a:cubicBezTo>
                        <a:pt x="10" y="1"/>
                        <a:pt x="12" y="1"/>
                        <a:pt x="10" y="2"/>
                      </a:cubicBezTo>
                      <a:cubicBezTo>
                        <a:pt x="10" y="2"/>
                        <a:pt x="8" y="3"/>
                        <a:pt x="9" y="3"/>
                      </a:cubicBezTo>
                      <a:cubicBezTo>
                        <a:pt x="9" y="4"/>
                        <a:pt x="11" y="3"/>
                        <a:pt x="11" y="4"/>
                      </a:cubicBezTo>
                      <a:cubicBezTo>
                        <a:pt x="12" y="5"/>
                        <a:pt x="9" y="5"/>
                        <a:pt x="9" y="5"/>
                      </a:cubicBezTo>
                      <a:cubicBezTo>
                        <a:pt x="7" y="6"/>
                        <a:pt x="3" y="5"/>
                        <a:pt x="2" y="6"/>
                      </a:cubicBezTo>
                      <a:cubicBezTo>
                        <a:pt x="2" y="6"/>
                        <a:pt x="3" y="6"/>
                        <a:pt x="3" y="7"/>
                      </a:cubicBezTo>
                      <a:cubicBezTo>
                        <a:pt x="3" y="7"/>
                        <a:pt x="1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8"/>
                        <a:pt x="1" y="8"/>
                        <a:pt x="1" y="8"/>
                      </a:cubicBezTo>
                      <a:cubicBezTo>
                        <a:pt x="1" y="9"/>
                        <a:pt x="5" y="9"/>
                        <a:pt x="3" y="10"/>
                      </a:cubicBezTo>
                      <a:cubicBezTo>
                        <a:pt x="0" y="12"/>
                        <a:pt x="4" y="13"/>
                        <a:pt x="6" y="13"/>
                      </a:cubicBezTo>
                      <a:cubicBezTo>
                        <a:pt x="7" y="13"/>
                        <a:pt x="5" y="16"/>
                        <a:pt x="5" y="17"/>
                      </a:cubicBezTo>
                      <a:cubicBezTo>
                        <a:pt x="4" y="17"/>
                        <a:pt x="2" y="21"/>
                        <a:pt x="1" y="20"/>
                      </a:cubicBezTo>
                      <a:cubicBezTo>
                        <a:pt x="1" y="20"/>
                        <a:pt x="3" y="20"/>
                        <a:pt x="3" y="20"/>
                      </a:cubicBezTo>
                      <a:cubicBezTo>
                        <a:pt x="2" y="21"/>
                        <a:pt x="1" y="20"/>
                        <a:pt x="0" y="22"/>
                      </a:cubicBezTo>
                      <a:cubicBezTo>
                        <a:pt x="0" y="22"/>
                        <a:pt x="3" y="21"/>
                        <a:pt x="3" y="21"/>
                      </a:cubicBezTo>
                      <a:cubicBezTo>
                        <a:pt x="3" y="21"/>
                        <a:pt x="2" y="23"/>
                        <a:pt x="2" y="24"/>
                      </a:cubicBezTo>
                      <a:cubicBezTo>
                        <a:pt x="2" y="24"/>
                        <a:pt x="4" y="23"/>
                        <a:pt x="4" y="23"/>
                      </a:cubicBezTo>
                      <a:cubicBezTo>
                        <a:pt x="4" y="23"/>
                        <a:pt x="4" y="24"/>
                        <a:pt x="4" y="25"/>
                      </a:cubicBezTo>
                      <a:cubicBezTo>
                        <a:pt x="5" y="25"/>
                        <a:pt x="7" y="24"/>
                        <a:pt x="8" y="24"/>
                      </a:cubicBezTo>
                      <a:cubicBezTo>
                        <a:pt x="11" y="23"/>
                        <a:pt x="14" y="20"/>
                        <a:pt x="17" y="20"/>
                      </a:cubicBezTo>
                      <a:cubicBezTo>
                        <a:pt x="21" y="20"/>
                        <a:pt x="20" y="19"/>
                        <a:pt x="22" y="16"/>
                      </a:cubicBezTo>
                      <a:cubicBezTo>
                        <a:pt x="24" y="13"/>
                        <a:pt x="21" y="11"/>
                        <a:pt x="21" y="8"/>
                      </a:cubicBezTo>
                      <a:cubicBezTo>
                        <a:pt x="20" y="8"/>
                        <a:pt x="21" y="9"/>
                        <a:pt x="21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6" name="Freeform 726">
                  <a:extLst>
                    <a:ext uri="{FF2B5EF4-FFF2-40B4-BE49-F238E27FC236}">
                      <a16:creationId xmlns:a16="http://schemas.microsoft.com/office/drawing/2014/main" id="{1400D998-9E97-0740-B512-E50B95CFD0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1218" y="7022635"/>
                  <a:ext cx="126090" cy="82329"/>
                </a:xfrm>
                <a:custGeom>
                  <a:avLst/>
                  <a:gdLst>
                    <a:gd name="T0" fmla="*/ 1 w 16"/>
                    <a:gd name="T1" fmla="*/ 6 h 10"/>
                    <a:gd name="T2" fmla="*/ 4 w 16"/>
                    <a:gd name="T3" fmla="*/ 8 h 10"/>
                    <a:gd name="T4" fmla="*/ 5 w 16"/>
                    <a:gd name="T5" fmla="*/ 7 h 10"/>
                    <a:gd name="T6" fmla="*/ 8 w 16"/>
                    <a:gd name="T7" fmla="*/ 8 h 10"/>
                    <a:gd name="T8" fmla="*/ 11 w 16"/>
                    <a:gd name="T9" fmla="*/ 4 h 10"/>
                    <a:gd name="T10" fmla="*/ 11 w 16"/>
                    <a:gd name="T11" fmla="*/ 2 h 10"/>
                    <a:gd name="T12" fmla="*/ 7 w 16"/>
                    <a:gd name="T13" fmla="*/ 1 h 10"/>
                    <a:gd name="T14" fmla="*/ 4 w 16"/>
                    <a:gd name="T15" fmla="*/ 2 h 10"/>
                    <a:gd name="T16" fmla="*/ 1 w 16"/>
                    <a:gd name="T17" fmla="*/ 6 h 10"/>
                    <a:gd name="T18" fmla="*/ 1 w 16"/>
                    <a:gd name="T1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0">
                      <a:moveTo>
                        <a:pt x="1" y="6"/>
                      </a:moveTo>
                      <a:cubicBezTo>
                        <a:pt x="0" y="7"/>
                        <a:pt x="3" y="8"/>
                        <a:pt x="4" y="8"/>
                      </a:cubicBezTo>
                      <a:cubicBezTo>
                        <a:pt x="4" y="8"/>
                        <a:pt x="5" y="7"/>
                        <a:pt x="5" y="7"/>
                      </a:cubicBezTo>
                      <a:cubicBezTo>
                        <a:pt x="6" y="6"/>
                        <a:pt x="7" y="7"/>
                        <a:pt x="8" y="8"/>
                      </a:cubicBezTo>
                      <a:cubicBezTo>
                        <a:pt x="10" y="10"/>
                        <a:pt x="16" y="5"/>
                        <a:pt x="11" y="4"/>
                      </a:cubicBezTo>
                      <a:cubicBezTo>
                        <a:pt x="12" y="4"/>
                        <a:pt x="11" y="2"/>
                        <a:pt x="11" y="2"/>
                      </a:cubicBezTo>
                      <a:cubicBezTo>
                        <a:pt x="10" y="0"/>
                        <a:pt x="9" y="0"/>
                        <a:pt x="7" y="1"/>
                      </a:cubicBezTo>
                      <a:cubicBezTo>
                        <a:pt x="6" y="1"/>
                        <a:pt x="4" y="1"/>
                        <a:pt x="4" y="2"/>
                      </a:cubicBezTo>
                      <a:cubicBezTo>
                        <a:pt x="3" y="3"/>
                        <a:pt x="1" y="4"/>
                        <a:pt x="1" y="6"/>
                      </a:cubicBezTo>
                      <a:cubicBezTo>
                        <a:pt x="1" y="6"/>
                        <a:pt x="1" y="5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7" name="Freeform 728">
                  <a:extLst>
                    <a:ext uri="{FF2B5EF4-FFF2-40B4-BE49-F238E27FC236}">
                      <a16:creationId xmlns:a16="http://schemas.microsoft.com/office/drawing/2014/main" id="{7CBFCF80-5156-1B4F-8232-AC7F8F9580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729531"/>
                  <a:ext cx="126090" cy="252668"/>
                </a:xfrm>
                <a:custGeom>
                  <a:avLst/>
                  <a:gdLst>
                    <a:gd name="T0" fmla="*/ 11 w 16"/>
                    <a:gd name="T1" fmla="*/ 25 h 30"/>
                    <a:gd name="T2" fmla="*/ 11 w 16"/>
                    <a:gd name="T3" fmla="*/ 21 h 30"/>
                    <a:gd name="T4" fmla="*/ 10 w 16"/>
                    <a:gd name="T5" fmla="*/ 16 h 30"/>
                    <a:gd name="T6" fmla="*/ 12 w 16"/>
                    <a:gd name="T7" fmla="*/ 14 h 30"/>
                    <a:gd name="T8" fmla="*/ 13 w 16"/>
                    <a:gd name="T9" fmla="*/ 9 h 30"/>
                    <a:gd name="T10" fmla="*/ 14 w 16"/>
                    <a:gd name="T11" fmla="*/ 4 h 30"/>
                    <a:gd name="T12" fmla="*/ 12 w 16"/>
                    <a:gd name="T13" fmla="*/ 1 h 30"/>
                    <a:gd name="T14" fmla="*/ 7 w 16"/>
                    <a:gd name="T15" fmla="*/ 2 h 30"/>
                    <a:gd name="T16" fmla="*/ 5 w 16"/>
                    <a:gd name="T17" fmla="*/ 0 h 30"/>
                    <a:gd name="T18" fmla="*/ 4 w 16"/>
                    <a:gd name="T19" fmla="*/ 0 h 30"/>
                    <a:gd name="T20" fmla="*/ 3 w 16"/>
                    <a:gd name="T21" fmla="*/ 4 h 30"/>
                    <a:gd name="T22" fmla="*/ 3 w 16"/>
                    <a:gd name="T23" fmla="*/ 8 h 30"/>
                    <a:gd name="T24" fmla="*/ 2 w 16"/>
                    <a:gd name="T25" fmla="*/ 13 h 30"/>
                    <a:gd name="T26" fmla="*/ 0 w 16"/>
                    <a:gd name="T27" fmla="*/ 20 h 30"/>
                    <a:gd name="T28" fmla="*/ 2 w 16"/>
                    <a:gd name="T29" fmla="*/ 22 h 30"/>
                    <a:gd name="T30" fmla="*/ 2 w 16"/>
                    <a:gd name="T31" fmla="*/ 28 h 30"/>
                    <a:gd name="T32" fmla="*/ 6 w 16"/>
                    <a:gd name="T33" fmla="*/ 30 h 30"/>
                    <a:gd name="T34" fmla="*/ 11 w 16"/>
                    <a:gd name="T35" fmla="*/ 25 h 30"/>
                    <a:gd name="T36" fmla="*/ 11 w 16"/>
                    <a:gd name="T37" fmla="*/ 2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30">
                      <a:moveTo>
                        <a:pt x="11" y="25"/>
                      </a:moveTo>
                      <a:cubicBezTo>
                        <a:pt x="12" y="23"/>
                        <a:pt x="10" y="22"/>
                        <a:pt x="11" y="21"/>
                      </a:cubicBezTo>
                      <a:cubicBezTo>
                        <a:pt x="12" y="18"/>
                        <a:pt x="12" y="18"/>
                        <a:pt x="10" y="16"/>
                      </a:cubicBezTo>
                      <a:cubicBezTo>
                        <a:pt x="9" y="14"/>
                        <a:pt x="11" y="15"/>
                        <a:pt x="12" y="14"/>
                      </a:cubicBezTo>
                      <a:cubicBezTo>
                        <a:pt x="13" y="13"/>
                        <a:pt x="13" y="10"/>
                        <a:pt x="13" y="9"/>
                      </a:cubicBezTo>
                      <a:cubicBezTo>
                        <a:pt x="13" y="6"/>
                        <a:pt x="12" y="6"/>
                        <a:pt x="14" y="4"/>
                      </a:cubicBezTo>
                      <a:cubicBezTo>
                        <a:pt x="16" y="3"/>
                        <a:pt x="14" y="0"/>
                        <a:pt x="12" y="1"/>
                      </a:cubicBezTo>
                      <a:cubicBezTo>
                        <a:pt x="10" y="1"/>
                        <a:pt x="9" y="2"/>
                        <a:pt x="7" y="2"/>
                      </a:cubicBezTo>
                      <a:cubicBezTo>
                        <a:pt x="5" y="2"/>
                        <a:pt x="6" y="0"/>
                        <a:pt x="5" y="0"/>
                      </a:cubicBezTo>
                      <a:cubicBezTo>
                        <a:pt x="6" y="0"/>
                        <a:pt x="3" y="0"/>
                        <a:pt x="4" y="0"/>
                      </a:cubicBezTo>
                      <a:cubicBezTo>
                        <a:pt x="2" y="1"/>
                        <a:pt x="3" y="2"/>
                        <a:pt x="3" y="4"/>
                      </a:cubicBezTo>
                      <a:cubicBezTo>
                        <a:pt x="3" y="5"/>
                        <a:pt x="3" y="7"/>
                        <a:pt x="3" y="8"/>
                      </a:cubicBezTo>
                      <a:cubicBezTo>
                        <a:pt x="2" y="10"/>
                        <a:pt x="2" y="12"/>
                        <a:pt x="2" y="13"/>
                      </a:cubicBezTo>
                      <a:cubicBezTo>
                        <a:pt x="1" y="16"/>
                        <a:pt x="0" y="17"/>
                        <a:pt x="0" y="20"/>
                      </a:cubicBezTo>
                      <a:cubicBezTo>
                        <a:pt x="1" y="21"/>
                        <a:pt x="2" y="20"/>
                        <a:pt x="2" y="22"/>
                      </a:cubicBezTo>
                      <a:cubicBezTo>
                        <a:pt x="3" y="23"/>
                        <a:pt x="2" y="26"/>
                        <a:pt x="2" y="28"/>
                      </a:cubicBezTo>
                      <a:cubicBezTo>
                        <a:pt x="2" y="30"/>
                        <a:pt x="4" y="30"/>
                        <a:pt x="6" y="30"/>
                      </a:cubicBezTo>
                      <a:cubicBezTo>
                        <a:pt x="10" y="30"/>
                        <a:pt x="9" y="27"/>
                        <a:pt x="11" y="25"/>
                      </a:cubicBezTo>
                      <a:cubicBezTo>
                        <a:pt x="12" y="23"/>
                        <a:pt x="10" y="26"/>
                        <a:pt x="1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841" name="Group 840">
              <a:extLst>
                <a:ext uri="{FF2B5EF4-FFF2-40B4-BE49-F238E27FC236}">
                  <a16:creationId xmlns:a16="http://schemas.microsoft.com/office/drawing/2014/main" id="{30DA25A1-C3AC-3146-BCE7-4AE6DD5EA322}"/>
                </a:ext>
              </a:extLst>
            </p:cNvPr>
            <p:cNvGrpSpPr/>
            <p:nvPr/>
          </p:nvGrpSpPr>
          <p:grpSpPr>
            <a:xfrm>
              <a:off x="14364250" y="7286959"/>
              <a:ext cx="2706802" cy="3001758"/>
              <a:chOff x="10793094" y="6127803"/>
              <a:chExt cx="3443151" cy="4082462"/>
            </a:xfrm>
          </p:grpSpPr>
          <p:sp>
            <p:nvSpPr>
              <p:cNvPr id="993" name="Freeform 486">
                <a:extLst>
                  <a:ext uri="{FF2B5EF4-FFF2-40B4-BE49-F238E27FC236}">
                    <a16:creationId xmlns:a16="http://schemas.microsoft.com/office/drawing/2014/main" id="{29E5826B-978F-2144-8FCB-42F9C82B2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994" name="Group 993">
                <a:extLst>
                  <a:ext uri="{FF2B5EF4-FFF2-40B4-BE49-F238E27FC236}">
                    <a16:creationId xmlns:a16="http://schemas.microsoft.com/office/drawing/2014/main" id="{E77D2FC9-1B14-D544-952D-C62FC9BD0097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</p:grpSpPr>
            <p:sp>
              <p:nvSpPr>
                <p:cNvPr id="995" name="Freeform 729">
                  <a:extLst>
                    <a:ext uri="{FF2B5EF4-FFF2-40B4-BE49-F238E27FC236}">
                      <a16:creationId xmlns:a16="http://schemas.microsoft.com/office/drawing/2014/main" id="{4D08629A-2CCA-E54D-ACA2-BACEB10D4E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6" name="Freeform 730">
                  <a:extLst>
                    <a:ext uri="{FF2B5EF4-FFF2-40B4-BE49-F238E27FC236}">
                      <a16:creationId xmlns:a16="http://schemas.microsoft.com/office/drawing/2014/main" id="{AC253748-D2AD-C44F-BE16-992C4C133C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7" name="Freeform 731">
                  <a:extLst>
                    <a:ext uri="{FF2B5EF4-FFF2-40B4-BE49-F238E27FC236}">
                      <a16:creationId xmlns:a16="http://schemas.microsoft.com/office/drawing/2014/main" id="{0BD36F45-4BC4-C74B-B335-8E3CAE44E0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8" name="Freeform 732">
                  <a:extLst>
                    <a:ext uri="{FF2B5EF4-FFF2-40B4-BE49-F238E27FC236}">
                      <a16:creationId xmlns:a16="http://schemas.microsoft.com/office/drawing/2014/main" id="{4A89F682-A554-6849-AF5A-2FFDC75A99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9" name="Freeform 733">
                  <a:extLst>
                    <a:ext uri="{FF2B5EF4-FFF2-40B4-BE49-F238E27FC236}">
                      <a16:creationId xmlns:a16="http://schemas.microsoft.com/office/drawing/2014/main" id="{5257D28F-CE94-1344-AB78-34001ECB0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0" name="Freeform 734">
                  <a:extLst>
                    <a:ext uri="{FF2B5EF4-FFF2-40B4-BE49-F238E27FC236}">
                      <a16:creationId xmlns:a16="http://schemas.microsoft.com/office/drawing/2014/main" id="{872625B8-03B2-E74A-AD45-D78FAFDF25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1" name="Freeform 735">
                  <a:extLst>
                    <a:ext uri="{FF2B5EF4-FFF2-40B4-BE49-F238E27FC236}">
                      <a16:creationId xmlns:a16="http://schemas.microsoft.com/office/drawing/2014/main" id="{D4E42351-252E-B144-BC07-D93C7FD045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2" name="Freeform 736">
                  <a:extLst>
                    <a:ext uri="{FF2B5EF4-FFF2-40B4-BE49-F238E27FC236}">
                      <a16:creationId xmlns:a16="http://schemas.microsoft.com/office/drawing/2014/main" id="{0083640B-C8E1-EE49-8D33-C99BBD0330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3" name="Freeform 737">
                  <a:extLst>
                    <a:ext uri="{FF2B5EF4-FFF2-40B4-BE49-F238E27FC236}">
                      <a16:creationId xmlns:a16="http://schemas.microsoft.com/office/drawing/2014/main" id="{D844BAF5-59D7-6B4C-9881-B5B6397247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4" name="Freeform 738">
                  <a:extLst>
                    <a:ext uri="{FF2B5EF4-FFF2-40B4-BE49-F238E27FC236}">
                      <a16:creationId xmlns:a16="http://schemas.microsoft.com/office/drawing/2014/main" id="{ADECCBF2-2941-0948-A72A-57455DA7D43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5" name="Freeform 739">
                  <a:extLst>
                    <a:ext uri="{FF2B5EF4-FFF2-40B4-BE49-F238E27FC236}">
                      <a16:creationId xmlns:a16="http://schemas.microsoft.com/office/drawing/2014/main" id="{9A9F2105-A054-FA4F-B227-C58964F0A4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6" name="Freeform 740">
                  <a:extLst>
                    <a:ext uri="{FF2B5EF4-FFF2-40B4-BE49-F238E27FC236}">
                      <a16:creationId xmlns:a16="http://schemas.microsoft.com/office/drawing/2014/main" id="{B0A7ADEE-8C87-B848-AA61-A26E8083B9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7" name="Freeform 741">
                  <a:extLst>
                    <a:ext uri="{FF2B5EF4-FFF2-40B4-BE49-F238E27FC236}">
                      <a16:creationId xmlns:a16="http://schemas.microsoft.com/office/drawing/2014/main" id="{8541A7DC-B813-E74B-9B3E-D503113F09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8" name="Freeform 742">
                  <a:extLst>
                    <a:ext uri="{FF2B5EF4-FFF2-40B4-BE49-F238E27FC236}">
                      <a16:creationId xmlns:a16="http://schemas.microsoft.com/office/drawing/2014/main" id="{DED5FC11-AA32-CD43-9ABC-E19B401CA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9" name="Freeform 743">
                  <a:extLst>
                    <a:ext uri="{FF2B5EF4-FFF2-40B4-BE49-F238E27FC236}">
                      <a16:creationId xmlns:a16="http://schemas.microsoft.com/office/drawing/2014/main" id="{875F39FE-837D-044F-8E39-2A1AA3FAE2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0" name="Freeform 744">
                  <a:extLst>
                    <a:ext uri="{FF2B5EF4-FFF2-40B4-BE49-F238E27FC236}">
                      <a16:creationId xmlns:a16="http://schemas.microsoft.com/office/drawing/2014/main" id="{3D7F9424-F41F-F045-B495-5A29F3AD9F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1" name="Freeform 745">
                  <a:extLst>
                    <a:ext uri="{FF2B5EF4-FFF2-40B4-BE49-F238E27FC236}">
                      <a16:creationId xmlns:a16="http://schemas.microsoft.com/office/drawing/2014/main" id="{47A474D4-A7EB-F245-8581-CA0D0F711B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2" name="Freeform 746">
                  <a:extLst>
                    <a:ext uri="{FF2B5EF4-FFF2-40B4-BE49-F238E27FC236}">
                      <a16:creationId xmlns:a16="http://schemas.microsoft.com/office/drawing/2014/main" id="{414E190B-918F-944C-8044-63608AF662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3" name="Freeform 747">
                  <a:extLst>
                    <a:ext uri="{FF2B5EF4-FFF2-40B4-BE49-F238E27FC236}">
                      <a16:creationId xmlns:a16="http://schemas.microsoft.com/office/drawing/2014/main" id="{95CCD465-DFE0-5A48-BEC5-4F52877C2C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4" name="Freeform 748">
                  <a:extLst>
                    <a:ext uri="{FF2B5EF4-FFF2-40B4-BE49-F238E27FC236}">
                      <a16:creationId xmlns:a16="http://schemas.microsoft.com/office/drawing/2014/main" id="{AD6CF7E1-E2D6-644F-9C40-06E8B7C8B8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5" name="Freeform 749">
                  <a:extLst>
                    <a:ext uri="{FF2B5EF4-FFF2-40B4-BE49-F238E27FC236}">
                      <a16:creationId xmlns:a16="http://schemas.microsoft.com/office/drawing/2014/main" id="{81BBC8A5-2F1C-8947-A8D1-3BD894F300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6" name="Freeform 750">
                  <a:extLst>
                    <a:ext uri="{FF2B5EF4-FFF2-40B4-BE49-F238E27FC236}">
                      <a16:creationId xmlns:a16="http://schemas.microsoft.com/office/drawing/2014/main" id="{228F8B78-82F5-6848-AFC9-79BD0C3A2F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7" name="Freeform 751">
                  <a:extLst>
                    <a:ext uri="{FF2B5EF4-FFF2-40B4-BE49-F238E27FC236}">
                      <a16:creationId xmlns:a16="http://schemas.microsoft.com/office/drawing/2014/main" id="{44BA05DF-0309-8C45-8BD5-5B2A7BF512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8" name="Freeform 752">
                  <a:extLst>
                    <a:ext uri="{FF2B5EF4-FFF2-40B4-BE49-F238E27FC236}">
                      <a16:creationId xmlns:a16="http://schemas.microsoft.com/office/drawing/2014/main" id="{55647C9B-0DCB-0142-910A-5CD0880DBD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9" name="Freeform 753">
                  <a:extLst>
                    <a:ext uri="{FF2B5EF4-FFF2-40B4-BE49-F238E27FC236}">
                      <a16:creationId xmlns:a16="http://schemas.microsoft.com/office/drawing/2014/main" id="{E4287054-FD76-9042-BDAB-2F87C4AB4C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0" name="Freeform 754">
                  <a:extLst>
                    <a:ext uri="{FF2B5EF4-FFF2-40B4-BE49-F238E27FC236}">
                      <a16:creationId xmlns:a16="http://schemas.microsoft.com/office/drawing/2014/main" id="{16B85C53-8E40-5C41-B91E-C2BE4FC1A3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1" name="Freeform 755">
                  <a:extLst>
                    <a:ext uri="{FF2B5EF4-FFF2-40B4-BE49-F238E27FC236}">
                      <a16:creationId xmlns:a16="http://schemas.microsoft.com/office/drawing/2014/main" id="{0147183B-3585-4D4C-B4AB-215E66BC70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2" name="Freeform 756">
                  <a:extLst>
                    <a:ext uri="{FF2B5EF4-FFF2-40B4-BE49-F238E27FC236}">
                      <a16:creationId xmlns:a16="http://schemas.microsoft.com/office/drawing/2014/main" id="{C8F8F16D-1ACA-7B4E-AA5F-805518D81A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3" name="Freeform 757">
                  <a:extLst>
                    <a:ext uri="{FF2B5EF4-FFF2-40B4-BE49-F238E27FC236}">
                      <a16:creationId xmlns:a16="http://schemas.microsoft.com/office/drawing/2014/main" id="{1B29F7AE-711A-F24F-96AC-C93827049C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4" name="Freeform 758">
                  <a:extLst>
                    <a:ext uri="{FF2B5EF4-FFF2-40B4-BE49-F238E27FC236}">
                      <a16:creationId xmlns:a16="http://schemas.microsoft.com/office/drawing/2014/main" id="{DF8DA49B-8535-FC4B-9EE4-D3680953B2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5" name="Freeform 759">
                  <a:extLst>
                    <a:ext uri="{FF2B5EF4-FFF2-40B4-BE49-F238E27FC236}">
                      <a16:creationId xmlns:a16="http://schemas.microsoft.com/office/drawing/2014/main" id="{6C0E28C4-3B8A-5E4A-8F43-A70F161657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6" name="Freeform 760">
                  <a:extLst>
                    <a:ext uri="{FF2B5EF4-FFF2-40B4-BE49-F238E27FC236}">
                      <a16:creationId xmlns:a16="http://schemas.microsoft.com/office/drawing/2014/main" id="{355878E0-A7F8-5740-AC2C-777C47EECD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7" name="Freeform 761">
                  <a:extLst>
                    <a:ext uri="{FF2B5EF4-FFF2-40B4-BE49-F238E27FC236}">
                      <a16:creationId xmlns:a16="http://schemas.microsoft.com/office/drawing/2014/main" id="{C32B2AD4-8C7D-5640-ACA2-A91077C3CA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8" name="Freeform 762">
                  <a:extLst>
                    <a:ext uri="{FF2B5EF4-FFF2-40B4-BE49-F238E27FC236}">
                      <a16:creationId xmlns:a16="http://schemas.microsoft.com/office/drawing/2014/main" id="{9A8B7506-99AA-BB44-B808-3FC5356FCB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9" name="Freeform 763">
                  <a:extLst>
                    <a:ext uri="{FF2B5EF4-FFF2-40B4-BE49-F238E27FC236}">
                      <a16:creationId xmlns:a16="http://schemas.microsoft.com/office/drawing/2014/main" id="{E13D8371-53CF-8F4D-8A6E-FE7AF908D7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0" name="Freeform 764">
                  <a:extLst>
                    <a:ext uri="{FF2B5EF4-FFF2-40B4-BE49-F238E27FC236}">
                      <a16:creationId xmlns:a16="http://schemas.microsoft.com/office/drawing/2014/main" id="{5DE01331-3A59-BE47-8F37-D903DDAA36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1" name="Freeform 765">
                  <a:extLst>
                    <a:ext uri="{FF2B5EF4-FFF2-40B4-BE49-F238E27FC236}">
                      <a16:creationId xmlns:a16="http://schemas.microsoft.com/office/drawing/2014/main" id="{814C1ADB-DEE2-DD4C-8C4A-1AEDA811CD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2" name="Freeform 766">
                  <a:extLst>
                    <a:ext uri="{FF2B5EF4-FFF2-40B4-BE49-F238E27FC236}">
                      <a16:creationId xmlns:a16="http://schemas.microsoft.com/office/drawing/2014/main" id="{DFBA0AAE-D7AA-5B41-96FC-62D0040CFE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3" name="Freeform 767">
                  <a:extLst>
                    <a:ext uri="{FF2B5EF4-FFF2-40B4-BE49-F238E27FC236}">
                      <a16:creationId xmlns:a16="http://schemas.microsoft.com/office/drawing/2014/main" id="{8F889156-A0EF-CE42-9C95-C206557B5B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4" name="Freeform 768">
                  <a:extLst>
                    <a:ext uri="{FF2B5EF4-FFF2-40B4-BE49-F238E27FC236}">
                      <a16:creationId xmlns:a16="http://schemas.microsoft.com/office/drawing/2014/main" id="{ECB88645-017C-E545-9719-85F53DE117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5" name="Freeform 769">
                  <a:extLst>
                    <a:ext uri="{FF2B5EF4-FFF2-40B4-BE49-F238E27FC236}">
                      <a16:creationId xmlns:a16="http://schemas.microsoft.com/office/drawing/2014/main" id="{5FCE2D9C-F2E3-CA46-AD32-5422F64583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6" name="Freeform 770">
                  <a:extLst>
                    <a:ext uri="{FF2B5EF4-FFF2-40B4-BE49-F238E27FC236}">
                      <a16:creationId xmlns:a16="http://schemas.microsoft.com/office/drawing/2014/main" id="{884E1BB5-D75A-6D4D-B2B6-D173EBACDA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7" name="Freeform 771">
                  <a:extLst>
                    <a:ext uri="{FF2B5EF4-FFF2-40B4-BE49-F238E27FC236}">
                      <a16:creationId xmlns:a16="http://schemas.microsoft.com/office/drawing/2014/main" id="{14FF7125-68C3-B447-B634-93BEF901F8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8" name="Freeform 772">
                  <a:extLst>
                    <a:ext uri="{FF2B5EF4-FFF2-40B4-BE49-F238E27FC236}">
                      <a16:creationId xmlns:a16="http://schemas.microsoft.com/office/drawing/2014/main" id="{C945A6E9-A349-3B49-A55F-ACB1ADB284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9" name="Freeform 773">
                  <a:extLst>
                    <a:ext uri="{FF2B5EF4-FFF2-40B4-BE49-F238E27FC236}">
                      <a16:creationId xmlns:a16="http://schemas.microsoft.com/office/drawing/2014/main" id="{0D8B5994-7795-6F4E-94A4-5BE2DBA72A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0" name="Freeform 774">
                  <a:extLst>
                    <a:ext uri="{FF2B5EF4-FFF2-40B4-BE49-F238E27FC236}">
                      <a16:creationId xmlns:a16="http://schemas.microsoft.com/office/drawing/2014/main" id="{E45A9DAE-ABAB-4B4A-BBAA-A2DE259D6D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1" name="Freeform 775">
                  <a:extLst>
                    <a:ext uri="{FF2B5EF4-FFF2-40B4-BE49-F238E27FC236}">
                      <a16:creationId xmlns:a16="http://schemas.microsoft.com/office/drawing/2014/main" id="{CDABF515-674C-1645-959E-F536E2D82C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842" name="Group 841">
              <a:extLst>
                <a:ext uri="{FF2B5EF4-FFF2-40B4-BE49-F238E27FC236}">
                  <a16:creationId xmlns:a16="http://schemas.microsoft.com/office/drawing/2014/main" id="{61EE9CC1-D37D-D94F-9588-440FE4AE8D9E}"/>
                </a:ext>
              </a:extLst>
            </p:cNvPr>
            <p:cNvGrpSpPr/>
            <p:nvPr/>
          </p:nvGrpSpPr>
          <p:grpSpPr>
            <a:xfrm>
              <a:off x="8293127" y="4315029"/>
              <a:ext cx="6282078" cy="7017660"/>
              <a:chOff x="3070403" y="2085909"/>
              <a:chExt cx="7991034" cy="9544182"/>
            </a:xfrm>
            <a:solidFill>
              <a:schemeClr val="accent1"/>
            </a:solidFill>
          </p:grpSpPr>
          <p:sp>
            <p:nvSpPr>
              <p:cNvPr id="843" name="Freeform 776">
                <a:extLst>
                  <a:ext uri="{FF2B5EF4-FFF2-40B4-BE49-F238E27FC236}">
                    <a16:creationId xmlns:a16="http://schemas.microsoft.com/office/drawing/2014/main" id="{D7CA342A-55F4-264E-86F3-E4B8A4DED3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844" name="Group 843">
                <a:extLst>
                  <a:ext uri="{FF2B5EF4-FFF2-40B4-BE49-F238E27FC236}">
                    <a16:creationId xmlns:a16="http://schemas.microsoft.com/office/drawing/2014/main" id="{E19049F1-B098-7948-81DE-B9777254DD99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845" name="Freeform 781">
                  <a:extLst>
                    <a:ext uri="{FF2B5EF4-FFF2-40B4-BE49-F238E27FC236}">
                      <a16:creationId xmlns:a16="http://schemas.microsoft.com/office/drawing/2014/main" id="{91AB0244-71DD-004E-86AD-9A10A03619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6" name="Freeform 405">
                  <a:extLst>
                    <a:ext uri="{FF2B5EF4-FFF2-40B4-BE49-F238E27FC236}">
                      <a16:creationId xmlns:a16="http://schemas.microsoft.com/office/drawing/2014/main" id="{5B38D196-DCE8-4D45-9E85-5C11B6C5E8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7" name="Freeform 512">
                  <a:extLst>
                    <a:ext uri="{FF2B5EF4-FFF2-40B4-BE49-F238E27FC236}">
                      <a16:creationId xmlns:a16="http://schemas.microsoft.com/office/drawing/2014/main" id="{13244B34-A693-6641-A51B-8565874CE4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8" name="Freeform 513">
                  <a:extLst>
                    <a:ext uri="{FF2B5EF4-FFF2-40B4-BE49-F238E27FC236}">
                      <a16:creationId xmlns:a16="http://schemas.microsoft.com/office/drawing/2014/main" id="{CCBB4971-44E9-0343-8B13-CF00714FF9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9" name="Freeform 514">
                  <a:extLst>
                    <a:ext uri="{FF2B5EF4-FFF2-40B4-BE49-F238E27FC236}">
                      <a16:creationId xmlns:a16="http://schemas.microsoft.com/office/drawing/2014/main" id="{BE88DD37-5161-514A-90C3-9372954E67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0" name="Freeform 515">
                  <a:extLst>
                    <a:ext uri="{FF2B5EF4-FFF2-40B4-BE49-F238E27FC236}">
                      <a16:creationId xmlns:a16="http://schemas.microsoft.com/office/drawing/2014/main" id="{07C1B889-D280-AA4E-8CB1-7D97AA2842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1" name="Freeform 516">
                  <a:extLst>
                    <a:ext uri="{FF2B5EF4-FFF2-40B4-BE49-F238E27FC236}">
                      <a16:creationId xmlns:a16="http://schemas.microsoft.com/office/drawing/2014/main" id="{B46CADB7-3EFC-2841-8D2E-69E75F0C09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2" name="Freeform 517">
                  <a:extLst>
                    <a:ext uri="{FF2B5EF4-FFF2-40B4-BE49-F238E27FC236}">
                      <a16:creationId xmlns:a16="http://schemas.microsoft.com/office/drawing/2014/main" id="{489294D0-56F3-984B-A69D-46E791B66D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3" name="Freeform 518">
                  <a:extLst>
                    <a:ext uri="{FF2B5EF4-FFF2-40B4-BE49-F238E27FC236}">
                      <a16:creationId xmlns:a16="http://schemas.microsoft.com/office/drawing/2014/main" id="{811E7BE2-D3DF-6246-BEC9-525AE28A88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4" name="Freeform 519">
                  <a:extLst>
                    <a:ext uri="{FF2B5EF4-FFF2-40B4-BE49-F238E27FC236}">
                      <a16:creationId xmlns:a16="http://schemas.microsoft.com/office/drawing/2014/main" id="{3D3DAEC2-70D3-5A41-9E28-3EA61F8DAB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5" name="Freeform 520">
                  <a:extLst>
                    <a:ext uri="{FF2B5EF4-FFF2-40B4-BE49-F238E27FC236}">
                      <a16:creationId xmlns:a16="http://schemas.microsoft.com/office/drawing/2014/main" id="{7EA78970-46BE-F34B-893E-B2E992371E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6" name="Freeform 521">
                  <a:extLst>
                    <a:ext uri="{FF2B5EF4-FFF2-40B4-BE49-F238E27FC236}">
                      <a16:creationId xmlns:a16="http://schemas.microsoft.com/office/drawing/2014/main" id="{BF16C234-BFAE-514D-BD50-342361A908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7" name="Freeform 522">
                  <a:extLst>
                    <a:ext uri="{FF2B5EF4-FFF2-40B4-BE49-F238E27FC236}">
                      <a16:creationId xmlns:a16="http://schemas.microsoft.com/office/drawing/2014/main" id="{037AE50B-BD7F-7447-A031-4648B39689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8" name="Freeform 523">
                  <a:extLst>
                    <a:ext uri="{FF2B5EF4-FFF2-40B4-BE49-F238E27FC236}">
                      <a16:creationId xmlns:a16="http://schemas.microsoft.com/office/drawing/2014/main" id="{9E0843F4-52D7-2C4F-B6EB-1EE461D1C5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9" name="Freeform 524">
                  <a:extLst>
                    <a:ext uri="{FF2B5EF4-FFF2-40B4-BE49-F238E27FC236}">
                      <a16:creationId xmlns:a16="http://schemas.microsoft.com/office/drawing/2014/main" id="{E5232946-D615-BD46-B2B7-EEDB597ECB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0" name="Freeform 525">
                  <a:extLst>
                    <a:ext uri="{FF2B5EF4-FFF2-40B4-BE49-F238E27FC236}">
                      <a16:creationId xmlns:a16="http://schemas.microsoft.com/office/drawing/2014/main" id="{5DA1F48A-6CD9-A645-8AD0-10E3A997D5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1" name="Freeform 526">
                  <a:extLst>
                    <a:ext uri="{FF2B5EF4-FFF2-40B4-BE49-F238E27FC236}">
                      <a16:creationId xmlns:a16="http://schemas.microsoft.com/office/drawing/2014/main" id="{D6E1A6DB-F6A5-2941-AFDD-34E859A0AE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2" name="Freeform 527">
                  <a:extLst>
                    <a:ext uri="{FF2B5EF4-FFF2-40B4-BE49-F238E27FC236}">
                      <a16:creationId xmlns:a16="http://schemas.microsoft.com/office/drawing/2014/main" id="{A7EB79A5-B082-7346-A7C7-D3CBDA7594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3" name="Freeform 528">
                  <a:extLst>
                    <a:ext uri="{FF2B5EF4-FFF2-40B4-BE49-F238E27FC236}">
                      <a16:creationId xmlns:a16="http://schemas.microsoft.com/office/drawing/2014/main" id="{590CD3B1-497A-A643-8459-AA8E0670DE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4" name="Freeform 529">
                  <a:extLst>
                    <a:ext uri="{FF2B5EF4-FFF2-40B4-BE49-F238E27FC236}">
                      <a16:creationId xmlns:a16="http://schemas.microsoft.com/office/drawing/2014/main" id="{9964E7CE-7E5F-F14D-AAB7-B79319F424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5" name="Freeform 530">
                  <a:extLst>
                    <a:ext uri="{FF2B5EF4-FFF2-40B4-BE49-F238E27FC236}">
                      <a16:creationId xmlns:a16="http://schemas.microsoft.com/office/drawing/2014/main" id="{A8E95462-FA4C-EB40-9FDF-04C5DD127E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6" name="Freeform 531">
                  <a:extLst>
                    <a:ext uri="{FF2B5EF4-FFF2-40B4-BE49-F238E27FC236}">
                      <a16:creationId xmlns:a16="http://schemas.microsoft.com/office/drawing/2014/main" id="{8A66FC1F-FBB4-5448-AA9F-A1E9ECEA0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7" name="Freeform 532">
                  <a:extLst>
                    <a:ext uri="{FF2B5EF4-FFF2-40B4-BE49-F238E27FC236}">
                      <a16:creationId xmlns:a16="http://schemas.microsoft.com/office/drawing/2014/main" id="{96623DF3-147F-C04B-8668-112BCCFFA2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8" name="Freeform 533">
                  <a:extLst>
                    <a:ext uri="{FF2B5EF4-FFF2-40B4-BE49-F238E27FC236}">
                      <a16:creationId xmlns:a16="http://schemas.microsoft.com/office/drawing/2014/main" id="{18CB213B-4A68-6148-87E5-472F8C01C7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9" name="Freeform 534">
                  <a:extLst>
                    <a:ext uri="{FF2B5EF4-FFF2-40B4-BE49-F238E27FC236}">
                      <a16:creationId xmlns:a16="http://schemas.microsoft.com/office/drawing/2014/main" id="{5BD43613-B394-AA40-85AA-F96B8A76F9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0" name="Freeform 535">
                  <a:extLst>
                    <a:ext uri="{FF2B5EF4-FFF2-40B4-BE49-F238E27FC236}">
                      <a16:creationId xmlns:a16="http://schemas.microsoft.com/office/drawing/2014/main" id="{064F7C44-A1D3-0E4D-BE47-C08087C422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1" name="Freeform 536">
                  <a:extLst>
                    <a:ext uri="{FF2B5EF4-FFF2-40B4-BE49-F238E27FC236}">
                      <a16:creationId xmlns:a16="http://schemas.microsoft.com/office/drawing/2014/main" id="{BA8FB72C-C730-A54C-9AD1-CF85333E25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2" name="Freeform 537">
                  <a:extLst>
                    <a:ext uri="{FF2B5EF4-FFF2-40B4-BE49-F238E27FC236}">
                      <a16:creationId xmlns:a16="http://schemas.microsoft.com/office/drawing/2014/main" id="{E2839D0D-CEE5-DD42-8DC1-D3B4768200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3" name="Freeform 538">
                  <a:extLst>
                    <a:ext uri="{FF2B5EF4-FFF2-40B4-BE49-F238E27FC236}">
                      <a16:creationId xmlns:a16="http://schemas.microsoft.com/office/drawing/2014/main" id="{E03318B9-61CC-2D46-BFEB-38120D85D9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4" name="Freeform 539">
                  <a:extLst>
                    <a:ext uri="{FF2B5EF4-FFF2-40B4-BE49-F238E27FC236}">
                      <a16:creationId xmlns:a16="http://schemas.microsoft.com/office/drawing/2014/main" id="{F6C95801-0EB8-C74D-89DC-880F1EA49A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5" name="Freeform 540">
                  <a:extLst>
                    <a:ext uri="{FF2B5EF4-FFF2-40B4-BE49-F238E27FC236}">
                      <a16:creationId xmlns:a16="http://schemas.microsoft.com/office/drawing/2014/main" id="{C0540560-AA83-7B42-BAAA-68D5CF57A8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6" name="Freeform 541">
                  <a:extLst>
                    <a:ext uri="{FF2B5EF4-FFF2-40B4-BE49-F238E27FC236}">
                      <a16:creationId xmlns:a16="http://schemas.microsoft.com/office/drawing/2014/main" id="{3DCED8B6-06A4-9441-9B8B-CDEA19D01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7" name="Freeform 542">
                  <a:extLst>
                    <a:ext uri="{FF2B5EF4-FFF2-40B4-BE49-F238E27FC236}">
                      <a16:creationId xmlns:a16="http://schemas.microsoft.com/office/drawing/2014/main" id="{E3C77A9B-F36E-6841-A3D3-8E338486A1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8" name="Freeform 543">
                  <a:extLst>
                    <a:ext uri="{FF2B5EF4-FFF2-40B4-BE49-F238E27FC236}">
                      <a16:creationId xmlns:a16="http://schemas.microsoft.com/office/drawing/2014/main" id="{0A18EF5C-5586-7749-950C-837C0EF6BB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9" name="Freeform 544">
                  <a:extLst>
                    <a:ext uri="{FF2B5EF4-FFF2-40B4-BE49-F238E27FC236}">
                      <a16:creationId xmlns:a16="http://schemas.microsoft.com/office/drawing/2014/main" id="{D1E6A3A1-1E8C-104F-A3AE-4BDA5E70BC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0" name="Freeform 545">
                  <a:extLst>
                    <a:ext uri="{FF2B5EF4-FFF2-40B4-BE49-F238E27FC236}">
                      <a16:creationId xmlns:a16="http://schemas.microsoft.com/office/drawing/2014/main" id="{40B02730-DFB4-F24A-BDFD-A4BB649F1D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1" name="Freeform 546">
                  <a:extLst>
                    <a:ext uri="{FF2B5EF4-FFF2-40B4-BE49-F238E27FC236}">
                      <a16:creationId xmlns:a16="http://schemas.microsoft.com/office/drawing/2014/main" id="{976D2251-579C-E846-B82F-A9540A8490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2" name="Freeform 547">
                  <a:extLst>
                    <a:ext uri="{FF2B5EF4-FFF2-40B4-BE49-F238E27FC236}">
                      <a16:creationId xmlns:a16="http://schemas.microsoft.com/office/drawing/2014/main" id="{C63E2EAA-936D-0147-9F3E-FCD4E1ADD2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3" name="Freeform 548">
                  <a:extLst>
                    <a:ext uri="{FF2B5EF4-FFF2-40B4-BE49-F238E27FC236}">
                      <a16:creationId xmlns:a16="http://schemas.microsoft.com/office/drawing/2014/main" id="{B9F032D4-3341-D142-89F7-9CC9F8A34A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4" name="Freeform 549">
                  <a:extLst>
                    <a:ext uri="{FF2B5EF4-FFF2-40B4-BE49-F238E27FC236}">
                      <a16:creationId xmlns:a16="http://schemas.microsoft.com/office/drawing/2014/main" id="{87768528-61E8-3742-B4D9-B307642E12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5" name="Freeform 550">
                  <a:extLst>
                    <a:ext uri="{FF2B5EF4-FFF2-40B4-BE49-F238E27FC236}">
                      <a16:creationId xmlns:a16="http://schemas.microsoft.com/office/drawing/2014/main" id="{76B4959C-F47A-9449-8767-4F92823330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6" name="Freeform 551">
                  <a:extLst>
                    <a:ext uri="{FF2B5EF4-FFF2-40B4-BE49-F238E27FC236}">
                      <a16:creationId xmlns:a16="http://schemas.microsoft.com/office/drawing/2014/main" id="{BD614766-941F-AB4E-BE9D-0EA8A589E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7" name="Freeform 552">
                  <a:extLst>
                    <a:ext uri="{FF2B5EF4-FFF2-40B4-BE49-F238E27FC236}">
                      <a16:creationId xmlns:a16="http://schemas.microsoft.com/office/drawing/2014/main" id="{731638C1-331B-D74B-B230-4E93B85D3D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8" name="Freeform 553">
                  <a:extLst>
                    <a:ext uri="{FF2B5EF4-FFF2-40B4-BE49-F238E27FC236}">
                      <a16:creationId xmlns:a16="http://schemas.microsoft.com/office/drawing/2014/main" id="{3F5F246C-5E34-064F-AF5C-D3D454597B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9" name="Freeform 554">
                  <a:extLst>
                    <a:ext uri="{FF2B5EF4-FFF2-40B4-BE49-F238E27FC236}">
                      <a16:creationId xmlns:a16="http://schemas.microsoft.com/office/drawing/2014/main" id="{FC59F0F2-DFC7-6D4C-8FA9-10C80C0551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0" name="Freeform 555">
                  <a:extLst>
                    <a:ext uri="{FF2B5EF4-FFF2-40B4-BE49-F238E27FC236}">
                      <a16:creationId xmlns:a16="http://schemas.microsoft.com/office/drawing/2014/main" id="{D81008B5-E2BC-574C-9ADD-5C04309F9A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1" name="Freeform 556">
                  <a:extLst>
                    <a:ext uri="{FF2B5EF4-FFF2-40B4-BE49-F238E27FC236}">
                      <a16:creationId xmlns:a16="http://schemas.microsoft.com/office/drawing/2014/main" id="{2618C151-E1FD-144F-952D-9A47BD00DE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2" name="Freeform 557">
                  <a:extLst>
                    <a:ext uri="{FF2B5EF4-FFF2-40B4-BE49-F238E27FC236}">
                      <a16:creationId xmlns:a16="http://schemas.microsoft.com/office/drawing/2014/main" id="{37F40460-A78D-8C44-A308-C93B2AB203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3" name="Freeform 558">
                  <a:extLst>
                    <a:ext uri="{FF2B5EF4-FFF2-40B4-BE49-F238E27FC236}">
                      <a16:creationId xmlns:a16="http://schemas.microsoft.com/office/drawing/2014/main" id="{D76A0712-BD61-B04A-A10F-DE861736E7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4" name="Freeform 559">
                  <a:extLst>
                    <a:ext uri="{FF2B5EF4-FFF2-40B4-BE49-F238E27FC236}">
                      <a16:creationId xmlns:a16="http://schemas.microsoft.com/office/drawing/2014/main" id="{0EFBD309-C3DD-C540-A481-B74E84A61B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5" name="Freeform 560">
                  <a:extLst>
                    <a:ext uri="{FF2B5EF4-FFF2-40B4-BE49-F238E27FC236}">
                      <a16:creationId xmlns:a16="http://schemas.microsoft.com/office/drawing/2014/main" id="{9CC3A0F5-2838-CF4C-B827-EBEC280DF2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6" name="Freeform 561">
                  <a:extLst>
                    <a:ext uri="{FF2B5EF4-FFF2-40B4-BE49-F238E27FC236}">
                      <a16:creationId xmlns:a16="http://schemas.microsoft.com/office/drawing/2014/main" id="{C51E5410-C8DA-194B-89D3-9ACF179BB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7" name="Freeform 562">
                  <a:extLst>
                    <a:ext uri="{FF2B5EF4-FFF2-40B4-BE49-F238E27FC236}">
                      <a16:creationId xmlns:a16="http://schemas.microsoft.com/office/drawing/2014/main" id="{D50461D1-EBFF-3C40-BD98-F44DCE132E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8" name="Freeform 563">
                  <a:extLst>
                    <a:ext uri="{FF2B5EF4-FFF2-40B4-BE49-F238E27FC236}">
                      <a16:creationId xmlns:a16="http://schemas.microsoft.com/office/drawing/2014/main" id="{B342BBB3-56D8-2D46-803D-E7C3A0E5E9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9" name="Freeform 564">
                  <a:extLst>
                    <a:ext uri="{FF2B5EF4-FFF2-40B4-BE49-F238E27FC236}">
                      <a16:creationId xmlns:a16="http://schemas.microsoft.com/office/drawing/2014/main" id="{F8C537B3-A890-4340-AE99-0AE3122C93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0" name="Freeform 565">
                  <a:extLst>
                    <a:ext uri="{FF2B5EF4-FFF2-40B4-BE49-F238E27FC236}">
                      <a16:creationId xmlns:a16="http://schemas.microsoft.com/office/drawing/2014/main" id="{CF749EF6-D3E7-4D4C-926B-D806B4ED5A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1" name="Freeform 566">
                  <a:extLst>
                    <a:ext uri="{FF2B5EF4-FFF2-40B4-BE49-F238E27FC236}">
                      <a16:creationId xmlns:a16="http://schemas.microsoft.com/office/drawing/2014/main" id="{11001E38-47B5-A14A-A3EC-F5E28B6BEF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2" name="Freeform 567">
                  <a:extLst>
                    <a:ext uri="{FF2B5EF4-FFF2-40B4-BE49-F238E27FC236}">
                      <a16:creationId xmlns:a16="http://schemas.microsoft.com/office/drawing/2014/main" id="{7B63BE33-7D38-6040-9F1B-38752BE78E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3" name="Freeform 568">
                  <a:extLst>
                    <a:ext uri="{FF2B5EF4-FFF2-40B4-BE49-F238E27FC236}">
                      <a16:creationId xmlns:a16="http://schemas.microsoft.com/office/drawing/2014/main" id="{84268573-877B-2B4A-AEA8-7088325A3B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4" name="Freeform 569">
                  <a:extLst>
                    <a:ext uri="{FF2B5EF4-FFF2-40B4-BE49-F238E27FC236}">
                      <a16:creationId xmlns:a16="http://schemas.microsoft.com/office/drawing/2014/main" id="{D0958BAA-85B4-B14F-84C0-78486CDDE4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5" name="Freeform 570">
                  <a:extLst>
                    <a:ext uri="{FF2B5EF4-FFF2-40B4-BE49-F238E27FC236}">
                      <a16:creationId xmlns:a16="http://schemas.microsoft.com/office/drawing/2014/main" id="{49DAD4FB-2689-8A41-AE1B-A2B575B597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6" name="Freeform 571">
                  <a:extLst>
                    <a:ext uri="{FF2B5EF4-FFF2-40B4-BE49-F238E27FC236}">
                      <a16:creationId xmlns:a16="http://schemas.microsoft.com/office/drawing/2014/main" id="{560DF960-0794-9443-AE0D-F4C754F362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7" name="Freeform 572">
                  <a:extLst>
                    <a:ext uri="{FF2B5EF4-FFF2-40B4-BE49-F238E27FC236}">
                      <a16:creationId xmlns:a16="http://schemas.microsoft.com/office/drawing/2014/main" id="{4E740160-D988-924C-A9AB-DBC96322C7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8" name="Freeform 573">
                  <a:extLst>
                    <a:ext uri="{FF2B5EF4-FFF2-40B4-BE49-F238E27FC236}">
                      <a16:creationId xmlns:a16="http://schemas.microsoft.com/office/drawing/2014/main" id="{EC683B3E-4CB0-EE40-AB9A-2FBC016015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9" name="Freeform 574">
                  <a:extLst>
                    <a:ext uri="{FF2B5EF4-FFF2-40B4-BE49-F238E27FC236}">
                      <a16:creationId xmlns:a16="http://schemas.microsoft.com/office/drawing/2014/main" id="{02ADC194-1018-2E4F-8F22-78117C66A7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0" name="Freeform 575">
                  <a:extLst>
                    <a:ext uri="{FF2B5EF4-FFF2-40B4-BE49-F238E27FC236}">
                      <a16:creationId xmlns:a16="http://schemas.microsoft.com/office/drawing/2014/main" id="{03CD9BE4-8EBD-FC4C-9E9A-4D96122DDA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1" name="Freeform 576">
                  <a:extLst>
                    <a:ext uri="{FF2B5EF4-FFF2-40B4-BE49-F238E27FC236}">
                      <a16:creationId xmlns:a16="http://schemas.microsoft.com/office/drawing/2014/main" id="{A0EDBAFF-44CC-7244-A624-2E44AF45A6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2" name="Freeform 577">
                  <a:extLst>
                    <a:ext uri="{FF2B5EF4-FFF2-40B4-BE49-F238E27FC236}">
                      <a16:creationId xmlns:a16="http://schemas.microsoft.com/office/drawing/2014/main" id="{887676DE-1968-984B-8FFE-322CA07C0C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3" name="Freeform 578">
                  <a:extLst>
                    <a:ext uri="{FF2B5EF4-FFF2-40B4-BE49-F238E27FC236}">
                      <a16:creationId xmlns:a16="http://schemas.microsoft.com/office/drawing/2014/main" id="{C95FB72D-7185-414E-B40E-19B10153D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4" name="Freeform 579">
                  <a:extLst>
                    <a:ext uri="{FF2B5EF4-FFF2-40B4-BE49-F238E27FC236}">
                      <a16:creationId xmlns:a16="http://schemas.microsoft.com/office/drawing/2014/main" id="{82DCD68D-135D-604D-8F65-7E6DA48A2B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5" name="Freeform 580">
                  <a:extLst>
                    <a:ext uri="{FF2B5EF4-FFF2-40B4-BE49-F238E27FC236}">
                      <a16:creationId xmlns:a16="http://schemas.microsoft.com/office/drawing/2014/main" id="{2E0F137C-0172-CC46-85B2-E886477DF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6" name="Freeform 581">
                  <a:extLst>
                    <a:ext uri="{FF2B5EF4-FFF2-40B4-BE49-F238E27FC236}">
                      <a16:creationId xmlns:a16="http://schemas.microsoft.com/office/drawing/2014/main" id="{A1216BFB-2473-8A49-A670-44419B3E58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7" name="Freeform 582">
                  <a:extLst>
                    <a:ext uri="{FF2B5EF4-FFF2-40B4-BE49-F238E27FC236}">
                      <a16:creationId xmlns:a16="http://schemas.microsoft.com/office/drawing/2014/main" id="{7DFD8549-7346-8649-9FE4-532C711FAF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8" name="Freeform 583">
                  <a:extLst>
                    <a:ext uri="{FF2B5EF4-FFF2-40B4-BE49-F238E27FC236}">
                      <a16:creationId xmlns:a16="http://schemas.microsoft.com/office/drawing/2014/main" id="{5ED33A0A-0CE3-2041-A323-F99BB34984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9" name="Freeform 584">
                  <a:extLst>
                    <a:ext uri="{FF2B5EF4-FFF2-40B4-BE49-F238E27FC236}">
                      <a16:creationId xmlns:a16="http://schemas.microsoft.com/office/drawing/2014/main" id="{4DC00DDA-0913-2B41-9BC5-1FF68AD20C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0" name="Freeform 585">
                  <a:extLst>
                    <a:ext uri="{FF2B5EF4-FFF2-40B4-BE49-F238E27FC236}">
                      <a16:creationId xmlns:a16="http://schemas.microsoft.com/office/drawing/2014/main" id="{649F83A9-4B0E-244F-9448-3D51923E60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1" name="Freeform 586">
                  <a:extLst>
                    <a:ext uri="{FF2B5EF4-FFF2-40B4-BE49-F238E27FC236}">
                      <a16:creationId xmlns:a16="http://schemas.microsoft.com/office/drawing/2014/main" id="{4CBBF894-A29C-6A4A-842E-E83D3543ED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2" name="Freeform 587">
                  <a:extLst>
                    <a:ext uri="{FF2B5EF4-FFF2-40B4-BE49-F238E27FC236}">
                      <a16:creationId xmlns:a16="http://schemas.microsoft.com/office/drawing/2014/main" id="{D9BF86B0-78BD-D64A-B576-0E11E743F0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3" name="Freeform 588">
                  <a:extLst>
                    <a:ext uri="{FF2B5EF4-FFF2-40B4-BE49-F238E27FC236}">
                      <a16:creationId xmlns:a16="http://schemas.microsoft.com/office/drawing/2014/main" id="{BD8CADB5-CEC0-8B44-B525-233AAF9B18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4" name="Freeform 589">
                  <a:extLst>
                    <a:ext uri="{FF2B5EF4-FFF2-40B4-BE49-F238E27FC236}">
                      <a16:creationId xmlns:a16="http://schemas.microsoft.com/office/drawing/2014/main" id="{A8C20126-3173-E749-B73F-F5173718A2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5" name="Freeform 590">
                  <a:extLst>
                    <a:ext uri="{FF2B5EF4-FFF2-40B4-BE49-F238E27FC236}">
                      <a16:creationId xmlns:a16="http://schemas.microsoft.com/office/drawing/2014/main" id="{BC86D8DD-9486-FA49-827B-E181023A76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6" name="Freeform 591">
                  <a:extLst>
                    <a:ext uri="{FF2B5EF4-FFF2-40B4-BE49-F238E27FC236}">
                      <a16:creationId xmlns:a16="http://schemas.microsoft.com/office/drawing/2014/main" id="{55AE4CB8-9212-534A-8A5C-AA75E6722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7" name="Freeform 592">
                  <a:extLst>
                    <a:ext uri="{FF2B5EF4-FFF2-40B4-BE49-F238E27FC236}">
                      <a16:creationId xmlns:a16="http://schemas.microsoft.com/office/drawing/2014/main" id="{9DD074D2-6EDA-8D4E-80B1-17F16A1080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8" name="Freeform 593">
                  <a:extLst>
                    <a:ext uri="{FF2B5EF4-FFF2-40B4-BE49-F238E27FC236}">
                      <a16:creationId xmlns:a16="http://schemas.microsoft.com/office/drawing/2014/main" id="{D835FEEB-BB38-8C4F-8885-74D5F6334F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9" name="Freeform 594">
                  <a:extLst>
                    <a:ext uri="{FF2B5EF4-FFF2-40B4-BE49-F238E27FC236}">
                      <a16:creationId xmlns:a16="http://schemas.microsoft.com/office/drawing/2014/main" id="{6735128A-3009-1740-AF3A-DE25B7CBD0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0" name="Freeform 595">
                  <a:extLst>
                    <a:ext uri="{FF2B5EF4-FFF2-40B4-BE49-F238E27FC236}">
                      <a16:creationId xmlns:a16="http://schemas.microsoft.com/office/drawing/2014/main" id="{B6B522F8-65AC-854B-9BB3-D1B2F6DEF8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1" name="Freeform 596">
                  <a:extLst>
                    <a:ext uri="{FF2B5EF4-FFF2-40B4-BE49-F238E27FC236}">
                      <a16:creationId xmlns:a16="http://schemas.microsoft.com/office/drawing/2014/main" id="{0C89AF35-8645-A440-A1E5-B73503014B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2" name="Freeform 597">
                  <a:extLst>
                    <a:ext uri="{FF2B5EF4-FFF2-40B4-BE49-F238E27FC236}">
                      <a16:creationId xmlns:a16="http://schemas.microsoft.com/office/drawing/2014/main" id="{6628E0E8-750F-074C-9ECC-C8CA596626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3" name="Freeform 598">
                  <a:extLst>
                    <a:ext uri="{FF2B5EF4-FFF2-40B4-BE49-F238E27FC236}">
                      <a16:creationId xmlns:a16="http://schemas.microsoft.com/office/drawing/2014/main" id="{7BB1E8AD-0D3F-614F-9844-5CC7EA962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4" name="Freeform 599">
                  <a:extLst>
                    <a:ext uri="{FF2B5EF4-FFF2-40B4-BE49-F238E27FC236}">
                      <a16:creationId xmlns:a16="http://schemas.microsoft.com/office/drawing/2014/main" id="{B531EE9C-D741-7345-9354-862539E425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5" name="Freeform 600">
                  <a:extLst>
                    <a:ext uri="{FF2B5EF4-FFF2-40B4-BE49-F238E27FC236}">
                      <a16:creationId xmlns:a16="http://schemas.microsoft.com/office/drawing/2014/main" id="{06D276FE-6AF3-9E41-9B0F-C3F37B8163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6" name="Freeform 601">
                  <a:extLst>
                    <a:ext uri="{FF2B5EF4-FFF2-40B4-BE49-F238E27FC236}">
                      <a16:creationId xmlns:a16="http://schemas.microsoft.com/office/drawing/2014/main" id="{C144EEAA-A8DC-B84F-BA88-702F4C7986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7" name="Freeform 602">
                  <a:extLst>
                    <a:ext uri="{FF2B5EF4-FFF2-40B4-BE49-F238E27FC236}">
                      <a16:creationId xmlns:a16="http://schemas.microsoft.com/office/drawing/2014/main" id="{189B8EFF-8C51-2B4F-9CA4-C8161C1F67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8" name="Freeform 604">
                  <a:extLst>
                    <a:ext uri="{FF2B5EF4-FFF2-40B4-BE49-F238E27FC236}">
                      <a16:creationId xmlns:a16="http://schemas.microsoft.com/office/drawing/2014/main" id="{8C1475F5-07BB-6445-83A4-288EF9691E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9" name="Freeform 605">
                  <a:extLst>
                    <a:ext uri="{FF2B5EF4-FFF2-40B4-BE49-F238E27FC236}">
                      <a16:creationId xmlns:a16="http://schemas.microsoft.com/office/drawing/2014/main" id="{F80B8642-F080-B04D-AE9A-3760966D13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0" name="Freeform 606">
                  <a:extLst>
                    <a:ext uri="{FF2B5EF4-FFF2-40B4-BE49-F238E27FC236}">
                      <a16:creationId xmlns:a16="http://schemas.microsoft.com/office/drawing/2014/main" id="{44338B1F-2EB0-4C49-B3CD-02AFA0C8BB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1" name="Freeform 607">
                  <a:extLst>
                    <a:ext uri="{FF2B5EF4-FFF2-40B4-BE49-F238E27FC236}">
                      <a16:creationId xmlns:a16="http://schemas.microsoft.com/office/drawing/2014/main" id="{860BA7A6-5C0B-024E-BB54-02A032CE1C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2" name="Freeform 608">
                  <a:extLst>
                    <a:ext uri="{FF2B5EF4-FFF2-40B4-BE49-F238E27FC236}">
                      <a16:creationId xmlns:a16="http://schemas.microsoft.com/office/drawing/2014/main" id="{DE8FFAD7-F2F8-6B45-9390-CB4BD93C4C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3" name="Freeform 609">
                  <a:extLst>
                    <a:ext uri="{FF2B5EF4-FFF2-40B4-BE49-F238E27FC236}">
                      <a16:creationId xmlns:a16="http://schemas.microsoft.com/office/drawing/2014/main" id="{3F25A7BE-3884-D64E-8DE9-4D36B9ED8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4" name="Freeform 614">
                  <a:extLst>
                    <a:ext uri="{FF2B5EF4-FFF2-40B4-BE49-F238E27FC236}">
                      <a16:creationId xmlns:a16="http://schemas.microsoft.com/office/drawing/2014/main" id="{92F41584-9382-CC44-BEEA-2848BA1C89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5" name="Freeform 615">
                  <a:extLst>
                    <a:ext uri="{FF2B5EF4-FFF2-40B4-BE49-F238E27FC236}">
                      <a16:creationId xmlns:a16="http://schemas.microsoft.com/office/drawing/2014/main" id="{44945AFC-FDDF-BB4A-9070-EFB4381EEA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6" name="Freeform 616">
                  <a:extLst>
                    <a:ext uri="{FF2B5EF4-FFF2-40B4-BE49-F238E27FC236}">
                      <a16:creationId xmlns:a16="http://schemas.microsoft.com/office/drawing/2014/main" id="{4D6ECC3A-E119-7045-84FD-8D13DAFFD1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7" name="Freeform 617">
                  <a:extLst>
                    <a:ext uri="{FF2B5EF4-FFF2-40B4-BE49-F238E27FC236}">
                      <a16:creationId xmlns:a16="http://schemas.microsoft.com/office/drawing/2014/main" id="{6664C118-9FAA-1847-BAFF-6AE0FA85A2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8" name="Freeform 618">
                  <a:extLst>
                    <a:ext uri="{FF2B5EF4-FFF2-40B4-BE49-F238E27FC236}">
                      <a16:creationId xmlns:a16="http://schemas.microsoft.com/office/drawing/2014/main" id="{17CE51C0-5451-3C40-AB0F-C1134D671A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9" name="Freeform 619">
                  <a:extLst>
                    <a:ext uri="{FF2B5EF4-FFF2-40B4-BE49-F238E27FC236}">
                      <a16:creationId xmlns:a16="http://schemas.microsoft.com/office/drawing/2014/main" id="{C1C24B5F-264B-1148-9843-DB823CB42D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0" name="Freeform 620">
                  <a:extLst>
                    <a:ext uri="{FF2B5EF4-FFF2-40B4-BE49-F238E27FC236}">
                      <a16:creationId xmlns:a16="http://schemas.microsoft.com/office/drawing/2014/main" id="{2BE5D71B-35D1-A943-9C38-114CF38A90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1" name="Freeform 621">
                  <a:extLst>
                    <a:ext uri="{FF2B5EF4-FFF2-40B4-BE49-F238E27FC236}">
                      <a16:creationId xmlns:a16="http://schemas.microsoft.com/office/drawing/2014/main" id="{99FD508D-8839-784C-824D-CFF1872D6A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2" name="Freeform 622">
                  <a:extLst>
                    <a:ext uri="{FF2B5EF4-FFF2-40B4-BE49-F238E27FC236}">
                      <a16:creationId xmlns:a16="http://schemas.microsoft.com/office/drawing/2014/main" id="{B2A30084-662B-2F46-AF27-07C90E4482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3" name="Freeform 623">
                  <a:extLst>
                    <a:ext uri="{FF2B5EF4-FFF2-40B4-BE49-F238E27FC236}">
                      <a16:creationId xmlns:a16="http://schemas.microsoft.com/office/drawing/2014/main" id="{D599AA4F-BD32-5E42-B422-9083BBCA7B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4" name="Freeform 624">
                  <a:extLst>
                    <a:ext uri="{FF2B5EF4-FFF2-40B4-BE49-F238E27FC236}">
                      <a16:creationId xmlns:a16="http://schemas.microsoft.com/office/drawing/2014/main" id="{1D199E8D-2BD7-6343-8F5F-93467C8BFE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5" name="Freeform 625">
                  <a:extLst>
                    <a:ext uri="{FF2B5EF4-FFF2-40B4-BE49-F238E27FC236}">
                      <a16:creationId xmlns:a16="http://schemas.microsoft.com/office/drawing/2014/main" id="{93E4D927-B88C-A543-B972-B41B6F7344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6" name="Freeform 626">
                  <a:extLst>
                    <a:ext uri="{FF2B5EF4-FFF2-40B4-BE49-F238E27FC236}">
                      <a16:creationId xmlns:a16="http://schemas.microsoft.com/office/drawing/2014/main" id="{2E9A8BE0-6993-3644-B3AF-05EE491844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7" name="Freeform 627">
                  <a:extLst>
                    <a:ext uri="{FF2B5EF4-FFF2-40B4-BE49-F238E27FC236}">
                      <a16:creationId xmlns:a16="http://schemas.microsoft.com/office/drawing/2014/main" id="{7FFA8F69-5F60-D349-873A-69468E5533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8" name="Freeform 628">
                  <a:extLst>
                    <a:ext uri="{FF2B5EF4-FFF2-40B4-BE49-F238E27FC236}">
                      <a16:creationId xmlns:a16="http://schemas.microsoft.com/office/drawing/2014/main" id="{8147E047-2E35-A348-943F-6CBEA54D388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9" name="Freeform 629">
                  <a:extLst>
                    <a:ext uri="{FF2B5EF4-FFF2-40B4-BE49-F238E27FC236}">
                      <a16:creationId xmlns:a16="http://schemas.microsoft.com/office/drawing/2014/main" id="{38DA96E4-3991-4941-BFAA-5DA16B3BC9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0" name="Freeform 630">
                  <a:extLst>
                    <a:ext uri="{FF2B5EF4-FFF2-40B4-BE49-F238E27FC236}">
                      <a16:creationId xmlns:a16="http://schemas.microsoft.com/office/drawing/2014/main" id="{9EBA0FFA-E251-1F48-A624-95521140C7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1" name="Freeform 631">
                  <a:extLst>
                    <a:ext uri="{FF2B5EF4-FFF2-40B4-BE49-F238E27FC236}">
                      <a16:creationId xmlns:a16="http://schemas.microsoft.com/office/drawing/2014/main" id="{2DD5BF26-6B7A-6146-AEE6-DC680D89B9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2" name="Freeform 632">
                  <a:extLst>
                    <a:ext uri="{FF2B5EF4-FFF2-40B4-BE49-F238E27FC236}">
                      <a16:creationId xmlns:a16="http://schemas.microsoft.com/office/drawing/2014/main" id="{26FBA065-4CD8-CD49-8158-2891ADC5E1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3" name="Freeform 633">
                  <a:extLst>
                    <a:ext uri="{FF2B5EF4-FFF2-40B4-BE49-F238E27FC236}">
                      <a16:creationId xmlns:a16="http://schemas.microsoft.com/office/drawing/2014/main" id="{C258A474-E3CB-0A40-8AA1-FFD0BFDB7B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4" name="Freeform 634">
                  <a:extLst>
                    <a:ext uri="{FF2B5EF4-FFF2-40B4-BE49-F238E27FC236}">
                      <a16:creationId xmlns:a16="http://schemas.microsoft.com/office/drawing/2014/main" id="{4D48C237-9B96-6445-8DEE-B207B26CDB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5" name="Freeform 635">
                  <a:extLst>
                    <a:ext uri="{FF2B5EF4-FFF2-40B4-BE49-F238E27FC236}">
                      <a16:creationId xmlns:a16="http://schemas.microsoft.com/office/drawing/2014/main" id="{C688FD7B-5DAD-1543-9D34-5C8395F975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6" name="Freeform 636">
                  <a:extLst>
                    <a:ext uri="{FF2B5EF4-FFF2-40B4-BE49-F238E27FC236}">
                      <a16:creationId xmlns:a16="http://schemas.microsoft.com/office/drawing/2014/main" id="{BB9BBC3F-0AA2-1C4B-B4FD-FF63FAA44B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7" name="Freeform 637">
                  <a:extLst>
                    <a:ext uri="{FF2B5EF4-FFF2-40B4-BE49-F238E27FC236}">
                      <a16:creationId xmlns:a16="http://schemas.microsoft.com/office/drawing/2014/main" id="{859CCAAD-A087-1F4F-AAEB-43093A1EEE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8" name="Freeform 638">
                  <a:extLst>
                    <a:ext uri="{FF2B5EF4-FFF2-40B4-BE49-F238E27FC236}">
                      <a16:creationId xmlns:a16="http://schemas.microsoft.com/office/drawing/2014/main" id="{76B8DEFC-C2F6-4E42-8970-C8F9643295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9" name="Freeform 639">
                  <a:extLst>
                    <a:ext uri="{FF2B5EF4-FFF2-40B4-BE49-F238E27FC236}">
                      <a16:creationId xmlns:a16="http://schemas.microsoft.com/office/drawing/2014/main" id="{61D83F4B-36A7-C046-A0F8-78DE88C970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0" name="Freeform 640">
                  <a:extLst>
                    <a:ext uri="{FF2B5EF4-FFF2-40B4-BE49-F238E27FC236}">
                      <a16:creationId xmlns:a16="http://schemas.microsoft.com/office/drawing/2014/main" id="{38744AF3-8079-EA4E-8D0E-1143CBA55D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1" name="Freeform 641">
                  <a:extLst>
                    <a:ext uri="{FF2B5EF4-FFF2-40B4-BE49-F238E27FC236}">
                      <a16:creationId xmlns:a16="http://schemas.microsoft.com/office/drawing/2014/main" id="{06FC4F0A-A018-D044-BCA8-7BF4F28E5A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2" name="Freeform 642">
                  <a:extLst>
                    <a:ext uri="{FF2B5EF4-FFF2-40B4-BE49-F238E27FC236}">
                      <a16:creationId xmlns:a16="http://schemas.microsoft.com/office/drawing/2014/main" id="{73E9476F-A302-1C4B-8599-70F30F9C8B4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3" name="Freeform 777">
                  <a:extLst>
                    <a:ext uri="{FF2B5EF4-FFF2-40B4-BE49-F238E27FC236}">
                      <a16:creationId xmlns:a16="http://schemas.microsoft.com/office/drawing/2014/main" id="{1617191F-F369-5F40-8F8B-1B63B9A01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4" name="Freeform 778">
                  <a:extLst>
                    <a:ext uri="{FF2B5EF4-FFF2-40B4-BE49-F238E27FC236}">
                      <a16:creationId xmlns:a16="http://schemas.microsoft.com/office/drawing/2014/main" id="{215E10D4-E697-6B4E-90EC-84A74B008D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5" name="Freeform 779">
                  <a:extLst>
                    <a:ext uri="{FF2B5EF4-FFF2-40B4-BE49-F238E27FC236}">
                      <a16:creationId xmlns:a16="http://schemas.microsoft.com/office/drawing/2014/main" id="{120FD706-A874-9D42-A903-7E5D1C0AF0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6" name="Freeform 780">
                  <a:extLst>
                    <a:ext uri="{FF2B5EF4-FFF2-40B4-BE49-F238E27FC236}">
                      <a16:creationId xmlns:a16="http://schemas.microsoft.com/office/drawing/2014/main" id="{7AD926AC-FF17-814D-A57C-915B42C75A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7" name="Freeform 782">
                  <a:extLst>
                    <a:ext uri="{FF2B5EF4-FFF2-40B4-BE49-F238E27FC236}">
                      <a16:creationId xmlns:a16="http://schemas.microsoft.com/office/drawing/2014/main" id="{8297A456-DB94-9A49-95F2-05E10EAC4F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8" name="Freeform 783">
                  <a:extLst>
                    <a:ext uri="{FF2B5EF4-FFF2-40B4-BE49-F238E27FC236}">
                      <a16:creationId xmlns:a16="http://schemas.microsoft.com/office/drawing/2014/main" id="{09857D53-3FDD-764F-BC32-9316B6B786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9" name="Freeform 784">
                  <a:extLst>
                    <a:ext uri="{FF2B5EF4-FFF2-40B4-BE49-F238E27FC236}">
                      <a16:creationId xmlns:a16="http://schemas.microsoft.com/office/drawing/2014/main" id="{3AE824A0-74F9-3347-9C0C-B14D6289F9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0" name="Freeform 785">
                  <a:extLst>
                    <a:ext uri="{FF2B5EF4-FFF2-40B4-BE49-F238E27FC236}">
                      <a16:creationId xmlns:a16="http://schemas.microsoft.com/office/drawing/2014/main" id="{D1CFC0EE-2A05-5744-BEA6-0A927C36F7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1" name="Freeform 786">
                  <a:extLst>
                    <a:ext uri="{FF2B5EF4-FFF2-40B4-BE49-F238E27FC236}">
                      <a16:creationId xmlns:a16="http://schemas.microsoft.com/office/drawing/2014/main" id="{566D0CF9-45BF-3C4C-980B-9DA7A4484F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2" name="Freeform 787">
                  <a:extLst>
                    <a:ext uri="{FF2B5EF4-FFF2-40B4-BE49-F238E27FC236}">
                      <a16:creationId xmlns:a16="http://schemas.microsoft.com/office/drawing/2014/main" id="{3E996F08-99FF-A04D-8A88-1228AF7E1E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3" name="Freeform 788">
                  <a:extLst>
                    <a:ext uri="{FF2B5EF4-FFF2-40B4-BE49-F238E27FC236}">
                      <a16:creationId xmlns:a16="http://schemas.microsoft.com/office/drawing/2014/main" id="{60D9739C-46E9-AA44-B779-B2539C652E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4" name="Freeform 789">
                  <a:extLst>
                    <a:ext uri="{FF2B5EF4-FFF2-40B4-BE49-F238E27FC236}">
                      <a16:creationId xmlns:a16="http://schemas.microsoft.com/office/drawing/2014/main" id="{3CA1665D-A9C9-924D-9EDB-6C308F9778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5" name="Freeform 790">
                  <a:extLst>
                    <a:ext uri="{FF2B5EF4-FFF2-40B4-BE49-F238E27FC236}">
                      <a16:creationId xmlns:a16="http://schemas.microsoft.com/office/drawing/2014/main" id="{CD058F15-1B0D-B840-A780-A0F2D4584B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6" name="Freeform 791">
                  <a:extLst>
                    <a:ext uri="{FF2B5EF4-FFF2-40B4-BE49-F238E27FC236}">
                      <a16:creationId xmlns:a16="http://schemas.microsoft.com/office/drawing/2014/main" id="{BFC5D9DD-974F-A240-846C-5EAE18CAA0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7" name="Freeform 792">
                  <a:extLst>
                    <a:ext uri="{FF2B5EF4-FFF2-40B4-BE49-F238E27FC236}">
                      <a16:creationId xmlns:a16="http://schemas.microsoft.com/office/drawing/2014/main" id="{8156BA12-DF44-024B-B5B4-11AC2D34B9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8" name="Freeform 793">
                  <a:extLst>
                    <a:ext uri="{FF2B5EF4-FFF2-40B4-BE49-F238E27FC236}">
                      <a16:creationId xmlns:a16="http://schemas.microsoft.com/office/drawing/2014/main" id="{1DD0E7FC-FAF2-3D44-9343-299F116F78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9" name="Freeform 794">
                  <a:extLst>
                    <a:ext uri="{FF2B5EF4-FFF2-40B4-BE49-F238E27FC236}">
                      <a16:creationId xmlns:a16="http://schemas.microsoft.com/office/drawing/2014/main" id="{6B982472-5961-B949-84A9-5DBA64561F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0" name="Freeform 795">
                  <a:extLst>
                    <a:ext uri="{FF2B5EF4-FFF2-40B4-BE49-F238E27FC236}">
                      <a16:creationId xmlns:a16="http://schemas.microsoft.com/office/drawing/2014/main" id="{DA5D7D90-A175-F04D-A50A-7FDEDF127C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1" name="Freeform 796">
                  <a:extLst>
                    <a:ext uri="{FF2B5EF4-FFF2-40B4-BE49-F238E27FC236}">
                      <a16:creationId xmlns:a16="http://schemas.microsoft.com/office/drawing/2014/main" id="{A84BF631-23F4-334F-A6AD-1DFE28A70C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2" name="Freeform 797">
                  <a:extLst>
                    <a:ext uri="{FF2B5EF4-FFF2-40B4-BE49-F238E27FC236}">
                      <a16:creationId xmlns:a16="http://schemas.microsoft.com/office/drawing/2014/main" id="{55B0E976-1A08-F34E-8B42-219CEBA719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grpSp>
        <p:nvGrpSpPr>
          <p:cNvPr id="1241" name="Grupo 349">
            <a:extLst>
              <a:ext uri="{FF2B5EF4-FFF2-40B4-BE49-F238E27FC236}">
                <a16:creationId xmlns:a16="http://schemas.microsoft.com/office/drawing/2014/main" id="{BC5D2B03-B86D-8142-AC34-6C661E7CA384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1242" name="CuadroTexto 350">
              <a:extLst>
                <a:ext uri="{FF2B5EF4-FFF2-40B4-BE49-F238E27FC236}">
                  <a16:creationId xmlns:a16="http://schemas.microsoft.com/office/drawing/2014/main" id="{FD569A85-EACF-0C49-B601-F4EC12013C27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1243" name="CuadroTexto 351">
              <a:extLst>
                <a:ext uri="{FF2B5EF4-FFF2-40B4-BE49-F238E27FC236}">
                  <a16:creationId xmlns:a16="http://schemas.microsoft.com/office/drawing/2014/main" id="{501A43E0-4E2D-5A44-9248-F7EA6E8FAA4D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8F9C84D-2725-D647-A82B-D891D2AE4C46}"/>
              </a:ext>
            </a:extLst>
          </p:cNvPr>
          <p:cNvGrpSpPr/>
          <p:nvPr/>
        </p:nvGrpSpPr>
        <p:grpSpPr>
          <a:xfrm>
            <a:off x="2121711" y="11332689"/>
            <a:ext cx="20134228" cy="1538882"/>
            <a:chOff x="3000247" y="11332689"/>
            <a:chExt cx="20134228" cy="153888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BFF6F50-D8FB-6E46-9045-5FE5E728D4AC}"/>
                </a:ext>
              </a:extLst>
            </p:cNvPr>
            <p:cNvGrpSpPr/>
            <p:nvPr/>
          </p:nvGrpSpPr>
          <p:grpSpPr>
            <a:xfrm>
              <a:off x="3000247" y="11332689"/>
              <a:ext cx="12862571" cy="1538882"/>
              <a:chOff x="3000247" y="11332689"/>
              <a:chExt cx="12862571" cy="1538882"/>
            </a:xfrm>
          </p:grpSpPr>
          <p:grpSp>
            <p:nvGrpSpPr>
              <p:cNvPr id="1244" name="Group 1243">
                <a:extLst>
                  <a:ext uri="{FF2B5EF4-FFF2-40B4-BE49-F238E27FC236}">
                    <a16:creationId xmlns:a16="http://schemas.microsoft.com/office/drawing/2014/main" id="{7EDCDCBE-A990-DA4E-8931-396EE86C046C}"/>
                  </a:ext>
                </a:extLst>
              </p:cNvPr>
              <p:cNvGrpSpPr/>
              <p:nvPr/>
            </p:nvGrpSpPr>
            <p:grpSpPr>
              <a:xfrm>
                <a:off x="3000247" y="11332689"/>
                <a:ext cx="5590914" cy="1538882"/>
                <a:chOff x="8851625" y="10192453"/>
                <a:chExt cx="5590914" cy="1538882"/>
              </a:xfrm>
            </p:grpSpPr>
            <p:sp>
              <p:nvSpPr>
                <p:cNvPr id="1245" name="CuadroTexto 395">
                  <a:extLst>
                    <a:ext uri="{FF2B5EF4-FFF2-40B4-BE49-F238E27FC236}">
                      <a16:creationId xmlns:a16="http://schemas.microsoft.com/office/drawing/2014/main" id="{5DD4DB7C-F86C-F141-B3C0-69F99551BE07}"/>
                    </a:ext>
                  </a:extLst>
                </p:cNvPr>
                <p:cNvSpPr txBox="1"/>
                <p:nvPr/>
              </p:nvSpPr>
              <p:spPr>
                <a:xfrm>
                  <a:off x="8851625" y="10192453"/>
                  <a:ext cx="456514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200" dirty="0">
                      <a:solidFill>
                        <a:schemeClr val="tx2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Lato Semibold" panose="020F0502020204030203" pitchFamily="34" charset="0"/>
                    </a:rPr>
                    <a:t>2018, Awareness</a:t>
                  </a:r>
                </a:p>
              </p:txBody>
            </p:sp>
            <p:sp>
              <p:nvSpPr>
                <p:cNvPr id="1246" name="Rectangle 56">
                  <a:extLst>
                    <a:ext uri="{FF2B5EF4-FFF2-40B4-BE49-F238E27FC236}">
                      <a16:creationId xmlns:a16="http://schemas.microsoft.com/office/drawing/2014/main" id="{8B43B084-10C9-1D4C-8D19-645E36C27364}"/>
                    </a:ext>
                  </a:extLst>
                </p:cNvPr>
                <p:cNvSpPr/>
                <p:nvPr/>
              </p:nvSpPr>
              <p:spPr>
                <a:xfrm>
                  <a:off x="8851626" y="10777228"/>
                  <a:ext cx="5590913" cy="95410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2800" dirty="0">
                      <a:latin typeface="Lato Light" panose="020F0502020204030203" pitchFamily="34" charset="0"/>
                      <a:ea typeface="Lato Light" panose="020F0502020204030203" pitchFamily="34" charset="0"/>
                      <a:cs typeface="Lato Light" panose="020F0502020204030203" pitchFamily="34" charset="0"/>
                    </a:rPr>
                    <a:t>To get your company’s name out there, you need to make sure.</a:t>
                  </a:r>
                </a:p>
              </p:txBody>
            </p:sp>
          </p:grpSp>
          <p:grpSp>
            <p:nvGrpSpPr>
              <p:cNvPr id="1247" name="Group 1246">
                <a:extLst>
                  <a:ext uri="{FF2B5EF4-FFF2-40B4-BE49-F238E27FC236}">
                    <a16:creationId xmlns:a16="http://schemas.microsoft.com/office/drawing/2014/main" id="{CC231D1F-A139-F141-9514-E1C0318CE589}"/>
                  </a:ext>
                </a:extLst>
              </p:cNvPr>
              <p:cNvGrpSpPr/>
              <p:nvPr/>
            </p:nvGrpSpPr>
            <p:grpSpPr>
              <a:xfrm>
                <a:off x="10271904" y="11332689"/>
                <a:ext cx="5590914" cy="1538882"/>
                <a:chOff x="8851625" y="10192453"/>
                <a:chExt cx="5590914" cy="1538882"/>
              </a:xfrm>
            </p:grpSpPr>
            <p:sp>
              <p:nvSpPr>
                <p:cNvPr id="1248" name="CuadroTexto 395">
                  <a:extLst>
                    <a:ext uri="{FF2B5EF4-FFF2-40B4-BE49-F238E27FC236}">
                      <a16:creationId xmlns:a16="http://schemas.microsoft.com/office/drawing/2014/main" id="{1546B735-EAB2-DB4C-BB68-877CB4FEE525}"/>
                    </a:ext>
                  </a:extLst>
                </p:cNvPr>
                <p:cNvSpPr txBox="1"/>
                <p:nvPr/>
              </p:nvSpPr>
              <p:spPr>
                <a:xfrm>
                  <a:off x="8851625" y="10192453"/>
                  <a:ext cx="456514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200" dirty="0">
                      <a:solidFill>
                        <a:schemeClr val="tx2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Lato Semibold" panose="020F0502020204030203" pitchFamily="34" charset="0"/>
                    </a:rPr>
                    <a:t>2019, Desire</a:t>
                  </a:r>
                </a:p>
              </p:txBody>
            </p:sp>
            <p:sp>
              <p:nvSpPr>
                <p:cNvPr id="1249" name="Rectangle 56">
                  <a:extLst>
                    <a:ext uri="{FF2B5EF4-FFF2-40B4-BE49-F238E27FC236}">
                      <a16:creationId xmlns:a16="http://schemas.microsoft.com/office/drawing/2014/main" id="{22FF9652-13B2-3143-B6B7-DC15368EBB84}"/>
                    </a:ext>
                  </a:extLst>
                </p:cNvPr>
                <p:cNvSpPr/>
                <p:nvPr/>
              </p:nvSpPr>
              <p:spPr>
                <a:xfrm>
                  <a:off x="8851626" y="10777228"/>
                  <a:ext cx="5590913" cy="95410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2800" dirty="0">
                      <a:latin typeface="Lato Light" panose="020F0502020204030203" pitchFamily="34" charset="0"/>
                      <a:ea typeface="Lato Light" panose="020F0502020204030203" pitchFamily="34" charset="0"/>
                      <a:cs typeface="Lato Light" panose="020F0502020204030203" pitchFamily="34" charset="0"/>
                    </a:rPr>
                    <a:t>To get your company’s name out there, you need to make sure.</a:t>
                  </a:r>
                </a:p>
              </p:txBody>
            </p:sp>
          </p:grpSp>
        </p:grpSp>
        <p:grpSp>
          <p:nvGrpSpPr>
            <p:cNvPr id="1250" name="Group 1249">
              <a:extLst>
                <a:ext uri="{FF2B5EF4-FFF2-40B4-BE49-F238E27FC236}">
                  <a16:creationId xmlns:a16="http://schemas.microsoft.com/office/drawing/2014/main" id="{723E425F-BE54-8D44-A615-33E2236E1F4A}"/>
                </a:ext>
              </a:extLst>
            </p:cNvPr>
            <p:cNvGrpSpPr/>
            <p:nvPr/>
          </p:nvGrpSpPr>
          <p:grpSpPr>
            <a:xfrm>
              <a:off x="17543561" y="11332689"/>
              <a:ext cx="5590914" cy="1538882"/>
              <a:chOff x="8851625" y="10192453"/>
              <a:chExt cx="5590914" cy="1538882"/>
            </a:xfrm>
          </p:grpSpPr>
          <p:sp>
            <p:nvSpPr>
              <p:cNvPr id="1251" name="CuadroTexto 395">
                <a:extLst>
                  <a:ext uri="{FF2B5EF4-FFF2-40B4-BE49-F238E27FC236}">
                    <a16:creationId xmlns:a16="http://schemas.microsoft.com/office/drawing/2014/main" id="{A950F979-4028-DF46-A8EB-44C9A9F8D61C}"/>
                  </a:ext>
                </a:extLst>
              </p:cNvPr>
              <p:cNvSpPr txBox="1"/>
              <p:nvPr/>
            </p:nvSpPr>
            <p:spPr>
              <a:xfrm>
                <a:off x="8851625" y="10192453"/>
                <a:ext cx="456514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2020, Knowledge</a:t>
                </a:r>
              </a:p>
            </p:txBody>
          </p:sp>
          <p:sp>
            <p:nvSpPr>
              <p:cNvPr id="1252" name="Rectangle 56">
                <a:extLst>
                  <a:ext uri="{FF2B5EF4-FFF2-40B4-BE49-F238E27FC236}">
                    <a16:creationId xmlns:a16="http://schemas.microsoft.com/office/drawing/2014/main" id="{9A2F6467-B8C3-0F4C-9867-20EBECD7AED9}"/>
                  </a:ext>
                </a:extLst>
              </p:cNvPr>
              <p:cNvSpPr/>
              <p:nvPr/>
            </p:nvSpPr>
            <p:spPr>
              <a:xfrm>
                <a:off x="8851626" y="10777228"/>
                <a:ext cx="5590913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To get your company’s name out there, you need to make sure.</a:t>
                </a:r>
              </a:p>
            </p:txBody>
          </p:sp>
        </p:grpSp>
      </p:grpSp>
      <p:graphicFrame>
        <p:nvGraphicFramePr>
          <p:cNvPr id="1254" name="Chart 1253">
            <a:extLst>
              <a:ext uri="{FF2B5EF4-FFF2-40B4-BE49-F238E27FC236}">
                <a16:creationId xmlns:a16="http://schemas.microsoft.com/office/drawing/2014/main" id="{229E9CDF-7D16-D24D-99B8-B698F520D1BB}"/>
              </a:ext>
            </a:extLst>
          </p:cNvPr>
          <p:cNvGraphicFramePr/>
          <p:nvPr/>
        </p:nvGraphicFramePr>
        <p:xfrm>
          <a:off x="2117969" y="5287628"/>
          <a:ext cx="6085127" cy="4936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94073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roup 419">
            <a:extLst>
              <a:ext uri="{FF2B5EF4-FFF2-40B4-BE49-F238E27FC236}">
                <a16:creationId xmlns:a16="http://schemas.microsoft.com/office/drawing/2014/main" id="{F3E9D004-35EA-144E-971B-EEE6E6DEFB55}"/>
              </a:ext>
            </a:extLst>
          </p:cNvPr>
          <p:cNvGrpSpPr/>
          <p:nvPr/>
        </p:nvGrpSpPr>
        <p:grpSpPr>
          <a:xfrm>
            <a:off x="3070403" y="2085909"/>
            <a:ext cx="18236843" cy="9544182"/>
            <a:chOff x="3843495" y="3719582"/>
            <a:chExt cx="16665602" cy="8244191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421" name="Freeform 781">
              <a:extLst>
                <a:ext uri="{FF2B5EF4-FFF2-40B4-BE49-F238E27FC236}">
                  <a16:creationId xmlns:a16="http://schemas.microsoft.com/office/drawing/2014/main" id="{05430071-A844-394C-A739-64B0AE8EC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8017" y="3757809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2" name="Freeform 403">
              <a:extLst>
                <a:ext uri="{FF2B5EF4-FFF2-40B4-BE49-F238E27FC236}">
                  <a16:creationId xmlns:a16="http://schemas.microsoft.com/office/drawing/2014/main" id="{BCD07C88-28D3-AD4D-862F-B104EEDC5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9418" y="9558687"/>
              <a:ext cx="1904458" cy="1423937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3" name="Freeform 404">
              <a:extLst>
                <a:ext uri="{FF2B5EF4-FFF2-40B4-BE49-F238E27FC236}">
                  <a16:creationId xmlns:a16="http://schemas.microsoft.com/office/drawing/2014/main" id="{C5D2CFD8-4AD7-0A4C-83F3-3F32EBFD2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5927165"/>
              <a:ext cx="372609" cy="563840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4" name="Freeform 405">
              <a:extLst>
                <a:ext uri="{FF2B5EF4-FFF2-40B4-BE49-F238E27FC236}">
                  <a16:creationId xmlns:a16="http://schemas.microsoft.com/office/drawing/2014/main" id="{124B5501-78BD-8945-A403-ACCA10A24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3" y="5337841"/>
              <a:ext cx="503185" cy="245289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5" name="Freeform 406">
              <a:extLst>
                <a:ext uri="{FF2B5EF4-FFF2-40B4-BE49-F238E27FC236}">
                  <a16:creationId xmlns:a16="http://schemas.microsoft.com/office/drawing/2014/main" id="{BFC982DE-FB69-1242-8E03-2084A1628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1" y="4439516"/>
              <a:ext cx="840764" cy="579771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6" name="Freeform 407">
              <a:extLst>
                <a:ext uri="{FF2B5EF4-FFF2-40B4-BE49-F238E27FC236}">
                  <a16:creationId xmlns:a16="http://schemas.microsoft.com/office/drawing/2014/main" id="{9CF8794E-1D19-B842-9B10-54C14E86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1584" y="4197415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7" name="Freeform 408">
              <a:extLst>
                <a:ext uri="{FF2B5EF4-FFF2-40B4-BE49-F238E27FC236}">
                  <a16:creationId xmlns:a16="http://schemas.microsoft.com/office/drawing/2014/main" id="{0D3D86F8-278D-D24B-821C-B249D51F9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9546" y="4111405"/>
              <a:ext cx="280255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8" name="Freeform 409">
              <a:extLst>
                <a:ext uri="{FF2B5EF4-FFF2-40B4-BE49-F238E27FC236}">
                  <a16:creationId xmlns:a16="http://schemas.microsoft.com/office/drawing/2014/main" id="{286033D2-39DD-4F45-B0CB-F63951A45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6742" y="4120960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9" name="Freeform 410">
              <a:extLst>
                <a:ext uri="{FF2B5EF4-FFF2-40B4-BE49-F238E27FC236}">
                  <a16:creationId xmlns:a16="http://schemas.microsoft.com/office/drawing/2014/main" id="{695E55CB-1EB3-F74C-9816-59CFFD445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42219" y="3990355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0" name="Freeform 411">
              <a:extLst>
                <a:ext uri="{FF2B5EF4-FFF2-40B4-BE49-F238E27FC236}">
                  <a16:creationId xmlns:a16="http://schemas.microsoft.com/office/drawing/2014/main" id="{5173A8DC-9D09-D145-A4BB-A6D63803B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26298" y="457967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1" name="Freeform 412">
              <a:extLst>
                <a:ext uri="{FF2B5EF4-FFF2-40B4-BE49-F238E27FC236}">
                  <a16:creationId xmlns:a16="http://schemas.microsoft.com/office/drawing/2014/main" id="{A72E854D-6DDE-2143-95F8-E741C3FE9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6934" y="472939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2" name="Freeform 413">
              <a:extLst>
                <a:ext uri="{FF2B5EF4-FFF2-40B4-BE49-F238E27FC236}">
                  <a16:creationId xmlns:a16="http://schemas.microsoft.com/office/drawing/2014/main" id="{77DC4505-C230-0D4D-AEAD-97DF66F4E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6490" y="469436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3" name="Freeform 414">
              <a:extLst>
                <a:ext uri="{FF2B5EF4-FFF2-40B4-BE49-F238E27FC236}">
                  <a16:creationId xmlns:a16="http://schemas.microsoft.com/office/drawing/2014/main" id="{FD9B76F1-6B39-2644-BB65-6F650EE91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5" y="4560566"/>
              <a:ext cx="28662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4" name="Freeform 415">
              <a:extLst>
                <a:ext uri="{FF2B5EF4-FFF2-40B4-BE49-F238E27FC236}">
                  <a16:creationId xmlns:a16="http://schemas.microsoft.com/office/drawing/2014/main" id="{34EEE88B-6D76-F24B-B00E-A1965065E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5" y="4700729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5" name="Freeform 416">
              <a:extLst>
                <a:ext uri="{FF2B5EF4-FFF2-40B4-BE49-F238E27FC236}">
                  <a16:creationId xmlns:a16="http://schemas.microsoft.com/office/drawing/2014/main" id="{636963C1-1485-F846-8477-A19F1DAB17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96360" y="4525526"/>
              <a:ext cx="394904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6" name="Freeform 417">
              <a:extLst>
                <a:ext uri="{FF2B5EF4-FFF2-40B4-BE49-F238E27FC236}">
                  <a16:creationId xmlns:a16="http://schemas.microsoft.com/office/drawing/2014/main" id="{D96C095C-74C5-BA4D-8181-1C545713F9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7" y="457012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7" name="Freeform 418">
              <a:extLst>
                <a:ext uri="{FF2B5EF4-FFF2-40B4-BE49-F238E27FC236}">
                  <a16:creationId xmlns:a16="http://schemas.microsoft.com/office/drawing/2014/main" id="{D77FB40F-A3E6-AA45-992E-572ED0617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45406" y="5076623"/>
              <a:ext cx="101909" cy="57338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8" name="Freeform 419">
              <a:extLst>
                <a:ext uri="{FF2B5EF4-FFF2-40B4-BE49-F238E27FC236}">
                  <a16:creationId xmlns:a16="http://schemas.microsoft.com/office/drawing/2014/main" id="{A23A9FA1-7B5D-0740-9EDB-ABB48544A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1" y="5898496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9" name="Freeform 420">
              <a:extLst>
                <a:ext uri="{FF2B5EF4-FFF2-40B4-BE49-F238E27FC236}">
                  <a16:creationId xmlns:a16="http://schemas.microsoft.com/office/drawing/2014/main" id="{F0804B3C-83EE-B648-A259-D2EF5CA63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05913" y="6172453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0" name="Freeform 421">
              <a:extLst>
                <a:ext uri="{FF2B5EF4-FFF2-40B4-BE49-F238E27FC236}">
                  <a16:creationId xmlns:a16="http://schemas.microsoft.com/office/drawing/2014/main" id="{E6EEFBC5-1206-B84F-B1CE-CD06A9B66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6678" y="6452780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1" name="Freeform 422">
              <a:extLst>
                <a:ext uri="{FF2B5EF4-FFF2-40B4-BE49-F238E27FC236}">
                  <a16:creationId xmlns:a16="http://schemas.microsoft.com/office/drawing/2014/main" id="{839465AD-DD99-2D4E-90D8-673EF2461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8017" y="6526047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2" name="Freeform 423">
              <a:extLst>
                <a:ext uri="{FF2B5EF4-FFF2-40B4-BE49-F238E27FC236}">
                  <a16:creationId xmlns:a16="http://schemas.microsoft.com/office/drawing/2014/main" id="{325B76D7-26F0-1341-B522-F91EED5A3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7444" y="6675768"/>
              <a:ext cx="28662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3" name="Freeform 424">
              <a:extLst>
                <a:ext uri="{FF2B5EF4-FFF2-40B4-BE49-F238E27FC236}">
                  <a16:creationId xmlns:a16="http://schemas.microsoft.com/office/drawing/2014/main" id="{F1D899C2-91A2-C742-B0E8-E073A827D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75977" y="6723551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4" name="Freeform 425">
              <a:extLst>
                <a:ext uri="{FF2B5EF4-FFF2-40B4-BE49-F238E27FC236}">
                  <a16:creationId xmlns:a16="http://schemas.microsoft.com/office/drawing/2014/main" id="{EA7682D7-5442-7243-B7F3-C7A5E806AE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02730" y="6761777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5" name="Freeform 426">
              <a:extLst>
                <a:ext uri="{FF2B5EF4-FFF2-40B4-BE49-F238E27FC236}">
                  <a16:creationId xmlns:a16="http://schemas.microsoft.com/office/drawing/2014/main" id="{E51C5764-398A-4F4D-957D-FC95288F8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4960" y="6790447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6" name="Freeform 427">
              <a:extLst>
                <a:ext uri="{FF2B5EF4-FFF2-40B4-BE49-F238E27FC236}">
                  <a16:creationId xmlns:a16="http://schemas.microsoft.com/office/drawing/2014/main" id="{5EE6FDF1-AF21-8640-89A6-0FC2C79D8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45404" y="6854157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31" name="Freeform 428">
              <a:extLst>
                <a:ext uri="{FF2B5EF4-FFF2-40B4-BE49-F238E27FC236}">
                  <a16:creationId xmlns:a16="http://schemas.microsoft.com/office/drawing/2014/main" id="{C2B594C7-A01A-CC45-95EB-C5E66F09C1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7634" y="681593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32" name="Freeform 429">
              <a:extLst>
                <a:ext uri="{FF2B5EF4-FFF2-40B4-BE49-F238E27FC236}">
                  <a16:creationId xmlns:a16="http://schemas.microsoft.com/office/drawing/2014/main" id="{F6AAD03F-7609-4048-9143-F63029CB2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3684" y="7163156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grpSp>
          <p:nvGrpSpPr>
            <p:cNvPr id="859" name="Group 858">
              <a:extLst>
                <a:ext uri="{FF2B5EF4-FFF2-40B4-BE49-F238E27FC236}">
                  <a16:creationId xmlns:a16="http://schemas.microsoft.com/office/drawing/2014/main" id="{E6FFA734-38C1-5546-A991-E19E7FE27FB5}"/>
                </a:ext>
              </a:extLst>
            </p:cNvPr>
            <p:cNvGrpSpPr/>
            <p:nvPr/>
          </p:nvGrpSpPr>
          <p:grpSpPr>
            <a:xfrm>
              <a:off x="17709739" y="6761777"/>
              <a:ext cx="697448" cy="662593"/>
              <a:chOff x="5961121" y="2686387"/>
              <a:chExt cx="288233" cy="273757"/>
            </a:xfrm>
            <a:grpFill/>
          </p:grpSpPr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BED023E9-6F96-C84E-BC07-339984A8A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1203B78D-6B45-3942-B6FD-DE00D40EC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  <p:sp>
          <p:nvSpPr>
            <p:cNvPr id="860" name="Freeform 432">
              <a:extLst>
                <a:ext uri="{FF2B5EF4-FFF2-40B4-BE49-F238E27FC236}">
                  <a16:creationId xmlns:a16="http://schemas.microsoft.com/office/drawing/2014/main" id="{D5D878BD-785E-C845-A0F9-2476852ED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4893" y="7370215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1" name="Freeform 433">
              <a:extLst>
                <a:ext uri="{FF2B5EF4-FFF2-40B4-BE49-F238E27FC236}">
                  <a16:creationId xmlns:a16="http://schemas.microsoft.com/office/drawing/2014/main" id="{93728A95-9D22-8643-93C1-ECB78C36B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73428" y="7370215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2" name="Freeform 434">
              <a:extLst>
                <a:ext uri="{FF2B5EF4-FFF2-40B4-BE49-F238E27FC236}">
                  <a16:creationId xmlns:a16="http://schemas.microsoft.com/office/drawing/2014/main" id="{8E46AA69-E604-1D48-A358-7F0AC8717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52410" y="7405258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3" name="Freeform 435">
              <a:extLst>
                <a:ext uri="{FF2B5EF4-FFF2-40B4-BE49-F238E27FC236}">
                  <a16:creationId xmlns:a16="http://schemas.microsoft.com/office/drawing/2014/main" id="{2158ED5D-DD1B-874B-94B2-2FA0877785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50501" y="7771599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4" name="Freeform 436">
              <a:extLst>
                <a:ext uri="{FF2B5EF4-FFF2-40B4-BE49-F238E27FC236}">
                  <a16:creationId xmlns:a16="http://schemas.microsoft.com/office/drawing/2014/main" id="{60CB48CE-D4E3-764A-A0AA-01708E6B6F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3301" y="7679215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5" name="Freeform 437">
              <a:extLst>
                <a:ext uri="{FF2B5EF4-FFF2-40B4-BE49-F238E27FC236}">
                  <a16:creationId xmlns:a16="http://schemas.microsoft.com/office/drawing/2014/main" id="{120F4816-933E-B647-82A4-432FF3EBB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10" y="7873534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6" name="Freeform 438">
              <a:extLst>
                <a:ext uri="{FF2B5EF4-FFF2-40B4-BE49-F238E27FC236}">
                  <a16:creationId xmlns:a16="http://schemas.microsoft.com/office/drawing/2014/main" id="{D758EF82-9D8B-C14D-B988-EBA3A3729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03369" y="7838493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7" name="Freeform 439">
              <a:extLst>
                <a:ext uri="{FF2B5EF4-FFF2-40B4-BE49-F238E27FC236}">
                  <a16:creationId xmlns:a16="http://schemas.microsoft.com/office/drawing/2014/main" id="{7FE3A4C9-FF24-6146-9995-E90696CD5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2413" y="8099708"/>
              <a:ext cx="130573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8" name="Freeform 440">
              <a:extLst>
                <a:ext uri="{FF2B5EF4-FFF2-40B4-BE49-F238E27FC236}">
                  <a16:creationId xmlns:a16="http://schemas.microsoft.com/office/drawing/2014/main" id="{74BA9396-F8B6-0249-8478-3E88802CC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60" y="8163419"/>
              <a:ext cx="187897" cy="264400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9" name="Freeform 441">
              <a:extLst>
                <a:ext uri="{FF2B5EF4-FFF2-40B4-BE49-F238E27FC236}">
                  <a16:creationId xmlns:a16="http://schemas.microsoft.com/office/drawing/2014/main" id="{AF11EB52-1094-F54C-BBA0-C9E1E586C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5" y="8389591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0" name="Freeform 442">
              <a:extLst>
                <a:ext uri="{FF2B5EF4-FFF2-40B4-BE49-F238E27FC236}">
                  <a16:creationId xmlns:a16="http://schemas.microsoft.com/office/drawing/2014/main" id="{3D23FFAA-7415-AC44-8CA6-9820B887B0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10" y="8453302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1" name="Freeform 443">
              <a:extLst>
                <a:ext uri="{FF2B5EF4-FFF2-40B4-BE49-F238E27FC236}">
                  <a16:creationId xmlns:a16="http://schemas.microsoft.com/office/drawing/2014/main" id="{DC8903F7-F09C-8847-895A-80D76E2F5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2919" y="8399149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2" name="Freeform 444">
              <a:extLst>
                <a:ext uri="{FF2B5EF4-FFF2-40B4-BE49-F238E27FC236}">
                  <a16:creationId xmlns:a16="http://schemas.microsoft.com/office/drawing/2014/main" id="{FF48C4F9-5194-1A4B-93BC-771098AA8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9801" y="8472416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3" name="Freeform 445">
              <a:extLst>
                <a:ext uri="{FF2B5EF4-FFF2-40B4-BE49-F238E27FC236}">
                  <a16:creationId xmlns:a16="http://schemas.microsoft.com/office/drawing/2014/main" id="{A9AA9046-9664-8E40-93BE-58FC59692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98909" y="8529755"/>
              <a:ext cx="63695" cy="101936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4" name="Freeform 446">
              <a:extLst>
                <a:ext uri="{FF2B5EF4-FFF2-40B4-BE49-F238E27FC236}">
                  <a16:creationId xmlns:a16="http://schemas.microsoft.com/office/drawing/2014/main" id="{CDDE883A-49FF-264B-9014-3CB9ABBBD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3046" y="8520199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5" name="Freeform 447">
              <a:extLst>
                <a:ext uri="{FF2B5EF4-FFF2-40B4-BE49-F238E27FC236}">
                  <a16:creationId xmlns:a16="http://schemas.microsoft.com/office/drawing/2014/main" id="{7D564BE9-D10E-074E-A7C8-D9CF26452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7" y="856798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6" name="Freeform 448">
              <a:extLst>
                <a:ext uri="{FF2B5EF4-FFF2-40B4-BE49-F238E27FC236}">
                  <a16:creationId xmlns:a16="http://schemas.microsoft.com/office/drawing/2014/main" id="{02CEF5E9-E3A5-B045-AECA-C3FF93CC1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7" y="8593469"/>
              <a:ext cx="130573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7" name="Freeform 449">
              <a:extLst>
                <a:ext uri="{FF2B5EF4-FFF2-40B4-BE49-F238E27FC236}">
                  <a16:creationId xmlns:a16="http://schemas.microsoft.com/office/drawing/2014/main" id="{B3CD5575-D498-6640-B7F9-9C915B2CE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9354" y="8631693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8" name="Freeform 450">
              <a:extLst>
                <a:ext uri="{FF2B5EF4-FFF2-40B4-BE49-F238E27FC236}">
                  <a16:creationId xmlns:a16="http://schemas.microsoft.com/office/drawing/2014/main" id="{A82FF11A-DCB3-1049-935C-35C6E19A72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63239" y="8539312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9" name="Freeform 451">
              <a:extLst>
                <a:ext uri="{FF2B5EF4-FFF2-40B4-BE49-F238E27FC236}">
                  <a16:creationId xmlns:a16="http://schemas.microsoft.com/office/drawing/2014/main" id="{31BEE126-178F-934D-82EF-17D9ACF03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1266" y="8399149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0" name="Freeform 452">
              <a:extLst>
                <a:ext uri="{FF2B5EF4-FFF2-40B4-BE49-F238E27FC236}">
                  <a16:creationId xmlns:a16="http://schemas.microsoft.com/office/drawing/2014/main" id="{9B962AAF-4594-6B41-A84D-3EA3FB266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7760" y="8781414"/>
              <a:ext cx="522294" cy="544729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1" name="Freeform 453">
              <a:extLst>
                <a:ext uri="{FF2B5EF4-FFF2-40B4-BE49-F238E27FC236}">
                  <a16:creationId xmlns:a16="http://schemas.microsoft.com/office/drawing/2014/main" id="{B77A40F0-C7AA-B04E-9429-237D2216A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30116" y="897892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2" name="Freeform 454">
              <a:extLst>
                <a:ext uri="{FF2B5EF4-FFF2-40B4-BE49-F238E27FC236}">
                  <a16:creationId xmlns:a16="http://schemas.microsoft.com/office/drawing/2014/main" id="{F4D6C117-1535-E148-B02C-0BED5FF29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6998" y="909041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3" name="Freeform 455">
              <a:extLst>
                <a:ext uri="{FF2B5EF4-FFF2-40B4-BE49-F238E27FC236}">
                  <a16:creationId xmlns:a16="http://schemas.microsoft.com/office/drawing/2014/main" id="{FCF7DBBF-F144-0442-8E0C-2FFB428B4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2284" y="9119081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4" name="Freeform 456">
              <a:extLst>
                <a:ext uri="{FF2B5EF4-FFF2-40B4-BE49-F238E27FC236}">
                  <a16:creationId xmlns:a16="http://schemas.microsoft.com/office/drawing/2014/main" id="{0BCA2A97-BDD2-2F4C-8256-4382FC40D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7380" y="9166866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5" name="Freeform 457">
              <a:extLst>
                <a:ext uri="{FF2B5EF4-FFF2-40B4-BE49-F238E27FC236}">
                  <a16:creationId xmlns:a16="http://schemas.microsoft.com/office/drawing/2014/main" id="{A28C3316-89CC-2D4C-89FC-AB705F315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1837" y="9326143"/>
              <a:ext cx="429937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6" name="Freeform 458">
              <a:extLst>
                <a:ext uri="{FF2B5EF4-FFF2-40B4-BE49-F238E27FC236}">
                  <a16:creationId xmlns:a16="http://schemas.microsoft.com/office/drawing/2014/main" id="{520D815A-900E-594A-A46F-A0EE956A6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0309" y="9361182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7" name="Freeform 459">
              <a:extLst>
                <a:ext uri="{FF2B5EF4-FFF2-40B4-BE49-F238E27FC236}">
                  <a16:creationId xmlns:a16="http://schemas.microsoft.com/office/drawing/2014/main" id="{7914F669-FA93-E547-BA65-5F1E479FCE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42219" y="9428080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8" name="Freeform 460">
              <a:extLst>
                <a:ext uri="{FF2B5EF4-FFF2-40B4-BE49-F238E27FC236}">
                  <a16:creationId xmlns:a16="http://schemas.microsoft.com/office/drawing/2014/main" id="{3B5EC2B6-6388-4247-82E3-A50169CB33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99545" y="9437634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9" name="Freeform 461">
              <a:extLst>
                <a:ext uri="{FF2B5EF4-FFF2-40B4-BE49-F238E27FC236}">
                  <a16:creationId xmlns:a16="http://schemas.microsoft.com/office/drawing/2014/main" id="{DEFEF818-C41A-7542-81C1-485E409187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4576" y="9437634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0" name="Freeform 462">
              <a:extLst>
                <a:ext uri="{FF2B5EF4-FFF2-40B4-BE49-F238E27FC236}">
                  <a16:creationId xmlns:a16="http://schemas.microsoft.com/office/drawing/2014/main" id="{0477EB0F-9713-284E-A931-696BC6C242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2347" y="9428080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1" name="Freeform 463">
              <a:extLst>
                <a:ext uri="{FF2B5EF4-FFF2-40B4-BE49-F238E27FC236}">
                  <a16:creationId xmlns:a16="http://schemas.microsoft.com/office/drawing/2014/main" id="{E82188D0-E98D-464F-8EEF-271496716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60" y="9437634"/>
              <a:ext cx="114649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2" name="Freeform 464">
              <a:extLst>
                <a:ext uri="{FF2B5EF4-FFF2-40B4-BE49-F238E27FC236}">
                  <a16:creationId xmlns:a16="http://schemas.microsoft.com/office/drawing/2014/main" id="{D359C917-5638-2541-988A-97CA43C6E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9227" y="9491790"/>
              <a:ext cx="101909" cy="57338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3" name="Freeform 465">
              <a:extLst>
                <a:ext uri="{FF2B5EF4-FFF2-40B4-BE49-F238E27FC236}">
                  <a16:creationId xmlns:a16="http://schemas.microsoft.com/office/drawing/2014/main" id="{2FB71129-2932-9947-A5C3-4FC092372B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4066" y="9192351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4" name="Freeform 466">
              <a:extLst>
                <a:ext uri="{FF2B5EF4-FFF2-40B4-BE49-F238E27FC236}">
                  <a16:creationId xmlns:a16="http://schemas.microsoft.com/office/drawing/2014/main" id="{24D0DB82-A2C7-2C4B-A0AC-A4A8BB69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69609" y="9185980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5" name="Freeform 467">
              <a:extLst>
                <a:ext uri="{FF2B5EF4-FFF2-40B4-BE49-F238E27FC236}">
                  <a16:creationId xmlns:a16="http://schemas.microsoft.com/office/drawing/2014/main" id="{1004A60E-549D-DC48-918B-C7E1D91E6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9672" y="8969360"/>
              <a:ext cx="299364" cy="337667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6" name="Freeform 468">
              <a:extLst>
                <a:ext uri="{FF2B5EF4-FFF2-40B4-BE49-F238E27FC236}">
                  <a16:creationId xmlns:a16="http://schemas.microsoft.com/office/drawing/2014/main" id="{37B4F76C-73BA-9248-9D3E-84BBDA2978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5" y="8950246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7" name="Freeform 469">
              <a:extLst>
                <a:ext uri="{FF2B5EF4-FFF2-40B4-BE49-F238E27FC236}">
                  <a16:creationId xmlns:a16="http://schemas.microsoft.com/office/drawing/2014/main" id="{432176E7-18AC-BF4C-8EB7-D552B64BB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9164" y="893113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8" name="Freeform 470">
              <a:extLst>
                <a:ext uri="{FF2B5EF4-FFF2-40B4-BE49-F238E27FC236}">
                  <a16:creationId xmlns:a16="http://schemas.microsoft.com/office/drawing/2014/main" id="{7F0282A5-0BBD-7745-9BAB-16C125A18F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1074" y="9052186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9" name="Freeform 471">
              <a:extLst>
                <a:ext uri="{FF2B5EF4-FFF2-40B4-BE49-F238E27FC236}">
                  <a16:creationId xmlns:a16="http://schemas.microsoft.com/office/drawing/2014/main" id="{2C04AD37-E4E7-7C4B-84CE-FC383F7AC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0629" y="9061740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0" name="Freeform 472">
              <a:extLst>
                <a:ext uri="{FF2B5EF4-FFF2-40B4-BE49-F238E27FC236}">
                  <a16:creationId xmlns:a16="http://schemas.microsoft.com/office/drawing/2014/main" id="{8059F15D-B2CD-6849-85C1-69CF3B01C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21839" y="9240133"/>
              <a:ext cx="194267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1" name="Freeform 473">
              <a:extLst>
                <a:ext uri="{FF2B5EF4-FFF2-40B4-BE49-F238E27FC236}">
                  <a16:creationId xmlns:a16="http://schemas.microsoft.com/office/drawing/2014/main" id="{6237B6EF-384B-5C4F-BD0B-3F0FB6BC4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095" y="9297472"/>
              <a:ext cx="82803" cy="101936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2" name="Freeform 474">
              <a:extLst>
                <a:ext uri="{FF2B5EF4-FFF2-40B4-BE49-F238E27FC236}">
                  <a16:creationId xmlns:a16="http://schemas.microsoft.com/office/drawing/2014/main" id="{11AA4888-1494-014F-8DDC-BF4EF2075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4131" y="9485422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3" name="Freeform 475">
              <a:extLst>
                <a:ext uri="{FF2B5EF4-FFF2-40B4-BE49-F238E27FC236}">
                  <a16:creationId xmlns:a16="http://schemas.microsoft.com/office/drawing/2014/main" id="{5EFF5C21-E319-9E48-B0A5-A0B829F30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86806" y="9399410"/>
              <a:ext cx="85988" cy="57338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4" name="Freeform 476">
              <a:extLst>
                <a:ext uri="{FF2B5EF4-FFF2-40B4-BE49-F238E27FC236}">
                  <a16:creationId xmlns:a16="http://schemas.microsoft.com/office/drawing/2014/main" id="{F9597ABF-96A0-2148-A129-5BBA531F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04003" y="9361182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5" name="Freeform 477">
              <a:extLst>
                <a:ext uri="{FF2B5EF4-FFF2-40B4-BE49-F238E27FC236}">
                  <a16:creationId xmlns:a16="http://schemas.microsoft.com/office/drawing/2014/main" id="{8FC4179A-38B0-2F43-9CAB-2499BA4F2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51" y="10017405"/>
              <a:ext cx="149680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6" name="Freeform 478">
              <a:extLst>
                <a:ext uri="{FF2B5EF4-FFF2-40B4-BE49-F238E27FC236}">
                  <a16:creationId xmlns:a16="http://schemas.microsoft.com/office/drawing/2014/main" id="{4C9DCEAC-4D37-E24C-BA7D-5EC6C4EA7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9225" y="10727781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7" name="Freeform 479">
              <a:extLst>
                <a:ext uri="{FF2B5EF4-FFF2-40B4-BE49-F238E27FC236}">
                  <a16:creationId xmlns:a16="http://schemas.microsoft.com/office/drawing/2014/main" id="{54A04B84-1EEA-7748-A370-0E8A0B978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77889" y="10848833"/>
              <a:ext cx="242036" cy="283514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8" name="Freeform 480">
              <a:extLst>
                <a:ext uri="{FF2B5EF4-FFF2-40B4-BE49-F238E27FC236}">
                  <a16:creationId xmlns:a16="http://schemas.microsoft.com/office/drawing/2014/main" id="{A606097E-205D-EF41-AD3C-6AED820E2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9419" y="11055893"/>
              <a:ext cx="366242" cy="356781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9" name="Freeform 481">
              <a:extLst>
                <a:ext uri="{FF2B5EF4-FFF2-40B4-BE49-F238E27FC236}">
                  <a16:creationId xmlns:a16="http://schemas.microsoft.com/office/drawing/2014/main" id="{25DCC5A1-31D7-0449-A72A-53259057C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16742" y="11412676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0" name="Freeform 482">
              <a:extLst>
                <a:ext uri="{FF2B5EF4-FFF2-40B4-BE49-F238E27FC236}">
                  <a16:creationId xmlns:a16="http://schemas.microsoft.com/office/drawing/2014/main" id="{A7FF264B-6483-5942-9845-E0C1DE4BB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3495" y="11065451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1" name="Freeform 483">
              <a:extLst>
                <a:ext uri="{FF2B5EF4-FFF2-40B4-BE49-F238E27FC236}">
                  <a16:creationId xmlns:a16="http://schemas.microsoft.com/office/drawing/2014/main" id="{A040F168-7BF4-8544-8C2B-A8F34E3F7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83622" y="11017668"/>
              <a:ext cx="28662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2" name="Freeform 484">
              <a:extLst>
                <a:ext uri="{FF2B5EF4-FFF2-40B4-BE49-F238E27FC236}">
                  <a16:creationId xmlns:a16="http://schemas.microsoft.com/office/drawing/2014/main" id="{979C80F8-9D4E-094A-A6E2-2FCA0D32C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95724" y="11017668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3" name="Freeform 485">
              <a:extLst>
                <a:ext uri="{FF2B5EF4-FFF2-40B4-BE49-F238E27FC236}">
                  <a16:creationId xmlns:a16="http://schemas.microsoft.com/office/drawing/2014/main" id="{62E6969B-52A4-4042-A52C-3ABC90168E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4895" y="8593469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4" name="Freeform 486">
              <a:extLst>
                <a:ext uri="{FF2B5EF4-FFF2-40B4-BE49-F238E27FC236}">
                  <a16:creationId xmlns:a16="http://schemas.microsoft.com/office/drawing/2014/main" id="{F3DD0CFA-9803-044E-B68A-90EB9732E3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5151" y="9606473"/>
              <a:ext cx="337579" cy="653035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5" name="Freeform 487">
              <a:extLst>
                <a:ext uri="{FF2B5EF4-FFF2-40B4-BE49-F238E27FC236}">
                  <a16:creationId xmlns:a16="http://schemas.microsoft.com/office/drawing/2014/main" id="{FB5B0FFC-0486-7444-A5ED-762D5BA18D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7" y="5028840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6" name="Freeform 488">
              <a:extLst>
                <a:ext uri="{FF2B5EF4-FFF2-40B4-BE49-F238E27FC236}">
                  <a16:creationId xmlns:a16="http://schemas.microsoft.com/office/drawing/2014/main" id="{29C37F01-FE98-0A46-AD66-DE1C6A45D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6297" y="5086181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7" name="Freeform 489">
              <a:extLst>
                <a:ext uri="{FF2B5EF4-FFF2-40B4-BE49-F238E27FC236}">
                  <a16:creationId xmlns:a16="http://schemas.microsoft.com/office/drawing/2014/main" id="{FBC05283-FBF0-4D4E-AA5D-3523A5BD0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5405" y="4767625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8" name="Freeform 490">
              <a:extLst>
                <a:ext uri="{FF2B5EF4-FFF2-40B4-BE49-F238E27FC236}">
                  <a16:creationId xmlns:a16="http://schemas.microsoft.com/office/drawing/2014/main" id="{22A73AA5-627B-CB45-B977-B13B18580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11646" y="467524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9" name="Freeform 491">
              <a:extLst>
                <a:ext uri="{FF2B5EF4-FFF2-40B4-BE49-F238E27FC236}">
                  <a16:creationId xmlns:a16="http://schemas.microsoft.com/office/drawing/2014/main" id="{F92DED36-68E3-E147-A609-45D8DFF80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8972" y="3999911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0" name="Freeform 492">
              <a:extLst>
                <a:ext uri="{FF2B5EF4-FFF2-40B4-BE49-F238E27FC236}">
                  <a16:creationId xmlns:a16="http://schemas.microsoft.com/office/drawing/2014/main" id="{873E9A7A-C893-574A-AEF3-BF3618BA4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6681" y="480585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1" name="Freeform 493">
              <a:extLst>
                <a:ext uri="{FF2B5EF4-FFF2-40B4-BE49-F238E27FC236}">
                  <a16:creationId xmlns:a16="http://schemas.microsoft.com/office/drawing/2014/main" id="{E8B7278A-E0AA-6A4E-822C-6CC725D26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70" y="6892385"/>
              <a:ext cx="54139" cy="101936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2" name="Freeform 494">
              <a:extLst>
                <a:ext uri="{FF2B5EF4-FFF2-40B4-BE49-F238E27FC236}">
                  <a16:creationId xmlns:a16="http://schemas.microsoft.com/office/drawing/2014/main" id="{0ACCEDEB-7AAB-1840-B4BF-23753923E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1" y="6984768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3" name="Freeform 495">
              <a:extLst>
                <a:ext uri="{FF2B5EF4-FFF2-40B4-BE49-F238E27FC236}">
                  <a16:creationId xmlns:a16="http://schemas.microsoft.com/office/drawing/2014/main" id="{35C0D8CE-CB65-C740-A791-8CD48E6DD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2" y="7153600"/>
              <a:ext cx="149680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4" name="Freeform 496">
              <a:extLst>
                <a:ext uri="{FF2B5EF4-FFF2-40B4-BE49-F238E27FC236}">
                  <a16:creationId xmlns:a16="http://schemas.microsoft.com/office/drawing/2014/main" id="{E846C195-563D-5C41-9BF1-7BB309744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1964" y="7284208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5" name="Freeform 497">
              <a:extLst>
                <a:ext uri="{FF2B5EF4-FFF2-40B4-BE49-F238E27FC236}">
                  <a16:creationId xmlns:a16="http://schemas.microsoft.com/office/drawing/2014/main" id="{CBC9AD54-C6FD-5243-8950-624A65902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2" y="7293764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6" name="Freeform 498">
              <a:extLst>
                <a:ext uri="{FF2B5EF4-FFF2-40B4-BE49-F238E27FC236}">
                  <a16:creationId xmlns:a16="http://schemas.microsoft.com/office/drawing/2014/main" id="{E0189BAE-BD6B-5648-8CD6-830279EA07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3814" y="5917609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7" name="Freeform 499">
              <a:extLst>
                <a:ext uri="{FF2B5EF4-FFF2-40B4-BE49-F238E27FC236}">
                  <a16:creationId xmlns:a16="http://schemas.microsoft.com/office/drawing/2014/main" id="{C7BDD2DF-B71D-DC47-A807-3FDC502B7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3367" y="5892125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8" name="Freeform 500">
              <a:extLst>
                <a:ext uri="{FF2B5EF4-FFF2-40B4-BE49-F238E27FC236}">
                  <a16:creationId xmlns:a16="http://schemas.microsoft.com/office/drawing/2014/main" id="{B0E9AD93-B2EE-E540-BF9B-75D3C209A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9099" y="5955834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9" name="Freeform 501">
              <a:extLst>
                <a:ext uri="{FF2B5EF4-FFF2-40B4-BE49-F238E27FC236}">
                  <a16:creationId xmlns:a16="http://schemas.microsoft.com/office/drawing/2014/main" id="{108D0FF5-66A5-4F44-844D-FAF266FFD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5" y="5796557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0" name="Freeform 502">
              <a:extLst>
                <a:ext uri="{FF2B5EF4-FFF2-40B4-BE49-F238E27FC236}">
                  <a16:creationId xmlns:a16="http://schemas.microsoft.com/office/drawing/2014/main" id="{49B8E2CD-EE4A-9C48-B9EC-B99EE44832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90" y="6086440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1" name="Freeform 503">
              <a:extLst>
                <a:ext uri="{FF2B5EF4-FFF2-40B4-BE49-F238E27FC236}">
                  <a16:creationId xmlns:a16="http://schemas.microsoft.com/office/drawing/2014/main" id="{7661EE36-ABB5-C04D-94E9-F313F7E51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2414" y="6105554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2" name="Freeform 504">
              <a:extLst>
                <a:ext uri="{FF2B5EF4-FFF2-40B4-BE49-F238E27FC236}">
                  <a16:creationId xmlns:a16="http://schemas.microsoft.com/office/drawing/2014/main" id="{8785B36A-8639-2F4D-B372-1E9A5F08A8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8016" y="7070776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3" name="Freeform 505">
              <a:extLst>
                <a:ext uri="{FF2B5EF4-FFF2-40B4-BE49-F238E27FC236}">
                  <a16:creationId xmlns:a16="http://schemas.microsoft.com/office/drawing/2014/main" id="{6A963B9F-5E5E-0F43-9E30-C2EE69678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9414" y="5927165"/>
              <a:ext cx="57323" cy="57338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4" name="Freeform 506">
              <a:extLst>
                <a:ext uri="{FF2B5EF4-FFF2-40B4-BE49-F238E27FC236}">
                  <a16:creationId xmlns:a16="http://schemas.microsoft.com/office/drawing/2014/main" id="{FCE25509-33B7-4949-92E3-E94FB3252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8082" y="5994060"/>
              <a:ext cx="28662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5" name="Freeform 507">
              <a:extLst>
                <a:ext uri="{FF2B5EF4-FFF2-40B4-BE49-F238E27FC236}">
                  <a16:creationId xmlns:a16="http://schemas.microsoft.com/office/drawing/2014/main" id="{139E9C25-4A3E-CE4C-A496-C06F718A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22733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6" name="Freeform 508">
              <a:extLst>
                <a:ext uri="{FF2B5EF4-FFF2-40B4-BE49-F238E27FC236}">
                  <a16:creationId xmlns:a16="http://schemas.microsoft.com/office/drawing/2014/main" id="{3EB9F033-1FD9-AF47-977E-AC3F2EEAD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48217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7" name="Freeform 509">
              <a:extLst>
                <a:ext uri="{FF2B5EF4-FFF2-40B4-BE49-F238E27FC236}">
                  <a16:creationId xmlns:a16="http://schemas.microsoft.com/office/drawing/2014/main" id="{E66FC399-9D80-0049-8CEF-86725A08D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3" y="6067328"/>
              <a:ext cx="15924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8" name="Freeform 510">
              <a:extLst>
                <a:ext uri="{FF2B5EF4-FFF2-40B4-BE49-F238E27FC236}">
                  <a16:creationId xmlns:a16="http://schemas.microsoft.com/office/drawing/2014/main" id="{82AD5B2E-5340-C342-9933-1F5554AE5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89991" y="6207490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9" name="Freeform 511">
              <a:extLst>
                <a:ext uri="{FF2B5EF4-FFF2-40B4-BE49-F238E27FC236}">
                  <a16:creationId xmlns:a16="http://schemas.microsoft.com/office/drawing/2014/main" id="{E4AA2A6C-A122-B844-B614-0D0C81F52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0119" y="5787002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0" name="Freeform 512">
              <a:extLst>
                <a:ext uri="{FF2B5EF4-FFF2-40B4-BE49-F238E27FC236}">
                  <a16:creationId xmlns:a16="http://schemas.microsoft.com/office/drawing/2014/main" id="{8F80136C-DEC3-FC42-B166-9FAC1BB00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1" y="11747158"/>
              <a:ext cx="111465" cy="57338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1" name="Freeform 513">
              <a:extLst>
                <a:ext uri="{FF2B5EF4-FFF2-40B4-BE49-F238E27FC236}">
                  <a16:creationId xmlns:a16="http://schemas.microsoft.com/office/drawing/2014/main" id="{7ABAB76F-8870-3347-BFBB-0001EA3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1136" y="11804496"/>
              <a:ext cx="82803" cy="57338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2" name="Freeform 514">
              <a:extLst>
                <a:ext uri="{FF2B5EF4-FFF2-40B4-BE49-F238E27FC236}">
                  <a16:creationId xmlns:a16="http://schemas.microsoft.com/office/drawing/2014/main" id="{7646592F-B8BE-774F-802B-5911F5FFA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5" y="11731230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3" name="Freeform 515">
              <a:extLst>
                <a:ext uri="{FF2B5EF4-FFF2-40B4-BE49-F238E27FC236}">
                  <a16:creationId xmlns:a16="http://schemas.microsoft.com/office/drawing/2014/main" id="{288FD984-F450-1045-8DB5-CEAF69D32C2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8" y="11766271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4" name="Freeform 516">
              <a:extLst>
                <a:ext uri="{FF2B5EF4-FFF2-40B4-BE49-F238E27FC236}">
                  <a16:creationId xmlns:a16="http://schemas.microsoft.com/office/drawing/2014/main" id="{5549BCBC-7CB8-B645-9EE8-DE763BE39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9" y="11702558"/>
              <a:ext cx="28662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5" name="Freeform 517">
              <a:extLst>
                <a:ext uri="{FF2B5EF4-FFF2-40B4-BE49-F238E27FC236}">
                  <a16:creationId xmlns:a16="http://schemas.microsoft.com/office/drawing/2014/main" id="{77ED24CC-C3D5-6D40-BC65-52EA13BA9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9" y="11626106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6" name="Freeform 518">
              <a:extLst>
                <a:ext uri="{FF2B5EF4-FFF2-40B4-BE49-F238E27FC236}">
                  <a16:creationId xmlns:a16="http://schemas.microsoft.com/office/drawing/2014/main" id="{EDF57081-02DA-E34F-A3C1-093170324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4704" y="11505056"/>
              <a:ext cx="47770" cy="101936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7" name="Freeform 519">
              <a:extLst>
                <a:ext uri="{FF2B5EF4-FFF2-40B4-BE49-F238E27FC236}">
                  <a16:creationId xmlns:a16="http://schemas.microsoft.com/office/drawing/2014/main" id="{B09D081C-DCCE-4247-AE9A-4671A634B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1" y="11587879"/>
              <a:ext cx="28662" cy="57338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8" name="Freeform 520">
              <a:extLst>
                <a:ext uri="{FF2B5EF4-FFF2-40B4-BE49-F238E27FC236}">
                  <a16:creationId xmlns:a16="http://schemas.microsoft.com/office/drawing/2014/main" id="{74199EE0-50A7-0942-9C50-96B183C2D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51" y="11466829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9" name="Freeform 521">
              <a:extLst>
                <a:ext uri="{FF2B5EF4-FFF2-40B4-BE49-F238E27FC236}">
                  <a16:creationId xmlns:a16="http://schemas.microsoft.com/office/drawing/2014/main" id="{EC9FB104-3FA2-4543-8625-BB6A828B9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2923" y="11282066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0" name="Freeform 522">
              <a:extLst>
                <a:ext uri="{FF2B5EF4-FFF2-40B4-BE49-F238E27FC236}">
                  <a16:creationId xmlns:a16="http://schemas.microsoft.com/office/drawing/2014/main" id="{B0E73E43-8E09-414D-BF90-A007B1D05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2477" y="11113234"/>
              <a:ext cx="57323" cy="101936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1" name="Freeform 523">
              <a:extLst>
                <a:ext uri="{FF2B5EF4-FFF2-40B4-BE49-F238E27FC236}">
                  <a16:creationId xmlns:a16="http://schemas.microsoft.com/office/drawing/2014/main" id="{71F29B39-2B9F-B242-B879-0D72672A7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373" y="8462858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2" name="Freeform 524">
              <a:extLst>
                <a:ext uri="{FF2B5EF4-FFF2-40B4-BE49-F238E27FC236}">
                  <a16:creationId xmlns:a16="http://schemas.microsoft.com/office/drawing/2014/main" id="{A0DE7858-8D35-CB4E-AF71-47CD52478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1647" y="8520199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3" name="Freeform 525">
              <a:extLst>
                <a:ext uri="{FF2B5EF4-FFF2-40B4-BE49-F238E27FC236}">
                  <a16:creationId xmlns:a16="http://schemas.microsoft.com/office/drawing/2014/main" id="{8FBC4B46-A00B-7841-9F31-7359DC7D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388" y="9026701"/>
              <a:ext cx="130573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4" name="Freeform 526">
              <a:extLst>
                <a:ext uri="{FF2B5EF4-FFF2-40B4-BE49-F238E27FC236}">
                  <a16:creationId xmlns:a16="http://schemas.microsoft.com/office/drawing/2014/main" id="{93E4E5DB-14F8-2249-B4AC-DB730B36C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0055" y="8163419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5" name="Freeform 527">
              <a:extLst>
                <a:ext uri="{FF2B5EF4-FFF2-40B4-BE49-F238E27FC236}">
                  <a16:creationId xmlns:a16="http://schemas.microsoft.com/office/drawing/2014/main" id="{4C178871-4CFF-D049-9E56-2D9993A81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7" y="8153861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6" name="Freeform 528">
              <a:extLst>
                <a:ext uri="{FF2B5EF4-FFF2-40B4-BE49-F238E27FC236}">
                  <a16:creationId xmlns:a16="http://schemas.microsoft.com/office/drawing/2014/main" id="{4A294365-2F5C-E748-8AEE-74918E15C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6" y="7940431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7" name="Freeform 529">
              <a:extLst>
                <a:ext uri="{FF2B5EF4-FFF2-40B4-BE49-F238E27FC236}">
                  <a16:creationId xmlns:a16="http://schemas.microsoft.com/office/drawing/2014/main" id="{C4A8B2AE-3FD3-2549-9D73-12F0A812C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7" y="7838493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8" name="Freeform 530">
              <a:extLst>
                <a:ext uri="{FF2B5EF4-FFF2-40B4-BE49-F238E27FC236}">
                  <a16:creationId xmlns:a16="http://schemas.microsoft.com/office/drawing/2014/main" id="{C3A56933-9D9C-DC42-9F7B-2A538F154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247" y="8032811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9" name="Freeform 531">
              <a:extLst>
                <a:ext uri="{FF2B5EF4-FFF2-40B4-BE49-F238E27FC236}">
                  <a16:creationId xmlns:a16="http://schemas.microsoft.com/office/drawing/2014/main" id="{1F05DF24-C564-CD40-AD63-095728275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5" y="6656656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0" name="Freeform 532">
              <a:extLst>
                <a:ext uri="{FF2B5EF4-FFF2-40B4-BE49-F238E27FC236}">
                  <a16:creationId xmlns:a16="http://schemas.microsoft.com/office/drawing/2014/main" id="{E2A7B540-04F8-FB42-AE4A-8C6CC1912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6234" y="6704440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1" name="Freeform 533">
              <a:extLst>
                <a:ext uri="{FF2B5EF4-FFF2-40B4-BE49-F238E27FC236}">
                  <a16:creationId xmlns:a16="http://schemas.microsoft.com/office/drawing/2014/main" id="{09585963-6352-EB4D-A814-DDB11BA8A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1518" y="6666212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2" name="Freeform 534">
              <a:extLst>
                <a:ext uri="{FF2B5EF4-FFF2-40B4-BE49-F238E27FC236}">
                  <a16:creationId xmlns:a16="http://schemas.microsoft.com/office/drawing/2014/main" id="{5631A697-21D0-FD49-A474-8179F4932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0184" y="6481449"/>
              <a:ext cx="146494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3" name="Freeform 535">
              <a:extLst>
                <a:ext uri="{FF2B5EF4-FFF2-40B4-BE49-F238E27FC236}">
                  <a16:creationId xmlns:a16="http://schemas.microsoft.com/office/drawing/2014/main" id="{1CFDB90D-3D6D-8142-844B-1AA5C5DA2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2667" y="6385883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4" name="Freeform 536">
              <a:extLst>
                <a:ext uri="{FF2B5EF4-FFF2-40B4-BE49-F238E27FC236}">
                  <a16:creationId xmlns:a16="http://schemas.microsoft.com/office/drawing/2014/main" id="{E2704371-C7C7-E44D-AEA5-1F7FFF0F217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706" y="6592943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5" name="Freeform 537">
              <a:extLst>
                <a:ext uri="{FF2B5EF4-FFF2-40B4-BE49-F238E27FC236}">
                  <a16:creationId xmlns:a16="http://schemas.microsoft.com/office/drawing/2014/main" id="{C9E637D0-7E90-E74E-94D2-6BFF7FA83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2415" y="5694619"/>
              <a:ext cx="28662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6" name="Freeform 538">
              <a:extLst>
                <a:ext uri="{FF2B5EF4-FFF2-40B4-BE49-F238E27FC236}">
                  <a16:creationId xmlns:a16="http://schemas.microsoft.com/office/drawing/2014/main" id="{7BBC5D2C-1357-9A43-97BC-3FD8485501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2288" y="5787002"/>
              <a:ext cx="28662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7" name="Freeform 539">
              <a:extLst>
                <a:ext uri="{FF2B5EF4-FFF2-40B4-BE49-F238E27FC236}">
                  <a16:creationId xmlns:a16="http://schemas.microsoft.com/office/drawing/2014/main" id="{9D163C6A-ADC5-BC4B-883E-A95D6B41D7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8973" y="6283947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8" name="Freeform 540">
              <a:extLst>
                <a:ext uri="{FF2B5EF4-FFF2-40B4-BE49-F238E27FC236}">
                  <a16:creationId xmlns:a16="http://schemas.microsoft.com/office/drawing/2014/main" id="{7E80F975-7DAB-FD4E-8384-46EBB04DC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0882" y="6057774"/>
              <a:ext cx="57323" cy="57338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9" name="Freeform 541">
              <a:extLst>
                <a:ext uri="{FF2B5EF4-FFF2-40B4-BE49-F238E27FC236}">
                  <a16:creationId xmlns:a16="http://schemas.microsoft.com/office/drawing/2014/main" id="{A21C3589-7B37-F345-A435-60BD7CE64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221" y="5656392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0" name="Freeform 542">
              <a:extLst>
                <a:ext uri="{FF2B5EF4-FFF2-40B4-BE49-F238E27FC236}">
                  <a16:creationId xmlns:a16="http://schemas.microsoft.com/office/drawing/2014/main" id="{0FBB2B65-9283-AA44-B562-E4AD8F593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2985" y="5618166"/>
              <a:ext cx="111465" cy="57338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1" name="Freeform 543">
              <a:extLst>
                <a:ext uri="{FF2B5EF4-FFF2-40B4-BE49-F238E27FC236}">
                  <a16:creationId xmlns:a16="http://schemas.microsoft.com/office/drawing/2014/main" id="{F08926B9-C1A4-5949-90A0-615515AFE3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8653" y="5583125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2" name="Freeform 544">
              <a:extLst>
                <a:ext uri="{FF2B5EF4-FFF2-40B4-BE49-F238E27FC236}">
                  <a16:creationId xmlns:a16="http://schemas.microsoft.com/office/drawing/2014/main" id="{A9BC2145-1DB5-B247-B6E8-5D3DD05EB6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3748" y="5395178"/>
              <a:ext cx="318472" cy="222990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3" name="Freeform 545">
              <a:extLst>
                <a:ext uri="{FF2B5EF4-FFF2-40B4-BE49-F238E27FC236}">
                  <a16:creationId xmlns:a16="http://schemas.microsoft.com/office/drawing/2014/main" id="{D3587DAF-6E28-A743-88D2-47A0929BD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6" y="5376063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4" name="Freeform 546">
              <a:extLst>
                <a:ext uri="{FF2B5EF4-FFF2-40B4-BE49-F238E27FC236}">
                  <a16:creationId xmlns:a16="http://schemas.microsoft.com/office/drawing/2014/main" id="{27FCD0EB-AB76-1842-BBCE-DB69699B9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8844" y="5385621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5" name="Freeform 547">
              <a:extLst>
                <a:ext uri="{FF2B5EF4-FFF2-40B4-BE49-F238E27FC236}">
                  <a16:creationId xmlns:a16="http://schemas.microsoft.com/office/drawing/2014/main" id="{856444B0-B238-094D-B298-E247141672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2856" y="5207233"/>
              <a:ext cx="28662" cy="57338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6" name="Freeform 548">
              <a:extLst>
                <a:ext uri="{FF2B5EF4-FFF2-40B4-BE49-F238E27FC236}">
                  <a16:creationId xmlns:a16="http://schemas.microsoft.com/office/drawing/2014/main" id="{15A121A2-F66A-0B4B-B4B7-438988877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30" y="4719845"/>
              <a:ext cx="1343950" cy="984332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7" name="Freeform 549">
              <a:extLst>
                <a:ext uri="{FF2B5EF4-FFF2-40B4-BE49-F238E27FC236}">
                  <a16:creationId xmlns:a16="http://schemas.microsoft.com/office/drawing/2014/main" id="{8D673822-2635-364F-B95A-4DBEE04EB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6" y="5637283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8" name="Freeform 550">
              <a:extLst>
                <a:ext uri="{FF2B5EF4-FFF2-40B4-BE49-F238E27FC236}">
                  <a16:creationId xmlns:a16="http://schemas.microsoft.com/office/drawing/2014/main" id="{88C5A430-42D2-7043-8763-9BB49309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8" y="5226347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9" name="Freeform 551">
              <a:extLst>
                <a:ext uri="{FF2B5EF4-FFF2-40B4-BE49-F238E27FC236}">
                  <a16:creationId xmlns:a16="http://schemas.microsoft.com/office/drawing/2014/main" id="{FAA48B2B-A88F-844C-8EF9-5DCC69CEE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903" y="5207233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0" name="Freeform 552">
              <a:extLst>
                <a:ext uri="{FF2B5EF4-FFF2-40B4-BE49-F238E27FC236}">
                  <a16:creationId xmlns:a16="http://schemas.microsoft.com/office/drawing/2014/main" id="{99FCAFBD-2075-6040-B88E-E7670FD94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9991" y="5124408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1" name="Freeform 553">
              <a:extLst>
                <a:ext uri="{FF2B5EF4-FFF2-40B4-BE49-F238E27FC236}">
                  <a16:creationId xmlns:a16="http://schemas.microsoft.com/office/drawing/2014/main" id="{F0A31F4C-D550-2C4D-8180-7FDB698FC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2350" y="5114850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2" name="Freeform 554">
              <a:extLst>
                <a:ext uri="{FF2B5EF4-FFF2-40B4-BE49-F238E27FC236}">
                  <a16:creationId xmlns:a16="http://schemas.microsoft.com/office/drawing/2014/main" id="{34CFE67C-4B70-BE4D-B534-6872C7319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208" y="5095739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3" name="Freeform 555">
              <a:extLst>
                <a:ext uri="{FF2B5EF4-FFF2-40B4-BE49-F238E27FC236}">
                  <a16:creationId xmlns:a16="http://schemas.microsoft.com/office/drawing/2014/main" id="{4FCE1EE5-83DC-B147-9632-6311050E1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559" y="4738956"/>
              <a:ext cx="245222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4" name="Freeform 556">
              <a:extLst>
                <a:ext uri="{FF2B5EF4-FFF2-40B4-BE49-F238E27FC236}">
                  <a16:creationId xmlns:a16="http://schemas.microsoft.com/office/drawing/2014/main" id="{E5F12184-9016-8341-AD09-F7C86F02D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736" y="6433668"/>
              <a:ext cx="270699" cy="1783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5" name="Freeform 557">
              <a:extLst>
                <a:ext uri="{FF2B5EF4-FFF2-40B4-BE49-F238E27FC236}">
                  <a16:creationId xmlns:a16="http://schemas.microsoft.com/office/drawing/2014/main" id="{ECBA5B89-9481-B549-A8D1-0D1726D82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363" y="6226607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6" name="Freeform 558">
              <a:extLst>
                <a:ext uri="{FF2B5EF4-FFF2-40B4-BE49-F238E27FC236}">
                  <a16:creationId xmlns:a16="http://schemas.microsoft.com/office/drawing/2014/main" id="{8440A085-39B8-444F-98A3-FCFEB386C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5917" y="6076886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7" name="Freeform 559">
              <a:extLst>
                <a:ext uri="{FF2B5EF4-FFF2-40B4-BE49-F238E27FC236}">
                  <a16:creationId xmlns:a16="http://schemas.microsoft.com/office/drawing/2014/main" id="{39FED75B-85FE-2940-95AB-59EEBCE21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144" y="6032291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8" name="Freeform 560">
              <a:extLst>
                <a:ext uri="{FF2B5EF4-FFF2-40B4-BE49-F238E27FC236}">
                  <a16:creationId xmlns:a16="http://schemas.microsoft.com/office/drawing/2014/main" id="{B420754F-5412-C84F-9FB4-DECF6FE6F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2667" y="6048217"/>
              <a:ext cx="35033" cy="57338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9" name="Freeform 561">
              <a:extLst>
                <a:ext uri="{FF2B5EF4-FFF2-40B4-BE49-F238E27FC236}">
                  <a16:creationId xmlns:a16="http://schemas.microsoft.com/office/drawing/2014/main" id="{24A03FF7-094D-EA4E-BA99-744D97D05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5342" y="5994060"/>
              <a:ext cx="47770" cy="101936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0" name="Freeform 562">
              <a:extLst>
                <a:ext uri="{FF2B5EF4-FFF2-40B4-BE49-F238E27FC236}">
                  <a16:creationId xmlns:a16="http://schemas.microsoft.com/office/drawing/2014/main" id="{7B12F678-D455-CA49-B69B-A166AB3D1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7125" y="5955834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1" name="Freeform 563">
              <a:extLst>
                <a:ext uri="{FF2B5EF4-FFF2-40B4-BE49-F238E27FC236}">
                  <a16:creationId xmlns:a16="http://schemas.microsoft.com/office/drawing/2014/main" id="{9D27F6A6-C85D-0F4C-B812-793F98D0D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4004" y="5955834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2" name="Freeform 564">
              <a:extLst>
                <a:ext uri="{FF2B5EF4-FFF2-40B4-BE49-F238E27FC236}">
                  <a16:creationId xmlns:a16="http://schemas.microsoft.com/office/drawing/2014/main" id="{0880BA94-2407-BA42-91CD-3A243C70A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4894" y="5974948"/>
              <a:ext cx="28662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3" name="Freeform 565">
              <a:extLst>
                <a:ext uri="{FF2B5EF4-FFF2-40B4-BE49-F238E27FC236}">
                  <a16:creationId xmlns:a16="http://schemas.microsoft.com/office/drawing/2014/main" id="{0A2EB05F-62C1-BD4F-8173-10ECFC822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807" y="5984506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4" name="Freeform 566">
              <a:extLst>
                <a:ext uri="{FF2B5EF4-FFF2-40B4-BE49-F238E27FC236}">
                  <a16:creationId xmlns:a16="http://schemas.microsoft.com/office/drawing/2014/main" id="{F1CFFF09-FCF9-5A47-A2A5-B5C4BF4C9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4577" y="5927165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5" name="Freeform 567">
              <a:extLst>
                <a:ext uri="{FF2B5EF4-FFF2-40B4-BE49-F238E27FC236}">
                  <a16:creationId xmlns:a16="http://schemas.microsoft.com/office/drawing/2014/main" id="{C4E5D684-9AD0-654A-8405-CB210DF10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730" y="6182007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6" name="Freeform 568">
              <a:extLst>
                <a:ext uri="{FF2B5EF4-FFF2-40B4-BE49-F238E27FC236}">
                  <a16:creationId xmlns:a16="http://schemas.microsoft.com/office/drawing/2014/main" id="{4299AD5C-A69F-3545-982C-D20D8A868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1265" y="6236162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7" name="Freeform 569">
              <a:extLst>
                <a:ext uri="{FF2B5EF4-FFF2-40B4-BE49-F238E27FC236}">
                  <a16:creationId xmlns:a16="http://schemas.microsoft.com/office/drawing/2014/main" id="{FDE1AA4B-C46B-E54C-8288-7D5EAE538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6424" y="5076623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8" name="Freeform 570">
              <a:extLst>
                <a:ext uri="{FF2B5EF4-FFF2-40B4-BE49-F238E27FC236}">
                  <a16:creationId xmlns:a16="http://schemas.microsoft.com/office/drawing/2014/main" id="{7BC45E88-3724-4847-810B-6BD56106A6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9547" y="5133964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9" name="Freeform 571">
              <a:extLst>
                <a:ext uri="{FF2B5EF4-FFF2-40B4-BE49-F238E27FC236}">
                  <a16:creationId xmlns:a16="http://schemas.microsoft.com/office/drawing/2014/main" id="{97BF8B81-3078-4149-92CD-63DCA24563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2221" y="5169003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0" name="Freeform 572">
              <a:extLst>
                <a:ext uri="{FF2B5EF4-FFF2-40B4-BE49-F238E27FC236}">
                  <a16:creationId xmlns:a16="http://schemas.microsoft.com/office/drawing/2014/main" id="{6DEB4342-C359-2143-BD5D-29E411036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1" y="4777183"/>
              <a:ext cx="859873" cy="420492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1" name="Freeform 573">
              <a:extLst>
                <a:ext uri="{FF2B5EF4-FFF2-40B4-BE49-F238E27FC236}">
                  <a16:creationId xmlns:a16="http://schemas.microsoft.com/office/drawing/2014/main" id="{9F97532E-9AC9-CC40-8BC3-647F37BE0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738" y="4738956"/>
              <a:ext cx="130573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2" name="Freeform 574">
              <a:extLst>
                <a:ext uri="{FF2B5EF4-FFF2-40B4-BE49-F238E27FC236}">
                  <a16:creationId xmlns:a16="http://schemas.microsoft.com/office/drawing/2014/main" id="{1915F84A-9B4B-744B-A9E4-DB69A58F5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4" y="4700729"/>
              <a:ext cx="296177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3" name="Freeform 575">
              <a:extLst>
                <a:ext uri="{FF2B5EF4-FFF2-40B4-BE49-F238E27FC236}">
                  <a16:creationId xmlns:a16="http://schemas.microsoft.com/office/drawing/2014/main" id="{C9229B9F-171E-1F47-9EA1-B37C0B20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2029" y="4700729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4" name="Freeform 576">
              <a:extLst>
                <a:ext uri="{FF2B5EF4-FFF2-40B4-BE49-F238E27FC236}">
                  <a16:creationId xmlns:a16="http://schemas.microsoft.com/office/drawing/2014/main" id="{81FF0D67-7DBA-014A-8E49-9EEEB17E2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3941" y="4675245"/>
              <a:ext cx="503185" cy="308998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5" name="Freeform 577">
              <a:extLst>
                <a:ext uri="{FF2B5EF4-FFF2-40B4-BE49-F238E27FC236}">
                  <a16:creationId xmlns:a16="http://schemas.microsoft.com/office/drawing/2014/main" id="{A1D174AF-A2D5-B94B-B2BA-D28F6565B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1648" y="458923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6" name="Freeform 578">
              <a:extLst>
                <a:ext uri="{FF2B5EF4-FFF2-40B4-BE49-F238E27FC236}">
                  <a16:creationId xmlns:a16="http://schemas.microsoft.com/office/drawing/2014/main" id="{973496E0-D103-C647-A38F-0E38AF636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215" y="4420403"/>
              <a:ext cx="560508" cy="264400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7" name="Freeform 579">
              <a:extLst>
                <a:ext uri="{FF2B5EF4-FFF2-40B4-BE49-F238E27FC236}">
                  <a16:creationId xmlns:a16="http://schemas.microsoft.com/office/drawing/2014/main" id="{A95675D2-A86D-0240-89E5-9B190AE2D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1" y="452552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8" name="Freeform 580">
              <a:extLst>
                <a:ext uri="{FF2B5EF4-FFF2-40B4-BE49-F238E27FC236}">
                  <a16:creationId xmlns:a16="http://schemas.microsoft.com/office/drawing/2014/main" id="{52AE4031-A558-E240-B8BE-9E4A22989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4068" y="4385363"/>
              <a:ext cx="343949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9" name="Freeform 581">
              <a:extLst>
                <a:ext uri="{FF2B5EF4-FFF2-40B4-BE49-F238E27FC236}">
                  <a16:creationId xmlns:a16="http://schemas.microsoft.com/office/drawing/2014/main" id="{0EC4463A-8FE7-EE42-88F2-D30BBBD5C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6680" y="444906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0" name="Freeform 582">
              <a:extLst>
                <a:ext uri="{FF2B5EF4-FFF2-40B4-BE49-F238E27FC236}">
                  <a16:creationId xmlns:a16="http://schemas.microsoft.com/office/drawing/2014/main" id="{F03480DE-1A39-D248-ACD6-DAEAE7665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74" y="431846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1" name="Freeform 583">
              <a:extLst>
                <a:ext uri="{FF2B5EF4-FFF2-40B4-BE49-F238E27FC236}">
                  <a16:creationId xmlns:a16="http://schemas.microsoft.com/office/drawing/2014/main" id="{2239AC8D-BA9F-F443-A95B-86AE40C6F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7570" y="4337578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2" name="Freeform 584">
              <a:extLst>
                <a:ext uri="{FF2B5EF4-FFF2-40B4-BE49-F238E27FC236}">
                  <a16:creationId xmlns:a16="http://schemas.microsoft.com/office/drawing/2014/main" id="{8ACF22C1-139A-7D4F-9643-DC968583B8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483" y="4251568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3" name="Freeform 585">
              <a:extLst>
                <a:ext uri="{FF2B5EF4-FFF2-40B4-BE49-F238E27FC236}">
                  <a16:creationId xmlns:a16="http://schemas.microsoft.com/office/drawing/2014/main" id="{CB09EE50-D341-854D-8317-C6AA0B487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7188" y="4449069"/>
              <a:ext cx="261145" cy="1783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4" name="Freeform 586">
              <a:extLst>
                <a:ext uri="{FF2B5EF4-FFF2-40B4-BE49-F238E27FC236}">
                  <a16:creationId xmlns:a16="http://schemas.microsoft.com/office/drawing/2014/main" id="{62DF7BBF-8F95-C542-B223-2C5C065A7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8527" y="453508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5" name="Freeform 587">
              <a:extLst>
                <a:ext uri="{FF2B5EF4-FFF2-40B4-BE49-F238E27FC236}">
                  <a16:creationId xmlns:a16="http://schemas.microsoft.com/office/drawing/2014/main" id="{13CE2DA7-5A48-A047-A1FD-85AAAE947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418" y="452552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6" name="Freeform 588">
              <a:extLst>
                <a:ext uri="{FF2B5EF4-FFF2-40B4-BE49-F238E27FC236}">
                  <a16:creationId xmlns:a16="http://schemas.microsoft.com/office/drawing/2014/main" id="{30EF0E82-8FAD-B74A-A238-C73AD43DA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1201" y="449685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7" name="Freeform 589">
              <a:extLst>
                <a:ext uri="{FF2B5EF4-FFF2-40B4-BE49-F238E27FC236}">
                  <a16:creationId xmlns:a16="http://schemas.microsoft.com/office/drawing/2014/main" id="{BEDCFDD4-3771-5347-80FD-F41B86B8D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0757" y="445863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8" name="Freeform 590">
              <a:extLst>
                <a:ext uri="{FF2B5EF4-FFF2-40B4-BE49-F238E27FC236}">
                  <a16:creationId xmlns:a16="http://schemas.microsoft.com/office/drawing/2014/main" id="{6039695F-EF55-E847-BC57-E2A5BBC20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8400" y="4347133"/>
              <a:ext cx="111465" cy="82827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9" name="Freeform 591">
              <a:extLst>
                <a:ext uri="{FF2B5EF4-FFF2-40B4-BE49-F238E27FC236}">
                  <a16:creationId xmlns:a16="http://schemas.microsoft.com/office/drawing/2014/main" id="{0E4EEB79-82EA-A84D-93CE-EDE9498DD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4" y="4337578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0" name="Freeform 592">
              <a:extLst>
                <a:ext uri="{FF2B5EF4-FFF2-40B4-BE49-F238E27FC236}">
                  <a16:creationId xmlns:a16="http://schemas.microsoft.com/office/drawing/2014/main" id="{BB211BE2-D237-034C-8F38-B7187193BE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7507" y="4187857"/>
              <a:ext cx="334395" cy="1783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1" name="Freeform 593">
              <a:extLst>
                <a:ext uri="{FF2B5EF4-FFF2-40B4-BE49-F238E27FC236}">
                  <a16:creationId xmlns:a16="http://schemas.microsoft.com/office/drawing/2014/main" id="{1935E7E2-C053-3740-8F85-B265AE583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653" y="4101847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2" name="Freeform 594">
              <a:extLst>
                <a:ext uri="{FF2B5EF4-FFF2-40B4-BE49-F238E27FC236}">
                  <a16:creationId xmlns:a16="http://schemas.microsoft.com/office/drawing/2014/main" id="{C5F04B9B-9C57-114A-A5C4-23F5557B7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1456" y="4251568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3" name="Freeform 595">
              <a:extLst>
                <a:ext uri="{FF2B5EF4-FFF2-40B4-BE49-F238E27FC236}">
                  <a16:creationId xmlns:a16="http://schemas.microsoft.com/office/drawing/2014/main" id="{0F83F7D7-670F-0E4C-95A9-6D6C097C7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6552" y="4347133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4" name="Freeform 596">
              <a:extLst>
                <a:ext uri="{FF2B5EF4-FFF2-40B4-BE49-F238E27FC236}">
                  <a16:creationId xmlns:a16="http://schemas.microsoft.com/office/drawing/2014/main" id="{0B208046-CA28-2C4F-B7BB-A04AAB686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000" y="4560566"/>
              <a:ext cx="156050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5" name="Freeform 597">
              <a:extLst>
                <a:ext uri="{FF2B5EF4-FFF2-40B4-BE49-F238E27FC236}">
                  <a16:creationId xmlns:a16="http://schemas.microsoft.com/office/drawing/2014/main" id="{110486F0-0E12-684C-83A4-68BD43D0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246" y="453508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6" name="Freeform 598">
              <a:extLst>
                <a:ext uri="{FF2B5EF4-FFF2-40B4-BE49-F238E27FC236}">
                  <a16:creationId xmlns:a16="http://schemas.microsoft.com/office/drawing/2014/main" id="{BCF5B2DC-A598-1E44-A319-F35DBA29E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36" y="436624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7" name="Freeform 599">
              <a:extLst>
                <a:ext uri="{FF2B5EF4-FFF2-40B4-BE49-F238E27FC236}">
                  <a16:creationId xmlns:a16="http://schemas.microsoft.com/office/drawing/2014/main" id="{7F7442B6-6F13-D146-90CD-4DD72E88D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621" y="4449069"/>
              <a:ext cx="28662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8" name="Freeform 600">
              <a:extLst>
                <a:ext uri="{FF2B5EF4-FFF2-40B4-BE49-F238E27FC236}">
                  <a16:creationId xmlns:a16="http://schemas.microsoft.com/office/drawing/2014/main" id="{585237E7-93F3-7942-9B1C-3B310FEC66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889" y="4420403"/>
              <a:ext cx="831211" cy="254845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9" name="Freeform 601">
              <a:extLst>
                <a:ext uri="{FF2B5EF4-FFF2-40B4-BE49-F238E27FC236}">
                  <a16:creationId xmlns:a16="http://schemas.microsoft.com/office/drawing/2014/main" id="{6C3F1AB1-CDF4-8A43-AA3E-38BF399CE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000" y="3980797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0" name="Freeform 602">
              <a:extLst>
                <a:ext uri="{FF2B5EF4-FFF2-40B4-BE49-F238E27FC236}">
                  <a16:creationId xmlns:a16="http://schemas.microsoft.com/office/drawing/2014/main" id="{64062F29-658B-664E-B502-F18B6E4EF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9926" y="3767367"/>
              <a:ext cx="1455415" cy="758159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1" name="Freeform 604">
              <a:extLst>
                <a:ext uri="{FF2B5EF4-FFF2-40B4-BE49-F238E27FC236}">
                  <a16:creationId xmlns:a16="http://schemas.microsoft.com/office/drawing/2014/main" id="{B2CED23F-18F5-6547-805E-0E0277654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1458" y="4187857"/>
              <a:ext cx="130573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2" name="Freeform 605">
              <a:extLst>
                <a:ext uri="{FF2B5EF4-FFF2-40B4-BE49-F238E27FC236}">
                  <a16:creationId xmlns:a16="http://schemas.microsoft.com/office/drawing/2014/main" id="{7F6ABAB8-D8FF-E14F-901A-AF1C2150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8400" y="422608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3" name="Freeform 606">
              <a:extLst>
                <a:ext uri="{FF2B5EF4-FFF2-40B4-BE49-F238E27FC236}">
                  <a16:creationId xmlns:a16="http://schemas.microsoft.com/office/drawing/2014/main" id="{7326141F-F716-A945-9B93-76F2090EC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438" y="4515968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4" name="Freeform 607">
              <a:extLst>
                <a:ext uri="{FF2B5EF4-FFF2-40B4-BE49-F238E27FC236}">
                  <a16:creationId xmlns:a16="http://schemas.microsoft.com/office/drawing/2014/main" id="{86D259D7-0840-F243-854F-042557676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5277" y="5815671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5" name="Freeform 608">
              <a:extLst>
                <a:ext uri="{FF2B5EF4-FFF2-40B4-BE49-F238E27FC236}">
                  <a16:creationId xmlns:a16="http://schemas.microsoft.com/office/drawing/2014/main" id="{B6497772-D8E4-0C4D-99C5-A517CF3C6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159" y="5806113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6" name="Freeform 609">
              <a:extLst>
                <a:ext uri="{FF2B5EF4-FFF2-40B4-BE49-F238E27FC236}">
                  <a16:creationId xmlns:a16="http://schemas.microsoft.com/office/drawing/2014/main" id="{A45BD285-65FA-EE4D-88F7-C3F3D1E4E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9927" y="5815671"/>
              <a:ext cx="63695" cy="57338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7" name="Freeform 610">
              <a:extLst>
                <a:ext uri="{FF2B5EF4-FFF2-40B4-BE49-F238E27FC236}">
                  <a16:creationId xmlns:a16="http://schemas.microsoft.com/office/drawing/2014/main" id="{2A2AEA49-D8B1-6B4B-B206-B9EE778E4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1964" y="9138193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8" name="Freeform 611">
              <a:extLst>
                <a:ext uri="{FF2B5EF4-FFF2-40B4-BE49-F238E27FC236}">
                  <a16:creationId xmlns:a16="http://schemas.microsoft.com/office/drawing/2014/main" id="{E74D0884-912D-D843-B6A9-D9F3F8C88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5" y="911907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9" name="Freeform 612">
              <a:extLst>
                <a:ext uri="{FF2B5EF4-FFF2-40B4-BE49-F238E27FC236}">
                  <a16:creationId xmlns:a16="http://schemas.microsoft.com/office/drawing/2014/main" id="{3EB26425-7C1D-C148-B64E-84510D1C0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61327" y="10785120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0" name="Rectangle 613">
              <a:extLst>
                <a:ext uri="{FF2B5EF4-FFF2-40B4-BE49-F238E27FC236}">
                  <a16:creationId xmlns:a16="http://schemas.microsoft.com/office/drawing/2014/main" id="{53B51FEC-792D-8044-A7F7-4D704A80E4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51776" y="5197675"/>
              <a:ext cx="3187" cy="3188"/>
            </a:xfrm>
            <a:prstGeom prst="rect">
              <a:avLst/>
            </a:pr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1" name="Freeform 614">
              <a:extLst>
                <a:ext uri="{FF2B5EF4-FFF2-40B4-BE49-F238E27FC236}">
                  <a16:creationId xmlns:a16="http://schemas.microsoft.com/office/drawing/2014/main" id="{2528DAAE-FDD6-D448-AF01-F173A070F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7506" y="10504794"/>
              <a:ext cx="95541" cy="82827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2" name="Freeform 615">
              <a:extLst>
                <a:ext uri="{FF2B5EF4-FFF2-40B4-BE49-F238E27FC236}">
                  <a16:creationId xmlns:a16="http://schemas.microsoft.com/office/drawing/2014/main" id="{B44618C4-6184-4C41-9E6C-FB98E04C294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3" y="6733109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3" name="Freeform 616">
              <a:extLst>
                <a:ext uri="{FF2B5EF4-FFF2-40B4-BE49-F238E27FC236}">
                  <a16:creationId xmlns:a16="http://schemas.microsoft.com/office/drawing/2014/main" id="{4E6F3BA2-1F9D-8D45-BFFA-032197F62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21" y="11766267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4" name="Freeform 617">
              <a:extLst>
                <a:ext uri="{FF2B5EF4-FFF2-40B4-BE49-F238E27FC236}">
                  <a16:creationId xmlns:a16="http://schemas.microsoft.com/office/drawing/2014/main" id="{115FC2E8-4B5D-574D-A892-766391170B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280" y="11747158"/>
              <a:ext cx="280255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5" name="Freeform 618">
              <a:extLst>
                <a:ext uri="{FF2B5EF4-FFF2-40B4-BE49-F238E27FC236}">
                  <a16:creationId xmlns:a16="http://schemas.microsoft.com/office/drawing/2014/main" id="{38055EBA-51D0-3744-8BD9-0D59847BBA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1" y="8501084"/>
              <a:ext cx="710194" cy="516057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6" name="Freeform 619">
              <a:extLst>
                <a:ext uri="{FF2B5EF4-FFF2-40B4-BE49-F238E27FC236}">
                  <a16:creationId xmlns:a16="http://schemas.microsoft.com/office/drawing/2014/main" id="{61D9C0D4-D75E-FC41-BD70-E23E0B234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5" y="8641249"/>
              <a:ext cx="242036" cy="356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7" name="Freeform 620">
              <a:extLst>
                <a:ext uri="{FF2B5EF4-FFF2-40B4-BE49-F238E27FC236}">
                  <a16:creationId xmlns:a16="http://schemas.microsoft.com/office/drawing/2014/main" id="{78F0134E-514F-3948-AD44-DC691DE62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6806" y="8752743"/>
              <a:ext cx="207005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8" name="Freeform 621">
              <a:extLst>
                <a:ext uri="{FF2B5EF4-FFF2-40B4-BE49-F238E27FC236}">
                  <a16:creationId xmlns:a16="http://schemas.microsoft.com/office/drawing/2014/main" id="{18E044E9-F07D-4F4F-A615-225E4834D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597" y="8771859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9" name="Freeform 622">
              <a:extLst>
                <a:ext uri="{FF2B5EF4-FFF2-40B4-BE49-F238E27FC236}">
                  <a16:creationId xmlns:a16="http://schemas.microsoft.com/office/drawing/2014/main" id="{A8764BAF-F4F1-F944-B030-F371F89F8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3" y="8453302"/>
              <a:ext cx="754779" cy="786831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0" name="Freeform 623">
              <a:extLst>
                <a:ext uri="{FF2B5EF4-FFF2-40B4-BE49-F238E27FC236}">
                  <a16:creationId xmlns:a16="http://schemas.microsoft.com/office/drawing/2014/main" id="{170D7447-75CE-F54A-A9A5-BE4F5FB60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112" y="897891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1" name="Freeform 624">
              <a:extLst>
                <a:ext uri="{FF2B5EF4-FFF2-40B4-BE49-F238E27FC236}">
                  <a16:creationId xmlns:a16="http://schemas.microsoft.com/office/drawing/2014/main" id="{DB65A360-A1D1-3843-A9E8-D37BE0ED0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450" y="9036257"/>
              <a:ext cx="598727" cy="888769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2" name="Freeform 625">
              <a:extLst>
                <a:ext uri="{FF2B5EF4-FFF2-40B4-BE49-F238E27FC236}">
                  <a16:creationId xmlns:a16="http://schemas.microsoft.com/office/drawing/2014/main" id="{B0D827CD-289F-B246-83F1-8B804529D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8782" y="9867685"/>
              <a:ext cx="407642" cy="1984597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3" name="Freeform 626">
              <a:extLst>
                <a:ext uri="{FF2B5EF4-FFF2-40B4-BE49-F238E27FC236}">
                  <a16:creationId xmlns:a16="http://schemas.microsoft.com/office/drawing/2014/main" id="{0A99AA5D-08C2-E841-9D7B-603AFEA15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851" y="9485418"/>
              <a:ext cx="598727" cy="653038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4" name="Freeform 627">
              <a:extLst>
                <a:ext uri="{FF2B5EF4-FFF2-40B4-BE49-F238E27FC236}">
                  <a16:creationId xmlns:a16="http://schemas.microsoft.com/office/drawing/2014/main" id="{84D5CC42-D49D-4342-995B-A44881DF7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3432" y="9950508"/>
              <a:ext cx="420382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5" name="Freeform 628">
              <a:extLst>
                <a:ext uri="{FF2B5EF4-FFF2-40B4-BE49-F238E27FC236}">
                  <a16:creationId xmlns:a16="http://schemas.microsoft.com/office/drawing/2014/main" id="{07149254-9BE0-8A4F-8017-8B067161FD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1585" y="8800525"/>
              <a:ext cx="1856686" cy="1882659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6" name="Freeform 629">
              <a:extLst>
                <a:ext uri="{FF2B5EF4-FFF2-40B4-BE49-F238E27FC236}">
                  <a16:creationId xmlns:a16="http://schemas.microsoft.com/office/drawing/2014/main" id="{96CB1D97-BF81-DE41-9900-559E24D70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1329" y="10485681"/>
              <a:ext cx="251592" cy="261215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7" name="Freeform 630">
              <a:extLst>
                <a:ext uri="{FF2B5EF4-FFF2-40B4-BE49-F238E27FC236}">
                  <a16:creationId xmlns:a16="http://schemas.microsoft.com/office/drawing/2014/main" id="{040D82B8-26F5-EE45-982E-7ECEF1C37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5" y="10074744"/>
              <a:ext cx="961782" cy="1672412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8" name="Freeform 631">
              <a:extLst>
                <a:ext uri="{FF2B5EF4-FFF2-40B4-BE49-F238E27FC236}">
                  <a16:creationId xmlns:a16="http://schemas.microsoft.com/office/drawing/2014/main" id="{0A04C980-0A78-E24E-BD8A-30D963B4A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379" y="8313140"/>
              <a:ext cx="203823" cy="226173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9" name="Freeform 632">
              <a:extLst>
                <a:ext uri="{FF2B5EF4-FFF2-40B4-BE49-F238E27FC236}">
                  <a16:creationId xmlns:a16="http://schemas.microsoft.com/office/drawing/2014/main" id="{6A9FE76C-6CBB-824E-91DD-14B60EEF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1076" y="8520197"/>
              <a:ext cx="159235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0" name="Freeform 633">
              <a:extLst>
                <a:ext uri="{FF2B5EF4-FFF2-40B4-BE49-F238E27FC236}">
                  <a16:creationId xmlns:a16="http://schemas.microsoft.com/office/drawing/2014/main" id="{48C57F44-2B5A-7C49-9252-AD028E34F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30" y="8360921"/>
              <a:ext cx="105096" cy="82827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1" name="Freeform 634">
              <a:extLst>
                <a:ext uri="{FF2B5EF4-FFF2-40B4-BE49-F238E27FC236}">
                  <a16:creationId xmlns:a16="http://schemas.microsoft.com/office/drawing/2014/main" id="{3ACC71EF-1B9C-CF4F-948D-BA424B19F3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1265" y="8192091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2" name="Freeform 635">
              <a:extLst>
                <a:ext uri="{FF2B5EF4-FFF2-40B4-BE49-F238E27FC236}">
                  <a16:creationId xmlns:a16="http://schemas.microsoft.com/office/drawing/2014/main" id="{FA770700-A2AB-2E4F-8F4B-66DC068B4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4324" y="7453043"/>
              <a:ext cx="1398091" cy="898324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3" name="Freeform 636">
              <a:extLst>
                <a:ext uri="{FF2B5EF4-FFF2-40B4-BE49-F238E27FC236}">
                  <a16:creationId xmlns:a16="http://schemas.microsoft.com/office/drawing/2014/main" id="{0E96330C-AA95-0C4A-80E3-07336EC71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4" y="8287656"/>
              <a:ext cx="280255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4" name="Freeform 637">
              <a:extLst>
                <a:ext uri="{FF2B5EF4-FFF2-40B4-BE49-F238E27FC236}">
                  <a16:creationId xmlns:a16="http://schemas.microsoft.com/office/drawing/2014/main" id="{1AFFCA1F-C233-2F45-AC85-205E01BEF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4" y="8163419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5" name="Freeform 638">
              <a:extLst>
                <a:ext uri="{FF2B5EF4-FFF2-40B4-BE49-F238E27FC236}">
                  <a16:creationId xmlns:a16="http://schemas.microsoft.com/office/drawing/2014/main" id="{24C1DD1E-E579-DB41-B23C-82F9881D3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27" y="8080592"/>
              <a:ext cx="121018" cy="101936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6" name="Freeform 639">
              <a:extLst>
                <a:ext uri="{FF2B5EF4-FFF2-40B4-BE49-F238E27FC236}">
                  <a16:creationId xmlns:a16="http://schemas.microsoft.com/office/drawing/2014/main" id="{BC1F561E-0678-A042-B7E1-F19B1AD77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3495" y="8080592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7" name="Freeform 640">
              <a:extLst>
                <a:ext uri="{FF2B5EF4-FFF2-40B4-BE49-F238E27FC236}">
                  <a16:creationId xmlns:a16="http://schemas.microsoft.com/office/drawing/2014/main" id="{76899F42-8EAC-454E-AEFE-7DE6E9799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3495" y="4965129"/>
              <a:ext cx="1812104" cy="1216878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8" name="Freeform 641">
              <a:extLst>
                <a:ext uri="{FF2B5EF4-FFF2-40B4-BE49-F238E27FC236}">
                  <a16:creationId xmlns:a16="http://schemas.microsoft.com/office/drawing/2014/main" id="{38710BFD-D248-264F-9408-0AB7DCA10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079" y="6516489"/>
              <a:ext cx="2697453" cy="133793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9" name="Freeform 642">
              <a:extLst>
                <a:ext uri="{FF2B5EF4-FFF2-40B4-BE49-F238E27FC236}">
                  <a16:creationId xmlns:a16="http://schemas.microsoft.com/office/drawing/2014/main" id="{F4A81E02-1E52-3841-B379-2EC1DBAD3E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3304" y="4907791"/>
              <a:ext cx="3984076" cy="2048308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0" name="Freeform 643">
              <a:extLst>
                <a:ext uri="{FF2B5EF4-FFF2-40B4-BE49-F238E27FC236}">
                  <a16:creationId xmlns:a16="http://schemas.microsoft.com/office/drawing/2014/main" id="{7E46D1E3-3967-9847-B0CF-CF42D49FD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4" y="9466307"/>
              <a:ext cx="95541" cy="82827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1" name="Freeform 644">
              <a:extLst>
                <a:ext uri="{FF2B5EF4-FFF2-40B4-BE49-F238E27FC236}">
                  <a16:creationId xmlns:a16="http://schemas.microsoft.com/office/drawing/2014/main" id="{7246D518-AD2E-FB4F-ACBB-0531997A0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19926" y="9447193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2" name="Freeform 645">
              <a:extLst>
                <a:ext uri="{FF2B5EF4-FFF2-40B4-BE49-F238E27FC236}">
                  <a16:creationId xmlns:a16="http://schemas.microsoft.com/office/drawing/2014/main" id="{60A433DF-C31B-7140-B86C-1B391F4E8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1" y="6414553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3" name="Freeform 646">
              <a:extLst>
                <a:ext uri="{FF2B5EF4-FFF2-40B4-BE49-F238E27FC236}">
                  <a16:creationId xmlns:a16="http://schemas.microsoft.com/office/drawing/2014/main" id="{5A5F9E0F-1FDA-ED43-91B2-1D6646AB3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42857" y="6545160"/>
              <a:ext cx="347131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4" name="Freeform 647">
              <a:extLst>
                <a:ext uri="{FF2B5EF4-FFF2-40B4-BE49-F238E27FC236}">
                  <a16:creationId xmlns:a16="http://schemas.microsoft.com/office/drawing/2014/main" id="{A3F392D6-3037-A747-AE26-2928FA63B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1837" y="6656654"/>
              <a:ext cx="531847" cy="516057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5" name="Freeform 648">
              <a:extLst>
                <a:ext uri="{FF2B5EF4-FFF2-40B4-BE49-F238E27FC236}">
                  <a16:creationId xmlns:a16="http://schemas.microsoft.com/office/drawing/2014/main" id="{F4C8C88F-0781-7F46-8742-EF134C205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30754" y="6685324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6" name="Freeform 649">
              <a:extLst>
                <a:ext uri="{FF2B5EF4-FFF2-40B4-BE49-F238E27FC236}">
                  <a16:creationId xmlns:a16="http://schemas.microsoft.com/office/drawing/2014/main" id="{8589F999-B746-7F42-9F42-8DB37E1B2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881" y="6414553"/>
              <a:ext cx="617834" cy="531986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7" name="Freeform 650">
              <a:extLst>
                <a:ext uri="{FF2B5EF4-FFF2-40B4-BE49-F238E27FC236}">
                  <a16:creationId xmlns:a16="http://schemas.microsoft.com/office/drawing/2014/main" id="{9FE1856E-1960-1949-92F4-69EBB08C7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3619" y="6621615"/>
              <a:ext cx="207005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8" name="Freeform 651">
              <a:extLst>
                <a:ext uri="{FF2B5EF4-FFF2-40B4-BE49-F238E27FC236}">
                  <a16:creationId xmlns:a16="http://schemas.microsoft.com/office/drawing/2014/main" id="{EF10C2E7-295D-F841-B549-79CC2DDD3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8462" y="6395439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9" name="Freeform 652">
              <a:extLst>
                <a:ext uri="{FF2B5EF4-FFF2-40B4-BE49-F238E27FC236}">
                  <a16:creationId xmlns:a16="http://schemas.microsoft.com/office/drawing/2014/main" id="{5A5CF63A-0931-CF42-B31E-A7948FFDF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7698" y="6481449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0" name="Freeform 653">
              <a:extLst>
                <a:ext uri="{FF2B5EF4-FFF2-40B4-BE49-F238E27FC236}">
                  <a16:creationId xmlns:a16="http://schemas.microsoft.com/office/drawing/2014/main" id="{FAEAD756-728A-8443-8DEE-2D2559657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53049" y="6264832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1" name="Freeform 654">
              <a:extLst>
                <a:ext uri="{FF2B5EF4-FFF2-40B4-BE49-F238E27FC236}">
                  <a16:creationId xmlns:a16="http://schemas.microsoft.com/office/drawing/2014/main" id="{DBB1ECB5-92E8-B644-815A-12C1B1B41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1" y="5984503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2" name="Freeform 655">
              <a:extLst>
                <a:ext uri="{FF2B5EF4-FFF2-40B4-BE49-F238E27FC236}">
                  <a16:creationId xmlns:a16="http://schemas.microsoft.com/office/drawing/2014/main" id="{94B6FEA2-42B7-B94F-B276-9365A3882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7252" y="6172454"/>
              <a:ext cx="417197" cy="484203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3" name="Freeform 656">
              <a:extLst>
                <a:ext uri="{FF2B5EF4-FFF2-40B4-BE49-F238E27FC236}">
                  <a16:creationId xmlns:a16="http://schemas.microsoft.com/office/drawing/2014/main" id="{91B5B9A9-D38A-7646-BD28-85F5DF6F9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322173"/>
              <a:ext cx="831211" cy="493761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4" name="Freeform 657">
              <a:extLst>
                <a:ext uri="{FF2B5EF4-FFF2-40B4-BE49-F238E27FC236}">
                  <a16:creationId xmlns:a16="http://schemas.microsoft.com/office/drawing/2014/main" id="{E16966F4-28C2-EE44-9C91-F319868A0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51775" y="6506933"/>
              <a:ext cx="280255" cy="114679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5" name="Freeform 658">
              <a:extLst>
                <a:ext uri="{FF2B5EF4-FFF2-40B4-BE49-F238E27FC236}">
                  <a16:creationId xmlns:a16="http://schemas.microsoft.com/office/drawing/2014/main" id="{0A11D53B-6170-4D4B-B687-34A328C61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0" y="6086441"/>
              <a:ext cx="439491" cy="328114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6" name="Freeform 659">
              <a:extLst>
                <a:ext uri="{FF2B5EF4-FFF2-40B4-BE49-F238E27FC236}">
                  <a16:creationId xmlns:a16="http://schemas.microsoft.com/office/drawing/2014/main" id="{5607319D-36FB-724E-895B-1FBAF2A1A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1" y="6067328"/>
              <a:ext cx="270699" cy="178393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7" name="Freeform 660">
              <a:extLst>
                <a:ext uri="{FF2B5EF4-FFF2-40B4-BE49-F238E27FC236}">
                  <a16:creationId xmlns:a16="http://schemas.microsoft.com/office/drawing/2014/main" id="{725E4D86-90B4-8B44-BE38-A66ABBB6B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1" y="5955834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8" name="Freeform 661">
              <a:extLst>
                <a:ext uri="{FF2B5EF4-FFF2-40B4-BE49-F238E27FC236}">
                  <a16:creationId xmlns:a16="http://schemas.microsoft.com/office/drawing/2014/main" id="{611D4DCD-8F61-D349-9906-1D496F8D7C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0" y="5853898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9" name="Freeform 662">
              <a:extLst>
                <a:ext uri="{FF2B5EF4-FFF2-40B4-BE49-F238E27FC236}">
                  <a16:creationId xmlns:a16="http://schemas.microsoft.com/office/drawing/2014/main" id="{217E5F9F-C827-6245-B666-CD751FE3C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4" y="6143782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0" name="Freeform 663">
              <a:extLst>
                <a:ext uri="{FF2B5EF4-FFF2-40B4-BE49-F238E27FC236}">
                  <a16:creationId xmlns:a16="http://schemas.microsoft.com/office/drawing/2014/main" id="{833F5831-6FEA-DC46-81A9-BE06BB347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6162893"/>
              <a:ext cx="445859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1" name="Freeform 664">
              <a:extLst>
                <a:ext uri="{FF2B5EF4-FFF2-40B4-BE49-F238E27FC236}">
                  <a16:creationId xmlns:a16="http://schemas.microsoft.com/office/drawing/2014/main" id="{8FACAC5B-E77A-3248-BA5A-910AC6E6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573832"/>
              <a:ext cx="429937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2" name="Freeform 665">
              <a:extLst>
                <a:ext uri="{FF2B5EF4-FFF2-40B4-BE49-F238E27FC236}">
                  <a16:creationId xmlns:a16="http://schemas.microsoft.com/office/drawing/2014/main" id="{DBCB79BA-3A2C-B349-94F6-F458C63B2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9480" y="6564274"/>
              <a:ext cx="156050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3" name="Freeform 666">
              <a:extLst>
                <a:ext uri="{FF2B5EF4-FFF2-40B4-BE49-F238E27FC236}">
                  <a16:creationId xmlns:a16="http://schemas.microsoft.com/office/drawing/2014/main" id="{CFAC38D5-2E3C-D149-A954-255B21D0A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93176" y="6666210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4" name="Freeform 667">
              <a:extLst>
                <a:ext uri="{FF2B5EF4-FFF2-40B4-BE49-F238E27FC236}">
                  <a16:creationId xmlns:a16="http://schemas.microsoft.com/office/drawing/2014/main" id="{D1CE3BA0-86FE-4C4C-BB84-0C7937A8E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1" y="6815931"/>
              <a:ext cx="299364" cy="178393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5" name="Freeform 668">
              <a:extLst>
                <a:ext uri="{FF2B5EF4-FFF2-40B4-BE49-F238E27FC236}">
                  <a16:creationId xmlns:a16="http://schemas.microsoft.com/office/drawing/2014/main" id="{73CBE4CD-47C7-B247-90EE-9B132A0EC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3111" y="6771334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6" name="Freeform 669">
              <a:extLst>
                <a:ext uri="{FF2B5EF4-FFF2-40B4-BE49-F238E27FC236}">
                  <a16:creationId xmlns:a16="http://schemas.microsoft.com/office/drawing/2014/main" id="{5B1DF75B-D86A-1840-9381-B706DCE97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4129" y="6704437"/>
              <a:ext cx="207005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7" name="Freeform 670">
              <a:extLst>
                <a:ext uri="{FF2B5EF4-FFF2-40B4-BE49-F238E27FC236}">
                  <a16:creationId xmlns:a16="http://schemas.microsoft.com/office/drawing/2014/main" id="{1056C914-4197-6A4F-99A4-5CBE0519E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2666" y="6554719"/>
              <a:ext cx="328028" cy="178393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8" name="Freeform 671">
              <a:extLst>
                <a:ext uri="{FF2B5EF4-FFF2-40B4-BE49-F238E27FC236}">
                  <a16:creationId xmlns:a16="http://schemas.microsoft.com/office/drawing/2014/main" id="{5D60B438-4B42-F646-AAB1-31EE4766D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20561" y="6956097"/>
              <a:ext cx="289811" cy="299442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9" name="Freeform 672">
              <a:extLst>
                <a:ext uri="{FF2B5EF4-FFF2-40B4-BE49-F238E27FC236}">
                  <a16:creationId xmlns:a16="http://schemas.microsoft.com/office/drawing/2014/main" id="{BD510D91-8FC9-9E45-889E-219733E3C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81711" y="6940166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0" name="Freeform 673">
              <a:extLst>
                <a:ext uri="{FF2B5EF4-FFF2-40B4-BE49-F238E27FC236}">
                  <a16:creationId xmlns:a16="http://schemas.microsoft.com/office/drawing/2014/main" id="{84C95048-4635-4740-A8AA-890EB688F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2348" y="6911499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1" name="Freeform 674">
              <a:extLst>
                <a:ext uri="{FF2B5EF4-FFF2-40B4-BE49-F238E27FC236}">
                  <a16:creationId xmlns:a16="http://schemas.microsoft.com/office/drawing/2014/main" id="{C8EB889E-A888-2A47-9DB2-5143BE9D18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5" y="6930613"/>
              <a:ext cx="121018" cy="82827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2" name="Freeform 675">
              <a:extLst>
                <a:ext uri="{FF2B5EF4-FFF2-40B4-BE49-F238E27FC236}">
                  <a16:creationId xmlns:a16="http://schemas.microsoft.com/office/drawing/2014/main" id="{3AB9A6EF-E013-F543-BD85-5DB16DB9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5596" y="6984764"/>
              <a:ext cx="178345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3" name="Freeform 676">
              <a:extLst>
                <a:ext uri="{FF2B5EF4-FFF2-40B4-BE49-F238E27FC236}">
                  <a16:creationId xmlns:a16="http://schemas.microsoft.com/office/drawing/2014/main" id="{A3A96F8F-347A-E443-B226-5E5B8C0CB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475" y="7061218"/>
              <a:ext cx="923567" cy="783643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4" name="Freeform 677">
              <a:extLst>
                <a:ext uri="{FF2B5EF4-FFF2-40B4-BE49-F238E27FC236}">
                  <a16:creationId xmlns:a16="http://schemas.microsoft.com/office/drawing/2014/main" id="{5BDE438F-8680-3B46-A433-5A6C6E1B5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1583" y="7070776"/>
              <a:ext cx="73250" cy="54156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5" name="Freeform 678">
              <a:extLst>
                <a:ext uri="{FF2B5EF4-FFF2-40B4-BE49-F238E27FC236}">
                  <a16:creationId xmlns:a16="http://schemas.microsoft.com/office/drawing/2014/main" id="{BA0490A5-1672-5F4A-ADD9-C4AF8BE9C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25020" y="6844600"/>
              <a:ext cx="328028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6" name="Freeform 679">
              <a:extLst>
                <a:ext uri="{FF2B5EF4-FFF2-40B4-BE49-F238E27FC236}">
                  <a16:creationId xmlns:a16="http://schemas.microsoft.com/office/drawing/2014/main" id="{ECE1B0E3-8277-5C44-8828-20AF06698B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1139" y="6956097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7" name="Freeform 680">
              <a:extLst>
                <a:ext uri="{FF2B5EF4-FFF2-40B4-BE49-F238E27FC236}">
                  <a16:creationId xmlns:a16="http://schemas.microsoft.com/office/drawing/2014/main" id="{74D03BEA-CBF0-344D-A970-0E49503649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33939" y="7574093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8" name="Freeform 681">
              <a:extLst>
                <a:ext uri="{FF2B5EF4-FFF2-40B4-BE49-F238E27FC236}">
                  <a16:creationId xmlns:a16="http://schemas.microsoft.com/office/drawing/2014/main" id="{0DDC217B-C1CB-3943-8F93-E88A06699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11648" y="7220495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9" name="Freeform 682">
              <a:extLst>
                <a:ext uri="{FF2B5EF4-FFF2-40B4-BE49-F238E27FC236}">
                  <a16:creationId xmlns:a16="http://schemas.microsoft.com/office/drawing/2014/main" id="{1AD23636-68AE-394B-A872-75AD0F2A0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1327" y="7201383"/>
              <a:ext cx="464969" cy="439605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0" name="Freeform 683">
              <a:extLst>
                <a:ext uri="{FF2B5EF4-FFF2-40B4-BE49-F238E27FC236}">
                  <a16:creationId xmlns:a16="http://schemas.microsoft.com/office/drawing/2014/main" id="{FF5D179C-1890-AA46-85D3-886DC91D83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2155" y="6946541"/>
              <a:ext cx="885350" cy="337667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1" name="Freeform 684">
              <a:extLst>
                <a:ext uri="{FF2B5EF4-FFF2-40B4-BE49-F238E27FC236}">
                  <a16:creationId xmlns:a16="http://schemas.microsoft.com/office/drawing/2014/main" id="{7335B0C1-A70B-C542-A502-83903637D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73428" y="7481712"/>
              <a:ext cx="980891" cy="786831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2" name="Freeform 685">
              <a:extLst>
                <a:ext uri="{FF2B5EF4-FFF2-40B4-BE49-F238E27FC236}">
                  <a16:creationId xmlns:a16="http://schemas.microsoft.com/office/drawing/2014/main" id="{27F294F5-00F5-7F4C-86A1-F3CB6B311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7" y="7424369"/>
              <a:ext cx="194267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3" name="Freeform 686">
              <a:extLst>
                <a:ext uri="{FF2B5EF4-FFF2-40B4-BE49-F238E27FC236}">
                  <a16:creationId xmlns:a16="http://schemas.microsoft.com/office/drawing/2014/main" id="{C1E38968-0DF1-0441-8DEE-C75969DB6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2092" y="7351105"/>
              <a:ext cx="73250" cy="82827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4" name="Freeform 687">
              <a:extLst>
                <a:ext uri="{FF2B5EF4-FFF2-40B4-BE49-F238E27FC236}">
                  <a16:creationId xmlns:a16="http://schemas.microsoft.com/office/drawing/2014/main" id="{8CFA1AE5-58D3-2247-8DAD-DE88812B1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7" y="7462599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5" name="Freeform 688">
              <a:extLst>
                <a:ext uri="{FF2B5EF4-FFF2-40B4-BE49-F238E27FC236}">
                  <a16:creationId xmlns:a16="http://schemas.microsoft.com/office/drawing/2014/main" id="{15A838A7-84B6-C940-8716-1CA235E4D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54322" y="7424369"/>
              <a:ext cx="76432" cy="245289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6" name="Freeform 689">
              <a:extLst>
                <a:ext uri="{FF2B5EF4-FFF2-40B4-BE49-F238E27FC236}">
                  <a16:creationId xmlns:a16="http://schemas.microsoft.com/office/drawing/2014/main" id="{1C31A31D-60E4-EB4C-844D-F725E2BE6A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28206" y="7790708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7" name="Freeform 690">
              <a:extLst>
                <a:ext uri="{FF2B5EF4-FFF2-40B4-BE49-F238E27FC236}">
                  <a16:creationId xmlns:a16="http://schemas.microsoft.com/office/drawing/2014/main" id="{9A164AE8-F927-6245-AFC4-8D182023F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46043" y="8137934"/>
              <a:ext cx="496814" cy="315371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8" name="Freeform 691">
              <a:extLst>
                <a:ext uri="{FF2B5EF4-FFF2-40B4-BE49-F238E27FC236}">
                  <a16:creationId xmlns:a16="http://schemas.microsoft.com/office/drawing/2014/main" id="{7A3356FC-5B35-1443-802A-6AB20C264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0" y="7790708"/>
              <a:ext cx="382164" cy="458719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9" name="Freeform 692">
              <a:extLst>
                <a:ext uri="{FF2B5EF4-FFF2-40B4-BE49-F238E27FC236}">
                  <a16:creationId xmlns:a16="http://schemas.microsoft.com/office/drawing/2014/main" id="{46431198-A1B7-204D-A50E-FA53E7B7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7631" y="6892386"/>
              <a:ext cx="512741" cy="222990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0" name="Freeform 693">
              <a:extLst>
                <a:ext uri="{FF2B5EF4-FFF2-40B4-BE49-F238E27FC236}">
                  <a16:creationId xmlns:a16="http://schemas.microsoft.com/office/drawing/2014/main" id="{C97FDA83-E9AA-7E44-9E17-DF746BE94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73430" y="6752222"/>
              <a:ext cx="831211" cy="487388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1" name="Freeform 694">
              <a:extLst>
                <a:ext uri="{FF2B5EF4-FFF2-40B4-BE49-F238E27FC236}">
                  <a16:creationId xmlns:a16="http://schemas.microsoft.com/office/drawing/2014/main" id="{9EFE5599-EFA7-BC4F-B966-3920E55C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25022" y="7293764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2" name="Freeform 695">
              <a:extLst>
                <a:ext uri="{FF2B5EF4-FFF2-40B4-BE49-F238E27FC236}">
                  <a16:creationId xmlns:a16="http://schemas.microsoft.com/office/drawing/2014/main" id="{5F713944-C0C7-0A47-B010-839582118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95084" y="6921055"/>
              <a:ext cx="681526" cy="401378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3" name="Freeform 696">
              <a:extLst>
                <a:ext uri="{FF2B5EF4-FFF2-40B4-BE49-F238E27FC236}">
                  <a16:creationId xmlns:a16="http://schemas.microsoft.com/office/drawing/2014/main" id="{12362895-7C99-4548-90BE-84824D00C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4830" y="7013435"/>
              <a:ext cx="372609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4" name="Freeform 697">
              <a:extLst>
                <a:ext uri="{FF2B5EF4-FFF2-40B4-BE49-F238E27FC236}">
                  <a16:creationId xmlns:a16="http://schemas.microsoft.com/office/drawing/2014/main" id="{B80ABA28-9293-D04D-90B1-B51377659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469" y="7230053"/>
              <a:ext cx="773888" cy="691265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5" name="Freeform 698">
              <a:extLst>
                <a:ext uri="{FF2B5EF4-FFF2-40B4-BE49-F238E27FC236}">
                  <a16:creationId xmlns:a16="http://schemas.microsoft.com/office/drawing/2014/main" id="{9B5D99F6-BDEA-DB44-9B19-E70921CFD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77251" y="7144043"/>
              <a:ext cx="700638" cy="496944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6" name="Freeform 699">
              <a:extLst>
                <a:ext uri="{FF2B5EF4-FFF2-40B4-BE49-F238E27FC236}">
                  <a16:creationId xmlns:a16="http://schemas.microsoft.com/office/drawing/2014/main" id="{A5DCFEAD-C0AE-E14A-BB28-7988701C5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7" y="6742664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7" name="Freeform 700">
              <a:extLst>
                <a:ext uri="{FF2B5EF4-FFF2-40B4-BE49-F238E27FC236}">
                  <a16:creationId xmlns:a16="http://schemas.microsoft.com/office/drawing/2014/main" id="{A7545578-114C-3A41-86B0-B9A7130068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824383" y="6153340"/>
              <a:ext cx="1894905" cy="907882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8" name="Freeform 701">
              <a:extLst>
                <a:ext uri="{FF2B5EF4-FFF2-40B4-BE49-F238E27FC236}">
                  <a16:creationId xmlns:a16="http://schemas.microsoft.com/office/drawing/2014/main" id="{6D288BCB-F619-ED43-99DC-5B3DDEB9A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862" y="7284206"/>
              <a:ext cx="1308917" cy="1395268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9" name="Freeform 702">
              <a:extLst>
                <a:ext uri="{FF2B5EF4-FFF2-40B4-BE49-F238E27FC236}">
                  <a16:creationId xmlns:a16="http://schemas.microsoft.com/office/drawing/2014/main" id="{AA7E9A58-63D3-C743-89EA-1039C94E0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6295" y="7669658"/>
              <a:ext cx="382164" cy="917438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0" name="Freeform 703">
              <a:extLst>
                <a:ext uri="{FF2B5EF4-FFF2-40B4-BE49-F238E27FC236}">
                  <a16:creationId xmlns:a16="http://schemas.microsoft.com/office/drawing/2014/main" id="{53A9DA49-DB03-6147-A72A-036B9D528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7781150"/>
              <a:ext cx="213379" cy="261215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1" name="Freeform 704">
              <a:extLst>
                <a:ext uri="{FF2B5EF4-FFF2-40B4-BE49-F238E27FC236}">
                  <a16:creationId xmlns:a16="http://schemas.microsoft.com/office/drawing/2014/main" id="{2722036A-E1D8-F941-998F-75CE5188E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9224" y="8071035"/>
              <a:ext cx="391720" cy="719934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2" name="Freeform 705">
              <a:extLst>
                <a:ext uri="{FF2B5EF4-FFF2-40B4-BE49-F238E27FC236}">
                  <a16:creationId xmlns:a16="http://schemas.microsoft.com/office/drawing/2014/main" id="{102FE857-780B-DA40-A667-C8F0AF040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2601" y="7921315"/>
              <a:ext cx="356687" cy="729492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3" name="Freeform 706">
              <a:extLst>
                <a:ext uri="{FF2B5EF4-FFF2-40B4-BE49-F238E27FC236}">
                  <a16:creationId xmlns:a16="http://schemas.microsoft.com/office/drawing/2014/main" id="{14E75F85-0863-2643-A0C2-4A202E953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9798" y="7978655"/>
              <a:ext cx="343949" cy="420492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4" name="Freeform 707">
              <a:extLst>
                <a:ext uri="{FF2B5EF4-FFF2-40B4-BE49-F238E27FC236}">
                  <a16:creationId xmlns:a16="http://schemas.microsoft.com/office/drawing/2014/main" id="{69BA60DA-D491-6741-95FF-B3C1E762E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4319" y="9119079"/>
              <a:ext cx="420382" cy="356781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5" name="Freeform 708">
              <a:extLst>
                <a:ext uri="{FF2B5EF4-FFF2-40B4-BE49-F238E27FC236}">
                  <a16:creationId xmlns:a16="http://schemas.microsoft.com/office/drawing/2014/main" id="{DAC5295C-FB4E-374C-B1EB-0E3C88916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65148" y="9176423"/>
              <a:ext cx="477707" cy="382265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6" name="Freeform 709">
              <a:extLst>
                <a:ext uri="{FF2B5EF4-FFF2-40B4-BE49-F238E27FC236}">
                  <a16:creationId xmlns:a16="http://schemas.microsoft.com/office/drawing/2014/main" id="{2F96F4C3-4FD8-E446-8FDA-28FD60A1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81072" y="8829198"/>
              <a:ext cx="477707" cy="420492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7" name="Freeform 710">
              <a:extLst>
                <a:ext uri="{FF2B5EF4-FFF2-40B4-BE49-F238E27FC236}">
                  <a16:creationId xmlns:a16="http://schemas.microsoft.com/office/drawing/2014/main" id="{2AF4FCEE-9066-0248-86CD-1C03D2803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9733" y="8717701"/>
              <a:ext cx="458600" cy="299442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8" name="Freeform 711">
              <a:extLst>
                <a:ext uri="{FF2B5EF4-FFF2-40B4-BE49-F238E27FC236}">
                  <a16:creationId xmlns:a16="http://schemas.microsoft.com/office/drawing/2014/main" id="{59C59317-77E3-834E-9EE6-5FA3D6372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6615" y="7679214"/>
              <a:ext cx="159235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9" name="Freeform 712">
              <a:extLst>
                <a:ext uri="{FF2B5EF4-FFF2-40B4-BE49-F238E27FC236}">
                  <a16:creationId xmlns:a16="http://schemas.microsoft.com/office/drawing/2014/main" id="{F0A0EFA3-0321-FF4C-9015-B63F0ED16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0372" y="7574093"/>
              <a:ext cx="347131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0" name="Freeform 713">
              <a:extLst>
                <a:ext uri="{FF2B5EF4-FFF2-40B4-BE49-F238E27FC236}">
                  <a16:creationId xmlns:a16="http://schemas.microsoft.com/office/drawing/2014/main" id="{145ACEF7-2E56-1F48-8A0A-4C0C1A9F9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154" y="8360921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1" name="Freeform 714">
              <a:extLst>
                <a:ext uri="{FF2B5EF4-FFF2-40B4-BE49-F238E27FC236}">
                  <a16:creationId xmlns:a16="http://schemas.microsoft.com/office/drawing/2014/main" id="{09902170-517B-9844-AE58-D4F077A6B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0242" y="8743185"/>
              <a:ext cx="207005" cy="245289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2" name="Freeform 715">
              <a:extLst>
                <a:ext uri="{FF2B5EF4-FFF2-40B4-BE49-F238E27FC236}">
                  <a16:creationId xmlns:a16="http://schemas.microsoft.com/office/drawing/2014/main" id="{D6368081-7613-7949-90B1-0487E94A0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4639" y="6264832"/>
              <a:ext cx="2799365" cy="1825318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3" name="Freeform 716">
              <a:extLst>
                <a:ext uri="{FF2B5EF4-FFF2-40B4-BE49-F238E27FC236}">
                  <a16:creationId xmlns:a16="http://schemas.microsoft.com/office/drawing/2014/main" id="{E40477C2-B67D-A147-A3ED-2D97F0775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50" y="6357215"/>
              <a:ext cx="1464967" cy="637107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4" name="Freeform 717">
              <a:extLst>
                <a:ext uri="{FF2B5EF4-FFF2-40B4-BE49-F238E27FC236}">
                  <a16:creationId xmlns:a16="http://schemas.microsoft.com/office/drawing/2014/main" id="{25DDDAE5-5F3F-F749-A68E-08CEFF4B0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9" y="5133964"/>
              <a:ext cx="585987" cy="1009821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5" name="Freeform 718">
              <a:extLst>
                <a:ext uri="{FF2B5EF4-FFF2-40B4-BE49-F238E27FC236}">
                  <a16:creationId xmlns:a16="http://schemas.microsoft.com/office/drawing/2014/main" id="{6B6DD7E1-C250-714A-AD14-8BDC430A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227" y="5057512"/>
              <a:ext cx="503185" cy="786831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6" name="Freeform 719">
              <a:extLst>
                <a:ext uri="{FF2B5EF4-FFF2-40B4-BE49-F238E27FC236}">
                  <a16:creationId xmlns:a16="http://schemas.microsoft.com/office/drawing/2014/main" id="{AD53319E-8CF4-D848-9038-02C250DB1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9481" y="4965129"/>
              <a:ext cx="1194268" cy="1000263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7" name="Freeform 720">
              <a:extLst>
                <a:ext uri="{FF2B5EF4-FFF2-40B4-BE49-F238E27FC236}">
                  <a16:creationId xmlns:a16="http://schemas.microsoft.com/office/drawing/2014/main" id="{9454079D-B87F-7941-9206-FBF2424F3B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45403" y="4366247"/>
              <a:ext cx="7563694" cy="2637633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8" name="Freeform 721">
              <a:extLst>
                <a:ext uri="{FF2B5EF4-FFF2-40B4-BE49-F238E27FC236}">
                  <a16:creationId xmlns:a16="http://schemas.microsoft.com/office/drawing/2014/main" id="{2BE943BA-1251-4D49-BC22-0DB156FBB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93809" y="6226607"/>
              <a:ext cx="140127" cy="299442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9" name="Freeform 722">
              <a:extLst>
                <a:ext uri="{FF2B5EF4-FFF2-40B4-BE49-F238E27FC236}">
                  <a16:creationId xmlns:a16="http://schemas.microsoft.com/office/drawing/2014/main" id="{88B626C1-B8F4-5C41-A0A5-915FE24C7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1" y="6516489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0" name="Freeform 723">
              <a:extLst>
                <a:ext uri="{FF2B5EF4-FFF2-40B4-BE49-F238E27FC236}">
                  <a16:creationId xmlns:a16="http://schemas.microsoft.com/office/drawing/2014/main" id="{56AE2A72-0CD8-0F4F-80EC-3304CB4D0D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83619" y="7153601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1" name="Freeform 724">
              <a:extLst>
                <a:ext uri="{FF2B5EF4-FFF2-40B4-BE49-F238E27FC236}">
                  <a16:creationId xmlns:a16="http://schemas.microsoft.com/office/drawing/2014/main" id="{C32E1CA1-EC18-7141-AD56-05ABEB948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0818" y="6901941"/>
              <a:ext cx="299364" cy="289887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2" name="Freeform 725">
              <a:extLst>
                <a:ext uri="{FF2B5EF4-FFF2-40B4-BE49-F238E27FC236}">
                  <a16:creationId xmlns:a16="http://schemas.microsoft.com/office/drawing/2014/main" id="{22FB7F15-37B3-C148-898E-5F42E9BA0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737" y="6162893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3" name="Freeform 726">
              <a:extLst>
                <a:ext uri="{FF2B5EF4-FFF2-40B4-BE49-F238E27FC236}">
                  <a16:creationId xmlns:a16="http://schemas.microsoft.com/office/drawing/2014/main" id="{0C961D63-0C74-ED48-91A6-F057C2983A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1199" y="6153340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4" name="Freeform 727">
              <a:extLst>
                <a:ext uri="{FF2B5EF4-FFF2-40B4-BE49-F238E27FC236}">
                  <a16:creationId xmlns:a16="http://schemas.microsoft.com/office/drawing/2014/main" id="{C63A15DB-2E73-D044-9CBC-155D959C4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854158"/>
              <a:ext cx="585987" cy="430050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5" name="Freeform 728">
              <a:extLst>
                <a:ext uri="{FF2B5EF4-FFF2-40B4-BE49-F238E27FC236}">
                  <a16:creationId xmlns:a16="http://schemas.microsoft.com/office/drawing/2014/main" id="{6AD41B15-BAD5-C548-8D17-9E08D5398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60" y="6946541"/>
              <a:ext cx="149682" cy="283516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6" name="Freeform 729">
              <a:extLst>
                <a:ext uri="{FF2B5EF4-FFF2-40B4-BE49-F238E27FC236}">
                  <a16:creationId xmlns:a16="http://schemas.microsoft.com/office/drawing/2014/main" id="{48B22ED5-E4E8-A64E-855B-16E2B6968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9510902"/>
              <a:ext cx="493632" cy="825058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7" name="Freeform 730">
              <a:extLst>
                <a:ext uri="{FF2B5EF4-FFF2-40B4-BE49-F238E27FC236}">
                  <a16:creationId xmlns:a16="http://schemas.microsoft.com/office/drawing/2014/main" id="{EF5D9C23-F288-A943-BCF3-811728D6F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81072" y="9485418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8" name="Freeform 731">
              <a:extLst>
                <a:ext uri="{FF2B5EF4-FFF2-40B4-BE49-F238E27FC236}">
                  <a16:creationId xmlns:a16="http://schemas.microsoft.com/office/drawing/2014/main" id="{CA2A1184-EEFC-B149-9739-286B4663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4702" y="9418522"/>
              <a:ext cx="560508" cy="468277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9" name="Freeform 732">
              <a:extLst>
                <a:ext uri="{FF2B5EF4-FFF2-40B4-BE49-F238E27FC236}">
                  <a16:creationId xmlns:a16="http://schemas.microsoft.com/office/drawing/2014/main" id="{8E75480B-01C7-5949-82DB-35C1B7EAB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7953" y="9839014"/>
              <a:ext cx="595541" cy="589329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0" name="Freeform 733">
              <a:extLst>
                <a:ext uri="{FF2B5EF4-FFF2-40B4-BE49-F238E27FC236}">
                  <a16:creationId xmlns:a16="http://schemas.microsoft.com/office/drawing/2014/main" id="{5986EA14-28E4-9447-9BCA-B7E94C3D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8781415"/>
              <a:ext cx="850320" cy="888769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1" name="Freeform 734">
              <a:extLst>
                <a:ext uri="{FF2B5EF4-FFF2-40B4-BE49-F238E27FC236}">
                  <a16:creationId xmlns:a16="http://schemas.microsoft.com/office/drawing/2014/main" id="{5CCBAC56-BF77-0840-870F-065CCA3B8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4321" y="9307030"/>
              <a:ext cx="525479" cy="589329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2" name="Freeform 735">
              <a:extLst>
                <a:ext uri="{FF2B5EF4-FFF2-40B4-BE49-F238E27FC236}">
                  <a16:creationId xmlns:a16="http://schemas.microsoft.com/office/drawing/2014/main" id="{A680F063-713B-4447-B0F7-83CE1C904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2" y="9867685"/>
              <a:ext cx="429937" cy="449163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3" name="Freeform 736">
              <a:extLst>
                <a:ext uri="{FF2B5EF4-FFF2-40B4-BE49-F238E27FC236}">
                  <a16:creationId xmlns:a16="http://schemas.microsoft.com/office/drawing/2014/main" id="{0F0CE389-3DE3-9441-BFAB-67A43D819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24385" y="9775302"/>
              <a:ext cx="366242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4" name="Freeform 737">
              <a:extLst>
                <a:ext uri="{FF2B5EF4-FFF2-40B4-BE49-F238E27FC236}">
                  <a16:creationId xmlns:a16="http://schemas.microsoft.com/office/drawing/2014/main" id="{C00432FE-0965-034B-A0C5-296DBF124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7" y="10259504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5" name="Freeform 738">
              <a:extLst>
                <a:ext uri="{FF2B5EF4-FFF2-40B4-BE49-F238E27FC236}">
                  <a16:creationId xmlns:a16="http://schemas.microsoft.com/office/drawing/2014/main" id="{30537D96-630C-8C4B-B9C0-9A068B7BEC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42219" y="10090673"/>
              <a:ext cx="738853" cy="646665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6" name="Freeform 739">
              <a:extLst>
                <a:ext uri="{FF2B5EF4-FFF2-40B4-BE49-F238E27FC236}">
                  <a16:creationId xmlns:a16="http://schemas.microsoft.com/office/drawing/2014/main" id="{C5E85CB4-E60D-614A-91C1-9F41E389A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19924" y="10399672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7" name="Freeform 740">
              <a:extLst>
                <a:ext uri="{FF2B5EF4-FFF2-40B4-BE49-F238E27FC236}">
                  <a16:creationId xmlns:a16="http://schemas.microsoft.com/office/drawing/2014/main" id="{0A239396-538A-6A4E-B53B-8356104BB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5" y="9240130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8" name="Freeform 741">
              <a:extLst>
                <a:ext uri="{FF2B5EF4-FFF2-40B4-BE49-F238E27FC236}">
                  <a16:creationId xmlns:a16="http://schemas.microsoft.com/office/drawing/2014/main" id="{78FF33C3-FF54-154C-B989-34CDD6444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7" y="8857867"/>
              <a:ext cx="324842" cy="420492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9" name="Freeform 742">
              <a:extLst>
                <a:ext uri="{FF2B5EF4-FFF2-40B4-BE49-F238E27FC236}">
                  <a16:creationId xmlns:a16="http://schemas.microsoft.com/office/drawing/2014/main" id="{E780E37E-B915-8945-84DE-726904F91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6" y="8520197"/>
              <a:ext cx="595541" cy="420492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0" name="Freeform 743">
              <a:extLst>
                <a:ext uri="{FF2B5EF4-FFF2-40B4-BE49-F238E27FC236}">
                  <a16:creationId xmlns:a16="http://schemas.microsoft.com/office/drawing/2014/main" id="{9083F3B1-B9A9-9A46-B8CE-EF7773601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5" y="7921315"/>
              <a:ext cx="1092358" cy="767717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1" name="Freeform 744">
              <a:extLst>
                <a:ext uri="{FF2B5EF4-FFF2-40B4-BE49-F238E27FC236}">
                  <a16:creationId xmlns:a16="http://schemas.microsoft.com/office/drawing/2014/main" id="{ACE64B3A-A2ED-D74F-9072-A404D035A4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4255" y="7940429"/>
              <a:ext cx="767516" cy="946107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2" name="Freeform 745">
              <a:extLst>
                <a:ext uri="{FF2B5EF4-FFF2-40B4-BE49-F238E27FC236}">
                  <a16:creationId xmlns:a16="http://schemas.microsoft.com/office/drawing/2014/main" id="{C347F189-8CE8-1D40-9C37-93D528581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56235" y="8182530"/>
              <a:ext cx="299364" cy="270773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3" name="Freeform 746">
              <a:extLst>
                <a:ext uri="{FF2B5EF4-FFF2-40B4-BE49-F238E27FC236}">
                  <a16:creationId xmlns:a16="http://schemas.microsoft.com/office/drawing/2014/main" id="{F6C414EE-9284-2C48-AD1F-6D4491469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00180" y="8313140"/>
              <a:ext cx="691082" cy="573398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4" name="Freeform 747">
              <a:extLst>
                <a:ext uri="{FF2B5EF4-FFF2-40B4-BE49-F238E27FC236}">
                  <a16:creationId xmlns:a16="http://schemas.microsoft.com/office/drawing/2014/main" id="{B0998323-E10B-5443-8EAB-E312288A6E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35213" y="8481973"/>
              <a:ext cx="812103" cy="777272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5" name="Freeform 748">
              <a:extLst>
                <a:ext uri="{FF2B5EF4-FFF2-40B4-BE49-F238E27FC236}">
                  <a16:creationId xmlns:a16="http://schemas.microsoft.com/office/drawing/2014/main" id="{595D0F5A-385C-9A4F-8FB6-F6639E3CF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01457" y="8437375"/>
              <a:ext cx="82803" cy="101936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6" name="Freeform 749">
              <a:extLst>
                <a:ext uri="{FF2B5EF4-FFF2-40B4-BE49-F238E27FC236}">
                  <a16:creationId xmlns:a16="http://schemas.microsoft.com/office/drawing/2014/main" id="{14D57FF6-F2A4-5146-B006-E684FDE0E4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40947" y="8848311"/>
              <a:ext cx="242036" cy="261215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7" name="Freeform 750">
              <a:extLst>
                <a:ext uri="{FF2B5EF4-FFF2-40B4-BE49-F238E27FC236}">
                  <a16:creationId xmlns:a16="http://schemas.microsoft.com/office/drawing/2014/main" id="{9BD8B32F-40D0-E740-8BA8-494A2CF02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147751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8" name="Freeform 751">
              <a:extLst>
                <a:ext uri="{FF2B5EF4-FFF2-40B4-BE49-F238E27FC236}">
                  <a16:creationId xmlns:a16="http://schemas.microsoft.com/office/drawing/2014/main" id="{23558E97-D59D-114B-94DA-7D694CDBF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3" y="909041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9" name="Freeform 752">
              <a:extLst>
                <a:ext uri="{FF2B5EF4-FFF2-40B4-BE49-F238E27FC236}">
                  <a16:creationId xmlns:a16="http://schemas.microsoft.com/office/drawing/2014/main" id="{4BFAE5DF-18F8-0144-931F-ABC425518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31393" y="9061741"/>
              <a:ext cx="503185" cy="544729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0" name="Freeform 753">
              <a:extLst>
                <a:ext uri="{FF2B5EF4-FFF2-40B4-BE49-F238E27FC236}">
                  <a16:creationId xmlns:a16="http://schemas.microsoft.com/office/drawing/2014/main" id="{EDC5E5AA-C0B3-7B4E-969F-1D61107DE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7381" y="8931134"/>
              <a:ext cx="251592" cy="289887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1" name="Freeform 754">
              <a:extLst>
                <a:ext uri="{FF2B5EF4-FFF2-40B4-BE49-F238E27FC236}">
                  <a16:creationId xmlns:a16="http://schemas.microsoft.com/office/drawing/2014/main" id="{9E176F5D-991C-0448-9C1A-6D7A6D7F4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2" y="8931134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2" name="Freeform 755">
              <a:extLst>
                <a:ext uri="{FF2B5EF4-FFF2-40B4-BE49-F238E27FC236}">
                  <a16:creationId xmlns:a16="http://schemas.microsoft.com/office/drawing/2014/main" id="{71BBEA47-9617-CF4B-AA23-F8DB8DCC2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69" y="8427819"/>
              <a:ext cx="343949" cy="531986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3" name="Freeform 756">
              <a:extLst>
                <a:ext uri="{FF2B5EF4-FFF2-40B4-BE49-F238E27FC236}">
                  <a16:creationId xmlns:a16="http://schemas.microsoft.com/office/drawing/2014/main" id="{924E350B-41C4-6A45-A317-33D092C6F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2030" y="8453303"/>
              <a:ext cx="140127" cy="289887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4" name="Freeform 757">
              <a:extLst>
                <a:ext uri="{FF2B5EF4-FFF2-40B4-BE49-F238E27FC236}">
                  <a16:creationId xmlns:a16="http://schemas.microsoft.com/office/drawing/2014/main" id="{B553F4EF-E2F4-934C-9ADF-45F2116EE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7572" y="8380032"/>
              <a:ext cx="550956" cy="477833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5" name="Freeform 758">
              <a:extLst>
                <a:ext uri="{FF2B5EF4-FFF2-40B4-BE49-F238E27FC236}">
                  <a16:creationId xmlns:a16="http://schemas.microsoft.com/office/drawing/2014/main" id="{BACFF9C2-ED28-C146-B430-A8B95C274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2668" y="8322691"/>
              <a:ext cx="394904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6" name="Freeform 759">
              <a:extLst>
                <a:ext uri="{FF2B5EF4-FFF2-40B4-BE49-F238E27FC236}">
                  <a16:creationId xmlns:a16="http://schemas.microsoft.com/office/drawing/2014/main" id="{0654D2A4-69A3-E449-B16C-03D78241B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8" y="8529752"/>
              <a:ext cx="92356" cy="222990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7" name="Freeform 760">
              <a:extLst>
                <a:ext uri="{FF2B5EF4-FFF2-40B4-BE49-F238E27FC236}">
                  <a16:creationId xmlns:a16="http://schemas.microsoft.com/office/drawing/2014/main" id="{F58B2C44-3CA7-8749-989F-298BF2842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2" y="8539311"/>
              <a:ext cx="296177" cy="289887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8" name="Freeform 761">
              <a:extLst>
                <a:ext uri="{FF2B5EF4-FFF2-40B4-BE49-F238E27FC236}">
                  <a16:creationId xmlns:a16="http://schemas.microsoft.com/office/drawing/2014/main" id="{A8AF715D-F9D7-CA46-8900-B3BCCC3C4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7316" y="8529752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9" name="Freeform 762">
              <a:extLst>
                <a:ext uri="{FF2B5EF4-FFF2-40B4-BE49-F238E27FC236}">
                  <a16:creationId xmlns:a16="http://schemas.microsoft.com/office/drawing/2014/main" id="{69BDCC6F-5E1F-E34C-BF1A-0351A7868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9163" y="8558421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0" name="Freeform 763">
              <a:extLst>
                <a:ext uri="{FF2B5EF4-FFF2-40B4-BE49-F238E27FC236}">
                  <a16:creationId xmlns:a16="http://schemas.microsoft.com/office/drawing/2014/main" id="{AF032914-A2DC-DB45-A521-7E5B3259F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1965" y="8631691"/>
              <a:ext cx="207005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1" name="Freeform 764">
              <a:extLst>
                <a:ext uri="{FF2B5EF4-FFF2-40B4-BE49-F238E27FC236}">
                  <a16:creationId xmlns:a16="http://schemas.microsoft.com/office/drawing/2014/main" id="{B1BA9C19-4C44-904C-BA3D-769B85125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15466" y="8443744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2" name="Freeform 765">
              <a:extLst>
                <a:ext uri="{FF2B5EF4-FFF2-40B4-BE49-F238E27FC236}">
                  <a16:creationId xmlns:a16="http://schemas.microsoft.com/office/drawing/2014/main" id="{06AC47E6-7945-3F42-AB8B-6F5E565C0D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9481" y="8453302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3" name="Freeform 766">
              <a:extLst>
                <a:ext uri="{FF2B5EF4-FFF2-40B4-BE49-F238E27FC236}">
                  <a16:creationId xmlns:a16="http://schemas.microsoft.com/office/drawing/2014/main" id="{CFCB3344-0F4A-014C-8349-DA4BE91DA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9926" y="8389590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4" name="Freeform 767">
              <a:extLst>
                <a:ext uri="{FF2B5EF4-FFF2-40B4-BE49-F238E27FC236}">
                  <a16:creationId xmlns:a16="http://schemas.microsoft.com/office/drawing/2014/main" id="{5D3AAD2F-6439-544D-B77B-153858979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7733368"/>
              <a:ext cx="560508" cy="637107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5" name="Freeform 768">
              <a:extLst>
                <a:ext uri="{FF2B5EF4-FFF2-40B4-BE49-F238E27FC236}">
                  <a16:creationId xmlns:a16="http://schemas.microsoft.com/office/drawing/2014/main" id="{83BAD7B5-8423-4B4D-A42F-D00C3EA6AC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8" y="8258982"/>
              <a:ext cx="270699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6" name="Freeform 769">
              <a:extLst>
                <a:ext uri="{FF2B5EF4-FFF2-40B4-BE49-F238E27FC236}">
                  <a16:creationId xmlns:a16="http://schemas.microsoft.com/office/drawing/2014/main" id="{46E2FA6F-AD8B-B041-BB8E-47F1A5C61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36488" y="7838489"/>
              <a:ext cx="783438" cy="729492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7" name="Freeform 770">
              <a:extLst>
                <a:ext uri="{FF2B5EF4-FFF2-40B4-BE49-F238E27FC236}">
                  <a16:creationId xmlns:a16="http://schemas.microsoft.com/office/drawing/2014/main" id="{821090E4-18A2-8846-BE89-75E0BC9653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4832" y="7500821"/>
              <a:ext cx="515923" cy="503317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8" name="Freeform 771">
              <a:extLst>
                <a:ext uri="{FF2B5EF4-FFF2-40B4-BE49-F238E27FC236}">
                  <a16:creationId xmlns:a16="http://schemas.microsoft.com/office/drawing/2014/main" id="{6F49E3FB-6694-0B4D-AC00-C5B5082872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50498" y="7210939"/>
              <a:ext cx="187902" cy="363153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9" name="Freeform 772">
              <a:extLst>
                <a:ext uri="{FF2B5EF4-FFF2-40B4-BE49-F238E27FC236}">
                  <a16:creationId xmlns:a16="http://schemas.microsoft.com/office/drawing/2014/main" id="{B89A2D44-72A7-8F49-9076-40EA0455B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5" y="7424368"/>
              <a:ext cx="710194" cy="684895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0" name="Freeform 773">
              <a:extLst>
                <a:ext uri="{FF2B5EF4-FFF2-40B4-BE49-F238E27FC236}">
                  <a16:creationId xmlns:a16="http://schemas.microsoft.com/office/drawing/2014/main" id="{BAB40E9C-CAD5-FB49-871A-2FA00EC6D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0373" y="7714255"/>
              <a:ext cx="391720" cy="318556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1" name="Freeform 774">
              <a:extLst>
                <a:ext uri="{FF2B5EF4-FFF2-40B4-BE49-F238E27FC236}">
                  <a16:creationId xmlns:a16="http://schemas.microsoft.com/office/drawing/2014/main" id="{E90C1666-71E1-0D44-9EB5-0F5826631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8270" y="7265092"/>
              <a:ext cx="560508" cy="449163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2" name="Freeform 775">
              <a:extLst>
                <a:ext uri="{FF2B5EF4-FFF2-40B4-BE49-F238E27FC236}">
                  <a16:creationId xmlns:a16="http://schemas.microsoft.com/office/drawing/2014/main" id="{1AB29876-5B5C-F540-A7B9-73C43BBC1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5" y="7220494"/>
              <a:ext cx="968153" cy="923808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3" name="Freeform 776">
              <a:extLst>
                <a:ext uri="{FF2B5EF4-FFF2-40B4-BE49-F238E27FC236}">
                  <a16:creationId xmlns:a16="http://schemas.microsoft.com/office/drawing/2014/main" id="{6B774F2D-BB43-BF4D-8C89-1EDA21CB60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5723" y="3719582"/>
              <a:ext cx="2850319" cy="212476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4" name="Freeform 777">
              <a:extLst>
                <a:ext uri="{FF2B5EF4-FFF2-40B4-BE49-F238E27FC236}">
                  <a16:creationId xmlns:a16="http://schemas.microsoft.com/office/drawing/2014/main" id="{A3BEF786-BD69-5F4B-BEB3-C13C3218A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6487" y="503839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5" name="Freeform 778">
              <a:extLst>
                <a:ext uri="{FF2B5EF4-FFF2-40B4-BE49-F238E27FC236}">
                  <a16:creationId xmlns:a16="http://schemas.microsoft.com/office/drawing/2014/main" id="{5797F292-C9C3-0341-8381-EC8888C9A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4260" y="4965129"/>
              <a:ext cx="38217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6" name="Freeform 779">
              <a:extLst>
                <a:ext uri="{FF2B5EF4-FFF2-40B4-BE49-F238E27FC236}">
                  <a16:creationId xmlns:a16="http://schemas.microsoft.com/office/drawing/2014/main" id="{E4379B20-FDF3-3F43-B9FE-EB2E91481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2922" y="3859745"/>
              <a:ext cx="101909" cy="57338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7" name="Freeform 780">
              <a:extLst>
                <a:ext uri="{FF2B5EF4-FFF2-40B4-BE49-F238E27FC236}">
                  <a16:creationId xmlns:a16="http://schemas.microsoft.com/office/drawing/2014/main" id="{C38EF975-167D-674C-9551-3A49C2BB6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8208" y="3776917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8" name="Freeform 782">
              <a:extLst>
                <a:ext uri="{FF2B5EF4-FFF2-40B4-BE49-F238E27FC236}">
                  <a16:creationId xmlns:a16="http://schemas.microsoft.com/office/drawing/2014/main" id="{05688F89-9273-B947-92A9-B83251B75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5214" y="3897972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9" name="Freeform 783">
              <a:extLst>
                <a:ext uri="{FF2B5EF4-FFF2-40B4-BE49-F238E27FC236}">
                  <a16:creationId xmlns:a16="http://schemas.microsoft.com/office/drawing/2014/main" id="{326CCBF0-D6DD-E847-B5AA-88A177ADB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3936196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0" name="Freeform 784">
              <a:extLst>
                <a:ext uri="{FF2B5EF4-FFF2-40B4-BE49-F238E27FC236}">
                  <a16:creationId xmlns:a16="http://schemas.microsoft.com/office/drawing/2014/main" id="{324B5584-2CE9-1F40-8C81-CFFE37AB3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4" y="4468183"/>
              <a:ext cx="38217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1" name="Freeform 785">
              <a:extLst>
                <a:ext uri="{FF2B5EF4-FFF2-40B4-BE49-F238E27FC236}">
                  <a16:creationId xmlns:a16="http://schemas.microsoft.com/office/drawing/2014/main" id="{E5599E09-E337-F64B-AE63-EDBFE468AC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7571" y="4589231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2" name="Freeform 786">
              <a:extLst>
                <a:ext uri="{FF2B5EF4-FFF2-40B4-BE49-F238E27FC236}">
                  <a16:creationId xmlns:a16="http://schemas.microsoft.com/office/drawing/2014/main" id="{374BB9B3-1F29-9348-8C4A-A14D08A7EE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2" y="4796293"/>
              <a:ext cx="159235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3" name="Freeform 787">
              <a:extLst>
                <a:ext uri="{FF2B5EF4-FFF2-40B4-BE49-F238E27FC236}">
                  <a16:creationId xmlns:a16="http://schemas.microsoft.com/office/drawing/2014/main" id="{7E2A1C33-734E-4145-9E86-F9BC3BC5E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7762" y="4777182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4" name="Freeform 788">
              <a:extLst>
                <a:ext uri="{FF2B5EF4-FFF2-40B4-BE49-F238E27FC236}">
                  <a16:creationId xmlns:a16="http://schemas.microsoft.com/office/drawing/2014/main" id="{3C1C35F8-A4FD-DE44-996A-2B0FA9B33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7190" y="4974684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5" name="Freeform 789">
              <a:extLst>
                <a:ext uri="{FF2B5EF4-FFF2-40B4-BE49-F238E27FC236}">
                  <a16:creationId xmlns:a16="http://schemas.microsoft.com/office/drawing/2014/main" id="{62EF9AB6-A2EC-9D45-AA21-CDEF7563D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5278" y="5067066"/>
              <a:ext cx="38217" cy="57338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6" name="Freeform 790">
              <a:extLst>
                <a:ext uri="{FF2B5EF4-FFF2-40B4-BE49-F238E27FC236}">
                  <a16:creationId xmlns:a16="http://schemas.microsoft.com/office/drawing/2014/main" id="{BC997648-107D-5944-818C-0817C8467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2475" y="4946015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7" name="Freeform 791">
              <a:extLst>
                <a:ext uri="{FF2B5EF4-FFF2-40B4-BE49-F238E27FC236}">
                  <a16:creationId xmlns:a16="http://schemas.microsoft.com/office/drawing/2014/main" id="{C83B25F1-8709-614B-9D12-0E9A35B17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6" y="4347132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8" name="Freeform 792">
              <a:extLst>
                <a:ext uri="{FF2B5EF4-FFF2-40B4-BE49-F238E27FC236}">
                  <a16:creationId xmlns:a16="http://schemas.microsoft.com/office/drawing/2014/main" id="{C124048F-7689-164C-AB6C-699531421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9354" y="4245195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9" name="Freeform 793">
              <a:extLst>
                <a:ext uri="{FF2B5EF4-FFF2-40B4-BE49-F238E27FC236}">
                  <a16:creationId xmlns:a16="http://schemas.microsoft.com/office/drawing/2014/main" id="{954E08E3-E955-2C41-9177-CA0BE2799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6" y="4206967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0" name="Freeform 794">
              <a:extLst>
                <a:ext uri="{FF2B5EF4-FFF2-40B4-BE49-F238E27FC236}">
                  <a16:creationId xmlns:a16="http://schemas.microsoft.com/office/drawing/2014/main" id="{864C0F91-CD73-8C4A-9C1D-0A68DC37E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4832" y="4394915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1" name="Freeform 795">
              <a:extLst>
                <a:ext uri="{FF2B5EF4-FFF2-40B4-BE49-F238E27FC236}">
                  <a16:creationId xmlns:a16="http://schemas.microsoft.com/office/drawing/2014/main" id="{FF7E2CFA-EEAA-6146-A876-D1908AEFA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5" y="4394915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2" name="Freeform 796">
              <a:extLst>
                <a:ext uri="{FF2B5EF4-FFF2-40B4-BE49-F238E27FC236}">
                  <a16:creationId xmlns:a16="http://schemas.microsoft.com/office/drawing/2014/main" id="{A928B5FD-BD0A-7343-B48F-5FFCFAD62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5407" y="3802406"/>
              <a:ext cx="38217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3" name="Freeform 797">
              <a:extLst>
                <a:ext uri="{FF2B5EF4-FFF2-40B4-BE49-F238E27FC236}">
                  <a16:creationId xmlns:a16="http://schemas.microsoft.com/office/drawing/2014/main" id="{B32AFAB7-C0CE-A343-9344-CAFFA18BD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</p:grpSp>
      <p:sp>
        <p:nvSpPr>
          <p:cNvPr id="1226" name="Oval 1225">
            <a:extLst>
              <a:ext uri="{FF2B5EF4-FFF2-40B4-BE49-F238E27FC236}">
                <a16:creationId xmlns:a16="http://schemas.microsoft.com/office/drawing/2014/main" id="{65BD7984-EBE6-E146-8922-BBACEC865C87}"/>
              </a:ext>
            </a:extLst>
          </p:cNvPr>
          <p:cNvSpPr/>
          <p:nvPr/>
        </p:nvSpPr>
        <p:spPr>
          <a:xfrm>
            <a:off x="6457294" y="6229162"/>
            <a:ext cx="293507" cy="29350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28" name="Oval 1227">
            <a:extLst>
              <a:ext uri="{FF2B5EF4-FFF2-40B4-BE49-F238E27FC236}">
                <a16:creationId xmlns:a16="http://schemas.microsoft.com/office/drawing/2014/main" id="{5408101A-BAD0-554D-950E-3C6D596ECF26}"/>
              </a:ext>
            </a:extLst>
          </p:cNvPr>
          <p:cNvSpPr/>
          <p:nvPr/>
        </p:nvSpPr>
        <p:spPr>
          <a:xfrm>
            <a:off x="6750799" y="4746690"/>
            <a:ext cx="1482472" cy="1482472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29" name="Rectangle 1228">
            <a:extLst>
              <a:ext uri="{FF2B5EF4-FFF2-40B4-BE49-F238E27FC236}">
                <a16:creationId xmlns:a16="http://schemas.microsoft.com/office/drawing/2014/main" id="{D37618A0-5AE9-EC41-8560-824B7272FEBE}"/>
              </a:ext>
            </a:extLst>
          </p:cNvPr>
          <p:cNvSpPr/>
          <p:nvPr/>
        </p:nvSpPr>
        <p:spPr>
          <a:xfrm>
            <a:off x="7149441" y="5174615"/>
            <a:ext cx="7369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spc="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A</a:t>
            </a:r>
            <a:endParaRPr lang="en-US" sz="6000" spc="6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230" name="Oval 1229">
            <a:extLst>
              <a:ext uri="{FF2B5EF4-FFF2-40B4-BE49-F238E27FC236}">
                <a16:creationId xmlns:a16="http://schemas.microsoft.com/office/drawing/2014/main" id="{AFF8B45F-55BE-A247-B914-581BEC5BF956}"/>
              </a:ext>
            </a:extLst>
          </p:cNvPr>
          <p:cNvSpPr/>
          <p:nvPr/>
        </p:nvSpPr>
        <p:spPr>
          <a:xfrm rot="5400000">
            <a:off x="18858843" y="9737295"/>
            <a:ext cx="293507" cy="29350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31" name="Oval 1230">
            <a:extLst>
              <a:ext uri="{FF2B5EF4-FFF2-40B4-BE49-F238E27FC236}">
                <a16:creationId xmlns:a16="http://schemas.microsoft.com/office/drawing/2014/main" id="{4381E349-4A65-0F47-B0D6-A3C0EDAFC827}"/>
              </a:ext>
            </a:extLst>
          </p:cNvPr>
          <p:cNvSpPr/>
          <p:nvPr/>
        </p:nvSpPr>
        <p:spPr>
          <a:xfrm rot="5400000">
            <a:off x="19152350" y="10030800"/>
            <a:ext cx="1482472" cy="1482472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32" name="Rectangle 1231">
            <a:extLst>
              <a:ext uri="{FF2B5EF4-FFF2-40B4-BE49-F238E27FC236}">
                <a16:creationId xmlns:a16="http://schemas.microsoft.com/office/drawing/2014/main" id="{C1AC3B24-FC14-714F-B8E3-93ADC8A89157}"/>
              </a:ext>
            </a:extLst>
          </p:cNvPr>
          <p:cNvSpPr/>
          <p:nvPr/>
        </p:nvSpPr>
        <p:spPr>
          <a:xfrm>
            <a:off x="19561346" y="10388080"/>
            <a:ext cx="7369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spc="6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</a:t>
            </a:r>
            <a:endParaRPr lang="en-US" sz="6000" b="1" spc="6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33" name="Oval 1232">
            <a:extLst>
              <a:ext uri="{FF2B5EF4-FFF2-40B4-BE49-F238E27FC236}">
                <a16:creationId xmlns:a16="http://schemas.microsoft.com/office/drawing/2014/main" id="{E4C30E2F-2327-DF42-884F-FC8BDE44CAC6}"/>
              </a:ext>
            </a:extLst>
          </p:cNvPr>
          <p:cNvSpPr/>
          <p:nvPr/>
        </p:nvSpPr>
        <p:spPr>
          <a:xfrm rot="16200000">
            <a:off x="17615367" y="5362508"/>
            <a:ext cx="293507" cy="2935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34" name="Oval 1233">
            <a:extLst>
              <a:ext uri="{FF2B5EF4-FFF2-40B4-BE49-F238E27FC236}">
                <a16:creationId xmlns:a16="http://schemas.microsoft.com/office/drawing/2014/main" id="{49C18215-776D-804B-B3DE-7508CCDD9240}"/>
              </a:ext>
            </a:extLst>
          </p:cNvPr>
          <p:cNvSpPr/>
          <p:nvPr/>
        </p:nvSpPr>
        <p:spPr>
          <a:xfrm rot="16200000">
            <a:off x="16132895" y="3880038"/>
            <a:ext cx="1482472" cy="1482472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35" name="Rectangle 1234">
            <a:extLst>
              <a:ext uri="{FF2B5EF4-FFF2-40B4-BE49-F238E27FC236}">
                <a16:creationId xmlns:a16="http://schemas.microsoft.com/office/drawing/2014/main" id="{77C557F0-302C-4743-9635-4B656C9BFD2D}"/>
              </a:ext>
            </a:extLst>
          </p:cNvPr>
          <p:cNvSpPr/>
          <p:nvPr/>
        </p:nvSpPr>
        <p:spPr>
          <a:xfrm>
            <a:off x="16555694" y="4266299"/>
            <a:ext cx="7369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spc="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D</a:t>
            </a:r>
            <a:endParaRPr lang="en-US" sz="6000" spc="6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236" name="Oval 1235">
            <a:extLst>
              <a:ext uri="{FF2B5EF4-FFF2-40B4-BE49-F238E27FC236}">
                <a16:creationId xmlns:a16="http://schemas.microsoft.com/office/drawing/2014/main" id="{8B7868D0-2424-1640-8359-8C9F381966B4}"/>
              </a:ext>
            </a:extLst>
          </p:cNvPr>
          <p:cNvSpPr/>
          <p:nvPr/>
        </p:nvSpPr>
        <p:spPr>
          <a:xfrm rot="10800000">
            <a:off x="11895318" y="5384373"/>
            <a:ext cx="293507" cy="29350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37" name="Oval 1236">
            <a:extLst>
              <a:ext uri="{FF2B5EF4-FFF2-40B4-BE49-F238E27FC236}">
                <a16:creationId xmlns:a16="http://schemas.microsoft.com/office/drawing/2014/main" id="{2A5956ED-3309-1246-A603-B5936878889C}"/>
              </a:ext>
            </a:extLst>
          </p:cNvPr>
          <p:cNvSpPr/>
          <p:nvPr/>
        </p:nvSpPr>
        <p:spPr>
          <a:xfrm rot="10800000">
            <a:off x="10412848" y="5677880"/>
            <a:ext cx="1482472" cy="148247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38" name="Rectangle 1237">
            <a:extLst>
              <a:ext uri="{FF2B5EF4-FFF2-40B4-BE49-F238E27FC236}">
                <a16:creationId xmlns:a16="http://schemas.microsoft.com/office/drawing/2014/main" id="{E2BCAF04-0590-7748-8042-9814EDED4B7B}"/>
              </a:ext>
            </a:extLst>
          </p:cNvPr>
          <p:cNvSpPr/>
          <p:nvPr/>
        </p:nvSpPr>
        <p:spPr>
          <a:xfrm>
            <a:off x="10823869" y="6078881"/>
            <a:ext cx="7369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spc="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C</a:t>
            </a:r>
            <a:endParaRPr lang="en-US" sz="6000" spc="6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239" name="Oval 1238">
            <a:extLst>
              <a:ext uri="{FF2B5EF4-FFF2-40B4-BE49-F238E27FC236}">
                <a16:creationId xmlns:a16="http://schemas.microsoft.com/office/drawing/2014/main" id="{5E2F3894-1350-0041-97BA-CDEFBDC34FD2}"/>
              </a:ext>
            </a:extLst>
          </p:cNvPr>
          <p:cNvSpPr/>
          <p:nvPr/>
        </p:nvSpPr>
        <p:spPr>
          <a:xfrm rot="10800000">
            <a:off x="8583707" y="8745411"/>
            <a:ext cx="293507" cy="29350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1" name="Oval 1240">
            <a:extLst>
              <a:ext uri="{FF2B5EF4-FFF2-40B4-BE49-F238E27FC236}">
                <a16:creationId xmlns:a16="http://schemas.microsoft.com/office/drawing/2014/main" id="{83D18938-B574-964C-BB08-8FD773DF7C3F}"/>
              </a:ext>
            </a:extLst>
          </p:cNvPr>
          <p:cNvSpPr/>
          <p:nvPr/>
        </p:nvSpPr>
        <p:spPr>
          <a:xfrm rot="10800000">
            <a:off x="7101237" y="9038918"/>
            <a:ext cx="1482472" cy="1482472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2" name="Rectangle 1241">
            <a:extLst>
              <a:ext uri="{FF2B5EF4-FFF2-40B4-BE49-F238E27FC236}">
                <a16:creationId xmlns:a16="http://schemas.microsoft.com/office/drawing/2014/main" id="{3C95A48D-51C9-2C41-897D-D22C346CF267}"/>
              </a:ext>
            </a:extLst>
          </p:cNvPr>
          <p:cNvSpPr/>
          <p:nvPr/>
        </p:nvSpPr>
        <p:spPr>
          <a:xfrm>
            <a:off x="7512258" y="9439919"/>
            <a:ext cx="7369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spc="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" panose="020F0502020204030203" pitchFamily="34" charset="0"/>
              </a:rPr>
              <a:t>B</a:t>
            </a:r>
            <a:endParaRPr lang="en-US" sz="6000" spc="6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244" name="CuadroTexto 395">
            <a:extLst>
              <a:ext uri="{FF2B5EF4-FFF2-40B4-BE49-F238E27FC236}">
                <a16:creationId xmlns:a16="http://schemas.microsoft.com/office/drawing/2014/main" id="{199805A9-DBAD-4540-BD78-75DFAA7EB747}"/>
              </a:ext>
            </a:extLst>
          </p:cNvPr>
          <p:cNvSpPr txBox="1"/>
          <p:nvPr/>
        </p:nvSpPr>
        <p:spPr>
          <a:xfrm>
            <a:off x="17902060" y="5770626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China</a:t>
            </a:r>
          </a:p>
        </p:txBody>
      </p:sp>
      <p:sp>
        <p:nvSpPr>
          <p:cNvPr id="1245" name="Rectangle 56">
            <a:extLst>
              <a:ext uri="{FF2B5EF4-FFF2-40B4-BE49-F238E27FC236}">
                <a16:creationId xmlns:a16="http://schemas.microsoft.com/office/drawing/2014/main" id="{BE51B5C1-7B01-1543-92FC-1046FC3BE058}"/>
              </a:ext>
            </a:extLst>
          </p:cNvPr>
          <p:cNvSpPr/>
          <p:nvPr/>
        </p:nvSpPr>
        <p:spPr>
          <a:xfrm>
            <a:off x="17902061" y="6325904"/>
            <a:ext cx="457620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Promotions only work as well as the marketing, to get your company’s.</a:t>
            </a:r>
          </a:p>
        </p:txBody>
      </p:sp>
      <p:sp>
        <p:nvSpPr>
          <p:cNvPr id="1247" name="CuadroTexto 395">
            <a:extLst>
              <a:ext uri="{FF2B5EF4-FFF2-40B4-BE49-F238E27FC236}">
                <a16:creationId xmlns:a16="http://schemas.microsoft.com/office/drawing/2014/main" id="{119A75B2-92EB-8346-B1D1-CFFE05E188EB}"/>
              </a:ext>
            </a:extLst>
          </p:cNvPr>
          <p:cNvSpPr txBox="1"/>
          <p:nvPr/>
        </p:nvSpPr>
        <p:spPr>
          <a:xfrm flipH="1">
            <a:off x="1892146" y="6552166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United States</a:t>
            </a:r>
          </a:p>
        </p:txBody>
      </p:sp>
      <p:sp>
        <p:nvSpPr>
          <p:cNvPr id="1248" name="Rectangle 56">
            <a:extLst>
              <a:ext uri="{FF2B5EF4-FFF2-40B4-BE49-F238E27FC236}">
                <a16:creationId xmlns:a16="http://schemas.microsoft.com/office/drawing/2014/main" id="{829333D4-5351-B544-98CD-2245918C156D}"/>
              </a:ext>
            </a:extLst>
          </p:cNvPr>
          <p:cNvSpPr/>
          <p:nvPr/>
        </p:nvSpPr>
        <p:spPr>
          <a:xfrm flipH="1">
            <a:off x="1811255" y="7099393"/>
            <a:ext cx="464603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Promotions only work as well as the marketing, to get your company’s.</a:t>
            </a:r>
          </a:p>
        </p:txBody>
      </p:sp>
      <p:sp>
        <p:nvSpPr>
          <p:cNvPr id="1250" name="CuadroTexto 395">
            <a:extLst>
              <a:ext uri="{FF2B5EF4-FFF2-40B4-BE49-F238E27FC236}">
                <a16:creationId xmlns:a16="http://schemas.microsoft.com/office/drawing/2014/main" id="{3AF7278A-FAEA-C844-8A17-6FD7CEA1AD6F}"/>
              </a:ext>
            </a:extLst>
          </p:cNvPr>
          <p:cNvSpPr txBox="1"/>
          <p:nvPr/>
        </p:nvSpPr>
        <p:spPr>
          <a:xfrm>
            <a:off x="8940940" y="9062466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Brazil</a:t>
            </a:r>
          </a:p>
        </p:txBody>
      </p:sp>
      <p:sp>
        <p:nvSpPr>
          <p:cNvPr id="1251" name="Rectangle 56">
            <a:extLst>
              <a:ext uri="{FF2B5EF4-FFF2-40B4-BE49-F238E27FC236}">
                <a16:creationId xmlns:a16="http://schemas.microsoft.com/office/drawing/2014/main" id="{7442943C-9837-8546-AC07-B2567841956A}"/>
              </a:ext>
            </a:extLst>
          </p:cNvPr>
          <p:cNvSpPr/>
          <p:nvPr/>
        </p:nvSpPr>
        <p:spPr>
          <a:xfrm>
            <a:off x="8940941" y="9617744"/>
            <a:ext cx="457620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Promotions only work as well as the marketing, to get your company’s.</a:t>
            </a:r>
          </a:p>
        </p:txBody>
      </p:sp>
      <p:sp>
        <p:nvSpPr>
          <p:cNvPr id="1253" name="CuadroTexto 395">
            <a:extLst>
              <a:ext uri="{FF2B5EF4-FFF2-40B4-BE49-F238E27FC236}">
                <a16:creationId xmlns:a16="http://schemas.microsoft.com/office/drawing/2014/main" id="{8781D5C7-71D7-B243-BE51-345893A52E7A}"/>
              </a:ext>
            </a:extLst>
          </p:cNvPr>
          <p:cNvSpPr txBox="1"/>
          <p:nvPr/>
        </p:nvSpPr>
        <p:spPr>
          <a:xfrm flipH="1">
            <a:off x="14293695" y="10114407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Australia</a:t>
            </a:r>
          </a:p>
        </p:txBody>
      </p:sp>
      <p:sp>
        <p:nvSpPr>
          <p:cNvPr id="1254" name="Rectangle 56">
            <a:extLst>
              <a:ext uri="{FF2B5EF4-FFF2-40B4-BE49-F238E27FC236}">
                <a16:creationId xmlns:a16="http://schemas.microsoft.com/office/drawing/2014/main" id="{45A5C228-8B26-FE41-8DF4-033A2E0340DF}"/>
              </a:ext>
            </a:extLst>
          </p:cNvPr>
          <p:cNvSpPr/>
          <p:nvPr/>
        </p:nvSpPr>
        <p:spPr>
          <a:xfrm flipH="1">
            <a:off x="14282635" y="10669685"/>
            <a:ext cx="457620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Promotions only work as well as the marketing, to get your company’s.</a:t>
            </a:r>
          </a:p>
        </p:txBody>
      </p:sp>
      <p:sp>
        <p:nvSpPr>
          <p:cNvPr id="1256" name="CuadroTexto 395">
            <a:extLst>
              <a:ext uri="{FF2B5EF4-FFF2-40B4-BE49-F238E27FC236}">
                <a16:creationId xmlns:a16="http://schemas.microsoft.com/office/drawing/2014/main" id="{4096B2D3-AC4A-2849-A075-8708FBAB2B9C}"/>
              </a:ext>
            </a:extLst>
          </p:cNvPr>
          <p:cNvSpPr txBox="1"/>
          <p:nvPr/>
        </p:nvSpPr>
        <p:spPr>
          <a:xfrm flipH="1">
            <a:off x="7710015" y="3112716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Spain</a:t>
            </a:r>
          </a:p>
        </p:txBody>
      </p:sp>
      <p:sp>
        <p:nvSpPr>
          <p:cNvPr id="1257" name="Rectangle 56">
            <a:extLst>
              <a:ext uri="{FF2B5EF4-FFF2-40B4-BE49-F238E27FC236}">
                <a16:creationId xmlns:a16="http://schemas.microsoft.com/office/drawing/2014/main" id="{0054ADCD-7A2E-844B-89AC-E89B639C4C52}"/>
              </a:ext>
            </a:extLst>
          </p:cNvPr>
          <p:cNvSpPr/>
          <p:nvPr/>
        </p:nvSpPr>
        <p:spPr>
          <a:xfrm flipH="1">
            <a:off x="7698955" y="3667994"/>
            <a:ext cx="457620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Promotions only work as well as the marketing, to get your company’s.</a:t>
            </a:r>
          </a:p>
        </p:txBody>
      </p:sp>
    </p:spTree>
    <p:extLst>
      <p:ext uri="{BB962C8B-B14F-4D97-AF65-F5344CB8AC3E}">
        <p14:creationId xmlns:p14="http://schemas.microsoft.com/office/powerpoint/2010/main" val="352645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roup 447">
            <a:extLst>
              <a:ext uri="{FF2B5EF4-FFF2-40B4-BE49-F238E27FC236}">
                <a16:creationId xmlns:a16="http://schemas.microsoft.com/office/drawing/2014/main" id="{DED377B7-FCC0-CD49-B8A6-6613C2DF5E49}"/>
              </a:ext>
            </a:extLst>
          </p:cNvPr>
          <p:cNvGrpSpPr/>
          <p:nvPr/>
        </p:nvGrpSpPr>
        <p:grpSpPr>
          <a:xfrm>
            <a:off x="2916850" y="4127665"/>
            <a:ext cx="17361748" cy="8498373"/>
            <a:chOff x="1452110" y="4853681"/>
            <a:chExt cx="14038859" cy="7347182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EE20C5BC-7C4F-2848-83A9-BB0AC4DB993F}"/>
                </a:ext>
              </a:extLst>
            </p:cNvPr>
            <p:cNvGrpSpPr/>
            <p:nvPr/>
          </p:nvGrpSpPr>
          <p:grpSpPr>
            <a:xfrm>
              <a:off x="12416533" y="9606071"/>
              <a:ext cx="2578125" cy="2120692"/>
              <a:chOff x="17313474" y="8259388"/>
              <a:chExt cx="3349052" cy="2754834"/>
            </a:xfrm>
            <a:grpFill/>
          </p:grpSpPr>
          <p:sp>
            <p:nvSpPr>
              <p:cNvPr id="1227" name="Freeform 403">
                <a:extLst>
                  <a:ext uri="{FF2B5EF4-FFF2-40B4-BE49-F238E27FC236}">
                    <a16:creationId xmlns:a16="http://schemas.microsoft.com/office/drawing/2014/main" id="{A4B232B1-0F0E-964E-95AA-543054414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0" name="Freeform 470">
                <a:extLst>
                  <a:ext uri="{FF2B5EF4-FFF2-40B4-BE49-F238E27FC236}">
                    <a16:creationId xmlns:a16="http://schemas.microsoft.com/office/drawing/2014/main" id="{10770A7B-47F6-4C44-AEEB-29025F86C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3" name="Freeform 471">
                <a:extLst>
                  <a:ext uri="{FF2B5EF4-FFF2-40B4-BE49-F238E27FC236}">
                    <a16:creationId xmlns:a16="http://schemas.microsoft.com/office/drawing/2014/main" id="{B170D072-29F5-2140-A0DC-E93056AE36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6" name="Freeform 472">
                <a:extLst>
                  <a:ext uri="{FF2B5EF4-FFF2-40B4-BE49-F238E27FC236}">
                    <a16:creationId xmlns:a16="http://schemas.microsoft.com/office/drawing/2014/main" id="{9E0A0061-4A86-114D-92E3-B7F3CA8A30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9" name="Freeform 473">
                <a:extLst>
                  <a:ext uri="{FF2B5EF4-FFF2-40B4-BE49-F238E27FC236}">
                    <a16:creationId xmlns:a16="http://schemas.microsoft.com/office/drawing/2014/main" id="{43BD2E94-1556-0D45-BDE8-58BF76EB2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2" name="Freeform 474">
                <a:extLst>
                  <a:ext uri="{FF2B5EF4-FFF2-40B4-BE49-F238E27FC236}">
                    <a16:creationId xmlns:a16="http://schemas.microsoft.com/office/drawing/2014/main" id="{CEDBA64C-479C-8E44-B81F-695419769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5" name="Freeform 475">
                <a:extLst>
                  <a:ext uri="{FF2B5EF4-FFF2-40B4-BE49-F238E27FC236}">
                    <a16:creationId xmlns:a16="http://schemas.microsoft.com/office/drawing/2014/main" id="{CA45E643-6C63-1B4B-BE83-47345A69A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8" name="Freeform 476">
                <a:extLst>
                  <a:ext uri="{FF2B5EF4-FFF2-40B4-BE49-F238E27FC236}">
                    <a16:creationId xmlns:a16="http://schemas.microsoft.com/office/drawing/2014/main" id="{67D189D5-E7CF-4A42-97D1-4FD0F0FE3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9" name="Freeform 477">
                <a:extLst>
                  <a:ext uri="{FF2B5EF4-FFF2-40B4-BE49-F238E27FC236}">
                    <a16:creationId xmlns:a16="http://schemas.microsoft.com/office/drawing/2014/main" id="{B1A6EB44-CAD0-1546-A505-9B495172F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0" name="Freeform 478">
                <a:extLst>
                  <a:ext uri="{FF2B5EF4-FFF2-40B4-BE49-F238E27FC236}">
                    <a16:creationId xmlns:a16="http://schemas.microsoft.com/office/drawing/2014/main" id="{9B3B8FCC-DF27-2842-A648-BE90268183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1" name="Freeform 479">
                <a:extLst>
                  <a:ext uri="{FF2B5EF4-FFF2-40B4-BE49-F238E27FC236}">
                    <a16:creationId xmlns:a16="http://schemas.microsoft.com/office/drawing/2014/main" id="{1D5C3475-5FC6-6742-BED9-EF3912587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2" name="Freeform 480">
                <a:extLst>
                  <a:ext uri="{FF2B5EF4-FFF2-40B4-BE49-F238E27FC236}">
                    <a16:creationId xmlns:a16="http://schemas.microsoft.com/office/drawing/2014/main" id="{6F318991-2109-5649-8011-BD56EC55D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3" name="Freeform 481">
                <a:extLst>
                  <a:ext uri="{FF2B5EF4-FFF2-40B4-BE49-F238E27FC236}">
                    <a16:creationId xmlns:a16="http://schemas.microsoft.com/office/drawing/2014/main" id="{A514EEDD-7AE4-FF44-8116-10266613DD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4" name="Freeform 482">
                <a:extLst>
                  <a:ext uri="{FF2B5EF4-FFF2-40B4-BE49-F238E27FC236}">
                    <a16:creationId xmlns:a16="http://schemas.microsoft.com/office/drawing/2014/main" id="{EAE5BB80-6EBC-C145-819E-7D6DB12450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5" name="Freeform 483">
                <a:extLst>
                  <a:ext uri="{FF2B5EF4-FFF2-40B4-BE49-F238E27FC236}">
                    <a16:creationId xmlns:a16="http://schemas.microsoft.com/office/drawing/2014/main" id="{71190ADF-6E6A-9D46-97F5-A6C7170AF5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6" name="Freeform 484">
                <a:extLst>
                  <a:ext uri="{FF2B5EF4-FFF2-40B4-BE49-F238E27FC236}">
                    <a16:creationId xmlns:a16="http://schemas.microsoft.com/office/drawing/2014/main" id="{3760A0FF-B64B-A547-8146-F5BDCCFDB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7" name="Freeform 610">
                <a:extLst>
                  <a:ext uri="{FF2B5EF4-FFF2-40B4-BE49-F238E27FC236}">
                    <a16:creationId xmlns:a16="http://schemas.microsoft.com/office/drawing/2014/main" id="{0C81F0AD-4C3D-1F40-9051-78BCD9390A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8" name="Freeform 612">
                <a:extLst>
                  <a:ext uri="{FF2B5EF4-FFF2-40B4-BE49-F238E27FC236}">
                    <a16:creationId xmlns:a16="http://schemas.microsoft.com/office/drawing/2014/main" id="{C7D9A714-C28D-E243-902C-69588B7FED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9" name="Freeform 707">
                <a:extLst>
                  <a:ext uri="{FF2B5EF4-FFF2-40B4-BE49-F238E27FC236}">
                    <a16:creationId xmlns:a16="http://schemas.microsoft.com/office/drawing/2014/main" id="{DFEA4B33-A4C4-3048-B0E8-92AF36021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0" name="Freeform 708">
                <a:extLst>
                  <a:ext uri="{FF2B5EF4-FFF2-40B4-BE49-F238E27FC236}">
                    <a16:creationId xmlns:a16="http://schemas.microsoft.com/office/drawing/2014/main" id="{4F285058-A902-4443-90B6-242895D96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5" name="Group 474">
              <a:extLst>
                <a:ext uri="{FF2B5EF4-FFF2-40B4-BE49-F238E27FC236}">
                  <a16:creationId xmlns:a16="http://schemas.microsoft.com/office/drawing/2014/main" id="{17147148-5580-FB48-84AB-84902CFC40DF}"/>
                </a:ext>
              </a:extLst>
            </p:cNvPr>
            <p:cNvGrpSpPr/>
            <p:nvPr/>
          </p:nvGrpSpPr>
          <p:grpSpPr>
            <a:xfrm>
              <a:off x="8845781" y="5094993"/>
              <a:ext cx="6645188" cy="4953956"/>
              <a:chOff x="8845781" y="5094993"/>
              <a:chExt cx="6645188" cy="4953956"/>
            </a:xfrm>
            <a:grpFill/>
          </p:grpSpPr>
          <p:sp>
            <p:nvSpPr>
              <p:cNvPr id="734" name="Freeform 406">
                <a:extLst>
                  <a:ext uri="{FF2B5EF4-FFF2-40B4-BE49-F238E27FC236}">
                    <a16:creationId xmlns:a16="http://schemas.microsoft.com/office/drawing/2014/main" id="{54D212ED-5556-674F-836F-8AAA48615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1" y="5495283"/>
                <a:ext cx="708248" cy="516689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407">
                <a:extLst>
                  <a:ext uri="{FF2B5EF4-FFF2-40B4-BE49-F238E27FC236}">
                    <a16:creationId xmlns:a16="http://schemas.microsoft.com/office/drawing/2014/main" id="{F4DEEB2E-8946-AF48-A227-6F64A8527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6078" y="5279524"/>
                <a:ext cx="252180" cy="133431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408">
                <a:extLst>
                  <a:ext uri="{FF2B5EF4-FFF2-40B4-BE49-F238E27FC236}">
                    <a16:creationId xmlns:a16="http://schemas.microsoft.com/office/drawing/2014/main" id="{5D925077-1919-E04A-B3C2-D0CE27E7E0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2189" y="5202872"/>
                <a:ext cx="236083" cy="133431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409">
                <a:extLst>
                  <a:ext uri="{FF2B5EF4-FFF2-40B4-BE49-F238E27FC236}">
                    <a16:creationId xmlns:a16="http://schemas.microsoft.com/office/drawing/2014/main" id="{B28D6702-F16B-E542-90AE-8C72AF861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2437" y="5211388"/>
                <a:ext cx="118041" cy="42586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410">
                <a:extLst>
                  <a:ext uri="{FF2B5EF4-FFF2-40B4-BE49-F238E27FC236}">
                    <a16:creationId xmlns:a16="http://schemas.microsoft.com/office/drawing/2014/main" id="{DBCCDA4D-D146-6546-8E35-9A28A7FD6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3898" y="5094993"/>
                <a:ext cx="198523" cy="133431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411">
                <a:extLst>
                  <a:ext uri="{FF2B5EF4-FFF2-40B4-BE49-F238E27FC236}">
                    <a16:creationId xmlns:a16="http://schemas.microsoft.com/office/drawing/2014/main" id="{6FF8637E-B20D-A441-9F68-C78BCD8EA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6450" y="5620196"/>
                <a:ext cx="198523" cy="68133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412">
                <a:extLst>
                  <a:ext uri="{FF2B5EF4-FFF2-40B4-BE49-F238E27FC236}">
                    <a16:creationId xmlns:a16="http://schemas.microsoft.com/office/drawing/2014/main" id="{85307A14-7E4D-6B4C-BA6E-EC7DE3D8A6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4270" y="5753625"/>
                <a:ext cx="166332" cy="68133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413">
                <a:extLst>
                  <a:ext uri="{FF2B5EF4-FFF2-40B4-BE49-F238E27FC236}">
                    <a16:creationId xmlns:a16="http://schemas.microsoft.com/office/drawing/2014/main" id="{5D369E74-31A7-354F-B874-54B03B0B7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2319" y="5722400"/>
                <a:ext cx="64385" cy="39745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414">
                <a:extLst>
                  <a:ext uri="{FF2B5EF4-FFF2-40B4-BE49-F238E27FC236}">
                    <a16:creationId xmlns:a16="http://schemas.microsoft.com/office/drawing/2014/main" id="{80F84109-9C16-7747-81E6-BBEADB5D8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603162"/>
                <a:ext cx="24144" cy="42586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415">
                <a:extLst>
                  <a:ext uri="{FF2B5EF4-FFF2-40B4-BE49-F238E27FC236}">
                    <a16:creationId xmlns:a16="http://schemas.microsoft.com/office/drawing/2014/main" id="{83323832-CD0D-ED4C-88E7-0D847882A0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728075"/>
                <a:ext cx="32193" cy="42586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416">
                <a:extLst>
                  <a:ext uri="{FF2B5EF4-FFF2-40B4-BE49-F238E27FC236}">
                    <a16:creationId xmlns:a16="http://schemas.microsoft.com/office/drawing/2014/main" id="{8D1E308A-CFB6-FB4F-86AC-0B664767E2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74276" y="5571935"/>
                <a:ext cx="332662" cy="133431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417">
                <a:extLst>
                  <a:ext uri="{FF2B5EF4-FFF2-40B4-BE49-F238E27FC236}">
                    <a16:creationId xmlns:a16="http://schemas.microsoft.com/office/drawing/2014/main" id="{3762AC2A-0CDE-734E-9E58-4C583821DE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53" y="5611680"/>
                <a:ext cx="61703" cy="68133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418">
                <a:extLst>
                  <a:ext uri="{FF2B5EF4-FFF2-40B4-BE49-F238E27FC236}">
                    <a16:creationId xmlns:a16="http://schemas.microsoft.com/office/drawing/2014/main" id="{534F811E-EE18-D34A-8545-ADBA2327B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94931" y="6063070"/>
                <a:ext cx="85847" cy="5109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419">
                <a:extLst>
                  <a:ext uri="{FF2B5EF4-FFF2-40B4-BE49-F238E27FC236}">
                    <a16:creationId xmlns:a16="http://schemas.microsoft.com/office/drawing/2014/main" id="{BDCCF9F6-BBF5-594F-A2AC-61AE6D4A9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28598" y="6795519"/>
                <a:ext cx="48288" cy="42586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420">
                <a:extLst>
                  <a:ext uri="{FF2B5EF4-FFF2-40B4-BE49-F238E27FC236}">
                    <a16:creationId xmlns:a16="http://schemas.microsoft.com/office/drawing/2014/main" id="{EB57492E-82A9-8344-83A1-B2858B527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2324" y="7039668"/>
                <a:ext cx="40241" cy="22711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421">
                <a:extLst>
                  <a:ext uri="{FF2B5EF4-FFF2-40B4-BE49-F238E27FC236}">
                    <a16:creationId xmlns:a16="http://schemas.microsoft.com/office/drawing/2014/main" id="{BFCFD84B-DAB7-D848-A45F-1A7DD0653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90571" y="7289494"/>
                <a:ext cx="40241" cy="39745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422">
                <a:extLst>
                  <a:ext uri="{FF2B5EF4-FFF2-40B4-BE49-F238E27FC236}">
                    <a16:creationId xmlns:a16="http://schemas.microsoft.com/office/drawing/2014/main" id="{54058E75-C1B6-714C-9DA7-5C34F45B1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6428" y="7354789"/>
                <a:ext cx="16097" cy="8516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423">
                <a:extLst>
                  <a:ext uri="{FF2B5EF4-FFF2-40B4-BE49-F238E27FC236}">
                    <a16:creationId xmlns:a16="http://schemas.microsoft.com/office/drawing/2014/main" id="{5059C5E1-0422-9947-8ADA-7B062FFE6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6435" y="7488219"/>
                <a:ext cx="24144" cy="8516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424">
                <a:extLst>
                  <a:ext uri="{FF2B5EF4-FFF2-40B4-BE49-F238E27FC236}">
                    <a16:creationId xmlns:a16="http://schemas.microsoft.com/office/drawing/2014/main" id="{A3693557-A5F4-6D49-A96B-247CF29E0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2537" y="7530804"/>
                <a:ext cx="56338" cy="34068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425">
                <a:extLst>
                  <a:ext uri="{FF2B5EF4-FFF2-40B4-BE49-F238E27FC236}">
                    <a16:creationId xmlns:a16="http://schemas.microsoft.com/office/drawing/2014/main" id="{F09133AC-434C-D44B-ABAC-C3D5CBAF2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0835" y="7564871"/>
                <a:ext cx="45606" cy="3123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426">
                <a:extLst>
                  <a:ext uri="{FF2B5EF4-FFF2-40B4-BE49-F238E27FC236}">
                    <a16:creationId xmlns:a16="http://schemas.microsoft.com/office/drawing/2014/main" id="{BFB01A9A-4010-394B-A44F-D9D02F797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0594" y="7590421"/>
                <a:ext cx="40241" cy="39745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427">
                <a:extLst>
                  <a:ext uri="{FF2B5EF4-FFF2-40B4-BE49-F238E27FC236}">
                    <a16:creationId xmlns:a16="http://schemas.microsoft.com/office/drawing/2014/main" id="{940C07F6-E9AC-C641-ADA7-ACEB3D745C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2544" y="7647199"/>
                <a:ext cx="8048" cy="8516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428">
                <a:extLst>
                  <a:ext uri="{FF2B5EF4-FFF2-40B4-BE49-F238E27FC236}">
                    <a16:creationId xmlns:a16="http://schemas.microsoft.com/office/drawing/2014/main" id="{AEA13837-3989-B741-BF7C-7E35D3B890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2303" y="7613132"/>
                <a:ext cx="40241" cy="34068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429">
                <a:extLst>
                  <a:ext uri="{FF2B5EF4-FFF2-40B4-BE49-F238E27FC236}">
                    <a16:creationId xmlns:a16="http://schemas.microsoft.com/office/drawing/2014/main" id="{919E985F-CB28-BB43-B3BF-4CCDCCCF6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2565" y="7922577"/>
                <a:ext cx="16097" cy="2555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58" name="Group 757">
                <a:extLst>
                  <a:ext uri="{FF2B5EF4-FFF2-40B4-BE49-F238E27FC236}">
                    <a16:creationId xmlns:a16="http://schemas.microsoft.com/office/drawing/2014/main" id="{65461FB2-36F1-EB4E-BF37-887EED0DF98F}"/>
                  </a:ext>
                </a:extLst>
              </p:cNvPr>
              <p:cNvGrpSpPr/>
              <p:nvPr/>
            </p:nvGrpSpPr>
            <p:grpSpPr>
              <a:xfrm>
                <a:off x="13132831" y="7564871"/>
                <a:ext cx="587520" cy="590499"/>
                <a:chOff x="5961121" y="2686387"/>
                <a:chExt cx="288233" cy="273757"/>
              </a:xfrm>
              <a:grpFill/>
            </p:grpSpPr>
            <p:sp>
              <p:nvSpPr>
                <p:cNvPr id="857" name="Freeform 856">
                  <a:extLst>
                    <a:ext uri="{FF2B5EF4-FFF2-40B4-BE49-F238E27FC236}">
                      <a16:creationId xmlns:a16="http://schemas.microsoft.com/office/drawing/2014/main" id="{AA08837A-9E13-8F43-8D62-7E635587DD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8" name="Freeform 857">
                  <a:extLst>
                    <a:ext uri="{FF2B5EF4-FFF2-40B4-BE49-F238E27FC236}">
                      <a16:creationId xmlns:a16="http://schemas.microsoft.com/office/drawing/2014/main" id="{6104DC5A-B206-D24A-93AF-86CB720E95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59" name="Freeform 432">
                <a:extLst>
                  <a:ext uri="{FF2B5EF4-FFF2-40B4-BE49-F238E27FC236}">
                    <a16:creationId xmlns:a16="http://schemas.microsoft.com/office/drawing/2014/main" id="{3F3A2ED1-7794-BE41-A1D5-5B16B272A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0378" y="8107108"/>
                <a:ext cx="16097" cy="22711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433">
                <a:extLst>
                  <a:ext uri="{FF2B5EF4-FFF2-40B4-BE49-F238E27FC236}">
                    <a16:creationId xmlns:a16="http://schemas.microsoft.com/office/drawing/2014/main" id="{0718F334-9CD1-824B-A0E9-459E807E0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6482" y="8107108"/>
                <a:ext cx="101944" cy="82329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434">
                <a:extLst>
                  <a:ext uri="{FF2B5EF4-FFF2-40B4-BE49-F238E27FC236}">
                    <a16:creationId xmlns:a16="http://schemas.microsoft.com/office/drawing/2014/main" id="{34579908-C578-274B-B9A6-C775EDE15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4537" y="8138337"/>
                <a:ext cx="85847" cy="133431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435">
                <a:extLst>
                  <a:ext uri="{FF2B5EF4-FFF2-40B4-BE49-F238E27FC236}">
                    <a16:creationId xmlns:a16="http://schemas.microsoft.com/office/drawing/2014/main" id="{D292A23F-FE55-F849-B5AE-4D28F579CB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8691" y="8464819"/>
                <a:ext cx="29511" cy="2555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436">
                <a:extLst>
                  <a:ext uri="{FF2B5EF4-FFF2-40B4-BE49-F238E27FC236}">
                    <a16:creationId xmlns:a16="http://schemas.microsoft.com/office/drawing/2014/main" id="{BC3FE2B0-5047-4643-8BFF-E97C27C9F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68441" y="8382486"/>
                <a:ext cx="16097" cy="1419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437">
                <a:extLst>
                  <a:ext uri="{FF2B5EF4-FFF2-40B4-BE49-F238E27FC236}">
                    <a16:creationId xmlns:a16="http://schemas.microsoft.com/office/drawing/2014/main" id="{651A20A5-1F60-DA48-B79A-58B12D167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8555663"/>
                <a:ext cx="16097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438">
                <a:extLst>
                  <a:ext uri="{FF2B5EF4-FFF2-40B4-BE49-F238E27FC236}">
                    <a16:creationId xmlns:a16="http://schemas.microsoft.com/office/drawing/2014/main" id="{8DE02568-329C-5743-B236-56AEF13F1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272" y="8524434"/>
                <a:ext cx="93897" cy="139108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439">
                <a:extLst>
                  <a:ext uri="{FF2B5EF4-FFF2-40B4-BE49-F238E27FC236}">
                    <a16:creationId xmlns:a16="http://schemas.microsoft.com/office/drawing/2014/main" id="{574EA694-B8BB-364C-B2C9-F07B3BBB4B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2155" y="8757228"/>
                <a:ext cx="109992" cy="82329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440">
                <a:extLst>
                  <a:ext uri="{FF2B5EF4-FFF2-40B4-BE49-F238E27FC236}">
                    <a16:creationId xmlns:a16="http://schemas.microsoft.com/office/drawing/2014/main" id="{16B6F841-A590-874D-A4DE-42FA5B43B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8814007"/>
                <a:ext cx="158282" cy="23563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441">
                <a:extLst>
                  <a:ext uri="{FF2B5EF4-FFF2-40B4-BE49-F238E27FC236}">
                    <a16:creationId xmlns:a16="http://schemas.microsoft.com/office/drawing/2014/main" id="{F9872818-DB2F-C04D-89D7-0490008A7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2" y="9015570"/>
                <a:ext cx="48288" cy="65297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442">
                <a:extLst>
                  <a:ext uri="{FF2B5EF4-FFF2-40B4-BE49-F238E27FC236}">
                    <a16:creationId xmlns:a16="http://schemas.microsoft.com/office/drawing/2014/main" id="{542C57C7-B0C7-5742-A612-03E0A873F2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9072349"/>
                <a:ext cx="77799" cy="110719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443">
                <a:extLst>
                  <a:ext uri="{FF2B5EF4-FFF2-40B4-BE49-F238E27FC236}">
                    <a16:creationId xmlns:a16="http://schemas.microsoft.com/office/drawing/2014/main" id="{C2058259-3E05-7446-BD5C-4A370B30D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4317" y="9024088"/>
                <a:ext cx="48288" cy="65297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444">
                <a:extLst>
                  <a:ext uri="{FF2B5EF4-FFF2-40B4-BE49-F238E27FC236}">
                    <a16:creationId xmlns:a16="http://schemas.microsoft.com/office/drawing/2014/main" id="{F9BA3EDF-2EDC-5D40-98A5-2A3699428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0657" y="9089383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445">
                <a:extLst>
                  <a:ext uri="{FF2B5EF4-FFF2-40B4-BE49-F238E27FC236}">
                    <a16:creationId xmlns:a16="http://schemas.microsoft.com/office/drawing/2014/main" id="{F7E395BD-6A7F-5C4C-BE92-2C8D88854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86754" y="9140483"/>
                <a:ext cx="53656" cy="90845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446">
                <a:extLst>
                  <a:ext uri="{FF2B5EF4-FFF2-40B4-BE49-F238E27FC236}">
                    <a16:creationId xmlns:a16="http://schemas.microsoft.com/office/drawing/2014/main" id="{3DF72F51-2F1E-C446-9913-94F7663B2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32358" y="9131968"/>
                <a:ext cx="32193" cy="65297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447">
                <a:extLst>
                  <a:ext uri="{FF2B5EF4-FFF2-40B4-BE49-F238E27FC236}">
                    <a16:creationId xmlns:a16="http://schemas.microsoft.com/office/drawing/2014/main" id="{97427924-1FFE-8D43-8DD0-08FB9B92BB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74552"/>
                <a:ext cx="48288" cy="3123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448">
                <a:extLst>
                  <a:ext uri="{FF2B5EF4-FFF2-40B4-BE49-F238E27FC236}">
                    <a16:creationId xmlns:a16="http://schemas.microsoft.com/office/drawing/2014/main" id="{8226CA04-3A13-4F45-BE28-F8C5EF345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97265"/>
                <a:ext cx="109992" cy="176016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449">
                <a:extLst>
                  <a:ext uri="{FF2B5EF4-FFF2-40B4-BE49-F238E27FC236}">
                    <a16:creationId xmlns:a16="http://schemas.microsoft.com/office/drawing/2014/main" id="{74E55AE7-5161-F943-B092-A9D54446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8704" y="9231330"/>
                <a:ext cx="93897" cy="85168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450">
                <a:extLst>
                  <a:ext uri="{FF2B5EF4-FFF2-40B4-BE49-F238E27FC236}">
                    <a16:creationId xmlns:a16="http://schemas.microsoft.com/office/drawing/2014/main" id="{98F1F292-A585-A441-8F50-EB0B500BC9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8229" y="9149000"/>
                <a:ext cx="93897" cy="99363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451">
                <a:extLst>
                  <a:ext uri="{FF2B5EF4-FFF2-40B4-BE49-F238E27FC236}">
                    <a16:creationId xmlns:a16="http://schemas.microsoft.com/office/drawing/2014/main" id="{C4BB287E-5A12-114F-A0BF-5E59B454D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4553" y="9024088"/>
                <a:ext cx="16097" cy="8516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452">
                <a:extLst>
                  <a:ext uri="{FF2B5EF4-FFF2-40B4-BE49-F238E27FC236}">
                    <a16:creationId xmlns:a16="http://schemas.microsoft.com/office/drawing/2014/main" id="{D527C730-4014-CC42-83AD-46B4FAF9E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4380" y="9364761"/>
                <a:ext cx="439973" cy="485460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453">
                <a:extLst>
                  <a:ext uri="{FF2B5EF4-FFF2-40B4-BE49-F238E27FC236}">
                    <a16:creationId xmlns:a16="http://schemas.microsoft.com/office/drawing/2014/main" id="{111804EF-3922-AF44-8103-E37AA1C4D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2180" y="9540778"/>
                <a:ext cx="40241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454">
                <a:extLst>
                  <a:ext uri="{FF2B5EF4-FFF2-40B4-BE49-F238E27FC236}">
                    <a16:creationId xmlns:a16="http://schemas.microsoft.com/office/drawing/2014/main" id="{15C8A2BB-3AFC-444F-BA87-F3C4A5C91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8520" y="9640141"/>
                <a:ext cx="37559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9FC13105-FE6F-4E4B-8516-DBA6A01A7D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112" y="9665688"/>
                <a:ext cx="56338" cy="59618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9D0AF499-B20B-6A4D-B3DA-CB21343DD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12643" y="9708274"/>
                <a:ext cx="29511" cy="3123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06FE9910-F064-C446-80D9-24190E104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2159" y="9850220"/>
                <a:ext cx="362173" cy="124913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E33A17DD-DDB6-1343-9ACE-D0A7E8CD1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00436" y="9881447"/>
                <a:ext cx="61703" cy="2555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459">
                <a:extLst>
                  <a:ext uri="{FF2B5EF4-FFF2-40B4-BE49-F238E27FC236}">
                    <a16:creationId xmlns:a16="http://schemas.microsoft.com/office/drawing/2014/main" id="{85AD84ED-2EE1-D04F-849D-0A510B934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6283" y="9941066"/>
                <a:ext cx="48288" cy="34068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460">
                <a:extLst>
                  <a:ext uri="{FF2B5EF4-FFF2-40B4-BE49-F238E27FC236}">
                    <a16:creationId xmlns:a16="http://schemas.microsoft.com/office/drawing/2014/main" id="{727EC0F4-BDFD-5B48-908E-3D269AA7A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4574" y="9949581"/>
                <a:ext cx="37559" cy="2555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461">
                <a:extLst>
                  <a:ext uri="{FF2B5EF4-FFF2-40B4-BE49-F238E27FC236}">
                    <a16:creationId xmlns:a16="http://schemas.microsoft.com/office/drawing/2014/main" id="{CF38FA16-C84E-0340-BE79-8E29CFAAC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4083" y="9949581"/>
                <a:ext cx="56338" cy="34068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462">
                <a:extLst>
                  <a:ext uri="{FF2B5EF4-FFF2-40B4-BE49-F238E27FC236}">
                    <a16:creationId xmlns:a16="http://schemas.microsoft.com/office/drawing/2014/main" id="{B3554B4A-6459-8243-A1D9-5FD5713B8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04325" y="9941066"/>
                <a:ext cx="64385" cy="42586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463">
                <a:extLst>
                  <a:ext uri="{FF2B5EF4-FFF2-40B4-BE49-F238E27FC236}">
                    <a16:creationId xmlns:a16="http://schemas.microsoft.com/office/drawing/2014/main" id="{E836E304-4550-2740-87E0-BF3D1E0B2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9949581"/>
                <a:ext cx="96579" cy="34068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464">
                <a:extLst>
                  <a:ext uri="{FF2B5EF4-FFF2-40B4-BE49-F238E27FC236}">
                    <a16:creationId xmlns:a16="http://schemas.microsoft.com/office/drawing/2014/main" id="{FD88A41B-7794-324E-9BAB-323F8D55B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60664" y="9997845"/>
                <a:ext cx="85847" cy="5109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465">
                <a:extLst>
                  <a:ext uri="{FF2B5EF4-FFF2-40B4-BE49-F238E27FC236}">
                    <a16:creationId xmlns:a16="http://schemas.microsoft.com/office/drawing/2014/main" id="{E130B340-4CEB-B544-932C-D79FAE803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34303" y="9730985"/>
                <a:ext cx="48288" cy="34068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466">
                <a:extLst>
                  <a:ext uri="{FF2B5EF4-FFF2-40B4-BE49-F238E27FC236}">
                    <a16:creationId xmlns:a16="http://schemas.microsoft.com/office/drawing/2014/main" id="{937B5946-AD5C-764F-9270-669583475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4787" y="9725308"/>
                <a:ext cx="118041" cy="39745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467">
                <a:extLst>
                  <a:ext uri="{FF2B5EF4-FFF2-40B4-BE49-F238E27FC236}">
                    <a16:creationId xmlns:a16="http://schemas.microsoft.com/office/drawing/2014/main" id="{EA918D09-159E-6540-98F3-3FA408F90A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615" y="9532257"/>
                <a:ext cx="252180" cy="300927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468">
                <a:extLst>
                  <a:ext uri="{FF2B5EF4-FFF2-40B4-BE49-F238E27FC236}">
                    <a16:creationId xmlns:a16="http://schemas.microsoft.com/office/drawing/2014/main" id="{BCAB7707-277D-F042-9ECB-7244FF51E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515223"/>
                <a:ext cx="61703" cy="124913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469">
                <a:extLst>
                  <a:ext uri="{FF2B5EF4-FFF2-40B4-BE49-F238E27FC236}">
                    <a16:creationId xmlns:a16="http://schemas.microsoft.com/office/drawing/2014/main" id="{DE6D6620-B904-024B-BCE1-53655C787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2837" y="9498193"/>
                <a:ext cx="21461" cy="17034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485">
                <a:extLst>
                  <a:ext uri="{FF2B5EF4-FFF2-40B4-BE49-F238E27FC236}">
                    <a16:creationId xmlns:a16="http://schemas.microsoft.com/office/drawing/2014/main" id="{99053900-1B8D-9E44-BAFC-0FF9AC0DC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74416" y="9197265"/>
                <a:ext cx="85847" cy="150465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487">
                <a:extLst>
                  <a:ext uri="{FF2B5EF4-FFF2-40B4-BE49-F238E27FC236}">
                    <a16:creationId xmlns:a16="http://schemas.microsoft.com/office/drawing/2014/main" id="{970ED348-DC53-ED4D-A8C9-91A2F68B97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6020485"/>
                <a:ext cx="85847" cy="68133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488">
                <a:extLst>
                  <a:ext uri="{FF2B5EF4-FFF2-40B4-BE49-F238E27FC236}">
                    <a16:creationId xmlns:a16="http://schemas.microsoft.com/office/drawing/2014/main" id="{992D40CC-0AD0-CC4F-9C86-1ABE89CF2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5714" y="6071588"/>
                <a:ext cx="85847" cy="82329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489">
                <a:extLst>
                  <a:ext uri="{FF2B5EF4-FFF2-40B4-BE49-F238E27FC236}">
                    <a16:creationId xmlns:a16="http://schemas.microsoft.com/office/drawing/2014/main" id="{59DFAA04-A264-744E-BCF8-EAD40CEEE3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4196" y="5787692"/>
                <a:ext cx="69752" cy="42586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490">
                <a:extLst>
                  <a:ext uri="{FF2B5EF4-FFF2-40B4-BE49-F238E27FC236}">
                    <a16:creationId xmlns:a16="http://schemas.microsoft.com/office/drawing/2014/main" id="{9B6F34AF-670A-2543-854C-22CBF07AFB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76291" y="5705363"/>
                <a:ext cx="77799" cy="39745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491">
                <a:extLst>
                  <a:ext uri="{FF2B5EF4-FFF2-40B4-BE49-F238E27FC236}">
                    <a16:creationId xmlns:a16="http://schemas.microsoft.com/office/drawing/2014/main" id="{E451886F-91EC-AA4D-86FE-212B89E9A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2196" y="5103509"/>
                <a:ext cx="48288" cy="17034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492">
                <a:extLst>
                  <a:ext uri="{FF2B5EF4-FFF2-40B4-BE49-F238E27FC236}">
                    <a16:creationId xmlns:a16="http://schemas.microsoft.com/office/drawing/2014/main" id="{484E59A3-4408-3045-9603-4B42C2CD8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2225" y="5821763"/>
                <a:ext cx="45606" cy="34068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496">
                <a:extLst>
                  <a:ext uri="{FF2B5EF4-FFF2-40B4-BE49-F238E27FC236}">
                    <a16:creationId xmlns:a16="http://schemas.microsoft.com/office/drawing/2014/main" id="{EAEE7E88-F83E-FD4B-A4B0-0AA9928F71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1852" y="8030459"/>
                <a:ext cx="101944" cy="59618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497">
                <a:extLst>
                  <a:ext uri="{FF2B5EF4-FFF2-40B4-BE49-F238E27FC236}">
                    <a16:creationId xmlns:a16="http://schemas.microsoft.com/office/drawing/2014/main" id="{8D49211C-6F23-E144-B338-93EB8F2BAB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6" y="8038974"/>
                <a:ext cx="118041" cy="34068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611">
                <a:extLst>
                  <a:ext uri="{FF2B5EF4-FFF2-40B4-BE49-F238E27FC236}">
                    <a16:creationId xmlns:a16="http://schemas.microsoft.com/office/drawing/2014/main" id="{3026191C-2C93-474E-8EE7-3A5708149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665686"/>
                <a:ext cx="16097" cy="1703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643">
                <a:extLst>
                  <a:ext uri="{FF2B5EF4-FFF2-40B4-BE49-F238E27FC236}">
                    <a16:creationId xmlns:a16="http://schemas.microsoft.com/office/drawing/2014/main" id="{D4002806-11BF-CB48-8C02-C46CFBC6D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1" y="9975134"/>
                <a:ext cx="80483" cy="7381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644">
                <a:extLst>
                  <a:ext uri="{FF2B5EF4-FFF2-40B4-BE49-F238E27FC236}">
                    <a16:creationId xmlns:a16="http://schemas.microsoft.com/office/drawing/2014/main" id="{249231FB-683D-C44A-8E5E-46CA82EBF6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8696" y="9958099"/>
                <a:ext cx="101944" cy="39745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671">
                <a:extLst>
                  <a:ext uri="{FF2B5EF4-FFF2-40B4-BE49-F238E27FC236}">
                    <a16:creationId xmlns:a16="http://schemas.microsoft.com/office/drawing/2014/main" id="{378FD836-965B-4542-92CA-A69FD826A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781" y="7738047"/>
                <a:ext cx="244133" cy="266861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675">
                <a:extLst>
                  <a:ext uri="{FF2B5EF4-FFF2-40B4-BE49-F238E27FC236}">
                    <a16:creationId xmlns:a16="http://schemas.microsoft.com/office/drawing/2014/main" id="{468C5792-5BE1-2246-B0B2-1CE579050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680" y="7763595"/>
                <a:ext cx="150235" cy="133431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676">
                <a:extLst>
                  <a:ext uri="{FF2B5EF4-FFF2-40B4-BE49-F238E27FC236}">
                    <a16:creationId xmlns:a16="http://schemas.microsoft.com/office/drawing/2014/main" id="{B58A9094-EFDE-FD49-89AC-C5288368A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4018" y="7831731"/>
                <a:ext cx="777999" cy="698378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677">
                <a:extLst>
                  <a:ext uri="{FF2B5EF4-FFF2-40B4-BE49-F238E27FC236}">
                    <a16:creationId xmlns:a16="http://schemas.microsoft.com/office/drawing/2014/main" id="{6524F6DD-3275-EC43-AAAB-3D2B162AF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4" y="7840248"/>
                <a:ext cx="61705" cy="48264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678">
                <a:extLst>
                  <a:ext uri="{FF2B5EF4-FFF2-40B4-BE49-F238E27FC236}">
                    <a16:creationId xmlns:a16="http://schemas.microsoft.com/office/drawing/2014/main" id="{8B86A6A3-ACFD-4146-BF5B-A0C303722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7685" y="7638682"/>
                <a:ext cx="276326" cy="150467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679">
                <a:extLst>
                  <a:ext uri="{FF2B5EF4-FFF2-40B4-BE49-F238E27FC236}">
                    <a16:creationId xmlns:a16="http://schemas.microsoft.com/office/drawing/2014/main" id="{A1676B8B-DAAB-A347-82FC-9B9D65E30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8163" y="7738047"/>
                <a:ext cx="211937" cy="176016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680">
                <a:extLst>
                  <a:ext uri="{FF2B5EF4-FFF2-40B4-BE49-F238E27FC236}">
                    <a16:creationId xmlns:a16="http://schemas.microsoft.com/office/drawing/2014/main" id="{540BFC2D-65AA-E143-8A7D-2BC8AA1F6C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7913" y="8288802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681">
                <a:extLst>
                  <a:ext uri="{FF2B5EF4-FFF2-40B4-BE49-F238E27FC236}">
                    <a16:creationId xmlns:a16="http://schemas.microsoft.com/office/drawing/2014/main" id="{2FADA8B9-C704-0249-A23E-3F3E1D811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7943" y="7973678"/>
                <a:ext cx="273642" cy="224276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682">
                <a:extLst>
                  <a:ext uri="{FF2B5EF4-FFF2-40B4-BE49-F238E27FC236}">
                    <a16:creationId xmlns:a16="http://schemas.microsoft.com/office/drawing/2014/main" id="{4066F12E-CC4B-954A-99C6-0916818EF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4031" y="7956645"/>
                <a:ext cx="391683" cy="391773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683">
                <a:extLst>
                  <a:ext uri="{FF2B5EF4-FFF2-40B4-BE49-F238E27FC236}">
                    <a16:creationId xmlns:a16="http://schemas.microsoft.com/office/drawing/2014/main" id="{8A5F11DE-3591-3047-A967-F378AD529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7720" y="7729531"/>
                <a:ext cx="745806" cy="300927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684">
                <a:extLst>
                  <a:ext uri="{FF2B5EF4-FFF2-40B4-BE49-F238E27FC236}">
                    <a16:creationId xmlns:a16="http://schemas.microsoft.com/office/drawing/2014/main" id="{9EF7D304-50B1-2742-AE4A-B90AFD10B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5747" y="8206473"/>
                <a:ext cx="826288" cy="701220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685">
                <a:extLst>
                  <a:ext uri="{FF2B5EF4-FFF2-40B4-BE49-F238E27FC236}">
                    <a16:creationId xmlns:a16="http://schemas.microsoft.com/office/drawing/2014/main" id="{BF99AD02-2D08-0745-9F95-6155EF0E3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55369"/>
                <a:ext cx="163648" cy="184531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1" name="Freeform 686">
                <a:extLst>
                  <a:ext uri="{FF2B5EF4-FFF2-40B4-BE49-F238E27FC236}">
                    <a16:creationId xmlns:a16="http://schemas.microsoft.com/office/drawing/2014/main" id="{A3790C67-8ADD-0F43-88EF-8F4786732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893" y="8090076"/>
                <a:ext cx="61705" cy="73815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2" name="Freeform 687">
                <a:extLst>
                  <a:ext uri="{FF2B5EF4-FFF2-40B4-BE49-F238E27FC236}">
                    <a16:creationId xmlns:a16="http://schemas.microsoft.com/office/drawing/2014/main" id="{037E231F-A2B0-094C-9298-8E390971B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89439"/>
                <a:ext cx="24146" cy="59618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3" name="Freeform 688">
                <a:extLst>
                  <a:ext uri="{FF2B5EF4-FFF2-40B4-BE49-F238E27FC236}">
                    <a16:creationId xmlns:a16="http://schemas.microsoft.com/office/drawing/2014/main" id="{FA088B0B-390C-B74C-B66A-AADC356EB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9652" y="8155369"/>
                <a:ext cx="64385" cy="218601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689">
                <a:extLst>
                  <a:ext uri="{FF2B5EF4-FFF2-40B4-BE49-F238E27FC236}">
                    <a16:creationId xmlns:a16="http://schemas.microsoft.com/office/drawing/2014/main" id="{8586B1DF-9C77-FB40-AA5D-4B014746C2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1561" y="8481848"/>
                <a:ext cx="40241" cy="65297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690">
                <a:extLst>
                  <a:ext uri="{FF2B5EF4-FFF2-40B4-BE49-F238E27FC236}">
                    <a16:creationId xmlns:a16="http://schemas.microsoft.com/office/drawing/2014/main" id="{A12E8E2D-86AD-DD4C-89B3-6F56E3E21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9633" y="8791295"/>
                <a:ext cx="418509" cy="281057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691">
                <a:extLst>
                  <a:ext uri="{FF2B5EF4-FFF2-40B4-BE49-F238E27FC236}">
                    <a16:creationId xmlns:a16="http://schemas.microsoft.com/office/drawing/2014/main" id="{8B8635F9-3B87-714E-95C9-DA348E0A3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0" y="8481848"/>
                <a:ext cx="321930" cy="408808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692">
                <a:extLst>
                  <a:ext uri="{FF2B5EF4-FFF2-40B4-BE49-F238E27FC236}">
                    <a16:creationId xmlns:a16="http://schemas.microsoft.com/office/drawing/2014/main" id="{AEC6C876-2F5E-DF44-8B20-5FB1BAAF4B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952" y="7681269"/>
                <a:ext cx="431925" cy="198727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693">
                <a:extLst>
                  <a:ext uri="{FF2B5EF4-FFF2-40B4-BE49-F238E27FC236}">
                    <a16:creationId xmlns:a16="http://schemas.microsoft.com/office/drawing/2014/main" id="{C4E5109C-716B-584A-BF7F-14FBE6923D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38134" y="7556355"/>
                <a:ext cx="700200" cy="43435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694">
                <a:extLst>
                  <a:ext uri="{FF2B5EF4-FFF2-40B4-BE49-F238E27FC236}">
                    <a16:creationId xmlns:a16="http://schemas.microsoft.com/office/drawing/2014/main" id="{57599B2B-FE23-F14F-9E8F-727F78307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0072" y="8038974"/>
                <a:ext cx="0" cy="851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695">
                <a:extLst>
                  <a:ext uri="{FF2B5EF4-FFF2-40B4-BE49-F238E27FC236}">
                    <a16:creationId xmlns:a16="http://schemas.microsoft.com/office/drawing/2014/main" id="{687E6C16-EB96-4C48-8963-FFD9B80D4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98" y="7706818"/>
                <a:ext cx="574108" cy="357706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3" name="Freeform 696">
                <a:extLst>
                  <a:ext uri="{FF2B5EF4-FFF2-40B4-BE49-F238E27FC236}">
                    <a16:creationId xmlns:a16="http://schemas.microsoft.com/office/drawing/2014/main" id="{9E0E825A-0A38-9E40-994A-9EBEC51BA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4202" y="7789147"/>
                <a:ext cx="313881" cy="224276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4" name="Freeform 697">
                <a:extLst>
                  <a:ext uri="{FF2B5EF4-FFF2-40B4-BE49-F238E27FC236}">
                    <a16:creationId xmlns:a16="http://schemas.microsoft.com/office/drawing/2014/main" id="{200403B5-487A-8846-A0D7-2860770AC8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024" y="7982196"/>
                <a:ext cx="651912" cy="616052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5" name="Freeform 698">
                <a:extLst>
                  <a:ext uri="{FF2B5EF4-FFF2-40B4-BE49-F238E27FC236}">
                    <a16:creationId xmlns:a16="http://schemas.microsoft.com/office/drawing/2014/main" id="{A21C54FC-BD51-F04B-8F15-FAD384769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9830" y="7905544"/>
                <a:ext cx="590207" cy="442874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6" name="Freeform 699">
                <a:extLst>
                  <a:ext uri="{FF2B5EF4-FFF2-40B4-BE49-F238E27FC236}">
                    <a16:creationId xmlns:a16="http://schemas.microsoft.com/office/drawing/2014/main" id="{493E65B3-7408-4240-BE0A-EFD699295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7547837"/>
                <a:ext cx="21461" cy="34068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7" name="Freeform 700">
                <a:extLst>
                  <a:ext uri="{FF2B5EF4-FFF2-40B4-BE49-F238E27FC236}">
                    <a16:creationId xmlns:a16="http://schemas.microsoft.com/office/drawing/2014/main" id="{A6050E16-89DA-1F49-9A88-E8A113393A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59864" y="7022635"/>
                <a:ext cx="1596241" cy="809100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8" name="Freeform 701">
                <a:extLst>
                  <a:ext uri="{FF2B5EF4-FFF2-40B4-BE49-F238E27FC236}">
                    <a16:creationId xmlns:a16="http://schemas.microsoft.com/office/drawing/2014/main" id="{123B4C90-4412-0048-BDAE-FF551FBA6F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3712" y="8030456"/>
                <a:ext cx="1102612" cy="1243456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9" name="Freeform 702">
                <a:extLst>
                  <a:ext uri="{FF2B5EF4-FFF2-40B4-BE49-F238E27FC236}">
                    <a16:creationId xmlns:a16="http://schemas.microsoft.com/office/drawing/2014/main" id="{7C5F81D6-DF3F-9645-91FF-2104C4827C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0483" y="8373969"/>
                <a:ext cx="321930" cy="817616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0" name="Freeform 703">
                <a:extLst>
                  <a:ext uri="{FF2B5EF4-FFF2-40B4-BE49-F238E27FC236}">
                    <a16:creationId xmlns:a16="http://schemas.microsoft.com/office/drawing/2014/main" id="{D38D3B5D-24EE-154F-9B3F-42DE7B478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8473330"/>
                <a:ext cx="179747" cy="232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1" name="Freeform 704">
                <a:extLst>
                  <a:ext uri="{FF2B5EF4-FFF2-40B4-BE49-F238E27FC236}">
                    <a16:creationId xmlns:a16="http://schemas.microsoft.com/office/drawing/2014/main" id="{489FF91F-683E-7143-9304-8F757908A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18276" y="8731675"/>
                <a:ext cx="329980" cy="641601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2" name="Freeform 705">
                <a:extLst>
                  <a:ext uri="{FF2B5EF4-FFF2-40B4-BE49-F238E27FC236}">
                    <a16:creationId xmlns:a16="http://schemas.microsoft.com/office/drawing/2014/main" id="{DA9BB46D-39D2-4F4C-A762-4AB38DB96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8021" y="8598245"/>
                <a:ext cx="300468" cy="65011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3" name="Freeform 706">
                <a:extLst>
                  <a:ext uri="{FF2B5EF4-FFF2-40B4-BE49-F238E27FC236}">
                    <a16:creationId xmlns:a16="http://schemas.microsoft.com/office/drawing/2014/main" id="{B440CED5-92BB-484E-B68D-7AB872526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8270" y="8649346"/>
                <a:ext cx="289738" cy="374741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4" name="Freeform 709">
                <a:extLst>
                  <a:ext uri="{FF2B5EF4-FFF2-40B4-BE49-F238E27FC236}">
                    <a16:creationId xmlns:a16="http://schemas.microsoft.com/office/drawing/2014/main" id="{849B4FA4-643C-564D-BC66-CB25A7C6C2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6297" y="9407345"/>
                <a:ext cx="402413" cy="374741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710">
                <a:extLst>
                  <a:ext uri="{FF2B5EF4-FFF2-40B4-BE49-F238E27FC236}">
                    <a16:creationId xmlns:a16="http://schemas.microsoft.com/office/drawing/2014/main" id="{43250A51-5C4A-9542-ABF3-76BD86212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0440" y="9307980"/>
                <a:ext cx="386318" cy="266861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711">
                <a:extLst>
                  <a:ext uri="{FF2B5EF4-FFF2-40B4-BE49-F238E27FC236}">
                    <a16:creationId xmlns:a16="http://schemas.microsoft.com/office/drawing/2014/main" id="{9072B220-FFDD-0745-B087-807B38EB7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4395" y="8382485"/>
                <a:ext cx="134137" cy="82329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712">
                <a:extLst>
                  <a:ext uri="{FF2B5EF4-FFF2-40B4-BE49-F238E27FC236}">
                    <a16:creationId xmlns:a16="http://schemas.microsoft.com/office/drawing/2014/main" id="{59A0360F-8F92-AF4C-9D24-40C2E649E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5878" y="8288802"/>
                <a:ext cx="292418" cy="193046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713">
                <a:extLst>
                  <a:ext uri="{FF2B5EF4-FFF2-40B4-BE49-F238E27FC236}">
                    <a16:creationId xmlns:a16="http://schemas.microsoft.com/office/drawing/2014/main" id="{12484D5D-74F3-3A4E-909C-659059EC4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6069" y="8990020"/>
                <a:ext cx="219985" cy="193046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714">
                <a:extLst>
                  <a:ext uri="{FF2B5EF4-FFF2-40B4-BE49-F238E27FC236}">
                    <a16:creationId xmlns:a16="http://schemas.microsoft.com/office/drawing/2014/main" id="{73AE73FE-CCD3-9840-AF42-D6FFBD30D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0220" y="9330691"/>
                <a:ext cx="174378" cy="21860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715">
                <a:extLst>
                  <a:ext uri="{FF2B5EF4-FFF2-40B4-BE49-F238E27FC236}">
                    <a16:creationId xmlns:a16="http://schemas.microsoft.com/office/drawing/2014/main" id="{B985E05F-08BF-9A45-B86B-2BC4DF1A3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8332" y="7121996"/>
                <a:ext cx="2358144" cy="162671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716">
                <a:extLst>
                  <a:ext uri="{FF2B5EF4-FFF2-40B4-BE49-F238E27FC236}">
                    <a16:creationId xmlns:a16="http://schemas.microsoft.com/office/drawing/2014/main" id="{2476F202-671B-8B40-ADAF-0B6AAF2F0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7204327"/>
                <a:ext cx="1234067" cy="567787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720">
                <a:extLst>
                  <a:ext uri="{FF2B5EF4-FFF2-40B4-BE49-F238E27FC236}">
                    <a16:creationId xmlns:a16="http://schemas.microsoft.com/office/drawing/2014/main" id="{CCF531E6-BD9C-234A-8B19-5004873520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19423" y="5429986"/>
                <a:ext cx="6371546" cy="2350645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721">
                <a:extLst>
                  <a:ext uri="{FF2B5EF4-FFF2-40B4-BE49-F238E27FC236}">
                    <a16:creationId xmlns:a16="http://schemas.microsoft.com/office/drawing/2014/main" id="{CB56F8FD-99A4-E847-853C-11E6435A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40605" y="7087930"/>
                <a:ext cx="118041" cy="266861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722">
                <a:extLst>
                  <a:ext uri="{FF2B5EF4-FFF2-40B4-BE49-F238E27FC236}">
                    <a16:creationId xmlns:a16="http://schemas.microsoft.com/office/drawing/2014/main" id="{572612B6-7DBE-6340-803F-4326FF13E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49" y="7346271"/>
                <a:ext cx="118041" cy="193046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23">
                <a:extLst>
                  <a:ext uri="{FF2B5EF4-FFF2-40B4-BE49-F238E27FC236}">
                    <a16:creationId xmlns:a16="http://schemas.microsoft.com/office/drawing/2014/main" id="{E94096C4-A7A5-2D46-9C07-1BEEA0264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2350" y="7914062"/>
                <a:ext cx="166332" cy="21008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24">
                <a:extLst>
                  <a:ext uri="{FF2B5EF4-FFF2-40B4-BE49-F238E27FC236}">
                    <a16:creationId xmlns:a16="http://schemas.microsoft.com/office/drawing/2014/main" id="{DDC97889-780A-A14E-98F9-DCC2A77639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2600" y="7689783"/>
                <a:ext cx="252180" cy="258346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6" name="Group 475">
              <a:extLst>
                <a:ext uri="{FF2B5EF4-FFF2-40B4-BE49-F238E27FC236}">
                  <a16:creationId xmlns:a16="http://schemas.microsoft.com/office/drawing/2014/main" id="{D479AE1A-7116-CF4B-BAD3-1515F6BAC575}"/>
                </a:ext>
              </a:extLst>
            </p:cNvPr>
            <p:cNvGrpSpPr/>
            <p:nvPr/>
          </p:nvGrpSpPr>
          <p:grpSpPr>
            <a:xfrm>
              <a:off x="7657324" y="5963707"/>
              <a:ext cx="1966460" cy="2066752"/>
              <a:chOff x="7657324" y="5963707"/>
              <a:chExt cx="1966460" cy="2066752"/>
            </a:xfrm>
            <a:grpFill/>
          </p:grpSpPr>
          <p:sp>
            <p:nvSpPr>
              <p:cNvPr id="678" name="Freeform 727">
                <a:extLst>
                  <a:ext uri="{FF2B5EF4-FFF2-40B4-BE49-F238E27FC236}">
                    <a16:creationId xmlns:a16="http://schemas.microsoft.com/office/drawing/2014/main" id="{F514FF66-6929-B04D-8E2C-ED7FCDBD89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5612" y="7647200"/>
                <a:ext cx="493627" cy="383259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9" name="Group 678">
                <a:extLst>
                  <a:ext uri="{FF2B5EF4-FFF2-40B4-BE49-F238E27FC236}">
                    <a16:creationId xmlns:a16="http://schemas.microsoft.com/office/drawing/2014/main" id="{DF7F61E7-64C1-4545-97C6-0FF4294B9BD9}"/>
                  </a:ext>
                </a:extLst>
              </p:cNvPr>
              <p:cNvGrpSpPr/>
              <p:nvPr/>
            </p:nvGrpSpPr>
            <p:grpSpPr>
              <a:xfrm>
                <a:off x="7657324" y="5963707"/>
                <a:ext cx="1966460" cy="2032683"/>
                <a:chOff x="7657324" y="5963707"/>
                <a:chExt cx="1966460" cy="2032683"/>
              </a:xfrm>
              <a:grpFill/>
            </p:grpSpPr>
            <p:sp>
              <p:nvSpPr>
                <p:cNvPr id="680" name="Freeform 404">
                  <a:extLst>
                    <a:ext uri="{FF2B5EF4-FFF2-40B4-BE49-F238E27FC236}">
                      <a16:creationId xmlns:a16="http://schemas.microsoft.com/office/drawing/2014/main" id="{EE6B784C-A1B6-FA46-91BD-BB6FBB95DE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821068"/>
                  <a:ext cx="313881" cy="502492"/>
                </a:xfrm>
                <a:custGeom>
                  <a:avLst/>
                  <a:gdLst>
                    <a:gd name="T0" fmla="*/ 7 w 40"/>
                    <a:gd name="T1" fmla="*/ 0 h 60"/>
                    <a:gd name="T2" fmla="*/ 4 w 40"/>
                    <a:gd name="T3" fmla="*/ 3 h 60"/>
                    <a:gd name="T4" fmla="*/ 2 w 40"/>
                    <a:gd name="T5" fmla="*/ 8 h 60"/>
                    <a:gd name="T6" fmla="*/ 5 w 40"/>
                    <a:gd name="T7" fmla="*/ 14 h 60"/>
                    <a:gd name="T8" fmla="*/ 3 w 40"/>
                    <a:gd name="T9" fmla="*/ 18 h 60"/>
                    <a:gd name="T10" fmla="*/ 3 w 40"/>
                    <a:gd name="T11" fmla="*/ 19 h 60"/>
                    <a:gd name="T12" fmla="*/ 2 w 40"/>
                    <a:gd name="T13" fmla="*/ 23 h 60"/>
                    <a:gd name="T14" fmla="*/ 5 w 40"/>
                    <a:gd name="T15" fmla="*/ 23 h 60"/>
                    <a:gd name="T16" fmla="*/ 7 w 40"/>
                    <a:gd name="T17" fmla="*/ 19 h 60"/>
                    <a:gd name="T18" fmla="*/ 7 w 40"/>
                    <a:gd name="T19" fmla="*/ 23 h 60"/>
                    <a:gd name="T20" fmla="*/ 11 w 40"/>
                    <a:gd name="T21" fmla="*/ 27 h 60"/>
                    <a:gd name="T22" fmla="*/ 14 w 40"/>
                    <a:gd name="T23" fmla="*/ 30 h 60"/>
                    <a:gd name="T24" fmla="*/ 16 w 40"/>
                    <a:gd name="T25" fmla="*/ 36 h 60"/>
                    <a:gd name="T26" fmla="*/ 8 w 40"/>
                    <a:gd name="T27" fmla="*/ 39 h 60"/>
                    <a:gd name="T28" fmla="*/ 9 w 40"/>
                    <a:gd name="T29" fmla="*/ 42 h 60"/>
                    <a:gd name="T30" fmla="*/ 5 w 40"/>
                    <a:gd name="T31" fmla="*/ 47 h 60"/>
                    <a:gd name="T32" fmla="*/ 9 w 40"/>
                    <a:gd name="T33" fmla="*/ 48 h 60"/>
                    <a:gd name="T34" fmla="*/ 18 w 40"/>
                    <a:gd name="T35" fmla="*/ 48 h 60"/>
                    <a:gd name="T36" fmla="*/ 10 w 40"/>
                    <a:gd name="T37" fmla="*/ 52 h 60"/>
                    <a:gd name="T38" fmla="*/ 7 w 40"/>
                    <a:gd name="T39" fmla="*/ 55 h 60"/>
                    <a:gd name="T40" fmla="*/ 3 w 40"/>
                    <a:gd name="T41" fmla="*/ 59 h 60"/>
                    <a:gd name="T42" fmla="*/ 5 w 40"/>
                    <a:gd name="T43" fmla="*/ 60 h 60"/>
                    <a:gd name="T44" fmla="*/ 12 w 40"/>
                    <a:gd name="T45" fmla="*/ 57 h 60"/>
                    <a:gd name="T46" fmla="*/ 19 w 40"/>
                    <a:gd name="T47" fmla="*/ 55 h 60"/>
                    <a:gd name="T48" fmla="*/ 27 w 40"/>
                    <a:gd name="T49" fmla="*/ 54 h 60"/>
                    <a:gd name="T50" fmla="*/ 38 w 40"/>
                    <a:gd name="T51" fmla="*/ 51 h 60"/>
                    <a:gd name="T52" fmla="*/ 38 w 40"/>
                    <a:gd name="T53" fmla="*/ 46 h 60"/>
                    <a:gd name="T54" fmla="*/ 32 w 40"/>
                    <a:gd name="T55" fmla="*/ 41 h 60"/>
                    <a:gd name="T56" fmla="*/ 31 w 40"/>
                    <a:gd name="T57" fmla="*/ 36 h 60"/>
                    <a:gd name="T58" fmla="*/ 30 w 40"/>
                    <a:gd name="T59" fmla="*/ 34 h 60"/>
                    <a:gd name="T60" fmla="*/ 23 w 40"/>
                    <a:gd name="T61" fmla="*/ 25 h 60"/>
                    <a:gd name="T62" fmla="*/ 12 w 40"/>
                    <a:gd name="T63" fmla="*/ 18 h 60"/>
                    <a:gd name="T64" fmla="*/ 14 w 40"/>
                    <a:gd name="T65" fmla="*/ 16 h 60"/>
                    <a:gd name="T66" fmla="*/ 21 w 40"/>
                    <a:gd name="T67" fmla="*/ 8 h 60"/>
                    <a:gd name="T68" fmla="*/ 9 w 40"/>
                    <a:gd name="T69" fmla="*/ 7 h 60"/>
                    <a:gd name="T70" fmla="*/ 9 w 40"/>
                    <a:gd name="T71" fmla="*/ 6 h 60"/>
                    <a:gd name="T72" fmla="*/ 15 w 40"/>
                    <a:gd name="T73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0" h="60">
                      <a:moveTo>
                        <a:pt x="15" y="0"/>
                      </a:moveTo>
                      <a:cubicBezTo>
                        <a:pt x="12" y="0"/>
                        <a:pt x="10" y="1"/>
                        <a:pt x="7" y="0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6" y="3"/>
                        <a:pt x="5" y="2"/>
                        <a:pt x="4" y="3"/>
                      </a:cubicBezTo>
                      <a:cubicBezTo>
                        <a:pt x="5" y="2"/>
                        <a:pt x="5" y="4"/>
                        <a:pt x="5" y="4"/>
                      </a:cubicBezTo>
                      <a:cubicBezTo>
                        <a:pt x="4" y="6"/>
                        <a:pt x="1" y="5"/>
                        <a:pt x="2" y="8"/>
                      </a:cubicBezTo>
                      <a:cubicBezTo>
                        <a:pt x="4" y="10"/>
                        <a:pt x="3" y="11"/>
                        <a:pt x="2" y="13"/>
                      </a:cubicBezTo>
                      <a:cubicBezTo>
                        <a:pt x="2" y="15"/>
                        <a:pt x="4" y="15"/>
                        <a:pt x="5" y="14"/>
                      </a:cubicBezTo>
                      <a:cubicBezTo>
                        <a:pt x="4" y="15"/>
                        <a:pt x="5" y="15"/>
                        <a:pt x="5" y="16"/>
                      </a:cubicBezTo>
                      <a:cubicBezTo>
                        <a:pt x="5" y="15"/>
                        <a:pt x="3" y="18"/>
                        <a:pt x="3" y="18"/>
                      </a:cubicBezTo>
                      <a:cubicBezTo>
                        <a:pt x="2" y="18"/>
                        <a:pt x="0" y="18"/>
                        <a:pt x="0" y="20"/>
                      </a:cubicBezTo>
                      <a:cubicBezTo>
                        <a:pt x="1" y="20"/>
                        <a:pt x="2" y="18"/>
                        <a:pt x="3" y="19"/>
                      </a:cubicBezTo>
                      <a:cubicBezTo>
                        <a:pt x="3" y="20"/>
                        <a:pt x="3" y="21"/>
                        <a:pt x="3" y="21"/>
                      </a:cubicBezTo>
                      <a:cubicBezTo>
                        <a:pt x="2" y="22"/>
                        <a:pt x="2" y="23"/>
                        <a:pt x="2" y="23"/>
                      </a:cubicBezTo>
                      <a:cubicBezTo>
                        <a:pt x="2" y="24"/>
                        <a:pt x="3" y="22"/>
                        <a:pt x="4" y="22"/>
                      </a:cubicBezTo>
                      <a:cubicBezTo>
                        <a:pt x="4" y="21"/>
                        <a:pt x="5" y="23"/>
                        <a:pt x="5" y="23"/>
                      </a:cubicBezTo>
                      <a:cubicBezTo>
                        <a:pt x="6" y="23"/>
                        <a:pt x="5" y="19"/>
                        <a:pt x="4" y="19"/>
                      </a:cubicBezTo>
                      <a:cubicBezTo>
                        <a:pt x="5" y="19"/>
                        <a:pt x="7" y="20"/>
                        <a:pt x="7" y="19"/>
                      </a:cubicBezTo>
                      <a:cubicBezTo>
                        <a:pt x="7" y="19"/>
                        <a:pt x="6" y="20"/>
                        <a:pt x="6" y="20"/>
                      </a:cubicBezTo>
                      <a:cubicBezTo>
                        <a:pt x="6" y="21"/>
                        <a:pt x="7" y="22"/>
                        <a:pt x="7" y="23"/>
                      </a:cubicBezTo>
                      <a:cubicBezTo>
                        <a:pt x="7" y="24"/>
                        <a:pt x="4" y="27"/>
                        <a:pt x="7" y="27"/>
                      </a:cubicBezTo>
                      <a:cubicBezTo>
                        <a:pt x="7" y="27"/>
                        <a:pt x="10" y="27"/>
                        <a:pt x="11" y="27"/>
                      </a:cubicBezTo>
                      <a:cubicBezTo>
                        <a:pt x="12" y="26"/>
                        <a:pt x="15" y="26"/>
                        <a:pt x="15" y="26"/>
                      </a:cubicBezTo>
                      <a:cubicBezTo>
                        <a:pt x="14" y="28"/>
                        <a:pt x="13" y="28"/>
                        <a:pt x="14" y="30"/>
                      </a:cubicBezTo>
                      <a:cubicBezTo>
                        <a:pt x="15" y="33"/>
                        <a:pt x="15" y="31"/>
                        <a:pt x="16" y="32"/>
                      </a:cubicBezTo>
                      <a:cubicBezTo>
                        <a:pt x="16" y="33"/>
                        <a:pt x="15" y="35"/>
                        <a:pt x="16" y="36"/>
                      </a:cubicBezTo>
                      <a:cubicBezTo>
                        <a:pt x="17" y="38"/>
                        <a:pt x="14" y="38"/>
                        <a:pt x="13" y="38"/>
                      </a:cubicBezTo>
                      <a:cubicBezTo>
                        <a:pt x="11" y="39"/>
                        <a:pt x="10" y="37"/>
                        <a:pt x="8" y="39"/>
                      </a:cubicBezTo>
                      <a:cubicBezTo>
                        <a:pt x="7" y="41"/>
                        <a:pt x="12" y="40"/>
                        <a:pt x="11" y="41"/>
                      </a:cubicBezTo>
                      <a:cubicBezTo>
                        <a:pt x="11" y="41"/>
                        <a:pt x="9" y="42"/>
                        <a:pt x="9" y="42"/>
                      </a:cubicBezTo>
                      <a:cubicBezTo>
                        <a:pt x="9" y="43"/>
                        <a:pt x="10" y="43"/>
                        <a:pt x="9" y="44"/>
                      </a:cubicBezTo>
                      <a:cubicBezTo>
                        <a:pt x="8" y="45"/>
                        <a:pt x="7" y="46"/>
                        <a:pt x="5" y="47"/>
                      </a:cubicBezTo>
                      <a:cubicBezTo>
                        <a:pt x="4" y="48"/>
                        <a:pt x="6" y="49"/>
                        <a:pt x="6" y="49"/>
                      </a:cubicBezTo>
                      <a:cubicBezTo>
                        <a:pt x="7" y="49"/>
                        <a:pt x="9" y="48"/>
                        <a:pt x="9" y="48"/>
                      </a:cubicBezTo>
                      <a:cubicBezTo>
                        <a:pt x="9" y="49"/>
                        <a:pt x="12" y="49"/>
                        <a:pt x="13" y="50"/>
                      </a:cubicBezTo>
                      <a:cubicBezTo>
                        <a:pt x="15" y="50"/>
                        <a:pt x="17" y="48"/>
                        <a:pt x="18" y="48"/>
                      </a:cubicBezTo>
                      <a:cubicBezTo>
                        <a:pt x="18" y="48"/>
                        <a:pt x="16" y="53"/>
                        <a:pt x="13" y="52"/>
                      </a:cubicBezTo>
                      <a:cubicBezTo>
                        <a:pt x="12" y="51"/>
                        <a:pt x="11" y="52"/>
                        <a:pt x="10" y="52"/>
                      </a:cubicBezTo>
                      <a:cubicBezTo>
                        <a:pt x="8" y="52"/>
                        <a:pt x="9" y="51"/>
                        <a:pt x="8" y="51"/>
                      </a:cubicBezTo>
                      <a:cubicBezTo>
                        <a:pt x="8" y="51"/>
                        <a:pt x="8" y="54"/>
                        <a:pt x="7" y="55"/>
                      </a:cubicBezTo>
                      <a:cubicBezTo>
                        <a:pt x="7" y="55"/>
                        <a:pt x="6" y="56"/>
                        <a:pt x="5" y="57"/>
                      </a:cubicBezTo>
                      <a:cubicBezTo>
                        <a:pt x="5" y="57"/>
                        <a:pt x="3" y="58"/>
                        <a:pt x="3" y="59"/>
                      </a:cubicBezTo>
                      <a:cubicBezTo>
                        <a:pt x="3" y="59"/>
                        <a:pt x="5" y="59"/>
                        <a:pt x="5" y="59"/>
                      </a:cubicBezTo>
                      <a:cubicBezTo>
                        <a:pt x="5" y="59"/>
                        <a:pt x="4" y="59"/>
                        <a:pt x="5" y="60"/>
                      </a:cubicBezTo>
                      <a:cubicBezTo>
                        <a:pt x="5" y="60"/>
                        <a:pt x="7" y="57"/>
                        <a:pt x="8" y="57"/>
                      </a:cubicBezTo>
                      <a:cubicBezTo>
                        <a:pt x="9" y="57"/>
                        <a:pt x="11" y="58"/>
                        <a:pt x="12" y="57"/>
                      </a:cubicBezTo>
                      <a:cubicBezTo>
                        <a:pt x="14" y="57"/>
                        <a:pt x="13" y="55"/>
                        <a:pt x="15" y="55"/>
                      </a:cubicBezTo>
                      <a:cubicBezTo>
                        <a:pt x="16" y="54"/>
                        <a:pt x="17" y="55"/>
                        <a:pt x="19" y="55"/>
                      </a:cubicBezTo>
                      <a:cubicBezTo>
                        <a:pt x="20" y="56"/>
                        <a:pt x="21" y="54"/>
                        <a:pt x="23" y="55"/>
                      </a:cubicBezTo>
                      <a:cubicBezTo>
                        <a:pt x="24" y="56"/>
                        <a:pt x="26" y="55"/>
                        <a:pt x="27" y="54"/>
                      </a:cubicBezTo>
                      <a:cubicBezTo>
                        <a:pt x="29" y="54"/>
                        <a:pt x="32" y="54"/>
                        <a:pt x="34" y="54"/>
                      </a:cubicBezTo>
                      <a:cubicBezTo>
                        <a:pt x="34" y="54"/>
                        <a:pt x="38" y="51"/>
                        <a:pt x="38" y="51"/>
                      </a:cubicBezTo>
                      <a:cubicBezTo>
                        <a:pt x="37" y="50"/>
                        <a:pt x="33" y="51"/>
                        <a:pt x="33" y="50"/>
                      </a:cubicBezTo>
                      <a:cubicBezTo>
                        <a:pt x="33" y="49"/>
                        <a:pt x="37" y="46"/>
                        <a:pt x="38" y="46"/>
                      </a:cubicBezTo>
                      <a:cubicBezTo>
                        <a:pt x="39" y="44"/>
                        <a:pt x="40" y="40"/>
                        <a:pt x="36" y="40"/>
                      </a:cubicBezTo>
                      <a:cubicBezTo>
                        <a:pt x="35" y="40"/>
                        <a:pt x="33" y="41"/>
                        <a:pt x="32" y="41"/>
                      </a:cubicBezTo>
                      <a:cubicBezTo>
                        <a:pt x="30" y="40"/>
                        <a:pt x="32" y="40"/>
                        <a:pt x="32" y="39"/>
                      </a:cubicBezTo>
                      <a:cubicBezTo>
                        <a:pt x="32" y="38"/>
                        <a:pt x="32" y="37"/>
                        <a:pt x="31" y="36"/>
                      </a:cubicBezTo>
                      <a:cubicBezTo>
                        <a:pt x="31" y="36"/>
                        <a:pt x="27" y="35"/>
                        <a:pt x="28" y="34"/>
                      </a:cubicBezTo>
                      <a:cubicBezTo>
                        <a:pt x="28" y="34"/>
                        <a:pt x="30" y="35"/>
                        <a:pt x="30" y="34"/>
                      </a:cubicBezTo>
                      <a:cubicBezTo>
                        <a:pt x="31" y="33"/>
                        <a:pt x="30" y="32"/>
                        <a:pt x="29" y="31"/>
                      </a:cubicBezTo>
                      <a:cubicBezTo>
                        <a:pt x="26" y="29"/>
                        <a:pt x="25" y="29"/>
                        <a:pt x="23" y="25"/>
                      </a:cubicBezTo>
                      <a:cubicBezTo>
                        <a:pt x="22" y="23"/>
                        <a:pt x="21" y="21"/>
                        <a:pt x="18" y="19"/>
                      </a:cubicBezTo>
                      <a:cubicBezTo>
                        <a:pt x="17" y="18"/>
                        <a:pt x="13" y="20"/>
                        <a:pt x="12" y="18"/>
                      </a:cubicBezTo>
                      <a:cubicBezTo>
                        <a:pt x="12" y="18"/>
                        <a:pt x="18" y="17"/>
                        <a:pt x="17" y="16"/>
                      </a:cubicBezTo>
                      <a:cubicBezTo>
                        <a:pt x="17" y="16"/>
                        <a:pt x="15" y="17"/>
                        <a:pt x="14" y="16"/>
                      </a:cubicBezTo>
                      <a:cubicBezTo>
                        <a:pt x="14" y="16"/>
                        <a:pt x="18" y="15"/>
                        <a:pt x="18" y="15"/>
                      </a:cubicBezTo>
                      <a:cubicBezTo>
                        <a:pt x="19" y="14"/>
                        <a:pt x="22" y="9"/>
                        <a:pt x="21" y="8"/>
                      </a:cubicBezTo>
                      <a:cubicBezTo>
                        <a:pt x="20" y="6"/>
                        <a:pt x="17" y="6"/>
                        <a:pt x="15" y="6"/>
                      </a:cubicBezTo>
                      <a:cubicBezTo>
                        <a:pt x="14" y="7"/>
                        <a:pt x="9" y="7"/>
                        <a:pt x="9" y="7"/>
                      </a:cubicBezTo>
                      <a:cubicBezTo>
                        <a:pt x="9" y="7"/>
                        <a:pt x="11" y="6"/>
                        <a:pt x="11" y="6"/>
                      </a:cubicBezTo>
                      <a:cubicBezTo>
                        <a:pt x="11" y="6"/>
                        <a:pt x="9" y="5"/>
                        <a:pt x="9" y="6"/>
                      </a:cubicBezTo>
                      <a:cubicBezTo>
                        <a:pt x="9" y="5"/>
                        <a:pt x="18" y="1"/>
                        <a:pt x="15" y="0"/>
                      </a:cubicBezTo>
                      <a:cubicBezTo>
                        <a:pt x="14" y="0"/>
                        <a:pt x="17" y="1"/>
                        <a:pt x="1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1" name="Freeform 493">
                  <a:extLst>
                    <a:ext uri="{FF2B5EF4-FFF2-40B4-BE49-F238E27FC236}">
                      <a16:creationId xmlns:a16="http://schemas.microsoft.com/office/drawing/2014/main" id="{F1418C55-CE45-8E42-87D7-72202405F7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05811" y="7681268"/>
                  <a:ext cx="45606" cy="90845"/>
                </a:xfrm>
                <a:custGeom>
                  <a:avLst/>
                  <a:gdLst>
                    <a:gd name="T0" fmla="*/ 5 w 6"/>
                    <a:gd name="T1" fmla="*/ 1 h 11"/>
                    <a:gd name="T2" fmla="*/ 5 w 6"/>
                    <a:gd name="T3" fmla="*/ 7 h 11"/>
                    <a:gd name="T4" fmla="*/ 3 w 6"/>
                    <a:gd name="T5" fmla="*/ 10 h 11"/>
                    <a:gd name="T6" fmla="*/ 1 w 6"/>
                    <a:gd name="T7" fmla="*/ 4 h 11"/>
                    <a:gd name="T8" fmla="*/ 5 w 6"/>
                    <a:gd name="T9" fmla="*/ 1 h 11"/>
                    <a:gd name="T10" fmla="*/ 5 w 6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5" y="1"/>
                      </a:moveTo>
                      <a:cubicBezTo>
                        <a:pt x="5" y="3"/>
                        <a:pt x="6" y="5"/>
                        <a:pt x="5" y="7"/>
                      </a:cubicBezTo>
                      <a:cubicBezTo>
                        <a:pt x="4" y="8"/>
                        <a:pt x="5" y="11"/>
                        <a:pt x="3" y="10"/>
                      </a:cubicBezTo>
                      <a:cubicBezTo>
                        <a:pt x="1" y="8"/>
                        <a:pt x="0" y="6"/>
                        <a:pt x="1" y="4"/>
                      </a:cubicBezTo>
                      <a:cubicBezTo>
                        <a:pt x="1" y="3"/>
                        <a:pt x="5" y="0"/>
                        <a:pt x="5" y="1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2" name="Freeform 494">
                  <a:extLst>
                    <a:ext uri="{FF2B5EF4-FFF2-40B4-BE49-F238E27FC236}">
                      <a16:creationId xmlns:a16="http://schemas.microsoft.com/office/drawing/2014/main" id="{20FD5007-0A75-CA4D-9F19-74A8E5C73F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7763599"/>
                  <a:ext cx="69752" cy="124913"/>
                </a:xfrm>
                <a:custGeom>
                  <a:avLst/>
                  <a:gdLst>
                    <a:gd name="T0" fmla="*/ 7 w 9"/>
                    <a:gd name="T1" fmla="*/ 3 h 15"/>
                    <a:gd name="T2" fmla="*/ 5 w 9"/>
                    <a:gd name="T3" fmla="*/ 2 h 15"/>
                    <a:gd name="T4" fmla="*/ 0 w 9"/>
                    <a:gd name="T5" fmla="*/ 2 h 15"/>
                    <a:gd name="T6" fmla="*/ 1 w 9"/>
                    <a:gd name="T7" fmla="*/ 8 h 15"/>
                    <a:gd name="T8" fmla="*/ 2 w 9"/>
                    <a:gd name="T9" fmla="*/ 13 h 15"/>
                    <a:gd name="T10" fmla="*/ 4 w 9"/>
                    <a:gd name="T11" fmla="*/ 14 h 15"/>
                    <a:gd name="T12" fmla="*/ 8 w 9"/>
                    <a:gd name="T13" fmla="*/ 10 h 15"/>
                    <a:gd name="T14" fmla="*/ 7 w 9"/>
                    <a:gd name="T15" fmla="*/ 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5">
                      <a:moveTo>
                        <a:pt x="7" y="3"/>
                      </a:moveTo>
                      <a:cubicBezTo>
                        <a:pt x="6" y="3"/>
                        <a:pt x="7" y="0"/>
                        <a:pt x="5" y="2"/>
                      </a:cubicBezTo>
                      <a:cubicBezTo>
                        <a:pt x="2" y="4"/>
                        <a:pt x="3" y="4"/>
                        <a:pt x="0" y="2"/>
                      </a:cubicBezTo>
                      <a:cubicBezTo>
                        <a:pt x="0" y="2"/>
                        <a:pt x="1" y="8"/>
                        <a:pt x="1" y="8"/>
                      </a:cubicBezTo>
                      <a:cubicBezTo>
                        <a:pt x="2" y="10"/>
                        <a:pt x="2" y="11"/>
                        <a:pt x="2" y="13"/>
                      </a:cubicBezTo>
                      <a:cubicBezTo>
                        <a:pt x="2" y="14"/>
                        <a:pt x="2" y="15"/>
                        <a:pt x="4" y="14"/>
                      </a:cubicBezTo>
                      <a:cubicBezTo>
                        <a:pt x="6" y="13"/>
                        <a:pt x="8" y="13"/>
                        <a:pt x="8" y="10"/>
                      </a:cubicBezTo>
                      <a:cubicBezTo>
                        <a:pt x="8" y="9"/>
                        <a:pt x="9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3" name="Freeform 495">
                  <a:extLst>
                    <a:ext uri="{FF2B5EF4-FFF2-40B4-BE49-F238E27FC236}">
                      <a16:creationId xmlns:a16="http://schemas.microsoft.com/office/drawing/2014/main" id="{6F5C54E1-E74F-474E-8359-1C32D1999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5" y="7914061"/>
                  <a:ext cx="126088" cy="82329"/>
                </a:xfrm>
                <a:custGeom>
                  <a:avLst/>
                  <a:gdLst>
                    <a:gd name="T0" fmla="*/ 5 w 16"/>
                    <a:gd name="T1" fmla="*/ 1 h 10"/>
                    <a:gd name="T2" fmla="*/ 0 w 16"/>
                    <a:gd name="T3" fmla="*/ 2 h 10"/>
                    <a:gd name="T4" fmla="*/ 3 w 16"/>
                    <a:gd name="T5" fmla="*/ 5 h 10"/>
                    <a:gd name="T6" fmla="*/ 8 w 16"/>
                    <a:gd name="T7" fmla="*/ 7 h 10"/>
                    <a:gd name="T8" fmla="*/ 14 w 16"/>
                    <a:gd name="T9" fmla="*/ 8 h 10"/>
                    <a:gd name="T10" fmla="*/ 13 w 16"/>
                    <a:gd name="T11" fmla="*/ 4 h 10"/>
                    <a:gd name="T12" fmla="*/ 15 w 16"/>
                    <a:gd name="T13" fmla="*/ 1 h 10"/>
                    <a:gd name="T14" fmla="*/ 11 w 16"/>
                    <a:gd name="T15" fmla="*/ 1 h 10"/>
                    <a:gd name="T16" fmla="*/ 5 w 16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">
                      <a:moveTo>
                        <a:pt x="5" y="1"/>
                      </a:moveTo>
                      <a:cubicBezTo>
                        <a:pt x="4" y="1"/>
                        <a:pt x="1" y="1"/>
                        <a:pt x="0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10" y="8"/>
                        <a:pt x="12" y="10"/>
                        <a:pt x="14" y="8"/>
                      </a:cubicBezTo>
                      <a:cubicBezTo>
                        <a:pt x="16" y="7"/>
                        <a:pt x="12" y="6"/>
                        <a:pt x="13" y="4"/>
                      </a:cubicBezTo>
                      <a:cubicBezTo>
                        <a:pt x="13" y="4"/>
                        <a:pt x="16" y="2"/>
                        <a:pt x="15" y="1"/>
                      </a:cubicBezTo>
                      <a:cubicBezTo>
                        <a:pt x="15" y="0"/>
                        <a:pt x="11" y="1"/>
                        <a:pt x="11" y="1"/>
                      </a:cubicBezTo>
                      <a:cubicBezTo>
                        <a:pt x="9" y="2"/>
                        <a:pt x="7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4" name="Freeform 498">
                  <a:extLst>
                    <a:ext uri="{FF2B5EF4-FFF2-40B4-BE49-F238E27FC236}">
                      <a16:creationId xmlns:a16="http://schemas.microsoft.com/office/drawing/2014/main" id="{319EDC7E-3C7E-FB46-86B8-69360ECFE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7488" y="6812552"/>
                  <a:ext cx="56338" cy="59618"/>
                </a:xfrm>
                <a:custGeom>
                  <a:avLst/>
                  <a:gdLst>
                    <a:gd name="T0" fmla="*/ 1 w 7"/>
                    <a:gd name="T1" fmla="*/ 4 h 7"/>
                    <a:gd name="T2" fmla="*/ 1 w 7"/>
                    <a:gd name="T3" fmla="*/ 1 h 7"/>
                    <a:gd name="T4" fmla="*/ 7 w 7"/>
                    <a:gd name="T5" fmla="*/ 1 h 7"/>
                    <a:gd name="T6" fmla="*/ 1 w 7"/>
                    <a:gd name="T7" fmla="*/ 4 h 7"/>
                    <a:gd name="T8" fmla="*/ 1 w 7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7">
                      <a:moveTo>
                        <a:pt x="1" y="4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1"/>
                        <a:pt x="7" y="0"/>
                        <a:pt x="7" y="1"/>
                      </a:cubicBezTo>
                      <a:cubicBezTo>
                        <a:pt x="7" y="2"/>
                        <a:pt x="2" y="6"/>
                        <a:pt x="1" y="4"/>
                      </a:cubicBezTo>
                      <a:cubicBezTo>
                        <a:pt x="1" y="1"/>
                        <a:pt x="2" y="7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5" name="Freeform 499">
                  <a:extLst>
                    <a:ext uri="{FF2B5EF4-FFF2-40B4-BE49-F238E27FC236}">
                      <a16:creationId xmlns:a16="http://schemas.microsoft.com/office/drawing/2014/main" id="{F7A217F6-EA91-D947-A212-4509D93FEC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5536" y="6789841"/>
                  <a:ext cx="40241" cy="22711"/>
                </a:xfrm>
                <a:custGeom>
                  <a:avLst/>
                  <a:gdLst>
                    <a:gd name="T0" fmla="*/ 3 w 5"/>
                    <a:gd name="T1" fmla="*/ 2 h 3"/>
                    <a:gd name="T2" fmla="*/ 0 w 5"/>
                    <a:gd name="T3" fmla="*/ 1 h 3"/>
                    <a:gd name="T4" fmla="*/ 4 w 5"/>
                    <a:gd name="T5" fmla="*/ 1 h 3"/>
                    <a:gd name="T6" fmla="*/ 3 w 5"/>
                    <a:gd name="T7" fmla="*/ 2 h 3"/>
                    <a:gd name="T8" fmla="*/ 3 w 5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3">
                      <a:moveTo>
                        <a:pt x="3" y="2"/>
                      </a:moveTo>
                      <a:cubicBezTo>
                        <a:pt x="2" y="2"/>
                        <a:pt x="0" y="1"/>
                        <a:pt x="0" y="1"/>
                      </a:cubicBezTo>
                      <a:cubicBezTo>
                        <a:pt x="0" y="1"/>
                        <a:pt x="4" y="0"/>
                        <a:pt x="4" y="1"/>
                      </a:cubicBezTo>
                      <a:cubicBezTo>
                        <a:pt x="5" y="2"/>
                        <a:pt x="4" y="3"/>
                        <a:pt x="3" y="2"/>
                      </a:cubicBezTo>
                      <a:cubicBezTo>
                        <a:pt x="1" y="2"/>
                        <a:pt x="5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6" name="Freeform 500">
                  <a:extLst>
                    <a:ext uri="{FF2B5EF4-FFF2-40B4-BE49-F238E27FC236}">
                      <a16:creationId xmlns:a16="http://schemas.microsoft.com/office/drawing/2014/main" id="{B6477BB2-E4A4-7C40-928F-E3B469D48A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1887" y="6846618"/>
                  <a:ext cx="45606" cy="82329"/>
                </a:xfrm>
                <a:custGeom>
                  <a:avLst/>
                  <a:gdLst>
                    <a:gd name="T0" fmla="*/ 6 w 6"/>
                    <a:gd name="T1" fmla="*/ 2 h 10"/>
                    <a:gd name="T2" fmla="*/ 3 w 6"/>
                    <a:gd name="T3" fmla="*/ 9 h 10"/>
                    <a:gd name="T4" fmla="*/ 6 w 6"/>
                    <a:gd name="T5" fmla="*/ 2 h 10"/>
                    <a:gd name="T6" fmla="*/ 6 w 6"/>
                    <a:gd name="T7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0">
                      <a:moveTo>
                        <a:pt x="6" y="2"/>
                      </a:moveTo>
                      <a:cubicBezTo>
                        <a:pt x="6" y="0"/>
                        <a:pt x="0" y="10"/>
                        <a:pt x="3" y="9"/>
                      </a:cubicBezTo>
                      <a:cubicBezTo>
                        <a:pt x="4" y="9"/>
                        <a:pt x="6" y="3"/>
                        <a:pt x="6" y="2"/>
                      </a:cubicBezTo>
                      <a:cubicBezTo>
                        <a:pt x="6" y="1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7" name="Freeform 501">
                  <a:extLst>
                    <a:ext uri="{FF2B5EF4-FFF2-40B4-BE49-F238E27FC236}">
                      <a16:creationId xmlns:a16="http://schemas.microsoft.com/office/drawing/2014/main" id="{D7CADEEE-FE86-6E4D-B955-353E432431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2" y="6704671"/>
                  <a:ext cx="32193" cy="34068"/>
                </a:xfrm>
                <a:custGeom>
                  <a:avLst/>
                  <a:gdLst>
                    <a:gd name="T0" fmla="*/ 3 w 4"/>
                    <a:gd name="T1" fmla="*/ 3 h 4"/>
                    <a:gd name="T2" fmla="*/ 1 w 4"/>
                    <a:gd name="T3" fmla="*/ 1 h 4"/>
                    <a:gd name="T4" fmla="*/ 3 w 4"/>
                    <a:gd name="T5" fmla="*/ 0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3"/>
                        <a:pt x="0" y="2"/>
                        <a:pt x="1" y="1"/>
                      </a:cubicBezTo>
                      <a:cubicBezTo>
                        <a:pt x="2" y="1"/>
                        <a:pt x="3" y="0"/>
                        <a:pt x="3" y="0"/>
                      </a:cubicBezTo>
                      <a:cubicBezTo>
                        <a:pt x="4" y="0"/>
                        <a:pt x="4" y="2"/>
                        <a:pt x="3" y="3"/>
                      </a:cubicBezTo>
                      <a:cubicBezTo>
                        <a:pt x="2" y="4"/>
                        <a:pt x="4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8" name="Freeform 502">
                  <a:extLst>
                    <a:ext uri="{FF2B5EF4-FFF2-40B4-BE49-F238E27FC236}">
                      <a16:creationId xmlns:a16="http://schemas.microsoft.com/office/drawing/2014/main" id="{FA9BBB89-9DE2-8D47-B44E-F569A1A6E6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7" y="6963014"/>
                  <a:ext cx="45606" cy="76652"/>
                </a:xfrm>
                <a:custGeom>
                  <a:avLst/>
                  <a:gdLst>
                    <a:gd name="T0" fmla="*/ 6 w 6"/>
                    <a:gd name="T1" fmla="*/ 2 h 9"/>
                    <a:gd name="T2" fmla="*/ 6 w 6"/>
                    <a:gd name="T3" fmla="*/ 4 h 9"/>
                    <a:gd name="T4" fmla="*/ 5 w 6"/>
                    <a:gd name="T5" fmla="*/ 9 h 9"/>
                    <a:gd name="T6" fmla="*/ 0 w 6"/>
                    <a:gd name="T7" fmla="*/ 3 h 9"/>
                    <a:gd name="T8" fmla="*/ 3 w 6"/>
                    <a:gd name="T9" fmla="*/ 3 h 9"/>
                    <a:gd name="T10" fmla="*/ 6 w 6"/>
                    <a:gd name="T11" fmla="*/ 2 h 9"/>
                    <a:gd name="T12" fmla="*/ 6 w 6"/>
                    <a:gd name="T1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9">
                      <a:moveTo>
                        <a:pt x="6" y="2"/>
                      </a:moveTo>
                      <a:cubicBezTo>
                        <a:pt x="6" y="1"/>
                        <a:pt x="6" y="4"/>
                        <a:pt x="6" y="4"/>
                      </a:cubicBezTo>
                      <a:cubicBezTo>
                        <a:pt x="6" y="6"/>
                        <a:pt x="6" y="8"/>
                        <a:pt x="5" y="9"/>
                      </a:cubicBezTo>
                      <a:cubicBezTo>
                        <a:pt x="5" y="9"/>
                        <a:pt x="0" y="5"/>
                        <a:pt x="0" y="3"/>
                      </a:cubicBezTo>
                      <a:cubicBezTo>
                        <a:pt x="0" y="3"/>
                        <a:pt x="2" y="2"/>
                        <a:pt x="3" y="3"/>
                      </a:cubicBezTo>
                      <a:cubicBezTo>
                        <a:pt x="4" y="4"/>
                        <a:pt x="5" y="4"/>
                        <a:pt x="6" y="2"/>
                      </a:cubicBezTo>
                      <a:cubicBezTo>
                        <a:pt x="6" y="0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9" name="Freeform 503">
                  <a:extLst>
                    <a:ext uri="{FF2B5EF4-FFF2-40B4-BE49-F238E27FC236}">
                      <a16:creationId xmlns:a16="http://schemas.microsoft.com/office/drawing/2014/main" id="{7D08CD7A-53DC-F74A-9395-65D0D8528C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1421" y="6980048"/>
                  <a:ext cx="64385" cy="68133"/>
                </a:xfrm>
                <a:custGeom>
                  <a:avLst/>
                  <a:gdLst>
                    <a:gd name="T0" fmla="*/ 6 w 8"/>
                    <a:gd name="T1" fmla="*/ 7 h 8"/>
                    <a:gd name="T2" fmla="*/ 1 w 8"/>
                    <a:gd name="T3" fmla="*/ 4 h 8"/>
                    <a:gd name="T4" fmla="*/ 6 w 8"/>
                    <a:gd name="T5" fmla="*/ 7 h 8"/>
                    <a:gd name="T6" fmla="*/ 6 w 8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8">
                      <a:moveTo>
                        <a:pt x="6" y="7"/>
                      </a:moveTo>
                      <a:cubicBezTo>
                        <a:pt x="5" y="8"/>
                        <a:pt x="0" y="5"/>
                        <a:pt x="1" y="4"/>
                      </a:cubicBezTo>
                      <a:cubicBezTo>
                        <a:pt x="3" y="0"/>
                        <a:pt x="8" y="5"/>
                        <a:pt x="6" y="7"/>
                      </a:cubicBezTo>
                      <a:cubicBezTo>
                        <a:pt x="5" y="8"/>
                        <a:pt x="7" y="6"/>
                        <a:pt x="6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0" name="Freeform 504">
                  <a:extLst>
                    <a:ext uri="{FF2B5EF4-FFF2-40B4-BE49-F238E27FC236}">
                      <a16:creationId xmlns:a16="http://schemas.microsoft.com/office/drawing/2014/main" id="{B57595D5-C765-3A4D-8563-5AAD2AA95E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9729" y="7840248"/>
                  <a:ext cx="37559" cy="31230"/>
                </a:xfrm>
                <a:custGeom>
                  <a:avLst/>
                  <a:gdLst>
                    <a:gd name="T0" fmla="*/ 4 w 5"/>
                    <a:gd name="T1" fmla="*/ 2 h 4"/>
                    <a:gd name="T2" fmla="*/ 3 w 5"/>
                    <a:gd name="T3" fmla="*/ 3 h 4"/>
                    <a:gd name="T4" fmla="*/ 0 w 5"/>
                    <a:gd name="T5" fmla="*/ 2 h 4"/>
                    <a:gd name="T6" fmla="*/ 4 w 5"/>
                    <a:gd name="T7" fmla="*/ 0 h 4"/>
                    <a:gd name="T8" fmla="*/ 4 w 5"/>
                    <a:gd name="T9" fmla="*/ 2 h 4"/>
                    <a:gd name="T10" fmla="*/ 4 w 5"/>
                    <a:gd name="T11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2"/>
                      </a:moveTo>
                      <a:cubicBezTo>
                        <a:pt x="5" y="1"/>
                        <a:pt x="4" y="4"/>
                        <a:pt x="3" y="3"/>
                      </a:cubicBezTo>
                      <a:cubicBezTo>
                        <a:pt x="3" y="3"/>
                        <a:pt x="0" y="2"/>
                        <a:pt x="0" y="2"/>
                      </a:cubicBezTo>
                      <a:cubicBezTo>
                        <a:pt x="0" y="2"/>
                        <a:pt x="3" y="0"/>
                        <a:pt x="4" y="0"/>
                      </a:cubicBezTo>
                      <a:cubicBezTo>
                        <a:pt x="4" y="0"/>
                        <a:pt x="3" y="2"/>
                        <a:pt x="4" y="2"/>
                      </a:cubicBezTo>
                      <a:cubicBezTo>
                        <a:pt x="5" y="1"/>
                        <a:pt x="3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1" name="Freeform 505">
                  <a:extLst>
                    <a:ext uri="{FF2B5EF4-FFF2-40B4-BE49-F238E27FC236}">
                      <a16:creationId xmlns:a16="http://schemas.microsoft.com/office/drawing/2014/main" id="{E9A42808-6911-4149-A6A3-26DCE57ADE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3409" y="6821068"/>
                  <a:ext cx="48288" cy="51099"/>
                </a:xfrm>
                <a:custGeom>
                  <a:avLst/>
                  <a:gdLst>
                    <a:gd name="T0" fmla="*/ 5 w 6"/>
                    <a:gd name="T1" fmla="*/ 1 h 6"/>
                    <a:gd name="T2" fmla="*/ 4 w 6"/>
                    <a:gd name="T3" fmla="*/ 5 h 6"/>
                    <a:gd name="T4" fmla="*/ 1 w 6"/>
                    <a:gd name="T5" fmla="*/ 5 h 6"/>
                    <a:gd name="T6" fmla="*/ 5 w 6"/>
                    <a:gd name="T7" fmla="*/ 1 h 6"/>
                    <a:gd name="T8" fmla="*/ 5 w 6"/>
                    <a:gd name="T9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5" y="1"/>
                      </a:moveTo>
                      <a:cubicBezTo>
                        <a:pt x="6" y="2"/>
                        <a:pt x="4" y="3"/>
                        <a:pt x="4" y="5"/>
                      </a:cubicBezTo>
                      <a:cubicBezTo>
                        <a:pt x="3" y="6"/>
                        <a:pt x="2" y="6"/>
                        <a:pt x="1" y="5"/>
                      </a:cubicBezTo>
                      <a:cubicBezTo>
                        <a:pt x="0" y="4"/>
                        <a:pt x="5" y="0"/>
                        <a:pt x="5" y="1"/>
                      </a:cubicBezTo>
                      <a:cubicBezTo>
                        <a:pt x="6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2" name="Freeform 506">
                  <a:extLst>
                    <a:ext uri="{FF2B5EF4-FFF2-40B4-BE49-F238E27FC236}">
                      <a16:creationId xmlns:a16="http://schemas.microsoft.com/office/drawing/2014/main" id="{0FA9E539-A890-B343-B630-6CA82B72AB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7559" y="6880685"/>
                  <a:ext cx="24144" cy="25550"/>
                </a:xfrm>
                <a:custGeom>
                  <a:avLst/>
                  <a:gdLst>
                    <a:gd name="T0" fmla="*/ 3 w 3"/>
                    <a:gd name="T1" fmla="*/ 1 h 3"/>
                    <a:gd name="T2" fmla="*/ 0 w 3"/>
                    <a:gd name="T3" fmla="*/ 2 h 3"/>
                    <a:gd name="T4" fmla="*/ 2 w 3"/>
                    <a:gd name="T5" fmla="*/ 3 h 3"/>
                    <a:gd name="T6" fmla="*/ 3 w 3"/>
                    <a:gd name="T7" fmla="*/ 1 h 3"/>
                    <a:gd name="T8" fmla="*/ 3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3" y="1"/>
                      </a:moveTo>
                      <a:cubicBezTo>
                        <a:pt x="2" y="1"/>
                        <a:pt x="0" y="1"/>
                        <a:pt x="0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ubicBezTo>
                        <a:pt x="3" y="3"/>
                        <a:pt x="3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3" name="Freeform 507">
                  <a:extLst>
                    <a:ext uri="{FF2B5EF4-FFF2-40B4-BE49-F238E27FC236}">
                      <a16:creationId xmlns:a16="http://schemas.microsoft.com/office/drawing/2014/main" id="{95E31AFA-52F1-3F47-B9E2-E3D7403E65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06238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4" name="Freeform 508">
                  <a:extLst>
                    <a:ext uri="{FF2B5EF4-FFF2-40B4-BE49-F238E27FC236}">
                      <a16:creationId xmlns:a16="http://schemas.microsoft.com/office/drawing/2014/main" id="{EBBCBAC3-E06B-BE49-B7DB-B9480C462F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28949"/>
                  <a:ext cx="8048" cy="17034"/>
                </a:xfrm>
                <a:custGeom>
                  <a:avLst/>
                  <a:gdLst>
                    <a:gd name="T0" fmla="*/ 1 w 1"/>
                    <a:gd name="T1" fmla="*/ 0 h 2"/>
                    <a:gd name="T2" fmla="*/ 0 w 1"/>
                    <a:gd name="T3" fmla="*/ 2 h 2"/>
                    <a:gd name="T4" fmla="*/ 1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0"/>
                      </a:moveTo>
                      <a:cubicBezTo>
                        <a:pt x="1" y="1"/>
                        <a:pt x="0" y="2"/>
                        <a:pt x="0" y="2"/>
                      </a:cubicBezTo>
                      <a:cubicBezTo>
                        <a:pt x="1" y="2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5" name="Freeform 509">
                  <a:extLst>
                    <a:ext uri="{FF2B5EF4-FFF2-40B4-BE49-F238E27FC236}">
                      <a16:creationId xmlns:a16="http://schemas.microsoft.com/office/drawing/2014/main" id="{30B77F00-FA49-DC49-9BA3-915B8CD25E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45981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6" name="Freeform 510">
                  <a:extLst>
                    <a:ext uri="{FF2B5EF4-FFF2-40B4-BE49-F238E27FC236}">
                      <a16:creationId xmlns:a16="http://schemas.microsoft.com/office/drawing/2014/main" id="{42E3FBB3-92C5-BE4C-8889-3842BD6052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406" y="7070893"/>
                  <a:ext cx="8048" cy="17034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7" name="Freeform 511">
                  <a:extLst>
                    <a:ext uri="{FF2B5EF4-FFF2-40B4-BE49-F238E27FC236}">
                      <a16:creationId xmlns:a16="http://schemas.microsoft.com/office/drawing/2014/main" id="{BD580253-54F6-CA4D-9AC6-621B16FA9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1448" y="6696156"/>
                  <a:ext cx="16097" cy="34068"/>
                </a:xfrm>
                <a:custGeom>
                  <a:avLst/>
                  <a:gdLst>
                    <a:gd name="T0" fmla="*/ 1 w 2"/>
                    <a:gd name="T1" fmla="*/ 4 h 4"/>
                    <a:gd name="T2" fmla="*/ 2 w 2"/>
                    <a:gd name="T3" fmla="*/ 1 h 4"/>
                    <a:gd name="T4" fmla="*/ 1 w 2"/>
                    <a:gd name="T5" fmla="*/ 4 h 4"/>
                    <a:gd name="T6" fmla="*/ 1 w 2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4">
                      <a:moveTo>
                        <a:pt x="1" y="4"/>
                      </a:moveTo>
                      <a:cubicBezTo>
                        <a:pt x="0" y="3"/>
                        <a:pt x="0" y="1"/>
                        <a:pt x="2" y="1"/>
                      </a:cubicBezTo>
                      <a:cubicBezTo>
                        <a:pt x="2" y="0"/>
                        <a:pt x="2" y="4"/>
                        <a:pt x="1" y="4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8" name="Rectangle 613">
                  <a:extLst>
                    <a:ext uri="{FF2B5EF4-FFF2-40B4-BE49-F238E27FC236}">
                      <a16:creationId xmlns:a16="http://schemas.microsoft.com/office/drawing/2014/main" id="{08033491-83CF-3544-8104-DCDC2D119A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703599" y="6170950"/>
                  <a:ext cx="2684" cy="2841"/>
                </a:xfrm>
                <a:prstGeom prst="rect">
                  <a:avLst/>
                </a:pr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9" name="Freeform 645">
                  <a:extLst>
                    <a:ext uri="{FF2B5EF4-FFF2-40B4-BE49-F238E27FC236}">
                      <a16:creationId xmlns:a16="http://schemas.microsoft.com/office/drawing/2014/main" id="{8BD3E3DE-5646-3047-B496-B5920ADEB6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4" y="7255426"/>
                  <a:ext cx="244133" cy="141949"/>
                </a:xfrm>
                <a:custGeom>
                  <a:avLst/>
                  <a:gdLst>
                    <a:gd name="T0" fmla="*/ 10 w 31"/>
                    <a:gd name="T1" fmla="*/ 17 h 17"/>
                    <a:gd name="T2" fmla="*/ 13 w 31"/>
                    <a:gd name="T3" fmla="*/ 14 h 17"/>
                    <a:gd name="T4" fmla="*/ 18 w 31"/>
                    <a:gd name="T5" fmla="*/ 16 h 17"/>
                    <a:gd name="T6" fmla="*/ 21 w 31"/>
                    <a:gd name="T7" fmla="*/ 16 h 17"/>
                    <a:gd name="T8" fmla="*/ 23 w 31"/>
                    <a:gd name="T9" fmla="*/ 15 h 17"/>
                    <a:gd name="T10" fmla="*/ 29 w 31"/>
                    <a:gd name="T11" fmla="*/ 11 h 17"/>
                    <a:gd name="T12" fmla="*/ 27 w 31"/>
                    <a:gd name="T13" fmla="*/ 7 h 17"/>
                    <a:gd name="T14" fmla="*/ 21 w 31"/>
                    <a:gd name="T15" fmla="*/ 5 h 17"/>
                    <a:gd name="T16" fmla="*/ 17 w 31"/>
                    <a:gd name="T17" fmla="*/ 3 h 17"/>
                    <a:gd name="T18" fmla="*/ 13 w 31"/>
                    <a:gd name="T19" fmla="*/ 0 h 17"/>
                    <a:gd name="T20" fmla="*/ 11 w 31"/>
                    <a:gd name="T21" fmla="*/ 2 h 17"/>
                    <a:gd name="T22" fmla="*/ 8 w 31"/>
                    <a:gd name="T23" fmla="*/ 2 h 17"/>
                    <a:gd name="T24" fmla="*/ 0 w 31"/>
                    <a:gd name="T25" fmla="*/ 6 h 17"/>
                    <a:gd name="T26" fmla="*/ 2 w 31"/>
                    <a:gd name="T27" fmla="*/ 10 h 17"/>
                    <a:gd name="T28" fmla="*/ 4 w 31"/>
                    <a:gd name="T29" fmla="*/ 13 h 17"/>
                    <a:gd name="T30" fmla="*/ 10 w 31"/>
                    <a:gd name="T31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" h="17">
                      <a:moveTo>
                        <a:pt x="10" y="17"/>
                      </a:moveTo>
                      <a:cubicBezTo>
                        <a:pt x="12" y="17"/>
                        <a:pt x="11" y="14"/>
                        <a:pt x="13" y="14"/>
                      </a:cubicBezTo>
                      <a:cubicBezTo>
                        <a:pt x="15" y="14"/>
                        <a:pt x="16" y="16"/>
                        <a:pt x="18" y="16"/>
                      </a:cubicBezTo>
                      <a:cubicBezTo>
                        <a:pt x="19" y="16"/>
                        <a:pt x="20" y="16"/>
                        <a:pt x="21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6" y="14"/>
                        <a:pt x="27" y="13"/>
                        <a:pt x="29" y="11"/>
                      </a:cubicBezTo>
                      <a:cubicBezTo>
                        <a:pt x="31" y="9"/>
                        <a:pt x="29" y="8"/>
                        <a:pt x="27" y="7"/>
                      </a:cubicBezTo>
                      <a:cubicBezTo>
                        <a:pt x="25" y="6"/>
                        <a:pt x="22" y="3"/>
                        <a:pt x="21" y="5"/>
                      </a:cubicBezTo>
                      <a:cubicBezTo>
                        <a:pt x="19" y="8"/>
                        <a:pt x="18" y="4"/>
                        <a:pt x="17" y="3"/>
                      </a:cubicBezTo>
                      <a:cubicBezTo>
                        <a:pt x="16" y="2"/>
                        <a:pt x="13" y="3"/>
                        <a:pt x="13" y="0"/>
                      </a:cubicBezTo>
                      <a:cubicBezTo>
                        <a:pt x="13" y="1"/>
                        <a:pt x="12" y="3"/>
                        <a:pt x="11" y="2"/>
                      </a:cubicBezTo>
                      <a:cubicBezTo>
                        <a:pt x="9" y="0"/>
                        <a:pt x="9" y="0"/>
                        <a:pt x="8" y="2"/>
                      </a:cubicBezTo>
                      <a:cubicBezTo>
                        <a:pt x="7" y="3"/>
                        <a:pt x="0" y="5"/>
                        <a:pt x="0" y="6"/>
                      </a:cubicBezTo>
                      <a:cubicBezTo>
                        <a:pt x="0" y="6"/>
                        <a:pt x="1" y="9"/>
                        <a:pt x="2" y="10"/>
                      </a:cubicBezTo>
                      <a:cubicBezTo>
                        <a:pt x="2" y="11"/>
                        <a:pt x="3" y="12"/>
                        <a:pt x="4" y="13"/>
                      </a:cubicBezTo>
                      <a:cubicBezTo>
                        <a:pt x="6" y="14"/>
                        <a:pt x="8" y="17"/>
                        <a:pt x="10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0" name="Freeform 646">
                  <a:extLst>
                    <a:ext uri="{FF2B5EF4-FFF2-40B4-BE49-F238E27FC236}">
                      <a16:creationId xmlns:a16="http://schemas.microsoft.com/office/drawing/2014/main" id="{12D5BC87-E182-E246-8FC3-18901C6D7A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43371" y="7371822"/>
                  <a:ext cx="292418" cy="133431"/>
                </a:xfrm>
                <a:custGeom>
                  <a:avLst/>
                  <a:gdLst>
                    <a:gd name="T0" fmla="*/ 32 w 37"/>
                    <a:gd name="T1" fmla="*/ 2 h 16"/>
                    <a:gd name="T2" fmla="*/ 27 w 37"/>
                    <a:gd name="T3" fmla="*/ 0 h 16"/>
                    <a:gd name="T4" fmla="*/ 24 w 37"/>
                    <a:gd name="T5" fmla="*/ 3 h 16"/>
                    <a:gd name="T6" fmla="*/ 20 w 37"/>
                    <a:gd name="T7" fmla="*/ 3 h 16"/>
                    <a:gd name="T8" fmla="*/ 17 w 37"/>
                    <a:gd name="T9" fmla="*/ 7 h 16"/>
                    <a:gd name="T10" fmla="*/ 16 w 37"/>
                    <a:gd name="T11" fmla="*/ 9 h 16"/>
                    <a:gd name="T12" fmla="*/ 13 w 37"/>
                    <a:gd name="T13" fmla="*/ 9 h 16"/>
                    <a:gd name="T14" fmla="*/ 9 w 37"/>
                    <a:gd name="T15" fmla="*/ 10 h 16"/>
                    <a:gd name="T16" fmla="*/ 5 w 37"/>
                    <a:gd name="T17" fmla="*/ 11 h 16"/>
                    <a:gd name="T18" fmla="*/ 0 w 37"/>
                    <a:gd name="T19" fmla="*/ 9 h 16"/>
                    <a:gd name="T20" fmla="*/ 4 w 37"/>
                    <a:gd name="T21" fmla="*/ 13 h 16"/>
                    <a:gd name="T22" fmla="*/ 6 w 37"/>
                    <a:gd name="T23" fmla="*/ 13 h 16"/>
                    <a:gd name="T24" fmla="*/ 8 w 37"/>
                    <a:gd name="T25" fmla="*/ 14 h 16"/>
                    <a:gd name="T26" fmla="*/ 12 w 37"/>
                    <a:gd name="T27" fmla="*/ 13 h 16"/>
                    <a:gd name="T28" fmla="*/ 15 w 37"/>
                    <a:gd name="T29" fmla="*/ 15 h 16"/>
                    <a:gd name="T30" fmla="*/ 22 w 37"/>
                    <a:gd name="T31" fmla="*/ 16 h 16"/>
                    <a:gd name="T32" fmla="*/ 29 w 37"/>
                    <a:gd name="T33" fmla="*/ 14 h 16"/>
                    <a:gd name="T34" fmla="*/ 33 w 37"/>
                    <a:gd name="T35" fmla="*/ 12 h 16"/>
                    <a:gd name="T36" fmla="*/ 34 w 37"/>
                    <a:gd name="T37" fmla="*/ 9 h 16"/>
                    <a:gd name="T38" fmla="*/ 36 w 37"/>
                    <a:gd name="T39" fmla="*/ 8 h 16"/>
                    <a:gd name="T40" fmla="*/ 36 w 37"/>
                    <a:gd name="T41" fmla="*/ 2 h 16"/>
                    <a:gd name="T42" fmla="*/ 32 w 37"/>
                    <a:gd name="T43" fmla="*/ 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7" h="16">
                      <a:moveTo>
                        <a:pt x="32" y="2"/>
                      </a:moveTo>
                      <a:cubicBezTo>
                        <a:pt x="30" y="2"/>
                        <a:pt x="28" y="0"/>
                        <a:pt x="27" y="0"/>
                      </a:cubicBezTo>
                      <a:cubicBezTo>
                        <a:pt x="25" y="0"/>
                        <a:pt x="26" y="3"/>
                        <a:pt x="24" y="3"/>
                      </a:cubicBezTo>
                      <a:cubicBezTo>
                        <a:pt x="22" y="3"/>
                        <a:pt x="22" y="2"/>
                        <a:pt x="20" y="3"/>
                      </a:cubicBezTo>
                      <a:cubicBezTo>
                        <a:pt x="20" y="3"/>
                        <a:pt x="16" y="6"/>
                        <a:pt x="17" y="7"/>
                      </a:cubicBezTo>
                      <a:cubicBezTo>
                        <a:pt x="17" y="8"/>
                        <a:pt x="19" y="10"/>
                        <a:pt x="16" y="9"/>
                      </a:cubicBezTo>
                      <a:cubicBezTo>
                        <a:pt x="15" y="9"/>
                        <a:pt x="14" y="8"/>
                        <a:pt x="13" y="9"/>
                      </a:cubicBezTo>
                      <a:cubicBezTo>
                        <a:pt x="12" y="9"/>
                        <a:pt x="10" y="10"/>
                        <a:pt x="9" y="10"/>
                      </a:cubicBezTo>
                      <a:cubicBezTo>
                        <a:pt x="7" y="10"/>
                        <a:pt x="6" y="8"/>
                        <a:pt x="5" y="11"/>
                      </a:cubicBezTo>
                      <a:cubicBezTo>
                        <a:pt x="5" y="11"/>
                        <a:pt x="1" y="9"/>
                        <a:pt x="0" y="9"/>
                      </a:cubicBezTo>
                      <a:cubicBezTo>
                        <a:pt x="0" y="11"/>
                        <a:pt x="1" y="12"/>
                        <a:pt x="4" y="13"/>
                      </a:cubicBezTo>
                      <a:cubicBezTo>
                        <a:pt x="5" y="13"/>
                        <a:pt x="5" y="13"/>
                        <a:pt x="6" y="13"/>
                      </a:cubicBezTo>
                      <a:cubicBezTo>
                        <a:pt x="7" y="13"/>
                        <a:pt x="7" y="15"/>
                        <a:pt x="8" y="14"/>
                      </a:cubicBezTo>
                      <a:cubicBezTo>
                        <a:pt x="10" y="13"/>
                        <a:pt x="10" y="13"/>
                        <a:pt x="12" y="13"/>
                      </a:cubicBezTo>
                      <a:cubicBezTo>
                        <a:pt x="14" y="13"/>
                        <a:pt x="13" y="14"/>
                        <a:pt x="15" y="15"/>
                      </a:cubicBezTo>
                      <a:cubicBezTo>
                        <a:pt x="17" y="16"/>
                        <a:pt x="20" y="16"/>
                        <a:pt x="22" y="16"/>
                      </a:cubicBezTo>
                      <a:cubicBezTo>
                        <a:pt x="25" y="16"/>
                        <a:pt x="26" y="14"/>
                        <a:pt x="29" y="14"/>
                      </a:cubicBezTo>
                      <a:cubicBezTo>
                        <a:pt x="31" y="14"/>
                        <a:pt x="33" y="13"/>
                        <a:pt x="33" y="12"/>
                      </a:cubicBezTo>
                      <a:cubicBezTo>
                        <a:pt x="34" y="11"/>
                        <a:pt x="34" y="10"/>
                        <a:pt x="34" y="9"/>
                      </a:cubicBezTo>
                      <a:cubicBezTo>
                        <a:pt x="34" y="7"/>
                        <a:pt x="35" y="9"/>
                        <a:pt x="36" y="8"/>
                      </a:cubicBezTo>
                      <a:cubicBezTo>
                        <a:pt x="37" y="6"/>
                        <a:pt x="36" y="3"/>
                        <a:pt x="36" y="2"/>
                      </a:cubicBezTo>
                      <a:cubicBezTo>
                        <a:pt x="34" y="2"/>
                        <a:pt x="33" y="2"/>
                        <a:pt x="3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1" name="Freeform 647">
                  <a:extLst>
                    <a:ext uri="{FF2B5EF4-FFF2-40B4-BE49-F238E27FC236}">
                      <a16:creationId xmlns:a16="http://schemas.microsoft.com/office/drawing/2014/main" id="{B14C42AD-9085-4540-8ECE-FCF9CE06F3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425" y="7471185"/>
                  <a:ext cx="448020" cy="459908"/>
                </a:xfrm>
                <a:custGeom>
                  <a:avLst/>
                  <a:gdLst>
                    <a:gd name="T0" fmla="*/ 37 w 57"/>
                    <a:gd name="T1" fmla="*/ 10 h 55"/>
                    <a:gd name="T2" fmla="*/ 41 w 57"/>
                    <a:gd name="T3" fmla="*/ 9 h 55"/>
                    <a:gd name="T4" fmla="*/ 43 w 57"/>
                    <a:gd name="T5" fmla="*/ 6 h 55"/>
                    <a:gd name="T6" fmla="*/ 45 w 57"/>
                    <a:gd name="T7" fmla="*/ 4 h 55"/>
                    <a:gd name="T8" fmla="*/ 45 w 57"/>
                    <a:gd name="T9" fmla="*/ 1 h 55"/>
                    <a:gd name="T10" fmla="*/ 41 w 57"/>
                    <a:gd name="T11" fmla="*/ 2 h 55"/>
                    <a:gd name="T12" fmla="*/ 36 w 57"/>
                    <a:gd name="T13" fmla="*/ 4 h 55"/>
                    <a:gd name="T14" fmla="*/ 27 w 57"/>
                    <a:gd name="T15" fmla="*/ 1 h 55"/>
                    <a:gd name="T16" fmla="*/ 22 w 57"/>
                    <a:gd name="T17" fmla="*/ 1 h 55"/>
                    <a:gd name="T18" fmla="*/ 19 w 57"/>
                    <a:gd name="T19" fmla="*/ 1 h 55"/>
                    <a:gd name="T20" fmla="*/ 18 w 57"/>
                    <a:gd name="T21" fmla="*/ 3 h 55"/>
                    <a:gd name="T22" fmla="*/ 17 w 57"/>
                    <a:gd name="T23" fmla="*/ 4 h 55"/>
                    <a:gd name="T24" fmla="*/ 15 w 57"/>
                    <a:gd name="T25" fmla="*/ 5 h 55"/>
                    <a:gd name="T26" fmla="*/ 13 w 57"/>
                    <a:gd name="T27" fmla="*/ 5 h 55"/>
                    <a:gd name="T28" fmla="*/ 12 w 57"/>
                    <a:gd name="T29" fmla="*/ 4 h 55"/>
                    <a:gd name="T30" fmla="*/ 11 w 57"/>
                    <a:gd name="T31" fmla="*/ 8 h 55"/>
                    <a:gd name="T32" fmla="*/ 9 w 57"/>
                    <a:gd name="T33" fmla="*/ 5 h 55"/>
                    <a:gd name="T34" fmla="*/ 5 w 57"/>
                    <a:gd name="T35" fmla="*/ 7 h 55"/>
                    <a:gd name="T36" fmla="*/ 0 w 57"/>
                    <a:gd name="T37" fmla="*/ 7 h 55"/>
                    <a:gd name="T38" fmla="*/ 1 w 57"/>
                    <a:gd name="T39" fmla="*/ 10 h 55"/>
                    <a:gd name="T40" fmla="*/ 0 w 57"/>
                    <a:gd name="T41" fmla="*/ 14 h 55"/>
                    <a:gd name="T42" fmla="*/ 2 w 57"/>
                    <a:gd name="T43" fmla="*/ 18 h 55"/>
                    <a:gd name="T44" fmla="*/ 4 w 57"/>
                    <a:gd name="T45" fmla="*/ 21 h 55"/>
                    <a:gd name="T46" fmla="*/ 12 w 57"/>
                    <a:gd name="T47" fmla="*/ 17 h 55"/>
                    <a:gd name="T48" fmla="*/ 15 w 57"/>
                    <a:gd name="T49" fmla="*/ 19 h 55"/>
                    <a:gd name="T50" fmla="*/ 17 w 57"/>
                    <a:gd name="T51" fmla="*/ 22 h 55"/>
                    <a:gd name="T52" fmla="*/ 18 w 57"/>
                    <a:gd name="T53" fmla="*/ 25 h 55"/>
                    <a:gd name="T54" fmla="*/ 21 w 57"/>
                    <a:gd name="T55" fmla="*/ 28 h 55"/>
                    <a:gd name="T56" fmla="*/ 28 w 57"/>
                    <a:gd name="T57" fmla="*/ 33 h 55"/>
                    <a:gd name="T58" fmla="*/ 33 w 57"/>
                    <a:gd name="T59" fmla="*/ 36 h 55"/>
                    <a:gd name="T60" fmla="*/ 42 w 57"/>
                    <a:gd name="T61" fmla="*/ 42 h 55"/>
                    <a:gd name="T62" fmla="*/ 45 w 57"/>
                    <a:gd name="T63" fmla="*/ 48 h 55"/>
                    <a:gd name="T64" fmla="*/ 43 w 57"/>
                    <a:gd name="T65" fmla="*/ 55 h 55"/>
                    <a:gd name="T66" fmla="*/ 49 w 57"/>
                    <a:gd name="T67" fmla="*/ 48 h 55"/>
                    <a:gd name="T68" fmla="*/ 47 w 57"/>
                    <a:gd name="T69" fmla="*/ 45 h 55"/>
                    <a:gd name="T70" fmla="*/ 50 w 57"/>
                    <a:gd name="T71" fmla="*/ 40 h 55"/>
                    <a:gd name="T72" fmla="*/ 53 w 57"/>
                    <a:gd name="T73" fmla="*/ 41 h 55"/>
                    <a:gd name="T74" fmla="*/ 55 w 57"/>
                    <a:gd name="T75" fmla="*/ 44 h 55"/>
                    <a:gd name="T76" fmla="*/ 53 w 57"/>
                    <a:gd name="T77" fmla="*/ 39 h 55"/>
                    <a:gd name="T78" fmla="*/ 44 w 57"/>
                    <a:gd name="T79" fmla="*/ 35 h 55"/>
                    <a:gd name="T80" fmla="*/ 44 w 57"/>
                    <a:gd name="T81" fmla="*/ 32 h 55"/>
                    <a:gd name="T82" fmla="*/ 39 w 57"/>
                    <a:gd name="T83" fmla="*/ 31 h 55"/>
                    <a:gd name="T84" fmla="*/ 35 w 57"/>
                    <a:gd name="T85" fmla="*/ 26 h 55"/>
                    <a:gd name="T86" fmla="*/ 32 w 57"/>
                    <a:gd name="T87" fmla="*/ 21 h 55"/>
                    <a:gd name="T88" fmla="*/ 27 w 57"/>
                    <a:gd name="T89" fmla="*/ 17 h 55"/>
                    <a:gd name="T90" fmla="*/ 27 w 57"/>
                    <a:gd name="T91" fmla="*/ 15 h 55"/>
                    <a:gd name="T92" fmla="*/ 28 w 57"/>
                    <a:gd name="T93" fmla="*/ 12 h 55"/>
                    <a:gd name="T94" fmla="*/ 30 w 57"/>
                    <a:gd name="T95" fmla="*/ 9 h 55"/>
                    <a:gd name="T96" fmla="*/ 32 w 57"/>
                    <a:gd name="T97" fmla="*/ 8 h 55"/>
                    <a:gd name="T98" fmla="*/ 34 w 57"/>
                    <a:gd name="T99" fmla="*/ 10 h 55"/>
                    <a:gd name="T100" fmla="*/ 37 w 57"/>
                    <a:gd name="T101" fmla="*/ 10 h 55"/>
                    <a:gd name="T102" fmla="*/ 37 w 57"/>
                    <a:gd name="T103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7" h="55">
                      <a:moveTo>
                        <a:pt x="37" y="10"/>
                      </a:moveTo>
                      <a:cubicBezTo>
                        <a:pt x="38" y="9"/>
                        <a:pt x="40" y="10"/>
                        <a:pt x="41" y="9"/>
                      </a:cubicBezTo>
                      <a:cubicBezTo>
                        <a:pt x="43" y="8"/>
                        <a:pt x="42" y="7"/>
                        <a:pt x="43" y="6"/>
                      </a:cubicBezTo>
                      <a:cubicBezTo>
                        <a:pt x="43" y="5"/>
                        <a:pt x="44" y="4"/>
                        <a:pt x="45" y="4"/>
                      </a:cubicBezTo>
                      <a:cubicBezTo>
                        <a:pt x="46" y="3"/>
                        <a:pt x="45" y="3"/>
                        <a:pt x="45" y="1"/>
                      </a:cubicBezTo>
                      <a:cubicBezTo>
                        <a:pt x="44" y="2"/>
                        <a:pt x="43" y="2"/>
                        <a:pt x="41" y="2"/>
                      </a:cubicBezTo>
                      <a:cubicBezTo>
                        <a:pt x="39" y="2"/>
                        <a:pt x="37" y="5"/>
                        <a:pt x="36" y="4"/>
                      </a:cubicBezTo>
                      <a:cubicBezTo>
                        <a:pt x="33" y="3"/>
                        <a:pt x="28" y="4"/>
                        <a:pt x="27" y="1"/>
                      </a:cubicBezTo>
                      <a:cubicBezTo>
                        <a:pt x="26" y="0"/>
                        <a:pt x="23" y="1"/>
                        <a:pt x="22" y="1"/>
                      </a:cubicBezTo>
                      <a:cubicBezTo>
                        <a:pt x="20" y="3"/>
                        <a:pt x="20" y="1"/>
                        <a:pt x="19" y="1"/>
                      </a:cubicBezTo>
                      <a:cubicBezTo>
                        <a:pt x="18" y="1"/>
                        <a:pt x="18" y="3"/>
                        <a:pt x="18" y="3"/>
                      </a:cubicBezTo>
                      <a:cubicBezTo>
                        <a:pt x="18" y="3"/>
                        <a:pt x="17" y="4"/>
                        <a:pt x="17" y="4"/>
                      </a:cubicBezTo>
                      <a:cubicBezTo>
                        <a:pt x="17" y="5"/>
                        <a:pt x="16" y="5"/>
                        <a:pt x="15" y="5"/>
                      </a:cubicBezTo>
                      <a:cubicBezTo>
                        <a:pt x="15" y="5"/>
                        <a:pt x="14" y="5"/>
                        <a:pt x="13" y="5"/>
                      </a:cubicBezTo>
                      <a:cubicBezTo>
                        <a:pt x="13" y="5"/>
                        <a:pt x="13" y="5"/>
                        <a:pt x="12" y="4"/>
                      </a:cubicBezTo>
                      <a:cubicBezTo>
                        <a:pt x="12" y="4"/>
                        <a:pt x="11" y="7"/>
                        <a:pt x="11" y="8"/>
                      </a:cubicBezTo>
                      <a:cubicBezTo>
                        <a:pt x="11" y="9"/>
                        <a:pt x="9" y="6"/>
                        <a:pt x="9" y="5"/>
                      </a:cubicBezTo>
                      <a:cubicBezTo>
                        <a:pt x="7" y="4"/>
                        <a:pt x="6" y="7"/>
                        <a:pt x="5" y="7"/>
                      </a:cubicBezTo>
                      <a:cubicBezTo>
                        <a:pt x="3" y="7"/>
                        <a:pt x="1" y="7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1" y="12"/>
                        <a:pt x="0" y="12"/>
                        <a:pt x="0" y="14"/>
                      </a:cubicBezTo>
                      <a:cubicBezTo>
                        <a:pt x="0" y="15"/>
                        <a:pt x="0" y="18"/>
                        <a:pt x="2" y="18"/>
                      </a:cubicBezTo>
                      <a:cubicBezTo>
                        <a:pt x="3" y="19"/>
                        <a:pt x="4" y="18"/>
                        <a:pt x="4" y="21"/>
                      </a:cubicBezTo>
                      <a:cubicBezTo>
                        <a:pt x="6" y="20"/>
                        <a:pt x="10" y="16"/>
                        <a:pt x="12" y="17"/>
                      </a:cubicBezTo>
                      <a:cubicBezTo>
                        <a:pt x="13" y="18"/>
                        <a:pt x="14" y="19"/>
                        <a:pt x="15" y="19"/>
                      </a:cubicBezTo>
                      <a:cubicBezTo>
                        <a:pt x="16" y="19"/>
                        <a:pt x="17" y="21"/>
                        <a:pt x="17" y="22"/>
                      </a:cubicBezTo>
                      <a:cubicBezTo>
                        <a:pt x="18" y="23"/>
                        <a:pt x="18" y="24"/>
                        <a:pt x="18" y="25"/>
                      </a:cubicBezTo>
                      <a:cubicBezTo>
                        <a:pt x="19" y="26"/>
                        <a:pt x="20" y="27"/>
                        <a:pt x="21" y="28"/>
                      </a:cubicBezTo>
                      <a:cubicBezTo>
                        <a:pt x="23" y="29"/>
                        <a:pt x="25" y="31"/>
                        <a:pt x="28" y="33"/>
                      </a:cubicBezTo>
                      <a:cubicBezTo>
                        <a:pt x="30" y="35"/>
                        <a:pt x="31" y="35"/>
                        <a:pt x="33" y="36"/>
                      </a:cubicBezTo>
                      <a:cubicBezTo>
                        <a:pt x="36" y="38"/>
                        <a:pt x="38" y="41"/>
                        <a:pt x="42" y="42"/>
                      </a:cubicBezTo>
                      <a:cubicBezTo>
                        <a:pt x="44" y="43"/>
                        <a:pt x="44" y="46"/>
                        <a:pt x="45" y="48"/>
                      </a:cubicBezTo>
                      <a:cubicBezTo>
                        <a:pt x="45" y="50"/>
                        <a:pt x="42" y="52"/>
                        <a:pt x="43" y="55"/>
                      </a:cubicBezTo>
                      <a:cubicBezTo>
                        <a:pt x="43" y="54"/>
                        <a:pt x="49" y="49"/>
                        <a:pt x="49" y="48"/>
                      </a:cubicBezTo>
                      <a:cubicBezTo>
                        <a:pt x="50" y="47"/>
                        <a:pt x="47" y="45"/>
                        <a:pt x="47" y="45"/>
                      </a:cubicBezTo>
                      <a:cubicBezTo>
                        <a:pt x="45" y="43"/>
                        <a:pt x="49" y="39"/>
                        <a:pt x="50" y="40"/>
                      </a:cubicBezTo>
                      <a:cubicBezTo>
                        <a:pt x="51" y="41"/>
                        <a:pt x="52" y="41"/>
                        <a:pt x="53" y="41"/>
                      </a:cubicBezTo>
                      <a:cubicBezTo>
                        <a:pt x="54" y="42"/>
                        <a:pt x="54" y="43"/>
                        <a:pt x="55" y="44"/>
                      </a:cubicBezTo>
                      <a:cubicBezTo>
                        <a:pt x="57" y="44"/>
                        <a:pt x="54" y="40"/>
                        <a:pt x="53" y="39"/>
                      </a:cubicBezTo>
                      <a:cubicBezTo>
                        <a:pt x="51" y="37"/>
                        <a:pt x="47" y="37"/>
                        <a:pt x="44" y="35"/>
                      </a:cubicBezTo>
                      <a:cubicBezTo>
                        <a:pt x="43" y="34"/>
                        <a:pt x="46" y="32"/>
                        <a:pt x="44" y="32"/>
                      </a:cubicBezTo>
                      <a:cubicBezTo>
                        <a:pt x="43" y="31"/>
                        <a:pt x="41" y="32"/>
                        <a:pt x="39" y="31"/>
                      </a:cubicBezTo>
                      <a:cubicBezTo>
                        <a:pt x="37" y="30"/>
                        <a:pt x="36" y="28"/>
                        <a:pt x="35" y="26"/>
                      </a:cubicBezTo>
                      <a:cubicBezTo>
                        <a:pt x="34" y="24"/>
                        <a:pt x="34" y="22"/>
                        <a:pt x="32" y="21"/>
                      </a:cubicBezTo>
                      <a:cubicBezTo>
                        <a:pt x="31" y="20"/>
                        <a:pt x="27" y="19"/>
                        <a:pt x="27" y="17"/>
                      </a:cubicBezTo>
                      <a:cubicBezTo>
                        <a:pt x="27" y="16"/>
                        <a:pt x="27" y="15"/>
                        <a:pt x="27" y="15"/>
                      </a:cubicBezTo>
                      <a:cubicBezTo>
                        <a:pt x="28" y="13"/>
                        <a:pt x="28" y="13"/>
                        <a:pt x="28" y="12"/>
                      </a:cubicBezTo>
                      <a:cubicBezTo>
                        <a:pt x="27" y="9"/>
                        <a:pt x="30" y="10"/>
                        <a:pt x="30" y="9"/>
                      </a:cubicBezTo>
                      <a:cubicBezTo>
                        <a:pt x="31" y="8"/>
                        <a:pt x="32" y="8"/>
                        <a:pt x="32" y="8"/>
                      </a:cubicBezTo>
                      <a:cubicBezTo>
                        <a:pt x="34" y="8"/>
                        <a:pt x="34" y="9"/>
                        <a:pt x="34" y="10"/>
                      </a:cubicBezTo>
                      <a:cubicBezTo>
                        <a:pt x="35" y="10"/>
                        <a:pt x="36" y="10"/>
                        <a:pt x="37" y="10"/>
                      </a:cubicBezTo>
                      <a:cubicBezTo>
                        <a:pt x="37" y="9"/>
                        <a:pt x="36" y="10"/>
                        <a:pt x="37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2" name="Freeform 648">
                  <a:extLst>
                    <a:ext uri="{FF2B5EF4-FFF2-40B4-BE49-F238E27FC236}">
                      <a16:creationId xmlns:a16="http://schemas.microsoft.com/office/drawing/2014/main" id="{DD8CDD89-6F2C-5E4D-8D39-5FC8F0E8FD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1652" y="7496736"/>
                  <a:ext cx="211937" cy="210082"/>
                </a:xfrm>
                <a:custGeom>
                  <a:avLst/>
                  <a:gdLst>
                    <a:gd name="T0" fmla="*/ 12 w 27"/>
                    <a:gd name="T1" fmla="*/ 10 h 25"/>
                    <a:gd name="T2" fmla="*/ 21 w 27"/>
                    <a:gd name="T3" fmla="*/ 9 h 25"/>
                    <a:gd name="T4" fmla="*/ 27 w 27"/>
                    <a:gd name="T5" fmla="*/ 11 h 25"/>
                    <a:gd name="T6" fmla="*/ 25 w 27"/>
                    <a:gd name="T7" fmla="*/ 4 h 25"/>
                    <a:gd name="T8" fmla="*/ 17 w 27"/>
                    <a:gd name="T9" fmla="*/ 3 h 25"/>
                    <a:gd name="T10" fmla="*/ 13 w 27"/>
                    <a:gd name="T11" fmla="*/ 0 h 25"/>
                    <a:gd name="T12" fmla="*/ 11 w 27"/>
                    <a:gd name="T13" fmla="*/ 2 h 25"/>
                    <a:gd name="T14" fmla="*/ 6 w 27"/>
                    <a:gd name="T15" fmla="*/ 7 h 25"/>
                    <a:gd name="T16" fmla="*/ 1 w 27"/>
                    <a:gd name="T17" fmla="*/ 7 h 25"/>
                    <a:gd name="T18" fmla="*/ 1 w 27"/>
                    <a:gd name="T19" fmla="*/ 11 h 25"/>
                    <a:gd name="T20" fmla="*/ 3 w 27"/>
                    <a:gd name="T21" fmla="*/ 10 h 25"/>
                    <a:gd name="T22" fmla="*/ 4 w 27"/>
                    <a:gd name="T23" fmla="*/ 13 h 25"/>
                    <a:gd name="T24" fmla="*/ 6 w 27"/>
                    <a:gd name="T25" fmla="*/ 10 h 25"/>
                    <a:gd name="T26" fmla="*/ 11 w 27"/>
                    <a:gd name="T27" fmla="*/ 17 h 25"/>
                    <a:gd name="T28" fmla="*/ 23 w 27"/>
                    <a:gd name="T29" fmla="*/ 25 h 25"/>
                    <a:gd name="T30" fmla="*/ 21 w 27"/>
                    <a:gd name="T31" fmla="*/ 22 h 25"/>
                    <a:gd name="T32" fmla="*/ 16 w 27"/>
                    <a:gd name="T33" fmla="*/ 19 h 25"/>
                    <a:gd name="T34" fmla="*/ 12 w 27"/>
                    <a:gd name="T35" fmla="*/ 1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" h="25">
                      <a:moveTo>
                        <a:pt x="12" y="10"/>
                      </a:moveTo>
                      <a:cubicBezTo>
                        <a:pt x="15" y="10"/>
                        <a:pt x="18" y="8"/>
                        <a:pt x="21" y="9"/>
                      </a:cubicBezTo>
                      <a:cubicBezTo>
                        <a:pt x="23" y="9"/>
                        <a:pt x="25" y="10"/>
                        <a:pt x="27" y="11"/>
                      </a:cubicBezTo>
                      <a:cubicBezTo>
                        <a:pt x="26" y="9"/>
                        <a:pt x="26" y="7"/>
                        <a:pt x="25" y="4"/>
                      </a:cubicBezTo>
                      <a:cubicBezTo>
                        <a:pt x="22" y="6"/>
                        <a:pt x="19" y="4"/>
                        <a:pt x="17" y="3"/>
                      </a:cubicBezTo>
                      <a:cubicBezTo>
                        <a:pt x="15" y="2"/>
                        <a:pt x="14" y="2"/>
                        <a:pt x="13" y="0"/>
                      </a:cubicBezTo>
                      <a:cubicBezTo>
                        <a:pt x="13" y="0"/>
                        <a:pt x="11" y="1"/>
                        <a:pt x="11" y="2"/>
                      </a:cubicBezTo>
                      <a:cubicBezTo>
                        <a:pt x="9" y="3"/>
                        <a:pt x="10" y="8"/>
                        <a:pt x="6" y="7"/>
                      </a:cubicBezTo>
                      <a:cubicBezTo>
                        <a:pt x="4" y="6"/>
                        <a:pt x="2" y="7"/>
                        <a:pt x="1" y="7"/>
                      </a:cubicBezTo>
                      <a:cubicBezTo>
                        <a:pt x="0" y="8"/>
                        <a:pt x="1" y="11"/>
                        <a:pt x="1" y="11"/>
                      </a:cubicBezTo>
                      <a:cubicBezTo>
                        <a:pt x="1" y="11"/>
                        <a:pt x="3" y="10"/>
                        <a:pt x="3" y="10"/>
                      </a:cubicBezTo>
                      <a:cubicBezTo>
                        <a:pt x="4" y="10"/>
                        <a:pt x="4" y="12"/>
                        <a:pt x="4" y="13"/>
                      </a:cubicBezTo>
                      <a:cubicBezTo>
                        <a:pt x="4" y="11"/>
                        <a:pt x="5" y="8"/>
                        <a:pt x="6" y="10"/>
                      </a:cubicBezTo>
                      <a:cubicBezTo>
                        <a:pt x="7" y="13"/>
                        <a:pt x="9" y="15"/>
                        <a:pt x="11" y="17"/>
                      </a:cubicBezTo>
                      <a:cubicBezTo>
                        <a:pt x="14" y="20"/>
                        <a:pt x="19" y="22"/>
                        <a:pt x="23" y="25"/>
                      </a:cubicBezTo>
                      <a:cubicBezTo>
                        <a:pt x="23" y="23"/>
                        <a:pt x="23" y="23"/>
                        <a:pt x="21" y="22"/>
                      </a:cubicBezTo>
                      <a:cubicBezTo>
                        <a:pt x="19" y="21"/>
                        <a:pt x="17" y="20"/>
                        <a:pt x="16" y="19"/>
                      </a:cubicBezTo>
                      <a:cubicBezTo>
                        <a:pt x="14" y="17"/>
                        <a:pt x="9" y="10"/>
                        <a:pt x="1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3" name="Freeform 649">
                  <a:extLst>
                    <a:ext uri="{FF2B5EF4-FFF2-40B4-BE49-F238E27FC236}">
                      <a16:creationId xmlns:a16="http://schemas.microsoft.com/office/drawing/2014/main" id="{0C53A149-90DC-9449-8D81-8F4F3E3D4C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7308" y="7255426"/>
                  <a:ext cx="520455" cy="474104"/>
                </a:xfrm>
                <a:custGeom>
                  <a:avLst/>
                  <a:gdLst>
                    <a:gd name="T0" fmla="*/ 59 w 66"/>
                    <a:gd name="T1" fmla="*/ 31 h 57"/>
                    <a:gd name="T2" fmla="*/ 56 w 66"/>
                    <a:gd name="T3" fmla="*/ 30 h 57"/>
                    <a:gd name="T4" fmla="*/ 60 w 66"/>
                    <a:gd name="T5" fmla="*/ 24 h 57"/>
                    <a:gd name="T6" fmla="*/ 63 w 66"/>
                    <a:gd name="T7" fmla="*/ 23 h 57"/>
                    <a:gd name="T8" fmla="*/ 65 w 66"/>
                    <a:gd name="T9" fmla="*/ 15 h 57"/>
                    <a:gd name="T10" fmla="*/ 60 w 66"/>
                    <a:gd name="T11" fmla="*/ 13 h 57"/>
                    <a:gd name="T12" fmla="*/ 57 w 66"/>
                    <a:gd name="T13" fmla="*/ 11 h 57"/>
                    <a:gd name="T14" fmla="*/ 55 w 66"/>
                    <a:gd name="T15" fmla="*/ 11 h 57"/>
                    <a:gd name="T16" fmla="*/ 48 w 66"/>
                    <a:gd name="T17" fmla="*/ 7 h 57"/>
                    <a:gd name="T18" fmla="*/ 43 w 66"/>
                    <a:gd name="T19" fmla="*/ 5 h 57"/>
                    <a:gd name="T20" fmla="*/ 38 w 66"/>
                    <a:gd name="T21" fmla="*/ 1 h 57"/>
                    <a:gd name="T22" fmla="*/ 34 w 66"/>
                    <a:gd name="T23" fmla="*/ 1 h 57"/>
                    <a:gd name="T24" fmla="*/ 33 w 66"/>
                    <a:gd name="T25" fmla="*/ 5 h 57"/>
                    <a:gd name="T26" fmla="*/ 30 w 66"/>
                    <a:gd name="T27" fmla="*/ 8 h 57"/>
                    <a:gd name="T28" fmla="*/ 26 w 66"/>
                    <a:gd name="T29" fmla="*/ 10 h 57"/>
                    <a:gd name="T30" fmla="*/ 24 w 66"/>
                    <a:gd name="T31" fmla="*/ 12 h 57"/>
                    <a:gd name="T32" fmla="*/ 20 w 66"/>
                    <a:gd name="T33" fmla="*/ 11 h 57"/>
                    <a:gd name="T34" fmla="*/ 16 w 66"/>
                    <a:gd name="T35" fmla="*/ 10 h 57"/>
                    <a:gd name="T36" fmla="*/ 16 w 66"/>
                    <a:gd name="T37" fmla="*/ 16 h 57"/>
                    <a:gd name="T38" fmla="*/ 9 w 66"/>
                    <a:gd name="T39" fmla="*/ 15 h 57"/>
                    <a:gd name="T40" fmla="*/ 1 w 66"/>
                    <a:gd name="T41" fmla="*/ 17 h 57"/>
                    <a:gd name="T42" fmla="*/ 2 w 66"/>
                    <a:gd name="T43" fmla="*/ 19 h 57"/>
                    <a:gd name="T44" fmla="*/ 4 w 66"/>
                    <a:gd name="T45" fmla="*/ 21 h 57"/>
                    <a:gd name="T46" fmla="*/ 15 w 66"/>
                    <a:gd name="T47" fmla="*/ 25 h 57"/>
                    <a:gd name="T48" fmla="*/ 14 w 66"/>
                    <a:gd name="T49" fmla="*/ 28 h 57"/>
                    <a:gd name="T50" fmla="*/ 19 w 66"/>
                    <a:gd name="T51" fmla="*/ 31 h 57"/>
                    <a:gd name="T52" fmla="*/ 20 w 66"/>
                    <a:gd name="T53" fmla="*/ 35 h 57"/>
                    <a:gd name="T54" fmla="*/ 22 w 66"/>
                    <a:gd name="T55" fmla="*/ 38 h 57"/>
                    <a:gd name="T56" fmla="*/ 19 w 66"/>
                    <a:gd name="T57" fmla="*/ 36 h 57"/>
                    <a:gd name="T58" fmla="*/ 16 w 66"/>
                    <a:gd name="T59" fmla="*/ 49 h 57"/>
                    <a:gd name="T60" fmla="*/ 27 w 66"/>
                    <a:gd name="T61" fmla="*/ 53 h 57"/>
                    <a:gd name="T62" fmla="*/ 30 w 66"/>
                    <a:gd name="T63" fmla="*/ 53 h 57"/>
                    <a:gd name="T64" fmla="*/ 33 w 66"/>
                    <a:gd name="T65" fmla="*/ 55 h 57"/>
                    <a:gd name="T66" fmla="*/ 40 w 66"/>
                    <a:gd name="T67" fmla="*/ 54 h 57"/>
                    <a:gd name="T68" fmla="*/ 47 w 66"/>
                    <a:gd name="T69" fmla="*/ 48 h 57"/>
                    <a:gd name="T70" fmla="*/ 57 w 66"/>
                    <a:gd name="T71" fmla="*/ 50 h 57"/>
                    <a:gd name="T72" fmla="*/ 62 w 66"/>
                    <a:gd name="T73" fmla="*/ 47 h 57"/>
                    <a:gd name="T74" fmla="*/ 62 w 66"/>
                    <a:gd name="T75" fmla="*/ 45 h 57"/>
                    <a:gd name="T76" fmla="*/ 59 w 66"/>
                    <a:gd name="T77" fmla="*/ 38 h 57"/>
                    <a:gd name="T78" fmla="*/ 59 w 66"/>
                    <a:gd name="T79" fmla="*/ 34 h 57"/>
                    <a:gd name="T80" fmla="*/ 59 w 66"/>
                    <a:gd name="T81" fmla="*/ 31 h 57"/>
                    <a:gd name="T82" fmla="*/ 59 w 66"/>
                    <a:gd name="T83" fmla="*/ 3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66" h="57">
                      <a:moveTo>
                        <a:pt x="59" y="31"/>
                      </a:moveTo>
                      <a:cubicBezTo>
                        <a:pt x="58" y="29"/>
                        <a:pt x="55" y="33"/>
                        <a:pt x="56" y="30"/>
                      </a:cubicBezTo>
                      <a:cubicBezTo>
                        <a:pt x="56" y="29"/>
                        <a:pt x="59" y="24"/>
                        <a:pt x="60" y="24"/>
                      </a:cubicBezTo>
                      <a:cubicBezTo>
                        <a:pt x="61" y="23"/>
                        <a:pt x="62" y="25"/>
                        <a:pt x="63" y="23"/>
                      </a:cubicBezTo>
                      <a:cubicBezTo>
                        <a:pt x="64" y="20"/>
                        <a:pt x="63" y="18"/>
                        <a:pt x="65" y="15"/>
                      </a:cubicBezTo>
                      <a:cubicBezTo>
                        <a:pt x="66" y="13"/>
                        <a:pt x="61" y="13"/>
                        <a:pt x="60" y="13"/>
                      </a:cubicBezTo>
                      <a:cubicBezTo>
                        <a:pt x="58" y="13"/>
                        <a:pt x="57" y="12"/>
                        <a:pt x="57" y="11"/>
                      </a:cubicBezTo>
                      <a:cubicBezTo>
                        <a:pt x="56" y="11"/>
                        <a:pt x="55" y="11"/>
                        <a:pt x="55" y="11"/>
                      </a:cubicBezTo>
                      <a:cubicBezTo>
                        <a:pt x="53" y="11"/>
                        <a:pt x="48" y="9"/>
                        <a:pt x="48" y="7"/>
                      </a:cubicBezTo>
                      <a:cubicBezTo>
                        <a:pt x="47" y="10"/>
                        <a:pt x="44" y="5"/>
                        <a:pt x="43" y="5"/>
                      </a:cubicBezTo>
                      <a:cubicBezTo>
                        <a:pt x="41" y="4"/>
                        <a:pt x="39" y="3"/>
                        <a:pt x="38" y="1"/>
                      </a:cubicBezTo>
                      <a:cubicBezTo>
                        <a:pt x="37" y="0"/>
                        <a:pt x="35" y="0"/>
                        <a:pt x="34" y="1"/>
                      </a:cubicBezTo>
                      <a:cubicBezTo>
                        <a:pt x="33" y="2"/>
                        <a:pt x="32" y="4"/>
                        <a:pt x="33" y="5"/>
                      </a:cubicBezTo>
                      <a:cubicBezTo>
                        <a:pt x="33" y="6"/>
                        <a:pt x="31" y="7"/>
                        <a:pt x="30" y="8"/>
                      </a:cubicBezTo>
                      <a:cubicBezTo>
                        <a:pt x="29" y="8"/>
                        <a:pt x="27" y="8"/>
                        <a:pt x="26" y="10"/>
                      </a:cubicBezTo>
                      <a:cubicBezTo>
                        <a:pt x="26" y="11"/>
                        <a:pt x="25" y="12"/>
                        <a:pt x="24" y="12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8" y="11"/>
                        <a:pt x="18" y="10"/>
                        <a:pt x="16" y="10"/>
                      </a:cubicBezTo>
                      <a:cubicBezTo>
                        <a:pt x="14" y="9"/>
                        <a:pt x="20" y="16"/>
                        <a:pt x="16" y="16"/>
                      </a:cubicBezTo>
                      <a:cubicBezTo>
                        <a:pt x="13" y="16"/>
                        <a:pt x="11" y="17"/>
                        <a:pt x="9" y="15"/>
                      </a:cubicBezTo>
                      <a:cubicBezTo>
                        <a:pt x="8" y="14"/>
                        <a:pt x="1" y="16"/>
                        <a:pt x="1" y="17"/>
                      </a:cubicBezTo>
                      <a:cubicBezTo>
                        <a:pt x="1" y="18"/>
                        <a:pt x="4" y="18"/>
                        <a:pt x="2" y="19"/>
                      </a:cubicBezTo>
                      <a:cubicBezTo>
                        <a:pt x="0" y="20"/>
                        <a:pt x="3" y="21"/>
                        <a:pt x="4" y="21"/>
                      </a:cubicBezTo>
                      <a:cubicBezTo>
                        <a:pt x="6" y="22"/>
                        <a:pt x="15" y="23"/>
                        <a:pt x="15" y="25"/>
                      </a:cubicBezTo>
                      <a:cubicBezTo>
                        <a:pt x="15" y="26"/>
                        <a:pt x="13" y="26"/>
                        <a:pt x="14" y="28"/>
                      </a:cubicBezTo>
                      <a:cubicBezTo>
                        <a:pt x="16" y="30"/>
                        <a:pt x="17" y="30"/>
                        <a:pt x="19" y="31"/>
                      </a:cubicBezTo>
                      <a:cubicBezTo>
                        <a:pt x="21" y="32"/>
                        <a:pt x="18" y="34"/>
                        <a:pt x="20" y="35"/>
                      </a:cubicBezTo>
                      <a:cubicBezTo>
                        <a:pt x="20" y="35"/>
                        <a:pt x="22" y="38"/>
                        <a:pt x="22" y="38"/>
                      </a:cubicBezTo>
                      <a:cubicBezTo>
                        <a:pt x="21" y="39"/>
                        <a:pt x="20" y="36"/>
                        <a:pt x="19" y="36"/>
                      </a:cubicBezTo>
                      <a:cubicBezTo>
                        <a:pt x="18" y="36"/>
                        <a:pt x="19" y="48"/>
                        <a:pt x="16" y="49"/>
                      </a:cubicBezTo>
                      <a:cubicBezTo>
                        <a:pt x="19" y="51"/>
                        <a:pt x="23" y="54"/>
                        <a:pt x="27" y="53"/>
                      </a:cubicBezTo>
                      <a:cubicBezTo>
                        <a:pt x="28" y="53"/>
                        <a:pt x="29" y="52"/>
                        <a:pt x="30" y="53"/>
                      </a:cubicBezTo>
                      <a:cubicBezTo>
                        <a:pt x="31" y="53"/>
                        <a:pt x="32" y="54"/>
                        <a:pt x="33" y="55"/>
                      </a:cubicBezTo>
                      <a:cubicBezTo>
                        <a:pt x="35" y="56"/>
                        <a:pt x="41" y="57"/>
                        <a:pt x="40" y="54"/>
                      </a:cubicBezTo>
                      <a:cubicBezTo>
                        <a:pt x="39" y="49"/>
                        <a:pt x="44" y="47"/>
                        <a:pt x="47" y="48"/>
                      </a:cubicBezTo>
                      <a:cubicBezTo>
                        <a:pt x="51" y="49"/>
                        <a:pt x="53" y="52"/>
                        <a:pt x="57" y="50"/>
                      </a:cubicBezTo>
                      <a:cubicBezTo>
                        <a:pt x="59" y="49"/>
                        <a:pt x="60" y="48"/>
                        <a:pt x="62" y="47"/>
                      </a:cubicBezTo>
                      <a:cubicBezTo>
                        <a:pt x="62" y="47"/>
                        <a:pt x="64" y="45"/>
                        <a:pt x="62" y="45"/>
                      </a:cubicBezTo>
                      <a:cubicBezTo>
                        <a:pt x="60" y="44"/>
                        <a:pt x="58" y="40"/>
                        <a:pt x="59" y="38"/>
                      </a:cubicBezTo>
                      <a:cubicBezTo>
                        <a:pt x="61" y="36"/>
                        <a:pt x="60" y="36"/>
                        <a:pt x="59" y="34"/>
                      </a:cubicBezTo>
                      <a:cubicBezTo>
                        <a:pt x="59" y="33"/>
                        <a:pt x="59" y="32"/>
                        <a:pt x="59" y="31"/>
                      </a:cubicBezTo>
                      <a:cubicBezTo>
                        <a:pt x="58" y="30"/>
                        <a:pt x="59" y="32"/>
                        <a:pt x="59" y="3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4" name="Freeform 650">
                  <a:extLst>
                    <a:ext uri="{FF2B5EF4-FFF2-40B4-BE49-F238E27FC236}">
                      <a16:creationId xmlns:a16="http://schemas.microsoft.com/office/drawing/2014/main" id="{B39AC71F-B4EB-6A48-9F8D-93264B49E0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9231" y="7439959"/>
                  <a:ext cx="174378" cy="124913"/>
                </a:xfrm>
                <a:custGeom>
                  <a:avLst/>
                  <a:gdLst>
                    <a:gd name="T0" fmla="*/ 17 w 22"/>
                    <a:gd name="T1" fmla="*/ 1 h 15"/>
                    <a:gd name="T2" fmla="*/ 9 w 22"/>
                    <a:gd name="T3" fmla="*/ 1 h 15"/>
                    <a:gd name="T4" fmla="*/ 8 w 22"/>
                    <a:gd name="T5" fmla="*/ 2 h 15"/>
                    <a:gd name="T6" fmla="*/ 5 w 22"/>
                    <a:gd name="T7" fmla="*/ 2 h 15"/>
                    <a:gd name="T8" fmla="*/ 3 w 22"/>
                    <a:gd name="T9" fmla="*/ 5 h 15"/>
                    <a:gd name="T10" fmla="*/ 1 w 22"/>
                    <a:gd name="T11" fmla="*/ 9 h 15"/>
                    <a:gd name="T12" fmla="*/ 4 w 22"/>
                    <a:gd name="T13" fmla="*/ 10 h 15"/>
                    <a:gd name="T14" fmla="*/ 7 w 22"/>
                    <a:gd name="T15" fmla="*/ 11 h 15"/>
                    <a:gd name="T16" fmla="*/ 11 w 22"/>
                    <a:gd name="T17" fmla="*/ 10 h 15"/>
                    <a:gd name="T18" fmla="*/ 13 w 22"/>
                    <a:gd name="T19" fmla="*/ 10 h 15"/>
                    <a:gd name="T20" fmla="*/ 16 w 22"/>
                    <a:gd name="T21" fmla="*/ 8 h 15"/>
                    <a:gd name="T22" fmla="*/ 18 w 22"/>
                    <a:gd name="T23" fmla="*/ 9 h 15"/>
                    <a:gd name="T24" fmla="*/ 21 w 22"/>
                    <a:gd name="T25" fmla="*/ 8 h 15"/>
                    <a:gd name="T26" fmla="*/ 22 w 22"/>
                    <a:gd name="T27" fmla="*/ 5 h 15"/>
                    <a:gd name="T28" fmla="*/ 18 w 22"/>
                    <a:gd name="T29" fmla="*/ 4 h 15"/>
                    <a:gd name="T30" fmla="*/ 17 w 22"/>
                    <a:gd name="T31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15">
                      <a:moveTo>
                        <a:pt x="17" y="1"/>
                      </a:moveTo>
                      <a:cubicBezTo>
                        <a:pt x="14" y="0"/>
                        <a:pt x="12" y="1"/>
                        <a:pt x="9" y="1"/>
                      </a:cubicBezTo>
                      <a:cubicBezTo>
                        <a:pt x="7" y="1"/>
                        <a:pt x="9" y="1"/>
                        <a:pt x="8" y="2"/>
                      </a:cubicBezTo>
                      <a:cubicBezTo>
                        <a:pt x="7" y="2"/>
                        <a:pt x="5" y="2"/>
                        <a:pt x="5" y="2"/>
                      </a:cubicBezTo>
                      <a:cubicBezTo>
                        <a:pt x="4" y="2"/>
                        <a:pt x="3" y="5"/>
                        <a:pt x="3" y="5"/>
                      </a:cubicBezTo>
                      <a:cubicBezTo>
                        <a:pt x="2" y="6"/>
                        <a:pt x="0" y="10"/>
                        <a:pt x="1" y="9"/>
                      </a:cubicBezTo>
                      <a:cubicBezTo>
                        <a:pt x="3" y="9"/>
                        <a:pt x="3" y="8"/>
                        <a:pt x="4" y="10"/>
                      </a:cubicBezTo>
                      <a:cubicBezTo>
                        <a:pt x="4" y="12"/>
                        <a:pt x="5" y="11"/>
                        <a:pt x="7" y="11"/>
                      </a:cubicBezTo>
                      <a:cubicBezTo>
                        <a:pt x="8" y="11"/>
                        <a:pt x="10" y="11"/>
                        <a:pt x="11" y="10"/>
                      </a:cubicBezTo>
                      <a:cubicBezTo>
                        <a:pt x="12" y="8"/>
                        <a:pt x="13" y="9"/>
                        <a:pt x="13" y="10"/>
                      </a:cubicBezTo>
                      <a:cubicBezTo>
                        <a:pt x="16" y="15"/>
                        <a:pt x="15" y="8"/>
                        <a:pt x="16" y="8"/>
                      </a:cubicBezTo>
                      <a:cubicBezTo>
                        <a:pt x="17" y="8"/>
                        <a:pt x="17" y="9"/>
                        <a:pt x="18" y="9"/>
                      </a:cubicBezTo>
                      <a:cubicBezTo>
                        <a:pt x="19" y="9"/>
                        <a:pt x="20" y="9"/>
                        <a:pt x="21" y="8"/>
                      </a:cubicBezTo>
                      <a:cubicBezTo>
                        <a:pt x="22" y="7"/>
                        <a:pt x="22" y="7"/>
                        <a:pt x="22" y="5"/>
                      </a:cubicBezTo>
                      <a:cubicBezTo>
                        <a:pt x="22" y="5"/>
                        <a:pt x="19" y="4"/>
                        <a:pt x="18" y="4"/>
                      </a:cubicBezTo>
                      <a:cubicBezTo>
                        <a:pt x="17" y="3"/>
                        <a:pt x="17" y="2"/>
                        <a:pt x="1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5" name="Freeform 651">
                  <a:extLst>
                    <a:ext uri="{FF2B5EF4-FFF2-40B4-BE49-F238E27FC236}">
                      <a16:creationId xmlns:a16="http://schemas.microsoft.com/office/drawing/2014/main" id="{3BE61095-BCB7-F140-AB02-9C782A4A54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1681" y="7238392"/>
                  <a:ext cx="163648" cy="107879"/>
                </a:xfrm>
                <a:custGeom>
                  <a:avLst/>
                  <a:gdLst>
                    <a:gd name="T0" fmla="*/ 19 w 21"/>
                    <a:gd name="T1" fmla="*/ 9 h 13"/>
                    <a:gd name="T2" fmla="*/ 20 w 21"/>
                    <a:gd name="T3" fmla="*/ 6 h 13"/>
                    <a:gd name="T4" fmla="*/ 18 w 21"/>
                    <a:gd name="T5" fmla="*/ 3 h 13"/>
                    <a:gd name="T6" fmla="*/ 13 w 21"/>
                    <a:gd name="T7" fmla="*/ 0 h 13"/>
                    <a:gd name="T8" fmla="*/ 8 w 21"/>
                    <a:gd name="T9" fmla="*/ 1 h 13"/>
                    <a:gd name="T10" fmla="*/ 3 w 21"/>
                    <a:gd name="T11" fmla="*/ 1 h 13"/>
                    <a:gd name="T12" fmla="*/ 5 w 21"/>
                    <a:gd name="T13" fmla="*/ 6 h 13"/>
                    <a:gd name="T14" fmla="*/ 10 w 21"/>
                    <a:gd name="T15" fmla="*/ 9 h 13"/>
                    <a:gd name="T16" fmla="*/ 12 w 21"/>
                    <a:gd name="T17" fmla="*/ 9 h 13"/>
                    <a:gd name="T18" fmla="*/ 18 w 21"/>
                    <a:gd name="T19" fmla="*/ 13 h 13"/>
                    <a:gd name="T20" fmla="*/ 19 w 21"/>
                    <a:gd name="T21" fmla="*/ 9 h 13"/>
                    <a:gd name="T22" fmla="*/ 19 w 21"/>
                    <a:gd name="T2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8" y="9"/>
                        <a:pt x="21" y="7"/>
                        <a:pt x="20" y="6"/>
                      </a:cubicBezTo>
                      <a:cubicBezTo>
                        <a:pt x="20" y="5"/>
                        <a:pt x="19" y="3"/>
                        <a:pt x="18" y="3"/>
                      </a:cubicBezTo>
                      <a:cubicBezTo>
                        <a:pt x="17" y="2"/>
                        <a:pt x="15" y="0"/>
                        <a:pt x="13" y="0"/>
                      </a:cubicBezTo>
                      <a:cubicBezTo>
                        <a:pt x="11" y="0"/>
                        <a:pt x="10" y="1"/>
                        <a:pt x="8" y="1"/>
                      </a:cubicBezTo>
                      <a:cubicBezTo>
                        <a:pt x="6" y="1"/>
                        <a:pt x="5" y="0"/>
                        <a:pt x="3" y="1"/>
                      </a:cubicBezTo>
                      <a:cubicBezTo>
                        <a:pt x="0" y="3"/>
                        <a:pt x="3" y="5"/>
                        <a:pt x="5" y="6"/>
                      </a:cubicBezTo>
                      <a:cubicBezTo>
                        <a:pt x="7" y="7"/>
                        <a:pt x="8" y="7"/>
                        <a:pt x="10" y="9"/>
                      </a:cubicBezTo>
                      <a:cubicBezTo>
                        <a:pt x="10" y="10"/>
                        <a:pt x="12" y="10"/>
                        <a:pt x="12" y="9"/>
                      </a:cubicBezTo>
                      <a:cubicBezTo>
                        <a:pt x="12" y="10"/>
                        <a:pt x="17" y="13"/>
                        <a:pt x="18" y="13"/>
                      </a:cubicBezTo>
                      <a:cubicBezTo>
                        <a:pt x="18" y="11"/>
                        <a:pt x="18" y="10"/>
                        <a:pt x="19" y="9"/>
                      </a:cubicBezTo>
                      <a:cubicBezTo>
                        <a:pt x="19" y="9"/>
                        <a:pt x="17" y="10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6" name="Freeform 652">
                  <a:extLst>
                    <a:ext uri="{FF2B5EF4-FFF2-40B4-BE49-F238E27FC236}">
                      <a16:creationId xmlns:a16="http://schemas.microsoft.com/office/drawing/2014/main" id="{324FD5B9-CF11-EA4B-8178-F2D581B355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5819" y="7315044"/>
                  <a:ext cx="29511" cy="31230"/>
                </a:xfrm>
                <a:custGeom>
                  <a:avLst/>
                  <a:gdLst>
                    <a:gd name="T0" fmla="*/ 2 w 4"/>
                    <a:gd name="T1" fmla="*/ 0 h 4"/>
                    <a:gd name="T2" fmla="*/ 1 w 4"/>
                    <a:gd name="T3" fmla="*/ 3 h 4"/>
                    <a:gd name="T4" fmla="*/ 4 w 4"/>
                    <a:gd name="T5" fmla="*/ 4 h 4"/>
                    <a:gd name="T6" fmla="*/ 2 w 4"/>
                    <a:gd name="T7" fmla="*/ 0 h 4"/>
                    <a:gd name="T8" fmla="*/ 2 w 4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1" y="0"/>
                        <a:pt x="1" y="2"/>
                        <a:pt x="1" y="3"/>
                      </a:cubicBezTo>
                      <a:cubicBezTo>
                        <a:pt x="1" y="4"/>
                        <a:pt x="3" y="4"/>
                        <a:pt x="4" y="4"/>
                      </a:cubicBezTo>
                      <a:cubicBezTo>
                        <a:pt x="4" y="2"/>
                        <a:pt x="4" y="1"/>
                        <a:pt x="2" y="0"/>
                      </a:cubicBezTo>
                      <a:cubicBezTo>
                        <a:pt x="0" y="1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7" name="Freeform 653">
                  <a:extLst>
                    <a:ext uri="{FF2B5EF4-FFF2-40B4-BE49-F238E27FC236}">
                      <a16:creationId xmlns:a16="http://schemas.microsoft.com/office/drawing/2014/main" id="{03D51F39-A3F9-5B4A-8D7F-F4327522A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9241" y="7121996"/>
                  <a:ext cx="158286" cy="150467"/>
                </a:xfrm>
                <a:custGeom>
                  <a:avLst/>
                  <a:gdLst>
                    <a:gd name="T0" fmla="*/ 5 w 20"/>
                    <a:gd name="T1" fmla="*/ 14 h 18"/>
                    <a:gd name="T2" fmla="*/ 14 w 20"/>
                    <a:gd name="T3" fmla="*/ 18 h 18"/>
                    <a:gd name="T4" fmla="*/ 14 w 20"/>
                    <a:gd name="T5" fmla="*/ 13 h 18"/>
                    <a:gd name="T6" fmla="*/ 17 w 20"/>
                    <a:gd name="T7" fmla="*/ 11 h 18"/>
                    <a:gd name="T8" fmla="*/ 18 w 20"/>
                    <a:gd name="T9" fmla="*/ 6 h 18"/>
                    <a:gd name="T10" fmla="*/ 20 w 20"/>
                    <a:gd name="T11" fmla="*/ 5 h 18"/>
                    <a:gd name="T12" fmla="*/ 19 w 20"/>
                    <a:gd name="T13" fmla="*/ 0 h 18"/>
                    <a:gd name="T14" fmla="*/ 15 w 20"/>
                    <a:gd name="T15" fmla="*/ 1 h 18"/>
                    <a:gd name="T16" fmla="*/ 10 w 20"/>
                    <a:gd name="T17" fmla="*/ 3 h 18"/>
                    <a:gd name="T18" fmla="*/ 12 w 20"/>
                    <a:gd name="T19" fmla="*/ 6 h 18"/>
                    <a:gd name="T20" fmla="*/ 10 w 20"/>
                    <a:gd name="T21" fmla="*/ 4 h 18"/>
                    <a:gd name="T22" fmla="*/ 7 w 20"/>
                    <a:gd name="T23" fmla="*/ 6 h 18"/>
                    <a:gd name="T24" fmla="*/ 5 w 20"/>
                    <a:gd name="T25" fmla="*/ 8 h 18"/>
                    <a:gd name="T26" fmla="*/ 5 w 20"/>
                    <a:gd name="T27" fmla="*/ 12 h 18"/>
                    <a:gd name="T28" fmla="*/ 3 w 20"/>
                    <a:gd name="T29" fmla="*/ 12 h 18"/>
                    <a:gd name="T30" fmla="*/ 4 w 20"/>
                    <a:gd name="T31" fmla="*/ 12 h 18"/>
                    <a:gd name="T32" fmla="*/ 3 w 20"/>
                    <a:gd name="T33" fmla="*/ 12 h 18"/>
                    <a:gd name="T34" fmla="*/ 4 w 20"/>
                    <a:gd name="T35" fmla="*/ 14 h 18"/>
                    <a:gd name="T36" fmla="*/ 2 w 20"/>
                    <a:gd name="T37" fmla="*/ 13 h 18"/>
                    <a:gd name="T38" fmla="*/ 3 w 20"/>
                    <a:gd name="T39" fmla="*/ 14 h 18"/>
                    <a:gd name="T40" fmla="*/ 1 w 20"/>
                    <a:gd name="T41" fmla="*/ 14 h 18"/>
                    <a:gd name="T42" fmla="*/ 2 w 20"/>
                    <a:gd name="T43" fmla="*/ 15 h 18"/>
                    <a:gd name="T44" fmla="*/ 0 w 20"/>
                    <a:gd name="T45" fmla="*/ 15 h 18"/>
                    <a:gd name="T46" fmla="*/ 5 w 20"/>
                    <a:gd name="T47" fmla="*/ 14 h 18"/>
                    <a:gd name="T48" fmla="*/ 5 w 20"/>
                    <a:gd name="T49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0" h="18">
                      <a:moveTo>
                        <a:pt x="5" y="14"/>
                      </a:moveTo>
                      <a:cubicBezTo>
                        <a:pt x="7" y="12"/>
                        <a:pt x="13" y="16"/>
                        <a:pt x="14" y="18"/>
                      </a:cubicBezTo>
                      <a:cubicBezTo>
                        <a:pt x="15" y="16"/>
                        <a:pt x="15" y="14"/>
                        <a:pt x="14" y="13"/>
                      </a:cubicBezTo>
                      <a:cubicBezTo>
                        <a:pt x="13" y="9"/>
                        <a:pt x="15" y="11"/>
                        <a:pt x="17" y="11"/>
                      </a:cubicBezTo>
                      <a:cubicBezTo>
                        <a:pt x="19" y="10"/>
                        <a:pt x="19" y="8"/>
                        <a:pt x="18" y="6"/>
                      </a:cubicBezTo>
                      <a:cubicBezTo>
                        <a:pt x="18" y="6"/>
                        <a:pt x="20" y="5"/>
                        <a:pt x="20" y="5"/>
                      </a:cubicBezTo>
                      <a:cubicBezTo>
                        <a:pt x="20" y="3"/>
                        <a:pt x="20" y="2"/>
                        <a:pt x="19" y="0"/>
                      </a:cubicBezTo>
                      <a:cubicBezTo>
                        <a:pt x="19" y="0"/>
                        <a:pt x="15" y="1"/>
                        <a:pt x="15" y="1"/>
                      </a:cubicBezTo>
                      <a:cubicBezTo>
                        <a:pt x="13" y="1"/>
                        <a:pt x="12" y="1"/>
                        <a:pt x="10" y="3"/>
                      </a:cubicBezTo>
                      <a:cubicBezTo>
                        <a:pt x="10" y="3"/>
                        <a:pt x="13" y="5"/>
                        <a:pt x="12" y="6"/>
                      </a:cubicBezTo>
                      <a:cubicBezTo>
                        <a:pt x="10" y="8"/>
                        <a:pt x="9" y="4"/>
                        <a:pt x="10" y="4"/>
                      </a:cubicBezTo>
                      <a:cubicBezTo>
                        <a:pt x="10" y="4"/>
                        <a:pt x="7" y="5"/>
                        <a:pt x="7" y="6"/>
                      </a:cubicBezTo>
                      <a:cubicBezTo>
                        <a:pt x="7" y="7"/>
                        <a:pt x="6" y="7"/>
                        <a:pt x="5" y="8"/>
                      </a:cubicBezTo>
                      <a:cubicBezTo>
                        <a:pt x="5" y="9"/>
                        <a:pt x="3" y="12"/>
                        <a:pt x="5" y="12"/>
                      </a:cubicBezTo>
                      <a:cubicBezTo>
                        <a:pt x="5" y="12"/>
                        <a:pt x="4" y="12"/>
                        <a:pt x="3" y="12"/>
                      </a:cubicBezTo>
                      <a:cubicBezTo>
                        <a:pt x="3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2" y="13"/>
                        <a:pt x="4" y="14"/>
                        <a:pt x="4" y="14"/>
                      </a:cubicBezTo>
                      <a:cubicBezTo>
                        <a:pt x="4" y="13"/>
                        <a:pt x="2" y="13"/>
                        <a:pt x="2" y="13"/>
                      </a:cubicBezTo>
                      <a:cubicBezTo>
                        <a:pt x="2" y="13"/>
                        <a:pt x="3" y="14"/>
                        <a:pt x="3" y="14"/>
                      </a:cubicBezTo>
                      <a:cubicBezTo>
                        <a:pt x="3" y="14"/>
                        <a:pt x="2" y="13"/>
                        <a:pt x="1" y="14"/>
                      </a:cubicBezTo>
                      <a:cubicBezTo>
                        <a:pt x="1" y="14"/>
                        <a:pt x="2" y="15"/>
                        <a:pt x="2" y="15"/>
                      </a:cubicBezTo>
                      <a:cubicBezTo>
                        <a:pt x="2" y="14"/>
                        <a:pt x="1" y="14"/>
                        <a:pt x="0" y="15"/>
                      </a:cubicBezTo>
                      <a:cubicBezTo>
                        <a:pt x="1" y="15"/>
                        <a:pt x="4" y="16"/>
                        <a:pt x="5" y="14"/>
                      </a:cubicBezTo>
                      <a:cubicBezTo>
                        <a:pt x="5" y="14"/>
                        <a:pt x="5" y="15"/>
                        <a:pt x="5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8" name="Freeform 654">
                  <a:extLst>
                    <a:ext uri="{FF2B5EF4-FFF2-40B4-BE49-F238E27FC236}">
                      <a16:creationId xmlns:a16="http://schemas.microsoft.com/office/drawing/2014/main" id="{E1DD44F0-2DF2-214F-9C0B-71367E764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6872168"/>
                  <a:ext cx="118041" cy="184531"/>
                </a:xfrm>
                <a:custGeom>
                  <a:avLst/>
                  <a:gdLst>
                    <a:gd name="T0" fmla="*/ 10 w 15"/>
                    <a:gd name="T1" fmla="*/ 21 h 22"/>
                    <a:gd name="T2" fmla="*/ 8 w 15"/>
                    <a:gd name="T3" fmla="*/ 17 h 22"/>
                    <a:gd name="T4" fmla="*/ 11 w 15"/>
                    <a:gd name="T5" fmla="*/ 12 h 22"/>
                    <a:gd name="T6" fmla="*/ 11 w 15"/>
                    <a:gd name="T7" fmla="*/ 13 h 22"/>
                    <a:gd name="T8" fmla="*/ 15 w 15"/>
                    <a:gd name="T9" fmla="*/ 10 h 22"/>
                    <a:gd name="T10" fmla="*/ 11 w 15"/>
                    <a:gd name="T11" fmla="*/ 7 h 22"/>
                    <a:gd name="T12" fmla="*/ 10 w 15"/>
                    <a:gd name="T13" fmla="*/ 5 h 22"/>
                    <a:gd name="T14" fmla="*/ 12 w 15"/>
                    <a:gd name="T15" fmla="*/ 4 h 22"/>
                    <a:gd name="T16" fmla="*/ 12 w 15"/>
                    <a:gd name="T17" fmla="*/ 1 h 22"/>
                    <a:gd name="T18" fmla="*/ 11 w 15"/>
                    <a:gd name="T19" fmla="*/ 1 h 22"/>
                    <a:gd name="T20" fmla="*/ 7 w 15"/>
                    <a:gd name="T21" fmla="*/ 4 h 22"/>
                    <a:gd name="T22" fmla="*/ 2 w 15"/>
                    <a:gd name="T23" fmla="*/ 5 h 22"/>
                    <a:gd name="T24" fmla="*/ 4 w 15"/>
                    <a:gd name="T25" fmla="*/ 6 h 22"/>
                    <a:gd name="T26" fmla="*/ 6 w 15"/>
                    <a:gd name="T27" fmla="*/ 8 h 22"/>
                    <a:gd name="T28" fmla="*/ 4 w 15"/>
                    <a:gd name="T29" fmla="*/ 8 h 22"/>
                    <a:gd name="T30" fmla="*/ 2 w 15"/>
                    <a:gd name="T31" fmla="*/ 8 h 22"/>
                    <a:gd name="T32" fmla="*/ 0 w 15"/>
                    <a:gd name="T33" fmla="*/ 9 h 22"/>
                    <a:gd name="T34" fmla="*/ 0 w 15"/>
                    <a:gd name="T35" fmla="*/ 14 h 22"/>
                    <a:gd name="T36" fmla="*/ 2 w 15"/>
                    <a:gd name="T37" fmla="*/ 16 h 22"/>
                    <a:gd name="T38" fmla="*/ 2 w 15"/>
                    <a:gd name="T39" fmla="*/ 20 h 22"/>
                    <a:gd name="T40" fmla="*/ 10 w 15"/>
                    <a:gd name="T41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" h="22">
                      <a:moveTo>
                        <a:pt x="10" y="21"/>
                      </a:moveTo>
                      <a:cubicBezTo>
                        <a:pt x="10" y="20"/>
                        <a:pt x="6" y="18"/>
                        <a:pt x="8" y="17"/>
                      </a:cubicBezTo>
                      <a:cubicBezTo>
                        <a:pt x="9" y="16"/>
                        <a:pt x="9" y="13"/>
                        <a:pt x="11" y="12"/>
                      </a:cubicBezTo>
                      <a:cubicBezTo>
                        <a:pt x="11" y="12"/>
                        <a:pt x="11" y="13"/>
                        <a:pt x="11" y="13"/>
                      </a:cubicBezTo>
                      <a:cubicBezTo>
                        <a:pt x="12" y="13"/>
                        <a:pt x="15" y="11"/>
                        <a:pt x="15" y="10"/>
                      </a:cubicBezTo>
                      <a:cubicBezTo>
                        <a:pt x="15" y="9"/>
                        <a:pt x="11" y="9"/>
                        <a:pt x="11" y="7"/>
                      </a:cubicBezTo>
                      <a:cubicBezTo>
                        <a:pt x="11" y="6"/>
                        <a:pt x="10" y="6"/>
                        <a:pt x="10" y="5"/>
                      </a:cubicBezTo>
                      <a:cubicBezTo>
                        <a:pt x="10" y="4"/>
                        <a:pt x="12" y="5"/>
                        <a:pt x="12" y="4"/>
                      </a:cubicBezTo>
                      <a:cubicBezTo>
                        <a:pt x="12" y="3"/>
                        <a:pt x="12" y="2"/>
                        <a:pt x="12" y="1"/>
                      </a:cubicBezTo>
                      <a:cubicBezTo>
                        <a:pt x="12" y="0"/>
                        <a:pt x="12" y="1"/>
                        <a:pt x="11" y="1"/>
                      </a:cubicBezTo>
                      <a:cubicBezTo>
                        <a:pt x="8" y="1"/>
                        <a:pt x="9" y="2"/>
                        <a:pt x="7" y="4"/>
                      </a:cubicBezTo>
                      <a:cubicBezTo>
                        <a:pt x="6" y="5"/>
                        <a:pt x="3" y="3"/>
                        <a:pt x="2" y="5"/>
                      </a:cubicBezTo>
                      <a:cubicBezTo>
                        <a:pt x="0" y="7"/>
                        <a:pt x="3" y="7"/>
                        <a:pt x="4" y="6"/>
                      </a:cubicBezTo>
                      <a:cubicBezTo>
                        <a:pt x="5" y="5"/>
                        <a:pt x="7" y="6"/>
                        <a:pt x="6" y="8"/>
                      </a:cubicBezTo>
                      <a:cubicBezTo>
                        <a:pt x="6" y="7"/>
                        <a:pt x="4" y="6"/>
                        <a:pt x="4" y="8"/>
                      </a:cubicBezTo>
                      <a:cubicBezTo>
                        <a:pt x="3" y="8"/>
                        <a:pt x="2" y="9"/>
                        <a:pt x="2" y="8"/>
                      </a:cubicBezTo>
                      <a:cubicBezTo>
                        <a:pt x="2" y="9"/>
                        <a:pt x="0" y="7"/>
                        <a:pt x="0" y="9"/>
                      </a:cubicBezTo>
                      <a:cubicBezTo>
                        <a:pt x="0" y="11"/>
                        <a:pt x="0" y="12"/>
                        <a:pt x="0" y="14"/>
                      </a:cubicBezTo>
                      <a:cubicBezTo>
                        <a:pt x="1" y="15"/>
                        <a:pt x="2" y="15"/>
                        <a:pt x="2" y="16"/>
                      </a:cubicBezTo>
                      <a:cubicBezTo>
                        <a:pt x="3" y="18"/>
                        <a:pt x="1" y="19"/>
                        <a:pt x="2" y="20"/>
                      </a:cubicBezTo>
                      <a:cubicBezTo>
                        <a:pt x="4" y="22"/>
                        <a:pt x="8" y="21"/>
                        <a:pt x="10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9" name="Freeform 655">
                  <a:extLst>
                    <a:ext uri="{FF2B5EF4-FFF2-40B4-BE49-F238E27FC236}">
                      <a16:creationId xmlns:a16="http://schemas.microsoft.com/office/drawing/2014/main" id="{B77DC19A-8D74-5149-A171-BD331B46E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3868" y="7039669"/>
                  <a:ext cx="351441" cy="431519"/>
                </a:xfrm>
                <a:custGeom>
                  <a:avLst/>
                  <a:gdLst>
                    <a:gd name="T0" fmla="*/ 44 w 45"/>
                    <a:gd name="T1" fmla="*/ 24 h 52"/>
                    <a:gd name="T2" fmla="*/ 43 w 45"/>
                    <a:gd name="T3" fmla="*/ 18 h 52"/>
                    <a:gd name="T4" fmla="*/ 42 w 45"/>
                    <a:gd name="T5" fmla="*/ 12 h 52"/>
                    <a:gd name="T6" fmla="*/ 41 w 45"/>
                    <a:gd name="T7" fmla="*/ 7 h 52"/>
                    <a:gd name="T8" fmla="*/ 38 w 45"/>
                    <a:gd name="T9" fmla="*/ 4 h 52"/>
                    <a:gd name="T10" fmla="*/ 38 w 45"/>
                    <a:gd name="T11" fmla="*/ 2 h 52"/>
                    <a:gd name="T12" fmla="*/ 37 w 45"/>
                    <a:gd name="T13" fmla="*/ 5 h 52"/>
                    <a:gd name="T14" fmla="*/ 33 w 45"/>
                    <a:gd name="T15" fmla="*/ 4 h 52"/>
                    <a:gd name="T16" fmla="*/ 25 w 45"/>
                    <a:gd name="T17" fmla="*/ 7 h 52"/>
                    <a:gd name="T18" fmla="*/ 26 w 45"/>
                    <a:gd name="T19" fmla="*/ 4 h 52"/>
                    <a:gd name="T20" fmla="*/ 21 w 45"/>
                    <a:gd name="T21" fmla="*/ 4 h 52"/>
                    <a:gd name="T22" fmla="*/ 20 w 45"/>
                    <a:gd name="T23" fmla="*/ 1 h 52"/>
                    <a:gd name="T24" fmla="*/ 13 w 45"/>
                    <a:gd name="T25" fmla="*/ 0 h 52"/>
                    <a:gd name="T26" fmla="*/ 15 w 45"/>
                    <a:gd name="T27" fmla="*/ 3 h 52"/>
                    <a:gd name="T28" fmla="*/ 15 w 45"/>
                    <a:gd name="T29" fmla="*/ 6 h 52"/>
                    <a:gd name="T30" fmla="*/ 17 w 45"/>
                    <a:gd name="T31" fmla="*/ 7 h 52"/>
                    <a:gd name="T32" fmla="*/ 20 w 45"/>
                    <a:gd name="T33" fmla="*/ 9 h 52"/>
                    <a:gd name="T34" fmla="*/ 15 w 45"/>
                    <a:gd name="T35" fmla="*/ 8 h 52"/>
                    <a:gd name="T36" fmla="*/ 14 w 45"/>
                    <a:gd name="T37" fmla="*/ 8 h 52"/>
                    <a:gd name="T38" fmla="*/ 13 w 45"/>
                    <a:gd name="T39" fmla="*/ 10 h 52"/>
                    <a:gd name="T40" fmla="*/ 6 w 45"/>
                    <a:gd name="T41" fmla="*/ 10 h 52"/>
                    <a:gd name="T42" fmla="*/ 6 w 45"/>
                    <a:gd name="T43" fmla="*/ 15 h 52"/>
                    <a:gd name="T44" fmla="*/ 6 w 45"/>
                    <a:gd name="T45" fmla="*/ 17 h 52"/>
                    <a:gd name="T46" fmla="*/ 1 w 45"/>
                    <a:gd name="T47" fmla="*/ 22 h 52"/>
                    <a:gd name="T48" fmla="*/ 2 w 45"/>
                    <a:gd name="T49" fmla="*/ 26 h 52"/>
                    <a:gd name="T50" fmla="*/ 2 w 45"/>
                    <a:gd name="T51" fmla="*/ 30 h 52"/>
                    <a:gd name="T52" fmla="*/ 1 w 45"/>
                    <a:gd name="T53" fmla="*/ 33 h 52"/>
                    <a:gd name="T54" fmla="*/ 3 w 45"/>
                    <a:gd name="T55" fmla="*/ 37 h 52"/>
                    <a:gd name="T56" fmla="*/ 11 w 45"/>
                    <a:gd name="T57" fmla="*/ 40 h 52"/>
                    <a:gd name="T58" fmla="*/ 9 w 45"/>
                    <a:gd name="T59" fmla="*/ 49 h 52"/>
                    <a:gd name="T60" fmla="*/ 19 w 45"/>
                    <a:gd name="T61" fmla="*/ 49 h 52"/>
                    <a:gd name="T62" fmla="*/ 23 w 45"/>
                    <a:gd name="T63" fmla="*/ 51 h 52"/>
                    <a:gd name="T64" fmla="*/ 26 w 45"/>
                    <a:gd name="T65" fmla="*/ 50 h 52"/>
                    <a:gd name="T66" fmla="*/ 33 w 45"/>
                    <a:gd name="T67" fmla="*/ 49 h 52"/>
                    <a:gd name="T68" fmla="*/ 36 w 45"/>
                    <a:gd name="T69" fmla="*/ 49 h 52"/>
                    <a:gd name="T70" fmla="*/ 36 w 45"/>
                    <a:gd name="T71" fmla="*/ 45 h 52"/>
                    <a:gd name="T72" fmla="*/ 40 w 45"/>
                    <a:gd name="T73" fmla="*/ 43 h 52"/>
                    <a:gd name="T74" fmla="*/ 35 w 45"/>
                    <a:gd name="T75" fmla="*/ 37 h 52"/>
                    <a:gd name="T76" fmla="*/ 32 w 45"/>
                    <a:gd name="T77" fmla="*/ 31 h 52"/>
                    <a:gd name="T78" fmla="*/ 41 w 45"/>
                    <a:gd name="T79" fmla="*/ 26 h 52"/>
                    <a:gd name="T80" fmla="*/ 44 w 45"/>
                    <a:gd name="T81" fmla="*/ 28 h 52"/>
                    <a:gd name="T82" fmla="*/ 44 w 45"/>
                    <a:gd name="T83" fmla="*/ 24 h 52"/>
                    <a:gd name="T84" fmla="*/ 44 w 45"/>
                    <a:gd name="T85" fmla="*/ 24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5" h="52">
                      <a:moveTo>
                        <a:pt x="44" y="24"/>
                      </a:moveTo>
                      <a:cubicBezTo>
                        <a:pt x="43" y="22"/>
                        <a:pt x="43" y="20"/>
                        <a:pt x="43" y="18"/>
                      </a:cubicBezTo>
                      <a:cubicBezTo>
                        <a:pt x="42" y="16"/>
                        <a:pt x="41" y="15"/>
                        <a:pt x="42" y="12"/>
                      </a:cubicBezTo>
                      <a:cubicBezTo>
                        <a:pt x="43" y="10"/>
                        <a:pt x="42" y="8"/>
                        <a:pt x="41" y="7"/>
                      </a:cubicBezTo>
                      <a:cubicBezTo>
                        <a:pt x="40" y="6"/>
                        <a:pt x="38" y="5"/>
                        <a:pt x="38" y="4"/>
                      </a:cubicBezTo>
                      <a:cubicBezTo>
                        <a:pt x="38" y="4"/>
                        <a:pt x="39" y="3"/>
                        <a:pt x="38" y="2"/>
                      </a:cubicBezTo>
                      <a:cubicBezTo>
                        <a:pt x="37" y="2"/>
                        <a:pt x="37" y="5"/>
                        <a:pt x="37" y="5"/>
                      </a:cubicBezTo>
                      <a:cubicBezTo>
                        <a:pt x="35" y="5"/>
                        <a:pt x="35" y="4"/>
                        <a:pt x="33" y="4"/>
                      </a:cubicBezTo>
                      <a:cubicBezTo>
                        <a:pt x="31" y="5"/>
                        <a:pt x="28" y="7"/>
                        <a:pt x="25" y="7"/>
                      </a:cubicBezTo>
                      <a:cubicBezTo>
                        <a:pt x="24" y="6"/>
                        <a:pt x="26" y="5"/>
                        <a:pt x="26" y="4"/>
                      </a:cubicBezTo>
                      <a:cubicBezTo>
                        <a:pt x="24" y="4"/>
                        <a:pt x="23" y="5"/>
                        <a:pt x="21" y="4"/>
                      </a:cubicBezTo>
                      <a:cubicBezTo>
                        <a:pt x="20" y="3"/>
                        <a:pt x="23" y="1"/>
                        <a:pt x="20" y="1"/>
                      </a:cubicBezTo>
                      <a:cubicBezTo>
                        <a:pt x="18" y="1"/>
                        <a:pt x="16" y="1"/>
                        <a:pt x="13" y="0"/>
                      </a:cubicBezTo>
                      <a:cubicBezTo>
                        <a:pt x="14" y="1"/>
                        <a:pt x="15" y="1"/>
                        <a:pt x="15" y="3"/>
                      </a:cubicBezTo>
                      <a:cubicBezTo>
                        <a:pt x="14" y="4"/>
                        <a:pt x="14" y="4"/>
                        <a:pt x="15" y="6"/>
                      </a:cubicBezTo>
                      <a:cubicBezTo>
                        <a:pt x="15" y="8"/>
                        <a:pt x="15" y="7"/>
                        <a:pt x="17" y="7"/>
                      </a:cubicBezTo>
                      <a:cubicBezTo>
                        <a:pt x="18" y="7"/>
                        <a:pt x="19" y="8"/>
                        <a:pt x="20" y="9"/>
                      </a:cubicBezTo>
                      <a:cubicBezTo>
                        <a:pt x="19" y="8"/>
                        <a:pt x="16" y="8"/>
                        <a:pt x="15" y="8"/>
                      </a:cubicBezTo>
                      <a:cubicBezTo>
                        <a:pt x="15" y="8"/>
                        <a:pt x="14" y="8"/>
                        <a:pt x="14" y="8"/>
                      </a:cubicBezTo>
                      <a:cubicBezTo>
                        <a:pt x="13" y="9"/>
                        <a:pt x="14" y="10"/>
                        <a:pt x="13" y="10"/>
                      </a:cubicBezTo>
                      <a:cubicBezTo>
                        <a:pt x="11" y="11"/>
                        <a:pt x="7" y="6"/>
                        <a:pt x="6" y="10"/>
                      </a:cubicBezTo>
                      <a:cubicBezTo>
                        <a:pt x="7" y="12"/>
                        <a:pt x="8" y="14"/>
                        <a:pt x="6" y="15"/>
                      </a:cubicBezTo>
                      <a:cubicBezTo>
                        <a:pt x="5" y="17"/>
                        <a:pt x="5" y="15"/>
                        <a:pt x="6" y="17"/>
                      </a:cubicBezTo>
                      <a:cubicBezTo>
                        <a:pt x="6" y="22"/>
                        <a:pt x="0" y="20"/>
                        <a:pt x="1" y="22"/>
                      </a:cubicBezTo>
                      <a:cubicBezTo>
                        <a:pt x="1" y="23"/>
                        <a:pt x="2" y="24"/>
                        <a:pt x="2" y="26"/>
                      </a:cubicBezTo>
                      <a:cubicBezTo>
                        <a:pt x="2" y="28"/>
                        <a:pt x="1" y="28"/>
                        <a:pt x="2" y="30"/>
                      </a:cubicBezTo>
                      <a:cubicBezTo>
                        <a:pt x="3" y="31"/>
                        <a:pt x="0" y="33"/>
                        <a:pt x="1" y="33"/>
                      </a:cubicBezTo>
                      <a:cubicBezTo>
                        <a:pt x="3" y="34"/>
                        <a:pt x="2" y="36"/>
                        <a:pt x="3" y="37"/>
                      </a:cubicBezTo>
                      <a:cubicBezTo>
                        <a:pt x="4" y="40"/>
                        <a:pt x="8" y="39"/>
                        <a:pt x="11" y="40"/>
                      </a:cubicBezTo>
                      <a:cubicBezTo>
                        <a:pt x="11" y="40"/>
                        <a:pt x="9" y="48"/>
                        <a:pt x="9" y="49"/>
                      </a:cubicBezTo>
                      <a:cubicBezTo>
                        <a:pt x="13" y="49"/>
                        <a:pt x="15" y="48"/>
                        <a:pt x="19" y="49"/>
                      </a:cubicBezTo>
                      <a:cubicBezTo>
                        <a:pt x="19" y="49"/>
                        <a:pt x="23" y="52"/>
                        <a:pt x="23" y="51"/>
                      </a:cubicBezTo>
                      <a:cubicBezTo>
                        <a:pt x="24" y="49"/>
                        <a:pt x="25" y="49"/>
                        <a:pt x="26" y="50"/>
                      </a:cubicBezTo>
                      <a:cubicBezTo>
                        <a:pt x="27" y="51"/>
                        <a:pt x="32" y="48"/>
                        <a:pt x="33" y="49"/>
                      </a:cubicBezTo>
                      <a:cubicBezTo>
                        <a:pt x="33" y="49"/>
                        <a:pt x="37" y="50"/>
                        <a:pt x="36" y="49"/>
                      </a:cubicBezTo>
                      <a:cubicBezTo>
                        <a:pt x="35" y="46"/>
                        <a:pt x="34" y="46"/>
                        <a:pt x="36" y="45"/>
                      </a:cubicBezTo>
                      <a:cubicBezTo>
                        <a:pt x="38" y="43"/>
                        <a:pt x="38" y="43"/>
                        <a:pt x="40" y="43"/>
                      </a:cubicBezTo>
                      <a:cubicBezTo>
                        <a:pt x="41" y="42"/>
                        <a:pt x="36" y="38"/>
                        <a:pt x="35" y="37"/>
                      </a:cubicBezTo>
                      <a:cubicBezTo>
                        <a:pt x="34" y="37"/>
                        <a:pt x="31" y="32"/>
                        <a:pt x="32" y="31"/>
                      </a:cubicBezTo>
                      <a:cubicBezTo>
                        <a:pt x="36" y="30"/>
                        <a:pt x="38" y="29"/>
                        <a:pt x="41" y="26"/>
                      </a:cubicBezTo>
                      <a:cubicBezTo>
                        <a:pt x="42" y="25"/>
                        <a:pt x="43" y="29"/>
                        <a:pt x="44" y="28"/>
                      </a:cubicBezTo>
                      <a:cubicBezTo>
                        <a:pt x="45" y="27"/>
                        <a:pt x="45" y="25"/>
                        <a:pt x="44" y="24"/>
                      </a:cubicBezTo>
                      <a:cubicBezTo>
                        <a:pt x="44" y="23"/>
                        <a:pt x="44" y="24"/>
                        <a:pt x="44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0" name="Freeform 656">
                  <a:extLst>
                    <a:ext uri="{FF2B5EF4-FFF2-40B4-BE49-F238E27FC236}">
                      <a16:creationId xmlns:a16="http://schemas.microsoft.com/office/drawing/2014/main" id="{B27A333A-BDD3-AE4F-895C-26E218652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173097"/>
                  <a:ext cx="700200" cy="440037"/>
                </a:xfrm>
                <a:custGeom>
                  <a:avLst/>
                  <a:gdLst>
                    <a:gd name="T0" fmla="*/ 0 w 89"/>
                    <a:gd name="T1" fmla="*/ 27 h 53"/>
                    <a:gd name="T2" fmla="*/ 9 w 89"/>
                    <a:gd name="T3" fmla="*/ 30 h 53"/>
                    <a:gd name="T4" fmla="*/ 16 w 89"/>
                    <a:gd name="T5" fmla="*/ 31 h 53"/>
                    <a:gd name="T6" fmla="*/ 22 w 89"/>
                    <a:gd name="T7" fmla="*/ 28 h 53"/>
                    <a:gd name="T8" fmla="*/ 33 w 89"/>
                    <a:gd name="T9" fmla="*/ 30 h 53"/>
                    <a:gd name="T10" fmla="*/ 40 w 89"/>
                    <a:gd name="T11" fmla="*/ 41 h 53"/>
                    <a:gd name="T12" fmla="*/ 44 w 89"/>
                    <a:gd name="T13" fmla="*/ 38 h 53"/>
                    <a:gd name="T14" fmla="*/ 47 w 89"/>
                    <a:gd name="T15" fmla="*/ 41 h 53"/>
                    <a:gd name="T16" fmla="*/ 57 w 89"/>
                    <a:gd name="T17" fmla="*/ 42 h 53"/>
                    <a:gd name="T18" fmla="*/ 51 w 89"/>
                    <a:gd name="T19" fmla="*/ 46 h 53"/>
                    <a:gd name="T20" fmla="*/ 55 w 89"/>
                    <a:gd name="T21" fmla="*/ 49 h 53"/>
                    <a:gd name="T22" fmla="*/ 59 w 89"/>
                    <a:gd name="T23" fmla="*/ 51 h 53"/>
                    <a:gd name="T24" fmla="*/ 67 w 89"/>
                    <a:gd name="T25" fmla="*/ 48 h 53"/>
                    <a:gd name="T26" fmla="*/ 72 w 89"/>
                    <a:gd name="T27" fmla="*/ 46 h 53"/>
                    <a:gd name="T28" fmla="*/ 68 w 89"/>
                    <a:gd name="T29" fmla="*/ 46 h 53"/>
                    <a:gd name="T30" fmla="*/ 63 w 89"/>
                    <a:gd name="T31" fmla="*/ 44 h 53"/>
                    <a:gd name="T32" fmla="*/ 72 w 89"/>
                    <a:gd name="T33" fmla="*/ 38 h 53"/>
                    <a:gd name="T34" fmla="*/ 78 w 89"/>
                    <a:gd name="T35" fmla="*/ 35 h 53"/>
                    <a:gd name="T36" fmla="*/ 84 w 89"/>
                    <a:gd name="T37" fmla="*/ 31 h 53"/>
                    <a:gd name="T38" fmla="*/ 87 w 89"/>
                    <a:gd name="T39" fmla="*/ 28 h 53"/>
                    <a:gd name="T40" fmla="*/ 86 w 89"/>
                    <a:gd name="T41" fmla="*/ 26 h 53"/>
                    <a:gd name="T42" fmla="*/ 88 w 89"/>
                    <a:gd name="T43" fmla="*/ 25 h 53"/>
                    <a:gd name="T44" fmla="*/ 86 w 89"/>
                    <a:gd name="T45" fmla="*/ 24 h 53"/>
                    <a:gd name="T46" fmla="*/ 88 w 89"/>
                    <a:gd name="T47" fmla="*/ 21 h 53"/>
                    <a:gd name="T48" fmla="*/ 85 w 89"/>
                    <a:gd name="T49" fmla="*/ 19 h 53"/>
                    <a:gd name="T50" fmla="*/ 82 w 89"/>
                    <a:gd name="T51" fmla="*/ 18 h 53"/>
                    <a:gd name="T52" fmla="*/ 78 w 89"/>
                    <a:gd name="T53" fmla="*/ 18 h 53"/>
                    <a:gd name="T54" fmla="*/ 75 w 89"/>
                    <a:gd name="T55" fmla="*/ 15 h 53"/>
                    <a:gd name="T56" fmla="*/ 72 w 89"/>
                    <a:gd name="T57" fmla="*/ 17 h 53"/>
                    <a:gd name="T58" fmla="*/ 69 w 89"/>
                    <a:gd name="T59" fmla="*/ 14 h 53"/>
                    <a:gd name="T60" fmla="*/ 65 w 89"/>
                    <a:gd name="T61" fmla="*/ 14 h 53"/>
                    <a:gd name="T62" fmla="*/ 64 w 89"/>
                    <a:gd name="T63" fmla="*/ 10 h 53"/>
                    <a:gd name="T64" fmla="*/ 60 w 89"/>
                    <a:gd name="T65" fmla="*/ 9 h 53"/>
                    <a:gd name="T66" fmla="*/ 60 w 89"/>
                    <a:gd name="T67" fmla="*/ 5 h 53"/>
                    <a:gd name="T68" fmla="*/ 58 w 89"/>
                    <a:gd name="T69" fmla="*/ 2 h 53"/>
                    <a:gd name="T70" fmla="*/ 53 w 89"/>
                    <a:gd name="T71" fmla="*/ 1 h 53"/>
                    <a:gd name="T72" fmla="*/ 47 w 89"/>
                    <a:gd name="T73" fmla="*/ 2 h 53"/>
                    <a:gd name="T74" fmla="*/ 43 w 89"/>
                    <a:gd name="T75" fmla="*/ 3 h 53"/>
                    <a:gd name="T76" fmla="*/ 41 w 89"/>
                    <a:gd name="T77" fmla="*/ 9 h 53"/>
                    <a:gd name="T78" fmla="*/ 38 w 89"/>
                    <a:gd name="T79" fmla="*/ 7 h 53"/>
                    <a:gd name="T80" fmla="*/ 36 w 89"/>
                    <a:gd name="T81" fmla="*/ 8 h 53"/>
                    <a:gd name="T82" fmla="*/ 34 w 89"/>
                    <a:gd name="T83" fmla="*/ 6 h 53"/>
                    <a:gd name="T84" fmla="*/ 31 w 89"/>
                    <a:gd name="T85" fmla="*/ 7 h 53"/>
                    <a:gd name="T86" fmla="*/ 29 w 89"/>
                    <a:gd name="T87" fmla="*/ 6 h 53"/>
                    <a:gd name="T88" fmla="*/ 28 w 89"/>
                    <a:gd name="T89" fmla="*/ 8 h 53"/>
                    <a:gd name="T90" fmla="*/ 21 w 89"/>
                    <a:gd name="T91" fmla="*/ 5 h 53"/>
                    <a:gd name="T92" fmla="*/ 12 w 89"/>
                    <a:gd name="T93" fmla="*/ 4 h 53"/>
                    <a:gd name="T94" fmla="*/ 6 w 89"/>
                    <a:gd name="T95" fmla="*/ 6 h 53"/>
                    <a:gd name="T96" fmla="*/ 9 w 89"/>
                    <a:gd name="T97" fmla="*/ 11 h 53"/>
                    <a:gd name="T98" fmla="*/ 10 w 89"/>
                    <a:gd name="T99" fmla="*/ 14 h 53"/>
                    <a:gd name="T100" fmla="*/ 5 w 89"/>
                    <a:gd name="T101" fmla="*/ 16 h 53"/>
                    <a:gd name="T102" fmla="*/ 2 w 89"/>
                    <a:gd name="T103" fmla="*/ 23 h 53"/>
                    <a:gd name="T104" fmla="*/ 0 w 89"/>
                    <a:gd name="T105" fmla="*/ 2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89" h="53">
                      <a:moveTo>
                        <a:pt x="0" y="27"/>
                      </a:moveTo>
                      <a:cubicBezTo>
                        <a:pt x="0" y="30"/>
                        <a:pt x="7" y="30"/>
                        <a:pt x="9" y="30"/>
                      </a:cubicBezTo>
                      <a:cubicBezTo>
                        <a:pt x="11" y="30"/>
                        <a:pt x="13" y="32"/>
                        <a:pt x="16" y="31"/>
                      </a:cubicBezTo>
                      <a:cubicBezTo>
                        <a:pt x="17" y="29"/>
                        <a:pt x="20" y="28"/>
                        <a:pt x="22" y="28"/>
                      </a:cubicBezTo>
                      <a:cubicBezTo>
                        <a:pt x="25" y="26"/>
                        <a:pt x="31" y="28"/>
                        <a:pt x="33" y="30"/>
                      </a:cubicBezTo>
                      <a:cubicBezTo>
                        <a:pt x="36" y="34"/>
                        <a:pt x="37" y="38"/>
                        <a:pt x="40" y="41"/>
                      </a:cubicBezTo>
                      <a:cubicBezTo>
                        <a:pt x="42" y="40"/>
                        <a:pt x="42" y="39"/>
                        <a:pt x="44" y="38"/>
                      </a:cubicBezTo>
                      <a:cubicBezTo>
                        <a:pt x="46" y="38"/>
                        <a:pt x="46" y="40"/>
                        <a:pt x="47" y="41"/>
                      </a:cubicBezTo>
                      <a:cubicBezTo>
                        <a:pt x="48" y="42"/>
                        <a:pt x="57" y="43"/>
                        <a:pt x="57" y="42"/>
                      </a:cubicBezTo>
                      <a:cubicBezTo>
                        <a:pt x="57" y="43"/>
                        <a:pt x="51" y="45"/>
                        <a:pt x="51" y="46"/>
                      </a:cubicBezTo>
                      <a:cubicBezTo>
                        <a:pt x="52" y="47"/>
                        <a:pt x="56" y="46"/>
                        <a:pt x="55" y="49"/>
                      </a:cubicBezTo>
                      <a:cubicBezTo>
                        <a:pt x="54" y="51"/>
                        <a:pt x="57" y="53"/>
                        <a:pt x="59" y="51"/>
                      </a:cubicBezTo>
                      <a:cubicBezTo>
                        <a:pt x="61" y="50"/>
                        <a:pt x="64" y="48"/>
                        <a:pt x="67" y="48"/>
                      </a:cubicBezTo>
                      <a:cubicBezTo>
                        <a:pt x="70" y="48"/>
                        <a:pt x="71" y="48"/>
                        <a:pt x="72" y="46"/>
                      </a:cubicBezTo>
                      <a:cubicBezTo>
                        <a:pt x="72" y="46"/>
                        <a:pt x="69" y="46"/>
                        <a:pt x="68" y="46"/>
                      </a:cubicBezTo>
                      <a:cubicBezTo>
                        <a:pt x="66" y="46"/>
                        <a:pt x="64" y="47"/>
                        <a:pt x="63" y="44"/>
                      </a:cubicBezTo>
                      <a:cubicBezTo>
                        <a:pt x="60" y="40"/>
                        <a:pt x="70" y="38"/>
                        <a:pt x="72" y="38"/>
                      </a:cubicBezTo>
                      <a:cubicBezTo>
                        <a:pt x="74" y="37"/>
                        <a:pt x="76" y="36"/>
                        <a:pt x="78" y="35"/>
                      </a:cubicBezTo>
                      <a:cubicBezTo>
                        <a:pt x="79" y="33"/>
                        <a:pt x="81" y="31"/>
                        <a:pt x="84" y="31"/>
                      </a:cubicBezTo>
                      <a:cubicBezTo>
                        <a:pt x="85" y="31"/>
                        <a:pt x="87" y="31"/>
                        <a:pt x="87" y="28"/>
                      </a:cubicBezTo>
                      <a:cubicBezTo>
                        <a:pt x="87" y="27"/>
                        <a:pt x="86" y="27"/>
                        <a:pt x="86" y="26"/>
                      </a:cubicBezTo>
                      <a:cubicBezTo>
                        <a:pt x="86" y="25"/>
                        <a:pt x="88" y="25"/>
                        <a:pt x="88" y="25"/>
                      </a:cubicBezTo>
                      <a:cubicBezTo>
                        <a:pt x="88" y="25"/>
                        <a:pt x="86" y="24"/>
                        <a:pt x="86" y="24"/>
                      </a:cubicBezTo>
                      <a:cubicBezTo>
                        <a:pt x="86" y="23"/>
                        <a:pt x="89" y="23"/>
                        <a:pt x="88" y="21"/>
                      </a:cubicBezTo>
                      <a:cubicBezTo>
                        <a:pt x="88" y="21"/>
                        <a:pt x="86" y="20"/>
                        <a:pt x="85" y="19"/>
                      </a:cubicBezTo>
                      <a:cubicBezTo>
                        <a:pt x="84" y="18"/>
                        <a:pt x="83" y="20"/>
                        <a:pt x="82" y="18"/>
                      </a:cubicBezTo>
                      <a:cubicBezTo>
                        <a:pt x="81" y="17"/>
                        <a:pt x="80" y="17"/>
                        <a:pt x="78" y="18"/>
                      </a:cubicBezTo>
                      <a:cubicBezTo>
                        <a:pt x="77" y="18"/>
                        <a:pt x="76" y="15"/>
                        <a:pt x="75" y="15"/>
                      </a:cubicBezTo>
                      <a:cubicBezTo>
                        <a:pt x="74" y="14"/>
                        <a:pt x="73" y="16"/>
                        <a:pt x="72" y="17"/>
                      </a:cubicBezTo>
                      <a:cubicBezTo>
                        <a:pt x="71" y="17"/>
                        <a:pt x="70" y="14"/>
                        <a:pt x="69" y="14"/>
                      </a:cubicBezTo>
                      <a:cubicBezTo>
                        <a:pt x="68" y="14"/>
                        <a:pt x="65" y="15"/>
                        <a:pt x="65" y="14"/>
                      </a:cubicBezTo>
                      <a:cubicBezTo>
                        <a:pt x="65" y="13"/>
                        <a:pt x="65" y="11"/>
                        <a:pt x="64" y="10"/>
                      </a:cubicBezTo>
                      <a:cubicBezTo>
                        <a:pt x="63" y="9"/>
                        <a:pt x="61" y="10"/>
                        <a:pt x="60" y="9"/>
                      </a:cubicBezTo>
                      <a:cubicBezTo>
                        <a:pt x="59" y="8"/>
                        <a:pt x="58" y="6"/>
                        <a:pt x="60" y="5"/>
                      </a:cubicBezTo>
                      <a:cubicBezTo>
                        <a:pt x="61" y="5"/>
                        <a:pt x="59" y="2"/>
                        <a:pt x="58" y="2"/>
                      </a:cubicBezTo>
                      <a:cubicBezTo>
                        <a:pt x="57" y="1"/>
                        <a:pt x="54" y="2"/>
                        <a:pt x="53" y="1"/>
                      </a:cubicBezTo>
                      <a:cubicBezTo>
                        <a:pt x="50" y="0"/>
                        <a:pt x="50" y="6"/>
                        <a:pt x="47" y="2"/>
                      </a:cubicBezTo>
                      <a:cubicBezTo>
                        <a:pt x="46" y="2"/>
                        <a:pt x="44" y="3"/>
                        <a:pt x="43" y="3"/>
                      </a:cubicBezTo>
                      <a:cubicBezTo>
                        <a:pt x="41" y="4"/>
                        <a:pt x="42" y="9"/>
                        <a:pt x="41" y="9"/>
                      </a:cubicBezTo>
                      <a:cubicBezTo>
                        <a:pt x="40" y="9"/>
                        <a:pt x="39" y="7"/>
                        <a:pt x="38" y="7"/>
                      </a:cubicBezTo>
                      <a:cubicBezTo>
                        <a:pt x="38" y="7"/>
                        <a:pt x="37" y="8"/>
                        <a:pt x="36" y="8"/>
                      </a:cubicBezTo>
                      <a:cubicBezTo>
                        <a:pt x="35" y="8"/>
                        <a:pt x="34" y="7"/>
                        <a:pt x="34" y="6"/>
                      </a:cubicBezTo>
                      <a:cubicBezTo>
                        <a:pt x="34" y="5"/>
                        <a:pt x="32" y="7"/>
                        <a:pt x="31" y="7"/>
                      </a:cubicBezTo>
                      <a:cubicBezTo>
                        <a:pt x="30" y="7"/>
                        <a:pt x="30" y="6"/>
                        <a:pt x="29" y="6"/>
                      </a:cubicBezTo>
                      <a:cubicBezTo>
                        <a:pt x="28" y="6"/>
                        <a:pt x="28" y="7"/>
                        <a:pt x="28" y="8"/>
                      </a:cubicBezTo>
                      <a:cubicBezTo>
                        <a:pt x="28" y="8"/>
                        <a:pt x="21" y="5"/>
                        <a:pt x="21" y="5"/>
                      </a:cubicBezTo>
                      <a:cubicBezTo>
                        <a:pt x="18" y="4"/>
                        <a:pt x="15" y="4"/>
                        <a:pt x="12" y="4"/>
                      </a:cubicBezTo>
                      <a:cubicBezTo>
                        <a:pt x="10" y="4"/>
                        <a:pt x="9" y="6"/>
                        <a:pt x="6" y="6"/>
                      </a:cubicBezTo>
                      <a:cubicBezTo>
                        <a:pt x="6" y="9"/>
                        <a:pt x="9" y="9"/>
                        <a:pt x="9" y="11"/>
                      </a:cubicBezTo>
                      <a:cubicBezTo>
                        <a:pt x="9" y="12"/>
                        <a:pt x="10" y="13"/>
                        <a:pt x="10" y="14"/>
                      </a:cubicBezTo>
                      <a:cubicBezTo>
                        <a:pt x="9" y="15"/>
                        <a:pt x="6" y="15"/>
                        <a:pt x="5" y="16"/>
                      </a:cubicBezTo>
                      <a:cubicBezTo>
                        <a:pt x="2" y="18"/>
                        <a:pt x="3" y="20"/>
                        <a:pt x="2" y="23"/>
                      </a:cubicBezTo>
                      <a:cubicBezTo>
                        <a:pt x="2" y="25"/>
                        <a:pt x="1" y="26"/>
                        <a:pt x="0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1" name="Freeform 657">
                  <a:extLst>
                    <a:ext uri="{FF2B5EF4-FFF2-40B4-BE49-F238E27FC236}">
                      <a16:creationId xmlns:a16="http://schemas.microsoft.com/office/drawing/2014/main" id="{7B1AA108-9D70-1E43-83FB-F0548D6F3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99" y="7337754"/>
                  <a:ext cx="236083" cy="102201"/>
                </a:xfrm>
                <a:custGeom>
                  <a:avLst/>
                  <a:gdLst>
                    <a:gd name="T0" fmla="*/ 30 w 30"/>
                    <a:gd name="T1" fmla="*/ 4 h 12"/>
                    <a:gd name="T2" fmla="*/ 22 w 30"/>
                    <a:gd name="T3" fmla="*/ 0 h 12"/>
                    <a:gd name="T4" fmla="*/ 17 w 30"/>
                    <a:gd name="T5" fmla="*/ 0 h 12"/>
                    <a:gd name="T6" fmla="*/ 14 w 30"/>
                    <a:gd name="T7" fmla="*/ 1 h 12"/>
                    <a:gd name="T8" fmla="*/ 11 w 30"/>
                    <a:gd name="T9" fmla="*/ 0 h 12"/>
                    <a:gd name="T10" fmla="*/ 8 w 30"/>
                    <a:gd name="T11" fmla="*/ 3 h 12"/>
                    <a:gd name="T12" fmla="*/ 3 w 30"/>
                    <a:gd name="T13" fmla="*/ 9 h 12"/>
                    <a:gd name="T14" fmla="*/ 11 w 30"/>
                    <a:gd name="T15" fmla="*/ 11 h 12"/>
                    <a:gd name="T16" fmla="*/ 13 w 30"/>
                    <a:gd name="T17" fmla="*/ 9 h 12"/>
                    <a:gd name="T18" fmla="*/ 18 w 30"/>
                    <a:gd name="T19" fmla="*/ 9 h 12"/>
                    <a:gd name="T20" fmla="*/ 19 w 30"/>
                    <a:gd name="T21" fmla="*/ 6 h 12"/>
                    <a:gd name="T22" fmla="*/ 24 w 30"/>
                    <a:gd name="T23" fmla="*/ 7 h 12"/>
                    <a:gd name="T24" fmla="*/ 28 w 30"/>
                    <a:gd name="T25" fmla="*/ 7 h 12"/>
                    <a:gd name="T26" fmla="*/ 30 w 30"/>
                    <a:gd name="T2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">
                      <a:moveTo>
                        <a:pt x="30" y="4"/>
                      </a:moveTo>
                      <a:cubicBezTo>
                        <a:pt x="27" y="2"/>
                        <a:pt x="26" y="0"/>
                        <a:pt x="22" y="0"/>
                      </a:cubicBezTo>
                      <a:cubicBezTo>
                        <a:pt x="20" y="0"/>
                        <a:pt x="19" y="0"/>
                        <a:pt x="17" y="0"/>
                      </a:cubicBezTo>
                      <a:cubicBezTo>
                        <a:pt x="15" y="0"/>
                        <a:pt x="15" y="1"/>
                        <a:pt x="14" y="1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10" y="1"/>
                        <a:pt x="9" y="2"/>
                        <a:pt x="8" y="3"/>
                      </a:cubicBezTo>
                      <a:cubicBezTo>
                        <a:pt x="6" y="5"/>
                        <a:pt x="0" y="4"/>
                        <a:pt x="3" y="9"/>
                      </a:cubicBezTo>
                      <a:cubicBezTo>
                        <a:pt x="4" y="11"/>
                        <a:pt x="8" y="12"/>
                        <a:pt x="11" y="11"/>
                      </a:cubicBezTo>
                      <a:cubicBezTo>
                        <a:pt x="12" y="11"/>
                        <a:pt x="12" y="9"/>
                        <a:pt x="13" y="9"/>
                      </a:cubicBezTo>
                      <a:cubicBezTo>
                        <a:pt x="15" y="9"/>
                        <a:pt x="17" y="9"/>
                        <a:pt x="18" y="9"/>
                      </a:cubicBezTo>
                      <a:cubicBezTo>
                        <a:pt x="19" y="9"/>
                        <a:pt x="19" y="7"/>
                        <a:pt x="19" y="6"/>
                      </a:cubicBezTo>
                      <a:cubicBezTo>
                        <a:pt x="20" y="5"/>
                        <a:pt x="23" y="7"/>
                        <a:pt x="24" y="7"/>
                      </a:cubicBezTo>
                      <a:cubicBezTo>
                        <a:pt x="25" y="7"/>
                        <a:pt x="27" y="7"/>
                        <a:pt x="28" y="7"/>
                      </a:cubicBezTo>
                      <a:cubicBezTo>
                        <a:pt x="29" y="7"/>
                        <a:pt x="29" y="5"/>
                        <a:pt x="3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2" name="Freeform 658">
                  <a:extLst>
                    <a:ext uri="{FF2B5EF4-FFF2-40B4-BE49-F238E27FC236}">
                      <a16:creationId xmlns:a16="http://schemas.microsoft.com/office/drawing/2014/main" id="{E783CF96-9FC1-024E-B1D7-95323885F8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963014"/>
                  <a:ext cx="370220" cy="292414"/>
                </a:xfrm>
                <a:custGeom>
                  <a:avLst/>
                  <a:gdLst>
                    <a:gd name="T0" fmla="*/ 11 w 47"/>
                    <a:gd name="T1" fmla="*/ 29 h 35"/>
                    <a:gd name="T2" fmla="*/ 18 w 47"/>
                    <a:gd name="T3" fmla="*/ 30 h 35"/>
                    <a:gd name="T4" fmla="*/ 23 w 47"/>
                    <a:gd name="T5" fmla="*/ 33 h 35"/>
                    <a:gd name="T6" fmla="*/ 25 w 47"/>
                    <a:gd name="T7" fmla="*/ 31 h 35"/>
                    <a:gd name="T8" fmla="*/ 29 w 47"/>
                    <a:gd name="T9" fmla="*/ 32 h 35"/>
                    <a:gd name="T10" fmla="*/ 33 w 47"/>
                    <a:gd name="T11" fmla="*/ 32 h 35"/>
                    <a:gd name="T12" fmla="*/ 36 w 47"/>
                    <a:gd name="T13" fmla="*/ 33 h 35"/>
                    <a:gd name="T14" fmla="*/ 38 w 47"/>
                    <a:gd name="T15" fmla="*/ 28 h 35"/>
                    <a:gd name="T16" fmla="*/ 42 w 47"/>
                    <a:gd name="T17" fmla="*/ 27 h 35"/>
                    <a:gd name="T18" fmla="*/ 40 w 47"/>
                    <a:gd name="T19" fmla="*/ 22 h 35"/>
                    <a:gd name="T20" fmla="*/ 44 w 47"/>
                    <a:gd name="T21" fmla="*/ 21 h 35"/>
                    <a:gd name="T22" fmla="*/ 45 w 47"/>
                    <a:gd name="T23" fmla="*/ 17 h 35"/>
                    <a:gd name="T24" fmla="*/ 42 w 47"/>
                    <a:gd name="T25" fmla="*/ 15 h 35"/>
                    <a:gd name="T26" fmla="*/ 39 w 47"/>
                    <a:gd name="T27" fmla="*/ 11 h 35"/>
                    <a:gd name="T28" fmla="*/ 38 w 47"/>
                    <a:gd name="T29" fmla="*/ 6 h 35"/>
                    <a:gd name="T30" fmla="*/ 35 w 47"/>
                    <a:gd name="T31" fmla="*/ 2 h 35"/>
                    <a:gd name="T32" fmla="*/ 33 w 47"/>
                    <a:gd name="T33" fmla="*/ 2 h 35"/>
                    <a:gd name="T34" fmla="*/ 30 w 47"/>
                    <a:gd name="T35" fmla="*/ 1 h 35"/>
                    <a:gd name="T36" fmla="*/ 28 w 47"/>
                    <a:gd name="T37" fmla="*/ 2 h 35"/>
                    <a:gd name="T38" fmla="*/ 25 w 47"/>
                    <a:gd name="T39" fmla="*/ 0 h 35"/>
                    <a:gd name="T40" fmla="*/ 22 w 47"/>
                    <a:gd name="T41" fmla="*/ 2 h 35"/>
                    <a:gd name="T42" fmla="*/ 17 w 47"/>
                    <a:gd name="T43" fmla="*/ 3 h 35"/>
                    <a:gd name="T44" fmla="*/ 17 w 47"/>
                    <a:gd name="T45" fmla="*/ 6 h 35"/>
                    <a:gd name="T46" fmla="*/ 13 w 47"/>
                    <a:gd name="T47" fmla="*/ 9 h 35"/>
                    <a:gd name="T48" fmla="*/ 12 w 47"/>
                    <a:gd name="T49" fmla="*/ 13 h 35"/>
                    <a:gd name="T50" fmla="*/ 8 w 47"/>
                    <a:gd name="T51" fmla="*/ 14 h 35"/>
                    <a:gd name="T52" fmla="*/ 1 w 47"/>
                    <a:gd name="T53" fmla="*/ 16 h 35"/>
                    <a:gd name="T54" fmla="*/ 2 w 47"/>
                    <a:gd name="T55" fmla="*/ 24 h 35"/>
                    <a:gd name="T56" fmla="*/ 1 w 47"/>
                    <a:gd name="T57" fmla="*/ 27 h 35"/>
                    <a:gd name="T58" fmla="*/ 1 w 47"/>
                    <a:gd name="T59" fmla="*/ 31 h 35"/>
                    <a:gd name="T60" fmla="*/ 5 w 47"/>
                    <a:gd name="T61" fmla="*/ 30 h 35"/>
                    <a:gd name="T62" fmla="*/ 11 w 47"/>
                    <a:gd name="T63" fmla="*/ 2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7" h="35">
                      <a:moveTo>
                        <a:pt x="11" y="29"/>
                      </a:moveTo>
                      <a:cubicBezTo>
                        <a:pt x="14" y="29"/>
                        <a:pt x="16" y="30"/>
                        <a:pt x="18" y="30"/>
                      </a:cubicBezTo>
                      <a:cubicBezTo>
                        <a:pt x="18" y="30"/>
                        <a:pt x="23" y="33"/>
                        <a:pt x="23" y="33"/>
                      </a:cubicBezTo>
                      <a:cubicBezTo>
                        <a:pt x="23" y="32"/>
                        <a:pt x="24" y="29"/>
                        <a:pt x="25" y="31"/>
                      </a:cubicBezTo>
                      <a:cubicBezTo>
                        <a:pt x="27" y="34"/>
                        <a:pt x="28" y="29"/>
                        <a:pt x="29" y="32"/>
                      </a:cubicBezTo>
                      <a:cubicBezTo>
                        <a:pt x="30" y="34"/>
                        <a:pt x="32" y="32"/>
                        <a:pt x="33" y="32"/>
                      </a:cubicBezTo>
                      <a:cubicBezTo>
                        <a:pt x="34" y="31"/>
                        <a:pt x="36" y="35"/>
                        <a:pt x="36" y="33"/>
                      </a:cubicBezTo>
                      <a:cubicBezTo>
                        <a:pt x="37" y="31"/>
                        <a:pt x="36" y="29"/>
                        <a:pt x="38" y="28"/>
                      </a:cubicBezTo>
                      <a:cubicBezTo>
                        <a:pt x="39" y="28"/>
                        <a:pt x="41" y="27"/>
                        <a:pt x="42" y="27"/>
                      </a:cubicBezTo>
                      <a:cubicBezTo>
                        <a:pt x="41" y="26"/>
                        <a:pt x="40" y="24"/>
                        <a:pt x="40" y="22"/>
                      </a:cubicBezTo>
                      <a:cubicBezTo>
                        <a:pt x="40" y="20"/>
                        <a:pt x="42" y="22"/>
                        <a:pt x="44" y="21"/>
                      </a:cubicBezTo>
                      <a:cubicBezTo>
                        <a:pt x="46" y="21"/>
                        <a:pt x="47" y="19"/>
                        <a:pt x="45" y="17"/>
                      </a:cubicBezTo>
                      <a:cubicBezTo>
                        <a:pt x="44" y="16"/>
                        <a:pt x="43" y="17"/>
                        <a:pt x="42" y="15"/>
                      </a:cubicBezTo>
                      <a:cubicBezTo>
                        <a:pt x="41" y="14"/>
                        <a:pt x="40" y="13"/>
                        <a:pt x="39" y="11"/>
                      </a:cubicBezTo>
                      <a:cubicBezTo>
                        <a:pt x="38" y="10"/>
                        <a:pt x="38" y="8"/>
                        <a:pt x="38" y="6"/>
                      </a:cubicBezTo>
                      <a:cubicBezTo>
                        <a:pt x="39" y="4"/>
                        <a:pt x="36" y="2"/>
                        <a:pt x="35" y="2"/>
                      </a:cubicBezTo>
                      <a:cubicBezTo>
                        <a:pt x="34" y="1"/>
                        <a:pt x="34" y="2"/>
                        <a:pt x="33" y="2"/>
                      </a:cubicBezTo>
                      <a:cubicBezTo>
                        <a:pt x="31" y="3"/>
                        <a:pt x="31" y="2"/>
                        <a:pt x="30" y="1"/>
                      </a:cubicBezTo>
                      <a:cubicBezTo>
                        <a:pt x="29" y="0"/>
                        <a:pt x="29" y="2"/>
                        <a:pt x="28" y="2"/>
                      </a:cubicBezTo>
                      <a:cubicBezTo>
                        <a:pt x="27" y="2"/>
                        <a:pt x="25" y="0"/>
                        <a:pt x="25" y="0"/>
                      </a:cubicBezTo>
                      <a:cubicBezTo>
                        <a:pt x="23" y="0"/>
                        <a:pt x="23" y="2"/>
                        <a:pt x="22" y="2"/>
                      </a:cubicBezTo>
                      <a:cubicBezTo>
                        <a:pt x="20" y="3"/>
                        <a:pt x="19" y="3"/>
                        <a:pt x="17" y="3"/>
                      </a:cubicBezTo>
                      <a:cubicBezTo>
                        <a:pt x="16" y="4"/>
                        <a:pt x="17" y="6"/>
                        <a:pt x="17" y="6"/>
                      </a:cubicBezTo>
                      <a:cubicBezTo>
                        <a:pt x="16" y="8"/>
                        <a:pt x="13" y="7"/>
                        <a:pt x="13" y="9"/>
                      </a:cubicBezTo>
                      <a:cubicBezTo>
                        <a:pt x="12" y="10"/>
                        <a:pt x="12" y="11"/>
                        <a:pt x="12" y="13"/>
                      </a:cubicBezTo>
                      <a:cubicBezTo>
                        <a:pt x="12" y="14"/>
                        <a:pt x="9" y="14"/>
                        <a:pt x="8" y="14"/>
                      </a:cubicBezTo>
                      <a:cubicBezTo>
                        <a:pt x="5" y="15"/>
                        <a:pt x="4" y="16"/>
                        <a:pt x="1" y="16"/>
                      </a:cubicBezTo>
                      <a:cubicBezTo>
                        <a:pt x="2" y="19"/>
                        <a:pt x="5" y="21"/>
                        <a:pt x="2" y="24"/>
                      </a:cubicBezTo>
                      <a:cubicBezTo>
                        <a:pt x="0" y="25"/>
                        <a:pt x="0" y="26"/>
                        <a:pt x="1" y="27"/>
                      </a:cubicBezTo>
                      <a:cubicBezTo>
                        <a:pt x="3" y="28"/>
                        <a:pt x="1" y="30"/>
                        <a:pt x="1" y="31"/>
                      </a:cubicBezTo>
                      <a:cubicBezTo>
                        <a:pt x="3" y="31"/>
                        <a:pt x="4" y="31"/>
                        <a:pt x="5" y="30"/>
                      </a:cubicBezTo>
                      <a:cubicBezTo>
                        <a:pt x="7" y="29"/>
                        <a:pt x="10" y="29"/>
                        <a:pt x="11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3" name="Freeform 659">
                  <a:extLst>
                    <a:ext uri="{FF2B5EF4-FFF2-40B4-BE49-F238E27FC236}">
                      <a16:creationId xmlns:a16="http://schemas.microsoft.com/office/drawing/2014/main" id="{AA6E3C3B-E592-9645-91FA-0DE5924D5F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945981"/>
                  <a:ext cx="228033" cy="158983"/>
                </a:xfrm>
                <a:custGeom>
                  <a:avLst/>
                  <a:gdLst>
                    <a:gd name="T0" fmla="*/ 16 w 29"/>
                    <a:gd name="T1" fmla="*/ 18 h 19"/>
                    <a:gd name="T2" fmla="*/ 23 w 29"/>
                    <a:gd name="T3" fmla="*/ 15 h 19"/>
                    <a:gd name="T4" fmla="*/ 23 w 29"/>
                    <a:gd name="T5" fmla="*/ 12 h 19"/>
                    <a:gd name="T6" fmla="*/ 27 w 29"/>
                    <a:gd name="T7" fmla="*/ 9 h 19"/>
                    <a:gd name="T8" fmla="*/ 26 w 29"/>
                    <a:gd name="T9" fmla="*/ 4 h 19"/>
                    <a:gd name="T10" fmla="*/ 19 w 29"/>
                    <a:gd name="T11" fmla="*/ 1 h 19"/>
                    <a:gd name="T12" fmla="*/ 10 w 29"/>
                    <a:gd name="T13" fmla="*/ 1 h 19"/>
                    <a:gd name="T14" fmla="*/ 0 w 29"/>
                    <a:gd name="T15" fmla="*/ 4 h 19"/>
                    <a:gd name="T16" fmla="*/ 1 w 29"/>
                    <a:gd name="T17" fmla="*/ 6 h 19"/>
                    <a:gd name="T18" fmla="*/ 2 w 29"/>
                    <a:gd name="T19" fmla="*/ 9 h 19"/>
                    <a:gd name="T20" fmla="*/ 5 w 29"/>
                    <a:gd name="T21" fmla="*/ 10 h 19"/>
                    <a:gd name="T22" fmla="*/ 9 w 29"/>
                    <a:gd name="T23" fmla="*/ 11 h 19"/>
                    <a:gd name="T24" fmla="*/ 8 w 29"/>
                    <a:gd name="T25" fmla="*/ 15 h 19"/>
                    <a:gd name="T26" fmla="*/ 12 w 29"/>
                    <a:gd name="T27" fmla="*/ 18 h 19"/>
                    <a:gd name="T28" fmla="*/ 16 w 29"/>
                    <a:gd name="T29" fmla="*/ 18 h 19"/>
                    <a:gd name="T30" fmla="*/ 16 w 29"/>
                    <a:gd name="T31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9" h="19">
                      <a:moveTo>
                        <a:pt x="16" y="18"/>
                      </a:moveTo>
                      <a:cubicBezTo>
                        <a:pt x="18" y="16"/>
                        <a:pt x="21" y="16"/>
                        <a:pt x="23" y="15"/>
                      </a:cubicBezTo>
                      <a:cubicBezTo>
                        <a:pt x="23" y="14"/>
                        <a:pt x="23" y="13"/>
                        <a:pt x="23" y="12"/>
                      </a:cubicBezTo>
                      <a:cubicBezTo>
                        <a:pt x="24" y="10"/>
                        <a:pt x="25" y="10"/>
                        <a:pt x="27" y="9"/>
                      </a:cubicBezTo>
                      <a:cubicBezTo>
                        <a:pt x="29" y="8"/>
                        <a:pt x="28" y="5"/>
                        <a:pt x="26" y="4"/>
                      </a:cubicBezTo>
                      <a:cubicBezTo>
                        <a:pt x="24" y="3"/>
                        <a:pt x="22" y="2"/>
                        <a:pt x="19" y="1"/>
                      </a:cubicBezTo>
                      <a:cubicBezTo>
                        <a:pt x="17" y="0"/>
                        <a:pt x="13" y="1"/>
                        <a:pt x="10" y="1"/>
                      </a:cubicBezTo>
                      <a:cubicBezTo>
                        <a:pt x="8" y="1"/>
                        <a:pt x="0" y="0"/>
                        <a:pt x="0" y="4"/>
                      </a:cubicBezTo>
                      <a:cubicBezTo>
                        <a:pt x="0" y="4"/>
                        <a:pt x="1" y="5"/>
                        <a:pt x="1" y="6"/>
                      </a:cubicBezTo>
                      <a:cubicBezTo>
                        <a:pt x="2" y="7"/>
                        <a:pt x="1" y="8"/>
                        <a:pt x="2" y="9"/>
                      </a:cubicBezTo>
                      <a:cubicBezTo>
                        <a:pt x="3" y="9"/>
                        <a:pt x="4" y="11"/>
                        <a:pt x="5" y="10"/>
                      </a:cubicBezTo>
                      <a:cubicBezTo>
                        <a:pt x="7" y="10"/>
                        <a:pt x="9" y="9"/>
                        <a:pt x="9" y="11"/>
                      </a:cubicBezTo>
                      <a:cubicBezTo>
                        <a:pt x="9" y="12"/>
                        <a:pt x="9" y="14"/>
                        <a:pt x="8" y="15"/>
                      </a:cubicBezTo>
                      <a:cubicBezTo>
                        <a:pt x="11" y="15"/>
                        <a:pt x="11" y="15"/>
                        <a:pt x="12" y="18"/>
                      </a:cubicBezTo>
                      <a:cubicBezTo>
                        <a:pt x="13" y="18"/>
                        <a:pt x="16" y="18"/>
                        <a:pt x="16" y="18"/>
                      </a:cubicBezTo>
                      <a:cubicBezTo>
                        <a:pt x="17" y="17"/>
                        <a:pt x="15" y="19"/>
                        <a:pt x="16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4" name="Freeform 660">
                  <a:extLst>
                    <a:ext uri="{FF2B5EF4-FFF2-40B4-BE49-F238E27FC236}">
                      <a16:creationId xmlns:a16="http://schemas.microsoft.com/office/drawing/2014/main" id="{479CC069-6B4A-3040-9210-AC64EBE0E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846618"/>
                  <a:ext cx="281691" cy="150467"/>
                </a:xfrm>
                <a:custGeom>
                  <a:avLst/>
                  <a:gdLst>
                    <a:gd name="T0" fmla="*/ 11 w 36"/>
                    <a:gd name="T1" fmla="*/ 13 h 18"/>
                    <a:gd name="T2" fmla="*/ 19 w 36"/>
                    <a:gd name="T3" fmla="*/ 12 h 18"/>
                    <a:gd name="T4" fmla="*/ 25 w 36"/>
                    <a:gd name="T5" fmla="*/ 15 h 18"/>
                    <a:gd name="T6" fmla="*/ 29 w 36"/>
                    <a:gd name="T7" fmla="*/ 17 h 18"/>
                    <a:gd name="T8" fmla="*/ 33 w 36"/>
                    <a:gd name="T9" fmla="*/ 16 h 18"/>
                    <a:gd name="T10" fmla="*/ 36 w 36"/>
                    <a:gd name="T11" fmla="*/ 14 h 18"/>
                    <a:gd name="T12" fmla="*/ 34 w 36"/>
                    <a:gd name="T13" fmla="*/ 8 h 18"/>
                    <a:gd name="T14" fmla="*/ 31 w 36"/>
                    <a:gd name="T15" fmla="*/ 4 h 18"/>
                    <a:gd name="T16" fmla="*/ 25 w 36"/>
                    <a:gd name="T17" fmla="*/ 3 h 18"/>
                    <a:gd name="T18" fmla="*/ 18 w 36"/>
                    <a:gd name="T19" fmla="*/ 1 h 18"/>
                    <a:gd name="T20" fmla="*/ 17 w 36"/>
                    <a:gd name="T21" fmla="*/ 5 h 18"/>
                    <a:gd name="T22" fmla="*/ 15 w 36"/>
                    <a:gd name="T23" fmla="*/ 7 h 18"/>
                    <a:gd name="T24" fmla="*/ 8 w 36"/>
                    <a:gd name="T25" fmla="*/ 4 h 18"/>
                    <a:gd name="T26" fmla="*/ 0 w 36"/>
                    <a:gd name="T27" fmla="*/ 15 h 18"/>
                    <a:gd name="T28" fmla="*/ 11 w 36"/>
                    <a:gd name="T29" fmla="*/ 13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6" h="18">
                      <a:moveTo>
                        <a:pt x="11" y="13"/>
                      </a:moveTo>
                      <a:cubicBezTo>
                        <a:pt x="14" y="13"/>
                        <a:pt x="16" y="12"/>
                        <a:pt x="19" y="12"/>
                      </a:cubicBezTo>
                      <a:cubicBezTo>
                        <a:pt x="20" y="12"/>
                        <a:pt x="24" y="14"/>
                        <a:pt x="25" y="15"/>
                      </a:cubicBezTo>
                      <a:cubicBezTo>
                        <a:pt x="26" y="16"/>
                        <a:pt x="27" y="18"/>
                        <a:pt x="29" y="17"/>
                      </a:cubicBezTo>
                      <a:cubicBezTo>
                        <a:pt x="30" y="17"/>
                        <a:pt x="31" y="16"/>
                        <a:pt x="33" y="16"/>
                      </a:cubicBezTo>
                      <a:cubicBezTo>
                        <a:pt x="34" y="16"/>
                        <a:pt x="34" y="14"/>
                        <a:pt x="36" y="14"/>
                      </a:cubicBezTo>
                      <a:cubicBezTo>
                        <a:pt x="35" y="12"/>
                        <a:pt x="33" y="9"/>
                        <a:pt x="34" y="8"/>
                      </a:cubicBezTo>
                      <a:cubicBezTo>
                        <a:pt x="35" y="6"/>
                        <a:pt x="32" y="4"/>
                        <a:pt x="31" y="4"/>
                      </a:cubicBezTo>
                      <a:cubicBezTo>
                        <a:pt x="29" y="3"/>
                        <a:pt x="27" y="5"/>
                        <a:pt x="25" y="3"/>
                      </a:cubicBezTo>
                      <a:cubicBezTo>
                        <a:pt x="22" y="1"/>
                        <a:pt x="21" y="0"/>
                        <a:pt x="18" y="1"/>
                      </a:cubicBezTo>
                      <a:cubicBezTo>
                        <a:pt x="16" y="2"/>
                        <a:pt x="17" y="3"/>
                        <a:pt x="17" y="5"/>
                      </a:cubicBezTo>
                      <a:cubicBezTo>
                        <a:pt x="16" y="6"/>
                        <a:pt x="16" y="7"/>
                        <a:pt x="15" y="7"/>
                      </a:cubicBezTo>
                      <a:cubicBezTo>
                        <a:pt x="12" y="9"/>
                        <a:pt x="10" y="5"/>
                        <a:pt x="8" y="4"/>
                      </a:cubicBezTo>
                      <a:cubicBezTo>
                        <a:pt x="3" y="0"/>
                        <a:pt x="0" y="11"/>
                        <a:pt x="0" y="15"/>
                      </a:cubicBezTo>
                      <a:cubicBezTo>
                        <a:pt x="4" y="13"/>
                        <a:pt x="7" y="13"/>
                        <a:pt x="1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5" name="Freeform 661">
                  <a:extLst>
                    <a:ext uri="{FF2B5EF4-FFF2-40B4-BE49-F238E27FC236}">
                      <a16:creationId xmlns:a16="http://schemas.microsoft.com/office/drawing/2014/main" id="{D071A9CE-F72E-8148-88C1-708537E86C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755773"/>
                  <a:ext cx="187795" cy="124913"/>
                </a:xfrm>
                <a:custGeom>
                  <a:avLst/>
                  <a:gdLst>
                    <a:gd name="T0" fmla="*/ 16 w 24"/>
                    <a:gd name="T1" fmla="*/ 15 h 15"/>
                    <a:gd name="T2" fmla="*/ 20 w 24"/>
                    <a:gd name="T3" fmla="*/ 15 h 15"/>
                    <a:gd name="T4" fmla="*/ 22 w 24"/>
                    <a:gd name="T5" fmla="*/ 13 h 15"/>
                    <a:gd name="T6" fmla="*/ 22 w 24"/>
                    <a:gd name="T7" fmla="*/ 10 h 15"/>
                    <a:gd name="T8" fmla="*/ 21 w 24"/>
                    <a:gd name="T9" fmla="*/ 5 h 15"/>
                    <a:gd name="T10" fmla="*/ 24 w 24"/>
                    <a:gd name="T11" fmla="*/ 0 h 15"/>
                    <a:gd name="T12" fmla="*/ 12 w 24"/>
                    <a:gd name="T13" fmla="*/ 0 h 15"/>
                    <a:gd name="T14" fmla="*/ 6 w 24"/>
                    <a:gd name="T15" fmla="*/ 1 h 15"/>
                    <a:gd name="T16" fmla="*/ 0 w 24"/>
                    <a:gd name="T17" fmla="*/ 5 h 15"/>
                    <a:gd name="T18" fmla="*/ 2 w 24"/>
                    <a:gd name="T19" fmla="*/ 6 h 15"/>
                    <a:gd name="T20" fmla="*/ 2 w 24"/>
                    <a:gd name="T21" fmla="*/ 8 h 15"/>
                    <a:gd name="T22" fmla="*/ 7 w 24"/>
                    <a:gd name="T23" fmla="*/ 9 h 15"/>
                    <a:gd name="T24" fmla="*/ 6 w 24"/>
                    <a:gd name="T25" fmla="*/ 13 h 15"/>
                    <a:gd name="T26" fmla="*/ 11 w 24"/>
                    <a:gd name="T27" fmla="*/ 12 h 15"/>
                    <a:gd name="T28" fmla="*/ 16 w 24"/>
                    <a:gd name="T29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4" h="15">
                      <a:moveTo>
                        <a:pt x="16" y="15"/>
                      </a:moveTo>
                      <a:cubicBezTo>
                        <a:pt x="17" y="15"/>
                        <a:pt x="19" y="15"/>
                        <a:pt x="20" y="15"/>
                      </a:cubicBezTo>
                      <a:cubicBezTo>
                        <a:pt x="20" y="14"/>
                        <a:pt x="22" y="14"/>
                        <a:pt x="22" y="13"/>
                      </a:cubicBezTo>
                      <a:cubicBezTo>
                        <a:pt x="22" y="12"/>
                        <a:pt x="22" y="11"/>
                        <a:pt x="22" y="10"/>
                      </a:cubicBezTo>
                      <a:cubicBezTo>
                        <a:pt x="21" y="8"/>
                        <a:pt x="20" y="7"/>
                        <a:pt x="21" y="5"/>
                      </a:cubicBezTo>
                      <a:cubicBezTo>
                        <a:pt x="23" y="4"/>
                        <a:pt x="24" y="2"/>
                        <a:pt x="24" y="0"/>
                      </a:cubicBezTo>
                      <a:cubicBezTo>
                        <a:pt x="22" y="3"/>
                        <a:pt x="15" y="0"/>
                        <a:pt x="12" y="0"/>
                      </a:cubicBez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5" y="1"/>
                        <a:pt x="0" y="5"/>
                        <a:pt x="0" y="5"/>
                      </a:cubicBezTo>
                      <a:cubicBezTo>
                        <a:pt x="0" y="6"/>
                        <a:pt x="3" y="5"/>
                        <a:pt x="2" y="6"/>
                      </a:cubicBezTo>
                      <a:cubicBezTo>
                        <a:pt x="2" y="7"/>
                        <a:pt x="2" y="7"/>
                        <a:pt x="2" y="8"/>
                      </a:cubicBezTo>
                      <a:cubicBezTo>
                        <a:pt x="3" y="10"/>
                        <a:pt x="7" y="9"/>
                        <a:pt x="7" y="9"/>
                      </a:cubicBezTo>
                      <a:cubicBezTo>
                        <a:pt x="7" y="10"/>
                        <a:pt x="6" y="12"/>
                        <a:pt x="6" y="13"/>
                      </a:cubicBezTo>
                      <a:cubicBezTo>
                        <a:pt x="7" y="12"/>
                        <a:pt x="9" y="11"/>
                        <a:pt x="11" y="12"/>
                      </a:cubicBezTo>
                      <a:cubicBezTo>
                        <a:pt x="13" y="13"/>
                        <a:pt x="14" y="15"/>
                        <a:pt x="1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6" name="Freeform 662">
                  <a:extLst>
                    <a:ext uri="{FF2B5EF4-FFF2-40B4-BE49-F238E27FC236}">
                      <a16:creationId xmlns:a16="http://schemas.microsoft.com/office/drawing/2014/main" id="{A59CE053-3E94-264F-A06F-72FC3D4E5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1" y="7014117"/>
                  <a:ext cx="126090" cy="65297"/>
                </a:xfrm>
                <a:custGeom>
                  <a:avLst/>
                  <a:gdLst>
                    <a:gd name="T0" fmla="*/ 16 w 16"/>
                    <a:gd name="T1" fmla="*/ 4 h 8"/>
                    <a:gd name="T2" fmla="*/ 12 w 16"/>
                    <a:gd name="T3" fmla="*/ 2 h 8"/>
                    <a:gd name="T4" fmla="*/ 8 w 16"/>
                    <a:gd name="T5" fmla="*/ 0 h 8"/>
                    <a:gd name="T6" fmla="*/ 7 w 16"/>
                    <a:gd name="T7" fmla="*/ 3 h 8"/>
                    <a:gd name="T8" fmla="*/ 5 w 16"/>
                    <a:gd name="T9" fmla="*/ 2 h 8"/>
                    <a:gd name="T10" fmla="*/ 2 w 16"/>
                    <a:gd name="T11" fmla="*/ 3 h 8"/>
                    <a:gd name="T12" fmla="*/ 0 w 16"/>
                    <a:gd name="T13" fmla="*/ 5 h 8"/>
                    <a:gd name="T14" fmla="*/ 0 w 16"/>
                    <a:gd name="T15" fmla="*/ 6 h 8"/>
                    <a:gd name="T16" fmla="*/ 2 w 16"/>
                    <a:gd name="T17" fmla="*/ 6 h 8"/>
                    <a:gd name="T18" fmla="*/ 8 w 16"/>
                    <a:gd name="T19" fmla="*/ 7 h 8"/>
                    <a:gd name="T20" fmla="*/ 16 w 16"/>
                    <a:gd name="T21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6" y="1"/>
                        <a:pt x="14" y="2"/>
                        <a:pt x="12" y="2"/>
                      </a:cubicBezTo>
                      <a:cubicBezTo>
                        <a:pt x="11" y="3"/>
                        <a:pt x="10" y="1"/>
                        <a:pt x="8" y="0"/>
                      </a:cubicBezTo>
                      <a:cubicBezTo>
                        <a:pt x="8" y="1"/>
                        <a:pt x="8" y="2"/>
                        <a:pt x="7" y="3"/>
                      </a:cubicBezTo>
                      <a:cubicBezTo>
                        <a:pt x="6" y="3"/>
                        <a:pt x="7" y="1"/>
                        <a:pt x="5" y="2"/>
                      </a:cubicBezTo>
                      <a:cubicBezTo>
                        <a:pt x="4" y="2"/>
                        <a:pt x="2" y="2"/>
                        <a:pt x="2" y="3"/>
                      </a:cubicBezTo>
                      <a:cubicBezTo>
                        <a:pt x="1" y="5"/>
                        <a:pt x="2" y="6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4" y="7"/>
                        <a:pt x="6" y="7"/>
                        <a:pt x="8" y="7"/>
                      </a:cubicBezTo>
                      <a:cubicBezTo>
                        <a:pt x="10" y="7"/>
                        <a:pt x="16" y="8"/>
                        <a:pt x="1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7" name="Freeform 663">
                  <a:extLst>
                    <a:ext uri="{FF2B5EF4-FFF2-40B4-BE49-F238E27FC236}">
                      <a16:creationId xmlns:a16="http://schemas.microsoft.com/office/drawing/2014/main" id="{1C442B39-0119-1B47-815C-164C81C8B1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25797" y="7031148"/>
                  <a:ext cx="375585" cy="349191"/>
                </a:xfrm>
                <a:custGeom>
                  <a:avLst/>
                  <a:gdLst>
                    <a:gd name="T0" fmla="*/ 1 w 48"/>
                    <a:gd name="T1" fmla="*/ 12 h 42"/>
                    <a:gd name="T2" fmla="*/ 0 w 48"/>
                    <a:gd name="T3" fmla="*/ 16 h 42"/>
                    <a:gd name="T4" fmla="*/ 2 w 48"/>
                    <a:gd name="T5" fmla="*/ 20 h 42"/>
                    <a:gd name="T6" fmla="*/ 4 w 48"/>
                    <a:gd name="T7" fmla="*/ 27 h 42"/>
                    <a:gd name="T8" fmla="*/ 9 w 48"/>
                    <a:gd name="T9" fmla="*/ 31 h 42"/>
                    <a:gd name="T10" fmla="*/ 10 w 48"/>
                    <a:gd name="T11" fmla="*/ 33 h 42"/>
                    <a:gd name="T12" fmla="*/ 13 w 48"/>
                    <a:gd name="T13" fmla="*/ 32 h 42"/>
                    <a:gd name="T14" fmla="*/ 21 w 48"/>
                    <a:gd name="T15" fmla="*/ 36 h 42"/>
                    <a:gd name="T16" fmla="*/ 25 w 48"/>
                    <a:gd name="T17" fmla="*/ 37 h 42"/>
                    <a:gd name="T18" fmla="*/ 33 w 48"/>
                    <a:gd name="T19" fmla="*/ 37 h 42"/>
                    <a:gd name="T20" fmla="*/ 39 w 48"/>
                    <a:gd name="T21" fmla="*/ 41 h 42"/>
                    <a:gd name="T22" fmla="*/ 41 w 48"/>
                    <a:gd name="T23" fmla="*/ 35 h 42"/>
                    <a:gd name="T24" fmla="*/ 44 w 48"/>
                    <a:gd name="T25" fmla="*/ 32 h 42"/>
                    <a:gd name="T26" fmla="*/ 48 w 48"/>
                    <a:gd name="T27" fmla="*/ 31 h 42"/>
                    <a:gd name="T28" fmla="*/ 45 w 48"/>
                    <a:gd name="T29" fmla="*/ 26 h 42"/>
                    <a:gd name="T30" fmla="*/ 44 w 48"/>
                    <a:gd name="T31" fmla="*/ 19 h 42"/>
                    <a:gd name="T32" fmla="*/ 46 w 48"/>
                    <a:gd name="T33" fmla="*/ 12 h 42"/>
                    <a:gd name="T34" fmla="*/ 44 w 48"/>
                    <a:gd name="T35" fmla="*/ 7 h 42"/>
                    <a:gd name="T36" fmla="*/ 42 w 48"/>
                    <a:gd name="T37" fmla="*/ 5 h 42"/>
                    <a:gd name="T38" fmla="*/ 25 w 48"/>
                    <a:gd name="T39" fmla="*/ 4 h 42"/>
                    <a:gd name="T40" fmla="*/ 20 w 48"/>
                    <a:gd name="T41" fmla="*/ 2 h 42"/>
                    <a:gd name="T42" fmla="*/ 13 w 48"/>
                    <a:gd name="T43" fmla="*/ 4 h 42"/>
                    <a:gd name="T44" fmla="*/ 6 w 48"/>
                    <a:gd name="T45" fmla="*/ 6 h 42"/>
                    <a:gd name="T46" fmla="*/ 2 w 48"/>
                    <a:gd name="T47" fmla="*/ 7 h 42"/>
                    <a:gd name="T48" fmla="*/ 1 w 48"/>
                    <a:gd name="T49" fmla="*/ 9 h 42"/>
                    <a:gd name="T50" fmla="*/ 1 w 48"/>
                    <a:gd name="T51" fmla="*/ 12 h 42"/>
                    <a:gd name="T52" fmla="*/ 1 w 48"/>
                    <a:gd name="T53" fmla="*/ 12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8" h="42">
                      <a:moveTo>
                        <a:pt x="1" y="12"/>
                      </a:moveTo>
                      <a:cubicBezTo>
                        <a:pt x="1" y="13"/>
                        <a:pt x="0" y="15"/>
                        <a:pt x="0" y="16"/>
                      </a:cubicBezTo>
                      <a:cubicBezTo>
                        <a:pt x="1" y="17"/>
                        <a:pt x="2" y="19"/>
                        <a:pt x="2" y="20"/>
                      </a:cubicBezTo>
                      <a:cubicBezTo>
                        <a:pt x="2" y="22"/>
                        <a:pt x="3" y="25"/>
                        <a:pt x="4" y="27"/>
                      </a:cubicBezTo>
                      <a:cubicBezTo>
                        <a:pt x="5" y="30"/>
                        <a:pt x="8" y="29"/>
                        <a:pt x="9" y="31"/>
                      </a:cubicBezTo>
                      <a:cubicBezTo>
                        <a:pt x="9" y="31"/>
                        <a:pt x="9" y="33"/>
                        <a:pt x="10" y="33"/>
                      </a:cubicBezTo>
                      <a:cubicBezTo>
                        <a:pt x="11" y="34"/>
                        <a:pt x="12" y="32"/>
                        <a:pt x="13" y="32"/>
                      </a:cubicBezTo>
                      <a:cubicBezTo>
                        <a:pt x="15" y="31"/>
                        <a:pt x="19" y="35"/>
                        <a:pt x="21" y="36"/>
                      </a:cubicBezTo>
                      <a:cubicBezTo>
                        <a:pt x="22" y="37"/>
                        <a:pt x="23" y="39"/>
                        <a:pt x="25" y="37"/>
                      </a:cubicBezTo>
                      <a:cubicBezTo>
                        <a:pt x="26" y="36"/>
                        <a:pt x="31" y="37"/>
                        <a:pt x="33" y="37"/>
                      </a:cubicBezTo>
                      <a:cubicBezTo>
                        <a:pt x="36" y="37"/>
                        <a:pt x="37" y="39"/>
                        <a:pt x="39" y="41"/>
                      </a:cubicBezTo>
                      <a:cubicBezTo>
                        <a:pt x="40" y="42"/>
                        <a:pt x="40" y="36"/>
                        <a:pt x="41" y="35"/>
                      </a:cubicBezTo>
                      <a:cubicBezTo>
                        <a:pt x="42" y="34"/>
                        <a:pt x="43" y="33"/>
                        <a:pt x="44" y="32"/>
                      </a:cubicBezTo>
                      <a:cubicBezTo>
                        <a:pt x="45" y="32"/>
                        <a:pt x="48" y="32"/>
                        <a:pt x="48" y="31"/>
                      </a:cubicBezTo>
                      <a:cubicBezTo>
                        <a:pt x="47" y="28"/>
                        <a:pt x="47" y="27"/>
                        <a:pt x="45" y="26"/>
                      </a:cubicBezTo>
                      <a:cubicBezTo>
                        <a:pt x="43" y="24"/>
                        <a:pt x="46" y="21"/>
                        <a:pt x="44" y="19"/>
                      </a:cubicBezTo>
                      <a:cubicBezTo>
                        <a:pt x="42" y="18"/>
                        <a:pt x="47" y="14"/>
                        <a:pt x="46" y="12"/>
                      </a:cubicBezTo>
                      <a:cubicBezTo>
                        <a:pt x="45" y="10"/>
                        <a:pt x="44" y="9"/>
                        <a:pt x="44" y="7"/>
                      </a:cubicBezTo>
                      <a:cubicBezTo>
                        <a:pt x="44" y="6"/>
                        <a:pt x="44" y="5"/>
                        <a:pt x="42" y="5"/>
                      </a:cubicBezTo>
                      <a:cubicBezTo>
                        <a:pt x="37" y="3"/>
                        <a:pt x="30" y="6"/>
                        <a:pt x="25" y="4"/>
                      </a:cubicBezTo>
                      <a:cubicBezTo>
                        <a:pt x="25" y="7"/>
                        <a:pt x="21" y="2"/>
                        <a:pt x="20" y="2"/>
                      </a:cubicBezTo>
                      <a:cubicBezTo>
                        <a:pt x="17" y="0"/>
                        <a:pt x="15" y="2"/>
                        <a:pt x="13" y="4"/>
                      </a:cubicBezTo>
                      <a:cubicBezTo>
                        <a:pt x="10" y="5"/>
                        <a:pt x="8" y="6"/>
                        <a:pt x="6" y="6"/>
                      </a:cubicBezTo>
                      <a:cubicBezTo>
                        <a:pt x="5" y="7"/>
                        <a:pt x="3" y="7"/>
                        <a:pt x="2" y="7"/>
                      </a:cubicBezTo>
                      <a:cubicBezTo>
                        <a:pt x="1" y="8"/>
                        <a:pt x="3" y="9"/>
                        <a:pt x="1" y="9"/>
                      </a:cubicBezTo>
                      <a:cubicBezTo>
                        <a:pt x="1" y="10"/>
                        <a:pt x="1" y="11"/>
                        <a:pt x="1" y="12"/>
                      </a:cubicBezTo>
                      <a:cubicBezTo>
                        <a:pt x="1" y="14"/>
                        <a:pt x="1" y="12"/>
                        <a:pt x="1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8" name="Freeform 664">
                  <a:extLst>
                    <a:ext uri="{FF2B5EF4-FFF2-40B4-BE49-F238E27FC236}">
                      <a16:creationId xmlns:a16="http://schemas.microsoft.com/office/drawing/2014/main" id="{34E4D7AA-9153-2240-9D44-5F5F8F723D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397374"/>
                  <a:ext cx="362173" cy="249828"/>
                </a:xfrm>
                <a:custGeom>
                  <a:avLst/>
                  <a:gdLst>
                    <a:gd name="T0" fmla="*/ 38 w 46"/>
                    <a:gd name="T1" fmla="*/ 13 h 30"/>
                    <a:gd name="T2" fmla="*/ 35 w 46"/>
                    <a:gd name="T3" fmla="*/ 6 h 30"/>
                    <a:gd name="T4" fmla="*/ 32 w 46"/>
                    <a:gd name="T5" fmla="*/ 0 h 30"/>
                    <a:gd name="T6" fmla="*/ 22 w 46"/>
                    <a:gd name="T7" fmla="*/ 4 h 30"/>
                    <a:gd name="T8" fmla="*/ 18 w 46"/>
                    <a:gd name="T9" fmla="*/ 3 h 30"/>
                    <a:gd name="T10" fmla="*/ 12 w 46"/>
                    <a:gd name="T11" fmla="*/ 3 h 30"/>
                    <a:gd name="T12" fmla="*/ 8 w 46"/>
                    <a:gd name="T13" fmla="*/ 6 h 30"/>
                    <a:gd name="T14" fmla="*/ 4 w 46"/>
                    <a:gd name="T15" fmla="*/ 14 h 30"/>
                    <a:gd name="T16" fmla="*/ 0 w 46"/>
                    <a:gd name="T17" fmla="*/ 15 h 30"/>
                    <a:gd name="T18" fmla="*/ 3 w 46"/>
                    <a:gd name="T19" fmla="*/ 18 h 30"/>
                    <a:gd name="T20" fmla="*/ 5 w 46"/>
                    <a:gd name="T21" fmla="*/ 22 h 30"/>
                    <a:gd name="T22" fmla="*/ 8 w 46"/>
                    <a:gd name="T23" fmla="*/ 24 h 30"/>
                    <a:gd name="T24" fmla="*/ 11 w 46"/>
                    <a:gd name="T25" fmla="*/ 25 h 30"/>
                    <a:gd name="T26" fmla="*/ 11 w 46"/>
                    <a:gd name="T27" fmla="*/ 28 h 30"/>
                    <a:gd name="T28" fmla="*/ 21 w 46"/>
                    <a:gd name="T29" fmla="*/ 30 h 30"/>
                    <a:gd name="T30" fmla="*/ 28 w 46"/>
                    <a:gd name="T31" fmla="*/ 28 h 30"/>
                    <a:gd name="T32" fmla="*/ 40 w 46"/>
                    <a:gd name="T33" fmla="*/ 30 h 30"/>
                    <a:gd name="T34" fmla="*/ 41 w 46"/>
                    <a:gd name="T35" fmla="*/ 23 h 30"/>
                    <a:gd name="T36" fmla="*/ 46 w 46"/>
                    <a:gd name="T37" fmla="*/ 20 h 30"/>
                    <a:gd name="T38" fmla="*/ 39 w 46"/>
                    <a:gd name="T39" fmla="*/ 20 h 30"/>
                    <a:gd name="T40" fmla="*/ 38 w 46"/>
                    <a:gd name="T41" fmla="*/ 13 h 30"/>
                    <a:gd name="T42" fmla="*/ 38 w 46"/>
                    <a:gd name="T4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" h="30">
                      <a:moveTo>
                        <a:pt x="38" y="13"/>
                      </a:moveTo>
                      <a:cubicBezTo>
                        <a:pt x="39" y="10"/>
                        <a:pt x="36" y="8"/>
                        <a:pt x="35" y="6"/>
                      </a:cubicBezTo>
                      <a:cubicBezTo>
                        <a:pt x="33" y="5"/>
                        <a:pt x="32" y="2"/>
                        <a:pt x="32" y="0"/>
                      </a:cubicBezTo>
                      <a:cubicBezTo>
                        <a:pt x="29" y="1"/>
                        <a:pt x="26" y="4"/>
                        <a:pt x="22" y="4"/>
                      </a:cubicBezTo>
                      <a:cubicBezTo>
                        <a:pt x="21" y="4"/>
                        <a:pt x="19" y="3"/>
                        <a:pt x="18" y="3"/>
                      </a:cubicBezTo>
                      <a:cubicBezTo>
                        <a:pt x="16" y="3"/>
                        <a:pt x="14" y="3"/>
                        <a:pt x="12" y="3"/>
                      </a:cubicBezTo>
                      <a:cubicBezTo>
                        <a:pt x="12" y="3"/>
                        <a:pt x="9" y="6"/>
                        <a:pt x="8" y="6"/>
                      </a:cubicBezTo>
                      <a:cubicBezTo>
                        <a:pt x="7" y="9"/>
                        <a:pt x="5" y="11"/>
                        <a:pt x="4" y="14"/>
                      </a:cubicBezTo>
                      <a:cubicBezTo>
                        <a:pt x="3" y="14"/>
                        <a:pt x="1" y="14"/>
                        <a:pt x="0" y="15"/>
                      </a:cubicBezTo>
                      <a:cubicBezTo>
                        <a:pt x="0" y="16"/>
                        <a:pt x="3" y="17"/>
                        <a:pt x="3" y="18"/>
                      </a:cubicBezTo>
                      <a:cubicBezTo>
                        <a:pt x="3" y="20"/>
                        <a:pt x="4" y="20"/>
                        <a:pt x="5" y="22"/>
                      </a:cubicBezTo>
                      <a:cubicBezTo>
                        <a:pt x="5" y="24"/>
                        <a:pt x="6" y="24"/>
                        <a:pt x="8" y="24"/>
                      </a:cubicBezTo>
                      <a:cubicBezTo>
                        <a:pt x="9" y="24"/>
                        <a:pt x="11" y="24"/>
                        <a:pt x="11" y="25"/>
                      </a:cubicBezTo>
                      <a:cubicBezTo>
                        <a:pt x="11" y="26"/>
                        <a:pt x="11" y="27"/>
                        <a:pt x="11" y="28"/>
                      </a:cubicBezTo>
                      <a:cubicBezTo>
                        <a:pt x="13" y="30"/>
                        <a:pt x="18" y="30"/>
                        <a:pt x="21" y="30"/>
                      </a:cubicBezTo>
                      <a:cubicBezTo>
                        <a:pt x="24" y="30"/>
                        <a:pt x="26" y="30"/>
                        <a:pt x="28" y="28"/>
                      </a:cubicBezTo>
                      <a:cubicBezTo>
                        <a:pt x="32" y="26"/>
                        <a:pt x="36" y="28"/>
                        <a:pt x="40" y="30"/>
                      </a:cubicBezTo>
                      <a:cubicBezTo>
                        <a:pt x="40" y="28"/>
                        <a:pt x="40" y="25"/>
                        <a:pt x="41" y="23"/>
                      </a:cubicBezTo>
                      <a:cubicBezTo>
                        <a:pt x="42" y="22"/>
                        <a:pt x="45" y="24"/>
                        <a:pt x="46" y="20"/>
                      </a:cubicBezTo>
                      <a:cubicBezTo>
                        <a:pt x="43" y="18"/>
                        <a:pt x="42" y="20"/>
                        <a:pt x="39" y="20"/>
                      </a:cubicBezTo>
                      <a:cubicBezTo>
                        <a:pt x="37" y="19"/>
                        <a:pt x="37" y="14"/>
                        <a:pt x="38" y="13"/>
                      </a:cubicBezTo>
                      <a:cubicBezTo>
                        <a:pt x="39" y="11"/>
                        <a:pt x="37" y="15"/>
                        <a:pt x="38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9" name="Freeform 665">
                  <a:extLst>
                    <a:ext uri="{FF2B5EF4-FFF2-40B4-BE49-F238E27FC236}">
                      <a16:creationId xmlns:a16="http://schemas.microsoft.com/office/drawing/2014/main" id="{CE25E1BC-9D71-D942-898E-DB6C4DECFD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06010" y="7388857"/>
                  <a:ext cx="131454" cy="167501"/>
                </a:xfrm>
                <a:custGeom>
                  <a:avLst/>
                  <a:gdLst>
                    <a:gd name="T0" fmla="*/ 14 w 17"/>
                    <a:gd name="T1" fmla="*/ 10 h 20"/>
                    <a:gd name="T2" fmla="*/ 9 w 17"/>
                    <a:gd name="T3" fmla="*/ 3 h 20"/>
                    <a:gd name="T4" fmla="*/ 0 w 17"/>
                    <a:gd name="T5" fmla="*/ 1 h 20"/>
                    <a:gd name="T6" fmla="*/ 5 w 17"/>
                    <a:gd name="T7" fmla="*/ 10 h 20"/>
                    <a:gd name="T8" fmla="*/ 7 w 17"/>
                    <a:gd name="T9" fmla="*/ 20 h 20"/>
                    <a:gd name="T10" fmla="*/ 10 w 17"/>
                    <a:gd name="T11" fmla="*/ 14 h 20"/>
                    <a:gd name="T12" fmla="*/ 14 w 17"/>
                    <a:gd name="T13" fmla="*/ 14 h 20"/>
                    <a:gd name="T14" fmla="*/ 14 w 17"/>
                    <a:gd name="T15" fmla="*/ 10 h 20"/>
                    <a:gd name="T16" fmla="*/ 14 w 17"/>
                    <a:gd name="T17" fmla="*/ 1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0">
                      <a:moveTo>
                        <a:pt x="14" y="10"/>
                      </a:moveTo>
                      <a:cubicBezTo>
                        <a:pt x="12" y="8"/>
                        <a:pt x="11" y="4"/>
                        <a:pt x="9" y="3"/>
                      </a:cubicBezTo>
                      <a:cubicBezTo>
                        <a:pt x="8" y="3"/>
                        <a:pt x="0" y="0"/>
                        <a:pt x="0" y="1"/>
                      </a:cubicBezTo>
                      <a:cubicBezTo>
                        <a:pt x="1" y="5"/>
                        <a:pt x="3" y="7"/>
                        <a:pt x="5" y="10"/>
                      </a:cubicBezTo>
                      <a:cubicBezTo>
                        <a:pt x="7" y="13"/>
                        <a:pt x="4" y="17"/>
                        <a:pt x="7" y="20"/>
                      </a:cubicBezTo>
                      <a:cubicBezTo>
                        <a:pt x="8" y="19"/>
                        <a:pt x="9" y="16"/>
                        <a:pt x="10" y="14"/>
                      </a:cubicBezTo>
                      <a:cubicBezTo>
                        <a:pt x="12" y="13"/>
                        <a:pt x="13" y="14"/>
                        <a:pt x="14" y="14"/>
                      </a:cubicBezTo>
                      <a:cubicBezTo>
                        <a:pt x="17" y="14"/>
                        <a:pt x="14" y="10"/>
                        <a:pt x="14" y="10"/>
                      </a:cubicBezTo>
                      <a:cubicBezTo>
                        <a:pt x="13" y="9"/>
                        <a:pt x="14" y="10"/>
                        <a:pt x="1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0" name="Freeform 666">
                  <a:extLst>
                    <a:ext uri="{FF2B5EF4-FFF2-40B4-BE49-F238E27FC236}">
                      <a16:creationId xmlns:a16="http://schemas.microsoft.com/office/drawing/2014/main" id="{3BD4FE2B-0068-C248-A28B-52CC5643B9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59667" y="7479702"/>
                  <a:ext cx="77799" cy="85168"/>
                </a:xfrm>
                <a:custGeom>
                  <a:avLst/>
                  <a:gdLst>
                    <a:gd name="T0" fmla="*/ 7 w 10"/>
                    <a:gd name="T1" fmla="*/ 9 h 10"/>
                    <a:gd name="T2" fmla="*/ 7 w 10"/>
                    <a:gd name="T3" fmla="*/ 7 h 10"/>
                    <a:gd name="T4" fmla="*/ 10 w 10"/>
                    <a:gd name="T5" fmla="*/ 4 h 10"/>
                    <a:gd name="T6" fmla="*/ 8 w 10"/>
                    <a:gd name="T7" fmla="*/ 1 h 10"/>
                    <a:gd name="T8" fmla="*/ 3 w 10"/>
                    <a:gd name="T9" fmla="*/ 4 h 10"/>
                    <a:gd name="T10" fmla="*/ 0 w 10"/>
                    <a:gd name="T11" fmla="*/ 9 h 10"/>
                    <a:gd name="T12" fmla="*/ 3 w 10"/>
                    <a:gd name="T13" fmla="*/ 9 h 10"/>
                    <a:gd name="T14" fmla="*/ 7 w 10"/>
                    <a:gd name="T15" fmla="*/ 10 h 10"/>
                    <a:gd name="T16" fmla="*/ 7 w 10"/>
                    <a:gd name="T17" fmla="*/ 9 h 10"/>
                    <a:gd name="T18" fmla="*/ 7 w 10"/>
                    <a:gd name="T1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" h="10">
                      <a:moveTo>
                        <a:pt x="7" y="9"/>
                      </a:moveTo>
                      <a:cubicBezTo>
                        <a:pt x="6" y="8"/>
                        <a:pt x="6" y="8"/>
                        <a:pt x="7" y="7"/>
                      </a:cubicBezTo>
                      <a:cubicBezTo>
                        <a:pt x="8" y="6"/>
                        <a:pt x="9" y="5"/>
                        <a:pt x="10" y="4"/>
                      </a:cubicBezTo>
                      <a:cubicBezTo>
                        <a:pt x="10" y="4"/>
                        <a:pt x="8" y="2"/>
                        <a:pt x="8" y="1"/>
                      </a:cubicBezTo>
                      <a:cubicBezTo>
                        <a:pt x="8" y="5"/>
                        <a:pt x="3" y="0"/>
                        <a:pt x="3" y="4"/>
                      </a:cubicBezTo>
                      <a:cubicBezTo>
                        <a:pt x="3" y="6"/>
                        <a:pt x="1" y="8"/>
                        <a:pt x="0" y="9"/>
                      </a:cubicBezTo>
                      <a:cubicBezTo>
                        <a:pt x="0" y="10"/>
                        <a:pt x="2" y="9"/>
                        <a:pt x="3" y="9"/>
                      </a:cubicBezTo>
                      <a:cubicBezTo>
                        <a:pt x="5" y="9"/>
                        <a:pt x="6" y="9"/>
                        <a:pt x="7" y="10"/>
                      </a:cubicBezTo>
                      <a:cubicBezTo>
                        <a:pt x="7" y="10"/>
                        <a:pt x="7" y="9"/>
                        <a:pt x="7" y="9"/>
                      </a:cubicBezTo>
                      <a:cubicBezTo>
                        <a:pt x="6" y="8"/>
                        <a:pt x="7" y="9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1" name="Freeform 667">
                  <a:extLst>
                    <a:ext uri="{FF2B5EF4-FFF2-40B4-BE49-F238E27FC236}">
                      <a16:creationId xmlns:a16="http://schemas.microsoft.com/office/drawing/2014/main" id="{5A8209C0-1777-CE41-9C6F-7B5FD4CF4F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613132"/>
                  <a:ext cx="252180" cy="158983"/>
                </a:xfrm>
                <a:custGeom>
                  <a:avLst/>
                  <a:gdLst>
                    <a:gd name="T0" fmla="*/ 17 w 32"/>
                    <a:gd name="T1" fmla="*/ 4 h 19"/>
                    <a:gd name="T2" fmla="*/ 2 w 32"/>
                    <a:gd name="T3" fmla="*/ 0 h 19"/>
                    <a:gd name="T4" fmla="*/ 2 w 32"/>
                    <a:gd name="T5" fmla="*/ 5 h 19"/>
                    <a:gd name="T6" fmla="*/ 3 w 32"/>
                    <a:gd name="T7" fmla="*/ 8 h 19"/>
                    <a:gd name="T8" fmla="*/ 1 w 32"/>
                    <a:gd name="T9" fmla="*/ 11 h 19"/>
                    <a:gd name="T10" fmla="*/ 3 w 32"/>
                    <a:gd name="T11" fmla="*/ 17 h 19"/>
                    <a:gd name="T12" fmla="*/ 9 w 32"/>
                    <a:gd name="T13" fmla="*/ 17 h 19"/>
                    <a:gd name="T14" fmla="*/ 16 w 32"/>
                    <a:gd name="T15" fmla="*/ 18 h 19"/>
                    <a:gd name="T16" fmla="*/ 21 w 32"/>
                    <a:gd name="T17" fmla="*/ 15 h 19"/>
                    <a:gd name="T18" fmla="*/ 28 w 32"/>
                    <a:gd name="T19" fmla="*/ 14 h 19"/>
                    <a:gd name="T20" fmla="*/ 28 w 32"/>
                    <a:gd name="T21" fmla="*/ 8 h 19"/>
                    <a:gd name="T22" fmla="*/ 29 w 32"/>
                    <a:gd name="T23" fmla="*/ 3 h 19"/>
                    <a:gd name="T24" fmla="*/ 21 w 32"/>
                    <a:gd name="T25" fmla="*/ 2 h 19"/>
                    <a:gd name="T26" fmla="*/ 17 w 32"/>
                    <a:gd name="T27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2" h="19">
                      <a:moveTo>
                        <a:pt x="17" y="4"/>
                      </a:moveTo>
                      <a:cubicBezTo>
                        <a:pt x="13" y="4"/>
                        <a:pt x="3" y="6"/>
                        <a:pt x="2" y="0"/>
                      </a:cubicBezTo>
                      <a:cubicBezTo>
                        <a:pt x="1" y="2"/>
                        <a:pt x="0" y="4"/>
                        <a:pt x="2" y="5"/>
                      </a:cubicBezTo>
                      <a:cubicBezTo>
                        <a:pt x="3" y="6"/>
                        <a:pt x="4" y="7"/>
                        <a:pt x="3" y="8"/>
                      </a:cubicBezTo>
                      <a:cubicBezTo>
                        <a:pt x="2" y="9"/>
                        <a:pt x="1" y="9"/>
                        <a:pt x="1" y="11"/>
                      </a:cubicBezTo>
                      <a:cubicBezTo>
                        <a:pt x="2" y="13"/>
                        <a:pt x="3" y="14"/>
                        <a:pt x="3" y="17"/>
                      </a:cubicBezTo>
                      <a:cubicBezTo>
                        <a:pt x="5" y="17"/>
                        <a:pt x="7" y="17"/>
                        <a:pt x="9" y="17"/>
                      </a:cubicBezTo>
                      <a:cubicBezTo>
                        <a:pt x="11" y="17"/>
                        <a:pt x="14" y="19"/>
                        <a:pt x="16" y="18"/>
                      </a:cubicBezTo>
                      <a:cubicBezTo>
                        <a:pt x="18" y="18"/>
                        <a:pt x="20" y="16"/>
                        <a:pt x="21" y="15"/>
                      </a:cubicBezTo>
                      <a:cubicBezTo>
                        <a:pt x="23" y="13"/>
                        <a:pt x="25" y="14"/>
                        <a:pt x="28" y="14"/>
                      </a:cubicBezTo>
                      <a:cubicBezTo>
                        <a:pt x="27" y="12"/>
                        <a:pt x="27" y="11"/>
                        <a:pt x="28" y="8"/>
                      </a:cubicBezTo>
                      <a:cubicBezTo>
                        <a:pt x="29" y="6"/>
                        <a:pt x="32" y="4"/>
                        <a:pt x="29" y="3"/>
                      </a:cubicBezTo>
                      <a:cubicBezTo>
                        <a:pt x="27" y="2"/>
                        <a:pt x="24" y="1"/>
                        <a:pt x="21" y="2"/>
                      </a:cubicBezTo>
                      <a:cubicBezTo>
                        <a:pt x="19" y="2"/>
                        <a:pt x="18" y="4"/>
                        <a:pt x="1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2" name="Freeform 668">
                  <a:extLst>
                    <a:ext uri="{FF2B5EF4-FFF2-40B4-BE49-F238E27FC236}">
                      <a16:creationId xmlns:a16="http://schemas.microsoft.com/office/drawing/2014/main" id="{E25AB915-E08F-8F42-807B-010D5B721A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9452" y="7573388"/>
                  <a:ext cx="142187" cy="124913"/>
                </a:xfrm>
                <a:custGeom>
                  <a:avLst/>
                  <a:gdLst>
                    <a:gd name="T0" fmla="*/ 10 w 18"/>
                    <a:gd name="T1" fmla="*/ 0 h 15"/>
                    <a:gd name="T2" fmla="*/ 1 w 18"/>
                    <a:gd name="T3" fmla="*/ 2 h 15"/>
                    <a:gd name="T4" fmla="*/ 4 w 18"/>
                    <a:gd name="T5" fmla="*/ 8 h 15"/>
                    <a:gd name="T6" fmla="*/ 13 w 18"/>
                    <a:gd name="T7" fmla="*/ 15 h 15"/>
                    <a:gd name="T8" fmla="*/ 15 w 18"/>
                    <a:gd name="T9" fmla="*/ 10 h 15"/>
                    <a:gd name="T10" fmla="*/ 17 w 18"/>
                    <a:gd name="T11" fmla="*/ 6 h 15"/>
                    <a:gd name="T12" fmla="*/ 16 w 18"/>
                    <a:gd name="T13" fmla="*/ 2 h 15"/>
                    <a:gd name="T14" fmla="*/ 10 w 18"/>
                    <a:gd name="T1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8" h="15">
                      <a:moveTo>
                        <a:pt x="10" y="0"/>
                      </a:moveTo>
                      <a:cubicBezTo>
                        <a:pt x="8" y="0"/>
                        <a:pt x="0" y="0"/>
                        <a:pt x="1" y="2"/>
                      </a:cubicBezTo>
                      <a:cubicBezTo>
                        <a:pt x="1" y="3"/>
                        <a:pt x="3" y="7"/>
                        <a:pt x="4" y="8"/>
                      </a:cubicBezTo>
                      <a:cubicBezTo>
                        <a:pt x="6" y="11"/>
                        <a:pt x="10" y="13"/>
                        <a:pt x="13" y="15"/>
                      </a:cubicBezTo>
                      <a:cubicBezTo>
                        <a:pt x="13" y="13"/>
                        <a:pt x="13" y="11"/>
                        <a:pt x="15" y="10"/>
                      </a:cubicBezTo>
                      <a:cubicBezTo>
                        <a:pt x="17" y="9"/>
                        <a:pt x="18" y="8"/>
                        <a:pt x="17" y="6"/>
                      </a:cubicBezTo>
                      <a:cubicBezTo>
                        <a:pt x="17" y="4"/>
                        <a:pt x="17" y="3"/>
                        <a:pt x="16" y="2"/>
                      </a:cubicBezTo>
                      <a:cubicBezTo>
                        <a:pt x="14" y="1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3" name="Freeform 669">
                  <a:extLst>
                    <a:ext uri="{FF2B5EF4-FFF2-40B4-BE49-F238E27FC236}">
                      <a16:creationId xmlns:a16="http://schemas.microsoft.com/office/drawing/2014/main" id="{03CD9CF3-FA6F-2748-88A5-E9E877BC48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81396" y="7513769"/>
                  <a:ext cx="174378" cy="224276"/>
                </a:xfrm>
                <a:custGeom>
                  <a:avLst/>
                  <a:gdLst>
                    <a:gd name="T0" fmla="*/ 21 w 22"/>
                    <a:gd name="T1" fmla="*/ 19 h 27"/>
                    <a:gd name="T2" fmla="*/ 20 w 22"/>
                    <a:gd name="T3" fmla="*/ 17 h 27"/>
                    <a:gd name="T4" fmla="*/ 19 w 22"/>
                    <a:gd name="T5" fmla="*/ 13 h 27"/>
                    <a:gd name="T6" fmla="*/ 15 w 22"/>
                    <a:gd name="T7" fmla="*/ 10 h 27"/>
                    <a:gd name="T8" fmla="*/ 14 w 22"/>
                    <a:gd name="T9" fmla="*/ 8 h 27"/>
                    <a:gd name="T10" fmla="*/ 12 w 22"/>
                    <a:gd name="T11" fmla="*/ 5 h 27"/>
                    <a:gd name="T12" fmla="*/ 5 w 22"/>
                    <a:gd name="T13" fmla="*/ 1 h 27"/>
                    <a:gd name="T14" fmla="*/ 2 w 22"/>
                    <a:gd name="T15" fmla="*/ 4 h 27"/>
                    <a:gd name="T16" fmla="*/ 4 w 22"/>
                    <a:gd name="T17" fmla="*/ 14 h 27"/>
                    <a:gd name="T18" fmla="*/ 1 w 22"/>
                    <a:gd name="T19" fmla="*/ 19 h 27"/>
                    <a:gd name="T20" fmla="*/ 0 w 22"/>
                    <a:gd name="T21" fmla="*/ 23 h 27"/>
                    <a:gd name="T22" fmla="*/ 4 w 22"/>
                    <a:gd name="T23" fmla="*/ 27 h 27"/>
                    <a:gd name="T24" fmla="*/ 6 w 22"/>
                    <a:gd name="T25" fmla="*/ 23 h 27"/>
                    <a:gd name="T26" fmla="*/ 10 w 22"/>
                    <a:gd name="T27" fmla="*/ 26 h 27"/>
                    <a:gd name="T28" fmla="*/ 20 w 22"/>
                    <a:gd name="T29" fmla="*/ 24 h 27"/>
                    <a:gd name="T30" fmla="*/ 21 w 22"/>
                    <a:gd name="T31" fmla="*/ 19 h 27"/>
                    <a:gd name="T32" fmla="*/ 21 w 22"/>
                    <a:gd name="T33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2" h="27">
                      <a:moveTo>
                        <a:pt x="21" y="19"/>
                      </a:moveTo>
                      <a:cubicBezTo>
                        <a:pt x="22" y="18"/>
                        <a:pt x="21" y="18"/>
                        <a:pt x="20" y="17"/>
                      </a:cubicBezTo>
                      <a:cubicBezTo>
                        <a:pt x="19" y="16"/>
                        <a:pt x="19" y="15"/>
                        <a:pt x="19" y="13"/>
                      </a:cubicBezTo>
                      <a:cubicBezTo>
                        <a:pt x="21" y="10"/>
                        <a:pt x="18" y="10"/>
                        <a:pt x="15" y="10"/>
                      </a:cubicBezTo>
                      <a:cubicBezTo>
                        <a:pt x="14" y="10"/>
                        <a:pt x="14" y="9"/>
                        <a:pt x="14" y="8"/>
                      </a:cubicBezTo>
                      <a:cubicBezTo>
                        <a:pt x="13" y="6"/>
                        <a:pt x="12" y="7"/>
                        <a:pt x="12" y="5"/>
                      </a:cubicBezTo>
                      <a:cubicBezTo>
                        <a:pt x="11" y="2"/>
                        <a:pt x="9" y="0"/>
                        <a:pt x="5" y="1"/>
                      </a:cubicBezTo>
                      <a:cubicBezTo>
                        <a:pt x="2" y="2"/>
                        <a:pt x="2" y="2"/>
                        <a:pt x="2" y="4"/>
                      </a:cubicBezTo>
                      <a:cubicBezTo>
                        <a:pt x="3" y="7"/>
                        <a:pt x="4" y="10"/>
                        <a:pt x="4" y="14"/>
                      </a:cubicBezTo>
                      <a:cubicBezTo>
                        <a:pt x="5" y="17"/>
                        <a:pt x="2" y="16"/>
                        <a:pt x="1" y="19"/>
                      </a:cubicBezTo>
                      <a:cubicBezTo>
                        <a:pt x="0" y="20"/>
                        <a:pt x="0" y="22"/>
                        <a:pt x="0" y="23"/>
                      </a:cubicBezTo>
                      <a:cubicBezTo>
                        <a:pt x="0" y="25"/>
                        <a:pt x="3" y="26"/>
                        <a:pt x="4" y="27"/>
                      </a:cubicBezTo>
                      <a:cubicBezTo>
                        <a:pt x="4" y="26"/>
                        <a:pt x="4" y="23"/>
                        <a:pt x="6" y="23"/>
                      </a:cubicBezTo>
                      <a:cubicBezTo>
                        <a:pt x="8" y="23"/>
                        <a:pt x="9" y="24"/>
                        <a:pt x="10" y="26"/>
                      </a:cubicBezTo>
                      <a:cubicBezTo>
                        <a:pt x="11" y="26"/>
                        <a:pt x="18" y="24"/>
                        <a:pt x="20" y="24"/>
                      </a:cubicBezTo>
                      <a:cubicBezTo>
                        <a:pt x="18" y="22"/>
                        <a:pt x="20" y="21"/>
                        <a:pt x="21" y="19"/>
                      </a:cubicBezTo>
                      <a:cubicBezTo>
                        <a:pt x="22" y="18"/>
                        <a:pt x="20" y="20"/>
                        <a:pt x="21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4" name="Freeform 670">
                  <a:extLst>
                    <a:ext uri="{FF2B5EF4-FFF2-40B4-BE49-F238E27FC236}">
                      <a16:creationId xmlns:a16="http://schemas.microsoft.com/office/drawing/2014/main" id="{63E5481B-0F22-984A-8CC1-E87B629802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7501" y="7380342"/>
                  <a:ext cx="276326" cy="158983"/>
                </a:xfrm>
                <a:custGeom>
                  <a:avLst/>
                  <a:gdLst>
                    <a:gd name="T0" fmla="*/ 30 w 35"/>
                    <a:gd name="T1" fmla="*/ 3 h 19"/>
                    <a:gd name="T2" fmla="*/ 24 w 35"/>
                    <a:gd name="T3" fmla="*/ 1 h 19"/>
                    <a:gd name="T4" fmla="*/ 19 w 35"/>
                    <a:gd name="T5" fmla="*/ 4 h 19"/>
                    <a:gd name="T6" fmla="*/ 15 w 35"/>
                    <a:gd name="T7" fmla="*/ 4 h 19"/>
                    <a:gd name="T8" fmla="*/ 13 w 35"/>
                    <a:gd name="T9" fmla="*/ 6 h 19"/>
                    <a:gd name="T10" fmla="*/ 5 w 35"/>
                    <a:gd name="T11" fmla="*/ 4 h 19"/>
                    <a:gd name="T12" fmla="*/ 5 w 35"/>
                    <a:gd name="T13" fmla="*/ 7 h 19"/>
                    <a:gd name="T14" fmla="*/ 3 w 35"/>
                    <a:gd name="T15" fmla="*/ 8 h 19"/>
                    <a:gd name="T16" fmla="*/ 3 w 35"/>
                    <a:gd name="T17" fmla="*/ 15 h 19"/>
                    <a:gd name="T18" fmla="*/ 11 w 35"/>
                    <a:gd name="T19" fmla="*/ 19 h 19"/>
                    <a:gd name="T20" fmla="*/ 21 w 35"/>
                    <a:gd name="T21" fmla="*/ 17 h 19"/>
                    <a:gd name="T22" fmla="*/ 25 w 35"/>
                    <a:gd name="T23" fmla="*/ 15 h 19"/>
                    <a:gd name="T24" fmla="*/ 29 w 35"/>
                    <a:gd name="T25" fmla="*/ 9 h 19"/>
                    <a:gd name="T26" fmla="*/ 33 w 35"/>
                    <a:gd name="T27" fmla="*/ 6 h 19"/>
                    <a:gd name="T28" fmla="*/ 30 w 35"/>
                    <a:gd name="T29" fmla="*/ 3 h 19"/>
                    <a:gd name="T30" fmla="*/ 30 w 35"/>
                    <a:gd name="T31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" h="19">
                      <a:moveTo>
                        <a:pt x="30" y="3"/>
                      </a:moveTo>
                      <a:cubicBezTo>
                        <a:pt x="30" y="2"/>
                        <a:pt x="25" y="2"/>
                        <a:pt x="24" y="1"/>
                      </a:cubicBezTo>
                      <a:cubicBezTo>
                        <a:pt x="20" y="0"/>
                        <a:pt x="22" y="4"/>
                        <a:pt x="19" y="4"/>
                      </a:cubicBezTo>
                      <a:cubicBezTo>
                        <a:pt x="18" y="3"/>
                        <a:pt x="17" y="4"/>
                        <a:pt x="15" y="4"/>
                      </a:cubicBezTo>
                      <a:cubicBezTo>
                        <a:pt x="14" y="4"/>
                        <a:pt x="14" y="6"/>
                        <a:pt x="13" y="6"/>
                      </a:cubicBezTo>
                      <a:cubicBezTo>
                        <a:pt x="9" y="8"/>
                        <a:pt x="7" y="6"/>
                        <a:pt x="5" y="4"/>
                      </a:cubicBezTo>
                      <a:cubicBezTo>
                        <a:pt x="5" y="5"/>
                        <a:pt x="5" y="6"/>
                        <a:pt x="5" y="7"/>
                      </a:cubicBezTo>
                      <a:cubicBezTo>
                        <a:pt x="4" y="8"/>
                        <a:pt x="3" y="6"/>
                        <a:pt x="3" y="8"/>
                      </a:cubicBezTo>
                      <a:cubicBezTo>
                        <a:pt x="3" y="11"/>
                        <a:pt x="0" y="13"/>
                        <a:pt x="3" y="15"/>
                      </a:cubicBezTo>
                      <a:cubicBezTo>
                        <a:pt x="5" y="17"/>
                        <a:pt x="8" y="19"/>
                        <a:pt x="11" y="19"/>
                      </a:cubicBezTo>
                      <a:cubicBezTo>
                        <a:pt x="15" y="19"/>
                        <a:pt x="17" y="16"/>
                        <a:pt x="21" y="17"/>
                      </a:cubicBezTo>
                      <a:cubicBezTo>
                        <a:pt x="21" y="16"/>
                        <a:pt x="24" y="16"/>
                        <a:pt x="25" y="15"/>
                      </a:cubicBezTo>
                      <a:cubicBezTo>
                        <a:pt x="26" y="13"/>
                        <a:pt x="27" y="11"/>
                        <a:pt x="29" y="9"/>
                      </a:cubicBezTo>
                      <a:cubicBezTo>
                        <a:pt x="30" y="7"/>
                        <a:pt x="31" y="7"/>
                        <a:pt x="33" y="6"/>
                      </a:cubicBezTo>
                      <a:cubicBezTo>
                        <a:pt x="35" y="4"/>
                        <a:pt x="30" y="4"/>
                        <a:pt x="30" y="3"/>
                      </a:cubicBezTo>
                      <a:cubicBezTo>
                        <a:pt x="30" y="3"/>
                        <a:pt x="30" y="4"/>
                        <a:pt x="3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5" name="Freeform 672">
                  <a:extLst>
                    <a:ext uri="{FF2B5EF4-FFF2-40B4-BE49-F238E27FC236}">
                      <a16:creationId xmlns:a16="http://schemas.microsoft.com/office/drawing/2014/main" id="{EDD219E1-B895-9B40-9677-AC323AB7D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5770" y="7723850"/>
                  <a:ext cx="118041" cy="82329"/>
                </a:xfrm>
                <a:custGeom>
                  <a:avLst/>
                  <a:gdLst>
                    <a:gd name="T0" fmla="*/ 15 w 15"/>
                    <a:gd name="T1" fmla="*/ 6 h 10"/>
                    <a:gd name="T2" fmla="*/ 10 w 15"/>
                    <a:gd name="T3" fmla="*/ 1 h 10"/>
                    <a:gd name="T4" fmla="*/ 2 w 15"/>
                    <a:gd name="T5" fmla="*/ 5 h 10"/>
                    <a:gd name="T6" fmla="*/ 1 w 15"/>
                    <a:gd name="T7" fmla="*/ 9 h 10"/>
                    <a:gd name="T8" fmla="*/ 6 w 15"/>
                    <a:gd name="T9" fmla="*/ 9 h 10"/>
                    <a:gd name="T10" fmla="*/ 11 w 15"/>
                    <a:gd name="T11" fmla="*/ 7 h 10"/>
                    <a:gd name="T12" fmla="*/ 15 w 15"/>
                    <a:gd name="T13" fmla="*/ 6 h 10"/>
                    <a:gd name="T14" fmla="*/ 15 w 15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10">
                      <a:moveTo>
                        <a:pt x="15" y="6"/>
                      </a:moveTo>
                      <a:cubicBezTo>
                        <a:pt x="13" y="4"/>
                        <a:pt x="10" y="4"/>
                        <a:pt x="10" y="1"/>
                      </a:cubicBezTo>
                      <a:cubicBezTo>
                        <a:pt x="5" y="0"/>
                        <a:pt x="4" y="0"/>
                        <a:pt x="2" y="5"/>
                      </a:cubicBezTo>
                      <a:cubicBezTo>
                        <a:pt x="2" y="6"/>
                        <a:pt x="0" y="9"/>
                        <a:pt x="1" y="9"/>
                      </a:cubicBezTo>
                      <a:cubicBezTo>
                        <a:pt x="3" y="10"/>
                        <a:pt x="5" y="10"/>
                        <a:pt x="6" y="9"/>
                      </a:cubicBezTo>
                      <a:cubicBezTo>
                        <a:pt x="8" y="8"/>
                        <a:pt x="9" y="7"/>
                        <a:pt x="11" y="7"/>
                      </a:cubicBezTo>
                      <a:cubicBezTo>
                        <a:pt x="11" y="7"/>
                        <a:pt x="15" y="7"/>
                        <a:pt x="15" y="6"/>
                      </a:cubicBezTo>
                      <a:cubicBezTo>
                        <a:pt x="14" y="6"/>
                        <a:pt x="15" y="7"/>
                        <a:pt x="15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6" name="Freeform 673">
                  <a:extLst>
                    <a:ext uri="{FF2B5EF4-FFF2-40B4-BE49-F238E27FC236}">
                      <a16:creationId xmlns:a16="http://schemas.microsoft.com/office/drawing/2014/main" id="{CA492EE4-FA4C-684C-AC93-5311435874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3591" y="7698302"/>
                  <a:ext cx="69752" cy="150467"/>
                </a:xfrm>
                <a:custGeom>
                  <a:avLst/>
                  <a:gdLst>
                    <a:gd name="T0" fmla="*/ 6 w 9"/>
                    <a:gd name="T1" fmla="*/ 16 h 18"/>
                    <a:gd name="T2" fmla="*/ 7 w 9"/>
                    <a:gd name="T3" fmla="*/ 11 h 18"/>
                    <a:gd name="T4" fmla="*/ 6 w 9"/>
                    <a:gd name="T5" fmla="*/ 6 h 18"/>
                    <a:gd name="T6" fmla="*/ 7 w 9"/>
                    <a:gd name="T7" fmla="*/ 4 h 18"/>
                    <a:gd name="T8" fmla="*/ 3 w 9"/>
                    <a:gd name="T9" fmla="*/ 1 h 18"/>
                    <a:gd name="T10" fmla="*/ 0 w 9"/>
                    <a:gd name="T11" fmla="*/ 9 h 18"/>
                    <a:gd name="T12" fmla="*/ 4 w 9"/>
                    <a:gd name="T13" fmla="*/ 18 h 18"/>
                    <a:gd name="T14" fmla="*/ 6 w 9"/>
                    <a:gd name="T15" fmla="*/ 16 h 18"/>
                    <a:gd name="T16" fmla="*/ 6 w 9"/>
                    <a:gd name="T1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18">
                      <a:moveTo>
                        <a:pt x="6" y="16"/>
                      </a:moveTo>
                      <a:cubicBezTo>
                        <a:pt x="7" y="14"/>
                        <a:pt x="9" y="12"/>
                        <a:pt x="7" y="11"/>
                      </a:cubicBezTo>
                      <a:cubicBezTo>
                        <a:pt x="6" y="10"/>
                        <a:pt x="5" y="8"/>
                        <a:pt x="6" y="6"/>
                      </a:cubicBezTo>
                      <a:cubicBezTo>
                        <a:pt x="6" y="6"/>
                        <a:pt x="7" y="4"/>
                        <a:pt x="7" y="4"/>
                      </a:cubicBezTo>
                      <a:cubicBezTo>
                        <a:pt x="6" y="3"/>
                        <a:pt x="4" y="1"/>
                        <a:pt x="3" y="1"/>
                      </a:cubicBezTo>
                      <a:cubicBezTo>
                        <a:pt x="0" y="0"/>
                        <a:pt x="0" y="7"/>
                        <a:pt x="0" y="9"/>
                      </a:cubicBezTo>
                      <a:cubicBezTo>
                        <a:pt x="0" y="13"/>
                        <a:pt x="2" y="15"/>
                        <a:pt x="4" y="18"/>
                      </a:cubicBezTo>
                      <a:cubicBezTo>
                        <a:pt x="5" y="17"/>
                        <a:pt x="6" y="16"/>
                        <a:pt x="6" y="16"/>
                      </a:cubicBezTo>
                      <a:cubicBezTo>
                        <a:pt x="7" y="14"/>
                        <a:pt x="6" y="16"/>
                        <a:pt x="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7" name="Freeform 674">
                  <a:extLst>
                    <a:ext uri="{FF2B5EF4-FFF2-40B4-BE49-F238E27FC236}">
                      <a16:creationId xmlns:a16="http://schemas.microsoft.com/office/drawing/2014/main" id="{B2571AA7-344A-F340-A902-35D9DDE3E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715336"/>
                  <a:ext cx="101944" cy="73815"/>
                </a:xfrm>
                <a:custGeom>
                  <a:avLst/>
                  <a:gdLst>
                    <a:gd name="T0" fmla="*/ 11 w 13"/>
                    <a:gd name="T1" fmla="*/ 0 h 9"/>
                    <a:gd name="T2" fmla="*/ 2 w 13"/>
                    <a:gd name="T3" fmla="*/ 2 h 9"/>
                    <a:gd name="T4" fmla="*/ 3 w 13"/>
                    <a:gd name="T5" fmla="*/ 9 h 9"/>
                    <a:gd name="T6" fmla="*/ 7 w 13"/>
                    <a:gd name="T7" fmla="*/ 8 h 9"/>
                    <a:gd name="T8" fmla="*/ 10 w 13"/>
                    <a:gd name="T9" fmla="*/ 7 h 9"/>
                    <a:gd name="T10" fmla="*/ 11 w 13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9">
                      <a:moveTo>
                        <a:pt x="11" y="0"/>
                      </a:moveTo>
                      <a:cubicBezTo>
                        <a:pt x="9" y="0"/>
                        <a:pt x="2" y="0"/>
                        <a:pt x="2" y="2"/>
                      </a:cubicBezTo>
                      <a:cubicBezTo>
                        <a:pt x="0" y="4"/>
                        <a:pt x="0" y="8"/>
                        <a:pt x="3" y="9"/>
                      </a:cubicBezTo>
                      <a:cubicBezTo>
                        <a:pt x="4" y="8"/>
                        <a:pt x="6" y="9"/>
                        <a:pt x="7" y="8"/>
                      </a:cubicBezTo>
                      <a:cubicBezTo>
                        <a:pt x="8" y="8"/>
                        <a:pt x="9" y="6"/>
                        <a:pt x="10" y="7"/>
                      </a:cubicBezTo>
                      <a:cubicBezTo>
                        <a:pt x="13" y="9"/>
                        <a:pt x="11" y="1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8" name="Freeform 717">
                  <a:extLst>
                    <a:ext uri="{FF2B5EF4-FFF2-40B4-BE49-F238E27FC236}">
                      <a16:creationId xmlns:a16="http://schemas.microsoft.com/office/drawing/2014/main" id="{2B310AED-A165-3341-B32D-3663D5836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6" y="6114172"/>
                  <a:ext cx="493627" cy="899947"/>
                </a:xfrm>
                <a:custGeom>
                  <a:avLst/>
                  <a:gdLst>
                    <a:gd name="T0" fmla="*/ 61 w 63"/>
                    <a:gd name="T1" fmla="*/ 25 h 108"/>
                    <a:gd name="T2" fmla="*/ 61 w 63"/>
                    <a:gd name="T3" fmla="*/ 20 h 108"/>
                    <a:gd name="T4" fmla="*/ 61 w 63"/>
                    <a:gd name="T5" fmla="*/ 16 h 108"/>
                    <a:gd name="T6" fmla="*/ 60 w 63"/>
                    <a:gd name="T7" fmla="*/ 13 h 108"/>
                    <a:gd name="T8" fmla="*/ 60 w 63"/>
                    <a:gd name="T9" fmla="*/ 11 h 108"/>
                    <a:gd name="T10" fmla="*/ 57 w 63"/>
                    <a:gd name="T11" fmla="*/ 7 h 108"/>
                    <a:gd name="T12" fmla="*/ 51 w 63"/>
                    <a:gd name="T13" fmla="*/ 5 h 108"/>
                    <a:gd name="T14" fmla="*/ 44 w 63"/>
                    <a:gd name="T15" fmla="*/ 1 h 108"/>
                    <a:gd name="T16" fmla="*/ 44 w 63"/>
                    <a:gd name="T17" fmla="*/ 5 h 108"/>
                    <a:gd name="T18" fmla="*/ 34 w 63"/>
                    <a:gd name="T19" fmla="*/ 5 h 108"/>
                    <a:gd name="T20" fmla="*/ 34 w 63"/>
                    <a:gd name="T21" fmla="*/ 10 h 108"/>
                    <a:gd name="T22" fmla="*/ 29 w 63"/>
                    <a:gd name="T23" fmla="*/ 10 h 108"/>
                    <a:gd name="T24" fmla="*/ 27 w 63"/>
                    <a:gd name="T25" fmla="*/ 12 h 108"/>
                    <a:gd name="T26" fmla="*/ 25 w 63"/>
                    <a:gd name="T27" fmla="*/ 15 h 108"/>
                    <a:gd name="T28" fmla="*/ 25 w 63"/>
                    <a:gd name="T29" fmla="*/ 18 h 108"/>
                    <a:gd name="T30" fmla="*/ 24 w 63"/>
                    <a:gd name="T31" fmla="*/ 20 h 108"/>
                    <a:gd name="T32" fmla="*/ 20 w 63"/>
                    <a:gd name="T33" fmla="*/ 25 h 108"/>
                    <a:gd name="T34" fmla="*/ 17 w 63"/>
                    <a:gd name="T35" fmla="*/ 27 h 108"/>
                    <a:gd name="T36" fmla="*/ 16 w 63"/>
                    <a:gd name="T37" fmla="*/ 33 h 108"/>
                    <a:gd name="T38" fmla="*/ 13 w 63"/>
                    <a:gd name="T39" fmla="*/ 38 h 108"/>
                    <a:gd name="T40" fmla="*/ 15 w 63"/>
                    <a:gd name="T41" fmla="*/ 42 h 108"/>
                    <a:gd name="T42" fmla="*/ 9 w 63"/>
                    <a:gd name="T43" fmla="*/ 44 h 108"/>
                    <a:gd name="T44" fmla="*/ 5 w 63"/>
                    <a:gd name="T45" fmla="*/ 51 h 108"/>
                    <a:gd name="T46" fmla="*/ 6 w 63"/>
                    <a:gd name="T47" fmla="*/ 57 h 108"/>
                    <a:gd name="T48" fmla="*/ 8 w 63"/>
                    <a:gd name="T49" fmla="*/ 63 h 108"/>
                    <a:gd name="T50" fmla="*/ 7 w 63"/>
                    <a:gd name="T51" fmla="*/ 67 h 108"/>
                    <a:gd name="T52" fmla="*/ 7 w 63"/>
                    <a:gd name="T53" fmla="*/ 74 h 108"/>
                    <a:gd name="T54" fmla="*/ 4 w 63"/>
                    <a:gd name="T55" fmla="*/ 78 h 108"/>
                    <a:gd name="T56" fmla="*/ 3 w 63"/>
                    <a:gd name="T57" fmla="*/ 83 h 108"/>
                    <a:gd name="T58" fmla="*/ 0 w 63"/>
                    <a:gd name="T59" fmla="*/ 82 h 108"/>
                    <a:gd name="T60" fmla="*/ 4 w 63"/>
                    <a:gd name="T61" fmla="*/ 90 h 108"/>
                    <a:gd name="T62" fmla="*/ 7 w 63"/>
                    <a:gd name="T63" fmla="*/ 97 h 108"/>
                    <a:gd name="T64" fmla="*/ 8 w 63"/>
                    <a:gd name="T65" fmla="*/ 102 h 108"/>
                    <a:gd name="T66" fmla="*/ 10 w 63"/>
                    <a:gd name="T67" fmla="*/ 107 h 108"/>
                    <a:gd name="T68" fmla="*/ 14 w 63"/>
                    <a:gd name="T69" fmla="*/ 108 h 108"/>
                    <a:gd name="T70" fmla="*/ 15 w 63"/>
                    <a:gd name="T71" fmla="*/ 105 h 108"/>
                    <a:gd name="T72" fmla="*/ 24 w 63"/>
                    <a:gd name="T73" fmla="*/ 101 h 108"/>
                    <a:gd name="T74" fmla="*/ 27 w 63"/>
                    <a:gd name="T75" fmla="*/ 92 h 108"/>
                    <a:gd name="T76" fmla="*/ 26 w 63"/>
                    <a:gd name="T77" fmla="*/ 87 h 108"/>
                    <a:gd name="T78" fmla="*/ 28 w 63"/>
                    <a:gd name="T79" fmla="*/ 84 h 108"/>
                    <a:gd name="T80" fmla="*/ 32 w 63"/>
                    <a:gd name="T81" fmla="*/ 82 h 108"/>
                    <a:gd name="T82" fmla="*/ 32 w 63"/>
                    <a:gd name="T83" fmla="*/ 81 h 108"/>
                    <a:gd name="T84" fmla="*/ 35 w 63"/>
                    <a:gd name="T85" fmla="*/ 80 h 108"/>
                    <a:gd name="T86" fmla="*/ 34 w 63"/>
                    <a:gd name="T87" fmla="*/ 78 h 108"/>
                    <a:gd name="T88" fmla="*/ 36 w 63"/>
                    <a:gd name="T89" fmla="*/ 77 h 108"/>
                    <a:gd name="T90" fmla="*/ 35 w 63"/>
                    <a:gd name="T91" fmla="*/ 73 h 108"/>
                    <a:gd name="T92" fmla="*/ 29 w 63"/>
                    <a:gd name="T93" fmla="*/ 66 h 108"/>
                    <a:gd name="T94" fmla="*/ 30 w 63"/>
                    <a:gd name="T95" fmla="*/ 60 h 108"/>
                    <a:gd name="T96" fmla="*/ 30 w 63"/>
                    <a:gd name="T97" fmla="*/ 56 h 108"/>
                    <a:gd name="T98" fmla="*/ 33 w 63"/>
                    <a:gd name="T99" fmla="*/ 53 h 108"/>
                    <a:gd name="T100" fmla="*/ 39 w 63"/>
                    <a:gd name="T101" fmla="*/ 48 h 108"/>
                    <a:gd name="T102" fmla="*/ 49 w 63"/>
                    <a:gd name="T103" fmla="*/ 41 h 108"/>
                    <a:gd name="T104" fmla="*/ 50 w 63"/>
                    <a:gd name="T105" fmla="*/ 35 h 108"/>
                    <a:gd name="T106" fmla="*/ 50 w 63"/>
                    <a:gd name="T107" fmla="*/ 32 h 108"/>
                    <a:gd name="T108" fmla="*/ 54 w 63"/>
                    <a:gd name="T109" fmla="*/ 30 h 108"/>
                    <a:gd name="T110" fmla="*/ 58 w 63"/>
                    <a:gd name="T111" fmla="*/ 29 h 108"/>
                    <a:gd name="T112" fmla="*/ 60 w 63"/>
                    <a:gd name="T113" fmla="*/ 28 h 108"/>
                    <a:gd name="T114" fmla="*/ 63 w 63"/>
                    <a:gd name="T115" fmla="*/ 28 h 108"/>
                    <a:gd name="T116" fmla="*/ 61 w 63"/>
                    <a:gd name="T117" fmla="*/ 25 h 108"/>
                    <a:gd name="T118" fmla="*/ 61 w 63"/>
                    <a:gd name="T119" fmla="*/ 25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3" h="108">
                      <a:moveTo>
                        <a:pt x="61" y="25"/>
                      </a:moveTo>
                      <a:cubicBezTo>
                        <a:pt x="60" y="24"/>
                        <a:pt x="62" y="22"/>
                        <a:pt x="61" y="20"/>
                      </a:cubicBezTo>
                      <a:cubicBezTo>
                        <a:pt x="60" y="18"/>
                        <a:pt x="61" y="18"/>
                        <a:pt x="61" y="16"/>
                      </a:cubicBezTo>
                      <a:cubicBezTo>
                        <a:pt x="61" y="15"/>
                        <a:pt x="60" y="14"/>
                        <a:pt x="60" y="13"/>
                      </a:cubicBezTo>
                      <a:cubicBezTo>
                        <a:pt x="59" y="12"/>
                        <a:pt x="60" y="12"/>
                        <a:pt x="60" y="11"/>
                      </a:cubicBezTo>
                      <a:cubicBezTo>
                        <a:pt x="59" y="9"/>
                        <a:pt x="59" y="8"/>
                        <a:pt x="57" y="7"/>
                      </a:cubicBezTo>
                      <a:cubicBezTo>
                        <a:pt x="55" y="6"/>
                        <a:pt x="53" y="6"/>
                        <a:pt x="51" y="5"/>
                      </a:cubicBezTo>
                      <a:cubicBezTo>
                        <a:pt x="49" y="3"/>
                        <a:pt x="47" y="0"/>
                        <a:pt x="44" y="1"/>
                      </a:cubicBezTo>
                      <a:cubicBezTo>
                        <a:pt x="43" y="1"/>
                        <a:pt x="44" y="4"/>
                        <a:pt x="44" y="5"/>
                      </a:cubicBezTo>
                      <a:cubicBezTo>
                        <a:pt x="43" y="8"/>
                        <a:pt x="37" y="6"/>
                        <a:pt x="34" y="5"/>
                      </a:cubicBezTo>
                      <a:cubicBezTo>
                        <a:pt x="34" y="7"/>
                        <a:pt x="34" y="8"/>
                        <a:pt x="34" y="10"/>
                      </a:cubicBezTo>
                      <a:cubicBezTo>
                        <a:pt x="33" y="10"/>
                        <a:pt x="31" y="9"/>
                        <a:pt x="29" y="10"/>
                      </a:cubicBezTo>
                      <a:cubicBezTo>
                        <a:pt x="28" y="10"/>
                        <a:pt x="28" y="11"/>
                        <a:pt x="27" y="12"/>
                      </a:cubicBezTo>
                      <a:cubicBezTo>
                        <a:pt x="27" y="13"/>
                        <a:pt x="25" y="14"/>
                        <a:pt x="25" y="15"/>
                      </a:cubicBezTo>
                      <a:cubicBezTo>
                        <a:pt x="24" y="16"/>
                        <a:pt x="26" y="18"/>
                        <a:pt x="25" y="18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1"/>
                        <a:pt x="20" y="23"/>
                        <a:pt x="20" y="25"/>
                      </a:cubicBezTo>
                      <a:cubicBezTo>
                        <a:pt x="20" y="27"/>
                        <a:pt x="18" y="25"/>
                        <a:pt x="17" y="27"/>
                      </a:cubicBezTo>
                      <a:cubicBezTo>
                        <a:pt x="17" y="29"/>
                        <a:pt x="17" y="31"/>
                        <a:pt x="16" y="33"/>
                      </a:cubicBezTo>
                      <a:cubicBezTo>
                        <a:pt x="16" y="35"/>
                        <a:pt x="13" y="36"/>
                        <a:pt x="13" y="38"/>
                      </a:cubicBezTo>
                      <a:cubicBezTo>
                        <a:pt x="13" y="39"/>
                        <a:pt x="16" y="41"/>
                        <a:pt x="15" y="42"/>
                      </a:cubicBezTo>
                      <a:cubicBezTo>
                        <a:pt x="13" y="44"/>
                        <a:pt x="11" y="43"/>
                        <a:pt x="9" y="44"/>
                      </a:cubicBezTo>
                      <a:cubicBezTo>
                        <a:pt x="6" y="45"/>
                        <a:pt x="5" y="48"/>
                        <a:pt x="5" y="51"/>
                      </a:cubicBezTo>
                      <a:cubicBezTo>
                        <a:pt x="6" y="53"/>
                        <a:pt x="6" y="55"/>
                        <a:pt x="6" y="57"/>
                      </a:cubicBezTo>
                      <a:cubicBezTo>
                        <a:pt x="6" y="60"/>
                        <a:pt x="4" y="61"/>
                        <a:pt x="8" y="63"/>
                      </a:cubicBezTo>
                      <a:cubicBezTo>
                        <a:pt x="10" y="65"/>
                        <a:pt x="9" y="66"/>
                        <a:pt x="7" y="67"/>
                      </a:cubicBezTo>
                      <a:cubicBezTo>
                        <a:pt x="6" y="68"/>
                        <a:pt x="8" y="72"/>
                        <a:pt x="7" y="74"/>
                      </a:cubicBezTo>
                      <a:cubicBezTo>
                        <a:pt x="7" y="76"/>
                        <a:pt x="4" y="76"/>
                        <a:pt x="4" y="78"/>
                      </a:cubicBezTo>
                      <a:cubicBezTo>
                        <a:pt x="4" y="79"/>
                        <a:pt x="4" y="83"/>
                        <a:pt x="3" y="83"/>
                      </a:cubicBezTo>
                      <a:cubicBezTo>
                        <a:pt x="3" y="83"/>
                        <a:pt x="1" y="82"/>
                        <a:pt x="0" y="82"/>
                      </a:cubicBezTo>
                      <a:cubicBezTo>
                        <a:pt x="0" y="86"/>
                        <a:pt x="4" y="87"/>
                        <a:pt x="4" y="90"/>
                      </a:cubicBezTo>
                      <a:cubicBezTo>
                        <a:pt x="3" y="91"/>
                        <a:pt x="6" y="96"/>
                        <a:pt x="7" y="97"/>
                      </a:cubicBezTo>
                      <a:cubicBezTo>
                        <a:pt x="9" y="99"/>
                        <a:pt x="8" y="100"/>
                        <a:pt x="8" y="102"/>
                      </a:cubicBezTo>
                      <a:cubicBezTo>
                        <a:pt x="8" y="103"/>
                        <a:pt x="10" y="105"/>
                        <a:pt x="10" y="107"/>
                      </a:cubicBezTo>
                      <a:cubicBezTo>
                        <a:pt x="9" y="108"/>
                        <a:pt x="13" y="107"/>
                        <a:pt x="14" y="108"/>
                      </a:cubicBezTo>
                      <a:cubicBezTo>
                        <a:pt x="16" y="108"/>
                        <a:pt x="15" y="107"/>
                        <a:pt x="15" y="105"/>
                      </a:cubicBezTo>
                      <a:cubicBezTo>
                        <a:pt x="15" y="100"/>
                        <a:pt x="23" y="104"/>
                        <a:pt x="24" y="101"/>
                      </a:cubicBezTo>
                      <a:cubicBezTo>
                        <a:pt x="25" y="98"/>
                        <a:pt x="26" y="95"/>
                        <a:pt x="27" y="92"/>
                      </a:cubicBezTo>
                      <a:cubicBezTo>
                        <a:pt x="27" y="90"/>
                        <a:pt x="27" y="88"/>
                        <a:pt x="26" y="87"/>
                      </a:cubicBezTo>
                      <a:cubicBezTo>
                        <a:pt x="25" y="85"/>
                        <a:pt x="26" y="85"/>
                        <a:pt x="28" y="84"/>
                      </a:cubicBezTo>
                      <a:cubicBezTo>
                        <a:pt x="29" y="84"/>
                        <a:pt x="32" y="83"/>
                        <a:pt x="32" y="82"/>
                      </a:cubicBezTo>
                      <a:cubicBezTo>
                        <a:pt x="32" y="82"/>
                        <a:pt x="32" y="81"/>
                        <a:pt x="32" y="81"/>
                      </a:cubicBezTo>
                      <a:cubicBezTo>
                        <a:pt x="33" y="81"/>
                        <a:pt x="35" y="81"/>
                        <a:pt x="35" y="80"/>
                      </a:cubicBezTo>
                      <a:cubicBezTo>
                        <a:pt x="35" y="79"/>
                        <a:pt x="34" y="79"/>
                        <a:pt x="34" y="78"/>
                      </a:cubicBezTo>
                      <a:cubicBezTo>
                        <a:pt x="35" y="78"/>
                        <a:pt x="36" y="77"/>
                        <a:pt x="36" y="77"/>
                      </a:cubicBezTo>
                      <a:cubicBezTo>
                        <a:pt x="38" y="75"/>
                        <a:pt x="37" y="74"/>
                        <a:pt x="35" y="73"/>
                      </a:cubicBezTo>
                      <a:cubicBezTo>
                        <a:pt x="33" y="71"/>
                        <a:pt x="29" y="70"/>
                        <a:pt x="29" y="66"/>
                      </a:cubicBezTo>
                      <a:cubicBezTo>
                        <a:pt x="29" y="64"/>
                        <a:pt x="29" y="62"/>
                        <a:pt x="30" y="60"/>
                      </a:cubicBezTo>
                      <a:cubicBezTo>
                        <a:pt x="31" y="58"/>
                        <a:pt x="31" y="58"/>
                        <a:pt x="30" y="56"/>
                      </a:cubicBezTo>
                      <a:cubicBezTo>
                        <a:pt x="29" y="56"/>
                        <a:pt x="33" y="53"/>
                        <a:pt x="33" y="53"/>
                      </a:cubicBezTo>
                      <a:cubicBezTo>
                        <a:pt x="35" y="51"/>
                        <a:pt x="36" y="49"/>
                        <a:pt x="39" y="48"/>
                      </a:cubicBezTo>
                      <a:cubicBezTo>
                        <a:pt x="42" y="47"/>
                        <a:pt x="47" y="44"/>
                        <a:pt x="49" y="41"/>
                      </a:cubicBezTo>
                      <a:cubicBezTo>
                        <a:pt x="51" y="38"/>
                        <a:pt x="46" y="36"/>
                        <a:pt x="50" y="35"/>
                      </a:cubicBezTo>
                      <a:cubicBezTo>
                        <a:pt x="52" y="34"/>
                        <a:pt x="51" y="34"/>
                        <a:pt x="50" y="32"/>
                      </a:cubicBezTo>
                      <a:cubicBezTo>
                        <a:pt x="50" y="31"/>
                        <a:pt x="53" y="30"/>
                        <a:pt x="54" y="30"/>
                      </a:cubicBezTo>
                      <a:cubicBezTo>
                        <a:pt x="56" y="28"/>
                        <a:pt x="57" y="27"/>
                        <a:pt x="58" y="29"/>
                      </a:cubicBezTo>
                      <a:cubicBezTo>
                        <a:pt x="59" y="29"/>
                        <a:pt x="60" y="28"/>
                        <a:pt x="60" y="28"/>
                      </a:cubicBezTo>
                      <a:cubicBezTo>
                        <a:pt x="61" y="28"/>
                        <a:pt x="62" y="28"/>
                        <a:pt x="63" y="28"/>
                      </a:cubicBezTo>
                      <a:cubicBezTo>
                        <a:pt x="63" y="27"/>
                        <a:pt x="62" y="27"/>
                        <a:pt x="61" y="25"/>
                      </a:cubicBezTo>
                      <a:cubicBezTo>
                        <a:pt x="60" y="24"/>
                        <a:pt x="61" y="26"/>
                        <a:pt x="6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9" name="Freeform 718">
                  <a:extLst>
                    <a:ext uri="{FF2B5EF4-FFF2-40B4-BE49-F238E27FC236}">
                      <a16:creationId xmlns:a16="http://schemas.microsoft.com/office/drawing/2014/main" id="{2EE694EC-5386-6447-A53F-C47288C6CD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9930" y="6046038"/>
                  <a:ext cx="423876" cy="701220"/>
                </a:xfrm>
                <a:custGeom>
                  <a:avLst/>
                  <a:gdLst>
                    <a:gd name="T0" fmla="*/ 53 w 54"/>
                    <a:gd name="T1" fmla="*/ 59 h 84"/>
                    <a:gd name="T2" fmla="*/ 47 w 54"/>
                    <a:gd name="T3" fmla="*/ 55 h 84"/>
                    <a:gd name="T4" fmla="*/ 49 w 54"/>
                    <a:gd name="T5" fmla="*/ 51 h 84"/>
                    <a:gd name="T6" fmla="*/ 44 w 54"/>
                    <a:gd name="T7" fmla="*/ 44 h 84"/>
                    <a:gd name="T8" fmla="*/ 46 w 54"/>
                    <a:gd name="T9" fmla="*/ 43 h 84"/>
                    <a:gd name="T10" fmla="*/ 44 w 54"/>
                    <a:gd name="T11" fmla="*/ 38 h 84"/>
                    <a:gd name="T12" fmla="*/ 45 w 54"/>
                    <a:gd name="T13" fmla="*/ 36 h 84"/>
                    <a:gd name="T14" fmla="*/ 44 w 54"/>
                    <a:gd name="T15" fmla="*/ 32 h 84"/>
                    <a:gd name="T16" fmla="*/ 42 w 54"/>
                    <a:gd name="T17" fmla="*/ 26 h 84"/>
                    <a:gd name="T18" fmla="*/ 45 w 54"/>
                    <a:gd name="T19" fmla="*/ 23 h 84"/>
                    <a:gd name="T20" fmla="*/ 44 w 54"/>
                    <a:gd name="T21" fmla="*/ 19 h 84"/>
                    <a:gd name="T22" fmla="*/ 38 w 54"/>
                    <a:gd name="T23" fmla="*/ 13 h 84"/>
                    <a:gd name="T24" fmla="*/ 40 w 54"/>
                    <a:gd name="T25" fmla="*/ 12 h 84"/>
                    <a:gd name="T26" fmla="*/ 39 w 54"/>
                    <a:gd name="T27" fmla="*/ 10 h 84"/>
                    <a:gd name="T28" fmla="*/ 41 w 54"/>
                    <a:gd name="T29" fmla="*/ 3 h 84"/>
                    <a:gd name="T30" fmla="*/ 37 w 54"/>
                    <a:gd name="T31" fmla="*/ 1 h 84"/>
                    <a:gd name="T32" fmla="*/ 34 w 54"/>
                    <a:gd name="T33" fmla="*/ 0 h 84"/>
                    <a:gd name="T34" fmla="*/ 29 w 54"/>
                    <a:gd name="T35" fmla="*/ 1 h 84"/>
                    <a:gd name="T36" fmla="*/ 25 w 54"/>
                    <a:gd name="T37" fmla="*/ 5 h 84"/>
                    <a:gd name="T38" fmla="*/ 24 w 54"/>
                    <a:gd name="T39" fmla="*/ 10 h 84"/>
                    <a:gd name="T40" fmla="*/ 21 w 54"/>
                    <a:gd name="T41" fmla="*/ 13 h 84"/>
                    <a:gd name="T42" fmla="*/ 17 w 54"/>
                    <a:gd name="T43" fmla="*/ 11 h 84"/>
                    <a:gd name="T44" fmla="*/ 14 w 54"/>
                    <a:gd name="T45" fmla="*/ 12 h 84"/>
                    <a:gd name="T46" fmla="*/ 7 w 54"/>
                    <a:gd name="T47" fmla="*/ 10 h 84"/>
                    <a:gd name="T48" fmla="*/ 4 w 54"/>
                    <a:gd name="T49" fmla="*/ 7 h 84"/>
                    <a:gd name="T50" fmla="*/ 0 w 54"/>
                    <a:gd name="T51" fmla="*/ 9 h 84"/>
                    <a:gd name="T52" fmla="*/ 8 w 54"/>
                    <a:gd name="T53" fmla="*/ 14 h 84"/>
                    <a:gd name="T54" fmla="*/ 12 w 54"/>
                    <a:gd name="T55" fmla="*/ 16 h 84"/>
                    <a:gd name="T56" fmla="*/ 14 w 54"/>
                    <a:gd name="T57" fmla="*/ 19 h 84"/>
                    <a:gd name="T58" fmla="*/ 14 w 54"/>
                    <a:gd name="T59" fmla="*/ 21 h 84"/>
                    <a:gd name="T60" fmla="*/ 15 w 54"/>
                    <a:gd name="T61" fmla="*/ 24 h 84"/>
                    <a:gd name="T62" fmla="*/ 15 w 54"/>
                    <a:gd name="T63" fmla="*/ 27 h 84"/>
                    <a:gd name="T64" fmla="*/ 16 w 54"/>
                    <a:gd name="T65" fmla="*/ 29 h 84"/>
                    <a:gd name="T66" fmla="*/ 15 w 54"/>
                    <a:gd name="T67" fmla="*/ 33 h 84"/>
                    <a:gd name="T68" fmla="*/ 17 w 54"/>
                    <a:gd name="T69" fmla="*/ 36 h 84"/>
                    <a:gd name="T70" fmla="*/ 21 w 54"/>
                    <a:gd name="T71" fmla="*/ 38 h 84"/>
                    <a:gd name="T72" fmla="*/ 22 w 54"/>
                    <a:gd name="T73" fmla="*/ 41 h 84"/>
                    <a:gd name="T74" fmla="*/ 23 w 54"/>
                    <a:gd name="T75" fmla="*/ 44 h 84"/>
                    <a:gd name="T76" fmla="*/ 20 w 54"/>
                    <a:gd name="T77" fmla="*/ 44 h 84"/>
                    <a:gd name="T78" fmla="*/ 16 w 54"/>
                    <a:gd name="T79" fmla="*/ 49 h 84"/>
                    <a:gd name="T80" fmla="*/ 13 w 54"/>
                    <a:gd name="T81" fmla="*/ 51 h 84"/>
                    <a:gd name="T82" fmla="*/ 10 w 54"/>
                    <a:gd name="T83" fmla="*/ 54 h 84"/>
                    <a:gd name="T84" fmla="*/ 4 w 54"/>
                    <a:gd name="T85" fmla="*/ 57 h 84"/>
                    <a:gd name="T86" fmla="*/ 2 w 54"/>
                    <a:gd name="T87" fmla="*/ 62 h 84"/>
                    <a:gd name="T88" fmla="*/ 4 w 54"/>
                    <a:gd name="T89" fmla="*/ 67 h 84"/>
                    <a:gd name="T90" fmla="*/ 4 w 54"/>
                    <a:gd name="T91" fmla="*/ 73 h 84"/>
                    <a:gd name="T92" fmla="*/ 4 w 54"/>
                    <a:gd name="T93" fmla="*/ 78 h 84"/>
                    <a:gd name="T94" fmla="*/ 7 w 54"/>
                    <a:gd name="T95" fmla="*/ 80 h 84"/>
                    <a:gd name="T96" fmla="*/ 5 w 54"/>
                    <a:gd name="T97" fmla="*/ 81 h 84"/>
                    <a:gd name="T98" fmla="*/ 8 w 54"/>
                    <a:gd name="T99" fmla="*/ 79 h 84"/>
                    <a:gd name="T100" fmla="*/ 8 w 54"/>
                    <a:gd name="T101" fmla="*/ 83 h 84"/>
                    <a:gd name="T102" fmla="*/ 11 w 54"/>
                    <a:gd name="T103" fmla="*/ 80 h 84"/>
                    <a:gd name="T104" fmla="*/ 11 w 54"/>
                    <a:gd name="T105" fmla="*/ 83 h 84"/>
                    <a:gd name="T106" fmla="*/ 23 w 54"/>
                    <a:gd name="T107" fmla="*/ 80 h 84"/>
                    <a:gd name="T108" fmla="*/ 36 w 54"/>
                    <a:gd name="T109" fmla="*/ 78 h 84"/>
                    <a:gd name="T110" fmla="*/ 46 w 54"/>
                    <a:gd name="T111" fmla="*/ 68 h 84"/>
                    <a:gd name="T112" fmla="*/ 53 w 54"/>
                    <a:gd name="T113" fmla="*/ 59 h 84"/>
                    <a:gd name="T114" fmla="*/ 53 w 54"/>
                    <a:gd name="T115" fmla="*/ 59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84">
                      <a:moveTo>
                        <a:pt x="53" y="59"/>
                      </a:moveTo>
                      <a:cubicBezTo>
                        <a:pt x="52" y="57"/>
                        <a:pt x="49" y="56"/>
                        <a:pt x="47" y="55"/>
                      </a:cubicBezTo>
                      <a:cubicBezTo>
                        <a:pt x="44" y="53"/>
                        <a:pt x="48" y="53"/>
                        <a:pt x="49" y="51"/>
                      </a:cubicBezTo>
                      <a:cubicBezTo>
                        <a:pt x="49" y="51"/>
                        <a:pt x="45" y="45"/>
                        <a:pt x="44" y="44"/>
                      </a:cubicBezTo>
                      <a:cubicBezTo>
                        <a:pt x="44" y="44"/>
                        <a:pt x="46" y="43"/>
                        <a:pt x="46" y="43"/>
                      </a:cubicBezTo>
                      <a:cubicBezTo>
                        <a:pt x="46" y="42"/>
                        <a:pt x="44" y="39"/>
                        <a:pt x="44" y="38"/>
                      </a:cubicBezTo>
                      <a:cubicBezTo>
                        <a:pt x="44" y="37"/>
                        <a:pt x="45" y="37"/>
                        <a:pt x="45" y="36"/>
                      </a:cubicBezTo>
                      <a:cubicBezTo>
                        <a:pt x="46" y="35"/>
                        <a:pt x="44" y="33"/>
                        <a:pt x="44" y="32"/>
                      </a:cubicBezTo>
                      <a:cubicBezTo>
                        <a:pt x="42" y="30"/>
                        <a:pt x="40" y="28"/>
                        <a:pt x="42" y="26"/>
                      </a:cubicBezTo>
                      <a:cubicBezTo>
                        <a:pt x="43" y="25"/>
                        <a:pt x="45" y="24"/>
                        <a:pt x="45" y="23"/>
                      </a:cubicBezTo>
                      <a:cubicBezTo>
                        <a:pt x="46" y="21"/>
                        <a:pt x="44" y="20"/>
                        <a:pt x="44" y="19"/>
                      </a:cubicBezTo>
                      <a:cubicBezTo>
                        <a:pt x="43" y="18"/>
                        <a:pt x="36" y="15"/>
                        <a:pt x="38" y="13"/>
                      </a:cubicBezTo>
                      <a:cubicBezTo>
                        <a:pt x="38" y="13"/>
                        <a:pt x="40" y="12"/>
                        <a:pt x="40" y="12"/>
                      </a:cubicBezTo>
                      <a:cubicBezTo>
                        <a:pt x="40" y="12"/>
                        <a:pt x="37" y="10"/>
                        <a:pt x="39" y="10"/>
                      </a:cubicBezTo>
                      <a:cubicBezTo>
                        <a:pt x="42" y="10"/>
                        <a:pt x="44" y="5"/>
                        <a:pt x="41" y="3"/>
                      </a:cubicBezTo>
                      <a:cubicBezTo>
                        <a:pt x="40" y="2"/>
                        <a:pt x="38" y="2"/>
                        <a:pt x="37" y="1"/>
                      </a:cubicBez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32" y="1"/>
                        <a:pt x="31" y="0"/>
                        <a:pt x="29" y="1"/>
                      </a:cubicBezTo>
                      <a:cubicBezTo>
                        <a:pt x="28" y="2"/>
                        <a:pt x="26" y="4"/>
                        <a:pt x="25" y="5"/>
                      </a:cubicBezTo>
                      <a:cubicBezTo>
                        <a:pt x="25" y="6"/>
                        <a:pt x="25" y="10"/>
                        <a:pt x="24" y="10"/>
                      </a:cubicBezTo>
                      <a:cubicBezTo>
                        <a:pt x="23" y="11"/>
                        <a:pt x="22" y="12"/>
                        <a:pt x="21" y="13"/>
                      </a:cubicBezTo>
                      <a:cubicBezTo>
                        <a:pt x="20" y="13"/>
                        <a:pt x="18" y="11"/>
                        <a:pt x="17" y="11"/>
                      </a:cubicBezTo>
                      <a:cubicBezTo>
                        <a:pt x="16" y="11"/>
                        <a:pt x="15" y="12"/>
                        <a:pt x="14" y="12"/>
                      </a:cubicBezTo>
                      <a:cubicBezTo>
                        <a:pt x="11" y="13"/>
                        <a:pt x="9" y="12"/>
                        <a:pt x="7" y="10"/>
                      </a:cubicBezTo>
                      <a:cubicBezTo>
                        <a:pt x="7" y="9"/>
                        <a:pt x="5" y="7"/>
                        <a:pt x="4" y="7"/>
                      </a:cubicBezTo>
                      <a:cubicBezTo>
                        <a:pt x="3" y="7"/>
                        <a:pt x="1" y="9"/>
                        <a:pt x="0" y="9"/>
                      </a:cubicBezTo>
                      <a:cubicBezTo>
                        <a:pt x="2" y="11"/>
                        <a:pt x="5" y="13"/>
                        <a:pt x="8" y="14"/>
                      </a:cubicBezTo>
                      <a:cubicBezTo>
                        <a:pt x="9" y="14"/>
                        <a:pt x="11" y="15"/>
                        <a:pt x="12" y="16"/>
                      </a:cubicBezTo>
                      <a:cubicBezTo>
                        <a:pt x="13" y="17"/>
                        <a:pt x="13" y="18"/>
                        <a:pt x="14" y="19"/>
                      </a:cubicBezTo>
                      <a:cubicBezTo>
                        <a:pt x="14" y="20"/>
                        <a:pt x="13" y="20"/>
                        <a:pt x="14" y="21"/>
                      </a:cubicBezTo>
                      <a:cubicBezTo>
                        <a:pt x="14" y="22"/>
                        <a:pt x="16" y="23"/>
                        <a:pt x="15" y="24"/>
                      </a:cubicBezTo>
                      <a:cubicBezTo>
                        <a:pt x="15" y="25"/>
                        <a:pt x="14" y="26"/>
                        <a:pt x="15" y="27"/>
                      </a:cubicBezTo>
                      <a:cubicBezTo>
                        <a:pt x="15" y="27"/>
                        <a:pt x="16" y="29"/>
                        <a:pt x="16" y="29"/>
                      </a:cubicBezTo>
                      <a:cubicBezTo>
                        <a:pt x="15" y="30"/>
                        <a:pt x="15" y="32"/>
                        <a:pt x="15" y="33"/>
                      </a:cubicBezTo>
                      <a:cubicBezTo>
                        <a:pt x="15" y="33"/>
                        <a:pt x="17" y="36"/>
                        <a:pt x="17" y="36"/>
                      </a:cubicBezTo>
                      <a:cubicBezTo>
                        <a:pt x="18" y="37"/>
                        <a:pt x="20" y="38"/>
                        <a:pt x="21" y="38"/>
                      </a:cubicBezTo>
                      <a:cubicBezTo>
                        <a:pt x="22" y="39"/>
                        <a:pt x="22" y="40"/>
                        <a:pt x="22" y="41"/>
                      </a:cubicBezTo>
                      <a:cubicBezTo>
                        <a:pt x="22" y="42"/>
                        <a:pt x="23" y="43"/>
                        <a:pt x="23" y="44"/>
                      </a:cubicBezTo>
                      <a:cubicBezTo>
                        <a:pt x="23" y="45"/>
                        <a:pt x="21" y="44"/>
                        <a:pt x="20" y="44"/>
                      </a:cubicBezTo>
                      <a:cubicBezTo>
                        <a:pt x="19" y="44"/>
                        <a:pt x="16" y="48"/>
                        <a:pt x="16" y="49"/>
                      </a:cubicBezTo>
                      <a:cubicBezTo>
                        <a:pt x="15" y="50"/>
                        <a:pt x="14" y="50"/>
                        <a:pt x="13" y="51"/>
                      </a:cubicBezTo>
                      <a:cubicBezTo>
                        <a:pt x="12" y="52"/>
                        <a:pt x="11" y="53"/>
                        <a:pt x="10" y="54"/>
                      </a:cubicBezTo>
                      <a:cubicBezTo>
                        <a:pt x="9" y="54"/>
                        <a:pt x="4" y="58"/>
                        <a:pt x="4" y="57"/>
                      </a:cubicBezTo>
                      <a:cubicBezTo>
                        <a:pt x="4" y="59"/>
                        <a:pt x="2" y="60"/>
                        <a:pt x="2" y="62"/>
                      </a:cubicBezTo>
                      <a:cubicBezTo>
                        <a:pt x="3" y="64"/>
                        <a:pt x="2" y="67"/>
                        <a:pt x="4" y="67"/>
                      </a:cubicBezTo>
                      <a:cubicBezTo>
                        <a:pt x="5" y="67"/>
                        <a:pt x="4" y="72"/>
                        <a:pt x="4" y="73"/>
                      </a:cubicBezTo>
                      <a:cubicBezTo>
                        <a:pt x="4" y="75"/>
                        <a:pt x="2" y="77"/>
                        <a:pt x="4" y="78"/>
                      </a:cubicBezTo>
                      <a:cubicBezTo>
                        <a:pt x="4" y="78"/>
                        <a:pt x="8" y="79"/>
                        <a:pt x="7" y="80"/>
                      </a:cubicBezTo>
                      <a:cubicBezTo>
                        <a:pt x="7" y="80"/>
                        <a:pt x="5" y="81"/>
                        <a:pt x="5" y="81"/>
                      </a:cubicBezTo>
                      <a:cubicBezTo>
                        <a:pt x="7" y="81"/>
                        <a:pt x="7" y="79"/>
                        <a:pt x="8" y="79"/>
                      </a:cubicBezTo>
                      <a:cubicBezTo>
                        <a:pt x="10" y="78"/>
                        <a:pt x="8" y="83"/>
                        <a:pt x="8" y="83"/>
                      </a:cubicBezTo>
                      <a:cubicBezTo>
                        <a:pt x="8" y="83"/>
                        <a:pt x="11" y="80"/>
                        <a:pt x="11" y="80"/>
                      </a:cubicBezTo>
                      <a:cubicBezTo>
                        <a:pt x="12" y="79"/>
                        <a:pt x="11" y="83"/>
                        <a:pt x="11" y="83"/>
                      </a:cubicBezTo>
                      <a:cubicBezTo>
                        <a:pt x="14" y="84"/>
                        <a:pt x="20" y="81"/>
                        <a:pt x="23" y="80"/>
                      </a:cubicBezTo>
                      <a:cubicBezTo>
                        <a:pt x="27" y="79"/>
                        <a:pt x="31" y="79"/>
                        <a:pt x="36" y="78"/>
                      </a:cubicBezTo>
                      <a:cubicBezTo>
                        <a:pt x="39" y="74"/>
                        <a:pt x="43" y="71"/>
                        <a:pt x="46" y="68"/>
                      </a:cubicBezTo>
                      <a:cubicBezTo>
                        <a:pt x="48" y="66"/>
                        <a:pt x="54" y="62"/>
                        <a:pt x="53" y="59"/>
                      </a:cubicBezTo>
                      <a:cubicBezTo>
                        <a:pt x="52" y="57"/>
                        <a:pt x="54" y="62"/>
                        <a:pt x="53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0" name="Freeform 719">
                  <a:extLst>
                    <a:ext uri="{FF2B5EF4-FFF2-40B4-BE49-F238E27FC236}">
                      <a16:creationId xmlns:a16="http://schemas.microsoft.com/office/drawing/2014/main" id="{68650773-C229-EB47-A025-9175FAF9E0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3626" y="5963707"/>
                  <a:ext cx="1006034" cy="891429"/>
                </a:xfrm>
                <a:custGeom>
                  <a:avLst/>
                  <a:gdLst>
                    <a:gd name="T0" fmla="*/ 38 w 128"/>
                    <a:gd name="T1" fmla="*/ 87 h 107"/>
                    <a:gd name="T2" fmla="*/ 38 w 128"/>
                    <a:gd name="T3" fmla="*/ 63 h 107"/>
                    <a:gd name="T4" fmla="*/ 47 w 128"/>
                    <a:gd name="T5" fmla="*/ 52 h 107"/>
                    <a:gd name="T6" fmla="*/ 56 w 128"/>
                    <a:gd name="T7" fmla="*/ 34 h 107"/>
                    <a:gd name="T8" fmla="*/ 72 w 128"/>
                    <a:gd name="T9" fmla="*/ 25 h 107"/>
                    <a:gd name="T10" fmla="*/ 86 w 128"/>
                    <a:gd name="T11" fmla="*/ 22 h 107"/>
                    <a:gd name="T12" fmla="*/ 102 w 128"/>
                    <a:gd name="T13" fmla="*/ 20 h 107"/>
                    <a:gd name="T14" fmla="*/ 112 w 128"/>
                    <a:gd name="T15" fmla="*/ 10 h 107"/>
                    <a:gd name="T16" fmla="*/ 120 w 128"/>
                    <a:gd name="T17" fmla="*/ 13 h 107"/>
                    <a:gd name="T18" fmla="*/ 127 w 128"/>
                    <a:gd name="T19" fmla="*/ 6 h 107"/>
                    <a:gd name="T20" fmla="*/ 114 w 128"/>
                    <a:gd name="T21" fmla="*/ 5 h 107"/>
                    <a:gd name="T22" fmla="*/ 116 w 128"/>
                    <a:gd name="T23" fmla="*/ 2 h 107"/>
                    <a:gd name="T24" fmla="*/ 106 w 128"/>
                    <a:gd name="T25" fmla="*/ 3 h 107"/>
                    <a:gd name="T26" fmla="*/ 100 w 128"/>
                    <a:gd name="T27" fmla="*/ 1 h 107"/>
                    <a:gd name="T28" fmla="*/ 95 w 128"/>
                    <a:gd name="T29" fmla="*/ 3 h 107"/>
                    <a:gd name="T30" fmla="*/ 91 w 128"/>
                    <a:gd name="T31" fmla="*/ 6 h 107"/>
                    <a:gd name="T32" fmla="*/ 90 w 128"/>
                    <a:gd name="T33" fmla="*/ 11 h 107"/>
                    <a:gd name="T34" fmla="*/ 84 w 128"/>
                    <a:gd name="T35" fmla="*/ 10 h 107"/>
                    <a:gd name="T36" fmla="*/ 80 w 128"/>
                    <a:gd name="T37" fmla="*/ 13 h 107"/>
                    <a:gd name="T38" fmla="*/ 76 w 128"/>
                    <a:gd name="T39" fmla="*/ 15 h 107"/>
                    <a:gd name="T40" fmla="*/ 72 w 128"/>
                    <a:gd name="T41" fmla="*/ 16 h 107"/>
                    <a:gd name="T42" fmla="*/ 68 w 128"/>
                    <a:gd name="T43" fmla="*/ 10 h 107"/>
                    <a:gd name="T44" fmla="*/ 67 w 128"/>
                    <a:gd name="T45" fmla="*/ 14 h 107"/>
                    <a:gd name="T46" fmla="*/ 65 w 128"/>
                    <a:gd name="T47" fmla="*/ 14 h 107"/>
                    <a:gd name="T48" fmla="*/ 62 w 128"/>
                    <a:gd name="T49" fmla="*/ 18 h 107"/>
                    <a:gd name="T50" fmla="*/ 61 w 128"/>
                    <a:gd name="T51" fmla="*/ 21 h 107"/>
                    <a:gd name="T52" fmla="*/ 57 w 128"/>
                    <a:gd name="T53" fmla="*/ 20 h 107"/>
                    <a:gd name="T54" fmla="*/ 54 w 128"/>
                    <a:gd name="T55" fmla="*/ 20 h 107"/>
                    <a:gd name="T56" fmla="*/ 51 w 128"/>
                    <a:gd name="T57" fmla="*/ 22 h 107"/>
                    <a:gd name="T58" fmla="*/ 49 w 128"/>
                    <a:gd name="T59" fmla="*/ 23 h 107"/>
                    <a:gd name="T60" fmla="*/ 54 w 128"/>
                    <a:gd name="T61" fmla="*/ 25 h 107"/>
                    <a:gd name="T62" fmla="*/ 56 w 128"/>
                    <a:gd name="T63" fmla="*/ 25 h 107"/>
                    <a:gd name="T64" fmla="*/ 57 w 128"/>
                    <a:gd name="T65" fmla="*/ 28 h 107"/>
                    <a:gd name="T66" fmla="*/ 49 w 128"/>
                    <a:gd name="T67" fmla="*/ 31 h 107"/>
                    <a:gd name="T68" fmla="*/ 53 w 128"/>
                    <a:gd name="T69" fmla="*/ 33 h 107"/>
                    <a:gd name="T70" fmla="*/ 49 w 128"/>
                    <a:gd name="T71" fmla="*/ 35 h 107"/>
                    <a:gd name="T72" fmla="*/ 43 w 128"/>
                    <a:gd name="T73" fmla="*/ 40 h 107"/>
                    <a:gd name="T74" fmla="*/ 42 w 128"/>
                    <a:gd name="T75" fmla="*/ 43 h 107"/>
                    <a:gd name="T76" fmla="*/ 39 w 128"/>
                    <a:gd name="T77" fmla="*/ 45 h 107"/>
                    <a:gd name="T78" fmla="*/ 39 w 128"/>
                    <a:gd name="T79" fmla="*/ 49 h 107"/>
                    <a:gd name="T80" fmla="*/ 39 w 128"/>
                    <a:gd name="T81" fmla="*/ 52 h 107"/>
                    <a:gd name="T82" fmla="*/ 35 w 128"/>
                    <a:gd name="T83" fmla="*/ 56 h 107"/>
                    <a:gd name="T84" fmla="*/ 27 w 128"/>
                    <a:gd name="T85" fmla="*/ 62 h 107"/>
                    <a:gd name="T86" fmla="*/ 31 w 128"/>
                    <a:gd name="T87" fmla="*/ 64 h 107"/>
                    <a:gd name="T88" fmla="*/ 28 w 128"/>
                    <a:gd name="T89" fmla="*/ 66 h 107"/>
                    <a:gd name="T90" fmla="*/ 19 w 128"/>
                    <a:gd name="T91" fmla="*/ 68 h 107"/>
                    <a:gd name="T92" fmla="*/ 16 w 128"/>
                    <a:gd name="T93" fmla="*/ 72 h 107"/>
                    <a:gd name="T94" fmla="*/ 10 w 128"/>
                    <a:gd name="T95" fmla="*/ 73 h 107"/>
                    <a:gd name="T96" fmla="*/ 10 w 128"/>
                    <a:gd name="T97" fmla="*/ 74 h 107"/>
                    <a:gd name="T98" fmla="*/ 5 w 128"/>
                    <a:gd name="T99" fmla="*/ 75 h 107"/>
                    <a:gd name="T100" fmla="*/ 4 w 128"/>
                    <a:gd name="T101" fmla="*/ 81 h 107"/>
                    <a:gd name="T102" fmla="*/ 1 w 128"/>
                    <a:gd name="T103" fmla="*/ 86 h 107"/>
                    <a:gd name="T104" fmla="*/ 6 w 128"/>
                    <a:gd name="T105" fmla="*/ 92 h 107"/>
                    <a:gd name="T106" fmla="*/ 7 w 128"/>
                    <a:gd name="T107" fmla="*/ 94 h 107"/>
                    <a:gd name="T108" fmla="*/ 3 w 128"/>
                    <a:gd name="T109" fmla="*/ 93 h 107"/>
                    <a:gd name="T110" fmla="*/ 5 w 128"/>
                    <a:gd name="T111" fmla="*/ 97 h 107"/>
                    <a:gd name="T112" fmla="*/ 5 w 128"/>
                    <a:gd name="T113" fmla="*/ 103 h 107"/>
                    <a:gd name="T114" fmla="*/ 27 w 128"/>
                    <a:gd name="T115" fmla="*/ 99 h 107"/>
                    <a:gd name="T116" fmla="*/ 34 w 128"/>
                    <a:gd name="T117" fmla="*/ 10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8" h="107">
                      <a:moveTo>
                        <a:pt x="34" y="101"/>
                      </a:moveTo>
                      <a:cubicBezTo>
                        <a:pt x="34" y="101"/>
                        <a:pt x="35" y="98"/>
                        <a:pt x="35" y="97"/>
                      </a:cubicBezTo>
                      <a:cubicBezTo>
                        <a:pt x="35" y="95"/>
                        <a:pt x="36" y="94"/>
                        <a:pt x="38" y="93"/>
                      </a:cubicBezTo>
                      <a:cubicBezTo>
                        <a:pt x="40" y="91"/>
                        <a:pt x="38" y="88"/>
                        <a:pt x="38" y="87"/>
                      </a:cubicBezTo>
                      <a:cubicBezTo>
                        <a:pt x="38" y="84"/>
                        <a:pt x="42" y="84"/>
                        <a:pt x="39" y="82"/>
                      </a:cubicBezTo>
                      <a:cubicBezTo>
                        <a:pt x="37" y="80"/>
                        <a:pt x="36" y="80"/>
                        <a:pt x="37" y="77"/>
                      </a:cubicBezTo>
                      <a:cubicBezTo>
                        <a:pt x="38" y="75"/>
                        <a:pt x="37" y="73"/>
                        <a:pt x="37" y="71"/>
                      </a:cubicBezTo>
                      <a:cubicBezTo>
                        <a:pt x="36" y="68"/>
                        <a:pt x="35" y="65"/>
                        <a:pt x="38" y="63"/>
                      </a:cubicBezTo>
                      <a:cubicBezTo>
                        <a:pt x="39" y="62"/>
                        <a:pt x="41" y="62"/>
                        <a:pt x="42" y="61"/>
                      </a:cubicBezTo>
                      <a:cubicBezTo>
                        <a:pt x="43" y="61"/>
                        <a:pt x="44" y="62"/>
                        <a:pt x="45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4" y="55"/>
                        <a:pt x="46" y="54"/>
                        <a:pt x="47" y="52"/>
                      </a:cubicBezTo>
                      <a:cubicBezTo>
                        <a:pt x="47" y="51"/>
                        <a:pt x="48" y="48"/>
                        <a:pt x="48" y="46"/>
                      </a:cubicBezTo>
                      <a:cubicBezTo>
                        <a:pt x="48" y="44"/>
                        <a:pt x="52" y="44"/>
                        <a:pt x="51" y="43"/>
                      </a:cubicBezTo>
                      <a:cubicBezTo>
                        <a:pt x="51" y="41"/>
                        <a:pt x="53" y="40"/>
                        <a:pt x="54" y="38"/>
                      </a:cubicBezTo>
                      <a:cubicBezTo>
                        <a:pt x="56" y="36"/>
                        <a:pt x="56" y="37"/>
                        <a:pt x="56" y="34"/>
                      </a:cubicBezTo>
                      <a:cubicBezTo>
                        <a:pt x="55" y="33"/>
                        <a:pt x="59" y="28"/>
                        <a:pt x="60" y="28"/>
                      </a:cubicBezTo>
                      <a:cubicBezTo>
                        <a:pt x="61" y="27"/>
                        <a:pt x="64" y="28"/>
                        <a:pt x="65" y="28"/>
                      </a:cubicBezTo>
                      <a:cubicBezTo>
                        <a:pt x="65" y="26"/>
                        <a:pt x="65" y="25"/>
                        <a:pt x="65" y="23"/>
                      </a:cubicBezTo>
                      <a:cubicBezTo>
                        <a:pt x="68" y="24"/>
                        <a:pt x="70" y="24"/>
                        <a:pt x="72" y="25"/>
                      </a:cubicBezTo>
                      <a:cubicBezTo>
                        <a:pt x="76" y="25"/>
                        <a:pt x="74" y="21"/>
                        <a:pt x="75" y="19"/>
                      </a:cubicBezTo>
                      <a:cubicBezTo>
                        <a:pt x="75" y="19"/>
                        <a:pt x="77" y="19"/>
                        <a:pt x="78" y="19"/>
                      </a:cubicBezTo>
                      <a:cubicBezTo>
                        <a:pt x="79" y="18"/>
                        <a:pt x="81" y="16"/>
                        <a:pt x="82" y="18"/>
                      </a:cubicBezTo>
                      <a:cubicBezTo>
                        <a:pt x="84" y="19"/>
                        <a:pt x="84" y="21"/>
                        <a:pt x="86" y="22"/>
                      </a:cubicBezTo>
                      <a:cubicBezTo>
                        <a:pt x="87" y="22"/>
                        <a:pt x="89" y="22"/>
                        <a:pt x="90" y="22"/>
                      </a:cubicBezTo>
                      <a:cubicBezTo>
                        <a:pt x="91" y="22"/>
                        <a:pt x="92" y="21"/>
                        <a:pt x="94" y="21"/>
                      </a:cubicBezTo>
                      <a:cubicBezTo>
                        <a:pt x="95" y="21"/>
                        <a:pt x="96" y="23"/>
                        <a:pt x="98" y="23"/>
                      </a:cubicBezTo>
                      <a:cubicBezTo>
                        <a:pt x="98" y="22"/>
                        <a:pt x="102" y="20"/>
                        <a:pt x="102" y="20"/>
                      </a:cubicBezTo>
                      <a:cubicBezTo>
                        <a:pt x="102" y="17"/>
                        <a:pt x="102" y="16"/>
                        <a:pt x="103" y="14"/>
                      </a:cubicBezTo>
                      <a:cubicBezTo>
                        <a:pt x="104" y="13"/>
                        <a:pt x="106" y="11"/>
                        <a:pt x="107" y="11"/>
                      </a:cubicBezTo>
                      <a:cubicBezTo>
                        <a:pt x="108" y="11"/>
                        <a:pt x="109" y="11"/>
                        <a:pt x="110" y="11"/>
                      </a:cubicBezTo>
                      <a:cubicBezTo>
                        <a:pt x="111" y="11"/>
                        <a:pt x="111" y="10"/>
                        <a:pt x="112" y="10"/>
                      </a:cubicBezTo>
                      <a:cubicBezTo>
                        <a:pt x="113" y="10"/>
                        <a:pt x="115" y="12"/>
                        <a:pt x="116" y="12"/>
                      </a:cubicBezTo>
                      <a:cubicBezTo>
                        <a:pt x="118" y="13"/>
                        <a:pt x="119" y="14"/>
                        <a:pt x="119" y="17"/>
                      </a:cubicBezTo>
                      <a:cubicBezTo>
                        <a:pt x="121" y="17"/>
                        <a:pt x="126" y="14"/>
                        <a:pt x="124" y="12"/>
                      </a:cubicBezTo>
                      <a:cubicBezTo>
                        <a:pt x="126" y="13"/>
                        <a:pt x="121" y="13"/>
                        <a:pt x="120" y="13"/>
                      </a:cubicBezTo>
                      <a:cubicBezTo>
                        <a:pt x="125" y="12"/>
                        <a:pt x="118" y="9"/>
                        <a:pt x="117" y="10"/>
                      </a:cubicBezTo>
                      <a:cubicBezTo>
                        <a:pt x="118" y="9"/>
                        <a:pt x="119" y="10"/>
                        <a:pt x="119" y="10"/>
                      </a:cubicBezTo>
                      <a:cubicBezTo>
                        <a:pt x="121" y="10"/>
                        <a:pt x="123" y="10"/>
                        <a:pt x="124" y="9"/>
                      </a:cubicBezTo>
                      <a:cubicBezTo>
                        <a:pt x="125" y="9"/>
                        <a:pt x="128" y="7"/>
                        <a:pt x="127" y="6"/>
                      </a:cubicBezTo>
                      <a:cubicBezTo>
                        <a:pt x="125" y="5"/>
                        <a:pt x="122" y="4"/>
                        <a:pt x="119" y="3"/>
                      </a:cubicBezTo>
                      <a:cubicBezTo>
                        <a:pt x="118" y="2"/>
                        <a:pt x="117" y="4"/>
                        <a:pt x="116" y="5"/>
                      </a:cubicBezTo>
                      <a:cubicBezTo>
                        <a:pt x="116" y="5"/>
                        <a:pt x="114" y="8"/>
                        <a:pt x="114" y="7"/>
                      </a:cubicBezTo>
                      <a:cubicBezTo>
                        <a:pt x="114" y="7"/>
                        <a:pt x="114" y="6"/>
                        <a:pt x="114" y="5"/>
                      </a:cubicBezTo>
                      <a:cubicBezTo>
                        <a:pt x="114" y="5"/>
                        <a:pt x="112" y="5"/>
                        <a:pt x="112" y="5"/>
                      </a:cubicBezTo>
                      <a:cubicBezTo>
                        <a:pt x="113" y="4"/>
                        <a:pt x="115" y="5"/>
                        <a:pt x="115" y="4"/>
                      </a:cubicBezTo>
                      <a:cubicBezTo>
                        <a:pt x="115" y="4"/>
                        <a:pt x="112" y="4"/>
                        <a:pt x="112" y="4"/>
                      </a:cubicBezTo>
                      <a:cubicBezTo>
                        <a:pt x="112" y="3"/>
                        <a:pt x="116" y="3"/>
                        <a:pt x="116" y="2"/>
                      </a:cubicBezTo>
                      <a:cubicBezTo>
                        <a:pt x="115" y="1"/>
                        <a:pt x="109" y="0"/>
                        <a:pt x="110" y="2"/>
                      </a:cubicBezTo>
                      <a:cubicBezTo>
                        <a:pt x="111" y="3"/>
                        <a:pt x="111" y="3"/>
                        <a:pt x="110" y="4"/>
                      </a:cubicBezTo>
                      <a:cubicBezTo>
                        <a:pt x="109" y="5"/>
                        <a:pt x="107" y="7"/>
                        <a:pt x="106" y="7"/>
                      </a:cubicBezTo>
                      <a:cubicBezTo>
                        <a:pt x="105" y="7"/>
                        <a:pt x="106" y="3"/>
                        <a:pt x="106" y="3"/>
                      </a:cubicBezTo>
                      <a:cubicBezTo>
                        <a:pt x="106" y="2"/>
                        <a:pt x="101" y="9"/>
                        <a:pt x="100" y="9"/>
                      </a:cubicBezTo>
                      <a:cubicBezTo>
                        <a:pt x="97" y="9"/>
                        <a:pt x="100" y="5"/>
                        <a:pt x="101" y="4"/>
                      </a:cubicBezTo>
                      <a:cubicBezTo>
                        <a:pt x="102" y="4"/>
                        <a:pt x="103" y="2"/>
                        <a:pt x="103" y="2"/>
                      </a:cubicBezTo>
                      <a:cubicBezTo>
                        <a:pt x="102" y="1"/>
                        <a:pt x="100" y="0"/>
                        <a:pt x="100" y="1"/>
                      </a:cubicBezTo>
                      <a:cubicBezTo>
                        <a:pt x="100" y="1"/>
                        <a:pt x="101" y="2"/>
                        <a:pt x="101" y="2"/>
                      </a:cubicBezTo>
                      <a:cubicBezTo>
                        <a:pt x="101" y="2"/>
                        <a:pt x="99" y="2"/>
                        <a:pt x="98" y="2"/>
                      </a:cubicBezTo>
                      <a:cubicBezTo>
                        <a:pt x="97" y="3"/>
                        <a:pt x="98" y="2"/>
                        <a:pt x="97" y="1"/>
                      </a:cubicBezTo>
                      <a:cubicBezTo>
                        <a:pt x="97" y="1"/>
                        <a:pt x="95" y="3"/>
                        <a:pt x="95" y="3"/>
                      </a:cubicBezTo>
                      <a:cubicBezTo>
                        <a:pt x="95" y="4"/>
                        <a:pt x="97" y="5"/>
                        <a:pt x="96" y="5"/>
                      </a:cubicBezTo>
                      <a:cubicBezTo>
                        <a:pt x="95" y="5"/>
                        <a:pt x="95" y="5"/>
                        <a:pt x="95" y="5"/>
                      </a:cubicBezTo>
                      <a:cubicBezTo>
                        <a:pt x="94" y="5"/>
                        <a:pt x="94" y="6"/>
                        <a:pt x="94" y="7"/>
                      </a:cubicBezTo>
                      <a:cubicBezTo>
                        <a:pt x="95" y="5"/>
                        <a:pt x="91" y="6"/>
                        <a:pt x="91" y="6"/>
                      </a:cubicBezTo>
                      <a:cubicBezTo>
                        <a:pt x="91" y="6"/>
                        <a:pt x="93" y="5"/>
                        <a:pt x="93" y="4"/>
                      </a:cubicBezTo>
                      <a:cubicBezTo>
                        <a:pt x="93" y="5"/>
                        <a:pt x="89" y="6"/>
                        <a:pt x="88" y="6"/>
                      </a:cubicBezTo>
                      <a:cubicBezTo>
                        <a:pt x="87" y="6"/>
                        <a:pt x="91" y="9"/>
                        <a:pt x="91" y="9"/>
                      </a:cubicBezTo>
                      <a:cubicBezTo>
                        <a:pt x="91" y="9"/>
                        <a:pt x="90" y="11"/>
                        <a:pt x="90" y="11"/>
                      </a:cubicBezTo>
                      <a:cubicBezTo>
                        <a:pt x="90" y="11"/>
                        <a:pt x="87" y="8"/>
                        <a:pt x="87" y="8"/>
                      </a:cubicBezTo>
                      <a:cubicBezTo>
                        <a:pt x="87" y="8"/>
                        <a:pt x="85" y="11"/>
                        <a:pt x="85" y="8"/>
                      </a:cubicBezTo>
                      <a:cubicBezTo>
                        <a:pt x="84" y="7"/>
                        <a:pt x="81" y="9"/>
                        <a:pt x="80" y="8"/>
                      </a:cubicBezTo>
                      <a:cubicBezTo>
                        <a:pt x="81" y="9"/>
                        <a:pt x="84" y="9"/>
                        <a:pt x="84" y="10"/>
                      </a:cubicBezTo>
                      <a:cubicBezTo>
                        <a:pt x="84" y="10"/>
                        <a:pt x="83" y="10"/>
                        <a:pt x="83" y="11"/>
                      </a:cubicBezTo>
                      <a:cubicBezTo>
                        <a:pt x="83" y="12"/>
                        <a:pt x="84" y="12"/>
                        <a:pt x="84" y="13"/>
                      </a:cubicBezTo>
                      <a:cubicBezTo>
                        <a:pt x="84" y="13"/>
                        <a:pt x="81" y="12"/>
                        <a:pt x="81" y="11"/>
                      </a:cubicBezTo>
                      <a:cubicBezTo>
                        <a:pt x="80" y="11"/>
                        <a:pt x="80" y="12"/>
                        <a:pt x="80" y="13"/>
                      </a:cubicBezTo>
                      <a:cubicBezTo>
                        <a:pt x="79" y="13"/>
                        <a:pt x="79" y="12"/>
                        <a:pt x="79" y="11"/>
                      </a:cubicBezTo>
                      <a:cubicBezTo>
                        <a:pt x="79" y="11"/>
                        <a:pt x="77" y="13"/>
                        <a:pt x="77" y="13"/>
                      </a:cubicBezTo>
                      <a:cubicBezTo>
                        <a:pt x="76" y="14"/>
                        <a:pt x="78" y="14"/>
                        <a:pt x="78" y="15"/>
                      </a:cubicBezTo>
                      <a:cubicBezTo>
                        <a:pt x="78" y="15"/>
                        <a:pt x="76" y="15"/>
                        <a:pt x="76" y="15"/>
                      </a:cubicBezTo>
                      <a:cubicBezTo>
                        <a:pt x="75" y="14"/>
                        <a:pt x="76" y="13"/>
                        <a:pt x="76" y="12"/>
                      </a:cubicBezTo>
                      <a:cubicBezTo>
                        <a:pt x="76" y="12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4" y="14"/>
                      </a:cubicBezTo>
                      <a:cubicBezTo>
                        <a:pt x="73" y="14"/>
                        <a:pt x="72" y="16"/>
                        <a:pt x="72" y="16"/>
                      </a:cubicBezTo>
                      <a:cubicBezTo>
                        <a:pt x="71" y="15"/>
                        <a:pt x="73" y="14"/>
                        <a:pt x="72" y="14"/>
                      </a:cubicBezTo>
                      <a:cubicBezTo>
                        <a:pt x="71" y="13"/>
                        <a:pt x="70" y="13"/>
                        <a:pt x="70" y="12"/>
                      </a:cubicBezTo>
                      <a:cubicBezTo>
                        <a:pt x="70" y="12"/>
                        <a:pt x="72" y="12"/>
                        <a:pt x="72" y="12"/>
                      </a:cubicBezTo>
                      <a:cubicBezTo>
                        <a:pt x="72" y="11"/>
                        <a:pt x="69" y="10"/>
                        <a:pt x="68" y="10"/>
                      </a:cubicBezTo>
                      <a:cubicBezTo>
                        <a:pt x="68" y="11"/>
                        <a:pt x="69" y="13"/>
                        <a:pt x="69" y="13"/>
                      </a:cubicBezTo>
                      <a:cubicBezTo>
                        <a:pt x="69" y="13"/>
                        <a:pt x="65" y="14"/>
                        <a:pt x="66" y="14"/>
                      </a:cubicBezTo>
                      <a:cubicBezTo>
                        <a:pt x="66" y="14"/>
                        <a:pt x="68" y="14"/>
                        <a:pt x="68" y="14"/>
                      </a:cubicBezTo>
                      <a:cubicBezTo>
                        <a:pt x="68" y="14"/>
                        <a:pt x="67" y="14"/>
                        <a:pt x="67" y="14"/>
                      </a:cubicBezTo>
                      <a:cubicBezTo>
                        <a:pt x="68" y="16"/>
                        <a:pt x="70" y="14"/>
                        <a:pt x="69" y="14"/>
                      </a:cubicBezTo>
                      <a:cubicBezTo>
                        <a:pt x="70" y="15"/>
                        <a:pt x="69" y="16"/>
                        <a:pt x="69" y="16"/>
                      </a:cubicBezTo>
                      <a:cubicBezTo>
                        <a:pt x="69" y="17"/>
                        <a:pt x="67" y="15"/>
                        <a:pt x="67" y="15"/>
                      </a:cubicBezTo>
                      <a:cubicBezTo>
                        <a:pt x="66" y="15"/>
                        <a:pt x="66" y="14"/>
                        <a:pt x="65" y="14"/>
                      </a:cubicBezTo>
                      <a:cubicBezTo>
                        <a:pt x="65" y="14"/>
                        <a:pt x="64" y="16"/>
                        <a:pt x="63" y="15"/>
                      </a:cubicBezTo>
                      <a:cubicBezTo>
                        <a:pt x="63" y="14"/>
                        <a:pt x="60" y="16"/>
                        <a:pt x="60" y="16"/>
                      </a:cubicBezTo>
                      <a:cubicBezTo>
                        <a:pt x="60" y="16"/>
                        <a:pt x="60" y="19"/>
                        <a:pt x="60" y="19"/>
                      </a:cubicBezTo>
                      <a:cubicBezTo>
                        <a:pt x="60" y="20"/>
                        <a:pt x="61" y="17"/>
                        <a:pt x="62" y="18"/>
                      </a:cubicBezTo>
                      <a:cubicBezTo>
                        <a:pt x="62" y="18"/>
                        <a:pt x="64" y="19"/>
                        <a:pt x="64" y="18"/>
                      </a:cubicBezTo>
                      <a:cubicBezTo>
                        <a:pt x="64" y="19"/>
                        <a:pt x="63" y="19"/>
                        <a:pt x="63" y="20"/>
                      </a:cubicBezTo>
                      <a:cubicBezTo>
                        <a:pt x="62" y="20"/>
                        <a:pt x="63" y="22"/>
                        <a:pt x="62" y="22"/>
                      </a:cubicBezTo>
                      <a:cubicBezTo>
                        <a:pt x="62" y="23"/>
                        <a:pt x="61" y="21"/>
                        <a:pt x="61" y="21"/>
                      </a:cubicBezTo>
                      <a:cubicBezTo>
                        <a:pt x="60" y="21"/>
                        <a:pt x="60" y="23"/>
                        <a:pt x="59" y="23"/>
                      </a:cubicBezTo>
                      <a:cubicBezTo>
                        <a:pt x="59" y="23"/>
                        <a:pt x="59" y="21"/>
                        <a:pt x="59" y="21"/>
                      </a:cubicBezTo>
                      <a:cubicBezTo>
                        <a:pt x="58" y="21"/>
                        <a:pt x="58" y="22"/>
                        <a:pt x="57" y="22"/>
                      </a:cubicBezTo>
                      <a:cubicBezTo>
                        <a:pt x="57" y="22"/>
                        <a:pt x="57" y="20"/>
                        <a:pt x="57" y="20"/>
                      </a:cubicBezTo>
                      <a:cubicBezTo>
                        <a:pt x="57" y="19"/>
                        <a:pt x="56" y="22"/>
                        <a:pt x="55" y="22"/>
                      </a:cubicBezTo>
                      <a:cubicBezTo>
                        <a:pt x="53" y="23"/>
                        <a:pt x="56" y="17"/>
                        <a:pt x="56" y="17"/>
                      </a:cubicBezTo>
                      <a:cubicBezTo>
                        <a:pt x="55" y="17"/>
                        <a:pt x="53" y="18"/>
                        <a:pt x="53" y="18"/>
                      </a:cubicBezTo>
                      <a:cubicBezTo>
                        <a:pt x="52" y="19"/>
                        <a:pt x="54" y="20"/>
                        <a:pt x="54" y="20"/>
                      </a:cubicBezTo>
                      <a:cubicBezTo>
                        <a:pt x="53" y="20"/>
                        <a:pt x="53" y="20"/>
                        <a:pt x="52" y="20"/>
                      </a:cubicBezTo>
                      <a:cubicBezTo>
                        <a:pt x="52" y="20"/>
                        <a:pt x="52" y="21"/>
                        <a:pt x="51" y="22"/>
                      </a:cubicBezTo>
                      <a:cubicBezTo>
                        <a:pt x="52" y="21"/>
                        <a:pt x="47" y="21"/>
                        <a:pt x="49" y="22"/>
                      </a:cubicBezTo>
                      <a:cubicBezTo>
                        <a:pt x="49" y="23"/>
                        <a:pt x="51" y="22"/>
                        <a:pt x="51" y="22"/>
                      </a:cubicBezTo>
                      <a:cubicBezTo>
                        <a:pt x="51" y="22"/>
                        <a:pt x="50" y="23"/>
                        <a:pt x="51" y="23"/>
                      </a:cubicBezTo>
                      <a:cubicBezTo>
                        <a:pt x="51" y="23"/>
                        <a:pt x="52" y="23"/>
                        <a:pt x="52" y="22"/>
                      </a:cubicBezTo>
                      <a:cubicBezTo>
                        <a:pt x="52" y="22"/>
                        <a:pt x="52" y="24"/>
                        <a:pt x="51" y="24"/>
                      </a:cubicBezTo>
                      <a:cubicBezTo>
                        <a:pt x="50" y="24"/>
                        <a:pt x="50" y="23"/>
                        <a:pt x="49" y="23"/>
                      </a:cubicBezTo>
                      <a:cubicBezTo>
                        <a:pt x="48" y="24"/>
                        <a:pt x="48" y="26"/>
                        <a:pt x="47" y="26"/>
                      </a:cubicBezTo>
                      <a:cubicBezTo>
                        <a:pt x="47" y="26"/>
                        <a:pt x="44" y="26"/>
                        <a:pt x="44" y="26"/>
                      </a:cubicBezTo>
                      <a:cubicBezTo>
                        <a:pt x="44" y="29"/>
                        <a:pt x="51" y="25"/>
                        <a:pt x="51" y="25"/>
                      </a:cubicBezTo>
                      <a:cubicBezTo>
                        <a:pt x="52" y="25"/>
                        <a:pt x="53" y="24"/>
                        <a:pt x="54" y="25"/>
                      </a:cubicBezTo>
                      <a:cubicBezTo>
                        <a:pt x="56" y="25"/>
                        <a:pt x="55" y="23"/>
                        <a:pt x="54" y="23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56" y="25"/>
                        <a:pt x="57" y="23"/>
                        <a:pt x="58" y="23"/>
                      </a:cubicBezTo>
                      <a:cubicBezTo>
                        <a:pt x="57" y="23"/>
                        <a:pt x="57" y="25"/>
                        <a:pt x="56" y="25"/>
                      </a:cubicBezTo>
                      <a:cubicBezTo>
                        <a:pt x="57" y="25"/>
                        <a:pt x="58" y="25"/>
                        <a:pt x="58" y="25"/>
                      </a:cubicBezTo>
                      <a:cubicBezTo>
                        <a:pt x="58" y="25"/>
                        <a:pt x="56" y="26"/>
                        <a:pt x="56" y="27"/>
                      </a:cubicBezTo>
                      <a:cubicBezTo>
                        <a:pt x="56" y="27"/>
                        <a:pt x="61" y="25"/>
                        <a:pt x="61" y="26"/>
                      </a:cubicBezTo>
                      <a:cubicBezTo>
                        <a:pt x="60" y="27"/>
                        <a:pt x="57" y="26"/>
                        <a:pt x="57" y="28"/>
                      </a:cubicBezTo>
                      <a:cubicBezTo>
                        <a:pt x="56" y="31"/>
                        <a:pt x="54" y="27"/>
                        <a:pt x="54" y="27"/>
                      </a:cubicBezTo>
                      <a:cubicBezTo>
                        <a:pt x="54" y="26"/>
                        <a:pt x="54" y="29"/>
                        <a:pt x="54" y="29"/>
                      </a:cubicBezTo>
                      <a:cubicBezTo>
                        <a:pt x="54" y="29"/>
                        <a:pt x="53" y="27"/>
                        <a:pt x="52" y="27"/>
                      </a:cubicBezTo>
                      <a:cubicBezTo>
                        <a:pt x="51" y="28"/>
                        <a:pt x="49" y="30"/>
                        <a:pt x="49" y="31"/>
                      </a:cubicBezTo>
                      <a:cubicBezTo>
                        <a:pt x="49" y="31"/>
                        <a:pt x="51" y="30"/>
                        <a:pt x="51" y="30"/>
                      </a:cubicBezTo>
                      <a:cubicBezTo>
                        <a:pt x="51" y="31"/>
                        <a:pt x="53" y="30"/>
                        <a:pt x="53" y="31"/>
                      </a:cubicBezTo>
                      <a:cubicBezTo>
                        <a:pt x="53" y="30"/>
                        <a:pt x="50" y="31"/>
                        <a:pt x="50" y="32"/>
                      </a:cubicBezTo>
                      <a:cubicBezTo>
                        <a:pt x="51" y="33"/>
                        <a:pt x="54" y="31"/>
                        <a:pt x="53" y="33"/>
                      </a:cubicBezTo>
                      <a:cubicBezTo>
                        <a:pt x="54" y="31"/>
                        <a:pt x="47" y="34"/>
                        <a:pt x="47" y="34"/>
                      </a:cubicBezTo>
                      <a:cubicBezTo>
                        <a:pt x="47" y="33"/>
                        <a:pt x="53" y="35"/>
                        <a:pt x="52" y="35"/>
                      </a:cubicBezTo>
                      <a:cubicBezTo>
                        <a:pt x="51" y="36"/>
                        <a:pt x="50" y="34"/>
                        <a:pt x="49" y="35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36"/>
                        <a:pt x="46" y="34"/>
                        <a:pt x="45" y="36"/>
                      </a:cubicBezTo>
                      <a:cubicBezTo>
                        <a:pt x="45" y="36"/>
                        <a:pt x="48" y="36"/>
                        <a:pt x="48" y="36"/>
                      </a:cubicBezTo>
                      <a:cubicBezTo>
                        <a:pt x="46" y="38"/>
                        <a:pt x="44" y="36"/>
                        <a:pt x="45" y="39"/>
                      </a:cubicBezTo>
                      <a:cubicBezTo>
                        <a:pt x="45" y="39"/>
                        <a:pt x="43" y="40"/>
                        <a:pt x="43" y="40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42" y="42"/>
                        <a:pt x="41" y="42"/>
                        <a:pt x="41" y="42"/>
                      </a:cubicBezTo>
                      <a:cubicBezTo>
                        <a:pt x="41" y="43"/>
                        <a:pt x="42" y="42"/>
                        <a:pt x="42" y="42"/>
                      </a:cubicBezTo>
                      <a:cubicBezTo>
                        <a:pt x="43" y="42"/>
                        <a:pt x="42" y="43"/>
                        <a:pt x="42" y="43"/>
                      </a:cubicBezTo>
                      <a:cubicBezTo>
                        <a:pt x="43" y="43"/>
                        <a:pt x="45" y="44"/>
                        <a:pt x="46" y="43"/>
                      </a:cubicBezTo>
                      <a:cubicBezTo>
                        <a:pt x="44" y="44"/>
                        <a:pt x="44" y="44"/>
                        <a:pt x="42" y="44"/>
                      </a:cubicBezTo>
                      <a:cubicBezTo>
                        <a:pt x="41" y="44"/>
                        <a:pt x="38" y="44"/>
                        <a:pt x="38" y="45"/>
                      </a:cubicBezTo>
                      <a:cubicBezTo>
                        <a:pt x="38" y="45"/>
                        <a:pt x="39" y="45"/>
                        <a:pt x="39" y="45"/>
                      </a:cubicBezTo>
                      <a:cubicBezTo>
                        <a:pt x="39" y="45"/>
                        <a:pt x="38" y="46"/>
                        <a:pt x="38" y="46"/>
                      </a:cubicBezTo>
                      <a:cubicBezTo>
                        <a:pt x="38" y="46"/>
                        <a:pt x="40" y="45"/>
                        <a:pt x="40" y="46"/>
                      </a:cubicBezTo>
                      <a:cubicBezTo>
                        <a:pt x="40" y="46"/>
                        <a:pt x="38" y="48"/>
                        <a:pt x="38" y="48"/>
                      </a:cubicBezTo>
                      <a:cubicBezTo>
                        <a:pt x="38" y="48"/>
                        <a:pt x="39" y="48"/>
                        <a:pt x="39" y="49"/>
                      </a:cubicBezTo>
                      <a:cubicBezTo>
                        <a:pt x="39" y="49"/>
                        <a:pt x="37" y="49"/>
                        <a:pt x="37" y="49"/>
                      </a:cubicBezTo>
                      <a:cubicBezTo>
                        <a:pt x="37" y="49"/>
                        <a:pt x="39" y="50"/>
                        <a:pt x="39" y="50"/>
                      </a:cubicBezTo>
                      <a:cubicBezTo>
                        <a:pt x="38" y="50"/>
                        <a:pt x="37" y="50"/>
                        <a:pt x="37" y="50"/>
                      </a:cubicBezTo>
                      <a:cubicBezTo>
                        <a:pt x="37" y="51"/>
                        <a:pt x="38" y="52"/>
                        <a:pt x="39" y="52"/>
                      </a:cubicBezTo>
                      <a:cubicBezTo>
                        <a:pt x="37" y="52"/>
                        <a:pt x="35" y="52"/>
                        <a:pt x="34" y="54"/>
                      </a:cubicBezTo>
                      <a:cubicBezTo>
                        <a:pt x="34" y="55"/>
                        <a:pt x="30" y="54"/>
                        <a:pt x="30" y="54"/>
                      </a:cubicBezTo>
                      <a:cubicBezTo>
                        <a:pt x="30" y="57"/>
                        <a:pt x="36" y="54"/>
                        <a:pt x="37" y="54"/>
                      </a:cubicBezTo>
                      <a:cubicBezTo>
                        <a:pt x="36" y="54"/>
                        <a:pt x="35" y="56"/>
                        <a:pt x="35" y="56"/>
                      </a:cubicBezTo>
                      <a:cubicBezTo>
                        <a:pt x="32" y="56"/>
                        <a:pt x="34" y="57"/>
                        <a:pt x="33" y="58"/>
                      </a:cubicBezTo>
                      <a:cubicBezTo>
                        <a:pt x="32" y="59"/>
                        <a:pt x="30" y="57"/>
                        <a:pt x="29" y="58"/>
                      </a:cubicBezTo>
                      <a:cubicBezTo>
                        <a:pt x="29" y="59"/>
                        <a:pt x="26" y="61"/>
                        <a:pt x="26" y="61"/>
                      </a:cubicBezTo>
                      <a:cubicBezTo>
                        <a:pt x="26" y="62"/>
                        <a:pt x="27" y="62"/>
                        <a:pt x="27" y="62"/>
                      </a:cubicBezTo>
                      <a:cubicBezTo>
                        <a:pt x="27" y="63"/>
                        <a:pt x="24" y="63"/>
                        <a:pt x="24" y="63"/>
                      </a:cubicBezTo>
                      <a:cubicBezTo>
                        <a:pt x="24" y="63"/>
                        <a:pt x="25" y="64"/>
                        <a:pt x="25" y="65"/>
                      </a:cubicBezTo>
                      <a:cubicBezTo>
                        <a:pt x="25" y="66"/>
                        <a:pt x="27" y="65"/>
                        <a:pt x="28" y="65"/>
                      </a:cubicBezTo>
                      <a:cubicBezTo>
                        <a:pt x="29" y="64"/>
                        <a:pt x="30" y="65"/>
                        <a:pt x="31" y="64"/>
                      </a:cubicBezTo>
                      <a:cubicBezTo>
                        <a:pt x="31" y="64"/>
                        <a:pt x="30" y="63"/>
                        <a:pt x="30" y="62"/>
                      </a:cubicBezTo>
                      <a:cubicBezTo>
                        <a:pt x="30" y="62"/>
                        <a:pt x="32" y="63"/>
                        <a:pt x="33" y="64"/>
                      </a:cubicBezTo>
                      <a:cubicBezTo>
                        <a:pt x="33" y="64"/>
                        <a:pt x="30" y="66"/>
                        <a:pt x="30" y="66"/>
                      </a:cubicBezTo>
                      <a:cubicBezTo>
                        <a:pt x="29" y="66"/>
                        <a:pt x="28" y="67"/>
                        <a:pt x="28" y="66"/>
                      </a:cubicBezTo>
                      <a:cubicBezTo>
                        <a:pt x="27" y="65"/>
                        <a:pt x="26" y="67"/>
                        <a:pt x="25" y="67"/>
                      </a:cubicBezTo>
                      <a:cubicBezTo>
                        <a:pt x="24" y="66"/>
                        <a:pt x="24" y="63"/>
                        <a:pt x="23" y="66"/>
                      </a:cubicBezTo>
                      <a:cubicBezTo>
                        <a:pt x="21" y="70"/>
                        <a:pt x="20" y="65"/>
                        <a:pt x="21" y="65"/>
                      </a:cubicBezTo>
                      <a:cubicBezTo>
                        <a:pt x="19" y="65"/>
                        <a:pt x="21" y="69"/>
                        <a:pt x="19" y="68"/>
                      </a:cubicBezTo>
                      <a:cubicBezTo>
                        <a:pt x="15" y="68"/>
                        <a:pt x="18" y="70"/>
                        <a:pt x="17" y="71"/>
                      </a:cubicBezTo>
                      <a:cubicBezTo>
                        <a:pt x="16" y="71"/>
                        <a:pt x="16" y="69"/>
                        <a:pt x="16" y="69"/>
                      </a:cubicBezTo>
                      <a:cubicBezTo>
                        <a:pt x="14" y="69"/>
                        <a:pt x="12" y="70"/>
                        <a:pt x="11" y="71"/>
                      </a:cubicBezTo>
                      <a:cubicBezTo>
                        <a:pt x="11" y="72"/>
                        <a:pt x="15" y="72"/>
                        <a:pt x="16" y="72"/>
                      </a:cubicBezTo>
                      <a:cubicBezTo>
                        <a:pt x="16" y="72"/>
                        <a:pt x="19" y="71"/>
                        <a:pt x="19" y="71"/>
                      </a:cubicBezTo>
                      <a:cubicBezTo>
                        <a:pt x="20" y="72"/>
                        <a:pt x="15" y="72"/>
                        <a:pt x="15" y="72"/>
                      </a:cubicBezTo>
                      <a:cubicBezTo>
                        <a:pt x="14" y="72"/>
                        <a:pt x="14" y="73"/>
                        <a:pt x="13" y="73"/>
                      </a:cubicBezTo>
                      <a:cubicBezTo>
                        <a:pt x="12" y="73"/>
                        <a:pt x="11" y="73"/>
                        <a:pt x="10" y="73"/>
                      </a:cubicBezTo>
                      <a:cubicBezTo>
                        <a:pt x="8" y="72"/>
                        <a:pt x="7" y="73"/>
                        <a:pt x="9" y="74"/>
                      </a:cubicBezTo>
                      <a:cubicBezTo>
                        <a:pt x="10" y="74"/>
                        <a:pt x="12" y="74"/>
                        <a:pt x="12" y="76"/>
                      </a:cubicBezTo>
                      <a:cubicBezTo>
                        <a:pt x="12" y="76"/>
                        <a:pt x="11" y="78"/>
                        <a:pt x="11" y="77"/>
                      </a:cubicBezTo>
                      <a:cubicBezTo>
                        <a:pt x="10" y="77"/>
                        <a:pt x="12" y="75"/>
                        <a:pt x="10" y="74"/>
                      </a:cubicBezTo>
                      <a:cubicBezTo>
                        <a:pt x="7" y="74"/>
                        <a:pt x="9" y="75"/>
                        <a:pt x="8" y="76"/>
                      </a:cubicBezTo>
                      <a:cubicBezTo>
                        <a:pt x="8" y="76"/>
                        <a:pt x="8" y="73"/>
                        <a:pt x="7" y="73"/>
                      </a:cubicBezTo>
                      <a:cubicBezTo>
                        <a:pt x="7" y="72"/>
                        <a:pt x="5" y="78"/>
                        <a:pt x="6" y="77"/>
                      </a:cubicBezTo>
                      <a:cubicBezTo>
                        <a:pt x="5" y="77"/>
                        <a:pt x="5" y="75"/>
                        <a:pt x="5" y="75"/>
                      </a:cubicBezTo>
                      <a:cubicBezTo>
                        <a:pt x="4" y="75"/>
                        <a:pt x="4" y="77"/>
                        <a:pt x="4" y="77"/>
                      </a:cubicBezTo>
                      <a:cubicBezTo>
                        <a:pt x="3" y="78"/>
                        <a:pt x="1" y="77"/>
                        <a:pt x="1" y="78"/>
                      </a:cubicBezTo>
                      <a:cubicBezTo>
                        <a:pt x="1" y="79"/>
                        <a:pt x="0" y="80"/>
                        <a:pt x="1" y="80"/>
                      </a:cubicBezTo>
                      <a:cubicBezTo>
                        <a:pt x="2" y="80"/>
                        <a:pt x="3" y="80"/>
                        <a:pt x="4" y="81"/>
                      </a:cubicBezTo>
                      <a:cubicBezTo>
                        <a:pt x="4" y="81"/>
                        <a:pt x="0" y="82"/>
                        <a:pt x="1" y="83"/>
                      </a:cubicBezTo>
                      <a:cubicBezTo>
                        <a:pt x="1" y="84"/>
                        <a:pt x="3" y="84"/>
                        <a:pt x="3" y="84"/>
                      </a:cubicBezTo>
                      <a:cubicBezTo>
                        <a:pt x="3" y="84"/>
                        <a:pt x="6" y="83"/>
                        <a:pt x="6" y="84"/>
                      </a:cubicBezTo>
                      <a:cubicBezTo>
                        <a:pt x="5" y="85"/>
                        <a:pt x="2" y="84"/>
                        <a:pt x="1" y="86"/>
                      </a:cubicBezTo>
                      <a:cubicBezTo>
                        <a:pt x="0" y="87"/>
                        <a:pt x="6" y="87"/>
                        <a:pt x="4" y="89"/>
                      </a:cubicBezTo>
                      <a:cubicBezTo>
                        <a:pt x="4" y="89"/>
                        <a:pt x="3" y="87"/>
                        <a:pt x="2" y="88"/>
                      </a:cubicBezTo>
                      <a:cubicBezTo>
                        <a:pt x="1" y="89"/>
                        <a:pt x="1" y="90"/>
                        <a:pt x="2" y="91"/>
                      </a:cubicBezTo>
                      <a:cubicBezTo>
                        <a:pt x="3" y="91"/>
                        <a:pt x="5" y="92"/>
                        <a:pt x="6" y="92"/>
                      </a:cubicBezTo>
                      <a:cubicBezTo>
                        <a:pt x="7" y="91"/>
                        <a:pt x="8" y="89"/>
                        <a:pt x="9" y="90"/>
                      </a:cubicBezTo>
                      <a:cubicBezTo>
                        <a:pt x="8" y="90"/>
                        <a:pt x="7" y="91"/>
                        <a:pt x="7" y="91"/>
                      </a:cubicBezTo>
                      <a:cubicBezTo>
                        <a:pt x="7" y="92"/>
                        <a:pt x="6" y="92"/>
                        <a:pt x="5" y="92"/>
                      </a:cubicBezTo>
                      <a:cubicBezTo>
                        <a:pt x="5" y="92"/>
                        <a:pt x="7" y="93"/>
                        <a:pt x="7" y="94"/>
                      </a:cubicBezTo>
                      <a:cubicBezTo>
                        <a:pt x="7" y="94"/>
                        <a:pt x="4" y="92"/>
                        <a:pt x="5" y="94"/>
                      </a:cubicBezTo>
                      <a:cubicBezTo>
                        <a:pt x="5" y="95"/>
                        <a:pt x="8" y="96"/>
                        <a:pt x="8" y="96"/>
                      </a:cubicBezTo>
                      <a:cubicBezTo>
                        <a:pt x="8" y="97"/>
                        <a:pt x="5" y="95"/>
                        <a:pt x="4" y="96"/>
                      </a:cubicBezTo>
                      <a:cubicBezTo>
                        <a:pt x="2" y="96"/>
                        <a:pt x="4" y="93"/>
                        <a:pt x="3" y="93"/>
                      </a:cubicBezTo>
                      <a:cubicBezTo>
                        <a:pt x="3" y="93"/>
                        <a:pt x="1" y="95"/>
                        <a:pt x="2" y="96"/>
                      </a:cubicBezTo>
                      <a:cubicBezTo>
                        <a:pt x="3" y="96"/>
                        <a:pt x="2" y="98"/>
                        <a:pt x="2" y="98"/>
                      </a:cubicBezTo>
                      <a:cubicBezTo>
                        <a:pt x="3" y="99"/>
                        <a:pt x="4" y="97"/>
                        <a:pt x="5" y="96"/>
                      </a:cubicBezTo>
                      <a:cubicBezTo>
                        <a:pt x="5" y="96"/>
                        <a:pt x="5" y="97"/>
                        <a:pt x="5" y="97"/>
                      </a:cubicBezTo>
                      <a:cubicBezTo>
                        <a:pt x="6" y="97"/>
                        <a:pt x="6" y="96"/>
                        <a:pt x="7" y="96"/>
                      </a:cubicBezTo>
                      <a:cubicBezTo>
                        <a:pt x="7" y="96"/>
                        <a:pt x="7" y="98"/>
                        <a:pt x="6" y="98"/>
                      </a:cubicBezTo>
                      <a:cubicBezTo>
                        <a:pt x="4" y="99"/>
                        <a:pt x="8" y="101"/>
                        <a:pt x="8" y="100"/>
                      </a:cubicBezTo>
                      <a:cubicBezTo>
                        <a:pt x="8" y="102"/>
                        <a:pt x="1" y="100"/>
                        <a:pt x="5" y="103"/>
                      </a:cubicBezTo>
                      <a:cubicBezTo>
                        <a:pt x="7" y="104"/>
                        <a:pt x="8" y="105"/>
                        <a:pt x="10" y="105"/>
                      </a:cubicBezTo>
                      <a:cubicBezTo>
                        <a:pt x="10" y="105"/>
                        <a:pt x="13" y="107"/>
                        <a:pt x="14" y="107"/>
                      </a:cubicBezTo>
                      <a:cubicBezTo>
                        <a:pt x="17" y="107"/>
                        <a:pt x="21" y="104"/>
                        <a:pt x="23" y="102"/>
                      </a:cubicBezTo>
                      <a:cubicBezTo>
                        <a:pt x="24" y="100"/>
                        <a:pt x="25" y="100"/>
                        <a:pt x="27" y="99"/>
                      </a:cubicBezTo>
                      <a:cubicBezTo>
                        <a:pt x="28" y="98"/>
                        <a:pt x="28" y="95"/>
                        <a:pt x="29" y="95"/>
                      </a:cubicBezTo>
                      <a:cubicBezTo>
                        <a:pt x="29" y="95"/>
                        <a:pt x="29" y="98"/>
                        <a:pt x="30" y="98"/>
                      </a:cubicBezTo>
                      <a:cubicBezTo>
                        <a:pt x="32" y="99"/>
                        <a:pt x="31" y="99"/>
                        <a:pt x="31" y="100"/>
                      </a:cubicBezTo>
                      <a:cubicBezTo>
                        <a:pt x="32" y="100"/>
                        <a:pt x="33" y="100"/>
                        <a:pt x="34" y="101"/>
                      </a:cubicBezTo>
                      <a:cubicBezTo>
                        <a:pt x="34" y="102"/>
                        <a:pt x="33" y="100"/>
                        <a:pt x="34" y="10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1" name="Freeform 725">
                  <a:extLst>
                    <a:ext uri="{FF2B5EF4-FFF2-40B4-BE49-F238E27FC236}">
                      <a16:creationId xmlns:a16="http://schemas.microsoft.com/office/drawing/2014/main" id="{DAFD7D4B-5E33-884C-88EA-AC79F77A7A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324" y="7031148"/>
                  <a:ext cx="187795" cy="207241"/>
                </a:xfrm>
                <a:custGeom>
                  <a:avLst/>
                  <a:gdLst>
                    <a:gd name="T0" fmla="*/ 21 w 24"/>
                    <a:gd name="T1" fmla="*/ 8 h 25"/>
                    <a:gd name="T2" fmla="*/ 18 w 24"/>
                    <a:gd name="T3" fmla="*/ 5 h 25"/>
                    <a:gd name="T4" fmla="*/ 15 w 24"/>
                    <a:gd name="T5" fmla="*/ 6 h 25"/>
                    <a:gd name="T6" fmla="*/ 16 w 24"/>
                    <a:gd name="T7" fmla="*/ 1 h 25"/>
                    <a:gd name="T8" fmla="*/ 10 w 24"/>
                    <a:gd name="T9" fmla="*/ 1 h 25"/>
                    <a:gd name="T10" fmla="*/ 10 w 24"/>
                    <a:gd name="T11" fmla="*/ 2 h 25"/>
                    <a:gd name="T12" fmla="*/ 9 w 24"/>
                    <a:gd name="T13" fmla="*/ 3 h 25"/>
                    <a:gd name="T14" fmla="*/ 11 w 24"/>
                    <a:gd name="T15" fmla="*/ 4 h 25"/>
                    <a:gd name="T16" fmla="*/ 9 w 24"/>
                    <a:gd name="T17" fmla="*/ 5 h 25"/>
                    <a:gd name="T18" fmla="*/ 2 w 24"/>
                    <a:gd name="T19" fmla="*/ 6 h 25"/>
                    <a:gd name="T20" fmla="*/ 3 w 24"/>
                    <a:gd name="T21" fmla="*/ 7 h 25"/>
                    <a:gd name="T22" fmla="*/ 2 w 24"/>
                    <a:gd name="T23" fmla="*/ 8 h 25"/>
                    <a:gd name="T24" fmla="*/ 2 w 24"/>
                    <a:gd name="T25" fmla="*/ 8 h 25"/>
                    <a:gd name="T26" fmla="*/ 1 w 24"/>
                    <a:gd name="T27" fmla="*/ 8 h 25"/>
                    <a:gd name="T28" fmla="*/ 3 w 24"/>
                    <a:gd name="T29" fmla="*/ 10 h 25"/>
                    <a:gd name="T30" fmla="*/ 6 w 24"/>
                    <a:gd name="T31" fmla="*/ 13 h 25"/>
                    <a:gd name="T32" fmla="*/ 5 w 24"/>
                    <a:gd name="T33" fmla="*/ 17 h 25"/>
                    <a:gd name="T34" fmla="*/ 1 w 24"/>
                    <a:gd name="T35" fmla="*/ 20 h 25"/>
                    <a:gd name="T36" fmla="*/ 3 w 24"/>
                    <a:gd name="T37" fmla="*/ 20 h 25"/>
                    <a:gd name="T38" fmla="*/ 0 w 24"/>
                    <a:gd name="T39" fmla="*/ 22 h 25"/>
                    <a:gd name="T40" fmla="*/ 3 w 24"/>
                    <a:gd name="T41" fmla="*/ 21 h 25"/>
                    <a:gd name="T42" fmla="*/ 2 w 24"/>
                    <a:gd name="T43" fmla="*/ 24 h 25"/>
                    <a:gd name="T44" fmla="*/ 4 w 24"/>
                    <a:gd name="T45" fmla="*/ 23 h 25"/>
                    <a:gd name="T46" fmla="*/ 4 w 24"/>
                    <a:gd name="T47" fmla="*/ 25 h 25"/>
                    <a:gd name="T48" fmla="*/ 8 w 24"/>
                    <a:gd name="T49" fmla="*/ 24 h 25"/>
                    <a:gd name="T50" fmla="*/ 17 w 24"/>
                    <a:gd name="T51" fmla="*/ 20 h 25"/>
                    <a:gd name="T52" fmla="*/ 22 w 24"/>
                    <a:gd name="T53" fmla="*/ 16 h 25"/>
                    <a:gd name="T54" fmla="*/ 21 w 24"/>
                    <a:gd name="T55" fmla="*/ 8 h 25"/>
                    <a:gd name="T56" fmla="*/ 21 w 24"/>
                    <a:gd name="T5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4" h="25">
                      <a:moveTo>
                        <a:pt x="21" y="8"/>
                      </a:moveTo>
                      <a:cubicBezTo>
                        <a:pt x="20" y="8"/>
                        <a:pt x="19" y="5"/>
                        <a:pt x="18" y="5"/>
                      </a:cubicBezTo>
                      <a:cubicBezTo>
                        <a:pt x="16" y="6"/>
                        <a:pt x="17" y="7"/>
                        <a:pt x="15" y="6"/>
                      </a:cubicBezTo>
                      <a:cubicBezTo>
                        <a:pt x="11" y="5"/>
                        <a:pt x="15" y="3"/>
                        <a:pt x="16" y="1"/>
                      </a:cubicBezTo>
                      <a:cubicBezTo>
                        <a:pt x="14" y="1"/>
                        <a:pt x="11" y="0"/>
                        <a:pt x="10" y="1"/>
                      </a:cubicBezTo>
                      <a:cubicBezTo>
                        <a:pt x="10" y="1"/>
                        <a:pt x="12" y="1"/>
                        <a:pt x="10" y="2"/>
                      </a:cubicBezTo>
                      <a:cubicBezTo>
                        <a:pt x="10" y="2"/>
                        <a:pt x="8" y="3"/>
                        <a:pt x="9" y="3"/>
                      </a:cubicBezTo>
                      <a:cubicBezTo>
                        <a:pt x="9" y="4"/>
                        <a:pt x="11" y="3"/>
                        <a:pt x="11" y="4"/>
                      </a:cubicBezTo>
                      <a:cubicBezTo>
                        <a:pt x="12" y="5"/>
                        <a:pt x="9" y="5"/>
                        <a:pt x="9" y="5"/>
                      </a:cubicBezTo>
                      <a:cubicBezTo>
                        <a:pt x="7" y="6"/>
                        <a:pt x="3" y="5"/>
                        <a:pt x="2" y="6"/>
                      </a:cubicBezTo>
                      <a:cubicBezTo>
                        <a:pt x="2" y="6"/>
                        <a:pt x="3" y="6"/>
                        <a:pt x="3" y="7"/>
                      </a:cubicBezTo>
                      <a:cubicBezTo>
                        <a:pt x="3" y="7"/>
                        <a:pt x="1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8"/>
                        <a:pt x="1" y="8"/>
                        <a:pt x="1" y="8"/>
                      </a:cubicBezTo>
                      <a:cubicBezTo>
                        <a:pt x="1" y="9"/>
                        <a:pt x="5" y="9"/>
                        <a:pt x="3" y="10"/>
                      </a:cubicBezTo>
                      <a:cubicBezTo>
                        <a:pt x="0" y="12"/>
                        <a:pt x="4" y="13"/>
                        <a:pt x="6" y="13"/>
                      </a:cubicBezTo>
                      <a:cubicBezTo>
                        <a:pt x="7" y="13"/>
                        <a:pt x="5" y="16"/>
                        <a:pt x="5" y="17"/>
                      </a:cubicBezTo>
                      <a:cubicBezTo>
                        <a:pt x="4" y="17"/>
                        <a:pt x="2" y="21"/>
                        <a:pt x="1" y="20"/>
                      </a:cubicBezTo>
                      <a:cubicBezTo>
                        <a:pt x="1" y="20"/>
                        <a:pt x="3" y="20"/>
                        <a:pt x="3" y="20"/>
                      </a:cubicBezTo>
                      <a:cubicBezTo>
                        <a:pt x="2" y="21"/>
                        <a:pt x="1" y="20"/>
                        <a:pt x="0" y="22"/>
                      </a:cubicBezTo>
                      <a:cubicBezTo>
                        <a:pt x="0" y="22"/>
                        <a:pt x="3" y="21"/>
                        <a:pt x="3" y="21"/>
                      </a:cubicBezTo>
                      <a:cubicBezTo>
                        <a:pt x="3" y="21"/>
                        <a:pt x="2" y="23"/>
                        <a:pt x="2" y="24"/>
                      </a:cubicBezTo>
                      <a:cubicBezTo>
                        <a:pt x="2" y="24"/>
                        <a:pt x="4" y="23"/>
                        <a:pt x="4" y="23"/>
                      </a:cubicBezTo>
                      <a:cubicBezTo>
                        <a:pt x="4" y="23"/>
                        <a:pt x="4" y="24"/>
                        <a:pt x="4" y="25"/>
                      </a:cubicBezTo>
                      <a:cubicBezTo>
                        <a:pt x="5" y="25"/>
                        <a:pt x="7" y="24"/>
                        <a:pt x="8" y="24"/>
                      </a:cubicBezTo>
                      <a:cubicBezTo>
                        <a:pt x="11" y="23"/>
                        <a:pt x="14" y="20"/>
                        <a:pt x="17" y="20"/>
                      </a:cubicBezTo>
                      <a:cubicBezTo>
                        <a:pt x="21" y="20"/>
                        <a:pt x="20" y="19"/>
                        <a:pt x="22" y="16"/>
                      </a:cubicBezTo>
                      <a:cubicBezTo>
                        <a:pt x="24" y="13"/>
                        <a:pt x="21" y="11"/>
                        <a:pt x="21" y="8"/>
                      </a:cubicBezTo>
                      <a:cubicBezTo>
                        <a:pt x="20" y="8"/>
                        <a:pt x="21" y="9"/>
                        <a:pt x="21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2" name="Freeform 726">
                  <a:extLst>
                    <a:ext uri="{FF2B5EF4-FFF2-40B4-BE49-F238E27FC236}">
                      <a16:creationId xmlns:a16="http://schemas.microsoft.com/office/drawing/2014/main" id="{EC5D4693-9FE7-BD4F-BFD6-ABD7C9372A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1218" y="7022635"/>
                  <a:ext cx="126090" cy="82329"/>
                </a:xfrm>
                <a:custGeom>
                  <a:avLst/>
                  <a:gdLst>
                    <a:gd name="T0" fmla="*/ 1 w 16"/>
                    <a:gd name="T1" fmla="*/ 6 h 10"/>
                    <a:gd name="T2" fmla="*/ 4 w 16"/>
                    <a:gd name="T3" fmla="*/ 8 h 10"/>
                    <a:gd name="T4" fmla="*/ 5 w 16"/>
                    <a:gd name="T5" fmla="*/ 7 h 10"/>
                    <a:gd name="T6" fmla="*/ 8 w 16"/>
                    <a:gd name="T7" fmla="*/ 8 h 10"/>
                    <a:gd name="T8" fmla="*/ 11 w 16"/>
                    <a:gd name="T9" fmla="*/ 4 h 10"/>
                    <a:gd name="T10" fmla="*/ 11 w 16"/>
                    <a:gd name="T11" fmla="*/ 2 h 10"/>
                    <a:gd name="T12" fmla="*/ 7 w 16"/>
                    <a:gd name="T13" fmla="*/ 1 h 10"/>
                    <a:gd name="T14" fmla="*/ 4 w 16"/>
                    <a:gd name="T15" fmla="*/ 2 h 10"/>
                    <a:gd name="T16" fmla="*/ 1 w 16"/>
                    <a:gd name="T17" fmla="*/ 6 h 10"/>
                    <a:gd name="T18" fmla="*/ 1 w 16"/>
                    <a:gd name="T1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0">
                      <a:moveTo>
                        <a:pt x="1" y="6"/>
                      </a:moveTo>
                      <a:cubicBezTo>
                        <a:pt x="0" y="7"/>
                        <a:pt x="3" y="8"/>
                        <a:pt x="4" y="8"/>
                      </a:cubicBezTo>
                      <a:cubicBezTo>
                        <a:pt x="4" y="8"/>
                        <a:pt x="5" y="7"/>
                        <a:pt x="5" y="7"/>
                      </a:cubicBezTo>
                      <a:cubicBezTo>
                        <a:pt x="6" y="6"/>
                        <a:pt x="7" y="7"/>
                        <a:pt x="8" y="8"/>
                      </a:cubicBezTo>
                      <a:cubicBezTo>
                        <a:pt x="10" y="10"/>
                        <a:pt x="16" y="5"/>
                        <a:pt x="11" y="4"/>
                      </a:cubicBezTo>
                      <a:cubicBezTo>
                        <a:pt x="12" y="4"/>
                        <a:pt x="11" y="2"/>
                        <a:pt x="11" y="2"/>
                      </a:cubicBezTo>
                      <a:cubicBezTo>
                        <a:pt x="10" y="0"/>
                        <a:pt x="9" y="0"/>
                        <a:pt x="7" y="1"/>
                      </a:cubicBezTo>
                      <a:cubicBezTo>
                        <a:pt x="6" y="1"/>
                        <a:pt x="4" y="1"/>
                        <a:pt x="4" y="2"/>
                      </a:cubicBezTo>
                      <a:cubicBezTo>
                        <a:pt x="3" y="3"/>
                        <a:pt x="1" y="4"/>
                        <a:pt x="1" y="6"/>
                      </a:cubicBezTo>
                      <a:cubicBezTo>
                        <a:pt x="1" y="6"/>
                        <a:pt x="1" y="5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3" name="Freeform 728">
                  <a:extLst>
                    <a:ext uri="{FF2B5EF4-FFF2-40B4-BE49-F238E27FC236}">
                      <a16:creationId xmlns:a16="http://schemas.microsoft.com/office/drawing/2014/main" id="{D9241719-1842-C34F-9B83-39784C0FB6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729531"/>
                  <a:ext cx="126090" cy="252668"/>
                </a:xfrm>
                <a:custGeom>
                  <a:avLst/>
                  <a:gdLst>
                    <a:gd name="T0" fmla="*/ 11 w 16"/>
                    <a:gd name="T1" fmla="*/ 25 h 30"/>
                    <a:gd name="T2" fmla="*/ 11 w 16"/>
                    <a:gd name="T3" fmla="*/ 21 h 30"/>
                    <a:gd name="T4" fmla="*/ 10 w 16"/>
                    <a:gd name="T5" fmla="*/ 16 h 30"/>
                    <a:gd name="T6" fmla="*/ 12 w 16"/>
                    <a:gd name="T7" fmla="*/ 14 h 30"/>
                    <a:gd name="T8" fmla="*/ 13 w 16"/>
                    <a:gd name="T9" fmla="*/ 9 h 30"/>
                    <a:gd name="T10" fmla="*/ 14 w 16"/>
                    <a:gd name="T11" fmla="*/ 4 h 30"/>
                    <a:gd name="T12" fmla="*/ 12 w 16"/>
                    <a:gd name="T13" fmla="*/ 1 h 30"/>
                    <a:gd name="T14" fmla="*/ 7 w 16"/>
                    <a:gd name="T15" fmla="*/ 2 h 30"/>
                    <a:gd name="T16" fmla="*/ 5 w 16"/>
                    <a:gd name="T17" fmla="*/ 0 h 30"/>
                    <a:gd name="T18" fmla="*/ 4 w 16"/>
                    <a:gd name="T19" fmla="*/ 0 h 30"/>
                    <a:gd name="T20" fmla="*/ 3 w 16"/>
                    <a:gd name="T21" fmla="*/ 4 h 30"/>
                    <a:gd name="T22" fmla="*/ 3 w 16"/>
                    <a:gd name="T23" fmla="*/ 8 h 30"/>
                    <a:gd name="T24" fmla="*/ 2 w 16"/>
                    <a:gd name="T25" fmla="*/ 13 h 30"/>
                    <a:gd name="T26" fmla="*/ 0 w 16"/>
                    <a:gd name="T27" fmla="*/ 20 h 30"/>
                    <a:gd name="T28" fmla="*/ 2 w 16"/>
                    <a:gd name="T29" fmla="*/ 22 h 30"/>
                    <a:gd name="T30" fmla="*/ 2 w 16"/>
                    <a:gd name="T31" fmla="*/ 28 h 30"/>
                    <a:gd name="T32" fmla="*/ 6 w 16"/>
                    <a:gd name="T33" fmla="*/ 30 h 30"/>
                    <a:gd name="T34" fmla="*/ 11 w 16"/>
                    <a:gd name="T35" fmla="*/ 25 h 30"/>
                    <a:gd name="T36" fmla="*/ 11 w 16"/>
                    <a:gd name="T37" fmla="*/ 2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30">
                      <a:moveTo>
                        <a:pt x="11" y="25"/>
                      </a:moveTo>
                      <a:cubicBezTo>
                        <a:pt x="12" y="23"/>
                        <a:pt x="10" y="22"/>
                        <a:pt x="11" y="21"/>
                      </a:cubicBezTo>
                      <a:cubicBezTo>
                        <a:pt x="12" y="18"/>
                        <a:pt x="12" y="18"/>
                        <a:pt x="10" y="16"/>
                      </a:cubicBezTo>
                      <a:cubicBezTo>
                        <a:pt x="9" y="14"/>
                        <a:pt x="11" y="15"/>
                        <a:pt x="12" y="14"/>
                      </a:cubicBezTo>
                      <a:cubicBezTo>
                        <a:pt x="13" y="13"/>
                        <a:pt x="13" y="10"/>
                        <a:pt x="13" y="9"/>
                      </a:cubicBezTo>
                      <a:cubicBezTo>
                        <a:pt x="13" y="6"/>
                        <a:pt x="12" y="6"/>
                        <a:pt x="14" y="4"/>
                      </a:cubicBezTo>
                      <a:cubicBezTo>
                        <a:pt x="16" y="3"/>
                        <a:pt x="14" y="0"/>
                        <a:pt x="12" y="1"/>
                      </a:cubicBezTo>
                      <a:cubicBezTo>
                        <a:pt x="10" y="1"/>
                        <a:pt x="9" y="2"/>
                        <a:pt x="7" y="2"/>
                      </a:cubicBezTo>
                      <a:cubicBezTo>
                        <a:pt x="5" y="2"/>
                        <a:pt x="6" y="0"/>
                        <a:pt x="5" y="0"/>
                      </a:cubicBezTo>
                      <a:cubicBezTo>
                        <a:pt x="6" y="0"/>
                        <a:pt x="3" y="0"/>
                        <a:pt x="4" y="0"/>
                      </a:cubicBezTo>
                      <a:cubicBezTo>
                        <a:pt x="2" y="1"/>
                        <a:pt x="3" y="2"/>
                        <a:pt x="3" y="4"/>
                      </a:cubicBezTo>
                      <a:cubicBezTo>
                        <a:pt x="3" y="5"/>
                        <a:pt x="3" y="7"/>
                        <a:pt x="3" y="8"/>
                      </a:cubicBezTo>
                      <a:cubicBezTo>
                        <a:pt x="2" y="10"/>
                        <a:pt x="2" y="12"/>
                        <a:pt x="2" y="13"/>
                      </a:cubicBezTo>
                      <a:cubicBezTo>
                        <a:pt x="1" y="16"/>
                        <a:pt x="0" y="17"/>
                        <a:pt x="0" y="20"/>
                      </a:cubicBezTo>
                      <a:cubicBezTo>
                        <a:pt x="1" y="21"/>
                        <a:pt x="2" y="20"/>
                        <a:pt x="2" y="22"/>
                      </a:cubicBezTo>
                      <a:cubicBezTo>
                        <a:pt x="3" y="23"/>
                        <a:pt x="2" y="26"/>
                        <a:pt x="2" y="28"/>
                      </a:cubicBezTo>
                      <a:cubicBezTo>
                        <a:pt x="2" y="30"/>
                        <a:pt x="4" y="30"/>
                        <a:pt x="6" y="30"/>
                      </a:cubicBezTo>
                      <a:cubicBezTo>
                        <a:pt x="10" y="30"/>
                        <a:pt x="9" y="27"/>
                        <a:pt x="11" y="25"/>
                      </a:cubicBezTo>
                      <a:cubicBezTo>
                        <a:pt x="12" y="23"/>
                        <a:pt x="10" y="26"/>
                        <a:pt x="1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75641F4E-6D0C-1843-BEB0-4BC52BC0D97B}"/>
                </a:ext>
              </a:extLst>
            </p:cNvPr>
            <p:cNvGrpSpPr/>
            <p:nvPr/>
          </p:nvGrpSpPr>
          <p:grpSpPr>
            <a:xfrm>
              <a:off x="7397096" y="7965161"/>
              <a:ext cx="2650564" cy="3142709"/>
              <a:chOff x="10793094" y="6127803"/>
              <a:chExt cx="3443151" cy="4082462"/>
            </a:xfrm>
            <a:grpFill/>
          </p:grpSpPr>
          <p:sp>
            <p:nvSpPr>
              <p:cNvPr id="629" name="Freeform 486">
                <a:extLst>
                  <a:ext uri="{FF2B5EF4-FFF2-40B4-BE49-F238E27FC236}">
                    <a16:creationId xmlns:a16="http://schemas.microsoft.com/office/drawing/2014/main" id="{92E25600-63C8-204F-A26A-21820E7F5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30" name="Group 629">
                <a:extLst>
                  <a:ext uri="{FF2B5EF4-FFF2-40B4-BE49-F238E27FC236}">
                    <a16:creationId xmlns:a16="http://schemas.microsoft.com/office/drawing/2014/main" id="{79DD2D4E-01DB-9D46-998A-93EF9BF45015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631" name="Freeform 729">
                  <a:extLst>
                    <a:ext uri="{FF2B5EF4-FFF2-40B4-BE49-F238E27FC236}">
                      <a16:creationId xmlns:a16="http://schemas.microsoft.com/office/drawing/2014/main" id="{B0159DEA-F3CE-244A-A312-5F25A14CC0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30">
                  <a:extLst>
                    <a:ext uri="{FF2B5EF4-FFF2-40B4-BE49-F238E27FC236}">
                      <a16:creationId xmlns:a16="http://schemas.microsoft.com/office/drawing/2014/main" id="{6B8455ED-102E-984A-9882-EF6C986B82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31">
                  <a:extLst>
                    <a:ext uri="{FF2B5EF4-FFF2-40B4-BE49-F238E27FC236}">
                      <a16:creationId xmlns:a16="http://schemas.microsoft.com/office/drawing/2014/main" id="{3118DFF5-83AB-0148-9063-8F4D14A7F0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32">
                  <a:extLst>
                    <a:ext uri="{FF2B5EF4-FFF2-40B4-BE49-F238E27FC236}">
                      <a16:creationId xmlns:a16="http://schemas.microsoft.com/office/drawing/2014/main" id="{F5459094-7139-B94A-8D41-235A86E7AC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33">
                  <a:extLst>
                    <a:ext uri="{FF2B5EF4-FFF2-40B4-BE49-F238E27FC236}">
                      <a16:creationId xmlns:a16="http://schemas.microsoft.com/office/drawing/2014/main" id="{2F28C5CB-EAD5-6D42-9F2B-B08E3AED01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34">
                  <a:extLst>
                    <a:ext uri="{FF2B5EF4-FFF2-40B4-BE49-F238E27FC236}">
                      <a16:creationId xmlns:a16="http://schemas.microsoft.com/office/drawing/2014/main" id="{CD010271-5EF9-5942-B671-053CD09DA4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35">
                  <a:extLst>
                    <a:ext uri="{FF2B5EF4-FFF2-40B4-BE49-F238E27FC236}">
                      <a16:creationId xmlns:a16="http://schemas.microsoft.com/office/drawing/2014/main" id="{C62DDF4C-E3BD-874D-8A5D-D4ED5F97ED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36">
                  <a:extLst>
                    <a:ext uri="{FF2B5EF4-FFF2-40B4-BE49-F238E27FC236}">
                      <a16:creationId xmlns:a16="http://schemas.microsoft.com/office/drawing/2014/main" id="{EB8BC7C5-18AD-874D-8AF0-9A62312DAF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37">
                  <a:extLst>
                    <a:ext uri="{FF2B5EF4-FFF2-40B4-BE49-F238E27FC236}">
                      <a16:creationId xmlns:a16="http://schemas.microsoft.com/office/drawing/2014/main" id="{18E9CBA6-5219-BE4F-ACEB-F07D96552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38">
                  <a:extLst>
                    <a:ext uri="{FF2B5EF4-FFF2-40B4-BE49-F238E27FC236}">
                      <a16:creationId xmlns:a16="http://schemas.microsoft.com/office/drawing/2014/main" id="{8BA49A34-E2A7-4645-92EE-8A56D85BC2C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39">
                  <a:extLst>
                    <a:ext uri="{FF2B5EF4-FFF2-40B4-BE49-F238E27FC236}">
                      <a16:creationId xmlns:a16="http://schemas.microsoft.com/office/drawing/2014/main" id="{FF66E865-B069-B54A-8AAB-04320E499F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40">
                  <a:extLst>
                    <a:ext uri="{FF2B5EF4-FFF2-40B4-BE49-F238E27FC236}">
                      <a16:creationId xmlns:a16="http://schemas.microsoft.com/office/drawing/2014/main" id="{B93CA670-BEF7-5344-BD85-9E1BBE4666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41">
                  <a:extLst>
                    <a:ext uri="{FF2B5EF4-FFF2-40B4-BE49-F238E27FC236}">
                      <a16:creationId xmlns:a16="http://schemas.microsoft.com/office/drawing/2014/main" id="{7BFA92F4-CC72-A943-99AC-F609369D2E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42">
                  <a:extLst>
                    <a:ext uri="{FF2B5EF4-FFF2-40B4-BE49-F238E27FC236}">
                      <a16:creationId xmlns:a16="http://schemas.microsoft.com/office/drawing/2014/main" id="{8C5396A8-8CD6-A640-8536-4615B6BBE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43">
                  <a:extLst>
                    <a:ext uri="{FF2B5EF4-FFF2-40B4-BE49-F238E27FC236}">
                      <a16:creationId xmlns:a16="http://schemas.microsoft.com/office/drawing/2014/main" id="{0795C483-0495-A141-8562-A2C82C2E8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44">
                  <a:extLst>
                    <a:ext uri="{FF2B5EF4-FFF2-40B4-BE49-F238E27FC236}">
                      <a16:creationId xmlns:a16="http://schemas.microsoft.com/office/drawing/2014/main" id="{921371A2-183F-854C-B03C-9AF43320FD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45">
                  <a:extLst>
                    <a:ext uri="{FF2B5EF4-FFF2-40B4-BE49-F238E27FC236}">
                      <a16:creationId xmlns:a16="http://schemas.microsoft.com/office/drawing/2014/main" id="{727B71F4-B4BE-3749-B49B-82CE8323C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46">
                  <a:extLst>
                    <a:ext uri="{FF2B5EF4-FFF2-40B4-BE49-F238E27FC236}">
                      <a16:creationId xmlns:a16="http://schemas.microsoft.com/office/drawing/2014/main" id="{D6AF42C7-8D62-E641-82B5-A36580039F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47">
                  <a:extLst>
                    <a:ext uri="{FF2B5EF4-FFF2-40B4-BE49-F238E27FC236}">
                      <a16:creationId xmlns:a16="http://schemas.microsoft.com/office/drawing/2014/main" id="{8EDEF45B-18C1-D44D-A47A-DF7906B42F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48">
                  <a:extLst>
                    <a:ext uri="{FF2B5EF4-FFF2-40B4-BE49-F238E27FC236}">
                      <a16:creationId xmlns:a16="http://schemas.microsoft.com/office/drawing/2014/main" id="{472F0225-E5E8-B14D-80B7-0D31BC1C32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49">
                  <a:extLst>
                    <a:ext uri="{FF2B5EF4-FFF2-40B4-BE49-F238E27FC236}">
                      <a16:creationId xmlns:a16="http://schemas.microsoft.com/office/drawing/2014/main" id="{1CB6C9B5-532C-9345-8BE0-F2D43F977D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2" name="Freeform 750">
                  <a:extLst>
                    <a:ext uri="{FF2B5EF4-FFF2-40B4-BE49-F238E27FC236}">
                      <a16:creationId xmlns:a16="http://schemas.microsoft.com/office/drawing/2014/main" id="{68043E47-E2AF-594D-A2D5-6F9F996FD6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3" name="Freeform 751">
                  <a:extLst>
                    <a:ext uri="{FF2B5EF4-FFF2-40B4-BE49-F238E27FC236}">
                      <a16:creationId xmlns:a16="http://schemas.microsoft.com/office/drawing/2014/main" id="{E98AEE18-6167-DE43-9B2D-8029D255D0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4" name="Freeform 752">
                  <a:extLst>
                    <a:ext uri="{FF2B5EF4-FFF2-40B4-BE49-F238E27FC236}">
                      <a16:creationId xmlns:a16="http://schemas.microsoft.com/office/drawing/2014/main" id="{F17C2826-CC21-E44A-85D2-9A61FF3E8F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753">
                  <a:extLst>
                    <a:ext uri="{FF2B5EF4-FFF2-40B4-BE49-F238E27FC236}">
                      <a16:creationId xmlns:a16="http://schemas.microsoft.com/office/drawing/2014/main" id="{EB0808CF-7481-9347-AABD-A09FCE5294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754">
                  <a:extLst>
                    <a:ext uri="{FF2B5EF4-FFF2-40B4-BE49-F238E27FC236}">
                      <a16:creationId xmlns:a16="http://schemas.microsoft.com/office/drawing/2014/main" id="{D03680EA-7BB2-AA42-8CCF-EF52144777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755">
                  <a:extLst>
                    <a:ext uri="{FF2B5EF4-FFF2-40B4-BE49-F238E27FC236}">
                      <a16:creationId xmlns:a16="http://schemas.microsoft.com/office/drawing/2014/main" id="{5554CABF-BD54-524F-BB55-48CF81A27D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756">
                  <a:extLst>
                    <a:ext uri="{FF2B5EF4-FFF2-40B4-BE49-F238E27FC236}">
                      <a16:creationId xmlns:a16="http://schemas.microsoft.com/office/drawing/2014/main" id="{A0A553EB-236C-4344-BD72-32B9044B52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757">
                  <a:extLst>
                    <a:ext uri="{FF2B5EF4-FFF2-40B4-BE49-F238E27FC236}">
                      <a16:creationId xmlns:a16="http://schemas.microsoft.com/office/drawing/2014/main" id="{A8FD3BE5-069F-C949-B2B8-FBF05F230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758">
                  <a:extLst>
                    <a:ext uri="{FF2B5EF4-FFF2-40B4-BE49-F238E27FC236}">
                      <a16:creationId xmlns:a16="http://schemas.microsoft.com/office/drawing/2014/main" id="{CA2A8521-1990-A140-BE72-D71146E512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759">
                  <a:extLst>
                    <a:ext uri="{FF2B5EF4-FFF2-40B4-BE49-F238E27FC236}">
                      <a16:creationId xmlns:a16="http://schemas.microsoft.com/office/drawing/2014/main" id="{72CF8883-B0FF-D948-B7FB-0BF12BA146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760">
                  <a:extLst>
                    <a:ext uri="{FF2B5EF4-FFF2-40B4-BE49-F238E27FC236}">
                      <a16:creationId xmlns:a16="http://schemas.microsoft.com/office/drawing/2014/main" id="{01B990EA-94C1-0B40-85B9-3D5CD5E843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761">
                  <a:extLst>
                    <a:ext uri="{FF2B5EF4-FFF2-40B4-BE49-F238E27FC236}">
                      <a16:creationId xmlns:a16="http://schemas.microsoft.com/office/drawing/2014/main" id="{91045FA4-FB8F-1C4D-917C-B761ECA6AD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762">
                  <a:extLst>
                    <a:ext uri="{FF2B5EF4-FFF2-40B4-BE49-F238E27FC236}">
                      <a16:creationId xmlns:a16="http://schemas.microsoft.com/office/drawing/2014/main" id="{A859C31D-5F15-4E4E-AA53-687E433F35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763">
                  <a:extLst>
                    <a:ext uri="{FF2B5EF4-FFF2-40B4-BE49-F238E27FC236}">
                      <a16:creationId xmlns:a16="http://schemas.microsoft.com/office/drawing/2014/main" id="{866B222B-774A-7446-8149-0F456B5E19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764">
                  <a:extLst>
                    <a:ext uri="{FF2B5EF4-FFF2-40B4-BE49-F238E27FC236}">
                      <a16:creationId xmlns:a16="http://schemas.microsoft.com/office/drawing/2014/main" id="{CB348A4D-804A-1649-8A1E-66ED17AFE7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765">
                  <a:extLst>
                    <a:ext uri="{FF2B5EF4-FFF2-40B4-BE49-F238E27FC236}">
                      <a16:creationId xmlns:a16="http://schemas.microsoft.com/office/drawing/2014/main" id="{5D3F7548-E8FF-2943-A077-8B8999040A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766">
                  <a:extLst>
                    <a:ext uri="{FF2B5EF4-FFF2-40B4-BE49-F238E27FC236}">
                      <a16:creationId xmlns:a16="http://schemas.microsoft.com/office/drawing/2014/main" id="{AE0B8CBD-DFEE-AC47-B4F2-7D1CC9A7B6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767">
                  <a:extLst>
                    <a:ext uri="{FF2B5EF4-FFF2-40B4-BE49-F238E27FC236}">
                      <a16:creationId xmlns:a16="http://schemas.microsoft.com/office/drawing/2014/main" id="{5B4393D5-918B-BC49-860D-38F1B72F7D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768">
                  <a:extLst>
                    <a:ext uri="{FF2B5EF4-FFF2-40B4-BE49-F238E27FC236}">
                      <a16:creationId xmlns:a16="http://schemas.microsoft.com/office/drawing/2014/main" id="{E1D398CF-B37F-BD4E-A78A-6B7755FC65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769">
                  <a:extLst>
                    <a:ext uri="{FF2B5EF4-FFF2-40B4-BE49-F238E27FC236}">
                      <a16:creationId xmlns:a16="http://schemas.microsoft.com/office/drawing/2014/main" id="{366F7C18-2F15-8841-A940-4B052E9E4D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70">
                  <a:extLst>
                    <a:ext uri="{FF2B5EF4-FFF2-40B4-BE49-F238E27FC236}">
                      <a16:creationId xmlns:a16="http://schemas.microsoft.com/office/drawing/2014/main" id="{3AD54114-6FA7-4940-8B89-99A2CD5D37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71">
                  <a:extLst>
                    <a:ext uri="{FF2B5EF4-FFF2-40B4-BE49-F238E27FC236}">
                      <a16:creationId xmlns:a16="http://schemas.microsoft.com/office/drawing/2014/main" id="{9C110C0A-70A7-8E48-8CB5-8326513AA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4" name="Freeform 772">
                  <a:extLst>
                    <a:ext uri="{FF2B5EF4-FFF2-40B4-BE49-F238E27FC236}">
                      <a16:creationId xmlns:a16="http://schemas.microsoft.com/office/drawing/2014/main" id="{D195BA51-B489-D840-97F4-6F140D4D79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5" name="Freeform 773">
                  <a:extLst>
                    <a:ext uri="{FF2B5EF4-FFF2-40B4-BE49-F238E27FC236}">
                      <a16:creationId xmlns:a16="http://schemas.microsoft.com/office/drawing/2014/main" id="{A320D44B-B5F4-B843-92B0-488EC2403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6" name="Freeform 774">
                  <a:extLst>
                    <a:ext uri="{FF2B5EF4-FFF2-40B4-BE49-F238E27FC236}">
                      <a16:creationId xmlns:a16="http://schemas.microsoft.com/office/drawing/2014/main" id="{5DCAD960-275D-2C47-8589-1C6E7BDE1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7" name="Freeform 775">
                  <a:extLst>
                    <a:ext uri="{FF2B5EF4-FFF2-40B4-BE49-F238E27FC236}">
                      <a16:creationId xmlns:a16="http://schemas.microsoft.com/office/drawing/2014/main" id="{295B6AFD-1C18-A545-8FA3-23A3C9D83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78" name="Group 477">
              <a:extLst>
                <a:ext uri="{FF2B5EF4-FFF2-40B4-BE49-F238E27FC236}">
                  <a16:creationId xmlns:a16="http://schemas.microsoft.com/office/drawing/2014/main" id="{8B649DC9-8B85-0948-B23E-E8314EB1C6CF}"/>
                </a:ext>
              </a:extLst>
            </p:cNvPr>
            <p:cNvGrpSpPr/>
            <p:nvPr/>
          </p:nvGrpSpPr>
          <p:grpSpPr>
            <a:xfrm>
              <a:off x="1452110" y="4853681"/>
              <a:ext cx="6151558" cy="7347182"/>
              <a:chOff x="3070403" y="2085909"/>
              <a:chExt cx="7991034" cy="9544182"/>
            </a:xfrm>
            <a:grpFill/>
          </p:grpSpPr>
          <p:sp>
            <p:nvSpPr>
              <p:cNvPr id="479" name="Freeform 776">
                <a:extLst>
                  <a:ext uri="{FF2B5EF4-FFF2-40B4-BE49-F238E27FC236}">
                    <a16:creationId xmlns:a16="http://schemas.microsoft.com/office/drawing/2014/main" id="{327AEF9F-0DDE-234F-8CF5-37D49FB3E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80" name="Group 479">
                <a:extLst>
                  <a:ext uri="{FF2B5EF4-FFF2-40B4-BE49-F238E27FC236}">
                    <a16:creationId xmlns:a16="http://schemas.microsoft.com/office/drawing/2014/main" id="{084D38B3-EB6B-A045-8952-0793722E2BB3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81" name="Freeform 781">
                  <a:extLst>
                    <a:ext uri="{FF2B5EF4-FFF2-40B4-BE49-F238E27FC236}">
                      <a16:creationId xmlns:a16="http://schemas.microsoft.com/office/drawing/2014/main" id="{589D1B77-2374-0641-968B-6AE7AA9ED4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405">
                  <a:extLst>
                    <a:ext uri="{FF2B5EF4-FFF2-40B4-BE49-F238E27FC236}">
                      <a16:creationId xmlns:a16="http://schemas.microsoft.com/office/drawing/2014/main" id="{7E2AD5A3-D2F6-8D45-948C-E58A916951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12">
                  <a:extLst>
                    <a:ext uri="{FF2B5EF4-FFF2-40B4-BE49-F238E27FC236}">
                      <a16:creationId xmlns:a16="http://schemas.microsoft.com/office/drawing/2014/main" id="{547B4392-10D6-A64F-8DC5-A779F73C27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13">
                  <a:extLst>
                    <a:ext uri="{FF2B5EF4-FFF2-40B4-BE49-F238E27FC236}">
                      <a16:creationId xmlns:a16="http://schemas.microsoft.com/office/drawing/2014/main" id="{437F9190-4CE7-5B47-A68F-2C0D4A0053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14">
                  <a:extLst>
                    <a:ext uri="{FF2B5EF4-FFF2-40B4-BE49-F238E27FC236}">
                      <a16:creationId xmlns:a16="http://schemas.microsoft.com/office/drawing/2014/main" id="{8088063B-C1B8-1749-B929-3EA5490C05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15">
                  <a:extLst>
                    <a:ext uri="{FF2B5EF4-FFF2-40B4-BE49-F238E27FC236}">
                      <a16:creationId xmlns:a16="http://schemas.microsoft.com/office/drawing/2014/main" id="{886CEA93-664F-064A-9705-91B6CDBECF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16">
                  <a:extLst>
                    <a:ext uri="{FF2B5EF4-FFF2-40B4-BE49-F238E27FC236}">
                      <a16:creationId xmlns:a16="http://schemas.microsoft.com/office/drawing/2014/main" id="{F2B2B63B-622F-9A44-B44A-1A22B0F980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17">
                  <a:extLst>
                    <a:ext uri="{FF2B5EF4-FFF2-40B4-BE49-F238E27FC236}">
                      <a16:creationId xmlns:a16="http://schemas.microsoft.com/office/drawing/2014/main" id="{9FD44D8F-EB1C-7244-A9CC-1836A0AAB9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18">
                  <a:extLst>
                    <a:ext uri="{FF2B5EF4-FFF2-40B4-BE49-F238E27FC236}">
                      <a16:creationId xmlns:a16="http://schemas.microsoft.com/office/drawing/2014/main" id="{A7F59BF1-DF90-584D-8AED-82A9413788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19">
                  <a:extLst>
                    <a:ext uri="{FF2B5EF4-FFF2-40B4-BE49-F238E27FC236}">
                      <a16:creationId xmlns:a16="http://schemas.microsoft.com/office/drawing/2014/main" id="{24F0F388-718B-EE47-A580-E19B13F8DA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20">
                  <a:extLst>
                    <a:ext uri="{FF2B5EF4-FFF2-40B4-BE49-F238E27FC236}">
                      <a16:creationId xmlns:a16="http://schemas.microsoft.com/office/drawing/2014/main" id="{3659974C-9FE7-B849-AD92-1833B51078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21">
                  <a:extLst>
                    <a:ext uri="{FF2B5EF4-FFF2-40B4-BE49-F238E27FC236}">
                      <a16:creationId xmlns:a16="http://schemas.microsoft.com/office/drawing/2014/main" id="{AE6235BF-4051-924D-9EC3-24E45FF3C9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22">
                  <a:extLst>
                    <a:ext uri="{FF2B5EF4-FFF2-40B4-BE49-F238E27FC236}">
                      <a16:creationId xmlns:a16="http://schemas.microsoft.com/office/drawing/2014/main" id="{BC64287C-7544-D24D-9049-5E71E3D808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23">
                  <a:extLst>
                    <a:ext uri="{FF2B5EF4-FFF2-40B4-BE49-F238E27FC236}">
                      <a16:creationId xmlns:a16="http://schemas.microsoft.com/office/drawing/2014/main" id="{D1950AD6-608B-3245-BCAA-3E03039630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24">
                  <a:extLst>
                    <a:ext uri="{FF2B5EF4-FFF2-40B4-BE49-F238E27FC236}">
                      <a16:creationId xmlns:a16="http://schemas.microsoft.com/office/drawing/2014/main" id="{8110BC22-60FD-2F43-8940-FDC9C73EE5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25">
                  <a:extLst>
                    <a:ext uri="{FF2B5EF4-FFF2-40B4-BE49-F238E27FC236}">
                      <a16:creationId xmlns:a16="http://schemas.microsoft.com/office/drawing/2014/main" id="{79E011CE-0D33-CB4E-98F5-9CA7A01929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26">
                  <a:extLst>
                    <a:ext uri="{FF2B5EF4-FFF2-40B4-BE49-F238E27FC236}">
                      <a16:creationId xmlns:a16="http://schemas.microsoft.com/office/drawing/2014/main" id="{B5B2CAEE-1B29-C746-B0BB-4DEB44C2E8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27">
                  <a:extLst>
                    <a:ext uri="{FF2B5EF4-FFF2-40B4-BE49-F238E27FC236}">
                      <a16:creationId xmlns:a16="http://schemas.microsoft.com/office/drawing/2014/main" id="{A8CA08DC-27CB-E048-A08F-D879B6C7D4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28">
                  <a:extLst>
                    <a:ext uri="{FF2B5EF4-FFF2-40B4-BE49-F238E27FC236}">
                      <a16:creationId xmlns:a16="http://schemas.microsoft.com/office/drawing/2014/main" id="{F1595D3B-0F0F-754C-93C3-3B62CE1C32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29">
                  <a:extLst>
                    <a:ext uri="{FF2B5EF4-FFF2-40B4-BE49-F238E27FC236}">
                      <a16:creationId xmlns:a16="http://schemas.microsoft.com/office/drawing/2014/main" id="{5D767702-E769-DB44-85BC-7EE263D54F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30">
                  <a:extLst>
                    <a:ext uri="{FF2B5EF4-FFF2-40B4-BE49-F238E27FC236}">
                      <a16:creationId xmlns:a16="http://schemas.microsoft.com/office/drawing/2014/main" id="{8A5990A5-4633-634A-BC37-923B2B3DC2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31">
                  <a:extLst>
                    <a:ext uri="{FF2B5EF4-FFF2-40B4-BE49-F238E27FC236}">
                      <a16:creationId xmlns:a16="http://schemas.microsoft.com/office/drawing/2014/main" id="{4DEECC03-436A-E84F-9FFB-5BEDA76F0D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32">
                  <a:extLst>
                    <a:ext uri="{FF2B5EF4-FFF2-40B4-BE49-F238E27FC236}">
                      <a16:creationId xmlns:a16="http://schemas.microsoft.com/office/drawing/2014/main" id="{683EFEE1-E2B0-1A46-BA5F-9BAFFFE4C8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33">
                  <a:extLst>
                    <a:ext uri="{FF2B5EF4-FFF2-40B4-BE49-F238E27FC236}">
                      <a16:creationId xmlns:a16="http://schemas.microsoft.com/office/drawing/2014/main" id="{1783AF28-754B-A046-8197-6A19F00A5D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34">
                  <a:extLst>
                    <a:ext uri="{FF2B5EF4-FFF2-40B4-BE49-F238E27FC236}">
                      <a16:creationId xmlns:a16="http://schemas.microsoft.com/office/drawing/2014/main" id="{F281CFF1-1F25-3444-A439-24B1129F69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35">
                  <a:extLst>
                    <a:ext uri="{FF2B5EF4-FFF2-40B4-BE49-F238E27FC236}">
                      <a16:creationId xmlns:a16="http://schemas.microsoft.com/office/drawing/2014/main" id="{200C3F3D-64A4-AB42-96F1-7E4ADC2A41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36">
                  <a:extLst>
                    <a:ext uri="{FF2B5EF4-FFF2-40B4-BE49-F238E27FC236}">
                      <a16:creationId xmlns:a16="http://schemas.microsoft.com/office/drawing/2014/main" id="{D4E25612-71E0-2D46-BFFA-80549BC79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37">
                  <a:extLst>
                    <a:ext uri="{FF2B5EF4-FFF2-40B4-BE49-F238E27FC236}">
                      <a16:creationId xmlns:a16="http://schemas.microsoft.com/office/drawing/2014/main" id="{7924A60B-4F70-AB4A-9C65-16513D4FA3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38">
                  <a:extLst>
                    <a:ext uri="{FF2B5EF4-FFF2-40B4-BE49-F238E27FC236}">
                      <a16:creationId xmlns:a16="http://schemas.microsoft.com/office/drawing/2014/main" id="{661C3934-9329-0F46-9470-BB1DC76538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39">
                  <a:extLst>
                    <a:ext uri="{FF2B5EF4-FFF2-40B4-BE49-F238E27FC236}">
                      <a16:creationId xmlns:a16="http://schemas.microsoft.com/office/drawing/2014/main" id="{E713D247-FDF9-4743-B852-FEC8D60FDB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40">
                  <a:extLst>
                    <a:ext uri="{FF2B5EF4-FFF2-40B4-BE49-F238E27FC236}">
                      <a16:creationId xmlns:a16="http://schemas.microsoft.com/office/drawing/2014/main" id="{6775FB68-8296-BF42-9162-9A014F5DC4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41">
                  <a:extLst>
                    <a:ext uri="{FF2B5EF4-FFF2-40B4-BE49-F238E27FC236}">
                      <a16:creationId xmlns:a16="http://schemas.microsoft.com/office/drawing/2014/main" id="{19DD15AC-F344-4A46-A77C-B186CE2035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42">
                  <a:extLst>
                    <a:ext uri="{FF2B5EF4-FFF2-40B4-BE49-F238E27FC236}">
                      <a16:creationId xmlns:a16="http://schemas.microsoft.com/office/drawing/2014/main" id="{47A169D0-EE6C-A340-8A44-F9E0265876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43">
                  <a:extLst>
                    <a:ext uri="{FF2B5EF4-FFF2-40B4-BE49-F238E27FC236}">
                      <a16:creationId xmlns:a16="http://schemas.microsoft.com/office/drawing/2014/main" id="{62AAA9B1-1193-9646-9BB1-61B41B6E3E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44">
                  <a:extLst>
                    <a:ext uri="{FF2B5EF4-FFF2-40B4-BE49-F238E27FC236}">
                      <a16:creationId xmlns:a16="http://schemas.microsoft.com/office/drawing/2014/main" id="{C401F86C-C504-634B-812A-6845B0E1AA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45">
                  <a:extLst>
                    <a:ext uri="{FF2B5EF4-FFF2-40B4-BE49-F238E27FC236}">
                      <a16:creationId xmlns:a16="http://schemas.microsoft.com/office/drawing/2014/main" id="{3A74BBD8-60DC-4145-85D3-BFF95CEFC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46">
                  <a:extLst>
                    <a:ext uri="{FF2B5EF4-FFF2-40B4-BE49-F238E27FC236}">
                      <a16:creationId xmlns:a16="http://schemas.microsoft.com/office/drawing/2014/main" id="{07AD79BD-8DAB-5B43-8A51-B675032CF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47">
                  <a:extLst>
                    <a:ext uri="{FF2B5EF4-FFF2-40B4-BE49-F238E27FC236}">
                      <a16:creationId xmlns:a16="http://schemas.microsoft.com/office/drawing/2014/main" id="{FBB1E5AD-3A1B-AF4A-9124-8101BDFE9E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48">
                  <a:extLst>
                    <a:ext uri="{FF2B5EF4-FFF2-40B4-BE49-F238E27FC236}">
                      <a16:creationId xmlns:a16="http://schemas.microsoft.com/office/drawing/2014/main" id="{27EF3D5B-B29F-9D48-88F1-B221894E2D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49">
                  <a:extLst>
                    <a:ext uri="{FF2B5EF4-FFF2-40B4-BE49-F238E27FC236}">
                      <a16:creationId xmlns:a16="http://schemas.microsoft.com/office/drawing/2014/main" id="{538BF9B1-74B0-3E40-92C9-1546290090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50">
                  <a:extLst>
                    <a:ext uri="{FF2B5EF4-FFF2-40B4-BE49-F238E27FC236}">
                      <a16:creationId xmlns:a16="http://schemas.microsoft.com/office/drawing/2014/main" id="{7E742779-B60B-2846-93C8-319C06ADF4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51">
                  <a:extLst>
                    <a:ext uri="{FF2B5EF4-FFF2-40B4-BE49-F238E27FC236}">
                      <a16:creationId xmlns:a16="http://schemas.microsoft.com/office/drawing/2014/main" id="{EE636033-2ECA-6E4C-ABB2-F400C58B1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52">
                  <a:extLst>
                    <a:ext uri="{FF2B5EF4-FFF2-40B4-BE49-F238E27FC236}">
                      <a16:creationId xmlns:a16="http://schemas.microsoft.com/office/drawing/2014/main" id="{337B606B-94A7-524C-9906-927BE8E1F8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53">
                  <a:extLst>
                    <a:ext uri="{FF2B5EF4-FFF2-40B4-BE49-F238E27FC236}">
                      <a16:creationId xmlns:a16="http://schemas.microsoft.com/office/drawing/2014/main" id="{DA3ADB4C-D492-2745-AE9A-0501FD53E4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54">
                  <a:extLst>
                    <a:ext uri="{FF2B5EF4-FFF2-40B4-BE49-F238E27FC236}">
                      <a16:creationId xmlns:a16="http://schemas.microsoft.com/office/drawing/2014/main" id="{636DD5F2-CEE4-B746-A14F-04E25F6F9E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55">
                  <a:extLst>
                    <a:ext uri="{FF2B5EF4-FFF2-40B4-BE49-F238E27FC236}">
                      <a16:creationId xmlns:a16="http://schemas.microsoft.com/office/drawing/2014/main" id="{FBE09DC8-9C1D-514A-8609-23EA4801B3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56">
                  <a:extLst>
                    <a:ext uri="{FF2B5EF4-FFF2-40B4-BE49-F238E27FC236}">
                      <a16:creationId xmlns:a16="http://schemas.microsoft.com/office/drawing/2014/main" id="{6A9B5A85-99A9-DB47-B129-F158ED4CC8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57">
                  <a:extLst>
                    <a:ext uri="{FF2B5EF4-FFF2-40B4-BE49-F238E27FC236}">
                      <a16:creationId xmlns:a16="http://schemas.microsoft.com/office/drawing/2014/main" id="{59FC7690-578A-7645-8AEE-2327BF124C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58">
                  <a:extLst>
                    <a:ext uri="{FF2B5EF4-FFF2-40B4-BE49-F238E27FC236}">
                      <a16:creationId xmlns:a16="http://schemas.microsoft.com/office/drawing/2014/main" id="{1D90FE32-75A1-B048-842E-8BE6E9011E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59">
                  <a:extLst>
                    <a:ext uri="{FF2B5EF4-FFF2-40B4-BE49-F238E27FC236}">
                      <a16:creationId xmlns:a16="http://schemas.microsoft.com/office/drawing/2014/main" id="{95802EE7-27CB-A849-8213-F8CA723FC2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60">
                  <a:extLst>
                    <a:ext uri="{FF2B5EF4-FFF2-40B4-BE49-F238E27FC236}">
                      <a16:creationId xmlns:a16="http://schemas.microsoft.com/office/drawing/2014/main" id="{CEDADB54-F336-9D41-A9CF-E8389F6A0E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61">
                  <a:extLst>
                    <a:ext uri="{FF2B5EF4-FFF2-40B4-BE49-F238E27FC236}">
                      <a16:creationId xmlns:a16="http://schemas.microsoft.com/office/drawing/2014/main" id="{B24C0A0E-300A-D648-B53C-9B5B45DC6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62">
                  <a:extLst>
                    <a:ext uri="{FF2B5EF4-FFF2-40B4-BE49-F238E27FC236}">
                      <a16:creationId xmlns:a16="http://schemas.microsoft.com/office/drawing/2014/main" id="{C7FDD13A-0F74-B544-A53F-C91F32B9CA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63">
                  <a:extLst>
                    <a:ext uri="{FF2B5EF4-FFF2-40B4-BE49-F238E27FC236}">
                      <a16:creationId xmlns:a16="http://schemas.microsoft.com/office/drawing/2014/main" id="{CB394C19-FDB8-E64E-8BBE-D68EF86F46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64">
                  <a:extLst>
                    <a:ext uri="{FF2B5EF4-FFF2-40B4-BE49-F238E27FC236}">
                      <a16:creationId xmlns:a16="http://schemas.microsoft.com/office/drawing/2014/main" id="{6B6A5652-F434-5740-9FD0-3A1BED31CB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65">
                  <a:extLst>
                    <a:ext uri="{FF2B5EF4-FFF2-40B4-BE49-F238E27FC236}">
                      <a16:creationId xmlns:a16="http://schemas.microsoft.com/office/drawing/2014/main" id="{9D62E5CB-412A-2845-83BA-D3A3346881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66">
                  <a:extLst>
                    <a:ext uri="{FF2B5EF4-FFF2-40B4-BE49-F238E27FC236}">
                      <a16:creationId xmlns:a16="http://schemas.microsoft.com/office/drawing/2014/main" id="{E7F0D220-8043-DD4F-B97A-5BF5E5429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567">
                  <a:extLst>
                    <a:ext uri="{FF2B5EF4-FFF2-40B4-BE49-F238E27FC236}">
                      <a16:creationId xmlns:a16="http://schemas.microsoft.com/office/drawing/2014/main" id="{3FD9CA62-FA85-E84B-AE57-8BB76C24B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568">
                  <a:extLst>
                    <a:ext uri="{FF2B5EF4-FFF2-40B4-BE49-F238E27FC236}">
                      <a16:creationId xmlns:a16="http://schemas.microsoft.com/office/drawing/2014/main" id="{248CD988-0934-EA47-98D4-E32463DD0F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569">
                  <a:extLst>
                    <a:ext uri="{FF2B5EF4-FFF2-40B4-BE49-F238E27FC236}">
                      <a16:creationId xmlns:a16="http://schemas.microsoft.com/office/drawing/2014/main" id="{03CF7D3F-7E61-9145-A923-F799B2D77E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570">
                  <a:extLst>
                    <a:ext uri="{FF2B5EF4-FFF2-40B4-BE49-F238E27FC236}">
                      <a16:creationId xmlns:a16="http://schemas.microsoft.com/office/drawing/2014/main" id="{CE1F72ED-6CE6-B940-AA69-15A2AE7D64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571">
                  <a:extLst>
                    <a:ext uri="{FF2B5EF4-FFF2-40B4-BE49-F238E27FC236}">
                      <a16:creationId xmlns:a16="http://schemas.microsoft.com/office/drawing/2014/main" id="{5B9E9557-C981-A244-8EE6-72849CC20A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572">
                  <a:extLst>
                    <a:ext uri="{FF2B5EF4-FFF2-40B4-BE49-F238E27FC236}">
                      <a16:creationId xmlns:a16="http://schemas.microsoft.com/office/drawing/2014/main" id="{B5E4D7B0-B8D7-814F-B570-D7F6B8F7D7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573">
                  <a:extLst>
                    <a:ext uri="{FF2B5EF4-FFF2-40B4-BE49-F238E27FC236}">
                      <a16:creationId xmlns:a16="http://schemas.microsoft.com/office/drawing/2014/main" id="{3387B368-657F-774E-BD62-0123F85CA1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574">
                  <a:extLst>
                    <a:ext uri="{FF2B5EF4-FFF2-40B4-BE49-F238E27FC236}">
                      <a16:creationId xmlns:a16="http://schemas.microsoft.com/office/drawing/2014/main" id="{B06E24C8-5014-F843-9D41-3878362A1D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575">
                  <a:extLst>
                    <a:ext uri="{FF2B5EF4-FFF2-40B4-BE49-F238E27FC236}">
                      <a16:creationId xmlns:a16="http://schemas.microsoft.com/office/drawing/2014/main" id="{0FBFAA7E-D38A-5141-984B-832136505C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576">
                  <a:extLst>
                    <a:ext uri="{FF2B5EF4-FFF2-40B4-BE49-F238E27FC236}">
                      <a16:creationId xmlns:a16="http://schemas.microsoft.com/office/drawing/2014/main" id="{1DD7CB66-8053-B64E-B5D9-E843A00C6E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577">
                  <a:extLst>
                    <a:ext uri="{FF2B5EF4-FFF2-40B4-BE49-F238E27FC236}">
                      <a16:creationId xmlns:a16="http://schemas.microsoft.com/office/drawing/2014/main" id="{57D2E35C-0DBF-7D45-A930-6DC73A5570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578">
                  <a:extLst>
                    <a:ext uri="{FF2B5EF4-FFF2-40B4-BE49-F238E27FC236}">
                      <a16:creationId xmlns:a16="http://schemas.microsoft.com/office/drawing/2014/main" id="{A0E82A96-958E-7E4F-9C00-FC4BC1366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579">
                  <a:extLst>
                    <a:ext uri="{FF2B5EF4-FFF2-40B4-BE49-F238E27FC236}">
                      <a16:creationId xmlns:a16="http://schemas.microsoft.com/office/drawing/2014/main" id="{ABD623C8-82A2-BE41-BE6D-466C7751E4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580">
                  <a:extLst>
                    <a:ext uri="{FF2B5EF4-FFF2-40B4-BE49-F238E27FC236}">
                      <a16:creationId xmlns:a16="http://schemas.microsoft.com/office/drawing/2014/main" id="{CEF93487-C28B-2F4A-ACF8-6821B7D40B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581">
                  <a:extLst>
                    <a:ext uri="{FF2B5EF4-FFF2-40B4-BE49-F238E27FC236}">
                      <a16:creationId xmlns:a16="http://schemas.microsoft.com/office/drawing/2014/main" id="{44DB6D26-3BA1-204D-80A9-799ABAEA83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582">
                  <a:extLst>
                    <a:ext uri="{FF2B5EF4-FFF2-40B4-BE49-F238E27FC236}">
                      <a16:creationId xmlns:a16="http://schemas.microsoft.com/office/drawing/2014/main" id="{F53FB2B8-22B9-EB49-B5F4-D357EA27D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583">
                  <a:extLst>
                    <a:ext uri="{FF2B5EF4-FFF2-40B4-BE49-F238E27FC236}">
                      <a16:creationId xmlns:a16="http://schemas.microsoft.com/office/drawing/2014/main" id="{0C3BB1E5-3E79-F043-A65C-663A3098CD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584">
                  <a:extLst>
                    <a:ext uri="{FF2B5EF4-FFF2-40B4-BE49-F238E27FC236}">
                      <a16:creationId xmlns:a16="http://schemas.microsoft.com/office/drawing/2014/main" id="{9D559CA5-757D-044D-A489-FAEC1E482C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585">
                  <a:extLst>
                    <a:ext uri="{FF2B5EF4-FFF2-40B4-BE49-F238E27FC236}">
                      <a16:creationId xmlns:a16="http://schemas.microsoft.com/office/drawing/2014/main" id="{1EDED029-ECB8-A04D-9622-D483DB0BE3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586">
                  <a:extLst>
                    <a:ext uri="{FF2B5EF4-FFF2-40B4-BE49-F238E27FC236}">
                      <a16:creationId xmlns:a16="http://schemas.microsoft.com/office/drawing/2014/main" id="{E49D056A-87C9-394A-9328-83023913BC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587">
                  <a:extLst>
                    <a:ext uri="{FF2B5EF4-FFF2-40B4-BE49-F238E27FC236}">
                      <a16:creationId xmlns:a16="http://schemas.microsoft.com/office/drawing/2014/main" id="{F447E105-B2D6-824F-A169-600E4637B1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588">
                  <a:extLst>
                    <a:ext uri="{FF2B5EF4-FFF2-40B4-BE49-F238E27FC236}">
                      <a16:creationId xmlns:a16="http://schemas.microsoft.com/office/drawing/2014/main" id="{4E358FA0-4DE3-574B-A51E-B2B91A872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589">
                  <a:extLst>
                    <a:ext uri="{FF2B5EF4-FFF2-40B4-BE49-F238E27FC236}">
                      <a16:creationId xmlns:a16="http://schemas.microsoft.com/office/drawing/2014/main" id="{440BDAAF-8504-9B46-8EB3-978EC15664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590">
                  <a:extLst>
                    <a:ext uri="{FF2B5EF4-FFF2-40B4-BE49-F238E27FC236}">
                      <a16:creationId xmlns:a16="http://schemas.microsoft.com/office/drawing/2014/main" id="{74A9C82D-3F8C-304C-AC28-8F6F85EF80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591">
                  <a:extLst>
                    <a:ext uri="{FF2B5EF4-FFF2-40B4-BE49-F238E27FC236}">
                      <a16:creationId xmlns:a16="http://schemas.microsoft.com/office/drawing/2014/main" id="{F163CDF2-1DCF-0B47-BC6F-EA11A8B114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592">
                  <a:extLst>
                    <a:ext uri="{FF2B5EF4-FFF2-40B4-BE49-F238E27FC236}">
                      <a16:creationId xmlns:a16="http://schemas.microsoft.com/office/drawing/2014/main" id="{9F4B6488-0749-944D-9EC0-518E1788FE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593">
                  <a:extLst>
                    <a:ext uri="{FF2B5EF4-FFF2-40B4-BE49-F238E27FC236}">
                      <a16:creationId xmlns:a16="http://schemas.microsoft.com/office/drawing/2014/main" id="{670BB52E-BE3F-704D-903A-581632188A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594">
                  <a:extLst>
                    <a:ext uri="{FF2B5EF4-FFF2-40B4-BE49-F238E27FC236}">
                      <a16:creationId xmlns:a16="http://schemas.microsoft.com/office/drawing/2014/main" id="{84365BC9-C8FE-2C4F-B564-E4D3982332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595">
                  <a:extLst>
                    <a:ext uri="{FF2B5EF4-FFF2-40B4-BE49-F238E27FC236}">
                      <a16:creationId xmlns:a16="http://schemas.microsoft.com/office/drawing/2014/main" id="{0232169B-7E63-944F-A0A1-AF7CD15392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596">
                  <a:extLst>
                    <a:ext uri="{FF2B5EF4-FFF2-40B4-BE49-F238E27FC236}">
                      <a16:creationId xmlns:a16="http://schemas.microsoft.com/office/drawing/2014/main" id="{C4CD334A-B7E4-2343-9B4A-E1ED5ED65E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597">
                  <a:extLst>
                    <a:ext uri="{FF2B5EF4-FFF2-40B4-BE49-F238E27FC236}">
                      <a16:creationId xmlns:a16="http://schemas.microsoft.com/office/drawing/2014/main" id="{97140FF8-3FA3-F943-93EB-C30710B120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598">
                  <a:extLst>
                    <a:ext uri="{FF2B5EF4-FFF2-40B4-BE49-F238E27FC236}">
                      <a16:creationId xmlns:a16="http://schemas.microsoft.com/office/drawing/2014/main" id="{94ACE7A0-AEA2-EA4F-B140-975E5B5158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599">
                  <a:extLst>
                    <a:ext uri="{FF2B5EF4-FFF2-40B4-BE49-F238E27FC236}">
                      <a16:creationId xmlns:a16="http://schemas.microsoft.com/office/drawing/2014/main" id="{572365D1-58FF-E84A-8331-0D0D0D3D95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00">
                  <a:extLst>
                    <a:ext uri="{FF2B5EF4-FFF2-40B4-BE49-F238E27FC236}">
                      <a16:creationId xmlns:a16="http://schemas.microsoft.com/office/drawing/2014/main" id="{03E0F8B8-4D96-7146-A0F6-F7692BBEC9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01">
                  <a:extLst>
                    <a:ext uri="{FF2B5EF4-FFF2-40B4-BE49-F238E27FC236}">
                      <a16:creationId xmlns:a16="http://schemas.microsoft.com/office/drawing/2014/main" id="{959E3E84-8FFE-2F4A-8F98-2D4FF83408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02">
                  <a:extLst>
                    <a:ext uri="{FF2B5EF4-FFF2-40B4-BE49-F238E27FC236}">
                      <a16:creationId xmlns:a16="http://schemas.microsoft.com/office/drawing/2014/main" id="{7B20B575-BC90-194D-B24C-300B379E7A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04">
                  <a:extLst>
                    <a:ext uri="{FF2B5EF4-FFF2-40B4-BE49-F238E27FC236}">
                      <a16:creationId xmlns:a16="http://schemas.microsoft.com/office/drawing/2014/main" id="{B8B9012F-A35F-8E49-90BB-8E58FEED65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05">
                  <a:extLst>
                    <a:ext uri="{FF2B5EF4-FFF2-40B4-BE49-F238E27FC236}">
                      <a16:creationId xmlns:a16="http://schemas.microsoft.com/office/drawing/2014/main" id="{9595A6B5-4AE7-D945-A8E6-50DA50F120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606">
                  <a:extLst>
                    <a:ext uri="{FF2B5EF4-FFF2-40B4-BE49-F238E27FC236}">
                      <a16:creationId xmlns:a16="http://schemas.microsoft.com/office/drawing/2014/main" id="{0384A31D-AF40-1749-B039-F55CE55956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607">
                  <a:extLst>
                    <a:ext uri="{FF2B5EF4-FFF2-40B4-BE49-F238E27FC236}">
                      <a16:creationId xmlns:a16="http://schemas.microsoft.com/office/drawing/2014/main" id="{33716886-3872-7B4B-9D6B-FFDD3989F6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608">
                  <a:extLst>
                    <a:ext uri="{FF2B5EF4-FFF2-40B4-BE49-F238E27FC236}">
                      <a16:creationId xmlns:a16="http://schemas.microsoft.com/office/drawing/2014/main" id="{E83C43DB-8536-2A41-9CFB-E82495A41E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609">
                  <a:extLst>
                    <a:ext uri="{FF2B5EF4-FFF2-40B4-BE49-F238E27FC236}">
                      <a16:creationId xmlns:a16="http://schemas.microsoft.com/office/drawing/2014/main" id="{6034CD2D-39FF-2B48-BBF3-D8F72ACCB4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614">
                  <a:extLst>
                    <a:ext uri="{FF2B5EF4-FFF2-40B4-BE49-F238E27FC236}">
                      <a16:creationId xmlns:a16="http://schemas.microsoft.com/office/drawing/2014/main" id="{4035361A-E4AB-FB49-A465-1012CF6675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615">
                  <a:extLst>
                    <a:ext uri="{FF2B5EF4-FFF2-40B4-BE49-F238E27FC236}">
                      <a16:creationId xmlns:a16="http://schemas.microsoft.com/office/drawing/2014/main" id="{8772300C-4240-7A47-A8CC-FBD5525FC3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616">
                  <a:extLst>
                    <a:ext uri="{FF2B5EF4-FFF2-40B4-BE49-F238E27FC236}">
                      <a16:creationId xmlns:a16="http://schemas.microsoft.com/office/drawing/2014/main" id="{B402D925-16B0-DC4F-9C3C-452B10159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617">
                  <a:extLst>
                    <a:ext uri="{FF2B5EF4-FFF2-40B4-BE49-F238E27FC236}">
                      <a16:creationId xmlns:a16="http://schemas.microsoft.com/office/drawing/2014/main" id="{873AD6BB-C2C4-8446-AA1B-09D0F8200D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618">
                  <a:extLst>
                    <a:ext uri="{FF2B5EF4-FFF2-40B4-BE49-F238E27FC236}">
                      <a16:creationId xmlns:a16="http://schemas.microsoft.com/office/drawing/2014/main" id="{752468F3-2494-E644-B860-5181F9B7C3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619">
                  <a:extLst>
                    <a:ext uri="{FF2B5EF4-FFF2-40B4-BE49-F238E27FC236}">
                      <a16:creationId xmlns:a16="http://schemas.microsoft.com/office/drawing/2014/main" id="{8A77151E-3D08-9642-91F2-63E2C3387A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620">
                  <a:extLst>
                    <a:ext uri="{FF2B5EF4-FFF2-40B4-BE49-F238E27FC236}">
                      <a16:creationId xmlns:a16="http://schemas.microsoft.com/office/drawing/2014/main" id="{E62F2B49-D0C0-3049-B460-B479625477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621">
                  <a:extLst>
                    <a:ext uri="{FF2B5EF4-FFF2-40B4-BE49-F238E27FC236}">
                      <a16:creationId xmlns:a16="http://schemas.microsoft.com/office/drawing/2014/main" id="{210CB055-27A7-014F-A183-7034633B2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622">
                  <a:extLst>
                    <a:ext uri="{FF2B5EF4-FFF2-40B4-BE49-F238E27FC236}">
                      <a16:creationId xmlns:a16="http://schemas.microsoft.com/office/drawing/2014/main" id="{2DF03BFB-1540-8D4A-BD2B-51EB9E05C2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623">
                  <a:extLst>
                    <a:ext uri="{FF2B5EF4-FFF2-40B4-BE49-F238E27FC236}">
                      <a16:creationId xmlns:a16="http://schemas.microsoft.com/office/drawing/2014/main" id="{C9662FC4-18CD-654C-8BBD-15782F2D3A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624">
                  <a:extLst>
                    <a:ext uri="{FF2B5EF4-FFF2-40B4-BE49-F238E27FC236}">
                      <a16:creationId xmlns:a16="http://schemas.microsoft.com/office/drawing/2014/main" id="{7908B813-B513-6B43-94EA-51B162523C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625">
                  <a:extLst>
                    <a:ext uri="{FF2B5EF4-FFF2-40B4-BE49-F238E27FC236}">
                      <a16:creationId xmlns:a16="http://schemas.microsoft.com/office/drawing/2014/main" id="{55D66782-31B9-AE40-A32C-9BFE817C6A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626">
                  <a:extLst>
                    <a:ext uri="{FF2B5EF4-FFF2-40B4-BE49-F238E27FC236}">
                      <a16:creationId xmlns:a16="http://schemas.microsoft.com/office/drawing/2014/main" id="{B6BA3AD3-8FA3-B241-99E5-A596457073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627">
                  <a:extLst>
                    <a:ext uri="{FF2B5EF4-FFF2-40B4-BE49-F238E27FC236}">
                      <a16:creationId xmlns:a16="http://schemas.microsoft.com/office/drawing/2014/main" id="{F1969A0E-39F5-AE4B-8FBA-BD85BE2F38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628">
                  <a:extLst>
                    <a:ext uri="{FF2B5EF4-FFF2-40B4-BE49-F238E27FC236}">
                      <a16:creationId xmlns:a16="http://schemas.microsoft.com/office/drawing/2014/main" id="{AE954769-4E59-E843-8407-00C4F81D89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629">
                  <a:extLst>
                    <a:ext uri="{FF2B5EF4-FFF2-40B4-BE49-F238E27FC236}">
                      <a16:creationId xmlns:a16="http://schemas.microsoft.com/office/drawing/2014/main" id="{26B24848-21D8-7D4F-B4FE-D4A30B87D1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6" name="Freeform 630">
                  <a:extLst>
                    <a:ext uri="{FF2B5EF4-FFF2-40B4-BE49-F238E27FC236}">
                      <a16:creationId xmlns:a16="http://schemas.microsoft.com/office/drawing/2014/main" id="{EAB3B82D-E4B4-4A4F-A349-BD84EF6DC1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7" name="Freeform 631">
                  <a:extLst>
                    <a:ext uri="{FF2B5EF4-FFF2-40B4-BE49-F238E27FC236}">
                      <a16:creationId xmlns:a16="http://schemas.microsoft.com/office/drawing/2014/main" id="{40C57FC9-B1E8-AF43-A9AE-56C6DE3329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8" name="Freeform 632">
                  <a:extLst>
                    <a:ext uri="{FF2B5EF4-FFF2-40B4-BE49-F238E27FC236}">
                      <a16:creationId xmlns:a16="http://schemas.microsoft.com/office/drawing/2014/main" id="{ABA9FADE-B931-164F-998D-72806C4A8D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633">
                  <a:extLst>
                    <a:ext uri="{FF2B5EF4-FFF2-40B4-BE49-F238E27FC236}">
                      <a16:creationId xmlns:a16="http://schemas.microsoft.com/office/drawing/2014/main" id="{A752EC1B-7EBD-1241-BD1F-C0186AD8F1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634">
                  <a:extLst>
                    <a:ext uri="{FF2B5EF4-FFF2-40B4-BE49-F238E27FC236}">
                      <a16:creationId xmlns:a16="http://schemas.microsoft.com/office/drawing/2014/main" id="{DB788652-07B8-3445-A7EB-0F7191D0BB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635">
                  <a:extLst>
                    <a:ext uri="{FF2B5EF4-FFF2-40B4-BE49-F238E27FC236}">
                      <a16:creationId xmlns:a16="http://schemas.microsoft.com/office/drawing/2014/main" id="{773B86AD-4AD0-6B4A-9C62-A97C0B1027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636">
                  <a:extLst>
                    <a:ext uri="{FF2B5EF4-FFF2-40B4-BE49-F238E27FC236}">
                      <a16:creationId xmlns:a16="http://schemas.microsoft.com/office/drawing/2014/main" id="{E0EF3E11-74AF-3943-B43B-B5FD81B979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637">
                  <a:extLst>
                    <a:ext uri="{FF2B5EF4-FFF2-40B4-BE49-F238E27FC236}">
                      <a16:creationId xmlns:a16="http://schemas.microsoft.com/office/drawing/2014/main" id="{4B49ABBC-4FE8-B649-BF8A-1D1C2ED6AD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638">
                  <a:extLst>
                    <a:ext uri="{FF2B5EF4-FFF2-40B4-BE49-F238E27FC236}">
                      <a16:creationId xmlns:a16="http://schemas.microsoft.com/office/drawing/2014/main" id="{794B5BE2-AA14-2D44-88CF-E874B77984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639">
                  <a:extLst>
                    <a:ext uri="{FF2B5EF4-FFF2-40B4-BE49-F238E27FC236}">
                      <a16:creationId xmlns:a16="http://schemas.microsoft.com/office/drawing/2014/main" id="{1A2F6784-4964-2942-B096-0B3FEE8F2D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640">
                  <a:extLst>
                    <a:ext uri="{FF2B5EF4-FFF2-40B4-BE49-F238E27FC236}">
                      <a16:creationId xmlns:a16="http://schemas.microsoft.com/office/drawing/2014/main" id="{6370D653-EB21-3944-8B8A-973F1D0D68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641">
                  <a:extLst>
                    <a:ext uri="{FF2B5EF4-FFF2-40B4-BE49-F238E27FC236}">
                      <a16:creationId xmlns:a16="http://schemas.microsoft.com/office/drawing/2014/main" id="{8043BE86-0D04-5347-A582-387E73EE75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642">
                  <a:extLst>
                    <a:ext uri="{FF2B5EF4-FFF2-40B4-BE49-F238E27FC236}">
                      <a16:creationId xmlns:a16="http://schemas.microsoft.com/office/drawing/2014/main" id="{338C28AE-A47B-9C43-A657-76F37A03890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77">
                  <a:extLst>
                    <a:ext uri="{FF2B5EF4-FFF2-40B4-BE49-F238E27FC236}">
                      <a16:creationId xmlns:a16="http://schemas.microsoft.com/office/drawing/2014/main" id="{DDFA599D-3F4F-E74B-9199-3CAE2D9F99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78">
                  <a:extLst>
                    <a:ext uri="{FF2B5EF4-FFF2-40B4-BE49-F238E27FC236}">
                      <a16:creationId xmlns:a16="http://schemas.microsoft.com/office/drawing/2014/main" id="{7DD08326-A24B-5C4A-AFC7-597530D493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79">
                  <a:extLst>
                    <a:ext uri="{FF2B5EF4-FFF2-40B4-BE49-F238E27FC236}">
                      <a16:creationId xmlns:a16="http://schemas.microsoft.com/office/drawing/2014/main" id="{6435A547-8641-1F40-8941-6360FAFB22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80">
                  <a:extLst>
                    <a:ext uri="{FF2B5EF4-FFF2-40B4-BE49-F238E27FC236}">
                      <a16:creationId xmlns:a16="http://schemas.microsoft.com/office/drawing/2014/main" id="{C459C28C-3FB6-F042-82C5-ACA5727F10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82">
                  <a:extLst>
                    <a:ext uri="{FF2B5EF4-FFF2-40B4-BE49-F238E27FC236}">
                      <a16:creationId xmlns:a16="http://schemas.microsoft.com/office/drawing/2014/main" id="{780FCC05-CF2E-B74D-A4C0-60631100C4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83">
                  <a:extLst>
                    <a:ext uri="{FF2B5EF4-FFF2-40B4-BE49-F238E27FC236}">
                      <a16:creationId xmlns:a16="http://schemas.microsoft.com/office/drawing/2014/main" id="{886F8B62-FC1F-054C-99ED-34C2B652A8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84">
                  <a:extLst>
                    <a:ext uri="{FF2B5EF4-FFF2-40B4-BE49-F238E27FC236}">
                      <a16:creationId xmlns:a16="http://schemas.microsoft.com/office/drawing/2014/main" id="{A9416EAE-04F1-9B4F-83A7-B3534462E7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85">
                  <a:extLst>
                    <a:ext uri="{FF2B5EF4-FFF2-40B4-BE49-F238E27FC236}">
                      <a16:creationId xmlns:a16="http://schemas.microsoft.com/office/drawing/2014/main" id="{3905E929-69C8-9F44-983E-F92E903C1A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86">
                  <a:extLst>
                    <a:ext uri="{FF2B5EF4-FFF2-40B4-BE49-F238E27FC236}">
                      <a16:creationId xmlns:a16="http://schemas.microsoft.com/office/drawing/2014/main" id="{F36727D3-5DE1-8844-9D04-D47070BDB6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87">
                  <a:extLst>
                    <a:ext uri="{FF2B5EF4-FFF2-40B4-BE49-F238E27FC236}">
                      <a16:creationId xmlns:a16="http://schemas.microsoft.com/office/drawing/2014/main" id="{069888A8-5F2C-CB41-993F-48A6B9D562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88">
                  <a:extLst>
                    <a:ext uri="{FF2B5EF4-FFF2-40B4-BE49-F238E27FC236}">
                      <a16:creationId xmlns:a16="http://schemas.microsoft.com/office/drawing/2014/main" id="{00FF3B74-41DF-9140-B95B-16E4E89D09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89">
                  <a:extLst>
                    <a:ext uri="{FF2B5EF4-FFF2-40B4-BE49-F238E27FC236}">
                      <a16:creationId xmlns:a16="http://schemas.microsoft.com/office/drawing/2014/main" id="{E0D25FDA-A018-424F-B80C-F048D6AC82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90">
                  <a:extLst>
                    <a:ext uri="{FF2B5EF4-FFF2-40B4-BE49-F238E27FC236}">
                      <a16:creationId xmlns:a16="http://schemas.microsoft.com/office/drawing/2014/main" id="{23A1A25C-CB53-8947-AF76-F58BF1A361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91">
                  <a:extLst>
                    <a:ext uri="{FF2B5EF4-FFF2-40B4-BE49-F238E27FC236}">
                      <a16:creationId xmlns:a16="http://schemas.microsoft.com/office/drawing/2014/main" id="{93261BEE-226C-5D4F-8DCA-B4C3EEA748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92">
                  <a:extLst>
                    <a:ext uri="{FF2B5EF4-FFF2-40B4-BE49-F238E27FC236}">
                      <a16:creationId xmlns:a16="http://schemas.microsoft.com/office/drawing/2014/main" id="{872F25D0-D17C-1944-BCEF-52905E78E5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93">
                  <a:extLst>
                    <a:ext uri="{FF2B5EF4-FFF2-40B4-BE49-F238E27FC236}">
                      <a16:creationId xmlns:a16="http://schemas.microsoft.com/office/drawing/2014/main" id="{88C7EB7B-9C5C-2845-9A84-C2D97ABF5E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94">
                  <a:extLst>
                    <a:ext uri="{FF2B5EF4-FFF2-40B4-BE49-F238E27FC236}">
                      <a16:creationId xmlns:a16="http://schemas.microsoft.com/office/drawing/2014/main" id="{55A82596-27BD-3F4F-B208-B3ED03D6C5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95">
                  <a:extLst>
                    <a:ext uri="{FF2B5EF4-FFF2-40B4-BE49-F238E27FC236}">
                      <a16:creationId xmlns:a16="http://schemas.microsoft.com/office/drawing/2014/main" id="{9EE67FD2-146E-234F-8AFF-34D8F8A37D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96">
                  <a:extLst>
                    <a:ext uri="{FF2B5EF4-FFF2-40B4-BE49-F238E27FC236}">
                      <a16:creationId xmlns:a16="http://schemas.microsoft.com/office/drawing/2014/main" id="{FB1345ED-C287-2E40-97EF-8C8AD58062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97">
                  <a:extLst>
                    <a:ext uri="{FF2B5EF4-FFF2-40B4-BE49-F238E27FC236}">
                      <a16:creationId xmlns:a16="http://schemas.microsoft.com/office/drawing/2014/main" id="{F6073F3D-416F-5646-8A7B-16239A01DD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cxnSp>
        <p:nvCxnSpPr>
          <p:cNvPr id="449" name="Straight Connector 448">
            <a:extLst>
              <a:ext uri="{FF2B5EF4-FFF2-40B4-BE49-F238E27FC236}">
                <a16:creationId xmlns:a16="http://schemas.microsoft.com/office/drawing/2014/main" id="{717FC8DC-CF2A-3648-BF6E-86DC550C9229}"/>
              </a:ext>
            </a:extLst>
          </p:cNvPr>
          <p:cNvCxnSpPr>
            <a:cxnSpLocks/>
          </p:cNvCxnSpPr>
          <p:nvPr/>
        </p:nvCxnSpPr>
        <p:spPr>
          <a:xfrm>
            <a:off x="6462841" y="2886693"/>
            <a:ext cx="0" cy="3971307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6BE3F2BC-6BA3-A143-AEB3-1F423F703D04}"/>
              </a:ext>
            </a:extLst>
          </p:cNvPr>
          <p:cNvCxnSpPr>
            <a:cxnSpLocks/>
          </p:cNvCxnSpPr>
          <p:nvPr/>
        </p:nvCxnSpPr>
        <p:spPr>
          <a:xfrm>
            <a:off x="11998825" y="1907177"/>
            <a:ext cx="0" cy="4295130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867BAC77-019C-C040-95E2-A14CEBDB5CB7}"/>
              </a:ext>
            </a:extLst>
          </p:cNvPr>
          <p:cNvCxnSpPr>
            <a:cxnSpLocks/>
          </p:cNvCxnSpPr>
          <p:nvPr/>
        </p:nvCxnSpPr>
        <p:spPr>
          <a:xfrm>
            <a:off x="17076286" y="2233550"/>
            <a:ext cx="0" cy="7459090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6" name="Oval 455">
            <a:extLst>
              <a:ext uri="{FF2B5EF4-FFF2-40B4-BE49-F238E27FC236}">
                <a16:creationId xmlns:a16="http://schemas.microsoft.com/office/drawing/2014/main" id="{69FC00EF-F351-4747-BC54-4A4BD2E24AB4}"/>
              </a:ext>
            </a:extLst>
          </p:cNvPr>
          <p:cNvSpPr/>
          <p:nvPr/>
        </p:nvSpPr>
        <p:spPr>
          <a:xfrm>
            <a:off x="13082630" y="9234451"/>
            <a:ext cx="194652" cy="19465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Oval 457">
            <a:extLst>
              <a:ext uri="{FF2B5EF4-FFF2-40B4-BE49-F238E27FC236}">
                <a16:creationId xmlns:a16="http://schemas.microsoft.com/office/drawing/2014/main" id="{C49EEEC2-D1AA-2044-912F-C11B26206F50}"/>
              </a:ext>
            </a:extLst>
          </p:cNvPr>
          <p:cNvSpPr/>
          <p:nvPr/>
        </p:nvSpPr>
        <p:spPr>
          <a:xfrm>
            <a:off x="18083220" y="10966985"/>
            <a:ext cx="104154" cy="1041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9" name="Group 458">
            <a:extLst>
              <a:ext uri="{FF2B5EF4-FFF2-40B4-BE49-F238E27FC236}">
                <a16:creationId xmlns:a16="http://schemas.microsoft.com/office/drawing/2014/main" id="{38C8E578-5C4C-AE42-8799-469F666CF518}"/>
              </a:ext>
            </a:extLst>
          </p:cNvPr>
          <p:cNvGrpSpPr/>
          <p:nvPr/>
        </p:nvGrpSpPr>
        <p:grpSpPr>
          <a:xfrm>
            <a:off x="1379371" y="2673935"/>
            <a:ext cx="4617224" cy="1969770"/>
            <a:chOff x="3804513" y="5023120"/>
            <a:chExt cx="4617224" cy="1969770"/>
          </a:xfrm>
        </p:grpSpPr>
        <p:sp>
          <p:nvSpPr>
            <p:cNvPr id="472" name="CuadroTexto 395">
              <a:extLst>
                <a:ext uri="{FF2B5EF4-FFF2-40B4-BE49-F238E27FC236}">
                  <a16:creationId xmlns:a16="http://schemas.microsoft.com/office/drawing/2014/main" id="{730D6EEB-600C-CA4A-9BB8-7B7E554C3853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Houston, Texas</a:t>
              </a:r>
            </a:p>
          </p:txBody>
        </p:sp>
        <p:sp>
          <p:nvSpPr>
            <p:cNvPr id="473" name="Rectangle 56">
              <a:extLst>
                <a:ext uri="{FF2B5EF4-FFF2-40B4-BE49-F238E27FC236}">
                  <a16:creationId xmlns:a16="http://schemas.microsoft.com/office/drawing/2014/main" id="{8370DD18-B715-1346-B11D-090F200CE41E}"/>
                </a:ext>
              </a:extLst>
            </p:cNvPr>
            <p:cNvSpPr/>
            <p:nvPr/>
          </p:nvSpPr>
          <p:spPr>
            <a:xfrm flipH="1">
              <a:off x="3804513" y="5607895"/>
              <a:ext cx="4617222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FBA0D8DA-90FA-4740-90E2-0E948CF51B8D}"/>
              </a:ext>
            </a:extLst>
          </p:cNvPr>
          <p:cNvGrpSpPr/>
          <p:nvPr/>
        </p:nvGrpSpPr>
        <p:grpSpPr>
          <a:xfrm>
            <a:off x="6960411" y="1700302"/>
            <a:ext cx="4565149" cy="1969770"/>
            <a:chOff x="3856588" y="5023120"/>
            <a:chExt cx="4565149" cy="1969770"/>
          </a:xfrm>
        </p:grpSpPr>
        <p:sp>
          <p:nvSpPr>
            <p:cNvPr id="470" name="CuadroTexto 395">
              <a:extLst>
                <a:ext uri="{FF2B5EF4-FFF2-40B4-BE49-F238E27FC236}">
                  <a16:creationId xmlns:a16="http://schemas.microsoft.com/office/drawing/2014/main" id="{767D6F9D-B9D8-C244-9DE9-3DCF0BEB53D0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Barcelona, Spain</a:t>
              </a:r>
            </a:p>
          </p:txBody>
        </p:sp>
        <p:sp>
          <p:nvSpPr>
            <p:cNvPr id="471" name="Rectangle 56">
              <a:extLst>
                <a:ext uri="{FF2B5EF4-FFF2-40B4-BE49-F238E27FC236}">
                  <a16:creationId xmlns:a16="http://schemas.microsoft.com/office/drawing/2014/main" id="{88AFE066-C98E-DA41-8D84-95B27E575658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61" name="Group 460">
            <a:extLst>
              <a:ext uri="{FF2B5EF4-FFF2-40B4-BE49-F238E27FC236}">
                <a16:creationId xmlns:a16="http://schemas.microsoft.com/office/drawing/2014/main" id="{F3FC6F44-C11F-9141-85AE-816E5B075258}"/>
              </a:ext>
            </a:extLst>
          </p:cNvPr>
          <p:cNvGrpSpPr/>
          <p:nvPr/>
        </p:nvGrpSpPr>
        <p:grpSpPr>
          <a:xfrm flipH="1">
            <a:off x="17521778" y="1471741"/>
            <a:ext cx="4565149" cy="1969770"/>
            <a:chOff x="3856588" y="5023120"/>
            <a:chExt cx="4565149" cy="1969770"/>
          </a:xfrm>
        </p:grpSpPr>
        <p:sp>
          <p:nvSpPr>
            <p:cNvPr id="468" name="CuadroTexto 395">
              <a:extLst>
                <a:ext uri="{FF2B5EF4-FFF2-40B4-BE49-F238E27FC236}">
                  <a16:creationId xmlns:a16="http://schemas.microsoft.com/office/drawing/2014/main" id="{DB6D0582-E388-E44D-9D8D-8BDA821DE787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Engineers</a:t>
              </a:r>
            </a:p>
          </p:txBody>
        </p:sp>
        <p:sp>
          <p:nvSpPr>
            <p:cNvPr id="469" name="Rectangle 56">
              <a:extLst>
                <a:ext uri="{FF2B5EF4-FFF2-40B4-BE49-F238E27FC236}">
                  <a16:creationId xmlns:a16="http://schemas.microsoft.com/office/drawing/2014/main" id="{655AA9CB-6828-2648-803E-42982C9C68D7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32" name="Group 431">
            <a:extLst>
              <a:ext uri="{FF2B5EF4-FFF2-40B4-BE49-F238E27FC236}">
                <a16:creationId xmlns:a16="http://schemas.microsoft.com/office/drawing/2014/main" id="{C733914B-222E-9145-8AC8-B4C6B5AC7ABB}"/>
              </a:ext>
            </a:extLst>
          </p:cNvPr>
          <p:cNvGrpSpPr/>
          <p:nvPr/>
        </p:nvGrpSpPr>
        <p:grpSpPr>
          <a:xfrm>
            <a:off x="5038893" y="6450339"/>
            <a:ext cx="2847896" cy="2669850"/>
            <a:chOff x="1230036" y="4300238"/>
            <a:chExt cx="2847896" cy="2669850"/>
          </a:xfrm>
        </p:grpSpPr>
        <p:graphicFrame>
          <p:nvGraphicFramePr>
            <p:cNvPr id="433" name="Chart 432">
              <a:extLst>
                <a:ext uri="{FF2B5EF4-FFF2-40B4-BE49-F238E27FC236}">
                  <a16:creationId xmlns:a16="http://schemas.microsoft.com/office/drawing/2014/main" id="{B21262BD-B6D2-6240-BB65-219687873F2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671959622"/>
                </p:ext>
              </p:extLst>
            </p:nvPr>
          </p:nvGraphicFramePr>
          <p:xfrm>
            <a:off x="1230036" y="4300238"/>
            <a:ext cx="2847896" cy="26698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11DC997B-BEB1-024B-840E-FEFDD9E70E90}"/>
                </a:ext>
              </a:extLst>
            </p:cNvPr>
            <p:cNvSpPr/>
            <p:nvPr/>
          </p:nvSpPr>
          <p:spPr>
            <a:xfrm>
              <a:off x="1902105" y="5384252"/>
              <a:ext cx="1733884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tx2"/>
                  </a:solidFill>
                  <a:latin typeface="Poppins Medium" pitchFamily="2" charset="77"/>
                  <a:ea typeface="Roboto Medium" panose="02000000000000000000" pitchFamily="2" charset="0"/>
                  <a:cs typeface="Poppins Medium" pitchFamily="2" charset="77"/>
                </a:rPr>
                <a:t>55%</a:t>
              </a:r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EC3EB827-9DA9-1248-B530-A0F6520EFB2C}"/>
              </a:ext>
            </a:extLst>
          </p:cNvPr>
          <p:cNvGrpSpPr/>
          <p:nvPr/>
        </p:nvGrpSpPr>
        <p:grpSpPr>
          <a:xfrm>
            <a:off x="15066425" y="9336538"/>
            <a:ext cx="4094235" cy="2669850"/>
            <a:chOff x="19567071" y="4300238"/>
            <a:chExt cx="4094235" cy="2669850"/>
          </a:xfrm>
        </p:grpSpPr>
        <p:graphicFrame>
          <p:nvGraphicFramePr>
            <p:cNvPr id="436" name="Chart 435">
              <a:extLst>
                <a:ext uri="{FF2B5EF4-FFF2-40B4-BE49-F238E27FC236}">
                  <a16:creationId xmlns:a16="http://schemas.microsoft.com/office/drawing/2014/main" id="{F17108DC-165A-B140-B964-24872610335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44185939"/>
                </p:ext>
              </p:extLst>
            </p:nvPr>
          </p:nvGraphicFramePr>
          <p:xfrm>
            <a:off x="20190241" y="4300238"/>
            <a:ext cx="2847896" cy="26698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37" name="Rectangle 436">
              <a:extLst>
                <a:ext uri="{FF2B5EF4-FFF2-40B4-BE49-F238E27FC236}">
                  <a16:creationId xmlns:a16="http://schemas.microsoft.com/office/drawing/2014/main" id="{1DF61547-5171-EC49-A06F-4DAB4653A1EA}"/>
                </a:ext>
              </a:extLst>
            </p:cNvPr>
            <p:cNvSpPr/>
            <p:nvPr/>
          </p:nvSpPr>
          <p:spPr>
            <a:xfrm flipH="1">
              <a:off x="19567071" y="5389218"/>
              <a:ext cx="409423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tx2"/>
                  </a:solidFill>
                  <a:latin typeface="Poppins Medium" pitchFamily="2" charset="77"/>
                  <a:ea typeface="Roboto Medium" panose="02000000000000000000" pitchFamily="2" charset="0"/>
                  <a:cs typeface="Poppins Medium" pitchFamily="2" charset="77"/>
                </a:rPr>
                <a:t>25%</a:t>
              </a:r>
            </a:p>
          </p:txBody>
        </p:sp>
      </p:grpSp>
      <p:grpSp>
        <p:nvGrpSpPr>
          <p:cNvPr id="438" name="Group 437">
            <a:extLst>
              <a:ext uri="{FF2B5EF4-FFF2-40B4-BE49-F238E27FC236}">
                <a16:creationId xmlns:a16="http://schemas.microsoft.com/office/drawing/2014/main" id="{069DA4E4-3774-974F-9D56-52603BA98CB4}"/>
              </a:ext>
            </a:extLst>
          </p:cNvPr>
          <p:cNvGrpSpPr/>
          <p:nvPr/>
        </p:nvGrpSpPr>
        <p:grpSpPr>
          <a:xfrm>
            <a:off x="9966450" y="5751377"/>
            <a:ext cx="4094235" cy="2669850"/>
            <a:chOff x="9900878" y="7394115"/>
            <a:chExt cx="4094235" cy="2669850"/>
          </a:xfrm>
        </p:grpSpPr>
        <p:graphicFrame>
          <p:nvGraphicFramePr>
            <p:cNvPr id="439" name="Chart 438">
              <a:extLst>
                <a:ext uri="{FF2B5EF4-FFF2-40B4-BE49-F238E27FC236}">
                  <a16:creationId xmlns:a16="http://schemas.microsoft.com/office/drawing/2014/main" id="{FD422F33-94DD-0C42-81D8-0AC0A9AEE40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25282883"/>
                </p:ext>
              </p:extLst>
            </p:nvPr>
          </p:nvGraphicFramePr>
          <p:xfrm>
            <a:off x="10540793" y="7394115"/>
            <a:ext cx="2847896" cy="26698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40" name="Rectangle 439">
              <a:extLst>
                <a:ext uri="{FF2B5EF4-FFF2-40B4-BE49-F238E27FC236}">
                  <a16:creationId xmlns:a16="http://schemas.microsoft.com/office/drawing/2014/main" id="{730385D2-961C-EE44-80EC-A1C3708A4940}"/>
                </a:ext>
              </a:extLst>
            </p:cNvPr>
            <p:cNvSpPr/>
            <p:nvPr/>
          </p:nvSpPr>
          <p:spPr>
            <a:xfrm flipH="1">
              <a:off x="9900878" y="8441317"/>
              <a:ext cx="409423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tx2"/>
                  </a:solidFill>
                  <a:latin typeface="Poppins Medium" pitchFamily="2" charset="77"/>
                  <a:ea typeface="Roboto Medium" panose="02000000000000000000" pitchFamily="2" charset="0"/>
                  <a:cs typeface="Poppins Medium" pitchFamily="2" charset="77"/>
                </a:rPr>
                <a:t>45%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4954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4" name="Group 473">
            <a:extLst>
              <a:ext uri="{FF2B5EF4-FFF2-40B4-BE49-F238E27FC236}">
                <a16:creationId xmlns:a16="http://schemas.microsoft.com/office/drawing/2014/main" id="{EE20C5BC-7C4F-2848-83A9-BB0AC4DB993F}"/>
              </a:ext>
            </a:extLst>
          </p:cNvPr>
          <p:cNvGrpSpPr/>
          <p:nvPr/>
        </p:nvGrpSpPr>
        <p:grpSpPr>
          <a:xfrm>
            <a:off x="17067568" y="8851617"/>
            <a:ext cx="3188347" cy="2452972"/>
            <a:chOff x="17313474" y="8259388"/>
            <a:chExt cx="3349052" cy="2754834"/>
          </a:xfrm>
          <a:solidFill>
            <a:schemeClr val="accent3"/>
          </a:solidFill>
        </p:grpSpPr>
        <p:sp>
          <p:nvSpPr>
            <p:cNvPr id="1227" name="Freeform 403">
              <a:extLst>
                <a:ext uri="{FF2B5EF4-FFF2-40B4-BE49-F238E27FC236}">
                  <a16:creationId xmlns:a16="http://schemas.microsoft.com/office/drawing/2014/main" id="{A4B232B1-0F0E-964E-95AA-5430544141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13474" y="8845757"/>
              <a:ext cx="2084011" cy="1648471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40" name="Freeform 470">
              <a:extLst>
                <a:ext uri="{FF2B5EF4-FFF2-40B4-BE49-F238E27FC236}">
                  <a16:creationId xmlns:a16="http://schemas.microsoft.com/office/drawing/2014/main" id="{10770A7B-47F6-4C44-AEEB-29025F86C5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12596" y="8259388"/>
              <a:ext cx="48790" cy="22128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43" name="Freeform 471">
              <a:extLst>
                <a:ext uri="{FF2B5EF4-FFF2-40B4-BE49-F238E27FC236}">
                  <a16:creationId xmlns:a16="http://schemas.microsoft.com/office/drawing/2014/main" id="{B170D072-29F5-2140-A0DC-E93056AE3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3051" y="8270449"/>
              <a:ext cx="191674" cy="121701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46" name="Freeform 472">
              <a:extLst>
                <a:ext uri="{FF2B5EF4-FFF2-40B4-BE49-F238E27FC236}">
                  <a16:creationId xmlns:a16="http://schemas.microsoft.com/office/drawing/2014/main" id="{9E0A0061-4A86-114D-92E3-B7F3CA8A30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32628" y="8476972"/>
              <a:ext cx="212583" cy="129075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49" name="Freeform 473">
              <a:extLst>
                <a:ext uri="{FF2B5EF4-FFF2-40B4-BE49-F238E27FC236}">
                  <a16:creationId xmlns:a16="http://schemas.microsoft.com/office/drawing/2014/main" id="{43BD2E94-1556-0D45-BDE8-58BF76EB2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39307" y="8543352"/>
              <a:ext cx="90610" cy="118010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52" name="Freeform 474">
              <a:extLst>
                <a:ext uri="{FF2B5EF4-FFF2-40B4-BE49-F238E27FC236}">
                  <a16:creationId xmlns:a16="http://schemas.microsoft.com/office/drawing/2014/main" id="{CEDBA64C-479C-8E44-B81F-6954197695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04162" y="8760939"/>
              <a:ext cx="59243" cy="62692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55" name="Freeform 475">
              <a:extLst>
                <a:ext uri="{FF2B5EF4-FFF2-40B4-BE49-F238E27FC236}">
                  <a16:creationId xmlns:a16="http://schemas.microsoft.com/office/drawing/2014/main" id="{CA45E643-6C63-1B4B-BE83-47345A69A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1433" y="8661365"/>
              <a:ext cx="94095" cy="66379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58" name="Freeform 476">
              <a:extLst>
                <a:ext uri="{FF2B5EF4-FFF2-40B4-BE49-F238E27FC236}">
                  <a16:creationId xmlns:a16="http://schemas.microsoft.com/office/drawing/2014/main" id="{67D189D5-E7CF-4A42-97D1-4FD0F0FE3D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50823" y="8617109"/>
              <a:ext cx="41820" cy="55320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59" name="Freeform 477">
              <a:extLst>
                <a:ext uri="{FF2B5EF4-FFF2-40B4-BE49-F238E27FC236}">
                  <a16:creationId xmlns:a16="http://schemas.microsoft.com/office/drawing/2014/main" id="{B1A6EB44-CAD0-1546-A505-9B495172F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27199" y="9376809"/>
              <a:ext cx="163792" cy="129075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0" name="Freeform 478">
              <a:extLst>
                <a:ext uri="{FF2B5EF4-FFF2-40B4-BE49-F238E27FC236}">
                  <a16:creationId xmlns:a16="http://schemas.microsoft.com/office/drawing/2014/main" id="{9B3B8FCC-DF27-2842-A648-BE9026818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66305" y="10199201"/>
              <a:ext cx="115005" cy="151203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1" name="Freeform 479">
              <a:extLst>
                <a:ext uri="{FF2B5EF4-FFF2-40B4-BE49-F238E27FC236}">
                  <a16:creationId xmlns:a16="http://schemas.microsoft.com/office/drawing/2014/main" id="{1D5C3475-5FC6-6742-BED9-EF3912587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97671" y="10339341"/>
              <a:ext cx="264855" cy="328220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2" name="Freeform 480">
              <a:extLst>
                <a:ext uri="{FF2B5EF4-FFF2-40B4-BE49-F238E27FC236}">
                  <a16:creationId xmlns:a16="http://schemas.microsoft.com/office/drawing/2014/main" id="{6F318991-2109-5649-8011-BD56EC55D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49176" y="10579051"/>
              <a:ext cx="400771" cy="413040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3" name="Freeform 481">
              <a:extLst>
                <a:ext uri="{FF2B5EF4-FFF2-40B4-BE49-F238E27FC236}">
                  <a16:creationId xmlns:a16="http://schemas.microsoft.com/office/drawing/2014/main" id="{A514EEDD-7AE4-FF44-8116-10266613D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1903" y="10992094"/>
              <a:ext cx="20911" cy="22128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4" name="Freeform 482">
              <a:extLst>
                <a:ext uri="{FF2B5EF4-FFF2-40B4-BE49-F238E27FC236}">
                  <a16:creationId xmlns:a16="http://schemas.microsoft.com/office/drawing/2014/main" id="{EAE5BB80-6EBC-C145-819E-7D6DB12450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37470" y="10590116"/>
              <a:ext cx="195161" cy="195458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5" name="Freeform 483">
              <a:extLst>
                <a:ext uri="{FF2B5EF4-FFF2-40B4-BE49-F238E27FC236}">
                  <a16:creationId xmlns:a16="http://schemas.microsoft.com/office/drawing/2014/main" id="{71190ADF-6E6A-9D46-97F5-A6C7170AF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90808" y="10534799"/>
              <a:ext cx="31364" cy="55320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6" name="Freeform 484">
              <a:extLst>
                <a:ext uri="{FF2B5EF4-FFF2-40B4-BE49-F238E27FC236}">
                  <a16:creationId xmlns:a16="http://schemas.microsoft.com/office/drawing/2014/main" id="{3760A0FF-B64B-A547-8146-F5BDCCFDB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85195" y="10534799"/>
              <a:ext cx="20911" cy="22128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7" name="Freeform 610">
              <a:extLst>
                <a:ext uri="{FF2B5EF4-FFF2-40B4-BE49-F238E27FC236}">
                  <a16:creationId xmlns:a16="http://schemas.microsoft.com/office/drawing/2014/main" id="{0C81F0AD-4C3D-1F40-9051-78BCD9390A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91684" y="8358957"/>
              <a:ext cx="20911" cy="11065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8" name="Freeform 612">
              <a:extLst>
                <a:ext uri="{FF2B5EF4-FFF2-40B4-BE49-F238E27FC236}">
                  <a16:creationId xmlns:a16="http://schemas.microsoft.com/office/drawing/2014/main" id="{C7D9A714-C28D-E243-902C-69588B7FED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19271" y="10265581"/>
              <a:ext cx="69700" cy="55320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9" name="Freeform 707">
              <a:extLst>
                <a:ext uri="{FF2B5EF4-FFF2-40B4-BE49-F238E27FC236}">
                  <a16:creationId xmlns:a16="http://schemas.microsoft.com/office/drawing/2014/main" id="{DFEA4B33-A4C4-3048-B0E8-92AF36021E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92746" y="8336829"/>
              <a:ext cx="460016" cy="413040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70" name="Freeform 708">
              <a:extLst>
                <a:ext uri="{FF2B5EF4-FFF2-40B4-BE49-F238E27FC236}">
                  <a16:creationId xmlns:a16="http://schemas.microsoft.com/office/drawing/2014/main" id="{4F285058-A902-4443-90B6-242895D96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42308" y="8403216"/>
              <a:ext cx="522745" cy="442543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</p:grpSp>
      <p:grpSp>
        <p:nvGrpSpPr>
          <p:cNvPr id="476" name="Group 475">
            <a:extLst>
              <a:ext uri="{FF2B5EF4-FFF2-40B4-BE49-F238E27FC236}">
                <a16:creationId xmlns:a16="http://schemas.microsoft.com/office/drawing/2014/main" id="{D479AE1A-7116-CF4B-BAD3-1515F6BAC575}"/>
              </a:ext>
            </a:extLst>
          </p:cNvPr>
          <p:cNvGrpSpPr/>
          <p:nvPr/>
        </p:nvGrpSpPr>
        <p:grpSpPr>
          <a:xfrm>
            <a:off x="11181891" y="4638550"/>
            <a:ext cx="2431906" cy="2390580"/>
            <a:chOff x="7657324" y="5963707"/>
            <a:chExt cx="1966460" cy="2066752"/>
          </a:xfrm>
          <a:solidFill>
            <a:schemeClr val="accent2"/>
          </a:solidFill>
        </p:grpSpPr>
        <p:sp>
          <p:nvSpPr>
            <p:cNvPr id="678" name="Freeform 727">
              <a:extLst>
                <a:ext uri="{FF2B5EF4-FFF2-40B4-BE49-F238E27FC236}">
                  <a16:creationId xmlns:a16="http://schemas.microsoft.com/office/drawing/2014/main" id="{F514FF66-6929-B04D-8E2C-ED7FCDBD8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612" y="7647200"/>
              <a:ext cx="493627" cy="383259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679" name="Group 678">
              <a:extLst>
                <a:ext uri="{FF2B5EF4-FFF2-40B4-BE49-F238E27FC236}">
                  <a16:creationId xmlns:a16="http://schemas.microsoft.com/office/drawing/2014/main" id="{DF7F61E7-64C1-4545-97C6-0FF4294B9BD9}"/>
                </a:ext>
              </a:extLst>
            </p:cNvPr>
            <p:cNvGrpSpPr/>
            <p:nvPr/>
          </p:nvGrpSpPr>
          <p:grpSpPr>
            <a:xfrm>
              <a:off x="7657324" y="5963707"/>
              <a:ext cx="1966460" cy="2032683"/>
              <a:chOff x="7657324" y="5963707"/>
              <a:chExt cx="1966460" cy="2032683"/>
            </a:xfrm>
            <a:grpFill/>
          </p:grpSpPr>
          <p:sp>
            <p:nvSpPr>
              <p:cNvPr id="680" name="Freeform 404">
                <a:extLst>
                  <a:ext uri="{FF2B5EF4-FFF2-40B4-BE49-F238E27FC236}">
                    <a16:creationId xmlns:a16="http://schemas.microsoft.com/office/drawing/2014/main" id="{EE6B784C-A1B6-FA46-91BD-BB6FBB95D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1702" y="6821068"/>
                <a:ext cx="313881" cy="502492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93">
                <a:extLst>
                  <a:ext uri="{FF2B5EF4-FFF2-40B4-BE49-F238E27FC236}">
                    <a16:creationId xmlns:a16="http://schemas.microsoft.com/office/drawing/2014/main" id="{F1418C55-CE45-8E42-87D7-72202405F7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5811" y="7681268"/>
                <a:ext cx="45606" cy="90845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94">
                <a:extLst>
                  <a:ext uri="{FF2B5EF4-FFF2-40B4-BE49-F238E27FC236}">
                    <a16:creationId xmlns:a16="http://schemas.microsoft.com/office/drawing/2014/main" id="{20FD5007-0A75-CA4D-9F19-74A8E5C73F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9714" y="7763599"/>
                <a:ext cx="69752" cy="124913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95">
                <a:extLst>
                  <a:ext uri="{FF2B5EF4-FFF2-40B4-BE49-F238E27FC236}">
                    <a16:creationId xmlns:a16="http://schemas.microsoft.com/office/drawing/2014/main" id="{6F5C54E1-E74F-474E-8359-1C32D1999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3365" y="7914061"/>
                <a:ext cx="126088" cy="82329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98">
                <a:extLst>
                  <a:ext uri="{FF2B5EF4-FFF2-40B4-BE49-F238E27FC236}">
                    <a16:creationId xmlns:a16="http://schemas.microsoft.com/office/drawing/2014/main" id="{319EDC7E-3C7E-FB46-86B8-69360ECFED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07488" y="6812552"/>
                <a:ext cx="56338" cy="59618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99">
                <a:extLst>
                  <a:ext uri="{FF2B5EF4-FFF2-40B4-BE49-F238E27FC236}">
                    <a16:creationId xmlns:a16="http://schemas.microsoft.com/office/drawing/2014/main" id="{F7A217F6-EA91-D947-A212-4509D93FEC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5536" y="6789841"/>
                <a:ext cx="40241" cy="22711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500">
                <a:extLst>
                  <a:ext uri="{FF2B5EF4-FFF2-40B4-BE49-F238E27FC236}">
                    <a16:creationId xmlns:a16="http://schemas.microsoft.com/office/drawing/2014/main" id="{B6477BB2-E4A4-7C40-928F-E3B469D48A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1887" y="6846618"/>
                <a:ext cx="45606" cy="82329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501">
                <a:extLst>
                  <a:ext uri="{FF2B5EF4-FFF2-40B4-BE49-F238E27FC236}">
                    <a16:creationId xmlns:a16="http://schemas.microsoft.com/office/drawing/2014/main" id="{D7CADEEE-FE86-6E4D-B955-353E432431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1642" y="6704671"/>
                <a:ext cx="32193" cy="34068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502">
                <a:extLst>
                  <a:ext uri="{FF2B5EF4-FFF2-40B4-BE49-F238E27FC236}">
                    <a16:creationId xmlns:a16="http://schemas.microsoft.com/office/drawing/2014/main" id="{FA9BBB89-9DE2-8D47-B44E-F569A1A6E6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07757" y="6963014"/>
                <a:ext cx="45606" cy="76652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503">
                <a:extLst>
                  <a:ext uri="{FF2B5EF4-FFF2-40B4-BE49-F238E27FC236}">
                    <a16:creationId xmlns:a16="http://schemas.microsoft.com/office/drawing/2014/main" id="{7D08CD7A-53DC-F74A-9395-65D0D8528C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51421" y="6980048"/>
                <a:ext cx="64385" cy="68133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504">
                <a:extLst>
                  <a:ext uri="{FF2B5EF4-FFF2-40B4-BE49-F238E27FC236}">
                    <a16:creationId xmlns:a16="http://schemas.microsoft.com/office/drawing/2014/main" id="{B57595D5-C765-3A4D-8563-5AAD2AA95E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9729" y="7840248"/>
                <a:ext cx="37559" cy="31230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505">
                <a:extLst>
                  <a:ext uri="{FF2B5EF4-FFF2-40B4-BE49-F238E27FC236}">
                    <a16:creationId xmlns:a16="http://schemas.microsoft.com/office/drawing/2014/main" id="{E9A42808-6911-4149-A6A3-26DCE57ADE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83409" y="6821068"/>
                <a:ext cx="48288" cy="5109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506">
                <a:extLst>
                  <a:ext uri="{FF2B5EF4-FFF2-40B4-BE49-F238E27FC236}">
                    <a16:creationId xmlns:a16="http://schemas.microsoft.com/office/drawing/2014/main" id="{0FA9E539-A890-B343-B630-6CA82B72AB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7559" y="6880685"/>
                <a:ext cx="24144" cy="2555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507">
                <a:extLst>
                  <a:ext uri="{FF2B5EF4-FFF2-40B4-BE49-F238E27FC236}">
                    <a16:creationId xmlns:a16="http://schemas.microsoft.com/office/drawing/2014/main" id="{95E31AFA-52F1-3F47-B9E2-E3D7403E65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1702" y="6906238"/>
                <a:ext cx="13414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508">
                <a:extLst>
                  <a:ext uri="{FF2B5EF4-FFF2-40B4-BE49-F238E27FC236}">
                    <a16:creationId xmlns:a16="http://schemas.microsoft.com/office/drawing/2014/main" id="{EBBCBAC3-E06B-BE49-B7DB-B9480C462F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1702" y="6928949"/>
                <a:ext cx="8048" cy="17034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509">
                <a:extLst>
                  <a:ext uri="{FF2B5EF4-FFF2-40B4-BE49-F238E27FC236}">
                    <a16:creationId xmlns:a16="http://schemas.microsoft.com/office/drawing/2014/main" id="{30B77F00-FA49-DC49-9BA3-915B8CD25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1702" y="6945981"/>
                <a:ext cx="13414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510">
                <a:extLst>
                  <a:ext uri="{FF2B5EF4-FFF2-40B4-BE49-F238E27FC236}">
                    <a16:creationId xmlns:a16="http://schemas.microsoft.com/office/drawing/2014/main" id="{42E3FBB3-92C5-BE4C-8889-3842BD6052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3406" y="7070893"/>
                <a:ext cx="8048" cy="1703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511">
                <a:extLst>
                  <a:ext uri="{FF2B5EF4-FFF2-40B4-BE49-F238E27FC236}">
                    <a16:creationId xmlns:a16="http://schemas.microsoft.com/office/drawing/2014/main" id="{BD580253-54F6-CA4D-9AC6-621B16FA9B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1448" y="6696156"/>
                <a:ext cx="16097" cy="34068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Rectangle 613">
                <a:extLst>
                  <a:ext uri="{FF2B5EF4-FFF2-40B4-BE49-F238E27FC236}">
                    <a16:creationId xmlns:a16="http://schemas.microsoft.com/office/drawing/2014/main" id="{08033491-83CF-3544-8104-DCDC2D119A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03599" y="6170950"/>
                <a:ext cx="2684" cy="284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645">
                <a:extLst>
                  <a:ext uri="{FF2B5EF4-FFF2-40B4-BE49-F238E27FC236}">
                    <a16:creationId xmlns:a16="http://schemas.microsoft.com/office/drawing/2014/main" id="{8BD3E3DE-5646-3047-B496-B5920ADEB6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53364" y="7255426"/>
                <a:ext cx="244133" cy="141949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646">
                <a:extLst>
                  <a:ext uri="{FF2B5EF4-FFF2-40B4-BE49-F238E27FC236}">
                    <a16:creationId xmlns:a16="http://schemas.microsoft.com/office/drawing/2014/main" id="{12D5BC87-E182-E246-8FC3-18901C6D7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3371" y="7371822"/>
                <a:ext cx="292418" cy="133431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647">
                <a:extLst>
                  <a:ext uri="{FF2B5EF4-FFF2-40B4-BE49-F238E27FC236}">
                    <a16:creationId xmlns:a16="http://schemas.microsoft.com/office/drawing/2014/main" id="{B14C42AD-9085-4540-8ECE-FCF9CE06F3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1425" y="7471185"/>
                <a:ext cx="448020" cy="459908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648">
                <a:extLst>
                  <a:ext uri="{FF2B5EF4-FFF2-40B4-BE49-F238E27FC236}">
                    <a16:creationId xmlns:a16="http://schemas.microsoft.com/office/drawing/2014/main" id="{DD8CDD89-6F2C-5E4D-8D39-5FC8F0E8F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1652" y="7496736"/>
                <a:ext cx="211937" cy="21008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649">
                <a:extLst>
                  <a:ext uri="{FF2B5EF4-FFF2-40B4-BE49-F238E27FC236}">
                    <a16:creationId xmlns:a16="http://schemas.microsoft.com/office/drawing/2014/main" id="{0C53A149-90DC-9449-8D81-8F4F3E3D4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7308" y="7255426"/>
                <a:ext cx="520455" cy="474104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650">
                <a:extLst>
                  <a:ext uri="{FF2B5EF4-FFF2-40B4-BE49-F238E27FC236}">
                    <a16:creationId xmlns:a16="http://schemas.microsoft.com/office/drawing/2014/main" id="{B39AC71F-B4EB-6A48-9F8D-93264B49E0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9231" y="7439959"/>
                <a:ext cx="174378" cy="124913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651">
                <a:extLst>
                  <a:ext uri="{FF2B5EF4-FFF2-40B4-BE49-F238E27FC236}">
                    <a16:creationId xmlns:a16="http://schemas.microsoft.com/office/drawing/2014/main" id="{3BE61095-BCB7-F140-AB02-9C782A4A5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1681" y="7238392"/>
                <a:ext cx="163648" cy="107879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652">
                <a:extLst>
                  <a:ext uri="{FF2B5EF4-FFF2-40B4-BE49-F238E27FC236}">
                    <a16:creationId xmlns:a16="http://schemas.microsoft.com/office/drawing/2014/main" id="{324FD5B9-CF11-EA4B-8178-F2D581B355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5819" y="7315044"/>
                <a:ext cx="29511" cy="31230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653">
                <a:extLst>
                  <a:ext uri="{FF2B5EF4-FFF2-40B4-BE49-F238E27FC236}">
                    <a16:creationId xmlns:a16="http://schemas.microsoft.com/office/drawing/2014/main" id="{03D51F39-A3F9-5B4A-8D7F-F4327522A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9241" y="7121996"/>
                <a:ext cx="158286" cy="150467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654">
                <a:extLst>
                  <a:ext uri="{FF2B5EF4-FFF2-40B4-BE49-F238E27FC236}">
                    <a16:creationId xmlns:a16="http://schemas.microsoft.com/office/drawing/2014/main" id="{E1DD44F0-2DF2-214F-9C0B-71367E7643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9714" y="6872168"/>
                <a:ext cx="118041" cy="184531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655">
                <a:extLst>
                  <a:ext uri="{FF2B5EF4-FFF2-40B4-BE49-F238E27FC236}">
                    <a16:creationId xmlns:a16="http://schemas.microsoft.com/office/drawing/2014/main" id="{B77DC19A-8D74-5149-A171-BD331B46E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3868" y="7039669"/>
                <a:ext cx="351441" cy="431519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656">
                <a:extLst>
                  <a:ext uri="{FF2B5EF4-FFF2-40B4-BE49-F238E27FC236}">
                    <a16:creationId xmlns:a16="http://schemas.microsoft.com/office/drawing/2014/main" id="{B27A333A-BDD3-AE4F-895C-26E2186522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3584" y="7173097"/>
                <a:ext cx="700200" cy="440037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657">
                <a:extLst>
                  <a:ext uri="{FF2B5EF4-FFF2-40B4-BE49-F238E27FC236}">
                    <a16:creationId xmlns:a16="http://schemas.microsoft.com/office/drawing/2014/main" id="{7B1AA108-9D70-1E43-83FB-F0548D6F3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3599" y="7337754"/>
                <a:ext cx="236083" cy="102201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658">
                <a:extLst>
                  <a:ext uri="{FF2B5EF4-FFF2-40B4-BE49-F238E27FC236}">
                    <a16:creationId xmlns:a16="http://schemas.microsoft.com/office/drawing/2014/main" id="{E783CF96-9FC1-024E-B1D7-95323885F8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4" y="6963014"/>
                <a:ext cx="370220" cy="292414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659">
                <a:extLst>
                  <a:ext uri="{FF2B5EF4-FFF2-40B4-BE49-F238E27FC236}">
                    <a16:creationId xmlns:a16="http://schemas.microsoft.com/office/drawing/2014/main" id="{AA6E3C3B-E592-9645-91FA-0DE5924D5F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7977" y="6945981"/>
                <a:ext cx="228033" cy="15898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660">
                <a:extLst>
                  <a:ext uri="{FF2B5EF4-FFF2-40B4-BE49-F238E27FC236}">
                    <a16:creationId xmlns:a16="http://schemas.microsoft.com/office/drawing/2014/main" id="{479CC069-6B4A-3040-9210-AC64EBE0E1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7977" y="6846618"/>
                <a:ext cx="281691" cy="150467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661">
                <a:extLst>
                  <a:ext uri="{FF2B5EF4-FFF2-40B4-BE49-F238E27FC236}">
                    <a16:creationId xmlns:a16="http://schemas.microsoft.com/office/drawing/2014/main" id="{D071A9CE-F72E-8148-88C1-708537E86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4" y="6755773"/>
                <a:ext cx="187795" cy="124913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662">
                <a:extLst>
                  <a:ext uri="{FF2B5EF4-FFF2-40B4-BE49-F238E27FC236}">
                    <a16:creationId xmlns:a16="http://schemas.microsoft.com/office/drawing/2014/main" id="{A59CE053-3E94-264F-A06F-72FC3D4E57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1641" y="7014117"/>
                <a:ext cx="126090" cy="65297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663">
                <a:extLst>
                  <a:ext uri="{FF2B5EF4-FFF2-40B4-BE49-F238E27FC236}">
                    <a16:creationId xmlns:a16="http://schemas.microsoft.com/office/drawing/2014/main" id="{1C442B39-0119-1B47-815C-164C81C8B1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25797" y="7031148"/>
                <a:ext cx="375585" cy="349191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664">
                <a:extLst>
                  <a:ext uri="{FF2B5EF4-FFF2-40B4-BE49-F238E27FC236}">
                    <a16:creationId xmlns:a16="http://schemas.microsoft.com/office/drawing/2014/main" id="{34E4D7AA-9153-2240-9D44-5F5F8F723D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53830" y="7397374"/>
                <a:ext cx="362173" cy="249828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665">
                <a:extLst>
                  <a:ext uri="{FF2B5EF4-FFF2-40B4-BE49-F238E27FC236}">
                    <a16:creationId xmlns:a16="http://schemas.microsoft.com/office/drawing/2014/main" id="{CE25E1BC-9D71-D942-898E-DB6C4DECF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6010" y="7388857"/>
                <a:ext cx="131454" cy="167501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666">
                <a:extLst>
                  <a:ext uri="{FF2B5EF4-FFF2-40B4-BE49-F238E27FC236}">
                    <a16:creationId xmlns:a16="http://schemas.microsoft.com/office/drawing/2014/main" id="{3BD4FE2B-0068-C248-A28B-52CC5643B9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59667" y="7479702"/>
                <a:ext cx="77799" cy="85168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667">
                <a:extLst>
                  <a:ext uri="{FF2B5EF4-FFF2-40B4-BE49-F238E27FC236}">
                    <a16:creationId xmlns:a16="http://schemas.microsoft.com/office/drawing/2014/main" id="{5A8209C0-1777-CE41-9C6F-7B5FD4CF4F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3584" y="7613132"/>
                <a:ext cx="252180" cy="15898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668">
                <a:extLst>
                  <a:ext uri="{FF2B5EF4-FFF2-40B4-BE49-F238E27FC236}">
                    <a16:creationId xmlns:a16="http://schemas.microsoft.com/office/drawing/2014/main" id="{E25AB915-E08F-8F42-807B-010D5B721A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9452" y="7573388"/>
                <a:ext cx="142187" cy="124913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669">
                <a:extLst>
                  <a:ext uri="{FF2B5EF4-FFF2-40B4-BE49-F238E27FC236}">
                    <a16:creationId xmlns:a16="http://schemas.microsoft.com/office/drawing/2014/main" id="{03CD9CF3-FA6F-2748-88A5-E9E877BC48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81396" y="7513769"/>
                <a:ext cx="174378" cy="224276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670">
                <a:extLst>
                  <a:ext uri="{FF2B5EF4-FFF2-40B4-BE49-F238E27FC236}">
                    <a16:creationId xmlns:a16="http://schemas.microsoft.com/office/drawing/2014/main" id="{63E5481B-0F22-984A-8CC1-E87B629802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7501" y="7380342"/>
                <a:ext cx="276326" cy="15898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672">
                <a:extLst>
                  <a:ext uri="{FF2B5EF4-FFF2-40B4-BE49-F238E27FC236}">
                    <a16:creationId xmlns:a16="http://schemas.microsoft.com/office/drawing/2014/main" id="{EDD219E1-B895-9B40-9677-AC323AB7D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5770" y="7723850"/>
                <a:ext cx="118041" cy="82329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673">
                <a:extLst>
                  <a:ext uri="{FF2B5EF4-FFF2-40B4-BE49-F238E27FC236}">
                    <a16:creationId xmlns:a16="http://schemas.microsoft.com/office/drawing/2014/main" id="{CA492EE4-FA4C-684C-AC93-531143587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3591" y="7698302"/>
                <a:ext cx="69752" cy="150467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674">
                <a:extLst>
                  <a:ext uri="{FF2B5EF4-FFF2-40B4-BE49-F238E27FC236}">
                    <a16:creationId xmlns:a16="http://schemas.microsoft.com/office/drawing/2014/main" id="{B2571AA7-344A-F340-A902-35D9DDE3EF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53830" y="7715336"/>
                <a:ext cx="101944" cy="73815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717">
                <a:extLst>
                  <a:ext uri="{FF2B5EF4-FFF2-40B4-BE49-F238E27FC236}">
                    <a16:creationId xmlns:a16="http://schemas.microsoft.com/office/drawing/2014/main" id="{2B310AED-A165-3341-B32D-3663D5836E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07756" y="6114172"/>
                <a:ext cx="493627" cy="899947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718">
                <a:extLst>
                  <a:ext uri="{FF2B5EF4-FFF2-40B4-BE49-F238E27FC236}">
                    <a16:creationId xmlns:a16="http://schemas.microsoft.com/office/drawing/2014/main" id="{2EE694EC-5386-6447-A53F-C47288C6CD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9930" y="6046038"/>
                <a:ext cx="423876" cy="701220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719">
                <a:extLst>
                  <a:ext uri="{FF2B5EF4-FFF2-40B4-BE49-F238E27FC236}">
                    <a16:creationId xmlns:a16="http://schemas.microsoft.com/office/drawing/2014/main" id="{68650773-C229-EB47-A025-9175FAF9E0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3626" y="5963707"/>
                <a:ext cx="1006034" cy="891429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725">
                <a:extLst>
                  <a:ext uri="{FF2B5EF4-FFF2-40B4-BE49-F238E27FC236}">
                    <a16:creationId xmlns:a16="http://schemas.microsoft.com/office/drawing/2014/main" id="{DAFD7D4B-5E33-884C-88EA-AC79F77A7A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7324" y="7031148"/>
                <a:ext cx="187795" cy="207241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726">
                <a:extLst>
                  <a:ext uri="{FF2B5EF4-FFF2-40B4-BE49-F238E27FC236}">
                    <a16:creationId xmlns:a16="http://schemas.microsoft.com/office/drawing/2014/main" id="{EC5D4693-9FE7-BD4F-BFD6-ABD7C9372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51218" y="7022635"/>
                <a:ext cx="126090" cy="82329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728">
                <a:extLst>
                  <a:ext uri="{FF2B5EF4-FFF2-40B4-BE49-F238E27FC236}">
                    <a16:creationId xmlns:a16="http://schemas.microsoft.com/office/drawing/2014/main" id="{D9241719-1842-C34F-9B83-39784C0FB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5612" y="7729531"/>
                <a:ext cx="126090" cy="252668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3D60A0A-3665-CC4B-853D-25B5E6141DA0}"/>
              </a:ext>
            </a:extLst>
          </p:cNvPr>
          <p:cNvGrpSpPr/>
          <p:nvPr/>
        </p:nvGrpSpPr>
        <p:grpSpPr>
          <a:xfrm>
            <a:off x="7651813" y="8234269"/>
            <a:ext cx="2372184" cy="3618704"/>
            <a:chOff x="7651813" y="7586453"/>
            <a:chExt cx="2372184" cy="3618704"/>
          </a:xfrm>
          <a:solidFill>
            <a:schemeClr val="accent1"/>
          </a:solidFill>
        </p:grpSpPr>
        <p:sp>
          <p:nvSpPr>
            <p:cNvPr id="483" name="Freeform 512">
              <a:extLst>
                <a:ext uri="{FF2B5EF4-FFF2-40B4-BE49-F238E27FC236}">
                  <a16:creationId xmlns:a16="http://schemas.microsoft.com/office/drawing/2014/main" id="{547B4392-10D6-A64F-8DC5-A779F73C2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9659" y="10981863"/>
              <a:ext cx="116121" cy="59105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4" name="Freeform 513">
              <a:extLst>
                <a:ext uri="{FF2B5EF4-FFF2-40B4-BE49-F238E27FC236}">
                  <a16:creationId xmlns:a16="http://schemas.microsoft.com/office/drawing/2014/main" id="{437F9190-4CE7-5B47-A68F-2C0D4A005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9706" y="11040969"/>
              <a:ext cx="86262" cy="59105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5" name="Freeform 514">
              <a:extLst>
                <a:ext uri="{FF2B5EF4-FFF2-40B4-BE49-F238E27FC236}">
                  <a16:creationId xmlns:a16="http://schemas.microsoft.com/office/drawing/2014/main" id="{8088063B-C1B8-1749-B929-3EA5490C0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9755" y="10965444"/>
              <a:ext cx="76308" cy="45973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6" name="Freeform 515">
              <a:extLst>
                <a:ext uri="{FF2B5EF4-FFF2-40B4-BE49-F238E27FC236}">
                  <a16:creationId xmlns:a16="http://schemas.microsoft.com/office/drawing/2014/main" id="{886CEA93-664F-064A-9705-91B6CDBEC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942" y="11001566"/>
              <a:ext cx="79625" cy="49258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7" name="Freeform 516">
              <a:extLst>
                <a:ext uri="{FF2B5EF4-FFF2-40B4-BE49-F238E27FC236}">
                  <a16:creationId xmlns:a16="http://schemas.microsoft.com/office/drawing/2014/main" id="{F2B2B63B-622F-9A44-B44A-1A22B0F98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0034" y="10935888"/>
              <a:ext cx="29859" cy="29553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8" name="Freeform 517">
              <a:extLst>
                <a:ext uri="{FF2B5EF4-FFF2-40B4-BE49-F238E27FC236}">
                  <a16:creationId xmlns:a16="http://schemas.microsoft.com/office/drawing/2014/main" id="{9FD44D8F-EB1C-7244-A9CC-1836A0AAB91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0034" y="10857079"/>
              <a:ext cx="69672" cy="68959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9" name="Freeform 518">
              <a:extLst>
                <a:ext uri="{FF2B5EF4-FFF2-40B4-BE49-F238E27FC236}">
                  <a16:creationId xmlns:a16="http://schemas.microsoft.com/office/drawing/2014/main" id="{A7F59BF1-DF90-584D-8AED-82A941378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0080" y="10732297"/>
              <a:ext cx="49766" cy="105079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0" name="Freeform 519">
              <a:extLst>
                <a:ext uri="{FF2B5EF4-FFF2-40B4-BE49-F238E27FC236}">
                  <a16:creationId xmlns:a16="http://schemas.microsoft.com/office/drawing/2014/main" id="{24F0F388-718B-EE47-A580-E19B13F8DA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0129" y="10817674"/>
              <a:ext cx="29859" cy="59105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1" name="Freeform 520">
              <a:extLst>
                <a:ext uri="{FF2B5EF4-FFF2-40B4-BE49-F238E27FC236}">
                  <a16:creationId xmlns:a16="http://schemas.microsoft.com/office/drawing/2014/main" id="{3659974C-9FE7-B849-AD92-1833B510785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0129" y="10692891"/>
              <a:ext cx="49766" cy="68959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2" name="Freeform 521">
              <a:extLst>
                <a:ext uri="{FF2B5EF4-FFF2-40B4-BE49-F238E27FC236}">
                  <a16:creationId xmlns:a16="http://schemas.microsoft.com/office/drawing/2014/main" id="{AE6235BF-4051-924D-9EC3-24E45FF3C9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9896" y="10502432"/>
              <a:ext cx="49766" cy="45973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3" name="Freeform 522">
              <a:extLst>
                <a:ext uri="{FF2B5EF4-FFF2-40B4-BE49-F238E27FC236}">
                  <a16:creationId xmlns:a16="http://schemas.microsoft.com/office/drawing/2014/main" id="{BC64287C-7544-D24D-9049-5E71E3D80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9849" y="10328394"/>
              <a:ext cx="59717" cy="105079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4" name="Freeform 523">
              <a:extLst>
                <a:ext uri="{FF2B5EF4-FFF2-40B4-BE49-F238E27FC236}">
                  <a16:creationId xmlns:a16="http://schemas.microsoft.com/office/drawing/2014/main" id="{D1950AD6-608B-3245-BCAA-3E03039630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5593" y="7596303"/>
              <a:ext cx="46449" cy="39406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5" name="Freeform 524">
              <a:extLst>
                <a:ext uri="{FF2B5EF4-FFF2-40B4-BE49-F238E27FC236}">
                  <a16:creationId xmlns:a16="http://schemas.microsoft.com/office/drawing/2014/main" id="{8110BC22-60FD-2F43-8940-FDC9C73EE5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3630" y="7655412"/>
              <a:ext cx="56400" cy="75528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6" name="Freeform 525">
              <a:extLst>
                <a:ext uri="{FF2B5EF4-FFF2-40B4-BE49-F238E27FC236}">
                  <a16:creationId xmlns:a16="http://schemas.microsoft.com/office/drawing/2014/main" id="{79E011CE-0D33-CB4E-98F5-9CA7A019296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7788" y="8177531"/>
              <a:ext cx="136027" cy="124782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0" name="Freeform 614">
              <a:extLst>
                <a:ext uri="{FF2B5EF4-FFF2-40B4-BE49-F238E27FC236}">
                  <a16:creationId xmlns:a16="http://schemas.microsoft.com/office/drawing/2014/main" id="{4035361A-E4AB-FB49-A465-1012CF667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8113" y="9701195"/>
              <a:ext cx="99532" cy="85381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2" name="Freeform 616">
              <a:extLst>
                <a:ext uri="{FF2B5EF4-FFF2-40B4-BE49-F238E27FC236}">
                  <a16:creationId xmlns:a16="http://schemas.microsoft.com/office/drawing/2014/main" id="{B402D925-16B0-DC4F-9C3C-452B10159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1901" y="11001561"/>
              <a:ext cx="175842" cy="154337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3" name="Freeform 617">
              <a:extLst>
                <a:ext uri="{FF2B5EF4-FFF2-40B4-BE49-F238E27FC236}">
                  <a16:creationId xmlns:a16="http://schemas.microsoft.com/office/drawing/2014/main" id="{873AD6BB-C2C4-8446-AA1B-09D0F8200D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6111" y="10981863"/>
              <a:ext cx="291962" cy="223294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4" name="Freeform 618">
              <a:extLst>
                <a:ext uri="{FF2B5EF4-FFF2-40B4-BE49-F238E27FC236}">
                  <a16:creationId xmlns:a16="http://schemas.microsoft.com/office/drawing/2014/main" id="{752468F3-2494-E644-B860-5181F9B7C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9659" y="7635707"/>
              <a:ext cx="739859" cy="531968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5" name="Freeform 619">
              <a:extLst>
                <a:ext uri="{FF2B5EF4-FFF2-40B4-BE49-F238E27FC236}">
                  <a16:creationId xmlns:a16="http://schemas.microsoft.com/office/drawing/2014/main" id="{8A77151E-3D08-9642-91F2-63E2C3387AF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3535" y="7780194"/>
              <a:ext cx="252146" cy="367781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6" name="Freeform 620">
              <a:extLst>
                <a:ext uri="{FF2B5EF4-FFF2-40B4-BE49-F238E27FC236}">
                  <a16:creationId xmlns:a16="http://schemas.microsoft.com/office/drawing/2014/main" id="{E62F2B49-D0C0-3049-B460-B47962547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6105" y="7895125"/>
              <a:ext cx="215652" cy="223294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7" name="Freeform 621">
              <a:extLst>
                <a:ext uri="{FF2B5EF4-FFF2-40B4-BE49-F238E27FC236}">
                  <a16:creationId xmlns:a16="http://schemas.microsoft.com/office/drawing/2014/main" id="{210CB055-27A7-014F-A183-7034633B2F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1947" y="7914831"/>
              <a:ext cx="155934" cy="174042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8" name="Freeform 622">
              <a:extLst>
                <a:ext uri="{FF2B5EF4-FFF2-40B4-BE49-F238E27FC236}">
                  <a16:creationId xmlns:a16="http://schemas.microsoft.com/office/drawing/2014/main" id="{2DF03BFB-1540-8D4A-BD2B-51EB9E05C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1813" y="7586453"/>
              <a:ext cx="786307" cy="811090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9" name="Freeform 623">
              <a:extLst>
                <a:ext uri="{FF2B5EF4-FFF2-40B4-BE49-F238E27FC236}">
                  <a16:creationId xmlns:a16="http://schemas.microsoft.com/office/drawing/2014/main" id="{C9662FC4-18CD-654C-8BBD-15782F2D3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7979" y="8128272"/>
              <a:ext cx="272053" cy="318527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0" name="Freeform 624">
              <a:extLst>
                <a:ext uri="{FF2B5EF4-FFF2-40B4-BE49-F238E27FC236}">
                  <a16:creationId xmlns:a16="http://schemas.microsoft.com/office/drawing/2014/main" id="{7908B813-B513-6B43-94EA-51B162523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8120" y="8187381"/>
              <a:ext cx="623736" cy="916171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1" name="Freeform 625">
              <a:extLst>
                <a:ext uri="{FF2B5EF4-FFF2-40B4-BE49-F238E27FC236}">
                  <a16:creationId xmlns:a16="http://schemas.microsoft.com/office/drawing/2014/main" id="{55D66782-31B9-AE40-A32C-9BFE817C6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3493" y="9044443"/>
              <a:ext cx="424670" cy="2045786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2" name="Freeform 626">
              <a:extLst>
                <a:ext uri="{FF2B5EF4-FFF2-40B4-BE49-F238E27FC236}">
                  <a16:creationId xmlns:a16="http://schemas.microsoft.com/office/drawing/2014/main" id="{B6BA3AD3-8FA3-B241-99E5-A59645707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2136" y="8650390"/>
              <a:ext cx="623736" cy="673172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3" name="Freeform 627">
              <a:extLst>
                <a:ext uri="{FF2B5EF4-FFF2-40B4-BE49-F238E27FC236}">
                  <a16:creationId xmlns:a16="http://schemas.microsoft.com/office/drawing/2014/main" id="{F1969A0E-39F5-AE4B-8FBA-BD85BE2F3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3818" y="9129820"/>
              <a:ext cx="437942" cy="426889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4" name="Freeform 628">
              <a:extLst>
                <a:ext uri="{FF2B5EF4-FFF2-40B4-BE49-F238E27FC236}">
                  <a16:creationId xmlns:a16="http://schemas.microsoft.com/office/drawing/2014/main" id="{AE954769-4E59-E843-8407-00C4F81D89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89755" y="7944381"/>
              <a:ext cx="1934242" cy="1940704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5" name="Freeform 629">
              <a:extLst>
                <a:ext uri="{FF2B5EF4-FFF2-40B4-BE49-F238E27FC236}">
                  <a16:creationId xmlns:a16="http://schemas.microsoft.com/office/drawing/2014/main" id="{26B24848-21D8-7D4F-B4FE-D4A30B87D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9564" y="9681493"/>
              <a:ext cx="262101" cy="269269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6" name="Freeform 630">
              <a:extLst>
                <a:ext uri="{FF2B5EF4-FFF2-40B4-BE49-F238E27FC236}">
                  <a16:creationId xmlns:a16="http://schemas.microsoft.com/office/drawing/2014/main" id="{EAB3B82D-E4B4-4A4F-A349-BD84EF6DC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9755" y="9257886"/>
              <a:ext cx="1001957" cy="1723975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CF49129-4C0E-9D4B-8C9A-12C677C75F2A}"/>
              </a:ext>
            </a:extLst>
          </p:cNvPr>
          <p:cNvGrpSpPr/>
          <p:nvPr/>
        </p:nvGrpSpPr>
        <p:grpSpPr>
          <a:xfrm>
            <a:off x="3507951" y="3354600"/>
            <a:ext cx="17361748" cy="7234124"/>
            <a:chOff x="3507951" y="3354600"/>
            <a:chExt cx="17361748" cy="7234124"/>
          </a:xfrm>
        </p:grpSpPr>
        <p:grpSp>
          <p:nvGrpSpPr>
            <p:cNvPr id="475" name="Group 474">
              <a:extLst>
                <a:ext uri="{FF2B5EF4-FFF2-40B4-BE49-F238E27FC236}">
                  <a16:creationId xmlns:a16="http://schemas.microsoft.com/office/drawing/2014/main" id="{17147148-5580-FB48-84AB-84902CFC40DF}"/>
                </a:ext>
              </a:extLst>
            </p:cNvPr>
            <p:cNvGrpSpPr/>
            <p:nvPr/>
          </p:nvGrpSpPr>
          <p:grpSpPr>
            <a:xfrm>
              <a:off x="12651647" y="3633722"/>
              <a:ext cx="8218052" cy="5730165"/>
              <a:chOff x="8845781" y="5094993"/>
              <a:chExt cx="6645188" cy="4953956"/>
            </a:xfrm>
            <a:solidFill>
              <a:schemeClr val="tx1">
                <a:lumMod val="20000"/>
                <a:lumOff val="80000"/>
              </a:schemeClr>
            </a:solidFill>
          </p:grpSpPr>
          <p:sp>
            <p:nvSpPr>
              <p:cNvPr id="734" name="Freeform 406">
                <a:extLst>
                  <a:ext uri="{FF2B5EF4-FFF2-40B4-BE49-F238E27FC236}">
                    <a16:creationId xmlns:a16="http://schemas.microsoft.com/office/drawing/2014/main" id="{54D212ED-5556-674F-836F-8AAA48615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1" y="5495283"/>
                <a:ext cx="708248" cy="516689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407">
                <a:extLst>
                  <a:ext uri="{FF2B5EF4-FFF2-40B4-BE49-F238E27FC236}">
                    <a16:creationId xmlns:a16="http://schemas.microsoft.com/office/drawing/2014/main" id="{F4DEEB2E-8946-AF48-A227-6F64A8527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6078" y="5279524"/>
                <a:ext cx="252180" cy="133431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408">
                <a:extLst>
                  <a:ext uri="{FF2B5EF4-FFF2-40B4-BE49-F238E27FC236}">
                    <a16:creationId xmlns:a16="http://schemas.microsoft.com/office/drawing/2014/main" id="{5D925077-1919-E04A-B3C2-D0CE27E7E0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2189" y="5202872"/>
                <a:ext cx="236083" cy="133431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409">
                <a:extLst>
                  <a:ext uri="{FF2B5EF4-FFF2-40B4-BE49-F238E27FC236}">
                    <a16:creationId xmlns:a16="http://schemas.microsoft.com/office/drawing/2014/main" id="{B28D6702-F16B-E542-90AE-8C72AF861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2437" y="5211388"/>
                <a:ext cx="118041" cy="42586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410">
                <a:extLst>
                  <a:ext uri="{FF2B5EF4-FFF2-40B4-BE49-F238E27FC236}">
                    <a16:creationId xmlns:a16="http://schemas.microsoft.com/office/drawing/2014/main" id="{DBCCDA4D-D146-6546-8E35-9A28A7FD6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3898" y="5094993"/>
                <a:ext cx="198523" cy="133431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411">
                <a:extLst>
                  <a:ext uri="{FF2B5EF4-FFF2-40B4-BE49-F238E27FC236}">
                    <a16:creationId xmlns:a16="http://schemas.microsoft.com/office/drawing/2014/main" id="{6FF8637E-B20D-A441-9F68-C78BCD8EA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6450" y="5620196"/>
                <a:ext cx="198523" cy="68133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412">
                <a:extLst>
                  <a:ext uri="{FF2B5EF4-FFF2-40B4-BE49-F238E27FC236}">
                    <a16:creationId xmlns:a16="http://schemas.microsoft.com/office/drawing/2014/main" id="{85307A14-7E4D-6B4C-BA6E-EC7DE3D8A6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4270" y="5753625"/>
                <a:ext cx="166332" cy="68133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413">
                <a:extLst>
                  <a:ext uri="{FF2B5EF4-FFF2-40B4-BE49-F238E27FC236}">
                    <a16:creationId xmlns:a16="http://schemas.microsoft.com/office/drawing/2014/main" id="{5D369E74-31A7-354F-B874-54B03B0B7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2319" y="5722400"/>
                <a:ext cx="64385" cy="39745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414">
                <a:extLst>
                  <a:ext uri="{FF2B5EF4-FFF2-40B4-BE49-F238E27FC236}">
                    <a16:creationId xmlns:a16="http://schemas.microsoft.com/office/drawing/2014/main" id="{80F84109-9C16-7747-81E6-BBEADB5D8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603162"/>
                <a:ext cx="24144" cy="42586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415">
                <a:extLst>
                  <a:ext uri="{FF2B5EF4-FFF2-40B4-BE49-F238E27FC236}">
                    <a16:creationId xmlns:a16="http://schemas.microsoft.com/office/drawing/2014/main" id="{83323832-CD0D-ED4C-88E7-0D847882A0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728075"/>
                <a:ext cx="32193" cy="42586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416">
                <a:extLst>
                  <a:ext uri="{FF2B5EF4-FFF2-40B4-BE49-F238E27FC236}">
                    <a16:creationId xmlns:a16="http://schemas.microsoft.com/office/drawing/2014/main" id="{8D1E308A-CFB6-FB4F-86AC-0B664767E2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74276" y="5571935"/>
                <a:ext cx="332662" cy="133431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417">
                <a:extLst>
                  <a:ext uri="{FF2B5EF4-FFF2-40B4-BE49-F238E27FC236}">
                    <a16:creationId xmlns:a16="http://schemas.microsoft.com/office/drawing/2014/main" id="{3762AC2A-0CDE-734E-9E58-4C583821DE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53" y="5611680"/>
                <a:ext cx="61703" cy="68133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418">
                <a:extLst>
                  <a:ext uri="{FF2B5EF4-FFF2-40B4-BE49-F238E27FC236}">
                    <a16:creationId xmlns:a16="http://schemas.microsoft.com/office/drawing/2014/main" id="{534F811E-EE18-D34A-8545-ADBA2327B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94931" y="6063070"/>
                <a:ext cx="85847" cy="5109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419">
                <a:extLst>
                  <a:ext uri="{FF2B5EF4-FFF2-40B4-BE49-F238E27FC236}">
                    <a16:creationId xmlns:a16="http://schemas.microsoft.com/office/drawing/2014/main" id="{BDCCF9F6-BBF5-594F-A2AC-61AE6D4A9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28598" y="6795519"/>
                <a:ext cx="48288" cy="42586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420">
                <a:extLst>
                  <a:ext uri="{FF2B5EF4-FFF2-40B4-BE49-F238E27FC236}">
                    <a16:creationId xmlns:a16="http://schemas.microsoft.com/office/drawing/2014/main" id="{EB57492E-82A9-8344-83A1-B2858B527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2324" y="7039668"/>
                <a:ext cx="40241" cy="22711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421">
                <a:extLst>
                  <a:ext uri="{FF2B5EF4-FFF2-40B4-BE49-F238E27FC236}">
                    <a16:creationId xmlns:a16="http://schemas.microsoft.com/office/drawing/2014/main" id="{BFCFD84B-DAB7-D848-A45F-1A7DD0653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90571" y="7289494"/>
                <a:ext cx="40241" cy="39745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422">
                <a:extLst>
                  <a:ext uri="{FF2B5EF4-FFF2-40B4-BE49-F238E27FC236}">
                    <a16:creationId xmlns:a16="http://schemas.microsoft.com/office/drawing/2014/main" id="{54058E75-C1B6-714C-9DA7-5C34F45B1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6428" y="7354789"/>
                <a:ext cx="16097" cy="8516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423">
                <a:extLst>
                  <a:ext uri="{FF2B5EF4-FFF2-40B4-BE49-F238E27FC236}">
                    <a16:creationId xmlns:a16="http://schemas.microsoft.com/office/drawing/2014/main" id="{5059C5E1-0422-9947-8ADA-7B062FFE6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6435" y="7488219"/>
                <a:ext cx="24144" cy="8516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424">
                <a:extLst>
                  <a:ext uri="{FF2B5EF4-FFF2-40B4-BE49-F238E27FC236}">
                    <a16:creationId xmlns:a16="http://schemas.microsoft.com/office/drawing/2014/main" id="{A3693557-A5F4-6D49-A96B-247CF29E0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2537" y="7530804"/>
                <a:ext cx="56338" cy="34068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425">
                <a:extLst>
                  <a:ext uri="{FF2B5EF4-FFF2-40B4-BE49-F238E27FC236}">
                    <a16:creationId xmlns:a16="http://schemas.microsoft.com/office/drawing/2014/main" id="{F09133AC-434C-D44B-ABAC-C3D5CBAF2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0835" y="7564871"/>
                <a:ext cx="45606" cy="3123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426">
                <a:extLst>
                  <a:ext uri="{FF2B5EF4-FFF2-40B4-BE49-F238E27FC236}">
                    <a16:creationId xmlns:a16="http://schemas.microsoft.com/office/drawing/2014/main" id="{BFB01A9A-4010-394B-A44F-D9D02F797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0594" y="7590421"/>
                <a:ext cx="40241" cy="39745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427">
                <a:extLst>
                  <a:ext uri="{FF2B5EF4-FFF2-40B4-BE49-F238E27FC236}">
                    <a16:creationId xmlns:a16="http://schemas.microsoft.com/office/drawing/2014/main" id="{940C07F6-E9AC-C641-ADA7-ACEB3D745C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2544" y="7647199"/>
                <a:ext cx="8048" cy="8516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428">
                <a:extLst>
                  <a:ext uri="{FF2B5EF4-FFF2-40B4-BE49-F238E27FC236}">
                    <a16:creationId xmlns:a16="http://schemas.microsoft.com/office/drawing/2014/main" id="{AEA13837-3989-B741-BF7C-7E35D3B890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2303" y="7613132"/>
                <a:ext cx="40241" cy="34068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429">
                <a:extLst>
                  <a:ext uri="{FF2B5EF4-FFF2-40B4-BE49-F238E27FC236}">
                    <a16:creationId xmlns:a16="http://schemas.microsoft.com/office/drawing/2014/main" id="{919E985F-CB28-BB43-B3BF-4CCDCCCF6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2565" y="7922577"/>
                <a:ext cx="16097" cy="2555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58" name="Group 757">
                <a:extLst>
                  <a:ext uri="{FF2B5EF4-FFF2-40B4-BE49-F238E27FC236}">
                    <a16:creationId xmlns:a16="http://schemas.microsoft.com/office/drawing/2014/main" id="{65461FB2-36F1-EB4E-BF37-887EED0DF98F}"/>
                  </a:ext>
                </a:extLst>
              </p:cNvPr>
              <p:cNvGrpSpPr/>
              <p:nvPr/>
            </p:nvGrpSpPr>
            <p:grpSpPr>
              <a:xfrm>
                <a:off x="13132831" y="7564871"/>
                <a:ext cx="587520" cy="590499"/>
                <a:chOff x="5961121" y="2686387"/>
                <a:chExt cx="288233" cy="273757"/>
              </a:xfrm>
              <a:grpFill/>
            </p:grpSpPr>
            <p:sp>
              <p:nvSpPr>
                <p:cNvPr id="857" name="Freeform 856">
                  <a:extLst>
                    <a:ext uri="{FF2B5EF4-FFF2-40B4-BE49-F238E27FC236}">
                      <a16:creationId xmlns:a16="http://schemas.microsoft.com/office/drawing/2014/main" id="{AA08837A-9E13-8F43-8D62-7E635587DD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8" name="Freeform 857">
                  <a:extLst>
                    <a:ext uri="{FF2B5EF4-FFF2-40B4-BE49-F238E27FC236}">
                      <a16:creationId xmlns:a16="http://schemas.microsoft.com/office/drawing/2014/main" id="{6104DC5A-B206-D24A-93AF-86CB720E95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59" name="Freeform 432">
                <a:extLst>
                  <a:ext uri="{FF2B5EF4-FFF2-40B4-BE49-F238E27FC236}">
                    <a16:creationId xmlns:a16="http://schemas.microsoft.com/office/drawing/2014/main" id="{3F3A2ED1-7794-BE41-A1D5-5B16B272A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0378" y="8107108"/>
                <a:ext cx="16097" cy="22711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433">
                <a:extLst>
                  <a:ext uri="{FF2B5EF4-FFF2-40B4-BE49-F238E27FC236}">
                    <a16:creationId xmlns:a16="http://schemas.microsoft.com/office/drawing/2014/main" id="{0718F334-9CD1-824B-A0E9-459E807E0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6482" y="8107108"/>
                <a:ext cx="101944" cy="82329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434">
                <a:extLst>
                  <a:ext uri="{FF2B5EF4-FFF2-40B4-BE49-F238E27FC236}">
                    <a16:creationId xmlns:a16="http://schemas.microsoft.com/office/drawing/2014/main" id="{34579908-C578-274B-B9A6-C775EDE15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4537" y="8138337"/>
                <a:ext cx="85847" cy="133431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435">
                <a:extLst>
                  <a:ext uri="{FF2B5EF4-FFF2-40B4-BE49-F238E27FC236}">
                    <a16:creationId xmlns:a16="http://schemas.microsoft.com/office/drawing/2014/main" id="{D292A23F-FE55-F849-B5AE-4D28F579CB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8691" y="8464819"/>
                <a:ext cx="29511" cy="2555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436">
                <a:extLst>
                  <a:ext uri="{FF2B5EF4-FFF2-40B4-BE49-F238E27FC236}">
                    <a16:creationId xmlns:a16="http://schemas.microsoft.com/office/drawing/2014/main" id="{BC3FE2B0-5047-4643-8BFF-E97C27C9F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68441" y="8382486"/>
                <a:ext cx="16097" cy="1419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437">
                <a:extLst>
                  <a:ext uri="{FF2B5EF4-FFF2-40B4-BE49-F238E27FC236}">
                    <a16:creationId xmlns:a16="http://schemas.microsoft.com/office/drawing/2014/main" id="{651A20A5-1F60-DA48-B79A-58B12D167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8555663"/>
                <a:ext cx="16097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438">
                <a:extLst>
                  <a:ext uri="{FF2B5EF4-FFF2-40B4-BE49-F238E27FC236}">
                    <a16:creationId xmlns:a16="http://schemas.microsoft.com/office/drawing/2014/main" id="{8DE02568-329C-5743-B236-56AEF13F1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272" y="8524434"/>
                <a:ext cx="93897" cy="139108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439">
                <a:extLst>
                  <a:ext uri="{FF2B5EF4-FFF2-40B4-BE49-F238E27FC236}">
                    <a16:creationId xmlns:a16="http://schemas.microsoft.com/office/drawing/2014/main" id="{574EA694-B8BB-364C-B2C9-F07B3BBB4B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2155" y="8757228"/>
                <a:ext cx="109992" cy="82329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440">
                <a:extLst>
                  <a:ext uri="{FF2B5EF4-FFF2-40B4-BE49-F238E27FC236}">
                    <a16:creationId xmlns:a16="http://schemas.microsoft.com/office/drawing/2014/main" id="{16B6F841-A590-874D-A4DE-42FA5B43B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8814007"/>
                <a:ext cx="158282" cy="23563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441">
                <a:extLst>
                  <a:ext uri="{FF2B5EF4-FFF2-40B4-BE49-F238E27FC236}">
                    <a16:creationId xmlns:a16="http://schemas.microsoft.com/office/drawing/2014/main" id="{F9872818-DB2F-C04D-89D7-0490008A7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2" y="9015570"/>
                <a:ext cx="48288" cy="65297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442">
                <a:extLst>
                  <a:ext uri="{FF2B5EF4-FFF2-40B4-BE49-F238E27FC236}">
                    <a16:creationId xmlns:a16="http://schemas.microsoft.com/office/drawing/2014/main" id="{542C57C7-B0C7-5742-A612-03E0A873F2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9072349"/>
                <a:ext cx="77799" cy="110719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443">
                <a:extLst>
                  <a:ext uri="{FF2B5EF4-FFF2-40B4-BE49-F238E27FC236}">
                    <a16:creationId xmlns:a16="http://schemas.microsoft.com/office/drawing/2014/main" id="{C2058259-3E05-7446-BD5C-4A370B30D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4317" y="9024088"/>
                <a:ext cx="48288" cy="65297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444">
                <a:extLst>
                  <a:ext uri="{FF2B5EF4-FFF2-40B4-BE49-F238E27FC236}">
                    <a16:creationId xmlns:a16="http://schemas.microsoft.com/office/drawing/2014/main" id="{F9BA3EDF-2EDC-5D40-98A5-2A3699428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0657" y="9089383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445">
                <a:extLst>
                  <a:ext uri="{FF2B5EF4-FFF2-40B4-BE49-F238E27FC236}">
                    <a16:creationId xmlns:a16="http://schemas.microsoft.com/office/drawing/2014/main" id="{F7E395BD-6A7F-5C4C-BE92-2C8D88854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86754" y="9140483"/>
                <a:ext cx="53656" cy="90845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446">
                <a:extLst>
                  <a:ext uri="{FF2B5EF4-FFF2-40B4-BE49-F238E27FC236}">
                    <a16:creationId xmlns:a16="http://schemas.microsoft.com/office/drawing/2014/main" id="{3DF72F51-2F1E-C446-9913-94F7663B2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32358" y="9131968"/>
                <a:ext cx="32193" cy="65297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447">
                <a:extLst>
                  <a:ext uri="{FF2B5EF4-FFF2-40B4-BE49-F238E27FC236}">
                    <a16:creationId xmlns:a16="http://schemas.microsoft.com/office/drawing/2014/main" id="{97427924-1FFE-8D43-8DD0-08FB9B92BB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74552"/>
                <a:ext cx="48288" cy="3123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448">
                <a:extLst>
                  <a:ext uri="{FF2B5EF4-FFF2-40B4-BE49-F238E27FC236}">
                    <a16:creationId xmlns:a16="http://schemas.microsoft.com/office/drawing/2014/main" id="{8226CA04-3A13-4F45-BE28-F8C5EF345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97265"/>
                <a:ext cx="109992" cy="176016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449">
                <a:extLst>
                  <a:ext uri="{FF2B5EF4-FFF2-40B4-BE49-F238E27FC236}">
                    <a16:creationId xmlns:a16="http://schemas.microsoft.com/office/drawing/2014/main" id="{74E55AE7-5161-F943-B092-A9D54446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8704" y="9231330"/>
                <a:ext cx="93897" cy="85168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450">
                <a:extLst>
                  <a:ext uri="{FF2B5EF4-FFF2-40B4-BE49-F238E27FC236}">
                    <a16:creationId xmlns:a16="http://schemas.microsoft.com/office/drawing/2014/main" id="{98F1F292-A585-A441-8F50-EB0B500BC9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8229" y="9149000"/>
                <a:ext cx="93897" cy="99363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451">
                <a:extLst>
                  <a:ext uri="{FF2B5EF4-FFF2-40B4-BE49-F238E27FC236}">
                    <a16:creationId xmlns:a16="http://schemas.microsoft.com/office/drawing/2014/main" id="{C4BB287E-5A12-114F-A0BF-5E59B454D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4553" y="9024088"/>
                <a:ext cx="16097" cy="8516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452">
                <a:extLst>
                  <a:ext uri="{FF2B5EF4-FFF2-40B4-BE49-F238E27FC236}">
                    <a16:creationId xmlns:a16="http://schemas.microsoft.com/office/drawing/2014/main" id="{D527C730-4014-CC42-83AD-46B4FAF9E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4380" y="9364761"/>
                <a:ext cx="439973" cy="485460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453">
                <a:extLst>
                  <a:ext uri="{FF2B5EF4-FFF2-40B4-BE49-F238E27FC236}">
                    <a16:creationId xmlns:a16="http://schemas.microsoft.com/office/drawing/2014/main" id="{111804EF-3922-AF44-8103-E37AA1C4D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2180" y="9540778"/>
                <a:ext cx="40241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454">
                <a:extLst>
                  <a:ext uri="{FF2B5EF4-FFF2-40B4-BE49-F238E27FC236}">
                    <a16:creationId xmlns:a16="http://schemas.microsoft.com/office/drawing/2014/main" id="{15C8A2BB-3AFC-444F-BA87-F3C4A5C91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8520" y="9640141"/>
                <a:ext cx="37559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9FC13105-FE6F-4E4B-8516-DBA6A01A7D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112" y="9665688"/>
                <a:ext cx="56338" cy="59618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9D0AF499-B20B-6A4D-B3DA-CB21343DD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12643" y="9708274"/>
                <a:ext cx="29511" cy="3123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06FE9910-F064-C446-80D9-24190E104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2159" y="9850220"/>
                <a:ext cx="362173" cy="124913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E33A17DD-DDB6-1343-9ACE-D0A7E8CD1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00436" y="9881447"/>
                <a:ext cx="61703" cy="2555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459">
                <a:extLst>
                  <a:ext uri="{FF2B5EF4-FFF2-40B4-BE49-F238E27FC236}">
                    <a16:creationId xmlns:a16="http://schemas.microsoft.com/office/drawing/2014/main" id="{85AD84ED-2EE1-D04F-849D-0A510B934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6283" y="9941066"/>
                <a:ext cx="48288" cy="34068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460">
                <a:extLst>
                  <a:ext uri="{FF2B5EF4-FFF2-40B4-BE49-F238E27FC236}">
                    <a16:creationId xmlns:a16="http://schemas.microsoft.com/office/drawing/2014/main" id="{727EC0F4-BDFD-5B48-908E-3D269AA7A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4574" y="9949581"/>
                <a:ext cx="37559" cy="2555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461">
                <a:extLst>
                  <a:ext uri="{FF2B5EF4-FFF2-40B4-BE49-F238E27FC236}">
                    <a16:creationId xmlns:a16="http://schemas.microsoft.com/office/drawing/2014/main" id="{CF38FA16-C84E-0340-BE79-8E29CFAAC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4083" y="9949581"/>
                <a:ext cx="56338" cy="34068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462">
                <a:extLst>
                  <a:ext uri="{FF2B5EF4-FFF2-40B4-BE49-F238E27FC236}">
                    <a16:creationId xmlns:a16="http://schemas.microsoft.com/office/drawing/2014/main" id="{B3554B4A-6459-8243-A1D9-5FD5713B8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04325" y="9941066"/>
                <a:ext cx="64385" cy="42586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463">
                <a:extLst>
                  <a:ext uri="{FF2B5EF4-FFF2-40B4-BE49-F238E27FC236}">
                    <a16:creationId xmlns:a16="http://schemas.microsoft.com/office/drawing/2014/main" id="{E836E304-4550-2740-87E0-BF3D1E0B2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9949581"/>
                <a:ext cx="96579" cy="34068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464">
                <a:extLst>
                  <a:ext uri="{FF2B5EF4-FFF2-40B4-BE49-F238E27FC236}">
                    <a16:creationId xmlns:a16="http://schemas.microsoft.com/office/drawing/2014/main" id="{FD88A41B-7794-324E-9BAB-323F8D55B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60664" y="9997845"/>
                <a:ext cx="85847" cy="5109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465">
                <a:extLst>
                  <a:ext uri="{FF2B5EF4-FFF2-40B4-BE49-F238E27FC236}">
                    <a16:creationId xmlns:a16="http://schemas.microsoft.com/office/drawing/2014/main" id="{E130B340-4CEB-B544-932C-D79FAE803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34303" y="9730985"/>
                <a:ext cx="48288" cy="34068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466">
                <a:extLst>
                  <a:ext uri="{FF2B5EF4-FFF2-40B4-BE49-F238E27FC236}">
                    <a16:creationId xmlns:a16="http://schemas.microsoft.com/office/drawing/2014/main" id="{937B5946-AD5C-764F-9270-669583475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4787" y="9725308"/>
                <a:ext cx="118041" cy="39745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467">
                <a:extLst>
                  <a:ext uri="{FF2B5EF4-FFF2-40B4-BE49-F238E27FC236}">
                    <a16:creationId xmlns:a16="http://schemas.microsoft.com/office/drawing/2014/main" id="{EA918D09-159E-6540-98F3-3FA408F90A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615" y="9532257"/>
                <a:ext cx="252180" cy="300927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468">
                <a:extLst>
                  <a:ext uri="{FF2B5EF4-FFF2-40B4-BE49-F238E27FC236}">
                    <a16:creationId xmlns:a16="http://schemas.microsoft.com/office/drawing/2014/main" id="{BCAB7707-277D-F042-9ECB-7244FF51E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515223"/>
                <a:ext cx="61703" cy="124913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469">
                <a:extLst>
                  <a:ext uri="{FF2B5EF4-FFF2-40B4-BE49-F238E27FC236}">
                    <a16:creationId xmlns:a16="http://schemas.microsoft.com/office/drawing/2014/main" id="{DE6D6620-B904-024B-BCE1-53655C787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2837" y="9498193"/>
                <a:ext cx="21461" cy="17034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485">
                <a:extLst>
                  <a:ext uri="{FF2B5EF4-FFF2-40B4-BE49-F238E27FC236}">
                    <a16:creationId xmlns:a16="http://schemas.microsoft.com/office/drawing/2014/main" id="{99053900-1B8D-9E44-BAFC-0FF9AC0DC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74416" y="9197265"/>
                <a:ext cx="85847" cy="150465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487">
                <a:extLst>
                  <a:ext uri="{FF2B5EF4-FFF2-40B4-BE49-F238E27FC236}">
                    <a16:creationId xmlns:a16="http://schemas.microsoft.com/office/drawing/2014/main" id="{970ED348-DC53-ED4D-A8C9-91A2F68B97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6020485"/>
                <a:ext cx="85847" cy="68133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488">
                <a:extLst>
                  <a:ext uri="{FF2B5EF4-FFF2-40B4-BE49-F238E27FC236}">
                    <a16:creationId xmlns:a16="http://schemas.microsoft.com/office/drawing/2014/main" id="{992D40CC-0AD0-CC4F-9C86-1ABE89CF2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5714" y="6071588"/>
                <a:ext cx="85847" cy="82329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489">
                <a:extLst>
                  <a:ext uri="{FF2B5EF4-FFF2-40B4-BE49-F238E27FC236}">
                    <a16:creationId xmlns:a16="http://schemas.microsoft.com/office/drawing/2014/main" id="{59DFAA04-A264-744E-BCF8-EAD40CEEE3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4196" y="5787692"/>
                <a:ext cx="69752" cy="42586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490">
                <a:extLst>
                  <a:ext uri="{FF2B5EF4-FFF2-40B4-BE49-F238E27FC236}">
                    <a16:creationId xmlns:a16="http://schemas.microsoft.com/office/drawing/2014/main" id="{9B6F34AF-670A-2543-854C-22CBF07AFB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76291" y="5705363"/>
                <a:ext cx="77799" cy="39745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491">
                <a:extLst>
                  <a:ext uri="{FF2B5EF4-FFF2-40B4-BE49-F238E27FC236}">
                    <a16:creationId xmlns:a16="http://schemas.microsoft.com/office/drawing/2014/main" id="{E451886F-91EC-AA4D-86FE-212B89E9A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2196" y="5103509"/>
                <a:ext cx="48288" cy="17034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492">
                <a:extLst>
                  <a:ext uri="{FF2B5EF4-FFF2-40B4-BE49-F238E27FC236}">
                    <a16:creationId xmlns:a16="http://schemas.microsoft.com/office/drawing/2014/main" id="{484E59A3-4408-3045-9603-4B42C2CD8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2225" y="5821763"/>
                <a:ext cx="45606" cy="34068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496">
                <a:extLst>
                  <a:ext uri="{FF2B5EF4-FFF2-40B4-BE49-F238E27FC236}">
                    <a16:creationId xmlns:a16="http://schemas.microsoft.com/office/drawing/2014/main" id="{EAEE7E88-F83E-FD4B-A4B0-0AA9928F71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1852" y="8030459"/>
                <a:ext cx="101944" cy="59618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497">
                <a:extLst>
                  <a:ext uri="{FF2B5EF4-FFF2-40B4-BE49-F238E27FC236}">
                    <a16:creationId xmlns:a16="http://schemas.microsoft.com/office/drawing/2014/main" id="{8D49211C-6F23-E144-B338-93EB8F2BAB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6" y="8038974"/>
                <a:ext cx="118041" cy="34068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611">
                <a:extLst>
                  <a:ext uri="{FF2B5EF4-FFF2-40B4-BE49-F238E27FC236}">
                    <a16:creationId xmlns:a16="http://schemas.microsoft.com/office/drawing/2014/main" id="{3026191C-2C93-474E-8EE7-3A5708149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665686"/>
                <a:ext cx="16097" cy="1703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643">
                <a:extLst>
                  <a:ext uri="{FF2B5EF4-FFF2-40B4-BE49-F238E27FC236}">
                    <a16:creationId xmlns:a16="http://schemas.microsoft.com/office/drawing/2014/main" id="{D4002806-11BF-CB48-8C02-C46CFBC6D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1" y="9975134"/>
                <a:ext cx="80483" cy="7381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644">
                <a:extLst>
                  <a:ext uri="{FF2B5EF4-FFF2-40B4-BE49-F238E27FC236}">
                    <a16:creationId xmlns:a16="http://schemas.microsoft.com/office/drawing/2014/main" id="{249231FB-683D-C44A-8E5E-46CA82EBF6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8696" y="9958099"/>
                <a:ext cx="101944" cy="39745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671">
                <a:extLst>
                  <a:ext uri="{FF2B5EF4-FFF2-40B4-BE49-F238E27FC236}">
                    <a16:creationId xmlns:a16="http://schemas.microsoft.com/office/drawing/2014/main" id="{378FD836-965B-4542-92CA-A69FD826A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781" y="7738047"/>
                <a:ext cx="244133" cy="266861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675">
                <a:extLst>
                  <a:ext uri="{FF2B5EF4-FFF2-40B4-BE49-F238E27FC236}">
                    <a16:creationId xmlns:a16="http://schemas.microsoft.com/office/drawing/2014/main" id="{468C5792-5BE1-2246-B0B2-1CE579050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680" y="7763595"/>
                <a:ext cx="150235" cy="133431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676">
                <a:extLst>
                  <a:ext uri="{FF2B5EF4-FFF2-40B4-BE49-F238E27FC236}">
                    <a16:creationId xmlns:a16="http://schemas.microsoft.com/office/drawing/2014/main" id="{B58A9094-EFDE-FD49-89AC-C5288368A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4018" y="7831731"/>
                <a:ext cx="777999" cy="698378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677">
                <a:extLst>
                  <a:ext uri="{FF2B5EF4-FFF2-40B4-BE49-F238E27FC236}">
                    <a16:creationId xmlns:a16="http://schemas.microsoft.com/office/drawing/2014/main" id="{6524F6DD-3275-EC43-AAAB-3D2B162AF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4" y="7840248"/>
                <a:ext cx="61705" cy="48264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678">
                <a:extLst>
                  <a:ext uri="{FF2B5EF4-FFF2-40B4-BE49-F238E27FC236}">
                    <a16:creationId xmlns:a16="http://schemas.microsoft.com/office/drawing/2014/main" id="{8B86A6A3-ACFD-4146-BF5B-A0C303722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7685" y="7638682"/>
                <a:ext cx="276326" cy="150467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679">
                <a:extLst>
                  <a:ext uri="{FF2B5EF4-FFF2-40B4-BE49-F238E27FC236}">
                    <a16:creationId xmlns:a16="http://schemas.microsoft.com/office/drawing/2014/main" id="{A1676B8B-DAAB-A347-82FC-9B9D65E30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8163" y="7738047"/>
                <a:ext cx="211937" cy="176016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680">
                <a:extLst>
                  <a:ext uri="{FF2B5EF4-FFF2-40B4-BE49-F238E27FC236}">
                    <a16:creationId xmlns:a16="http://schemas.microsoft.com/office/drawing/2014/main" id="{540BFC2D-65AA-E143-8A7D-2BC8AA1F6C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7913" y="8288802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681">
                <a:extLst>
                  <a:ext uri="{FF2B5EF4-FFF2-40B4-BE49-F238E27FC236}">
                    <a16:creationId xmlns:a16="http://schemas.microsoft.com/office/drawing/2014/main" id="{2FADA8B9-C704-0249-A23E-3F3E1D811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7943" y="7973678"/>
                <a:ext cx="273642" cy="224276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682">
                <a:extLst>
                  <a:ext uri="{FF2B5EF4-FFF2-40B4-BE49-F238E27FC236}">
                    <a16:creationId xmlns:a16="http://schemas.microsoft.com/office/drawing/2014/main" id="{4066F12E-CC4B-954A-99C6-0916818EF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4031" y="7956645"/>
                <a:ext cx="391683" cy="391773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683">
                <a:extLst>
                  <a:ext uri="{FF2B5EF4-FFF2-40B4-BE49-F238E27FC236}">
                    <a16:creationId xmlns:a16="http://schemas.microsoft.com/office/drawing/2014/main" id="{8A5F11DE-3591-3047-A967-F378AD529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7720" y="7729531"/>
                <a:ext cx="745806" cy="300927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684">
                <a:extLst>
                  <a:ext uri="{FF2B5EF4-FFF2-40B4-BE49-F238E27FC236}">
                    <a16:creationId xmlns:a16="http://schemas.microsoft.com/office/drawing/2014/main" id="{9EF7D304-50B1-2742-AE4A-B90AFD10B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5747" y="8206473"/>
                <a:ext cx="826288" cy="701220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685">
                <a:extLst>
                  <a:ext uri="{FF2B5EF4-FFF2-40B4-BE49-F238E27FC236}">
                    <a16:creationId xmlns:a16="http://schemas.microsoft.com/office/drawing/2014/main" id="{BF99AD02-2D08-0745-9F95-6155EF0E3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55369"/>
                <a:ext cx="163648" cy="184531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1" name="Freeform 686">
                <a:extLst>
                  <a:ext uri="{FF2B5EF4-FFF2-40B4-BE49-F238E27FC236}">
                    <a16:creationId xmlns:a16="http://schemas.microsoft.com/office/drawing/2014/main" id="{A3790C67-8ADD-0F43-88EF-8F4786732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893" y="8090076"/>
                <a:ext cx="61705" cy="73815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2" name="Freeform 687">
                <a:extLst>
                  <a:ext uri="{FF2B5EF4-FFF2-40B4-BE49-F238E27FC236}">
                    <a16:creationId xmlns:a16="http://schemas.microsoft.com/office/drawing/2014/main" id="{037E231F-A2B0-094C-9298-8E390971B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89439"/>
                <a:ext cx="24146" cy="59618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3" name="Freeform 688">
                <a:extLst>
                  <a:ext uri="{FF2B5EF4-FFF2-40B4-BE49-F238E27FC236}">
                    <a16:creationId xmlns:a16="http://schemas.microsoft.com/office/drawing/2014/main" id="{FA088B0B-390C-B74C-B66A-AADC356EB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9652" y="8155369"/>
                <a:ext cx="64385" cy="218601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689">
                <a:extLst>
                  <a:ext uri="{FF2B5EF4-FFF2-40B4-BE49-F238E27FC236}">
                    <a16:creationId xmlns:a16="http://schemas.microsoft.com/office/drawing/2014/main" id="{8586B1DF-9C77-FB40-AA5D-4B014746C2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1561" y="8481848"/>
                <a:ext cx="40241" cy="65297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690">
                <a:extLst>
                  <a:ext uri="{FF2B5EF4-FFF2-40B4-BE49-F238E27FC236}">
                    <a16:creationId xmlns:a16="http://schemas.microsoft.com/office/drawing/2014/main" id="{A12E8E2D-86AD-DD4C-89B3-6F56E3E21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9633" y="8791295"/>
                <a:ext cx="418509" cy="281057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691">
                <a:extLst>
                  <a:ext uri="{FF2B5EF4-FFF2-40B4-BE49-F238E27FC236}">
                    <a16:creationId xmlns:a16="http://schemas.microsoft.com/office/drawing/2014/main" id="{8B8635F9-3B87-714E-95C9-DA348E0A3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0" y="8481848"/>
                <a:ext cx="321930" cy="408808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692">
                <a:extLst>
                  <a:ext uri="{FF2B5EF4-FFF2-40B4-BE49-F238E27FC236}">
                    <a16:creationId xmlns:a16="http://schemas.microsoft.com/office/drawing/2014/main" id="{AEC6C876-2F5E-DF44-8B20-5FB1BAAF4B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952" y="7681269"/>
                <a:ext cx="431925" cy="198727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693">
                <a:extLst>
                  <a:ext uri="{FF2B5EF4-FFF2-40B4-BE49-F238E27FC236}">
                    <a16:creationId xmlns:a16="http://schemas.microsoft.com/office/drawing/2014/main" id="{C4E5109C-716B-584A-BF7F-14FBE6923D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38134" y="7556355"/>
                <a:ext cx="700200" cy="43435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694">
                <a:extLst>
                  <a:ext uri="{FF2B5EF4-FFF2-40B4-BE49-F238E27FC236}">
                    <a16:creationId xmlns:a16="http://schemas.microsoft.com/office/drawing/2014/main" id="{57599B2B-FE23-F14F-9E8F-727F78307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0072" y="8038974"/>
                <a:ext cx="0" cy="851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695">
                <a:extLst>
                  <a:ext uri="{FF2B5EF4-FFF2-40B4-BE49-F238E27FC236}">
                    <a16:creationId xmlns:a16="http://schemas.microsoft.com/office/drawing/2014/main" id="{687E6C16-EB96-4C48-8963-FFD9B80D4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98" y="7706818"/>
                <a:ext cx="574108" cy="357706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3" name="Freeform 696">
                <a:extLst>
                  <a:ext uri="{FF2B5EF4-FFF2-40B4-BE49-F238E27FC236}">
                    <a16:creationId xmlns:a16="http://schemas.microsoft.com/office/drawing/2014/main" id="{9E0E825A-0A38-9E40-994A-9EBEC51BA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4202" y="7789147"/>
                <a:ext cx="313881" cy="224276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4" name="Freeform 697">
                <a:extLst>
                  <a:ext uri="{FF2B5EF4-FFF2-40B4-BE49-F238E27FC236}">
                    <a16:creationId xmlns:a16="http://schemas.microsoft.com/office/drawing/2014/main" id="{200403B5-487A-8846-A0D7-2860770AC8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024" y="7982196"/>
                <a:ext cx="651912" cy="616052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5" name="Freeform 698">
                <a:extLst>
                  <a:ext uri="{FF2B5EF4-FFF2-40B4-BE49-F238E27FC236}">
                    <a16:creationId xmlns:a16="http://schemas.microsoft.com/office/drawing/2014/main" id="{A21C54FC-BD51-F04B-8F15-FAD384769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9830" y="7905544"/>
                <a:ext cx="590207" cy="442874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6" name="Freeform 699">
                <a:extLst>
                  <a:ext uri="{FF2B5EF4-FFF2-40B4-BE49-F238E27FC236}">
                    <a16:creationId xmlns:a16="http://schemas.microsoft.com/office/drawing/2014/main" id="{493E65B3-7408-4240-BE0A-EFD699295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7547837"/>
                <a:ext cx="21461" cy="34068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7" name="Freeform 700">
                <a:extLst>
                  <a:ext uri="{FF2B5EF4-FFF2-40B4-BE49-F238E27FC236}">
                    <a16:creationId xmlns:a16="http://schemas.microsoft.com/office/drawing/2014/main" id="{A6050E16-89DA-1F49-9A88-E8A113393A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59864" y="7022635"/>
                <a:ext cx="1596241" cy="809100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8" name="Freeform 701">
                <a:extLst>
                  <a:ext uri="{FF2B5EF4-FFF2-40B4-BE49-F238E27FC236}">
                    <a16:creationId xmlns:a16="http://schemas.microsoft.com/office/drawing/2014/main" id="{123B4C90-4412-0048-BDAE-FF551FBA6F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3712" y="8030456"/>
                <a:ext cx="1102612" cy="1243456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9" name="Freeform 702">
                <a:extLst>
                  <a:ext uri="{FF2B5EF4-FFF2-40B4-BE49-F238E27FC236}">
                    <a16:creationId xmlns:a16="http://schemas.microsoft.com/office/drawing/2014/main" id="{7C5F81D6-DF3F-9645-91FF-2104C4827C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0483" y="8373969"/>
                <a:ext cx="321930" cy="817616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0" name="Freeform 703">
                <a:extLst>
                  <a:ext uri="{FF2B5EF4-FFF2-40B4-BE49-F238E27FC236}">
                    <a16:creationId xmlns:a16="http://schemas.microsoft.com/office/drawing/2014/main" id="{D38D3B5D-24EE-154F-9B3F-42DE7B478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8473330"/>
                <a:ext cx="179747" cy="232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1" name="Freeform 704">
                <a:extLst>
                  <a:ext uri="{FF2B5EF4-FFF2-40B4-BE49-F238E27FC236}">
                    <a16:creationId xmlns:a16="http://schemas.microsoft.com/office/drawing/2014/main" id="{489FF91F-683E-7143-9304-8F757908A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18276" y="8731675"/>
                <a:ext cx="329980" cy="641601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2" name="Freeform 705">
                <a:extLst>
                  <a:ext uri="{FF2B5EF4-FFF2-40B4-BE49-F238E27FC236}">
                    <a16:creationId xmlns:a16="http://schemas.microsoft.com/office/drawing/2014/main" id="{DA9BB46D-39D2-4F4C-A762-4AB38DB96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8021" y="8598245"/>
                <a:ext cx="300468" cy="65011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3" name="Freeform 706">
                <a:extLst>
                  <a:ext uri="{FF2B5EF4-FFF2-40B4-BE49-F238E27FC236}">
                    <a16:creationId xmlns:a16="http://schemas.microsoft.com/office/drawing/2014/main" id="{B440CED5-92BB-484E-B68D-7AB872526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8270" y="8649346"/>
                <a:ext cx="289738" cy="374741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4" name="Freeform 709">
                <a:extLst>
                  <a:ext uri="{FF2B5EF4-FFF2-40B4-BE49-F238E27FC236}">
                    <a16:creationId xmlns:a16="http://schemas.microsoft.com/office/drawing/2014/main" id="{849B4FA4-643C-564D-BC66-CB25A7C6C2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6297" y="9407345"/>
                <a:ext cx="402413" cy="374741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710">
                <a:extLst>
                  <a:ext uri="{FF2B5EF4-FFF2-40B4-BE49-F238E27FC236}">
                    <a16:creationId xmlns:a16="http://schemas.microsoft.com/office/drawing/2014/main" id="{43250A51-5C4A-9542-ABF3-76BD86212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0440" y="9307980"/>
                <a:ext cx="386318" cy="266861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711">
                <a:extLst>
                  <a:ext uri="{FF2B5EF4-FFF2-40B4-BE49-F238E27FC236}">
                    <a16:creationId xmlns:a16="http://schemas.microsoft.com/office/drawing/2014/main" id="{9072B220-FFDD-0745-B087-807B38EB7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4395" y="8382485"/>
                <a:ext cx="134137" cy="82329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712">
                <a:extLst>
                  <a:ext uri="{FF2B5EF4-FFF2-40B4-BE49-F238E27FC236}">
                    <a16:creationId xmlns:a16="http://schemas.microsoft.com/office/drawing/2014/main" id="{59A0360F-8F92-AF4C-9D24-40C2E649E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5878" y="8288802"/>
                <a:ext cx="292418" cy="193046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713">
                <a:extLst>
                  <a:ext uri="{FF2B5EF4-FFF2-40B4-BE49-F238E27FC236}">
                    <a16:creationId xmlns:a16="http://schemas.microsoft.com/office/drawing/2014/main" id="{12484D5D-74F3-3A4E-909C-659059EC4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6069" y="8990020"/>
                <a:ext cx="219985" cy="193046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714">
                <a:extLst>
                  <a:ext uri="{FF2B5EF4-FFF2-40B4-BE49-F238E27FC236}">
                    <a16:creationId xmlns:a16="http://schemas.microsoft.com/office/drawing/2014/main" id="{73AE73FE-CCD3-9840-AF42-D6FFBD30D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0220" y="9330691"/>
                <a:ext cx="174378" cy="21860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715">
                <a:extLst>
                  <a:ext uri="{FF2B5EF4-FFF2-40B4-BE49-F238E27FC236}">
                    <a16:creationId xmlns:a16="http://schemas.microsoft.com/office/drawing/2014/main" id="{B985E05F-08BF-9A45-B86B-2BC4DF1A3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8332" y="7121996"/>
                <a:ext cx="2358144" cy="162671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716">
                <a:extLst>
                  <a:ext uri="{FF2B5EF4-FFF2-40B4-BE49-F238E27FC236}">
                    <a16:creationId xmlns:a16="http://schemas.microsoft.com/office/drawing/2014/main" id="{2476F202-671B-8B40-ADAF-0B6AAF2F0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7204327"/>
                <a:ext cx="1234067" cy="567787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720">
                <a:extLst>
                  <a:ext uri="{FF2B5EF4-FFF2-40B4-BE49-F238E27FC236}">
                    <a16:creationId xmlns:a16="http://schemas.microsoft.com/office/drawing/2014/main" id="{CCF531E6-BD9C-234A-8B19-5004873520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19423" y="5429986"/>
                <a:ext cx="6371546" cy="2350645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721">
                <a:extLst>
                  <a:ext uri="{FF2B5EF4-FFF2-40B4-BE49-F238E27FC236}">
                    <a16:creationId xmlns:a16="http://schemas.microsoft.com/office/drawing/2014/main" id="{CB56F8FD-99A4-E847-853C-11E6435A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40605" y="7087930"/>
                <a:ext cx="118041" cy="266861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722">
                <a:extLst>
                  <a:ext uri="{FF2B5EF4-FFF2-40B4-BE49-F238E27FC236}">
                    <a16:creationId xmlns:a16="http://schemas.microsoft.com/office/drawing/2014/main" id="{572612B6-7DBE-6340-803F-4326FF13E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49" y="7346271"/>
                <a:ext cx="118041" cy="193046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23">
                <a:extLst>
                  <a:ext uri="{FF2B5EF4-FFF2-40B4-BE49-F238E27FC236}">
                    <a16:creationId xmlns:a16="http://schemas.microsoft.com/office/drawing/2014/main" id="{E94096C4-A7A5-2D46-9C07-1BEEA0264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2350" y="7914062"/>
                <a:ext cx="166332" cy="21008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24">
                <a:extLst>
                  <a:ext uri="{FF2B5EF4-FFF2-40B4-BE49-F238E27FC236}">
                    <a16:creationId xmlns:a16="http://schemas.microsoft.com/office/drawing/2014/main" id="{DDC97889-780A-A14E-98F9-DCC2A77639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2600" y="7689783"/>
                <a:ext cx="252180" cy="258346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75641F4E-6D0C-1843-BEB0-4BC52BC0D97B}"/>
                </a:ext>
              </a:extLst>
            </p:cNvPr>
            <p:cNvGrpSpPr/>
            <p:nvPr/>
          </p:nvGrpSpPr>
          <p:grpSpPr>
            <a:xfrm>
              <a:off x="10860069" y="6953601"/>
              <a:ext cx="3277932" cy="3635123"/>
              <a:chOff x="10793094" y="6127803"/>
              <a:chExt cx="3443151" cy="4082462"/>
            </a:xfrm>
            <a:solidFill>
              <a:schemeClr val="tx1">
                <a:lumMod val="20000"/>
                <a:lumOff val="80000"/>
              </a:schemeClr>
            </a:solidFill>
          </p:grpSpPr>
          <p:sp>
            <p:nvSpPr>
              <p:cNvPr id="629" name="Freeform 486">
                <a:extLst>
                  <a:ext uri="{FF2B5EF4-FFF2-40B4-BE49-F238E27FC236}">
                    <a16:creationId xmlns:a16="http://schemas.microsoft.com/office/drawing/2014/main" id="{92E25600-63C8-204F-A26A-21820E7F5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30" name="Group 629">
                <a:extLst>
                  <a:ext uri="{FF2B5EF4-FFF2-40B4-BE49-F238E27FC236}">
                    <a16:creationId xmlns:a16="http://schemas.microsoft.com/office/drawing/2014/main" id="{79DD2D4E-01DB-9D46-998A-93EF9BF45015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631" name="Freeform 729">
                  <a:extLst>
                    <a:ext uri="{FF2B5EF4-FFF2-40B4-BE49-F238E27FC236}">
                      <a16:creationId xmlns:a16="http://schemas.microsoft.com/office/drawing/2014/main" id="{B0159DEA-F3CE-244A-A312-5F25A14CC0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30">
                  <a:extLst>
                    <a:ext uri="{FF2B5EF4-FFF2-40B4-BE49-F238E27FC236}">
                      <a16:creationId xmlns:a16="http://schemas.microsoft.com/office/drawing/2014/main" id="{6B8455ED-102E-984A-9882-EF6C986B82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31">
                  <a:extLst>
                    <a:ext uri="{FF2B5EF4-FFF2-40B4-BE49-F238E27FC236}">
                      <a16:creationId xmlns:a16="http://schemas.microsoft.com/office/drawing/2014/main" id="{3118DFF5-83AB-0148-9063-8F4D14A7F0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32">
                  <a:extLst>
                    <a:ext uri="{FF2B5EF4-FFF2-40B4-BE49-F238E27FC236}">
                      <a16:creationId xmlns:a16="http://schemas.microsoft.com/office/drawing/2014/main" id="{F5459094-7139-B94A-8D41-235A86E7AC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33">
                  <a:extLst>
                    <a:ext uri="{FF2B5EF4-FFF2-40B4-BE49-F238E27FC236}">
                      <a16:creationId xmlns:a16="http://schemas.microsoft.com/office/drawing/2014/main" id="{2F28C5CB-EAD5-6D42-9F2B-B08E3AED01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34">
                  <a:extLst>
                    <a:ext uri="{FF2B5EF4-FFF2-40B4-BE49-F238E27FC236}">
                      <a16:creationId xmlns:a16="http://schemas.microsoft.com/office/drawing/2014/main" id="{CD010271-5EF9-5942-B671-053CD09DA4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35">
                  <a:extLst>
                    <a:ext uri="{FF2B5EF4-FFF2-40B4-BE49-F238E27FC236}">
                      <a16:creationId xmlns:a16="http://schemas.microsoft.com/office/drawing/2014/main" id="{C62DDF4C-E3BD-874D-8A5D-D4ED5F97ED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36">
                  <a:extLst>
                    <a:ext uri="{FF2B5EF4-FFF2-40B4-BE49-F238E27FC236}">
                      <a16:creationId xmlns:a16="http://schemas.microsoft.com/office/drawing/2014/main" id="{EB8BC7C5-18AD-874D-8AF0-9A62312DAF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37">
                  <a:extLst>
                    <a:ext uri="{FF2B5EF4-FFF2-40B4-BE49-F238E27FC236}">
                      <a16:creationId xmlns:a16="http://schemas.microsoft.com/office/drawing/2014/main" id="{18E9CBA6-5219-BE4F-ACEB-F07D96552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38">
                  <a:extLst>
                    <a:ext uri="{FF2B5EF4-FFF2-40B4-BE49-F238E27FC236}">
                      <a16:creationId xmlns:a16="http://schemas.microsoft.com/office/drawing/2014/main" id="{8BA49A34-E2A7-4645-92EE-8A56D85BC2C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39">
                  <a:extLst>
                    <a:ext uri="{FF2B5EF4-FFF2-40B4-BE49-F238E27FC236}">
                      <a16:creationId xmlns:a16="http://schemas.microsoft.com/office/drawing/2014/main" id="{FF66E865-B069-B54A-8AAB-04320E499F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40">
                  <a:extLst>
                    <a:ext uri="{FF2B5EF4-FFF2-40B4-BE49-F238E27FC236}">
                      <a16:creationId xmlns:a16="http://schemas.microsoft.com/office/drawing/2014/main" id="{B93CA670-BEF7-5344-BD85-9E1BBE4666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41">
                  <a:extLst>
                    <a:ext uri="{FF2B5EF4-FFF2-40B4-BE49-F238E27FC236}">
                      <a16:creationId xmlns:a16="http://schemas.microsoft.com/office/drawing/2014/main" id="{7BFA92F4-CC72-A943-99AC-F609369D2E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42">
                  <a:extLst>
                    <a:ext uri="{FF2B5EF4-FFF2-40B4-BE49-F238E27FC236}">
                      <a16:creationId xmlns:a16="http://schemas.microsoft.com/office/drawing/2014/main" id="{8C5396A8-8CD6-A640-8536-4615B6BBE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43">
                  <a:extLst>
                    <a:ext uri="{FF2B5EF4-FFF2-40B4-BE49-F238E27FC236}">
                      <a16:creationId xmlns:a16="http://schemas.microsoft.com/office/drawing/2014/main" id="{0795C483-0495-A141-8562-A2C82C2E8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44">
                  <a:extLst>
                    <a:ext uri="{FF2B5EF4-FFF2-40B4-BE49-F238E27FC236}">
                      <a16:creationId xmlns:a16="http://schemas.microsoft.com/office/drawing/2014/main" id="{921371A2-183F-854C-B03C-9AF43320FD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45">
                  <a:extLst>
                    <a:ext uri="{FF2B5EF4-FFF2-40B4-BE49-F238E27FC236}">
                      <a16:creationId xmlns:a16="http://schemas.microsoft.com/office/drawing/2014/main" id="{727B71F4-B4BE-3749-B49B-82CE8323C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46">
                  <a:extLst>
                    <a:ext uri="{FF2B5EF4-FFF2-40B4-BE49-F238E27FC236}">
                      <a16:creationId xmlns:a16="http://schemas.microsoft.com/office/drawing/2014/main" id="{D6AF42C7-8D62-E641-82B5-A36580039F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47">
                  <a:extLst>
                    <a:ext uri="{FF2B5EF4-FFF2-40B4-BE49-F238E27FC236}">
                      <a16:creationId xmlns:a16="http://schemas.microsoft.com/office/drawing/2014/main" id="{8EDEF45B-18C1-D44D-A47A-DF7906B42F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48">
                  <a:extLst>
                    <a:ext uri="{FF2B5EF4-FFF2-40B4-BE49-F238E27FC236}">
                      <a16:creationId xmlns:a16="http://schemas.microsoft.com/office/drawing/2014/main" id="{472F0225-E5E8-B14D-80B7-0D31BC1C32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49">
                  <a:extLst>
                    <a:ext uri="{FF2B5EF4-FFF2-40B4-BE49-F238E27FC236}">
                      <a16:creationId xmlns:a16="http://schemas.microsoft.com/office/drawing/2014/main" id="{1CB6C9B5-532C-9345-8BE0-F2D43F977D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2" name="Freeform 750">
                  <a:extLst>
                    <a:ext uri="{FF2B5EF4-FFF2-40B4-BE49-F238E27FC236}">
                      <a16:creationId xmlns:a16="http://schemas.microsoft.com/office/drawing/2014/main" id="{68043E47-E2AF-594D-A2D5-6F9F996FD6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3" name="Freeform 751">
                  <a:extLst>
                    <a:ext uri="{FF2B5EF4-FFF2-40B4-BE49-F238E27FC236}">
                      <a16:creationId xmlns:a16="http://schemas.microsoft.com/office/drawing/2014/main" id="{E98AEE18-6167-DE43-9B2D-8029D255D0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4" name="Freeform 752">
                  <a:extLst>
                    <a:ext uri="{FF2B5EF4-FFF2-40B4-BE49-F238E27FC236}">
                      <a16:creationId xmlns:a16="http://schemas.microsoft.com/office/drawing/2014/main" id="{F17C2826-CC21-E44A-85D2-9A61FF3E8F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753">
                  <a:extLst>
                    <a:ext uri="{FF2B5EF4-FFF2-40B4-BE49-F238E27FC236}">
                      <a16:creationId xmlns:a16="http://schemas.microsoft.com/office/drawing/2014/main" id="{EB0808CF-7481-9347-AABD-A09FCE5294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754">
                  <a:extLst>
                    <a:ext uri="{FF2B5EF4-FFF2-40B4-BE49-F238E27FC236}">
                      <a16:creationId xmlns:a16="http://schemas.microsoft.com/office/drawing/2014/main" id="{D03680EA-7BB2-AA42-8CCF-EF52144777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755">
                  <a:extLst>
                    <a:ext uri="{FF2B5EF4-FFF2-40B4-BE49-F238E27FC236}">
                      <a16:creationId xmlns:a16="http://schemas.microsoft.com/office/drawing/2014/main" id="{5554CABF-BD54-524F-BB55-48CF81A27D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756">
                  <a:extLst>
                    <a:ext uri="{FF2B5EF4-FFF2-40B4-BE49-F238E27FC236}">
                      <a16:creationId xmlns:a16="http://schemas.microsoft.com/office/drawing/2014/main" id="{A0A553EB-236C-4344-BD72-32B9044B52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757">
                  <a:extLst>
                    <a:ext uri="{FF2B5EF4-FFF2-40B4-BE49-F238E27FC236}">
                      <a16:creationId xmlns:a16="http://schemas.microsoft.com/office/drawing/2014/main" id="{A8FD3BE5-069F-C949-B2B8-FBF05F230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758">
                  <a:extLst>
                    <a:ext uri="{FF2B5EF4-FFF2-40B4-BE49-F238E27FC236}">
                      <a16:creationId xmlns:a16="http://schemas.microsoft.com/office/drawing/2014/main" id="{CA2A8521-1990-A140-BE72-D71146E512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759">
                  <a:extLst>
                    <a:ext uri="{FF2B5EF4-FFF2-40B4-BE49-F238E27FC236}">
                      <a16:creationId xmlns:a16="http://schemas.microsoft.com/office/drawing/2014/main" id="{72CF8883-B0FF-D948-B7FB-0BF12BA146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760">
                  <a:extLst>
                    <a:ext uri="{FF2B5EF4-FFF2-40B4-BE49-F238E27FC236}">
                      <a16:creationId xmlns:a16="http://schemas.microsoft.com/office/drawing/2014/main" id="{01B990EA-94C1-0B40-85B9-3D5CD5E843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761">
                  <a:extLst>
                    <a:ext uri="{FF2B5EF4-FFF2-40B4-BE49-F238E27FC236}">
                      <a16:creationId xmlns:a16="http://schemas.microsoft.com/office/drawing/2014/main" id="{91045FA4-FB8F-1C4D-917C-B761ECA6AD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762">
                  <a:extLst>
                    <a:ext uri="{FF2B5EF4-FFF2-40B4-BE49-F238E27FC236}">
                      <a16:creationId xmlns:a16="http://schemas.microsoft.com/office/drawing/2014/main" id="{A859C31D-5F15-4E4E-AA53-687E433F35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763">
                  <a:extLst>
                    <a:ext uri="{FF2B5EF4-FFF2-40B4-BE49-F238E27FC236}">
                      <a16:creationId xmlns:a16="http://schemas.microsoft.com/office/drawing/2014/main" id="{866B222B-774A-7446-8149-0F456B5E19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764">
                  <a:extLst>
                    <a:ext uri="{FF2B5EF4-FFF2-40B4-BE49-F238E27FC236}">
                      <a16:creationId xmlns:a16="http://schemas.microsoft.com/office/drawing/2014/main" id="{CB348A4D-804A-1649-8A1E-66ED17AFE7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765">
                  <a:extLst>
                    <a:ext uri="{FF2B5EF4-FFF2-40B4-BE49-F238E27FC236}">
                      <a16:creationId xmlns:a16="http://schemas.microsoft.com/office/drawing/2014/main" id="{5D3F7548-E8FF-2943-A077-8B8999040A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766">
                  <a:extLst>
                    <a:ext uri="{FF2B5EF4-FFF2-40B4-BE49-F238E27FC236}">
                      <a16:creationId xmlns:a16="http://schemas.microsoft.com/office/drawing/2014/main" id="{AE0B8CBD-DFEE-AC47-B4F2-7D1CC9A7B6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767">
                  <a:extLst>
                    <a:ext uri="{FF2B5EF4-FFF2-40B4-BE49-F238E27FC236}">
                      <a16:creationId xmlns:a16="http://schemas.microsoft.com/office/drawing/2014/main" id="{5B4393D5-918B-BC49-860D-38F1B72F7D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768">
                  <a:extLst>
                    <a:ext uri="{FF2B5EF4-FFF2-40B4-BE49-F238E27FC236}">
                      <a16:creationId xmlns:a16="http://schemas.microsoft.com/office/drawing/2014/main" id="{E1D398CF-B37F-BD4E-A78A-6B7755FC65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769">
                  <a:extLst>
                    <a:ext uri="{FF2B5EF4-FFF2-40B4-BE49-F238E27FC236}">
                      <a16:creationId xmlns:a16="http://schemas.microsoft.com/office/drawing/2014/main" id="{366F7C18-2F15-8841-A940-4B052E9E4D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70">
                  <a:extLst>
                    <a:ext uri="{FF2B5EF4-FFF2-40B4-BE49-F238E27FC236}">
                      <a16:creationId xmlns:a16="http://schemas.microsoft.com/office/drawing/2014/main" id="{3AD54114-6FA7-4940-8B89-99A2CD5D37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71">
                  <a:extLst>
                    <a:ext uri="{FF2B5EF4-FFF2-40B4-BE49-F238E27FC236}">
                      <a16:creationId xmlns:a16="http://schemas.microsoft.com/office/drawing/2014/main" id="{9C110C0A-70A7-8E48-8CB5-8326513AA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4" name="Freeform 772">
                  <a:extLst>
                    <a:ext uri="{FF2B5EF4-FFF2-40B4-BE49-F238E27FC236}">
                      <a16:creationId xmlns:a16="http://schemas.microsoft.com/office/drawing/2014/main" id="{D195BA51-B489-D840-97F4-6F140D4D79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5" name="Freeform 773">
                  <a:extLst>
                    <a:ext uri="{FF2B5EF4-FFF2-40B4-BE49-F238E27FC236}">
                      <a16:creationId xmlns:a16="http://schemas.microsoft.com/office/drawing/2014/main" id="{A320D44B-B5F4-B843-92B0-488EC2403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6" name="Freeform 774">
                  <a:extLst>
                    <a:ext uri="{FF2B5EF4-FFF2-40B4-BE49-F238E27FC236}">
                      <a16:creationId xmlns:a16="http://schemas.microsoft.com/office/drawing/2014/main" id="{5DCAD960-275D-2C47-8589-1C6E7BDE1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7" name="Freeform 775">
                  <a:extLst>
                    <a:ext uri="{FF2B5EF4-FFF2-40B4-BE49-F238E27FC236}">
                      <a16:creationId xmlns:a16="http://schemas.microsoft.com/office/drawing/2014/main" id="{295B6AFD-1C18-A545-8FA3-23A3C9D83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sp>
          <p:nvSpPr>
            <p:cNvPr id="479" name="Freeform 776">
              <a:extLst>
                <a:ext uri="{FF2B5EF4-FFF2-40B4-BE49-F238E27FC236}">
                  <a16:creationId xmlns:a16="http://schemas.microsoft.com/office/drawing/2014/main" id="{327AEF9F-0DDE-234F-8CF5-37D49FB3E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6155" y="3354600"/>
              <a:ext cx="2969380" cy="219027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1" name="Freeform 781">
              <a:extLst>
                <a:ext uri="{FF2B5EF4-FFF2-40B4-BE49-F238E27FC236}">
                  <a16:creationId xmlns:a16="http://schemas.microsoft.com/office/drawing/2014/main" id="{589D1B77-2374-0641-968B-6AE7AA9ED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2037" y="3394006"/>
              <a:ext cx="89580" cy="39406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2" name="Freeform 405">
              <a:extLst>
                <a:ext uri="{FF2B5EF4-FFF2-40B4-BE49-F238E27FC236}">
                  <a16:creationId xmlns:a16="http://schemas.microsoft.com/office/drawing/2014/main" id="{7E2AD5A3-D2F6-8D45-948C-E58A91695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5" y="5022753"/>
              <a:ext cx="524204" cy="252852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7" name="Freeform 526">
              <a:extLst>
                <a:ext uri="{FF2B5EF4-FFF2-40B4-BE49-F238E27FC236}">
                  <a16:creationId xmlns:a16="http://schemas.microsoft.com/office/drawing/2014/main" id="{B5B2CAEE-1B29-C746-B0BB-4DEB44C2E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1528" y="7935448"/>
              <a:ext cx="96213" cy="39406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8" name="Freeform 527">
              <a:extLst>
                <a:ext uri="{FF2B5EF4-FFF2-40B4-BE49-F238E27FC236}">
                  <a16:creationId xmlns:a16="http://schemas.microsoft.com/office/drawing/2014/main" id="{A8CA08DC-27CB-E048-A08F-D879B6C7D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925595"/>
              <a:ext cx="109486" cy="49258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9" name="Freeform 528">
              <a:extLst>
                <a:ext uri="{FF2B5EF4-FFF2-40B4-BE49-F238E27FC236}">
                  <a16:creationId xmlns:a16="http://schemas.microsoft.com/office/drawing/2014/main" id="{F1595D3B-0F0F-754C-93C3-3B62CE1C3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7705585"/>
              <a:ext cx="504298" cy="174041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0" name="Freeform 529">
              <a:extLst>
                <a:ext uri="{FF2B5EF4-FFF2-40B4-BE49-F238E27FC236}">
                  <a16:creationId xmlns:a16="http://schemas.microsoft.com/office/drawing/2014/main" id="{5D767702-E769-DB44-85BC-7EE263D54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600504"/>
              <a:ext cx="39813" cy="36123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1" name="Freeform 530">
              <a:extLst>
                <a:ext uri="{FF2B5EF4-FFF2-40B4-BE49-F238E27FC236}">
                  <a16:creationId xmlns:a16="http://schemas.microsoft.com/office/drawing/2014/main" id="{8A5990A5-4633-634A-BC37-923B2B3DC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9614" y="7800814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2" name="Freeform 531">
              <a:extLst>
                <a:ext uri="{FF2B5EF4-FFF2-40B4-BE49-F238E27FC236}">
                  <a16:creationId xmlns:a16="http://schemas.microsoft.com/office/drawing/2014/main" id="{4DEECC03-436A-E84F-9FFB-5BEDA76F0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3535" y="6382229"/>
              <a:ext cx="56400" cy="98512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3" name="Freeform 532">
              <a:extLst>
                <a:ext uri="{FF2B5EF4-FFF2-40B4-BE49-F238E27FC236}">
                  <a16:creationId xmlns:a16="http://schemas.microsoft.com/office/drawing/2014/main" id="{683EFEE1-E2B0-1A46-BA5F-9BAFFFE4C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0078" y="6431486"/>
              <a:ext cx="69672" cy="39406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4" name="Freeform 533">
              <a:extLst>
                <a:ext uri="{FF2B5EF4-FFF2-40B4-BE49-F238E27FC236}">
                  <a16:creationId xmlns:a16="http://schemas.microsoft.com/office/drawing/2014/main" id="{1783AF28-754B-A046-8197-6A19F00A5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7647" y="6392079"/>
              <a:ext cx="145980" cy="68959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5" name="Freeform 534">
              <a:extLst>
                <a:ext uri="{FF2B5EF4-FFF2-40B4-BE49-F238E27FC236}">
                  <a16:creationId xmlns:a16="http://schemas.microsoft.com/office/drawing/2014/main" id="{F281CFF1-1F25-3444-A439-24B1129F6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7510" y="6201620"/>
              <a:ext cx="152614" cy="75528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6" name="Freeform 535">
              <a:extLst>
                <a:ext uri="{FF2B5EF4-FFF2-40B4-BE49-F238E27FC236}">
                  <a16:creationId xmlns:a16="http://schemas.microsoft.com/office/drawing/2014/main" id="{200C3F3D-64A4-AB42-96F1-7E4ADC2A41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9705" y="6103108"/>
              <a:ext cx="311869" cy="298822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7" name="Freeform 536">
              <a:extLst>
                <a:ext uri="{FF2B5EF4-FFF2-40B4-BE49-F238E27FC236}">
                  <a16:creationId xmlns:a16="http://schemas.microsoft.com/office/drawing/2014/main" id="{D4E25612-71E0-2D46-BFFA-80549BC79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1854" y="6316552"/>
              <a:ext cx="79625" cy="95228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8" name="Freeform 537">
              <a:extLst>
                <a:ext uri="{FF2B5EF4-FFF2-40B4-BE49-F238E27FC236}">
                  <a16:creationId xmlns:a16="http://schemas.microsoft.com/office/drawing/2014/main" id="{7924A60B-4F70-AB4A-9C65-16513D4FA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7746" y="5390531"/>
              <a:ext cx="29859" cy="55822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9" name="Freeform 538">
              <a:extLst>
                <a:ext uri="{FF2B5EF4-FFF2-40B4-BE49-F238E27FC236}">
                  <a16:creationId xmlns:a16="http://schemas.microsoft.com/office/drawing/2014/main" id="{661C3934-9329-0F46-9470-BB1DC765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1766" y="5485763"/>
              <a:ext cx="29859" cy="29553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0" name="Freeform 539">
              <a:extLst>
                <a:ext uri="{FF2B5EF4-FFF2-40B4-BE49-F238E27FC236}">
                  <a16:creationId xmlns:a16="http://schemas.microsoft.com/office/drawing/2014/main" id="{E713D247-FDF9-4743-B852-FEC8D60FD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1579" y="5998029"/>
              <a:ext cx="66355" cy="39406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1" name="Freeform 540">
              <a:extLst>
                <a:ext uri="{FF2B5EF4-FFF2-40B4-BE49-F238E27FC236}">
                  <a16:creationId xmlns:a16="http://schemas.microsoft.com/office/drawing/2014/main" id="{6775FB68-8296-BF42-9162-9A014F5DC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744" y="5764882"/>
              <a:ext cx="59717" cy="59105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2" name="Freeform 541">
              <a:extLst>
                <a:ext uri="{FF2B5EF4-FFF2-40B4-BE49-F238E27FC236}">
                  <a16:creationId xmlns:a16="http://schemas.microsoft.com/office/drawing/2014/main" id="{19DD15AC-F344-4A46-A77C-B186CE203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886" y="5351125"/>
              <a:ext cx="59717" cy="68959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3" name="Freeform 542">
              <a:extLst>
                <a:ext uri="{FF2B5EF4-FFF2-40B4-BE49-F238E27FC236}">
                  <a16:creationId xmlns:a16="http://schemas.microsoft.com/office/drawing/2014/main" id="{47A169D0-EE6C-A340-8A44-F9E026587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1999" y="5311721"/>
              <a:ext cx="116121" cy="59105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4" name="Freeform 543">
              <a:extLst>
                <a:ext uri="{FF2B5EF4-FFF2-40B4-BE49-F238E27FC236}">
                  <a16:creationId xmlns:a16="http://schemas.microsoft.com/office/drawing/2014/main" id="{62AAA9B1-1193-9646-9BB1-61B41B6E3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7511" y="5275599"/>
              <a:ext cx="66355" cy="26269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5" name="Freeform 544">
              <a:extLst>
                <a:ext uri="{FF2B5EF4-FFF2-40B4-BE49-F238E27FC236}">
                  <a16:creationId xmlns:a16="http://schemas.microsoft.com/office/drawing/2014/main" id="{C401F86C-C504-634B-812A-6845B0E1A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6110" y="5081858"/>
              <a:ext cx="331775" cy="229865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6" name="Freeform 545">
              <a:extLst>
                <a:ext uri="{FF2B5EF4-FFF2-40B4-BE49-F238E27FC236}">
                  <a16:creationId xmlns:a16="http://schemas.microsoft.com/office/drawing/2014/main" id="{3A74BBD8-60DC-4145-85D3-BFF95CEFC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5062153"/>
              <a:ext cx="66355" cy="49258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7" name="Freeform 546">
              <a:extLst>
                <a:ext uri="{FF2B5EF4-FFF2-40B4-BE49-F238E27FC236}">
                  <a16:creationId xmlns:a16="http://schemas.microsoft.com/office/drawing/2014/main" id="{07AD79BD-8DAB-5B43-8A51-B675032CF0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5597" y="5072006"/>
              <a:ext cx="36496" cy="49258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8" name="Freeform 547">
              <a:extLst>
                <a:ext uri="{FF2B5EF4-FFF2-40B4-BE49-F238E27FC236}">
                  <a16:creationId xmlns:a16="http://schemas.microsoft.com/office/drawing/2014/main" id="{FBB1E5AD-3A1B-AF4A-9124-8101BDFE9E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6017" y="4888118"/>
              <a:ext cx="29859" cy="59105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9" name="Freeform 548">
              <a:extLst>
                <a:ext uri="{FF2B5EF4-FFF2-40B4-BE49-F238E27FC236}">
                  <a16:creationId xmlns:a16="http://schemas.microsoft.com/office/drawing/2014/main" id="{27EF3D5B-B29F-9D48-88F1-B221894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4385703"/>
              <a:ext cx="1400088" cy="1014680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0" name="Freeform 549">
              <a:extLst>
                <a:ext uri="{FF2B5EF4-FFF2-40B4-BE49-F238E27FC236}">
                  <a16:creationId xmlns:a16="http://schemas.microsoft.com/office/drawing/2014/main" id="{538BF9B1-74B0-3E40-92C9-1546290090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80" y="5331427"/>
              <a:ext cx="59717" cy="19703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1" name="Freeform 550">
              <a:extLst>
                <a:ext uri="{FF2B5EF4-FFF2-40B4-BE49-F238E27FC236}">
                  <a16:creationId xmlns:a16="http://schemas.microsoft.com/office/drawing/2014/main" id="{7E742779-B60B-2846-93C8-319C06ADF4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942" y="4907821"/>
              <a:ext cx="79625" cy="19703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2" name="Freeform 551">
              <a:extLst>
                <a:ext uri="{FF2B5EF4-FFF2-40B4-BE49-F238E27FC236}">
                  <a16:creationId xmlns:a16="http://schemas.microsoft.com/office/drawing/2014/main" id="{EE636033-2ECA-6E4C-ABB2-F400C58B1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3821" y="4888118"/>
              <a:ext cx="116121" cy="95228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3" name="Freeform 552">
              <a:extLst>
                <a:ext uri="{FF2B5EF4-FFF2-40B4-BE49-F238E27FC236}">
                  <a16:creationId xmlns:a16="http://schemas.microsoft.com/office/drawing/2014/main" id="{337B606B-94A7-524C-9906-927BE8E1F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7652" y="4802739"/>
              <a:ext cx="66355" cy="36123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4" name="Freeform 553">
              <a:extLst>
                <a:ext uri="{FF2B5EF4-FFF2-40B4-BE49-F238E27FC236}">
                  <a16:creationId xmlns:a16="http://schemas.microsoft.com/office/drawing/2014/main" id="{DA3ADB4C-D492-2745-AE9A-0501FD53E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868" y="4792887"/>
              <a:ext cx="59717" cy="29553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5" name="Freeform 554">
              <a:extLst>
                <a:ext uri="{FF2B5EF4-FFF2-40B4-BE49-F238E27FC236}">
                  <a16:creationId xmlns:a16="http://schemas.microsoft.com/office/drawing/2014/main" id="{636DD5F2-CEE4-B746-A14F-04E25F6F9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7465" y="4773186"/>
              <a:ext cx="46449" cy="19703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6" name="Freeform 555">
              <a:extLst>
                <a:ext uri="{FF2B5EF4-FFF2-40B4-BE49-F238E27FC236}">
                  <a16:creationId xmlns:a16="http://schemas.microsoft.com/office/drawing/2014/main" id="{FBE09DC8-9C1D-514A-8609-23EA4801B3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8027" y="4405403"/>
              <a:ext cx="255466" cy="108366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7" name="Freeform 556">
              <a:extLst>
                <a:ext uri="{FF2B5EF4-FFF2-40B4-BE49-F238E27FC236}">
                  <a16:creationId xmlns:a16="http://schemas.microsoft.com/office/drawing/2014/main" id="{6A9B5A85-99A9-DB47-B129-F158ED4CC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2147" y="6152366"/>
              <a:ext cx="282007" cy="1838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8" name="Freeform 557">
              <a:extLst>
                <a:ext uri="{FF2B5EF4-FFF2-40B4-BE49-F238E27FC236}">
                  <a16:creationId xmlns:a16="http://schemas.microsoft.com/office/drawing/2014/main" id="{59FC7690-578A-7645-8AEE-2327BF124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9861" y="5938921"/>
              <a:ext cx="126073" cy="134635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9" name="Freeform 558">
              <a:extLst>
                <a:ext uri="{FF2B5EF4-FFF2-40B4-BE49-F238E27FC236}">
                  <a16:creationId xmlns:a16="http://schemas.microsoft.com/office/drawing/2014/main" id="{1D90FE32-75A1-B048-842E-8BE6E901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9815" y="5784584"/>
              <a:ext cx="39813" cy="39406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0" name="Freeform 559">
              <a:extLst>
                <a:ext uri="{FF2B5EF4-FFF2-40B4-BE49-F238E27FC236}">
                  <a16:creationId xmlns:a16="http://schemas.microsoft.com/office/drawing/2014/main" id="{95802EE7-27CB-A849-8213-F8CA723FC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0046" y="5738614"/>
              <a:ext cx="59717" cy="55822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1" name="Freeform 560">
              <a:extLst>
                <a:ext uri="{FF2B5EF4-FFF2-40B4-BE49-F238E27FC236}">
                  <a16:creationId xmlns:a16="http://schemas.microsoft.com/office/drawing/2014/main" id="{CEDADB54-F336-9D41-A9CF-E8389F6A0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3505" y="5755030"/>
              <a:ext cx="36496" cy="59105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2" name="Freeform 561">
              <a:extLst>
                <a:ext uri="{FF2B5EF4-FFF2-40B4-BE49-F238E27FC236}">
                  <a16:creationId xmlns:a16="http://schemas.microsoft.com/office/drawing/2014/main" id="{B24C0A0E-300A-D648-B53C-9B5B45DC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3785" y="5699204"/>
              <a:ext cx="49766" cy="105079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3" name="Freeform 562">
              <a:extLst>
                <a:ext uri="{FF2B5EF4-FFF2-40B4-BE49-F238E27FC236}">
                  <a16:creationId xmlns:a16="http://schemas.microsoft.com/office/drawing/2014/main" id="{C7FDD13A-0F74-B544-A53F-C91F32B9C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3972" y="5659800"/>
              <a:ext cx="69672" cy="68959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4" name="Freeform 563">
              <a:extLst>
                <a:ext uri="{FF2B5EF4-FFF2-40B4-BE49-F238E27FC236}">
                  <a16:creationId xmlns:a16="http://schemas.microsoft.com/office/drawing/2014/main" id="{CB394C19-FDB8-E64E-8BBE-D68EF86F4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645" y="5659800"/>
              <a:ext cx="66355" cy="88662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5" name="Freeform 564">
              <a:extLst>
                <a:ext uri="{FF2B5EF4-FFF2-40B4-BE49-F238E27FC236}">
                  <a16:creationId xmlns:a16="http://schemas.microsoft.com/office/drawing/2014/main" id="{6B6A5652-F434-5740-9FD0-3A1BED31C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3736" y="5679503"/>
              <a:ext cx="29859" cy="9851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6" name="Freeform 565">
              <a:extLst>
                <a:ext uri="{FF2B5EF4-FFF2-40B4-BE49-F238E27FC236}">
                  <a16:creationId xmlns:a16="http://schemas.microsoft.com/office/drawing/2014/main" id="{9D62E5CB-412A-2845-83BA-D3A334688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8135" y="5689355"/>
              <a:ext cx="129390" cy="65675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7" name="Freeform 566">
              <a:extLst>
                <a:ext uri="{FF2B5EF4-FFF2-40B4-BE49-F238E27FC236}">
                  <a16:creationId xmlns:a16="http://schemas.microsoft.com/office/drawing/2014/main" id="{E7F0D220-8043-DD4F-B97A-5BF5E5429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7901" y="5630246"/>
              <a:ext cx="79625" cy="68959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8" name="Freeform 567">
              <a:extLst>
                <a:ext uri="{FF2B5EF4-FFF2-40B4-BE49-F238E27FC236}">
                  <a16:creationId xmlns:a16="http://schemas.microsoft.com/office/drawing/2014/main" id="{3FD9CA62-FA85-E84B-AE57-8BB76C24B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838" y="5892946"/>
              <a:ext cx="96213" cy="36123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9" name="Freeform 568">
              <a:extLst>
                <a:ext uri="{FF2B5EF4-FFF2-40B4-BE49-F238E27FC236}">
                  <a16:creationId xmlns:a16="http://schemas.microsoft.com/office/drawing/2014/main" id="{248CD988-0934-EA47-98D4-E32463DD0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7717" y="5948771"/>
              <a:ext cx="56400" cy="49258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0" name="Freeform 569">
              <a:extLst>
                <a:ext uri="{FF2B5EF4-FFF2-40B4-BE49-F238E27FC236}">
                  <a16:creationId xmlns:a16="http://schemas.microsoft.com/office/drawing/2014/main" id="{03CF7D3F-7E61-9145-A923-F799B2D77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5506" y="4753481"/>
              <a:ext cx="202382" cy="124782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1" name="Freeform 570">
              <a:extLst>
                <a:ext uri="{FF2B5EF4-FFF2-40B4-BE49-F238E27FC236}">
                  <a16:creationId xmlns:a16="http://schemas.microsoft.com/office/drawing/2014/main" id="{CE1F72ED-6CE6-B940-AA69-15A2AE7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835" y="4812590"/>
              <a:ext cx="49766" cy="36123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2" name="Freeform 571">
              <a:extLst>
                <a:ext uri="{FF2B5EF4-FFF2-40B4-BE49-F238E27FC236}">
                  <a16:creationId xmlns:a16="http://schemas.microsoft.com/office/drawing/2014/main" id="{5B9E9557-C981-A244-8EE6-72849CC2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6115" y="4848709"/>
              <a:ext cx="19908" cy="19703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3" name="Freeform 572">
              <a:extLst>
                <a:ext uri="{FF2B5EF4-FFF2-40B4-BE49-F238E27FC236}">
                  <a16:creationId xmlns:a16="http://schemas.microsoft.com/office/drawing/2014/main" id="{B5E4D7B0-B8D7-814F-B570-D7F6B8F7D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444809"/>
              <a:ext cx="895791" cy="433457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4" name="Freeform 573">
              <a:extLst>
                <a:ext uri="{FF2B5EF4-FFF2-40B4-BE49-F238E27FC236}">
                  <a16:creationId xmlns:a16="http://schemas.microsoft.com/office/drawing/2014/main" id="{3387B368-657F-774E-BD62-0123F85CA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3921" y="4405403"/>
              <a:ext cx="136027" cy="88662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5" name="Freeform 574">
              <a:extLst>
                <a:ext uri="{FF2B5EF4-FFF2-40B4-BE49-F238E27FC236}">
                  <a16:creationId xmlns:a16="http://schemas.microsoft.com/office/drawing/2014/main" id="{B06E24C8-5014-F843-9D41-3878362A1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4365998"/>
              <a:ext cx="308549" cy="282404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6" name="Freeform 575">
              <a:extLst>
                <a:ext uri="{FF2B5EF4-FFF2-40B4-BE49-F238E27FC236}">
                  <a16:creationId xmlns:a16="http://schemas.microsoft.com/office/drawing/2014/main" id="{0FBFAA7E-D38A-5141-984B-832136505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8029" y="4365998"/>
              <a:ext cx="272053" cy="213444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7" name="Freeform 576">
              <a:extLst>
                <a:ext uri="{FF2B5EF4-FFF2-40B4-BE49-F238E27FC236}">
                  <a16:creationId xmlns:a16="http://schemas.microsoft.com/office/drawing/2014/main" id="{1DD7CB66-8053-B64E-B5D9-E843A00C6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540" y="4339728"/>
              <a:ext cx="524204" cy="318525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8" name="Freeform 577">
              <a:extLst>
                <a:ext uri="{FF2B5EF4-FFF2-40B4-BE49-F238E27FC236}">
                  <a16:creationId xmlns:a16="http://schemas.microsoft.com/office/drawing/2014/main" id="{57D2E35C-0DBF-7D45-A930-6DC73A557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0088" y="4251066"/>
              <a:ext cx="69672" cy="39406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9" name="Freeform 578">
              <a:extLst>
                <a:ext uri="{FF2B5EF4-FFF2-40B4-BE49-F238E27FC236}">
                  <a16:creationId xmlns:a16="http://schemas.microsoft.com/office/drawing/2014/main" id="{A0E82A96-958E-7E4F-9C00-FC4BC136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577" y="4077028"/>
              <a:ext cx="583921" cy="272552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0" name="Freeform 579">
              <a:extLst>
                <a:ext uri="{FF2B5EF4-FFF2-40B4-BE49-F238E27FC236}">
                  <a16:creationId xmlns:a16="http://schemas.microsoft.com/office/drawing/2014/main" id="{ABD623C8-82A2-BE41-BE6D-466C7751E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185393"/>
              <a:ext cx="99532" cy="65675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1" name="Freeform 580">
              <a:extLst>
                <a:ext uri="{FF2B5EF4-FFF2-40B4-BE49-F238E27FC236}">
                  <a16:creationId xmlns:a16="http://schemas.microsoft.com/office/drawing/2014/main" id="{CEF93487-C28B-2F4A-ACF8-6821B7D40B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520" y="4040908"/>
              <a:ext cx="358317" cy="164190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2" name="Freeform 581">
              <a:extLst>
                <a:ext uri="{FF2B5EF4-FFF2-40B4-BE49-F238E27FC236}">
                  <a16:creationId xmlns:a16="http://schemas.microsoft.com/office/drawing/2014/main" id="{44DB6D26-3BA1-204D-80A9-799ABAEA83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5697" y="4106579"/>
              <a:ext cx="76308" cy="19703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3" name="Freeform 582">
              <a:extLst>
                <a:ext uri="{FF2B5EF4-FFF2-40B4-BE49-F238E27FC236}">
                  <a16:creationId xmlns:a16="http://schemas.microsoft.com/office/drawing/2014/main" id="{F53FB2B8-22B9-EB49-B5F4-D357EA27D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2052" y="3971950"/>
              <a:ext cx="205701" cy="95228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4" name="Freeform 583">
              <a:extLst>
                <a:ext uri="{FF2B5EF4-FFF2-40B4-BE49-F238E27FC236}">
                  <a16:creationId xmlns:a16="http://schemas.microsoft.com/office/drawing/2014/main" id="{0C3BB1E5-3E79-F043-A65C-663A3098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5789" y="3991650"/>
              <a:ext cx="76308" cy="39406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5" name="Freeform 584">
              <a:extLst>
                <a:ext uri="{FF2B5EF4-FFF2-40B4-BE49-F238E27FC236}">
                  <a16:creationId xmlns:a16="http://schemas.microsoft.com/office/drawing/2014/main" id="{9D559CA5-757D-044D-A489-FAEC1E482C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1959" y="3902989"/>
              <a:ext cx="205701" cy="68959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6" name="Freeform 585">
              <a:extLst>
                <a:ext uri="{FF2B5EF4-FFF2-40B4-BE49-F238E27FC236}">
                  <a16:creationId xmlns:a16="http://schemas.microsoft.com/office/drawing/2014/main" id="{1EDED029-ECB8-A04D-9622-D483DB0BE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618" y="4106579"/>
              <a:ext cx="272053" cy="1838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7" name="Freeform 586">
              <a:extLst>
                <a:ext uri="{FF2B5EF4-FFF2-40B4-BE49-F238E27FC236}">
                  <a16:creationId xmlns:a16="http://schemas.microsoft.com/office/drawing/2014/main" id="{E49D056A-87C9-394A-9328-83023913B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9760" y="4195244"/>
              <a:ext cx="86262" cy="26269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8" name="Freeform 587">
              <a:extLst>
                <a:ext uri="{FF2B5EF4-FFF2-40B4-BE49-F238E27FC236}">
                  <a16:creationId xmlns:a16="http://schemas.microsoft.com/office/drawing/2014/main" id="{F447E105-B2D6-824F-A169-600E4637B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9853" y="4185393"/>
              <a:ext cx="79625" cy="19703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9" name="Freeform 588">
              <a:extLst>
                <a:ext uri="{FF2B5EF4-FFF2-40B4-BE49-F238E27FC236}">
                  <a16:creationId xmlns:a16="http://schemas.microsoft.com/office/drawing/2014/main" id="{4E358FA0-4DE3-574B-A51E-B2B91A872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040" y="4155837"/>
              <a:ext cx="99532" cy="49258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0" name="Freeform 589">
              <a:extLst>
                <a:ext uri="{FF2B5EF4-FFF2-40B4-BE49-F238E27FC236}">
                  <a16:creationId xmlns:a16="http://schemas.microsoft.com/office/drawing/2014/main" id="{440BDAAF-8504-9B46-8EB3-978EC156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9995" y="4116434"/>
              <a:ext cx="69672" cy="49258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1" name="Freeform 590">
              <a:extLst>
                <a:ext uri="{FF2B5EF4-FFF2-40B4-BE49-F238E27FC236}">
                  <a16:creationId xmlns:a16="http://schemas.microsoft.com/office/drawing/2014/main" id="{74A9C82D-3F8C-304C-AC28-8F6F85EF8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780" y="4001500"/>
              <a:ext cx="116121" cy="85381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2" name="Freeform 591">
              <a:extLst>
                <a:ext uri="{FF2B5EF4-FFF2-40B4-BE49-F238E27FC236}">
                  <a16:creationId xmlns:a16="http://schemas.microsoft.com/office/drawing/2014/main" id="{F163CDF2-1DCF-0B47-BC6F-EA11A8B11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3991650"/>
              <a:ext cx="86262" cy="29553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3" name="Freeform 592">
              <a:extLst>
                <a:ext uri="{FF2B5EF4-FFF2-40B4-BE49-F238E27FC236}">
                  <a16:creationId xmlns:a16="http://schemas.microsoft.com/office/drawing/2014/main" id="{9F4B6488-0749-944D-9EC0-518E1788F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85" y="3837313"/>
              <a:ext cx="348363" cy="1838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4" name="Freeform 593">
              <a:extLst>
                <a:ext uri="{FF2B5EF4-FFF2-40B4-BE49-F238E27FC236}">
                  <a16:creationId xmlns:a16="http://schemas.microsoft.com/office/drawing/2014/main" id="{670BB52E-BE3F-704D-903A-581632188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5739" y="3748651"/>
              <a:ext cx="106166" cy="49258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5" name="Freeform 594">
              <a:extLst>
                <a:ext uri="{FF2B5EF4-FFF2-40B4-BE49-F238E27FC236}">
                  <a16:creationId xmlns:a16="http://schemas.microsoft.com/office/drawing/2014/main" id="{84365BC9-C8FE-2C4F-B564-E4D398233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2001" y="3902989"/>
              <a:ext cx="195746" cy="108366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6" name="Freeform 595">
              <a:extLst>
                <a:ext uri="{FF2B5EF4-FFF2-40B4-BE49-F238E27FC236}">
                  <a16:creationId xmlns:a16="http://schemas.microsoft.com/office/drawing/2014/main" id="{0232169B-7E63-944F-A0A1-AF7CD1539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1488" y="4001500"/>
              <a:ext cx="172521" cy="49258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7" name="Freeform 596">
              <a:extLst>
                <a:ext uri="{FF2B5EF4-FFF2-40B4-BE49-F238E27FC236}">
                  <a16:creationId xmlns:a16="http://schemas.microsoft.com/office/drawing/2014/main" id="{C4CD334A-B7E4-2343-9B4A-E1ED5ED65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4221513"/>
              <a:ext cx="162568" cy="108366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8" name="Freeform 597">
              <a:extLst>
                <a:ext uri="{FF2B5EF4-FFF2-40B4-BE49-F238E27FC236}">
                  <a16:creationId xmlns:a16="http://schemas.microsoft.com/office/drawing/2014/main" id="{97140FF8-3FA3-F943-93EB-C30710B120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7842" y="4195244"/>
              <a:ext cx="39813" cy="26269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9" name="Freeform 598">
              <a:extLst>
                <a:ext uri="{FF2B5EF4-FFF2-40B4-BE49-F238E27FC236}">
                  <a16:creationId xmlns:a16="http://schemas.microsoft.com/office/drawing/2014/main" id="{94ACE7A0-AEA2-EA4F-B140-975E5B515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3682" y="4021203"/>
              <a:ext cx="86262" cy="55822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0" name="Freeform 599">
              <a:extLst>
                <a:ext uri="{FF2B5EF4-FFF2-40B4-BE49-F238E27FC236}">
                  <a16:creationId xmlns:a16="http://schemas.microsoft.com/office/drawing/2014/main" id="{572365D1-58FF-E84A-8331-0D0D0D3D95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0130" y="4106579"/>
              <a:ext cx="29859" cy="39406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1" name="Freeform 600">
              <a:extLst>
                <a:ext uri="{FF2B5EF4-FFF2-40B4-BE49-F238E27FC236}">
                  <a16:creationId xmlns:a16="http://schemas.microsoft.com/office/drawing/2014/main" id="{03E0F8B8-4D96-7146-A0F6-F7692BBEC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1627" y="4077028"/>
              <a:ext cx="865932" cy="262702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2" name="Freeform 601">
              <a:extLst>
                <a:ext uri="{FF2B5EF4-FFF2-40B4-BE49-F238E27FC236}">
                  <a16:creationId xmlns:a16="http://schemas.microsoft.com/office/drawing/2014/main" id="{959E3E84-8FFE-2F4A-8F98-2D4FF8340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3623869"/>
              <a:ext cx="573970" cy="357930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3" name="Freeform 602">
              <a:extLst>
                <a:ext uri="{FF2B5EF4-FFF2-40B4-BE49-F238E27FC236}">
                  <a16:creationId xmlns:a16="http://schemas.microsoft.com/office/drawing/2014/main" id="{7B20B575-BC90-194D-B24C-300B379E7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3775" y="3403859"/>
              <a:ext cx="1516209" cy="781534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4" name="Freeform 604">
              <a:extLst>
                <a:ext uri="{FF2B5EF4-FFF2-40B4-BE49-F238E27FC236}">
                  <a16:creationId xmlns:a16="http://schemas.microsoft.com/office/drawing/2014/main" id="{B8B9012F-A35F-8E49-90BB-8E58FEED6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775" y="3837313"/>
              <a:ext cx="136027" cy="49258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5" name="Freeform 605">
              <a:extLst>
                <a:ext uri="{FF2B5EF4-FFF2-40B4-BE49-F238E27FC236}">
                  <a16:creationId xmlns:a16="http://schemas.microsoft.com/office/drawing/2014/main" id="{9595A6B5-4AE7-D945-A8E6-50DA50F12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5552" y="3876716"/>
              <a:ext cx="56404" cy="19703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6" name="Freeform 606">
              <a:extLst>
                <a:ext uri="{FF2B5EF4-FFF2-40B4-BE49-F238E27FC236}">
                  <a16:creationId xmlns:a16="http://schemas.microsoft.com/office/drawing/2014/main" id="{0384A31D-AF40-1749-B039-F55CE5595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7700" y="4175540"/>
              <a:ext cx="56404" cy="29556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7" name="Freeform 607">
              <a:extLst>
                <a:ext uri="{FF2B5EF4-FFF2-40B4-BE49-F238E27FC236}">
                  <a16:creationId xmlns:a16="http://schemas.microsoft.com/office/drawing/2014/main" id="{33716886-3872-7B4B-9D6B-FFDD3989F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908" y="5515315"/>
              <a:ext cx="49766" cy="39406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8" name="Freeform 608">
              <a:extLst>
                <a:ext uri="{FF2B5EF4-FFF2-40B4-BE49-F238E27FC236}">
                  <a16:creationId xmlns:a16="http://schemas.microsoft.com/office/drawing/2014/main" id="{E83C43DB-8536-2A41-9CFB-E82495A41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9584" y="5505462"/>
              <a:ext cx="9955" cy="985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9" name="Freeform 609">
              <a:extLst>
                <a:ext uri="{FF2B5EF4-FFF2-40B4-BE49-F238E27FC236}">
                  <a16:creationId xmlns:a16="http://schemas.microsoft.com/office/drawing/2014/main" id="{6034CD2D-39FF-2B48-BBF3-D8F72ACCB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7576" y="5515315"/>
              <a:ext cx="66355" cy="59105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1" name="Freeform 615">
              <a:extLst>
                <a:ext uri="{FF2B5EF4-FFF2-40B4-BE49-F238E27FC236}">
                  <a16:creationId xmlns:a16="http://schemas.microsoft.com/office/drawing/2014/main" id="{8772300C-4240-7A47-A8CC-FBD5525FC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1813" y="6461039"/>
              <a:ext cx="69672" cy="29556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7" name="Freeform 631">
              <a:extLst>
                <a:ext uri="{FF2B5EF4-FFF2-40B4-BE49-F238E27FC236}">
                  <a16:creationId xmlns:a16="http://schemas.microsoft.com/office/drawing/2014/main" id="{40C57FC9-B1E8-AF43-A9AE-56C6DE332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476" y="8089785"/>
              <a:ext cx="212337" cy="233146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8" name="Freeform 632">
              <a:extLst>
                <a:ext uri="{FF2B5EF4-FFF2-40B4-BE49-F238E27FC236}">
                  <a16:creationId xmlns:a16="http://schemas.microsoft.com/office/drawing/2014/main" id="{ABA9FADE-B931-164F-998D-72806C4A8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5833" y="8303226"/>
              <a:ext cx="165887" cy="144485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9" name="Freeform 633">
              <a:extLst>
                <a:ext uri="{FF2B5EF4-FFF2-40B4-BE49-F238E27FC236}">
                  <a16:creationId xmlns:a16="http://schemas.microsoft.com/office/drawing/2014/main" id="{A752EC1B-7EBD-1241-BD1F-C0186AD8F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8139039"/>
              <a:ext cx="109486" cy="85381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0" name="Freeform 634">
              <a:extLst>
                <a:ext uri="{FF2B5EF4-FFF2-40B4-BE49-F238E27FC236}">
                  <a16:creationId xmlns:a16="http://schemas.microsoft.com/office/drawing/2014/main" id="{DB788652-07B8-3445-A7EB-0F7191D0B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3916" y="7965004"/>
              <a:ext cx="195750" cy="223294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1" name="Freeform 635">
              <a:extLst>
                <a:ext uri="{FF2B5EF4-FFF2-40B4-BE49-F238E27FC236}">
                  <a16:creationId xmlns:a16="http://schemas.microsoft.com/office/drawing/2014/main" id="{773B86AD-4AD0-6B4A-9C62-A97C0B102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9483" y="7203170"/>
              <a:ext cx="1456491" cy="926021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2" name="Freeform 636">
              <a:extLst>
                <a:ext uri="{FF2B5EF4-FFF2-40B4-BE49-F238E27FC236}">
                  <a16:creationId xmlns:a16="http://schemas.microsoft.com/office/drawing/2014/main" id="{E0EF3E11-74AF-3943-B43B-B5FD81B97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8063515"/>
              <a:ext cx="291962" cy="154337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3" name="Freeform 637">
              <a:extLst>
                <a:ext uri="{FF2B5EF4-FFF2-40B4-BE49-F238E27FC236}">
                  <a16:creationId xmlns:a16="http://schemas.microsoft.com/office/drawing/2014/main" id="{4B49ABBC-4FE8-B649-BF8A-1D1C2ED6A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7935448"/>
              <a:ext cx="69672" cy="144485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4" name="Freeform 638">
              <a:extLst>
                <a:ext uri="{FF2B5EF4-FFF2-40B4-BE49-F238E27FC236}">
                  <a16:creationId xmlns:a16="http://schemas.microsoft.com/office/drawing/2014/main" id="{794B5BE2-AA14-2D44-88CF-E874B7798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9798" y="7850067"/>
              <a:ext cx="126073" cy="105079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5" name="Freeform 639">
              <a:extLst>
                <a:ext uri="{FF2B5EF4-FFF2-40B4-BE49-F238E27FC236}">
                  <a16:creationId xmlns:a16="http://schemas.microsoft.com/office/drawing/2014/main" id="{1A2F6784-4964-2942-B096-0B3FEE8F2D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5922" y="7850067"/>
              <a:ext cx="175842" cy="144485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6" name="Freeform 640">
              <a:extLst>
                <a:ext uri="{FF2B5EF4-FFF2-40B4-BE49-F238E27FC236}">
                  <a16:creationId xmlns:a16="http://schemas.microsoft.com/office/drawing/2014/main" id="{6370D653-EB21-3944-8B8A-973F1D0D6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7951" y="4638550"/>
              <a:ext cx="1887798" cy="1254396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7" name="Freeform 641">
              <a:extLst>
                <a:ext uri="{FF2B5EF4-FFF2-40B4-BE49-F238E27FC236}">
                  <a16:creationId xmlns:a16="http://schemas.microsoft.com/office/drawing/2014/main" id="{8043BE86-0D04-5347-A582-387E73EE7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7940" y="6237740"/>
              <a:ext cx="2810129" cy="137918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8" name="Freeform 642">
              <a:extLst>
                <a:ext uri="{FF2B5EF4-FFF2-40B4-BE49-F238E27FC236}">
                  <a16:creationId xmlns:a16="http://schemas.microsoft.com/office/drawing/2014/main" id="{338C28AE-A47B-9C43-A657-76F37A0389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1637" y="4602061"/>
              <a:ext cx="4150497" cy="2111461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9" name="Freeform 777">
              <a:extLst>
                <a:ext uri="{FF2B5EF4-FFF2-40B4-BE49-F238E27FC236}">
                  <a16:creationId xmlns:a16="http://schemas.microsoft.com/office/drawing/2014/main" id="{DDFA599D-3F4F-E74B-9199-3CAE2D9F9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2039" y="4714077"/>
              <a:ext cx="155934" cy="108366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0" name="Freeform 778">
              <a:extLst>
                <a:ext uri="{FF2B5EF4-FFF2-40B4-BE49-F238E27FC236}">
                  <a16:creationId xmlns:a16="http://schemas.microsoft.com/office/drawing/2014/main" id="{7DD08326-A24B-5C4A-AFC7-597530D493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1807" y="4638550"/>
              <a:ext cx="39813" cy="19703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1" name="Freeform 779">
              <a:extLst>
                <a:ext uri="{FF2B5EF4-FFF2-40B4-BE49-F238E27FC236}">
                  <a16:creationId xmlns:a16="http://schemas.microsoft.com/office/drawing/2014/main" id="{6435A547-8641-1F40-8941-6360FAFB2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666" y="3499085"/>
              <a:ext cx="106166" cy="59105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2" name="Freeform 780">
              <a:extLst>
                <a:ext uri="{FF2B5EF4-FFF2-40B4-BE49-F238E27FC236}">
                  <a16:creationId xmlns:a16="http://schemas.microsoft.com/office/drawing/2014/main" id="{C459C28C-3FB6-F042-82C5-ACA5727F1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0122" y="3413703"/>
              <a:ext cx="79625" cy="45973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3" name="Freeform 782">
              <a:extLst>
                <a:ext uri="{FF2B5EF4-FFF2-40B4-BE49-F238E27FC236}">
                  <a16:creationId xmlns:a16="http://schemas.microsoft.com/office/drawing/2014/main" id="{780FCC05-CF2E-B74D-A4C0-60631100C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7547" y="3538491"/>
              <a:ext cx="56404" cy="39406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4" name="Freeform 783">
              <a:extLst>
                <a:ext uri="{FF2B5EF4-FFF2-40B4-BE49-F238E27FC236}">
                  <a16:creationId xmlns:a16="http://schemas.microsoft.com/office/drawing/2014/main" id="{886F8B62-FC1F-054C-99ED-34C2B652A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3577893"/>
              <a:ext cx="49766" cy="9853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5" name="Freeform 784">
              <a:extLst>
                <a:ext uri="{FF2B5EF4-FFF2-40B4-BE49-F238E27FC236}">
                  <a16:creationId xmlns:a16="http://schemas.microsoft.com/office/drawing/2014/main" id="{A9416EAE-04F1-9B4F-83A7-B3534462E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4126282"/>
              <a:ext cx="39813" cy="68959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6" name="Freeform 785">
              <a:extLst>
                <a:ext uri="{FF2B5EF4-FFF2-40B4-BE49-F238E27FC236}">
                  <a16:creationId xmlns:a16="http://schemas.microsoft.com/office/drawing/2014/main" id="{3905E929-69C8-9F44-983E-F92E903C1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761" y="4251062"/>
              <a:ext cx="66355" cy="39406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7" name="Freeform 786">
              <a:extLst>
                <a:ext uri="{FF2B5EF4-FFF2-40B4-BE49-F238E27FC236}">
                  <a16:creationId xmlns:a16="http://schemas.microsoft.com/office/drawing/2014/main" id="{F36727D3-5DE1-8844-9D04-D47070BDB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4" y="4464508"/>
              <a:ext cx="165887" cy="95228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8" name="Freeform 787">
              <a:extLst>
                <a:ext uri="{FF2B5EF4-FFF2-40B4-BE49-F238E27FC236}">
                  <a16:creationId xmlns:a16="http://schemas.microsoft.com/office/drawing/2014/main" id="{069888A8-5F2C-CB41-993F-48A6B9D56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1847" y="4444807"/>
              <a:ext cx="86262" cy="29556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9" name="Freeform 788">
              <a:extLst>
                <a:ext uri="{FF2B5EF4-FFF2-40B4-BE49-F238E27FC236}">
                  <a16:creationId xmlns:a16="http://schemas.microsoft.com/office/drawing/2014/main" id="{00FF3B74-41DF-9140-B95B-16E4E89D0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5820" y="4648399"/>
              <a:ext cx="126073" cy="65675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0" name="Freeform 789">
              <a:extLst>
                <a:ext uri="{FF2B5EF4-FFF2-40B4-BE49-F238E27FC236}">
                  <a16:creationId xmlns:a16="http://schemas.microsoft.com/office/drawing/2014/main" id="{E0D25FDA-A018-424F-B80C-F048D6AC8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880" y="4743629"/>
              <a:ext cx="39813" cy="59105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1" name="Freeform 790">
              <a:extLst>
                <a:ext uri="{FF2B5EF4-FFF2-40B4-BE49-F238E27FC236}">
                  <a16:creationId xmlns:a16="http://schemas.microsoft.com/office/drawing/2014/main" id="{23A1A25C-CB53-8947-AF76-F58BF1A36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1618" y="4618846"/>
              <a:ext cx="36496" cy="39406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2" name="Freeform 791">
              <a:extLst>
                <a:ext uri="{FF2B5EF4-FFF2-40B4-BE49-F238E27FC236}">
                  <a16:creationId xmlns:a16="http://schemas.microsoft.com/office/drawing/2014/main" id="{93261BEE-226C-5D4F-8DCA-B4C3EEA74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4001499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3" name="Freeform 792">
              <a:extLst>
                <a:ext uri="{FF2B5EF4-FFF2-40B4-BE49-F238E27FC236}">
                  <a16:creationId xmlns:a16="http://schemas.microsoft.com/office/drawing/2014/main" id="{872F25D0-D17C-1944-BCEF-52905E78E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3948" y="3896419"/>
              <a:ext cx="29861" cy="16419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4" name="Freeform 793">
              <a:extLst>
                <a:ext uri="{FF2B5EF4-FFF2-40B4-BE49-F238E27FC236}">
                  <a16:creationId xmlns:a16="http://schemas.microsoft.com/office/drawing/2014/main" id="{88C7EB7B-9C5C-2845-9A84-C2D97ABF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3857012"/>
              <a:ext cx="26541" cy="29556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5" name="Freeform 794">
              <a:extLst>
                <a:ext uri="{FF2B5EF4-FFF2-40B4-BE49-F238E27FC236}">
                  <a16:creationId xmlns:a16="http://schemas.microsoft.com/office/drawing/2014/main" id="{55A82596-27BD-3F4F-B208-B3ED03D6C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6062" y="4050755"/>
              <a:ext cx="49766" cy="6566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6" name="Freeform 795">
              <a:extLst>
                <a:ext uri="{FF2B5EF4-FFF2-40B4-BE49-F238E27FC236}">
                  <a16:creationId xmlns:a16="http://schemas.microsoft.com/office/drawing/2014/main" id="{9EE67FD2-146E-234F-8AFF-34D8F8A37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79" y="4050755"/>
              <a:ext cx="59717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7" name="Freeform 796">
              <a:extLst>
                <a:ext uri="{FF2B5EF4-FFF2-40B4-BE49-F238E27FC236}">
                  <a16:creationId xmlns:a16="http://schemas.microsoft.com/office/drawing/2014/main" id="{FB1345ED-C287-2E40-97EF-8C8AD5806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3862" y="3439978"/>
              <a:ext cx="39813" cy="19703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8" name="Freeform 797">
              <a:extLst>
                <a:ext uri="{FF2B5EF4-FFF2-40B4-BE49-F238E27FC236}">
                  <a16:creationId xmlns:a16="http://schemas.microsoft.com/office/drawing/2014/main" id="{F6073F3D-416F-5646-8A7B-16239A01D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9995" y="5794401"/>
              <a:ext cx="89580" cy="114932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</p:grpSp>
      <p:grpSp>
        <p:nvGrpSpPr>
          <p:cNvPr id="442" name="Group 441">
            <a:extLst>
              <a:ext uri="{FF2B5EF4-FFF2-40B4-BE49-F238E27FC236}">
                <a16:creationId xmlns:a16="http://schemas.microsoft.com/office/drawing/2014/main" id="{D0EFF054-BD61-874D-AF34-EFE4F33BE9F2}"/>
              </a:ext>
            </a:extLst>
          </p:cNvPr>
          <p:cNvGrpSpPr/>
          <p:nvPr/>
        </p:nvGrpSpPr>
        <p:grpSpPr>
          <a:xfrm flipH="1">
            <a:off x="12827494" y="1766775"/>
            <a:ext cx="4565149" cy="1969770"/>
            <a:chOff x="3856588" y="5023120"/>
            <a:chExt cx="4565149" cy="1969770"/>
          </a:xfrm>
        </p:grpSpPr>
        <p:sp>
          <p:nvSpPr>
            <p:cNvPr id="443" name="CuadroTexto 395">
              <a:extLst>
                <a:ext uri="{FF2B5EF4-FFF2-40B4-BE49-F238E27FC236}">
                  <a16:creationId xmlns:a16="http://schemas.microsoft.com/office/drawing/2014/main" id="{32F7CD33-CAD3-B449-90D0-8AABDBBFAB1B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Desire</a:t>
              </a:r>
            </a:p>
          </p:txBody>
        </p:sp>
        <p:sp>
          <p:nvSpPr>
            <p:cNvPr id="444" name="Rectangle 56">
              <a:extLst>
                <a:ext uri="{FF2B5EF4-FFF2-40B4-BE49-F238E27FC236}">
                  <a16:creationId xmlns:a16="http://schemas.microsoft.com/office/drawing/2014/main" id="{681CD3BF-5B1D-F740-A03E-74D96ADFC8AF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30" name="Group 429">
            <a:extLst>
              <a:ext uri="{FF2B5EF4-FFF2-40B4-BE49-F238E27FC236}">
                <a16:creationId xmlns:a16="http://schemas.microsoft.com/office/drawing/2014/main" id="{8EB83A6A-C5C8-0342-87E5-A8A04B4A7A9E}"/>
              </a:ext>
            </a:extLst>
          </p:cNvPr>
          <p:cNvGrpSpPr/>
          <p:nvPr/>
        </p:nvGrpSpPr>
        <p:grpSpPr>
          <a:xfrm>
            <a:off x="2010704" y="8775994"/>
            <a:ext cx="4565148" cy="2400657"/>
            <a:chOff x="3856589" y="5023120"/>
            <a:chExt cx="4565148" cy="2400657"/>
          </a:xfrm>
        </p:grpSpPr>
        <p:sp>
          <p:nvSpPr>
            <p:cNvPr id="431" name="CuadroTexto 395">
              <a:extLst>
                <a:ext uri="{FF2B5EF4-FFF2-40B4-BE49-F238E27FC236}">
                  <a16:creationId xmlns:a16="http://schemas.microsoft.com/office/drawing/2014/main" id="{99832962-0C4B-AC4C-9340-672B688E444E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Awareness</a:t>
              </a:r>
              <a:endParaRPr lang="en-US" sz="48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441" name="Rectangle 56">
              <a:extLst>
                <a:ext uri="{FF2B5EF4-FFF2-40B4-BE49-F238E27FC236}">
                  <a16:creationId xmlns:a16="http://schemas.microsoft.com/office/drawing/2014/main" id="{BEC03431-9737-BB4F-A8F1-7A302557B6CA}"/>
                </a:ext>
              </a:extLst>
            </p:cNvPr>
            <p:cNvSpPr/>
            <p:nvPr/>
          </p:nvSpPr>
          <p:spPr>
            <a:xfrm flipH="1">
              <a:off x="4676005" y="5607895"/>
              <a:ext cx="3745729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sp>
        <p:nvSpPr>
          <p:cNvPr id="11" name="Arc 10">
            <a:extLst>
              <a:ext uri="{FF2B5EF4-FFF2-40B4-BE49-F238E27FC236}">
                <a16:creationId xmlns:a16="http://schemas.microsoft.com/office/drawing/2014/main" id="{F2FCDAF5-20A9-514A-A526-8F13B515AE22}"/>
              </a:ext>
            </a:extLst>
          </p:cNvPr>
          <p:cNvSpPr/>
          <p:nvPr/>
        </p:nvSpPr>
        <p:spPr>
          <a:xfrm rot="20491827">
            <a:off x="4950015" y="7803707"/>
            <a:ext cx="4524311" cy="4524311"/>
          </a:xfrm>
          <a:prstGeom prst="arc">
            <a:avLst>
              <a:gd name="adj1" fmla="val 14369683"/>
              <a:gd name="adj2" fmla="val 0"/>
            </a:avLst>
          </a:prstGeom>
          <a:ln w="25400">
            <a:solidFill>
              <a:schemeClr val="tx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Arc 444">
            <a:extLst>
              <a:ext uri="{FF2B5EF4-FFF2-40B4-BE49-F238E27FC236}">
                <a16:creationId xmlns:a16="http://schemas.microsoft.com/office/drawing/2014/main" id="{F7A89A20-02F3-8F4B-A2EA-48A3AA31F8A0}"/>
              </a:ext>
            </a:extLst>
          </p:cNvPr>
          <p:cNvSpPr/>
          <p:nvPr/>
        </p:nvSpPr>
        <p:spPr>
          <a:xfrm rot="12806988">
            <a:off x="11464762" y="1537454"/>
            <a:ext cx="5848957" cy="5848957"/>
          </a:xfrm>
          <a:prstGeom prst="arc">
            <a:avLst>
              <a:gd name="adj1" fmla="val 17142431"/>
              <a:gd name="adj2" fmla="val 790307"/>
            </a:avLst>
          </a:prstGeom>
          <a:ln w="25400">
            <a:solidFill>
              <a:schemeClr val="tx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6" name="Group 445">
            <a:extLst>
              <a:ext uri="{FF2B5EF4-FFF2-40B4-BE49-F238E27FC236}">
                <a16:creationId xmlns:a16="http://schemas.microsoft.com/office/drawing/2014/main" id="{43E731A7-5470-AE4D-88ED-180453777567}"/>
              </a:ext>
            </a:extLst>
          </p:cNvPr>
          <p:cNvGrpSpPr/>
          <p:nvPr/>
        </p:nvGrpSpPr>
        <p:grpSpPr>
          <a:xfrm flipH="1">
            <a:off x="19308976" y="7226281"/>
            <a:ext cx="4565149" cy="1969770"/>
            <a:chOff x="3856588" y="5023120"/>
            <a:chExt cx="4565149" cy="1969770"/>
          </a:xfrm>
        </p:grpSpPr>
        <p:sp>
          <p:nvSpPr>
            <p:cNvPr id="447" name="CuadroTexto 395">
              <a:extLst>
                <a:ext uri="{FF2B5EF4-FFF2-40B4-BE49-F238E27FC236}">
                  <a16:creationId xmlns:a16="http://schemas.microsoft.com/office/drawing/2014/main" id="{CB99D751-DC43-9740-83FE-ACABF274ACF8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Knowledge</a:t>
              </a:r>
            </a:p>
          </p:txBody>
        </p:sp>
        <p:sp>
          <p:nvSpPr>
            <p:cNvPr id="451" name="Rectangle 56">
              <a:extLst>
                <a:ext uri="{FF2B5EF4-FFF2-40B4-BE49-F238E27FC236}">
                  <a16:creationId xmlns:a16="http://schemas.microsoft.com/office/drawing/2014/main" id="{13BCB5DE-0302-874E-BBF0-C1FDDE03EE4F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sp>
        <p:nvSpPr>
          <p:cNvPr id="453" name="Arc 452">
            <a:extLst>
              <a:ext uri="{FF2B5EF4-FFF2-40B4-BE49-F238E27FC236}">
                <a16:creationId xmlns:a16="http://schemas.microsoft.com/office/drawing/2014/main" id="{4FF67E64-DC64-4A4F-A86A-4C66291F4B12}"/>
              </a:ext>
            </a:extLst>
          </p:cNvPr>
          <p:cNvSpPr/>
          <p:nvPr/>
        </p:nvSpPr>
        <p:spPr>
          <a:xfrm rot="17861812">
            <a:off x="18121714" y="6948470"/>
            <a:ext cx="5934318" cy="5934318"/>
          </a:xfrm>
          <a:prstGeom prst="arc">
            <a:avLst>
              <a:gd name="adj1" fmla="val 14369683"/>
              <a:gd name="adj2" fmla="val 17459222"/>
            </a:avLst>
          </a:prstGeom>
          <a:ln w="25400">
            <a:solidFill>
              <a:schemeClr val="tx2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768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0F04804-3DC8-BB47-963D-26BDFEA553E5}"/>
              </a:ext>
            </a:extLst>
          </p:cNvPr>
          <p:cNvGrpSpPr/>
          <p:nvPr/>
        </p:nvGrpSpPr>
        <p:grpSpPr>
          <a:xfrm>
            <a:off x="9054524" y="5585156"/>
            <a:ext cx="6268602" cy="6268602"/>
            <a:chOff x="2159650" y="5282329"/>
            <a:chExt cx="6268602" cy="6268602"/>
          </a:xfrm>
        </p:grpSpPr>
        <p:sp>
          <p:nvSpPr>
            <p:cNvPr id="407" name="Freeform 3">
              <a:extLst>
                <a:ext uri="{FF2B5EF4-FFF2-40B4-BE49-F238E27FC236}">
                  <a16:creationId xmlns:a16="http://schemas.microsoft.com/office/drawing/2014/main" id="{EC788700-3BF5-6C4B-A690-4832F0AF37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9650" y="5282329"/>
              <a:ext cx="6268602" cy="6268602"/>
            </a:xfrm>
            <a:custGeom>
              <a:avLst/>
              <a:gdLst>
                <a:gd name="T0" fmla="*/ 6594 w 13188"/>
                <a:gd name="T1" fmla="*/ 0 h 13188"/>
                <a:gd name="T2" fmla="*/ 6594 w 13188"/>
                <a:gd name="T3" fmla="*/ 0 h 13188"/>
                <a:gd name="T4" fmla="*/ 13187 w 13188"/>
                <a:gd name="T5" fmla="*/ 6594 h 13188"/>
                <a:gd name="T6" fmla="*/ 6594 w 13188"/>
                <a:gd name="T7" fmla="*/ 13187 h 13188"/>
                <a:gd name="T8" fmla="*/ 0 w 13188"/>
                <a:gd name="T9" fmla="*/ 6594 h 13188"/>
                <a:gd name="T10" fmla="*/ 6594 w 13188"/>
                <a:gd name="T11" fmla="*/ 0 h 1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88" h="13188">
                  <a:moveTo>
                    <a:pt x="6594" y="0"/>
                  </a:moveTo>
                  <a:lnTo>
                    <a:pt x="6594" y="0"/>
                  </a:lnTo>
                  <a:cubicBezTo>
                    <a:pt x="10249" y="0"/>
                    <a:pt x="13187" y="2969"/>
                    <a:pt x="13187" y="6594"/>
                  </a:cubicBezTo>
                  <a:cubicBezTo>
                    <a:pt x="13187" y="10250"/>
                    <a:pt x="10249" y="13187"/>
                    <a:pt x="6594" y="13187"/>
                  </a:cubicBezTo>
                  <a:cubicBezTo>
                    <a:pt x="2969" y="13187"/>
                    <a:pt x="0" y="10250"/>
                    <a:pt x="0" y="6594"/>
                  </a:cubicBezTo>
                  <a:cubicBezTo>
                    <a:pt x="0" y="2969"/>
                    <a:pt x="2969" y="0"/>
                    <a:pt x="6594" y="0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73F12CE-C6CA-B04B-ACD7-132A2E3E5792}"/>
                </a:ext>
              </a:extLst>
            </p:cNvPr>
            <p:cNvGrpSpPr/>
            <p:nvPr/>
          </p:nvGrpSpPr>
          <p:grpSpPr>
            <a:xfrm>
              <a:off x="2396477" y="5460473"/>
              <a:ext cx="6029680" cy="5956325"/>
              <a:chOff x="2396477" y="5460473"/>
              <a:chExt cx="6029680" cy="5956325"/>
            </a:xfrm>
            <a:solidFill>
              <a:schemeClr val="bg1">
                <a:lumMod val="85000"/>
              </a:schemeClr>
            </a:solidFill>
          </p:grpSpPr>
          <p:sp>
            <p:nvSpPr>
              <p:cNvPr id="408" name="Freeform 4">
                <a:extLst>
                  <a:ext uri="{FF2B5EF4-FFF2-40B4-BE49-F238E27FC236}">
                    <a16:creationId xmlns:a16="http://schemas.microsoft.com/office/drawing/2014/main" id="{163BA3BC-5FF2-1042-BB7C-3FE36B79F9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96477" y="6143711"/>
                <a:ext cx="3045230" cy="5273087"/>
              </a:xfrm>
              <a:custGeom>
                <a:avLst/>
                <a:gdLst>
                  <a:gd name="T0" fmla="*/ 1625 w 6407"/>
                  <a:gd name="T1" fmla="*/ 63 h 11094"/>
                  <a:gd name="T2" fmla="*/ 2032 w 6407"/>
                  <a:gd name="T3" fmla="*/ 594 h 11094"/>
                  <a:gd name="T4" fmla="*/ 2313 w 6407"/>
                  <a:gd name="T5" fmla="*/ 375 h 11094"/>
                  <a:gd name="T6" fmla="*/ 2750 w 6407"/>
                  <a:gd name="T7" fmla="*/ 625 h 11094"/>
                  <a:gd name="T8" fmla="*/ 2719 w 6407"/>
                  <a:gd name="T9" fmla="*/ 31 h 11094"/>
                  <a:gd name="T10" fmla="*/ 3813 w 6407"/>
                  <a:gd name="T11" fmla="*/ 250 h 11094"/>
                  <a:gd name="T12" fmla="*/ 4438 w 6407"/>
                  <a:gd name="T13" fmla="*/ 875 h 11094"/>
                  <a:gd name="T14" fmla="*/ 4188 w 6407"/>
                  <a:gd name="T15" fmla="*/ 1125 h 11094"/>
                  <a:gd name="T16" fmla="*/ 3438 w 6407"/>
                  <a:gd name="T17" fmla="*/ 969 h 11094"/>
                  <a:gd name="T18" fmla="*/ 3594 w 6407"/>
                  <a:gd name="T19" fmla="*/ 656 h 11094"/>
                  <a:gd name="T20" fmla="*/ 3313 w 6407"/>
                  <a:gd name="T21" fmla="*/ 438 h 11094"/>
                  <a:gd name="T22" fmla="*/ 2875 w 6407"/>
                  <a:gd name="T23" fmla="*/ 750 h 11094"/>
                  <a:gd name="T24" fmla="*/ 3000 w 6407"/>
                  <a:gd name="T25" fmla="*/ 969 h 11094"/>
                  <a:gd name="T26" fmla="*/ 2344 w 6407"/>
                  <a:gd name="T27" fmla="*/ 1313 h 11094"/>
                  <a:gd name="T28" fmla="*/ 3157 w 6407"/>
                  <a:gd name="T29" fmla="*/ 1906 h 11094"/>
                  <a:gd name="T30" fmla="*/ 3375 w 6407"/>
                  <a:gd name="T31" fmla="*/ 1719 h 11094"/>
                  <a:gd name="T32" fmla="*/ 3688 w 6407"/>
                  <a:gd name="T33" fmla="*/ 1094 h 11094"/>
                  <a:gd name="T34" fmla="*/ 4500 w 6407"/>
                  <a:gd name="T35" fmla="*/ 1500 h 11094"/>
                  <a:gd name="T36" fmla="*/ 4907 w 6407"/>
                  <a:gd name="T37" fmla="*/ 2219 h 11094"/>
                  <a:gd name="T38" fmla="*/ 4875 w 6407"/>
                  <a:gd name="T39" fmla="*/ 2438 h 11094"/>
                  <a:gd name="T40" fmla="*/ 4532 w 6407"/>
                  <a:gd name="T41" fmla="*/ 2250 h 11094"/>
                  <a:gd name="T42" fmla="*/ 4063 w 6407"/>
                  <a:gd name="T43" fmla="*/ 2406 h 11094"/>
                  <a:gd name="T44" fmla="*/ 4563 w 6407"/>
                  <a:gd name="T45" fmla="*/ 2563 h 11094"/>
                  <a:gd name="T46" fmla="*/ 4125 w 6407"/>
                  <a:gd name="T47" fmla="*/ 2750 h 11094"/>
                  <a:gd name="T48" fmla="*/ 3657 w 6407"/>
                  <a:gd name="T49" fmla="*/ 3250 h 11094"/>
                  <a:gd name="T50" fmla="*/ 3282 w 6407"/>
                  <a:gd name="T51" fmla="*/ 4313 h 11094"/>
                  <a:gd name="T52" fmla="*/ 2625 w 6407"/>
                  <a:gd name="T53" fmla="*/ 4094 h 11094"/>
                  <a:gd name="T54" fmla="*/ 2094 w 6407"/>
                  <a:gd name="T55" fmla="*/ 4812 h 11094"/>
                  <a:gd name="T56" fmla="*/ 2781 w 6407"/>
                  <a:gd name="T57" fmla="*/ 5062 h 11094"/>
                  <a:gd name="T58" fmla="*/ 3094 w 6407"/>
                  <a:gd name="T59" fmla="*/ 5937 h 11094"/>
                  <a:gd name="T60" fmla="*/ 3875 w 6407"/>
                  <a:gd name="T61" fmla="*/ 5687 h 11094"/>
                  <a:gd name="T62" fmla="*/ 4282 w 6407"/>
                  <a:gd name="T63" fmla="*/ 5937 h 11094"/>
                  <a:gd name="T64" fmla="*/ 4625 w 6407"/>
                  <a:gd name="T65" fmla="*/ 6062 h 11094"/>
                  <a:gd name="T66" fmla="*/ 5188 w 6407"/>
                  <a:gd name="T67" fmla="*/ 6843 h 11094"/>
                  <a:gd name="T68" fmla="*/ 5657 w 6407"/>
                  <a:gd name="T69" fmla="*/ 6937 h 11094"/>
                  <a:gd name="T70" fmla="*/ 6124 w 6407"/>
                  <a:gd name="T71" fmla="*/ 7999 h 11094"/>
                  <a:gd name="T72" fmla="*/ 5469 w 6407"/>
                  <a:gd name="T73" fmla="*/ 9155 h 11094"/>
                  <a:gd name="T74" fmla="*/ 4782 w 6407"/>
                  <a:gd name="T75" fmla="*/ 9780 h 11094"/>
                  <a:gd name="T76" fmla="*/ 4438 w 6407"/>
                  <a:gd name="T77" fmla="*/ 10593 h 11094"/>
                  <a:gd name="T78" fmla="*/ 3657 w 6407"/>
                  <a:gd name="T79" fmla="*/ 10905 h 11094"/>
                  <a:gd name="T80" fmla="*/ 3782 w 6407"/>
                  <a:gd name="T81" fmla="*/ 9999 h 11094"/>
                  <a:gd name="T82" fmla="*/ 3938 w 6407"/>
                  <a:gd name="T83" fmla="*/ 8530 h 11094"/>
                  <a:gd name="T84" fmla="*/ 3219 w 6407"/>
                  <a:gd name="T85" fmla="*/ 7124 h 11094"/>
                  <a:gd name="T86" fmla="*/ 3282 w 6407"/>
                  <a:gd name="T87" fmla="*/ 6062 h 11094"/>
                  <a:gd name="T88" fmla="*/ 2657 w 6407"/>
                  <a:gd name="T89" fmla="*/ 5593 h 11094"/>
                  <a:gd name="T90" fmla="*/ 1813 w 6407"/>
                  <a:gd name="T91" fmla="*/ 5187 h 11094"/>
                  <a:gd name="T92" fmla="*/ 938 w 6407"/>
                  <a:gd name="T93" fmla="*/ 3938 h 11094"/>
                  <a:gd name="T94" fmla="*/ 1000 w 6407"/>
                  <a:gd name="T95" fmla="*/ 4406 h 11094"/>
                  <a:gd name="T96" fmla="*/ 344 w 6407"/>
                  <a:gd name="T97" fmla="*/ 3313 h 11094"/>
                  <a:gd name="T98" fmla="*/ 1375 w 6407"/>
                  <a:gd name="T99" fmla="*/ 219 h 11094"/>
                  <a:gd name="T100" fmla="*/ 3125 w 6407"/>
                  <a:gd name="T101" fmla="*/ 2719 h 11094"/>
                  <a:gd name="T102" fmla="*/ 2938 w 6407"/>
                  <a:gd name="T103" fmla="*/ 2500 h 11094"/>
                  <a:gd name="T104" fmla="*/ 3250 w 6407"/>
                  <a:gd name="T105" fmla="*/ 2969 h 11094"/>
                  <a:gd name="T106" fmla="*/ 3157 w 6407"/>
                  <a:gd name="T107" fmla="*/ 3000 h 11094"/>
                  <a:gd name="T108" fmla="*/ 2938 w 6407"/>
                  <a:gd name="T109" fmla="*/ 2438 h 11094"/>
                  <a:gd name="T110" fmla="*/ 157 w 6407"/>
                  <a:gd name="T111" fmla="*/ 2156 h 11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407" h="11094">
                    <a:moveTo>
                      <a:pt x="1375" y="219"/>
                    </a:moveTo>
                    <a:lnTo>
                      <a:pt x="1375" y="219"/>
                    </a:lnTo>
                    <a:cubicBezTo>
                      <a:pt x="1375" y="219"/>
                      <a:pt x="1375" y="250"/>
                      <a:pt x="1407" y="281"/>
                    </a:cubicBezTo>
                    <a:cubicBezTo>
                      <a:pt x="1438" y="313"/>
                      <a:pt x="1407" y="250"/>
                      <a:pt x="1407" y="188"/>
                    </a:cubicBezTo>
                    <a:cubicBezTo>
                      <a:pt x="1438" y="125"/>
                      <a:pt x="1469" y="94"/>
                      <a:pt x="1500" y="63"/>
                    </a:cubicBezTo>
                    <a:lnTo>
                      <a:pt x="1500" y="63"/>
                    </a:lnTo>
                    <a:cubicBezTo>
                      <a:pt x="1563" y="63"/>
                      <a:pt x="1625" y="31"/>
                      <a:pt x="1625" y="63"/>
                    </a:cubicBezTo>
                    <a:cubicBezTo>
                      <a:pt x="1656" y="94"/>
                      <a:pt x="1563" y="156"/>
                      <a:pt x="1594" y="219"/>
                    </a:cubicBezTo>
                    <a:cubicBezTo>
                      <a:pt x="1656" y="281"/>
                      <a:pt x="1688" y="313"/>
                      <a:pt x="1750" y="313"/>
                    </a:cubicBezTo>
                    <a:cubicBezTo>
                      <a:pt x="1782" y="313"/>
                      <a:pt x="1906" y="344"/>
                      <a:pt x="1844" y="406"/>
                    </a:cubicBezTo>
                    <a:cubicBezTo>
                      <a:pt x="1813" y="500"/>
                      <a:pt x="1688" y="500"/>
                      <a:pt x="1625" y="500"/>
                    </a:cubicBezTo>
                    <a:cubicBezTo>
                      <a:pt x="1594" y="500"/>
                      <a:pt x="1532" y="531"/>
                      <a:pt x="1532" y="563"/>
                    </a:cubicBezTo>
                    <a:cubicBezTo>
                      <a:pt x="1563" y="625"/>
                      <a:pt x="1656" y="594"/>
                      <a:pt x="1719" y="594"/>
                    </a:cubicBezTo>
                    <a:cubicBezTo>
                      <a:pt x="1782" y="594"/>
                      <a:pt x="1969" y="625"/>
                      <a:pt x="2032" y="594"/>
                    </a:cubicBezTo>
                    <a:cubicBezTo>
                      <a:pt x="2094" y="563"/>
                      <a:pt x="2063" y="469"/>
                      <a:pt x="2000" y="469"/>
                    </a:cubicBezTo>
                    <a:cubicBezTo>
                      <a:pt x="1969" y="438"/>
                      <a:pt x="2000" y="375"/>
                      <a:pt x="2063" y="406"/>
                    </a:cubicBezTo>
                    <a:cubicBezTo>
                      <a:pt x="2125" y="406"/>
                      <a:pt x="2188" y="375"/>
                      <a:pt x="2157" y="406"/>
                    </a:cubicBezTo>
                    <a:cubicBezTo>
                      <a:pt x="2157" y="438"/>
                      <a:pt x="2157" y="469"/>
                      <a:pt x="2157" y="531"/>
                    </a:cubicBezTo>
                    <a:cubicBezTo>
                      <a:pt x="2157" y="594"/>
                      <a:pt x="2188" y="656"/>
                      <a:pt x="2219" y="625"/>
                    </a:cubicBezTo>
                    <a:cubicBezTo>
                      <a:pt x="2282" y="625"/>
                      <a:pt x="2250" y="563"/>
                      <a:pt x="2313" y="563"/>
                    </a:cubicBezTo>
                    <a:cubicBezTo>
                      <a:pt x="2344" y="531"/>
                      <a:pt x="2344" y="469"/>
                      <a:pt x="2313" y="375"/>
                    </a:cubicBezTo>
                    <a:cubicBezTo>
                      <a:pt x="2282" y="313"/>
                      <a:pt x="2282" y="281"/>
                      <a:pt x="2282" y="250"/>
                    </a:cubicBezTo>
                    <a:cubicBezTo>
                      <a:pt x="2282" y="188"/>
                      <a:pt x="2344" y="188"/>
                      <a:pt x="2375" y="219"/>
                    </a:cubicBezTo>
                    <a:cubicBezTo>
                      <a:pt x="2407" y="281"/>
                      <a:pt x="2469" y="344"/>
                      <a:pt x="2469" y="344"/>
                    </a:cubicBezTo>
                    <a:cubicBezTo>
                      <a:pt x="2469" y="344"/>
                      <a:pt x="2532" y="406"/>
                      <a:pt x="2563" y="469"/>
                    </a:cubicBezTo>
                    <a:cubicBezTo>
                      <a:pt x="2563" y="531"/>
                      <a:pt x="2594" y="500"/>
                      <a:pt x="2625" y="469"/>
                    </a:cubicBezTo>
                    <a:cubicBezTo>
                      <a:pt x="2688" y="438"/>
                      <a:pt x="2688" y="438"/>
                      <a:pt x="2719" y="469"/>
                    </a:cubicBezTo>
                    <a:cubicBezTo>
                      <a:pt x="2781" y="531"/>
                      <a:pt x="2750" y="594"/>
                      <a:pt x="2750" y="625"/>
                    </a:cubicBezTo>
                    <a:cubicBezTo>
                      <a:pt x="2750" y="656"/>
                      <a:pt x="2813" y="625"/>
                      <a:pt x="2813" y="563"/>
                    </a:cubicBezTo>
                    <a:cubicBezTo>
                      <a:pt x="2813" y="531"/>
                      <a:pt x="2875" y="531"/>
                      <a:pt x="2907" y="500"/>
                    </a:cubicBezTo>
                    <a:cubicBezTo>
                      <a:pt x="2938" y="500"/>
                      <a:pt x="2938" y="406"/>
                      <a:pt x="2938" y="406"/>
                    </a:cubicBezTo>
                    <a:cubicBezTo>
                      <a:pt x="2938" y="406"/>
                      <a:pt x="2844" y="375"/>
                      <a:pt x="2781" y="375"/>
                    </a:cubicBezTo>
                    <a:cubicBezTo>
                      <a:pt x="2688" y="406"/>
                      <a:pt x="2688" y="375"/>
                      <a:pt x="2625" y="313"/>
                    </a:cubicBezTo>
                    <a:cubicBezTo>
                      <a:pt x="2563" y="281"/>
                      <a:pt x="2594" y="219"/>
                      <a:pt x="2563" y="188"/>
                    </a:cubicBezTo>
                    <a:cubicBezTo>
                      <a:pt x="2532" y="125"/>
                      <a:pt x="2657" y="94"/>
                      <a:pt x="2719" y="31"/>
                    </a:cubicBezTo>
                    <a:cubicBezTo>
                      <a:pt x="2813" y="0"/>
                      <a:pt x="2875" y="31"/>
                      <a:pt x="2875" y="156"/>
                    </a:cubicBezTo>
                    <a:cubicBezTo>
                      <a:pt x="2844" y="250"/>
                      <a:pt x="2844" y="250"/>
                      <a:pt x="2938" y="219"/>
                    </a:cubicBezTo>
                    <a:cubicBezTo>
                      <a:pt x="3000" y="188"/>
                      <a:pt x="2907" y="94"/>
                      <a:pt x="2969" y="94"/>
                    </a:cubicBezTo>
                    <a:cubicBezTo>
                      <a:pt x="3000" y="94"/>
                      <a:pt x="3094" y="63"/>
                      <a:pt x="3125" y="63"/>
                    </a:cubicBezTo>
                    <a:cubicBezTo>
                      <a:pt x="3188" y="63"/>
                      <a:pt x="3375" y="31"/>
                      <a:pt x="3407" y="31"/>
                    </a:cubicBezTo>
                    <a:cubicBezTo>
                      <a:pt x="3469" y="31"/>
                      <a:pt x="3532" y="94"/>
                      <a:pt x="3594" y="125"/>
                    </a:cubicBezTo>
                    <a:cubicBezTo>
                      <a:pt x="3625" y="188"/>
                      <a:pt x="3782" y="219"/>
                      <a:pt x="3813" y="250"/>
                    </a:cubicBezTo>
                    <a:cubicBezTo>
                      <a:pt x="3844" y="281"/>
                      <a:pt x="4094" y="313"/>
                      <a:pt x="4125" y="344"/>
                    </a:cubicBezTo>
                    <a:cubicBezTo>
                      <a:pt x="4125" y="344"/>
                      <a:pt x="4125" y="438"/>
                      <a:pt x="4157" y="500"/>
                    </a:cubicBezTo>
                    <a:cubicBezTo>
                      <a:pt x="4188" y="594"/>
                      <a:pt x="4250" y="531"/>
                      <a:pt x="4282" y="531"/>
                    </a:cubicBezTo>
                    <a:cubicBezTo>
                      <a:pt x="4282" y="531"/>
                      <a:pt x="4375" y="594"/>
                      <a:pt x="4407" y="625"/>
                    </a:cubicBezTo>
                    <a:cubicBezTo>
                      <a:pt x="4438" y="656"/>
                      <a:pt x="4594" y="688"/>
                      <a:pt x="4594" y="688"/>
                    </a:cubicBezTo>
                    <a:cubicBezTo>
                      <a:pt x="4594" y="688"/>
                      <a:pt x="4563" y="781"/>
                      <a:pt x="4532" y="781"/>
                    </a:cubicBezTo>
                    <a:cubicBezTo>
                      <a:pt x="4532" y="813"/>
                      <a:pt x="4469" y="844"/>
                      <a:pt x="4438" y="875"/>
                    </a:cubicBezTo>
                    <a:cubicBezTo>
                      <a:pt x="4407" y="906"/>
                      <a:pt x="4375" y="844"/>
                      <a:pt x="4313" y="813"/>
                    </a:cubicBezTo>
                    <a:cubicBezTo>
                      <a:pt x="4282" y="781"/>
                      <a:pt x="4188" y="750"/>
                      <a:pt x="4188" y="781"/>
                    </a:cubicBezTo>
                    <a:cubicBezTo>
                      <a:pt x="4157" y="781"/>
                      <a:pt x="4188" y="813"/>
                      <a:pt x="4188" y="844"/>
                    </a:cubicBezTo>
                    <a:cubicBezTo>
                      <a:pt x="4188" y="875"/>
                      <a:pt x="4282" y="906"/>
                      <a:pt x="4313" y="938"/>
                    </a:cubicBezTo>
                    <a:cubicBezTo>
                      <a:pt x="4375" y="1000"/>
                      <a:pt x="4344" y="1031"/>
                      <a:pt x="4344" y="1094"/>
                    </a:cubicBezTo>
                    <a:cubicBezTo>
                      <a:pt x="4375" y="1156"/>
                      <a:pt x="4313" y="1063"/>
                      <a:pt x="4250" y="1063"/>
                    </a:cubicBezTo>
                    <a:cubicBezTo>
                      <a:pt x="4188" y="1031"/>
                      <a:pt x="4188" y="1125"/>
                      <a:pt x="4188" y="1125"/>
                    </a:cubicBezTo>
                    <a:cubicBezTo>
                      <a:pt x="4188" y="1125"/>
                      <a:pt x="4125" y="1125"/>
                      <a:pt x="4094" y="1125"/>
                    </a:cubicBezTo>
                    <a:cubicBezTo>
                      <a:pt x="4032" y="1125"/>
                      <a:pt x="4094" y="1125"/>
                      <a:pt x="4032" y="1063"/>
                    </a:cubicBezTo>
                    <a:cubicBezTo>
                      <a:pt x="3938" y="1000"/>
                      <a:pt x="3969" y="1094"/>
                      <a:pt x="3938" y="1063"/>
                    </a:cubicBezTo>
                    <a:cubicBezTo>
                      <a:pt x="3907" y="1031"/>
                      <a:pt x="3875" y="969"/>
                      <a:pt x="3844" y="1000"/>
                    </a:cubicBezTo>
                    <a:cubicBezTo>
                      <a:pt x="3813" y="1000"/>
                      <a:pt x="3782" y="938"/>
                      <a:pt x="3719" y="938"/>
                    </a:cubicBezTo>
                    <a:cubicBezTo>
                      <a:pt x="3688" y="938"/>
                      <a:pt x="3563" y="906"/>
                      <a:pt x="3532" y="938"/>
                    </a:cubicBezTo>
                    <a:cubicBezTo>
                      <a:pt x="3500" y="938"/>
                      <a:pt x="3469" y="938"/>
                      <a:pt x="3438" y="969"/>
                    </a:cubicBezTo>
                    <a:cubicBezTo>
                      <a:pt x="3407" y="969"/>
                      <a:pt x="3375" y="844"/>
                      <a:pt x="3407" y="813"/>
                    </a:cubicBezTo>
                    <a:cubicBezTo>
                      <a:pt x="3438" y="781"/>
                      <a:pt x="3469" y="750"/>
                      <a:pt x="3532" y="781"/>
                    </a:cubicBezTo>
                    <a:cubicBezTo>
                      <a:pt x="3625" y="813"/>
                      <a:pt x="3625" y="781"/>
                      <a:pt x="3625" y="750"/>
                    </a:cubicBezTo>
                    <a:cubicBezTo>
                      <a:pt x="3657" y="719"/>
                      <a:pt x="3688" y="656"/>
                      <a:pt x="3750" y="625"/>
                    </a:cubicBezTo>
                    <a:cubicBezTo>
                      <a:pt x="3844" y="594"/>
                      <a:pt x="3750" y="594"/>
                      <a:pt x="3719" y="563"/>
                    </a:cubicBezTo>
                    <a:cubicBezTo>
                      <a:pt x="3688" y="563"/>
                      <a:pt x="3688" y="531"/>
                      <a:pt x="3657" y="563"/>
                    </a:cubicBezTo>
                    <a:cubicBezTo>
                      <a:pt x="3625" y="625"/>
                      <a:pt x="3594" y="656"/>
                      <a:pt x="3594" y="656"/>
                    </a:cubicBezTo>
                    <a:cubicBezTo>
                      <a:pt x="3594" y="656"/>
                      <a:pt x="3563" y="656"/>
                      <a:pt x="3500" y="656"/>
                    </a:cubicBezTo>
                    <a:cubicBezTo>
                      <a:pt x="3438" y="656"/>
                      <a:pt x="3469" y="625"/>
                      <a:pt x="3500" y="594"/>
                    </a:cubicBezTo>
                    <a:cubicBezTo>
                      <a:pt x="3532" y="594"/>
                      <a:pt x="3563" y="500"/>
                      <a:pt x="3532" y="469"/>
                    </a:cubicBezTo>
                    <a:cubicBezTo>
                      <a:pt x="3500" y="438"/>
                      <a:pt x="3500" y="438"/>
                      <a:pt x="3438" y="438"/>
                    </a:cubicBezTo>
                    <a:cubicBezTo>
                      <a:pt x="3375" y="469"/>
                      <a:pt x="3438" y="406"/>
                      <a:pt x="3375" y="375"/>
                    </a:cubicBezTo>
                    <a:cubicBezTo>
                      <a:pt x="3344" y="344"/>
                      <a:pt x="3375" y="375"/>
                      <a:pt x="3375" y="406"/>
                    </a:cubicBezTo>
                    <a:cubicBezTo>
                      <a:pt x="3375" y="438"/>
                      <a:pt x="3313" y="438"/>
                      <a:pt x="3313" y="438"/>
                    </a:cubicBezTo>
                    <a:lnTo>
                      <a:pt x="3219" y="438"/>
                    </a:lnTo>
                    <a:cubicBezTo>
                      <a:pt x="3188" y="469"/>
                      <a:pt x="3125" y="500"/>
                      <a:pt x="3125" y="500"/>
                    </a:cubicBezTo>
                    <a:cubicBezTo>
                      <a:pt x="3157" y="531"/>
                      <a:pt x="3219" y="531"/>
                      <a:pt x="3219" y="594"/>
                    </a:cubicBezTo>
                    <a:cubicBezTo>
                      <a:pt x="3250" y="688"/>
                      <a:pt x="3157" y="688"/>
                      <a:pt x="3125" y="688"/>
                    </a:cubicBezTo>
                    <a:cubicBezTo>
                      <a:pt x="3125" y="719"/>
                      <a:pt x="3063" y="750"/>
                      <a:pt x="3063" y="750"/>
                    </a:cubicBezTo>
                    <a:cubicBezTo>
                      <a:pt x="3063" y="750"/>
                      <a:pt x="2969" y="719"/>
                      <a:pt x="2938" y="719"/>
                    </a:cubicBezTo>
                    <a:cubicBezTo>
                      <a:pt x="2875" y="719"/>
                      <a:pt x="2844" y="719"/>
                      <a:pt x="2875" y="750"/>
                    </a:cubicBezTo>
                    <a:cubicBezTo>
                      <a:pt x="2875" y="781"/>
                      <a:pt x="2907" y="781"/>
                      <a:pt x="2907" y="781"/>
                    </a:cubicBezTo>
                    <a:cubicBezTo>
                      <a:pt x="2938" y="781"/>
                      <a:pt x="2938" y="813"/>
                      <a:pt x="3000" y="781"/>
                    </a:cubicBezTo>
                    <a:cubicBezTo>
                      <a:pt x="3032" y="781"/>
                      <a:pt x="3032" y="750"/>
                      <a:pt x="3063" y="813"/>
                    </a:cubicBezTo>
                    <a:cubicBezTo>
                      <a:pt x="3125" y="875"/>
                      <a:pt x="3157" y="875"/>
                      <a:pt x="3250" y="938"/>
                    </a:cubicBezTo>
                    <a:cubicBezTo>
                      <a:pt x="3313" y="969"/>
                      <a:pt x="3219" y="1031"/>
                      <a:pt x="3188" y="1031"/>
                    </a:cubicBezTo>
                    <a:cubicBezTo>
                      <a:pt x="3157" y="1031"/>
                      <a:pt x="3157" y="1000"/>
                      <a:pt x="3125" y="938"/>
                    </a:cubicBezTo>
                    <a:cubicBezTo>
                      <a:pt x="3094" y="906"/>
                      <a:pt x="3000" y="969"/>
                      <a:pt x="3000" y="969"/>
                    </a:cubicBezTo>
                    <a:cubicBezTo>
                      <a:pt x="3000" y="969"/>
                      <a:pt x="2938" y="1000"/>
                      <a:pt x="2907" y="1000"/>
                    </a:cubicBezTo>
                    <a:cubicBezTo>
                      <a:pt x="2844" y="1000"/>
                      <a:pt x="2813" y="1000"/>
                      <a:pt x="2875" y="938"/>
                    </a:cubicBezTo>
                    <a:cubicBezTo>
                      <a:pt x="2938" y="906"/>
                      <a:pt x="2813" y="875"/>
                      <a:pt x="2813" y="813"/>
                    </a:cubicBezTo>
                    <a:cubicBezTo>
                      <a:pt x="2813" y="719"/>
                      <a:pt x="2781" y="938"/>
                      <a:pt x="2781" y="969"/>
                    </a:cubicBezTo>
                    <a:cubicBezTo>
                      <a:pt x="2781" y="1031"/>
                      <a:pt x="2750" y="938"/>
                      <a:pt x="2657" y="938"/>
                    </a:cubicBezTo>
                    <a:cubicBezTo>
                      <a:pt x="2563" y="969"/>
                      <a:pt x="2563" y="1000"/>
                      <a:pt x="2438" y="1125"/>
                    </a:cubicBezTo>
                    <a:cubicBezTo>
                      <a:pt x="2313" y="1219"/>
                      <a:pt x="2344" y="1219"/>
                      <a:pt x="2344" y="1313"/>
                    </a:cubicBezTo>
                    <a:cubicBezTo>
                      <a:pt x="2375" y="1406"/>
                      <a:pt x="2344" y="1438"/>
                      <a:pt x="2375" y="1438"/>
                    </a:cubicBezTo>
                    <a:cubicBezTo>
                      <a:pt x="2438" y="1469"/>
                      <a:pt x="2407" y="1563"/>
                      <a:pt x="2469" y="1563"/>
                    </a:cubicBezTo>
                    <a:cubicBezTo>
                      <a:pt x="2500" y="1563"/>
                      <a:pt x="2532" y="1531"/>
                      <a:pt x="2625" y="1563"/>
                    </a:cubicBezTo>
                    <a:cubicBezTo>
                      <a:pt x="2688" y="1625"/>
                      <a:pt x="2719" y="1656"/>
                      <a:pt x="2844" y="1656"/>
                    </a:cubicBezTo>
                    <a:cubicBezTo>
                      <a:pt x="2938" y="1688"/>
                      <a:pt x="2969" y="1688"/>
                      <a:pt x="3032" y="1656"/>
                    </a:cubicBezTo>
                    <a:cubicBezTo>
                      <a:pt x="3094" y="1656"/>
                      <a:pt x="3125" y="1719"/>
                      <a:pt x="3125" y="1781"/>
                    </a:cubicBezTo>
                    <a:cubicBezTo>
                      <a:pt x="3125" y="1844"/>
                      <a:pt x="3157" y="1844"/>
                      <a:pt x="3157" y="1906"/>
                    </a:cubicBezTo>
                    <a:cubicBezTo>
                      <a:pt x="3157" y="1969"/>
                      <a:pt x="3219" y="1844"/>
                      <a:pt x="3219" y="1844"/>
                    </a:cubicBezTo>
                    <a:cubicBezTo>
                      <a:pt x="3219" y="1844"/>
                      <a:pt x="3250" y="1969"/>
                      <a:pt x="3219" y="1969"/>
                    </a:cubicBezTo>
                    <a:cubicBezTo>
                      <a:pt x="3219" y="2000"/>
                      <a:pt x="3250" y="2063"/>
                      <a:pt x="3282" y="2063"/>
                    </a:cubicBezTo>
                    <a:cubicBezTo>
                      <a:pt x="3282" y="2063"/>
                      <a:pt x="3344" y="2094"/>
                      <a:pt x="3375" y="2031"/>
                    </a:cubicBezTo>
                    <a:cubicBezTo>
                      <a:pt x="3407" y="2000"/>
                      <a:pt x="3344" y="1875"/>
                      <a:pt x="3344" y="1844"/>
                    </a:cubicBezTo>
                    <a:cubicBezTo>
                      <a:pt x="3344" y="1781"/>
                      <a:pt x="3313" y="1781"/>
                      <a:pt x="3313" y="1719"/>
                    </a:cubicBezTo>
                    <a:cubicBezTo>
                      <a:pt x="3282" y="1688"/>
                      <a:pt x="3344" y="1656"/>
                      <a:pt x="3375" y="1719"/>
                    </a:cubicBezTo>
                    <a:cubicBezTo>
                      <a:pt x="3407" y="1750"/>
                      <a:pt x="3438" y="1719"/>
                      <a:pt x="3469" y="1688"/>
                    </a:cubicBezTo>
                    <a:cubicBezTo>
                      <a:pt x="3532" y="1656"/>
                      <a:pt x="3532" y="1563"/>
                      <a:pt x="3532" y="1563"/>
                    </a:cubicBezTo>
                    <a:cubicBezTo>
                      <a:pt x="3532" y="1563"/>
                      <a:pt x="3438" y="1438"/>
                      <a:pt x="3407" y="1406"/>
                    </a:cubicBezTo>
                    <a:cubicBezTo>
                      <a:pt x="3344" y="1375"/>
                      <a:pt x="3375" y="1375"/>
                      <a:pt x="3407" y="1375"/>
                    </a:cubicBezTo>
                    <a:cubicBezTo>
                      <a:pt x="3469" y="1344"/>
                      <a:pt x="3407" y="1313"/>
                      <a:pt x="3438" y="1250"/>
                    </a:cubicBezTo>
                    <a:cubicBezTo>
                      <a:pt x="3438" y="1156"/>
                      <a:pt x="3438" y="1094"/>
                      <a:pt x="3469" y="1094"/>
                    </a:cubicBezTo>
                    <a:cubicBezTo>
                      <a:pt x="3500" y="1094"/>
                      <a:pt x="3594" y="1063"/>
                      <a:pt x="3688" y="1094"/>
                    </a:cubicBezTo>
                    <a:cubicBezTo>
                      <a:pt x="3782" y="1094"/>
                      <a:pt x="3813" y="1188"/>
                      <a:pt x="3875" y="1188"/>
                    </a:cubicBezTo>
                    <a:cubicBezTo>
                      <a:pt x="3938" y="1188"/>
                      <a:pt x="4032" y="1219"/>
                      <a:pt x="4032" y="1250"/>
                    </a:cubicBezTo>
                    <a:cubicBezTo>
                      <a:pt x="4063" y="1281"/>
                      <a:pt x="3938" y="1313"/>
                      <a:pt x="3969" y="1375"/>
                    </a:cubicBezTo>
                    <a:cubicBezTo>
                      <a:pt x="4032" y="1438"/>
                      <a:pt x="4063" y="1406"/>
                      <a:pt x="4125" y="1438"/>
                    </a:cubicBezTo>
                    <a:cubicBezTo>
                      <a:pt x="4157" y="1469"/>
                      <a:pt x="4188" y="1438"/>
                      <a:pt x="4250" y="1344"/>
                    </a:cubicBezTo>
                    <a:cubicBezTo>
                      <a:pt x="4313" y="1250"/>
                      <a:pt x="4313" y="1250"/>
                      <a:pt x="4344" y="1250"/>
                    </a:cubicBezTo>
                    <a:cubicBezTo>
                      <a:pt x="4344" y="1281"/>
                      <a:pt x="4469" y="1438"/>
                      <a:pt x="4500" y="1500"/>
                    </a:cubicBezTo>
                    <a:cubicBezTo>
                      <a:pt x="4532" y="1531"/>
                      <a:pt x="4563" y="1625"/>
                      <a:pt x="4563" y="1688"/>
                    </a:cubicBezTo>
                    <a:cubicBezTo>
                      <a:pt x="4563" y="1719"/>
                      <a:pt x="4688" y="1688"/>
                      <a:pt x="4688" y="1688"/>
                    </a:cubicBezTo>
                    <a:cubicBezTo>
                      <a:pt x="4719" y="1688"/>
                      <a:pt x="4813" y="1781"/>
                      <a:pt x="4813" y="1813"/>
                    </a:cubicBezTo>
                    <a:cubicBezTo>
                      <a:pt x="4844" y="1875"/>
                      <a:pt x="4844" y="1875"/>
                      <a:pt x="4938" y="1906"/>
                    </a:cubicBezTo>
                    <a:cubicBezTo>
                      <a:pt x="5000" y="1938"/>
                      <a:pt x="4938" y="2031"/>
                      <a:pt x="4907" y="2063"/>
                    </a:cubicBezTo>
                    <a:cubicBezTo>
                      <a:pt x="4907" y="2125"/>
                      <a:pt x="4875" y="2125"/>
                      <a:pt x="4875" y="2188"/>
                    </a:cubicBezTo>
                    <a:cubicBezTo>
                      <a:pt x="4844" y="2250"/>
                      <a:pt x="4875" y="2188"/>
                      <a:pt x="4907" y="2219"/>
                    </a:cubicBezTo>
                    <a:cubicBezTo>
                      <a:pt x="4938" y="2219"/>
                      <a:pt x="4938" y="2250"/>
                      <a:pt x="4969" y="2250"/>
                    </a:cubicBezTo>
                    <a:cubicBezTo>
                      <a:pt x="5032" y="2219"/>
                      <a:pt x="5063" y="2250"/>
                      <a:pt x="5063" y="2281"/>
                    </a:cubicBezTo>
                    <a:cubicBezTo>
                      <a:pt x="5094" y="2344"/>
                      <a:pt x="5094" y="2375"/>
                      <a:pt x="5125" y="2406"/>
                    </a:cubicBezTo>
                    <a:cubicBezTo>
                      <a:pt x="5157" y="2469"/>
                      <a:pt x="5125" y="2531"/>
                      <a:pt x="5094" y="2469"/>
                    </a:cubicBezTo>
                    <a:cubicBezTo>
                      <a:pt x="5094" y="2438"/>
                      <a:pt x="5000" y="2469"/>
                      <a:pt x="5000" y="2469"/>
                    </a:cubicBezTo>
                    <a:lnTo>
                      <a:pt x="4969" y="2500"/>
                    </a:lnTo>
                    <a:cubicBezTo>
                      <a:pt x="4938" y="2469"/>
                      <a:pt x="4938" y="2438"/>
                      <a:pt x="4875" y="2438"/>
                    </a:cubicBezTo>
                    <a:cubicBezTo>
                      <a:pt x="4844" y="2469"/>
                      <a:pt x="4813" y="2438"/>
                      <a:pt x="4750" y="2469"/>
                    </a:cubicBezTo>
                    <a:cubicBezTo>
                      <a:pt x="4719" y="2469"/>
                      <a:pt x="4688" y="2438"/>
                      <a:pt x="4719" y="2406"/>
                    </a:cubicBezTo>
                    <a:cubicBezTo>
                      <a:pt x="4750" y="2375"/>
                      <a:pt x="4750" y="2250"/>
                      <a:pt x="4813" y="2188"/>
                    </a:cubicBezTo>
                    <a:cubicBezTo>
                      <a:pt x="4875" y="2156"/>
                      <a:pt x="4844" y="2094"/>
                      <a:pt x="4813" y="2094"/>
                    </a:cubicBezTo>
                    <a:cubicBezTo>
                      <a:pt x="4782" y="2094"/>
                      <a:pt x="4750" y="2156"/>
                      <a:pt x="4719" y="2156"/>
                    </a:cubicBezTo>
                    <a:cubicBezTo>
                      <a:pt x="4719" y="2188"/>
                      <a:pt x="4625" y="2125"/>
                      <a:pt x="4594" y="2188"/>
                    </a:cubicBezTo>
                    <a:cubicBezTo>
                      <a:pt x="4563" y="2219"/>
                      <a:pt x="4469" y="2250"/>
                      <a:pt x="4532" y="2250"/>
                    </a:cubicBezTo>
                    <a:cubicBezTo>
                      <a:pt x="4563" y="2281"/>
                      <a:pt x="4469" y="2344"/>
                      <a:pt x="4438" y="2344"/>
                    </a:cubicBezTo>
                    <a:cubicBezTo>
                      <a:pt x="4407" y="2344"/>
                      <a:pt x="4407" y="2250"/>
                      <a:pt x="4407" y="2188"/>
                    </a:cubicBezTo>
                    <a:cubicBezTo>
                      <a:pt x="4407" y="2156"/>
                      <a:pt x="4344" y="2219"/>
                      <a:pt x="4344" y="2219"/>
                    </a:cubicBezTo>
                    <a:cubicBezTo>
                      <a:pt x="4344" y="2219"/>
                      <a:pt x="4282" y="2156"/>
                      <a:pt x="4219" y="2188"/>
                    </a:cubicBezTo>
                    <a:cubicBezTo>
                      <a:pt x="4188" y="2250"/>
                      <a:pt x="4063" y="2219"/>
                      <a:pt x="4032" y="2281"/>
                    </a:cubicBezTo>
                    <a:cubicBezTo>
                      <a:pt x="4000" y="2313"/>
                      <a:pt x="3969" y="2438"/>
                      <a:pt x="3969" y="2438"/>
                    </a:cubicBezTo>
                    <a:cubicBezTo>
                      <a:pt x="3969" y="2438"/>
                      <a:pt x="4000" y="2406"/>
                      <a:pt x="4063" y="2406"/>
                    </a:cubicBezTo>
                    <a:cubicBezTo>
                      <a:pt x="4157" y="2375"/>
                      <a:pt x="4125" y="2375"/>
                      <a:pt x="4188" y="2344"/>
                    </a:cubicBezTo>
                    <a:cubicBezTo>
                      <a:pt x="4250" y="2313"/>
                      <a:pt x="4313" y="2281"/>
                      <a:pt x="4344" y="2344"/>
                    </a:cubicBezTo>
                    <a:cubicBezTo>
                      <a:pt x="4407" y="2438"/>
                      <a:pt x="4344" y="2469"/>
                      <a:pt x="4344" y="2469"/>
                    </a:cubicBezTo>
                    <a:cubicBezTo>
                      <a:pt x="4344" y="2469"/>
                      <a:pt x="4344" y="2531"/>
                      <a:pt x="4375" y="2531"/>
                    </a:cubicBezTo>
                    <a:cubicBezTo>
                      <a:pt x="4407" y="2563"/>
                      <a:pt x="4407" y="2531"/>
                      <a:pt x="4438" y="2500"/>
                    </a:cubicBezTo>
                    <a:cubicBezTo>
                      <a:pt x="4500" y="2469"/>
                      <a:pt x="4469" y="2563"/>
                      <a:pt x="4500" y="2594"/>
                    </a:cubicBezTo>
                    <a:cubicBezTo>
                      <a:pt x="4500" y="2625"/>
                      <a:pt x="4532" y="2625"/>
                      <a:pt x="4563" y="2563"/>
                    </a:cubicBezTo>
                    <a:cubicBezTo>
                      <a:pt x="4594" y="2531"/>
                      <a:pt x="4594" y="2500"/>
                      <a:pt x="4625" y="2531"/>
                    </a:cubicBezTo>
                    <a:cubicBezTo>
                      <a:pt x="4625" y="2563"/>
                      <a:pt x="4657" y="2594"/>
                      <a:pt x="4688" y="2656"/>
                    </a:cubicBezTo>
                    <a:cubicBezTo>
                      <a:pt x="4688" y="2719"/>
                      <a:pt x="4563" y="2719"/>
                      <a:pt x="4532" y="2750"/>
                    </a:cubicBezTo>
                    <a:cubicBezTo>
                      <a:pt x="4500" y="2750"/>
                      <a:pt x="4407" y="2781"/>
                      <a:pt x="4375" y="2781"/>
                    </a:cubicBezTo>
                    <a:cubicBezTo>
                      <a:pt x="4344" y="2781"/>
                      <a:pt x="4313" y="2844"/>
                      <a:pt x="4250" y="2844"/>
                    </a:cubicBezTo>
                    <a:cubicBezTo>
                      <a:pt x="4219" y="2844"/>
                      <a:pt x="4219" y="2781"/>
                      <a:pt x="4219" y="2719"/>
                    </a:cubicBezTo>
                    <a:cubicBezTo>
                      <a:pt x="4188" y="2656"/>
                      <a:pt x="4157" y="2719"/>
                      <a:pt x="4125" y="2750"/>
                    </a:cubicBezTo>
                    <a:cubicBezTo>
                      <a:pt x="4125" y="2781"/>
                      <a:pt x="4094" y="2750"/>
                      <a:pt x="4032" y="2781"/>
                    </a:cubicBezTo>
                    <a:cubicBezTo>
                      <a:pt x="4000" y="2781"/>
                      <a:pt x="3938" y="2844"/>
                      <a:pt x="3938" y="2875"/>
                    </a:cubicBezTo>
                    <a:cubicBezTo>
                      <a:pt x="3938" y="2938"/>
                      <a:pt x="4000" y="3031"/>
                      <a:pt x="4000" y="3063"/>
                    </a:cubicBezTo>
                    <a:cubicBezTo>
                      <a:pt x="3969" y="3094"/>
                      <a:pt x="3844" y="3063"/>
                      <a:pt x="3813" y="3063"/>
                    </a:cubicBezTo>
                    <a:cubicBezTo>
                      <a:pt x="3750" y="3031"/>
                      <a:pt x="3688" y="3063"/>
                      <a:pt x="3719" y="3094"/>
                    </a:cubicBezTo>
                    <a:cubicBezTo>
                      <a:pt x="3750" y="3125"/>
                      <a:pt x="3719" y="3188"/>
                      <a:pt x="3688" y="3188"/>
                    </a:cubicBezTo>
                    <a:cubicBezTo>
                      <a:pt x="3657" y="3156"/>
                      <a:pt x="3625" y="3219"/>
                      <a:pt x="3657" y="3250"/>
                    </a:cubicBezTo>
                    <a:cubicBezTo>
                      <a:pt x="3688" y="3313"/>
                      <a:pt x="3594" y="3375"/>
                      <a:pt x="3594" y="3344"/>
                    </a:cubicBezTo>
                    <a:cubicBezTo>
                      <a:pt x="3563" y="3313"/>
                      <a:pt x="3532" y="3313"/>
                      <a:pt x="3532" y="3344"/>
                    </a:cubicBezTo>
                    <a:cubicBezTo>
                      <a:pt x="3532" y="3406"/>
                      <a:pt x="3563" y="3469"/>
                      <a:pt x="3594" y="3531"/>
                    </a:cubicBezTo>
                    <a:cubicBezTo>
                      <a:pt x="3625" y="3594"/>
                      <a:pt x="3500" y="3594"/>
                      <a:pt x="3469" y="3656"/>
                    </a:cubicBezTo>
                    <a:cubicBezTo>
                      <a:pt x="3438" y="3688"/>
                      <a:pt x="3344" y="3844"/>
                      <a:pt x="3282" y="3875"/>
                    </a:cubicBezTo>
                    <a:cubicBezTo>
                      <a:pt x="3219" y="3906"/>
                      <a:pt x="3157" y="4000"/>
                      <a:pt x="3188" y="4063"/>
                    </a:cubicBezTo>
                    <a:cubicBezTo>
                      <a:pt x="3219" y="4094"/>
                      <a:pt x="3250" y="4250"/>
                      <a:pt x="3282" y="4313"/>
                    </a:cubicBezTo>
                    <a:cubicBezTo>
                      <a:pt x="3282" y="4375"/>
                      <a:pt x="3282" y="4531"/>
                      <a:pt x="3219" y="4500"/>
                    </a:cubicBezTo>
                    <a:cubicBezTo>
                      <a:pt x="3157" y="4500"/>
                      <a:pt x="3188" y="4406"/>
                      <a:pt x="3157" y="4375"/>
                    </a:cubicBezTo>
                    <a:cubicBezTo>
                      <a:pt x="3094" y="4375"/>
                      <a:pt x="3063" y="4219"/>
                      <a:pt x="3063" y="4125"/>
                    </a:cubicBezTo>
                    <a:cubicBezTo>
                      <a:pt x="3032" y="4031"/>
                      <a:pt x="3032" y="4094"/>
                      <a:pt x="3000" y="4125"/>
                    </a:cubicBezTo>
                    <a:cubicBezTo>
                      <a:pt x="2969" y="4156"/>
                      <a:pt x="2938" y="4063"/>
                      <a:pt x="2907" y="4031"/>
                    </a:cubicBezTo>
                    <a:cubicBezTo>
                      <a:pt x="2875" y="4000"/>
                      <a:pt x="2813" y="4094"/>
                      <a:pt x="2719" y="4063"/>
                    </a:cubicBezTo>
                    <a:cubicBezTo>
                      <a:pt x="2657" y="4063"/>
                      <a:pt x="2625" y="4094"/>
                      <a:pt x="2625" y="4094"/>
                    </a:cubicBezTo>
                    <a:cubicBezTo>
                      <a:pt x="2625" y="4125"/>
                      <a:pt x="2625" y="4188"/>
                      <a:pt x="2563" y="4156"/>
                    </a:cubicBezTo>
                    <a:cubicBezTo>
                      <a:pt x="2500" y="4094"/>
                      <a:pt x="2469" y="4094"/>
                      <a:pt x="2407" y="4094"/>
                    </a:cubicBezTo>
                    <a:cubicBezTo>
                      <a:pt x="2344" y="4094"/>
                      <a:pt x="2282" y="4094"/>
                      <a:pt x="2282" y="4125"/>
                    </a:cubicBezTo>
                    <a:cubicBezTo>
                      <a:pt x="2282" y="4156"/>
                      <a:pt x="2219" y="4219"/>
                      <a:pt x="2157" y="4250"/>
                    </a:cubicBezTo>
                    <a:cubicBezTo>
                      <a:pt x="2125" y="4250"/>
                      <a:pt x="2063" y="4344"/>
                      <a:pt x="2094" y="4344"/>
                    </a:cubicBezTo>
                    <a:cubicBezTo>
                      <a:pt x="2125" y="4375"/>
                      <a:pt x="2125" y="4469"/>
                      <a:pt x="2094" y="4531"/>
                    </a:cubicBezTo>
                    <a:cubicBezTo>
                      <a:pt x="2063" y="4594"/>
                      <a:pt x="2063" y="4719"/>
                      <a:pt x="2094" y="4812"/>
                    </a:cubicBezTo>
                    <a:cubicBezTo>
                      <a:pt x="2094" y="4937"/>
                      <a:pt x="2157" y="4999"/>
                      <a:pt x="2219" y="5062"/>
                    </a:cubicBezTo>
                    <a:cubicBezTo>
                      <a:pt x="2313" y="5155"/>
                      <a:pt x="2313" y="5155"/>
                      <a:pt x="2375" y="5093"/>
                    </a:cubicBezTo>
                    <a:cubicBezTo>
                      <a:pt x="2438" y="5030"/>
                      <a:pt x="2469" y="5093"/>
                      <a:pt x="2500" y="5093"/>
                    </a:cubicBezTo>
                    <a:cubicBezTo>
                      <a:pt x="2500" y="5093"/>
                      <a:pt x="2563" y="5062"/>
                      <a:pt x="2532" y="4968"/>
                    </a:cubicBezTo>
                    <a:cubicBezTo>
                      <a:pt x="2532" y="4905"/>
                      <a:pt x="2563" y="4843"/>
                      <a:pt x="2625" y="4843"/>
                    </a:cubicBezTo>
                    <a:cubicBezTo>
                      <a:pt x="2657" y="4874"/>
                      <a:pt x="2750" y="4843"/>
                      <a:pt x="2781" y="4843"/>
                    </a:cubicBezTo>
                    <a:cubicBezTo>
                      <a:pt x="2813" y="4843"/>
                      <a:pt x="2844" y="4999"/>
                      <a:pt x="2781" y="5062"/>
                    </a:cubicBezTo>
                    <a:cubicBezTo>
                      <a:pt x="2719" y="5124"/>
                      <a:pt x="2750" y="5218"/>
                      <a:pt x="2750" y="5280"/>
                    </a:cubicBezTo>
                    <a:cubicBezTo>
                      <a:pt x="2719" y="5343"/>
                      <a:pt x="2688" y="5374"/>
                      <a:pt x="2750" y="5374"/>
                    </a:cubicBezTo>
                    <a:cubicBezTo>
                      <a:pt x="2813" y="5374"/>
                      <a:pt x="2781" y="5374"/>
                      <a:pt x="2813" y="5405"/>
                    </a:cubicBezTo>
                    <a:cubicBezTo>
                      <a:pt x="2875" y="5405"/>
                      <a:pt x="2907" y="5343"/>
                      <a:pt x="2938" y="5343"/>
                    </a:cubicBezTo>
                    <a:cubicBezTo>
                      <a:pt x="3000" y="5343"/>
                      <a:pt x="3094" y="5468"/>
                      <a:pt x="3063" y="5530"/>
                    </a:cubicBezTo>
                    <a:cubicBezTo>
                      <a:pt x="3063" y="5593"/>
                      <a:pt x="3032" y="5687"/>
                      <a:pt x="3063" y="5780"/>
                    </a:cubicBezTo>
                    <a:cubicBezTo>
                      <a:pt x="3063" y="5905"/>
                      <a:pt x="3063" y="5905"/>
                      <a:pt x="3094" y="5937"/>
                    </a:cubicBezTo>
                    <a:cubicBezTo>
                      <a:pt x="3094" y="5968"/>
                      <a:pt x="3157" y="6030"/>
                      <a:pt x="3188" y="5999"/>
                    </a:cubicBezTo>
                    <a:cubicBezTo>
                      <a:pt x="3250" y="5968"/>
                      <a:pt x="3313" y="5937"/>
                      <a:pt x="3313" y="5905"/>
                    </a:cubicBezTo>
                    <a:cubicBezTo>
                      <a:pt x="3344" y="5874"/>
                      <a:pt x="3438" y="5968"/>
                      <a:pt x="3438" y="5999"/>
                    </a:cubicBezTo>
                    <a:cubicBezTo>
                      <a:pt x="3438" y="6030"/>
                      <a:pt x="3469" y="6030"/>
                      <a:pt x="3500" y="6030"/>
                    </a:cubicBezTo>
                    <a:cubicBezTo>
                      <a:pt x="3532" y="5999"/>
                      <a:pt x="3563" y="5968"/>
                      <a:pt x="3594" y="5905"/>
                    </a:cubicBezTo>
                    <a:cubicBezTo>
                      <a:pt x="3625" y="5843"/>
                      <a:pt x="3688" y="5780"/>
                      <a:pt x="3719" y="5780"/>
                    </a:cubicBezTo>
                    <a:cubicBezTo>
                      <a:pt x="3750" y="5749"/>
                      <a:pt x="3813" y="5655"/>
                      <a:pt x="3875" y="5687"/>
                    </a:cubicBezTo>
                    <a:cubicBezTo>
                      <a:pt x="3907" y="5687"/>
                      <a:pt x="3844" y="5780"/>
                      <a:pt x="3844" y="5812"/>
                    </a:cubicBezTo>
                    <a:cubicBezTo>
                      <a:pt x="3844" y="5874"/>
                      <a:pt x="3844" y="5999"/>
                      <a:pt x="3875" y="5999"/>
                    </a:cubicBezTo>
                    <a:cubicBezTo>
                      <a:pt x="3875" y="6030"/>
                      <a:pt x="3875" y="5905"/>
                      <a:pt x="3907" y="5843"/>
                    </a:cubicBezTo>
                    <a:cubicBezTo>
                      <a:pt x="3938" y="5780"/>
                      <a:pt x="4000" y="5749"/>
                      <a:pt x="4032" y="5749"/>
                    </a:cubicBezTo>
                    <a:cubicBezTo>
                      <a:pt x="4063" y="5749"/>
                      <a:pt x="4063" y="5905"/>
                      <a:pt x="4125" y="5843"/>
                    </a:cubicBezTo>
                    <a:cubicBezTo>
                      <a:pt x="4157" y="5812"/>
                      <a:pt x="4250" y="5812"/>
                      <a:pt x="4250" y="5874"/>
                    </a:cubicBezTo>
                    <a:cubicBezTo>
                      <a:pt x="4282" y="5905"/>
                      <a:pt x="4282" y="5937"/>
                      <a:pt x="4282" y="5937"/>
                    </a:cubicBezTo>
                    <a:cubicBezTo>
                      <a:pt x="4282" y="5937"/>
                      <a:pt x="4313" y="5905"/>
                      <a:pt x="4313" y="5874"/>
                    </a:cubicBezTo>
                    <a:cubicBezTo>
                      <a:pt x="4313" y="5812"/>
                      <a:pt x="4407" y="5780"/>
                      <a:pt x="4469" y="5843"/>
                    </a:cubicBezTo>
                    <a:cubicBezTo>
                      <a:pt x="4532" y="5874"/>
                      <a:pt x="4500" y="5905"/>
                      <a:pt x="4532" y="5905"/>
                    </a:cubicBezTo>
                    <a:cubicBezTo>
                      <a:pt x="4563" y="5905"/>
                      <a:pt x="4594" y="5812"/>
                      <a:pt x="4594" y="5780"/>
                    </a:cubicBezTo>
                    <a:cubicBezTo>
                      <a:pt x="4625" y="5780"/>
                      <a:pt x="4594" y="5905"/>
                      <a:pt x="4563" y="5999"/>
                    </a:cubicBezTo>
                    <a:cubicBezTo>
                      <a:pt x="4532" y="6062"/>
                      <a:pt x="4594" y="6030"/>
                      <a:pt x="4594" y="6030"/>
                    </a:cubicBezTo>
                    <a:cubicBezTo>
                      <a:pt x="4594" y="6030"/>
                      <a:pt x="4594" y="6030"/>
                      <a:pt x="4625" y="6062"/>
                    </a:cubicBezTo>
                    <a:cubicBezTo>
                      <a:pt x="4625" y="6093"/>
                      <a:pt x="4688" y="6030"/>
                      <a:pt x="4719" y="6093"/>
                    </a:cubicBezTo>
                    <a:cubicBezTo>
                      <a:pt x="4750" y="6124"/>
                      <a:pt x="4782" y="6155"/>
                      <a:pt x="4813" y="6218"/>
                    </a:cubicBezTo>
                    <a:cubicBezTo>
                      <a:pt x="4844" y="6312"/>
                      <a:pt x="4907" y="6249"/>
                      <a:pt x="4969" y="6218"/>
                    </a:cubicBezTo>
                    <a:cubicBezTo>
                      <a:pt x="5032" y="6218"/>
                      <a:pt x="5125" y="6312"/>
                      <a:pt x="5188" y="6437"/>
                    </a:cubicBezTo>
                    <a:cubicBezTo>
                      <a:pt x="5282" y="6530"/>
                      <a:pt x="5250" y="6593"/>
                      <a:pt x="5313" y="6593"/>
                    </a:cubicBezTo>
                    <a:cubicBezTo>
                      <a:pt x="5344" y="6593"/>
                      <a:pt x="5375" y="6687"/>
                      <a:pt x="5375" y="6718"/>
                    </a:cubicBezTo>
                    <a:cubicBezTo>
                      <a:pt x="5375" y="6749"/>
                      <a:pt x="5250" y="6812"/>
                      <a:pt x="5188" y="6843"/>
                    </a:cubicBezTo>
                    <a:cubicBezTo>
                      <a:pt x="5157" y="6843"/>
                      <a:pt x="5157" y="6937"/>
                      <a:pt x="5250" y="6905"/>
                    </a:cubicBezTo>
                    <a:cubicBezTo>
                      <a:pt x="5344" y="6874"/>
                      <a:pt x="5282" y="6843"/>
                      <a:pt x="5344" y="6812"/>
                    </a:cubicBezTo>
                    <a:cubicBezTo>
                      <a:pt x="5407" y="6780"/>
                      <a:pt x="5469" y="6843"/>
                      <a:pt x="5407" y="6937"/>
                    </a:cubicBezTo>
                    <a:cubicBezTo>
                      <a:pt x="5344" y="7030"/>
                      <a:pt x="5250" y="7030"/>
                      <a:pt x="5344" y="7062"/>
                    </a:cubicBezTo>
                    <a:cubicBezTo>
                      <a:pt x="5438" y="7062"/>
                      <a:pt x="5375" y="7030"/>
                      <a:pt x="5438" y="6937"/>
                    </a:cubicBezTo>
                    <a:cubicBezTo>
                      <a:pt x="5500" y="6843"/>
                      <a:pt x="5500" y="6874"/>
                      <a:pt x="5532" y="6874"/>
                    </a:cubicBezTo>
                    <a:cubicBezTo>
                      <a:pt x="5563" y="6874"/>
                      <a:pt x="5625" y="6905"/>
                      <a:pt x="5657" y="6937"/>
                    </a:cubicBezTo>
                    <a:cubicBezTo>
                      <a:pt x="5688" y="6968"/>
                      <a:pt x="5750" y="6999"/>
                      <a:pt x="5813" y="7062"/>
                    </a:cubicBezTo>
                    <a:cubicBezTo>
                      <a:pt x="5844" y="7093"/>
                      <a:pt x="5907" y="7062"/>
                      <a:pt x="5938" y="7062"/>
                    </a:cubicBezTo>
                    <a:cubicBezTo>
                      <a:pt x="6000" y="7030"/>
                      <a:pt x="6094" y="7093"/>
                      <a:pt x="6124" y="7155"/>
                    </a:cubicBezTo>
                    <a:cubicBezTo>
                      <a:pt x="6156" y="7218"/>
                      <a:pt x="6249" y="7249"/>
                      <a:pt x="6281" y="7249"/>
                    </a:cubicBezTo>
                    <a:cubicBezTo>
                      <a:pt x="6312" y="7280"/>
                      <a:pt x="6374" y="7374"/>
                      <a:pt x="6406" y="7468"/>
                    </a:cubicBezTo>
                    <a:cubicBezTo>
                      <a:pt x="6406" y="7530"/>
                      <a:pt x="6312" y="7687"/>
                      <a:pt x="6312" y="7749"/>
                    </a:cubicBezTo>
                    <a:cubicBezTo>
                      <a:pt x="6312" y="7780"/>
                      <a:pt x="6218" y="7905"/>
                      <a:pt x="6124" y="7999"/>
                    </a:cubicBezTo>
                    <a:cubicBezTo>
                      <a:pt x="6063" y="8093"/>
                      <a:pt x="6094" y="8218"/>
                      <a:pt x="6094" y="8249"/>
                    </a:cubicBezTo>
                    <a:cubicBezTo>
                      <a:pt x="6124" y="8311"/>
                      <a:pt x="6063" y="8468"/>
                      <a:pt x="6063" y="8530"/>
                    </a:cubicBezTo>
                    <a:cubicBezTo>
                      <a:pt x="6094" y="8562"/>
                      <a:pt x="6032" y="8655"/>
                      <a:pt x="6000" y="8687"/>
                    </a:cubicBezTo>
                    <a:cubicBezTo>
                      <a:pt x="5969" y="8749"/>
                      <a:pt x="5938" y="8843"/>
                      <a:pt x="5938" y="8905"/>
                    </a:cubicBezTo>
                    <a:cubicBezTo>
                      <a:pt x="5907" y="8937"/>
                      <a:pt x="5844" y="8937"/>
                      <a:pt x="5750" y="8968"/>
                    </a:cubicBezTo>
                    <a:cubicBezTo>
                      <a:pt x="5688" y="8968"/>
                      <a:pt x="5657" y="8999"/>
                      <a:pt x="5657" y="8999"/>
                    </a:cubicBezTo>
                    <a:cubicBezTo>
                      <a:pt x="5657" y="8999"/>
                      <a:pt x="5532" y="9093"/>
                      <a:pt x="5469" y="9155"/>
                    </a:cubicBezTo>
                    <a:cubicBezTo>
                      <a:pt x="5407" y="9218"/>
                      <a:pt x="5500" y="9312"/>
                      <a:pt x="5438" y="9405"/>
                    </a:cubicBezTo>
                    <a:cubicBezTo>
                      <a:pt x="5407" y="9499"/>
                      <a:pt x="5375" y="9405"/>
                      <a:pt x="5344" y="9499"/>
                    </a:cubicBezTo>
                    <a:cubicBezTo>
                      <a:pt x="5313" y="9624"/>
                      <a:pt x="5282" y="9593"/>
                      <a:pt x="5250" y="9624"/>
                    </a:cubicBezTo>
                    <a:cubicBezTo>
                      <a:pt x="5250" y="9655"/>
                      <a:pt x="5219" y="9718"/>
                      <a:pt x="5219" y="9780"/>
                    </a:cubicBezTo>
                    <a:cubicBezTo>
                      <a:pt x="5219" y="9843"/>
                      <a:pt x="5157" y="9905"/>
                      <a:pt x="5063" y="9999"/>
                    </a:cubicBezTo>
                    <a:cubicBezTo>
                      <a:pt x="5000" y="10093"/>
                      <a:pt x="4938" y="10062"/>
                      <a:pt x="4875" y="10030"/>
                    </a:cubicBezTo>
                    <a:cubicBezTo>
                      <a:pt x="4782" y="9999"/>
                      <a:pt x="4813" y="9749"/>
                      <a:pt x="4782" y="9780"/>
                    </a:cubicBezTo>
                    <a:cubicBezTo>
                      <a:pt x="4782" y="9812"/>
                      <a:pt x="4750" y="9937"/>
                      <a:pt x="4750" y="9968"/>
                    </a:cubicBezTo>
                    <a:cubicBezTo>
                      <a:pt x="4750" y="9999"/>
                      <a:pt x="4844" y="10093"/>
                      <a:pt x="4875" y="10124"/>
                    </a:cubicBezTo>
                    <a:cubicBezTo>
                      <a:pt x="4907" y="10124"/>
                      <a:pt x="4907" y="10187"/>
                      <a:pt x="4875" y="10218"/>
                    </a:cubicBezTo>
                    <a:cubicBezTo>
                      <a:pt x="4844" y="10249"/>
                      <a:pt x="4782" y="10405"/>
                      <a:pt x="4750" y="10405"/>
                    </a:cubicBezTo>
                    <a:cubicBezTo>
                      <a:pt x="4750" y="10405"/>
                      <a:pt x="4563" y="10437"/>
                      <a:pt x="4532" y="10405"/>
                    </a:cubicBezTo>
                    <a:cubicBezTo>
                      <a:pt x="4500" y="10405"/>
                      <a:pt x="4469" y="10468"/>
                      <a:pt x="4469" y="10530"/>
                    </a:cubicBezTo>
                    <a:cubicBezTo>
                      <a:pt x="4469" y="10561"/>
                      <a:pt x="4500" y="10624"/>
                      <a:pt x="4438" y="10593"/>
                    </a:cubicBezTo>
                    <a:cubicBezTo>
                      <a:pt x="4375" y="10593"/>
                      <a:pt x="4282" y="10530"/>
                      <a:pt x="4282" y="10561"/>
                    </a:cubicBezTo>
                    <a:cubicBezTo>
                      <a:pt x="4282" y="10624"/>
                      <a:pt x="4313" y="10687"/>
                      <a:pt x="4344" y="10687"/>
                    </a:cubicBezTo>
                    <a:cubicBezTo>
                      <a:pt x="4375" y="10687"/>
                      <a:pt x="4407" y="10655"/>
                      <a:pt x="4407" y="10718"/>
                    </a:cubicBezTo>
                    <a:cubicBezTo>
                      <a:pt x="4375" y="10780"/>
                      <a:pt x="4344" y="10812"/>
                      <a:pt x="4313" y="10843"/>
                    </a:cubicBezTo>
                    <a:cubicBezTo>
                      <a:pt x="4282" y="10874"/>
                      <a:pt x="4250" y="10937"/>
                      <a:pt x="4188" y="10999"/>
                    </a:cubicBezTo>
                    <a:cubicBezTo>
                      <a:pt x="4157" y="11030"/>
                      <a:pt x="4157" y="11061"/>
                      <a:pt x="4157" y="11093"/>
                    </a:cubicBezTo>
                    <a:cubicBezTo>
                      <a:pt x="3969" y="11030"/>
                      <a:pt x="3813" y="10968"/>
                      <a:pt x="3657" y="10905"/>
                    </a:cubicBezTo>
                    <a:lnTo>
                      <a:pt x="3657" y="10905"/>
                    </a:lnTo>
                    <a:cubicBezTo>
                      <a:pt x="3688" y="10843"/>
                      <a:pt x="3719" y="10780"/>
                      <a:pt x="3719" y="10749"/>
                    </a:cubicBezTo>
                    <a:cubicBezTo>
                      <a:pt x="3719" y="10718"/>
                      <a:pt x="3688" y="10655"/>
                      <a:pt x="3688" y="10593"/>
                    </a:cubicBezTo>
                    <a:cubicBezTo>
                      <a:pt x="3688" y="10530"/>
                      <a:pt x="3719" y="10499"/>
                      <a:pt x="3750" y="10405"/>
                    </a:cubicBezTo>
                    <a:cubicBezTo>
                      <a:pt x="3750" y="10312"/>
                      <a:pt x="3688" y="10343"/>
                      <a:pt x="3688" y="10280"/>
                    </a:cubicBezTo>
                    <a:cubicBezTo>
                      <a:pt x="3688" y="10218"/>
                      <a:pt x="3750" y="10249"/>
                      <a:pt x="3750" y="10155"/>
                    </a:cubicBezTo>
                    <a:cubicBezTo>
                      <a:pt x="3750" y="10093"/>
                      <a:pt x="3782" y="10062"/>
                      <a:pt x="3782" y="9999"/>
                    </a:cubicBezTo>
                    <a:cubicBezTo>
                      <a:pt x="3813" y="9968"/>
                      <a:pt x="3844" y="9874"/>
                      <a:pt x="3844" y="9812"/>
                    </a:cubicBezTo>
                    <a:cubicBezTo>
                      <a:pt x="3875" y="9780"/>
                      <a:pt x="3844" y="9655"/>
                      <a:pt x="3844" y="9624"/>
                    </a:cubicBezTo>
                    <a:cubicBezTo>
                      <a:pt x="3844" y="9593"/>
                      <a:pt x="3907" y="9562"/>
                      <a:pt x="3875" y="9530"/>
                    </a:cubicBezTo>
                    <a:cubicBezTo>
                      <a:pt x="3844" y="9468"/>
                      <a:pt x="3907" y="9468"/>
                      <a:pt x="3938" y="9405"/>
                    </a:cubicBezTo>
                    <a:cubicBezTo>
                      <a:pt x="3969" y="9374"/>
                      <a:pt x="3907" y="9249"/>
                      <a:pt x="3938" y="9093"/>
                    </a:cubicBezTo>
                    <a:cubicBezTo>
                      <a:pt x="3938" y="8968"/>
                      <a:pt x="3969" y="8718"/>
                      <a:pt x="3969" y="8687"/>
                    </a:cubicBezTo>
                    <a:cubicBezTo>
                      <a:pt x="3969" y="8687"/>
                      <a:pt x="3969" y="8593"/>
                      <a:pt x="3938" y="8530"/>
                    </a:cubicBezTo>
                    <a:cubicBezTo>
                      <a:pt x="3907" y="8468"/>
                      <a:pt x="3875" y="8405"/>
                      <a:pt x="3844" y="8374"/>
                    </a:cubicBezTo>
                    <a:cubicBezTo>
                      <a:pt x="3782" y="8374"/>
                      <a:pt x="3750" y="8280"/>
                      <a:pt x="3719" y="8280"/>
                    </a:cubicBezTo>
                    <a:cubicBezTo>
                      <a:pt x="3688" y="8280"/>
                      <a:pt x="3500" y="8218"/>
                      <a:pt x="3500" y="8093"/>
                    </a:cubicBezTo>
                    <a:cubicBezTo>
                      <a:pt x="3500" y="7999"/>
                      <a:pt x="3438" y="7905"/>
                      <a:pt x="3438" y="7812"/>
                    </a:cubicBezTo>
                    <a:cubicBezTo>
                      <a:pt x="3438" y="7749"/>
                      <a:pt x="3344" y="7562"/>
                      <a:pt x="3344" y="7499"/>
                    </a:cubicBezTo>
                    <a:cubicBezTo>
                      <a:pt x="3313" y="7405"/>
                      <a:pt x="3219" y="7405"/>
                      <a:pt x="3188" y="7312"/>
                    </a:cubicBezTo>
                    <a:cubicBezTo>
                      <a:pt x="3157" y="7218"/>
                      <a:pt x="3219" y="7155"/>
                      <a:pt x="3219" y="7124"/>
                    </a:cubicBezTo>
                    <a:cubicBezTo>
                      <a:pt x="3250" y="7062"/>
                      <a:pt x="3219" y="6937"/>
                      <a:pt x="3219" y="6905"/>
                    </a:cubicBezTo>
                    <a:cubicBezTo>
                      <a:pt x="3219" y="6843"/>
                      <a:pt x="3250" y="6718"/>
                      <a:pt x="3282" y="6718"/>
                    </a:cubicBezTo>
                    <a:cubicBezTo>
                      <a:pt x="3344" y="6687"/>
                      <a:pt x="3407" y="6593"/>
                      <a:pt x="3407" y="6593"/>
                    </a:cubicBezTo>
                    <a:cubicBezTo>
                      <a:pt x="3438" y="6593"/>
                      <a:pt x="3438" y="6530"/>
                      <a:pt x="3469" y="6437"/>
                    </a:cubicBezTo>
                    <a:cubicBezTo>
                      <a:pt x="3469" y="6343"/>
                      <a:pt x="3438" y="6218"/>
                      <a:pt x="3438" y="6218"/>
                    </a:cubicBezTo>
                    <a:cubicBezTo>
                      <a:pt x="3407" y="6187"/>
                      <a:pt x="3407" y="6093"/>
                      <a:pt x="3375" y="6062"/>
                    </a:cubicBezTo>
                    <a:cubicBezTo>
                      <a:pt x="3344" y="6030"/>
                      <a:pt x="3282" y="6062"/>
                      <a:pt x="3282" y="6062"/>
                    </a:cubicBezTo>
                    <a:cubicBezTo>
                      <a:pt x="3282" y="6062"/>
                      <a:pt x="3282" y="6124"/>
                      <a:pt x="3250" y="6155"/>
                    </a:cubicBezTo>
                    <a:cubicBezTo>
                      <a:pt x="3188" y="6187"/>
                      <a:pt x="3188" y="6155"/>
                      <a:pt x="3157" y="6124"/>
                    </a:cubicBezTo>
                    <a:cubicBezTo>
                      <a:pt x="3125" y="6093"/>
                      <a:pt x="3063" y="6093"/>
                      <a:pt x="3063" y="6062"/>
                    </a:cubicBezTo>
                    <a:cubicBezTo>
                      <a:pt x="3032" y="6030"/>
                      <a:pt x="2969" y="5968"/>
                      <a:pt x="2938" y="5937"/>
                    </a:cubicBezTo>
                    <a:cubicBezTo>
                      <a:pt x="2907" y="5905"/>
                      <a:pt x="2813" y="5905"/>
                      <a:pt x="2813" y="5812"/>
                    </a:cubicBezTo>
                    <a:cubicBezTo>
                      <a:pt x="2844" y="5718"/>
                      <a:pt x="2781" y="5655"/>
                      <a:pt x="2750" y="5624"/>
                    </a:cubicBezTo>
                    <a:cubicBezTo>
                      <a:pt x="2719" y="5624"/>
                      <a:pt x="2688" y="5593"/>
                      <a:pt x="2657" y="5593"/>
                    </a:cubicBezTo>
                    <a:cubicBezTo>
                      <a:pt x="2625" y="5624"/>
                      <a:pt x="2563" y="5562"/>
                      <a:pt x="2532" y="5562"/>
                    </a:cubicBezTo>
                    <a:cubicBezTo>
                      <a:pt x="2500" y="5562"/>
                      <a:pt x="2407" y="5468"/>
                      <a:pt x="2375" y="5437"/>
                    </a:cubicBezTo>
                    <a:cubicBezTo>
                      <a:pt x="2344" y="5405"/>
                      <a:pt x="2344" y="5343"/>
                      <a:pt x="2282" y="5343"/>
                    </a:cubicBezTo>
                    <a:cubicBezTo>
                      <a:pt x="2219" y="5343"/>
                      <a:pt x="2219" y="5374"/>
                      <a:pt x="2188" y="5405"/>
                    </a:cubicBezTo>
                    <a:cubicBezTo>
                      <a:pt x="2157" y="5468"/>
                      <a:pt x="2094" y="5374"/>
                      <a:pt x="2094" y="5343"/>
                    </a:cubicBezTo>
                    <a:cubicBezTo>
                      <a:pt x="2063" y="5343"/>
                      <a:pt x="1969" y="5374"/>
                      <a:pt x="1906" y="5374"/>
                    </a:cubicBezTo>
                    <a:cubicBezTo>
                      <a:pt x="1844" y="5374"/>
                      <a:pt x="1813" y="5218"/>
                      <a:pt x="1813" y="5187"/>
                    </a:cubicBezTo>
                    <a:cubicBezTo>
                      <a:pt x="1813" y="5062"/>
                      <a:pt x="1625" y="5062"/>
                      <a:pt x="1594" y="5030"/>
                    </a:cubicBezTo>
                    <a:cubicBezTo>
                      <a:pt x="1563" y="4999"/>
                      <a:pt x="1500" y="4905"/>
                      <a:pt x="1532" y="4874"/>
                    </a:cubicBezTo>
                    <a:cubicBezTo>
                      <a:pt x="1563" y="4843"/>
                      <a:pt x="1500" y="4719"/>
                      <a:pt x="1500" y="4719"/>
                    </a:cubicBezTo>
                    <a:lnTo>
                      <a:pt x="1407" y="4594"/>
                    </a:lnTo>
                    <a:cubicBezTo>
                      <a:pt x="1375" y="4594"/>
                      <a:pt x="1282" y="4375"/>
                      <a:pt x="1219" y="4313"/>
                    </a:cubicBezTo>
                    <a:cubicBezTo>
                      <a:pt x="1157" y="4250"/>
                      <a:pt x="1032" y="4125"/>
                      <a:pt x="1032" y="4063"/>
                    </a:cubicBezTo>
                    <a:cubicBezTo>
                      <a:pt x="1000" y="3969"/>
                      <a:pt x="1000" y="3875"/>
                      <a:pt x="938" y="3938"/>
                    </a:cubicBezTo>
                    <a:cubicBezTo>
                      <a:pt x="875" y="3969"/>
                      <a:pt x="907" y="4031"/>
                      <a:pt x="969" y="4094"/>
                    </a:cubicBezTo>
                    <a:cubicBezTo>
                      <a:pt x="1032" y="4156"/>
                      <a:pt x="1032" y="4219"/>
                      <a:pt x="1094" y="4313"/>
                    </a:cubicBezTo>
                    <a:cubicBezTo>
                      <a:pt x="1188" y="4406"/>
                      <a:pt x="1157" y="4469"/>
                      <a:pt x="1188" y="4531"/>
                    </a:cubicBezTo>
                    <a:cubicBezTo>
                      <a:pt x="1219" y="4563"/>
                      <a:pt x="1344" y="4656"/>
                      <a:pt x="1282" y="4719"/>
                    </a:cubicBezTo>
                    <a:cubicBezTo>
                      <a:pt x="1250" y="4781"/>
                      <a:pt x="1188" y="4625"/>
                      <a:pt x="1157" y="4625"/>
                    </a:cubicBezTo>
                    <a:cubicBezTo>
                      <a:pt x="1157" y="4625"/>
                      <a:pt x="1094" y="4594"/>
                      <a:pt x="1094" y="4563"/>
                    </a:cubicBezTo>
                    <a:cubicBezTo>
                      <a:pt x="1094" y="4500"/>
                      <a:pt x="1063" y="4469"/>
                      <a:pt x="1000" y="4406"/>
                    </a:cubicBezTo>
                    <a:cubicBezTo>
                      <a:pt x="969" y="4344"/>
                      <a:pt x="938" y="4375"/>
                      <a:pt x="907" y="4375"/>
                    </a:cubicBezTo>
                    <a:cubicBezTo>
                      <a:pt x="844" y="4375"/>
                      <a:pt x="907" y="4281"/>
                      <a:pt x="907" y="4250"/>
                    </a:cubicBezTo>
                    <a:cubicBezTo>
                      <a:pt x="938" y="4219"/>
                      <a:pt x="907" y="4156"/>
                      <a:pt x="844" y="4125"/>
                    </a:cubicBezTo>
                    <a:cubicBezTo>
                      <a:pt x="813" y="4125"/>
                      <a:pt x="782" y="3938"/>
                      <a:pt x="719" y="3844"/>
                    </a:cubicBezTo>
                    <a:cubicBezTo>
                      <a:pt x="688" y="3719"/>
                      <a:pt x="657" y="3656"/>
                      <a:pt x="594" y="3688"/>
                    </a:cubicBezTo>
                    <a:cubicBezTo>
                      <a:pt x="532" y="3688"/>
                      <a:pt x="469" y="3625"/>
                      <a:pt x="438" y="3594"/>
                    </a:cubicBezTo>
                    <a:cubicBezTo>
                      <a:pt x="375" y="3563"/>
                      <a:pt x="407" y="3375"/>
                      <a:pt x="344" y="3313"/>
                    </a:cubicBezTo>
                    <a:cubicBezTo>
                      <a:pt x="282" y="3219"/>
                      <a:pt x="219" y="3094"/>
                      <a:pt x="250" y="3000"/>
                    </a:cubicBezTo>
                    <a:cubicBezTo>
                      <a:pt x="250" y="2906"/>
                      <a:pt x="250" y="2688"/>
                      <a:pt x="250" y="2656"/>
                    </a:cubicBezTo>
                    <a:cubicBezTo>
                      <a:pt x="250" y="2594"/>
                      <a:pt x="219" y="2469"/>
                      <a:pt x="219" y="2469"/>
                    </a:cubicBezTo>
                    <a:cubicBezTo>
                      <a:pt x="219" y="2438"/>
                      <a:pt x="188" y="2375"/>
                      <a:pt x="188" y="2375"/>
                    </a:cubicBezTo>
                    <a:cubicBezTo>
                      <a:pt x="157" y="2344"/>
                      <a:pt x="94" y="2281"/>
                      <a:pt x="32" y="2281"/>
                    </a:cubicBezTo>
                    <a:lnTo>
                      <a:pt x="0" y="2281"/>
                    </a:lnTo>
                    <a:cubicBezTo>
                      <a:pt x="313" y="1500"/>
                      <a:pt x="782" y="813"/>
                      <a:pt x="1375" y="219"/>
                    </a:cubicBezTo>
                    <a:close/>
                    <a:moveTo>
                      <a:pt x="2813" y="3000"/>
                    </a:moveTo>
                    <a:lnTo>
                      <a:pt x="2813" y="3000"/>
                    </a:lnTo>
                    <a:lnTo>
                      <a:pt x="2813" y="3000"/>
                    </a:lnTo>
                    <a:cubicBezTo>
                      <a:pt x="2875" y="3000"/>
                      <a:pt x="2875" y="2906"/>
                      <a:pt x="2875" y="2875"/>
                    </a:cubicBezTo>
                    <a:cubicBezTo>
                      <a:pt x="2875" y="2844"/>
                      <a:pt x="2875" y="2719"/>
                      <a:pt x="2907" y="2688"/>
                    </a:cubicBezTo>
                    <a:cubicBezTo>
                      <a:pt x="2907" y="2656"/>
                      <a:pt x="2938" y="2594"/>
                      <a:pt x="3000" y="2594"/>
                    </a:cubicBezTo>
                    <a:cubicBezTo>
                      <a:pt x="3063" y="2563"/>
                      <a:pt x="3125" y="2625"/>
                      <a:pt x="3125" y="2719"/>
                    </a:cubicBezTo>
                    <a:cubicBezTo>
                      <a:pt x="3094" y="2781"/>
                      <a:pt x="3125" y="2844"/>
                      <a:pt x="3157" y="2844"/>
                    </a:cubicBezTo>
                    <a:cubicBezTo>
                      <a:pt x="3157" y="2844"/>
                      <a:pt x="3250" y="2781"/>
                      <a:pt x="3219" y="2750"/>
                    </a:cubicBezTo>
                    <a:cubicBezTo>
                      <a:pt x="3188" y="2688"/>
                      <a:pt x="3219" y="2531"/>
                      <a:pt x="3219" y="2594"/>
                    </a:cubicBezTo>
                    <a:cubicBezTo>
                      <a:pt x="3219" y="2656"/>
                      <a:pt x="3282" y="2688"/>
                      <a:pt x="3313" y="2688"/>
                    </a:cubicBezTo>
                    <a:cubicBezTo>
                      <a:pt x="3344" y="2688"/>
                      <a:pt x="3282" y="2531"/>
                      <a:pt x="3250" y="2531"/>
                    </a:cubicBezTo>
                    <a:cubicBezTo>
                      <a:pt x="3188" y="2531"/>
                      <a:pt x="3125" y="2531"/>
                      <a:pt x="3094" y="2531"/>
                    </a:cubicBezTo>
                    <a:cubicBezTo>
                      <a:pt x="3094" y="2531"/>
                      <a:pt x="2969" y="2500"/>
                      <a:pt x="2938" y="2500"/>
                    </a:cubicBezTo>
                    <a:cubicBezTo>
                      <a:pt x="2875" y="2500"/>
                      <a:pt x="2813" y="2531"/>
                      <a:pt x="2813" y="2594"/>
                    </a:cubicBezTo>
                    <a:cubicBezTo>
                      <a:pt x="2781" y="2656"/>
                      <a:pt x="2813" y="2781"/>
                      <a:pt x="2781" y="2813"/>
                    </a:cubicBezTo>
                    <a:cubicBezTo>
                      <a:pt x="2781" y="2844"/>
                      <a:pt x="2781" y="3000"/>
                      <a:pt x="2813" y="3000"/>
                    </a:cubicBezTo>
                    <a:close/>
                    <a:moveTo>
                      <a:pt x="3157" y="3000"/>
                    </a:moveTo>
                    <a:lnTo>
                      <a:pt x="3157" y="3000"/>
                    </a:lnTo>
                    <a:lnTo>
                      <a:pt x="3157" y="3000"/>
                    </a:lnTo>
                    <a:cubicBezTo>
                      <a:pt x="3157" y="3031"/>
                      <a:pt x="3219" y="3000"/>
                      <a:pt x="3250" y="2969"/>
                    </a:cubicBezTo>
                    <a:cubicBezTo>
                      <a:pt x="3282" y="2906"/>
                      <a:pt x="3375" y="2906"/>
                      <a:pt x="3407" y="2844"/>
                    </a:cubicBezTo>
                    <a:cubicBezTo>
                      <a:pt x="3407" y="2813"/>
                      <a:pt x="3438" y="2844"/>
                      <a:pt x="3500" y="2813"/>
                    </a:cubicBezTo>
                    <a:cubicBezTo>
                      <a:pt x="3563" y="2781"/>
                      <a:pt x="3594" y="2750"/>
                      <a:pt x="3563" y="2719"/>
                    </a:cubicBezTo>
                    <a:cubicBezTo>
                      <a:pt x="3563" y="2688"/>
                      <a:pt x="3438" y="2719"/>
                      <a:pt x="3407" y="2719"/>
                    </a:cubicBezTo>
                    <a:cubicBezTo>
                      <a:pt x="3407" y="2688"/>
                      <a:pt x="3282" y="2875"/>
                      <a:pt x="3282" y="2875"/>
                    </a:cubicBezTo>
                    <a:lnTo>
                      <a:pt x="3157" y="2938"/>
                    </a:lnTo>
                    <a:cubicBezTo>
                      <a:pt x="3157" y="2969"/>
                      <a:pt x="3125" y="2938"/>
                      <a:pt x="3157" y="3000"/>
                    </a:cubicBezTo>
                    <a:close/>
                    <a:moveTo>
                      <a:pt x="2563" y="2406"/>
                    </a:moveTo>
                    <a:lnTo>
                      <a:pt x="2563" y="2406"/>
                    </a:lnTo>
                    <a:lnTo>
                      <a:pt x="2563" y="2406"/>
                    </a:lnTo>
                    <a:cubicBezTo>
                      <a:pt x="2563" y="2438"/>
                      <a:pt x="2594" y="2438"/>
                      <a:pt x="2625" y="2438"/>
                    </a:cubicBezTo>
                    <a:cubicBezTo>
                      <a:pt x="2688" y="2406"/>
                      <a:pt x="2719" y="2375"/>
                      <a:pt x="2750" y="2375"/>
                    </a:cubicBezTo>
                    <a:cubicBezTo>
                      <a:pt x="2781" y="2375"/>
                      <a:pt x="2750" y="2406"/>
                      <a:pt x="2813" y="2406"/>
                    </a:cubicBezTo>
                    <a:cubicBezTo>
                      <a:pt x="2875" y="2406"/>
                      <a:pt x="2938" y="2438"/>
                      <a:pt x="2938" y="2438"/>
                    </a:cubicBezTo>
                    <a:cubicBezTo>
                      <a:pt x="2969" y="2438"/>
                      <a:pt x="3032" y="2344"/>
                      <a:pt x="2969" y="2313"/>
                    </a:cubicBezTo>
                    <a:cubicBezTo>
                      <a:pt x="2938" y="2313"/>
                      <a:pt x="2875" y="2250"/>
                      <a:pt x="2844" y="2219"/>
                    </a:cubicBezTo>
                    <a:cubicBezTo>
                      <a:pt x="2813" y="2156"/>
                      <a:pt x="2719" y="2281"/>
                      <a:pt x="2657" y="2313"/>
                    </a:cubicBezTo>
                    <a:cubicBezTo>
                      <a:pt x="2563" y="2344"/>
                      <a:pt x="2563" y="2344"/>
                      <a:pt x="2563" y="2406"/>
                    </a:cubicBezTo>
                    <a:close/>
                    <a:moveTo>
                      <a:pt x="157" y="2156"/>
                    </a:moveTo>
                    <a:lnTo>
                      <a:pt x="157" y="2156"/>
                    </a:lnTo>
                    <a:lnTo>
                      <a:pt x="157" y="2156"/>
                    </a:lnTo>
                    <a:cubicBezTo>
                      <a:pt x="125" y="2125"/>
                      <a:pt x="188" y="2250"/>
                      <a:pt x="219" y="2250"/>
                    </a:cubicBezTo>
                    <a:cubicBezTo>
                      <a:pt x="250" y="2281"/>
                      <a:pt x="313" y="2281"/>
                      <a:pt x="313" y="2313"/>
                    </a:cubicBezTo>
                    <a:cubicBezTo>
                      <a:pt x="313" y="2375"/>
                      <a:pt x="344" y="2469"/>
                      <a:pt x="344" y="2438"/>
                    </a:cubicBezTo>
                    <a:cubicBezTo>
                      <a:pt x="375" y="2438"/>
                      <a:pt x="375" y="2344"/>
                      <a:pt x="375" y="2313"/>
                    </a:cubicBezTo>
                    <a:cubicBezTo>
                      <a:pt x="344" y="2281"/>
                      <a:pt x="250" y="2188"/>
                      <a:pt x="250" y="2188"/>
                    </a:cubicBezTo>
                    <a:cubicBezTo>
                      <a:pt x="219" y="2188"/>
                      <a:pt x="188" y="2156"/>
                      <a:pt x="157" y="215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409" name="Freeform 5">
                <a:extLst>
                  <a:ext uri="{FF2B5EF4-FFF2-40B4-BE49-F238E27FC236}">
                    <a16:creationId xmlns:a16="http://schemas.microsoft.com/office/drawing/2014/main" id="{0B08FC13-81F1-4E4B-AFE0-ED6503993D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38402" y="6619463"/>
                <a:ext cx="44013" cy="60778"/>
              </a:xfrm>
              <a:custGeom>
                <a:avLst/>
                <a:gdLst>
                  <a:gd name="T0" fmla="*/ 0 w 94"/>
                  <a:gd name="T1" fmla="*/ 63 h 126"/>
                  <a:gd name="T2" fmla="*/ 0 w 94"/>
                  <a:gd name="T3" fmla="*/ 63 h 126"/>
                  <a:gd name="T4" fmla="*/ 93 w 94"/>
                  <a:gd name="T5" fmla="*/ 94 h 126"/>
                  <a:gd name="T6" fmla="*/ 0 w 94"/>
                  <a:gd name="T7" fmla="*/ 6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4" h="126">
                    <a:moveTo>
                      <a:pt x="0" y="63"/>
                    </a:moveTo>
                    <a:lnTo>
                      <a:pt x="0" y="63"/>
                    </a:lnTo>
                    <a:cubicBezTo>
                      <a:pt x="0" y="94"/>
                      <a:pt x="62" y="125"/>
                      <a:pt x="93" y="94"/>
                    </a:cubicBezTo>
                    <a:cubicBezTo>
                      <a:pt x="93" y="63"/>
                      <a:pt x="31" y="0"/>
                      <a:pt x="0" y="63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0" name="Freeform 6">
                <a:extLst>
                  <a:ext uri="{FF2B5EF4-FFF2-40B4-BE49-F238E27FC236}">
                    <a16:creationId xmlns:a16="http://schemas.microsoft.com/office/drawing/2014/main" id="{8184B6ED-029E-3243-AC37-1383AA04B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11757" y="6663475"/>
                <a:ext cx="75450" cy="46108"/>
              </a:xfrm>
              <a:custGeom>
                <a:avLst/>
                <a:gdLst>
                  <a:gd name="T0" fmla="*/ 62 w 157"/>
                  <a:gd name="T1" fmla="*/ 31 h 95"/>
                  <a:gd name="T2" fmla="*/ 62 w 157"/>
                  <a:gd name="T3" fmla="*/ 31 h 95"/>
                  <a:gd name="T4" fmla="*/ 94 w 157"/>
                  <a:gd name="T5" fmla="*/ 94 h 95"/>
                  <a:gd name="T6" fmla="*/ 62 w 157"/>
                  <a:gd name="T7" fmla="*/ 3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7" h="95">
                    <a:moveTo>
                      <a:pt x="62" y="31"/>
                    </a:moveTo>
                    <a:lnTo>
                      <a:pt x="62" y="31"/>
                    </a:lnTo>
                    <a:cubicBezTo>
                      <a:pt x="0" y="62"/>
                      <a:pt x="62" y="94"/>
                      <a:pt x="94" y="94"/>
                    </a:cubicBezTo>
                    <a:cubicBezTo>
                      <a:pt x="156" y="62"/>
                      <a:pt x="125" y="0"/>
                      <a:pt x="62" y="31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1" name="Freeform 7">
                <a:extLst>
                  <a:ext uri="{FF2B5EF4-FFF2-40B4-BE49-F238E27FC236}">
                    <a16:creationId xmlns:a16="http://schemas.microsoft.com/office/drawing/2014/main" id="{184B502D-1266-004C-BE5E-C0368DC045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01872" y="5980237"/>
                <a:ext cx="31438" cy="31438"/>
              </a:xfrm>
              <a:custGeom>
                <a:avLst/>
                <a:gdLst>
                  <a:gd name="T0" fmla="*/ 0 w 64"/>
                  <a:gd name="T1" fmla="*/ 63 h 64"/>
                  <a:gd name="T2" fmla="*/ 0 w 64"/>
                  <a:gd name="T3" fmla="*/ 63 h 64"/>
                  <a:gd name="T4" fmla="*/ 32 w 64"/>
                  <a:gd name="T5" fmla="*/ 63 h 64"/>
                  <a:gd name="T6" fmla="*/ 63 w 64"/>
                  <a:gd name="T7" fmla="*/ 0 h 64"/>
                  <a:gd name="T8" fmla="*/ 0 w 64"/>
                  <a:gd name="T9" fmla="*/ 6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4">
                    <a:moveTo>
                      <a:pt x="0" y="63"/>
                    </a:moveTo>
                    <a:lnTo>
                      <a:pt x="0" y="63"/>
                    </a:lnTo>
                    <a:lnTo>
                      <a:pt x="32" y="63"/>
                    </a:lnTo>
                    <a:cubicBezTo>
                      <a:pt x="63" y="63"/>
                      <a:pt x="63" y="32"/>
                      <a:pt x="63" y="0"/>
                    </a:cubicBezTo>
                    <a:cubicBezTo>
                      <a:pt x="32" y="32"/>
                      <a:pt x="32" y="32"/>
                      <a:pt x="0" y="63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2" name="Freeform 8">
                <a:extLst>
                  <a:ext uri="{FF2B5EF4-FFF2-40B4-BE49-F238E27FC236}">
                    <a16:creationId xmlns:a16="http://schemas.microsoft.com/office/drawing/2014/main" id="{2A0DC4F9-A777-FB47-B8B4-321845E331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5165" y="6038920"/>
                <a:ext cx="224253" cy="119462"/>
              </a:xfrm>
              <a:custGeom>
                <a:avLst/>
                <a:gdLst>
                  <a:gd name="T0" fmla="*/ 31 w 470"/>
                  <a:gd name="T1" fmla="*/ 188 h 251"/>
                  <a:gd name="T2" fmla="*/ 31 w 470"/>
                  <a:gd name="T3" fmla="*/ 188 h 251"/>
                  <a:gd name="T4" fmla="*/ 31 w 470"/>
                  <a:gd name="T5" fmla="*/ 188 h 251"/>
                  <a:gd name="T6" fmla="*/ 62 w 470"/>
                  <a:gd name="T7" fmla="*/ 219 h 251"/>
                  <a:gd name="T8" fmla="*/ 125 w 470"/>
                  <a:gd name="T9" fmla="*/ 125 h 251"/>
                  <a:gd name="T10" fmla="*/ 281 w 470"/>
                  <a:gd name="T11" fmla="*/ 125 h 251"/>
                  <a:gd name="T12" fmla="*/ 375 w 470"/>
                  <a:gd name="T13" fmla="*/ 188 h 251"/>
                  <a:gd name="T14" fmla="*/ 469 w 470"/>
                  <a:gd name="T15" fmla="*/ 63 h 251"/>
                  <a:gd name="T16" fmla="*/ 375 w 470"/>
                  <a:gd name="T17" fmla="*/ 0 h 251"/>
                  <a:gd name="T18" fmla="*/ 219 w 470"/>
                  <a:gd name="T19" fmla="*/ 0 h 251"/>
                  <a:gd name="T20" fmla="*/ 31 w 470"/>
                  <a:gd name="T21" fmla="*/ 188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0" h="251">
                    <a:moveTo>
                      <a:pt x="31" y="188"/>
                    </a:moveTo>
                    <a:lnTo>
                      <a:pt x="31" y="188"/>
                    </a:lnTo>
                    <a:lnTo>
                      <a:pt x="31" y="188"/>
                    </a:lnTo>
                    <a:cubicBezTo>
                      <a:pt x="0" y="188"/>
                      <a:pt x="31" y="250"/>
                      <a:pt x="62" y="219"/>
                    </a:cubicBezTo>
                    <a:cubicBezTo>
                      <a:pt x="94" y="219"/>
                      <a:pt x="94" y="125"/>
                      <a:pt x="125" y="125"/>
                    </a:cubicBezTo>
                    <a:cubicBezTo>
                      <a:pt x="156" y="125"/>
                      <a:pt x="281" y="94"/>
                      <a:pt x="281" y="125"/>
                    </a:cubicBezTo>
                    <a:cubicBezTo>
                      <a:pt x="312" y="188"/>
                      <a:pt x="312" y="157"/>
                      <a:pt x="375" y="188"/>
                    </a:cubicBezTo>
                    <a:cubicBezTo>
                      <a:pt x="406" y="188"/>
                      <a:pt x="469" y="94"/>
                      <a:pt x="469" y="63"/>
                    </a:cubicBezTo>
                    <a:cubicBezTo>
                      <a:pt x="469" y="63"/>
                      <a:pt x="438" y="0"/>
                      <a:pt x="375" y="0"/>
                    </a:cubicBezTo>
                    <a:cubicBezTo>
                      <a:pt x="344" y="0"/>
                      <a:pt x="281" y="0"/>
                      <a:pt x="219" y="0"/>
                    </a:cubicBezTo>
                    <a:cubicBezTo>
                      <a:pt x="156" y="63"/>
                      <a:pt x="94" y="125"/>
                      <a:pt x="31" y="188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3" name="Freeform 9">
                <a:extLst>
                  <a:ext uri="{FF2B5EF4-FFF2-40B4-BE49-F238E27FC236}">
                    <a16:creationId xmlns:a16="http://schemas.microsoft.com/office/drawing/2014/main" id="{CA393A63-E0FA-1B49-B895-2B9FA61115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28519" y="6158383"/>
                <a:ext cx="178144" cy="148803"/>
              </a:xfrm>
              <a:custGeom>
                <a:avLst/>
                <a:gdLst>
                  <a:gd name="T0" fmla="*/ 32 w 376"/>
                  <a:gd name="T1" fmla="*/ 63 h 314"/>
                  <a:gd name="T2" fmla="*/ 32 w 376"/>
                  <a:gd name="T3" fmla="*/ 63 h 314"/>
                  <a:gd name="T4" fmla="*/ 63 w 376"/>
                  <a:gd name="T5" fmla="*/ 157 h 314"/>
                  <a:gd name="T6" fmla="*/ 188 w 376"/>
                  <a:gd name="T7" fmla="*/ 157 h 314"/>
                  <a:gd name="T8" fmla="*/ 282 w 376"/>
                  <a:gd name="T9" fmla="*/ 282 h 314"/>
                  <a:gd name="T10" fmla="*/ 375 w 376"/>
                  <a:gd name="T11" fmla="*/ 188 h 314"/>
                  <a:gd name="T12" fmla="*/ 344 w 376"/>
                  <a:gd name="T13" fmla="*/ 32 h 314"/>
                  <a:gd name="T14" fmla="*/ 188 w 376"/>
                  <a:gd name="T15" fmla="*/ 32 h 314"/>
                  <a:gd name="T16" fmla="*/ 32 w 376"/>
                  <a:gd name="T17" fmla="*/ 63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6" h="314">
                    <a:moveTo>
                      <a:pt x="32" y="63"/>
                    </a:moveTo>
                    <a:lnTo>
                      <a:pt x="32" y="63"/>
                    </a:lnTo>
                    <a:cubicBezTo>
                      <a:pt x="0" y="63"/>
                      <a:pt x="0" y="157"/>
                      <a:pt x="63" y="157"/>
                    </a:cubicBezTo>
                    <a:cubicBezTo>
                      <a:pt x="94" y="157"/>
                      <a:pt x="156" y="125"/>
                      <a:pt x="188" y="157"/>
                    </a:cubicBezTo>
                    <a:cubicBezTo>
                      <a:pt x="188" y="188"/>
                      <a:pt x="219" y="313"/>
                      <a:pt x="282" y="282"/>
                    </a:cubicBezTo>
                    <a:cubicBezTo>
                      <a:pt x="344" y="219"/>
                      <a:pt x="344" y="188"/>
                      <a:pt x="375" y="188"/>
                    </a:cubicBezTo>
                    <a:cubicBezTo>
                      <a:pt x="375" y="188"/>
                      <a:pt x="375" y="63"/>
                      <a:pt x="344" y="32"/>
                    </a:cubicBezTo>
                    <a:cubicBezTo>
                      <a:pt x="313" y="0"/>
                      <a:pt x="188" y="32"/>
                      <a:pt x="188" y="32"/>
                    </a:cubicBezTo>
                    <a:cubicBezTo>
                      <a:pt x="156" y="63"/>
                      <a:pt x="63" y="32"/>
                      <a:pt x="32" y="63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4" name="Freeform 10">
                <a:extLst>
                  <a:ext uri="{FF2B5EF4-FFF2-40B4-BE49-F238E27FC236}">
                    <a16:creationId xmlns:a16="http://schemas.microsoft.com/office/drawing/2014/main" id="{E1BCD995-4794-2F40-8C0F-FC66A65A0C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36005" y="6143711"/>
                <a:ext cx="148804" cy="75450"/>
              </a:xfrm>
              <a:custGeom>
                <a:avLst/>
                <a:gdLst>
                  <a:gd name="T0" fmla="*/ 31 w 313"/>
                  <a:gd name="T1" fmla="*/ 125 h 157"/>
                  <a:gd name="T2" fmla="*/ 31 w 313"/>
                  <a:gd name="T3" fmla="*/ 125 h 157"/>
                  <a:gd name="T4" fmla="*/ 94 w 313"/>
                  <a:gd name="T5" fmla="*/ 156 h 157"/>
                  <a:gd name="T6" fmla="*/ 281 w 313"/>
                  <a:gd name="T7" fmla="*/ 125 h 157"/>
                  <a:gd name="T8" fmla="*/ 281 w 313"/>
                  <a:gd name="T9" fmla="*/ 63 h 157"/>
                  <a:gd name="T10" fmla="*/ 156 w 313"/>
                  <a:gd name="T11" fmla="*/ 0 h 157"/>
                  <a:gd name="T12" fmla="*/ 31 w 313"/>
                  <a:gd name="T13" fmla="*/ 125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157">
                    <a:moveTo>
                      <a:pt x="31" y="125"/>
                    </a:moveTo>
                    <a:lnTo>
                      <a:pt x="31" y="125"/>
                    </a:lnTo>
                    <a:cubicBezTo>
                      <a:pt x="31" y="156"/>
                      <a:pt x="62" y="156"/>
                      <a:pt x="94" y="156"/>
                    </a:cubicBezTo>
                    <a:cubicBezTo>
                      <a:pt x="156" y="156"/>
                      <a:pt x="219" y="125"/>
                      <a:pt x="281" y="125"/>
                    </a:cubicBezTo>
                    <a:cubicBezTo>
                      <a:pt x="312" y="125"/>
                      <a:pt x="312" y="63"/>
                      <a:pt x="281" y="63"/>
                    </a:cubicBezTo>
                    <a:cubicBezTo>
                      <a:pt x="219" y="31"/>
                      <a:pt x="187" y="0"/>
                      <a:pt x="156" y="0"/>
                    </a:cubicBezTo>
                    <a:cubicBezTo>
                      <a:pt x="125" y="31"/>
                      <a:pt x="0" y="94"/>
                      <a:pt x="31" y="12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5" name="Freeform 11">
                <a:extLst>
                  <a:ext uri="{FF2B5EF4-FFF2-40B4-BE49-F238E27FC236}">
                    <a16:creationId xmlns:a16="http://schemas.microsoft.com/office/drawing/2014/main" id="{D8C21A1F-809E-DE4F-8B18-4A6D2AA4EA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36005" y="6068262"/>
                <a:ext cx="75450" cy="75450"/>
              </a:xfrm>
              <a:custGeom>
                <a:avLst/>
                <a:gdLst>
                  <a:gd name="T0" fmla="*/ 0 w 157"/>
                  <a:gd name="T1" fmla="*/ 62 h 157"/>
                  <a:gd name="T2" fmla="*/ 0 w 157"/>
                  <a:gd name="T3" fmla="*/ 62 h 157"/>
                  <a:gd name="T4" fmla="*/ 156 w 157"/>
                  <a:gd name="T5" fmla="*/ 94 h 157"/>
                  <a:gd name="T6" fmla="*/ 0 w 157"/>
                  <a:gd name="T7" fmla="*/ 62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7" h="157">
                    <a:moveTo>
                      <a:pt x="0" y="62"/>
                    </a:moveTo>
                    <a:lnTo>
                      <a:pt x="0" y="62"/>
                    </a:lnTo>
                    <a:cubicBezTo>
                      <a:pt x="0" y="125"/>
                      <a:pt x="156" y="156"/>
                      <a:pt x="156" y="94"/>
                    </a:cubicBezTo>
                    <a:cubicBezTo>
                      <a:pt x="125" y="31"/>
                      <a:pt x="31" y="0"/>
                      <a:pt x="0" y="6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6" name="Freeform 12">
                <a:extLst>
                  <a:ext uri="{FF2B5EF4-FFF2-40B4-BE49-F238E27FC236}">
                    <a16:creationId xmlns:a16="http://schemas.microsoft.com/office/drawing/2014/main" id="{451A97BD-4CB7-AA40-AF48-8936C921E8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77322" y="5950895"/>
                <a:ext cx="580543" cy="192815"/>
              </a:xfrm>
              <a:custGeom>
                <a:avLst/>
                <a:gdLst>
                  <a:gd name="T0" fmla="*/ 156 w 1220"/>
                  <a:gd name="T1" fmla="*/ 62 h 407"/>
                  <a:gd name="T2" fmla="*/ 156 w 1220"/>
                  <a:gd name="T3" fmla="*/ 62 h 407"/>
                  <a:gd name="T4" fmla="*/ 31 w 1220"/>
                  <a:gd name="T5" fmla="*/ 0 h 407"/>
                  <a:gd name="T6" fmla="*/ 62 w 1220"/>
                  <a:gd name="T7" fmla="*/ 94 h 407"/>
                  <a:gd name="T8" fmla="*/ 219 w 1220"/>
                  <a:gd name="T9" fmla="*/ 187 h 407"/>
                  <a:gd name="T10" fmla="*/ 406 w 1220"/>
                  <a:gd name="T11" fmla="*/ 281 h 407"/>
                  <a:gd name="T12" fmla="*/ 531 w 1220"/>
                  <a:gd name="T13" fmla="*/ 375 h 407"/>
                  <a:gd name="T14" fmla="*/ 656 w 1220"/>
                  <a:gd name="T15" fmla="*/ 406 h 407"/>
                  <a:gd name="T16" fmla="*/ 844 w 1220"/>
                  <a:gd name="T17" fmla="*/ 375 h 407"/>
                  <a:gd name="T18" fmla="*/ 1125 w 1220"/>
                  <a:gd name="T19" fmla="*/ 406 h 407"/>
                  <a:gd name="T20" fmla="*/ 1219 w 1220"/>
                  <a:gd name="T21" fmla="*/ 344 h 407"/>
                  <a:gd name="T22" fmla="*/ 1031 w 1220"/>
                  <a:gd name="T23" fmla="*/ 281 h 407"/>
                  <a:gd name="T24" fmla="*/ 750 w 1220"/>
                  <a:gd name="T25" fmla="*/ 281 h 407"/>
                  <a:gd name="T26" fmla="*/ 562 w 1220"/>
                  <a:gd name="T27" fmla="*/ 281 h 407"/>
                  <a:gd name="T28" fmla="*/ 469 w 1220"/>
                  <a:gd name="T29" fmla="*/ 219 h 407"/>
                  <a:gd name="T30" fmla="*/ 312 w 1220"/>
                  <a:gd name="T31" fmla="*/ 94 h 407"/>
                  <a:gd name="T32" fmla="*/ 156 w 1220"/>
                  <a:gd name="T33" fmla="*/ 62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20" h="407">
                    <a:moveTo>
                      <a:pt x="156" y="62"/>
                    </a:moveTo>
                    <a:lnTo>
                      <a:pt x="156" y="62"/>
                    </a:lnTo>
                    <a:cubicBezTo>
                      <a:pt x="125" y="31"/>
                      <a:pt x="31" y="31"/>
                      <a:pt x="31" y="0"/>
                    </a:cubicBezTo>
                    <a:cubicBezTo>
                      <a:pt x="31" y="0"/>
                      <a:pt x="0" y="62"/>
                      <a:pt x="62" y="94"/>
                    </a:cubicBezTo>
                    <a:cubicBezTo>
                      <a:pt x="94" y="125"/>
                      <a:pt x="156" y="187"/>
                      <a:pt x="219" y="187"/>
                    </a:cubicBezTo>
                    <a:cubicBezTo>
                      <a:pt x="281" y="219"/>
                      <a:pt x="375" y="219"/>
                      <a:pt x="406" y="281"/>
                    </a:cubicBezTo>
                    <a:cubicBezTo>
                      <a:pt x="437" y="344"/>
                      <a:pt x="531" y="375"/>
                      <a:pt x="531" y="375"/>
                    </a:cubicBezTo>
                    <a:cubicBezTo>
                      <a:pt x="656" y="406"/>
                      <a:pt x="656" y="406"/>
                      <a:pt x="656" y="406"/>
                    </a:cubicBezTo>
                    <a:cubicBezTo>
                      <a:pt x="656" y="406"/>
                      <a:pt x="750" y="375"/>
                      <a:pt x="844" y="375"/>
                    </a:cubicBezTo>
                    <a:cubicBezTo>
                      <a:pt x="906" y="375"/>
                      <a:pt x="1062" y="406"/>
                      <a:pt x="1125" y="406"/>
                    </a:cubicBezTo>
                    <a:cubicBezTo>
                      <a:pt x="1187" y="406"/>
                      <a:pt x="1219" y="375"/>
                      <a:pt x="1219" y="344"/>
                    </a:cubicBezTo>
                    <a:cubicBezTo>
                      <a:pt x="1219" y="312"/>
                      <a:pt x="1094" y="281"/>
                      <a:pt x="1031" y="281"/>
                    </a:cubicBezTo>
                    <a:cubicBezTo>
                      <a:pt x="1000" y="281"/>
                      <a:pt x="812" y="281"/>
                      <a:pt x="750" y="281"/>
                    </a:cubicBezTo>
                    <a:cubicBezTo>
                      <a:pt x="687" y="281"/>
                      <a:pt x="625" y="281"/>
                      <a:pt x="562" y="281"/>
                    </a:cubicBezTo>
                    <a:cubicBezTo>
                      <a:pt x="531" y="281"/>
                      <a:pt x="500" y="250"/>
                      <a:pt x="469" y="219"/>
                    </a:cubicBezTo>
                    <a:cubicBezTo>
                      <a:pt x="437" y="187"/>
                      <a:pt x="344" y="94"/>
                      <a:pt x="312" y="94"/>
                    </a:cubicBezTo>
                    <a:cubicBezTo>
                      <a:pt x="250" y="94"/>
                      <a:pt x="250" y="94"/>
                      <a:pt x="156" y="6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7" name="Freeform 13">
                <a:extLst>
                  <a:ext uri="{FF2B5EF4-FFF2-40B4-BE49-F238E27FC236}">
                    <a16:creationId xmlns:a16="http://schemas.microsoft.com/office/drawing/2014/main" id="{DF15662E-70FA-BD45-931E-5F48AF452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37217" y="6470659"/>
                <a:ext cx="326948" cy="178146"/>
              </a:xfrm>
              <a:custGeom>
                <a:avLst/>
                <a:gdLst>
                  <a:gd name="T0" fmla="*/ 62 w 688"/>
                  <a:gd name="T1" fmla="*/ 31 h 376"/>
                  <a:gd name="T2" fmla="*/ 62 w 688"/>
                  <a:gd name="T3" fmla="*/ 31 h 376"/>
                  <a:gd name="T4" fmla="*/ 31 w 688"/>
                  <a:gd name="T5" fmla="*/ 156 h 376"/>
                  <a:gd name="T6" fmla="*/ 125 w 688"/>
                  <a:gd name="T7" fmla="*/ 250 h 376"/>
                  <a:gd name="T8" fmla="*/ 250 w 688"/>
                  <a:gd name="T9" fmla="*/ 281 h 376"/>
                  <a:gd name="T10" fmla="*/ 375 w 688"/>
                  <a:gd name="T11" fmla="*/ 343 h 376"/>
                  <a:gd name="T12" fmla="*/ 500 w 688"/>
                  <a:gd name="T13" fmla="*/ 281 h 376"/>
                  <a:gd name="T14" fmla="*/ 625 w 688"/>
                  <a:gd name="T15" fmla="*/ 218 h 376"/>
                  <a:gd name="T16" fmla="*/ 656 w 688"/>
                  <a:gd name="T17" fmla="*/ 93 h 376"/>
                  <a:gd name="T18" fmla="*/ 531 w 688"/>
                  <a:gd name="T19" fmla="*/ 31 h 376"/>
                  <a:gd name="T20" fmla="*/ 375 w 688"/>
                  <a:gd name="T21" fmla="*/ 62 h 376"/>
                  <a:gd name="T22" fmla="*/ 218 w 688"/>
                  <a:gd name="T23" fmla="*/ 62 h 376"/>
                  <a:gd name="T24" fmla="*/ 62 w 688"/>
                  <a:gd name="T25" fmla="*/ 31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88" h="376">
                    <a:moveTo>
                      <a:pt x="62" y="31"/>
                    </a:moveTo>
                    <a:lnTo>
                      <a:pt x="62" y="31"/>
                    </a:lnTo>
                    <a:cubicBezTo>
                      <a:pt x="31" y="62"/>
                      <a:pt x="0" y="62"/>
                      <a:pt x="31" y="156"/>
                    </a:cubicBezTo>
                    <a:cubicBezTo>
                      <a:pt x="62" y="218"/>
                      <a:pt x="93" y="250"/>
                      <a:pt x="125" y="250"/>
                    </a:cubicBezTo>
                    <a:cubicBezTo>
                      <a:pt x="156" y="250"/>
                      <a:pt x="250" y="250"/>
                      <a:pt x="250" y="281"/>
                    </a:cubicBezTo>
                    <a:cubicBezTo>
                      <a:pt x="250" y="343"/>
                      <a:pt x="281" y="375"/>
                      <a:pt x="375" y="343"/>
                    </a:cubicBezTo>
                    <a:cubicBezTo>
                      <a:pt x="437" y="312"/>
                      <a:pt x="468" y="312"/>
                      <a:pt x="500" y="281"/>
                    </a:cubicBezTo>
                    <a:cubicBezTo>
                      <a:pt x="500" y="250"/>
                      <a:pt x="625" y="218"/>
                      <a:pt x="625" y="218"/>
                    </a:cubicBezTo>
                    <a:cubicBezTo>
                      <a:pt x="625" y="218"/>
                      <a:pt x="687" y="156"/>
                      <a:pt x="656" y="93"/>
                    </a:cubicBezTo>
                    <a:cubicBezTo>
                      <a:pt x="656" y="62"/>
                      <a:pt x="562" y="31"/>
                      <a:pt x="531" y="31"/>
                    </a:cubicBezTo>
                    <a:cubicBezTo>
                      <a:pt x="500" y="31"/>
                      <a:pt x="468" y="62"/>
                      <a:pt x="375" y="62"/>
                    </a:cubicBezTo>
                    <a:cubicBezTo>
                      <a:pt x="312" y="62"/>
                      <a:pt x="250" y="125"/>
                      <a:pt x="218" y="62"/>
                    </a:cubicBezTo>
                    <a:cubicBezTo>
                      <a:pt x="187" y="31"/>
                      <a:pt x="62" y="0"/>
                      <a:pt x="62" y="31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8" name="Freeform 14">
                <a:extLst>
                  <a:ext uri="{FF2B5EF4-FFF2-40B4-BE49-F238E27FC236}">
                    <a16:creationId xmlns:a16="http://schemas.microsoft.com/office/drawing/2014/main" id="{DDD2D806-8E18-CB41-9BBC-DBC8AE13F6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63255" y="5460473"/>
                <a:ext cx="1827557" cy="1307792"/>
              </a:xfrm>
              <a:custGeom>
                <a:avLst/>
                <a:gdLst>
                  <a:gd name="T0" fmla="*/ 63 w 3844"/>
                  <a:gd name="T1" fmla="*/ 1125 h 2751"/>
                  <a:gd name="T2" fmla="*/ 313 w 3844"/>
                  <a:gd name="T3" fmla="*/ 1312 h 2751"/>
                  <a:gd name="T4" fmla="*/ 438 w 3844"/>
                  <a:gd name="T5" fmla="*/ 1156 h 2751"/>
                  <a:gd name="T6" fmla="*/ 656 w 3844"/>
                  <a:gd name="T7" fmla="*/ 1250 h 2751"/>
                  <a:gd name="T8" fmla="*/ 1094 w 3844"/>
                  <a:gd name="T9" fmla="*/ 1437 h 2751"/>
                  <a:gd name="T10" fmla="*/ 1250 w 3844"/>
                  <a:gd name="T11" fmla="*/ 1656 h 2751"/>
                  <a:gd name="T12" fmla="*/ 1438 w 3844"/>
                  <a:gd name="T13" fmla="*/ 1843 h 2751"/>
                  <a:gd name="T14" fmla="*/ 1344 w 3844"/>
                  <a:gd name="T15" fmla="*/ 1875 h 2751"/>
                  <a:gd name="T16" fmla="*/ 1281 w 3844"/>
                  <a:gd name="T17" fmla="*/ 1718 h 2751"/>
                  <a:gd name="T18" fmla="*/ 1219 w 3844"/>
                  <a:gd name="T19" fmla="*/ 1937 h 2751"/>
                  <a:gd name="T20" fmla="*/ 1250 w 3844"/>
                  <a:gd name="T21" fmla="*/ 2093 h 2751"/>
                  <a:gd name="T22" fmla="*/ 1406 w 3844"/>
                  <a:gd name="T23" fmla="*/ 2343 h 2751"/>
                  <a:gd name="T24" fmla="*/ 1469 w 3844"/>
                  <a:gd name="T25" fmla="*/ 2531 h 2751"/>
                  <a:gd name="T26" fmla="*/ 1750 w 3844"/>
                  <a:gd name="T27" fmla="*/ 2656 h 2751"/>
                  <a:gd name="T28" fmla="*/ 1938 w 3844"/>
                  <a:gd name="T29" fmla="*/ 2687 h 2751"/>
                  <a:gd name="T30" fmla="*/ 2000 w 3844"/>
                  <a:gd name="T31" fmla="*/ 2468 h 2751"/>
                  <a:gd name="T32" fmla="*/ 2094 w 3844"/>
                  <a:gd name="T33" fmla="*/ 2281 h 2751"/>
                  <a:gd name="T34" fmla="*/ 2437 w 3844"/>
                  <a:gd name="T35" fmla="*/ 2187 h 2751"/>
                  <a:gd name="T36" fmla="*/ 2812 w 3844"/>
                  <a:gd name="T37" fmla="*/ 2000 h 2751"/>
                  <a:gd name="T38" fmla="*/ 3093 w 3844"/>
                  <a:gd name="T39" fmla="*/ 1906 h 2751"/>
                  <a:gd name="T40" fmla="*/ 2937 w 3844"/>
                  <a:gd name="T41" fmla="*/ 1625 h 2751"/>
                  <a:gd name="T42" fmla="*/ 3187 w 3844"/>
                  <a:gd name="T43" fmla="*/ 1843 h 2751"/>
                  <a:gd name="T44" fmla="*/ 3187 w 3844"/>
                  <a:gd name="T45" fmla="*/ 1625 h 2751"/>
                  <a:gd name="T46" fmla="*/ 3437 w 3844"/>
                  <a:gd name="T47" fmla="*/ 1468 h 2751"/>
                  <a:gd name="T48" fmla="*/ 3499 w 3844"/>
                  <a:gd name="T49" fmla="*/ 1156 h 2751"/>
                  <a:gd name="T50" fmla="*/ 3468 w 3844"/>
                  <a:gd name="T51" fmla="*/ 937 h 2751"/>
                  <a:gd name="T52" fmla="*/ 3780 w 3844"/>
                  <a:gd name="T53" fmla="*/ 500 h 2751"/>
                  <a:gd name="T54" fmla="*/ 3343 w 3844"/>
                  <a:gd name="T55" fmla="*/ 656 h 2751"/>
                  <a:gd name="T56" fmla="*/ 3093 w 3844"/>
                  <a:gd name="T57" fmla="*/ 125 h 2751"/>
                  <a:gd name="T58" fmla="*/ 2874 w 3844"/>
                  <a:gd name="T59" fmla="*/ 125 h 2751"/>
                  <a:gd name="T60" fmla="*/ 2562 w 3844"/>
                  <a:gd name="T61" fmla="*/ 250 h 2751"/>
                  <a:gd name="T62" fmla="*/ 2437 w 3844"/>
                  <a:gd name="T63" fmla="*/ 218 h 2751"/>
                  <a:gd name="T64" fmla="*/ 2718 w 3844"/>
                  <a:gd name="T65" fmla="*/ 93 h 2751"/>
                  <a:gd name="T66" fmla="*/ 2188 w 3844"/>
                  <a:gd name="T67" fmla="*/ 31 h 2751"/>
                  <a:gd name="T68" fmla="*/ 1688 w 3844"/>
                  <a:gd name="T69" fmla="*/ 187 h 2751"/>
                  <a:gd name="T70" fmla="*/ 1469 w 3844"/>
                  <a:gd name="T71" fmla="*/ 250 h 2751"/>
                  <a:gd name="T72" fmla="*/ 1219 w 3844"/>
                  <a:gd name="T73" fmla="*/ 531 h 2751"/>
                  <a:gd name="T74" fmla="*/ 750 w 3844"/>
                  <a:gd name="T75" fmla="*/ 625 h 2751"/>
                  <a:gd name="T76" fmla="*/ 531 w 3844"/>
                  <a:gd name="T77" fmla="*/ 781 h 2751"/>
                  <a:gd name="T78" fmla="*/ 344 w 3844"/>
                  <a:gd name="T79" fmla="*/ 1000 h 2751"/>
                  <a:gd name="T80" fmla="*/ 63 w 3844"/>
                  <a:gd name="T81" fmla="*/ 1125 h 2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844" h="2751">
                    <a:moveTo>
                      <a:pt x="63" y="1125"/>
                    </a:moveTo>
                    <a:lnTo>
                      <a:pt x="63" y="1125"/>
                    </a:lnTo>
                    <a:cubicBezTo>
                      <a:pt x="125" y="1187"/>
                      <a:pt x="125" y="1156"/>
                      <a:pt x="188" y="1156"/>
                    </a:cubicBezTo>
                    <a:cubicBezTo>
                      <a:pt x="250" y="1187"/>
                      <a:pt x="281" y="1312"/>
                      <a:pt x="313" y="1312"/>
                    </a:cubicBezTo>
                    <a:cubicBezTo>
                      <a:pt x="344" y="1343"/>
                      <a:pt x="375" y="1312"/>
                      <a:pt x="406" y="1281"/>
                    </a:cubicBezTo>
                    <a:cubicBezTo>
                      <a:pt x="406" y="1250"/>
                      <a:pt x="438" y="1156"/>
                      <a:pt x="438" y="1156"/>
                    </a:cubicBezTo>
                    <a:cubicBezTo>
                      <a:pt x="438" y="1156"/>
                      <a:pt x="438" y="1250"/>
                      <a:pt x="500" y="1281"/>
                    </a:cubicBezTo>
                    <a:cubicBezTo>
                      <a:pt x="531" y="1281"/>
                      <a:pt x="625" y="1250"/>
                      <a:pt x="656" y="1250"/>
                    </a:cubicBezTo>
                    <a:cubicBezTo>
                      <a:pt x="688" y="1250"/>
                      <a:pt x="844" y="1281"/>
                      <a:pt x="906" y="1312"/>
                    </a:cubicBezTo>
                    <a:cubicBezTo>
                      <a:pt x="938" y="1343"/>
                      <a:pt x="1063" y="1375"/>
                      <a:pt x="1094" y="1437"/>
                    </a:cubicBezTo>
                    <a:cubicBezTo>
                      <a:pt x="1125" y="1500"/>
                      <a:pt x="1125" y="1750"/>
                      <a:pt x="1156" y="1781"/>
                    </a:cubicBezTo>
                    <a:cubicBezTo>
                      <a:pt x="1156" y="1781"/>
                      <a:pt x="1219" y="1687"/>
                      <a:pt x="1250" y="1656"/>
                    </a:cubicBezTo>
                    <a:cubicBezTo>
                      <a:pt x="1250" y="1625"/>
                      <a:pt x="1313" y="1656"/>
                      <a:pt x="1344" y="1687"/>
                    </a:cubicBezTo>
                    <a:cubicBezTo>
                      <a:pt x="1375" y="1718"/>
                      <a:pt x="1438" y="1812"/>
                      <a:pt x="1438" y="1843"/>
                    </a:cubicBezTo>
                    <a:cubicBezTo>
                      <a:pt x="1438" y="1875"/>
                      <a:pt x="1406" y="1937"/>
                      <a:pt x="1406" y="1906"/>
                    </a:cubicBezTo>
                    <a:cubicBezTo>
                      <a:pt x="1375" y="1906"/>
                      <a:pt x="1344" y="1906"/>
                      <a:pt x="1344" y="1875"/>
                    </a:cubicBezTo>
                    <a:cubicBezTo>
                      <a:pt x="1375" y="1812"/>
                      <a:pt x="1375" y="1718"/>
                      <a:pt x="1344" y="1718"/>
                    </a:cubicBezTo>
                    <a:cubicBezTo>
                      <a:pt x="1313" y="1718"/>
                      <a:pt x="1281" y="1718"/>
                      <a:pt x="1281" y="1718"/>
                    </a:cubicBezTo>
                    <a:cubicBezTo>
                      <a:pt x="1281" y="1718"/>
                      <a:pt x="1250" y="1718"/>
                      <a:pt x="1188" y="1781"/>
                    </a:cubicBezTo>
                    <a:cubicBezTo>
                      <a:pt x="1156" y="1875"/>
                      <a:pt x="1188" y="1937"/>
                      <a:pt x="1219" y="1937"/>
                    </a:cubicBezTo>
                    <a:cubicBezTo>
                      <a:pt x="1250" y="1937"/>
                      <a:pt x="1313" y="1937"/>
                      <a:pt x="1313" y="1968"/>
                    </a:cubicBezTo>
                    <a:cubicBezTo>
                      <a:pt x="1313" y="2000"/>
                      <a:pt x="1250" y="2062"/>
                      <a:pt x="1250" y="2093"/>
                    </a:cubicBezTo>
                    <a:cubicBezTo>
                      <a:pt x="1250" y="2125"/>
                      <a:pt x="1281" y="2250"/>
                      <a:pt x="1313" y="2281"/>
                    </a:cubicBezTo>
                    <a:cubicBezTo>
                      <a:pt x="1313" y="2312"/>
                      <a:pt x="1406" y="2312"/>
                      <a:pt x="1406" y="2343"/>
                    </a:cubicBezTo>
                    <a:cubicBezTo>
                      <a:pt x="1438" y="2343"/>
                      <a:pt x="1375" y="2343"/>
                      <a:pt x="1375" y="2375"/>
                    </a:cubicBezTo>
                    <a:cubicBezTo>
                      <a:pt x="1406" y="2406"/>
                      <a:pt x="1438" y="2500"/>
                      <a:pt x="1469" y="2531"/>
                    </a:cubicBezTo>
                    <a:cubicBezTo>
                      <a:pt x="1500" y="2531"/>
                      <a:pt x="1625" y="2625"/>
                      <a:pt x="1625" y="2687"/>
                    </a:cubicBezTo>
                    <a:cubicBezTo>
                      <a:pt x="1656" y="2718"/>
                      <a:pt x="1719" y="2656"/>
                      <a:pt x="1750" y="2656"/>
                    </a:cubicBezTo>
                    <a:cubicBezTo>
                      <a:pt x="1781" y="2625"/>
                      <a:pt x="1750" y="2750"/>
                      <a:pt x="1813" y="2750"/>
                    </a:cubicBezTo>
                    <a:cubicBezTo>
                      <a:pt x="1875" y="2750"/>
                      <a:pt x="1875" y="2750"/>
                      <a:pt x="1938" y="2687"/>
                    </a:cubicBezTo>
                    <a:cubicBezTo>
                      <a:pt x="1969" y="2656"/>
                      <a:pt x="1969" y="2593"/>
                      <a:pt x="1969" y="2531"/>
                    </a:cubicBezTo>
                    <a:cubicBezTo>
                      <a:pt x="1969" y="2500"/>
                      <a:pt x="1969" y="2468"/>
                      <a:pt x="2000" y="2468"/>
                    </a:cubicBezTo>
                    <a:cubicBezTo>
                      <a:pt x="2063" y="2500"/>
                      <a:pt x="2063" y="2468"/>
                      <a:pt x="2063" y="2406"/>
                    </a:cubicBezTo>
                    <a:cubicBezTo>
                      <a:pt x="2063" y="2375"/>
                      <a:pt x="2031" y="2312"/>
                      <a:pt x="2094" y="2281"/>
                    </a:cubicBezTo>
                    <a:cubicBezTo>
                      <a:pt x="2188" y="2281"/>
                      <a:pt x="2219" y="2187"/>
                      <a:pt x="2250" y="2187"/>
                    </a:cubicBezTo>
                    <a:cubicBezTo>
                      <a:pt x="2313" y="2187"/>
                      <a:pt x="2437" y="2218"/>
                      <a:pt x="2437" y="2187"/>
                    </a:cubicBezTo>
                    <a:cubicBezTo>
                      <a:pt x="2468" y="2187"/>
                      <a:pt x="2530" y="2031"/>
                      <a:pt x="2562" y="2000"/>
                    </a:cubicBezTo>
                    <a:cubicBezTo>
                      <a:pt x="2593" y="2000"/>
                      <a:pt x="2718" y="2031"/>
                      <a:pt x="2812" y="2000"/>
                    </a:cubicBezTo>
                    <a:cubicBezTo>
                      <a:pt x="2905" y="2000"/>
                      <a:pt x="2999" y="1906"/>
                      <a:pt x="3030" y="1906"/>
                    </a:cubicBezTo>
                    <a:cubicBezTo>
                      <a:pt x="3062" y="1937"/>
                      <a:pt x="3124" y="1937"/>
                      <a:pt x="3093" y="1906"/>
                    </a:cubicBezTo>
                    <a:cubicBezTo>
                      <a:pt x="3093" y="1875"/>
                      <a:pt x="3062" y="1781"/>
                      <a:pt x="2999" y="1781"/>
                    </a:cubicBezTo>
                    <a:cubicBezTo>
                      <a:pt x="2937" y="1781"/>
                      <a:pt x="2937" y="1625"/>
                      <a:pt x="2937" y="1625"/>
                    </a:cubicBezTo>
                    <a:cubicBezTo>
                      <a:pt x="2968" y="1625"/>
                      <a:pt x="3093" y="1687"/>
                      <a:pt x="3093" y="1750"/>
                    </a:cubicBezTo>
                    <a:cubicBezTo>
                      <a:pt x="3093" y="1781"/>
                      <a:pt x="3093" y="1875"/>
                      <a:pt x="3187" y="1843"/>
                    </a:cubicBezTo>
                    <a:cubicBezTo>
                      <a:pt x="3249" y="1812"/>
                      <a:pt x="3249" y="1750"/>
                      <a:pt x="3218" y="1718"/>
                    </a:cubicBezTo>
                    <a:cubicBezTo>
                      <a:pt x="3218" y="1687"/>
                      <a:pt x="3187" y="1656"/>
                      <a:pt x="3187" y="1625"/>
                    </a:cubicBezTo>
                    <a:cubicBezTo>
                      <a:pt x="3155" y="1562"/>
                      <a:pt x="3124" y="1468"/>
                      <a:pt x="3218" y="1468"/>
                    </a:cubicBezTo>
                    <a:cubicBezTo>
                      <a:pt x="3280" y="1437"/>
                      <a:pt x="3437" y="1562"/>
                      <a:pt x="3437" y="1468"/>
                    </a:cubicBezTo>
                    <a:cubicBezTo>
                      <a:pt x="3405" y="1406"/>
                      <a:pt x="3437" y="1312"/>
                      <a:pt x="3437" y="1250"/>
                    </a:cubicBezTo>
                    <a:cubicBezTo>
                      <a:pt x="3468" y="1218"/>
                      <a:pt x="3499" y="1187"/>
                      <a:pt x="3499" y="1156"/>
                    </a:cubicBezTo>
                    <a:cubicBezTo>
                      <a:pt x="3468" y="1156"/>
                      <a:pt x="3437" y="1187"/>
                      <a:pt x="3405" y="1125"/>
                    </a:cubicBezTo>
                    <a:cubicBezTo>
                      <a:pt x="3374" y="1031"/>
                      <a:pt x="3437" y="968"/>
                      <a:pt x="3468" y="937"/>
                    </a:cubicBezTo>
                    <a:cubicBezTo>
                      <a:pt x="3468" y="906"/>
                      <a:pt x="3624" y="718"/>
                      <a:pt x="3718" y="687"/>
                    </a:cubicBezTo>
                    <a:cubicBezTo>
                      <a:pt x="3780" y="656"/>
                      <a:pt x="3843" y="531"/>
                      <a:pt x="3780" y="500"/>
                    </a:cubicBezTo>
                    <a:cubicBezTo>
                      <a:pt x="3749" y="468"/>
                      <a:pt x="3624" y="437"/>
                      <a:pt x="3562" y="500"/>
                    </a:cubicBezTo>
                    <a:cubicBezTo>
                      <a:pt x="3468" y="593"/>
                      <a:pt x="3437" y="687"/>
                      <a:pt x="3343" y="656"/>
                    </a:cubicBezTo>
                    <a:cubicBezTo>
                      <a:pt x="3249" y="625"/>
                      <a:pt x="3249" y="468"/>
                      <a:pt x="3187" y="406"/>
                    </a:cubicBezTo>
                    <a:cubicBezTo>
                      <a:pt x="3124" y="312"/>
                      <a:pt x="3187" y="93"/>
                      <a:pt x="3093" y="125"/>
                    </a:cubicBezTo>
                    <a:cubicBezTo>
                      <a:pt x="3030" y="125"/>
                      <a:pt x="3030" y="125"/>
                      <a:pt x="3030" y="125"/>
                    </a:cubicBezTo>
                    <a:cubicBezTo>
                      <a:pt x="3030" y="125"/>
                      <a:pt x="2937" y="125"/>
                      <a:pt x="2874" y="125"/>
                    </a:cubicBezTo>
                    <a:cubicBezTo>
                      <a:pt x="2812" y="156"/>
                      <a:pt x="2780" y="218"/>
                      <a:pt x="2718" y="187"/>
                    </a:cubicBezTo>
                    <a:cubicBezTo>
                      <a:pt x="2655" y="187"/>
                      <a:pt x="2562" y="218"/>
                      <a:pt x="2562" y="250"/>
                    </a:cubicBezTo>
                    <a:cubicBezTo>
                      <a:pt x="2375" y="281"/>
                      <a:pt x="2250" y="218"/>
                      <a:pt x="2219" y="218"/>
                    </a:cubicBezTo>
                    <a:cubicBezTo>
                      <a:pt x="2188" y="218"/>
                      <a:pt x="2344" y="218"/>
                      <a:pt x="2437" y="218"/>
                    </a:cubicBezTo>
                    <a:cubicBezTo>
                      <a:pt x="2530" y="187"/>
                      <a:pt x="2687" y="156"/>
                      <a:pt x="2749" y="156"/>
                    </a:cubicBezTo>
                    <a:cubicBezTo>
                      <a:pt x="2812" y="125"/>
                      <a:pt x="2749" y="93"/>
                      <a:pt x="2718" y="93"/>
                    </a:cubicBezTo>
                    <a:cubicBezTo>
                      <a:pt x="2655" y="62"/>
                      <a:pt x="2499" y="31"/>
                      <a:pt x="2405" y="0"/>
                    </a:cubicBezTo>
                    <a:cubicBezTo>
                      <a:pt x="2313" y="0"/>
                      <a:pt x="2250" y="31"/>
                      <a:pt x="2188" y="31"/>
                    </a:cubicBezTo>
                    <a:cubicBezTo>
                      <a:pt x="2063" y="62"/>
                      <a:pt x="1938" y="31"/>
                      <a:pt x="1844" y="125"/>
                    </a:cubicBezTo>
                    <a:cubicBezTo>
                      <a:pt x="1781" y="187"/>
                      <a:pt x="1688" y="187"/>
                      <a:pt x="1688" y="187"/>
                    </a:cubicBezTo>
                    <a:cubicBezTo>
                      <a:pt x="1625" y="250"/>
                      <a:pt x="1594" y="406"/>
                      <a:pt x="1563" y="375"/>
                    </a:cubicBezTo>
                    <a:cubicBezTo>
                      <a:pt x="1531" y="312"/>
                      <a:pt x="1500" y="218"/>
                      <a:pt x="1469" y="250"/>
                    </a:cubicBezTo>
                    <a:cubicBezTo>
                      <a:pt x="1406" y="312"/>
                      <a:pt x="1469" y="406"/>
                      <a:pt x="1406" y="468"/>
                    </a:cubicBezTo>
                    <a:cubicBezTo>
                      <a:pt x="1375" y="562"/>
                      <a:pt x="1250" y="531"/>
                      <a:pt x="1219" y="531"/>
                    </a:cubicBezTo>
                    <a:cubicBezTo>
                      <a:pt x="1188" y="500"/>
                      <a:pt x="1156" y="468"/>
                      <a:pt x="1000" y="468"/>
                    </a:cubicBezTo>
                    <a:cubicBezTo>
                      <a:pt x="875" y="500"/>
                      <a:pt x="719" y="562"/>
                      <a:pt x="750" y="625"/>
                    </a:cubicBezTo>
                    <a:cubicBezTo>
                      <a:pt x="781" y="687"/>
                      <a:pt x="688" y="718"/>
                      <a:pt x="656" y="687"/>
                    </a:cubicBezTo>
                    <a:cubicBezTo>
                      <a:pt x="625" y="656"/>
                      <a:pt x="531" y="718"/>
                      <a:pt x="531" y="781"/>
                    </a:cubicBezTo>
                    <a:cubicBezTo>
                      <a:pt x="531" y="843"/>
                      <a:pt x="500" y="906"/>
                      <a:pt x="438" y="906"/>
                    </a:cubicBezTo>
                    <a:cubicBezTo>
                      <a:pt x="375" y="875"/>
                      <a:pt x="344" y="937"/>
                      <a:pt x="344" y="1000"/>
                    </a:cubicBezTo>
                    <a:cubicBezTo>
                      <a:pt x="344" y="1031"/>
                      <a:pt x="188" y="1093"/>
                      <a:pt x="188" y="1093"/>
                    </a:cubicBezTo>
                    <a:cubicBezTo>
                      <a:pt x="188" y="1093"/>
                      <a:pt x="0" y="1062"/>
                      <a:pt x="63" y="112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9" name="Freeform 15">
                <a:extLst>
                  <a:ext uri="{FF2B5EF4-FFF2-40B4-BE49-F238E27FC236}">
                    <a16:creationId xmlns:a16="http://schemas.microsoft.com/office/drawing/2014/main" id="{5E256A0C-2D61-DC47-A665-0962DCE83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1636" y="8371570"/>
                <a:ext cx="297606" cy="148803"/>
              </a:xfrm>
              <a:custGeom>
                <a:avLst/>
                <a:gdLst>
                  <a:gd name="T0" fmla="*/ 0 w 626"/>
                  <a:gd name="T1" fmla="*/ 62 h 312"/>
                  <a:gd name="T2" fmla="*/ 0 w 626"/>
                  <a:gd name="T3" fmla="*/ 62 h 312"/>
                  <a:gd name="T4" fmla="*/ 125 w 626"/>
                  <a:gd name="T5" fmla="*/ 124 h 312"/>
                  <a:gd name="T6" fmla="*/ 344 w 626"/>
                  <a:gd name="T7" fmla="*/ 124 h 312"/>
                  <a:gd name="T8" fmla="*/ 500 w 626"/>
                  <a:gd name="T9" fmla="*/ 280 h 312"/>
                  <a:gd name="T10" fmla="*/ 625 w 626"/>
                  <a:gd name="T11" fmla="*/ 280 h 312"/>
                  <a:gd name="T12" fmla="*/ 500 w 626"/>
                  <a:gd name="T13" fmla="*/ 155 h 312"/>
                  <a:gd name="T14" fmla="*/ 344 w 626"/>
                  <a:gd name="T15" fmla="*/ 62 h 312"/>
                  <a:gd name="T16" fmla="*/ 157 w 626"/>
                  <a:gd name="T17" fmla="*/ 0 h 312"/>
                  <a:gd name="T18" fmla="*/ 0 w 626"/>
                  <a:gd name="T19" fmla="*/ 62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6" h="312">
                    <a:moveTo>
                      <a:pt x="0" y="62"/>
                    </a:moveTo>
                    <a:lnTo>
                      <a:pt x="0" y="62"/>
                    </a:lnTo>
                    <a:cubicBezTo>
                      <a:pt x="0" y="124"/>
                      <a:pt x="63" y="124"/>
                      <a:pt x="125" y="124"/>
                    </a:cubicBezTo>
                    <a:cubicBezTo>
                      <a:pt x="188" y="124"/>
                      <a:pt x="313" y="93"/>
                      <a:pt x="344" y="124"/>
                    </a:cubicBezTo>
                    <a:cubicBezTo>
                      <a:pt x="344" y="186"/>
                      <a:pt x="469" y="249"/>
                      <a:pt x="500" y="280"/>
                    </a:cubicBezTo>
                    <a:cubicBezTo>
                      <a:pt x="532" y="311"/>
                      <a:pt x="625" y="311"/>
                      <a:pt x="625" y="280"/>
                    </a:cubicBezTo>
                    <a:cubicBezTo>
                      <a:pt x="625" y="249"/>
                      <a:pt x="563" y="155"/>
                      <a:pt x="500" y="155"/>
                    </a:cubicBezTo>
                    <a:cubicBezTo>
                      <a:pt x="469" y="186"/>
                      <a:pt x="375" y="124"/>
                      <a:pt x="344" y="62"/>
                    </a:cubicBezTo>
                    <a:cubicBezTo>
                      <a:pt x="282" y="0"/>
                      <a:pt x="219" y="0"/>
                      <a:pt x="157" y="0"/>
                    </a:cubicBezTo>
                    <a:cubicBezTo>
                      <a:pt x="125" y="0"/>
                      <a:pt x="0" y="62"/>
                      <a:pt x="0" y="6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0" name="Freeform 16">
                <a:extLst>
                  <a:ext uri="{FF2B5EF4-FFF2-40B4-BE49-F238E27FC236}">
                    <a16:creationId xmlns:a16="http://schemas.microsoft.com/office/drawing/2014/main" id="{594DB5DB-EA36-2048-9CA4-BA14D31B73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99781" y="8296120"/>
                <a:ext cx="60778" cy="46108"/>
              </a:xfrm>
              <a:custGeom>
                <a:avLst/>
                <a:gdLst>
                  <a:gd name="T0" fmla="*/ 32 w 126"/>
                  <a:gd name="T1" fmla="*/ 0 h 95"/>
                  <a:gd name="T2" fmla="*/ 32 w 126"/>
                  <a:gd name="T3" fmla="*/ 0 h 95"/>
                  <a:gd name="T4" fmla="*/ 63 w 126"/>
                  <a:gd name="T5" fmla="*/ 63 h 95"/>
                  <a:gd name="T6" fmla="*/ 32 w 126"/>
                  <a:gd name="T7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6" h="95">
                    <a:moveTo>
                      <a:pt x="32" y="0"/>
                    </a:moveTo>
                    <a:lnTo>
                      <a:pt x="32" y="0"/>
                    </a:lnTo>
                    <a:cubicBezTo>
                      <a:pt x="0" y="0"/>
                      <a:pt x="0" y="94"/>
                      <a:pt x="63" y="63"/>
                    </a:cubicBezTo>
                    <a:cubicBezTo>
                      <a:pt x="125" y="63"/>
                      <a:pt x="94" y="0"/>
                      <a:pt x="32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1" name="Freeform 17">
                <a:extLst>
                  <a:ext uri="{FF2B5EF4-FFF2-40B4-BE49-F238E27FC236}">
                    <a16:creationId xmlns:a16="http://schemas.microsoft.com/office/drawing/2014/main" id="{DB35F47E-5F02-0549-BA07-5DAA370F4A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16548" y="8593728"/>
                <a:ext cx="60778" cy="75450"/>
              </a:xfrm>
              <a:custGeom>
                <a:avLst/>
                <a:gdLst>
                  <a:gd name="T0" fmla="*/ 31 w 126"/>
                  <a:gd name="T1" fmla="*/ 32 h 158"/>
                  <a:gd name="T2" fmla="*/ 31 w 126"/>
                  <a:gd name="T3" fmla="*/ 32 h 158"/>
                  <a:gd name="T4" fmla="*/ 62 w 126"/>
                  <a:gd name="T5" fmla="*/ 157 h 158"/>
                  <a:gd name="T6" fmla="*/ 31 w 126"/>
                  <a:gd name="T7" fmla="*/ 3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6" h="158">
                    <a:moveTo>
                      <a:pt x="31" y="32"/>
                    </a:moveTo>
                    <a:lnTo>
                      <a:pt x="31" y="32"/>
                    </a:lnTo>
                    <a:cubicBezTo>
                      <a:pt x="0" y="32"/>
                      <a:pt x="0" y="157"/>
                      <a:pt x="62" y="157"/>
                    </a:cubicBezTo>
                    <a:cubicBezTo>
                      <a:pt x="125" y="125"/>
                      <a:pt x="93" y="0"/>
                      <a:pt x="31" y="32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2" name="Freeform 18">
                <a:extLst>
                  <a:ext uri="{FF2B5EF4-FFF2-40B4-BE49-F238E27FC236}">
                    <a16:creationId xmlns:a16="http://schemas.microsoft.com/office/drawing/2014/main" id="{D7CAEDEF-BCB1-1E4C-8176-1FD61FF021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72837" y="8549714"/>
                <a:ext cx="75450" cy="90121"/>
              </a:xfrm>
              <a:custGeom>
                <a:avLst/>
                <a:gdLst>
                  <a:gd name="T0" fmla="*/ 62 w 157"/>
                  <a:gd name="T1" fmla="*/ 31 h 188"/>
                  <a:gd name="T2" fmla="*/ 62 w 157"/>
                  <a:gd name="T3" fmla="*/ 31 h 188"/>
                  <a:gd name="T4" fmla="*/ 93 w 157"/>
                  <a:gd name="T5" fmla="*/ 156 h 188"/>
                  <a:gd name="T6" fmla="*/ 62 w 157"/>
                  <a:gd name="T7" fmla="*/ 31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7" h="188">
                    <a:moveTo>
                      <a:pt x="62" y="31"/>
                    </a:moveTo>
                    <a:lnTo>
                      <a:pt x="62" y="31"/>
                    </a:lnTo>
                    <a:cubicBezTo>
                      <a:pt x="0" y="31"/>
                      <a:pt x="31" y="187"/>
                      <a:pt x="93" y="156"/>
                    </a:cubicBezTo>
                    <a:cubicBezTo>
                      <a:pt x="156" y="125"/>
                      <a:pt x="125" y="0"/>
                      <a:pt x="62" y="31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3" name="Freeform 19">
                <a:extLst>
                  <a:ext uri="{FF2B5EF4-FFF2-40B4-BE49-F238E27FC236}">
                    <a16:creationId xmlns:a16="http://schemas.microsoft.com/office/drawing/2014/main" id="{82D7106B-70DB-1D45-BBD6-C3DBA0AF6D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48584" y="8503606"/>
                <a:ext cx="178146" cy="134133"/>
              </a:xfrm>
              <a:custGeom>
                <a:avLst/>
                <a:gdLst>
                  <a:gd name="T0" fmla="*/ 0 w 376"/>
                  <a:gd name="T1" fmla="*/ 156 h 282"/>
                  <a:gd name="T2" fmla="*/ 0 w 376"/>
                  <a:gd name="T3" fmla="*/ 156 h 282"/>
                  <a:gd name="T4" fmla="*/ 94 w 376"/>
                  <a:gd name="T5" fmla="*/ 156 h 282"/>
                  <a:gd name="T6" fmla="*/ 187 w 376"/>
                  <a:gd name="T7" fmla="*/ 219 h 282"/>
                  <a:gd name="T8" fmla="*/ 312 w 376"/>
                  <a:gd name="T9" fmla="*/ 187 h 282"/>
                  <a:gd name="T10" fmla="*/ 375 w 376"/>
                  <a:gd name="T11" fmla="*/ 187 h 282"/>
                  <a:gd name="T12" fmla="*/ 250 w 376"/>
                  <a:gd name="T13" fmla="*/ 31 h 282"/>
                  <a:gd name="T14" fmla="*/ 125 w 376"/>
                  <a:gd name="T15" fmla="*/ 31 h 282"/>
                  <a:gd name="T16" fmla="*/ 0 w 376"/>
                  <a:gd name="T17" fmla="*/ 156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6" h="282">
                    <a:moveTo>
                      <a:pt x="0" y="156"/>
                    </a:moveTo>
                    <a:lnTo>
                      <a:pt x="0" y="156"/>
                    </a:lnTo>
                    <a:cubicBezTo>
                      <a:pt x="0" y="156"/>
                      <a:pt x="62" y="156"/>
                      <a:pt x="94" y="156"/>
                    </a:cubicBezTo>
                    <a:cubicBezTo>
                      <a:pt x="156" y="156"/>
                      <a:pt x="156" y="187"/>
                      <a:pt x="187" y="219"/>
                    </a:cubicBezTo>
                    <a:cubicBezTo>
                      <a:pt x="250" y="250"/>
                      <a:pt x="312" y="187"/>
                      <a:pt x="312" y="187"/>
                    </a:cubicBezTo>
                    <a:cubicBezTo>
                      <a:pt x="344" y="187"/>
                      <a:pt x="375" y="281"/>
                      <a:pt x="375" y="187"/>
                    </a:cubicBezTo>
                    <a:cubicBezTo>
                      <a:pt x="375" y="94"/>
                      <a:pt x="312" y="31"/>
                      <a:pt x="250" y="31"/>
                    </a:cubicBezTo>
                    <a:cubicBezTo>
                      <a:pt x="219" y="0"/>
                      <a:pt x="156" y="31"/>
                      <a:pt x="125" y="31"/>
                    </a:cubicBezTo>
                    <a:cubicBezTo>
                      <a:pt x="94" y="31"/>
                      <a:pt x="0" y="156"/>
                      <a:pt x="0" y="156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4" name="Freeform 20">
                <a:extLst>
                  <a:ext uri="{FF2B5EF4-FFF2-40B4-BE49-F238E27FC236}">
                    <a16:creationId xmlns:a16="http://schemas.microsoft.com/office/drawing/2014/main" id="{08854C83-3406-5442-A09C-2CF50CAC21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6141" y="7717674"/>
                <a:ext cx="2257201" cy="3191936"/>
              </a:xfrm>
              <a:custGeom>
                <a:avLst/>
                <a:gdLst>
                  <a:gd name="T0" fmla="*/ 1031 w 4751"/>
                  <a:gd name="T1" fmla="*/ 281 h 6718"/>
                  <a:gd name="T2" fmla="*/ 1437 w 4751"/>
                  <a:gd name="T3" fmla="*/ 93 h 6718"/>
                  <a:gd name="T4" fmla="*/ 2031 w 4751"/>
                  <a:gd name="T5" fmla="*/ 187 h 6718"/>
                  <a:gd name="T6" fmla="*/ 1968 w 4751"/>
                  <a:gd name="T7" fmla="*/ 406 h 6718"/>
                  <a:gd name="T8" fmla="*/ 2250 w 4751"/>
                  <a:gd name="T9" fmla="*/ 562 h 6718"/>
                  <a:gd name="T10" fmla="*/ 2593 w 4751"/>
                  <a:gd name="T11" fmla="*/ 718 h 6718"/>
                  <a:gd name="T12" fmla="*/ 2937 w 4751"/>
                  <a:gd name="T13" fmla="*/ 562 h 6718"/>
                  <a:gd name="T14" fmla="*/ 3031 w 4751"/>
                  <a:gd name="T15" fmla="*/ 812 h 6718"/>
                  <a:gd name="T16" fmla="*/ 3343 w 4751"/>
                  <a:gd name="T17" fmla="*/ 625 h 6718"/>
                  <a:gd name="T18" fmla="*/ 3562 w 4751"/>
                  <a:gd name="T19" fmla="*/ 1031 h 6718"/>
                  <a:gd name="T20" fmla="*/ 3750 w 4751"/>
                  <a:gd name="T21" fmla="*/ 1780 h 6718"/>
                  <a:gd name="T22" fmla="*/ 4062 w 4751"/>
                  <a:gd name="T23" fmla="*/ 2186 h 6718"/>
                  <a:gd name="T24" fmla="*/ 4250 w 4751"/>
                  <a:gd name="T25" fmla="*/ 2592 h 6718"/>
                  <a:gd name="T26" fmla="*/ 4718 w 4751"/>
                  <a:gd name="T27" fmla="*/ 2436 h 6718"/>
                  <a:gd name="T28" fmla="*/ 4500 w 4751"/>
                  <a:gd name="T29" fmla="*/ 3124 h 6718"/>
                  <a:gd name="T30" fmla="*/ 4093 w 4751"/>
                  <a:gd name="T31" fmla="*/ 3624 h 6718"/>
                  <a:gd name="T32" fmla="*/ 3906 w 4751"/>
                  <a:gd name="T33" fmla="*/ 4124 h 6718"/>
                  <a:gd name="T34" fmla="*/ 4000 w 4751"/>
                  <a:gd name="T35" fmla="*/ 4530 h 6718"/>
                  <a:gd name="T36" fmla="*/ 3875 w 4751"/>
                  <a:gd name="T37" fmla="*/ 5030 h 6718"/>
                  <a:gd name="T38" fmla="*/ 3625 w 4751"/>
                  <a:gd name="T39" fmla="*/ 5436 h 6718"/>
                  <a:gd name="T40" fmla="*/ 3593 w 4751"/>
                  <a:gd name="T41" fmla="*/ 5749 h 6718"/>
                  <a:gd name="T42" fmla="*/ 3468 w 4751"/>
                  <a:gd name="T43" fmla="*/ 5905 h 6718"/>
                  <a:gd name="T44" fmla="*/ 2531 w 4751"/>
                  <a:gd name="T45" fmla="*/ 6686 h 6718"/>
                  <a:gd name="T46" fmla="*/ 2437 w 4751"/>
                  <a:gd name="T47" fmla="*/ 6373 h 6718"/>
                  <a:gd name="T48" fmla="*/ 2281 w 4751"/>
                  <a:gd name="T49" fmla="*/ 5999 h 6718"/>
                  <a:gd name="T50" fmla="*/ 2187 w 4751"/>
                  <a:gd name="T51" fmla="*/ 5467 h 6718"/>
                  <a:gd name="T52" fmla="*/ 2031 w 4751"/>
                  <a:gd name="T53" fmla="*/ 4905 h 6718"/>
                  <a:gd name="T54" fmla="*/ 2125 w 4751"/>
                  <a:gd name="T55" fmla="*/ 4405 h 6718"/>
                  <a:gd name="T56" fmla="*/ 1937 w 4751"/>
                  <a:gd name="T57" fmla="*/ 3686 h 6718"/>
                  <a:gd name="T58" fmla="*/ 1906 w 4751"/>
                  <a:gd name="T59" fmla="*/ 3249 h 6718"/>
                  <a:gd name="T60" fmla="*/ 1781 w 4751"/>
                  <a:gd name="T61" fmla="*/ 3092 h 6718"/>
                  <a:gd name="T62" fmla="*/ 1500 w 4751"/>
                  <a:gd name="T63" fmla="*/ 2905 h 6718"/>
                  <a:gd name="T64" fmla="*/ 1125 w 4751"/>
                  <a:gd name="T65" fmla="*/ 3061 h 6718"/>
                  <a:gd name="T66" fmla="*/ 750 w 4751"/>
                  <a:gd name="T67" fmla="*/ 3092 h 6718"/>
                  <a:gd name="T68" fmla="*/ 500 w 4751"/>
                  <a:gd name="T69" fmla="*/ 2967 h 6718"/>
                  <a:gd name="T70" fmla="*/ 125 w 4751"/>
                  <a:gd name="T71" fmla="*/ 2467 h 6718"/>
                  <a:gd name="T72" fmla="*/ 31 w 4751"/>
                  <a:gd name="T73" fmla="*/ 2124 h 6718"/>
                  <a:gd name="T74" fmla="*/ 125 w 4751"/>
                  <a:gd name="T75" fmla="*/ 1686 h 6718"/>
                  <a:gd name="T76" fmla="*/ 250 w 4751"/>
                  <a:gd name="T77" fmla="*/ 1000 h 6718"/>
                  <a:gd name="T78" fmla="*/ 562 w 4751"/>
                  <a:gd name="T79" fmla="*/ 593 h 6718"/>
                  <a:gd name="T80" fmla="*/ 812 w 4751"/>
                  <a:gd name="T81" fmla="*/ 281 h 6718"/>
                  <a:gd name="T82" fmla="*/ 3562 w 4751"/>
                  <a:gd name="T83" fmla="*/ 3467 h 6718"/>
                  <a:gd name="T84" fmla="*/ 3562 w 4751"/>
                  <a:gd name="T85" fmla="*/ 3467 h 6718"/>
                  <a:gd name="T86" fmla="*/ 3437 w 4751"/>
                  <a:gd name="T87" fmla="*/ 3717 h 6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751" h="6718">
                    <a:moveTo>
                      <a:pt x="1031" y="281"/>
                    </a:moveTo>
                    <a:lnTo>
                      <a:pt x="1031" y="281"/>
                    </a:lnTo>
                    <a:cubicBezTo>
                      <a:pt x="1031" y="250"/>
                      <a:pt x="1125" y="218"/>
                      <a:pt x="1187" y="187"/>
                    </a:cubicBezTo>
                    <a:cubicBezTo>
                      <a:pt x="1250" y="156"/>
                      <a:pt x="1406" y="93"/>
                      <a:pt x="1437" y="93"/>
                    </a:cubicBezTo>
                    <a:cubicBezTo>
                      <a:pt x="1468" y="93"/>
                      <a:pt x="1750" y="93"/>
                      <a:pt x="1781" y="62"/>
                    </a:cubicBezTo>
                    <a:cubicBezTo>
                      <a:pt x="1843" y="31"/>
                      <a:pt x="2000" y="0"/>
                      <a:pt x="2031" y="187"/>
                    </a:cubicBezTo>
                    <a:cubicBezTo>
                      <a:pt x="2062" y="343"/>
                      <a:pt x="1968" y="281"/>
                      <a:pt x="1937" y="312"/>
                    </a:cubicBezTo>
                    <a:cubicBezTo>
                      <a:pt x="1875" y="343"/>
                      <a:pt x="1937" y="406"/>
                      <a:pt x="1968" y="406"/>
                    </a:cubicBezTo>
                    <a:cubicBezTo>
                      <a:pt x="2000" y="406"/>
                      <a:pt x="2062" y="531"/>
                      <a:pt x="2125" y="531"/>
                    </a:cubicBezTo>
                    <a:cubicBezTo>
                      <a:pt x="2156" y="531"/>
                      <a:pt x="2250" y="562"/>
                      <a:pt x="2250" y="562"/>
                    </a:cubicBezTo>
                    <a:cubicBezTo>
                      <a:pt x="2250" y="562"/>
                      <a:pt x="2343" y="687"/>
                      <a:pt x="2406" y="687"/>
                    </a:cubicBezTo>
                    <a:cubicBezTo>
                      <a:pt x="2468" y="687"/>
                      <a:pt x="2562" y="812"/>
                      <a:pt x="2593" y="718"/>
                    </a:cubicBezTo>
                    <a:cubicBezTo>
                      <a:pt x="2656" y="656"/>
                      <a:pt x="2687" y="468"/>
                      <a:pt x="2750" y="500"/>
                    </a:cubicBezTo>
                    <a:cubicBezTo>
                      <a:pt x="2812" y="500"/>
                      <a:pt x="2875" y="562"/>
                      <a:pt x="2937" y="562"/>
                    </a:cubicBezTo>
                    <a:cubicBezTo>
                      <a:pt x="3031" y="562"/>
                      <a:pt x="3156" y="562"/>
                      <a:pt x="3187" y="593"/>
                    </a:cubicBezTo>
                    <a:cubicBezTo>
                      <a:pt x="3218" y="625"/>
                      <a:pt x="3031" y="781"/>
                      <a:pt x="3031" y="812"/>
                    </a:cubicBezTo>
                    <a:cubicBezTo>
                      <a:pt x="3062" y="843"/>
                      <a:pt x="3062" y="812"/>
                      <a:pt x="3125" y="718"/>
                    </a:cubicBezTo>
                    <a:cubicBezTo>
                      <a:pt x="3187" y="625"/>
                      <a:pt x="3281" y="625"/>
                      <a:pt x="3343" y="625"/>
                    </a:cubicBezTo>
                    <a:cubicBezTo>
                      <a:pt x="3406" y="593"/>
                      <a:pt x="3468" y="750"/>
                      <a:pt x="3468" y="781"/>
                    </a:cubicBezTo>
                    <a:cubicBezTo>
                      <a:pt x="3468" y="843"/>
                      <a:pt x="3531" y="906"/>
                      <a:pt x="3562" y="1031"/>
                    </a:cubicBezTo>
                    <a:cubicBezTo>
                      <a:pt x="3625" y="1125"/>
                      <a:pt x="3656" y="1250"/>
                      <a:pt x="3687" y="1375"/>
                    </a:cubicBezTo>
                    <a:cubicBezTo>
                      <a:pt x="3750" y="1468"/>
                      <a:pt x="3687" y="1686"/>
                      <a:pt x="3750" y="1780"/>
                    </a:cubicBezTo>
                    <a:cubicBezTo>
                      <a:pt x="3781" y="1842"/>
                      <a:pt x="3906" y="1905"/>
                      <a:pt x="3937" y="1999"/>
                    </a:cubicBezTo>
                    <a:cubicBezTo>
                      <a:pt x="3968" y="2092"/>
                      <a:pt x="4031" y="2186"/>
                      <a:pt x="4062" y="2186"/>
                    </a:cubicBezTo>
                    <a:cubicBezTo>
                      <a:pt x="4093" y="2186"/>
                      <a:pt x="4187" y="2374"/>
                      <a:pt x="4187" y="2436"/>
                    </a:cubicBezTo>
                    <a:cubicBezTo>
                      <a:pt x="4187" y="2467"/>
                      <a:pt x="4156" y="2561"/>
                      <a:pt x="4250" y="2592"/>
                    </a:cubicBezTo>
                    <a:cubicBezTo>
                      <a:pt x="4343" y="2592"/>
                      <a:pt x="4406" y="2530"/>
                      <a:pt x="4437" y="2499"/>
                    </a:cubicBezTo>
                    <a:cubicBezTo>
                      <a:pt x="4468" y="2499"/>
                      <a:pt x="4687" y="2374"/>
                      <a:pt x="4718" y="2436"/>
                    </a:cubicBezTo>
                    <a:cubicBezTo>
                      <a:pt x="4750" y="2467"/>
                      <a:pt x="4687" y="2686"/>
                      <a:pt x="4687" y="2717"/>
                    </a:cubicBezTo>
                    <a:cubicBezTo>
                      <a:pt x="4687" y="2780"/>
                      <a:pt x="4500" y="3061"/>
                      <a:pt x="4500" y="3124"/>
                    </a:cubicBezTo>
                    <a:cubicBezTo>
                      <a:pt x="4500" y="3186"/>
                      <a:pt x="4406" y="3311"/>
                      <a:pt x="4343" y="3342"/>
                    </a:cubicBezTo>
                    <a:cubicBezTo>
                      <a:pt x="4281" y="3342"/>
                      <a:pt x="4125" y="3561"/>
                      <a:pt x="4093" y="3624"/>
                    </a:cubicBezTo>
                    <a:cubicBezTo>
                      <a:pt x="4031" y="3686"/>
                      <a:pt x="3968" y="3842"/>
                      <a:pt x="3937" y="3874"/>
                    </a:cubicBezTo>
                    <a:cubicBezTo>
                      <a:pt x="3906" y="3874"/>
                      <a:pt x="3875" y="4092"/>
                      <a:pt x="3906" y="4124"/>
                    </a:cubicBezTo>
                    <a:cubicBezTo>
                      <a:pt x="3906" y="4155"/>
                      <a:pt x="3906" y="4311"/>
                      <a:pt x="3968" y="4374"/>
                    </a:cubicBezTo>
                    <a:cubicBezTo>
                      <a:pt x="4031" y="4436"/>
                      <a:pt x="4031" y="4467"/>
                      <a:pt x="4000" y="4530"/>
                    </a:cubicBezTo>
                    <a:cubicBezTo>
                      <a:pt x="4000" y="4592"/>
                      <a:pt x="4031" y="4717"/>
                      <a:pt x="4000" y="4811"/>
                    </a:cubicBezTo>
                    <a:cubicBezTo>
                      <a:pt x="4000" y="4905"/>
                      <a:pt x="3906" y="4998"/>
                      <a:pt x="3875" y="5030"/>
                    </a:cubicBezTo>
                    <a:cubicBezTo>
                      <a:pt x="3843" y="5061"/>
                      <a:pt x="3750" y="5155"/>
                      <a:pt x="3687" y="5249"/>
                    </a:cubicBezTo>
                    <a:cubicBezTo>
                      <a:pt x="3656" y="5311"/>
                      <a:pt x="3625" y="5374"/>
                      <a:pt x="3625" y="5436"/>
                    </a:cubicBezTo>
                    <a:cubicBezTo>
                      <a:pt x="3625" y="5467"/>
                      <a:pt x="3656" y="5592"/>
                      <a:pt x="3687" y="5655"/>
                    </a:cubicBezTo>
                    <a:cubicBezTo>
                      <a:pt x="3656" y="5686"/>
                      <a:pt x="3625" y="5717"/>
                      <a:pt x="3593" y="5749"/>
                    </a:cubicBezTo>
                    <a:cubicBezTo>
                      <a:pt x="3531" y="5780"/>
                      <a:pt x="3500" y="5780"/>
                      <a:pt x="3468" y="5811"/>
                    </a:cubicBezTo>
                    <a:cubicBezTo>
                      <a:pt x="3437" y="5811"/>
                      <a:pt x="3437" y="5874"/>
                      <a:pt x="3468" y="5905"/>
                    </a:cubicBezTo>
                    <a:cubicBezTo>
                      <a:pt x="3187" y="6186"/>
                      <a:pt x="2906" y="6467"/>
                      <a:pt x="2593" y="6717"/>
                    </a:cubicBezTo>
                    <a:cubicBezTo>
                      <a:pt x="2562" y="6717"/>
                      <a:pt x="2562" y="6686"/>
                      <a:pt x="2531" y="6686"/>
                    </a:cubicBezTo>
                    <a:cubicBezTo>
                      <a:pt x="2468" y="6655"/>
                      <a:pt x="2468" y="6592"/>
                      <a:pt x="2468" y="6499"/>
                    </a:cubicBezTo>
                    <a:cubicBezTo>
                      <a:pt x="2468" y="6405"/>
                      <a:pt x="2437" y="6373"/>
                      <a:pt x="2437" y="6373"/>
                    </a:cubicBezTo>
                    <a:cubicBezTo>
                      <a:pt x="2437" y="6373"/>
                      <a:pt x="2437" y="6217"/>
                      <a:pt x="2375" y="6155"/>
                    </a:cubicBezTo>
                    <a:cubicBezTo>
                      <a:pt x="2312" y="6092"/>
                      <a:pt x="2312" y="6030"/>
                      <a:pt x="2281" y="5999"/>
                    </a:cubicBezTo>
                    <a:cubicBezTo>
                      <a:pt x="2250" y="5936"/>
                      <a:pt x="2343" y="5811"/>
                      <a:pt x="2312" y="5717"/>
                    </a:cubicBezTo>
                    <a:cubicBezTo>
                      <a:pt x="2312" y="5624"/>
                      <a:pt x="2218" y="5530"/>
                      <a:pt x="2187" y="5467"/>
                    </a:cubicBezTo>
                    <a:cubicBezTo>
                      <a:pt x="2156" y="5436"/>
                      <a:pt x="2093" y="5280"/>
                      <a:pt x="2062" y="5217"/>
                    </a:cubicBezTo>
                    <a:cubicBezTo>
                      <a:pt x="2062" y="5155"/>
                      <a:pt x="2031" y="5061"/>
                      <a:pt x="2031" y="4905"/>
                    </a:cubicBezTo>
                    <a:cubicBezTo>
                      <a:pt x="2031" y="4749"/>
                      <a:pt x="2093" y="4655"/>
                      <a:pt x="2156" y="4592"/>
                    </a:cubicBezTo>
                    <a:cubicBezTo>
                      <a:pt x="2187" y="4561"/>
                      <a:pt x="2156" y="4499"/>
                      <a:pt x="2125" y="4405"/>
                    </a:cubicBezTo>
                    <a:cubicBezTo>
                      <a:pt x="2093" y="4311"/>
                      <a:pt x="2125" y="4155"/>
                      <a:pt x="2093" y="4092"/>
                    </a:cubicBezTo>
                    <a:cubicBezTo>
                      <a:pt x="2062" y="4061"/>
                      <a:pt x="2000" y="3749"/>
                      <a:pt x="1937" y="3686"/>
                    </a:cubicBezTo>
                    <a:cubicBezTo>
                      <a:pt x="1875" y="3655"/>
                      <a:pt x="1812" y="3655"/>
                      <a:pt x="1843" y="3530"/>
                    </a:cubicBezTo>
                    <a:cubicBezTo>
                      <a:pt x="1875" y="3436"/>
                      <a:pt x="1843" y="3342"/>
                      <a:pt x="1906" y="3249"/>
                    </a:cubicBezTo>
                    <a:cubicBezTo>
                      <a:pt x="1968" y="3186"/>
                      <a:pt x="1937" y="3155"/>
                      <a:pt x="1875" y="3092"/>
                    </a:cubicBezTo>
                    <a:cubicBezTo>
                      <a:pt x="1812" y="3061"/>
                      <a:pt x="1843" y="3030"/>
                      <a:pt x="1781" y="3092"/>
                    </a:cubicBezTo>
                    <a:cubicBezTo>
                      <a:pt x="1718" y="3124"/>
                      <a:pt x="1656" y="3155"/>
                      <a:pt x="1625" y="3124"/>
                    </a:cubicBezTo>
                    <a:cubicBezTo>
                      <a:pt x="1593" y="3061"/>
                      <a:pt x="1593" y="2967"/>
                      <a:pt x="1500" y="2905"/>
                    </a:cubicBezTo>
                    <a:cubicBezTo>
                      <a:pt x="1437" y="2842"/>
                      <a:pt x="1312" y="2874"/>
                      <a:pt x="1281" y="2874"/>
                    </a:cubicBezTo>
                    <a:cubicBezTo>
                      <a:pt x="1250" y="2905"/>
                      <a:pt x="1187" y="3030"/>
                      <a:pt x="1125" y="3061"/>
                    </a:cubicBezTo>
                    <a:cubicBezTo>
                      <a:pt x="1031" y="3061"/>
                      <a:pt x="968" y="3030"/>
                      <a:pt x="906" y="3030"/>
                    </a:cubicBezTo>
                    <a:cubicBezTo>
                      <a:pt x="812" y="3030"/>
                      <a:pt x="750" y="3061"/>
                      <a:pt x="750" y="3092"/>
                    </a:cubicBezTo>
                    <a:cubicBezTo>
                      <a:pt x="718" y="3155"/>
                      <a:pt x="718" y="3186"/>
                      <a:pt x="656" y="3124"/>
                    </a:cubicBezTo>
                    <a:cubicBezTo>
                      <a:pt x="593" y="3092"/>
                      <a:pt x="500" y="2967"/>
                      <a:pt x="500" y="2967"/>
                    </a:cubicBezTo>
                    <a:cubicBezTo>
                      <a:pt x="500" y="2967"/>
                      <a:pt x="406" y="2749"/>
                      <a:pt x="375" y="2655"/>
                    </a:cubicBezTo>
                    <a:cubicBezTo>
                      <a:pt x="343" y="2561"/>
                      <a:pt x="250" y="2561"/>
                      <a:pt x="125" y="2467"/>
                    </a:cubicBezTo>
                    <a:cubicBezTo>
                      <a:pt x="31" y="2405"/>
                      <a:pt x="93" y="2342"/>
                      <a:pt x="62" y="2249"/>
                    </a:cubicBezTo>
                    <a:cubicBezTo>
                      <a:pt x="62" y="2186"/>
                      <a:pt x="0" y="2155"/>
                      <a:pt x="31" y="2124"/>
                    </a:cubicBezTo>
                    <a:cubicBezTo>
                      <a:pt x="62" y="2124"/>
                      <a:pt x="62" y="2061"/>
                      <a:pt x="125" y="1967"/>
                    </a:cubicBezTo>
                    <a:cubicBezTo>
                      <a:pt x="187" y="1842"/>
                      <a:pt x="156" y="1749"/>
                      <a:pt x="125" y="1686"/>
                    </a:cubicBezTo>
                    <a:cubicBezTo>
                      <a:pt x="125" y="1624"/>
                      <a:pt x="62" y="1530"/>
                      <a:pt x="125" y="1406"/>
                    </a:cubicBezTo>
                    <a:cubicBezTo>
                      <a:pt x="187" y="1312"/>
                      <a:pt x="218" y="1062"/>
                      <a:pt x="250" y="1000"/>
                    </a:cubicBezTo>
                    <a:cubicBezTo>
                      <a:pt x="312" y="937"/>
                      <a:pt x="437" y="875"/>
                      <a:pt x="500" y="843"/>
                    </a:cubicBezTo>
                    <a:cubicBezTo>
                      <a:pt x="562" y="812"/>
                      <a:pt x="531" y="718"/>
                      <a:pt x="562" y="593"/>
                    </a:cubicBezTo>
                    <a:cubicBezTo>
                      <a:pt x="593" y="468"/>
                      <a:pt x="656" y="406"/>
                      <a:pt x="687" y="406"/>
                    </a:cubicBezTo>
                    <a:cubicBezTo>
                      <a:pt x="687" y="406"/>
                      <a:pt x="750" y="343"/>
                      <a:pt x="812" y="281"/>
                    </a:cubicBezTo>
                    <a:cubicBezTo>
                      <a:pt x="875" y="250"/>
                      <a:pt x="1000" y="281"/>
                      <a:pt x="1031" y="281"/>
                    </a:cubicBezTo>
                    <a:close/>
                    <a:moveTo>
                      <a:pt x="3562" y="3467"/>
                    </a:moveTo>
                    <a:lnTo>
                      <a:pt x="3562" y="3467"/>
                    </a:lnTo>
                    <a:lnTo>
                      <a:pt x="3562" y="3467"/>
                    </a:lnTo>
                    <a:cubicBezTo>
                      <a:pt x="3531" y="3436"/>
                      <a:pt x="3437" y="3467"/>
                      <a:pt x="3437" y="3499"/>
                    </a:cubicBezTo>
                    <a:cubicBezTo>
                      <a:pt x="3406" y="3530"/>
                      <a:pt x="3375" y="3717"/>
                      <a:pt x="3437" y="3717"/>
                    </a:cubicBezTo>
                    <a:cubicBezTo>
                      <a:pt x="3500" y="3749"/>
                      <a:pt x="3593" y="3530"/>
                      <a:pt x="3562" y="34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5" name="Freeform 21">
                <a:extLst>
                  <a:ext uri="{FF2B5EF4-FFF2-40B4-BE49-F238E27FC236}">
                    <a16:creationId xmlns:a16="http://schemas.microsoft.com/office/drawing/2014/main" id="{75FA0A8E-C00F-AA40-A1E2-3D3E9AC60A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08183" y="7583541"/>
                <a:ext cx="75450" cy="90120"/>
              </a:xfrm>
              <a:custGeom>
                <a:avLst/>
                <a:gdLst>
                  <a:gd name="T0" fmla="*/ 93 w 157"/>
                  <a:gd name="T1" fmla="*/ 0 h 189"/>
                  <a:gd name="T2" fmla="*/ 93 w 157"/>
                  <a:gd name="T3" fmla="*/ 0 h 189"/>
                  <a:gd name="T4" fmla="*/ 31 w 157"/>
                  <a:gd name="T5" fmla="*/ 157 h 189"/>
                  <a:gd name="T6" fmla="*/ 125 w 157"/>
                  <a:gd name="T7" fmla="*/ 125 h 189"/>
                  <a:gd name="T8" fmla="*/ 93 w 157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7" h="189">
                    <a:moveTo>
                      <a:pt x="93" y="0"/>
                    </a:moveTo>
                    <a:lnTo>
                      <a:pt x="93" y="0"/>
                    </a:lnTo>
                    <a:cubicBezTo>
                      <a:pt x="31" y="0"/>
                      <a:pt x="0" y="125"/>
                      <a:pt x="31" y="157"/>
                    </a:cubicBezTo>
                    <a:cubicBezTo>
                      <a:pt x="62" y="188"/>
                      <a:pt x="93" y="188"/>
                      <a:pt x="125" y="125"/>
                    </a:cubicBezTo>
                    <a:cubicBezTo>
                      <a:pt x="156" y="94"/>
                      <a:pt x="125" y="0"/>
                      <a:pt x="93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6" name="Freeform 22">
                <a:extLst>
                  <a:ext uri="{FF2B5EF4-FFF2-40B4-BE49-F238E27FC236}">
                    <a16:creationId xmlns:a16="http://schemas.microsoft.com/office/drawing/2014/main" id="{85530489-3E2C-F94E-8816-93F3D9664C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30037" y="7598211"/>
                <a:ext cx="44013" cy="60779"/>
              </a:xfrm>
              <a:custGeom>
                <a:avLst/>
                <a:gdLst>
                  <a:gd name="T0" fmla="*/ 31 w 94"/>
                  <a:gd name="T1" fmla="*/ 93 h 126"/>
                  <a:gd name="T2" fmla="*/ 31 w 94"/>
                  <a:gd name="T3" fmla="*/ 93 h 126"/>
                  <a:gd name="T4" fmla="*/ 62 w 94"/>
                  <a:gd name="T5" fmla="*/ 93 h 126"/>
                  <a:gd name="T6" fmla="*/ 31 w 94"/>
                  <a:gd name="T7" fmla="*/ 9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4" h="126">
                    <a:moveTo>
                      <a:pt x="31" y="93"/>
                    </a:moveTo>
                    <a:lnTo>
                      <a:pt x="31" y="93"/>
                    </a:lnTo>
                    <a:cubicBezTo>
                      <a:pt x="0" y="125"/>
                      <a:pt x="62" y="125"/>
                      <a:pt x="62" y="93"/>
                    </a:cubicBezTo>
                    <a:cubicBezTo>
                      <a:pt x="93" y="62"/>
                      <a:pt x="62" y="0"/>
                      <a:pt x="31" y="93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7" name="Freeform 23">
                <a:extLst>
                  <a:ext uri="{FF2B5EF4-FFF2-40B4-BE49-F238E27FC236}">
                    <a16:creationId xmlns:a16="http://schemas.microsoft.com/office/drawing/2014/main" id="{00F28EEE-DDC7-B448-8FAD-C0BB1013CF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54890" y="7703002"/>
                <a:ext cx="119462" cy="90121"/>
              </a:xfrm>
              <a:custGeom>
                <a:avLst/>
                <a:gdLst>
                  <a:gd name="T0" fmla="*/ 31 w 251"/>
                  <a:gd name="T1" fmla="*/ 0 h 189"/>
                  <a:gd name="T2" fmla="*/ 31 w 251"/>
                  <a:gd name="T3" fmla="*/ 0 h 189"/>
                  <a:gd name="T4" fmla="*/ 94 w 251"/>
                  <a:gd name="T5" fmla="*/ 94 h 189"/>
                  <a:gd name="T6" fmla="*/ 156 w 251"/>
                  <a:gd name="T7" fmla="*/ 157 h 189"/>
                  <a:gd name="T8" fmla="*/ 250 w 251"/>
                  <a:gd name="T9" fmla="*/ 94 h 189"/>
                  <a:gd name="T10" fmla="*/ 156 w 251"/>
                  <a:gd name="T11" fmla="*/ 0 h 189"/>
                  <a:gd name="T12" fmla="*/ 31 w 251"/>
                  <a:gd name="T13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1" h="189">
                    <a:moveTo>
                      <a:pt x="31" y="0"/>
                    </a:moveTo>
                    <a:lnTo>
                      <a:pt x="31" y="0"/>
                    </a:lnTo>
                    <a:cubicBezTo>
                      <a:pt x="0" y="32"/>
                      <a:pt x="63" y="94"/>
                      <a:pt x="94" y="94"/>
                    </a:cubicBezTo>
                    <a:cubicBezTo>
                      <a:pt x="125" y="125"/>
                      <a:pt x="125" y="157"/>
                      <a:pt x="156" y="157"/>
                    </a:cubicBezTo>
                    <a:cubicBezTo>
                      <a:pt x="188" y="188"/>
                      <a:pt x="250" y="157"/>
                      <a:pt x="250" y="94"/>
                    </a:cubicBezTo>
                    <a:cubicBezTo>
                      <a:pt x="219" y="0"/>
                      <a:pt x="156" y="0"/>
                      <a:pt x="156" y="0"/>
                    </a:cubicBezTo>
                    <a:cubicBezTo>
                      <a:pt x="125" y="0"/>
                      <a:pt x="63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8" name="Freeform 24">
                <a:extLst>
                  <a:ext uri="{FF2B5EF4-FFF2-40B4-BE49-F238E27FC236}">
                    <a16:creationId xmlns:a16="http://schemas.microsoft.com/office/drawing/2014/main" id="{DFDC1591-3401-5F4C-B88D-E9CBE517C6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12969" y="6961081"/>
                <a:ext cx="163474" cy="192815"/>
              </a:xfrm>
              <a:custGeom>
                <a:avLst/>
                <a:gdLst>
                  <a:gd name="T0" fmla="*/ 187 w 344"/>
                  <a:gd name="T1" fmla="*/ 0 h 407"/>
                  <a:gd name="T2" fmla="*/ 187 w 344"/>
                  <a:gd name="T3" fmla="*/ 0 h 407"/>
                  <a:gd name="T4" fmla="*/ 93 w 344"/>
                  <a:gd name="T5" fmla="*/ 94 h 407"/>
                  <a:gd name="T6" fmla="*/ 31 w 344"/>
                  <a:gd name="T7" fmla="*/ 156 h 407"/>
                  <a:gd name="T8" fmla="*/ 31 w 344"/>
                  <a:gd name="T9" fmla="*/ 281 h 407"/>
                  <a:gd name="T10" fmla="*/ 93 w 344"/>
                  <a:gd name="T11" fmla="*/ 406 h 407"/>
                  <a:gd name="T12" fmla="*/ 218 w 344"/>
                  <a:gd name="T13" fmla="*/ 344 h 407"/>
                  <a:gd name="T14" fmla="*/ 343 w 344"/>
                  <a:gd name="T15" fmla="*/ 187 h 407"/>
                  <a:gd name="T16" fmla="*/ 281 w 344"/>
                  <a:gd name="T17" fmla="*/ 31 h 407"/>
                  <a:gd name="T18" fmla="*/ 187 w 344"/>
                  <a:gd name="T19" fmla="*/ 0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4" h="407">
                    <a:moveTo>
                      <a:pt x="187" y="0"/>
                    </a:moveTo>
                    <a:lnTo>
                      <a:pt x="187" y="0"/>
                    </a:lnTo>
                    <a:cubicBezTo>
                      <a:pt x="156" y="0"/>
                      <a:pt x="125" y="94"/>
                      <a:pt x="93" y="94"/>
                    </a:cubicBezTo>
                    <a:cubicBezTo>
                      <a:pt x="62" y="94"/>
                      <a:pt x="31" y="94"/>
                      <a:pt x="31" y="156"/>
                    </a:cubicBezTo>
                    <a:cubicBezTo>
                      <a:pt x="62" y="219"/>
                      <a:pt x="62" y="250"/>
                      <a:pt x="31" y="281"/>
                    </a:cubicBezTo>
                    <a:cubicBezTo>
                      <a:pt x="0" y="312"/>
                      <a:pt x="31" y="406"/>
                      <a:pt x="93" y="406"/>
                    </a:cubicBezTo>
                    <a:cubicBezTo>
                      <a:pt x="125" y="406"/>
                      <a:pt x="187" y="375"/>
                      <a:pt x="218" y="344"/>
                    </a:cubicBezTo>
                    <a:cubicBezTo>
                      <a:pt x="281" y="312"/>
                      <a:pt x="343" y="281"/>
                      <a:pt x="343" y="187"/>
                    </a:cubicBezTo>
                    <a:cubicBezTo>
                      <a:pt x="343" y="125"/>
                      <a:pt x="312" y="62"/>
                      <a:pt x="281" y="31"/>
                    </a:cubicBezTo>
                    <a:cubicBezTo>
                      <a:pt x="281" y="0"/>
                      <a:pt x="218" y="0"/>
                      <a:pt x="187" y="0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9" name="Freeform 25">
                <a:extLst>
                  <a:ext uri="{FF2B5EF4-FFF2-40B4-BE49-F238E27FC236}">
                    <a16:creationId xmlns:a16="http://schemas.microsoft.com/office/drawing/2014/main" id="{76085D62-7C50-5444-A558-B9A3D94644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7760" y="6797607"/>
                <a:ext cx="312277" cy="402398"/>
              </a:xfrm>
              <a:custGeom>
                <a:avLst/>
                <a:gdLst>
                  <a:gd name="T0" fmla="*/ 32 w 658"/>
                  <a:gd name="T1" fmla="*/ 125 h 845"/>
                  <a:gd name="T2" fmla="*/ 32 w 658"/>
                  <a:gd name="T3" fmla="*/ 125 h 845"/>
                  <a:gd name="T4" fmla="*/ 32 w 658"/>
                  <a:gd name="T5" fmla="*/ 250 h 845"/>
                  <a:gd name="T6" fmla="*/ 157 w 658"/>
                  <a:gd name="T7" fmla="*/ 406 h 845"/>
                  <a:gd name="T8" fmla="*/ 282 w 658"/>
                  <a:gd name="T9" fmla="*/ 500 h 845"/>
                  <a:gd name="T10" fmla="*/ 94 w 658"/>
                  <a:gd name="T11" fmla="*/ 719 h 845"/>
                  <a:gd name="T12" fmla="*/ 250 w 658"/>
                  <a:gd name="T13" fmla="*/ 750 h 845"/>
                  <a:gd name="T14" fmla="*/ 250 w 658"/>
                  <a:gd name="T15" fmla="*/ 844 h 845"/>
                  <a:gd name="T16" fmla="*/ 344 w 658"/>
                  <a:gd name="T17" fmla="*/ 781 h 845"/>
                  <a:gd name="T18" fmla="*/ 532 w 658"/>
                  <a:gd name="T19" fmla="*/ 813 h 845"/>
                  <a:gd name="T20" fmla="*/ 625 w 658"/>
                  <a:gd name="T21" fmla="*/ 688 h 845"/>
                  <a:gd name="T22" fmla="*/ 532 w 658"/>
                  <a:gd name="T23" fmla="*/ 500 h 845"/>
                  <a:gd name="T24" fmla="*/ 375 w 658"/>
                  <a:gd name="T25" fmla="*/ 313 h 845"/>
                  <a:gd name="T26" fmla="*/ 469 w 658"/>
                  <a:gd name="T27" fmla="*/ 125 h 845"/>
                  <a:gd name="T28" fmla="*/ 250 w 658"/>
                  <a:gd name="T29" fmla="*/ 63 h 845"/>
                  <a:gd name="T30" fmla="*/ 125 w 658"/>
                  <a:gd name="T31" fmla="*/ 94 h 845"/>
                  <a:gd name="T32" fmla="*/ 32 w 658"/>
                  <a:gd name="T33" fmla="*/ 125 h 8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8" h="845">
                    <a:moveTo>
                      <a:pt x="32" y="125"/>
                    </a:moveTo>
                    <a:lnTo>
                      <a:pt x="32" y="125"/>
                    </a:lnTo>
                    <a:cubicBezTo>
                      <a:pt x="0" y="125"/>
                      <a:pt x="0" y="219"/>
                      <a:pt x="32" y="250"/>
                    </a:cubicBezTo>
                    <a:cubicBezTo>
                      <a:pt x="63" y="281"/>
                      <a:pt x="94" y="375"/>
                      <a:pt x="157" y="406"/>
                    </a:cubicBezTo>
                    <a:cubicBezTo>
                      <a:pt x="219" y="438"/>
                      <a:pt x="344" y="469"/>
                      <a:pt x="282" y="500"/>
                    </a:cubicBezTo>
                    <a:cubicBezTo>
                      <a:pt x="250" y="531"/>
                      <a:pt x="125" y="688"/>
                      <a:pt x="94" y="719"/>
                    </a:cubicBezTo>
                    <a:cubicBezTo>
                      <a:pt x="94" y="781"/>
                      <a:pt x="250" y="750"/>
                      <a:pt x="250" y="750"/>
                    </a:cubicBezTo>
                    <a:cubicBezTo>
                      <a:pt x="250" y="750"/>
                      <a:pt x="219" y="813"/>
                      <a:pt x="250" y="844"/>
                    </a:cubicBezTo>
                    <a:cubicBezTo>
                      <a:pt x="282" y="844"/>
                      <a:pt x="282" y="781"/>
                      <a:pt x="344" y="781"/>
                    </a:cubicBezTo>
                    <a:cubicBezTo>
                      <a:pt x="375" y="781"/>
                      <a:pt x="469" y="813"/>
                      <a:pt x="532" y="813"/>
                    </a:cubicBezTo>
                    <a:cubicBezTo>
                      <a:pt x="563" y="813"/>
                      <a:pt x="657" y="719"/>
                      <a:pt x="625" y="688"/>
                    </a:cubicBezTo>
                    <a:cubicBezTo>
                      <a:pt x="625" y="625"/>
                      <a:pt x="563" y="531"/>
                      <a:pt x="532" y="500"/>
                    </a:cubicBezTo>
                    <a:cubicBezTo>
                      <a:pt x="469" y="469"/>
                      <a:pt x="407" y="344"/>
                      <a:pt x="375" y="313"/>
                    </a:cubicBezTo>
                    <a:cubicBezTo>
                      <a:pt x="344" y="281"/>
                      <a:pt x="500" y="156"/>
                      <a:pt x="469" y="125"/>
                    </a:cubicBezTo>
                    <a:cubicBezTo>
                      <a:pt x="438" y="63"/>
                      <a:pt x="313" y="94"/>
                      <a:pt x="250" y="63"/>
                    </a:cubicBezTo>
                    <a:cubicBezTo>
                      <a:pt x="219" y="0"/>
                      <a:pt x="157" y="63"/>
                      <a:pt x="125" y="94"/>
                    </a:cubicBezTo>
                    <a:cubicBezTo>
                      <a:pt x="125" y="156"/>
                      <a:pt x="63" y="94"/>
                      <a:pt x="32" y="12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30" name="Freeform 26">
                <a:extLst>
                  <a:ext uri="{FF2B5EF4-FFF2-40B4-BE49-F238E27FC236}">
                    <a16:creationId xmlns:a16="http://schemas.microsoft.com/office/drawing/2014/main" id="{F43215DB-4979-664D-A31C-393CAEEB17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7639" y="6217065"/>
                <a:ext cx="2198518" cy="2630255"/>
              </a:xfrm>
              <a:custGeom>
                <a:avLst/>
                <a:gdLst>
                  <a:gd name="T0" fmla="*/ 406 w 4626"/>
                  <a:gd name="T1" fmla="*/ 2282 h 5532"/>
                  <a:gd name="T2" fmla="*/ 781 w 4626"/>
                  <a:gd name="T3" fmla="*/ 2094 h 5532"/>
                  <a:gd name="T4" fmla="*/ 1094 w 4626"/>
                  <a:gd name="T5" fmla="*/ 1750 h 5532"/>
                  <a:gd name="T6" fmla="*/ 1281 w 4626"/>
                  <a:gd name="T7" fmla="*/ 1469 h 5532"/>
                  <a:gd name="T8" fmla="*/ 1469 w 4626"/>
                  <a:gd name="T9" fmla="*/ 1688 h 5532"/>
                  <a:gd name="T10" fmla="*/ 1750 w 4626"/>
                  <a:gd name="T11" fmla="*/ 1657 h 5532"/>
                  <a:gd name="T12" fmla="*/ 2094 w 4626"/>
                  <a:gd name="T13" fmla="*/ 1532 h 5532"/>
                  <a:gd name="T14" fmla="*/ 2281 w 4626"/>
                  <a:gd name="T15" fmla="*/ 1250 h 5532"/>
                  <a:gd name="T16" fmla="*/ 2625 w 4626"/>
                  <a:gd name="T17" fmla="*/ 1094 h 5532"/>
                  <a:gd name="T18" fmla="*/ 2156 w 4626"/>
                  <a:gd name="T19" fmla="*/ 1032 h 5532"/>
                  <a:gd name="T20" fmla="*/ 2219 w 4626"/>
                  <a:gd name="T21" fmla="*/ 625 h 5532"/>
                  <a:gd name="T22" fmla="*/ 1969 w 4626"/>
                  <a:gd name="T23" fmla="*/ 1063 h 5532"/>
                  <a:gd name="T24" fmla="*/ 1812 w 4626"/>
                  <a:gd name="T25" fmla="*/ 1500 h 5532"/>
                  <a:gd name="T26" fmla="*/ 1469 w 4626"/>
                  <a:gd name="T27" fmla="*/ 1250 h 5532"/>
                  <a:gd name="T28" fmla="*/ 1094 w 4626"/>
                  <a:gd name="T29" fmla="*/ 1188 h 5532"/>
                  <a:gd name="T30" fmla="*/ 1625 w 4626"/>
                  <a:gd name="T31" fmla="*/ 532 h 5532"/>
                  <a:gd name="T32" fmla="*/ 2844 w 4626"/>
                  <a:gd name="T33" fmla="*/ 188 h 5532"/>
                  <a:gd name="T34" fmla="*/ 3125 w 4626"/>
                  <a:gd name="T35" fmla="*/ 563 h 5532"/>
                  <a:gd name="T36" fmla="*/ 3219 w 4626"/>
                  <a:gd name="T37" fmla="*/ 719 h 5532"/>
                  <a:gd name="T38" fmla="*/ 4219 w 4626"/>
                  <a:gd name="T39" fmla="*/ 2282 h 5532"/>
                  <a:gd name="T40" fmla="*/ 3937 w 4626"/>
                  <a:gd name="T41" fmla="*/ 2375 h 5532"/>
                  <a:gd name="T42" fmla="*/ 4156 w 4626"/>
                  <a:gd name="T43" fmla="*/ 2938 h 5532"/>
                  <a:gd name="T44" fmla="*/ 4250 w 4626"/>
                  <a:gd name="T45" fmla="*/ 3313 h 5532"/>
                  <a:gd name="T46" fmla="*/ 4375 w 4626"/>
                  <a:gd name="T47" fmla="*/ 2844 h 5532"/>
                  <a:gd name="T48" fmla="*/ 4156 w 4626"/>
                  <a:gd name="T49" fmla="*/ 2594 h 5532"/>
                  <a:gd name="T50" fmla="*/ 4625 w 4626"/>
                  <a:gd name="T51" fmla="*/ 4250 h 5532"/>
                  <a:gd name="T52" fmla="*/ 4250 w 4626"/>
                  <a:gd name="T53" fmla="*/ 4125 h 5532"/>
                  <a:gd name="T54" fmla="*/ 4156 w 4626"/>
                  <a:gd name="T55" fmla="*/ 4250 h 5532"/>
                  <a:gd name="T56" fmla="*/ 4437 w 4626"/>
                  <a:gd name="T57" fmla="*/ 4407 h 5532"/>
                  <a:gd name="T58" fmla="*/ 4625 w 4626"/>
                  <a:gd name="T59" fmla="*/ 4438 h 5532"/>
                  <a:gd name="T60" fmla="*/ 4594 w 4626"/>
                  <a:gd name="T61" fmla="*/ 4999 h 5532"/>
                  <a:gd name="T62" fmla="*/ 3906 w 4626"/>
                  <a:gd name="T63" fmla="*/ 5437 h 5532"/>
                  <a:gd name="T64" fmla="*/ 3562 w 4626"/>
                  <a:gd name="T65" fmla="*/ 4968 h 5532"/>
                  <a:gd name="T66" fmla="*/ 3250 w 4626"/>
                  <a:gd name="T67" fmla="*/ 4344 h 5532"/>
                  <a:gd name="T68" fmla="*/ 2844 w 4626"/>
                  <a:gd name="T69" fmla="*/ 3938 h 5532"/>
                  <a:gd name="T70" fmla="*/ 3156 w 4626"/>
                  <a:gd name="T71" fmla="*/ 3375 h 5532"/>
                  <a:gd name="T72" fmla="*/ 2781 w 4626"/>
                  <a:gd name="T73" fmla="*/ 3344 h 5532"/>
                  <a:gd name="T74" fmla="*/ 2469 w 4626"/>
                  <a:gd name="T75" fmla="*/ 2907 h 5532"/>
                  <a:gd name="T76" fmla="*/ 2375 w 4626"/>
                  <a:gd name="T77" fmla="*/ 3157 h 5532"/>
                  <a:gd name="T78" fmla="*/ 2094 w 4626"/>
                  <a:gd name="T79" fmla="*/ 3063 h 5532"/>
                  <a:gd name="T80" fmla="*/ 1687 w 4626"/>
                  <a:gd name="T81" fmla="*/ 2563 h 5532"/>
                  <a:gd name="T82" fmla="*/ 1812 w 4626"/>
                  <a:gd name="T83" fmla="*/ 2844 h 5532"/>
                  <a:gd name="T84" fmla="*/ 1875 w 4626"/>
                  <a:gd name="T85" fmla="*/ 3188 h 5532"/>
                  <a:gd name="T86" fmla="*/ 1531 w 4626"/>
                  <a:gd name="T87" fmla="*/ 2844 h 5532"/>
                  <a:gd name="T88" fmla="*/ 1125 w 4626"/>
                  <a:gd name="T89" fmla="*/ 2719 h 5532"/>
                  <a:gd name="T90" fmla="*/ 781 w 4626"/>
                  <a:gd name="T91" fmla="*/ 2907 h 5532"/>
                  <a:gd name="T92" fmla="*/ 531 w 4626"/>
                  <a:gd name="T93" fmla="*/ 3282 h 5532"/>
                  <a:gd name="T94" fmla="*/ 250 w 4626"/>
                  <a:gd name="T95" fmla="*/ 3282 h 5532"/>
                  <a:gd name="T96" fmla="*/ 31 w 4626"/>
                  <a:gd name="T97" fmla="*/ 3032 h 5532"/>
                  <a:gd name="T98" fmla="*/ 375 w 4626"/>
                  <a:gd name="T99" fmla="*/ 2657 h 5532"/>
                  <a:gd name="T100" fmla="*/ 2812 w 4626"/>
                  <a:gd name="T101" fmla="*/ 1032 h 5532"/>
                  <a:gd name="T102" fmla="*/ 2969 w 4626"/>
                  <a:gd name="T103" fmla="*/ 1125 h 5532"/>
                  <a:gd name="T104" fmla="*/ 2594 w 4626"/>
                  <a:gd name="T105" fmla="*/ 2938 h 5532"/>
                  <a:gd name="T106" fmla="*/ 2906 w 4626"/>
                  <a:gd name="T107" fmla="*/ 2844 h 5532"/>
                  <a:gd name="T108" fmla="*/ 3531 w 4626"/>
                  <a:gd name="T109" fmla="*/ 2875 h 5532"/>
                  <a:gd name="T110" fmla="*/ 3219 w 4626"/>
                  <a:gd name="T111" fmla="*/ 2438 h 5532"/>
                  <a:gd name="T112" fmla="*/ 3094 w 4626"/>
                  <a:gd name="T113" fmla="*/ 2532 h 5532"/>
                  <a:gd name="T114" fmla="*/ 2750 w 4626"/>
                  <a:gd name="T115" fmla="*/ 2438 h 5532"/>
                  <a:gd name="T116" fmla="*/ 2594 w 4626"/>
                  <a:gd name="T117" fmla="*/ 2938 h 5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626" h="5532">
                    <a:moveTo>
                      <a:pt x="625" y="2407"/>
                    </a:moveTo>
                    <a:lnTo>
                      <a:pt x="625" y="2407"/>
                    </a:lnTo>
                    <a:cubicBezTo>
                      <a:pt x="594" y="2344"/>
                      <a:pt x="500" y="2282"/>
                      <a:pt x="406" y="2282"/>
                    </a:cubicBezTo>
                    <a:cubicBezTo>
                      <a:pt x="344" y="2250"/>
                      <a:pt x="344" y="2219"/>
                      <a:pt x="437" y="2188"/>
                    </a:cubicBezTo>
                    <a:cubicBezTo>
                      <a:pt x="500" y="2188"/>
                      <a:pt x="500" y="2157"/>
                      <a:pt x="562" y="2125"/>
                    </a:cubicBezTo>
                    <a:cubicBezTo>
                      <a:pt x="656" y="2125"/>
                      <a:pt x="719" y="2094"/>
                      <a:pt x="781" y="2094"/>
                    </a:cubicBezTo>
                    <a:cubicBezTo>
                      <a:pt x="812" y="2094"/>
                      <a:pt x="812" y="2032"/>
                      <a:pt x="812" y="1969"/>
                    </a:cubicBezTo>
                    <a:cubicBezTo>
                      <a:pt x="812" y="1938"/>
                      <a:pt x="969" y="1907"/>
                      <a:pt x="969" y="1907"/>
                    </a:cubicBezTo>
                    <a:cubicBezTo>
                      <a:pt x="969" y="1907"/>
                      <a:pt x="1062" y="1813"/>
                      <a:pt x="1094" y="1750"/>
                    </a:cubicBezTo>
                    <a:cubicBezTo>
                      <a:pt x="1125" y="1719"/>
                      <a:pt x="1219" y="1719"/>
                      <a:pt x="1281" y="1750"/>
                    </a:cubicBezTo>
                    <a:cubicBezTo>
                      <a:pt x="1344" y="1782"/>
                      <a:pt x="1281" y="1688"/>
                      <a:pt x="1250" y="1657"/>
                    </a:cubicBezTo>
                    <a:cubicBezTo>
                      <a:pt x="1219" y="1625"/>
                      <a:pt x="1250" y="1532"/>
                      <a:pt x="1281" y="1469"/>
                    </a:cubicBezTo>
                    <a:cubicBezTo>
                      <a:pt x="1281" y="1438"/>
                      <a:pt x="1375" y="1407"/>
                      <a:pt x="1406" y="1438"/>
                    </a:cubicBezTo>
                    <a:cubicBezTo>
                      <a:pt x="1437" y="1438"/>
                      <a:pt x="1406" y="1500"/>
                      <a:pt x="1437" y="1563"/>
                    </a:cubicBezTo>
                    <a:cubicBezTo>
                      <a:pt x="1437" y="1625"/>
                      <a:pt x="1469" y="1688"/>
                      <a:pt x="1469" y="1688"/>
                    </a:cubicBezTo>
                    <a:cubicBezTo>
                      <a:pt x="1531" y="1657"/>
                      <a:pt x="1531" y="1657"/>
                      <a:pt x="1531" y="1657"/>
                    </a:cubicBezTo>
                    <a:cubicBezTo>
                      <a:pt x="1531" y="1657"/>
                      <a:pt x="1531" y="1657"/>
                      <a:pt x="1594" y="1657"/>
                    </a:cubicBezTo>
                    <a:cubicBezTo>
                      <a:pt x="1687" y="1657"/>
                      <a:pt x="1687" y="1657"/>
                      <a:pt x="1750" y="1657"/>
                    </a:cubicBezTo>
                    <a:cubicBezTo>
                      <a:pt x="1781" y="1625"/>
                      <a:pt x="1844" y="1657"/>
                      <a:pt x="1875" y="1625"/>
                    </a:cubicBezTo>
                    <a:cubicBezTo>
                      <a:pt x="1875" y="1625"/>
                      <a:pt x="1937" y="1625"/>
                      <a:pt x="2031" y="1657"/>
                    </a:cubicBezTo>
                    <a:cubicBezTo>
                      <a:pt x="2125" y="1688"/>
                      <a:pt x="2062" y="1594"/>
                      <a:pt x="2094" y="1532"/>
                    </a:cubicBezTo>
                    <a:cubicBezTo>
                      <a:pt x="2125" y="1469"/>
                      <a:pt x="2156" y="1344"/>
                      <a:pt x="2187" y="1375"/>
                    </a:cubicBezTo>
                    <a:cubicBezTo>
                      <a:pt x="2250" y="1375"/>
                      <a:pt x="2312" y="1407"/>
                      <a:pt x="2344" y="1375"/>
                    </a:cubicBezTo>
                    <a:cubicBezTo>
                      <a:pt x="2406" y="1344"/>
                      <a:pt x="2281" y="1282"/>
                      <a:pt x="2281" y="1250"/>
                    </a:cubicBezTo>
                    <a:cubicBezTo>
                      <a:pt x="2281" y="1250"/>
                      <a:pt x="2375" y="1250"/>
                      <a:pt x="2469" y="1219"/>
                    </a:cubicBezTo>
                    <a:cubicBezTo>
                      <a:pt x="2562" y="1219"/>
                      <a:pt x="2625" y="1219"/>
                      <a:pt x="2687" y="1219"/>
                    </a:cubicBezTo>
                    <a:cubicBezTo>
                      <a:pt x="2719" y="1188"/>
                      <a:pt x="2656" y="1094"/>
                      <a:pt x="2625" y="1094"/>
                    </a:cubicBezTo>
                    <a:cubicBezTo>
                      <a:pt x="2625" y="1094"/>
                      <a:pt x="2500" y="1094"/>
                      <a:pt x="2437" y="1094"/>
                    </a:cubicBezTo>
                    <a:cubicBezTo>
                      <a:pt x="2375" y="1094"/>
                      <a:pt x="2312" y="1157"/>
                      <a:pt x="2250" y="1157"/>
                    </a:cubicBezTo>
                    <a:cubicBezTo>
                      <a:pt x="2219" y="1188"/>
                      <a:pt x="2187" y="1063"/>
                      <a:pt x="2156" y="1032"/>
                    </a:cubicBezTo>
                    <a:cubicBezTo>
                      <a:pt x="2125" y="969"/>
                      <a:pt x="2125" y="875"/>
                      <a:pt x="2187" y="844"/>
                    </a:cubicBezTo>
                    <a:cubicBezTo>
                      <a:pt x="2281" y="782"/>
                      <a:pt x="2406" y="688"/>
                      <a:pt x="2437" y="657"/>
                    </a:cubicBezTo>
                    <a:cubicBezTo>
                      <a:pt x="2469" y="594"/>
                      <a:pt x="2344" y="594"/>
                      <a:pt x="2219" y="625"/>
                    </a:cubicBezTo>
                    <a:cubicBezTo>
                      <a:pt x="2125" y="625"/>
                      <a:pt x="2250" y="657"/>
                      <a:pt x="2156" y="813"/>
                    </a:cubicBezTo>
                    <a:cubicBezTo>
                      <a:pt x="2031" y="938"/>
                      <a:pt x="2000" y="844"/>
                      <a:pt x="1906" y="938"/>
                    </a:cubicBezTo>
                    <a:cubicBezTo>
                      <a:pt x="1812" y="1032"/>
                      <a:pt x="1875" y="1032"/>
                      <a:pt x="1969" y="1063"/>
                    </a:cubicBezTo>
                    <a:cubicBezTo>
                      <a:pt x="2031" y="1094"/>
                      <a:pt x="1969" y="1188"/>
                      <a:pt x="1937" y="1219"/>
                    </a:cubicBezTo>
                    <a:cubicBezTo>
                      <a:pt x="1937" y="1250"/>
                      <a:pt x="1844" y="1344"/>
                      <a:pt x="1875" y="1407"/>
                    </a:cubicBezTo>
                    <a:cubicBezTo>
                      <a:pt x="1875" y="1469"/>
                      <a:pt x="1812" y="1500"/>
                      <a:pt x="1812" y="1500"/>
                    </a:cubicBezTo>
                    <a:cubicBezTo>
                      <a:pt x="1812" y="1500"/>
                      <a:pt x="1594" y="1563"/>
                      <a:pt x="1531" y="1563"/>
                    </a:cubicBezTo>
                    <a:cubicBezTo>
                      <a:pt x="1500" y="1563"/>
                      <a:pt x="1500" y="1532"/>
                      <a:pt x="1500" y="1469"/>
                    </a:cubicBezTo>
                    <a:cubicBezTo>
                      <a:pt x="1531" y="1438"/>
                      <a:pt x="1469" y="1313"/>
                      <a:pt x="1469" y="1250"/>
                    </a:cubicBezTo>
                    <a:cubicBezTo>
                      <a:pt x="1437" y="1188"/>
                      <a:pt x="1375" y="1282"/>
                      <a:pt x="1344" y="1344"/>
                    </a:cubicBezTo>
                    <a:cubicBezTo>
                      <a:pt x="1344" y="1375"/>
                      <a:pt x="1250" y="1375"/>
                      <a:pt x="1187" y="1344"/>
                    </a:cubicBezTo>
                    <a:cubicBezTo>
                      <a:pt x="1125" y="1313"/>
                      <a:pt x="1062" y="1219"/>
                      <a:pt x="1094" y="1188"/>
                    </a:cubicBezTo>
                    <a:cubicBezTo>
                      <a:pt x="1094" y="1157"/>
                      <a:pt x="1062" y="1032"/>
                      <a:pt x="1062" y="1000"/>
                    </a:cubicBezTo>
                    <a:cubicBezTo>
                      <a:pt x="1062" y="969"/>
                      <a:pt x="1187" y="750"/>
                      <a:pt x="1312" y="719"/>
                    </a:cubicBezTo>
                    <a:cubicBezTo>
                      <a:pt x="1406" y="688"/>
                      <a:pt x="1531" y="625"/>
                      <a:pt x="1625" y="532"/>
                    </a:cubicBezTo>
                    <a:cubicBezTo>
                      <a:pt x="1687" y="469"/>
                      <a:pt x="1719" y="375"/>
                      <a:pt x="1750" y="344"/>
                    </a:cubicBezTo>
                    <a:cubicBezTo>
                      <a:pt x="1781" y="313"/>
                      <a:pt x="2187" y="63"/>
                      <a:pt x="2312" y="32"/>
                    </a:cubicBezTo>
                    <a:cubicBezTo>
                      <a:pt x="2469" y="0"/>
                      <a:pt x="2781" y="188"/>
                      <a:pt x="2844" y="188"/>
                    </a:cubicBezTo>
                    <a:cubicBezTo>
                      <a:pt x="2875" y="219"/>
                      <a:pt x="2906" y="219"/>
                      <a:pt x="3000" y="282"/>
                    </a:cubicBezTo>
                    <a:cubicBezTo>
                      <a:pt x="3094" y="375"/>
                      <a:pt x="3187" y="500"/>
                      <a:pt x="3250" y="594"/>
                    </a:cubicBezTo>
                    <a:cubicBezTo>
                      <a:pt x="3219" y="594"/>
                      <a:pt x="3187" y="594"/>
                      <a:pt x="3125" y="563"/>
                    </a:cubicBezTo>
                    <a:cubicBezTo>
                      <a:pt x="3062" y="532"/>
                      <a:pt x="3031" y="532"/>
                      <a:pt x="3094" y="594"/>
                    </a:cubicBezTo>
                    <a:cubicBezTo>
                      <a:pt x="3125" y="625"/>
                      <a:pt x="3125" y="657"/>
                      <a:pt x="3125" y="719"/>
                    </a:cubicBezTo>
                    <a:cubicBezTo>
                      <a:pt x="3125" y="813"/>
                      <a:pt x="3219" y="750"/>
                      <a:pt x="3219" y="719"/>
                    </a:cubicBezTo>
                    <a:cubicBezTo>
                      <a:pt x="3250" y="719"/>
                      <a:pt x="3250" y="688"/>
                      <a:pt x="3312" y="719"/>
                    </a:cubicBezTo>
                    <a:cubicBezTo>
                      <a:pt x="3344" y="750"/>
                      <a:pt x="3375" y="750"/>
                      <a:pt x="3375" y="750"/>
                    </a:cubicBezTo>
                    <a:cubicBezTo>
                      <a:pt x="3719" y="1219"/>
                      <a:pt x="4000" y="1750"/>
                      <a:pt x="4219" y="2282"/>
                    </a:cubicBezTo>
                    <a:cubicBezTo>
                      <a:pt x="4187" y="2313"/>
                      <a:pt x="4156" y="2344"/>
                      <a:pt x="4094" y="2375"/>
                    </a:cubicBezTo>
                    <a:cubicBezTo>
                      <a:pt x="4062" y="2438"/>
                      <a:pt x="3969" y="2344"/>
                      <a:pt x="3937" y="2375"/>
                    </a:cubicBezTo>
                    <a:lnTo>
                      <a:pt x="3937" y="2375"/>
                    </a:lnTo>
                    <a:cubicBezTo>
                      <a:pt x="3875" y="2438"/>
                      <a:pt x="3844" y="2532"/>
                      <a:pt x="3875" y="2594"/>
                    </a:cubicBezTo>
                    <a:cubicBezTo>
                      <a:pt x="3906" y="2657"/>
                      <a:pt x="3969" y="2813"/>
                      <a:pt x="4031" y="2813"/>
                    </a:cubicBezTo>
                    <a:cubicBezTo>
                      <a:pt x="4062" y="2844"/>
                      <a:pt x="4219" y="2875"/>
                      <a:pt x="4156" y="2938"/>
                    </a:cubicBezTo>
                    <a:cubicBezTo>
                      <a:pt x="4094" y="3000"/>
                      <a:pt x="4094" y="3032"/>
                      <a:pt x="4031" y="3032"/>
                    </a:cubicBezTo>
                    <a:cubicBezTo>
                      <a:pt x="3969" y="3032"/>
                      <a:pt x="4000" y="3219"/>
                      <a:pt x="4031" y="3219"/>
                    </a:cubicBezTo>
                    <a:cubicBezTo>
                      <a:pt x="4094" y="3250"/>
                      <a:pt x="4187" y="3313"/>
                      <a:pt x="4250" y="3313"/>
                    </a:cubicBezTo>
                    <a:cubicBezTo>
                      <a:pt x="4281" y="3313"/>
                      <a:pt x="4406" y="3282"/>
                      <a:pt x="4406" y="3250"/>
                    </a:cubicBezTo>
                    <a:cubicBezTo>
                      <a:pt x="4406" y="3188"/>
                      <a:pt x="4375" y="3000"/>
                      <a:pt x="4344" y="2969"/>
                    </a:cubicBezTo>
                    <a:cubicBezTo>
                      <a:pt x="4281" y="2907"/>
                      <a:pt x="4406" y="2875"/>
                      <a:pt x="4375" y="2844"/>
                    </a:cubicBezTo>
                    <a:cubicBezTo>
                      <a:pt x="4344" y="2782"/>
                      <a:pt x="4312" y="2813"/>
                      <a:pt x="4281" y="2750"/>
                    </a:cubicBezTo>
                    <a:cubicBezTo>
                      <a:pt x="4250" y="2719"/>
                      <a:pt x="4250" y="2688"/>
                      <a:pt x="4219" y="2657"/>
                    </a:cubicBezTo>
                    <a:cubicBezTo>
                      <a:pt x="4156" y="2625"/>
                      <a:pt x="4156" y="2688"/>
                      <a:pt x="4156" y="2594"/>
                    </a:cubicBezTo>
                    <a:cubicBezTo>
                      <a:pt x="4156" y="2500"/>
                      <a:pt x="4250" y="2438"/>
                      <a:pt x="4281" y="2500"/>
                    </a:cubicBezTo>
                    <a:lnTo>
                      <a:pt x="4281" y="2500"/>
                    </a:lnTo>
                    <a:cubicBezTo>
                      <a:pt x="4469" y="3063"/>
                      <a:pt x="4594" y="3625"/>
                      <a:pt x="4625" y="4250"/>
                    </a:cubicBezTo>
                    <a:cubicBezTo>
                      <a:pt x="4625" y="4219"/>
                      <a:pt x="4594" y="4188"/>
                      <a:pt x="4594" y="4188"/>
                    </a:cubicBezTo>
                    <a:cubicBezTo>
                      <a:pt x="4562" y="4157"/>
                      <a:pt x="4469" y="4282"/>
                      <a:pt x="4437" y="4250"/>
                    </a:cubicBezTo>
                    <a:cubicBezTo>
                      <a:pt x="4406" y="4250"/>
                      <a:pt x="4344" y="4157"/>
                      <a:pt x="4250" y="4125"/>
                    </a:cubicBezTo>
                    <a:cubicBezTo>
                      <a:pt x="4187" y="4063"/>
                      <a:pt x="4156" y="3969"/>
                      <a:pt x="4125" y="3875"/>
                    </a:cubicBezTo>
                    <a:cubicBezTo>
                      <a:pt x="4094" y="3813"/>
                      <a:pt x="4000" y="3938"/>
                      <a:pt x="4000" y="4000"/>
                    </a:cubicBezTo>
                    <a:cubicBezTo>
                      <a:pt x="4031" y="4094"/>
                      <a:pt x="4156" y="4188"/>
                      <a:pt x="4156" y="4250"/>
                    </a:cubicBezTo>
                    <a:cubicBezTo>
                      <a:pt x="4156" y="4282"/>
                      <a:pt x="4156" y="4313"/>
                      <a:pt x="4250" y="4375"/>
                    </a:cubicBezTo>
                    <a:cubicBezTo>
                      <a:pt x="4312" y="4438"/>
                      <a:pt x="4250" y="4500"/>
                      <a:pt x="4281" y="4500"/>
                    </a:cubicBezTo>
                    <a:cubicBezTo>
                      <a:pt x="4344" y="4532"/>
                      <a:pt x="4375" y="4438"/>
                      <a:pt x="4437" y="4407"/>
                    </a:cubicBezTo>
                    <a:cubicBezTo>
                      <a:pt x="4500" y="4375"/>
                      <a:pt x="4500" y="4313"/>
                      <a:pt x="4531" y="4313"/>
                    </a:cubicBezTo>
                    <a:cubicBezTo>
                      <a:pt x="4562" y="4313"/>
                      <a:pt x="4562" y="4407"/>
                      <a:pt x="4594" y="4407"/>
                    </a:cubicBezTo>
                    <a:lnTo>
                      <a:pt x="4625" y="4438"/>
                    </a:lnTo>
                    <a:cubicBezTo>
                      <a:pt x="4625" y="4500"/>
                      <a:pt x="4625" y="4563"/>
                      <a:pt x="4625" y="4625"/>
                    </a:cubicBezTo>
                    <a:cubicBezTo>
                      <a:pt x="4625" y="4749"/>
                      <a:pt x="4625" y="4843"/>
                      <a:pt x="4625" y="4968"/>
                    </a:cubicBezTo>
                    <a:lnTo>
                      <a:pt x="4594" y="4999"/>
                    </a:lnTo>
                    <a:cubicBezTo>
                      <a:pt x="4531" y="5062"/>
                      <a:pt x="4469" y="5156"/>
                      <a:pt x="4375" y="5187"/>
                    </a:cubicBezTo>
                    <a:cubicBezTo>
                      <a:pt x="4281" y="5218"/>
                      <a:pt x="4281" y="5281"/>
                      <a:pt x="4219" y="5281"/>
                    </a:cubicBezTo>
                    <a:cubicBezTo>
                      <a:pt x="4156" y="5281"/>
                      <a:pt x="3937" y="5406"/>
                      <a:pt x="3906" y="5437"/>
                    </a:cubicBezTo>
                    <a:cubicBezTo>
                      <a:pt x="3906" y="5468"/>
                      <a:pt x="3750" y="5531"/>
                      <a:pt x="3687" y="5499"/>
                    </a:cubicBezTo>
                    <a:cubicBezTo>
                      <a:pt x="3656" y="5468"/>
                      <a:pt x="3625" y="5312"/>
                      <a:pt x="3594" y="5187"/>
                    </a:cubicBezTo>
                    <a:cubicBezTo>
                      <a:pt x="3594" y="5093"/>
                      <a:pt x="3562" y="5031"/>
                      <a:pt x="3562" y="4968"/>
                    </a:cubicBezTo>
                    <a:cubicBezTo>
                      <a:pt x="3531" y="4937"/>
                      <a:pt x="3437" y="4812"/>
                      <a:pt x="3406" y="4781"/>
                    </a:cubicBezTo>
                    <a:cubicBezTo>
                      <a:pt x="3375" y="4749"/>
                      <a:pt x="3312" y="4563"/>
                      <a:pt x="3312" y="4500"/>
                    </a:cubicBezTo>
                    <a:cubicBezTo>
                      <a:pt x="3312" y="4407"/>
                      <a:pt x="3250" y="4438"/>
                      <a:pt x="3250" y="4344"/>
                    </a:cubicBezTo>
                    <a:cubicBezTo>
                      <a:pt x="3219" y="4282"/>
                      <a:pt x="3156" y="4157"/>
                      <a:pt x="3156" y="4094"/>
                    </a:cubicBezTo>
                    <a:cubicBezTo>
                      <a:pt x="3125" y="4032"/>
                      <a:pt x="3031" y="4094"/>
                      <a:pt x="2969" y="4125"/>
                    </a:cubicBezTo>
                    <a:cubicBezTo>
                      <a:pt x="2937" y="4125"/>
                      <a:pt x="2844" y="4063"/>
                      <a:pt x="2844" y="3938"/>
                    </a:cubicBezTo>
                    <a:cubicBezTo>
                      <a:pt x="2875" y="3813"/>
                      <a:pt x="2906" y="3813"/>
                      <a:pt x="2969" y="3813"/>
                    </a:cubicBezTo>
                    <a:cubicBezTo>
                      <a:pt x="3031" y="3813"/>
                      <a:pt x="3000" y="3782"/>
                      <a:pt x="3062" y="3688"/>
                    </a:cubicBezTo>
                    <a:cubicBezTo>
                      <a:pt x="3125" y="3625"/>
                      <a:pt x="3125" y="3469"/>
                      <a:pt x="3156" y="3375"/>
                    </a:cubicBezTo>
                    <a:cubicBezTo>
                      <a:pt x="3156" y="3250"/>
                      <a:pt x="3094" y="3313"/>
                      <a:pt x="3062" y="3313"/>
                    </a:cubicBezTo>
                    <a:cubicBezTo>
                      <a:pt x="3000" y="3344"/>
                      <a:pt x="2937" y="3375"/>
                      <a:pt x="2906" y="3344"/>
                    </a:cubicBezTo>
                    <a:cubicBezTo>
                      <a:pt x="2906" y="3344"/>
                      <a:pt x="2812" y="3313"/>
                      <a:pt x="2781" y="3344"/>
                    </a:cubicBezTo>
                    <a:cubicBezTo>
                      <a:pt x="2781" y="3344"/>
                      <a:pt x="2656" y="3344"/>
                      <a:pt x="2656" y="3313"/>
                    </a:cubicBezTo>
                    <a:cubicBezTo>
                      <a:pt x="2625" y="3250"/>
                      <a:pt x="2500" y="3219"/>
                      <a:pt x="2500" y="3188"/>
                    </a:cubicBezTo>
                    <a:cubicBezTo>
                      <a:pt x="2469" y="3157"/>
                      <a:pt x="2500" y="2969"/>
                      <a:pt x="2469" y="2907"/>
                    </a:cubicBezTo>
                    <a:cubicBezTo>
                      <a:pt x="2437" y="2875"/>
                      <a:pt x="2406" y="2938"/>
                      <a:pt x="2375" y="2969"/>
                    </a:cubicBezTo>
                    <a:cubicBezTo>
                      <a:pt x="2344" y="3000"/>
                      <a:pt x="2250" y="3000"/>
                      <a:pt x="2281" y="3032"/>
                    </a:cubicBezTo>
                    <a:cubicBezTo>
                      <a:pt x="2312" y="3063"/>
                      <a:pt x="2375" y="3094"/>
                      <a:pt x="2375" y="3157"/>
                    </a:cubicBezTo>
                    <a:cubicBezTo>
                      <a:pt x="2375" y="3219"/>
                      <a:pt x="2312" y="3250"/>
                      <a:pt x="2281" y="3282"/>
                    </a:cubicBezTo>
                    <a:cubicBezTo>
                      <a:pt x="2250" y="3313"/>
                      <a:pt x="2156" y="3438"/>
                      <a:pt x="2125" y="3407"/>
                    </a:cubicBezTo>
                    <a:cubicBezTo>
                      <a:pt x="2125" y="3344"/>
                      <a:pt x="2094" y="3094"/>
                      <a:pt x="2094" y="3063"/>
                    </a:cubicBezTo>
                    <a:cubicBezTo>
                      <a:pt x="2062" y="3032"/>
                      <a:pt x="2031" y="2969"/>
                      <a:pt x="2000" y="2907"/>
                    </a:cubicBezTo>
                    <a:cubicBezTo>
                      <a:pt x="1969" y="2813"/>
                      <a:pt x="1906" y="2813"/>
                      <a:pt x="1875" y="2750"/>
                    </a:cubicBezTo>
                    <a:cubicBezTo>
                      <a:pt x="1844" y="2688"/>
                      <a:pt x="1719" y="2625"/>
                      <a:pt x="1687" y="2563"/>
                    </a:cubicBezTo>
                    <a:cubicBezTo>
                      <a:pt x="1625" y="2500"/>
                      <a:pt x="1531" y="2438"/>
                      <a:pt x="1531" y="2532"/>
                    </a:cubicBezTo>
                    <a:cubicBezTo>
                      <a:pt x="1531" y="2594"/>
                      <a:pt x="1625" y="2625"/>
                      <a:pt x="1656" y="2688"/>
                    </a:cubicBezTo>
                    <a:cubicBezTo>
                      <a:pt x="1687" y="2750"/>
                      <a:pt x="1781" y="2813"/>
                      <a:pt x="1812" y="2844"/>
                    </a:cubicBezTo>
                    <a:cubicBezTo>
                      <a:pt x="1844" y="2844"/>
                      <a:pt x="1969" y="2969"/>
                      <a:pt x="1969" y="2969"/>
                    </a:cubicBezTo>
                    <a:cubicBezTo>
                      <a:pt x="1969" y="2969"/>
                      <a:pt x="1906" y="2969"/>
                      <a:pt x="1875" y="2969"/>
                    </a:cubicBezTo>
                    <a:cubicBezTo>
                      <a:pt x="1844" y="2969"/>
                      <a:pt x="1906" y="3157"/>
                      <a:pt x="1875" y="3188"/>
                    </a:cubicBezTo>
                    <a:cubicBezTo>
                      <a:pt x="1875" y="3250"/>
                      <a:pt x="1812" y="3188"/>
                      <a:pt x="1812" y="3125"/>
                    </a:cubicBezTo>
                    <a:cubicBezTo>
                      <a:pt x="1781" y="3063"/>
                      <a:pt x="1750" y="2969"/>
                      <a:pt x="1719" y="2969"/>
                    </a:cubicBezTo>
                    <a:cubicBezTo>
                      <a:pt x="1719" y="2938"/>
                      <a:pt x="1562" y="2875"/>
                      <a:pt x="1531" y="2844"/>
                    </a:cubicBezTo>
                    <a:cubicBezTo>
                      <a:pt x="1500" y="2844"/>
                      <a:pt x="1406" y="2750"/>
                      <a:pt x="1406" y="2688"/>
                    </a:cubicBezTo>
                    <a:cubicBezTo>
                      <a:pt x="1375" y="2625"/>
                      <a:pt x="1312" y="2625"/>
                      <a:pt x="1281" y="2625"/>
                    </a:cubicBezTo>
                    <a:cubicBezTo>
                      <a:pt x="1250" y="2657"/>
                      <a:pt x="1156" y="2719"/>
                      <a:pt x="1125" y="2719"/>
                    </a:cubicBezTo>
                    <a:cubicBezTo>
                      <a:pt x="1094" y="2719"/>
                      <a:pt x="1031" y="2688"/>
                      <a:pt x="969" y="2688"/>
                    </a:cubicBezTo>
                    <a:cubicBezTo>
                      <a:pt x="937" y="2688"/>
                      <a:pt x="937" y="2782"/>
                      <a:pt x="906" y="2844"/>
                    </a:cubicBezTo>
                    <a:cubicBezTo>
                      <a:pt x="875" y="2907"/>
                      <a:pt x="812" y="2844"/>
                      <a:pt x="781" y="2907"/>
                    </a:cubicBezTo>
                    <a:cubicBezTo>
                      <a:pt x="719" y="2969"/>
                      <a:pt x="656" y="3032"/>
                      <a:pt x="687" y="3063"/>
                    </a:cubicBezTo>
                    <a:cubicBezTo>
                      <a:pt x="687" y="3125"/>
                      <a:pt x="719" y="3125"/>
                      <a:pt x="687" y="3157"/>
                    </a:cubicBezTo>
                    <a:cubicBezTo>
                      <a:pt x="625" y="3188"/>
                      <a:pt x="594" y="3282"/>
                      <a:pt x="531" y="3282"/>
                    </a:cubicBezTo>
                    <a:cubicBezTo>
                      <a:pt x="500" y="3282"/>
                      <a:pt x="406" y="3313"/>
                      <a:pt x="406" y="3282"/>
                    </a:cubicBezTo>
                    <a:cubicBezTo>
                      <a:pt x="375" y="3282"/>
                      <a:pt x="344" y="3375"/>
                      <a:pt x="312" y="3407"/>
                    </a:cubicBezTo>
                    <a:cubicBezTo>
                      <a:pt x="312" y="3407"/>
                      <a:pt x="281" y="3313"/>
                      <a:pt x="250" y="3282"/>
                    </a:cubicBezTo>
                    <a:cubicBezTo>
                      <a:pt x="219" y="3250"/>
                      <a:pt x="156" y="3282"/>
                      <a:pt x="125" y="3282"/>
                    </a:cubicBezTo>
                    <a:cubicBezTo>
                      <a:pt x="94" y="3250"/>
                      <a:pt x="62" y="3188"/>
                      <a:pt x="31" y="3157"/>
                    </a:cubicBezTo>
                    <a:cubicBezTo>
                      <a:pt x="0" y="3125"/>
                      <a:pt x="31" y="3063"/>
                      <a:pt x="31" y="3032"/>
                    </a:cubicBezTo>
                    <a:cubicBezTo>
                      <a:pt x="62" y="3000"/>
                      <a:pt x="94" y="2969"/>
                      <a:pt x="62" y="2907"/>
                    </a:cubicBezTo>
                    <a:cubicBezTo>
                      <a:pt x="62" y="2844"/>
                      <a:pt x="31" y="2688"/>
                      <a:pt x="94" y="2657"/>
                    </a:cubicBezTo>
                    <a:cubicBezTo>
                      <a:pt x="156" y="2625"/>
                      <a:pt x="312" y="2657"/>
                      <a:pt x="375" y="2657"/>
                    </a:cubicBezTo>
                    <a:cubicBezTo>
                      <a:pt x="437" y="2657"/>
                      <a:pt x="562" y="2688"/>
                      <a:pt x="562" y="2625"/>
                    </a:cubicBezTo>
                    <a:cubicBezTo>
                      <a:pt x="594" y="2563"/>
                      <a:pt x="625" y="2500"/>
                      <a:pt x="625" y="2407"/>
                    </a:cubicBezTo>
                    <a:close/>
                    <a:moveTo>
                      <a:pt x="2812" y="1032"/>
                    </a:moveTo>
                    <a:lnTo>
                      <a:pt x="2812" y="1032"/>
                    </a:lnTo>
                    <a:lnTo>
                      <a:pt x="2812" y="1032"/>
                    </a:lnTo>
                    <a:cubicBezTo>
                      <a:pt x="2781" y="1125"/>
                      <a:pt x="2937" y="1188"/>
                      <a:pt x="2969" y="1125"/>
                    </a:cubicBezTo>
                    <a:cubicBezTo>
                      <a:pt x="3000" y="1063"/>
                      <a:pt x="2844" y="938"/>
                      <a:pt x="2812" y="1032"/>
                    </a:cubicBezTo>
                    <a:close/>
                    <a:moveTo>
                      <a:pt x="2594" y="2938"/>
                    </a:moveTo>
                    <a:lnTo>
                      <a:pt x="2594" y="2938"/>
                    </a:lnTo>
                    <a:lnTo>
                      <a:pt x="2594" y="2938"/>
                    </a:lnTo>
                    <a:cubicBezTo>
                      <a:pt x="2625" y="2969"/>
                      <a:pt x="2687" y="2875"/>
                      <a:pt x="2719" y="2875"/>
                    </a:cubicBezTo>
                    <a:cubicBezTo>
                      <a:pt x="2781" y="2875"/>
                      <a:pt x="2875" y="2907"/>
                      <a:pt x="2906" y="2844"/>
                    </a:cubicBezTo>
                    <a:cubicBezTo>
                      <a:pt x="2937" y="2782"/>
                      <a:pt x="3031" y="2782"/>
                      <a:pt x="3094" y="2813"/>
                    </a:cubicBezTo>
                    <a:cubicBezTo>
                      <a:pt x="3187" y="2813"/>
                      <a:pt x="3250" y="2875"/>
                      <a:pt x="3281" y="2907"/>
                    </a:cubicBezTo>
                    <a:cubicBezTo>
                      <a:pt x="3344" y="2907"/>
                      <a:pt x="3469" y="2875"/>
                      <a:pt x="3531" y="2875"/>
                    </a:cubicBezTo>
                    <a:cubicBezTo>
                      <a:pt x="3562" y="2844"/>
                      <a:pt x="3562" y="2750"/>
                      <a:pt x="3500" y="2688"/>
                    </a:cubicBezTo>
                    <a:cubicBezTo>
                      <a:pt x="3406" y="2657"/>
                      <a:pt x="3344" y="2563"/>
                      <a:pt x="3281" y="2532"/>
                    </a:cubicBezTo>
                    <a:cubicBezTo>
                      <a:pt x="3219" y="2500"/>
                      <a:pt x="3187" y="2469"/>
                      <a:pt x="3219" y="2438"/>
                    </a:cubicBezTo>
                    <a:cubicBezTo>
                      <a:pt x="3281" y="2438"/>
                      <a:pt x="3312" y="2375"/>
                      <a:pt x="3250" y="2375"/>
                    </a:cubicBezTo>
                    <a:cubicBezTo>
                      <a:pt x="3187" y="2375"/>
                      <a:pt x="3156" y="2407"/>
                      <a:pt x="3156" y="2438"/>
                    </a:cubicBezTo>
                    <a:cubicBezTo>
                      <a:pt x="3125" y="2469"/>
                      <a:pt x="3094" y="2532"/>
                      <a:pt x="3094" y="2532"/>
                    </a:cubicBezTo>
                    <a:cubicBezTo>
                      <a:pt x="3062" y="2563"/>
                      <a:pt x="3000" y="2625"/>
                      <a:pt x="2969" y="2563"/>
                    </a:cubicBezTo>
                    <a:cubicBezTo>
                      <a:pt x="2969" y="2532"/>
                      <a:pt x="2906" y="2375"/>
                      <a:pt x="2875" y="2375"/>
                    </a:cubicBezTo>
                    <a:cubicBezTo>
                      <a:pt x="2844" y="2375"/>
                      <a:pt x="2781" y="2375"/>
                      <a:pt x="2750" y="2438"/>
                    </a:cubicBezTo>
                    <a:cubicBezTo>
                      <a:pt x="2719" y="2532"/>
                      <a:pt x="2687" y="2594"/>
                      <a:pt x="2656" y="2625"/>
                    </a:cubicBezTo>
                    <a:cubicBezTo>
                      <a:pt x="2625" y="2657"/>
                      <a:pt x="2562" y="2750"/>
                      <a:pt x="2594" y="2782"/>
                    </a:cubicBezTo>
                    <a:cubicBezTo>
                      <a:pt x="2625" y="2782"/>
                      <a:pt x="2594" y="2938"/>
                      <a:pt x="2594" y="293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433" name="Group 432">
            <a:extLst>
              <a:ext uri="{FF2B5EF4-FFF2-40B4-BE49-F238E27FC236}">
                <a16:creationId xmlns:a16="http://schemas.microsoft.com/office/drawing/2014/main" id="{7CC98B3C-9729-8B4A-BB2D-515A9BB5B13B}"/>
              </a:ext>
            </a:extLst>
          </p:cNvPr>
          <p:cNvGrpSpPr/>
          <p:nvPr/>
        </p:nvGrpSpPr>
        <p:grpSpPr>
          <a:xfrm>
            <a:off x="20909838" y="6210543"/>
            <a:ext cx="2510205" cy="2353271"/>
            <a:chOff x="944389" y="10296494"/>
            <a:chExt cx="2510205" cy="2353271"/>
          </a:xfrm>
        </p:grpSpPr>
        <p:graphicFrame>
          <p:nvGraphicFramePr>
            <p:cNvPr id="434" name="Chart 433">
              <a:extLst>
                <a:ext uri="{FF2B5EF4-FFF2-40B4-BE49-F238E27FC236}">
                  <a16:creationId xmlns:a16="http://schemas.microsoft.com/office/drawing/2014/main" id="{E711F561-F1E3-0243-8355-0A960B0CF27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90214134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435" name="CuadroTexto 395">
              <a:extLst>
                <a:ext uri="{FF2B5EF4-FFF2-40B4-BE49-F238E27FC236}">
                  <a16:creationId xmlns:a16="http://schemas.microsoft.com/office/drawing/2014/main" id="{A96285BE-EC7F-8A43-AF27-2CA16CE387C7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60%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DE6DEB6-64CB-E848-8B10-28680E2C3A8B}"/>
              </a:ext>
            </a:extLst>
          </p:cNvPr>
          <p:cNvGrpSpPr/>
          <p:nvPr/>
        </p:nvGrpSpPr>
        <p:grpSpPr>
          <a:xfrm flipH="1">
            <a:off x="15220431" y="6608723"/>
            <a:ext cx="5590914" cy="1538882"/>
            <a:chOff x="17381572" y="5063224"/>
            <a:chExt cx="5590914" cy="1538882"/>
          </a:xfrm>
        </p:grpSpPr>
        <p:sp>
          <p:nvSpPr>
            <p:cNvPr id="437" name="CuadroTexto 395">
              <a:extLst>
                <a:ext uri="{FF2B5EF4-FFF2-40B4-BE49-F238E27FC236}">
                  <a16:creationId xmlns:a16="http://schemas.microsoft.com/office/drawing/2014/main" id="{16EF9600-583B-D549-B89C-A879F9AB47B8}"/>
                </a:ext>
              </a:extLst>
            </p:cNvPr>
            <p:cNvSpPr txBox="1"/>
            <p:nvPr/>
          </p:nvSpPr>
          <p:spPr>
            <a:xfrm>
              <a:off x="17381572" y="506322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Desire</a:t>
              </a:r>
            </a:p>
          </p:txBody>
        </p:sp>
        <p:sp>
          <p:nvSpPr>
            <p:cNvPr id="438" name="Rectangle 56">
              <a:extLst>
                <a:ext uri="{FF2B5EF4-FFF2-40B4-BE49-F238E27FC236}">
                  <a16:creationId xmlns:a16="http://schemas.microsoft.com/office/drawing/2014/main" id="{52775EC1-831B-2348-8DA1-A0A0138C3004}"/>
                </a:ext>
              </a:extLst>
            </p:cNvPr>
            <p:cNvSpPr/>
            <p:nvPr/>
          </p:nvSpPr>
          <p:spPr>
            <a:xfrm>
              <a:off x="17381573" y="5647999"/>
              <a:ext cx="559091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440" name="Group 439">
            <a:extLst>
              <a:ext uri="{FF2B5EF4-FFF2-40B4-BE49-F238E27FC236}">
                <a16:creationId xmlns:a16="http://schemas.microsoft.com/office/drawing/2014/main" id="{ABCE37BF-6914-C149-9078-10396B11E8E3}"/>
              </a:ext>
            </a:extLst>
          </p:cNvPr>
          <p:cNvGrpSpPr/>
          <p:nvPr/>
        </p:nvGrpSpPr>
        <p:grpSpPr>
          <a:xfrm>
            <a:off x="20903557" y="9095388"/>
            <a:ext cx="2510205" cy="2353271"/>
            <a:chOff x="944389" y="10296494"/>
            <a:chExt cx="2510205" cy="2353271"/>
          </a:xfrm>
        </p:grpSpPr>
        <p:graphicFrame>
          <p:nvGraphicFramePr>
            <p:cNvPr id="444" name="Chart 443">
              <a:extLst>
                <a:ext uri="{FF2B5EF4-FFF2-40B4-BE49-F238E27FC236}">
                  <a16:creationId xmlns:a16="http://schemas.microsoft.com/office/drawing/2014/main" id="{04B55DA5-9133-2F46-9506-44BEB95B6A0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71159723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45" name="CuadroTexto 395">
              <a:extLst>
                <a:ext uri="{FF2B5EF4-FFF2-40B4-BE49-F238E27FC236}">
                  <a16:creationId xmlns:a16="http://schemas.microsoft.com/office/drawing/2014/main" id="{724A5C58-BE3C-6D42-A55F-CA9A5E3E39BC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45%</a:t>
              </a:r>
            </a:p>
          </p:txBody>
        </p:sp>
      </p:grpSp>
      <p:grpSp>
        <p:nvGrpSpPr>
          <p:cNvPr id="441" name="Group 440">
            <a:extLst>
              <a:ext uri="{FF2B5EF4-FFF2-40B4-BE49-F238E27FC236}">
                <a16:creationId xmlns:a16="http://schemas.microsoft.com/office/drawing/2014/main" id="{76A6A539-4040-1947-BFE1-BD0E79024A16}"/>
              </a:ext>
            </a:extLst>
          </p:cNvPr>
          <p:cNvGrpSpPr/>
          <p:nvPr/>
        </p:nvGrpSpPr>
        <p:grpSpPr>
          <a:xfrm flipH="1">
            <a:off x="15220430" y="9588388"/>
            <a:ext cx="5590914" cy="1538882"/>
            <a:chOff x="8851625" y="10192453"/>
            <a:chExt cx="5590914" cy="1538882"/>
          </a:xfrm>
        </p:grpSpPr>
        <p:sp>
          <p:nvSpPr>
            <p:cNvPr id="442" name="CuadroTexto 395">
              <a:extLst>
                <a:ext uri="{FF2B5EF4-FFF2-40B4-BE49-F238E27FC236}">
                  <a16:creationId xmlns:a16="http://schemas.microsoft.com/office/drawing/2014/main" id="{536DF8C2-18B7-A84A-BED4-DFD5329E844B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Knowledge</a:t>
              </a:r>
            </a:p>
          </p:txBody>
        </p:sp>
        <p:sp>
          <p:nvSpPr>
            <p:cNvPr id="443" name="Rectangle 56">
              <a:extLst>
                <a:ext uri="{FF2B5EF4-FFF2-40B4-BE49-F238E27FC236}">
                  <a16:creationId xmlns:a16="http://schemas.microsoft.com/office/drawing/2014/main" id="{B1FB361F-35DD-2241-B8BE-979A849E7909}"/>
                </a:ext>
              </a:extLst>
            </p:cNvPr>
            <p:cNvSpPr/>
            <p:nvPr/>
          </p:nvSpPr>
          <p:spPr>
            <a:xfrm>
              <a:off x="8851626" y="10777228"/>
              <a:ext cx="559091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2E512B91-2478-7544-95C9-4A8FF137146B}"/>
              </a:ext>
            </a:extLst>
          </p:cNvPr>
          <p:cNvGrpSpPr/>
          <p:nvPr/>
        </p:nvGrpSpPr>
        <p:grpSpPr>
          <a:xfrm>
            <a:off x="957607" y="6211328"/>
            <a:ext cx="2510205" cy="2353271"/>
            <a:chOff x="944389" y="10296494"/>
            <a:chExt cx="2510205" cy="2353271"/>
          </a:xfrm>
        </p:grpSpPr>
        <p:graphicFrame>
          <p:nvGraphicFramePr>
            <p:cNvPr id="452" name="Chart 451">
              <a:extLst>
                <a:ext uri="{FF2B5EF4-FFF2-40B4-BE49-F238E27FC236}">
                  <a16:creationId xmlns:a16="http://schemas.microsoft.com/office/drawing/2014/main" id="{0EBD9921-E652-4D48-9698-746C131C8B1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174336267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53" name="CuadroTexto 395">
              <a:extLst>
                <a:ext uri="{FF2B5EF4-FFF2-40B4-BE49-F238E27FC236}">
                  <a16:creationId xmlns:a16="http://schemas.microsoft.com/office/drawing/2014/main" id="{103BFA87-1111-6942-857B-0FA0E175BEA8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7%</a:t>
              </a:r>
            </a:p>
          </p:txBody>
        </p:sp>
      </p:grpSp>
      <p:grpSp>
        <p:nvGrpSpPr>
          <p:cNvPr id="449" name="Group 448">
            <a:extLst>
              <a:ext uri="{FF2B5EF4-FFF2-40B4-BE49-F238E27FC236}">
                <a16:creationId xmlns:a16="http://schemas.microsoft.com/office/drawing/2014/main" id="{3E154147-C93C-DA4B-9D5C-F67A82418824}"/>
              </a:ext>
            </a:extLst>
          </p:cNvPr>
          <p:cNvGrpSpPr/>
          <p:nvPr/>
        </p:nvGrpSpPr>
        <p:grpSpPr>
          <a:xfrm>
            <a:off x="3566304" y="6603569"/>
            <a:ext cx="5590914" cy="1538882"/>
            <a:chOff x="8851625" y="10192453"/>
            <a:chExt cx="5590914" cy="1538882"/>
          </a:xfrm>
        </p:grpSpPr>
        <p:sp>
          <p:nvSpPr>
            <p:cNvPr id="450" name="CuadroTexto 395">
              <a:extLst>
                <a:ext uri="{FF2B5EF4-FFF2-40B4-BE49-F238E27FC236}">
                  <a16:creationId xmlns:a16="http://schemas.microsoft.com/office/drawing/2014/main" id="{0C36870F-7828-0740-BABC-2A1DFA62B753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Awareness</a:t>
              </a:r>
            </a:p>
          </p:txBody>
        </p:sp>
        <p:sp>
          <p:nvSpPr>
            <p:cNvPr id="451" name="Rectangle 56">
              <a:extLst>
                <a:ext uri="{FF2B5EF4-FFF2-40B4-BE49-F238E27FC236}">
                  <a16:creationId xmlns:a16="http://schemas.microsoft.com/office/drawing/2014/main" id="{E7303403-80BE-A443-99EB-150BB9513DE1}"/>
                </a:ext>
              </a:extLst>
            </p:cNvPr>
            <p:cNvSpPr/>
            <p:nvPr/>
          </p:nvSpPr>
          <p:spPr>
            <a:xfrm>
              <a:off x="8851626" y="10777228"/>
              <a:ext cx="559091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459" name="Group 458">
            <a:extLst>
              <a:ext uri="{FF2B5EF4-FFF2-40B4-BE49-F238E27FC236}">
                <a16:creationId xmlns:a16="http://schemas.microsoft.com/office/drawing/2014/main" id="{B2C58E33-BA8B-174D-B9F6-E6D7E5A05540}"/>
              </a:ext>
            </a:extLst>
          </p:cNvPr>
          <p:cNvGrpSpPr/>
          <p:nvPr/>
        </p:nvGrpSpPr>
        <p:grpSpPr>
          <a:xfrm>
            <a:off x="1024673" y="9149374"/>
            <a:ext cx="2510205" cy="2353271"/>
            <a:chOff x="944389" y="10296494"/>
            <a:chExt cx="2510205" cy="2353271"/>
          </a:xfrm>
        </p:grpSpPr>
        <p:graphicFrame>
          <p:nvGraphicFramePr>
            <p:cNvPr id="463" name="Chart 462">
              <a:extLst>
                <a:ext uri="{FF2B5EF4-FFF2-40B4-BE49-F238E27FC236}">
                  <a16:creationId xmlns:a16="http://schemas.microsoft.com/office/drawing/2014/main" id="{A26ED0CB-CB1B-D74F-9F98-DECD5073F71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23469875"/>
                </p:ext>
              </p:extLst>
            </p:nvPr>
          </p:nvGraphicFramePr>
          <p:xfrm>
            <a:off x="944389" y="10296494"/>
            <a:ext cx="2510205" cy="235327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464" name="CuadroTexto 395">
              <a:extLst>
                <a:ext uri="{FF2B5EF4-FFF2-40B4-BE49-F238E27FC236}">
                  <a16:creationId xmlns:a16="http://schemas.microsoft.com/office/drawing/2014/main" id="{20214A81-F3F2-F649-B331-AB61F07F9274}"/>
                </a:ext>
              </a:extLst>
            </p:cNvPr>
            <p:cNvSpPr txBox="1"/>
            <p:nvPr/>
          </p:nvSpPr>
          <p:spPr>
            <a:xfrm>
              <a:off x="1505382" y="11140389"/>
              <a:ext cx="14105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19%</a:t>
              </a:r>
            </a:p>
          </p:txBody>
        </p:sp>
      </p:grp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ACED9CC0-8E51-3B43-8711-284DF5519D8B}"/>
              </a:ext>
            </a:extLst>
          </p:cNvPr>
          <p:cNvGrpSpPr/>
          <p:nvPr/>
        </p:nvGrpSpPr>
        <p:grpSpPr>
          <a:xfrm>
            <a:off x="3633370" y="9541615"/>
            <a:ext cx="5590914" cy="1538882"/>
            <a:chOff x="8851625" y="10192453"/>
            <a:chExt cx="5590914" cy="1538882"/>
          </a:xfrm>
        </p:grpSpPr>
        <p:sp>
          <p:nvSpPr>
            <p:cNvPr id="461" name="CuadroTexto 395">
              <a:extLst>
                <a:ext uri="{FF2B5EF4-FFF2-40B4-BE49-F238E27FC236}">
                  <a16:creationId xmlns:a16="http://schemas.microsoft.com/office/drawing/2014/main" id="{2CFC1A98-9BF1-B941-B73F-225CBE683FF2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Action</a:t>
              </a:r>
            </a:p>
          </p:txBody>
        </p:sp>
        <p:sp>
          <p:nvSpPr>
            <p:cNvPr id="462" name="Rectangle 56">
              <a:extLst>
                <a:ext uri="{FF2B5EF4-FFF2-40B4-BE49-F238E27FC236}">
                  <a16:creationId xmlns:a16="http://schemas.microsoft.com/office/drawing/2014/main" id="{40ED2038-8EF8-9246-BA2B-A0A42F574E86}"/>
                </a:ext>
              </a:extLst>
            </p:cNvPr>
            <p:cNvSpPr/>
            <p:nvPr/>
          </p:nvSpPr>
          <p:spPr>
            <a:xfrm>
              <a:off x="8851626" y="10777228"/>
              <a:ext cx="559091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466" name="Grupo 349">
            <a:extLst>
              <a:ext uri="{FF2B5EF4-FFF2-40B4-BE49-F238E27FC236}">
                <a16:creationId xmlns:a16="http://schemas.microsoft.com/office/drawing/2014/main" id="{32BF0888-2DCA-4647-8CD0-F8F167233F6E}"/>
              </a:ext>
            </a:extLst>
          </p:cNvPr>
          <p:cNvGrpSpPr/>
          <p:nvPr/>
        </p:nvGrpSpPr>
        <p:grpSpPr>
          <a:xfrm>
            <a:off x="2668308" y="1022190"/>
            <a:ext cx="19041035" cy="2561450"/>
            <a:chOff x="2668308" y="861425"/>
            <a:chExt cx="19041035" cy="2561450"/>
          </a:xfrm>
        </p:grpSpPr>
        <p:sp>
          <p:nvSpPr>
            <p:cNvPr id="467" name="CuadroTexto 350">
              <a:extLst>
                <a:ext uri="{FF2B5EF4-FFF2-40B4-BE49-F238E27FC236}">
                  <a16:creationId xmlns:a16="http://schemas.microsoft.com/office/drawing/2014/main" id="{277D7FBE-BE61-BF4D-A89D-426D69BF4C95}"/>
                </a:ext>
              </a:extLst>
            </p:cNvPr>
            <p:cNvSpPr txBox="1"/>
            <p:nvPr/>
          </p:nvSpPr>
          <p:spPr>
            <a:xfrm>
              <a:off x="9232753" y="861425"/>
              <a:ext cx="591219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0" b="1" dirty="0">
                  <a:solidFill>
                    <a:schemeClr val="tx2"/>
                  </a:solidFill>
                  <a:latin typeface="Poppins" pitchFamily="2" charset="77"/>
                  <a:ea typeface="Lato Heavy" charset="0"/>
                  <a:cs typeface="Poppins" pitchFamily="2" charset="77"/>
                </a:rPr>
                <a:t>World Map</a:t>
              </a:r>
            </a:p>
          </p:txBody>
        </p:sp>
        <p:sp>
          <p:nvSpPr>
            <p:cNvPr id="468" name="CuadroTexto 351">
              <a:extLst>
                <a:ext uri="{FF2B5EF4-FFF2-40B4-BE49-F238E27FC236}">
                  <a16:creationId xmlns:a16="http://schemas.microsoft.com/office/drawing/2014/main" id="{4602F5FE-6267-8B4F-8A33-22A43BA77E74}"/>
                </a:ext>
              </a:extLst>
            </p:cNvPr>
            <p:cNvSpPr txBox="1"/>
            <p:nvPr/>
          </p:nvSpPr>
          <p:spPr>
            <a:xfrm>
              <a:off x="2668308" y="2222546"/>
              <a:ext cx="190410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Marketing is the study and management of exchange relationships. Marketing is the business process of creating relationships with and satisfying customers.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695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6DFF1EA-122A-2741-BA74-2875F904F32F}"/>
              </a:ext>
            </a:extLst>
          </p:cNvPr>
          <p:cNvGrpSpPr/>
          <p:nvPr/>
        </p:nvGrpSpPr>
        <p:grpSpPr>
          <a:xfrm>
            <a:off x="3507951" y="3354600"/>
            <a:ext cx="17361748" cy="8498373"/>
            <a:chOff x="3507951" y="3354600"/>
            <a:chExt cx="17361748" cy="8498373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EE20C5BC-7C4F-2848-83A9-BB0AC4DB993F}"/>
                </a:ext>
              </a:extLst>
            </p:cNvPr>
            <p:cNvGrpSpPr/>
            <p:nvPr/>
          </p:nvGrpSpPr>
          <p:grpSpPr>
            <a:xfrm>
              <a:off x="17067568" y="8851617"/>
              <a:ext cx="3188347" cy="2452972"/>
              <a:chOff x="17313474" y="8259388"/>
              <a:chExt cx="3349052" cy="2754834"/>
            </a:xfrm>
            <a:grpFill/>
          </p:grpSpPr>
          <p:sp>
            <p:nvSpPr>
              <p:cNvPr id="1227" name="Freeform 403">
                <a:extLst>
                  <a:ext uri="{FF2B5EF4-FFF2-40B4-BE49-F238E27FC236}">
                    <a16:creationId xmlns:a16="http://schemas.microsoft.com/office/drawing/2014/main" id="{A4B232B1-0F0E-964E-95AA-543054414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0" name="Freeform 470">
                <a:extLst>
                  <a:ext uri="{FF2B5EF4-FFF2-40B4-BE49-F238E27FC236}">
                    <a16:creationId xmlns:a16="http://schemas.microsoft.com/office/drawing/2014/main" id="{10770A7B-47F6-4C44-AEEB-29025F86C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3" name="Freeform 471">
                <a:extLst>
                  <a:ext uri="{FF2B5EF4-FFF2-40B4-BE49-F238E27FC236}">
                    <a16:creationId xmlns:a16="http://schemas.microsoft.com/office/drawing/2014/main" id="{B170D072-29F5-2140-A0DC-E93056AE36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6" name="Freeform 472">
                <a:extLst>
                  <a:ext uri="{FF2B5EF4-FFF2-40B4-BE49-F238E27FC236}">
                    <a16:creationId xmlns:a16="http://schemas.microsoft.com/office/drawing/2014/main" id="{9E0A0061-4A86-114D-92E3-B7F3CA8A30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9" name="Freeform 473">
                <a:extLst>
                  <a:ext uri="{FF2B5EF4-FFF2-40B4-BE49-F238E27FC236}">
                    <a16:creationId xmlns:a16="http://schemas.microsoft.com/office/drawing/2014/main" id="{43BD2E94-1556-0D45-BDE8-58BF76EB2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2" name="Freeform 474">
                <a:extLst>
                  <a:ext uri="{FF2B5EF4-FFF2-40B4-BE49-F238E27FC236}">
                    <a16:creationId xmlns:a16="http://schemas.microsoft.com/office/drawing/2014/main" id="{CEDBA64C-479C-8E44-B81F-695419769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5" name="Freeform 475">
                <a:extLst>
                  <a:ext uri="{FF2B5EF4-FFF2-40B4-BE49-F238E27FC236}">
                    <a16:creationId xmlns:a16="http://schemas.microsoft.com/office/drawing/2014/main" id="{CA45E643-6C63-1B4B-BE83-47345A69A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8" name="Freeform 476">
                <a:extLst>
                  <a:ext uri="{FF2B5EF4-FFF2-40B4-BE49-F238E27FC236}">
                    <a16:creationId xmlns:a16="http://schemas.microsoft.com/office/drawing/2014/main" id="{67D189D5-E7CF-4A42-97D1-4FD0F0FE3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9" name="Freeform 477">
                <a:extLst>
                  <a:ext uri="{FF2B5EF4-FFF2-40B4-BE49-F238E27FC236}">
                    <a16:creationId xmlns:a16="http://schemas.microsoft.com/office/drawing/2014/main" id="{B1A6EB44-CAD0-1546-A505-9B495172F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0" name="Freeform 478">
                <a:extLst>
                  <a:ext uri="{FF2B5EF4-FFF2-40B4-BE49-F238E27FC236}">
                    <a16:creationId xmlns:a16="http://schemas.microsoft.com/office/drawing/2014/main" id="{9B3B8FCC-DF27-2842-A648-BE90268183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1" name="Freeform 479">
                <a:extLst>
                  <a:ext uri="{FF2B5EF4-FFF2-40B4-BE49-F238E27FC236}">
                    <a16:creationId xmlns:a16="http://schemas.microsoft.com/office/drawing/2014/main" id="{1D5C3475-5FC6-6742-BED9-EF3912587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2" name="Freeform 480">
                <a:extLst>
                  <a:ext uri="{FF2B5EF4-FFF2-40B4-BE49-F238E27FC236}">
                    <a16:creationId xmlns:a16="http://schemas.microsoft.com/office/drawing/2014/main" id="{6F318991-2109-5649-8011-BD56EC55D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3" name="Freeform 481">
                <a:extLst>
                  <a:ext uri="{FF2B5EF4-FFF2-40B4-BE49-F238E27FC236}">
                    <a16:creationId xmlns:a16="http://schemas.microsoft.com/office/drawing/2014/main" id="{A514EEDD-7AE4-FF44-8116-10266613DD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4" name="Freeform 482">
                <a:extLst>
                  <a:ext uri="{FF2B5EF4-FFF2-40B4-BE49-F238E27FC236}">
                    <a16:creationId xmlns:a16="http://schemas.microsoft.com/office/drawing/2014/main" id="{EAE5BB80-6EBC-C145-819E-7D6DB12450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5" name="Freeform 483">
                <a:extLst>
                  <a:ext uri="{FF2B5EF4-FFF2-40B4-BE49-F238E27FC236}">
                    <a16:creationId xmlns:a16="http://schemas.microsoft.com/office/drawing/2014/main" id="{71190ADF-6E6A-9D46-97F5-A6C7170AF5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6" name="Freeform 484">
                <a:extLst>
                  <a:ext uri="{FF2B5EF4-FFF2-40B4-BE49-F238E27FC236}">
                    <a16:creationId xmlns:a16="http://schemas.microsoft.com/office/drawing/2014/main" id="{3760A0FF-B64B-A547-8146-F5BDCCFDB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7" name="Freeform 610">
                <a:extLst>
                  <a:ext uri="{FF2B5EF4-FFF2-40B4-BE49-F238E27FC236}">
                    <a16:creationId xmlns:a16="http://schemas.microsoft.com/office/drawing/2014/main" id="{0C81F0AD-4C3D-1F40-9051-78BCD9390A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8" name="Freeform 612">
                <a:extLst>
                  <a:ext uri="{FF2B5EF4-FFF2-40B4-BE49-F238E27FC236}">
                    <a16:creationId xmlns:a16="http://schemas.microsoft.com/office/drawing/2014/main" id="{C7D9A714-C28D-E243-902C-69588B7FED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9" name="Freeform 707">
                <a:extLst>
                  <a:ext uri="{FF2B5EF4-FFF2-40B4-BE49-F238E27FC236}">
                    <a16:creationId xmlns:a16="http://schemas.microsoft.com/office/drawing/2014/main" id="{DFEA4B33-A4C4-3048-B0E8-92AF36021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0" name="Freeform 708">
                <a:extLst>
                  <a:ext uri="{FF2B5EF4-FFF2-40B4-BE49-F238E27FC236}">
                    <a16:creationId xmlns:a16="http://schemas.microsoft.com/office/drawing/2014/main" id="{4F285058-A902-4443-90B6-242895D96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5" name="Group 474">
              <a:extLst>
                <a:ext uri="{FF2B5EF4-FFF2-40B4-BE49-F238E27FC236}">
                  <a16:creationId xmlns:a16="http://schemas.microsoft.com/office/drawing/2014/main" id="{17147148-5580-FB48-84AB-84902CFC40DF}"/>
                </a:ext>
              </a:extLst>
            </p:cNvPr>
            <p:cNvGrpSpPr/>
            <p:nvPr/>
          </p:nvGrpSpPr>
          <p:grpSpPr>
            <a:xfrm>
              <a:off x="12651647" y="3633722"/>
              <a:ext cx="8218052" cy="5730165"/>
              <a:chOff x="8845781" y="5094993"/>
              <a:chExt cx="6645188" cy="4953956"/>
            </a:xfrm>
            <a:grpFill/>
          </p:grpSpPr>
          <p:sp>
            <p:nvSpPr>
              <p:cNvPr id="734" name="Freeform 406">
                <a:extLst>
                  <a:ext uri="{FF2B5EF4-FFF2-40B4-BE49-F238E27FC236}">
                    <a16:creationId xmlns:a16="http://schemas.microsoft.com/office/drawing/2014/main" id="{54D212ED-5556-674F-836F-8AAA48615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1" y="5495283"/>
                <a:ext cx="708248" cy="516689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407">
                <a:extLst>
                  <a:ext uri="{FF2B5EF4-FFF2-40B4-BE49-F238E27FC236}">
                    <a16:creationId xmlns:a16="http://schemas.microsoft.com/office/drawing/2014/main" id="{F4DEEB2E-8946-AF48-A227-6F64A8527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6078" y="5279524"/>
                <a:ext cx="252180" cy="133431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408">
                <a:extLst>
                  <a:ext uri="{FF2B5EF4-FFF2-40B4-BE49-F238E27FC236}">
                    <a16:creationId xmlns:a16="http://schemas.microsoft.com/office/drawing/2014/main" id="{5D925077-1919-E04A-B3C2-D0CE27E7E0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2189" y="5202872"/>
                <a:ext cx="236083" cy="133431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409">
                <a:extLst>
                  <a:ext uri="{FF2B5EF4-FFF2-40B4-BE49-F238E27FC236}">
                    <a16:creationId xmlns:a16="http://schemas.microsoft.com/office/drawing/2014/main" id="{B28D6702-F16B-E542-90AE-8C72AF861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2437" y="5211388"/>
                <a:ext cx="118041" cy="42586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410">
                <a:extLst>
                  <a:ext uri="{FF2B5EF4-FFF2-40B4-BE49-F238E27FC236}">
                    <a16:creationId xmlns:a16="http://schemas.microsoft.com/office/drawing/2014/main" id="{DBCCDA4D-D146-6546-8E35-9A28A7FD6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3898" y="5094993"/>
                <a:ext cx="198523" cy="133431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411">
                <a:extLst>
                  <a:ext uri="{FF2B5EF4-FFF2-40B4-BE49-F238E27FC236}">
                    <a16:creationId xmlns:a16="http://schemas.microsoft.com/office/drawing/2014/main" id="{6FF8637E-B20D-A441-9F68-C78BCD8EA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6450" y="5620196"/>
                <a:ext cx="198523" cy="68133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412">
                <a:extLst>
                  <a:ext uri="{FF2B5EF4-FFF2-40B4-BE49-F238E27FC236}">
                    <a16:creationId xmlns:a16="http://schemas.microsoft.com/office/drawing/2014/main" id="{85307A14-7E4D-6B4C-BA6E-EC7DE3D8A6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4270" y="5753625"/>
                <a:ext cx="166332" cy="68133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413">
                <a:extLst>
                  <a:ext uri="{FF2B5EF4-FFF2-40B4-BE49-F238E27FC236}">
                    <a16:creationId xmlns:a16="http://schemas.microsoft.com/office/drawing/2014/main" id="{5D369E74-31A7-354F-B874-54B03B0B7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2319" y="5722400"/>
                <a:ext cx="64385" cy="39745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414">
                <a:extLst>
                  <a:ext uri="{FF2B5EF4-FFF2-40B4-BE49-F238E27FC236}">
                    <a16:creationId xmlns:a16="http://schemas.microsoft.com/office/drawing/2014/main" id="{80F84109-9C16-7747-81E6-BBEADB5D8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603162"/>
                <a:ext cx="24144" cy="42586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415">
                <a:extLst>
                  <a:ext uri="{FF2B5EF4-FFF2-40B4-BE49-F238E27FC236}">
                    <a16:creationId xmlns:a16="http://schemas.microsoft.com/office/drawing/2014/main" id="{83323832-CD0D-ED4C-88E7-0D847882A0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728075"/>
                <a:ext cx="32193" cy="42586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416">
                <a:extLst>
                  <a:ext uri="{FF2B5EF4-FFF2-40B4-BE49-F238E27FC236}">
                    <a16:creationId xmlns:a16="http://schemas.microsoft.com/office/drawing/2014/main" id="{8D1E308A-CFB6-FB4F-86AC-0B664767E2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74276" y="5571935"/>
                <a:ext cx="332662" cy="133431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417">
                <a:extLst>
                  <a:ext uri="{FF2B5EF4-FFF2-40B4-BE49-F238E27FC236}">
                    <a16:creationId xmlns:a16="http://schemas.microsoft.com/office/drawing/2014/main" id="{3762AC2A-0CDE-734E-9E58-4C583821DE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53" y="5611680"/>
                <a:ext cx="61703" cy="68133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418">
                <a:extLst>
                  <a:ext uri="{FF2B5EF4-FFF2-40B4-BE49-F238E27FC236}">
                    <a16:creationId xmlns:a16="http://schemas.microsoft.com/office/drawing/2014/main" id="{534F811E-EE18-D34A-8545-ADBA2327B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94931" y="6063070"/>
                <a:ext cx="85847" cy="5109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419">
                <a:extLst>
                  <a:ext uri="{FF2B5EF4-FFF2-40B4-BE49-F238E27FC236}">
                    <a16:creationId xmlns:a16="http://schemas.microsoft.com/office/drawing/2014/main" id="{BDCCF9F6-BBF5-594F-A2AC-61AE6D4A9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28598" y="6795519"/>
                <a:ext cx="48288" cy="42586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420">
                <a:extLst>
                  <a:ext uri="{FF2B5EF4-FFF2-40B4-BE49-F238E27FC236}">
                    <a16:creationId xmlns:a16="http://schemas.microsoft.com/office/drawing/2014/main" id="{EB57492E-82A9-8344-83A1-B2858B527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2324" y="7039668"/>
                <a:ext cx="40241" cy="22711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421">
                <a:extLst>
                  <a:ext uri="{FF2B5EF4-FFF2-40B4-BE49-F238E27FC236}">
                    <a16:creationId xmlns:a16="http://schemas.microsoft.com/office/drawing/2014/main" id="{BFCFD84B-DAB7-D848-A45F-1A7DD0653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90571" y="7289494"/>
                <a:ext cx="40241" cy="39745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422">
                <a:extLst>
                  <a:ext uri="{FF2B5EF4-FFF2-40B4-BE49-F238E27FC236}">
                    <a16:creationId xmlns:a16="http://schemas.microsoft.com/office/drawing/2014/main" id="{54058E75-C1B6-714C-9DA7-5C34F45B1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6428" y="7354789"/>
                <a:ext cx="16097" cy="8516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423">
                <a:extLst>
                  <a:ext uri="{FF2B5EF4-FFF2-40B4-BE49-F238E27FC236}">
                    <a16:creationId xmlns:a16="http://schemas.microsoft.com/office/drawing/2014/main" id="{5059C5E1-0422-9947-8ADA-7B062FFE6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6435" y="7488219"/>
                <a:ext cx="24144" cy="8516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424">
                <a:extLst>
                  <a:ext uri="{FF2B5EF4-FFF2-40B4-BE49-F238E27FC236}">
                    <a16:creationId xmlns:a16="http://schemas.microsoft.com/office/drawing/2014/main" id="{A3693557-A5F4-6D49-A96B-247CF29E0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2537" y="7530804"/>
                <a:ext cx="56338" cy="34068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425">
                <a:extLst>
                  <a:ext uri="{FF2B5EF4-FFF2-40B4-BE49-F238E27FC236}">
                    <a16:creationId xmlns:a16="http://schemas.microsoft.com/office/drawing/2014/main" id="{F09133AC-434C-D44B-ABAC-C3D5CBAF2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0835" y="7564871"/>
                <a:ext cx="45606" cy="3123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426">
                <a:extLst>
                  <a:ext uri="{FF2B5EF4-FFF2-40B4-BE49-F238E27FC236}">
                    <a16:creationId xmlns:a16="http://schemas.microsoft.com/office/drawing/2014/main" id="{BFB01A9A-4010-394B-A44F-D9D02F797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0594" y="7590421"/>
                <a:ext cx="40241" cy="39745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427">
                <a:extLst>
                  <a:ext uri="{FF2B5EF4-FFF2-40B4-BE49-F238E27FC236}">
                    <a16:creationId xmlns:a16="http://schemas.microsoft.com/office/drawing/2014/main" id="{940C07F6-E9AC-C641-ADA7-ACEB3D745C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2544" y="7647199"/>
                <a:ext cx="8048" cy="8516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428">
                <a:extLst>
                  <a:ext uri="{FF2B5EF4-FFF2-40B4-BE49-F238E27FC236}">
                    <a16:creationId xmlns:a16="http://schemas.microsoft.com/office/drawing/2014/main" id="{AEA13837-3989-B741-BF7C-7E35D3B890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2303" y="7613132"/>
                <a:ext cx="40241" cy="34068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429">
                <a:extLst>
                  <a:ext uri="{FF2B5EF4-FFF2-40B4-BE49-F238E27FC236}">
                    <a16:creationId xmlns:a16="http://schemas.microsoft.com/office/drawing/2014/main" id="{919E985F-CB28-BB43-B3BF-4CCDCCCF6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2565" y="7922577"/>
                <a:ext cx="16097" cy="2555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58" name="Group 757">
                <a:extLst>
                  <a:ext uri="{FF2B5EF4-FFF2-40B4-BE49-F238E27FC236}">
                    <a16:creationId xmlns:a16="http://schemas.microsoft.com/office/drawing/2014/main" id="{65461FB2-36F1-EB4E-BF37-887EED0DF98F}"/>
                  </a:ext>
                </a:extLst>
              </p:cNvPr>
              <p:cNvGrpSpPr/>
              <p:nvPr/>
            </p:nvGrpSpPr>
            <p:grpSpPr>
              <a:xfrm>
                <a:off x="13132831" y="7564871"/>
                <a:ext cx="587520" cy="590499"/>
                <a:chOff x="5961121" y="2686387"/>
                <a:chExt cx="288233" cy="273757"/>
              </a:xfrm>
              <a:grpFill/>
            </p:grpSpPr>
            <p:sp>
              <p:nvSpPr>
                <p:cNvPr id="857" name="Freeform 856">
                  <a:extLst>
                    <a:ext uri="{FF2B5EF4-FFF2-40B4-BE49-F238E27FC236}">
                      <a16:creationId xmlns:a16="http://schemas.microsoft.com/office/drawing/2014/main" id="{AA08837A-9E13-8F43-8D62-7E635587DD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8" name="Freeform 857">
                  <a:extLst>
                    <a:ext uri="{FF2B5EF4-FFF2-40B4-BE49-F238E27FC236}">
                      <a16:creationId xmlns:a16="http://schemas.microsoft.com/office/drawing/2014/main" id="{6104DC5A-B206-D24A-93AF-86CB720E95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59" name="Freeform 432">
                <a:extLst>
                  <a:ext uri="{FF2B5EF4-FFF2-40B4-BE49-F238E27FC236}">
                    <a16:creationId xmlns:a16="http://schemas.microsoft.com/office/drawing/2014/main" id="{3F3A2ED1-7794-BE41-A1D5-5B16B272A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0378" y="8107108"/>
                <a:ext cx="16097" cy="22711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433">
                <a:extLst>
                  <a:ext uri="{FF2B5EF4-FFF2-40B4-BE49-F238E27FC236}">
                    <a16:creationId xmlns:a16="http://schemas.microsoft.com/office/drawing/2014/main" id="{0718F334-9CD1-824B-A0E9-459E807E0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6482" y="8107108"/>
                <a:ext cx="101944" cy="82329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434">
                <a:extLst>
                  <a:ext uri="{FF2B5EF4-FFF2-40B4-BE49-F238E27FC236}">
                    <a16:creationId xmlns:a16="http://schemas.microsoft.com/office/drawing/2014/main" id="{34579908-C578-274B-B9A6-C775EDE15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4537" y="8138337"/>
                <a:ext cx="85847" cy="133431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435">
                <a:extLst>
                  <a:ext uri="{FF2B5EF4-FFF2-40B4-BE49-F238E27FC236}">
                    <a16:creationId xmlns:a16="http://schemas.microsoft.com/office/drawing/2014/main" id="{D292A23F-FE55-F849-B5AE-4D28F579CB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8691" y="8464819"/>
                <a:ext cx="29511" cy="2555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436">
                <a:extLst>
                  <a:ext uri="{FF2B5EF4-FFF2-40B4-BE49-F238E27FC236}">
                    <a16:creationId xmlns:a16="http://schemas.microsoft.com/office/drawing/2014/main" id="{BC3FE2B0-5047-4643-8BFF-E97C27C9F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68441" y="8382486"/>
                <a:ext cx="16097" cy="1419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437">
                <a:extLst>
                  <a:ext uri="{FF2B5EF4-FFF2-40B4-BE49-F238E27FC236}">
                    <a16:creationId xmlns:a16="http://schemas.microsoft.com/office/drawing/2014/main" id="{651A20A5-1F60-DA48-B79A-58B12D167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8555663"/>
                <a:ext cx="16097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438">
                <a:extLst>
                  <a:ext uri="{FF2B5EF4-FFF2-40B4-BE49-F238E27FC236}">
                    <a16:creationId xmlns:a16="http://schemas.microsoft.com/office/drawing/2014/main" id="{8DE02568-329C-5743-B236-56AEF13F1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272" y="8524434"/>
                <a:ext cx="93897" cy="139108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439">
                <a:extLst>
                  <a:ext uri="{FF2B5EF4-FFF2-40B4-BE49-F238E27FC236}">
                    <a16:creationId xmlns:a16="http://schemas.microsoft.com/office/drawing/2014/main" id="{574EA694-B8BB-364C-B2C9-F07B3BBB4B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2155" y="8757228"/>
                <a:ext cx="109992" cy="82329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440">
                <a:extLst>
                  <a:ext uri="{FF2B5EF4-FFF2-40B4-BE49-F238E27FC236}">
                    <a16:creationId xmlns:a16="http://schemas.microsoft.com/office/drawing/2014/main" id="{16B6F841-A590-874D-A4DE-42FA5B43B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8814007"/>
                <a:ext cx="158282" cy="23563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441">
                <a:extLst>
                  <a:ext uri="{FF2B5EF4-FFF2-40B4-BE49-F238E27FC236}">
                    <a16:creationId xmlns:a16="http://schemas.microsoft.com/office/drawing/2014/main" id="{F9872818-DB2F-C04D-89D7-0490008A7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2" y="9015570"/>
                <a:ext cx="48288" cy="65297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442">
                <a:extLst>
                  <a:ext uri="{FF2B5EF4-FFF2-40B4-BE49-F238E27FC236}">
                    <a16:creationId xmlns:a16="http://schemas.microsoft.com/office/drawing/2014/main" id="{542C57C7-B0C7-5742-A612-03E0A873F2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9072349"/>
                <a:ext cx="77799" cy="110719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443">
                <a:extLst>
                  <a:ext uri="{FF2B5EF4-FFF2-40B4-BE49-F238E27FC236}">
                    <a16:creationId xmlns:a16="http://schemas.microsoft.com/office/drawing/2014/main" id="{C2058259-3E05-7446-BD5C-4A370B30D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4317" y="9024088"/>
                <a:ext cx="48288" cy="65297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444">
                <a:extLst>
                  <a:ext uri="{FF2B5EF4-FFF2-40B4-BE49-F238E27FC236}">
                    <a16:creationId xmlns:a16="http://schemas.microsoft.com/office/drawing/2014/main" id="{F9BA3EDF-2EDC-5D40-98A5-2A3699428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0657" y="9089383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445">
                <a:extLst>
                  <a:ext uri="{FF2B5EF4-FFF2-40B4-BE49-F238E27FC236}">
                    <a16:creationId xmlns:a16="http://schemas.microsoft.com/office/drawing/2014/main" id="{F7E395BD-6A7F-5C4C-BE92-2C8D88854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86754" y="9140483"/>
                <a:ext cx="53656" cy="90845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446">
                <a:extLst>
                  <a:ext uri="{FF2B5EF4-FFF2-40B4-BE49-F238E27FC236}">
                    <a16:creationId xmlns:a16="http://schemas.microsoft.com/office/drawing/2014/main" id="{3DF72F51-2F1E-C446-9913-94F7663B2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32358" y="9131968"/>
                <a:ext cx="32193" cy="65297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447">
                <a:extLst>
                  <a:ext uri="{FF2B5EF4-FFF2-40B4-BE49-F238E27FC236}">
                    <a16:creationId xmlns:a16="http://schemas.microsoft.com/office/drawing/2014/main" id="{97427924-1FFE-8D43-8DD0-08FB9B92BB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74552"/>
                <a:ext cx="48288" cy="3123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448">
                <a:extLst>
                  <a:ext uri="{FF2B5EF4-FFF2-40B4-BE49-F238E27FC236}">
                    <a16:creationId xmlns:a16="http://schemas.microsoft.com/office/drawing/2014/main" id="{8226CA04-3A13-4F45-BE28-F8C5EF345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97265"/>
                <a:ext cx="109992" cy="176016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449">
                <a:extLst>
                  <a:ext uri="{FF2B5EF4-FFF2-40B4-BE49-F238E27FC236}">
                    <a16:creationId xmlns:a16="http://schemas.microsoft.com/office/drawing/2014/main" id="{74E55AE7-5161-F943-B092-A9D54446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8704" y="9231330"/>
                <a:ext cx="93897" cy="85168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450">
                <a:extLst>
                  <a:ext uri="{FF2B5EF4-FFF2-40B4-BE49-F238E27FC236}">
                    <a16:creationId xmlns:a16="http://schemas.microsoft.com/office/drawing/2014/main" id="{98F1F292-A585-A441-8F50-EB0B500BC9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8229" y="9149000"/>
                <a:ext cx="93897" cy="99363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451">
                <a:extLst>
                  <a:ext uri="{FF2B5EF4-FFF2-40B4-BE49-F238E27FC236}">
                    <a16:creationId xmlns:a16="http://schemas.microsoft.com/office/drawing/2014/main" id="{C4BB287E-5A12-114F-A0BF-5E59B454D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4553" y="9024088"/>
                <a:ext cx="16097" cy="8516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452">
                <a:extLst>
                  <a:ext uri="{FF2B5EF4-FFF2-40B4-BE49-F238E27FC236}">
                    <a16:creationId xmlns:a16="http://schemas.microsoft.com/office/drawing/2014/main" id="{D527C730-4014-CC42-83AD-46B4FAF9E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4380" y="9364761"/>
                <a:ext cx="439973" cy="485460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453">
                <a:extLst>
                  <a:ext uri="{FF2B5EF4-FFF2-40B4-BE49-F238E27FC236}">
                    <a16:creationId xmlns:a16="http://schemas.microsoft.com/office/drawing/2014/main" id="{111804EF-3922-AF44-8103-E37AA1C4D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2180" y="9540778"/>
                <a:ext cx="40241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454">
                <a:extLst>
                  <a:ext uri="{FF2B5EF4-FFF2-40B4-BE49-F238E27FC236}">
                    <a16:creationId xmlns:a16="http://schemas.microsoft.com/office/drawing/2014/main" id="{15C8A2BB-3AFC-444F-BA87-F3C4A5C91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8520" y="9640141"/>
                <a:ext cx="37559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9FC13105-FE6F-4E4B-8516-DBA6A01A7D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112" y="9665688"/>
                <a:ext cx="56338" cy="59618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9D0AF499-B20B-6A4D-B3DA-CB21343DD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12643" y="9708274"/>
                <a:ext cx="29511" cy="3123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06FE9910-F064-C446-80D9-24190E104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2159" y="9850220"/>
                <a:ext cx="362173" cy="124913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E33A17DD-DDB6-1343-9ACE-D0A7E8CD1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00436" y="9881447"/>
                <a:ext cx="61703" cy="2555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459">
                <a:extLst>
                  <a:ext uri="{FF2B5EF4-FFF2-40B4-BE49-F238E27FC236}">
                    <a16:creationId xmlns:a16="http://schemas.microsoft.com/office/drawing/2014/main" id="{85AD84ED-2EE1-D04F-849D-0A510B934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6283" y="9941066"/>
                <a:ext cx="48288" cy="34068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460">
                <a:extLst>
                  <a:ext uri="{FF2B5EF4-FFF2-40B4-BE49-F238E27FC236}">
                    <a16:creationId xmlns:a16="http://schemas.microsoft.com/office/drawing/2014/main" id="{727EC0F4-BDFD-5B48-908E-3D269AA7A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4574" y="9949581"/>
                <a:ext cx="37559" cy="2555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461">
                <a:extLst>
                  <a:ext uri="{FF2B5EF4-FFF2-40B4-BE49-F238E27FC236}">
                    <a16:creationId xmlns:a16="http://schemas.microsoft.com/office/drawing/2014/main" id="{CF38FA16-C84E-0340-BE79-8E29CFAAC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4083" y="9949581"/>
                <a:ext cx="56338" cy="34068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462">
                <a:extLst>
                  <a:ext uri="{FF2B5EF4-FFF2-40B4-BE49-F238E27FC236}">
                    <a16:creationId xmlns:a16="http://schemas.microsoft.com/office/drawing/2014/main" id="{B3554B4A-6459-8243-A1D9-5FD5713B8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04325" y="9941066"/>
                <a:ext cx="64385" cy="42586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463">
                <a:extLst>
                  <a:ext uri="{FF2B5EF4-FFF2-40B4-BE49-F238E27FC236}">
                    <a16:creationId xmlns:a16="http://schemas.microsoft.com/office/drawing/2014/main" id="{E836E304-4550-2740-87E0-BF3D1E0B2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9949581"/>
                <a:ext cx="96579" cy="34068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464">
                <a:extLst>
                  <a:ext uri="{FF2B5EF4-FFF2-40B4-BE49-F238E27FC236}">
                    <a16:creationId xmlns:a16="http://schemas.microsoft.com/office/drawing/2014/main" id="{FD88A41B-7794-324E-9BAB-323F8D55B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60664" y="9997845"/>
                <a:ext cx="85847" cy="5109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465">
                <a:extLst>
                  <a:ext uri="{FF2B5EF4-FFF2-40B4-BE49-F238E27FC236}">
                    <a16:creationId xmlns:a16="http://schemas.microsoft.com/office/drawing/2014/main" id="{E130B340-4CEB-B544-932C-D79FAE803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34303" y="9730985"/>
                <a:ext cx="48288" cy="34068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466">
                <a:extLst>
                  <a:ext uri="{FF2B5EF4-FFF2-40B4-BE49-F238E27FC236}">
                    <a16:creationId xmlns:a16="http://schemas.microsoft.com/office/drawing/2014/main" id="{937B5946-AD5C-764F-9270-669583475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4787" y="9725308"/>
                <a:ext cx="118041" cy="39745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467">
                <a:extLst>
                  <a:ext uri="{FF2B5EF4-FFF2-40B4-BE49-F238E27FC236}">
                    <a16:creationId xmlns:a16="http://schemas.microsoft.com/office/drawing/2014/main" id="{EA918D09-159E-6540-98F3-3FA408F90A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615" y="9532257"/>
                <a:ext cx="252180" cy="300927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468">
                <a:extLst>
                  <a:ext uri="{FF2B5EF4-FFF2-40B4-BE49-F238E27FC236}">
                    <a16:creationId xmlns:a16="http://schemas.microsoft.com/office/drawing/2014/main" id="{BCAB7707-277D-F042-9ECB-7244FF51E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515223"/>
                <a:ext cx="61703" cy="124913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469">
                <a:extLst>
                  <a:ext uri="{FF2B5EF4-FFF2-40B4-BE49-F238E27FC236}">
                    <a16:creationId xmlns:a16="http://schemas.microsoft.com/office/drawing/2014/main" id="{DE6D6620-B904-024B-BCE1-53655C787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2837" y="9498193"/>
                <a:ext cx="21461" cy="17034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485">
                <a:extLst>
                  <a:ext uri="{FF2B5EF4-FFF2-40B4-BE49-F238E27FC236}">
                    <a16:creationId xmlns:a16="http://schemas.microsoft.com/office/drawing/2014/main" id="{99053900-1B8D-9E44-BAFC-0FF9AC0DC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74416" y="9197265"/>
                <a:ext cx="85847" cy="150465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487">
                <a:extLst>
                  <a:ext uri="{FF2B5EF4-FFF2-40B4-BE49-F238E27FC236}">
                    <a16:creationId xmlns:a16="http://schemas.microsoft.com/office/drawing/2014/main" id="{970ED348-DC53-ED4D-A8C9-91A2F68B97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6020485"/>
                <a:ext cx="85847" cy="68133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488">
                <a:extLst>
                  <a:ext uri="{FF2B5EF4-FFF2-40B4-BE49-F238E27FC236}">
                    <a16:creationId xmlns:a16="http://schemas.microsoft.com/office/drawing/2014/main" id="{992D40CC-0AD0-CC4F-9C86-1ABE89CF2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5714" y="6071588"/>
                <a:ext cx="85847" cy="82329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489">
                <a:extLst>
                  <a:ext uri="{FF2B5EF4-FFF2-40B4-BE49-F238E27FC236}">
                    <a16:creationId xmlns:a16="http://schemas.microsoft.com/office/drawing/2014/main" id="{59DFAA04-A264-744E-BCF8-EAD40CEEE3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4196" y="5787692"/>
                <a:ext cx="69752" cy="42586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490">
                <a:extLst>
                  <a:ext uri="{FF2B5EF4-FFF2-40B4-BE49-F238E27FC236}">
                    <a16:creationId xmlns:a16="http://schemas.microsoft.com/office/drawing/2014/main" id="{9B6F34AF-670A-2543-854C-22CBF07AFB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76291" y="5705363"/>
                <a:ext cx="77799" cy="39745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491">
                <a:extLst>
                  <a:ext uri="{FF2B5EF4-FFF2-40B4-BE49-F238E27FC236}">
                    <a16:creationId xmlns:a16="http://schemas.microsoft.com/office/drawing/2014/main" id="{E451886F-91EC-AA4D-86FE-212B89E9A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2196" y="5103509"/>
                <a:ext cx="48288" cy="17034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492">
                <a:extLst>
                  <a:ext uri="{FF2B5EF4-FFF2-40B4-BE49-F238E27FC236}">
                    <a16:creationId xmlns:a16="http://schemas.microsoft.com/office/drawing/2014/main" id="{484E59A3-4408-3045-9603-4B42C2CD8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2225" y="5821763"/>
                <a:ext cx="45606" cy="34068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496">
                <a:extLst>
                  <a:ext uri="{FF2B5EF4-FFF2-40B4-BE49-F238E27FC236}">
                    <a16:creationId xmlns:a16="http://schemas.microsoft.com/office/drawing/2014/main" id="{EAEE7E88-F83E-FD4B-A4B0-0AA9928F71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1852" y="8030459"/>
                <a:ext cx="101944" cy="59618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497">
                <a:extLst>
                  <a:ext uri="{FF2B5EF4-FFF2-40B4-BE49-F238E27FC236}">
                    <a16:creationId xmlns:a16="http://schemas.microsoft.com/office/drawing/2014/main" id="{8D49211C-6F23-E144-B338-93EB8F2BAB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6" y="8038974"/>
                <a:ext cx="118041" cy="34068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611">
                <a:extLst>
                  <a:ext uri="{FF2B5EF4-FFF2-40B4-BE49-F238E27FC236}">
                    <a16:creationId xmlns:a16="http://schemas.microsoft.com/office/drawing/2014/main" id="{3026191C-2C93-474E-8EE7-3A5708149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665686"/>
                <a:ext cx="16097" cy="1703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643">
                <a:extLst>
                  <a:ext uri="{FF2B5EF4-FFF2-40B4-BE49-F238E27FC236}">
                    <a16:creationId xmlns:a16="http://schemas.microsoft.com/office/drawing/2014/main" id="{D4002806-11BF-CB48-8C02-C46CFBC6D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1" y="9975134"/>
                <a:ext cx="80483" cy="7381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644">
                <a:extLst>
                  <a:ext uri="{FF2B5EF4-FFF2-40B4-BE49-F238E27FC236}">
                    <a16:creationId xmlns:a16="http://schemas.microsoft.com/office/drawing/2014/main" id="{249231FB-683D-C44A-8E5E-46CA82EBF6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8696" y="9958099"/>
                <a:ext cx="101944" cy="39745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671">
                <a:extLst>
                  <a:ext uri="{FF2B5EF4-FFF2-40B4-BE49-F238E27FC236}">
                    <a16:creationId xmlns:a16="http://schemas.microsoft.com/office/drawing/2014/main" id="{378FD836-965B-4542-92CA-A69FD826A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781" y="7738047"/>
                <a:ext cx="244133" cy="266861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675">
                <a:extLst>
                  <a:ext uri="{FF2B5EF4-FFF2-40B4-BE49-F238E27FC236}">
                    <a16:creationId xmlns:a16="http://schemas.microsoft.com/office/drawing/2014/main" id="{468C5792-5BE1-2246-B0B2-1CE579050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680" y="7763595"/>
                <a:ext cx="150235" cy="133431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676">
                <a:extLst>
                  <a:ext uri="{FF2B5EF4-FFF2-40B4-BE49-F238E27FC236}">
                    <a16:creationId xmlns:a16="http://schemas.microsoft.com/office/drawing/2014/main" id="{B58A9094-EFDE-FD49-89AC-C5288368A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4018" y="7831731"/>
                <a:ext cx="777999" cy="698378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677">
                <a:extLst>
                  <a:ext uri="{FF2B5EF4-FFF2-40B4-BE49-F238E27FC236}">
                    <a16:creationId xmlns:a16="http://schemas.microsoft.com/office/drawing/2014/main" id="{6524F6DD-3275-EC43-AAAB-3D2B162AF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4" y="7840248"/>
                <a:ext cx="61705" cy="48264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678">
                <a:extLst>
                  <a:ext uri="{FF2B5EF4-FFF2-40B4-BE49-F238E27FC236}">
                    <a16:creationId xmlns:a16="http://schemas.microsoft.com/office/drawing/2014/main" id="{8B86A6A3-ACFD-4146-BF5B-A0C303722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7685" y="7638682"/>
                <a:ext cx="276326" cy="150467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679">
                <a:extLst>
                  <a:ext uri="{FF2B5EF4-FFF2-40B4-BE49-F238E27FC236}">
                    <a16:creationId xmlns:a16="http://schemas.microsoft.com/office/drawing/2014/main" id="{A1676B8B-DAAB-A347-82FC-9B9D65E30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8163" y="7738047"/>
                <a:ext cx="211937" cy="176016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680">
                <a:extLst>
                  <a:ext uri="{FF2B5EF4-FFF2-40B4-BE49-F238E27FC236}">
                    <a16:creationId xmlns:a16="http://schemas.microsoft.com/office/drawing/2014/main" id="{540BFC2D-65AA-E143-8A7D-2BC8AA1F6C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7913" y="8288802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681">
                <a:extLst>
                  <a:ext uri="{FF2B5EF4-FFF2-40B4-BE49-F238E27FC236}">
                    <a16:creationId xmlns:a16="http://schemas.microsoft.com/office/drawing/2014/main" id="{2FADA8B9-C704-0249-A23E-3F3E1D811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7943" y="7973678"/>
                <a:ext cx="273642" cy="224276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682">
                <a:extLst>
                  <a:ext uri="{FF2B5EF4-FFF2-40B4-BE49-F238E27FC236}">
                    <a16:creationId xmlns:a16="http://schemas.microsoft.com/office/drawing/2014/main" id="{4066F12E-CC4B-954A-99C6-0916818EF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4031" y="7956645"/>
                <a:ext cx="391683" cy="391773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683">
                <a:extLst>
                  <a:ext uri="{FF2B5EF4-FFF2-40B4-BE49-F238E27FC236}">
                    <a16:creationId xmlns:a16="http://schemas.microsoft.com/office/drawing/2014/main" id="{8A5F11DE-3591-3047-A967-F378AD529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7720" y="7729531"/>
                <a:ext cx="745806" cy="300927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684">
                <a:extLst>
                  <a:ext uri="{FF2B5EF4-FFF2-40B4-BE49-F238E27FC236}">
                    <a16:creationId xmlns:a16="http://schemas.microsoft.com/office/drawing/2014/main" id="{9EF7D304-50B1-2742-AE4A-B90AFD10B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5747" y="8206473"/>
                <a:ext cx="826288" cy="701220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685">
                <a:extLst>
                  <a:ext uri="{FF2B5EF4-FFF2-40B4-BE49-F238E27FC236}">
                    <a16:creationId xmlns:a16="http://schemas.microsoft.com/office/drawing/2014/main" id="{BF99AD02-2D08-0745-9F95-6155EF0E3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55369"/>
                <a:ext cx="163648" cy="184531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1" name="Freeform 686">
                <a:extLst>
                  <a:ext uri="{FF2B5EF4-FFF2-40B4-BE49-F238E27FC236}">
                    <a16:creationId xmlns:a16="http://schemas.microsoft.com/office/drawing/2014/main" id="{A3790C67-8ADD-0F43-88EF-8F4786732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893" y="8090076"/>
                <a:ext cx="61705" cy="73815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2" name="Freeform 687">
                <a:extLst>
                  <a:ext uri="{FF2B5EF4-FFF2-40B4-BE49-F238E27FC236}">
                    <a16:creationId xmlns:a16="http://schemas.microsoft.com/office/drawing/2014/main" id="{037E231F-A2B0-094C-9298-8E390971B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89439"/>
                <a:ext cx="24146" cy="59618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3" name="Freeform 688">
                <a:extLst>
                  <a:ext uri="{FF2B5EF4-FFF2-40B4-BE49-F238E27FC236}">
                    <a16:creationId xmlns:a16="http://schemas.microsoft.com/office/drawing/2014/main" id="{FA088B0B-390C-B74C-B66A-AADC356EB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9652" y="8155369"/>
                <a:ext cx="64385" cy="218601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689">
                <a:extLst>
                  <a:ext uri="{FF2B5EF4-FFF2-40B4-BE49-F238E27FC236}">
                    <a16:creationId xmlns:a16="http://schemas.microsoft.com/office/drawing/2014/main" id="{8586B1DF-9C77-FB40-AA5D-4B014746C2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1561" y="8481848"/>
                <a:ext cx="40241" cy="65297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690">
                <a:extLst>
                  <a:ext uri="{FF2B5EF4-FFF2-40B4-BE49-F238E27FC236}">
                    <a16:creationId xmlns:a16="http://schemas.microsoft.com/office/drawing/2014/main" id="{A12E8E2D-86AD-DD4C-89B3-6F56E3E21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9633" y="8791295"/>
                <a:ext cx="418509" cy="281057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691">
                <a:extLst>
                  <a:ext uri="{FF2B5EF4-FFF2-40B4-BE49-F238E27FC236}">
                    <a16:creationId xmlns:a16="http://schemas.microsoft.com/office/drawing/2014/main" id="{8B8635F9-3B87-714E-95C9-DA348E0A3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0" y="8481848"/>
                <a:ext cx="321930" cy="408808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692">
                <a:extLst>
                  <a:ext uri="{FF2B5EF4-FFF2-40B4-BE49-F238E27FC236}">
                    <a16:creationId xmlns:a16="http://schemas.microsoft.com/office/drawing/2014/main" id="{AEC6C876-2F5E-DF44-8B20-5FB1BAAF4B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952" y="7681269"/>
                <a:ext cx="431925" cy="198727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693">
                <a:extLst>
                  <a:ext uri="{FF2B5EF4-FFF2-40B4-BE49-F238E27FC236}">
                    <a16:creationId xmlns:a16="http://schemas.microsoft.com/office/drawing/2014/main" id="{C4E5109C-716B-584A-BF7F-14FBE6923D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38134" y="7556355"/>
                <a:ext cx="700200" cy="43435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694">
                <a:extLst>
                  <a:ext uri="{FF2B5EF4-FFF2-40B4-BE49-F238E27FC236}">
                    <a16:creationId xmlns:a16="http://schemas.microsoft.com/office/drawing/2014/main" id="{57599B2B-FE23-F14F-9E8F-727F78307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0072" y="8038974"/>
                <a:ext cx="0" cy="851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695">
                <a:extLst>
                  <a:ext uri="{FF2B5EF4-FFF2-40B4-BE49-F238E27FC236}">
                    <a16:creationId xmlns:a16="http://schemas.microsoft.com/office/drawing/2014/main" id="{687E6C16-EB96-4C48-8963-FFD9B80D4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98" y="7706818"/>
                <a:ext cx="574108" cy="357706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3" name="Freeform 696">
                <a:extLst>
                  <a:ext uri="{FF2B5EF4-FFF2-40B4-BE49-F238E27FC236}">
                    <a16:creationId xmlns:a16="http://schemas.microsoft.com/office/drawing/2014/main" id="{9E0E825A-0A38-9E40-994A-9EBEC51BA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4202" y="7789147"/>
                <a:ext cx="313881" cy="224276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4" name="Freeform 697">
                <a:extLst>
                  <a:ext uri="{FF2B5EF4-FFF2-40B4-BE49-F238E27FC236}">
                    <a16:creationId xmlns:a16="http://schemas.microsoft.com/office/drawing/2014/main" id="{200403B5-487A-8846-A0D7-2860770AC8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024" y="7982196"/>
                <a:ext cx="651912" cy="616052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5" name="Freeform 698">
                <a:extLst>
                  <a:ext uri="{FF2B5EF4-FFF2-40B4-BE49-F238E27FC236}">
                    <a16:creationId xmlns:a16="http://schemas.microsoft.com/office/drawing/2014/main" id="{A21C54FC-BD51-F04B-8F15-FAD384769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9830" y="7905544"/>
                <a:ext cx="590207" cy="442874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6" name="Freeform 699">
                <a:extLst>
                  <a:ext uri="{FF2B5EF4-FFF2-40B4-BE49-F238E27FC236}">
                    <a16:creationId xmlns:a16="http://schemas.microsoft.com/office/drawing/2014/main" id="{493E65B3-7408-4240-BE0A-EFD699295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7547837"/>
                <a:ext cx="21461" cy="34068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7" name="Freeform 700">
                <a:extLst>
                  <a:ext uri="{FF2B5EF4-FFF2-40B4-BE49-F238E27FC236}">
                    <a16:creationId xmlns:a16="http://schemas.microsoft.com/office/drawing/2014/main" id="{A6050E16-89DA-1F49-9A88-E8A113393A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59864" y="7022635"/>
                <a:ext cx="1596241" cy="809100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8" name="Freeform 701">
                <a:extLst>
                  <a:ext uri="{FF2B5EF4-FFF2-40B4-BE49-F238E27FC236}">
                    <a16:creationId xmlns:a16="http://schemas.microsoft.com/office/drawing/2014/main" id="{123B4C90-4412-0048-BDAE-FF551FBA6F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3712" y="8030456"/>
                <a:ext cx="1102612" cy="1243456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9" name="Freeform 702">
                <a:extLst>
                  <a:ext uri="{FF2B5EF4-FFF2-40B4-BE49-F238E27FC236}">
                    <a16:creationId xmlns:a16="http://schemas.microsoft.com/office/drawing/2014/main" id="{7C5F81D6-DF3F-9645-91FF-2104C4827C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0483" y="8373969"/>
                <a:ext cx="321930" cy="817616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0" name="Freeform 703">
                <a:extLst>
                  <a:ext uri="{FF2B5EF4-FFF2-40B4-BE49-F238E27FC236}">
                    <a16:creationId xmlns:a16="http://schemas.microsoft.com/office/drawing/2014/main" id="{D38D3B5D-24EE-154F-9B3F-42DE7B478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8473330"/>
                <a:ext cx="179747" cy="232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1" name="Freeform 704">
                <a:extLst>
                  <a:ext uri="{FF2B5EF4-FFF2-40B4-BE49-F238E27FC236}">
                    <a16:creationId xmlns:a16="http://schemas.microsoft.com/office/drawing/2014/main" id="{489FF91F-683E-7143-9304-8F757908A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18276" y="8731675"/>
                <a:ext cx="329980" cy="641601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2" name="Freeform 705">
                <a:extLst>
                  <a:ext uri="{FF2B5EF4-FFF2-40B4-BE49-F238E27FC236}">
                    <a16:creationId xmlns:a16="http://schemas.microsoft.com/office/drawing/2014/main" id="{DA9BB46D-39D2-4F4C-A762-4AB38DB96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8021" y="8598245"/>
                <a:ext cx="300468" cy="65011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3" name="Freeform 706">
                <a:extLst>
                  <a:ext uri="{FF2B5EF4-FFF2-40B4-BE49-F238E27FC236}">
                    <a16:creationId xmlns:a16="http://schemas.microsoft.com/office/drawing/2014/main" id="{B440CED5-92BB-484E-B68D-7AB872526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8270" y="8649346"/>
                <a:ext cx="289738" cy="374741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4" name="Freeform 709">
                <a:extLst>
                  <a:ext uri="{FF2B5EF4-FFF2-40B4-BE49-F238E27FC236}">
                    <a16:creationId xmlns:a16="http://schemas.microsoft.com/office/drawing/2014/main" id="{849B4FA4-643C-564D-BC66-CB25A7C6C2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6297" y="9407345"/>
                <a:ext cx="402413" cy="374741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710">
                <a:extLst>
                  <a:ext uri="{FF2B5EF4-FFF2-40B4-BE49-F238E27FC236}">
                    <a16:creationId xmlns:a16="http://schemas.microsoft.com/office/drawing/2014/main" id="{43250A51-5C4A-9542-ABF3-76BD86212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0440" y="9307980"/>
                <a:ext cx="386318" cy="266861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711">
                <a:extLst>
                  <a:ext uri="{FF2B5EF4-FFF2-40B4-BE49-F238E27FC236}">
                    <a16:creationId xmlns:a16="http://schemas.microsoft.com/office/drawing/2014/main" id="{9072B220-FFDD-0745-B087-807B38EB7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4395" y="8382485"/>
                <a:ext cx="134137" cy="82329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712">
                <a:extLst>
                  <a:ext uri="{FF2B5EF4-FFF2-40B4-BE49-F238E27FC236}">
                    <a16:creationId xmlns:a16="http://schemas.microsoft.com/office/drawing/2014/main" id="{59A0360F-8F92-AF4C-9D24-40C2E649E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5878" y="8288802"/>
                <a:ext cx="292418" cy="193046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713">
                <a:extLst>
                  <a:ext uri="{FF2B5EF4-FFF2-40B4-BE49-F238E27FC236}">
                    <a16:creationId xmlns:a16="http://schemas.microsoft.com/office/drawing/2014/main" id="{12484D5D-74F3-3A4E-909C-659059EC4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6069" y="8990020"/>
                <a:ext cx="219985" cy="193046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714">
                <a:extLst>
                  <a:ext uri="{FF2B5EF4-FFF2-40B4-BE49-F238E27FC236}">
                    <a16:creationId xmlns:a16="http://schemas.microsoft.com/office/drawing/2014/main" id="{73AE73FE-CCD3-9840-AF42-D6FFBD30D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0220" y="9330691"/>
                <a:ext cx="174378" cy="21860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715">
                <a:extLst>
                  <a:ext uri="{FF2B5EF4-FFF2-40B4-BE49-F238E27FC236}">
                    <a16:creationId xmlns:a16="http://schemas.microsoft.com/office/drawing/2014/main" id="{B985E05F-08BF-9A45-B86B-2BC4DF1A3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8332" y="7121996"/>
                <a:ext cx="2358144" cy="162671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716">
                <a:extLst>
                  <a:ext uri="{FF2B5EF4-FFF2-40B4-BE49-F238E27FC236}">
                    <a16:creationId xmlns:a16="http://schemas.microsoft.com/office/drawing/2014/main" id="{2476F202-671B-8B40-ADAF-0B6AAF2F0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7204327"/>
                <a:ext cx="1234067" cy="567787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720">
                <a:extLst>
                  <a:ext uri="{FF2B5EF4-FFF2-40B4-BE49-F238E27FC236}">
                    <a16:creationId xmlns:a16="http://schemas.microsoft.com/office/drawing/2014/main" id="{CCF531E6-BD9C-234A-8B19-5004873520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19423" y="5429986"/>
                <a:ext cx="6371546" cy="2350645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721">
                <a:extLst>
                  <a:ext uri="{FF2B5EF4-FFF2-40B4-BE49-F238E27FC236}">
                    <a16:creationId xmlns:a16="http://schemas.microsoft.com/office/drawing/2014/main" id="{CB56F8FD-99A4-E847-853C-11E6435A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40605" y="7087930"/>
                <a:ext cx="118041" cy="266861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722">
                <a:extLst>
                  <a:ext uri="{FF2B5EF4-FFF2-40B4-BE49-F238E27FC236}">
                    <a16:creationId xmlns:a16="http://schemas.microsoft.com/office/drawing/2014/main" id="{572612B6-7DBE-6340-803F-4326FF13E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49" y="7346271"/>
                <a:ext cx="118041" cy="193046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23">
                <a:extLst>
                  <a:ext uri="{FF2B5EF4-FFF2-40B4-BE49-F238E27FC236}">
                    <a16:creationId xmlns:a16="http://schemas.microsoft.com/office/drawing/2014/main" id="{E94096C4-A7A5-2D46-9C07-1BEEA0264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2350" y="7914062"/>
                <a:ext cx="166332" cy="21008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24">
                <a:extLst>
                  <a:ext uri="{FF2B5EF4-FFF2-40B4-BE49-F238E27FC236}">
                    <a16:creationId xmlns:a16="http://schemas.microsoft.com/office/drawing/2014/main" id="{DDC97889-780A-A14E-98F9-DCC2A77639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2600" y="7689783"/>
                <a:ext cx="252180" cy="258346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6" name="Group 475">
              <a:extLst>
                <a:ext uri="{FF2B5EF4-FFF2-40B4-BE49-F238E27FC236}">
                  <a16:creationId xmlns:a16="http://schemas.microsoft.com/office/drawing/2014/main" id="{D479AE1A-7116-CF4B-BAD3-1515F6BAC575}"/>
                </a:ext>
              </a:extLst>
            </p:cNvPr>
            <p:cNvGrpSpPr/>
            <p:nvPr/>
          </p:nvGrpSpPr>
          <p:grpSpPr>
            <a:xfrm>
              <a:off x="11181891" y="4638550"/>
              <a:ext cx="2431906" cy="2390580"/>
              <a:chOff x="7657324" y="5963707"/>
              <a:chExt cx="1966460" cy="2066752"/>
            </a:xfrm>
            <a:grpFill/>
          </p:grpSpPr>
          <p:sp>
            <p:nvSpPr>
              <p:cNvPr id="678" name="Freeform 727">
                <a:extLst>
                  <a:ext uri="{FF2B5EF4-FFF2-40B4-BE49-F238E27FC236}">
                    <a16:creationId xmlns:a16="http://schemas.microsoft.com/office/drawing/2014/main" id="{F514FF66-6929-B04D-8E2C-ED7FCDBD89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5612" y="7647200"/>
                <a:ext cx="493627" cy="383259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9" name="Group 678">
                <a:extLst>
                  <a:ext uri="{FF2B5EF4-FFF2-40B4-BE49-F238E27FC236}">
                    <a16:creationId xmlns:a16="http://schemas.microsoft.com/office/drawing/2014/main" id="{DF7F61E7-64C1-4545-97C6-0FF4294B9BD9}"/>
                  </a:ext>
                </a:extLst>
              </p:cNvPr>
              <p:cNvGrpSpPr/>
              <p:nvPr/>
            </p:nvGrpSpPr>
            <p:grpSpPr>
              <a:xfrm>
                <a:off x="7657324" y="5963707"/>
                <a:ext cx="1966460" cy="2032683"/>
                <a:chOff x="7657324" y="5963707"/>
                <a:chExt cx="1966460" cy="2032683"/>
              </a:xfrm>
              <a:grpFill/>
            </p:grpSpPr>
            <p:sp>
              <p:nvSpPr>
                <p:cNvPr id="680" name="Freeform 404">
                  <a:extLst>
                    <a:ext uri="{FF2B5EF4-FFF2-40B4-BE49-F238E27FC236}">
                      <a16:creationId xmlns:a16="http://schemas.microsoft.com/office/drawing/2014/main" id="{EE6B784C-A1B6-FA46-91BD-BB6FBB95DE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821068"/>
                  <a:ext cx="313881" cy="502492"/>
                </a:xfrm>
                <a:custGeom>
                  <a:avLst/>
                  <a:gdLst>
                    <a:gd name="T0" fmla="*/ 7 w 40"/>
                    <a:gd name="T1" fmla="*/ 0 h 60"/>
                    <a:gd name="T2" fmla="*/ 4 w 40"/>
                    <a:gd name="T3" fmla="*/ 3 h 60"/>
                    <a:gd name="T4" fmla="*/ 2 w 40"/>
                    <a:gd name="T5" fmla="*/ 8 h 60"/>
                    <a:gd name="T6" fmla="*/ 5 w 40"/>
                    <a:gd name="T7" fmla="*/ 14 h 60"/>
                    <a:gd name="T8" fmla="*/ 3 w 40"/>
                    <a:gd name="T9" fmla="*/ 18 h 60"/>
                    <a:gd name="T10" fmla="*/ 3 w 40"/>
                    <a:gd name="T11" fmla="*/ 19 h 60"/>
                    <a:gd name="T12" fmla="*/ 2 w 40"/>
                    <a:gd name="T13" fmla="*/ 23 h 60"/>
                    <a:gd name="T14" fmla="*/ 5 w 40"/>
                    <a:gd name="T15" fmla="*/ 23 h 60"/>
                    <a:gd name="T16" fmla="*/ 7 w 40"/>
                    <a:gd name="T17" fmla="*/ 19 h 60"/>
                    <a:gd name="T18" fmla="*/ 7 w 40"/>
                    <a:gd name="T19" fmla="*/ 23 h 60"/>
                    <a:gd name="T20" fmla="*/ 11 w 40"/>
                    <a:gd name="T21" fmla="*/ 27 h 60"/>
                    <a:gd name="T22" fmla="*/ 14 w 40"/>
                    <a:gd name="T23" fmla="*/ 30 h 60"/>
                    <a:gd name="T24" fmla="*/ 16 w 40"/>
                    <a:gd name="T25" fmla="*/ 36 h 60"/>
                    <a:gd name="T26" fmla="*/ 8 w 40"/>
                    <a:gd name="T27" fmla="*/ 39 h 60"/>
                    <a:gd name="T28" fmla="*/ 9 w 40"/>
                    <a:gd name="T29" fmla="*/ 42 h 60"/>
                    <a:gd name="T30" fmla="*/ 5 w 40"/>
                    <a:gd name="T31" fmla="*/ 47 h 60"/>
                    <a:gd name="T32" fmla="*/ 9 w 40"/>
                    <a:gd name="T33" fmla="*/ 48 h 60"/>
                    <a:gd name="T34" fmla="*/ 18 w 40"/>
                    <a:gd name="T35" fmla="*/ 48 h 60"/>
                    <a:gd name="T36" fmla="*/ 10 w 40"/>
                    <a:gd name="T37" fmla="*/ 52 h 60"/>
                    <a:gd name="T38" fmla="*/ 7 w 40"/>
                    <a:gd name="T39" fmla="*/ 55 h 60"/>
                    <a:gd name="T40" fmla="*/ 3 w 40"/>
                    <a:gd name="T41" fmla="*/ 59 h 60"/>
                    <a:gd name="T42" fmla="*/ 5 w 40"/>
                    <a:gd name="T43" fmla="*/ 60 h 60"/>
                    <a:gd name="T44" fmla="*/ 12 w 40"/>
                    <a:gd name="T45" fmla="*/ 57 h 60"/>
                    <a:gd name="T46" fmla="*/ 19 w 40"/>
                    <a:gd name="T47" fmla="*/ 55 h 60"/>
                    <a:gd name="T48" fmla="*/ 27 w 40"/>
                    <a:gd name="T49" fmla="*/ 54 h 60"/>
                    <a:gd name="T50" fmla="*/ 38 w 40"/>
                    <a:gd name="T51" fmla="*/ 51 h 60"/>
                    <a:gd name="T52" fmla="*/ 38 w 40"/>
                    <a:gd name="T53" fmla="*/ 46 h 60"/>
                    <a:gd name="T54" fmla="*/ 32 w 40"/>
                    <a:gd name="T55" fmla="*/ 41 h 60"/>
                    <a:gd name="T56" fmla="*/ 31 w 40"/>
                    <a:gd name="T57" fmla="*/ 36 h 60"/>
                    <a:gd name="T58" fmla="*/ 30 w 40"/>
                    <a:gd name="T59" fmla="*/ 34 h 60"/>
                    <a:gd name="T60" fmla="*/ 23 w 40"/>
                    <a:gd name="T61" fmla="*/ 25 h 60"/>
                    <a:gd name="T62" fmla="*/ 12 w 40"/>
                    <a:gd name="T63" fmla="*/ 18 h 60"/>
                    <a:gd name="T64" fmla="*/ 14 w 40"/>
                    <a:gd name="T65" fmla="*/ 16 h 60"/>
                    <a:gd name="T66" fmla="*/ 21 w 40"/>
                    <a:gd name="T67" fmla="*/ 8 h 60"/>
                    <a:gd name="T68" fmla="*/ 9 w 40"/>
                    <a:gd name="T69" fmla="*/ 7 h 60"/>
                    <a:gd name="T70" fmla="*/ 9 w 40"/>
                    <a:gd name="T71" fmla="*/ 6 h 60"/>
                    <a:gd name="T72" fmla="*/ 15 w 40"/>
                    <a:gd name="T73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0" h="60">
                      <a:moveTo>
                        <a:pt x="15" y="0"/>
                      </a:moveTo>
                      <a:cubicBezTo>
                        <a:pt x="12" y="0"/>
                        <a:pt x="10" y="1"/>
                        <a:pt x="7" y="0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6" y="3"/>
                        <a:pt x="5" y="2"/>
                        <a:pt x="4" y="3"/>
                      </a:cubicBezTo>
                      <a:cubicBezTo>
                        <a:pt x="5" y="2"/>
                        <a:pt x="5" y="4"/>
                        <a:pt x="5" y="4"/>
                      </a:cubicBezTo>
                      <a:cubicBezTo>
                        <a:pt x="4" y="6"/>
                        <a:pt x="1" y="5"/>
                        <a:pt x="2" y="8"/>
                      </a:cubicBezTo>
                      <a:cubicBezTo>
                        <a:pt x="4" y="10"/>
                        <a:pt x="3" y="11"/>
                        <a:pt x="2" y="13"/>
                      </a:cubicBezTo>
                      <a:cubicBezTo>
                        <a:pt x="2" y="15"/>
                        <a:pt x="4" y="15"/>
                        <a:pt x="5" y="14"/>
                      </a:cubicBezTo>
                      <a:cubicBezTo>
                        <a:pt x="4" y="15"/>
                        <a:pt x="5" y="15"/>
                        <a:pt x="5" y="16"/>
                      </a:cubicBezTo>
                      <a:cubicBezTo>
                        <a:pt x="5" y="15"/>
                        <a:pt x="3" y="18"/>
                        <a:pt x="3" y="18"/>
                      </a:cubicBezTo>
                      <a:cubicBezTo>
                        <a:pt x="2" y="18"/>
                        <a:pt x="0" y="18"/>
                        <a:pt x="0" y="20"/>
                      </a:cubicBezTo>
                      <a:cubicBezTo>
                        <a:pt x="1" y="20"/>
                        <a:pt x="2" y="18"/>
                        <a:pt x="3" y="19"/>
                      </a:cubicBezTo>
                      <a:cubicBezTo>
                        <a:pt x="3" y="20"/>
                        <a:pt x="3" y="21"/>
                        <a:pt x="3" y="21"/>
                      </a:cubicBezTo>
                      <a:cubicBezTo>
                        <a:pt x="2" y="22"/>
                        <a:pt x="2" y="23"/>
                        <a:pt x="2" y="23"/>
                      </a:cubicBezTo>
                      <a:cubicBezTo>
                        <a:pt x="2" y="24"/>
                        <a:pt x="3" y="22"/>
                        <a:pt x="4" y="22"/>
                      </a:cubicBezTo>
                      <a:cubicBezTo>
                        <a:pt x="4" y="21"/>
                        <a:pt x="5" y="23"/>
                        <a:pt x="5" y="23"/>
                      </a:cubicBezTo>
                      <a:cubicBezTo>
                        <a:pt x="6" y="23"/>
                        <a:pt x="5" y="19"/>
                        <a:pt x="4" y="19"/>
                      </a:cubicBezTo>
                      <a:cubicBezTo>
                        <a:pt x="5" y="19"/>
                        <a:pt x="7" y="20"/>
                        <a:pt x="7" y="19"/>
                      </a:cubicBezTo>
                      <a:cubicBezTo>
                        <a:pt x="7" y="19"/>
                        <a:pt x="6" y="20"/>
                        <a:pt x="6" y="20"/>
                      </a:cubicBezTo>
                      <a:cubicBezTo>
                        <a:pt x="6" y="21"/>
                        <a:pt x="7" y="22"/>
                        <a:pt x="7" y="23"/>
                      </a:cubicBezTo>
                      <a:cubicBezTo>
                        <a:pt x="7" y="24"/>
                        <a:pt x="4" y="27"/>
                        <a:pt x="7" y="27"/>
                      </a:cubicBezTo>
                      <a:cubicBezTo>
                        <a:pt x="7" y="27"/>
                        <a:pt x="10" y="27"/>
                        <a:pt x="11" y="27"/>
                      </a:cubicBezTo>
                      <a:cubicBezTo>
                        <a:pt x="12" y="26"/>
                        <a:pt x="15" y="26"/>
                        <a:pt x="15" y="26"/>
                      </a:cubicBezTo>
                      <a:cubicBezTo>
                        <a:pt x="14" y="28"/>
                        <a:pt x="13" y="28"/>
                        <a:pt x="14" y="30"/>
                      </a:cubicBezTo>
                      <a:cubicBezTo>
                        <a:pt x="15" y="33"/>
                        <a:pt x="15" y="31"/>
                        <a:pt x="16" y="32"/>
                      </a:cubicBezTo>
                      <a:cubicBezTo>
                        <a:pt x="16" y="33"/>
                        <a:pt x="15" y="35"/>
                        <a:pt x="16" y="36"/>
                      </a:cubicBezTo>
                      <a:cubicBezTo>
                        <a:pt x="17" y="38"/>
                        <a:pt x="14" y="38"/>
                        <a:pt x="13" y="38"/>
                      </a:cubicBezTo>
                      <a:cubicBezTo>
                        <a:pt x="11" y="39"/>
                        <a:pt x="10" y="37"/>
                        <a:pt x="8" y="39"/>
                      </a:cubicBezTo>
                      <a:cubicBezTo>
                        <a:pt x="7" y="41"/>
                        <a:pt x="12" y="40"/>
                        <a:pt x="11" y="41"/>
                      </a:cubicBezTo>
                      <a:cubicBezTo>
                        <a:pt x="11" y="41"/>
                        <a:pt x="9" y="42"/>
                        <a:pt x="9" y="42"/>
                      </a:cubicBezTo>
                      <a:cubicBezTo>
                        <a:pt x="9" y="43"/>
                        <a:pt x="10" y="43"/>
                        <a:pt x="9" y="44"/>
                      </a:cubicBezTo>
                      <a:cubicBezTo>
                        <a:pt x="8" y="45"/>
                        <a:pt x="7" y="46"/>
                        <a:pt x="5" y="47"/>
                      </a:cubicBezTo>
                      <a:cubicBezTo>
                        <a:pt x="4" y="48"/>
                        <a:pt x="6" y="49"/>
                        <a:pt x="6" y="49"/>
                      </a:cubicBezTo>
                      <a:cubicBezTo>
                        <a:pt x="7" y="49"/>
                        <a:pt x="9" y="48"/>
                        <a:pt x="9" y="48"/>
                      </a:cubicBezTo>
                      <a:cubicBezTo>
                        <a:pt x="9" y="49"/>
                        <a:pt x="12" y="49"/>
                        <a:pt x="13" y="50"/>
                      </a:cubicBezTo>
                      <a:cubicBezTo>
                        <a:pt x="15" y="50"/>
                        <a:pt x="17" y="48"/>
                        <a:pt x="18" y="48"/>
                      </a:cubicBezTo>
                      <a:cubicBezTo>
                        <a:pt x="18" y="48"/>
                        <a:pt x="16" y="53"/>
                        <a:pt x="13" y="52"/>
                      </a:cubicBezTo>
                      <a:cubicBezTo>
                        <a:pt x="12" y="51"/>
                        <a:pt x="11" y="52"/>
                        <a:pt x="10" y="52"/>
                      </a:cubicBezTo>
                      <a:cubicBezTo>
                        <a:pt x="8" y="52"/>
                        <a:pt x="9" y="51"/>
                        <a:pt x="8" y="51"/>
                      </a:cubicBezTo>
                      <a:cubicBezTo>
                        <a:pt x="8" y="51"/>
                        <a:pt x="8" y="54"/>
                        <a:pt x="7" y="55"/>
                      </a:cubicBezTo>
                      <a:cubicBezTo>
                        <a:pt x="7" y="55"/>
                        <a:pt x="6" y="56"/>
                        <a:pt x="5" y="57"/>
                      </a:cubicBezTo>
                      <a:cubicBezTo>
                        <a:pt x="5" y="57"/>
                        <a:pt x="3" y="58"/>
                        <a:pt x="3" y="59"/>
                      </a:cubicBezTo>
                      <a:cubicBezTo>
                        <a:pt x="3" y="59"/>
                        <a:pt x="5" y="59"/>
                        <a:pt x="5" y="59"/>
                      </a:cubicBezTo>
                      <a:cubicBezTo>
                        <a:pt x="5" y="59"/>
                        <a:pt x="4" y="59"/>
                        <a:pt x="5" y="60"/>
                      </a:cubicBezTo>
                      <a:cubicBezTo>
                        <a:pt x="5" y="60"/>
                        <a:pt x="7" y="57"/>
                        <a:pt x="8" y="57"/>
                      </a:cubicBezTo>
                      <a:cubicBezTo>
                        <a:pt x="9" y="57"/>
                        <a:pt x="11" y="58"/>
                        <a:pt x="12" y="57"/>
                      </a:cubicBezTo>
                      <a:cubicBezTo>
                        <a:pt x="14" y="57"/>
                        <a:pt x="13" y="55"/>
                        <a:pt x="15" y="55"/>
                      </a:cubicBezTo>
                      <a:cubicBezTo>
                        <a:pt x="16" y="54"/>
                        <a:pt x="17" y="55"/>
                        <a:pt x="19" y="55"/>
                      </a:cubicBezTo>
                      <a:cubicBezTo>
                        <a:pt x="20" y="56"/>
                        <a:pt x="21" y="54"/>
                        <a:pt x="23" y="55"/>
                      </a:cubicBezTo>
                      <a:cubicBezTo>
                        <a:pt x="24" y="56"/>
                        <a:pt x="26" y="55"/>
                        <a:pt x="27" y="54"/>
                      </a:cubicBezTo>
                      <a:cubicBezTo>
                        <a:pt x="29" y="54"/>
                        <a:pt x="32" y="54"/>
                        <a:pt x="34" y="54"/>
                      </a:cubicBezTo>
                      <a:cubicBezTo>
                        <a:pt x="34" y="54"/>
                        <a:pt x="38" y="51"/>
                        <a:pt x="38" y="51"/>
                      </a:cubicBezTo>
                      <a:cubicBezTo>
                        <a:pt x="37" y="50"/>
                        <a:pt x="33" y="51"/>
                        <a:pt x="33" y="50"/>
                      </a:cubicBezTo>
                      <a:cubicBezTo>
                        <a:pt x="33" y="49"/>
                        <a:pt x="37" y="46"/>
                        <a:pt x="38" y="46"/>
                      </a:cubicBezTo>
                      <a:cubicBezTo>
                        <a:pt x="39" y="44"/>
                        <a:pt x="40" y="40"/>
                        <a:pt x="36" y="40"/>
                      </a:cubicBezTo>
                      <a:cubicBezTo>
                        <a:pt x="35" y="40"/>
                        <a:pt x="33" y="41"/>
                        <a:pt x="32" y="41"/>
                      </a:cubicBezTo>
                      <a:cubicBezTo>
                        <a:pt x="30" y="40"/>
                        <a:pt x="32" y="40"/>
                        <a:pt x="32" y="39"/>
                      </a:cubicBezTo>
                      <a:cubicBezTo>
                        <a:pt x="32" y="38"/>
                        <a:pt x="32" y="37"/>
                        <a:pt x="31" y="36"/>
                      </a:cubicBezTo>
                      <a:cubicBezTo>
                        <a:pt x="31" y="36"/>
                        <a:pt x="27" y="35"/>
                        <a:pt x="28" y="34"/>
                      </a:cubicBezTo>
                      <a:cubicBezTo>
                        <a:pt x="28" y="34"/>
                        <a:pt x="30" y="35"/>
                        <a:pt x="30" y="34"/>
                      </a:cubicBezTo>
                      <a:cubicBezTo>
                        <a:pt x="31" y="33"/>
                        <a:pt x="30" y="32"/>
                        <a:pt x="29" y="31"/>
                      </a:cubicBezTo>
                      <a:cubicBezTo>
                        <a:pt x="26" y="29"/>
                        <a:pt x="25" y="29"/>
                        <a:pt x="23" y="25"/>
                      </a:cubicBezTo>
                      <a:cubicBezTo>
                        <a:pt x="22" y="23"/>
                        <a:pt x="21" y="21"/>
                        <a:pt x="18" y="19"/>
                      </a:cubicBezTo>
                      <a:cubicBezTo>
                        <a:pt x="17" y="18"/>
                        <a:pt x="13" y="20"/>
                        <a:pt x="12" y="18"/>
                      </a:cubicBezTo>
                      <a:cubicBezTo>
                        <a:pt x="12" y="18"/>
                        <a:pt x="18" y="17"/>
                        <a:pt x="17" y="16"/>
                      </a:cubicBezTo>
                      <a:cubicBezTo>
                        <a:pt x="17" y="16"/>
                        <a:pt x="15" y="17"/>
                        <a:pt x="14" y="16"/>
                      </a:cubicBezTo>
                      <a:cubicBezTo>
                        <a:pt x="14" y="16"/>
                        <a:pt x="18" y="15"/>
                        <a:pt x="18" y="15"/>
                      </a:cubicBezTo>
                      <a:cubicBezTo>
                        <a:pt x="19" y="14"/>
                        <a:pt x="22" y="9"/>
                        <a:pt x="21" y="8"/>
                      </a:cubicBezTo>
                      <a:cubicBezTo>
                        <a:pt x="20" y="6"/>
                        <a:pt x="17" y="6"/>
                        <a:pt x="15" y="6"/>
                      </a:cubicBezTo>
                      <a:cubicBezTo>
                        <a:pt x="14" y="7"/>
                        <a:pt x="9" y="7"/>
                        <a:pt x="9" y="7"/>
                      </a:cubicBezTo>
                      <a:cubicBezTo>
                        <a:pt x="9" y="7"/>
                        <a:pt x="11" y="6"/>
                        <a:pt x="11" y="6"/>
                      </a:cubicBezTo>
                      <a:cubicBezTo>
                        <a:pt x="11" y="6"/>
                        <a:pt x="9" y="5"/>
                        <a:pt x="9" y="6"/>
                      </a:cubicBezTo>
                      <a:cubicBezTo>
                        <a:pt x="9" y="5"/>
                        <a:pt x="18" y="1"/>
                        <a:pt x="15" y="0"/>
                      </a:cubicBezTo>
                      <a:cubicBezTo>
                        <a:pt x="14" y="0"/>
                        <a:pt x="17" y="1"/>
                        <a:pt x="1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1" name="Freeform 493">
                  <a:extLst>
                    <a:ext uri="{FF2B5EF4-FFF2-40B4-BE49-F238E27FC236}">
                      <a16:creationId xmlns:a16="http://schemas.microsoft.com/office/drawing/2014/main" id="{F1418C55-CE45-8E42-87D7-72202405F7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05811" y="7681268"/>
                  <a:ext cx="45606" cy="90845"/>
                </a:xfrm>
                <a:custGeom>
                  <a:avLst/>
                  <a:gdLst>
                    <a:gd name="T0" fmla="*/ 5 w 6"/>
                    <a:gd name="T1" fmla="*/ 1 h 11"/>
                    <a:gd name="T2" fmla="*/ 5 w 6"/>
                    <a:gd name="T3" fmla="*/ 7 h 11"/>
                    <a:gd name="T4" fmla="*/ 3 w 6"/>
                    <a:gd name="T5" fmla="*/ 10 h 11"/>
                    <a:gd name="T6" fmla="*/ 1 w 6"/>
                    <a:gd name="T7" fmla="*/ 4 h 11"/>
                    <a:gd name="T8" fmla="*/ 5 w 6"/>
                    <a:gd name="T9" fmla="*/ 1 h 11"/>
                    <a:gd name="T10" fmla="*/ 5 w 6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5" y="1"/>
                      </a:moveTo>
                      <a:cubicBezTo>
                        <a:pt x="5" y="3"/>
                        <a:pt x="6" y="5"/>
                        <a:pt x="5" y="7"/>
                      </a:cubicBezTo>
                      <a:cubicBezTo>
                        <a:pt x="4" y="8"/>
                        <a:pt x="5" y="11"/>
                        <a:pt x="3" y="10"/>
                      </a:cubicBezTo>
                      <a:cubicBezTo>
                        <a:pt x="1" y="8"/>
                        <a:pt x="0" y="6"/>
                        <a:pt x="1" y="4"/>
                      </a:cubicBezTo>
                      <a:cubicBezTo>
                        <a:pt x="1" y="3"/>
                        <a:pt x="5" y="0"/>
                        <a:pt x="5" y="1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2" name="Freeform 494">
                  <a:extLst>
                    <a:ext uri="{FF2B5EF4-FFF2-40B4-BE49-F238E27FC236}">
                      <a16:creationId xmlns:a16="http://schemas.microsoft.com/office/drawing/2014/main" id="{20FD5007-0A75-CA4D-9F19-74A8E5C73F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7763599"/>
                  <a:ext cx="69752" cy="124913"/>
                </a:xfrm>
                <a:custGeom>
                  <a:avLst/>
                  <a:gdLst>
                    <a:gd name="T0" fmla="*/ 7 w 9"/>
                    <a:gd name="T1" fmla="*/ 3 h 15"/>
                    <a:gd name="T2" fmla="*/ 5 w 9"/>
                    <a:gd name="T3" fmla="*/ 2 h 15"/>
                    <a:gd name="T4" fmla="*/ 0 w 9"/>
                    <a:gd name="T5" fmla="*/ 2 h 15"/>
                    <a:gd name="T6" fmla="*/ 1 w 9"/>
                    <a:gd name="T7" fmla="*/ 8 h 15"/>
                    <a:gd name="T8" fmla="*/ 2 w 9"/>
                    <a:gd name="T9" fmla="*/ 13 h 15"/>
                    <a:gd name="T10" fmla="*/ 4 w 9"/>
                    <a:gd name="T11" fmla="*/ 14 h 15"/>
                    <a:gd name="T12" fmla="*/ 8 w 9"/>
                    <a:gd name="T13" fmla="*/ 10 h 15"/>
                    <a:gd name="T14" fmla="*/ 7 w 9"/>
                    <a:gd name="T15" fmla="*/ 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5">
                      <a:moveTo>
                        <a:pt x="7" y="3"/>
                      </a:moveTo>
                      <a:cubicBezTo>
                        <a:pt x="6" y="3"/>
                        <a:pt x="7" y="0"/>
                        <a:pt x="5" y="2"/>
                      </a:cubicBezTo>
                      <a:cubicBezTo>
                        <a:pt x="2" y="4"/>
                        <a:pt x="3" y="4"/>
                        <a:pt x="0" y="2"/>
                      </a:cubicBezTo>
                      <a:cubicBezTo>
                        <a:pt x="0" y="2"/>
                        <a:pt x="1" y="8"/>
                        <a:pt x="1" y="8"/>
                      </a:cubicBezTo>
                      <a:cubicBezTo>
                        <a:pt x="2" y="10"/>
                        <a:pt x="2" y="11"/>
                        <a:pt x="2" y="13"/>
                      </a:cubicBezTo>
                      <a:cubicBezTo>
                        <a:pt x="2" y="14"/>
                        <a:pt x="2" y="15"/>
                        <a:pt x="4" y="14"/>
                      </a:cubicBezTo>
                      <a:cubicBezTo>
                        <a:pt x="6" y="13"/>
                        <a:pt x="8" y="13"/>
                        <a:pt x="8" y="10"/>
                      </a:cubicBezTo>
                      <a:cubicBezTo>
                        <a:pt x="8" y="9"/>
                        <a:pt x="9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3" name="Freeform 495">
                  <a:extLst>
                    <a:ext uri="{FF2B5EF4-FFF2-40B4-BE49-F238E27FC236}">
                      <a16:creationId xmlns:a16="http://schemas.microsoft.com/office/drawing/2014/main" id="{6F5C54E1-E74F-474E-8359-1C32D1999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5" y="7914061"/>
                  <a:ext cx="126088" cy="82329"/>
                </a:xfrm>
                <a:custGeom>
                  <a:avLst/>
                  <a:gdLst>
                    <a:gd name="T0" fmla="*/ 5 w 16"/>
                    <a:gd name="T1" fmla="*/ 1 h 10"/>
                    <a:gd name="T2" fmla="*/ 0 w 16"/>
                    <a:gd name="T3" fmla="*/ 2 h 10"/>
                    <a:gd name="T4" fmla="*/ 3 w 16"/>
                    <a:gd name="T5" fmla="*/ 5 h 10"/>
                    <a:gd name="T6" fmla="*/ 8 w 16"/>
                    <a:gd name="T7" fmla="*/ 7 h 10"/>
                    <a:gd name="T8" fmla="*/ 14 w 16"/>
                    <a:gd name="T9" fmla="*/ 8 h 10"/>
                    <a:gd name="T10" fmla="*/ 13 w 16"/>
                    <a:gd name="T11" fmla="*/ 4 h 10"/>
                    <a:gd name="T12" fmla="*/ 15 w 16"/>
                    <a:gd name="T13" fmla="*/ 1 h 10"/>
                    <a:gd name="T14" fmla="*/ 11 w 16"/>
                    <a:gd name="T15" fmla="*/ 1 h 10"/>
                    <a:gd name="T16" fmla="*/ 5 w 16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">
                      <a:moveTo>
                        <a:pt x="5" y="1"/>
                      </a:moveTo>
                      <a:cubicBezTo>
                        <a:pt x="4" y="1"/>
                        <a:pt x="1" y="1"/>
                        <a:pt x="0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10" y="8"/>
                        <a:pt x="12" y="10"/>
                        <a:pt x="14" y="8"/>
                      </a:cubicBezTo>
                      <a:cubicBezTo>
                        <a:pt x="16" y="7"/>
                        <a:pt x="12" y="6"/>
                        <a:pt x="13" y="4"/>
                      </a:cubicBezTo>
                      <a:cubicBezTo>
                        <a:pt x="13" y="4"/>
                        <a:pt x="16" y="2"/>
                        <a:pt x="15" y="1"/>
                      </a:cubicBezTo>
                      <a:cubicBezTo>
                        <a:pt x="15" y="0"/>
                        <a:pt x="11" y="1"/>
                        <a:pt x="11" y="1"/>
                      </a:cubicBezTo>
                      <a:cubicBezTo>
                        <a:pt x="9" y="2"/>
                        <a:pt x="7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4" name="Freeform 498">
                  <a:extLst>
                    <a:ext uri="{FF2B5EF4-FFF2-40B4-BE49-F238E27FC236}">
                      <a16:creationId xmlns:a16="http://schemas.microsoft.com/office/drawing/2014/main" id="{319EDC7E-3C7E-FB46-86B8-69360ECFE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7488" y="6812552"/>
                  <a:ext cx="56338" cy="59618"/>
                </a:xfrm>
                <a:custGeom>
                  <a:avLst/>
                  <a:gdLst>
                    <a:gd name="T0" fmla="*/ 1 w 7"/>
                    <a:gd name="T1" fmla="*/ 4 h 7"/>
                    <a:gd name="T2" fmla="*/ 1 w 7"/>
                    <a:gd name="T3" fmla="*/ 1 h 7"/>
                    <a:gd name="T4" fmla="*/ 7 w 7"/>
                    <a:gd name="T5" fmla="*/ 1 h 7"/>
                    <a:gd name="T6" fmla="*/ 1 w 7"/>
                    <a:gd name="T7" fmla="*/ 4 h 7"/>
                    <a:gd name="T8" fmla="*/ 1 w 7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7">
                      <a:moveTo>
                        <a:pt x="1" y="4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1"/>
                        <a:pt x="7" y="0"/>
                        <a:pt x="7" y="1"/>
                      </a:cubicBezTo>
                      <a:cubicBezTo>
                        <a:pt x="7" y="2"/>
                        <a:pt x="2" y="6"/>
                        <a:pt x="1" y="4"/>
                      </a:cubicBezTo>
                      <a:cubicBezTo>
                        <a:pt x="1" y="1"/>
                        <a:pt x="2" y="7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5" name="Freeform 499">
                  <a:extLst>
                    <a:ext uri="{FF2B5EF4-FFF2-40B4-BE49-F238E27FC236}">
                      <a16:creationId xmlns:a16="http://schemas.microsoft.com/office/drawing/2014/main" id="{F7A217F6-EA91-D947-A212-4509D93FEC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5536" y="6789841"/>
                  <a:ext cx="40241" cy="22711"/>
                </a:xfrm>
                <a:custGeom>
                  <a:avLst/>
                  <a:gdLst>
                    <a:gd name="T0" fmla="*/ 3 w 5"/>
                    <a:gd name="T1" fmla="*/ 2 h 3"/>
                    <a:gd name="T2" fmla="*/ 0 w 5"/>
                    <a:gd name="T3" fmla="*/ 1 h 3"/>
                    <a:gd name="T4" fmla="*/ 4 w 5"/>
                    <a:gd name="T5" fmla="*/ 1 h 3"/>
                    <a:gd name="T6" fmla="*/ 3 w 5"/>
                    <a:gd name="T7" fmla="*/ 2 h 3"/>
                    <a:gd name="T8" fmla="*/ 3 w 5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3">
                      <a:moveTo>
                        <a:pt x="3" y="2"/>
                      </a:moveTo>
                      <a:cubicBezTo>
                        <a:pt x="2" y="2"/>
                        <a:pt x="0" y="1"/>
                        <a:pt x="0" y="1"/>
                      </a:cubicBezTo>
                      <a:cubicBezTo>
                        <a:pt x="0" y="1"/>
                        <a:pt x="4" y="0"/>
                        <a:pt x="4" y="1"/>
                      </a:cubicBezTo>
                      <a:cubicBezTo>
                        <a:pt x="5" y="2"/>
                        <a:pt x="4" y="3"/>
                        <a:pt x="3" y="2"/>
                      </a:cubicBezTo>
                      <a:cubicBezTo>
                        <a:pt x="1" y="2"/>
                        <a:pt x="5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6" name="Freeform 500">
                  <a:extLst>
                    <a:ext uri="{FF2B5EF4-FFF2-40B4-BE49-F238E27FC236}">
                      <a16:creationId xmlns:a16="http://schemas.microsoft.com/office/drawing/2014/main" id="{B6477BB2-E4A4-7C40-928F-E3B469D48A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1887" y="6846618"/>
                  <a:ext cx="45606" cy="82329"/>
                </a:xfrm>
                <a:custGeom>
                  <a:avLst/>
                  <a:gdLst>
                    <a:gd name="T0" fmla="*/ 6 w 6"/>
                    <a:gd name="T1" fmla="*/ 2 h 10"/>
                    <a:gd name="T2" fmla="*/ 3 w 6"/>
                    <a:gd name="T3" fmla="*/ 9 h 10"/>
                    <a:gd name="T4" fmla="*/ 6 w 6"/>
                    <a:gd name="T5" fmla="*/ 2 h 10"/>
                    <a:gd name="T6" fmla="*/ 6 w 6"/>
                    <a:gd name="T7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0">
                      <a:moveTo>
                        <a:pt x="6" y="2"/>
                      </a:moveTo>
                      <a:cubicBezTo>
                        <a:pt x="6" y="0"/>
                        <a:pt x="0" y="10"/>
                        <a:pt x="3" y="9"/>
                      </a:cubicBezTo>
                      <a:cubicBezTo>
                        <a:pt x="4" y="9"/>
                        <a:pt x="6" y="3"/>
                        <a:pt x="6" y="2"/>
                      </a:cubicBezTo>
                      <a:cubicBezTo>
                        <a:pt x="6" y="1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7" name="Freeform 501">
                  <a:extLst>
                    <a:ext uri="{FF2B5EF4-FFF2-40B4-BE49-F238E27FC236}">
                      <a16:creationId xmlns:a16="http://schemas.microsoft.com/office/drawing/2014/main" id="{D7CADEEE-FE86-6E4D-B955-353E432431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2" y="6704671"/>
                  <a:ext cx="32193" cy="34068"/>
                </a:xfrm>
                <a:custGeom>
                  <a:avLst/>
                  <a:gdLst>
                    <a:gd name="T0" fmla="*/ 3 w 4"/>
                    <a:gd name="T1" fmla="*/ 3 h 4"/>
                    <a:gd name="T2" fmla="*/ 1 w 4"/>
                    <a:gd name="T3" fmla="*/ 1 h 4"/>
                    <a:gd name="T4" fmla="*/ 3 w 4"/>
                    <a:gd name="T5" fmla="*/ 0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3"/>
                        <a:pt x="0" y="2"/>
                        <a:pt x="1" y="1"/>
                      </a:cubicBezTo>
                      <a:cubicBezTo>
                        <a:pt x="2" y="1"/>
                        <a:pt x="3" y="0"/>
                        <a:pt x="3" y="0"/>
                      </a:cubicBezTo>
                      <a:cubicBezTo>
                        <a:pt x="4" y="0"/>
                        <a:pt x="4" y="2"/>
                        <a:pt x="3" y="3"/>
                      </a:cubicBezTo>
                      <a:cubicBezTo>
                        <a:pt x="2" y="4"/>
                        <a:pt x="4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8" name="Freeform 502">
                  <a:extLst>
                    <a:ext uri="{FF2B5EF4-FFF2-40B4-BE49-F238E27FC236}">
                      <a16:creationId xmlns:a16="http://schemas.microsoft.com/office/drawing/2014/main" id="{FA9BBB89-9DE2-8D47-B44E-F569A1A6E6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7" y="6963014"/>
                  <a:ext cx="45606" cy="76652"/>
                </a:xfrm>
                <a:custGeom>
                  <a:avLst/>
                  <a:gdLst>
                    <a:gd name="T0" fmla="*/ 6 w 6"/>
                    <a:gd name="T1" fmla="*/ 2 h 9"/>
                    <a:gd name="T2" fmla="*/ 6 w 6"/>
                    <a:gd name="T3" fmla="*/ 4 h 9"/>
                    <a:gd name="T4" fmla="*/ 5 w 6"/>
                    <a:gd name="T5" fmla="*/ 9 h 9"/>
                    <a:gd name="T6" fmla="*/ 0 w 6"/>
                    <a:gd name="T7" fmla="*/ 3 h 9"/>
                    <a:gd name="T8" fmla="*/ 3 w 6"/>
                    <a:gd name="T9" fmla="*/ 3 h 9"/>
                    <a:gd name="T10" fmla="*/ 6 w 6"/>
                    <a:gd name="T11" fmla="*/ 2 h 9"/>
                    <a:gd name="T12" fmla="*/ 6 w 6"/>
                    <a:gd name="T1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9">
                      <a:moveTo>
                        <a:pt x="6" y="2"/>
                      </a:moveTo>
                      <a:cubicBezTo>
                        <a:pt x="6" y="1"/>
                        <a:pt x="6" y="4"/>
                        <a:pt x="6" y="4"/>
                      </a:cubicBezTo>
                      <a:cubicBezTo>
                        <a:pt x="6" y="6"/>
                        <a:pt x="6" y="8"/>
                        <a:pt x="5" y="9"/>
                      </a:cubicBezTo>
                      <a:cubicBezTo>
                        <a:pt x="5" y="9"/>
                        <a:pt x="0" y="5"/>
                        <a:pt x="0" y="3"/>
                      </a:cubicBezTo>
                      <a:cubicBezTo>
                        <a:pt x="0" y="3"/>
                        <a:pt x="2" y="2"/>
                        <a:pt x="3" y="3"/>
                      </a:cubicBezTo>
                      <a:cubicBezTo>
                        <a:pt x="4" y="4"/>
                        <a:pt x="5" y="4"/>
                        <a:pt x="6" y="2"/>
                      </a:cubicBezTo>
                      <a:cubicBezTo>
                        <a:pt x="6" y="0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9" name="Freeform 503">
                  <a:extLst>
                    <a:ext uri="{FF2B5EF4-FFF2-40B4-BE49-F238E27FC236}">
                      <a16:creationId xmlns:a16="http://schemas.microsoft.com/office/drawing/2014/main" id="{7D08CD7A-53DC-F74A-9395-65D0D8528C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1421" y="6980048"/>
                  <a:ext cx="64385" cy="68133"/>
                </a:xfrm>
                <a:custGeom>
                  <a:avLst/>
                  <a:gdLst>
                    <a:gd name="T0" fmla="*/ 6 w 8"/>
                    <a:gd name="T1" fmla="*/ 7 h 8"/>
                    <a:gd name="T2" fmla="*/ 1 w 8"/>
                    <a:gd name="T3" fmla="*/ 4 h 8"/>
                    <a:gd name="T4" fmla="*/ 6 w 8"/>
                    <a:gd name="T5" fmla="*/ 7 h 8"/>
                    <a:gd name="T6" fmla="*/ 6 w 8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8">
                      <a:moveTo>
                        <a:pt x="6" y="7"/>
                      </a:moveTo>
                      <a:cubicBezTo>
                        <a:pt x="5" y="8"/>
                        <a:pt x="0" y="5"/>
                        <a:pt x="1" y="4"/>
                      </a:cubicBezTo>
                      <a:cubicBezTo>
                        <a:pt x="3" y="0"/>
                        <a:pt x="8" y="5"/>
                        <a:pt x="6" y="7"/>
                      </a:cubicBezTo>
                      <a:cubicBezTo>
                        <a:pt x="5" y="8"/>
                        <a:pt x="7" y="6"/>
                        <a:pt x="6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0" name="Freeform 504">
                  <a:extLst>
                    <a:ext uri="{FF2B5EF4-FFF2-40B4-BE49-F238E27FC236}">
                      <a16:creationId xmlns:a16="http://schemas.microsoft.com/office/drawing/2014/main" id="{B57595D5-C765-3A4D-8563-5AAD2AA95E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9729" y="7840248"/>
                  <a:ext cx="37559" cy="31230"/>
                </a:xfrm>
                <a:custGeom>
                  <a:avLst/>
                  <a:gdLst>
                    <a:gd name="T0" fmla="*/ 4 w 5"/>
                    <a:gd name="T1" fmla="*/ 2 h 4"/>
                    <a:gd name="T2" fmla="*/ 3 w 5"/>
                    <a:gd name="T3" fmla="*/ 3 h 4"/>
                    <a:gd name="T4" fmla="*/ 0 w 5"/>
                    <a:gd name="T5" fmla="*/ 2 h 4"/>
                    <a:gd name="T6" fmla="*/ 4 w 5"/>
                    <a:gd name="T7" fmla="*/ 0 h 4"/>
                    <a:gd name="T8" fmla="*/ 4 w 5"/>
                    <a:gd name="T9" fmla="*/ 2 h 4"/>
                    <a:gd name="T10" fmla="*/ 4 w 5"/>
                    <a:gd name="T11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2"/>
                      </a:moveTo>
                      <a:cubicBezTo>
                        <a:pt x="5" y="1"/>
                        <a:pt x="4" y="4"/>
                        <a:pt x="3" y="3"/>
                      </a:cubicBezTo>
                      <a:cubicBezTo>
                        <a:pt x="3" y="3"/>
                        <a:pt x="0" y="2"/>
                        <a:pt x="0" y="2"/>
                      </a:cubicBezTo>
                      <a:cubicBezTo>
                        <a:pt x="0" y="2"/>
                        <a:pt x="3" y="0"/>
                        <a:pt x="4" y="0"/>
                      </a:cubicBezTo>
                      <a:cubicBezTo>
                        <a:pt x="4" y="0"/>
                        <a:pt x="3" y="2"/>
                        <a:pt x="4" y="2"/>
                      </a:cubicBezTo>
                      <a:cubicBezTo>
                        <a:pt x="5" y="1"/>
                        <a:pt x="3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1" name="Freeform 505">
                  <a:extLst>
                    <a:ext uri="{FF2B5EF4-FFF2-40B4-BE49-F238E27FC236}">
                      <a16:creationId xmlns:a16="http://schemas.microsoft.com/office/drawing/2014/main" id="{E9A42808-6911-4149-A6A3-26DCE57ADE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3409" y="6821068"/>
                  <a:ext cx="48288" cy="51099"/>
                </a:xfrm>
                <a:custGeom>
                  <a:avLst/>
                  <a:gdLst>
                    <a:gd name="T0" fmla="*/ 5 w 6"/>
                    <a:gd name="T1" fmla="*/ 1 h 6"/>
                    <a:gd name="T2" fmla="*/ 4 w 6"/>
                    <a:gd name="T3" fmla="*/ 5 h 6"/>
                    <a:gd name="T4" fmla="*/ 1 w 6"/>
                    <a:gd name="T5" fmla="*/ 5 h 6"/>
                    <a:gd name="T6" fmla="*/ 5 w 6"/>
                    <a:gd name="T7" fmla="*/ 1 h 6"/>
                    <a:gd name="T8" fmla="*/ 5 w 6"/>
                    <a:gd name="T9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5" y="1"/>
                      </a:moveTo>
                      <a:cubicBezTo>
                        <a:pt x="6" y="2"/>
                        <a:pt x="4" y="3"/>
                        <a:pt x="4" y="5"/>
                      </a:cubicBezTo>
                      <a:cubicBezTo>
                        <a:pt x="3" y="6"/>
                        <a:pt x="2" y="6"/>
                        <a:pt x="1" y="5"/>
                      </a:cubicBezTo>
                      <a:cubicBezTo>
                        <a:pt x="0" y="4"/>
                        <a:pt x="5" y="0"/>
                        <a:pt x="5" y="1"/>
                      </a:cubicBezTo>
                      <a:cubicBezTo>
                        <a:pt x="6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2" name="Freeform 506">
                  <a:extLst>
                    <a:ext uri="{FF2B5EF4-FFF2-40B4-BE49-F238E27FC236}">
                      <a16:creationId xmlns:a16="http://schemas.microsoft.com/office/drawing/2014/main" id="{0FA9E539-A890-B343-B630-6CA82B72AB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7559" y="6880685"/>
                  <a:ext cx="24144" cy="25550"/>
                </a:xfrm>
                <a:custGeom>
                  <a:avLst/>
                  <a:gdLst>
                    <a:gd name="T0" fmla="*/ 3 w 3"/>
                    <a:gd name="T1" fmla="*/ 1 h 3"/>
                    <a:gd name="T2" fmla="*/ 0 w 3"/>
                    <a:gd name="T3" fmla="*/ 2 h 3"/>
                    <a:gd name="T4" fmla="*/ 2 w 3"/>
                    <a:gd name="T5" fmla="*/ 3 h 3"/>
                    <a:gd name="T6" fmla="*/ 3 w 3"/>
                    <a:gd name="T7" fmla="*/ 1 h 3"/>
                    <a:gd name="T8" fmla="*/ 3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3" y="1"/>
                      </a:moveTo>
                      <a:cubicBezTo>
                        <a:pt x="2" y="1"/>
                        <a:pt x="0" y="1"/>
                        <a:pt x="0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ubicBezTo>
                        <a:pt x="3" y="3"/>
                        <a:pt x="3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3" name="Freeform 507">
                  <a:extLst>
                    <a:ext uri="{FF2B5EF4-FFF2-40B4-BE49-F238E27FC236}">
                      <a16:creationId xmlns:a16="http://schemas.microsoft.com/office/drawing/2014/main" id="{95E31AFA-52F1-3F47-B9E2-E3D7403E65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06238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4" name="Freeform 508">
                  <a:extLst>
                    <a:ext uri="{FF2B5EF4-FFF2-40B4-BE49-F238E27FC236}">
                      <a16:creationId xmlns:a16="http://schemas.microsoft.com/office/drawing/2014/main" id="{EBBCBAC3-E06B-BE49-B7DB-B9480C462F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28949"/>
                  <a:ext cx="8048" cy="17034"/>
                </a:xfrm>
                <a:custGeom>
                  <a:avLst/>
                  <a:gdLst>
                    <a:gd name="T0" fmla="*/ 1 w 1"/>
                    <a:gd name="T1" fmla="*/ 0 h 2"/>
                    <a:gd name="T2" fmla="*/ 0 w 1"/>
                    <a:gd name="T3" fmla="*/ 2 h 2"/>
                    <a:gd name="T4" fmla="*/ 1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0"/>
                      </a:moveTo>
                      <a:cubicBezTo>
                        <a:pt x="1" y="1"/>
                        <a:pt x="0" y="2"/>
                        <a:pt x="0" y="2"/>
                      </a:cubicBezTo>
                      <a:cubicBezTo>
                        <a:pt x="1" y="2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5" name="Freeform 509">
                  <a:extLst>
                    <a:ext uri="{FF2B5EF4-FFF2-40B4-BE49-F238E27FC236}">
                      <a16:creationId xmlns:a16="http://schemas.microsoft.com/office/drawing/2014/main" id="{30B77F00-FA49-DC49-9BA3-915B8CD25E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45981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6" name="Freeform 510">
                  <a:extLst>
                    <a:ext uri="{FF2B5EF4-FFF2-40B4-BE49-F238E27FC236}">
                      <a16:creationId xmlns:a16="http://schemas.microsoft.com/office/drawing/2014/main" id="{42E3FBB3-92C5-BE4C-8889-3842BD6052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406" y="7070893"/>
                  <a:ext cx="8048" cy="17034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7" name="Freeform 511">
                  <a:extLst>
                    <a:ext uri="{FF2B5EF4-FFF2-40B4-BE49-F238E27FC236}">
                      <a16:creationId xmlns:a16="http://schemas.microsoft.com/office/drawing/2014/main" id="{BD580253-54F6-CA4D-9AC6-621B16FA9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1448" y="6696156"/>
                  <a:ext cx="16097" cy="34068"/>
                </a:xfrm>
                <a:custGeom>
                  <a:avLst/>
                  <a:gdLst>
                    <a:gd name="T0" fmla="*/ 1 w 2"/>
                    <a:gd name="T1" fmla="*/ 4 h 4"/>
                    <a:gd name="T2" fmla="*/ 2 w 2"/>
                    <a:gd name="T3" fmla="*/ 1 h 4"/>
                    <a:gd name="T4" fmla="*/ 1 w 2"/>
                    <a:gd name="T5" fmla="*/ 4 h 4"/>
                    <a:gd name="T6" fmla="*/ 1 w 2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4">
                      <a:moveTo>
                        <a:pt x="1" y="4"/>
                      </a:moveTo>
                      <a:cubicBezTo>
                        <a:pt x="0" y="3"/>
                        <a:pt x="0" y="1"/>
                        <a:pt x="2" y="1"/>
                      </a:cubicBezTo>
                      <a:cubicBezTo>
                        <a:pt x="2" y="0"/>
                        <a:pt x="2" y="4"/>
                        <a:pt x="1" y="4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8" name="Rectangle 613">
                  <a:extLst>
                    <a:ext uri="{FF2B5EF4-FFF2-40B4-BE49-F238E27FC236}">
                      <a16:creationId xmlns:a16="http://schemas.microsoft.com/office/drawing/2014/main" id="{08033491-83CF-3544-8104-DCDC2D119A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703599" y="6170950"/>
                  <a:ext cx="2684" cy="2841"/>
                </a:xfrm>
                <a:prstGeom prst="rect">
                  <a:avLst/>
                </a:pr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9" name="Freeform 645">
                  <a:extLst>
                    <a:ext uri="{FF2B5EF4-FFF2-40B4-BE49-F238E27FC236}">
                      <a16:creationId xmlns:a16="http://schemas.microsoft.com/office/drawing/2014/main" id="{8BD3E3DE-5646-3047-B496-B5920ADEB6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4" y="7255426"/>
                  <a:ext cx="244133" cy="141949"/>
                </a:xfrm>
                <a:custGeom>
                  <a:avLst/>
                  <a:gdLst>
                    <a:gd name="T0" fmla="*/ 10 w 31"/>
                    <a:gd name="T1" fmla="*/ 17 h 17"/>
                    <a:gd name="T2" fmla="*/ 13 w 31"/>
                    <a:gd name="T3" fmla="*/ 14 h 17"/>
                    <a:gd name="T4" fmla="*/ 18 w 31"/>
                    <a:gd name="T5" fmla="*/ 16 h 17"/>
                    <a:gd name="T6" fmla="*/ 21 w 31"/>
                    <a:gd name="T7" fmla="*/ 16 h 17"/>
                    <a:gd name="T8" fmla="*/ 23 w 31"/>
                    <a:gd name="T9" fmla="*/ 15 h 17"/>
                    <a:gd name="T10" fmla="*/ 29 w 31"/>
                    <a:gd name="T11" fmla="*/ 11 h 17"/>
                    <a:gd name="T12" fmla="*/ 27 w 31"/>
                    <a:gd name="T13" fmla="*/ 7 h 17"/>
                    <a:gd name="T14" fmla="*/ 21 w 31"/>
                    <a:gd name="T15" fmla="*/ 5 h 17"/>
                    <a:gd name="T16" fmla="*/ 17 w 31"/>
                    <a:gd name="T17" fmla="*/ 3 h 17"/>
                    <a:gd name="T18" fmla="*/ 13 w 31"/>
                    <a:gd name="T19" fmla="*/ 0 h 17"/>
                    <a:gd name="T20" fmla="*/ 11 w 31"/>
                    <a:gd name="T21" fmla="*/ 2 h 17"/>
                    <a:gd name="T22" fmla="*/ 8 w 31"/>
                    <a:gd name="T23" fmla="*/ 2 h 17"/>
                    <a:gd name="T24" fmla="*/ 0 w 31"/>
                    <a:gd name="T25" fmla="*/ 6 h 17"/>
                    <a:gd name="T26" fmla="*/ 2 w 31"/>
                    <a:gd name="T27" fmla="*/ 10 h 17"/>
                    <a:gd name="T28" fmla="*/ 4 w 31"/>
                    <a:gd name="T29" fmla="*/ 13 h 17"/>
                    <a:gd name="T30" fmla="*/ 10 w 31"/>
                    <a:gd name="T31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" h="17">
                      <a:moveTo>
                        <a:pt x="10" y="17"/>
                      </a:moveTo>
                      <a:cubicBezTo>
                        <a:pt x="12" y="17"/>
                        <a:pt x="11" y="14"/>
                        <a:pt x="13" y="14"/>
                      </a:cubicBezTo>
                      <a:cubicBezTo>
                        <a:pt x="15" y="14"/>
                        <a:pt x="16" y="16"/>
                        <a:pt x="18" y="16"/>
                      </a:cubicBezTo>
                      <a:cubicBezTo>
                        <a:pt x="19" y="16"/>
                        <a:pt x="20" y="16"/>
                        <a:pt x="21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6" y="14"/>
                        <a:pt x="27" y="13"/>
                        <a:pt x="29" y="11"/>
                      </a:cubicBezTo>
                      <a:cubicBezTo>
                        <a:pt x="31" y="9"/>
                        <a:pt x="29" y="8"/>
                        <a:pt x="27" y="7"/>
                      </a:cubicBezTo>
                      <a:cubicBezTo>
                        <a:pt x="25" y="6"/>
                        <a:pt x="22" y="3"/>
                        <a:pt x="21" y="5"/>
                      </a:cubicBezTo>
                      <a:cubicBezTo>
                        <a:pt x="19" y="8"/>
                        <a:pt x="18" y="4"/>
                        <a:pt x="17" y="3"/>
                      </a:cubicBezTo>
                      <a:cubicBezTo>
                        <a:pt x="16" y="2"/>
                        <a:pt x="13" y="3"/>
                        <a:pt x="13" y="0"/>
                      </a:cubicBezTo>
                      <a:cubicBezTo>
                        <a:pt x="13" y="1"/>
                        <a:pt x="12" y="3"/>
                        <a:pt x="11" y="2"/>
                      </a:cubicBezTo>
                      <a:cubicBezTo>
                        <a:pt x="9" y="0"/>
                        <a:pt x="9" y="0"/>
                        <a:pt x="8" y="2"/>
                      </a:cubicBezTo>
                      <a:cubicBezTo>
                        <a:pt x="7" y="3"/>
                        <a:pt x="0" y="5"/>
                        <a:pt x="0" y="6"/>
                      </a:cubicBezTo>
                      <a:cubicBezTo>
                        <a:pt x="0" y="6"/>
                        <a:pt x="1" y="9"/>
                        <a:pt x="2" y="10"/>
                      </a:cubicBezTo>
                      <a:cubicBezTo>
                        <a:pt x="2" y="11"/>
                        <a:pt x="3" y="12"/>
                        <a:pt x="4" y="13"/>
                      </a:cubicBezTo>
                      <a:cubicBezTo>
                        <a:pt x="6" y="14"/>
                        <a:pt x="8" y="17"/>
                        <a:pt x="10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0" name="Freeform 646">
                  <a:extLst>
                    <a:ext uri="{FF2B5EF4-FFF2-40B4-BE49-F238E27FC236}">
                      <a16:creationId xmlns:a16="http://schemas.microsoft.com/office/drawing/2014/main" id="{12D5BC87-E182-E246-8FC3-18901C6D7A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43371" y="7371822"/>
                  <a:ext cx="292418" cy="133431"/>
                </a:xfrm>
                <a:custGeom>
                  <a:avLst/>
                  <a:gdLst>
                    <a:gd name="T0" fmla="*/ 32 w 37"/>
                    <a:gd name="T1" fmla="*/ 2 h 16"/>
                    <a:gd name="T2" fmla="*/ 27 w 37"/>
                    <a:gd name="T3" fmla="*/ 0 h 16"/>
                    <a:gd name="T4" fmla="*/ 24 w 37"/>
                    <a:gd name="T5" fmla="*/ 3 h 16"/>
                    <a:gd name="T6" fmla="*/ 20 w 37"/>
                    <a:gd name="T7" fmla="*/ 3 h 16"/>
                    <a:gd name="T8" fmla="*/ 17 w 37"/>
                    <a:gd name="T9" fmla="*/ 7 h 16"/>
                    <a:gd name="T10" fmla="*/ 16 w 37"/>
                    <a:gd name="T11" fmla="*/ 9 h 16"/>
                    <a:gd name="T12" fmla="*/ 13 w 37"/>
                    <a:gd name="T13" fmla="*/ 9 h 16"/>
                    <a:gd name="T14" fmla="*/ 9 w 37"/>
                    <a:gd name="T15" fmla="*/ 10 h 16"/>
                    <a:gd name="T16" fmla="*/ 5 w 37"/>
                    <a:gd name="T17" fmla="*/ 11 h 16"/>
                    <a:gd name="T18" fmla="*/ 0 w 37"/>
                    <a:gd name="T19" fmla="*/ 9 h 16"/>
                    <a:gd name="T20" fmla="*/ 4 w 37"/>
                    <a:gd name="T21" fmla="*/ 13 h 16"/>
                    <a:gd name="T22" fmla="*/ 6 w 37"/>
                    <a:gd name="T23" fmla="*/ 13 h 16"/>
                    <a:gd name="T24" fmla="*/ 8 w 37"/>
                    <a:gd name="T25" fmla="*/ 14 h 16"/>
                    <a:gd name="T26" fmla="*/ 12 w 37"/>
                    <a:gd name="T27" fmla="*/ 13 h 16"/>
                    <a:gd name="T28" fmla="*/ 15 w 37"/>
                    <a:gd name="T29" fmla="*/ 15 h 16"/>
                    <a:gd name="T30" fmla="*/ 22 w 37"/>
                    <a:gd name="T31" fmla="*/ 16 h 16"/>
                    <a:gd name="T32" fmla="*/ 29 w 37"/>
                    <a:gd name="T33" fmla="*/ 14 h 16"/>
                    <a:gd name="T34" fmla="*/ 33 w 37"/>
                    <a:gd name="T35" fmla="*/ 12 h 16"/>
                    <a:gd name="T36" fmla="*/ 34 w 37"/>
                    <a:gd name="T37" fmla="*/ 9 h 16"/>
                    <a:gd name="T38" fmla="*/ 36 w 37"/>
                    <a:gd name="T39" fmla="*/ 8 h 16"/>
                    <a:gd name="T40" fmla="*/ 36 w 37"/>
                    <a:gd name="T41" fmla="*/ 2 h 16"/>
                    <a:gd name="T42" fmla="*/ 32 w 37"/>
                    <a:gd name="T43" fmla="*/ 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7" h="16">
                      <a:moveTo>
                        <a:pt x="32" y="2"/>
                      </a:moveTo>
                      <a:cubicBezTo>
                        <a:pt x="30" y="2"/>
                        <a:pt x="28" y="0"/>
                        <a:pt x="27" y="0"/>
                      </a:cubicBezTo>
                      <a:cubicBezTo>
                        <a:pt x="25" y="0"/>
                        <a:pt x="26" y="3"/>
                        <a:pt x="24" y="3"/>
                      </a:cubicBezTo>
                      <a:cubicBezTo>
                        <a:pt x="22" y="3"/>
                        <a:pt x="22" y="2"/>
                        <a:pt x="20" y="3"/>
                      </a:cubicBezTo>
                      <a:cubicBezTo>
                        <a:pt x="20" y="3"/>
                        <a:pt x="16" y="6"/>
                        <a:pt x="17" y="7"/>
                      </a:cubicBezTo>
                      <a:cubicBezTo>
                        <a:pt x="17" y="8"/>
                        <a:pt x="19" y="10"/>
                        <a:pt x="16" y="9"/>
                      </a:cubicBezTo>
                      <a:cubicBezTo>
                        <a:pt x="15" y="9"/>
                        <a:pt x="14" y="8"/>
                        <a:pt x="13" y="9"/>
                      </a:cubicBezTo>
                      <a:cubicBezTo>
                        <a:pt x="12" y="9"/>
                        <a:pt x="10" y="10"/>
                        <a:pt x="9" y="10"/>
                      </a:cubicBezTo>
                      <a:cubicBezTo>
                        <a:pt x="7" y="10"/>
                        <a:pt x="6" y="8"/>
                        <a:pt x="5" y="11"/>
                      </a:cubicBezTo>
                      <a:cubicBezTo>
                        <a:pt x="5" y="11"/>
                        <a:pt x="1" y="9"/>
                        <a:pt x="0" y="9"/>
                      </a:cubicBezTo>
                      <a:cubicBezTo>
                        <a:pt x="0" y="11"/>
                        <a:pt x="1" y="12"/>
                        <a:pt x="4" y="13"/>
                      </a:cubicBezTo>
                      <a:cubicBezTo>
                        <a:pt x="5" y="13"/>
                        <a:pt x="5" y="13"/>
                        <a:pt x="6" y="13"/>
                      </a:cubicBezTo>
                      <a:cubicBezTo>
                        <a:pt x="7" y="13"/>
                        <a:pt x="7" y="15"/>
                        <a:pt x="8" y="14"/>
                      </a:cubicBezTo>
                      <a:cubicBezTo>
                        <a:pt x="10" y="13"/>
                        <a:pt x="10" y="13"/>
                        <a:pt x="12" y="13"/>
                      </a:cubicBezTo>
                      <a:cubicBezTo>
                        <a:pt x="14" y="13"/>
                        <a:pt x="13" y="14"/>
                        <a:pt x="15" y="15"/>
                      </a:cubicBezTo>
                      <a:cubicBezTo>
                        <a:pt x="17" y="16"/>
                        <a:pt x="20" y="16"/>
                        <a:pt x="22" y="16"/>
                      </a:cubicBezTo>
                      <a:cubicBezTo>
                        <a:pt x="25" y="16"/>
                        <a:pt x="26" y="14"/>
                        <a:pt x="29" y="14"/>
                      </a:cubicBezTo>
                      <a:cubicBezTo>
                        <a:pt x="31" y="14"/>
                        <a:pt x="33" y="13"/>
                        <a:pt x="33" y="12"/>
                      </a:cubicBezTo>
                      <a:cubicBezTo>
                        <a:pt x="34" y="11"/>
                        <a:pt x="34" y="10"/>
                        <a:pt x="34" y="9"/>
                      </a:cubicBezTo>
                      <a:cubicBezTo>
                        <a:pt x="34" y="7"/>
                        <a:pt x="35" y="9"/>
                        <a:pt x="36" y="8"/>
                      </a:cubicBezTo>
                      <a:cubicBezTo>
                        <a:pt x="37" y="6"/>
                        <a:pt x="36" y="3"/>
                        <a:pt x="36" y="2"/>
                      </a:cubicBezTo>
                      <a:cubicBezTo>
                        <a:pt x="34" y="2"/>
                        <a:pt x="33" y="2"/>
                        <a:pt x="3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1" name="Freeform 647">
                  <a:extLst>
                    <a:ext uri="{FF2B5EF4-FFF2-40B4-BE49-F238E27FC236}">
                      <a16:creationId xmlns:a16="http://schemas.microsoft.com/office/drawing/2014/main" id="{B14C42AD-9085-4540-8ECE-FCF9CE06F3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425" y="7471185"/>
                  <a:ext cx="448020" cy="459908"/>
                </a:xfrm>
                <a:custGeom>
                  <a:avLst/>
                  <a:gdLst>
                    <a:gd name="T0" fmla="*/ 37 w 57"/>
                    <a:gd name="T1" fmla="*/ 10 h 55"/>
                    <a:gd name="T2" fmla="*/ 41 w 57"/>
                    <a:gd name="T3" fmla="*/ 9 h 55"/>
                    <a:gd name="T4" fmla="*/ 43 w 57"/>
                    <a:gd name="T5" fmla="*/ 6 h 55"/>
                    <a:gd name="T6" fmla="*/ 45 w 57"/>
                    <a:gd name="T7" fmla="*/ 4 h 55"/>
                    <a:gd name="T8" fmla="*/ 45 w 57"/>
                    <a:gd name="T9" fmla="*/ 1 h 55"/>
                    <a:gd name="T10" fmla="*/ 41 w 57"/>
                    <a:gd name="T11" fmla="*/ 2 h 55"/>
                    <a:gd name="T12" fmla="*/ 36 w 57"/>
                    <a:gd name="T13" fmla="*/ 4 h 55"/>
                    <a:gd name="T14" fmla="*/ 27 w 57"/>
                    <a:gd name="T15" fmla="*/ 1 h 55"/>
                    <a:gd name="T16" fmla="*/ 22 w 57"/>
                    <a:gd name="T17" fmla="*/ 1 h 55"/>
                    <a:gd name="T18" fmla="*/ 19 w 57"/>
                    <a:gd name="T19" fmla="*/ 1 h 55"/>
                    <a:gd name="T20" fmla="*/ 18 w 57"/>
                    <a:gd name="T21" fmla="*/ 3 h 55"/>
                    <a:gd name="T22" fmla="*/ 17 w 57"/>
                    <a:gd name="T23" fmla="*/ 4 h 55"/>
                    <a:gd name="T24" fmla="*/ 15 w 57"/>
                    <a:gd name="T25" fmla="*/ 5 h 55"/>
                    <a:gd name="T26" fmla="*/ 13 w 57"/>
                    <a:gd name="T27" fmla="*/ 5 h 55"/>
                    <a:gd name="T28" fmla="*/ 12 w 57"/>
                    <a:gd name="T29" fmla="*/ 4 h 55"/>
                    <a:gd name="T30" fmla="*/ 11 w 57"/>
                    <a:gd name="T31" fmla="*/ 8 h 55"/>
                    <a:gd name="T32" fmla="*/ 9 w 57"/>
                    <a:gd name="T33" fmla="*/ 5 h 55"/>
                    <a:gd name="T34" fmla="*/ 5 w 57"/>
                    <a:gd name="T35" fmla="*/ 7 h 55"/>
                    <a:gd name="T36" fmla="*/ 0 w 57"/>
                    <a:gd name="T37" fmla="*/ 7 h 55"/>
                    <a:gd name="T38" fmla="*/ 1 w 57"/>
                    <a:gd name="T39" fmla="*/ 10 h 55"/>
                    <a:gd name="T40" fmla="*/ 0 w 57"/>
                    <a:gd name="T41" fmla="*/ 14 h 55"/>
                    <a:gd name="T42" fmla="*/ 2 w 57"/>
                    <a:gd name="T43" fmla="*/ 18 h 55"/>
                    <a:gd name="T44" fmla="*/ 4 w 57"/>
                    <a:gd name="T45" fmla="*/ 21 h 55"/>
                    <a:gd name="T46" fmla="*/ 12 w 57"/>
                    <a:gd name="T47" fmla="*/ 17 h 55"/>
                    <a:gd name="T48" fmla="*/ 15 w 57"/>
                    <a:gd name="T49" fmla="*/ 19 h 55"/>
                    <a:gd name="T50" fmla="*/ 17 w 57"/>
                    <a:gd name="T51" fmla="*/ 22 h 55"/>
                    <a:gd name="T52" fmla="*/ 18 w 57"/>
                    <a:gd name="T53" fmla="*/ 25 h 55"/>
                    <a:gd name="T54" fmla="*/ 21 w 57"/>
                    <a:gd name="T55" fmla="*/ 28 h 55"/>
                    <a:gd name="T56" fmla="*/ 28 w 57"/>
                    <a:gd name="T57" fmla="*/ 33 h 55"/>
                    <a:gd name="T58" fmla="*/ 33 w 57"/>
                    <a:gd name="T59" fmla="*/ 36 h 55"/>
                    <a:gd name="T60" fmla="*/ 42 w 57"/>
                    <a:gd name="T61" fmla="*/ 42 h 55"/>
                    <a:gd name="T62" fmla="*/ 45 w 57"/>
                    <a:gd name="T63" fmla="*/ 48 h 55"/>
                    <a:gd name="T64" fmla="*/ 43 w 57"/>
                    <a:gd name="T65" fmla="*/ 55 h 55"/>
                    <a:gd name="T66" fmla="*/ 49 w 57"/>
                    <a:gd name="T67" fmla="*/ 48 h 55"/>
                    <a:gd name="T68" fmla="*/ 47 w 57"/>
                    <a:gd name="T69" fmla="*/ 45 h 55"/>
                    <a:gd name="T70" fmla="*/ 50 w 57"/>
                    <a:gd name="T71" fmla="*/ 40 h 55"/>
                    <a:gd name="T72" fmla="*/ 53 w 57"/>
                    <a:gd name="T73" fmla="*/ 41 h 55"/>
                    <a:gd name="T74" fmla="*/ 55 w 57"/>
                    <a:gd name="T75" fmla="*/ 44 h 55"/>
                    <a:gd name="T76" fmla="*/ 53 w 57"/>
                    <a:gd name="T77" fmla="*/ 39 h 55"/>
                    <a:gd name="T78" fmla="*/ 44 w 57"/>
                    <a:gd name="T79" fmla="*/ 35 h 55"/>
                    <a:gd name="T80" fmla="*/ 44 w 57"/>
                    <a:gd name="T81" fmla="*/ 32 h 55"/>
                    <a:gd name="T82" fmla="*/ 39 w 57"/>
                    <a:gd name="T83" fmla="*/ 31 h 55"/>
                    <a:gd name="T84" fmla="*/ 35 w 57"/>
                    <a:gd name="T85" fmla="*/ 26 h 55"/>
                    <a:gd name="T86" fmla="*/ 32 w 57"/>
                    <a:gd name="T87" fmla="*/ 21 h 55"/>
                    <a:gd name="T88" fmla="*/ 27 w 57"/>
                    <a:gd name="T89" fmla="*/ 17 h 55"/>
                    <a:gd name="T90" fmla="*/ 27 w 57"/>
                    <a:gd name="T91" fmla="*/ 15 h 55"/>
                    <a:gd name="T92" fmla="*/ 28 w 57"/>
                    <a:gd name="T93" fmla="*/ 12 h 55"/>
                    <a:gd name="T94" fmla="*/ 30 w 57"/>
                    <a:gd name="T95" fmla="*/ 9 h 55"/>
                    <a:gd name="T96" fmla="*/ 32 w 57"/>
                    <a:gd name="T97" fmla="*/ 8 h 55"/>
                    <a:gd name="T98" fmla="*/ 34 w 57"/>
                    <a:gd name="T99" fmla="*/ 10 h 55"/>
                    <a:gd name="T100" fmla="*/ 37 w 57"/>
                    <a:gd name="T101" fmla="*/ 10 h 55"/>
                    <a:gd name="T102" fmla="*/ 37 w 57"/>
                    <a:gd name="T103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7" h="55">
                      <a:moveTo>
                        <a:pt x="37" y="10"/>
                      </a:moveTo>
                      <a:cubicBezTo>
                        <a:pt x="38" y="9"/>
                        <a:pt x="40" y="10"/>
                        <a:pt x="41" y="9"/>
                      </a:cubicBezTo>
                      <a:cubicBezTo>
                        <a:pt x="43" y="8"/>
                        <a:pt x="42" y="7"/>
                        <a:pt x="43" y="6"/>
                      </a:cubicBezTo>
                      <a:cubicBezTo>
                        <a:pt x="43" y="5"/>
                        <a:pt x="44" y="4"/>
                        <a:pt x="45" y="4"/>
                      </a:cubicBezTo>
                      <a:cubicBezTo>
                        <a:pt x="46" y="3"/>
                        <a:pt x="45" y="3"/>
                        <a:pt x="45" y="1"/>
                      </a:cubicBezTo>
                      <a:cubicBezTo>
                        <a:pt x="44" y="2"/>
                        <a:pt x="43" y="2"/>
                        <a:pt x="41" y="2"/>
                      </a:cubicBezTo>
                      <a:cubicBezTo>
                        <a:pt x="39" y="2"/>
                        <a:pt x="37" y="5"/>
                        <a:pt x="36" y="4"/>
                      </a:cubicBezTo>
                      <a:cubicBezTo>
                        <a:pt x="33" y="3"/>
                        <a:pt x="28" y="4"/>
                        <a:pt x="27" y="1"/>
                      </a:cubicBezTo>
                      <a:cubicBezTo>
                        <a:pt x="26" y="0"/>
                        <a:pt x="23" y="1"/>
                        <a:pt x="22" y="1"/>
                      </a:cubicBezTo>
                      <a:cubicBezTo>
                        <a:pt x="20" y="3"/>
                        <a:pt x="20" y="1"/>
                        <a:pt x="19" y="1"/>
                      </a:cubicBezTo>
                      <a:cubicBezTo>
                        <a:pt x="18" y="1"/>
                        <a:pt x="18" y="3"/>
                        <a:pt x="18" y="3"/>
                      </a:cubicBezTo>
                      <a:cubicBezTo>
                        <a:pt x="18" y="3"/>
                        <a:pt x="17" y="4"/>
                        <a:pt x="17" y="4"/>
                      </a:cubicBezTo>
                      <a:cubicBezTo>
                        <a:pt x="17" y="5"/>
                        <a:pt x="16" y="5"/>
                        <a:pt x="15" y="5"/>
                      </a:cubicBezTo>
                      <a:cubicBezTo>
                        <a:pt x="15" y="5"/>
                        <a:pt x="14" y="5"/>
                        <a:pt x="13" y="5"/>
                      </a:cubicBezTo>
                      <a:cubicBezTo>
                        <a:pt x="13" y="5"/>
                        <a:pt x="13" y="5"/>
                        <a:pt x="12" y="4"/>
                      </a:cubicBezTo>
                      <a:cubicBezTo>
                        <a:pt x="12" y="4"/>
                        <a:pt x="11" y="7"/>
                        <a:pt x="11" y="8"/>
                      </a:cubicBezTo>
                      <a:cubicBezTo>
                        <a:pt x="11" y="9"/>
                        <a:pt x="9" y="6"/>
                        <a:pt x="9" y="5"/>
                      </a:cubicBezTo>
                      <a:cubicBezTo>
                        <a:pt x="7" y="4"/>
                        <a:pt x="6" y="7"/>
                        <a:pt x="5" y="7"/>
                      </a:cubicBezTo>
                      <a:cubicBezTo>
                        <a:pt x="3" y="7"/>
                        <a:pt x="1" y="7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1" y="12"/>
                        <a:pt x="0" y="12"/>
                        <a:pt x="0" y="14"/>
                      </a:cubicBezTo>
                      <a:cubicBezTo>
                        <a:pt x="0" y="15"/>
                        <a:pt x="0" y="18"/>
                        <a:pt x="2" y="18"/>
                      </a:cubicBezTo>
                      <a:cubicBezTo>
                        <a:pt x="3" y="19"/>
                        <a:pt x="4" y="18"/>
                        <a:pt x="4" y="21"/>
                      </a:cubicBezTo>
                      <a:cubicBezTo>
                        <a:pt x="6" y="20"/>
                        <a:pt x="10" y="16"/>
                        <a:pt x="12" y="17"/>
                      </a:cubicBezTo>
                      <a:cubicBezTo>
                        <a:pt x="13" y="18"/>
                        <a:pt x="14" y="19"/>
                        <a:pt x="15" y="19"/>
                      </a:cubicBezTo>
                      <a:cubicBezTo>
                        <a:pt x="16" y="19"/>
                        <a:pt x="17" y="21"/>
                        <a:pt x="17" y="22"/>
                      </a:cubicBezTo>
                      <a:cubicBezTo>
                        <a:pt x="18" y="23"/>
                        <a:pt x="18" y="24"/>
                        <a:pt x="18" y="25"/>
                      </a:cubicBezTo>
                      <a:cubicBezTo>
                        <a:pt x="19" y="26"/>
                        <a:pt x="20" y="27"/>
                        <a:pt x="21" y="28"/>
                      </a:cubicBezTo>
                      <a:cubicBezTo>
                        <a:pt x="23" y="29"/>
                        <a:pt x="25" y="31"/>
                        <a:pt x="28" y="33"/>
                      </a:cubicBezTo>
                      <a:cubicBezTo>
                        <a:pt x="30" y="35"/>
                        <a:pt x="31" y="35"/>
                        <a:pt x="33" y="36"/>
                      </a:cubicBezTo>
                      <a:cubicBezTo>
                        <a:pt x="36" y="38"/>
                        <a:pt x="38" y="41"/>
                        <a:pt x="42" y="42"/>
                      </a:cubicBezTo>
                      <a:cubicBezTo>
                        <a:pt x="44" y="43"/>
                        <a:pt x="44" y="46"/>
                        <a:pt x="45" y="48"/>
                      </a:cubicBezTo>
                      <a:cubicBezTo>
                        <a:pt x="45" y="50"/>
                        <a:pt x="42" y="52"/>
                        <a:pt x="43" y="55"/>
                      </a:cubicBezTo>
                      <a:cubicBezTo>
                        <a:pt x="43" y="54"/>
                        <a:pt x="49" y="49"/>
                        <a:pt x="49" y="48"/>
                      </a:cubicBezTo>
                      <a:cubicBezTo>
                        <a:pt x="50" y="47"/>
                        <a:pt x="47" y="45"/>
                        <a:pt x="47" y="45"/>
                      </a:cubicBezTo>
                      <a:cubicBezTo>
                        <a:pt x="45" y="43"/>
                        <a:pt x="49" y="39"/>
                        <a:pt x="50" y="40"/>
                      </a:cubicBezTo>
                      <a:cubicBezTo>
                        <a:pt x="51" y="41"/>
                        <a:pt x="52" y="41"/>
                        <a:pt x="53" y="41"/>
                      </a:cubicBezTo>
                      <a:cubicBezTo>
                        <a:pt x="54" y="42"/>
                        <a:pt x="54" y="43"/>
                        <a:pt x="55" y="44"/>
                      </a:cubicBezTo>
                      <a:cubicBezTo>
                        <a:pt x="57" y="44"/>
                        <a:pt x="54" y="40"/>
                        <a:pt x="53" y="39"/>
                      </a:cubicBezTo>
                      <a:cubicBezTo>
                        <a:pt x="51" y="37"/>
                        <a:pt x="47" y="37"/>
                        <a:pt x="44" y="35"/>
                      </a:cubicBezTo>
                      <a:cubicBezTo>
                        <a:pt x="43" y="34"/>
                        <a:pt x="46" y="32"/>
                        <a:pt x="44" y="32"/>
                      </a:cubicBezTo>
                      <a:cubicBezTo>
                        <a:pt x="43" y="31"/>
                        <a:pt x="41" y="32"/>
                        <a:pt x="39" y="31"/>
                      </a:cubicBezTo>
                      <a:cubicBezTo>
                        <a:pt x="37" y="30"/>
                        <a:pt x="36" y="28"/>
                        <a:pt x="35" y="26"/>
                      </a:cubicBezTo>
                      <a:cubicBezTo>
                        <a:pt x="34" y="24"/>
                        <a:pt x="34" y="22"/>
                        <a:pt x="32" y="21"/>
                      </a:cubicBezTo>
                      <a:cubicBezTo>
                        <a:pt x="31" y="20"/>
                        <a:pt x="27" y="19"/>
                        <a:pt x="27" y="17"/>
                      </a:cubicBezTo>
                      <a:cubicBezTo>
                        <a:pt x="27" y="16"/>
                        <a:pt x="27" y="15"/>
                        <a:pt x="27" y="15"/>
                      </a:cubicBezTo>
                      <a:cubicBezTo>
                        <a:pt x="28" y="13"/>
                        <a:pt x="28" y="13"/>
                        <a:pt x="28" y="12"/>
                      </a:cubicBezTo>
                      <a:cubicBezTo>
                        <a:pt x="27" y="9"/>
                        <a:pt x="30" y="10"/>
                        <a:pt x="30" y="9"/>
                      </a:cubicBezTo>
                      <a:cubicBezTo>
                        <a:pt x="31" y="8"/>
                        <a:pt x="32" y="8"/>
                        <a:pt x="32" y="8"/>
                      </a:cubicBezTo>
                      <a:cubicBezTo>
                        <a:pt x="34" y="8"/>
                        <a:pt x="34" y="9"/>
                        <a:pt x="34" y="10"/>
                      </a:cubicBezTo>
                      <a:cubicBezTo>
                        <a:pt x="35" y="10"/>
                        <a:pt x="36" y="10"/>
                        <a:pt x="37" y="10"/>
                      </a:cubicBezTo>
                      <a:cubicBezTo>
                        <a:pt x="37" y="9"/>
                        <a:pt x="36" y="10"/>
                        <a:pt x="37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2" name="Freeform 648">
                  <a:extLst>
                    <a:ext uri="{FF2B5EF4-FFF2-40B4-BE49-F238E27FC236}">
                      <a16:creationId xmlns:a16="http://schemas.microsoft.com/office/drawing/2014/main" id="{DD8CDD89-6F2C-5E4D-8D39-5FC8F0E8FD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1652" y="7496736"/>
                  <a:ext cx="211937" cy="210082"/>
                </a:xfrm>
                <a:custGeom>
                  <a:avLst/>
                  <a:gdLst>
                    <a:gd name="T0" fmla="*/ 12 w 27"/>
                    <a:gd name="T1" fmla="*/ 10 h 25"/>
                    <a:gd name="T2" fmla="*/ 21 w 27"/>
                    <a:gd name="T3" fmla="*/ 9 h 25"/>
                    <a:gd name="T4" fmla="*/ 27 w 27"/>
                    <a:gd name="T5" fmla="*/ 11 h 25"/>
                    <a:gd name="T6" fmla="*/ 25 w 27"/>
                    <a:gd name="T7" fmla="*/ 4 h 25"/>
                    <a:gd name="T8" fmla="*/ 17 w 27"/>
                    <a:gd name="T9" fmla="*/ 3 h 25"/>
                    <a:gd name="T10" fmla="*/ 13 w 27"/>
                    <a:gd name="T11" fmla="*/ 0 h 25"/>
                    <a:gd name="T12" fmla="*/ 11 w 27"/>
                    <a:gd name="T13" fmla="*/ 2 h 25"/>
                    <a:gd name="T14" fmla="*/ 6 w 27"/>
                    <a:gd name="T15" fmla="*/ 7 h 25"/>
                    <a:gd name="T16" fmla="*/ 1 w 27"/>
                    <a:gd name="T17" fmla="*/ 7 h 25"/>
                    <a:gd name="T18" fmla="*/ 1 w 27"/>
                    <a:gd name="T19" fmla="*/ 11 h 25"/>
                    <a:gd name="T20" fmla="*/ 3 w 27"/>
                    <a:gd name="T21" fmla="*/ 10 h 25"/>
                    <a:gd name="T22" fmla="*/ 4 w 27"/>
                    <a:gd name="T23" fmla="*/ 13 h 25"/>
                    <a:gd name="T24" fmla="*/ 6 w 27"/>
                    <a:gd name="T25" fmla="*/ 10 h 25"/>
                    <a:gd name="T26" fmla="*/ 11 w 27"/>
                    <a:gd name="T27" fmla="*/ 17 h 25"/>
                    <a:gd name="T28" fmla="*/ 23 w 27"/>
                    <a:gd name="T29" fmla="*/ 25 h 25"/>
                    <a:gd name="T30" fmla="*/ 21 w 27"/>
                    <a:gd name="T31" fmla="*/ 22 h 25"/>
                    <a:gd name="T32" fmla="*/ 16 w 27"/>
                    <a:gd name="T33" fmla="*/ 19 h 25"/>
                    <a:gd name="T34" fmla="*/ 12 w 27"/>
                    <a:gd name="T35" fmla="*/ 1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" h="25">
                      <a:moveTo>
                        <a:pt x="12" y="10"/>
                      </a:moveTo>
                      <a:cubicBezTo>
                        <a:pt x="15" y="10"/>
                        <a:pt x="18" y="8"/>
                        <a:pt x="21" y="9"/>
                      </a:cubicBezTo>
                      <a:cubicBezTo>
                        <a:pt x="23" y="9"/>
                        <a:pt x="25" y="10"/>
                        <a:pt x="27" y="11"/>
                      </a:cubicBezTo>
                      <a:cubicBezTo>
                        <a:pt x="26" y="9"/>
                        <a:pt x="26" y="7"/>
                        <a:pt x="25" y="4"/>
                      </a:cubicBezTo>
                      <a:cubicBezTo>
                        <a:pt x="22" y="6"/>
                        <a:pt x="19" y="4"/>
                        <a:pt x="17" y="3"/>
                      </a:cubicBezTo>
                      <a:cubicBezTo>
                        <a:pt x="15" y="2"/>
                        <a:pt x="14" y="2"/>
                        <a:pt x="13" y="0"/>
                      </a:cubicBezTo>
                      <a:cubicBezTo>
                        <a:pt x="13" y="0"/>
                        <a:pt x="11" y="1"/>
                        <a:pt x="11" y="2"/>
                      </a:cubicBezTo>
                      <a:cubicBezTo>
                        <a:pt x="9" y="3"/>
                        <a:pt x="10" y="8"/>
                        <a:pt x="6" y="7"/>
                      </a:cubicBezTo>
                      <a:cubicBezTo>
                        <a:pt x="4" y="6"/>
                        <a:pt x="2" y="7"/>
                        <a:pt x="1" y="7"/>
                      </a:cubicBezTo>
                      <a:cubicBezTo>
                        <a:pt x="0" y="8"/>
                        <a:pt x="1" y="11"/>
                        <a:pt x="1" y="11"/>
                      </a:cubicBezTo>
                      <a:cubicBezTo>
                        <a:pt x="1" y="11"/>
                        <a:pt x="3" y="10"/>
                        <a:pt x="3" y="10"/>
                      </a:cubicBezTo>
                      <a:cubicBezTo>
                        <a:pt x="4" y="10"/>
                        <a:pt x="4" y="12"/>
                        <a:pt x="4" y="13"/>
                      </a:cubicBezTo>
                      <a:cubicBezTo>
                        <a:pt x="4" y="11"/>
                        <a:pt x="5" y="8"/>
                        <a:pt x="6" y="10"/>
                      </a:cubicBezTo>
                      <a:cubicBezTo>
                        <a:pt x="7" y="13"/>
                        <a:pt x="9" y="15"/>
                        <a:pt x="11" y="17"/>
                      </a:cubicBezTo>
                      <a:cubicBezTo>
                        <a:pt x="14" y="20"/>
                        <a:pt x="19" y="22"/>
                        <a:pt x="23" y="25"/>
                      </a:cubicBezTo>
                      <a:cubicBezTo>
                        <a:pt x="23" y="23"/>
                        <a:pt x="23" y="23"/>
                        <a:pt x="21" y="22"/>
                      </a:cubicBezTo>
                      <a:cubicBezTo>
                        <a:pt x="19" y="21"/>
                        <a:pt x="17" y="20"/>
                        <a:pt x="16" y="19"/>
                      </a:cubicBezTo>
                      <a:cubicBezTo>
                        <a:pt x="14" y="17"/>
                        <a:pt x="9" y="10"/>
                        <a:pt x="1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3" name="Freeform 649">
                  <a:extLst>
                    <a:ext uri="{FF2B5EF4-FFF2-40B4-BE49-F238E27FC236}">
                      <a16:creationId xmlns:a16="http://schemas.microsoft.com/office/drawing/2014/main" id="{0C53A149-90DC-9449-8D81-8F4F3E3D4C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7308" y="7255426"/>
                  <a:ext cx="520455" cy="474104"/>
                </a:xfrm>
                <a:custGeom>
                  <a:avLst/>
                  <a:gdLst>
                    <a:gd name="T0" fmla="*/ 59 w 66"/>
                    <a:gd name="T1" fmla="*/ 31 h 57"/>
                    <a:gd name="T2" fmla="*/ 56 w 66"/>
                    <a:gd name="T3" fmla="*/ 30 h 57"/>
                    <a:gd name="T4" fmla="*/ 60 w 66"/>
                    <a:gd name="T5" fmla="*/ 24 h 57"/>
                    <a:gd name="T6" fmla="*/ 63 w 66"/>
                    <a:gd name="T7" fmla="*/ 23 h 57"/>
                    <a:gd name="T8" fmla="*/ 65 w 66"/>
                    <a:gd name="T9" fmla="*/ 15 h 57"/>
                    <a:gd name="T10" fmla="*/ 60 w 66"/>
                    <a:gd name="T11" fmla="*/ 13 h 57"/>
                    <a:gd name="T12" fmla="*/ 57 w 66"/>
                    <a:gd name="T13" fmla="*/ 11 h 57"/>
                    <a:gd name="T14" fmla="*/ 55 w 66"/>
                    <a:gd name="T15" fmla="*/ 11 h 57"/>
                    <a:gd name="T16" fmla="*/ 48 w 66"/>
                    <a:gd name="T17" fmla="*/ 7 h 57"/>
                    <a:gd name="T18" fmla="*/ 43 w 66"/>
                    <a:gd name="T19" fmla="*/ 5 h 57"/>
                    <a:gd name="T20" fmla="*/ 38 w 66"/>
                    <a:gd name="T21" fmla="*/ 1 h 57"/>
                    <a:gd name="T22" fmla="*/ 34 w 66"/>
                    <a:gd name="T23" fmla="*/ 1 h 57"/>
                    <a:gd name="T24" fmla="*/ 33 w 66"/>
                    <a:gd name="T25" fmla="*/ 5 h 57"/>
                    <a:gd name="T26" fmla="*/ 30 w 66"/>
                    <a:gd name="T27" fmla="*/ 8 h 57"/>
                    <a:gd name="T28" fmla="*/ 26 w 66"/>
                    <a:gd name="T29" fmla="*/ 10 h 57"/>
                    <a:gd name="T30" fmla="*/ 24 w 66"/>
                    <a:gd name="T31" fmla="*/ 12 h 57"/>
                    <a:gd name="T32" fmla="*/ 20 w 66"/>
                    <a:gd name="T33" fmla="*/ 11 h 57"/>
                    <a:gd name="T34" fmla="*/ 16 w 66"/>
                    <a:gd name="T35" fmla="*/ 10 h 57"/>
                    <a:gd name="T36" fmla="*/ 16 w 66"/>
                    <a:gd name="T37" fmla="*/ 16 h 57"/>
                    <a:gd name="T38" fmla="*/ 9 w 66"/>
                    <a:gd name="T39" fmla="*/ 15 h 57"/>
                    <a:gd name="T40" fmla="*/ 1 w 66"/>
                    <a:gd name="T41" fmla="*/ 17 h 57"/>
                    <a:gd name="T42" fmla="*/ 2 w 66"/>
                    <a:gd name="T43" fmla="*/ 19 h 57"/>
                    <a:gd name="T44" fmla="*/ 4 w 66"/>
                    <a:gd name="T45" fmla="*/ 21 h 57"/>
                    <a:gd name="T46" fmla="*/ 15 w 66"/>
                    <a:gd name="T47" fmla="*/ 25 h 57"/>
                    <a:gd name="T48" fmla="*/ 14 w 66"/>
                    <a:gd name="T49" fmla="*/ 28 h 57"/>
                    <a:gd name="T50" fmla="*/ 19 w 66"/>
                    <a:gd name="T51" fmla="*/ 31 h 57"/>
                    <a:gd name="T52" fmla="*/ 20 w 66"/>
                    <a:gd name="T53" fmla="*/ 35 h 57"/>
                    <a:gd name="T54" fmla="*/ 22 w 66"/>
                    <a:gd name="T55" fmla="*/ 38 h 57"/>
                    <a:gd name="T56" fmla="*/ 19 w 66"/>
                    <a:gd name="T57" fmla="*/ 36 h 57"/>
                    <a:gd name="T58" fmla="*/ 16 w 66"/>
                    <a:gd name="T59" fmla="*/ 49 h 57"/>
                    <a:gd name="T60" fmla="*/ 27 w 66"/>
                    <a:gd name="T61" fmla="*/ 53 h 57"/>
                    <a:gd name="T62" fmla="*/ 30 w 66"/>
                    <a:gd name="T63" fmla="*/ 53 h 57"/>
                    <a:gd name="T64" fmla="*/ 33 w 66"/>
                    <a:gd name="T65" fmla="*/ 55 h 57"/>
                    <a:gd name="T66" fmla="*/ 40 w 66"/>
                    <a:gd name="T67" fmla="*/ 54 h 57"/>
                    <a:gd name="T68" fmla="*/ 47 w 66"/>
                    <a:gd name="T69" fmla="*/ 48 h 57"/>
                    <a:gd name="T70" fmla="*/ 57 w 66"/>
                    <a:gd name="T71" fmla="*/ 50 h 57"/>
                    <a:gd name="T72" fmla="*/ 62 w 66"/>
                    <a:gd name="T73" fmla="*/ 47 h 57"/>
                    <a:gd name="T74" fmla="*/ 62 w 66"/>
                    <a:gd name="T75" fmla="*/ 45 h 57"/>
                    <a:gd name="T76" fmla="*/ 59 w 66"/>
                    <a:gd name="T77" fmla="*/ 38 h 57"/>
                    <a:gd name="T78" fmla="*/ 59 w 66"/>
                    <a:gd name="T79" fmla="*/ 34 h 57"/>
                    <a:gd name="T80" fmla="*/ 59 w 66"/>
                    <a:gd name="T81" fmla="*/ 31 h 57"/>
                    <a:gd name="T82" fmla="*/ 59 w 66"/>
                    <a:gd name="T83" fmla="*/ 3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66" h="57">
                      <a:moveTo>
                        <a:pt x="59" y="31"/>
                      </a:moveTo>
                      <a:cubicBezTo>
                        <a:pt x="58" y="29"/>
                        <a:pt x="55" y="33"/>
                        <a:pt x="56" y="30"/>
                      </a:cubicBezTo>
                      <a:cubicBezTo>
                        <a:pt x="56" y="29"/>
                        <a:pt x="59" y="24"/>
                        <a:pt x="60" y="24"/>
                      </a:cubicBezTo>
                      <a:cubicBezTo>
                        <a:pt x="61" y="23"/>
                        <a:pt x="62" y="25"/>
                        <a:pt x="63" y="23"/>
                      </a:cubicBezTo>
                      <a:cubicBezTo>
                        <a:pt x="64" y="20"/>
                        <a:pt x="63" y="18"/>
                        <a:pt x="65" y="15"/>
                      </a:cubicBezTo>
                      <a:cubicBezTo>
                        <a:pt x="66" y="13"/>
                        <a:pt x="61" y="13"/>
                        <a:pt x="60" y="13"/>
                      </a:cubicBezTo>
                      <a:cubicBezTo>
                        <a:pt x="58" y="13"/>
                        <a:pt x="57" y="12"/>
                        <a:pt x="57" y="11"/>
                      </a:cubicBezTo>
                      <a:cubicBezTo>
                        <a:pt x="56" y="11"/>
                        <a:pt x="55" y="11"/>
                        <a:pt x="55" y="11"/>
                      </a:cubicBezTo>
                      <a:cubicBezTo>
                        <a:pt x="53" y="11"/>
                        <a:pt x="48" y="9"/>
                        <a:pt x="48" y="7"/>
                      </a:cubicBezTo>
                      <a:cubicBezTo>
                        <a:pt x="47" y="10"/>
                        <a:pt x="44" y="5"/>
                        <a:pt x="43" y="5"/>
                      </a:cubicBezTo>
                      <a:cubicBezTo>
                        <a:pt x="41" y="4"/>
                        <a:pt x="39" y="3"/>
                        <a:pt x="38" y="1"/>
                      </a:cubicBezTo>
                      <a:cubicBezTo>
                        <a:pt x="37" y="0"/>
                        <a:pt x="35" y="0"/>
                        <a:pt x="34" y="1"/>
                      </a:cubicBezTo>
                      <a:cubicBezTo>
                        <a:pt x="33" y="2"/>
                        <a:pt x="32" y="4"/>
                        <a:pt x="33" y="5"/>
                      </a:cubicBezTo>
                      <a:cubicBezTo>
                        <a:pt x="33" y="6"/>
                        <a:pt x="31" y="7"/>
                        <a:pt x="30" y="8"/>
                      </a:cubicBezTo>
                      <a:cubicBezTo>
                        <a:pt x="29" y="8"/>
                        <a:pt x="27" y="8"/>
                        <a:pt x="26" y="10"/>
                      </a:cubicBezTo>
                      <a:cubicBezTo>
                        <a:pt x="26" y="11"/>
                        <a:pt x="25" y="12"/>
                        <a:pt x="24" y="12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8" y="11"/>
                        <a:pt x="18" y="10"/>
                        <a:pt x="16" y="10"/>
                      </a:cubicBezTo>
                      <a:cubicBezTo>
                        <a:pt x="14" y="9"/>
                        <a:pt x="20" y="16"/>
                        <a:pt x="16" y="16"/>
                      </a:cubicBezTo>
                      <a:cubicBezTo>
                        <a:pt x="13" y="16"/>
                        <a:pt x="11" y="17"/>
                        <a:pt x="9" y="15"/>
                      </a:cubicBezTo>
                      <a:cubicBezTo>
                        <a:pt x="8" y="14"/>
                        <a:pt x="1" y="16"/>
                        <a:pt x="1" y="17"/>
                      </a:cubicBezTo>
                      <a:cubicBezTo>
                        <a:pt x="1" y="18"/>
                        <a:pt x="4" y="18"/>
                        <a:pt x="2" y="19"/>
                      </a:cubicBezTo>
                      <a:cubicBezTo>
                        <a:pt x="0" y="20"/>
                        <a:pt x="3" y="21"/>
                        <a:pt x="4" y="21"/>
                      </a:cubicBezTo>
                      <a:cubicBezTo>
                        <a:pt x="6" y="22"/>
                        <a:pt x="15" y="23"/>
                        <a:pt x="15" y="25"/>
                      </a:cubicBezTo>
                      <a:cubicBezTo>
                        <a:pt x="15" y="26"/>
                        <a:pt x="13" y="26"/>
                        <a:pt x="14" y="28"/>
                      </a:cubicBezTo>
                      <a:cubicBezTo>
                        <a:pt x="16" y="30"/>
                        <a:pt x="17" y="30"/>
                        <a:pt x="19" y="31"/>
                      </a:cubicBezTo>
                      <a:cubicBezTo>
                        <a:pt x="21" y="32"/>
                        <a:pt x="18" y="34"/>
                        <a:pt x="20" y="35"/>
                      </a:cubicBezTo>
                      <a:cubicBezTo>
                        <a:pt x="20" y="35"/>
                        <a:pt x="22" y="38"/>
                        <a:pt x="22" y="38"/>
                      </a:cubicBezTo>
                      <a:cubicBezTo>
                        <a:pt x="21" y="39"/>
                        <a:pt x="20" y="36"/>
                        <a:pt x="19" y="36"/>
                      </a:cubicBezTo>
                      <a:cubicBezTo>
                        <a:pt x="18" y="36"/>
                        <a:pt x="19" y="48"/>
                        <a:pt x="16" y="49"/>
                      </a:cubicBezTo>
                      <a:cubicBezTo>
                        <a:pt x="19" y="51"/>
                        <a:pt x="23" y="54"/>
                        <a:pt x="27" y="53"/>
                      </a:cubicBezTo>
                      <a:cubicBezTo>
                        <a:pt x="28" y="53"/>
                        <a:pt x="29" y="52"/>
                        <a:pt x="30" y="53"/>
                      </a:cubicBezTo>
                      <a:cubicBezTo>
                        <a:pt x="31" y="53"/>
                        <a:pt x="32" y="54"/>
                        <a:pt x="33" y="55"/>
                      </a:cubicBezTo>
                      <a:cubicBezTo>
                        <a:pt x="35" y="56"/>
                        <a:pt x="41" y="57"/>
                        <a:pt x="40" y="54"/>
                      </a:cubicBezTo>
                      <a:cubicBezTo>
                        <a:pt x="39" y="49"/>
                        <a:pt x="44" y="47"/>
                        <a:pt x="47" y="48"/>
                      </a:cubicBezTo>
                      <a:cubicBezTo>
                        <a:pt x="51" y="49"/>
                        <a:pt x="53" y="52"/>
                        <a:pt x="57" y="50"/>
                      </a:cubicBezTo>
                      <a:cubicBezTo>
                        <a:pt x="59" y="49"/>
                        <a:pt x="60" y="48"/>
                        <a:pt x="62" y="47"/>
                      </a:cubicBezTo>
                      <a:cubicBezTo>
                        <a:pt x="62" y="47"/>
                        <a:pt x="64" y="45"/>
                        <a:pt x="62" y="45"/>
                      </a:cubicBezTo>
                      <a:cubicBezTo>
                        <a:pt x="60" y="44"/>
                        <a:pt x="58" y="40"/>
                        <a:pt x="59" y="38"/>
                      </a:cubicBezTo>
                      <a:cubicBezTo>
                        <a:pt x="61" y="36"/>
                        <a:pt x="60" y="36"/>
                        <a:pt x="59" y="34"/>
                      </a:cubicBezTo>
                      <a:cubicBezTo>
                        <a:pt x="59" y="33"/>
                        <a:pt x="59" y="32"/>
                        <a:pt x="59" y="31"/>
                      </a:cubicBezTo>
                      <a:cubicBezTo>
                        <a:pt x="58" y="30"/>
                        <a:pt x="59" y="32"/>
                        <a:pt x="59" y="3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4" name="Freeform 650">
                  <a:extLst>
                    <a:ext uri="{FF2B5EF4-FFF2-40B4-BE49-F238E27FC236}">
                      <a16:creationId xmlns:a16="http://schemas.microsoft.com/office/drawing/2014/main" id="{B39AC71F-B4EB-6A48-9F8D-93264B49E0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9231" y="7439959"/>
                  <a:ext cx="174378" cy="124913"/>
                </a:xfrm>
                <a:custGeom>
                  <a:avLst/>
                  <a:gdLst>
                    <a:gd name="T0" fmla="*/ 17 w 22"/>
                    <a:gd name="T1" fmla="*/ 1 h 15"/>
                    <a:gd name="T2" fmla="*/ 9 w 22"/>
                    <a:gd name="T3" fmla="*/ 1 h 15"/>
                    <a:gd name="T4" fmla="*/ 8 w 22"/>
                    <a:gd name="T5" fmla="*/ 2 h 15"/>
                    <a:gd name="T6" fmla="*/ 5 w 22"/>
                    <a:gd name="T7" fmla="*/ 2 h 15"/>
                    <a:gd name="T8" fmla="*/ 3 w 22"/>
                    <a:gd name="T9" fmla="*/ 5 h 15"/>
                    <a:gd name="T10" fmla="*/ 1 w 22"/>
                    <a:gd name="T11" fmla="*/ 9 h 15"/>
                    <a:gd name="T12" fmla="*/ 4 w 22"/>
                    <a:gd name="T13" fmla="*/ 10 h 15"/>
                    <a:gd name="T14" fmla="*/ 7 w 22"/>
                    <a:gd name="T15" fmla="*/ 11 h 15"/>
                    <a:gd name="T16" fmla="*/ 11 w 22"/>
                    <a:gd name="T17" fmla="*/ 10 h 15"/>
                    <a:gd name="T18" fmla="*/ 13 w 22"/>
                    <a:gd name="T19" fmla="*/ 10 h 15"/>
                    <a:gd name="T20" fmla="*/ 16 w 22"/>
                    <a:gd name="T21" fmla="*/ 8 h 15"/>
                    <a:gd name="T22" fmla="*/ 18 w 22"/>
                    <a:gd name="T23" fmla="*/ 9 h 15"/>
                    <a:gd name="T24" fmla="*/ 21 w 22"/>
                    <a:gd name="T25" fmla="*/ 8 h 15"/>
                    <a:gd name="T26" fmla="*/ 22 w 22"/>
                    <a:gd name="T27" fmla="*/ 5 h 15"/>
                    <a:gd name="T28" fmla="*/ 18 w 22"/>
                    <a:gd name="T29" fmla="*/ 4 h 15"/>
                    <a:gd name="T30" fmla="*/ 17 w 22"/>
                    <a:gd name="T31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15">
                      <a:moveTo>
                        <a:pt x="17" y="1"/>
                      </a:moveTo>
                      <a:cubicBezTo>
                        <a:pt x="14" y="0"/>
                        <a:pt x="12" y="1"/>
                        <a:pt x="9" y="1"/>
                      </a:cubicBezTo>
                      <a:cubicBezTo>
                        <a:pt x="7" y="1"/>
                        <a:pt x="9" y="1"/>
                        <a:pt x="8" y="2"/>
                      </a:cubicBezTo>
                      <a:cubicBezTo>
                        <a:pt x="7" y="2"/>
                        <a:pt x="5" y="2"/>
                        <a:pt x="5" y="2"/>
                      </a:cubicBezTo>
                      <a:cubicBezTo>
                        <a:pt x="4" y="2"/>
                        <a:pt x="3" y="5"/>
                        <a:pt x="3" y="5"/>
                      </a:cubicBezTo>
                      <a:cubicBezTo>
                        <a:pt x="2" y="6"/>
                        <a:pt x="0" y="10"/>
                        <a:pt x="1" y="9"/>
                      </a:cubicBezTo>
                      <a:cubicBezTo>
                        <a:pt x="3" y="9"/>
                        <a:pt x="3" y="8"/>
                        <a:pt x="4" y="10"/>
                      </a:cubicBezTo>
                      <a:cubicBezTo>
                        <a:pt x="4" y="12"/>
                        <a:pt x="5" y="11"/>
                        <a:pt x="7" y="11"/>
                      </a:cubicBezTo>
                      <a:cubicBezTo>
                        <a:pt x="8" y="11"/>
                        <a:pt x="10" y="11"/>
                        <a:pt x="11" y="10"/>
                      </a:cubicBezTo>
                      <a:cubicBezTo>
                        <a:pt x="12" y="8"/>
                        <a:pt x="13" y="9"/>
                        <a:pt x="13" y="10"/>
                      </a:cubicBezTo>
                      <a:cubicBezTo>
                        <a:pt x="16" y="15"/>
                        <a:pt x="15" y="8"/>
                        <a:pt x="16" y="8"/>
                      </a:cubicBezTo>
                      <a:cubicBezTo>
                        <a:pt x="17" y="8"/>
                        <a:pt x="17" y="9"/>
                        <a:pt x="18" y="9"/>
                      </a:cubicBezTo>
                      <a:cubicBezTo>
                        <a:pt x="19" y="9"/>
                        <a:pt x="20" y="9"/>
                        <a:pt x="21" y="8"/>
                      </a:cubicBezTo>
                      <a:cubicBezTo>
                        <a:pt x="22" y="7"/>
                        <a:pt x="22" y="7"/>
                        <a:pt x="22" y="5"/>
                      </a:cubicBezTo>
                      <a:cubicBezTo>
                        <a:pt x="22" y="5"/>
                        <a:pt x="19" y="4"/>
                        <a:pt x="18" y="4"/>
                      </a:cubicBezTo>
                      <a:cubicBezTo>
                        <a:pt x="17" y="3"/>
                        <a:pt x="17" y="2"/>
                        <a:pt x="1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5" name="Freeform 651">
                  <a:extLst>
                    <a:ext uri="{FF2B5EF4-FFF2-40B4-BE49-F238E27FC236}">
                      <a16:creationId xmlns:a16="http://schemas.microsoft.com/office/drawing/2014/main" id="{3BE61095-BCB7-F140-AB02-9C782A4A54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1681" y="7238392"/>
                  <a:ext cx="163648" cy="107879"/>
                </a:xfrm>
                <a:custGeom>
                  <a:avLst/>
                  <a:gdLst>
                    <a:gd name="T0" fmla="*/ 19 w 21"/>
                    <a:gd name="T1" fmla="*/ 9 h 13"/>
                    <a:gd name="T2" fmla="*/ 20 w 21"/>
                    <a:gd name="T3" fmla="*/ 6 h 13"/>
                    <a:gd name="T4" fmla="*/ 18 w 21"/>
                    <a:gd name="T5" fmla="*/ 3 h 13"/>
                    <a:gd name="T6" fmla="*/ 13 w 21"/>
                    <a:gd name="T7" fmla="*/ 0 h 13"/>
                    <a:gd name="T8" fmla="*/ 8 w 21"/>
                    <a:gd name="T9" fmla="*/ 1 h 13"/>
                    <a:gd name="T10" fmla="*/ 3 w 21"/>
                    <a:gd name="T11" fmla="*/ 1 h 13"/>
                    <a:gd name="T12" fmla="*/ 5 w 21"/>
                    <a:gd name="T13" fmla="*/ 6 h 13"/>
                    <a:gd name="T14" fmla="*/ 10 w 21"/>
                    <a:gd name="T15" fmla="*/ 9 h 13"/>
                    <a:gd name="T16" fmla="*/ 12 w 21"/>
                    <a:gd name="T17" fmla="*/ 9 h 13"/>
                    <a:gd name="T18" fmla="*/ 18 w 21"/>
                    <a:gd name="T19" fmla="*/ 13 h 13"/>
                    <a:gd name="T20" fmla="*/ 19 w 21"/>
                    <a:gd name="T21" fmla="*/ 9 h 13"/>
                    <a:gd name="T22" fmla="*/ 19 w 21"/>
                    <a:gd name="T2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8" y="9"/>
                        <a:pt x="21" y="7"/>
                        <a:pt x="20" y="6"/>
                      </a:cubicBezTo>
                      <a:cubicBezTo>
                        <a:pt x="20" y="5"/>
                        <a:pt x="19" y="3"/>
                        <a:pt x="18" y="3"/>
                      </a:cubicBezTo>
                      <a:cubicBezTo>
                        <a:pt x="17" y="2"/>
                        <a:pt x="15" y="0"/>
                        <a:pt x="13" y="0"/>
                      </a:cubicBezTo>
                      <a:cubicBezTo>
                        <a:pt x="11" y="0"/>
                        <a:pt x="10" y="1"/>
                        <a:pt x="8" y="1"/>
                      </a:cubicBezTo>
                      <a:cubicBezTo>
                        <a:pt x="6" y="1"/>
                        <a:pt x="5" y="0"/>
                        <a:pt x="3" y="1"/>
                      </a:cubicBezTo>
                      <a:cubicBezTo>
                        <a:pt x="0" y="3"/>
                        <a:pt x="3" y="5"/>
                        <a:pt x="5" y="6"/>
                      </a:cubicBezTo>
                      <a:cubicBezTo>
                        <a:pt x="7" y="7"/>
                        <a:pt x="8" y="7"/>
                        <a:pt x="10" y="9"/>
                      </a:cubicBezTo>
                      <a:cubicBezTo>
                        <a:pt x="10" y="10"/>
                        <a:pt x="12" y="10"/>
                        <a:pt x="12" y="9"/>
                      </a:cubicBezTo>
                      <a:cubicBezTo>
                        <a:pt x="12" y="10"/>
                        <a:pt x="17" y="13"/>
                        <a:pt x="18" y="13"/>
                      </a:cubicBezTo>
                      <a:cubicBezTo>
                        <a:pt x="18" y="11"/>
                        <a:pt x="18" y="10"/>
                        <a:pt x="19" y="9"/>
                      </a:cubicBezTo>
                      <a:cubicBezTo>
                        <a:pt x="19" y="9"/>
                        <a:pt x="17" y="10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6" name="Freeform 652">
                  <a:extLst>
                    <a:ext uri="{FF2B5EF4-FFF2-40B4-BE49-F238E27FC236}">
                      <a16:creationId xmlns:a16="http://schemas.microsoft.com/office/drawing/2014/main" id="{324FD5B9-CF11-EA4B-8178-F2D581B355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5819" y="7315044"/>
                  <a:ext cx="29511" cy="31230"/>
                </a:xfrm>
                <a:custGeom>
                  <a:avLst/>
                  <a:gdLst>
                    <a:gd name="T0" fmla="*/ 2 w 4"/>
                    <a:gd name="T1" fmla="*/ 0 h 4"/>
                    <a:gd name="T2" fmla="*/ 1 w 4"/>
                    <a:gd name="T3" fmla="*/ 3 h 4"/>
                    <a:gd name="T4" fmla="*/ 4 w 4"/>
                    <a:gd name="T5" fmla="*/ 4 h 4"/>
                    <a:gd name="T6" fmla="*/ 2 w 4"/>
                    <a:gd name="T7" fmla="*/ 0 h 4"/>
                    <a:gd name="T8" fmla="*/ 2 w 4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1" y="0"/>
                        <a:pt x="1" y="2"/>
                        <a:pt x="1" y="3"/>
                      </a:cubicBezTo>
                      <a:cubicBezTo>
                        <a:pt x="1" y="4"/>
                        <a:pt x="3" y="4"/>
                        <a:pt x="4" y="4"/>
                      </a:cubicBezTo>
                      <a:cubicBezTo>
                        <a:pt x="4" y="2"/>
                        <a:pt x="4" y="1"/>
                        <a:pt x="2" y="0"/>
                      </a:cubicBezTo>
                      <a:cubicBezTo>
                        <a:pt x="0" y="1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7" name="Freeform 653">
                  <a:extLst>
                    <a:ext uri="{FF2B5EF4-FFF2-40B4-BE49-F238E27FC236}">
                      <a16:creationId xmlns:a16="http://schemas.microsoft.com/office/drawing/2014/main" id="{03D51F39-A3F9-5B4A-8D7F-F4327522A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9241" y="7121996"/>
                  <a:ext cx="158286" cy="150467"/>
                </a:xfrm>
                <a:custGeom>
                  <a:avLst/>
                  <a:gdLst>
                    <a:gd name="T0" fmla="*/ 5 w 20"/>
                    <a:gd name="T1" fmla="*/ 14 h 18"/>
                    <a:gd name="T2" fmla="*/ 14 w 20"/>
                    <a:gd name="T3" fmla="*/ 18 h 18"/>
                    <a:gd name="T4" fmla="*/ 14 w 20"/>
                    <a:gd name="T5" fmla="*/ 13 h 18"/>
                    <a:gd name="T6" fmla="*/ 17 w 20"/>
                    <a:gd name="T7" fmla="*/ 11 h 18"/>
                    <a:gd name="T8" fmla="*/ 18 w 20"/>
                    <a:gd name="T9" fmla="*/ 6 h 18"/>
                    <a:gd name="T10" fmla="*/ 20 w 20"/>
                    <a:gd name="T11" fmla="*/ 5 h 18"/>
                    <a:gd name="T12" fmla="*/ 19 w 20"/>
                    <a:gd name="T13" fmla="*/ 0 h 18"/>
                    <a:gd name="T14" fmla="*/ 15 w 20"/>
                    <a:gd name="T15" fmla="*/ 1 h 18"/>
                    <a:gd name="T16" fmla="*/ 10 w 20"/>
                    <a:gd name="T17" fmla="*/ 3 h 18"/>
                    <a:gd name="T18" fmla="*/ 12 w 20"/>
                    <a:gd name="T19" fmla="*/ 6 h 18"/>
                    <a:gd name="T20" fmla="*/ 10 w 20"/>
                    <a:gd name="T21" fmla="*/ 4 h 18"/>
                    <a:gd name="T22" fmla="*/ 7 w 20"/>
                    <a:gd name="T23" fmla="*/ 6 h 18"/>
                    <a:gd name="T24" fmla="*/ 5 w 20"/>
                    <a:gd name="T25" fmla="*/ 8 h 18"/>
                    <a:gd name="T26" fmla="*/ 5 w 20"/>
                    <a:gd name="T27" fmla="*/ 12 h 18"/>
                    <a:gd name="T28" fmla="*/ 3 w 20"/>
                    <a:gd name="T29" fmla="*/ 12 h 18"/>
                    <a:gd name="T30" fmla="*/ 4 w 20"/>
                    <a:gd name="T31" fmla="*/ 12 h 18"/>
                    <a:gd name="T32" fmla="*/ 3 w 20"/>
                    <a:gd name="T33" fmla="*/ 12 h 18"/>
                    <a:gd name="T34" fmla="*/ 4 w 20"/>
                    <a:gd name="T35" fmla="*/ 14 h 18"/>
                    <a:gd name="T36" fmla="*/ 2 w 20"/>
                    <a:gd name="T37" fmla="*/ 13 h 18"/>
                    <a:gd name="T38" fmla="*/ 3 w 20"/>
                    <a:gd name="T39" fmla="*/ 14 h 18"/>
                    <a:gd name="T40" fmla="*/ 1 w 20"/>
                    <a:gd name="T41" fmla="*/ 14 h 18"/>
                    <a:gd name="T42" fmla="*/ 2 w 20"/>
                    <a:gd name="T43" fmla="*/ 15 h 18"/>
                    <a:gd name="T44" fmla="*/ 0 w 20"/>
                    <a:gd name="T45" fmla="*/ 15 h 18"/>
                    <a:gd name="T46" fmla="*/ 5 w 20"/>
                    <a:gd name="T47" fmla="*/ 14 h 18"/>
                    <a:gd name="T48" fmla="*/ 5 w 20"/>
                    <a:gd name="T49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0" h="18">
                      <a:moveTo>
                        <a:pt x="5" y="14"/>
                      </a:moveTo>
                      <a:cubicBezTo>
                        <a:pt x="7" y="12"/>
                        <a:pt x="13" y="16"/>
                        <a:pt x="14" y="18"/>
                      </a:cubicBezTo>
                      <a:cubicBezTo>
                        <a:pt x="15" y="16"/>
                        <a:pt x="15" y="14"/>
                        <a:pt x="14" y="13"/>
                      </a:cubicBezTo>
                      <a:cubicBezTo>
                        <a:pt x="13" y="9"/>
                        <a:pt x="15" y="11"/>
                        <a:pt x="17" y="11"/>
                      </a:cubicBezTo>
                      <a:cubicBezTo>
                        <a:pt x="19" y="10"/>
                        <a:pt x="19" y="8"/>
                        <a:pt x="18" y="6"/>
                      </a:cubicBezTo>
                      <a:cubicBezTo>
                        <a:pt x="18" y="6"/>
                        <a:pt x="20" y="5"/>
                        <a:pt x="20" y="5"/>
                      </a:cubicBezTo>
                      <a:cubicBezTo>
                        <a:pt x="20" y="3"/>
                        <a:pt x="20" y="2"/>
                        <a:pt x="19" y="0"/>
                      </a:cubicBezTo>
                      <a:cubicBezTo>
                        <a:pt x="19" y="0"/>
                        <a:pt x="15" y="1"/>
                        <a:pt x="15" y="1"/>
                      </a:cubicBezTo>
                      <a:cubicBezTo>
                        <a:pt x="13" y="1"/>
                        <a:pt x="12" y="1"/>
                        <a:pt x="10" y="3"/>
                      </a:cubicBezTo>
                      <a:cubicBezTo>
                        <a:pt x="10" y="3"/>
                        <a:pt x="13" y="5"/>
                        <a:pt x="12" y="6"/>
                      </a:cubicBezTo>
                      <a:cubicBezTo>
                        <a:pt x="10" y="8"/>
                        <a:pt x="9" y="4"/>
                        <a:pt x="10" y="4"/>
                      </a:cubicBezTo>
                      <a:cubicBezTo>
                        <a:pt x="10" y="4"/>
                        <a:pt x="7" y="5"/>
                        <a:pt x="7" y="6"/>
                      </a:cubicBezTo>
                      <a:cubicBezTo>
                        <a:pt x="7" y="7"/>
                        <a:pt x="6" y="7"/>
                        <a:pt x="5" y="8"/>
                      </a:cubicBezTo>
                      <a:cubicBezTo>
                        <a:pt x="5" y="9"/>
                        <a:pt x="3" y="12"/>
                        <a:pt x="5" y="12"/>
                      </a:cubicBezTo>
                      <a:cubicBezTo>
                        <a:pt x="5" y="12"/>
                        <a:pt x="4" y="12"/>
                        <a:pt x="3" y="12"/>
                      </a:cubicBezTo>
                      <a:cubicBezTo>
                        <a:pt x="3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2" y="13"/>
                        <a:pt x="4" y="14"/>
                        <a:pt x="4" y="14"/>
                      </a:cubicBezTo>
                      <a:cubicBezTo>
                        <a:pt x="4" y="13"/>
                        <a:pt x="2" y="13"/>
                        <a:pt x="2" y="13"/>
                      </a:cubicBezTo>
                      <a:cubicBezTo>
                        <a:pt x="2" y="13"/>
                        <a:pt x="3" y="14"/>
                        <a:pt x="3" y="14"/>
                      </a:cubicBezTo>
                      <a:cubicBezTo>
                        <a:pt x="3" y="14"/>
                        <a:pt x="2" y="13"/>
                        <a:pt x="1" y="14"/>
                      </a:cubicBezTo>
                      <a:cubicBezTo>
                        <a:pt x="1" y="14"/>
                        <a:pt x="2" y="15"/>
                        <a:pt x="2" y="15"/>
                      </a:cubicBezTo>
                      <a:cubicBezTo>
                        <a:pt x="2" y="14"/>
                        <a:pt x="1" y="14"/>
                        <a:pt x="0" y="15"/>
                      </a:cubicBezTo>
                      <a:cubicBezTo>
                        <a:pt x="1" y="15"/>
                        <a:pt x="4" y="16"/>
                        <a:pt x="5" y="14"/>
                      </a:cubicBezTo>
                      <a:cubicBezTo>
                        <a:pt x="5" y="14"/>
                        <a:pt x="5" y="15"/>
                        <a:pt x="5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8" name="Freeform 654">
                  <a:extLst>
                    <a:ext uri="{FF2B5EF4-FFF2-40B4-BE49-F238E27FC236}">
                      <a16:creationId xmlns:a16="http://schemas.microsoft.com/office/drawing/2014/main" id="{E1DD44F0-2DF2-214F-9C0B-71367E764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6872168"/>
                  <a:ext cx="118041" cy="184531"/>
                </a:xfrm>
                <a:custGeom>
                  <a:avLst/>
                  <a:gdLst>
                    <a:gd name="T0" fmla="*/ 10 w 15"/>
                    <a:gd name="T1" fmla="*/ 21 h 22"/>
                    <a:gd name="T2" fmla="*/ 8 w 15"/>
                    <a:gd name="T3" fmla="*/ 17 h 22"/>
                    <a:gd name="T4" fmla="*/ 11 w 15"/>
                    <a:gd name="T5" fmla="*/ 12 h 22"/>
                    <a:gd name="T6" fmla="*/ 11 w 15"/>
                    <a:gd name="T7" fmla="*/ 13 h 22"/>
                    <a:gd name="T8" fmla="*/ 15 w 15"/>
                    <a:gd name="T9" fmla="*/ 10 h 22"/>
                    <a:gd name="T10" fmla="*/ 11 w 15"/>
                    <a:gd name="T11" fmla="*/ 7 h 22"/>
                    <a:gd name="T12" fmla="*/ 10 w 15"/>
                    <a:gd name="T13" fmla="*/ 5 h 22"/>
                    <a:gd name="T14" fmla="*/ 12 w 15"/>
                    <a:gd name="T15" fmla="*/ 4 h 22"/>
                    <a:gd name="T16" fmla="*/ 12 w 15"/>
                    <a:gd name="T17" fmla="*/ 1 h 22"/>
                    <a:gd name="T18" fmla="*/ 11 w 15"/>
                    <a:gd name="T19" fmla="*/ 1 h 22"/>
                    <a:gd name="T20" fmla="*/ 7 w 15"/>
                    <a:gd name="T21" fmla="*/ 4 h 22"/>
                    <a:gd name="T22" fmla="*/ 2 w 15"/>
                    <a:gd name="T23" fmla="*/ 5 h 22"/>
                    <a:gd name="T24" fmla="*/ 4 w 15"/>
                    <a:gd name="T25" fmla="*/ 6 h 22"/>
                    <a:gd name="T26" fmla="*/ 6 w 15"/>
                    <a:gd name="T27" fmla="*/ 8 h 22"/>
                    <a:gd name="T28" fmla="*/ 4 w 15"/>
                    <a:gd name="T29" fmla="*/ 8 h 22"/>
                    <a:gd name="T30" fmla="*/ 2 w 15"/>
                    <a:gd name="T31" fmla="*/ 8 h 22"/>
                    <a:gd name="T32" fmla="*/ 0 w 15"/>
                    <a:gd name="T33" fmla="*/ 9 h 22"/>
                    <a:gd name="T34" fmla="*/ 0 w 15"/>
                    <a:gd name="T35" fmla="*/ 14 h 22"/>
                    <a:gd name="T36" fmla="*/ 2 w 15"/>
                    <a:gd name="T37" fmla="*/ 16 h 22"/>
                    <a:gd name="T38" fmla="*/ 2 w 15"/>
                    <a:gd name="T39" fmla="*/ 20 h 22"/>
                    <a:gd name="T40" fmla="*/ 10 w 15"/>
                    <a:gd name="T41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" h="22">
                      <a:moveTo>
                        <a:pt x="10" y="21"/>
                      </a:moveTo>
                      <a:cubicBezTo>
                        <a:pt x="10" y="20"/>
                        <a:pt x="6" y="18"/>
                        <a:pt x="8" y="17"/>
                      </a:cubicBezTo>
                      <a:cubicBezTo>
                        <a:pt x="9" y="16"/>
                        <a:pt x="9" y="13"/>
                        <a:pt x="11" y="12"/>
                      </a:cubicBezTo>
                      <a:cubicBezTo>
                        <a:pt x="11" y="12"/>
                        <a:pt x="11" y="13"/>
                        <a:pt x="11" y="13"/>
                      </a:cubicBezTo>
                      <a:cubicBezTo>
                        <a:pt x="12" y="13"/>
                        <a:pt x="15" y="11"/>
                        <a:pt x="15" y="10"/>
                      </a:cubicBezTo>
                      <a:cubicBezTo>
                        <a:pt x="15" y="9"/>
                        <a:pt x="11" y="9"/>
                        <a:pt x="11" y="7"/>
                      </a:cubicBezTo>
                      <a:cubicBezTo>
                        <a:pt x="11" y="6"/>
                        <a:pt x="10" y="6"/>
                        <a:pt x="10" y="5"/>
                      </a:cubicBezTo>
                      <a:cubicBezTo>
                        <a:pt x="10" y="4"/>
                        <a:pt x="12" y="5"/>
                        <a:pt x="12" y="4"/>
                      </a:cubicBezTo>
                      <a:cubicBezTo>
                        <a:pt x="12" y="3"/>
                        <a:pt x="12" y="2"/>
                        <a:pt x="12" y="1"/>
                      </a:cubicBezTo>
                      <a:cubicBezTo>
                        <a:pt x="12" y="0"/>
                        <a:pt x="12" y="1"/>
                        <a:pt x="11" y="1"/>
                      </a:cubicBezTo>
                      <a:cubicBezTo>
                        <a:pt x="8" y="1"/>
                        <a:pt x="9" y="2"/>
                        <a:pt x="7" y="4"/>
                      </a:cubicBezTo>
                      <a:cubicBezTo>
                        <a:pt x="6" y="5"/>
                        <a:pt x="3" y="3"/>
                        <a:pt x="2" y="5"/>
                      </a:cubicBezTo>
                      <a:cubicBezTo>
                        <a:pt x="0" y="7"/>
                        <a:pt x="3" y="7"/>
                        <a:pt x="4" y="6"/>
                      </a:cubicBezTo>
                      <a:cubicBezTo>
                        <a:pt x="5" y="5"/>
                        <a:pt x="7" y="6"/>
                        <a:pt x="6" y="8"/>
                      </a:cubicBezTo>
                      <a:cubicBezTo>
                        <a:pt x="6" y="7"/>
                        <a:pt x="4" y="6"/>
                        <a:pt x="4" y="8"/>
                      </a:cubicBezTo>
                      <a:cubicBezTo>
                        <a:pt x="3" y="8"/>
                        <a:pt x="2" y="9"/>
                        <a:pt x="2" y="8"/>
                      </a:cubicBezTo>
                      <a:cubicBezTo>
                        <a:pt x="2" y="9"/>
                        <a:pt x="0" y="7"/>
                        <a:pt x="0" y="9"/>
                      </a:cubicBezTo>
                      <a:cubicBezTo>
                        <a:pt x="0" y="11"/>
                        <a:pt x="0" y="12"/>
                        <a:pt x="0" y="14"/>
                      </a:cubicBezTo>
                      <a:cubicBezTo>
                        <a:pt x="1" y="15"/>
                        <a:pt x="2" y="15"/>
                        <a:pt x="2" y="16"/>
                      </a:cubicBezTo>
                      <a:cubicBezTo>
                        <a:pt x="3" y="18"/>
                        <a:pt x="1" y="19"/>
                        <a:pt x="2" y="20"/>
                      </a:cubicBezTo>
                      <a:cubicBezTo>
                        <a:pt x="4" y="22"/>
                        <a:pt x="8" y="21"/>
                        <a:pt x="10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9" name="Freeform 655">
                  <a:extLst>
                    <a:ext uri="{FF2B5EF4-FFF2-40B4-BE49-F238E27FC236}">
                      <a16:creationId xmlns:a16="http://schemas.microsoft.com/office/drawing/2014/main" id="{B77DC19A-8D74-5149-A171-BD331B46E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3868" y="7039669"/>
                  <a:ext cx="351441" cy="431519"/>
                </a:xfrm>
                <a:custGeom>
                  <a:avLst/>
                  <a:gdLst>
                    <a:gd name="T0" fmla="*/ 44 w 45"/>
                    <a:gd name="T1" fmla="*/ 24 h 52"/>
                    <a:gd name="T2" fmla="*/ 43 w 45"/>
                    <a:gd name="T3" fmla="*/ 18 h 52"/>
                    <a:gd name="T4" fmla="*/ 42 w 45"/>
                    <a:gd name="T5" fmla="*/ 12 h 52"/>
                    <a:gd name="T6" fmla="*/ 41 w 45"/>
                    <a:gd name="T7" fmla="*/ 7 h 52"/>
                    <a:gd name="T8" fmla="*/ 38 w 45"/>
                    <a:gd name="T9" fmla="*/ 4 h 52"/>
                    <a:gd name="T10" fmla="*/ 38 w 45"/>
                    <a:gd name="T11" fmla="*/ 2 h 52"/>
                    <a:gd name="T12" fmla="*/ 37 w 45"/>
                    <a:gd name="T13" fmla="*/ 5 h 52"/>
                    <a:gd name="T14" fmla="*/ 33 w 45"/>
                    <a:gd name="T15" fmla="*/ 4 h 52"/>
                    <a:gd name="T16" fmla="*/ 25 w 45"/>
                    <a:gd name="T17" fmla="*/ 7 h 52"/>
                    <a:gd name="T18" fmla="*/ 26 w 45"/>
                    <a:gd name="T19" fmla="*/ 4 h 52"/>
                    <a:gd name="T20" fmla="*/ 21 w 45"/>
                    <a:gd name="T21" fmla="*/ 4 h 52"/>
                    <a:gd name="T22" fmla="*/ 20 w 45"/>
                    <a:gd name="T23" fmla="*/ 1 h 52"/>
                    <a:gd name="T24" fmla="*/ 13 w 45"/>
                    <a:gd name="T25" fmla="*/ 0 h 52"/>
                    <a:gd name="T26" fmla="*/ 15 w 45"/>
                    <a:gd name="T27" fmla="*/ 3 h 52"/>
                    <a:gd name="T28" fmla="*/ 15 w 45"/>
                    <a:gd name="T29" fmla="*/ 6 h 52"/>
                    <a:gd name="T30" fmla="*/ 17 w 45"/>
                    <a:gd name="T31" fmla="*/ 7 h 52"/>
                    <a:gd name="T32" fmla="*/ 20 w 45"/>
                    <a:gd name="T33" fmla="*/ 9 h 52"/>
                    <a:gd name="T34" fmla="*/ 15 w 45"/>
                    <a:gd name="T35" fmla="*/ 8 h 52"/>
                    <a:gd name="T36" fmla="*/ 14 w 45"/>
                    <a:gd name="T37" fmla="*/ 8 h 52"/>
                    <a:gd name="T38" fmla="*/ 13 w 45"/>
                    <a:gd name="T39" fmla="*/ 10 h 52"/>
                    <a:gd name="T40" fmla="*/ 6 w 45"/>
                    <a:gd name="T41" fmla="*/ 10 h 52"/>
                    <a:gd name="T42" fmla="*/ 6 w 45"/>
                    <a:gd name="T43" fmla="*/ 15 h 52"/>
                    <a:gd name="T44" fmla="*/ 6 w 45"/>
                    <a:gd name="T45" fmla="*/ 17 h 52"/>
                    <a:gd name="T46" fmla="*/ 1 w 45"/>
                    <a:gd name="T47" fmla="*/ 22 h 52"/>
                    <a:gd name="T48" fmla="*/ 2 w 45"/>
                    <a:gd name="T49" fmla="*/ 26 h 52"/>
                    <a:gd name="T50" fmla="*/ 2 w 45"/>
                    <a:gd name="T51" fmla="*/ 30 h 52"/>
                    <a:gd name="T52" fmla="*/ 1 w 45"/>
                    <a:gd name="T53" fmla="*/ 33 h 52"/>
                    <a:gd name="T54" fmla="*/ 3 w 45"/>
                    <a:gd name="T55" fmla="*/ 37 h 52"/>
                    <a:gd name="T56" fmla="*/ 11 w 45"/>
                    <a:gd name="T57" fmla="*/ 40 h 52"/>
                    <a:gd name="T58" fmla="*/ 9 w 45"/>
                    <a:gd name="T59" fmla="*/ 49 h 52"/>
                    <a:gd name="T60" fmla="*/ 19 w 45"/>
                    <a:gd name="T61" fmla="*/ 49 h 52"/>
                    <a:gd name="T62" fmla="*/ 23 w 45"/>
                    <a:gd name="T63" fmla="*/ 51 h 52"/>
                    <a:gd name="T64" fmla="*/ 26 w 45"/>
                    <a:gd name="T65" fmla="*/ 50 h 52"/>
                    <a:gd name="T66" fmla="*/ 33 w 45"/>
                    <a:gd name="T67" fmla="*/ 49 h 52"/>
                    <a:gd name="T68" fmla="*/ 36 w 45"/>
                    <a:gd name="T69" fmla="*/ 49 h 52"/>
                    <a:gd name="T70" fmla="*/ 36 w 45"/>
                    <a:gd name="T71" fmla="*/ 45 h 52"/>
                    <a:gd name="T72" fmla="*/ 40 w 45"/>
                    <a:gd name="T73" fmla="*/ 43 h 52"/>
                    <a:gd name="T74" fmla="*/ 35 w 45"/>
                    <a:gd name="T75" fmla="*/ 37 h 52"/>
                    <a:gd name="T76" fmla="*/ 32 w 45"/>
                    <a:gd name="T77" fmla="*/ 31 h 52"/>
                    <a:gd name="T78" fmla="*/ 41 w 45"/>
                    <a:gd name="T79" fmla="*/ 26 h 52"/>
                    <a:gd name="T80" fmla="*/ 44 w 45"/>
                    <a:gd name="T81" fmla="*/ 28 h 52"/>
                    <a:gd name="T82" fmla="*/ 44 w 45"/>
                    <a:gd name="T83" fmla="*/ 24 h 52"/>
                    <a:gd name="T84" fmla="*/ 44 w 45"/>
                    <a:gd name="T85" fmla="*/ 24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5" h="52">
                      <a:moveTo>
                        <a:pt x="44" y="24"/>
                      </a:moveTo>
                      <a:cubicBezTo>
                        <a:pt x="43" y="22"/>
                        <a:pt x="43" y="20"/>
                        <a:pt x="43" y="18"/>
                      </a:cubicBezTo>
                      <a:cubicBezTo>
                        <a:pt x="42" y="16"/>
                        <a:pt x="41" y="15"/>
                        <a:pt x="42" y="12"/>
                      </a:cubicBezTo>
                      <a:cubicBezTo>
                        <a:pt x="43" y="10"/>
                        <a:pt x="42" y="8"/>
                        <a:pt x="41" y="7"/>
                      </a:cubicBezTo>
                      <a:cubicBezTo>
                        <a:pt x="40" y="6"/>
                        <a:pt x="38" y="5"/>
                        <a:pt x="38" y="4"/>
                      </a:cubicBezTo>
                      <a:cubicBezTo>
                        <a:pt x="38" y="4"/>
                        <a:pt x="39" y="3"/>
                        <a:pt x="38" y="2"/>
                      </a:cubicBezTo>
                      <a:cubicBezTo>
                        <a:pt x="37" y="2"/>
                        <a:pt x="37" y="5"/>
                        <a:pt x="37" y="5"/>
                      </a:cubicBezTo>
                      <a:cubicBezTo>
                        <a:pt x="35" y="5"/>
                        <a:pt x="35" y="4"/>
                        <a:pt x="33" y="4"/>
                      </a:cubicBezTo>
                      <a:cubicBezTo>
                        <a:pt x="31" y="5"/>
                        <a:pt x="28" y="7"/>
                        <a:pt x="25" y="7"/>
                      </a:cubicBezTo>
                      <a:cubicBezTo>
                        <a:pt x="24" y="6"/>
                        <a:pt x="26" y="5"/>
                        <a:pt x="26" y="4"/>
                      </a:cubicBezTo>
                      <a:cubicBezTo>
                        <a:pt x="24" y="4"/>
                        <a:pt x="23" y="5"/>
                        <a:pt x="21" y="4"/>
                      </a:cubicBezTo>
                      <a:cubicBezTo>
                        <a:pt x="20" y="3"/>
                        <a:pt x="23" y="1"/>
                        <a:pt x="20" y="1"/>
                      </a:cubicBezTo>
                      <a:cubicBezTo>
                        <a:pt x="18" y="1"/>
                        <a:pt x="16" y="1"/>
                        <a:pt x="13" y="0"/>
                      </a:cubicBezTo>
                      <a:cubicBezTo>
                        <a:pt x="14" y="1"/>
                        <a:pt x="15" y="1"/>
                        <a:pt x="15" y="3"/>
                      </a:cubicBezTo>
                      <a:cubicBezTo>
                        <a:pt x="14" y="4"/>
                        <a:pt x="14" y="4"/>
                        <a:pt x="15" y="6"/>
                      </a:cubicBezTo>
                      <a:cubicBezTo>
                        <a:pt x="15" y="8"/>
                        <a:pt x="15" y="7"/>
                        <a:pt x="17" y="7"/>
                      </a:cubicBezTo>
                      <a:cubicBezTo>
                        <a:pt x="18" y="7"/>
                        <a:pt x="19" y="8"/>
                        <a:pt x="20" y="9"/>
                      </a:cubicBezTo>
                      <a:cubicBezTo>
                        <a:pt x="19" y="8"/>
                        <a:pt x="16" y="8"/>
                        <a:pt x="15" y="8"/>
                      </a:cubicBezTo>
                      <a:cubicBezTo>
                        <a:pt x="15" y="8"/>
                        <a:pt x="14" y="8"/>
                        <a:pt x="14" y="8"/>
                      </a:cubicBezTo>
                      <a:cubicBezTo>
                        <a:pt x="13" y="9"/>
                        <a:pt x="14" y="10"/>
                        <a:pt x="13" y="10"/>
                      </a:cubicBezTo>
                      <a:cubicBezTo>
                        <a:pt x="11" y="11"/>
                        <a:pt x="7" y="6"/>
                        <a:pt x="6" y="10"/>
                      </a:cubicBezTo>
                      <a:cubicBezTo>
                        <a:pt x="7" y="12"/>
                        <a:pt x="8" y="14"/>
                        <a:pt x="6" y="15"/>
                      </a:cubicBezTo>
                      <a:cubicBezTo>
                        <a:pt x="5" y="17"/>
                        <a:pt x="5" y="15"/>
                        <a:pt x="6" y="17"/>
                      </a:cubicBezTo>
                      <a:cubicBezTo>
                        <a:pt x="6" y="22"/>
                        <a:pt x="0" y="20"/>
                        <a:pt x="1" y="22"/>
                      </a:cubicBezTo>
                      <a:cubicBezTo>
                        <a:pt x="1" y="23"/>
                        <a:pt x="2" y="24"/>
                        <a:pt x="2" y="26"/>
                      </a:cubicBezTo>
                      <a:cubicBezTo>
                        <a:pt x="2" y="28"/>
                        <a:pt x="1" y="28"/>
                        <a:pt x="2" y="30"/>
                      </a:cubicBezTo>
                      <a:cubicBezTo>
                        <a:pt x="3" y="31"/>
                        <a:pt x="0" y="33"/>
                        <a:pt x="1" y="33"/>
                      </a:cubicBezTo>
                      <a:cubicBezTo>
                        <a:pt x="3" y="34"/>
                        <a:pt x="2" y="36"/>
                        <a:pt x="3" y="37"/>
                      </a:cubicBezTo>
                      <a:cubicBezTo>
                        <a:pt x="4" y="40"/>
                        <a:pt x="8" y="39"/>
                        <a:pt x="11" y="40"/>
                      </a:cubicBezTo>
                      <a:cubicBezTo>
                        <a:pt x="11" y="40"/>
                        <a:pt x="9" y="48"/>
                        <a:pt x="9" y="49"/>
                      </a:cubicBezTo>
                      <a:cubicBezTo>
                        <a:pt x="13" y="49"/>
                        <a:pt x="15" y="48"/>
                        <a:pt x="19" y="49"/>
                      </a:cubicBezTo>
                      <a:cubicBezTo>
                        <a:pt x="19" y="49"/>
                        <a:pt x="23" y="52"/>
                        <a:pt x="23" y="51"/>
                      </a:cubicBezTo>
                      <a:cubicBezTo>
                        <a:pt x="24" y="49"/>
                        <a:pt x="25" y="49"/>
                        <a:pt x="26" y="50"/>
                      </a:cubicBezTo>
                      <a:cubicBezTo>
                        <a:pt x="27" y="51"/>
                        <a:pt x="32" y="48"/>
                        <a:pt x="33" y="49"/>
                      </a:cubicBezTo>
                      <a:cubicBezTo>
                        <a:pt x="33" y="49"/>
                        <a:pt x="37" y="50"/>
                        <a:pt x="36" y="49"/>
                      </a:cubicBezTo>
                      <a:cubicBezTo>
                        <a:pt x="35" y="46"/>
                        <a:pt x="34" y="46"/>
                        <a:pt x="36" y="45"/>
                      </a:cubicBezTo>
                      <a:cubicBezTo>
                        <a:pt x="38" y="43"/>
                        <a:pt x="38" y="43"/>
                        <a:pt x="40" y="43"/>
                      </a:cubicBezTo>
                      <a:cubicBezTo>
                        <a:pt x="41" y="42"/>
                        <a:pt x="36" y="38"/>
                        <a:pt x="35" y="37"/>
                      </a:cubicBezTo>
                      <a:cubicBezTo>
                        <a:pt x="34" y="37"/>
                        <a:pt x="31" y="32"/>
                        <a:pt x="32" y="31"/>
                      </a:cubicBezTo>
                      <a:cubicBezTo>
                        <a:pt x="36" y="30"/>
                        <a:pt x="38" y="29"/>
                        <a:pt x="41" y="26"/>
                      </a:cubicBezTo>
                      <a:cubicBezTo>
                        <a:pt x="42" y="25"/>
                        <a:pt x="43" y="29"/>
                        <a:pt x="44" y="28"/>
                      </a:cubicBezTo>
                      <a:cubicBezTo>
                        <a:pt x="45" y="27"/>
                        <a:pt x="45" y="25"/>
                        <a:pt x="44" y="24"/>
                      </a:cubicBezTo>
                      <a:cubicBezTo>
                        <a:pt x="44" y="23"/>
                        <a:pt x="44" y="24"/>
                        <a:pt x="44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0" name="Freeform 656">
                  <a:extLst>
                    <a:ext uri="{FF2B5EF4-FFF2-40B4-BE49-F238E27FC236}">
                      <a16:creationId xmlns:a16="http://schemas.microsoft.com/office/drawing/2014/main" id="{B27A333A-BDD3-AE4F-895C-26E218652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173097"/>
                  <a:ext cx="700200" cy="440037"/>
                </a:xfrm>
                <a:custGeom>
                  <a:avLst/>
                  <a:gdLst>
                    <a:gd name="T0" fmla="*/ 0 w 89"/>
                    <a:gd name="T1" fmla="*/ 27 h 53"/>
                    <a:gd name="T2" fmla="*/ 9 w 89"/>
                    <a:gd name="T3" fmla="*/ 30 h 53"/>
                    <a:gd name="T4" fmla="*/ 16 w 89"/>
                    <a:gd name="T5" fmla="*/ 31 h 53"/>
                    <a:gd name="T6" fmla="*/ 22 w 89"/>
                    <a:gd name="T7" fmla="*/ 28 h 53"/>
                    <a:gd name="T8" fmla="*/ 33 w 89"/>
                    <a:gd name="T9" fmla="*/ 30 h 53"/>
                    <a:gd name="T10" fmla="*/ 40 w 89"/>
                    <a:gd name="T11" fmla="*/ 41 h 53"/>
                    <a:gd name="T12" fmla="*/ 44 w 89"/>
                    <a:gd name="T13" fmla="*/ 38 h 53"/>
                    <a:gd name="T14" fmla="*/ 47 w 89"/>
                    <a:gd name="T15" fmla="*/ 41 h 53"/>
                    <a:gd name="T16" fmla="*/ 57 w 89"/>
                    <a:gd name="T17" fmla="*/ 42 h 53"/>
                    <a:gd name="T18" fmla="*/ 51 w 89"/>
                    <a:gd name="T19" fmla="*/ 46 h 53"/>
                    <a:gd name="T20" fmla="*/ 55 w 89"/>
                    <a:gd name="T21" fmla="*/ 49 h 53"/>
                    <a:gd name="T22" fmla="*/ 59 w 89"/>
                    <a:gd name="T23" fmla="*/ 51 h 53"/>
                    <a:gd name="T24" fmla="*/ 67 w 89"/>
                    <a:gd name="T25" fmla="*/ 48 h 53"/>
                    <a:gd name="T26" fmla="*/ 72 w 89"/>
                    <a:gd name="T27" fmla="*/ 46 h 53"/>
                    <a:gd name="T28" fmla="*/ 68 w 89"/>
                    <a:gd name="T29" fmla="*/ 46 h 53"/>
                    <a:gd name="T30" fmla="*/ 63 w 89"/>
                    <a:gd name="T31" fmla="*/ 44 h 53"/>
                    <a:gd name="T32" fmla="*/ 72 w 89"/>
                    <a:gd name="T33" fmla="*/ 38 h 53"/>
                    <a:gd name="T34" fmla="*/ 78 w 89"/>
                    <a:gd name="T35" fmla="*/ 35 h 53"/>
                    <a:gd name="T36" fmla="*/ 84 w 89"/>
                    <a:gd name="T37" fmla="*/ 31 h 53"/>
                    <a:gd name="T38" fmla="*/ 87 w 89"/>
                    <a:gd name="T39" fmla="*/ 28 h 53"/>
                    <a:gd name="T40" fmla="*/ 86 w 89"/>
                    <a:gd name="T41" fmla="*/ 26 h 53"/>
                    <a:gd name="T42" fmla="*/ 88 w 89"/>
                    <a:gd name="T43" fmla="*/ 25 h 53"/>
                    <a:gd name="T44" fmla="*/ 86 w 89"/>
                    <a:gd name="T45" fmla="*/ 24 h 53"/>
                    <a:gd name="T46" fmla="*/ 88 w 89"/>
                    <a:gd name="T47" fmla="*/ 21 h 53"/>
                    <a:gd name="T48" fmla="*/ 85 w 89"/>
                    <a:gd name="T49" fmla="*/ 19 h 53"/>
                    <a:gd name="T50" fmla="*/ 82 w 89"/>
                    <a:gd name="T51" fmla="*/ 18 h 53"/>
                    <a:gd name="T52" fmla="*/ 78 w 89"/>
                    <a:gd name="T53" fmla="*/ 18 h 53"/>
                    <a:gd name="T54" fmla="*/ 75 w 89"/>
                    <a:gd name="T55" fmla="*/ 15 h 53"/>
                    <a:gd name="T56" fmla="*/ 72 w 89"/>
                    <a:gd name="T57" fmla="*/ 17 h 53"/>
                    <a:gd name="T58" fmla="*/ 69 w 89"/>
                    <a:gd name="T59" fmla="*/ 14 h 53"/>
                    <a:gd name="T60" fmla="*/ 65 w 89"/>
                    <a:gd name="T61" fmla="*/ 14 h 53"/>
                    <a:gd name="T62" fmla="*/ 64 w 89"/>
                    <a:gd name="T63" fmla="*/ 10 h 53"/>
                    <a:gd name="T64" fmla="*/ 60 w 89"/>
                    <a:gd name="T65" fmla="*/ 9 h 53"/>
                    <a:gd name="T66" fmla="*/ 60 w 89"/>
                    <a:gd name="T67" fmla="*/ 5 h 53"/>
                    <a:gd name="T68" fmla="*/ 58 w 89"/>
                    <a:gd name="T69" fmla="*/ 2 h 53"/>
                    <a:gd name="T70" fmla="*/ 53 w 89"/>
                    <a:gd name="T71" fmla="*/ 1 h 53"/>
                    <a:gd name="T72" fmla="*/ 47 w 89"/>
                    <a:gd name="T73" fmla="*/ 2 h 53"/>
                    <a:gd name="T74" fmla="*/ 43 w 89"/>
                    <a:gd name="T75" fmla="*/ 3 h 53"/>
                    <a:gd name="T76" fmla="*/ 41 w 89"/>
                    <a:gd name="T77" fmla="*/ 9 h 53"/>
                    <a:gd name="T78" fmla="*/ 38 w 89"/>
                    <a:gd name="T79" fmla="*/ 7 h 53"/>
                    <a:gd name="T80" fmla="*/ 36 w 89"/>
                    <a:gd name="T81" fmla="*/ 8 h 53"/>
                    <a:gd name="T82" fmla="*/ 34 w 89"/>
                    <a:gd name="T83" fmla="*/ 6 h 53"/>
                    <a:gd name="T84" fmla="*/ 31 w 89"/>
                    <a:gd name="T85" fmla="*/ 7 h 53"/>
                    <a:gd name="T86" fmla="*/ 29 w 89"/>
                    <a:gd name="T87" fmla="*/ 6 h 53"/>
                    <a:gd name="T88" fmla="*/ 28 w 89"/>
                    <a:gd name="T89" fmla="*/ 8 h 53"/>
                    <a:gd name="T90" fmla="*/ 21 w 89"/>
                    <a:gd name="T91" fmla="*/ 5 h 53"/>
                    <a:gd name="T92" fmla="*/ 12 w 89"/>
                    <a:gd name="T93" fmla="*/ 4 h 53"/>
                    <a:gd name="T94" fmla="*/ 6 w 89"/>
                    <a:gd name="T95" fmla="*/ 6 h 53"/>
                    <a:gd name="T96" fmla="*/ 9 w 89"/>
                    <a:gd name="T97" fmla="*/ 11 h 53"/>
                    <a:gd name="T98" fmla="*/ 10 w 89"/>
                    <a:gd name="T99" fmla="*/ 14 h 53"/>
                    <a:gd name="T100" fmla="*/ 5 w 89"/>
                    <a:gd name="T101" fmla="*/ 16 h 53"/>
                    <a:gd name="T102" fmla="*/ 2 w 89"/>
                    <a:gd name="T103" fmla="*/ 23 h 53"/>
                    <a:gd name="T104" fmla="*/ 0 w 89"/>
                    <a:gd name="T105" fmla="*/ 2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89" h="53">
                      <a:moveTo>
                        <a:pt x="0" y="27"/>
                      </a:moveTo>
                      <a:cubicBezTo>
                        <a:pt x="0" y="30"/>
                        <a:pt x="7" y="30"/>
                        <a:pt x="9" y="30"/>
                      </a:cubicBezTo>
                      <a:cubicBezTo>
                        <a:pt x="11" y="30"/>
                        <a:pt x="13" y="32"/>
                        <a:pt x="16" y="31"/>
                      </a:cubicBezTo>
                      <a:cubicBezTo>
                        <a:pt x="17" y="29"/>
                        <a:pt x="20" y="28"/>
                        <a:pt x="22" y="28"/>
                      </a:cubicBezTo>
                      <a:cubicBezTo>
                        <a:pt x="25" y="26"/>
                        <a:pt x="31" y="28"/>
                        <a:pt x="33" y="30"/>
                      </a:cubicBezTo>
                      <a:cubicBezTo>
                        <a:pt x="36" y="34"/>
                        <a:pt x="37" y="38"/>
                        <a:pt x="40" y="41"/>
                      </a:cubicBezTo>
                      <a:cubicBezTo>
                        <a:pt x="42" y="40"/>
                        <a:pt x="42" y="39"/>
                        <a:pt x="44" y="38"/>
                      </a:cubicBezTo>
                      <a:cubicBezTo>
                        <a:pt x="46" y="38"/>
                        <a:pt x="46" y="40"/>
                        <a:pt x="47" y="41"/>
                      </a:cubicBezTo>
                      <a:cubicBezTo>
                        <a:pt x="48" y="42"/>
                        <a:pt x="57" y="43"/>
                        <a:pt x="57" y="42"/>
                      </a:cubicBezTo>
                      <a:cubicBezTo>
                        <a:pt x="57" y="43"/>
                        <a:pt x="51" y="45"/>
                        <a:pt x="51" y="46"/>
                      </a:cubicBezTo>
                      <a:cubicBezTo>
                        <a:pt x="52" y="47"/>
                        <a:pt x="56" y="46"/>
                        <a:pt x="55" y="49"/>
                      </a:cubicBezTo>
                      <a:cubicBezTo>
                        <a:pt x="54" y="51"/>
                        <a:pt x="57" y="53"/>
                        <a:pt x="59" y="51"/>
                      </a:cubicBezTo>
                      <a:cubicBezTo>
                        <a:pt x="61" y="50"/>
                        <a:pt x="64" y="48"/>
                        <a:pt x="67" y="48"/>
                      </a:cubicBezTo>
                      <a:cubicBezTo>
                        <a:pt x="70" y="48"/>
                        <a:pt x="71" y="48"/>
                        <a:pt x="72" y="46"/>
                      </a:cubicBezTo>
                      <a:cubicBezTo>
                        <a:pt x="72" y="46"/>
                        <a:pt x="69" y="46"/>
                        <a:pt x="68" y="46"/>
                      </a:cubicBezTo>
                      <a:cubicBezTo>
                        <a:pt x="66" y="46"/>
                        <a:pt x="64" y="47"/>
                        <a:pt x="63" y="44"/>
                      </a:cubicBezTo>
                      <a:cubicBezTo>
                        <a:pt x="60" y="40"/>
                        <a:pt x="70" y="38"/>
                        <a:pt x="72" y="38"/>
                      </a:cubicBezTo>
                      <a:cubicBezTo>
                        <a:pt x="74" y="37"/>
                        <a:pt x="76" y="36"/>
                        <a:pt x="78" y="35"/>
                      </a:cubicBezTo>
                      <a:cubicBezTo>
                        <a:pt x="79" y="33"/>
                        <a:pt x="81" y="31"/>
                        <a:pt x="84" y="31"/>
                      </a:cubicBezTo>
                      <a:cubicBezTo>
                        <a:pt x="85" y="31"/>
                        <a:pt x="87" y="31"/>
                        <a:pt x="87" y="28"/>
                      </a:cubicBezTo>
                      <a:cubicBezTo>
                        <a:pt x="87" y="27"/>
                        <a:pt x="86" y="27"/>
                        <a:pt x="86" y="26"/>
                      </a:cubicBezTo>
                      <a:cubicBezTo>
                        <a:pt x="86" y="25"/>
                        <a:pt x="88" y="25"/>
                        <a:pt x="88" y="25"/>
                      </a:cubicBezTo>
                      <a:cubicBezTo>
                        <a:pt x="88" y="25"/>
                        <a:pt x="86" y="24"/>
                        <a:pt x="86" y="24"/>
                      </a:cubicBezTo>
                      <a:cubicBezTo>
                        <a:pt x="86" y="23"/>
                        <a:pt x="89" y="23"/>
                        <a:pt x="88" y="21"/>
                      </a:cubicBezTo>
                      <a:cubicBezTo>
                        <a:pt x="88" y="21"/>
                        <a:pt x="86" y="20"/>
                        <a:pt x="85" y="19"/>
                      </a:cubicBezTo>
                      <a:cubicBezTo>
                        <a:pt x="84" y="18"/>
                        <a:pt x="83" y="20"/>
                        <a:pt x="82" y="18"/>
                      </a:cubicBezTo>
                      <a:cubicBezTo>
                        <a:pt x="81" y="17"/>
                        <a:pt x="80" y="17"/>
                        <a:pt x="78" y="18"/>
                      </a:cubicBezTo>
                      <a:cubicBezTo>
                        <a:pt x="77" y="18"/>
                        <a:pt x="76" y="15"/>
                        <a:pt x="75" y="15"/>
                      </a:cubicBezTo>
                      <a:cubicBezTo>
                        <a:pt x="74" y="14"/>
                        <a:pt x="73" y="16"/>
                        <a:pt x="72" y="17"/>
                      </a:cubicBezTo>
                      <a:cubicBezTo>
                        <a:pt x="71" y="17"/>
                        <a:pt x="70" y="14"/>
                        <a:pt x="69" y="14"/>
                      </a:cubicBezTo>
                      <a:cubicBezTo>
                        <a:pt x="68" y="14"/>
                        <a:pt x="65" y="15"/>
                        <a:pt x="65" y="14"/>
                      </a:cubicBezTo>
                      <a:cubicBezTo>
                        <a:pt x="65" y="13"/>
                        <a:pt x="65" y="11"/>
                        <a:pt x="64" y="10"/>
                      </a:cubicBezTo>
                      <a:cubicBezTo>
                        <a:pt x="63" y="9"/>
                        <a:pt x="61" y="10"/>
                        <a:pt x="60" y="9"/>
                      </a:cubicBezTo>
                      <a:cubicBezTo>
                        <a:pt x="59" y="8"/>
                        <a:pt x="58" y="6"/>
                        <a:pt x="60" y="5"/>
                      </a:cubicBezTo>
                      <a:cubicBezTo>
                        <a:pt x="61" y="5"/>
                        <a:pt x="59" y="2"/>
                        <a:pt x="58" y="2"/>
                      </a:cubicBezTo>
                      <a:cubicBezTo>
                        <a:pt x="57" y="1"/>
                        <a:pt x="54" y="2"/>
                        <a:pt x="53" y="1"/>
                      </a:cubicBezTo>
                      <a:cubicBezTo>
                        <a:pt x="50" y="0"/>
                        <a:pt x="50" y="6"/>
                        <a:pt x="47" y="2"/>
                      </a:cubicBezTo>
                      <a:cubicBezTo>
                        <a:pt x="46" y="2"/>
                        <a:pt x="44" y="3"/>
                        <a:pt x="43" y="3"/>
                      </a:cubicBezTo>
                      <a:cubicBezTo>
                        <a:pt x="41" y="4"/>
                        <a:pt x="42" y="9"/>
                        <a:pt x="41" y="9"/>
                      </a:cubicBezTo>
                      <a:cubicBezTo>
                        <a:pt x="40" y="9"/>
                        <a:pt x="39" y="7"/>
                        <a:pt x="38" y="7"/>
                      </a:cubicBezTo>
                      <a:cubicBezTo>
                        <a:pt x="38" y="7"/>
                        <a:pt x="37" y="8"/>
                        <a:pt x="36" y="8"/>
                      </a:cubicBezTo>
                      <a:cubicBezTo>
                        <a:pt x="35" y="8"/>
                        <a:pt x="34" y="7"/>
                        <a:pt x="34" y="6"/>
                      </a:cubicBezTo>
                      <a:cubicBezTo>
                        <a:pt x="34" y="5"/>
                        <a:pt x="32" y="7"/>
                        <a:pt x="31" y="7"/>
                      </a:cubicBezTo>
                      <a:cubicBezTo>
                        <a:pt x="30" y="7"/>
                        <a:pt x="30" y="6"/>
                        <a:pt x="29" y="6"/>
                      </a:cubicBezTo>
                      <a:cubicBezTo>
                        <a:pt x="28" y="6"/>
                        <a:pt x="28" y="7"/>
                        <a:pt x="28" y="8"/>
                      </a:cubicBezTo>
                      <a:cubicBezTo>
                        <a:pt x="28" y="8"/>
                        <a:pt x="21" y="5"/>
                        <a:pt x="21" y="5"/>
                      </a:cubicBezTo>
                      <a:cubicBezTo>
                        <a:pt x="18" y="4"/>
                        <a:pt x="15" y="4"/>
                        <a:pt x="12" y="4"/>
                      </a:cubicBezTo>
                      <a:cubicBezTo>
                        <a:pt x="10" y="4"/>
                        <a:pt x="9" y="6"/>
                        <a:pt x="6" y="6"/>
                      </a:cubicBezTo>
                      <a:cubicBezTo>
                        <a:pt x="6" y="9"/>
                        <a:pt x="9" y="9"/>
                        <a:pt x="9" y="11"/>
                      </a:cubicBezTo>
                      <a:cubicBezTo>
                        <a:pt x="9" y="12"/>
                        <a:pt x="10" y="13"/>
                        <a:pt x="10" y="14"/>
                      </a:cubicBezTo>
                      <a:cubicBezTo>
                        <a:pt x="9" y="15"/>
                        <a:pt x="6" y="15"/>
                        <a:pt x="5" y="16"/>
                      </a:cubicBezTo>
                      <a:cubicBezTo>
                        <a:pt x="2" y="18"/>
                        <a:pt x="3" y="20"/>
                        <a:pt x="2" y="23"/>
                      </a:cubicBezTo>
                      <a:cubicBezTo>
                        <a:pt x="2" y="25"/>
                        <a:pt x="1" y="26"/>
                        <a:pt x="0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1" name="Freeform 657">
                  <a:extLst>
                    <a:ext uri="{FF2B5EF4-FFF2-40B4-BE49-F238E27FC236}">
                      <a16:creationId xmlns:a16="http://schemas.microsoft.com/office/drawing/2014/main" id="{7B1AA108-9D70-1E43-83FB-F0548D6F3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99" y="7337754"/>
                  <a:ext cx="236083" cy="102201"/>
                </a:xfrm>
                <a:custGeom>
                  <a:avLst/>
                  <a:gdLst>
                    <a:gd name="T0" fmla="*/ 30 w 30"/>
                    <a:gd name="T1" fmla="*/ 4 h 12"/>
                    <a:gd name="T2" fmla="*/ 22 w 30"/>
                    <a:gd name="T3" fmla="*/ 0 h 12"/>
                    <a:gd name="T4" fmla="*/ 17 w 30"/>
                    <a:gd name="T5" fmla="*/ 0 h 12"/>
                    <a:gd name="T6" fmla="*/ 14 w 30"/>
                    <a:gd name="T7" fmla="*/ 1 h 12"/>
                    <a:gd name="T8" fmla="*/ 11 w 30"/>
                    <a:gd name="T9" fmla="*/ 0 h 12"/>
                    <a:gd name="T10" fmla="*/ 8 w 30"/>
                    <a:gd name="T11" fmla="*/ 3 h 12"/>
                    <a:gd name="T12" fmla="*/ 3 w 30"/>
                    <a:gd name="T13" fmla="*/ 9 h 12"/>
                    <a:gd name="T14" fmla="*/ 11 w 30"/>
                    <a:gd name="T15" fmla="*/ 11 h 12"/>
                    <a:gd name="T16" fmla="*/ 13 w 30"/>
                    <a:gd name="T17" fmla="*/ 9 h 12"/>
                    <a:gd name="T18" fmla="*/ 18 w 30"/>
                    <a:gd name="T19" fmla="*/ 9 h 12"/>
                    <a:gd name="T20" fmla="*/ 19 w 30"/>
                    <a:gd name="T21" fmla="*/ 6 h 12"/>
                    <a:gd name="T22" fmla="*/ 24 w 30"/>
                    <a:gd name="T23" fmla="*/ 7 h 12"/>
                    <a:gd name="T24" fmla="*/ 28 w 30"/>
                    <a:gd name="T25" fmla="*/ 7 h 12"/>
                    <a:gd name="T26" fmla="*/ 30 w 30"/>
                    <a:gd name="T2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">
                      <a:moveTo>
                        <a:pt x="30" y="4"/>
                      </a:moveTo>
                      <a:cubicBezTo>
                        <a:pt x="27" y="2"/>
                        <a:pt x="26" y="0"/>
                        <a:pt x="22" y="0"/>
                      </a:cubicBezTo>
                      <a:cubicBezTo>
                        <a:pt x="20" y="0"/>
                        <a:pt x="19" y="0"/>
                        <a:pt x="17" y="0"/>
                      </a:cubicBezTo>
                      <a:cubicBezTo>
                        <a:pt x="15" y="0"/>
                        <a:pt x="15" y="1"/>
                        <a:pt x="14" y="1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10" y="1"/>
                        <a:pt x="9" y="2"/>
                        <a:pt x="8" y="3"/>
                      </a:cubicBezTo>
                      <a:cubicBezTo>
                        <a:pt x="6" y="5"/>
                        <a:pt x="0" y="4"/>
                        <a:pt x="3" y="9"/>
                      </a:cubicBezTo>
                      <a:cubicBezTo>
                        <a:pt x="4" y="11"/>
                        <a:pt x="8" y="12"/>
                        <a:pt x="11" y="11"/>
                      </a:cubicBezTo>
                      <a:cubicBezTo>
                        <a:pt x="12" y="11"/>
                        <a:pt x="12" y="9"/>
                        <a:pt x="13" y="9"/>
                      </a:cubicBezTo>
                      <a:cubicBezTo>
                        <a:pt x="15" y="9"/>
                        <a:pt x="17" y="9"/>
                        <a:pt x="18" y="9"/>
                      </a:cubicBezTo>
                      <a:cubicBezTo>
                        <a:pt x="19" y="9"/>
                        <a:pt x="19" y="7"/>
                        <a:pt x="19" y="6"/>
                      </a:cubicBezTo>
                      <a:cubicBezTo>
                        <a:pt x="20" y="5"/>
                        <a:pt x="23" y="7"/>
                        <a:pt x="24" y="7"/>
                      </a:cubicBezTo>
                      <a:cubicBezTo>
                        <a:pt x="25" y="7"/>
                        <a:pt x="27" y="7"/>
                        <a:pt x="28" y="7"/>
                      </a:cubicBezTo>
                      <a:cubicBezTo>
                        <a:pt x="29" y="7"/>
                        <a:pt x="29" y="5"/>
                        <a:pt x="3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2" name="Freeform 658">
                  <a:extLst>
                    <a:ext uri="{FF2B5EF4-FFF2-40B4-BE49-F238E27FC236}">
                      <a16:creationId xmlns:a16="http://schemas.microsoft.com/office/drawing/2014/main" id="{E783CF96-9FC1-024E-B1D7-95323885F8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963014"/>
                  <a:ext cx="370220" cy="292414"/>
                </a:xfrm>
                <a:custGeom>
                  <a:avLst/>
                  <a:gdLst>
                    <a:gd name="T0" fmla="*/ 11 w 47"/>
                    <a:gd name="T1" fmla="*/ 29 h 35"/>
                    <a:gd name="T2" fmla="*/ 18 w 47"/>
                    <a:gd name="T3" fmla="*/ 30 h 35"/>
                    <a:gd name="T4" fmla="*/ 23 w 47"/>
                    <a:gd name="T5" fmla="*/ 33 h 35"/>
                    <a:gd name="T6" fmla="*/ 25 w 47"/>
                    <a:gd name="T7" fmla="*/ 31 h 35"/>
                    <a:gd name="T8" fmla="*/ 29 w 47"/>
                    <a:gd name="T9" fmla="*/ 32 h 35"/>
                    <a:gd name="T10" fmla="*/ 33 w 47"/>
                    <a:gd name="T11" fmla="*/ 32 h 35"/>
                    <a:gd name="T12" fmla="*/ 36 w 47"/>
                    <a:gd name="T13" fmla="*/ 33 h 35"/>
                    <a:gd name="T14" fmla="*/ 38 w 47"/>
                    <a:gd name="T15" fmla="*/ 28 h 35"/>
                    <a:gd name="T16" fmla="*/ 42 w 47"/>
                    <a:gd name="T17" fmla="*/ 27 h 35"/>
                    <a:gd name="T18" fmla="*/ 40 w 47"/>
                    <a:gd name="T19" fmla="*/ 22 h 35"/>
                    <a:gd name="T20" fmla="*/ 44 w 47"/>
                    <a:gd name="T21" fmla="*/ 21 h 35"/>
                    <a:gd name="T22" fmla="*/ 45 w 47"/>
                    <a:gd name="T23" fmla="*/ 17 h 35"/>
                    <a:gd name="T24" fmla="*/ 42 w 47"/>
                    <a:gd name="T25" fmla="*/ 15 h 35"/>
                    <a:gd name="T26" fmla="*/ 39 w 47"/>
                    <a:gd name="T27" fmla="*/ 11 h 35"/>
                    <a:gd name="T28" fmla="*/ 38 w 47"/>
                    <a:gd name="T29" fmla="*/ 6 h 35"/>
                    <a:gd name="T30" fmla="*/ 35 w 47"/>
                    <a:gd name="T31" fmla="*/ 2 h 35"/>
                    <a:gd name="T32" fmla="*/ 33 w 47"/>
                    <a:gd name="T33" fmla="*/ 2 h 35"/>
                    <a:gd name="T34" fmla="*/ 30 w 47"/>
                    <a:gd name="T35" fmla="*/ 1 h 35"/>
                    <a:gd name="T36" fmla="*/ 28 w 47"/>
                    <a:gd name="T37" fmla="*/ 2 h 35"/>
                    <a:gd name="T38" fmla="*/ 25 w 47"/>
                    <a:gd name="T39" fmla="*/ 0 h 35"/>
                    <a:gd name="T40" fmla="*/ 22 w 47"/>
                    <a:gd name="T41" fmla="*/ 2 h 35"/>
                    <a:gd name="T42" fmla="*/ 17 w 47"/>
                    <a:gd name="T43" fmla="*/ 3 h 35"/>
                    <a:gd name="T44" fmla="*/ 17 w 47"/>
                    <a:gd name="T45" fmla="*/ 6 h 35"/>
                    <a:gd name="T46" fmla="*/ 13 w 47"/>
                    <a:gd name="T47" fmla="*/ 9 h 35"/>
                    <a:gd name="T48" fmla="*/ 12 w 47"/>
                    <a:gd name="T49" fmla="*/ 13 h 35"/>
                    <a:gd name="T50" fmla="*/ 8 w 47"/>
                    <a:gd name="T51" fmla="*/ 14 h 35"/>
                    <a:gd name="T52" fmla="*/ 1 w 47"/>
                    <a:gd name="T53" fmla="*/ 16 h 35"/>
                    <a:gd name="T54" fmla="*/ 2 w 47"/>
                    <a:gd name="T55" fmla="*/ 24 h 35"/>
                    <a:gd name="T56" fmla="*/ 1 w 47"/>
                    <a:gd name="T57" fmla="*/ 27 h 35"/>
                    <a:gd name="T58" fmla="*/ 1 w 47"/>
                    <a:gd name="T59" fmla="*/ 31 h 35"/>
                    <a:gd name="T60" fmla="*/ 5 w 47"/>
                    <a:gd name="T61" fmla="*/ 30 h 35"/>
                    <a:gd name="T62" fmla="*/ 11 w 47"/>
                    <a:gd name="T63" fmla="*/ 2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7" h="35">
                      <a:moveTo>
                        <a:pt x="11" y="29"/>
                      </a:moveTo>
                      <a:cubicBezTo>
                        <a:pt x="14" y="29"/>
                        <a:pt x="16" y="30"/>
                        <a:pt x="18" y="30"/>
                      </a:cubicBezTo>
                      <a:cubicBezTo>
                        <a:pt x="18" y="30"/>
                        <a:pt x="23" y="33"/>
                        <a:pt x="23" y="33"/>
                      </a:cubicBezTo>
                      <a:cubicBezTo>
                        <a:pt x="23" y="32"/>
                        <a:pt x="24" y="29"/>
                        <a:pt x="25" y="31"/>
                      </a:cubicBezTo>
                      <a:cubicBezTo>
                        <a:pt x="27" y="34"/>
                        <a:pt x="28" y="29"/>
                        <a:pt x="29" y="32"/>
                      </a:cubicBezTo>
                      <a:cubicBezTo>
                        <a:pt x="30" y="34"/>
                        <a:pt x="32" y="32"/>
                        <a:pt x="33" y="32"/>
                      </a:cubicBezTo>
                      <a:cubicBezTo>
                        <a:pt x="34" y="31"/>
                        <a:pt x="36" y="35"/>
                        <a:pt x="36" y="33"/>
                      </a:cubicBezTo>
                      <a:cubicBezTo>
                        <a:pt x="37" y="31"/>
                        <a:pt x="36" y="29"/>
                        <a:pt x="38" y="28"/>
                      </a:cubicBezTo>
                      <a:cubicBezTo>
                        <a:pt x="39" y="28"/>
                        <a:pt x="41" y="27"/>
                        <a:pt x="42" y="27"/>
                      </a:cubicBezTo>
                      <a:cubicBezTo>
                        <a:pt x="41" y="26"/>
                        <a:pt x="40" y="24"/>
                        <a:pt x="40" y="22"/>
                      </a:cubicBezTo>
                      <a:cubicBezTo>
                        <a:pt x="40" y="20"/>
                        <a:pt x="42" y="22"/>
                        <a:pt x="44" y="21"/>
                      </a:cubicBezTo>
                      <a:cubicBezTo>
                        <a:pt x="46" y="21"/>
                        <a:pt x="47" y="19"/>
                        <a:pt x="45" y="17"/>
                      </a:cubicBezTo>
                      <a:cubicBezTo>
                        <a:pt x="44" y="16"/>
                        <a:pt x="43" y="17"/>
                        <a:pt x="42" y="15"/>
                      </a:cubicBezTo>
                      <a:cubicBezTo>
                        <a:pt x="41" y="14"/>
                        <a:pt x="40" y="13"/>
                        <a:pt x="39" y="11"/>
                      </a:cubicBezTo>
                      <a:cubicBezTo>
                        <a:pt x="38" y="10"/>
                        <a:pt x="38" y="8"/>
                        <a:pt x="38" y="6"/>
                      </a:cubicBezTo>
                      <a:cubicBezTo>
                        <a:pt x="39" y="4"/>
                        <a:pt x="36" y="2"/>
                        <a:pt x="35" y="2"/>
                      </a:cubicBezTo>
                      <a:cubicBezTo>
                        <a:pt x="34" y="1"/>
                        <a:pt x="34" y="2"/>
                        <a:pt x="33" y="2"/>
                      </a:cubicBezTo>
                      <a:cubicBezTo>
                        <a:pt x="31" y="3"/>
                        <a:pt x="31" y="2"/>
                        <a:pt x="30" y="1"/>
                      </a:cubicBezTo>
                      <a:cubicBezTo>
                        <a:pt x="29" y="0"/>
                        <a:pt x="29" y="2"/>
                        <a:pt x="28" y="2"/>
                      </a:cubicBezTo>
                      <a:cubicBezTo>
                        <a:pt x="27" y="2"/>
                        <a:pt x="25" y="0"/>
                        <a:pt x="25" y="0"/>
                      </a:cubicBezTo>
                      <a:cubicBezTo>
                        <a:pt x="23" y="0"/>
                        <a:pt x="23" y="2"/>
                        <a:pt x="22" y="2"/>
                      </a:cubicBezTo>
                      <a:cubicBezTo>
                        <a:pt x="20" y="3"/>
                        <a:pt x="19" y="3"/>
                        <a:pt x="17" y="3"/>
                      </a:cubicBezTo>
                      <a:cubicBezTo>
                        <a:pt x="16" y="4"/>
                        <a:pt x="17" y="6"/>
                        <a:pt x="17" y="6"/>
                      </a:cubicBezTo>
                      <a:cubicBezTo>
                        <a:pt x="16" y="8"/>
                        <a:pt x="13" y="7"/>
                        <a:pt x="13" y="9"/>
                      </a:cubicBezTo>
                      <a:cubicBezTo>
                        <a:pt x="12" y="10"/>
                        <a:pt x="12" y="11"/>
                        <a:pt x="12" y="13"/>
                      </a:cubicBezTo>
                      <a:cubicBezTo>
                        <a:pt x="12" y="14"/>
                        <a:pt x="9" y="14"/>
                        <a:pt x="8" y="14"/>
                      </a:cubicBezTo>
                      <a:cubicBezTo>
                        <a:pt x="5" y="15"/>
                        <a:pt x="4" y="16"/>
                        <a:pt x="1" y="16"/>
                      </a:cubicBezTo>
                      <a:cubicBezTo>
                        <a:pt x="2" y="19"/>
                        <a:pt x="5" y="21"/>
                        <a:pt x="2" y="24"/>
                      </a:cubicBezTo>
                      <a:cubicBezTo>
                        <a:pt x="0" y="25"/>
                        <a:pt x="0" y="26"/>
                        <a:pt x="1" y="27"/>
                      </a:cubicBezTo>
                      <a:cubicBezTo>
                        <a:pt x="3" y="28"/>
                        <a:pt x="1" y="30"/>
                        <a:pt x="1" y="31"/>
                      </a:cubicBezTo>
                      <a:cubicBezTo>
                        <a:pt x="3" y="31"/>
                        <a:pt x="4" y="31"/>
                        <a:pt x="5" y="30"/>
                      </a:cubicBezTo>
                      <a:cubicBezTo>
                        <a:pt x="7" y="29"/>
                        <a:pt x="10" y="29"/>
                        <a:pt x="11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3" name="Freeform 659">
                  <a:extLst>
                    <a:ext uri="{FF2B5EF4-FFF2-40B4-BE49-F238E27FC236}">
                      <a16:creationId xmlns:a16="http://schemas.microsoft.com/office/drawing/2014/main" id="{AA6E3C3B-E592-9645-91FA-0DE5924D5F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945981"/>
                  <a:ext cx="228033" cy="158983"/>
                </a:xfrm>
                <a:custGeom>
                  <a:avLst/>
                  <a:gdLst>
                    <a:gd name="T0" fmla="*/ 16 w 29"/>
                    <a:gd name="T1" fmla="*/ 18 h 19"/>
                    <a:gd name="T2" fmla="*/ 23 w 29"/>
                    <a:gd name="T3" fmla="*/ 15 h 19"/>
                    <a:gd name="T4" fmla="*/ 23 w 29"/>
                    <a:gd name="T5" fmla="*/ 12 h 19"/>
                    <a:gd name="T6" fmla="*/ 27 w 29"/>
                    <a:gd name="T7" fmla="*/ 9 h 19"/>
                    <a:gd name="T8" fmla="*/ 26 w 29"/>
                    <a:gd name="T9" fmla="*/ 4 h 19"/>
                    <a:gd name="T10" fmla="*/ 19 w 29"/>
                    <a:gd name="T11" fmla="*/ 1 h 19"/>
                    <a:gd name="T12" fmla="*/ 10 w 29"/>
                    <a:gd name="T13" fmla="*/ 1 h 19"/>
                    <a:gd name="T14" fmla="*/ 0 w 29"/>
                    <a:gd name="T15" fmla="*/ 4 h 19"/>
                    <a:gd name="T16" fmla="*/ 1 w 29"/>
                    <a:gd name="T17" fmla="*/ 6 h 19"/>
                    <a:gd name="T18" fmla="*/ 2 w 29"/>
                    <a:gd name="T19" fmla="*/ 9 h 19"/>
                    <a:gd name="T20" fmla="*/ 5 w 29"/>
                    <a:gd name="T21" fmla="*/ 10 h 19"/>
                    <a:gd name="T22" fmla="*/ 9 w 29"/>
                    <a:gd name="T23" fmla="*/ 11 h 19"/>
                    <a:gd name="T24" fmla="*/ 8 w 29"/>
                    <a:gd name="T25" fmla="*/ 15 h 19"/>
                    <a:gd name="T26" fmla="*/ 12 w 29"/>
                    <a:gd name="T27" fmla="*/ 18 h 19"/>
                    <a:gd name="T28" fmla="*/ 16 w 29"/>
                    <a:gd name="T29" fmla="*/ 18 h 19"/>
                    <a:gd name="T30" fmla="*/ 16 w 29"/>
                    <a:gd name="T31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9" h="19">
                      <a:moveTo>
                        <a:pt x="16" y="18"/>
                      </a:moveTo>
                      <a:cubicBezTo>
                        <a:pt x="18" y="16"/>
                        <a:pt x="21" y="16"/>
                        <a:pt x="23" y="15"/>
                      </a:cubicBezTo>
                      <a:cubicBezTo>
                        <a:pt x="23" y="14"/>
                        <a:pt x="23" y="13"/>
                        <a:pt x="23" y="12"/>
                      </a:cubicBezTo>
                      <a:cubicBezTo>
                        <a:pt x="24" y="10"/>
                        <a:pt x="25" y="10"/>
                        <a:pt x="27" y="9"/>
                      </a:cubicBezTo>
                      <a:cubicBezTo>
                        <a:pt x="29" y="8"/>
                        <a:pt x="28" y="5"/>
                        <a:pt x="26" y="4"/>
                      </a:cubicBezTo>
                      <a:cubicBezTo>
                        <a:pt x="24" y="3"/>
                        <a:pt x="22" y="2"/>
                        <a:pt x="19" y="1"/>
                      </a:cubicBezTo>
                      <a:cubicBezTo>
                        <a:pt x="17" y="0"/>
                        <a:pt x="13" y="1"/>
                        <a:pt x="10" y="1"/>
                      </a:cubicBezTo>
                      <a:cubicBezTo>
                        <a:pt x="8" y="1"/>
                        <a:pt x="0" y="0"/>
                        <a:pt x="0" y="4"/>
                      </a:cubicBezTo>
                      <a:cubicBezTo>
                        <a:pt x="0" y="4"/>
                        <a:pt x="1" y="5"/>
                        <a:pt x="1" y="6"/>
                      </a:cubicBezTo>
                      <a:cubicBezTo>
                        <a:pt x="2" y="7"/>
                        <a:pt x="1" y="8"/>
                        <a:pt x="2" y="9"/>
                      </a:cubicBezTo>
                      <a:cubicBezTo>
                        <a:pt x="3" y="9"/>
                        <a:pt x="4" y="11"/>
                        <a:pt x="5" y="10"/>
                      </a:cubicBezTo>
                      <a:cubicBezTo>
                        <a:pt x="7" y="10"/>
                        <a:pt x="9" y="9"/>
                        <a:pt x="9" y="11"/>
                      </a:cubicBezTo>
                      <a:cubicBezTo>
                        <a:pt x="9" y="12"/>
                        <a:pt x="9" y="14"/>
                        <a:pt x="8" y="15"/>
                      </a:cubicBezTo>
                      <a:cubicBezTo>
                        <a:pt x="11" y="15"/>
                        <a:pt x="11" y="15"/>
                        <a:pt x="12" y="18"/>
                      </a:cubicBezTo>
                      <a:cubicBezTo>
                        <a:pt x="13" y="18"/>
                        <a:pt x="16" y="18"/>
                        <a:pt x="16" y="18"/>
                      </a:cubicBezTo>
                      <a:cubicBezTo>
                        <a:pt x="17" y="17"/>
                        <a:pt x="15" y="19"/>
                        <a:pt x="16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4" name="Freeform 660">
                  <a:extLst>
                    <a:ext uri="{FF2B5EF4-FFF2-40B4-BE49-F238E27FC236}">
                      <a16:creationId xmlns:a16="http://schemas.microsoft.com/office/drawing/2014/main" id="{479CC069-6B4A-3040-9210-AC64EBE0E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846618"/>
                  <a:ext cx="281691" cy="150467"/>
                </a:xfrm>
                <a:custGeom>
                  <a:avLst/>
                  <a:gdLst>
                    <a:gd name="T0" fmla="*/ 11 w 36"/>
                    <a:gd name="T1" fmla="*/ 13 h 18"/>
                    <a:gd name="T2" fmla="*/ 19 w 36"/>
                    <a:gd name="T3" fmla="*/ 12 h 18"/>
                    <a:gd name="T4" fmla="*/ 25 w 36"/>
                    <a:gd name="T5" fmla="*/ 15 h 18"/>
                    <a:gd name="T6" fmla="*/ 29 w 36"/>
                    <a:gd name="T7" fmla="*/ 17 h 18"/>
                    <a:gd name="T8" fmla="*/ 33 w 36"/>
                    <a:gd name="T9" fmla="*/ 16 h 18"/>
                    <a:gd name="T10" fmla="*/ 36 w 36"/>
                    <a:gd name="T11" fmla="*/ 14 h 18"/>
                    <a:gd name="T12" fmla="*/ 34 w 36"/>
                    <a:gd name="T13" fmla="*/ 8 h 18"/>
                    <a:gd name="T14" fmla="*/ 31 w 36"/>
                    <a:gd name="T15" fmla="*/ 4 h 18"/>
                    <a:gd name="T16" fmla="*/ 25 w 36"/>
                    <a:gd name="T17" fmla="*/ 3 h 18"/>
                    <a:gd name="T18" fmla="*/ 18 w 36"/>
                    <a:gd name="T19" fmla="*/ 1 h 18"/>
                    <a:gd name="T20" fmla="*/ 17 w 36"/>
                    <a:gd name="T21" fmla="*/ 5 h 18"/>
                    <a:gd name="T22" fmla="*/ 15 w 36"/>
                    <a:gd name="T23" fmla="*/ 7 h 18"/>
                    <a:gd name="T24" fmla="*/ 8 w 36"/>
                    <a:gd name="T25" fmla="*/ 4 h 18"/>
                    <a:gd name="T26" fmla="*/ 0 w 36"/>
                    <a:gd name="T27" fmla="*/ 15 h 18"/>
                    <a:gd name="T28" fmla="*/ 11 w 36"/>
                    <a:gd name="T29" fmla="*/ 13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6" h="18">
                      <a:moveTo>
                        <a:pt x="11" y="13"/>
                      </a:moveTo>
                      <a:cubicBezTo>
                        <a:pt x="14" y="13"/>
                        <a:pt x="16" y="12"/>
                        <a:pt x="19" y="12"/>
                      </a:cubicBezTo>
                      <a:cubicBezTo>
                        <a:pt x="20" y="12"/>
                        <a:pt x="24" y="14"/>
                        <a:pt x="25" y="15"/>
                      </a:cubicBezTo>
                      <a:cubicBezTo>
                        <a:pt x="26" y="16"/>
                        <a:pt x="27" y="18"/>
                        <a:pt x="29" y="17"/>
                      </a:cubicBezTo>
                      <a:cubicBezTo>
                        <a:pt x="30" y="17"/>
                        <a:pt x="31" y="16"/>
                        <a:pt x="33" y="16"/>
                      </a:cubicBezTo>
                      <a:cubicBezTo>
                        <a:pt x="34" y="16"/>
                        <a:pt x="34" y="14"/>
                        <a:pt x="36" y="14"/>
                      </a:cubicBezTo>
                      <a:cubicBezTo>
                        <a:pt x="35" y="12"/>
                        <a:pt x="33" y="9"/>
                        <a:pt x="34" y="8"/>
                      </a:cubicBezTo>
                      <a:cubicBezTo>
                        <a:pt x="35" y="6"/>
                        <a:pt x="32" y="4"/>
                        <a:pt x="31" y="4"/>
                      </a:cubicBezTo>
                      <a:cubicBezTo>
                        <a:pt x="29" y="3"/>
                        <a:pt x="27" y="5"/>
                        <a:pt x="25" y="3"/>
                      </a:cubicBezTo>
                      <a:cubicBezTo>
                        <a:pt x="22" y="1"/>
                        <a:pt x="21" y="0"/>
                        <a:pt x="18" y="1"/>
                      </a:cubicBezTo>
                      <a:cubicBezTo>
                        <a:pt x="16" y="2"/>
                        <a:pt x="17" y="3"/>
                        <a:pt x="17" y="5"/>
                      </a:cubicBezTo>
                      <a:cubicBezTo>
                        <a:pt x="16" y="6"/>
                        <a:pt x="16" y="7"/>
                        <a:pt x="15" y="7"/>
                      </a:cubicBezTo>
                      <a:cubicBezTo>
                        <a:pt x="12" y="9"/>
                        <a:pt x="10" y="5"/>
                        <a:pt x="8" y="4"/>
                      </a:cubicBezTo>
                      <a:cubicBezTo>
                        <a:pt x="3" y="0"/>
                        <a:pt x="0" y="11"/>
                        <a:pt x="0" y="15"/>
                      </a:cubicBezTo>
                      <a:cubicBezTo>
                        <a:pt x="4" y="13"/>
                        <a:pt x="7" y="13"/>
                        <a:pt x="1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5" name="Freeform 661">
                  <a:extLst>
                    <a:ext uri="{FF2B5EF4-FFF2-40B4-BE49-F238E27FC236}">
                      <a16:creationId xmlns:a16="http://schemas.microsoft.com/office/drawing/2014/main" id="{D071A9CE-F72E-8148-88C1-708537E86C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755773"/>
                  <a:ext cx="187795" cy="124913"/>
                </a:xfrm>
                <a:custGeom>
                  <a:avLst/>
                  <a:gdLst>
                    <a:gd name="T0" fmla="*/ 16 w 24"/>
                    <a:gd name="T1" fmla="*/ 15 h 15"/>
                    <a:gd name="T2" fmla="*/ 20 w 24"/>
                    <a:gd name="T3" fmla="*/ 15 h 15"/>
                    <a:gd name="T4" fmla="*/ 22 w 24"/>
                    <a:gd name="T5" fmla="*/ 13 h 15"/>
                    <a:gd name="T6" fmla="*/ 22 w 24"/>
                    <a:gd name="T7" fmla="*/ 10 h 15"/>
                    <a:gd name="T8" fmla="*/ 21 w 24"/>
                    <a:gd name="T9" fmla="*/ 5 h 15"/>
                    <a:gd name="T10" fmla="*/ 24 w 24"/>
                    <a:gd name="T11" fmla="*/ 0 h 15"/>
                    <a:gd name="T12" fmla="*/ 12 w 24"/>
                    <a:gd name="T13" fmla="*/ 0 h 15"/>
                    <a:gd name="T14" fmla="*/ 6 w 24"/>
                    <a:gd name="T15" fmla="*/ 1 h 15"/>
                    <a:gd name="T16" fmla="*/ 0 w 24"/>
                    <a:gd name="T17" fmla="*/ 5 h 15"/>
                    <a:gd name="T18" fmla="*/ 2 w 24"/>
                    <a:gd name="T19" fmla="*/ 6 h 15"/>
                    <a:gd name="T20" fmla="*/ 2 w 24"/>
                    <a:gd name="T21" fmla="*/ 8 h 15"/>
                    <a:gd name="T22" fmla="*/ 7 w 24"/>
                    <a:gd name="T23" fmla="*/ 9 h 15"/>
                    <a:gd name="T24" fmla="*/ 6 w 24"/>
                    <a:gd name="T25" fmla="*/ 13 h 15"/>
                    <a:gd name="T26" fmla="*/ 11 w 24"/>
                    <a:gd name="T27" fmla="*/ 12 h 15"/>
                    <a:gd name="T28" fmla="*/ 16 w 24"/>
                    <a:gd name="T29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4" h="15">
                      <a:moveTo>
                        <a:pt x="16" y="15"/>
                      </a:moveTo>
                      <a:cubicBezTo>
                        <a:pt x="17" y="15"/>
                        <a:pt x="19" y="15"/>
                        <a:pt x="20" y="15"/>
                      </a:cubicBezTo>
                      <a:cubicBezTo>
                        <a:pt x="20" y="14"/>
                        <a:pt x="22" y="14"/>
                        <a:pt x="22" y="13"/>
                      </a:cubicBezTo>
                      <a:cubicBezTo>
                        <a:pt x="22" y="12"/>
                        <a:pt x="22" y="11"/>
                        <a:pt x="22" y="10"/>
                      </a:cubicBezTo>
                      <a:cubicBezTo>
                        <a:pt x="21" y="8"/>
                        <a:pt x="20" y="7"/>
                        <a:pt x="21" y="5"/>
                      </a:cubicBezTo>
                      <a:cubicBezTo>
                        <a:pt x="23" y="4"/>
                        <a:pt x="24" y="2"/>
                        <a:pt x="24" y="0"/>
                      </a:cubicBezTo>
                      <a:cubicBezTo>
                        <a:pt x="22" y="3"/>
                        <a:pt x="15" y="0"/>
                        <a:pt x="12" y="0"/>
                      </a:cubicBez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5" y="1"/>
                        <a:pt x="0" y="5"/>
                        <a:pt x="0" y="5"/>
                      </a:cubicBezTo>
                      <a:cubicBezTo>
                        <a:pt x="0" y="6"/>
                        <a:pt x="3" y="5"/>
                        <a:pt x="2" y="6"/>
                      </a:cubicBezTo>
                      <a:cubicBezTo>
                        <a:pt x="2" y="7"/>
                        <a:pt x="2" y="7"/>
                        <a:pt x="2" y="8"/>
                      </a:cubicBezTo>
                      <a:cubicBezTo>
                        <a:pt x="3" y="10"/>
                        <a:pt x="7" y="9"/>
                        <a:pt x="7" y="9"/>
                      </a:cubicBezTo>
                      <a:cubicBezTo>
                        <a:pt x="7" y="10"/>
                        <a:pt x="6" y="12"/>
                        <a:pt x="6" y="13"/>
                      </a:cubicBezTo>
                      <a:cubicBezTo>
                        <a:pt x="7" y="12"/>
                        <a:pt x="9" y="11"/>
                        <a:pt x="11" y="12"/>
                      </a:cubicBezTo>
                      <a:cubicBezTo>
                        <a:pt x="13" y="13"/>
                        <a:pt x="14" y="15"/>
                        <a:pt x="1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6" name="Freeform 662">
                  <a:extLst>
                    <a:ext uri="{FF2B5EF4-FFF2-40B4-BE49-F238E27FC236}">
                      <a16:creationId xmlns:a16="http://schemas.microsoft.com/office/drawing/2014/main" id="{A59CE053-3E94-264F-A06F-72FC3D4E5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1" y="7014117"/>
                  <a:ext cx="126090" cy="65297"/>
                </a:xfrm>
                <a:custGeom>
                  <a:avLst/>
                  <a:gdLst>
                    <a:gd name="T0" fmla="*/ 16 w 16"/>
                    <a:gd name="T1" fmla="*/ 4 h 8"/>
                    <a:gd name="T2" fmla="*/ 12 w 16"/>
                    <a:gd name="T3" fmla="*/ 2 h 8"/>
                    <a:gd name="T4" fmla="*/ 8 w 16"/>
                    <a:gd name="T5" fmla="*/ 0 h 8"/>
                    <a:gd name="T6" fmla="*/ 7 w 16"/>
                    <a:gd name="T7" fmla="*/ 3 h 8"/>
                    <a:gd name="T8" fmla="*/ 5 w 16"/>
                    <a:gd name="T9" fmla="*/ 2 h 8"/>
                    <a:gd name="T10" fmla="*/ 2 w 16"/>
                    <a:gd name="T11" fmla="*/ 3 h 8"/>
                    <a:gd name="T12" fmla="*/ 0 w 16"/>
                    <a:gd name="T13" fmla="*/ 5 h 8"/>
                    <a:gd name="T14" fmla="*/ 0 w 16"/>
                    <a:gd name="T15" fmla="*/ 6 h 8"/>
                    <a:gd name="T16" fmla="*/ 2 w 16"/>
                    <a:gd name="T17" fmla="*/ 6 h 8"/>
                    <a:gd name="T18" fmla="*/ 8 w 16"/>
                    <a:gd name="T19" fmla="*/ 7 h 8"/>
                    <a:gd name="T20" fmla="*/ 16 w 16"/>
                    <a:gd name="T21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6" y="1"/>
                        <a:pt x="14" y="2"/>
                        <a:pt x="12" y="2"/>
                      </a:cubicBezTo>
                      <a:cubicBezTo>
                        <a:pt x="11" y="3"/>
                        <a:pt x="10" y="1"/>
                        <a:pt x="8" y="0"/>
                      </a:cubicBezTo>
                      <a:cubicBezTo>
                        <a:pt x="8" y="1"/>
                        <a:pt x="8" y="2"/>
                        <a:pt x="7" y="3"/>
                      </a:cubicBezTo>
                      <a:cubicBezTo>
                        <a:pt x="6" y="3"/>
                        <a:pt x="7" y="1"/>
                        <a:pt x="5" y="2"/>
                      </a:cubicBezTo>
                      <a:cubicBezTo>
                        <a:pt x="4" y="2"/>
                        <a:pt x="2" y="2"/>
                        <a:pt x="2" y="3"/>
                      </a:cubicBezTo>
                      <a:cubicBezTo>
                        <a:pt x="1" y="5"/>
                        <a:pt x="2" y="6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4" y="7"/>
                        <a:pt x="6" y="7"/>
                        <a:pt x="8" y="7"/>
                      </a:cubicBezTo>
                      <a:cubicBezTo>
                        <a:pt x="10" y="7"/>
                        <a:pt x="16" y="8"/>
                        <a:pt x="1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7" name="Freeform 663">
                  <a:extLst>
                    <a:ext uri="{FF2B5EF4-FFF2-40B4-BE49-F238E27FC236}">
                      <a16:creationId xmlns:a16="http://schemas.microsoft.com/office/drawing/2014/main" id="{1C442B39-0119-1B47-815C-164C81C8B1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25797" y="7031148"/>
                  <a:ext cx="375585" cy="349191"/>
                </a:xfrm>
                <a:custGeom>
                  <a:avLst/>
                  <a:gdLst>
                    <a:gd name="T0" fmla="*/ 1 w 48"/>
                    <a:gd name="T1" fmla="*/ 12 h 42"/>
                    <a:gd name="T2" fmla="*/ 0 w 48"/>
                    <a:gd name="T3" fmla="*/ 16 h 42"/>
                    <a:gd name="T4" fmla="*/ 2 w 48"/>
                    <a:gd name="T5" fmla="*/ 20 h 42"/>
                    <a:gd name="T6" fmla="*/ 4 w 48"/>
                    <a:gd name="T7" fmla="*/ 27 h 42"/>
                    <a:gd name="T8" fmla="*/ 9 w 48"/>
                    <a:gd name="T9" fmla="*/ 31 h 42"/>
                    <a:gd name="T10" fmla="*/ 10 w 48"/>
                    <a:gd name="T11" fmla="*/ 33 h 42"/>
                    <a:gd name="T12" fmla="*/ 13 w 48"/>
                    <a:gd name="T13" fmla="*/ 32 h 42"/>
                    <a:gd name="T14" fmla="*/ 21 w 48"/>
                    <a:gd name="T15" fmla="*/ 36 h 42"/>
                    <a:gd name="T16" fmla="*/ 25 w 48"/>
                    <a:gd name="T17" fmla="*/ 37 h 42"/>
                    <a:gd name="T18" fmla="*/ 33 w 48"/>
                    <a:gd name="T19" fmla="*/ 37 h 42"/>
                    <a:gd name="T20" fmla="*/ 39 w 48"/>
                    <a:gd name="T21" fmla="*/ 41 h 42"/>
                    <a:gd name="T22" fmla="*/ 41 w 48"/>
                    <a:gd name="T23" fmla="*/ 35 h 42"/>
                    <a:gd name="T24" fmla="*/ 44 w 48"/>
                    <a:gd name="T25" fmla="*/ 32 h 42"/>
                    <a:gd name="T26" fmla="*/ 48 w 48"/>
                    <a:gd name="T27" fmla="*/ 31 h 42"/>
                    <a:gd name="T28" fmla="*/ 45 w 48"/>
                    <a:gd name="T29" fmla="*/ 26 h 42"/>
                    <a:gd name="T30" fmla="*/ 44 w 48"/>
                    <a:gd name="T31" fmla="*/ 19 h 42"/>
                    <a:gd name="T32" fmla="*/ 46 w 48"/>
                    <a:gd name="T33" fmla="*/ 12 h 42"/>
                    <a:gd name="T34" fmla="*/ 44 w 48"/>
                    <a:gd name="T35" fmla="*/ 7 h 42"/>
                    <a:gd name="T36" fmla="*/ 42 w 48"/>
                    <a:gd name="T37" fmla="*/ 5 h 42"/>
                    <a:gd name="T38" fmla="*/ 25 w 48"/>
                    <a:gd name="T39" fmla="*/ 4 h 42"/>
                    <a:gd name="T40" fmla="*/ 20 w 48"/>
                    <a:gd name="T41" fmla="*/ 2 h 42"/>
                    <a:gd name="T42" fmla="*/ 13 w 48"/>
                    <a:gd name="T43" fmla="*/ 4 h 42"/>
                    <a:gd name="T44" fmla="*/ 6 w 48"/>
                    <a:gd name="T45" fmla="*/ 6 h 42"/>
                    <a:gd name="T46" fmla="*/ 2 w 48"/>
                    <a:gd name="T47" fmla="*/ 7 h 42"/>
                    <a:gd name="T48" fmla="*/ 1 w 48"/>
                    <a:gd name="T49" fmla="*/ 9 h 42"/>
                    <a:gd name="T50" fmla="*/ 1 w 48"/>
                    <a:gd name="T51" fmla="*/ 12 h 42"/>
                    <a:gd name="T52" fmla="*/ 1 w 48"/>
                    <a:gd name="T53" fmla="*/ 12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8" h="42">
                      <a:moveTo>
                        <a:pt x="1" y="12"/>
                      </a:moveTo>
                      <a:cubicBezTo>
                        <a:pt x="1" y="13"/>
                        <a:pt x="0" y="15"/>
                        <a:pt x="0" y="16"/>
                      </a:cubicBezTo>
                      <a:cubicBezTo>
                        <a:pt x="1" y="17"/>
                        <a:pt x="2" y="19"/>
                        <a:pt x="2" y="20"/>
                      </a:cubicBezTo>
                      <a:cubicBezTo>
                        <a:pt x="2" y="22"/>
                        <a:pt x="3" y="25"/>
                        <a:pt x="4" y="27"/>
                      </a:cubicBezTo>
                      <a:cubicBezTo>
                        <a:pt x="5" y="30"/>
                        <a:pt x="8" y="29"/>
                        <a:pt x="9" y="31"/>
                      </a:cubicBezTo>
                      <a:cubicBezTo>
                        <a:pt x="9" y="31"/>
                        <a:pt x="9" y="33"/>
                        <a:pt x="10" y="33"/>
                      </a:cubicBezTo>
                      <a:cubicBezTo>
                        <a:pt x="11" y="34"/>
                        <a:pt x="12" y="32"/>
                        <a:pt x="13" y="32"/>
                      </a:cubicBezTo>
                      <a:cubicBezTo>
                        <a:pt x="15" y="31"/>
                        <a:pt x="19" y="35"/>
                        <a:pt x="21" y="36"/>
                      </a:cubicBezTo>
                      <a:cubicBezTo>
                        <a:pt x="22" y="37"/>
                        <a:pt x="23" y="39"/>
                        <a:pt x="25" y="37"/>
                      </a:cubicBezTo>
                      <a:cubicBezTo>
                        <a:pt x="26" y="36"/>
                        <a:pt x="31" y="37"/>
                        <a:pt x="33" y="37"/>
                      </a:cubicBezTo>
                      <a:cubicBezTo>
                        <a:pt x="36" y="37"/>
                        <a:pt x="37" y="39"/>
                        <a:pt x="39" y="41"/>
                      </a:cubicBezTo>
                      <a:cubicBezTo>
                        <a:pt x="40" y="42"/>
                        <a:pt x="40" y="36"/>
                        <a:pt x="41" y="35"/>
                      </a:cubicBezTo>
                      <a:cubicBezTo>
                        <a:pt x="42" y="34"/>
                        <a:pt x="43" y="33"/>
                        <a:pt x="44" y="32"/>
                      </a:cubicBezTo>
                      <a:cubicBezTo>
                        <a:pt x="45" y="32"/>
                        <a:pt x="48" y="32"/>
                        <a:pt x="48" y="31"/>
                      </a:cubicBezTo>
                      <a:cubicBezTo>
                        <a:pt x="47" y="28"/>
                        <a:pt x="47" y="27"/>
                        <a:pt x="45" y="26"/>
                      </a:cubicBezTo>
                      <a:cubicBezTo>
                        <a:pt x="43" y="24"/>
                        <a:pt x="46" y="21"/>
                        <a:pt x="44" y="19"/>
                      </a:cubicBezTo>
                      <a:cubicBezTo>
                        <a:pt x="42" y="18"/>
                        <a:pt x="47" y="14"/>
                        <a:pt x="46" y="12"/>
                      </a:cubicBezTo>
                      <a:cubicBezTo>
                        <a:pt x="45" y="10"/>
                        <a:pt x="44" y="9"/>
                        <a:pt x="44" y="7"/>
                      </a:cubicBezTo>
                      <a:cubicBezTo>
                        <a:pt x="44" y="6"/>
                        <a:pt x="44" y="5"/>
                        <a:pt x="42" y="5"/>
                      </a:cubicBezTo>
                      <a:cubicBezTo>
                        <a:pt x="37" y="3"/>
                        <a:pt x="30" y="6"/>
                        <a:pt x="25" y="4"/>
                      </a:cubicBezTo>
                      <a:cubicBezTo>
                        <a:pt x="25" y="7"/>
                        <a:pt x="21" y="2"/>
                        <a:pt x="20" y="2"/>
                      </a:cubicBezTo>
                      <a:cubicBezTo>
                        <a:pt x="17" y="0"/>
                        <a:pt x="15" y="2"/>
                        <a:pt x="13" y="4"/>
                      </a:cubicBezTo>
                      <a:cubicBezTo>
                        <a:pt x="10" y="5"/>
                        <a:pt x="8" y="6"/>
                        <a:pt x="6" y="6"/>
                      </a:cubicBezTo>
                      <a:cubicBezTo>
                        <a:pt x="5" y="7"/>
                        <a:pt x="3" y="7"/>
                        <a:pt x="2" y="7"/>
                      </a:cubicBezTo>
                      <a:cubicBezTo>
                        <a:pt x="1" y="8"/>
                        <a:pt x="3" y="9"/>
                        <a:pt x="1" y="9"/>
                      </a:cubicBezTo>
                      <a:cubicBezTo>
                        <a:pt x="1" y="10"/>
                        <a:pt x="1" y="11"/>
                        <a:pt x="1" y="12"/>
                      </a:cubicBezTo>
                      <a:cubicBezTo>
                        <a:pt x="1" y="14"/>
                        <a:pt x="1" y="12"/>
                        <a:pt x="1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8" name="Freeform 664">
                  <a:extLst>
                    <a:ext uri="{FF2B5EF4-FFF2-40B4-BE49-F238E27FC236}">
                      <a16:creationId xmlns:a16="http://schemas.microsoft.com/office/drawing/2014/main" id="{34E4D7AA-9153-2240-9D44-5F5F8F723D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397374"/>
                  <a:ext cx="362173" cy="249828"/>
                </a:xfrm>
                <a:custGeom>
                  <a:avLst/>
                  <a:gdLst>
                    <a:gd name="T0" fmla="*/ 38 w 46"/>
                    <a:gd name="T1" fmla="*/ 13 h 30"/>
                    <a:gd name="T2" fmla="*/ 35 w 46"/>
                    <a:gd name="T3" fmla="*/ 6 h 30"/>
                    <a:gd name="T4" fmla="*/ 32 w 46"/>
                    <a:gd name="T5" fmla="*/ 0 h 30"/>
                    <a:gd name="T6" fmla="*/ 22 w 46"/>
                    <a:gd name="T7" fmla="*/ 4 h 30"/>
                    <a:gd name="T8" fmla="*/ 18 w 46"/>
                    <a:gd name="T9" fmla="*/ 3 h 30"/>
                    <a:gd name="T10" fmla="*/ 12 w 46"/>
                    <a:gd name="T11" fmla="*/ 3 h 30"/>
                    <a:gd name="T12" fmla="*/ 8 w 46"/>
                    <a:gd name="T13" fmla="*/ 6 h 30"/>
                    <a:gd name="T14" fmla="*/ 4 w 46"/>
                    <a:gd name="T15" fmla="*/ 14 h 30"/>
                    <a:gd name="T16" fmla="*/ 0 w 46"/>
                    <a:gd name="T17" fmla="*/ 15 h 30"/>
                    <a:gd name="T18" fmla="*/ 3 w 46"/>
                    <a:gd name="T19" fmla="*/ 18 h 30"/>
                    <a:gd name="T20" fmla="*/ 5 w 46"/>
                    <a:gd name="T21" fmla="*/ 22 h 30"/>
                    <a:gd name="T22" fmla="*/ 8 w 46"/>
                    <a:gd name="T23" fmla="*/ 24 h 30"/>
                    <a:gd name="T24" fmla="*/ 11 w 46"/>
                    <a:gd name="T25" fmla="*/ 25 h 30"/>
                    <a:gd name="T26" fmla="*/ 11 w 46"/>
                    <a:gd name="T27" fmla="*/ 28 h 30"/>
                    <a:gd name="T28" fmla="*/ 21 w 46"/>
                    <a:gd name="T29" fmla="*/ 30 h 30"/>
                    <a:gd name="T30" fmla="*/ 28 w 46"/>
                    <a:gd name="T31" fmla="*/ 28 h 30"/>
                    <a:gd name="T32" fmla="*/ 40 w 46"/>
                    <a:gd name="T33" fmla="*/ 30 h 30"/>
                    <a:gd name="T34" fmla="*/ 41 w 46"/>
                    <a:gd name="T35" fmla="*/ 23 h 30"/>
                    <a:gd name="T36" fmla="*/ 46 w 46"/>
                    <a:gd name="T37" fmla="*/ 20 h 30"/>
                    <a:gd name="T38" fmla="*/ 39 w 46"/>
                    <a:gd name="T39" fmla="*/ 20 h 30"/>
                    <a:gd name="T40" fmla="*/ 38 w 46"/>
                    <a:gd name="T41" fmla="*/ 13 h 30"/>
                    <a:gd name="T42" fmla="*/ 38 w 46"/>
                    <a:gd name="T4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" h="30">
                      <a:moveTo>
                        <a:pt x="38" y="13"/>
                      </a:moveTo>
                      <a:cubicBezTo>
                        <a:pt x="39" y="10"/>
                        <a:pt x="36" y="8"/>
                        <a:pt x="35" y="6"/>
                      </a:cubicBezTo>
                      <a:cubicBezTo>
                        <a:pt x="33" y="5"/>
                        <a:pt x="32" y="2"/>
                        <a:pt x="32" y="0"/>
                      </a:cubicBezTo>
                      <a:cubicBezTo>
                        <a:pt x="29" y="1"/>
                        <a:pt x="26" y="4"/>
                        <a:pt x="22" y="4"/>
                      </a:cubicBezTo>
                      <a:cubicBezTo>
                        <a:pt x="21" y="4"/>
                        <a:pt x="19" y="3"/>
                        <a:pt x="18" y="3"/>
                      </a:cubicBezTo>
                      <a:cubicBezTo>
                        <a:pt x="16" y="3"/>
                        <a:pt x="14" y="3"/>
                        <a:pt x="12" y="3"/>
                      </a:cubicBezTo>
                      <a:cubicBezTo>
                        <a:pt x="12" y="3"/>
                        <a:pt x="9" y="6"/>
                        <a:pt x="8" y="6"/>
                      </a:cubicBezTo>
                      <a:cubicBezTo>
                        <a:pt x="7" y="9"/>
                        <a:pt x="5" y="11"/>
                        <a:pt x="4" y="14"/>
                      </a:cubicBezTo>
                      <a:cubicBezTo>
                        <a:pt x="3" y="14"/>
                        <a:pt x="1" y="14"/>
                        <a:pt x="0" y="15"/>
                      </a:cubicBezTo>
                      <a:cubicBezTo>
                        <a:pt x="0" y="16"/>
                        <a:pt x="3" y="17"/>
                        <a:pt x="3" y="18"/>
                      </a:cubicBezTo>
                      <a:cubicBezTo>
                        <a:pt x="3" y="20"/>
                        <a:pt x="4" y="20"/>
                        <a:pt x="5" y="22"/>
                      </a:cubicBezTo>
                      <a:cubicBezTo>
                        <a:pt x="5" y="24"/>
                        <a:pt x="6" y="24"/>
                        <a:pt x="8" y="24"/>
                      </a:cubicBezTo>
                      <a:cubicBezTo>
                        <a:pt x="9" y="24"/>
                        <a:pt x="11" y="24"/>
                        <a:pt x="11" y="25"/>
                      </a:cubicBezTo>
                      <a:cubicBezTo>
                        <a:pt x="11" y="26"/>
                        <a:pt x="11" y="27"/>
                        <a:pt x="11" y="28"/>
                      </a:cubicBezTo>
                      <a:cubicBezTo>
                        <a:pt x="13" y="30"/>
                        <a:pt x="18" y="30"/>
                        <a:pt x="21" y="30"/>
                      </a:cubicBezTo>
                      <a:cubicBezTo>
                        <a:pt x="24" y="30"/>
                        <a:pt x="26" y="30"/>
                        <a:pt x="28" y="28"/>
                      </a:cubicBezTo>
                      <a:cubicBezTo>
                        <a:pt x="32" y="26"/>
                        <a:pt x="36" y="28"/>
                        <a:pt x="40" y="30"/>
                      </a:cubicBezTo>
                      <a:cubicBezTo>
                        <a:pt x="40" y="28"/>
                        <a:pt x="40" y="25"/>
                        <a:pt x="41" y="23"/>
                      </a:cubicBezTo>
                      <a:cubicBezTo>
                        <a:pt x="42" y="22"/>
                        <a:pt x="45" y="24"/>
                        <a:pt x="46" y="20"/>
                      </a:cubicBezTo>
                      <a:cubicBezTo>
                        <a:pt x="43" y="18"/>
                        <a:pt x="42" y="20"/>
                        <a:pt x="39" y="20"/>
                      </a:cubicBezTo>
                      <a:cubicBezTo>
                        <a:pt x="37" y="19"/>
                        <a:pt x="37" y="14"/>
                        <a:pt x="38" y="13"/>
                      </a:cubicBezTo>
                      <a:cubicBezTo>
                        <a:pt x="39" y="11"/>
                        <a:pt x="37" y="15"/>
                        <a:pt x="38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9" name="Freeform 665">
                  <a:extLst>
                    <a:ext uri="{FF2B5EF4-FFF2-40B4-BE49-F238E27FC236}">
                      <a16:creationId xmlns:a16="http://schemas.microsoft.com/office/drawing/2014/main" id="{CE25E1BC-9D71-D942-898E-DB6C4DECFD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06010" y="7388857"/>
                  <a:ext cx="131454" cy="167501"/>
                </a:xfrm>
                <a:custGeom>
                  <a:avLst/>
                  <a:gdLst>
                    <a:gd name="T0" fmla="*/ 14 w 17"/>
                    <a:gd name="T1" fmla="*/ 10 h 20"/>
                    <a:gd name="T2" fmla="*/ 9 w 17"/>
                    <a:gd name="T3" fmla="*/ 3 h 20"/>
                    <a:gd name="T4" fmla="*/ 0 w 17"/>
                    <a:gd name="T5" fmla="*/ 1 h 20"/>
                    <a:gd name="T6" fmla="*/ 5 w 17"/>
                    <a:gd name="T7" fmla="*/ 10 h 20"/>
                    <a:gd name="T8" fmla="*/ 7 w 17"/>
                    <a:gd name="T9" fmla="*/ 20 h 20"/>
                    <a:gd name="T10" fmla="*/ 10 w 17"/>
                    <a:gd name="T11" fmla="*/ 14 h 20"/>
                    <a:gd name="T12" fmla="*/ 14 w 17"/>
                    <a:gd name="T13" fmla="*/ 14 h 20"/>
                    <a:gd name="T14" fmla="*/ 14 w 17"/>
                    <a:gd name="T15" fmla="*/ 10 h 20"/>
                    <a:gd name="T16" fmla="*/ 14 w 17"/>
                    <a:gd name="T17" fmla="*/ 1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0">
                      <a:moveTo>
                        <a:pt x="14" y="10"/>
                      </a:moveTo>
                      <a:cubicBezTo>
                        <a:pt x="12" y="8"/>
                        <a:pt x="11" y="4"/>
                        <a:pt x="9" y="3"/>
                      </a:cubicBezTo>
                      <a:cubicBezTo>
                        <a:pt x="8" y="3"/>
                        <a:pt x="0" y="0"/>
                        <a:pt x="0" y="1"/>
                      </a:cubicBezTo>
                      <a:cubicBezTo>
                        <a:pt x="1" y="5"/>
                        <a:pt x="3" y="7"/>
                        <a:pt x="5" y="10"/>
                      </a:cubicBezTo>
                      <a:cubicBezTo>
                        <a:pt x="7" y="13"/>
                        <a:pt x="4" y="17"/>
                        <a:pt x="7" y="20"/>
                      </a:cubicBezTo>
                      <a:cubicBezTo>
                        <a:pt x="8" y="19"/>
                        <a:pt x="9" y="16"/>
                        <a:pt x="10" y="14"/>
                      </a:cubicBezTo>
                      <a:cubicBezTo>
                        <a:pt x="12" y="13"/>
                        <a:pt x="13" y="14"/>
                        <a:pt x="14" y="14"/>
                      </a:cubicBezTo>
                      <a:cubicBezTo>
                        <a:pt x="17" y="14"/>
                        <a:pt x="14" y="10"/>
                        <a:pt x="14" y="10"/>
                      </a:cubicBezTo>
                      <a:cubicBezTo>
                        <a:pt x="13" y="9"/>
                        <a:pt x="14" y="10"/>
                        <a:pt x="1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0" name="Freeform 666">
                  <a:extLst>
                    <a:ext uri="{FF2B5EF4-FFF2-40B4-BE49-F238E27FC236}">
                      <a16:creationId xmlns:a16="http://schemas.microsoft.com/office/drawing/2014/main" id="{3BD4FE2B-0068-C248-A28B-52CC5643B9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59667" y="7479702"/>
                  <a:ext cx="77799" cy="85168"/>
                </a:xfrm>
                <a:custGeom>
                  <a:avLst/>
                  <a:gdLst>
                    <a:gd name="T0" fmla="*/ 7 w 10"/>
                    <a:gd name="T1" fmla="*/ 9 h 10"/>
                    <a:gd name="T2" fmla="*/ 7 w 10"/>
                    <a:gd name="T3" fmla="*/ 7 h 10"/>
                    <a:gd name="T4" fmla="*/ 10 w 10"/>
                    <a:gd name="T5" fmla="*/ 4 h 10"/>
                    <a:gd name="T6" fmla="*/ 8 w 10"/>
                    <a:gd name="T7" fmla="*/ 1 h 10"/>
                    <a:gd name="T8" fmla="*/ 3 w 10"/>
                    <a:gd name="T9" fmla="*/ 4 h 10"/>
                    <a:gd name="T10" fmla="*/ 0 w 10"/>
                    <a:gd name="T11" fmla="*/ 9 h 10"/>
                    <a:gd name="T12" fmla="*/ 3 w 10"/>
                    <a:gd name="T13" fmla="*/ 9 h 10"/>
                    <a:gd name="T14" fmla="*/ 7 w 10"/>
                    <a:gd name="T15" fmla="*/ 10 h 10"/>
                    <a:gd name="T16" fmla="*/ 7 w 10"/>
                    <a:gd name="T17" fmla="*/ 9 h 10"/>
                    <a:gd name="T18" fmla="*/ 7 w 10"/>
                    <a:gd name="T1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" h="10">
                      <a:moveTo>
                        <a:pt x="7" y="9"/>
                      </a:moveTo>
                      <a:cubicBezTo>
                        <a:pt x="6" y="8"/>
                        <a:pt x="6" y="8"/>
                        <a:pt x="7" y="7"/>
                      </a:cubicBezTo>
                      <a:cubicBezTo>
                        <a:pt x="8" y="6"/>
                        <a:pt x="9" y="5"/>
                        <a:pt x="10" y="4"/>
                      </a:cubicBezTo>
                      <a:cubicBezTo>
                        <a:pt x="10" y="4"/>
                        <a:pt x="8" y="2"/>
                        <a:pt x="8" y="1"/>
                      </a:cubicBezTo>
                      <a:cubicBezTo>
                        <a:pt x="8" y="5"/>
                        <a:pt x="3" y="0"/>
                        <a:pt x="3" y="4"/>
                      </a:cubicBezTo>
                      <a:cubicBezTo>
                        <a:pt x="3" y="6"/>
                        <a:pt x="1" y="8"/>
                        <a:pt x="0" y="9"/>
                      </a:cubicBezTo>
                      <a:cubicBezTo>
                        <a:pt x="0" y="10"/>
                        <a:pt x="2" y="9"/>
                        <a:pt x="3" y="9"/>
                      </a:cubicBezTo>
                      <a:cubicBezTo>
                        <a:pt x="5" y="9"/>
                        <a:pt x="6" y="9"/>
                        <a:pt x="7" y="10"/>
                      </a:cubicBezTo>
                      <a:cubicBezTo>
                        <a:pt x="7" y="10"/>
                        <a:pt x="7" y="9"/>
                        <a:pt x="7" y="9"/>
                      </a:cubicBezTo>
                      <a:cubicBezTo>
                        <a:pt x="6" y="8"/>
                        <a:pt x="7" y="9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1" name="Freeform 667">
                  <a:extLst>
                    <a:ext uri="{FF2B5EF4-FFF2-40B4-BE49-F238E27FC236}">
                      <a16:creationId xmlns:a16="http://schemas.microsoft.com/office/drawing/2014/main" id="{5A8209C0-1777-CE41-9C6F-7B5FD4CF4F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613132"/>
                  <a:ext cx="252180" cy="158983"/>
                </a:xfrm>
                <a:custGeom>
                  <a:avLst/>
                  <a:gdLst>
                    <a:gd name="T0" fmla="*/ 17 w 32"/>
                    <a:gd name="T1" fmla="*/ 4 h 19"/>
                    <a:gd name="T2" fmla="*/ 2 w 32"/>
                    <a:gd name="T3" fmla="*/ 0 h 19"/>
                    <a:gd name="T4" fmla="*/ 2 w 32"/>
                    <a:gd name="T5" fmla="*/ 5 h 19"/>
                    <a:gd name="T6" fmla="*/ 3 w 32"/>
                    <a:gd name="T7" fmla="*/ 8 h 19"/>
                    <a:gd name="T8" fmla="*/ 1 w 32"/>
                    <a:gd name="T9" fmla="*/ 11 h 19"/>
                    <a:gd name="T10" fmla="*/ 3 w 32"/>
                    <a:gd name="T11" fmla="*/ 17 h 19"/>
                    <a:gd name="T12" fmla="*/ 9 w 32"/>
                    <a:gd name="T13" fmla="*/ 17 h 19"/>
                    <a:gd name="T14" fmla="*/ 16 w 32"/>
                    <a:gd name="T15" fmla="*/ 18 h 19"/>
                    <a:gd name="T16" fmla="*/ 21 w 32"/>
                    <a:gd name="T17" fmla="*/ 15 h 19"/>
                    <a:gd name="T18" fmla="*/ 28 w 32"/>
                    <a:gd name="T19" fmla="*/ 14 h 19"/>
                    <a:gd name="T20" fmla="*/ 28 w 32"/>
                    <a:gd name="T21" fmla="*/ 8 h 19"/>
                    <a:gd name="T22" fmla="*/ 29 w 32"/>
                    <a:gd name="T23" fmla="*/ 3 h 19"/>
                    <a:gd name="T24" fmla="*/ 21 w 32"/>
                    <a:gd name="T25" fmla="*/ 2 h 19"/>
                    <a:gd name="T26" fmla="*/ 17 w 32"/>
                    <a:gd name="T27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2" h="19">
                      <a:moveTo>
                        <a:pt x="17" y="4"/>
                      </a:moveTo>
                      <a:cubicBezTo>
                        <a:pt x="13" y="4"/>
                        <a:pt x="3" y="6"/>
                        <a:pt x="2" y="0"/>
                      </a:cubicBezTo>
                      <a:cubicBezTo>
                        <a:pt x="1" y="2"/>
                        <a:pt x="0" y="4"/>
                        <a:pt x="2" y="5"/>
                      </a:cubicBezTo>
                      <a:cubicBezTo>
                        <a:pt x="3" y="6"/>
                        <a:pt x="4" y="7"/>
                        <a:pt x="3" y="8"/>
                      </a:cubicBezTo>
                      <a:cubicBezTo>
                        <a:pt x="2" y="9"/>
                        <a:pt x="1" y="9"/>
                        <a:pt x="1" y="11"/>
                      </a:cubicBezTo>
                      <a:cubicBezTo>
                        <a:pt x="2" y="13"/>
                        <a:pt x="3" y="14"/>
                        <a:pt x="3" y="17"/>
                      </a:cubicBezTo>
                      <a:cubicBezTo>
                        <a:pt x="5" y="17"/>
                        <a:pt x="7" y="17"/>
                        <a:pt x="9" y="17"/>
                      </a:cubicBezTo>
                      <a:cubicBezTo>
                        <a:pt x="11" y="17"/>
                        <a:pt x="14" y="19"/>
                        <a:pt x="16" y="18"/>
                      </a:cubicBezTo>
                      <a:cubicBezTo>
                        <a:pt x="18" y="18"/>
                        <a:pt x="20" y="16"/>
                        <a:pt x="21" y="15"/>
                      </a:cubicBezTo>
                      <a:cubicBezTo>
                        <a:pt x="23" y="13"/>
                        <a:pt x="25" y="14"/>
                        <a:pt x="28" y="14"/>
                      </a:cubicBezTo>
                      <a:cubicBezTo>
                        <a:pt x="27" y="12"/>
                        <a:pt x="27" y="11"/>
                        <a:pt x="28" y="8"/>
                      </a:cubicBezTo>
                      <a:cubicBezTo>
                        <a:pt x="29" y="6"/>
                        <a:pt x="32" y="4"/>
                        <a:pt x="29" y="3"/>
                      </a:cubicBezTo>
                      <a:cubicBezTo>
                        <a:pt x="27" y="2"/>
                        <a:pt x="24" y="1"/>
                        <a:pt x="21" y="2"/>
                      </a:cubicBezTo>
                      <a:cubicBezTo>
                        <a:pt x="19" y="2"/>
                        <a:pt x="18" y="4"/>
                        <a:pt x="1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2" name="Freeform 668">
                  <a:extLst>
                    <a:ext uri="{FF2B5EF4-FFF2-40B4-BE49-F238E27FC236}">
                      <a16:creationId xmlns:a16="http://schemas.microsoft.com/office/drawing/2014/main" id="{E25AB915-E08F-8F42-807B-010D5B721A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9452" y="7573388"/>
                  <a:ext cx="142187" cy="124913"/>
                </a:xfrm>
                <a:custGeom>
                  <a:avLst/>
                  <a:gdLst>
                    <a:gd name="T0" fmla="*/ 10 w 18"/>
                    <a:gd name="T1" fmla="*/ 0 h 15"/>
                    <a:gd name="T2" fmla="*/ 1 w 18"/>
                    <a:gd name="T3" fmla="*/ 2 h 15"/>
                    <a:gd name="T4" fmla="*/ 4 w 18"/>
                    <a:gd name="T5" fmla="*/ 8 h 15"/>
                    <a:gd name="T6" fmla="*/ 13 w 18"/>
                    <a:gd name="T7" fmla="*/ 15 h 15"/>
                    <a:gd name="T8" fmla="*/ 15 w 18"/>
                    <a:gd name="T9" fmla="*/ 10 h 15"/>
                    <a:gd name="T10" fmla="*/ 17 w 18"/>
                    <a:gd name="T11" fmla="*/ 6 h 15"/>
                    <a:gd name="T12" fmla="*/ 16 w 18"/>
                    <a:gd name="T13" fmla="*/ 2 h 15"/>
                    <a:gd name="T14" fmla="*/ 10 w 18"/>
                    <a:gd name="T1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8" h="15">
                      <a:moveTo>
                        <a:pt x="10" y="0"/>
                      </a:moveTo>
                      <a:cubicBezTo>
                        <a:pt x="8" y="0"/>
                        <a:pt x="0" y="0"/>
                        <a:pt x="1" y="2"/>
                      </a:cubicBezTo>
                      <a:cubicBezTo>
                        <a:pt x="1" y="3"/>
                        <a:pt x="3" y="7"/>
                        <a:pt x="4" y="8"/>
                      </a:cubicBezTo>
                      <a:cubicBezTo>
                        <a:pt x="6" y="11"/>
                        <a:pt x="10" y="13"/>
                        <a:pt x="13" y="15"/>
                      </a:cubicBezTo>
                      <a:cubicBezTo>
                        <a:pt x="13" y="13"/>
                        <a:pt x="13" y="11"/>
                        <a:pt x="15" y="10"/>
                      </a:cubicBezTo>
                      <a:cubicBezTo>
                        <a:pt x="17" y="9"/>
                        <a:pt x="18" y="8"/>
                        <a:pt x="17" y="6"/>
                      </a:cubicBezTo>
                      <a:cubicBezTo>
                        <a:pt x="17" y="4"/>
                        <a:pt x="17" y="3"/>
                        <a:pt x="16" y="2"/>
                      </a:cubicBezTo>
                      <a:cubicBezTo>
                        <a:pt x="14" y="1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3" name="Freeform 669">
                  <a:extLst>
                    <a:ext uri="{FF2B5EF4-FFF2-40B4-BE49-F238E27FC236}">
                      <a16:creationId xmlns:a16="http://schemas.microsoft.com/office/drawing/2014/main" id="{03CD9CF3-FA6F-2748-88A5-E9E877BC48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81396" y="7513769"/>
                  <a:ext cx="174378" cy="224276"/>
                </a:xfrm>
                <a:custGeom>
                  <a:avLst/>
                  <a:gdLst>
                    <a:gd name="T0" fmla="*/ 21 w 22"/>
                    <a:gd name="T1" fmla="*/ 19 h 27"/>
                    <a:gd name="T2" fmla="*/ 20 w 22"/>
                    <a:gd name="T3" fmla="*/ 17 h 27"/>
                    <a:gd name="T4" fmla="*/ 19 w 22"/>
                    <a:gd name="T5" fmla="*/ 13 h 27"/>
                    <a:gd name="T6" fmla="*/ 15 w 22"/>
                    <a:gd name="T7" fmla="*/ 10 h 27"/>
                    <a:gd name="T8" fmla="*/ 14 w 22"/>
                    <a:gd name="T9" fmla="*/ 8 h 27"/>
                    <a:gd name="T10" fmla="*/ 12 w 22"/>
                    <a:gd name="T11" fmla="*/ 5 h 27"/>
                    <a:gd name="T12" fmla="*/ 5 w 22"/>
                    <a:gd name="T13" fmla="*/ 1 h 27"/>
                    <a:gd name="T14" fmla="*/ 2 w 22"/>
                    <a:gd name="T15" fmla="*/ 4 h 27"/>
                    <a:gd name="T16" fmla="*/ 4 w 22"/>
                    <a:gd name="T17" fmla="*/ 14 h 27"/>
                    <a:gd name="T18" fmla="*/ 1 w 22"/>
                    <a:gd name="T19" fmla="*/ 19 h 27"/>
                    <a:gd name="T20" fmla="*/ 0 w 22"/>
                    <a:gd name="T21" fmla="*/ 23 h 27"/>
                    <a:gd name="T22" fmla="*/ 4 w 22"/>
                    <a:gd name="T23" fmla="*/ 27 h 27"/>
                    <a:gd name="T24" fmla="*/ 6 w 22"/>
                    <a:gd name="T25" fmla="*/ 23 h 27"/>
                    <a:gd name="T26" fmla="*/ 10 w 22"/>
                    <a:gd name="T27" fmla="*/ 26 h 27"/>
                    <a:gd name="T28" fmla="*/ 20 w 22"/>
                    <a:gd name="T29" fmla="*/ 24 h 27"/>
                    <a:gd name="T30" fmla="*/ 21 w 22"/>
                    <a:gd name="T31" fmla="*/ 19 h 27"/>
                    <a:gd name="T32" fmla="*/ 21 w 22"/>
                    <a:gd name="T33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2" h="27">
                      <a:moveTo>
                        <a:pt x="21" y="19"/>
                      </a:moveTo>
                      <a:cubicBezTo>
                        <a:pt x="22" y="18"/>
                        <a:pt x="21" y="18"/>
                        <a:pt x="20" y="17"/>
                      </a:cubicBezTo>
                      <a:cubicBezTo>
                        <a:pt x="19" y="16"/>
                        <a:pt x="19" y="15"/>
                        <a:pt x="19" y="13"/>
                      </a:cubicBezTo>
                      <a:cubicBezTo>
                        <a:pt x="21" y="10"/>
                        <a:pt x="18" y="10"/>
                        <a:pt x="15" y="10"/>
                      </a:cubicBezTo>
                      <a:cubicBezTo>
                        <a:pt x="14" y="10"/>
                        <a:pt x="14" y="9"/>
                        <a:pt x="14" y="8"/>
                      </a:cubicBezTo>
                      <a:cubicBezTo>
                        <a:pt x="13" y="6"/>
                        <a:pt x="12" y="7"/>
                        <a:pt x="12" y="5"/>
                      </a:cubicBezTo>
                      <a:cubicBezTo>
                        <a:pt x="11" y="2"/>
                        <a:pt x="9" y="0"/>
                        <a:pt x="5" y="1"/>
                      </a:cubicBezTo>
                      <a:cubicBezTo>
                        <a:pt x="2" y="2"/>
                        <a:pt x="2" y="2"/>
                        <a:pt x="2" y="4"/>
                      </a:cubicBezTo>
                      <a:cubicBezTo>
                        <a:pt x="3" y="7"/>
                        <a:pt x="4" y="10"/>
                        <a:pt x="4" y="14"/>
                      </a:cubicBezTo>
                      <a:cubicBezTo>
                        <a:pt x="5" y="17"/>
                        <a:pt x="2" y="16"/>
                        <a:pt x="1" y="19"/>
                      </a:cubicBezTo>
                      <a:cubicBezTo>
                        <a:pt x="0" y="20"/>
                        <a:pt x="0" y="22"/>
                        <a:pt x="0" y="23"/>
                      </a:cubicBezTo>
                      <a:cubicBezTo>
                        <a:pt x="0" y="25"/>
                        <a:pt x="3" y="26"/>
                        <a:pt x="4" y="27"/>
                      </a:cubicBezTo>
                      <a:cubicBezTo>
                        <a:pt x="4" y="26"/>
                        <a:pt x="4" y="23"/>
                        <a:pt x="6" y="23"/>
                      </a:cubicBezTo>
                      <a:cubicBezTo>
                        <a:pt x="8" y="23"/>
                        <a:pt x="9" y="24"/>
                        <a:pt x="10" y="26"/>
                      </a:cubicBezTo>
                      <a:cubicBezTo>
                        <a:pt x="11" y="26"/>
                        <a:pt x="18" y="24"/>
                        <a:pt x="20" y="24"/>
                      </a:cubicBezTo>
                      <a:cubicBezTo>
                        <a:pt x="18" y="22"/>
                        <a:pt x="20" y="21"/>
                        <a:pt x="21" y="19"/>
                      </a:cubicBezTo>
                      <a:cubicBezTo>
                        <a:pt x="22" y="18"/>
                        <a:pt x="20" y="20"/>
                        <a:pt x="21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4" name="Freeform 670">
                  <a:extLst>
                    <a:ext uri="{FF2B5EF4-FFF2-40B4-BE49-F238E27FC236}">
                      <a16:creationId xmlns:a16="http://schemas.microsoft.com/office/drawing/2014/main" id="{63E5481B-0F22-984A-8CC1-E87B629802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7501" y="7380342"/>
                  <a:ext cx="276326" cy="158983"/>
                </a:xfrm>
                <a:custGeom>
                  <a:avLst/>
                  <a:gdLst>
                    <a:gd name="T0" fmla="*/ 30 w 35"/>
                    <a:gd name="T1" fmla="*/ 3 h 19"/>
                    <a:gd name="T2" fmla="*/ 24 w 35"/>
                    <a:gd name="T3" fmla="*/ 1 h 19"/>
                    <a:gd name="T4" fmla="*/ 19 w 35"/>
                    <a:gd name="T5" fmla="*/ 4 h 19"/>
                    <a:gd name="T6" fmla="*/ 15 w 35"/>
                    <a:gd name="T7" fmla="*/ 4 h 19"/>
                    <a:gd name="T8" fmla="*/ 13 w 35"/>
                    <a:gd name="T9" fmla="*/ 6 h 19"/>
                    <a:gd name="T10" fmla="*/ 5 w 35"/>
                    <a:gd name="T11" fmla="*/ 4 h 19"/>
                    <a:gd name="T12" fmla="*/ 5 w 35"/>
                    <a:gd name="T13" fmla="*/ 7 h 19"/>
                    <a:gd name="T14" fmla="*/ 3 w 35"/>
                    <a:gd name="T15" fmla="*/ 8 h 19"/>
                    <a:gd name="T16" fmla="*/ 3 w 35"/>
                    <a:gd name="T17" fmla="*/ 15 h 19"/>
                    <a:gd name="T18" fmla="*/ 11 w 35"/>
                    <a:gd name="T19" fmla="*/ 19 h 19"/>
                    <a:gd name="T20" fmla="*/ 21 w 35"/>
                    <a:gd name="T21" fmla="*/ 17 h 19"/>
                    <a:gd name="T22" fmla="*/ 25 w 35"/>
                    <a:gd name="T23" fmla="*/ 15 h 19"/>
                    <a:gd name="T24" fmla="*/ 29 w 35"/>
                    <a:gd name="T25" fmla="*/ 9 h 19"/>
                    <a:gd name="T26" fmla="*/ 33 w 35"/>
                    <a:gd name="T27" fmla="*/ 6 h 19"/>
                    <a:gd name="T28" fmla="*/ 30 w 35"/>
                    <a:gd name="T29" fmla="*/ 3 h 19"/>
                    <a:gd name="T30" fmla="*/ 30 w 35"/>
                    <a:gd name="T31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" h="19">
                      <a:moveTo>
                        <a:pt x="30" y="3"/>
                      </a:moveTo>
                      <a:cubicBezTo>
                        <a:pt x="30" y="2"/>
                        <a:pt x="25" y="2"/>
                        <a:pt x="24" y="1"/>
                      </a:cubicBezTo>
                      <a:cubicBezTo>
                        <a:pt x="20" y="0"/>
                        <a:pt x="22" y="4"/>
                        <a:pt x="19" y="4"/>
                      </a:cubicBezTo>
                      <a:cubicBezTo>
                        <a:pt x="18" y="3"/>
                        <a:pt x="17" y="4"/>
                        <a:pt x="15" y="4"/>
                      </a:cubicBezTo>
                      <a:cubicBezTo>
                        <a:pt x="14" y="4"/>
                        <a:pt x="14" y="6"/>
                        <a:pt x="13" y="6"/>
                      </a:cubicBezTo>
                      <a:cubicBezTo>
                        <a:pt x="9" y="8"/>
                        <a:pt x="7" y="6"/>
                        <a:pt x="5" y="4"/>
                      </a:cubicBezTo>
                      <a:cubicBezTo>
                        <a:pt x="5" y="5"/>
                        <a:pt x="5" y="6"/>
                        <a:pt x="5" y="7"/>
                      </a:cubicBezTo>
                      <a:cubicBezTo>
                        <a:pt x="4" y="8"/>
                        <a:pt x="3" y="6"/>
                        <a:pt x="3" y="8"/>
                      </a:cubicBezTo>
                      <a:cubicBezTo>
                        <a:pt x="3" y="11"/>
                        <a:pt x="0" y="13"/>
                        <a:pt x="3" y="15"/>
                      </a:cubicBezTo>
                      <a:cubicBezTo>
                        <a:pt x="5" y="17"/>
                        <a:pt x="8" y="19"/>
                        <a:pt x="11" y="19"/>
                      </a:cubicBezTo>
                      <a:cubicBezTo>
                        <a:pt x="15" y="19"/>
                        <a:pt x="17" y="16"/>
                        <a:pt x="21" y="17"/>
                      </a:cubicBezTo>
                      <a:cubicBezTo>
                        <a:pt x="21" y="16"/>
                        <a:pt x="24" y="16"/>
                        <a:pt x="25" y="15"/>
                      </a:cubicBezTo>
                      <a:cubicBezTo>
                        <a:pt x="26" y="13"/>
                        <a:pt x="27" y="11"/>
                        <a:pt x="29" y="9"/>
                      </a:cubicBezTo>
                      <a:cubicBezTo>
                        <a:pt x="30" y="7"/>
                        <a:pt x="31" y="7"/>
                        <a:pt x="33" y="6"/>
                      </a:cubicBezTo>
                      <a:cubicBezTo>
                        <a:pt x="35" y="4"/>
                        <a:pt x="30" y="4"/>
                        <a:pt x="30" y="3"/>
                      </a:cubicBezTo>
                      <a:cubicBezTo>
                        <a:pt x="30" y="3"/>
                        <a:pt x="30" y="4"/>
                        <a:pt x="3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5" name="Freeform 672">
                  <a:extLst>
                    <a:ext uri="{FF2B5EF4-FFF2-40B4-BE49-F238E27FC236}">
                      <a16:creationId xmlns:a16="http://schemas.microsoft.com/office/drawing/2014/main" id="{EDD219E1-B895-9B40-9677-AC323AB7D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5770" y="7723850"/>
                  <a:ext cx="118041" cy="82329"/>
                </a:xfrm>
                <a:custGeom>
                  <a:avLst/>
                  <a:gdLst>
                    <a:gd name="T0" fmla="*/ 15 w 15"/>
                    <a:gd name="T1" fmla="*/ 6 h 10"/>
                    <a:gd name="T2" fmla="*/ 10 w 15"/>
                    <a:gd name="T3" fmla="*/ 1 h 10"/>
                    <a:gd name="T4" fmla="*/ 2 w 15"/>
                    <a:gd name="T5" fmla="*/ 5 h 10"/>
                    <a:gd name="T6" fmla="*/ 1 w 15"/>
                    <a:gd name="T7" fmla="*/ 9 h 10"/>
                    <a:gd name="T8" fmla="*/ 6 w 15"/>
                    <a:gd name="T9" fmla="*/ 9 h 10"/>
                    <a:gd name="T10" fmla="*/ 11 w 15"/>
                    <a:gd name="T11" fmla="*/ 7 h 10"/>
                    <a:gd name="T12" fmla="*/ 15 w 15"/>
                    <a:gd name="T13" fmla="*/ 6 h 10"/>
                    <a:gd name="T14" fmla="*/ 15 w 15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10">
                      <a:moveTo>
                        <a:pt x="15" y="6"/>
                      </a:moveTo>
                      <a:cubicBezTo>
                        <a:pt x="13" y="4"/>
                        <a:pt x="10" y="4"/>
                        <a:pt x="10" y="1"/>
                      </a:cubicBezTo>
                      <a:cubicBezTo>
                        <a:pt x="5" y="0"/>
                        <a:pt x="4" y="0"/>
                        <a:pt x="2" y="5"/>
                      </a:cubicBezTo>
                      <a:cubicBezTo>
                        <a:pt x="2" y="6"/>
                        <a:pt x="0" y="9"/>
                        <a:pt x="1" y="9"/>
                      </a:cubicBezTo>
                      <a:cubicBezTo>
                        <a:pt x="3" y="10"/>
                        <a:pt x="5" y="10"/>
                        <a:pt x="6" y="9"/>
                      </a:cubicBezTo>
                      <a:cubicBezTo>
                        <a:pt x="8" y="8"/>
                        <a:pt x="9" y="7"/>
                        <a:pt x="11" y="7"/>
                      </a:cubicBezTo>
                      <a:cubicBezTo>
                        <a:pt x="11" y="7"/>
                        <a:pt x="15" y="7"/>
                        <a:pt x="15" y="6"/>
                      </a:cubicBezTo>
                      <a:cubicBezTo>
                        <a:pt x="14" y="6"/>
                        <a:pt x="15" y="7"/>
                        <a:pt x="15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6" name="Freeform 673">
                  <a:extLst>
                    <a:ext uri="{FF2B5EF4-FFF2-40B4-BE49-F238E27FC236}">
                      <a16:creationId xmlns:a16="http://schemas.microsoft.com/office/drawing/2014/main" id="{CA492EE4-FA4C-684C-AC93-5311435874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3591" y="7698302"/>
                  <a:ext cx="69752" cy="150467"/>
                </a:xfrm>
                <a:custGeom>
                  <a:avLst/>
                  <a:gdLst>
                    <a:gd name="T0" fmla="*/ 6 w 9"/>
                    <a:gd name="T1" fmla="*/ 16 h 18"/>
                    <a:gd name="T2" fmla="*/ 7 w 9"/>
                    <a:gd name="T3" fmla="*/ 11 h 18"/>
                    <a:gd name="T4" fmla="*/ 6 w 9"/>
                    <a:gd name="T5" fmla="*/ 6 h 18"/>
                    <a:gd name="T6" fmla="*/ 7 w 9"/>
                    <a:gd name="T7" fmla="*/ 4 h 18"/>
                    <a:gd name="T8" fmla="*/ 3 w 9"/>
                    <a:gd name="T9" fmla="*/ 1 h 18"/>
                    <a:gd name="T10" fmla="*/ 0 w 9"/>
                    <a:gd name="T11" fmla="*/ 9 h 18"/>
                    <a:gd name="T12" fmla="*/ 4 w 9"/>
                    <a:gd name="T13" fmla="*/ 18 h 18"/>
                    <a:gd name="T14" fmla="*/ 6 w 9"/>
                    <a:gd name="T15" fmla="*/ 16 h 18"/>
                    <a:gd name="T16" fmla="*/ 6 w 9"/>
                    <a:gd name="T1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18">
                      <a:moveTo>
                        <a:pt x="6" y="16"/>
                      </a:moveTo>
                      <a:cubicBezTo>
                        <a:pt x="7" y="14"/>
                        <a:pt x="9" y="12"/>
                        <a:pt x="7" y="11"/>
                      </a:cubicBezTo>
                      <a:cubicBezTo>
                        <a:pt x="6" y="10"/>
                        <a:pt x="5" y="8"/>
                        <a:pt x="6" y="6"/>
                      </a:cubicBezTo>
                      <a:cubicBezTo>
                        <a:pt x="6" y="6"/>
                        <a:pt x="7" y="4"/>
                        <a:pt x="7" y="4"/>
                      </a:cubicBezTo>
                      <a:cubicBezTo>
                        <a:pt x="6" y="3"/>
                        <a:pt x="4" y="1"/>
                        <a:pt x="3" y="1"/>
                      </a:cubicBezTo>
                      <a:cubicBezTo>
                        <a:pt x="0" y="0"/>
                        <a:pt x="0" y="7"/>
                        <a:pt x="0" y="9"/>
                      </a:cubicBezTo>
                      <a:cubicBezTo>
                        <a:pt x="0" y="13"/>
                        <a:pt x="2" y="15"/>
                        <a:pt x="4" y="18"/>
                      </a:cubicBezTo>
                      <a:cubicBezTo>
                        <a:pt x="5" y="17"/>
                        <a:pt x="6" y="16"/>
                        <a:pt x="6" y="16"/>
                      </a:cubicBezTo>
                      <a:cubicBezTo>
                        <a:pt x="7" y="14"/>
                        <a:pt x="6" y="16"/>
                        <a:pt x="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7" name="Freeform 674">
                  <a:extLst>
                    <a:ext uri="{FF2B5EF4-FFF2-40B4-BE49-F238E27FC236}">
                      <a16:creationId xmlns:a16="http://schemas.microsoft.com/office/drawing/2014/main" id="{B2571AA7-344A-F340-A902-35D9DDE3E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715336"/>
                  <a:ext cx="101944" cy="73815"/>
                </a:xfrm>
                <a:custGeom>
                  <a:avLst/>
                  <a:gdLst>
                    <a:gd name="T0" fmla="*/ 11 w 13"/>
                    <a:gd name="T1" fmla="*/ 0 h 9"/>
                    <a:gd name="T2" fmla="*/ 2 w 13"/>
                    <a:gd name="T3" fmla="*/ 2 h 9"/>
                    <a:gd name="T4" fmla="*/ 3 w 13"/>
                    <a:gd name="T5" fmla="*/ 9 h 9"/>
                    <a:gd name="T6" fmla="*/ 7 w 13"/>
                    <a:gd name="T7" fmla="*/ 8 h 9"/>
                    <a:gd name="T8" fmla="*/ 10 w 13"/>
                    <a:gd name="T9" fmla="*/ 7 h 9"/>
                    <a:gd name="T10" fmla="*/ 11 w 13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9">
                      <a:moveTo>
                        <a:pt x="11" y="0"/>
                      </a:moveTo>
                      <a:cubicBezTo>
                        <a:pt x="9" y="0"/>
                        <a:pt x="2" y="0"/>
                        <a:pt x="2" y="2"/>
                      </a:cubicBezTo>
                      <a:cubicBezTo>
                        <a:pt x="0" y="4"/>
                        <a:pt x="0" y="8"/>
                        <a:pt x="3" y="9"/>
                      </a:cubicBezTo>
                      <a:cubicBezTo>
                        <a:pt x="4" y="8"/>
                        <a:pt x="6" y="9"/>
                        <a:pt x="7" y="8"/>
                      </a:cubicBezTo>
                      <a:cubicBezTo>
                        <a:pt x="8" y="8"/>
                        <a:pt x="9" y="6"/>
                        <a:pt x="10" y="7"/>
                      </a:cubicBezTo>
                      <a:cubicBezTo>
                        <a:pt x="13" y="9"/>
                        <a:pt x="11" y="1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8" name="Freeform 717">
                  <a:extLst>
                    <a:ext uri="{FF2B5EF4-FFF2-40B4-BE49-F238E27FC236}">
                      <a16:creationId xmlns:a16="http://schemas.microsoft.com/office/drawing/2014/main" id="{2B310AED-A165-3341-B32D-3663D5836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6" y="6114172"/>
                  <a:ext cx="493627" cy="899947"/>
                </a:xfrm>
                <a:custGeom>
                  <a:avLst/>
                  <a:gdLst>
                    <a:gd name="T0" fmla="*/ 61 w 63"/>
                    <a:gd name="T1" fmla="*/ 25 h 108"/>
                    <a:gd name="T2" fmla="*/ 61 w 63"/>
                    <a:gd name="T3" fmla="*/ 20 h 108"/>
                    <a:gd name="T4" fmla="*/ 61 w 63"/>
                    <a:gd name="T5" fmla="*/ 16 h 108"/>
                    <a:gd name="T6" fmla="*/ 60 w 63"/>
                    <a:gd name="T7" fmla="*/ 13 h 108"/>
                    <a:gd name="T8" fmla="*/ 60 w 63"/>
                    <a:gd name="T9" fmla="*/ 11 h 108"/>
                    <a:gd name="T10" fmla="*/ 57 w 63"/>
                    <a:gd name="T11" fmla="*/ 7 h 108"/>
                    <a:gd name="T12" fmla="*/ 51 w 63"/>
                    <a:gd name="T13" fmla="*/ 5 h 108"/>
                    <a:gd name="T14" fmla="*/ 44 w 63"/>
                    <a:gd name="T15" fmla="*/ 1 h 108"/>
                    <a:gd name="T16" fmla="*/ 44 w 63"/>
                    <a:gd name="T17" fmla="*/ 5 h 108"/>
                    <a:gd name="T18" fmla="*/ 34 w 63"/>
                    <a:gd name="T19" fmla="*/ 5 h 108"/>
                    <a:gd name="T20" fmla="*/ 34 w 63"/>
                    <a:gd name="T21" fmla="*/ 10 h 108"/>
                    <a:gd name="T22" fmla="*/ 29 w 63"/>
                    <a:gd name="T23" fmla="*/ 10 h 108"/>
                    <a:gd name="T24" fmla="*/ 27 w 63"/>
                    <a:gd name="T25" fmla="*/ 12 h 108"/>
                    <a:gd name="T26" fmla="*/ 25 w 63"/>
                    <a:gd name="T27" fmla="*/ 15 h 108"/>
                    <a:gd name="T28" fmla="*/ 25 w 63"/>
                    <a:gd name="T29" fmla="*/ 18 h 108"/>
                    <a:gd name="T30" fmla="*/ 24 w 63"/>
                    <a:gd name="T31" fmla="*/ 20 h 108"/>
                    <a:gd name="T32" fmla="*/ 20 w 63"/>
                    <a:gd name="T33" fmla="*/ 25 h 108"/>
                    <a:gd name="T34" fmla="*/ 17 w 63"/>
                    <a:gd name="T35" fmla="*/ 27 h 108"/>
                    <a:gd name="T36" fmla="*/ 16 w 63"/>
                    <a:gd name="T37" fmla="*/ 33 h 108"/>
                    <a:gd name="T38" fmla="*/ 13 w 63"/>
                    <a:gd name="T39" fmla="*/ 38 h 108"/>
                    <a:gd name="T40" fmla="*/ 15 w 63"/>
                    <a:gd name="T41" fmla="*/ 42 h 108"/>
                    <a:gd name="T42" fmla="*/ 9 w 63"/>
                    <a:gd name="T43" fmla="*/ 44 h 108"/>
                    <a:gd name="T44" fmla="*/ 5 w 63"/>
                    <a:gd name="T45" fmla="*/ 51 h 108"/>
                    <a:gd name="T46" fmla="*/ 6 w 63"/>
                    <a:gd name="T47" fmla="*/ 57 h 108"/>
                    <a:gd name="T48" fmla="*/ 8 w 63"/>
                    <a:gd name="T49" fmla="*/ 63 h 108"/>
                    <a:gd name="T50" fmla="*/ 7 w 63"/>
                    <a:gd name="T51" fmla="*/ 67 h 108"/>
                    <a:gd name="T52" fmla="*/ 7 w 63"/>
                    <a:gd name="T53" fmla="*/ 74 h 108"/>
                    <a:gd name="T54" fmla="*/ 4 w 63"/>
                    <a:gd name="T55" fmla="*/ 78 h 108"/>
                    <a:gd name="T56" fmla="*/ 3 w 63"/>
                    <a:gd name="T57" fmla="*/ 83 h 108"/>
                    <a:gd name="T58" fmla="*/ 0 w 63"/>
                    <a:gd name="T59" fmla="*/ 82 h 108"/>
                    <a:gd name="T60" fmla="*/ 4 w 63"/>
                    <a:gd name="T61" fmla="*/ 90 h 108"/>
                    <a:gd name="T62" fmla="*/ 7 w 63"/>
                    <a:gd name="T63" fmla="*/ 97 h 108"/>
                    <a:gd name="T64" fmla="*/ 8 w 63"/>
                    <a:gd name="T65" fmla="*/ 102 h 108"/>
                    <a:gd name="T66" fmla="*/ 10 w 63"/>
                    <a:gd name="T67" fmla="*/ 107 h 108"/>
                    <a:gd name="T68" fmla="*/ 14 w 63"/>
                    <a:gd name="T69" fmla="*/ 108 h 108"/>
                    <a:gd name="T70" fmla="*/ 15 w 63"/>
                    <a:gd name="T71" fmla="*/ 105 h 108"/>
                    <a:gd name="T72" fmla="*/ 24 w 63"/>
                    <a:gd name="T73" fmla="*/ 101 h 108"/>
                    <a:gd name="T74" fmla="*/ 27 w 63"/>
                    <a:gd name="T75" fmla="*/ 92 h 108"/>
                    <a:gd name="T76" fmla="*/ 26 w 63"/>
                    <a:gd name="T77" fmla="*/ 87 h 108"/>
                    <a:gd name="T78" fmla="*/ 28 w 63"/>
                    <a:gd name="T79" fmla="*/ 84 h 108"/>
                    <a:gd name="T80" fmla="*/ 32 w 63"/>
                    <a:gd name="T81" fmla="*/ 82 h 108"/>
                    <a:gd name="T82" fmla="*/ 32 w 63"/>
                    <a:gd name="T83" fmla="*/ 81 h 108"/>
                    <a:gd name="T84" fmla="*/ 35 w 63"/>
                    <a:gd name="T85" fmla="*/ 80 h 108"/>
                    <a:gd name="T86" fmla="*/ 34 w 63"/>
                    <a:gd name="T87" fmla="*/ 78 h 108"/>
                    <a:gd name="T88" fmla="*/ 36 w 63"/>
                    <a:gd name="T89" fmla="*/ 77 h 108"/>
                    <a:gd name="T90" fmla="*/ 35 w 63"/>
                    <a:gd name="T91" fmla="*/ 73 h 108"/>
                    <a:gd name="T92" fmla="*/ 29 w 63"/>
                    <a:gd name="T93" fmla="*/ 66 h 108"/>
                    <a:gd name="T94" fmla="*/ 30 w 63"/>
                    <a:gd name="T95" fmla="*/ 60 h 108"/>
                    <a:gd name="T96" fmla="*/ 30 w 63"/>
                    <a:gd name="T97" fmla="*/ 56 h 108"/>
                    <a:gd name="T98" fmla="*/ 33 w 63"/>
                    <a:gd name="T99" fmla="*/ 53 h 108"/>
                    <a:gd name="T100" fmla="*/ 39 w 63"/>
                    <a:gd name="T101" fmla="*/ 48 h 108"/>
                    <a:gd name="T102" fmla="*/ 49 w 63"/>
                    <a:gd name="T103" fmla="*/ 41 h 108"/>
                    <a:gd name="T104" fmla="*/ 50 w 63"/>
                    <a:gd name="T105" fmla="*/ 35 h 108"/>
                    <a:gd name="T106" fmla="*/ 50 w 63"/>
                    <a:gd name="T107" fmla="*/ 32 h 108"/>
                    <a:gd name="T108" fmla="*/ 54 w 63"/>
                    <a:gd name="T109" fmla="*/ 30 h 108"/>
                    <a:gd name="T110" fmla="*/ 58 w 63"/>
                    <a:gd name="T111" fmla="*/ 29 h 108"/>
                    <a:gd name="T112" fmla="*/ 60 w 63"/>
                    <a:gd name="T113" fmla="*/ 28 h 108"/>
                    <a:gd name="T114" fmla="*/ 63 w 63"/>
                    <a:gd name="T115" fmla="*/ 28 h 108"/>
                    <a:gd name="T116" fmla="*/ 61 w 63"/>
                    <a:gd name="T117" fmla="*/ 25 h 108"/>
                    <a:gd name="T118" fmla="*/ 61 w 63"/>
                    <a:gd name="T119" fmla="*/ 25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3" h="108">
                      <a:moveTo>
                        <a:pt x="61" y="25"/>
                      </a:moveTo>
                      <a:cubicBezTo>
                        <a:pt x="60" y="24"/>
                        <a:pt x="62" y="22"/>
                        <a:pt x="61" y="20"/>
                      </a:cubicBezTo>
                      <a:cubicBezTo>
                        <a:pt x="60" y="18"/>
                        <a:pt x="61" y="18"/>
                        <a:pt x="61" y="16"/>
                      </a:cubicBezTo>
                      <a:cubicBezTo>
                        <a:pt x="61" y="15"/>
                        <a:pt x="60" y="14"/>
                        <a:pt x="60" y="13"/>
                      </a:cubicBezTo>
                      <a:cubicBezTo>
                        <a:pt x="59" y="12"/>
                        <a:pt x="60" y="12"/>
                        <a:pt x="60" y="11"/>
                      </a:cubicBezTo>
                      <a:cubicBezTo>
                        <a:pt x="59" y="9"/>
                        <a:pt x="59" y="8"/>
                        <a:pt x="57" y="7"/>
                      </a:cubicBezTo>
                      <a:cubicBezTo>
                        <a:pt x="55" y="6"/>
                        <a:pt x="53" y="6"/>
                        <a:pt x="51" y="5"/>
                      </a:cubicBezTo>
                      <a:cubicBezTo>
                        <a:pt x="49" y="3"/>
                        <a:pt x="47" y="0"/>
                        <a:pt x="44" y="1"/>
                      </a:cubicBezTo>
                      <a:cubicBezTo>
                        <a:pt x="43" y="1"/>
                        <a:pt x="44" y="4"/>
                        <a:pt x="44" y="5"/>
                      </a:cubicBezTo>
                      <a:cubicBezTo>
                        <a:pt x="43" y="8"/>
                        <a:pt x="37" y="6"/>
                        <a:pt x="34" y="5"/>
                      </a:cubicBezTo>
                      <a:cubicBezTo>
                        <a:pt x="34" y="7"/>
                        <a:pt x="34" y="8"/>
                        <a:pt x="34" y="10"/>
                      </a:cubicBezTo>
                      <a:cubicBezTo>
                        <a:pt x="33" y="10"/>
                        <a:pt x="31" y="9"/>
                        <a:pt x="29" y="10"/>
                      </a:cubicBezTo>
                      <a:cubicBezTo>
                        <a:pt x="28" y="10"/>
                        <a:pt x="28" y="11"/>
                        <a:pt x="27" y="12"/>
                      </a:cubicBezTo>
                      <a:cubicBezTo>
                        <a:pt x="27" y="13"/>
                        <a:pt x="25" y="14"/>
                        <a:pt x="25" y="15"/>
                      </a:cubicBezTo>
                      <a:cubicBezTo>
                        <a:pt x="24" y="16"/>
                        <a:pt x="26" y="18"/>
                        <a:pt x="25" y="18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1"/>
                        <a:pt x="20" y="23"/>
                        <a:pt x="20" y="25"/>
                      </a:cubicBezTo>
                      <a:cubicBezTo>
                        <a:pt x="20" y="27"/>
                        <a:pt x="18" y="25"/>
                        <a:pt x="17" y="27"/>
                      </a:cubicBezTo>
                      <a:cubicBezTo>
                        <a:pt x="17" y="29"/>
                        <a:pt x="17" y="31"/>
                        <a:pt x="16" y="33"/>
                      </a:cubicBezTo>
                      <a:cubicBezTo>
                        <a:pt x="16" y="35"/>
                        <a:pt x="13" y="36"/>
                        <a:pt x="13" y="38"/>
                      </a:cubicBezTo>
                      <a:cubicBezTo>
                        <a:pt x="13" y="39"/>
                        <a:pt x="16" y="41"/>
                        <a:pt x="15" y="42"/>
                      </a:cubicBezTo>
                      <a:cubicBezTo>
                        <a:pt x="13" y="44"/>
                        <a:pt x="11" y="43"/>
                        <a:pt x="9" y="44"/>
                      </a:cubicBezTo>
                      <a:cubicBezTo>
                        <a:pt x="6" y="45"/>
                        <a:pt x="5" y="48"/>
                        <a:pt x="5" y="51"/>
                      </a:cubicBezTo>
                      <a:cubicBezTo>
                        <a:pt x="6" y="53"/>
                        <a:pt x="6" y="55"/>
                        <a:pt x="6" y="57"/>
                      </a:cubicBezTo>
                      <a:cubicBezTo>
                        <a:pt x="6" y="60"/>
                        <a:pt x="4" y="61"/>
                        <a:pt x="8" y="63"/>
                      </a:cubicBezTo>
                      <a:cubicBezTo>
                        <a:pt x="10" y="65"/>
                        <a:pt x="9" y="66"/>
                        <a:pt x="7" y="67"/>
                      </a:cubicBezTo>
                      <a:cubicBezTo>
                        <a:pt x="6" y="68"/>
                        <a:pt x="8" y="72"/>
                        <a:pt x="7" y="74"/>
                      </a:cubicBezTo>
                      <a:cubicBezTo>
                        <a:pt x="7" y="76"/>
                        <a:pt x="4" y="76"/>
                        <a:pt x="4" y="78"/>
                      </a:cubicBezTo>
                      <a:cubicBezTo>
                        <a:pt x="4" y="79"/>
                        <a:pt x="4" y="83"/>
                        <a:pt x="3" y="83"/>
                      </a:cubicBezTo>
                      <a:cubicBezTo>
                        <a:pt x="3" y="83"/>
                        <a:pt x="1" y="82"/>
                        <a:pt x="0" y="82"/>
                      </a:cubicBezTo>
                      <a:cubicBezTo>
                        <a:pt x="0" y="86"/>
                        <a:pt x="4" y="87"/>
                        <a:pt x="4" y="90"/>
                      </a:cubicBezTo>
                      <a:cubicBezTo>
                        <a:pt x="3" y="91"/>
                        <a:pt x="6" y="96"/>
                        <a:pt x="7" y="97"/>
                      </a:cubicBezTo>
                      <a:cubicBezTo>
                        <a:pt x="9" y="99"/>
                        <a:pt x="8" y="100"/>
                        <a:pt x="8" y="102"/>
                      </a:cubicBezTo>
                      <a:cubicBezTo>
                        <a:pt x="8" y="103"/>
                        <a:pt x="10" y="105"/>
                        <a:pt x="10" y="107"/>
                      </a:cubicBezTo>
                      <a:cubicBezTo>
                        <a:pt x="9" y="108"/>
                        <a:pt x="13" y="107"/>
                        <a:pt x="14" y="108"/>
                      </a:cubicBezTo>
                      <a:cubicBezTo>
                        <a:pt x="16" y="108"/>
                        <a:pt x="15" y="107"/>
                        <a:pt x="15" y="105"/>
                      </a:cubicBezTo>
                      <a:cubicBezTo>
                        <a:pt x="15" y="100"/>
                        <a:pt x="23" y="104"/>
                        <a:pt x="24" y="101"/>
                      </a:cubicBezTo>
                      <a:cubicBezTo>
                        <a:pt x="25" y="98"/>
                        <a:pt x="26" y="95"/>
                        <a:pt x="27" y="92"/>
                      </a:cubicBezTo>
                      <a:cubicBezTo>
                        <a:pt x="27" y="90"/>
                        <a:pt x="27" y="88"/>
                        <a:pt x="26" y="87"/>
                      </a:cubicBezTo>
                      <a:cubicBezTo>
                        <a:pt x="25" y="85"/>
                        <a:pt x="26" y="85"/>
                        <a:pt x="28" y="84"/>
                      </a:cubicBezTo>
                      <a:cubicBezTo>
                        <a:pt x="29" y="84"/>
                        <a:pt x="32" y="83"/>
                        <a:pt x="32" y="82"/>
                      </a:cubicBezTo>
                      <a:cubicBezTo>
                        <a:pt x="32" y="82"/>
                        <a:pt x="32" y="81"/>
                        <a:pt x="32" y="81"/>
                      </a:cubicBezTo>
                      <a:cubicBezTo>
                        <a:pt x="33" y="81"/>
                        <a:pt x="35" y="81"/>
                        <a:pt x="35" y="80"/>
                      </a:cubicBezTo>
                      <a:cubicBezTo>
                        <a:pt x="35" y="79"/>
                        <a:pt x="34" y="79"/>
                        <a:pt x="34" y="78"/>
                      </a:cubicBezTo>
                      <a:cubicBezTo>
                        <a:pt x="35" y="78"/>
                        <a:pt x="36" y="77"/>
                        <a:pt x="36" y="77"/>
                      </a:cubicBezTo>
                      <a:cubicBezTo>
                        <a:pt x="38" y="75"/>
                        <a:pt x="37" y="74"/>
                        <a:pt x="35" y="73"/>
                      </a:cubicBezTo>
                      <a:cubicBezTo>
                        <a:pt x="33" y="71"/>
                        <a:pt x="29" y="70"/>
                        <a:pt x="29" y="66"/>
                      </a:cubicBezTo>
                      <a:cubicBezTo>
                        <a:pt x="29" y="64"/>
                        <a:pt x="29" y="62"/>
                        <a:pt x="30" y="60"/>
                      </a:cubicBezTo>
                      <a:cubicBezTo>
                        <a:pt x="31" y="58"/>
                        <a:pt x="31" y="58"/>
                        <a:pt x="30" y="56"/>
                      </a:cubicBezTo>
                      <a:cubicBezTo>
                        <a:pt x="29" y="56"/>
                        <a:pt x="33" y="53"/>
                        <a:pt x="33" y="53"/>
                      </a:cubicBezTo>
                      <a:cubicBezTo>
                        <a:pt x="35" y="51"/>
                        <a:pt x="36" y="49"/>
                        <a:pt x="39" y="48"/>
                      </a:cubicBezTo>
                      <a:cubicBezTo>
                        <a:pt x="42" y="47"/>
                        <a:pt x="47" y="44"/>
                        <a:pt x="49" y="41"/>
                      </a:cubicBezTo>
                      <a:cubicBezTo>
                        <a:pt x="51" y="38"/>
                        <a:pt x="46" y="36"/>
                        <a:pt x="50" y="35"/>
                      </a:cubicBezTo>
                      <a:cubicBezTo>
                        <a:pt x="52" y="34"/>
                        <a:pt x="51" y="34"/>
                        <a:pt x="50" y="32"/>
                      </a:cubicBezTo>
                      <a:cubicBezTo>
                        <a:pt x="50" y="31"/>
                        <a:pt x="53" y="30"/>
                        <a:pt x="54" y="30"/>
                      </a:cubicBezTo>
                      <a:cubicBezTo>
                        <a:pt x="56" y="28"/>
                        <a:pt x="57" y="27"/>
                        <a:pt x="58" y="29"/>
                      </a:cubicBezTo>
                      <a:cubicBezTo>
                        <a:pt x="59" y="29"/>
                        <a:pt x="60" y="28"/>
                        <a:pt x="60" y="28"/>
                      </a:cubicBezTo>
                      <a:cubicBezTo>
                        <a:pt x="61" y="28"/>
                        <a:pt x="62" y="28"/>
                        <a:pt x="63" y="28"/>
                      </a:cubicBezTo>
                      <a:cubicBezTo>
                        <a:pt x="63" y="27"/>
                        <a:pt x="62" y="27"/>
                        <a:pt x="61" y="25"/>
                      </a:cubicBezTo>
                      <a:cubicBezTo>
                        <a:pt x="60" y="24"/>
                        <a:pt x="61" y="26"/>
                        <a:pt x="6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9" name="Freeform 718">
                  <a:extLst>
                    <a:ext uri="{FF2B5EF4-FFF2-40B4-BE49-F238E27FC236}">
                      <a16:creationId xmlns:a16="http://schemas.microsoft.com/office/drawing/2014/main" id="{2EE694EC-5386-6447-A53F-C47288C6CD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9930" y="6046038"/>
                  <a:ext cx="423876" cy="701220"/>
                </a:xfrm>
                <a:custGeom>
                  <a:avLst/>
                  <a:gdLst>
                    <a:gd name="T0" fmla="*/ 53 w 54"/>
                    <a:gd name="T1" fmla="*/ 59 h 84"/>
                    <a:gd name="T2" fmla="*/ 47 w 54"/>
                    <a:gd name="T3" fmla="*/ 55 h 84"/>
                    <a:gd name="T4" fmla="*/ 49 w 54"/>
                    <a:gd name="T5" fmla="*/ 51 h 84"/>
                    <a:gd name="T6" fmla="*/ 44 w 54"/>
                    <a:gd name="T7" fmla="*/ 44 h 84"/>
                    <a:gd name="T8" fmla="*/ 46 w 54"/>
                    <a:gd name="T9" fmla="*/ 43 h 84"/>
                    <a:gd name="T10" fmla="*/ 44 w 54"/>
                    <a:gd name="T11" fmla="*/ 38 h 84"/>
                    <a:gd name="T12" fmla="*/ 45 w 54"/>
                    <a:gd name="T13" fmla="*/ 36 h 84"/>
                    <a:gd name="T14" fmla="*/ 44 w 54"/>
                    <a:gd name="T15" fmla="*/ 32 h 84"/>
                    <a:gd name="T16" fmla="*/ 42 w 54"/>
                    <a:gd name="T17" fmla="*/ 26 h 84"/>
                    <a:gd name="T18" fmla="*/ 45 w 54"/>
                    <a:gd name="T19" fmla="*/ 23 h 84"/>
                    <a:gd name="T20" fmla="*/ 44 w 54"/>
                    <a:gd name="T21" fmla="*/ 19 h 84"/>
                    <a:gd name="T22" fmla="*/ 38 w 54"/>
                    <a:gd name="T23" fmla="*/ 13 h 84"/>
                    <a:gd name="T24" fmla="*/ 40 w 54"/>
                    <a:gd name="T25" fmla="*/ 12 h 84"/>
                    <a:gd name="T26" fmla="*/ 39 w 54"/>
                    <a:gd name="T27" fmla="*/ 10 h 84"/>
                    <a:gd name="T28" fmla="*/ 41 w 54"/>
                    <a:gd name="T29" fmla="*/ 3 h 84"/>
                    <a:gd name="T30" fmla="*/ 37 w 54"/>
                    <a:gd name="T31" fmla="*/ 1 h 84"/>
                    <a:gd name="T32" fmla="*/ 34 w 54"/>
                    <a:gd name="T33" fmla="*/ 0 h 84"/>
                    <a:gd name="T34" fmla="*/ 29 w 54"/>
                    <a:gd name="T35" fmla="*/ 1 h 84"/>
                    <a:gd name="T36" fmla="*/ 25 w 54"/>
                    <a:gd name="T37" fmla="*/ 5 h 84"/>
                    <a:gd name="T38" fmla="*/ 24 w 54"/>
                    <a:gd name="T39" fmla="*/ 10 h 84"/>
                    <a:gd name="T40" fmla="*/ 21 w 54"/>
                    <a:gd name="T41" fmla="*/ 13 h 84"/>
                    <a:gd name="T42" fmla="*/ 17 w 54"/>
                    <a:gd name="T43" fmla="*/ 11 h 84"/>
                    <a:gd name="T44" fmla="*/ 14 w 54"/>
                    <a:gd name="T45" fmla="*/ 12 h 84"/>
                    <a:gd name="T46" fmla="*/ 7 w 54"/>
                    <a:gd name="T47" fmla="*/ 10 h 84"/>
                    <a:gd name="T48" fmla="*/ 4 w 54"/>
                    <a:gd name="T49" fmla="*/ 7 h 84"/>
                    <a:gd name="T50" fmla="*/ 0 w 54"/>
                    <a:gd name="T51" fmla="*/ 9 h 84"/>
                    <a:gd name="T52" fmla="*/ 8 w 54"/>
                    <a:gd name="T53" fmla="*/ 14 h 84"/>
                    <a:gd name="T54" fmla="*/ 12 w 54"/>
                    <a:gd name="T55" fmla="*/ 16 h 84"/>
                    <a:gd name="T56" fmla="*/ 14 w 54"/>
                    <a:gd name="T57" fmla="*/ 19 h 84"/>
                    <a:gd name="T58" fmla="*/ 14 w 54"/>
                    <a:gd name="T59" fmla="*/ 21 h 84"/>
                    <a:gd name="T60" fmla="*/ 15 w 54"/>
                    <a:gd name="T61" fmla="*/ 24 h 84"/>
                    <a:gd name="T62" fmla="*/ 15 w 54"/>
                    <a:gd name="T63" fmla="*/ 27 h 84"/>
                    <a:gd name="T64" fmla="*/ 16 w 54"/>
                    <a:gd name="T65" fmla="*/ 29 h 84"/>
                    <a:gd name="T66" fmla="*/ 15 w 54"/>
                    <a:gd name="T67" fmla="*/ 33 h 84"/>
                    <a:gd name="T68" fmla="*/ 17 w 54"/>
                    <a:gd name="T69" fmla="*/ 36 h 84"/>
                    <a:gd name="T70" fmla="*/ 21 w 54"/>
                    <a:gd name="T71" fmla="*/ 38 h 84"/>
                    <a:gd name="T72" fmla="*/ 22 w 54"/>
                    <a:gd name="T73" fmla="*/ 41 h 84"/>
                    <a:gd name="T74" fmla="*/ 23 w 54"/>
                    <a:gd name="T75" fmla="*/ 44 h 84"/>
                    <a:gd name="T76" fmla="*/ 20 w 54"/>
                    <a:gd name="T77" fmla="*/ 44 h 84"/>
                    <a:gd name="T78" fmla="*/ 16 w 54"/>
                    <a:gd name="T79" fmla="*/ 49 h 84"/>
                    <a:gd name="T80" fmla="*/ 13 w 54"/>
                    <a:gd name="T81" fmla="*/ 51 h 84"/>
                    <a:gd name="T82" fmla="*/ 10 w 54"/>
                    <a:gd name="T83" fmla="*/ 54 h 84"/>
                    <a:gd name="T84" fmla="*/ 4 w 54"/>
                    <a:gd name="T85" fmla="*/ 57 h 84"/>
                    <a:gd name="T86" fmla="*/ 2 w 54"/>
                    <a:gd name="T87" fmla="*/ 62 h 84"/>
                    <a:gd name="T88" fmla="*/ 4 w 54"/>
                    <a:gd name="T89" fmla="*/ 67 h 84"/>
                    <a:gd name="T90" fmla="*/ 4 w 54"/>
                    <a:gd name="T91" fmla="*/ 73 h 84"/>
                    <a:gd name="T92" fmla="*/ 4 w 54"/>
                    <a:gd name="T93" fmla="*/ 78 h 84"/>
                    <a:gd name="T94" fmla="*/ 7 w 54"/>
                    <a:gd name="T95" fmla="*/ 80 h 84"/>
                    <a:gd name="T96" fmla="*/ 5 w 54"/>
                    <a:gd name="T97" fmla="*/ 81 h 84"/>
                    <a:gd name="T98" fmla="*/ 8 w 54"/>
                    <a:gd name="T99" fmla="*/ 79 h 84"/>
                    <a:gd name="T100" fmla="*/ 8 w 54"/>
                    <a:gd name="T101" fmla="*/ 83 h 84"/>
                    <a:gd name="T102" fmla="*/ 11 w 54"/>
                    <a:gd name="T103" fmla="*/ 80 h 84"/>
                    <a:gd name="T104" fmla="*/ 11 w 54"/>
                    <a:gd name="T105" fmla="*/ 83 h 84"/>
                    <a:gd name="T106" fmla="*/ 23 w 54"/>
                    <a:gd name="T107" fmla="*/ 80 h 84"/>
                    <a:gd name="T108" fmla="*/ 36 w 54"/>
                    <a:gd name="T109" fmla="*/ 78 h 84"/>
                    <a:gd name="T110" fmla="*/ 46 w 54"/>
                    <a:gd name="T111" fmla="*/ 68 h 84"/>
                    <a:gd name="T112" fmla="*/ 53 w 54"/>
                    <a:gd name="T113" fmla="*/ 59 h 84"/>
                    <a:gd name="T114" fmla="*/ 53 w 54"/>
                    <a:gd name="T115" fmla="*/ 59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84">
                      <a:moveTo>
                        <a:pt x="53" y="59"/>
                      </a:moveTo>
                      <a:cubicBezTo>
                        <a:pt x="52" y="57"/>
                        <a:pt x="49" y="56"/>
                        <a:pt x="47" y="55"/>
                      </a:cubicBezTo>
                      <a:cubicBezTo>
                        <a:pt x="44" y="53"/>
                        <a:pt x="48" y="53"/>
                        <a:pt x="49" y="51"/>
                      </a:cubicBezTo>
                      <a:cubicBezTo>
                        <a:pt x="49" y="51"/>
                        <a:pt x="45" y="45"/>
                        <a:pt x="44" y="44"/>
                      </a:cubicBezTo>
                      <a:cubicBezTo>
                        <a:pt x="44" y="44"/>
                        <a:pt x="46" y="43"/>
                        <a:pt x="46" y="43"/>
                      </a:cubicBezTo>
                      <a:cubicBezTo>
                        <a:pt x="46" y="42"/>
                        <a:pt x="44" y="39"/>
                        <a:pt x="44" y="38"/>
                      </a:cubicBezTo>
                      <a:cubicBezTo>
                        <a:pt x="44" y="37"/>
                        <a:pt x="45" y="37"/>
                        <a:pt x="45" y="36"/>
                      </a:cubicBezTo>
                      <a:cubicBezTo>
                        <a:pt x="46" y="35"/>
                        <a:pt x="44" y="33"/>
                        <a:pt x="44" y="32"/>
                      </a:cubicBezTo>
                      <a:cubicBezTo>
                        <a:pt x="42" y="30"/>
                        <a:pt x="40" y="28"/>
                        <a:pt x="42" y="26"/>
                      </a:cubicBezTo>
                      <a:cubicBezTo>
                        <a:pt x="43" y="25"/>
                        <a:pt x="45" y="24"/>
                        <a:pt x="45" y="23"/>
                      </a:cubicBezTo>
                      <a:cubicBezTo>
                        <a:pt x="46" y="21"/>
                        <a:pt x="44" y="20"/>
                        <a:pt x="44" y="19"/>
                      </a:cubicBezTo>
                      <a:cubicBezTo>
                        <a:pt x="43" y="18"/>
                        <a:pt x="36" y="15"/>
                        <a:pt x="38" y="13"/>
                      </a:cubicBezTo>
                      <a:cubicBezTo>
                        <a:pt x="38" y="13"/>
                        <a:pt x="40" y="12"/>
                        <a:pt x="40" y="12"/>
                      </a:cubicBezTo>
                      <a:cubicBezTo>
                        <a:pt x="40" y="12"/>
                        <a:pt x="37" y="10"/>
                        <a:pt x="39" y="10"/>
                      </a:cubicBezTo>
                      <a:cubicBezTo>
                        <a:pt x="42" y="10"/>
                        <a:pt x="44" y="5"/>
                        <a:pt x="41" y="3"/>
                      </a:cubicBezTo>
                      <a:cubicBezTo>
                        <a:pt x="40" y="2"/>
                        <a:pt x="38" y="2"/>
                        <a:pt x="37" y="1"/>
                      </a:cubicBez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32" y="1"/>
                        <a:pt x="31" y="0"/>
                        <a:pt x="29" y="1"/>
                      </a:cubicBezTo>
                      <a:cubicBezTo>
                        <a:pt x="28" y="2"/>
                        <a:pt x="26" y="4"/>
                        <a:pt x="25" y="5"/>
                      </a:cubicBezTo>
                      <a:cubicBezTo>
                        <a:pt x="25" y="6"/>
                        <a:pt x="25" y="10"/>
                        <a:pt x="24" y="10"/>
                      </a:cubicBezTo>
                      <a:cubicBezTo>
                        <a:pt x="23" y="11"/>
                        <a:pt x="22" y="12"/>
                        <a:pt x="21" y="13"/>
                      </a:cubicBezTo>
                      <a:cubicBezTo>
                        <a:pt x="20" y="13"/>
                        <a:pt x="18" y="11"/>
                        <a:pt x="17" y="11"/>
                      </a:cubicBezTo>
                      <a:cubicBezTo>
                        <a:pt x="16" y="11"/>
                        <a:pt x="15" y="12"/>
                        <a:pt x="14" y="12"/>
                      </a:cubicBezTo>
                      <a:cubicBezTo>
                        <a:pt x="11" y="13"/>
                        <a:pt x="9" y="12"/>
                        <a:pt x="7" y="10"/>
                      </a:cubicBezTo>
                      <a:cubicBezTo>
                        <a:pt x="7" y="9"/>
                        <a:pt x="5" y="7"/>
                        <a:pt x="4" y="7"/>
                      </a:cubicBezTo>
                      <a:cubicBezTo>
                        <a:pt x="3" y="7"/>
                        <a:pt x="1" y="9"/>
                        <a:pt x="0" y="9"/>
                      </a:cubicBezTo>
                      <a:cubicBezTo>
                        <a:pt x="2" y="11"/>
                        <a:pt x="5" y="13"/>
                        <a:pt x="8" y="14"/>
                      </a:cubicBezTo>
                      <a:cubicBezTo>
                        <a:pt x="9" y="14"/>
                        <a:pt x="11" y="15"/>
                        <a:pt x="12" y="16"/>
                      </a:cubicBezTo>
                      <a:cubicBezTo>
                        <a:pt x="13" y="17"/>
                        <a:pt x="13" y="18"/>
                        <a:pt x="14" y="19"/>
                      </a:cubicBezTo>
                      <a:cubicBezTo>
                        <a:pt x="14" y="20"/>
                        <a:pt x="13" y="20"/>
                        <a:pt x="14" y="21"/>
                      </a:cubicBezTo>
                      <a:cubicBezTo>
                        <a:pt x="14" y="22"/>
                        <a:pt x="16" y="23"/>
                        <a:pt x="15" y="24"/>
                      </a:cubicBezTo>
                      <a:cubicBezTo>
                        <a:pt x="15" y="25"/>
                        <a:pt x="14" y="26"/>
                        <a:pt x="15" y="27"/>
                      </a:cubicBezTo>
                      <a:cubicBezTo>
                        <a:pt x="15" y="27"/>
                        <a:pt x="16" y="29"/>
                        <a:pt x="16" y="29"/>
                      </a:cubicBezTo>
                      <a:cubicBezTo>
                        <a:pt x="15" y="30"/>
                        <a:pt x="15" y="32"/>
                        <a:pt x="15" y="33"/>
                      </a:cubicBezTo>
                      <a:cubicBezTo>
                        <a:pt x="15" y="33"/>
                        <a:pt x="17" y="36"/>
                        <a:pt x="17" y="36"/>
                      </a:cubicBezTo>
                      <a:cubicBezTo>
                        <a:pt x="18" y="37"/>
                        <a:pt x="20" y="38"/>
                        <a:pt x="21" y="38"/>
                      </a:cubicBezTo>
                      <a:cubicBezTo>
                        <a:pt x="22" y="39"/>
                        <a:pt x="22" y="40"/>
                        <a:pt x="22" y="41"/>
                      </a:cubicBezTo>
                      <a:cubicBezTo>
                        <a:pt x="22" y="42"/>
                        <a:pt x="23" y="43"/>
                        <a:pt x="23" y="44"/>
                      </a:cubicBezTo>
                      <a:cubicBezTo>
                        <a:pt x="23" y="45"/>
                        <a:pt x="21" y="44"/>
                        <a:pt x="20" y="44"/>
                      </a:cubicBezTo>
                      <a:cubicBezTo>
                        <a:pt x="19" y="44"/>
                        <a:pt x="16" y="48"/>
                        <a:pt x="16" y="49"/>
                      </a:cubicBezTo>
                      <a:cubicBezTo>
                        <a:pt x="15" y="50"/>
                        <a:pt x="14" y="50"/>
                        <a:pt x="13" y="51"/>
                      </a:cubicBezTo>
                      <a:cubicBezTo>
                        <a:pt x="12" y="52"/>
                        <a:pt x="11" y="53"/>
                        <a:pt x="10" y="54"/>
                      </a:cubicBezTo>
                      <a:cubicBezTo>
                        <a:pt x="9" y="54"/>
                        <a:pt x="4" y="58"/>
                        <a:pt x="4" y="57"/>
                      </a:cubicBezTo>
                      <a:cubicBezTo>
                        <a:pt x="4" y="59"/>
                        <a:pt x="2" y="60"/>
                        <a:pt x="2" y="62"/>
                      </a:cubicBezTo>
                      <a:cubicBezTo>
                        <a:pt x="3" y="64"/>
                        <a:pt x="2" y="67"/>
                        <a:pt x="4" y="67"/>
                      </a:cubicBezTo>
                      <a:cubicBezTo>
                        <a:pt x="5" y="67"/>
                        <a:pt x="4" y="72"/>
                        <a:pt x="4" y="73"/>
                      </a:cubicBezTo>
                      <a:cubicBezTo>
                        <a:pt x="4" y="75"/>
                        <a:pt x="2" y="77"/>
                        <a:pt x="4" y="78"/>
                      </a:cubicBezTo>
                      <a:cubicBezTo>
                        <a:pt x="4" y="78"/>
                        <a:pt x="8" y="79"/>
                        <a:pt x="7" y="80"/>
                      </a:cubicBezTo>
                      <a:cubicBezTo>
                        <a:pt x="7" y="80"/>
                        <a:pt x="5" y="81"/>
                        <a:pt x="5" y="81"/>
                      </a:cubicBezTo>
                      <a:cubicBezTo>
                        <a:pt x="7" y="81"/>
                        <a:pt x="7" y="79"/>
                        <a:pt x="8" y="79"/>
                      </a:cubicBezTo>
                      <a:cubicBezTo>
                        <a:pt x="10" y="78"/>
                        <a:pt x="8" y="83"/>
                        <a:pt x="8" y="83"/>
                      </a:cubicBezTo>
                      <a:cubicBezTo>
                        <a:pt x="8" y="83"/>
                        <a:pt x="11" y="80"/>
                        <a:pt x="11" y="80"/>
                      </a:cubicBezTo>
                      <a:cubicBezTo>
                        <a:pt x="12" y="79"/>
                        <a:pt x="11" y="83"/>
                        <a:pt x="11" y="83"/>
                      </a:cubicBezTo>
                      <a:cubicBezTo>
                        <a:pt x="14" y="84"/>
                        <a:pt x="20" y="81"/>
                        <a:pt x="23" y="80"/>
                      </a:cubicBezTo>
                      <a:cubicBezTo>
                        <a:pt x="27" y="79"/>
                        <a:pt x="31" y="79"/>
                        <a:pt x="36" y="78"/>
                      </a:cubicBezTo>
                      <a:cubicBezTo>
                        <a:pt x="39" y="74"/>
                        <a:pt x="43" y="71"/>
                        <a:pt x="46" y="68"/>
                      </a:cubicBezTo>
                      <a:cubicBezTo>
                        <a:pt x="48" y="66"/>
                        <a:pt x="54" y="62"/>
                        <a:pt x="53" y="59"/>
                      </a:cubicBezTo>
                      <a:cubicBezTo>
                        <a:pt x="52" y="57"/>
                        <a:pt x="54" y="62"/>
                        <a:pt x="53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0" name="Freeform 719">
                  <a:extLst>
                    <a:ext uri="{FF2B5EF4-FFF2-40B4-BE49-F238E27FC236}">
                      <a16:creationId xmlns:a16="http://schemas.microsoft.com/office/drawing/2014/main" id="{68650773-C229-EB47-A025-9175FAF9E0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3626" y="5963707"/>
                  <a:ext cx="1006034" cy="891429"/>
                </a:xfrm>
                <a:custGeom>
                  <a:avLst/>
                  <a:gdLst>
                    <a:gd name="T0" fmla="*/ 38 w 128"/>
                    <a:gd name="T1" fmla="*/ 87 h 107"/>
                    <a:gd name="T2" fmla="*/ 38 w 128"/>
                    <a:gd name="T3" fmla="*/ 63 h 107"/>
                    <a:gd name="T4" fmla="*/ 47 w 128"/>
                    <a:gd name="T5" fmla="*/ 52 h 107"/>
                    <a:gd name="T6" fmla="*/ 56 w 128"/>
                    <a:gd name="T7" fmla="*/ 34 h 107"/>
                    <a:gd name="T8" fmla="*/ 72 w 128"/>
                    <a:gd name="T9" fmla="*/ 25 h 107"/>
                    <a:gd name="T10" fmla="*/ 86 w 128"/>
                    <a:gd name="T11" fmla="*/ 22 h 107"/>
                    <a:gd name="T12" fmla="*/ 102 w 128"/>
                    <a:gd name="T13" fmla="*/ 20 h 107"/>
                    <a:gd name="T14" fmla="*/ 112 w 128"/>
                    <a:gd name="T15" fmla="*/ 10 h 107"/>
                    <a:gd name="T16" fmla="*/ 120 w 128"/>
                    <a:gd name="T17" fmla="*/ 13 h 107"/>
                    <a:gd name="T18" fmla="*/ 127 w 128"/>
                    <a:gd name="T19" fmla="*/ 6 h 107"/>
                    <a:gd name="T20" fmla="*/ 114 w 128"/>
                    <a:gd name="T21" fmla="*/ 5 h 107"/>
                    <a:gd name="T22" fmla="*/ 116 w 128"/>
                    <a:gd name="T23" fmla="*/ 2 h 107"/>
                    <a:gd name="T24" fmla="*/ 106 w 128"/>
                    <a:gd name="T25" fmla="*/ 3 h 107"/>
                    <a:gd name="T26" fmla="*/ 100 w 128"/>
                    <a:gd name="T27" fmla="*/ 1 h 107"/>
                    <a:gd name="T28" fmla="*/ 95 w 128"/>
                    <a:gd name="T29" fmla="*/ 3 h 107"/>
                    <a:gd name="T30" fmla="*/ 91 w 128"/>
                    <a:gd name="T31" fmla="*/ 6 h 107"/>
                    <a:gd name="T32" fmla="*/ 90 w 128"/>
                    <a:gd name="T33" fmla="*/ 11 h 107"/>
                    <a:gd name="T34" fmla="*/ 84 w 128"/>
                    <a:gd name="T35" fmla="*/ 10 h 107"/>
                    <a:gd name="T36" fmla="*/ 80 w 128"/>
                    <a:gd name="T37" fmla="*/ 13 h 107"/>
                    <a:gd name="T38" fmla="*/ 76 w 128"/>
                    <a:gd name="T39" fmla="*/ 15 h 107"/>
                    <a:gd name="T40" fmla="*/ 72 w 128"/>
                    <a:gd name="T41" fmla="*/ 16 h 107"/>
                    <a:gd name="T42" fmla="*/ 68 w 128"/>
                    <a:gd name="T43" fmla="*/ 10 h 107"/>
                    <a:gd name="T44" fmla="*/ 67 w 128"/>
                    <a:gd name="T45" fmla="*/ 14 h 107"/>
                    <a:gd name="T46" fmla="*/ 65 w 128"/>
                    <a:gd name="T47" fmla="*/ 14 h 107"/>
                    <a:gd name="T48" fmla="*/ 62 w 128"/>
                    <a:gd name="T49" fmla="*/ 18 h 107"/>
                    <a:gd name="T50" fmla="*/ 61 w 128"/>
                    <a:gd name="T51" fmla="*/ 21 h 107"/>
                    <a:gd name="T52" fmla="*/ 57 w 128"/>
                    <a:gd name="T53" fmla="*/ 20 h 107"/>
                    <a:gd name="T54" fmla="*/ 54 w 128"/>
                    <a:gd name="T55" fmla="*/ 20 h 107"/>
                    <a:gd name="T56" fmla="*/ 51 w 128"/>
                    <a:gd name="T57" fmla="*/ 22 h 107"/>
                    <a:gd name="T58" fmla="*/ 49 w 128"/>
                    <a:gd name="T59" fmla="*/ 23 h 107"/>
                    <a:gd name="T60" fmla="*/ 54 w 128"/>
                    <a:gd name="T61" fmla="*/ 25 h 107"/>
                    <a:gd name="T62" fmla="*/ 56 w 128"/>
                    <a:gd name="T63" fmla="*/ 25 h 107"/>
                    <a:gd name="T64" fmla="*/ 57 w 128"/>
                    <a:gd name="T65" fmla="*/ 28 h 107"/>
                    <a:gd name="T66" fmla="*/ 49 w 128"/>
                    <a:gd name="T67" fmla="*/ 31 h 107"/>
                    <a:gd name="T68" fmla="*/ 53 w 128"/>
                    <a:gd name="T69" fmla="*/ 33 h 107"/>
                    <a:gd name="T70" fmla="*/ 49 w 128"/>
                    <a:gd name="T71" fmla="*/ 35 h 107"/>
                    <a:gd name="T72" fmla="*/ 43 w 128"/>
                    <a:gd name="T73" fmla="*/ 40 h 107"/>
                    <a:gd name="T74" fmla="*/ 42 w 128"/>
                    <a:gd name="T75" fmla="*/ 43 h 107"/>
                    <a:gd name="T76" fmla="*/ 39 w 128"/>
                    <a:gd name="T77" fmla="*/ 45 h 107"/>
                    <a:gd name="T78" fmla="*/ 39 w 128"/>
                    <a:gd name="T79" fmla="*/ 49 h 107"/>
                    <a:gd name="T80" fmla="*/ 39 w 128"/>
                    <a:gd name="T81" fmla="*/ 52 h 107"/>
                    <a:gd name="T82" fmla="*/ 35 w 128"/>
                    <a:gd name="T83" fmla="*/ 56 h 107"/>
                    <a:gd name="T84" fmla="*/ 27 w 128"/>
                    <a:gd name="T85" fmla="*/ 62 h 107"/>
                    <a:gd name="T86" fmla="*/ 31 w 128"/>
                    <a:gd name="T87" fmla="*/ 64 h 107"/>
                    <a:gd name="T88" fmla="*/ 28 w 128"/>
                    <a:gd name="T89" fmla="*/ 66 h 107"/>
                    <a:gd name="T90" fmla="*/ 19 w 128"/>
                    <a:gd name="T91" fmla="*/ 68 h 107"/>
                    <a:gd name="T92" fmla="*/ 16 w 128"/>
                    <a:gd name="T93" fmla="*/ 72 h 107"/>
                    <a:gd name="T94" fmla="*/ 10 w 128"/>
                    <a:gd name="T95" fmla="*/ 73 h 107"/>
                    <a:gd name="T96" fmla="*/ 10 w 128"/>
                    <a:gd name="T97" fmla="*/ 74 h 107"/>
                    <a:gd name="T98" fmla="*/ 5 w 128"/>
                    <a:gd name="T99" fmla="*/ 75 h 107"/>
                    <a:gd name="T100" fmla="*/ 4 w 128"/>
                    <a:gd name="T101" fmla="*/ 81 h 107"/>
                    <a:gd name="T102" fmla="*/ 1 w 128"/>
                    <a:gd name="T103" fmla="*/ 86 h 107"/>
                    <a:gd name="T104" fmla="*/ 6 w 128"/>
                    <a:gd name="T105" fmla="*/ 92 h 107"/>
                    <a:gd name="T106" fmla="*/ 7 w 128"/>
                    <a:gd name="T107" fmla="*/ 94 h 107"/>
                    <a:gd name="T108" fmla="*/ 3 w 128"/>
                    <a:gd name="T109" fmla="*/ 93 h 107"/>
                    <a:gd name="T110" fmla="*/ 5 w 128"/>
                    <a:gd name="T111" fmla="*/ 97 h 107"/>
                    <a:gd name="T112" fmla="*/ 5 w 128"/>
                    <a:gd name="T113" fmla="*/ 103 h 107"/>
                    <a:gd name="T114" fmla="*/ 27 w 128"/>
                    <a:gd name="T115" fmla="*/ 99 h 107"/>
                    <a:gd name="T116" fmla="*/ 34 w 128"/>
                    <a:gd name="T117" fmla="*/ 10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8" h="107">
                      <a:moveTo>
                        <a:pt x="34" y="101"/>
                      </a:moveTo>
                      <a:cubicBezTo>
                        <a:pt x="34" y="101"/>
                        <a:pt x="35" y="98"/>
                        <a:pt x="35" y="97"/>
                      </a:cubicBezTo>
                      <a:cubicBezTo>
                        <a:pt x="35" y="95"/>
                        <a:pt x="36" y="94"/>
                        <a:pt x="38" y="93"/>
                      </a:cubicBezTo>
                      <a:cubicBezTo>
                        <a:pt x="40" y="91"/>
                        <a:pt x="38" y="88"/>
                        <a:pt x="38" y="87"/>
                      </a:cubicBezTo>
                      <a:cubicBezTo>
                        <a:pt x="38" y="84"/>
                        <a:pt x="42" y="84"/>
                        <a:pt x="39" y="82"/>
                      </a:cubicBezTo>
                      <a:cubicBezTo>
                        <a:pt x="37" y="80"/>
                        <a:pt x="36" y="80"/>
                        <a:pt x="37" y="77"/>
                      </a:cubicBezTo>
                      <a:cubicBezTo>
                        <a:pt x="38" y="75"/>
                        <a:pt x="37" y="73"/>
                        <a:pt x="37" y="71"/>
                      </a:cubicBezTo>
                      <a:cubicBezTo>
                        <a:pt x="36" y="68"/>
                        <a:pt x="35" y="65"/>
                        <a:pt x="38" y="63"/>
                      </a:cubicBezTo>
                      <a:cubicBezTo>
                        <a:pt x="39" y="62"/>
                        <a:pt x="41" y="62"/>
                        <a:pt x="42" y="61"/>
                      </a:cubicBezTo>
                      <a:cubicBezTo>
                        <a:pt x="43" y="61"/>
                        <a:pt x="44" y="62"/>
                        <a:pt x="45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4" y="55"/>
                        <a:pt x="46" y="54"/>
                        <a:pt x="47" y="52"/>
                      </a:cubicBezTo>
                      <a:cubicBezTo>
                        <a:pt x="47" y="51"/>
                        <a:pt x="48" y="48"/>
                        <a:pt x="48" y="46"/>
                      </a:cubicBezTo>
                      <a:cubicBezTo>
                        <a:pt x="48" y="44"/>
                        <a:pt x="52" y="44"/>
                        <a:pt x="51" y="43"/>
                      </a:cubicBezTo>
                      <a:cubicBezTo>
                        <a:pt x="51" y="41"/>
                        <a:pt x="53" y="40"/>
                        <a:pt x="54" y="38"/>
                      </a:cubicBezTo>
                      <a:cubicBezTo>
                        <a:pt x="56" y="36"/>
                        <a:pt x="56" y="37"/>
                        <a:pt x="56" y="34"/>
                      </a:cubicBezTo>
                      <a:cubicBezTo>
                        <a:pt x="55" y="33"/>
                        <a:pt x="59" y="28"/>
                        <a:pt x="60" y="28"/>
                      </a:cubicBezTo>
                      <a:cubicBezTo>
                        <a:pt x="61" y="27"/>
                        <a:pt x="64" y="28"/>
                        <a:pt x="65" y="28"/>
                      </a:cubicBezTo>
                      <a:cubicBezTo>
                        <a:pt x="65" y="26"/>
                        <a:pt x="65" y="25"/>
                        <a:pt x="65" y="23"/>
                      </a:cubicBezTo>
                      <a:cubicBezTo>
                        <a:pt x="68" y="24"/>
                        <a:pt x="70" y="24"/>
                        <a:pt x="72" y="25"/>
                      </a:cubicBezTo>
                      <a:cubicBezTo>
                        <a:pt x="76" y="25"/>
                        <a:pt x="74" y="21"/>
                        <a:pt x="75" y="19"/>
                      </a:cubicBezTo>
                      <a:cubicBezTo>
                        <a:pt x="75" y="19"/>
                        <a:pt x="77" y="19"/>
                        <a:pt x="78" y="19"/>
                      </a:cubicBezTo>
                      <a:cubicBezTo>
                        <a:pt x="79" y="18"/>
                        <a:pt x="81" y="16"/>
                        <a:pt x="82" y="18"/>
                      </a:cubicBezTo>
                      <a:cubicBezTo>
                        <a:pt x="84" y="19"/>
                        <a:pt x="84" y="21"/>
                        <a:pt x="86" y="22"/>
                      </a:cubicBezTo>
                      <a:cubicBezTo>
                        <a:pt x="87" y="22"/>
                        <a:pt x="89" y="22"/>
                        <a:pt x="90" y="22"/>
                      </a:cubicBezTo>
                      <a:cubicBezTo>
                        <a:pt x="91" y="22"/>
                        <a:pt x="92" y="21"/>
                        <a:pt x="94" y="21"/>
                      </a:cubicBezTo>
                      <a:cubicBezTo>
                        <a:pt x="95" y="21"/>
                        <a:pt x="96" y="23"/>
                        <a:pt x="98" y="23"/>
                      </a:cubicBezTo>
                      <a:cubicBezTo>
                        <a:pt x="98" y="22"/>
                        <a:pt x="102" y="20"/>
                        <a:pt x="102" y="20"/>
                      </a:cubicBezTo>
                      <a:cubicBezTo>
                        <a:pt x="102" y="17"/>
                        <a:pt x="102" y="16"/>
                        <a:pt x="103" y="14"/>
                      </a:cubicBezTo>
                      <a:cubicBezTo>
                        <a:pt x="104" y="13"/>
                        <a:pt x="106" y="11"/>
                        <a:pt x="107" y="11"/>
                      </a:cubicBezTo>
                      <a:cubicBezTo>
                        <a:pt x="108" y="11"/>
                        <a:pt x="109" y="11"/>
                        <a:pt x="110" y="11"/>
                      </a:cubicBezTo>
                      <a:cubicBezTo>
                        <a:pt x="111" y="11"/>
                        <a:pt x="111" y="10"/>
                        <a:pt x="112" y="10"/>
                      </a:cubicBezTo>
                      <a:cubicBezTo>
                        <a:pt x="113" y="10"/>
                        <a:pt x="115" y="12"/>
                        <a:pt x="116" y="12"/>
                      </a:cubicBezTo>
                      <a:cubicBezTo>
                        <a:pt x="118" y="13"/>
                        <a:pt x="119" y="14"/>
                        <a:pt x="119" y="17"/>
                      </a:cubicBezTo>
                      <a:cubicBezTo>
                        <a:pt x="121" y="17"/>
                        <a:pt x="126" y="14"/>
                        <a:pt x="124" y="12"/>
                      </a:cubicBezTo>
                      <a:cubicBezTo>
                        <a:pt x="126" y="13"/>
                        <a:pt x="121" y="13"/>
                        <a:pt x="120" y="13"/>
                      </a:cubicBezTo>
                      <a:cubicBezTo>
                        <a:pt x="125" y="12"/>
                        <a:pt x="118" y="9"/>
                        <a:pt x="117" y="10"/>
                      </a:cubicBezTo>
                      <a:cubicBezTo>
                        <a:pt x="118" y="9"/>
                        <a:pt x="119" y="10"/>
                        <a:pt x="119" y="10"/>
                      </a:cubicBezTo>
                      <a:cubicBezTo>
                        <a:pt x="121" y="10"/>
                        <a:pt x="123" y="10"/>
                        <a:pt x="124" y="9"/>
                      </a:cubicBezTo>
                      <a:cubicBezTo>
                        <a:pt x="125" y="9"/>
                        <a:pt x="128" y="7"/>
                        <a:pt x="127" y="6"/>
                      </a:cubicBezTo>
                      <a:cubicBezTo>
                        <a:pt x="125" y="5"/>
                        <a:pt x="122" y="4"/>
                        <a:pt x="119" y="3"/>
                      </a:cubicBezTo>
                      <a:cubicBezTo>
                        <a:pt x="118" y="2"/>
                        <a:pt x="117" y="4"/>
                        <a:pt x="116" y="5"/>
                      </a:cubicBezTo>
                      <a:cubicBezTo>
                        <a:pt x="116" y="5"/>
                        <a:pt x="114" y="8"/>
                        <a:pt x="114" y="7"/>
                      </a:cubicBezTo>
                      <a:cubicBezTo>
                        <a:pt x="114" y="7"/>
                        <a:pt x="114" y="6"/>
                        <a:pt x="114" y="5"/>
                      </a:cubicBezTo>
                      <a:cubicBezTo>
                        <a:pt x="114" y="5"/>
                        <a:pt x="112" y="5"/>
                        <a:pt x="112" y="5"/>
                      </a:cubicBezTo>
                      <a:cubicBezTo>
                        <a:pt x="113" y="4"/>
                        <a:pt x="115" y="5"/>
                        <a:pt x="115" y="4"/>
                      </a:cubicBezTo>
                      <a:cubicBezTo>
                        <a:pt x="115" y="4"/>
                        <a:pt x="112" y="4"/>
                        <a:pt x="112" y="4"/>
                      </a:cubicBezTo>
                      <a:cubicBezTo>
                        <a:pt x="112" y="3"/>
                        <a:pt x="116" y="3"/>
                        <a:pt x="116" y="2"/>
                      </a:cubicBezTo>
                      <a:cubicBezTo>
                        <a:pt x="115" y="1"/>
                        <a:pt x="109" y="0"/>
                        <a:pt x="110" y="2"/>
                      </a:cubicBezTo>
                      <a:cubicBezTo>
                        <a:pt x="111" y="3"/>
                        <a:pt x="111" y="3"/>
                        <a:pt x="110" y="4"/>
                      </a:cubicBezTo>
                      <a:cubicBezTo>
                        <a:pt x="109" y="5"/>
                        <a:pt x="107" y="7"/>
                        <a:pt x="106" y="7"/>
                      </a:cubicBezTo>
                      <a:cubicBezTo>
                        <a:pt x="105" y="7"/>
                        <a:pt x="106" y="3"/>
                        <a:pt x="106" y="3"/>
                      </a:cubicBezTo>
                      <a:cubicBezTo>
                        <a:pt x="106" y="2"/>
                        <a:pt x="101" y="9"/>
                        <a:pt x="100" y="9"/>
                      </a:cubicBezTo>
                      <a:cubicBezTo>
                        <a:pt x="97" y="9"/>
                        <a:pt x="100" y="5"/>
                        <a:pt x="101" y="4"/>
                      </a:cubicBezTo>
                      <a:cubicBezTo>
                        <a:pt x="102" y="4"/>
                        <a:pt x="103" y="2"/>
                        <a:pt x="103" y="2"/>
                      </a:cubicBezTo>
                      <a:cubicBezTo>
                        <a:pt x="102" y="1"/>
                        <a:pt x="100" y="0"/>
                        <a:pt x="100" y="1"/>
                      </a:cubicBezTo>
                      <a:cubicBezTo>
                        <a:pt x="100" y="1"/>
                        <a:pt x="101" y="2"/>
                        <a:pt x="101" y="2"/>
                      </a:cubicBezTo>
                      <a:cubicBezTo>
                        <a:pt x="101" y="2"/>
                        <a:pt x="99" y="2"/>
                        <a:pt x="98" y="2"/>
                      </a:cubicBezTo>
                      <a:cubicBezTo>
                        <a:pt x="97" y="3"/>
                        <a:pt x="98" y="2"/>
                        <a:pt x="97" y="1"/>
                      </a:cubicBezTo>
                      <a:cubicBezTo>
                        <a:pt x="97" y="1"/>
                        <a:pt x="95" y="3"/>
                        <a:pt x="95" y="3"/>
                      </a:cubicBezTo>
                      <a:cubicBezTo>
                        <a:pt x="95" y="4"/>
                        <a:pt x="97" y="5"/>
                        <a:pt x="96" y="5"/>
                      </a:cubicBezTo>
                      <a:cubicBezTo>
                        <a:pt x="95" y="5"/>
                        <a:pt x="95" y="5"/>
                        <a:pt x="95" y="5"/>
                      </a:cubicBezTo>
                      <a:cubicBezTo>
                        <a:pt x="94" y="5"/>
                        <a:pt x="94" y="6"/>
                        <a:pt x="94" y="7"/>
                      </a:cubicBezTo>
                      <a:cubicBezTo>
                        <a:pt x="95" y="5"/>
                        <a:pt x="91" y="6"/>
                        <a:pt x="91" y="6"/>
                      </a:cubicBezTo>
                      <a:cubicBezTo>
                        <a:pt x="91" y="6"/>
                        <a:pt x="93" y="5"/>
                        <a:pt x="93" y="4"/>
                      </a:cubicBezTo>
                      <a:cubicBezTo>
                        <a:pt x="93" y="5"/>
                        <a:pt x="89" y="6"/>
                        <a:pt x="88" y="6"/>
                      </a:cubicBezTo>
                      <a:cubicBezTo>
                        <a:pt x="87" y="6"/>
                        <a:pt x="91" y="9"/>
                        <a:pt x="91" y="9"/>
                      </a:cubicBezTo>
                      <a:cubicBezTo>
                        <a:pt x="91" y="9"/>
                        <a:pt x="90" y="11"/>
                        <a:pt x="90" y="11"/>
                      </a:cubicBezTo>
                      <a:cubicBezTo>
                        <a:pt x="90" y="11"/>
                        <a:pt x="87" y="8"/>
                        <a:pt x="87" y="8"/>
                      </a:cubicBezTo>
                      <a:cubicBezTo>
                        <a:pt x="87" y="8"/>
                        <a:pt x="85" y="11"/>
                        <a:pt x="85" y="8"/>
                      </a:cubicBezTo>
                      <a:cubicBezTo>
                        <a:pt x="84" y="7"/>
                        <a:pt x="81" y="9"/>
                        <a:pt x="80" y="8"/>
                      </a:cubicBezTo>
                      <a:cubicBezTo>
                        <a:pt x="81" y="9"/>
                        <a:pt x="84" y="9"/>
                        <a:pt x="84" y="10"/>
                      </a:cubicBezTo>
                      <a:cubicBezTo>
                        <a:pt x="84" y="10"/>
                        <a:pt x="83" y="10"/>
                        <a:pt x="83" y="11"/>
                      </a:cubicBezTo>
                      <a:cubicBezTo>
                        <a:pt x="83" y="12"/>
                        <a:pt x="84" y="12"/>
                        <a:pt x="84" y="13"/>
                      </a:cubicBezTo>
                      <a:cubicBezTo>
                        <a:pt x="84" y="13"/>
                        <a:pt x="81" y="12"/>
                        <a:pt x="81" y="11"/>
                      </a:cubicBezTo>
                      <a:cubicBezTo>
                        <a:pt x="80" y="11"/>
                        <a:pt x="80" y="12"/>
                        <a:pt x="80" y="13"/>
                      </a:cubicBezTo>
                      <a:cubicBezTo>
                        <a:pt x="79" y="13"/>
                        <a:pt x="79" y="12"/>
                        <a:pt x="79" y="11"/>
                      </a:cubicBezTo>
                      <a:cubicBezTo>
                        <a:pt x="79" y="11"/>
                        <a:pt x="77" y="13"/>
                        <a:pt x="77" y="13"/>
                      </a:cubicBezTo>
                      <a:cubicBezTo>
                        <a:pt x="76" y="14"/>
                        <a:pt x="78" y="14"/>
                        <a:pt x="78" y="15"/>
                      </a:cubicBezTo>
                      <a:cubicBezTo>
                        <a:pt x="78" y="15"/>
                        <a:pt x="76" y="15"/>
                        <a:pt x="76" y="15"/>
                      </a:cubicBezTo>
                      <a:cubicBezTo>
                        <a:pt x="75" y="14"/>
                        <a:pt x="76" y="13"/>
                        <a:pt x="76" y="12"/>
                      </a:cubicBezTo>
                      <a:cubicBezTo>
                        <a:pt x="76" y="12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4" y="14"/>
                      </a:cubicBezTo>
                      <a:cubicBezTo>
                        <a:pt x="73" y="14"/>
                        <a:pt x="72" y="16"/>
                        <a:pt x="72" y="16"/>
                      </a:cubicBezTo>
                      <a:cubicBezTo>
                        <a:pt x="71" y="15"/>
                        <a:pt x="73" y="14"/>
                        <a:pt x="72" y="14"/>
                      </a:cubicBezTo>
                      <a:cubicBezTo>
                        <a:pt x="71" y="13"/>
                        <a:pt x="70" y="13"/>
                        <a:pt x="70" y="12"/>
                      </a:cubicBezTo>
                      <a:cubicBezTo>
                        <a:pt x="70" y="12"/>
                        <a:pt x="72" y="12"/>
                        <a:pt x="72" y="12"/>
                      </a:cubicBezTo>
                      <a:cubicBezTo>
                        <a:pt x="72" y="11"/>
                        <a:pt x="69" y="10"/>
                        <a:pt x="68" y="10"/>
                      </a:cubicBezTo>
                      <a:cubicBezTo>
                        <a:pt x="68" y="11"/>
                        <a:pt x="69" y="13"/>
                        <a:pt x="69" y="13"/>
                      </a:cubicBezTo>
                      <a:cubicBezTo>
                        <a:pt x="69" y="13"/>
                        <a:pt x="65" y="14"/>
                        <a:pt x="66" y="14"/>
                      </a:cubicBezTo>
                      <a:cubicBezTo>
                        <a:pt x="66" y="14"/>
                        <a:pt x="68" y="14"/>
                        <a:pt x="68" y="14"/>
                      </a:cubicBezTo>
                      <a:cubicBezTo>
                        <a:pt x="68" y="14"/>
                        <a:pt x="67" y="14"/>
                        <a:pt x="67" y="14"/>
                      </a:cubicBezTo>
                      <a:cubicBezTo>
                        <a:pt x="68" y="16"/>
                        <a:pt x="70" y="14"/>
                        <a:pt x="69" y="14"/>
                      </a:cubicBezTo>
                      <a:cubicBezTo>
                        <a:pt x="70" y="15"/>
                        <a:pt x="69" y="16"/>
                        <a:pt x="69" y="16"/>
                      </a:cubicBezTo>
                      <a:cubicBezTo>
                        <a:pt x="69" y="17"/>
                        <a:pt x="67" y="15"/>
                        <a:pt x="67" y="15"/>
                      </a:cubicBezTo>
                      <a:cubicBezTo>
                        <a:pt x="66" y="15"/>
                        <a:pt x="66" y="14"/>
                        <a:pt x="65" y="14"/>
                      </a:cubicBezTo>
                      <a:cubicBezTo>
                        <a:pt x="65" y="14"/>
                        <a:pt x="64" y="16"/>
                        <a:pt x="63" y="15"/>
                      </a:cubicBezTo>
                      <a:cubicBezTo>
                        <a:pt x="63" y="14"/>
                        <a:pt x="60" y="16"/>
                        <a:pt x="60" y="16"/>
                      </a:cubicBezTo>
                      <a:cubicBezTo>
                        <a:pt x="60" y="16"/>
                        <a:pt x="60" y="19"/>
                        <a:pt x="60" y="19"/>
                      </a:cubicBezTo>
                      <a:cubicBezTo>
                        <a:pt x="60" y="20"/>
                        <a:pt x="61" y="17"/>
                        <a:pt x="62" y="18"/>
                      </a:cubicBezTo>
                      <a:cubicBezTo>
                        <a:pt x="62" y="18"/>
                        <a:pt x="64" y="19"/>
                        <a:pt x="64" y="18"/>
                      </a:cubicBezTo>
                      <a:cubicBezTo>
                        <a:pt x="64" y="19"/>
                        <a:pt x="63" y="19"/>
                        <a:pt x="63" y="20"/>
                      </a:cubicBezTo>
                      <a:cubicBezTo>
                        <a:pt x="62" y="20"/>
                        <a:pt x="63" y="22"/>
                        <a:pt x="62" y="22"/>
                      </a:cubicBezTo>
                      <a:cubicBezTo>
                        <a:pt x="62" y="23"/>
                        <a:pt x="61" y="21"/>
                        <a:pt x="61" y="21"/>
                      </a:cubicBezTo>
                      <a:cubicBezTo>
                        <a:pt x="60" y="21"/>
                        <a:pt x="60" y="23"/>
                        <a:pt x="59" y="23"/>
                      </a:cubicBezTo>
                      <a:cubicBezTo>
                        <a:pt x="59" y="23"/>
                        <a:pt x="59" y="21"/>
                        <a:pt x="59" y="21"/>
                      </a:cubicBezTo>
                      <a:cubicBezTo>
                        <a:pt x="58" y="21"/>
                        <a:pt x="58" y="22"/>
                        <a:pt x="57" y="22"/>
                      </a:cubicBezTo>
                      <a:cubicBezTo>
                        <a:pt x="57" y="22"/>
                        <a:pt x="57" y="20"/>
                        <a:pt x="57" y="20"/>
                      </a:cubicBezTo>
                      <a:cubicBezTo>
                        <a:pt x="57" y="19"/>
                        <a:pt x="56" y="22"/>
                        <a:pt x="55" y="22"/>
                      </a:cubicBezTo>
                      <a:cubicBezTo>
                        <a:pt x="53" y="23"/>
                        <a:pt x="56" y="17"/>
                        <a:pt x="56" y="17"/>
                      </a:cubicBezTo>
                      <a:cubicBezTo>
                        <a:pt x="55" y="17"/>
                        <a:pt x="53" y="18"/>
                        <a:pt x="53" y="18"/>
                      </a:cubicBezTo>
                      <a:cubicBezTo>
                        <a:pt x="52" y="19"/>
                        <a:pt x="54" y="20"/>
                        <a:pt x="54" y="20"/>
                      </a:cubicBezTo>
                      <a:cubicBezTo>
                        <a:pt x="53" y="20"/>
                        <a:pt x="53" y="20"/>
                        <a:pt x="52" y="20"/>
                      </a:cubicBezTo>
                      <a:cubicBezTo>
                        <a:pt x="52" y="20"/>
                        <a:pt x="52" y="21"/>
                        <a:pt x="51" y="22"/>
                      </a:cubicBezTo>
                      <a:cubicBezTo>
                        <a:pt x="52" y="21"/>
                        <a:pt x="47" y="21"/>
                        <a:pt x="49" y="22"/>
                      </a:cubicBezTo>
                      <a:cubicBezTo>
                        <a:pt x="49" y="23"/>
                        <a:pt x="51" y="22"/>
                        <a:pt x="51" y="22"/>
                      </a:cubicBezTo>
                      <a:cubicBezTo>
                        <a:pt x="51" y="22"/>
                        <a:pt x="50" y="23"/>
                        <a:pt x="51" y="23"/>
                      </a:cubicBezTo>
                      <a:cubicBezTo>
                        <a:pt x="51" y="23"/>
                        <a:pt x="52" y="23"/>
                        <a:pt x="52" y="22"/>
                      </a:cubicBezTo>
                      <a:cubicBezTo>
                        <a:pt x="52" y="22"/>
                        <a:pt x="52" y="24"/>
                        <a:pt x="51" y="24"/>
                      </a:cubicBezTo>
                      <a:cubicBezTo>
                        <a:pt x="50" y="24"/>
                        <a:pt x="50" y="23"/>
                        <a:pt x="49" y="23"/>
                      </a:cubicBezTo>
                      <a:cubicBezTo>
                        <a:pt x="48" y="24"/>
                        <a:pt x="48" y="26"/>
                        <a:pt x="47" y="26"/>
                      </a:cubicBezTo>
                      <a:cubicBezTo>
                        <a:pt x="47" y="26"/>
                        <a:pt x="44" y="26"/>
                        <a:pt x="44" y="26"/>
                      </a:cubicBezTo>
                      <a:cubicBezTo>
                        <a:pt x="44" y="29"/>
                        <a:pt x="51" y="25"/>
                        <a:pt x="51" y="25"/>
                      </a:cubicBezTo>
                      <a:cubicBezTo>
                        <a:pt x="52" y="25"/>
                        <a:pt x="53" y="24"/>
                        <a:pt x="54" y="25"/>
                      </a:cubicBezTo>
                      <a:cubicBezTo>
                        <a:pt x="56" y="25"/>
                        <a:pt x="55" y="23"/>
                        <a:pt x="54" y="23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56" y="25"/>
                        <a:pt x="57" y="23"/>
                        <a:pt x="58" y="23"/>
                      </a:cubicBezTo>
                      <a:cubicBezTo>
                        <a:pt x="57" y="23"/>
                        <a:pt x="57" y="25"/>
                        <a:pt x="56" y="25"/>
                      </a:cubicBezTo>
                      <a:cubicBezTo>
                        <a:pt x="57" y="25"/>
                        <a:pt x="58" y="25"/>
                        <a:pt x="58" y="25"/>
                      </a:cubicBezTo>
                      <a:cubicBezTo>
                        <a:pt x="58" y="25"/>
                        <a:pt x="56" y="26"/>
                        <a:pt x="56" y="27"/>
                      </a:cubicBezTo>
                      <a:cubicBezTo>
                        <a:pt x="56" y="27"/>
                        <a:pt x="61" y="25"/>
                        <a:pt x="61" y="26"/>
                      </a:cubicBezTo>
                      <a:cubicBezTo>
                        <a:pt x="60" y="27"/>
                        <a:pt x="57" y="26"/>
                        <a:pt x="57" y="28"/>
                      </a:cubicBezTo>
                      <a:cubicBezTo>
                        <a:pt x="56" y="31"/>
                        <a:pt x="54" y="27"/>
                        <a:pt x="54" y="27"/>
                      </a:cubicBezTo>
                      <a:cubicBezTo>
                        <a:pt x="54" y="26"/>
                        <a:pt x="54" y="29"/>
                        <a:pt x="54" y="29"/>
                      </a:cubicBezTo>
                      <a:cubicBezTo>
                        <a:pt x="54" y="29"/>
                        <a:pt x="53" y="27"/>
                        <a:pt x="52" y="27"/>
                      </a:cubicBezTo>
                      <a:cubicBezTo>
                        <a:pt x="51" y="28"/>
                        <a:pt x="49" y="30"/>
                        <a:pt x="49" y="31"/>
                      </a:cubicBezTo>
                      <a:cubicBezTo>
                        <a:pt x="49" y="31"/>
                        <a:pt x="51" y="30"/>
                        <a:pt x="51" y="30"/>
                      </a:cubicBezTo>
                      <a:cubicBezTo>
                        <a:pt x="51" y="31"/>
                        <a:pt x="53" y="30"/>
                        <a:pt x="53" y="31"/>
                      </a:cubicBezTo>
                      <a:cubicBezTo>
                        <a:pt x="53" y="30"/>
                        <a:pt x="50" y="31"/>
                        <a:pt x="50" y="32"/>
                      </a:cubicBezTo>
                      <a:cubicBezTo>
                        <a:pt x="51" y="33"/>
                        <a:pt x="54" y="31"/>
                        <a:pt x="53" y="33"/>
                      </a:cubicBezTo>
                      <a:cubicBezTo>
                        <a:pt x="54" y="31"/>
                        <a:pt x="47" y="34"/>
                        <a:pt x="47" y="34"/>
                      </a:cubicBezTo>
                      <a:cubicBezTo>
                        <a:pt x="47" y="33"/>
                        <a:pt x="53" y="35"/>
                        <a:pt x="52" y="35"/>
                      </a:cubicBezTo>
                      <a:cubicBezTo>
                        <a:pt x="51" y="36"/>
                        <a:pt x="50" y="34"/>
                        <a:pt x="49" y="35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36"/>
                        <a:pt x="46" y="34"/>
                        <a:pt x="45" y="36"/>
                      </a:cubicBezTo>
                      <a:cubicBezTo>
                        <a:pt x="45" y="36"/>
                        <a:pt x="48" y="36"/>
                        <a:pt x="48" y="36"/>
                      </a:cubicBezTo>
                      <a:cubicBezTo>
                        <a:pt x="46" y="38"/>
                        <a:pt x="44" y="36"/>
                        <a:pt x="45" y="39"/>
                      </a:cubicBezTo>
                      <a:cubicBezTo>
                        <a:pt x="45" y="39"/>
                        <a:pt x="43" y="40"/>
                        <a:pt x="43" y="40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42" y="42"/>
                        <a:pt x="41" y="42"/>
                        <a:pt x="41" y="42"/>
                      </a:cubicBezTo>
                      <a:cubicBezTo>
                        <a:pt x="41" y="43"/>
                        <a:pt x="42" y="42"/>
                        <a:pt x="42" y="42"/>
                      </a:cubicBezTo>
                      <a:cubicBezTo>
                        <a:pt x="43" y="42"/>
                        <a:pt x="42" y="43"/>
                        <a:pt x="42" y="43"/>
                      </a:cubicBezTo>
                      <a:cubicBezTo>
                        <a:pt x="43" y="43"/>
                        <a:pt x="45" y="44"/>
                        <a:pt x="46" y="43"/>
                      </a:cubicBezTo>
                      <a:cubicBezTo>
                        <a:pt x="44" y="44"/>
                        <a:pt x="44" y="44"/>
                        <a:pt x="42" y="44"/>
                      </a:cubicBezTo>
                      <a:cubicBezTo>
                        <a:pt x="41" y="44"/>
                        <a:pt x="38" y="44"/>
                        <a:pt x="38" y="45"/>
                      </a:cubicBezTo>
                      <a:cubicBezTo>
                        <a:pt x="38" y="45"/>
                        <a:pt x="39" y="45"/>
                        <a:pt x="39" y="45"/>
                      </a:cubicBezTo>
                      <a:cubicBezTo>
                        <a:pt x="39" y="45"/>
                        <a:pt x="38" y="46"/>
                        <a:pt x="38" y="46"/>
                      </a:cubicBezTo>
                      <a:cubicBezTo>
                        <a:pt x="38" y="46"/>
                        <a:pt x="40" y="45"/>
                        <a:pt x="40" y="46"/>
                      </a:cubicBezTo>
                      <a:cubicBezTo>
                        <a:pt x="40" y="46"/>
                        <a:pt x="38" y="48"/>
                        <a:pt x="38" y="48"/>
                      </a:cubicBezTo>
                      <a:cubicBezTo>
                        <a:pt x="38" y="48"/>
                        <a:pt x="39" y="48"/>
                        <a:pt x="39" y="49"/>
                      </a:cubicBezTo>
                      <a:cubicBezTo>
                        <a:pt x="39" y="49"/>
                        <a:pt x="37" y="49"/>
                        <a:pt x="37" y="49"/>
                      </a:cubicBezTo>
                      <a:cubicBezTo>
                        <a:pt x="37" y="49"/>
                        <a:pt x="39" y="50"/>
                        <a:pt x="39" y="50"/>
                      </a:cubicBezTo>
                      <a:cubicBezTo>
                        <a:pt x="38" y="50"/>
                        <a:pt x="37" y="50"/>
                        <a:pt x="37" y="50"/>
                      </a:cubicBezTo>
                      <a:cubicBezTo>
                        <a:pt x="37" y="51"/>
                        <a:pt x="38" y="52"/>
                        <a:pt x="39" y="52"/>
                      </a:cubicBezTo>
                      <a:cubicBezTo>
                        <a:pt x="37" y="52"/>
                        <a:pt x="35" y="52"/>
                        <a:pt x="34" y="54"/>
                      </a:cubicBezTo>
                      <a:cubicBezTo>
                        <a:pt x="34" y="55"/>
                        <a:pt x="30" y="54"/>
                        <a:pt x="30" y="54"/>
                      </a:cubicBezTo>
                      <a:cubicBezTo>
                        <a:pt x="30" y="57"/>
                        <a:pt x="36" y="54"/>
                        <a:pt x="37" y="54"/>
                      </a:cubicBezTo>
                      <a:cubicBezTo>
                        <a:pt x="36" y="54"/>
                        <a:pt x="35" y="56"/>
                        <a:pt x="35" y="56"/>
                      </a:cubicBezTo>
                      <a:cubicBezTo>
                        <a:pt x="32" y="56"/>
                        <a:pt x="34" y="57"/>
                        <a:pt x="33" y="58"/>
                      </a:cubicBezTo>
                      <a:cubicBezTo>
                        <a:pt x="32" y="59"/>
                        <a:pt x="30" y="57"/>
                        <a:pt x="29" y="58"/>
                      </a:cubicBezTo>
                      <a:cubicBezTo>
                        <a:pt x="29" y="59"/>
                        <a:pt x="26" y="61"/>
                        <a:pt x="26" y="61"/>
                      </a:cubicBezTo>
                      <a:cubicBezTo>
                        <a:pt x="26" y="62"/>
                        <a:pt x="27" y="62"/>
                        <a:pt x="27" y="62"/>
                      </a:cubicBezTo>
                      <a:cubicBezTo>
                        <a:pt x="27" y="63"/>
                        <a:pt x="24" y="63"/>
                        <a:pt x="24" y="63"/>
                      </a:cubicBezTo>
                      <a:cubicBezTo>
                        <a:pt x="24" y="63"/>
                        <a:pt x="25" y="64"/>
                        <a:pt x="25" y="65"/>
                      </a:cubicBezTo>
                      <a:cubicBezTo>
                        <a:pt x="25" y="66"/>
                        <a:pt x="27" y="65"/>
                        <a:pt x="28" y="65"/>
                      </a:cubicBezTo>
                      <a:cubicBezTo>
                        <a:pt x="29" y="64"/>
                        <a:pt x="30" y="65"/>
                        <a:pt x="31" y="64"/>
                      </a:cubicBezTo>
                      <a:cubicBezTo>
                        <a:pt x="31" y="64"/>
                        <a:pt x="30" y="63"/>
                        <a:pt x="30" y="62"/>
                      </a:cubicBezTo>
                      <a:cubicBezTo>
                        <a:pt x="30" y="62"/>
                        <a:pt x="32" y="63"/>
                        <a:pt x="33" y="64"/>
                      </a:cubicBezTo>
                      <a:cubicBezTo>
                        <a:pt x="33" y="64"/>
                        <a:pt x="30" y="66"/>
                        <a:pt x="30" y="66"/>
                      </a:cubicBezTo>
                      <a:cubicBezTo>
                        <a:pt x="29" y="66"/>
                        <a:pt x="28" y="67"/>
                        <a:pt x="28" y="66"/>
                      </a:cubicBezTo>
                      <a:cubicBezTo>
                        <a:pt x="27" y="65"/>
                        <a:pt x="26" y="67"/>
                        <a:pt x="25" y="67"/>
                      </a:cubicBezTo>
                      <a:cubicBezTo>
                        <a:pt x="24" y="66"/>
                        <a:pt x="24" y="63"/>
                        <a:pt x="23" y="66"/>
                      </a:cubicBezTo>
                      <a:cubicBezTo>
                        <a:pt x="21" y="70"/>
                        <a:pt x="20" y="65"/>
                        <a:pt x="21" y="65"/>
                      </a:cubicBezTo>
                      <a:cubicBezTo>
                        <a:pt x="19" y="65"/>
                        <a:pt x="21" y="69"/>
                        <a:pt x="19" y="68"/>
                      </a:cubicBezTo>
                      <a:cubicBezTo>
                        <a:pt x="15" y="68"/>
                        <a:pt x="18" y="70"/>
                        <a:pt x="17" y="71"/>
                      </a:cubicBezTo>
                      <a:cubicBezTo>
                        <a:pt x="16" y="71"/>
                        <a:pt x="16" y="69"/>
                        <a:pt x="16" y="69"/>
                      </a:cubicBezTo>
                      <a:cubicBezTo>
                        <a:pt x="14" y="69"/>
                        <a:pt x="12" y="70"/>
                        <a:pt x="11" y="71"/>
                      </a:cubicBezTo>
                      <a:cubicBezTo>
                        <a:pt x="11" y="72"/>
                        <a:pt x="15" y="72"/>
                        <a:pt x="16" y="72"/>
                      </a:cubicBezTo>
                      <a:cubicBezTo>
                        <a:pt x="16" y="72"/>
                        <a:pt x="19" y="71"/>
                        <a:pt x="19" y="71"/>
                      </a:cubicBezTo>
                      <a:cubicBezTo>
                        <a:pt x="20" y="72"/>
                        <a:pt x="15" y="72"/>
                        <a:pt x="15" y="72"/>
                      </a:cubicBezTo>
                      <a:cubicBezTo>
                        <a:pt x="14" y="72"/>
                        <a:pt x="14" y="73"/>
                        <a:pt x="13" y="73"/>
                      </a:cubicBezTo>
                      <a:cubicBezTo>
                        <a:pt x="12" y="73"/>
                        <a:pt x="11" y="73"/>
                        <a:pt x="10" y="73"/>
                      </a:cubicBezTo>
                      <a:cubicBezTo>
                        <a:pt x="8" y="72"/>
                        <a:pt x="7" y="73"/>
                        <a:pt x="9" y="74"/>
                      </a:cubicBezTo>
                      <a:cubicBezTo>
                        <a:pt x="10" y="74"/>
                        <a:pt x="12" y="74"/>
                        <a:pt x="12" y="76"/>
                      </a:cubicBezTo>
                      <a:cubicBezTo>
                        <a:pt x="12" y="76"/>
                        <a:pt x="11" y="78"/>
                        <a:pt x="11" y="77"/>
                      </a:cubicBezTo>
                      <a:cubicBezTo>
                        <a:pt x="10" y="77"/>
                        <a:pt x="12" y="75"/>
                        <a:pt x="10" y="74"/>
                      </a:cubicBezTo>
                      <a:cubicBezTo>
                        <a:pt x="7" y="74"/>
                        <a:pt x="9" y="75"/>
                        <a:pt x="8" y="76"/>
                      </a:cubicBezTo>
                      <a:cubicBezTo>
                        <a:pt x="8" y="76"/>
                        <a:pt x="8" y="73"/>
                        <a:pt x="7" y="73"/>
                      </a:cubicBezTo>
                      <a:cubicBezTo>
                        <a:pt x="7" y="72"/>
                        <a:pt x="5" y="78"/>
                        <a:pt x="6" y="77"/>
                      </a:cubicBezTo>
                      <a:cubicBezTo>
                        <a:pt x="5" y="77"/>
                        <a:pt x="5" y="75"/>
                        <a:pt x="5" y="75"/>
                      </a:cubicBezTo>
                      <a:cubicBezTo>
                        <a:pt x="4" y="75"/>
                        <a:pt x="4" y="77"/>
                        <a:pt x="4" y="77"/>
                      </a:cubicBezTo>
                      <a:cubicBezTo>
                        <a:pt x="3" y="78"/>
                        <a:pt x="1" y="77"/>
                        <a:pt x="1" y="78"/>
                      </a:cubicBezTo>
                      <a:cubicBezTo>
                        <a:pt x="1" y="79"/>
                        <a:pt x="0" y="80"/>
                        <a:pt x="1" y="80"/>
                      </a:cubicBezTo>
                      <a:cubicBezTo>
                        <a:pt x="2" y="80"/>
                        <a:pt x="3" y="80"/>
                        <a:pt x="4" y="81"/>
                      </a:cubicBezTo>
                      <a:cubicBezTo>
                        <a:pt x="4" y="81"/>
                        <a:pt x="0" y="82"/>
                        <a:pt x="1" y="83"/>
                      </a:cubicBezTo>
                      <a:cubicBezTo>
                        <a:pt x="1" y="84"/>
                        <a:pt x="3" y="84"/>
                        <a:pt x="3" y="84"/>
                      </a:cubicBezTo>
                      <a:cubicBezTo>
                        <a:pt x="3" y="84"/>
                        <a:pt x="6" y="83"/>
                        <a:pt x="6" y="84"/>
                      </a:cubicBezTo>
                      <a:cubicBezTo>
                        <a:pt x="5" y="85"/>
                        <a:pt x="2" y="84"/>
                        <a:pt x="1" y="86"/>
                      </a:cubicBezTo>
                      <a:cubicBezTo>
                        <a:pt x="0" y="87"/>
                        <a:pt x="6" y="87"/>
                        <a:pt x="4" y="89"/>
                      </a:cubicBezTo>
                      <a:cubicBezTo>
                        <a:pt x="4" y="89"/>
                        <a:pt x="3" y="87"/>
                        <a:pt x="2" y="88"/>
                      </a:cubicBezTo>
                      <a:cubicBezTo>
                        <a:pt x="1" y="89"/>
                        <a:pt x="1" y="90"/>
                        <a:pt x="2" y="91"/>
                      </a:cubicBezTo>
                      <a:cubicBezTo>
                        <a:pt x="3" y="91"/>
                        <a:pt x="5" y="92"/>
                        <a:pt x="6" y="92"/>
                      </a:cubicBezTo>
                      <a:cubicBezTo>
                        <a:pt x="7" y="91"/>
                        <a:pt x="8" y="89"/>
                        <a:pt x="9" y="90"/>
                      </a:cubicBezTo>
                      <a:cubicBezTo>
                        <a:pt x="8" y="90"/>
                        <a:pt x="7" y="91"/>
                        <a:pt x="7" y="91"/>
                      </a:cubicBezTo>
                      <a:cubicBezTo>
                        <a:pt x="7" y="92"/>
                        <a:pt x="6" y="92"/>
                        <a:pt x="5" y="92"/>
                      </a:cubicBezTo>
                      <a:cubicBezTo>
                        <a:pt x="5" y="92"/>
                        <a:pt x="7" y="93"/>
                        <a:pt x="7" y="94"/>
                      </a:cubicBezTo>
                      <a:cubicBezTo>
                        <a:pt x="7" y="94"/>
                        <a:pt x="4" y="92"/>
                        <a:pt x="5" y="94"/>
                      </a:cubicBezTo>
                      <a:cubicBezTo>
                        <a:pt x="5" y="95"/>
                        <a:pt x="8" y="96"/>
                        <a:pt x="8" y="96"/>
                      </a:cubicBezTo>
                      <a:cubicBezTo>
                        <a:pt x="8" y="97"/>
                        <a:pt x="5" y="95"/>
                        <a:pt x="4" y="96"/>
                      </a:cubicBezTo>
                      <a:cubicBezTo>
                        <a:pt x="2" y="96"/>
                        <a:pt x="4" y="93"/>
                        <a:pt x="3" y="93"/>
                      </a:cubicBezTo>
                      <a:cubicBezTo>
                        <a:pt x="3" y="93"/>
                        <a:pt x="1" y="95"/>
                        <a:pt x="2" y="96"/>
                      </a:cubicBezTo>
                      <a:cubicBezTo>
                        <a:pt x="3" y="96"/>
                        <a:pt x="2" y="98"/>
                        <a:pt x="2" y="98"/>
                      </a:cubicBezTo>
                      <a:cubicBezTo>
                        <a:pt x="3" y="99"/>
                        <a:pt x="4" y="97"/>
                        <a:pt x="5" y="96"/>
                      </a:cubicBezTo>
                      <a:cubicBezTo>
                        <a:pt x="5" y="96"/>
                        <a:pt x="5" y="97"/>
                        <a:pt x="5" y="97"/>
                      </a:cubicBezTo>
                      <a:cubicBezTo>
                        <a:pt x="6" y="97"/>
                        <a:pt x="6" y="96"/>
                        <a:pt x="7" y="96"/>
                      </a:cubicBezTo>
                      <a:cubicBezTo>
                        <a:pt x="7" y="96"/>
                        <a:pt x="7" y="98"/>
                        <a:pt x="6" y="98"/>
                      </a:cubicBezTo>
                      <a:cubicBezTo>
                        <a:pt x="4" y="99"/>
                        <a:pt x="8" y="101"/>
                        <a:pt x="8" y="100"/>
                      </a:cubicBezTo>
                      <a:cubicBezTo>
                        <a:pt x="8" y="102"/>
                        <a:pt x="1" y="100"/>
                        <a:pt x="5" y="103"/>
                      </a:cubicBezTo>
                      <a:cubicBezTo>
                        <a:pt x="7" y="104"/>
                        <a:pt x="8" y="105"/>
                        <a:pt x="10" y="105"/>
                      </a:cubicBezTo>
                      <a:cubicBezTo>
                        <a:pt x="10" y="105"/>
                        <a:pt x="13" y="107"/>
                        <a:pt x="14" y="107"/>
                      </a:cubicBezTo>
                      <a:cubicBezTo>
                        <a:pt x="17" y="107"/>
                        <a:pt x="21" y="104"/>
                        <a:pt x="23" y="102"/>
                      </a:cubicBezTo>
                      <a:cubicBezTo>
                        <a:pt x="24" y="100"/>
                        <a:pt x="25" y="100"/>
                        <a:pt x="27" y="99"/>
                      </a:cubicBezTo>
                      <a:cubicBezTo>
                        <a:pt x="28" y="98"/>
                        <a:pt x="28" y="95"/>
                        <a:pt x="29" y="95"/>
                      </a:cubicBezTo>
                      <a:cubicBezTo>
                        <a:pt x="29" y="95"/>
                        <a:pt x="29" y="98"/>
                        <a:pt x="30" y="98"/>
                      </a:cubicBezTo>
                      <a:cubicBezTo>
                        <a:pt x="32" y="99"/>
                        <a:pt x="31" y="99"/>
                        <a:pt x="31" y="100"/>
                      </a:cubicBezTo>
                      <a:cubicBezTo>
                        <a:pt x="32" y="100"/>
                        <a:pt x="33" y="100"/>
                        <a:pt x="34" y="101"/>
                      </a:cubicBezTo>
                      <a:cubicBezTo>
                        <a:pt x="34" y="102"/>
                        <a:pt x="33" y="100"/>
                        <a:pt x="34" y="10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1" name="Freeform 725">
                  <a:extLst>
                    <a:ext uri="{FF2B5EF4-FFF2-40B4-BE49-F238E27FC236}">
                      <a16:creationId xmlns:a16="http://schemas.microsoft.com/office/drawing/2014/main" id="{DAFD7D4B-5E33-884C-88EA-AC79F77A7A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324" y="7031148"/>
                  <a:ext cx="187795" cy="207241"/>
                </a:xfrm>
                <a:custGeom>
                  <a:avLst/>
                  <a:gdLst>
                    <a:gd name="T0" fmla="*/ 21 w 24"/>
                    <a:gd name="T1" fmla="*/ 8 h 25"/>
                    <a:gd name="T2" fmla="*/ 18 w 24"/>
                    <a:gd name="T3" fmla="*/ 5 h 25"/>
                    <a:gd name="T4" fmla="*/ 15 w 24"/>
                    <a:gd name="T5" fmla="*/ 6 h 25"/>
                    <a:gd name="T6" fmla="*/ 16 w 24"/>
                    <a:gd name="T7" fmla="*/ 1 h 25"/>
                    <a:gd name="T8" fmla="*/ 10 w 24"/>
                    <a:gd name="T9" fmla="*/ 1 h 25"/>
                    <a:gd name="T10" fmla="*/ 10 w 24"/>
                    <a:gd name="T11" fmla="*/ 2 h 25"/>
                    <a:gd name="T12" fmla="*/ 9 w 24"/>
                    <a:gd name="T13" fmla="*/ 3 h 25"/>
                    <a:gd name="T14" fmla="*/ 11 w 24"/>
                    <a:gd name="T15" fmla="*/ 4 h 25"/>
                    <a:gd name="T16" fmla="*/ 9 w 24"/>
                    <a:gd name="T17" fmla="*/ 5 h 25"/>
                    <a:gd name="T18" fmla="*/ 2 w 24"/>
                    <a:gd name="T19" fmla="*/ 6 h 25"/>
                    <a:gd name="T20" fmla="*/ 3 w 24"/>
                    <a:gd name="T21" fmla="*/ 7 h 25"/>
                    <a:gd name="T22" fmla="*/ 2 w 24"/>
                    <a:gd name="T23" fmla="*/ 8 h 25"/>
                    <a:gd name="T24" fmla="*/ 2 w 24"/>
                    <a:gd name="T25" fmla="*/ 8 h 25"/>
                    <a:gd name="T26" fmla="*/ 1 w 24"/>
                    <a:gd name="T27" fmla="*/ 8 h 25"/>
                    <a:gd name="T28" fmla="*/ 3 w 24"/>
                    <a:gd name="T29" fmla="*/ 10 h 25"/>
                    <a:gd name="T30" fmla="*/ 6 w 24"/>
                    <a:gd name="T31" fmla="*/ 13 h 25"/>
                    <a:gd name="T32" fmla="*/ 5 w 24"/>
                    <a:gd name="T33" fmla="*/ 17 h 25"/>
                    <a:gd name="T34" fmla="*/ 1 w 24"/>
                    <a:gd name="T35" fmla="*/ 20 h 25"/>
                    <a:gd name="T36" fmla="*/ 3 w 24"/>
                    <a:gd name="T37" fmla="*/ 20 h 25"/>
                    <a:gd name="T38" fmla="*/ 0 w 24"/>
                    <a:gd name="T39" fmla="*/ 22 h 25"/>
                    <a:gd name="T40" fmla="*/ 3 w 24"/>
                    <a:gd name="T41" fmla="*/ 21 h 25"/>
                    <a:gd name="T42" fmla="*/ 2 w 24"/>
                    <a:gd name="T43" fmla="*/ 24 h 25"/>
                    <a:gd name="T44" fmla="*/ 4 w 24"/>
                    <a:gd name="T45" fmla="*/ 23 h 25"/>
                    <a:gd name="T46" fmla="*/ 4 w 24"/>
                    <a:gd name="T47" fmla="*/ 25 h 25"/>
                    <a:gd name="T48" fmla="*/ 8 w 24"/>
                    <a:gd name="T49" fmla="*/ 24 h 25"/>
                    <a:gd name="T50" fmla="*/ 17 w 24"/>
                    <a:gd name="T51" fmla="*/ 20 h 25"/>
                    <a:gd name="T52" fmla="*/ 22 w 24"/>
                    <a:gd name="T53" fmla="*/ 16 h 25"/>
                    <a:gd name="T54" fmla="*/ 21 w 24"/>
                    <a:gd name="T55" fmla="*/ 8 h 25"/>
                    <a:gd name="T56" fmla="*/ 21 w 24"/>
                    <a:gd name="T5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4" h="25">
                      <a:moveTo>
                        <a:pt x="21" y="8"/>
                      </a:moveTo>
                      <a:cubicBezTo>
                        <a:pt x="20" y="8"/>
                        <a:pt x="19" y="5"/>
                        <a:pt x="18" y="5"/>
                      </a:cubicBezTo>
                      <a:cubicBezTo>
                        <a:pt x="16" y="6"/>
                        <a:pt x="17" y="7"/>
                        <a:pt x="15" y="6"/>
                      </a:cubicBezTo>
                      <a:cubicBezTo>
                        <a:pt x="11" y="5"/>
                        <a:pt x="15" y="3"/>
                        <a:pt x="16" y="1"/>
                      </a:cubicBezTo>
                      <a:cubicBezTo>
                        <a:pt x="14" y="1"/>
                        <a:pt x="11" y="0"/>
                        <a:pt x="10" y="1"/>
                      </a:cubicBezTo>
                      <a:cubicBezTo>
                        <a:pt x="10" y="1"/>
                        <a:pt x="12" y="1"/>
                        <a:pt x="10" y="2"/>
                      </a:cubicBezTo>
                      <a:cubicBezTo>
                        <a:pt x="10" y="2"/>
                        <a:pt x="8" y="3"/>
                        <a:pt x="9" y="3"/>
                      </a:cubicBezTo>
                      <a:cubicBezTo>
                        <a:pt x="9" y="4"/>
                        <a:pt x="11" y="3"/>
                        <a:pt x="11" y="4"/>
                      </a:cubicBezTo>
                      <a:cubicBezTo>
                        <a:pt x="12" y="5"/>
                        <a:pt x="9" y="5"/>
                        <a:pt x="9" y="5"/>
                      </a:cubicBezTo>
                      <a:cubicBezTo>
                        <a:pt x="7" y="6"/>
                        <a:pt x="3" y="5"/>
                        <a:pt x="2" y="6"/>
                      </a:cubicBezTo>
                      <a:cubicBezTo>
                        <a:pt x="2" y="6"/>
                        <a:pt x="3" y="6"/>
                        <a:pt x="3" y="7"/>
                      </a:cubicBezTo>
                      <a:cubicBezTo>
                        <a:pt x="3" y="7"/>
                        <a:pt x="1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8"/>
                        <a:pt x="1" y="8"/>
                        <a:pt x="1" y="8"/>
                      </a:cubicBezTo>
                      <a:cubicBezTo>
                        <a:pt x="1" y="9"/>
                        <a:pt x="5" y="9"/>
                        <a:pt x="3" y="10"/>
                      </a:cubicBezTo>
                      <a:cubicBezTo>
                        <a:pt x="0" y="12"/>
                        <a:pt x="4" y="13"/>
                        <a:pt x="6" y="13"/>
                      </a:cubicBezTo>
                      <a:cubicBezTo>
                        <a:pt x="7" y="13"/>
                        <a:pt x="5" y="16"/>
                        <a:pt x="5" y="17"/>
                      </a:cubicBezTo>
                      <a:cubicBezTo>
                        <a:pt x="4" y="17"/>
                        <a:pt x="2" y="21"/>
                        <a:pt x="1" y="20"/>
                      </a:cubicBezTo>
                      <a:cubicBezTo>
                        <a:pt x="1" y="20"/>
                        <a:pt x="3" y="20"/>
                        <a:pt x="3" y="20"/>
                      </a:cubicBezTo>
                      <a:cubicBezTo>
                        <a:pt x="2" y="21"/>
                        <a:pt x="1" y="20"/>
                        <a:pt x="0" y="22"/>
                      </a:cubicBezTo>
                      <a:cubicBezTo>
                        <a:pt x="0" y="22"/>
                        <a:pt x="3" y="21"/>
                        <a:pt x="3" y="21"/>
                      </a:cubicBezTo>
                      <a:cubicBezTo>
                        <a:pt x="3" y="21"/>
                        <a:pt x="2" y="23"/>
                        <a:pt x="2" y="24"/>
                      </a:cubicBezTo>
                      <a:cubicBezTo>
                        <a:pt x="2" y="24"/>
                        <a:pt x="4" y="23"/>
                        <a:pt x="4" y="23"/>
                      </a:cubicBezTo>
                      <a:cubicBezTo>
                        <a:pt x="4" y="23"/>
                        <a:pt x="4" y="24"/>
                        <a:pt x="4" y="25"/>
                      </a:cubicBezTo>
                      <a:cubicBezTo>
                        <a:pt x="5" y="25"/>
                        <a:pt x="7" y="24"/>
                        <a:pt x="8" y="24"/>
                      </a:cubicBezTo>
                      <a:cubicBezTo>
                        <a:pt x="11" y="23"/>
                        <a:pt x="14" y="20"/>
                        <a:pt x="17" y="20"/>
                      </a:cubicBezTo>
                      <a:cubicBezTo>
                        <a:pt x="21" y="20"/>
                        <a:pt x="20" y="19"/>
                        <a:pt x="22" y="16"/>
                      </a:cubicBezTo>
                      <a:cubicBezTo>
                        <a:pt x="24" y="13"/>
                        <a:pt x="21" y="11"/>
                        <a:pt x="21" y="8"/>
                      </a:cubicBezTo>
                      <a:cubicBezTo>
                        <a:pt x="20" y="8"/>
                        <a:pt x="21" y="9"/>
                        <a:pt x="21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2" name="Freeform 726">
                  <a:extLst>
                    <a:ext uri="{FF2B5EF4-FFF2-40B4-BE49-F238E27FC236}">
                      <a16:creationId xmlns:a16="http://schemas.microsoft.com/office/drawing/2014/main" id="{EC5D4693-9FE7-BD4F-BFD6-ABD7C9372A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1218" y="7022635"/>
                  <a:ext cx="126090" cy="82329"/>
                </a:xfrm>
                <a:custGeom>
                  <a:avLst/>
                  <a:gdLst>
                    <a:gd name="T0" fmla="*/ 1 w 16"/>
                    <a:gd name="T1" fmla="*/ 6 h 10"/>
                    <a:gd name="T2" fmla="*/ 4 w 16"/>
                    <a:gd name="T3" fmla="*/ 8 h 10"/>
                    <a:gd name="T4" fmla="*/ 5 w 16"/>
                    <a:gd name="T5" fmla="*/ 7 h 10"/>
                    <a:gd name="T6" fmla="*/ 8 w 16"/>
                    <a:gd name="T7" fmla="*/ 8 h 10"/>
                    <a:gd name="T8" fmla="*/ 11 w 16"/>
                    <a:gd name="T9" fmla="*/ 4 h 10"/>
                    <a:gd name="T10" fmla="*/ 11 w 16"/>
                    <a:gd name="T11" fmla="*/ 2 h 10"/>
                    <a:gd name="T12" fmla="*/ 7 w 16"/>
                    <a:gd name="T13" fmla="*/ 1 h 10"/>
                    <a:gd name="T14" fmla="*/ 4 w 16"/>
                    <a:gd name="T15" fmla="*/ 2 h 10"/>
                    <a:gd name="T16" fmla="*/ 1 w 16"/>
                    <a:gd name="T17" fmla="*/ 6 h 10"/>
                    <a:gd name="T18" fmla="*/ 1 w 16"/>
                    <a:gd name="T1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0">
                      <a:moveTo>
                        <a:pt x="1" y="6"/>
                      </a:moveTo>
                      <a:cubicBezTo>
                        <a:pt x="0" y="7"/>
                        <a:pt x="3" y="8"/>
                        <a:pt x="4" y="8"/>
                      </a:cubicBezTo>
                      <a:cubicBezTo>
                        <a:pt x="4" y="8"/>
                        <a:pt x="5" y="7"/>
                        <a:pt x="5" y="7"/>
                      </a:cubicBezTo>
                      <a:cubicBezTo>
                        <a:pt x="6" y="6"/>
                        <a:pt x="7" y="7"/>
                        <a:pt x="8" y="8"/>
                      </a:cubicBezTo>
                      <a:cubicBezTo>
                        <a:pt x="10" y="10"/>
                        <a:pt x="16" y="5"/>
                        <a:pt x="11" y="4"/>
                      </a:cubicBezTo>
                      <a:cubicBezTo>
                        <a:pt x="12" y="4"/>
                        <a:pt x="11" y="2"/>
                        <a:pt x="11" y="2"/>
                      </a:cubicBezTo>
                      <a:cubicBezTo>
                        <a:pt x="10" y="0"/>
                        <a:pt x="9" y="0"/>
                        <a:pt x="7" y="1"/>
                      </a:cubicBezTo>
                      <a:cubicBezTo>
                        <a:pt x="6" y="1"/>
                        <a:pt x="4" y="1"/>
                        <a:pt x="4" y="2"/>
                      </a:cubicBezTo>
                      <a:cubicBezTo>
                        <a:pt x="3" y="3"/>
                        <a:pt x="1" y="4"/>
                        <a:pt x="1" y="6"/>
                      </a:cubicBezTo>
                      <a:cubicBezTo>
                        <a:pt x="1" y="6"/>
                        <a:pt x="1" y="5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3" name="Freeform 728">
                  <a:extLst>
                    <a:ext uri="{FF2B5EF4-FFF2-40B4-BE49-F238E27FC236}">
                      <a16:creationId xmlns:a16="http://schemas.microsoft.com/office/drawing/2014/main" id="{D9241719-1842-C34F-9B83-39784C0FB6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729531"/>
                  <a:ext cx="126090" cy="252668"/>
                </a:xfrm>
                <a:custGeom>
                  <a:avLst/>
                  <a:gdLst>
                    <a:gd name="T0" fmla="*/ 11 w 16"/>
                    <a:gd name="T1" fmla="*/ 25 h 30"/>
                    <a:gd name="T2" fmla="*/ 11 w 16"/>
                    <a:gd name="T3" fmla="*/ 21 h 30"/>
                    <a:gd name="T4" fmla="*/ 10 w 16"/>
                    <a:gd name="T5" fmla="*/ 16 h 30"/>
                    <a:gd name="T6" fmla="*/ 12 w 16"/>
                    <a:gd name="T7" fmla="*/ 14 h 30"/>
                    <a:gd name="T8" fmla="*/ 13 w 16"/>
                    <a:gd name="T9" fmla="*/ 9 h 30"/>
                    <a:gd name="T10" fmla="*/ 14 w 16"/>
                    <a:gd name="T11" fmla="*/ 4 h 30"/>
                    <a:gd name="T12" fmla="*/ 12 w 16"/>
                    <a:gd name="T13" fmla="*/ 1 h 30"/>
                    <a:gd name="T14" fmla="*/ 7 w 16"/>
                    <a:gd name="T15" fmla="*/ 2 h 30"/>
                    <a:gd name="T16" fmla="*/ 5 w 16"/>
                    <a:gd name="T17" fmla="*/ 0 h 30"/>
                    <a:gd name="T18" fmla="*/ 4 w 16"/>
                    <a:gd name="T19" fmla="*/ 0 h 30"/>
                    <a:gd name="T20" fmla="*/ 3 w 16"/>
                    <a:gd name="T21" fmla="*/ 4 h 30"/>
                    <a:gd name="T22" fmla="*/ 3 w 16"/>
                    <a:gd name="T23" fmla="*/ 8 h 30"/>
                    <a:gd name="T24" fmla="*/ 2 w 16"/>
                    <a:gd name="T25" fmla="*/ 13 h 30"/>
                    <a:gd name="T26" fmla="*/ 0 w 16"/>
                    <a:gd name="T27" fmla="*/ 20 h 30"/>
                    <a:gd name="T28" fmla="*/ 2 w 16"/>
                    <a:gd name="T29" fmla="*/ 22 h 30"/>
                    <a:gd name="T30" fmla="*/ 2 w 16"/>
                    <a:gd name="T31" fmla="*/ 28 h 30"/>
                    <a:gd name="T32" fmla="*/ 6 w 16"/>
                    <a:gd name="T33" fmla="*/ 30 h 30"/>
                    <a:gd name="T34" fmla="*/ 11 w 16"/>
                    <a:gd name="T35" fmla="*/ 25 h 30"/>
                    <a:gd name="T36" fmla="*/ 11 w 16"/>
                    <a:gd name="T37" fmla="*/ 2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30">
                      <a:moveTo>
                        <a:pt x="11" y="25"/>
                      </a:moveTo>
                      <a:cubicBezTo>
                        <a:pt x="12" y="23"/>
                        <a:pt x="10" y="22"/>
                        <a:pt x="11" y="21"/>
                      </a:cubicBezTo>
                      <a:cubicBezTo>
                        <a:pt x="12" y="18"/>
                        <a:pt x="12" y="18"/>
                        <a:pt x="10" y="16"/>
                      </a:cubicBezTo>
                      <a:cubicBezTo>
                        <a:pt x="9" y="14"/>
                        <a:pt x="11" y="15"/>
                        <a:pt x="12" y="14"/>
                      </a:cubicBezTo>
                      <a:cubicBezTo>
                        <a:pt x="13" y="13"/>
                        <a:pt x="13" y="10"/>
                        <a:pt x="13" y="9"/>
                      </a:cubicBezTo>
                      <a:cubicBezTo>
                        <a:pt x="13" y="6"/>
                        <a:pt x="12" y="6"/>
                        <a:pt x="14" y="4"/>
                      </a:cubicBezTo>
                      <a:cubicBezTo>
                        <a:pt x="16" y="3"/>
                        <a:pt x="14" y="0"/>
                        <a:pt x="12" y="1"/>
                      </a:cubicBezTo>
                      <a:cubicBezTo>
                        <a:pt x="10" y="1"/>
                        <a:pt x="9" y="2"/>
                        <a:pt x="7" y="2"/>
                      </a:cubicBezTo>
                      <a:cubicBezTo>
                        <a:pt x="5" y="2"/>
                        <a:pt x="6" y="0"/>
                        <a:pt x="5" y="0"/>
                      </a:cubicBezTo>
                      <a:cubicBezTo>
                        <a:pt x="6" y="0"/>
                        <a:pt x="3" y="0"/>
                        <a:pt x="4" y="0"/>
                      </a:cubicBezTo>
                      <a:cubicBezTo>
                        <a:pt x="2" y="1"/>
                        <a:pt x="3" y="2"/>
                        <a:pt x="3" y="4"/>
                      </a:cubicBezTo>
                      <a:cubicBezTo>
                        <a:pt x="3" y="5"/>
                        <a:pt x="3" y="7"/>
                        <a:pt x="3" y="8"/>
                      </a:cubicBezTo>
                      <a:cubicBezTo>
                        <a:pt x="2" y="10"/>
                        <a:pt x="2" y="12"/>
                        <a:pt x="2" y="13"/>
                      </a:cubicBezTo>
                      <a:cubicBezTo>
                        <a:pt x="1" y="16"/>
                        <a:pt x="0" y="17"/>
                        <a:pt x="0" y="20"/>
                      </a:cubicBezTo>
                      <a:cubicBezTo>
                        <a:pt x="1" y="21"/>
                        <a:pt x="2" y="20"/>
                        <a:pt x="2" y="22"/>
                      </a:cubicBezTo>
                      <a:cubicBezTo>
                        <a:pt x="3" y="23"/>
                        <a:pt x="2" y="26"/>
                        <a:pt x="2" y="28"/>
                      </a:cubicBezTo>
                      <a:cubicBezTo>
                        <a:pt x="2" y="30"/>
                        <a:pt x="4" y="30"/>
                        <a:pt x="6" y="30"/>
                      </a:cubicBezTo>
                      <a:cubicBezTo>
                        <a:pt x="10" y="30"/>
                        <a:pt x="9" y="27"/>
                        <a:pt x="11" y="25"/>
                      </a:cubicBezTo>
                      <a:cubicBezTo>
                        <a:pt x="12" y="23"/>
                        <a:pt x="10" y="26"/>
                        <a:pt x="1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75641F4E-6D0C-1843-BEB0-4BC52BC0D97B}"/>
                </a:ext>
              </a:extLst>
            </p:cNvPr>
            <p:cNvGrpSpPr/>
            <p:nvPr/>
          </p:nvGrpSpPr>
          <p:grpSpPr>
            <a:xfrm>
              <a:off x="10860069" y="6953601"/>
              <a:ext cx="3277932" cy="3635123"/>
              <a:chOff x="10793094" y="6127803"/>
              <a:chExt cx="3443151" cy="4082462"/>
            </a:xfrm>
            <a:grpFill/>
          </p:grpSpPr>
          <p:sp>
            <p:nvSpPr>
              <p:cNvPr id="629" name="Freeform 486">
                <a:extLst>
                  <a:ext uri="{FF2B5EF4-FFF2-40B4-BE49-F238E27FC236}">
                    <a16:creationId xmlns:a16="http://schemas.microsoft.com/office/drawing/2014/main" id="{92E25600-63C8-204F-A26A-21820E7F5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30" name="Group 629">
                <a:extLst>
                  <a:ext uri="{FF2B5EF4-FFF2-40B4-BE49-F238E27FC236}">
                    <a16:creationId xmlns:a16="http://schemas.microsoft.com/office/drawing/2014/main" id="{79DD2D4E-01DB-9D46-998A-93EF9BF45015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631" name="Freeform 729">
                  <a:extLst>
                    <a:ext uri="{FF2B5EF4-FFF2-40B4-BE49-F238E27FC236}">
                      <a16:creationId xmlns:a16="http://schemas.microsoft.com/office/drawing/2014/main" id="{B0159DEA-F3CE-244A-A312-5F25A14CC0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30">
                  <a:extLst>
                    <a:ext uri="{FF2B5EF4-FFF2-40B4-BE49-F238E27FC236}">
                      <a16:creationId xmlns:a16="http://schemas.microsoft.com/office/drawing/2014/main" id="{6B8455ED-102E-984A-9882-EF6C986B82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31">
                  <a:extLst>
                    <a:ext uri="{FF2B5EF4-FFF2-40B4-BE49-F238E27FC236}">
                      <a16:creationId xmlns:a16="http://schemas.microsoft.com/office/drawing/2014/main" id="{3118DFF5-83AB-0148-9063-8F4D14A7F0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32">
                  <a:extLst>
                    <a:ext uri="{FF2B5EF4-FFF2-40B4-BE49-F238E27FC236}">
                      <a16:creationId xmlns:a16="http://schemas.microsoft.com/office/drawing/2014/main" id="{F5459094-7139-B94A-8D41-235A86E7AC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33">
                  <a:extLst>
                    <a:ext uri="{FF2B5EF4-FFF2-40B4-BE49-F238E27FC236}">
                      <a16:creationId xmlns:a16="http://schemas.microsoft.com/office/drawing/2014/main" id="{2F28C5CB-EAD5-6D42-9F2B-B08E3AED01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34">
                  <a:extLst>
                    <a:ext uri="{FF2B5EF4-FFF2-40B4-BE49-F238E27FC236}">
                      <a16:creationId xmlns:a16="http://schemas.microsoft.com/office/drawing/2014/main" id="{CD010271-5EF9-5942-B671-053CD09DA4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35">
                  <a:extLst>
                    <a:ext uri="{FF2B5EF4-FFF2-40B4-BE49-F238E27FC236}">
                      <a16:creationId xmlns:a16="http://schemas.microsoft.com/office/drawing/2014/main" id="{C62DDF4C-E3BD-874D-8A5D-D4ED5F97ED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36">
                  <a:extLst>
                    <a:ext uri="{FF2B5EF4-FFF2-40B4-BE49-F238E27FC236}">
                      <a16:creationId xmlns:a16="http://schemas.microsoft.com/office/drawing/2014/main" id="{EB8BC7C5-18AD-874D-8AF0-9A62312DAF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37">
                  <a:extLst>
                    <a:ext uri="{FF2B5EF4-FFF2-40B4-BE49-F238E27FC236}">
                      <a16:creationId xmlns:a16="http://schemas.microsoft.com/office/drawing/2014/main" id="{18E9CBA6-5219-BE4F-ACEB-F07D96552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38">
                  <a:extLst>
                    <a:ext uri="{FF2B5EF4-FFF2-40B4-BE49-F238E27FC236}">
                      <a16:creationId xmlns:a16="http://schemas.microsoft.com/office/drawing/2014/main" id="{8BA49A34-E2A7-4645-92EE-8A56D85BC2C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39">
                  <a:extLst>
                    <a:ext uri="{FF2B5EF4-FFF2-40B4-BE49-F238E27FC236}">
                      <a16:creationId xmlns:a16="http://schemas.microsoft.com/office/drawing/2014/main" id="{FF66E865-B069-B54A-8AAB-04320E499F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40">
                  <a:extLst>
                    <a:ext uri="{FF2B5EF4-FFF2-40B4-BE49-F238E27FC236}">
                      <a16:creationId xmlns:a16="http://schemas.microsoft.com/office/drawing/2014/main" id="{B93CA670-BEF7-5344-BD85-9E1BBE4666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41">
                  <a:extLst>
                    <a:ext uri="{FF2B5EF4-FFF2-40B4-BE49-F238E27FC236}">
                      <a16:creationId xmlns:a16="http://schemas.microsoft.com/office/drawing/2014/main" id="{7BFA92F4-CC72-A943-99AC-F609369D2E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42">
                  <a:extLst>
                    <a:ext uri="{FF2B5EF4-FFF2-40B4-BE49-F238E27FC236}">
                      <a16:creationId xmlns:a16="http://schemas.microsoft.com/office/drawing/2014/main" id="{8C5396A8-8CD6-A640-8536-4615B6BBE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43">
                  <a:extLst>
                    <a:ext uri="{FF2B5EF4-FFF2-40B4-BE49-F238E27FC236}">
                      <a16:creationId xmlns:a16="http://schemas.microsoft.com/office/drawing/2014/main" id="{0795C483-0495-A141-8562-A2C82C2E8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44">
                  <a:extLst>
                    <a:ext uri="{FF2B5EF4-FFF2-40B4-BE49-F238E27FC236}">
                      <a16:creationId xmlns:a16="http://schemas.microsoft.com/office/drawing/2014/main" id="{921371A2-183F-854C-B03C-9AF43320FD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45">
                  <a:extLst>
                    <a:ext uri="{FF2B5EF4-FFF2-40B4-BE49-F238E27FC236}">
                      <a16:creationId xmlns:a16="http://schemas.microsoft.com/office/drawing/2014/main" id="{727B71F4-B4BE-3749-B49B-82CE8323C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46">
                  <a:extLst>
                    <a:ext uri="{FF2B5EF4-FFF2-40B4-BE49-F238E27FC236}">
                      <a16:creationId xmlns:a16="http://schemas.microsoft.com/office/drawing/2014/main" id="{D6AF42C7-8D62-E641-82B5-A36580039F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47">
                  <a:extLst>
                    <a:ext uri="{FF2B5EF4-FFF2-40B4-BE49-F238E27FC236}">
                      <a16:creationId xmlns:a16="http://schemas.microsoft.com/office/drawing/2014/main" id="{8EDEF45B-18C1-D44D-A47A-DF7906B42F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48">
                  <a:extLst>
                    <a:ext uri="{FF2B5EF4-FFF2-40B4-BE49-F238E27FC236}">
                      <a16:creationId xmlns:a16="http://schemas.microsoft.com/office/drawing/2014/main" id="{472F0225-E5E8-B14D-80B7-0D31BC1C32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49">
                  <a:extLst>
                    <a:ext uri="{FF2B5EF4-FFF2-40B4-BE49-F238E27FC236}">
                      <a16:creationId xmlns:a16="http://schemas.microsoft.com/office/drawing/2014/main" id="{1CB6C9B5-532C-9345-8BE0-F2D43F977D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2" name="Freeform 750">
                  <a:extLst>
                    <a:ext uri="{FF2B5EF4-FFF2-40B4-BE49-F238E27FC236}">
                      <a16:creationId xmlns:a16="http://schemas.microsoft.com/office/drawing/2014/main" id="{68043E47-E2AF-594D-A2D5-6F9F996FD6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3" name="Freeform 751">
                  <a:extLst>
                    <a:ext uri="{FF2B5EF4-FFF2-40B4-BE49-F238E27FC236}">
                      <a16:creationId xmlns:a16="http://schemas.microsoft.com/office/drawing/2014/main" id="{E98AEE18-6167-DE43-9B2D-8029D255D0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4" name="Freeform 752">
                  <a:extLst>
                    <a:ext uri="{FF2B5EF4-FFF2-40B4-BE49-F238E27FC236}">
                      <a16:creationId xmlns:a16="http://schemas.microsoft.com/office/drawing/2014/main" id="{F17C2826-CC21-E44A-85D2-9A61FF3E8F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753">
                  <a:extLst>
                    <a:ext uri="{FF2B5EF4-FFF2-40B4-BE49-F238E27FC236}">
                      <a16:creationId xmlns:a16="http://schemas.microsoft.com/office/drawing/2014/main" id="{EB0808CF-7481-9347-AABD-A09FCE5294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754">
                  <a:extLst>
                    <a:ext uri="{FF2B5EF4-FFF2-40B4-BE49-F238E27FC236}">
                      <a16:creationId xmlns:a16="http://schemas.microsoft.com/office/drawing/2014/main" id="{D03680EA-7BB2-AA42-8CCF-EF52144777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755">
                  <a:extLst>
                    <a:ext uri="{FF2B5EF4-FFF2-40B4-BE49-F238E27FC236}">
                      <a16:creationId xmlns:a16="http://schemas.microsoft.com/office/drawing/2014/main" id="{5554CABF-BD54-524F-BB55-48CF81A27D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756">
                  <a:extLst>
                    <a:ext uri="{FF2B5EF4-FFF2-40B4-BE49-F238E27FC236}">
                      <a16:creationId xmlns:a16="http://schemas.microsoft.com/office/drawing/2014/main" id="{A0A553EB-236C-4344-BD72-32B9044B52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757">
                  <a:extLst>
                    <a:ext uri="{FF2B5EF4-FFF2-40B4-BE49-F238E27FC236}">
                      <a16:creationId xmlns:a16="http://schemas.microsoft.com/office/drawing/2014/main" id="{A8FD3BE5-069F-C949-B2B8-FBF05F230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758">
                  <a:extLst>
                    <a:ext uri="{FF2B5EF4-FFF2-40B4-BE49-F238E27FC236}">
                      <a16:creationId xmlns:a16="http://schemas.microsoft.com/office/drawing/2014/main" id="{CA2A8521-1990-A140-BE72-D71146E512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759">
                  <a:extLst>
                    <a:ext uri="{FF2B5EF4-FFF2-40B4-BE49-F238E27FC236}">
                      <a16:creationId xmlns:a16="http://schemas.microsoft.com/office/drawing/2014/main" id="{72CF8883-B0FF-D948-B7FB-0BF12BA146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760">
                  <a:extLst>
                    <a:ext uri="{FF2B5EF4-FFF2-40B4-BE49-F238E27FC236}">
                      <a16:creationId xmlns:a16="http://schemas.microsoft.com/office/drawing/2014/main" id="{01B990EA-94C1-0B40-85B9-3D5CD5E843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761">
                  <a:extLst>
                    <a:ext uri="{FF2B5EF4-FFF2-40B4-BE49-F238E27FC236}">
                      <a16:creationId xmlns:a16="http://schemas.microsoft.com/office/drawing/2014/main" id="{91045FA4-FB8F-1C4D-917C-B761ECA6AD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762">
                  <a:extLst>
                    <a:ext uri="{FF2B5EF4-FFF2-40B4-BE49-F238E27FC236}">
                      <a16:creationId xmlns:a16="http://schemas.microsoft.com/office/drawing/2014/main" id="{A859C31D-5F15-4E4E-AA53-687E433F35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763">
                  <a:extLst>
                    <a:ext uri="{FF2B5EF4-FFF2-40B4-BE49-F238E27FC236}">
                      <a16:creationId xmlns:a16="http://schemas.microsoft.com/office/drawing/2014/main" id="{866B222B-774A-7446-8149-0F456B5E19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764">
                  <a:extLst>
                    <a:ext uri="{FF2B5EF4-FFF2-40B4-BE49-F238E27FC236}">
                      <a16:creationId xmlns:a16="http://schemas.microsoft.com/office/drawing/2014/main" id="{CB348A4D-804A-1649-8A1E-66ED17AFE7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765">
                  <a:extLst>
                    <a:ext uri="{FF2B5EF4-FFF2-40B4-BE49-F238E27FC236}">
                      <a16:creationId xmlns:a16="http://schemas.microsoft.com/office/drawing/2014/main" id="{5D3F7548-E8FF-2943-A077-8B8999040A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766">
                  <a:extLst>
                    <a:ext uri="{FF2B5EF4-FFF2-40B4-BE49-F238E27FC236}">
                      <a16:creationId xmlns:a16="http://schemas.microsoft.com/office/drawing/2014/main" id="{AE0B8CBD-DFEE-AC47-B4F2-7D1CC9A7B6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767">
                  <a:extLst>
                    <a:ext uri="{FF2B5EF4-FFF2-40B4-BE49-F238E27FC236}">
                      <a16:creationId xmlns:a16="http://schemas.microsoft.com/office/drawing/2014/main" id="{5B4393D5-918B-BC49-860D-38F1B72F7D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768">
                  <a:extLst>
                    <a:ext uri="{FF2B5EF4-FFF2-40B4-BE49-F238E27FC236}">
                      <a16:creationId xmlns:a16="http://schemas.microsoft.com/office/drawing/2014/main" id="{E1D398CF-B37F-BD4E-A78A-6B7755FC65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769">
                  <a:extLst>
                    <a:ext uri="{FF2B5EF4-FFF2-40B4-BE49-F238E27FC236}">
                      <a16:creationId xmlns:a16="http://schemas.microsoft.com/office/drawing/2014/main" id="{366F7C18-2F15-8841-A940-4B052E9E4D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70">
                  <a:extLst>
                    <a:ext uri="{FF2B5EF4-FFF2-40B4-BE49-F238E27FC236}">
                      <a16:creationId xmlns:a16="http://schemas.microsoft.com/office/drawing/2014/main" id="{3AD54114-6FA7-4940-8B89-99A2CD5D37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71">
                  <a:extLst>
                    <a:ext uri="{FF2B5EF4-FFF2-40B4-BE49-F238E27FC236}">
                      <a16:creationId xmlns:a16="http://schemas.microsoft.com/office/drawing/2014/main" id="{9C110C0A-70A7-8E48-8CB5-8326513AA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4" name="Freeform 772">
                  <a:extLst>
                    <a:ext uri="{FF2B5EF4-FFF2-40B4-BE49-F238E27FC236}">
                      <a16:creationId xmlns:a16="http://schemas.microsoft.com/office/drawing/2014/main" id="{D195BA51-B489-D840-97F4-6F140D4D79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5" name="Freeform 773">
                  <a:extLst>
                    <a:ext uri="{FF2B5EF4-FFF2-40B4-BE49-F238E27FC236}">
                      <a16:creationId xmlns:a16="http://schemas.microsoft.com/office/drawing/2014/main" id="{A320D44B-B5F4-B843-92B0-488EC2403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6" name="Freeform 774">
                  <a:extLst>
                    <a:ext uri="{FF2B5EF4-FFF2-40B4-BE49-F238E27FC236}">
                      <a16:creationId xmlns:a16="http://schemas.microsoft.com/office/drawing/2014/main" id="{5DCAD960-275D-2C47-8589-1C6E7BDE1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7" name="Freeform 775">
                  <a:extLst>
                    <a:ext uri="{FF2B5EF4-FFF2-40B4-BE49-F238E27FC236}">
                      <a16:creationId xmlns:a16="http://schemas.microsoft.com/office/drawing/2014/main" id="{295B6AFD-1C18-A545-8FA3-23A3C9D83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sp>
          <p:nvSpPr>
            <p:cNvPr id="479" name="Freeform 776">
              <a:extLst>
                <a:ext uri="{FF2B5EF4-FFF2-40B4-BE49-F238E27FC236}">
                  <a16:creationId xmlns:a16="http://schemas.microsoft.com/office/drawing/2014/main" id="{327AEF9F-0DDE-234F-8CF5-37D49FB3E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6155" y="3354600"/>
              <a:ext cx="2969380" cy="219027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1" name="Freeform 781">
              <a:extLst>
                <a:ext uri="{FF2B5EF4-FFF2-40B4-BE49-F238E27FC236}">
                  <a16:creationId xmlns:a16="http://schemas.microsoft.com/office/drawing/2014/main" id="{589D1B77-2374-0641-968B-6AE7AA9ED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2037" y="3394006"/>
              <a:ext cx="89580" cy="39406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2" name="Freeform 405">
              <a:extLst>
                <a:ext uri="{FF2B5EF4-FFF2-40B4-BE49-F238E27FC236}">
                  <a16:creationId xmlns:a16="http://schemas.microsoft.com/office/drawing/2014/main" id="{7E2AD5A3-D2F6-8D45-948C-E58A91695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5" y="5022753"/>
              <a:ext cx="524204" cy="252852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7" name="Freeform 526">
              <a:extLst>
                <a:ext uri="{FF2B5EF4-FFF2-40B4-BE49-F238E27FC236}">
                  <a16:creationId xmlns:a16="http://schemas.microsoft.com/office/drawing/2014/main" id="{B5B2CAEE-1B29-C746-B0BB-4DEB44C2E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1528" y="7935448"/>
              <a:ext cx="96213" cy="39406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8" name="Freeform 527">
              <a:extLst>
                <a:ext uri="{FF2B5EF4-FFF2-40B4-BE49-F238E27FC236}">
                  <a16:creationId xmlns:a16="http://schemas.microsoft.com/office/drawing/2014/main" id="{A8CA08DC-27CB-E048-A08F-D879B6C7D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925595"/>
              <a:ext cx="109486" cy="49258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9" name="Freeform 528">
              <a:extLst>
                <a:ext uri="{FF2B5EF4-FFF2-40B4-BE49-F238E27FC236}">
                  <a16:creationId xmlns:a16="http://schemas.microsoft.com/office/drawing/2014/main" id="{F1595D3B-0F0F-754C-93C3-3B62CE1C3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7705585"/>
              <a:ext cx="504298" cy="174041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0" name="Freeform 529">
              <a:extLst>
                <a:ext uri="{FF2B5EF4-FFF2-40B4-BE49-F238E27FC236}">
                  <a16:creationId xmlns:a16="http://schemas.microsoft.com/office/drawing/2014/main" id="{5D767702-E769-DB44-85BC-7EE263D54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600504"/>
              <a:ext cx="39813" cy="36123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1" name="Freeform 530">
              <a:extLst>
                <a:ext uri="{FF2B5EF4-FFF2-40B4-BE49-F238E27FC236}">
                  <a16:creationId xmlns:a16="http://schemas.microsoft.com/office/drawing/2014/main" id="{8A5990A5-4633-634A-BC37-923B2B3DC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9614" y="7800814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2" name="Freeform 531">
              <a:extLst>
                <a:ext uri="{FF2B5EF4-FFF2-40B4-BE49-F238E27FC236}">
                  <a16:creationId xmlns:a16="http://schemas.microsoft.com/office/drawing/2014/main" id="{4DEECC03-436A-E84F-9FFB-5BEDA76F0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3535" y="6382229"/>
              <a:ext cx="56400" cy="98512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3" name="Freeform 532">
              <a:extLst>
                <a:ext uri="{FF2B5EF4-FFF2-40B4-BE49-F238E27FC236}">
                  <a16:creationId xmlns:a16="http://schemas.microsoft.com/office/drawing/2014/main" id="{683EFEE1-E2B0-1A46-BA5F-9BAFFFE4C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0078" y="6431486"/>
              <a:ext cx="69672" cy="39406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4" name="Freeform 533">
              <a:extLst>
                <a:ext uri="{FF2B5EF4-FFF2-40B4-BE49-F238E27FC236}">
                  <a16:creationId xmlns:a16="http://schemas.microsoft.com/office/drawing/2014/main" id="{1783AF28-754B-A046-8197-6A19F00A5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7647" y="6392079"/>
              <a:ext cx="145980" cy="68959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5" name="Freeform 534">
              <a:extLst>
                <a:ext uri="{FF2B5EF4-FFF2-40B4-BE49-F238E27FC236}">
                  <a16:creationId xmlns:a16="http://schemas.microsoft.com/office/drawing/2014/main" id="{F281CFF1-1F25-3444-A439-24B1129F6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7510" y="6201620"/>
              <a:ext cx="152614" cy="75528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6" name="Freeform 535">
              <a:extLst>
                <a:ext uri="{FF2B5EF4-FFF2-40B4-BE49-F238E27FC236}">
                  <a16:creationId xmlns:a16="http://schemas.microsoft.com/office/drawing/2014/main" id="{200C3F3D-64A4-AB42-96F1-7E4ADC2A41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9705" y="6103108"/>
              <a:ext cx="311869" cy="298822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7" name="Freeform 536">
              <a:extLst>
                <a:ext uri="{FF2B5EF4-FFF2-40B4-BE49-F238E27FC236}">
                  <a16:creationId xmlns:a16="http://schemas.microsoft.com/office/drawing/2014/main" id="{D4E25612-71E0-2D46-BFFA-80549BC79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1854" y="6316552"/>
              <a:ext cx="79625" cy="95228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8" name="Freeform 537">
              <a:extLst>
                <a:ext uri="{FF2B5EF4-FFF2-40B4-BE49-F238E27FC236}">
                  <a16:creationId xmlns:a16="http://schemas.microsoft.com/office/drawing/2014/main" id="{7924A60B-4F70-AB4A-9C65-16513D4FA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7746" y="5390531"/>
              <a:ext cx="29859" cy="55822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9" name="Freeform 538">
              <a:extLst>
                <a:ext uri="{FF2B5EF4-FFF2-40B4-BE49-F238E27FC236}">
                  <a16:creationId xmlns:a16="http://schemas.microsoft.com/office/drawing/2014/main" id="{661C3934-9329-0F46-9470-BB1DC765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1766" y="5485763"/>
              <a:ext cx="29859" cy="29553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0" name="Freeform 539">
              <a:extLst>
                <a:ext uri="{FF2B5EF4-FFF2-40B4-BE49-F238E27FC236}">
                  <a16:creationId xmlns:a16="http://schemas.microsoft.com/office/drawing/2014/main" id="{E713D247-FDF9-4743-B852-FEC8D60FD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1579" y="5998029"/>
              <a:ext cx="66355" cy="39406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1" name="Freeform 540">
              <a:extLst>
                <a:ext uri="{FF2B5EF4-FFF2-40B4-BE49-F238E27FC236}">
                  <a16:creationId xmlns:a16="http://schemas.microsoft.com/office/drawing/2014/main" id="{6775FB68-8296-BF42-9162-9A014F5DC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744" y="5764882"/>
              <a:ext cx="59717" cy="59105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2" name="Freeform 541">
              <a:extLst>
                <a:ext uri="{FF2B5EF4-FFF2-40B4-BE49-F238E27FC236}">
                  <a16:creationId xmlns:a16="http://schemas.microsoft.com/office/drawing/2014/main" id="{19DD15AC-F344-4A46-A77C-B186CE203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886" y="5351125"/>
              <a:ext cx="59717" cy="68959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3" name="Freeform 542">
              <a:extLst>
                <a:ext uri="{FF2B5EF4-FFF2-40B4-BE49-F238E27FC236}">
                  <a16:creationId xmlns:a16="http://schemas.microsoft.com/office/drawing/2014/main" id="{47A169D0-EE6C-A340-8A44-F9E026587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1999" y="5311721"/>
              <a:ext cx="116121" cy="59105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4" name="Freeform 543">
              <a:extLst>
                <a:ext uri="{FF2B5EF4-FFF2-40B4-BE49-F238E27FC236}">
                  <a16:creationId xmlns:a16="http://schemas.microsoft.com/office/drawing/2014/main" id="{62AAA9B1-1193-9646-9BB1-61B41B6E3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7511" y="5275599"/>
              <a:ext cx="66355" cy="26269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5" name="Freeform 544">
              <a:extLst>
                <a:ext uri="{FF2B5EF4-FFF2-40B4-BE49-F238E27FC236}">
                  <a16:creationId xmlns:a16="http://schemas.microsoft.com/office/drawing/2014/main" id="{C401F86C-C504-634B-812A-6845B0E1A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6110" y="5081858"/>
              <a:ext cx="331775" cy="229865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6" name="Freeform 545">
              <a:extLst>
                <a:ext uri="{FF2B5EF4-FFF2-40B4-BE49-F238E27FC236}">
                  <a16:creationId xmlns:a16="http://schemas.microsoft.com/office/drawing/2014/main" id="{3A74BBD8-60DC-4145-85D3-BFF95CEFC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5062153"/>
              <a:ext cx="66355" cy="49258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7" name="Freeform 546">
              <a:extLst>
                <a:ext uri="{FF2B5EF4-FFF2-40B4-BE49-F238E27FC236}">
                  <a16:creationId xmlns:a16="http://schemas.microsoft.com/office/drawing/2014/main" id="{07AD79BD-8DAB-5B43-8A51-B675032CF0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5597" y="5072006"/>
              <a:ext cx="36496" cy="49258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8" name="Freeform 547">
              <a:extLst>
                <a:ext uri="{FF2B5EF4-FFF2-40B4-BE49-F238E27FC236}">
                  <a16:creationId xmlns:a16="http://schemas.microsoft.com/office/drawing/2014/main" id="{FBB1E5AD-3A1B-AF4A-9124-8101BDFE9E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6017" y="4888118"/>
              <a:ext cx="29859" cy="59105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9" name="Freeform 548">
              <a:extLst>
                <a:ext uri="{FF2B5EF4-FFF2-40B4-BE49-F238E27FC236}">
                  <a16:creationId xmlns:a16="http://schemas.microsoft.com/office/drawing/2014/main" id="{27EF3D5B-B29F-9D48-88F1-B221894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4385703"/>
              <a:ext cx="1400088" cy="1014680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0" name="Freeform 549">
              <a:extLst>
                <a:ext uri="{FF2B5EF4-FFF2-40B4-BE49-F238E27FC236}">
                  <a16:creationId xmlns:a16="http://schemas.microsoft.com/office/drawing/2014/main" id="{538BF9B1-74B0-3E40-92C9-1546290090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80" y="5331427"/>
              <a:ext cx="59717" cy="19703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1" name="Freeform 550">
              <a:extLst>
                <a:ext uri="{FF2B5EF4-FFF2-40B4-BE49-F238E27FC236}">
                  <a16:creationId xmlns:a16="http://schemas.microsoft.com/office/drawing/2014/main" id="{7E742779-B60B-2846-93C8-319C06ADF4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942" y="4907821"/>
              <a:ext cx="79625" cy="19703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2" name="Freeform 551">
              <a:extLst>
                <a:ext uri="{FF2B5EF4-FFF2-40B4-BE49-F238E27FC236}">
                  <a16:creationId xmlns:a16="http://schemas.microsoft.com/office/drawing/2014/main" id="{EE636033-2ECA-6E4C-ABB2-F400C58B1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3821" y="4888118"/>
              <a:ext cx="116121" cy="95228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3" name="Freeform 552">
              <a:extLst>
                <a:ext uri="{FF2B5EF4-FFF2-40B4-BE49-F238E27FC236}">
                  <a16:creationId xmlns:a16="http://schemas.microsoft.com/office/drawing/2014/main" id="{337B606B-94A7-524C-9906-927BE8E1F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7652" y="4802739"/>
              <a:ext cx="66355" cy="36123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4" name="Freeform 553">
              <a:extLst>
                <a:ext uri="{FF2B5EF4-FFF2-40B4-BE49-F238E27FC236}">
                  <a16:creationId xmlns:a16="http://schemas.microsoft.com/office/drawing/2014/main" id="{DA3ADB4C-D492-2745-AE9A-0501FD53E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868" y="4792887"/>
              <a:ext cx="59717" cy="29553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5" name="Freeform 554">
              <a:extLst>
                <a:ext uri="{FF2B5EF4-FFF2-40B4-BE49-F238E27FC236}">
                  <a16:creationId xmlns:a16="http://schemas.microsoft.com/office/drawing/2014/main" id="{636DD5F2-CEE4-B746-A14F-04E25F6F9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7465" y="4773186"/>
              <a:ext cx="46449" cy="19703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6" name="Freeform 555">
              <a:extLst>
                <a:ext uri="{FF2B5EF4-FFF2-40B4-BE49-F238E27FC236}">
                  <a16:creationId xmlns:a16="http://schemas.microsoft.com/office/drawing/2014/main" id="{FBE09DC8-9C1D-514A-8609-23EA4801B3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8027" y="4405403"/>
              <a:ext cx="255466" cy="108366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7" name="Freeform 556">
              <a:extLst>
                <a:ext uri="{FF2B5EF4-FFF2-40B4-BE49-F238E27FC236}">
                  <a16:creationId xmlns:a16="http://schemas.microsoft.com/office/drawing/2014/main" id="{6A9B5A85-99A9-DB47-B129-F158ED4CC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2147" y="6152366"/>
              <a:ext cx="282007" cy="1838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8" name="Freeform 557">
              <a:extLst>
                <a:ext uri="{FF2B5EF4-FFF2-40B4-BE49-F238E27FC236}">
                  <a16:creationId xmlns:a16="http://schemas.microsoft.com/office/drawing/2014/main" id="{59FC7690-578A-7645-8AEE-2327BF124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9861" y="5938921"/>
              <a:ext cx="126073" cy="134635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9" name="Freeform 558">
              <a:extLst>
                <a:ext uri="{FF2B5EF4-FFF2-40B4-BE49-F238E27FC236}">
                  <a16:creationId xmlns:a16="http://schemas.microsoft.com/office/drawing/2014/main" id="{1D90FE32-75A1-B048-842E-8BE6E901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9815" y="5784584"/>
              <a:ext cx="39813" cy="39406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0" name="Freeform 559">
              <a:extLst>
                <a:ext uri="{FF2B5EF4-FFF2-40B4-BE49-F238E27FC236}">
                  <a16:creationId xmlns:a16="http://schemas.microsoft.com/office/drawing/2014/main" id="{95802EE7-27CB-A849-8213-F8CA723FC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0046" y="5738614"/>
              <a:ext cx="59717" cy="55822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1" name="Freeform 560">
              <a:extLst>
                <a:ext uri="{FF2B5EF4-FFF2-40B4-BE49-F238E27FC236}">
                  <a16:creationId xmlns:a16="http://schemas.microsoft.com/office/drawing/2014/main" id="{CEDADB54-F336-9D41-A9CF-E8389F6A0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3505" y="5755030"/>
              <a:ext cx="36496" cy="59105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2" name="Freeform 561">
              <a:extLst>
                <a:ext uri="{FF2B5EF4-FFF2-40B4-BE49-F238E27FC236}">
                  <a16:creationId xmlns:a16="http://schemas.microsoft.com/office/drawing/2014/main" id="{B24C0A0E-300A-D648-B53C-9B5B45DC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3785" y="5699204"/>
              <a:ext cx="49766" cy="105079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3" name="Freeform 562">
              <a:extLst>
                <a:ext uri="{FF2B5EF4-FFF2-40B4-BE49-F238E27FC236}">
                  <a16:creationId xmlns:a16="http://schemas.microsoft.com/office/drawing/2014/main" id="{C7FDD13A-0F74-B544-A53F-C91F32B9C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3972" y="5659800"/>
              <a:ext cx="69672" cy="68959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4" name="Freeform 563">
              <a:extLst>
                <a:ext uri="{FF2B5EF4-FFF2-40B4-BE49-F238E27FC236}">
                  <a16:creationId xmlns:a16="http://schemas.microsoft.com/office/drawing/2014/main" id="{CB394C19-FDB8-E64E-8BBE-D68EF86F4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645" y="5659800"/>
              <a:ext cx="66355" cy="88662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5" name="Freeform 564">
              <a:extLst>
                <a:ext uri="{FF2B5EF4-FFF2-40B4-BE49-F238E27FC236}">
                  <a16:creationId xmlns:a16="http://schemas.microsoft.com/office/drawing/2014/main" id="{6B6A5652-F434-5740-9FD0-3A1BED31C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3736" y="5679503"/>
              <a:ext cx="29859" cy="9851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6" name="Freeform 565">
              <a:extLst>
                <a:ext uri="{FF2B5EF4-FFF2-40B4-BE49-F238E27FC236}">
                  <a16:creationId xmlns:a16="http://schemas.microsoft.com/office/drawing/2014/main" id="{9D62E5CB-412A-2845-83BA-D3A334688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8135" y="5689355"/>
              <a:ext cx="129390" cy="65675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7" name="Freeform 566">
              <a:extLst>
                <a:ext uri="{FF2B5EF4-FFF2-40B4-BE49-F238E27FC236}">
                  <a16:creationId xmlns:a16="http://schemas.microsoft.com/office/drawing/2014/main" id="{E7F0D220-8043-DD4F-B97A-5BF5E5429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7901" y="5630246"/>
              <a:ext cx="79625" cy="68959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8" name="Freeform 567">
              <a:extLst>
                <a:ext uri="{FF2B5EF4-FFF2-40B4-BE49-F238E27FC236}">
                  <a16:creationId xmlns:a16="http://schemas.microsoft.com/office/drawing/2014/main" id="{3FD9CA62-FA85-E84B-AE57-8BB76C24B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838" y="5892946"/>
              <a:ext cx="96213" cy="36123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9" name="Freeform 568">
              <a:extLst>
                <a:ext uri="{FF2B5EF4-FFF2-40B4-BE49-F238E27FC236}">
                  <a16:creationId xmlns:a16="http://schemas.microsoft.com/office/drawing/2014/main" id="{248CD988-0934-EA47-98D4-E32463DD0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7717" y="5948771"/>
              <a:ext cx="56400" cy="49258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0" name="Freeform 569">
              <a:extLst>
                <a:ext uri="{FF2B5EF4-FFF2-40B4-BE49-F238E27FC236}">
                  <a16:creationId xmlns:a16="http://schemas.microsoft.com/office/drawing/2014/main" id="{03CF7D3F-7E61-9145-A923-F799B2D77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5506" y="4753481"/>
              <a:ext cx="202382" cy="124782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1" name="Freeform 570">
              <a:extLst>
                <a:ext uri="{FF2B5EF4-FFF2-40B4-BE49-F238E27FC236}">
                  <a16:creationId xmlns:a16="http://schemas.microsoft.com/office/drawing/2014/main" id="{CE1F72ED-6CE6-B940-AA69-15A2AE7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835" y="4812590"/>
              <a:ext cx="49766" cy="36123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2" name="Freeform 571">
              <a:extLst>
                <a:ext uri="{FF2B5EF4-FFF2-40B4-BE49-F238E27FC236}">
                  <a16:creationId xmlns:a16="http://schemas.microsoft.com/office/drawing/2014/main" id="{5B9E9557-C981-A244-8EE6-72849CC2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6115" y="4848709"/>
              <a:ext cx="19908" cy="19703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3" name="Freeform 572">
              <a:extLst>
                <a:ext uri="{FF2B5EF4-FFF2-40B4-BE49-F238E27FC236}">
                  <a16:creationId xmlns:a16="http://schemas.microsoft.com/office/drawing/2014/main" id="{B5E4D7B0-B8D7-814F-B570-D7F6B8F7D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444809"/>
              <a:ext cx="895791" cy="433457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4" name="Freeform 573">
              <a:extLst>
                <a:ext uri="{FF2B5EF4-FFF2-40B4-BE49-F238E27FC236}">
                  <a16:creationId xmlns:a16="http://schemas.microsoft.com/office/drawing/2014/main" id="{3387B368-657F-774E-BD62-0123F85CA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3921" y="4405403"/>
              <a:ext cx="136027" cy="88662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5" name="Freeform 574">
              <a:extLst>
                <a:ext uri="{FF2B5EF4-FFF2-40B4-BE49-F238E27FC236}">
                  <a16:creationId xmlns:a16="http://schemas.microsoft.com/office/drawing/2014/main" id="{B06E24C8-5014-F843-9D41-3878362A1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4365998"/>
              <a:ext cx="308549" cy="282404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6" name="Freeform 575">
              <a:extLst>
                <a:ext uri="{FF2B5EF4-FFF2-40B4-BE49-F238E27FC236}">
                  <a16:creationId xmlns:a16="http://schemas.microsoft.com/office/drawing/2014/main" id="{0FBFAA7E-D38A-5141-984B-832136505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8029" y="4365998"/>
              <a:ext cx="272053" cy="213444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7" name="Freeform 576">
              <a:extLst>
                <a:ext uri="{FF2B5EF4-FFF2-40B4-BE49-F238E27FC236}">
                  <a16:creationId xmlns:a16="http://schemas.microsoft.com/office/drawing/2014/main" id="{1DD7CB66-8053-B64E-B5D9-E843A00C6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540" y="4339728"/>
              <a:ext cx="524204" cy="318525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8" name="Freeform 577">
              <a:extLst>
                <a:ext uri="{FF2B5EF4-FFF2-40B4-BE49-F238E27FC236}">
                  <a16:creationId xmlns:a16="http://schemas.microsoft.com/office/drawing/2014/main" id="{57D2E35C-0DBF-7D45-A930-6DC73A557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0088" y="4251066"/>
              <a:ext cx="69672" cy="39406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9" name="Freeform 578">
              <a:extLst>
                <a:ext uri="{FF2B5EF4-FFF2-40B4-BE49-F238E27FC236}">
                  <a16:creationId xmlns:a16="http://schemas.microsoft.com/office/drawing/2014/main" id="{A0E82A96-958E-7E4F-9C00-FC4BC136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577" y="4077028"/>
              <a:ext cx="583921" cy="272552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0" name="Freeform 579">
              <a:extLst>
                <a:ext uri="{FF2B5EF4-FFF2-40B4-BE49-F238E27FC236}">
                  <a16:creationId xmlns:a16="http://schemas.microsoft.com/office/drawing/2014/main" id="{ABD623C8-82A2-BE41-BE6D-466C7751E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185393"/>
              <a:ext cx="99532" cy="65675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1" name="Freeform 580">
              <a:extLst>
                <a:ext uri="{FF2B5EF4-FFF2-40B4-BE49-F238E27FC236}">
                  <a16:creationId xmlns:a16="http://schemas.microsoft.com/office/drawing/2014/main" id="{CEF93487-C28B-2F4A-ACF8-6821B7D40B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520" y="4040908"/>
              <a:ext cx="358317" cy="164190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2" name="Freeform 581">
              <a:extLst>
                <a:ext uri="{FF2B5EF4-FFF2-40B4-BE49-F238E27FC236}">
                  <a16:creationId xmlns:a16="http://schemas.microsoft.com/office/drawing/2014/main" id="{44DB6D26-3BA1-204D-80A9-799ABAEA83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5697" y="4106579"/>
              <a:ext cx="76308" cy="19703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3" name="Freeform 582">
              <a:extLst>
                <a:ext uri="{FF2B5EF4-FFF2-40B4-BE49-F238E27FC236}">
                  <a16:creationId xmlns:a16="http://schemas.microsoft.com/office/drawing/2014/main" id="{F53FB2B8-22B9-EB49-B5F4-D357EA27D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2052" y="3971950"/>
              <a:ext cx="205701" cy="95228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4" name="Freeform 583">
              <a:extLst>
                <a:ext uri="{FF2B5EF4-FFF2-40B4-BE49-F238E27FC236}">
                  <a16:creationId xmlns:a16="http://schemas.microsoft.com/office/drawing/2014/main" id="{0C3BB1E5-3E79-F043-A65C-663A3098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5789" y="3991650"/>
              <a:ext cx="76308" cy="39406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5" name="Freeform 584">
              <a:extLst>
                <a:ext uri="{FF2B5EF4-FFF2-40B4-BE49-F238E27FC236}">
                  <a16:creationId xmlns:a16="http://schemas.microsoft.com/office/drawing/2014/main" id="{9D559CA5-757D-044D-A489-FAEC1E482C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1959" y="3902989"/>
              <a:ext cx="205701" cy="68959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6" name="Freeform 585">
              <a:extLst>
                <a:ext uri="{FF2B5EF4-FFF2-40B4-BE49-F238E27FC236}">
                  <a16:creationId xmlns:a16="http://schemas.microsoft.com/office/drawing/2014/main" id="{1EDED029-ECB8-A04D-9622-D483DB0BE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618" y="4106579"/>
              <a:ext cx="272053" cy="1838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7" name="Freeform 586">
              <a:extLst>
                <a:ext uri="{FF2B5EF4-FFF2-40B4-BE49-F238E27FC236}">
                  <a16:creationId xmlns:a16="http://schemas.microsoft.com/office/drawing/2014/main" id="{E49D056A-87C9-394A-9328-83023913B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9760" y="4195244"/>
              <a:ext cx="86262" cy="26269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8" name="Freeform 587">
              <a:extLst>
                <a:ext uri="{FF2B5EF4-FFF2-40B4-BE49-F238E27FC236}">
                  <a16:creationId xmlns:a16="http://schemas.microsoft.com/office/drawing/2014/main" id="{F447E105-B2D6-824F-A169-600E4637B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9853" y="4185393"/>
              <a:ext cx="79625" cy="19703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9" name="Freeform 588">
              <a:extLst>
                <a:ext uri="{FF2B5EF4-FFF2-40B4-BE49-F238E27FC236}">
                  <a16:creationId xmlns:a16="http://schemas.microsoft.com/office/drawing/2014/main" id="{4E358FA0-4DE3-574B-A51E-B2B91A872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040" y="4155837"/>
              <a:ext cx="99532" cy="49258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0" name="Freeform 589">
              <a:extLst>
                <a:ext uri="{FF2B5EF4-FFF2-40B4-BE49-F238E27FC236}">
                  <a16:creationId xmlns:a16="http://schemas.microsoft.com/office/drawing/2014/main" id="{440BDAAF-8504-9B46-8EB3-978EC156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9995" y="4116434"/>
              <a:ext cx="69672" cy="49258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1" name="Freeform 590">
              <a:extLst>
                <a:ext uri="{FF2B5EF4-FFF2-40B4-BE49-F238E27FC236}">
                  <a16:creationId xmlns:a16="http://schemas.microsoft.com/office/drawing/2014/main" id="{74A9C82D-3F8C-304C-AC28-8F6F85EF8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780" y="4001500"/>
              <a:ext cx="116121" cy="85381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2" name="Freeform 591">
              <a:extLst>
                <a:ext uri="{FF2B5EF4-FFF2-40B4-BE49-F238E27FC236}">
                  <a16:creationId xmlns:a16="http://schemas.microsoft.com/office/drawing/2014/main" id="{F163CDF2-1DCF-0B47-BC6F-EA11A8B11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3991650"/>
              <a:ext cx="86262" cy="29553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3" name="Freeform 592">
              <a:extLst>
                <a:ext uri="{FF2B5EF4-FFF2-40B4-BE49-F238E27FC236}">
                  <a16:creationId xmlns:a16="http://schemas.microsoft.com/office/drawing/2014/main" id="{9F4B6488-0749-944D-9EC0-518E1788F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85" y="3837313"/>
              <a:ext cx="348363" cy="1838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4" name="Freeform 593">
              <a:extLst>
                <a:ext uri="{FF2B5EF4-FFF2-40B4-BE49-F238E27FC236}">
                  <a16:creationId xmlns:a16="http://schemas.microsoft.com/office/drawing/2014/main" id="{670BB52E-BE3F-704D-903A-581632188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5739" y="3748651"/>
              <a:ext cx="106166" cy="49258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5" name="Freeform 594">
              <a:extLst>
                <a:ext uri="{FF2B5EF4-FFF2-40B4-BE49-F238E27FC236}">
                  <a16:creationId xmlns:a16="http://schemas.microsoft.com/office/drawing/2014/main" id="{84365BC9-C8FE-2C4F-B564-E4D398233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2001" y="3902989"/>
              <a:ext cx="195746" cy="108366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6" name="Freeform 595">
              <a:extLst>
                <a:ext uri="{FF2B5EF4-FFF2-40B4-BE49-F238E27FC236}">
                  <a16:creationId xmlns:a16="http://schemas.microsoft.com/office/drawing/2014/main" id="{0232169B-7E63-944F-A0A1-AF7CD1539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1488" y="4001500"/>
              <a:ext cx="172521" cy="49258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7" name="Freeform 596">
              <a:extLst>
                <a:ext uri="{FF2B5EF4-FFF2-40B4-BE49-F238E27FC236}">
                  <a16:creationId xmlns:a16="http://schemas.microsoft.com/office/drawing/2014/main" id="{C4CD334A-B7E4-2343-9B4A-E1ED5ED65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4221513"/>
              <a:ext cx="162568" cy="108366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8" name="Freeform 597">
              <a:extLst>
                <a:ext uri="{FF2B5EF4-FFF2-40B4-BE49-F238E27FC236}">
                  <a16:creationId xmlns:a16="http://schemas.microsoft.com/office/drawing/2014/main" id="{97140FF8-3FA3-F943-93EB-C30710B120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7842" y="4195244"/>
              <a:ext cx="39813" cy="26269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9" name="Freeform 598">
              <a:extLst>
                <a:ext uri="{FF2B5EF4-FFF2-40B4-BE49-F238E27FC236}">
                  <a16:creationId xmlns:a16="http://schemas.microsoft.com/office/drawing/2014/main" id="{94ACE7A0-AEA2-EA4F-B140-975E5B515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3682" y="4021203"/>
              <a:ext cx="86262" cy="55822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0" name="Freeform 599">
              <a:extLst>
                <a:ext uri="{FF2B5EF4-FFF2-40B4-BE49-F238E27FC236}">
                  <a16:creationId xmlns:a16="http://schemas.microsoft.com/office/drawing/2014/main" id="{572365D1-58FF-E84A-8331-0D0D0D3D95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0130" y="4106579"/>
              <a:ext cx="29859" cy="39406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1" name="Freeform 600">
              <a:extLst>
                <a:ext uri="{FF2B5EF4-FFF2-40B4-BE49-F238E27FC236}">
                  <a16:creationId xmlns:a16="http://schemas.microsoft.com/office/drawing/2014/main" id="{03E0F8B8-4D96-7146-A0F6-F7692BBEC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1627" y="4077028"/>
              <a:ext cx="865932" cy="262702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2" name="Freeform 601">
              <a:extLst>
                <a:ext uri="{FF2B5EF4-FFF2-40B4-BE49-F238E27FC236}">
                  <a16:creationId xmlns:a16="http://schemas.microsoft.com/office/drawing/2014/main" id="{959E3E84-8FFE-2F4A-8F98-2D4FF8340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3623869"/>
              <a:ext cx="573970" cy="357930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3" name="Freeform 602">
              <a:extLst>
                <a:ext uri="{FF2B5EF4-FFF2-40B4-BE49-F238E27FC236}">
                  <a16:creationId xmlns:a16="http://schemas.microsoft.com/office/drawing/2014/main" id="{7B20B575-BC90-194D-B24C-300B379E7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3775" y="3403859"/>
              <a:ext cx="1516209" cy="781534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4" name="Freeform 604">
              <a:extLst>
                <a:ext uri="{FF2B5EF4-FFF2-40B4-BE49-F238E27FC236}">
                  <a16:creationId xmlns:a16="http://schemas.microsoft.com/office/drawing/2014/main" id="{B8B9012F-A35F-8E49-90BB-8E58FEED6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775" y="3837313"/>
              <a:ext cx="136027" cy="49258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5" name="Freeform 605">
              <a:extLst>
                <a:ext uri="{FF2B5EF4-FFF2-40B4-BE49-F238E27FC236}">
                  <a16:creationId xmlns:a16="http://schemas.microsoft.com/office/drawing/2014/main" id="{9595A6B5-4AE7-D945-A8E6-50DA50F12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5552" y="3876716"/>
              <a:ext cx="56404" cy="19703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6" name="Freeform 606">
              <a:extLst>
                <a:ext uri="{FF2B5EF4-FFF2-40B4-BE49-F238E27FC236}">
                  <a16:creationId xmlns:a16="http://schemas.microsoft.com/office/drawing/2014/main" id="{0384A31D-AF40-1749-B039-F55CE5595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7700" y="4175540"/>
              <a:ext cx="56404" cy="29556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7" name="Freeform 607">
              <a:extLst>
                <a:ext uri="{FF2B5EF4-FFF2-40B4-BE49-F238E27FC236}">
                  <a16:creationId xmlns:a16="http://schemas.microsoft.com/office/drawing/2014/main" id="{33716886-3872-7B4B-9D6B-FFDD3989F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908" y="5515315"/>
              <a:ext cx="49766" cy="39406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8" name="Freeform 608">
              <a:extLst>
                <a:ext uri="{FF2B5EF4-FFF2-40B4-BE49-F238E27FC236}">
                  <a16:creationId xmlns:a16="http://schemas.microsoft.com/office/drawing/2014/main" id="{E83C43DB-8536-2A41-9CFB-E82495A41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9584" y="5505462"/>
              <a:ext cx="9955" cy="985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9" name="Freeform 609">
              <a:extLst>
                <a:ext uri="{FF2B5EF4-FFF2-40B4-BE49-F238E27FC236}">
                  <a16:creationId xmlns:a16="http://schemas.microsoft.com/office/drawing/2014/main" id="{6034CD2D-39FF-2B48-BBF3-D8F72ACCB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7576" y="5515315"/>
              <a:ext cx="66355" cy="59105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1" name="Freeform 615">
              <a:extLst>
                <a:ext uri="{FF2B5EF4-FFF2-40B4-BE49-F238E27FC236}">
                  <a16:creationId xmlns:a16="http://schemas.microsoft.com/office/drawing/2014/main" id="{8772300C-4240-7A47-A8CC-FBD5525FC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1813" y="6461039"/>
              <a:ext cx="69672" cy="29556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3D60A0A-3665-CC4B-853D-25B5E6141DA0}"/>
                </a:ext>
              </a:extLst>
            </p:cNvPr>
            <p:cNvGrpSpPr/>
            <p:nvPr/>
          </p:nvGrpSpPr>
          <p:grpSpPr>
            <a:xfrm>
              <a:off x="7651813" y="8234269"/>
              <a:ext cx="2372184" cy="3618704"/>
              <a:chOff x="7651813" y="7586453"/>
              <a:chExt cx="2372184" cy="3618704"/>
            </a:xfrm>
            <a:grpFill/>
          </p:grpSpPr>
          <p:sp>
            <p:nvSpPr>
              <p:cNvPr id="483" name="Freeform 512">
                <a:extLst>
                  <a:ext uri="{FF2B5EF4-FFF2-40B4-BE49-F238E27FC236}">
                    <a16:creationId xmlns:a16="http://schemas.microsoft.com/office/drawing/2014/main" id="{547B4392-10D6-A64F-8DC5-A779F73C2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09659" y="10981863"/>
                <a:ext cx="116121" cy="59105"/>
              </a:xfrm>
              <a:custGeom>
                <a:avLst/>
                <a:gdLst>
                  <a:gd name="T0" fmla="*/ 10 w 12"/>
                  <a:gd name="T1" fmla="*/ 3 h 6"/>
                  <a:gd name="T2" fmla="*/ 8 w 12"/>
                  <a:gd name="T3" fmla="*/ 2 h 6"/>
                  <a:gd name="T4" fmla="*/ 5 w 12"/>
                  <a:gd name="T5" fmla="*/ 2 h 6"/>
                  <a:gd name="T6" fmla="*/ 3 w 12"/>
                  <a:gd name="T7" fmla="*/ 1 h 6"/>
                  <a:gd name="T8" fmla="*/ 0 w 12"/>
                  <a:gd name="T9" fmla="*/ 3 h 6"/>
                  <a:gd name="T10" fmla="*/ 2 w 12"/>
                  <a:gd name="T11" fmla="*/ 5 h 6"/>
                  <a:gd name="T12" fmla="*/ 6 w 12"/>
                  <a:gd name="T13" fmla="*/ 5 h 6"/>
                  <a:gd name="T14" fmla="*/ 11 w 12"/>
                  <a:gd name="T15" fmla="*/ 3 h 6"/>
                  <a:gd name="T16" fmla="*/ 10 w 12"/>
                  <a:gd name="T17" fmla="*/ 3 h 6"/>
                  <a:gd name="T18" fmla="*/ 10 w 12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10" y="3"/>
                    </a:moveTo>
                    <a:cubicBezTo>
                      <a:pt x="9" y="3"/>
                      <a:pt x="9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4" y="2"/>
                      <a:pt x="4" y="0"/>
                      <a:pt x="3" y="1"/>
                    </a:cubicBezTo>
                    <a:cubicBezTo>
                      <a:pt x="3" y="1"/>
                      <a:pt x="0" y="3"/>
                      <a:pt x="0" y="3"/>
                    </a:cubicBezTo>
                    <a:cubicBezTo>
                      <a:pt x="0" y="3"/>
                      <a:pt x="2" y="5"/>
                      <a:pt x="2" y="5"/>
                    </a:cubicBezTo>
                    <a:cubicBezTo>
                      <a:pt x="3" y="6"/>
                      <a:pt x="5" y="5"/>
                      <a:pt x="6" y="5"/>
                    </a:cubicBezTo>
                    <a:cubicBezTo>
                      <a:pt x="7" y="5"/>
                      <a:pt x="11" y="4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12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4" name="Freeform 513">
                <a:extLst>
                  <a:ext uri="{FF2B5EF4-FFF2-40B4-BE49-F238E27FC236}">
                    <a16:creationId xmlns:a16="http://schemas.microsoft.com/office/drawing/2014/main" id="{437F9190-4CE7-5B47-A68F-2C0D4A005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706" y="11040969"/>
                <a:ext cx="86262" cy="59105"/>
              </a:xfrm>
              <a:custGeom>
                <a:avLst/>
                <a:gdLst>
                  <a:gd name="T0" fmla="*/ 7 w 9"/>
                  <a:gd name="T1" fmla="*/ 3 h 6"/>
                  <a:gd name="T2" fmla="*/ 0 w 9"/>
                  <a:gd name="T3" fmla="*/ 1 h 6"/>
                  <a:gd name="T4" fmla="*/ 2 w 9"/>
                  <a:gd name="T5" fmla="*/ 2 h 6"/>
                  <a:gd name="T6" fmla="*/ 1 w 9"/>
                  <a:gd name="T7" fmla="*/ 5 h 6"/>
                  <a:gd name="T8" fmla="*/ 3 w 9"/>
                  <a:gd name="T9" fmla="*/ 5 h 6"/>
                  <a:gd name="T10" fmla="*/ 4 w 9"/>
                  <a:gd name="T11" fmla="*/ 5 h 6"/>
                  <a:gd name="T12" fmla="*/ 7 w 9"/>
                  <a:gd name="T13" fmla="*/ 3 h 6"/>
                  <a:gd name="T14" fmla="*/ 7 w 9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6">
                    <a:moveTo>
                      <a:pt x="7" y="3"/>
                    </a:moveTo>
                    <a:cubicBezTo>
                      <a:pt x="7" y="2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2"/>
                    </a:cubicBezTo>
                    <a:cubicBezTo>
                      <a:pt x="3" y="3"/>
                      <a:pt x="1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ubicBezTo>
                      <a:pt x="4" y="4"/>
                      <a:pt x="3" y="5"/>
                      <a:pt x="4" y="5"/>
                    </a:cubicBezTo>
                    <a:cubicBezTo>
                      <a:pt x="5" y="6"/>
                      <a:pt x="9" y="4"/>
                      <a:pt x="7" y="3"/>
                    </a:cubicBezTo>
                    <a:cubicBezTo>
                      <a:pt x="6" y="2"/>
                      <a:pt x="8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5" name="Freeform 514">
                <a:extLst>
                  <a:ext uri="{FF2B5EF4-FFF2-40B4-BE49-F238E27FC236}">
                    <a16:creationId xmlns:a16="http://schemas.microsoft.com/office/drawing/2014/main" id="{8088063B-C1B8-1749-B929-3EA5490C0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9755" y="10965444"/>
                <a:ext cx="76308" cy="45973"/>
              </a:xfrm>
              <a:custGeom>
                <a:avLst/>
                <a:gdLst>
                  <a:gd name="T0" fmla="*/ 6 w 8"/>
                  <a:gd name="T1" fmla="*/ 0 h 5"/>
                  <a:gd name="T2" fmla="*/ 3 w 8"/>
                  <a:gd name="T3" fmla="*/ 1 h 5"/>
                  <a:gd name="T4" fmla="*/ 0 w 8"/>
                  <a:gd name="T5" fmla="*/ 1 h 5"/>
                  <a:gd name="T6" fmla="*/ 0 w 8"/>
                  <a:gd name="T7" fmla="*/ 3 h 5"/>
                  <a:gd name="T8" fmla="*/ 5 w 8"/>
                  <a:gd name="T9" fmla="*/ 2 h 5"/>
                  <a:gd name="T10" fmla="*/ 6 w 8"/>
                  <a:gd name="T11" fmla="*/ 0 h 5"/>
                  <a:gd name="T12" fmla="*/ 6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6" y="0"/>
                    </a:moveTo>
                    <a:cubicBezTo>
                      <a:pt x="5" y="0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1"/>
                    </a:cubicBezTo>
                    <a:cubicBezTo>
                      <a:pt x="1" y="0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2"/>
                    </a:cubicBezTo>
                    <a:cubicBezTo>
                      <a:pt x="6" y="2"/>
                      <a:pt x="8" y="0"/>
                      <a:pt x="6" y="0"/>
                    </a:cubicBezTo>
                    <a:cubicBezTo>
                      <a:pt x="5" y="0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6" name="Freeform 515">
                <a:extLst>
                  <a:ext uri="{FF2B5EF4-FFF2-40B4-BE49-F238E27FC236}">
                    <a16:creationId xmlns:a16="http://schemas.microsoft.com/office/drawing/2014/main" id="{886CEA93-664F-064A-9705-91B6CDBECF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9942" y="11001566"/>
                <a:ext cx="79625" cy="49258"/>
              </a:xfrm>
              <a:custGeom>
                <a:avLst/>
                <a:gdLst>
                  <a:gd name="T0" fmla="*/ 7 w 8"/>
                  <a:gd name="T1" fmla="*/ 4 h 5"/>
                  <a:gd name="T2" fmla="*/ 1 w 8"/>
                  <a:gd name="T3" fmla="*/ 1 h 5"/>
                  <a:gd name="T4" fmla="*/ 7 w 8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6" y="3"/>
                      <a:pt x="0" y="0"/>
                      <a:pt x="1" y="1"/>
                    </a:cubicBezTo>
                    <a:cubicBezTo>
                      <a:pt x="2" y="2"/>
                      <a:pt x="8" y="5"/>
                      <a:pt x="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7" name="Freeform 516">
                <a:extLst>
                  <a:ext uri="{FF2B5EF4-FFF2-40B4-BE49-F238E27FC236}">
                    <a16:creationId xmlns:a16="http://schemas.microsoft.com/office/drawing/2014/main" id="{F2B2B63B-622F-9A44-B44A-1A22B0F98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0034" y="10935888"/>
                <a:ext cx="29859" cy="29553"/>
              </a:xfrm>
              <a:custGeom>
                <a:avLst/>
                <a:gdLst>
                  <a:gd name="T0" fmla="*/ 2 w 3"/>
                  <a:gd name="T1" fmla="*/ 2 h 3"/>
                  <a:gd name="T2" fmla="*/ 0 w 3"/>
                  <a:gd name="T3" fmla="*/ 1 h 3"/>
                  <a:gd name="T4" fmla="*/ 2 w 3"/>
                  <a:gd name="T5" fmla="*/ 2 h 3"/>
                  <a:gd name="T6" fmla="*/ 2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3" y="0"/>
                      <a:pt x="2" y="2"/>
                    </a:cubicBezTo>
                    <a:cubicBezTo>
                      <a:pt x="2" y="3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8" name="Freeform 517">
                <a:extLst>
                  <a:ext uri="{FF2B5EF4-FFF2-40B4-BE49-F238E27FC236}">
                    <a16:creationId xmlns:a16="http://schemas.microsoft.com/office/drawing/2014/main" id="{9FD44D8F-EB1C-7244-A9CC-1836A0AAB9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0034" y="10857079"/>
                <a:ext cx="69672" cy="68959"/>
              </a:xfrm>
              <a:custGeom>
                <a:avLst/>
                <a:gdLst>
                  <a:gd name="T0" fmla="*/ 5 w 7"/>
                  <a:gd name="T1" fmla="*/ 2 h 7"/>
                  <a:gd name="T2" fmla="*/ 4 w 7"/>
                  <a:gd name="T3" fmla="*/ 0 h 7"/>
                  <a:gd name="T4" fmla="*/ 2 w 7"/>
                  <a:gd name="T5" fmla="*/ 1 h 7"/>
                  <a:gd name="T6" fmla="*/ 0 w 7"/>
                  <a:gd name="T7" fmla="*/ 1 h 7"/>
                  <a:gd name="T8" fmla="*/ 2 w 7"/>
                  <a:gd name="T9" fmla="*/ 4 h 7"/>
                  <a:gd name="T10" fmla="*/ 0 w 7"/>
                  <a:gd name="T11" fmla="*/ 6 h 7"/>
                  <a:gd name="T12" fmla="*/ 3 w 7"/>
                  <a:gd name="T13" fmla="*/ 5 h 7"/>
                  <a:gd name="T14" fmla="*/ 4 w 7"/>
                  <a:gd name="T15" fmla="*/ 2 h 7"/>
                  <a:gd name="T16" fmla="*/ 4 w 7"/>
                  <a:gd name="T17" fmla="*/ 4 h 7"/>
                  <a:gd name="T18" fmla="*/ 6 w 7"/>
                  <a:gd name="T19" fmla="*/ 2 h 7"/>
                  <a:gd name="T20" fmla="*/ 5 w 7"/>
                  <a:gd name="T21" fmla="*/ 2 h 7"/>
                  <a:gd name="T22" fmla="*/ 5 w 7"/>
                  <a:gd name="T2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7">
                    <a:moveTo>
                      <a:pt x="5" y="2"/>
                    </a:move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1" y="0"/>
                      <a:pt x="2" y="1"/>
                    </a:cubicBezTo>
                    <a:cubicBezTo>
                      <a:pt x="4" y="3"/>
                      <a:pt x="1" y="2"/>
                      <a:pt x="0" y="1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6"/>
                      <a:pt x="1" y="5"/>
                      <a:pt x="0" y="6"/>
                    </a:cubicBezTo>
                    <a:cubicBezTo>
                      <a:pt x="0" y="7"/>
                      <a:pt x="4" y="6"/>
                      <a:pt x="3" y="5"/>
                    </a:cubicBezTo>
                    <a:cubicBezTo>
                      <a:pt x="3" y="5"/>
                      <a:pt x="4" y="3"/>
                      <a:pt x="4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4" y="3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1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9" name="Freeform 518">
                <a:extLst>
                  <a:ext uri="{FF2B5EF4-FFF2-40B4-BE49-F238E27FC236}">
                    <a16:creationId xmlns:a16="http://schemas.microsoft.com/office/drawing/2014/main" id="{A7F59BF1-DF90-584D-8AED-82A9413788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0080" y="10732297"/>
                <a:ext cx="49766" cy="105079"/>
              </a:xfrm>
              <a:custGeom>
                <a:avLst/>
                <a:gdLst>
                  <a:gd name="T0" fmla="*/ 5 w 5"/>
                  <a:gd name="T1" fmla="*/ 7 h 11"/>
                  <a:gd name="T2" fmla="*/ 2 w 5"/>
                  <a:gd name="T3" fmla="*/ 2 h 11"/>
                  <a:gd name="T4" fmla="*/ 1 w 5"/>
                  <a:gd name="T5" fmla="*/ 6 h 11"/>
                  <a:gd name="T6" fmla="*/ 0 w 5"/>
                  <a:gd name="T7" fmla="*/ 9 h 11"/>
                  <a:gd name="T8" fmla="*/ 2 w 5"/>
                  <a:gd name="T9" fmla="*/ 7 h 11"/>
                  <a:gd name="T10" fmla="*/ 5 w 5"/>
                  <a:gd name="T11" fmla="*/ 7 h 11"/>
                  <a:gd name="T12" fmla="*/ 5 w 5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5" y="7"/>
                    </a:moveTo>
                    <a:cubicBezTo>
                      <a:pt x="5" y="6"/>
                      <a:pt x="4" y="0"/>
                      <a:pt x="2" y="2"/>
                    </a:cubicBezTo>
                    <a:cubicBezTo>
                      <a:pt x="2" y="3"/>
                      <a:pt x="3" y="6"/>
                      <a:pt x="1" y="6"/>
                    </a:cubicBezTo>
                    <a:cubicBezTo>
                      <a:pt x="0" y="6"/>
                      <a:pt x="0" y="7"/>
                      <a:pt x="0" y="9"/>
                    </a:cubicBezTo>
                    <a:cubicBezTo>
                      <a:pt x="1" y="9"/>
                      <a:pt x="2" y="7"/>
                      <a:pt x="2" y="7"/>
                    </a:cubicBezTo>
                    <a:cubicBezTo>
                      <a:pt x="1" y="7"/>
                      <a:pt x="5" y="11"/>
                      <a:pt x="5" y="7"/>
                    </a:cubicBezTo>
                    <a:cubicBezTo>
                      <a:pt x="5" y="6"/>
                      <a:pt x="5" y="8"/>
                      <a:pt x="5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0" name="Freeform 519">
                <a:extLst>
                  <a:ext uri="{FF2B5EF4-FFF2-40B4-BE49-F238E27FC236}">
                    <a16:creationId xmlns:a16="http://schemas.microsoft.com/office/drawing/2014/main" id="{24F0F388-718B-EE47-A580-E19B13F8DA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0129" y="10817674"/>
                <a:ext cx="29859" cy="59105"/>
              </a:xfrm>
              <a:custGeom>
                <a:avLst/>
                <a:gdLst>
                  <a:gd name="T0" fmla="*/ 3 w 3"/>
                  <a:gd name="T1" fmla="*/ 2 h 6"/>
                  <a:gd name="T2" fmla="*/ 1 w 3"/>
                  <a:gd name="T3" fmla="*/ 6 h 6"/>
                  <a:gd name="T4" fmla="*/ 3 w 3"/>
                  <a:gd name="T5" fmla="*/ 2 h 6"/>
                  <a:gd name="T6" fmla="*/ 3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3" y="2"/>
                    </a:moveTo>
                    <a:cubicBezTo>
                      <a:pt x="2" y="0"/>
                      <a:pt x="0" y="5"/>
                      <a:pt x="1" y="6"/>
                    </a:cubicBezTo>
                    <a:cubicBezTo>
                      <a:pt x="0" y="5"/>
                      <a:pt x="3" y="3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1" name="Freeform 520">
                <a:extLst>
                  <a:ext uri="{FF2B5EF4-FFF2-40B4-BE49-F238E27FC236}">
                    <a16:creationId xmlns:a16="http://schemas.microsoft.com/office/drawing/2014/main" id="{3659974C-9FE7-B849-AD92-1833B5107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0129" y="10692891"/>
                <a:ext cx="49766" cy="68959"/>
              </a:xfrm>
              <a:custGeom>
                <a:avLst/>
                <a:gdLst>
                  <a:gd name="T0" fmla="*/ 4 w 5"/>
                  <a:gd name="T1" fmla="*/ 2 h 7"/>
                  <a:gd name="T2" fmla="*/ 3 w 5"/>
                  <a:gd name="T3" fmla="*/ 0 h 7"/>
                  <a:gd name="T4" fmla="*/ 2 w 5"/>
                  <a:gd name="T5" fmla="*/ 3 h 7"/>
                  <a:gd name="T6" fmla="*/ 1 w 5"/>
                  <a:gd name="T7" fmla="*/ 2 h 7"/>
                  <a:gd name="T8" fmla="*/ 0 w 5"/>
                  <a:gd name="T9" fmla="*/ 5 h 7"/>
                  <a:gd name="T10" fmla="*/ 2 w 5"/>
                  <a:gd name="T11" fmla="*/ 7 h 7"/>
                  <a:gd name="T12" fmla="*/ 5 w 5"/>
                  <a:gd name="T13" fmla="*/ 5 h 7"/>
                  <a:gd name="T14" fmla="*/ 4 w 5"/>
                  <a:gd name="T15" fmla="*/ 2 h 7"/>
                  <a:gd name="T16" fmla="*/ 4 w 5"/>
                  <a:gd name="T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2"/>
                    </a:moveTo>
                    <a:cubicBezTo>
                      <a:pt x="3" y="3"/>
                      <a:pt x="3" y="0"/>
                      <a:pt x="3" y="0"/>
                    </a:cubicBezTo>
                    <a:cubicBezTo>
                      <a:pt x="3" y="0"/>
                      <a:pt x="3" y="3"/>
                      <a:pt x="2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2" y="2"/>
                      <a:pt x="0" y="5"/>
                      <a:pt x="0" y="5"/>
                    </a:cubicBezTo>
                    <a:cubicBezTo>
                      <a:pt x="0" y="4"/>
                      <a:pt x="4" y="5"/>
                      <a:pt x="2" y="7"/>
                    </a:cubicBezTo>
                    <a:cubicBezTo>
                      <a:pt x="3" y="6"/>
                      <a:pt x="5" y="6"/>
                      <a:pt x="5" y="5"/>
                    </a:cubicBezTo>
                    <a:cubicBezTo>
                      <a:pt x="5" y="4"/>
                      <a:pt x="4" y="1"/>
                      <a:pt x="4" y="2"/>
                    </a:cubicBezTo>
                    <a:cubicBezTo>
                      <a:pt x="3" y="3"/>
                      <a:pt x="4" y="1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2" name="Freeform 521">
                <a:extLst>
                  <a:ext uri="{FF2B5EF4-FFF2-40B4-BE49-F238E27FC236}">
                    <a16:creationId xmlns:a16="http://schemas.microsoft.com/office/drawing/2014/main" id="{AE6235BF-4051-924D-9EC3-24E45FF3C9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9896" y="10502432"/>
                <a:ext cx="49766" cy="45973"/>
              </a:xfrm>
              <a:custGeom>
                <a:avLst/>
                <a:gdLst>
                  <a:gd name="T0" fmla="*/ 3 w 5"/>
                  <a:gd name="T1" fmla="*/ 4 h 5"/>
                  <a:gd name="T2" fmla="*/ 3 w 5"/>
                  <a:gd name="T3" fmla="*/ 0 h 5"/>
                  <a:gd name="T4" fmla="*/ 0 w 5"/>
                  <a:gd name="T5" fmla="*/ 0 h 5"/>
                  <a:gd name="T6" fmla="*/ 2 w 5"/>
                  <a:gd name="T7" fmla="*/ 1 h 5"/>
                  <a:gd name="T8" fmla="*/ 3 w 5"/>
                  <a:gd name="T9" fmla="*/ 4 h 5"/>
                  <a:gd name="T10" fmla="*/ 3 w 5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5" y="2"/>
                      <a:pt x="2" y="2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0"/>
                      <a:pt x="2" y="1"/>
                      <a:pt x="2" y="1"/>
                    </a:cubicBezTo>
                    <a:cubicBezTo>
                      <a:pt x="2" y="2"/>
                      <a:pt x="3" y="4"/>
                      <a:pt x="3" y="4"/>
                    </a:cubicBezTo>
                    <a:cubicBezTo>
                      <a:pt x="4" y="3"/>
                      <a:pt x="2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3" name="Freeform 522">
                <a:extLst>
                  <a:ext uri="{FF2B5EF4-FFF2-40B4-BE49-F238E27FC236}">
                    <a16:creationId xmlns:a16="http://schemas.microsoft.com/office/drawing/2014/main" id="{BC64287C-7544-D24D-9049-5E71E3D808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9849" y="10328394"/>
                <a:ext cx="59717" cy="105079"/>
              </a:xfrm>
              <a:custGeom>
                <a:avLst/>
                <a:gdLst>
                  <a:gd name="T0" fmla="*/ 3 w 6"/>
                  <a:gd name="T1" fmla="*/ 10 h 11"/>
                  <a:gd name="T2" fmla="*/ 0 w 6"/>
                  <a:gd name="T3" fmla="*/ 9 h 11"/>
                  <a:gd name="T4" fmla="*/ 1 w 6"/>
                  <a:gd name="T5" fmla="*/ 2 h 11"/>
                  <a:gd name="T6" fmla="*/ 4 w 6"/>
                  <a:gd name="T7" fmla="*/ 3 h 11"/>
                  <a:gd name="T8" fmla="*/ 3 w 6"/>
                  <a:gd name="T9" fmla="*/ 10 h 11"/>
                  <a:gd name="T10" fmla="*/ 3 w 6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3" y="10"/>
                    </a:moveTo>
                    <a:cubicBezTo>
                      <a:pt x="1" y="11"/>
                      <a:pt x="0" y="11"/>
                      <a:pt x="0" y="9"/>
                    </a:cubicBezTo>
                    <a:cubicBezTo>
                      <a:pt x="1" y="7"/>
                      <a:pt x="1" y="4"/>
                      <a:pt x="1" y="2"/>
                    </a:cubicBezTo>
                    <a:cubicBezTo>
                      <a:pt x="1" y="0"/>
                      <a:pt x="5" y="0"/>
                      <a:pt x="4" y="3"/>
                    </a:cubicBezTo>
                    <a:cubicBezTo>
                      <a:pt x="4" y="5"/>
                      <a:pt x="6" y="8"/>
                      <a:pt x="3" y="10"/>
                    </a:cubicBezTo>
                    <a:cubicBezTo>
                      <a:pt x="2" y="10"/>
                      <a:pt x="4" y="9"/>
                      <a:pt x="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4" name="Freeform 523">
                <a:extLst>
                  <a:ext uri="{FF2B5EF4-FFF2-40B4-BE49-F238E27FC236}">
                    <a16:creationId xmlns:a16="http://schemas.microsoft.com/office/drawing/2014/main" id="{D1950AD6-608B-3245-BCAA-3E03039630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5593" y="7596303"/>
                <a:ext cx="46449" cy="39406"/>
              </a:xfrm>
              <a:custGeom>
                <a:avLst/>
                <a:gdLst>
                  <a:gd name="T0" fmla="*/ 3 w 5"/>
                  <a:gd name="T1" fmla="*/ 3 h 4"/>
                  <a:gd name="T2" fmla="*/ 1 w 5"/>
                  <a:gd name="T3" fmla="*/ 1 h 4"/>
                  <a:gd name="T4" fmla="*/ 3 w 5"/>
                  <a:gd name="T5" fmla="*/ 3 h 4"/>
                  <a:gd name="T6" fmla="*/ 3 w 5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3" y="3"/>
                    </a:moveTo>
                    <a:cubicBezTo>
                      <a:pt x="2" y="4"/>
                      <a:pt x="0" y="3"/>
                      <a:pt x="1" y="1"/>
                    </a:cubicBezTo>
                    <a:cubicBezTo>
                      <a:pt x="1" y="0"/>
                      <a:pt x="5" y="2"/>
                      <a:pt x="3" y="3"/>
                    </a:cubicBezTo>
                    <a:cubicBezTo>
                      <a:pt x="2" y="4"/>
                      <a:pt x="5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5" name="Freeform 524">
                <a:extLst>
                  <a:ext uri="{FF2B5EF4-FFF2-40B4-BE49-F238E27FC236}">
                    <a16:creationId xmlns:a16="http://schemas.microsoft.com/office/drawing/2014/main" id="{8110BC22-60FD-2F43-8940-FDC9C73EE5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3630" y="7655412"/>
                <a:ext cx="56400" cy="75528"/>
              </a:xfrm>
              <a:custGeom>
                <a:avLst/>
                <a:gdLst>
                  <a:gd name="T0" fmla="*/ 1 w 6"/>
                  <a:gd name="T1" fmla="*/ 5 h 8"/>
                  <a:gd name="T2" fmla="*/ 2 w 6"/>
                  <a:gd name="T3" fmla="*/ 4 h 8"/>
                  <a:gd name="T4" fmla="*/ 4 w 6"/>
                  <a:gd name="T5" fmla="*/ 2 h 8"/>
                  <a:gd name="T6" fmla="*/ 1 w 6"/>
                  <a:gd name="T7" fmla="*/ 5 h 8"/>
                  <a:gd name="T8" fmla="*/ 1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3" y="4"/>
                      <a:pt x="3" y="0"/>
                      <a:pt x="4" y="2"/>
                    </a:cubicBezTo>
                    <a:cubicBezTo>
                      <a:pt x="6" y="4"/>
                      <a:pt x="2" y="8"/>
                      <a:pt x="1" y="5"/>
                    </a:cubicBezTo>
                    <a:cubicBezTo>
                      <a:pt x="0" y="4"/>
                      <a:pt x="1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6" name="Freeform 525">
                <a:extLst>
                  <a:ext uri="{FF2B5EF4-FFF2-40B4-BE49-F238E27FC236}">
                    <a16:creationId xmlns:a16="http://schemas.microsoft.com/office/drawing/2014/main" id="{79E011CE-0D33-CB4E-98F5-9CA7A01929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17788" y="8177531"/>
                <a:ext cx="136027" cy="124782"/>
              </a:xfrm>
              <a:custGeom>
                <a:avLst/>
                <a:gdLst>
                  <a:gd name="T0" fmla="*/ 12 w 14"/>
                  <a:gd name="T1" fmla="*/ 4 h 13"/>
                  <a:gd name="T2" fmla="*/ 10 w 14"/>
                  <a:gd name="T3" fmla="*/ 3 h 13"/>
                  <a:gd name="T4" fmla="*/ 6 w 14"/>
                  <a:gd name="T5" fmla="*/ 1 h 13"/>
                  <a:gd name="T6" fmla="*/ 2 w 14"/>
                  <a:gd name="T7" fmla="*/ 1 h 13"/>
                  <a:gd name="T8" fmla="*/ 1 w 14"/>
                  <a:gd name="T9" fmla="*/ 2 h 13"/>
                  <a:gd name="T10" fmla="*/ 2 w 14"/>
                  <a:gd name="T11" fmla="*/ 4 h 13"/>
                  <a:gd name="T12" fmla="*/ 1 w 14"/>
                  <a:gd name="T13" fmla="*/ 7 h 13"/>
                  <a:gd name="T14" fmla="*/ 2 w 14"/>
                  <a:gd name="T15" fmla="*/ 10 h 13"/>
                  <a:gd name="T16" fmla="*/ 4 w 14"/>
                  <a:gd name="T17" fmla="*/ 10 h 13"/>
                  <a:gd name="T18" fmla="*/ 7 w 14"/>
                  <a:gd name="T19" fmla="*/ 12 h 13"/>
                  <a:gd name="T20" fmla="*/ 10 w 14"/>
                  <a:gd name="T21" fmla="*/ 10 h 13"/>
                  <a:gd name="T22" fmla="*/ 12 w 14"/>
                  <a:gd name="T23" fmla="*/ 4 h 13"/>
                  <a:gd name="T24" fmla="*/ 12 w 14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3">
                    <a:moveTo>
                      <a:pt x="12" y="4"/>
                    </a:moveTo>
                    <a:cubicBezTo>
                      <a:pt x="12" y="3"/>
                      <a:pt x="11" y="3"/>
                      <a:pt x="10" y="3"/>
                    </a:cubicBezTo>
                    <a:cubicBezTo>
                      <a:pt x="8" y="2"/>
                      <a:pt x="8" y="1"/>
                      <a:pt x="6" y="1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4"/>
                      <a:pt x="1" y="3"/>
                      <a:pt x="2" y="4"/>
                    </a:cubicBezTo>
                    <a:cubicBezTo>
                      <a:pt x="2" y="4"/>
                      <a:pt x="1" y="7"/>
                      <a:pt x="1" y="7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3" y="11"/>
                      <a:pt x="3" y="10"/>
                      <a:pt x="4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3"/>
                      <a:pt x="8" y="11"/>
                      <a:pt x="10" y="10"/>
                    </a:cubicBezTo>
                    <a:cubicBezTo>
                      <a:pt x="12" y="8"/>
                      <a:pt x="14" y="7"/>
                      <a:pt x="12" y="4"/>
                    </a:cubicBezTo>
                    <a:cubicBezTo>
                      <a:pt x="12" y="2"/>
                      <a:pt x="14" y="8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0" name="Freeform 614">
                <a:extLst>
                  <a:ext uri="{FF2B5EF4-FFF2-40B4-BE49-F238E27FC236}">
                    <a16:creationId xmlns:a16="http://schemas.microsoft.com/office/drawing/2014/main" id="{4035361A-E4AB-FB49-A465-1012CF667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8113" y="9701195"/>
                <a:ext cx="99532" cy="85381"/>
              </a:xfrm>
              <a:custGeom>
                <a:avLst/>
                <a:gdLst>
                  <a:gd name="T0" fmla="*/ 4 w 10"/>
                  <a:gd name="T1" fmla="*/ 4 h 9"/>
                  <a:gd name="T2" fmla="*/ 0 w 10"/>
                  <a:gd name="T3" fmla="*/ 8 h 9"/>
                  <a:gd name="T4" fmla="*/ 2 w 10"/>
                  <a:gd name="T5" fmla="*/ 8 h 9"/>
                  <a:gd name="T6" fmla="*/ 5 w 10"/>
                  <a:gd name="T7" fmla="*/ 5 h 9"/>
                  <a:gd name="T8" fmla="*/ 8 w 10"/>
                  <a:gd name="T9" fmla="*/ 0 h 9"/>
                  <a:gd name="T10" fmla="*/ 4 w 10"/>
                  <a:gd name="T11" fmla="*/ 4 h 9"/>
                  <a:gd name="T12" fmla="*/ 4 w 10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4" y="4"/>
                    </a:moveTo>
                    <a:cubicBezTo>
                      <a:pt x="4" y="5"/>
                      <a:pt x="1" y="7"/>
                      <a:pt x="0" y="8"/>
                    </a:cubicBezTo>
                    <a:cubicBezTo>
                      <a:pt x="0" y="9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6" y="4"/>
                      <a:pt x="10" y="0"/>
                      <a:pt x="8" y="0"/>
                    </a:cubicBezTo>
                    <a:cubicBezTo>
                      <a:pt x="7" y="0"/>
                      <a:pt x="4" y="3"/>
                      <a:pt x="4" y="4"/>
                    </a:cubicBezTo>
                    <a:cubicBezTo>
                      <a:pt x="4" y="5"/>
                      <a:pt x="4" y="3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2" name="Freeform 616">
                <a:extLst>
                  <a:ext uri="{FF2B5EF4-FFF2-40B4-BE49-F238E27FC236}">
                    <a16:creationId xmlns:a16="http://schemas.microsoft.com/office/drawing/2014/main" id="{B402D925-16B0-DC4F-9C3C-452B10159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1901" y="11001561"/>
                <a:ext cx="175842" cy="154337"/>
              </a:xfrm>
              <a:custGeom>
                <a:avLst/>
                <a:gdLst>
                  <a:gd name="T0" fmla="*/ 17 w 18"/>
                  <a:gd name="T1" fmla="*/ 14 h 16"/>
                  <a:gd name="T2" fmla="*/ 8 w 18"/>
                  <a:gd name="T3" fmla="*/ 9 h 16"/>
                  <a:gd name="T4" fmla="*/ 4 w 18"/>
                  <a:gd name="T5" fmla="*/ 5 h 16"/>
                  <a:gd name="T6" fmla="*/ 1 w 18"/>
                  <a:gd name="T7" fmla="*/ 3 h 16"/>
                  <a:gd name="T8" fmla="*/ 2 w 18"/>
                  <a:gd name="T9" fmla="*/ 2 h 16"/>
                  <a:gd name="T10" fmla="*/ 0 w 18"/>
                  <a:gd name="T11" fmla="*/ 0 h 16"/>
                  <a:gd name="T12" fmla="*/ 0 w 18"/>
                  <a:gd name="T13" fmla="*/ 14 h 16"/>
                  <a:gd name="T14" fmla="*/ 7 w 18"/>
                  <a:gd name="T15" fmla="*/ 15 h 16"/>
                  <a:gd name="T16" fmla="*/ 10 w 18"/>
                  <a:gd name="T17" fmla="*/ 16 h 16"/>
                  <a:gd name="T18" fmla="*/ 13 w 18"/>
                  <a:gd name="T19" fmla="*/ 15 h 16"/>
                  <a:gd name="T20" fmla="*/ 18 w 18"/>
                  <a:gd name="T21" fmla="*/ 14 h 16"/>
                  <a:gd name="T22" fmla="*/ 17 w 18"/>
                  <a:gd name="T23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6">
                    <a:moveTo>
                      <a:pt x="17" y="14"/>
                    </a:moveTo>
                    <a:cubicBezTo>
                      <a:pt x="13" y="14"/>
                      <a:pt x="11" y="11"/>
                      <a:pt x="8" y="9"/>
                    </a:cubicBezTo>
                    <a:cubicBezTo>
                      <a:pt x="7" y="7"/>
                      <a:pt x="5" y="6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6" y="15"/>
                      <a:pt x="7" y="15"/>
                    </a:cubicBezTo>
                    <a:cubicBezTo>
                      <a:pt x="8" y="15"/>
                      <a:pt x="9" y="15"/>
                      <a:pt x="10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4" y="15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7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3" name="Freeform 617">
                <a:extLst>
                  <a:ext uri="{FF2B5EF4-FFF2-40B4-BE49-F238E27FC236}">
                    <a16:creationId xmlns:a16="http://schemas.microsoft.com/office/drawing/2014/main" id="{873AD6BB-C2C4-8446-AA1B-09D0F8200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6111" y="10981863"/>
                <a:ext cx="291962" cy="223294"/>
              </a:xfrm>
              <a:custGeom>
                <a:avLst/>
                <a:gdLst>
                  <a:gd name="T0" fmla="*/ 19 w 30"/>
                  <a:gd name="T1" fmla="*/ 17 h 23"/>
                  <a:gd name="T2" fmla="*/ 19 w 30"/>
                  <a:gd name="T3" fmla="*/ 7 h 23"/>
                  <a:gd name="T4" fmla="*/ 19 w 30"/>
                  <a:gd name="T5" fmla="*/ 3 h 23"/>
                  <a:gd name="T6" fmla="*/ 15 w 30"/>
                  <a:gd name="T7" fmla="*/ 1 h 23"/>
                  <a:gd name="T8" fmla="*/ 12 w 30"/>
                  <a:gd name="T9" fmla="*/ 3 h 23"/>
                  <a:gd name="T10" fmla="*/ 13 w 30"/>
                  <a:gd name="T11" fmla="*/ 6 h 23"/>
                  <a:gd name="T12" fmla="*/ 15 w 30"/>
                  <a:gd name="T13" fmla="*/ 6 h 23"/>
                  <a:gd name="T14" fmla="*/ 14 w 30"/>
                  <a:gd name="T15" fmla="*/ 8 h 23"/>
                  <a:gd name="T16" fmla="*/ 13 w 30"/>
                  <a:gd name="T17" fmla="*/ 11 h 23"/>
                  <a:gd name="T18" fmla="*/ 16 w 30"/>
                  <a:gd name="T19" fmla="*/ 13 h 23"/>
                  <a:gd name="T20" fmla="*/ 12 w 30"/>
                  <a:gd name="T21" fmla="*/ 13 h 23"/>
                  <a:gd name="T22" fmla="*/ 9 w 30"/>
                  <a:gd name="T23" fmla="*/ 12 h 23"/>
                  <a:gd name="T24" fmla="*/ 10 w 30"/>
                  <a:gd name="T25" fmla="*/ 12 h 23"/>
                  <a:gd name="T26" fmla="*/ 10 w 30"/>
                  <a:gd name="T27" fmla="*/ 9 h 23"/>
                  <a:gd name="T28" fmla="*/ 8 w 30"/>
                  <a:gd name="T29" fmla="*/ 11 h 23"/>
                  <a:gd name="T30" fmla="*/ 5 w 30"/>
                  <a:gd name="T31" fmla="*/ 11 h 23"/>
                  <a:gd name="T32" fmla="*/ 0 w 30"/>
                  <a:gd name="T33" fmla="*/ 12 h 23"/>
                  <a:gd name="T34" fmla="*/ 2 w 30"/>
                  <a:gd name="T35" fmla="*/ 12 h 23"/>
                  <a:gd name="T36" fmla="*/ 3 w 30"/>
                  <a:gd name="T37" fmla="*/ 12 h 23"/>
                  <a:gd name="T38" fmla="*/ 5 w 30"/>
                  <a:gd name="T39" fmla="*/ 12 h 23"/>
                  <a:gd name="T40" fmla="*/ 6 w 30"/>
                  <a:gd name="T41" fmla="*/ 13 h 23"/>
                  <a:gd name="T42" fmla="*/ 4 w 30"/>
                  <a:gd name="T43" fmla="*/ 15 h 23"/>
                  <a:gd name="T44" fmla="*/ 6 w 30"/>
                  <a:gd name="T45" fmla="*/ 15 h 23"/>
                  <a:gd name="T46" fmla="*/ 8 w 30"/>
                  <a:gd name="T47" fmla="*/ 16 h 23"/>
                  <a:gd name="T48" fmla="*/ 7 w 30"/>
                  <a:gd name="T49" fmla="*/ 16 h 23"/>
                  <a:gd name="T50" fmla="*/ 10 w 30"/>
                  <a:gd name="T51" fmla="*/ 17 h 23"/>
                  <a:gd name="T52" fmla="*/ 12 w 30"/>
                  <a:gd name="T53" fmla="*/ 17 h 23"/>
                  <a:gd name="T54" fmla="*/ 17 w 30"/>
                  <a:gd name="T55" fmla="*/ 21 h 23"/>
                  <a:gd name="T56" fmla="*/ 16 w 30"/>
                  <a:gd name="T57" fmla="*/ 20 h 23"/>
                  <a:gd name="T58" fmla="*/ 23 w 30"/>
                  <a:gd name="T59" fmla="*/ 23 h 23"/>
                  <a:gd name="T60" fmla="*/ 19 w 30"/>
                  <a:gd name="T61" fmla="*/ 18 h 23"/>
                  <a:gd name="T62" fmla="*/ 24 w 30"/>
                  <a:gd name="T63" fmla="*/ 19 h 23"/>
                  <a:gd name="T64" fmla="*/ 30 w 30"/>
                  <a:gd name="T65" fmla="*/ 18 h 23"/>
                  <a:gd name="T66" fmla="*/ 19 w 30"/>
                  <a:gd name="T6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0" h="23">
                    <a:moveTo>
                      <a:pt x="19" y="17"/>
                    </a:moveTo>
                    <a:cubicBezTo>
                      <a:pt x="19" y="13"/>
                      <a:pt x="19" y="10"/>
                      <a:pt x="19" y="7"/>
                    </a:cubicBezTo>
                    <a:cubicBezTo>
                      <a:pt x="19" y="6"/>
                      <a:pt x="19" y="4"/>
                      <a:pt x="19" y="3"/>
                    </a:cubicBezTo>
                    <a:cubicBezTo>
                      <a:pt x="19" y="2"/>
                      <a:pt x="16" y="0"/>
                      <a:pt x="15" y="1"/>
                    </a:cubicBezTo>
                    <a:cubicBezTo>
                      <a:pt x="14" y="2"/>
                      <a:pt x="12" y="1"/>
                      <a:pt x="12" y="3"/>
                    </a:cubicBezTo>
                    <a:cubicBezTo>
                      <a:pt x="11" y="5"/>
                      <a:pt x="9" y="7"/>
                      <a:pt x="13" y="6"/>
                    </a:cubicBezTo>
                    <a:cubicBezTo>
                      <a:pt x="13" y="6"/>
                      <a:pt x="15" y="6"/>
                      <a:pt x="15" y="6"/>
                    </a:cubicBezTo>
                    <a:cubicBezTo>
                      <a:pt x="16" y="6"/>
                      <a:pt x="14" y="8"/>
                      <a:pt x="14" y="8"/>
                    </a:cubicBezTo>
                    <a:cubicBezTo>
                      <a:pt x="13" y="8"/>
                      <a:pt x="11" y="10"/>
                      <a:pt x="13" y="11"/>
                    </a:cubicBezTo>
                    <a:cubicBezTo>
                      <a:pt x="13" y="12"/>
                      <a:pt x="16" y="12"/>
                      <a:pt x="16" y="13"/>
                    </a:cubicBezTo>
                    <a:cubicBezTo>
                      <a:pt x="16" y="13"/>
                      <a:pt x="12" y="13"/>
                      <a:pt x="12" y="13"/>
                    </a:cubicBezTo>
                    <a:cubicBezTo>
                      <a:pt x="11" y="13"/>
                      <a:pt x="9" y="12"/>
                      <a:pt x="9" y="12"/>
                    </a:cubicBezTo>
                    <a:cubicBezTo>
                      <a:pt x="9" y="12"/>
                      <a:pt x="10" y="13"/>
                      <a:pt x="10" y="12"/>
                    </a:cubicBezTo>
                    <a:cubicBezTo>
                      <a:pt x="10" y="11"/>
                      <a:pt x="11" y="10"/>
                      <a:pt x="10" y="9"/>
                    </a:cubicBezTo>
                    <a:cubicBezTo>
                      <a:pt x="10" y="9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1"/>
                    </a:cubicBezTo>
                    <a:cubicBezTo>
                      <a:pt x="4" y="11"/>
                      <a:pt x="0" y="10"/>
                      <a:pt x="0" y="12"/>
                    </a:cubicBezTo>
                    <a:cubicBezTo>
                      <a:pt x="0" y="13"/>
                      <a:pt x="2" y="12"/>
                      <a:pt x="2" y="12"/>
                    </a:cubicBezTo>
                    <a:cubicBezTo>
                      <a:pt x="3" y="11"/>
                      <a:pt x="2" y="12"/>
                      <a:pt x="3" y="12"/>
                    </a:cubicBezTo>
                    <a:cubicBezTo>
                      <a:pt x="4" y="13"/>
                      <a:pt x="4" y="11"/>
                      <a:pt x="5" y="12"/>
                    </a:cubicBezTo>
                    <a:cubicBezTo>
                      <a:pt x="5" y="12"/>
                      <a:pt x="6" y="13"/>
                      <a:pt x="6" y="13"/>
                    </a:cubicBezTo>
                    <a:cubicBezTo>
                      <a:pt x="6" y="13"/>
                      <a:pt x="2" y="14"/>
                      <a:pt x="4" y="15"/>
                    </a:cubicBezTo>
                    <a:cubicBezTo>
                      <a:pt x="5" y="16"/>
                      <a:pt x="6" y="14"/>
                      <a:pt x="6" y="15"/>
                    </a:cubicBezTo>
                    <a:cubicBezTo>
                      <a:pt x="7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7" y="16"/>
                    </a:cubicBezTo>
                    <a:cubicBezTo>
                      <a:pt x="7" y="17"/>
                      <a:pt x="9" y="17"/>
                      <a:pt x="10" y="17"/>
                    </a:cubicBezTo>
                    <a:cubicBezTo>
                      <a:pt x="11" y="17"/>
                      <a:pt x="11" y="15"/>
                      <a:pt x="12" y="17"/>
                    </a:cubicBezTo>
                    <a:cubicBezTo>
                      <a:pt x="12" y="17"/>
                      <a:pt x="16" y="22"/>
                      <a:pt x="17" y="21"/>
                    </a:cubicBezTo>
                    <a:cubicBezTo>
                      <a:pt x="17" y="21"/>
                      <a:pt x="16" y="20"/>
                      <a:pt x="16" y="20"/>
                    </a:cubicBezTo>
                    <a:cubicBezTo>
                      <a:pt x="16" y="19"/>
                      <a:pt x="22" y="23"/>
                      <a:pt x="23" y="23"/>
                    </a:cubicBezTo>
                    <a:cubicBezTo>
                      <a:pt x="23" y="22"/>
                      <a:pt x="19" y="19"/>
                      <a:pt x="19" y="18"/>
                    </a:cubicBezTo>
                    <a:cubicBezTo>
                      <a:pt x="20" y="18"/>
                      <a:pt x="24" y="19"/>
                      <a:pt x="24" y="19"/>
                    </a:cubicBezTo>
                    <a:cubicBezTo>
                      <a:pt x="26" y="19"/>
                      <a:pt x="28" y="19"/>
                      <a:pt x="30" y="18"/>
                    </a:cubicBezTo>
                    <a:cubicBezTo>
                      <a:pt x="27" y="16"/>
                      <a:pt x="23" y="17"/>
                      <a:pt x="19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4" name="Freeform 618">
                <a:extLst>
                  <a:ext uri="{FF2B5EF4-FFF2-40B4-BE49-F238E27FC236}">
                    <a16:creationId xmlns:a16="http://schemas.microsoft.com/office/drawing/2014/main" id="{752468F3-2494-E644-B860-5181F9B7C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09659" y="7635707"/>
                <a:ext cx="739859" cy="531968"/>
              </a:xfrm>
              <a:custGeom>
                <a:avLst/>
                <a:gdLst>
                  <a:gd name="T0" fmla="*/ 63 w 76"/>
                  <a:gd name="T1" fmla="*/ 28 h 55"/>
                  <a:gd name="T2" fmla="*/ 66 w 76"/>
                  <a:gd name="T3" fmla="*/ 24 h 55"/>
                  <a:gd name="T4" fmla="*/ 67 w 76"/>
                  <a:gd name="T5" fmla="*/ 22 h 55"/>
                  <a:gd name="T6" fmla="*/ 67 w 76"/>
                  <a:gd name="T7" fmla="*/ 18 h 55"/>
                  <a:gd name="T8" fmla="*/ 61 w 76"/>
                  <a:gd name="T9" fmla="*/ 15 h 55"/>
                  <a:gd name="T10" fmla="*/ 63 w 76"/>
                  <a:gd name="T11" fmla="*/ 14 h 55"/>
                  <a:gd name="T12" fmla="*/ 64 w 76"/>
                  <a:gd name="T13" fmla="*/ 11 h 55"/>
                  <a:gd name="T14" fmla="*/ 60 w 76"/>
                  <a:gd name="T15" fmla="*/ 9 h 55"/>
                  <a:gd name="T16" fmla="*/ 59 w 76"/>
                  <a:gd name="T17" fmla="*/ 8 h 55"/>
                  <a:gd name="T18" fmla="*/ 57 w 76"/>
                  <a:gd name="T19" fmla="*/ 9 h 55"/>
                  <a:gd name="T20" fmla="*/ 57 w 76"/>
                  <a:gd name="T21" fmla="*/ 7 h 55"/>
                  <a:gd name="T22" fmla="*/ 54 w 76"/>
                  <a:gd name="T23" fmla="*/ 8 h 55"/>
                  <a:gd name="T24" fmla="*/ 54 w 76"/>
                  <a:gd name="T25" fmla="*/ 6 h 55"/>
                  <a:gd name="T26" fmla="*/ 58 w 76"/>
                  <a:gd name="T27" fmla="*/ 5 h 55"/>
                  <a:gd name="T28" fmla="*/ 55 w 76"/>
                  <a:gd name="T29" fmla="*/ 4 h 55"/>
                  <a:gd name="T30" fmla="*/ 49 w 76"/>
                  <a:gd name="T31" fmla="*/ 4 h 55"/>
                  <a:gd name="T32" fmla="*/ 44 w 76"/>
                  <a:gd name="T33" fmla="*/ 7 h 55"/>
                  <a:gd name="T34" fmla="*/ 38 w 76"/>
                  <a:gd name="T35" fmla="*/ 5 h 55"/>
                  <a:gd name="T36" fmla="*/ 29 w 76"/>
                  <a:gd name="T37" fmla="*/ 5 h 55"/>
                  <a:gd name="T38" fmla="*/ 26 w 76"/>
                  <a:gd name="T39" fmla="*/ 2 h 55"/>
                  <a:gd name="T40" fmla="*/ 20 w 76"/>
                  <a:gd name="T41" fmla="*/ 0 h 55"/>
                  <a:gd name="T42" fmla="*/ 11 w 76"/>
                  <a:gd name="T43" fmla="*/ 4 h 55"/>
                  <a:gd name="T44" fmla="*/ 13 w 76"/>
                  <a:gd name="T45" fmla="*/ 12 h 55"/>
                  <a:gd name="T46" fmla="*/ 8 w 76"/>
                  <a:gd name="T47" fmla="*/ 8 h 55"/>
                  <a:gd name="T48" fmla="*/ 10 w 76"/>
                  <a:gd name="T49" fmla="*/ 5 h 55"/>
                  <a:gd name="T50" fmla="*/ 8 w 76"/>
                  <a:gd name="T51" fmla="*/ 1 h 55"/>
                  <a:gd name="T52" fmla="*/ 4 w 76"/>
                  <a:gd name="T53" fmla="*/ 7 h 55"/>
                  <a:gd name="T54" fmla="*/ 3 w 76"/>
                  <a:gd name="T55" fmla="*/ 12 h 55"/>
                  <a:gd name="T56" fmla="*/ 5 w 76"/>
                  <a:gd name="T57" fmla="*/ 13 h 55"/>
                  <a:gd name="T58" fmla="*/ 7 w 76"/>
                  <a:gd name="T59" fmla="*/ 16 h 55"/>
                  <a:gd name="T60" fmla="*/ 10 w 76"/>
                  <a:gd name="T61" fmla="*/ 23 h 55"/>
                  <a:gd name="T62" fmla="*/ 13 w 76"/>
                  <a:gd name="T63" fmla="*/ 23 h 55"/>
                  <a:gd name="T64" fmla="*/ 15 w 76"/>
                  <a:gd name="T65" fmla="*/ 22 h 55"/>
                  <a:gd name="T66" fmla="*/ 21 w 76"/>
                  <a:gd name="T67" fmla="*/ 27 h 55"/>
                  <a:gd name="T68" fmla="*/ 23 w 76"/>
                  <a:gd name="T69" fmla="*/ 27 h 55"/>
                  <a:gd name="T70" fmla="*/ 26 w 76"/>
                  <a:gd name="T71" fmla="*/ 27 h 55"/>
                  <a:gd name="T72" fmla="*/ 31 w 76"/>
                  <a:gd name="T73" fmla="*/ 29 h 55"/>
                  <a:gd name="T74" fmla="*/ 31 w 76"/>
                  <a:gd name="T75" fmla="*/ 38 h 55"/>
                  <a:gd name="T76" fmla="*/ 32 w 76"/>
                  <a:gd name="T77" fmla="*/ 41 h 55"/>
                  <a:gd name="T78" fmla="*/ 30 w 76"/>
                  <a:gd name="T79" fmla="*/ 44 h 55"/>
                  <a:gd name="T80" fmla="*/ 40 w 76"/>
                  <a:gd name="T81" fmla="*/ 53 h 55"/>
                  <a:gd name="T82" fmla="*/ 42 w 76"/>
                  <a:gd name="T83" fmla="*/ 54 h 55"/>
                  <a:gd name="T84" fmla="*/ 45 w 76"/>
                  <a:gd name="T85" fmla="*/ 52 h 55"/>
                  <a:gd name="T86" fmla="*/ 51 w 76"/>
                  <a:gd name="T87" fmla="*/ 47 h 55"/>
                  <a:gd name="T88" fmla="*/ 49 w 76"/>
                  <a:gd name="T89" fmla="*/ 44 h 55"/>
                  <a:gd name="T90" fmla="*/ 48 w 76"/>
                  <a:gd name="T91" fmla="*/ 41 h 55"/>
                  <a:gd name="T92" fmla="*/ 45 w 76"/>
                  <a:gd name="T93" fmla="*/ 38 h 55"/>
                  <a:gd name="T94" fmla="*/ 52 w 76"/>
                  <a:gd name="T95" fmla="*/ 38 h 55"/>
                  <a:gd name="T96" fmla="*/ 54 w 76"/>
                  <a:gd name="T97" fmla="*/ 40 h 55"/>
                  <a:gd name="T98" fmla="*/ 56 w 76"/>
                  <a:gd name="T99" fmla="*/ 38 h 55"/>
                  <a:gd name="T100" fmla="*/ 62 w 76"/>
                  <a:gd name="T101" fmla="*/ 36 h 55"/>
                  <a:gd name="T102" fmla="*/ 67 w 76"/>
                  <a:gd name="T103" fmla="*/ 33 h 55"/>
                  <a:gd name="T104" fmla="*/ 63 w 76"/>
                  <a:gd name="T105" fmla="*/ 2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6" h="55">
                    <a:moveTo>
                      <a:pt x="63" y="28"/>
                    </a:moveTo>
                    <a:cubicBezTo>
                      <a:pt x="63" y="26"/>
                      <a:pt x="63" y="25"/>
                      <a:pt x="66" y="24"/>
                    </a:cubicBezTo>
                    <a:cubicBezTo>
                      <a:pt x="66" y="23"/>
                      <a:pt x="68" y="23"/>
                      <a:pt x="67" y="22"/>
                    </a:cubicBezTo>
                    <a:cubicBezTo>
                      <a:pt x="66" y="21"/>
                      <a:pt x="65" y="19"/>
                      <a:pt x="67" y="18"/>
                    </a:cubicBezTo>
                    <a:cubicBezTo>
                      <a:pt x="76" y="14"/>
                      <a:pt x="61" y="15"/>
                      <a:pt x="61" y="15"/>
                    </a:cubicBezTo>
                    <a:cubicBezTo>
                      <a:pt x="61" y="14"/>
                      <a:pt x="62" y="14"/>
                      <a:pt x="63" y="14"/>
                    </a:cubicBezTo>
                    <a:cubicBezTo>
                      <a:pt x="64" y="14"/>
                      <a:pt x="64" y="12"/>
                      <a:pt x="64" y="11"/>
                    </a:cubicBezTo>
                    <a:cubicBezTo>
                      <a:pt x="64" y="10"/>
                      <a:pt x="60" y="8"/>
                      <a:pt x="60" y="9"/>
                    </a:cubicBezTo>
                    <a:cubicBezTo>
                      <a:pt x="60" y="10"/>
                      <a:pt x="59" y="8"/>
                      <a:pt x="59" y="8"/>
                    </a:cubicBezTo>
                    <a:cubicBezTo>
                      <a:pt x="58" y="8"/>
                      <a:pt x="58" y="10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6" y="6"/>
                      <a:pt x="55" y="8"/>
                      <a:pt x="54" y="8"/>
                    </a:cubicBezTo>
                    <a:cubicBezTo>
                      <a:pt x="54" y="8"/>
                      <a:pt x="54" y="6"/>
                      <a:pt x="54" y="6"/>
                    </a:cubicBezTo>
                    <a:cubicBezTo>
                      <a:pt x="54" y="4"/>
                      <a:pt x="57" y="5"/>
                      <a:pt x="58" y="5"/>
                    </a:cubicBezTo>
                    <a:cubicBezTo>
                      <a:pt x="59" y="4"/>
                      <a:pt x="55" y="4"/>
                      <a:pt x="55" y="4"/>
                    </a:cubicBezTo>
                    <a:cubicBezTo>
                      <a:pt x="53" y="4"/>
                      <a:pt x="51" y="3"/>
                      <a:pt x="49" y="4"/>
                    </a:cubicBezTo>
                    <a:cubicBezTo>
                      <a:pt x="47" y="5"/>
                      <a:pt x="46" y="8"/>
                      <a:pt x="44" y="7"/>
                    </a:cubicBezTo>
                    <a:cubicBezTo>
                      <a:pt x="41" y="7"/>
                      <a:pt x="40" y="7"/>
                      <a:pt x="38" y="5"/>
                    </a:cubicBezTo>
                    <a:cubicBezTo>
                      <a:pt x="36" y="3"/>
                      <a:pt x="32" y="5"/>
                      <a:pt x="29" y="5"/>
                    </a:cubicBezTo>
                    <a:cubicBezTo>
                      <a:pt x="27" y="5"/>
                      <a:pt x="27" y="4"/>
                      <a:pt x="26" y="2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1" y="1"/>
                      <a:pt x="11" y="4"/>
                    </a:cubicBezTo>
                    <a:cubicBezTo>
                      <a:pt x="11" y="7"/>
                      <a:pt x="15" y="8"/>
                      <a:pt x="13" y="12"/>
                    </a:cubicBezTo>
                    <a:cubicBezTo>
                      <a:pt x="11" y="14"/>
                      <a:pt x="7" y="10"/>
                      <a:pt x="8" y="8"/>
                    </a:cubicBezTo>
                    <a:cubicBezTo>
                      <a:pt x="8" y="7"/>
                      <a:pt x="10" y="6"/>
                      <a:pt x="10" y="5"/>
                    </a:cubicBezTo>
                    <a:cubicBezTo>
                      <a:pt x="11" y="3"/>
                      <a:pt x="8" y="2"/>
                      <a:pt x="8" y="1"/>
                    </a:cubicBezTo>
                    <a:cubicBezTo>
                      <a:pt x="5" y="3"/>
                      <a:pt x="4" y="4"/>
                      <a:pt x="4" y="7"/>
                    </a:cubicBezTo>
                    <a:cubicBezTo>
                      <a:pt x="3" y="8"/>
                      <a:pt x="0" y="12"/>
                      <a:pt x="3" y="12"/>
                    </a:cubicBezTo>
                    <a:cubicBezTo>
                      <a:pt x="3" y="12"/>
                      <a:pt x="4" y="12"/>
                      <a:pt x="5" y="13"/>
                    </a:cubicBezTo>
                    <a:cubicBezTo>
                      <a:pt x="5" y="14"/>
                      <a:pt x="6" y="15"/>
                      <a:pt x="7" y="16"/>
                    </a:cubicBezTo>
                    <a:cubicBezTo>
                      <a:pt x="9" y="18"/>
                      <a:pt x="5" y="22"/>
                      <a:pt x="10" y="23"/>
                    </a:cubicBezTo>
                    <a:cubicBezTo>
                      <a:pt x="10" y="23"/>
                      <a:pt x="12" y="23"/>
                      <a:pt x="13" y="23"/>
                    </a:cubicBezTo>
                    <a:cubicBezTo>
                      <a:pt x="14" y="23"/>
                      <a:pt x="14" y="22"/>
                      <a:pt x="15" y="22"/>
                    </a:cubicBezTo>
                    <a:cubicBezTo>
                      <a:pt x="18" y="22"/>
                      <a:pt x="19" y="25"/>
                      <a:pt x="21" y="27"/>
                    </a:cubicBezTo>
                    <a:cubicBezTo>
                      <a:pt x="21" y="27"/>
                      <a:pt x="22" y="28"/>
                      <a:pt x="23" y="27"/>
                    </a:cubicBezTo>
                    <a:cubicBezTo>
                      <a:pt x="23" y="26"/>
                      <a:pt x="24" y="27"/>
                      <a:pt x="26" y="27"/>
                    </a:cubicBezTo>
                    <a:cubicBezTo>
                      <a:pt x="28" y="28"/>
                      <a:pt x="33" y="25"/>
                      <a:pt x="31" y="29"/>
                    </a:cubicBezTo>
                    <a:cubicBezTo>
                      <a:pt x="29" y="32"/>
                      <a:pt x="29" y="35"/>
                      <a:pt x="31" y="38"/>
                    </a:cubicBezTo>
                    <a:cubicBezTo>
                      <a:pt x="31" y="39"/>
                      <a:pt x="32" y="40"/>
                      <a:pt x="32" y="41"/>
                    </a:cubicBezTo>
                    <a:cubicBezTo>
                      <a:pt x="32" y="42"/>
                      <a:pt x="29" y="43"/>
                      <a:pt x="30" y="44"/>
                    </a:cubicBezTo>
                    <a:cubicBezTo>
                      <a:pt x="33" y="47"/>
                      <a:pt x="34" y="55"/>
                      <a:pt x="40" y="53"/>
                    </a:cubicBezTo>
                    <a:cubicBezTo>
                      <a:pt x="41" y="53"/>
                      <a:pt x="41" y="54"/>
                      <a:pt x="42" y="54"/>
                    </a:cubicBezTo>
                    <a:cubicBezTo>
                      <a:pt x="43" y="54"/>
                      <a:pt x="44" y="53"/>
                      <a:pt x="45" y="52"/>
                    </a:cubicBezTo>
                    <a:cubicBezTo>
                      <a:pt x="47" y="51"/>
                      <a:pt x="48" y="49"/>
                      <a:pt x="51" y="47"/>
                    </a:cubicBezTo>
                    <a:cubicBezTo>
                      <a:pt x="53" y="46"/>
                      <a:pt x="49" y="46"/>
                      <a:pt x="49" y="44"/>
                    </a:cubicBezTo>
                    <a:cubicBezTo>
                      <a:pt x="49" y="43"/>
                      <a:pt x="48" y="42"/>
                      <a:pt x="48" y="41"/>
                    </a:cubicBezTo>
                    <a:cubicBezTo>
                      <a:pt x="48" y="40"/>
                      <a:pt x="45" y="39"/>
                      <a:pt x="45" y="38"/>
                    </a:cubicBezTo>
                    <a:cubicBezTo>
                      <a:pt x="45" y="37"/>
                      <a:pt x="51" y="38"/>
                      <a:pt x="52" y="38"/>
                    </a:cubicBezTo>
                    <a:cubicBezTo>
                      <a:pt x="54" y="38"/>
                      <a:pt x="53" y="39"/>
                      <a:pt x="54" y="40"/>
                    </a:cubicBezTo>
                    <a:cubicBezTo>
                      <a:pt x="55" y="40"/>
                      <a:pt x="55" y="38"/>
                      <a:pt x="56" y="38"/>
                    </a:cubicBezTo>
                    <a:cubicBezTo>
                      <a:pt x="57" y="37"/>
                      <a:pt x="60" y="37"/>
                      <a:pt x="62" y="36"/>
                    </a:cubicBezTo>
                    <a:cubicBezTo>
                      <a:pt x="63" y="35"/>
                      <a:pt x="65" y="34"/>
                      <a:pt x="67" y="33"/>
                    </a:cubicBezTo>
                    <a:cubicBezTo>
                      <a:pt x="66" y="31"/>
                      <a:pt x="63" y="30"/>
                      <a:pt x="6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5" name="Freeform 619">
                <a:extLst>
                  <a:ext uri="{FF2B5EF4-FFF2-40B4-BE49-F238E27FC236}">
                    <a16:creationId xmlns:a16="http://schemas.microsoft.com/office/drawing/2014/main" id="{8A77151E-3D08-9642-91F2-63E2C3387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3535" y="7780194"/>
                <a:ext cx="252146" cy="367781"/>
              </a:xfrm>
              <a:custGeom>
                <a:avLst/>
                <a:gdLst>
                  <a:gd name="T0" fmla="*/ 22 w 26"/>
                  <a:gd name="T1" fmla="*/ 29 h 38"/>
                  <a:gd name="T2" fmla="*/ 18 w 26"/>
                  <a:gd name="T3" fmla="*/ 21 h 38"/>
                  <a:gd name="T4" fmla="*/ 20 w 26"/>
                  <a:gd name="T5" fmla="*/ 18 h 38"/>
                  <a:gd name="T6" fmla="*/ 22 w 26"/>
                  <a:gd name="T7" fmla="*/ 15 h 38"/>
                  <a:gd name="T8" fmla="*/ 22 w 26"/>
                  <a:gd name="T9" fmla="*/ 13 h 38"/>
                  <a:gd name="T10" fmla="*/ 20 w 26"/>
                  <a:gd name="T11" fmla="*/ 11 h 38"/>
                  <a:gd name="T12" fmla="*/ 16 w 26"/>
                  <a:gd name="T13" fmla="*/ 7 h 38"/>
                  <a:gd name="T14" fmla="*/ 9 w 26"/>
                  <a:gd name="T15" fmla="*/ 0 h 38"/>
                  <a:gd name="T16" fmla="*/ 5 w 26"/>
                  <a:gd name="T17" fmla="*/ 5 h 38"/>
                  <a:gd name="T18" fmla="*/ 6 w 26"/>
                  <a:gd name="T19" fmla="*/ 8 h 38"/>
                  <a:gd name="T20" fmla="*/ 3 w 26"/>
                  <a:gd name="T21" fmla="*/ 10 h 38"/>
                  <a:gd name="T22" fmla="*/ 4 w 26"/>
                  <a:gd name="T23" fmla="*/ 16 h 38"/>
                  <a:gd name="T24" fmla="*/ 7 w 26"/>
                  <a:gd name="T25" fmla="*/ 18 h 38"/>
                  <a:gd name="T26" fmla="*/ 8 w 26"/>
                  <a:gd name="T27" fmla="*/ 20 h 38"/>
                  <a:gd name="T28" fmla="*/ 8 w 26"/>
                  <a:gd name="T29" fmla="*/ 27 h 38"/>
                  <a:gd name="T30" fmla="*/ 11 w 26"/>
                  <a:gd name="T31" fmla="*/ 35 h 38"/>
                  <a:gd name="T32" fmla="*/ 17 w 26"/>
                  <a:gd name="T33" fmla="*/ 35 h 38"/>
                  <a:gd name="T34" fmla="*/ 21 w 26"/>
                  <a:gd name="T35" fmla="*/ 34 h 38"/>
                  <a:gd name="T36" fmla="*/ 26 w 26"/>
                  <a:gd name="T37" fmla="*/ 34 h 38"/>
                  <a:gd name="T38" fmla="*/ 22 w 26"/>
                  <a:gd name="T39" fmla="*/ 29 h 38"/>
                  <a:gd name="T40" fmla="*/ 22 w 26"/>
                  <a:gd name="T41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8">
                    <a:moveTo>
                      <a:pt x="22" y="29"/>
                    </a:moveTo>
                    <a:cubicBezTo>
                      <a:pt x="22" y="28"/>
                      <a:pt x="17" y="22"/>
                      <a:pt x="18" y="21"/>
                    </a:cubicBezTo>
                    <a:cubicBezTo>
                      <a:pt x="19" y="20"/>
                      <a:pt x="18" y="19"/>
                      <a:pt x="20" y="18"/>
                    </a:cubicBezTo>
                    <a:cubicBezTo>
                      <a:pt x="23" y="18"/>
                      <a:pt x="22" y="16"/>
                      <a:pt x="22" y="15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9" y="9"/>
                      <a:pt x="16" y="9"/>
                      <a:pt x="16" y="7"/>
                    </a:cubicBezTo>
                    <a:cubicBezTo>
                      <a:pt x="15" y="4"/>
                      <a:pt x="11" y="1"/>
                      <a:pt x="9" y="0"/>
                    </a:cubicBezTo>
                    <a:cubicBezTo>
                      <a:pt x="9" y="3"/>
                      <a:pt x="4" y="3"/>
                      <a:pt x="5" y="5"/>
                    </a:cubicBezTo>
                    <a:cubicBezTo>
                      <a:pt x="5" y="6"/>
                      <a:pt x="7" y="7"/>
                      <a:pt x="6" y="8"/>
                    </a:cubicBezTo>
                    <a:cubicBezTo>
                      <a:pt x="5" y="8"/>
                      <a:pt x="3" y="9"/>
                      <a:pt x="3" y="10"/>
                    </a:cubicBezTo>
                    <a:cubicBezTo>
                      <a:pt x="0" y="11"/>
                      <a:pt x="2" y="14"/>
                      <a:pt x="4" y="16"/>
                    </a:cubicBezTo>
                    <a:cubicBezTo>
                      <a:pt x="5" y="17"/>
                      <a:pt x="5" y="18"/>
                      <a:pt x="7" y="18"/>
                    </a:cubicBezTo>
                    <a:cubicBezTo>
                      <a:pt x="8" y="18"/>
                      <a:pt x="7" y="19"/>
                      <a:pt x="8" y="20"/>
                    </a:cubicBezTo>
                    <a:cubicBezTo>
                      <a:pt x="10" y="23"/>
                      <a:pt x="9" y="24"/>
                      <a:pt x="8" y="27"/>
                    </a:cubicBezTo>
                    <a:cubicBezTo>
                      <a:pt x="8" y="30"/>
                      <a:pt x="10" y="33"/>
                      <a:pt x="11" y="35"/>
                    </a:cubicBezTo>
                    <a:cubicBezTo>
                      <a:pt x="14" y="38"/>
                      <a:pt x="15" y="35"/>
                      <a:pt x="17" y="35"/>
                    </a:cubicBezTo>
                    <a:cubicBezTo>
                      <a:pt x="19" y="35"/>
                      <a:pt x="20" y="34"/>
                      <a:pt x="21" y="34"/>
                    </a:cubicBezTo>
                    <a:cubicBezTo>
                      <a:pt x="23" y="33"/>
                      <a:pt x="24" y="33"/>
                      <a:pt x="26" y="34"/>
                    </a:cubicBezTo>
                    <a:cubicBezTo>
                      <a:pt x="25" y="32"/>
                      <a:pt x="24" y="30"/>
                      <a:pt x="22" y="29"/>
                    </a:cubicBezTo>
                    <a:cubicBezTo>
                      <a:pt x="21" y="27"/>
                      <a:pt x="23" y="29"/>
                      <a:pt x="22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6" name="Freeform 620">
                <a:extLst>
                  <a:ext uri="{FF2B5EF4-FFF2-40B4-BE49-F238E27FC236}">
                    <a16:creationId xmlns:a16="http://schemas.microsoft.com/office/drawing/2014/main" id="{E62F2B49-D0C0-3049-B460-B4796254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6105" y="7895125"/>
                <a:ext cx="215652" cy="223294"/>
              </a:xfrm>
              <a:custGeom>
                <a:avLst/>
                <a:gdLst>
                  <a:gd name="T0" fmla="*/ 19 w 22"/>
                  <a:gd name="T1" fmla="*/ 7 h 23"/>
                  <a:gd name="T2" fmla="*/ 22 w 22"/>
                  <a:gd name="T3" fmla="*/ 2 h 23"/>
                  <a:gd name="T4" fmla="*/ 12 w 22"/>
                  <a:gd name="T5" fmla="*/ 2 h 23"/>
                  <a:gd name="T6" fmla="*/ 9 w 22"/>
                  <a:gd name="T7" fmla="*/ 0 h 23"/>
                  <a:gd name="T8" fmla="*/ 5 w 22"/>
                  <a:gd name="T9" fmla="*/ 1 h 23"/>
                  <a:gd name="T10" fmla="*/ 4 w 22"/>
                  <a:gd name="T11" fmla="*/ 6 h 23"/>
                  <a:gd name="T12" fmla="*/ 1 w 22"/>
                  <a:gd name="T13" fmla="*/ 10 h 23"/>
                  <a:gd name="T14" fmla="*/ 4 w 22"/>
                  <a:gd name="T15" fmla="*/ 15 h 23"/>
                  <a:gd name="T16" fmla="*/ 9 w 22"/>
                  <a:gd name="T17" fmla="*/ 22 h 23"/>
                  <a:gd name="T18" fmla="*/ 12 w 22"/>
                  <a:gd name="T19" fmla="*/ 19 h 23"/>
                  <a:gd name="T20" fmla="*/ 16 w 22"/>
                  <a:gd name="T21" fmla="*/ 18 h 23"/>
                  <a:gd name="T22" fmla="*/ 19 w 22"/>
                  <a:gd name="T23" fmla="*/ 19 h 23"/>
                  <a:gd name="T24" fmla="*/ 20 w 22"/>
                  <a:gd name="T25" fmla="*/ 14 h 23"/>
                  <a:gd name="T26" fmla="*/ 19 w 22"/>
                  <a:gd name="T27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3">
                    <a:moveTo>
                      <a:pt x="19" y="7"/>
                    </a:moveTo>
                    <a:cubicBezTo>
                      <a:pt x="19" y="5"/>
                      <a:pt x="21" y="3"/>
                      <a:pt x="22" y="2"/>
                    </a:cubicBezTo>
                    <a:cubicBezTo>
                      <a:pt x="19" y="1"/>
                      <a:pt x="14" y="0"/>
                      <a:pt x="12" y="2"/>
                    </a:cubicBezTo>
                    <a:cubicBezTo>
                      <a:pt x="10" y="3"/>
                      <a:pt x="9" y="1"/>
                      <a:pt x="9" y="0"/>
                    </a:cubicBezTo>
                    <a:cubicBezTo>
                      <a:pt x="8" y="0"/>
                      <a:pt x="7" y="2"/>
                      <a:pt x="5" y="1"/>
                    </a:cubicBezTo>
                    <a:cubicBezTo>
                      <a:pt x="5" y="2"/>
                      <a:pt x="7" y="6"/>
                      <a:pt x="4" y="6"/>
                    </a:cubicBezTo>
                    <a:cubicBezTo>
                      <a:pt x="2" y="7"/>
                      <a:pt x="0" y="8"/>
                      <a:pt x="1" y="10"/>
                    </a:cubicBezTo>
                    <a:cubicBezTo>
                      <a:pt x="2" y="12"/>
                      <a:pt x="3" y="13"/>
                      <a:pt x="4" y="15"/>
                    </a:cubicBezTo>
                    <a:cubicBezTo>
                      <a:pt x="5" y="17"/>
                      <a:pt x="7" y="19"/>
                      <a:pt x="9" y="22"/>
                    </a:cubicBezTo>
                    <a:cubicBezTo>
                      <a:pt x="12" y="23"/>
                      <a:pt x="10" y="19"/>
                      <a:pt x="12" y="19"/>
                    </a:cubicBezTo>
                    <a:cubicBezTo>
                      <a:pt x="14" y="19"/>
                      <a:pt x="15" y="19"/>
                      <a:pt x="16" y="18"/>
                    </a:cubicBezTo>
                    <a:cubicBezTo>
                      <a:pt x="17" y="18"/>
                      <a:pt x="17" y="20"/>
                      <a:pt x="19" y="19"/>
                    </a:cubicBezTo>
                    <a:cubicBezTo>
                      <a:pt x="20" y="17"/>
                      <a:pt x="21" y="16"/>
                      <a:pt x="20" y="14"/>
                    </a:cubicBezTo>
                    <a:cubicBezTo>
                      <a:pt x="20" y="12"/>
                      <a:pt x="19" y="9"/>
                      <a:pt x="1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7" name="Freeform 621">
                <a:extLst>
                  <a:ext uri="{FF2B5EF4-FFF2-40B4-BE49-F238E27FC236}">
                    <a16:creationId xmlns:a16="http://schemas.microsoft.com/office/drawing/2014/main" id="{210CB055-27A7-014F-A183-7034633B2F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1947" y="7914831"/>
                <a:ext cx="155934" cy="174042"/>
              </a:xfrm>
              <a:custGeom>
                <a:avLst/>
                <a:gdLst>
                  <a:gd name="T0" fmla="*/ 12 w 16"/>
                  <a:gd name="T1" fmla="*/ 5 h 18"/>
                  <a:gd name="T2" fmla="*/ 5 w 16"/>
                  <a:gd name="T3" fmla="*/ 1 h 18"/>
                  <a:gd name="T4" fmla="*/ 1 w 16"/>
                  <a:gd name="T5" fmla="*/ 6 h 18"/>
                  <a:gd name="T6" fmla="*/ 2 w 16"/>
                  <a:gd name="T7" fmla="*/ 12 h 18"/>
                  <a:gd name="T8" fmla="*/ 0 w 16"/>
                  <a:gd name="T9" fmla="*/ 17 h 18"/>
                  <a:gd name="T10" fmla="*/ 4 w 16"/>
                  <a:gd name="T11" fmla="*/ 17 h 18"/>
                  <a:gd name="T12" fmla="*/ 9 w 16"/>
                  <a:gd name="T13" fmla="*/ 17 h 18"/>
                  <a:gd name="T14" fmla="*/ 16 w 16"/>
                  <a:gd name="T15" fmla="*/ 8 h 18"/>
                  <a:gd name="T16" fmla="*/ 12 w 16"/>
                  <a:gd name="T17" fmla="*/ 5 h 18"/>
                  <a:gd name="T18" fmla="*/ 12 w 16"/>
                  <a:gd name="T1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8">
                    <a:moveTo>
                      <a:pt x="12" y="5"/>
                    </a:moveTo>
                    <a:cubicBezTo>
                      <a:pt x="10" y="3"/>
                      <a:pt x="8" y="1"/>
                      <a:pt x="5" y="1"/>
                    </a:cubicBezTo>
                    <a:cubicBezTo>
                      <a:pt x="3" y="0"/>
                      <a:pt x="0" y="4"/>
                      <a:pt x="1" y="6"/>
                    </a:cubicBezTo>
                    <a:cubicBezTo>
                      <a:pt x="1" y="8"/>
                      <a:pt x="2" y="10"/>
                      <a:pt x="2" y="12"/>
                    </a:cubicBezTo>
                    <a:cubicBezTo>
                      <a:pt x="3" y="14"/>
                      <a:pt x="1" y="16"/>
                      <a:pt x="0" y="17"/>
                    </a:cubicBezTo>
                    <a:cubicBezTo>
                      <a:pt x="1" y="18"/>
                      <a:pt x="3" y="17"/>
                      <a:pt x="4" y="17"/>
                    </a:cubicBezTo>
                    <a:cubicBezTo>
                      <a:pt x="6" y="17"/>
                      <a:pt x="7" y="18"/>
                      <a:pt x="9" y="17"/>
                    </a:cubicBezTo>
                    <a:cubicBezTo>
                      <a:pt x="12" y="16"/>
                      <a:pt x="13" y="10"/>
                      <a:pt x="16" y="8"/>
                    </a:cubicBezTo>
                    <a:cubicBezTo>
                      <a:pt x="14" y="7"/>
                      <a:pt x="13" y="6"/>
                      <a:pt x="12" y="5"/>
                    </a:cubicBezTo>
                    <a:cubicBezTo>
                      <a:pt x="10" y="4"/>
                      <a:pt x="13" y="6"/>
                      <a:pt x="1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8" name="Freeform 622">
                <a:extLst>
                  <a:ext uri="{FF2B5EF4-FFF2-40B4-BE49-F238E27FC236}">
                    <a16:creationId xmlns:a16="http://schemas.microsoft.com/office/drawing/2014/main" id="{2DF03BFB-1540-8D4A-BD2B-51EB9E05C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1813" y="7586453"/>
                <a:ext cx="786307" cy="811090"/>
              </a:xfrm>
              <a:custGeom>
                <a:avLst/>
                <a:gdLst>
                  <a:gd name="T0" fmla="*/ 76 w 81"/>
                  <a:gd name="T1" fmla="*/ 39 h 84"/>
                  <a:gd name="T2" fmla="*/ 74 w 81"/>
                  <a:gd name="T3" fmla="*/ 32 h 84"/>
                  <a:gd name="T4" fmla="*/ 69 w 81"/>
                  <a:gd name="T5" fmla="*/ 33 h 84"/>
                  <a:gd name="T6" fmla="*/ 58 w 81"/>
                  <a:gd name="T7" fmla="*/ 28 h 84"/>
                  <a:gd name="T8" fmla="*/ 53 w 81"/>
                  <a:gd name="T9" fmla="*/ 20 h 84"/>
                  <a:gd name="T10" fmla="*/ 50 w 81"/>
                  <a:gd name="T11" fmla="*/ 15 h 84"/>
                  <a:gd name="T12" fmla="*/ 56 w 81"/>
                  <a:gd name="T13" fmla="*/ 5 h 84"/>
                  <a:gd name="T14" fmla="*/ 56 w 81"/>
                  <a:gd name="T15" fmla="*/ 1 h 84"/>
                  <a:gd name="T16" fmla="*/ 44 w 81"/>
                  <a:gd name="T17" fmla="*/ 8 h 84"/>
                  <a:gd name="T18" fmla="*/ 36 w 81"/>
                  <a:gd name="T19" fmla="*/ 16 h 84"/>
                  <a:gd name="T20" fmla="*/ 31 w 81"/>
                  <a:gd name="T21" fmla="*/ 23 h 84"/>
                  <a:gd name="T22" fmla="*/ 25 w 81"/>
                  <a:gd name="T23" fmla="*/ 17 h 84"/>
                  <a:gd name="T24" fmla="*/ 7 w 81"/>
                  <a:gd name="T25" fmla="*/ 18 h 84"/>
                  <a:gd name="T26" fmla="*/ 1 w 81"/>
                  <a:gd name="T27" fmla="*/ 16 h 84"/>
                  <a:gd name="T28" fmla="*/ 1 w 81"/>
                  <a:gd name="T29" fmla="*/ 21 h 84"/>
                  <a:gd name="T30" fmla="*/ 8 w 81"/>
                  <a:gd name="T31" fmla="*/ 24 h 84"/>
                  <a:gd name="T32" fmla="*/ 11 w 81"/>
                  <a:gd name="T33" fmla="*/ 26 h 84"/>
                  <a:gd name="T34" fmla="*/ 13 w 81"/>
                  <a:gd name="T35" fmla="*/ 23 h 84"/>
                  <a:gd name="T36" fmla="*/ 20 w 81"/>
                  <a:gd name="T37" fmla="*/ 18 h 84"/>
                  <a:gd name="T38" fmla="*/ 24 w 81"/>
                  <a:gd name="T39" fmla="*/ 20 h 84"/>
                  <a:gd name="T40" fmla="*/ 25 w 81"/>
                  <a:gd name="T41" fmla="*/ 26 h 84"/>
                  <a:gd name="T42" fmla="*/ 28 w 81"/>
                  <a:gd name="T43" fmla="*/ 42 h 84"/>
                  <a:gd name="T44" fmla="*/ 28 w 81"/>
                  <a:gd name="T45" fmla="*/ 47 h 84"/>
                  <a:gd name="T46" fmla="*/ 22 w 81"/>
                  <a:gd name="T47" fmla="*/ 53 h 84"/>
                  <a:gd name="T48" fmla="*/ 26 w 81"/>
                  <a:gd name="T49" fmla="*/ 58 h 84"/>
                  <a:gd name="T50" fmla="*/ 34 w 81"/>
                  <a:gd name="T51" fmla="*/ 61 h 84"/>
                  <a:gd name="T52" fmla="*/ 41 w 81"/>
                  <a:gd name="T53" fmla="*/ 64 h 84"/>
                  <a:gd name="T54" fmla="*/ 54 w 81"/>
                  <a:gd name="T55" fmla="*/ 76 h 84"/>
                  <a:gd name="T56" fmla="*/ 60 w 81"/>
                  <a:gd name="T57" fmla="*/ 75 h 84"/>
                  <a:gd name="T58" fmla="*/ 64 w 81"/>
                  <a:gd name="T59" fmla="*/ 80 h 84"/>
                  <a:gd name="T60" fmla="*/ 65 w 81"/>
                  <a:gd name="T61" fmla="*/ 84 h 84"/>
                  <a:gd name="T62" fmla="*/ 65 w 81"/>
                  <a:gd name="T63" fmla="*/ 63 h 84"/>
                  <a:gd name="T64" fmla="*/ 70 w 81"/>
                  <a:gd name="T65" fmla="*/ 58 h 84"/>
                  <a:gd name="T66" fmla="*/ 66 w 81"/>
                  <a:gd name="T67" fmla="*/ 55 h 84"/>
                  <a:gd name="T68" fmla="*/ 79 w 81"/>
                  <a:gd name="T69" fmla="*/ 53 h 84"/>
                  <a:gd name="T70" fmla="*/ 77 w 81"/>
                  <a:gd name="T71" fmla="*/ 4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84">
                    <a:moveTo>
                      <a:pt x="77" y="48"/>
                    </a:moveTo>
                    <a:cubicBezTo>
                      <a:pt x="81" y="45"/>
                      <a:pt x="76" y="42"/>
                      <a:pt x="76" y="39"/>
                    </a:cubicBezTo>
                    <a:cubicBezTo>
                      <a:pt x="76" y="37"/>
                      <a:pt x="78" y="35"/>
                      <a:pt x="78" y="33"/>
                    </a:cubicBezTo>
                    <a:cubicBezTo>
                      <a:pt x="79" y="30"/>
                      <a:pt x="75" y="32"/>
                      <a:pt x="74" y="32"/>
                    </a:cubicBezTo>
                    <a:cubicBezTo>
                      <a:pt x="73" y="32"/>
                      <a:pt x="72" y="32"/>
                      <a:pt x="71" y="32"/>
                    </a:cubicBezTo>
                    <a:cubicBezTo>
                      <a:pt x="70" y="32"/>
                      <a:pt x="70" y="33"/>
                      <a:pt x="69" y="33"/>
                    </a:cubicBezTo>
                    <a:cubicBezTo>
                      <a:pt x="68" y="33"/>
                      <a:pt x="67" y="30"/>
                      <a:pt x="66" y="30"/>
                    </a:cubicBezTo>
                    <a:cubicBezTo>
                      <a:pt x="64" y="26"/>
                      <a:pt x="62" y="28"/>
                      <a:pt x="58" y="28"/>
                    </a:cubicBezTo>
                    <a:cubicBezTo>
                      <a:pt x="56" y="28"/>
                      <a:pt x="55" y="28"/>
                      <a:pt x="54" y="26"/>
                    </a:cubicBezTo>
                    <a:cubicBezTo>
                      <a:pt x="53" y="24"/>
                      <a:pt x="56" y="22"/>
                      <a:pt x="53" y="20"/>
                    </a:cubicBezTo>
                    <a:cubicBezTo>
                      <a:pt x="52" y="19"/>
                      <a:pt x="52" y="17"/>
                      <a:pt x="50" y="17"/>
                    </a:cubicBezTo>
                    <a:cubicBezTo>
                      <a:pt x="48" y="17"/>
                      <a:pt x="49" y="17"/>
                      <a:pt x="50" y="15"/>
                    </a:cubicBezTo>
                    <a:cubicBezTo>
                      <a:pt x="51" y="13"/>
                      <a:pt x="50" y="11"/>
                      <a:pt x="51" y="9"/>
                    </a:cubicBezTo>
                    <a:cubicBezTo>
                      <a:pt x="52" y="7"/>
                      <a:pt x="54" y="6"/>
                      <a:pt x="56" y="5"/>
                    </a:cubicBezTo>
                    <a:cubicBezTo>
                      <a:pt x="57" y="4"/>
                      <a:pt x="59" y="4"/>
                      <a:pt x="60" y="2"/>
                    </a:cubicBezTo>
                    <a:cubicBezTo>
                      <a:pt x="60" y="0"/>
                      <a:pt x="56" y="0"/>
                      <a:pt x="56" y="1"/>
                    </a:cubicBezTo>
                    <a:cubicBezTo>
                      <a:pt x="54" y="3"/>
                      <a:pt x="51" y="6"/>
                      <a:pt x="48" y="6"/>
                    </a:cubicBezTo>
                    <a:cubicBezTo>
                      <a:pt x="45" y="6"/>
                      <a:pt x="45" y="6"/>
                      <a:pt x="44" y="8"/>
                    </a:cubicBezTo>
                    <a:cubicBezTo>
                      <a:pt x="43" y="10"/>
                      <a:pt x="43" y="7"/>
                      <a:pt x="41" y="7"/>
                    </a:cubicBezTo>
                    <a:cubicBezTo>
                      <a:pt x="37" y="8"/>
                      <a:pt x="39" y="14"/>
                      <a:pt x="36" y="16"/>
                    </a:cubicBezTo>
                    <a:cubicBezTo>
                      <a:pt x="35" y="17"/>
                      <a:pt x="33" y="18"/>
                      <a:pt x="32" y="20"/>
                    </a:cubicBezTo>
                    <a:cubicBezTo>
                      <a:pt x="32" y="20"/>
                      <a:pt x="32" y="23"/>
                      <a:pt x="31" y="23"/>
                    </a:cubicBezTo>
                    <a:cubicBezTo>
                      <a:pt x="30" y="21"/>
                      <a:pt x="29" y="20"/>
                      <a:pt x="28" y="19"/>
                    </a:cubicBezTo>
                    <a:cubicBezTo>
                      <a:pt x="27" y="17"/>
                      <a:pt x="26" y="17"/>
                      <a:pt x="25" y="17"/>
                    </a:cubicBezTo>
                    <a:cubicBezTo>
                      <a:pt x="21" y="16"/>
                      <a:pt x="19" y="13"/>
                      <a:pt x="15" y="16"/>
                    </a:cubicBezTo>
                    <a:cubicBezTo>
                      <a:pt x="13" y="17"/>
                      <a:pt x="9" y="20"/>
                      <a:pt x="7" y="18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2" y="16"/>
                      <a:pt x="3" y="14"/>
                      <a:pt x="1" y="16"/>
                    </a:cubicBezTo>
                    <a:cubicBezTo>
                      <a:pt x="0" y="17"/>
                      <a:pt x="1" y="17"/>
                      <a:pt x="2" y="18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3" y="21"/>
                      <a:pt x="5" y="22"/>
                      <a:pt x="6" y="22"/>
                    </a:cubicBezTo>
                    <a:cubicBezTo>
                      <a:pt x="7" y="23"/>
                      <a:pt x="8" y="23"/>
                      <a:pt x="8" y="24"/>
                    </a:cubicBezTo>
                    <a:cubicBezTo>
                      <a:pt x="9" y="25"/>
                      <a:pt x="9" y="24"/>
                      <a:pt x="10" y="24"/>
                    </a:cubicBezTo>
                    <a:cubicBezTo>
                      <a:pt x="10" y="23"/>
                      <a:pt x="10" y="26"/>
                      <a:pt x="11" y="26"/>
                    </a:cubicBezTo>
                    <a:cubicBezTo>
                      <a:pt x="12" y="27"/>
                      <a:pt x="13" y="26"/>
                      <a:pt x="15" y="25"/>
                    </a:cubicBezTo>
                    <a:cubicBezTo>
                      <a:pt x="16" y="25"/>
                      <a:pt x="13" y="23"/>
                      <a:pt x="13" y="23"/>
                    </a:cubicBezTo>
                    <a:cubicBezTo>
                      <a:pt x="13" y="22"/>
                      <a:pt x="16" y="20"/>
                      <a:pt x="16" y="19"/>
                    </a:cubicBezTo>
                    <a:cubicBezTo>
                      <a:pt x="17" y="18"/>
                      <a:pt x="19" y="17"/>
                      <a:pt x="20" y="18"/>
                    </a:cubicBezTo>
                    <a:cubicBezTo>
                      <a:pt x="21" y="18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4" y="20"/>
                    </a:cubicBezTo>
                    <a:cubicBezTo>
                      <a:pt x="24" y="21"/>
                      <a:pt x="23" y="22"/>
                      <a:pt x="23" y="22"/>
                    </a:cubicBezTo>
                    <a:cubicBezTo>
                      <a:pt x="23" y="23"/>
                      <a:pt x="25" y="25"/>
                      <a:pt x="25" y="26"/>
                    </a:cubicBezTo>
                    <a:cubicBezTo>
                      <a:pt x="27" y="29"/>
                      <a:pt x="29" y="29"/>
                      <a:pt x="29" y="33"/>
                    </a:cubicBezTo>
                    <a:cubicBezTo>
                      <a:pt x="29" y="36"/>
                      <a:pt x="29" y="39"/>
                      <a:pt x="28" y="42"/>
                    </a:cubicBezTo>
                    <a:cubicBezTo>
                      <a:pt x="28" y="43"/>
                      <a:pt x="30" y="43"/>
                      <a:pt x="30" y="44"/>
                    </a:cubicBezTo>
                    <a:cubicBezTo>
                      <a:pt x="29" y="45"/>
                      <a:pt x="28" y="46"/>
                      <a:pt x="28" y="47"/>
                    </a:cubicBezTo>
                    <a:cubicBezTo>
                      <a:pt x="27" y="48"/>
                      <a:pt x="27" y="50"/>
                      <a:pt x="26" y="50"/>
                    </a:cubicBezTo>
                    <a:cubicBezTo>
                      <a:pt x="24" y="51"/>
                      <a:pt x="22" y="50"/>
                      <a:pt x="22" y="53"/>
                    </a:cubicBezTo>
                    <a:cubicBezTo>
                      <a:pt x="22" y="55"/>
                      <a:pt x="19" y="55"/>
                      <a:pt x="22" y="56"/>
                    </a:cubicBezTo>
                    <a:cubicBezTo>
                      <a:pt x="23" y="57"/>
                      <a:pt x="24" y="57"/>
                      <a:pt x="26" y="58"/>
                    </a:cubicBezTo>
                    <a:cubicBezTo>
                      <a:pt x="27" y="59"/>
                      <a:pt x="28" y="60"/>
                      <a:pt x="29" y="61"/>
                    </a:cubicBezTo>
                    <a:cubicBezTo>
                      <a:pt x="31" y="62"/>
                      <a:pt x="32" y="61"/>
                      <a:pt x="34" y="61"/>
                    </a:cubicBezTo>
                    <a:cubicBezTo>
                      <a:pt x="35" y="61"/>
                      <a:pt x="36" y="62"/>
                      <a:pt x="38" y="63"/>
                    </a:cubicBezTo>
                    <a:cubicBezTo>
                      <a:pt x="39" y="63"/>
                      <a:pt x="40" y="63"/>
                      <a:pt x="41" y="64"/>
                    </a:cubicBezTo>
                    <a:cubicBezTo>
                      <a:pt x="44" y="66"/>
                      <a:pt x="46" y="68"/>
                      <a:pt x="48" y="71"/>
                    </a:cubicBezTo>
                    <a:cubicBezTo>
                      <a:pt x="49" y="74"/>
                      <a:pt x="50" y="75"/>
                      <a:pt x="54" y="76"/>
                    </a:cubicBezTo>
                    <a:cubicBezTo>
                      <a:pt x="55" y="76"/>
                      <a:pt x="56" y="75"/>
                      <a:pt x="57" y="74"/>
                    </a:cubicBezTo>
                    <a:cubicBezTo>
                      <a:pt x="58" y="74"/>
                      <a:pt x="59" y="76"/>
                      <a:pt x="60" y="75"/>
                    </a:cubicBezTo>
                    <a:cubicBezTo>
                      <a:pt x="62" y="74"/>
                      <a:pt x="64" y="75"/>
                      <a:pt x="65" y="76"/>
                    </a:cubicBezTo>
                    <a:cubicBezTo>
                      <a:pt x="65" y="77"/>
                      <a:pt x="64" y="79"/>
                      <a:pt x="64" y="80"/>
                    </a:cubicBezTo>
                    <a:cubicBezTo>
                      <a:pt x="63" y="81"/>
                      <a:pt x="62" y="81"/>
                      <a:pt x="64" y="82"/>
                    </a:cubicBezTo>
                    <a:cubicBezTo>
                      <a:pt x="64" y="82"/>
                      <a:pt x="66" y="84"/>
                      <a:pt x="65" y="84"/>
                    </a:cubicBezTo>
                    <a:cubicBezTo>
                      <a:pt x="67" y="84"/>
                      <a:pt x="68" y="73"/>
                      <a:pt x="69" y="71"/>
                    </a:cubicBezTo>
                    <a:cubicBezTo>
                      <a:pt x="69" y="67"/>
                      <a:pt x="66" y="66"/>
                      <a:pt x="65" y="63"/>
                    </a:cubicBezTo>
                    <a:cubicBezTo>
                      <a:pt x="65" y="61"/>
                      <a:pt x="65" y="60"/>
                      <a:pt x="66" y="60"/>
                    </a:cubicBezTo>
                    <a:cubicBezTo>
                      <a:pt x="67" y="60"/>
                      <a:pt x="70" y="59"/>
                      <a:pt x="70" y="58"/>
                    </a:cubicBezTo>
                    <a:cubicBezTo>
                      <a:pt x="69" y="58"/>
                      <a:pt x="67" y="58"/>
                      <a:pt x="67" y="57"/>
                    </a:cubicBezTo>
                    <a:cubicBezTo>
                      <a:pt x="66" y="57"/>
                      <a:pt x="66" y="55"/>
                      <a:pt x="66" y="55"/>
                    </a:cubicBezTo>
                    <a:cubicBezTo>
                      <a:pt x="68" y="55"/>
                      <a:pt x="70" y="55"/>
                      <a:pt x="72" y="55"/>
                    </a:cubicBezTo>
                    <a:cubicBezTo>
                      <a:pt x="73" y="55"/>
                      <a:pt x="79" y="52"/>
                      <a:pt x="79" y="53"/>
                    </a:cubicBezTo>
                    <a:cubicBezTo>
                      <a:pt x="79" y="51"/>
                      <a:pt x="76" y="48"/>
                      <a:pt x="77" y="48"/>
                    </a:cubicBezTo>
                    <a:cubicBezTo>
                      <a:pt x="78" y="47"/>
                      <a:pt x="76" y="48"/>
                      <a:pt x="77" y="4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9" name="Freeform 623">
                <a:extLst>
                  <a:ext uri="{FF2B5EF4-FFF2-40B4-BE49-F238E27FC236}">
                    <a16:creationId xmlns:a16="http://schemas.microsoft.com/office/drawing/2014/main" id="{C9662FC4-18CD-654C-8BBD-15782F2D3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57979" y="8128272"/>
                <a:ext cx="272053" cy="318527"/>
              </a:xfrm>
              <a:custGeom>
                <a:avLst/>
                <a:gdLst>
                  <a:gd name="T0" fmla="*/ 20 w 28"/>
                  <a:gd name="T1" fmla="*/ 6 h 33"/>
                  <a:gd name="T2" fmla="*/ 15 w 28"/>
                  <a:gd name="T3" fmla="*/ 3 h 33"/>
                  <a:gd name="T4" fmla="*/ 10 w 28"/>
                  <a:gd name="T5" fmla="*/ 0 h 33"/>
                  <a:gd name="T6" fmla="*/ 4 w 28"/>
                  <a:gd name="T7" fmla="*/ 4 h 33"/>
                  <a:gd name="T8" fmla="*/ 3 w 28"/>
                  <a:gd name="T9" fmla="*/ 7 h 33"/>
                  <a:gd name="T10" fmla="*/ 2 w 28"/>
                  <a:gd name="T11" fmla="*/ 10 h 33"/>
                  <a:gd name="T12" fmla="*/ 0 w 28"/>
                  <a:gd name="T13" fmla="*/ 13 h 33"/>
                  <a:gd name="T14" fmla="*/ 0 w 28"/>
                  <a:gd name="T15" fmla="*/ 15 h 33"/>
                  <a:gd name="T16" fmla="*/ 0 w 28"/>
                  <a:gd name="T17" fmla="*/ 18 h 33"/>
                  <a:gd name="T18" fmla="*/ 2 w 28"/>
                  <a:gd name="T19" fmla="*/ 20 h 33"/>
                  <a:gd name="T20" fmla="*/ 5 w 28"/>
                  <a:gd name="T21" fmla="*/ 18 h 33"/>
                  <a:gd name="T22" fmla="*/ 5 w 28"/>
                  <a:gd name="T23" fmla="*/ 20 h 33"/>
                  <a:gd name="T24" fmla="*/ 3 w 28"/>
                  <a:gd name="T25" fmla="*/ 24 h 33"/>
                  <a:gd name="T26" fmla="*/ 3 w 28"/>
                  <a:gd name="T27" fmla="*/ 26 h 33"/>
                  <a:gd name="T28" fmla="*/ 3 w 28"/>
                  <a:gd name="T29" fmla="*/ 28 h 33"/>
                  <a:gd name="T30" fmla="*/ 8 w 28"/>
                  <a:gd name="T31" fmla="*/ 32 h 33"/>
                  <a:gd name="T32" fmla="*/ 11 w 28"/>
                  <a:gd name="T33" fmla="*/ 29 h 33"/>
                  <a:gd name="T34" fmla="*/ 16 w 28"/>
                  <a:gd name="T35" fmla="*/ 22 h 33"/>
                  <a:gd name="T36" fmla="*/ 22 w 28"/>
                  <a:gd name="T37" fmla="*/ 19 h 33"/>
                  <a:gd name="T38" fmla="*/ 27 w 28"/>
                  <a:gd name="T39" fmla="*/ 13 h 33"/>
                  <a:gd name="T40" fmla="*/ 27 w 28"/>
                  <a:gd name="T41" fmla="*/ 8 h 33"/>
                  <a:gd name="T42" fmla="*/ 24 w 28"/>
                  <a:gd name="T43" fmla="*/ 5 h 33"/>
                  <a:gd name="T44" fmla="*/ 20 w 28"/>
                  <a:gd name="T4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33">
                    <a:moveTo>
                      <a:pt x="20" y="6"/>
                    </a:moveTo>
                    <a:cubicBezTo>
                      <a:pt x="18" y="6"/>
                      <a:pt x="17" y="4"/>
                      <a:pt x="15" y="3"/>
                    </a:cubicBezTo>
                    <a:cubicBezTo>
                      <a:pt x="14" y="2"/>
                      <a:pt x="12" y="0"/>
                      <a:pt x="10" y="0"/>
                    </a:cubicBezTo>
                    <a:cubicBezTo>
                      <a:pt x="10" y="3"/>
                      <a:pt x="4" y="1"/>
                      <a:pt x="4" y="4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1" y="8"/>
                      <a:pt x="2" y="9"/>
                      <a:pt x="2" y="10"/>
                    </a:cubicBezTo>
                    <a:cubicBezTo>
                      <a:pt x="2" y="11"/>
                      <a:pt x="1" y="12"/>
                      <a:pt x="0" y="13"/>
                    </a:cubicBezTo>
                    <a:cubicBezTo>
                      <a:pt x="0" y="13"/>
                      <a:pt x="0" y="14"/>
                      <a:pt x="0" y="15"/>
                    </a:cubicBez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1" y="21"/>
                      <a:pt x="2" y="20"/>
                    </a:cubicBezTo>
                    <a:cubicBezTo>
                      <a:pt x="4" y="20"/>
                      <a:pt x="4" y="18"/>
                      <a:pt x="5" y="18"/>
                    </a:cubicBezTo>
                    <a:cubicBezTo>
                      <a:pt x="4" y="18"/>
                      <a:pt x="6" y="20"/>
                      <a:pt x="5" y="20"/>
                    </a:cubicBezTo>
                    <a:cubicBezTo>
                      <a:pt x="5" y="22"/>
                      <a:pt x="5" y="23"/>
                      <a:pt x="3" y="24"/>
                    </a:cubicBezTo>
                    <a:cubicBezTo>
                      <a:pt x="3" y="24"/>
                      <a:pt x="4" y="26"/>
                      <a:pt x="3" y="26"/>
                    </a:cubicBezTo>
                    <a:cubicBezTo>
                      <a:pt x="3" y="27"/>
                      <a:pt x="2" y="27"/>
                      <a:pt x="3" y="28"/>
                    </a:cubicBezTo>
                    <a:cubicBezTo>
                      <a:pt x="5" y="29"/>
                      <a:pt x="6" y="29"/>
                      <a:pt x="8" y="32"/>
                    </a:cubicBezTo>
                    <a:cubicBezTo>
                      <a:pt x="9" y="33"/>
                      <a:pt x="10" y="29"/>
                      <a:pt x="11" y="29"/>
                    </a:cubicBezTo>
                    <a:cubicBezTo>
                      <a:pt x="12" y="26"/>
                      <a:pt x="13" y="23"/>
                      <a:pt x="16" y="22"/>
                    </a:cubicBezTo>
                    <a:cubicBezTo>
                      <a:pt x="18" y="21"/>
                      <a:pt x="20" y="21"/>
                      <a:pt x="22" y="19"/>
                    </a:cubicBezTo>
                    <a:cubicBezTo>
                      <a:pt x="24" y="18"/>
                      <a:pt x="26" y="16"/>
                      <a:pt x="27" y="13"/>
                    </a:cubicBezTo>
                    <a:cubicBezTo>
                      <a:pt x="27" y="11"/>
                      <a:pt x="28" y="10"/>
                      <a:pt x="27" y="8"/>
                    </a:cubicBezTo>
                    <a:cubicBezTo>
                      <a:pt x="26" y="7"/>
                      <a:pt x="25" y="6"/>
                      <a:pt x="24" y="5"/>
                    </a:cubicBezTo>
                    <a:cubicBezTo>
                      <a:pt x="23" y="5"/>
                      <a:pt x="21" y="6"/>
                      <a:pt x="2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0" name="Freeform 624">
                <a:extLst>
                  <a:ext uri="{FF2B5EF4-FFF2-40B4-BE49-F238E27FC236}">
                    <a16:creationId xmlns:a16="http://schemas.microsoft.com/office/drawing/2014/main" id="{7908B813-B513-6B43-94EA-51B162523C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8120" y="8187381"/>
                <a:ext cx="623736" cy="916171"/>
              </a:xfrm>
              <a:custGeom>
                <a:avLst/>
                <a:gdLst>
                  <a:gd name="T0" fmla="*/ 57 w 64"/>
                  <a:gd name="T1" fmla="*/ 21 h 95"/>
                  <a:gd name="T2" fmla="*/ 56 w 64"/>
                  <a:gd name="T3" fmla="*/ 14 h 95"/>
                  <a:gd name="T4" fmla="*/ 50 w 64"/>
                  <a:gd name="T5" fmla="*/ 13 h 95"/>
                  <a:gd name="T6" fmla="*/ 46 w 64"/>
                  <a:gd name="T7" fmla="*/ 14 h 95"/>
                  <a:gd name="T8" fmla="*/ 41 w 64"/>
                  <a:gd name="T9" fmla="*/ 11 h 95"/>
                  <a:gd name="T10" fmla="*/ 38 w 64"/>
                  <a:gd name="T11" fmla="*/ 6 h 95"/>
                  <a:gd name="T12" fmla="*/ 33 w 64"/>
                  <a:gd name="T13" fmla="*/ 2 h 95"/>
                  <a:gd name="T14" fmla="*/ 28 w 64"/>
                  <a:gd name="T15" fmla="*/ 0 h 95"/>
                  <a:gd name="T16" fmla="*/ 31 w 64"/>
                  <a:gd name="T17" fmla="*/ 5 h 95"/>
                  <a:gd name="T18" fmla="*/ 28 w 64"/>
                  <a:gd name="T19" fmla="*/ 10 h 95"/>
                  <a:gd name="T20" fmla="*/ 23 w 64"/>
                  <a:gd name="T21" fmla="*/ 14 h 95"/>
                  <a:gd name="T22" fmla="*/ 17 w 64"/>
                  <a:gd name="T23" fmla="*/ 17 h 95"/>
                  <a:gd name="T24" fmla="*/ 11 w 64"/>
                  <a:gd name="T25" fmla="*/ 26 h 95"/>
                  <a:gd name="T26" fmla="*/ 6 w 64"/>
                  <a:gd name="T27" fmla="*/ 22 h 95"/>
                  <a:gd name="T28" fmla="*/ 6 w 64"/>
                  <a:gd name="T29" fmla="*/ 21 h 95"/>
                  <a:gd name="T30" fmla="*/ 6 w 64"/>
                  <a:gd name="T31" fmla="*/ 18 h 95"/>
                  <a:gd name="T32" fmla="*/ 2 w 64"/>
                  <a:gd name="T33" fmla="*/ 26 h 95"/>
                  <a:gd name="T34" fmla="*/ 3 w 64"/>
                  <a:gd name="T35" fmla="*/ 30 h 95"/>
                  <a:gd name="T36" fmla="*/ 3 w 64"/>
                  <a:gd name="T37" fmla="*/ 32 h 95"/>
                  <a:gd name="T38" fmla="*/ 14 w 64"/>
                  <a:gd name="T39" fmla="*/ 47 h 95"/>
                  <a:gd name="T40" fmla="*/ 23 w 64"/>
                  <a:gd name="T41" fmla="*/ 63 h 95"/>
                  <a:gd name="T42" fmla="*/ 26 w 64"/>
                  <a:gd name="T43" fmla="*/ 70 h 95"/>
                  <a:gd name="T44" fmla="*/ 25 w 64"/>
                  <a:gd name="T45" fmla="*/ 71 h 95"/>
                  <a:gd name="T46" fmla="*/ 28 w 64"/>
                  <a:gd name="T47" fmla="*/ 74 h 95"/>
                  <a:gd name="T48" fmla="*/ 32 w 64"/>
                  <a:gd name="T49" fmla="*/ 79 h 95"/>
                  <a:gd name="T50" fmla="*/ 41 w 64"/>
                  <a:gd name="T51" fmla="*/ 83 h 95"/>
                  <a:gd name="T52" fmla="*/ 48 w 64"/>
                  <a:gd name="T53" fmla="*/ 87 h 95"/>
                  <a:gd name="T54" fmla="*/ 54 w 64"/>
                  <a:gd name="T55" fmla="*/ 93 h 95"/>
                  <a:gd name="T56" fmla="*/ 59 w 64"/>
                  <a:gd name="T57" fmla="*/ 90 h 95"/>
                  <a:gd name="T58" fmla="*/ 61 w 64"/>
                  <a:gd name="T59" fmla="*/ 86 h 95"/>
                  <a:gd name="T60" fmla="*/ 63 w 64"/>
                  <a:gd name="T61" fmla="*/ 82 h 95"/>
                  <a:gd name="T62" fmla="*/ 61 w 64"/>
                  <a:gd name="T63" fmla="*/ 78 h 95"/>
                  <a:gd name="T64" fmla="*/ 61 w 64"/>
                  <a:gd name="T65" fmla="*/ 76 h 95"/>
                  <a:gd name="T66" fmla="*/ 63 w 64"/>
                  <a:gd name="T67" fmla="*/ 74 h 95"/>
                  <a:gd name="T68" fmla="*/ 64 w 64"/>
                  <a:gd name="T69" fmla="*/ 64 h 95"/>
                  <a:gd name="T70" fmla="*/ 62 w 64"/>
                  <a:gd name="T71" fmla="*/ 59 h 95"/>
                  <a:gd name="T72" fmla="*/ 57 w 64"/>
                  <a:gd name="T73" fmla="*/ 57 h 95"/>
                  <a:gd name="T74" fmla="*/ 55 w 64"/>
                  <a:gd name="T75" fmla="*/ 48 h 95"/>
                  <a:gd name="T76" fmla="*/ 50 w 64"/>
                  <a:gd name="T77" fmla="*/ 51 h 95"/>
                  <a:gd name="T78" fmla="*/ 46 w 64"/>
                  <a:gd name="T79" fmla="*/ 51 h 95"/>
                  <a:gd name="T80" fmla="*/ 44 w 64"/>
                  <a:gd name="T81" fmla="*/ 48 h 95"/>
                  <a:gd name="T82" fmla="*/ 40 w 64"/>
                  <a:gd name="T83" fmla="*/ 42 h 95"/>
                  <a:gd name="T84" fmla="*/ 39 w 64"/>
                  <a:gd name="T85" fmla="*/ 35 h 95"/>
                  <a:gd name="T86" fmla="*/ 42 w 64"/>
                  <a:gd name="T87" fmla="*/ 33 h 95"/>
                  <a:gd name="T88" fmla="*/ 42 w 64"/>
                  <a:gd name="T89" fmla="*/ 30 h 95"/>
                  <a:gd name="T90" fmla="*/ 45 w 64"/>
                  <a:gd name="T91" fmla="*/ 25 h 95"/>
                  <a:gd name="T92" fmla="*/ 50 w 64"/>
                  <a:gd name="T93" fmla="*/ 24 h 95"/>
                  <a:gd name="T94" fmla="*/ 53 w 64"/>
                  <a:gd name="T95" fmla="*/ 22 h 95"/>
                  <a:gd name="T96" fmla="*/ 57 w 64"/>
                  <a:gd name="T97" fmla="*/ 2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4" h="95">
                    <a:moveTo>
                      <a:pt x="57" y="21"/>
                    </a:moveTo>
                    <a:cubicBezTo>
                      <a:pt x="53" y="19"/>
                      <a:pt x="59" y="15"/>
                      <a:pt x="56" y="14"/>
                    </a:cubicBezTo>
                    <a:cubicBezTo>
                      <a:pt x="54" y="12"/>
                      <a:pt x="52" y="13"/>
                      <a:pt x="50" y="13"/>
                    </a:cubicBezTo>
                    <a:cubicBezTo>
                      <a:pt x="48" y="12"/>
                      <a:pt x="48" y="14"/>
                      <a:pt x="46" y="14"/>
                    </a:cubicBezTo>
                    <a:cubicBezTo>
                      <a:pt x="44" y="13"/>
                      <a:pt x="42" y="13"/>
                      <a:pt x="41" y="11"/>
                    </a:cubicBezTo>
                    <a:cubicBezTo>
                      <a:pt x="40" y="10"/>
                      <a:pt x="39" y="7"/>
                      <a:pt x="38" y="6"/>
                    </a:cubicBezTo>
                    <a:cubicBezTo>
                      <a:pt x="36" y="5"/>
                      <a:pt x="35" y="3"/>
                      <a:pt x="33" y="2"/>
                    </a:cubicBezTo>
                    <a:cubicBezTo>
                      <a:pt x="32" y="0"/>
                      <a:pt x="30" y="1"/>
                      <a:pt x="28" y="0"/>
                    </a:cubicBezTo>
                    <a:cubicBezTo>
                      <a:pt x="30" y="2"/>
                      <a:pt x="31" y="3"/>
                      <a:pt x="31" y="5"/>
                    </a:cubicBezTo>
                    <a:cubicBezTo>
                      <a:pt x="30" y="7"/>
                      <a:pt x="30" y="9"/>
                      <a:pt x="28" y="10"/>
                    </a:cubicBezTo>
                    <a:cubicBezTo>
                      <a:pt x="26" y="12"/>
                      <a:pt x="25" y="14"/>
                      <a:pt x="23" y="14"/>
                    </a:cubicBezTo>
                    <a:cubicBezTo>
                      <a:pt x="21" y="15"/>
                      <a:pt x="19" y="15"/>
                      <a:pt x="17" y="17"/>
                    </a:cubicBezTo>
                    <a:cubicBezTo>
                      <a:pt x="16" y="18"/>
                      <a:pt x="12" y="27"/>
                      <a:pt x="11" y="26"/>
                    </a:cubicBezTo>
                    <a:cubicBezTo>
                      <a:pt x="9" y="23"/>
                      <a:pt x="8" y="23"/>
                      <a:pt x="6" y="22"/>
                    </a:cubicBezTo>
                    <a:cubicBezTo>
                      <a:pt x="5" y="22"/>
                      <a:pt x="5" y="22"/>
                      <a:pt x="6" y="21"/>
                    </a:cubicBezTo>
                    <a:cubicBezTo>
                      <a:pt x="7" y="20"/>
                      <a:pt x="7" y="19"/>
                      <a:pt x="6" y="18"/>
                    </a:cubicBezTo>
                    <a:cubicBezTo>
                      <a:pt x="4" y="19"/>
                      <a:pt x="0" y="23"/>
                      <a:pt x="2" y="26"/>
                    </a:cubicBezTo>
                    <a:cubicBezTo>
                      <a:pt x="2" y="26"/>
                      <a:pt x="4" y="29"/>
                      <a:pt x="3" y="30"/>
                    </a:cubicBezTo>
                    <a:cubicBezTo>
                      <a:pt x="2" y="30"/>
                      <a:pt x="1" y="31"/>
                      <a:pt x="3" y="32"/>
                    </a:cubicBezTo>
                    <a:cubicBezTo>
                      <a:pt x="8" y="35"/>
                      <a:pt x="12" y="41"/>
                      <a:pt x="14" y="47"/>
                    </a:cubicBezTo>
                    <a:cubicBezTo>
                      <a:pt x="17" y="52"/>
                      <a:pt x="19" y="58"/>
                      <a:pt x="23" y="63"/>
                    </a:cubicBezTo>
                    <a:cubicBezTo>
                      <a:pt x="24" y="65"/>
                      <a:pt x="26" y="67"/>
                      <a:pt x="26" y="70"/>
                    </a:cubicBezTo>
                    <a:cubicBezTo>
                      <a:pt x="26" y="71"/>
                      <a:pt x="25" y="70"/>
                      <a:pt x="25" y="71"/>
                    </a:cubicBezTo>
                    <a:cubicBezTo>
                      <a:pt x="26" y="72"/>
                      <a:pt x="27" y="73"/>
                      <a:pt x="28" y="74"/>
                    </a:cubicBezTo>
                    <a:cubicBezTo>
                      <a:pt x="29" y="76"/>
                      <a:pt x="30" y="78"/>
                      <a:pt x="32" y="79"/>
                    </a:cubicBezTo>
                    <a:cubicBezTo>
                      <a:pt x="35" y="80"/>
                      <a:pt x="38" y="82"/>
                      <a:pt x="41" y="83"/>
                    </a:cubicBezTo>
                    <a:cubicBezTo>
                      <a:pt x="43" y="84"/>
                      <a:pt x="45" y="86"/>
                      <a:pt x="48" y="87"/>
                    </a:cubicBezTo>
                    <a:cubicBezTo>
                      <a:pt x="50" y="89"/>
                      <a:pt x="52" y="91"/>
                      <a:pt x="54" y="93"/>
                    </a:cubicBezTo>
                    <a:cubicBezTo>
                      <a:pt x="58" y="95"/>
                      <a:pt x="57" y="91"/>
                      <a:pt x="59" y="90"/>
                    </a:cubicBezTo>
                    <a:cubicBezTo>
                      <a:pt x="60" y="89"/>
                      <a:pt x="60" y="87"/>
                      <a:pt x="61" y="86"/>
                    </a:cubicBezTo>
                    <a:cubicBezTo>
                      <a:pt x="61" y="85"/>
                      <a:pt x="64" y="83"/>
                      <a:pt x="63" y="82"/>
                    </a:cubicBezTo>
                    <a:cubicBezTo>
                      <a:pt x="61" y="81"/>
                      <a:pt x="60" y="81"/>
                      <a:pt x="61" y="78"/>
                    </a:cubicBezTo>
                    <a:cubicBezTo>
                      <a:pt x="61" y="77"/>
                      <a:pt x="61" y="76"/>
                      <a:pt x="61" y="76"/>
                    </a:cubicBezTo>
                    <a:cubicBezTo>
                      <a:pt x="62" y="75"/>
                      <a:pt x="63" y="74"/>
                      <a:pt x="63" y="74"/>
                    </a:cubicBezTo>
                    <a:cubicBezTo>
                      <a:pt x="64" y="71"/>
                      <a:pt x="62" y="66"/>
                      <a:pt x="64" y="64"/>
                    </a:cubicBezTo>
                    <a:cubicBezTo>
                      <a:pt x="64" y="63"/>
                      <a:pt x="63" y="61"/>
                      <a:pt x="62" y="59"/>
                    </a:cubicBezTo>
                    <a:cubicBezTo>
                      <a:pt x="61" y="56"/>
                      <a:pt x="60" y="56"/>
                      <a:pt x="57" y="57"/>
                    </a:cubicBezTo>
                    <a:cubicBezTo>
                      <a:pt x="53" y="57"/>
                      <a:pt x="55" y="50"/>
                      <a:pt x="55" y="48"/>
                    </a:cubicBezTo>
                    <a:cubicBezTo>
                      <a:pt x="53" y="49"/>
                      <a:pt x="52" y="51"/>
                      <a:pt x="50" y="51"/>
                    </a:cubicBezTo>
                    <a:cubicBezTo>
                      <a:pt x="49" y="51"/>
                      <a:pt x="47" y="51"/>
                      <a:pt x="46" y="51"/>
                    </a:cubicBezTo>
                    <a:cubicBezTo>
                      <a:pt x="45" y="50"/>
                      <a:pt x="45" y="48"/>
                      <a:pt x="44" y="48"/>
                    </a:cubicBezTo>
                    <a:cubicBezTo>
                      <a:pt x="41" y="48"/>
                      <a:pt x="41" y="44"/>
                      <a:pt x="40" y="42"/>
                    </a:cubicBezTo>
                    <a:cubicBezTo>
                      <a:pt x="38" y="40"/>
                      <a:pt x="37" y="37"/>
                      <a:pt x="39" y="35"/>
                    </a:cubicBezTo>
                    <a:cubicBezTo>
                      <a:pt x="40" y="34"/>
                      <a:pt x="42" y="34"/>
                      <a:pt x="42" y="33"/>
                    </a:cubicBezTo>
                    <a:cubicBezTo>
                      <a:pt x="42" y="32"/>
                      <a:pt x="42" y="31"/>
                      <a:pt x="42" y="30"/>
                    </a:cubicBezTo>
                    <a:cubicBezTo>
                      <a:pt x="42" y="27"/>
                      <a:pt x="42" y="26"/>
                      <a:pt x="45" y="25"/>
                    </a:cubicBezTo>
                    <a:cubicBezTo>
                      <a:pt x="47" y="24"/>
                      <a:pt x="48" y="24"/>
                      <a:pt x="50" y="24"/>
                    </a:cubicBezTo>
                    <a:cubicBezTo>
                      <a:pt x="51" y="24"/>
                      <a:pt x="52" y="23"/>
                      <a:pt x="53" y="22"/>
                    </a:cubicBezTo>
                    <a:cubicBezTo>
                      <a:pt x="54" y="22"/>
                      <a:pt x="59" y="23"/>
                      <a:pt x="57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1" name="Freeform 625">
                <a:extLst>
                  <a:ext uri="{FF2B5EF4-FFF2-40B4-BE49-F238E27FC236}">
                    <a16:creationId xmlns:a16="http://schemas.microsoft.com/office/drawing/2014/main" id="{55D66782-31B9-AE40-A32C-9BFE817C6A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3493" y="9044443"/>
                <a:ext cx="424670" cy="2045786"/>
              </a:xfrm>
              <a:custGeom>
                <a:avLst/>
                <a:gdLst>
                  <a:gd name="T0" fmla="*/ 38 w 44"/>
                  <a:gd name="T1" fmla="*/ 20 h 212"/>
                  <a:gd name="T2" fmla="*/ 36 w 44"/>
                  <a:gd name="T3" fmla="*/ 12 h 212"/>
                  <a:gd name="T4" fmla="*/ 34 w 44"/>
                  <a:gd name="T5" fmla="*/ 5 h 212"/>
                  <a:gd name="T6" fmla="*/ 30 w 44"/>
                  <a:gd name="T7" fmla="*/ 3 h 212"/>
                  <a:gd name="T8" fmla="*/ 28 w 44"/>
                  <a:gd name="T9" fmla="*/ 15 h 212"/>
                  <a:gd name="T10" fmla="*/ 26 w 44"/>
                  <a:gd name="T11" fmla="*/ 31 h 212"/>
                  <a:gd name="T12" fmla="*/ 23 w 44"/>
                  <a:gd name="T13" fmla="*/ 56 h 212"/>
                  <a:gd name="T14" fmla="*/ 21 w 44"/>
                  <a:gd name="T15" fmla="*/ 68 h 212"/>
                  <a:gd name="T16" fmla="*/ 21 w 44"/>
                  <a:gd name="T17" fmla="*/ 80 h 212"/>
                  <a:gd name="T18" fmla="*/ 20 w 44"/>
                  <a:gd name="T19" fmla="*/ 88 h 212"/>
                  <a:gd name="T20" fmla="*/ 11 w 44"/>
                  <a:gd name="T21" fmla="*/ 110 h 212"/>
                  <a:gd name="T22" fmla="*/ 10 w 44"/>
                  <a:gd name="T23" fmla="*/ 132 h 212"/>
                  <a:gd name="T24" fmla="*/ 17 w 44"/>
                  <a:gd name="T25" fmla="*/ 133 h 212"/>
                  <a:gd name="T26" fmla="*/ 16 w 44"/>
                  <a:gd name="T27" fmla="*/ 136 h 212"/>
                  <a:gd name="T28" fmla="*/ 14 w 44"/>
                  <a:gd name="T29" fmla="*/ 145 h 212"/>
                  <a:gd name="T30" fmla="*/ 15 w 44"/>
                  <a:gd name="T31" fmla="*/ 150 h 212"/>
                  <a:gd name="T32" fmla="*/ 13 w 44"/>
                  <a:gd name="T33" fmla="*/ 152 h 212"/>
                  <a:gd name="T34" fmla="*/ 11 w 44"/>
                  <a:gd name="T35" fmla="*/ 158 h 212"/>
                  <a:gd name="T36" fmla="*/ 8 w 44"/>
                  <a:gd name="T37" fmla="*/ 159 h 212"/>
                  <a:gd name="T38" fmla="*/ 4 w 44"/>
                  <a:gd name="T39" fmla="*/ 159 h 212"/>
                  <a:gd name="T40" fmla="*/ 0 w 44"/>
                  <a:gd name="T41" fmla="*/ 164 h 212"/>
                  <a:gd name="T42" fmla="*/ 2 w 44"/>
                  <a:gd name="T43" fmla="*/ 163 h 212"/>
                  <a:gd name="T44" fmla="*/ 7 w 44"/>
                  <a:gd name="T45" fmla="*/ 171 h 212"/>
                  <a:gd name="T46" fmla="*/ 11 w 44"/>
                  <a:gd name="T47" fmla="*/ 173 h 212"/>
                  <a:gd name="T48" fmla="*/ 7 w 44"/>
                  <a:gd name="T49" fmla="*/ 174 h 212"/>
                  <a:gd name="T50" fmla="*/ 7 w 44"/>
                  <a:gd name="T51" fmla="*/ 179 h 212"/>
                  <a:gd name="T52" fmla="*/ 9 w 44"/>
                  <a:gd name="T53" fmla="*/ 182 h 212"/>
                  <a:gd name="T54" fmla="*/ 9 w 44"/>
                  <a:gd name="T55" fmla="*/ 185 h 212"/>
                  <a:gd name="T56" fmla="*/ 7 w 44"/>
                  <a:gd name="T57" fmla="*/ 187 h 212"/>
                  <a:gd name="T58" fmla="*/ 10 w 44"/>
                  <a:gd name="T59" fmla="*/ 190 h 212"/>
                  <a:gd name="T60" fmla="*/ 8 w 44"/>
                  <a:gd name="T61" fmla="*/ 193 h 212"/>
                  <a:gd name="T62" fmla="*/ 11 w 44"/>
                  <a:gd name="T63" fmla="*/ 194 h 212"/>
                  <a:gd name="T64" fmla="*/ 11 w 44"/>
                  <a:gd name="T65" fmla="*/ 198 h 212"/>
                  <a:gd name="T66" fmla="*/ 15 w 44"/>
                  <a:gd name="T67" fmla="*/ 197 h 212"/>
                  <a:gd name="T68" fmla="*/ 15 w 44"/>
                  <a:gd name="T69" fmla="*/ 197 h 212"/>
                  <a:gd name="T70" fmla="*/ 16 w 44"/>
                  <a:gd name="T71" fmla="*/ 198 h 212"/>
                  <a:gd name="T72" fmla="*/ 18 w 44"/>
                  <a:gd name="T73" fmla="*/ 202 h 212"/>
                  <a:gd name="T74" fmla="*/ 16 w 44"/>
                  <a:gd name="T75" fmla="*/ 207 h 212"/>
                  <a:gd name="T76" fmla="*/ 18 w 44"/>
                  <a:gd name="T77" fmla="*/ 209 h 212"/>
                  <a:gd name="T78" fmla="*/ 25 w 44"/>
                  <a:gd name="T79" fmla="*/ 204 h 212"/>
                  <a:gd name="T80" fmla="*/ 26 w 44"/>
                  <a:gd name="T81" fmla="*/ 199 h 212"/>
                  <a:gd name="T82" fmla="*/ 17 w 44"/>
                  <a:gd name="T83" fmla="*/ 192 h 212"/>
                  <a:gd name="T84" fmla="*/ 12 w 44"/>
                  <a:gd name="T85" fmla="*/ 185 h 212"/>
                  <a:gd name="T86" fmla="*/ 15 w 44"/>
                  <a:gd name="T87" fmla="*/ 177 h 212"/>
                  <a:gd name="T88" fmla="*/ 17 w 44"/>
                  <a:gd name="T89" fmla="*/ 169 h 212"/>
                  <a:gd name="T90" fmla="*/ 21 w 44"/>
                  <a:gd name="T91" fmla="*/ 158 h 212"/>
                  <a:gd name="T92" fmla="*/ 21 w 44"/>
                  <a:gd name="T93" fmla="*/ 152 h 212"/>
                  <a:gd name="T94" fmla="*/ 19 w 44"/>
                  <a:gd name="T95" fmla="*/ 140 h 212"/>
                  <a:gd name="T96" fmla="*/ 23 w 44"/>
                  <a:gd name="T97" fmla="*/ 117 h 212"/>
                  <a:gd name="T98" fmla="*/ 26 w 44"/>
                  <a:gd name="T99" fmla="*/ 102 h 212"/>
                  <a:gd name="T100" fmla="*/ 29 w 44"/>
                  <a:gd name="T101" fmla="*/ 85 h 212"/>
                  <a:gd name="T102" fmla="*/ 27 w 44"/>
                  <a:gd name="T103" fmla="*/ 73 h 212"/>
                  <a:gd name="T104" fmla="*/ 30 w 44"/>
                  <a:gd name="T105" fmla="*/ 62 h 212"/>
                  <a:gd name="T106" fmla="*/ 34 w 44"/>
                  <a:gd name="T107" fmla="*/ 54 h 212"/>
                  <a:gd name="T108" fmla="*/ 36 w 44"/>
                  <a:gd name="T109" fmla="*/ 44 h 212"/>
                  <a:gd name="T110" fmla="*/ 40 w 44"/>
                  <a:gd name="T111" fmla="*/ 35 h 212"/>
                  <a:gd name="T112" fmla="*/ 40 w 44"/>
                  <a:gd name="T113" fmla="*/ 2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4" h="212">
                    <a:moveTo>
                      <a:pt x="40" y="28"/>
                    </a:moveTo>
                    <a:cubicBezTo>
                      <a:pt x="38" y="27"/>
                      <a:pt x="40" y="22"/>
                      <a:pt x="38" y="20"/>
                    </a:cubicBezTo>
                    <a:cubicBezTo>
                      <a:pt x="37" y="19"/>
                      <a:pt x="35" y="16"/>
                      <a:pt x="36" y="14"/>
                    </a:cubicBezTo>
                    <a:cubicBezTo>
                      <a:pt x="38" y="13"/>
                      <a:pt x="35" y="13"/>
                      <a:pt x="36" y="12"/>
                    </a:cubicBezTo>
                    <a:cubicBezTo>
                      <a:pt x="37" y="11"/>
                      <a:pt x="36" y="10"/>
                      <a:pt x="35" y="9"/>
                    </a:cubicBezTo>
                    <a:cubicBezTo>
                      <a:pt x="34" y="8"/>
                      <a:pt x="34" y="7"/>
                      <a:pt x="34" y="5"/>
                    </a:cubicBezTo>
                    <a:cubicBezTo>
                      <a:pt x="34" y="3"/>
                      <a:pt x="33" y="2"/>
                      <a:pt x="32" y="0"/>
                    </a:cubicBezTo>
                    <a:cubicBezTo>
                      <a:pt x="31" y="1"/>
                      <a:pt x="30" y="2"/>
                      <a:pt x="30" y="3"/>
                    </a:cubicBezTo>
                    <a:cubicBezTo>
                      <a:pt x="29" y="5"/>
                      <a:pt x="27" y="4"/>
                      <a:pt x="28" y="6"/>
                    </a:cubicBezTo>
                    <a:cubicBezTo>
                      <a:pt x="28" y="9"/>
                      <a:pt x="28" y="12"/>
                      <a:pt x="28" y="15"/>
                    </a:cubicBezTo>
                    <a:cubicBezTo>
                      <a:pt x="28" y="19"/>
                      <a:pt x="29" y="24"/>
                      <a:pt x="28" y="28"/>
                    </a:cubicBezTo>
                    <a:cubicBezTo>
                      <a:pt x="27" y="29"/>
                      <a:pt x="26" y="30"/>
                      <a:pt x="26" y="31"/>
                    </a:cubicBezTo>
                    <a:cubicBezTo>
                      <a:pt x="26" y="33"/>
                      <a:pt x="27" y="35"/>
                      <a:pt x="27" y="37"/>
                    </a:cubicBezTo>
                    <a:cubicBezTo>
                      <a:pt x="27" y="43"/>
                      <a:pt x="25" y="50"/>
                      <a:pt x="23" y="56"/>
                    </a:cubicBezTo>
                    <a:cubicBezTo>
                      <a:pt x="22" y="59"/>
                      <a:pt x="22" y="61"/>
                      <a:pt x="23" y="64"/>
                    </a:cubicBezTo>
                    <a:cubicBezTo>
                      <a:pt x="23" y="66"/>
                      <a:pt x="23" y="67"/>
                      <a:pt x="21" y="68"/>
                    </a:cubicBezTo>
                    <a:cubicBezTo>
                      <a:pt x="20" y="69"/>
                      <a:pt x="21" y="70"/>
                      <a:pt x="21" y="71"/>
                    </a:cubicBezTo>
                    <a:cubicBezTo>
                      <a:pt x="21" y="74"/>
                      <a:pt x="21" y="77"/>
                      <a:pt x="21" y="80"/>
                    </a:cubicBezTo>
                    <a:cubicBezTo>
                      <a:pt x="21" y="81"/>
                      <a:pt x="21" y="83"/>
                      <a:pt x="21" y="84"/>
                    </a:cubicBezTo>
                    <a:cubicBezTo>
                      <a:pt x="20" y="85"/>
                      <a:pt x="21" y="87"/>
                      <a:pt x="20" y="88"/>
                    </a:cubicBezTo>
                    <a:cubicBezTo>
                      <a:pt x="18" y="93"/>
                      <a:pt x="16" y="98"/>
                      <a:pt x="14" y="103"/>
                    </a:cubicBezTo>
                    <a:cubicBezTo>
                      <a:pt x="13" y="106"/>
                      <a:pt x="10" y="107"/>
                      <a:pt x="11" y="110"/>
                    </a:cubicBezTo>
                    <a:cubicBezTo>
                      <a:pt x="12" y="113"/>
                      <a:pt x="14" y="118"/>
                      <a:pt x="12" y="122"/>
                    </a:cubicBezTo>
                    <a:cubicBezTo>
                      <a:pt x="10" y="124"/>
                      <a:pt x="8" y="129"/>
                      <a:pt x="10" y="132"/>
                    </a:cubicBezTo>
                    <a:cubicBezTo>
                      <a:pt x="11" y="134"/>
                      <a:pt x="12" y="134"/>
                      <a:pt x="13" y="133"/>
                    </a:cubicBezTo>
                    <a:cubicBezTo>
                      <a:pt x="14" y="132"/>
                      <a:pt x="18" y="132"/>
                      <a:pt x="17" y="133"/>
                    </a:cubicBezTo>
                    <a:cubicBezTo>
                      <a:pt x="17" y="133"/>
                      <a:pt x="16" y="133"/>
                      <a:pt x="15" y="134"/>
                    </a:cubicBezTo>
                    <a:cubicBezTo>
                      <a:pt x="15" y="135"/>
                      <a:pt x="15" y="135"/>
                      <a:pt x="16" y="136"/>
                    </a:cubicBezTo>
                    <a:cubicBezTo>
                      <a:pt x="16" y="136"/>
                      <a:pt x="15" y="137"/>
                      <a:pt x="15" y="137"/>
                    </a:cubicBezTo>
                    <a:cubicBezTo>
                      <a:pt x="14" y="139"/>
                      <a:pt x="13" y="143"/>
                      <a:pt x="14" y="145"/>
                    </a:cubicBezTo>
                    <a:cubicBezTo>
                      <a:pt x="14" y="146"/>
                      <a:pt x="14" y="146"/>
                      <a:pt x="13" y="148"/>
                    </a:cubicBezTo>
                    <a:cubicBezTo>
                      <a:pt x="12" y="149"/>
                      <a:pt x="14" y="149"/>
                      <a:pt x="15" y="150"/>
                    </a:cubicBezTo>
                    <a:cubicBezTo>
                      <a:pt x="15" y="150"/>
                      <a:pt x="15" y="150"/>
                      <a:pt x="14" y="151"/>
                    </a:cubicBezTo>
                    <a:cubicBezTo>
                      <a:pt x="13" y="151"/>
                      <a:pt x="11" y="152"/>
                      <a:pt x="13" y="152"/>
                    </a:cubicBezTo>
                    <a:cubicBezTo>
                      <a:pt x="12" y="153"/>
                      <a:pt x="13" y="156"/>
                      <a:pt x="14" y="156"/>
                    </a:cubicBezTo>
                    <a:cubicBezTo>
                      <a:pt x="13" y="156"/>
                      <a:pt x="10" y="155"/>
                      <a:pt x="11" y="158"/>
                    </a:cubicBezTo>
                    <a:cubicBezTo>
                      <a:pt x="11" y="158"/>
                      <a:pt x="12" y="163"/>
                      <a:pt x="10" y="162"/>
                    </a:cubicBezTo>
                    <a:cubicBezTo>
                      <a:pt x="10" y="162"/>
                      <a:pt x="8" y="160"/>
                      <a:pt x="8" y="159"/>
                    </a:cubicBezTo>
                    <a:cubicBezTo>
                      <a:pt x="6" y="158"/>
                      <a:pt x="7" y="157"/>
                      <a:pt x="5" y="158"/>
                    </a:cubicBezTo>
                    <a:cubicBezTo>
                      <a:pt x="5" y="158"/>
                      <a:pt x="4" y="159"/>
                      <a:pt x="4" y="159"/>
                    </a:cubicBezTo>
                    <a:cubicBezTo>
                      <a:pt x="4" y="160"/>
                      <a:pt x="5" y="160"/>
                      <a:pt x="4" y="161"/>
                    </a:cubicBezTo>
                    <a:cubicBezTo>
                      <a:pt x="4" y="162"/>
                      <a:pt x="0" y="162"/>
                      <a:pt x="0" y="164"/>
                    </a:cubicBezTo>
                    <a:cubicBezTo>
                      <a:pt x="0" y="164"/>
                      <a:pt x="1" y="165"/>
                      <a:pt x="2" y="165"/>
                    </a:cubicBezTo>
                    <a:cubicBezTo>
                      <a:pt x="2" y="165"/>
                      <a:pt x="1" y="164"/>
                      <a:pt x="2" y="163"/>
                    </a:cubicBezTo>
                    <a:cubicBezTo>
                      <a:pt x="2" y="163"/>
                      <a:pt x="5" y="165"/>
                      <a:pt x="7" y="164"/>
                    </a:cubicBezTo>
                    <a:cubicBezTo>
                      <a:pt x="11" y="163"/>
                      <a:pt x="5" y="170"/>
                      <a:pt x="7" y="171"/>
                    </a:cubicBezTo>
                    <a:cubicBezTo>
                      <a:pt x="8" y="171"/>
                      <a:pt x="10" y="170"/>
                      <a:pt x="11" y="171"/>
                    </a:cubicBezTo>
                    <a:cubicBezTo>
                      <a:pt x="12" y="171"/>
                      <a:pt x="12" y="174"/>
                      <a:pt x="11" y="173"/>
                    </a:cubicBezTo>
                    <a:cubicBezTo>
                      <a:pt x="11" y="173"/>
                      <a:pt x="8" y="171"/>
                      <a:pt x="8" y="172"/>
                    </a:cubicBezTo>
                    <a:cubicBezTo>
                      <a:pt x="7" y="173"/>
                      <a:pt x="6" y="173"/>
                      <a:pt x="7" y="174"/>
                    </a:cubicBezTo>
                    <a:cubicBezTo>
                      <a:pt x="7" y="174"/>
                      <a:pt x="9" y="176"/>
                      <a:pt x="8" y="176"/>
                    </a:cubicBezTo>
                    <a:cubicBezTo>
                      <a:pt x="7" y="176"/>
                      <a:pt x="7" y="179"/>
                      <a:pt x="7" y="179"/>
                    </a:cubicBezTo>
                    <a:cubicBezTo>
                      <a:pt x="6" y="182"/>
                      <a:pt x="9" y="178"/>
                      <a:pt x="9" y="178"/>
                    </a:cubicBezTo>
                    <a:cubicBezTo>
                      <a:pt x="9" y="178"/>
                      <a:pt x="8" y="183"/>
                      <a:pt x="9" y="182"/>
                    </a:cubicBezTo>
                    <a:cubicBezTo>
                      <a:pt x="9" y="182"/>
                      <a:pt x="8" y="182"/>
                      <a:pt x="8" y="183"/>
                    </a:cubicBezTo>
                    <a:cubicBezTo>
                      <a:pt x="7" y="184"/>
                      <a:pt x="8" y="184"/>
                      <a:pt x="9" y="185"/>
                    </a:cubicBezTo>
                    <a:cubicBezTo>
                      <a:pt x="9" y="185"/>
                      <a:pt x="7" y="186"/>
                      <a:pt x="7" y="186"/>
                    </a:cubicBezTo>
                    <a:cubicBezTo>
                      <a:pt x="6" y="186"/>
                      <a:pt x="7" y="186"/>
                      <a:pt x="7" y="187"/>
                    </a:cubicBezTo>
                    <a:cubicBezTo>
                      <a:pt x="6" y="189"/>
                      <a:pt x="10" y="189"/>
                      <a:pt x="10" y="188"/>
                    </a:cubicBezTo>
                    <a:cubicBezTo>
                      <a:pt x="10" y="189"/>
                      <a:pt x="9" y="189"/>
                      <a:pt x="10" y="190"/>
                    </a:cubicBezTo>
                    <a:cubicBezTo>
                      <a:pt x="10" y="190"/>
                      <a:pt x="10" y="190"/>
                      <a:pt x="10" y="190"/>
                    </a:cubicBezTo>
                    <a:cubicBezTo>
                      <a:pt x="10" y="191"/>
                      <a:pt x="8" y="192"/>
                      <a:pt x="8" y="193"/>
                    </a:cubicBezTo>
                    <a:cubicBezTo>
                      <a:pt x="7" y="195"/>
                      <a:pt x="10" y="192"/>
                      <a:pt x="11" y="192"/>
                    </a:cubicBezTo>
                    <a:cubicBezTo>
                      <a:pt x="10" y="193"/>
                      <a:pt x="11" y="194"/>
                      <a:pt x="11" y="194"/>
                    </a:cubicBezTo>
                    <a:cubicBezTo>
                      <a:pt x="11" y="195"/>
                      <a:pt x="8" y="196"/>
                      <a:pt x="8" y="196"/>
                    </a:cubicBezTo>
                    <a:cubicBezTo>
                      <a:pt x="10" y="197"/>
                      <a:pt x="10" y="196"/>
                      <a:pt x="11" y="198"/>
                    </a:cubicBezTo>
                    <a:cubicBezTo>
                      <a:pt x="12" y="200"/>
                      <a:pt x="14" y="195"/>
                      <a:pt x="13" y="195"/>
                    </a:cubicBezTo>
                    <a:cubicBezTo>
                      <a:pt x="14" y="195"/>
                      <a:pt x="14" y="196"/>
                      <a:pt x="15" y="197"/>
                    </a:cubicBezTo>
                    <a:cubicBezTo>
                      <a:pt x="15" y="197"/>
                      <a:pt x="15" y="195"/>
                      <a:pt x="15" y="195"/>
                    </a:cubicBezTo>
                    <a:cubicBezTo>
                      <a:pt x="15" y="195"/>
                      <a:pt x="15" y="197"/>
                      <a:pt x="15" y="197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7" y="196"/>
                      <a:pt x="16" y="198"/>
                      <a:pt x="16" y="198"/>
                    </a:cubicBezTo>
                    <a:cubicBezTo>
                      <a:pt x="15" y="199"/>
                      <a:pt x="17" y="199"/>
                      <a:pt x="16" y="200"/>
                    </a:cubicBezTo>
                    <a:cubicBezTo>
                      <a:pt x="15" y="202"/>
                      <a:pt x="17" y="201"/>
                      <a:pt x="18" y="202"/>
                    </a:cubicBezTo>
                    <a:cubicBezTo>
                      <a:pt x="21" y="202"/>
                      <a:pt x="24" y="204"/>
                      <a:pt x="21" y="206"/>
                    </a:cubicBezTo>
                    <a:cubicBezTo>
                      <a:pt x="20" y="207"/>
                      <a:pt x="17" y="206"/>
                      <a:pt x="16" y="207"/>
                    </a:cubicBezTo>
                    <a:cubicBezTo>
                      <a:pt x="15" y="209"/>
                      <a:pt x="18" y="208"/>
                      <a:pt x="19" y="209"/>
                    </a:cubicBezTo>
                    <a:cubicBezTo>
                      <a:pt x="18" y="209"/>
                      <a:pt x="18" y="209"/>
                      <a:pt x="18" y="209"/>
                    </a:cubicBezTo>
                    <a:cubicBezTo>
                      <a:pt x="18" y="209"/>
                      <a:pt x="22" y="212"/>
                      <a:pt x="24" y="210"/>
                    </a:cubicBezTo>
                    <a:cubicBezTo>
                      <a:pt x="25" y="208"/>
                      <a:pt x="23" y="206"/>
                      <a:pt x="25" y="204"/>
                    </a:cubicBezTo>
                    <a:cubicBezTo>
                      <a:pt x="26" y="202"/>
                      <a:pt x="29" y="202"/>
                      <a:pt x="30" y="202"/>
                    </a:cubicBezTo>
                    <a:cubicBezTo>
                      <a:pt x="35" y="199"/>
                      <a:pt x="28" y="199"/>
                      <a:pt x="26" y="199"/>
                    </a:cubicBezTo>
                    <a:cubicBezTo>
                      <a:pt x="24" y="199"/>
                      <a:pt x="21" y="199"/>
                      <a:pt x="19" y="198"/>
                    </a:cubicBezTo>
                    <a:cubicBezTo>
                      <a:pt x="17" y="196"/>
                      <a:pt x="17" y="196"/>
                      <a:pt x="17" y="192"/>
                    </a:cubicBezTo>
                    <a:cubicBezTo>
                      <a:pt x="17" y="188"/>
                      <a:pt x="16" y="191"/>
                      <a:pt x="13" y="189"/>
                    </a:cubicBezTo>
                    <a:cubicBezTo>
                      <a:pt x="12" y="189"/>
                      <a:pt x="12" y="186"/>
                      <a:pt x="12" y="185"/>
                    </a:cubicBezTo>
                    <a:cubicBezTo>
                      <a:pt x="11" y="183"/>
                      <a:pt x="11" y="180"/>
                      <a:pt x="13" y="179"/>
                    </a:cubicBezTo>
                    <a:cubicBezTo>
                      <a:pt x="14" y="178"/>
                      <a:pt x="14" y="178"/>
                      <a:pt x="15" y="177"/>
                    </a:cubicBezTo>
                    <a:cubicBezTo>
                      <a:pt x="15" y="176"/>
                      <a:pt x="16" y="175"/>
                      <a:pt x="17" y="175"/>
                    </a:cubicBezTo>
                    <a:cubicBezTo>
                      <a:pt x="18" y="174"/>
                      <a:pt x="16" y="171"/>
                      <a:pt x="17" y="169"/>
                    </a:cubicBezTo>
                    <a:cubicBezTo>
                      <a:pt x="17" y="168"/>
                      <a:pt x="19" y="167"/>
                      <a:pt x="20" y="165"/>
                    </a:cubicBezTo>
                    <a:cubicBezTo>
                      <a:pt x="20" y="163"/>
                      <a:pt x="20" y="160"/>
                      <a:pt x="21" y="158"/>
                    </a:cubicBezTo>
                    <a:cubicBezTo>
                      <a:pt x="21" y="156"/>
                      <a:pt x="23" y="156"/>
                      <a:pt x="21" y="154"/>
                    </a:cubicBezTo>
                    <a:cubicBezTo>
                      <a:pt x="20" y="153"/>
                      <a:pt x="17" y="153"/>
                      <a:pt x="21" y="152"/>
                    </a:cubicBezTo>
                    <a:cubicBezTo>
                      <a:pt x="26" y="151"/>
                      <a:pt x="20" y="151"/>
                      <a:pt x="19" y="149"/>
                    </a:cubicBezTo>
                    <a:cubicBezTo>
                      <a:pt x="19" y="146"/>
                      <a:pt x="19" y="142"/>
                      <a:pt x="19" y="140"/>
                    </a:cubicBezTo>
                    <a:cubicBezTo>
                      <a:pt x="19" y="136"/>
                      <a:pt x="19" y="131"/>
                      <a:pt x="19" y="127"/>
                    </a:cubicBezTo>
                    <a:cubicBezTo>
                      <a:pt x="20" y="124"/>
                      <a:pt x="21" y="119"/>
                      <a:pt x="23" y="117"/>
                    </a:cubicBezTo>
                    <a:cubicBezTo>
                      <a:pt x="26" y="114"/>
                      <a:pt x="23" y="109"/>
                      <a:pt x="23" y="106"/>
                    </a:cubicBezTo>
                    <a:cubicBezTo>
                      <a:pt x="23" y="104"/>
                      <a:pt x="24" y="103"/>
                      <a:pt x="26" y="102"/>
                    </a:cubicBezTo>
                    <a:cubicBezTo>
                      <a:pt x="28" y="100"/>
                      <a:pt x="27" y="99"/>
                      <a:pt x="27" y="96"/>
                    </a:cubicBezTo>
                    <a:cubicBezTo>
                      <a:pt x="27" y="92"/>
                      <a:pt x="30" y="89"/>
                      <a:pt x="29" y="85"/>
                    </a:cubicBezTo>
                    <a:cubicBezTo>
                      <a:pt x="29" y="82"/>
                      <a:pt x="28" y="79"/>
                      <a:pt x="27" y="76"/>
                    </a:cubicBezTo>
                    <a:cubicBezTo>
                      <a:pt x="27" y="75"/>
                      <a:pt x="26" y="74"/>
                      <a:pt x="27" y="73"/>
                    </a:cubicBezTo>
                    <a:cubicBezTo>
                      <a:pt x="28" y="72"/>
                      <a:pt x="29" y="68"/>
                      <a:pt x="29" y="67"/>
                    </a:cubicBezTo>
                    <a:cubicBezTo>
                      <a:pt x="29" y="66"/>
                      <a:pt x="28" y="64"/>
                      <a:pt x="30" y="62"/>
                    </a:cubicBezTo>
                    <a:cubicBezTo>
                      <a:pt x="31" y="61"/>
                      <a:pt x="30" y="59"/>
                      <a:pt x="31" y="58"/>
                    </a:cubicBezTo>
                    <a:cubicBezTo>
                      <a:pt x="31" y="56"/>
                      <a:pt x="33" y="55"/>
                      <a:pt x="34" y="54"/>
                    </a:cubicBezTo>
                    <a:cubicBezTo>
                      <a:pt x="34" y="53"/>
                      <a:pt x="37" y="50"/>
                      <a:pt x="37" y="49"/>
                    </a:cubicBezTo>
                    <a:cubicBezTo>
                      <a:pt x="37" y="48"/>
                      <a:pt x="36" y="46"/>
                      <a:pt x="36" y="44"/>
                    </a:cubicBezTo>
                    <a:cubicBezTo>
                      <a:pt x="36" y="42"/>
                      <a:pt x="36" y="41"/>
                      <a:pt x="36" y="39"/>
                    </a:cubicBezTo>
                    <a:cubicBezTo>
                      <a:pt x="36" y="36"/>
                      <a:pt x="37" y="36"/>
                      <a:pt x="40" y="35"/>
                    </a:cubicBezTo>
                    <a:cubicBezTo>
                      <a:pt x="44" y="34"/>
                      <a:pt x="44" y="32"/>
                      <a:pt x="44" y="28"/>
                    </a:cubicBezTo>
                    <a:cubicBezTo>
                      <a:pt x="43" y="29"/>
                      <a:pt x="41" y="29"/>
                      <a:pt x="40" y="28"/>
                    </a:cubicBezTo>
                    <a:cubicBezTo>
                      <a:pt x="40" y="28"/>
                      <a:pt x="40" y="29"/>
                      <a:pt x="40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2" name="Freeform 626">
                <a:extLst>
                  <a:ext uri="{FF2B5EF4-FFF2-40B4-BE49-F238E27FC236}">
                    <a16:creationId xmlns:a16="http://schemas.microsoft.com/office/drawing/2014/main" id="{B6BA3AD3-8FA3-B241-99E5-A59645707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2136" y="8650390"/>
                <a:ext cx="623736" cy="673172"/>
              </a:xfrm>
              <a:custGeom>
                <a:avLst/>
                <a:gdLst>
                  <a:gd name="T0" fmla="*/ 61 w 64"/>
                  <a:gd name="T1" fmla="*/ 42 h 70"/>
                  <a:gd name="T2" fmla="*/ 58 w 64"/>
                  <a:gd name="T3" fmla="*/ 35 h 70"/>
                  <a:gd name="T4" fmla="*/ 50 w 64"/>
                  <a:gd name="T5" fmla="*/ 35 h 70"/>
                  <a:gd name="T6" fmla="*/ 49 w 64"/>
                  <a:gd name="T7" fmla="*/ 33 h 70"/>
                  <a:gd name="T8" fmla="*/ 47 w 64"/>
                  <a:gd name="T9" fmla="*/ 30 h 70"/>
                  <a:gd name="T10" fmla="*/ 48 w 64"/>
                  <a:gd name="T11" fmla="*/ 28 h 70"/>
                  <a:gd name="T12" fmla="*/ 47 w 64"/>
                  <a:gd name="T13" fmla="*/ 26 h 70"/>
                  <a:gd name="T14" fmla="*/ 47 w 64"/>
                  <a:gd name="T15" fmla="*/ 23 h 70"/>
                  <a:gd name="T16" fmla="*/ 41 w 64"/>
                  <a:gd name="T17" fmla="*/ 21 h 70"/>
                  <a:gd name="T18" fmla="*/ 37 w 64"/>
                  <a:gd name="T19" fmla="*/ 18 h 70"/>
                  <a:gd name="T20" fmla="*/ 33 w 64"/>
                  <a:gd name="T21" fmla="*/ 16 h 70"/>
                  <a:gd name="T22" fmla="*/ 29 w 64"/>
                  <a:gd name="T23" fmla="*/ 16 h 70"/>
                  <a:gd name="T24" fmla="*/ 23 w 64"/>
                  <a:gd name="T25" fmla="*/ 9 h 70"/>
                  <a:gd name="T26" fmla="*/ 23 w 64"/>
                  <a:gd name="T27" fmla="*/ 6 h 70"/>
                  <a:gd name="T28" fmla="*/ 23 w 64"/>
                  <a:gd name="T29" fmla="*/ 4 h 70"/>
                  <a:gd name="T30" fmla="*/ 18 w 64"/>
                  <a:gd name="T31" fmla="*/ 3 h 70"/>
                  <a:gd name="T32" fmla="*/ 10 w 64"/>
                  <a:gd name="T33" fmla="*/ 6 h 70"/>
                  <a:gd name="T34" fmla="*/ 7 w 64"/>
                  <a:gd name="T35" fmla="*/ 9 h 70"/>
                  <a:gd name="T36" fmla="*/ 2 w 64"/>
                  <a:gd name="T37" fmla="*/ 8 h 70"/>
                  <a:gd name="T38" fmla="*/ 6 w 64"/>
                  <a:gd name="T39" fmla="*/ 16 h 70"/>
                  <a:gd name="T40" fmla="*/ 5 w 64"/>
                  <a:gd name="T41" fmla="*/ 23 h 70"/>
                  <a:gd name="T42" fmla="*/ 4 w 64"/>
                  <a:gd name="T43" fmla="*/ 27 h 70"/>
                  <a:gd name="T44" fmla="*/ 3 w 64"/>
                  <a:gd name="T45" fmla="*/ 31 h 70"/>
                  <a:gd name="T46" fmla="*/ 5 w 64"/>
                  <a:gd name="T47" fmla="*/ 35 h 70"/>
                  <a:gd name="T48" fmla="*/ 3 w 64"/>
                  <a:gd name="T49" fmla="*/ 38 h 70"/>
                  <a:gd name="T50" fmla="*/ 4 w 64"/>
                  <a:gd name="T51" fmla="*/ 46 h 70"/>
                  <a:gd name="T52" fmla="*/ 4 w 64"/>
                  <a:gd name="T53" fmla="*/ 49 h 70"/>
                  <a:gd name="T54" fmla="*/ 7 w 64"/>
                  <a:gd name="T55" fmla="*/ 52 h 70"/>
                  <a:gd name="T56" fmla="*/ 7 w 64"/>
                  <a:gd name="T57" fmla="*/ 54 h 70"/>
                  <a:gd name="T58" fmla="*/ 6 w 64"/>
                  <a:gd name="T59" fmla="*/ 56 h 70"/>
                  <a:gd name="T60" fmla="*/ 9 w 64"/>
                  <a:gd name="T61" fmla="*/ 63 h 70"/>
                  <a:gd name="T62" fmla="*/ 13 w 64"/>
                  <a:gd name="T63" fmla="*/ 69 h 70"/>
                  <a:gd name="T64" fmla="*/ 14 w 64"/>
                  <a:gd name="T65" fmla="*/ 67 h 70"/>
                  <a:gd name="T66" fmla="*/ 17 w 64"/>
                  <a:gd name="T67" fmla="*/ 65 h 70"/>
                  <a:gd name="T68" fmla="*/ 20 w 64"/>
                  <a:gd name="T69" fmla="*/ 65 h 70"/>
                  <a:gd name="T70" fmla="*/ 25 w 64"/>
                  <a:gd name="T71" fmla="*/ 65 h 70"/>
                  <a:gd name="T72" fmla="*/ 28 w 64"/>
                  <a:gd name="T73" fmla="*/ 68 h 70"/>
                  <a:gd name="T74" fmla="*/ 31 w 64"/>
                  <a:gd name="T75" fmla="*/ 65 h 70"/>
                  <a:gd name="T76" fmla="*/ 37 w 64"/>
                  <a:gd name="T77" fmla="*/ 64 h 70"/>
                  <a:gd name="T78" fmla="*/ 44 w 64"/>
                  <a:gd name="T79" fmla="*/ 52 h 70"/>
                  <a:gd name="T80" fmla="*/ 52 w 64"/>
                  <a:gd name="T81" fmla="*/ 51 h 70"/>
                  <a:gd name="T82" fmla="*/ 59 w 64"/>
                  <a:gd name="T83" fmla="*/ 54 h 70"/>
                  <a:gd name="T84" fmla="*/ 61 w 64"/>
                  <a:gd name="T85" fmla="*/ 42 h 70"/>
                  <a:gd name="T86" fmla="*/ 61 w 64"/>
                  <a:gd name="T87" fmla="*/ 4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4" h="70">
                    <a:moveTo>
                      <a:pt x="61" y="42"/>
                    </a:moveTo>
                    <a:cubicBezTo>
                      <a:pt x="57" y="40"/>
                      <a:pt x="58" y="39"/>
                      <a:pt x="58" y="35"/>
                    </a:cubicBezTo>
                    <a:cubicBezTo>
                      <a:pt x="55" y="35"/>
                      <a:pt x="52" y="35"/>
                      <a:pt x="50" y="35"/>
                    </a:cubicBezTo>
                    <a:cubicBezTo>
                      <a:pt x="48" y="35"/>
                      <a:pt x="49" y="34"/>
                      <a:pt x="49" y="33"/>
                    </a:cubicBezTo>
                    <a:cubicBezTo>
                      <a:pt x="49" y="32"/>
                      <a:pt x="48" y="30"/>
                      <a:pt x="47" y="30"/>
                    </a:cubicBezTo>
                    <a:cubicBezTo>
                      <a:pt x="47" y="29"/>
                      <a:pt x="48" y="29"/>
                      <a:pt x="48" y="28"/>
                    </a:cubicBezTo>
                    <a:cubicBezTo>
                      <a:pt x="49" y="27"/>
                      <a:pt x="48" y="26"/>
                      <a:pt x="47" y="26"/>
                    </a:cubicBezTo>
                    <a:cubicBezTo>
                      <a:pt x="47" y="25"/>
                      <a:pt x="48" y="24"/>
                      <a:pt x="47" y="23"/>
                    </a:cubicBezTo>
                    <a:cubicBezTo>
                      <a:pt x="45" y="21"/>
                      <a:pt x="43" y="21"/>
                      <a:pt x="41" y="21"/>
                    </a:cubicBezTo>
                    <a:cubicBezTo>
                      <a:pt x="40" y="21"/>
                      <a:pt x="38" y="19"/>
                      <a:pt x="37" y="18"/>
                    </a:cubicBezTo>
                    <a:cubicBezTo>
                      <a:pt x="35" y="18"/>
                      <a:pt x="34" y="16"/>
                      <a:pt x="33" y="16"/>
                    </a:cubicBezTo>
                    <a:cubicBezTo>
                      <a:pt x="31" y="16"/>
                      <a:pt x="30" y="16"/>
                      <a:pt x="29" y="16"/>
                    </a:cubicBezTo>
                    <a:cubicBezTo>
                      <a:pt x="27" y="16"/>
                      <a:pt x="23" y="11"/>
                      <a:pt x="23" y="9"/>
                    </a:cubicBezTo>
                    <a:cubicBezTo>
                      <a:pt x="23" y="8"/>
                      <a:pt x="23" y="7"/>
                      <a:pt x="23" y="6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3" y="0"/>
                      <a:pt x="21" y="2"/>
                      <a:pt x="18" y="3"/>
                    </a:cubicBezTo>
                    <a:cubicBezTo>
                      <a:pt x="15" y="3"/>
                      <a:pt x="13" y="6"/>
                      <a:pt x="10" y="6"/>
                    </a:cubicBezTo>
                    <a:cubicBezTo>
                      <a:pt x="8" y="6"/>
                      <a:pt x="8" y="8"/>
                      <a:pt x="7" y="9"/>
                    </a:cubicBezTo>
                    <a:cubicBezTo>
                      <a:pt x="6" y="9"/>
                      <a:pt x="3" y="8"/>
                      <a:pt x="2" y="8"/>
                    </a:cubicBezTo>
                    <a:cubicBezTo>
                      <a:pt x="4" y="9"/>
                      <a:pt x="5" y="14"/>
                      <a:pt x="6" y="16"/>
                    </a:cubicBezTo>
                    <a:cubicBezTo>
                      <a:pt x="4" y="17"/>
                      <a:pt x="5" y="21"/>
                      <a:pt x="5" y="23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3" y="31"/>
                    </a:cubicBezTo>
                    <a:cubicBezTo>
                      <a:pt x="2" y="33"/>
                      <a:pt x="5" y="33"/>
                      <a:pt x="5" y="35"/>
                    </a:cubicBezTo>
                    <a:cubicBezTo>
                      <a:pt x="5" y="36"/>
                      <a:pt x="3" y="37"/>
                      <a:pt x="3" y="38"/>
                    </a:cubicBezTo>
                    <a:cubicBezTo>
                      <a:pt x="0" y="41"/>
                      <a:pt x="4" y="42"/>
                      <a:pt x="4" y="46"/>
                    </a:cubicBezTo>
                    <a:cubicBezTo>
                      <a:pt x="4" y="47"/>
                      <a:pt x="4" y="48"/>
                      <a:pt x="4" y="49"/>
                    </a:cubicBezTo>
                    <a:cubicBezTo>
                      <a:pt x="5" y="50"/>
                      <a:pt x="6" y="51"/>
                      <a:pt x="7" y="52"/>
                    </a:cubicBezTo>
                    <a:cubicBezTo>
                      <a:pt x="7" y="53"/>
                      <a:pt x="5" y="53"/>
                      <a:pt x="7" y="54"/>
                    </a:cubicBezTo>
                    <a:cubicBezTo>
                      <a:pt x="7" y="54"/>
                      <a:pt x="6" y="56"/>
                      <a:pt x="6" y="56"/>
                    </a:cubicBezTo>
                    <a:cubicBezTo>
                      <a:pt x="6" y="59"/>
                      <a:pt x="9" y="61"/>
                      <a:pt x="9" y="63"/>
                    </a:cubicBezTo>
                    <a:cubicBezTo>
                      <a:pt x="10" y="66"/>
                      <a:pt x="8" y="69"/>
                      <a:pt x="13" y="69"/>
                    </a:cubicBezTo>
                    <a:cubicBezTo>
                      <a:pt x="14" y="70"/>
                      <a:pt x="14" y="68"/>
                      <a:pt x="14" y="67"/>
                    </a:cubicBezTo>
                    <a:cubicBezTo>
                      <a:pt x="14" y="66"/>
                      <a:pt x="16" y="65"/>
                      <a:pt x="17" y="65"/>
                    </a:cubicBezTo>
                    <a:cubicBezTo>
                      <a:pt x="18" y="64"/>
                      <a:pt x="19" y="63"/>
                      <a:pt x="20" y="65"/>
                    </a:cubicBezTo>
                    <a:cubicBezTo>
                      <a:pt x="22" y="66"/>
                      <a:pt x="24" y="65"/>
                      <a:pt x="25" y="65"/>
                    </a:cubicBezTo>
                    <a:cubicBezTo>
                      <a:pt x="27" y="65"/>
                      <a:pt x="27" y="68"/>
                      <a:pt x="28" y="68"/>
                    </a:cubicBezTo>
                    <a:cubicBezTo>
                      <a:pt x="29" y="68"/>
                      <a:pt x="30" y="66"/>
                      <a:pt x="31" y="65"/>
                    </a:cubicBezTo>
                    <a:cubicBezTo>
                      <a:pt x="32" y="63"/>
                      <a:pt x="36" y="66"/>
                      <a:pt x="37" y="64"/>
                    </a:cubicBezTo>
                    <a:cubicBezTo>
                      <a:pt x="39" y="59"/>
                      <a:pt x="38" y="54"/>
                      <a:pt x="44" y="52"/>
                    </a:cubicBezTo>
                    <a:cubicBezTo>
                      <a:pt x="46" y="51"/>
                      <a:pt x="49" y="51"/>
                      <a:pt x="52" y="51"/>
                    </a:cubicBezTo>
                    <a:cubicBezTo>
                      <a:pt x="55" y="51"/>
                      <a:pt x="57" y="52"/>
                      <a:pt x="59" y="54"/>
                    </a:cubicBezTo>
                    <a:cubicBezTo>
                      <a:pt x="60" y="51"/>
                      <a:pt x="64" y="43"/>
                      <a:pt x="61" y="42"/>
                    </a:cubicBezTo>
                    <a:cubicBezTo>
                      <a:pt x="60" y="41"/>
                      <a:pt x="62" y="42"/>
                      <a:pt x="6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3" name="Freeform 627">
                <a:extLst>
                  <a:ext uri="{FF2B5EF4-FFF2-40B4-BE49-F238E27FC236}">
                    <a16:creationId xmlns:a16="http://schemas.microsoft.com/office/drawing/2014/main" id="{F1969A0E-39F5-AE4B-8FBA-BD85BE2F3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3818" y="9129820"/>
                <a:ext cx="437942" cy="426889"/>
              </a:xfrm>
              <a:custGeom>
                <a:avLst/>
                <a:gdLst>
                  <a:gd name="T0" fmla="*/ 40 w 45"/>
                  <a:gd name="T1" fmla="*/ 24 h 44"/>
                  <a:gd name="T2" fmla="*/ 36 w 45"/>
                  <a:gd name="T3" fmla="*/ 24 h 44"/>
                  <a:gd name="T4" fmla="*/ 36 w 45"/>
                  <a:gd name="T5" fmla="*/ 20 h 44"/>
                  <a:gd name="T6" fmla="*/ 34 w 45"/>
                  <a:gd name="T7" fmla="*/ 17 h 44"/>
                  <a:gd name="T8" fmla="*/ 29 w 45"/>
                  <a:gd name="T9" fmla="*/ 16 h 44"/>
                  <a:gd name="T10" fmla="*/ 25 w 45"/>
                  <a:gd name="T11" fmla="*/ 15 h 44"/>
                  <a:gd name="T12" fmla="*/ 25 w 45"/>
                  <a:gd name="T13" fmla="*/ 12 h 44"/>
                  <a:gd name="T14" fmla="*/ 24 w 45"/>
                  <a:gd name="T15" fmla="*/ 7 h 44"/>
                  <a:gd name="T16" fmla="*/ 21 w 45"/>
                  <a:gd name="T17" fmla="*/ 3 h 44"/>
                  <a:gd name="T18" fmla="*/ 14 w 45"/>
                  <a:gd name="T19" fmla="*/ 1 h 44"/>
                  <a:gd name="T20" fmla="*/ 5 w 45"/>
                  <a:gd name="T21" fmla="*/ 3 h 44"/>
                  <a:gd name="T22" fmla="*/ 2 w 45"/>
                  <a:gd name="T23" fmla="*/ 11 h 44"/>
                  <a:gd name="T24" fmla="*/ 1 w 45"/>
                  <a:gd name="T25" fmla="*/ 14 h 44"/>
                  <a:gd name="T26" fmla="*/ 2 w 45"/>
                  <a:gd name="T27" fmla="*/ 17 h 44"/>
                  <a:gd name="T28" fmla="*/ 9 w 45"/>
                  <a:gd name="T29" fmla="*/ 24 h 44"/>
                  <a:gd name="T30" fmla="*/ 13 w 45"/>
                  <a:gd name="T31" fmla="*/ 25 h 44"/>
                  <a:gd name="T32" fmla="*/ 17 w 45"/>
                  <a:gd name="T33" fmla="*/ 27 h 44"/>
                  <a:gd name="T34" fmla="*/ 25 w 45"/>
                  <a:gd name="T35" fmla="*/ 35 h 44"/>
                  <a:gd name="T36" fmla="*/ 22 w 45"/>
                  <a:gd name="T37" fmla="*/ 39 h 44"/>
                  <a:gd name="T38" fmla="*/ 20 w 45"/>
                  <a:gd name="T39" fmla="*/ 42 h 44"/>
                  <a:gd name="T40" fmla="*/ 28 w 45"/>
                  <a:gd name="T41" fmla="*/ 44 h 44"/>
                  <a:gd name="T42" fmla="*/ 32 w 45"/>
                  <a:gd name="T43" fmla="*/ 43 h 44"/>
                  <a:gd name="T44" fmla="*/ 37 w 45"/>
                  <a:gd name="T45" fmla="*/ 42 h 44"/>
                  <a:gd name="T46" fmla="*/ 40 w 45"/>
                  <a:gd name="T47" fmla="*/ 39 h 44"/>
                  <a:gd name="T48" fmla="*/ 41 w 45"/>
                  <a:gd name="T49" fmla="*/ 34 h 44"/>
                  <a:gd name="T50" fmla="*/ 40 w 45"/>
                  <a:gd name="T51" fmla="*/ 24 h 44"/>
                  <a:gd name="T52" fmla="*/ 40 w 45"/>
                  <a:gd name="T53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" h="44">
                    <a:moveTo>
                      <a:pt x="40" y="24"/>
                    </a:moveTo>
                    <a:cubicBezTo>
                      <a:pt x="39" y="25"/>
                      <a:pt x="37" y="26"/>
                      <a:pt x="36" y="24"/>
                    </a:cubicBezTo>
                    <a:cubicBezTo>
                      <a:pt x="35" y="23"/>
                      <a:pt x="37" y="22"/>
                      <a:pt x="36" y="20"/>
                    </a:cubicBezTo>
                    <a:cubicBezTo>
                      <a:pt x="35" y="19"/>
                      <a:pt x="35" y="18"/>
                      <a:pt x="34" y="17"/>
                    </a:cubicBezTo>
                    <a:cubicBezTo>
                      <a:pt x="31" y="15"/>
                      <a:pt x="31" y="17"/>
                      <a:pt x="29" y="16"/>
                    </a:cubicBezTo>
                    <a:cubicBezTo>
                      <a:pt x="28" y="16"/>
                      <a:pt x="27" y="16"/>
                      <a:pt x="25" y="15"/>
                    </a:cubicBezTo>
                    <a:cubicBezTo>
                      <a:pt x="23" y="15"/>
                      <a:pt x="24" y="13"/>
                      <a:pt x="25" y="12"/>
                    </a:cubicBezTo>
                    <a:cubicBezTo>
                      <a:pt x="25" y="10"/>
                      <a:pt x="24" y="8"/>
                      <a:pt x="24" y="7"/>
                    </a:cubicBezTo>
                    <a:cubicBezTo>
                      <a:pt x="23" y="4"/>
                      <a:pt x="24" y="4"/>
                      <a:pt x="21" y="3"/>
                    </a:cubicBezTo>
                    <a:cubicBezTo>
                      <a:pt x="19" y="1"/>
                      <a:pt x="18" y="0"/>
                      <a:pt x="14" y="1"/>
                    </a:cubicBezTo>
                    <a:cubicBezTo>
                      <a:pt x="11" y="1"/>
                      <a:pt x="7" y="2"/>
                      <a:pt x="5" y="3"/>
                    </a:cubicBezTo>
                    <a:cubicBezTo>
                      <a:pt x="2" y="6"/>
                      <a:pt x="3" y="8"/>
                      <a:pt x="2" y="11"/>
                    </a:cubicBezTo>
                    <a:cubicBezTo>
                      <a:pt x="2" y="12"/>
                      <a:pt x="1" y="13"/>
                      <a:pt x="1" y="14"/>
                    </a:cubicBezTo>
                    <a:cubicBezTo>
                      <a:pt x="0" y="15"/>
                      <a:pt x="1" y="15"/>
                      <a:pt x="2" y="17"/>
                    </a:cubicBezTo>
                    <a:cubicBezTo>
                      <a:pt x="4" y="20"/>
                      <a:pt x="6" y="21"/>
                      <a:pt x="9" y="24"/>
                    </a:cubicBezTo>
                    <a:cubicBezTo>
                      <a:pt x="10" y="25"/>
                      <a:pt x="12" y="25"/>
                      <a:pt x="13" y="25"/>
                    </a:cubicBezTo>
                    <a:cubicBezTo>
                      <a:pt x="15" y="25"/>
                      <a:pt x="16" y="26"/>
                      <a:pt x="17" y="27"/>
                    </a:cubicBezTo>
                    <a:cubicBezTo>
                      <a:pt x="19" y="28"/>
                      <a:pt x="27" y="31"/>
                      <a:pt x="25" y="35"/>
                    </a:cubicBezTo>
                    <a:cubicBezTo>
                      <a:pt x="24" y="36"/>
                      <a:pt x="22" y="37"/>
                      <a:pt x="22" y="39"/>
                    </a:cubicBezTo>
                    <a:cubicBezTo>
                      <a:pt x="22" y="41"/>
                      <a:pt x="22" y="41"/>
                      <a:pt x="20" y="42"/>
                    </a:cubicBezTo>
                    <a:cubicBezTo>
                      <a:pt x="19" y="44"/>
                      <a:pt x="27" y="43"/>
                      <a:pt x="28" y="44"/>
                    </a:cubicBezTo>
                    <a:cubicBezTo>
                      <a:pt x="30" y="44"/>
                      <a:pt x="30" y="44"/>
                      <a:pt x="32" y="43"/>
                    </a:cubicBezTo>
                    <a:cubicBezTo>
                      <a:pt x="33" y="41"/>
                      <a:pt x="36" y="43"/>
                      <a:pt x="37" y="42"/>
                    </a:cubicBezTo>
                    <a:cubicBezTo>
                      <a:pt x="38" y="41"/>
                      <a:pt x="39" y="40"/>
                      <a:pt x="40" y="39"/>
                    </a:cubicBezTo>
                    <a:cubicBezTo>
                      <a:pt x="41" y="37"/>
                      <a:pt x="40" y="35"/>
                      <a:pt x="41" y="34"/>
                    </a:cubicBezTo>
                    <a:cubicBezTo>
                      <a:pt x="41" y="32"/>
                      <a:pt x="45" y="24"/>
                      <a:pt x="40" y="24"/>
                    </a:cubicBezTo>
                    <a:cubicBezTo>
                      <a:pt x="40" y="25"/>
                      <a:pt x="41" y="24"/>
                      <a:pt x="40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4" name="Freeform 628">
                <a:extLst>
                  <a:ext uri="{FF2B5EF4-FFF2-40B4-BE49-F238E27FC236}">
                    <a16:creationId xmlns:a16="http://schemas.microsoft.com/office/drawing/2014/main" id="{AE954769-4E59-E843-8407-00C4F81D89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89755" y="7944381"/>
                <a:ext cx="1934242" cy="1940704"/>
              </a:xfrm>
              <a:custGeom>
                <a:avLst/>
                <a:gdLst>
                  <a:gd name="T0" fmla="*/ 188 w 199"/>
                  <a:gd name="T1" fmla="*/ 51 h 201"/>
                  <a:gd name="T2" fmla="*/ 165 w 199"/>
                  <a:gd name="T3" fmla="*/ 41 h 201"/>
                  <a:gd name="T4" fmla="*/ 135 w 199"/>
                  <a:gd name="T5" fmla="*/ 30 h 201"/>
                  <a:gd name="T6" fmla="*/ 122 w 199"/>
                  <a:gd name="T7" fmla="*/ 36 h 201"/>
                  <a:gd name="T8" fmla="*/ 116 w 199"/>
                  <a:gd name="T9" fmla="*/ 29 h 201"/>
                  <a:gd name="T10" fmla="*/ 111 w 199"/>
                  <a:gd name="T11" fmla="*/ 33 h 201"/>
                  <a:gd name="T12" fmla="*/ 120 w 199"/>
                  <a:gd name="T13" fmla="*/ 23 h 201"/>
                  <a:gd name="T14" fmla="*/ 116 w 199"/>
                  <a:gd name="T15" fmla="*/ 8 h 201"/>
                  <a:gd name="T16" fmla="*/ 105 w 199"/>
                  <a:gd name="T17" fmla="*/ 15 h 201"/>
                  <a:gd name="T18" fmla="*/ 93 w 199"/>
                  <a:gd name="T19" fmla="*/ 14 h 201"/>
                  <a:gd name="T20" fmla="*/ 77 w 199"/>
                  <a:gd name="T21" fmla="*/ 19 h 201"/>
                  <a:gd name="T22" fmla="*/ 69 w 199"/>
                  <a:gd name="T23" fmla="*/ 1 h 201"/>
                  <a:gd name="T24" fmla="*/ 56 w 199"/>
                  <a:gd name="T25" fmla="*/ 7 h 201"/>
                  <a:gd name="T26" fmla="*/ 50 w 199"/>
                  <a:gd name="T27" fmla="*/ 11 h 201"/>
                  <a:gd name="T28" fmla="*/ 51 w 199"/>
                  <a:gd name="T29" fmla="*/ 16 h 201"/>
                  <a:gd name="T30" fmla="*/ 41 w 199"/>
                  <a:gd name="T31" fmla="*/ 22 h 201"/>
                  <a:gd name="T32" fmla="*/ 27 w 199"/>
                  <a:gd name="T33" fmla="*/ 18 h 201"/>
                  <a:gd name="T34" fmla="*/ 25 w 199"/>
                  <a:gd name="T35" fmla="*/ 21 h 201"/>
                  <a:gd name="T36" fmla="*/ 22 w 199"/>
                  <a:gd name="T37" fmla="*/ 39 h 201"/>
                  <a:gd name="T38" fmla="*/ 10 w 199"/>
                  <a:gd name="T39" fmla="*/ 49 h 201"/>
                  <a:gd name="T40" fmla="*/ 2 w 199"/>
                  <a:gd name="T41" fmla="*/ 66 h 201"/>
                  <a:gd name="T42" fmla="*/ 9 w 199"/>
                  <a:gd name="T43" fmla="*/ 75 h 201"/>
                  <a:gd name="T44" fmla="*/ 24 w 199"/>
                  <a:gd name="T45" fmla="*/ 81 h 201"/>
                  <a:gd name="T46" fmla="*/ 39 w 199"/>
                  <a:gd name="T47" fmla="*/ 76 h 201"/>
                  <a:gd name="T48" fmla="*/ 49 w 199"/>
                  <a:gd name="T49" fmla="*/ 88 h 201"/>
                  <a:gd name="T50" fmla="*/ 61 w 199"/>
                  <a:gd name="T51" fmla="*/ 94 h 201"/>
                  <a:gd name="T52" fmla="*/ 68 w 199"/>
                  <a:gd name="T53" fmla="*/ 102 h 201"/>
                  <a:gd name="T54" fmla="*/ 80 w 199"/>
                  <a:gd name="T55" fmla="*/ 114 h 201"/>
                  <a:gd name="T56" fmla="*/ 82 w 199"/>
                  <a:gd name="T57" fmla="*/ 135 h 201"/>
                  <a:gd name="T58" fmla="*/ 93 w 199"/>
                  <a:gd name="T59" fmla="*/ 145 h 201"/>
                  <a:gd name="T60" fmla="*/ 98 w 199"/>
                  <a:gd name="T61" fmla="*/ 157 h 201"/>
                  <a:gd name="T62" fmla="*/ 90 w 199"/>
                  <a:gd name="T63" fmla="*/ 173 h 201"/>
                  <a:gd name="T64" fmla="*/ 86 w 199"/>
                  <a:gd name="T65" fmla="*/ 181 h 201"/>
                  <a:gd name="T66" fmla="*/ 94 w 199"/>
                  <a:gd name="T67" fmla="*/ 187 h 201"/>
                  <a:gd name="T68" fmla="*/ 107 w 199"/>
                  <a:gd name="T69" fmla="*/ 197 h 201"/>
                  <a:gd name="T70" fmla="*/ 119 w 199"/>
                  <a:gd name="T71" fmla="*/ 180 h 201"/>
                  <a:gd name="T72" fmla="*/ 128 w 199"/>
                  <a:gd name="T73" fmla="*/ 157 h 201"/>
                  <a:gd name="T74" fmla="*/ 137 w 199"/>
                  <a:gd name="T75" fmla="*/ 149 h 201"/>
                  <a:gd name="T76" fmla="*/ 144 w 199"/>
                  <a:gd name="T77" fmla="*/ 147 h 201"/>
                  <a:gd name="T78" fmla="*/ 155 w 199"/>
                  <a:gd name="T79" fmla="*/ 142 h 201"/>
                  <a:gd name="T80" fmla="*/ 163 w 199"/>
                  <a:gd name="T81" fmla="*/ 139 h 201"/>
                  <a:gd name="T82" fmla="*/ 169 w 199"/>
                  <a:gd name="T83" fmla="*/ 130 h 201"/>
                  <a:gd name="T84" fmla="*/ 175 w 199"/>
                  <a:gd name="T85" fmla="*/ 116 h 201"/>
                  <a:gd name="T86" fmla="*/ 176 w 199"/>
                  <a:gd name="T87" fmla="*/ 98 h 201"/>
                  <a:gd name="T88" fmla="*/ 178 w 199"/>
                  <a:gd name="T89" fmla="*/ 91 h 201"/>
                  <a:gd name="T90" fmla="*/ 182 w 199"/>
                  <a:gd name="T91" fmla="*/ 86 h 201"/>
                  <a:gd name="T92" fmla="*/ 196 w 199"/>
                  <a:gd name="T93" fmla="*/ 57 h 201"/>
                  <a:gd name="T94" fmla="*/ 110 w 199"/>
                  <a:gd name="T95" fmla="*/ 190 h 201"/>
                  <a:gd name="T96" fmla="*/ 115 w 199"/>
                  <a:gd name="T97" fmla="*/ 18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9" h="201">
                    <a:moveTo>
                      <a:pt x="196" y="57"/>
                    </a:moveTo>
                    <a:cubicBezTo>
                      <a:pt x="195" y="55"/>
                      <a:pt x="195" y="53"/>
                      <a:pt x="194" y="52"/>
                    </a:cubicBezTo>
                    <a:cubicBezTo>
                      <a:pt x="192" y="51"/>
                      <a:pt x="189" y="52"/>
                      <a:pt x="188" y="51"/>
                    </a:cubicBezTo>
                    <a:cubicBezTo>
                      <a:pt x="183" y="50"/>
                      <a:pt x="180" y="46"/>
                      <a:pt x="177" y="44"/>
                    </a:cubicBezTo>
                    <a:cubicBezTo>
                      <a:pt x="175" y="43"/>
                      <a:pt x="173" y="42"/>
                      <a:pt x="172" y="41"/>
                    </a:cubicBezTo>
                    <a:cubicBezTo>
                      <a:pt x="169" y="40"/>
                      <a:pt x="168" y="41"/>
                      <a:pt x="165" y="41"/>
                    </a:cubicBezTo>
                    <a:cubicBezTo>
                      <a:pt x="161" y="42"/>
                      <a:pt x="157" y="37"/>
                      <a:pt x="153" y="39"/>
                    </a:cubicBezTo>
                    <a:cubicBezTo>
                      <a:pt x="150" y="40"/>
                      <a:pt x="147" y="35"/>
                      <a:pt x="145" y="34"/>
                    </a:cubicBezTo>
                    <a:cubicBezTo>
                      <a:pt x="142" y="32"/>
                      <a:pt x="138" y="30"/>
                      <a:pt x="135" y="30"/>
                    </a:cubicBezTo>
                    <a:cubicBezTo>
                      <a:pt x="133" y="29"/>
                      <a:pt x="131" y="29"/>
                      <a:pt x="130" y="30"/>
                    </a:cubicBezTo>
                    <a:cubicBezTo>
                      <a:pt x="129" y="33"/>
                      <a:pt x="126" y="34"/>
                      <a:pt x="125" y="36"/>
                    </a:cubicBezTo>
                    <a:cubicBezTo>
                      <a:pt x="123" y="39"/>
                      <a:pt x="124" y="38"/>
                      <a:pt x="122" y="36"/>
                    </a:cubicBezTo>
                    <a:cubicBezTo>
                      <a:pt x="122" y="36"/>
                      <a:pt x="121" y="35"/>
                      <a:pt x="121" y="35"/>
                    </a:cubicBezTo>
                    <a:cubicBezTo>
                      <a:pt x="119" y="34"/>
                      <a:pt x="120" y="36"/>
                      <a:pt x="119" y="37"/>
                    </a:cubicBezTo>
                    <a:cubicBezTo>
                      <a:pt x="118" y="38"/>
                      <a:pt x="115" y="29"/>
                      <a:pt x="116" y="29"/>
                    </a:cubicBezTo>
                    <a:cubicBezTo>
                      <a:pt x="116" y="29"/>
                      <a:pt x="113" y="33"/>
                      <a:pt x="112" y="33"/>
                    </a:cubicBezTo>
                    <a:cubicBezTo>
                      <a:pt x="112" y="33"/>
                      <a:pt x="116" y="30"/>
                      <a:pt x="115" y="29"/>
                    </a:cubicBezTo>
                    <a:cubicBezTo>
                      <a:pt x="113" y="28"/>
                      <a:pt x="113" y="33"/>
                      <a:pt x="111" y="33"/>
                    </a:cubicBezTo>
                    <a:cubicBezTo>
                      <a:pt x="111" y="33"/>
                      <a:pt x="115" y="27"/>
                      <a:pt x="115" y="26"/>
                    </a:cubicBezTo>
                    <a:cubicBezTo>
                      <a:pt x="115" y="25"/>
                      <a:pt x="117" y="25"/>
                      <a:pt x="117" y="24"/>
                    </a:cubicBezTo>
                    <a:cubicBezTo>
                      <a:pt x="118" y="23"/>
                      <a:pt x="119" y="25"/>
                      <a:pt x="120" y="23"/>
                    </a:cubicBezTo>
                    <a:cubicBezTo>
                      <a:pt x="121" y="22"/>
                      <a:pt x="120" y="22"/>
                      <a:pt x="120" y="20"/>
                    </a:cubicBezTo>
                    <a:cubicBezTo>
                      <a:pt x="121" y="19"/>
                      <a:pt x="121" y="17"/>
                      <a:pt x="119" y="16"/>
                    </a:cubicBezTo>
                    <a:cubicBezTo>
                      <a:pt x="116" y="15"/>
                      <a:pt x="116" y="11"/>
                      <a:pt x="116" y="8"/>
                    </a:cubicBezTo>
                    <a:cubicBezTo>
                      <a:pt x="116" y="7"/>
                      <a:pt x="115" y="6"/>
                      <a:pt x="114" y="5"/>
                    </a:cubicBezTo>
                    <a:cubicBezTo>
                      <a:pt x="113" y="4"/>
                      <a:pt x="112" y="7"/>
                      <a:pt x="111" y="8"/>
                    </a:cubicBezTo>
                    <a:cubicBezTo>
                      <a:pt x="110" y="11"/>
                      <a:pt x="108" y="15"/>
                      <a:pt x="105" y="15"/>
                    </a:cubicBezTo>
                    <a:cubicBezTo>
                      <a:pt x="104" y="15"/>
                      <a:pt x="103" y="14"/>
                      <a:pt x="101" y="14"/>
                    </a:cubicBezTo>
                    <a:cubicBezTo>
                      <a:pt x="100" y="14"/>
                      <a:pt x="99" y="15"/>
                      <a:pt x="98" y="14"/>
                    </a:cubicBezTo>
                    <a:cubicBezTo>
                      <a:pt x="96" y="13"/>
                      <a:pt x="95" y="14"/>
                      <a:pt x="93" y="14"/>
                    </a:cubicBezTo>
                    <a:cubicBezTo>
                      <a:pt x="91" y="14"/>
                      <a:pt x="92" y="14"/>
                      <a:pt x="91" y="16"/>
                    </a:cubicBezTo>
                    <a:cubicBezTo>
                      <a:pt x="90" y="17"/>
                      <a:pt x="85" y="16"/>
                      <a:pt x="84" y="17"/>
                    </a:cubicBezTo>
                    <a:cubicBezTo>
                      <a:pt x="82" y="17"/>
                      <a:pt x="79" y="19"/>
                      <a:pt x="77" y="19"/>
                    </a:cubicBezTo>
                    <a:cubicBezTo>
                      <a:pt x="74" y="19"/>
                      <a:pt x="72" y="15"/>
                      <a:pt x="72" y="13"/>
                    </a:cubicBezTo>
                    <a:cubicBezTo>
                      <a:pt x="70" y="10"/>
                      <a:pt x="74" y="8"/>
                      <a:pt x="73" y="5"/>
                    </a:cubicBezTo>
                    <a:cubicBezTo>
                      <a:pt x="72" y="3"/>
                      <a:pt x="71" y="0"/>
                      <a:pt x="69" y="1"/>
                    </a:cubicBezTo>
                    <a:cubicBezTo>
                      <a:pt x="69" y="2"/>
                      <a:pt x="62" y="5"/>
                      <a:pt x="61" y="5"/>
                    </a:cubicBezTo>
                    <a:cubicBezTo>
                      <a:pt x="60" y="5"/>
                      <a:pt x="58" y="5"/>
                      <a:pt x="58" y="6"/>
                    </a:cubicBezTo>
                    <a:cubicBezTo>
                      <a:pt x="57" y="6"/>
                      <a:pt x="57" y="9"/>
                      <a:pt x="56" y="7"/>
                    </a:cubicBezTo>
                    <a:cubicBezTo>
                      <a:pt x="55" y="6"/>
                      <a:pt x="47" y="5"/>
                      <a:pt x="47" y="6"/>
                    </a:cubicBezTo>
                    <a:cubicBezTo>
                      <a:pt x="47" y="6"/>
                      <a:pt x="49" y="7"/>
                      <a:pt x="49" y="7"/>
                    </a:cubicBezTo>
                    <a:cubicBezTo>
                      <a:pt x="50" y="8"/>
                      <a:pt x="50" y="9"/>
                      <a:pt x="50" y="11"/>
                    </a:cubicBezTo>
                    <a:cubicBezTo>
                      <a:pt x="51" y="11"/>
                      <a:pt x="51" y="13"/>
                      <a:pt x="52" y="14"/>
                    </a:cubicBezTo>
                    <a:cubicBezTo>
                      <a:pt x="52" y="14"/>
                      <a:pt x="54" y="14"/>
                      <a:pt x="54" y="14"/>
                    </a:cubicBezTo>
                    <a:cubicBezTo>
                      <a:pt x="54" y="15"/>
                      <a:pt x="52" y="16"/>
                      <a:pt x="51" y="16"/>
                    </a:cubicBezTo>
                    <a:cubicBezTo>
                      <a:pt x="50" y="17"/>
                      <a:pt x="50" y="18"/>
                      <a:pt x="49" y="19"/>
                    </a:cubicBezTo>
                    <a:cubicBezTo>
                      <a:pt x="49" y="19"/>
                      <a:pt x="44" y="23"/>
                      <a:pt x="43" y="22"/>
                    </a:cubicBezTo>
                    <a:cubicBezTo>
                      <a:pt x="43" y="21"/>
                      <a:pt x="42" y="21"/>
                      <a:pt x="41" y="22"/>
                    </a:cubicBezTo>
                    <a:cubicBezTo>
                      <a:pt x="40" y="23"/>
                      <a:pt x="38" y="21"/>
                      <a:pt x="38" y="21"/>
                    </a:cubicBezTo>
                    <a:cubicBezTo>
                      <a:pt x="36" y="20"/>
                      <a:pt x="35" y="16"/>
                      <a:pt x="34" y="16"/>
                    </a:cubicBezTo>
                    <a:cubicBezTo>
                      <a:pt x="32" y="15"/>
                      <a:pt x="29" y="18"/>
                      <a:pt x="27" y="18"/>
                    </a:cubicBezTo>
                    <a:cubicBezTo>
                      <a:pt x="25" y="18"/>
                      <a:pt x="23" y="18"/>
                      <a:pt x="21" y="18"/>
                    </a:cubicBezTo>
                    <a:cubicBezTo>
                      <a:pt x="21" y="18"/>
                      <a:pt x="21" y="20"/>
                      <a:pt x="22" y="20"/>
                    </a:cubicBezTo>
                    <a:cubicBezTo>
                      <a:pt x="22" y="21"/>
                      <a:pt x="24" y="21"/>
                      <a:pt x="25" y="21"/>
                    </a:cubicBezTo>
                    <a:cubicBezTo>
                      <a:pt x="25" y="22"/>
                      <a:pt x="21" y="23"/>
                      <a:pt x="20" y="23"/>
                    </a:cubicBezTo>
                    <a:cubicBezTo>
                      <a:pt x="19" y="24"/>
                      <a:pt x="21" y="27"/>
                      <a:pt x="22" y="28"/>
                    </a:cubicBezTo>
                    <a:cubicBezTo>
                      <a:pt x="24" y="32"/>
                      <a:pt x="24" y="35"/>
                      <a:pt x="22" y="39"/>
                    </a:cubicBezTo>
                    <a:cubicBezTo>
                      <a:pt x="22" y="41"/>
                      <a:pt x="22" y="47"/>
                      <a:pt x="20" y="47"/>
                    </a:cubicBezTo>
                    <a:cubicBezTo>
                      <a:pt x="19" y="48"/>
                      <a:pt x="17" y="47"/>
                      <a:pt x="15" y="48"/>
                    </a:cubicBezTo>
                    <a:cubicBezTo>
                      <a:pt x="14" y="49"/>
                      <a:pt x="11" y="49"/>
                      <a:pt x="10" y="49"/>
                    </a:cubicBezTo>
                    <a:cubicBezTo>
                      <a:pt x="5" y="51"/>
                      <a:pt x="5" y="53"/>
                      <a:pt x="5" y="57"/>
                    </a:cubicBezTo>
                    <a:cubicBezTo>
                      <a:pt x="5" y="59"/>
                      <a:pt x="2" y="59"/>
                      <a:pt x="2" y="60"/>
                    </a:cubicBezTo>
                    <a:cubicBezTo>
                      <a:pt x="2" y="63"/>
                      <a:pt x="0" y="64"/>
                      <a:pt x="2" y="66"/>
                    </a:cubicBezTo>
                    <a:cubicBezTo>
                      <a:pt x="4" y="68"/>
                      <a:pt x="4" y="70"/>
                      <a:pt x="5" y="72"/>
                    </a:cubicBezTo>
                    <a:cubicBezTo>
                      <a:pt x="5" y="73"/>
                      <a:pt x="6" y="73"/>
                      <a:pt x="7" y="73"/>
                    </a:cubicBezTo>
                    <a:cubicBezTo>
                      <a:pt x="8" y="73"/>
                      <a:pt x="8" y="74"/>
                      <a:pt x="9" y="75"/>
                    </a:cubicBezTo>
                    <a:cubicBezTo>
                      <a:pt x="11" y="78"/>
                      <a:pt x="16" y="75"/>
                      <a:pt x="18" y="73"/>
                    </a:cubicBezTo>
                    <a:cubicBezTo>
                      <a:pt x="18" y="76"/>
                      <a:pt x="16" y="81"/>
                      <a:pt x="19" y="82"/>
                    </a:cubicBezTo>
                    <a:cubicBezTo>
                      <a:pt x="20" y="82"/>
                      <a:pt x="23" y="81"/>
                      <a:pt x="24" y="81"/>
                    </a:cubicBezTo>
                    <a:cubicBezTo>
                      <a:pt x="27" y="82"/>
                      <a:pt x="28" y="82"/>
                      <a:pt x="30" y="80"/>
                    </a:cubicBezTo>
                    <a:cubicBezTo>
                      <a:pt x="30" y="79"/>
                      <a:pt x="32" y="79"/>
                      <a:pt x="33" y="79"/>
                    </a:cubicBezTo>
                    <a:cubicBezTo>
                      <a:pt x="35" y="77"/>
                      <a:pt x="37" y="76"/>
                      <a:pt x="39" y="76"/>
                    </a:cubicBezTo>
                    <a:cubicBezTo>
                      <a:pt x="41" y="75"/>
                      <a:pt x="46" y="73"/>
                      <a:pt x="44" y="77"/>
                    </a:cubicBezTo>
                    <a:cubicBezTo>
                      <a:pt x="44" y="79"/>
                      <a:pt x="43" y="81"/>
                      <a:pt x="44" y="83"/>
                    </a:cubicBezTo>
                    <a:cubicBezTo>
                      <a:pt x="45" y="85"/>
                      <a:pt x="47" y="87"/>
                      <a:pt x="49" y="88"/>
                    </a:cubicBezTo>
                    <a:cubicBezTo>
                      <a:pt x="51" y="90"/>
                      <a:pt x="54" y="89"/>
                      <a:pt x="56" y="90"/>
                    </a:cubicBezTo>
                    <a:cubicBezTo>
                      <a:pt x="57" y="91"/>
                      <a:pt x="58" y="92"/>
                      <a:pt x="59" y="92"/>
                    </a:cubicBezTo>
                    <a:cubicBezTo>
                      <a:pt x="60" y="92"/>
                      <a:pt x="61" y="93"/>
                      <a:pt x="61" y="94"/>
                    </a:cubicBezTo>
                    <a:cubicBezTo>
                      <a:pt x="63" y="94"/>
                      <a:pt x="68" y="93"/>
                      <a:pt x="68" y="96"/>
                    </a:cubicBezTo>
                    <a:cubicBezTo>
                      <a:pt x="69" y="98"/>
                      <a:pt x="68" y="98"/>
                      <a:pt x="69" y="100"/>
                    </a:cubicBezTo>
                    <a:cubicBezTo>
                      <a:pt x="70" y="101"/>
                      <a:pt x="69" y="101"/>
                      <a:pt x="68" y="102"/>
                    </a:cubicBezTo>
                    <a:cubicBezTo>
                      <a:pt x="68" y="102"/>
                      <a:pt x="70" y="107"/>
                      <a:pt x="70" y="108"/>
                    </a:cubicBezTo>
                    <a:cubicBezTo>
                      <a:pt x="70" y="109"/>
                      <a:pt x="78" y="108"/>
                      <a:pt x="79" y="108"/>
                    </a:cubicBezTo>
                    <a:cubicBezTo>
                      <a:pt x="79" y="110"/>
                      <a:pt x="78" y="113"/>
                      <a:pt x="80" y="114"/>
                    </a:cubicBezTo>
                    <a:cubicBezTo>
                      <a:pt x="83" y="116"/>
                      <a:pt x="83" y="118"/>
                      <a:pt x="82" y="122"/>
                    </a:cubicBezTo>
                    <a:cubicBezTo>
                      <a:pt x="81" y="124"/>
                      <a:pt x="80" y="127"/>
                      <a:pt x="81" y="130"/>
                    </a:cubicBezTo>
                    <a:cubicBezTo>
                      <a:pt x="81" y="131"/>
                      <a:pt x="82" y="133"/>
                      <a:pt x="82" y="135"/>
                    </a:cubicBezTo>
                    <a:cubicBezTo>
                      <a:pt x="82" y="136"/>
                      <a:pt x="80" y="138"/>
                      <a:pt x="82" y="138"/>
                    </a:cubicBezTo>
                    <a:cubicBezTo>
                      <a:pt x="83" y="139"/>
                      <a:pt x="86" y="140"/>
                      <a:pt x="88" y="139"/>
                    </a:cubicBezTo>
                    <a:cubicBezTo>
                      <a:pt x="90" y="137"/>
                      <a:pt x="94" y="144"/>
                      <a:pt x="93" y="145"/>
                    </a:cubicBezTo>
                    <a:cubicBezTo>
                      <a:pt x="93" y="146"/>
                      <a:pt x="93" y="147"/>
                      <a:pt x="94" y="148"/>
                    </a:cubicBezTo>
                    <a:cubicBezTo>
                      <a:pt x="95" y="149"/>
                      <a:pt x="97" y="147"/>
                      <a:pt x="98" y="148"/>
                    </a:cubicBezTo>
                    <a:cubicBezTo>
                      <a:pt x="102" y="150"/>
                      <a:pt x="98" y="154"/>
                      <a:pt x="98" y="157"/>
                    </a:cubicBezTo>
                    <a:cubicBezTo>
                      <a:pt x="100" y="154"/>
                      <a:pt x="102" y="160"/>
                      <a:pt x="102" y="160"/>
                    </a:cubicBezTo>
                    <a:cubicBezTo>
                      <a:pt x="103" y="164"/>
                      <a:pt x="101" y="165"/>
                      <a:pt x="98" y="166"/>
                    </a:cubicBezTo>
                    <a:cubicBezTo>
                      <a:pt x="94" y="168"/>
                      <a:pt x="92" y="170"/>
                      <a:pt x="90" y="173"/>
                    </a:cubicBezTo>
                    <a:cubicBezTo>
                      <a:pt x="89" y="175"/>
                      <a:pt x="88" y="176"/>
                      <a:pt x="86" y="177"/>
                    </a:cubicBezTo>
                    <a:cubicBezTo>
                      <a:pt x="85" y="179"/>
                      <a:pt x="83" y="180"/>
                      <a:pt x="81" y="182"/>
                    </a:cubicBezTo>
                    <a:cubicBezTo>
                      <a:pt x="83" y="182"/>
                      <a:pt x="85" y="181"/>
                      <a:pt x="86" y="181"/>
                    </a:cubicBezTo>
                    <a:cubicBezTo>
                      <a:pt x="87" y="181"/>
                      <a:pt x="88" y="183"/>
                      <a:pt x="89" y="183"/>
                    </a:cubicBezTo>
                    <a:cubicBezTo>
                      <a:pt x="89" y="184"/>
                      <a:pt x="90" y="185"/>
                      <a:pt x="91" y="186"/>
                    </a:cubicBezTo>
                    <a:cubicBezTo>
                      <a:pt x="92" y="187"/>
                      <a:pt x="93" y="186"/>
                      <a:pt x="94" y="187"/>
                    </a:cubicBezTo>
                    <a:cubicBezTo>
                      <a:pt x="96" y="189"/>
                      <a:pt x="100" y="190"/>
                      <a:pt x="101" y="193"/>
                    </a:cubicBezTo>
                    <a:cubicBezTo>
                      <a:pt x="102" y="195"/>
                      <a:pt x="103" y="199"/>
                      <a:pt x="104" y="201"/>
                    </a:cubicBezTo>
                    <a:cubicBezTo>
                      <a:pt x="105" y="200"/>
                      <a:pt x="106" y="199"/>
                      <a:pt x="107" y="197"/>
                    </a:cubicBezTo>
                    <a:cubicBezTo>
                      <a:pt x="107" y="196"/>
                      <a:pt x="108" y="194"/>
                      <a:pt x="109" y="193"/>
                    </a:cubicBezTo>
                    <a:cubicBezTo>
                      <a:pt x="110" y="190"/>
                      <a:pt x="113" y="189"/>
                      <a:pt x="116" y="187"/>
                    </a:cubicBezTo>
                    <a:cubicBezTo>
                      <a:pt x="118" y="185"/>
                      <a:pt x="118" y="183"/>
                      <a:pt x="119" y="180"/>
                    </a:cubicBezTo>
                    <a:cubicBezTo>
                      <a:pt x="121" y="176"/>
                      <a:pt x="124" y="175"/>
                      <a:pt x="126" y="172"/>
                    </a:cubicBezTo>
                    <a:cubicBezTo>
                      <a:pt x="129" y="169"/>
                      <a:pt x="126" y="165"/>
                      <a:pt x="127" y="161"/>
                    </a:cubicBezTo>
                    <a:cubicBezTo>
                      <a:pt x="128" y="160"/>
                      <a:pt x="128" y="159"/>
                      <a:pt x="128" y="157"/>
                    </a:cubicBezTo>
                    <a:cubicBezTo>
                      <a:pt x="128" y="156"/>
                      <a:pt x="128" y="156"/>
                      <a:pt x="129" y="156"/>
                    </a:cubicBezTo>
                    <a:cubicBezTo>
                      <a:pt x="131" y="155"/>
                      <a:pt x="132" y="153"/>
                      <a:pt x="133" y="152"/>
                    </a:cubicBezTo>
                    <a:cubicBezTo>
                      <a:pt x="134" y="151"/>
                      <a:pt x="135" y="150"/>
                      <a:pt x="137" y="149"/>
                    </a:cubicBezTo>
                    <a:cubicBezTo>
                      <a:pt x="138" y="149"/>
                      <a:pt x="139" y="148"/>
                      <a:pt x="141" y="147"/>
                    </a:cubicBezTo>
                    <a:cubicBezTo>
                      <a:pt x="142" y="147"/>
                      <a:pt x="143" y="148"/>
                      <a:pt x="144" y="148"/>
                    </a:cubicBezTo>
                    <a:cubicBezTo>
                      <a:pt x="145" y="148"/>
                      <a:pt x="144" y="147"/>
                      <a:pt x="144" y="147"/>
                    </a:cubicBezTo>
                    <a:cubicBezTo>
                      <a:pt x="143" y="146"/>
                      <a:pt x="147" y="145"/>
                      <a:pt x="147" y="145"/>
                    </a:cubicBezTo>
                    <a:cubicBezTo>
                      <a:pt x="147" y="145"/>
                      <a:pt x="149" y="142"/>
                      <a:pt x="149" y="143"/>
                    </a:cubicBezTo>
                    <a:cubicBezTo>
                      <a:pt x="150" y="144"/>
                      <a:pt x="155" y="142"/>
                      <a:pt x="155" y="142"/>
                    </a:cubicBezTo>
                    <a:cubicBezTo>
                      <a:pt x="156" y="142"/>
                      <a:pt x="155" y="143"/>
                      <a:pt x="156" y="143"/>
                    </a:cubicBezTo>
                    <a:cubicBezTo>
                      <a:pt x="157" y="143"/>
                      <a:pt x="160" y="143"/>
                      <a:pt x="161" y="142"/>
                    </a:cubicBezTo>
                    <a:cubicBezTo>
                      <a:pt x="162" y="141"/>
                      <a:pt x="162" y="140"/>
                      <a:pt x="163" y="139"/>
                    </a:cubicBezTo>
                    <a:cubicBezTo>
                      <a:pt x="164" y="139"/>
                      <a:pt x="165" y="138"/>
                      <a:pt x="165" y="137"/>
                    </a:cubicBezTo>
                    <a:cubicBezTo>
                      <a:pt x="166" y="136"/>
                      <a:pt x="165" y="134"/>
                      <a:pt x="166" y="133"/>
                    </a:cubicBezTo>
                    <a:cubicBezTo>
                      <a:pt x="167" y="132"/>
                      <a:pt x="168" y="131"/>
                      <a:pt x="169" y="130"/>
                    </a:cubicBezTo>
                    <a:cubicBezTo>
                      <a:pt x="171" y="127"/>
                      <a:pt x="172" y="126"/>
                      <a:pt x="172" y="123"/>
                    </a:cubicBezTo>
                    <a:cubicBezTo>
                      <a:pt x="172" y="121"/>
                      <a:pt x="172" y="120"/>
                      <a:pt x="173" y="118"/>
                    </a:cubicBezTo>
                    <a:cubicBezTo>
                      <a:pt x="173" y="117"/>
                      <a:pt x="174" y="117"/>
                      <a:pt x="175" y="116"/>
                    </a:cubicBezTo>
                    <a:cubicBezTo>
                      <a:pt x="176" y="115"/>
                      <a:pt x="175" y="113"/>
                      <a:pt x="175" y="112"/>
                    </a:cubicBezTo>
                    <a:cubicBezTo>
                      <a:pt x="175" y="110"/>
                      <a:pt x="176" y="109"/>
                      <a:pt x="176" y="107"/>
                    </a:cubicBezTo>
                    <a:cubicBezTo>
                      <a:pt x="177" y="104"/>
                      <a:pt x="176" y="101"/>
                      <a:pt x="176" y="98"/>
                    </a:cubicBezTo>
                    <a:cubicBezTo>
                      <a:pt x="176" y="96"/>
                      <a:pt x="175" y="94"/>
                      <a:pt x="176" y="93"/>
                    </a:cubicBezTo>
                    <a:cubicBezTo>
                      <a:pt x="177" y="91"/>
                      <a:pt x="176" y="92"/>
                      <a:pt x="176" y="90"/>
                    </a:cubicBezTo>
                    <a:cubicBezTo>
                      <a:pt x="176" y="90"/>
                      <a:pt x="178" y="91"/>
                      <a:pt x="178" y="91"/>
                    </a:cubicBezTo>
                    <a:cubicBezTo>
                      <a:pt x="178" y="91"/>
                      <a:pt x="178" y="90"/>
                      <a:pt x="178" y="90"/>
                    </a:cubicBezTo>
                    <a:cubicBezTo>
                      <a:pt x="178" y="90"/>
                      <a:pt x="179" y="90"/>
                      <a:pt x="179" y="90"/>
                    </a:cubicBezTo>
                    <a:cubicBezTo>
                      <a:pt x="181" y="90"/>
                      <a:pt x="182" y="87"/>
                      <a:pt x="182" y="86"/>
                    </a:cubicBezTo>
                    <a:cubicBezTo>
                      <a:pt x="183" y="85"/>
                      <a:pt x="184" y="83"/>
                      <a:pt x="185" y="81"/>
                    </a:cubicBezTo>
                    <a:cubicBezTo>
                      <a:pt x="187" y="79"/>
                      <a:pt x="189" y="79"/>
                      <a:pt x="190" y="77"/>
                    </a:cubicBezTo>
                    <a:cubicBezTo>
                      <a:pt x="195" y="71"/>
                      <a:pt x="199" y="64"/>
                      <a:pt x="196" y="57"/>
                    </a:cubicBezTo>
                    <a:cubicBezTo>
                      <a:pt x="194" y="53"/>
                      <a:pt x="198" y="60"/>
                      <a:pt x="196" y="57"/>
                    </a:cubicBezTo>
                    <a:close/>
                    <a:moveTo>
                      <a:pt x="115" y="186"/>
                    </a:moveTo>
                    <a:cubicBezTo>
                      <a:pt x="113" y="187"/>
                      <a:pt x="112" y="189"/>
                      <a:pt x="110" y="190"/>
                    </a:cubicBezTo>
                    <a:cubicBezTo>
                      <a:pt x="107" y="191"/>
                      <a:pt x="112" y="188"/>
                      <a:pt x="112" y="187"/>
                    </a:cubicBezTo>
                    <a:cubicBezTo>
                      <a:pt x="113" y="186"/>
                      <a:pt x="114" y="184"/>
                      <a:pt x="116" y="182"/>
                    </a:cubicBezTo>
                    <a:cubicBezTo>
                      <a:pt x="118" y="180"/>
                      <a:pt x="117" y="184"/>
                      <a:pt x="115" y="186"/>
                    </a:cubicBezTo>
                    <a:cubicBezTo>
                      <a:pt x="115" y="186"/>
                      <a:pt x="116" y="185"/>
                      <a:pt x="115" y="18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5" name="Freeform 629">
                <a:extLst>
                  <a:ext uri="{FF2B5EF4-FFF2-40B4-BE49-F238E27FC236}">
                    <a16:creationId xmlns:a16="http://schemas.microsoft.com/office/drawing/2014/main" id="{26B24848-21D8-7D4F-B4FE-D4A30B87D1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564" y="9681493"/>
                <a:ext cx="262101" cy="269269"/>
              </a:xfrm>
              <a:custGeom>
                <a:avLst/>
                <a:gdLst>
                  <a:gd name="T0" fmla="*/ 21 w 27"/>
                  <a:gd name="T1" fmla="*/ 10 h 28"/>
                  <a:gd name="T2" fmla="*/ 17 w 27"/>
                  <a:gd name="T3" fmla="*/ 7 h 28"/>
                  <a:gd name="T4" fmla="*/ 14 w 27"/>
                  <a:gd name="T5" fmla="*/ 6 h 28"/>
                  <a:gd name="T6" fmla="*/ 11 w 27"/>
                  <a:gd name="T7" fmla="*/ 3 h 28"/>
                  <a:gd name="T8" fmla="*/ 6 w 27"/>
                  <a:gd name="T9" fmla="*/ 2 h 28"/>
                  <a:gd name="T10" fmla="*/ 4 w 27"/>
                  <a:gd name="T11" fmla="*/ 3 h 28"/>
                  <a:gd name="T12" fmla="*/ 3 w 27"/>
                  <a:gd name="T13" fmla="*/ 6 h 28"/>
                  <a:gd name="T14" fmla="*/ 3 w 27"/>
                  <a:gd name="T15" fmla="*/ 12 h 28"/>
                  <a:gd name="T16" fmla="*/ 2 w 27"/>
                  <a:gd name="T17" fmla="*/ 17 h 28"/>
                  <a:gd name="T18" fmla="*/ 1 w 27"/>
                  <a:gd name="T19" fmla="*/ 22 h 28"/>
                  <a:gd name="T20" fmla="*/ 4 w 27"/>
                  <a:gd name="T21" fmla="*/ 25 h 28"/>
                  <a:gd name="T22" fmla="*/ 9 w 27"/>
                  <a:gd name="T23" fmla="*/ 26 h 28"/>
                  <a:gd name="T24" fmla="*/ 13 w 27"/>
                  <a:gd name="T25" fmla="*/ 28 h 28"/>
                  <a:gd name="T26" fmla="*/ 19 w 27"/>
                  <a:gd name="T27" fmla="*/ 28 h 28"/>
                  <a:gd name="T28" fmla="*/ 24 w 27"/>
                  <a:gd name="T29" fmla="*/ 25 h 28"/>
                  <a:gd name="T30" fmla="*/ 26 w 27"/>
                  <a:gd name="T31" fmla="*/ 19 h 28"/>
                  <a:gd name="T32" fmla="*/ 24 w 27"/>
                  <a:gd name="T33" fmla="*/ 14 h 28"/>
                  <a:gd name="T34" fmla="*/ 21 w 27"/>
                  <a:gd name="T35" fmla="*/ 10 h 28"/>
                  <a:gd name="T36" fmla="*/ 21 w 27"/>
                  <a:gd name="T3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8">
                    <a:moveTo>
                      <a:pt x="21" y="10"/>
                    </a:moveTo>
                    <a:cubicBezTo>
                      <a:pt x="20" y="8"/>
                      <a:pt x="18" y="8"/>
                      <a:pt x="17" y="7"/>
                    </a:cubicBezTo>
                    <a:cubicBezTo>
                      <a:pt x="16" y="6"/>
                      <a:pt x="15" y="7"/>
                      <a:pt x="14" y="6"/>
                    </a:cubicBezTo>
                    <a:cubicBezTo>
                      <a:pt x="13" y="5"/>
                      <a:pt x="12" y="4"/>
                      <a:pt x="11" y="3"/>
                    </a:cubicBezTo>
                    <a:cubicBezTo>
                      <a:pt x="10" y="0"/>
                      <a:pt x="9" y="1"/>
                      <a:pt x="6" y="2"/>
                    </a:cubicBezTo>
                    <a:cubicBezTo>
                      <a:pt x="5" y="2"/>
                      <a:pt x="5" y="1"/>
                      <a:pt x="4" y="3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3" y="8"/>
                      <a:pt x="3" y="10"/>
                      <a:pt x="3" y="12"/>
                    </a:cubicBezTo>
                    <a:cubicBezTo>
                      <a:pt x="3" y="13"/>
                      <a:pt x="3" y="15"/>
                      <a:pt x="2" y="17"/>
                    </a:cubicBezTo>
                    <a:cubicBezTo>
                      <a:pt x="0" y="19"/>
                      <a:pt x="0" y="19"/>
                      <a:pt x="1" y="22"/>
                    </a:cubicBezTo>
                    <a:cubicBezTo>
                      <a:pt x="2" y="24"/>
                      <a:pt x="2" y="24"/>
                      <a:pt x="4" y="25"/>
                    </a:cubicBezTo>
                    <a:cubicBezTo>
                      <a:pt x="6" y="25"/>
                      <a:pt x="8" y="25"/>
                      <a:pt x="9" y="26"/>
                    </a:cubicBezTo>
                    <a:cubicBezTo>
                      <a:pt x="10" y="26"/>
                      <a:pt x="12" y="28"/>
                      <a:pt x="13" y="28"/>
                    </a:cubicBezTo>
                    <a:cubicBezTo>
                      <a:pt x="15" y="27"/>
                      <a:pt x="17" y="28"/>
                      <a:pt x="19" y="28"/>
                    </a:cubicBezTo>
                    <a:cubicBezTo>
                      <a:pt x="20" y="28"/>
                      <a:pt x="23" y="26"/>
                      <a:pt x="24" y="25"/>
                    </a:cubicBezTo>
                    <a:cubicBezTo>
                      <a:pt x="26" y="23"/>
                      <a:pt x="27" y="21"/>
                      <a:pt x="26" y="19"/>
                    </a:cubicBezTo>
                    <a:cubicBezTo>
                      <a:pt x="25" y="17"/>
                      <a:pt x="25" y="16"/>
                      <a:pt x="24" y="14"/>
                    </a:cubicBezTo>
                    <a:cubicBezTo>
                      <a:pt x="24" y="12"/>
                      <a:pt x="23" y="11"/>
                      <a:pt x="21" y="10"/>
                    </a:cubicBezTo>
                    <a:cubicBezTo>
                      <a:pt x="20" y="9"/>
                      <a:pt x="22" y="10"/>
                      <a:pt x="21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6" name="Freeform 630">
                <a:extLst>
                  <a:ext uri="{FF2B5EF4-FFF2-40B4-BE49-F238E27FC236}">
                    <a16:creationId xmlns:a16="http://schemas.microsoft.com/office/drawing/2014/main" id="{EAB3B82D-E4B4-4A4F-A349-BD84EF6DC1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9755" y="9257886"/>
                <a:ext cx="1001957" cy="1723975"/>
              </a:xfrm>
              <a:custGeom>
                <a:avLst/>
                <a:gdLst>
                  <a:gd name="T0" fmla="*/ 80 w 103"/>
                  <a:gd name="T1" fmla="*/ 52 h 179"/>
                  <a:gd name="T2" fmla="*/ 85 w 103"/>
                  <a:gd name="T3" fmla="*/ 42 h 179"/>
                  <a:gd name="T4" fmla="*/ 102 w 103"/>
                  <a:gd name="T5" fmla="*/ 29 h 179"/>
                  <a:gd name="T6" fmla="*/ 99 w 103"/>
                  <a:gd name="T7" fmla="*/ 21 h 179"/>
                  <a:gd name="T8" fmla="*/ 94 w 103"/>
                  <a:gd name="T9" fmla="*/ 29 h 179"/>
                  <a:gd name="T10" fmla="*/ 82 w 103"/>
                  <a:gd name="T11" fmla="*/ 30 h 179"/>
                  <a:gd name="T12" fmla="*/ 79 w 103"/>
                  <a:gd name="T13" fmla="*/ 28 h 179"/>
                  <a:gd name="T14" fmla="*/ 81 w 103"/>
                  <a:gd name="T15" fmla="*/ 22 h 179"/>
                  <a:gd name="T16" fmla="*/ 64 w 103"/>
                  <a:gd name="T17" fmla="*/ 9 h 179"/>
                  <a:gd name="T18" fmla="*/ 57 w 103"/>
                  <a:gd name="T19" fmla="*/ 2 h 179"/>
                  <a:gd name="T20" fmla="*/ 48 w 103"/>
                  <a:gd name="T21" fmla="*/ 4 h 179"/>
                  <a:gd name="T22" fmla="*/ 39 w 103"/>
                  <a:gd name="T23" fmla="*/ 1 h 179"/>
                  <a:gd name="T24" fmla="*/ 35 w 103"/>
                  <a:gd name="T25" fmla="*/ 9 h 179"/>
                  <a:gd name="T26" fmla="*/ 27 w 103"/>
                  <a:gd name="T27" fmla="*/ 22 h 179"/>
                  <a:gd name="T28" fmla="*/ 25 w 103"/>
                  <a:gd name="T29" fmla="*/ 32 h 179"/>
                  <a:gd name="T30" fmla="*/ 21 w 103"/>
                  <a:gd name="T31" fmla="*/ 39 h 179"/>
                  <a:gd name="T32" fmla="*/ 19 w 103"/>
                  <a:gd name="T33" fmla="*/ 47 h 179"/>
                  <a:gd name="T34" fmla="*/ 17 w 103"/>
                  <a:gd name="T35" fmla="*/ 52 h 179"/>
                  <a:gd name="T36" fmla="*/ 20 w 103"/>
                  <a:gd name="T37" fmla="*/ 61 h 179"/>
                  <a:gd name="T38" fmla="*/ 18 w 103"/>
                  <a:gd name="T39" fmla="*/ 79 h 179"/>
                  <a:gd name="T40" fmla="*/ 15 w 103"/>
                  <a:gd name="T41" fmla="*/ 94 h 179"/>
                  <a:gd name="T42" fmla="*/ 10 w 103"/>
                  <a:gd name="T43" fmla="*/ 117 h 179"/>
                  <a:gd name="T44" fmla="*/ 13 w 103"/>
                  <a:gd name="T45" fmla="*/ 130 h 179"/>
                  <a:gd name="T46" fmla="*/ 12 w 103"/>
                  <a:gd name="T47" fmla="*/ 135 h 179"/>
                  <a:gd name="T48" fmla="*/ 8 w 103"/>
                  <a:gd name="T49" fmla="*/ 147 h 179"/>
                  <a:gd name="T50" fmla="*/ 5 w 103"/>
                  <a:gd name="T51" fmla="*/ 156 h 179"/>
                  <a:gd name="T52" fmla="*/ 8 w 103"/>
                  <a:gd name="T53" fmla="*/ 170 h 179"/>
                  <a:gd name="T54" fmla="*/ 13 w 103"/>
                  <a:gd name="T55" fmla="*/ 176 h 179"/>
                  <a:gd name="T56" fmla="*/ 23 w 103"/>
                  <a:gd name="T57" fmla="*/ 178 h 179"/>
                  <a:gd name="T58" fmla="*/ 27 w 103"/>
                  <a:gd name="T59" fmla="*/ 179 h 179"/>
                  <a:gd name="T60" fmla="*/ 24 w 103"/>
                  <a:gd name="T61" fmla="*/ 169 h 179"/>
                  <a:gd name="T62" fmla="*/ 25 w 103"/>
                  <a:gd name="T63" fmla="*/ 163 h 179"/>
                  <a:gd name="T64" fmla="*/ 28 w 103"/>
                  <a:gd name="T65" fmla="*/ 163 h 179"/>
                  <a:gd name="T66" fmla="*/ 31 w 103"/>
                  <a:gd name="T67" fmla="*/ 157 h 179"/>
                  <a:gd name="T68" fmla="*/ 40 w 103"/>
                  <a:gd name="T69" fmla="*/ 151 h 179"/>
                  <a:gd name="T70" fmla="*/ 41 w 103"/>
                  <a:gd name="T71" fmla="*/ 145 h 179"/>
                  <a:gd name="T72" fmla="*/ 32 w 103"/>
                  <a:gd name="T73" fmla="*/ 140 h 179"/>
                  <a:gd name="T74" fmla="*/ 39 w 103"/>
                  <a:gd name="T75" fmla="*/ 131 h 179"/>
                  <a:gd name="T76" fmla="*/ 43 w 103"/>
                  <a:gd name="T77" fmla="*/ 124 h 179"/>
                  <a:gd name="T78" fmla="*/ 48 w 103"/>
                  <a:gd name="T79" fmla="*/ 116 h 179"/>
                  <a:gd name="T80" fmla="*/ 51 w 103"/>
                  <a:gd name="T81" fmla="*/ 114 h 179"/>
                  <a:gd name="T82" fmla="*/ 45 w 103"/>
                  <a:gd name="T83" fmla="*/ 113 h 179"/>
                  <a:gd name="T84" fmla="*/ 54 w 103"/>
                  <a:gd name="T85" fmla="*/ 108 h 179"/>
                  <a:gd name="T86" fmla="*/ 58 w 103"/>
                  <a:gd name="T87" fmla="*/ 102 h 179"/>
                  <a:gd name="T88" fmla="*/ 59 w 103"/>
                  <a:gd name="T89" fmla="*/ 97 h 179"/>
                  <a:gd name="T90" fmla="*/ 60 w 103"/>
                  <a:gd name="T91" fmla="*/ 96 h 179"/>
                  <a:gd name="T92" fmla="*/ 76 w 103"/>
                  <a:gd name="T93" fmla="*/ 93 h 179"/>
                  <a:gd name="T94" fmla="*/ 84 w 103"/>
                  <a:gd name="T95" fmla="*/ 87 h 179"/>
                  <a:gd name="T96" fmla="*/ 83 w 103"/>
                  <a:gd name="T97" fmla="*/ 78 h 179"/>
                  <a:gd name="T98" fmla="*/ 78 w 103"/>
                  <a:gd name="T99" fmla="*/ 69 h 179"/>
                  <a:gd name="T100" fmla="*/ 78 w 103"/>
                  <a:gd name="T101" fmla="*/ 66 h 179"/>
                  <a:gd name="T102" fmla="*/ 78 w 103"/>
                  <a:gd name="T103" fmla="*/ 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3" h="179">
                    <a:moveTo>
                      <a:pt x="78" y="62"/>
                    </a:moveTo>
                    <a:cubicBezTo>
                      <a:pt x="81" y="59"/>
                      <a:pt x="79" y="56"/>
                      <a:pt x="80" y="52"/>
                    </a:cubicBezTo>
                    <a:cubicBezTo>
                      <a:pt x="80" y="51"/>
                      <a:pt x="80" y="49"/>
                      <a:pt x="80" y="48"/>
                    </a:cubicBezTo>
                    <a:cubicBezTo>
                      <a:pt x="81" y="45"/>
                      <a:pt x="83" y="44"/>
                      <a:pt x="85" y="42"/>
                    </a:cubicBezTo>
                    <a:cubicBezTo>
                      <a:pt x="89" y="39"/>
                      <a:pt x="91" y="34"/>
                      <a:pt x="95" y="31"/>
                    </a:cubicBezTo>
                    <a:cubicBezTo>
                      <a:pt x="97" y="30"/>
                      <a:pt x="100" y="30"/>
                      <a:pt x="102" y="29"/>
                    </a:cubicBezTo>
                    <a:cubicBezTo>
                      <a:pt x="103" y="27"/>
                      <a:pt x="102" y="24"/>
                      <a:pt x="101" y="23"/>
                    </a:cubicBezTo>
                    <a:cubicBezTo>
                      <a:pt x="100" y="21"/>
                      <a:pt x="101" y="21"/>
                      <a:pt x="99" y="21"/>
                    </a:cubicBezTo>
                    <a:cubicBezTo>
                      <a:pt x="97" y="20"/>
                      <a:pt x="98" y="24"/>
                      <a:pt x="97" y="25"/>
                    </a:cubicBezTo>
                    <a:cubicBezTo>
                      <a:pt x="96" y="26"/>
                      <a:pt x="95" y="28"/>
                      <a:pt x="94" y="29"/>
                    </a:cubicBezTo>
                    <a:cubicBezTo>
                      <a:pt x="93" y="30"/>
                      <a:pt x="90" y="29"/>
                      <a:pt x="88" y="30"/>
                    </a:cubicBezTo>
                    <a:cubicBezTo>
                      <a:pt x="87" y="32"/>
                      <a:pt x="84" y="30"/>
                      <a:pt x="82" y="30"/>
                    </a:cubicBezTo>
                    <a:cubicBezTo>
                      <a:pt x="81" y="30"/>
                      <a:pt x="79" y="31"/>
                      <a:pt x="78" y="30"/>
                    </a:cubicBezTo>
                    <a:cubicBezTo>
                      <a:pt x="76" y="30"/>
                      <a:pt x="79" y="28"/>
                      <a:pt x="79" y="28"/>
                    </a:cubicBezTo>
                    <a:cubicBezTo>
                      <a:pt x="80" y="27"/>
                      <a:pt x="79" y="26"/>
                      <a:pt x="79" y="26"/>
                    </a:cubicBezTo>
                    <a:cubicBezTo>
                      <a:pt x="79" y="24"/>
                      <a:pt x="80" y="23"/>
                      <a:pt x="81" y="22"/>
                    </a:cubicBezTo>
                    <a:cubicBezTo>
                      <a:pt x="85" y="18"/>
                      <a:pt x="77" y="16"/>
                      <a:pt x="74" y="14"/>
                    </a:cubicBezTo>
                    <a:cubicBezTo>
                      <a:pt x="71" y="12"/>
                      <a:pt x="67" y="12"/>
                      <a:pt x="64" y="9"/>
                    </a:cubicBezTo>
                    <a:cubicBezTo>
                      <a:pt x="63" y="8"/>
                      <a:pt x="61" y="7"/>
                      <a:pt x="60" y="6"/>
                    </a:cubicBezTo>
                    <a:cubicBezTo>
                      <a:pt x="59" y="4"/>
                      <a:pt x="58" y="2"/>
                      <a:pt x="57" y="2"/>
                    </a:cubicBezTo>
                    <a:cubicBezTo>
                      <a:pt x="56" y="1"/>
                      <a:pt x="53" y="1"/>
                      <a:pt x="52" y="2"/>
                    </a:cubicBezTo>
                    <a:cubicBezTo>
                      <a:pt x="51" y="3"/>
                      <a:pt x="50" y="6"/>
                      <a:pt x="48" y="4"/>
                    </a:cubicBezTo>
                    <a:cubicBezTo>
                      <a:pt x="47" y="2"/>
                      <a:pt x="45" y="2"/>
                      <a:pt x="43" y="2"/>
                    </a:cubicBezTo>
                    <a:cubicBezTo>
                      <a:pt x="41" y="2"/>
                      <a:pt x="41" y="0"/>
                      <a:pt x="39" y="1"/>
                    </a:cubicBezTo>
                    <a:cubicBezTo>
                      <a:pt x="38" y="2"/>
                      <a:pt x="35" y="3"/>
                      <a:pt x="35" y="4"/>
                    </a:cubicBezTo>
                    <a:cubicBezTo>
                      <a:pt x="34" y="6"/>
                      <a:pt x="35" y="8"/>
                      <a:pt x="35" y="9"/>
                    </a:cubicBezTo>
                    <a:cubicBezTo>
                      <a:pt x="34" y="13"/>
                      <a:pt x="31" y="13"/>
                      <a:pt x="28" y="14"/>
                    </a:cubicBezTo>
                    <a:cubicBezTo>
                      <a:pt x="26" y="15"/>
                      <a:pt x="27" y="20"/>
                      <a:pt x="27" y="22"/>
                    </a:cubicBezTo>
                    <a:cubicBezTo>
                      <a:pt x="27" y="24"/>
                      <a:pt x="28" y="26"/>
                      <a:pt x="28" y="27"/>
                    </a:cubicBezTo>
                    <a:cubicBezTo>
                      <a:pt x="28" y="28"/>
                      <a:pt x="25" y="31"/>
                      <a:pt x="25" y="32"/>
                    </a:cubicBezTo>
                    <a:cubicBezTo>
                      <a:pt x="24" y="33"/>
                      <a:pt x="21" y="35"/>
                      <a:pt x="21" y="36"/>
                    </a:cubicBezTo>
                    <a:cubicBezTo>
                      <a:pt x="21" y="37"/>
                      <a:pt x="21" y="38"/>
                      <a:pt x="21" y="39"/>
                    </a:cubicBezTo>
                    <a:cubicBezTo>
                      <a:pt x="21" y="40"/>
                      <a:pt x="20" y="41"/>
                      <a:pt x="20" y="42"/>
                    </a:cubicBezTo>
                    <a:cubicBezTo>
                      <a:pt x="20" y="43"/>
                      <a:pt x="21" y="46"/>
                      <a:pt x="19" y="47"/>
                    </a:cubicBezTo>
                    <a:cubicBezTo>
                      <a:pt x="19" y="48"/>
                      <a:pt x="19" y="50"/>
                      <a:pt x="19" y="51"/>
                    </a:cubicBezTo>
                    <a:cubicBezTo>
                      <a:pt x="18" y="51"/>
                      <a:pt x="17" y="51"/>
                      <a:pt x="17" y="52"/>
                    </a:cubicBezTo>
                    <a:cubicBezTo>
                      <a:pt x="17" y="54"/>
                      <a:pt x="19" y="55"/>
                      <a:pt x="19" y="57"/>
                    </a:cubicBezTo>
                    <a:cubicBezTo>
                      <a:pt x="19" y="58"/>
                      <a:pt x="19" y="60"/>
                      <a:pt x="20" y="61"/>
                    </a:cubicBezTo>
                    <a:cubicBezTo>
                      <a:pt x="22" y="65"/>
                      <a:pt x="18" y="69"/>
                      <a:pt x="18" y="73"/>
                    </a:cubicBezTo>
                    <a:cubicBezTo>
                      <a:pt x="17" y="75"/>
                      <a:pt x="19" y="77"/>
                      <a:pt x="18" y="79"/>
                    </a:cubicBezTo>
                    <a:cubicBezTo>
                      <a:pt x="17" y="80"/>
                      <a:pt x="15" y="81"/>
                      <a:pt x="14" y="83"/>
                    </a:cubicBezTo>
                    <a:cubicBezTo>
                      <a:pt x="13" y="85"/>
                      <a:pt x="17" y="93"/>
                      <a:pt x="15" y="94"/>
                    </a:cubicBezTo>
                    <a:cubicBezTo>
                      <a:pt x="11" y="96"/>
                      <a:pt x="12" y="101"/>
                      <a:pt x="11" y="105"/>
                    </a:cubicBezTo>
                    <a:cubicBezTo>
                      <a:pt x="9" y="108"/>
                      <a:pt x="10" y="113"/>
                      <a:pt x="10" y="117"/>
                    </a:cubicBezTo>
                    <a:cubicBezTo>
                      <a:pt x="10" y="120"/>
                      <a:pt x="10" y="123"/>
                      <a:pt x="10" y="126"/>
                    </a:cubicBezTo>
                    <a:cubicBezTo>
                      <a:pt x="10" y="127"/>
                      <a:pt x="15" y="130"/>
                      <a:pt x="13" y="130"/>
                    </a:cubicBezTo>
                    <a:cubicBezTo>
                      <a:pt x="13" y="130"/>
                      <a:pt x="9" y="131"/>
                      <a:pt x="11" y="132"/>
                    </a:cubicBezTo>
                    <a:cubicBezTo>
                      <a:pt x="13" y="132"/>
                      <a:pt x="13" y="133"/>
                      <a:pt x="12" y="135"/>
                    </a:cubicBezTo>
                    <a:cubicBezTo>
                      <a:pt x="11" y="137"/>
                      <a:pt x="11" y="139"/>
                      <a:pt x="11" y="142"/>
                    </a:cubicBezTo>
                    <a:cubicBezTo>
                      <a:pt x="11" y="144"/>
                      <a:pt x="9" y="145"/>
                      <a:pt x="8" y="147"/>
                    </a:cubicBezTo>
                    <a:cubicBezTo>
                      <a:pt x="7" y="148"/>
                      <a:pt x="8" y="150"/>
                      <a:pt x="8" y="152"/>
                    </a:cubicBezTo>
                    <a:cubicBezTo>
                      <a:pt x="8" y="153"/>
                      <a:pt x="6" y="156"/>
                      <a:pt x="5" y="156"/>
                    </a:cubicBezTo>
                    <a:cubicBezTo>
                      <a:pt x="0" y="158"/>
                      <a:pt x="3" y="164"/>
                      <a:pt x="4" y="167"/>
                    </a:cubicBezTo>
                    <a:cubicBezTo>
                      <a:pt x="5" y="169"/>
                      <a:pt x="8" y="166"/>
                      <a:pt x="8" y="170"/>
                    </a:cubicBezTo>
                    <a:cubicBezTo>
                      <a:pt x="8" y="171"/>
                      <a:pt x="7" y="174"/>
                      <a:pt x="9" y="175"/>
                    </a:cubicBezTo>
                    <a:cubicBezTo>
                      <a:pt x="10" y="176"/>
                      <a:pt x="11" y="176"/>
                      <a:pt x="13" y="176"/>
                    </a:cubicBezTo>
                    <a:cubicBezTo>
                      <a:pt x="15" y="177"/>
                      <a:pt x="18" y="177"/>
                      <a:pt x="20" y="177"/>
                    </a:cubicBezTo>
                    <a:cubicBezTo>
                      <a:pt x="21" y="177"/>
                      <a:pt x="22" y="177"/>
                      <a:pt x="23" y="178"/>
                    </a:cubicBezTo>
                    <a:cubicBezTo>
                      <a:pt x="23" y="177"/>
                      <a:pt x="24" y="177"/>
                      <a:pt x="25" y="177"/>
                    </a:cubicBezTo>
                    <a:cubicBezTo>
                      <a:pt x="25" y="178"/>
                      <a:pt x="27" y="179"/>
                      <a:pt x="27" y="179"/>
                    </a:cubicBezTo>
                    <a:cubicBezTo>
                      <a:pt x="28" y="179"/>
                      <a:pt x="26" y="176"/>
                      <a:pt x="26" y="175"/>
                    </a:cubicBezTo>
                    <a:cubicBezTo>
                      <a:pt x="24" y="173"/>
                      <a:pt x="24" y="171"/>
                      <a:pt x="24" y="169"/>
                    </a:cubicBezTo>
                    <a:cubicBezTo>
                      <a:pt x="24" y="167"/>
                      <a:pt x="24" y="166"/>
                      <a:pt x="27" y="164"/>
                    </a:cubicBezTo>
                    <a:cubicBezTo>
                      <a:pt x="29" y="163"/>
                      <a:pt x="25" y="163"/>
                      <a:pt x="25" y="163"/>
                    </a:cubicBezTo>
                    <a:cubicBezTo>
                      <a:pt x="25" y="163"/>
                      <a:pt x="27" y="162"/>
                      <a:pt x="26" y="162"/>
                    </a:cubicBezTo>
                    <a:cubicBezTo>
                      <a:pt x="27" y="162"/>
                      <a:pt x="27" y="163"/>
                      <a:pt x="28" y="163"/>
                    </a:cubicBezTo>
                    <a:cubicBezTo>
                      <a:pt x="29" y="164"/>
                      <a:pt x="30" y="163"/>
                      <a:pt x="31" y="163"/>
                    </a:cubicBezTo>
                    <a:cubicBezTo>
                      <a:pt x="32" y="161"/>
                      <a:pt x="31" y="159"/>
                      <a:pt x="31" y="157"/>
                    </a:cubicBezTo>
                    <a:cubicBezTo>
                      <a:pt x="32" y="155"/>
                      <a:pt x="34" y="154"/>
                      <a:pt x="37" y="153"/>
                    </a:cubicBezTo>
                    <a:cubicBezTo>
                      <a:pt x="38" y="152"/>
                      <a:pt x="39" y="152"/>
                      <a:pt x="40" y="151"/>
                    </a:cubicBezTo>
                    <a:cubicBezTo>
                      <a:pt x="41" y="150"/>
                      <a:pt x="39" y="149"/>
                      <a:pt x="39" y="149"/>
                    </a:cubicBezTo>
                    <a:cubicBezTo>
                      <a:pt x="39" y="148"/>
                      <a:pt x="42" y="147"/>
                      <a:pt x="41" y="145"/>
                    </a:cubicBezTo>
                    <a:cubicBezTo>
                      <a:pt x="40" y="143"/>
                      <a:pt x="36" y="145"/>
                      <a:pt x="35" y="143"/>
                    </a:cubicBezTo>
                    <a:cubicBezTo>
                      <a:pt x="34" y="142"/>
                      <a:pt x="33" y="142"/>
                      <a:pt x="32" y="140"/>
                    </a:cubicBezTo>
                    <a:cubicBezTo>
                      <a:pt x="31" y="138"/>
                      <a:pt x="33" y="135"/>
                      <a:pt x="34" y="134"/>
                    </a:cubicBezTo>
                    <a:cubicBezTo>
                      <a:pt x="36" y="133"/>
                      <a:pt x="37" y="131"/>
                      <a:pt x="39" y="131"/>
                    </a:cubicBezTo>
                    <a:cubicBezTo>
                      <a:pt x="41" y="130"/>
                      <a:pt x="41" y="132"/>
                      <a:pt x="42" y="129"/>
                    </a:cubicBezTo>
                    <a:cubicBezTo>
                      <a:pt x="42" y="127"/>
                      <a:pt x="44" y="126"/>
                      <a:pt x="43" y="124"/>
                    </a:cubicBezTo>
                    <a:cubicBezTo>
                      <a:pt x="42" y="121"/>
                      <a:pt x="47" y="121"/>
                      <a:pt x="48" y="119"/>
                    </a:cubicBezTo>
                    <a:cubicBezTo>
                      <a:pt x="48" y="119"/>
                      <a:pt x="43" y="115"/>
                      <a:pt x="48" y="116"/>
                    </a:cubicBezTo>
                    <a:cubicBezTo>
                      <a:pt x="49" y="117"/>
                      <a:pt x="49" y="118"/>
                      <a:pt x="50" y="118"/>
                    </a:cubicBezTo>
                    <a:cubicBezTo>
                      <a:pt x="52" y="118"/>
                      <a:pt x="52" y="115"/>
                      <a:pt x="51" y="114"/>
                    </a:cubicBezTo>
                    <a:cubicBezTo>
                      <a:pt x="51" y="113"/>
                      <a:pt x="49" y="115"/>
                      <a:pt x="49" y="115"/>
                    </a:cubicBezTo>
                    <a:cubicBezTo>
                      <a:pt x="47" y="115"/>
                      <a:pt x="45" y="114"/>
                      <a:pt x="45" y="113"/>
                    </a:cubicBezTo>
                    <a:cubicBezTo>
                      <a:pt x="45" y="112"/>
                      <a:pt x="43" y="105"/>
                      <a:pt x="45" y="105"/>
                    </a:cubicBezTo>
                    <a:cubicBezTo>
                      <a:pt x="48" y="106"/>
                      <a:pt x="50" y="108"/>
                      <a:pt x="54" y="108"/>
                    </a:cubicBezTo>
                    <a:cubicBezTo>
                      <a:pt x="55" y="108"/>
                      <a:pt x="56" y="107"/>
                      <a:pt x="57" y="107"/>
                    </a:cubicBezTo>
                    <a:cubicBezTo>
                      <a:pt x="59" y="105"/>
                      <a:pt x="57" y="104"/>
                      <a:pt x="58" y="102"/>
                    </a:cubicBezTo>
                    <a:cubicBezTo>
                      <a:pt x="58" y="101"/>
                      <a:pt x="59" y="100"/>
                      <a:pt x="59" y="100"/>
                    </a:cubicBezTo>
                    <a:cubicBezTo>
                      <a:pt x="60" y="98"/>
                      <a:pt x="59" y="98"/>
                      <a:pt x="59" y="97"/>
                    </a:cubicBezTo>
                    <a:cubicBezTo>
                      <a:pt x="58" y="96"/>
                      <a:pt x="58" y="94"/>
                      <a:pt x="59" y="94"/>
                    </a:cubicBezTo>
                    <a:cubicBezTo>
                      <a:pt x="61" y="94"/>
                      <a:pt x="60" y="96"/>
                      <a:pt x="60" y="96"/>
                    </a:cubicBezTo>
                    <a:cubicBezTo>
                      <a:pt x="59" y="95"/>
                      <a:pt x="65" y="95"/>
                      <a:pt x="65" y="95"/>
                    </a:cubicBezTo>
                    <a:cubicBezTo>
                      <a:pt x="69" y="95"/>
                      <a:pt x="72" y="93"/>
                      <a:pt x="76" y="93"/>
                    </a:cubicBezTo>
                    <a:cubicBezTo>
                      <a:pt x="77" y="92"/>
                      <a:pt x="80" y="91"/>
                      <a:pt x="82" y="90"/>
                    </a:cubicBezTo>
                    <a:cubicBezTo>
                      <a:pt x="83" y="89"/>
                      <a:pt x="83" y="88"/>
                      <a:pt x="84" y="87"/>
                    </a:cubicBezTo>
                    <a:cubicBezTo>
                      <a:pt x="85" y="86"/>
                      <a:pt x="86" y="85"/>
                      <a:pt x="87" y="83"/>
                    </a:cubicBezTo>
                    <a:cubicBezTo>
                      <a:pt x="87" y="80"/>
                      <a:pt x="85" y="80"/>
                      <a:pt x="83" y="78"/>
                    </a:cubicBezTo>
                    <a:cubicBezTo>
                      <a:pt x="82" y="76"/>
                      <a:pt x="85" y="75"/>
                      <a:pt x="83" y="73"/>
                    </a:cubicBezTo>
                    <a:cubicBezTo>
                      <a:pt x="82" y="72"/>
                      <a:pt x="78" y="71"/>
                      <a:pt x="78" y="69"/>
                    </a:cubicBezTo>
                    <a:cubicBezTo>
                      <a:pt x="78" y="69"/>
                      <a:pt x="78" y="68"/>
                      <a:pt x="79" y="68"/>
                    </a:cubicBezTo>
                    <a:cubicBezTo>
                      <a:pt x="79" y="67"/>
                      <a:pt x="78" y="67"/>
                      <a:pt x="78" y="66"/>
                    </a:cubicBezTo>
                    <a:cubicBezTo>
                      <a:pt x="78" y="65"/>
                      <a:pt x="77" y="63"/>
                      <a:pt x="78" y="62"/>
                    </a:cubicBezTo>
                    <a:cubicBezTo>
                      <a:pt x="79" y="61"/>
                      <a:pt x="77" y="63"/>
                      <a:pt x="78" y="6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sp>
          <p:nvSpPr>
            <p:cNvPr id="597" name="Freeform 631">
              <a:extLst>
                <a:ext uri="{FF2B5EF4-FFF2-40B4-BE49-F238E27FC236}">
                  <a16:creationId xmlns:a16="http://schemas.microsoft.com/office/drawing/2014/main" id="{40C57FC9-B1E8-AF43-A9AE-56C6DE332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476" y="8089785"/>
              <a:ext cx="212337" cy="233146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8" name="Freeform 632">
              <a:extLst>
                <a:ext uri="{FF2B5EF4-FFF2-40B4-BE49-F238E27FC236}">
                  <a16:creationId xmlns:a16="http://schemas.microsoft.com/office/drawing/2014/main" id="{ABA9FADE-B931-164F-998D-72806C4A8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5833" y="8303226"/>
              <a:ext cx="165887" cy="144485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9" name="Freeform 633">
              <a:extLst>
                <a:ext uri="{FF2B5EF4-FFF2-40B4-BE49-F238E27FC236}">
                  <a16:creationId xmlns:a16="http://schemas.microsoft.com/office/drawing/2014/main" id="{A752EC1B-7EBD-1241-BD1F-C0186AD8F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8139039"/>
              <a:ext cx="109486" cy="85381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0" name="Freeform 634">
              <a:extLst>
                <a:ext uri="{FF2B5EF4-FFF2-40B4-BE49-F238E27FC236}">
                  <a16:creationId xmlns:a16="http://schemas.microsoft.com/office/drawing/2014/main" id="{DB788652-07B8-3445-A7EB-0F7191D0B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3916" y="7965004"/>
              <a:ext cx="195750" cy="223294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1" name="Freeform 635">
              <a:extLst>
                <a:ext uri="{FF2B5EF4-FFF2-40B4-BE49-F238E27FC236}">
                  <a16:creationId xmlns:a16="http://schemas.microsoft.com/office/drawing/2014/main" id="{773B86AD-4AD0-6B4A-9C62-A97C0B102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9483" y="7203170"/>
              <a:ext cx="1456491" cy="926021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2" name="Freeform 636">
              <a:extLst>
                <a:ext uri="{FF2B5EF4-FFF2-40B4-BE49-F238E27FC236}">
                  <a16:creationId xmlns:a16="http://schemas.microsoft.com/office/drawing/2014/main" id="{E0EF3E11-74AF-3943-B43B-B5FD81B97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8063515"/>
              <a:ext cx="291962" cy="154337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3" name="Freeform 637">
              <a:extLst>
                <a:ext uri="{FF2B5EF4-FFF2-40B4-BE49-F238E27FC236}">
                  <a16:creationId xmlns:a16="http://schemas.microsoft.com/office/drawing/2014/main" id="{4B49ABBC-4FE8-B649-BF8A-1D1C2ED6A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7935448"/>
              <a:ext cx="69672" cy="144485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4" name="Freeform 638">
              <a:extLst>
                <a:ext uri="{FF2B5EF4-FFF2-40B4-BE49-F238E27FC236}">
                  <a16:creationId xmlns:a16="http://schemas.microsoft.com/office/drawing/2014/main" id="{794B5BE2-AA14-2D44-88CF-E874B7798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9798" y="7850067"/>
              <a:ext cx="126073" cy="105079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5" name="Freeform 639">
              <a:extLst>
                <a:ext uri="{FF2B5EF4-FFF2-40B4-BE49-F238E27FC236}">
                  <a16:creationId xmlns:a16="http://schemas.microsoft.com/office/drawing/2014/main" id="{1A2F6784-4964-2942-B096-0B3FEE8F2D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5922" y="7850067"/>
              <a:ext cx="175842" cy="144485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6" name="Freeform 640">
              <a:extLst>
                <a:ext uri="{FF2B5EF4-FFF2-40B4-BE49-F238E27FC236}">
                  <a16:creationId xmlns:a16="http://schemas.microsoft.com/office/drawing/2014/main" id="{6370D653-EB21-3944-8B8A-973F1D0D6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7951" y="4638550"/>
              <a:ext cx="1887798" cy="1254396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7" name="Freeform 641">
              <a:extLst>
                <a:ext uri="{FF2B5EF4-FFF2-40B4-BE49-F238E27FC236}">
                  <a16:creationId xmlns:a16="http://schemas.microsoft.com/office/drawing/2014/main" id="{8043BE86-0D04-5347-A582-387E73EE7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7940" y="6237740"/>
              <a:ext cx="2810129" cy="137918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8" name="Freeform 642">
              <a:extLst>
                <a:ext uri="{FF2B5EF4-FFF2-40B4-BE49-F238E27FC236}">
                  <a16:creationId xmlns:a16="http://schemas.microsoft.com/office/drawing/2014/main" id="{338C28AE-A47B-9C43-A657-76F37A0389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1637" y="4602061"/>
              <a:ext cx="4150497" cy="2111461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9" name="Freeform 777">
              <a:extLst>
                <a:ext uri="{FF2B5EF4-FFF2-40B4-BE49-F238E27FC236}">
                  <a16:creationId xmlns:a16="http://schemas.microsoft.com/office/drawing/2014/main" id="{DDFA599D-3F4F-E74B-9199-3CAE2D9F9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2039" y="4714077"/>
              <a:ext cx="155934" cy="108366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0" name="Freeform 778">
              <a:extLst>
                <a:ext uri="{FF2B5EF4-FFF2-40B4-BE49-F238E27FC236}">
                  <a16:creationId xmlns:a16="http://schemas.microsoft.com/office/drawing/2014/main" id="{7DD08326-A24B-5C4A-AFC7-597530D493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1807" y="4638550"/>
              <a:ext cx="39813" cy="19703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1" name="Freeform 779">
              <a:extLst>
                <a:ext uri="{FF2B5EF4-FFF2-40B4-BE49-F238E27FC236}">
                  <a16:creationId xmlns:a16="http://schemas.microsoft.com/office/drawing/2014/main" id="{6435A547-8641-1F40-8941-6360FAFB2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666" y="3499085"/>
              <a:ext cx="106166" cy="59105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2" name="Freeform 780">
              <a:extLst>
                <a:ext uri="{FF2B5EF4-FFF2-40B4-BE49-F238E27FC236}">
                  <a16:creationId xmlns:a16="http://schemas.microsoft.com/office/drawing/2014/main" id="{C459C28C-3FB6-F042-82C5-ACA5727F1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0122" y="3413703"/>
              <a:ext cx="79625" cy="45973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3" name="Freeform 782">
              <a:extLst>
                <a:ext uri="{FF2B5EF4-FFF2-40B4-BE49-F238E27FC236}">
                  <a16:creationId xmlns:a16="http://schemas.microsoft.com/office/drawing/2014/main" id="{780FCC05-CF2E-B74D-A4C0-60631100C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7547" y="3538491"/>
              <a:ext cx="56404" cy="39406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4" name="Freeform 783">
              <a:extLst>
                <a:ext uri="{FF2B5EF4-FFF2-40B4-BE49-F238E27FC236}">
                  <a16:creationId xmlns:a16="http://schemas.microsoft.com/office/drawing/2014/main" id="{886F8B62-FC1F-054C-99ED-34C2B652A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3577893"/>
              <a:ext cx="49766" cy="9853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5" name="Freeform 784">
              <a:extLst>
                <a:ext uri="{FF2B5EF4-FFF2-40B4-BE49-F238E27FC236}">
                  <a16:creationId xmlns:a16="http://schemas.microsoft.com/office/drawing/2014/main" id="{A9416EAE-04F1-9B4F-83A7-B3534462E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4126282"/>
              <a:ext cx="39813" cy="68959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6" name="Freeform 785">
              <a:extLst>
                <a:ext uri="{FF2B5EF4-FFF2-40B4-BE49-F238E27FC236}">
                  <a16:creationId xmlns:a16="http://schemas.microsoft.com/office/drawing/2014/main" id="{3905E929-69C8-9F44-983E-F92E903C1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761" y="4251062"/>
              <a:ext cx="66355" cy="39406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7" name="Freeform 786">
              <a:extLst>
                <a:ext uri="{FF2B5EF4-FFF2-40B4-BE49-F238E27FC236}">
                  <a16:creationId xmlns:a16="http://schemas.microsoft.com/office/drawing/2014/main" id="{F36727D3-5DE1-8844-9D04-D47070BDB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4" y="4464508"/>
              <a:ext cx="165887" cy="95228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8" name="Freeform 787">
              <a:extLst>
                <a:ext uri="{FF2B5EF4-FFF2-40B4-BE49-F238E27FC236}">
                  <a16:creationId xmlns:a16="http://schemas.microsoft.com/office/drawing/2014/main" id="{069888A8-5F2C-CB41-993F-48A6B9D56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1847" y="4444807"/>
              <a:ext cx="86262" cy="29556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9" name="Freeform 788">
              <a:extLst>
                <a:ext uri="{FF2B5EF4-FFF2-40B4-BE49-F238E27FC236}">
                  <a16:creationId xmlns:a16="http://schemas.microsoft.com/office/drawing/2014/main" id="{00FF3B74-41DF-9140-B95B-16E4E89D0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5820" y="4648399"/>
              <a:ext cx="126073" cy="65675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0" name="Freeform 789">
              <a:extLst>
                <a:ext uri="{FF2B5EF4-FFF2-40B4-BE49-F238E27FC236}">
                  <a16:creationId xmlns:a16="http://schemas.microsoft.com/office/drawing/2014/main" id="{E0D25FDA-A018-424F-B80C-F048D6AC8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880" y="4743629"/>
              <a:ext cx="39813" cy="59105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1" name="Freeform 790">
              <a:extLst>
                <a:ext uri="{FF2B5EF4-FFF2-40B4-BE49-F238E27FC236}">
                  <a16:creationId xmlns:a16="http://schemas.microsoft.com/office/drawing/2014/main" id="{23A1A25C-CB53-8947-AF76-F58BF1A36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1618" y="4618846"/>
              <a:ext cx="36496" cy="39406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2" name="Freeform 791">
              <a:extLst>
                <a:ext uri="{FF2B5EF4-FFF2-40B4-BE49-F238E27FC236}">
                  <a16:creationId xmlns:a16="http://schemas.microsoft.com/office/drawing/2014/main" id="{93261BEE-226C-5D4F-8DCA-B4C3EEA74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4001499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3" name="Freeform 792">
              <a:extLst>
                <a:ext uri="{FF2B5EF4-FFF2-40B4-BE49-F238E27FC236}">
                  <a16:creationId xmlns:a16="http://schemas.microsoft.com/office/drawing/2014/main" id="{872F25D0-D17C-1944-BCEF-52905E78E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3948" y="3896419"/>
              <a:ext cx="29861" cy="16419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4" name="Freeform 793">
              <a:extLst>
                <a:ext uri="{FF2B5EF4-FFF2-40B4-BE49-F238E27FC236}">
                  <a16:creationId xmlns:a16="http://schemas.microsoft.com/office/drawing/2014/main" id="{88C7EB7B-9C5C-2845-9A84-C2D97ABF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3857012"/>
              <a:ext cx="26541" cy="29556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5" name="Freeform 794">
              <a:extLst>
                <a:ext uri="{FF2B5EF4-FFF2-40B4-BE49-F238E27FC236}">
                  <a16:creationId xmlns:a16="http://schemas.microsoft.com/office/drawing/2014/main" id="{55A82596-27BD-3F4F-B208-B3ED03D6C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6062" y="4050755"/>
              <a:ext cx="49766" cy="6566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6" name="Freeform 795">
              <a:extLst>
                <a:ext uri="{FF2B5EF4-FFF2-40B4-BE49-F238E27FC236}">
                  <a16:creationId xmlns:a16="http://schemas.microsoft.com/office/drawing/2014/main" id="{9EE67FD2-146E-234F-8AFF-34D8F8A37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79" y="4050755"/>
              <a:ext cx="59717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7" name="Freeform 796">
              <a:extLst>
                <a:ext uri="{FF2B5EF4-FFF2-40B4-BE49-F238E27FC236}">
                  <a16:creationId xmlns:a16="http://schemas.microsoft.com/office/drawing/2014/main" id="{FB1345ED-C287-2E40-97EF-8C8AD5806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3862" y="3439978"/>
              <a:ext cx="39813" cy="19703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8" name="Freeform 797">
              <a:extLst>
                <a:ext uri="{FF2B5EF4-FFF2-40B4-BE49-F238E27FC236}">
                  <a16:creationId xmlns:a16="http://schemas.microsoft.com/office/drawing/2014/main" id="{F6073F3D-416F-5646-8A7B-16239A01D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9995" y="5794401"/>
              <a:ext cx="89580" cy="114932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</p:grpSp>
      <p:grpSp>
        <p:nvGrpSpPr>
          <p:cNvPr id="442" name="Group 441">
            <a:extLst>
              <a:ext uri="{FF2B5EF4-FFF2-40B4-BE49-F238E27FC236}">
                <a16:creationId xmlns:a16="http://schemas.microsoft.com/office/drawing/2014/main" id="{D0EFF054-BD61-874D-AF34-EFE4F33BE9F2}"/>
              </a:ext>
            </a:extLst>
          </p:cNvPr>
          <p:cNvGrpSpPr/>
          <p:nvPr/>
        </p:nvGrpSpPr>
        <p:grpSpPr>
          <a:xfrm flipH="1">
            <a:off x="13053098" y="1867543"/>
            <a:ext cx="4565149" cy="1969770"/>
            <a:chOff x="3856588" y="5023120"/>
            <a:chExt cx="4565149" cy="1969770"/>
          </a:xfrm>
        </p:grpSpPr>
        <p:sp>
          <p:nvSpPr>
            <p:cNvPr id="443" name="CuadroTexto 395">
              <a:extLst>
                <a:ext uri="{FF2B5EF4-FFF2-40B4-BE49-F238E27FC236}">
                  <a16:creationId xmlns:a16="http://schemas.microsoft.com/office/drawing/2014/main" id="{32F7CD33-CAD3-B449-90D0-8AABDBBFAB1B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accent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Desire</a:t>
              </a:r>
            </a:p>
          </p:txBody>
        </p:sp>
        <p:sp>
          <p:nvSpPr>
            <p:cNvPr id="444" name="Rectangle 56">
              <a:extLst>
                <a:ext uri="{FF2B5EF4-FFF2-40B4-BE49-F238E27FC236}">
                  <a16:creationId xmlns:a16="http://schemas.microsoft.com/office/drawing/2014/main" id="{681CD3BF-5B1D-F740-A03E-74D96ADFC8AF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30" name="Group 429">
            <a:extLst>
              <a:ext uri="{FF2B5EF4-FFF2-40B4-BE49-F238E27FC236}">
                <a16:creationId xmlns:a16="http://schemas.microsoft.com/office/drawing/2014/main" id="{8EB83A6A-C5C8-0342-87E5-A8A04B4A7A9E}"/>
              </a:ext>
            </a:extLst>
          </p:cNvPr>
          <p:cNvGrpSpPr/>
          <p:nvPr/>
        </p:nvGrpSpPr>
        <p:grpSpPr>
          <a:xfrm>
            <a:off x="966619" y="7106317"/>
            <a:ext cx="4565153" cy="1969770"/>
            <a:chOff x="3856584" y="5023120"/>
            <a:chExt cx="4565153" cy="1969770"/>
          </a:xfrm>
        </p:grpSpPr>
        <p:sp>
          <p:nvSpPr>
            <p:cNvPr id="431" name="CuadroTexto 395">
              <a:extLst>
                <a:ext uri="{FF2B5EF4-FFF2-40B4-BE49-F238E27FC236}">
                  <a16:creationId xmlns:a16="http://schemas.microsoft.com/office/drawing/2014/main" id="{99832962-0C4B-AC4C-9340-672B688E444E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b="1" dirty="0">
                  <a:solidFill>
                    <a:schemeClr val="accent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Awareness</a:t>
              </a:r>
              <a:endParaRPr lang="en-US" sz="48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441" name="Rectangle 56">
              <a:extLst>
                <a:ext uri="{FF2B5EF4-FFF2-40B4-BE49-F238E27FC236}">
                  <a16:creationId xmlns:a16="http://schemas.microsoft.com/office/drawing/2014/main" id="{BEC03431-9737-BB4F-A8F1-7A302557B6CA}"/>
                </a:ext>
              </a:extLst>
            </p:cNvPr>
            <p:cNvSpPr/>
            <p:nvPr/>
          </p:nvSpPr>
          <p:spPr>
            <a:xfrm flipH="1">
              <a:off x="3856584" y="5607895"/>
              <a:ext cx="45651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46" name="Group 445">
            <a:extLst>
              <a:ext uri="{FF2B5EF4-FFF2-40B4-BE49-F238E27FC236}">
                <a16:creationId xmlns:a16="http://schemas.microsoft.com/office/drawing/2014/main" id="{43E731A7-5470-AE4D-88ED-180453777567}"/>
              </a:ext>
            </a:extLst>
          </p:cNvPr>
          <p:cNvGrpSpPr/>
          <p:nvPr/>
        </p:nvGrpSpPr>
        <p:grpSpPr>
          <a:xfrm flipH="1">
            <a:off x="18895770" y="7196844"/>
            <a:ext cx="4565149" cy="1969770"/>
            <a:chOff x="3856588" y="5023120"/>
            <a:chExt cx="4565149" cy="1969770"/>
          </a:xfrm>
        </p:grpSpPr>
        <p:sp>
          <p:nvSpPr>
            <p:cNvPr id="447" name="CuadroTexto 395">
              <a:extLst>
                <a:ext uri="{FF2B5EF4-FFF2-40B4-BE49-F238E27FC236}">
                  <a16:creationId xmlns:a16="http://schemas.microsoft.com/office/drawing/2014/main" id="{CB99D751-DC43-9740-83FE-ACABF274ACF8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accent3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Knowledge</a:t>
              </a:r>
            </a:p>
          </p:txBody>
        </p:sp>
        <p:sp>
          <p:nvSpPr>
            <p:cNvPr id="451" name="Rectangle 56">
              <a:extLst>
                <a:ext uri="{FF2B5EF4-FFF2-40B4-BE49-F238E27FC236}">
                  <a16:creationId xmlns:a16="http://schemas.microsoft.com/office/drawing/2014/main" id="{13BCB5DE-0302-874E-BBF0-C1FDDE03EE4F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1EDA7B6B-7112-1341-BC75-8B1CA4FCCF6D}"/>
              </a:ext>
            </a:extLst>
          </p:cNvPr>
          <p:cNvSpPr/>
          <p:nvPr/>
        </p:nvSpPr>
        <p:spPr>
          <a:xfrm>
            <a:off x="5712904" y="5639023"/>
            <a:ext cx="2210842" cy="2210826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Oval 417">
            <a:extLst>
              <a:ext uri="{FF2B5EF4-FFF2-40B4-BE49-F238E27FC236}">
                <a16:creationId xmlns:a16="http://schemas.microsoft.com/office/drawing/2014/main" id="{F44604D7-7F89-B742-9E6E-F7ED8496BC1C}"/>
              </a:ext>
            </a:extLst>
          </p:cNvPr>
          <p:cNvSpPr/>
          <p:nvPr/>
        </p:nvSpPr>
        <p:spPr>
          <a:xfrm>
            <a:off x="11430156" y="5490213"/>
            <a:ext cx="1457106" cy="1457096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9" name="Oval 418">
            <a:extLst>
              <a:ext uri="{FF2B5EF4-FFF2-40B4-BE49-F238E27FC236}">
                <a16:creationId xmlns:a16="http://schemas.microsoft.com/office/drawing/2014/main" id="{F2CB7EC4-542D-7C4E-812E-4E7556C4B603}"/>
              </a:ext>
            </a:extLst>
          </p:cNvPr>
          <p:cNvSpPr/>
          <p:nvPr/>
        </p:nvSpPr>
        <p:spPr>
          <a:xfrm>
            <a:off x="16251574" y="5066081"/>
            <a:ext cx="2644196" cy="2644176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797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6DFF1EA-122A-2741-BA74-2875F904F32F}"/>
              </a:ext>
            </a:extLst>
          </p:cNvPr>
          <p:cNvGrpSpPr/>
          <p:nvPr/>
        </p:nvGrpSpPr>
        <p:grpSpPr>
          <a:xfrm>
            <a:off x="3507951" y="4405546"/>
            <a:ext cx="17361748" cy="8498373"/>
            <a:chOff x="3507951" y="3354600"/>
            <a:chExt cx="17361748" cy="8498373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EE20C5BC-7C4F-2848-83A9-BB0AC4DB993F}"/>
                </a:ext>
              </a:extLst>
            </p:cNvPr>
            <p:cNvGrpSpPr/>
            <p:nvPr/>
          </p:nvGrpSpPr>
          <p:grpSpPr>
            <a:xfrm>
              <a:off x="17067568" y="8851617"/>
              <a:ext cx="3188347" cy="2452972"/>
              <a:chOff x="17313474" y="8259388"/>
              <a:chExt cx="3349052" cy="2754834"/>
            </a:xfrm>
            <a:grpFill/>
          </p:grpSpPr>
          <p:sp>
            <p:nvSpPr>
              <p:cNvPr id="1227" name="Freeform 403">
                <a:extLst>
                  <a:ext uri="{FF2B5EF4-FFF2-40B4-BE49-F238E27FC236}">
                    <a16:creationId xmlns:a16="http://schemas.microsoft.com/office/drawing/2014/main" id="{A4B232B1-0F0E-964E-95AA-543054414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0" name="Freeform 470">
                <a:extLst>
                  <a:ext uri="{FF2B5EF4-FFF2-40B4-BE49-F238E27FC236}">
                    <a16:creationId xmlns:a16="http://schemas.microsoft.com/office/drawing/2014/main" id="{10770A7B-47F6-4C44-AEEB-29025F86C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3" name="Freeform 471">
                <a:extLst>
                  <a:ext uri="{FF2B5EF4-FFF2-40B4-BE49-F238E27FC236}">
                    <a16:creationId xmlns:a16="http://schemas.microsoft.com/office/drawing/2014/main" id="{B170D072-29F5-2140-A0DC-E93056AE36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6" name="Freeform 472">
                <a:extLst>
                  <a:ext uri="{FF2B5EF4-FFF2-40B4-BE49-F238E27FC236}">
                    <a16:creationId xmlns:a16="http://schemas.microsoft.com/office/drawing/2014/main" id="{9E0A0061-4A86-114D-92E3-B7F3CA8A30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9" name="Freeform 473">
                <a:extLst>
                  <a:ext uri="{FF2B5EF4-FFF2-40B4-BE49-F238E27FC236}">
                    <a16:creationId xmlns:a16="http://schemas.microsoft.com/office/drawing/2014/main" id="{43BD2E94-1556-0D45-BDE8-58BF76EB2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2" name="Freeform 474">
                <a:extLst>
                  <a:ext uri="{FF2B5EF4-FFF2-40B4-BE49-F238E27FC236}">
                    <a16:creationId xmlns:a16="http://schemas.microsoft.com/office/drawing/2014/main" id="{CEDBA64C-479C-8E44-B81F-695419769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5" name="Freeform 475">
                <a:extLst>
                  <a:ext uri="{FF2B5EF4-FFF2-40B4-BE49-F238E27FC236}">
                    <a16:creationId xmlns:a16="http://schemas.microsoft.com/office/drawing/2014/main" id="{CA45E643-6C63-1B4B-BE83-47345A69A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8" name="Freeform 476">
                <a:extLst>
                  <a:ext uri="{FF2B5EF4-FFF2-40B4-BE49-F238E27FC236}">
                    <a16:creationId xmlns:a16="http://schemas.microsoft.com/office/drawing/2014/main" id="{67D189D5-E7CF-4A42-97D1-4FD0F0FE3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9" name="Freeform 477">
                <a:extLst>
                  <a:ext uri="{FF2B5EF4-FFF2-40B4-BE49-F238E27FC236}">
                    <a16:creationId xmlns:a16="http://schemas.microsoft.com/office/drawing/2014/main" id="{B1A6EB44-CAD0-1546-A505-9B495172F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0" name="Freeform 478">
                <a:extLst>
                  <a:ext uri="{FF2B5EF4-FFF2-40B4-BE49-F238E27FC236}">
                    <a16:creationId xmlns:a16="http://schemas.microsoft.com/office/drawing/2014/main" id="{9B3B8FCC-DF27-2842-A648-BE90268183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1" name="Freeform 479">
                <a:extLst>
                  <a:ext uri="{FF2B5EF4-FFF2-40B4-BE49-F238E27FC236}">
                    <a16:creationId xmlns:a16="http://schemas.microsoft.com/office/drawing/2014/main" id="{1D5C3475-5FC6-6742-BED9-EF3912587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2" name="Freeform 480">
                <a:extLst>
                  <a:ext uri="{FF2B5EF4-FFF2-40B4-BE49-F238E27FC236}">
                    <a16:creationId xmlns:a16="http://schemas.microsoft.com/office/drawing/2014/main" id="{6F318991-2109-5649-8011-BD56EC55D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3" name="Freeform 481">
                <a:extLst>
                  <a:ext uri="{FF2B5EF4-FFF2-40B4-BE49-F238E27FC236}">
                    <a16:creationId xmlns:a16="http://schemas.microsoft.com/office/drawing/2014/main" id="{A514EEDD-7AE4-FF44-8116-10266613DD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4" name="Freeform 482">
                <a:extLst>
                  <a:ext uri="{FF2B5EF4-FFF2-40B4-BE49-F238E27FC236}">
                    <a16:creationId xmlns:a16="http://schemas.microsoft.com/office/drawing/2014/main" id="{EAE5BB80-6EBC-C145-819E-7D6DB12450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5" name="Freeform 483">
                <a:extLst>
                  <a:ext uri="{FF2B5EF4-FFF2-40B4-BE49-F238E27FC236}">
                    <a16:creationId xmlns:a16="http://schemas.microsoft.com/office/drawing/2014/main" id="{71190ADF-6E6A-9D46-97F5-A6C7170AF5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6" name="Freeform 484">
                <a:extLst>
                  <a:ext uri="{FF2B5EF4-FFF2-40B4-BE49-F238E27FC236}">
                    <a16:creationId xmlns:a16="http://schemas.microsoft.com/office/drawing/2014/main" id="{3760A0FF-B64B-A547-8146-F5BDCCFDB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7" name="Freeform 610">
                <a:extLst>
                  <a:ext uri="{FF2B5EF4-FFF2-40B4-BE49-F238E27FC236}">
                    <a16:creationId xmlns:a16="http://schemas.microsoft.com/office/drawing/2014/main" id="{0C81F0AD-4C3D-1F40-9051-78BCD9390A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8" name="Freeform 612">
                <a:extLst>
                  <a:ext uri="{FF2B5EF4-FFF2-40B4-BE49-F238E27FC236}">
                    <a16:creationId xmlns:a16="http://schemas.microsoft.com/office/drawing/2014/main" id="{C7D9A714-C28D-E243-902C-69588B7FED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9" name="Freeform 707">
                <a:extLst>
                  <a:ext uri="{FF2B5EF4-FFF2-40B4-BE49-F238E27FC236}">
                    <a16:creationId xmlns:a16="http://schemas.microsoft.com/office/drawing/2014/main" id="{DFEA4B33-A4C4-3048-B0E8-92AF36021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0" name="Freeform 708">
                <a:extLst>
                  <a:ext uri="{FF2B5EF4-FFF2-40B4-BE49-F238E27FC236}">
                    <a16:creationId xmlns:a16="http://schemas.microsoft.com/office/drawing/2014/main" id="{4F285058-A902-4443-90B6-242895D96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5" name="Group 474">
              <a:extLst>
                <a:ext uri="{FF2B5EF4-FFF2-40B4-BE49-F238E27FC236}">
                  <a16:creationId xmlns:a16="http://schemas.microsoft.com/office/drawing/2014/main" id="{17147148-5580-FB48-84AB-84902CFC40DF}"/>
                </a:ext>
              </a:extLst>
            </p:cNvPr>
            <p:cNvGrpSpPr/>
            <p:nvPr/>
          </p:nvGrpSpPr>
          <p:grpSpPr>
            <a:xfrm>
              <a:off x="12651647" y="3633722"/>
              <a:ext cx="8218052" cy="5730165"/>
              <a:chOff x="8845781" y="5094993"/>
              <a:chExt cx="6645188" cy="4953956"/>
            </a:xfrm>
            <a:grpFill/>
          </p:grpSpPr>
          <p:sp>
            <p:nvSpPr>
              <p:cNvPr id="734" name="Freeform 406">
                <a:extLst>
                  <a:ext uri="{FF2B5EF4-FFF2-40B4-BE49-F238E27FC236}">
                    <a16:creationId xmlns:a16="http://schemas.microsoft.com/office/drawing/2014/main" id="{54D212ED-5556-674F-836F-8AAA48615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1" y="5495283"/>
                <a:ext cx="708248" cy="516689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407">
                <a:extLst>
                  <a:ext uri="{FF2B5EF4-FFF2-40B4-BE49-F238E27FC236}">
                    <a16:creationId xmlns:a16="http://schemas.microsoft.com/office/drawing/2014/main" id="{F4DEEB2E-8946-AF48-A227-6F64A8527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6078" y="5279524"/>
                <a:ext cx="252180" cy="133431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408">
                <a:extLst>
                  <a:ext uri="{FF2B5EF4-FFF2-40B4-BE49-F238E27FC236}">
                    <a16:creationId xmlns:a16="http://schemas.microsoft.com/office/drawing/2014/main" id="{5D925077-1919-E04A-B3C2-D0CE27E7E0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2189" y="5202872"/>
                <a:ext cx="236083" cy="133431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409">
                <a:extLst>
                  <a:ext uri="{FF2B5EF4-FFF2-40B4-BE49-F238E27FC236}">
                    <a16:creationId xmlns:a16="http://schemas.microsoft.com/office/drawing/2014/main" id="{B28D6702-F16B-E542-90AE-8C72AF861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2437" y="5211388"/>
                <a:ext cx="118041" cy="42586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410">
                <a:extLst>
                  <a:ext uri="{FF2B5EF4-FFF2-40B4-BE49-F238E27FC236}">
                    <a16:creationId xmlns:a16="http://schemas.microsoft.com/office/drawing/2014/main" id="{DBCCDA4D-D146-6546-8E35-9A28A7FD6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3898" y="5094993"/>
                <a:ext cx="198523" cy="133431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411">
                <a:extLst>
                  <a:ext uri="{FF2B5EF4-FFF2-40B4-BE49-F238E27FC236}">
                    <a16:creationId xmlns:a16="http://schemas.microsoft.com/office/drawing/2014/main" id="{6FF8637E-B20D-A441-9F68-C78BCD8EA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6450" y="5620196"/>
                <a:ext cx="198523" cy="68133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412">
                <a:extLst>
                  <a:ext uri="{FF2B5EF4-FFF2-40B4-BE49-F238E27FC236}">
                    <a16:creationId xmlns:a16="http://schemas.microsoft.com/office/drawing/2014/main" id="{85307A14-7E4D-6B4C-BA6E-EC7DE3D8A6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4270" y="5753625"/>
                <a:ext cx="166332" cy="68133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413">
                <a:extLst>
                  <a:ext uri="{FF2B5EF4-FFF2-40B4-BE49-F238E27FC236}">
                    <a16:creationId xmlns:a16="http://schemas.microsoft.com/office/drawing/2014/main" id="{5D369E74-31A7-354F-B874-54B03B0B7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2319" y="5722400"/>
                <a:ext cx="64385" cy="39745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414">
                <a:extLst>
                  <a:ext uri="{FF2B5EF4-FFF2-40B4-BE49-F238E27FC236}">
                    <a16:creationId xmlns:a16="http://schemas.microsoft.com/office/drawing/2014/main" id="{80F84109-9C16-7747-81E6-BBEADB5D8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603162"/>
                <a:ext cx="24144" cy="42586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415">
                <a:extLst>
                  <a:ext uri="{FF2B5EF4-FFF2-40B4-BE49-F238E27FC236}">
                    <a16:creationId xmlns:a16="http://schemas.microsoft.com/office/drawing/2014/main" id="{83323832-CD0D-ED4C-88E7-0D847882A0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728075"/>
                <a:ext cx="32193" cy="42586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416">
                <a:extLst>
                  <a:ext uri="{FF2B5EF4-FFF2-40B4-BE49-F238E27FC236}">
                    <a16:creationId xmlns:a16="http://schemas.microsoft.com/office/drawing/2014/main" id="{8D1E308A-CFB6-FB4F-86AC-0B664767E2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74276" y="5571935"/>
                <a:ext cx="332662" cy="133431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417">
                <a:extLst>
                  <a:ext uri="{FF2B5EF4-FFF2-40B4-BE49-F238E27FC236}">
                    <a16:creationId xmlns:a16="http://schemas.microsoft.com/office/drawing/2014/main" id="{3762AC2A-0CDE-734E-9E58-4C583821DE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53" y="5611680"/>
                <a:ext cx="61703" cy="68133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418">
                <a:extLst>
                  <a:ext uri="{FF2B5EF4-FFF2-40B4-BE49-F238E27FC236}">
                    <a16:creationId xmlns:a16="http://schemas.microsoft.com/office/drawing/2014/main" id="{534F811E-EE18-D34A-8545-ADBA2327B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94931" y="6063070"/>
                <a:ext cx="85847" cy="5109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419">
                <a:extLst>
                  <a:ext uri="{FF2B5EF4-FFF2-40B4-BE49-F238E27FC236}">
                    <a16:creationId xmlns:a16="http://schemas.microsoft.com/office/drawing/2014/main" id="{BDCCF9F6-BBF5-594F-A2AC-61AE6D4A9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28598" y="6795519"/>
                <a:ext cx="48288" cy="42586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420">
                <a:extLst>
                  <a:ext uri="{FF2B5EF4-FFF2-40B4-BE49-F238E27FC236}">
                    <a16:creationId xmlns:a16="http://schemas.microsoft.com/office/drawing/2014/main" id="{EB57492E-82A9-8344-83A1-B2858B527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2324" y="7039668"/>
                <a:ext cx="40241" cy="22711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421">
                <a:extLst>
                  <a:ext uri="{FF2B5EF4-FFF2-40B4-BE49-F238E27FC236}">
                    <a16:creationId xmlns:a16="http://schemas.microsoft.com/office/drawing/2014/main" id="{BFCFD84B-DAB7-D848-A45F-1A7DD0653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90571" y="7289494"/>
                <a:ext cx="40241" cy="39745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422">
                <a:extLst>
                  <a:ext uri="{FF2B5EF4-FFF2-40B4-BE49-F238E27FC236}">
                    <a16:creationId xmlns:a16="http://schemas.microsoft.com/office/drawing/2014/main" id="{54058E75-C1B6-714C-9DA7-5C34F45B1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6428" y="7354789"/>
                <a:ext cx="16097" cy="8516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423">
                <a:extLst>
                  <a:ext uri="{FF2B5EF4-FFF2-40B4-BE49-F238E27FC236}">
                    <a16:creationId xmlns:a16="http://schemas.microsoft.com/office/drawing/2014/main" id="{5059C5E1-0422-9947-8ADA-7B062FFE6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6435" y="7488219"/>
                <a:ext cx="24144" cy="8516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424">
                <a:extLst>
                  <a:ext uri="{FF2B5EF4-FFF2-40B4-BE49-F238E27FC236}">
                    <a16:creationId xmlns:a16="http://schemas.microsoft.com/office/drawing/2014/main" id="{A3693557-A5F4-6D49-A96B-247CF29E0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2537" y="7530804"/>
                <a:ext cx="56338" cy="34068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425">
                <a:extLst>
                  <a:ext uri="{FF2B5EF4-FFF2-40B4-BE49-F238E27FC236}">
                    <a16:creationId xmlns:a16="http://schemas.microsoft.com/office/drawing/2014/main" id="{F09133AC-434C-D44B-ABAC-C3D5CBAF2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0835" y="7564871"/>
                <a:ext cx="45606" cy="3123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426">
                <a:extLst>
                  <a:ext uri="{FF2B5EF4-FFF2-40B4-BE49-F238E27FC236}">
                    <a16:creationId xmlns:a16="http://schemas.microsoft.com/office/drawing/2014/main" id="{BFB01A9A-4010-394B-A44F-D9D02F797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0594" y="7590421"/>
                <a:ext cx="40241" cy="39745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427">
                <a:extLst>
                  <a:ext uri="{FF2B5EF4-FFF2-40B4-BE49-F238E27FC236}">
                    <a16:creationId xmlns:a16="http://schemas.microsoft.com/office/drawing/2014/main" id="{940C07F6-E9AC-C641-ADA7-ACEB3D745C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2544" y="7647199"/>
                <a:ext cx="8048" cy="8516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428">
                <a:extLst>
                  <a:ext uri="{FF2B5EF4-FFF2-40B4-BE49-F238E27FC236}">
                    <a16:creationId xmlns:a16="http://schemas.microsoft.com/office/drawing/2014/main" id="{AEA13837-3989-B741-BF7C-7E35D3B890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2303" y="7613132"/>
                <a:ext cx="40241" cy="34068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429">
                <a:extLst>
                  <a:ext uri="{FF2B5EF4-FFF2-40B4-BE49-F238E27FC236}">
                    <a16:creationId xmlns:a16="http://schemas.microsoft.com/office/drawing/2014/main" id="{919E985F-CB28-BB43-B3BF-4CCDCCCF6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2565" y="7922577"/>
                <a:ext cx="16097" cy="2555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58" name="Group 757">
                <a:extLst>
                  <a:ext uri="{FF2B5EF4-FFF2-40B4-BE49-F238E27FC236}">
                    <a16:creationId xmlns:a16="http://schemas.microsoft.com/office/drawing/2014/main" id="{65461FB2-36F1-EB4E-BF37-887EED0DF98F}"/>
                  </a:ext>
                </a:extLst>
              </p:cNvPr>
              <p:cNvGrpSpPr/>
              <p:nvPr/>
            </p:nvGrpSpPr>
            <p:grpSpPr>
              <a:xfrm>
                <a:off x="13132831" y="7564871"/>
                <a:ext cx="587520" cy="590499"/>
                <a:chOff x="5961121" y="2686387"/>
                <a:chExt cx="288233" cy="273757"/>
              </a:xfrm>
              <a:grpFill/>
            </p:grpSpPr>
            <p:sp>
              <p:nvSpPr>
                <p:cNvPr id="857" name="Freeform 856">
                  <a:extLst>
                    <a:ext uri="{FF2B5EF4-FFF2-40B4-BE49-F238E27FC236}">
                      <a16:creationId xmlns:a16="http://schemas.microsoft.com/office/drawing/2014/main" id="{AA08837A-9E13-8F43-8D62-7E635587DD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8" name="Freeform 857">
                  <a:extLst>
                    <a:ext uri="{FF2B5EF4-FFF2-40B4-BE49-F238E27FC236}">
                      <a16:creationId xmlns:a16="http://schemas.microsoft.com/office/drawing/2014/main" id="{6104DC5A-B206-D24A-93AF-86CB720E95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59" name="Freeform 432">
                <a:extLst>
                  <a:ext uri="{FF2B5EF4-FFF2-40B4-BE49-F238E27FC236}">
                    <a16:creationId xmlns:a16="http://schemas.microsoft.com/office/drawing/2014/main" id="{3F3A2ED1-7794-BE41-A1D5-5B16B272A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0378" y="8107108"/>
                <a:ext cx="16097" cy="22711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433">
                <a:extLst>
                  <a:ext uri="{FF2B5EF4-FFF2-40B4-BE49-F238E27FC236}">
                    <a16:creationId xmlns:a16="http://schemas.microsoft.com/office/drawing/2014/main" id="{0718F334-9CD1-824B-A0E9-459E807E0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6482" y="8107108"/>
                <a:ext cx="101944" cy="82329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434">
                <a:extLst>
                  <a:ext uri="{FF2B5EF4-FFF2-40B4-BE49-F238E27FC236}">
                    <a16:creationId xmlns:a16="http://schemas.microsoft.com/office/drawing/2014/main" id="{34579908-C578-274B-B9A6-C775EDE15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4537" y="8138337"/>
                <a:ext cx="85847" cy="133431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435">
                <a:extLst>
                  <a:ext uri="{FF2B5EF4-FFF2-40B4-BE49-F238E27FC236}">
                    <a16:creationId xmlns:a16="http://schemas.microsoft.com/office/drawing/2014/main" id="{D292A23F-FE55-F849-B5AE-4D28F579CB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8691" y="8464819"/>
                <a:ext cx="29511" cy="2555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436">
                <a:extLst>
                  <a:ext uri="{FF2B5EF4-FFF2-40B4-BE49-F238E27FC236}">
                    <a16:creationId xmlns:a16="http://schemas.microsoft.com/office/drawing/2014/main" id="{BC3FE2B0-5047-4643-8BFF-E97C27C9F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68441" y="8382486"/>
                <a:ext cx="16097" cy="1419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437">
                <a:extLst>
                  <a:ext uri="{FF2B5EF4-FFF2-40B4-BE49-F238E27FC236}">
                    <a16:creationId xmlns:a16="http://schemas.microsoft.com/office/drawing/2014/main" id="{651A20A5-1F60-DA48-B79A-58B12D167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8555663"/>
                <a:ext cx="16097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438">
                <a:extLst>
                  <a:ext uri="{FF2B5EF4-FFF2-40B4-BE49-F238E27FC236}">
                    <a16:creationId xmlns:a16="http://schemas.microsoft.com/office/drawing/2014/main" id="{8DE02568-329C-5743-B236-56AEF13F1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272" y="8524434"/>
                <a:ext cx="93897" cy="139108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439">
                <a:extLst>
                  <a:ext uri="{FF2B5EF4-FFF2-40B4-BE49-F238E27FC236}">
                    <a16:creationId xmlns:a16="http://schemas.microsoft.com/office/drawing/2014/main" id="{574EA694-B8BB-364C-B2C9-F07B3BBB4B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2155" y="8757228"/>
                <a:ext cx="109992" cy="82329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440">
                <a:extLst>
                  <a:ext uri="{FF2B5EF4-FFF2-40B4-BE49-F238E27FC236}">
                    <a16:creationId xmlns:a16="http://schemas.microsoft.com/office/drawing/2014/main" id="{16B6F841-A590-874D-A4DE-42FA5B43B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8814007"/>
                <a:ext cx="158282" cy="23563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441">
                <a:extLst>
                  <a:ext uri="{FF2B5EF4-FFF2-40B4-BE49-F238E27FC236}">
                    <a16:creationId xmlns:a16="http://schemas.microsoft.com/office/drawing/2014/main" id="{F9872818-DB2F-C04D-89D7-0490008A7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2" y="9015570"/>
                <a:ext cx="48288" cy="65297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442">
                <a:extLst>
                  <a:ext uri="{FF2B5EF4-FFF2-40B4-BE49-F238E27FC236}">
                    <a16:creationId xmlns:a16="http://schemas.microsoft.com/office/drawing/2014/main" id="{542C57C7-B0C7-5742-A612-03E0A873F2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9072349"/>
                <a:ext cx="77799" cy="110719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443">
                <a:extLst>
                  <a:ext uri="{FF2B5EF4-FFF2-40B4-BE49-F238E27FC236}">
                    <a16:creationId xmlns:a16="http://schemas.microsoft.com/office/drawing/2014/main" id="{C2058259-3E05-7446-BD5C-4A370B30D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4317" y="9024088"/>
                <a:ext cx="48288" cy="65297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444">
                <a:extLst>
                  <a:ext uri="{FF2B5EF4-FFF2-40B4-BE49-F238E27FC236}">
                    <a16:creationId xmlns:a16="http://schemas.microsoft.com/office/drawing/2014/main" id="{F9BA3EDF-2EDC-5D40-98A5-2A3699428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0657" y="9089383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445">
                <a:extLst>
                  <a:ext uri="{FF2B5EF4-FFF2-40B4-BE49-F238E27FC236}">
                    <a16:creationId xmlns:a16="http://schemas.microsoft.com/office/drawing/2014/main" id="{F7E395BD-6A7F-5C4C-BE92-2C8D88854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86754" y="9140483"/>
                <a:ext cx="53656" cy="90845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446">
                <a:extLst>
                  <a:ext uri="{FF2B5EF4-FFF2-40B4-BE49-F238E27FC236}">
                    <a16:creationId xmlns:a16="http://schemas.microsoft.com/office/drawing/2014/main" id="{3DF72F51-2F1E-C446-9913-94F7663B2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32358" y="9131968"/>
                <a:ext cx="32193" cy="65297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447">
                <a:extLst>
                  <a:ext uri="{FF2B5EF4-FFF2-40B4-BE49-F238E27FC236}">
                    <a16:creationId xmlns:a16="http://schemas.microsoft.com/office/drawing/2014/main" id="{97427924-1FFE-8D43-8DD0-08FB9B92BB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74552"/>
                <a:ext cx="48288" cy="3123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448">
                <a:extLst>
                  <a:ext uri="{FF2B5EF4-FFF2-40B4-BE49-F238E27FC236}">
                    <a16:creationId xmlns:a16="http://schemas.microsoft.com/office/drawing/2014/main" id="{8226CA04-3A13-4F45-BE28-F8C5EF345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97265"/>
                <a:ext cx="109992" cy="176016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449">
                <a:extLst>
                  <a:ext uri="{FF2B5EF4-FFF2-40B4-BE49-F238E27FC236}">
                    <a16:creationId xmlns:a16="http://schemas.microsoft.com/office/drawing/2014/main" id="{74E55AE7-5161-F943-B092-A9D54446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8704" y="9231330"/>
                <a:ext cx="93897" cy="85168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450">
                <a:extLst>
                  <a:ext uri="{FF2B5EF4-FFF2-40B4-BE49-F238E27FC236}">
                    <a16:creationId xmlns:a16="http://schemas.microsoft.com/office/drawing/2014/main" id="{98F1F292-A585-A441-8F50-EB0B500BC9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8229" y="9149000"/>
                <a:ext cx="93897" cy="99363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451">
                <a:extLst>
                  <a:ext uri="{FF2B5EF4-FFF2-40B4-BE49-F238E27FC236}">
                    <a16:creationId xmlns:a16="http://schemas.microsoft.com/office/drawing/2014/main" id="{C4BB287E-5A12-114F-A0BF-5E59B454D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4553" y="9024088"/>
                <a:ext cx="16097" cy="8516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452">
                <a:extLst>
                  <a:ext uri="{FF2B5EF4-FFF2-40B4-BE49-F238E27FC236}">
                    <a16:creationId xmlns:a16="http://schemas.microsoft.com/office/drawing/2014/main" id="{D527C730-4014-CC42-83AD-46B4FAF9E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4380" y="9364761"/>
                <a:ext cx="439973" cy="485460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453">
                <a:extLst>
                  <a:ext uri="{FF2B5EF4-FFF2-40B4-BE49-F238E27FC236}">
                    <a16:creationId xmlns:a16="http://schemas.microsoft.com/office/drawing/2014/main" id="{111804EF-3922-AF44-8103-E37AA1C4D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2180" y="9540778"/>
                <a:ext cx="40241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454">
                <a:extLst>
                  <a:ext uri="{FF2B5EF4-FFF2-40B4-BE49-F238E27FC236}">
                    <a16:creationId xmlns:a16="http://schemas.microsoft.com/office/drawing/2014/main" id="{15C8A2BB-3AFC-444F-BA87-F3C4A5C91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8520" y="9640141"/>
                <a:ext cx="37559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9FC13105-FE6F-4E4B-8516-DBA6A01A7D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112" y="9665688"/>
                <a:ext cx="56338" cy="59618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9D0AF499-B20B-6A4D-B3DA-CB21343DD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12643" y="9708274"/>
                <a:ext cx="29511" cy="3123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06FE9910-F064-C446-80D9-24190E104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2159" y="9850220"/>
                <a:ext cx="362173" cy="124913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E33A17DD-DDB6-1343-9ACE-D0A7E8CD1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00436" y="9881447"/>
                <a:ext cx="61703" cy="2555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459">
                <a:extLst>
                  <a:ext uri="{FF2B5EF4-FFF2-40B4-BE49-F238E27FC236}">
                    <a16:creationId xmlns:a16="http://schemas.microsoft.com/office/drawing/2014/main" id="{85AD84ED-2EE1-D04F-849D-0A510B934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6283" y="9941066"/>
                <a:ext cx="48288" cy="34068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460">
                <a:extLst>
                  <a:ext uri="{FF2B5EF4-FFF2-40B4-BE49-F238E27FC236}">
                    <a16:creationId xmlns:a16="http://schemas.microsoft.com/office/drawing/2014/main" id="{727EC0F4-BDFD-5B48-908E-3D269AA7A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4574" y="9949581"/>
                <a:ext cx="37559" cy="2555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461">
                <a:extLst>
                  <a:ext uri="{FF2B5EF4-FFF2-40B4-BE49-F238E27FC236}">
                    <a16:creationId xmlns:a16="http://schemas.microsoft.com/office/drawing/2014/main" id="{CF38FA16-C84E-0340-BE79-8E29CFAAC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4083" y="9949581"/>
                <a:ext cx="56338" cy="34068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462">
                <a:extLst>
                  <a:ext uri="{FF2B5EF4-FFF2-40B4-BE49-F238E27FC236}">
                    <a16:creationId xmlns:a16="http://schemas.microsoft.com/office/drawing/2014/main" id="{B3554B4A-6459-8243-A1D9-5FD5713B8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04325" y="9941066"/>
                <a:ext cx="64385" cy="42586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463">
                <a:extLst>
                  <a:ext uri="{FF2B5EF4-FFF2-40B4-BE49-F238E27FC236}">
                    <a16:creationId xmlns:a16="http://schemas.microsoft.com/office/drawing/2014/main" id="{E836E304-4550-2740-87E0-BF3D1E0B2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9949581"/>
                <a:ext cx="96579" cy="34068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464">
                <a:extLst>
                  <a:ext uri="{FF2B5EF4-FFF2-40B4-BE49-F238E27FC236}">
                    <a16:creationId xmlns:a16="http://schemas.microsoft.com/office/drawing/2014/main" id="{FD88A41B-7794-324E-9BAB-323F8D55B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60664" y="9997845"/>
                <a:ext cx="85847" cy="5109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465">
                <a:extLst>
                  <a:ext uri="{FF2B5EF4-FFF2-40B4-BE49-F238E27FC236}">
                    <a16:creationId xmlns:a16="http://schemas.microsoft.com/office/drawing/2014/main" id="{E130B340-4CEB-B544-932C-D79FAE803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34303" y="9730985"/>
                <a:ext cx="48288" cy="34068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466">
                <a:extLst>
                  <a:ext uri="{FF2B5EF4-FFF2-40B4-BE49-F238E27FC236}">
                    <a16:creationId xmlns:a16="http://schemas.microsoft.com/office/drawing/2014/main" id="{937B5946-AD5C-764F-9270-669583475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4787" y="9725308"/>
                <a:ext cx="118041" cy="39745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467">
                <a:extLst>
                  <a:ext uri="{FF2B5EF4-FFF2-40B4-BE49-F238E27FC236}">
                    <a16:creationId xmlns:a16="http://schemas.microsoft.com/office/drawing/2014/main" id="{EA918D09-159E-6540-98F3-3FA408F90A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615" y="9532257"/>
                <a:ext cx="252180" cy="300927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468">
                <a:extLst>
                  <a:ext uri="{FF2B5EF4-FFF2-40B4-BE49-F238E27FC236}">
                    <a16:creationId xmlns:a16="http://schemas.microsoft.com/office/drawing/2014/main" id="{BCAB7707-277D-F042-9ECB-7244FF51E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515223"/>
                <a:ext cx="61703" cy="124913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469">
                <a:extLst>
                  <a:ext uri="{FF2B5EF4-FFF2-40B4-BE49-F238E27FC236}">
                    <a16:creationId xmlns:a16="http://schemas.microsoft.com/office/drawing/2014/main" id="{DE6D6620-B904-024B-BCE1-53655C787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2837" y="9498193"/>
                <a:ext cx="21461" cy="17034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485">
                <a:extLst>
                  <a:ext uri="{FF2B5EF4-FFF2-40B4-BE49-F238E27FC236}">
                    <a16:creationId xmlns:a16="http://schemas.microsoft.com/office/drawing/2014/main" id="{99053900-1B8D-9E44-BAFC-0FF9AC0DC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74416" y="9197265"/>
                <a:ext cx="85847" cy="150465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487">
                <a:extLst>
                  <a:ext uri="{FF2B5EF4-FFF2-40B4-BE49-F238E27FC236}">
                    <a16:creationId xmlns:a16="http://schemas.microsoft.com/office/drawing/2014/main" id="{970ED348-DC53-ED4D-A8C9-91A2F68B97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6020485"/>
                <a:ext cx="85847" cy="68133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488">
                <a:extLst>
                  <a:ext uri="{FF2B5EF4-FFF2-40B4-BE49-F238E27FC236}">
                    <a16:creationId xmlns:a16="http://schemas.microsoft.com/office/drawing/2014/main" id="{992D40CC-0AD0-CC4F-9C86-1ABE89CF2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5714" y="6071588"/>
                <a:ext cx="85847" cy="82329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489">
                <a:extLst>
                  <a:ext uri="{FF2B5EF4-FFF2-40B4-BE49-F238E27FC236}">
                    <a16:creationId xmlns:a16="http://schemas.microsoft.com/office/drawing/2014/main" id="{59DFAA04-A264-744E-BCF8-EAD40CEEE3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4196" y="5787692"/>
                <a:ext cx="69752" cy="42586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490">
                <a:extLst>
                  <a:ext uri="{FF2B5EF4-FFF2-40B4-BE49-F238E27FC236}">
                    <a16:creationId xmlns:a16="http://schemas.microsoft.com/office/drawing/2014/main" id="{9B6F34AF-670A-2543-854C-22CBF07AFB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76291" y="5705363"/>
                <a:ext cx="77799" cy="39745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491">
                <a:extLst>
                  <a:ext uri="{FF2B5EF4-FFF2-40B4-BE49-F238E27FC236}">
                    <a16:creationId xmlns:a16="http://schemas.microsoft.com/office/drawing/2014/main" id="{E451886F-91EC-AA4D-86FE-212B89E9A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2196" y="5103509"/>
                <a:ext cx="48288" cy="17034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492">
                <a:extLst>
                  <a:ext uri="{FF2B5EF4-FFF2-40B4-BE49-F238E27FC236}">
                    <a16:creationId xmlns:a16="http://schemas.microsoft.com/office/drawing/2014/main" id="{484E59A3-4408-3045-9603-4B42C2CD8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2225" y="5821763"/>
                <a:ext cx="45606" cy="34068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496">
                <a:extLst>
                  <a:ext uri="{FF2B5EF4-FFF2-40B4-BE49-F238E27FC236}">
                    <a16:creationId xmlns:a16="http://schemas.microsoft.com/office/drawing/2014/main" id="{EAEE7E88-F83E-FD4B-A4B0-0AA9928F71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1852" y="8030459"/>
                <a:ext cx="101944" cy="59618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497">
                <a:extLst>
                  <a:ext uri="{FF2B5EF4-FFF2-40B4-BE49-F238E27FC236}">
                    <a16:creationId xmlns:a16="http://schemas.microsoft.com/office/drawing/2014/main" id="{8D49211C-6F23-E144-B338-93EB8F2BAB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6" y="8038974"/>
                <a:ext cx="118041" cy="34068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611">
                <a:extLst>
                  <a:ext uri="{FF2B5EF4-FFF2-40B4-BE49-F238E27FC236}">
                    <a16:creationId xmlns:a16="http://schemas.microsoft.com/office/drawing/2014/main" id="{3026191C-2C93-474E-8EE7-3A5708149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665686"/>
                <a:ext cx="16097" cy="1703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643">
                <a:extLst>
                  <a:ext uri="{FF2B5EF4-FFF2-40B4-BE49-F238E27FC236}">
                    <a16:creationId xmlns:a16="http://schemas.microsoft.com/office/drawing/2014/main" id="{D4002806-11BF-CB48-8C02-C46CFBC6D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1" y="9975134"/>
                <a:ext cx="80483" cy="7381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644">
                <a:extLst>
                  <a:ext uri="{FF2B5EF4-FFF2-40B4-BE49-F238E27FC236}">
                    <a16:creationId xmlns:a16="http://schemas.microsoft.com/office/drawing/2014/main" id="{249231FB-683D-C44A-8E5E-46CA82EBF6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8696" y="9958099"/>
                <a:ext cx="101944" cy="39745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671">
                <a:extLst>
                  <a:ext uri="{FF2B5EF4-FFF2-40B4-BE49-F238E27FC236}">
                    <a16:creationId xmlns:a16="http://schemas.microsoft.com/office/drawing/2014/main" id="{378FD836-965B-4542-92CA-A69FD826A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781" y="7738047"/>
                <a:ext cx="244133" cy="266861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675">
                <a:extLst>
                  <a:ext uri="{FF2B5EF4-FFF2-40B4-BE49-F238E27FC236}">
                    <a16:creationId xmlns:a16="http://schemas.microsoft.com/office/drawing/2014/main" id="{468C5792-5BE1-2246-B0B2-1CE579050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680" y="7763595"/>
                <a:ext cx="150235" cy="133431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676">
                <a:extLst>
                  <a:ext uri="{FF2B5EF4-FFF2-40B4-BE49-F238E27FC236}">
                    <a16:creationId xmlns:a16="http://schemas.microsoft.com/office/drawing/2014/main" id="{B58A9094-EFDE-FD49-89AC-C5288368A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4018" y="7831731"/>
                <a:ext cx="777999" cy="698378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677">
                <a:extLst>
                  <a:ext uri="{FF2B5EF4-FFF2-40B4-BE49-F238E27FC236}">
                    <a16:creationId xmlns:a16="http://schemas.microsoft.com/office/drawing/2014/main" id="{6524F6DD-3275-EC43-AAAB-3D2B162AF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4" y="7840248"/>
                <a:ext cx="61705" cy="48264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678">
                <a:extLst>
                  <a:ext uri="{FF2B5EF4-FFF2-40B4-BE49-F238E27FC236}">
                    <a16:creationId xmlns:a16="http://schemas.microsoft.com/office/drawing/2014/main" id="{8B86A6A3-ACFD-4146-BF5B-A0C303722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7685" y="7638682"/>
                <a:ext cx="276326" cy="150467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679">
                <a:extLst>
                  <a:ext uri="{FF2B5EF4-FFF2-40B4-BE49-F238E27FC236}">
                    <a16:creationId xmlns:a16="http://schemas.microsoft.com/office/drawing/2014/main" id="{A1676B8B-DAAB-A347-82FC-9B9D65E30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8163" y="7738047"/>
                <a:ext cx="211937" cy="176016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680">
                <a:extLst>
                  <a:ext uri="{FF2B5EF4-FFF2-40B4-BE49-F238E27FC236}">
                    <a16:creationId xmlns:a16="http://schemas.microsoft.com/office/drawing/2014/main" id="{540BFC2D-65AA-E143-8A7D-2BC8AA1F6C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7913" y="8288802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681">
                <a:extLst>
                  <a:ext uri="{FF2B5EF4-FFF2-40B4-BE49-F238E27FC236}">
                    <a16:creationId xmlns:a16="http://schemas.microsoft.com/office/drawing/2014/main" id="{2FADA8B9-C704-0249-A23E-3F3E1D811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7943" y="7973678"/>
                <a:ext cx="273642" cy="224276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682">
                <a:extLst>
                  <a:ext uri="{FF2B5EF4-FFF2-40B4-BE49-F238E27FC236}">
                    <a16:creationId xmlns:a16="http://schemas.microsoft.com/office/drawing/2014/main" id="{4066F12E-CC4B-954A-99C6-0916818EF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4031" y="7956645"/>
                <a:ext cx="391683" cy="391773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683">
                <a:extLst>
                  <a:ext uri="{FF2B5EF4-FFF2-40B4-BE49-F238E27FC236}">
                    <a16:creationId xmlns:a16="http://schemas.microsoft.com/office/drawing/2014/main" id="{8A5F11DE-3591-3047-A967-F378AD529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7720" y="7729531"/>
                <a:ext cx="745806" cy="300927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684">
                <a:extLst>
                  <a:ext uri="{FF2B5EF4-FFF2-40B4-BE49-F238E27FC236}">
                    <a16:creationId xmlns:a16="http://schemas.microsoft.com/office/drawing/2014/main" id="{9EF7D304-50B1-2742-AE4A-B90AFD10B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5747" y="8206473"/>
                <a:ext cx="826288" cy="701220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685">
                <a:extLst>
                  <a:ext uri="{FF2B5EF4-FFF2-40B4-BE49-F238E27FC236}">
                    <a16:creationId xmlns:a16="http://schemas.microsoft.com/office/drawing/2014/main" id="{BF99AD02-2D08-0745-9F95-6155EF0E3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55369"/>
                <a:ext cx="163648" cy="184531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1" name="Freeform 686">
                <a:extLst>
                  <a:ext uri="{FF2B5EF4-FFF2-40B4-BE49-F238E27FC236}">
                    <a16:creationId xmlns:a16="http://schemas.microsoft.com/office/drawing/2014/main" id="{A3790C67-8ADD-0F43-88EF-8F4786732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893" y="8090076"/>
                <a:ext cx="61705" cy="73815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2" name="Freeform 687">
                <a:extLst>
                  <a:ext uri="{FF2B5EF4-FFF2-40B4-BE49-F238E27FC236}">
                    <a16:creationId xmlns:a16="http://schemas.microsoft.com/office/drawing/2014/main" id="{037E231F-A2B0-094C-9298-8E390971B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89439"/>
                <a:ext cx="24146" cy="59618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3" name="Freeform 688">
                <a:extLst>
                  <a:ext uri="{FF2B5EF4-FFF2-40B4-BE49-F238E27FC236}">
                    <a16:creationId xmlns:a16="http://schemas.microsoft.com/office/drawing/2014/main" id="{FA088B0B-390C-B74C-B66A-AADC356EB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9652" y="8155369"/>
                <a:ext cx="64385" cy="218601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689">
                <a:extLst>
                  <a:ext uri="{FF2B5EF4-FFF2-40B4-BE49-F238E27FC236}">
                    <a16:creationId xmlns:a16="http://schemas.microsoft.com/office/drawing/2014/main" id="{8586B1DF-9C77-FB40-AA5D-4B014746C2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1561" y="8481848"/>
                <a:ext cx="40241" cy="65297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690">
                <a:extLst>
                  <a:ext uri="{FF2B5EF4-FFF2-40B4-BE49-F238E27FC236}">
                    <a16:creationId xmlns:a16="http://schemas.microsoft.com/office/drawing/2014/main" id="{A12E8E2D-86AD-DD4C-89B3-6F56E3E21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9633" y="8791295"/>
                <a:ext cx="418509" cy="281057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691">
                <a:extLst>
                  <a:ext uri="{FF2B5EF4-FFF2-40B4-BE49-F238E27FC236}">
                    <a16:creationId xmlns:a16="http://schemas.microsoft.com/office/drawing/2014/main" id="{8B8635F9-3B87-714E-95C9-DA348E0A3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0" y="8481848"/>
                <a:ext cx="321930" cy="408808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692">
                <a:extLst>
                  <a:ext uri="{FF2B5EF4-FFF2-40B4-BE49-F238E27FC236}">
                    <a16:creationId xmlns:a16="http://schemas.microsoft.com/office/drawing/2014/main" id="{AEC6C876-2F5E-DF44-8B20-5FB1BAAF4B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952" y="7681269"/>
                <a:ext cx="431925" cy="198727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693">
                <a:extLst>
                  <a:ext uri="{FF2B5EF4-FFF2-40B4-BE49-F238E27FC236}">
                    <a16:creationId xmlns:a16="http://schemas.microsoft.com/office/drawing/2014/main" id="{C4E5109C-716B-584A-BF7F-14FBE6923D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38134" y="7556355"/>
                <a:ext cx="700200" cy="43435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694">
                <a:extLst>
                  <a:ext uri="{FF2B5EF4-FFF2-40B4-BE49-F238E27FC236}">
                    <a16:creationId xmlns:a16="http://schemas.microsoft.com/office/drawing/2014/main" id="{57599B2B-FE23-F14F-9E8F-727F78307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0072" y="8038974"/>
                <a:ext cx="0" cy="851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695">
                <a:extLst>
                  <a:ext uri="{FF2B5EF4-FFF2-40B4-BE49-F238E27FC236}">
                    <a16:creationId xmlns:a16="http://schemas.microsoft.com/office/drawing/2014/main" id="{687E6C16-EB96-4C48-8963-FFD9B80D4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98" y="7706818"/>
                <a:ext cx="574108" cy="357706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3" name="Freeform 696">
                <a:extLst>
                  <a:ext uri="{FF2B5EF4-FFF2-40B4-BE49-F238E27FC236}">
                    <a16:creationId xmlns:a16="http://schemas.microsoft.com/office/drawing/2014/main" id="{9E0E825A-0A38-9E40-994A-9EBEC51BA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4202" y="7789147"/>
                <a:ext cx="313881" cy="224276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4" name="Freeform 697">
                <a:extLst>
                  <a:ext uri="{FF2B5EF4-FFF2-40B4-BE49-F238E27FC236}">
                    <a16:creationId xmlns:a16="http://schemas.microsoft.com/office/drawing/2014/main" id="{200403B5-487A-8846-A0D7-2860770AC8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024" y="7982196"/>
                <a:ext cx="651912" cy="616052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5" name="Freeform 698">
                <a:extLst>
                  <a:ext uri="{FF2B5EF4-FFF2-40B4-BE49-F238E27FC236}">
                    <a16:creationId xmlns:a16="http://schemas.microsoft.com/office/drawing/2014/main" id="{A21C54FC-BD51-F04B-8F15-FAD384769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9830" y="7905544"/>
                <a:ext cx="590207" cy="442874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6" name="Freeform 699">
                <a:extLst>
                  <a:ext uri="{FF2B5EF4-FFF2-40B4-BE49-F238E27FC236}">
                    <a16:creationId xmlns:a16="http://schemas.microsoft.com/office/drawing/2014/main" id="{493E65B3-7408-4240-BE0A-EFD699295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7547837"/>
                <a:ext cx="21461" cy="34068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7" name="Freeform 700">
                <a:extLst>
                  <a:ext uri="{FF2B5EF4-FFF2-40B4-BE49-F238E27FC236}">
                    <a16:creationId xmlns:a16="http://schemas.microsoft.com/office/drawing/2014/main" id="{A6050E16-89DA-1F49-9A88-E8A113393A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59864" y="7022635"/>
                <a:ext cx="1596241" cy="809100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8" name="Freeform 701">
                <a:extLst>
                  <a:ext uri="{FF2B5EF4-FFF2-40B4-BE49-F238E27FC236}">
                    <a16:creationId xmlns:a16="http://schemas.microsoft.com/office/drawing/2014/main" id="{123B4C90-4412-0048-BDAE-FF551FBA6F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3712" y="8030456"/>
                <a:ext cx="1102612" cy="1243456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9" name="Freeform 702">
                <a:extLst>
                  <a:ext uri="{FF2B5EF4-FFF2-40B4-BE49-F238E27FC236}">
                    <a16:creationId xmlns:a16="http://schemas.microsoft.com/office/drawing/2014/main" id="{7C5F81D6-DF3F-9645-91FF-2104C4827C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0483" y="8373969"/>
                <a:ext cx="321930" cy="817616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0" name="Freeform 703">
                <a:extLst>
                  <a:ext uri="{FF2B5EF4-FFF2-40B4-BE49-F238E27FC236}">
                    <a16:creationId xmlns:a16="http://schemas.microsoft.com/office/drawing/2014/main" id="{D38D3B5D-24EE-154F-9B3F-42DE7B478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8473330"/>
                <a:ext cx="179747" cy="232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1" name="Freeform 704">
                <a:extLst>
                  <a:ext uri="{FF2B5EF4-FFF2-40B4-BE49-F238E27FC236}">
                    <a16:creationId xmlns:a16="http://schemas.microsoft.com/office/drawing/2014/main" id="{489FF91F-683E-7143-9304-8F757908A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18276" y="8731675"/>
                <a:ext cx="329980" cy="641601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2" name="Freeform 705">
                <a:extLst>
                  <a:ext uri="{FF2B5EF4-FFF2-40B4-BE49-F238E27FC236}">
                    <a16:creationId xmlns:a16="http://schemas.microsoft.com/office/drawing/2014/main" id="{DA9BB46D-39D2-4F4C-A762-4AB38DB96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8021" y="8598245"/>
                <a:ext cx="300468" cy="65011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3" name="Freeform 706">
                <a:extLst>
                  <a:ext uri="{FF2B5EF4-FFF2-40B4-BE49-F238E27FC236}">
                    <a16:creationId xmlns:a16="http://schemas.microsoft.com/office/drawing/2014/main" id="{B440CED5-92BB-484E-B68D-7AB872526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8270" y="8649346"/>
                <a:ext cx="289738" cy="374741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4" name="Freeform 709">
                <a:extLst>
                  <a:ext uri="{FF2B5EF4-FFF2-40B4-BE49-F238E27FC236}">
                    <a16:creationId xmlns:a16="http://schemas.microsoft.com/office/drawing/2014/main" id="{849B4FA4-643C-564D-BC66-CB25A7C6C2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6297" y="9407345"/>
                <a:ext cx="402413" cy="374741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710">
                <a:extLst>
                  <a:ext uri="{FF2B5EF4-FFF2-40B4-BE49-F238E27FC236}">
                    <a16:creationId xmlns:a16="http://schemas.microsoft.com/office/drawing/2014/main" id="{43250A51-5C4A-9542-ABF3-76BD86212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0440" y="9307980"/>
                <a:ext cx="386318" cy="266861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711">
                <a:extLst>
                  <a:ext uri="{FF2B5EF4-FFF2-40B4-BE49-F238E27FC236}">
                    <a16:creationId xmlns:a16="http://schemas.microsoft.com/office/drawing/2014/main" id="{9072B220-FFDD-0745-B087-807B38EB7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4395" y="8382485"/>
                <a:ext cx="134137" cy="82329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712">
                <a:extLst>
                  <a:ext uri="{FF2B5EF4-FFF2-40B4-BE49-F238E27FC236}">
                    <a16:creationId xmlns:a16="http://schemas.microsoft.com/office/drawing/2014/main" id="{59A0360F-8F92-AF4C-9D24-40C2E649E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5878" y="8288802"/>
                <a:ext cx="292418" cy="193046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713">
                <a:extLst>
                  <a:ext uri="{FF2B5EF4-FFF2-40B4-BE49-F238E27FC236}">
                    <a16:creationId xmlns:a16="http://schemas.microsoft.com/office/drawing/2014/main" id="{12484D5D-74F3-3A4E-909C-659059EC4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6069" y="8990020"/>
                <a:ext cx="219985" cy="193046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714">
                <a:extLst>
                  <a:ext uri="{FF2B5EF4-FFF2-40B4-BE49-F238E27FC236}">
                    <a16:creationId xmlns:a16="http://schemas.microsoft.com/office/drawing/2014/main" id="{73AE73FE-CCD3-9840-AF42-D6FFBD30D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0220" y="9330691"/>
                <a:ext cx="174378" cy="21860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715">
                <a:extLst>
                  <a:ext uri="{FF2B5EF4-FFF2-40B4-BE49-F238E27FC236}">
                    <a16:creationId xmlns:a16="http://schemas.microsoft.com/office/drawing/2014/main" id="{B985E05F-08BF-9A45-B86B-2BC4DF1A3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8332" y="7121996"/>
                <a:ext cx="2358144" cy="162671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716">
                <a:extLst>
                  <a:ext uri="{FF2B5EF4-FFF2-40B4-BE49-F238E27FC236}">
                    <a16:creationId xmlns:a16="http://schemas.microsoft.com/office/drawing/2014/main" id="{2476F202-671B-8B40-ADAF-0B6AAF2F0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7204327"/>
                <a:ext cx="1234067" cy="567787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720">
                <a:extLst>
                  <a:ext uri="{FF2B5EF4-FFF2-40B4-BE49-F238E27FC236}">
                    <a16:creationId xmlns:a16="http://schemas.microsoft.com/office/drawing/2014/main" id="{CCF531E6-BD9C-234A-8B19-5004873520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19423" y="5429986"/>
                <a:ext cx="6371546" cy="2350645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721">
                <a:extLst>
                  <a:ext uri="{FF2B5EF4-FFF2-40B4-BE49-F238E27FC236}">
                    <a16:creationId xmlns:a16="http://schemas.microsoft.com/office/drawing/2014/main" id="{CB56F8FD-99A4-E847-853C-11E6435A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40605" y="7087930"/>
                <a:ext cx="118041" cy="266861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722">
                <a:extLst>
                  <a:ext uri="{FF2B5EF4-FFF2-40B4-BE49-F238E27FC236}">
                    <a16:creationId xmlns:a16="http://schemas.microsoft.com/office/drawing/2014/main" id="{572612B6-7DBE-6340-803F-4326FF13E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49" y="7346271"/>
                <a:ext cx="118041" cy="193046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23">
                <a:extLst>
                  <a:ext uri="{FF2B5EF4-FFF2-40B4-BE49-F238E27FC236}">
                    <a16:creationId xmlns:a16="http://schemas.microsoft.com/office/drawing/2014/main" id="{E94096C4-A7A5-2D46-9C07-1BEEA0264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2350" y="7914062"/>
                <a:ext cx="166332" cy="21008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24">
                <a:extLst>
                  <a:ext uri="{FF2B5EF4-FFF2-40B4-BE49-F238E27FC236}">
                    <a16:creationId xmlns:a16="http://schemas.microsoft.com/office/drawing/2014/main" id="{DDC97889-780A-A14E-98F9-DCC2A77639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2600" y="7689783"/>
                <a:ext cx="252180" cy="258346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6" name="Group 475">
              <a:extLst>
                <a:ext uri="{FF2B5EF4-FFF2-40B4-BE49-F238E27FC236}">
                  <a16:creationId xmlns:a16="http://schemas.microsoft.com/office/drawing/2014/main" id="{D479AE1A-7116-CF4B-BAD3-1515F6BAC575}"/>
                </a:ext>
              </a:extLst>
            </p:cNvPr>
            <p:cNvGrpSpPr/>
            <p:nvPr/>
          </p:nvGrpSpPr>
          <p:grpSpPr>
            <a:xfrm>
              <a:off x="11181891" y="4638550"/>
              <a:ext cx="2431906" cy="2390580"/>
              <a:chOff x="7657324" y="5963707"/>
              <a:chExt cx="1966460" cy="2066752"/>
            </a:xfrm>
            <a:grpFill/>
          </p:grpSpPr>
          <p:sp>
            <p:nvSpPr>
              <p:cNvPr id="678" name="Freeform 727">
                <a:extLst>
                  <a:ext uri="{FF2B5EF4-FFF2-40B4-BE49-F238E27FC236}">
                    <a16:creationId xmlns:a16="http://schemas.microsoft.com/office/drawing/2014/main" id="{F514FF66-6929-B04D-8E2C-ED7FCDBD89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5612" y="7647200"/>
                <a:ext cx="493627" cy="383259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9" name="Group 678">
                <a:extLst>
                  <a:ext uri="{FF2B5EF4-FFF2-40B4-BE49-F238E27FC236}">
                    <a16:creationId xmlns:a16="http://schemas.microsoft.com/office/drawing/2014/main" id="{DF7F61E7-64C1-4545-97C6-0FF4294B9BD9}"/>
                  </a:ext>
                </a:extLst>
              </p:cNvPr>
              <p:cNvGrpSpPr/>
              <p:nvPr/>
            </p:nvGrpSpPr>
            <p:grpSpPr>
              <a:xfrm>
                <a:off x="7657324" y="5963707"/>
                <a:ext cx="1966460" cy="2032683"/>
                <a:chOff x="7657324" y="5963707"/>
                <a:chExt cx="1966460" cy="2032683"/>
              </a:xfrm>
              <a:grpFill/>
            </p:grpSpPr>
            <p:sp>
              <p:nvSpPr>
                <p:cNvPr id="680" name="Freeform 404">
                  <a:extLst>
                    <a:ext uri="{FF2B5EF4-FFF2-40B4-BE49-F238E27FC236}">
                      <a16:creationId xmlns:a16="http://schemas.microsoft.com/office/drawing/2014/main" id="{EE6B784C-A1B6-FA46-91BD-BB6FBB95DE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821068"/>
                  <a:ext cx="313881" cy="502492"/>
                </a:xfrm>
                <a:custGeom>
                  <a:avLst/>
                  <a:gdLst>
                    <a:gd name="T0" fmla="*/ 7 w 40"/>
                    <a:gd name="T1" fmla="*/ 0 h 60"/>
                    <a:gd name="T2" fmla="*/ 4 w 40"/>
                    <a:gd name="T3" fmla="*/ 3 h 60"/>
                    <a:gd name="T4" fmla="*/ 2 w 40"/>
                    <a:gd name="T5" fmla="*/ 8 h 60"/>
                    <a:gd name="T6" fmla="*/ 5 w 40"/>
                    <a:gd name="T7" fmla="*/ 14 h 60"/>
                    <a:gd name="T8" fmla="*/ 3 w 40"/>
                    <a:gd name="T9" fmla="*/ 18 h 60"/>
                    <a:gd name="T10" fmla="*/ 3 w 40"/>
                    <a:gd name="T11" fmla="*/ 19 h 60"/>
                    <a:gd name="T12" fmla="*/ 2 w 40"/>
                    <a:gd name="T13" fmla="*/ 23 h 60"/>
                    <a:gd name="T14" fmla="*/ 5 w 40"/>
                    <a:gd name="T15" fmla="*/ 23 h 60"/>
                    <a:gd name="T16" fmla="*/ 7 w 40"/>
                    <a:gd name="T17" fmla="*/ 19 h 60"/>
                    <a:gd name="T18" fmla="*/ 7 w 40"/>
                    <a:gd name="T19" fmla="*/ 23 h 60"/>
                    <a:gd name="T20" fmla="*/ 11 w 40"/>
                    <a:gd name="T21" fmla="*/ 27 h 60"/>
                    <a:gd name="T22" fmla="*/ 14 w 40"/>
                    <a:gd name="T23" fmla="*/ 30 h 60"/>
                    <a:gd name="T24" fmla="*/ 16 w 40"/>
                    <a:gd name="T25" fmla="*/ 36 h 60"/>
                    <a:gd name="T26" fmla="*/ 8 w 40"/>
                    <a:gd name="T27" fmla="*/ 39 h 60"/>
                    <a:gd name="T28" fmla="*/ 9 w 40"/>
                    <a:gd name="T29" fmla="*/ 42 h 60"/>
                    <a:gd name="T30" fmla="*/ 5 w 40"/>
                    <a:gd name="T31" fmla="*/ 47 h 60"/>
                    <a:gd name="T32" fmla="*/ 9 w 40"/>
                    <a:gd name="T33" fmla="*/ 48 h 60"/>
                    <a:gd name="T34" fmla="*/ 18 w 40"/>
                    <a:gd name="T35" fmla="*/ 48 h 60"/>
                    <a:gd name="T36" fmla="*/ 10 w 40"/>
                    <a:gd name="T37" fmla="*/ 52 h 60"/>
                    <a:gd name="T38" fmla="*/ 7 w 40"/>
                    <a:gd name="T39" fmla="*/ 55 h 60"/>
                    <a:gd name="T40" fmla="*/ 3 w 40"/>
                    <a:gd name="T41" fmla="*/ 59 h 60"/>
                    <a:gd name="T42" fmla="*/ 5 w 40"/>
                    <a:gd name="T43" fmla="*/ 60 h 60"/>
                    <a:gd name="T44" fmla="*/ 12 w 40"/>
                    <a:gd name="T45" fmla="*/ 57 h 60"/>
                    <a:gd name="T46" fmla="*/ 19 w 40"/>
                    <a:gd name="T47" fmla="*/ 55 h 60"/>
                    <a:gd name="T48" fmla="*/ 27 w 40"/>
                    <a:gd name="T49" fmla="*/ 54 h 60"/>
                    <a:gd name="T50" fmla="*/ 38 w 40"/>
                    <a:gd name="T51" fmla="*/ 51 h 60"/>
                    <a:gd name="T52" fmla="*/ 38 w 40"/>
                    <a:gd name="T53" fmla="*/ 46 h 60"/>
                    <a:gd name="T54" fmla="*/ 32 w 40"/>
                    <a:gd name="T55" fmla="*/ 41 h 60"/>
                    <a:gd name="T56" fmla="*/ 31 w 40"/>
                    <a:gd name="T57" fmla="*/ 36 h 60"/>
                    <a:gd name="T58" fmla="*/ 30 w 40"/>
                    <a:gd name="T59" fmla="*/ 34 h 60"/>
                    <a:gd name="T60" fmla="*/ 23 w 40"/>
                    <a:gd name="T61" fmla="*/ 25 h 60"/>
                    <a:gd name="T62" fmla="*/ 12 w 40"/>
                    <a:gd name="T63" fmla="*/ 18 h 60"/>
                    <a:gd name="T64" fmla="*/ 14 w 40"/>
                    <a:gd name="T65" fmla="*/ 16 h 60"/>
                    <a:gd name="T66" fmla="*/ 21 w 40"/>
                    <a:gd name="T67" fmla="*/ 8 h 60"/>
                    <a:gd name="T68" fmla="*/ 9 w 40"/>
                    <a:gd name="T69" fmla="*/ 7 h 60"/>
                    <a:gd name="T70" fmla="*/ 9 w 40"/>
                    <a:gd name="T71" fmla="*/ 6 h 60"/>
                    <a:gd name="T72" fmla="*/ 15 w 40"/>
                    <a:gd name="T73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0" h="60">
                      <a:moveTo>
                        <a:pt x="15" y="0"/>
                      </a:moveTo>
                      <a:cubicBezTo>
                        <a:pt x="12" y="0"/>
                        <a:pt x="10" y="1"/>
                        <a:pt x="7" y="0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6" y="3"/>
                        <a:pt x="5" y="2"/>
                        <a:pt x="4" y="3"/>
                      </a:cubicBezTo>
                      <a:cubicBezTo>
                        <a:pt x="5" y="2"/>
                        <a:pt x="5" y="4"/>
                        <a:pt x="5" y="4"/>
                      </a:cubicBezTo>
                      <a:cubicBezTo>
                        <a:pt x="4" y="6"/>
                        <a:pt x="1" y="5"/>
                        <a:pt x="2" y="8"/>
                      </a:cubicBezTo>
                      <a:cubicBezTo>
                        <a:pt x="4" y="10"/>
                        <a:pt x="3" y="11"/>
                        <a:pt x="2" y="13"/>
                      </a:cubicBezTo>
                      <a:cubicBezTo>
                        <a:pt x="2" y="15"/>
                        <a:pt x="4" y="15"/>
                        <a:pt x="5" y="14"/>
                      </a:cubicBezTo>
                      <a:cubicBezTo>
                        <a:pt x="4" y="15"/>
                        <a:pt x="5" y="15"/>
                        <a:pt x="5" y="16"/>
                      </a:cubicBezTo>
                      <a:cubicBezTo>
                        <a:pt x="5" y="15"/>
                        <a:pt x="3" y="18"/>
                        <a:pt x="3" y="18"/>
                      </a:cubicBezTo>
                      <a:cubicBezTo>
                        <a:pt x="2" y="18"/>
                        <a:pt x="0" y="18"/>
                        <a:pt x="0" y="20"/>
                      </a:cubicBezTo>
                      <a:cubicBezTo>
                        <a:pt x="1" y="20"/>
                        <a:pt x="2" y="18"/>
                        <a:pt x="3" y="19"/>
                      </a:cubicBezTo>
                      <a:cubicBezTo>
                        <a:pt x="3" y="20"/>
                        <a:pt x="3" y="21"/>
                        <a:pt x="3" y="21"/>
                      </a:cubicBezTo>
                      <a:cubicBezTo>
                        <a:pt x="2" y="22"/>
                        <a:pt x="2" y="23"/>
                        <a:pt x="2" y="23"/>
                      </a:cubicBezTo>
                      <a:cubicBezTo>
                        <a:pt x="2" y="24"/>
                        <a:pt x="3" y="22"/>
                        <a:pt x="4" y="22"/>
                      </a:cubicBezTo>
                      <a:cubicBezTo>
                        <a:pt x="4" y="21"/>
                        <a:pt x="5" y="23"/>
                        <a:pt x="5" y="23"/>
                      </a:cubicBezTo>
                      <a:cubicBezTo>
                        <a:pt x="6" y="23"/>
                        <a:pt x="5" y="19"/>
                        <a:pt x="4" y="19"/>
                      </a:cubicBezTo>
                      <a:cubicBezTo>
                        <a:pt x="5" y="19"/>
                        <a:pt x="7" y="20"/>
                        <a:pt x="7" y="19"/>
                      </a:cubicBezTo>
                      <a:cubicBezTo>
                        <a:pt x="7" y="19"/>
                        <a:pt x="6" y="20"/>
                        <a:pt x="6" y="20"/>
                      </a:cubicBezTo>
                      <a:cubicBezTo>
                        <a:pt x="6" y="21"/>
                        <a:pt x="7" y="22"/>
                        <a:pt x="7" y="23"/>
                      </a:cubicBezTo>
                      <a:cubicBezTo>
                        <a:pt x="7" y="24"/>
                        <a:pt x="4" y="27"/>
                        <a:pt x="7" y="27"/>
                      </a:cubicBezTo>
                      <a:cubicBezTo>
                        <a:pt x="7" y="27"/>
                        <a:pt x="10" y="27"/>
                        <a:pt x="11" y="27"/>
                      </a:cubicBezTo>
                      <a:cubicBezTo>
                        <a:pt x="12" y="26"/>
                        <a:pt x="15" y="26"/>
                        <a:pt x="15" y="26"/>
                      </a:cubicBezTo>
                      <a:cubicBezTo>
                        <a:pt x="14" y="28"/>
                        <a:pt x="13" y="28"/>
                        <a:pt x="14" y="30"/>
                      </a:cubicBezTo>
                      <a:cubicBezTo>
                        <a:pt x="15" y="33"/>
                        <a:pt x="15" y="31"/>
                        <a:pt x="16" y="32"/>
                      </a:cubicBezTo>
                      <a:cubicBezTo>
                        <a:pt x="16" y="33"/>
                        <a:pt x="15" y="35"/>
                        <a:pt x="16" y="36"/>
                      </a:cubicBezTo>
                      <a:cubicBezTo>
                        <a:pt x="17" y="38"/>
                        <a:pt x="14" y="38"/>
                        <a:pt x="13" y="38"/>
                      </a:cubicBezTo>
                      <a:cubicBezTo>
                        <a:pt x="11" y="39"/>
                        <a:pt x="10" y="37"/>
                        <a:pt x="8" y="39"/>
                      </a:cubicBezTo>
                      <a:cubicBezTo>
                        <a:pt x="7" y="41"/>
                        <a:pt x="12" y="40"/>
                        <a:pt x="11" y="41"/>
                      </a:cubicBezTo>
                      <a:cubicBezTo>
                        <a:pt x="11" y="41"/>
                        <a:pt x="9" y="42"/>
                        <a:pt x="9" y="42"/>
                      </a:cubicBezTo>
                      <a:cubicBezTo>
                        <a:pt x="9" y="43"/>
                        <a:pt x="10" y="43"/>
                        <a:pt x="9" y="44"/>
                      </a:cubicBezTo>
                      <a:cubicBezTo>
                        <a:pt x="8" y="45"/>
                        <a:pt x="7" y="46"/>
                        <a:pt x="5" y="47"/>
                      </a:cubicBezTo>
                      <a:cubicBezTo>
                        <a:pt x="4" y="48"/>
                        <a:pt x="6" y="49"/>
                        <a:pt x="6" y="49"/>
                      </a:cubicBezTo>
                      <a:cubicBezTo>
                        <a:pt x="7" y="49"/>
                        <a:pt x="9" y="48"/>
                        <a:pt x="9" y="48"/>
                      </a:cubicBezTo>
                      <a:cubicBezTo>
                        <a:pt x="9" y="49"/>
                        <a:pt x="12" y="49"/>
                        <a:pt x="13" y="50"/>
                      </a:cubicBezTo>
                      <a:cubicBezTo>
                        <a:pt x="15" y="50"/>
                        <a:pt x="17" y="48"/>
                        <a:pt x="18" y="48"/>
                      </a:cubicBezTo>
                      <a:cubicBezTo>
                        <a:pt x="18" y="48"/>
                        <a:pt x="16" y="53"/>
                        <a:pt x="13" y="52"/>
                      </a:cubicBezTo>
                      <a:cubicBezTo>
                        <a:pt x="12" y="51"/>
                        <a:pt x="11" y="52"/>
                        <a:pt x="10" y="52"/>
                      </a:cubicBezTo>
                      <a:cubicBezTo>
                        <a:pt x="8" y="52"/>
                        <a:pt x="9" y="51"/>
                        <a:pt x="8" y="51"/>
                      </a:cubicBezTo>
                      <a:cubicBezTo>
                        <a:pt x="8" y="51"/>
                        <a:pt x="8" y="54"/>
                        <a:pt x="7" y="55"/>
                      </a:cubicBezTo>
                      <a:cubicBezTo>
                        <a:pt x="7" y="55"/>
                        <a:pt x="6" y="56"/>
                        <a:pt x="5" y="57"/>
                      </a:cubicBezTo>
                      <a:cubicBezTo>
                        <a:pt x="5" y="57"/>
                        <a:pt x="3" y="58"/>
                        <a:pt x="3" y="59"/>
                      </a:cubicBezTo>
                      <a:cubicBezTo>
                        <a:pt x="3" y="59"/>
                        <a:pt x="5" y="59"/>
                        <a:pt x="5" y="59"/>
                      </a:cubicBezTo>
                      <a:cubicBezTo>
                        <a:pt x="5" y="59"/>
                        <a:pt x="4" y="59"/>
                        <a:pt x="5" y="60"/>
                      </a:cubicBezTo>
                      <a:cubicBezTo>
                        <a:pt x="5" y="60"/>
                        <a:pt x="7" y="57"/>
                        <a:pt x="8" y="57"/>
                      </a:cubicBezTo>
                      <a:cubicBezTo>
                        <a:pt x="9" y="57"/>
                        <a:pt x="11" y="58"/>
                        <a:pt x="12" y="57"/>
                      </a:cubicBezTo>
                      <a:cubicBezTo>
                        <a:pt x="14" y="57"/>
                        <a:pt x="13" y="55"/>
                        <a:pt x="15" y="55"/>
                      </a:cubicBezTo>
                      <a:cubicBezTo>
                        <a:pt x="16" y="54"/>
                        <a:pt x="17" y="55"/>
                        <a:pt x="19" y="55"/>
                      </a:cubicBezTo>
                      <a:cubicBezTo>
                        <a:pt x="20" y="56"/>
                        <a:pt x="21" y="54"/>
                        <a:pt x="23" y="55"/>
                      </a:cubicBezTo>
                      <a:cubicBezTo>
                        <a:pt x="24" y="56"/>
                        <a:pt x="26" y="55"/>
                        <a:pt x="27" y="54"/>
                      </a:cubicBezTo>
                      <a:cubicBezTo>
                        <a:pt x="29" y="54"/>
                        <a:pt x="32" y="54"/>
                        <a:pt x="34" y="54"/>
                      </a:cubicBezTo>
                      <a:cubicBezTo>
                        <a:pt x="34" y="54"/>
                        <a:pt x="38" y="51"/>
                        <a:pt x="38" y="51"/>
                      </a:cubicBezTo>
                      <a:cubicBezTo>
                        <a:pt x="37" y="50"/>
                        <a:pt x="33" y="51"/>
                        <a:pt x="33" y="50"/>
                      </a:cubicBezTo>
                      <a:cubicBezTo>
                        <a:pt x="33" y="49"/>
                        <a:pt x="37" y="46"/>
                        <a:pt x="38" y="46"/>
                      </a:cubicBezTo>
                      <a:cubicBezTo>
                        <a:pt x="39" y="44"/>
                        <a:pt x="40" y="40"/>
                        <a:pt x="36" y="40"/>
                      </a:cubicBezTo>
                      <a:cubicBezTo>
                        <a:pt x="35" y="40"/>
                        <a:pt x="33" y="41"/>
                        <a:pt x="32" y="41"/>
                      </a:cubicBezTo>
                      <a:cubicBezTo>
                        <a:pt x="30" y="40"/>
                        <a:pt x="32" y="40"/>
                        <a:pt x="32" y="39"/>
                      </a:cubicBezTo>
                      <a:cubicBezTo>
                        <a:pt x="32" y="38"/>
                        <a:pt x="32" y="37"/>
                        <a:pt x="31" y="36"/>
                      </a:cubicBezTo>
                      <a:cubicBezTo>
                        <a:pt x="31" y="36"/>
                        <a:pt x="27" y="35"/>
                        <a:pt x="28" y="34"/>
                      </a:cubicBezTo>
                      <a:cubicBezTo>
                        <a:pt x="28" y="34"/>
                        <a:pt x="30" y="35"/>
                        <a:pt x="30" y="34"/>
                      </a:cubicBezTo>
                      <a:cubicBezTo>
                        <a:pt x="31" y="33"/>
                        <a:pt x="30" y="32"/>
                        <a:pt x="29" y="31"/>
                      </a:cubicBezTo>
                      <a:cubicBezTo>
                        <a:pt x="26" y="29"/>
                        <a:pt x="25" y="29"/>
                        <a:pt x="23" y="25"/>
                      </a:cubicBezTo>
                      <a:cubicBezTo>
                        <a:pt x="22" y="23"/>
                        <a:pt x="21" y="21"/>
                        <a:pt x="18" y="19"/>
                      </a:cubicBezTo>
                      <a:cubicBezTo>
                        <a:pt x="17" y="18"/>
                        <a:pt x="13" y="20"/>
                        <a:pt x="12" y="18"/>
                      </a:cubicBezTo>
                      <a:cubicBezTo>
                        <a:pt x="12" y="18"/>
                        <a:pt x="18" y="17"/>
                        <a:pt x="17" y="16"/>
                      </a:cubicBezTo>
                      <a:cubicBezTo>
                        <a:pt x="17" y="16"/>
                        <a:pt x="15" y="17"/>
                        <a:pt x="14" y="16"/>
                      </a:cubicBezTo>
                      <a:cubicBezTo>
                        <a:pt x="14" y="16"/>
                        <a:pt x="18" y="15"/>
                        <a:pt x="18" y="15"/>
                      </a:cubicBezTo>
                      <a:cubicBezTo>
                        <a:pt x="19" y="14"/>
                        <a:pt x="22" y="9"/>
                        <a:pt x="21" y="8"/>
                      </a:cubicBezTo>
                      <a:cubicBezTo>
                        <a:pt x="20" y="6"/>
                        <a:pt x="17" y="6"/>
                        <a:pt x="15" y="6"/>
                      </a:cubicBezTo>
                      <a:cubicBezTo>
                        <a:pt x="14" y="7"/>
                        <a:pt x="9" y="7"/>
                        <a:pt x="9" y="7"/>
                      </a:cubicBezTo>
                      <a:cubicBezTo>
                        <a:pt x="9" y="7"/>
                        <a:pt x="11" y="6"/>
                        <a:pt x="11" y="6"/>
                      </a:cubicBezTo>
                      <a:cubicBezTo>
                        <a:pt x="11" y="6"/>
                        <a:pt x="9" y="5"/>
                        <a:pt x="9" y="6"/>
                      </a:cubicBezTo>
                      <a:cubicBezTo>
                        <a:pt x="9" y="5"/>
                        <a:pt x="18" y="1"/>
                        <a:pt x="15" y="0"/>
                      </a:cubicBezTo>
                      <a:cubicBezTo>
                        <a:pt x="14" y="0"/>
                        <a:pt x="17" y="1"/>
                        <a:pt x="1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1" name="Freeform 493">
                  <a:extLst>
                    <a:ext uri="{FF2B5EF4-FFF2-40B4-BE49-F238E27FC236}">
                      <a16:creationId xmlns:a16="http://schemas.microsoft.com/office/drawing/2014/main" id="{F1418C55-CE45-8E42-87D7-72202405F7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05811" y="7681268"/>
                  <a:ext cx="45606" cy="90845"/>
                </a:xfrm>
                <a:custGeom>
                  <a:avLst/>
                  <a:gdLst>
                    <a:gd name="T0" fmla="*/ 5 w 6"/>
                    <a:gd name="T1" fmla="*/ 1 h 11"/>
                    <a:gd name="T2" fmla="*/ 5 w 6"/>
                    <a:gd name="T3" fmla="*/ 7 h 11"/>
                    <a:gd name="T4" fmla="*/ 3 w 6"/>
                    <a:gd name="T5" fmla="*/ 10 h 11"/>
                    <a:gd name="T6" fmla="*/ 1 w 6"/>
                    <a:gd name="T7" fmla="*/ 4 h 11"/>
                    <a:gd name="T8" fmla="*/ 5 w 6"/>
                    <a:gd name="T9" fmla="*/ 1 h 11"/>
                    <a:gd name="T10" fmla="*/ 5 w 6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5" y="1"/>
                      </a:moveTo>
                      <a:cubicBezTo>
                        <a:pt x="5" y="3"/>
                        <a:pt x="6" y="5"/>
                        <a:pt x="5" y="7"/>
                      </a:cubicBezTo>
                      <a:cubicBezTo>
                        <a:pt x="4" y="8"/>
                        <a:pt x="5" y="11"/>
                        <a:pt x="3" y="10"/>
                      </a:cubicBezTo>
                      <a:cubicBezTo>
                        <a:pt x="1" y="8"/>
                        <a:pt x="0" y="6"/>
                        <a:pt x="1" y="4"/>
                      </a:cubicBezTo>
                      <a:cubicBezTo>
                        <a:pt x="1" y="3"/>
                        <a:pt x="5" y="0"/>
                        <a:pt x="5" y="1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2" name="Freeform 494">
                  <a:extLst>
                    <a:ext uri="{FF2B5EF4-FFF2-40B4-BE49-F238E27FC236}">
                      <a16:creationId xmlns:a16="http://schemas.microsoft.com/office/drawing/2014/main" id="{20FD5007-0A75-CA4D-9F19-74A8E5C73F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7763599"/>
                  <a:ext cx="69752" cy="124913"/>
                </a:xfrm>
                <a:custGeom>
                  <a:avLst/>
                  <a:gdLst>
                    <a:gd name="T0" fmla="*/ 7 w 9"/>
                    <a:gd name="T1" fmla="*/ 3 h 15"/>
                    <a:gd name="T2" fmla="*/ 5 w 9"/>
                    <a:gd name="T3" fmla="*/ 2 h 15"/>
                    <a:gd name="T4" fmla="*/ 0 w 9"/>
                    <a:gd name="T5" fmla="*/ 2 h 15"/>
                    <a:gd name="T6" fmla="*/ 1 w 9"/>
                    <a:gd name="T7" fmla="*/ 8 h 15"/>
                    <a:gd name="T8" fmla="*/ 2 w 9"/>
                    <a:gd name="T9" fmla="*/ 13 h 15"/>
                    <a:gd name="T10" fmla="*/ 4 w 9"/>
                    <a:gd name="T11" fmla="*/ 14 h 15"/>
                    <a:gd name="T12" fmla="*/ 8 w 9"/>
                    <a:gd name="T13" fmla="*/ 10 h 15"/>
                    <a:gd name="T14" fmla="*/ 7 w 9"/>
                    <a:gd name="T15" fmla="*/ 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5">
                      <a:moveTo>
                        <a:pt x="7" y="3"/>
                      </a:moveTo>
                      <a:cubicBezTo>
                        <a:pt x="6" y="3"/>
                        <a:pt x="7" y="0"/>
                        <a:pt x="5" y="2"/>
                      </a:cubicBezTo>
                      <a:cubicBezTo>
                        <a:pt x="2" y="4"/>
                        <a:pt x="3" y="4"/>
                        <a:pt x="0" y="2"/>
                      </a:cubicBezTo>
                      <a:cubicBezTo>
                        <a:pt x="0" y="2"/>
                        <a:pt x="1" y="8"/>
                        <a:pt x="1" y="8"/>
                      </a:cubicBezTo>
                      <a:cubicBezTo>
                        <a:pt x="2" y="10"/>
                        <a:pt x="2" y="11"/>
                        <a:pt x="2" y="13"/>
                      </a:cubicBezTo>
                      <a:cubicBezTo>
                        <a:pt x="2" y="14"/>
                        <a:pt x="2" y="15"/>
                        <a:pt x="4" y="14"/>
                      </a:cubicBezTo>
                      <a:cubicBezTo>
                        <a:pt x="6" y="13"/>
                        <a:pt x="8" y="13"/>
                        <a:pt x="8" y="10"/>
                      </a:cubicBezTo>
                      <a:cubicBezTo>
                        <a:pt x="8" y="9"/>
                        <a:pt x="9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3" name="Freeform 495">
                  <a:extLst>
                    <a:ext uri="{FF2B5EF4-FFF2-40B4-BE49-F238E27FC236}">
                      <a16:creationId xmlns:a16="http://schemas.microsoft.com/office/drawing/2014/main" id="{6F5C54E1-E74F-474E-8359-1C32D1999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5" y="7914061"/>
                  <a:ext cx="126088" cy="82329"/>
                </a:xfrm>
                <a:custGeom>
                  <a:avLst/>
                  <a:gdLst>
                    <a:gd name="T0" fmla="*/ 5 w 16"/>
                    <a:gd name="T1" fmla="*/ 1 h 10"/>
                    <a:gd name="T2" fmla="*/ 0 w 16"/>
                    <a:gd name="T3" fmla="*/ 2 h 10"/>
                    <a:gd name="T4" fmla="*/ 3 w 16"/>
                    <a:gd name="T5" fmla="*/ 5 h 10"/>
                    <a:gd name="T6" fmla="*/ 8 w 16"/>
                    <a:gd name="T7" fmla="*/ 7 h 10"/>
                    <a:gd name="T8" fmla="*/ 14 w 16"/>
                    <a:gd name="T9" fmla="*/ 8 h 10"/>
                    <a:gd name="T10" fmla="*/ 13 w 16"/>
                    <a:gd name="T11" fmla="*/ 4 h 10"/>
                    <a:gd name="T12" fmla="*/ 15 w 16"/>
                    <a:gd name="T13" fmla="*/ 1 h 10"/>
                    <a:gd name="T14" fmla="*/ 11 w 16"/>
                    <a:gd name="T15" fmla="*/ 1 h 10"/>
                    <a:gd name="T16" fmla="*/ 5 w 16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">
                      <a:moveTo>
                        <a:pt x="5" y="1"/>
                      </a:moveTo>
                      <a:cubicBezTo>
                        <a:pt x="4" y="1"/>
                        <a:pt x="1" y="1"/>
                        <a:pt x="0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10" y="8"/>
                        <a:pt x="12" y="10"/>
                        <a:pt x="14" y="8"/>
                      </a:cubicBezTo>
                      <a:cubicBezTo>
                        <a:pt x="16" y="7"/>
                        <a:pt x="12" y="6"/>
                        <a:pt x="13" y="4"/>
                      </a:cubicBezTo>
                      <a:cubicBezTo>
                        <a:pt x="13" y="4"/>
                        <a:pt x="16" y="2"/>
                        <a:pt x="15" y="1"/>
                      </a:cubicBezTo>
                      <a:cubicBezTo>
                        <a:pt x="15" y="0"/>
                        <a:pt x="11" y="1"/>
                        <a:pt x="11" y="1"/>
                      </a:cubicBezTo>
                      <a:cubicBezTo>
                        <a:pt x="9" y="2"/>
                        <a:pt x="7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4" name="Freeform 498">
                  <a:extLst>
                    <a:ext uri="{FF2B5EF4-FFF2-40B4-BE49-F238E27FC236}">
                      <a16:creationId xmlns:a16="http://schemas.microsoft.com/office/drawing/2014/main" id="{319EDC7E-3C7E-FB46-86B8-69360ECFE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7488" y="6812552"/>
                  <a:ext cx="56338" cy="59618"/>
                </a:xfrm>
                <a:custGeom>
                  <a:avLst/>
                  <a:gdLst>
                    <a:gd name="T0" fmla="*/ 1 w 7"/>
                    <a:gd name="T1" fmla="*/ 4 h 7"/>
                    <a:gd name="T2" fmla="*/ 1 w 7"/>
                    <a:gd name="T3" fmla="*/ 1 h 7"/>
                    <a:gd name="T4" fmla="*/ 7 w 7"/>
                    <a:gd name="T5" fmla="*/ 1 h 7"/>
                    <a:gd name="T6" fmla="*/ 1 w 7"/>
                    <a:gd name="T7" fmla="*/ 4 h 7"/>
                    <a:gd name="T8" fmla="*/ 1 w 7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7">
                      <a:moveTo>
                        <a:pt x="1" y="4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1"/>
                        <a:pt x="7" y="0"/>
                        <a:pt x="7" y="1"/>
                      </a:cubicBezTo>
                      <a:cubicBezTo>
                        <a:pt x="7" y="2"/>
                        <a:pt x="2" y="6"/>
                        <a:pt x="1" y="4"/>
                      </a:cubicBezTo>
                      <a:cubicBezTo>
                        <a:pt x="1" y="1"/>
                        <a:pt x="2" y="7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5" name="Freeform 499">
                  <a:extLst>
                    <a:ext uri="{FF2B5EF4-FFF2-40B4-BE49-F238E27FC236}">
                      <a16:creationId xmlns:a16="http://schemas.microsoft.com/office/drawing/2014/main" id="{F7A217F6-EA91-D947-A212-4509D93FEC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5536" y="6789841"/>
                  <a:ext cx="40241" cy="22711"/>
                </a:xfrm>
                <a:custGeom>
                  <a:avLst/>
                  <a:gdLst>
                    <a:gd name="T0" fmla="*/ 3 w 5"/>
                    <a:gd name="T1" fmla="*/ 2 h 3"/>
                    <a:gd name="T2" fmla="*/ 0 w 5"/>
                    <a:gd name="T3" fmla="*/ 1 h 3"/>
                    <a:gd name="T4" fmla="*/ 4 w 5"/>
                    <a:gd name="T5" fmla="*/ 1 h 3"/>
                    <a:gd name="T6" fmla="*/ 3 w 5"/>
                    <a:gd name="T7" fmla="*/ 2 h 3"/>
                    <a:gd name="T8" fmla="*/ 3 w 5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3">
                      <a:moveTo>
                        <a:pt x="3" y="2"/>
                      </a:moveTo>
                      <a:cubicBezTo>
                        <a:pt x="2" y="2"/>
                        <a:pt x="0" y="1"/>
                        <a:pt x="0" y="1"/>
                      </a:cubicBezTo>
                      <a:cubicBezTo>
                        <a:pt x="0" y="1"/>
                        <a:pt x="4" y="0"/>
                        <a:pt x="4" y="1"/>
                      </a:cubicBezTo>
                      <a:cubicBezTo>
                        <a:pt x="5" y="2"/>
                        <a:pt x="4" y="3"/>
                        <a:pt x="3" y="2"/>
                      </a:cubicBezTo>
                      <a:cubicBezTo>
                        <a:pt x="1" y="2"/>
                        <a:pt x="5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6" name="Freeform 500">
                  <a:extLst>
                    <a:ext uri="{FF2B5EF4-FFF2-40B4-BE49-F238E27FC236}">
                      <a16:creationId xmlns:a16="http://schemas.microsoft.com/office/drawing/2014/main" id="{B6477BB2-E4A4-7C40-928F-E3B469D48A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1887" y="6846618"/>
                  <a:ext cx="45606" cy="82329"/>
                </a:xfrm>
                <a:custGeom>
                  <a:avLst/>
                  <a:gdLst>
                    <a:gd name="T0" fmla="*/ 6 w 6"/>
                    <a:gd name="T1" fmla="*/ 2 h 10"/>
                    <a:gd name="T2" fmla="*/ 3 w 6"/>
                    <a:gd name="T3" fmla="*/ 9 h 10"/>
                    <a:gd name="T4" fmla="*/ 6 w 6"/>
                    <a:gd name="T5" fmla="*/ 2 h 10"/>
                    <a:gd name="T6" fmla="*/ 6 w 6"/>
                    <a:gd name="T7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0">
                      <a:moveTo>
                        <a:pt x="6" y="2"/>
                      </a:moveTo>
                      <a:cubicBezTo>
                        <a:pt x="6" y="0"/>
                        <a:pt x="0" y="10"/>
                        <a:pt x="3" y="9"/>
                      </a:cubicBezTo>
                      <a:cubicBezTo>
                        <a:pt x="4" y="9"/>
                        <a:pt x="6" y="3"/>
                        <a:pt x="6" y="2"/>
                      </a:cubicBezTo>
                      <a:cubicBezTo>
                        <a:pt x="6" y="1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7" name="Freeform 501">
                  <a:extLst>
                    <a:ext uri="{FF2B5EF4-FFF2-40B4-BE49-F238E27FC236}">
                      <a16:creationId xmlns:a16="http://schemas.microsoft.com/office/drawing/2014/main" id="{D7CADEEE-FE86-6E4D-B955-353E432431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2" y="6704671"/>
                  <a:ext cx="32193" cy="34068"/>
                </a:xfrm>
                <a:custGeom>
                  <a:avLst/>
                  <a:gdLst>
                    <a:gd name="T0" fmla="*/ 3 w 4"/>
                    <a:gd name="T1" fmla="*/ 3 h 4"/>
                    <a:gd name="T2" fmla="*/ 1 w 4"/>
                    <a:gd name="T3" fmla="*/ 1 h 4"/>
                    <a:gd name="T4" fmla="*/ 3 w 4"/>
                    <a:gd name="T5" fmla="*/ 0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3"/>
                        <a:pt x="0" y="2"/>
                        <a:pt x="1" y="1"/>
                      </a:cubicBezTo>
                      <a:cubicBezTo>
                        <a:pt x="2" y="1"/>
                        <a:pt x="3" y="0"/>
                        <a:pt x="3" y="0"/>
                      </a:cubicBezTo>
                      <a:cubicBezTo>
                        <a:pt x="4" y="0"/>
                        <a:pt x="4" y="2"/>
                        <a:pt x="3" y="3"/>
                      </a:cubicBezTo>
                      <a:cubicBezTo>
                        <a:pt x="2" y="4"/>
                        <a:pt x="4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8" name="Freeform 502">
                  <a:extLst>
                    <a:ext uri="{FF2B5EF4-FFF2-40B4-BE49-F238E27FC236}">
                      <a16:creationId xmlns:a16="http://schemas.microsoft.com/office/drawing/2014/main" id="{FA9BBB89-9DE2-8D47-B44E-F569A1A6E6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7" y="6963014"/>
                  <a:ext cx="45606" cy="76652"/>
                </a:xfrm>
                <a:custGeom>
                  <a:avLst/>
                  <a:gdLst>
                    <a:gd name="T0" fmla="*/ 6 w 6"/>
                    <a:gd name="T1" fmla="*/ 2 h 9"/>
                    <a:gd name="T2" fmla="*/ 6 w 6"/>
                    <a:gd name="T3" fmla="*/ 4 h 9"/>
                    <a:gd name="T4" fmla="*/ 5 w 6"/>
                    <a:gd name="T5" fmla="*/ 9 h 9"/>
                    <a:gd name="T6" fmla="*/ 0 w 6"/>
                    <a:gd name="T7" fmla="*/ 3 h 9"/>
                    <a:gd name="T8" fmla="*/ 3 w 6"/>
                    <a:gd name="T9" fmla="*/ 3 h 9"/>
                    <a:gd name="T10" fmla="*/ 6 w 6"/>
                    <a:gd name="T11" fmla="*/ 2 h 9"/>
                    <a:gd name="T12" fmla="*/ 6 w 6"/>
                    <a:gd name="T1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9">
                      <a:moveTo>
                        <a:pt x="6" y="2"/>
                      </a:moveTo>
                      <a:cubicBezTo>
                        <a:pt x="6" y="1"/>
                        <a:pt x="6" y="4"/>
                        <a:pt x="6" y="4"/>
                      </a:cubicBezTo>
                      <a:cubicBezTo>
                        <a:pt x="6" y="6"/>
                        <a:pt x="6" y="8"/>
                        <a:pt x="5" y="9"/>
                      </a:cubicBezTo>
                      <a:cubicBezTo>
                        <a:pt x="5" y="9"/>
                        <a:pt x="0" y="5"/>
                        <a:pt x="0" y="3"/>
                      </a:cubicBezTo>
                      <a:cubicBezTo>
                        <a:pt x="0" y="3"/>
                        <a:pt x="2" y="2"/>
                        <a:pt x="3" y="3"/>
                      </a:cubicBezTo>
                      <a:cubicBezTo>
                        <a:pt x="4" y="4"/>
                        <a:pt x="5" y="4"/>
                        <a:pt x="6" y="2"/>
                      </a:cubicBezTo>
                      <a:cubicBezTo>
                        <a:pt x="6" y="0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9" name="Freeform 503">
                  <a:extLst>
                    <a:ext uri="{FF2B5EF4-FFF2-40B4-BE49-F238E27FC236}">
                      <a16:creationId xmlns:a16="http://schemas.microsoft.com/office/drawing/2014/main" id="{7D08CD7A-53DC-F74A-9395-65D0D8528C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1421" y="6980048"/>
                  <a:ext cx="64385" cy="68133"/>
                </a:xfrm>
                <a:custGeom>
                  <a:avLst/>
                  <a:gdLst>
                    <a:gd name="T0" fmla="*/ 6 w 8"/>
                    <a:gd name="T1" fmla="*/ 7 h 8"/>
                    <a:gd name="T2" fmla="*/ 1 w 8"/>
                    <a:gd name="T3" fmla="*/ 4 h 8"/>
                    <a:gd name="T4" fmla="*/ 6 w 8"/>
                    <a:gd name="T5" fmla="*/ 7 h 8"/>
                    <a:gd name="T6" fmla="*/ 6 w 8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8">
                      <a:moveTo>
                        <a:pt x="6" y="7"/>
                      </a:moveTo>
                      <a:cubicBezTo>
                        <a:pt x="5" y="8"/>
                        <a:pt x="0" y="5"/>
                        <a:pt x="1" y="4"/>
                      </a:cubicBezTo>
                      <a:cubicBezTo>
                        <a:pt x="3" y="0"/>
                        <a:pt x="8" y="5"/>
                        <a:pt x="6" y="7"/>
                      </a:cubicBezTo>
                      <a:cubicBezTo>
                        <a:pt x="5" y="8"/>
                        <a:pt x="7" y="6"/>
                        <a:pt x="6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0" name="Freeform 504">
                  <a:extLst>
                    <a:ext uri="{FF2B5EF4-FFF2-40B4-BE49-F238E27FC236}">
                      <a16:creationId xmlns:a16="http://schemas.microsoft.com/office/drawing/2014/main" id="{B57595D5-C765-3A4D-8563-5AAD2AA95E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9729" y="7840248"/>
                  <a:ext cx="37559" cy="31230"/>
                </a:xfrm>
                <a:custGeom>
                  <a:avLst/>
                  <a:gdLst>
                    <a:gd name="T0" fmla="*/ 4 w 5"/>
                    <a:gd name="T1" fmla="*/ 2 h 4"/>
                    <a:gd name="T2" fmla="*/ 3 w 5"/>
                    <a:gd name="T3" fmla="*/ 3 h 4"/>
                    <a:gd name="T4" fmla="*/ 0 w 5"/>
                    <a:gd name="T5" fmla="*/ 2 h 4"/>
                    <a:gd name="T6" fmla="*/ 4 w 5"/>
                    <a:gd name="T7" fmla="*/ 0 h 4"/>
                    <a:gd name="T8" fmla="*/ 4 w 5"/>
                    <a:gd name="T9" fmla="*/ 2 h 4"/>
                    <a:gd name="T10" fmla="*/ 4 w 5"/>
                    <a:gd name="T11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2"/>
                      </a:moveTo>
                      <a:cubicBezTo>
                        <a:pt x="5" y="1"/>
                        <a:pt x="4" y="4"/>
                        <a:pt x="3" y="3"/>
                      </a:cubicBezTo>
                      <a:cubicBezTo>
                        <a:pt x="3" y="3"/>
                        <a:pt x="0" y="2"/>
                        <a:pt x="0" y="2"/>
                      </a:cubicBezTo>
                      <a:cubicBezTo>
                        <a:pt x="0" y="2"/>
                        <a:pt x="3" y="0"/>
                        <a:pt x="4" y="0"/>
                      </a:cubicBezTo>
                      <a:cubicBezTo>
                        <a:pt x="4" y="0"/>
                        <a:pt x="3" y="2"/>
                        <a:pt x="4" y="2"/>
                      </a:cubicBezTo>
                      <a:cubicBezTo>
                        <a:pt x="5" y="1"/>
                        <a:pt x="3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1" name="Freeform 505">
                  <a:extLst>
                    <a:ext uri="{FF2B5EF4-FFF2-40B4-BE49-F238E27FC236}">
                      <a16:creationId xmlns:a16="http://schemas.microsoft.com/office/drawing/2014/main" id="{E9A42808-6911-4149-A6A3-26DCE57ADE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3409" y="6821068"/>
                  <a:ext cx="48288" cy="51099"/>
                </a:xfrm>
                <a:custGeom>
                  <a:avLst/>
                  <a:gdLst>
                    <a:gd name="T0" fmla="*/ 5 w 6"/>
                    <a:gd name="T1" fmla="*/ 1 h 6"/>
                    <a:gd name="T2" fmla="*/ 4 w 6"/>
                    <a:gd name="T3" fmla="*/ 5 h 6"/>
                    <a:gd name="T4" fmla="*/ 1 w 6"/>
                    <a:gd name="T5" fmla="*/ 5 h 6"/>
                    <a:gd name="T6" fmla="*/ 5 w 6"/>
                    <a:gd name="T7" fmla="*/ 1 h 6"/>
                    <a:gd name="T8" fmla="*/ 5 w 6"/>
                    <a:gd name="T9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5" y="1"/>
                      </a:moveTo>
                      <a:cubicBezTo>
                        <a:pt x="6" y="2"/>
                        <a:pt x="4" y="3"/>
                        <a:pt x="4" y="5"/>
                      </a:cubicBezTo>
                      <a:cubicBezTo>
                        <a:pt x="3" y="6"/>
                        <a:pt x="2" y="6"/>
                        <a:pt x="1" y="5"/>
                      </a:cubicBezTo>
                      <a:cubicBezTo>
                        <a:pt x="0" y="4"/>
                        <a:pt x="5" y="0"/>
                        <a:pt x="5" y="1"/>
                      </a:cubicBezTo>
                      <a:cubicBezTo>
                        <a:pt x="6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2" name="Freeform 506">
                  <a:extLst>
                    <a:ext uri="{FF2B5EF4-FFF2-40B4-BE49-F238E27FC236}">
                      <a16:creationId xmlns:a16="http://schemas.microsoft.com/office/drawing/2014/main" id="{0FA9E539-A890-B343-B630-6CA82B72AB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7559" y="6880685"/>
                  <a:ext cx="24144" cy="25550"/>
                </a:xfrm>
                <a:custGeom>
                  <a:avLst/>
                  <a:gdLst>
                    <a:gd name="T0" fmla="*/ 3 w 3"/>
                    <a:gd name="T1" fmla="*/ 1 h 3"/>
                    <a:gd name="T2" fmla="*/ 0 w 3"/>
                    <a:gd name="T3" fmla="*/ 2 h 3"/>
                    <a:gd name="T4" fmla="*/ 2 w 3"/>
                    <a:gd name="T5" fmla="*/ 3 h 3"/>
                    <a:gd name="T6" fmla="*/ 3 w 3"/>
                    <a:gd name="T7" fmla="*/ 1 h 3"/>
                    <a:gd name="T8" fmla="*/ 3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3" y="1"/>
                      </a:moveTo>
                      <a:cubicBezTo>
                        <a:pt x="2" y="1"/>
                        <a:pt x="0" y="1"/>
                        <a:pt x="0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ubicBezTo>
                        <a:pt x="3" y="3"/>
                        <a:pt x="3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3" name="Freeform 507">
                  <a:extLst>
                    <a:ext uri="{FF2B5EF4-FFF2-40B4-BE49-F238E27FC236}">
                      <a16:creationId xmlns:a16="http://schemas.microsoft.com/office/drawing/2014/main" id="{95E31AFA-52F1-3F47-B9E2-E3D7403E65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06238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4" name="Freeform 508">
                  <a:extLst>
                    <a:ext uri="{FF2B5EF4-FFF2-40B4-BE49-F238E27FC236}">
                      <a16:creationId xmlns:a16="http://schemas.microsoft.com/office/drawing/2014/main" id="{EBBCBAC3-E06B-BE49-B7DB-B9480C462F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28949"/>
                  <a:ext cx="8048" cy="17034"/>
                </a:xfrm>
                <a:custGeom>
                  <a:avLst/>
                  <a:gdLst>
                    <a:gd name="T0" fmla="*/ 1 w 1"/>
                    <a:gd name="T1" fmla="*/ 0 h 2"/>
                    <a:gd name="T2" fmla="*/ 0 w 1"/>
                    <a:gd name="T3" fmla="*/ 2 h 2"/>
                    <a:gd name="T4" fmla="*/ 1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0"/>
                      </a:moveTo>
                      <a:cubicBezTo>
                        <a:pt x="1" y="1"/>
                        <a:pt x="0" y="2"/>
                        <a:pt x="0" y="2"/>
                      </a:cubicBezTo>
                      <a:cubicBezTo>
                        <a:pt x="1" y="2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5" name="Freeform 509">
                  <a:extLst>
                    <a:ext uri="{FF2B5EF4-FFF2-40B4-BE49-F238E27FC236}">
                      <a16:creationId xmlns:a16="http://schemas.microsoft.com/office/drawing/2014/main" id="{30B77F00-FA49-DC49-9BA3-915B8CD25E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45981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6" name="Freeform 510">
                  <a:extLst>
                    <a:ext uri="{FF2B5EF4-FFF2-40B4-BE49-F238E27FC236}">
                      <a16:creationId xmlns:a16="http://schemas.microsoft.com/office/drawing/2014/main" id="{42E3FBB3-92C5-BE4C-8889-3842BD6052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406" y="7070893"/>
                  <a:ext cx="8048" cy="17034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7" name="Freeform 511">
                  <a:extLst>
                    <a:ext uri="{FF2B5EF4-FFF2-40B4-BE49-F238E27FC236}">
                      <a16:creationId xmlns:a16="http://schemas.microsoft.com/office/drawing/2014/main" id="{BD580253-54F6-CA4D-9AC6-621B16FA9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1448" y="6696156"/>
                  <a:ext cx="16097" cy="34068"/>
                </a:xfrm>
                <a:custGeom>
                  <a:avLst/>
                  <a:gdLst>
                    <a:gd name="T0" fmla="*/ 1 w 2"/>
                    <a:gd name="T1" fmla="*/ 4 h 4"/>
                    <a:gd name="T2" fmla="*/ 2 w 2"/>
                    <a:gd name="T3" fmla="*/ 1 h 4"/>
                    <a:gd name="T4" fmla="*/ 1 w 2"/>
                    <a:gd name="T5" fmla="*/ 4 h 4"/>
                    <a:gd name="T6" fmla="*/ 1 w 2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4">
                      <a:moveTo>
                        <a:pt x="1" y="4"/>
                      </a:moveTo>
                      <a:cubicBezTo>
                        <a:pt x="0" y="3"/>
                        <a:pt x="0" y="1"/>
                        <a:pt x="2" y="1"/>
                      </a:cubicBezTo>
                      <a:cubicBezTo>
                        <a:pt x="2" y="0"/>
                        <a:pt x="2" y="4"/>
                        <a:pt x="1" y="4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8" name="Rectangle 613">
                  <a:extLst>
                    <a:ext uri="{FF2B5EF4-FFF2-40B4-BE49-F238E27FC236}">
                      <a16:creationId xmlns:a16="http://schemas.microsoft.com/office/drawing/2014/main" id="{08033491-83CF-3544-8104-DCDC2D119A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703599" y="6170950"/>
                  <a:ext cx="2684" cy="2841"/>
                </a:xfrm>
                <a:prstGeom prst="rect">
                  <a:avLst/>
                </a:pr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9" name="Freeform 645">
                  <a:extLst>
                    <a:ext uri="{FF2B5EF4-FFF2-40B4-BE49-F238E27FC236}">
                      <a16:creationId xmlns:a16="http://schemas.microsoft.com/office/drawing/2014/main" id="{8BD3E3DE-5646-3047-B496-B5920ADEB6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4" y="7255426"/>
                  <a:ext cx="244133" cy="141949"/>
                </a:xfrm>
                <a:custGeom>
                  <a:avLst/>
                  <a:gdLst>
                    <a:gd name="T0" fmla="*/ 10 w 31"/>
                    <a:gd name="T1" fmla="*/ 17 h 17"/>
                    <a:gd name="T2" fmla="*/ 13 w 31"/>
                    <a:gd name="T3" fmla="*/ 14 h 17"/>
                    <a:gd name="T4" fmla="*/ 18 w 31"/>
                    <a:gd name="T5" fmla="*/ 16 h 17"/>
                    <a:gd name="T6" fmla="*/ 21 w 31"/>
                    <a:gd name="T7" fmla="*/ 16 h 17"/>
                    <a:gd name="T8" fmla="*/ 23 w 31"/>
                    <a:gd name="T9" fmla="*/ 15 h 17"/>
                    <a:gd name="T10" fmla="*/ 29 w 31"/>
                    <a:gd name="T11" fmla="*/ 11 h 17"/>
                    <a:gd name="T12" fmla="*/ 27 w 31"/>
                    <a:gd name="T13" fmla="*/ 7 h 17"/>
                    <a:gd name="T14" fmla="*/ 21 w 31"/>
                    <a:gd name="T15" fmla="*/ 5 h 17"/>
                    <a:gd name="T16" fmla="*/ 17 w 31"/>
                    <a:gd name="T17" fmla="*/ 3 h 17"/>
                    <a:gd name="T18" fmla="*/ 13 w 31"/>
                    <a:gd name="T19" fmla="*/ 0 h 17"/>
                    <a:gd name="T20" fmla="*/ 11 w 31"/>
                    <a:gd name="T21" fmla="*/ 2 h 17"/>
                    <a:gd name="T22" fmla="*/ 8 w 31"/>
                    <a:gd name="T23" fmla="*/ 2 h 17"/>
                    <a:gd name="T24" fmla="*/ 0 w 31"/>
                    <a:gd name="T25" fmla="*/ 6 h 17"/>
                    <a:gd name="T26" fmla="*/ 2 w 31"/>
                    <a:gd name="T27" fmla="*/ 10 h 17"/>
                    <a:gd name="T28" fmla="*/ 4 w 31"/>
                    <a:gd name="T29" fmla="*/ 13 h 17"/>
                    <a:gd name="T30" fmla="*/ 10 w 31"/>
                    <a:gd name="T31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" h="17">
                      <a:moveTo>
                        <a:pt x="10" y="17"/>
                      </a:moveTo>
                      <a:cubicBezTo>
                        <a:pt x="12" y="17"/>
                        <a:pt x="11" y="14"/>
                        <a:pt x="13" y="14"/>
                      </a:cubicBezTo>
                      <a:cubicBezTo>
                        <a:pt x="15" y="14"/>
                        <a:pt x="16" y="16"/>
                        <a:pt x="18" y="16"/>
                      </a:cubicBezTo>
                      <a:cubicBezTo>
                        <a:pt x="19" y="16"/>
                        <a:pt x="20" y="16"/>
                        <a:pt x="21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6" y="14"/>
                        <a:pt x="27" y="13"/>
                        <a:pt x="29" y="11"/>
                      </a:cubicBezTo>
                      <a:cubicBezTo>
                        <a:pt x="31" y="9"/>
                        <a:pt x="29" y="8"/>
                        <a:pt x="27" y="7"/>
                      </a:cubicBezTo>
                      <a:cubicBezTo>
                        <a:pt x="25" y="6"/>
                        <a:pt x="22" y="3"/>
                        <a:pt x="21" y="5"/>
                      </a:cubicBezTo>
                      <a:cubicBezTo>
                        <a:pt x="19" y="8"/>
                        <a:pt x="18" y="4"/>
                        <a:pt x="17" y="3"/>
                      </a:cubicBezTo>
                      <a:cubicBezTo>
                        <a:pt x="16" y="2"/>
                        <a:pt x="13" y="3"/>
                        <a:pt x="13" y="0"/>
                      </a:cubicBezTo>
                      <a:cubicBezTo>
                        <a:pt x="13" y="1"/>
                        <a:pt x="12" y="3"/>
                        <a:pt x="11" y="2"/>
                      </a:cubicBezTo>
                      <a:cubicBezTo>
                        <a:pt x="9" y="0"/>
                        <a:pt x="9" y="0"/>
                        <a:pt x="8" y="2"/>
                      </a:cubicBezTo>
                      <a:cubicBezTo>
                        <a:pt x="7" y="3"/>
                        <a:pt x="0" y="5"/>
                        <a:pt x="0" y="6"/>
                      </a:cubicBezTo>
                      <a:cubicBezTo>
                        <a:pt x="0" y="6"/>
                        <a:pt x="1" y="9"/>
                        <a:pt x="2" y="10"/>
                      </a:cubicBezTo>
                      <a:cubicBezTo>
                        <a:pt x="2" y="11"/>
                        <a:pt x="3" y="12"/>
                        <a:pt x="4" y="13"/>
                      </a:cubicBezTo>
                      <a:cubicBezTo>
                        <a:pt x="6" y="14"/>
                        <a:pt x="8" y="17"/>
                        <a:pt x="10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0" name="Freeform 646">
                  <a:extLst>
                    <a:ext uri="{FF2B5EF4-FFF2-40B4-BE49-F238E27FC236}">
                      <a16:creationId xmlns:a16="http://schemas.microsoft.com/office/drawing/2014/main" id="{12D5BC87-E182-E246-8FC3-18901C6D7A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43371" y="7371822"/>
                  <a:ext cx="292418" cy="133431"/>
                </a:xfrm>
                <a:custGeom>
                  <a:avLst/>
                  <a:gdLst>
                    <a:gd name="T0" fmla="*/ 32 w 37"/>
                    <a:gd name="T1" fmla="*/ 2 h 16"/>
                    <a:gd name="T2" fmla="*/ 27 w 37"/>
                    <a:gd name="T3" fmla="*/ 0 h 16"/>
                    <a:gd name="T4" fmla="*/ 24 w 37"/>
                    <a:gd name="T5" fmla="*/ 3 h 16"/>
                    <a:gd name="T6" fmla="*/ 20 w 37"/>
                    <a:gd name="T7" fmla="*/ 3 h 16"/>
                    <a:gd name="T8" fmla="*/ 17 w 37"/>
                    <a:gd name="T9" fmla="*/ 7 h 16"/>
                    <a:gd name="T10" fmla="*/ 16 w 37"/>
                    <a:gd name="T11" fmla="*/ 9 h 16"/>
                    <a:gd name="T12" fmla="*/ 13 w 37"/>
                    <a:gd name="T13" fmla="*/ 9 h 16"/>
                    <a:gd name="T14" fmla="*/ 9 w 37"/>
                    <a:gd name="T15" fmla="*/ 10 h 16"/>
                    <a:gd name="T16" fmla="*/ 5 w 37"/>
                    <a:gd name="T17" fmla="*/ 11 h 16"/>
                    <a:gd name="T18" fmla="*/ 0 w 37"/>
                    <a:gd name="T19" fmla="*/ 9 h 16"/>
                    <a:gd name="T20" fmla="*/ 4 w 37"/>
                    <a:gd name="T21" fmla="*/ 13 h 16"/>
                    <a:gd name="T22" fmla="*/ 6 w 37"/>
                    <a:gd name="T23" fmla="*/ 13 h 16"/>
                    <a:gd name="T24" fmla="*/ 8 w 37"/>
                    <a:gd name="T25" fmla="*/ 14 h 16"/>
                    <a:gd name="T26" fmla="*/ 12 w 37"/>
                    <a:gd name="T27" fmla="*/ 13 h 16"/>
                    <a:gd name="T28" fmla="*/ 15 w 37"/>
                    <a:gd name="T29" fmla="*/ 15 h 16"/>
                    <a:gd name="T30" fmla="*/ 22 w 37"/>
                    <a:gd name="T31" fmla="*/ 16 h 16"/>
                    <a:gd name="T32" fmla="*/ 29 w 37"/>
                    <a:gd name="T33" fmla="*/ 14 h 16"/>
                    <a:gd name="T34" fmla="*/ 33 w 37"/>
                    <a:gd name="T35" fmla="*/ 12 h 16"/>
                    <a:gd name="T36" fmla="*/ 34 w 37"/>
                    <a:gd name="T37" fmla="*/ 9 h 16"/>
                    <a:gd name="T38" fmla="*/ 36 w 37"/>
                    <a:gd name="T39" fmla="*/ 8 h 16"/>
                    <a:gd name="T40" fmla="*/ 36 w 37"/>
                    <a:gd name="T41" fmla="*/ 2 h 16"/>
                    <a:gd name="T42" fmla="*/ 32 w 37"/>
                    <a:gd name="T43" fmla="*/ 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7" h="16">
                      <a:moveTo>
                        <a:pt x="32" y="2"/>
                      </a:moveTo>
                      <a:cubicBezTo>
                        <a:pt x="30" y="2"/>
                        <a:pt x="28" y="0"/>
                        <a:pt x="27" y="0"/>
                      </a:cubicBezTo>
                      <a:cubicBezTo>
                        <a:pt x="25" y="0"/>
                        <a:pt x="26" y="3"/>
                        <a:pt x="24" y="3"/>
                      </a:cubicBezTo>
                      <a:cubicBezTo>
                        <a:pt x="22" y="3"/>
                        <a:pt x="22" y="2"/>
                        <a:pt x="20" y="3"/>
                      </a:cubicBezTo>
                      <a:cubicBezTo>
                        <a:pt x="20" y="3"/>
                        <a:pt x="16" y="6"/>
                        <a:pt x="17" y="7"/>
                      </a:cubicBezTo>
                      <a:cubicBezTo>
                        <a:pt x="17" y="8"/>
                        <a:pt x="19" y="10"/>
                        <a:pt x="16" y="9"/>
                      </a:cubicBezTo>
                      <a:cubicBezTo>
                        <a:pt x="15" y="9"/>
                        <a:pt x="14" y="8"/>
                        <a:pt x="13" y="9"/>
                      </a:cubicBezTo>
                      <a:cubicBezTo>
                        <a:pt x="12" y="9"/>
                        <a:pt x="10" y="10"/>
                        <a:pt x="9" y="10"/>
                      </a:cubicBezTo>
                      <a:cubicBezTo>
                        <a:pt x="7" y="10"/>
                        <a:pt x="6" y="8"/>
                        <a:pt x="5" y="11"/>
                      </a:cubicBezTo>
                      <a:cubicBezTo>
                        <a:pt x="5" y="11"/>
                        <a:pt x="1" y="9"/>
                        <a:pt x="0" y="9"/>
                      </a:cubicBezTo>
                      <a:cubicBezTo>
                        <a:pt x="0" y="11"/>
                        <a:pt x="1" y="12"/>
                        <a:pt x="4" y="13"/>
                      </a:cubicBezTo>
                      <a:cubicBezTo>
                        <a:pt x="5" y="13"/>
                        <a:pt x="5" y="13"/>
                        <a:pt x="6" y="13"/>
                      </a:cubicBezTo>
                      <a:cubicBezTo>
                        <a:pt x="7" y="13"/>
                        <a:pt x="7" y="15"/>
                        <a:pt x="8" y="14"/>
                      </a:cubicBezTo>
                      <a:cubicBezTo>
                        <a:pt x="10" y="13"/>
                        <a:pt x="10" y="13"/>
                        <a:pt x="12" y="13"/>
                      </a:cubicBezTo>
                      <a:cubicBezTo>
                        <a:pt x="14" y="13"/>
                        <a:pt x="13" y="14"/>
                        <a:pt x="15" y="15"/>
                      </a:cubicBezTo>
                      <a:cubicBezTo>
                        <a:pt x="17" y="16"/>
                        <a:pt x="20" y="16"/>
                        <a:pt x="22" y="16"/>
                      </a:cubicBezTo>
                      <a:cubicBezTo>
                        <a:pt x="25" y="16"/>
                        <a:pt x="26" y="14"/>
                        <a:pt x="29" y="14"/>
                      </a:cubicBezTo>
                      <a:cubicBezTo>
                        <a:pt x="31" y="14"/>
                        <a:pt x="33" y="13"/>
                        <a:pt x="33" y="12"/>
                      </a:cubicBezTo>
                      <a:cubicBezTo>
                        <a:pt x="34" y="11"/>
                        <a:pt x="34" y="10"/>
                        <a:pt x="34" y="9"/>
                      </a:cubicBezTo>
                      <a:cubicBezTo>
                        <a:pt x="34" y="7"/>
                        <a:pt x="35" y="9"/>
                        <a:pt x="36" y="8"/>
                      </a:cubicBezTo>
                      <a:cubicBezTo>
                        <a:pt x="37" y="6"/>
                        <a:pt x="36" y="3"/>
                        <a:pt x="36" y="2"/>
                      </a:cubicBezTo>
                      <a:cubicBezTo>
                        <a:pt x="34" y="2"/>
                        <a:pt x="33" y="2"/>
                        <a:pt x="3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1" name="Freeform 647">
                  <a:extLst>
                    <a:ext uri="{FF2B5EF4-FFF2-40B4-BE49-F238E27FC236}">
                      <a16:creationId xmlns:a16="http://schemas.microsoft.com/office/drawing/2014/main" id="{B14C42AD-9085-4540-8ECE-FCF9CE06F3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425" y="7471185"/>
                  <a:ext cx="448020" cy="459908"/>
                </a:xfrm>
                <a:custGeom>
                  <a:avLst/>
                  <a:gdLst>
                    <a:gd name="T0" fmla="*/ 37 w 57"/>
                    <a:gd name="T1" fmla="*/ 10 h 55"/>
                    <a:gd name="T2" fmla="*/ 41 w 57"/>
                    <a:gd name="T3" fmla="*/ 9 h 55"/>
                    <a:gd name="T4" fmla="*/ 43 w 57"/>
                    <a:gd name="T5" fmla="*/ 6 h 55"/>
                    <a:gd name="T6" fmla="*/ 45 w 57"/>
                    <a:gd name="T7" fmla="*/ 4 h 55"/>
                    <a:gd name="T8" fmla="*/ 45 w 57"/>
                    <a:gd name="T9" fmla="*/ 1 h 55"/>
                    <a:gd name="T10" fmla="*/ 41 w 57"/>
                    <a:gd name="T11" fmla="*/ 2 h 55"/>
                    <a:gd name="T12" fmla="*/ 36 w 57"/>
                    <a:gd name="T13" fmla="*/ 4 h 55"/>
                    <a:gd name="T14" fmla="*/ 27 w 57"/>
                    <a:gd name="T15" fmla="*/ 1 h 55"/>
                    <a:gd name="T16" fmla="*/ 22 w 57"/>
                    <a:gd name="T17" fmla="*/ 1 h 55"/>
                    <a:gd name="T18" fmla="*/ 19 w 57"/>
                    <a:gd name="T19" fmla="*/ 1 h 55"/>
                    <a:gd name="T20" fmla="*/ 18 w 57"/>
                    <a:gd name="T21" fmla="*/ 3 h 55"/>
                    <a:gd name="T22" fmla="*/ 17 w 57"/>
                    <a:gd name="T23" fmla="*/ 4 h 55"/>
                    <a:gd name="T24" fmla="*/ 15 w 57"/>
                    <a:gd name="T25" fmla="*/ 5 h 55"/>
                    <a:gd name="T26" fmla="*/ 13 w 57"/>
                    <a:gd name="T27" fmla="*/ 5 h 55"/>
                    <a:gd name="T28" fmla="*/ 12 w 57"/>
                    <a:gd name="T29" fmla="*/ 4 h 55"/>
                    <a:gd name="T30" fmla="*/ 11 w 57"/>
                    <a:gd name="T31" fmla="*/ 8 h 55"/>
                    <a:gd name="T32" fmla="*/ 9 w 57"/>
                    <a:gd name="T33" fmla="*/ 5 h 55"/>
                    <a:gd name="T34" fmla="*/ 5 w 57"/>
                    <a:gd name="T35" fmla="*/ 7 h 55"/>
                    <a:gd name="T36" fmla="*/ 0 w 57"/>
                    <a:gd name="T37" fmla="*/ 7 h 55"/>
                    <a:gd name="T38" fmla="*/ 1 w 57"/>
                    <a:gd name="T39" fmla="*/ 10 h 55"/>
                    <a:gd name="T40" fmla="*/ 0 w 57"/>
                    <a:gd name="T41" fmla="*/ 14 h 55"/>
                    <a:gd name="T42" fmla="*/ 2 w 57"/>
                    <a:gd name="T43" fmla="*/ 18 h 55"/>
                    <a:gd name="T44" fmla="*/ 4 w 57"/>
                    <a:gd name="T45" fmla="*/ 21 h 55"/>
                    <a:gd name="T46" fmla="*/ 12 w 57"/>
                    <a:gd name="T47" fmla="*/ 17 h 55"/>
                    <a:gd name="T48" fmla="*/ 15 w 57"/>
                    <a:gd name="T49" fmla="*/ 19 h 55"/>
                    <a:gd name="T50" fmla="*/ 17 w 57"/>
                    <a:gd name="T51" fmla="*/ 22 h 55"/>
                    <a:gd name="T52" fmla="*/ 18 w 57"/>
                    <a:gd name="T53" fmla="*/ 25 h 55"/>
                    <a:gd name="T54" fmla="*/ 21 w 57"/>
                    <a:gd name="T55" fmla="*/ 28 h 55"/>
                    <a:gd name="T56" fmla="*/ 28 w 57"/>
                    <a:gd name="T57" fmla="*/ 33 h 55"/>
                    <a:gd name="T58" fmla="*/ 33 w 57"/>
                    <a:gd name="T59" fmla="*/ 36 h 55"/>
                    <a:gd name="T60" fmla="*/ 42 w 57"/>
                    <a:gd name="T61" fmla="*/ 42 h 55"/>
                    <a:gd name="T62" fmla="*/ 45 w 57"/>
                    <a:gd name="T63" fmla="*/ 48 h 55"/>
                    <a:gd name="T64" fmla="*/ 43 w 57"/>
                    <a:gd name="T65" fmla="*/ 55 h 55"/>
                    <a:gd name="T66" fmla="*/ 49 w 57"/>
                    <a:gd name="T67" fmla="*/ 48 h 55"/>
                    <a:gd name="T68" fmla="*/ 47 w 57"/>
                    <a:gd name="T69" fmla="*/ 45 h 55"/>
                    <a:gd name="T70" fmla="*/ 50 w 57"/>
                    <a:gd name="T71" fmla="*/ 40 h 55"/>
                    <a:gd name="T72" fmla="*/ 53 w 57"/>
                    <a:gd name="T73" fmla="*/ 41 h 55"/>
                    <a:gd name="T74" fmla="*/ 55 w 57"/>
                    <a:gd name="T75" fmla="*/ 44 h 55"/>
                    <a:gd name="T76" fmla="*/ 53 w 57"/>
                    <a:gd name="T77" fmla="*/ 39 h 55"/>
                    <a:gd name="T78" fmla="*/ 44 w 57"/>
                    <a:gd name="T79" fmla="*/ 35 h 55"/>
                    <a:gd name="T80" fmla="*/ 44 w 57"/>
                    <a:gd name="T81" fmla="*/ 32 h 55"/>
                    <a:gd name="T82" fmla="*/ 39 w 57"/>
                    <a:gd name="T83" fmla="*/ 31 h 55"/>
                    <a:gd name="T84" fmla="*/ 35 w 57"/>
                    <a:gd name="T85" fmla="*/ 26 h 55"/>
                    <a:gd name="T86" fmla="*/ 32 w 57"/>
                    <a:gd name="T87" fmla="*/ 21 h 55"/>
                    <a:gd name="T88" fmla="*/ 27 w 57"/>
                    <a:gd name="T89" fmla="*/ 17 h 55"/>
                    <a:gd name="T90" fmla="*/ 27 w 57"/>
                    <a:gd name="T91" fmla="*/ 15 h 55"/>
                    <a:gd name="T92" fmla="*/ 28 w 57"/>
                    <a:gd name="T93" fmla="*/ 12 h 55"/>
                    <a:gd name="T94" fmla="*/ 30 w 57"/>
                    <a:gd name="T95" fmla="*/ 9 h 55"/>
                    <a:gd name="T96" fmla="*/ 32 w 57"/>
                    <a:gd name="T97" fmla="*/ 8 h 55"/>
                    <a:gd name="T98" fmla="*/ 34 w 57"/>
                    <a:gd name="T99" fmla="*/ 10 h 55"/>
                    <a:gd name="T100" fmla="*/ 37 w 57"/>
                    <a:gd name="T101" fmla="*/ 10 h 55"/>
                    <a:gd name="T102" fmla="*/ 37 w 57"/>
                    <a:gd name="T103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7" h="55">
                      <a:moveTo>
                        <a:pt x="37" y="10"/>
                      </a:moveTo>
                      <a:cubicBezTo>
                        <a:pt x="38" y="9"/>
                        <a:pt x="40" y="10"/>
                        <a:pt x="41" y="9"/>
                      </a:cubicBezTo>
                      <a:cubicBezTo>
                        <a:pt x="43" y="8"/>
                        <a:pt x="42" y="7"/>
                        <a:pt x="43" y="6"/>
                      </a:cubicBezTo>
                      <a:cubicBezTo>
                        <a:pt x="43" y="5"/>
                        <a:pt x="44" y="4"/>
                        <a:pt x="45" y="4"/>
                      </a:cubicBezTo>
                      <a:cubicBezTo>
                        <a:pt x="46" y="3"/>
                        <a:pt x="45" y="3"/>
                        <a:pt x="45" y="1"/>
                      </a:cubicBezTo>
                      <a:cubicBezTo>
                        <a:pt x="44" y="2"/>
                        <a:pt x="43" y="2"/>
                        <a:pt x="41" y="2"/>
                      </a:cubicBezTo>
                      <a:cubicBezTo>
                        <a:pt x="39" y="2"/>
                        <a:pt x="37" y="5"/>
                        <a:pt x="36" y="4"/>
                      </a:cubicBezTo>
                      <a:cubicBezTo>
                        <a:pt x="33" y="3"/>
                        <a:pt x="28" y="4"/>
                        <a:pt x="27" y="1"/>
                      </a:cubicBezTo>
                      <a:cubicBezTo>
                        <a:pt x="26" y="0"/>
                        <a:pt x="23" y="1"/>
                        <a:pt x="22" y="1"/>
                      </a:cubicBezTo>
                      <a:cubicBezTo>
                        <a:pt x="20" y="3"/>
                        <a:pt x="20" y="1"/>
                        <a:pt x="19" y="1"/>
                      </a:cubicBezTo>
                      <a:cubicBezTo>
                        <a:pt x="18" y="1"/>
                        <a:pt x="18" y="3"/>
                        <a:pt x="18" y="3"/>
                      </a:cubicBezTo>
                      <a:cubicBezTo>
                        <a:pt x="18" y="3"/>
                        <a:pt x="17" y="4"/>
                        <a:pt x="17" y="4"/>
                      </a:cubicBezTo>
                      <a:cubicBezTo>
                        <a:pt x="17" y="5"/>
                        <a:pt x="16" y="5"/>
                        <a:pt x="15" y="5"/>
                      </a:cubicBezTo>
                      <a:cubicBezTo>
                        <a:pt x="15" y="5"/>
                        <a:pt x="14" y="5"/>
                        <a:pt x="13" y="5"/>
                      </a:cubicBezTo>
                      <a:cubicBezTo>
                        <a:pt x="13" y="5"/>
                        <a:pt x="13" y="5"/>
                        <a:pt x="12" y="4"/>
                      </a:cubicBezTo>
                      <a:cubicBezTo>
                        <a:pt x="12" y="4"/>
                        <a:pt x="11" y="7"/>
                        <a:pt x="11" y="8"/>
                      </a:cubicBezTo>
                      <a:cubicBezTo>
                        <a:pt x="11" y="9"/>
                        <a:pt x="9" y="6"/>
                        <a:pt x="9" y="5"/>
                      </a:cubicBezTo>
                      <a:cubicBezTo>
                        <a:pt x="7" y="4"/>
                        <a:pt x="6" y="7"/>
                        <a:pt x="5" y="7"/>
                      </a:cubicBezTo>
                      <a:cubicBezTo>
                        <a:pt x="3" y="7"/>
                        <a:pt x="1" y="7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1" y="12"/>
                        <a:pt x="0" y="12"/>
                        <a:pt x="0" y="14"/>
                      </a:cubicBezTo>
                      <a:cubicBezTo>
                        <a:pt x="0" y="15"/>
                        <a:pt x="0" y="18"/>
                        <a:pt x="2" y="18"/>
                      </a:cubicBezTo>
                      <a:cubicBezTo>
                        <a:pt x="3" y="19"/>
                        <a:pt x="4" y="18"/>
                        <a:pt x="4" y="21"/>
                      </a:cubicBezTo>
                      <a:cubicBezTo>
                        <a:pt x="6" y="20"/>
                        <a:pt x="10" y="16"/>
                        <a:pt x="12" y="17"/>
                      </a:cubicBezTo>
                      <a:cubicBezTo>
                        <a:pt x="13" y="18"/>
                        <a:pt x="14" y="19"/>
                        <a:pt x="15" y="19"/>
                      </a:cubicBezTo>
                      <a:cubicBezTo>
                        <a:pt x="16" y="19"/>
                        <a:pt x="17" y="21"/>
                        <a:pt x="17" y="22"/>
                      </a:cubicBezTo>
                      <a:cubicBezTo>
                        <a:pt x="18" y="23"/>
                        <a:pt x="18" y="24"/>
                        <a:pt x="18" y="25"/>
                      </a:cubicBezTo>
                      <a:cubicBezTo>
                        <a:pt x="19" y="26"/>
                        <a:pt x="20" y="27"/>
                        <a:pt x="21" y="28"/>
                      </a:cubicBezTo>
                      <a:cubicBezTo>
                        <a:pt x="23" y="29"/>
                        <a:pt x="25" y="31"/>
                        <a:pt x="28" y="33"/>
                      </a:cubicBezTo>
                      <a:cubicBezTo>
                        <a:pt x="30" y="35"/>
                        <a:pt x="31" y="35"/>
                        <a:pt x="33" y="36"/>
                      </a:cubicBezTo>
                      <a:cubicBezTo>
                        <a:pt x="36" y="38"/>
                        <a:pt x="38" y="41"/>
                        <a:pt x="42" y="42"/>
                      </a:cubicBezTo>
                      <a:cubicBezTo>
                        <a:pt x="44" y="43"/>
                        <a:pt x="44" y="46"/>
                        <a:pt x="45" y="48"/>
                      </a:cubicBezTo>
                      <a:cubicBezTo>
                        <a:pt x="45" y="50"/>
                        <a:pt x="42" y="52"/>
                        <a:pt x="43" y="55"/>
                      </a:cubicBezTo>
                      <a:cubicBezTo>
                        <a:pt x="43" y="54"/>
                        <a:pt x="49" y="49"/>
                        <a:pt x="49" y="48"/>
                      </a:cubicBezTo>
                      <a:cubicBezTo>
                        <a:pt x="50" y="47"/>
                        <a:pt x="47" y="45"/>
                        <a:pt x="47" y="45"/>
                      </a:cubicBezTo>
                      <a:cubicBezTo>
                        <a:pt x="45" y="43"/>
                        <a:pt x="49" y="39"/>
                        <a:pt x="50" y="40"/>
                      </a:cubicBezTo>
                      <a:cubicBezTo>
                        <a:pt x="51" y="41"/>
                        <a:pt x="52" y="41"/>
                        <a:pt x="53" y="41"/>
                      </a:cubicBezTo>
                      <a:cubicBezTo>
                        <a:pt x="54" y="42"/>
                        <a:pt x="54" y="43"/>
                        <a:pt x="55" y="44"/>
                      </a:cubicBezTo>
                      <a:cubicBezTo>
                        <a:pt x="57" y="44"/>
                        <a:pt x="54" y="40"/>
                        <a:pt x="53" y="39"/>
                      </a:cubicBezTo>
                      <a:cubicBezTo>
                        <a:pt x="51" y="37"/>
                        <a:pt x="47" y="37"/>
                        <a:pt x="44" y="35"/>
                      </a:cubicBezTo>
                      <a:cubicBezTo>
                        <a:pt x="43" y="34"/>
                        <a:pt x="46" y="32"/>
                        <a:pt x="44" y="32"/>
                      </a:cubicBezTo>
                      <a:cubicBezTo>
                        <a:pt x="43" y="31"/>
                        <a:pt x="41" y="32"/>
                        <a:pt x="39" y="31"/>
                      </a:cubicBezTo>
                      <a:cubicBezTo>
                        <a:pt x="37" y="30"/>
                        <a:pt x="36" y="28"/>
                        <a:pt x="35" y="26"/>
                      </a:cubicBezTo>
                      <a:cubicBezTo>
                        <a:pt x="34" y="24"/>
                        <a:pt x="34" y="22"/>
                        <a:pt x="32" y="21"/>
                      </a:cubicBezTo>
                      <a:cubicBezTo>
                        <a:pt x="31" y="20"/>
                        <a:pt x="27" y="19"/>
                        <a:pt x="27" y="17"/>
                      </a:cubicBezTo>
                      <a:cubicBezTo>
                        <a:pt x="27" y="16"/>
                        <a:pt x="27" y="15"/>
                        <a:pt x="27" y="15"/>
                      </a:cubicBezTo>
                      <a:cubicBezTo>
                        <a:pt x="28" y="13"/>
                        <a:pt x="28" y="13"/>
                        <a:pt x="28" y="12"/>
                      </a:cubicBezTo>
                      <a:cubicBezTo>
                        <a:pt x="27" y="9"/>
                        <a:pt x="30" y="10"/>
                        <a:pt x="30" y="9"/>
                      </a:cubicBezTo>
                      <a:cubicBezTo>
                        <a:pt x="31" y="8"/>
                        <a:pt x="32" y="8"/>
                        <a:pt x="32" y="8"/>
                      </a:cubicBezTo>
                      <a:cubicBezTo>
                        <a:pt x="34" y="8"/>
                        <a:pt x="34" y="9"/>
                        <a:pt x="34" y="10"/>
                      </a:cubicBezTo>
                      <a:cubicBezTo>
                        <a:pt x="35" y="10"/>
                        <a:pt x="36" y="10"/>
                        <a:pt x="37" y="10"/>
                      </a:cubicBezTo>
                      <a:cubicBezTo>
                        <a:pt x="37" y="9"/>
                        <a:pt x="36" y="10"/>
                        <a:pt x="37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2" name="Freeform 648">
                  <a:extLst>
                    <a:ext uri="{FF2B5EF4-FFF2-40B4-BE49-F238E27FC236}">
                      <a16:creationId xmlns:a16="http://schemas.microsoft.com/office/drawing/2014/main" id="{DD8CDD89-6F2C-5E4D-8D39-5FC8F0E8FD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1652" y="7496736"/>
                  <a:ext cx="211937" cy="210082"/>
                </a:xfrm>
                <a:custGeom>
                  <a:avLst/>
                  <a:gdLst>
                    <a:gd name="T0" fmla="*/ 12 w 27"/>
                    <a:gd name="T1" fmla="*/ 10 h 25"/>
                    <a:gd name="T2" fmla="*/ 21 w 27"/>
                    <a:gd name="T3" fmla="*/ 9 h 25"/>
                    <a:gd name="T4" fmla="*/ 27 w 27"/>
                    <a:gd name="T5" fmla="*/ 11 h 25"/>
                    <a:gd name="T6" fmla="*/ 25 w 27"/>
                    <a:gd name="T7" fmla="*/ 4 h 25"/>
                    <a:gd name="T8" fmla="*/ 17 w 27"/>
                    <a:gd name="T9" fmla="*/ 3 h 25"/>
                    <a:gd name="T10" fmla="*/ 13 w 27"/>
                    <a:gd name="T11" fmla="*/ 0 h 25"/>
                    <a:gd name="T12" fmla="*/ 11 w 27"/>
                    <a:gd name="T13" fmla="*/ 2 h 25"/>
                    <a:gd name="T14" fmla="*/ 6 w 27"/>
                    <a:gd name="T15" fmla="*/ 7 h 25"/>
                    <a:gd name="T16" fmla="*/ 1 w 27"/>
                    <a:gd name="T17" fmla="*/ 7 h 25"/>
                    <a:gd name="T18" fmla="*/ 1 w 27"/>
                    <a:gd name="T19" fmla="*/ 11 h 25"/>
                    <a:gd name="T20" fmla="*/ 3 w 27"/>
                    <a:gd name="T21" fmla="*/ 10 h 25"/>
                    <a:gd name="T22" fmla="*/ 4 w 27"/>
                    <a:gd name="T23" fmla="*/ 13 h 25"/>
                    <a:gd name="T24" fmla="*/ 6 w 27"/>
                    <a:gd name="T25" fmla="*/ 10 h 25"/>
                    <a:gd name="T26" fmla="*/ 11 w 27"/>
                    <a:gd name="T27" fmla="*/ 17 h 25"/>
                    <a:gd name="T28" fmla="*/ 23 w 27"/>
                    <a:gd name="T29" fmla="*/ 25 h 25"/>
                    <a:gd name="T30" fmla="*/ 21 w 27"/>
                    <a:gd name="T31" fmla="*/ 22 h 25"/>
                    <a:gd name="T32" fmla="*/ 16 w 27"/>
                    <a:gd name="T33" fmla="*/ 19 h 25"/>
                    <a:gd name="T34" fmla="*/ 12 w 27"/>
                    <a:gd name="T35" fmla="*/ 1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" h="25">
                      <a:moveTo>
                        <a:pt x="12" y="10"/>
                      </a:moveTo>
                      <a:cubicBezTo>
                        <a:pt x="15" y="10"/>
                        <a:pt x="18" y="8"/>
                        <a:pt x="21" y="9"/>
                      </a:cubicBezTo>
                      <a:cubicBezTo>
                        <a:pt x="23" y="9"/>
                        <a:pt x="25" y="10"/>
                        <a:pt x="27" y="11"/>
                      </a:cubicBezTo>
                      <a:cubicBezTo>
                        <a:pt x="26" y="9"/>
                        <a:pt x="26" y="7"/>
                        <a:pt x="25" y="4"/>
                      </a:cubicBezTo>
                      <a:cubicBezTo>
                        <a:pt x="22" y="6"/>
                        <a:pt x="19" y="4"/>
                        <a:pt x="17" y="3"/>
                      </a:cubicBezTo>
                      <a:cubicBezTo>
                        <a:pt x="15" y="2"/>
                        <a:pt x="14" y="2"/>
                        <a:pt x="13" y="0"/>
                      </a:cubicBezTo>
                      <a:cubicBezTo>
                        <a:pt x="13" y="0"/>
                        <a:pt x="11" y="1"/>
                        <a:pt x="11" y="2"/>
                      </a:cubicBezTo>
                      <a:cubicBezTo>
                        <a:pt x="9" y="3"/>
                        <a:pt x="10" y="8"/>
                        <a:pt x="6" y="7"/>
                      </a:cubicBezTo>
                      <a:cubicBezTo>
                        <a:pt x="4" y="6"/>
                        <a:pt x="2" y="7"/>
                        <a:pt x="1" y="7"/>
                      </a:cubicBezTo>
                      <a:cubicBezTo>
                        <a:pt x="0" y="8"/>
                        <a:pt x="1" y="11"/>
                        <a:pt x="1" y="11"/>
                      </a:cubicBezTo>
                      <a:cubicBezTo>
                        <a:pt x="1" y="11"/>
                        <a:pt x="3" y="10"/>
                        <a:pt x="3" y="10"/>
                      </a:cubicBezTo>
                      <a:cubicBezTo>
                        <a:pt x="4" y="10"/>
                        <a:pt x="4" y="12"/>
                        <a:pt x="4" y="13"/>
                      </a:cubicBezTo>
                      <a:cubicBezTo>
                        <a:pt x="4" y="11"/>
                        <a:pt x="5" y="8"/>
                        <a:pt x="6" y="10"/>
                      </a:cubicBezTo>
                      <a:cubicBezTo>
                        <a:pt x="7" y="13"/>
                        <a:pt x="9" y="15"/>
                        <a:pt x="11" y="17"/>
                      </a:cubicBezTo>
                      <a:cubicBezTo>
                        <a:pt x="14" y="20"/>
                        <a:pt x="19" y="22"/>
                        <a:pt x="23" y="25"/>
                      </a:cubicBezTo>
                      <a:cubicBezTo>
                        <a:pt x="23" y="23"/>
                        <a:pt x="23" y="23"/>
                        <a:pt x="21" y="22"/>
                      </a:cubicBezTo>
                      <a:cubicBezTo>
                        <a:pt x="19" y="21"/>
                        <a:pt x="17" y="20"/>
                        <a:pt x="16" y="19"/>
                      </a:cubicBezTo>
                      <a:cubicBezTo>
                        <a:pt x="14" y="17"/>
                        <a:pt x="9" y="10"/>
                        <a:pt x="1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3" name="Freeform 649">
                  <a:extLst>
                    <a:ext uri="{FF2B5EF4-FFF2-40B4-BE49-F238E27FC236}">
                      <a16:creationId xmlns:a16="http://schemas.microsoft.com/office/drawing/2014/main" id="{0C53A149-90DC-9449-8D81-8F4F3E3D4C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7308" y="7255426"/>
                  <a:ext cx="520455" cy="474104"/>
                </a:xfrm>
                <a:custGeom>
                  <a:avLst/>
                  <a:gdLst>
                    <a:gd name="T0" fmla="*/ 59 w 66"/>
                    <a:gd name="T1" fmla="*/ 31 h 57"/>
                    <a:gd name="T2" fmla="*/ 56 w 66"/>
                    <a:gd name="T3" fmla="*/ 30 h 57"/>
                    <a:gd name="T4" fmla="*/ 60 w 66"/>
                    <a:gd name="T5" fmla="*/ 24 h 57"/>
                    <a:gd name="T6" fmla="*/ 63 w 66"/>
                    <a:gd name="T7" fmla="*/ 23 h 57"/>
                    <a:gd name="T8" fmla="*/ 65 w 66"/>
                    <a:gd name="T9" fmla="*/ 15 h 57"/>
                    <a:gd name="T10" fmla="*/ 60 w 66"/>
                    <a:gd name="T11" fmla="*/ 13 h 57"/>
                    <a:gd name="T12" fmla="*/ 57 w 66"/>
                    <a:gd name="T13" fmla="*/ 11 h 57"/>
                    <a:gd name="T14" fmla="*/ 55 w 66"/>
                    <a:gd name="T15" fmla="*/ 11 h 57"/>
                    <a:gd name="T16" fmla="*/ 48 w 66"/>
                    <a:gd name="T17" fmla="*/ 7 h 57"/>
                    <a:gd name="T18" fmla="*/ 43 w 66"/>
                    <a:gd name="T19" fmla="*/ 5 h 57"/>
                    <a:gd name="T20" fmla="*/ 38 w 66"/>
                    <a:gd name="T21" fmla="*/ 1 h 57"/>
                    <a:gd name="T22" fmla="*/ 34 w 66"/>
                    <a:gd name="T23" fmla="*/ 1 h 57"/>
                    <a:gd name="T24" fmla="*/ 33 w 66"/>
                    <a:gd name="T25" fmla="*/ 5 h 57"/>
                    <a:gd name="T26" fmla="*/ 30 w 66"/>
                    <a:gd name="T27" fmla="*/ 8 h 57"/>
                    <a:gd name="T28" fmla="*/ 26 w 66"/>
                    <a:gd name="T29" fmla="*/ 10 h 57"/>
                    <a:gd name="T30" fmla="*/ 24 w 66"/>
                    <a:gd name="T31" fmla="*/ 12 h 57"/>
                    <a:gd name="T32" fmla="*/ 20 w 66"/>
                    <a:gd name="T33" fmla="*/ 11 h 57"/>
                    <a:gd name="T34" fmla="*/ 16 w 66"/>
                    <a:gd name="T35" fmla="*/ 10 h 57"/>
                    <a:gd name="T36" fmla="*/ 16 w 66"/>
                    <a:gd name="T37" fmla="*/ 16 h 57"/>
                    <a:gd name="T38" fmla="*/ 9 w 66"/>
                    <a:gd name="T39" fmla="*/ 15 h 57"/>
                    <a:gd name="T40" fmla="*/ 1 w 66"/>
                    <a:gd name="T41" fmla="*/ 17 h 57"/>
                    <a:gd name="T42" fmla="*/ 2 w 66"/>
                    <a:gd name="T43" fmla="*/ 19 h 57"/>
                    <a:gd name="T44" fmla="*/ 4 w 66"/>
                    <a:gd name="T45" fmla="*/ 21 h 57"/>
                    <a:gd name="T46" fmla="*/ 15 w 66"/>
                    <a:gd name="T47" fmla="*/ 25 h 57"/>
                    <a:gd name="T48" fmla="*/ 14 w 66"/>
                    <a:gd name="T49" fmla="*/ 28 h 57"/>
                    <a:gd name="T50" fmla="*/ 19 w 66"/>
                    <a:gd name="T51" fmla="*/ 31 h 57"/>
                    <a:gd name="T52" fmla="*/ 20 w 66"/>
                    <a:gd name="T53" fmla="*/ 35 h 57"/>
                    <a:gd name="T54" fmla="*/ 22 w 66"/>
                    <a:gd name="T55" fmla="*/ 38 h 57"/>
                    <a:gd name="T56" fmla="*/ 19 w 66"/>
                    <a:gd name="T57" fmla="*/ 36 h 57"/>
                    <a:gd name="T58" fmla="*/ 16 w 66"/>
                    <a:gd name="T59" fmla="*/ 49 h 57"/>
                    <a:gd name="T60" fmla="*/ 27 w 66"/>
                    <a:gd name="T61" fmla="*/ 53 h 57"/>
                    <a:gd name="T62" fmla="*/ 30 w 66"/>
                    <a:gd name="T63" fmla="*/ 53 h 57"/>
                    <a:gd name="T64" fmla="*/ 33 w 66"/>
                    <a:gd name="T65" fmla="*/ 55 h 57"/>
                    <a:gd name="T66" fmla="*/ 40 w 66"/>
                    <a:gd name="T67" fmla="*/ 54 h 57"/>
                    <a:gd name="T68" fmla="*/ 47 w 66"/>
                    <a:gd name="T69" fmla="*/ 48 h 57"/>
                    <a:gd name="T70" fmla="*/ 57 w 66"/>
                    <a:gd name="T71" fmla="*/ 50 h 57"/>
                    <a:gd name="T72" fmla="*/ 62 w 66"/>
                    <a:gd name="T73" fmla="*/ 47 h 57"/>
                    <a:gd name="T74" fmla="*/ 62 w 66"/>
                    <a:gd name="T75" fmla="*/ 45 h 57"/>
                    <a:gd name="T76" fmla="*/ 59 w 66"/>
                    <a:gd name="T77" fmla="*/ 38 h 57"/>
                    <a:gd name="T78" fmla="*/ 59 w 66"/>
                    <a:gd name="T79" fmla="*/ 34 h 57"/>
                    <a:gd name="T80" fmla="*/ 59 w 66"/>
                    <a:gd name="T81" fmla="*/ 31 h 57"/>
                    <a:gd name="T82" fmla="*/ 59 w 66"/>
                    <a:gd name="T83" fmla="*/ 3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66" h="57">
                      <a:moveTo>
                        <a:pt x="59" y="31"/>
                      </a:moveTo>
                      <a:cubicBezTo>
                        <a:pt x="58" y="29"/>
                        <a:pt x="55" y="33"/>
                        <a:pt x="56" y="30"/>
                      </a:cubicBezTo>
                      <a:cubicBezTo>
                        <a:pt x="56" y="29"/>
                        <a:pt x="59" y="24"/>
                        <a:pt x="60" y="24"/>
                      </a:cubicBezTo>
                      <a:cubicBezTo>
                        <a:pt x="61" y="23"/>
                        <a:pt x="62" y="25"/>
                        <a:pt x="63" y="23"/>
                      </a:cubicBezTo>
                      <a:cubicBezTo>
                        <a:pt x="64" y="20"/>
                        <a:pt x="63" y="18"/>
                        <a:pt x="65" y="15"/>
                      </a:cubicBezTo>
                      <a:cubicBezTo>
                        <a:pt x="66" y="13"/>
                        <a:pt x="61" y="13"/>
                        <a:pt x="60" y="13"/>
                      </a:cubicBezTo>
                      <a:cubicBezTo>
                        <a:pt x="58" y="13"/>
                        <a:pt x="57" y="12"/>
                        <a:pt x="57" y="11"/>
                      </a:cubicBezTo>
                      <a:cubicBezTo>
                        <a:pt x="56" y="11"/>
                        <a:pt x="55" y="11"/>
                        <a:pt x="55" y="11"/>
                      </a:cubicBezTo>
                      <a:cubicBezTo>
                        <a:pt x="53" y="11"/>
                        <a:pt x="48" y="9"/>
                        <a:pt x="48" y="7"/>
                      </a:cubicBezTo>
                      <a:cubicBezTo>
                        <a:pt x="47" y="10"/>
                        <a:pt x="44" y="5"/>
                        <a:pt x="43" y="5"/>
                      </a:cubicBezTo>
                      <a:cubicBezTo>
                        <a:pt x="41" y="4"/>
                        <a:pt x="39" y="3"/>
                        <a:pt x="38" y="1"/>
                      </a:cubicBezTo>
                      <a:cubicBezTo>
                        <a:pt x="37" y="0"/>
                        <a:pt x="35" y="0"/>
                        <a:pt x="34" y="1"/>
                      </a:cubicBezTo>
                      <a:cubicBezTo>
                        <a:pt x="33" y="2"/>
                        <a:pt x="32" y="4"/>
                        <a:pt x="33" y="5"/>
                      </a:cubicBezTo>
                      <a:cubicBezTo>
                        <a:pt x="33" y="6"/>
                        <a:pt x="31" y="7"/>
                        <a:pt x="30" y="8"/>
                      </a:cubicBezTo>
                      <a:cubicBezTo>
                        <a:pt x="29" y="8"/>
                        <a:pt x="27" y="8"/>
                        <a:pt x="26" y="10"/>
                      </a:cubicBezTo>
                      <a:cubicBezTo>
                        <a:pt x="26" y="11"/>
                        <a:pt x="25" y="12"/>
                        <a:pt x="24" y="12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8" y="11"/>
                        <a:pt x="18" y="10"/>
                        <a:pt x="16" y="10"/>
                      </a:cubicBezTo>
                      <a:cubicBezTo>
                        <a:pt x="14" y="9"/>
                        <a:pt x="20" y="16"/>
                        <a:pt x="16" y="16"/>
                      </a:cubicBezTo>
                      <a:cubicBezTo>
                        <a:pt x="13" y="16"/>
                        <a:pt x="11" y="17"/>
                        <a:pt x="9" y="15"/>
                      </a:cubicBezTo>
                      <a:cubicBezTo>
                        <a:pt x="8" y="14"/>
                        <a:pt x="1" y="16"/>
                        <a:pt x="1" y="17"/>
                      </a:cubicBezTo>
                      <a:cubicBezTo>
                        <a:pt x="1" y="18"/>
                        <a:pt x="4" y="18"/>
                        <a:pt x="2" y="19"/>
                      </a:cubicBezTo>
                      <a:cubicBezTo>
                        <a:pt x="0" y="20"/>
                        <a:pt x="3" y="21"/>
                        <a:pt x="4" y="21"/>
                      </a:cubicBezTo>
                      <a:cubicBezTo>
                        <a:pt x="6" y="22"/>
                        <a:pt x="15" y="23"/>
                        <a:pt x="15" y="25"/>
                      </a:cubicBezTo>
                      <a:cubicBezTo>
                        <a:pt x="15" y="26"/>
                        <a:pt x="13" y="26"/>
                        <a:pt x="14" y="28"/>
                      </a:cubicBezTo>
                      <a:cubicBezTo>
                        <a:pt x="16" y="30"/>
                        <a:pt x="17" y="30"/>
                        <a:pt x="19" y="31"/>
                      </a:cubicBezTo>
                      <a:cubicBezTo>
                        <a:pt x="21" y="32"/>
                        <a:pt x="18" y="34"/>
                        <a:pt x="20" y="35"/>
                      </a:cubicBezTo>
                      <a:cubicBezTo>
                        <a:pt x="20" y="35"/>
                        <a:pt x="22" y="38"/>
                        <a:pt x="22" y="38"/>
                      </a:cubicBezTo>
                      <a:cubicBezTo>
                        <a:pt x="21" y="39"/>
                        <a:pt x="20" y="36"/>
                        <a:pt x="19" y="36"/>
                      </a:cubicBezTo>
                      <a:cubicBezTo>
                        <a:pt x="18" y="36"/>
                        <a:pt x="19" y="48"/>
                        <a:pt x="16" y="49"/>
                      </a:cubicBezTo>
                      <a:cubicBezTo>
                        <a:pt x="19" y="51"/>
                        <a:pt x="23" y="54"/>
                        <a:pt x="27" y="53"/>
                      </a:cubicBezTo>
                      <a:cubicBezTo>
                        <a:pt x="28" y="53"/>
                        <a:pt x="29" y="52"/>
                        <a:pt x="30" y="53"/>
                      </a:cubicBezTo>
                      <a:cubicBezTo>
                        <a:pt x="31" y="53"/>
                        <a:pt x="32" y="54"/>
                        <a:pt x="33" y="55"/>
                      </a:cubicBezTo>
                      <a:cubicBezTo>
                        <a:pt x="35" y="56"/>
                        <a:pt x="41" y="57"/>
                        <a:pt x="40" y="54"/>
                      </a:cubicBezTo>
                      <a:cubicBezTo>
                        <a:pt x="39" y="49"/>
                        <a:pt x="44" y="47"/>
                        <a:pt x="47" y="48"/>
                      </a:cubicBezTo>
                      <a:cubicBezTo>
                        <a:pt x="51" y="49"/>
                        <a:pt x="53" y="52"/>
                        <a:pt x="57" y="50"/>
                      </a:cubicBezTo>
                      <a:cubicBezTo>
                        <a:pt x="59" y="49"/>
                        <a:pt x="60" y="48"/>
                        <a:pt x="62" y="47"/>
                      </a:cubicBezTo>
                      <a:cubicBezTo>
                        <a:pt x="62" y="47"/>
                        <a:pt x="64" y="45"/>
                        <a:pt x="62" y="45"/>
                      </a:cubicBezTo>
                      <a:cubicBezTo>
                        <a:pt x="60" y="44"/>
                        <a:pt x="58" y="40"/>
                        <a:pt x="59" y="38"/>
                      </a:cubicBezTo>
                      <a:cubicBezTo>
                        <a:pt x="61" y="36"/>
                        <a:pt x="60" y="36"/>
                        <a:pt x="59" y="34"/>
                      </a:cubicBezTo>
                      <a:cubicBezTo>
                        <a:pt x="59" y="33"/>
                        <a:pt x="59" y="32"/>
                        <a:pt x="59" y="31"/>
                      </a:cubicBezTo>
                      <a:cubicBezTo>
                        <a:pt x="58" y="30"/>
                        <a:pt x="59" y="32"/>
                        <a:pt x="59" y="3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4" name="Freeform 650">
                  <a:extLst>
                    <a:ext uri="{FF2B5EF4-FFF2-40B4-BE49-F238E27FC236}">
                      <a16:creationId xmlns:a16="http://schemas.microsoft.com/office/drawing/2014/main" id="{B39AC71F-B4EB-6A48-9F8D-93264B49E0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9231" y="7439959"/>
                  <a:ext cx="174378" cy="124913"/>
                </a:xfrm>
                <a:custGeom>
                  <a:avLst/>
                  <a:gdLst>
                    <a:gd name="T0" fmla="*/ 17 w 22"/>
                    <a:gd name="T1" fmla="*/ 1 h 15"/>
                    <a:gd name="T2" fmla="*/ 9 w 22"/>
                    <a:gd name="T3" fmla="*/ 1 h 15"/>
                    <a:gd name="T4" fmla="*/ 8 w 22"/>
                    <a:gd name="T5" fmla="*/ 2 h 15"/>
                    <a:gd name="T6" fmla="*/ 5 w 22"/>
                    <a:gd name="T7" fmla="*/ 2 h 15"/>
                    <a:gd name="T8" fmla="*/ 3 w 22"/>
                    <a:gd name="T9" fmla="*/ 5 h 15"/>
                    <a:gd name="T10" fmla="*/ 1 w 22"/>
                    <a:gd name="T11" fmla="*/ 9 h 15"/>
                    <a:gd name="T12" fmla="*/ 4 w 22"/>
                    <a:gd name="T13" fmla="*/ 10 h 15"/>
                    <a:gd name="T14" fmla="*/ 7 w 22"/>
                    <a:gd name="T15" fmla="*/ 11 h 15"/>
                    <a:gd name="T16" fmla="*/ 11 w 22"/>
                    <a:gd name="T17" fmla="*/ 10 h 15"/>
                    <a:gd name="T18" fmla="*/ 13 w 22"/>
                    <a:gd name="T19" fmla="*/ 10 h 15"/>
                    <a:gd name="T20" fmla="*/ 16 w 22"/>
                    <a:gd name="T21" fmla="*/ 8 h 15"/>
                    <a:gd name="T22" fmla="*/ 18 w 22"/>
                    <a:gd name="T23" fmla="*/ 9 h 15"/>
                    <a:gd name="T24" fmla="*/ 21 w 22"/>
                    <a:gd name="T25" fmla="*/ 8 h 15"/>
                    <a:gd name="T26" fmla="*/ 22 w 22"/>
                    <a:gd name="T27" fmla="*/ 5 h 15"/>
                    <a:gd name="T28" fmla="*/ 18 w 22"/>
                    <a:gd name="T29" fmla="*/ 4 h 15"/>
                    <a:gd name="T30" fmla="*/ 17 w 22"/>
                    <a:gd name="T31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15">
                      <a:moveTo>
                        <a:pt x="17" y="1"/>
                      </a:moveTo>
                      <a:cubicBezTo>
                        <a:pt x="14" y="0"/>
                        <a:pt x="12" y="1"/>
                        <a:pt x="9" y="1"/>
                      </a:cubicBezTo>
                      <a:cubicBezTo>
                        <a:pt x="7" y="1"/>
                        <a:pt x="9" y="1"/>
                        <a:pt x="8" y="2"/>
                      </a:cubicBezTo>
                      <a:cubicBezTo>
                        <a:pt x="7" y="2"/>
                        <a:pt x="5" y="2"/>
                        <a:pt x="5" y="2"/>
                      </a:cubicBezTo>
                      <a:cubicBezTo>
                        <a:pt x="4" y="2"/>
                        <a:pt x="3" y="5"/>
                        <a:pt x="3" y="5"/>
                      </a:cubicBezTo>
                      <a:cubicBezTo>
                        <a:pt x="2" y="6"/>
                        <a:pt x="0" y="10"/>
                        <a:pt x="1" y="9"/>
                      </a:cubicBezTo>
                      <a:cubicBezTo>
                        <a:pt x="3" y="9"/>
                        <a:pt x="3" y="8"/>
                        <a:pt x="4" y="10"/>
                      </a:cubicBezTo>
                      <a:cubicBezTo>
                        <a:pt x="4" y="12"/>
                        <a:pt x="5" y="11"/>
                        <a:pt x="7" y="11"/>
                      </a:cubicBezTo>
                      <a:cubicBezTo>
                        <a:pt x="8" y="11"/>
                        <a:pt x="10" y="11"/>
                        <a:pt x="11" y="10"/>
                      </a:cubicBezTo>
                      <a:cubicBezTo>
                        <a:pt x="12" y="8"/>
                        <a:pt x="13" y="9"/>
                        <a:pt x="13" y="10"/>
                      </a:cubicBezTo>
                      <a:cubicBezTo>
                        <a:pt x="16" y="15"/>
                        <a:pt x="15" y="8"/>
                        <a:pt x="16" y="8"/>
                      </a:cubicBezTo>
                      <a:cubicBezTo>
                        <a:pt x="17" y="8"/>
                        <a:pt x="17" y="9"/>
                        <a:pt x="18" y="9"/>
                      </a:cubicBezTo>
                      <a:cubicBezTo>
                        <a:pt x="19" y="9"/>
                        <a:pt x="20" y="9"/>
                        <a:pt x="21" y="8"/>
                      </a:cubicBezTo>
                      <a:cubicBezTo>
                        <a:pt x="22" y="7"/>
                        <a:pt x="22" y="7"/>
                        <a:pt x="22" y="5"/>
                      </a:cubicBezTo>
                      <a:cubicBezTo>
                        <a:pt x="22" y="5"/>
                        <a:pt x="19" y="4"/>
                        <a:pt x="18" y="4"/>
                      </a:cubicBezTo>
                      <a:cubicBezTo>
                        <a:pt x="17" y="3"/>
                        <a:pt x="17" y="2"/>
                        <a:pt x="1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5" name="Freeform 651">
                  <a:extLst>
                    <a:ext uri="{FF2B5EF4-FFF2-40B4-BE49-F238E27FC236}">
                      <a16:creationId xmlns:a16="http://schemas.microsoft.com/office/drawing/2014/main" id="{3BE61095-BCB7-F140-AB02-9C782A4A54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1681" y="7238392"/>
                  <a:ext cx="163648" cy="107879"/>
                </a:xfrm>
                <a:custGeom>
                  <a:avLst/>
                  <a:gdLst>
                    <a:gd name="T0" fmla="*/ 19 w 21"/>
                    <a:gd name="T1" fmla="*/ 9 h 13"/>
                    <a:gd name="T2" fmla="*/ 20 w 21"/>
                    <a:gd name="T3" fmla="*/ 6 h 13"/>
                    <a:gd name="T4" fmla="*/ 18 w 21"/>
                    <a:gd name="T5" fmla="*/ 3 h 13"/>
                    <a:gd name="T6" fmla="*/ 13 w 21"/>
                    <a:gd name="T7" fmla="*/ 0 h 13"/>
                    <a:gd name="T8" fmla="*/ 8 w 21"/>
                    <a:gd name="T9" fmla="*/ 1 h 13"/>
                    <a:gd name="T10" fmla="*/ 3 w 21"/>
                    <a:gd name="T11" fmla="*/ 1 h 13"/>
                    <a:gd name="T12" fmla="*/ 5 w 21"/>
                    <a:gd name="T13" fmla="*/ 6 h 13"/>
                    <a:gd name="T14" fmla="*/ 10 w 21"/>
                    <a:gd name="T15" fmla="*/ 9 h 13"/>
                    <a:gd name="T16" fmla="*/ 12 w 21"/>
                    <a:gd name="T17" fmla="*/ 9 h 13"/>
                    <a:gd name="T18" fmla="*/ 18 w 21"/>
                    <a:gd name="T19" fmla="*/ 13 h 13"/>
                    <a:gd name="T20" fmla="*/ 19 w 21"/>
                    <a:gd name="T21" fmla="*/ 9 h 13"/>
                    <a:gd name="T22" fmla="*/ 19 w 21"/>
                    <a:gd name="T2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8" y="9"/>
                        <a:pt x="21" y="7"/>
                        <a:pt x="20" y="6"/>
                      </a:cubicBezTo>
                      <a:cubicBezTo>
                        <a:pt x="20" y="5"/>
                        <a:pt x="19" y="3"/>
                        <a:pt x="18" y="3"/>
                      </a:cubicBezTo>
                      <a:cubicBezTo>
                        <a:pt x="17" y="2"/>
                        <a:pt x="15" y="0"/>
                        <a:pt x="13" y="0"/>
                      </a:cubicBezTo>
                      <a:cubicBezTo>
                        <a:pt x="11" y="0"/>
                        <a:pt x="10" y="1"/>
                        <a:pt x="8" y="1"/>
                      </a:cubicBezTo>
                      <a:cubicBezTo>
                        <a:pt x="6" y="1"/>
                        <a:pt x="5" y="0"/>
                        <a:pt x="3" y="1"/>
                      </a:cubicBezTo>
                      <a:cubicBezTo>
                        <a:pt x="0" y="3"/>
                        <a:pt x="3" y="5"/>
                        <a:pt x="5" y="6"/>
                      </a:cubicBezTo>
                      <a:cubicBezTo>
                        <a:pt x="7" y="7"/>
                        <a:pt x="8" y="7"/>
                        <a:pt x="10" y="9"/>
                      </a:cubicBezTo>
                      <a:cubicBezTo>
                        <a:pt x="10" y="10"/>
                        <a:pt x="12" y="10"/>
                        <a:pt x="12" y="9"/>
                      </a:cubicBezTo>
                      <a:cubicBezTo>
                        <a:pt x="12" y="10"/>
                        <a:pt x="17" y="13"/>
                        <a:pt x="18" y="13"/>
                      </a:cubicBezTo>
                      <a:cubicBezTo>
                        <a:pt x="18" y="11"/>
                        <a:pt x="18" y="10"/>
                        <a:pt x="19" y="9"/>
                      </a:cubicBezTo>
                      <a:cubicBezTo>
                        <a:pt x="19" y="9"/>
                        <a:pt x="17" y="10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6" name="Freeform 652">
                  <a:extLst>
                    <a:ext uri="{FF2B5EF4-FFF2-40B4-BE49-F238E27FC236}">
                      <a16:creationId xmlns:a16="http://schemas.microsoft.com/office/drawing/2014/main" id="{324FD5B9-CF11-EA4B-8178-F2D581B355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5819" y="7315044"/>
                  <a:ext cx="29511" cy="31230"/>
                </a:xfrm>
                <a:custGeom>
                  <a:avLst/>
                  <a:gdLst>
                    <a:gd name="T0" fmla="*/ 2 w 4"/>
                    <a:gd name="T1" fmla="*/ 0 h 4"/>
                    <a:gd name="T2" fmla="*/ 1 w 4"/>
                    <a:gd name="T3" fmla="*/ 3 h 4"/>
                    <a:gd name="T4" fmla="*/ 4 w 4"/>
                    <a:gd name="T5" fmla="*/ 4 h 4"/>
                    <a:gd name="T6" fmla="*/ 2 w 4"/>
                    <a:gd name="T7" fmla="*/ 0 h 4"/>
                    <a:gd name="T8" fmla="*/ 2 w 4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1" y="0"/>
                        <a:pt x="1" y="2"/>
                        <a:pt x="1" y="3"/>
                      </a:cubicBezTo>
                      <a:cubicBezTo>
                        <a:pt x="1" y="4"/>
                        <a:pt x="3" y="4"/>
                        <a:pt x="4" y="4"/>
                      </a:cubicBezTo>
                      <a:cubicBezTo>
                        <a:pt x="4" y="2"/>
                        <a:pt x="4" y="1"/>
                        <a:pt x="2" y="0"/>
                      </a:cubicBezTo>
                      <a:cubicBezTo>
                        <a:pt x="0" y="1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7" name="Freeform 653">
                  <a:extLst>
                    <a:ext uri="{FF2B5EF4-FFF2-40B4-BE49-F238E27FC236}">
                      <a16:creationId xmlns:a16="http://schemas.microsoft.com/office/drawing/2014/main" id="{03D51F39-A3F9-5B4A-8D7F-F4327522A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9241" y="7121996"/>
                  <a:ext cx="158286" cy="150467"/>
                </a:xfrm>
                <a:custGeom>
                  <a:avLst/>
                  <a:gdLst>
                    <a:gd name="T0" fmla="*/ 5 w 20"/>
                    <a:gd name="T1" fmla="*/ 14 h 18"/>
                    <a:gd name="T2" fmla="*/ 14 w 20"/>
                    <a:gd name="T3" fmla="*/ 18 h 18"/>
                    <a:gd name="T4" fmla="*/ 14 w 20"/>
                    <a:gd name="T5" fmla="*/ 13 h 18"/>
                    <a:gd name="T6" fmla="*/ 17 w 20"/>
                    <a:gd name="T7" fmla="*/ 11 h 18"/>
                    <a:gd name="T8" fmla="*/ 18 w 20"/>
                    <a:gd name="T9" fmla="*/ 6 h 18"/>
                    <a:gd name="T10" fmla="*/ 20 w 20"/>
                    <a:gd name="T11" fmla="*/ 5 h 18"/>
                    <a:gd name="T12" fmla="*/ 19 w 20"/>
                    <a:gd name="T13" fmla="*/ 0 h 18"/>
                    <a:gd name="T14" fmla="*/ 15 w 20"/>
                    <a:gd name="T15" fmla="*/ 1 h 18"/>
                    <a:gd name="T16" fmla="*/ 10 w 20"/>
                    <a:gd name="T17" fmla="*/ 3 h 18"/>
                    <a:gd name="T18" fmla="*/ 12 w 20"/>
                    <a:gd name="T19" fmla="*/ 6 h 18"/>
                    <a:gd name="T20" fmla="*/ 10 w 20"/>
                    <a:gd name="T21" fmla="*/ 4 h 18"/>
                    <a:gd name="T22" fmla="*/ 7 w 20"/>
                    <a:gd name="T23" fmla="*/ 6 h 18"/>
                    <a:gd name="T24" fmla="*/ 5 w 20"/>
                    <a:gd name="T25" fmla="*/ 8 h 18"/>
                    <a:gd name="T26" fmla="*/ 5 w 20"/>
                    <a:gd name="T27" fmla="*/ 12 h 18"/>
                    <a:gd name="T28" fmla="*/ 3 w 20"/>
                    <a:gd name="T29" fmla="*/ 12 h 18"/>
                    <a:gd name="T30" fmla="*/ 4 w 20"/>
                    <a:gd name="T31" fmla="*/ 12 h 18"/>
                    <a:gd name="T32" fmla="*/ 3 w 20"/>
                    <a:gd name="T33" fmla="*/ 12 h 18"/>
                    <a:gd name="T34" fmla="*/ 4 w 20"/>
                    <a:gd name="T35" fmla="*/ 14 h 18"/>
                    <a:gd name="T36" fmla="*/ 2 w 20"/>
                    <a:gd name="T37" fmla="*/ 13 h 18"/>
                    <a:gd name="T38" fmla="*/ 3 w 20"/>
                    <a:gd name="T39" fmla="*/ 14 h 18"/>
                    <a:gd name="T40" fmla="*/ 1 w 20"/>
                    <a:gd name="T41" fmla="*/ 14 h 18"/>
                    <a:gd name="T42" fmla="*/ 2 w 20"/>
                    <a:gd name="T43" fmla="*/ 15 h 18"/>
                    <a:gd name="T44" fmla="*/ 0 w 20"/>
                    <a:gd name="T45" fmla="*/ 15 h 18"/>
                    <a:gd name="T46" fmla="*/ 5 w 20"/>
                    <a:gd name="T47" fmla="*/ 14 h 18"/>
                    <a:gd name="T48" fmla="*/ 5 w 20"/>
                    <a:gd name="T49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0" h="18">
                      <a:moveTo>
                        <a:pt x="5" y="14"/>
                      </a:moveTo>
                      <a:cubicBezTo>
                        <a:pt x="7" y="12"/>
                        <a:pt x="13" y="16"/>
                        <a:pt x="14" y="18"/>
                      </a:cubicBezTo>
                      <a:cubicBezTo>
                        <a:pt x="15" y="16"/>
                        <a:pt x="15" y="14"/>
                        <a:pt x="14" y="13"/>
                      </a:cubicBezTo>
                      <a:cubicBezTo>
                        <a:pt x="13" y="9"/>
                        <a:pt x="15" y="11"/>
                        <a:pt x="17" y="11"/>
                      </a:cubicBezTo>
                      <a:cubicBezTo>
                        <a:pt x="19" y="10"/>
                        <a:pt x="19" y="8"/>
                        <a:pt x="18" y="6"/>
                      </a:cubicBezTo>
                      <a:cubicBezTo>
                        <a:pt x="18" y="6"/>
                        <a:pt x="20" y="5"/>
                        <a:pt x="20" y="5"/>
                      </a:cubicBezTo>
                      <a:cubicBezTo>
                        <a:pt x="20" y="3"/>
                        <a:pt x="20" y="2"/>
                        <a:pt x="19" y="0"/>
                      </a:cubicBezTo>
                      <a:cubicBezTo>
                        <a:pt x="19" y="0"/>
                        <a:pt x="15" y="1"/>
                        <a:pt x="15" y="1"/>
                      </a:cubicBezTo>
                      <a:cubicBezTo>
                        <a:pt x="13" y="1"/>
                        <a:pt x="12" y="1"/>
                        <a:pt x="10" y="3"/>
                      </a:cubicBezTo>
                      <a:cubicBezTo>
                        <a:pt x="10" y="3"/>
                        <a:pt x="13" y="5"/>
                        <a:pt x="12" y="6"/>
                      </a:cubicBezTo>
                      <a:cubicBezTo>
                        <a:pt x="10" y="8"/>
                        <a:pt x="9" y="4"/>
                        <a:pt x="10" y="4"/>
                      </a:cubicBezTo>
                      <a:cubicBezTo>
                        <a:pt x="10" y="4"/>
                        <a:pt x="7" y="5"/>
                        <a:pt x="7" y="6"/>
                      </a:cubicBezTo>
                      <a:cubicBezTo>
                        <a:pt x="7" y="7"/>
                        <a:pt x="6" y="7"/>
                        <a:pt x="5" y="8"/>
                      </a:cubicBezTo>
                      <a:cubicBezTo>
                        <a:pt x="5" y="9"/>
                        <a:pt x="3" y="12"/>
                        <a:pt x="5" y="12"/>
                      </a:cubicBezTo>
                      <a:cubicBezTo>
                        <a:pt x="5" y="12"/>
                        <a:pt x="4" y="12"/>
                        <a:pt x="3" y="12"/>
                      </a:cubicBezTo>
                      <a:cubicBezTo>
                        <a:pt x="3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2" y="13"/>
                        <a:pt x="4" y="14"/>
                        <a:pt x="4" y="14"/>
                      </a:cubicBezTo>
                      <a:cubicBezTo>
                        <a:pt x="4" y="13"/>
                        <a:pt x="2" y="13"/>
                        <a:pt x="2" y="13"/>
                      </a:cubicBezTo>
                      <a:cubicBezTo>
                        <a:pt x="2" y="13"/>
                        <a:pt x="3" y="14"/>
                        <a:pt x="3" y="14"/>
                      </a:cubicBezTo>
                      <a:cubicBezTo>
                        <a:pt x="3" y="14"/>
                        <a:pt x="2" y="13"/>
                        <a:pt x="1" y="14"/>
                      </a:cubicBezTo>
                      <a:cubicBezTo>
                        <a:pt x="1" y="14"/>
                        <a:pt x="2" y="15"/>
                        <a:pt x="2" y="15"/>
                      </a:cubicBezTo>
                      <a:cubicBezTo>
                        <a:pt x="2" y="14"/>
                        <a:pt x="1" y="14"/>
                        <a:pt x="0" y="15"/>
                      </a:cubicBezTo>
                      <a:cubicBezTo>
                        <a:pt x="1" y="15"/>
                        <a:pt x="4" y="16"/>
                        <a:pt x="5" y="14"/>
                      </a:cubicBezTo>
                      <a:cubicBezTo>
                        <a:pt x="5" y="14"/>
                        <a:pt x="5" y="15"/>
                        <a:pt x="5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8" name="Freeform 654">
                  <a:extLst>
                    <a:ext uri="{FF2B5EF4-FFF2-40B4-BE49-F238E27FC236}">
                      <a16:creationId xmlns:a16="http://schemas.microsoft.com/office/drawing/2014/main" id="{E1DD44F0-2DF2-214F-9C0B-71367E764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6872168"/>
                  <a:ext cx="118041" cy="184531"/>
                </a:xfrm>
                <a:custGeom>
                  <a:avLst/>
                  <a:gdLst>
                    <a:gd name="T0" fmla="*/ 10 w 15"/>
                    <a:gd name="T1" fmla="*/ 21 h 22"/>
                    <a:gd name="T2" fmla="*/ 8 w 15"/>
                    <a:gd name="T3" fmla="*/ 17 h 22"/>
                    <a:gd name="T4" fmla="*/ 11 w 15"/>
                    <a:gd name="T5" fmla="*/ 12 h 22"/>
                    <a:gd name="T6" fmla="*/ 11 w 15"/>
                    <a:gd name="T7" fmla="*/ 13 h 22"/>
                    <a:gd name="T8" fmla="*/ 15 w 15"/>
                    <a:gd name="T9" fmla="*/ 10 h 22"/>
                    <a:gd name="T10" fmla="*/ 11 w 15"/>
                    <a:gd name="T11" fmla="*/ 7 h 22"/>
                    <a:gd name="T12" fmla="*/ 10 w 15"/>
                    <a:gd name="T13" fmla="*/ 5 h 22"/>
                    <a:gd name="T14" fmla="*/ 12 w 15"/>
                    <a:gd name="T15" fmla="*/ 4 h 22"/>
                    <a:gd name="T16" fmla="*/ 12 w 15"/>
                    <a:gd name="T17" fmla="*/ 1 h 22"/>
                    <a:gd name="T18" fmla="*/ 11 w 15"/>
                    <a:gd name="T19" fmla="*/ 1 h 22"/>
                    <a:gd name="T20" fmla="*/ 7 w 15"/>
                    <a:gd name="T21" fmla="*/ 4 h 22"/>
                    <a:gd name="T22" fmla="*/ 2 w 15"/>
                    <a:gd name="T23" fmla="*/ 5 h 22"/>
                    <a:gd name="T24" fmla="*/ 4 w 15"/>
                    <a:gd name="T25" fmla="*/ 6 h 22"/>
                    <a:gd name="T26" fmla="*/ 6 w 15"/>
                    <a:gd name="T27" fmla="*/ 8 h 22"/>
                    <a:gd name="T28" fmla="*/ 4 w 15"/>
                    <a:gd name="T29" fmla="*/ 8 h 22"/>
                    <a:gd name="T30" fmla="*/ 2 w 15"/>
                    <a:gd name="T31" fmla="*/ 8 h 22"/>
                    <a:gd name="T32" fmla="*/ 0 w 15"/>
                    <a:gd name="T33" fmla="*/ 9 h 22"/>
                    <a:gd name="T34" fmla="*/ 0 w 15"/>
                    <a:gd name="T35" fmla="*/ 14 h 22"/>
                    <a:gd name="T36" fmla="*/ 2 w 15"/>
                    <a:gd name="T37" fmla="*/ 16 h 22"/>
                    <a:gd name="T38" fmla="*/ 2 w 15"/>
                    <a:gd name="T39" fmla="*/ 20 h 22"/>
                    <a:gd name="T40" fmla="*/ 10 w 15"/>
                    <a:gd name="T41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" h="22">
                      <a:moveTo>
                        <a:pt x="10" y="21"/>
                      </a:moveTo>
                      <a:cubicBezTo>
                        <a:pt x="10" y="20"/>
                        <a:pt x="6" y="18"/>
                        <a:pt x="8" y="17"/>
                      </a:cubicBezTo>
                      <a:cubicBezTo>
                        <a:pt x="9" y="16"/>
                        <a:pt x="9" y="13"/>
                        <a:pt x="11" y="12"/>
                      </a:cubicBezTo>
                      <a:cubicBezTo>
                        <a:pt x="11" y="12"/>
                        <a:pt x="11" y="13"/>
                        <a:pt x="11" y="13"/>
                      </a:cubicBezTo>
                      <a:cubicBezTo>
                        <a:pt x="12" y="13"/>
                        <a:pt x="15" y="11"/>
                        <a:pt x="15" y="10"/>
                      </a:cubicBezTo>
                      <a:cubicBezTo>
                        <a:pt x="15" y="9"/>
                        <a:pt x="11" y="9"/>
                        <a:pt x="11" y="7"/>
                      </a:cubicBezTo>
                      <a:cubicBezTo>
                        <a:pt x="11" y="6"/>
                        <a:pt x="10" y="6"/>
                        <a:pt x="10" y="5"/>
                      </a:cubicBezTo>
                      <a:cubicBezTo>
                        <a:pt x="10" y="4"/>
                        <a:pt x="12" y="5"/>
                        <a:pt x="12" y="4"/>
                      </a:cubicBezTo>
                      <a:cubicBezTo>
                        <a:pt x="12" y="3"/>
                        <a:pt x="12" y="2"/>
                        <a:pt x="12" y="1"/>
                      </a:cubicBezTo>
                      <a:cubicBezTo>
                        <a:pt x="12" y="0"/>
                        <a:pt x="12" y="1"/>
                        <a:pt x="11" y="1"/>
                      </a:cubicBezTo>
                      <a:cubicBezTo>
                        <a:pt x="8" y="1"/>
                        <a:pt x="9" y="2"/>
                        <a:pt x="7" y="4"/>
                      </a:cubicBezTo>
                      <a:cubicBezTo>
                        <a:pt x="6" y="5"/>
                        <a:pt x="3" y="3"/>
                        <a:pt x="2" y="5"/>
                      </a:cubicBezTo>
                      <a:cubicBezTo>
                        <a:pt x="0" y="7"/>
                        <a:pt x="3" y="7"/>
                        <a:pt x="4" y="6"/>
                      </a:cubicBezTo>
                      <a:cubicBezTo>
                        <a:pt x="5" y="5"/>
                        <a:pt x="7" y="6"/>
                        <a:pt x="6" y="8"/>
                      </a:cubicBezTo>
                      <a:cubicBezTo>
                        <a:pt x="6" y="7"/>
                        <a:pt x="4" y="6"/>
                        <a:pt x="4" y="8"/>
                      </a:cubicBezTo>
                      <a:cubicBezTo>
                        <a:pt x="3" y="8"/>
                        <a:pt x="2" y="9"/>
                        <a:pt x="2" y="8"/>
                      </a:cubicBezTo>
                      <a:cubicBezTo>
                        <a:pt x="2" y="9"/>
                        <a:pt x="0" y="7"/>
                        <a:pt x="0" y="9"/>
                      </a:cubicBezTo>
                      <a:cubicBezTo>
                        <a:pt x="0" y="11"/>
                        <a:pt x="0" y="12"/>
                        <a:pt x="0" y="14"/>
                      </a:cubicBezTo>
                      <a:cubicBezTo>
                        <a:pt x="1" y="15"/>
                        <a:pt x="2" y="15"/>
                        <a:pt x="2" y="16"/>
                      </a:cubicBezTo>
                      <a:cubicBezTo>
                        <a:pt x="3" y="18"/>
                        <a:pt x="1" y="19"/>
                        <a:pt x="2" y="20"/>
                      </a:cubicBezTo>
                      <a:cubicBezTo>
                        <a:pt x="4" y="22"/>
                        <a:pt x="8" y="21"/>
                        <a:pt x="10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9" name="Freeform 655">
                  <a:extLst>
                    <a:ext uri="{FF2B5EF4-FFF2-40B4-BE49-F238E27FC236}">
                      <a16:creationId xmlns:a16="http://schemas.microsoft.com/office/drawing/2014/main" id="{B77DC19A-8D74-5149-A171-BD331B46E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3868" y="7039669"/>
                  <a:ext cx="351441" cy="431519"/>
                </a:xfrm>
                <a:custGeom>
                  <a:avLst/>
                  <a:gdLst>
                    <a:gd name="T0" fmla="*/ 44 w 45"/>
                    <a:gd name="T1" fmla="*/ 24 h 52"/>
                    <a:gd name="T2" fmla="*/ 43 w 45"/>
                    <a:gd name="T3" fmla="*/ 18 h 52"/>
                    <a:gd name="T4" fmla="*/ 42 w 45"/>
                    <a:gd name="T5" fmla="*/ 12 h 52"/>
                    <a:gd name="T6" fmla="*/ 41 w 45"/>
                    <a:gd name="T7" fmla="*/ 7 h 52"/>
                    <a:gd name="T8" fmla="*/ 38 w 45"/>
                    <a:gd name="T9" fmla="*/ 4 h 52"/>
                    <a:gd name="T10" fmla="*/ 38 w 45"/>
                    <a:gd name="T11" fmla="*/ 2 h 52"/>
                    <a:gd name="T12" fmla="*/ 37 w 45"/>
                    <a:gd name="T13" fmla="*/ 5 h 52"/>
                    <a:gd name="T14" fmla="*/ 33 w 45"/>
                    <a:gd name="T15" fmla="*/ 4 h 52"/>
                    <a:gd name="T16" fmla="*/ 25 w 45"/>
                    <a:gd name="T17" fmla="*/ 7 h 52"/>
                    <a:gd name="T18" fmla="*/ 26 w 45"/>
                    <a:gd name="T19" fmla="*/ 4 h 52"/>
                    <a:gd name="T20" fmla="*/ 21 w 45"/>
                    <a:gd name="T21" fmla="*/ 4 h 52"/>
                    <a:gd name="T22" fmla="*/ 20 w 45"/>
                    <a:gd name="T23" fmla="*/ 1 h 52"/>
                    <a:gd name="T24" fmla="*/ 13 w 45"/>
                    <a:gd name="T25" fmla="*/ 0 h 52"/>
                    <a:gd name="T26" fmla="*/ 15 w 45"/>
                    <a:gd name="T27" fmla="*/ 3 h 52"/>
                    <a:gd name="T28" fmla="*/ 15 w 45"/>
                    <a:gd name="T29" fmla="*/ 6 h 52"/>
                    <a:gd name="T30" fmla="*/ 17 w 45"/>
                    <a:gd name="T31" fmla="*/ 7 h 52"/>
                    <a:gd name="T32" fmla="*/ 20 w 45"/>
                    <a:gd name="T33" fmla="*/ 9 h 52"/>
                    <a:gd name="T34" fmla="*/ 15 w 45"/>
                    <a:gd name="T35" fmla="*/ 8 h 52"/>
                    <a:gd name="T36" fmla="*/ 14 w 45"/>
                    <a:gd name="T37" fmla="*/ 8 h 52"/>
                    <a:gd name="T38" fmla="*/ 13 w 45"/>
                    <a:gd name="T39" fmla="*/ 10 h 52"/>
                    <a:gd name="T40" fmla="*/ 6 w 45"/>
                    <a:gd name="T41" fmla="*/ 10 h 52"/>
                    <a:gd name="T42" fmla="*/ 6 w 45"/>
                    <a:gd name="T43" fmla="*/ 15 h 52"/>
                    <a:gd name="T44" fmla="*/ 6 w 45"/>
                    <a:gd name="T45" fmla="*/ 17 h 52"/>
                    <a:gd name="T46" fmla="*/ 1 w 45"/>
                    <a:gd name="T47" fmla="*/ 22 h 52"/>
                    <a:gd name="T48" fmla="*/ 2 w 45"/>
                    <a:gd name="T49" fmla="*/ 26 h 52"/>
                    <a:gd name="T50" fmla="*/ 2 w 45"/>
                    <a:gd name="T51" fmla="*/ 30 h 52"/>
                    <a:gd name="T52" fmla="*/ 1 w 45"/>
                    <a:gd name="T53" fmla="*/ 33 h 52"/>
                    <a:gd name="T54" fmla="*/ 3 w 45"/>
                    <a:gd name="T55" fmla="*/ 37 h 52"/>
                    <a:gd name="T56" fmla="*/ 11 w 45"/>
                    <a:gd name="T57" fmla="*/ 40 h 52"/>
                    <a:gd name="T58" fmla="*/ 9 w 45"/>
                    <a:gd name="T59" fmla="*/ 49 h 52"/>
                    <a:gd name="T60" fmla="*/ 19 w 45"/>
                    <a:gd name="T61" fmla="*/ 49 h 52"/>
                    <a:gd name="T62" fmla="*/ 23 w 45"/>
                    <a:gd name="T63" fmla="*/ 51 h 52"/>
                    <a:gd name="T64" fmla="*/ 26 w 45"/>
                    <a:gd name="T65" fmla="*/ 50 h 52"/>
                    <a:gd name="T66" fmla="*/ 33 w 45"/>
                    <a:gd name="T67" fmla="*/ 49 h 52"/>
                    <a:gd name="T68" fmla="*/ 36 w 45"/>
                    <a:gd name="T69" fmla="*/ 49 h 52"/>
                    <a:gd name="T70" fmla="*/ 36 w 45"/>
                    <a:gd name="T71" fmla="*/ 45 h 52"/>
                    <a:gd name="T72" fmla="*/ 40 w 45"/>
                    <a:gd name="T73" fmla="*/ 43 h 52"/>
                    <a:gd name="T74" fmla="*/ 35 w 45"/>
                    <a:gd name="T75" fmla="*/ 37 h 52"/>
                    <a:gd name="T76" fmla="*/ 32 w 45"/>
                    <a:gd name="T77" fmla="*/ 31 h 52"/>
                    <a:gd name="T78" fmla="*/ 41 w 45"/>
                    <a:gd name="T79" fmla="*/ 26 h 52"/>
                    <a:gd name="T80" fmla="*/ 44 w 45"/>
                    <a:gd name="T81" fmla="*/ 28 h 52"/>
                    <a:gd name="T82" fmla="*/ 44 w 45"/>
                    <a:gd name="T83" fmla="*/ 24 h 52"/>
                    <a:gd name="T84" fmla="*/ 44 w 45"/>
                    <a:gd name="T85" fmla="*/ 24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5" h="52">
                      <a:moveTo>
                        <a:pt x="44" y="24"/>
                      </a:moveTo>
                      <a:cubicBezTo>
                        <a:pt x="43" y="22"/>
                        <a:pt x="43" y="20"/>
                        <a:pt x="43" y="18"/>
                      </a:cubicBezTo>
                      <a:cubicBezTo>
                        <a:pt x="42" y="16"/>
                        <a:pt x="41" y="15"/>
                        <a:pt x="42" y="12"/>
                      </a:cubicBezTo>
                      <a:cubicBezTo>
                        <a:pt x="43" y="10"/>
                        <a:pt x="42" y="8"/>
                        <a:pt x="41" y="7"/>
                      </a:cubicBezTo>
                      <a:cubicBezTo>
                        <a:pt x="40" y="6"/>
                        <a:pt x="38" y="5"/>
                        <a:pt x="38" y="4"/>
                      </a:cubicBezTo>
                      <a:cubicBezTo>
                        <a:pt x="38" y="4"/>
                        <a:pt x="39" y="3"/>
                        <a:pt x="38" y="2"/>
                      </a:cubicBezTo>
                      <a:cubicBezTo>
                        <a:pt x="37" y="2"/>
                        <a:pt x="37" y="5"/>
                        <a:pt x="37" y="5"/>
                      </a:cubicBezTo>
                      <a:cubicBezTo>
                        <a:pt x="35" y="5"/>
                        <a:pt x="35" y="4"/>
                        <a:pt x="33" y="4"/>
                      </a:cubicBezTo>
                      <a:cubicBezTo>
                        <a:pt x="31" y="5"/>
                        <a:pt x="28" y="7"/>
                        <a:pt x="25" y="7"/>
                      </a:cubicBezTo>
                      <a:cubicBezTo>
                        <a:pt x="24" y="6"/>
                        <a:pt x="26" y="5"/>
                        <a:pt x="26" y="4"/>
                      </a:cubicBezTo>
                      <a:cubicBezTo>
                        <a:pt x="24" y="4"/>
                        <a:pt x="23" y="5"/>
                        <a:pt x="21" y="4"/>
                      </a:cubicBezTo>
                      <a:cubicBezTo>
                        <a:pt x="20" y="3"/>
                        <a:pt x="23" y="1"/>
                        <a:pt x="20" y="1"/>
                      </a:cubicBezTo>
                      <a:cubicBezTo>
                        <a:pt x="18" y="1"/>
                        <a:pt x="16" y="1"/>
                        <a:pt x="13" y="0"/>
                      </a:cubicBezTo>
                      <a:cubicBezTo>
                        <a:pt x="14" y="1"/>
                        <a:pt x="15" y="1"/>
                        <a:pt x="15" y="3"/>
                      </a:cubicBezTo>
                      <a:cubicBezTo>
                        <a:pt x="14" y="4"/>
                        <a:pt x="14" y="4"/>
                        <a:pt x="15" y="6"/>
                      </a:cubicBezTo>
                      <a:cubicBezTo>
                        <a:pt x="15" y="8"/>
                        <a:pt x="15" y="7"/>
                        <a:pt x="17" y="7"/>
                      </a:cubicBezTo>
                      <a:cubicBezTo>
                        <a:pt x="18" y="7"/>
                        <a:pt x="19" y="8"/>
                        <a:pt x="20" y="9"/>
                      </a:cubicBezTo>
                      <a:cubicBezTo>
                        <a:pt x="19" y="8"/>
                        <a:pt x="16" y="8"/>
                        <a:pt x="15" y="8"/>
                      </a:cubicBezTo>
                      <a:cubicBezTo>
                        <a:pt x="15" y="8"/>
                        <a:pt x="14" y="8"/>
                        <a:pt x="14" y="8"/>
                      </a:cubicBezTo>
                      <a:cubicBezTo>
                        <a:pt x="13" y="9"/>
                        <a:pt x="14" y="10"/>
                        <a:pt x="13" y="10"/>
                      </a:cubicBezTo>
                      <a:cubicBezTo>
                        <a:pt x="11" y="11"/>
                        <a:pt x="7" y="6"/>
                        <a:pt x="6" y="10"/>
                      </a:cubicBezTo>
                      <a:cubicBezTo>
                        <a:pt x="7" y="12"/>
                        <a:pt x="8" y="14"/>
                        <a:pt x="6" y="15"/>
                      </a:cubicBezTo>
                      <a:cubicBezTo>
                        <a:pt x="5" y="17"/>
                        <a:pt x="5" y="15"/>
                        <a:pt x="6" y="17"/>
                      </a:cubicBezTo>
                      <a:cubicBezTo>
                        <a:pt x="6" y="22"/>
                        <a:pt x="0" y="20"/>
                        <a:pt x="1" y="22"/>
                      </a:cubicBezTo>
                      <a:cubicBezTo>
                        <a:pt x="1" y="23"/>
                        <a:pt x="2" y="24"/>
                        <a:pt x="2" y="26"/>
                      </a:cubicBezTo>
                      <a:cubicBezTo>
                        <a:pt x="2" y="28"/>
                        <a:pt x="1" y="28"/>
                        <a:pt x="2" y="30"/>
                      </a:cubicBezTo>
                      <a:cubicBezTo>
                        <a:pt x="3" y="31"/>
                        <a:pt x="0" y="33"/>
                        <a:pt x="1" y="33"/>
                      </a:cubicBezTo>
                      <a:cubicBezTo>
                        <a:pt x="3" y="34"/>
                        <a:pt x="2" y="36"/>
                        <a:pt x="3" y="37"/>
                      </a:cubicBezTo>
                      <a:cubicBezTo>
                        <a:pt x="4" y="40"/>
                        <a:pt x="8" y="39"/>
                        <a:pt x="11" y="40"/>
                      </a:cubicBezTo>
                      <a:cubicBezTo>
                        <a:pt x="11" y="40"/>
                        <a:pt x="9" y="48"/>
                        <a:pt x="9" y="49"/>
                      </a:cubicBezTo>
                      <a:cubicBezTo>
                        <a:pt x="13" y="49"/>
                        <a:pt x="15" y="48"/>
                        <a:pt x="19" y="49"/>
                      </a:cubicBezTo>
                      <a:cubicBezTo>
                        <a:pt x="19" y="49"/>
                        <a:pt x="23" y="52"/>
                        <a:pt x="23" y="51"/>
                      </a:cubicBezTo>
                      <a:cubicBezTo>
                        <a:pt x="24" y="49"/>
                        <a:pt x="25" y="49"/>
                        <a:pt x="26" y="50"/>
                      </a:cubicBezTo>
                      <a:cubicBezTo>
                        <a:pt x="27" y="51"/>
                        <a:pt x="32" y="48"/>
                        <a:pt x="33" y="49"/>
                      </a:cubicBezTo>
                      <a:cubicBezTo>
                        <a:pt x="33" y="49"/>
                        <a:pt x="37" y="50"/>
                        <a:pt x="36" y="49"/>
                      </a:cubicBezTo>
                      <a:cubicBezTo>
                        <a:pt x="35" y="46"/>
                        <a:pt x="34" y="46"/>
                        <a:pt x="36" y="45"/>
                      </a:cubicBezTo>
                      <a:cubicBezTo>
                        <a:pt x="38" y="43"/>
                        <a:pt x="38" y="43"/>
                        <a:pt x="40" y="43"/>
                      </a:cubicBezTo>
                      <a:cubicBezTo>
                        <a:pt x="41" y="42"/>
                        <a:pt x="36" y="38"/>
                        <a:pt x="35" y="37"/>
                      </a:cubicBezTo>
                      <a:cubicBezTo>
                        <a:pt x="34" y="37"/>
                        <a:pt x="31" y="32"/>
                        <a:pt x="32" y="31"/>
                      </a:cubicBezTo>
                      <a:cubicBezTo>
                        <a:pt x="36" y="30"/>
                        <a:pt x="38" y="29"/>
                        <a:pt x="41" y="26"/>
                      </a:cubicBezTo>
                      <a:cubicBezTo>
                        <a:pt x="42" y="25"/>
                        <a:pt x="43" y="29"/>
                        <a:pt x="44" y="28"/>
                      </a:cubicBezTo>
                      <a:cubicBezTo>
                        <a:pt x="45" y="27"/>
                        <a:pt x="45" y="25"/>
                        <a:pt x="44" y="24"/>
                      </a:cubicBezTo>
                      <a:cubicBezTo>
                        <a:pt x="44" y="23"/>
                        <a:pt x="44" y="24"/>
                        <a:pt x="44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0" name="Freeform 656">
                  <a:extLst>
                    <a:ext uri="{FF2B5EF4-FFF2-40B4-BE49-F238E27FC236}">
                      <a16:creationId xmlns:a16="http://schemas.microsoft.com/office/drawing/2014/main" id="{B27A333A-BDD3-AE4F-895C-26E218652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173097"/>
                  <a:ext cx="700200" cy="440037"/>
                </a:xfrm>
                <a:custGeom>
                  <a:avLst/>
                  <a:gdLst>
                    <a:gd name="T0" fmla="*/ 0 w 89"/>
                    <a:gd name="T1" fmla="*/ 27 h 53"/>
                    <a:gd name="T2" fmla="*/ 9 w 89"/>
                    <a:gd name="T3" fmla="*/ 30 h 53"/>
                    <a:gd name="T4" fmla="*/ 16 w 89"/>
                    <a:gd name="T5" fmla="*/ 31 h 53"/>
                    <a:gd name="T6" fmla="*/ 22 w 89"/>
                    <a:gd name="T7" fmla="*/ 28 h 53"/>
                    <a:gd name="T8" fmla="*/ 33 w 89"/>
                    <a:gd name="T9" fmla="*/ 30 h 53"/>
                    <a:gd name="T10" fmla="*/ 40 w 89"/>
                    <a:gd name="T11" fmla="*/ 41 h 53"/>
                    <a:gd name="T12" fmla="*/ 44 w 89"/>
                    <a:gd name="T13" fmla="*/ 38 h 53"/>
                    <a:gd name="T14" fmla="*/ 47 w 89"/>
                    <a:gd name="T15" fmla="*/ 41 h 53"/>
                    <a:gd name="T16" fmla="*/ 57 w 89"/>
                    <a:gd name="T17" fmla="*/ 42 h 53"/>
                    <a:gd name="T18" fmla="*/ 51 w 89"/>
                    <a:gd name="T19" fmla="*/ 46 h 53"/>
                    <a:gd name="T20" fmla="*/ 55 w 89"/>
                    <a:gd name="T21" fmla="*/ 49 h 53"/>
                    <a:gd name="T22" fmla="*/ 59 w 89"/>
                    <a:gd name="T23" fmla="*/ 51 h 53"/>
                    <a:gd name="T24" fmla="*/ 67 w 89"/>
                    <a:gd name="T25" fmla="*/ 48 h 53"/>
                    <a:gd name="T26" fmla="*/ 72 w 89"/>
                    <a:gd name="T27" fmla="*/ 46 h 53"/>
                    <a:gd name="T28" fmla="*/ 68 w 89"/>
                    <a:gd name="T29" fmla="*/ 46 h 53"/>
                    <a:gd name="T30" fmla="*/ 63 w 89"/>
                    <a:gd name="T31" fmla="*/ 44 h 53"/>
                    <a:gd name="T32" fmla="*/ 72 w 89"/>
                    <a:gd name="T33" fmla="*/ 38 h 53"/>
                    <a:gd name="T34" fmla="*/ 78 w 89"/>
                    <a:gd name="T35" fmla="*/ 35 h 53"/>
                    <a:gd name="T36" fmla="*/ 84 w 89"/>
                    <a:gd name="T37" fmla="*/ 31 h 53"/>
                    <a:gd name="T38" fmla="*/ 87 w 89"/>
                    <a:gd name="T39" fmla="*/ 28 h 53"/>
                    <a:gd name="T40" fmla="*/ 86 w 89"/>
                    <a:gd name="T41" fmla="*/ 26 h 53"/>
                    <a:gd name="T42" fmla="*/ 88 w 89"/>
                    <a:gd name="T43" fmla="*/ 25 h 53"/>
                    <a:gd name="T44" fmla="*/ 86 w 89"/>
                    <a:gd name="T45" fmla="*/ 24 h 53"/>
                    <a:gd name="T46" fmla="*/ 88 w 89"/>
                    <a:gd name="T47" fmla="*/ 21 h 53"/>
                    <a:gd name="T48" fmla="*/ 85 w 89"/>
                    <a:gd name="T49" fmla="*/ 19 h 53"/>
                    <a:gd name="T50" fmla="*/ 82 w 89"/>
                    <a:gd name="T51" fmla="*/ 18 h 53"/>
                    <a:gd name="T52" fmla="*/ 78 w 89"/>
                    <a:gd name="T53" fmla="*/ 18 h 53"/>
                    <a:gd name="T54" fmla="*/ 75 w 89"/>
                    <a:gd name="T55" fmla="*/ 15 h 53"/>
                    <a:gd name="T56" fmla="*/ 72 w 89"/>
                    <a:gd name="T57" fmla="*/ 17 h 53"/>
                    <a:gd name="T58" fmla="*/ 69 w 89"/>
                    <a:gd name="T59" fmla="*/ 14 h 53"/>
                    <a:gd name="T60" fmla="*/ 65 w 89"/>
                    <a:gd name="T61" fmla="*/ 14 h 53"/>
                    <a:gd name="T62" fmla="*/ 64 w 89"/>
                    <a:gd name="T63" fmla="*/ 10 h 53"/>
                    <a:gd name="T64" fmla="*/ 60 w 89"/>
                    <a:gd name="T65" fmla="*/ 9 h 53"/>
                    <a:gd name="T66" fmla="*/ 60 w 89"/>
                    <a:gd name="T67" fmla="*/ 5 h 53"/>
                    <a:gd name="T68" fmla="*/ 58 w 89"/>
                    <a:gd name="T69" fmla="*/ 2 h 53"/>
                    <a:gd name="T70" fmla="*/ 53 w 89"/>
                    <a:gd name="T71" fmla="*/ 1 h 53"/>
                    <a:gd name="T72" fmla="*/ 47 w 89"/>
                    <a:gd name="T73" fmla="*/ 2 h 53"/>
                    <a:gd name="T74" fmla="*/ 43 w 89"/>
                    <a:gd name="T75" fmla="*/ 3 h 53"/>
                    <a:gd name="T76" fmla="*/ 41 w 89"/>
                    <a:gd name="T77" fmla="*/ 9 h 53"/>
                    <a:gd name="T78" fmla="*/ 38 w 89"/>
                    <a:gd name="T79" fmla="*/ 7 h 53"/>
                    <a:gd name="T80" fmla="*/ 36 w 89"/>
                    <a:gd name="T81" fmla="*/ 8 h 53"/>
                    <a:gd name="T82" fmla="*/ 34 w 89"/>
                    <a:gd name="T83" fmla="*/ 6 h 53"/>
                    <a:gd name="T84" fmla="*/ 31 w 89"/>
                    <a:gd name="T85" fmla="*/ 7 h 53"/>
                    <a:gd name="T86" fmla="*/ 29 w 89"/>
                    <a:gd name="T87" fmla="*/ 6 h 53"/>
                    <a:gd name="T88" fmla="*/ 28 w 89"/>
                    <a:gd name="T89" fmla="*/ 8 h 53"/>
                    <a:gd name="T90" fmla="*/ 21 w 89"/>
                    <a:gd name="T91" fmla="*/ 5 h 53"/>
                    <a:gd name="T92" fmla="*/ 12 w 89"/>
                    <a:gd name="T93" fmla="*/ 4 h 53"/>
                    <a:gd name="T94" fmla="*/ 6 w 89"/>
                    <a:gd name="T95" fmla="*/ 6 h 53"/>
                    <a:gd name="T96" fmla="*/ 9 w 89"/>
                    <a:gd name="T97" fmla="*/ 11 h 53"/>
                    <a:gd name="T98" fmla="*/ 10 w 89"/>
                    <a:gd name="T99" fmla="*/ 14 h 53"/>
                    <a:gd name="T100" fmla="*/ 5 w 89"/>
                    <a:gd name="T101" fmla="*/ 16 h 53"/>
                    <a:gd name="T102" fmla="*/ 2 w 89"/>
                    <a:gd name="T103" fmla="*/ 23 h 53"/>
                    <a:gd name="T104" fmla="*/ 0 w 89"/>
                    <a:gd name="T105" fmla="*/ 2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89" h="53">
                      <a:moveTo>
                        <a:pt x="0" y="27"/>
                      </a:moveTo>
                      <a:cubicBezTo>
                        <a:pt x="0" y="30"/>
                        <a:pt x="7" y="30"/>
                        <a:pt x="9" y="30"/>
                      </a:cubicBezTo>
                      <a:cubicBezTo>
                        <a:pt x="11" y="30"/>
                        <a:pt x="13" y="32"/>
                        <a:pt x="16" y="31"/>
                      </a:cubicBezTo>
                      <a:cubicBezTo>
                        <a:pt x="17" y="29"/>
                        <a:pt x="20" y="28"/>
                        <a:pt x="22" y="28"/>
                      </a:cubicBezTo>
                      <a:cubicBezTo>
                        <a:pt x="25" y="26"/>
                        <a:pt x="31" y="28"/>
                        <a:pt x="33" y="30"/>
                      </a:cubicBezTo>
                      <a:cubicBezTo>
                        <a:pt x="36" y="34"/>
                        <a:pt x="37" y="38"/>
                        <a:pt x="40" y="41"/>
                      </a:cubicBezTo>
                      <a:cubicBezTo>
                        <a:pt x="42" y="40"/>
                        <a:pt x="42" y="39"/>
                        <a:pt x="44" y="38"/>
                      </a:cubicBezTo>
                      <a:cubicBezTo>
                        <a:pt x="46" y="38"/>
                        <a:pt x="46" y="40"/>
                        <a:pt x="47" y="41"/>
                      </a:cubicBezTo>
                      <a:cubicBezTo>
                        <a:pt x="48" y="42"/>
                        <a:pt x="57" y="43"/>
                        <a:pt x="57" y="42"/>
                      </a:cubicBezTo>
                      <a:cubicBezTo>
                        <a:pt x="57" y="43"/>
                        <a:pt x="51" y="45"/>
                        <a:pt x="51" y="46"/>
                      </a:cubicBezTo>
                      <a:cubicBezTo>
                        <a:pt x="52" y="47"/>
                        <a:pt x="56" y="46"/>
                        <a:pt x="55" y="49"/>
                      </a:cubicBezTo>
                      <a:cubicBezTo>
                        <a:pt x="54" y="51"/>
                        <a:pt x="57" y="53"/>
                        <a:pt x="59" y="51"/>
                      </a:cubicBezTo>
                      <a:cubicBezTo>
                        <a:pt x="61" y="50"/>
                        <a:pt x="64" y="48"/>
                        <a:pt x="67" y="48"/>
                      </a:cubicBezTo>
                      <a:cubicBezTo>
                        <a:pt x="70" y="48"/>
                        <a:pt x="71" y="48"/>
                        <a:pt x="72" y="46"/>
                      </a:cubicBezTo>
                      <a:cubicBezTo>
                        <a:pt x="72" y="46"/>
                        <a:pt x="69" y="46"/>
                        <a:pt x="68" y="46"/>
                      </a:cubicBezTo>
                      <a:cubicBezTo>
                        <a:pt x="66" y="46"/>
                        <a:pt x="64" y="47"/>
                        <a:pt x="63" y="44"/>
                      </a:cubicBezTo>
                      <a:cubicBezTo>
                        <a:pt x="60" y="40"/>
                        <a:pt x="70" y="38"/>
                        <a:pt x="72" y="38"/>
                      </a:cubicBezTo>
                      <a:cubicBezTo>
                        <a:pt x="74" y="37"/>
                        <a:pt x="76" y="36"/>
                        <a:pt x="78" y="35"/>
                      </a:cubicBezTo>
                      <a:cubicBezTo>
                        <a:pt x="79" y="33"/>
                        <a:pt x="81" y="31"/>
                        <a:pt x="84" y="31"/>
                      </a:cubicBezTo>
                      <a:cubicBezTo>
                        <a:pt x="85" y="31"/>
                        <a:pt x="87" y="31"/>
                        <a:pt x="87" y="28"/>
                      </a:cubicBezTo>
                      <a:cubicBezTo>
                        <a:pt x="87" y="27"/>
                        <a:pt x="86" y="27"/>
                        <a:pt x="86" y="26"/>
                      </a:cubicBezTo>
                      <a:cubicBezTo>
                        <a:pt x="86" y="25"/>
                        <a:pt x="88" y="25"/>
                        <a:pt x="88" y="25"/>
                      </a:cubicBezTo>
                      <a:cubicBezTo>
                        <a:pt x="88" y="25"/>
                        <a:pt x="86" y="24"/>
                        <a:pt x="86" y="24"/>
                      </a:cubicBezTo>
                      <a:cubicBezTo>
                        <a:pt x="86" y="23"/>
                        <a:pt x="89" y="23"/>
                        <a:pt x="88" y="21"/>
                      </a:cubicBezTo>
                      <a:cubicBezTo>
                        <a:pt x="88" y="21"/>
                        <a:pt x="86" y="20"/>
                        <a:pt x="85" y="19"/>
                      </a:cubicBezTo>
                      <a:cubicBezTo>
                        <a:pt x="84" y="18"/>
                        <a:pt x="83" y="20"/>
                        <a:pt x="82" y="18"/>
                      </a:cubicBezTo>
                      <a:cubicBezTo>
                        <a:pt x="81" y="17"/>
                        <a:pt x="80" y="17"/>
                        <a:pt x="78" y="18"/>
                      </a:cubicBezTo>
                      <a:cubicBezTo>
                        <a:pt x="77" y="18"/>
                        <a:pt x="76" y="15"/>
                        <a:pt x="75" y="15"/>
                      </a:cubicBezTo>
                      <a:cubicBezTo>
                        <a:pt x="74" y="14"/>
                        <a:pt x="73" y="16"/>
                        <a:pt x="72" y="17"/>
                      </a:cubicBezTo>
                      <a:cubicBezTo>
                        <a:pt x="71" y="17"/>
                        <a:pt x="70" y="14"/>
                        <a:pt x="69" y="14"/>
                      </a:cubicBezTo>
                      <a:cubicBezTo>
                        <a:pt x="68" y="14"/>
                        <a:pt x="65" y="15"/>
                        <a:pt x="65" y="14"/>
                      </a:cubicBezTo>
                      <a:cubicBezTo>
                        <a:pt x="65" y="13"/>
                        <a:pt x="65" y="11"/>
                        <a:pt x="64" y="10"/>
                      </a:cubicBezTo>
                      <a:cubicBezTo>
                        <a:pt x="63" y="9"/>
                        <a:pt x="61" y="10"/>
                        <a:pt x="60" y="9"/>
                      </a:cubicBezTo>
                      <a:cubicBezTo>
                        <a:pt x="59" y="8"/>
                        <a:pt x="58" y="6"/>
                        <a:pt x="60" y="5"/>
                      </a:cubicBezTo>
                      <a:cubicBezTo>
                        <a:pt x="61" y="5"/>
                        <a:pt x="59" y="2"/>
                        <a:pt x="58" y="2"/>
                      </a:cubicBezTo>
                      <a:cubicBezTo>
                        <a:pt x="57" y="1"/>
                        <a:pt x="54" y="2"/>
                        <a:pt x="53" y="1"/>
                      </a:cubicBezTo>
                      <a:cubicBezTo>
                        <a:pt x="50" y="0"/>
                        <a:pt x="50" y="6"/>
                        <a:pt x="47" y="2"/>
                      </a:cubicBezTo>
                      <a:cubicBezTo>
                        <a:pt x="46" y="2"/>
                        <a:pt x="44" y="3"/>
                        <a:pt x="43" y="3"/>
                      </a:cubicBezTo>
                      <a:cubicBezTo>
                        <a:pt x="41" y="4"/>
                        <a:pt x="42" y="9"/>
                        <a:pt x="41" y="9"/>
                      </a:cubicBezTo>
                      <a:cubicBezTo>
                        <a:pt x="40" y="9"/>
                        <a:pt x="39" y="7"/>
                        <a:pt x="38" y="7"/>
                      </a:cubicBezTo>
                      <a:cubicBezTo>
                        <a:pt x="38" y="7"/>
                        <a:pt x="37" y="8"/>
                        <a:pt x="36" y="8"/>
                      </a:cubicBezTo>
                      <a:cubicBezTo>
                        <a:pt x="35" y="8"/>
                        <a:pt x="34" y="7"/>
                        <a:pt x="34" y="6"/>
                      </a:cubicBezTo>
                      <a:cubicBezTo>
                        <a:pt x="34" y="5"/>
                        <a:pt x="32" y="7"/>
                        <a:pt x="31" y="7"/>
                      </a:cubicBezTo>
                      <a:cubicBezTo>
                        <a:pt x="30" y="7"/>
                        <a:pt x="30" y="6"/>
                        <a:pt x="29" y="6"/>
                      </a:cubicBezTo>
                      <a:cubicBezTo>
                        <a:pt x="28" y="6"/>
                        <a:pt x="28" y="7"/>
                        <a:pt x="28" y="8"/>
                      </a:cubicBezTo>
                      <a:cubicBezTo>
                        <a:pt x="28" y="8"/>
                        <a:pt x="21" y="5"/>
                        <a:pt x="21" y="5"/>
                      </a:cubicBezTo>
                      <a:cubicBezTo>
                        <a:pt x="18" y="4"/>
                        <a:pt x="15" y="4"/>
                        <a:pt x="12" y="4"/>
                      </a:cubicBezTo>
                      <a:cubicBezTo>
                        <a:pt x="10" y="4"/>
                        <a:pt x="9" y="6"/>
                        <a:pt x="6" y="6"/>
                      </a:cubicBezTo>
                      <a:cubicBezTo>
                        <a:pt x="6" y="9"/>
                        <a:pt x="9" y="9"/>
                        <a:pt x="9" y="11"/>
                      </a:cubicBezTo>
                      <a:cubicBezTo>
                        <a:pt x="9" y="12"/>
                        <a:pt x="10" y="13"/>
                        <a:pt x="10" y="14"/>
                      </a:cubicBezTo>
                      <a:cubicBezTo>
                        <a:pt x="9" y="15"/>
                        <a:pt x="6" y="15"/>
                        <a:pt x="5" y="16"/>
                      </a:cubicBezTo>
                      <a:cubicBezTo>
                        <a:pt x="2" y="18"/>
                        <a:pt x="3" y="20"/>
                        <a:pt x="2" y="23"/>
                      </a:cubicBezTo>
                      <a:cubicBezTo>
                        <a:pt x="2" y="25"/>
                        <a:pt x="1" y="26"/>
                        <a:pt x="0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1" name="Freeform 657">
                  <a:extLst>
                    <a:ext uri="{FF2B5EF4-FFF2-40B4-BE49-F238E27FC236}">
                      <a16:creationId xmlns:a16="http://schemas.microsoft.com/office/drawing/2014/main" id="{7B1AA108-9D70-1E43-83FB-F0548D6F3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99" y="7337754"/>
                  <a:ext cx="236083" cy="102201"/>
                </a:xfrm>
                <a:custGeom>
                  <a:avLst/>
                  <a:gdLst>
                    <a:gd name="T0" fmla="*/ 30 w 30"/>
                    <a:gd name="T1" fmla="*/ 4 h 12"/>
                    <a:gd name="T2" fmla="*/ 22 w 30"/>
                    <a:gd name="T3" fmla="*/ 0 h 12"/>
                    <a:gd name="T4" fmla="*/ 17 w 30"/>
                    <a:gd name="T5" fmla="*/ 0 h 12"/>
                    <a:gd name="T6" fmla="*/ 14 w 30"/>
                    <a:gd name="T7" fmla="*/ 1 h 12"/>
                    <a:gd name="T8" fmla="*/ 11 w 30"/>
                    <a:gd name="T9" fmla="*/ 0 h 12"/>
                    <a:gd name="T10" fmla="*/ 8 w 30"/>
                    <a:gd name="T11" fmla="*/ 3 h 12"/>
                    <a:gd name="T12" fmla="*/ 3 w 30"/>
                    <a:gd name="T13" fmla="*/ 9 h 12"/>
                    <a:gd name="T14" fmla="*/ 11 w 30"/>
                    <a:gd name="T15" fmla="*/ 11 h 12"/>
                    <a:gd name="T16" fmla="*/ 13 w 30"/>
                    <a:gd name="T17" fmla="*/ 9 h 12"/>
                    <a:gd name="T18" fmla="*/ 18 w 30"/>
                    <a:gd name="T19" fmla="*/ 9 h 12"/>
                    <a:gd name="T20" fmla="*/ 19 w 30"/>
                    <a:gd name="T21" fmla="*/ 6 h 12"/>
                    <a:gd name="T22" fmla="*/ 24 w 30"/>
                    <a:gd name="T23" fmla="*/ 7 h 12"/>
                    <a:gd name="T24" fmla="*/ 28 w 30"/>
                    <a:gd name="T25" fmla="*/ 7 h 12"/>
                    <a:gd name="T26" fmla="*/ 30 w 30"/>
                    <a:gd name="T2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">
                      <a:moveTo>
                        <a:pt x="30" y="4"/>
                      </a:moveTo>
                      <a:cubicBezTo>
                        <a:pt x="27" y="2"/>
                        <a:pt x="26" y="0"/>
                        <a:pt x="22" y="0"/>
                      </a:cubicBezTo>
                      <a:cubicBezTo>
                        <a:pt x="20" y="0"/>
                        <a:pt x="19" y="0"/>
                        <a:pt x="17" y="0"/>
                      </a:cubicBezTo>
                      <a:cubicBezTo>
                        <a:pt x="15" y="0"/>
                        <a:pt x="15" y="1"/>
                        <a:pt x="14" y="1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10" y="1"/>
                        <a:pt x="9" y="2"/>
                        <a:pt x="8" y="3"/>
                      </a:cubicBezTo>
                      <a:cubicBezTo>
                        <a:pt x="6" y="5"/>
                        <a:pt x="0" y="4"/>
                        <a:pt x="3" y="9"/>
                      </a:cubicBezTo>
                      <a:cubicBezTo>
                        <a:pt x="4" y="11"/>
                        <a:pt x="8" y="12"/>
                        <a:pt x="11" y="11"/>
                      </a:cubicBezTo>
                      <a:cubicBezTo>
                        <a:pt x="12" y="11"/>
                        <a:pt x="12" y="9"/>
                        <a:pt x="13" y="9"/>
                      </a:cubicBezTo>
                      <a:cubicBezTo>
                        <a:pt x="15" y="9"/>
                        <a:pt x="17" y="9"/>
                        <a:pt x="18" y="9"/>
                      </a:cubicBezTo>
                      <a:cubicBezTo>
                        <a:pt x="19" y="9"/>
                        <a:pt x="19" y="7"/>
                        <a:pt x="19" y="6"/>
                      </a:cubicBezTo>
                      <a:cubicBezTo>
                        <a:pt x="20" y="5"/>
                        <a:pt x="23" y="7"/>
                        <a:pt x="24" y="7"/>
                      </a:cubicBezTo>
                      <a:cubicBezTo>
                        <a:pt x="25" y="7"/>
                        <a:pt x="27" y="7"/>
                        <a:pt x="28" y="7"/>
                      </a:cubicBezTo>
                      <a:cubicBezTo>
                        <a:pt x="29" y="7"/>
                        <a:pt x="29" y="5"/>
                        <a:pt x="3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2" name="Freeform 658">
                  <a:extLst>
                    <a:ext uri="{FF2B5EF4-FFF2-40B4-BE49-F238E27FC236}">
                      <a16:creationId xmlns:a16="http://schemas.microsoft.com/office/drawing/2014/main" id="{E783CF96-9FC1-024E-B1D7-95323885F8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963014"/>
                  <a:ext cx="370220" cy="292414"/>
                </a:xfrm>
                <a:custGeom>
                  <a:avLst/>
                  <a:gdLst>
                    <a:gd name="T0" fmla="*/ 11 w 47"/>
                    <a:gd name="T1" fmla="*/ 29 h 35"/>
                    <a:gd name="T2" fmla="*/ 18 w 47"/>
                    <a:gd name="T3" fmla="*/ 30 h 35"/>
                    <a:gd name="T4" fmla="*/ 23 w 47"/>
                    <a:gd name="T5" fmla="*/ 33 h 35"/>
                    <a:gd name="T6" fmla="*/ 25 w 47"/>
                    <a:gd name="T7" fmla="*/ 31 h 35"/>
                    <a:gd name="T8" fmla="*/ 29 w 47"/>
                    <a:gd name="T9" fmla="*/ 32 h 35"/>
                    <a:gd name="T10" fmla="*/ 33 w 47"/>
                    <a:gd name="T11" fmla="*/ 32 h 35"/>
                    <a:gd name="T12" fmla="*/ 36 w 47"/>
                    <a:gd name="T13" fmla="*/ 33 h 35"/>
                    <a:gd name="T14" fmla="*/ 38 w 47"/>
                    <a:gd name="T15" fmla="*/ 28 h 35"/>
                    <a:gd name="T16" fmla="*/ 42 w 47"/>
                    <a:gd name="T17" fmla="*/ 27 h 35"/>
                    <a:gd name="T18" fmla="*/ 40 w 47"/>
                    <a:gd name="T19" fmla="*/ 22 h 35"/>
                    <a:gd name="T20" fmla="*/ 44 w 47"/>
                    <a:gd name="T21" fmla="*/ 21 h 35"/>
                    <a:gd name="T22" fmla="*/ 45 w 47"/>
                    <a:gd name="T23" fmla="*/ 17 h 35"/>
                    <a:gd name="T24" fmla="*/ 42 w 47"/>
                    <a:gd name="T25" fmla="*/ 15 h 35"/>
                    <a:gd name="T26" fmla="*/ 39 w 47"/>
                    <a:gd name="T27" fmla="*/ 11 h 35"/>
                    <a:gd name="T28" fmla="*/ 38 w 47"/>
                    <a:gd name="T29" fmla="*/ 6 h 35"/>
                    <a:gd name="T30" fmla="*/ 35 w 47"/>
                    <a:gd name="T31" fmla="*/ 2 h 35"/>
                    <a:gd name="T32" fmla="*/ 33 w 47"/>
                    <a:gd name="T33" fmla="*/ 2 h 35"/>
                    <a:gd name="T34" fmla="*/ 30 w 47"/>
                    <a:gd name="T35" fmla="*/ 1 h 35"/>
                    <a:gd name="T36" fmla="*/ 28 w 47"/>
                    <a:gd name="T37" fmla="*/ 2 h 35"/>
                    <a:gd name="T38" fmla="*/ 25 w 47"/>
                    <a:gd name="T39" fmla="*/ 0 h 35"/>
                    <a:gd name="T40" fmla="*/ 22 w 47"/>
                    <a:gd name="T41" fmla="*/ 2 h 35"/>
                    <a:gd name="T42" fmla="*/ 17 w 47"/>
                    <a:gd name="T43" fmla="*/ 3 h 35"/>
                    <a:gd name="T44" fmla="*/ 17 w 47"/>
                    <a:gd name="T45" fmla="*/ 6 h 35"/>
                    <a:gd name="T46" fmla="*/ 13 w 47"/>
                    <a:gd name="T47" fmla="*/ 9 h 35"/>
                    <a:gd name="T48" fmla="*/ 12 w 47"/>
                    <a:gd name="T49" fmla="*/ 13 h 35"/>
                    <a:gd name="T50" fmla="*/ 8 w 47"/>
                    <a:gd name="T51" fmla="*/ 14 h 35"/>
                    <a:gd name="T52" fmla="*/ 1 w 47"/>
                    <a:gd name="T53" fmla="*/ 16 h 35"/>
                    <a:gd name="T54" fmla="*/ 2 w 47"/>
                    <a:gd name="T55" fmla="*/ 24 h 35"/>
                    <a:gd name="T56" fmla="*/ 1 w 47"/>
                    <a:gd name="T57" fmla="*/ 27 h 35"/>
                    <a:gd name="T58" fmla="*/ 1 w 47"/>
                    <a:gd name="T59" fmla="*/ 31 h 35"/>
                    <a:gd name="T60" fmla="*/ 5 w 47"/>
                    <a:gd name="T61" fmla="*/ 30 h 35"/>
                    <a:gd name="T62" fmla="*/ 11 w 47"/>
                    <a:gd name="T63" fmla="*/ 2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7" h="35">
                      <a:moveTo>
                        <a:pt x="11" y="29"/>
                      </a:moveTo>
                      <a:cubicBezTo>
                        <a:pt x="14" y="29"/>
                        <a:pt x="16" y="30"/>
                        <a:pt x="18" y="30"/>
                      </a:cubicBezTo>
                      <a:cubicBezTo>
                        <a:pt x="18" y="30"/>
                        <a:pt x="23" y="33"/>
                        <a:pt x="23" y="33"/>
                      </a:cubicBezTo>
                      <a:cubicBezTo>
                        <a:pt x="23" y="32"/>
                        <a:pt x="24" y="29"/>
                        <a:pt x="25" y="31"/>
                      </a:cubicBezTo>
                      <a:cubicBezTo>
                        <a:pt x="27" y="34"/>
                        <a:pt x="28" y="29"/>
                        <a:pt x="29" y="32"/>
                      </a:cubicBezTo>
                      <a:cubicBezTo>
                        <a:pt x="30" y="34"/>
                        <a:pt x="32" y="32"/>
                        <a:pt x="33" y="32"/>
                      </a:cubicBezTo>
                      <a:cubicBezTo>
                        <a:pt x="34" y="31"/>
                        <a:pt x="36" y="35"/>
                        <a:pt x="36" y="33"/>
                      </a:cubicBezTo>
                      <a:cubicBezTo>
                        <a:pt x="37" y="31"/>
                        <a:pt x="36" y="29"/>
                        <a:pt x="38" y="28"/>
                      </a:cubicBezTo>
                      <a:cubicBezTo>
                        <a:pt x="39" y="28"/>
                        <a:pt x="41" y="27"/>
                        <a:pt x="42" y="27"/>
                      </a:cubicBezTo>
                      <a:cubicBezTo>
                        <a:pt x="41" y="26"/>
                        <a:pt x="40" y="24"/>
                        <a:pt x="40" y="22"/>
                      </a:cubicBezTo>
                      <a:cubicBezTo>
                        <a:pt x="40" y="20"/>
                        <a:pt x="42" y="22"/>
                        <a:pt x="44" y="21"/>
                      </a:cubicBezTo>
                      <a:cubicBezTo>
                        <a:pt x="46" y="21"/>
                        <a:pt x="47" y="19"/>
                        <a:pt x="45" y="17"/>
                      </a:cubicBezTo>
                      <a:cubicBezTo>
                        <a:pt x="44" y="16"/>
                        <a:pt x="43" y="17"/>
                        <a:pt x="42" y="15"/>
                      </a:cubicBezTo>
                      <a:cubicBezTo>
                        <a:pt x="41" y="14"/>
                        <a:pt x="40" y="13"/>
                        <a:pt x="39" y="11"/>
                      </a:cubicBezTo>
                      <a:cubicBezTo>
                        <a:pt x="38" y="10"/>
                        <a:pt x="38" y="8"/>
                        <a:pt x="38" y="6"/>
                      </a:cubicBezTo>
                      <a:cubicBezTo>
                        <a:pt x="39" y="4"/>
                        <a:pt x="36" y="2"/>
                        <a:pt x="35" y="2"/>
                      </a:cubicBezTo>
                      <a:cubicBezTo>
                        <a:pt x="34" y="1"/>
                        <a:pt x="34" y="2"/>
                        <a:pt x="33" y="2"/>
                      </a:cubicBezTo>
                      <a:cubicBezTo>
                        <a:pt x="31" y="3"/>
                        <a:pt x="31" y="2"/>
                        <a:pt x="30" y="1"/>
                      </a:cubicBezTo>
                      <a:cubicBezTo>
                        <a:pt x="29" y="0"/>
                        <a:pt x="29" y="2"/>
                        <a:pt x="28" y="2"/>
                      </a:cubicBezTo>
                      <a:cubicBezTo>
                        <a:pt x="27" y="2"/>
                        <a:pt x="25" y="0"/>
                        <a:pt x="25" y="0"/>
                      </a:cubicBezTo>
                      <a:cubicBezTo>
                        <a:pt x="23" y="0"/>
                        <a:pt x="23" y="2"/>
                        <a:pt x="22" y="2"/>
                      </a:cubicBezTo>
                      <a:cubicBezTo>
                        <a:pt x="20" y="3"/>
                        <a:pt x="19" y="3"/>
                        <a:pt x="17" y="3"/>
                      </a:cubicBezTo>
                      <a:cubicBezTo>
                        <a:pt x="16" y="4"/>
                        <a:pt x="17" y="6"/>
                        <a:pt x="17" y="6"/>
                      </a:cubicBezTo>
                      <a:cubicBezTo>
                        <a:pt x="16" y="8"/>
                        <a:pt x="13" y="7"/>
                        <a:pt x="13" y="9"/>
                      </a:cubicBezTo>
                      <a:cubicBezTo>
                        <a:pt x="12" y="10"/>
                        <a:pt x="12" y="11"/>
                        <a:pt x="12" y="13"/>
                      </a:cubicBezTo>
                      <a:cubicBezTo>
                        <a:pt x="12" y="14"/>
                        <a:pt x="9" y="14"/>
                        <a:pt x="8" y="14"/>
                      </a:cubicBezTo>
                      <a:cubicBezTo>
                        <a:pt x="5" y="15"/>
                        <a:pt x="4" y="16"/>
                        <a:pt x="1" y="16"/>
                      </a:cubicBezTo>
                      <a:cubicBezTo>
                        <a:pt x="2" y="19"/>
                        <a:pt x="5" y="21"/>
                        <a:pt x="2" y="24"/>
                      </a:cubicBezTo>
                      <a:cubicBezTo>
                        <a:pt x="0" y="25"/>
                        <a:pt x="0" y="26"/>
                        <a:pt x="1" y="27"/>
                      </a:cubicBezTo>
                      <a:cubicBezTo>
                        <a:pt x="3" y="28"/>
                        <a:pt x="1" y="30"/>
                        <a:pt x="1" y="31"/>
                      </a:cubicBezTo>
                      <a:cubicBezTo>
                        <a:pt x="3" y="31"/>
                        <a:pt x="4" y="31"/>
                        <a:pt x="5" y="30"/>
                      </a:cubicBezTo>
                      <a:cubicBezTo>
                        <a:pt x="7" y="29"/>
                        <a:pt x="10" y="29"/>
                        <a:pt x="11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3" name="Freeform 659">
                  <a:extLst>
                    <a:ext uri="{FF2B5EF4-FFF2-40B4-BE49-F238E27FC236}">
                      <a16:creationId xmlns:a16="http://schemas.microsoft.com/office/drawing/2014/main" id="{AA6E3C3B-E592-9645-91FA-0DE5924D5F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945981"/>
                  <a:ext cx="228033" cy="158983"/>
                </a:xfrm>
                <a:custGeom>
                  <a:avLst/>
                  <a:gdLst>
                    <a:gd name="T0" fmla="*/ 16 w 29"/>
                    <a:gd name="T1" fmla="*/ 18 h 19"/>
                    <a:gd name="T2" fmla="*/ 23 w 29"/>
                    <a:gd name="T3" fmla="*/ 15 h 19"/>
                    <a:gd name="T4" fmla="*/ 23 w 29"/>
                    <a:gd name="T5" fmla="*/ 12 h 19"/>
                    <a:gd name="T6" fmla="*/ 27 w 29"/>
                    <a:gd name="T7" fmla="*/ 9 h 19"/>
                    <a:gd name="T8" fmla="*/ 26 w 29"/>
                    <a:gd name="T9" fmla="*/ 4 h 19"/>
                    <a:gd name="T10" fmla="*/ 19 w 29"/>
                    <a:gd name="T11" fmla="*/ 1 h 19"/>
                    <a:gd name="T12" fmla="*/ 10 w 29"/>
                    <a:gd name="T13" fmla="*/ 1 h 19"/>
                    <a:gd name="T14" fmla="*/ 0 w 29"/>
                    <a:gd name="T15" fmla="*/ 4 h 19"/>
                    <a:gd name="T16" fmla="*/ 1 w 29"/>
                    <a:gd name="T17" fmla="*/ 6 h 19"/>
                    <a:gd name="T18" fmla="*/ 2 w 29"/>
                    <a:gd name="T19" fmla="*/ 9 h 19"/>
                    <a:gd name="T20" fmla="*/ 5 w 29"/>
                    <a:gd name="T21" fmla="*/ 10 h 19"/>
                    <a:gd name="T22" fmla="*/ 9 w 29"/>
                    <a:gd name="T23" fmla="*/ 11 h 19"/>
                    <a:gd name="T24" fmla="*/ 8 w 29"/>
                    <a:gd name="T25" fmla="*/ 15 h 19"/>
                    <a:gd name="T26" fmla="*/ 12 w 29"/>
                    <a:gd name="T27" fmla="*/ 18 h 19"/>
                    <a:gd name="T28" fmla="*/ 16 w 29"/>
                    <a:gd name="T29" fmla="*/ 18 h 19"/>
                    <a:gd name="T30" fmla="*/ 16 w 29"/>
                    <a:gd name="T31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9" h="19">
                      <a:moveTo>
                        <a:pt x="16" y="18"/>
                      </a:moveTo>
                      <a:cubicBezTo>
                        <a:pt x="18" y="16"/>
                        <a:pt x="21" y="16"/>
                        <a:pt x="23" y="15"/>
                      </a:cubicBezTo>
                      <a:cubicBezTo>
                        <a:pt x="23" y="14"/>
                        <a:pt x="23" y="13"/>
                        <a:pt x="23" y="12"/>
                      </a:cubicBezTo>
                      <a:cubicBezTo>
                        <a:pt x="24" y="10"/>
                        <a:pt x="25" y="10"/>
                        <a:pt x="27" y="9"/>
                      </a:cubicBezTo>
                      <a:cubicBezTo>
                        <a:pt x="29" y="8"/>
                        <a:pt x="28" y="5"/>
                        <a:pt x="26" y="4"/>
                      </a:cubicBezTo>
                      <a:cubicBezTo>
                        <a:pt x="24" y="3"/>
                        <a:pt x="22" y="2"/>
                        <a:pt x="19" y="1"/>
                      </a:cubicBezTo>
                      <a:cubicBezTo>
                        <a:pt x="17" y="0"/>
                        <a:pt x="13" y="1"/>
                        <a:pt x="10" y="1"/>
                      </a:cubicBezTo>
                      <a:cubicBezTo>
                        <a:pt x="8" y="1"/>
                        <a:pt x="0" y="0"/>
                        <a:pt x="0" y="4"/>
                      </a:cubicBezTo>
                      <a:cubicBezTo>
                        <a:pt x="0" y="4"/>
                        <a:pt x="1" y="5"/>
                        <a:pt x="1" y="6"/>
                      </a:cubicBezTo>
                      <a:cubicBezTo>
                        <a:pt x="2" y="7"/>
                        <a:pt x="1" y="8"/>
                        <a:pt x="2" y="9"/>
                      </a:cubicBezTo>
                      <a:cubicBezTo>
                        <a:pt x="3" y="9"/>
                        <a:pt x="4" y="11"/>
                        <a:pt x="5" y="10"/>
                      </a:cubicBezTo>
                      <a:cubicBezTo>
                        <a:pt x="7" y="10"/>
                        <a:pt x="9" y="9"/>
                        <a:pt x="9" y="11"/>
                      </a:cubicBezTo>
                      <a:cubicBezTo>
                        <a:pt x="9" y="12"/>
                        <a:pt x="9" y="14"/>
                        <a:pt x="8" y="15"/>
                      </a:cubicBezTo>
                      <a:cubicBezTo>
                        <a:pt x="11" y="15"/>
                        <a:pt x="11" y="15"/>
                        <a:pt x="12" y="18"/>
                      </a:cubicBezTo>
                      <a:cubicBezTo>
                        <a:pt x="13" y="18"/>
                        <a:pt x="16" y="18"/>
                        <a:pt x="16" y="18"/>
                      </a:cubicBezTo>
                      <a:cubicBezTo>
                        <a:pt x="17" y="17"/>
                        <a:pt x="15" y="19"/>
                        <a:pt x="16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4" name="Freeform 660">
                  <a:extLst>
                    <a:ext uri="{FF2B5EF4-FFF2-40B4-BE49-F238E27FC236}">
                      <a16:creationId xmlns:a16="http://schemas.microsoft.com/office/drawing/2014/main" id="{479CC069-6B4A-3040-9210-AC64EBE0E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846618"/>
                  <a:ext cx="281691" cy="150467"/>
                </a:xfrm>
                <a:custGeom>
                  <a:avLst/>
                  <a:gdLst>
                    <a:gd name="T0" fmla="*/ 11 w 36"/>
                    <a:gd name="T1" fmla="*/ 13 h 18"/>
                    <a:gd name="T2" fmla="*/ 19 w 36"/>
                    <a:gd name="T3" fmla="*/ 12 h 18"/>
                    <a:gd name="T4" fmla="*/ 25 w 36"/>
                    <a:gd name="T5" fmla="*/ 15 h 18"/>
                    <a:gd name="T6" fmla="*/ 29 w 36"/>
                    <a:gd name="T7" fmla="*/ 17 h 18"/>
                    <a:gd name="T8" fmla="*/ 33 w 36"/>
                    <a:gd name="T9" fmla="*/ 16 h 18"/>
                    <a:gd name="T10" fmla="*/ 36 w 36"/>
                    <a:gd name="T11" fmla="*/ 14 h 18"/>
                    <a:gd name="T12" fmla="*/ 34 w 36"/>
                    <a:gd name="T13" fmla="*/ 8 h 18"/>
                    <a:gd name="T14" fmla="*/ 31 w 36"/>
                    <a:gd name="T15" fmla="*/ 4 h 18"/>
                    <a:gd name="T16" fmla="*/ 25 w 36"/>
                    <a:gd name="T17" fmla="*/ 3 h 18"/>
                    <a:gd name="T18" fmla="*/ 18 w 36"/>
                    <a:gd name="T19" fmla="*/ 1 h 18"/>
                    <a:gd name="T20" fmla="*/ 17 w 36"/>
                    <a:gd name="T21" fmla="*/ 5 h 18"/>
                    <a:gd name="T22" fmla="*/ 15 w 36"/>
                    <a:gd name="T23" fmla="*/ 7 h 18"/>
                    <a:gd name="T24" fmla="*/ 8 w 36"/>
                    <a:gd name="T25" fmla="*/ 4 h 18"/>
                    <a:gd name="T26" fmla="*/ 0 w 36"/>
                    <a:gd name="T27" fmla="*/ 15 h 18"/>
                    <a:gd name="T28" fmla="*/ 11 w 36"/>
                    <a:gd name="T29" fmla="*/ 13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6" h="18">
                      <a:moveTo>
                        <a:pt x="11" y="13"/>
                      </a:moveTo>
                      <a:cubicBezTo>
                        <a:pt x="14" y="13"/>
                        <a:pt x="16" y="12"/>
                        <a:pt x="19" y="12"/>
                      </a:cubicBezTo>
                      <a:cubicBezTo>
                        <a:pt x="20" y="12"/>
                        <a:pt x="24" y="14"/>
                        <a:pt x="25" y="15"/>
                      </a:cubicBezTo>
                      <a:cubicBezTo>
                        <a:pt x="26" y="16"/>
                        <a:pt x="27" y="18"/>
                        <a:pt x="29" y="17"/>
                      </a:cubicBezTo>
                      <a:cubicBezTo>
                        <a:pt x="30" y="17"/>
                        <a:pt x="31" y="16"/>
                        <a:pt x="33" y="16"/>
                      </a:cubicBezTo>
                      <a:cubicBezTo>
                        <a:pt x="34" y="16"/>
                        <a:pt x="34" y="14"/>
                        <a:pt x="36" y="14"/>
                      </a:cubicBezTo>
                      <a:cubicBezTo>
                        <a:pt x="35" y="12"/>
                        <a:pt x="33" y="9"/>
                        <a:pt x="34" y="8"/>
                      </a:cubicBezTo>
                      <a:cubicBezTo>
                        <a:pt x="35" y="6"/>
                        <a:pt x="32" y="4"/>
                        <a:pt x="31" y="4"/>
                      </a:cubicBezTo>
                      <a:cubicBezTo>
                        <a:pt x="29" y="3"/>
                        <a:pt x="27" y="5"/>
                        <a:pt x="25" y="3"/>
                      </a:cubicBezTo>
                      <a:cubicBezTo>
                        <a:pt x="22" y="1"/>
                        <a:pt x="21" y="0"/>
                        <a:pt x="18" y="1"/>
                      </a:cubicBezTo>
                      <a:cubicBezTo>
                        <a:pt x="16" y="2"/>
                        <a:pt x="17" y="3"/>
                        <a:pt x="17" y="5"/>
                      </a:cubicBezTo>
                      <a:cubicBezTo>
                        <a:pt x="16" y="6"/>
                        <a:pt x="16" y="7"/>
                        <a:pt x="15" y="7"/>
                      </a:cubicBezTo>
                      <a:cubicBezTo>
                        <a:pt x="12" y="9"/>
                        <a:pt x="10" y="5"/>
                        <a:pt x="8" y="4"/>
                      </a:cubicBezTo>
                      <a:cubicBezTo>
                        <a:pt x="3" y="0"/>
                        <a:pt x="0" y="11"/>
                        <a:pt x="0" y="15"/>
                      </a:cubicBezTo>
                      <a:cubicBezTo>
                        <a:pt x="4" y="13"/>
                        <a:pt x="7" y="13"/>
                        <a:pt x="1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5" name="Freeform 661">
                  <a:extLst>
                    <a:ext uri="{FF2B5EF4-FFF2-40B4-BE49-F238E27FC236}">
                      <a16:creationId xmlns:a16="http://schemas.microsoft.com/office/drawing/2014/main" id="{D071A9CE-F72E-8148-88C1-708537E86C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755773"/>
                  <a:ext cx="187795" cy="124913"/>
                </a:xfrm>
                <a:custGeom>
                  <a:avLst/>
                  <a:gdLst>
                    <a:gd name="T0" fmla="*/ 16 w 24"/>
                    <a:gd name="T1" fmla="*/ 15 h 15"/>
                    <a:gd name="T2" fmla="*/ 20 w 24"/>
                    <a:gd name="T3" fmla="*/ 15 h 15"/>
                    <a:gd name="T4" fmla="*/ 22 w 24"/>
                    <a:gd name="T5" fmla="*/ 13 h 15"/>
                    <a:gd name="T6" fmla="*/ 22 w 24"/>
                    <a:gd name="T7" fmla="*/ 10 h 15"/>
                    <a:gd name="T8" fmla="*/ 21 w 24"/>
                    <a:gd name="T9" fmla="*/ 5 h 15"/>
                    <a:gd name="T10" fmla="*/ 24 w 24"/>
                    <a:gd name="T11" fmla="*/ 0 h 15"/>
                    <a:gd name="T12" fmla="*/ 12 w 24"/>
                    <a:gd name="T13" fmla="*/ 0 h 15"/>
                    <a:gd name="T14" fmla="*/ 6 w 24"/>
                    <a:gd name="T15" fmla="*/ 1 h 15"/>
                    <a:gd name="T16" fmla="*/ 0 w 24"/>
                    <a:gd name="T17" fmla="*/ 5 h 15"/>
                    <a:gd name="T18" fmla="*/ 2 w 24"/>
                    <a:gd name="T19" fmla="*/ 6 h 15"/>
                    <a:gd name="T20" fmla="*/ 2 w 24"/>
                    <a:gd name="T21" fmla="*/ 8 h 15"/>
                    <a:gd name="T22" fmla="*/ 7 w 24"/>
                    <a:gd name="T23" fmla="*/ 9 h 15"/>
                    <a:gd name="T24" fmla="*/ 6 w 24"/>
                    <a:gd name="T25" fmla="*/ 13 h 15"/>
                    <a:gd name="T26" fmla="*/ 11 w 24"/>
                    <a:gd name="T27" fmla="*/ 12 h 15"/>
                    <a:gd name="T28" fmla="*/ 16 w 24"/>
                    <a:gd name="T29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4" h="15">
                      <a:moveTo>
                        <a:pt x="16" y="15"/>
                      </a:moveTo>
                      <a:cubicBezTo>
                        <a:pt x="17" y="15"/>
                        <a:pt x="19" y="15"/>
                        <a:pt x="20" y="15"/>
                      </a:cubicBezTo>
                      <a:cubicBezTo>
                        <a:pt x="20" y="14"/>
                        <a:pt x="22" y="14"/>
                        <a:pt x="22" y="13"/>
                      </a:cubicBezTo>
                      <a:cubicBezTo>
                        <a:pt x="22" y="12"/>
                        <a:pt x="22" y="11"/>
                        <a:pt x="22" y="10"/>
                      </a:cubicBezTo>
                      <a:cubicBezTo>
                        <a:pt x="21" y="8"/>
                        <a:pt x="20" y="7"/>
                        <a:pt x="21" y="5"/>
                      </a:cubicBezTo>
                      <a:cubicBezTo>
                        <a:pt x="23" y="4"/>
                        <a:pt x="24" y="2"/>
                        <a:pt x="24" y="0"/>
                      </a:cubicBezTo>
                      <a:cubicBezTo>
                        <a:pt x="22" y="3"/>
                        <a:pt x="15" y="0"/>
                        <a:pt x="12" y="0"/>
                      </a:cubicBez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5" y="1"/>
                        <a:pt x="0" y="5"/>
                        <a:pt x="0" y="5"/>
                      </a:cubicBezTo>
                      <a:cubicBezTo>
                        <a:pt x="0" y="6"/>
                        <a:pt x="3" y="5"/>
                        <a:pt x="2" y="6"/>
                      </a:cubicBezTo>
                      <a:cubicBezTo>
                        <a:pt x="2" y="7"/>
                        <a:pt x="2" y="7"/>
                        <a:pt x="2" y="8"/>
                      </a:cubicBezTo>
                      <a:cubicBezTo>
                        <a:pt x="3" y="10"/>
                        <a:pt x="7" y="9"/>
                        <a:pt x="7" y="9"/>
                      </a:cubicBezTo>
                      <a:cubicBezTo>
                        <a:pt x="7" y="10"/>
                        <a:pt x="6" y="12"/>
                        <a:pt x="6" y="13"/>
                      </a:cubicBezTo>
                      <a:cubicBezTo>
                        <a:pt x="7" y="12"/>
                        <a:pt x="9" y="11"/>
                        <a:pt x="11" y="12"/>
                      </a:cubicBezTo>
                      <a:cubicBezTo>
                        <a:pt x="13" y="13"/>
                        <a:pt x="14" y="15"/>
                        <a:pt x="1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6" name="Freeform 662">
                  <a:extLst>
                    <a:ext uri="{FF2B5EF4-FFF2-40B4-BE49-F238E27FC236}">
                      <a16:creationId xmlns:a16="http://schemas.microsoft.com/office/drawing/2014/main" id="{A59CE053-3E94-264F-A06F-72FC3D4E5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1" y="7014117"/>
                  <a:ext cx="126090" cy="65297"/>
                </a:xfrm>
                <a:custGeom>
                  <a:avLst/>
                  <a:gdLst>
                    <a:gd name="T0" fmla="*/ 16 w 16"/>
                    <a:gd name="T1" fmla="*/ 4 h 8"/>
                    <a:gd name="T2" fmla="*/ 12 w 16"/>
                    <a:gd name="T3" fmla="*/ 2 h 8"/>
                    <a:gd name="T4" fmla="*/ 8 w 16"/>
                    <a:gd name="T5" fmla="*/ 0 h 8"/>
                    <a:gd name="T6" fmla="*/ 7 w 16"/>
                    <a:gd name="T7" fmla="*/ 3 h 8"/>
                    <a:gd name="T8" fmla="*/ 5 w 16"/>
                    <a:gd name="T9" fmla="*/ 2 h 8"/>
                    <a:gd name="T10" fmla="*/ 2 w 16"/>
                    <a:gd name="T11" fmla="*/ 3 h 8"/>
                    <a:gd name="T12" fmla="*/ 0 w 16"/>
                    <a:gd name="T13" fmla="*/ 5 h 8"/>
                    <a:gd name="T14" fmla="*/ 0 w 16"/>
                    <a:gd name="T15" fmla="*/ 6 h 8"/>
                    <a:gd name="T16" fmla="*/ 2 w 16"/>
                    <a:gd name="T17" fmla="*/ 6 h 8"/>
                    <a:gd name="T18" fmla="*/ 8 w 16"/>
                    <a:gd name="T19" fmla="*/ 7 h 8"/>
                    <a:gd name="T20" fmla="*/ 16 w 16"/>
                    <a:gd name="T21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6" y="1"/>
                        <a:pt x="14" y="2"/>
                        <a:pt x="12" y="2"/>
                      </a:cubicBezTo>
                      <a:cubicBezTo>
                        <a:pt x="11" y="3"/>
                        <a:pt x="10" y="1"/>
                        <a:pt x="8" y="0"/>
                      </a:cubicBezTo>
                      <a:cubicBezTo>
                        <a:pt x="8" y="1"/>
                        <a:pt x="8" y="2"/>
                        <a:pt x="7" y="3"/>
                      </a:cubicBezTo>
                      <a:cubicBezTo>
                        <a:pt x="6" y="3"/>
                        <a:pt x="7" y="1"/>
                        <a:pt x="5" y="2"/>
                      </a:cubicBezTo>
                      <a:cubicBezTo>
                        <a:pt x="4" y="2"/>
                        <a:pt x="2" y="2"/>
                        <a:pt x="2" y="3"/>
                      </a:cubicBezTo>
                      <a:cubicBezTo>
                        <a:pt x="1" y="5"/>
                        <a:pt x="2" y="6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4" y="7"/>
                        <a:pt x="6" y="7"/>
                        <a:pt x="8" y="7"/>
                      </a:cubicBezTo>
                      <a:cubicBezTo>
                        <a:pt x="10" y="7"/>
                        <a:pt x="16" y="8"/>
                        <a:pt x="1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7" name="Freeform 663">
                  <a:extLst>
                    <a:ext uri="{FF2B5EF4-FFF2-40B4-BE49-F238E27FC236}">
                      <a16:creationId xmlns:a16="http://schemas.microsoft.com/office/drawing/2014/main" id="{1C442B39-0119-1B47-815C-164C81C8B1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25797" y="7031148"/>
                  <a:ext cx="375585" cy="349191"/>
                </a:xfrm>
                <a:custGeom>
                  <a:avLst/>
                  <a:gdLst>
                    <a:gd name="T0" fmla="*/ 1 w 48"/>
                    <a:gd name="T1" fmla="*/ 12 h 42"/>
                    <a:gd name="T2" fmla="*/ 0 w 48"/>
                    <a:gd name="T3" fmla="*/ 16 h 42"/>
                    <a:gd name="T4" fmla="*/ 2 w 48"/>
                    <a:gd name="T5" fmla="*/ 20 h 42"/>
                    <a:gd name="T6" fmla="*/ 4 w 48"/>
                    <a:gd name="T7" fmla="*/ 27 h 42"/>
                    <a:gd name="T8" fmla="*/ 9 w 48"/>
                    <a:gd name="T9" fmla="*/ 31 h 42"/>
                    <a:gd name="T10" fmla="*/ 10 w 48"/>
                    <a:gd name="T11" fmla="*/ 33 h 42"/>
                    <a:gd name="T12" fmla="*/ 13 w 48"/>
                    <a:gd name="T13" fmla="*/ 32 h 42"/>
                    <a:gd name="T14" fmla="*/ 21 w 48"/>
                    <a:gd name="T15" fmla="*/ 36 h 42"/>
                    <a:gd name="T16" fmla="*/ 25 w 48"/>
                    <a:gd name="T17" fmla="*/ 37 h 42"/>
                    <a:gd name="T18" fmla="*/ 33 w 48"/>
                    <a:gd name="T19" fmla="*/ 37 h 42"/>
                    <a:gd name="T20" fmla="*/ 39 w 48"/>
                    <a:gd name="T21" fmla="*/ 41 h 42"/>
                    <a:gd name="T22" fmla="*/ 41 w 48"/>
                    <a:gd name="T23" fmla="*/ 35 h 42"/>
                    <a:gd name="T24" fmla="*/ 44 w 48"/>
                    <a:gd name="T25" fmla="*/ 32 h 42"/>
                    <a:gd name="T26" fmla="*/ 48 w 48"/>
                    <a:gd name="T27" fmla="*/ 31 h 42"/>
                    <a:gd name="T28" fmla="*/ 45 w 48"/>
                    <a:gd name="T29" fmla="*/ 26 h 42"/>
                    <a:gd name="T30" fmla="*/ 44 w 48"/>
                    <a:gd name="T31" fmla="*/ 19 h 42"/>
                    <a:gd name="T32" fmla="*/ 46 w 48"/>
                    <a:gd name="T33" fmla="*/ 12 h 42"/>
                    <a:gd name="T34" fmla="*/ 44 w 48"/>
                    <a:gd name="T35" fmla="*/ 7 h 42"/>
                    <a:gd name="T36" fmla="*/ 42 w 48"/>
                    <a:gd name="T37" fmla="*/ 5 h 42"/>
                    <a:gd name="T38" fmla="*/ 25 w 48"/>
                    <a:gd name="T39" fmla="*/ 4 h 42"/>
                    <a:gd name="T40" fmla="*/ 20 w 48"/>
                    <a:gd name="T41" fmla="*/ 2 h 42"/>
                    <a:gd name="T42" fmla="*/ 13 w 48"/>
                    <a:gd name="T43" fmla="*/ 4 h 42"/>
                    <a:gd name="T44" fmla="*/ 6 w 48"/>
                    <a:gd name="T45" fmla="*/ 6 h 42"/>
                    <a:gd name="T46" fmla="*/ 2 w 48"/>
                    <a:gd name="T47" fmla="*/ 7 h 42"/>
                    <a:gd name="T48" fmla="*/ 1 w 48"/>
                    <a:gd name="T49" fmla="*/ 9 h 42"/>
                    <a:gd name="T50" fmla="*/ 1 w 48"/>
                    <a:gd name="T51" fmla="*/ 12 h 42"/>
                    <a:gd name="T52" fmla="*/ 1 w 48"/>
                    <a:gd name="T53" fmla="*/ 12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8" h="42">
                      <a:moveTo>
                        <a:pt x="1" y="12"/>
                      </a:moveTo>
                      <a:cubicBezTo>
                        <a:pt x="1" y="13"/>
                        <a:pt x="0" y="15"/>
                        <a:pt x="0" y="16"/>
                      </a:cubicBezTo>
                      <a:cubicBezTo>
                        <a:pt x="1" y="17"/>
                        <a:pt x="2" y="19"/>
                        <a:pt x="2" y="20"/>
                      </a:cubicBezTo>
                      <a:cubicBezTo>
                        <a:pt x="2" y="22"/>
                        <a:pt x="3" y="25"/>
                        <a:pt x="4" y="27"/>
                      </a:cubicBezTo>
                      <a:cubicBezTo>
                        <a:pt x="5" y="30"/>
                        <a:pt x="8" y="29"/>
                        <a:pt x="9" y="31"/>
                      </a:cubicBezTo>
                      <a:cubicBezTo>
                        <a:pt x="9" y="31"/>
                        <a:pt x="9" y="33"/>
                        <a:pt x="10" y="33"/>
                      </a:cubicBezTo>
                      <a:cubicBezTo>
                        <a:pt x="11" y="34"/>
                        <a:pt x="12" y="32"/>
                        <a:pt x="13" y="32"/>
                      </a:cubicBezTo>
                      <a:cubicBezTo>
                        <a:pt x="15" y="31"/>
                        <a:pt x="19" y="35"/>
                        <a:pt x="21" y="36"/>
                      </a:cubicBezTo>
                      <a:cubicBezTo>
                        <a:pt x="22" y="37"/>
                        <a:pt x="23" y="39"/>
                        <a:pt x="25" y="37"/>
                      </a:cubicBezTo>
                      <a:cubicBezTo>
                        <a:pt x="26" y="36"/>
                        <a:pt x="31" y="37"/>
                        <a:pt x="33" y="37"/>
                      </a:cubicBezTo>
                      <a:cubicBezTo>
                        <a:pt x="36" y="37"/>
                        <a:pt x="37" y="39"/>
                        <a:pt x="39" y="41"/>
                      </a:cubicBezTo>
                      <a:cubicBezTo>
                        <a:pt x="40" y="42"/>
                        <a:pt x="40" y="36"/>
                        <a:pt x="41" y="35"/>
                      </a:cubicBezTo>
                      <a:cubicBezTo>
                        <a:pt x="42" y="34"/>
                        <a:pt x="43" y="33"/>
                        <a:pt x="44" y="32"/>
                      </a:cubicBezTo>
                      <a:cubicBezTo>
                        <a:pt x="45" y="32"/>
                        <a:pt x="48" y="32"/>
                        <a:pt x="48" y="31"/>
                      </a:cubicBezTo>
                      <a:cubicBezTo>
                        <a:pt x="47" y="28"/>
                        <a:pt x="47" y="27"/>
                        <a:pt x="45" y="26"/>
                      </a:cubicBezTo>
                      <a:cubicBezTo>
                        <a:pt x="43" y="24"/>
                        <a:pt x="46" y="21"/>
                        <a:pt x="44" y="19"/>
                      </a:cubicBezTo>
                      <a:cubicBezTo>
                        <a:pt x="42" y="18"/>
                        <a:pt x="47" y="14"/>
                        <a:pt x="46" y="12"/>
                      </a:cubicBezTo>
                      <a:cubicBezTo>
                        <a:pt x="45" y="10"/>
                        <a:pt x="44" y="9"/>
                        <a:pt x="44" y="7"/>
                      </a:cubicBezTo>
                      <a:cubicBezTo>
                        <a:pt x="44" y="6"/>
                        <a:pt x="44" y="5"/>
                        <a:pt x="42" y="5"/>
                      </a:cubicBezTo>
                      <a:cubicBezTo>
                        <a:pt x="37" y="3"/>
                        <a:pt x="30" y="6"/>
                        <a:pt x="25" y="4"/>
                      </a:cubicBezTo>
                      <a:cubicBezTo>
                        <a:pt x="25" y="7"/>
                        <a:pt x="21" y="2"/>
                        <a:pt x="20" y="2"/>
                      </a:cubicBezTo>
                      <a:cubicBezTo>
                        <a:pt x="17" y="0"/>
                        <a:pt x="15" y="2"/>
                        <a:pt x="13" y="4"/>
                      </a:cubicBezTo>
                      <a:cubicBezTo>
                        <a:pt x="10" y="5"/>
                        <a:pt x="8" y="6"/>
                        <a:pt x="6" y="6"/>
                      </a:cubicBezTo>
                      <a:cubicBezTo>
                        <a:pt x="5" y="7"/>
                        <a:pt x="3" y="7"/>
                        <a:pt x="2" y="7"/>
                      </a:cubicBezTo>
                      <a:cubicBezTo>
                        <a:pt x="1" y="8"/>
                        <a:pt x="3" y="9"/>
                        <a:pt x="1" y="9"/>
                      </a:cubicBezTo>
                      <a:cubicBezTo>
                        <a:pt x="1" y="10"/>
                        <a:pt x="1" y="11"/>
                        <a:pt x="1" y="12"/>
                      </a:cubicBezTo>
                      <a:cubicBezTo>
                        <a:pt x="1" y="14"/>
                        <a:pt x="1" y="12"/>
                        <a:pt x="1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8" name="Freeform 664">
                  <a:extLst>
                    <a:ext uri="{FF2B5EF4-FFF2-40B4-BE49-F238E27FC236}">
                      <a16:creationId xmlns:a16="http://schemas.microsoft.com/office/drawing/2014/main" id="{34E4D7AA-9153-2240-9D44-5F5F8F723D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397374"/>
                  <a:ext cx="362173" cy="249828"/>
                </a:xfrm>
                <a:custGeom>
                  <a:avLst/>
                  <a:gdLst>
                    <a:gd name="T0" fmla="*/ 38 w 46"/>
                    <a:gd name="T1" fmla="*/ 13 h 30"/>
                    <a:gd name="T2" fmla="*/ 35 w 46"/>
                    <a:gd name="T3" fmla="*/ 6 h 30"/>
                    <a:gd name="T4" fmla="*/ 32 w 46"/>
                    <a:gd name="T5" fmla="*/ 0 h 30"/>
                    <a:gd name="T6" fmla="*/ 22 w 46"/>
                    <a:gd name="T7" fmla="*/ 4 h 30"/>
                    <a:gd name="T8" fmla="*/ 18 w 46"/>
                    <a:gd name="T9" fmla="*/ 3 h 30"/>
                    <a:gd name="T10" fmla="*/ 12 w 46"/>
                    <a:gd name="T11" fmla="*/ 3 h 30"/>
                    <a:gd name="T12" fmla="*/ 8 w 46"/>
                    <a:gd name="T13" fmla="*/ 6 h 30"/>
                    <a:gd name="T14" fmla="*/ 4 w 46"/>
                    <a:gd name="T15" fmla="*/ 14 h 30"/>
                    <a:gd name="T16" fmla="*/ 0 w 46"/>
                    <a:gd name="T17" fmla="*/ 15 h 30"/>
                    <a:gd name="T18" fmla="*/ 3 w 46"/>
                    <a:gd name="T19" fmla="*/ 18 h 30"/>
                    <a:gd name="T20" fmla="*/ 5 w 46"/>
                    <a:gd name="T21" fmla="*/ 22 h 30"/>
                    <a:gd name="T22" fmla="*/ 8 w 46"/>
                    <a:gd name="T23" fmla="*/ 24 h 30"/>
                    <a:gd name="T24" fmla="*/ 11 w 46"/>
                    <a:gd name="T25" fmla="*/ 25 h 30"/>
                    <a:gd name="T26" fmla="*/ 11 w 46"/>
                    <a:gd name="T27" fmla="*/ 28 h 30"/>
                    <a:gd name="T28" fmla="*/ 21 w 46"/>
                    <a:gd name="T29" fmla="*/ 30 h 30"/>
                    <a:gd name="T30" fmla="*/ 28 w 46"/>
                    <a:gd name="T31" fmla="*/ 28 h 30"/>
                    <a:gd name="T32" fmla="*/ 40 w 46"/>
                    <a:gd name="T33" fmla="*/ 30 h 30"/>
                    <a:gd name="T34" fmla="*/ 41 w 46"/>
                    <a:gd name="T35" fmla="*/ 23 h 30"/>
                    <a:gd name="T36" fmla="*/ 46 w 46"/>
                    <a:gd name="T37" fmla="*/ 20 h 30"/>
                    <a:gd name="T38" fmla="*/ 39 w 46"/>
                    <a:gd name="T39" fmla="*/ 20 h 30"/>
                    <a:gd name="T40" fmla="*/ 38 w 46"/>
                    <a:gd name="T41" fmla="*/ 13 h 30"/>
                    <a:gd name="T42" fmla="*/ 38 w 46"/>
                    <a:gd name="T4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" h="30">
                      <a:moveTo>
                        <a:pt x="38" y="13"/>
                      </a:moveTo>
                      <a:cubicBezTo>
                        <a:pt x="39" y="10"/>
                        <a:pt x="36" y="8"/>
                        <a:pt x="35" y="6"/>
                      </a:cubicBezTo>
                      <a:cubicBezTo>
                        <a:pt x="33" y="5"/>
                        <a:pt x="32" y="2"/>
                        <a:pt x="32" y="0"/>
                      </a:cubicBezTo>
                      <a:cubicBezTo>
                        <a:pt x="29" y="1"/>
                        <a:pt x="26" y="4"/>
                        <a:pt x="22" y="4"/>
                      </a:cubicBezTo>
                      <a:cubicBezTo>
                        <a:pt x="21" y="4"/>
                        <a:pt x="19" y="3"/>
                        <a:pt x="18" y="3"/>
                      </a:cubicBezTo>
                      <a:cubicBezTo>
                        <a:pt x="16" y="3"/>
                        <a:pt x="14" y="3"/>
                        <a:pt x="12" y="3"/>
                      </a:cubicBezTo>
                      <a:cubicBezTo>
                        <a:pt x="12" y="3"/>
                        <a:pt x="9" y="6"/>
                        <a:pt x="8" y="6"/>
                      </a:cubicBezTo>
                      <a:cubicBezTo>
                        <a:pt x="7" y="9"/>
                        <a:pt x="5" y="11"/>
                        <a:pt x="4" y="14"/>
                      </a:cubicBezTo>
                      <a:cubicBezTo>
                        <a:pt x="3" y="14"/>
                        <a:pt x="1" y="14"/>
                        <a:pt x="0" y="15"/>
                      </a:cubicBezTo>
                      <a:cubicBezTo>
                        <a:pt x="0" y="16"/>
                        <a:pt x="3" y="17"/>
                        <a:pt x="3" y="18"/>
                      </a:cubicBezTo>
                      <a:cubicBezTo>
                        <a:pt x="3" y="20"/>
                        <a:pt x="4" y="20"/>
                        <a:pt x="5" y="22"/>
                      </a:cubicBezTo>
                      <a:cubicBezTo>
                        <a:pt x="5" y="24"/>
                        <a:pt x="6" y="24"/>
                        <a:pt x="8" y="24"/>
                      </a:cubicBezTo>
                      <a:cubicBezTo>
                        <a:pt x="9" y="24"/>
                        <a:pt x="11" y="24"/>
                        <a:pt x="11" y="25"/>
                      </a:cubicBezTo>
                      <a:cubicBezTo>
                        <a:pt x="11" y="26"/>
                        <a:pt x="11" y="27"/>
                        <a:pt x="11" y="28"/>
                      </a:cubicBezTo>
                      <a:cubicBezTo>
                        <a:pt x="13" y="30"/>
                        <a:pt x="18" y="30"/>
                        <a:pt x="21" y="30"/>
                      </a:cubicBezTo>
                      <a:cubicBezTo>
                        <a:pt x="24" y="30"/>
                        <a:pt x="26" y="30"/>
                        <a:pt x="28" y="28"/>
                      </a:cubicBezTo>
                      <a:cubicBezTo>
                        <a:pt x="32" y="26"/>
                        <a:pt x="36" y="28"/>
                        <a:pt x="40" y="30"/>
                      </a:cubicBezTo>
                      <a:cubicBezTo>
                        <a:pt x="40" y="28"/>
                        <a:pt x="40" y="25"/>
                        <a:pt x="41" y="23"/>
                      </a:cubicBezTo>
                      <a:cubicBezTo>
                        <a:pt x="42" y="22"/>
                        <a:pt x="45" y="24"/>
                        <a:pt x="46" y="20"/>
                      </a:cubicBezTo>
                      <a:cubicBezTo>
                        <a:pt x="43" y="18"/>
                        <a:pt x="42" y="20"/>
                        <a:pt x="39" y="20"/>
                      </a:cubicBezTo>
                      <a:cubicBezTo>
                        <a:pt x="37" y="19"/>
                        <a:pt x="37" y="14"/>
                        <a:pt x="38" y="13"/>
                      </a:cubicBezTo>
                      <a:cubicBezTo>
                        <a:pt x="39" y="11"/>
                        <a:pt x="37" y="15"/>
                        <a:pt x="38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9" name="Freeform 665">
                  <a:extLst>
                    <a:ext uri="{FF2B5EF4-FFF2-40B4-BE49-F238E27FC236}">
                      <a16:creationId xmlns:a16="http://schemas.microsoft.com/office/drawing/2014/main" id="{CE25E1BC-9D71-D942-898E-DB6C4DECFD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06010" y="7388857"/>
                  <a:ext cx="131454" cy="167501"/>
                </a:xfrm>
                <a:custGeom>
                  <a:avLst/>
                  <a:gdLst>
                    <a:gd name="T0" fmla="*/ 14 w 17"/>
                    <a:gd name="T1" fmla="*/ 10 h 20"/>
                    <a:gd name="T2" fmla="*/ 9 w 17"/>
                    <a:gd name="T3" fmla="*/ 3 h 20"/>
                    <a:gd name="T4" fmla="*/ 0 w 17"/>
                    <a:gd name="T5" fmla="*/ 1 h 20"/>
                    <a:gd name="T6" fmla="*/ 5 w 17"/>
                    <a:gd name="T7" fmla="*/ 10 h 20"/>
                    <a:gd name="T8" fmla="*/ 7 w 17"/>
                    <a:gd name="T9" fmla="*/ 20 h 20"/>
                    <a:gd name="T10" fmla="*/ 10 w 17"/>
                    <a:gd name="T11" fmla="*/ 14 h 20"/>
                    <a:gd name="T12" fmla="*/ 14 w 17"/>
                    <a:gd name="T13" fmla="*/ 14 h 20"/>
                    <a:gd name="T14" fmla="*/ 14 w 17"/>
                    <a:gd name="T15" fmla="*/ 10 h 20"/>
                    <a:gd name="T16" fmla="*/ 14 w 17"/>
                    <a:gd name="T17" fmla="*/ 1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0">
                      <a:moveTo>
                        <a:pt x="14" y="10"/>
                      </a:moveTo>
                      <a:cubicBezTo>
                        <a:pt x="12" y="8"/>
                        <a:pt x="11" y="4"/>
                        <a:pt x="9" y="3"/>
                      </a:cubicBezTo>
                      <a:cubicBezTo>
                        <a:pt x="8" y="3"/>
                        <a:pt x="0" y="0"/>
                        <a:pt x="0" y="1"/>
                      </a:cubicBezTo>
                      <a:cubicBezTo>
                        <a:pt x="1" y="5"/>
                        <a:pt x="3" y="7"/>
                        <a:pt x="5" y="10"/>
                      </a:cubicBezTo>
                      <a:cubicBezTo>
                        <a:pt x="7" y="13"/>
                        <a:pt x="4" y="17"/>
                        <a:pt x="7" y="20"/>
                      </a:cubicBezTo>
                      <a:cubicBezTo>
                        <a:pt x="8" y="19"/>
                        <a:pt x="9" y="16"/>
                        <a:pt x="10" y="14"/>
                      </a:cubicBezTo>
                      <a:cubicBezTo>
                        <a:pt x="12" y="13"/>
                        <a:pt x="13" y="14"/>
                        <a:pt x="14" y="14"/>
                      </a:cubicBezTo>
                      <a:cubicBezTo>
                        <a:pt x="17" y="14"/>
                        <a:pt x="14" y="10"/>
                        <a:pt x="14" y="10"/>
                      </a:cubicBezTo>
                      <a:cubicBezTo>
                        <a:pt x="13" y="9"/>
                        <a:pt x="14" y="10"/>
                        <a:pt x="1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0" name="Freeform 666">
                  <a:extLst>
                    <a:ext uri="{FF2B5EF4-FFF2-40B4-BE49-F238E27FC236}">
                      <a16:creationId xmlns:a16="http://schemas.microsoft.com/office/drawing/2014/main" id="{3BD4FE2B-0068-C248-A28B-52CC5643B9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59667" y="7479702"/>
                  <a:ext cx="77799" cy="85168"/>
                </a:xfrm>
                <a:custGeom>
                  <a:avLst/>
                  <a:gdLst>
                    <a:gd name="T0" fmla="*/ 7 w 10"/>
                    <a:gd name="T1" fmla="*/ 9 h 10"/>
                    <a:gd name="T2" fmla="*/ 7 w 10"/>
                    <a:gd name="T3" fmla="*/ 7 h 10"/>
                    <a:gd name="T4" fmla="*/ 10 w 10"/>
                    <a:gd name="T5" fmla="*/ 4 h 10"/>
                    <a:gd name="T6" fmla="*/ 8 w 10"/>
                    <a:gd name="T7" fmla="*/ 1 h 10"/>
                    <a:gd name="T8" fmla="*/ 3 w 10"/>
                    <a:gd name="T9" fmla="*/ 4 h 10"/>
                    <a:gd name="T10" fmla="*/ 0 w 10"/>
                    <a:gd name="T11" fmla="*/ 9 h 10"/>
                    <a:gd name="T12" fmla="*/ 3 w 10"/>
                    <a:gd name="T13" fmla="*/ 9 h 10"/>
                    <a:gd name="T14" fmla="*/ 7 w 10"/>
                    <a:gd name="T15" fmla="*/ 10 h 10"/>
                    <a:gd name="T16" fmla="*/ 7 w 10"/>
                    <a:gd name="T17" fmla="*/ 9 h 10"/>
                    <a:gd name="T18" fmla="*/ 7 w 10"/>
                    <a:gd name="T1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" h="10">
                      <a:moveTo>
                        <a:pt x="7" y="9"/>
                      </a:moveTo>
                      <a:cubicBezTo>
                        <a:pt x="6" y="8"/>
                        <a:pt x="6" y="8"/>
                        <a:pt x="7" y="7"/>
                      </a:cubicBezTo>
                      <a:cubicBezTo>
                        <a:pt x="8" y="6"/>
                        <a:pt x="9" y="5"/>
                        <a:pt x="10" y="4"/>
                      </a:cubicBezTo>
                      <a:cubicBezTo>
                        <a:pt x="10" y="4"/>
                        <a:pt x="8" y="2"/>
                        <a:pt x="8" y="1"/>
                      </a:cubicBezTo>
                      <a:cubicBezTo>
                        <a:pt x="8" y="5"/>
                        <a:pt x="3" y="0"/>
                        <a:pt x="3" y="4"/>
                      </a:cubicBezTo>
                      <a:cubicBezTo>
                        <a:pt x="3" y="6"/>
                        <a:pt x="1" y="8"/>
                        <a:pt x="0" y="9"/>
                      </a:cubicBezTo>
                      <a:cubicBezTo>
                        <a:pt x="0" y="10"/>
                        <a:pt x="2" y="9"/>
                        <a:pt x="3" y="9"/>
                      </a:cubicBezTo>
                      <a:cubicBezTo>
                        <a:pt x="5" y="9"/>
                        <a:pt x="6" y="9"/>
                        <a:pt x="7" y="10"/>
                      </a:cubicBezTo>
                      <a:cubicBezTo>
                        <a:pt x="7" y="10"/>
                        <a:pt x="7" y="9"/>
                        <a:pt x="7" y="9"/>
                      </a:cubicBezTo>
                      <a:cubicBezTo>
                        <a:pt x="6" y="8"/>
                        <a:pt x="7" y="9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1" name="Freeform 667">
                  <a:extLst>
                    <a:ext uri="{FF2B5EF4-FFF2-40B4-BE49-F238E27FC236}">
                      <a16:creationId xmlns:a16="http://schemas.microsoft.com/office/drawing/2014/main" id="{5A8209C0-1777-CE41-9C6F-7B5FD4CF4F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613132"/>
                  <a:ext cx="252180" cy="158983"/>
                </a:xfrm>
                <a:custGeom>
                  <a:avLst/>
                  <a:gdLst>
                    <a:gd name="T0" fmla="*/ 17 w 32"/>
                    <a:gd name="T1" fmla="*/ 4 h 19"/>
                    <a:gd name="T2" fmla="*/ 2 w 32"/>
                    <a:gd name="T3" fmla="*/ 0 h 19"/>
                    <a:gd name="T4" fmla="*/ 2 w 32"/>
                    <a:gd name="T5" fmla="*/ 5 h 19"/>
                    <a:gd name="T6" fmla="*/ 3 w 32"/>
                    <a:gd name="T7" fmla="*/ 8 h 19"/>
                    <a:gd name="T8" fmla="*/ 1 w 32"/>
                    <a:gd name="T9" fmla="*/ 11 h 19"/>
                    <a:gd name="T10" fmla="*/ 3 w 32"/>
                    <a:gd name="T11" fmla="*/ 17 h 19"/>
                    <a:gd name="T12" fmla="*/ 9 w 32"/>
                    <a:gd name="T13" fmla="*/ 17 h 19"/>
                    <a:gd name="T14" fmla="*/ 16 w 32"/>
                    <a:gd name="T15" fmla="*/ 18 h 19"/>
                    <a:gd name="T16" fmla="*/ 21 w 32"/>
                    <a:gd name="T17" fmla="*/ 15 h 19"/>
                    <a:gd name="T18" fmla="*/ 28 w 32"/>
                    <a:gd name="T19" fmla="*/ 14 h 19"/>
                    <a:gd name="T20" fmla="*/ 28 w 32"/>
                    <a:gd name="T21" fmla="*/ 8 h 19"/>
                    <a:gd name="T22" fmla="*/ 29 w 32"/>
                    <a:gd name="T23" fmla="*/ 3 h 19"/>
                    <a:gd name="T24" fmla="*/ 21 w 32"/>
                    <a:gd name="T25" fmla="*/ 2 h 19"/>
                    <a:gd name="T26" fmla="*/ 17 w 32"/>
                    <a:gd name="T27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2" h="19">
                      <a:moveTo>
                        <a:pt x="17" y="4"/>
                      </a:moveTo>
                      <a:cubicBezTo>
                        <a:pt x="13" y="4"/>
                        <a:pt x="3" y="6"/>
                        <a:pt x="2" y="0"/>
                      </a:cubicBezTo>
                      <a:cubicBezTo>
                        <a:pt x="1" y="2"/>
                        <a:pt x="0" y="4"/>
                        <a:pt x="2" y="5"/>
                      </a:cubicBezTo>
                      <a:cubicBezTo>
                        <a:pt x="3" y="6"/>
                        <a:pt x="4" y="7"/>
                        <a:pt x="3" y="8"/>
                      </a:cubicBezTo>
                      <a:cubicBezTo>
                        <a:pt x="2" y="9"/>
                        <a:pt x="1" y="9"/>
                        <a:pt x="1" y="11"/>
                      </a:cubicBezTo>
                      <a:cubicBezTo>
                        <a:pt x="2" y="13"/>
                        <a:pt x="3" y="14"/>
                        <a:pt x="3" y="17"/>
                      </a:cubicBezTo>
                      <a:cubicBezTo>
                        <a:pt x="5" y="17"/>
                        <a:pt x="7" y="17"/>
                        <a:pt x="9" y="17"/>
                      </a:cubicBezTo>
                      <a:cubicBezTo>
                        <a:pt x="11" y="17"/>
                        <a:pt x="14" y="19"/>
                        <a:pt x="16" y="18"/>
                      </a:cubicBezTo>
                      <a:cubicBezTo>
                        <a:pt x="18" y="18"/>
                        <a:pt x="20" y="16"/>
                        <a:pt x="21" y="15"/>
                      </a:cubicBezTo>
                      <a:cubicBezTo>
                        <a:pt x="23" y="13"/>
                        <a:pt x="25" y="14"/>
                        <a:pt x="28" y="14"/>
                      </a:cubicBezTo>
                      <a:cubicBezTo>
                        <a:pt x="27" y="12"/>
                        <a:pt x="27" y="11"/>
                        <a:pt x="28" y="8"/>
                      </a:cubicBezTo>
                      <a:cubicBezTo>
                        <a:pt x="29" y="6"/>
                        <a:pt x="32" y="4"/>
                        <a:pt x="29" y="3"/>
                      </a:cubicBezTo>
                      <a:cubicBezTo>
                        <a:pt x="27" y="2"/>
                        <a:pt x="24" y="1"/>
                        <a:pt x="21" y="2"/>
                      </a:cubicBezTo>
                      <a:cubicBezTo>
                        <a:pt x="19" y="2"/>
                        <a:pt x="18" y="4"/>
                        <a:pt x="1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2" name="Freeform 668">
                  <a:extLst>
                    <a:ext uri="{FF2B5EF4-FFF2-40B4-BE49-F238E27FC236}">
                      <a16:creationId xmlns:a16="http://schemas.microsoft.com/office/drawing/2014/main" id="{E25AB915-E08F-8F42-807B-010D5B721A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9452" y="7573388"/>
                  <a:ext cx="142187" cy="124913"/>
                </a:xfrm>
                <a:custGeom>
                  <a:avLst/>
                  <a:gdLst>
                    <a:gd name="T0" fmla="*/ 10 w 18"/>
                    <a:gd name="T1" fmla="*/ 0 h 15"/>
                    <a:gd name="T2" fmla="*/ 1 w 18"/>
                    <a:gd name="T3" fmla="*/ 2 h 15"/>
                    <a:gd name="T4" fmla="*/ 4 w 18"/>
                    <a:gd name="T5" fmla="*/ 8 h 15"/>
                    <a:gd name="T6" fmla="*/ 13 w 18"/>
                    <a:gd name="T7" fmla="*/ 15 h 15"/>
                    <a:gd name="T8" fmla="*/ 15 w 18"/>
                    <a:gd name="T9" fmla="*/ 10 h 15"/>
                    <a:gd name="T10" fmla="*/ 17 w 18"/>
                    <a:gd name="T11" fmla="*/ 6 h 15"/>
                    <a:gd name="T12" fmla="*/ 16 w 18"/>
                    <a:gd name="T13" fmla="*/ 2 h 15"/>
                    <a:gd name="T14" fmla="*/ 10 w 18"/>
                    <a:gd name="T1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8" h="15">
                      <a:moveTo>
                        <a:pt x="10" y="0"/>
                      </a:moveTo>
                      <a:cubicBezTo>
                        <a:pt x="8" y="0"/>
                        <a:pt x="0" y="0"/>
                        <a:pt x="1" y="2"/>
                      </a:cubicBezTo>
                      <a:cubicBezTo>
                        <a:pt x="1" y="3"/>
                        <a:pt x="3" y="7"/>
                        <a:pt x="4" y="8"/>
                      </a:cubicBezTo>
                      <a:cubicBezTo>
                        <a:pt x="6" y="11"/>
                        <a:pt x="10" y="13"/>
                        <a:pt x="13" y="15"/>
                      </a:cubicBezTo>
                      <a:cubicBezTo>
                        <a:pt x="13" y="13"/>
                        <a:pt x="13" y="11"/>
                        <a:pt x="15" y="10"/>
                      </a:cubicBezTo>
                      <a:cubicBezTo>
                        <a:pt x="17" y="9"/>
                        <a:pt x="18" y="8"/>
                        <a:pt x="17" y="6"/>
                      </a:cubicBezTo>
                      <a:cubicBezTo>
                        <a:pt x="17" y="4"/>
                        <a:pt x="17" y="3"/>
                        <a:pt x="16" y="2"/>
                      </a:cubicBezTo>
                      <a:cubicBezTo>
                        <a:pt x="14" y="1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3" name="Freeform 669">
                  <a:extLst>
                    <a:ext uri="{FF2B5EF4-FFF2-40B4-BE49-F238E27FC236}">
                      <a16:creationId xmlns:a16="http://schemas.microsoft.com/office/drawing/2014/main" id="{03CD9CF3-FA6F-2748-88A5-E9E877BC48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81396" y="7513769"/>
                  <a:ext cx="174378" cy="224276"/>
                </a:xfrm>
                <a:custGeom>
                  <a:avLst/>
                  <a:gdLst>
                    <a:gd name="T0" fmla="*/ 21 w 22"/>
                    <a:gd name="T1" fmla="*/ 19 h 27"/>
                    <a:gd name="T2" fmla="*/ 20 w 22"/>
                    <a:gd name="T3" fmla="*/ 17 h 27"/>
                    <a:gd name="T4" fmla="*/ 19 w 22"/>
                    <a:gd name="T5" fmla="*/ 13 h 27"/>
                    <a:gd name="T6" fmla="*/ 15 w 22"/>
                    <a:gd name="T7" fmla="*/ 10 h 27"/>
                    <a:gd name="T8" fmla="*/ 14 w 22"/>
                    <a:gd name="T9" fmla="*/ 8 h 27"/>
                    <a:gd name="T10" fmla="*/ 12 w 22"/>
                    <a:gd name="T11" fmla="*/ 5 h 27"/>
                    <a:gd name="T12" fmla="*/ 5 w 22"/>
                    <a:gd name="T13" fmla="*/ 1 h 27"/>
                    <a:gd name="T14" fmla="*/ 2 w 22"/>
                    <a:gd name="T15" fmla="*/ 4 h 27"/>
                    <a:gd name="T16" fmla="*/ 4 w 22"/>
                    <a:gd name="T17" fmla="*/ 14 h 27"/>
                    <a:gd name="T18" fmla="*/ 1 w 22"/>
                    <a:gd name="T19" fmla="*/ 19 h 27"/>
                    <a:gd name="T20" fmla="*/ 0 w 22"/>
                    <a:gd name="T21" fmla="*/ 23 h 27"/>
                    <a:gd name="T22" fmla="*/ 4 w 22"/>
                    <a:gd name="T23" fmla="*/ 27 h 27"/>
                    <a:gd name="T24" fmla="*/ 6 w 22"/>
                    <a:gd name="T25" fmla="*/ 23 h 27"/>
                    <a:gd name="T26" fmla="*/ 10 w 22"/>
                    <a:gd name="T27" fmla="*/ 26 h 27"/>
                    <a:gd name="T28" fmla="*/ 20 w 22"/>
                    <a:gd name="T29" fmla="*/ 24 h 27"/>
                    <a:gd name="T30" fmla="*/ 21 w 22"/>
                    <a:gd name="T31" fmla="*/ 19 h 27"/>
                    <a:gd name="T32" fmla="*/ 21 w 22"/>
                    <a:gd name="T33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2" h="27">
                      <a:moveTo>
                        <a:pt x="21" y="19"/>
                      </a:moveTo>
                      <a:cubicBezTo>
                        <a:pt x="22" y="18"/>
                        <a:pt x="21" y="18"/>
                        <a:pt x="20" y="17"/>
                      </a:cubicBezTo>
                      <a:cubicBezTo>
                        <a:pt x="19" y="16"/>
                        <a:pt x="19" y="15"/>
                        <a:pt x="19" y="13"/>
                      </a:cubicBezTo>
                      <a:cubicBezTo>
                        <a:pt x="21" y="10"/>
                        <a:pt x="18" y="10"/>
                        <a:pt x="15" y="10"/>
                      </a:cubicBezTo>
                      <a:cubicBezTo>
                        <a:pt x="14" y="10"/>
                        <a:pt x="14" y="9"/>
                        <a:pt x="14" y="8"/>
                      </a:cubicBezTo>
                      <a:cubicBezTo>
                        <a:pt x="13" y="6"/>
                        <a:pt x="12" y="7"/>
                        <a:pt x="12" y="5"/>
                      </a:cubicBezTo>
                      <a:cubicBezTo>
                        <a:pt x="11" y="2"/>
                        <a:pt x="9" y="0"/>
                        <a:pt x="5" y="1"/>
                      </a:cubicBezTo>
                      <a:cubicBezTo>
                        <a:pt x="2" y="2"/>
                        <a:pt x="2" y="2"/>
                        <a:pt x="2" y="4"/>
                      </a:cubicBezTo>
                      <a:cubicBezTo>
                        <a:pt x="3" y="7"/>
                        <a:pt x="4" y="10"/>
                        <a:pt x="4" y="14"/>
                      </a:cubicBezTo>
                      <a:cubicBezTo>
                        <a:pt x="5" y="17"/>
                        <a:pt x="2" y="16"/>
                        <a:pt x="1" y="19"/>
                      </a:cubicBezTo>
                      <a:cubicBezTo>
                        <a:pt x="0" y="20"/>
                        <a:pt x="0" y="22"/>
                        <a:pt x="0" y="23"/>
                      </a:cubicBezTo>
                      <a:cubicBezTo>
                        <a:pt x="0" y="25"/>
                        <a:pt x="3" y="26"/>
                        <a:pt x="4" y="27"/>
                      </a:cubicBezTo>
                      <a:cubicBezTo>
                        <a:pt x="4" y="26"/>
                        <a:pt x="4" y="23"/>
                        <a:pt x="6" y="23"/>
                      </a:cubicBezTo>
                      <a:cubicBezTo>
                        <a:pt x="8" y="23"/>
                        <a:pt x="9" y="24"/>
                        <a:pt x="10" y="26"/>
                      </a:cubicBezTo>
                      <a:cubicBezTo>
                        <a:pt x="11" y="26"/>
                        <a:pt x="18" y="24"/>
                        <a:pt x="20" y="24"/>
                      </a:cubicBezTo>
                      <a:cubicBezTo>
                        <a:pt x="18" y="22"/>
                        <a:pt x="20" y="21"/>
                        <a:pt x="21" y="19"/>
                      </a:cubicBezTo>
                      <a:cubicBezTo>
                        <a:pt x="22" y="18"/>
                        <a:pt x="20" y="20"/>
                        <a:pt x="21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4" name="Freeform 670">
                  <a:extLst>
                    <a:ext uri="{FF2B5EF4-FFF2-40B4-BE49-F238E27FC236}">
                      <a16:creationId xmlns:a16="http://schemas.microsoft.com/office/drawing/2014/main" id="{63E5481B-0F22-984A-8CC1-E87B629802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7501" y="7380342"/>
                  <a:ext cx="276326" cy="158983"/>
                </a:xfrm>
                <a:custGeom>
                  <a:avLst/>
                  <a:gdLst>
                    <a:gd name="T0" fmla="*/ 30 w 35"/>
                    <a:gd name="T1" fmla="*/ 3 h 19"/>
                    <a:gd name="T2" fmla="*/ 24 w 35"/>
                    <a:gd name="T3" fmla="*/ 1 h 19"/>
                    <a:gd name="T4" fmla="*/ 19 w 35"/>
                    <a:gd name="T5" fmla="*/ 4 h 19"/>
                    <a:gd name="T6" fmla="*/ 15 w 35"/>
                    <a:gd name="T7" fmla="*/ 4 h 19"/>
                    <a:gd name="T8" fmla="*/ 13 w 35"/>
                    <a:gd name="T9" fmla="*/ 6 h 19"/>
                    <a:gd name="T10" fmla="*/ 5 w 35"/>
                    <a:gd name="T11" fmla="*/ 4 h 19"/>
                    <a:gd name="T12" fmla="*/ 5 w 35"/>
                    <a:gd name="T13" fmla="*/ 7 h 19"/>
                    <a:gd name="T14" fmla="*/ 3 w 35"/>
                    <a:gd name="T15" fmla="*/ 8 h 19"/>
                    <a:gd name="T16" fmla="*/ 3 w 35"/>
                    <a:gd name="T17" fmla="*/ 15 h 19"/>
                    <a:gd name="T18" fmla="*/ 11 w 35"/>
                    <a:gd name="T19" fmla="*/ 19 h 19"/>
                    <a:gd name="T20" fmla="*/ 21 w 35"/>
                    <a:gd name="T21" fmla="*/ 17 h 19"/>
                    <a:gd name="T22" fmla="*/ 25 w 35"/>
                    <a:gd name="T23" fmla="*/ 15 h 19"/>
                    <a:gd name="T24" fmla="*/ 29 w 35"/>
                    <a:gd name="T25" fmla="*/ 9 h 19"/>
                    <a:gd name="T26" fmla="*/ 33 w 35"/>
                    <a:gd name="T27" fmla="*/ 6 h 19"/>
                    <a:gd name="T28" fmla="*/ 30 w 35"/>
                    <a:gd name="T29" fmla="*/ 3 h 19"/>
                    <a:gd name="T30" fmla="*/ 30 w 35"/>
                    <a:gd name="T31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" h="19">
                      <a:moveTo>
                        <a:pt x="30" y="3"/>
                      </a:moveTo>
                      <a:cubicBezTo>
                        <a:pt x="30" y="2"/>
                        <a:pt x="25" y="2"/>
                        <a:pt x="24" y="1"/>
                      </a:cubicBezTo>
                      <a:cubicBezTo>
                        <a:pt x="20" y="0"/>
                        <a:pt x="22" y="4"/>
                        <a:pt x="19" y="4"/>
                      </a:cubicBezTo>
                      <a:cubicBezTo>
                        <a:pt x="18" y="3"/>
                        <a:pt x="17" y="4"/>
                        <a:pt x="15" y="4"/>
                      </a:cubicBezTo>
                      <a:cubicBezTo>
                        <a:pt x="14" y="4"/>
                        <a:pt x="14" y="6"/>
                        <a:pt x="13" y="6"/>
                      </a:cubicBezTo>
                      <a:cubicBezTo>
                        <a:pt x="9" y="8"/>
                        <a:pt x="7" y="6"/>
                        <a:pt x="5" y="4"/>
                      </a:cubicBezTo>
                      <a:cubicBezTo>
                        <a:pt x="5" y="5"/>
                        <a:pt x="5" y="6"/>
                        <a:pt x="5" y="7"/>
                      </a:cubicBezTo>
                      <a:cubicBezTo>
                        <a:pt x="4" y="8"/>
                        <a:pt x="3" y="6"/>
                        <a:pt x="3" y="8"/>
                      </a:cubicBezTo>
                      <a:cubicBezTo>
                        <a:pt x="3" y="11"/>
                        <a:pt x="0" y="13"/>
                        <a:pt x="3" y="15"/>
                      </a:cubicBezTo>
                      <a:cubicBezTo>
                        <a:pt x="5" y="17"/>
                        <a:pt x="8" y="19"/>
                        <a:pt x="11" y="19"/>
                      </a:cubicBezTo>
                      <a:cubicBezTo>
                        <a:pt x="15" y="19"/>
                        <a:pt x="17" y="16"/>
                        <a:pt x="21" y="17"/>
                      </a:cubicBezTo>
                      <a:cubicBezTo>
                        <a:pt x="21" y="16"/>
                        <a:pt x="24" y="16"/>
                        <a:pt x="25" y="15"/>
                      </a:cubicBezTo>
                      <a:cubicBezTo>
                        <a:pt x="26" y="13"/>
                        <a:pt x="27" y="11"/>
                        <a:pt x="29" y="9"/>
                      </a:cubicBezTo>
                      <a:cubicBezTo>
                        <a:pt x="30" y="7"/>
                        <a:pt x="31" y="7"/>
                        <a:pt x="33" y="6"/>
                      </a:cubicBezTo>
                      <a:cubicBezTo>
                        <a:pt x="35" y="4"/>
                        <a:pt x="30" y="4"/>
                        <a:pt x="30" y="3"/>
                      </a:cubicBezTo>
                      <a:cubicBezTo>
                        <a:pt x="30" y="3"/>
                        <a:pt x="30" y="4"/>
                        <a:pt x="3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5" name="Freeform 672">
                  <a:extLst>
                    <a:ext uri="{FF2B5EF4-FFF2-40B4-BE49-F238E27FC236}">
                      <a16:creationId xmlns:a16="http://schemas.microsoft.com/office/drawing/2014/main" id="{EDD219E1-B895-9B40-9677-AC323AB7D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5770" y="7723850"/>
                  <a:ext cx="118041" cy="82329"/>
                </a:xfrm>
                <a:custGeom>
                  <a:avLst/>
                  <a:gdLst>
                    <a:gd name="T0" fmla="*/ 15 w 15"/>
                    <a:gd name="T1" fmla="*/ 6 h 10"/>
                    <a:gd name="T2" fmla="*/ 10 w 15"/>
                    <a:gd name="T3" fmla="*/ 1 h 10"/>
                    <a:gd name="T4" fmla="*/ 2 w 15"/>
                    <a:gd name="T5" fmla="*/ 5 h 10"/>
                    <a:gd name="T6" fmla="*/ 1 w 15"/>
                    <a:gd name="T7" fmla="*/ 9 h 10"/>
                    <a:gd name="T8" fmla="*/ 6 w 15"/>
                    <a:gd name="T9" fmla="*/ 9 h 10"/>
                    <a:gd name="T10" fmla="*/ 11 w 15"/>
                    <a:gd name="T11" fmla="*/ 7 h 10"/>
                    <a:gd name="T12" fmla="*/ 15 w 15"/>
                    <a:gd name="T13" fmla="*/ 6 h 10"/>
                    <a:gd name="T14" fmla="*/ 15 w 15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10">
                      <a:moveTo>
                        <a:pt x="15" y="6"/>
                      </a:moveTo>
                      <a:cubicBezTo>
                        <a:pt x="13" y="4"/>
                        <a:pt x="10" y="4"/>
                        <a:pt x="10" y="1"/>
                      </a:cubicBezTo>
                      <a:cubicBezTo>
                        <a:pt x="5" y="0"/>
                        <a:pt x="4" y="0"/>
                        <a:pt x="2" y="5"/>
                      </a:cubicBezTo>
                      <a:cubicBezTo>
                        <a:pt x="2" y="6"/>
                        <a:pt x="0" y="9"/>
                        <a:pt x="1" y="9"/>
                      </a:cubicBezTo>
                      <a:cubicBezTo>
                        <a:pt x="3" y="10"/>
                        <a:pt x="5" y="10"/>
                        <a:pt x="6" y="9"/>
                      </a:cubicBezTo>
                      <a:cubicBezTo>
                        <a:pt x="8" y="8"/>
                        <a:pt x="9" y="7"/>
                        <a:pt x="11" y="7"/>
                      </a:cubicBezTo>
                      <a:cubicBezTo>
                        <a:pt x="11" y="7"/>
                        <a:pt x="15" y="7"/>
                        <a:pt x="15" y="6"/>
                      </a:cubicBezTo>
                      <a:cubicBezTo>
                        <a:pt x="14" y="6"/>
                        <a:pt x="15" y="7"/>
                        <a:pt x="15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6" name="Freeform 673">
                  <a:extLst>
                    <a:ext uri="{FF2B5EF4-FFF2-40B4-BE49-F238E27FC236}">
                      <a16:creationId xmlns:a16="http://schemas.microsoft.com/office/drawing/2014/main" id="{CA492EE4-FA4C-684C-AC93-5311435874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3591" y="7698302"/>
                  <a:ext cx="69752" cy="150467"/>
                </a:xfrm>
                <a:custGeom>
                  <a:avLst/>
                  <a:gdLst>
                    <a:gd name="T0" fmla="*/ 6 w 9"/>
                    <a:gd name="T1" fmla="*/ 16 h 18"/>
                    <a:gd name="T2" fmla="*/ 7 w 9"/>
                    <a:gd name="T3" fmla="*/ 11 h 18"/>
                    <a:gd name="T4" fmla="*/ 6 w 9"/>
                    <a:gd name="T5" fmla="*/ 6 h 18"/>
                    <a:gd name="T6" fmla="*/ 7 w 9"/>
                    <a:gd name="T7" fmla="*/ 4 h 18"/>
                    <a:gd name="T8" fmla="*/ 3 w 9"/>
                    <a:gd name="T9" fmla="*/ 1 h 18"/>
                    <a:gd name="T10" fmla="*/ 0 w 9"/>
                    <a:gd name="T11" fmla="*/ 9 h 18"/>
                    <a:gd name="T12" fmla="*/ 4 w 9"/>
                    <a:gd name="T13" fmla="*/ 18 h 18"/>
                    <a:gd name="T14" fmla="*/ 6 w 9"/>
                    <a:gd name="T15" fmla="*/ 16 h 18"/>
                    <a:gd name="T16" fmla="*/ 6 w 9"/>
                    <a:gd name="T1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18">
                      <a:moveTo>
                        <a:pt x="6" y="16"/>
                      </a:moveTo>
                      <a:cubicBezTo>
                        <a:pt x="7" y="14"/>
                        <a:pt x="9" y="12"/>
                        <a:pt x="7" y="11"/>
                      </a:cubicBezTo>
                      <a:cubicBezTo>
                        <a:pt x="6" y="10"/>
                        <a:pt x="5" y="8"/>
                        <a:pt x="6" y="6"/>
                      </a:cubicBezTo>
                      <a:cubicBezTo>
                        <a:pt x="6" y="6"/>
                        <a:pt x="7" y="4"/>
                        <a:pt x="7" y="4"/>
                      </a:cubicBezTo>
                      <a:cubicBezTo>
                        <a:pt x="6" y="3"/>
                        <a:pt x="4" y="1"/>
                        <a:pt x="3" y="1"/>
                      </a:cubicBezTo>
                      <a:cubicBezTo>
                        <a:pt x="0" y="0"/>
                        <a:pt x="0" y="7"/>
                        <a:pt x="0" y="9"/>
                      </a:cubicBezTo>
                      <a:cubicBezTo>
                        <a:pt x="0" y="13"/>
                        <a:pt x="2" y="15"/>
                        <a:pt x="4" y="18"/>
                      </a:cubicBezTo>
                      <a:cubicBezTo>
                        <a:pt x="5" y="17"/>
                        <a:pt x="6" y="16"/>
                        <a:pt x="6" y="16"/>
                      </a:cubicBezTo>
                      <a:cubicBezTo>
                        <a:pt x="7" y="14"/>
                        <a:pt x="6" y="16"/>
                        <a:pt x="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7" name="Freeform 674">
                  <a:extLst>
                    <a:ext uri="{FF2B5EF4-FFF2-40B4-BE49-F238E27FC236}">
                      <a16:creationId xmlns:a16="http://schemas.microsoft.com/office/drawing/2014/main" id="{B2571AA7-344A-F340-A902-35D9DDE3E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715336"/>
                  <a:ext cx="101944" cy="73815"/>
                </a:xfrm>
                <a:custGeom>
                  <a:avLst/>
                  <a:gdLst>
                    <a:gd name="T0" fmla="*/ 11 w 13"/>
                    <a:gd name="T1" fmla="*/ 0 h 9"/>
                    <a:gd name="T2" fmla="*/ 2 w 13"/>
                    <a:gd name="T3" fmla="*/ 2 h 9"/>
                    <a:gd name="T4" fmla="*/ 3 w 13"/>
                    <a:gd name="T5" fmla="*/ 9 h 9"/>
                    <a:gd name="T6" fmla="*/ 7 w 13"/>
                    <a:gd name="T7" fmla="*/ 8 h 9"/>
                    <a:gd name="T8" fmla="*/ 10 w 13"/>
                    <a:gd name="T9" fmla="*/ 7 h 9"/>
                    <a:gd name="T10" fmla="*/ 11 w 13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9">
                      <a:moveTo>
                        <a:pt x="11" y="0"/>
                      </a:moveTo>
                      <a:cubicBezTo>
                        <a:pt x="9" y="0"/>
                        <a:pt x="2" y="0"/>
                        <a:pt x="2" y="2"/>
                      </a:cubicBezTo>
                      <a:cubicBezTo>
                        <a:pt x="0" y="4"/>
                        <a:pt x="0" y="8"/>
                        <a:pt x="3" y="9"/>
                      </a:cubicBezTo>
                      <a:cubicBezTo>
                        <a:pt x="4" y="8"/>
                        <a:pt x="6" y="9"/>
                        <a:pt x="7" y="8"/>
                      </a:cubicBezTo>
                      <a:cubicBezTo>
                        <a:pt x="8" y="8"/>
                        <a:pt x="9" y="6"/>
                        <a:pt x="10" y="7"/>
                      </a:cubicBezTo>
                      <a:cubicBezTo>
                        <a:pt x="13" y="9"/>
                        <a:pt x="11" y="1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8" name="Freeform 717">
                  <a:extLst>
                    <a:ext uri="{FF2B5EF4-FFF2-40B4-BE49-F238E27FC236}">
                      <a16:creationId xmlns:a16="http://schemas.microsoft.com/office/drawing/2014/main" id="{2B310AED-A165-3341-B32D-3663D5836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6" y="6114172"/>
                  <a:ext cx="493627" cy="899947"/>
                </a:xfrm>
                <a:custGeom>
                  <a:avLst/>
                  <a:gdLst>
                    <a:gd name="T0" fmla="*/ 61 w 63"/>
                    <a:gd name="T1" fmla="*/ 25 h 108"/>
                    <a:gd name="T2" fmla="*/ 61 w 63"/>
                    <a:gd name="T3" fmla="*/ 20 h 108"/>
                    <a:gd name="T4" fmla="*/ 61 w 63"/>
                    <a:gd name="T5" fmla="*/ 16 h 108"/>
                    <a:gd name="T6" fmla="*/ 60 w 63"/>
                    <a:gd name="T7" fmla="*/ 13 h 108"/>
                    <a:gd name="T8" fmla="*/ 60 w 63"/>
                    <a:gd name="T9" fmla="*/ 11 h 108"/>
                    <a:gd name="T10" fmla="*/ 57 w 63"/>
                    <a:gd name="T11" fmla="*/ 7 h 108"/>
                    <a:gd name="T12" fmla="*/ 51 w 63"/>
                    <a:gd name="T13" fmla="*/ 5 h 108"/>
                    <a:gd name="T14" fmla="*/ 44 w 63"/>
                    <a:gd name="T15" fmla="*/ 1 h 108"/>
                    <a:gd name="T16" fmla="*/ 44 w 63"/>
                    <a:gd name="T17" fmla="*/ 5 h 108"/>
                    <a:gd name="T18" fmla="*/ 34 w 63"/>
                    <a:gd name="T19" fmla="*/ 5 h 108"/>
                    <a:gd name="T20" fmla="*/ 34 w 63"/>
                    <a:gd name="T21" fmla="*/ 10 h 108"/>
                    <a:gd name="T22" fmla="*/ 29 w 63"/>
                    <a:gd name="T23" fmla="*/ 10 h 108"/>
                    <a:gd name="T24" fmla="*/ 27 w 63"/>
                    <a:gd name="T25" fmla="*/ 12 h 108"/>
                    <a:gd name="T26" fmla="*/ 25 w 63"/>
                    <a:gd name="T27" fmla="*/ 15 h 108"/>
                    <a:gd name="T28" fmla="*/ 25 w 63"/>
                    <a:gd name="T29" fmla="*/ 18 h 108"/>
                    <a:gd name="T30" fmla="*/ 24 w 63"/>
                    <a:gd name="T31" fmla="*/ 20 h 108"/>
                    <a:gd name="T32" fmla="*/ 20 w 63"/>
                    <a:gd name="T33" fmla="*/ 25 h 108"/>
                    <a:gd name="T34" fmla="*/ 17 w 63"/>
                    <a:gd name="T35" fmla="*/ 27 h 108"/>
                    <a:gd name="T36" fmla="*/ 16 w 63"/>
                    <a:gd name="T37" fmla="*/ 33 h 108"/>
                    <a:gd name="T38" fmla="*/ 13 w 63"/>
                    <a:gd name="T39" fmla="*/ 38 h 108"/>
                    <a:gd name="T40" fmla="*/ 15 w 63"/>
                    <a:gd name="T41" fmla="*/ 42 h 108"/>
                    <a:gd name="T42" fmla="*/ 9 w 63"/>
                    <a:gd name="T43" fmla="*/ 44 h 108"/>
                    <a:gd name="T44" fmla="*/ 5 w 63"/>
                    <a:gd name="T45" fmla="*/ 51 h 108"/>
                    <a:gd name="T46" fmla="*/ 6 w 63"/>
                    <a:gd name="T47" fmla="*/ 57 h 108"/>
                    <a:gd name="T48" fmla="*/ 8 w 63"/>
                    <a:gd name="T49" fmla="*/ 63 h 108"/>
                    <a:gd name="T50" fmla="*/ 7 w 63"/>
                    <a:gd name="T51" fmla="*/ 67 h 108"/>
                    <a:gd name="T52" fmla="*/ 7 w 63"/>
                    <a:gd name="T53" fmla="*/ 74 h 108"/>
                    <a:gd name="T54" fmla="*/ 4 w 63"/>
                    <a:gd name="T55" fmla="*/ 78 h 108"/>
                    <a:gd name="T56" fmla="*/ 3 w 63"/>
                    <a:gd name="T57" fmla="*/ 83 h 108"/>
                    <a:gd name="T58" fmla="*/ 0 w 63"/>
                    <a:gd name="T59" fmla="*/ 82 h 108"/>
                    <a:gd name="T60" fmla="*/ 4 w 63"/>
                    <a:gd name="T61" fmla="*/ 90 h 108"/>
                    <a:gd name="T62" fmla="*/ 7 w 63"/>
                    <a:gd name="T63" fmla="*/ 97 h 108"/>
                    <a:gd name="T64" fmla="*/ 8 w 63"/>
                    <a:gd name="T65" fmla="*/ 102 h 108"/>
                    <a:gd name="T66" fmla="*/ 10 w 63"/>
                    <a:gd name="T67" fmla="*/ 107 h 108"/>
                    <a:gd name="T68" fmla="*/ 14 w 63"/>
                    <a:gd name="T69" fmla="*/ 108 h 108"/>
                    <a:gd name="T70" fmla="*/ 15 w 63"/>
                    <a:gd name="T71" fmla="*/ 105 h 108"/>
                    <a:gd name="T72" fmla="*/ 24 w 63"/>
                    <a:gd name="T73" fmla="*/ 101 h 108"/>
                    <a:gd name="T74" fmla="*/ 27 w 63"/>
                    <a:gd name="T75" fmla="*/ 92 h 108"/>
                    <a:gd name="T76" fmla="*/ 26 w 63"/>
                    <a:gd name="T77" fmla="*/ 87 h 108"/>
                    <a:gd name="T78" fmla="*/ 28 w 63"/>
                    <a:gd name="T79" fmla="*/ 84 h 108"/>
                    <a:gd name="T80" fmla="*/ 32 w 63"/>
                    <a:gd name="T81" fmla="*/ 82 h 108"/>
                    <a:gd name="T82" fmla="*/ 32 w 63"/>
                    <a:gd name="T83" fmla="*/ 81 h 108"/>
                    <a:gd name="T84" fmla="*/ 35 w 63"/>
                    <a:gd name="T85" fmla="*/ 80 h 108"/>
                    <a:gd name="T86" fmla="*/ 34 w 63"/>
                    <a:gd name="T87" fmla="*/ 78 h 108"/>
                    <a:gd name="T88" fmla="*/ 36 w 63"/>
                    <a:gd name="T89" fmla="*/ 77 h 108"/>
                    <a:gd name="T90" fmla="*/ 35 w 63"/>
                    <a:gd name="T91" fmla="*/ 73 h 108"/>
                    <a:gd name="T92" fmla="*/ 29 w 63"/>
                    <a:gd name="T93" fmla="*/ 66 h 108"/>
                    <a:gd name="T94" fmla="*/ 30 w 63"/>
                    <a:gd name="T95" fmla="*/ 60 h 108"/>
                    <a:gd name="T96" fmla="*/ 30 w 63"/>
                    <a:gd name="T97" fmla="*/ 56 h 108"/>
                    <a:gd name="T98" fmla="*/ 33 w 63"/>
                    <a:gd name="T99" fmla="*/ 53 h 108"/>
                    <a:gd name="T100" fmla="*/ 39 w 63"/>
                    <a:gd name="T101" fmla="*/ 48 h 108"/>
                    <a:gd name="T102" fmla="*/ 49 w 63"/>
                    <a:gd name="T103" fmla="*/ 41 h 108"/>
                    <a:gd name="T104" fmla="*/ 50 w 63"/>
                    <a:gd name="T105" fmla="*/ 35 h 108"/>
                    <a:gd name="T106" fmla="*/ 50 w 63"/>
                    <a:gd name="T107" fmla="*/ 32 h 108"/>
                    <a:gd name="T108" fmla="*/ 54 w 63"/>
                    <a:gd name="T109" fmla="*/ 30 h 108"/>
                    <a:gd name="T110" fmla="*/ 58 w 63"/>
                    <a:gd name="T111" fmla="*/ 29 h 108"/>
                    <a:gd name="T112" fmla="*/ 60 w 63"/>
                    <a:gd name="T113" fmla="*/ 28 h 108"/>
                    <a:gd name="T114" fmla="*/ 63 w 63"/>
                    <a:gd name="T115" fmla="*/ 28 h 108"/>
                    <a:gd name="T116" fmla="*/ 61 w 63"/>
                    <a:gd name="T117" fmla="*/ 25 h 108"/>
                    <a:gd name="T118" fmla="*/ 61 w 63"/>
                    <a:gd name="T119" fmla="*/ 25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3" h="108">
                      <a:moveTo>
                        <a:pt x="61" y="25"/>
                      </a:moveTo>
                      <a:cubicBezTo>
                        <a:pt x="60" y="24"/>
                        <a:pt x="62" y="22"/>
                        <a:pt x="61" y="20"/>
                      </a:cubicBezTo>
                      <a:cubicBezTo>
                        <a:pt x="60" y="18"/>
                        <a:pt x="61" y="18"/>
                        <a:pt x="61" y="16"/>
                      </a:cubicBezTo>
                      <a:cubicBezTo>
                        <a:pt x="61" y="15"/>
                        <a:pt x="60" y="14"/>
                        <a:pt x="60" y="13"/>
                      </a:cubicBezTo>
                      <a:cubicBezTo>
                        <a:pt x="59" y="12"/>
                        <a:pt x="60" y="12"/>
                        <a:pt x="60" y="11"/>
                      </a:cubicBezTo>
                      <a:cubicBezTo>
                        <a:pt x="59" y="9"/>
                        <a:pt x="59" y="8"/>
                        <a:pt x="57" y="7"/>
                      </a:cubicBezTo>
                      <a:cubicBezTo>
                        <a:pt x="55" y="6"/>
                        <a:pt x="53" y="6"/>
                        <a:pt x="51" y="5"/>
                      </a:cubicBezTo>
                      <a:cubicBezTo>
                        <a:pt x="49" y="3"/>
                        <a:pt x="47" y="0"/>
                        <a:pt x="44" y="1"/>
                      </a:cubicBezTo>
                      <a:cubicBezTo>
                        <a:pt x="43" y="1"/>
                        <a:pt x="44" y="4"/>
                        <a:pt x="44" y="5"/>
                      </a:cubicBezTo>
                      <a:cubicBezTo>
                        <a:pt x="43" y="8"/>
                        <a:pt x="37" y="6"/>
                        <a:pt x="34" y="5"/>
                      </a:cubicBezTo>
                      <a:cubicBezTo>
                        <a:pt x="34" y="7"/>
                        <a:pt x="34" y="8"/>
                        <a:pt x="34" y="10"/>
                      </a:cubicBezTo>
                      <a:cubicBezTo>
                        <a:pt x="33" y="10"/>
                        <a:pt x="31" y="9"/>
                        <a:pt x="29" y="10"/>
                      </a:cubicBezTo>
                      <a:cubicBezTo>
                        <a:pt x="28" y="10"/>
                        <a:pt x="28" y="11"/>
                        <a:pt x="27" y="12"/>
                      </a:cubicBezTo>
                      <a:cubicBezTo>
                        <a:pt x="27" y="13"/>
                        <a:pt x="25" y="14"/>
                        <a:pt x="25" y="15"/>
                      </a:cubicBezTo>
                      <a:cubicBezTo>
                        <a:pt x="24" y="16"/>
                        <a:pt x="26" y="18"/>
                        <a:pt x="25" y="18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1"/>
                        <a:pt x="20" y="23"/>
                        <a:pt x="20" y="25"/>
                      </a:cubicBezTo>
                      <a:cubicBezTo>
                        <a:pt x="20" y="27"/>
                        <a:pt x="18" y="25"/>
                        <a:pt x="17" y="27"/>
                      </a:cubicBezTo>
                      <a:cubicBezTo>
                        <a:pt x="17" y="29"/>
                        <a:pt x="17" y="31"/>
                        <a:pt x="16" y="33"/>
                      </a:cubicBezTo>
                      <a:cubicBezTo>
                        <a:pt x="16" y="35"/>
                        <a:pt x="13" y="36"/>
                        <a:pt x="13" y="38"/>
                      </a:cubicBezTo>
                      <a:cubicBezTo>
                        <a:pt x="13" y="39"/>
                        <a:pt x="16" y="41"/>
                        <a:pt x="15" y="42"/>
                      </a:cubicBezTo>
                      <a:cubicBezTo>
                        <a:pt x="13" y="44"/>
                        <a:pt x="11" y="43"/>
                        <a:pt x="9" y="44"/>
                      </a:cubicBezTo>
                      <a:cubicBezTo>
                        <a:pt x="6" y="45"/>
                        <a:pt x="5" y="48"/>
                        <a:pt x="5" y="51"/>
                      </a:cubicBezTo>
                      <a:cubicBezTo>
                        <a:pt x="6" y="53"/>
                        <a:pt x="6" y="55"/>
                        <a:pt x="6" y="57"/>
                      </a:cubicBezTo>
                      <a:cubicBezTo>
                        <a:pt x="6" y="60"/>
                        <a:pt x="4" y="61"/>
                        <a:pt x="8" y="63"/>
                      </a:cubicBezTo>
                      <a:cubicBezTo>
                        <a:pt x="10" y="65"/>
                        <a:pt x="9" y="66"/>
                        <a:pt x="7" y="67"/>
                      </a:cubicBezTo>
                      <a:cubicBezTo>
                        <a:pt x="6" y="68"/>
                        <a:pt x="8" y="72"/>
                        <a:pt x="7" y="74"/>
                      </a:cubicBezTo>
                      <a:cubicBezTo>
                        <a:pt x="7" y="76"/>
                        <a:pt x="4" y="76"/>
                        <a:pt x="4" y="78"/>
                      </a:cubicBezTo>
                      <a:cubicBezTo>
                        <a:pt x="4" y="79"/>
                        <a:pt x="4" y="83"/>
                        <a:pt x="3" y="83"/>
                      </a:cubicBezTo>
                      <a:cubicBezTo>
                        <a:pt x="3" y="83"/>
                        <a:pt x="1" y="82"/>
                        <a:pt x="0" y="82"/>
                      </a:cubicBezTo>
                      <a:cubicBezTo>
                        <a:pt x="0" y="86"/>
                        <a:pt x="4" y="87"/>
                        <a:pt x="4" y="90"/>
                      </a:cubicBezTo>
                      <a:cubicBezTo>
                        <a:pt x="3" y="91"/>
                        <a:pt x="6" y="96"/>
                        <a:pt x="7" y="97"/>
                      </a:cubicBezTo>
                      <a:cubicBezTo>
                        <a:pt x="9" y="99"/>
                        <a:pt x="8" y="100"/>
                        <a:pt x="8" y="102"/>
                      </a:cubicBezTo>
                      <a:cubicBezTo>
                        <a:pt x="8" y="103"/>
                        <a:pt x="10" y="105"/>
                        <a:pt x="10" y="107"/>
                      </a:cubicBezTo>
                      <a:cubicBezTo>
                        <a:pt x="9" y="108"/>
                        <a:pt x="13" y="107"/>
                        <a:pt x="14" y="108"/>
                      </a:cubicBezTo>
                      <a:cubicBezTo>
                        <a:pt x="16" y="108"/>
                        <a:pt x="15" y="107"/>
                        <a:pt x="15" y="105"/>
                      </a:cubicBezTo>
                      <a:cubicBezTo>
                        <a:pt x="15" y="100"/>
                        <a:pt x="23" y="104"/>
                        <a:pt x="24" y="101"/>
                      </a:cubicBezTo>
                      <a:cubicBezTo>
                        <a:pt x="25" y="98"/>
                        <a:pt x="26" y="95"/>
                        <a:pt x="27" y="92"/>
                      </a:cubicBezTo>
                      <a:cubicBezTo>
                        <a:pt x="27" y="90"/>
                        <a:pt x="27" y="88"/>
                        <a:pt x="26" y="87"/>
                      </a:cubicBezTo>
                      <a:cubicBezTo>
                        <a:pt x="25" y="85"/>
                        <a:pt x="26" y="85"/>
                        <a:pt x="28" y="84"/>
                      </a:cubicBezTo>
                      <a:cubicBezTo>
                        <a:pt x="29" y="84"/>
                        <a:pt x="32" y="83"/>
                        <a:pt x="32" y="82"/>
                      </a:cubicBezTo>
                      <a:cubicBezTo>
                        <a:pt x="32" y="82"/>
                        <a:pt x="32" y="81"/>
                        <a:pt x="32" y="81"/>
                      </a:cubicBezTo>
                      <a:cubicBezTo>
                        <a:pt x="33" y="81"/>
                        <a:pt x="35" y="81"/>
                        <a:pt x="35" y="80"/>
                      </a:cubicBezTo>
                      <a:cubicBezTo>
                        <a:pt x="35" y="79"/>
                        <a:pt x="34" y="79"/>
                        <a:pt x="34" y="78"/>
                      </a:cubicBezTo>
                      <a:cubicBezTo>
                        <a:pt x="35" y="78"/>
                        <a:pt x="36" y="77"/>
                        <a:pt x="36" y="77"/>
                      </a:cubicBezTo>
                      <a:cubicBezTo>
                        <a:pt x="38" y="75"/>
                        <a:pt x="37" y="74"/>
                        <a:pt x="35" y="73"/>
                      </a:cubicBezTo>
                      <a:cubicBezTo>
                        <a:pt x="33" y="71"/>
                        <a:pt x="29" y="70"/>
                        <a:pt x="29" y="66"/>
                      </a:cubicBezTo>
                      <a:cubicBezTo>
                        <a:pt x="29" y="64"/>
                        <a:pt x="29" y="62"/>
                        <a:pt x="30" y="60"/>
                      </a:cubicBezTo>
                      <a:cubicBezTo>
                        <a:pt x="31" y="58"/>
                        <a:pt x="31" y="58"/>
                        <a:pt x="30" y="56"/>
                      </a:cubicBezTo>
                      <a:cubicBezTo>
                        <a:pt x="29" y="56"/>
                        <a:pt x="33" y="53"/>
                        <a:pt x="33" y="53"/>
                      </a:cubicBezTo>
                      <a:cubicBezTo>
                        <a:pt x="35" y="51"/>
                        <a:pt x="36" y="49"/>
                        <a:pt x="39" y="48"/>
                      </a:cubicBezTo>
                      <a:cubicBezTo>
                        <a:pt x="42" y="47"/>
                        <a:pt x="47" y="44"/>
                        <a:pt x="49" y="41"/>
                      </a:cubicBezTo>
                      <a:cubicBezTo>
                        <a:pt x="51" y="38"/>
                        <a:pt x="46" y="36"/>
                        <a:pt x="50" y="35"/>
                      </a:cubicBezTo>
                      <a:cubicBezTo>
                        <a:pt x="52" y="34"/>
                        <a:pt x="51" y="34"/>
                        <a:pt x="50" y="32"/>
                      </a:cubicBezTo>
                      <a:cubicBezTo>
                        <a:pt x="50" y="31"/>
                        <a:pt x="53" y="30"/>
                        <a:pt x="54" y="30"/>
                      </a:cubicBezTo>
                      <a:cubicBezTo>
                        <a:pt x="56" y="28"/>
                        <a:pt x="57" y="27"/>
                        <a:pt x="58" y="29"/>
                      </a:cubicBezTo>
                      <a:cubicBezTo>
                        <a:pt x="59" y="29"/>
                        <a:pt x="60" y="28"/>
                        <a:pt x="60" y="28"/>
                      </a:cubicBezTo>
                      <a:cubicBezTo>
                        <a:pt x="61" y="28"/>
                        <a:pt x="62" y="28"/>
                        <a:pt x="63" y="28"/>
                      </a:cubicBezTo>
                      <a:cubicBezTo>
                        <a:pt x="63" y="27"/>
                        <a:pt x="62" y="27"/>
                        <a:pt x="61" y="25"/>
                      </a:cubicBezTo>
                      <a:cubicBezTo>
                        <a:pt x="60" y="24"/>
                        <a:pt x="61" y="26"/>
                        <a:pt x="6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9" name="Freeform 718">
                  <a:extLst>
                    <a:ext uri="{FF2B5EF4-FFF2-40B4-BE49-F238E27FC236}">
                      <a16:creationId xmlns:a16="http://schemas.microsoft.com/office/drawing/2014/main" id="{2EE694EC-5386-6447-A53F-C47288C6CD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9930" y="6046038"/>
                  <a:ext cx="423876" cy="701220"/>
                </a:xfrm>
                <a:custGeom>
                  <a:avLst/>
                  <a:gdLst>
                    <a:gd name="T0" fmla="*/ 53 w 54"/>
                    <a:gd name="T1" fmla="*/ 59 h 84"/>
                    <a:gd name="T2" fmla="*/ 47 w 54"/>
                    <a:gd name="T3" fmla="*/ 55 h 84"/>
                    <a:gd name="T4" fmla="*/ 49 w 54"/>
                    <a:gd name="T5" fmla="*/ 51 h 84"/>
                    <a:gd name="T6" fmla="*/ 44 w 54"/>
                    <a:gd name="T7" fmla="*/ 44 h 84"/>
                    <a:gd name="T8" fmla="*/ 46 w 54"/>
                    <a:gd name="T9" fmla="*/ 43 h 84"/>
                    <a:gd name="T10" fmla="*/ 44 w 54"/>
                    <a:gd name="T11" fmla="*/ 38 h 84"/>
                    <a:gd name="T12" fmla="*/ 45 w 54"/>
                    <a:gd name="T13" fmla="*/ 36 h 84"/>
                    <a:gd name="T14" fmla="*/ 44 w 54"/>
                    <a:gd name="T15" fmla="*/ 32 h 84"/>
                    <a:gd name="T16" fmla="*/ 42 w 54"/>
                    <a:gd name="T17" fmla="*/ 26 h 84"/>
                    <a:gd name="T18" fmla="*/ 45 w 54"/>
                    <a:gd name="T19" fmla="*/ 23 h 84"/>
                    <a:gd name="T20" fmla="*/ 44 w 54"/>
                    <a:gd name="T21" fmla="*/ 19 h 84"/>
                    <a:gd name="T22" fmla="*/ 38 w 54"/>
                    <a:gd name="T23" fmla="*/ 13 h 84"/>
                    <a:gd name="T24" fmla="*/ 40 w 54"/>
                    <a:gd name="T25" fmla="*/ 12 h 84"/>
                    <a:gd name="T26" fmla="*/ 39 w 54"/>
                    <a:gd name="T27" fmla="*/ 10 h 84"/>
                    <a:gd name="T28" fmla="*/ 41 w 54"/>
                    <a:gd name="T29" fmla="*/ 3 h 84"/>
                    <a:gd name="T30" fmla="*/ 37 w 54"/>
                    <a:gd name="T31" fmla="*/ 1 h 84"/>
                    <a:gd name="T32" fmla="*/ 34 w 54"/>
                    <a:gd name="T33" fmla="*/ 0 h 84"/>
                    <a:gd name="T34" fmla="*/ 29 w 54"/>
                    <a:gd name="T35" fmla="*/ 1 h 84"/>
                    <a:gd name="T36" fmla="*/ 25 w 54"/>
                    <a:gd name="T37" fmla="*/ 5 h 84"/>
                    <a:gd name="T38" fmla="*/ 24 w 54"/>
                    <a:gd name="T39" fmla="*/ 10 h 84"/>
                    <a:gd name="T40" fmla="*/ 21 w 54"/>
                    <a:gd name="T41" fmla="*/ 13 h 84"/>
                    <a:gd name="T42" fmla="*/ 17 w 54"/>
                    <a:gd name="T43" fmla="*/ 11 h 84"/>
                    <a:gd name="T44" fmla="*/ 14 w 54"/>
                    <a:gd name="T45" fmla="*/ 12 h 84"/>
                    <a:gd name="T46" fmla="*/ 7 w 54"/>
                    <a:gd name="T47" fmla="*/ 10 h 84"/>
                    <a:gd name="T48" fmla="*/ 4 w 54"/>
                    <a:gd name="T49" fmla="*/ 7 h 84"/>
                    <a:gd name="T50" fmla="*/ 0 w 54"/>
                    <a:gd name="T51" fmla="*/ 9 h 84"/>
                    <a:gd name="T52" fmla="*/ 8 w 54"/>
                    <a:gd name="T53" fmla="*/ 14 h 84"/>
                    <a:gd name="T54" fmla="*/ 12 w 54"/>
                    <a:gd name="T55" fmla="*/ 16 h 84"/>
                    <a:gd name="T56" fmla="*/ 14 w 54"/>
                    <a:gd name="T57" fmla="*/ 19 h 84"/>
                    <a:gd name="T58" fmla="*/ 14 w 54"/>
                    <a:gd name="T59" fmla="*/ 21 h 84"/>
                    <a:gd name="T60" fmla="*/ 15 w 54"/>
                    <a:gd name="T61" fmla="*/ 24 h 84"/>
                    <a:gd name="T62" fmla="*/ 15 w 54"/>
                    <a:gd name="T63" fmla="*/ 27 h 84"/>
                    <a:gd name="T64" fmla="*/ 16 w 54"/>
                    <a:gd name="T65" fmla="*/ 29 h 84"/>
                    <a:gd name="T66" fmla="*/ 15 w 54"/>
                    <a:gd name="T67" fmla="*/ 33 h 84"/>
                    <a:gd name="T68" fmla="*/ 17 w 54"/>
                    <a:gd name="T69" fmla="*/ 36 h 84"/>
                    <a:gd name="T70" fmla="*/ 21 w 54"/>
                    <a:gd name="T71" fmla="*/ 38 h 84"/>
                    <a:gd name="T72" fmla="*/ 22 w 54"/>
                    <a:gd name="T73" fmla="*/ 41 h 84"/>
                    <a:gd name="T74" fmla="*/ 23 w 54"/>
                    <a:gd name="T75" fmla="*/ 44 h 84"/>
                    <a:gd name="T76" fmla="*/ 20 w 54"/>
                    <a:gd name="T77" fmla="*/ 44 h 84"/>
                    <a:gd name="T78" fmla="*/ 16 w 54"/>
                    <a:gd name="T79" fmla="*/ 49 h 84"/>
                    <a:gd name="T80" fmla="*/ 13 w 54"/>
                    <a:gd name="T81" fmla="*/ 51 h 84"/>
                    <a:gd name="T82" fmla="*/ 10 w 54"/>
                    <a:gd name="T83" fmla="*/ 54 h 84"/>
                    <a:gd name="T84" fmla="*/ 4 w 54"/>
                    <a:gd name="T85" fmla="*/ 57 h 84"/>
                    <a:gd name="T86" fmla="*/ 2 w 54"/>
                    <a:gd name="T87" fmla="*/ 62 h 84"/>
                    <a:gd name="T88" fmla="*/ 4 w 54"/>
                    <a:gd name="T89" fmla="*/ 67 h 84"/>
                    <a:gd name="T90" fmla="*/ 4 w 54"/>
                    <a:gd name="T91" fmla="*/ 73 h 84"/>
                    <a:gd name="T92" fmla="*/ 4 w 54"/>
                    <a:gd name="T93" fmla="*/ 78 h 84"/>
                    <a:gd name="T94" fmla="*/ 7 w 54"/>
                    <a:gd name="T95" fmla="*/ 80 h 84"/>
                    <a:gd name="T96" fmla="*/ 5 w 54"/>
                    <a:gd name="T97" fmla="*/ 81 h 84"/>
                    <a:gd name="T98" fmla="*/ 8 w 54"/>
                    <a:gd name="T99" fmla="*/ 79 h 84"/>
                    <a:gd name="T100" fmla="*/ 8 w 54"/>
                    <a:gd name="T101" fmla="*/ 83 h 84"/>
                    <a:gd name="T102" fmla="*/ 11 w 54"/>
                    <a:gd name="T103" fmla="*/ 80 h 84"/>
                    <a:gd name="T104" fmla="*/ 11 w 54"/>
                    <a:gd name="T105" fmla="*/ 83 h 84"/>
                    <a:gd name="T106" fmla="*/ 23 w 54"/>
                    <a:gd name="T107" fmla="*/ 80 h 84"/>
                    <a:gd name="T108" fmla="*/ 36 w 54"/>
                    <a:gd name="T109" fmla="*/ 78 h 84"/>
                    <a:gd name="T110" fmla="*/ 46 w 54"/>
                    <a:gd name="T111" fmla="*/ 68 h 84"/>
                    <a:gd name="T112" fmla="*/ 53 w 54"/>
                    <a:gd name="T113" fmla="*/ 59 h 84"/>
                    <a:gd name="T114" fmla="*/ 53 w 54"/>
                    <a:gd name="T115" fmla="*/ 59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84">
                      <a:moveTo>
                        <a:pt x="53" y="59"/>
                      </a:moveTo>
                      <a:cubicBezTo>
                        <a:pt x="52" y="57"/>
                        <a:pt x="49" y="56"/>
                        <a:pt x="47" y="55"/>
                      </a:cubicBezTo>
                      <a:cubicBezTo>
                        <a:pt x="44" y="53"/>
                        <a:pt x="48" y="53"/>
                        <a:pt x="49" y="51"/>
                      </a:cubicBezTo>
                      <a:cubicBezTo>
                        <a:pt x="49" y="51"/>
                        <a:pt x="45" y="45"/>
                        <a:pt x="44" y="44"/>
                      </a:cubicBezTo>
                      <a:cubicBezTo>
                        <a:pt x="44" y="44"/>
                        <a:pt x="46" y="43"/>
                        <a:pt x="46" y="43"/>
                      </a:cubicBezTo>
                      <a:cubicBezTo>
                        <a:pt x="46" y="42"/>
                        <a:pt x="44" y="39"/>
                        <a:pt x="44" y="38"/>
                      </a:cubicBezTo>
                      <a:cubicBezTo>
                        <a:pt x="44" y="37"/>
                        <a:pt x="45" y="37"/>
                        <a:pt x="45" y="36"/>
                      </a:cubicBezTo>
                      <a:cubicBezTo>
                        <a:pt x="46" y="35"/>
                        <a:pt x="44" y="33"/>
                        <a:pt x="44" y="32"/>
                      </a:cubicBezTo>
                      <a:cubicBezTo>
                        <a:pt x="42" y="30"/>
                        <a:pt x="40" y="28"/>
                        <a:pt x="42" y="26"/>
                      </a:cubicBezTo>
                      <a:cubicBezTo>
                        <a:pt x="43" y="25"/>
                        <a:pt x="45" y="24"/>
                        <a:pt x="45" y="23"/>
                      </a:cubicBezTo>
                      <a:cubicBezTo>
                        <a:pt x="46" y="21"/>
                        <a:pt x="44" y="20"/>
                        <a:pt x="44" y="19"/>
                      </a:cubicBezTo>
                      <a:cubicBezTo>
                        <a:pt x="43" y="18"/>
                        <a:pt x="36" y="15"/>
                        <a:pt x="38" y="13"/>
                      </a:cubicBezTo>
                      <a:cubicBezTo>
                        <a:pt x="38" y="13"/>
                        <a:pt x="40" y="12"/>
                        <a:pt x="40" y="12"/>
                      </a:cubicBezTo>
                      <a:cubicBezTo>
                        <a:pt x="40" y="12"/>
                        <a:pt x="37" y="10"/>
                        <a:pt x="39" y="10"/>
                      </a:cubicBezTo>
                      <a:cubicBezTo>
                        <a:pt x="42" y="10"/>
                        <a:pt x="44" y="5"/>
                        <a:pt x="41" y="3"/>
                      </a:cubicBezTo>
                      <a:cubicBezTo>
                        <a:pt x="40" y="2"/>
                        <a:pt x="38" y="2"/>
                        <a:pt x="37" y="1"/>
                      </a:cubicBez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32" y="1"/>
                        <a:pt x="31" y="0"/>
                        <a:pt x="29" y="1"/>
                      </a:cubicBezTo>
                      <a:cubicBezTo>
                        <a:pt x="28" y="2"/>
                        <a:pt x="26" y="4"/>
                        <a:pt x="25" y="5"/>
                      </a:cubicBezTo>
                      <a:cubicBezTo>
                        <a:pt x="25" y="6"/>
                        <a:pt x="25" y="10"/>
                        <a:pt x="24" y="10"/>
                      </a:cubicBezTo>
                      <a:cubicBezTo>
                        <a:pt x="23" y="11"/>
                        <a:pt x="22" y="12"/>
                        <a:pt x="21" y="13"/>
                      </a:cubicBezTo>
                      <a:cubicBezTo>
                        <a:pt x="20" y="13"/>
                        <a:pt x="18" y="11"/>
                        <a:pt x="17" y="11"/>
                      </a:cubicBezTo>
                      <a:cubicBezTo>
                        <a:pt x="16" y="11"/>
                        <a:pt x="15" y="12"/>
                        <a:pt x="14" y="12"/>
                      </a:cubicBezTo>
                      <a:cubicBezTo>
                        <a:pt x="11" y="13"/>
                        <a:pt x="9" y="12"/>
                        <a:pt x="7" y="10"/>
                      </a:cubicBezTo>
                      <a:cubicBezTo>
                        <a:pt x="7" y="9"/>
                        <a:pt x="5" y="7"/>
                        <a:pt x="4" y="7"/>
                      </a:cubicBezTo>
                      <a:cubicBezTo>
                        <a:pt x="3" y="7"/>
                        <a:pt x="1" y="9"/>
                        <a:pt x="0" y="9"/>
                      </a:cubicBezTo>
                      <a:cubicBezTo>
                        <a:pt x="2" y="11"/>
                        <a:pt x="5" y="13"/>
                        <a:pt x="8" y="14"/>
                      </a:cubicBezTo>
                      <a:cubicBezTo>
                        <a:pt x="9" y="14"/>
                        <a:pt x="11" y="15"/>
                        <a:pt x="12" y="16"/>
                      </a:cubicBezTo>
                      <a:cubicBezTo>
                        <a:pt x="13" y="17"/>
                        <a:pt x="13" y="18"/>
                        <a:pt x="14" y="19"/>
                      </a:cubicBezTo>
                      <a:cubicBezTo>
                        <a:pt x="14" y="20"/>
                        <a:pt x="13" y="20"/>
                        <a:pt x="14" y="21"/>
                      </a:cubicBezTo>
                      <a:cubicBezTo>
                        <a:pt x="14" y="22"/>
                        <a:pt x="16" y="23"/>
                        <a:pt x="15" y="24"/>
                      </a:cubicBezTo>
                      <a:cubicBezTo>
                        <a:pt x="15" y="25"/>
                        <a:pt x="14" y="26"/>
                        <a:pt x="15" y="27"/>
                      </a:cubicBezTo>
                      <a:cubicBezTo>
                        <a:pt x="15" y="27"/>
                        <a:pt x="16" y="29"/>
                        <a:pt x="16" y="29"/>
                      </a:cubicBezTo>
                      <a:cubicBezTo>
                        <a:pt x="15" y="30"/>
                        <a:pt x="15" y="32"/>
                        <a:pt x="15" y="33"/>
                      </a:cubicBezTo>
                      <a:cubicBezTo>
                        <a:pt x="15" y="33"/>
                        <a:pt x="17" y="36"/>
                        <a:pt x="17" y="36"/>
                      </a:cubicBezTo>
                      <a:cubicBezTo>
                        <a:pt x="18" y="37"/>
                        <a:pt x="20" y="38"/>
                        <a:pt x="21" y="38"/>
                      </a:cubicBezTo>
                      <a:cubicBezTo>
                        <a:pt x="22" y="39"/>
                        <a:pt x="22" y="40"/>
                        <a:pt x="22" y="41"/>
                      </a:cubicBezTo>
                      <a:cubicBezTo>
                        <a:pt x="22" y="42"/>
                        <a:pt x="23" y="43"/>
                        <a:pt x="23" y="44"/>
                      </a:cubicBezTo>
                      <a:cubicBezTo>
                        <a:pt x="23" y="45"/>
                        <a:pt x="21" y="44"/>
                        <a:pt x="20" y="44"/>
                      </a:cubicBezTo>
                      <a:cubicBezTo>
                        <a:pt x="19" y="44"/>
                        <a:pt x="16" y="48"/>
                        <a:pt x="16" y="49"/>
                      </a:cubicBezTo>
                      <a:cubicBezTo>
                        <a:pt x="15" y="50"/>
                        <a:pt x="14" y="50"/>
                        <a:pt x="13" y="51"/>
                      </a:cubicBezTo>
                      <a:cubicBezTo>
                        <a:pt x="12" y="52"/>
                        <a:pt x="11" y="53"/>
                        <a:pt x="10" y="54"/>
                      </a:cubicBezTo>
                      <a:cubicBezTo>
                        <a:pt x="9" y="54"/>
                        <a:pt x="4" y="58"/>
                        <a:pt x="4" y="57"/>
                      </a:cubicBezTo>
                      <a:cubicBezTo>
                        <a:pt x="4" y="59"/>
                        <a:pt x="2" y="60"/>
                        <a:pt x="2" y="62"/>
                      </a:cubicBezTo>
                      <a:cubicBezTo>
                        <a:pt x="3" y="64"/>
                        <a:pt x="2" y="67"/>
                        <a:pt x="4" y="67"/>
                      </a:cubicBezTo>
                      <a:cubicBezTo>
                        <a:pt x="5" y="67"/>
                        <a:pt x="4" y="72"/>
                        <a:pt x="4" y="73"/>
                      </a:cubicBezTo>
                      <a:cubicBezTo>
                        <a:pt x="4" y="75"/>
                        <a:pt x="2" y="77"/>
                        <a:pt x="4" y="78"/>
                      </a:cubicBezTo>
                      <a:cubicBezTo>
                        <a:pt x="4" y="78"/>
                        <a:pt x="8" y="79"/>
                        <a:pt x="7" y="80"/>
                      </a:cubicBezTo>
                      <a:cubicBezTo>
                        <a:pt x="7" y="80"/>
                        <a:pt x="5" y="81"/>
                        <a:pt x="5" y="81"/>
                      </a:cubicBezTo>
                      <a:cubicBezTo>
                        <a:pt x="7" y="81"/>
                        <a:pt x="7" y="79"/>
                        <a:pt x="8" y="79"/>
                      </a:cubicBezTo>
                      <a:cubicBezTo>
                        <a:pt x="10" y="78"/>
                        <a:pt x="8" y="83"/>
                        <a:pt x="8" y="83"/>
                      </a:cubicBezTo>
                      <a:cubicBezTo>
                        <a:pt x="8" y="83"/>
                        <a:pt x="11" y="80"/>
                        <a:pt x="11" y="80"/>
                      </a:cubicBezTo>
                      <a:cubicBezTo>
                        <a:pt x="12" y="79"/>
                        <a:pt x="11" y="83"/>
                        <a:pt x="11" y="83"/>
                      </a:cubicBezTo>
                      <a:cubicBezTo>
                        <a:pt x="14" y="84"/>
                        <a:pt x="20" y="81"/>
                        <a:pt x="23" y="80"/>
                      </a:cubicBezTo>
                      <a:cubicBezTo>
                        <a:pt x="27" y="79"/>
                        <a:pt x="31" y="79"/>
                        <a:pt x="36" y="78"/>
                      </a:cubicBezTo>
                      <a:cubicBezTo>
                        <a:pt x="39" y="74"/>
                        <a:pt x="43" y="71"/>
                        <a:pt x="46" y="68"/>
                      </a:cubicBezTo>
                      <a:cubicBezTo>
                        <a:pt x="48" y="66"/>
                        <a:pt x="54" y="62"/>
                        <a:pt x="53" y="59"/>
                      </a:cubicBezTo>
                      <a:cubicBezTo>
                        <a:pt x="52" y="57"/>
                        <a:pt x="54" y="62"/>
                        <a:pt x="53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0" name="Freeform 719">
                  <a:extLst>
                    <a:ext uri="{FF2B5EF4-FFF2-40B4-BE49-F238E27FC236}">
                      <a16:creationId xmlns:a16="http://schemas.microsoft.com/office/drawing/2014/main" id="{68650773-C229-EB47-A025-9175FAF9E0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3626" y="5963707"/>
                  <a:ext cx="1006034" cy="891429"/>
                </a:xfrm>
                <a:custGeom>
                  <a:avLst/>
                  <a:gdLst>
                    <a:gd name="T0" fmla="*/ 38 w 128"/>
                    <a:gd name="T1" fmla="*/ 87 h 107"/>
                    <a:gd name="T2" fmla="*/ 38 w 128"/>
                    <a:gd name="T3" fmla="*/ 63 h 107"/>
                    <a:gd name="T4" fmla="*/ 47 w 128"/>
                    <a:gd name="T5" fmla="*/ 52 h 107"/>
                    <a:gd name="T6" fmla="*/ 56 w 128"/>
                    <a:gd name="T7" fmla="*/ 34 h 107"/>
                    <a:gd name="T8" fmla="*/ 72 w 128"/>
                    <a:gd name="T9" fmla="*/ 25 h 107"/>
                    <a:gd name="T10" fmla="*/ 86 w 128"/>
                    <a:gd name="T11" fmla="*/ 22 h 107"/>
                    <a:gd name="T12" fmla="*/ 102 w 128"/>
                    <a:gd name="T13" fmla="*/ 20 h 107"/>
                    <a:gd name="T14" fmla="*/ 112 w 128"/>
                    <a:gd name="T15" fmla="*/ 10 h 107"/>
                    <a:gd name="T16" fmla="*/ 120 w 128"/>
                    <a:gd name="T17" fmla="*/ 13 h 107"/>
                    <a:gd name="T18" fmla="*/ 127 w 128"/>
                    <a:gd name="T19" fmla="*/ 6 h 107"/>
                    <a:gd name="T20" fmla="*/ 114 w 128"/>
                    <a:gd name="T21" fmla="*/ 5 h 107"/>
                    <a:gd name="T22" fmla="*/ 116 w 128"/>
                    <a:gd name="T23" fmla="*/ 2 h 107"/>
                    <a:gd name="T24" fmla="*/ 106 w 128"/>
                    <a:gd name="T25" fmla="*/ 3 h 107"/>
                    <a:gd name="T26" fmla="*/ 100 w 128"/>
                    <a:gd name="T27" fmla="*/ 1 h 107"/>
                    <a:gd name="T28" fmla="*/ 95 w 128"/>
                    <a:gd name="T29" fmla="*/ 3 h 107"/>
                    <a:gd name="T30" fmla="*/ 91 w 128"/>
                    <a:gd name="T31" fmla="*/ 6 h 107"/>
                    <a:gd name="T32" fmla="*/ 90 w 128"/>
                    <a:gd name="T33" fmla="*/ 11 h 107"/>
                    <a:gd name="T34" fmla="*/ 84 w 128"/>
                    <a:gd name="T35" fmla="*/ 10 h 107"/>
                    <a:gd name="T36" fmla="*/ 80 w 128"/>
                    <a:gd name="T37" fmla="*/ 13 h 107"/>
                    <a:gd name="T38" fmla="*/ 76 w 128"/>
                    <a:gd name="T39" fmla="*/ 15 h 107"/>
                    <a:gd name="T40" fmla="*/ 72 w 128"/>
                    <a:gd name="T41" fmla="*/ 16 h 107"/>
                    <a:gd name="T42" fmla="*/ 68 w 128"/>
                    <a:gd name="T43" fmla="*/ 10 h 107"/>
                    <a:gd name="T44" fmla="*/ 67 w 128"/>
                    <a:gd name="T45" fmla="*/ 14 h 107"/>
                    <a:gd name="T46" fmla="*/ 65 w 128"/>
                    <a:gd name="T47" fmla="*/ 14 h 107"/>
                    <a:gd name="T48" fmla="*/ 62 w 128"/>
                    <a:gd name="T49" fmla="*/ 18 h 107"/>
                    <a:gd name="T50" fmla="*/ 61 w 128"/>
                    <a:gd name="T51" fmla="*/ 21 h 107"/>
                    <a:gd name="T52" fmla="*/ 57 w 128"/>
                    <a:gd name="T53" fmla="*/ 20 h 107"/>
                    <a:gd name="T54" fmla="*/ 54 w 128"/>
                    <a:gd name="T55" fmla="*/ 20 h 107"/>
                    <a:gd name="T56" fmla="*/ 51 w 128"/>
                    <a:gd name="T57" fmla="*/ 22 h 107"/>
                    <a:gd name="T58" fmla="*/ 49 w 128"/>
                    <a:gd name="T59" fmla="*/ 23 h 107"/>
                    <a:gd name="T60" fmla="*/ 54 w 128"/>
                    <a:gd name="T61" fmla="*/ 25 h 107"/>
                    <a:gd name="T62" fmla="*/ 56 w 128"/>
                    <a:gd name="T63" fmla="*/ 25 h 107"/>
                    <a:gd name="T64" fmla="*/ 57 w 128"/>
                    <a:gd name="T65" fmla="*/ 28 h 107"/>
                    <a:gd name="T66" fmla="*/ 49 w 128"/>
                    <a:gd name="T67" fmla="*/ 31 h 107"/>
                    <a:gd name="T68" fmla="*/ 53 w 128"/>
                    <a:gd name="T69" fmla="*/ 33 h 107"/>
                    <a:gd name="T70" fmla="*/ 49 w 128"/>
                    <a:gd name="T71" fmla="*/ 35 h 107"/>
                    <a:gd name="T72" fmla="*/ 43 w 128"/>
                    <a:gd name="T73" fmla="*/ 40 h 107"/>
                    <a:gd name="T74" fmla="*/ 42 w 128"/>
                    <a:gd name="T75" fmla="*/ 43 h 107"/>
                    <a:gd name="T76" fmla="*/ 39 w 128"/>
                    <a:gd name="T77" fmla="*/ 45 h 107"/>
                    <a:gd name="T78" fmla="*/ 39 w 128"/>
                    <a:gd name="T79" fmla="*/ 49 h 107"/>
                    <a:gd name="T80" fmla="*/ 39 w 128"/>
                    <a:gd name="T81" fmla="*/ 52 h 107"/>
                    <a:gd name="T82" fmla="*/ 35 w 128"/>
                    <a:gd name="T83" fmla="*/ 56 h 107"/>
                    <a:gd name="T84" fmla="*/ 27 w 128"/>
                    <a:gd name="T85" fmla="*/ 62 h 107"/>
                    <a:gd name="T86" fmla="*/ 31 w 128"/>
                    <a:gd name="T87" fmla="*/ 64 h 107"/>
                    <a:gd name="T88" fmla="*/ 28 w 128"/>
                    <a:gd name="T89" fmla="*/ 66 h 107"/>
                    <a:gd name="T90" fmla="*/ 19 w 128"/>
                    <a:gd name="T91" fmla="*/ 68 h 107"/>
                    <a:gd name="T92" fmla="*/ 16 w 128"/>
                    <a:gd name="T93" fmla="*/ 72 h 107"/>
                    <a:gd name="T94" fmla="*/ 10 w 128"/>
                    <a:gd name="T95" fmla="*/ 73 h 107"/>
                    <a:gd name="T96" fmla="*/ 10 w 128"/>
                    <a:gd name="T97" fmla="*/ 74 h 107"/>
                    <a:gd name="T98" fmla="*/ 5 w 128"/>
                    <a:gd name="T99" fmla="*/ 75 h 107"/>
                    <a:gd name="T100" fmla="*/ 4 w 128"/>
                    <a:gd name="T101" fmla="*/ 81 h 107"/>
                    <a:gd name="T102" fmla="*/ 1 w 128"/>
                    <a:gd name="T103" fmla="*/ 86 h 107"/>
                    <a:gd name="T104" fmla="*/ 6 w 128"/>
                    <a:gd name="T105" fmla="*/ 92 h 107"/>
                    <a:gd name="T106" fmla="*/ 7 w 128"/>
                    <a:gd name="T107" fmla="*/ 94 h 107"/>
                    <a:gd name="T108" fmla="*/ 3 w 128"/>
                    <a:gd name="T109" fmla="*/ 93 h 107"/>
                    <a:gd name="T110" fmla="*/ 5 w 128"/>
                    <a:gd name="T111" fmla="*/ 97 h 107"/>
                    <a:gd name="T112" fmla="*/ 5 w 128"/>
                    <a:gd name="T113" fmla="*/ 103 h 107"/>
                    <a:gd name="T114" fmla="*/ 27 w 128"/>
                    <a:gd name="T115" fmla="*/ 99 h 107"/>
                    <a:gd name="T116" fmla="*/ 34 w 128"/>
                    <a:gd name="T117" fmla="*/ 10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8" h="107">
                      <a:moveTo>
                        <a:pt x="34" y="101"/>
                      </a:moveTo>
                      <a:cubicBezTo>
                        <a:pt x="34" y="101"/>
                        <a:pt x="35" y="98"/>
                        <a:pt x="35" y="97"/>
                      </a:cubicBezTo>
                      <a:cubicBezTo>
                        <a:pt x="35" y="95"/>
                        <a:pt x="36" y="94"/>
                        <a:pt x="38" y="93"/>
                      </a:cubicBezTo>
                      <a:cubicBezTo>
                        <a:pt x="40" y="91"/>
                        <a:pt x="38" y="88"/>
                        <a:pt x="38" y="87"/>
                      </a:cubicBezTo>
                      <a:cubicBezTo>
                        <a:pt x="38" y="84"/>
                        <a:pt x="42" y="84"/>
                        <a:pt x="39" y="82"/>
                      </a:cubicBezTo>
                      <a:cubicBezTo>
                        <a:pt x="37" y="80"/>
                        <a:pt x="36" y="80"/>
                        <a:pt x="37" y="77"/>
                      </a:cubicBezTo>
                      <a:cubicBezTo>
                        <a:pt x="38" y="75"/>
                        <a:pt x="37" y="73"/>
                        <a:pt x="37" y="71"/>
                      </a:cubicBezTo>
                      <a:cubicBezTo>
                        <a:pt x="36" y="68"/>
                        <a:pt x="35" y="65"/>
                        <a:pt x="38" y="63"/>
                      </a:cubicBezTo>
                      <a:cubicBezTo>
                        <a:pt x="39" y="62"/>
                        <a:pt x="41" y="62"/>
                        <a:pt x="42" y="61"/>
                      </a:cubicBezTo>
                      <a:cubicBezTo>
                        <a:pt x="43" y="61"/>
                        <a:pt x="44" y="62"/>
                        <a:pt x="45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4" y="55"/>
                        <a:pt x="46" y="54"/>
                        <a:pt x="47" y="52"/>
                      </a:cubicBezTo>
                      <a:cubicBezTo>
                        <a:pt x="47" y="51"/>
                        <a:pt x="48" y="48"/>
                        <a:pt x="48" y="46"/>
                      </a:cubicBezTo>
                      <a:cubicBezTo>
                        <a:pt x="48" y="44"/>
                        <a:pt x="52" y="44"/>
                        <a:pt x="51" y="43"/>
                      </a:cubicBezTo>
                      <a:cubicBezTo>
                        <a:pt x="51" y="41"/>
                        <a:pt x="53" y="40"/>
                        <a:pt x="54" y="38"/>
                      </a:cubicBezTo>
                      <a:cubicBezTo>
                        <a:pt x="56" y="36"/>
                        <a:pt x="56" y="37"/>
                        <a:pt x="56" y="34"/>
                      </a:cubicBezTo>
                      <a:cubicBezTo>
                        <a:pt x="55" y="33"/>
                        <a:pt x="59" y="28"/>
                        <a:pt x="60" y="28"/>
                      </a:cubicBezTo>
                      <a:cubicBezTo>
                        <a:pt x="61" y="27"/>
                        <a:pt x="64" y="28"/>
                        <a:pt x="65" y="28"/>
                      </a:cubicBezTo>
                      <a:cubicBezTo>
                        <a:pt x="65" y="26"/>
                        <a:pt x="65" y="25"/>
                        <a:pt x="65" y="23"/>
                      </a:cubicBezTo>
                      <a:cubicBezTo>
                        <a:pt x="68" y="24"/>
                        <a:pt x="70" y="24"/>
                        <a:pt x="72" y="25"/>
                      </a:cubicBezTo>
                      <a:cubicBezTo>
                        <a:pt x="76" y="25"/>
                        <a:pt x="74" y="21"/>
                        <a:pt x="75" y="19"/>
                      </a:cubicBezTo>
                      <a:cubicBezTo>
                        <a:pt x="75" y="19"/>
                        <a:pt x="77" y="19"/>
                        <a:pt x="78" y="19"/>
                      </a:cubicBezTo>
                      <a:cubicBezTo>
                        <a:pt x="79" y="18"/>
                        <a:pt x="81" y="16"/>
                        <a:pt x="82" y="18"/>
                      </a:cubicBezTo>
                      <a:cubicBezTo>
                        <a:pt x="84" y="19"/>
                        <a:pt x="84" y="21"/>
                        <a:pt x="86" y="22"/>
                      </a:cubicBezTo>
                      <a:cubicBezTo>
                        <a:pt x="87" y="22"/>
                        <a:pt x="89" y="22"/>
                        <a:pt x="90" y="22"/>
                      </a:cubicBezTo>
                      <a:cubicBezTo>
                        <a:pt x="91" y="22"/>
                        <a:pt x="92" y="21"/>
                        <a:pt x="94" y="21"/>
                      </a:cubicBezTo>
                      <a:cubicBezTo>
                        <a:pt x="95" y="21"/>
                        <a:pt x="96" y="23"/>
                        <a:pt x="98" y="23"/>
                      </a:cubicBezTo>
                      <a:cubicBezTo>
                        <a:pt x="98" y="22"/>
                        <a:pt x="102" y="20"/>
                        <a:pt x="102" y="20"/>
                      </a:cubicBezTo>
                      <a:cubicBezTo>
                        <a:pt x="102" y="17"/>
                        <a:pt x="102" y="16"/>
                        <a:pt x="103" y="14"/>
                      </a:cubicBezTo>
                      <a:cubicBezTo>
                        <a:pt x="104" y="13"/>
                        <a:pt x="106" y="11"/>
                        <a:pt x="107" y="11"/>
                      </a:cubicBezTo>
                      <a:cubicBezTo>
                        <a:pt x="108" y="11"/>
                        <a:pt x="109" y="11"/>
                        <a:pt x="110" y="11"/>
                      </a:cubicBezTo>
                      <a:cubicBezTo>
                        <a:pt x="111" y="11"/>
                        <a:pt x="111" y="10"/>
                        <a:pt x="112" y="10"/>
                      </a:cubicBezTo>
                      <a:cubicBezTo>
                        <a:pt x="113" y="10"/>
                        <a:pt x="115" y="12"/>
                        <a:pt x="116" y="12"/>
                      </a:cubicBezTo>
                      <a:cubicBezTo>
                        <a:pt x="118" y="13"/>
                        <a:pt x="119" y="14"/>
                        <a:pt x="119" y="17"/>
                      </a:cubicBezTo>
                      <a:cubicBezTo>
                        <a:pt x="121" y="17"/>
                        <a:pt x="126" y="14"/>
                        <a:pt x="124" y="12"/>
                      </a:cubicBezTo>
                      <a:cubicBezTo>
                        <a:pt x="126" y="13"/>
                        <a:pt x="121" y="13"/>
                        <a:pt x="120" y="13"/>
                      </a:cubicBezTo>
                      <a:cubicBezTo>
                        <a:pt x="125" y="12"/>
                        <a:pt x="118" y="9"/>
                        <a:pt x="117" y="10"/>
                      </a:cubicBezTo>
                      <a:cubicBezTo>
                        <a:pt x="118" y="9"/>
                        <a:pt x="119" y="10"/>
                        <a:pt x="119" y="10"/>
                      </a:cubicBezTo>
                      <a:cubicBezTo>
                        <a:pt x="121" y="10"/>
                        <a:pt x="123" y="10"/>
                        <a:pt x="124" y="9"/>
                      </a:cubicBezTo>
                      <a:cubicBezTo>
                        <a:pt x="125" y="9"/>
                        <a:pt x="128" y="7"/>
                        <a:pt x="127" y="6"/>
                      </a:cubicBezTo>
                      <a:cubicBezTo>
                        <a:pt x="125" y="5"/>
                        <a:pt x="122" y="4"/>
                        <a:pt x="119" y="3"/>
                      </a:cubicBezTo>
                      <a:cubicBezTo>
                        <a:pt x="118" y="2"/>
                        <a:pt x="117" y="4"/>
                        <a:pt x="116" y="5"/>
                      </a:cubicBezTo>
                      <a:cubicBezTo>
                        <a:pt x="116" y="5"/>
                        <a:pt x="114" y="8"/>
                        <a:pt x="114" y="7"/>
                      </a:cubicBezTo>
                      <a:cubicBezTo>
                        <a:pt x="114" y="7"/>
                        <a:pt x="114" y="6"/>
                        <a:pt x="114" y="5"/>
                      </a:cubicBezTo>
                      <a:cubicBezTo>
                        <a:pt x="114" y="5"/>
                        <a:pt x="112" y="5"/>
                        <a:pt x="112" y="5"/>
                      </a:cubicBezTo>
                      <a:cubicBezTo>
                        <a:pt x="113" y="4"/>
                        <a:pt x="115" y="5"/>
                        <a:pt x="115" y="4"/>
                      </a:cubicBezTo>
                      <a:cubicBezTo>
                        <a:pt x="115" y="4"/>
                        <a:pt x="112" y="4"/>
                        <a:pt x="112" y="4"/>
                      </a:cubicBezTo>
                      <a:cubicBezTo>
                        <a:pt x="112" y="3"/>
                        <a:pt x="116" y="3"/>
                        <a:pt x="116" y="2"/>
                      </a:cubicBezTo>
                      <a:cubicBezTo>
                        <a:pt x="115" y="1"/>
                        <a:pt x="109" y="0"/>
                        <a:pt x="110" y="2"/>
                      </a:cubicBezTo>
                      <a:cubicBezTo>
                        <a:pt x="111" y="3"/>
                        <a:pt x="111" y="3"/>
                        <a:pt x="110" y="4"/>
                      </a:cubicBezTo>
                      <a:cubicBezTo>
                        <a:pt x="109" y="5"/>
                        <a:pt x="107" y="7"/>
                        <a:pt x="106" y="7"/>
                      </a:cubicBezTo>
                      <a:cubicBezTo>
                        <a:pt x="105" y="7"/>
                        <a:pt x="106" y="3"/>
                        <a:pt x="106" y="3"/>
                      </a:cubicBezTo>
                      <a:cubicBezTo>
                        <a:pt x="106" y="2"/>
                        <a:pt x="101" y="9"/>
                        <a:pt x="100" y="9"/>
                      </a:cubicBezTo>
                      <a:cubicBezTo>
                        <a:pt x="97" y="9"/>
                        <a:pt x="100" y="5"/>
                        <a:pt x="101" y="4"/>
                      </a:cubicBezTo>
                      <a:cubicBezTo>
                        <a:pt x="102" y="4"/>
                        <a:pt x="103" y="2"/>
                        <a:pt x="103" y="2"/>
                      </a:cubicBezTo>
                      <a:cubicBezTo>
                        <a:pt x="102" y="1"/>
                        <a:pt x="100" y="0"/>
                        <a:pt x="100" y="1"/>
                      </a:cubicBezTo>
                      <a:cubicBezTo>
                        <a:pt x="100" y="1"/>
                        <a:pt x="101" y="2"/>
                        <a:pt x="101" y="2"/>
                      </a:cubicBezTo>
                      <a:cubicBezTo>
                        <a:pt x="101" y="2"/>
                        <a:pt x="99" y="2"/>
                        <a:pt x="98" y="2"/>
                      </a:cubicBezTo>
                      <a:cubicBezTo>
                        <a:pt x="97" y="3"/>
                        <a:pt x="98" y="2"/>
                        <a:pt x="97" y="1"/>
                      </a:cubicBezTo>
                      <a:cubicBezTo>
                        <a:pt x="97" y="1"/>
                        <a:pt x="95" y="3"/>
                        <a:pt x="95" y="3"/>
                      </a:cubicBezTo>
                      <a:cubicBezTo>
                        <a:pt x="95" y="4"/>
                        <a:pt x="97" y="5"/>
                        <a:pt x="96" y="5"/>
                      </a:cubicBezTo>
                      <a:cubicBezTo>
                        <a:pt x="95" y="5"/>
                        <a:pt x="95" y="5"/>
                        <a:pt x="95" y="5"/>
                      </a:cubicBezTo>
                      <a:cubicBezTo>
                        <a:pt x="94" y="5"/>
                        <a:pt x="94" y="6"/>
                        <a:pt x="94" y="7"/>
                      </a:cubicBezTo>
                      <a:cubicBezTo>
                        <a:pt x="95" y="5"/>
                        <a:pt x="91" y="6"/>
                        <a:pt x="91" y="6"/>
                      </a:cubicBezTo>
                      <a:cubicBezTo>
                        <a:pt x="91" y="6"/>
                        <a:pt x="93" y="5"/>
                        <a:pt x="93" y="4"/>
                      </a:cubicBezTo>
                      <a:cubicBezTo>
                        <a:pt x="93" y="5"/>
                        <a:pt x="89" y="6"/>
                        <a:pt x="88" y="6"/>
                      </a:cubicBezTo>
                      <a:cubicBezTo>
                        <a:pt x="87" y="6"/>
                        <a:pt x="91" y="9"/>
                        <a:pt x="91" y="9"/>
                      </a:cubicBezTo>
                      <a:cubicBezTo>
                        <a:pt x="91" y="9"/>
                        <a:pt x="90" y="11"/>
                        <a:pt x="90" y="11"/>
                      </a:cubicBezTo>
                      <a:cubicBezTo>
                        <a:pt x="90" y="11"/>
                        <a:pt x="87" y="8"/>
                        <a:pt x="87" y="8"/>
                      </a:cubicBezTo>
                      <a:cubicBezTo>
                        <a:pt x="87" y="8"/>
                        <a:pt x="85" y="11"/>
                        <a:pt x="85" y="8"/>
                      </a:cubicBezTo>
                      <a:cubicBezTo>
                        <a:pt x="84" y="7"/>
                        <a:pt x="81" y="9"/>
                        <a:pt x="80" y="8"/>
                      </a:cubicBezTo>
                      <a:cubicBezTo>
                        <a:pt x="81" y="9"/>
                        <a:pt x="84" y="9"/>
                        <a:pt x="84" y="10"/>
                      </a:cubicBezTo>
                      <a:cubicBezTo>
                        <a:pt x="84" y="10"/>
                        <a:pt x="83" y="10"/>
                        <a:pt x="83" y="11"/>
                      </a:cubicBezTo>
                      <a:cubicBezTo>
                        <a:pt x="83" y="12"/>
                        <a:pt x="84" y="12"/>
                        <a:pt x="84" y="13"/>
                      </a:cubicBezTo>
                      <a:cubicBezTo>
                        <a:pt x="84" y="13"/>
                        <a:pt x="81" y="12"/>
                        <a:pt x="81" y="11"/>
                      </a:cubicBezTo>
                      <a:cubicBezTo>
                        <a:pt x="80" y="11"/>
                        <a:pt x="80" y="12"/>
                        <a:pt x="80" y="13"/>
                      </a:cubicBezTo>
                      <a:cubicBezTo>
                        <a:pt x="79" y="13"/>
                        <a:pt x="79" y="12"/>
                        <a:pt x="79" y="11"/>
                      </a:cubicBezTo>
                      <a:cubicBezTo>
                        <a:pt x="79" y="11"/>
                        <a:pt x="77" y="13"/>
                        <a:pt x="77" y="13"/>
                      </a:cubicBezTo>
                      <a:cubicBezTo>
                        <a:pt x="76" y="14"/>
                        <a:pt x="78" y="14"/>
                        <a:pt x="78" y="15"/>
                      </a:cubicBezTo>
                      <a:cubicBezTo>
                        <a:pt x="78" y="15"/>
                        <a:pt x="76" y="15"/>
                        <a:pt x="76" y="15"/>
                      </a:cubicBezTo>
                      <a:cubicBezTo>
                        <a:pt x="75" y="14"/>
                        <a:pt x="76" y="13"/>
                        <a:pt x="76" y="12"/>
                      </a:cubicBezTo>
                      <a:cubicBezTo>
                        <a:pt x="76" y="12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4" y="14"/>
                      </a:cubicBezTo>
                      <a:cubicBezTo>
                        <a:pt x="73" y="14"/>
                        <a:pt x="72" y="16"/>
                        <a:pt x="72" y="16"/>
                      </a:cubicBezTo>
                      <a:cubicBezTo>
                        <a:pt x="71" y="15"/>
                        <a:pt x="73" y="14"/>
                        <a:pt x="72" y="14"/>
                      </a:cubicBezTo>
                      <a:cubicBezTo>
                        <a:pt x="71" y="13"/>
                        <a:pt x="70" y="13"/>
                        <a:pt x="70" y="12"/>
                      </a:cubicBezTo>
                      <a:cubicBezTo>
                        <a:pt x="70" y="12"/>
                        <a:pt x="72" y="12"/>
                        <a:pt x="72" y="12"/>
                      </a:cubicBezTo>
                      <a:cubicBezTo>
                        <a:pt x="72" y="11"/>
                        <a:pt x="69" y="10"/>
                        <a:pt x="68" y="10"/>
                      </a:cubicBezTo>
                      <a:cubicBezTo>
                        <a:pt x="68" y="11"/>
                        <a:pt x="69" y="13"/>
                        <a:pt x="69" y="13"/>
                      </a:cubicBezTo>
                      <a:cubicBezTo>
                        <a:pt x="69" y="13"/>
                        <a:pt x="65" y="14"/>
                        <a:pt x="66" y="14"/>
                      </a:cubicBezTo>
                      <a:cubicBezTo>
                        <a:pt x="66" y="14"/>
                        <a:pt x="68" y="14"/>
                        <a:pt x="68" y="14"/>
                      </a:cubicBezTo>
                      <a:cubicBezTo>
                        <a:pt x="68" y="14"/>
                        <a:pt x="67" y="14"/>
                        <a:pt x="67" y="14"/>
                      </a:cubicBezTo>
                      <a:cubicBezTo>
                        <a:pt x="68" y="16"/>
                        <a:pt x="70" y="14"/>
                        <a:pt x="69" y="14"/>
                      </a:cubicBezTo>
                      <a:cubicBezTo>
                        <a:pt x="70" y="15"/>
                        <a:pt x="69" y="16"/>
                        <a:pt x="69" y="16"/>
                      </a:cubicBezTo>
                      <a:cubicBezTo>
                        <a:pt x="69" y="17"/>
                        <a:pt x="67" y="15"/>
                        <a:pt x="67" y="15"/>
                      </a:cubicBezTo>
                      <a:cubicBezTo>
                        <a:pt x="66" y="15"/>
                        <a:pt x="66" y="14"/>
                        <a:pt x="65" y="14"/>
                      </a:cubicBezTo>
                      <a:cubicBezTo>
                        <a:pt x="65" y="14"/>
                        <a:pt x="64" y="16"/>
                        <a:pt x="63" y="15"/>
                      </a:cubicBezTo>
                      <a:cubicBezTo>
                        <a:pt x="63" y="14"/>
                        <a:pt x="60" y="16"/>
                        <a:pt x="60" y="16"/>
                      </a:cubicBezTo>
                      <a:cubicBezTo>
                        <a:pt x="60" y="16"/>
                        <a:pt x="60" y="19"/>
                        <a:pt x="60" y="19"/>
                      </a:cubicBezTo>
                      <a:cubicBezTo>
                        <a:pt x="60" y="20"/>
                        <a:pt x="61" y="17"/>
                        <a:pt x="62" y="18"/>
                      </a:cubicBezTo>
                      <a:cubicBezTo>
                        <a:pt x="62" y="18"/>
                        <a:pt x="64" y="19"/>
                        <a:pt x="64" y="18"/>
                      </a:cubicBezTo>
                      <a:cubicBezTo>
                        <a:pt x="64" y="19"/>
                        <a:pt x="63" y="19"/>
                        <a:pt x="63" y="20"/>
                      </a:cubicBezTo>
                      <a:cubicBezTo>
                        <a:pt x="62" y="20"/>
                        <a:pt x="63" y="22"/>
                        <a:pt x="62" y="22"/>
                      </a:cubicBezTo>
                      <a:cubicBezTo>
                        <a:pt x="62" y="23"/>
                        <a:pt x="61" y="21"/>
                        <a:pt x="61" y="21"/>
                      </a:cubicBezTo>
                      <a:cubicBezTo>
                        <a:pt x="60" y="21"/>
                        <a:pt x="60" y="23"/>
                        <a:pt x="59" y="23"/>
                      </a:cubicBezTo>
                      <a:cubicBezTo>
                        <a:pt x="59" y="23"/>
                        <a:pt x="59" y="21"/>
                        <a:pt x="59" y="21"/>
                      </a:cubicBezTo>
                      <a:cubicBezTo>
                        <a:pt x="58" y="21"/>
                        <a:pt x="58" y="22"/>
                        <a:pt x="57" y="22"/>
                      </a:cubicBezTo>
                      <a:cubicBezTo>
                        <a:pt x="57" y="22"/>
                        <a:pt x="57" y="20"/>
                        <a:pt x="57" y="20"/>
                      </a:cubicBezTo>
                      <a:cubicBezTo>
                        <a:pt x="57" y="19"/>
                        <a:pt x="56" y="22"/>
                        <a:pt x="55" y="22"/>
                      </a:cubicBezTo>
                      <a:cubicBezTo>
                        <a:pt x="53" y="23"/>
                        <a:pt x="56" y="17"/>
                        <a:pt x="56" y="17"/>
                      </a:cubicBezTo>
                      <a:cubicBezTo>
                        <a:pt x="55" y="17"/>
                        <a:pt x="53" y="18"/>
                        <a:pt x="53" y="18"/>
                      </a:cubicBezTo>
                      <a:cubicBezTo>
                        <a:pt x="52" y="19"/>
                        <a:pt x="54" y="20"/>
                        <a:pt x="54" y="20"/>
                      </a:cubicBezTo>
                      <a:cubicBezTo>
                        <a:pt x="53" y="20"/>
                        <a:pt x="53" y="20"/>
                        <a:pt x="52" y="20"/>
                      </a:cubicBezTo>
                      <a:cubicBezTo>
                        <a:pt x="52" y="20"/>
                        <a:pt x="52" y="21"/>
                        <a:pt x="51" y="22"/>
                      </a:cubicBezTo>
                      <a:cubicBezTo>
                        <a:pt x="52" y="21"/>
                        <a:pt x="47" y="21"/>
                        <a:pt x="49" y="22"/>
                      </a:cubicBezTo>
                      <a:cubicBezTo>
                        <a:pt x="49" y="23"/>
                        <a:pt x="51" y="22"/>
                        <a:pt x="51" y="22"/>
                      </a:cubicBezTo>
                      <a:cubicBezTo>
                        <a:pt x="51" y="22"/>
                        <a:pt x="50" y="23"/>
                        <a:pt x="51" y="23"/>
                      </a:cubicBezTo>
                      <a:cubicBezTo>
                        <a:pt x="51" y="23"/>
                        <a:pt x="52" y="23"/>
                        <a:pt x="52" y="22"/>
                      </a:cubicBezTo>
                      <a:cubicBezTo>
                        <a:pt x="52" y="22"/>
                        <a:pt x="52" y="24"/>
                        <a:pt x="51" y="24"/>
                      </a:cubicBezTo>
                      <a:cubicBezTo>
                        <a:pt x="50" y="24"/>
                        <a:pt x="50" y="23"/>
                        <a:pt x="49" y="23"/>
                      </a:cubicBezTo>
                      <a:cubicBezTo>
                        <a:pt x="48" y="24"/>
                        <a:pt x="48" y="26"/>
                        <a:pt x="47" y="26"/>
                      </a:cubicBezTo>
                      <a:cubicBezTo>
                        <a:pt x="47" y="26"/>
                        <a:pt x="44" y="26"/>
                        <a:pt x="44" y="26"/>
                      </a:cubicBezTo>
                      <a:cubicBezTo>
                        <a:pt x="44" y="29"/>
                        <a:pt x="51" y="25"/>
                        <a:pt x="51" y="25"/>
                      </a:cubicBezTo>
                      <a:cubicBezTo>
                        <a:pt x="52" y="25"/>
                        <a:pt x="53" y="24"/>
                        <a:pt x="54" y="25"/>
                      </a:cubicBezTo>
                      <a:cubicBezTo>
                        <a:pt x="56" y="25"/>
                        <a:pt x="55" y="23"/>
                        <a:pt x="54" y="23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56" y="25"/>
                        <a:pt x="57" y="23"/>
                        <a:pt x="58" y="23"/>
                      </a:cubicBezTo>
                      <a:cubicBezTo>
                        <a:pt x="57" y="23"/>
                        <a:pt x="57" y="25"/>
                        <a:pt x="56" y="25"/>
                      </a:cubicBezTo>
                      <a:cubicBezTo>
                        <a:pt x="57" y="25"/>
                        <a:pt x="58" y="25"/>
                        <a:pt x="58" y="25"/>
                      </a:cubicBezTo>
                      <a:cubicBezTo>
                        <a:pt x="58" y="25"/>
                        <a:pt x="56" y="26"/>
                        <a:pt x="56" y="27"/>
                      </a:cubicBezTo>
                      <a:cubicBezTo>
                        <a:pt x="56" y="27"/>
                        <a:pt x="61" y="25"/>
                        <a:pt x="61" y="26"/>
                      </a:cubicBezTo>
                      <a:cubicBezTo>
                        <a:pt x="60" y="27"/>
                        <a:pt x="57" y="26"/>
                        <a:pt x="57" y="28"/>
                      </a:cubicBezTo>
                      <a:cubicBezTo>
                        <a:pt x="56" y="31"/>
                        <a:pt x="54" y="27"/>
                        <a:pt x="54" y="27"/>
                      </a:cubicBezTo>
                      <a:cubicBezTo>
                        <a:pt x="54" y="26"/>
                        <a:pt x="54" y="29"/>
                        <a:pt x="54" y="29"/>
                      </a:cubicBezTo>
                      <a:cubicBezTo>
                        <a:pt x="54" y="29"/>
                        <a:pt x="53" y="27"/>
                        <a:pt x="52" y="27"/>
                      </a:cubicBezTo>
                      <a:cubicBezTo>
                        <a:pt x="51" y="28"/>
                        <a:pt x="49" y="30"/>
                        <a:pt x="49" y="31"/>
                      </a:cubicBezTo>
                      <a:cubicBezTo>
                        <a:pt x="49" y="31"/>
                        <a:pt x="51" y="30"/>
                        <a:pt x="51" y="30"/>
                      </a:cubicBezTo>
                      <a:cubicBezTo>
                        <a:pt x="51" y="31"/>
                        <a:pt x="53" y="30"/>
                        <a:pt x="53" y="31"/>
                      </a:cubicBezTo>
                      <a:cubicBezTo>
                        <a:pt x="53" y="30"/>
                        <a:pt x="50" y="31"/>
                        <a:pt x="50" y="32"/>
                      </a:cubicBezTo>
                      <a:cubicBezTo>
                        <a:pt x="51" y="33"/>
                        <a:pt x="54" y="31"/>
                        <a:pt x="53" y="33"/>
                      </a:cubicBezTo>
                      <a:cubicBezTo>
                        <a:pt x="54" y="31"/>
                        <a:pt x="47" y="34"/>
                        <a:pt x="47" y="34"/>
                      </a:cubicBezTo>
                      <a:cubicBezTo>
                        <a:pt x="47" y="33"/>
                        <a:pt x="53" y="35"/>
                        <a:pt x="52" y="35"/>
                      </a:cubicBezTo>
                      <a:cubicBezTo>
                        <a:pt x="51" y="36"/>
                        <a:pt x="50" y="34"/>
                        <a:pt x="49" y="35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36"/>
                        <a:pt x="46" y="34"/>
                        <a:pt x="45" y="36"/>
                      </a:cubicBezTo>
                      <a:cubicBezTo>
                        <a:pt x="45" y="36"/>
                        <a:pt x="48" y="36"/>
                        <a:pt x="48" y="36"/>
                      </a:cubicBezTo>
                      <a:cubicBezTo>
                        <a:pt x="46" y="38"/>
                        <a:pt x="44" y="36"/>
                        <a:pt x="45" y="39"/>
                      </a:cubicBezTo>
                      <a:cubicBezTo>
                        <a:pt x="45" y="39"/>
                        <a:pt x="43" y="40"/>
                        <a:pt x="43" y="40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42" y="42"/>
                        <a:pt x="41" y="42"/>
                        <a:pt x="41" y="42"/>
                      </a:cubicBezTo>
                      <a:cubicBezTo>
                        <a:pt x="41" y="43"/>
                        <a:pt x="42" y="42"/>
                        <a:pt x="42" y="42"/>
                      </a:cubicBezTo>
                      <a:cubicBezTo>
                        <a:pt x="43" y="42"/>
                        <a:pt x="42" y="43"/>
                        <a:pt x="42" y="43"/>
                      </a:cubicBezTo>
                      <a:cubicBezTo>
                        <a:pt x="43" y="43"/>
                        <a:pt x="45" y="44"/>
                        <a:pt x="46" y="43"/>
                      </a:cubicBezTo>
                      <a:cubicBezTo>
                        <a:pt x="44" y="44"/>
                        <a:pt x="44" y="44"/>
                        <a:pt x="42" y="44"/>
                      </a:cubicBezTo>
                      <a:cubicBezTo>
                        <a:pt x="41" y="44"/>
                        <a:pt x="38" y="44"/>
                        <a:pt x="38" y="45"/>
                      </a:cubicBezTo>
                      <a:cubicBezTo>
                        <a:pt x="38" y="45"/>
                        <a:pt x="39" y="45"/>
                        <a:pt x="39" y="45"/>
                      </a:cubicBezTo>
                      <a:cubicBezTo>
                        <a:pt x="39" y="45"/>
                        <a:pt x="38" y="46"/>
                        <a:pt x="38" y="46"/>
                      </a:cubicBezTo>
                      <a:cubicBezTo>
                        <a:pt x="38" y="46"/>
                        <a:pt x="40" y="45"/>
                        <a:pt x="40" y="46"/>
                      </a:cubicBezTo>
                      <a:cubicBezTo>
                        <a:pt x="40" y="46"/>
                        <a:pt x="38" y="48"/>
                        <a:pt x="38" y="48"/>
                      </a:cubicBezTo>
                      <a:cubicBezTo>
                        <a:pt x="38" y="48"/>
                        <a:pt x="39" y="48"/>
                        <a:pt x="39" y="49"/>
                      </a:cubicBezTo>
                      <a:cubicBezTo>
                        <a:pt x="39" y="49"/>
                        <a:pt x="37" y="49"/>
                        <a:pt x="37" y="49"/>
                      </a:cubicBezTo>
                      <a:cubicBezTo>
                        <a:pt x="37" y="49"/>
                        <a:pt x="39" y="50"/>
                        <a:pt x="39" y="50"/>
                      </a:cubicBezTo>
                      <a:cubicBezTo>
                        <a:pt x="38" y="50"/>
                        <a:pt x="37" y="50"/>
                        <a:pt x="37" y="50"/>
                      </a:cubicBezTo>
                      <a:cubicBezTo>
                        <a:pt x="37" y="51"/>
                        <a:pt x="38" y="52"/>
                        <a:pt x="39" y="52"/>
                      </a:cubicBezTo>
                      <a:cubicBezTo>
                        <a:pt x="37" y="52"/>
                        <a:pt x="35" y="52"/>
                        <a:pt x="34" y="54"/>
                      </a:cubicBezTo>
                      <a:cubicBezTo>
                        <a:pt x="34" y="55"/>
                        <a:pt x="30" y="54"/>
                        <a:pt x="30" y="54"/>
                      </a:cubicBezTo>
                      <a:cubicBezTo>
                        <a:pt x="30" y="57"/>
                        <a:pt x="36" y="54"/>
                        <a:pt x="37" y="54"/>
                      </a:cubicBezTo>
                      <a:cubicBezTo>
                        <a:pt x="36" y="54"/>
                        <a:pt x="35" y="56"/>
                        <a:pt x="35" y="56"/>
                      </a:cubicBezTo>
                      <a:cubicBezTo>
                        <a:pt x="32" y="56"/>
                        <a:pt x="34" y="57"/>
                        <a:pt x="33" y="58"/>
                      </a:cubicBezTo>
                      <a:cubicBezTo>
                        <a:pt x="32" y="59"/>
                        <a:pt x="30" y="57"/>
                        <a:pt x="29" y="58"/>
                      </a:cubicBezTo>
                      <a:cubicBezTo>
                        <a:pt x="29" y="59"/>
                        <a:pt x="26" y="61"/>
                        <a:pt x="26" y="61"/>
                      </a:cubicBezTo>
                      <a:cubicBezTo>
                        <a:pt x="26" y="62"/>
                        <a:pt x="27" y="62"/>
                        <a:pt x="27" y="62"/>
                      </a:cubicBezTo>
                      <a:cubicBezTo>
                        <a:pt x="27" y="63"/>
                        <a:pt x="24" y="63"/>
                        <a:pt x="24" y="63"/>
                      </a:cubicBezTo>
                      <a:cubicBezTo>
                        <a:pt x="24" y="63"/>
                        <a:pt x="25" y="64"/>
                        <a:pt x="25" y="65"/>
                      </a:cubicBezTo>
                      <a:cubicBezTo>
                        <a:pt x="25" y="66"/>
                        <a:pt x="27" y="65"/>
                        <a:pt x="28" y="65"/>
                      </a:cubicBezTo>
                      <a:cubicBezTo>
                        <a:pt x="29" y="64"/>
                        <a:pt x="30" y="65"/>
                        <a:pt x="31" y="64"/>
                      </a:cubicBezTo>
                      <a:cubicBezTo>
                        <a:pt x="31" y="64"/>
                        <a:pt x="30" y="63"/>
                        <a:pt x="30" y="62"/>
                      </a:cubicBezTo>
                      <a:cubicBezTo>
                        <a:pt x="30" y="62"/>
                        <a:pt x="32" y="63"/>
                        <a:pt x="33" y="64"/>
                      </a:cubicBezTo>
                      <a:cubicBezTo>
                        <a:pt x="33" y="64"/>
                        <a:pt x="30" y="66"/>
                        <a:pt x="30" y="66"/>
                      </a:cubicBezTo>
                      <a:cubicBezTo>
                        <a:pt x="29" y="66"/>
                        <a:pt x="28" y="67"/>
                        <a:pt x="28" y="66"/>
                      </a:cubicBezTo>
                      <a:cubicBezTo>
                        <a:pt x="27" y="65"/>
                        <a:pt x="26" y="67"/>
                        <a:pt x="25" y="67"/>
                      </a:cubicBezTo>
                      <a:cubicBezTo>
                        <a:pt x="24" y="66"/>
                        <a:pt x="24" y="63"/>
                        <a:pt x="23" y="66"/>
                      </a:cubicBezTo>
                      <a:cubicBezTo>
                        <a:pt x="21" y="70"/>
                        <a:pt x="20" y="65"/>
                        <a:pt x="21" y="65"/>
                      </a:cubicBezTo>
                      <a:cubicBezTo>
                        <a:pt x="19" y="65"/>
                        <a:pt x="21" y="69"/>
                        <a:pt x="19" y="68"/>
                      </a:cubicBezTo>
                      <a:cubicBezTo>
                        <a:pt x="15" y="68"/>
                        <a:pt x="18" y="70"/>
                        <a:pt x="17" y="71"/>
                      </a:cubicBezTo>
                      <a:cubicBezTo>
                        <a:pt x="16" y="71"/>
                        <a:pt x="16" y="69"/>
                        <a:pt x="16" y="69"/>
                      </a:cubicBezTo>
                      <a:cubicBezTo>
                        <a:pt x="14" y="69"/>
                        <a:pt x="12" y="70"/>
                        <a:pt x="11" y="71"/>
                      </a:cubicBezTo>
                      <a:cubicBezTo>
                        <a:pt x="11" y="72"/>
                        <a:pt x="15" y="72"/>
                        <a:pt x="16" y="72"/>
                      </a:cubicBezTo>
                      <a:cubicBezTo>
                        <a:pt x="16" y="72"/>
                        <a:pt x="19" y="71"/>
                        <a:pt x="19" y="71"/>
                      </a:cubicBezTo>
                      <a:cubicBezTo>
                        <a:pt x="20" y="72"/>
                        <a:pt x="15" y="72"/>
                        <a:pt x="15" y="72"/>
                      </a:cubicBezTo>
                      <a:cubicBezTo>
                        <a:pt x="14" y="72"/>
                        <a:pt x="14" y="73"/>
                        <a:pt x="13" y="73"/>
                      </a:cubicBezTo>
                      <a:cubicBezTo>
                        <a:pt x="12" y="73"/>
                        <a:pt x="11" y="73"/>
                        <a:pt x="10" y="73"/>
                      </a:cubicBezTo>
                      <a:cubicBezTo>
                        <a:pt x="8" y="72"/>
                        <a:pt x="7" y="73"/>
                        <a:pt x="9" y="74"/>
                      </a:cubicBezTo>
                      <a:cubicBezTo>
                        <a:pt x="10" y="74"/>
                        <a:pt x="12" y="74"/>
                        <a:pt x="12" y="76"/>
                      </a:cubicBezTo>
                      <a:cubicBezTo>
                        <a:pt x="12" y="76"/>
                        <a:pt x="11" y="78"/>
                        <a:pt x="11" y="77"/>
                      </a:cubicBezTo>
                      <a:cubicBezTo>
                        <a:pt x="10" y="77"/>
                        <a:pt x="12" y="75"/>
                        <a:pt x="10" y="74"/>
                      </a:cubicBezTo>
                      <a:cubicBezTo>
                        <a:pt x="7" y="74"/>
                        <a:pt x="9" y="75"/>
                        <a:pt x="8" y="76"/>
                      </a:cubicBezTo>
                      <a:cubicBezTo>
                        <a:pt x="8" y="76"/>
                        <a:pt x="8" y="73"/>
                        <a:pt x="7" y="73"/>
                      </a:cubicBezTo>
                      <a:cubicBezTo>
                        <a:pt x="7" y="72"/>
                        <a:pt x="5" y="78"/>
                        <a:pt x="6" y="77"/>
                      </a:cubicBezTo>
                      <a:cubicBezTo>
                        <a:pt x="5" y="77"/>
                        <a:pt x="5" y="75"/>
                        <a:pt x="5" y="75"/>
                      </a:cubicBezTo>
                      <a:cubicBezTo>
                        <a:pt x="4" y="75"/>
                        <a:pt x="4" y="77"/>
                        <a:pt x="4" y="77"/>
                      </a:cubicBezTo>
                      <a:cubicBezTo>
                        <a:pt x="3" y="78"/>
                        <a:pt x="1" y="77"/>
                        <a:pt x="1" y="78"/>
                      </a:cubicBezTo>
                      <a:cubicBezTo>
                        <a:pt x="1" y="79"/>
                        <a:pt x="0" y="80"/>
                        <a:pt x="1" y="80"/>
                      </a:cubicBezTo>
                      <a:cubicBezTo>
                        <a:pt x="2" y="80"/>
                        <a:pt x="3" y="80"/>
                        <a:pt x="4" y="81"/>
                      </a:cubicBezTo>
                      <a:cubicBezTo>
                        <a:pt x="4" y="81"/>
                        <a:pt x="0" y="82"/>
                        <a:pt x="1" y="83"/>
                      </a:cubicBezTo>
                      <a:cubicBezTo>
                        <a:pt x="1" y="84"/>
                        <a:pt x="3" y="84"/>
                        <a:pt x="3" y="84"/>
                      </a:cubicBezTo>
                      <a:cubicBezTo>
                        <a:pt x="3" y="84"/>
                        <a:pt x="6" y="83"/>
                        <a:pt x="6" y="84"/>
                      </a:cubicBezTo>
                      <a:cubicBezTo>
                        <a:pt x="5" y="85"/>
                        <a:pt x="2" y="84"/>
                        <a:pt x="1" y="86"/>
                      </a:cubicBezTo>
                      <a:cubicBezTo>
                        <a:pt x="0" y="87"/>
                        <a:pt x="6" y="87"/>
                        <a:pt x="4" y="89"/>
                      </a:cubicBezTo>
                      <a:cubicBezTo>
                        <a:pt x="4" y="89"/>
                        <a:pt x="3" y="87"/>
                        <a:pt x="2" y="88"/>
                      </a:cubicBezTo>
                      <a:cubicBezTo>
                        <a:pt x="1" y="89"/>
                        <a:pt x="1" y="90"/>
                        <a:pt x="2" y="91"/>
                      </a:cubicBezTo>
                      <a:cubicBezTo>
                        <a:pt x="3" y="91"/>
                        <a:pt x="5" y="92"/>
                        <a:pt x="6" y="92"/>
                      </a:cubicBezTo>
                      <a:cubicBezTo>
                        <a:pt x="7" y="91"/>
                        <a:pt x="8" y="89"/>
                        <a:pt x="9" y="90"/>
                      </a:cubicBezTo>
                      <a:cubicBezTo>
                        <a:pt x="8" y="90"/>
                        <a:pt x="7" y="91"/>
                        <a:pt x="7" y="91"/>
                      </a:cubicBezTo>
                      <a:cubicBezTo>
                        <a:pt x="7" y="92"/>
                        <a:pt x="6" y="92"/>
                        <a:pt x="5" y="92"/>
                      </a:cubicBezTo>
                      <a:cubicBezTo>
                        <a:pt x="5" y="92"/>
                        <a:pt x="7" y="93"/>
                        <a:pt x="7" y="94"/>
                      </a:cubicBezTo>
                      <a:cubicBezTo>
                        <a:pt x="7" y="94"/>
                        <a:pt x="4" y="92"/>
                        <a:pt x="5" y="94"/>
                      </a:cubicBezTo>
                      <a:cubicBezTo>
                        <a:pt x="5" y="95"/>
                        <a:pt x="8" y="96"/>
                        <a:pt x="8" y="96"/>
                      </a:cubicBezTo>
                      <a:cubicBezTo>
                        <a:pt x="8" y="97"/>
                        <a:pt x="5" y="95"/>
                        <a:pt x="4" y="96"/>
                      </a:cubicBezTo>
                      <a:cubicBezTo>
                        <a:pt x="2" y="96"/>
                        <a:pt x="4" y="93"/>
                        <a:pt x="3" y="93"/>
                      </a:cubicBezTo>
                      <a:cubicBezTo>
                        <a:pt x="3" y="93"/>
                        <a:pt x="1" y="95"/>
                        <a:pt x="2" y="96"/>
                      </a:cubicBezTo>
                      <a:cubicBezTo>
                        <a:pt x="3" y="96"/>
                        <a:pt x="2" y="98"/>
                        <a:pt x="2" y="98"/>
                      </a:cubicBezTo>
                      <a:cubicBezTo>
                        <a:pt x="3" y="99"/>
                        <a:pt x="4" y="97"/>
                        <a:pt x="5" y="96"/>
                      </a:cubicBezTo>
                      <a:cubicBezTo>
                        <a:pt x="5" y="96"/>
                        <a:pt x="5" y="97"/>
                        <a:pt x="5" y="97"/>
                      </a:cubicBezTo>
                      <a:cubicBezTo>
                        <a:pt x="6" y="97"/>
                        <a:pt x="6" y="96"/>
                        <a:pt x="7" y="96"/>
                      </a:cubicBezTo>
                      <a:cubicBezTo>
                        <a:pt x="7" y="96"/>
                        <a:pt x="7" y="98"/>
                        <a:pt x="6" y="98"/>
                      </a:cubicBezTo>
                      <a:cubicBezTo>
                        <a:pt x="4" y="99"/>
                        <a:pt x="8" y="101"/>
                        <a:pt x="8" y="100"/>
                      </a:cubicBezTo>
                      <a:cubicBezTo>
                        <a:pt x="8" y="102"/>
                        <a:pt x="1" y="100"/>
                        <a:pt x="5" y="103"/>
                      </a:cubicBezTo>
                      <a:cubicBezTo>
                        <a:pt x="7" y="104"/>
                        <a:pt x="8" y="105"/>
                        <a:pt x="10" y="105"/>
                      </a:cubicBezTo>
                      <a:cubicBezTo>
                        <a:pt x="10" y="105"/>
                        <a:pt x="13" y="107"/>
                        <a:pt x="14" y="107"/>
                      </a:cubicBezTo>
                      <a:cubicBezTo>
                        <a:pt x="17" y="107"/>
                        <a:pt x="21" y="104"/>
                        <a:pt x="23" y="102"/>
                      </a:cubicBezTo>
                      <a:cubicBezTo>
                        <a:pt x="24" y="100"/>
                        <a:pt x="25" y="100"/>
                        <a:pt x="27" y="99"/>
                      </a:cubicBezTo>
                      <a:cubicBezTo>
                        <a:pt x="28" y="98"/>
                        <a:pt x="28" y="95"/>
                        <a:pt x="29" y="95"/>
                      </a:cubicBezTo>
                      <a:cubicBezTo>
                        <a:pt x="29" y="95"/>
                        <a:pt x="29" y="98"/>
                        <a:pt x="30" y="98"/>
                      </a:cubicBezTo>
                      <a:cubicBezTo>
                        <a:pt x="32" y="99"/>
                        <a:pt x="31" y="99"/>
                        <a:pt x="31" y="100"/>
                      </a:cubicBezTo>
                      <a:cubicBezTo>
                        <a:pt x="32" y="100"/>
                        <a:pt x="33" y="100"/>
                        <a:pt x="34" y="101"/>
                      </a:cubicBezTo>
                      <a:cubicBezTo>
                        <a:pt x="34" y="102"/>
                        <a:pt x="33" y="100"/>
                        <a:pt x="34" y="10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1" name="Freeform 725">
                  <a:extLst>
                    <a:ext uri="{FF2B5EF4-FFF2-40B4-BE49-F238E27FC236}">
                      <a16:creationId xmlns:a16="http://schemas.microsoft.com/office/drawing/2014/main" id="{DAFD7D4B-5E33-884C-88EA-AC79F77A7A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324" y="7031148"/>
                  <a:ext cx="187795" cy="207241"/>
                </a:xfrm>
                <a:custGeom>
                  <a:avLst/>
                  <a:gdLst>
                    <a:gd name="T0" fmla="*/ 21 w 24"/>
                    <a:gd name="T1" fmla="*/ 8 h 25"/>
                    <a:gd name="T2" fmla="*/ 18 w 24"/>
                    <a:gd name="T3" fmla="*/ 5 h 25"/>
                    <a:gd name="T4" fmla="*/ 15 w 24"/>
                    <a:gd name="T5" fmla="*/ 6 h 25"/>
                    <a:gd name="T6" fmla="*/ 16 w 24"/>
                    <a:gd name="T7" fmla="*/ 1 h 25"/>
                    <a:gd name="T8" fmla="*/ 10 w 24"/>
                    <a:gd name="T9" fmla="*/ 1 h 25"/>
                    <a:gd name="T10" fmla="*/ 10 w 24"/>
                    <a:gd name="T11" fmla="*/ 2 h 25"/>
                    <a:gd name="T12" fmla="*/ 9 w 24"/>
                    <a:gd name="T13" fmla="*/ 3 h 25"/>
                    <a:gd name="T14" fmla="*/ 11 w 24"/>
                    <a:gd name="T15" fmla="*/ 4 h 25"/>
                    <a:gd name="T16" fmla="*/ 9 w 24"/>
                    <a:gd name="T17" fmla="*/ 5 h 25"/>
                    <a:gd name="T18" fmla="*/ 2 w 24"/>
                    <a:gd name="T19" fmla="*/ 6 h 25"/>
                    <a:gd name="T20" fmla="*/ 3 w 24"/>
                    <a:gd name="T21" fmla="*/ 7 h 25"/>
                    <a:gd name="T22" fmla="*/ 2 w 24"/>
                    <a:gd name="T23" fmla="*/ 8 h 25"/>
                    <a:gd name="T24" fmla="*/ 2 w 24"/>
                    <a:gd name="T25" fmla="*/ 8 h 25"/>
                    <a:gd name="T26" fmla="*/ 1 w 24"/>
                    <a:gd name="T27" fmla="*/ 8 h 25"/>
                    <a:gd name="T28" fmla="*/ 3 w 24"/>
                    <a:gd name="T29" fmla="*/ 10 h 25"/>
                    <a:gd name="T30" fmla="*/ 6 w 24"/>
                    <a:gd name="T31" fmla="*/ 13 h 25"/>
                    <a:gd name="T32" fmla="*/ 5 w 24"/>
                    <a:gd name="T33" fmla="*/ 17 h 25"/>
                    <a:gd name="T34" fmla="*/ 1 w 24"/>
                    <a:gd name="T35" fmla="*/ 20 h 25"/>
                    <a:gd name="T36" fmla="*/ 3 w 24"/>
                    <a:gd name="T37" fmla="*/ 20 h 25"/>
                    <a:gd name="T38" fmla="*/ 0 w 24"/>
                    <a:gd name="T39" fmla="*/ 22 h 25"/>
                    <a:gd name="T40" fmla="*/ 3 w 24"/>
                    <a:gd name="T41" fmla="*/ 21 h 25"/>
                    <a:gd name="T42" fmla="*/ 2 w 24"/>
                    <a:gd name="T43" fmla="*/ 24 h 25"/>
                    <a:gd name="T44" fmla="*/ 4 w 24"/>
                    <a:gd name="T45" fmla="*/ 23 h 25"/>
                    <a:gd name="T46" fmla="*/ 4 w 24"/>
                    <a:gd name="T47" fmla="*/ 25 h 25"/>
                    <a:gd name="T48" fmla="*/ 8 w 24"/>
                    <a:gd name="T49" fmla="*/ 24 h 25"/>
                    <a:gd name="T50" fmla="*/ 17 w 24"/>
                    <a:gd name="T51" fmla="*/ 20 h 25"/>
                    <a:gd name="T52" fmla="*/ 22 w 24"/>
                    <a:gd name="T53" fmla="*/ 16 h 25"/>
                    <a:gd name="T54" fmla="*/ 21 w 24"/>
                    <a:gd name="T55" fmla="*/ 8 h 25"/>
                    <a:gd name="T56" fmla="*/ 21 w 24"/>
                    <a:gd name="T5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4" h="25">
                      <a:moveTo>
                        <a:pt x="21" y="8"/>
                      </a:moveTo>
                      <a:cubicBezTo>
                        <a:pt x="20" y="8"/>
                        <a:pt x="19" y="5"/>
                        <a:pt x="18" y="5"/>
                      </a:cubicBezTo>
                      <a:cubicBezTo>
                        <a:pt x="16" y="6"/>
                        <a:pt x="17" y="7"/>
                        <a:pt x="15" y="6"/>
                      </a:cubicBezTo>
                      <a:cubicBezTo>
                        <a:pt x="11" y="5"/>
                        <a:pt x="15" y="3"/>
                        <a:pt x="16" y="1"/>
                      </a:cubicBezTo>
                      <a:cubicBezTo>
                        <a:pt x="14" y="1"/>
                        <a:pt x="11" y="0"/>
                        <a:pt x="10" y="1"/>
                      </a:cubicBezTo>
                      <a:cubicBezTo>
                        <a:pt x="10" y="1"/>
                        <a:pt x="12" y="1"/>
                        <a:pt x="10" y="2"/>
                      </a:cubicBezTo>
                      <a:cubicBezTo>
                        <a:pt x="10" y="2"/>
                        <a:pt x="8" y="3"/>
                        <a:pt x="9" y="3"/>
                      </a:cubicBezTo>
                      <a:cubicBezTo>
                        <a:pt x="9" y="4"/>
                        <a:pt x="11" y="3"/>
                        <a:pt x="11" y="4"/>
                      </a:cubicBezTo>
                      <a:cubicBezTo>
                        <a:pt x="12" y="5"/>
                        <a:pt x="9" y="5"/>
                        <a:pt x="9" y="5"/>
                      </a:cubicBezTo>
                      <a:cubicBezTo>
                        <a:pt x="7" y="6"/>
                        <a:pt x="3" y="5"/>
                        <a:pt x="2" y="6"/>
                      </a:cubicBezTo>
                      <a:cubicBezTo>
                        <a:pt x="2" y="6"/>
                        <a:pt x="3" y="6"/>
                        <a:pt x="3" y="7"/>
                      </a:cubicBezTo>
                      <a:cubicBezTo>
                        <a:pt x="3" y="7"/>
                        <a:pt x="1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8"/>
                        <a:pt x="1" y="8"/>
                        <a:pt x="1" y="8"/>
                      </a:cubicBezTo>
                      <a:cubicBezTo>
                        <a:pt x="1" y="9"/>
                        <a:pt x="5" y="9"/>
                        <a:pt x="3" y="10"/>
                      </a:cubicBezTo>
                      <a:cubicBezTo>
                        <a:pt x="0" y="12"/>
                        <a:pt x="4" y="13"/>
                        <a:pt x="6" y="13"/>
                      </a:cubicBezTo>
                      <a:cubicBezTo>
                        <a:pt x="7" y="13"/>
                        <a:pt x="5" y="16"/>
                        <a:pt x="5" y="17"/>
                      </a:cubicBezTo>
                      <a:cubicBezTo>
                        <a:pt x="4" y="17"/>
                        <a:pt x="2" y="21"/>
                        <a:pt x="1" y="20"/>
                      </a:cubicBezTo>
                      <a:cubicBezTo>
                        <a:pt x="1" y="20"/>
                        <a:pt x="3" y="20"/>
                        <a:pt x="3" y="20"/>
                      </a:cubicBezTo>
                      <a:cubicBezTo>
                        <a:pt x="2" y="21"/>
                        <a:pt x="1" y="20"/>
                        <a:pt x="0" y="22"/>
                      </a:cubicBezTo>
                      <a:cubicBezTo>
                        <a:pt x="0" y="22"/>
                        <a:pt x="3" y="21"/>
                        <a:pt x="3" y="21"/>
                      </a:cubicBezTo>
                      <a:cubicBezTo>
                        <a:pt x="3" y="21"/>
                        <a:pt x="2" y="23"/>
                        <a:pt x="2" y="24"/>
                      </a:cubicBezTo>
                      <a:cubicBezTo>
                        <a:pt x="2" y="24"/>
                        <a:pt x="4" y="23"/>
                        <a:pt x="4" y="23"/>
                      </a:cubicBezTo>
                      <a:cubicBezTo>
                        <a:pt x="4" y="23"/>
                        <a:pt x="4" y="24"/>
                        <a:pt x="4" y="25"/>
                      </a:cubicBezTo>
                      <a:cubicBezTo>
                        <a:pt x="5" y="25"/>
                        <a:pt x="7" y="24"/>
                        <a:pt x="8" y="24"/>
                      </a:cubicBezTo>
                      <a:cubicBezTo>
                        <a:pt x="11" y="23"/>
                        <a:pt x="14" y="20"/>
                        <a:pt x="17" y="20"/>
                      </a:cubicBezTo>
                      <a:cubicBezTo>
                        <a:pt x="21" y="20"/>
                        <a:pt x="20" y="19"/>
                        <a:pt x="22" y="16"/>
                      </a:cubicBezTo>
                      <a:cubicBezTo>
                        <a:pt x="24" y="13"/>
                        <a:pt x="21" y="11"/>
                        <a:pt x="21" y="8"/>
                      </a:cubicBezTo>
                      <a:cubicBezTo>
                        <a:pt x="20" y="8"/>
                        <a:pt x="21" y="9"/>
                        <a:pt x="21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2" name="Freeform 726">
                  <a:extLst>
                    <a:ext uri="{FF2B5EF4-FFF2-40B4-BE49-F238E27FC236}">
                      <a16:creationId xmlns:a16="http://schemas.microsoft.com/office/drawing/2014/main" id="{EC5D4693-9FE7-BD4F-BFD6-ABD7C9372A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1218" y="7022635"/>
                  <a:ext cx="126090" cy="82329"/>
                </a:xfrm>
                <a:custGeom>
                  <a:avLst/>
                  <a:gdLst>
                    <a:gd name="T0" fmla="*/ 1 w 16"/>
                    <a:gd name="T1" fmla="*/ 6 h 10"/>
                    <a:gd name="T2" fmla="*/ 4 w 16"/>
                    <a:gd name="T3" fmla="*/ 8 h 10"/>
                    <a:gd name="T4" fmla="*/ 5 w 16"/>
                    <a:gd name="T5" fmla="*/ 7 h 10"/>
                    <a:gd name="T6" fmla="*/ 8 w 16"/>
                    <a:gd name="T7" fmla="*/ 8 h 10"/>
                    <a:gd name="T8" fmla="*/ 11 w 16"/>
                    <a:gd name="T9" fmla="*/ 4 h 10"/>
                    <a:gd name="T10" fmla="*/ 11 w 16"/>
                    <a:gd name="T11" fmla="*/ 2 h 10"/>
                    <a:gd name="T12" fmla="*/ 7 w 16"/>
                    <a:gd name="T13" fmla="*/ 1 h 10"/>
                    <a:gd name="T14" fmla="*/ 4 w 16"/>
                    <a:gd name="T15" fmla="*/ 2 h 10"/>
                    <a:gd name="T16" fmla="*/ 1 w 16"/>
                    <a:gd name="T17" fmla="*/ 6 h 10"/>
                    <a:gd name="T18" fmla="*/ 1 w 16"/>
                    <a:gd name="T1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0">
                      <a:moveTo>
                        <a:pt x="1" y="6"/>
                      </a:moveTo>
                      <a:cubicBezTo>
                        <a:pt x="0" y="7"/>
                        <a:pt x="3" y="8"/>
                        <a:pt x="4" y="8"/>
                      </a:cubicBezTo>
                      <a:cubicBezTo>
                        <a:pt x="4" y="8"/>
                        <a:pt x="5" y="7"/>
                        <a:pt x="5" y="7"/>
                      </a:cubicBezTo>
                      <a:cubicBezTo>
                        <a:pt x="6" y="6"/>
                        <a:pt x="7" y="7"/>
                        <a:pt x="8" y="8"/>
                      </a:cubicBezTo>
                      <a:cubicBezTo>
                        <a:pt x="10" y="10"/>
                        <a:pt x="16" y="5"/>
                        <a:pt x="11" y="4"/>
                      </a:cubicBezTo>
                      <a:cubicBezTo>
                        <a:pt x="12" y="4"/>
                        <a:pt x="11" y="2"/>
                        <a:pt x="11" y="2"/>
                      </a:cubicBezTo>
                      <a:cubicBezTo>
                        <a:pt x="10" y="0"/>
                        <a:pt x="9" y="0"/>
                        <a:pt x="7" y="1"/>
                      </a:cubicBezTo>
                      <a:cubicBezTo>
                        <a:pt x="6" y="1"/>
                        <a:pt x="4" y="1"/>
                        <a:pt x="4" y="2"/>
                      </a:cubicBezTo>
                      <a:cubicBezTo>
                        <a:pt x="3" y="3"/>
                        <a:pt x="1" y="4"/>
                        <a:pt x="1" y="6"/>
                      </a:cubicBezTo>
                      <a:cubicBezTo>
                        <a:pt x="1" y="6"/>
                        <a:pt x="1" y="5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3" name="Freeform 728">
                  <a:extLst>
                    <a:ext uri="{FF2B5EF4-FFF2-40B4-BE49-F238E27FC236}">
                      <a16:creationId xmlns:a16="http://schemas.microsoft.com/office/drawing/2014/main" id="{D9241719-1842-C34F-9B83-39784C0FB6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729531"/>
                  <a:ext cx="126090" cy="252668"/>
                </a:xfrm>
                <a:custGeom>
                  <a:avLst/>
                  <a:gdLst>
                    <a:gd name="T0" fmla="*/ 11 w 16"/>
                    <a:gd name="T1" fmla="*/ 25 h 30"/>
                    <a:gd name="T2" fmla="*/ 11 w 16"/>
                    <a:gd name="T3" fmla="*/ 21 h 30"/>
                    <a:gd name="T4" fmla="*/ 10 w 16"/>
                    <a:gd name="T5" fmla="*/ 16 h 30"/>
                    <a:gd name="T6" fmla="*/ 12 w 16"/>
                    <a:gd name="T7" fmla="*/ 14 h 30"/>
                    <a:gd name="T8" fmla="*/ 13 w 16"/>
                    <a:gd name="T9" fmla="*/ 9 h 30"/>
                    <a:gd name="T10" fmla="*/ 14 w 16"/>
                    <a:gd name="T11" fmla="*/ 4 h 30"/>
                    <a:gd name="T12" fmla="*/ 12 w 16"/>
                    <a:gd name="T13" fmla="*/ 1 h 30"/>
                    <a:gd name="T14" fmla="*/ 7 w 16"/>
                    <a:gd name="T15" fmla="*/ 2 h 30"/>
                    <a:gd name="T16" fmla="*/ 5 w 16"/>
                    <a:gd name="T17" fmla="*/ 0 h 30"/>
                    <a:gd name="T18" fmla="*/ 4 w 16"/>
                    <a:gd name="T19" fmla="*/ 0 h 30"/>
                    <a:gd name="T20" fmla="*/ 3 w 16"/>
                    <a:gd name="T21" fmla="*/ 4 h 30"/>
                    <a:gd name="T22" fmla="*/ 3 w 16"/>
                    <a:gd name="T23" fmla="*/ 8 h 30"/>
                    <a:gd name="T24" fmla="*/ 2 w 16"/>
                    <a:gd name="T25" fmla="*/ 13 h 30"/>
                    <a:gd name="T26" fmla="*/ 0 w 16"/>
                    <a:gd name="T27" fmla="*/ 20 h 30"/>
                    <a:gd name="T28" fmla="*/ 2 w 16"/>
                    <a:gd name="T29" fmla="*/ 22 h 30"/>
                    <a:gd name="T30" fmla="*/ 2 w 16"/>
                    <a:gd name="T31" fmla="*/ 28 h 30"/>
                    <a:gd name="T32" fmla="*/ 6 w 16"/>
                    <a:gd name="T33" fmla="*/ 30 h 30"/>
                    <a:gd name="T34" fmla="*/ 11 w 16"/>
                    <a:gd name="T35" fmla="*/ 25 h 30"/>
                    <a:gd name="T36" fmla="*/ 11 w 16"/>
                    <a:gd name="T37" fmla="*/ 2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30">
                      <a:moveTo>
                        <a:pt x="11" y="25"/>
                      </a:moveTo>
                      <a:cubicBezTo>
                        <a:pt x="12" y="23"/>
                        <a:pt x="10" y="22"/>
                        <a:pt x="11" y="21"/>
                      </a:cubicBezTo>
                      <a:cubicBezTo>
                        <a:pt x="12" y="18"/>
                        <a:pt x="12" y="18"/>
                        <a:pt x="10" y="16"/>
                      </a:cubicBezTo>
                      <a:cubicBezTo>
                        <a:pt x="9" y="14"/>
                        <a:pt x="11" y="15"/>
                        <a:pt x="12" y="14"/>
                      </a:cubicBezTo>
                      <a:cubicBezTo>
                        <a:pt x="13" y="13"/>
                        <a:pt x="13" y="10"/>
                        <a:pt x="13" y="9"/>
                      </a:cubicBezTo>
                      <a:cubicBezTo>
                        <a:pt x="13" y="6"/>
                        <a:pt x="12" y="6"/>
                        <a:pt x="14" y="4"/>
                      </a:cubicBezTo>
                      <a:cubicBezTo>
                        <a:pt x="16" y="3"/>
                        <a:pt x="14" y="0"/>
                        <a:pt x="12" y="1"/>
                      </a:cubicBezTo>
                      <a:cubicBezTo>
                        <a:pt x="10" y="1"/>
                        <a:pt x="9" y="2"/>
                        <a:pt x="7" y="2"/>
                      </a:cubicBezTo>
                      <a:cubicBezTo>
                        <a:pt x="5" y="2"/>
                        <a:pt x="6" y="0"/>
                        <a:pt x="5" y="0"/>
                      </a:cubicBezTo>
                      <a:cubicBezTo>
                        <a:pt x="6" y="0"/>
                        <a:pt x="3" y="0"/>
                        <a:pt x="4" y="0"/>
                      </a:cubicBezTo>
                      <a:cubicBezTo>
                        <a:pt x="2" y="1"/>
                        <a:pt x="3" y="2"/>
                        <a:pt x="3" y="4"/>
                      </a:cubicBezTo>
                      <a:cubicBezTo>
                        <a:pt x="3" y="5"/>
                        <a:pt x="3" y="7"/>
                        <a:pt x="3" y="8"/>
                      </a:cubicBezTo>
                      <a:cubicBezTo>
                        <a:pt x="2" y="10"/>
                        <a:pt x="2" y="12"/>
                        <a:pt x="2" y="13"/>
                      </a:cubicBezTo>
                      <a:cubicBezTo>
                        <a:pt x="1" y="16"/>
                        <a:pt x="0" y="17"/>
                        <a:pt x="0" y="20"/>
                      </a:cubicBezTo>
                      <a:cubicBezTo>
                        <a:pt x="1" y="21"/>
                        <a:pt x="2" y="20"/>
                        <a:pt x="2" y="22"/>
                      </a:cubicBezTo>
                      <a:cubicBezTo>
                        <a:pt x="3" y="23"/>
                        <a:pt x="2" y="26"/>
                        <a:pt x="2" y="28"/>
                      </a:cubicBezTo>
                      <a:cubicBezTo>
                        <a:pt x="2" y="30"/>
                        <a:pt x="4" y="30"/>
                        <a:pt x="6" y="30"/>
                      </a:cubicBezTo>
                      <a:cubicBezTo>
                        <a:pt x="10" y="30"/>
                        <a:pt x="9" y="27"/>
                        <a:pt x="11" y="25"/>
                      </a:cubicBezTo>
                      <a:cubicBezTo>
                        <a:pt x="12" y="23"/>
                        <a:pt x="10" y="26"/>
                        <a:pt x="1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75641F4E-6D0C-1843-BEB0-4BC52BC0D97B}"/>
                </a:ext>
              </a:extLst>
            </p:cNvPr>
            <p:cNvGrpSpPr/>
            <p:nvPr/>
          </p:nvGrpSpPr>
          <p:grpSpPr>
            <a:xfrm>
              <a:off x="10860069" y="6953601"/>
              <a:ext cx="3277932" cy="3635123"/>
              <a:chOff x="10793094" y="6127803"/>
              <a:chExt cx="3443151" cy="4082462"/>
            </a:xfrm>
            <a:grpFill/>
          </p:grpSpPr>
          <p:sp>
            <p:nvSpPr>
              <p:cNvPr id="629" name="Freeform 486">
                <a:extLst>
                  <a:ext uri="{FF2B5EF4-FFF2-40B4-BE49-F238E27FC236}">
                    <a16:creationId xmlns:a16="http://schemas.microsoft.com/office/drawing/2014/main" id="{92E25600-63C8-204F-A26A-21820E7F5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30" name="Group 629">
                <a:extLst>
                  <a:ext uri="{FF2B5EF4-FFF2-40B4-BE49-F238E27FC236}">
                    <a16:creationId xmlns:a16="http://schemas.microsoft.com/office/drawing/2014/main" id="{79DD2D4E-01DB-9D46-998A-93EF9BF45015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631" name="Freeform 729">
                  <a:extLst>
                    <a:ext uri="{FF2B5EF4-FFF2-40B4-BE49-F238E27FC236}">
                      <a16:creationId xmlns:a16="http://schemas.microsoft.com/office/drawing/2014/main" id="{B0159DEA-F3CE-244A-A312-5F25A14CC0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30">
                  <a:extLst>
                    <a:ext uri="{FF2B5EF4-FFF2-40B4-BE49-F238E27FC236}">
                      <a16:creationId xmlns:a16="http://schemas.microsoft.com/office/drawing/2014/main" id="{6B8455ED-102E-984A-9882-EF6C986B82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31">
                  <a:extLst>
                    <a:ext uri="{FF2B5EF4-FFF2-40B4-BE49-F238E27FC236}">
                      <a16:creationId xmlns:a16="http://schemas.microsoft.com/office/drawing/2014/main" id="{3118DFF5-83AB-0148-9063-8F4D14A7F0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32">
                  <a:extLst>
                    <a:ext uri="{FF2B5EF4-FFF2-40B4-BE49-F238E27FC236}">
                      <a16:creationId xmlns:a16="http://schemas.microsoft.com/office/drawing/2014/main" id="{F5459094-7139-B94A-8D41-235A86E7AC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33">
                  <a:extLst>
                    <a:ext uri="{FF2B5EF4-FFF2-40B4-BE49-F238E27FC236}">
                      <a16:creationId xmlns:a16="http://schemas.microsoft.com/office/drawing/2014/main" id="{2F28C5CB-EAD5-6D42-9F2B-B08E3AED01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34">
                  <a:extLst>
                    <a:ext uri="{FF2B5EF4-FFF2-40B4-BE49-F238E27FC236}">
                      <a16:creationId xmlns:a16="http://schemas.microsoft.com/office/drawing/2014/main" id="{CD010271-5EF9-5942-B671-053CD09DA4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35">
                  <a:extLst>
                    <a:ext uri="{FF2B5EF4-FFF2-40B4-BE49-F238E27FC236}">
                      <a16:creationId xmlns:a16="http://schemas.microsoft.com/office/drawing/2014/main" id="{C62DDF4C-E3BD-874D-8A5D-D4ED5F97ED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36">
                  <a:extLst>
                    <a:ext uri="{FF2B5EF4-FFF2-40B4-BE49-F238E27FC236}">
                      <a16:creationId xmlns:a16="http://schemas.microsoft.com/office/drawing/2014/main" id="{EB8BC7C5-18AD-874D-8AF0-9A62312DAF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37">
                  <a:extLst>
                    <a:ext uri="{FF2B5EF4-FFF2-40B4-BE49-F238E27FC236}">
                      <a16:creationId xmlns:a16="http://schemas.microsoft.com/office/drawing/2014/main" id="{18E9CBA6-5219-BE4F-ACEB-F07D96552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38">
                  <a:extLst>
                    <a:ext uri="{FF2B5EF4-FFF2-40B4-BE49-F238E27FC236}">
                      <a16:creationId xmlns:a16="http://schemas.microsoft.com/office/drawing/2014/main" id="{8BA49A34-E2A7-4645-92EE-8A56D85BC2C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39">
                  <a:extLst>
                    <a:ext uri="{FF2B5EF4-FFF2-40B4-BE49-F238E27FC236}">
                      <a16:creationId xmlns:a16="http://schemas.microsoft.com/office/drawing/2014/main" id="{FF66E865-B069-B54A-8AAB-04320E499F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40">
                  <a:extLst>
                    <a:ext uri="{FF2B5EF4-FFF2-40B4-BE49-F238E27FC236}">
                      <a16:creationId xmlns:a16="http://schemas.microsoft.com/office/drawing/2014/main" id="{B93CA670-BEF7-5344-BD85-9E1BBE4666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41">
                  <a:extLst>
                    <a:ext uri="{FF2B5EF4-FFF2-40B4-BE49-F238E27FC236}">
                      <a16:creationId xmlns:a16="http://schemas.microsoft.com/office/drawing/2014/main" id="{7BFA92F4-CC72-A943-99AC-F609369D2E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42">
                  <a:extLst>
                    <a:ext uri="{FF2B5EF4-FFF2-40B4-BE49-F238E27FC236}">
                      <a16:creationId xmlns:a16="http://schemas.microsoft.com/office/drawing/2014/main" id="{8C5396A8-8CD6-A640-8536-4615B6BBE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43">
                  <a:extLst>
                    <a:ext uri="{FF2B5EF4-FFF2-40B4-BE49-F238E27FC236}">
                      <a16:creationId xmlns:a16="http://schemas.microsoft.com/office/drawing/2014/main" id="{0795C483-0495-A141-8562-A2C82C2E8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44">
                  <a:extLst>
                    <a:ext uri="{FF2B5EF4-FFF2-40B4-BE49-F238E27FC236}">
                      <a16:creationId xmlns:a16="http://schemas.microsoft.com/office/drawing/2014/main" id="{921371A2-183F-854C-B03C-9AF43320FD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45">
                  <a:extLst>
                    <a:ext uri="{FF2B5EF4-FFF2-40B4-BE49-F238E27FC236}">
                      <a16:creationId xmlns:a16="http://schemas.microsoft.com/office/drawing/2014/main" id="{727B71F4-B4BE-3749-B49B-82CE8323C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46">
                  <a:extLst>
                    <a:ext uri="{FF2B5EF4-FFF2-40B4-BE49-F238E27FC236}">
                      <a16:creationId xmlns:a16="http://schemas.microsoft.com/office/drawing/2014/main" id="{D6AF42C7-8D62-E641-82B5-A36580039F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47">
                  <a:extLst>
                    <a:ext uri="{FF2B5EF4-FFF2-40B4-BE49-F238E27FC236}">
                      <a16:creationId xmlns:a16="http://schemas.microsoft.com/office/drawing/2014/main" id="{8EDEF45B-18C1-D44D-A47A-DF7906B42F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48">
                  <a:extLst>
                    <a:ext uri="{FF2B5EF4-FFF2-40B4-BE49-F238E27FC236}">
                      <a16:creationId xmlns:a16="http://schemas.microsoft.com/office/drawing/2014/main" id="{472F0225-E5E8-B14D-80B7-0D31BC1C32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49">
                  <a:extLst>
                    <a:ext uri="{FF2B5EF4-FFF2-40B4-BE49-F238E27FC236}">
                      <a16:creationId xmlns:a16="http://schemas.microsoft.com/office/drawing/2014/main" id="{1CB6C9B5-532C-9345-8BE0-F2D43F977D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2" name="Freeform 750">
                  <a:extLst>
                    <a:ext uri="{FF2B5EF4-FFF2-40B4-BE49-F238E27FC236}">
                      <a16:creationId xmlns:a16="http://schemas.microsoft.com/office/drawing/2014/main" id="{68043E47-E2AF-594D-A2D5-6F9F996FD6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3" name="Freeform 751">
                  <a:extLst>
                    <a:ext uri="{FF2B5EF4-FFF2-40B4-BE49-F238E27FC236}">
                      <a16:creationId xmlns:a16="http://schemas.microsoft.com/office/drawing/2014/main" id="{E98AEE18-6167-DE43-9B2D-8029D255D0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4" name="Freeform 752">
                  <a:extLst>
                    <a:ext uri="{FF2B5EF4-FFF2-40B4-BE49-F238E27FC236}">
                      <a16:creationId xmlns:a16="http://schemas.microsoft.com/office/drawing/2014/main" id="{F17C2826-CC21-E44A-85D2-9A61FF3E8F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753">
                  <a:extLst>
                    <a:ext uri="{FF2B5EF4-FFF2-40B4-BE49-F238E27FC236}">
                      <a16:creationId xmlns:a16="http://schemas.microsoft.com/office/drawing/2014/main" id="{EB0808CF-7481-9347-AABD-A09FCE5294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754">
                  <a:extLst>
                    <a:ext uri="{FF2B5EF4-FFF2-40B4-BE49-F238E27FC236}">
                      <a16:creationId xmlns:a16="http://schemas.microsoft.com/office/drawing/2014/main" id="{D03680EA-7BB2-AA42-8CCF-EF52144777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755">
                  <a:extLst>
                    <a:ext uri="{FF2B5EF4-FFF2-40B4-BE49-F238E27FC236}">
                      <a16:creationId xmlns:a16="http://schemas.microsoft.com/office/drawing/2014/main" id="{5554CABF-BD54-524F-BB55-48CF81A27D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756">
                  <a:extLst>
                    <a:ext uri="{FF2B5EF4-FFF2-40B4-BE49-F238E27FC236}">
                      <a16:creationId xmlns:a16="http://schemas.microsoft.com/office/drawing/2014/main" id="{A0A553EB-236C-4344-BD72-32B9044B52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757">
                  <a:extLst>
                    <a:ext uri="{FF2B5EF4-FFF2-40B4-BE49-F238E27FC236}">
                      <a16:creationId xmlns:a16="http://schemas.microsoft.com/office/drawing/2014/main" id="{A8FD3BE5-069F-C949-B2B8-FBF05F230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758">
                  <a:extLst>
                    <a:ext uri="{FF2B5EF4-FFF2-40B4-BE49-F238E27FC236}">
                      <a16:creationId xmlns:a16="http://schemas.microsoft.com/office/drawing/2014/main" id="{CA2A8521-1990-A140-BE72-D71146E512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759">
                  <a:extLst>
                    <a:ext uri="{FF2B5EF4-FFF2-40B4-BE49-F238E27FC236}">
                      <a16:creationId xmlns:a16="http://schemas.microsoft.com/office/drawing/2014/main" id="{72CF8883-B0FF-D948-B7FB-0BF12BA146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760">
                  <a:extLst>
                    <a:ext uri="{FF2B5EF4-FFF2-40B4-BE49-F238E27FC236}">
                      <a16:creationId xmlns:a16="http://schemas.microsoft.com/office/drawing/2014/main" id="{01B990EA-94C1-0B40-85B9-3D5CD5E843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761">
                  <a:extLst>
                    <a:ext uri="{FF2B5EF4-FFF2-40B4-BE49-F238E27FC236}">
                      <a16:creationId xmlns:a16="http://schemas.microsoft.com/office/drawing/2014/main" id="{91045FA4-FB8F-1C4D-917C-B761ECA6AD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762">
                  <a:extLst>
                    <a:ext uri="{FF2B5EF4-FFF2-40B4-BE49-F238E27FC236}">
                      <a16:creationId xmlns:a16="http://schemas.microsoft.com/office/drawing/2014/main" id="{A859C31D-5F15-4E4E-AA53-687E433F35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763">
                  <a:extLst>
                    <a:ext uri="{FF2B5EF4-FFF2-40B4-BE49-F238E27FC236}">
                      <a16:creationId xmlns:a16="http://schemas.microsoft.com/office/drawing/2014/main" id="{866B222B-774A-7446-8149-0F456B5E19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764">
                  <a:extLst>
                    <a:ext uri="{FF2B5EF4-FFF2-40B4-BE49-F238E27FC236}">
                      <a16:creationId xmlns:a16="http://schemas.microsoft.com/office/drawing/2014/main" id="{CB348A4D-804A-1649-8A1E-66ED17AFE7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765">
                  <a:extLst>
                    <a:ext uri="{FF2B5EF4-FFF2-40B4-BE49-F238E27FC236}">
                      <a16:creationId xmlns:a16="http://schemas.microsoft.com/office/drawing/2014/main" id="{5D3F7548-E8FF-2943-A077-8B8999040A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766">
                  <a:extLst>
                    <a:ext uri="{FF2B5EF4-FFF2-40B4-BE49-F238E27FC236}">
                      <a16:creationId xmlns:a16="http://schemas.microsoft.com/office/drawing/2014/main" id="{AE0B8CBD-DFEE-AC47-B4F2-7D1CC9A7B6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767">
                  <a:extLst>
                    <a:ext uri="{FF2B5EF4-FFF2-40B4-BE49-F238E27FC236}">
                      <a16:creationId xmlns:a16="http://schemas.microsoft.com/office/drawing/2014/main" id="{5B4393D5-918B-BC49-860D-38F1B72F7D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768">
                  <a:extLst>
                    <a:ext uri="{FF2B5EF4-FFF2-40B4-BE49-F238E27FC236}">
                      <a16:creationId xmlns:a16="http://schemas.microsoft.com/office/drawing/2014/main" id="{E1D398CF-B37F-BD4E-A78A-6B7755FC65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769">
                  <a:extLst>
                    <a:ext uri="{FF2B5EF4-FFF2-40B4-BE49-F238E27FC236}">
                      <a16:creationId xmlns:a16="http://schemas.microsoft.com/office/drawing/2014/main" id="{366F7C18-2F15-8841-A940-4B052E9E4D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70">
                  <a:extLst>
                    <a:ext uri="{FF2B5EF4-FFF2-40B4-BE49-F238E27FC236}">
                      <a16:creationId xmlns:a16="http://schemas.microsoft.com/office/drawing/2014/main" id="{3AD54114-6FA7-4940-8B89-99A2CD5D37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71">
                  <a:extLst>
                    <a:ext uri="{FF2B5EF4-FFF2-40B4-BE49-F238E27FC236}">
                      <a16:creationId xmlns:a16="http://schemas.microsoft.com/office/drawing/2014/main" id="{9C110C0A-70A7-8E48-8CB5-8326513AA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4" name="Freeform 772">
                  <a:extLst>
                    <a:ext uri="{FF2B5EF4-FFF2-40B4-BE49-F238E27FC236}">
                      <a16:creationId xmlns:a16="http://schemas.microsoft.com/office/drawing/2014/main" id="{D195BA51-B489-D840-97F4-6F140D4D79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5" name="Freeform 773">
                  <a:extLst>
                    <a:ext uri="{FF2B5EF4-FFF2-40B4-BE49-F238E27FC236}">
                      <a16:creationId xmlns:a16="http://schemas.microsoft.com/office/drawing/2014/main" id="{A320D44B-B5F4-B843-92B0-488EC2403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6" name="Freeform 774">
                  <a:extLst>
                    <a:ext uri="{FF2B5EF4-FFF2-40B4-BE49-F238E27FC236}">
                      <a16:creationId xmlns:a16="http://schemas.microsoft.com/office/drawing/2014/main" id="{5DCAD960-275D-2C47-8589-1C6E7BDE1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7" name="Freeform 775">
                  <a:extLst>
                    <a:ext uri="{FF2B5EF4-FFF2-40B4-BE49-F238E27FC236}">
                      <a16:creationId xmlns:a16="http://schemas.microsoft.com/office/drawing/2014/main" id="{295B6AFD-1C18-A545-8FA3-23A3C9D83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sp>
          <p:nvSpPr>
            <p:cNvPr id="479" name="Freeform 776">
              <a:extLst>
                <a:ext uri="{FF2B5EF4-FFF2-40B4-BE49-F238E27FC236}">
                  <a16:creationId xmlns:a16="http://schemas.microsoft.com/office/drawing/2014/main" id="{327AEF9F-0DDE-234F-8CF5-37D49FB3E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6155" y="3354600"/>
              <a:ext cx="2969380" cy="219027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1" name="Freeform 781">
              <a:extLst>
                <a:ext uri="{FF2B5EF4-FFF2-40B4-BE49-F238E27FC236}">
                  <a16:creationId xmlns:a16="http://schemas.microsoft.com/office/drawing/2014/main" id="{589D1B77-2374-0641-968B-6AE7AA9ED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2037" y="3394006"/>
              <a:ext cx="89580" cy="39406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2" name="Freeform 405">
              <a:extLst>
                <a:ext uri="{FF2B5EF4-FFF2-40B4-BE49-F238E27FC236}">
                  <a16:creationId xmlns:a16="http://schemas.microsoft.com/office/drawing/2014/main" id="{7E2AD5A3-D2F6-8D45-948C-E58A91695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5" y="5022753"/>
              <a:ext cx="524204" cy="252852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7" name="Freeform 526">
              <a:extLst>
                <a:ext uri="{FF2B5EF4-FFF2-40B4-BE49-F238E27FC236}">
                  <a16:creationId xmlns:a16="http://schemas.microsoft.com/office/drawing/2014/main" id="{B5B2CAEE-1B29-C746-B0BB-4DEB44C2E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1528" y="7935448"/>
              <a:ext cx="96213" cy="39406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8" name="Freeform 527">
              <a:extLst>
                <a:ext uri="{FF2B5EF4-FFF2-40B4-BE49-F238E27FC236}">
                  <a16:creationId xmlns:a16="http://schemas.microsoft.com/office/drawing/2014/main" id="{A8CA08DC-27CB-E048-A08F-D879B6C7D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925595"/>
              <a:ext cx="109486" cy="49258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9" name="Freeform 528">
              <a:extLst>
                <a:ext uri="{FF2B5EF4-FFF2-40B4-BE49-F238E27FC236}">
                  <a16:creationId xmlns:a16="http://schemas.microsoft.com/office/drawing/2014/main" id="{F1595D3B-0F0F-754C-93C3-3B62CE1C3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7705585"/>
              <a:ext cx="504298" cy="174041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0" name="Freeform 529">
              <a:extLst>
                <a:ext uri="{FF2B5EF4-FFF2-40B4-BE49-F238E27FC236}">
                  <a16:creationId xmlns:a16="http://schemas.microsoft.com/office/drawing/2014/main" id="{5D767702-E769-DB44-85BC-7EE263D54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600504"/>
              <a:ext cx="39813" cy="36123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1" name="Freeform 530">
              <a:extLst>
                <a:ext uri="{FF2B5EF4-FFF2-40B4-BE49-F238E27FC236}">
                  <a16:creationId xmlns:a16="http://schemas.microsoft.com/office/drawing/2014/main" id="{8A5990A5-4633-634A-BC37-923B2B3DC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9614" y="7800814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2" name="Freeform 531">
              <a:extLst>
                <a:ext uri="{FF2B5EF4-FFF2-40B4-BE49-F238E27FC236}">
                  <a16:creationId xmlns:a16="http://schemas.microsoft.com/office/drawing/2014/main" id="{4DEECC03-436A-E84F-9FFB-5BEDA76F0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3535" y="6382229"/>
              <a:ext cx="56400" cy="98512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3" name="Freeform 532">
              <a:extLst>
                <a:ext uri="{FF2B5EF4-FFF2-40B4-BE49-F238E27FC236}">
                  <a16:creationId xmlns:a16="http://schemas.microsoft.com/office/drawing/2014/main" id="{683EFEE1-E2B0-1A46-BA5F-9BAFFFE4C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0078" y="6431486"/>
              <a:ext cx="69672" cy="39406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4" name="Freeform 533">
              <a:extLst>
                <a:ext uri="{FF2B5EF4-FFF2-40B4-BE49-F238E27FC236}">
                  <a16:creationId xmlns:a16="http://schemas.microsoft.com/office/drawing/2014/main" id="{1783AF28-754B-A046-8197-6A19F00A5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7647" y="6392079"/>
              <a:ext cx="145980" cy="68959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5" name="Freeform 534">
              <a:extLst>
                <a:ext uri="{FF2B5EF4-FFF2-40B4-BE49-F238E27FC236}">
                  <a16:creationId xmlns:a16="http://schemas.microsoft.com/office/drawing/2014/main" id="{F281CFF1-1F25-3444-A439-24B1129F6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7510" y="6201620"/>
              <a:ext cx="152614" cy="75528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6" name="Freeform 535">
              <a:extLst>
                <a:ext uri="{FF2B5EF4-FFF2-40B4-BE49-F238E27FC236}">
                  <a16:creationId xmlns:a16="http://schemas.microsoft.com/office/drawing/2014/main" id="{200C3F3D-64A4-AB42-96F1-7E4ADC2A41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9705" y="6103108"/>
              <a:ext cx="311869" cy="298822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7" name="Freeform 536">
              <a:extLst>
                <a:ext uri="{FF2B5EF4-FFF2-40B4-BE49-F238E27FC236}">
                  <a16:creationId xmlns:a16="http://schemas.microsoft.com/office/drawing/2014/main" id="{D4E25612-71E0-2D46-BFFA-80549BC79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1854" y="6316552"/>
              <a:ext cx="79625" cy="95228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8" name="Freeform 537">
              <a:extLst>
                <a:ext uri="{FF2B5EF4-FFF2-40B4-BE49-F238E27FC236}">
                  <a16:creationId xmlns:a16="http://schemas.microsoft.com/office/drawing/2014/main" id="{7924A60B-4F70-AB4A-9C65-16513D4FA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7746" y="5390531"/>
              <a:ext cx="29859" cy="55822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9" name="Freeform 538">
              <a:extLst>
                <a:ext uri="{FF2B5EF4-FFF2-40B4-BE49-F238E27FC236}">
                  <a16:creationId xmlns:a16="http://schemas.microsoft.com/office/drawing/2014/main" id="{661C3934-9329-0F46-9470-BB1DC765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1766" y="5485763"/>
              <a:ext cx="29859" cy="29553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0" name="Freeform 539">
              <a:extLst>
                <a:ext uri="{FF2B5EF4-FFF2-40B4-BE49-F238E27FC236}">
                  <a16:creationId xmlns:a16="http://schemas.microsoft.com/office/drawing/2014/main" id="{E713D247-FDF9-4743-B852-FEC8D60FD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1579" y="5998029"/>
              <a:ext cx="66355" cy="39406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1" name="Freeform 540">
              <a:extLst>
                <a:ext uri="{FF2B5EF4-FFF2-40B4-BE49-F238E27FC236}">
                  <a16:creationId xmlns:a16="http://schemas.microsoft.com/office/drawing/2014/main" id="{6775FB68-8296-BF42-9162-9A014F5DC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744" y="5764882"/>
              <a:ext cx="59717" cy="59105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2" name="Freeform 541">
              <a:extLst>
                <a:ext uri="{FF2B5EF4-FFF2-40B4-BE49-F238E27FC236}">
                  <a16:creationId xmlns:a16="http://schemas.microsoft.com/office/drawing/2014/main" id="{19DD15AC-F344-4A46-A77C-B186CE203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886" y="5351125"/>
              <a:ext cx="59717" cy="68959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3" name="Freeform 542">
              <a:extLst>
                <a:ext uri="{FF2B5EF4-FFF2-40B4-BE49-F238E27FC236}">
                  <a16:creationId xmlns:a16="http://schemas.microsoft.com/office/drawing/2014/main" id="{47A169D0-EE6C-A340-8A44-F9E026587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1999" y="5311721"/>
              <a:ext cx="116121" cy="59105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4" name="Freeform 543">
              <a:extLst>
                <a:ext uri="{FF2B5EF4-FFF2-40B4-BE49-F238E27FC236}">
                  <a16:creationId xmlns:a16="http://schemas.microsoft.com/office/drawing/2014/main" id="{62AAA9B1-1193-9646-9BB1-61B41B6E3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7511" y="5275599"/>
              <a:ext cx="66355" cy="26269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5" name="Freeform 544">
              <a:extLst>
                <a:ext uri="{FF2B5EF4-FFF2-40B4-BE49-F238E27FC236}">
                  <a16:creationId xmlns:a16="http://schemas.microsoft.com/office/drawing/2014/main" id="{C401F86C-C504-634B-812A-6845B0E1A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6110" y="5081858"/>
              <a:ext cx="331775" cy="229865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6" name="Freeform 545">
              <a:extLst>
                <a:ext uri="{FF2B5EF4-FFF2-40B4-BE49-F238E27FC236}">
                  <a16:creationId xmlns:a16="http://schemas.microsoft.com/office/drawing/2014/main" id="{3A74BBD8-60DC-4145-85D3-BFF95CEFC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5062153"/>
              <a:ext cx="66355" cy="49258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7" name="Freeform 546">
              <a:extLst>
                <a:ext uri="{FF2B5EF4-FFF2-40B4-BE49-F238E27FC236}">
                  <a16:creationId xmlns:a16="http://schemas.microsoft.com/office/drawing/2014/main" id="{07AD79BD-8DAB-5B43-8A51-B675032CF0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5597" y="5072006"/>
              <a:ext cx="36496" cy="49258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8" name="Freeform 547">
              <a:extLst>
                <a:ext uri="{FF2B5EF4-FFF2-40B4-BE49-F238E27FC236}">
                  <a16:creationId xmlns:a16="http://schemas.microsoft.com/office/drawing/2014/main" id="{FBB1E5AD-3A1B-AF4A-9124-8101BDFE9E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6017" y="4888118"/>
              <a:ext cx="29859" cy="59105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9" name="Freeform 548">
              <a:extLst>
                <a:ext uri="{FF2B5EF4-FFF2-40B4-BE49-F238E27FC236}">
                  <a16:creationId xmlns:a16="http://schemas.microsoft.com/office/drawing/2014/main" id="{27EF3D5B-B29F-9D48-88F1-B221894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4385703"/>
              <a:ext cx="1400088" cy="1014680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0" name="Freeform 549">
              <a:extLst>
                <a:ext uri="{FF2B5EF4-FFF2-40B4-BE49-F238E27FC236}">
                  <a16:creationId xmlns:a16="http://schemas.microsoft.com/office/drawing/2014/main" id="{538BF9B1-74B0-3E40-92C9-1546290090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80" y="5331427"/>
              <a:ext cx="59717" cy="19703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1" name="Freeform 550">
              <a:extLst>
                <a:ext uri="{FF2B5EF4-FFF2-40B4-BE49-F238E27FC236}">
                  <a16:creationId xmlns:a16="http://schemas.microsoft.com/office/drawing/2014/main" id="{7E742779-B60B-2846-93C8-319C06ADF4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942" y="4907821"/>
              <a:ext cx="79625" cy="19703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2" name="Freeform 551">
              <a:extLst>
                <a:ext uri="{FF2B5EF4-FFF2-40B4-BE49-F238E27FC236}">
                  <a16:creationId xmlns:a16="http://schemas.microsoft.com/office/drawing/2014/main" id="{EE636033-2ECA-6E4C-ABB2-F400C58B1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3821" y="4888118"/>
              <a:ext cx="116121" cy="95228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3" name="Freeform 552">
              <a:extLst>
                <a:ext uri="{FF2B5EF4-FFF2-40B4-BE49-F238E27FC236}">
                  <a16:creationId xmlns:a16="http://schemas.microsoft.com/office/drawing/2014/main" id="{337B606B-94A7-524C-9906-927BE8E1F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7652" y="4802739"/>
              <a:ext cx="66355" cy="36123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4" name="Freeform 553">
              <a:extLst>
                <a:ext uri="{FF2B5EF4-FFF2-40B4-BE49-F238E27FC236}">
                  <a16:creationId xmlns:a16="http://schemas.microsoft.com/office/drawing/2014/main" id="{DA3ADB4C-D492-2745-AE9A-0501FD53E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868" y="4792887"/>
              <a:ext cx="59717" cy="29553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5" name="Freeform 554">
              <a:extLst>
                <a:ext uri="{FF2B5EF4-FFF2-40B4-BE49-F238E27FC236}">
                  <a16:creationId xmlns:a16="http://schemas.microsoft.com/office/drawing/2014/main" id="{636DD5F2-CEE4-B746-A14F-04E25F6F9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7465" y="4773186"/>
              <a:ext cx="46449" cy="19703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6" name="Freeform 555">
              <a:extLst>
                <a:ext uri="{FF2B5EF4-FFF2-40B4-BE49-F238E27FC236}">
                  <a16:creationId xmlns:a16="http://schemas.microsoft.com/office/drawing/2014/main" id="{FBE09DC8-9C1D-514A-8609-23EA4801B3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8027" y="4405403"/>
              <a:ext cx="255466" cy="108366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7" name="Freeform 556">
              <a:extLst>
                <a:ext uri="{FF2B5EF4-FFF2-40B4-BE49-F238E27FC236}">
                  <a16:creationId xmlns:a16="http://schemas.microsoft.com/office/drawing/2014/main" id="{6A9B5A85-99A9-DB47-B129-F158ED4CC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2147" y="6152366"/>
              <a:ext cx="282007" cy="1838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8" name="Freeform 557">
              <a:extLst>
                <a:ext uri="{FF2B5EF4-FFF2-40B4-BE49-F238E27FC236}">
                  <a16:creationId xmlns:a16="http://schemas.microsoft.com/office/drawing/2014/main" id="{59FC7690-578A-7645-8AEE-2327BF124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9861" y="5938921"/>
              <a:ext cx="126073" cy="134635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9" name="Freeform 558">
              <a:extLst>
                <a:ext uri="{FF2B5EF4-FFF2-40B4-BE49-F238E27FC236}">
                  <a16:creationId xmlns:a16="http://schemas.microsoft.com/office/drawing/2014/main" id="{1D90FE32-75A1-B048-842E-8BE6E901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9815" y="5784584"/>
              <a:ext cx="39813" cy="39406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0" name="Freeform 559">
              <a:extLst>
                <a:ext uri="{FF2B5EF4-FFF2-40B4-BE49-F238E27FC236}">
                  <a16:creationId xmlns:a16="http://schemas.microsoft.com/office/drawing/2014/main" id="{95802EE7-27CB-A849-8213-F8CA723FC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0046" y="5738614"/>
              <a:ext cx="59717" cy="55822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1" name="Freeform 560">
              <a:extLst>
                <a:ext uri="{FF2B5EF4-FFF2-40B4-BE49-F238E27FC236}">
                  <a16:creationId xmlns:a16="http://schemas.microsoft.com/office/drawing/2014/main" id="{CEDADB54-F336-9D41-A9CF-E8389F6A0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3505" y="5755030"/>
              <a:ext cx="36496" cy="59105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2" name="Freeform 561">
              <a:extLst>
                <a:ext uri="{FF2B5EF4-FFF2-40B4-BE49-F238E27FC236}">
                  <a16:creationId xmlns:a16="http://schemas.microsoft.com/office/drawing/2014/main" id="{B24C0A0E-300A-D648-B53C-9B5B45DC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3785" y="5699204"/>
              <a:ext cx="49766" cy="105079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3" name="Freeform 562">
              <a:extLst>
                <a:ext uri="{FF2B5EF4-FFF2-40B4-BE49-F238E27FC236}">
                  <a16:creationId xmlns:a16="http://schemas.microsoft.com/office/drawing/2014/main" id="{C7FDD13A-0F74-B544-A53F-C91F32B9C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3972" y="5659800"/>
              <a:ext cx="69672" cy="68959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4" name="Freeform 563">
              <a:extLst>
                <a:ext uri="{FF2B5EF4-FFF2-40B4-BE49-F238E27FC236}">
                  <a16:creationId xmlns:a16="http://schemas.microsoft.com/office/drawing/2014/main" id="{CB394C19-FDB8-E64E-8BBE-D68EF86F4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645" y="5659800"/>
              <a:ext cx="66355" cy="88662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5" name="Freeform 564">
              <a:extLst>
                <a:ext uri="{FF2B5EF4-FFF2-40B4-BE49-F238E27FC236}">
                  <a16:creationId xmlns:a16="http://schemas.microsoft.com/office/drawing/2014/main" id="{6B6A5652-F434-5740-9FD0-3A1BED31C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3736" y="5679503"/>
              <a:ext cx="29859" cy="9851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6" name="Freeform 565">
              <a:extLst>
                <a:ext uri="{FF2B5EF4-FFF2-40B4-BE49-F238E27FC236}">
                  <a16:creationId xmlns:a16="http://schemas.microsoft.com/office/drawing/2014/main" id="{9D62E5CB-412A-2845-83BA-D3A334688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8135" y="5689355"/>
              <a:ext cx="129390" cy="65675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7" name="Freeform 566">
              <a:extLst>
                <a:ext uri="{FF2B5EF4-FFF2-40B4-BE49-F238E27FC236}">
                  <a16:creationId xmlns:a16="http://schemas.microsoft.com/office/drawing/2014/main" id="{E7F0D220-8043-DD4F-B97A-5BF5E5429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7901" y="5630246"/>
              <a:ext cx="79625" cy="68959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8" name="Freeform 567">
              <a:extLst>
                <a:ext uri="{FF2B5EF4-FFF2-40B4-BE49-F238E27FC236}">
                  <a16:creationId xmlns:a16="http://schemas.microsoft.com/office/drawing/2014/main" id="{3FD9CA62-FA85-E84B-AE57-8BB76C24B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838" y="5892946"/>
              <a:ext cx="96213" cy="36123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9" name="Freeform 568">
              <a:extLst>
                <a:ext uri="{FF2B5EF4-FFF2-40B4-BE49-F238E27FC236}">
                  <a16:creationId xmlns:a16="http://schemas.microsoft.com/office/drawing/2014/main" id="{248CD988-0934-EA47-98D4-E32463DD0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7717" y="5948771"/>
              <a:ext cx="56400" cy="49258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0" name="Freeform 569">
              <a:extLst>
                <a:ext uri="{FF2B5EF4-FFF2-40B4-BE49-F238E27FC236}">
                  <a16:creationId xmlns:a16="http://schemas.microsoft.com/office/drawing/2014/main" id="{03CF7D3F-7E61-9145-A923-F799B2D77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5506" y="4753481"/>
              <a:ext cx="202382" cy="124782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1" name="Freeform 570">
              <a:extLst>
                <a:ext uri="{FF2B5EF4-FFF2-40B4-BE49-F238E27FC236}">
                  <a16:creationId xmlns:a16="http://schemas.microsoft.com/office/drawing/2014/main" id="{CE1F72ED-6CE6-B940-AA69-15A2AE7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835" y="4812590"/>
              <a:ext cx="49766" cy="36123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2" name="Freeform 571">
              <a:extLst>
                <a:ext uri="{FF2B5EF4-FFF2-40B4-BE49-F238E27FC236}">
                  <a16:creationId xmlns:a16="http://schemas.microsoft.com/office/drawing/2014/main" id="{5B9E9557-C981-A244-8EE6-72849CC2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6115" y="4848709"/>
              <a:ext cx="19908" cy="19703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3" name="Freeform 572">
              <a:extLst>
                <a:ext uri="{FF2B5EF4-FFF2-40B4-BE49-F238E27FC236}">
                  <a16:creationId xmlns:a16="http://schemas.microsoft.com/office/drawing/2014/main" id="{B5E4D7B0-B8D7-814F-B570-D7F6B8F7D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444809"/>
              <a:ext cx="895791" cy="433457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4" name="Freeform 573">
              <a:extLst>
                <a:ext uri="{FF2B5EF4-FFF2-40B4-BE49-F238E27FC236}">
                  <a16:creationId xmlns:a16="http://schemas.microsoft.com/office/drawing/2014/main" id="{3387B368-657F-774E-BD62-0123F85CA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3921" y="4405403"/>
              <a:ext cx="136027" cy="88662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5" name="Freeform 574">
              <a:extLst>
                <a:ext uri="{FF2B5EF4-FFF2-40B4-BE49-F238E27FC236}">
                  <a16:creationId xmlns:a16="http://schemas.microsoft.com/office/drawing/2014/main" id="{B06E24C8-5014-F843-9D41-3878362A1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4365998"/>
              <a:ext cx="308549" cy="282404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6" name="Freeform 575">
              <a:extLst>
                <a:ext uri="{FF2B5EF4-FFF2-40B4-BE49-F238E27FC236}">
                  <a16:creationId xmlns:a16="http://schemas.microsoft.com/office/drawing/2014/main" id="{0FBFAA7E-D38A-5141-984B-832136505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8029" y="4365998"/>
              <a:ext cx="272053" cy="213444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7" name="Freeform 576">
              <a:extLst>
                <a:ext uri="{FF2B5EF4-FFF2-40B4-BE49-F238E27FC236}">
                  <a16:creationId xmlns:a16="http://schemas.microsoft.com/office/drawing/2014/main" id="{1DD7CB66-8053-B64E-B5D9-E843A00C6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540" y="4339728"/>
              <a:ext cx="524204" cy="318525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8" name="Freeform 577">
              <a:extLst>
                <a:ext uri="{FF2B5EF4-FFF2-40B4-BE49-F238E27FC236}">
                  <a16:creationId xmlns:a16="http://schemas.microsoft.com/office/drawing/2014/main" id="{57D2E35C-0DBF-7D45-A930-6DC73A557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0088" y="4251066"/>
              <a:ext cx="69672" cy="39406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9" name="Freeform 578">
              <a:extLst>
                <a:ext uri="{FF2B5EF4-FFF2-40B4-BE49-F238E27FC236}">
                  <a16:creationId xmlns:a16="http://schemas.microsoft.com/office/drawing/2014/main" id="{A0E82A96-958E-7E4F-9C00-FC4BC136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577" y="4077028"/>
              <a:ext cx="583921" cy="272552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0" name="Freeform 579">
              <a:extLst>
                <a:ext uri="{FF2B5EF4-FFF2-40B4-BE49-F238E27FC236}">
                  <a16:creationId xmlns:a16="http://schemas.microsoft.com/office/drawing/2014/main" id="{ABD623C8-82A2-BE41-BE6D-466C7751E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185393"/>
              <a:ext cx="99532" cy="65675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1" name="Freeform 580">
              <a:extLst>
                <a:ext uri="{FF2B5EF4-FFF2-40B4-BE49-F238E27FC236}">
                  <a16:creationId xmlns:a16="http://schemas.microsoft.com/office/drawing/2014/main" id="{CEF93487-C28B-2F4A-ACF8-6821B7D40B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520" y="4040908"/>
              <a:ext cx="358317" cy="164190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2" name="Freeform 581">
              <a:extLst>
                <a:ext uri="{FF2B5EF4-FFF2-40B4-BE49-F238E27FC236}">
                  <a16:creationId xmlns:a16="http://schemas.microsoft.com/office/drawing/2014/main" id="{44DB6D26-3BA1-204D-80A9-799ABAEA83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5697" y="4106579"/>
              <a:ext cx="76308" cy="19703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3" name="Freeform 582">
              <a:extLst>
                <a:ext uri="{FF2B5EF4-FFF2-40B4-BE49-F238E27FC236}">
                  <a16:creationId xmlns:a16="http://schemas.microsoft.com/office/drawing/2014/main" id="{F53FB2B8-22B9-EB49-B5F4-D357EA27D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2052" y="3971950"/>
              <a:ext cx="205701" cy="95228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4" name="Freeform 583">
              <a:extLst>
                <a:ext uri="{FF2B5EF4-FFF2-40B4-BE49-F238E27FC236}">
                  <a16:creationId xmlns:a16="http://schemas.microsoft.com/office/drawing/2014/main" id="{0C3BB1E5-3E79-F043-A65C-663A3098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5789" y="3991650"/>
              <a:ext cx="76308" cy="39406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5" name="Freeform 584">
              <a:extLst>
                <a:ext uri="{FF2B5EF4-FFF2-40B4-BE49-F238E27FC236}">
                  <a16:creationId xmlns:a16="http://schemas.microsoft.com/office/drawing/2014/main" id="{9D559CA5-757D-044D-A489-FAEC1E482C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1959" y="3902989"/>
              <a:ext cx="205701" cy="68959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6" name="Freeform 585">
              <a:extLst>
                <a:ext uri="{FF2B5EF4-FFF2-40B4-BE49-F238E27FC236}">
                  <a16:creationId xmlns:a16="http://schemas.microsoft.com/office/drawing/2014/main" id="{1EDED029-ECB8-A04D-9622-D483DB0BE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618" y="4106579"/>
              <a:ext cx="272053" cy="1838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7" name="Freeform 586">
              <a:extLst>
                <a:ext uri="{FF2B5EF4-FFF2-40B4-BE49-F238E27FC236}">
                  <a16:creationId xmlns:a16="http://schemas.microsoft.com/office/drawing/2014/main" id="{E49D056A-87C9-394A-9328-83023913B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9760" y="4195244"/>
              <a:ext cx="86262" cy="26269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8" name="Freeform 587">
              <a:extLst>
                <a:ext uri="{FF2B5EF4-FFF2-40B4-BE49-F238E27FC236}">
                  <a16:creationId xmlns:a16="http://schemas.microsoft.com/office/drawing/2014/main" id="{F447E105-B2D6-824F-A169-600E4637B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9853" y="4185393"/>
              <a:ext cx="79625" cy="19703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9" name="Freeform 588">
              <a:extLst>
                <a:ext uri="{FF2B5EF4-FFF2-40B4-BE49-F238E27FC236}">
                  <a16:creationId xmlns:a16="http://schemas.microsoft.com/office/drawing/2014/main" id="{4E358FA0-4DE3-574B-A51E-B2B91A872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040" y="4155837"/>
              <a:ext cx="99532" cy="49258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0" name="Freeform 589">
              <a:extLst>
                <a:ext uri="{FF2B5EF4-FFF2-40B4-BE49-F238E27FC236}">
                  <a16:creationId xmlns:a16="http://schemas.microsoft.com/office/drawing/2014/main" id="{440BDAAF-8504-9B46-8EB3-978EC156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9995" y="4116434"/>
              <a:ext cx="69672" cy="49258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1" name="Freeform 590">
              <a:extLst>
                <a:ext uri="{FF2B5EF4-FFF2-40B4-BE49-F238E27FC236}">
                  <a16:creationId xmlns:a16="http://schemas.microsoft.com/office/drawing/2014/main" id="{74A9C82D-3F8C-304C-AC28-8F6F85EF8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780" y="4001500"/>
              <a:ext cx="116121" cy="85381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2" name="Freeform 591">
              <a:extLst>
                <a:ext uri="{FF2B5EF4-FFF2-40B4-BE49-F238E27FC236}">
                  <a16:creationId xmlns:a16="http://schemas.microsoft.com/office/drawing/2014/main" id="{F163CDF2-1DCF-0B47-BC6F-EA11A8B11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3991650"/>
              <a:ext cx="86262" cy="29553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3" name="Freeform 592">
              <a:extLst>
                <a:ext uri="{FF2B5EF4-FFF2-40B4-BE49-F238E27FC236}">
                  <a16:creationId xmlns:a16="http://schemas.microsoft.com/office/drawing/2014/main" id="{9F4B6488-0749-944D-9EC0-518E1788F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85" y="3837313"/>
              <a:ext cx="348363" cy="1838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4" name="Freeform 593">
              <a:extLst>
                <a:ext uri="{FF2B5EF4-FFF2-40B4-BE49-F238E27FC236}">
                  <a16:creationId xmlns:a16="http://schemas.microsoft.com/office/drawing/2014/main" id="{670BB52E-BE3F-704D-903A-581632188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5739" y="3748651"/>
              <a:ext cx="106166" cy="49258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5" name="Freeform 594">
              <a:extLst>
                <a:ext uri="{FF2B5EF4-FFF2-40B4-BE49-F238E27FC236}">
                  <a16:creationId xmlns:a16="http://schemas.microsoft.com/office/drawing/2014/main" id="{84365BC9-C8FE-2C4F-B564-E4D398233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2001" y="3902989"/>
              <a:ext cx="195746" cy="108366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6" name="Freeform 595">
              <a:extLst>
                <a:ext uri="{FF2B5EF4-FFF2-40B4-BE49-F238E27FC236}">
                  <a16:creationId xmlns:a16="http://schemas.microsoft.com/office/drawing/2014/main" id="{0232169B-7E63-944F-A0A1-AF7CD1539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1488" y="4001500"/>
              <a:ext cx="172521" cy="49258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7" name="Freeform 596">
              <a:extLst>
                <a:ext uri="{FF2B5EF4-FFF2-40B4-BE49-F238E27FC236}">
                  <a16:creationId xmlns:a16="http://schemas.microsoft.com/office/drawing/2014/main" id="{C4CD334A-B7E4-2343-9B4A-E1ED5ED65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4221513"/>
              <a:ext cx="162568" cy="108366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8" name="Freeform 597">
              <a:extLst>
                <a:ext uri="{FF2B5EF4-FFF2-40B4-BE49-F238E27FC236}">
                  <a16:creationId xmlns:a16="http://schemas.microsoft.com/office/drawing/2014/main" id="{97140FF8-3FA3-F943-93EB-C30710B120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7842" y="4195244"/>
              <a:ext cx="39813" cy="26269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9" name="Freeform 598">
              <a:extLst>
                <a:ext uri="{FF2B5EF4-FFF2-40B4-BE49-F238E27FC236}">
                  <a16:creationId xmlns:a16="http://schemas.microsoft.com/office/drawing/2014/main" id="{94ACE7A0-AEA2-EA4F-B140-975E5B515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3682" y="4021203"/>
              <a:ext cx="86262" cy="55822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0" name="Freeform 599">
              <a:extLst>
                <a:ext uri="{FF2B5EF4-FFF2-40B4-BE49-F238E27FC236}">
                  <a16:creationId xmlns:a16="http://schemas.microsoft.com/office/drawing/2014/main" id="{572365D1-58FF-E84A-8331-0D0D0D3D95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0130" y="4106579"/>
              <a:ext cx="29859" cy="39406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1" name="Freeform 600">
              <a:extLst>
                <a:ext uri="{FF2B5EF4-FFF2-40B4-BE49-F238E27FC236}">
                  <a16:creationId xmlns:a16="http://schemas.microsoft.com/office/drawing/2014/main" id="{03E0F8B8-4D96-7146-A0F6-F7692BBEC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1627" y="4077028"/>
              <a:ext cx="865932" cy="262702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2" name="Freeform 601">
              <a:extLst>
                <a:ext uri="{FF2B5EF4-FFF2-40B4-BE49-F238E27FC236}">
                  <a16:creationId xmlns:a16="http://schemas.microsoft.com/office/drawing/2014/main" id="{959E3E84-8FFE-2F4A-8F98-2D4FF8340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3623869"/>
              <a:ext cx="573970" cy="357930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3" name="Freeform 602">
              <a:extLst>
                <a:ext uri="{FF2B5EF4-FFF2-40B4-BE49-F238E27FC236}">
                  <a16:creationId xmlns:a16="http://schemas.microsoft.com/office/drawing/2014/main" id="{7B20B575-BC90-194D-B24C-300B379E7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3775" y="3403859"/>
              <a:ext cx="1516209" cy="781534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4" name="Freeform 604">
              <a:extLst>
                <a:ext uri="{FF2B5EF4-FFF2-40B4-BE49-F238E27FC236}">
                  <a16:creationId xmlns:a16="http://schemas.microsoft.com/office/drawing/2014/main" id="{B8B9012F-A35F-8E49-90BB-8E58FEED6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775" y="3837313"/>
              <a:ext cx="136027" cy="49258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5" name="Freeform 605">
              <a:extLst>
                <a:ext uri="{FF2B5EF4-FFF2-40B4-BE49-F238E27FC236}">
                  <a16:creationId xmlns:a16="http://schemas.microsoft.com/office/drawing/2014/main" id="{9595A6B5-4AE7-D945-A8E6-50DA50F12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5552" y="3876716"/>
              <a:ext cx="56404" cy="19703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6" name="Freeform 606">
              <a:extLst>
                <a:ext uri="{FF2B5EF4-FFF2-40B4-BE49-F238E27FC236}">
                  <a16:creationId xmlns:a16="http://schemas.microsoft.com/office/drawing/2014/main" id="{0384A31D-AF40-1749-B039-F55CE5595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7700" y="4175540"/>
              <a:ext cx="56404" cy="29556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7" name="Freeform 607">
              <a:extLst>
                <a:ext uri="{FF2B5EF4-FFF2-40B4-BE49-F238E27FC236}">
                  <a16:creationId xmlns:a16="http://schemas.microsoft.com/office/drawing/2014/main" id="{33716886-3872-7B4B-9D6B-FFDD3989F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908" y="5515315"/>
              <a:ext cx="49766" cy="39406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8" name="Freeform 608">
              <a:extLst>
                <a:ext uri="{FF2B5EF4-FFF2-40B4-BE49-F238E27FC236}">
                  <a16:creationId xmlns:a16="http://schemas.microsoft.com/office/drawing/2014/main" id="{E83C43DB-8536-2A41-9CFB-E82495A41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9584" y="5505462"/>
              <a:ext cx="9955" cy="985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9" name="Freeform 609">
              <a:extLst>
                <a:ext uri="{FF2B5EF4-FFF2-40B4-BE49-F238E27FC236}">
                  <a16:creationId xmlns:a16="http://schemas.microsoft.com/office/drawing/2014/main" id="{6034CD2D-39FF-2B48-BBF3-D8F72ACCB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7576" y="5515315"/>
              <a:ext cx="66355" cy="59105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1" name="Freeform 615">
              <a:extLst>
                <a:ext uri="{FF2B5EF4-FFF2-40B4-BE49-F238E27FC236}">
                  <a16:creationId xmlns:a16="http://schemas.microsoft.com/office/drawing/2014/main" id="{8772300C-4240-7A47-A8CC-FBD5525FC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1813" y="6461039"/>
              <a:ext cx="69672" cy="29556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3D60A0A-3665-CC4B-853D-25B5E6141DA0}"/>
                </a:ext>
              </a:extLst>
            </p:cNvPr>
            <p:cNvGrpSpPr/>
            <p:nvPr/>
          </p:nvGrpSpPr>
          <p:grpSpPr>
            <a:xfrm>
              <a:off x="7651813" y="8234269"/>
              <a:ext cx="2372184" cy="3618704"/>
              <a:chOff x="7651813" y="7586453"/>
              <a:chExt cx="2372184" cy="3618704"/>
            </a:xfrm>
            <a:grpFill/>
          </p:grpSpPr>
          <p:sp>
            <p:nvSpPr>
              <p:cNvPr id="483" name="Freeform 512">
                <a:extLst>
                  <a:ext uri="{FF2B5EF4-FFF2-40B4-BE49-F238E27FC236}">
                    <a16:creationId xmlns:a16="http://schemas.microsoft.com/office/drawing/2014/main" id="{547B4392-10D6-A64F-8DC5-A779F73C2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09659" y="10981863"/>
                <a:ext cx="116121" cy="59105"/>
              </a:xfrm>
              <a:custGeom>
                <a:avLst/>
                <a:gdLst>
                  <a:gd name="T0" fmla="*/ 10 w 12"/>
                  <a:gd name="T1" fmla="*/ 3 h 6"/>
                  <a:gd name="T2" fmla="*/ 8 w 12"/>
                  <a:gd name="T3" fmla="*/ 2 h 6"/>
                  <a:gd name="T4" fmla="*/ 5 w 12"/>
                  <a:gd name="T5" fmla="*/ 2 h 6"/>
                  <a:gd name="T6" fmla="*/ 3 w 12"/>
                  <a:gd name="T7" fmla="*/ 1 h 6"/>
                  <a:gd name="T8" fmla="*/ 0 w 12"/>
                  <a:gd name="T9" fmla="*/ 3 h 6"/>
                  <a:gd name="T10" fmla="*/ 2 w 12"/>
                  <a:gd name="T11" fmla="*/ 5 h 6"/>
                  <a:gd name="T12" fmla="*/ 6 w 12"/>
                  <a:gd name="T13" fmla="*/ 5 h 6"/>
                  <a:gd name="T14" fmla="*/ 11 w 12"/>
                  <a:gd name="T15" fmla="*/ 3 h 6"/>
                  <a:gd name="T16" fmla="*/ 10 w 12"/>
                  <a:gd name="T17" fmla="*/ 3 h 6"/>
                  <a:gd name="T18" fmla="*/ 10 w 12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10" y="3"/>
                    </a:moveTo>
                    <a:cubicBezTo>
                      <a:pt x="9" y="3"/>
                      <a:pt x="9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4" y="2"/>
                      <a:pt x="4" y="0"/>
                      <a:pt x="3" y="1"/>
                    </a:cubicBezTo>
                    <a:cubicBezTo>
                      <a:pt x="3" y="1"/>
                      <a:pt x="0" y="3"/>
                      <a:pt x="0" y="3"/>
                    </a:cubicBezTo>
                    <a:cubicBezTo>
                      <a:pt x="0" y="3"/>
                      <a:pt x="2" y="5"/>
                      <a:pt x="2" y="5"/>
                    </a:cubicBezTo>
                    <a:cubicBezTo>
                      <a:pt x="3" y="6"/>
                      <a:pt x="5" y="5"/>
                      <a:pt x="6" y="5"/>
                    </a:cubicBezTo>
                    <a:cubicBezTo>
                      <a:pt x="7" y="5"/>
                      <a:pt x="11" y="4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12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4" name="Freeform 513">
                <a:extLst>
                  <a:ext uri="{FF2B5EF4-FFF2-40B4-BE49-F238E27FC236}">
                    <a16:creationId xmlns:a16="http://schemas.microsoft.com/office/drawing/2014/main" id="{437F9190-4CE7-5B47-A68F-2C0D4A005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706" y="11040969"/>
                <a:ext cx="86262" cy="59105"/>
              </a:xfrm>
              <a:custGeom>
                <a:avLst/>
                <a:gdLst>
                  <a:gd name="T0" fmla="*/ 7 w 9"/>
                  <a:gd name="T1" fmla="*/ 3 h 6"/>
                  <a:gd name="T2" fmla="*/ 0 w 9"/>
                  <a:gd name="T3" fmla="*/ 1 h 6"/>
                  <a:gd name="T4" fmla="*/ 2 w 9"/>
                  <a:gd name="T5" fmla="*/ 2 h 6"/>
                  <a:gd name="T6" fmla="*/ 1 w 9"/>
                  <a:gd name="T7" fmla="*/ 5 h 6"/>
                  <a:gd name="T8" fmla="*/ 3 w 9"/>
                  <a:gd name="T9" fmla="*/ 5 h 6"/>
                  <a:gd name="T10" fmla="*/ 4 w 9"/>
                  <a:gd name="T11" fmla="*/ 5 h 6"/>
                  <a:gd name="T12" fmla="*/ 7 w 9"/>
                  <a:gd name="T13" fmla="*/ 3 h 6"/>
                  <a:gd name="T14" fmla="*/ 7 w 9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6">
                    <a:moveTo>
                      <a:pt x="7" y="3"/>
                    </a:moveTo>
                    <a:cubicBezTo>
                      <a:pt x="7" y="2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2"/>
                    </a:cubicBezTo>
                    <a:cubicBezTo>
                      <a:pt x="3" y="3"/>
                      <a:pt x="1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ubicBezTo>
                      <a:pt x="4" y="4"/>
                      <a:pt x="3" y="5"/>
                      <a:pt x="4" y="5"/>
                    </a:cubicBezTo>
                    <a:cubicBezTo>
                      <a:pt x="5" y="6"/>
                      <a:pt x="9" y="4"/>
                      <a:pt x="7" y="3"/>
                    </a:cubicBezTo>
                    <a:cubicBezTo>
                      <a:pt x="6" y="2"/>
                      <a:pt x="8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5" name="Freeform 514">
                <a:extLst>
                  <a:ext uri="{FF2B5EF4-FFF2-40B4-BE49-F238E27FC236}">
                    <a16:creationId xmlns:a16="http://schemas.microsoft.com/office/drawing/2014/main" id="{8088063B-C1B8-1749-B929-3EA5490C0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9755" y="10965444"/>
                <a:ext cx="76308" cy="45973"/>
              </a:xfrm>
              <a:custGeom>
                <a:avLst/>
                <a:gdLst>
                  <a:gd name="T0" fmla="*/ 6 w 8"/>
                  <a:gd name="T1" fmla="*/ 0 h 5"/>
                  <a:gd name="T2" fmla="*/ 3 w 8"/>
                  <a:gd name="T3" fmla="*/ 1 h 5"/>
                  <a:gd name="T4" fmla="*/ 0 w 8"/>
                  <a:gd name="T5" fmla="*/ 1 h 5"/>
                  <a:gd name="T6" fmla="*/ 0 w 8"/>
                  <a:gd name="T7" fmla="*/ 3 h 5"/>
                  <a:gd name="T8" fmla="*/ 5 w 8"/>
                  <a:gd name="T9" fmla="*/ 2 h 5"/>
                  <a:gd name="T10" fmla="*/ 6 w 8"/>
                  <a:gd name="T11" fmla="*/ 0 h 5"/>
                  <a:gd name="T12" fmla="*/ 6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6" y="0"/>
                    </a:moveTo>
                    <a:cubicBezTo>
                      <a:pt x="5" y="0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1"/>
                    </a:cubicBezTo>
                    <a:cubicBezTo>
                      <a:pt x="1" y="0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2"/>
                    </a:cubicBezTo>
                    <a:cubicBezTo>
                      <a:pt x="6" y="2"/>
                      <a:pt x="8" y="0"/>
                      <a:pt x="6" y="0"/>
                    </a:cubicBezTo>
                    <a:cubicBezTo>
                      <a:pt x="5" y="0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6" name="Freeform 515">
                <a:extLst>
                  <a:ext uri="{FF2B5EF4-FFF2-40B4-BE49-F238E27FC236}">
                    <a16:creationId xmlns:a16="http://schemas.microsoft.com/office/drawing/2014/main" id="{886CEA93-664F-064A-9705-91B6CDBECF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9942" y="11001566"/>
                <a:ext cx="79625" cy="49258"/>
              </a:xfrm>
              <a:custGeom>
                <a:avLst/>
                <a:gdLst>
                  <a:gd name="T0" fmla="*/ 7 w 8"/>
                  <a:gd name="T1" fmla="*/ 4 h 5"/>
                  <a:gd name="T2" fmla="*/ 1 w 8"/>
                  <a:gd name="T3" fmla="*/ 1 h 5"/>
                  <a:gd name="T4" fmla="*/ 7 w 8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6" y="3"/>
                      <a:pt x="0" y="0"/>
                      <a:pt x="1" y="1"/>
                    </a:cubicBezTo>
                    <a:cubicBezTo>
                      <a:pt x="2" y="2"/>
                      <a:pt x="8" y="5"/>
                      <a:pt x="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7" name="Freeform 516">
                <a:extLst>
                  <a:ext uri="{FF2B5EF4-FFF2-40B4-BE49-F238E27FC236}">
                    <a16:creationId xmlns:a16="http://schemas.microsoft.com/office/drawing/2014/main" id="{F2B2B63B-622F-9A44-B44A-1A22B0F98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0034" y="10935888"/>
                <a:ext cx="29859" cy="29553"/>
              </a:xfrm>
              <a:custGeom>
                <a:avLst/>
                <a:gdLst>
                  <a:gd name="T0" fmla="*/ 2 w 3"/>
                  <a:gd name="T1" fmla="*/ 2 h 3"/>
                  <a:gd name="T2" fmla="*/ 0 w 3"/>
                  <a:gd name="T3" fmla="*/ 1 h 3"/>
                  <a:gd name="T4" fmla="*/ 2 w 3"/>
                  <a:gd name="T5" fmla="*/ 2 h 3"/>
                  <a:gd name="T6" fmla="*/ 2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3" y="0"/>
                      <a:pt x="2" y="2"/>
                    </a:cubicBezTo>
                    <a:cubicBezTo>
                      <a:pt x="2" y="3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8" name="Freeform 517">
                <a:extLst>
                  <a:ext uri="{FF2B5EF4-FFF2-40B4-BE49-F238E27FC236}">
                    <a16:creationId xmlns:a16="http://schemas.microsoft.com/office/drawing/2014/main" id="{9FD44D8F-EB1C-7244-A9CC-1836A0AAB9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0034" y="10857079"/>
                <a:ext cx="69672" cy="68959"/>
              </a:xfrm>
              <a:custGeom>
                <a:avLst/>
                <a:gdLst>
                  <a:gd name="T0" fmla="*/ 5 w 7"/>
                  <a:gd name="T1" fmla="*/ 2 h 7"/>
                  <a:gd name="T2" fmla="*/ 4 w 7"/>
                  <a:gd name="T3" fmla="*/ 0 h 7"/>
                  <a:gd name="T4" fmla="*/ 2 w 7"/>
                  <a:gd name="T5" fmla="*/ 1 h 7"/>
                  <a:gd name="T6" fmla="*/ 0 w 7"/>
                  <a:gd name="T7" fmla="*/ 1 h 7"/>
                  <a:gd name="T8" fmla="*/ 2 w 7"/>
                  <a:gd name="T9" fmla="*/ 4 h 7"/>
                  <a:gd name="T10" fmla="*/ 0 w 7"/>
                  <a:gd name="T11" fmla="*/ 6 h 7"/>
                  <a:gd name="T12" fmla="*/ 3 w 7"/>
                  <a:gd name="T13" fmla="*/ 5 h 7"/>
                  <a:gd name="T14" fmla="*/ 4 w 7"/>
                  <a:gd name="T15" fmla="*/ 2 h 7"/>
                  <a:gd name="T16" fmla="*/ 4 w 7"/>
                  <a:gd name="T17" fmla="*/ 4 h 7"/>
                  <a:gd name="T18" fmla="*/ 6 w 7"/>
                  <a:gd name="T19" fmla="*/ 2 h 7"/>
                  <a:gd name="T20" fmla="*/ 5 w 7"/>
                  <a:gd name="T21" fmla="*/ 2 h 7"/>
                  <a:gd name="T22" fmla="*/ 5 w 7"/>
                  <a:gd name="T2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7">
                    <a:moveTo>
                      <a:pt x="5" y="2"/>
                    </a:move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1" y="0"/>
                      <a:pt x="2" y="1"/>
                    </a:cubicBezTo>
                    <a:cubicBezTo>
                      <a:pt x="4" y="3"/>
                      <a:pt x="1" y="2"/>
                      <a:pt x="0" y="1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6"/>
                      <a:pt x="1" y="5"/>
                      <a:pt x="0" y="6"/>
                    </a:cubicBezTo>
                    <a:cubicBezTo>
                      <a:pt x="0" y="7"/>
                      <a:pt x="4" y="6"/>
                      <a:pt x="3" y="5"/>
                    </a:cubicBezTo>
                    <a:cubicBezTo>
                      <a:pt x="3" y="5"/>
                      <a:pt x="4" y="3"/>
                      <a:pt x="4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4" y="3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1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9" name="Freeform 518">
                <a:extLst>
                  <a:ext uri="{FF2B5EF4-FFF2-40B4-BE49-F238E27FC236}">
                    <a16:creationId xmlns:a16="http://schemas.microsoft.com/office/drawing/2014/main" id="{A7F59BF1-DF90-584D-8AED-82A9413788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0080" y="10732297"/>
                <a:ext cx="49766" cy="105079"/>
              </a:xfrm>
              <a:custGeom>
                <a:avLst/>
                <a:gdLst>
                  <a:gd name="T0" fmla="*/ 5 w 5"/>
                  <a:gd name="T1" fmla="*/ 7 h 11"/>
                  <a:gd name="T2" fmla="*/ 2 w 5"/>
                  <a:gd name="T3" fmla="*/ 2 h 11"/>
                  <a:gd name="T4" fmla="*/ 1 w 5"/>
                  <a:gd name="T5" fmla="*/ 6 h 11"/>
                  <a:gd name="T6" fmla="*/ 0 w 5"/>
                  <a:gd name="T7" fmla="*/ 9 h 11"/>
                  <a:gd name="T8" fmla="*/ 2 w 5"/>
                  <a:gd name="T9" fmla="*/ 7 h 11"/>
                  <a:gd name="T10" fmla="*/ 5 w 5"/>
                  <a:gd name="T11" fmla="*/ 7 h 11"/>
                  <a:gd name="T12" fmla="*/ 5 w 5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5" y="7"/>
                    </a:moveTo>
                    <a:cubicBezTo>
                      <a:pt x="5" y="6"/>
                      <a:pt x="4" y="0"/>
                      <a:pt x="2" y="2"/>
                    </a:cubicBezTo>
                    <a:cubicBezTo>
                      <a:pt x="2" y="3"/>
                      <a:pt x="3" y="6"/>
                      <a:pt x="1" y="6"/>
                    </a:cubicBezTo>
                    <a:cubicBezTo>
                      <a:pt x="0" y="6"/>
                      <a:pt x="0" y="7"/>
                      <a:pt x="0" y="9"/>
                    </a:cubicBezTo>
                    <a:cubicBezTo>
                      <a:pt x="1" y="9"/>
                      <a:pt x="2" y="7"/>
                      <a:pt x="2" y="7"/>
                    </a:cubicBezTo>
                    <a:cubicBezTo>
                      <a:pt x="1" y="7"/>
                      <a:pt x="5" y="11"/>
                      <a:pt x="5" y="7"/>
                    </a:cubicBezTo>
                    <a:cubicBezTo>
                      <a:pt x="5" y="6"/>
                      <a:pt x="5" y="8"/>
                      <a:pt x="5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0" name="Freeform 519">
                <a:extLst>
                  <a:ext uri="{FF2B5EF4-FFF2-40B4-BE49-F238E27FC236}">
                    <a16:creationId xmlns:a16="http://schemas.microsoft.com/office/drawing/2014/main" id="{24F0F388-718B-EE47-A580-E19B13F8DA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0129" y="10817674"/>
                <a:ext cx="29859" cy="59105"/>
              </a:xfrm>
              <a:custGeom>
                <a:avLst/>
                <a:gdLst>
                  <a:gd name="T0" fmla="*/ 3 w 3"/>
                  <a:gd name="T1" fmla="*/ 2 h 6"/>
                  <a:gd name="T2" fmla="*/ 1 w 3"/>
                  <a:gd name="T3" fmla="*/ 6 h 6"/>
                  <a:gd name="T4" fmla="*/ 3 w 3"/>
                  <a:gd name="T5" fmla="*/ 2 h 6"/>
                  <a:gd name="T6" fmla="*/ 3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3" y="2"/>
                    </a:moveTo>
                    <a:cubicBezTo>
                      <a:pt x="2" y="0"/>
                      <a:pt x="0" y="5"/>
                      <a:pt x="1" y="6"/>
                    </a:cubicBezTo>
                    <a:cubicBezTo>
                      <a:pt x="0" y="5"/>
                      <a:pt x="3" y="3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1" name="Freeform 520">
                <a:extLst>
                  <a:ext uri="{FF2B5EF4-FFF2-40B4-BE49-F238E27FC236}">
                    <a16:creationId xmlns:a16="http://schemas.microsoft.com/office/drawing/2014/main" id="{3659974C-9FE7-B849-AD92-1833B5107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0129" y="10692891"/>
                <a:ext cx="49766" cy="68959"/>
              </a:xfrm>
              <a:custGeom>
                <a:avLst/>
                <a:gdLst>
                  <a:gd name="T0" fmla="*/ 4 w 5"/>
                  <a:gd name="T1" fmla="*/ 2 h 7"/>
                  <a:gd name="T2" fmla="*/ 3 w 5"/>
                  <a:gd name="T3" fmla="*/ 0 h 7"/>
                  <a:gd name="T4" fmla="*/ 2 w 5"/>
                  <a:gd name="T5" fmla="*/ 3 h 7"/>
                  <a:gd name="T6" fmla="*/ 1 w 5"/>
                  <a:gd name="T7" fmla="*/ 2 h 7"/>
                  <a:gd name="T8" fmla="*/ 0 w 5"/>
                  <a:gd name="T9" fmla="*/ 5 h 7"/>
                  <a:gd name="T10" fmla="*/ 2 w 5"/>
                  <a:gd name="T11" fmla="*/ 7 h 7"/>
                  <a:gd name="T12" fmla="*/ 5 w 5"/>
                  <a:gd name="T13" fmla="*/ 5 h 7"/>
                  <a:gd name="T14" fmla="*/ 4 w 5"/>
                  <a:gd name="T15" fmla="*/ 2 h 7"/>
                  <a:gd name="T16" fmla="*/ 4 w 5"/>
                  <a:gd name="T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2"/>
                    </a:moveTo>
                    <a:cubicBezTo>
                      <a:pt x="3" y="3"/>
                      <a:pt x="3" y="0"/>
                      <a:pt x="3" y="0"/>
                    </a:cubicBezTo>
                    <a:cubicBezTo>
                      <a:pt x="3" y="0"/>
                      <a:pt x="3" y="3"/>
                      <a:pt x="2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2" y="2"/>
                      <a:pt x="0" y="5"/>
                      <a:pt x="0" y="5"/>
                    </a:cubicBezTo>
                    <a:cubicBezTo>
                      <a:pt x="0" y="4"/>
                      <a:pt x="4" y="5"/>
                      <a:pt x="2" y="7"/>
                    </a:cubicBezTo>
                    <a:cubicBezTo>
                      <a:pt x="3" y="6"/>
                      <a:pt x="5" y="6"/>
                      <a:pt x="5" y="5"/>
                    </a:cubicBezTo>
                    <a:cubicBezTo>
                      <a:pt x="5" y="4"/>
                      <a:pt x="4" y="1"/>
                      <a:pt x="4" y="2"/>
                    </a:cubicBezTo>
                    <a:cubicBezTo>
                      <a:pt x="3" y="3"/>
                      <a:pt x="4" y="1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2" name="Freeform 521">
                <a:extLst>
                  <a:ext uri="{FF2B5EF4-FFF2-40B4-BE49-F238E27FC236}">
                    <a16:creationId xmlns:a16="http://schemas.microsoft.com/office/drawing/2014/main" id="{AE6235BF-4051-924D-9EC3-24E45FF3C9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9896" y="10502432"/>
                <a:ext cx="49766" cy="45973"/>
              </a:xfrm>
              <a:custGeom>
                <a:avLst/>
                <a:gdLst>
                  <a:gd name="T0" fmla="*/ 3 w 5"/>
                  <a:gd name="T1" fmla="*/ 4 h 5"/>
                  <a:gd name="T2" fmla="*/ 3 w 5"/>
                  <a:gd name="T3" fmla="*/ 0 h 5"/>
                  <a:gd name="T4" fmla="*/ 0 w 5"/>
                  <a:gd name="T5" fmla="*/ 0 h 5"/>
                  <a:gd name="T6" fmla="*/ 2 w 5"/>
                  <a:gd name="T7" fmla="*/ 1 h 5"/>
                  <a:gd name="T8" fmla="*/ 3 w 5"/>
                  <a:gd name="T9" fmla="*/ 4 h 5"/>
                  <a:gd name="T10" fmla="*/ 3 w 5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5" y="2"/>
                      <a:pt x="2" y="2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0"/>
                      <a:pt x="2" y="1"/>
                      <a:pt x="2" y="1"/>
                    </a:cubicBezTo>
                    <a:cubicBezTo>
                      <a:pt x="2" y="2"/>
                      <a:pt x="3" y="4"/>
                      <a:pt x="3" y="4"/>
                    </a:cubicBezTo>
                    <a:cubicBezTo>
                      <a:pt x="4" y="3"/>
                      <a:pt x="2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3" name="Freeform 522">
                <a:extLst>
                  <a:ext uri="{FF2B5EF4-FFF2-40B4-BE49-F238E27FC236}">
                    <a16:creationId xmlns:a16="http://schemas.microsoft.com/office/drawing/2014/main" id="{BC64287C-7544-D24D-9049-5E71E3D808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9849" y="10328394"/>
                <a:ext cx="59717" cy="105079"/>
              </a:xfrm>
              <a:custGeom>
                <a:avLst/>
                <a:gdLst>
                  <a:gd name="T0" fmla="*/ 3 w 6"/>
                  <a:gd name="T1" fmla="*/ 10 h 11"/>
                  <a:gd name="T2" fmla="*/ 0 w 6"/>
                  <a:gd name="T3" fmla="*/ 9 h 11"/>
                  <a:gd name="T4" fmla="*/ 1 w 6"/>
                  <a:gd name="T5" fmla="*/ 2 h 11"/>
                  <a:gd name="T6" fmla="*/ 4 w 6"/>
                  <a:gd name="T7" fmla="*/ 3 h 11"/>
                  <a:gd name="T8" fmla="*/ 3 w 6"/>
                  <a:gd name="T9" fmla="*/ 10 h 11"/>
                  <a:gd name="T10" fmla="*/ 3 w 6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3" y="10"/>
                    </a:moveTo>
                    <a:cubicBezTo>
                      <a:pt x="1" y="11"/>
                      <a:pt x="0" y="11"/>
                      <a:pt x="0" y="9"/>
                    </a:cubicBezTo>
                    <a:cubicBezTo>
                      <a:pt x="1" y="7"/>
                      <a:pt x="1" y="4"/>
                      <a:pt x="1" y="2"/>
                    </a:cubicBezTo>
                    <a:cubicBezTo>
                      <a:pt x="1" y="0"/>
                      <a:pt x="5" y="0"/>
                      <a:pt x="4" y="3"/>
                    </a:cubicBezTo>
                    <a:cubicBezTo>
                      <a:pt x="4" y="5"/>
                      <a:pt x="6" y="8"/>
                      <a:pt x="3" y="10"/>
                    </a:cubicBezTo>
                    <a:cubicBezTo>
                      <a:pt x="2" y="10"/>
                      <a:pt x="4" y="9"/>
                      <a:pt x="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4" name="Freeform 523">
                <a:extLst>
                  <a:ext uri="{FF2B5EF4-FFF2-40B4-BE49-F238E27FC236}">
                    <a16:creationId xmlns:a16="http://schemas.microsoft.com/office/drawing/2014/main" id="{D1950AD6-608B-3245-BCAA-3E03039630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5593" y="7596303"/>
                <a:ext cx="46449" cy="39406"/>
              </a:xfrm>
              <a:custGeom>
                <a:avLst/>
                <a:gdLst>
                  <a:gd name="T0" fmla="*/ 3 w 5"/>
                  <a:gd name="T1" fmla="*/ 3 h 4"/>
                  <a:gd name="T2" fmla="*/ 1 w 5"/>
                  <a:gd name="T3" fmla="*/ 1 h 4"/>
                  <a:gd name="T4" fmla="*/ 3 w 5"/>
                  <a:gd name="T5" fmla="*/ 3 h 4"/>
                  <a:gd name="T6" fmla="*/ 3 w 5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3" y="3"/>
                    </a:moveTo>
                    <a:cubicBezTo>
                      <a:pt x="2" y="4"/>
                      <a:pt x="0" y="3"/>
                      <a:pt x="1" y="1"/>
                    </a:cubicBezTo>
                    <a:cubicBezTo>
                      <a:pt x="1" y="0"/>
                      <a:pt x="5" y="2"/>
                      <a:pt x="3" y="3"/>
                    </a:cubicBezTo>
                    <a:cubicBezTo>
                      <a:pt x="2" y="4"/>
                      <a:pt x="5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5" name="Freeform 524">
                <a:extLst>
                  <a:ext uri="{FF2B5EF4-FFF2-40B4-BE49-F238E27FC236}">
                    <a16:creationId xmlns:a16="http://schemas.microsoft.com/office/drawing/2014/main" id="{8110BC22-60FD-2F43-8940-FDC9C73EE5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3630" y="7655412"/>
                <a:ext cx="56400" cy="75528"/>
              </a:xfrm>
              <a:custGeom>
                <a:avLst/>
                <a:gdLst>
                  <a:gd name="T0" fmla="*/ 1 w 6"/>
                  <a:gd name="T1" fmla="*/ 5 h 8"/>
                  <a:gd name="T2" fmla="*/ 2 w 6"/>
                  <a:gd name="T3" fmla="*/ 4 h 8"/>
                  <a:gd name="T4" fmla="*/ 4 w 6"/>
                  <a:gd name="T5" fmla="*/ 2 h 8"/>
                  <a:gd name="T6" fmla="*/ 1 w 6"/>
                  <a:gd name="T7" fmla="*/ 5 h 8"/>
                  <a:gd name="T8" fmla="*/ 1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3" y="4"/>
                      <a:pt x="3" y="0"/>
                      <a:pt x="4" y="2"/>
                    </a:cubicBezTo>
                    <a:cubicBezTo>
                      <a:pt x="6" y="4"/>
                      <a:pt x="2" y="8"/>
                      <a:pt x="1" y="5"/>
                    </a:cubicBezTo>
                    <a:cubicBezTo>
                      <a:pt x="0" y="4"/>
                      <a:pt x="1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6" name="Freeform 525">
                <a:extLst>
                  <a:ext uri="{FF2B5EF4-FFF2-40B4-BE49-F238E27FC236}">
                    <a16:creationId xmlns:a16="http://schemas.microsoft.com/office/drawing/2014/main" id="{79E011CE-0D33-CB4E-98F5-9CA7A01929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17788" y="8177531"/>
                <a:ext cx="136027" cy="124782"/>
              </a:xfrm>
              <a:custGeom>
                <a:avLst/>
                <a:gdLst>
                  <a:gd name="T0" fmla="*/ 12 w 14"/>
                  <a:gd name="T1" fmla="*/ 4 h 13"/>
                  <a:gd name="T2" fmla="*/ 10 w 14"/>
                  <a:gd name="T3" fmla="*/ 3 h 13"/>
                  <a:gd name="T4" fmla="*/ 6 w 14"/>
                  <a:gd name="T5" fmla="*/ 1 h 13"/>
                  <a:gd name="T6" fmla="*/ 2 w 14"/>
                  <a:gd name="T7" fmla="*/ 1 h 13"/>
                  <a:gd name="T8" fmla="*/ 1 w 14"/>
                  <a:gd name="T9" fmla="*/ 2 h 13"/>
                  <a:gd name="T10" fmla="*/ 2 w 14"/>
                  <a:gd name="T11" fmla="*/ 4 h 13"/>
                  <a:gd name="T12" fmla="*/ 1 w 14"/>
                  <a:gd name="T13" fmla="*/ 7 h 13"/>
                  <a:gd name="T14" fmla="*/ 2 w 14"/>
                  <a:gd name="T15" fmla="*/ 10 h 13"/>
                  <a:gd name="T16" fmla="*/ 4 w 14"/>
                  <a:gd name="T17" fmla="*/ 10 h 13"/>
                  <a:gd name="T18" fmla="*/ 7 w 14"/>
                  <a:gd name="T19" fmla="*/ 12 h 13"/>
                  <a:gd name="T20" fmla="*/ 10 w 14"/>
                  <a:gd name="T21" fmla="*/ 10 h 13"/>
                  <a:gd name="T22" fmla="*/ 12 w 14"/>
                  <a:gd name="T23" fmla="*/ 4 h 13"/>
                  <a:gd name="T24" fmla="*/ 12 w 14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3">
                    <a:moveTo>
                      <a:pt x="12" y="4"/>
                    </a:moveTo>
                    <a:cubicBezTo>
                      <a:pt x="12" y="3"/>
                      <a:pt x="11" y="3"/>
                      <a:pt x="10" y="3"/>
                    </a:cubicBezTo>
                    <a:cubicBezTo>
                      <a:pt x="8" y="2"/>
                      <a:pt x="8" y="1"/>
                      <a:pt x="6" y="1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4"/>
                      <a:pt x="1" y="3"/>
                      <a:pt x="2" y="4"/>
                    </a:cubicBezTo>
                    <a:cubicBezTo>
                      <a:pt x="2" y="4"/>
                      <a:pt x="1" y="7"/>
                      <a:pt x="1" y="7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3" y="11"/>
                      <a:pt x="3" y="10"/>
                      <a:pt x="4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3"/>
                      <a:pt x="8" y="11"/>
                      <a:pt x="10" y="10"/>
                    </a:cubicBezTo>
                    <a:cubicBezTo>
                      <a:pt x="12" y="8"/>
                      <a:pt x="14" y="7"/>
                      <a:pt x="12" y="4"/>
                    </a:cubicBezTo>
                    <a:cubicBezTo>
                      <a:pt x="12" y="2"/>
                      <a:pt x="14" y="8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0" name="Freeform 614">
                <a:extLst>
                  <a:ext uri="{FF2B5EF4-FFF2-40B4-BE49-F238E27FC236}">
                    <a16:creationId xmlns:a16="http://schemas.microsoft.com/office/drawing/2014/main" id="{4035361A-E4AB-FB49-A465-1012CF667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8113" y="9701195"/>
                <a:ext cx="99532" cy="85381"/>
              </a:xfrm>
              <a:custGeom>
                <a:avLst/>
                <a:gdLst>
                  <a:gd name="T0" fmla="*/ 4 w 10"/>
                  <a:gd name="T1" fmla="*/ 4 h 9"/>
                  <a:gd name="T2" fmla="*/ 0 w 10"/>
                  <a:gd name="T3" fmla="*/ 8 h 9"/>
                  <a:gd name="T4" fmla="*/ 2 w 10"/>
                  <a:gd name="T5" fmla="*/ 8 h 9"/>
                  <a:gd name="T6" fmla="*/ 5 w 10"/>
                  <a:gd name="T7" fmla="*/ 5 h 9"/>
                  <a:gd name="T8" fmla="*/ 8 w 10"/>
                  <a:gd name="T9" fmla="*/ 0 h 9"/>
                  <a:gd name="T10" fmla="*/ 4 w 10"/>
                  <a:gd name="T11" fmla="*/ 4 h 9"/>
                  <a:gd name="T12" fmla="*/ 4 w 10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4" y="4"/>
                    </a:moveTo>
                    <a:cubicBezTo>
                      <a:pt x="4" y="5"/>
                      <a:pt x="1" y="7"/>
                      <a:pt x="0" y="8"/>
                    </a:cubicBezTo>
                    <a:cubicBezTo>
                      <a:pt x="0" y="9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6" y="4"/>
                      <a:pt x="10" y="0"/>
                      <a:pt x="8" y="0"/>
                    </a:cubicBezTo>
                    <a:cubicBezTo>
                      <a:pt x="7" y="0"/>
                      <a:pt x="4" y="3"/>
                      <a:pt x="4" y="4"/>
                    </a:cubicBezTo>
                    <a:cubicBezTo>
                      <a:pt x="4" y="5"/>
                      <a:pt x="4" y="3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2" name="Freeform 616">
                <a:extLst>
                  <a:ext uri="{FF2B5EF4-FFF2-40B4-BE49-F238E27FC236}">
                    <a16:creationId xmlns:a16="http://schemas.microsoft.com/office/drawing/2014/main" id="{B402D925-16B0-DC4F-9C3C-452B10159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1901" y="11001561"/>
                <a:ext cx="175842" cy="154337"/>
              </a:xfrm>
              <a:custGeom>
                <a:avLst/>
                <a:gdLst>
                  <a:gd name="T0" fmla="*/ 17 w 18"/>
                  <a:gd name="T1" fmla="*/ 14 h 16"/>
                  <a:gd name="T2" fmla="*/ 8 w 18"/>
                  <a:gd name="T3" fmla="*/ 9 h 16"/>
                  <a:gd name="T4" fmla="*/ 4 w 18"/>
                  <a:gd name="T5" fmla="*/ 5 h 16"/>
                  <a:gd name="T6" fmla="*/ 1 w 18"/>
                  <a:gd name="T7" fmla="*/ 3 h 16"/>
                  <a:gd name="T8" fmla="*/ 2 w 18"/>
                  <a:gd name="T9" fmla="*/ 2 h 16"/>
                  <a:gd name="T10" fmla="*/ 0 w 18"/>
                  <a:gd name="T11" fmla="*/ 0 h 16"/>
                  <a:gd name="T12" fmla="*/ 0 w 18"/>
                  <a:gd name="T13" fmla="*/ 14 h 16"/>
                  <a:gd name="T14" fmla="*/ 7 w 18"/>
                  <a:gd name="T15" fmla="*/ 15 h 16"/>
                  <a:gd name="T16" fmla="*/ 10 w 18"/>
                  <a:gd name="T17" fmla="*/ 16 h 16"/>
                  <a:gd name="T18" fmla="*/ 13 w 18"/>
                  <a:gd name="T19" fmla="*/ 15 h 16"/>
                  <a:gd name="T20" fmla="*/ 18 w 18"/>
                  <a:gd name="T21" fmla="*/ 14 h 16"/>
                  <a:gd name="T22" fmla="*/ 17 w 18"/>
                  <a:gd name="T23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6">
                    <a:moveTo>
                      <a:pt x="17" y="14"/>
                    </a:moveTo>
                    <a:cubicBezTo>
                      <a:pt x="13" y="14"/>
                      <a:pt x="11" y="11"/>
                      <a:pt x="8" y="9"/>
                    </a:cubicBezTo>
                    <a:cubicBezTo>
                      <a:pt x="7" y="7"/>
                      <a:pt x="5" y="6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6" y="15"/>
                      <a:pt x="7" y="15"/>
                    </a:cubicBezTo>
                    <a:cubicBezTo>
                      <a:pt x="8" y="15"/>
                      <a:pt x="9" y="15"/>
                      <a:pt x="10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4" y="15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7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3" name="Freeform 617">
                <a:extLst>
                  <a:ext uri="{FF2B5EF4-FFF2-40B4-BE49-F238E27FC236}">
                    <a16:creationId xmlns:a16="http://schemas.microsoft.com/office/drawing/2014/main" id="{873AD6BB-C2C4-8446-AA1B-09D0F8200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6111" y="10981863"/>
                <a:ext cx="291962" cy="223294"/>
              </a:xfrm>
              <a:custGeom>
                <a:avLst/>
                <a:gdLst>
                  <a:gd name="T0" fmla="*/ 19 w 30"/>
                  <a:gd name="T1" fmla="*/ 17 h 23"/>
                  <a:gd name="T2" fmla="*/ 19 w 30"/>
                  <a:gd name="T3" fmla="*/ 7 h 23"/>
                  <a:gd name="T4" fmla="*/ 19 w 30"/>
                  <a:gd name="T5" fmla="*/ 3 h 23"/>
                  <a:gd name="T6" fmla="*/ 15 w 30"/>
                  <a:gd name="T7" fmla="*/ 1 h 23"/>
                  <a:gd name="T8" fmla="*/ 12 w 30"/>
                  <a:gd name="T9" fmla="*/ 3 h 23"/>
                  <a:gd name="T10" fmla="*/ 13 w 30"/>
                  <a:gd name="T11" fmla="*/ 6 h 23"/>
                  <a:gd name="T12" fmla="*/ 15 w 30"/>
                  <a:gd name="T13" fmla="*/ 6 h 23"/>
                  <a:gd name="T14" fmla="*/ 14 w 30"/>
                  <a:gd name="T15" fmla="*/ 8 h 23"/>
                  <a:gd name="T16" fmla="*/ 13 w 30"/>
                  <a:gd name="T17" fmla="*/ 11 h 23"/>
                  <a:gd name="T18" fmla="*/ 16 w 30"/>
                  <a:gd name="T19" fmla="*/ 13 h 23"/>
                  <a:gd name="T20" fmla="*/ 12 w 30"/>
                  <a:gd name="T21" fmla="*/ 13 h 23"/>
                  <a:gd name="T22" fmla="*/ 9 w 30"/>
                  <a:gd name="T23" fmla="*/ 12 h 23"/>
                  <a:gd name="T24" fmla="*/ 10 w 30"/>
                  <a:gd name="T25" fmla="*/ 12 h 23"/>
                  <a:gd name="T26" fmla="*/ 10 w 30"/>
                  <a:gd name="T27" fmla="*/ 9 h 23"/>
                  <a:gd name="T28" fmla="*/ 8 w 30"/>
                  <a:gd name="T29" fmla="*/ 11 h 23"/>
                  <a:gd name="T30" fmla="*/ 5 w 30"/>
                  <a:gd name="T31" fmla="*/ 11 h 23"/>
                  <a:gd name="T32" fmla="*/ 0 w 30"/>
                  <a:gd name="T33" fmla="*/ 12 h 23"/>
                  <a:gd name="T34" fmla="*/ 2 w 30"/>
                  <a:gd name="T35" fmla="*/ 12 h 23"/>
                  <a:gd name="T36" fmla="*/ 3 w 30"/>
                  <a:gd name="T37" fmla="*/ 12 h 23"/>
                  <a:gd name="T38" fmla="*/ 5 w 30"/>
                  <a:gd name="T39" fmla="*/ 12 h 23"/>
                  <a:gd name="T40" fmla="*/ 6 w 30"/>
                  <a:gd name="T41" fmla="*/ 13 h 23"/>
                  <a:gd name="T42" fmla="*/ 4 w 30"/>
                  <a:gd name="T43" fmla="*/ 15 h 23"/>
                  <a:gd name="T44" fmla="*/ 6 w 30"/>
                  <a:gd name="T45" fmla="*/ 15 h 23"/>
                  <a:gd name="T46" fmla="*/ 8 w 30"/>
                  <a:gd name="T47" fmla="*/ 16 h 23"/>
                  <a:gd name="T48" fmla="*/ 7 w 30"/>
                  <a:gd name="T49" fmla="*/ 16 h 23"/>
                  <a:gd name="T50" fmla="*/ 10 w 30"/>
                  <a:gd name="T51" fmla="*/ 17 h 23"/>
                  <a:gd name="T52" fmla="*/ 12 w 30"/>
                  <a:gd name="T53" fmla="*/ 17 h 23"/>
                  <a:gd name="T54" fmla="*/ 17 w 30"/>
                  <a:gd name="T55" fmla="*/ 21 h 23"/>
                  <a:gd name="T56" fmla="*/ 16 w 30"/>
                  <a:gd name="T57" fmla="*/ 20 h 23"/>
                  <a:gd name="T58" fmla="*/ 23 w 30"/>
                  <a:gd name="T59" fmla="*/ 23 h 23"/>
                  <a:gd name="T60" fmla="*/ 19 w 30"/>
                  <a:gd name="T61" fmla="*/ 18 h 23"/>
                  <a:gd name="T62" fmla="*/ 24 w 30"/>
                  <a:gd name="T63" fmla="*/ 19 h 23"/>
                  <a:gd name="T64" fmla="*/ 30 w 30"/>
                  <a:gd name="T65" fmla="*/ 18 h 23"/>
                  <a:gd name="T66" fmla="*/ 19 w 30"/>
                  <a:gd name="T6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0" h="23">
                    <a:moveTo>
                      <a:pt x="19" y="17"/>
                    </a:moveTo>
                    <a:cubicBezTo>
                      <a:pt x="19" y="13"/>
                      <a:pt x="19" y="10"/>
                      <a:pt x="19" y="7"/>
                    </a:cubicBezTo>
                    <a:cubicBezTo>
                      <a:pt x="19" y="6"/>
                      <a:pt x="19" y="4"/>
                      <a:pt x="19" y="3"/>
                    </a:cubicBezTo>
                    <a:cubicBezTo>
                      <a:pt x="19" y="2"/>
                      <a:pt x="16" y="0"/>
                      <a:pt x="15" y="1"/>
                    </a:cubicBezTo>
                    <a:cubicBezTo>
                      <a:pt x="14" y="2"/>
                      <a:pt x="12" y="1"/>
                      <a:pt x="12" y="3"/>
                    </a:cubicBezTo>
                    <a:cubicBezTo>
                      <a:pt x="11" y="5"/>
                      <a:pt x="9" y="7"/>
                      <a:pt x="13" y="6"/>
                    </a:cubicBezTo>
                    <a:cubicBezTo>
                      <a:pt x="13" y="6"/>
                      <a:pt x="15" y="6"/>
                      <a:pt x="15" y="6"/>
                    </a:cubicBezTo>
                    <a:cubicBezTo>
                      <a:pt x="16" y="6"/>
                      <a:pt x="14" y="8"/>
                      <a:pt x="14" y="8"/>
                    </a:cubicBezTo>
                    <a:cubicBezTo>
                      <a:pt x="13" y="8"/>
                      <a:pt x="11" y="10"/>
                      <a:pt x="13" y="11"/>
                    </a:cubicBezTo>
                    <a:cubicBezTo>
                      <a:pt x="13" y="12"/>
                      <a:pt x="16" y="12"/>
                      <a:pt x="16" y="13"/>
                    </a:cubicBezTo>
                    <a:cubicBezTo>
                      <a:pt x="16" y="13"/>
                      <a:pt x="12" y="13"/>
                      <a:pt x="12" y="13"/>
                    </a:cubicBezTo>
                    <a:cubicBezTo>
                      <a:pt x="11" y="13"/>
                      <a:pt x="9" y="12"/>
                      <a:pt x="9" y="12"/>
                    </a:cubicBezTo>
                    <a:cubicBezTo>
                      <a:pt x="9" y="12"/>
                      <a:pt x="10" y="13"/>
                      <a:pt x="10" y="12"/>
                    </a:cubicBezTo>
                    <a:cubicBezTo>
                      <a:pt x="10" y="11"/>
                      <a:pt x="11" y="10"/>
                      <a:pt x="10" y="9"/>
                    </a:cubicBezTo>
                    <a:cubicBezTo>
                      <a:pt x="10" y="9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1"/>
                    </a:cubicBezTo>
                    <a:cubicBezTo>
                      <a:pt x="4" y="11"/>
                      <a:pt x="0" y="10"/>
                      <a:pt x="0" y="12"/>
                    </a:cubicBezTo>
                    <a:cubicBezTo>
                      <a:pt x="0" y="13"/>
                      <a:pt x="2" y="12"/>
                      <a:pt x="2" y="12"/>
                    </a:cubicBezTo>
                    <a:cubicBezTo>
                      <a:pt x="3" y="11"/>
                      <a:pt x="2" y="12"/>
                      <a:pt x="3" y="12"/>
                    </a:cubicBezTo>
                    <a:cubicBezTo>
                      <a:pt x="4" y="13"/>
                      <a:pt x="4" y="11"/>
                      <a:pt x="5" y="12"/>
                    </a:cubicBezTo>
                    <a:cubicBezTo>
                      <a:pt x="5" y="12"/>
                      <a:pt x="6" y="13"/>
                      <a:pt x="6" y="13"/>
                    </a:cubicBezTo>
                    <a:cubicBezTo>
                      <a:pt x="6" y="13"/>
                      <a:pt x="2" y="14"/>
                      <a:pt x="4" y="15"/>
                    </a:cubicBezTo>
                    <a:cubicBezTo>
                      <a:pt x="5" y="16"/>
                      <a:pt x="6" y="14"/>
                      <a:pt x="6" y="15"/>
                    </a:cubicBezTo>
                    <a:cubicBezTo>
                      <a:pt x="7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7" y="16"/>
                    </a:cubicBezTo>
                    <a:cubicBezTo>
                      <a:pt x="7" y="17"/>
                      <a:pt x="9" y="17"/>
                      <a:pt x="10" y="17"/>
                    </a:cubicBezTo>
                    <a:cubicBezTo>
                      <a:pt x="11" y="17"/>
                      <a:pt x="11" y="15"/>
                      <a:pt x="12" y="17"/>
                    </a:cubicBezTo>
                    <a:cubicBezTo>
                      <a:pt x="12" y="17"/>
                      <a:pt x="16" y="22"/>
                      <a:pt x="17" y="21"/>
                    </a:cubicBezTo>
                    <a:cubicBezTo>
                      <a:pt x="17" y="21"/>
                      <a:pt x="16" y="20"/>
                      <a:pt x="16" y="20"/>
                    </a:cubicBezTo>
                    <a:cubicBezTo>
                      <a:pt x="16" y="19"/>
                      <a:pt x="22" y="23"/>
                      <a:pt x="23" y="23"/>
                    </a:cubicBezTo>
                    <a:cubicBezTo>
                      <a:pt x="23" y="22"/>
                      <a:pt x="19" y="19"/>
                      <a:pt x="19" y="18"/>
                    </a:cubicBezTo>
                    <a:cubicBezTo>
                      <a:pt x="20" y="18"/>
                      <a:pt x="24" y="19"/>
                      <a:pt x="24" y="19"/>
                    </a:cubicBezTo>
                    <a:cubicBezTo>
                      <a:pt x="26" y="19"/>
                      <a:pt x="28" y="19"/>
                      <a:pt x="30" y="18"/>
                    </a:cubicBezTo>
                    <a:cubicBezTo>
                      <a:pt x="27" y="16"/>
                      <a:pt x="23" y="17"/>
                      <a:pt x="19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4" name="Freeform 618">
                <a:extLst>
                  <a:ext uri="{FF2B5EF4-FFF2-40B4-BE49-F238E27FC236}">
                    <a16:creationId xmlns:a16="http://schemas.microsoft.com/office/drawing/2014/main" id="{752468F3-2494-E644-B860-5181F9B7C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09659" y="7635707"/>
                <a:ext cx="739859" cy="531968"/>
              </a:xfrm>
              <a:custGeom>
                <a:avLst/>
                <a:gdLst>
                  <a:gd name="T0" fmla="*/ 63 w 76"/>
                  <a:gd name="T1" fmla="*/ 28 h 55"/>
                  <a:gd name="T2" fmla="*/ 66 w 76"/>
                  <a:gd name="T3" fmla="*/ 24 h 55"/>
                  <a:gd name="T4" fmla="*/ 67 w 76"/>
                  <a:gd name="T5" fmla="*/ 22 h 55"/>
                  <a:gd name="T6" fmla="*/ 67 w 76"/>
                  <a:gd name="T7" fmla="*/ 18 h 55"/>
                  <a:gd name="T8" fmla="*/ 61 w 76"/>
                  <a:gd name="T9" fmla="*/ 15 h 55"/>
                  <a:gd name="T10" fmla="*/ 63 w 76"/>
                  <a:gd name="T11" fmla="*/ 14 h 55"/>
                  <a:gd name="T12" fmla="*/ 64 w 76"/>
                  <a:gd name="T13" fmla="*/ 11 h 55"/>
                  <a:gd name="T14" fmla="*/ 60 w 76"/>
                  <a:gd name="T15" fmla="*/ 9 h 55"/>
                  <a:gd name="T16" fmla="*/ 59 w 76"/>
                  <a:gd name="T17" fmla="*/ 8 h 55"/>
                  <a:gd name="T18" fmla="*/ 57 w 76"/>
                  <a:gd name="T19" fmla="*/ 9 h 55"/>
                  <a:gd name="T20" fmla="*/ 57 w 76"/>
                  <a:gd name="T21" fmla="*/ 7 h 55"/>
                  <a:gd name="T22" fmla="*/ 54 w 76"/>
                  <a:gd name="T23" fmla="*/ 8 h 55"/>
                  <a:gd name="T24" fmla="*/ 54 w 76"/>
                  <a:gd name="T25" fmla="*/ 6 h 55"/>
                  <a:gd name="T26" fmla="*/ 58 w 76"/>
                  <a:gd name="T27" fmla="*/ 5 h 55"/>
                  <a:gd name="T28" fmla="*/ 55 w 76"/>
                  <a:gd name="T29" fmla="*/ 4 h 55"/>
                  <a:gd name="T30" fmla="*/ 49 w 76"/>
                  <a:gd name="T31" fmla="*/ 4 h 55"/>
                  <a:gd name="T32" fmla="*/ 44 w 76"/>
                  <a:gd name="T33" fmla="*/ 7 h 55"/>
                  <a:gd name="T34" fmla="*/ 38 w 76"/>
                  <a:gd name="T35" fmla="*/ 5 h 55"/>
                  <a:gd name="T36" fmla="*/ 29 w 76"/>
                  <a:gd name="T37" fmla="*/ 5 h 55"/>
                  <a:gd name="T38" fmla="*/ 26 w 76"/>
                  <a:gd name="T39" fmla="*/ 2 h 55"/>
                  <a:gd name="T40" fmla="*/ 20 w 76"/>
                  <a:gd name="T41" fmla="*/ 0 h 55"/>
                  <a:gd name="T42" fmla="*/ 11 w 76"/>
                  <a:gd name="T43" fmla="*/ 4 h 55"/>
                  <a:gd name="T44" fmla="*/ 13 w 76"/>
                  <a:gd name="T45" fmla="*/ 12 h 55"/>
                  <a:gd name="T46" fmla="*/ 8 w 76"/>
                  <a:gd name="T47" fmla="*/ 8 h 55"/>
                  <a:gd name="T48" fmla="*/ 10 w 76"/>
                  <a:gd name="T49" fmla="*/ 5 h 55"/>
                  <a:gd name="T50" fmla="*/ 8 w 76"/>
                  <a:gd name="T51" fmla="*/ 1 h 55"/>
                  <a:gd name="T52" fmla="*/ 4 w 76"/>
                  <a:gd name="T53" fmla="*/ 7 h 55"/>
                  <a:gd name="T54" fmla="*/ 3 w 76"/>
                  <a:gd name="T55" fmla="*/ 12 h 55"/>
                  <a:gd name="T56" fmla="*/ 5 w 76"/>
                  <a:gd name="T57" fmla="*/ 13 h 55"/>
                  <a:gd name="T58" fmla="*/ 7 w 76"/>
                  <a:gd name="T59" fmla="*/ 16 h 55"/>
                  <a:gd name="T60" fmla="*/ 10 w 76"/>
                  <a:gd name="T61" fmla="*/ 23 h 55"/>
                  <a:gd name="T62" fmla="*/ 13 w 76"/>
                  <a:gd name="T63" fmla="*/ 23 h 55"/>
                  <a:gd name="T64" fmla="*/ 15 w 76"/>
                  <a:gd name="T65" fmla="*/ 22 h 55"/>
                  <a:gd name="T66" fmla="*/ 21 w 76"/>
                  <a:gd name="T67" fmla="*/ 27 h 55"/>
                  <a:gd name="T68" fmla="*/ 23 w 76"/>
                  <a:gd name="T69" fmla="*/ 27 h 55"/>
                  <a:gd name="T70" fmla="*/ 26 w 76"/>
                  <a:gd name="T71" fmla="*/ 27 h 55"/>
                  <a:gd name="T72" fmla="*/ 31 w 76"/>
                  <a:gd name="T73" fmla="*/ 29 h 55"/>
                  <a:gd name="T74" fmla="*/ 31 w 76"/>
                  <a:gd name="T75" fmla="*/ 38 h 55"/>
                  <a:gd name="T76" fmla="*/ 32 w 76"/>
                  <a:gd name="T77" fmla="*/ 41 h 55"/>
                  <a:gd name="T78" fmla="*/ 30 w 76"/>
                  <a:gd name="T79" fmla="*/ 44 h 55"/>
                  <a:gd name="T80" fmla="*/ 40 w 76"/>
                  <a:gd name="T81" fmla="*/ 53 h 55"/>
                  <a:gd name="T82" fmla="*/ 42 w 76"/>
                  <a:gd name="T83" fmla="*/ 54 h 55"/>
                  <a:gd name="T84" fmla="*/ 45 w 76"/>
                  <a:gd name="T85" fmla="*/ 52 h 55"/>
                  <a:gd name="T86" fmla="*/ 51 w 76"/>
                  <a:gd name="T87" fmla="*/ 47 h 55"/>
                  <a:gd name="T88" fmla="*/ 49 w 76"/>
                  <a:gd name="T89" fmla="*/ 44 h 55"/>
                  <a:gd name="T90" fmla="*/ 48 w 76"/>
                  <a:gd name="T91" fmla="*/ 41 h 55"/>
                  <a:gd name="T92" fmla="*/ 45 w 76"/>
                  <a:gd name="T93" fmla="*/ 38 h 55"/>
                  <a:gd name="T94" fmla="*/ 52 w 76"/>
                  <a:gd name="T95" fmla="*/ 38 h 55"/>
                  <a:gd name="T96" fmla="*/ 54 w 76"/>
                  <a:gd name="T97" fmla="*/ 40 h 55"/>
                  <a:gd name="T98" fmla="*/ 56 w 76"/>
                  <a:gd name="T99" fmla="*/ 38 h 55"/>
                  <a:gd name="T100" fmla="*/ 62 w 76"/>
                  <a:gd name="T101" fmla="*/ 36 h 55"/>
                  <a:gd name="T102" fmla="*/ 67 w 76"/>
                  <a:gd name="T103" fmla="*/ 33 h 55"/>
                  <a:gd name="T104" fmla="*/ 63 w 76"/>
                  <a:gd name="T105" fmla="*/ 2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6" h="55">
                    <a:moveTo>
                      <a:pt x="63" y="28"/>
                    </a:moveTo>
                    <a:cubicBezTo>
                      <a:pt x="63" y="26"/>
                      <a:pt x="63" y="25"/>
                      <a:pt x="66" y="24"/>
                    </a:cubicBezTo>
                    <a:cubicBezTo>
                      <a:pt x="66" y="23"/>
                      <a:pt x="68" y="23"/>
                      <a:pt x="67" y="22"/>
                    </a:cubicBezTo>
                    <a:cubicBezTo>
                      <a:pt x="66" y="21"/>
                      <a:pt x="65" y="19"/>
                      <a:pt x="67" y="18"/>
                    </a:cubicBezTo>
                    <a:cubicBezTo>
                      <a:pt x="76" y="14"/>
                      <a:pt x="61" y="15"/>
                      <a:pt x="61" y="15"/>
                    </a:cubicBezTo>
                    <a:cubicBezTo>
                      <a:pt x="61" y="14"/>
                      <a:pt x="62" y="14"/>
                      <a:pt x="63" y="14"/>
                    </a:cubicBezTo>
                    <a:cubicBezTo>
                      <a:pt x="64" y="14"/>
                      <a:pt x="64" y="12"/>
                      <a:pt x="64" y="11"/>
                    </a:cubicBezTo>
                    <a:cubicBezTo>
                      <a:pt x="64" y="10"/>
                      <a:pt x="60" y="8"/>
                      <a:pt x="60" y="9"/>
                    </a:cubicBezTo>
                    <a:cubicBezTo>
                      <a:pt x="60" y="10"/>
                      <a:pt x="59" y="8"/>
                      <a:pt x="59" y="8"/>
                    </a:cubicBezTo>
                    <a:cubicBezTo>
                      <a:pt x="58" y="8"/>
                      <a:pt x="58" y="10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6" y="6"/>
                      <a:pt x="55" y="8"/>
                      <a:pt x="54" y="8"/>
                    </a:cubicBezTo>
                    <a:cubicBezTo>
                      <a:pt x="54" y="8"/>
                      <a:pt x="54" y="6"/>
                      <a:pt x="54" y="6"/>
                    </a:cubicBezTo>
                    <a:cubicBezTo>
                      <a:pt x="54" y="4"/>
                      <a:pt x="57" y="5"/>
                      <a:pt x="58" y="5"/>
                    </a:cubicBezTo>
                    <a:cubicBezTo>
                      <a:pt x="59" y="4"/>
                      <a:pt x="55" y="4"/>
                      <a:pt x="55" y="4"/>
                    </a:cubicBezTo>
                    <a:cubicBezTo>
                      <a:pt x="53" y="4"/>
                      <a:pt x="51" y="3"/>
                      <a:pt x="49" y="4"/>
                    </a:cubicBezTo>
                    <a:cubicBezTo>
                      <a:pt x="47" y="5"/>
                      <a:pt x="46" y="8"/>
                      <a:pt x="44" y="7"/>
                    </a:cubicBezTo>
                    <a:cubicBezTo>
                      <a:pt x="41" y="7"/>
                      <a:pt x="40" y="7"/>
                      <a:pt x="38" y="5"/>
                    </a:cubicBezTo>
                    <a:cubicBezTo>
                      <a:pt x="36" y="3"/>
                      <a:pt x="32" y="5"/>
                      <a:pt x="29" y="5"/>
                    </a:cubicBezTo>
                    <a:cubicBezTo>
                      <a:pt x="27" y="5"/>
                      <a:pt x="27" y="4"/>
                      <a:pt x="26" y="2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1" y="1"/>
                      <a:pt x="11" y="4"/>
                    </a:cubicBezTo>
                    <a:cubicBezTo>
                      <a:pt x="11" y="7"/>
                      <a:pt x="15" y="8"/>
                      <a:pt x="13" y="12"/>
                    </a:cubicBezTo>
                    <a:cubicBezTo>
                      <a:pt x="11" y="14"/>
                      <a:pt x="7" y="10"/>
                      <a:pt x="8" y="8"/>
                    </a:cubicBezTo>
                    <a:cubicBezTo>
                      <a:pt x="8" y="7"/>
                      <a:pt x="10" y="6"/>
                      <a:pt x="10" y="5"/>
                    </a:cubicBezTo>
                    <a:cubicBezTo>
                      <a:pt x="11" y="3"/>
                      <a:pt x="8" y="2"/>
                      <a:pt x="8" y="1"/>
                    </a:cubicBezTo>
                    <a:cubicBezTo>
                      <a:pt x="5" y="3"/>
                      <a:pt x="4" y="4"/>
                      <a:pt x="4" y="7"/>
                    </a:cubicBezTo>
                    <a:cubicBezTo>
                      <a:pt x="3" y="8"/>
                      <a:pt x="0" y="12"/>
                      <a:pt x="3" y="12"/>
                    </a:cubicBezTo>
                    <a:cubicBezTo>
                      <a:pt x="3" y="12"/>
                      <a:pt x="4" y="12"/>
                      <a:pt x="5" y="13"/>
                    </a:cubicBezTo>
                    <a:cubicBezTo>
                      <a:pt x="5" y="14"/>
                      <a:pt x="6" y="15"/>
                      <a:pt x="7" y="16"/>
                    </a:cubicBezTo>
                    <a:cubicBezTo>
                      <a:pt x="9" y="18"/>
                      <a:pt x="5" y="22"/>
                      <a:pt x="10" y="23"/>
                    </a:cubicBezTo>
                    <a:cubicBezTo>
                      <a:pt x="10" y="23"/>
                      <a:pt x="12" y="23"/>
                      <a:pt x="13" y="23"/>
                    </a:cubicBezTo>
                    <a:cubicBezTo>
                      <a:pt x="14" y="23"/>
                      <a:pt x="14" y="22"/>
                      <a:pt x="15" y="22"/>
                    </a:cubicBezTo>
                    <a:cubicBezTo>
                      <a:pt x="18" y="22"/>
                      <a:pt x="19" y="25"/>
                      <a:pt x="21" y="27"/>
                    </a:cubicBezTo>
                    <a:cubicBezTo>
                      <a:pt x="21" y="27"/>
                      <a:pt x="22" y="28"/>
                      <a:pt x="23" y="27"/>
                    </a:cubicBezTo>
                    <a:cubicBezTo>
                      <a:pt x="23" y="26"/>
                      <a:pt x="24" y="27"/>
                      <a:pt x="26" y="27"/>
                    </a:cubicBezTo>
                    <a:cubicBezTo>
                      <a:pt x="28" y="28"/>
                      <a:pt x="33" y="25"/>
                      <a:pt x="31" y="29"/>
                    </a:cubicBezTo>
                    <a:cubicBezTo>
                      <a:pt x="29" y="32"/>
                      <a:pt x="29" y="35"/>
                      <a:pt x="31" y="38"/>
                    </a:cubicBezTo>
                    <a:cubicBezTo>
                      <a:pt x="31" y="39"/>
                      <a:pt x="32" y="40"/>
                      <a:pt x="32" y="41"/>
                    </a:cubicBezTo>
                    <a:cubicBezTo>
                      <a:pt x="32" y="42"/>
                      <a:pt x="29" y="43"/>
                      <a:pt x="30" y="44"/>
                    </a:cubicBezTo>
                    <a:cubicBezTo>
                      <a:pt x="33" y="47"/>
                      <a:pt x="34" y="55"/>
                      <a:pt x="40" y="53"/>
                    </a:cubicBezTo>
                    <a:cubicBezTo>
                      <a:pt x="41" y="53"/>
                      <a:pt x="41" y="54"/>
                      <a:pt x="42" y="54"/>
                    </a:cubicBezTo>
                    <a:cubicBezTo>
                      <a:pt x="43" y="54"/>
                      <a:pt x="44" y="53"/>
                      <a:pt x="45" y="52"/>
                    </a:cubicBezTo>
                    <a:cubicBezTo>
                      <a:pt x="47" y="51"/>
                      <a:pt x="48" y="49"/>
                      <a:pt x="51" y="47"/>
                    </a:cubicBezTo>
                    <a:cubicBezTo>
                      <a:pt x="53" y="46"/>
                      <a:pt x="49" y="46"/>
                      <a:pt x="49" y="44"/>
                    </a:cubicBezTo>
                    <a:cubicBezTo>
                      <a:pt x="49" y="43"/>
                      <a:pt x="48" y="42"/>
                      <a:pt x="48" y="41"/>
                    </a:cubicBezTo>
                    <a:cubicBezTo>
                      <a:pt x="48" y="40"/>
                      <a:pt x="45" y="39"/>
                      <a:pt x="45" y="38"/>
                    </a:cubicBezTo>
                    <a:cubicBezTo>
                      <a:pt x="45" y="37"/>
                      <a:pt x="51" y="38"/>
                      <a:pt x="52" y="38"/>
                    </a:cubicBezTo>
                    <a:cubicBezTo>
                      <a:pt x="54" y="38"/>
                      <a:pt x="53" y="39"/>
                      <a:pt x="54" y="40"/>
                    </a:cubicBezTo>
                    <a:cubicBezTo>
                      <a:pt x="55" y="40"/>
                      <a:pt x="55" y="38"/>
                      <a:pt x="56" y="38"/>
                    </a:cubicBezTo>
                    <a:cubicBezTo>
                      <a:pt x="57" y="37"/>
                      <a:pt x="60" y="37"/>
                      <a:pt x="62" y="36"/>
                    </a:cubicBezTo>
                    <a:cubicBezTo>
                      <a:pt x="63" y="35"/>
                      <a:pt x="65" y="34"/>
                      <a:pt x="67" y="33"/>
                    </a:cubicBezTo>
                    <a:cubicBezTo>
                      <a:pt x="66" y="31"/>
                      <a:pt x="63" y="30"/>
                      <a:pt x="6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5" name="Freeform 619">
                <a:extLst>
                  <a:ext uri="{FF2B5EF4-FFF2-40B4-BE49-F238E27FC236}">
                    <a16:creationId xmlns:a16="http://schemas.microsoft.com/office/drawing/2014/main" id="{8A77151E-3D08-9642-91F2-63E2C3387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3535" y="7780194"/>
                <a:ext cx="252146" cy="367781"/>
              </a:xfrm>
              <a:custGeom>
                <a:avLst/>
                <a:gdLst>
                  <a:gd name="T0" fmla="*/ 22 w 26"/>
                  <a:gd name="T1" fmla="*/ 29 h 38"/>
                  <a:gd name="T2" fmla="*/ 18 w 26"/>
                  <a:gd name="T3" fmla="*/ 21 h 38"/>
                  <a:gd name="T4" fmla="*/ 20 w 26"/>
                  <a:gd name="T5" fmla="*/ 18 h 38"/>
                  <a:gd name="T6" fmla="*/ 22 w 26"/>
                  <a:gd name="T7" fmla="*/ 15 h 38"/>
                  <a:gd name="T8" fmla="*/ 22 w 26"/>
                  <a:gd name="T9" fmla="*/ 13 h 38"/>
                  <a:gd name="T10" fmla="*/ 20 w 26"/>
                  <a:gd name="T11" fmla="*/ 11 h 38"/>
                  <a:gd name="T12" fmla="*/ 16 w 26"/>
                  <a:gd name="T13" fmla="*/ 7 h 38"/>
                  <a:gd name="T14" fmla="*/ 9 w 26"/>
                  <a:gd name="T15" fmla="*/ 0 h 38"/>
                  <a:gd name="T16" fmla="*/ 5 w 26"/>
                  <a:gd name="T17" fmla="*/ 5 h 38"/>
                  <a:gd name="T18" fmla="*/ 6 w 26"/>
                  <a:gd name="T19" fmla="*/ 8 h 38"/>
                  <a:gd name="T20" fmla="*/ 3 w 26"/>
                  <a:gd name="T21" fmla="*/ 10 h 38"/>
                  <a:gd name="T22" fmla="*/ 4 w 26"/>
                  <a:gd name="T23" fmla="*/ 16 h 38"/>
                  <a:gd name="T24" fmla="*/ 7 w 26"/>
                  <a:gd name="T25" fmla="*/ 18 h 38"/>
                  <a:gd name="T26" fmla="*/ 8 w 26"/>
                  <a:gd name="T27" fmla="*/ 20 h 38"/>
                  <a:gd name="T28" fmla="*/ 8 w 26"/>
                  <a:gd name="T29" fmla="*/ 27 h 38"/>
                  <a:gd name="T30" fmla="*/ 11 w 26"/>
                  <a:gd name="T31" fmla="*/ 35 h 38"/>
                  <a:gd name="T32" fmla="*/ 17 w 26"/>
                  <a:gd name="T33" fmla="*/ 35 h 38"/>
                  <a:gd name="T34" fmla="*/ 21 w 26"/>
                  <a:gd name="T35" fmla="*/ 34 h 38"/>
                  <a:gd name="T36" fmla="*/ 26 w 26"/>
                  <a:gd name="T37" fmla="*/ 34 h 38"/>
                  <a:gd name="T38" fmla="*/ 22 w 26"/>
                  <a:gd name="T39" fmla="*/ 29 h 38"/>
                  <a:gd name="T40" fmla="*/ 22 w 26"/>
                  <a:gd name="T41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8">
                    <a:moveTo>
                      <a:pt x="22" y="29"/>
                    </a:moveTo>
                    <a:cubicBezTo>
                      <a:pt x="22" y="28"/>
                      <a:pt x="17" y="22"/>
                      <a:pt x="18" y="21"/>
                    </a:cubicBezTo>
                    <a:cubicBezTo>
                      <a:pt x="19" y="20"/>
                      <a:pt x="18" y="19"/>
                      <a:pt x="20" y="18"/>
                    </a:cubicBezTo>
                    <a:cubicBezTo>
                      <a:pt x="23" y="18"/>
                      <a:pt x="22" y="16"/>
                      <a:pt x="22" y="15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9" y="9"/>
                      <a:pt x="16" y="9"/>
                      <a:pt x="16" y="7"/>
                    </a:cubicBezTo>
                    <a:cubicBezTo>
                      <a:pt x="15" y="4"/>
                      <a:pt x="11" y="1"/>
                      <a:pt x="9" y="0"/>
                    </a:cubicBezTo>
                    <a:cubicBezTo>
                      <a:pt x="9" y="3"/>
                      <a:pt x="4" y="3"/>
                      <a:pt x="5" y="5"/>
                    </a:cubicBezTo>
                    <a:cubicBezTo>
                      <a:pt x="5" y="6"/>
                      <a:pt x="7" y="7"/>
                      <a:pt x="6" y="8"/>
                    </a:cubicBezTo>
                    <a:cubicBezTo>
                      <a:pt x="5" y="8"/>
                      <a:pt x="3" y="9"/>
                      <a:pt x="3" y="10"/>
                    </a:cubicBezTo>
                    <a:cubicBezTo>
                      <a:pt x="0" y="11"/>
                      <a:pt x="2" y="14"/>
                      <a:pt x="4" y="16"/>
                    </a:cubicBezTo>
                    <a:cubicBezTo>
                      <a:pt x="5" y="17"/>
                      <a:pt x="5" y="18"/>
                      <a:pt x="7" y="18"/>
                    </a:cubicBezTo>
                    <a:cubicBezTo>
                      <a:pt x="8" y="18"/>
                      <a:pt x="7" y="19"/>
                      <a:pt x="8" y="20"/>
                    </a:cubicBezTo>
                    <a:cubicBezTo>
                      <a:pt x="10" y="23"/>
                      <a:pt x="9" y="24"/>
                      <a:pt x="8" y="27"/>
                    </a:cubicBezTo>
                    <a:cubicBezTo>
                      <a:pt x="8" y="30"/>
                      <a:pt x="10" y="33"/>
                      <a:pt x="11" y="35"/>
                    </a:cubicBezTo>
                    <a:cubicBezTo>
                      <a:pt x="14" y="38"/>
                      <a:pt x="15" y="35"/>
                      <a:pt x="17" y="35"/>
                    </a:cubicBezTo>
                    <a:cubicBezTo>
                      <a:pt x="19" y="35"/>
                      <a:pt x="20" y="34"/>
                      <a:pt x="21" y="34"/>
                    </a:cubicBezTo>
                    <a:cubicBezTo>
                      <a:pt x="23" y="33"/>
                      <a:pt x="24" y="33"/>
                      <a:pt x="26" y="34"/>
                    </a:cubicBezTo>
                    <a:cubicBezTo>
                      <a:pt x="25" y="32"/>
                      <a:pt x="24" y="30"/>
                      <a:pt x="22" y="29"/>
                    </a:cubicBezTo>
                    <a:cubicBezTo>
                      <a:pt x="21" y="27"/>
                      <a:pt x="23" y="29"/>
                      <a:pt x="22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6" name="Freeform 620">
                <a:extLst>
                  <a:ext uri="{FF2B5EF4-FFF2-40B4-BE49-F238E27FC236}">
                    <a16:creationId xmlns:a16="http://schemas.microsoft.com/office/drawing/2014/main" id="{E62F2B49-D0C0-3049-B460-B4796254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6105" y="7895125"/>
                <a:ext cx="215652" cy="223294"/>
              </a:xfrm>
              <a:custGeom>
                <a:avLst/>
                <a:gdLst>
                  <a:gd name="T0" fmla="*/ 19 w 22"/>
                  <a:gd name="T1" fmla="*/ 7 h 23"/>
                  <a:gd name="T2" fmla="*/ 22 w 22"/>
                  <a:gd name="T3" fmla="*/ 2 h 23"/>
                  <a:gd name="T4" fmla="*/ 12 w 22"/>
                  <a:gd name="T5" fmla="*/ 2 h 23"/>
                  <a:gd name="T6" fmla="*/ 9 w 22"/>
                  <a:gd name="T7" fmla="*/ 0 h 23"/>
                  <a:gd name="T8" fmla="*/ 5 w 22"/>
                  <a:gd name="T9" fmla="*/ 1 h 23"/>
                  <a:gd name="T10" fmla="*/ 4 w 22"/>
                  <a:gd name="T11" fmla="*/ 6 h 23"/>
                  <a:gd name="T12" fmla="*/ 1 w 22"/>
                  <a:gd name="T13" fmla="*/ 10 h 23"/>
                  <a:gd name="T14" fmla="*/ 4 w 22"/>
                  <a:gd name="T15" fmla="*/ 15 h 23"/>
                  <a:gd name="T16" fmla="*/ 9 w 22"/>
                  <a:gd name="T17" fmla="*/ 22 h 23"/>
                  <a:gd name="T18" fmla="*/ 12 w 22"/>
                  <a:gd name="T19" fmla="*/ 19 h 23"/>
                  <a:gd name="T20" fmla="*/ 16 w 22"/>
                  <a:gd name="T21" fmla="*/ 18 h 23"/>
                  <a:gd name="T22" fmla="*/ 19 w 22"/>
                  <a:gd name="T23" fmla="*/ 19 h 23"/>
                  <a:gd name="T24" fmla="*/ 20 w 22"/>
                  <a:gd name="T25" fmla="*/ 14 h 23"/>
                  <a:gd name="T26" fmla="*/ 19 w 22"/>
                  <a:gd name="T27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3">
                    <a:moveTo>
                      <a:pt x="19" y="7"/>
                    </a:moveTo>
                    <a:cubicBezTo>
                      <a:pt x="19" y="5"/>
                      <a:pt x="21" y="3"/>
                      <a:pt x="22" y="2"/>
                    </a:cubicBezTo>
                    <a:cubicBezTo>
                      <a:pt x="19" y="1"/>
                      <a:pt x="14" y="0"/>
                      <a:pt x="12" y="2"/>
                    </a:cubicBezTo>
                    <a:cubicBezTo>
                      <a:pt x="10" y="3"/>
                      <a:pt x="9" y="1"/>
                      <a:pt x="9" y="0"/>
                    </a:cubicBezTo>
                    <a:cubicBezTo>
                      <a:pt x="8" y="0"/>
                      <a:pt x="7" y="2"/>
                      <a:pt x="5" y="1"/>
                    </a:cubicBezTo>
                    <a:cubicBezTo>
                      <a:pt x="5" y="2"/>
                      <a:pt x="7" y="6"/>
                      <a:pt x="4" y="6"/>
                    </a:cubicBezTo>
                    <a:cubicBezTo>
                      <a:pt x="2" y="7"/>
                      <a:pt x="0" y="8"/>
                      <a:pt x="1" y="10"/>
                    </a:cubicBezTo>
                    <a:cubicBezTo>
                      <a:pt x="2" y="12"/>
                      <a:pt x="3" y="13"/>
                      <a:pt x="4" y="15"/>
                    </a:cubicBezTo>
                    <a:cubicBezTo>
                      <a:pt x="5" y="17"/>
                      <a:pt x="7" y="19"/>
                      <a:pt x="9" y="22"/>
                    </a:cubicBezTo>
                    <a:cubicBezTo>
                      <a:pt x="12" y="23"/>
                      <a:pt x="10" y="19"/>
                      <a:pt x="12" y="19"/>
                    </a:cubicBezTo>
                    <a:cubicBezTo>
                      <a:pt x="14" y="19"/>
                      <a:pt x="15" y="19"/>
                      <a:pt x="16" y="18"/>
                    </a:cubicBezTo>
                    <a:cubicBezTo>
                      <a:pt x="17" y="18"/>
                      <a:pt x="17" y="20"/>
                      <a:pt x="19" y="19"/>
                    </a:cubicBezTo>
                    <a:cubicBezTo>
                      <a:pt x="20" y="17"/>
                      <a:pt x="21" y="16"/>
                      <a:pt x="20" y="14"/>
                    </a:cubicBezTo>
                    <a:cubicBezTo>
                      <a:pt x="20" y="12"/>
                      <a:pt x="19" y="9"/>
                      <a:pt x="1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7" name="Freeform 621">
                <a:extLst>
                  <a:ext uri="{FF2B5EF4-FFF2-40B4-BE49-F238E27FC236}">
                    <a16:creationId xmlns:a16="http://schemas.microsoft.com/office/drawing/2014/main" id="{210CB055-27A7-014F-A183-7034633B2F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1947" y="7914831"/>
                <a:ext cx="155934" cy="174042"/>
              </a:xfrm>
              <a:custGeom>
                <a:avLst/>
                <a:gdLst>
                  <a:gd name="T0" fmla="*/ 12 w 16"/>
                  <a:gd name="T1" fmla="*/ 5 h 18"/>
                  <a:gd name="T2" fmla="*/ 5 w 16"/>
                  <a:gd name="T3" fmla="*/ 1 h 18"/>
                  <a:gd name="T4" fmla="*/ 1 w 16"/>
                  <a:gd name="T5" fmla="*/ 6 h 18"/>
                  <a:gd name="T6" fmla="*/ 2 w 16"/>
                  <a:gd name="T7" fmla="*/ 12 h 18"/>
                  <a:gd name="T8" fmla="*/ 0 w 16"/>
                  <a:gd name="T9" fmla="*/ 17 h 18"/>
                  <a:gd name="T10" fmla="*/ 4 w 16"/>
                  <a:gd name="T11" fmla="*/ 17 h 18"/>
                  <a:gd name="T12" fmla="*/ 9 w 16"/>
                  <a:gd name="T13" fmla="*/ 17 h 18"/>
                  <a:gd name="T14" fmla="*/ 16 w 16"/>
                  <a:gd name="T15" fmla="*/ 8 h 18"/>
                  <a:gd name="T16" fmla="*/ 12 w 16"/>
                  <a:gd name="T17" fmla="*/ 5 h 18"/>
                  <a:gd name="T18" fmla="*/ 12 w 16"/>
                  <a:gd name="T1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8">
                    <a:moveTo>
                      <a:pt x="12" y="5"/>
                    </a:moveTo>
                    <a:cubicBezTo>
                      <a:pt x="10" y="3"/>
                      <a:pt x="8" y="1"/>
                      <a:pt x="5" y="1"/>
                    </a:cubicBezTo>
                    <a:cubicBezTo>
                      <a:pt x="3" y="0"/>
                      <a:pt x="0" y="4"/>
                      <a:pt x="1" y="6"/>
                    </a:cubicBezTo>
                    <a:cubicBezTo>
                      <a:pt x="1" y="8"/>
                      <a:pt x="2" y="10"/>
                      <a:pt x="2" y="12"/>
                    </a:cubicBezTo>
                    <a:cubicBezTo>
                      <a:pt x="3" y="14"/>
                      <a:pt x="1" y="16"/>
                      <a:pt x="0" y="17"/>
                    </a:cubicBezTo>
                    <a:cubicBezTo>
                      <a:pt x="1" y="18"/>
                      <a:pt x="3" y="17"/>
                      <a:pt x="4" y="17"/>
                    </a:cubicBezTo>
                    <a:cubicBezTo>
                      <a:pt x="6" y="17"/>
                      <a:pt x="7" y="18"/>
                      <a:pt x="9" y="17"/>
                    </a:cubicBezTo>
                    <a:cubicBezTo>
                      <a:pt x="12" y="16"/>
                      <a:pt x="13" y="10"/>
                      <a:pt x="16" y="8"/>
                    </a:cubicBezTo>
                    <a:cubicBezTo>
                      <a:pt x="14" y="7"/>
                      <a:pt x="13" y="6"/>
                      <a:pt x="12" y="5"/>
                    </a:cubicBezTo>
                    <a:cubicBezTo>
                      <a:pt x="10" y="4"/>
                      <a:pt x="13" y="6"/>
                      <a:pt x="1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8" name="Freeform 622">
                <a:extLst>
                  <a:ext uri="{FF2B5EF4-FFF2-40B4-BE49-F238E27FC236}">
                    <a16:creationId xmlns:a16="http://schemas.microsoft.com/office/drawing/2014/main" id="{2DF03BFB-1540-8D4A-BD2B-51EB9E05C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1813" y="7586453"/>
                <a:ext cx="786307" cy="811090"/>
              </a:xfrm>
              <a:custGeom>
                <a:avLst/>
                <a:gdLst>
                  <a:gd name="T0" fmla="*/ 76 w 81"/>
                  <a:gd name="T1" fmla="*/ 39 h 84"/>
                  <a:gd name="T2" fmla="*/ 74 w 81"/>
                  <a:gd name="T3" fmla="*/ 32 h 84"/>
                  <a:gd name="T4" fmla="*/ 69 w 81"/>
                  <a:gd name="T5" fmla="*/ 33 h 84"/>
                  <a:gd name="T6" fmla="*/ 58 w 81"/>
                  <a:gd name="T7" fmla="*/ 28 h 84"/>
                  <a:gd name="T8" fmla="*/ 53 w 81"/>
                  <a:gd name="T9" fmla="*/ 20 h 84"/>
                  <a:gd name="T10" fmla="*/ 50 w 81"/>
                  <a:gd name="T11" fmla="*/ 15 h 84"/>
                  <a:gd name="T12" fmla="*/ 56 w 81"/>
                  <a:gd name="T13" fmla="*/ 5 h 84"/>
                  <a:gd name="T14" fmla="*/ 56 w 81"/>
                  <a:gd name="T15" fmla="*/ 1 h 84"/>
                  <a:gd name="T16" fmla="*/ 44 w 81"/>
                  <a:gd name="T17" fmla="*/ 8 h 84"/>
                  <a:gd name="T18" fmla="*/ 36 w 81"/>
                  <a:gd name="T19" fmla="*/ 16 h 84"/>
                  <a:gd name="T20" fmla="*/ 31 w 81"/>
                  <a:gd name="T21" fmla="*/ 23 h 84"/>
                  <a:gd name="T22" fmla="*/ 25 w 81"/>
                  <a:gd name="T23" fmla="*/ 17 h 84"/>
                  <a:gd name="T24" fmla="*/ 7 w 81"/>
                  <a:gd name="T25" fmla="*/ 18 h 84"/>
                  <a:gd name="T26" fmla="*/ 1 w 81"/>
                  <a:gd name="T27" fmla="*/ 16 h 84"/>
                  <a:gd name="T28" fmla="*/ 1 w 81"/>
                  <a:gd name="T29" fmla="*/ 21 h 84"/>
                  <a:gd name="T30" fmla="*/ 8 w 81"/>
                  <a:gd name="T31" fmla="*/ 24 h 84"/>
                  <a:gd name="T32" fmla="*/ 11 w 81"/>
                  <a:gd name="T33" fmla="*/ 26 h 84"/>
                  <a:gd name="T34" fmla="*/ 13 w 81"/>
                  <a:gd name="T35" fmla="*/ 23 h 84"/>
                  <a:gd name="T36" fmla="*/ 20 w 81"/>
                  <a:gd name="T37" fmla="*/ 18 h 84"/>
                  <a:gd name="T38" fmla="*/ 24 w 81"/>
                  <a:gd name="T39" fmla="*/ 20 h 84"/>
                  <a:gd name="T40" fmla="*/ 25 w 81"/>
                  <a:gd name="T41" fmla="*/ 26 h 84"/>
                  <a:gd name="T42" fmla="*/ 28 w 81"/>
                  <a:gd name="T43" fmla="*/ 42 h 84"/>
                  <a:gd name="T44" fmla="*/ 28 w 81"/>
                  <a:gd name="T45" fmla="*/ 47 h 84"/>
                  <a:gd name="T46" fmla="*/ 22 w 81"/>
                  <a:gd name="T47" fmla="*/ 53 h 84"/>
                  <a:gd name="T48" fmla="*/ 26 w 81"/>
                  <a:gd name="T49" fmla="*/ 58 h 84"/>
                  <a:gd name="T50" fmla="*/ 34 w 81"/>
                  <a:gd name="T51" fmla="*/ 61 h 84"/>
                  <a:gd name="T52" fmla="*/ 41 w 81"/>
                  <a:gd name="T53" fmla="*/ 64 h 84"/>
                  <a:gd name="T54" fmla="*/ 54 w 81"/>
                  <a:gd name="T55" fmla="*/ 76 h 84"/>
                  <a:gd name="T56" fmla="*/ 60 w 81"/>
                  <a:gd name="T57" fmla="*/ 75 h 84"/>
                  <a:gd name="T58" fmla="*/ 64 w 81"/>
                  <a:gd name="T59" fmla="*/ 80 h 84"/>
                  <a:gd name="T60" fmla="*/ 65 w 81"/>
                  <a:gd name="T61" fmla="*/ 84 h 84"/>
                  <a:gd name="T62" fmla="*/ 65 w 81"/>
                  <a:gd name="T63" fmla="*/ 63 h 84"/>
                  <a:gd name="T64" fmla="*/ 70 w 81"/>
                  <a:gd name="T65" fmla="*/ 58 h 84"/>
                  <a:gd name="T66" fmla="*/ 66 w 81"/>
                  <a:gd name="T67" fmla="*/ 55 h 84"/>
                  <a:gd name="T68" fmla="*/ 79 w 81"/>
                  <a:gd name="T69" fmla="*/ 53 h 84"/>
                  <a:gd name="T70" fmla="*/ 77 w 81"/>
                  <a:gd name="T71" fmla="*/ 4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84">
                    <a:moveTo>
                      <a:pt x="77" y="48"/>
                    </a:moveTo>
                    <a:cubicBezTo>
                      <a:pt x="81" y="45"/>
                      <a:pt x="76" y="42"/>
                      <a:pt x="76" y="39"/>
                    </a:cubicBezTo>
                    <a:cubicBezTo>
                      <a:pt x="76" y="37"/>
                      <a:pt x="78" y="35"/>
                      <a:pt x="78" y="33"/>
                    </a:cubicBezTo>
                    <a:cubicBezTo>
                      <a:pt x="79" y="30"/>
                      <a:pt x="75" y="32"/>
                      <a:pt x="74" y="32"/>
                    </a:cubicBezTo>
                    <a:cubicBezTo>
                      <a:pt x="73" y="32"/>
                      <a:pt x="72" y="32"/>
                      <a:pt x="71" y="32"/>
                    </a:cubicBezTo>
                    <a:cubicBezTo>
                      <a:pt x="70" y="32"/>
                      <a:pt x="70" y="33"/>
                      <a:pt x="69" y="33"/>
                    </a:cubicBezTo>
                    <a:cubicBezTo>
                      <a:pt x="68" y="33"/>
                      <a:pt x="67" y="30"/>
                      <a:pt x="66" y="30"/>
                    </a:cubicBezTo>
                    <a:cubicBezTo>
                      <a:pt x="64" y="26"/>
                      <a:pt x="62" y="28"/>
                      <a:pt x="58" y="28"/>
                    </a:cubicBezTo>
                    <a:cubicBezTo>
                      <a:pt x="56" y="28"/>
                      <a:pt x="55" y="28"/>
                      <a:pt x="54" y="26"/>
                    </a:cubicBezTo>
                    <a:cubicBezTo>
                      <a:pt x="53" y="24"/>
                      <a:pt x="56" y="22"/>
                      <a:pt x="53" y="20"/>
                    </a:cubicBezTo>
                    <a:cubicBezTo>
                      <a:pt x="52" y="19"/>
                      <a:pt x="52" y="17"/>
                      <a:pt x="50" y="17"/>
                    </a:cubicBezTo>
                    <a:cubicBezTo>
                      <a:pt x="48" y="17"/>
                      <a:pt x="49" y="17"/>
                      <a:pt x="50" y="15"/>
                    </a:cubicBezTo>
                    <a:cubicBezTo>
                      <a:pt x="51" y="13"/>
                      <a:pt x="50" y="11"/>
                      <a:pt x="51" y="9"/>
                    </a:cubicBezTo>
                    <a:cubicBezTo>
                      <a:pt x="52" y="7"/>
                      <a:pt x="54" y="6"/>
                      <a:pt x="56" y="5"/>
                    </a:cubicBezTo>
                    <a:cubicBezTo>
                      <a:pt x="57" y="4"/>
                      <a:pt x="59" y="4"/>
                      <a:pt x="60" y="2"/>
                    </a:cubicBezTo>
                    <a:cubicBezTo>
                      <a:pt x="60" y="0"/>
                      <a:pt x="56" y="0"/>
                      <a:pt x="56" y="1"/>
                    </a:cubicBezTo>
                    <a:cubicBezTo>
                      <a:pt x="54" y="3"/>
                      <a:pt x="51" y="6"/>
                      <a:pt x="48" y="6"/>
                    </a:cubicBezTo>
                    <a:cubicBezTo>
                      <a:pt x="45" y="6"/>
                      <a:pt x="45" y="6"/>
                      <a:pt x="44" y="8"/>
                    </a:cubicBezTo>
                    <a:cubicBezTo>
                      <a:pt x="43" y="10"/>
                      <a:pt x="43" y="7"/>
                      <a:pt x="41" y="7"/>
                    </a:cubicBezTo>
                    <a:cubicBezTo>
                      <a:pt x="37" y="8"/>
                      <a:pt x="39" y="14"/>
                      <a:pt x="36" y="16"/>
                    </a:cubicBezTo>
                    <a:cubicBezTo>
                      <a:pt x="35" y="17"/>
                      <a:pt x="33" y="18"/>
                      <a:pt x="32" y="20"/>
                    </a:cubicBezTo>
                    <a:cubicBezTo>
                      <a:pt x="32" y="20"/>
                      <a:pt x="32" y="23"/>
                      <a:pt x="31" y="23"/>
                    </a:cubicBezTo>
                    <a:cubicBezTo>
                      <a:pt x="30" y="21"/>
                      <a:pt x="29" y="20"/>
                      <a:pt x="28" y="19"/>
                    </a:cubicBezTo>
                    <a:cubicBezTo>
                      <a:pt x="27" y="17"/>
                      <a:pt x="26" y="17"/>
                      <a:pt x="25" y="17"/>
                    </a:cubicBezTo>
                    <a:cubicBezTo>
                      <a:pt x="21" y="16"/>
                      <a:pt x="19" y="13"/>
                      <a:pt x="15" y="16"/>
                    </a:cubicBezTo>
                    <a:cubicBezTo>
                      <a:pt x="13" y="17"/>
                      <a:pt x="9" y="20"/>
                      <a:pt x="7" y="18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2" y="16"/>
                      <a:pt x="3" y="14"/>
                      <a:pt x="1" y="16"/>
                    </a:cubicBezTo>
                    <a:cubicBezTo>
                      <a:pt x="0" y="17"/>
                      <a:pt x="1" y="17"/>
                      <a:pt x="2" y="18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3" y="21"/>
                      <a:pt x="5" y="22"/>
                      <a:pt x="6" y="22"/>
                    </a:cubicBezTo>
                    <a:cubicBezTo>
                      <a:pt x="7" y="23"/>
                      <a:pt x="8" y="23"/>
                      <a:pt x="8" y="24"/>
                    </a:cubicBezTo>
                    <a:cubicBezTo>
                      <a:pt x="9" y="25"/>
                      <a:pt x="9" y="24"/>
                      <a:pt x="10" y="24"/>
                    </a:cubicBezTo>
                    <a:cubicBezTo>
                      <a:pt x="10" y="23"/>
                      <a:pt x="10" y="26"/>
                      <a:pt x="11" y="26"/>
                    </a:cubicBezTo>
                    <a:cubicBezTo>
                      <a:pt x="12" y="27"/>
                      <a:pt x="13" y="26"/>
                      <a:pt x="15" y="25"/>
                    </a:cubicBezTo>
                    <a:cubicBezTo>
                      <a:pt x="16" y="25"/>
                      <a:pt x="13" y="23"/>
                      <a:pt x="13" y="23"/>
                    </a:cubicBezTo>
                    <a:cubicBezTo>
                      <a:pt x="13" y="22"/>
                      <a:pt x="16" y="20"/>
                      <a:pt x="16" y="19"/>
                    </a:cubicBezTo>
                    <a:cubicBezTo>
                      <a:pt x="17" y="18"/>
                      <a:pt x="19" y="17"/>
                      <a:pt x="20" y="18"/>
                    </a:cubicBezTo>
                    <a:cubicBezTo>
                      <a:pt x="21" y="18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4" y="20"/>
                    </a:cubicBezTo>
                    <a:cubicBezTo>
                      <a:pt x="24" y="21"/>
                      <a:pt x="23" y="22"/>
                      <a:pt x="23" y="22"/>
                    </a:cubicBezTo>
                    <a:cubicBezTo>
                      <a:pt x="23" y="23"/>
                      <a:pt x="25" y="25"/>
                      <a:pt x="25" y="26"/>
                    </a:cubicBezTo>
                    <a:cubicBezTo>
                      <a:pt x="27" y="29"/>
                      <a:pt x="29" y="29"/>
                      <a:pt x="29" y="33"/>
                    </a:cubicBezTo>
                    <a:cubicBezTo>
                      <a:pt x="29" y="36"/>
                      <a:pt x="29" y="39"/>
                      <a:pt x="28" y="42"/>
                    </a:cubicBezTo>
                    <a:cubicBezTo>
                      <a:pt x="28" y="43"/>
                      <a:pt x="30" y="43"/>
                      <a:pt x="30" y="44"/>
                    </a:cubicBezTo>
                    <a:cubicBezTo>
                      <a:pt x="29" y="45"/>
                      <a:pt x="28" y="46"/>
                      <a:pt x="28" y="47"/>
                    </a:cubicBezTo>
                    <a:cubicBezTo>
                      <a:pt x="27" y="48"/>
                      <a:pt x="27" y="50"/>
                      <a:pt x="26" y="50"/>
                    </a:cubicBezTo>
                    <a:cubicBezTo>
                      <a:pt x="24" y="51"/>
                      <a:pt x="22" y="50"/>
                      <a:pt x="22" y="53"/>
                    </a:cubicBezTo>
                    <a:cubicBezTo>
                      <a:pt x="22" y="55"/>
                      <a:pt x="19" y="55"/>
                      <a:pt x="22" y="56"/>
                    </a:cubicBezTo>
                    <a:cubicBezTo>
                      <a:pt x="23" y="57"/>
                      <a:pt x="24" y="57"/>
                      <a:pt x="26" y="58"/>
                    </a:cubicBezTo>
                    <a:cubicBezTo>
                      <a:pt x="27" y="59"/>
                      <a:pt x="28" y="60"/>
                      <a:pt x="29" y="61"/>
                    </a:cubicBezTo>
                    <a:cubicBezTo>
                      <a:pt x="31" y="62"/>
                      <a:pt x="32" y="61"/>
                      <a:pt x="34" y="61"/>
                    </a:cubicBezTo>
                    <a:cubicBezTo>
                      <a:pt x="35" y="61"/>
                      <a:pt x="36" y="62"/>
                      <a:pt x="38" y="63"/>
                    </a:cubicBezTo>
                    <a:cubicBezTo>
                      <a:pt x="39" y="63"/>
                      <a:pt x="40" y="63"/>
                      <a:pt x="41" y="64"/>
                    </a:cubicBezTo>
                    <a:cubicBezTo>
                      <a:pt x="44" y="66"/>
                      <a:pt x="46" y="68"/>
                      <a:pt x="48" y="71"/>
                    </a:cubicBezTo>
                    <a:cubicBezTo>
                      <a:pt x="49" y="74"/>
                      <a:pt x="50" y="75"/>
                      <a:pt x="54" y="76"/>
                    </a:cubicBezTo>
                    <a:cubicBezTo>
                      <a:pt x="55" y="76"/>
                      <a:pt x="56" y="75"/>
                      <a:pt x="57" y="74"/>
                    </a:cubicBezTo>
                    <a:cubicBezTo>
                      <a:pt x="58" y="74"/>
                      <a:pt x="59" y="76"/>
                      <a:pt x="60" y="75"/>
                    </a:cubicBezTo>
                    <a:cubicBezTo>
                      <a:pt x="62" y="74"/>
                      <a:pt x="64" y="75"/>
                      <a:pt x="65" y="76"/>
                    </a:cubicBezTo>
                    <a:cubicBezTo>
                      <a:pt x="65" y="77"/>
                      <a:pt x="64" y="79"/>
                      <a:pt x="64" y="80"/>
                    </a:cubicBezTo>
                    <a:cubicBezTo>
                      <a:pt x="63" y="81"/>
                      <a:pt x="62" y="81"/>
                      <a:pt x="64" y="82"/>
                    </a:cubicBezTo>
                    <a:cubicBezTo>
                      <a:pt x="64" y="82"/>
                      <a:pt x="66" y="84"/>
                      <a:pt x="65" y="84"/>
                    </a:cubicBezTo>
                    <a:cubicBezTo>
                      <a:pt x="67" y="84"/>
                      <a:pt x="68" y="73"/>
                      <a:pt x="69" y="71"/>
                    </a:cubicBezTo>
                    <a:cubicBezTo>
                      <a:pt x="69" y="67"/>
                      <a:pt x="66" y="66"/>
                      <a:pt x="65" y="63"/>
                    </a:cubicBezTo>
                    <a:cubicBezTo>
                      <a:pt x="65" y="61"/>
                      <a:pt x="65" y="60"/>
                      <a:pt x="66" y="60"/>
                    </a:cubicBezTo>
                    <a:cubicBezTo>
                      <a:pt x="67" y="60"/>
                      <a:pt x="70" y="59"/>
                      <a:pt x="70" y="58"/>
                    </a:cubicBezTo>
                    <a:cubicBezTo>
                      <a:pt x="69" y="58"/>
                      <a:pt x="67" y="58"/>
                      <a:pt x="67" y="57"/>
                    </a:cubicBezTo>
                    <a:cubicBezTo>
                      <a:pt x="66" y="57"/>
                      <a:pt x="66" y="55"/>
                      <a:pt x="66" y="55"/>
                    </a:cubicBezTo>
                    <a:cubicBezTo>
                      <a:pt x="68" y="55"/>
                      <a:pt x="70" y="55"/>
                      <a:pt x="72" y="55"/>
                    </a:cubicBezTo>
                    <a:cubicBezTo>
                      <a:pt x="73" y="55"/>
                      <a:pt x="79" y="52"/>
                      <a:pt x="79" y="53"/>
                    </a:cubicBezTo>
                    <a:cubicBezTo>
                      <a:pt x="79" y="51"/>
                      <a:pt x="76" y="48"/>
                      <a:pt x="77" y="48"/>
                    </a:cubicBezTo>
                    <a:cubicBezTo>
                      <a:pt x="78" y="47"/>
                      <a:pt x="76" y="48"/>
                      <a:pt x="77" y="4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9" name="Freeform 623">
                <a:extLst>
                  <a:ext uri="{FF2B5EF4-FFF2-40B4-BE49-F238E27FC236}">
                    <a16:creationId xmlns:a16="http://schemas.microsoft.com/office/drawing/2014/main" id="{C9662FC4-18CD-654C-8BBD-15782F2D3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57979" y="8128272"/>
                <a:ext cx="272053" cy="318527"/>
              </a:xfrm>
              <a:custGeom>
                <a:avLst/>
                <a:gdLst>
                  <a:gd name="T0" fmla="*/ 20 w 28"/>
                  <a:gd name="T1" fmla="*/ 6 h 33"/>
                  <a:gd name="T2" fmla="*/ 15 w 28"/>
                  <a:gd name="T3" fmla="*/ 3 h 33"/>
                  <a:gd name="T4" fmla="*/ 10 w 28"/>
                  <a:gd name="T5" fmla="*/ 0 h 33"/>
                  <a:gd name="T6" fmla="*/ 4 w 28"/>
                  <a:gd name="T7" fmla="*/ 4 h 33"/>
                  <a:gd name="T8" fmla="*/ 3 w 28"/>
                  <a:gd name="T9" fmla="*/ 7 h 33"/>
                  <a:gd name="T10" fmla="*/ 2 w 28"/>
                  <a:gd name="T11" fmla="*/ 10 h 33"/>
                  <a:gd name="T12" fmla="*/ 0 w 28"/>
                  <a:gd name="T13" fmla="*/ 13 h 33"/>
                  <a:gd name="T14" fmla="*/ 0 w 28"/>
                  <a:gd name="T15" fmla="*/ 15 h 33"/>
                  <a:gd name="T16" fmla="*/ 0 w 28"/>
                  <a:gd name="T17" fmla="*/ 18 h 33"/>
                  <a:gd name="T18" fmla="*/ 2 w 28"/>
                  <a:gd name="T19" fmla="*/ 20 h 33"/>
                  <a:gd name="T20" fmla="*/ 5 w 28"/>
                  <a:gd name="T21" fmla="*/ 18 h 33"/>
                  <a:gd name="T22" fmla="*/ 5 w 28"/>
                  <a:gd name="T23" fmla="*/ 20 h 33"/>
                  <a:gd name="T24" fmla="*/ 3 w 28"/>
                  <a:gd name="T25" fmla="*/ 24 h 33"/>
                  <a:gd name="T26" fmla="*/ 3 w 28"/>
                  <a:gd name="T27" fmla="*/ 26 h 33"/>
                  <a:gd name="T28" fmla="*/ 3 w 28"/>
                  <a:gd name="T29" fmla="*/ 28 h 33"/>
                  <a:gd name="T30" fmla="*/ 8 w 28"/>
                  <a:gd name="T31" fmla="*/ 32 h 33"/>
                  <a:gd name="T32" fmla="*/ 11 w 28"/>
                  <a:gd name="T33" fmla="*/ 29 h 33"/>
                  <a:gd name="T34" fmla="*/ 16 w 28"/>
                  <a:gd name="T35" fmla="*/ 22 h 33"/>
                  <a:gd name="T36" fmla="*/ 22 w 28"/>
                  <a:gd name="T37" fmla="*/ 19 h 33"/>
                  <a:gd name="T38" fmla="*/ 27 w 28"/>
                  <a:gd name="T39" fmla="*/ 13 h 33"/>
                  <a:gd name="T40" fmla="*/ 27 w 28"/>
                  <a:gd name="T41" fmla="*/ 8 h 33"/>
                  <a:gd name="T42" fmla="*/ 24 w 28"/>
                  <a:gd name="T43" fmla="*/ 5 h 33"/>
                  <a:gd name="T44" fmla="*/ 20 w 28"/>
                  <a:gd name="T4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33">
                    <a:moveTo>
                      <a:pt x="20" y="6"/>
                    </a:moveTo>
                    <a:cubicBezTo>
                      <a:pt x="18" y="6"/>
                      <a:pt x="17" y="4"/>
                      <a:pt x="15" y="3"/>
                    </a:cubicBezTo>
                    <a:cubicBezTo>
                      <a:pt x="14" y="2"/>
                      <a:pt x="12" y="0"/>
                      <a:pt x="10" y="0"/>
                    </a:cubicBezTo>
                    <a:cubicBezTo>
                      <a:pt x="10" y="3"/>
                      <a:pt x="4" y="1"/>
                      <a:pt x="4" y="4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1" y="8"/>
                      <a:pt x="2" y="9"/>
                      <a:pt x="2" y="10"/>
                    </a:cubicBezTo>
                    <a:cubicBezTo>
                      <a:pt x="2" y="11"/>
                      <a:pt x="1" y="12"/>
                      <a:pt x="0" y="13"/>
                    </a:cubicBezTo>
                    <a:cubicBezTo>
                      <a:pt x="0" y="13"/>
                      <a:pt x="0" y="14"/>
                      <a:pt x="0" y="15"/>
                    </a:cubicBez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1" y="21"/>
                      <a:pt x="2" y="20"/>
                    </a:cubicBezTo>
                    <a:cubicBezTo>
                      <a:pt x="4" y="20"/>
                      <a:pt x="4" y="18"/>
                      <a:pt x="5" y="18"/>
                    </a:cubicBezTo>
                    <a:cubicBezTo>
                      <a:pt x="4" y="18"/>
                      <a:pt x="6" y="20"/>
                      <a:pt x="5" y="20"/>
                    </a:cubicBezTo>
                    <a:cubicBezTo>
                      <a:pt x="5" y="22"/>
                      <a:pt x="5" y="23"/>
                      <a:pt x="3" y="24"/>
                    </a:cubicBezTo>
                    <a:cubicBezTo>
                      <a:pt x="3" y="24"/>
                      <a:pt x="4" y="26"/>
                      <a:pt x="3" y="26"/>
                    </a:cubicBezTo>
                    <a:cubicBezTo>
                      <a:pt x="3" y="27"/>
                      <a:pt x="2" y="27"/>
                      <a:pt x="3" y="28"/>
                    </a:cubicBezTo>
                    <a:cubicBezTo>
                      <a:pt x="5" y="29"/>
                      <a:pt x="6" y="29"/>
                      <a:pt x="8" y="32"/>
                    </a:cubicBezTo>
                    <a:cubicBezTo>
                      <a:pt x="9" y="33"/>
                      <a:pt x="10" y="29"/>
                      <a:pt x="11" y="29"/>
                    </a:cubicBezTo>
                    <a:cubicBezTo>
                      <a:pt x="12" y="26"/>
                      <a:pt x="13" y="23"/>
                      <a:pt x="16" y="22"/>
                    </a:cubicBezTo>
                    <a:cubicBezTo>
                      <a:pt x="18" y="21"/>
                      <a:pt x="20" y="21"/>
                      <a:pt x="22" y="19"/>
                    </a:cubicBezTo>
                    <a:cubicBezTo>
                      <a:pt x="24" y="18"/>
                      <a:pt x="26" y="16"/>
                      <a:pt x="27" y="13"/>
                    </a:cubicBezTo>
                    <a:cubicBezTo>
                      <a:pt x="27" y="11"/>
                      <a:pt x="28" y="10"/>
                      <a:pt x="27" y="8"/>
                    </a:cubicBezTo>
                    <a:cubicBezTo>
                      <a:pt x="26" y="7"/>
                      <a:pt x="25" y="6"/>
                      <a:pt x="24" y="5"/>
                    </a:cubicBezTo>
                    <a:cubicBezTo>
                      <a:pt x="23" y="5"/>
                      <a:pt x="21" y="6"/>
                      <a:pt x="2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0" name="Freeform 624">
                <a:extLst>
                  <a:ext uri="{FF2B5EF4-FFF2-40B4-BE49-F238E27FC236}">
                    <a16:creationId xmlns:a16="http://schemas.microsoft.com/office/drawing/2014/main" id="{7908B813-B513-6B43-94EA-51B162523C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8120" y="8187381"/>
                <a:ext cx="623736" cy="916171"/>
              </a:xfrm>
              <a:custGeom>
                <a:avLst/>
                <a:gdLst>
                  <a:gd name="T0" fmla="*/ 57 w 64"/>
                  <a:gd name="T1" fmla="*/ 21 h 95"/>
                  <a:gd name="T2" fmla="*/ 56 w 64"/>
                  <a:gd name="T3" fmla="*/ 14 h 95"/>
                  <a:gd name="T4" fmla="*/ 50 w 64"/>
                  <a:gd name="T5" fmla="*/ 13 h 95"/>
                  <a:gd name="T6" fmla="*/ 46 w 64"/>
                  <a:gd name="T7" fmla="*/ 14 h 95"/>
                  <a:gd name="T8" fmla="*/ 41 w 64"/>
                  <a:gd name="T9" fmla="*/ 11 h 95"/>
                  <a:gd name="T10" fmla="*/ 38 w 64"/>
                  <a:gd name="T11" fmla="*/ 6 h 95"/>
                  <a:gd name="T12" fmla="*/ 33 w 64"/>
                  <a:gd name="T13" fmla="*/ 2 h 95"/>
                  <a:gd name="T14" fmla="*/ 28 w 64"/>
                  <a:gd name="T15" fmla="*/ 0 h 95"/>
                  <a:gd name="T16" fmla="*/ 31 w 64"/>
                  <a:gd name="T17" fmla="*/ 5 h 95"/>
                  <a:gd name="T18" fmla="*/ 28 w 64"/>
                  <a:gd name="T19" fmla="*/ 10 h 95"/>
                  <a:gd name="T20" fmla="*/ 23 w 64"/>
                  <a:gd name="T21" fmla="*/ 14 h 95"/>
                  <a:gd name="T22" fmla="*/ 17 w 64"/>
                  <a:gd name="T23" fmla="*/ 17 h 95"/>
                  <a:gd name="T24" fmla="*/ 11 w 64"/>
                  <a:gd name="T25" fmla="*/ 26 h 95"/>
                  <a:gd name="T26" fmla="*/ 6 w 64"/>
                  <a:gd name="T27" fmla="*/ 22 h 95"/>
                  <a:gd name="T28" fmla="*/ 6 w 64"/>
                  <a:gd name="T29" fmla="*/ 21 h 95"/>
                  <a:gd name="T30" fmla="*/ 6 w 64"/>
                  <a:gd name="T31" fmla="*/ 18 h 95"/>
                  <a:gd name="T32" fmla="*/ 2 w 64"/>
                  <a:gd name="T33" fmla="*/ 26 h 95"/>
                  <a:gd name="T34" fmla="*/ 3 w 64"/>
                  <a:gd name="T35" fmla="*/ 30 h 95"/>
                  <a:gd name="T36" fmla="*/ 3 w 64"/>
                  <a:gd name="T37" fmla="*/ 32 h 95"/>
                  <a:gd name="T38" fmla="*/ 14 w 64"/>
                  <a:gd name="T39" fmla="*/ 47 h 95"/>
                  <a:gd name="T40" fmla="*/ 23 w 64"/>
                  <a:gd name="T41" fmla="*/ 63 h 95"/>
                  <a:gd name="T42" fmla="*/ 26 w 64"/>
                  <a:gd name="T43" fmla="*/ 70 h 95"/>
                  <a:gd name="T44" fmla="*/ 25 w 64"/>
                  <a:gd name="T45" fmla="*/ 71 h 95"/>
                  <a:gd name="T46" fmla="*/ 28 w 64"/>
                  <a:gd name="T47" fmla="*/ 74 h 95"/>
                  <a:gd name="T48" fmla="*/ 32 w 64"/>
                  <a:gd name="T49" fmla="*/ 79 h 95"/>
                  <a:gd name="T50" fmla="*/ 41 w 64"/>
                  <a:gd name="T51" fmla="*/ 83 h 95"/>
                  <a:gd name="T52" fmla="*/ 48 w 64"/>
                  <a:gd name="T53" fmla="*/ 87 h 95"/>
                  <a:gd name="T54" fmla="*/ 54 w 64"/>
                  <a:gd name="T55" fmla="*/ 93 h 95"/>
                  <a:gd name="T56" fmla="*/ 59 w 64"/>
                  <a:gd name="T57" fmla="*/ 90 h 95"/>
                  <a:gd name="T58" fmla="*/ 61 w 64"/>
                  <a:gd name="T59" fmla="*/ 86 h 95"/>
                  <a:gd name="T60" fmla="*/ 63 w 64"/>
                  <a:gd name="T61" fmla="*/ 82 h 95"/>
                  <a:gd name="T62" fmla="*/ 61 w 64"/>
                  <a:gd name="T63" fmla="*/ 78 h 95"/>
                  <a:gd name="T64" fmla="*/ 61 w 64"/>
                  <a:gd name="T65" fmla="*/ 76 h 95"/>
                  <a:gd name="T66" fmla="*/ 63 w 64"/>
                  <a:gd name="T67" fmla="*/ 74 h 95"/>
                  <a:gd name="T68" fmla="*/ 64 w 64"/>
                  <a:gd name="T69" fmla="*/ 64 h 95"/>
                  <a:gd name="T70" fmla="*/ 62 w 64"/>
                  <a:gd name="T71" fmla="*/ 59 h 95"/>
                  <a:gd name="T72" fmla="*/ 57 w 64"/>
                  <a:gd name="T73" fmla="*/ 57 h 95"/>
                  <a:gd name="T74" fmla="*/ 55 w 64"/>
                  <a:gd name="T75" fmla="*/ 48 h 95"/>
                  <a:gd name="T76" fmla="*/ 50 w 64"/>
                  <a:gd name="T77" fmla="*/ 51 h 95"/>
                  <a:gd name="T78" fmla="*/ 46 w 64"/>
                  <a:gd name="T79" fmla="*/ 51 h 95"/>
                  <a:gd name="T80" fmla="*/ 44 w 64"/>
                  <a:gd name="T81" fmla="*/ 48 h 95"/>
                  <a:gd name="T82" fmla="*/ 40 w 64"/>
                  <a:gd name="T83" fmla="*/ 42 h 95"/>
                  <a:gd name="T84" fmla="*/ 39 w 64"/>
                  <a:gd name="T85" fmla="*/ 35 h 95"/>
                  <a:gd name="T86" fmla="*/ 42 w 64"/>
                  <a:gd name="T87" fmla="*/ 33 h 95"/>
                  <a:gd name="T88" fmla="*/ 42 w 64"/>
                  <a:gd name="T89" fmla="*/ 30 h 95"/>
                  <a:gd name="T90" fmla="*/ 45 w 64"/>
                  <a:gd name="T91" fmla="*/ 25 h 95"/>
                  <a:gd name="T92" fmla="*/ 50 w 64"/>
                  <a:gd name="T93" fmla="*/ 24 h 95"/>
                  <a:gd name="T94" fmla="*/ 53 w 64"/>
                  <a:gd name="T95" fmla="*/ 22 h 95"/>
                  <a:gd name="T96" fmla="*/ 57 w 64"/>
                  <a:gd name="T97" fmla="*/ 2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4" h="95">
                    <a:moveTo>
                      <a:pt x="57" y="21"/>
                    </a:moveTo>
                    <a:cubicBezTo>
                      <a:pt x="53" y="19"/>
                      <a:pt x="59" y="15"/>
                      <a:pt x="56" y="14"/>
                    </a:cubicBezTo>
                    <a:cubicBezTo>
                      <a:pt x="54" y="12"/>
                      <a:pt x="52" y="13"/>
                      <a:pt x="50" y="13"/>
                    </a:cubicBezTo>
                    <a:cubicBezTo>
                      <a:pt x="48" y="12"/>
                      <a:pt x="48" y="14"/>
                      <a:pt x="46" y="14"/>
                    </a:cubicBezTo>
                    <a:cubicBezTo>
                      <a:pt x="44" y="13"/>
                      <a:pt x="42" y="13"/>
                      <a:pt x="41" y="11"/>
                    </a:cubicBezTo>
                    <a:cubicBezTo>
                      <a:pt x="40" y="10"/>
                      <a:pt x="39" y="7"/>
                      <a:pt x="38" y="6"/>
                    </a:cubicBezTo>
                    <a:cubicBezTo>
                      <a:pt x="36" y="5"/>
                      <a:pt x="35" y="3"/>
                      <a:pt x="33" y="2"/>
                    </a:cubicBezTo>
                    <a:cubicBezTo>
                      <a:pt x="32" y="0"/>
                      <a:pt x="30" y="1"/>
                      <a:pt x="28" y="0"/>
                    </a:cubicBezTo>
                    <a:cubicBezTo>
                      <a:pt x="30" y="2"/>
                      <a:pt x="31" y="3"/>
                      <a:pt x="31" y="5"/>
                    </a:cubicBezTo>
                    <a:cubicBezTo>
                      <a:pt x="30" y="7"/>
                      <a:pt x="30" y="9"/>
                      <a:pt x="28" y="10"/>
                    </a:cubicBezTo>
                    <a:cubicBezTo>
                      <a:pt x="26" y="12"/>
                      <a:pt x="25" y="14"/>
                      <a:pt x="23" y="14"/>
                    </a:cubicBezTo>
                    <a:cubicBezTo>
                      <a:pt x="21" y="15"/>
                      <a:pt x="19" y="15"/>
                      <a:pt x="17" y="17"/>
                    </a:cubicBezTo>
                    <a:cubicBezTo>
                      <a:pt x="16" y="18"/>
                      <a:pt x="12" y="27"/>
                      <a:pt x="11" y="26"/>
                    </a:cubicBezTo>
                    <a:cubicBezTo>
                      <a:pt x="9" y="23"/>
                      <a:pt x="8" y="23"/>
                      <a:pt x="6" y="22"/>
                    </a:cubicBezTo>
                    <a:cubicBezTo>
                      <a:pt x="5" y="22"/>
                      <a:pt x="5" y="22"/>
                      <a:pt x="6" y="21"/>
                    </a:cubicBezTo>
                    <a:cubicBezTo>
                      <a:pt x="7" y="20"/>
                      <a:pt x="7" y="19"/>
                      <a:pt x="6" y="18"/>
                    </a:cubicBezTo>
                    <a:cubicBezTo>
                      <a:pt x="4" y="19"/>
                      <a:pt x="0" y="23"/>
                      <a:pt x="2" y="26"/>
                    </a:cubicBezTo>
                    <a:cubicBezTo>
                      <a:pt x="2" y="26"/>
                      <a:pt x="4" y="29"/>
                      <a:pt x="3" y="30"/>
                    </a:cubicBezTo>
                    <a:cubicBezTo>
                      <a:pt x="2" y="30"/>
                      <a:pt x="1" y="31"/>
                      <a:pt x="3" y="32"/>
                    </a:cubicBezTo>
                    <a:cubicBezTo>
                      <a:pt x="8" y="35"/>
                      <a:pt x="12" y="41"/>
                      <a:pt x="14" y="47"/>
                    </a:cubicBezTo>
                    <a:cubicBezTo>
                      <a:pt x="17" y="52"/>
                      <a:pt x="19" y="58"/>
                      <a:pt x="23" y="63"/>
                    </a:cubicBezTo>
                    <a:cubicBezTo>
                      <a:pt x="24" y="65"/>
                      <a:pt x="26" y="67"/>
                      <a:pt x="26" y="70"/>
                    </a:cubicBezTo>
                    <a:cubicBezTo>
                      <a:pt x="26" y="71"/>
                      <a:pt x="25" y="70"/>
                      <a:pt x="25" y="71"/>
                    </a:cubicBezTo>
                    <a:cubicBezTo>
                      <a:pt x="26" y="72"/>
                      <a:pt x="27" y="73"/>
                      <a:pt x="28" y="74"/>
                    </a:cubicBezTo>
                    <a:cubicBezTo>
                      <a:pt x="29" y="76"/>
                      <a:pt x="30" y="78"/>
                      <a:pt x="32" y="79"/>
                    </a:cubicBezTo>
                    <a:cubicBezTo>
                      <a:pt x="35" y="80"/>
                      <a:pt x="38" y="82"/>
                      <a:pt x="41" y="83"/>
                    </a:cubicBezTo>
                    <a:cubicBezTo>
                      <a:pt x="43" y="84"/>
                      <a:pt x="45" y="86"/>
                      <a:pt x="48" y="87"/>
                    </a:cubicBezTo>
                    <a:cubicBezTo>
                      <a:pt x="50" y="89"/>
                      <a:pt x="52" y="91"/>
                      <a:pt x="54" y="93"/>
                    </a:cubicBezTo>
                    <a:cubicBezTo>
                      <a:pt x="58" y="95"/>
                      <a:pt x="57" y="91"/>
                      <a:pt x="59" y="90"/>
                    </a:cubicBezTo>
                    <a:cubicBezTo>
                      <a:pt x="60" y="89"/>
                      <a:pt x="60" y="87"/>
                      <a:pt x="61" y="86"/>
                    </a:cubicBezTo>
                    <a:cubicBezTo>
                      <a:pt x="61" y="85"/>
                      <a:pt x="64" y="83"/>
                      <a:pt x="63" y="82"/>
                    </a:cubicBezTo>
                    <a:cubicBezTo>
                      <a:pt x="61" y="81"/>
                      <a:pt x="60" y="81"/>
                      <a:pt x="61" y="78"/>
                    </a:cubicBezTo>
                    <a:cubicBezTo>
                      <a:pt x="61" y="77"/>
                      <a:pt x="61" y="76"/>
                      <a:pt x="61" y="76"/>
                    </a:cubicBezTo>
                    <a:cubicBezTo>
                      <a:pt x="62" y="75"/>
                      <a:pt x="63" y="74"/>
                      <a:pt x="63" y="74"/>
                    </a:cubicBezTo>
                    <a:cubicBezTo>
                      <a:pt x="64" y="71"/>
                      <a:pt x="62" y="66"/>
                      <a:pt x="64" y="64"/>
                    </a:cubicBezTo>
                    <a:cubicBezTo>
                      <a:pt x="64" y="63"/>
                      <a:pt x="63" y="61"/>
                      <a:pt x="62" y="59"/>
                    </a:cubicBezTo>
                    <a:cubicBezTo>
                      <a:pt x="61" y="56"/>
                      <a:pt x="60" y="56"/>
                      <a:pt x="57" y="57"/>
                    </a:cubicBezTo>
                    <a:cubicBezTo>
                      <a:pt x="53" y="57"/>
                      <a:pt x="55" y="50"/>
                      <a:pt x="55" y="48"/>
                    </a:cubicBezTo>
                    <a:cubicBezTo>
                      <a:pt x="53" y="49"/>
                      <a:pt x="52" y="51"/>
                      <a:pt x="50" y="51"/>
                    </a:cubicBezTo>
                    <a:cubicBezTo>
                      <a:pt x="49" y="51"/>
                      <a:pt x="47" y="51"/>
                      <a:pt x="46" y="51"/>
                    </a:cubicBezTo>
                    <a:cubicBezTo>
                      <a:pt x="45" y="50"/>
                      <a:pt x="45" y="48"/>
                      <a:pt x="44" y="48"/>
                    </a:cubicBezTo>
                    <a:cubicBezTo>
                      <a:pt x="41" y="48"/>
                      <a:pt x="41" y="44"/>
                      <a:pt x="40" y="42"/>
                    </a:cubicBezTo>
                    <a:cubicBezTo>
                      <a:pt x="38" y="40"/>
                      <a:pt x="37" y="37"/>
                      <a:pt x="39" y="35"/>
                    </a:cubicBezTo>
                    <a:cubicBezTo>
                      <a:pt x="40" y="34"/>
                      <a:pt x="42" y="34"/>
                      <a:pt x="42" y="33"/>
                    </a:cubicBezTo>
                    <a:cubicBezTo>
                      <a:pt x="42" y="32"/>
                      <a:pt x="42" y="31"/>
                      <a:pt x="42" y="30"/>
                    </a:cubicBezTo>
                    <a:cubicBezTo>
                      <a:pt x="42" y="27"/>
                      <a:pt x="42" y="26"/>
                      <a:pt x="45" y="25"/>
                    </a:cubicBezTo>
                    <a:cubicBezTo>
                      <a:pt x="47" y="24"/>
                      <a:pt x="48" y="24"/>
                      <a:pt x="50" y="24"/>
                    </a:cubicBezTo>
                    <a:cubicBezTo>
                      <a:pt x="51" y="24"/>
                      <a:pt x="52" y="23"/>
                      <a:pt x="53" y="22"/>
                    </a:cubicBezTo>
                    <a:cubicBezTo>
                      <a:pt x="54" y="22"/>
                      <a:pt x="59" y="23"/>
                      <a:pt x="57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1" name="Freeform 625">
                <a:extLst>
                  <a:ext uri="{FF2B5EF4-FFF2-40B4-BE49-F238E27FC236}">
                    <a16:creationId xmlns:a16="http://schemas.microsoft.com/office/drawing/2014/main" id="{55D66782-31B9-AE40-A32C-9BFE817C6A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3493" y="9044443"/>
                <a:ext cx="424670" cy="2045786"/>
              </a:xfrm>
              <a:custGeom>
                <a:avLst/>
                <a:gdLst>
                  <a:gd name="T0" fmla="*/ 38 w 44"/>
                  <a:gd name="T1" fmla="*/ 20 h 212"/>
                  <a:gd name="T2" fmla="*/ 36 w 44"/>
                  <a:gd name="T3" fmla="*/ 12 h 212"/>
                  <a:gd name="T4" fmla="*/ 34 w 44"/>
                  <a:gd name="T5" fmla="*/ 5 h 212"/>
                  <a:gd name="T6" fmla="*/ 30 w 44"/>
                  <a:gd name="T7" fmla="*/ 3 h 212"/>
                  <a:gd name="T8" fmla="*/ 28 w 44"/>
                  <a:gd name="T9" fmla="*/ 15 h 212"/>
                  <a:gd name="T10" fmla="*/ 26 w 44"/>
                  <a:gd name="T11" fmla="*/ 31 h 212"/>
                  <a:gd name="T12" fmla="*/ 23 w 44"/>
                  <a:gd name="T13" fmla="*/ 56 h 212"/>
                  <a:gd name="T14" fmla="*/ 21 w 44"/>
                  <a:gd name="T15" fmla="*/ 68 h 212"/>
                  <a:gd name="T16" fmla="*/ 21 w 44"/>
                  <a:gd name="T17" fmla="*/ 80 h 212"/>
                  <a:gd name="T18" fmla="*/ 20 w 44"/>
                  <a:gd name="T19" fmla="*/ 88 h 212"/>
                  <a:gd name="T20" fmla="*/ 11 w 44"/>
                  <a:gd name="T21" fmla="*/ 110 h 212"/>
                  <a:gd name="T22" fmla="*/ 10 w 44"/>
                  <a:gd name="T23" fmla="*/ 132 h 212"/>
                  <a:gd name="T24" fmla="*/ 17 w 44"/>
                  <a:gd name="T25" fmla="*/ 133 h 212"/>
                  <a:gd name="T26" fmla="*/ 16 w 44"/>
                  <a:gd name="T27" fmla="*/ 136 h 212"/>
                  <a:gd name="T28" fmla="*/ 14 w 44"/>
                  <a:gd name="T29" fmla="*/ 145 h 212"/>
                  <a:gd name="T30" fmla="*/ 15 w 44"/>
                  <a:gd name="T31" fmla="*/ 150 h 212"/>
                  <a:gd name="T32" fmla="*/ 13 w 44"/>
                  <a:gd name="T33" fmla="*/ 152 h 212"/>
                  <a:gd name="T34" fmla="*/ 11 w 44"/>
                  <a:gd name="T35" fmla="*/ 158 h 212"/>
                  <a:gd name="T36" fmla="*/ 8 w 44"/>
                  <a:gd name="T37" fmla="*/ 159 h 212"/>
                  <a:gd name="T38" fmla="*/ 4 w 44"/>
                  <a:gd name="T39" fmla="*/ 159 h 212"/>
                  <a:gd name="T40" fmla="*/ 0 w 44"/>
                  <a:gd name="T41" fmla="*/ 164 h 212"/>
                  <a:gd name="T42" fmla="*/ 2 w 44"/>
                  <a:gd name="T43" fmla="*/ 163 h 212"/>
                  <a:gd name="T44" fmla="*/ 7 w 44"/>
                  <a:gd name="T45" fmla="*/ 171 h 212"/>
                  <a:gd name="T46" fmla="*/ 11 w 44"/>
                  <a:gd name="T47" fmla="*/ 173 h 212"/>
                  <a:gd name="T48" fmla="*/ 7 w 44"/>
                  <a:gd name="T49" fmla="*/ 174 h 212"/>
                  <a:gd name="T50" fmla="*/ 7 w 44"/>
                  <a:gd name="T51" fmla="*/ 179 h 212"/>
                  <a:gd name="T52" fmla="*/ 9 w 44"/>
                  <a:gd name="T53" fmla="*/ 182 h 212"/>
                  <a:gd name="T54" fmla="*/ 9 w 44"/>
                  <a:gd name="T55" fmla="*/ 185 h 212"/>
                  <a:gd name="T56" fmla="*/ 7 w 44"/>
                  <a:gd name="T57" fmla="*/ 187 h 212"/>
                  <a:gd name="T58" fmla="*/ 10 w 44"/>
                  <a:gd name="T59" fmla="*/ 190 h 212"/>
                  <a:gd name="T60" fmla="*/ 8 w 44"/>
                  <a:gd name="T61" fmla="*/ 193 h 212"/>
                  <a:gd name="T62" fmla="*/ 11 w 44"/>
                  <a:gd name="T63" fmla="*/ 194 h 212"/>
                  <a:gd name="T64" fmla="*/ 11 w 44"/>
                  <a:gd name="T65" fmla="*/ 198 h 212"/>
                  <a:gd name="T66" fmla="*/ 15 w 44"/>
                  <a:gd name="T67" fmla="*/ 197 h 212"/>
                  <a:gd name="T68" fmla="*/ 15 w 44"/>
                  <a:gd name="T69" fmla="*/ 197 h 212"/>
                  <a:gd name="T70" fmla="*/ 16 w 44"/>
                  <a:gd name="T71" fmla="*/ 198 h 212"/>
                  <a:gd name="T72" fmla="*/ 18 w 44"/>
                  <a:gd name="T73" fmla="*/ 202 h 212"/>
                  <a:gd name="T74" fmla="*/ 16 w 44"/>
                  <a:gd name="T75" fmla="*/ 207 h 212"/>
                  <a:gd name="T76" fmla="*/ 18 w 44"/>
                  <a:gd name="T77" fmla="*/ 209 h 212"/>
                  <a:gd name="T78" fmla="*/ 25 w 44"/>
                  <a:gd name="T79" fmla="*/ 204 h 212"/>
                  <a:gd name="T80" fmla="*/ 26 w 44"/>
                  <a:gd name="T81" fmla="*/ 199 h 212"/>
                  <a:gd name="T82" fmla="*/ 17 w 44"/>
                  <a:gd name="T83" fmla="*/ 192 h 212"/>
                  <a:gd name="T84" fmla="*/ 12 w 44"/>
                  <a:gd name="T85" fmla="*/ 185 h 212"/>
                  <a:gd name="T86" fmla="*/ 15 w 44"/>
                  <a:gd name="T87" fmla="*/ 177 h 212"/>
                  <a:gd name="T88" fmla="*/ 17 w 44"/>
                  <a:gd name="T89" fmla="*/ 169 h 212"/>
                  <a:gd name="T90" fmla="*/ 21 w 44"/>
                  <a:gd name="T91" fmla="*/ 158 h 212"/>
                  <a:gd name="T92" fmla="*/ 21 w 44"/>
                  <a:gd name="T93" fmla="*/ 152 h 212"/>
                  <a:gd name="T94" fmla="*/ 19 w 44"/>
                  <a:gd name="T95" fmla="*/ 140 h 212"/>
                  <a:gd name="T96" fmla="*/ 23 w 44"/>
                  <a:gd name="T97" fmla="*/ 117 h 212"/>
                  <a:gd name="T98" fmla="*/ 26 w 44"/>
                  <a:gd name="T99" fmla="*/ 102 h 212"/>
                  <a:gd name="T100" fmla="*/ 29 w 44"/>
                  <a:gd name="T101" fmla="*/ 85 h 212"/>
                  <a:gd name="T102" fmla="*/ 27 w 44"/>
                  <a:gd name="T103" fmla="*/ 73 h 212"/>
                  <a:gd name="T104" fmla="*/ 30 w 44"/>
                  <a:gd name="T105" fmla="*/ 62 h 212"/>
                  <a:gd name="T106" fmla="*/ 34 w 44"/>
                  <a:gd name="T107" fmla="*/ 54 h 212"/>
                  <a:gd name="T108" fmla="*/ 36 w 44"/>
                  <a:gd name="T109" fmla="*/ 44 h 212"/>
                  <a:gd name="T110" fmla="*/ 40 w 44"/>
                  <a:gd name="T111" fmla="*/ 35 h 212"/>
                  <a:gd name="T112" fmla="*/ 40 w 44"/>
                  <a:gd name="T113" fmla="*/ 2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4" h="212">
                    <a:moveTo>
                      <a:pt x="40" y="28"/>
                    </a:moveTo>
                    <a:cubicBezTo>
                      <a:pt x="38" y="27"/>
                      <a:pt x="40" y="22"/>
                      <a:pt x="38" y="20"/>
                    </a:cubicBezTo>
                    <a:cubicBezTo>
                      <a:pt x="37" y="19"/>
                      <a:pt x="35" y="16"/>
                      <a:pt x="36" y="14"/>
                    </a:cubicBezTo>
                    <a:cubicBezTo>
                      <a:pt x="38" y="13"/>
                      <a:pt x="35" y="13"/>
                      <a:pt x="36" y="12"/>
                    </a:cubicBezTo>
                    <a:cubicBezTo>
                      <a:pt x="37" y="11"/>
                      <a:pt x="36" y="10"/>
                      <a:pt x="35" y="9"/>
                    </a:cubicBezTo>
                    <a:cubicBezTo>
                      <a:pt x="34" y="8"/>
                      <a:pt x="34" y="7"/>
                      <a:pt x="34" y="5"/>
                    </a:cubicBezTo>
                    <a:cubicBezTo>
                      <a:pt x="34" y="3"/>
                      <a:pt x="33" y="2"/>
                      <a:pt x="32" y="0"/>
                    </a:cubicBezTo>
                    <a:cubicBezTo>
                      <a:pt x="31" y="1"/>
                      <a:pt x="30" y="2"/>
                      <a:pt x="30" y="3"/>
                    </a:cubicBezTo>
                    <a:cubicBezTo>
                      <a:pt x="29" y="5"/>
                      <a:pt x="27" y="4"/>
                      <a:pt x="28" y="6"/>
                    </a:cubicBezTo>
                    <a:cubicBezTo>
                      <a:pt x="28" y="9"/>
                      <a:pt x="28" y="12"/>
                      <a:pt x="28" y="15"/>
                    </a:cubicBezTo>
                    <a:cubicBezTo>
                      <a:pt x="28" y="19"/>
                      <a:pt x="29" y="24"/>
                      <a:pt x="28" y="28"/>
                    </a:cubicBezTo>
                    <a:cubicBezTo>
                      <a:pt x="27" y="29"/>
                      <a:pt x="26" y="30"/>
                      <a:pt x="26" y="31"/>
                    </a:cubicBezTo>
                    <a:cubicBezTo>
                      <a:pt x="26" y="33"/>
                      <a:pt x="27" y="35"/>
                      <a:pt x="27" y="37"/>
                    </a:cubicBezTo>
                    <a:cubicBezTo>
                      <a:pt x="27" y="43"/>
                      <a:pt x="25" y="50"/>
                      <a:pt x="23" y="56"/>
                    </a:cubicBezTo>
                    <a:cubicBezTo>
                      <a:pt x="22" y="59"/>
                      <a:pt x="22" y="61"/>
                      <a:pt x="23" y="64"/>
                    </a:cubicBezTo>
                    <a:cubicBezTo>
                      <a:pt x="23" y="66"/>
                      <a:pt x="23" y="67"/>
                      <a:pt x="21" y="68"/>
                    </a:cubicBezTo>
                    <a:cubicBezTo>
                      <a:pt x="20" y="69"/>
                      <a:pt x="21" y="70"/>
                      <a:pt x="21" y="71"/>
                    </a:cubicBezTo>
                    <a:cubicBezTo>
                      <a:pt x="21" y="74"/>
                      <a:pt x="21" y="77"/>
                      <a:pt x="21" y="80"/>
                    </a:cubicBezTo>
                    <a:cubicBezTo>
                      <a:pt x="21" y="81"/>
                      <a:pt x="21" y="83"/>
                      <a:pt x="21" y="84"/>
                    </a:cubicBezTo>
                    <a:cubicBezTo>
                      <a:pt x="20" y="85"/>
                      <a:pt x="21" y="87"/>
                      <a:pt x="20" y="88"/>
                    </a:cubicBezTo>
                    <a:cubicBezTo>
                      <a:pt x="18" y="93"/>
                      <a:pt x="16" y="98"/>
                      <a:pt x="14" y="103"/>
                    </a:cubicBezTo>
                    <a:cubicBezTo>
                      <a:pt x="13" y="106"/>
                      <a:pt x="10" y="107"/>
                      <a:pt x="11" y="110"/>
                    </a:cubicBezTo>
                    <a:cubicBezTo>
                      <a:pt x="12" y="113"/>
                      <a:pt x="14" y="118"/>
                      <a:pt x="12" y="122"/>
                    </a:cubicBezTo>
                    <a:cubicBezTo>
                      <a:pt x="10" y="124"/>
                      <a:pt x="8" y="129"/>
                      <a:pt x="10" y="132"/>
                    </a:cubicBezTo>
                    <a:cubicBezTo>
                      <a:pt x="11" y="134"/>
                      <a:pt x="12" y="134"/>
                      <a:pt x="13" y="133"/>
                    </a:cubicBezTo>
                    <a:cubicBezTo>
                      <a:pt x="14" y="132"/>
                      <a:pt x="18" y="132"/>
                      <a:pt x="17" y="133"/>
                    </a:cubicBezTo>
                    <a:cubicBezTo>
                      <a:pt x="17" y="133"/>
                      <a:pt x="16" y="133"/>
                      <a:pt x="15" y="134"/>
                    </a:cubicBezTo>
                    <a:cubicBezTo>
                      <a:pt x="15" y="135"/>
                      <a:pt x="15" y="135"/>
                      <a:pt x="16" y="136"/>
                    </a:cubicBezTo>
                    <a:cubicBezTo>
                      <a:pt x="16" y="136"/>
                      <a:pt x="15" y="137"/>
                      <a:pt x="15" y="137"/>
                    </a:cubicBezTo>
                    <a:cubicBezTo>
                      <a:pt x="14" y="139"/>
                      <a:pt x="13" y="143"/>
                      <a:pt x="14" y="145"/>
                    </a:cubicBezTo>
                    <a:cubicBezTo>
                      <a:pt x="14" y="146"/>
                      <a:pt x="14" y="146"/>
                      <a:pt x="13" y="148"/>
                    </a:cubicBezTo>
                    <a:cubicBezTo>
                      <a:pt x="12" y="149"/>
                      <a:pt x="14" y="149"/>
                      <a:pt x="15" y="150"/>
                    </a:cubicBezTo>
                    <a:cubicBezTo>
                      <a:pt x="15" y="150"/>
                      <a:pt x="15" y="150"/>
                      <a:pt x="14" y="151"/>
                    </a:cubicBezTo>
                    <a:cubicBezTo>
                      <a:pt x="13" y="151"/>
                      <a:pt x="11" y="152"/>
                      <a:pt x="13" y="152"/>
                    </a:cubicBezTo>
                    <a:cubicBezTo>
                      <a:pt x="12" y="153"/>
                      <a:pt x="13" y="156"/>
                      <a:pt x="14" y="156"/>
                    </a:cubicBezTo>
                    <a:cubicBezTo>
                      <a:pt x="13" y="156"/>
                      <a:pt x="10" y="155"/>
                      <a:pt x="11" y="158"/>
                    </a:cubicBezTo>
                    <a:cubicBezTo>
                      <a:pt x="11" y="158"/>
                      <a:pt x="12" y="163"/>
                      <a:pt x="10" y="162"/>
                    </a:cubicBezTo>
                    <a:cubicBezTo>
                      <a:pt x="10" y="162"/>
                      <a:pt x="8" y="160"/>
                      <a:pt x="8" y="159"/>
                    </a:cubicBezTo>
                    <a:cubicBezTo>
                      <a:pt x="6" y="158"/>
                      <a:pt x="7" y="157"/>
                      <a:pt x="5" y="158"/>
                    </a:cubicBezTo>
                    <a:cubicBezTo>
                      <a:pt x="5" y="158"/>
                      <a:pt x="4" y="159"/>
                      <a:pt x="4" y="159"/>
                    </a:cubicBezTo>
                    <a:cubicBezTo>
                      <a:pt x="4" y="160"/>
                      <a:pt x="5" y="160"/>
                      <a:pt x="4" y="161"/>
                    </a:cubicBezTo>
                    <a:cubicBezTo>
                      <a:pt x="4" y="162"/>
                      <a:pt x="0" y="162"/>
                      <a:pt x="0" y="164"/>
                    </a:cubicBezTo>
                    <a:cubicBezTo>
                      <a:pt x="0" y="164"/>
                      <a:pt x="1" y="165"/>
                      <a:pt x="2" y="165"/>
                    </a:cubicBezTo>
                    <a:cubicBezTo>
                      <a:pt x="2" y="165"/>
                      <a:pt x="1" y="164"/>
                      <a:pt x="2" y="163"/>
                    </a:cubicBezTo>
                    <a:cubicBezTo>
                      <a:pt x="2" y="163"/>
                      <a:pt x="5" y="165"/>
                      <a:pt x="7" y="164"/>
                    </a:cubicBezTo>
                    <a:cubicBezTo>
                      <a:pt x="11" y="163"/>
                      <a:pt x="5" y="170"/>
                      <a:pt x="7" y="171"/>
                    </a:cubicBezTo>
                    <a:cubicBezTo>
                      <a:pt x="8" y="171"/>
                      <a:pt x="10" y="170"/>
                      <a:pt x="11" y="171"/>
                    </a:cubicBezTo>
                    <a:cubicBezTo>
                      <a:pt x="12" y="171"/>
                      <a:pt x="12" y="174"/>
                      <a:pt x="11" y="173"/>
                    </a:cubicBezTo>
                    <a:cubicBezTo>
                      <a:pt x="11" y="173"/>
                      <a:pt x="8" y="171"/>
                      <a:pt x="8" y="172"/>
                    </a:cubicBezTo>
                    <a:cubicBezTo>
                      <a:pt x="7" y="173"/>
                      <a:pt x="6" y="173"/>
                      <a:pt x="7" y="174"/>
                    </a:cubicBezTo>
                    <a:cubicBezTo>
                      <a:pt x="7" y="174"/>
                      <a:pt x="9" y="176"/>
                      <a:pt x="8" y="176"/>
                    </a:cubicBezTo>
                    <a:cubicBezTo>
                      <a:pt x="7" y="176"/>
                      <a:pt x="7" y="179"/>
                      <a:pt x="7" y="179"/>
                    </a:cubicBezTo>
                    <a:cubicBezTo>
                      <a:pt x="6" y="182"/>
                      <a:pt x="9" y="178"/>
                      <a:pt x="9" y="178"/>
                    </a:cubicBezTo>
                    <a:cubicBezTo>
                      <a:pt x="9" y="178"/>
                      <a:pt x="8" y="183"/>
                      <a:pt x="9" y="182"/>
                    </a:cubicBezTo>
                    <a:cubicBezTo>
                      <a:pt x="9" y="182"/>
                      <a:pt x="8" y="182"/>
                      <a:pt x="8" y="183"/>
                    </a:cubicBezTo>
                    <a:cubicBezTo>
                      <a:pt x="7" y="184"/>
                      <a:pt x="8" y="184"/>
                      <a:pt x="9" y="185"/>
                    </a:cubicBezTo>
                    <a:cubicBezTo>
                      <a:pt x="9" y="185"/>
                      <a:pt x="7" y="186"/>
                      <a:pt x="7" y="186"/>
                    </a:cubicBezTo>
                    <a:cubicBezTo>
                      <a:pt x="6" y="186"/>
                      <a:pt x="7" y="186"/>
                      <a:pt x="7" y="187"/>
                    </a:cubicBezTo>
                    <a:cubicBezTo>
                      <a:pt x="6" y="189"/>
                      <a:pt x="10" y="189"/>
                      <a:pt x="10" y="188"/>
                    </a:cubicBezTo>
                    <a:cubicBezTo>
                      <a:pt x="10" y="189"/>
                      <a:pt x="9" y="189"/>
                      <a:pt x="10" y="190"/>
                    </a:cubicBezTo>
                    <a:cubicBezTo>
                      <a:pt x="10" y="190"/>
                      <a:pt x="10" y="190"/>
                      <a:pt x="10" y="190"/>
                    </a:cubicBezTo>
                    <a:cubicBezTo>
                      <a:pt x="10" y="191"/>
                      <a:pt x="8" y="192"/>
                      <a:pt x="8" y="193"/>
                    </a:cubicBezTo>
                    <a:cubicBezTo>
                      <a:pt x="7" y="195"/>
                      <a:pt x="10" y="192"/>
                      <a:pt x="11" y="192"/>
                    </a:cubicBezTo>
                    <a:cubicBezTo>
                      <a:pt x="10" y="193"/>
                      <a:pt x="11" y="194"/>
                      <a:pt x="11" y="194"/>
                    </a:cubicBezTo>
                    <a:cubicBezTo>
                      <a:pt x="11" y="195"/>
                      <a:pt x="8" y="196"/>
                      <a:pt x="8" y="196"/>
                    </a:cubicBezTo>
                    <a:cubicBezTo>
                      <a:pt x="10" y="197"/>
                      <a:pt x="10" y="196"/>
                      <a:pt x="11" y="198"/>
                    </a:cubicBezTo>
                    <a:cubicBezTo>
                      <a:pt x="12" y="200"/>
                      <a:pt x="14" y="195"/>
                      <a:pt x="13" y="195"/>
                    </a:cubicBezTo>
                    <a:cubicBezTo>
                      <a:pt x="14" y="195"/>
                      <a:pt x="14" y="196"/>
                      <a:pt x="15" y="197"/>
                    </a:cubicBezTo>
                    <a:cubicBezTo>
                      <a:pt x="15" y="197"/>
                      <a:pt x="15" y="195"/>
                      <a:pt x="15" y="195"/>
                    </a:cubicBezTo>
                    <a:cubicBezTo>
                      <a:pt x="15" y="195"/>
                      <a:pt x="15" y="197"/>
                      <a:pt x="15" y="197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7" y="196"/>
                      <a:pt x="16" y="198"/>
                      <a:pt x="16" y="198"/>
                    </a:cubicBezTo>
                    <a:cubicBezTo>
                      <a:pt x="15" y="199"/>
                      <a:pt x="17" y="199"/>
                      <a:pt x="16" y="200"/>
                    </a:cubicBezTo>
                    <a:cubicBezTo>
                      <a:pt x="15" y="202"/>
                      <a:pt x="17" y="201"/>
                      <a:pt x="18" y="202"/>
                    </a:cubicBezTo>
                    <a:cubicBezTo>
                      <a:pt x="21" y="202"/>
                      <a:pt x="24" y="204"/>
                      <a:pt x="21" y="206"/>
                    </a:cubicBezTo>
                    <a:cubicBezTo>
                      <a:pt x="20" y="207"/>
                      <a:pt x="17" y="206"/>
                      <a:pt x="16" y="207"/>
                    </a:cubicBezTo>
                    <a:cubicBezTo>
                      <a:pt x="15" y="209"/>
                      <a:pt x="18" y="208"/>
                      <a:pt x="19" y="209"/>
                    </a:cubicBezTo>
                    <a:cubicBezTo>
                      <a:pt x="18" y="209"/>
                      <a:pt x="18" y="209"/>
                      <a:pt x="18" y="209"/>
                    </a:cubicBezTo>
                    <a:cubicBezTo>
                      <a:pt x="18" y="209"/>
                      <a:pt x="22" y="212"/>
                      <a:pt x="24" y="210"/>
                    </a:cubicBezTo>
                    <a:cubicBezTo>
                      <a:pt x="25" y="208"/>
                      <a:pt x="23" y="206"/>
                      <a:pt x="25" y="204"/>
                    </a:cubicBezTo>
                    <a:cubicBezTo>
                      <a:pt x="26" y="202"/>
                      <a:pt x="29" y="202"/>
                      <a:pt x="30" y="202"/>
                    </a:cubicBezTo>
                    <a:cubicBezTo>
                      <a:pt x="35" y="199"/>
                      <a:pt x="28" y="199"/>
                      <a:pt x="26" y="199"/>
                    </a:cubicBezTo>
                    <a:cubicBezTo>
                      <a:pt x="24" y="199"/>
                      <a:pt x="21" y="199"/>
                      <a:pt x="19" y="198"/>
                    </a:cubicBezTo>
                    <a:cubicBezTo>
                      <a:pt x="17" y="196"/>
                      <a:pt x="17" y="196"/>
                      <a:pt x="17" y="192"/>
                    </a:cubicBezTo>
                    <a:cubicBezTo>
                      <a:pt x="17" y="188"/>
                      <a:pt x="16" y="191"/>
                      <a:pt x="13" y="189"/>
                    </a:cubicBezTo>
                    <a:cubicBezTo>
                      <a:pt x="12" y="189"/>
                      <a:pt x="12" y="186"/>
                      <a:pt x="12" y="185"/>
                    </a:cubicBezTo>
                    <a:cubicBezTo>
                      <a:pt x="11" y="183"/>
                      <a:pt x="11" y="180"/>
                      <a:pt x="13" y="179"/>
                    </a:cubicBezTo>
                    <a:cubicBezTo>
                      <a:pt x="14" y="178"/>
                      <a:pt x="14" y="178"/>
                      <a:pt x="15" y="177"/>
                    </a:cubicBezTo>
                    <a:cubicBezTo>
                      <a:pt x="15" y="176"/>
                      <a:pt x="16" y="175"/>
                      <a:pt x="17" y="175"/>
                    </a:cubicBezTo>
                    <a:cubicBezTo>
                      <a:pt x="18" y="174"/>
                      <a:pt x="16" y="171"/>
                      <a:pt x="17" y="169"/>
                    </a:cubicBezTo>
                    <a:cubicBezTo>
                      <a:pt x="17" y="168"/>
                      <a:pt x="19" y="167"/>
                      <a:pt x="20" y="165"/>
                    </a:cubicBezTo>
                    <a:cubicBezTo>
                      <a:pt x="20" y="163"/>
                      <a:pt x="20" y="160"/>
                      <a:pt x="21" y="158"/>
                    </a:cubicBezTo>
                    <a:cubicBezTo>
                      <a:pt x="21" y="156"/>
                      <a:pt x="23" y="156"/>
                      <a:pt x="21" y="154"/>
                    </a:cubicBezTo>
                    <a:cubicBezTo>
                      <a:pt x="20" y="153"/>
                      <a:pt x="17" y="153"/>
                      <a:pt x="21" y="152"/>
                    </a:cubicBezTo>
                    <a:cubicBezTo>
                      <a:pt x="26" y="151"/>
                      <a:pt x="20" y="151"/>
                      <a:pt x="19" y="149"/>
                    </a:cubicBezTo>
                    <a:cubicBezTo>
                      <a:pt x="19" y="146"/>
                      <a:pt x="19" y="142"/>
                      <a:pt x="19" y="140"/>
                    </a:cubicBezTo>
                    <a:cubicBezTo>
                      <a:pt x="19" y="136"/>
                      <a:pt x="19" y="131"/>
                      <a:pt x="19" y="127"/>
                    </a:cubicBezTo>
                    <a:cubicBezTo>
                      <a:pt x="20" y="124"/>
                      <a:pt x="21" y="119"/>
                      <a:pt x="23" y="117"/>
                    </a:cubicBezTo>
                    <a:cubicBezTo>
                      <a:pt x="26" y="114"/>
                      <a:pt x="23" y="109"/>
                      <a:pt x="23" y="106"/>
                    </a:cubicBezTo>
                    <a:cubicBezTo>
                      <a:pt x="23" y="104"/>
                      <a:pt x="24" y="103"/>
                      <a:pt x="26" y="102"/>
                    </a:cubicBezTo>
                    <a:cubicBezTo>
                      <a:pt x="28" y="100"/>
                      <a:pt x="27" y="99"/>
                      <a:pt x="27" y="96"/>
                    </a:cubicBezTo>
                    <a:cubicBezTo>
                      <a:pt x="27" y="92"/>
                      <a:pt x="30" y="89"/>
                      <a:pt x="29" y="85"/>
                    </a:cubicBezTo>
                    <a:cubicBezTo>
                      <a:pt x="29" y="82"/>
                      <a:pt x="28" y="79"/>
                      <a:pt x="27" y="76"/>
                    </a:cubicBezTo>
                    <a:cubicBezTo>
                      <a:pt x="27" y="75"/>
                      <a:pt x="26" y="74"/>
                      <a:pt x="27" y="73"/>
                    </a:cubicBezTo>
                    <a:cubicBezTo>
                      <a:pt x="28" y="72"/>
                      <a:pt x="29" y="68"/>
                      <a:pt x="29" y="67"/>
                    </a:cubicBezTo>
                    <a:cubicBezTo>
                      <a:pt x="29" y="66"/>
                      <a:pt x="28" y="64"/>
                      <a:pt x="30" y="62"/>
                    </a:cubicBezTo>
                    <a:cubicBezTo>
                      <a:pt x="31" y="61"/>
                      <a:pt x="30" y="59"/>
                      <a:pt x="31" y="58"/>
                    </a:cubicBezTo>
                    <a:cubicBezTo>
                      <a:pt x="31" y="56"/>
                      <a:pt x="33" y="55"/>
                      <a:pt x="34" y="54"/>
                    </a:cubicBezTo>
                    <a:cubicBezTo>
                      <a:pt x="34" y="53"/>
                      <a:pt x="37" y="50"/>
                      <a:pt x="37" y="49"/>
                    </a:cubicBezTo>
                    <a:cubicBezTo>
                      <a:pt x="37" y="48"/>
                      <a:pt x="36" y="46"/>
                      <a:pt x="36" y="44"/>
                    </a:cubicBezTo>
                    <a:cubicBezTo>
                      <a:pt x="36" y="42"/>
                      <a:pt x="36" y="41"/>
                      <a:pt x="36" y="39"/>
                    </a:cubicBezTo>
                    <a:cubicBezTo>
                      <a:pt x="36" y="36"/>
                      <a:pt x="37" y="36"/>
                      <a:pt x="40" y="35"/>
                    </a:cubicBezTo>
                    <a:cubicBezTo>
                      <a:pt x="44" y="34"/>
                      <a:pt x="44" y="32"/>
                      <a:pt x="44" y="28"/>
                    </a:cubicBezTo>
                    <a:cubicBezTo>
                      <a:pt x="43" y="29"/>
                      <a:pt x="41" y="29"/>
                      <a:pt x="40" y="28"/>
                    </a:cubicBezTo>
                    <a:cubicBezTo>
                      <a:pt x="40" y="28"/>
                      <a:pt x="40" y="29"/>
                      <a:pt x="40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2" name="Freeform 626">
                <a:extLst>
                  <a:ext uri="{FF2B5EF4-FFF2-40B4-BE49-F238E27FC236}">
                    <a16:creationId xmlns:a16="http://schemas.microsoft.com/office/drawing/2014/main" id="{B6BA3AD3-8FA3-B241-99E5-A59645707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2136" y="8650390"/>
                <a:ext cx="623736" cy="673172"/>
              </a:xfrm>
              <a:custGeom>
                <a:avLst/>
                <a:gdLst>
                  <a:gd name="T0" fmla="*/ 61 w 64"/>
                  <a:gd name="T1" fmla="*/ 42 h 70"/>
                  <a:gd name="T2" fmla="*/ 58 w 64"/>
                  <a:gd name="T3" fmla="*/ 35 h 70"/>
                  <a:gd name="T4" fmla="*/ 50 w 64"/>
                  <a:gd name="T5" fmla="*/ 35 h 70"/>
                  <a:gd name="T6" fmla="*/ 49 w 64"/>
                  <a:gd name="T7" fmla="*/ 33 h 70"/>
                  <a:gd name="T8" fmla="*/ 47 w 64"/>
                  <a:gd name="T9" fmla="*/ 30 h 70"/>
                  <a:gd name="T10" fmla="*/ 48 w 64"/>
                  <a:gd name="T11" fmla="*/ 28 h 70"/>
                  <a:gd name="T12" fmla="*/ 47 w 64"/>
                  <a:gd name="T13" fmla="*/ 26 h 70"/>
                  <a:gd name="T14" fmla="*/ 47 w 64"/>
                  <a:gd name="T15" fmla="*/ 23 h 70"/>
                  <a:gd name="T16" fmla="*/ 41 w 64"/>
                  <a:gd name="T17" fmla="*/ 21 h 70"/>
                  <a:gd name="T18" fmla="*/ 37 w 64"/>
                  <a:gd name="T19" fmla="*/ 18 h 70"/>
                  <a:gd name="T20" fmla="*/ 33 w 64"/>
                  <a:gd name="T21" fmla="*/ 16 h 70"/>
                  <a:gd name="T22" fmla="*/ 29 w 64"/>
                  <a:gd name="T23" fmla="*/ 16 h 70"/>
                  <a:gd name="T24" fmla="*/ 23 w 64"/>
                  <a:gd name="T25" fmla="*/ 9 h 70"/>
                  <a:gd name="T26" fmla="*/ 23 w 64"/>
                  <a:gd name="T27" fmla="*/ 6 h 70"/>
                  <a:gd name="T28" fmla="*/ 23 w 64"/>
                  <a:gd name="T29" fmla="*/ 4 h 70"/>
                  <a:gd name="T30" fmla="*/ 18 w 64"/>
                  <a:gd name="T31" fmla="*/ 3 h 70"/>
                  <a:gd name="T32" fmla="*/ 10 w 64"/>
                  <a:gd name="T33" fmla="*/ 6 h 70"/>
                  <a:gd name="T34" fmla="*/ 7 w 64"/>
                  <a:gd name="T35" fmla="*/ 9 h 70"/>
                  <a:gd name="T36" fmla="*/ 2 w 64"/>
                  <a:gd name="T37" fmla="*/ 8 h 70"/>
                  <a:gd name="T38" fmla="*/ 6 w 64"/>
                  <a:gd name="T39" fmla="*/ 16 h 70"/>
                  <a:gd name="T40" fmla="*/ 5 w 64"/>
                  <a:gd name="T41" fmla="*/ 23 h 70"/>
                  <a:gd name="T42" fmla="*/ 4 w 64"/>
                  <a:gd name="T43" fmla="*/ 27 h 70"/>
                  <a:gd name="T44" fmla="*/ 3 w 64"/>
                  <a:gd name="T45" fmla="*/ 31 h 70"/>
                  <a:gd name="T46" fmla="*/ 5 w 64"/>
                  <a:gd name="T47" fmla="*/ 35 h 70"/>
                  <a:gd name="T48" fmla="*/ 3 w 64"/>
                  <a:gd name="T49" fmla="*/ 38 h 70"/>
                  <a:gd name="T50" fmla="*/ 4 w 64"/>
                  <a:gd name="T51" fmla="*/ 46 h 70"/>
                  <a:gd name="T52" fmla="*/ 4 w 64"/>
                  <a:gd name="T53" fmla="*/ 49 h 70"/>
                  <a:gd name="T54" fmla="*/ 7 w 64"/>
                  <a:gd name="T55" fmla="*/ 52 h 70"/>
                  <a:gd name="T56" fmla="*/ 7 w 64"/>
                  <a:gd name="T57" fmla="*/ 54 h 70"/>
                  <a:gd name="T58" fmla="*/ 6 w 64"/>
                  <a:gd name="T59" fmla="*/ 56 h 70"/>
                  <a:gd name="T60" fmla="*/ 9 w 64"/>
                  <a:gd name="T61" fmla="*/ 63 h 70"/>
                  <a:gd name="T62" fmla="*/ 13 w 64"/>
                  <a:gd name="T63" fmla="*/ 69 h 70"/>
                  <a:gd name="T64" fmla="*/ 14 w 64"/>
                  <a:gd name="T65" fmla="*/ 67 h 70"/>
                  <a:gd name="T66" fmla="*/ 17 w 64"/>
                  <a:gd name="T67" fmla="*/ 65 h 70"/>
                  <a:gd name="T68" fmla="*/ 20 w 64"/>
                  <a:gd name="T69" fmla="*/ 65 h 70"/>
                  <a:gd name="T70" fmla="*/ 25 w 64"/>
                  <a:gd name="T71" fmla="*/ 65 h 70"/>
                  <a:gd name="T72" fmla="*/ 28 w 64"/>
                  <a:gd name="T73" fmla="*/ 68 h 70"/>
                  <a:gd name="T74" fmla="*/ 31 w 64"/>
                  <a:gd name="T75" fmla="*/ 65 h 70"/>
                  <a:gd name="T76" fmla="*/ 37 w 64"/>
                  <a:gd name="T77" fmla="*/ 64 h 70"/>
                  <a:gd name="T78" fmla="*/ 44 w 64"/>
                  <a:gd name="T79" fmla="*/ 52 h 70"/>
                  <a:gd name="T80" fmla="*/ 52 w 64"/>
                  <a:gd name="T81" fmla="*/ 51 h 70"/>
                  <a:gd name="T82" fmla="*/ 59 w 64"/>
                  <a:gd name="T83" fmla="*/ 54 h 70"/>
                  <a:gd name="T84" fmla="*/ 61 w 64"/>
                  <a:gd name="T85" fmla="*/ 42 h 70"/>
                  <a:gd name="T86" fmla="*/ 61 w 64"/>
                  <a:gd name="T87" fmla="*/ 4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4" h="70">
                    <a:moveTo>
                      <a:pt x="61" y="42"/>
                    </a:moveTo>
                    <a:cubicBezTo>
                      <a:pt x="57" y="40"/>
                      <a:pt x="58" y="39"/>
                      <a:pt x="58" y="35"/>
                    </a:cubicBezTo>
                    <a:cubicBezTo>
                      <a:pt x="55" y="35"/>
                      <a:pt x="52" y="35"/>
                      <a:pt x="50" y="35"/>
                    </a:cubicBezTo>
                    <a:cubicBezTo>
                      <a:pt x="48" y="35"/>
                      <a:pt x="49" y="34"/>
                      <a:pt x="49" y="33"/>
                    </a:cubicBezTo>
                    <a:cubicBezTo>
                      <a:pt x="49" y="32"/>
                      <a:pt x="48" y="30"/>
                      <a:pt x="47" y="30"/>
                    </a:cubicBezTo>
                    <a:cubicBezTo>
                      <a:pt x="47" y="29"/>
                      <a:pt x="48" y="29"/>
                      <a:pt x="48" y="28"/>
                    </a:cubicBezTo>
                    <a:cubicBezTo>
                      <a:pt x="49" y="27"/>
                      <a:pt x="48" y="26"/>
                      <a:pt x="47" y="26"/>
                    </a:cubicBezTo>
                    <a:cubicBezTo>
                      <a:pt x="47" y="25"/>
                      <a:pt x="48" y="24"/>
                      <a:pt x="47" y="23"/>
                    </a:cubicBezTo>
                    <a:cubicBezTo>
                      <a:pt x="45" y="21"/>
                      <a:pt x="43" y="21"/>
                      <a:pt x="41" y="21"/>
                    </a:cubicBezTo>
                    <a:cubicBezTo>
                      <a:pt x="40" y="21"/>
                      <a:pt x="38" y="19"/>
                      <a:pt x="37" y="18"/>
                    </a:cubicBezTo>
                    <a:cubicBezTo>
                      <a:pt x="35" y="18"/>
                      <a:pt x="34" y="16"/>
                      <a:pt x="33" y="16"/>
                    </a:cubicBezTo>
                    <a:cubicBezTo>
                      <a:pt x="31" y="16"/>
                      <a:pt x="30" y="16"/>
                      <a:pt x="29" y="16"/>
                    </a:cubicBezTo>
                    <a:cubicBezTo>
                      <a:pt x="27" y="16"/>
                      <a:pt x="23" y="11"/>
                      <a:pt x="23" y="9"/>
                    </a:cubicBezTo>
                    <a:cubicBezTo>
                      <a:pt x="23" y="8"/>
                      <a:pt x="23" y="7"/>
                      <a:pt x="23" y="6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3" y="0"/>
                      <a:pt x="21" y="2"/>
                      <a:pt x="18" y="3"/>
                    </a:cubicBezTo>
                    <a:cubicBezTo>
                      <a:pt x="15" y="3"/>
                      <a:pt x="13" y="6"/>
                      <a:pt x="10" y="6"/>
                    </a:cubicBezTo>
                    <a:cubicBezTo>
                      <a:pt x="8" y="6"/>
                      <a:pt x="8" y="8"/>
                      <a:pt x="7" y="9"/>
                    </a:cubicBezTo>
                    <a:cubicBezTo>
                      <a:pt x="6" y="9"/>
                      <a:pt x="3" y="8"/>
                      <a:pt x="2" y="8"/>
                    </a:cubicBezTo>
                    <a:cubicBezTo>
                      <a:pt x="4" y="9"/>
                      <a:pt x="5" y="14"/>
                      <a:pt x="6" y="16"/>
                    </a:cubicBezTo>
                    <a:cubicBezTo>
                      <a:pt x="4" y="17"/>
                      <a:pt x="5" y="21"/>
                      <a:pt x="5" y="23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3" y="31"/>
                    </a:cubicBezTo>
                    <a:cubicBezTo>
                      <a:pt x="2" y="33"/>
                      <a:pt x="5" y="33"/>
                      <a:pt x="5" y="35"/>
                    </a:cubicBezTo>
                    <a:cubicBezTo>
                      <a:pt x="5" y="36"/>
                      <a:pt x="3" y="37"/>
                      <a:pt x="3" y="38"/>
                    </a:cubicBezTo>
                    <a:cubicBezTo>
                      <a:pt x="0" y="41"/>
                      <a:pt x="4" y="42"/>
                      <a:pt x="4" y="46"/>
                    </a:cubicBezTo>
                    <a:cubicBezTo>
                      <a:pt x="4" y="47"/>
                      <a:pt x="4" y="48"/>
                      <a:pt x="4" y="49"/>
                    </a:cubicBezTo>
                    <a:cubicBezTo>
                      <a:pt x="5" y="50"/>
                      <a:pt x="6" y="51"/>
                      <a:pt x="7" y="52"/>
                    </a:cubicBezTo>
                    <a:cubicBezTo>
                      <a:pt x="7" y="53"/>
                      <a:pt x="5" y="53"/>
                      <a:pt x="7" y="54"/>
                    </a:cubicBezTo>
                    <a:cubicBezTo>
                      <a:pt x="7" y="54"/>
                      <a:pt x="6" y="56"/>
                      <a:pt x="6" y="56"/>
                    </a:cubicBezTo>
                    <a:cubicBezTo>
                      <a:pt x="6" y="59"/>
                      <a:pt x="9" y="61"/>
                      <a:pt x="9" y="63"/>
                    </a:cubicBezTo>
                    <a:cubicBezTo>
                      <a:pt x="10" y="66"/>
                      <a:pt x="8" y="69"/>
                      <a:pt x="13" y="69"/>
                    </a:cubicBezTo>
                    <a:cubicBezTo>
                      <a:pt x="14" y="70"/>
                      <a:pt x="14" y="68"/>
                      <a:pt x="14" y="67"/>
                    </a:cubicBezTo>
                    <a:cubicBezTo>
                      <a:pt x="14" y="66"/>
                      <a:pt x="16" y="65"/>
                      <a:pt x="17" y="65"/>
                    </a:cubicBezTo>
                    <a:cubicBezTo>
                      <a:pt x="18" y="64"/>
                      <a:pt x="19" y="63"/>
                      <a:pt x="20" y="65"/>
                    </a:cubicBezTo>
                    <a:cubicBezTo>
                      <a:pt x="22" y="66"/>
                      <a:pt x="24" y="65"/>
                      <a:pt x="25" y="65"/>
                    </a:cubicBezTo>
                    <a:cubicBezTo>
                      <a:pt x="27" y="65"/>
                      <a:pt x="27" y="68"/>
                      <a:pt x="28" y="68"/>
                    </a:cubicBezTo>
                    <a:cubicBezTo>
                      <a:pt x="29" y="68"/>
                      <a:pt x="30" y="66"/>
                      <a:pt x="31" y="65"/>
                    </a:cubicBezTo>
                    <a:cubicBezTo>
                      <a:pt x="32" y="63"/>
                      <a:pt x="36" y="66"/>
                      <a:pt x="37" y="64"/>
                    </a:cubicBezTo>
                    <a:cubicBezTo>
                      <a:pt x="39" y="59"/>
                      <a:pt x="38" y="54"/>
                      <a:pt x="44" y="52"/>
                    </a:cubicBezTo>
                    <a:cubicBezTo>
                      <a:pt x="46" y="51"/>
                      <a:pt x="49" y="51"/>
                      <a:pt x="52" y="51"/>
                    </a:cubicBezTo>
                    <a:cubicBezTo>
                      <a:pt x="55" y="51"/>
                      <a:pt x="57" y="52"/>
                      <a:pt x="59" y="54"/>
                    </a:cubicBezTo>
                    <a:cubicBezTo>
                      <a:pt x="60" y="51"/>
                      <a:pt x="64" y="43"/>
                      <a:pt x="61" y="42"/>
                    </a:cubicBezTo>
                    <a:cubicBezTo>
                      <a:pt x="60" y="41"/>
                      <a:pt x="62" y="42"/>
                      <a:pt x="6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3" name="Freeform 627">
                <a:extLst>
                  <a:ext uri="{FF2B5EF4-FFF2-40B4-BE49-F238E27FC236}">
                    <a16:creationId xmlns:a16="http://schemas.microsoft.com/office/drawing/2014/main" id="{F1969A0E-39F5-AE4B-8FBA-BD85BE2F3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3818" y="9129820"/>
                <a:ext cx="437942" cy="426889"/>
              </a:xfrm>
              <a:custGeom>
                <a:avLst/>
                <a:gdLst>
                  <a:gd name="T0" fmla="*/ 40 w 45"/>
                  <a:gd name="T1" fmla="*/ 24 h 44"/>
                  <a:gd name="T2" fmla="*/ 36 w 45"/>
                  <a:gd name="T3" fmla="*/ 24 h 44"/>
                  <a:gd name="T4" fmla="*/ 36 w 45"/>
                  <a:gd name="T5" fmla="*/ 20 h 44"/>
                  <a:gd name="T6" fmla="*/ 34 w 45"/>
                  <a:gd name="T7" fmla="*/ 17 h 44"/>
                  <a:gd name="T8" fmla="*/ 29 w 45"/>
                  <a:gd name="T9" fmla="*/ 16 h 44"/>
                  <a:gd name="T10" fmla="*/ 25 w 45"/>
                  <a:gd name="T11" fmla="*/ 15 h 44"/>
                  <a:gd name="T12" fmla="*/ 25 w 45"/>
                  <a:gd name="T13" fmla="*/ 12 h 44"/>
                  <a:gd name="T14" fmla="*/ 24 w 45"/>
                  <a:gd name="T15" fmla="*/ 7 h 44"/>
                  <a:gd name="T16" fmla="*/ 21 w 45"/>
                  <a:gd name="T17" fmla="*/ 3 h 44"/>
                  <a:gd name="T18" fmla="*/ 14 w 45"/>
                  <a:gd name="T19" fmla="*/ 1 h 44"/>
                  <a:gd name="T20" fmla="*/ 5 w 45"/>
                  <a:gd name="T21" fmla="*/ 3 h 44"/>
                  <a:gd name="T22" fmla="*/ 2 w 45"/>
                  <a:gd name="T23" fmla="*/ 11 h 44"/>
                  <a:gd name="T24" fmla="*/ 1 w 45"/>
                  <a:gd name="T25" fmla="*/ 14 h 44"/>
                  <a:gd name="T26" fmla="*/ 2 w 45"/>
                  <a:gd name="T27" fmla="*/ 17 h 44"/>
                  <a:gd name="T28" fmla="*/ 9 w 45"/>
                  <a:gd name="T29" fmla="*/ 24 h 44"/>
                  <a:gd name="T30" fmla="*/ 13 w 45"/>
                  <a:gd name="T31" fmla="*/ 25 h 44"/>
                  <a:gd name="T32" fmla="*/ 17 w 45"/>
                  <a:gd name="T33" fmla="*/ 27 h 44"/>
                  <a:gd name="T34" fmla="*/ 25 w 45"/>
                  <a:gd name="T35" fmla="*/ 35 h 44"/>
                  <a:gd name="T36" fmla="*/ 22 w 45"/>
                  <a:gd name="T37" fmla="*/ 39 h 44"/>
                  <a:gd name="T38" fmla="*/ 20 w 45"/>
                  <a:gd name="T39" fmla="*/ 42 h 44"/>
                  <a:gd name="T40" fmla="*/ 28 w 45"/>
                  <a:gd name="T41" fmla="*/ 44 h 44"/>
                  <a:gd name="T42" fmla="*/ 32 w 45"/>
                  <a:gd name="T43" fmla="*/ 43 h 44"/>
                  <a:gd name="T44" fmla="*/ 37 w 45"/>
                  <a:gd name="T45" fmla="*/ 42 h 44"/>
                  <a:gd name="T46" fmla="*/ 40 w 45"/>
                  <a:gd name="T47" fmla="*/ 39 h 44"/>
                  <a:gd name="T48" fmla="*/ 41 w 45"/>
                  <a:gd name="T49" fmla="*/ 34 h 44"/>
                  <a:gd name="T50" fmla="*/ 40 w 45"/>
                  <a:gd name="T51" fmla="*/ 24 h 44"/>
                  <a:gd name="T52" fmla="*/ 40 w 45"/>
                  <a:gd name="T53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" h="44">
                    <a:moveTo>
                      <a:pt x="40" y="24"/>
                    </a:moveTo>
                    <a:cubicBezTo>
                      <a:pt x="39" y="25"/>
                      <a:pt x="37" y="26"/>
                      <a:pt x="36" y="24"/>
                    </a:cubicBezTo>
                    <a:cubicBezTo>
                      <a:pt x="35" y="23"/>
                      <a:pt x="37" y="22"/>
                      <a:pt x="36" y="20"/>
                    </a:cubicBezTo>
                    <a:cubicBezTo>
                      <a:pt x="35" y="19"/>
                      <a:pt x="35" y="18"/>
                      <a:pt x="34" y="17"/>
                    </a:cubicBezTo>
                    <a:cubicBezTo>
                      <a:pt x="31" y="15"/>
                      <a:pt x="31" y="17"/>
                      <a:pt x="29" y="16"/>
                    </a:cubicBezTo>
                    <a:cubicBezTo>
                      <a:pt x="28" y="16"/>
                      <a:pt x="27" y="16"/>
                      <a:pt x="25" y="15"/>
                    </a:cubicBezTo>
                    <a:cubicBezTo>
                      <a:pt x="23" y="15"/>
                      <a:pt x="24" y="13"/>
                      <a:pt x="25" y="12"/>
                    </a:cubicBezTo>
                    <a:cubicBezTo>
                      <a:pt x="25" y="10"/>
                      <a:pt x="24" y="8"/>
                      <a:pt x="24" y="7"/>
                    </a:cubicBezTo>
                    <a:cubicBezTo>
                      <a:pt x="23" y="4"/>
                      <a:pt x="24" y="4"/>
                      <a:pt x="21" y="3"/>
                    </a:cubicBezTo>
                    <a:cubicBezTo>
                      <a:pt x="19" y="1"/>
                      <a:pt x="18" y="0"/>
                      <a:pt x="14" y="1"/>
                    </a:cubicBezTo>
                    <a:cubicBezTo>
                      <a:pt x="11" y="1"/>
                      <a:pt x="7" y="2"/>
                      <a:pt x="5" y="3"/>
                    </a:cubicBezTo>
                    <a:cubicBezTo>
                      <a:pt x="2" y="6"/>
                      <a:pt x="3" y="8"/>
                      <a:pt x="2" y="11"/>
                    </a:cubicBezTo>
                    <a:cubicBezTo>
                      <a:pt x="2" y="12"/>
                      <a:pt x="1" y="13"/>
                      <a:pt x="1" y="14"/>
                    </a:cubicBezTo>
                    <a:cubicBezTo>
                      <a:pt x="0" y="15"/>
                      <a:pt x="1" y="15"/>
                      <a:pt x="2" y="17"/>
                    </a:cubicBezTo>
                    <a:cubicBezTo>
                      <a:pt x="4" y="20"/>
                      <a:pt x="6" y="21"/>
                      <a:pt x="9" y="24"/>
                    </a:cubicBezTo>
                    <a:cubicBezTo>
                      <a:pt x="10" y="25"/>
                      <a:pt x="12" y="25"/>
                      <a:pt x="13" y="25"/>
                    </a:cubicBezTo>
                    <a:cubicBezTo>
                      <a:pt x="15" y="25"/>
                      <a:pt x="16" y="26"/>
                      <a:pt x="17" y="27"/>
                    </a:cubicBezTo>
                    <a:cubicBezTo>
                      <a:pt x="19" y="28"/>
                      <a:pt x="27" y="31"/>
                      <a:pt x="25" y="35"/>
                    </a:cubicBezTo>
                    <a:cubicBezTo>
                      <a:pt x="24" y="36"/>
                      <a:pt x="22" y="37"/>
                      <a:pt x="22" y="39"/>
                    </a:cubicBezTo>
                    <a:cubicBezTo>
                      <a:pt x="22" y="41"/>
                      <a:pt x="22" y="41"/>
                      <a:pt x="20" y="42"/>
                    </a:cubicBezTo>
                    <a:cubicBezTo>
                      <a:pt x="19" y="44"/>
                      <a:pt x="27" y="43"/>
                      <a:pt x="28" y="44"/>
                    </a:cubicBezTo>
                    <a:cubicBezTo>
                      <a:pt x="30" y="44"/>
                      <a:pt x="30" y="44"/>
                      <a:pt x="32" y="43"/>
                    </a:cubicBezTo>
                    <a:cubicBezTo>
                      <a:pt x="33" y="41"/>
                      <a:pt x="36" y="43"/>
                      <a:pt x="37" y="42"/>
                    </a:cubicBezTo>
                    <a:cubicBezTo>
                      <a:pt x="38" y="41"/>
                      <a:pt x="39" y="40"/>
                      <a:pt x="40" y="39"/>
                    </a:cubicBezTo>
                    <a:cubicBezTo>
                      <a:pt x="41" y="37"/>
                      <a:pt x="40" y="35"/>
                      <a:pt x="41" y="34"/>
                    </a:cubicBezTo>
                    <a:cubicBezTo>
                      <a:pt x="41" y="32"/>
                      <a:pt x="45" y="24"/>
                      <a:pt x="40" y="24"/>
                    </a:cubicBezTo>
                    <a:cubicBezTo>
                      <a:pt x="40" y="25"/>
                      <a:pt x="41" y="24"/>
                      <a:pt x="40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4" name="Freeform 628">
                <a:extLst>
                  <a:ext uri="{FF2B5EF4-FFF2-40B4-BE49-F238E27FC236}">
                    <a16:creationId xmlns:a16="http://schemas.microsoft.com/office/drawing/2014/main" id="{AE954769-4E59-E843-8407-00C4F81D89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89755" y="7944381"/>
                <a:ext cx="1934242" cy="1940704"/>
              </a:xfrm>
              <a:custGeom>
                <a:avLst/>
                <a:gdLst>
                  <a:gd name="T0" fmla="*/ 188 w 199"/>
                  <a:gd name="T1" fmla="*/ 51 h 201"/>
                  <a:gd name="T2" fmla="*/ 165 w 199"/>
                  <a:gd name="T3" fmla="*/ 41 h 201"/>
                  <a:gd name="T4" fmla="*/ 135 w 199"/>
                  <a:gd name="T5" fmla="*/ 30 h 201"/>
                  <a:gd name="T6" fmla="*/ 122 w 199"/>
                  <a:gd name="T7" fmla="*/ 36 h 201"/>
                  <a:gd name="T8" fmla="*/ 116 w 199"/>
                  <a:gd name="T9" fmla="*/ 29 h 201"/>
                  <a:gd name="T10" fmla="*/ 111 w 199"/>
                  <a:gd name="T11" fmla="*/ 33 h 201"/>
                  <a:gd name="T12" fmla="*/ 120 w 199"/>
                  <a:gd name="T13" fmla="*/ 23 h 201"/>
                  <a:gd name="T14" fmla="*/ 116 w 199"/>
                  <a:gd name="T15" fmla="*/ 8 h 201"/>
                  <a:gd name="T16" fmla="*/ 105 w 199"/>
                  <a:gd name="T17" fmla="*/ 15 h 201"/>
                  <a:gd name="T18" fmla="*/ 93 w 199"/>
                  <a:gd name="T19" fmla="*/ 14 h 201"/>
                  <a:gd name="T20" fmla="*/ 77 w 199"/>
                  <a:gd name="T21" fmla="*/ 19 h 201"/>
                  <a:gd name="T22" fmla="*/ 69 w 199"/>
                  <a:gd name="T23" fmla="*/ 1 h 201"/>
                  <a:gd name="T24" fmla="*/ 56 w 199"/>
                  <a:gd name="T25" fmla="*/ 7 h 201"/>
                  <a:gd name="T26" fmla="*/ 50 w 199"/>
                  <a:gd name="T27" fmla="*/ 11 h 201"/>
                  <a:gd name="T28" fmla="*/ 51 w 199"/>
                  <a:gd name="T29" fmla="*/ 16 h 201"/>
                  <a:gd name="T30" fmla="*/ 41 w 199"/>
                  <a:gd name="T31" fmla="*/ 22 h 201"/>
                  <a:gd name="T32" fmla="*/ 27 w 199"/>
                  <a:gd name="T33" fmla="*/ 18 h 201"/>
                  <a:gd name="T34" fmla="*/ 25 w 199"/>
                  <a:gd name="T35" fmla="*/ 21 h 201"/>
                  <a:gd name="T36" fmla="*/ 22 w 199"/>
                  <a:gd name="T37" fmla="*/ 39 h 201"/>
                  <a:gd name="T38" fmla="*/ 10 w 199"/>
                  <a:gd name="T39" fmla="*/ 49 h 201"/>
                  <a:gd name="T40" fmla="*/ 2 w 199"/>
                  <a:gd name="T41" fmla="*/ 66 h 201"/>
                  <a:gd name="T42" fmla="*/ 9 w 199"/>
                  <a:gd name="T43" fmla="*/ 75 h 201"/>
                  <a:gd name="T44" fmla="*/ 24 w 199"/>
                  <a:gd name="T45" fmla="*/ 81 h 201"/>
                  <a:gd name="T46" fmla="*/ 39 w 199"/>
                  <a:gd name="T47" fmla="*/ 76 h 201"/>
                  <a:gd name="T48" fmla="*/ 49 w 199"/>
                  <a:gd name="T49" fmla="*/ 88 h 201"/>
                  <a:gd name="T50" fmla="*/ 61 w 199"/>
                  <a:gd name="T51" fmla="*/ 94 h 201"/>
                  <a:gd name="T52" fmla="*/ 68 w 199"/>
                  <a:gd name="T53" fmla="*/ 102 h 201"/>
                  <a:gd name="T54" fmla="*/ 80 w 199"/>
                  <a:gd name="T55" fmla="*/ 114 h 201"/>
                  <a:gd name="T56" fmla="*/ 82 w 199"/>
                  <a:gd name="T57" fmla="*/ 135 h 201"/>
                  <a:gd name="T58" fmla="*/ 93 w 199"/>
                  <a:gd name="T59" fmla="*/ 145 h 201"/>
                  <a:gd name="T60" fmla="*/ 98 w 199"/>
                  <a:gd name="T61" fmla="*/ 157 h 201"/>
                  <a:gd name="T62" fmla="*/ 90 w 199"/>
                  <a:gd name="T63" fmla="*/ 173 h 201"/>
                  <a:gd name="T64" fmla="*/ 86 w 199"/>
                  <a:gd name="T65" fmla="*/ 181 h 201"/>
                  <a:gd name="T66" fmla="*/ 94 w 199"/>
                  <a:gd name="T67" fmla="*/ 187 h 201"/>
                  <a:gd name="T68" fmla="*/ 107 w 199"/>
                  <a:gd name="T69" fmla="*/ 197 h 201"/>
                  <a:gd name="T70" fmla="*/ 119 w 199"/>
                  <a:gd name="T71" fmla="*/ 180 h 201"/>
                  <a:gd name="T72" fmla="*/ 128 w 199"/>
                  <a:gd name="T73" fmla="*/ 157 h 201"/>
                  <a:gd name="T74" fmla="*/ 137 w 199"/>
                  <a:gd name="T75" fmla="*/ 149 h 201"/>
                  <a:gd name="T76" fmla="*/ 144 w 199"/>
                  <a:gd name="T77" fmla="*/ 147 h 201"/>
                  <a:gd name="T78" fmla="*/ 155 w 199"/>
                  <a:gd name="T79" fmla="*/ 142 h 201"/>
                  <a:gd name="T80" fmla="*/ 163 w 199"/>
                  <a:gd name="T81" fmla="*/ 139 h 201"/>
                  <a:gd name="T82" fmla="*/ 169 w 199"/>
                  <a:gd name="T83" fmla="*/ 130 h 201"/>
                  <a:gd name="T84" fmla="*/ 175 w 199"/>
                  <a:gd name="T85" fmla="*/ 116 h 201"/>
                  <a:gd name="T86" fmla="*/ 176 w 199"/>
                  <a:gd name="T87" fmla="*/ 98 h 201"/>
                  <a:gd name="T88" fmla="*/ 178 w 199"/>
                  <a:gd name="T89" fmla="*/ 91 h 201"/>
                  <a:gd name="T90" fmla="*/ 182 w 199"/>
                  <a:gd name="T91" fmla="*/ 86 h 201"/>
                  <a:gd name="T92" fmla="*/ 196 w 199"/>
                  <a:gd name="T93" fmla="*/ 57 h 201"/>
                  <a:gd name="T94" fmla="*/ 110 w 199"/>
                  <a:gd name="T95" fmla="*/ 190 h 201"/>
                  <a:gd name="T96" fmla="*/ 115 w 199"/>
                  <a:gd name="T97" fmla="*/ 18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9" h="201">
                    <a:moveTo>
                      <a:pt x="196" y="57"/>
                    </a:moveTo>
                    <a:cubicBezTo>
                      <a:pt x="195" y="55"/>
                      <a:pt x="195" y="53"/>
                      <a:pt x="194" y="52"/>
                    </a:cubicBezTo>
                    <a:cubicBezTo>
                      <a:pt x="192" y="51"/>
                      <a:pt x="189" y="52"/>
                      <a:pt x="188" y="51"/>
                    </a:cubicBezTo>
                    <a:cubicBezTo>
                      <a:pt x="183" y="50"/>
                      <a:pt x="180" y="46"/>
                      <a:pt x="177" y="44"/>
                    </a:cubicBezTo>
                    <a:cubicBezTo>
                      <a:pt x="175" y="43"/>
                      <a:pt x="173" y="42"/>
                      <a:pt x="172" y="41"/>
                    </a:cubicBezTo>
                    <a:cubicBezTo>
                      <a:pt x="169" y="40"/>
                      <a:pt x="168" y="41"/>
                      <a:pt x="165" y="41"/>
                    </a:cubicBezTo>
                    <a:cubicBezTo>
                      <a:pt x="161" y="42"/>
                      <a:pt x="157" y="37"/>
                      <a:pt x="153" y="39"/>
                    </a:cubicBezTo>
                    <a:cubicBezTo>
                      <a:pt x="150" y="40"/>
                      <a:pt x="147" y="35"/>
                      <a:pt x="145" y="34"/>
                    </a:cubicBezTo>
                    <a:cubicBezTo>
                      <a:pt x="142" y="32"/>
                      <a:pt x="138" y="30"/>
                      <a:pt x="135" y="30"/>
                    </a:cubicBezTo>
                    <a:cubicBezTo>
                      <a:pt x="133" y="29"/>
                      <a:pt x="131" y="29"/>
                      <a:pt x="130" y="30"/>
                    </a:cubicBezTo>
                    <a:cubicBezTo>
                      <a:pt x="129" y="33"/>
                      <a:pt x="126" y="34"/>
                      <a:pt x="125" y="36"/>
                    </a:cubicBezTo>
                    <a:cubicBezTo>
                      <a:pt x="123" y="39"/>
                      <a:pt x="124" y="38"/>
                      <a:pt x="122" y="36"/>
                    </a:cubicBezTo>
                    <a:cubicBezTo>
                      <a:pt x="122" y="36"/>
                      <a:pt x="121" y="35"/>
                      <a:pt x="121" y="35"/>
                    </a:cubicBezTo>
                    <a:cubicBezTo>
                      <a:pt x="119" y="34"/>
                      <a:pt x="120" y="36"/>
                      <a:pt x="119" y="37"/>
                    </a:cubicBezTo>
                    <a:cubicBezTo>
                      <a:pt x="118" y="38"/>
                      <a:pt x="115" y="29"/>
                      <a:pt x="116" y="29"/>
                    </a:cubicBezTo>
                    <a:cubicBezTo>
                      <a:pt x="116" y="29"/>
                      <a:pt x="113" y="33"/>
                      <a:pt x="112" y="33"/>
                    </a:cubicBezTo>
                    <a:cubicBezTo>
                      <a:pt x="112" y="33"/>
                      <a:pt x="116" y="30"/>
                      <a:pt x="115" y="29"/>
                    </a:cubicBezTo>
                    <a:cubicBezTo>
                      <a:pt x="113" y="28"/>
                      <a:pt x="113" y="33"/>
                      <a:pt x="111" y="33"/>
                    </a:cubicBezTo>
                    <a:cubicBezTo>
                      <a:pt x="111" y="33"/>
                      <a:pt x="115" y="27"/>
                      <a:pt x="115" y="26"/>
                    </a:cubicBezTo>
                    <a:cubicBezTo>
                      <a:pt x="115" y="25"/>
                      <a:pt x="117" y="25"/>
                      <a:pt x="117" y="24"/>
                    </a:cubicBezTo>
                    <a:cubicBezTo>
                      <a:pt x="118" y="23"/>
                      <a:pt x="119" y="25"/>
                      <a:pt x="120" y="23"/>
                    </a:cubicBezTo>
                    <a:cubicBezTo>
                      <a:pt x="121" y="22"/>
                      <a:pt x="120" y="22"/>
                      <a:pt x="120" y="20"/>
                    </a:cubicBezTo>
                    <a:cubicBezTo>
                      <a:pt x="121" y="19"/>
                      <a:pt x="121" y="17"/>
                      <a:pt x="119" y="16"/>
                    </a:cubicBezTo>
                    <a:cubicBezTo>
                      <a:pt x="116" y="15"/>
                      <a:pt x="116" y="11"/>
                      <a:pt x="116" y="8"/>
                    </a:cubicBezTo>
                    <a:cubicBezTo>
                      <a:pt x="116" y="7"/>
                      <a:pt x="115" y="6"/>
                      <a:pt x="114" y="5"/>
                    </a:cubicBezTo>
                    <a:cubicBezTo>
                      <a:pt x="113" y="4"/>
                      <a:pt x="112" y="7"/>
                      <a:pt x="111" y="8"/>
                    </a:cubicBezTo>
                    <a:cubicBezTo>
                      <a:pt x="110" y="11"/>
                      <a:pt x="108" y="15"/>
                      <a:pt x="105" y="15"/>
                    </a:cubicBezTo>
                    <a:cubicBezTo>
                      <a:pt x="104" y="15"/>
                      <a:pt x="103" y="14"/>
                      <a:pt x="101" y="14"/>
                    </a:cubicBezTo>
                    <a:cubicBezTo>
                      <a:pt x="100" y="14"/>
                      <a:pt x="99" y="15"/>
                      <a:pt x="98" y="14"/>
                    </a:cubicBezTo>
                    <a:cubicBezTo>
                      <a:pt x="96" y="13"/>
                      <a:pt x="95" y="14"/>
                      <a:pt x="93" y="14"/>
                    </a:cubicBezTo>
                    <a:cubicBezTo>
                      <a:pt x="91" y="14"/>
                      <a:pt x="92" y="14"/>
                      <a:pt x="91" y="16"/>
                    </a:cubicBezTo>
                    <a:cubicBezTo>
                      <a:pt x="90" y="17"/>
                      <a:pt x="85" y="16"/>
                      <a:pt x="84" y="17"/>
                    </a:cubicBezTo>
                    <a:cubicBezTo>
                      <a:pt x="82" y="17"/>
                      <a:pt x="79" y="19"/>
                      <a:pt x="77" y="19"/>
                    </a:cubicBezTo>
                    <a:cubicBezTo>
                      <a:pt x="74" y="19"/>
                      <a:pt x="72" y="15"/>
                      <a:pt x="72" y="13"/>
                    </a:cubicBezTo>
                    <a:cubicBezTo>
                      <a:pt x="70" y="10"/>
                      <a:pt x="74" y="8"/>
                      <a:pt x="73" y="5"/>
                    </a:cubicBezTo>
                    <a:cubicBezTo>
                      <a:pt x="72" y="3"/>
                      <a:pt x="71" y="0"/>
                      <a:pt x="69" y="1"/>
                    </a:cubicBezTo>
                    <a:cubicBezTo>
                      <a:pt x="69" y="2"/>
                      <a:pt x="62" y="5"/>
                      <a:pt x="61" y="5"/>
                    </a:cubicBezTo>
                    <a:cubicBezTo>
                      <a:pt x="60" y="5"/>
                      <a:pt x="58" y="5"/>
                      <a:pt x="58" y="6"/>
                    </a:cubicBezTo>
                    <a:cubicBezTo>
                      <a:pt x="57" y="6"/>
                      <a:pt x="57" y="9"/>
                      <a:pt x="56" y="7"/>
                    </a:cubicBezTo>
                    <a:cubicBezTo>
                      <a:pt x="55" y="6"/>
                      <a:pt x="47" y="5"/>
                      <a:pt x="47" y="6"/>
                    </a:cubicBezTo>
                    <a:cubicBezTo>
                      <a:pt x="47" y="6"/>
                      <a:pt x="49" y="7"/>
                      <a:pt x="49" y="7"/>
                    </a:cubicBezTo>
                    <a:cubicBezTo>
                      <a:pt x="50" y="8"/>
                      <a:pt x="50" y="9"/>
                      <a:pt x="50" y="11"/>
                    </a:cubicBezTo>
                    <a:cubicBezTo>
                      <a:pt x="51" y="11"/>
                      <a:pt x="51" y="13"/>
                      <a:pt x="52" y="14"/>
                    </a:cubicBezTo>
                    <a:cubicBezTo>
                      <a:pt x="52" y="14"/>
                      <a:pt x="54" y="14"/>
                      <a:pt x="54" y="14"/>
                    </a:cubicBezTo>
                    <a:cubicBezTo>
                      <a:pt x="54" y="15"/>
                      <a:pt x="52" y="16"/>
                      <a:pt x="51" y="16"/>
                    </a:cubicBezTo>
                    <a:cubicBezTo>
                      <a:pt x="50" y="17"/>
                      <a:pt x="50" y="18"/>
                      <a:pt x="49" y="19"/>
                    </a:cubicBezTo>
                    <a:cubicBezTo>
                      <a:pt x="49" y="19"/>
                      <a:pt x="44" y="23"/>
                      <a:pt x="43" y="22"/>
                    </a:cubicBezTo>
                    <a:cubicBezTo>
                      <a:pt x="43" y="21"/>
                      <a:pt x="42" y="21"/>
                      <a:pt x="41" y="22"/>
                    </a:cubicBezTo>
                    <a:cubicBezTo>
                      <a:pt x="40" y="23"/>
                      <a:pt x="38" y="21"/>
                      <a:pt x="38" y="21"/>
                    </a:cubicBezTo>
                    <a:cubicBezTo>
                      <a:pt x="36" y="20"/>
                      <a:pt x="35" y="16"/>
                      <a:pt x="34" y="16"/>
                    </a:cubicBezTo>
                    <a:cubicBezTo>
                      <a:pt x="32" y="15"/>
                      <a:pt x="29" y="18"/>
                      <a:pt x="27" y="18"/>
                    </a:cubicBezTo>
                    <a:cubicBezTo>
                      <a:pt x="25" y="18"/>
                      <a:pt x="23" y="18"/>
                      <a:pt x="21" y="18"/>
                    </a:cubicBezTo>
                    <a:cubicBezTo>
                      <a:pt x="21" y="18"/>
                      <a:pt x="21" y="20"/>
                      <a:pt x="22" y="20"/>
                    </a:cubicBezTo>
                    <a:cubicBezTo>
                      <a:pt x="22" y="21"/>
                      <a:pt x="24" y="21"/>
                      <a:pt x="25" y="21"/>
                    </a:cubicBezTo>
                    <a:cubicBezTo>
                      <a:pt x="25" y="22"/>
                      <a:pt x="21" y="23"/>
                      <a:pt x="20" y="23"/>
                    </a:cubicBezTo>
                    <a:cubicBezTo>
                      <a:pt x="19" y="24"/>
                      <a:pt x="21" y="27"/>
                      <a:pt x="22" y="28"/>
                    </a:cubicBezTo>
                    <a:cubicBezTo>
                      <a:pt x="24" y="32"/>
                      <a:pt x="24" y="35"/>
                      <a:pt x="22" y="39"/>
                    </a:cubicBezTo>
                    <a:cubicBezTo>
                      <a:pt x="22" y="41"/>
                      <a:pt x="22" y="47"/>
                      <a:pt x="20" y="47"/>
                    </a:cubicBezTo>
                    <a:cubicBezTo>
                      <a:pt x="19" y="48"/>
                      <a:pt x="17" y="47"/>
                      <a:pt x="15" y="48"/>
                    </a:cubicBezTo>
                    <a:cubicBezTo>
                      <a:pt x="14" y="49"/>
                      <a:pt x="11" y="49"/>
                      <a:pt x="10" y="49"/>
                    </a:cubicBezTo>
                    <a:cubicBezTo>
                      <a:pt x="5" y="51"/>
                      <a:pt x="5" y="53"/>
                      <a:pt x="5" y="57"/>
                    </a:cubicBezTo>
                    <a:cubicBezTo>
                      <a:pt x="5" y="59"/>
                      <a:pt x="2" y="59"/>
                      <a:pt x="2" y="60"/>
                    </a:cubicBezTo>
                    <a:cubicBezTo>
                      <a:pt x="2" y="63"/>
                      <a:pt x="0" y="64"/>
                      <a:pt x="2" y="66"/>
                    </a:cubicBezTo>
                    <a:cubicBezTo>
                      <a:pt x="4" y="68"/>
                      <a:pt x="4" y="70"/>
                      <a:pt x="5" y="72"/>
                    </a:cubicBezTo>
                    <a:cubicBezTo>
                      <a:pt x="5" y="73"/>
                      <a:pt x="6" y="73"/>
                      <a:pt x="7" y="73"/>
                    </a:cubicBezTo>
                    <a:cubicBezTo>
                      <a:pt x="8" y="73"/>
                      <a:pt x="8" y="74"/>
                      <a:pt x="9" y="75"/>
                    </a:cubicBezTo>
                    <a:cubicBezTo>
                      <a:pt x="11" y="78"/>
                      <a:pt x="16" y="75"/>
                      <a:pt x="18" y="73"/>
                    </a:cubicBezTo>
                    <a:cubicBezTo>
                      <a:pt x="18" y="76"/>
                      <a:pt x="16" y="81"/>
                      <a:pt x="19" y="82"/>
                    </a:cubicBezTo>
                    <a:cubicBezTo>
                      <a:pt x="20" y="82"/>
                      <a:pt x="23" y="81"/>
                      <a:pt x="24" y="81"/>
                    </a:cubicBezTo>
                    <a:cubicBezTo>
                      <a:pt x="27" y="82"/>
                      <a:pt x="28" y="82"/>
                      <a:pt x="30" y="80"/>
                    </a:cubicBezTo>
                    <a:cubicBezTo>
                      <a:pt x="30" y="79"/>
                      <a:pt x="32" y="79"/>
                      <a:pt x="33" y="79"/>
                    </a:cubicBezTo>
                    <a:cubicBezTo>
                      <a:pt x="35" y="77"/>
                      <a:pt x="37" y="76"/>
                      <a:pt x="39" y="76"/>
                    </a:cubicBezTo>
                    <a:cubicBezTo>
                      <a:pt x="41" y="75"/>
                      <a:pt x="46" y="73"/>
                      <a:pt x="44" y="77"/>
                    </a:cubicBezTo>
                    <a:cubicBezTo>
                      <a:pt x="44" y="79"/>
                      <a:pt x="43" y="81"/>
                      <a:pt x="44" y="83"/>
                    </a:cubicBezTo>
                    <a:cubicBezTo>
                      <a:pt x="45" y="85"/>
                      <a:pt x="47" y="87"/>
                      <a:pt x="49" y="88"/>
                    </a:cubicBezTo>
                    <a:cubicBezTo>
                      <a:pt x="51" y="90"/>
                      <a:pt x="54" y="89"/>
                      <a:pt x="56" y="90"/>
                    </a:cubicBezTo>
                    <a:cubicBezTo>
                      <a:pt x="57" y="91"/>
                      <a:pt x="58" y="92"/>
                      <a:pt x="59" y="92"/>
                    </a:cubicBezTo>
                    <a:cubicBezTo>
                      <a:pt x="60" y="92"/>
                      <a:pt x="61" y="93"/>
                      <a:pt x="61" y="94"/>
                    </a:cubicBezTo>
                    <a:cubicBezTo>
                      <a:pt x="63" y="94"/>
                      <a:pt x="68" y="93"/>
                      <a:pt x="68" y="96"/>
                    </a:cubicBezTo>
                    <a:cubicBezTo>
                      <a:pt x="69" y="98"/>
                      <a:pt x="68" y="98"/>
                      <a:pt x="69" y="100"/>
                    </a:cubicBezTo>
                    <a:cubicBezTo>
                      <a:pt x="70" y="101"/>
                      <a:pt x="69" y="101"/>
                      <a:pt x="68" y="102"/>
                    </a:cubicBezTo>
                    <a:cubicBezTo>
                      <a:pt x="68" y="102"/>
                      <a:pt x="70" y="107"/>
                      <a:pt x="70" y="108"/>
                    </a:cubicBezTo>
                    <a:cubicBezTo>
                      <a:pt x="70" y="109"/>
                      <a:pt x="78" y="108"/>
                      <a:pt x="79" y="108"/>
                    </a:cubicBezTo>
                    <a:cubicBezTo>
                      <a:pt x="79" y="110"/>
                      <a:pt x="78" y="113"/>
                      <a:pt x="80" y="114"/>
                    </a:cubicBezTo>
                    <a:cubicBezTo>
                      <a:pt x="83" y="116"/>
                      <a:pt x="83" y="118"/>
                      <a:pt x="82" y="122"/>
                    </a:cubicBezTo>
                    <a:cubicBezTo>
                      <a:pt x="81" y="124"/>
                      <a:pt x="80" y="127"/>
                      <a:pt x="81" y="130"/>
                    </a:cubicBezTo>
                    <a:cubicBezTo>
                      <a:pt x="81" y="131"/>
                      <a:pt x="82" y="133"/>
                      <a:pt x="82" y="135"/>
                    </a:cubicBezTo>
                    <a:cubicBezTo>
                      <a:pt x="82" y="136"/>
                      <a:pt x="80" y="138"/>
                      <a:pt x="82" y="138"/>
                    </a:cubicBezTo>
                    <a:cubicBezTo>
                      <a:pt x="83" y="139"/>
                      <a:pt x="86" y="140"/>
                      <a:pt x="88" y="139"/>
                    </a:cubicBezTo>
                    <a:cubicBezTo>
                      <a:pt x="90" y="137"/>
                      <a:pt x="94" y="144"/>
                      <a:pt x="93" y="145"/>
                    </a:cubicBezTo>
                    <a:cubicBezTo>
                      <a:pt x="93" y="146"/>
                      <a:pt x="93" y="147"/>
                      <a:pt x="94" y="148"/>
                    </a:cubicBezTo>
                    <a:cubicBezTo>
                      <a:pt x="95" y="149"/>
                      <a:pt x="97" y="147"/>
                      <a:pt x="98" y="148"/>
                    </a:cubicBezTo>
                    <a:cubicBezTo>
                      <a:pt x="102" y="150"/>
                      <a:pt x="98" y="154"/>
                      <a:pt x="98" y="157"/>
                    </a:cubicBezTo>
                    <a:cubicBezTo>
                      <a:pt x="100" y="154"/>
                      <a:pt x="102" y="160"/>
                      <a:pt x="102" y="160"/>
                    </a:cubicBezTo>
                    <a:cubicBezTo>
                      <a:pt x="103" y="164"/>
                      <a:pt x="101" y="165"/>
                      <a:pt x="98" y="166"/>
                    </a:cubicBezTo>
                    <a:cubicBezTo>
                      <a:pt x="94" y="168"/>
                      <a:pt x="92" y="170"/>
                      <a:pt x="90" y="173"/>
                    </a:cubicBezTo>
                    <a:cubicBezTo>
                      <a:pt x="89" y="175"/>
                      <a:pt x="88" y="176"/>
                      <a:pt x="86" y="177"/>
                    </a:cubicBezTo>
                    <a:cubicBezTo>
                      <a:pt x="85" y="179"/>
                      <a:pt x="83" y="180"/>
                      <a:pt x="81" y="182"/>
                    </a:cubicBezTo>
                    <a:cubicBezTo>
                      <a:pt x="83" y="182"/>
                      <a:pt x="85" y="181"/>
                      <a:pt x="86" y="181"/>
                    </a:cubicBezTo>
                    <a:cubicBezTo>
                      <a:pt x="87" y="181"/>
                      <a:pt x="88" y="183"/>
                      <a:pt x="89" y="183"/>
                    </a:cubicBezTo>
                    <a:cubicBezTo>
                      <a:pt x="89" y="184"/>
                      <a:pt x="90" y="185"/>
                      <a:pt x="91" y="186"/>
                    </a:cubicBezTo>
                    <a:cubicBezTo>
                      <a:pt x="92" y="187"/>
                      <a:pt x="93" y="186"/>
                      <a:pt x="94" y="187"/>
                    </a:cubicBezTo>
                    <a:cubicBezTo>
                      <a:pt x="96" y="189"/>
                      <a:pt x="100" y="190"/>
                      <a:pt x="101" y="193"/>
                    </a:cubicBezTo>
                    <a:cubicBezTo>
                      <a:pt x="102" y="195"/>
                      <a:pt x="103" y="199"/>
                      <a:pt x="104" y="201"/>
                    </a:cubicBezTo>
                    <a:cubicBezTo>
                      <a:pt x="105" y="200"/>
                      <a:pt x="106" y="199"/>
                      <a:pt x="107" y="197"/>
                    </a:cubicBezTo>
                    <a:cubicBezTo>
                      <a:pt x="107" y="196"/>
                      <a:pt x="108" y="194"/>
                      <a:pt x="109" y="193"/>
                    </a:cubicBezTo>
                    <a:cubicBezTo>
                      <a:pt x="110" y="190"/>
                      <a:pt x="113" y="189"/>
                      <a:pt x="116" y="187"/>
                    </a:cubicBezTo>
                    <a:cubicBezTo>
                      <a:pt x="118" y="185"/>
                      <a:pt x="118" y="183"/>
                      <a:pt x="119" y="180"/>
                    </a:cubicBezTo>
                    <a:cubicBezTo>
                      <a:pt x="121" y="176"/>
                      <a:pt x="124" y="175"/>
                      <a:pt x="126" y="172"/>
                    </a:cubicBezTo>
                    <a:cubicBezTo>
                      <a:pt x="129" y="169"/>
                      <a:pt x="126" y="165"/>
                      <a:pt x="127" y="161"/>
                    </a:cubicBezTo>
                    <a:cubicBezTo>
                      <a:pt x="128" y="160"/>
                      <a:pt x="128" y="159"/>
                      <a:pt x="128" y="157"/>
                    </a:cubicBezTo>
                    <a:cubicBezTo>
                      <a:pt x="128" y="156"/>
                      <a:pt x="128" y="156"/>
                      <a:pt x="129" y="156"/>
                    </a:cubicBezTo>
                    <a:cubicBezTo>
                      <a:pt x="131" y="155"/>
                      <a:pt x="132" y="153"/>
                      <a:pt x="133" y="152"/>
                    </a:cubicBezTo>
                    <a:cubicBezTo>
                      <a:pt x="134" y="151"/>
                      <a:pt x="135" y="150"/>
                      <a:pt x="137" y="149"/>
                    </a:cubicBezTo>
                    <a:cubicBezTo>
                      <a:pt x="138" y="149"/>
                      <a:pt x="139" y="148"/>
                      <a:pt x="141" y="147"/>
                    </a:cubicBezTo>
                    <a:cubicBezTo>
                      <a:pt x="142" y="147"/>
                      <a:pt x="143" y="148"/>
                      <a:pt x="144" y="148"/>
                    </a:cubicBezTo>
                    <a:cubicBezTo>
                      <a:pt x="145" y="148"/>
                      <a:pt x="144" y="147"/>
                      <a:pt x="144" y="147"/>
                    </a:cubicBezTo>
                    <a:cubicBezTo>
                      <a:pt x="143" y="146"/>
                      <a:pt x="147" y="145"/>
                      <a:pt x="147" y="145"/>
                    </a:cubicBezTo>
                    <a:cubicBezTo>
                      <a:pt x="147" y="145"/>
                      <a:pt x="149" y="142"/>
                      <a:pt x="149" y="143"/>
                    </a:cubicBezTo>
                    <a:cubicBezTo>
                      <a:pt x="150" y="144"/>
                      <a:pt x="155" y="142"/>
                      <a:pt x="155" y="142"/>
                    </a:cubicBezTo>
                    <a:cubicBezTo>
                      <a:pt x="156" y="142"/>
                      <a:pt x="155" y="143"/>
                      <a:pt x="156" y="143"/>
                    </a:cubicBezTo>
                    <a:cubicBezTo>
                      <a:pt x="157" y="143"/>
                      <a:pt x="160" y="143"/>
                      <a:pt x="161" y="142"/>
                    </a:cubicBezTo>
                    <a:cubicBezTo>
                      <a:pt x="162" y="141"/>
                      <a:pt x="162" y="140"/>
                      <a:pt x="163" y="139"/>
                    </a:cubicBezTo>
                    <a:cubicBezTo>
                      <a:pt x="164" y="139"/>
                      <a:pt x="165" y="138"/>
                      <a:pt x="165" y="137"/>
                    </a:cubicBezTo>
                    <a:cubicBezTo>
                      <a:pt x="166" y="136"/>
                      <a:pt x="165" y="134"/>
                      <a:pt x="166" y="133"/>
                    </a:cubicBezTo>
                    <a:cubicBezTo>
                      <a:pt x="167" y="132"/>
                      <a:pt x="168" y="131"/>
                      <a:pt x="169" y="130"/>
                    </a:cubicBezTo>
                    <a:cubicBezTo>
                      <a:pt x="171" y="127"/>
                      <a:pt x="172" y="126"/>
                      <a:pt x="172" y="123"/>
                    </a:cubicBezTo>
                    <a:cubicBezTo>
                      <a:pt x="172" y="121"/>
                      <a:pt x="172" y="120"/>
                      <a:pt x="173" y="118"/>
                    </a:cubicBezTo>
                    <a:cubicBezTo>
                      <a:pt x="173" y="117"/>
                      <a:pt x="174" y="117"/>
                      <a:pt x="175" y="116"/>
                    </a:cubicBezTo>
                    <a:cubicBezTo>
                      <a:pt x="176" y="115"/>
                      <a:pt x="175" y="113"/>
                      <a:pt x="175" y="112"/>
                    </a:cubicBezTo>
                    <a:cubicBezTo>
                      <a:pt x="175" y="110"/>
                      <a:pt x="176" y="109"/>
                      <a:pt x="176" y="107"/>
                    </a:cubicBezTo>
                    <a:cubicBezTo>
                      <a:pt x="177" y="104"/>
                      <a:pt x="176" y="101"/>
                      <a:pt x="176" y="98"/>
                    </a:cubicBezTo>
                    <a:cubicBezTo>
                      <a:pt x="176" y="96"/>
                      <a:pt x="175" y="94"/>
                      <a:pt x="176" y="93"/>
                    </a:cubicBezTo>
                    <a:cubicBezTo>
                      <a:pt x="177" y="91"/>
                      <a:pt x="176" y="92"/>
                      <a:pt x="176" y="90"/>
                    </a:cubicBezTo>
                    <a:cubicBezTo>
                      <a:pt x="176" y="90"/>
                      <a:pt x="178" y="91"/>
                      <a:pt x="178" y="91"/>
                    </a:cubicBezTo>
                    <a:cubicBezTo>
                      <a:pt x="178" y="91"/>
                      <a:pt x="178" y="90"/>
                      <a:pt x="178" y="90"/>
                    </a:cubicBezTo>
                    <a:cubicBezTo>
                      <a:pt x="178" y="90"/>
                      <a:pt x="179" y="90"/>
                      <a:pt x="179" y="90"/>
                    </a:cubicBezTo>
                    <a:cubicBezTo>
                      <a:pt x="181" y="90"/>
                      <a:pt x="182" y="87"/>
                      <a:pt x="182" y="86"/>
                    </a:cubicBezTo>
                    <a:cubicBezTo>
                      <a:pt x="183" y="85"/>
                      <a:pt x="184" y="83"/>
                      <a:pt x="185" y="81"/>
                    </a:cubicBezTo>
                    <a:cubicBezTo>
                      <a:pt x="187" y="79"/>
                      <a:pt x="189" y="79"/>
                      <a:pt x="190" y="77"/>
                    </a:cubicBezTo>
                    <a:cubicBezTo>
                      <a:pt x="195" y="71"/>
                      <a:pt x="199" y="64"/>
                      <a:pt x="196" y="57"/>
                    </a:cubicBezTo>
                    <a:cubicBezTo>
                      <a:pt x="194" y="53"/>
                      <a:pt x="198" y="60"/>
                      <a:pt x="196" y="57"/>
                    </a:cubicBezTo>
                    <a:close/>
                    <a:moveTo>
                      <a:pt x="115" y="186"/>
                    </a:moveTo>
                    <a:cubicBezTo>
                      <a:pt x="113" y="187"/>
                      <a:pt x="112" y="189"/>
                      <a:pt x="110" y="190"/>
                    </a:cubicBezTo>
                    <a:cubicBezTo>
                      <a:pt x="107" y="191"/>
                      <a:pt x="112" y="188"/>
                      <a:pt x="112" y="187"/>
                    </a:cubicBezTo>
                    <a:cubicBezTo>
                      <a:pt x="113" y="186"/>
                      <a:pt x="114" y="184"/>
                      <a:pt x="116" y="182"/>
                    </a:cubicBezTo>
                    <a:cubicBezTo>
                      <a:pt x="118" y="180"/>
                      <a:pt x="117" y="184"/>
                      <a:pt x="115" y="186"/>
                    </a:cubicBezTo>
                    <a:cubicBezTo>
                      <a:pt x="115" y="186"/>
                      <a:pt x="116" y="185"/>
                      <a:pt x="115" y="18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5" name="Freeform 629">
                <a:extLst>
                  <a:ext uri="{FF2B5EF4-FFF2-40B4-BE49-F238E27FC236}">
                    <a16:creationId xmlns:a16="http://schemas.microsoft.com/office/drawing/2014/main" id="{26B24848-21D8-7D4F-B4FE-D4A30B87D1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564" y="9681493"/>
                <a:ext cx="262101" cy="269269"/>
              </a:xfrm>
              <a:custGeom>
                <a:avLst/>
                <a:gdLst>
                  <a:gd name="T0" fmla="*/ 21 w 27"/>
                  <a:gd name="T1" fmla="*/ 10 h 28"/>
                  <a:gd name="T2" fmla="*/ 17 w 27"/>
                  <a:gd name="T3" fmla="*/ 7 h 28"/>
                  <a:gd name="T4" fmla="*/ 14 w 27"/>
                  <a:gd name="T5" fmla="*/ 6 h 28"/>
                  <a:gd name="T6" fmla="*/ 11 w 27"/>
                  <a:gd name="T7" fmla="*/ 3 h 28"/>
                  <a:gd name="T8" fmla="*/ 6 w 27"/>
                  <a:gd name="T9" fmla="*/ 2 h 28"/>
                  <a:gd name="T10" fmla="*/ 4 w 27"/>
                  <a:gd name="T11" fmla="*/ 3 h 28"/>
                  <a:gd name="T12" fmla="*/ 3 w 27"/>
                  <a:gd name="T13" fmla="*/ 6 h 28"/>
                  <a:gd name="T14" fmla="*/ 3 w 27"/>
                  <a:gd name="T15" fmla="*/ 12 h 28"/>
                  <a:gd name="T16" fmla="*/ 2 w 27"/>
                  <a:gd name="T17" fmla="*/ 17 h 28"/>
                  <a:gd name="T18" fmla="*/ 1 w 27"/>
                  <a:gd name="T19" fmla="*/ 22 h 28"/>
                  <a:gd name="T20" fmla="*/ 4 w 27"/>
                  <a:gd name="T21" fmla="*/ 25 h 28"/>
                  <a:gd name="T22" fmla="*/ 9 w 27"/>
                  <a:gd name="T23" fmla="*/ 26 h 28"/>
                  <a:gd name="T24" fmla="*/ 13 w 27"/>
                  <a:gd name="T25" fmla="*/ 28 h 28"/>
                  <a:gd name="T26" fmla="*/ 19 w 27"/>
                  <a:gd name="T27" fmla="*/ 28 h 28"/>
                  <a:gd name="T28" fmla="*/ 24 w 27"/>
                  <a:gd name="T29" fmla="*/ 25 h 28"/>
                  <a:gd name="T30" fmla="*/ 26 w 27"/>
                  <a:gd name="T31" fmla="*/ 19 h 28"/>
                  <a:gd name="T32" fmla="*/ 24 w 27"/>
                  <a:gd name="T33" fmla="*/ 14 h 28"/>
                  <a:gd name="T34" fmla="*/ 21 w 27"/>
                  <a:gd name="T35" fmla="*/ 10 h 28"/>
                  <a:gd name="T36" fmla="*/ 21 w 27"/>
                  <a:gd name="T3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8">
                    <a:moveTo>
                      <a:pt x="21" y="10"/>
                    </a:moveTo>
                    <a:cubicBezTo>
                      <a:pt x="20" y="8"/>
                      <a:pt x="18" y="8"/>
                      <a:pt x="17" y="7"/>
                    </a:cubicBezTo>
                    <a:cubicBezTo>
                      <a:pt x="16" y="6"/>
                      <a:pt x="15" y="7"/>
                      <a:pt x="14" y="6"/>
                    </a:cubicBezTo>
                    <a:cubicBezTo>
                      <a:pt x="13" y="5"/>
                      <a:pt x="12" y="4"/>
                      <a:pt x="11" y="3"/>
                    </a:cubicBezTo>
                    <a:cubicBezTo>
                      <a:pt x="10" y="0"/>
                      <a:pt x="9" y="1"/>
                      <a:pt x="6" y="2"/>
                    </a:cubicBezTo>
                    <a:cubicBezTo>
                      <a:pt x="5" y="2"/>
                      <a:pt x="5" y="1"/>
                      <a:pt x="4" y="3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3" y="8"/>
                      <a:pt x="3" y="10"/>
                      <a:pt x="3" y="12"/>
                    </a:cubicBezTo>
                    <a:cubicBezTo>
                      <a:pt x="3" y="13"/>
                      <a:pt x="3" y="15"/>
                      <a:pt x="2" y="17"/>
                    </a:cubicBezTo>
                    <a:cubicBezTo>
                      <a:pt x="0" y="19"/>
                      <a:pt x="0" y="19"/>
                      <a:pt x="1" y="22"/>
                    </a:cubicBezTo>
                    <a:cubicBezTo>
                      <a:pt x="2" y="24"/>
                      <a:pt x="2" y="24"/>
                      <a:pt x="4" y="25"/>
                    </a:cubicBezTo>
                    <a:cubicBezTo>
                      <a:pt x="6" y="25"/>
                      <a:pt x="8" y="25"/>
                      <a:pt x="9" y="26"/>
                    </a:cubicBezTo>
                    <a:cubicBezTo>
                      <a:pt x="10" y="26"/>
                      <a:pt x="12" y="28"/>
                      <a:pt x="13" y="28"/>
                    </a:cubicBezTo>
                    <a:cubicBezTo>
                      <a:pt x="15" y="27"/>
                      <a:pt x="17" y="28"/>
                      <a:pt x="19" y="28"/>
                    </a:cubicBezTo>
                    <a:cubicBezTo>
                      <a:pt x="20" y="28"/>
                      <a:pt x="23" y="26"/>
                      <a:pt x="24" y="25"/>
                    </a:cubicBezTo>
                    <a:cubicBezTo>
                      <a:pt x="26" y="23"/>
                      <a:pt x="27" y="21"/>
                      <a:pt x="26" y="19"/>
                    </a:cubicBezTo>
                    <a:cubicBezTo>
                      <a:pt x="25" y="17"/>
                      <a:pt x="25" y="16"/>
                      <a:pt x="24" y="14"/>
                    </a:cubicBezTo>
                    <a:cubicBezTo>
                      <a:pt x="24" y="12"/>
                      <a:pt x="23" y="11"/>
                      <a:pt x="21" y="10"/>
                    </a:cubicBezTo>
                    <a:cubicBezTo>
                      <a:pt x="20" y="9"/>
                      <a:pt x="22" y="10"/>
                      <a:pt x="21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6" name="Freeform 630">
                <a:extLst>
                  <a:ext uri="{FF2B5EF4-FFF2-40B4-BE49-F238E27FC236}">
                    <a16:creationId xmlns:a16="http://schemas.microsoft.com/office/drawing/2014/main" id="{EAB3B82D-E4B4-4A4F-A349-BD84EF6DC1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9755" y="9257886"/>
                <a:ext cx="1001957" cy="1723975"/>
              </a:xfrm>
              <a:custGeom>
                <a:avLst/>
                <a:gdLst>
                  <a:gd name="T0" fmla="*/ 80 w 103"/>
                  <a:gd name="T1" fmla="*/ 52 h 179"/>
                  <a:gd name="T2" fmla="*/ 85 w 103"/>
                  <a:gd name="T3" fmla="*/ 42 h 179"/>
                  <a:gd name="T4" fmla="*/ 102 w 103"/>
                  <a:gd name="T5" fmla="*/ 29 h 179"/>
                  <a:gd name="T6" fmla="*/ 99 w 103"/>
                  <a:gd name="T7" fmla="*/ 21 h 179"/>
                  <a:gd name="T8" fmla="*/ 94 w 103"/>
                  <a:gd name="T9" fmla="*/ 29 h 179"/>
                  <a:gd name="T10" fmla="*/ 82 w 103"/>
                  <a:gd name="T11" fmla="*/ 30 h 179"/>
                  <a:gd name="T12" fmla="*/ 79 w 103"/>
                  <a:gd name="T13" fmla="*/ 28 h 179"/>
                  <a:gd name="T14" fmla="*/ 81 w 103"/>
                  <a:gd name="T15" fmla="*/ 22 h 179"/>
                  <a:gd name="T16" fmla="*/ 64 w 103"/>
                  <a:gd name="T17" fmla="*/ 9 h 179"/>
                  <a:gd name="T18" fmla="*/ 57 w 103"/>
                  <a:gd name="T19" fmla="*/ 2 h 179"/>
                  <a:gd name="T20" fmla="*/ 48 w 103"/>
                  <a:gd name="T21" fmla="*/ 4 h 179"/>
                  <a:gd name="T22" fmla="*/ 39 w 103"/>
                  <a:gd name="T23" fmla="*/ 1 h 179"/>
                  <a:gd name="T24" fmla="*/ 35 w 103"/>
                  <a:gd name="T25" fmla="*/ 9 h 179"/>
                  <a:gd name="T26" fmla="*/ 27 w 103"/>
                  <a:gd name="T27" fmla="*/ 22 h 179"/>
                  <a:gd name="T28" fmla="*/ 25 w 103"/>
                  <a:gd name="T29" fmla="*/ 32 h 179"/>
                  <a:gd name="T30" fmla="*/ 21 w 103"/>
                  <a:gd name="T31" fmla="*/ 39 h 179"/>
                  <a:gd name="T32" fmla="*/ 19 w 103"/>
                  <a:gd name="T33" fmla="*/ 47 h 179"/>
                  <a:gd name="T34" fmla="*/ 17 w 103"/>
                  <a:gd name="T35" fmla="*/ 52 h 179"/>
                  <a:gd name="T36" fmla="*/ 20 w 103"/>
                  <a:gd name="T37" fmla="*/ 61 h 179"/>
                  <a:gd name="T38" fmla="*/ 18 w 103"/>
                  <a:gd name="T39" fmla="*/ 79 h 179"/>
                  <a:gd name="T40" fmla="*/ 15 w 103"/>
                  <a:gd name="T41" fmla="*/ 94 h 179"/>
                  <a:gd name="T42" fmla="*/ 10 w 103"/>
                  <a:gd name="T43" fmla="*/ 117 h 179"/>
                  <a:gd name="T44" fmla="*/ 13 w 103"/>
                  <a:gd name="T45" fmla="*/ 130 h 179"/>
                  <a:gd name="T46" fmla="*/ 12 w 103"/>
                  <a:gd name="T47" fmla="*/ 135 h 179"/>
                  <a:gd name="T48" fmla="*/ 8 w 103"/>
                  <a:gd name="T49" fmla="*/ 147 h 179"/>
                  <a:gd name="T50" fmla="*/ 5 w 103"/>
                  <a:gd name="T51" fmla="*/ 156 h 179"/>
                  <a:gd name="T52" fmla="*/ 8 w 103"/>
                  <a:gd name="T53" fmla="*/ 170 h 179"/>
                  <a:gd name="T54" fmla="*/ 13 w 103"/>
                  <a:gd name="T55" fmla="*/ 176 h 179"/>
                  <a:gd name="T56" fmla="*/ 23 w 103"/>
                  <a:gd name="T57" fmla="*/ 178 h 179"/>
                  <a:gd name="T58" fmla="*/ 27 w 103"/>
                  <a:gd name="T59" fmla="*/ 179 h 179"/>
                  <a:gd name="T60" fmla="*/ 24 w 103"/>
                  <a:gd name="T61" fmla="*/ 169 h 179"/>
                  <a:gd name="T62" fmla="*/ 25 w 103"/>
                  <a:gd name="T63" fmla="*/ 163 h 179"/>
                  <a:gd name="T64" fmla="*/ 28 w 103"/>
                  <a:gd name="T65" fmla="*/ 163 h 179"/>
                  <a:gd name="T66" fmla="*/ 31 w 103"/>
                  <a:gd name="T67" fmla="*/ 157 h 179"/>
                  <a:gd name="T68" fmla="*/ 40 w 103"/>
                  <a:gd name="T69" fmla="*/ 151 h 179"/>
                  <a:gd name="T70" fmla="*/ 41 w 103"/>
                  <a:gd name="T71" fmla="*/ 145 h 179"/>
                  <a:gd name="T72" fmla="*/ 32 w 103"/>
                  <a:gd name="T73" fmla="*/ 140 h 179"/>
                  <a:gd name="T74" fmla="*/ 39 w 103"/>
                  <a:gd name="T75" fmla="*/ 131 h 179"/>
                  <a:gd name="T76" fmla="*/ 43 w 103"/>
                  <a:gd name="T77" fmla="*/ 124 h 179"/>
                  <a:gd name="T78" fmla="*/ 48 w 103"/>
                  <a:gd name="T79" fmla="*/ 116 h 179"/>
                  <a:gd name="T80" fmla="*/ 51 w 103"/>
                  <a:gd name="T81" fmla="*/ 114 h 179"/>
                  <a:gd name="T82" fmla="*/ 45 w 103"/>
                  <a:gd name="T83" fmla="*/ 113 h 179"/>
                  <a:gd name="T84" fmla="*/ 54 w 103"/>
                  <a:gd name="T85" fmla="*/ 108 h 179"/>
                  <a:gd name="T86" fmla="*/ 58 w 103"/>
                  <a:gd name="T87" fmla="*/ 102 h 179"/>
                  <a:gd name="T88" fmla="*/ 59 w 103"/>
                  <a:gd name="T89" fmla="*/ 97 h 179"/>
                  <a:gd name="T90" fmla="*/ 60 w 103"/>
                  <a:gd name="T91" fmla="*/ 96 h 179"/>
                  <a:gd name="T92" fmla="*/ 76 w 103"/>
                  <a:gd name="T93" fmla="*/ 93 h 179"/>
                  <a:gd name="T94" fmla="*/ 84 w 103"/>
                  <a:gd name="T95" fmla="*/ 87 h 179"/>
                  <a:gd name="T96" fmla="*/ 83 w 103"/>
                  <a:gd name="T97" fmla="*/ 78 h 179"/>
                  <a:gd name="T98" fmla="*/ 78 w 103"/>
                  <a:gd name="T99" fmla="*/ 69 h 179"/>
                  <a:gd name="T100" fmla="*/ 78 w 103"/>
                  <a:gd name="T101" fmla="*/ 66 h 179"/>
                  <a:gd name="T102" fmla="*/ 78 w 103"/>
                  <a:gd name="T103" fmla="*/ 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3" h="179">
                    <a:moveTo>
                      <a:pt x="78" y="62"/>
                    </a:moveTo>
                    <a:cubicBezTo>
                      <a:pt x="81" y="59"/>
                      <a:pt x="79" y="56"/>
                      <a:pt x="80" y="52"/>
                    </a:cubicBezTo>
                    <a:cubicBezTo>
                      <a:pt x="80" y="51"/>
                      <a:pt x="80" y="49"/>
                      <a:pt x="80" y="48"/>
                    </a:cubicBezTo>
                    <a:cubicBezTo>
                      <a:pt x="81" y="45"/>
                      <a:pt x="83" y="44"/>
                      <a:pt x="85" y="42"/>
                    </a:cubicBezTo>
                    <a:cubicBezTo>
                      <a:pt x="89" y="39"/>
                      <a:pt x="91" y="34"/>
                      <a:pt x="95" y="31"/>
                    </a:cubicBezTo>
                    <a:cubicBezTo>
                      <a:pt x="97" y="30"/>
                      <a:pt x="100" y="30"/>
                      <a:pt x="102" y="29"/>
                    </a:cubicBezTo>
                    <a:cubicBezTo>
                      <a:pt x="103" y="27"/>
                      <a:pt x="102" y="24"/>
                      <a:pt x="101" y="23"/>
                    </a:cubicBezTo>
                    <a:cubicBezTo>
                      <a:pt x="100" y="21"/>
                      <a:pt x="101" y="21"/>
                      <a:pt x="99" y="21"/>
                    </a:cubicBezTo>
                    <a:cubicBezTo>
                      <a:pt x="97" y="20"/>
                      <a:pt x="98" y="24"/>
                      <a:pt x="97" y="25"/>
                    </a:cubicBezTo>
                    <a:cubicBezTo>
                      <a:pt x="96" y="26"/>
                      <a:pt x="95" y="28"/>
                      <a:pt x="94" y="29"/>
                    </a:cubicBezTo>
                    <a:cubicBezTo>
                      <a:pt x="93" y="30"/>
                      <a:pt x="90" y="29"/>
                      <a:pt x="88" y="30"/>
                    </a:cubicBezTo>
                    <a:cubicBezTo>
                      <a:pt x="87" y="32"/>
                      <a:pt x="84" y="30"/>
                      <a:pt x="82" y="30"/>
                    </a:cubicBezTo>
                    <a:cubicBezTo>
                      <a:pt x="81" y="30"/>
                      <a:pt x="79" y="31"/>
                      <a:pt x="78" y="30"/>
                    </a:cubicBezTo>
                    <a:cubicBezTo>
                      <a:pt x="76" y="30"/>
                      <a:pt x="79" y="28"/>
                      <a:pt x="79" y="28"/>
                    </a:cubicBezTo>
                    <a:cubicBezTo>
                      <a:pt x="80" y="27"/>
                      <a:pt x="79" y="26"/>
                      <a:pt x="79" y="26"/>
                    </a:cubicBezTo>
                    <a:cubicBezTo>
                      <a:pt x="79" y="24"/>
                      <a:pt x="80" y="23"/>
                      <a:pt x="81" y="22"/>
                    </a:cubicBezTo>
                    <a:cubicBezTo>
                      <a:pt x="85" y="18"/>
                      <a:pt x="77" y="16"/>
                      <a:pt x="74" y="14"/>
                    </a:cubicBezTo>
                    <a:cubicBezTo>
                      <a:pt x="71" y="12"/>
                      <a:pt x="67" y="12"/>
                      <a:pt x="64" y="9"/>
                    </a:cubicBezTo>
                    <a:cubicBezTo>
                      <a:pt x="63" y="8"/>
                      <a:pt x="61" y="7"/>
                      <a:pt x="60" y="6"/>
                    </a:cubicBezTo>
                    <a:cubicBezTo>
                      <a:pt x="59" y="4"/>
                      <a:pt x="58" y="2"/>
                      <a:pt x="57" y="2"/>
                    </a:cubicBezTo>
                    <a:cubicBezTo>
                      <a:pt x="56" y="1"/>
                      <a:pt x="53" y="1"/>
                      <a:pt x="52" y="2"/>
                    </a:cubicBezTo>
                    <a:cubicBezTo>
                      <a:pt x="51" y="3"/>
                      <a:pt x="50" y="6"/>
                      <a:pt x="48" y="4"/>
                    </a:cubicBezTo>
                    <a:cubicBezTo>
                      <a:pt x="47" y="2"/>
                      <a:pt x="45" y="2"/>
                      <a:pt x="43" y="2"/>
                    </a:cubicBezTo>
                    <a:cubicBezTo>
                      <a:pt x="41" y="2"/>
                      <a:pt x="41" y="0"/>
                      <a:pt x="39" y="1"/>
                    </a:cubicBezTo>
                    <a:cubicBezTo>
                      <a:pt x="38" y="2"/>
                      <a:pt x="35" y="3"/>
                      <a:pt x="35" y="4"/>
                    </a:cubicBezTo>
                    <a:cubicBezTo>
                      <a:pt x="34" y="6"/>
                      <a:pt x="35" y="8"/>
                      <a:pt x="35" y="9"/>
                    </a:cubicBezTo>
                    <a:cubicBezTo>
                      <a:pt x="34" y="13"/>
                      <a:pt x="31" y="13"/>
                      <a:pt x="28" y="14"/>
                    </a:cubicBezTo>
                    <a:cubicBezTo>
                      <a:pt x="26" y="15"/>
                      <a:pt x="27" y="20"/>
                      <a:pt x="27" y="22"/>
                    </a:cubicBezTo>
                    <a:cubicBezTo>
                      <a:pt x="27" y="24"/>
                      <a:pt x="28" y="26"/>
                      <a:pt x="28" y="27"/>
                    </a:cubicBezTo>
                    <a:cubicBezTo>
                      <a:pt x="28" y="28"/>
                      <a:pt x="25" y="31"/>
                      <a:pt x="25" y="32"/>
                    </a:cubicBezTo>
                    <a:cubicBezTo>
                      <a:pt x="24" y="33"/>
                      <a:pt x="21" y="35"/>
                      <a:pt x="21" y="36"/>
                    </a:cubicBezTo>
                    <a:cubicBezTo>
                      <a:pt x="21" y="37"/>
                      <a:pt x="21" y="38"/>
                      <a:pt x="21" y="39"/>
                    </a:cubicBezTo>
                    <a:cubicBezTo>
                      <a:pt x="21" y="40"/>
                      <a:pt x="20" y="41"/>
                      <a:pt x="20" y="42"/>
                    </a:cubicBezTo>
                    <a:cubicBezTo>
                      <a:pt x="20" y="43"/>
                      <a:pt x="21" y="46"/>
                      <a:pt x="19" y="47"/>
                    </a:cubicBezTo>
                    <a:cubicBezTo>
                      <a:pt x="19" y="48"/>
                      <a:pt x="19" y="50"/>
                      <a:pt x="19" y="51"/>
                    </a:cubicBezTo>
                    <a:cubicBezTo>
                      <a:pt x="18" y="51"/>
                      <a:pt x="17" y="51"/>
                      <a:pt x="17" y="52"/>
                    </a:cubicBezTo>
                    <a:cubicBezTo>
                      <a:pt x="17" y="54"/>
                      <a:pt x="19" y="55"/>
                      <a:pt x="19" y="57"/>
                    </a:cubicBezTo>
                    <a:cubicBezTo>
                      <a:pt x="19" y="58"/>
                      <a:pt x="19" y="60"/>
                      <a:pt x="20" y="61"/>
                    </a:cubicBezTo>
                    <a:cubicBezTo>
                      <a:pt x="22" y="65"/>
                      <a:pt x="18" y="69"/>
                      <a:pt x="18" y="73"/>
                    </a:cubicBezTo>
                    <a:cubicBezTo>
                      <a:pt x="17" y="75"/>
                      <a:pt x="19" y="77"/>
                      <a:pt x="18" y="79"/>
                    </a:cubicBezTo>
                    <a:cubicBezTo>
                      <a:pt x="17" y="80"/>
                      <a:pt x="15" y="81"/>
                      <a:pt x="14" y="83"/>
                    </a:cubicBezTo>
                    <a:cubicBezTo>
                      <a:pt x="13" y="85"/>
                      <a:pt x="17" y="93"/>
                      <a:pt x="15" y="94"/>
                    </a:cubicBezTo>
                    <a:cubicBezTo>
                      <a:pt x="11" y="96"/>
                      <a:pt x="12" y="101"/>
                      <a:pt x="11" y="105"/>
                    </a:cubicBezTo>
                    <a:cubicBezTo>
                      <a:pt x="9" y="108"/>
                      <a:pt x="10" y="113"/>
                      <a:pt x="10" y="117"/>
                    </a:cubicBezTo>
                    <a:cubicBezTo>
                      <a:pt x="10" y="120"/>
                      <a:pt x="10" y="123"/>
                      <a:pt x="10" y="126"/>
                    </a:cubicBezTo>
                    <a:cubicBezTo>
                      <a:pt x="10" y="127"/>
                      <a:pt x="15" y="130"/>
                      <a:pt x="13" y="130"/>
                    </a:cubicBezTo>
                    <a:cubicBezTo>
                      <a:pt x="13" y="130"/>
                      <a:pt x="9" y="131"/>
                      <a:pt x="11" y="132"/>
                    </a:cubicBezTo>
                    <a:cubicBezTo>
                      <a:pt x="13" y="132"/>
                      <a:pt x="13" y="133"/>
                      <a:pt x="12" y="135"/>
                    </a:cubicBezTo>
                    <a:cubicBezTo>
                      <a:pt x="11" y="137"/>
                      <a:pt x="11" y="139"/>
                      <a:pt x="11" y="142"/>
                    </a:cubicBezTo>
                    <a:cubicBezTo>
                      <a:pt x="11" y="144"/>
                      <a:pt x="9" y="145"/>
                      <a:pt x="8" y="147"/>
                    </a:cubicBezTo>
                    <a:cubicBezTo>
                      <a:pt x="7" y="148"/>
                      <a:pt x="8" y="150"/>
                      <a:pt x="8" y="152"/>
                    </a:cubicBezTo>
                    <a:cubicBezTo>
                      <a:pt x="8" y="153"/>
                      <a:pt x="6" y="156"/>
                      <a:pt x="5" y="156"/>
                    </a:cubicBezTo>
                    <a:cubicBezTo>
                      <a:pt x="0" y="158"/>
                      <a:pt x="3" y="164"/>
                      <a:pt x="4" y="167"/>
                    </a:cubicBezTo>
                    <a:cubicBezTo>
                      <a:pt x="5" y="169"/>
                      <a:pt x="8" y="166"/>
                      <a:pt x="8" y="170"/>
                    </a:cubicBezTo>
                    <a:cubicBezTo>
                      <a:pt x="8" y="171"/>
                      <a:pt x="7" y="174"/>
                      <a:pt x="9" y="175"/>
                    </a:cubicBezTo>
                    <a:cubicBezTo>
                      <a:pt x="10" y="176"/>
                      <a:pt x="11" y="176"/>
                      <a:pt x="13" y="176"/>
                    </a:cubicBezTo>
                    <a:cubicBezTo>
                      <a:pt x="15" y="177"/>
                      <a:pt x="18" y="177"/>
                      <a:pt x="20" y="177"/>
                    </a:cubicBezTo>
                    <a:cubicBezTo>
                      <a:pt x="21" y="177"/>
                      <a:pt x="22" y="177"/>
                      <a:pt x="23" y="178"/>
                    </a:cubicBezTo>
                    <a:cubicBezTo>
                      <a:pt x="23" y="177"/>
                      <a:pt x="24" y="177"/>
                      <a:pt x="25" y="177"/>
                    </a:cubicBezTo>
                    <a:cubicBezTo>
                      <a:pt x="25" y="178"/>
                      <a:pt x="27" y="179"/>
                      <a:pt x="27" y="179"/>
                    </a:cubicBezTo>
                    <a:cubicBezTo>
                      <a:pt x="28" y="179"/>
                      <a:pt x="26" y="176"/>
                      <a:pt x="26" y="175"/>
                    </a:cubicBezTo>
                    <a:cubicBezTo>
                      <a:pt x="24" y="173"/>
                      <a:pt x="24" y="171"/>
                      <a:pt x="24" y="169"/>
                    </a:cubicBezTo>
                    <a:cubicBezTo>
                      <a:pt x="24" y="167"/>
                      <a:pt x="24" y="166"/>
                      <a:pt x="27" y="164"/>
                    </a:cubicBezTo>
                    <a:cubicBezTo>
                      <a:pt x="29" y="163"/>
                      <a:pt x="25" y="163"/>
                      <a:pt x="25" y="163"/>
                    </a:cubicBezTo>
                    <a:cubicBezTo>
                      <a:pt x="25" y="163"/>
                      <a:pt x="27" y="162"/>
                      <a:pt x="26" y="162"/>
                    </a:cubicBezTo>
                    <a:cubicBezTo>
                      <a:pt x="27" y="162"/>
                      <a:pt x="27" y="163"/>
                      <a:pt x="28" y="163"/>
                    </a:cubicBezTo>
                    <a:cubicBezTo>
                      <a:pt x="29" y="164"/>
                      <a:pt x="30" y="163"/>
                      <a:pt x="31" y="163"/>
                    </a:cubicBezTo>
                    <a:cubicBezTo>
                      <a:pt x="32" y="161"/>
                      <a:pt x="31" y="159"/>
                      <a:pt x="31" y="157"/>
                    </a:cubicBezTo>
                    <a:cubicBezTo>
                      <a:pt x="32" y="155"/>
                      <a:pt x="34" y="154"/>
                      <a:pt x="37" y="153"/>
                    </a:cubicBezTo>
                    <a:cubicBezTo>
                      <a:pt x="38" y="152"/>
                      <a:pt x="39" y="152"/>
                      <a:pt x="40" y="151"/>
                    </a:cubicBezTo>
                    <a:cubicBezTo>
                      <a:pt x="41" y="150"/>
                      <a:pt x="39" y="149"/>
                      <a:pt x="39" y="149"/>
                    </a:cubicBezTo>
                    <a:cubicBezTo>
                      <a:pt x="39" y="148"/>
                      <a:pt x="42" y="147"/>
                      <a:pt x="41" y="145"/>
                    </a:cubicBezTo>
                    <a:cubicBezTo>
                      <a:pt x="40" y="143"/>
                      <a:pt x="36" y="145"/>
                      <a:pt x="35" y="143"/>
                    </a:cubicBezTo>
                    <a:cubicBezTo>
                      <a:pt x="34" y="142"/>
                      <a:pt x="33" y="142"/>
                      <a:pt x="32" y="140"/>
                    </a:cubicBezTo>
                    <a:cubicBezTo>
                      <a:pt x="31" y="138"/>
                      <a:pt x="33" y="135"/>
                      <a:pt x="34" y="134"/>
                    </a:cubicBezTo>
                    <a:cubicBezTo>
                      <a:pt x="36" y="133"/>
                      <a:pt x="37" y="131"/>
                      <a:pt x="39" y="131"/>
                    </a:cubicBezTo>
                    <a:cubicBezTo>
                      <a:pt x="41" y="130"/>
                      <a:pt x="41" y="132"/>
                      <a:pt x="42" y="129"/>
                    </a:cubicBezTo>
                    <a:cubicBezTo>
                      <a:pt x="42" y="127"/>
                      <a:pt x="44" y="126"/>
                      <a:pt x="43" y="124"/>
                    </a:cubicBezTo>
                    <a:cubicBezTo>
                      <a:pt x="42" y="121"/>
                      <a:pt x="47" y="121"/>
                      <a:pt x="48" y="119"/>
                    </a:cubicBezTo>
                    <a:cubicBezTo>
                      <a:pt x="48" y="119"/>
                      <a:pt x="43" y="115"/>
                      <a:pt x="48" y="116"/>
                    </a:cubicBezTo>
                    <a:cubicBezTo>
                      <a:pt x="49" y="117"/>
                      <a:pt x="49" y="118"/>
                      <a:pt x="50" y="118"/>
                    </a:cubicBezTo>
                    <a:cubicBezTo>
                      <a:pt x="52" y="118"/>
                      <a:pt x="52" y="115"/>
                      <a:pt x="51" y="114"/>
                    </a:cubicBezTo>
                    <a:cubicBezTo>
                      <a:pt x="51" y="113"/>
                      <a:pt x="49" y="115"/>
                      <a:pt x="49" y="115"/>
                    </a:cubicBezTo>
                    <a:cubicBezTo>
                      <a:pt x="47" y="115"/>
                      <a:pt x="45" y="114"/>
                      <a:pt x="45" y="113"/>
                    </a:cubicBezTo>
                    <a:cubicBezTo>
                      <a:pt x="45" y="112"/>
                      <a:pt x="43" y="105"/>
                      <a:pt x="45" y="105"/>
                    </a:cubicBezTo>
                    <a:cubicBezTo>
                      <a:pt x="48" y="106"/>
                      <a:pt x="50" y="108"/>
                      <a:pt x="54" y="108"/>
                    </a:cubicBezTo>
                    <a:cubicBezTo>
                      <a:pt x="55" y="108"/>
                      <a:pt x="56" y="107"/>
                      <a:pt x="57" y="107"/>
                    </a:cubicBezTo>
                    <a:cubicBezTo>
                      <a:pt x="59" y="105"/>
                      <a:pt x="57" y="104"/>
                      <a:pt x="58" y="102"/>
                    </a:cubicBezTo>
                    <a:cubicBezTo>
                      <a:pt x="58" y="101"/>
                      <a:pt x="59" y="100"/>
                      <a:pt x="59" y="100"/>
                    </a:cubicBezTo>
                    <a:cubicBezTo>
                      <a:pt x="60" y="98"/>
                      <a:pt x="59" y="98"/>
                      <a:pt x="59" y="97"/>
                    </a:cubicBezTo>
                    <a:cubicBezTo>
                      <a:pt x="58" y="96"/>
                      <a:pt x="58" y="94"/>
                      <a:pt x="59" y="94"/>
                    </a:cubicBezTo>
                    <a:cubicBezTo>
                      <a:pt x="61" y="94"/>
                      <a:pt x="60" y="96"/>
                      <a:pt x="60" y="96"/>
                    </a:cubicBezTo>
                    <a:cubicBezTo>
                      <a:pt x="59" y="95"/>
                      <a:pt x="65" y="95"/>
                      <a:pt x="65" y="95"/>
                    </a:cubicBezTo>
                    <a:cubicBezTo>
                      <a:pt x="69" y="95"/>
                      <a:pt x="72" y="93"/>
                      <a:pt x="76" y="93"/>
                    </a:cubicBezTo>
                    <a:cubicBezTo>
                      <a:pt x="77" y="92"/>
                      <a:pt x="80" y="91"/>
                      <a:pt x="82" y="90"/>
                    </a:cubicBezTo>
                    <a:cubicBezTo>
                      <a:pt x="83" y="89"/>
                      <a:pt x="83" y="88"/>
                      <a:pt x="84" y="87"/>
                    </a:cubicBezTo>
                    <a:cubicBezTo>
                      <a:pt x="85" y="86"/>
                      <a:pt x="86" y="85"/>
                      <a:pt x="87" y="83"/>
                    </a:cubicBezTo>
                    <a:cubicBezTo>
                      <a:pt x="87" y="80"/>
                      <a:pt x="85" y="80"/>
                      <a:pt x="83" y="78"/>
                    </a:cubicBezTo>
                    <a:cubicBezTo>
                      <a:pt x="82" y="76"/>
                      <a:pt x="85" y="75"/>
                      <a:pt x="83" y="73"/>
                    </a:cubicBezTo>
                    <a:cubicBezTo>
                      <a:pt x="82" y="72"/>
                      <a:pt x="78" y="71"/>
                      <a:pt x="78" y="69"/>
                    </a:cubicBezTo>
                    <a:cubicBezTo>
                      <a:pt x="78" y="69"/>
                      <a:pt x="78" y="68"/>
                      <a:pt x="79" y="68"/>
                    </a:cubicBezTo>
                    <a:cubicBezTo>
                      <a:pt x="79" y="67"/>
                      <a:pt x="78" y="67"/>
                      <a:pt x="78" y="66"/>
                    </a:cubicBezTo>
                    <a:cubicBezTo>
                      <a:pt x="78" y="65"/>
                      <a:pt x="77" y="63"/>
                      <a:pt x="78" y="62"/>
                    </a:cubicBezTo>
                    <a:cubicBezTo>
                      <a:pt x="79" y="61"/>
                      <a:pt x="77" y="63"/>
                      <a:pt x="78" y="6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sp>
          <p:nvSpPr>
            <p:cNvPr id="597" name="Freeform 631">
              <a:extLst>
                <a:ext uri="{FF2B5EF4-FFF2-40B4-BE49-F238E27FC236}">
                  <a16:creationId xmlns:a16="http://schemas.microsoft.com/office/drawing/2014/main" id="{40C57FC9-B1E8-AF43-A9AE-56C6DE332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476" y="8089785"/>
              <a:ext cx="212337" cy="233146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8" name="Freeform 632">
              <a:extLst>
                <a:ext uri="{FF2B5EF4-FFF2-40B4-BE49-F238E27FC236}">
                  <a16:creationId xmlns:a16="http://schemas.microsoft.com/office/drawing/2014/main" id="{ABA9FADE-B931-164F-998D-72806C4A8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5833" y="8303226"/>
              <a:ext cx="165887" cy="144485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9" name="Freeform 633">
              <a:extLst>
                <a:ext uri="{FF2B5EF4-FFF2-40B4-BE49-F238E27FC236}">
                  <a16:creationId xmlns:a16="http://schemas.microsoft.com/office/drawing/2014/main" id="{A752EC1B-7EBD-1241-BD1F-C0186AD8F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8139039"/>
              <a:ext cx="109486" cy="85381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0" name="Freeform 634">
              <a:extLst>
                <a:ext uri="{FF2B5EF4-FFF2-40B4-BE49-F238E27FC236}">
                  <a16:creationId xmlns:a16="http://schemas.microsoft.com/office/drawing/2014/main" id="{DB788652-07B8-3445-A7EB-0F7191D0B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3916" y="7965004"/>
              <a:ext cx="195750" cy="223294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1" name="Freeform 635">
              <a:extLst>
                <a:ext uri="{FF2B5EF4-FFF2-40B4-BE49-F238E27FC236}">
                  <a16:creationId xmlns:a16="http://schemas.microsoft.com/office/drawing/2014/main" id="{773B86AD-4AD0-6B4A-9C62-A97C0B102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9483" y="7203170"/>
              <a:ext cx="1456491" cy="926021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2" name="Freeform 636">
              <a:extLst>
                <a:ext uri="{FF2B5EF4-FFF2-40B4-BE49-F238E27FC236}">
                  <a16:creationId xmlns:a16="http://schemas.microsoft.com/office/drawing/2014/main" id="{E0EF3E11-74AF-3943-B43B-B5FD81B97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8063515"/>
              <a:ext cx="291962" cy="154337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3" name="Freeform 637">
              <a:extLst>
                <a:ext uri="{FF2B5EF4-FFF2-40B4-BE49-F238E27FC236}">
                  <a16:creationId xmlns:a16="http://schemas.microsoft.com/office/drawing/2014/main" id="{4B49ABBC-4FE8-B649-BF8A-1D1C2ED6A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7935448"/>
              <a:ext cx="69672" cy="144485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4" name="Freeform 638">
              <a:extLst>
                <a:ext uri="{FF2B5EF4-FFF2-40B4-BE49-F238E27FC236}">
                  <a16:creationId xmlns:a16="http://schemas.microsoft.com/office/drawing/2014/main" id="{794B5BE2-AA14-2D44-88CF-E874B7798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9798" y="7850067"/>
              <a:ext cx="126073" cy="105079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5" name="Freeform 639">
              <a:extLst>
                <a:ext uri="{FF2B5EF4-FFF2-40B4-BE49-F238E27FC236}">
                  <a16:creationId xmlns:a16="http://schemas.microsoft.com/office/drawing/2014/main" id="{1A2F6784-4964-2942-B096-0B3FEE8F2D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5922" y="7850067"/>
              <a:ext cx="175842" cy="144485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6" name="Freeform 640">
              <a:extLst>
                <a:ext uri="{FF2B5EF4-FFF2-40B4-BE49-F238E27FC236}">
                  <a16:creationId xmlns:a16="http://schemas.microsoft.com/office/drawing/2014/main" id="{6370D653-EB21-3944-8B8A-973F1D0D6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7951" y="4638550"/>
              <a:ext cx="1887798" cy="1254396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7" name="Freeform 641">
              <a:extLst>
                <a:ext uri="{FF2B5EF4-FFF2-40B4-BE49-F238E27FC236}">
                  <a16:creationId xmlns:a16="http://schemas.microsoft.com/office/drawing/2014/main" id="{8043BE86-0D04-5347-A582-387E73EE7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7940" y="6237740"/>
              <a:ext cx="2810129" cy="137918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8" name="Freeform 642">
              <a:extLst>
                <a:ext uri="{FF2B5EF4-FFF2-40B4-BE49-F238E27FC236}">
                  <a16:creationId xmlns:a16="http://schemas.microsoft.com/office/drawing/2014/main" id="{338C28AE-A47B-9C43-A657-76F37A0389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1637" y="4602061"/>
              <a:ext cx="4150497" cy="2111461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9" name="Freeform 777">
              <a:extLst>
                <a:ext uri="{FF2B5EF4-FFF2-40B4-BE49-F238E27FC236}">
                  <a16:creationId xmlns:a16="http://schemas.microsoft.com/office/drawing/2014/main" id="{DDFA599D-3F4F-E74B-9199-3CAE2D9F9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2039" y="4714077"/>
              <a:ext cx="155934" cy="108366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0" name="Freeform 778">
              <a:extLst>
                <a:ext uri="{FF2B5EF4-FFF2-40B4-BE49-F238E27FC236}">
                  <a16:creationId xmlns:a16="http://schemas.microsoft.com/office/drawing/2014/main" id="{7DD08326-A24B-5C4A-AFC7-597530D493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1807" y="4638550"/>
              <a:ext cx="39813" cy="19703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1" name="Freeform 779">
              <a:extLst>
                <a:ext uri="{FF2B5EF4-FFF2-40B4-BE49-F238E27FC236}">
                  <a16:creationId xmlns:a16="http://schemas.microsoft.com/office/drawing/2014/main" id="{6435A547-8641-1F40-8941-6360FAFB2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666" y="3499085"/>
              <a:ext cx="106166" cy="59105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2" name="Freeform 780">
              <a:extLst>
                <a:ext uri="{FF2B5EF4-FFF2-40B4-BE49-F238E27FC236}">
                  <a16:creationId xmlns:a16="http://schemas.microsoft.com/office/drawing/2014/main" id="{C459C28C-3FB6-F042-82C5-ACA5727F1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0122" y="3413703"/>
              <a:ext cx="79625" cy="45973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3" name="Freeform 782">
              <a:extLst>
                <a:ext uri="{FF2B5EF4-FFF2-40B4-BE49-F238E27FC236}">
                  <a16:creationId xmlns:a16="http://schemas.microsoft.com/office/drawing/2014/main" id="{780FCC05-CF2E-B74D-A4C0-60631100C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7547" y="3538491"/>
              <a:ext cx="56404" cy="39406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4" name="Freeform 783">
              <a:extLst>
                <a:ext uri="{FF2B5EF4-FFF2-40B4-BE49-F238E27FC236}">
                  <a16:creationId xmlns:a16="http://schemas.microsoft.com/office/drawing/2014/main" id="{886F8B62-FC1F-054C-99ED-34C2B652A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3577893"/>
              <a:ext cx="49766" cy="9853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5" name="Freeform 784">
              <a:extLst>
                <a:ext uri="{FF2B5EF4-FFF2-40B4-BE49-F238E27FC236}">
                  <a16:creationId xmlns:a16="http://schemas.microsoft.com/office/drawing/2014/main" id="{A9416EAE-04F1-9B4F-83A7-B3534462E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4126282"/>
              <a:ext cx="39813" cy="68959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6" name="Freeform 785">
              <a:extLst>
                <a:ext uri="{FF2B5EF4-FFF2-40B4-BE49-F238E27FC236}">
                  <a16:creationId xmlns:a16="http://schemas.microsoft.com/office/drawing/2014/main" id="{3905E929-69C8-9F44-983E-F92E903C1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761" y="4251062"/>
              <a:ext cx="66355" cy="39406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7" name="Freeform 786">
              <a:extLst>
                <a:ext uri="{FF2B5EF4-FFF2-40B4-BE49-F238E27FC236}">
                  <a16:creationId xmlns:a16="http://schemas.microsoft.com/office/drawing/2014/main" id="{F36727D3-5DE1-8844-9D04-D47070BDB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4" y="4464508"/>
              <a:ext cx="165887" cy="95228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8" name="Freeform 787">
              <a:extLst>
                <a:ext uri="{FF2B5EF4-FFF2-40B4-BE49-F238E27FC236}">
                  <a16:creationId xmlns:a16="http://schemas.microsoft.com/office/drawing/2014/main" id="{069888A8-5F2C-CB41-993F-48A6B9D56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1847" y="4444807"/>
              <a:ext cx="86262" cy="29556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9" name="Freeform 788">
              <a:extLst>
                <a:ext uri="{FF2B5EF4-FFF2-40B4-BE49-F238E27FC236}">
                  <a16:creationId xmlns:a16="http://schemas.microsoft.com/office/drawing/2014/main" id="{00FF3B74-41DF-9140-B95B-16E4E89D0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5820" y="4648399"/>
              <a:ext cx="126073" cy="65675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0" name="Freeform 789">
              <a:extLst>
                <a:ext uri="{FF2B5EF4-FFF2-40B4-BE49-F238E27FC236}">
                  <a16:creationId xmlns:a16="http://schemas.microsoft.com/office/drawing/2014/main" id="{E0D25FDA-A018-424F-B80C-F048D6AC8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880" y="4743629"/>
              <a:ext cx="39813" cy="59105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1" name="Freeform 790">
              <a:extLst>
                <a:ext uri="{FF2B5EF4-FFF2-40B4-BE49-F238E27FC236}">
                  <a16:creationId xmlns:a16="http://schemas.microsoft.com/office/drawing/2014/main" id="{23A1A25C-CB53-8947-AF76-F58BF1A36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1618" y="4618846"/>
              <a:ext cx="36496" cy="39406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2" name="Freeform 791">
              <a:extLst>
                <a:ext uri="{FF2B5EF4-FFF2-40B4-BE49-F238E27FC236}">
                  <a16:creationId xmlns:a16="http://schemas.microsoft.com/office/drawing/2014/main" id="{93261BEE-226C-5D4F-8DCA-B4C3EEA74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4001499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3" name="Freeform 792">
              <a:extLst>
                <a:ext uri="{FF2B5EF4-FFF2-40B4-BE49-F238E27FC236}">
                  <a16:creationId xmlns:a16="http://schemas.microsoft.com/office/drawing/2014/main" id="{872F25D0-D17C-1944-BCEF-52905E78E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3948" y="3896419"/>
              <a:ext cx="29861" cy="16419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4" name="Freeform 793">
              <a:extLst>
                <a:ext uri="{FF2B5EF4-FFF2-40B4-BE49-F238E27FC236}">
                  <a16:creationId xmlns:a16="http://schemas.microsoft.com/office/drawing/2014/main" id="{88C7EB7B-9C5C-2845-9A84-C2D97ABF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3857012"/>
              <a:ext cx="26541" cy="29556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5" name="Freeform 794">
              <a:extLst>
                <a:ext uri="{FF2B5EF4-FFF2-40B4-BE49-F238E27FC236}">
                  <a16:creationId xmlns:a16="http://schemas.microsoft.com/office/drawing/2014/main" id="{55A82596-27BD-3F4F-B208-B3ED03D6C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6062" y="4050755"/>
              <a:ext cx="49766" cy="6566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6" name="Freeform 795">
              <a:extLst>
                <a:ext uri="{FF2B5EF4-FFF2-40B4-BE49-F238E27FC236}">
                  <a16:creationId xmlns:a16="http://schemas.microsoft.com/office/drawing/2014/main" id="{9EE67FD2-146E-234F-8AFF-34D8F8A37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79" y="4050755"/>
              <a:ext cx="59717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7" name="Freeform 796">
              <a:extLst>
                <a:ext uri="{FF2B5EF4-FFF2-40B4-BE49-F238E27FC236}">
                  <a16:creationId xmlns:a16="http://schemas.microsoft.com/office/drawing/2014/main" id="{FB1345ED-C287-2E40-97EF-8C8AD5806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3862" y="3439978"/>
              <a:ext cx="39813" cy="19703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8" name="Freeform 797">
              <a:extLst>
                <a:ext uri="{FF2B5EF4-FFF2-40B4-BE49-F238E27FC236}">
                  <a16:creationId xmlns:a16="http://schemas.microsoft.com/office/drawing/2014/main" id="{F6073F3D-416F-5646-8A7B-16239A01D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9995" y="5794401"/>
              <a:ext cx="89580" cy="114932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0DCD241-C978-E047-995F-46555E1188AC}"/>
              </a:ext>
            </a:extLst>
          </p:cNvPr>
          <p:cNvGrpSpPr/>
          <p:nvPr/>
        </p:nvGrpSpPr>
        <p:grpSpPr>
          <a:xfrm>
            <a:off x="6105440" y="1819409"/>
            <a:ext cx="12166771" cy="1838334"/>
            <a:chOff x="3851668" y="5958852"/>
            <a:chExt cx="16674315" cy="2519400"/>
          </a:xfrm>
        </p:grpSpPr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6250C52-754B-D344-8DA9-7C9F733B662B}"/>
                </a:ext>
              </a:extLst>
            </p:cNvPr>
            <p:cNvCxnSpPr>
              <a:cxnSpLocks/>
            </p:cNvCxnSpPr>
            <p:nvPr/>
          </p:nvCxnSpPr>
          <p:spPr>
            <a:xfrm>
              <a:off x="4424995" y="7249887"/>
              <a:ext cx="15621361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6" name="Group 405">
              <a:extLst>
                <a:ext uri="{FF2B5EF4-FFF2-40B4-BE49-F238E27FC236}">
                  <a16:creationId xmlns:a16="http://schemas.microsoft.com/office/drawing/2014/main" id="{76B00FEE-7B92-7B47-92A1-555C76A3DFFE}"/>
                </a:ext>
              </a:extLst>
            </p:cNvPr>
            <p:cNvGrpSpPr/>
            <p:nvPr/>
          </p:nvGrpSpPr>
          <p:grpSpPr>
            <a:xfrm>
              <a:off x="3851668" y="5958852"/>
              <a:ext cx="16674315" cy="2519400"/>
              <a:chOff x="2964764" y="6197390"/>
              <a:chExt cx="16674315" cy="2519400"/>
            </a:xfrm>
          </p:grpSpPr>
          <p:grpSp>
            <p:nvGrpSpPr>
              <p:cNvPr id="407" name="Group 406">
                <a:extLst>
                  <a:ext uri="{FF2B5EF4-FFF2-40B4-BE49-F238E27FC236}">
                    <a16:creationId xmlns:a16="http://schemas.microsoft.com/office/drawing/2014/main" id="{5C15C4D4-00F0-FC47-ACEF-179E7AC613C5}"/>
                  </a:ext>
                </a:extLst>
              </p:cNvPr>
              <p:cNvGrpSpPr/>
              <p:nvPr/>
            </p:nvGrpSpPr>
            <p:grpSpPr>
              <a:xfrm>
                <a:off x="2964764" y="6197390"/>
                <a:ext cx="2519403" cy="2519400"/>
                <a:chOff x="5184383" y="10029127"/>
                <a:chExt cx="1908452" cy="1908450"/>
              </a:xfrm>
            </p:grpSpPr>
            <p:sp>
              <p:nvSpPr>
                <p:cNvPr id="417" name="Oval 416">
                  <a:extLst>
                    <a:ext uri="{FF2B5EF4-FFF2-40B4-BE49-F238E27FC236}">
                      <a16:creationId xmlns:a16="http://schemas.microsoft.com/office/drawing/2014/main" id="{E8391905-5539-5540-942E-8C5CAB753F24}"/>
                    </a:ext>
                  </a:extLst>
                </p:cNvPr>
                <p:cNvSpPr/>
                <p:nvPr/>
              </p:nvSpPr>
              <p:spPr>
                <a:xfrm>
                  <a:off x="5184383" y="10029127"/>
                  <a:ext cx="1908452" cy="1908450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endParaRPr>
                </a:p>
              </p:txBody>
            </p:sp>
            <p:sp>
              <p:nvSpPr>
                <p:cNvPr id="418" name="CuadroTexto 185">
                  <a:extLst>
                    <a:ext uri="{FF2B5EF4-FFF2-40B4-BE49-F238E27FC236}">
                      <a16:creationId xmlns:a16="http://schemas.microsoft.com/office/drawing/2014/main" id="{8F41B63A-1230-7948-91E8-379DE234E949}"/>
                    </a:ext>
                  </a:extLst>
                </p:cNvPr>
                <p:cNvSpPr txBox="1"/>
                <p:nvPr/>
              </p:nvSpPr>
              <p:spPr>
                <a:xfrm>
                  <a:off x="5405815" y="10388063"/>
                  <a:ext cx="1479661" cy="12461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bg1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Poppins Medium" pitchFamily="2" charset="77"/>
                    </a:rPr>
                    <a:t>20</a:t>
                  </a:r>
                </a:p>
                <a:p>
                  <a:pPr algn="ctr"/>
                  <a:r>
                    <a:rPr lang="en-US" dirty="0">
                      <a:solidFill>
                        <a:schemeClr val="bg1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Poppins Medium" pitchFamily="2" charset="77"/>
                    </a:rPr>
                    <a:t>17</a:t>
                  </a:r>
                </a:p>
              </p:txBody>
            </p:sp>
          </p:grpSp>
          <p:grpSp>
            <p:nvGrpSpPr>
              <p:cNvPr id="408" name="Group 407">
                <a:extLst>
                  <a:ext uri="{FF2B5EF4-FFF2-40B4-BE49-F238E27FC236}">
                    <a16:creationId xmlns:a16="http://schemas.microsoft.com/office/drawing/2014/main" id="{5C116078-C8F7-8C44-AD63-B07C6831933A}"/>
                  </a:ext>
                </a:extLst>
              </p:cNvPr>
              <p:cNvGrpSpPr/>
              <p:nvPr/>
            </p:nvGrpSpPr>
            <p:grpSpPr>
              <a:xfrm>
                <a:off x="7683068" y="6197390"/>
                <a:ext cx="2519403" cy="2519400"/>
                <a:chOff x="5184383" y="10029127"/>
                <a:chExt cx="1908452" cy="1908450"/>
              </a:xfrm>
            </p:grpSpPr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DFBC4A3E-CB46-FA45-B05C-3FDF132A3276}"/>
                    </a:ext>
                  </a:extLst>
                </p:cNvPr>
                <p:cNvSpPr/>
                <p:nvPr/>
              </p:nvSpPr>
              <p:spPr>
                <a:xfrm>
                  <a:off x="5184383" y="10029127"/>
                  <a:ext cx="1908452" cy="190845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endParaRPr>
                </a:p>
              </p:txBody>
            </p:sp>
            <p:sp>
              <p:nvSpPr>
                <p:cNvPr id="416" name="CuadroTexto 185">
                  <a:extLst>
                    <a:ext uri="{FF2B5EF4-FFF2-40B4-BE49-F238E27FC236}">
                      <a16:creationId xmlns:a16="http://schemas.microsoft.com/office/drawing/2014/main" id="{4A33BF66-62EA-1547-849A-639F076DE977}"/>
                    </a:ext>
                  </a:extLst>
                </p:cNvPr>
                <p:cNvSpPr txBox="1"/>
                <p:nvPr/>
              </p:nvSpPr>
              <p:spPr>
                <a:xfrm>
                  <a:off x="5405815" y="10388063"/>
                  <a:ext cx="1479661" cy="12461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bg1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Poppins Medium" pitchFamily="2" charset="77"/>
                    </a:rPr>
                    <a:t>20</a:t>
                  </a:r>
                </a:p>
                <a:p>
                  <a:pPr algn="ctr"/>
                  <a:r>
                    <a:rPr lang="en-US" dirty="0">
                      <a:solidFill>
                        <a:schemeClr val="bg1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Poppins Medium" pitchFamily="2" charset="77"/>
                    </a:rPr>
                    <a:t>18</a:t>
                  </a:r>
                </a:p>
              </p:txBody>
            </p:sp>
          </p:grpSp>
          <p:grpSp>
            <p:nvGrpSpPr>
              <p:cNvPr id="409" name="Group 408">
                <a:extLst>
                  <a:ext uri="{FF2B5EF4-FFF2-40B4-BE49-F238E27FC236}">
                    <a16:creationId xmlns:a16="http://schemas.microsoft.com/office/drawing/2014/main" id="{8576CFA0-D24C-2E40-B431-953D8D497048}"/>
                  </a:ext>
                </a:extLst>
              </p:cNvPr>
              <p:cNvGrpSpPr/>
              <p:nvPr/>
            </p:nvGrpSpPr>
            <p:grpSpPr>
              <a:xfrm>
                <a:off x="12401372" y="6197390"/>
                <a:ext cx="2519403" cy="2519400"/>
                <a:chOff x="5184383" y="10029127"/>
                <a:chExt cx="1908452" cy="1908450"/>
              </a:xfrm>
            </p:grpSpPr>
            <p:sp>
              <p:nvSpPr>
                <p:cNvPr id="413" name="Oval 412">
                  <a:extLst>
                    <a:ext uri="{FF2B5EF4-FFF2-40B4-BE49-F238E27FC236}">
                      <a16:creationId xmlns:a16="http://schemas.microsoft.com/office/drawing/2014/main" id="{A629962A-E4C0-1940-B999-2DE8105E6498}"/>
                    </a:ext>
                  </a:extLst>
                </p:cNvPr>
                <p:cNvSpPr/>
                <p:nvPr/>
              </p:nvSpPr>
              <p:spPr>
                <a:xfrm>
                  <a:off x="5184383" y="10029127"/>
                  <a:ext cx="1908452" cy="190845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endParaRPr>
                </a:p>
              </p:txBody>
            </p:sp>
            <p:sp>
              <p:nvSpPr>
                <p:cNvPr id="414" name="CuadroTexto 185">
                  <a:extLst>
                    <a:ext uri="{FF2B5EF4-FFF2-40B4-BE49-F238E27FC236}">
                      <a16:creationId xmlns:a16="http://schemas.microsoft.com/office/drawing/2014/main" id="{E1E6C00D-125A-B447-97BA-2AAA669CB3AE}"/>
                    </a:ext>
                  </a:extLst>
                </p:cNvPr>
                <p:cNvSpPr txBox="1"/>
                <p:nvPr/>
              </p:nvSpPr>
              <p:spPr>
                <a:xfrm>
                  <a:off x="5405815" y="10388063"/>
                  <a:ext cx="1479661" cy="12461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bg1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Poppins Medium" pitchFamily="2" charset="77"/>
                    </a:rPr>
                    <a:t>20</a:t>
                  </a:r>
                </a:p>
                <a:p>
                  <a:pPr algn="ctr"/>
                  <a:r>
                    <a:rPr lang="en-US" dirty="0">
                      <a:solidFill>
                        <a:schemeClr val="bg1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Poppins Medium" pitchFamily="2" charset="77"/>
                    </a:rPr>
                    <a:t>19</a:t>
                  </a:r>
                </a:p>
              </p:txBody>
            </p:sp>
          </p:grpSp>
          <p:grpSp>
            <p:nvGrpSpPr>
              <p:cNvPr id="410" name="Group 409">
                <a:extLst>
                  <a:ext uri="{FF2B5EF4-FFF2-40B4-BE49-F238E27FC236}">
                    <a16:creationId xmlns:a16="http://schemas.microsoft.com/office/drawing/2014/main" id="{BA952D59-B06C-1045-8581-0E1A2532DD04}"/>
                  </a:ext>
                </a:extLst>
              </p:cNvPr>
              <p:cNvGrpSpPr/>
              <p:nvPr/>
            </p:nvGrpSpPr>
            <p:grpSpPr>
              <a:xfrm>
                <a:off x="17119676" y="6197390"/>
                <a:ext cx="2519403" cy="2519400"/>
                <a:chOff x="5184383" y="10029127"/>
                <a:chExt cx="1908452" cy="1908450"/>
              </a:xfrm>
            </p:grpSpPr>
            <p:sp>
              <p:nvSpPr>
                <p:cNvPr id="411" name="Oval 410">
                  <a:extLst>
                    <a:ext uri="{FF2B5EF4-FFF2-40B4-BE49-F238E27FC236}">
                      <a16:creationId xmlns:a16="http://schemas.microsoft.com/office/drawing/2014/main" id="{31EA4FEF-11F0-0740-A1F9-3EF1E679CA75}"/>
                    </a:ext>
                  </a:extLst>
                </p:cNvPr>
                <p:cNvSpPr/>
                <p:nvPr/>
              </p:nvSpPr>
              <p:spPr>
                <a:xfrm>
                  <a:off x="5184383" y="10029127"/>
                  <a:ext cx="1908452" cy="190845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endParaRPr>
                </a:p>
              </p:txBody>
            </p:sp>
            <p:sp>
              <p:nvSpPr>
                <p:cNvPr id="412" name="CuadroTexto 185">
                  <a:extLst>
                    <a:ext uri="{FF2B5EF4-FFF2-40B4-BE49-F238E27FC236}">
                      <a16:creationId xmlns:a16="http://schemas.microsoft.com/office/drawing/2014/main" id="{BAFDA81F-44A7-394A-B070-D717AEF3A876}"/>
                    </a:ext>
                  </a:extLst>
                </p:cNvPr>
                <p:cNvSpPr txBox="1"/>
                <p:nvPr/>
              </p:nvSpPr>
              <p:spPr>
                <a:xfrm>
                  <a:off x="5405815" y="10388063"/>
                  <a:ext cx="1479661" cy="124611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solidFill>
                        <a:schemeClr val="bg1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Poppins Medium" pitchFamily="2" charset="77"/>
                    </a:rPr>
                    <a:t>20</a:t>
                  </a:r>
                </a:p>
                <a:p>
                  <a:pPr algn="ctr"/>
                  <a:r>
                    <a:rPr lang="en-US" dirty="0">
                      <a:solidFill>
                        <a:schemeClr val="bg1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Poppins Medium" pitchFamily="2" charset="77"/>
                    </a:rPr>
                    <a:t>20</a:t>
                  </a:r>
                </a:p>
              </p:txBody>
            </p:sp>
          </p:grpSp>
        </p:grp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6837852E-BBD7-7E40-BBE5-889F5EA78151}"/>
                </a:ext>
              </a:extLst>
            </p:cNvPr>
            <p:cNvSpPr/>
            <p:nvPr/>
          </p:nvSpPr>
          <p:spPr>
            <a:xfrm>
              <a:off x="7323563" y="7115837"/>
              <a:ext cx="293915" cy="29391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82B3D3E2-B171-CE4C-8873-A90114E08386}"/>
                </a:ext>
              </a:extLst>
            </p:cNvPr>
            <p:cNvSpPr/>
            <p:nvPr/>
          </p:nvSpPr>
          <p:spPr>
            <a:xfrm>
              <a:off x="12041867" y="7115837"/>
              <a:ext cx="293915" cy="29391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EAF882D1-B4A4-CA44-89F2-BAB2A8B70171}"/>
                </a:ext>
              </a:extLst>
            </p:cNvPr>
            <p:cNvSpPr/>
            <p:nvPr/>
          </p:nvSpPr>
          <p:spPr>
            <a:xfrm>
              <a:off x="16760171" y="7115837"/>
              <a:ext cx="293915" cy="29391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</p:grpSp>
      <p:grpSp>
        <p:nvGrpSpPr>
          <p:cNvPr id="425" name="Group 424">
            <a:extLst>
              <a:ext uri="{FF2B5EF4-FFF2-40B4-BE49-F238E27FC236}">
                <a16:creationId xmlns:a16="http://schemas.microsoft.com/office/drawing/2014/main" id="{E072FAD0-27B9-D84E-91C6-26A2EEFAF431}"/>
              </a:ext>
            </a:extLst>
          </p:cNvPr>
          <p:cNvGrpSpPr/>
          <p:nvPr/>
        </p:nvGrpSpPr>
        <p:grpSpPr>
          <a:xfrm>
            <a:off x="6434222" y="6385475"/>
            <a:ext cx="895767" cy="1779578"/>
            <a:chOff x="7050462" y="4352053"/>
            <a:chExt cx="436981" cy="868130"/>
          </a:xfrm>
        </p:grpSpPr>
        <p:sp>
          <p:nvSpPr>
            <p:cNvPr id="426" name="Freeform 425">
              <a:extLst>
                <a:ext uri="{FF2B5EF4-FFF2-40B4-BE49-F238E27FC236}">
                  <a16:creationId xmlns:a16="http://schemas.microsoft.com/office/drawing/2014/main" id="{04CBCBFA-EDC2-0B4B-BD17-0134374C3AA5}"/>
                </a:ext>
              </a:extLst>
            </p:cNvPr>
            <p:cNvSpPr/>
            <p:nvPr/>
          </p:nvSpPr>
          <p:spPr>
            <a:xfrm>
              <a:off x="7050462" y="4352053"/>
              <a:ext cx="436981" cy="661640"/>
            </a:xfrm>
            <a:custGeom>
              <a:avLst/>
              <a:gdLst>
                <a:gd name="connsiteX0" fmla="*/ 445713 w 891405"/>
                <a:gd name="connsiteY0" fmla="*/ 0 h 1349692"/>
                <a:gd name="connsiteX1" fmla="*/ 0 w 891405"/>
                <a:gd name="connsiteY1" fmla="*/ 445256 h 1349692"/>
                <a:gd name="connsiteX2" fmla="*/ 110242 w 891405"/>
                <a:gd name="connsiteY2" fmla="*/ 738854 h 1349692"/>
                <a:gd name="connsiteX3" fmla="*/ 110242 w 891405"/>
                <a:gd name="connsiteY3" fmla="*/ 738854 h 1349692"/>
                <a:gd name="connsiteX4" fmla="*/ 445522 w 891405"/>
                <a:gd name="connsiteY4" fmla="*/ 1349693 h 1349692"/>
                <a:gd name="connsiteX5" fmla="*/ 780326 w 891405"/>
                <a:gd name="connsiteY5" fmla="*/ 740093 h 1349692"/>
                <a:gd name="connsiteX6" fmla="*/ 740235 w 891405"/>
                <a:gd name="connsiteY6" fmla="*/ 111357 h 1349692"/>
                <a:gd name="connsiteX7" fmla="*/ 445808 w 891405"/>
                <a:gd name="connsiteY7" fmla="*/ 286 h 1349692"/>
                <a:gd name="connsiteX8" fmla="*/ 445713 w 891405"/>
                <a:gd name="connsiteY8" fmla="*/ 637318 h 1349692"/>
                <a:gd name="connsiteX9" fmla="*/ 254070 w 891405"/>
                <a:gd name="connsiteY9" fmla="*/ 445484 h 1349692"/>
                <a:gd name="connsiteX10" fmla="*/ 445903 w 891405"/>
                <a:gd name="connsiteY10" fmla="*/ 253841 h 1349692"/>
                <a:gd name="connsiteX11" fmla="*/ 637546 w 891405"/>
                <a:gd name="connsiteY11" fmla="*/ 445580 h 1349692"/>
                <a:gd name="connsiteX12" fmla="*/ 445808 w 891405"/>
                <a:gd name="connsiteY12" fmla="*/ 637318 h 1349692"/>
                <a:gd name="connsiteX13" fmla="*/ 445713 w 891405"/>
                <a:gd name="connsiteY13" fmla="*/ 637318 h 134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1405" h="1349692">
                  <a:moveTo>
                    <a:pt x="445713" y="0"/>
                  </a:moveTo>
                  <a:cubicBezTo>
                    <a:pt x="199682" y="-124"/>
                    <a:pt x="124" y="199225"/>
                    <a:pt x="0" y="445256"/>
                  </a:cubicBezTo>
                  <a:cubicBezTo>
                    <a:pt x="-48" y="553250"/>
                    <a:pt x="39129" y="657587"/>
                    <a:pt x="110242" y="738854"/>
                  </a:cubicBezTo>
                  <a:lnTo>
                    <a:pt x="110242" y="738854"/>
                  </a:lnTo>
                  <a:lnTo>
                    <a:pt x="445522" y="1349693"/>
                  </a:lnTo>
                  <a:lnTo>
                    <a:pt x="780326" y="740093"/>
                  </a:lnTo>
                  <a:cubicBezTo>
                    <a:pt x="942880" y="555403"/>
                    <a:pt x="924925" y="273910"/>
                    <a:pt x="740235" y="111357"/>
                  </a:cubicBezTo>
                  <a:cubicBezTo>
                    <a:pt x="658873" y="39748"/>
                    <a:pt x="554193" y="257"/>
                    <a:pt x="445808" y="286"/>
                  </a:cubicBezTo>
                  <a:close/>
                  <a:moveTo>
                    <a:pt x="445713" y="637318"/>
                  </a:moveTo>
                  <a:cubicBezTo>
                    <a:pt x="339814" y="637261"/>
                    <a:pt x="254013" y="551374"/>
                    <a:pt x="254070" y="445484"/>
                  </a:cubicBezTo>
                  <a:cubicBezTo>
                    <a:pt x="254127" y="339595"/>
                    <a:pt x="340014" y="253784"/>
                    <a:pt x="445903" y="253841"/>
                  </a:cubicBezTo>
                  <a:cubicBezTo>
                    <a:pt x="551764" y="253899"/>
                    <a:pt x="637546" y="339719"/>
                    <a:pt x="637546" y="445580"/>
                  </a:cubicBezTo>
                  <a:cubicBezTo>
                    <a:pt x="637546" y="551479"/>
                    <a:pt x="551698" y="637318"/>
                    <a:pt x="445808" y="637318"/>
                  </a:cubicBezTo>
                  <a:cubicBezTo>
                    <a:pt x="445780" y="637318"/>
                    <a:pt x="445741" y="637318"/>
                    <a:pt x="445713" y="63731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600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3EE1B01E-209F-AF45-B2A2-A2ABB5ED04AF}"/>
                </a:ext>
              </a:extLst>
            </p:cNvPr>
            <p:cNvSpPr/>
            <p:nvPr/>
          </p:nvSpPr>
          <p:spPr>
            <a:xfrm>
              <a:off x="7211078" y="5104436"/>
              <a:ext cx="115747" cy="11574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8" name="Group 427">
            <a:extLst>
              <a:ext uri="{FF2B5EF4-FFF2-40B4-BE49-F238E27FC236}">
                <a16:creationId xmlns:a16="http://schemas.microsoft.com/office/drawing/2014/main" id="{48A61E90-2B37-8F44-B329-E290815BCE93}"/>
              </a:ext>
            </a:extLst>
          </p:cNvPr>
          <p:cNvGrpSpPr/>
          <p:nvPr/>
        </p:nvGrpSpPr>
        <p:grpSpPr>
          <a:xfrm>
            <a:off x="11563454" y="5706027"/>
            <a:ext cx="895767" cy="1779578"/>
            <a:chOff x="7050462" y="4352053"/>
            <a:chExt cx="436981" cy="868130"/>
          </a:xfrm>
        </p:grpSpPr>
        <p:sp>
          <p:nvSpPr>
            <p:cNvPr id="429" name="Freeform 428">
              <a:extLst>
                <a:ext uri="{FF2B5EF4-FFF2-40B4-BE49-F238E27FC236}">
                  <a16:creationId xmlns:a16="http://schemas.microsoft.com/office/drawing/2014/main" id="{C98F889C-E9AC-214B-9B75-7AD34A9E119D}"/>
                </a:ext>
              </a:extLst>
            </p:cNvPr>
            <p:cNvSpPr/>
            <p:nvPr/>
          </p:nvSpPr>
          <p:spPr>
            <a:xfrm>
              <a:off x="7050462" y="4352053"/>
              <a:ext cx="436981" cy="661640"/>
            </a:xfrm>
            <a:custGeom>
              <a:avLst/>
              <a:gdLst>
                <a:gd name="connsiteX0" fmla="*/ 445713 w 891405"/>
                <a:gd name="connsiteY0" fmla="*/ 0 h 1349692"/>
                <a:gd name="connsiteX1" fmla="*/ 0 w 891405"/>
                <a:gd name="connsiteY1" fmla="*/ 445256 h 1349692"/>
                <a:gd name="connsiteX2" fmla="*/ 110242 w 891405"/>
                <a:gd name="connsiteY2" fmla="*/ 738854 h 1349692"/>
                <a:gd name="connsiteX3" fmla="*/ 110242 w 891405"/>
                <a:gd name="connsiteY3" fmla="*/ 738854 h 1349692"/>
                <a:gd name="connsiteX4" fmla="*/ 445522 w 891405"/>
                <a:gd name="connsiteY4" fmla="*/ 1349693 h 1349692"/>
                <a:gd name="connsiteX5" fmla="*/ 780326 w 891405"/>
                <a:gd name="connsiteY5" fmla="*/ 740093 h 1349692"/>
                <a:gd name="connsiteX6" fmla="*/ 740235 w 891405"/>
                <a:gd name="connsiteY6" fmla="*/ 111357 h 1349692"/>
                <a:gd name="connsiteX7" fmla="*/ 445808 w 891405"/>
                <a:gd name="connsiteY7" fmla="*/ 286 h 1349692"/>
                <a:gd name="connsiteX8" fmla="*/ 445713 w 891405"/>
                <a:gd name="connsiteY8" fmla="*/ 637318 h 1349692"/>
                <a:gd name="connsiteX9" fmla="*/ 254070 w 891405"/>
                <a:gd name="connsiteY9" fmla="*/ 445484 h 1349692"/>
                <a:gd name="connsiteX10" fmla="*/ 445903 w 891405"/>
                <a:gd name="connsiteY10" fmla="*/ 253841 h 1349692"/>
                <a:gd name="connsiteX11" fmla="*/ 637546 w 891405"/>
                <a:gd name="connsiteY11" fmla="*/ 445580 h 1349692"/>
                <a:gd name="connsiteX12" fmla="*/ 445808 w 891405"/>
                <a:gd name="connsiteY12" fmla="*/ 637318 h 1349692"/>
                <a:gd name="connsiteX13" fmla="*/ 445713 w 891405"/>
                <a:gd name="connsiteY13" fmla="*/ 637318 h 134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1405" h="1349692">
                  <a:moveTo>
                    <a:pt x="445713" y="0"/>
                  </a:moveTo>
                  <a:cubicBezTo>
                    <a:pt x="199682" y="-124"/>
                    <a:pt x="124" y="199225"/>
                    <a:pt x="0" y="445256"/>
                  </a:cubicBezTo>
                  <a:cubicBezTo>
                    <a:pt x="-48" y="553250"/>
                    <a:pt x="39129" y="657587"/>
                    <a:pt x="110242" y="738854"/>
                  </a:cubicBezTo>
                  <a:lnTo>
                    <a:pt x="110242" y="738854"/>
                  </a:lnTo>
                  <a:lnTo>
                    <a:pt x="445522" y="1349693"/>
                  </a:lnTo>
                  <a:lnTo>
                    <a:pt x="780326" y="740093"/>
                  </a:lnTo>
                  <a:cubicBezTo>
                    <a:pt x="942880" y="555403"/>
                    <a:pt x="924925" y="273910"/>
                    <a:pt x="740235" y="111357"/>
                  </a:cubicBezTo>
                  <a:cubicBezTo>
                    <a:pt x="658873" y="39748"/>
                    <a:pt x="554193" y="257"/>
                    <a:pt x="445808" y="286"/>
                  </a:cubicBezTo>
                  <a:close/>
                  <a:moveTo>
                    <a:pt x="445713" y="637318"/>
                  </a:moveTo>
                  <a:cubicBezTo>
                    <a:pt x="339814" y="637261"/>
                    <a:pt x="254013" y="551374"/>
                    <a:pt x="254070" y="445484"/>
                  </a:cubicBezTo>
                  <a:cubicBezTo>
                    <a:pt x="254127" y="339595"/>
                    <a:pt x="340014" y="253784"/>
                    <a:pt x="445903" y="253841"/>
                  </a:cubicBezTo>
                  <a:cubicBezTo>
                    <a:pt x="551764" y="253899"/>
                    <a:pt x="637546" y="339719"/>
                    <a:pt x="637546" y="445580"/>
                  </a:cubicBezTo>
                  <a:cubicBezTo>
                    <a:pt x="637546" y="551479"/>
                    <a:pt x="551698" y="637318"/>
                    <a:pt x="445808" y="637318"/>
                  </a:cubicBezTo>
                  <a:cubicBezTo>
                    <a:pt x="445780" y="637318"/>
                    <a:pt x="445741" y="637318"/>
                    <a:pt x="445713" y="637318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600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0C6179E9-00E8-084A-8692-E74A095D5991}"/>
                </a:ext>
              </a:extLst>
            </p:cNvPr>
            <p:cNvSpPr/>
            <p:nvPr/>
          </p:nvSpPr>
          <p:spPr>
            <a:xfrm>
              <a:off x="7211078" y="5104436"/>
              <a:ext cx="115747" cy="1157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1" name="Group 430">
            <a:extLst>
              <a:ext uri="{FF2B5EF4-FFF2-40B4-BE49-F238E27FC236}">
                <a16:creationId xmlns:a16="http://schemas.microsoft.com/office/drawing/2014/main" id="{16F6D354-34C4-C447-A24D-8B8CDED2CC03}"/>
              </a:ext>
            </a:extLst>
          </p:cNvPr>
          <p:cNvGrpSpPr/>
          <p:nvPr/>
        </p:nvGrpSpPr>
        <p:grpSpPr>
          <a:xfrm>
            <a:off x="15033816" y="7037994"/>
            <a:ext cx="895767" cy="1779578"/>
            <a:chOff x="7050462" y="4352053"/>
            <a:chExt cx="436981" cy="868130"/>
          </a:xfrm>
        </p:grpSpPr>
        <p:sp>
          <p:nvSpPr>
            <p:cNvPr id="432" name="Freeform 431">
              <a:extLst>
                <a:ext uri="{FF2B5EF4-FFF2-40B4-BE49-F238E27FC236}">
                  <a16:creationId xmlns:a16="http://schemas.microsoft.com/office/drawing/2014/main" id="{059E5EB7-E9DA-454B-8882-DF6B055EB0E2}"/>
                </a:ext>
              </a:extLst>
            </p:cNvPr>
            <p:cNvSpPr/>
            <p:nvPr/>
          </p:nvSpPr>
          <p:spPr>
            <a:xfrm>
              <a:off x="7050462" y="4352053"/>
              <a:ext cx="436981" cy="661640"/>
            </a:xfrm>
            <a:custGeom>
              <a:avLst/>
              <a:gdLst>
                <a:gd name="connsiteX0" fmla="*/ 445713 w 891405"/>
                <a:gd name="connsiteY0" fmla="*/ 0 h 1349692"/>
                <a:gd name="connsiteX1" fmla="*/ 0 w 891405"/>
                <a:gd name="connsiteY1" fmla="*/ 445256 h 1349692"/>
                <a:gd name="connsiteX2" fmla="*/ 110242 w 891405"/>
                <a:gd name="connsiteY2" fmla="*/ 738854 h 1349692"/>
                <a:gd name="connsiteX3" fmla="*/ 110242 w 891405"/>
                <a:gd name="connsiteY3" fmla="*/ 738854 h 1349692"/>
                <a:gd name="connsiteX4" fmla="*/ 445522 w 891405"/>
                <a:gd name="connsiteY4" fmla="*/ 1349693 h 1349692"/>
                <a:gd name="connsiteX5" fmla="*/ 780326 w 891405"/>
                <a:gd name="connsiteY5" fmla="*/ 740093 h 1349692"/>
                <a:gd name="connsiteX6" fmla="*/ 740235 w 891405"/>
                <a:gd name="connsiteY6" fmla="*/ 111357 h 1349692"/>
                <a:gd name="connsiteX7" fmla="*/ 445808 w 891405"/>
                <a:gd name="connsiteY7" fmla="*/ 286 h 1349692"/>
                <a:gd name="connsiteX8" fmla="*/ 445713 w 891405"/>
                <a:gd name="connsiteY8" fmla="*/ 637318 h 1349692"/>
                <a:gd name="connsiteX9" fmla="*/ 254070 w 891405"/>
                <a:gd name="connsiteY9" fmla="*/ 445484 h 1349692"/>
                <a:gd name="connsiteX10" fmla="*/ 445903 w 891405"/>
                <a:gd name="connsiteY10" fmla="*/ 253841 h 1349692"/>
                <a:gd name="connsiteX11" fmla="*/ 637546 w 891405"/>
                <a:gd name="connsiteY11" fmla="*/ 445580 h 1349692"/>
                <a:gd name="connsiteX12" fmla="*/ 445808 w 891405"/>
                <a:gd name="connsiteY12" fmla="*/ 637318 h 1349692"/>
                <a:gd name="connsiteX13" fmla="*/ 445713 w 891405"/>
                <a:gd name="connsiteY13" fmla="*/ 637318 h 134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1405" h="1349692">
                  <a:moveTo>
                    <a:pt x="445713" y="0"/>
                  </a:moveTo>
                  <a:cubicBezTo>
                    <a:pt x="199682" y="-124"/>
                    <a:pt x="124" y="199225"/>
                    <a:pt x="0" y="445256"/>
                  </a:cubicBezTo>
                  <a:cubicBezTo>
                    <a:pt x="-48" y="553250"/>
                    <a:pt x="39129" y="657587"/>
                    <a:pt x="110242" y="738854"/>
                  </a:cubicBezTo>
                  <a:lnTo>
                    <a:pt x="110242" y="738854"/>
                  </a:lnTo>
                  <a:lnTo>
                    <a:pt x="445522" y="1349693"/>
                  </a:lnTo>
                  <a:lnTo>
                    <a:pt x="780326" y="740093"/>
                  </a:lnTo>
                  <a:cubicBezTo>
                    <a:pt x="942880" y="555403"/>
                    <a:pt x="924925" y="273910"/>
                    <a:pt x="740235" y="111357"/>
                  </a:cubicBezTo>
                  <a:cubicBezTo>
                    <a:pt x="658873" y="39748"/>
                    <a:pt x="554193" y="257"/>
                    <a:pt x="445808" y="286"/>
                  </a:cubicBezTo>
                  <a:close/>
                  <a:moveTo>
                    <a:pt x="445713" y="637318"/>
                  </a:moveTo>
                  <a:cubicBezTo>
                    <a:pt x="339814" y="637261"/>
                    <a:pt x="254013" y="551374"/>
                    <a:pt x="254070" y="445484"/>
                  </a:cubicBezTo>
                  <a:cubicBezTo>
                    <a:pt x="254127" y="339595"/>
                    <a:pt x="340014" y="253784"/>
                    <a:pt x="445903" y="253841"/>
                  </a:cubicBezTo>
                  <a:cubicBezTo>
                    <a:pt x="551764" y="253899"/>
                    <a:pt x="637546" y="339719"/>
                    <a:pt x="637546" y="445580"/>
                  </a:cubicBezTo>
                  <a:cubicBezTo>
                    <a:pt x="637546" y="551479"/>
                    <a:pt x="551698" y="637318"/>
                    <a:pt x="445808" y="637318"/>
                  </a:cubicBezTo>
                  <a:cubicBezTo>
                    <a:pt x="445780" y="637318"/>
                    <a:pt x="445741" y="637318"/>
                    <a:pt x="445713" y="63731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600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E3BDDB4-7CE5-4343-BC6E-35D7D68999FE}"/>
                </a:ext>
              </a:extLst>
            </p:cNvPr>
            <p:cNvSpPr/>
            <p:nvPr/>
          </p:nvSpPr>
          <p:spPr>
            <a:xfrm>
              <a:off x="7211078" y="5104436"/>
              <a:ext cx="115747" cy="11574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4" name="Group 433">
            <a:extLst>
              <a:ext uri="{FF2B5EF4-FFF2-40B4-BE49-F238E27FC236}">
                <a16:creationId xmlns:a16="http://schemas.microsoft.com/office/drawing/2014/main" id="{876DDE3A-C379-354F-B87D-05610D7F58FD}"/>
              </a:ext>
            </a:extLst>
          </p:cNvPr>
          <p:cNvGrpSpPr/>
          <p:nvPr/>
        </p:nvGrpSpPr>
        <p:grpSpPr>
          <a:xfrm>
            <a:off x="17257176" y="5712450"/>
            <a:ext cx="895767" cy="1779578"/>
            <a:chOff x="7050462" y="4352053"/>
            <a:chExt cx="436981" cy="868130"/>
          </a:xfrm>
        </p:grpSpPr>
        <p:sp>
          <p:nvSpPr>
            <p:cNvPr id="435" name="Freeform 434">
              <a:extLst>
                <a:ext uri="{FF2B5EF4-FFF2-40B4-BE49-F238E27FC236}">
                  <a16:creationId xmlns:a16="http://schemas.microsoft.com/office/drawing/2014/main" id="{30CBB3E0-1264-A541-B0F1-8885E439A129}"/>
                </a:ext>
              </a:extLst>
            </p:cNvPr>
            <p:cNvSpPr/>
            <p:nvPr/>
          </p:nvSpPr>
          <p:spPr>
            <a:xfrm>
              <a:off x="7050462" y="4352053"/>
              <a:ext cx="436981" cy="661640"/>
            </a:xfrm>
            <a:custGeom>
              <a:avLst/>
              <a:gdLst>
                <a:gd name="connsiteX0" fmla="*/ 445713 w 891405"/>
                <a:gd name="connsiteY0" fmla="*/ 0 h 1349692"/>
                <a:gd name="connsiteX1" fmla="*/ 0 w 891405"/>
                <a:gd name="connsiteY1" fmla="*/ 445256 h 1349692"/>
                <a:gd name="connsiteX2" fmla="*/ 110242 w 891405"/>
                <a:gd name="connsiteY2" fmla="*/ 738854 h 1349692"/>
                <a:gd name="connsiteX3" fmla="*/ 110242 w 891405"/>
                <a:gd name="connsiteY3" fmla="*/ 738854 h 1349692"/>
                <a:gd name="connsiteX4" fmla="*/ 445522 w 891405"/>
                <a:gd name="connsiteY4" fmla="*/ 1349693 h 1349692"/>
                <a:gd name="connsiteX5" fmla="*/ 780326 w 891405"/>
                <a:gd name="connsiteY5" fmla="*/ 740093 h 1349692"/>
                <a:gd name="connsiteX6" fmla="*/ 740235 w 891405"/>
                <a:gd name="connsiteY6" fmla="*/ 111357 h 1349692"/>
                <a:gd name="connsiteX7" fmla="*/ 445808 w 891405"/>
                <a:gd name="connsiteY7" fmla="*/ 286 h 1349692"/>
                <a:gd name="connsiteX8" fmla="*/ 445713 w 891405"/>
                <a:gd name="connsiteY8" fmla="*/ 637318 h 1349692"/>
                <a:gd name="connsiteX9" fmla="*/ 254070 w 891405"/>
                <a:gd name="connsiteY9" fmla="*/ 445484 h 1349692"/>
                <a:gd name="connsiteX10" fmla="*/ 445903 w 891405"/>
                <a:gd name="connsiteY10" fmla="*/ 253841 h 1349692"/>
                <a:gd name="connsiteX11" fmla="*/ 637546 w 891405"/>
                <a:gd name="connsiteY11" fmla="*/ 445580 h 1349692"/>
                <a:gd name="connsiteX12" fmla="*/ 445808 w 891405"/>
                <a:gd name="connsiteY12" fmla="*/ 637318 h 1349692"/>
                <a:gd name="connsiteX13" fmla="*/ 445713 w 891405"/>
                <a:gd name="connsiteY13" fmla="*/ 637318 h 1349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1405" h="1349692">
                  <a:moveTo>
                    <a:pt x="445713" y="0"/>
                  </a:moveTo>
                  <a:cubicBezTo>
                    <a:pt x="199682" y="-124"/>
                    <a:pt x="124" y="199225"/>
                    <a:pt x="0" y="445256"/>
                  </a:cubicBezTo>
                  <a:cubicBezTo>
                    <a:pt x="-48" y="553250"/>
                    <a:pt x="39129" y="657587"/>
                    <a:pt x="110242" y="738854"/>
                  </a:cubicBezTo>
                  <a:lnTo>
                    <a:pt x="110242" y="738854"/>
                  </a:lnTo>
                  <a:lnTo>
                    <a:pt x="445522" y="1349693"/>
                  </a:lnTo>
                  <a:lnTo>
                    <a:pt x="780326" y="740093"/>
                  </a:lnTo>
                  <a:cubicBezTo>
                    <a:pt x="942880" y="555403"/>
                    <a:pt x="924925" y="273910"/>
                    <a:pt x="740235" y="111357"/>
                  </a:cubicBezTo>
                  <a:cubicBezTo>
                    <a:pt x="658873" y="39748"/>
                    <a:pt x="554193" y="257"/>
                    <a:pt x="445808" y="286"/>
                  </a:cubicBezTo>
                  <a:close/>
                  <a:moveTo>
                    <a:pt x="445713" y="637318"/>
                  </a:moveTo>
                  <a:cubicBezTo>
                    <a:pt x="339814" y="637261"/>
                    <a:pt x="254013" y="551374"/>
                    <a:pt x="254070" y="445484"/>
                  </a:cubicBezTo>
                  <a:cubicBezTo>
                    <a:pt x="254127" y="339595"/>
                    <a:pt x="340014" y="253784"/>
                    <a:pt x="445903" y="253841"/>
                  </a:cubicBezTo>
                  <a:cubicBezTo>
                    <a:pt x="551764" y="253899"/>
                    <a:pt x="637546" y="339719"/>
                    <a:pt x="637546" y="445580"/>
                  </a:cubicBezTo>
                  <a:cubicBezTo>
                    <a:pt x="637546" y="551479"/>
                    <a:pt x="551698" y="637318"/>
                    <a:pt x="445808" y="637318"/>
                  </a:cubicBezTo>
                  <a:cubicBezTo>
                    <a:pt x="445780" y="637318"/>
                    <a:pt x="445741" y="637318"/>
                    <a:pt x="445713" y="63731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600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0A7D257C-0730-D14A-8986-EA99BFFFBBC5}"/>
                </a:ext>
              </a:extLst>
            </p:cNvPr>
            <p:cNvSpPr/>
            <p:nvPr/>
          </p:nvSpPr>
          <p:spPr>
            <a:xfrm>
              <a:off x="7211078" y="5104436"/>
              <a:ext cx="115747" cy="11574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7" name="CuadroTexto 395">
            <a:extLst>
              <a:ext uri="{FF2B5EF4-FFF2-40B4-BE49-F238E27FC236}">
                <a16:creationId xmlns:a16="http://schemas.microsoft.com/office/drawing/2014/main" id="{B3E4B812-0CD7-A341-A5F7-5E9D5E77E6A0}"/>
              </a:ext>
            </a:extLst>
          </p:cNvPr>
          <p:cNvSpPr txBox="1"/>
          <p:nvPr/>
        </p:nvSpPr>
        <p:spPr>
          <a:xfrm>
            <a:off x="3217006" y="7718147"/>
            <a:ext cx="3320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Awareness</a:t>
            </a:r>
          </a:p>
        </p:txBody>
      </p:sp>
      <p:sp>
        <p:nvSpPr>
          <p:cNvPr id="438" name="CuadroTexto 395">
            <a:extLst>
              <a:ext uri="{FF2B5EF4-FFF2-40B4-BE49-F238E27FC236}">
                <a16:creationId xmlns:a16="http://schemas.microsoft.com/office/drawing/2014/main" id="{7FC6FAD5-0BAE-334D-91FC-C887538B161F}"/>
              </a:ext>
            </a:extLst>
          </p:cNvPr>
          <p:cNvSpPr txBox="1"/>
          <p:nvPr/>
        </p:nvSpPr>
        <p:spPr>
          <a:xfrm>
            <a:off x="8370280" y="7046725"/>
            <a:ext cx="3320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Desire</a:t>
            </a:r>
          </a:p>
        </p:txBody>
      </p:sp>
      <p:sp>
        <p:nvSpPr>
          <p:cNvPr id="439" name="CuadroTexto 395">
            <a:extLst>
              <a:ext uri="{FF2B5EF4-FFF2-40B4-BE49-F238E27FC236}">
                <a16:creationId xmlns:a16="http://schemas.microsoft.com/office/drawing/2014/main" id="{739DDCD5-DD46-E644-B4FE-72D341FFCB5E}"/>
              </a:ext>
            </a:extLst>
          </p:cNvPr>
          <p:cNvSpPr txBox="1"/>
          <p:nvPr/>
        </p:nvSpPr>
        <p:spPr>
          <a:xfrm>
            <a:off x="18189756" y="7046724"/>
            <a:ext cx="3320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Knowledge</a:t>
            </a:r>
          </a:p>
        </p:txBody>
      </p:sp>
      <p:sp>
        <p:nvSpPr>
          <p:cNvPr id="440" name="CuadroTexto 395">
            <a:extLst>
              <a:ext uri="{FF2B5EF4-FFF2-40B4-BE49-F238E27FC236}">
                <a16:creationId xmlns:a16="http://schemas.microsoft.com/office/drawing/2014/main" id="{9F9B95E2-C363-E44F-8A4A-9C3C642EB022}"/>
              </a:ext>
            </a:extLst>
          </p:cNvPr>
          <p:cNvSpPr txBox="1"/>
          <p:nvPr/>
        </p:nvSpPr>
        <p:spPr>
          <a:xfrm>
            <a:off x="15812316" y="8371502"/>
            <a:ext cx="3320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Reinforcement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066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D108824-4612-F947-9672-D55DCC3A5057}"/>
              </a:ext>
            </a:extLst>
          </p:cNvPr>
          <p:cNvGrpSpPr/>
          <p:nvPr/>
        </p:nvGrpSpPr>
        <p:grpSpPr>
          <a:xfrm>
            <a:off x="10860069" y="3633722"/>
            <a:ext cx="10009630" cy="7670867"/>
            <a:chOff x="10860069" y="3633722"/>
            <a:chExt cx="10009630" cy="7670867"/>
          </a:xfrm>
          <a:solidFill>
            <a:schemeClr val="accent2"/>
          </a:solidFill>
        </p:grpSpPr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EE20C5BC-7C4F-2848-83A9-BB0AC4DB993F}"/>
                </a:ext>
              </a:extLst>
            </p:cNvPr>
            <p:cNvGrpSpPr/>
            <p:nvPr/>
          </p:nvGrpSpPr>
          <p:grpSpPr>
            <a:xfrm>
              <a:off x="17067568" y="8851617"/>
              <a:ext cx="3188347" cy="2452972"/>
              <a:chOff x="17313474" y="8259388"/>
              <a:chExt cx="3349052" cy="2754834"/>
            </a:xfrm>
            <a:grpFill/>
          </p:grpSpPr>
          <p:sp>
            <p:nvSpPr>
              <p:cNvPr id="1227" name="Freeform 403">
                <a:extLst>
                  <a:ext uri="{FF2B5EF4-FFF2-40B4-BE49-F238E27FC236}">
                    <a16:creationId xmlns:a16="http://schemas.microsoft.com/office/drawing/2014/main" id="{A4B232B1-0F0E-964E-95AA-543054414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0" name="Freeform 470">
                <a:extLst>
                  <a:ext uri="{FF2B5EF4-FFF2-40B4-BE49-F238E27FC236}">
                    <a16:creationId xmlns:a16="http://schemas.microsoft.com/office/drawing/2014/main" id="{10770A7B-47F6-4C44-AEEB-29025F86C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3" name="Freeform 471">
                <a:extLst>
                  <a:ext uri="{FF2B5EF4-FFF2-40B4-BE49-F238E27FC236}">
                    <a16:creationId xmlns:a16="http://schemas.microsoft.com/office/drawing/2014/main" id="{B170D072-29F5-2140-A0DC-E93056AE36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6" name="Freeform 472">
                <a:extLst>
                  <a:ext uri="{FF2B5EF4-FFF2-40B4-BE49-F238E27FC236}">
                    <a16:creationId xmlns:a16="http://schemas.microsoft.com/office/drawing/2014/main" id="{9E0A0061-4A86-114D-92E3-B7F3CA8A30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9" name="Freeform 473">
                <a:extLst>
                  <a:ext uri="{FF2B5EF4-FFF2-40B4-BE49-F238E27FC236}">
                    <a16:creationId xmlns:a16="http://schemas.microsoft.com/office/drawing/2014/main" id="{43BD2E94-1556-0D45-BDE8-58BF76EB2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2" name="Freeform 474">
                <a:extLst>
                  <a:ext uri="{FF2B5EF4-FFF2-40B4-BE49-F238E27FC236}">
                    <a16:creationId xmlns:a16="http://schemas.microsoft.com/office/drawing/2014/main" id="{CEDBA64C-479C-8E44-B81F-695419769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5" name="Freeform 475">
                <a:extLst>
                  <a:ext uri="{FF2B5EF4-FFF2-40B4-BE49-F238E27FC236}">
                    <a16:creationId xmlns:a16="http://schemas.microsoft.com/office/drawing/2014/main" id="{CA45E643-6C63-1B4B-BE83-47345A69A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8" name="Freeform 476">
                <a:extLst>
                  <a:ext uri="{FF2B5EF4-FFF2-40B4-BE49-F238E27FC236}">
                    <a16:creationId xmlns:a16="http://schemas.microsoft.com/office/drawing/2014/main" id="{67D189D5-E7CF-4A42-97D1-4FD0F0FE3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9" name="Freeform 477">
                <a:extLst>
                  <a:ext uri="{FF2B5EF4-FFF2-40B4-BE49-F238E27FC236}">
                    <a16:creationId xmlns:a16="http://schemas.microsoft.com/office/drawing/2014/main" id="{B1A6EB44-CAD0-1546-A505-9B495172F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0" name="Freeform 478">
                <a:extLst>
                  <a:ext uri="{FF2B5EF4-FFF2-40B4-BE49-F238E27FC236}">
                    <a16:creationId xmlns:a16="http://schemas.microsoft.com/office/drawing/2014/main" id="{9B3B8FCC-DF27-2842-A648-BE90268183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1" name="Freeform 479">
                <a:extLst>
                  <a:ext uri="{FF2B5EF4-FFF2-40B4-BE49-F238E27FC236}">
                    <a16:creationId xmlns:a16="http://schemas.microsoft.com/office/drawing/2014/main" id="{1D5C3475-5FC6-6742-BED9-EF3912587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2" name="Freeform 480">
                <a:extLst>
                  <a:ext uri="{FF2B5EF4-FFF2-40B4-BE49-F238E27FC236}">
                    <a16:creationId xmlns:a16="http://schemas.microsoft.com/office/drawing/2014/main" id="{6F318991-2109-5649-8011-BD56EC55D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3" name="Freeform 481">
                <a:extLst>
                  <a:ext uri="{FF2B5EF4-FFF2-40B4-BE49-F238E27FC236}">
                    <a16:creationId xmlns:a16="http://schemas.microsoft.com/office/drawing/2014/main" id="{A514EEDD-7AE4-FF44-8116-10266613DD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4" name="Freeform 482">
                <a:extLst>
                  <a:ext uri="{FF2B5EF4-FFF2-40B4-BE49-F238E27FC236}">
                    <a16:creationId xmlns:a16="http://schemas.microsoft.com/office/drawing/2014/main" id="{EAE5BB80-6EBC-C145-819E-7D6DB12450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5" name="Freeform 483">
                <a:extLst>
                  <a:ext uri="{FF2B5EF4-FFF2-40B4-BE49-F238E27FC236}">
                    <a16:creationId xmlns:a16="http://schemas.microsoft.com/office/drawing/2014/main" id="{71190ADF-6E6A-9D46-97F5-A6C7170AF5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6" name="Freeform 484">
                <a:extLst>
                  <a:ext uri="{FF2B5EF4-FFF2-40B4-BE49-F238E27FC236}">
                    <a16:creationId xmlns:a16="http://schemas.microsoft.com/office/drawing/2014/main" id="{3760A0FF-B64B-A547-8146-F5BDCCFDB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7" name="Freeform 610">
                <a:extLst>
                  <a:ext uri="{FF2B5EF4-FFF2-40B4-BE49-F238E27FC236}">
                    <a16:creationId xmlns:a16="http://schemas.microsoft.com/office/drawing/2014/main" id="{0C81F0AD-4C3D-1F40-9051-78BCD9390A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8" name="Freeform 612">
                <a:extLst>
                  <a:ext uri="{FF2B5EF4-FFF2-40B4-BE49-F238E27FC236}">
                    <a16:creationId xmlns:a16="http://schemas.microsoft.com/office/drawing/2014/main" id="{C7D9A714-C28D-E243-902C-69588B7FED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9" name="Freeform 707">
                <a:extLst>
                  <a:ext uri="{FF2B5EF4-FFF2-40B4-BE49-F238E27FC236}">
                    <a16:creationId xmlns:a16="http://schemas.microsoft.com/office/drawing/2014/main" id="{DFEA4B33-A4C4-3048-B0E8-92AF36021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0" name="Freeform 708">
                <a:extLst>
                  <a:ext uri="{FF2B5EF4-FFF2-40B4-BE49-F238E27FC236}">
                    <a16:creationId xmlns:a16="http://schemas.microsoft.com/office/drawing/2014/main" id="{4F285058-A902-4443-90B6-242895D96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5" name="Group 474">
              <a:extLst>
                <a:ext uri="{FF2B5EF4-FFF2-40B4-BE49-F238E27FC236}">
                  <a16:creationId xmlns:a16="http://schemas.microsoft.com/office/drawing/2014/main" id="{17147148-5580-FB48-84AB-84902CFC40DF}"/>
                </a:ext>
              </a:extLst>
            </p:cNvPr>
            <p:cNvGrpSpPr/>
            <p:nvPr/>
          </p:nvGrpSpPr>
          <p:grpSpPr>
            <a:xfrm>
              <a:off x="12651647" y="3633722"/>
              <a:ext cx="8218052" cy="5730165"/>
              <a:chOff x="8845781" y="5094993"/>
              <a:chExt cx="6645188" cy="4953956"/>
            </a:xfrm>
            <a:grpFill/>
          </p:grpSpPr>
          <p:sp>
            <p:nvSpPr>
              <p:cNvPr id="734" name="Freeform 406">
                <a:extLst>
                  <a:ext uri="{FF2B5EF4-FFF2-40B4-BE49-F238E27FC236}">
                    <a16:creationId xmlns:a16="http://schemas.microsoft.com/office/drawing/2014/main" id="{54D212ED-5556-674F-836F-8AAA48615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1" y="5495283"/>
                <a:ext cx="708248" cy="516689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407">
                <a:extLst>
                  <a:ext uri="{FF2B5EF4-FFF2-40B4-BE49-F238E27FC236}">
                    <a16:creationId xmlns:a16="http://schemas.microsoft.com/office/drawing/2014/main" id="{F4DEEB2E-8946-AF48-A227-6F64A8527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6078" y="5279524"/>
                <a:ext cx="252180" cy="133431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408">
                <a:extLst>
                  <a:ext uri="{FF2B5EF4-FFF2-40B4-BE49-F238E27FC236}">
                    <a16:creationId xmlns:a16="http://schemas.microsoft.com/office/drawing/2014/main" id="{5D925077-1919-E04A-B3C2-D0CE27E7E0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2189" y="5202872"/>
                <a:ext cx="236083" cy="133431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409">
                <a:extLst>
                  <a:ext uri="{FF2B5EF4-FFF2-40B4-BE49-F238E27FC236}">
                    <a16:creationId xmlns:a16="http://schemas.microsoft.com/office/drawing/2014/main" id="{B28D6702-F16B-E542-90AE-8C72AF861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2437" y="5211388"/>
                <a:ext cx="118041" cy="42586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410">
                <a:extLst>
                  <a:ext uri="{FF2B5EF4-FFF2-40B4-BE49-F238E27FC236}">
                    <a16:creationId xmlns:a16="http://schemas.microsoft.com/office/drawing/2014/main" id="{DBCCDA4D-D146-6546-8E35-9A28A7FD6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3898" y="5094993"/>
                <a:ext cx="198523" cy="133431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411">
                <a:extLst>
                  <a:ext uri="{FF2B5EF4-FFF2-40B4-BE49-F238E27FC236}">
                    <a16:creationId xmlns:a16="http://schemas.microsoft.com/office/drawing/2014/main" id="{6FF8637E-B20D-A441-9F68-C78BCD8EA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6450" y="5620196"/>
                <a:ext cx="198523" cy="68133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412">
                <a:extLst>
                  <a:ext uri="{FF2B5EF4-FFF2-40B4-BE49-F238E27FC236}">
                    <a16:creationId xmlns:a16="http://schemas.microsoft.com/office/drawing/2014/main" id="{85307A14-7E4D-6B4C-BA6E-EC7DE3D8A6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4270" y="5753625"/>
                <a:ext cx="166332" cy="68133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413">
                <a:extLst>
                  <a:ext uri="{FF2B5EF4-FFF2-40B4-BE49-F238E27FC236}">
                    <a16:creationId xmlns:a16="http://schemas.microsoft.com/office/drawing/2014/main" id="{5D369E74-31A7-354F-B874-54B03B0B7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2319" y="5722400"/>
                <a:ext cx="64385" cy="39745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414">
                <a:extLst>
                  <a:ext uri="{FF2B5EF4-FFF2-40B4-BE49-F238E27FC236}">
                    <a16:creationId xmlns:a16="http://schemas.microsoft.com/office/drawing/2014/main" id="{80F84109-9C16-7747-81E6-BBEADB5D8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603162"/>
                <a:ext cx="24144" cy="42586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415">
                <a:extLst>
                  <a:ext uri="{FF2B5EF4-FFF2-40B4-BE49-F238E27FC236}">
                    <a16:creationId xmlns:a16="http://schemas.microsoft.com/office/drawing/2014/main" id="{83323832-CD0D-ED4C-88E7-0D847882A0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728075"/>
                <a:ext cx="32193" cy="42586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416">
                <a:extLst>
                  <a:ext uri="{FF2B5EF4-FFF2-40B4-BE49-F238E27FC236}">
                    <a16:creationId xmlns:a16="http://schemas.microsoft.com/office/drawing/2014/main" id="{8D1E308A-CFB6-FB4F-86AC-0B664767E2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74276" y="5571935"/>
                <a:ext cx="332662" cy="133431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417">
                <a:extLst>
                  <a:ext uri="{FF2B5EF4-FFF2-40B4-BE49-F238E27FC236}">
                    <a16:creationId xmlns:a16="http://schemas.microsoft.com/office/drawing/2014/main" id="{3762AC2A-0CDE-734E-9E58-4C583821DE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53" y="5611680"/>
                <a:ext cx="61703" cy="68133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418">
                <a:extLst>
                  <a:ext uri="{FF2B5EF4-FFF2-40B4-BE49-F238E27FC236}">
                    <a16:creationId xmlns:a16="http://schemas.microsoft.com/office/drawing/2014/main" id="{534F811E-EE18-D34A-8545-ADBA2327B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94931" y="6063070"/>
                <a:ext cx="85847" cy="5109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419">
                <a:extLst>
                  <a:ext uri="{FF2B5EF4-FFF2-40B4-BE49-F238E27FC236}">
                    <a16:creationId xmlns:a16="http://schemas.microsoft.com/office/drawing/2014/main" id="{BDCCF9F6-BBF5-594F-A2AC-61AE6D4A9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28598" y="6795519"/>
                <a:ext cx="48288" cy="42586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420">
                <a:extLst>
                  <a:ext uri="{FF2B5EF4-FFF2-40B4-BE49-F238E27FC236}">
                    <a16:creationId xmlns:a16="http://schemas.microsoft.com/office/drawing/2014/main" id="{EB57492E-82A9-8344-83A1-B2858B527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2324" y="7039668"/>
                <a:ext cx="40241" cy="22711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421">
                <a:extLst>
                  <a:ext uri="{FF2B5EF4-FFF2-40B4-BE49-F238E27FC236}">
                    <a16:creationId xmlns:a16="http://schemas.microsoft.com/office/drawing/2014/main" id="{BFCFD84B-DAB7-D848-A45F-1A7DD0653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90571" y="7289494"/>
                <a:ext cx="40241" cy="39745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422">
                <a:extLst>
                  <a:ext uri="{FF2B5EF4-FFF2-40B4-BE49-F238E27FC236}">
                    <a16:creationId xmlns:a16="http://schemas.microsoft.com/office/drawing/2014/main" id="{54058E75-C1B6-714C-9DA7-5C34F45B1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6428" y="7354789"/>
                <a:ext cx="16097" cy="8516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423">
                <a:extLst>
                  <a:ext uri="{FF2B5EF4-FFF2-40B4-BE49-F238E27FC236}">
                    <a16:creationId xmlns:a16="http://schemas.microsoft.com/office/drawing/2014/main" id="{5059C5E1-0422-9947-8ADA-7B062FFE6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6435" y="7488219"/>
                <a:ext cx="24144" cy="8516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424">
                <a:extLst>
                  <a:ext uri="{FF2B5EF4-FFF2-40B4-BE49-F238E27FC236}">
                    <a16:creationId xmlns:a16="http://schemas.microsoft.com/office/drawing/2014/main" id="{A3693557-A5F4-6D49-A96B-247CF29E0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2537" y="7530804"/>
                <a:ext cx="56338" cy="34068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425">
                <a:extLst>
                  <a:ext uri="{FF2B5EF4-FFF2-40B4-BE49-F238E27FC236}">
                    <a16:creationId xmlns:a16="http://schemas.microsoft.com/office/drawing/2014/main" id="{F09133AC-434C-D44B-ABAC-C3D5CBAF2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0835" y="7564871"/>
                <a:ext cx="45606" cy="3123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426">
                <a:extLst>
                  <a:ext uri="{FF2B5EF4-FFF2-40B4-BE49-F238E27FC236}">
                    <a16:creationId xmlns:a16="http://schemas.microsoft.com/office/drawing/2014/main" id="{BFB01A9A-4010-394B-A44F-D9D02F797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0594" y="7590421"/>
                <a:ext cx="40241" cy="39745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427">
                <a:extLst>
                  <a:ext uri="{FF2B5EF4-FFF2-40B4-BE49-F238E27FC236}">
                    <a16:creationId xmlns:a16="http://schemas.microsoft.com/office/drawing/2014/main" id="{940C07F6-E9AC-C641-ADA7-ACEB3D745C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2544" y="7647199"/>
                <a:ext cx="8048" cy="8516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428">
                <a:extLst>
                  <a:ext uri="{FF2B5EF4-FFF2-40B4-BE49-F238E27FC236}">
                    <a16:creationId xmlns:a16="http://schemas.microsoft.com/office/drawing/2014/main" id="{AEA13837-3989-B741-BF7C-7E35D3B890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2303" y="7613132"/>
                <a:ext cx="40241" cy="34068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429">
                <a:extLst>
                  <a:ext uri="{FF2B5EF4-FFF2-40B4-BE49-F238E27FC236}">
                    <a16:creationId xmlns:a16="http://schemas.microsoft.com/office/drawing/2014/main" id="{919E985F-CB28-BB43-B3BF-4CCDCCCF6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2565" y="7922577"/>
                <a:ext cx="16097" cy="2555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58" name="Group 757">
                <a:extLst>
                  <a:ext uri="{FF2B5EF4-FFF2-40B4-BE49-F238E27FC236}">
                    <a16:creationId xmlns:a16="http://schemas.microsoft.com/office/drawing/2014/main" id="{65461FB2-36F1-EB4E-BF37-887EED0DF98F}"/>
                  </a:ext>
                </a:extLst>
              </p:cNvPr>
              <p:cNvGrpSpPr/>
              <p:nvPr/>
            </p:nvGrpSpPr>
            <p:grpSpPr>
              <a:xfrm>
                <a:off x="13132831" y="7564871"/>
                <a:ext cx="587520" cy="590499"/>
                <a:chOff x="5961121" y="2686387"/>
                <a:chExt cx="288233" cy="273757"/>
              </a:xfrm>
              <a:grpFill/>
            </p:grpSpPr>
            <p:sp>
              <p:nvSpPr>
                <p:cNvPr id="857" name="Freeform 856">
                  <a:extLst>
                    <a:ext uri="{FF2B5EF4-FFF2-40B4-BE49-F238E27FC236}">
                      <a16:creationId xmlns:a16="http://schemas.microsoft.com/office/drawing/2014/main" id="{AA08837A-9E13-8F43-8D62-7E635587DD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8" name="Freeform 857">
                  <a:extLst>
                    <a:ext uri="{FF2B5EF4-FFF2-40B4-BE49-F238E27FC236}">
                      <a16:creationId xmlns:a16="http://schemas.microsoft.com/office/drawing/2014/main" id="{6104DC5A-B206-D24A-93AF-86CB720E95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59" name="Freeform 432">
                <a:extLst>
                  <a:ext uri="{FF2B5EF4-FFF2-40B4-BE49-F238E27FC236}">
                    <a16:creationId xmlns:a16="http://schemas.microsoft.com/office/drawing/2014/main" id="{3F3A2ED1-7794-BE41-A1D5-5B16B272A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0378" y="8107108"/>
                <a:ext cx="16097" cy="22711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433">
                <a:extLst>
                  <a:ext uri="{FF2B5EF4-FFF2-40B4-BE49-F238E27FC236}">
                    <a16:creationId xmlns:a16="http://schemas.microsoft.com/office/drawing/2014/main" id="{0718F334-9CD1-824B-A0E9-459E807E0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6482" y="8107108"/>
                <a:ext cx="101944" cy="82329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434">
                <a:extLst>
                  <a:ext uri="{FF2B5EF4-FFF2-40B4-BE49-F238E27FC236}">
                    <a16:creationId xmlns:a16="http://schemas.microsoft.com/office/drawing/2014/main" id="{34579908-C578-274B-B9A6-C775EDE15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4537" y="8138337"/>
                <a:ext cx="85847" cy="133431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435">
                <a:extLst>
                  <a:ext uri="{FF2B5EF4-FFF2-40B4-BE49-F238E27FC236}">
                    <a16:creationId xmlns:a16="http://schemas.microsoft.com/office/drawing/2014/main" id="{D292A23F-FE55-F849-B5AE-4D28F579CB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8691" y="8464819"/>
                <a:ext cx="29511" cy="2555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436">
                <a:extLst>
                  <a:ext uri="{FF2B5EF4-FFF2-40B4-BE49-F238E27FC236}">
                    <a16:creationId xmlns:a16="http://schemas.microsoft.com/office/drawing/2014/main" id="{BC3FE2B0-5047-4643-8BFF-E97C27C9F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68441" y="8382486"/>
                <a:ext cx="16097" cy="1419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437">
                <a:extLst>
                  <a:ext uri="{FF2B5EF4-FFF2-40B4-BE49-F238E27FC236}">
                    <a16:creationId xmlns:a16="http://schemas.microsoft.com/office/drawing/2014/main" id="{651A20A5-1F60-DA48-B79A-58B12D167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8555663"/>
                <a:ext cx="16097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438">
                <a:extLst>
                  <a:ext uri="{FF2B5EF4-FFF2-40B4-BE49-F238E27FC236}">
                    <a16:creationId xmlns:a16="http://schemas.microsoft.com/office/drawing/2014/main" id="{8DE02568-329C-5743-B236-56AEF13F1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272" y="8524434"/>
                <a:ext cx="93897" cy="139108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439">
                <a:extLst>
                  <a:ext uri="{FF2B5EF4-FFF2-40B4-BE49-F238E27FC236}">
                    <a16:creationId xmlns:a16="http://schemas.microsoft.com/office/drawing/2014/main" id="{574EA694-B8BB-364C-B2C9-F07B3BBB4B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2155" y="8757228"/>
                <a:ext cx="109992" cy="82329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440">
                <a:extLst>
                  <a:ext uri="{FF2B5EF4-FFF2-40B4-BE49-F238E27FC236}">
                    <a16:creationId xmlns:a16="http://schemas.microsoft.com/office/drawing/2014/main" id="{16B6F841-A590-874D-A4DE-42FA5B43B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8814007"/>
                <a:ext cx="158282" cy="23563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441">
                <a:extLst>
                  <a:ext uri="{FF2B5EF4-FFF2-40B4-BE49-F238E27FC236}">
                    <a16:creationId xmlns:a16="http://schemas.microsoft.com/office/drawing/2014/main" id="{F9872818-DB2F-C04D-89D7-0490008A7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2" y="9015570"/>
                <a:ext cx="48288" cy="65297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442">
                <a:extLst>
                  <a:ext uri="{FF2B5EF4-FFF2-40B4-BE49-F238E27FC236}">
                    <a16:creationId xmlns:a16="http://schemas.microsoft.com/office/drawing/2014/main" id="{542C57C7-B0C7-5742-A612-03E0A873F2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9072349"/>
                <a:ext cx="77799" cy="110719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443">
                <a:extLst>
                  <a:ext uri="{FF2B5EF4-FFF2-40B4-BE49-F238E27FC236}">
                    <a16:creationId xmlns:a16="http://schemas.microsoft.com/office/drawing/2014/main" id="{C2058259-3E05-7446-BD5C-4A370B30D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4317" y="9024088"/>
                <a:ext cx="48288" cy="65297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444">
                <a:extLst>
                  <a:ext uri="{FF2B5EF4-FFF2-40B4-BE49-F238E27FC236}">
                    <a16:creationId xmlns:a16="http://schemas.microsoft.com/office/drawing/2014/main" id="{F9BA3EDF-2EDC-5D40-98A5-2A3699428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0657" y="9089383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445">
                <a:extLst>
                  <a:ext uri="{FF2B5EF4-FFF2-40B4-BE49-F238E27FC236}">
                    <a16:creationId xmlns:a16="http://schemas.microsoft.com/office/drawing/2014/main" id="{F7E395BD-6A7F-5C4C-BE92-2C8D88854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86754" y="9140483"/>
                <a:ext cx="53656" cy="90845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446">
                <a:extLst>
                  <a:ext uri="{FF2B5EF4-FFF2-40B4-BE49-F238E27FC236}">
                    <a16:creationId xmlns:a16="http://schemas.microsoft.com/office/drawing/2014/main" id="{3DF72F51-2F1E-C446-9913-94F7663B2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32358" y="9131968"/>
                <a:ext cx="32193" cy="65297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447">
                <a:extLst>
                  <a:ext uri="{FF2B5EF4-FFF2-40B4-BE49-F238E27FC236}">
                    <a16:creationId xmlns:a16="http://schemas.microsoft.com/office/drawing/2014/main" id="{97427924-1FFE-8D43-8DD0-08FB9B92BB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74552"/>
                <a:ext cx="48288" cy="3123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448">
                <a:extLst>
                  <a:ext uri="{FF2B5EF4-FFF2-40B4-BE49-F238E27FC236}">
                    <a16:creationId xmlns:a16="http://schemas.microsoft.com/office/drawing/2014/main" id="{8226CA04-3A13-4F45-BE28-F8C5EF345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97265"/>
                <a:ext cx="109992" cy="176016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449">
                <a:extLst>
                  <a:ext uri="{FF2B5EF4-FFF2-40B4-BE49-F238E27FC236}">
                    <a16:creationId xmlns:a16="http://schemas.microsoft.com/office/drawing/2014/main" id="{74E55AE7-5161-F943-B092-A9D54446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8704" y="9231330"/>
                <a:ext cx="93897" cy="85168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450">
                <a:extLst>
                  <a:ext uri="{FF2B5EF4-FFF2-40B4-BE49-F238E27FC236}">
                    <a16:creationId xmlns:a16="http://schemas.microsoft.com/office/drawing/2014/main" id="{98F1F292-A585-A441-8F50-EB0B500BC9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8229" y="9149000"/>
                <a:ext cx="93897" cy="99363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451">
                <a:extLst>
                  <a:ext uri="{FF2B5EF4-FFF2-40B4-BE49-F238E27FC236}">
                    <a16:creationId xmlns:a16="http://schemas.microsoft.com/office/drawing/2014/main" id="{C4BB287E-5A12-114F-A0BF-5E59B454D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4553" y="9024088"/>
                <a:ext cx="16097" cy="8516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452">
                <a:extLst>
                  <a:ext uri="{FF2B5EF4-FFF2-40B4-BE49-F238E27FC236}">
                    <a16:creationId xmlns:a16="http://schemas.microsoft.com/office/drawing/2014/main" id="{D527C730-4014-CC42-83AD-46B4FAF9E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4380" y="9364761"/>
                <a:ext cx="439973" cy="485460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453">
                <a:extLst>
                  <a:ext uri="{FF2B5EF4-FFF2-40B4-BE49-F238E27FC236}">
                    <a16:creationId xmlns:a16="http://schemas.microsoft.com/office/drawing/2014/main" id="{111804EF-3922-AF44-8103-E37AA1C4D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2180" y="9540778"/>
                <a:ext cx="40241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454">
                <a:extLst>
                  <a:ext uri="{FF2B5EF4-FFF2-40B4-BE49-F238E27FC236}">
                    <a16:creationId xmlns:a16="http://schemas.microsoft.com/office/drawing/2014/main" id="{15C8A2BB-3AFC-444F-BA87-F3C4A5C91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8520" y="9640141"/>
                <a:ext cx="37559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9FC13105-FE6F-4E4B-8516-DBA6A01A7D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112" y="9665688"/>
                <a:ext cx="56338" cy="59618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9D0AF499-B20B-6A4D-B3DA-CB21343DD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12643" y="9708274"/>
                <a:ext cx="29511" cy="3123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06FE9910-F064-C446-80D9-24190E104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2159" y="9850220"/>
                <a:ext cx="362173" cy="124913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E33A17DD-DDB6-1343-9ACE-D0A7E8CD1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00436" y="9881447"/>
                <a:ext cx="61703" cy="2555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459">
                <a:extLst>
                  <a:ext uri="{FF2B5EF4-FFF2-40B4-BE49-F238E27FC236}">
                    <a16:creationId xmlns:a16="http://schemas.microsoft.com/office/drawing/2014/main" id="{85AD84ED-2EE1-D04F-849D-0A510B934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6283" y="9941066"/>
                <a:ext cx="48288" cy="34068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460">
                <a:extLst>
                  <a:ext uri="{FF2B5EF4-FFF2-40B4-BE49-F238E27FC236}">
                    <a16:creationId xmlns:a16="http://schemas.microsoft.com/office/drawing/2014/main" id="{727EC0F4-BDFD-5B48-908E-3D269AA7A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4574" y="9949581"/>
                <a:ext cx="37559" cy="2555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461">
                <a:extLst>
                  <a:ext uri="{FF2B5EF4-FFF2-40B4-BE49-F238E27FC236}">
                    <a16:creationId xmlns:a16="http://schemas.microsoft.com/office/drawing/2014/main" id="{CF38FA16-C84E-0340-BE79-8E29CFAAC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4083" y="9949581"/>
                <a:ext cx="56338" cy="34068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462">
                <a:extLst>
                  <a:ext uri="{FF2B5EF4-FFF2-40B4-BE49-F238E27FC236}">
                    <a16:creationId xmlns:a16="http://schemas.microsoft.com/office/drawing/2014/main" id="{B3554B4A-6459-8243-A1D9-5FD5713B8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04325" y="9941066"/>
                <a:ext cx="64385" cy="42586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463">
                <a:extLst>
                  <a:ext uri="{FF2B5EF4-FFF2-40B4-BE49-F238E27FC236}">
                    <a16:creationId xmlns:a16="http://schemas.microsoft.com/office/drawing/2014/main" id="{E836E304-4550-2740-87E0-BF3D1E0B2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9949581"/>
                <a:ext cx="96579" cy="34068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464">
                <a:extLst>
                  <a:ext uri="{FF2B5EF4-FFF2-40B4-BE49-F238E27FC236}">
                    <a16:creationId xmlns:a16="http://schemas.microsoft.com/office/drawing/2014/main" id="{FD88A41B-7794-324E-9BAB-323F8D55B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60664" y="9997845"/>
                <a:ext cx="85847" cy="5109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465">
                <a:extLst>
                  <a:ext uri="{FF2B5EF4-FFF2-40B4-BE49-F238E27FC236}">
                    <a16:creationId xmlns:a16="http://schemas.microsoft.com/office/drawing/2014/main" id="{E130B340-4CEB-B544-932C-D79FAE803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34303" y="9730985"/>
                <a:ext cx="48288" cy="34068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466">
                <a:extLst>
                  <a:ext uri="{FF2B5EF4-FFF2-40B4-BE49-F238E27FC236}">
                    <a16:creationId xmlns:a16="http://schemas.microsoft.com/office/drawing/2014/main" id="{937B5946-AD5C-764F-9270-669583475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4787" y="9725308"/>
                <a:ext cx="118041" cy="39745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467">
                <a:extLst>
                  <a:ext uri="{FF2B5EF4-FFF2-40B4-BE49-F238E27FC236}">
                    <a16:creationId xmlns:a16="http://schemas.microsoft.com/office/drawing/2014/main" id="{EA918D09-159E-6540-98F3-3FA408F90A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615" y="9532257"/>
                <a:ext cx="252180" cy="300927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468">
                <a:extLst>
                  <a:ext uri="{FF2B5EF4-FFF2-40B4-BE49-F238E27FC236}">
                    <a16:creationId xmlns:a16="http://schemas.microsoft.com/office/drawing/2014/main" id="{BCAB7707-277D-F042-9ECB-7244FF51E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515223"/>
                <a:ext cx="61703" cy="124913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469">
                <a:extLst>
                  <a:ext uri="{FF2B5EF4-FFF2-40B4-BE49-F238E27FC236}">
                    <a16:creationId xmlns:a16="http://schemas.microsoft.com/office/drawing/2014/main" id="{DE6D6620-B904-024B-BCE1-53655C787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2837" y="9498193"/>
                <a:ext cx="21461" cy="17034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485">
                <a:extLst>
                  <a:ext uri="{FF2B5EF4-FFF2-40B4-BE49-F238E27FC236}">
                    <a16:creationId xmlns:a16="http://schemas.microsoft.com/office/drawing/2014/main" id="{99053900-1B8D-9E44-BAFC-0FF9AC0DC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74416" y="9197265"/>
                <a:ext cx="85847" cy="150465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487">
                <a:extLst>
                  <a:ext uri="{FF2B5EF4-FFF2-40B4-BE49-F238E27FC236}">
                    <a16:creationId xmlns:a16="http://schemas.microsoft.com/office/drawing/2014/main" id="{970ED348-DC53-ED4D-A8C9-91A2F68B97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6020485"/>
                <a:ext cx="85847" cy="68133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488">
                <a:extLst>
                  <a:ext uri="{FF2B5EF4-FFF2-40B4-BE49-F238E27FC236}">
                    <a16:creationId xmlns:a16="http://schemas.microsoft.com/office/drawing/2014/main" id="{992D40CC-0AD0-CC4F-9C86-1ABE89CF2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5714" y="6071588"/>
                <a:ext cx="85847" cy="82329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489">
                <a:extLst>
                  <a:ext uri="{FF2B5EF4-FFF2-40B4-BE49-F238E27FC236}">
                    <a16:creationId xmlns:a16="http://schemas.microsoft.com/office/drawing/2014/main" id="{59DFAA04-A264-744E-BCF8-EAD40CEEE3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4196" y="5787692"/>
                <a:ext cx="69752" cy="42586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490">
                <a:extLst>
                  <a:ext uri="{FF2B5EF4-FFF2-40B4-BE49-F238E27FC236}">
                    <a16:creationId xmlns:a16="http://schemas.microsoft.com/office/drawing/2014/main" id="{9B6F34AF-670A-2543-854C-22CBF07AFB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76291" y="5705363"/>
                <a:ext cx="77799" cy="39745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491">
                <a:extLst>
                  <a:ext uri="{FF2B5EF4-FFF2-40B4-BE49-F238E27FC236}">
                    <a16:creationId xmlns:a16="http://schemas.microsoft.com/office/drawing/2014/main" id="{E451886F-91EC-AA4D-86FE-212B89E9A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2196" y="5103509"/>
                <a:ext cx="48288" cy="17034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492">
                <a:extLst>
                  <a:ext uri="{FF2B5EF4-FFF2-40B4-BE49-F238E27FC236}">
                    <a16:creationId xmlns:a16="http://schemas.microsoft.com/office/drawing/2014/main" id="{484E59A3-4408-3045-9603-4B42C2CD8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2225" y="5821763"/>
                <a:ext cx="45606" cy="34068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496">
                <a:extLst>
                  <a:ext uri="{FF2B5EF4-FFF2-40B4-BE49-F238E27FC236}">
                    <a16:creationId xmlns:a16="http://schemas.microsoft.com/office/drawing/2014/main" id="{EAEE7E88-F83E-FD4B-A4B0-0AA9928F71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1852" y="8030459"/>
                <a:ext cx="101944" cy="59618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497">
                <a:extLst>
                  <a:ext uri="{FF2B5EF4-FFF2-40B4-BE49-F238E27FC236}">
                    <a16:creationId xmlns:a16="http://schemas.microsoft.com/office/drawing/2014/main" id="{8D49211C-6F23-E144-B338-93EB8F2BAB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6" y="8038974"/>
                <a:ext cx="118041" cy="34068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611">
                <a:extLst>
                  <a:ext uri="{FF2B5EF4-FFF2-40B4-BE49-F238E27FC236}">
                    <a16:creationId xmlns:a16="http://schemas.microsoft.com/office/drawing/2014/main" id="{3026191C-2C93-474E-8EE7-3A5708149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665686"/>
                <a:ext cx="16097" cy="1703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643">
                <a:extLst>
                  <a:ext uri="{FF2B5EF4-FFF2-40B4-BE49-F238E27FC236}">
                    <a16:creationId xmlns:a16="http://schemas.microsoft.com/office/drawing/2014/main" id="{D4002806-11BF-CB48-8C02-C46CFBC6D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1" y="9975134"/>
                <a:ext cx="80483" cy="7381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644">
                <a:extLst>
                  <a:ext uri="{FF2B5EF4-FFF2-40B4-BE49-F238E27FC236}">
                    <a16:creationId xmlns:a16="http://schemas.microsoft.com/office/drawing/2014/main" id="{249231FB-683D-C44A-8E5E-46CA82EBF6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8696" y="9958099"/>
                <a:ext cx="101944" cy="39745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671">
                <a:extLst>
                  <a:ext uri="{FF2B5EF4-FFF2-40B4-BE49-F238E27FC236}">
                    <a16:creationId xmlns:a16="http://schemas.microsoft.com/office/drawing/2014/main" id="{378FD836-965B-4542-92CA-A69FD826A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781" y="7738047"/>
                <a:ext cx="244133" cy="266861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675">
                <a:extLst>
                  <a:ext uri="{FF2B5EF4-FFF2-40B4-BE49-F238E27FC236}">
                    <a16:creationId xmlns:a16="http://schemas.microsoft.com/office/drawing/2014/main" id="{468C5792-5BE1-2246-B0B2-1CE579050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680" y="7763595"/>
                <a:ext cx="150235" cy="133431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676">
                <a:extLst>
                  <a:ext uri="{FF2B5EF4-FFF2-40B4-BE49-F238E27FC236}">
                    <a16:creationId xmlns:a16="http://schemas.microsoft.com/office/drawing/2014/main" id="{B58A9094-EFDE-FD49-89AC-C5288368A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4018" y="7831731"/>
                <a:ext cx="777999" cy="698378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677">
                <a:extLst>
                  <a:ext uri="{FF2B5EF4-FFF2-40B4-BE49-F238E27FC236}">
                    <a16:creationId xmlns:a16="http://schemas.microsoft.com/office/drawing/2014/main" id="{6524F6DD-3275-EC43-AAAB-3D2B162AF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4" y="7840248"/>
                <a:ext cx="61705" cy="48264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678">
                <a:extLst>
                  <a:ext uri="{FF2B5EF4-FFF2-40B4-BE49-F238E27FC236}">
                    <a16:creationId xmlns:a16="http://schemas.microsoft.com/office/drawing/2014/main" id="{8B86A6A3-ACFD-4146-BF5B-A0C303722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7685" y="7638682"/>
                <a:ext cx="276326" cy="150467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679">
                <a:extLst>
                  <a:ext uri="{FF2B5EF4-FFF2-40B4-BE49-F238E27FC236}">
                    <a16:creationId xmlns:a16="http://schemas.microsoft.com/office/drawing/2014/main" id="{A1676B8B-DAAB-A347-82FC-9B9D65E30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8163" y="7738047"/>
                <a:ext cx="211937" cy="176016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680">
                <a:extLst>
                  <a:ext uri="{FF2B5EF4-FFF2-40B4-BE49-F238E27FC236}">
                    <a16:creationId xmlns:a16="http://schemas.microsoft.com/office/drawing/2014/main" id="{540BFC2D-65AA-E143-8A7D-2BC8AA1F6C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7913" y="8288802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681">
                <a:extLst>
                  <a:ext uri="{FF2B5EF4-FFF2-40B4-BE49-F238E27FC236}">
                    <a16:creationId xmlns:a16="http://schemas.microsoft.com/office/drawing/2014/main" id="{2FADA8B9-C704-0249-A23E-3F3E1D811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7943" y="7973678"/>
                <a:ext cx="273642" cy="224276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682">
                <a:extLst>
                  <a:ext uri="{FF2B5EF4-FFF2-40B4-BE49-F238E27FC236}">
                    <a16:creationId xmlns:a16="http://schemas.microsoft.com/office/drawing/2014/main" id="{4066F12E-CC4B-954A-99C6-0916818EF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4031" y="7956645"/>
                <a:ext cx="391683" cy="391773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683">
                <a:extLst>
                  <a:ext uri="{FF2B5EF4-FFF2-40B4-BE49-F238E27FC236}">
                    <a16:creationId xmlns:a16="http://schemas.microsoft.com/office/drawing/2014/main" id="{8A5F11DE-3591-3047-A967-F378AD529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7720" y="7729531"/>
                <a:ext cx="745806" cy="300927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684">
                <a:extLst>
                  <a:ext uri="{FF2B5EF4-FFF2-40B4-BE49-F238E27FC236}">
                    <a16:creationId xmlns:a16="http://schemas.microsoft.com/office/drawing/2014/main" id="{9EF7D304-50B1-2742-AE4A-B90AFD10B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5747" y="8206473"/>
                <a:ext cx="826288" cy="701220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685">
                <a:extLst>
                  <a:ext uri="{FF2B5EF4-FFF2-40B4-BE49-F238E27FC236}">
                    <a16:creationId xmlns:a16="http://schemas.microsoft.com/office/drawing/2014/main" id="{BF99AD02-2D08-0745-9F95-6155EF0E3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55369"/>
                <a:ext cx="163648" cy="184531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1" name="Freeform 686">
                <a:extLst>
                  <a:ext uri="{FF2B5EF4-FFF2-40B4-BE49-F238E27FC236}">
                    <a16:creationId xmlns:a16="http://schemas.microsoft.com/office/drawing/2014/main" id="{A3790C67-8ADD-0F43-88EF-8F4786732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893" y="8090076"/>
                <a:ext cx="61705" cy="73815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2" name="Freeform 687">
                <a:extLst>
                  <a:ext uri="{FF2B5EF4-FFF2-40B4-BE49-F238E27FC236}">
                    <a16:creationId xmlns:a16="http://schemas.microsoft.com/office/drawing/2014/main" id="{037E231F-A2B0-094C-9298-8E390971B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89439"/>
                <a:ext cx="24146" cy="59618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3" name="Freeform 688">
                <a:extLst>
                  <a:ext uri="{FF2B5EF4-FFF2-40B4-BE49-F238E27FC236}">
                    <a16:creationId xmlns:a16="http://schemas.microsoft.com/office/drawing/2014/main" id="{FA088B0B-390C-B74C-B66A-AADC356EB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9652" y="8155369"/>
                <a:ext cx="64385" cy="218601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689">
                <a:extLst>
                  <a:ext uri="{FF2B5EF4-FFF2-40B4-BE49-F238E27FC236}">
                    <a16:creationId xmlns:a16="http://schemas.microsoft.com/office/drawing/2014/main" id="{8586B1DF-9C77-FB40-AA5D-4B014746C2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1561" y="8481848"/>
                <a:ext cx="40241" cy="65297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690">
                <a:extLst>
                  <a:ext uri="{FF2B5EF4-FFF2-40B4-BE49-F238E27FC236}">
                    <a16:creationId xmlns:a16="http://schemas.microsoft.com/office/drawing/2014/main" id="{A12E8E2D-86AD-DD4C-89B3-6F56E3E21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9633" y="8791295"/>
                <a:ext cx="418509" cy="281057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691">
                <a:extLst>
                  <a:ext uri="{FF2B5EF4-FFF2-40B4-BE49-F238E27FC236}">
                    <a16:creationId xmlns:a16="http://schemas.microsoft.com/office/drawing/2014/main" id="{8B8635F9-3B87-714E-95C9-DA348E0A3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0" y="8481848"/>
                <a:ext cx="321930" cy="408808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692">
                <a:extLst>
                  <a:ext uri="{FF2B5EF4-FFF2-40B4-BE49-F238E27FC236}">
                    <a16:creationId xmlns:a16="http://schemas.microsoft.com/office/drawing/2014/main" id="{AEC6C876-2F5E-DF44-8B20-5FB1BAAF4B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952" y="7681269"/>
                <a:ext cx="431925" cy="198727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693">
                <a:extLst>
                  <a:ext uri="{FF2B5EF4-FFF2-40B4-BE49-F238E27FC236}">
                    <a16:creationId xmlns:a16="http://schemas.microsoft.com/office/drawing/2014/main" id="{C4E5109C-716B-584A-BF7F-14FBE6923D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38134" y="7556355"/>
                <a:ext cx="700200" cy="43435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694">
                <a:extLst>
                  <a:ext uri="{FF2B5EF4-FFF2-40B4-BE49-F238E27FC236}">
                    <a16:creationId xmlns:a16="http://schemas.microsoft.com/office/drawing/2014/main" id="{57599B2B-FE23-F14F-9E8F-727F78307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0072" y="8038974"/>
                <a:ext cx="0" cy="851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695">
                <a:extLst>
                  <a:ext uri="{FF2B5EF4-FFF2-40B4-BE49-F238E27FC236}">
                    <a16:creationId xmlns:a16="http://schemas.microsoft.com/office/drawing/2014/main" id="{687E6C16-EB96-4C48-8963-FFD9B80D4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98" y="7706818"/>
                <a:ext cx="574108" cy="357706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3" name="Freeform 696">
                <a:extLst>
                  <a:ext uri="{FF2B5EF4-FFF2-40B4-BE49-F238E27FC236}">
                    <a16:creationId xmlns:a16="http://schemas.microsoft.com/office/drawing/2014/main" id="{9E0E825A-0A38-9E40-994A-9EBEC51BA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4202" y="7789147"/>
                <a:ext cx="313881" cy="224276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4" name="Freeform 697">
                <a:extLst>
                  <a:ext uri="{FF2B5EF4-FFF2-40B4-BE49-F238E27FC236}">
                    <a16:creationId xmlns:a16="http://schemas.microsoft.com/office/drawing/2014/main" id="{200403B5-487A-8846-A0D7-2860770AC8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024" y="7982196"/>
                <a:ext cx="651912" cy="616052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5" name="Freeform 698">
                <a:extLst>
                  <a:ext uri="{FF2B5EF4-FFF2-40B4-BE49-F238E27FC236}">
                    <a16:creationId xmlns:a16="http://schemas.microsoft.com/office/drawing/2014/main" id="{A21C54FC-BD51-F04B-8F15-FAD384769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9830" y="7905544"/>
                <a:ext cx="590207" cy="442874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6" name="Freeform 699">
                <a:extLst>
                  <a:ext uri="{FF2B5EF4-FFF2-40B4-BE49-F238E27FC236}">
                    <a16:creationId xmlns:a16="http://schemas.microsoft.com/office/drawing/2014/main" id="{493E65B3-7408-4240-BE0A-EFD699295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7547837"/>
                <a:ext cx="21461" cy="34068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7" name="Freeform 700">
                <a:extLst>
                  <a:ext uri="{FF2B5EF4-FFF2-40B4-BE49-F238E27FC236}">
                    <a16:creationId xmlns:a16="http://schemas.microsoft.com/office/drawing/2014/main" id="{A6050E16-89DA-1F49-9A88-E8A113393A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59864" y="7022635"/>
                <a:ext cx="1596241" cy="809100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8" name="Freeform 701">
                <a:extLst>
                  <a:ext uri="{FF2B5EF4-FFF2-40B4-BE49-F238E27FC236}">
                    <a16:creationId xmlns:a16="http://schemas.microsoft.com/office/drawing/2014/main" id="{123B4C90-4412-0048-BDAE-FF551FBA6F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3712" y="8030456"/>
                <a:ext cx="1102612" cy="1243456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9" name="Freeform 702">
                <a:extLst>
                  <a:ext uri="{FF2B5EF4-FFF2-40B4-BE49-F238E27FC236}">
                    <a16:creationId xmlns:a16="http://schemas.microsoft.com/office/drawing/2014/main" id="{7C5F81D6-DF3F-9645-91FF-2104C4827C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0483" y="8373969"/>
                <a:ext cx="321930" cy="817616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0" name="Freeform 703">
                <a:extLst>
                  <a:ext uri="{FF2B5EF4-FFF2-40B4-BE49-F238E27FC236}">
                    <a16:creationId xmlns:a16="http://schemas.microsoft.com/office/drawing/2014/main" id="{D38D3B5D-24EE-154F-9B3F-42DE7B478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8473330"/>
                <a:ext cx="179747" cy="232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1" name="Freeform 704">
                <a:extLst>
                  <a:ext uri="{FF2B5EF4-FFF2-40B4-BE49-F238E27FC236}">
                    <a16:creationId xmlns:a16="http://schemas.microsoft.com/office/drawing/2014/main" id="{489FF91F-683E-7143-9304-8F757908A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18276" y="8731675"/>
                <a:ext cx="329980" cy="641601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2" name="Freeform 705">
                <a:extLst>
                  <a:ext uri="{FF2B5EF4-FFF2-40B4-BE49-F238E27FC236}">
                    <a16:creationId xmlns:a16="http://schemas.microsoft.com/office/drawing/2014/main" id="{DA9BB46D-39D2-4F4C-A762-4AB38DB96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8021" y="8598245"/>
                <a:ext cx="300468" cy="65011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3" name="Freeform 706">
                <a:extLst>
                  <a:ext uri="{FF2B5EF4-FFF2-40B4-BE49-F238E27FC236}">
                    <a16:creationId xmlns:a16="http://schemas.microsoft.com/office/drawing/2014/main" id="{B440CED5-92BB-484E-B68D-7AB872526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8270" y="8649346"/>
                <a:ext cx="289738" cy="374741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4" name="Freeform 709">
                <a:extLst>
                  <a:ext uri="{FF2B5EF4-FFF2-40B4-BE49-F238E27FC236}">
                    <a16:creationId xmlns:a16="http://schemas.microsoft.com/office/drawing/2014/main" id="{849B4FA4-643C-564D-BC66-CB25A7C6C2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6297" y="9407345"/>
                <a:ext cx="402413" cy="374741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710">
                <a:extLst>
                  <a:ext uri="{FF2B5EF4-FFF2-40B4-BE49-F238E27FC236}">
                    <a16:creationId xmlns:a16="http://schemas.microsoft.com/office/drawing/2014/main" id="{43250A51-5C4A-9542-ABF3-76BD86212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0440" y="9307980"/>
                <a:ext cx="386318" cy="266861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711">
                <a:extLst>
                  <a:ext uri="{FF2B5EF4-FFF2-40B4-BE49-F238E27FC236}">
                    <a16:creationId xmlns:a16="http://schemas.microsoft.com/office/drawing/2014/main" id="{9072B220-FFDD-0745-B087-807B38EB7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4395" y="8382485"/>
                <a:ext cx="134137" cy="82329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712">
                <a:extLst>
                  <a:ext uri="{FF2B5EF4-FFF2-40B4-BE49-F238E27FC236}">
                    <a16:creationId xmlns:a16="http://schemas.microsoft.com/office/drawing/2014/main" id="{59A0360F-8F92-AF4C-9D24-40C2E649E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5878" y="8288802"/>
                <a:ext cx="292418" cy="193046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713">
                <a:extLst>
                  <a:ext uri="{FF2B5EF4-FFF2-40B4-BE49-F238E27FC236}">
                    <a16:creationId xmlns:a16="http://schemas.microsoft.com/office/drawing/2014/main" id="{12484D5D-74F3-3A4E-909C-659059EC4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6069" y="8990020"/>
                <a:ext cx="219985" cy="193046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714">
                <a:extLst>
                  <a:ext uri="{FF2B5EF4-FFF2-40B4-BE49-F238E27FC236}">
                    <a16:creationId xmlns:a16="http://schemas.microsoft.com/office/drawing/2014/main" id="{73AE73FE-CCD3-9840-AF42-D6FFBD30D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0220" y="9330691"/>
                <a:ext cx="174378" cy="21860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715">
                <a:extLst>
                  <a:ext uri="{FF2B5EF4-FFF2-40B4-BE49-F238E27FC236}">
                    <a16:creationId xmlns:a16="http://schemas.microsoft.com/office/drawing/2014/main" id="{B985E05F-08BF-9A45-B86B-2BC4DF1A3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8332" y="7121996"/>
                <a:ext cx="2358144" cy="162671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716">
                <a:extLst>
                  <a:ext uri="{FF2B5EF4-FFF2-40B4-BE49-F238E27FC236}">
                    <a16:creationId xmlns:a16="http://schemas.microsoft.com/office/drawing/2014/main" id="{2476F202-671B-8B40-ADAF-0B6AAF2F0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7204327"/>
                <a:ext cx="1234067" cy="567787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720">
                <a:extLst>
                  <a:ext uri="{FF2B5EF4-FFF2-40B4-BE49-F238E27FC236}">
                    <a16:creationId xmlns:a16="http://schemas.microsoft.com/office/drawing/2014/main" id="{CCF531E6-BD9C-234A-8B19-5004873520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19423" y="5429986"/>
                <a:ext cx="6371546" cy="2350645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721">
                <a:extLst>
                  <a:ext uri="{FF2B5EF4-FFF2-40B4-BE49-F238E27FC236}">
                    <a16:creationId xmlns:a16="http://schemas.microsoft.com/office/drawing/2014/main" id="{CB56F8FD-99A4-E847-853C-11E6435A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40605" y="7087930"/>
                <a:ext cx="118041" cy="266861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722">
                <a:extLst>
                  <a:ext uri="{FF2B5EF4-FFF2-40B4-BE49-F238E27FC236}">
                    <a16:creationId xmlns:a16="http://schemas.microsoft.com/office/drawing/2014/main" id="{572612B6-7DBE-6340-803F-4326FF13E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49" y="7346271"/>
                <a:ext cx="118041" cy="193046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23">
                <a:extLst>
                  <a:ext uri="{FF2B5EF4-FFF2-40B4-BE49-F238E27FC236}">
                    <a16:creationId xmlns:a16="http://schemas.microsoft.com/office/drawing/2014/main" id="{E94096C4-A7A5-2D46-9C07-1BEEA0264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2350" y="7914062"/>
                <a:ext cx="166332" cy="21008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24">
                <a:extLst>
                  <a:ext uri="{FF2B5EF4-FFF2-40B4-BE49-F238E27FC236}">
                    <a16:creationId xmlns:a16="http://schemas.microsoft.com/office/drawing/2014/main" id="{DDC97889-780A-A14E-98F9-DCC2A77639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2600" y="7689783"/>
                <a:ext cx="252180" cy="258346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6" name="Group 475">
              <a:extLst>
                <a:ext uri="{FF2B5EF4-FFF2-40B4-BE49-F238E27FC236}">
                  <a16:creationId xmlns:a16="http://schemas.microsoft.com/office/drawing/2014/main" id="{D479AE1A-7116-CF4B-BAD3-1515F6BAC575}"/>
                </a:ext>
              </a:extLst>
            </p:cNvPr>
            <p:cNvGrpSpPr/>
            <p:nvPr/>
          </p:nvGrpSpPr>
          <p:grpSpPr>
            <a:xfrm>
              <a:off x="11181891" y="4638550"/>
              <a:ext cx="2431906" cy="2390580"/>
              <a:chOff x="7657324" y="5963707"/>
              <a:chExt cx="1966460" cy="2066752"/>
            </a:xfrm>
            <a:grpFill/>
          </p:grpSpPr>
          <p:sp>
            <p:nvSpPr>
              <p:cNvPr id="678" name="Freeform 727">
                <a:extLst>
                  <a:ext uri="{FF2B5EF4-FFF2-40B4-BE49-F238E27FC236}">
                    <a16:creationId xmlns:a16="http://schemas.microsoft.com/office/drawing/2014/main" id="{F514FF66-6929-B04D-8E2C-ED7FCDBD89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5612" y="7647200"/>
                <a:ext cx="493627" cy="383259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9" name="Group 678">
                <a:extLst>
                  <a:ext uri="{FF2B5EF4-FFF2-40B4-BE49-F238E27FC236}">
                    <a16:creationId xmlns:a16="http://schemas.microsoft.com/office/drawing/2014/main" id="{DF7F61E7-64C1-4545-97C6-0FF4294B9BD9}"/>
                  </a:ext>
                </a:extLst>
              </p:cNvPr>
              <p:cNvGrpSpPr/>
              <p:nvPr/>
            </p:nvGrpSpPr>
            <p:grpSpPr>
              <a:xfrm>
                <a:off x="7657324" y="5963707"/>
                <a:ext cx="1966460" cy="2032683"/>
                <a:chOff x="7657324" y="5963707"/>
                <a:chExt cx="1966460" cy="2032683"/>
              </a:xfrm>
              <a:grpFill/>
            </p:grpSpPr>
            <p:sp>
              <p:nvSpPr>
                <p:cNvPr id="680" name="Freeform 404">
                  <a:extLst>
                    <a:ext uri="{FF2B5EF4-FFF2-40B4-BE49-F238E27FC236}">
                      <a16:creationId xmlns:a16="http://schemas.microsoft.com/office/drawing/2014/main" id="{EE6B784C-A1B6-FA46-91BD-BB6FBB95DE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821068"/>
                  <a:ext cx="313881" cy="502492"/>
                </a:xfrm>
                <a:custGeom>
                  <a:avLst/>
                  <a:gdLst>
                    <a:gd name="T0" fmla="*/ 7 w 40"/>
                    <a:gd name="T1" fmla="*/ 0 h 60"/>
                    <a:gd name="T2" fmla="*/ 4 w 40"/>
                    <a:gd name="T3" fmla="*/ 3 h 60"/>
                    <a:gd name="T4" fmla="*/ 2 w 40"/>
                    <a:gd name="T5" fmla="*/ 8 h 60"/>
                    <a:gd name="T6" fmla="*/ 5 w 40"/>
                    <a:gd name="T7" fmla="*/ 14 h 60"/>
                    <a:gd name="T8" fmla="*/ 3 w 40"/>
                    <a:gd name="T9" fmla="*/ 18 h 60"/>
                    <a:gd name="T10" fmla="*/ 3 w 40"/>
                    <a:gd name="T11" fmla="*/ 19 h 60"/>
                    <a:gd name="T12" fmla="*/ 2 w 40"/>
                    <a:gd name="T13" fmla="*/ 23 h 60"/>
                    <a:gd name="T14" fmla="*/ 5 w 40"/>
                    <a:gd name="T15" fmla="*/ 23 h 60"/>
                    <a:gd name="T16" fmla="*/ 7 w 40"/>
                    <a:gd name="T17" fmla="*/ 19 h 60"/>
                    <a:gd name="T18" fmla="*/ 7 w 40"/>
                    <a:gd name="T19" fmla="*/ 23 h 60"/>
                    <a:gd name="T20" fmla="*/ 11 w 40"/>
                    <a:gd name="T21" fmla="*/ 27 h 60"/>
                    <a:gd name="T22" fmla="*/ 14 w 40"/>
                    <a:gd name="T23" fmla="*/ 30 h 60"/>
                    <a:gd name="T24" fmla="*/ 16 w 40"/>
                    <a:gd name="T25" fmla="*/ 36 h 60"/>
                    <a:gd name="T26" fmla="*/ 8 w 40"/>
                    <a:gd name="T27" fmla="*/ 39 h 60"/>
                    <a:gd name="T28" fmla="*/ 9 w 40"/>
                    <a:gd name="T29" fmla="*/ 42 h 60"/>
                    <a:gd name="T30" fmla="*/ 5 w 40"/>
                    <a:gd name="T31" fmla="*/ 47 h 60"/>
                    <a:gd name="T32" fmla="*/ 9 w 40"/>
                    <a:gd name="T33" fmla="*/ 48 h 60"/>
                    <a:gd name="T34" fmla="*/ 18 w 40"/>
                    <a:gd name="T35" fmla="*/ 48 h 60"/>
                    <a:gd name="T36" fmla="*/ 10 w 40"/>
                    <a:gd name="T37" fmla="*/ 52 h 60"/>
                    <a:gd name="T38" fmla="*/ 7 w 40"/>
                    <a:gd name="T39" fmla="*/ 55 h 60"/>
                    <a:gd name="T40" fmla="*/ 3 w 40"/>
                    <a:gd name="T41" fmla="*/ 59 h 60"/>
                    <a:gd name="T42" fmla="*/ 5 w 40"/>
                    <a:gd name="T43" fmla="*/ 60 h 60"/>
                    <a:gd name="T44" fmla="*/ 12 w 40"/>
                    <a:gd name="T45" fmla="*/ 57 h 60"/>
                    <a:gd name="T46" fmla="*/ 19 w 40"/>
                    <a:gd name="T47" fmla="*/ 55 h 60"/>
                    <a:gd name="T48" fmla="*/ 27 w 40"/>
                    <a:gd name="T49" fmla="*/ 54 h 60"/>
                    <a:gd name="T50" fmla="*/ 38 w 40"/>
                    <a:gd name="T51" fmla="*/ 51 h 60"/>
                    <a:gd name="T52" fmla="*/ 38 w 40"/>
                    <a:gd name="T53" fmla="*/ 46 h 60"/>
                    <a:gd name="T54" fmla="*/ 32 w 40"/>
                    <a:gd name="T55" fmla="*/ 41 h 60"/>
                    <a:gd name="T56" fmla="*/ 31 w 40"/>
                    <a:gd name="T57" fmla="*/ 36 h 60"/>
                    <a:gd name="T58" fmla="*/ 30 w 40"/>
                    <a:gd name="T59" fmla="*/ 34 h 60"/>
                    <a:gd name="T60" fmla="*/ 23 w 40"/>
                    <a:gd name="T61" fmla="*/ 25 h 60"/>
                    <a:gd name="T62" fmla="*/ 12 w 40"/>
                    <a:gd name="T63" fmla="*/ 18 h 60"/>
                    <a:gd name="T64" fmla="*/ 14 w 40"/>
                    <a:gd name="T65" fmla="*/ 16 h 60"/>
                    <a:gd name="T66" fmla="*/ 21 w 40"/>
                    <a:gd name="T67" fmla="*/ 8 h 60"/>
                    <a:gd name="T68" fmla="*/ 9 w 40"/>
                    <a:gd name="T69" fmla="*/ 7 h 60"/>
                    <a:gd name="T70" fmla="*/ 9 w 40"/>
                    <a:gd name="T71" fmla="*/ 6 h 60"/>
                    <a:gd name="T72" fmla="*/ 15 w 40"/>
                    <a:gd name="T73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0" h="60">
                      <a:moveTo>
                        <a:pt x="15" y="0"/>
                      </a:moveTo>
                      <a:cubicBezTo>
                        <a:pt x="12" y="0"/>
                        <a:pt x="10" y="1"/>
                        <a:pt x="7" y="0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6" y="3"/>
                        <a:pt x="5" y="2"/>
                        <a:pt x="4" y="3"/>
                      </a:cubicBezTo>
                      <a:cubicBezTo>
                        <a:pt x="5" y="2"/>
                        <a:pt x="5" y="4"/>
                        <a:pt x="5" y="4"/>
                      </a:cubicBezTo>
                      <a:cubicBezTo>
                        <a:pt x="4" y="6"/>
                        <a:pt x="1" y="5"/>
                        <a:pt x="2" y="8"/>
                      </a:cubicBezTo>
                      <a:cubicBezTo>
                        <a:pt x="4" y="10"/>
                        <a:pt x="3" y="11"/>
                        <a:pt x="2" y="13"/>
                      </a:cubicBezTo>
                      <a:cubicBezTo>
                        <a:pt x="2" y="15"/>
                        <a:pt x="4" y="15"/>
                        <a:pt x="5" y="14"/>
                      </a:cubicBezTo>
                      <a:cubicBezTo>
                        <a:pt x="4" y="15"/>
                        <a:pt x="5" y="15"/>
                        <a:pt x="5" y="16"/>
                      </a:cubicBezTo>
                      <a:cubicBezTo>
                        <a:pt x="5" y="15"/>
                        <a:pt x="3" y="18"/>
                        <a:pt x="3" y="18"/>
                      </a:cubicBezTo>
                      <a:cubicBezTo>
                        <a:pt x="2" y="18"/>
                        <a:pt x="0" y="18"/>
                        <a:pt x="0" y="20"/>
                      </a:cubicBezTo>
                      <a:cubicBezTo>
                        <a:pt x="1" y="20"/>
                        <a:pt x="2" y="18"/>
                        <a:pt x="3" y="19"/>
                      </a:cubicBezTo>
                      <a:cubicBezTo>
                        <a:pt x="3" y="20"/>
                        <a:pt x="3" y="21"/>
                        <a:pt x="3" y="21"/>
                      </a:cubicBezTo>
                      <a:cubicBezTo>
                        <a:pt x="2" y="22"/>
                        <a:pt x="2" y="23"/>
                        <a:pt x="2" y="23"/>
                      </a:cubicBezTo>
                      <a:cubicBezTo>
                        <a:pt x="2" y="24"/>
                        <a:pt x="3" y="22"/>
                        <a:pt x="4" y="22"/>
                      </a:cubicBezTo>
                      <a:cubicBezTo>
                        <a:pt x="4" y="21"/>
                        <a:pt x="5" y="23"/>
                        <a:pt x="5" y="23"/>
                      </a:cubicBezTo>
                      <a:cubicBezTo>
                        <a:pt x="6" y="23"/>
                        <a:pt x="5" y="19"/>
                        <a:pt x="4" y="19"/>
                      </a:cubicBezTo>
                      <a:cubicBezTo>
                        <a:pt x="5" y="19"/>
                        <a:pt x="7" y="20"/>
                        <a:pt x="7" y="19"/>
                      </a:cubicBezTo>
                      <a:cubicBezTo>
                        <a:pt x="7" y="19"/>
                        <a:pt x="6" y="20"/>
                        <a:pt x="6" y="20"/>
                      </a:cubicBezTo>
                      <a:cubicBezTo>
                        <a:pt x="6" y="21"/>
                        <a:pt x="7" y="22"/>
                        <a:pt x="7" y="23"/>
                      </a:cubicBezTo>
                      <a:cubicBezTo>
                        <a:pt x="7" y="24"/>
                        <a:pt x="4" y="27"/>
                        <a:pt x="7" y="27"/>
                      </a:cubicBezTo>
                      <a:cubicBezTo>
                        <a:pt x="7" y="27"/>
                        <a:pt x="10" y="27"/>
                        <a:pt x="11" y="27"/>
                      </a:cubicBezTo>
                      <a:cubicBezTo>
                        <a:pt x="12" y="26"/>
                        <a:pt x="15" y="26"/>
                        <a:pt x="15" y="26"/>
                      </a:cubicBezTo>
                      <a:cubicBezTo>
                        <a:pt x="14" y="28"/>
                        <a:pt x="13" y="28"/>
                        <a:pt x="14" y="30"/>
                      </a:cubicBezTo>
                      <a:cubicBezTo>
                        <a:pt x="15" y="33"/>
                        <a:pt x="15" y="31"/>
                        <a:pt x="16" y="32"/>
                      </a:cubicBezTo>
                      <a:cubicBezTo>
                        <a:pt x="16" y="33"/>
                        <a:pt x="15" y="35"/>
                        <a:pt x="16" y="36"/>
                      </a:cubicBezTo>
                      <a:cubicBezTo>
                        <a:pt x="17" y="38"/>
                        <a:pt x="14" y="38"/>
                        <a:pt x="13" y="38"/>
                      </a:cubicBezTo>
                      <a:cubicBezTo>
                        <a:pt x="11" y="39"/>
                        <a:pt x="10" y="37"/>
                        <a:pt x="8" y="39"/>
                      </a:cubicBezTo>
                      <a:cubicBezTo>
                        <a:pt x="7" y="41"/>
                        <a:pt x="12" y="40"/>
                        <a:pt x="11" y="41"/>
                      </a:cubicBezTo>
                      <a:cubicBezTo>
                        <a:pt x="11" y="41"/>
                        <a:pt x="9" y="42"/>
                        <a:pt x="9" y="42"/>
                      </a:cubicBezTo>
                      <a:cubicBezTo>
                        <a:pt x="9" y="43"/>
                        <a:pt x="10" y="43"/>
                        <a:pt x="9" y="44"/>
                      </a:cubicBezTo>
                      <a:cubicBezTo>
                        <a:pt x="8" y="45"/>
                        <a:pt x="7" y="46"/>
                        <a:pt x="5" y="47"/>
                      </a:cubicBezTo>
                      <a:cubicBezTo>
                        <a:pt x="4" y="48"/>
                        <a:pt x="6" y="49"/>
                        <a:pt x="6" y="49"/>
                      </a:cubicBezTo>
                      <a:cubicBezTo>
                        <a:pt x="7" y="49"/>
                        <a:pt x="9" y="48"/>
                        <a:pt x="9" y="48"/>
                      </a:cubicBezTo>
                      <a:cubicBezTo>
                        <a:pt x="9" y="49"/>
                        <a:pt x="12" y="49"/>
                        <a:pt x="13" y="50"/>
                      </a:cubicBezTo>
                      <a:cubicBezTo>
                        <a:pt x="15" y="50"/>
                        <a:pt x="17" y="48"/>
                        <a:pt x="18" y="48"/>
                      </a:cubicBezTo>
                      <a:cubicBezTo>
                        <a:pt x="18" y="48"/>
                        <a:pt x="16" y="53"/>
                        <a:pt x="13" y="52"/>
                      </a:cubicBezTo>
                      <a:cubicBezTo>
                        <a:pt x="12" y="51"/>
                        <a:pt x="11" y="52"/>
                        <a:pt x="10" y="52"/>
                      </a:cubicBezTo>
                      <a:cubicBezTo>
                        <a:pt x="8" y="52"/>
                        <a:pt x="9" y="51"/>
                        <a:pt x="8" y="51"/>
                      </a:cubicBezTo>
                      <a:cubicBezTo>
                        <a:pt x="8" y="51"/>
                        <a:pt x="8" y="54"/>
                        <a:pt x="7" y="55"/>
                      </a:cubicBezTo>
                      <a:cubicBezTo>
                        <a:pt x="7" y="55"/>
                        <a:pt x="6" y="56"/>
                        <a:pt x="5" y="57"/>
                      </a:cubicBezTo>
                      <a:cubicBezTo>
                        <a:pt x="5" y="57"/>
                        <a:pt x="3" y="58"/>
                        <a:pt x="3" y="59"/>
                      </a:cubicBezTo>
                      <a:cubicBezTo>
                        <a:pt x="3" y="59"/>
                        <a:pt x="5" y="59"/>
                        <a:pt x="5" y="59"/>
                      </a:cubicBezTo>
                      <a:cubicBezTo>
                        <a:pt x="5" y="59"/>
                        <a:pt x="4" y="59"/>
                        <a:pt x="5" y="60"/>
                      </a:cubicBezTo>
                      <a:cubicBezTo>
                        <a:pt x="5" y="60"/>
                        <a:pt x="7" y="57"/>
                        <a:pt x="8" y="57"/>
                      </a:cubicBezTo>
                      <a:cubicBezTo>
                        <a:pt x="9" y="57"/>
                        <a:pt x="11" y="58"/>
                        <a:pt x="12" y="57"/>
                      </a:cubicBezTo>
                      <a:cubicBezTo>
                        <a:pt x="14" y="57"/>
                        <a:pt x="13" y="55"/>
                        <a:pt x="15" y="55"/>
                      </a:cubicBezTo>
                      <a:cubicBezTo>
                        <a:pt x="16" y="54"/>
                        <a:pt x="17" y="55"/>
                        <a:pt x="19" y="55"/>
                      </a:cubicBezTo>
                      <a:cubicBezTo>
                        <a:pt x="20" y="56"/>
                        <a:pt x="21" y="54"/>
                        <a:pt x="23" y="55"/>
                      </a:cubicBezTo>
                      <a:cubicBezTo>
                        <a:pt x="24" y="56"/>
                        <a:pt x="26" y="55"/>
                        <a:pt x="27" y="54"/>
                      </a:cubicBezTo>
                      <a:cubicBezTo>
                        <a:pt x="29" y="54"/>
                        <a:pt x="32" y="54"/>
                        <a:pt x="34" y="54"/>
                      </a:cubicBezTo>
                      <a:cubicBezTo>
                        <a:pt x="34" y="54"/>
                        <a:pt x="38" y="51"/>
                        <a:pt x="38" y="51"/>
                      </a:cubicBezTo>
                      <a:cubicBezTo>
                        <a:pt x="37" y="50"/>
                        <a:pt x="33" y="51"/>
                        <a:pt x="33" y="50"/>
                      </a:cubicBezTo>
                      <a:cubicBezTo>
                        <a:pt x="33" y="49"/>
                        <a:pt x="37" y="46"/>
                        <a:pt x="38" y="46"/>
                      </a:cubicBezTo>
                      <a:cubicBezTo>
                        <a:pt x="39" y="44"/>
                        <a:pt x="40" y="40"/>
                        <a:pt x="36" y="40"/>
                      </a:cubicBezTo>
                      <a:cubicBezTo>
                        <a:pt x="35" y="40"/>
                        <a:pt x="33" y="41"/>
                        <a:pt x="32" y="41"/>
                      </a:cubicBezTo>
                      <a:cubicBezTo>
                        <a:pt x="30" y="40"/>
                        <a:pt x="32" y="40"/>
                        <a:pt x="32" y="39"/>
                      </a:cubicBezTo>
                      <a:cubicBezTo>
                        <a:pt x="32" y="38"/>
                        <a:pt x="32" y="37"/>
                        <a:pt x="31" y="36"/>
                      </a:cubicBezTo>
                      <a:cubicBezTo>
                        <a:pt x="31" y="36"/>
                        <a:pt x="27" y="35"/>
                        <a:pt x="28" y="34"/>
                      </a:cubicBezTo>
                      <a:cubicBezTo>
                        <a:pt x="28" y="34"/>
                        <a:pt x="30" y="35"/>
                        <a:pt x="30" y="34"/>
                      </a:cubicBezTo>
                      <a:cubicBezTo>
                        <a:pt x="31" y="33"/>
                        <a:pt x="30" y="32"/>
                        <a:pt x="29" y="31"/>
                      </a:cubicBezTo>
                      <a:cubicBezTo>
                        <a:pt x="26" y="29"/>
                        <a:pt x="25" y="29"/>
                        <a:pt x="23" y="25"/>
                      </a:cubicBezTo>
                      <a:cubicBezTo>
                        <a:pt x="22" y="23"/>
                        <a:pt x="21" y="21"/>
                        <a:pt x="18" y="19"/>
                      </a:cubicBezTo>
                      <a:cubicBezTo>
                        <a:pt x="17" y="18"/>
                        <a:pt x="13" y="20"/>
                        <a:pt x="12" y="18"/>
                      </a:cubicBezTo>
                      <a:cubicBezTo>
                        <a:pt x="12" y="18"/>
                        <a:pt x="18" y="17"/>
                        <a:pt x="17" y="16"/>
                      </a:cubicBezTo>
                      <a:cubicBezTo>
                        <a:pt x="17" y="16"/>
                        <a:pt x="15" y="17"/>
                        <a:pt x="14" y="16"/>
                      </a:cubicBezTo>
                      <a:cubicBezTo>
                        <a:pt x="14" y="16"/>
                        <a:pt x="18" y="15"/>
                        <a:pt x="18" y="15"/>
                      </a:cubicBezTo>
                      <a:cubicBezTo>
                        <a:pt x="19" y="14"/>
                        <a:pt x="22" y="9"/>
                        <a:pt x="21" y="8"/>
                      </a:cubicBezTo>
                      <a:cubicBezTo>
                        <a:pt x="20" y="6"/>
                        <a:pt x="17" y="6"/>
                        <a:pt x="15" y="6"/>
                      </a:cubicBezTo>
                      <a:cubicBezTo>
                        <a:pt x="14" y="7"/>
                        <a:pt x="9" y="7"/>
                        <a:pt x="9" y="7"/>
                      </a:cubicBezTo>
                      <a:cubicBezTo>
                        <a:pt x="9" y="7"/>
                        <a:pt x="11" y="6"/>
                        <a:pt x="11" y="6"/>
                      </a:cubicBezTo>
                      <a:cubicBezTo>
                        <a:pt x="11" y="6"/>
                        <a:pt x="9" y="5"/>
                        <a:pt x="9" y="6"/>
                      </a:cubicBezTo>
                      <a:cubicBezTo>
                        <a:pt x="9" y="5"/>
                        <a:pt x="18" y="1"/>
                        <a:pt x="15" y="0"/>
                      </a:cubicBezTo>
                      <a:cubicBezTo>
                        <a:pt x="14" y="0"/>
                        <a:pt x="17" y="1"/>
                        <a:pt x="1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1" name="Freeform 493">
                  <a:extLst>
                    <a:ext uri="{FF2B5EF4-FFF2-40B4-BE49-F238E27FC236}">
                      <a16:creationId xmlns:a16="http://schemas.microsoft.com/office/drawing/2014/main" id="{F1418C55-CE45-8E42-87D7-72202405F7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05811" y="7681268"/>
                  <a:ext cx="45606" cy="90845"/>
                </a:xfrm>
                <a:custGeom>
                  <a:avLst/>
                  <a:gdLst>
                    <a:gd name="T0" fmla="*/ 5 w 6"/>
                    <a:gd name="T1" fmla="*/ 1 h 11"/>
                    <a:gd name="T2" fmla="*/ 5 w 6"/>
                    <a:gd name="T3" fmla="*/ 7 h 11"/>
                    <a:gd name="T4" fmla="*/ 3 w 6"/>
                    <a:gd name="T5" fmla="*/ 10 h 11"/>
                    <a:gd name="T6" fmla="*/ 1 w 6"/>
                    <a:gd name="T7" fmla="*/ 4 h 11"/>
                    <a:gd name="T8" fmla="*/ 5 w 6"/>
                    <a:gd name="T9" fmla="*/ 1 h 11"/>
                    <a:gd name="T10" fmla="*/ 5 w 6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5" y="1"/>
                      </a:moveTo>
                      <a:cubicBezTo>
                        <a:pt x="5" y="3"/>
                        <a:pt x="6" y="5"/>
                        <a:pt x="5" y="7"/>
                      </a:cubicBezTo>
                      <a:cubicBezTo>
                        <a:pt x="4" y="8"/>
                        <a:pt x="5" y="11"/>
                        <a:pt x="3" y="10"/>
                      </a:cubicBezTo>
                      <a:cubicBezTo>
                        <a:pt x="1" y="8"/>
                        <a:pt x="0" y="6"/>
                        <a:pt x="1" y="4"/>
                      </a:cubicBezTo>
                      <a:cubicBezTo>
                        <a:pt x="1" y="3"/>
                        <a:pt x="5" y="0"/>
                        <a:pt x="5" y="1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2" name="Freeform 494">
                  <a:extLst>
                    <a:ext uri="{FF2B5EF4-FFF2-40B4-BE49-F238E27FC236}">
                      <a16:creationId xmlns:a16="http://schemas.microsoft.com/office/drawing/2014/main" id="{20FD5007-0A75-CA4D-9F19-74A8E5C73F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7763599"/>
                  <a:ext cx="69752" cy="124913"/>
                </a:xfrm>
                <a:custGeom>
                  <a:avLst/>
                  <a:gdLst>
                    <a:gd name="T0" fmla="*/ 7 w 9"/>
                    <a:gd name="T1" fmla="*/ 3 h 15"/>
                    <a:gd name="T2" fmla="*/ 5 w 9"/>
                    <a:gd name="T3" fmla="*/ 2 h 15"/>
                    <a:gd name="T4" fmla="*/ 0 w 9"/>
                    <a:gd name="T5" fmla="*/ 2 h 15"/>
                    <a:gd name="T6" fmla="*/ 1 w 9"/>
                    <a:gd name="T7" fmla="*/ 8 h 15"/>
                    <a:gd name="T8" fmla="*/ 2 w 9"/>
                    <a:gd name="T9" fmla="*/ 13 h 15"/>
                    <a:gd name="T10" fmla="*/ 4 w 9"/>
                    <a:gd name="T11" fmla="*/ 14 h 15"/>
                    <a:gd name="T12" fmla="*/ 8 w 9"/>
                    <a:gd name="T13" fmla="*/ 10 h 15"/>
                    <a:gd name="T14" fmla="*/ 7 w 9"/>
                    <a:gd name="T15" fmla="*/ 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5">
                      <a:moveTo>
                        <a:pt x="7" y="3"/>
                      </a:moveTo>
                      <a:cubicBezTo>
                        <a:pt x="6" y="3"/>
                        <a:pt x="7" y="0"/>
                        <a:pt x="5" y="2"/>
                      </a:cubicBezTo>
                      <a:cubicBezTo>
                        <a:pt x="2" y="4"/>
                        <a:pt x="3" y="4"/>
                        <a:pt x="0" y="2"/>
                      </a:cubicBezTo>
                      <a:cubicBezTo>
                        <a:pt x="0" y="2"/>
                        <a:pt x="1" y="8"/>
                        <a:pt x="1" y="8"/>
                      </a:cubicBezTo>
                      <a:cubicBezTo>
                        <a:pt x="2" y="10"/>
                        <a:pt x="2" y="11"/>
                        <a:pt x="2" y="13"/>
                      </a:cubicBezTo>
                      <a:cubicBezTo>
                        <a:pt x="2" y="14"/>
                        <a:pt x="2" y="15"/>
                        <a:pt x="4" y="14"/>
                      </a:cubicBezTo>
                      <a:cubicBezTo>
                        <a:pt x="6" y="13"/>
                        <a:pt x="8" y="13"/>
                        <a:pt x="8" y="10"/>
                      </a:cubicBezTo>
                      <a:cubicBezTo>
                        <a:pt x="8" y="9"/>
                        <a:pt x="9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3" name="Freeform 495">
                  <a:extLst>
                    <a:ext uri="{FF2B5EF4-FFF2-40B4-BE49-F238E27FC236}">
                      <a16:creationId xmlns:a16="http://schemas.microsoft.com/office/drawing/2014/main" id="{6F5C54E1-E74F-474E-8359-1C32D1999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5" y="7914061"/>
                  <a:ext cx="126088" cy="82329"/>
                </a:xfrm>
                <a:custGeom>
                  <a:avLst/>
                  <a:gdLst>
                    <a:gd name="T0" fmla="*/ 5 w 16"/>
                    <a:gd name="T1" fmla="*/ 1 h 10"/>
                    <a:gd name="T2" fmla="*/ 0 w 16"/>
                    <a:gd name="T3" fmla="*/ 2 h 10"/>
                    <a:gd name="T4" fmla="*/ 3 w 16"/>
                    <a:gd name="T5" fmla="*/ 5 h 10"/>
                    <a:gd name="T6" fmla="*/ 8 w 16"/>
                    <a:gd name="T7" fmla="*/ 7 h 10"/>
                    <a:gd name="T8" fmla="*/ 14 w 16"/>
                    <a:gd name="T9" fmla="*/ 8 h 10"/>
                    <a:gd name="T10" fmla="*/ 13 w 16"/>
                    <a:gd name="T11" fmla="*/ 4 h 10"/>
                    <a:gd name="T12" fmla="*/ 15 w 16"/>
                    <a:gd name="T13" fmla="*/ 1 h 10"/>
                    <a:gd name="T14" fmla="*/ 11 w 16"/>
                    <a:gd name="T15" fmla="*/ 1 h 10"/>
                    <a:gd name="T16" fmla="*/ 5 w 16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">
                      <a:moveTo>
                        <a:pt x="5" y="1"/>
                      </a:moveTo>
                      <a:cubicBezTo>
                        <a:pt x="4" y="1"/>
                        <a:pt x="1" y="1"/>
                        <a:pt x="0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10" y="8"/>
                        <a:pt x="12" y="10"/>
                        <a:pt x="14" y="8"/>
                      </a:cubicBezTo>
                      <a:cubicBezTo>
                        <a:pt x="16" y="7"/>
                        <a:pt x="12" y="6"/>
                        <a:pt x="13" y="4"/>
                      </a:cubicBezTo>
                      <a:cubicBezTo>
                        <a:pt x="13" y="4"/>
                        <a:pt x="16" y="2"/>
                        <a:pt x="15" y="1"/>
                      </a:cubicBezTo>
                      <a:cubicBezTo>
                        <a:pt x="15" y="0"/>
                        <a:pt x="11" y="1"/>
                        <a:pt x="11" y="1"/>
                      </a:cubicBezTo>
                      <a:cubicBezTo>
                        <a:pt x="9" y="2"/>
                        <a:pt x="7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4" name="Freeform 498">
                  <a:extLst>
                    <a:ext uri="{FF2B5EF4-FFF2-40B4-BE49-F238E27FC236}">
                      <a16:creationId xmlns:a16="http://schemas.microsoft.com/office/drawing/2014/main" id="{319EDC7E-3C7E-FB46-86B8-69360ECFE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7488" y="6812552"/>
                  <a:ext cx="56338" cy="59618"/>
                </a:xfrm>
                <a:custGeom>
                  <a:avLst/>
                  <a:gdLst>
                    <a:gd name="T0" fmla="*/ 1 w 7"/>
                    <a:gd name="T1" fmla="*/ 4 h 7"/>
                    <a:gd name="T2" fmla="*/ 1 w 7"/>
                    <a:gd name="T3" fmla="*/ 1 h 7"/>
                    <a:gd name="T4" fmla="*/ 7 w 7"/>
                    <a:gd name="T5" fmla="*/ 1 h 7"/>
                    <a:gd name="T6" fmla="*/ 1 w 7"/>
                    <a:gd name="T7" fmla="*/ 4 h 7"/>
                    <a:gd name="T8" fmla="*/ 1 w 7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7">
                      <a:moveTo>
                        <a:pt x="1" y="4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1"/>
                        <a:pt x="7" y="0"/>
                        <a:pt x="7" y="1"/>
                      </a:cubicBezTo>
                      <a:cubicBezTo>
                        <a:pt x="7" y="2"/>
                        <a:pt x="2" y="6"/>
                        <a:pt x="1" y="4"/>
                      </a:cubicBezTo>
                      <a:cubicBezTo>
                        <a:pt x="1" y="1"/>
                        <a:pt x="2" y="7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5" name="Freeform 499">
                  <a:extLst>
                    <a:ext uri="{FF2B5EF4-FFF2-40B4-BE49-F238E27FC236}">
                      <a16:creationId xmlns:a16="http://schemas.microsoft.com/office/drawing/2014/main" id="{F7A217F6-EA91-D947-A212-4509D93FEC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5536" y="6789841"/>
                  <a:ext cx="40241" cy="22711"/>
                </a:xfrm>
                <a:custGeom>
                  <a:avLst/>
                  <a:gdLst>
                    <a:gd name="T0" fmla="*/ 3 w 5"/>
                    <a:gd name="T1" fmla="*/ 2 h 3"/>
                    <a:gd name="T2" fmla="*/ 0 w 5"/>
                    <a:gd name="T3" fmla="*/ 1 h 3"/>
                    <a:gd name="T4" fmla="*/ 4 w 5"/>
                    <a:gd name="T5" fmla="*/ 1 h 3"/>
                    <a:gd name="T6" fmla="*/ 3 w 5"/>
                    <a:gd name="T7" fmla="*/ 2 h 3"/>
                    <a:gd name="T8" fmla="*/ 3 w 5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3">
                      <a:moveTo>
                        <a:pt x="3" y="2"/>
                      </a:moveTo>
                      <a:cubicBezTo>
                        <a:pt x="2" y="2"/>
                        <a:pt x="0" y="1"/>
                        <a:pt x="0" y="1"/>
                      </a:cubicBezTo>
                      <a:cubicBezTo>
                        <a:pt x="0" y="1"/>
                        <a:pt x="4" y="0"/>
                        <a:pt x="4" y="1"/>
                      </a:cubicBezTo>
                      <a:cubicBezTo>
                        <a:pt x="5" y="2"/>
                        <a:pt x="4" y="3"/>
                        <a:pt x="3" y="2"/>
                      </a:cubicBezTo>
                      <a:cubicBezTo>
                        <a:pt x="1" y="2"/>
                        <a:pt x="5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6" name="Freeform 500">
                  <a:extLst>
                    <a:ext uri="{FF2B5EF4-FFF2-40B4-BE49-F238E27FC236}">
                      <a16:creationId xmlns:a16="http://schemas.microsoft.com/office/drawing/2014/main" id="{B6477BB2-E4A4-7C40-928F-E3B469D48A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1887" y="6846618"/>
                  <a:ext cx="45606" cy="82329"/>
                </a:xfrm>
                <a:custGeom>
                  <a:avLst/>
                  <a:gdLst>
                    <a:gd name="T0" fmla="*/ 6 w 6"/>
                    <a:gd name="T1" fmla="*/ 2 h 10"/>
                    <a:gd name="T2" fmla="*/ 3 w 6"/>
                    <a:gd name="T3" fmla="*/ 9 h 10"/>
                    <a:gd name="T4" fmla="*/ 6 w 6"/>
                    <a:gd name="T5" fmla="*/ 2 h 10"/>
                    <a:gd name="T6" fmla="*/ 6 w 6"/>
                    <a:gd name="T7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0">
                      <a:moveTo>
                        <a:pt x="6" y="2"/>
                      </a:moveTo>
                      <a:cubicBezTo>
                        <a:pt x="6" y="0"/>
                        <a:pt x="0" y="10"/>
                        <a:pt x="3" y="9"/>
                      </a:cubicBezTo>
                      <a:cubicBezTo>
                        <a:pt x="4" y="9"/>
                        <a:pt x="6" y="3"/>
                        <a:pt x="6" y="2"/>
                      </a:cubicBezTo>
                      <a:cubicBezTo>
                        <a:pt x="6" y="1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7" name="Freeform 501">
                  <a:extLst>
                    <a:ext uri="{FF2B5EF4-FFF2-40B4-BE49-F238E27FC236}">
                      <a16:creationId xmlns:a16="http://schemas.microsoft.com/office/drawing/2014/main" id="{D7CADEEE-FE86-6E4D-B955-353E432431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2" y="6704671"/>
                  <a:ext cx="32193" cy="34068"/>
                </a:xfrm>
                <a:custGeom>
                  <a:avLst/>
                  <a:gdLst>
                    <a:gd name="T0" fmla="*/ 3 w 4"/>
                    <a:gd name="T1" fmla="*/ 3 h 4"/>
                    <a:gd name="T2" fmla="*/ 1 w 4"/>
                    <a:gd name="T3" fmla="*/ 1 h 4"/>
                    <a:gd name="T4" fmla="*/ 3 w 4"/>
                    <a:gd name="T5" fmla="*/ 0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3"/>
                        <a:pt x="0" y="2"/>
                        <a:pt x="1" y="1"/>
                      </a:cubicBezTo>
                      <a:cubicBezTo>
                        <a:pt x="2" y="1"/>
                        <a:pt x="3" y="0"/>
                        <a:pt x="3" y="0"/>
                      </a:cubicBezTo>
                      <a:cubicBezTo>
                        <a:pt x="4" y="0"/>
                        <a:pt x="4" y="2"/>
                        <a:pt x="3" y="3"/>
                      </a:cubicBezTo>
                      <a:cubicBezTo>
                        <a:pt x="2" y="4"/>
                        <a:pt x="4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8" name="Freeform 502">
                  <a:extLst>
                    <a:ext uri="{FF2B5EF4-FFF2-40B4-BE49-F238E27FC236}">
                      <a16:creationId xmlns:a16="http://schemas.microsoft.com/office/drawing/2014/main" id="{FA9BBB89-9DE2-8D47-B44E-F569A1A6E6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7" y="6963014"/>
                  <a:ext cx="45606" cy="76652"/>
                </a:xfrm>
                <a:custGeom>
                  <a:avLst/>
                  <a:gdLst>
                    <a:gd name="T0" fmla="*/ 6 w 6"/>
                    <a:gd name="T1" fmla="*/ 2 h 9"/>
                    <a:gd name="T2" fmla="*/ 6 w 6"/>
                    <a:gd name="T3" fmla="*/ 4 h 9"/>
                    <a:gd name="T4" fmla="*/ 5 w 6"/>
                    <a:gd name="T5" fmla="*/ 9 h 9"/>
                    <a:gd name="T6" fmla="*/ 0 w 6"/>
                    <a:gd name="T7" fmla="*/ 3 h 9"/>
                    <a:gd name="T8" fmla="*/ 3 w 6"/>
                    <a:gd name="T9" fmla="*/ 3 h 9"/>
                    <a:gd name="T10" fmla="*/ 6 w 6"/>
                    <a:gd name="T11" fmla="*/ 2 h 9"/>
                    <a:gd name="T12" fmla="*/ 6 w 6"/>
                    <a:gd name="T1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9">
                      <a:moveTo>
                        <a:pt x="6" y="2"/>
                      </a:moveTo>
                      <a:cubicBezTo>
                        <a:pt x="6" y="1"/>
                        <a:pt x="6" y="4"/>
                        <a:pt x="6" y="4"/>
                      </a:cubicBezTo>
                      <a:cubicBezTo>
                        <a:pt x="6" y="6"/>
                        <a:pt x="6" y="8"/>
                        <a:pt x="5" y="9"/>
                      </a:cubicBezTo>
                      <a:cubicBezTo>
                        <a:pt x="5" y="9"/>
                        <a:pt x="0" y="5"/>
                        <a:pt x="0" y="3"/>
                      </a:cubicBezTo>
                      <a:cubicBezTo>
                        <a:pt x="0" y="3"/>
                        <a:pt x="2" y="2"/>
                        <a:pt x="3" y="3"/>
                      </a:cubicBezTo>
                      <a:cubicBezTo>
                        <a:pt x="4" y="4"/>
                        <a:pt x="5" y="4"/>
                        <a:pt x="6" y="2"/>
                      </a:cubicBezTo>
                      <a:cubicBezTo>
                        <a:pt x="6" y="0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9" name="Freeform 503">
                  <a:extLst>
                    <a:ext uri="{FF2B5EF4-FFF2-40B4-BE49-F238E27FC236}">
                      <a16:creationId xmlns:a16="http://schemas.microsoft.com/office/drawing/2014/main" id="{7D08CD7A-53DC-F74A-9395-65D0D8528C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1421" y="6980048"/>
                  <a:ext cx="64385" cy="68133"/>
                </a:xfrm>
                <a:custGeom>
                  <a:avLst/>
                  <a:gdLst>
                    <a:gd name="T0" fmla="*/ 6 w 8"/>
                    <a:gd name="T1" fmla="*/ 7 h 8"/>
                    <a:gd name="T2" fmla="*/ 1 w 8"/>
                    <a:gd name="T3" fmla="*/ 4 h 8"/>
                    <a:gd name="T4" fmla="*/ 6 w 8"/>
                    <a:gd name="T5" fmla="*/ 7 h 8"/>
                    <a:gd name="T6" fmla="*/ 6 w 8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8">
                      <a:moveTo>
                        <a:pt x="6" y="7"/>
                      </a:moveTo>
                      <a:cubicBezTo>
                        <a:pt x="5" y="8"/>
                        <a:pt x="0" y="5"/>
                        <a:pt x="1" y="4"/>
                      </a:cubicBezTo>
                      <a:cubicBezTo>
                        <a:pt x="3" y="0"/>
                        <a:pt x="8" y="5"/>
                        <a:pt x="6" y="7"/>
                      </a:cubicBezTo>
                      <a:cubicBezTo>
                        <a:pt x="5" y="8"/>
                        <a:pt x="7" y="6"/>
                        <a:pt x="6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0" name="Freeform 504">
                  <a:extLst>
                    <a:ext uri="{FF2B5EF4-FFF2-40B4-BE49-F238E27FC236}">
                      <a16:creationId xmlns:a16="http://schemas.microsoft.com/office/drawing/2014/main" id="{B57595D5-C765-3A4D-8563-5AAD2AA95E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9729" y="7840248"/>
                  <a:ext cx="37559" cy="31230"/>
                </a:xfrm>
                <a:custGeom>
                  <a:avLst/>
                  <a:gdLst>
                    <a:gd name="T0" fmla="*/ 4 w 5"/>
                    <a:gd name="T1" fmla="*/ 2 h 4"/>
                    <a:gd name="T2" fmla="*/ 3 w 5"/>
                    <a:gd name="T3" fmla="*/ 3 h 4"/>
                    <a:gd name="T4" fmla="*/ 0 w 5"/>
                    <a:gd name="T5" fmla="*/ 2 h 4"/>
                    <a:gd name="T6" fmla="*/ 4 w 5"/>
                    <a:gd name="T7" fmla="*/ 0 h 4"/>
                    <a:gd name="T8" fmla="*/ 4 w 5"/>
                    <a:gd name="T9" fmla="*/ 2 h 4"/>
                    <a:gd name="T10" fmla="*/ 4 w 5"/>
                    <a:gd name="T11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2"/>
                      </a:moveTo>
                      <a:cubicBezTo>
                        <a:pt x="5" y="1"/>
                        <a:pt x="4" y="4"/>
                        <a:pt x="3" y="3"/>
                      </a:cubicBezTo>
                      <a:cubicBezTo>
                        <a:pt x="3" y="3"/>
                        <a:pt x="0" y="2"/>
                        <a:pt x="0" y="2"/>
                      </a:cubicBezTo>
                      <a:cubicBezTo>
                        <a:pt x="0" y="2"/>
                        <a:pt x="3" y="0"/>
                        <a:pt x="4" y="0"/>
                      </a:cubicBezTo>
                      <a:cubicBezTo>
                        <a:pt x="4" y="0"/>
                        <a:pt x="3" y="2"/>
                        <a:pt x="4" y="2"/>
                      </a:cubicBezTo>
                      <a:cubicBezTo>
                        <a:pt x="5" y="1"/>
                        <a:pt x="3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1" name="Freeform 505">
                  <a:extLst>
                    <a:ext uri="{FF2B5EF4-FFF2-40B4-BE49-F238E27FC236}">
                      <a16:creationId xmlns:a16="http://schemas.microsoft.com/office/drawing/2014/main" id="{E9A42808-6911-4149-A6A3-26DCE57ADE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3409" y="6821068"/>
                  <a:ext cx="48288" cy="51099"/>
                </a:xfrm>
                <a:custGeom>
                  <a:avLst/>
                  <a:gdLst>
                    <a:gd name="T0" fmla="*/ 5 w 6"/>
                    <a:gd name="T1" fmla="*/ 1 h 6"/>
                    <a:gd name="T2" fmla="*/ 4 w 6"/>
                    <a:gd name="T3" fmla="*/ 5 h 6"/>
                    <a:gd name="T4" fmla="*/ 1 w 6"/>
                    <a:gd name="T5" fmla="*/ 5 h 6"/>
                    <a:gd name="T6" fmla="*/ 5 w 6"/>
                    <a:gd name="T7" fmla="*/ 1 h 6"/>
                    <a:gd name="T8" fmla="*/ 5 w 6"/>
                    <a:gd name="T9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5" y="1"/>
                      </a:moveTo>
                      <a:cubicBezTo>
                        <a:pt x="6" y="2"/>
                        <a:pt x="4" y="3"/>
                        <a:pt x="4" y="5"/>
                      </a:cubicBezTo>
                      <a:cubicBezTo>
                        <a:pt x="3" y="6"/>
                        <a:pt x="2" y="6"/>
                        <a:pt x="1" y="5"/>
                      </a:cubicBezTo>
                      <a:cubicBezTo>
                        <a:pt x="0" y="4"/>
                        <a:pt x="5" y="0"/>
                        <a:pt x="5" y="1"/>
                      </a:cubicBezTo>
                      <a:cubicBezTo>
                        <a:pt x="6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2" name="Freeform 506">
                  <a:extLst>
                    <a:ext uri="{FF2B5EF4-FFF2-40B4-BE49-F238E27FC236}">
                      <a16:creationId xmlns:a16="http://schemas.microsoft.com/office/drawing/2014/main" id="{0FA9E539-A890-B343-B630-6CA82B72AB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7559" y="6880685"/>
                  <a:ext cx="24144" cy="25550"/>
                </a:xfrm>
                <a:custGeom>
                  <a:avLst/>
                  <a:gdLst>
                    <a:gd name="T0" fmla="*/ 3 w 3"/>
                    <a:gd name="T1" fmla="*/ 1 h 3"/>
                    <a:gd name="T2" fmla="*/ 0 w 3"/>
                    <a:gd name="T3" fmla="*/ 2 h 3"/>
                    <a:gd name="T4" fmla="*/ 2 w 3"/>
                    <a:gd name="T5" fmla="*/ 3 h 3"/>
                    <a:gd name="T6" fmla="*/ 3 w 3"/>
                    <a:gd name="T7" fmla="*/ 1 h 3"/>
                    <a:gd name="T8" fmla="*/ 3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3" y="1"/>
                      </a:moveTo>
                      <a:cubicBezTo>
                        <a:pt x="2" y="1"/>
                        <a:pt x="0" y="1"/>
                        <a:pt x="0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ubicBezTo>
                        <a:pt x="3" y="3"/>
                        <a:pt x="3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3" name="Freeform 507">
                  <a:extLst>
                    <a:ext uri="{FF2B5EF4-FFF2-40B4-BE49-F238E27FC236}">
                      <a16:creationId xmlns:a16="http://schemas.microsoft.com/office/drawing/2014/main" id="{95E31AFA-52F1-3F47-B9E2-E3D7403E65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06238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4" name="Freeform 508">
                  <a:extLst>
                    <a:ext uri="{FF2B5EF4-FFF2-40B4-BE49-F238E27FC236}">
                      <a16:creationId xmlns:a16="http://schemas.microsoft.com/office/drawing/2014/main" id="{EBBCBAC3-E06B-BE49-B7DB-B9480C462F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28949"/>
                  <a:ext cx="8048" cy="17034"/>
                </a:xfrm>
                <a:custGeom>
                  <a:avLst/>
                  <a:gdLst>
                    <a:gd name="T0" fmla="*/ 1 w 1"/>
                    <a:gd name="T1" fmla="*/ 0 h 2"/>
                    <a:gd name="T2" fmla="*/ 0 w 1"/>
                    <a:gd name="T3" fmla="*/ 2 h 2"/>
                    <a:gd name="T4" fmla="*/ 1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0"/>
                      </a:moveTo>
                      <a:cubicBezTo>
                        <a:pt x="1" y="1"/>
                        <a:pt x="0" y="2"/>
                        <a:pt x="0" y="2"/>
                      </a:cubicBezTo>
                      <a:cubicBezTo>
                        <a:pt x="1" y="2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5" name="Freeform 509">
                  <a:extLst>
                    <a:ext uri="{FF2B5EF4-FFF2-40B4-BE49-F238E27FC236}">
                      <a16:creationId xmlns:a16="http://schemas.microsoft.com/office/drawing/2014/main" id="{30B77F00-FA49-DC49-9BA3-915B8CD25E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45981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6" name="Freeform 510">
                  <a:extLst>
                    <a:ext uri="{FF2B5EF4-FFF2-40B4-BE49-F238E27FC236}">
                      <a16:creationId xmlns:a16="http://schemas.microsoft.com/office/drawing/2014/main" id="{42E3FBB3-92C5-BE4C-8889-3842BD6052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406" y="7070893"/>
                  <a:ext cx="8048" cy="17034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7" name="Freeform 511">
                  <a:extLst>
                    <a:ext uri="{FF2B5EF4-FFF2-40B4-BE49-F238E27FC236}">
                      <a16:creationId xmlns:a16="http://schemas.microsoft.com/office/drawing/2014/main" id="{BD580253-54F6-CA4D-9AC6-621B16FA9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1448" y="6696156"/>
                  <a:ext cx="16097" cy="34068"/>
                </a:xfrm>
                <a:custGeom>
                  <a:avLst/>
                  <a:gdLst>
                    <a:gd name="T0" fmla="*/ 1 w 2"/>
                    <a:gd name="T1" fmla="*/ 4 h 4"/>
                    <a:gd name="T2" fmla="*/ 2 w 2"/>
                    <a:gd name="T3" fmla="*/ 1 h 4"/>
                    <a:gd name="T4" fmla="*/ 1 w 2"/>
                    <a:gd name="T5" fmla="*/ 4 h 4"/>
                    <a:gd name="T6" fmla="*/ 1 w 2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4">
                      <a:moveTo>
                        <a:pt x="1" y="4"/>
                      </a:moveTo>
                      <a:cubicBezTo>
                        <a:pt x="0" y="3"/>
                        <a:pt x="0" y="1"/>
                        <a:pt x="2" y="1"/>
                      </a:cubicBezTo>
                      <a:cubicBezTo>
                        <a:pt x="2" y="0"/>
                        <a:pt x="2" y="4"/>
                        <a:pt x="1" y="4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8" name="Rectangle 613">
                  <a:extLst>
                    <a:ext uri="{FF2B5EF4-FFF2-40B4-BE49-F238E27FC236}">
                      <a16:creationId xmlns:a16="http://schemas.microsoft.com/office/drawing/2014/main" id="{08033491-83CF-3544-8104-DCDC2D119A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703599" y="6170950"/>
                  <a:ext cx="2684" cy="2841"/>
                </a:xfrm>
                <a:prstGeom prst="rect">
                  <a:avLst/>
                </a:pr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9" name="Freeform 645">
                  <a:extLst>
                    <a:ext uri="{FF2B5EF4-FFF2-40B4-BE49-F238E27FC236}">
                      <a16:creationId xmlns:a16="http://schemas.microsoft.com/office/drawing/2014/main" id="{8BD3E3DE-5646-3047-B496-B5920ADEB6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4" y="7255426"/>
                  <a:ext cx="244133" cy="141949"/>
                </a:xfrm>
                <a:custGeom>
                  <a:avLst/>
                  <a:gdLst>
                    <a:gd name="T0" fmla="*/ 10 w 31"/>
                    <a:gd name="T1" fmla="*/ 17 h 17"/>
                    <a:gd name="T2" fmla="*/ 13 w 31"/>
                    <a:gd name="T3" fmla="*/ 14 h 17"/>
                    <a:gd name="T4" fmla="*/ 18 w 31"/>
                    <a:gd name="T5" fmla="*/ 16 h 17"/>
                    <a:gd name="T6" fmla="*/ 21 w 31"/>
                    <a:gd name="T7" fmla="*/ 16 h 17"/>
                    <a:gd name="T8" fmla="*/ 23 w 31"/>
                    <a:gd name="T9" fmla="*/ 15 h 17"/>
                    <a:gd name="T10" fmla="*/ 29 w 31"/>
                    <a:gd name="T11" fmla="*/ 11 h 17"/>
                    <a:gd name="T12" fmla="*/ 27 w 31"/>
                    <a:gd name="T13" fmla="*/ 7 h 17"/>
                    <a:gd name="T14" fmla="*/ 21 w 31"/>
                    <a:gd name="T15" fmla="*/ 5 h 17"/>
                    <a:gd name="T16" fmla="*/ 17 w 31"/>
                    <a:gd name="T17" fmla="*/ 3 h 17"/>
                    <a:gd name="T18" fmla="*/ 13 w 31"/>
                    <a:gd name="T19" fmla="*/ 0 h 17"/>
                    <a:gd name="T20" fmla="*/ 11 w 31"/>
                    <a:gd name="T21" fmla="*/ 2 h 17"/>
                    <a:gd name="T22" fmla="*/ 8 w 31"/>
                    <a:gd name="T23" fmla="*/ 2 h 17"/>
                    <a:gd name="T24" fmla="*/ 0 w 31"/>
                    <a:gd name="T25" fmla="*/ 6 h 17"/>
                    <a:gd name="T26" fmla="*/ 2 w 31"/>
                    <a:gd name="T27" fmla="*/ 10 h 17"/>
                    <a:gd name="T28" fmla="*/ 4 w 31"/>
                    <a:gd name="T29" fmla="*/ 13 h 17"/>
                    <a:gd name="T30" fmla="*/ 10 w 31"/>
                    <a:gd name="T31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" h="17">
                      <a:moveTo>
                        <a:pt x="10" y="17"/>
                      </a:moveTo>
                      <a:cubicBezTo>
                        <a:pt x="12" y="17"/>
                        <a:pt x="11" y="14"/>
                        <a:pt x="13" y="14"/>
                      </a:cubicBezTo>
                      <a:cubicBezTo>
                        <a:pt x="15" y="14"/>
                        <a:pt x="16" y="16"/>
                        <a:pt x="18" y="16"/>
                      </a:cubicBezTo>
                      <a:cubicBezTo>
                        <a:pt x="19" y="16"/>
                        <a:pt x="20" y="16"/>
                        <a:pt x="21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6" y="14"/>
                        <a:pt x="27" y="13"/>
                        <a:pt x="29" y="11"/>
                      </a:cubicBezTo>
                      <a:cubicBezTo>
                        <a:pt x="31" y="9"/>
                        <a:pt x="29" y="8"/>
                        <a:pt x="27" y="7"/>
                      </a:cubicBezTo>
                      <a:cubicBezTo>
                        <a:pt x="25" y="6"/>
                        <a:pt x="22" y="3"/>
                        <a:pt x="21" y="5"/>
                      </a:cubicBezTo>
                      <a:cubicBezTo>
                        <a:pt x="19" y="8"/>
                        <a:pt x="18" y="4"/>
                        <a:pt x="17" y="3"/>
                      </a:cubicBezTo>
                      <a:cubicBezTo>
                        <a:pt x="16" y="2"/>
                        <a:pt x="13" y="3"/>
                        <a:pt x="13" y="0"/>
                      </a:cubicBezTo>
                      <a:cubicBezTo>
                        <a:pt x="13" y="1"/>
                        <a:pt x="12" y="3"/>
                        <a:pt x="11" y="2"/>
                      </a:cubicBezTo>
                      <a:cubicBezTo>
                        <a:pt x="9" y="0"/>
                        <a:pt x="9" y="0"/>
                        <a:pt x="8" y="2"/>
                      </a:cubicBezTo>
                      <a:cubicBezTo>
                        <a:pt x="7" y="3"/>
                        <a:pt x="0" y="5"/>
                        <a:pt x="0" y="6"/>
                      </a:cubicBezTo>
                      <a:cubicBezTo>
                        <a:pt x="0" y="6"/>
                        <a:pt x="1" y="9"/>
                        <a:pt x="2" y="10"/>
                      </a:cubicBezTo>
                      <a:cubicBezTo>
                        <a:pt x="2" y="11"/>
                        <a:pt x="3" y="12"/>
                        <a:pt x="4" y="13"/>
                      </a:cubicBezTo>
                      <a:cubicBezTo>
                        <a:pt x="6" y="14"/>
                        <a:pt x="8" y="17"/>
                        <a:pt x="10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0" name="Freeform 646">
                  <a:extLst>
                    <a:ext uri="{FF2B5EF4-FFF2-40B4-BE49-F238E27FC236}">
                      <a16:creationId xmlns:a16="http://schemas.microsoft.com/office/drawing/2014/main" id="{12D5BC87-E182-E246-8FC3-18901C6D7A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43371" y="7371822"/>
                  <a:ext cx="292418" cy="133431"/>
                </a:xfrm>
                <a:custGeom>
                  <a:avLst/>
                  <a:gdLst>
                    <a:gd name="T0" fmla="*/ 32 w 37"/>
                    <a:gd name="T1" fmla="*/ 2 h 16"/>
                    <a:gd name="T2" fmla="*/ 27 w 37"/>
                    <a:gd name="T3" fmla="*/ 0 h 16"/>
                    <a:gd name="T4" fmla="*/ 24 w 37"/>
                    <a:gd name="T5" fmla="*/ 3 h 16"/>
                    <a:gd name="T6" fmla="*/ 20 w 37"/>
                    <a:gd name="T7" fmla="*/ 3 h 16"/>
                    <a:gd name="T8" fmla="*/ 17 w 37"/>
                    <a:gd name="T9" fmla="*/ 7 h 16"/>
                    <a:gd name="T10" fmla="*/ 16 w 37"/>
                    <a:gd name="T11" fmla="*/ 9 h 16"/>
                    <a:gd name="T12" fmla="*/ 13 w 37"/>
                    <a:gd name="T13" fmla="*/ 9 h 16"/>
                    <a:gd name="T14" fmla="*/ 9 w 37"/>
                    <a:gd name="T15" fmla="*/ 10 h 16"/>
                    <a:gd name="T16" fmla="*/ 5 w 37"/>
                    <a:gd name="T17" fmla="*/ 11 h 16"/>
                    <a:gd name="T18" fmla="*/ 0 w 37"/>
                    <a:gd name="T19" fmla="*/ 9 h 16"/>
                    <a:gd name="T20" fmla="*/ 4 w 37"/>
                    <a:gd name="T21" fmla="*/ 13 h 16"/>
                    <a:gd name="T22" fmla="*/ 6 w 37"/>
                    <a:gd name="T23" fmla="*/ 13 h 16"/>
                    <a:gd name="T24" fmla="*/ 8 w 37"/>
                    <a:gd name="T25" fmla="*/ 14 h 16"/>
                    <a:gd name="T26" fmla="*/ 12 w 37"/>
                    <a:gd name="T27" fmla="*/ 13 h 16"/>
                    <a:gd name="T28" fmla="*/ 15 w 37"/>
                    <a:gd name="T29" fmla="*/ 15 h 16"/>
                    <a:gd name="T30" fmla="*/ 22 w 37"/>
                    <a:gd name="T31" fmla="*/ 16 h 16"/>
                    <a:gd name="T32" fmla="*/ 29 w 37"/>
                    <a:gd name="T33" fmla="*/ 14 h 16"/>
                    <a:gd name="T34" fmla="*/ 33 w 37"/>
                    <a:gd name="T35" fmla="*/ 12 h 16"/>
                    <a:gd name="T36" fmla="*/ 34 w 37"/>
                    <a:gd name="T37" fmla="*/ 9 h 16"/>
                    <a:gd name="T38" fmla="*/ 36 w 37"/>
                    <a:gd name="T39" fmla="*/ 8 h 16"/>
                    <a:gd name="T40" fmla="*/ 36 w 37"/>
                    <a:gd name="T41" fmla="*/ 2 h 16"/>
                    <a:gd name="T42" fmla="*/ 32 w 37"/>
                    <a:gd name="T43" fmla="*/ 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7" h="16">
                      <a:moveTo>
                        <a:pt x="32" y="2"/>
                      </a:moveTo>
                      <a:cubicBezTo>
                        <a:pt x="30" y="2"/>
                        <a:pt x="28" y="0"/>
                        <a:pt x="27" y="0"/>
                      </a:cubicBezTo>
                      <a:cubicBezTo>
                        <a:pt x="25" y="0"/>
                        <a:pt x="26" y="3"/>
                        <a:pt x="24" y="3"/>
                      </a:cubicBezTo>
                      <a:cubicBezTo>
                        <a:pt x="22" y="3"/>
                        <a:pt x="22" y="2"/>
                        <a:pt x="20" y="3"/>
                      </a:cubicBezTo>
                      <a:cubicBezTo>
                        <a:pt x="20" y="3"/>
                        <a:pt x="16" y="6"/>
                        <a:pt x="17" y="7"/>
                      </a:cubicBezTo>
                      <a:cubicBezTo>
                        <a:pt x="17" y="8"/>
                        <a:pt x="19" y="10"/>
                        <a:pt x="16" y="9"/>
                      </a:cubicBezTo>
                      <a:cubicBezTo>
                        <a:pt x="15" y="9"/>
                        <a:pt x="14" y="8"/>
                        <a:pt x="13" y="9"/>
                      </a:cubicBezTo>
                      <a:cubicBezTo>
                        <a:pt x="12" y="9"/>
                        <a:pt x="10" y="10"/>
                        <a:pt x="9" y="10"/>
                      </a:cubicBezTo>
                      <a:cubicBezTo>
                        <a:pt x="7" y="10"/>
                        <a:pt x="6" y="8"/>
                        <a:pt x="5" y="11"/>
                      </a:cubicBezTo>
                      <a:cubicBezTo>
                        <a:pt x="5" y="11"/>
                        <a:pt x="1" y="9"/>
                        <a:pt x="0" y="9"/>
                      </a:cubicBezTo>
                      <a:cubicBezTo>
                        <a:pt x="0" y="11"/>
                        <a:pt x="1" y="12"/>
                        <a:pt x="4" y="13"/>
                      </a:cubicBezTo>
                      <a:cubicBezTo>
                        <a:pt x="5" y="13"/>
                        <a:pt x="5" y="13"/>
                        <a:pt x="6" y="13"/>
                      </a:cubicBezTo>
                      <a:cubicBezTo>
                        <a:pt x="7" y="13"/>
                        <a:pt x="7" y="15"/>
                        <a:pt x="8" y="14"/>
                      </a:cubicBezTo>
                      <a:cubicBezTo>
                        <a:pt x="10" y="13"/>
                        <a:pt x="10" y="13"/>
                        <a:pt x="12" y="13"/>
                      </a:cubicBezTo>
                      <a:cubicBezTo>
                        <a:pt x="14" y="13"/>
                        <a:pt x="13" y="14"/>
                        <a:pt x="15" y="15"/>
                      </a:cubicBezTo>
                      <a:cubicBezTo>
                        <a:pt x="17" y="16"/>
                        <a:pt x="20" y="16"/>
                        <a:pt x="22" y="16"/>
                      </a:cubicBezTo>
                      <a:cubicBezTo>
                        <a:pt x="25" y="16"/>
                        <a:pt x="26" y="14"/>
                        <a:pt x="29" y="14"/>
                      </a:cubicBezTo>
                      <a:cubicBezTo>
                        <a:pt x="31" y="14"/>
                        <a:pt x="33" y="13"/>
                        <a:pt x="33" y="12"/>
                      </a:cubicBezTo>
                      <a:cubicBezTo>
                        <a:pt x="34" y="11"/>
                        <a:pt x="34" y="10"/>
                        <a:pt x="34" y="9"/>
                      </a:cubicBezTo>
                      <a:cubicBezTo>
                        <a:pt x="34" y="7"/>
                        <a:pt x="35" y="9"/>
                        <a:pt x="36" y="8"/>
                      </a:cubicBezTo>
                      <a:cubicBezTo>
                        <a:pt x="37" y="6"/>
                        <a:pt x="36" y="3"/>
                        <a:pt x="36" y="2"/>
                      </a:cubicBezTo>
                      <a:cubicBezTo>
                        <a:pt x="34" y="2"/>
                        <a:pt x="33" y="2"/>
                        <a:pt x="3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1" name="Freeform 647">
                  <a:extLst>
                    <a:ext uri="{FF2B5EF4-FFF2-40B4-BE49-F238E27FC236}">
                      <a16:creationId xmlns:a16="http://schemas.microsoft.com/office/drawing/2014/main" id="{B14C42AD-9085-4540-8ECE-FCF9CE06F3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425" y="7471185"/>
                  <a:ext cx="448020" cy="459908"/>
                </a:xfrm>
                <a:custGeom>
                  <a:avLst/>
                  <a:gdLst>
                    <a:gd name="T0" fmla="*/ 37 w 57"/>
                    <a:gd name="T1" fmla="*/ 10 h 55"/>
                    <a:gd name="T2" fmla="*/ 41 w 57"/>
                    <a:gd name="T3" fmla="*/ 9 h 55"/>
                    <a:gd name="T4" fmla="*/ 43 w 57"/>
                    <a:gd name="T5" fmla="*/ 6 h 55"/>
                    <a:gd name="T6" fmla="*/ 45 w 57"/>
                    <a:gd name="T7" fmla="*/ 4 h 55"/>
                    <a:gd name="T8" fmla="*/ 45 w 57"/>
                    <a:gd name="T9" fmla="*/ 1 h 55"/>
                    <a:gd name="T10" fmla="*/ 41 w 57"/>
                    <a:gd name="T11" fmla="*/ 2 h 55"/>
                    <a:gd name="T12" fmla="*/ 36 w 57"/>
                    <a:gd name="T13" fmla="*/ 4 h 55"/>
                    <a:gd name="T14" fmla="*/ 27 w 57"/>
                    <a:gd name="T15" fmla="*/ 1 h 55"/>
                    <a:gd name="T16" fmla="*/ 22 w 57"/>
                    <a:gd name="T17" fmla="*/ 1 h 55"/>
                    <a:gd name="T18" fmla="*/ 19 w 57"/>
                    <a:gd name="T19" fmla="*/ 1 h 55"/>
                    <a:gd name="T20" fmla="*/ 18 w 57"/>
                    <a:gd name="T21" fmla="*/ 3 h 55"/>
                    <a:gd name="T22" fmla="*/ 17 w 57"/>
                    <a:gd name="T23" fmla="*/ 4 h 55"/>
                    <a:gd name="T24" fmla="*/ 15 w 57"/>
                    <a:gd name="T25" fmla="*/ 5 h 55"/>
                    <a:gd name="T26" fmla="*/ 13 w 57"/>
                    <a:gd name="T27" fmla="*/ 5 h 55"/>
                    <a:gd name="T28" fmla="*/ 12 w 57"/>
                    <a:gd name="T29" fmla="*/ 4 h 55"/>
                    <a:gd name="T30" fmla="*/ 11 w 57"/>
                    <a:gd name="T31" fmla="*/ 8 h 55"/>
                    <a:gd name="T32" fmla="*/ 9 w 57"/>
                    <a:gd name="T33" fmla="*/ 5 h 55"/>
                    <a:gd name="T34" fmla="*/ 5 w 57"/>
                    <a:gd name="T35" fmla="*/ 7 h 55"/>
                    <a:gd name="T36" fmla="*/ 0 w 57"/>
                    <a:gd name="T37" fmla="*/ 7 h 55"/>
                    <a:gd name="T38" fmla="*/ 1 w 57"/>
                    <a:gd name="T39" fmla="*/ 10 h 55"/>
                    <a:gd name="T40" fmla="*/ 0 w 57"/>
                    <a:gd name="T41" fmla="*/ 14 h 55"/>
                    <a:gd name="T42" fmla="*/ 2 w 57"/>
                    <a:gd name="T43" fmla="*/ 18 h 55"/>
                    <a:gd name="T44" fmla="*/ 4 w 57"/>
                    <a:gd name="T45" fmla="*/ 21 h 55"/>
                    <a:gd name="T46" fmla="*/ 12 w 57"/>
                    <a:gd name="T47" fmla="*/ 17 h 55"/>
                    <a:gd name="T48" fmla="*/ 15 w 57"/>
                    <a:gd name="T49" fmla="*/ 19 h 55"/>
                    <a:gd name="T50" fmla="*/ 17 w 57"/>
                    <a:gd name="T51" fmla="*/ 22 h 55"/>
                    <a:gd name="T52" fmla="*/ 18 w 57"/>
                    <a:gd name="T53" fmla="*/ 25 h 55"/>
                    <a:gd name="T54" fmla="*/ 21 w 57"/>
                    <a:gd name="T55" fmla="*/ 28 h 55"/>
                    <a:gd name="T56" fmla="*/ 28 w 57"/>
                    <a:gd name="T57" fmla="*/ 33 h 55"/>
                    <a:gd name="T58" fmla="*/ 33 w 57"/>
                    <a:gd name="T59" fmla="*/ 36 h 55"/>
                    <a:gd name="T60" fmla="*/ 42 w 57"/>
                    <a:gd name="T61" fmla="*/ 42 h 55"/>
                    <a:gd name="T62" fmla="*/ 45 w 57"/>
                    <a:gd name="T63" fmla="*/ 48 h 55"/>
                    <a:gd name="T64" fmla="*/ 43 w 57"/>
                    <a:gd name="T65" fmla="*/ 55 h 55"/>
                    <a:gd name="T66" fmla="*/ 49 w 57"/>
                    <a:gd name="T67" fmla="*/ 48 h 55"/>
                    <a:gd name="T68" fmla="*/ 47 w 57"/>
                    <a:gd name="T69" fmla="*/ 45 h 55"/>
                    <a:gd name="T70" fmla="*/ 50 w 57"/>
                    <a:gd name="T71" fmla="*/ 40 h 55"/>
                    <a:gd name="T72" fmla="*/ 53 w 57"/>
                    <a:gd name="T73" fmla="*/ 41 h 55"/>
                    <a:gd name="T74" fmla="*/ 55 w 57"/>
                    <a:gd name="T75" fmla="*/ 44 h 55"/>
                    <a:gd name="T76" fmla="*/ 53 w 57"/>
                    <a:gd name="T77" fmla="*/ 39 h 55"/>
                    <a:gd name="T78" fmla="*/ 44 w 57"/>
                    <a:gd name="T79" fmla="*/ 35 h 55"/>
                    <a:gd name="T80" fmla="*/ 44 w 57"/>
                    <a:gd name="T81" fmla="*/ 32 h 55"/>
                    <a:gd name="T82" fmla="*/ 39 w 57"/>
                    <a:gd name="T83" fmla="*/ 31 h 55"/>
                    <a:gd name="T84" fmla="*/ 35 w 57"/>
                    <a:gd name="T85" fmla="*/ 26 h 55"/>
                    <a:gd name="T86" fmla="*/ 32 w 57"/>
                    <a:gd name="T87" fmla="*/ 21 h 55"/>
                    <a:gd name="T88" fmla="*/ 27 w 57"/>
                    <a:gd name="T89" fmla="*/ 17 h 55"/>
                    <a:gd name="T90" fmla="*/ 27 w 57"/>
                    <a:gd name="T91" fmla="*/ 15 h 55"/>
                    <a:gd name="T92" fmla="*/ 28 w 57"/>
                    <a:gd name="T93" fmla="*/ 12 h 55"/>
                    <a:gd name="T94" fmla="*/ 30 w 57"/>
                    <a:gd name="T95" fmla="*/ 9 h 55"/>
                    <a:gd name="T96" fmla="*/ 32 w 57"/>
                    <a:gd name="T97" fmla="*/ 8 h 55"/>
                    <a:gd name="T98" fmla="*/ 34 w 57"/>
                    <a:gd name="T99" fmla="*/ 10 h 55"/>
                    <a:gd name="T100" fmla="*/ 37 w 57"/>
                    <a:gd name="T101" fmla="*/ 10 h 55"/>
                    <a:gd name="T102" fmla="*/ 37 w 57"/>
                    <a:gd name="T103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7" h="55">
                      <a:moveTo>
                        <a:pt x="37" y="10"/>
                      </a:moveTo>
                      <a:cubicBezTo>
                        <a:pt x="38" y="9"/>
                        <a:pt x="40" y="10"/>
                        <a:pt x="41" y="9"/>
                      </a:cubicBezTo>
                      <a:cubicBezTo>
                        <a:pt x="43" y="8"/>
                        <a:pt x="42" y="7"/>
                        <a:pt x="43" y="6"/>
                      </a:cubicBezTo>
                      <a:cubicBezTo>
                        <a:pt x="43" y="5"/>
                        <a:pt x="44" y="4"/>
                        <a:pt x="45" y="4"/>
                      </a:cubicBezTo>
                      <a:cubicBezTo>
                        <a:pt x="46" y="3"/>
                        <a:pt x="45" y="3"/>
                        <a:pt x="45" y="1"/>
                      </a:cubicBezTo>
                      <a:cubicBezTo>
                        <a:pt x="44" y="2"/>
                        <a:pt x="43" y="2"/>
                        <a:pt x="41" y="2"/>
                      </a:cubicBezTo>
                      <a:cubicBezTo>
                        <a:pt x="39" y="2"/>
                        <a:pt x="37" y="5"/>
                        <a:pt x="36" y="4"/>
                      </a:cubicBezTo>
                      <a:cubicBezTo>
                        <a:pt x="33" y="3"/>
                        <a:pt x="28" y="4"/>
                        <a:pt x="27" y="1"/>
                      </a:cubicBezTo>
                      <a:cubicBezTo>
                        <a:pt x="26" y="0"/>
                        <a:pt x="23" y="1"/>
                        <a:pt x="22" y="1"/>
                      </a:cubicBezTo>
                      <a:cubicBezTo>
                        <a:pt x="20" y="3"/>
                        <a:pt x="20" y="1"/>
                        <a:pt x="19" y="1"/>
                      </a:cubicBezTo>
                      <a:cubicBezTo>
                        <a:pt x="18" y="1"/>
                        <a:pt x="18" y="3"/>
                        <a:pt x="18" y="3"/>
                      </a:cubicBezTo>
                      <a:cubicBezTo>
                        <a:pt x="18" y="3"/>
                        <a:pt x="17" y="4"/>
                        <a:pt x="17" y="4"/>
                      </a:cubicBezTo>
                      <a:cubicBezTo>
                        <a:pt x="17" y="5"/>
                        <a:pt x="16" y="5"/>
                        <a:pt x="15" y="5"/>
                      </a:cubicBezTo>
                      <a:cubicBezTo>
                        <a:pt x="15" y="5"/>
                        <a:pt x="14" y="5"/>
                        <a:pt x="13" y="5"/>
                      </a:cubicBezTo>
                      <a:cubicBezTo>
                        <a:pt x="13" y="5"/>
                        <a:pt x="13" y="5"/>
                        <a:pt x="12" y="4"/>
                      </a:cubicBezTo>
                      <a:cubicBezTo>
                        <a:pt x="12" y="4"/>
                        <a:pt x="11" y="7"/>
                        <a:pt x="11" y="8"/>
                      </a:cubicBezTo>
                      <a:cubicBezTo>
                        <a:pt x="11" y="9"/>
                        <a:pt x="9" y="6"/>
                        <a:pt x="9" y="5"/>
                      </a:cubicBezTo>
                      <a:cubicBezTo>
                        <a:pt x="7" y="4"/>
                        <a:pt x="6" y="7"/>
                        <a:pt x="5" y="7"/>
                      </a:cubicBezTo>
                      <a:cubicBezTo>
                        <a:pt x="3" y="7"/>
                        <a:pt x="1" y="7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1" y="12"/>
                        <a:pt x="0" y="12"/>
                        <a:pt x="0" y="14"/>
                      </a:cubicBezTo>
                      <a:cubicBezTo>
                        <a:pt x="0" y="15"/>
                        <a:pt x="0" y="18"/>
                        <a:pt x="2" y="18"/>
                      </a:cubicBezTo>
                      <a:cubicBezTo>
                        <a:pt x="3" y="19"/>
                        <a:pt x="4" y="18"/>
                        <a:pt x="4" y="21"/>
                      </a:cubicBezTo>
                      <a:cubicBezTo>
                        <a:pt x="6" y="20"/>
                        <a:pt x="10" y="16"/>
                        <a:pt x="12" y="17"/>
                      </a:cubicBezTo>
                      <a:cubicBezTo>
                        <a:pt x="13" y="18"/>
                        <a:pt x="14" y="19"/>
                        <a:pt x="15" y="19"/>
                      </a:cubicBezTo>
                      <a:cubicBezTo>
                        <a:pt x="16" y="19"/>
                        <a:pt x="17" y="21"/>
                        <a:pt x="17" y="22"/>
                      </a:cubicBezTo>
                      <a:cubicBezTo>
                        <a:pt x="18" y="23"/>
                        <a:pt x="18" y="24"/>
                        <a:pt x="18" y="25"/>
                      </a:cubicBezTo>
                      <a:cubicBezTo>
                        <a:pt x="19" y="26"/>
                        <a:pt x="20" y="27"/>
                        <a:pt x="21" y="28"/>
                      </a:cubicBezTo>
                      <a:cubicBezTo>
                        <a:pt x="23" y="29"/>
                        <a:pt x="25" y="31"/>
                        <a:pt x="28" y="33"/>
                      </a:cubicBezTo>
                      <a:cubicBezTo>
                        <a:pt x="30" y="35"/>
                        <a:pt x="31" y="35"/>
                        <a:pt x="33" y="36"/>
                      </a:cubicBezTo>
                      <a:cubicBezTo>
                        <a:pt x="36" y="38"/>
                        <a:pt x="38" y="41"/>
                        <a:pt x="42" y="42"/>
                      </a:cubicBezTo>
                      <a:cubicBezTo>
                        <a:pt x="44" y="43"/>
                        <a:pt x="44" y="46"/>
                        <a:pt x="45" y="48"/>
                      </a:cubicBezTo>
                      <a:cubicBezTo>
                        <a:pt x="45" y="50"/>
                        <a:pt x="42" y="52"/>
                        <a:pt x="43" y="55"/>
                      </a:cubicBezTo>
                      <a:cubicBezTo>
                        <a:pt x="43" y="54"/>
                        <a:pt x="49" y="49"/>
                        <a:pt x="49" y="48"/>
                      </a:cubicBezTo>
                      <a:cubicBezTo>
                        <a:pt x="50" y="47"/>
                        <a:pt x="47" y="45"/>
                        <a:pt x="47" y="45"/>
                      </a:cubicBezTo>
                      <a:cubicBezTo>
                        <a:pt x="45" y="43"/>
                        <a:pt x="49" y="39"/>
                        <a:pt x="50" y="40"/>
                      </a:cubicBezTo>
                      <a:cubicBezTo>
                        <a:pt x="51" y="41"/>
                        <a:pt x="52" y="41"/>
                        <a:pt x="53" y="41"/>
                      </a:cubicBezTo>
                      <a:cubicBezTo>
                        <a:pt x="54" y="42"/>
                        <a:pt x="54" y="43"/>
                        <a:pt x="55" y="44"/>
                      </a:cubicBezTo>
                      <a:cubicBezTo>
                        <a:pt x="57" y="44"/>
                        <a:pt x="54" y="40"/>
                        <a:pt x="53" y="39"/>
                      </a:cubicBezTo>
                      <a:cubicBezTo>
                        <a:pt x="51" y="37"/>
                        <a:pt x="47" y="37"/>
                        <a:pt x="44" y="35"/>
                      </a:cubicBezTo>
                      <a:cubicBezTo>
                        <a:pt x="43" y="34"/>
                        <a:pt x="46" y="32"/>
                        <a:pt x="44" y="32"/>
                      </a:cubicBezTo>
                      <a:cubicBezTo>
                        <a:pt x="43" y="31"/>
                        <a:pt x="41" y="32"/>
                        <a:pt x="39" y="31"/>
                      </a:cubicBezTo>
                      <a:cubicBezTo>
                        <a:pt x="37" y="30"/>
                        <a:pt x="36" y="28"/>
                        <a:pt x="35" y="26"/>
                      </a:cubicBezTo>
                      <a:cubicBezTo>
                        <a:pt x="34" y="24"/>
                        <a:pt x="34" y="22"/>
                        <a:pt x="32" y="21"/>
                      </a:cubicBezTo>
                      <a:cubicBezTo>
                        <a:pt x="31" y="20"/>
                        <a:pt x="27" y="19"/>
                        <a:pt x="27" y="17"/>
                      </a:cubicBezTo>
                      <a:cubicBezTo>
                        <a:pt x="27" y="16"/>
                        <a:pt x="27" y="15"/>
                        <a:pt x="27" y="15"/>
                      </a:cubicBezTo>
                      <a:cubicBezTo>
                        <a:pt x="28" y="13"/>
                        <a:pt x="28" y="13"/>
                        <a:pt x="28" y="12"/>
                      </a:cubicBezTo>
                      <a:cubicBezTo>
                        <a:pt x="27" y="9"/>
                        <a:pt x="30" y="10"/>
                        <a:pt x="30" y="9"/>
                      </a:cubicBezTo>
                      <a:cubicBezTo>
                        <a:pt x="31" y="8"/>
                        <a:pt x="32" y="8"/>
                        <a:pt x="32" y="8"/>
                      </a:cubicBezTo>
                      <a:cubicBezTo>
                        <a:pt x="34" y="8"/>
                        <a:pt x="34" y="9"/>
                        <a:pt x="34" y="10"/>
                      </a:cubicBezTo>
                      <a:cubicBezTo>
                        <a:pt x="35" y="10"/>
                        <a:pt x="36" y="10"/>
                        <a:pt x="37" y="10"/>
                      </a:cubicBezTo>
                      <a:cubicBezTo>
                        <a:pt x="37" y="9"/>
                        <a:pt x="36" y="10"/>
                        <a:pt x="37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2" name="Freeform 648">
                  <a:extLst>
                    <a:ext uri="{FF2B5EF4-FFF2-40B4-BE49-F238E27FC236}">
                      <a16:creationId xmlns:a16="http://schemas.microsoft.com/office/drawing/2014/main" id="{DD8CDD89-6F2C-5E4D-8D39-5FC8F0E8FD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1652" y="7496736"/>
                  <a:ext cx="211937" cy="210082"/>
                </a:xfrm>
                <a:custGeom>
                  <a:avLst/>
                  <a:gdLst>
                    <a:gd name="T0" fmla="*/ 12 w 27"/>
                    <a:gd name="T1" fmla="*/ 10 h 25"/>
                    <a:gd name="T2" fmla="*/ 21 w 27"/>
                    <a:gd name="T3" fmla="*/ 9 h 25"/>
                    <a:gd name="T4" fmla="*/ 27 w 27"/>
                    <a:gd name="T5" fmla="*/ 11 h 25"/>
                    <a:gd name="T6" fmla="*/ 25 w 27"/>
                    <a:gd name="T7" fmla="*/ 4 h 25"/>
                    <a:gd name="T8" fmla="*/ 17 w 27"/>
                    <a:gd name="T9" fmla="*/ 3 h 25"/>
                    <a:gd name="T10" fmla="*/ 13 w 27"/>
                    <a:gd name="T11" fmla="*/ 0 h 25"/>
                    <a:gd name="T12" fmla="*/ 11 w 27"/>
                    <a:gd name="T13" fmla="*/ 2 h 25"/>
                    <a:gd name="T14" fmla="*/ 6 w 27"/>
                    <a:gd name="T15" fmla="*/ 7 h 25"/>
                    <a:gd name="T16" fmla="*/ 1 w 27"/>
                    <a:gd name="T17" fmla="*/ 7 h 25"/>
                    <a:gd name="T18" fmla="*/ 1 w 27"/>
                    <a:gd name="T19" fmla="*/ 11 h 25"/>
                    <a:gd name="T20" fmla="*/ 3 w 27"/>
                    <a:gd name="T21" fmla="*/ 10 h 25"/>
                    <a:gd name="T22" fmla="*/ 4 w 27"/>
                    <a:gd name="T23" fmla="*/ 13 h 25"/>
                    <a:gd name="T24" fmla="*/ 6 w 27"/>
                    <a:gd name="T25" fmla="*/ 10 h 25"/>
                    <a:gd name="T26" fmla="*/ 11 w 27"/>
                    <a:gd name="T27" fmla="*/ 17 h 25"/>
                    <a:gd name="T28" fmla="*/ 23 w 27"/>
                    <a:gd name="T29" fmla="*/ 25 h 25"/>
                    <a:gd name="T30" fmla="*/ 21 w 27"/>
                    <a:gd name="T31" fmla="*/ 22 h 25"/>
                    <a:gd name="T32" fmla="*/ 16 w 27"/>
                    <a:gd name="T33" fmla="*/ 19 h 25"/>
                    <a:gd name="T34" fmla="*/ 12 w 27"/>
                    <a:gd name="T35" fmla="*/ 1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" h="25">
                      <a:moveTo>
                        <a:pt x="12" y="10"/>
                      </a:moveTo>
                      <a:cubicBezTo>
                        <a:pt x="15" y="10"/>
                        <a:pt x="18" y="8"/>
                        <a:pt x="21" y="9"/>
                      </a:cubicBezTo>
                      <a:cubicBezTo>
                        <a:pt x="23" y="9"/>
                        <a:pt x="25" y="10"/>
                        <a:pt x="27" y="11"/>
                      </a:cubicBezTo>
                      <a:cubicBezTo>
                        <a:pt x="26" y="9"/>
                        <a:pt x="26" y="7"/>
                        <a:pt x="25" y="4"/>
                      </a:cubicBezTo>
                      <a:cubicBezTo>
                        <a:pt x="22" y="6"/>
                        <a:pt x="19" y="4"/>
                        <a:pt x="17" y="3"/>
                      </a:cubicBezTo>
                      <a:cubicBezTo>
                        <a:pt x="15" y="2"/>
                        <a:pt x="14" y="2"/>
                        <a:pt x="13" y="0"/>
                      </a:cubicBezTo>
                      <a:cubicBezTo>
                        <a:pt x="13" y="0"/>
                        <a:pt x="11" y="1"/>
                        <a:pt x="11" y="2"/>
                      </a:cubicBezTo>
                      <a:cubicBezTo>
                        <a:pt x="9" y="3"/>
                        <a:pt x="10" y="8"/>
                        <a:pt x="6" y="7"/>
                      </a:cubicBezTo>
                      <a:cubicBezTo>
                        <a:pt x="4" y="6"/>
                        <a:pt x="2" y="7"/>
                        <a:pt x="1" y="7"/>
                      </a:cubicBezTo>
                      <a:cubicBezTo>
                        <a:pt x="0" y="8"/>
                        <a:pt x="1" y="11"/>
                        <a:pt x="1" y="11"/>
                      </a:cubicBezTo>
                      <a:cubicBezTo>
                        <a:pt x="1" y="11"/>
                        <a:pt x="3" y="10"/>
                        <a:pt x="3" y="10"/>
                      </a:cubicBezTo>
                      <a:cubicBezTo>
                        <a:pt x="4" y="10"/>
                        <a:pt x="4" y="12"/>
                        <a:pt x="4" y="13"/>
                      </a:cubicBezTo>
                      <a:cubicBezTo>
                        <a:pt x="4" y="11"/>
                        <a:pt x="5" y="8"/>
                        <a:pt x="6" y="10"/>
                      </a:cubicBezTo>
                      <a:cubicBezTo>
                        <a:pt x="7" y="13"/>
                        <a:pt x="9" y="15"/>
                        <a:pt x="11" y="17"/>
                      </a:cubicBezTo>
                      <a:cubicBezTo>
                        <a:pt x="14" y="20"/>
                        <a:pt x="19" y="22"/>
                        <a:pt x="23" y="25"/>
                      </a:cubicBezTo>
                      <a:cubicBezTo>
                        <a:pt x="23" y="23"/>
                        <a:pt x="23" y="23"/>
                        <a:pt x="21" y="22"/>
                      </a:cubicBezTo>
                      <a:cubicBezTo>
                        <a:pt x="19" y="21"/>
                        <a:pt x="17" y="20"/>
                        <a:pt x="16" y="19"/>
                      </a:cubicBezTo>
                      <a:cubicBezTo>
                        <a:pt x="14" y="17"/>
                        <a:pt x="9" y="10"/>
                        <a:pt x="1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3" name="Freeform 649">
                  <a:extLst>
                    <a:ext uri="{FF2B5EF4-FFF2-40B4-BE49-F238E27FC236}">
                      <a16:creationId xmlns:a16="http://schemas.microsoft.com/office/drawing/2014/main" id="{0C53A149-90DC-9449-8D81-8F4F3E3D4C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7308" y="7255426"/>
                  <a:ext cx="520455" cy="474104"/>
                </a:xfrm>
                <a:custGeom>
                  <a:avLst/>
                  <a:gdLst>
                    <a:gd name="T0" fmla="*/ 59 w 66"/>
                    <a:gd name="T1" fmla="*/ 31 h 57"/>
                    <a:gd name="T2" fmla="*/ 56 w 66"/>
                    <a:gd name="T3" fmla="*/ 30 h 57"/>
                    <a:gd name="T4" fmla="*/ 60 w 66"/>
                    <a:gd name="T5" fmla="*/ 24 h 57"/>
                    <a:gd name="T6" fmla="*/ 63 w 66"/>
                    <a:gd name="T7" fmla="*/ 23 h 57"/>
                    <a:gd name="T8" fmla="*/ 65 w 66"/>
                    <a:gd name="T9" fmla="*/ 15 h 57"/>
                    <a:gd name="T10" fmla="*/ 60 w 66"/>
                    <a:gd name="T11" fmla="*/ 13 h 57"/>
                    <a:gd name="T12" fmla="*/ 57 w 66"/>
                    <a:gd name="T13" fmla="*/ 11 h 57"/>
                    <a:gd name="T14" fmla="*/ 55 w 66"/>
                    <a:gd name="T15" fmla="*/ 11 h 57"/>
                    <a:gd name="T16" fmla="*/ 48 w 66"/>
                    <a:gd name="T17" fmla="*/ 7 h 57"/>
                    <a:gd name="T18" fmla="*/ 43 w 66"/>
                    <a:gd name="T19" fmla="*/ 5 h 57"/>
                    <a:gd name="T20" fmla="*/ 38 w 66"/>
                    <a:gd name="T21" fmla="*/ 1 h 57"/>
                    <a:gd name="T22" fmla="*/ 34 w 66"/>
                    <a:gd name="T23" fmla="*/ 1 h 57"/>
                    <a:gd name="T24" fmla="*/ 33 w 66"/>
                    <a:gd name="T25" fmla="*/ 5 h 57"/>
                    <a:gd name="T26" fmla="*/ 30 w 66"/>
                    <a:gd name="T27" fmla="*/ 8 h 57"/>
                    <a:gd name="T28" fmla="*/ 26 w 66"/>
                    <a:gd name="T29" fmla="*/ 10 h 57"/>
                    <a:gd name="T30" fmla="*/ 24 w 66"/>
                    <a:gd name="T31" fmla="*/ 12 h 57"/>
                    <a:gd name="T32" fmla="*/ 20 w 66"/>
                    <a:gd name="T33" fmla="*/ 11 h 57"/>
                    <a:gd name="T34" fmla="*/ 16 w 66"/>
                    <a:gd name="T35" fmla="*/ 10 h 57"/>
                    <a:gd name="T36" fmla="*/ 16 w 66"/>
                    <a:gd name="T37" fmla="*/ 16 h 57"/>
                    <a:gd name="T38" fmla="*/ 9 w 66"/>
                    <a:gd name="T39" fmla="*/ 15 h 57"/>
                    <a:gd name="T40" fmla="*/ 1 w 66"/>
                    <a:gd name="T41" fmla="*/ 17 h 57"/>
                    <a:gd name="T42" fmla="*/ 2 w 66"/>
                    <a:gd name="T43" fmla="*/ 19 h 57"/>
                    <a:gd name="T44" fmla="*/ 4 w 66"/>
                    <a:gd name="T45" fmla="*/ 21 h 57"/>
                    <a:gd name="T46" fmla="*/ 15 w 66"/>
                    <a:gd name="T47" fmla="*/ 25 h 57"/>
                    <a:gd name="T48" fmla="*/ 14 w 66"/>
                    <a:gd name="T49" fmla="*/ 28 h 57"/>
                    <a:gd name="T50" fmla="*/ 19 w 66"/>
                    <a:gd name="T51" fmla="*/ 31 h 57"/>
                    <a:gd name="T52" fmla="*/ 20 w 66"/>
                    <a:gd name="T53" fmla="*/ 35 h 57"/>
                    <a:gd name="T54" fmla="*/ 22 w 66"/>
                    <a:gd name="T55" fmla="*/ 38 h 57"/>
                    <a:gd name="T56" fmla="*/ 19 w 66"/>
                    <a:gd name="T57" fmla="*/ 36 h 57"/>
                    <a:gd name="T58" fmla="*/ 16 w 66"/>
                    <a:gd name="T59" fmla="*/ 49 h 57"/>
                    <a:gd name="T60" fmla="*/ 27 w 66"/>
                    <a:gd name="T61" fmla="*/ 53 h 57"/>
                    <a:gd name="T62" fmla="*/ 30 w 66"/>
                    <a:gd name="T63" fmla="*/ 53 h 57"/>
                    <a:gd name="T64" fmla="*/ 33 w 66"/>
                    <a:gd name="T65" fmla="*/ 55 h 57"/>
                    <a:gd name="T66" fmla="*/ 40 w 66"/>
                    <a:gd name="T67" fmla="*/ 54 h 57"/>
                    <a:gd name="T68" fmla="*/ 47 w 66"/>
                    <a:gd name="T69" fmla="*/ 48 h 57"/>
                    <a:gd name="T70" fmla="*/ 57 w 66"/>
                    <a:gd name="T71" fmla="*/ 50 h 57"/>
                    <a:gd name="T72" fmla="*/ 62 w 66"/>
                    <a:gd name="T73" fmla="*/ 47 h 57"/>
                    <a:gd name="T74" fmla="*/ 62 w 66"/>
                    <a:gd name="T75" fmla="*/ 45 h 57"/>
                    <a:gd name="T76" fmla="*/ 59 w 66"/>
                    <a:gd name="T77" fmla="*/ 38 h 57"/>
                    <a:gd name="T78" fmla="*/ 59 w 66"/>
                    <a:gd name="T79" fmla="*/ 34 h 57"/>
                    <a:gd name="T80" fmla="*/ 59 w 66"/>
                    <a:gd name="T81" fmla="*/ 31 h 57"/>
                    <a:gd name="T82" fmla="*/ 59 w 66"/>
                    <a:gd name="T83" fmla="*/ 3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66" h="57">
                      <a:moveTo>
                        <a:pt x="59" y="31"/>
                      </a:moveTo>
                      <a:cubicBezTo>
                        <a:pt x="58" y="29"/>
                        <a:pt x="55" y="33"/>
                        <a:pt x="56" y="30"/>
                      </a:cubicBezTo>
                      <a:cubicBezTo>
                        <a:pt x="56" y="29"/>
                        <a:pt x="59" y="24"/>
                        <a:pt x="60" y="24"/>
                      </a:cubicBezTo>
                      <a:cubicBezTo>
                        <a:pt x="61" y="23"/>
                        <a:pt x="62" y="25"/>
                        <a:pt x="63" y="23"/>
                      </a:cubicBezTo>
                      <a:cubicBezTo>
                        <a:pt x="64" y="20"/>
                        <a:pt x="63" y="18"/>
                        <a:pt x="65" y="15"/>
                      </a:cubicBezTo>
                      <a:cubicBezTo>
                        <a:pt x="66" y="13"/>
                        <a:pt x="61" y="13"/>
                        <a:pt x="60" y="13"/>
                      </a:cubicBezTo>
                      <a:cubicBezTo>
                        <a:pt x="58" y="13"/>
                        <a:pt x="57" y="12"/>
                        <a:pt x="57" y="11"/>
                      </a:cubicBezTo>
                      <a:cubicBezTo>
                        <a:pt x="56" y="11"/>
                        <a:pt x="55" y="11"/>
                        <a:pt x="55" y="11"/>
                      </a:cubicBezTo>
                      <a:cubicBezTo>
                        <a:pt x="53" y="11"/>
                        <a:pt x="48" y="9"/>
                        <a:pt x="48" y="7"/>
                      </a:cubicBezTo>
                      <a:cubicBezTo>
                        <a:pt x="47" y="10"/>
                        <a:pt x="44" y="5"/>
                        <a:pt x="43" y="5"/>
                      </a:cubicBezTo>
                      <a:cubicBezTo>
                        <a:pt x="41" y="4"/>
                        <a:pt x="39" y="3"/>
                        <a:pt x="38" y="1"/>
                      </a:cubicBezTo>
                      <a:cubicBezTo>
                        <a:pt x="37" y="0"/>
                        <a:pt x="35" y="0"/>
                        <a:pt x="34" y="1"/>
                      </a:cubicBezTo>
                      <a:cubicBezTo>
                        <a:pt x="33" y="2"/>
                        <a:pt x="32" y="4"/>
                        <a:pt x="33" y="5"/>
                      </a:cubicBezTo>
                      <a:cubicBezTo>
                        <a:pt x="33" y="6"/>
                        <a:pt x="31" y="7"/>
                        <a:pt x="30" y="8"/>
                      </a:cubicBezTo>
                      <a:cubicBezTo>
                        <a:pt x="29" y="8"/>
                        <a:pt x="27" y="8"/>
                        <a:pt x="26" y="10"/>
                      </a:cubicBezTo>
                      <a:cubicBezTo>
                        <a:pt x="26" y="11"/>
                        <a:pt x="25" y="12"/>
                        <a:pt x="24" y="12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8" y="11"/>
                        <a:pt x="18" y="10"/>
                        <a:pt x="16" y="10"/>
                      </a:cubicBezTo>
                      <a:cubicBezTo>
                        <a:pt x="14" y="9"/>
                        <a:pt x="20" y="16"/>
                        <a:pt x="16" y="16"/>
                      </a:cubicBezTo>
                      <a:cubicBezTo>
                        <a:pt x="13" y="16"/>
                        <a:pt x="11" y="17"/>
                        <a:pt x="9" y="15"/>
                      </a:cubicBezTo>
                      <a:cubicBezTo>
                        <a:pt x="8" y="14"/>
                        <a:pt x="1" y="16"/>
                        <a:pt x="1" y="17"/>
                      </a:cubicBezTo>
                      <a:cubicBezTo>
                        <a:pt x="1" y="18"/>
                        <a:pt x="4" y="18"/>
                        <a:pt x="2" y="19"/>
                      </a:cubicBezTo>
                      <a:cubicBezTo>
                        <a:pt x="0" y="20"/>
                        <a:pt x="3" y="21"/>
                        <a:pt x="4" y="21"/>
                      </a:cubicBezTo>
                      <a:cubicBezTo>
                        <a:pt x="6" y="22"/>
                        <a:pt x="15" y="23"/>
                        <a:pt x="15" y="25"/>
                      </a:cubicBezTo>
                      <a:cubicBezTo>
                        <a:pt x="15" y="26"/>
                        <a:pt x="13" y="26"/>
                        <a:pt x="14" y="28"/>
                      </a:cubicBezTo>
                      <a:cubicBezTo>
                        <a:pt x="16" y="30"/>
                        <a:pt x="17" y="30"/>
                        <a:pt x="19" y="31"/>
                      </a:cubicBezTo>
                      <a:cubicBezTo>
                        <a:pt x="21" y="32"/>
                        <a:pt x="18" y="34"/>
                        <a:pt x="20" y="35"/>
                      </a:cubicBezTo>
                      <a:cubicBezTo>
                        <a:pt x="20" y="35"/>
                        <a:pt x="22" y="38"/>
                        <a:pt x="22" y="38"/>
                      </a:cubicBezTo>
                      <a:cubicBezTo>
                        <a:pt x="21" y="39"/>
                        <a:pt x="20" y="36"/>
                        <a:pt x="19" y="36"/>
                      </a:cubicBezTo>
                      <a:cubicBezTo>
                        <a:pt x="18" y="36"/>
                        <a:pt x="19" y="48"/>
                        <a:pt x="16" y="49"/>
                      </a:cubicBezTo>
                      <a:cubicBezTo>
                        <a:pt x="19" y="51"/>
                        <a:pt x="23" y="54"/>
                        <a:pt x="27" y="53"/>
                      </a:cubicBezTo>
                      <a:cubicBezTo>
                        <a:pt x="28" y="53"/>
                        <a:pt x="29" y="52"/>
                        <a:pt x="30" y="53"/>
                      </a:cubicBezTo>
                      <a:cubicBezTo>
                        <a:pt x="31" y="53"/>
                        <a:pt x="32" y="54"/>
                        <a:pt x="33" y="55"/>
                      </a:cubicBezTo>
                      <a:cubicBezTo>
                        <a:pt x="35" y="56"/>
                        <a:pt x="41" y="57"/>
                        <a:pt x="40" y="54"/>
                      </a:cubicBezTo>
                      <a:cubicBezTo>
                        <a:pt x="39" y="49"/>
                        <a:pt x="44" y="47"/>
                        <a:pt x="47" y="48"/>
                      </a:cubicBezTo>
                      <a:cubicBezTo>
                        <a:pt x="51" y="49"/>
                        <a:pt x="53" y="52"/>
                        <a:pt x="57" y="50"/>
                      </a:cubicBezTo>
                      <a:cubicBezTo>
                        <a:pt x="59" y="49"/>
                        <a:pt x="60" y="48"/>
                        <a:pt x="62" y="47"/>
                      </a:cubicBezTo>
                      <a:cubicBezTo>
                        <a:pt x="62" y="47"/>
                        <a:pt x="64" y="45"/>
                        <a:pt x="62" y="45"/>
                      </a:cubicBezTo>
                      <a:cubicBezTo>
                        <a:pt x="60" y="44"/>
                        <a:pt x="58" y="40"/>
                        <a:pt x="59" y="38"/>
                      </a:cubicBezTo>
                      <a:cubicBezTo>
                        <a:pt x="61" y="36"/>
                        <a:pt x="60" y="36"/>
                        <a:pt x="59" y="34"/>
                      </a:cubicBezTo>
                      <a:cubicBezTo>
                        <a:pt x="59" y="33"/>
                        <a:pt x="59" y="32"/>
                        <a:pt x="59" y="31"/>
                      </a:cubicBezTo>
                      <a:cubicBezTo>
                        <a:pt x="58" y="30"/>
                        <a:pt x="59" y="32"/>
                        <a:pt x="59" y="3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4" name="Freeform 650">
                  <a:extLst>
                    <a:ext uri="{FF2B5EF4-FFF2-40B4-BE49-F238E27FC236}">
                      <a16:creationId xmlns:a16="http://schemas.microsoft.com/office/drawing/2014/main" id="{B39AC71F-B4EB-6A48-9F8D-93264B49E0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9231" y="7439959"/>
                  <a:ext cx="174378" cy="124913"/>
                </a:xfrm>
                <a:custGeom>
                  <a:avLst/>
                  <a:gdLst>
                    <a:gd name="T0" fmla="*/ 17 w 22"/>
                    <a:gd name="T1" fmla="*/ 1 h 15"/>
                    <a:gd name="T2" fmla="*/ 9 w 22"/>
                    <a:gd name="T3" fmla="*/ 1 h 15"/>
                    <a:gd name="T4" fmla="*/ 8 w 22"/>
                    <a:gd name="T5" fmla="*/ 2 h 15"/>
                    <a:gd name="T6" fmla="*/ 5 w 22"/>
                    <a:gd name="T7" fmla="*/ 2 h 15"/>
                    <a:gd name="T8" fmla="*/ 3 w 22"/>
                    <a:gd name="T9" fmla="*/ 5 h 15"/>
                    <a:gd name="T10" fmla="*/ 1 w 22"/>
                    <a:gd name="T11" fmla="*/ 9 h 15"/>
                    <a:gd name="T12" fmla="*/ 4 w 22"/>
                    <a:gd name="T13" fmla="*/ 10 h 15"/>
                    <a:gd name="T14" fmla="*/ 7 w 22"/>
                    <a:gd name="T15" fmla="*/ 11 h 15"/>
                    <a:gd name="T16" fmla="*/ 11 w 22"/>
                    <a:gd name="T17" fmla="*/ 10 h 15"/>
                    <a:gd name="T18" fmla="*/ 13 w 22"/>
                    <a:gd name="T19" fmla="*/ 10 h 15"/>
                    <a:gd name="T20" fmla="*/ 16 w 22"/>
                    <a:gd name="T21" fmla="*/ 8 h 15"/>
                    <a:gd name="T22" fmla="*/ 18 w 22"/>
                    <a:gd name="T23" fmla="*/ 9 h 15"/>
                    <a:gd name="T24" fmla="*/ 21 w 22"/>
                    <a:gd name="T25" fmla="*/ 8 h 15"/>
                    <a:gd name="T26" fmla="*/ 22 w 22"/>
                    <a:gd name="T27" fmla="*/ 5 h 15"/>
                    <a:gd name="T28" fmla="*/ 18 w 22"/>
                    <a:gd name="T29" fmla="*/ 4 h 15"/>
                    <a:gd name="T30" fmla="*/ 17 w 22"/>
                    <a:gd name="T31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15">
                      <a:moveTo>
                        <a:pt x="17" y="1"/>
                      </a:moveTo>
                      <a:cubicBezTo>
                        <a:pt x="14" y="0"/>
                        <a:pt x="12" y="1"/>
                        <a:pt x="9" y="1"/>
                      </a:cubicBezTo>
                      <a:cubicBezTo>
                        <a:pt x="7" y="1"/>
                        <a:pt x="9" y="1"/>
                        <a:pt x="8" y="2"/>
                      </a:cubicBezTo>
                      <a:cubicBezTo>
                        <a:pt x="7" y="2"/>
                        <a:pt x="5" y="2"/>
                        <a:pt x="5" y="2"/>
                      </a:cubicBezTo>
                      <a:cubicBezTo>
                        <a:pt x="4" y="2"/>
                        <a:pt x="3" y="5"/>
                        <a:pt x="3" y="5"/>
                      </a:cubicBezTo>
                      <a:cubicBezTo>
                        <a:pt x="2" y="6"/>
                        <a:pt x="0" y="10"/>
                        <a:pt x="1" y="9"/>
                      </a:cubicBezTo>
                      <a:cubicBezTo>
                        <a:pt x="3" y="9"/>
                        <a:pt x="3" y="8"/>
                        <a:pt x="4" y="10"/>
                      </a:cubicBezTo>
                      <a:cubicBezTo>
                        <a:pt x="4" y="12"/>
                        <a:pt x="5" y="11"/>
                        <a:pt x="7" y="11"/>
                      </a:cubicBezTo>
                      <a:cubicBezTo>
                        <a:pt x="8" y="11"/>
                        <a:pt x="10" y="11"/>
                        <a:pt x="11" y="10"/>
                      </a:cubicBezTo>
                      <a:cubicBezTo>
                        <a:pt x="12" y="8"/>
                        <a:pt x="13" y="9"/>
                        <a:pt x="13" y="10"/>
                      </a:cubicBezTo>
                      <a:cubicBezTo>
                        <a:pt x="16" y="15"/>
                        <a:pt x="15" y="8"/>
                        <a:pt x="16" y="8"/>
                      </a:cubicBezTo>
                      <a:cubicBezTo>
                        <a:pt x="17" y="8"/>
                        <a:pt x="17" y="9"/>
                        <a:pt x="18" y="9"/>
                      </a:cubicBezTo>
                      <a:cubicBezTo>
                        <a:pt x="19" y="9"/>
                        <a:pt x="20" y="9"/>
                        <a:pt x="21" y="8"/>
                      </a:cubicBezTo>
                      <a:cubicBezTo>
                        <a:pt x="22" y="7"/>
                        <a:pt x="22" y="7"/>
                        <a:pt x="22" y="5"/>
                      </a:cubicBezTo>
                      <a:cubicBezTo>
                        <a:pt x="22" y="5"/>
                        <a:pt x="19" y="4"/>
                        <a:pt x="18" y="4"/>
                      </a:cubicBezTo>
                      <a:cubicBezTo>
                        <a:pt x="17" y="3"/>
                        <a:pt x="17" y="2"/>
                        <a:pt x="1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5" name="Freeform 651">
                  <a:extLst>
                    <a:ext uri="{FF2B5EF4-FFF2-40B4-BE49-F238E27FC236}">
                      <a16:creationId xmlns:a16="http://schemas.microsoft.com/office/drawing/2014/main" id="{3BE61095-BCB7-F140-AB02-9C782A4A54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1681" y="7238392"/>
                  <a:ext cx="163648" cy="107879"/>
                </a:xfrm>
                <a:custGeom>
                  <a:avLst/>
                  <a:gdLst>
                    <a:gd name="T0" fmla="*/ 19 w 21"/>
                    <a:gd name="T1" fmla="*/ 9 h 13"/>
                    <a:gd name="T2" fmla="*/ 20 w 21"/>
                    <a:gd name="T3" fmla="*/ 6 h 13"/>
                    <a:gd name="T4" fmla="*/ 18 w 21"/>
                    <a:gd name="T5" fmla="*/ 3 h 13"/>
                    <a:gd name="T6" fmla="*/ 13 w 21"/>
                    <a:gd name="T7" fmla="*/ 0 h 13"/>
                    <a:gd name="T8" fmla="*/ 8 w 21"/>
                    <a:gd name="T9" fmla="*/ 1 h 13"/>
                    <a:gd name="T10" fmla="*/ 3 w 21"/>
                    <a:gd name="T11" fmla="*/ 1 h 13"/>
                    <a:gd name="T12" fmla="*/ 5 w 21"/>
                    <a:gd name="T13" fmla="*/ 6 h 13"/>
                    <a:gd name="T14" fmla="*/ 10 w 21"/>
                    <a:gd name="T15" fmla="*/ 9 h 13"/>
                    <a:gd name="T16" fmla="*/ 12 w 21"/>
                    <a:gd name="T17" fmla="*/ 9 h 13"/>
                    <a:gd name="T18" fmla="*/ 18 w 21"/>
                    <a:gd name="T19" fmla="*/ 13 h 13"/>
                    <a:gd name="T20" fmla="*/ 19 w 21"/>
                    <a:gd name="T21" fmla="*/ 9 h 13"/>
                    <a:gd name="T22" fmla="*/ 19 w 21"/>
                    <a:gd name="T2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8" y="9"/>
                        <a:pt x="21" y="7"/>
                        <a:pt x="20" y="6"/>
                      </a:cubicBezTo>
                      <a:cubicBezTo>
                        <a:pt x="20" y="5"/>
                        <a:pt x="19" y="3"/>
                        <a:pt x="18" y="3"/>
                      </a:cubicBezTo>
                      <a:cubicBezTo>
                        <a:pt x="17" y="2"/>
                        <a:pt x="15" y="0"/>
                        <a:pt x="13" y="0"/>
                      </a:cubicBezTo>
                      <a:cubicBezTo>
                        <a:pt x="11" y="0"/>
                        <a:pt x="10" y="1"/>
                        <a:pt x="8" y="1"/>
                      </a:cubicBezTo>
                      <a:cubicBezTo>
                        <a:pt x="6" y="1"/>
                        <a:pt x="5" y="0"/>
                        <a:pt x="3" y="1"/>
                      </a:cubicBezTo>
                      <a:cubicBezTo>
                        <a:pt x="0" y="3"/>
                        <a:pt x="3" y="5"/>
                        <a:pt x="5" y="6"/>
                      </a:cubicBezTo>
                      <a:cubicBezTo>
                        <a:pt x="7" y="7"/>
                        <a:pt x="8" y="7"/>
                        <a:pt x="10" y="9"/>
                      </a:cubicBezTo>
                      <a:cubicBezTo>
                        <a:pt x="10" y="10"/>
                        <a:pt x="12" y="10"/>
                        <a:pt x="12" y="9"/>
                      </a:cubicBezTo>
                      <a:cubicBezTo>
                        <a:pt x="12" y="10"/>
                        <a:pt x="17" y="13"/>
                        <a:pt x="18" y="13"/>
                      </a:cubicBezTo>
                      <a:cubicBezTo>
                        <a:pt x="18" y="11"/>
                        <a:pt x="18" y="10"/>
                        <a:pt x="19" y="9"/>
                      </a:cubicBezTo>
                      <a:cubicBezTo>
                        <a:pt x="19" y="9"/>
                        <a:pt x="17" y="10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6" name="Freeform 652">
                  <a:extLst>
                    <a:ext uri="{FF2B5EF4-FFF2-40B4-BE49-F238E27FC236}">
                      <a16:creationId xmlns:a16="http://schemas.microsoft.com/office/drawing/2014/main" id="{324FD5B9-CF11-EA4B-8178-F2D581B355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5819" y="7315044"/>
                  <a:ext cx="29511" cy="31230"/>
                </a:xfrm>
                <a:custGeom>
                  <a:avLst/>
                  <a:gdLst>
                    <a:gd name="T0" fmla="*/ 2 w 4"/>
                    <a:gd name="T1" fmla="*/ 0 h 4"/>
                    <a:gd name="T2" fmla="*/ 1 w 4"/>
                    <a:gd name="T3" fmla="*/ 3 h 4"/>
                    <a:gd name="T4" fmla="*/ 4 w 4"/>
                    <a:gd name="T5" fmla="*/ 4 h 4"/>
                    <a:gd name="T6" fmla="*/ 2 w 4"/>
                    <a:gd name="T7" fmla="*/ 0 h 4"/>
                    <a:gd name="T8" fmla="*/ 2 w 4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1" y="0"/>
                        <a:pt x="1" y="2"/>
                        <a:pt x="1" y="3"/>
                      </a:cubicBezTo>
                      <a:cubicBezTo>
                        <a:pt x="1" y="4"/>
                        <a:pt x="3" y="4"/>
                        <a:pt x="4" y="4"/>
                      </a:cubicBezTo>
                      <a:cubicBezTo>
                        <a:pt x="4" y="2"/>
                        <a:pt x="4" y="1"/>
                        <a:pt x="2" y="0"/>
                      </a:cubicBezTo>
                      <a:cubicBezTo>
                        <a:pt x="0" y="1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7" name="Freeform 653">
                  <a:extLst>
                    <a:ext uri="{FF2B5EF4-FFF2-40B4-BE49-F238E27FC236}">
                      <a16:creationId xmlns:a16="http://schemas.microsoft.com/office/drawing/2014/main" id="{03D51F39-A3F9-5B4A-8D7F-F4327522A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9241" y="7121996"/>
                  <a:ext cx="158286" cy="150467"/>
                </a:xfrm>
                <a:custGeom>
                  <a:avLst/>
                  <a:gdLst>
                    <a:gd name="T0" fmla="*/ 5 w 20"/>
                    <a:gd name="T1" fmla="*/ 14 h 18"/>
                    <a:gd name="T2" fmla="*/ 14 w 20"/>
                    <a:gd name="T3" fmla="*/ 18 h 18"/>
                    <a:gd name="T4" fmla="*/ 14 w 20"/>
                    <a:gd name="T5" fmla="*/ 13 h 18"/>
                    <a:gd name="T6" fmla="*/ 17 w 20"/>
                    <a:gd name="T7" fmla="*/ 11 h 18"/>
                    <a:gd name="T8" fmla="*/ 18 w 20"/>
                    <a:gd name="T9" fmla="*/ 6 h 18"/>
                    <a:gd name="T10" fmla="*/ 20 w 20"/>
                    <a:gd name="T11" fmla="*/ 5 h 18"/>
                    <a:gd name="T12" fmla="*/ 19 w 20"/>
                    <a:gd name="T13" fmla="*/ 0 h 18"/>
                    <a:gd name="T14" fmla="*/ 15 w 20"/>
                    <a:gd name="T15" fmla="*/ 1 h 18"/>
                    <a:gd name="T16" fmla="*/ 10 w 20"/>
                    <a:gd name="T17" fmla="*/ 3 h 18"/>
                    <a:gd name="T18" fmla="*/ 12 w 20"/>
                    <a:gd name="T19" fmla="*/ 6 h 18"/>
                    <a:gd name="T20" fmla="*/ 10 w 20"/>
                    <a:gd name="T21" fmla="*/ 4 h 18"/>
                    <a:gd name="T22" fmla="*/ 7 w 20"/>
                    <a:gd name="T23" fmla="*/ 6 h 18"/>
                    <a:gd name="T24" fmla="*/ 5 w 20"/>
                    <a:gd name="T25" fmla="*/ 8 h 18"/>
                    <a:gd name="T26" fmla="*/ 5 w 20"/>
                    <a:gd name="T27" fmla="*/ 12 h 18"/>
                    <a:gd name="T28" fmla="*/ 3 w 20"/>
                    <a:gd name="T29" fmla="*/ 12 h 18"/>
                    <a:gd name="T30" fmla="*/ 4 w 20"/>
                    <a:gd name="T31" fmla="*/ 12 h 18"/>
                    <a:gd name="T32" fmla="*/ 3 w 20"/>
                    <a:gd name="T33" fmla="*/ 12 h 18"/>
                    <a:gd name="T34" fmla="*/ 4 w 20"/>
                    <a:gd name="T35" fmla="*/ 14 h 18"/>
                    <a:gd name="T36" fmla="*/ 2 w 20"/>
                    <a:gd name="T37" fmla="*/ 13 h 18"/>
                    <a:gd name="T38" fmla="*/ 3 w 20"/>
                    <a:gd name="T39" fmla="*/ 14 h 18"/>
                    <a:gd name="T40" fmla="*/ 1 w 20"/>
                    <a:gd name="T41" fmla="*/ 14 h 18"/>
                    <a:gd name="T42" fmla="*/ 2 w 20"/>
                    <a:gd name="T43" fmla="*/ 15 h 18"/>
                    <a:gd name="T44" fmla="*/ 0 w 20"/>
                    <a:gd name="T45" fmla="*/ 15 h 18"/>
                    <a:gd name="T46" fmla="*/ 5 w 20"/>
                    <a:gd name="T47" fmla="*/ 14 h 18"/>
                    <a:gd name="T48" fmla="*/ 5 w 20"/>
                    <a:gd name="T49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0" h="18">
                      <a:moveTo>
                        <a:pt x="5" y="14"/>
                      </a:moveTo>
                      <a:cubicBezTo>
                        <a:pt x="7" y="12"/>
                        <a:pt x="13" y="16"/>
                        <a:pt x="14" y="18"/>
                      </a:cubicBezTo>
                      <a:cubicBezTo>
                        <a:pt x="15" y="16"/>
                        <a:pt x="15" y="14"/>
                        <a:pt x="14" y="13"/>
                      </a:cubicBezTo>
                      <a:cubicBezTo>
                        <a:pt x="13" y="9"/>
                        <a:pt x="15" y="11"/>
                        <a:pt x="17" y="11"/>
                      </a:cubicBezTo>
                      <a:cubicBezTo>
                        <a:pt x="19" y="10"/>
                        <a:pt x="19" y="8"/>
                        <a:pt x="18" y="6"/>
                      </a:cubicBezTo>
                      <a:cubicBezTo>
                        <a:pt x="18" y="6"/>
                        <a:pt x="20" y="5"/>
                        <a:pt x="20" y="5"/>
                      </a:cubicBezTo>
                      <a:cubicBezTo>
                        <a:pt x="20" y="3"/>
                        <a:pt x="20" y="2"/>
                        <a:pt x="19" y="0"/>
                      </a:cubicBezTo>
                      <a:cubicBezTo>
                        <a:pt x="19" y="0"/>
                        <a:pt x="15" y="1"/>
                        <a:pt x="15" y="1"/>
                      </a:cubicBezTo>
                      <a:cubicBezTo>
                        <a:pt x="13" y="1"/>
                        <a:pt x="12" y="1"/>
                        <a:pt x="10" y="3"/>
                      </a:cubicBezTo>
                      <a:cubicBezTo>
                        <a:pt x="10" y="3"/>
                        <a:pt x="13" y="5"/>
                        <a:pt x="12" y="6"/>
                      </a:cubicBezTo>
                      <a:cubicBezTo>
                        <a:pt x="10" y="8"/>
                        <a:pt x="9" y="4"/>
                        <a:pt x="10" y="4"/>
                      </a:cubicBezTo>
                      <a:cubicBezTo>
                        <a:pt x="10" y="4"/>
                        <a:pt x="7" y="5"/>
                        <a:pt x="7" y="6"/>
                      </a:cubicBezTo>
                      <a:cubicBezTo>
                        <a:pt x="7" y="7"/>
                        <a:pt x="6" y="7"/>
                        <a:pt x="5" y="8"/>
                      </a:cubicBezTo>
                      <a:cubicBezTo>
                        <a:pt x="5" y="9"/>
                        <a:pt x="3" y="12"/>
                        <a:pt x="5" y="12"/>
                      </a:cubicBezTo>
                      <a:cubicBezTo>
                        <a:pt x="5" y="12"/>
                        <a:pt x="4" y="12"/>
                        <a:pt x="3" y="12"/>
                      </a:cubicBezTo>
                      <a:cubicBezTo>
                        <a:pt x="3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2" y="13"/>
                        <a:pt x="4" y="14"/>
                        <a:pt x="4" y="14"/>
                      </a:cubicBezTo>
                      <a:cubicBezTo>
                        <a:pt x="4" y="13"/>
                        <a:pt x="2" y="13"/>
                        <a:pt x="2" y="13"/>
                      </a:cubicBezTo>
                      <a:cubicBezTo>
                        <a:pt x="2" y="13"/>
                        <a:pt x="3" y="14"/>
                        <a:pt x="3" y="14"/>
                      </a:cubicBezTo>
                      <a:cubicBezTo>
                        <a:pt x="3" y="14"/>
                        <a:pt x="2" y="13"/>
                        <a:pt x="1" y="14"/>
                      </a:cubicBezTo>
                      <a:cubicBezTo>
                        <a:pt x="1" y="14"/>
                        <a:pt x="2" y="15"/>
                        <a:pt x="2" y="15"/>
                      </a:cubicBezTo>
                      <a:cubicBezTo>
                        <a:pt x="2" y="14"/>
                        <a:pt x="1" y="14"/>
                        <a:pt x="0" y="15"/>
                      </a:cubicBezTo>
                      <a:cubicBezTo>
                        <a:pt x="1" y="15"/>
                        <a:pt x="4" y="16"/>
                        <a:pt x="5" y="14"/>
                      </a:cubicBezTo>
                      <a:cubicBezTo>
                        <a:pt x="5" y="14"/>
                        <a:pt x="5" y="15"/>
                        <a:pt x="5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8" name="Freeform 654">
                  <a:extLst>
                    <a:ext uri="{FF2B5EF4-FFF2-40B4-BE49-F238E27FC236}">
                      <a16:creationId xmlns:a16="http://schemas.microsoft.com/office/drawing/2014/main" id="{E1DD44F0-2DF2-214F-9C0B-71367E764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6872168"/>
                  <a:ext cx="118041" cy="184531"/>
                </a:xfrm>
                <a:custGeom>
                  <a:avLst/>
                  <a:gdLst>
                    <a:gd name="T0" fmla="*/ 10 w 15"/>
                    <a:gd name="T1" fmla="*/ 21 h 22"/>
                    <a:gd name="T2" fmla="*/ 8 w 15"/>
                    <a:gd name="T3" fmla="*/ 17 h 22"/>
                    <a:gd name="T4" fmla="*/ 11 w 15"/>
                    <a:gd name="T5" fmla="*/ 12 h 22"/>
                    <a:gd name="T6" fmla="*/ 11 w 15"/>
                    <a:gd name="T7" fmla="*/ 13 h 22"/>
                    <a:gd name="T8" fmla="*/ 15 w 15"/>
                    <a:gd name="T9" fmla="*/ 10 h 22"/>
                    <a:gd name="T10" fmla="*/ 11 w 15"/>
                    <a:gd name="T11" fmla="*/ 7 h 22"/>
                    <a:gd name="T12" fmla="*/ 10 w 15"/>
                    <a:gd name="T13" fmla="*/ 5 h 22"/>
                    <a:gd name="T14" fmla="*/ 12 w 15"/>
                    <a:gd name="T15" fmla="*/ 4 h 22"/>
                    <a:gd name="T16" fmla="*/ 12 w 15"/>
                    <a:gd name="T17" fmla="*/ 1 h 22"/>
                    <a:gd name="T18" fmla="*/ 11 w 15"/>
                    <a:gd name="T19" fmla="*/ 1 h 22"/>
                    <a:gd name="T20" fmla="*/ 7 w 15"/>
                    <a:gd name="T21" fmla="*/ 4 h 22"/>
                    <a:gd name="T22" fmla="*/ 2 w 15"/>
                    <a:gd name="T23" fmla="*/ 5 h 22"/>
                    <a:gd name="T24" fmla="*/ 4 w 15"/>
                    <a:gd name="T25" fmla="*/ 6 h 22"/>
                    <a:gd name="T26" fmla="*/ 6 w 15"/>
                    <a:gd name="T27" fmla="*/ 8 h 22"/>
                    <a:gd name="T28" fmla="*/ 4 w 15"/>
                    <a:gd name="T29" fmla="*/ 8 h 22"/>
                    <a:gd name="T30" fmla="*/ 2 w 15"/>
                    <a:gd name="T31" fmla="*/ 8 h 22"/>
                    <a:gd name="T32" fmla="*/ 0 w 15"/>
                    <a:gd name="T33" fmla="*/ 9 h 22"/>
                    <a:gd name="T34" fmla="*/ 0 w 15"/>
                    <a:gd name="T35" fmla="*/ 14 h 22"/>
                    <a:gd name="T36" fmla="*/ 2 w 15"/>
                    <a:gd name="T37" fmla="*/ 16 h 22"/>
                    <a:gd name="T38" fmla="*/ 2 w 15"/>
                    <a:gd name="T39" fmla="*/ 20 h 22"/>
                    <a:gd name="T40" fmla="*/ 10 w 15"/>
                    <a:gd name="T41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" h="22">
                      <a:moveTo>
                        <a:pt x="10" y="21"/>
                      </a:moveTo>
                      <a:cubicBezTo>
                        <a:pt x="10" y="20"/>
                        <a:pt x="6" y="18"/>
                        <a:pt x="8" y="17"/>
                      </a:cubicBezTo>
                      <a:cubicBezTo>
                        <a:pt x="9" y="16"/>
                        <a:pt x="9" y="13"/>
                        <a:pt x="11" y="12"/>
                      </a:cubicBezTo>
                      <a:cubicBezTo>
                        <a:pt x="11" y="12"/>
                        <a:pt x="11" y="13"/>
                        <a:pt x="11" y="13"/>
                      </a:cubicBezTo>
                      <a:cubicBezTo>
                        <a:pt x="12" y="13"/>
                        <a:pt x="15" y="11"/>
                        <a:pt x="15" y="10"/>
                      </a:cubicBezTo>
                      <a:cubicBezTo>
                        <a:pt x="15" y="9"/>
                        <a:pt x="11" y="9"/>
                        <a:pt x="11" y="7"/>
                      </a:cubicBezTo>
                      <a:cubicBezTo>
                        <a:pt x="11" y="6"/>
                        <a:pt x="10" y="6"/>
                        <a:pt x="10" y="5"/>
                      </a:cubicBezTo>
                      <a:cubicBezTo>
                        <a:pt x="10" y="4"/>
                        <a:pt x="12" y="5"/>
                        <a:pt x="12" y="4"/>
                      </a:cubicBezTo>
                      <a:cubicBezTo>
                        <a:pt x="12" y="3"/>
                        <a:pt x="12" y="2"/>
                        <a:pt x="12" y="1"/>
                      </a:cubicBezTo>
                      <a:cubicBezTo>
                        <a:pt x="12" y="0"/>
                        <a:pt x="12" y="1"/>
                        <a:pt x="11" y="1"/>
                      </a:cubicBezTo>
                      <a:cubicBezTo>
                        <a:pt x="8" y="1"/>
                        <a:pt x="9" y="2"/>
                        <a:pt x="7" y="4"/>
                      </a:cubicBezTo>
                      <a:cubicBezTo>
                        <a:pt x="6" y="5"/>
                        <a:pt x="3" y="3"/>
                        <a:pt x="2" y="5"/>
                      </a:cubicBezTo>
                      <a:cubicBezTo>
                        <a:pt x="0" y="7"/>
                        <a:pt x="3" y="7"/>
                        <a:pt x="4" y="6"/>
                      </a:cubicBezTo>
                      <a:cubicBezTo>
                        <a:pt x="5" y="5"/>
                        <a:pt x="7" y="6"/>
                        <a:pt x="6" y="8"/>
                      </a:cubicBezTo>
                      <a:cubicBezTo>
                        <a:pt x="6" y="7"/>
                        <a:pt x="4" y="6"/>
                        <a:pt x="4" y="8"/>
                      </a:cubicBezTo>
                      <a:cubicBezTo>
                        <a:pt x="3" y="8"/>
                        <a:pt x="2" y="9"/>
                        <a:pt x="2" y="8"/>
                      </a:cubicBezTo>
                      <a:cubicBezTo>
                        <a:pt x="2" y="9"/>
                        <a:pt x="0" y="7"/>
                        <a:pt x="0" y="9"/>
                      </a:cubicBezTo>
                      <a:cubicBezTo>
                        <a:pt x="0" y="11"/>
                        <a:pt x="0" y="12"/>
                        <a:pt x="0" y="14"/>
                      </a:cubicBezTo>
                      <a:cubicBezTo>
                        <a:pt x="1" y="15"/>
                        <a:pt x="2" y="15"/>
                        <a:pt x="2" y="16"/>
                      </a:cubicBezTo>
                      <a:cubicBezTo>
                        <a:pt x="3" y="18"/>
                        <a:pt x="1" y="19"/>
                        <a:pt x="2" y="20"/>
                      </a:cubicBezTo>
                      <a:cubicBezTo>
                        <a:pt x="4" y="22"/>
                        <a:pt x="8" y="21"/>
                        <a:pt x="10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9" name="Freeform 655">
                  <a:extLst>
                    <a:ext uri="{FF2B5EF4-FFF2-40B4-BE49-F238E27FC236}">
                      <a16:creationId xmlns:a16="http://schemas.microsoft.com/office/drawing/2014/main" id="{B77DC19A-8D74-5149-A171-BD331B46E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3868" y="7039669"/>
                  <a:ext cx="351441" cy="431519"/>
                </a:xfrm>
                <a:custGeom>
                  <a:avLst/>
                  <a:gdLst>
                    <a:gd name="T0" fmla="*/ 44 w 45"/>
                    <a:gd name="T1" fmla="*/ 24 h 52"/>
                    <a:gd name="T2" fmla="*/ 43 w 45"/>
                    <a:gd name="T3" fmla="*/ 18 h 52"/>
                    <a:gd name="T4" fmla="*/ 42 w 45"/>
                    <a:gd name="T5" fmla="*/ 12 h 52"/>
                    <a:gd name="T6" fmla="*/ 41 w 45"/>
                    <a:gd name="T7" fmla="*/ 7 h 52"/>
                    <a:gd name="T8" fmla="*/ 38 w 45"/>
                    <a:gd name="T9" fmla="*/ 4 h 52"/>
                    <a:gd name="T10" fmla="*/ 38 w 45"/>
                    <a:gd name="T11" fmla="*/ 2 h 52"/>
                    <a:gd name="T12" fmla="*/ 37 w 45"/>
                    <a:gd name="T13" fmla="*/ 5 h 52"/>
                    <a:gd name="T14" fmla="*/ 33 w 45"/>
                    <a:gd name="T15" fmla="*/ 4 h 52"/>
                    <a:gd name="T16" fmla="*/ 25 w 45"/>
                    <a:gd name="T17" fmla="*/ 7 h 52"/>
                    <a:gd name="T18" fmla="*/ 26 w 45"/>
                    <a:gd name="T19" fmla="*/ 4 h 52"/>
                    <a:gd name="T20" fmla="*/ 21 w 45"/>
                    <a:gd name="T21" fmla="*/ 4 h 52"/>
                    <a:gd name="T22" fmla="*/ 20 w 45"/>
                    <a:gd name="T23" fmla="*/ 1 h 52"/>
                    <a:gd name="T24" fmla="*/ 13 w 45"/>
                    <a:gd name="T25" fmla="*/ 0 h 52"/>
                    <a:gd name="T26" fmla="*/ 15 w 45"/>
                    <a:gd name="T27" fmla="*/ 3 h 52"/>
                    <a:gd name="T28" fmla="*/ 15 w 45"/>
                    <a:gd name="T29" fmla="*/ 6 h 52"/>
                    <a:gd name="T30" fmla="*/ 17 w 45"/>
                    <a:gd name="T31" fmla="*/ 7 h 52"/>
                    <a:gd name="T32" fmla="*/ 20 w 45"/>
                    <a:gd name="T33" fmla="*/ 9 h 52"/>
                    <a:gd name="T34" fmla="*/ 15 w 45"/>
                    <a:gd name="T35" fmla="*/ 8 h 52"/>
                    <a:gd name="T36" fmla="*/ 14 w 45"/>
                    <a:gd name="T37" fmla="*/ 8 h 52"/>
                    <a:gd name="T38" fmla="*/ 13 w 45"/>
                    <a:gd name="T39" fmla="*/ 10 h 52"/>
                    <a:gd name="T40" fmla="*/ 6 w 45"/>
                    <a:gd name="T41" fmla="*/ 10 h 52"/>
                    <a:gd name="T42" fmla="*/ 6 w 45"/>
                    <a:gd name="T43" fmla="*/ 15 h 52"/>
                    <a:gd name="T44" fmla="*/ 6 w 45"/>
                    <a:gd name="T45" fmla="*/ 17 h 52"/>
                    <a:gd name="T46" fmla="*/ 1 w 45"/>
                    <a:gd name="T47" fmla="*/ 22 h 52"/>
                    <a:gd name="T48" fmla="*/ 2 w 45"/>
                    <a:gd name="T49" fmla="*/ 26 h 52"/>
                    <a:gd name="T50" fmla="*/ 2 w 45"/>
                    <a:gd name="T51" fmla="*/ 30 h 52"/>
                    <a:gd name="T52" fmla="*/ 1 w 45"/>
                    <a:gd name="T53" fmla="*/ 33 h 52"/>
                    <a:gd name="T54" fmla="*/ 3 w 45"/>
                    <a:gd name="T55" fmla="*/ 37 h 52"/>
                    <a:gd name="T56" fmla="*/ 11 w 45"/>
                    <a:gd name="T57" fmla="*/ 40 h 52"/>
                    <a:gd name="T58" fmla="*/ 9 w 45"/>
                    <a:gd name="T59" fmla="*/ 49 h 52"/>
                    <a:gd name="T60" fmla="*/ 19 w 45"/>
                    <a:gd name="T61" fmla="*/ 49 h 52"/>
                    <a:gd name="T62" fmla="*/ 23 w 45"/>
                    <a:gd name="T63" fmla="*/ 51 h 52"/>
                    <a:gd name="T64" fmla="*/ 26 w 45"/>
                    <a:gd name="T65" fmla="*/ 50 h 52"/>
                    <a:gd name="T66" fmla="*/ 33 w 45"/>
                    <a:gd name="T67" fmla="*/ 49 h 52"/>
                    <a:gd name="T68" fmla="*/ 36 w 45"/>
                    <a:gd name="T69" fmla="*/ 49 h 52"/>
                    <a:gd name="T70" fmla="*/ 36 w 45"/>
                    <a:gd name="T71" fmla="*/ 45 h 52"/>
                    <a:gd name="T72" fmla="*/ 40 w 45"/>
                    <a:gd name="T73" fmla="*/ 43 h 52"/>
                    <a:gd name="T74" fmla="*/ 35 w 45"/>
                    <a:gd name="T75" fmla="*/ 37 h 52"/>
                    <a:gd name="T76" fmla="*/ 32 w 45"/>
                    <a:gd name="T77" fmla="*/ 31 h 52"/>
                    <a:gd name="T78" fmla="*/ 41 w 45"/>
                    <a:gd name="T79" fmla="*/ 26 h 52"/>
                    <a:gd name="T80" fmla="*/ 44 w 45"/>
                    <a:gd name="T81" fmla="*/ 28 h 52"/>
                    <a:gd name="T82" fmla="*/ 44 w 45"/>
                    <a:gd name="T83" fmla="*/ 24 h 52"/>
                    <a:gd name="T84" fmla="*/ 44 w 45"/>
                    <a:gd name="T85" fmla="*/ 24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5" h="52">
                      <a:moveTo>
                        <a:pt x="44" y="24"/>
                      </a:moveTo>
                      <a:cubicBezTo>
                        <a:pt x="43" y="22"/>
                        <a:pt x="43" y="20"/>
                        <a:pt x="43" y="18"/>
                      </a:cubicBezTo>
                      <a:cubicBezTo>
                        <a:pt x="42" y="16"/>
                        <a:pt x="41" y="15"/>
                        <a:pt x="42" y="12"/>
                      </a:cubicBezTo>
                      <a:cubicBezTo>
                        <a:pt x="43" y="10"/>
                        <a:pt x="42" y="8"/>
                        <a:pt x="41" y="7"/>
                      </a:cubicBezTo>
                      <a:cubicBezTo>
                        <a:pt x="40" y="6"/>
                        <a:pt x="38" y="5"/>
                        <a:pt x="38" y="4"/>
                      </a:cubicBezTo>
                      <a:cubicBezTo>
                        <a:pt x="38" y="4"/>
                        <a:pt x="39" y="3"/>
                        <a:pt x="38" y="2"/>
                      </a:cubicBezTo>
                      <a:cubicBezTo>
                        <a:pt x="37" y="2"/>
                        <a:pt x="37" y="5"/>
                        <a:pt x="37" y="5"/>
                      </a:cubicBezTo>
                      <a:cubicBezTo>
                        <a:pt x="35" y="5"/>
                        <a:pt x="35" y="4"/>
                        <a:pt x="33" y="4"/>
                      </a:cubicBezTo>
                      <a:cubicBezTo>
                        <a:pt x="31" y="5"/>
                        <a:pt x="28" y="7"/>
                        <a:pt x="25" y="7"/>
                      </a:cubicBezTo>
                      <a:cubicBezTo>
                        <a:pt x="24" y="6"/>
                        <a:pt x="26" y="5"/>
                        <a:pt x="26" y="4"/>
                      </a:cubicBezTo>
                      <a:cubicBezTo>
                        <a:pt x="24" y="4"/>
                        <a:pt x="23" y="5"/>
                        <a:pt x="21" y="4"/>
                      </a:cubicBezTo>
                      <a:cubicBezTo>
                        <a:pt x="20" y="3"/>
                        <a:pt x="23" y="1"/>
                        <a:pt x="20" y="1"/>
                      </a:cubicBezTo>
                      <a:cubicBezTo>
                        <a:pt x="18" y="1"/>
                        <a:pt x="16" y="1"/>
                        <a:pt x="13" y="0"/>
                      </a:cubicBezTo>
                      <a:cubicBezTo>
                        <a:pt x="14" y="1"/>
                        <a:pt x="15" y="1"/>
                        <a:pt x="15" y="3"/>
                      </a:cubicBezTo>
                      <a:cubicBezTo>
                        <a:pt x="14" y="4"/>
                        <a:pt x="14" y="4"/>
                        <a:pt x="15" y="6"/>
                      </a:cubicBezTo>
                      <a:cubicBezTo>
                        <a:pt x="15" y="8"/>
                        <a:pt x="15" y="7"/>
                        <a:pt x="17" y="7"/>
                      </a:cubicBezTo>
                      <a:cubicBezTo>
                        <a:pt x="18" y="7"/>
                        <a:pt x="19" y="8"/>
                        <a:pt x="20" y="9"/>
                      </a:cubicBezTo>
                      <a:cubicBezTo>
                        <a:pt x="19" y="8"/>
                        <a:pt x="16" y="8"/>
                        <a:pt x="15" y="8"/>
                      </a:cubicBezTo>
                      <a:cubicBezTo>
                        <a:pt x="15" y="8"/>
                        <a:pt x="14" y="8"/>
                        <a:pt x="14" y="8"/>
                      </a:cubicBezTo>
                      <a:cubicBezTo>
                        <a:pt x="13" y="9"/>
                        <a:pt x="14" y="10"/>
                        <a:pt x="13" y="10"/>
                      </a:cubicBezTo>
                      <a:cubicBezTo>
                        <a:pt x="11" y="11"/>
                        <a:pt x="7" y="6"/>
                        <a:pt x="6" y="10"/>
                      </a:cubicBezTo>
                      <a:cubicBezTo>
                        <a:pt x="7" y="12"/>
                        <a:pt x="8" y="14"/>
                        <a:pt x="6" y="15"/>
                      </a:cubicBezTo>
                      <a:cubicBezTo>
                        <a:pt x="5" y="17"/>
                        <a:pt x="5" y="15"/>
                        <a:pt x="6" y="17"/>
                      </a:cubicBezTo>
                      <a:cubicBezTo>
                        <a:pt x="6" y="22"/>
                        <a:pt x="0" y="20"/>
                        <a:pt x="1" y="22"/>
                      </a:cubicBezTo>
                      <a:cubicBezTo>
                        <a:pt x="1" y="23"/>
                        <a:pt x="2" y="24"/>
                        <a:pt x="2" y="26"/>
                      </a:cubicBezTo>
                      <a:cubicBezTo>
                        <a:pt x="2" y="28"/>
                        <a:pt x="1" y="28"/>
                        <a:pt x="2" y="30"/>
                      </a:cubicBezTo>
                      <a:cubicBezTo>
                        <a:pt x="3" y="31"/>
                        <a:pt x="0" y="33"/>
                        <a:pt x="1" y="33"/>
                      </a:cubicBezTo>
                      <a:cubicBezTo>
                        <a:pt x="3" y="34"/>
                        <a:pt x="2" y="36"/>
                        <a:pt x="3" y="37"/>
                      </a:cubicBezTo>
                      <a:cubicBezTo>
                        <a:pt x="4" y="40"/>
                        <a:pt x="8" y="39"/>
                        <a:pt x="11" y="40"/>
                      </a:cubicBezTo>
                      <a:cubicBezTo>
                        <a:pt x="11" y="40"/>
                        <a:pt x="9" y="48"/>
                        <a:pt x="9" y="49"/>
                      </a:cubicBezTo>
                      <a:cubicBezTo>
                        <a:pt x="13" y="49"/>
                        <a:pt x="15" y="48"/>
                        <a:pt x="19" y="49"/>
                      </a:cubicBezTo>
                      <a:cubicBezTo>
                        <a:pt x="19" y="49"/>
                        <a:pt x="23" y="52"/>
                        <a:pt x="23" y="51"/>
                      </a:cubicBezTo>
                      <a:cubicBezTo>
                        <a:pt x="24" y="49"/>
                        <a:pt x="25" y="49"/>
                        <a:pt x="26" y="50"/>
                      </a:cubicBezTo>
                      <a:cubicBezTo>
                        <a:pt x="27" y="51"/>
                        <a:pt x="32" y="48"/>
                        <a:pt x="33" y="49"/>
                      </a:cubicBezTo>
                      <a:cubicBezTo>
                        <a:pt x="33" y="49"/>
                        <a:pt x="37" y="50"/>
                        <a:pt x="36" y="49"/>
                      </a:cubicBezTo>
                      <a:cubicBezTo>
                        <a:pt x="35" y="46"/>
                        <a:pt x="34" y="46"/>
                        <a:pt x="36" y="45"/>
                      </a:cubicBezTo>
                      <a:cubicBezTo>
                        <a:pt x="38" y="43"/>
                        <a:pt x="38" y="43"/>
                        <a:pt x="40" y="43"/>
                      </a:cubicBezTo>
                      <a:cubicBezTo>
                        <a:pt x="41" y="42"/>
                        <a:pt x="36" y="38"/>
                        <a:pt x="35" y="37"/>
                      </a:cubicBezTo>
                      <a:cubicBezTo>
                        <a:pt x="34" y="37"/>
                        <a:pt x="31" y="32"/>
                        <a:pt x="32" y="31"/>
                      </a:cubicBezTo>
                      <a:cubicBezTo>
                        <a:pt x="36" y="30"/>
                        <a:pt x="38" y="29"/>
                        <a:pt x="41" y="26"/>
                      </a:cubicBezTo>
                      <a:cubicBezTo>
                        <a:pt x="42" y="25"/>
                        <a:pt x="43" y="29"/>
                        <a:pt x="44" y="28"/>
                      </a:cubicBezTo>
                      <a:cubicBezTo>
                        <a:pt x="45" y="27"/>
                        <a:pt x="45" y="25"/>
                        <a:pt x="44" y="24"/>
                      </a:cubicBezTo>
                      <a:cubicBezTo>
                        <a:pt x="44" y="23"/>
                        <a:pt x="44" y="24"/>
                        <a:pt x="44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0" name="Freeform 656">
                  <a:extLst>
                    <a:ext uri="{FF2B5EF4-FFF2-40B4-BE49-F238E27FC236}">
                      <a16:creationId xmlns:a16="http://schemas.microsoft.com/office/drawing/2014/main" id="{B27A333A-BDD3-AE4F-895C-26E218652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173097"/>
                  <a:ext cx="700200" cy="440037"/>
                </a:xfrm>
                <a:custGeom>
                  <a:avLst/>
                  <a:gdLst>
                    <a:gd name="T0" fmla="*/ 0 w 89"/>
                    <a:gd name="T1" fmla="*/ 27 h 53"/>
                    <a:gd name="T2" fmla="*/ 9 w 89"/>
                    <a:gd name="T3" fmla="*/ 30 h 53"/>
                    <a:gd name="T4" fmla="*/ 16 w 89"/>
                    <a:gd name="T5" fmla="*/ 31 h 53"/>
                    <a:gd name="T6" fmla="*/ 22 w 89"/>
                    <a:gd name="T7" fmla="*/ 28 h 53"/>
                    <a:gd name="T8" fmla="*/ 33 w 89"/>
                    <a:gd name="T9" fmla="*/ 30 h 53"/>
                    <a:gd name="T10" fmla="*/ 40 w 89"/>
                    <a:gd name="T11" fmla="*/ 41 h 53"/>
                    <a:gd name="T12" fmla="*/ 44 w 89"/>
                    <a:gd name="T13" fmla="*/ 38 h 53"/>
                    <a:gd name="T14" fmla="*/ 47 w 89"/>
                    <a:gd name="T15" fmla="*/ 41 h 53"/>
                    <a:gd name="T16" fmla="*/ 57 w 89"/>
                    <a:gd name="T17" fmla="*/ 42 h 53"/>
                    <a:gd name="T18" fmla="*/ 51 w 89"/>
                    <a:gd name="T19" fmla="*/ 46 h 53"/>
                    <a:gd name="T20" fmla="*/ 55 w 89"/>
                    <a:gd name="T21" fmla="*/ 49 h 53"/>
                    <a:gd name="T22" fmla="*/ 59 w 89"/>
                    <a:gd name="T23" fmla="*/ 51 h 53"/>
                    <a:gd name="T24" fmla="*/ 67 w 89"/>
                    <a:gd name="T25" fmla="*/ 48 h 53"/>
                    <a:gd name="T26" fmla="*/ 72 w 89"/>
                    <a:gd name="T27" fmla="*/ 46 h 53"/>
                    <a:gd name="T28" fmla="*/ 68 w 89"/>
                    <a:gd name="T29" fmla="*/ 46 h 53"/>
                    <a:gd name="T30" fmla="*/ 63 w 89"/>
                    <a:gd name="T31" fmla="*/ 44 h 53"/>
                    <a:gd name="T32" fmla="*/ 72 w 89"/>
                    <a:gd name="T33" fmla="*/ 38 h 53"/>
                    <a:gd name="T34" fmla="*/ 78 w 89"/>
                    <a:gd name="T35" fmla="*/ 35 h 53"/>
                    <a:gd name="T36" fmla="*/ 84 w 89"/>
                    <a:gd name="T37" fmla="*/ 31 h 53"/>
                    <a:gd name="T38" fmla="*/ 87 w 89"/>
                    <a:gd name="T39" fmla="*/ 28 h 53"/>
                    <a:gd name="T40" fmla="*/ 86 w 89"/>
                    <a:gd name="T41" fmla="*/ 26 h 53"/>
                    <a:gd name="T42" fmla="*/ 88 w 89"/>
                    <a:gd name="T43" fmla="*/ 25 h 53"/>
                    <a:gd name="T44" fmla="*/ 86 w 89"/>
                    <a:gd name="T45" fmla="*/ 24 h 53"/>
                    <a:gd name="T46" fmla="*/ 88 w 89"/>
                    <a:gd name="T47" fmla="*/ 21 h 53"/>
                    <a:gd name="T48" fmla="*/ 85 w 89"/>
                    <a:gd name="T49" fmla="*/ 19 h 53"/>
                    <a:gd name="T50" fmla="*/ 82 w 89"/>
                    <a:gd name="T51" fmla="*/ 18 h 53"/>
                    <a:gd name="T52" fmla="*/ 78 w 89"/>
                    <a:gd name="T53" fmla="*/ 18 h 53"/>
                    <a:gd name="T54" fmla="*/ 75 w 89"/>
                    <a:gd name="T55" fmla="*/ 15 h 53"/>
                    <a:gd name="T56" fmla="*/ 72 w 89"/>
                    <a:gd name="T57" fmla="*/ 17 h 53"/>
                    <a:gd name="T58" fmla="*/ 69 w 89"/>
                    <a:gd name="T59" fmla="*/ 14 h 53"/>
                    <a:gd name="T60" fmla="*/ 65 w 89"/>
                    <a:gd name="T61" fmla="*/ 14 h 53"/>
                    <a:gd name="T62" fmla="*/ 64 w 89"/>
                    <a:gd name="T63" fmla="*/ 10 h 53"/>
                    <a:gd name="T64" fmla="*/ 60 w 89"/>
                    <a:gd name="T65" fmla="*/ 9 h 53"/>
                    <a:gd name="T66" fmla="*/ 60 w 89"/>
                    <a:gd name="T67" fmla="*/ 5 h 53"/>
                    <a:gd name="T68" fmla="*/ 58 w 89"/>
                    <a:gd name="T69" fmla="*/ 2 h 53"/>
                    <a:gd name="T70" fmla="*/ 53 w 89"/>
                    <a:gd name="T71" fmla="*/ 1 h 53"/>
                    <a:gd name="T72" fmla="*/ 47 w 89"/>
                    <a:gd name="T73" fmla="*/ 2 h 53"/>
                    <a:gd name="T74" fmla="*/ 43 w 89"/>
                    <a:gd name="T75" fmla="*/ 3 h 53"/>
                    <a:gd name="T76" fmla="*/ 41 w 89"/>
                    <a:gd name="T77" fmla="*/ 9 h 53"/>
                    <a:gd name="T78" fmla="*/ 38 w 89"/>
                    <a:gd name="T79" fmla="*/ 7 h 53"/>
                    <a:gd name="T80" fmla="*/ 36 w 89"/>
                    <a:gd name="T81" fmla="*/ 8 h 53"/>
                    <a:gd name="T82" fmla="*/ 34 w 89"/>
                    <a:gd name="T83" fmla="*/ 6 h 53"/>
                    <a:gd name="T84" fmla="*/ 31 w 89"/>
                    <a:gd name="T85" fmla="*/ 7 h 53"/>
                    <a:gd name="T86" fmla="*/ 29 w 89"/>
                    <a:gd name="T87" fmla="*/ 6 h 53"/>
                    <a:gd name="T88" fmla="*/ 28 w 89"/>
                    <a:gd name="T89" fmla="*/ 8 h 53"/>
                    <a:gd name="T90" fmla="*/ 21 w 89"/>
                    <a:gd name="T91" fmla="*/ 5 h 53"/>
                    <a:gd name="T92" fmla="*/ 12 w 89"/>
                    <a:gd name="T93" fmla="*/ 4 h 53"/>
                    <a:gd name="T94" fmla="*/ 6 w 89"/>
                    <a:gd name="T95" fmla="*/ 6 h 53"/>
                    <a:gd name="T96" fmla="*/ 9 w 89"/>
                    <a:gd name="T97" fmla="*/ 11 h 53"/>
                    <a:gd name="T98" fmla="*/ 10 w 89"/>
                    <a:gd name="T99" fmla="*/ 14 h 53"/>
                    <a:gd name="T100" fmla="*/ 5 w 89"/>
                    <a:gd name="T101" fmla="*/ 16 h 53"/>
                    <a:gd name="T102" fmla="*/ 2 w 89"/>
                    <a:gd name="T103" fmla="*/ 23 h 53"/>
                    <a:gd name="T104" fmla="*/ 0 w 89"/>
                    <a:gd name="T105" fmla="*/ 2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89" h="53">
                      <a:moveTo>
                        <a:pt x="0" y="27"/>
                      </a:moveTo>
                      <a:cubicBezTo>
                        <a:pt x="0" y="30"/>
                        <a:pt x="7" y="30"/>
                        <a:pt x="9" y="30"/>
                      </a:cubicBezTo>
                      <a:cubicBezTo>
                        <a:pt x="11" y="30"/>
                        <a:pt x="13" y="32"/>
                        <a:pt x="16" y="31"/>
                      </a:cubicBezTo>
                      <a:cubicBezTo>
                        <a:pt x="17" y="29"/>
                        <a:pt x="20" y="28"/>
                        <a:pt x="22" y="28"/>
                      </a:cubicBezTo>
                      <a:cubicBezTo>
                        <a:pt x="25" y="26"/>
                        <a:pt x="31" y="28"/>
                        <a:pt x="33" y="30"/>
                      </a:cubicBezTo>
                      <a:cubicBezTo>
                        <a:pt x="36" y="34"/>
                        <a:pt x="37" y="38"/>
                        <a:pt x="40" y="41"/>
                      </a:cubicBezTo>
                      <a:cubicBezTo>
                        <a:pt x="42" y="40"/>
                        <a:pt x="42" y="39"/>
                        <a:pt x="44" y="38"/>
                      </a:cubicBezTo>
                      <a:cubicBezTo>
                        <a:pt x="46" y="38"/>
                        <a:pt x="46" y="40"/>
                        <a:pt x="47" y="41"/>
                      </a:cubicBezTo>
                      <a:cubicBezTo>
                        <a:pt x="48" y="42"/>
                        <a:pt x="57" y="43"/>
                        <a:pt x="57" y="42"/>
                      </a:cubicBezTo>
                      <a:cubicBezTo>
                        <a:pt x="57" y="43"/>
                        <a:pt x="51" y="45"/>
                        <a:pt x="51" y="46"/>
                      </a:cubicBezTo>
                      <a:cubicBezTo>
                        <a:pt x="52" y="47"/>
                        <a:pt x="56" y="46"/>
                        <a:pt x="55" y="49"/>
                      </a:cubicBezTo>
                      <a:cubicBezTo>
                        <a:pt x="54" y="51"/>
                        <a:pt x="57" y="53"/>
                        <a:pt x="59" y="51"/>
                      </a:cubicBezTo>
                      <a:cubicBezTo>
                        <a:pt x="61" y="50"/>
                        <a:pt x="64" y="48"/>
                        <a:pt x="67" y="48"/>
                      </a:cubicBezTo>
                      <a:cubicBezTo>
                        <a:pt x="70" y="48"/>
                        <a:pt x="71" y="48"/>
                        <a:pt x="72" y="46"/>
                      </a:cubicBezTo>
                      <a:cubicBezTo>
                        <a:pt x="72" y="46"/>
                        <a:pt x="69" y="46"/>
                        <a:pt x="68" y="46"/>
                      </a:cubicBezTo>
                      <a:cubicBezTo>
                        <a:pt x="66" y="46"/>
                        <a:pt x="64" y="47"/>
                        <a:pt x="63" y="44"/>
                      </a:cubicBezTo>
                      <a:cubicBezTo>
                        <a:pt x="60" y="40"/>
                        <a:pt x="70" y="38"/>
                        <a:pt x="72" y="38"/>
                      </a:cubicBezTo>
                      <a:cubicBezTo>
                        <a:pt x="74" y="37"/>
                        <a:pt x="76" y="36"/>
                        <a:pt x="78" y="35"/>
                      </a:cubicBezTo>
                      <a:cubicBezTo>
                        <a:pt x="79" y="33"/>
                        <a:pt x="81" y="31"/>
                        <a:pt x="84" y="31"/>
                      </a:cubicBezTo>
                      <a:cubicBezTo>
                        <a:pt x="85" y="31"/>
                        <a:pt x="87" y="31"/>
                        <a:pt x="87" y="28"/>
                      </a:cubicBezTo>
                      <a:cubicBezTo>
                        <a:pt x="87" y="27"/>
                        <a:pt x="86" y="27"/>
                        <a:pt x="86" y="26"/>
                      </a:cubicBezTo>
                      <a:cubicBezTo>
                        <a:pt x="86" y="25"/>
                        <a:pt x="88" y="25"/>
                        <a:pt x="88" y="25"/>
                      </a:cubicBezTo>
                      <a:cubicBezTo>
                        <a:pt x="88" y="25"/>
                        <a:pt x="86" y="24"/>
                        <a:pt x="86" y="24"/>
                      </a:cubicBezTo>
                      <a:cubicBezTo>
                        <a:pt x="86" y="23"/>
                        <a:pt x="89" y="23"/>
                        <a:pt x="88" y="21"/>
                      </a:cubicBezTo>
                      <a:cubicBezTo>
                        <a:pt x="88" y="21"/>
                        <a:pt x="86" y="20"/>
                        <a:pt x="85" y="19"/>
                      </a:cubicBezTo>
                      <a:cubicBezTo>
                        <a:pt x="84" y="18"/>
                        <a:pt x="83" y="20"/>
                        <a:pt x="82" y="18"/>
                      </a:cubicBezTo>
                      <a:cubicBezTo>
                        <a:pt x="81" y="17"/>
                        <a:pt x="80" y="17"/>
                        <a:pt x="78" y="18"/>
                      </a:cubicBezTo>
                      <a:cubicBezTo>
                        <a:pt x="77" y="18"/>
                        <a:pt x="76" y="15"/>
                        <a:pt x="75" y="15"/>
                      </a:cubicBezTo>
                      <a:cubicBezTo>
                        <a:pt x="74" y="14"/>
                        <a:pt x="73" y="16"/>
                        <a:pt x="72" y="17"/>
                      </a:cubicBezTo>
                      <a:cubicBezTo>
                        <a:pt x="71" y="17"/>
                        <a:pt x="70" y="14"/>
                        <a:pt x="69" y="14"/>
                      </a:cubicBezTo>
                      <a:cubicBezTo>
                        <a:pt x="68" y="14"/>
                        <a:pt x="65" y="15"/>
                        <a:pt x="65" y="14"/>
                      </a:cubicBezTo>
                      <a:cubicBezTo>
                        <a:pt x="65" y="13"/>
                        <a:pt x="65" y="11"/>
                        <a:pt x="64" y="10"/>
                      </a:cubicBezTo>
                      <a:cubicBezTo>
                        <a:pt x="63" y="9"/>
                        <a:pt x="61" y="10"/>
                        <a:pt x="60" y="9"/>
                      </a:cubicBezTo>
                      <a:cubicBezTo>
                        <a:pt x="59" y="8"/>
                        <a:pt x="58" y="6"/>
                        <a:pt x="60" y="5"/>
                      </a:cubicBezTo>
                      <a:cubicBezTo>
                        <a:pt x="61" y="5"/>
                        <a:pt x="59" y="2"/>
                        <a:pt x="58" y="2"/>
                      </a:cubicBezTo>
                      <a:cubicBezTo>
                        <a:pt x="57" y="1"/>
                        <a:pt x="54" y="2"/>
                        <a:pt x="53" y="1"/>
                      </a:cubicBezTo>
                      <a:cubicBezTo>
                        <a:pt x="50" y="0"/>
                        <a:pt x="50" y="6"/>
                        <a:pt x="47" y="2"/>
                      </a:cubicBezTo>
                      <a:cubicBezTo>
                        <a:pt x="46" y="2"/>
                        <a:pt x="44" y="3"/>
                        <a:pt x="43" y="3"/>
                      </a:cubicBezTo>
                      <a:cubicBezTo>
                        <a:pt x="41" y="4"/>
                        <a:pt x="42" y="9"/>
                        <a:pt x="41" y="9"/>
                      </a:cubicBezTo>
                      <a:cubicBezTo>
                        <a:pt x="40" y="9"/>
                        <a:pt x="39" y="7"/>
                        <a:pt x="38" y="7"/>
                      </a:cubicBezTo>
                      <a:cubicBezTo>
                        <a:pt x="38" y="7"/>
                        <a:pt x="37" y="8"/>
                        <a:pt x="36" y="8"/>
                      </a:cubicBezTo>
                      <a:cubicBezTo>
                        <a:pt x="35" y="8"/>
                        <a:pt x="34" y="7"/>
                        <a:pt x="34" y="6"/>
                      </a:cubicBezTo>
                      <a:cubicBezTo>
                        <a:pt x="34" y="5"/>
                        <a:pt x="32" y="7"/>
                        <a:pt x="31" y="7"/>
                      </a:cubicBezTo>
                      <a:cubicBezTo>
                        <a:pt x="30" y="7"/>
                        <a:pt x="30" y="6"/>
                        <a:pt x="29" y="6"/>
                      </a:cubicBezTo>
                      <a:cubicBezTo>
                        <a:pt x="28" y="6"/>
                        <a:pt x="28" y="7"/>
                        <a:pt x="28" y="8"/>
                      </a:cubicBezTo>
                      <a:cubicBezTo>
                        <a:pt x="28" y="8"/>
                        <a:pt x="21" y="5"/>
                        <a:pt x="21" y="5"/>
                      </a:cubicBezTo>
                      <a:cubicBezTo>
                        <a:pt x="18" y="4"/>
                        <a:pt x="15" y="4"/>
                        <a:pt x="12" y="4"/>
                      </a:cubicBezTo>
                      <a:cubicBezTo>
                        <a:pt x="10" y="4"/>
                        <a:pt x="9" y="6"/>
                        <a:pt x="6" y="6"/>
                      </a:cubicBezTo>
                      <a:cubicBezTo>
                        <a:pt x="6" y="9"/>
                        <a:pt x="9" y="9"/>
                        <a:pt x="9" y="11"/>
                      </a:cubicBezTo>
                      <a:cubicBezTo>
                        <a:pt x="9" y="12"/>
                        <a:pt x="10" y="13"/>
                        <a:pt x="10" y="14"/>
                      </a:cubicBezTo>
                      <a:cubicBezTo>
                        <a:pt x="9" y="15"/>
                        <a:pt x="6" y="15"/>
                        <a:pt x="5" y="16"/>
                      </a:cubicBezTo>
                      <a:cubicBezTo>
                        <a:pt x="2" y="18"/>
                        <a:pt x="3" y="20"/>
                        <a:pt x="2" y="23"/>
                      </a:cubicBezTo>
                      <a:cubicBezTo>
                        <a:pt x="2" y="25"/>
                        <a:pt x="1" y="26"/>
                        <a:pt x="0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1" name="Freeform 657">
                  <a:extLst>
                    <a:ext uri="{FF2B5EF4-FFF2-40B4-BE49-F238E27FC236}">
                      <a16:creationId xmlns:a16="http://schemas.microsoft.com/office/drawing/2014/main" id="{7B1AA108-9D70-1E43-83FB-F0548D6F3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99" y="7337754"/>
                  <a:ext cx="236083" cy="102201"/>
                </a:xfrm>
                <a:custGeom>
                  <a:avLst/>
                  <a:gdLst>
                    <a:gd name="T0" fmla="*/ 30 w 30"/>
                    <a:gd name="T1" fmla="*/ 4 h 12"/>
                    <a:gd name="T2" fmla="*/ 22 w 30"/>
                    <a:gd name="T3" fmla="*/ 0 h 12"/>
                    <a:gd name="T4" fmla="*/ 17 w 30"/>
                    <a:gd name="T5" fmla="*/ 0 h 12"/>
                    <a:gd name="T6" fmla="*/ 14 w 30"/>
                    <a:gd name="T7" fmla="*/ 1 h 12"/>
                    <a:gd name="T8" fmla="*/ 11 w 30"/>
                    <a:gd name="T9" fmla="*/ 0 h 12"/>
                    <a:gd name="T10" fmla="*/ 8 w 30"/>
                    <a:gd name="T11" fmla="*/ 3 h 12"/>
                    <a:gd name="T12" fmla="*/ 3 w 30"/>
                    <a:gd name="T13" fmla="*/ 9 h 12"/>
                    <a:gd name="T14" fmla="*/ 11 w 30"/>
                    <a:gd name="T15" fmla="*/ 11 h 12"/>
                    <a:gd name="T16" fmla="*/ 13 w 30"/>
                    <a:gd name="T17" fmla="*/ 9 h 12"/>
                    <a:gd name="T18" fmla="*/ 18 w 30"/>
                    <a:gd name="T19" fmla="*/ 9 h 12"/>
                    <a:gd name="T20" fmla="*/ 19 w 30"/>
                    <a:gd name="T21" fmla="*/ 6 h 12"/>
                    <a:gd name="T22" fmla="*/ 24 w 30"/>
                    <a:gd name="T23" fmla="*/ 7 h 12"/>
                    <a:gd name="T24" fmla="*/ 28 w 30"/>
                    <a:gd name="T25" fmla="*/ 7 h 12"/>
                    <a:gd name="T26" fmla="*/ 30 w 30"/>
                    <a:gd name="T2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">
                      <a:moveTo>
                        <a:pt x="30" y="4"/>
                      </a:moveTo>
                      <a:cubicBezTo>
                        <a:pt x="27" y="2"/>
                        <a:pt x="26" y="0"/>
                        <a:pt x="22" y="0"/>
                      </a:cubicBezTo>
                      <a:cubicBezTo>
                        <a:pt x="20" y="0"/>
                        <a:pt x="19" y="0"/>
                        <a:pt x="17" y="0"/>
                      </a:cubicBezTo>
                      <a:cubicBezTo>
                        <a:pt x="15" y="0"/>
                        <a:pt x="15" y="1"/>
                        <a:pt x="14" y="1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10" y="1"/>
                        <a:pt x="9" y="2"/>
                        <a:pt x="8" y="3"/>
                      </a:cubicBezTo>
                      <a:cubicBezTo>
                        <a:pt x="6" y="5"/>
                        <a:pt x="0" y="4"/>
                        <a:pt x="3" y="9"/>
                      </a:cubicBezTo>
                      <a:cubicBezTo>
                        <a:pt x="4" y="11"/>
                        <a:pt x="8" y="12"/>
                        <a:pt x="11" y="11"/>
                      </a:cubicBezTo>
                      <a:cubicBezTo>
                        <a:pt x="12" y="11"/>
                        <a:pt x="12" y="9"/>
                        <a:pt x="13" y="9"/>
                      </a:cubicBezTo>
                      <a:cubicBezTo>
                        <a:pt x="15" y="9"/>
                        <a:pt x="17" y="9"/>
                        <a:pt x="18" y="9"/>
                      </a:cubicBezTo>
                      <a:cubicBezTo>
                        <a:pt x="19" y="9"/>
                        <a:pt x="19" y="7"/>
                        <a:pt x="19" y="6"/>
                      </a:cubicBezTo>
                      <a:cubicBezTo>
                        <a:pt x="20" y="5"/>
                        <a:pt x="23" y="7"/>
                        <a:pt x="24" y="7"/>
                      </a:cubicBezTo>
                      <a:cubicBezTo>
                        <a:pt x="25" y="7"/>
                        <a:pt x="27" y="7"/>
                        <a:pt x="28" y="7"/>
                      </a:cubicBezTo>
                      <a:cubicBezTo>
                        <a:pt x="29" y="7"/>
                        <a:pt x="29" y="5"/>
                        <a:pt x="3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2" name="Freeform 658">
                  <a:extLst>
                    <a:ext uri="{FF2B5EF4-FFF2-40B4-BE49-F238E27FC236}">
                      <a16:creationId xmlns:a16="http://schemas.microsoft.com/office/drawing/2014/main" id="{E783CF96-9FC1-024E-B1D7-95323885F8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963014"/>
                  <a:ext cx="370220" cy="292414"/>
                </a:xfrm>
                <a:custGeom>
                  <a:avLst/>
                  <a:gdLst>
                    <a:gd name="T0" fmla="*/ 11 w 47"/>
                    <a:gd name="T1" fmla="*/ 29 h 35"/>
                    <a:gd name="T2" fmla="*/ 18 w 47"/>
                    <a:gd name="T3" fmla="*/ 30 h 35"/>
                    <a:gd name="T4" fmla="*/ 23 w 47"/>
                    <a:gd name="T5" fmla="*/ 33 h 35"/>
                    <a:gd name="T6" fmla="*/ 25 w 47"/>
                    <a:gd name="T7" fmla="*/ 31 h 35"/>
                    <a:gd name="T8" fmla="*/ 29 w 47"/>
                    <a:gd name="T9" fmla="*/ 32 h 35"/>
                    <a:gd name="T10" fmla="*/ 33 w 47"/>
                    <a:gd name="T11" fmla="*/ 32 h 35"/>
                    <a:gd name="T12" fmla="*/ 36 w 47"/>
                    <a:gd name="T13" fmla="*/ 33 h 35"/>
                    <a:gd name="T14" fmla="*/ 38 w 47"/>
                    <a:gd name="T15" fmla="*/ 28 h 35"/>
                    <a:gd name="T16" fmla="*/ 42 w 47"/>
                    <a:gd name="T17" fmla="*/ 27 h 35"/>
                    <a:gd name="T18" fmla="*/ 40 w 47"/>
                    <a:gd name="T19" fmla="*/ 22 h 35"/>
                    <a:gd name="T20" fmla="*/ 44 w 47"/>
                    <a:gd name="T21" fmla="*/ 21 h 35"/>
                    <a:gd name="T22" fmla="*/ 45 w 47"/>
                    <a:gd name="T23" fmla="*/ 17 h 35"/>
                    <a:gd name="T24" fmla="*/ 42 w 47"/>
                    <a:gd name="T25" fmla="*/ 15 h 35"/>
                    <a:gd name="T26" fmla="*/ 39 w 47"/>
                    <a:gd name="T27" fmla="*/ 11 h 35"/>
                    <a:gd name="T28" fmla="*/ 38 w 47"/>
                    <a:gd name="T29" fmla="*/ 6 h 35"/>
                    <a:gd name="T30" fmla="*/ 35 w 47"/>
                    <a:gd name="T31" fmla="*/ 2 h 35"/>
                    <a:gd name="T32" fmla="*/ 33 w 47"/>
                    <a:gd name="T33" fmla="*/ 2 h 35"/>
                    <a:gd name="T34" fmla="*/ 30 w 47"/>
                    <a:gd name="T35" fmla="*/ 1 h 35"/>
                    <a:gd name="T36" fmla="*/ 28 w 47"/>
                    <a:gd name="T37" fmla="*/ 2 h 35"/>
                    <a:gd name="T38" fmla="*/ 25 w 47"/>
                    <a:gd name="T39" fmla="*/ 0 h 35"/>
                    <a:gd name="T40" fmla="*/ 22 w 47"/>
                    <a:gd name="T41" fmla="*/ 2 h 35"/>
                    <a:gd name="T42" fmla="*/ 17 w 47"/>
                    <a:gd name="T43" fmla="*/ 3 h 35"/>
                    <a:gd name="T44" fmla="*/ 17 w 47"/>
                    <a:gd name="T45" fmla="*/ 6 h 35"/>
                    <a:gd name="T46" fmla="*/ 13 w 47"/>
                    <a:gd name="T47" fmla="*/ 9 h 35"/>
                    <a:gd name="T48" fmla="*/ 12 w 47"/>
                    <a:gd name="T49" fmla="*/ 13 h 35"/>
                    <a:gd name="T50" fmla="*/ 8 w 47"/>
                    <a:gd name="T51" fmla="*/ 14 h 35"/>
                    <a:gd name="T52" fmla="*/ 1 w 47"/>
                    <a:gd name="T53" fmla="*/ 16 h 35"/>
                    <a:gd name="T54" fmla="*/ 2 w 47"/>
                    <a:gd name="T55" fmla="*/ 24 h 35"/>
                    <a:gd name="T56" fmla="*/ 1 w 47"/>
                    <a:gd name="T57" fmla="*/ 27 h 35"/>
                    <a:gd name="T58" fmla="*/ 1 w 47"/>
                    <a:gd name="T59" fmla="*/ 31 h 35"/>
                    <a:gd name="T60" fmla="*/ 5 w 47"/>
                    <a:gd name="T61" fmla="*/ 30 h 35"/>
                    <a:gd name="T62" fmla="*/ 11 w 47"/>
                    <a:gd name="T63" fmla="*/ 2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7" h="35">
                      <a:moveTo>
                        <a:pt x="11" y="29"/>
                      </a:moveTo>
                      <a:cubicBezTo>
                        <a:pt x="14" y="29"/>
                        <a:pt x="16" y="30"/>
                        <a:pt x="18" y="30"/>
                      </a:cubicBezTo>
                      <a:cubicBezTo>
                        <a:pt x="18" y="30"/>
                        <a:pt x="23" y="33"/>
                        <a:pt x="23" y="33"/>
                      </a:cubicBezTo>
                      <a:cubicBezTo>
                        <a:pt x="23" y="32"/>
                        <a:pt x="24" y="29"/>
                        <a:pt x="25" y="31"/>
                      </a:cubicBezTo>
                      <a:cubicBezTo>
                        <a:pt x="27" y="34"/>
                        <a:pt x="28" y="29"/>
                        <a:pt x="29" y="32"/>
                      </a:cubicBezTo>
                      <a:cubicBezTo>
                        <a:pt x="30" y="34"/>
                        <a:pt x="32" y="32"/>
                        <a:pt x="33" y="32"/>
                      </a:cubicBezTo>
                      <a:cubicBezTo>
                        <a:pt x="34" y="31"/>
                        <a:pt x="36" y="35"/>
                        <a:pt x="36" y="33"/>
                      </a:cubicBezTo>
                      <a:cubicBezTo>
                        <a:pt x="37" y="31"/>
                        <a:pt x="36" y="29"/>
                        <a:pt x="38" y="28"/>
                      </a:cubicBezTo>
                      <a:cubicBezTo>
                        <a:pt x="39" y="28"/>
                        <a:pt x="41" y="27"/>
                        <a:pt x="42" y="27"/>
                      </a:cubicBezTo>
                      <a:cubicBezTo>
                        <a:pt x="41" y="26"/>
                        <a:pt x="40" y="24"/>
                        <a:pt x="40" y="22"/>
                      </a:cubicBezTo>
                      <a:cubicBezTo>
                        <a:pt x="40" y="20"/>
                        <a:pt x="42" y="22"/>
                        <a:pt x="44" y="21"/>
                      </a:cubicBezTo>
                      <a:cubicBezTo>
                        <a:pt x="46" y="21"/>
                        <a:pt x="47" y="19"/>
                        <a:pt x="45" y="17"/>
                      </a:cubicBezTo>
                      <a:cubicBezTo>
                        <a:pt x="44" y="16"/>
                        <a:pt x="43" y="17"/>
                        <a:pt x="42" y="15"/>
                      </a:cubicBezTo>
                      <a:cubicBezTo>
                        <a:pt x="41" y="14"/>
                        <a:pt x="40" y="13"/>
                        <a:pt x="39" y="11"/>
                      </a:cubicBezTo>
                      <a:cubicBezTo>
                        <a:pt x="38" y="10"/>
                        <a:pt x="38" y="8"/>
                        <a:pt x="38" y="6"/>
                      </a:cubicBezTo>
                      <a:cubicBezTo>
                        <a:pt x="39" y="4"/>
                        <a:pt x="36" y="2"/>
                        <a:pt x="35" y="2"/>
                      </a:cubicBezTo>
                      <a:cubicBezTo>
                        <a:pt x="34" y="1"/>
                        <a:pt x="34" y="2"/>
                        <a:pt x="33" y="2"/>
                      </a:cubicBezTo>
                      <a:cubicBezTo>
                        <a:pt x="31" y="3"/>
                        <a:pt x="31" y="2"/>
                        <a:pt x="30" y="1"/>
                      </a:cubicBezTo>
                      <a:cubicBezTo>
                        <a:pt x="29" y="0"/>
                        <a:pt x="29" y="2"/>
                        <a:pt x="28" y="2"/>
                      </a:cubicBezTo>
                      <a:cubicBezTo>
                        <a:pt x="27" y="2"/>
                        <a:pt x="25" y="0"/>
                        <a:pt x="25" y="0"/>
                      </a:cubicBezTo>
                      <a:cubicBezTo>
                        <a:pt x="23" y="0"/>
                        <a:pt x="23" y="2"/>
                        <a:pt x="22" y="2"/>
                      </a:cubicBezTo>
                      <a:cubicBezTo>
                        <a:pt x="20" y="3"/>
                        <a:pt x="19" y="3"/>
                        <a:pt x="17" y="3"/>
                      </a:cubicBezTo>
                      <a:cubicBezTo>
                        <a:pt x="16" y="4"/>
                        <a:pt x="17" y="6"/>
                        <a:pt x="17" y="6"/>
                      </a:cubicBezTo>
                      <a:cubicBezTo>
                        <a:pt x="16" y="8"/>
                        <a:pt x="13" y="7"/>
                        <a:pt x="13" y="9"/>
                      </a:cubicBezTo>
                      <a:cubicBezTo>
                        <a:pt x="12" y="10"/>
                        <a:pt x="12" y="11"/>
                        <a:pt x="12" y="13"/>
                      </a:cubicBezTo>
                      <a:cubicBezTo>
                        <a:pt x="12" y="14"/>
                        <a:pt x="9" y="14"/>
                        <a:pt x="8" y="14"/>
                      </a:cubicBezTo>
                      <a:cubicBezTo>
                        <a:pt x="5" y="15"/>
                        <a:pt x="4" y="16"/>
                        <a:pt x="1" y="16"/>
                      </a:cubicBezTo>
                      <a:cubicBezTo>
                        <a:pt x="2" y="19"/>
                        <a:pt x="5" y="21"/>
                        <a:pt x="2" y="24"/>
                      </a:cubicBezTo>
                      <a:cubicBezTo>
                        <a:pt x="0" y="25"/>
                        <a:pt x="0" y="26"/>
                        <a:pt x="1" y="27"/>
                      </a:cubicBezTo>
                      <a:cubicBezTo>
                        <a:pt x="3" y="28"/>
                        <a:pt x="1" y="30"/>
                        <a:pt x="1" y="31"/>
                      </a:cubicBezTo>
                      <a:cubicBezTo>
                        <a:pt x="3" y="31"/>
                        <a:pt x="4" y="31"/>
                        <a:pt x="5" y="30"/>
                      </a:cubicBezTo>
                      <a:cubicBezTo>
                        <a:pt x="7" y="29"/>
                        <a:pt x="10" y="29"/>
                        <a:pt x="11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3" name="Freeform 659">
                  <a:extLst>
                    <a:ext uri="{FF2B5EF4-FFF2-40B4-BE49-F238E27FC236}">
                      <a16:creationId xmlns:a16="http://schemas.microsoft.com/office/drawing/2014/main" id="{AA6E3C3B-E592-9645-91FA-0DE5924D5F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945981"/>
                  <a:ext cx="228033" cy="158983"/>
                </a:xfrm>
                <a:custGeom>
                  <a:avLst/>
                  <a:gdLst>
                    <a:gd name="T0" fmla="*/ 16 w 29"/>
                    <a:gd name="T1" fmla="*/ 18 h 19"/>
                    <a:gd name="T2" fmla="*/ 23 w 29"/>
                    <a:gd name="T3" fmla="*/ 15 h 19"/>
                    <a:gd name="T4" fmla="*/ 23 w 29"/>
                    <a:gd name="T5" fmla="*/ 12 h 19"/>
                    <a:gd name="T6" fmla="*/ 27 w 29"/>
                    <a:gd name="T7" fmla="*/ 9 h 19"/>
                    <a:gd name="T8" fmla="*/ 26 w 29"/>
                    <a:gd name="T9" fmla="*/ 4 h 19"/>
                    <a:gd name="T10" fmla="*/ 19 w 29"/>
                    <a:gd name="T11" fmla="*/ 1 h 19"/>
                    <a:gd name="T12" fmla="*/ 10 w 29"/>
                    <a:gd name="T13" fmla="*/ 1 h 19"/>
                    <a:gd name="T14" fmla="*/ 0 w 29"/>
                    <a:gd name="T15" fmla="*/ 4 h 19"/>
                    <a:gd name="T16" fmla="*/ 1 w 29"/>
                    <a:gd name="T17" fmla="*/ 6 h 19"/>
                    <a:gd name="T18" fmla="*/ 2 w 29"/>
                    <a:gd name="T19" fmla="*/ 9 h 19"/>
                    <a:gd name="T20" fmla="*/ 5 w 29"/>
                    <a:gd name="T21" fmla="*/ 10 h 19"/>
                    <a:gd name="T22" fmla="*/ 9 w 29"/>
                    <a:gd name="T23" fmla="*/ 11 h 19"/>
                    <a:gd name="T24" fmla="*/ 8 w 29"/>
                    <a:gd name="T25" fmla="*/ 15 h 19"/>
                    <a:gd name="T26" fmla="*/ 12 w 29"/>
                    <a:gd name="T27" fmla="*/ 18 h 19"/>
                    <a:gd name="T28" fmla="*/ 16 w 29"/>
                    <a:gd name="T29" fmla="*/ 18 h 19"/>
                    <a:gd name="T30" fmla="*/ 16 w 29"/>
                    <a:gd name="T31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9" h="19">
                      <a:moveTo>
                        <a:pt x="16" y="18"/>
                      </a:moveTo>
                      <a:cubicBezTo>
                        <a:pt x="18" y="16"/>
                        <a:pt x="21" y="16"/>
                        <a:pt x="23" y="15"/>
                      </a:cubicBezTo>
                      <a:cubicBezTo>
                        <a:pt x="23" y="14"/>
                        <a:pt x="23" y="13"/>
                        <a:pt x="23" y="12"/>
                      </a:cubicBezTo>
                      <a:cubicBezTo>
                        <a:pt x="24" y="10"/>
                        <a:pt x="25" y="10"/>
                        <a:pt x="27" y="9"/>
                      </a:cubicBezTo>
                      <a:cubicBezTo>
                        <a:pt x="29" y="8"/>
                        <a:pt x="28" y="5"/>
                        <a:pt x="26" y="4"/>
                      </a:cubicBezTo>
                      <a:cubicBezTo>
                        <a:pt x="24" y="3"/>
                        <a:pt x="22" y="2"/>
                        <a:pt x="19" y="1"/>
                      </a:cubicBezTo>
                      <a:cubicBezTo>
                        <a:pt x="17" y="0"/>
                        <a:pt x="13" y="1"/>
                        <a:pt x="10" y="1"/>
                      </a:cubicBezTo>
                      <a:cubicBezTo>
                        <a:pt x="8" y="1"/>
                        <a:pt x="0" y="0"/>
                        <a:pt x="0" y="4"/>
                      </a:cubicBezTo>
                      <a:cubicBezTo>
                        <a:pt x="0" y="4"/>
                        <a:pt x="1" y="5"/>
                        <a:pt x="1" y="6"/>
                      </a:cubicBezTo>
                      <a:cubicBezTo>
                        <a:pt x="2" y="7"/>
                        <a:pt x="1" y="8"/>
                        <a:pt x="2" y="9"/>
                      </a:cubicBezTo>
                      <a:cubicBezTo>
                        <a:pt x="3" y="9"/>
                        <a:pt x="4" y="11"/>
                        <a:pt x="5" y="10"/>
                      </a:cubicBezTo>
                      <a:cubicBezTo>
                        <a:pt x="7" y="10"/>
                        <a:pt x="9" y="9"/>
                        <a:pt x="9" y="11"/>
                      </a:cubicBezTo>
                      <a:cubicBezTo>
                        <a:pt x="9" y="12"/>
                        <a:pt x="9" y="14"/>
                        <a:pt x="8" y="15"/>
                      </a:cubicBezTo>
                      <a:cubicBezTo>
                        <a:pt x="11" y="15"/>
                        <a:pt x="11" y="15"/>
                        <a:pt x="12" y="18"/>
                      </a:cubicBezTo>
                      <a:cubicBezTo>
                        <a:pt x="13" y="18"/>
                        <a:pt x="16" y="18"/>
                        <a:pt x="16" y="18"/>
                      </a:cubicBezTo>
                      <a:cubicBezTo>
                        <a:pt x="17" y="17"/>
                        <a:pt x="15" y="19"/>
                        <a:pt x="16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4" name="Freeform 660">
                  <a:extLst>
                    <a:ext uri="{FF2B5EF4-FFF2-40B4-BE49-F238E27FC236}">
                      <a16:creationId xmlns:a16="http://schemas.microsoft.com/office/drawing/2014/main" id="{479CC069-6B4A-3040-9210-AC64EBE0E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846618"/>
                  <a:ext cx="281691" cy="150467"/>
                </a:xfrm>
                <a:custGeom>
                  <a:avLst/>
                  <a:gdLst>
                    <a:gd name="T0" fmla="*/ 11 w 36"/>
                    <a:gd name="T1" fmla="*/ 13 h 18"/>
                    <a:gd name="T2" fmla="*/ 19 w 36"/>
                    <a:gd name="T3" fmla="*/ 12 h 18"/>
                    <a:gd name="T4" fmla="*/ 25 w 36"/>
                    <a:gd name="T5" fmla="*/ 15 h 18"/>
                    <a:gd name="T6" fmla="*/ 29 w 36"/>
                    <a:gd name="T7" fmla="*/ 17 h 18"/>
                    <a:gd name="T8" fmla="*/ 33 w 36"/>
                    <a:gd name="T9" fmla="*/ 16 h 18"/>
                    <a:gd name="T10" fmla="*/ 36 w 36"/>
                    <a:gd name="T11" fmla="*/ 14 h 18"/>
                    <a:gd name="T12" fmla="*/ 34 w 36"/>
                    <a:gd name="T13" fmla="*/ 8 h 18"/>
                    <a:gd name="T14" fmla="*/ 31 w 36"/>
                    <a:gd name="T15" fmla="*/ 4 h 18"/>
                    <a:gd name="T16" fmla="*/ 25 w 36"/>
                    <a:gd name="T17" fmla="*/ 3 h 18"/>
                    <a:gd name="T18" fmla="*/ 18 w 36"/>
                    <a:gd name="T19" fmla="*/ 1 h 18"/>
                    <a:gd name="T20" fmla="*/ 17 w 36"/>
                    <a:gd name="T21" fmla="*/ 5 h 18"/>
                    <a:gd name="T22" fmla="*/ 15 w 36"/>
                    <a:gd name="T23" fmla="*/ 7 h 18"/>
                    <a:gd name="T24" fmla="*/ 8 w 36"/>
                    <a:gd name="T25" fmla="*/ 4 h 18"/>
                    <a:gd name="T26" fmla="*/ 0 w 36"/>
                    <a:gd name="T27" fmla="*/ 15 h 18"/>
                    <a:gd name="T28" fmla="*/ 11 w 36"/>
                    <a:gd name="T29" fmla="*/ 13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6" h="18">
                      <a:moveTo>
                        <a:pt x="11" y="13"/>
                      </a:moveTo>
                      <a:cubicBezTo>
                        <a:pt x="14" y="13"/>
                        <a:pt x="16" y="12"/>
                        <a:pt x="19" y="12"/>
                      </a:cubicBezTo>
                      <a:cubicBezTo>
                        <a:pt x="20" y="12"/>
                        <a:pt x="24" y="14"/>
                        <a:pt x="25" y="15"/>
                      </a:cubicBezTo>
                      <a:cubicBezTo>
                        <a:pt x="26" y="16"/>
                        <a:pt x="27" y="18"/>
                        <a:pt x="29" y="17"/>
                      </a:cubicBezTo>
                      <a:cubicBezTo>
                        <a:pt x="30" y="17"/>
                        <a:pt x="31" y="16"/>
                        <a:pt x="33" y="16"/>
                      </a:cubicBezTo>
                      <a:cubicBezTo>
                        <a:pt x="34" y="16"/>
                        <a:pt x="34" y="14"/>
                        <a:pt x="36" y="14"/>
                      </a:cubicBezTo>
                      <a:cubicBezTo>
                        <a:pt x="35" y="12"/>
                        <a:pt x="33" y="9"/>
                        <a:pt x="34" y="8"/>
                      </a:cubicBezTo>
                      <a:cubicBezTo>
                        <a:pt x="35" y="6"/>
                        <a:pt x="32" y="4"/>
                        <a:pt x="31" y="4"/>
                      </a:cubicBezTo>
                      <a:cubicBezTo>
                        <a:pt x="29" y="3"/>
                        <a:pt x="27" y="5"/>
                        <a:pt x="25" y="3"/>
                      </a:cubicBezTo>
                      <a:cubicBezTo>
                        <a:pt x="22" y="1"/>
                        <a:pt x="21" y="0"/>
                        <a:pt x="18" y="1"/>
                      </a:cubicBezTo>
                      <a:cubicBezTo>
                        <a:pt x="16" y="2"/>
                        <a:pt x="17" y="3"/>
                        <a:pt x="17" y="5"/>
                      </a:cubicBezTo>
                      <a:cubicBezTo>
                        <a:pt x="16" y="6"/>
                        <a:pt x="16" y="7"/>
                        <a:pt x="15" y="7"/>
                      </a:cubicBezTo>
                      <a:cubicBezTo>
                        <a:pt x="12" y="9"/>
                        <a:pt x="10" y="5"/>
                        <a:pt x="8" y="4"/>
                      </a:cubicBezTo>
                      <a:cubicBezTo>
                        <a:pt x="3" y="0"/>
                        <a:pt x="0" y="11"/>
                        <a:pt x="0" y="15"/>
                      </a:cubicBezTo>
                      <a:cubicBezTo>
                        <a:pt x="4" y="13"/>
                        <a:pt x="7" y="13"/>
                        <a:pt x="1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5" name="Freeform 661">
                  <a:extLst>
                    <a:ext uri="{FF2B5EF4-FFF2-40B4-BE49-F238E27FC236}">
                      <a16:creationId xmlns:a16="http://schemas.microsoft.com/office/drawing/2014/main" id="{D071A9CE-F72E-8148-88C1-708537E86C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755773"/>
                  <a:ext cx="187795" cy="124913"/>
                </a:xfrm>
                <a:custGeom>
                  <a:avLst/>
                  <a:gdLst>
                    <a:gd name="T0" fmla="*/ 16 w 24"/>
                    <a:gd name="T1" fmla="*/ 15 h 15"/>
                    <a:gd name="T2" fmla="*/ 20 w 24"/>
                    <a:gd name="T3" fmla="*/ 15 h 15"/>
                    <a:gd name="T4" fmla="*/ 22 w 24"/>
                    <a:gd name="T5" fmla="*/ 13 h 15"/>
                    <a:gd name="T6" fmla="*/ 22 w 24"/>
                    <a:gd name="T7" fmla="*/ 10 h 15"/>
                    <a:gd name="T8" fmla="*/ 21 w 24"/>
                    <a:gd name="T9" fmla="*/ 5 h 15"/>
                    <a:gd name="T10" fmla="*/ 24 w 24"/>
                    <a:gd name="T11" fmla="*/ 0 h 15"/>
                    <a:gd name="T12" fmla="*/ 12 w 24"/>
                    <a:gd name="T13" fmla="*/ 0 h 15"/>
                    <a:gd name="T14" fmla="*/ 6 w 24"/>
                    <a:gd name="T15" fmla="*/ 1 h 15"/>
                    <a:gd name="T16" fmla="*/ 0 w 24"/>
                    <a:gd name="T17" fmla="*/ 5 h 15"/>
                    <a:gd name="T18" fmla="*/ 2 w 24"/>
                    <a:gd name="T19" fmla="*/ 6 h 15"/>
                    <a:gd name="T20" fmla="*/ 2 w 24"/>
                    <a:gd name="T21" fmla="*/ 8 h 15"/>
                    <a:gd name="T22" fmla="*/ 7 w 24"/>
                    <a:gd name="T23" fmla="*/ 9 h 15"/>
                    <a:gd name="T24" fmla="*/ 6 w 24"/>
                    <a:gd name="T25" fmla="*/ 13 h 15"/>
                    <a:gd name="T26" fmla="*/ 11 w 24"/>
                    <a:gd name="T27" fmla="*/ 12 h 15"/>
                    <a:gd name="T28" fmla="*/ 16 w 24"/>
                    <a:gd name="T29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4" h="15">
                      <a:moveTo>
                        <a:pt x="16" y="15"/>
                      </a:moveTo>
                      <a:cubicBezTo>
                        <a:pt x="17" y="15"/>
                        <a:pt x="19" y="15"/>
                        <a:pt x="20" y="15"/>
                      </a:cubicBezTo>
                      <a:cubicBezTo>
                        <a:pt x="20" y="14"/>
                        <a:pt x="22" y="14"/>
                        <a:pt x="22" y="13"/>
                      </a:cubicBezTo>
                      <a:cubicBezTo>
                        <a:pt x="22" y="12"/>
                        <a:pt x="22" y="11"/>
                        <a:pt x="22" y="10"/>
                      </a:cubicBezTo>
                      <a:cubicBezTo>
                        <a:pt x="21" y="8"/>
                        <a:pt x="20" y="7"/>
                        <a:pt x="21" y="5"/>
                      </a:cubicBezTo>
                      <a:cubicBezTo>
                        <a:pt x="23" y="4"/>
                        <a:pt x="24" y="2"/>
                        <a:pt x="24" y="0"/>
                      </a:cubicBezTo>
                      <a:cubicBezTo>
                        <a:pt x="22" y="3"/>
                        <a:pt x="15" y="0"/>
                        <a:pt x="12" y="0"/>
                      </a:cubicBez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5" y="1"/>
                        <a:pt x="0" y="5"/>
                        <a:pt x="0" y="5"/>
                      </a:cubicBezTo>
                      <a:cubicBezTo>
                        <a:pt x="0" y="6"/>
                        <a:pt x="3" y="5"/>
                        <a:pt x="2" y="6"/>
                      </a:cubicBezTo>
                      <a:cubicBezTo>
                        <a:pt x="2" y="7"/>
                        <a:pt x="2" y="7"/>
                        <a:pt x="2" y="8"/>
                      </a:cubicBezTo>
                      <a:cubicBezTo>
                        <a:pt x="3" y="10"/>
                        <a:pt x="7" y="9"/>
                        <a:pt x="7" y="9"/>
                      </a:cubicBezTo>
                      <a:cubicBezTo>
                        <a:pt x="7" y="10"/>
                        <a:pt x="6" y="12"/>
                        <a:pt x="6" y="13"/>
                      </a:cubicBezTo>
                      <a:cubicBezTo>
                        <a:pt x="7" y="12"/>
                        <a:pt x="9" y="11"/>
                        <a:pt x="11" y="12"/>
                      </a:cubicBezTo>
                      <a:cubicBezTo>
                        <a:pt x="13" y="13"/>
                        <a:pt x="14" y="15"/>
                        <a:pt x="1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6" name="Freeform 662">
                  <a:extLst>
                    <a:ext uri="{FF2B5EF4-FFF2-40B4-BE49-F238E27FC236}">
                      <a16:creationId xmlns:a16="http://schemas.microsoft.com/office/drawing/2014/main" id="{A59CE053-3E94-264F-A06F-72FC3D4E5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1" y="7014117"/>
                  <a:ext cx="126090" cy="65297"/>
                </a:xfrm>
                <a:custGeom>
                  <a:avLst/>
                  <a:gdLst>
                    <a:gd name="T0" fmla="*/ 16 w 16"/>
                    <a:gd name="T1" fmla="*/ 4 h 8"/>
                    <a:gd name="T2" fmla="*/ 12 w 16"/>
                    <a:gd name="T3" fmla="*/ 2 h 8"/>
                    <a:gd name="T4" fmla="*/ 8 w 16"/>
                    <a:gd name="T5" fmla="*/ 0 h 8"/>
                    <a:gd name="T6" fmla="*/ 7 w 16"/>
                    <a:gd name="T7" fmla="*/ 3 h 8"/>
                    <a:gd name="T8" fmla="*/ 5 w 16"/>
                    <a:gd name="T9" fmla="*/ 2 h 8"/>
                    <a:gd name="T10" fmla="*/ 2 w 16"/>
                    <a:gd name="T11" fmla="*/ 3 h 8"/>
                    <a:gd name="T12" fmla="*/ 0 w 16"/>
                    <a:gd name="T13" fmla="*/ 5 h 8"/>
                    <a:gd name="T14" fmla="*/ 0 w 16"/>
                    <a:gd name="T15" fmla="*/ 6 h 8"/>
                    <a:gd name="T16" fmla="*/ 2 w 16"/>
                    <a:gd name="T17" fmla="*/ 6 h 8"/>
                    <a:gd name="T18" fmla="*/ 8 w 16"/>
                    <a:gd name="T19" fmla="*/ 7 h 8"/>
                    <a:gd name="T20" fmla="*/ 16 w 16"/>
                    <a:gd name="T21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6" y="1"/>
                        <a:pt x="14" y="2"/>
                        <a:pt x="12" y="2"/>
                      </a:cubicBezTo>
                      <a:cubicBezTo>
                        <a:pt x="11" y="3"/>
                        <a:pt x="10" y="1"/>
                        <a:pt x="8" y="0"/>
                      </a:cubicBezTo>
                      <a:cubicBezTo>
                        <a:pt x="8" y="1"/>
                        <a:pt x="8" y="2"/>
                        <a:pt x="7" y="3"/>
                      </a:cubicBezTo>
                      <a:cubicBezTo>
                        <a:pt x="6" y="3"/>
                        <a:pt x="7" y="1"/>
                        <a:pt x="5" y="2"/>
                      </a:cubicBezTo>
                      <a:cubicBezTo>
                        <a:pt x="4" y="2"/>
                        <a:pt x="2" y="2"/>
                        <a:pt x="2" y="3"/>
                      </a:cubicBezTo>
                      <a:cubicBezTo>
                        <a:pt x="1" y="5"/>
                        <a:pt x="2" y="6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4" y="7"/>
                        <a:pt x="6" y="7"/>
                        <a:pt x="8" y="7"/>
                      </a:cubicBezTo>
                      <a:cubicBezTo>
                        <a:pt x="10" y="7"/>
                        <a:pt x="16" y="8"/>
                        <a:pt x="1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7" name="Freeform 663">
                  <a:extLst>
                    <a:ext uri="{FF2B5EF4-FFF2-40B4-BE49-F238E27FC236}">
                      <a16:creationId xmlns:a16="http://schemas.microsoft.com/office/drawing/2014/main" id="{1C442B39-0119-1B47-815C-164C81C8B1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25797" y="7031148"/>
                  <a:ext cx="375585" cy="349191"/>
                </a:xfrm>
                <a:custGeom>
                  <a:avLst/>
                  <a:gdLst>
                    <a:gd name="T0" fmla="*/ 1 w 48"/>
                    <a:gd name="T1" fmla="*/ 12 h 42"/>
                    <a:gd name="T2" fmla="*/ 0 w 48"/>
                    <a:gd name="T3" fmla="*/ 16 h 42"/>
                    <a:gd name="T4" fmla="*/ 2 w 48"/>
                    <a:gd name="T5" fmla="*/ 20 h 42"/>
                    <a:gd name="T6" fmla="*/ 4 w 48"/>
                    <a:gd name="T7" fmla="*/ 27 h 42"/>
                    <a:gd name="T8" fmla="*/ 9 w 48"/>
                    <a:gd name="T9" fmla="*/ 31 h 42"/>
                    <a:gd name="T10" fmla="*/ 10 w 48"/>
                    <a:gd name="T11" fmla="*/ 33 h 42"/>
                    <a:gd name="T12" fmla="*/ 13 w 48"/>
                    <a:gd name="T13" fmla="*/ 32 h 42"/>
                    <a:gd name="T14" fmla="*/ 21 w 48"/>
                    <a:gd name="T15" fmla="*/ 36 h 42"/>
                    <a:gd name="T16" fmla="*/ 25 w 48"/>
                    <a:gd name="T17" fmla="*/ 37 h 42"/>
                    <a:gd name="T18" fmla="*/ 33 w 48"/>
                    <a:gd name="T19" fmla="*/ 37 h 42"/>
                    <a:gd name="T20" fmla="*/ 39 w 48"/>
                    <a:gd name="T21" fmla="*/ 41 h 42"/>
                    <a:gd name="T22" fmla="*/ 41 w 48"/>
                    <a:gd name="T23" fmla="*/ 35 h 42"/>
                    <a:gd name="T24" fmla="*/ 44 w 48"/>
                    <a:gd name="T25" fmla="*/ 32 h 42"/>
                    <a:gd name="T26" fmla="*/ 48 w 48"/>
                    <a:gd name="T27" fmla="*/ 31 h 42"/>
                    <a:gd name="T28" fmla="*/ 45 w 48"/>
                    <a:gd name="T29" fmla="*/ 26 h 42"/>
                    <a:gd name="T30" fmla="*/ 44 w 48"/>
                    <a:gd name="T31" fmla="*/ 19 h 42"/>
                    <a:gd name="T32" fmla="*/ 46 w 48"/>
                    <a:gd name="T33" fmla="*/ 12 h 42"/>
                    <a:gd name="T34" fmla="*/ 44 w 48"/>
                    <a:gd name="T35" fmla="*/ 7 h 42"/>
                    <a:gd name="T36" fmla="*/ 42 w 48"/>
                    <a:gd name="T37" fmla="*/ 5 h 42"/>
                    <a:gd name="T38" fmla="*/ 25 w 48"/>
                    <a:gd name="T39" fmla="*/ 4 h 42"/>
                    <a:gd name="T40" fmla="*/ 20 w 48"/>
                    <a:gd name="T41" fmla="*/ 2 h 42"/>
                    <a:gd name="T42" fmla="*/ 13 w 48"/>
                    <a:gd name="T43" fmla="*/ 4 h 42"/>
                    <a:gd name="T44" fmla="*/ 6 w 48"/>
                    <a:gd name="T45" fmla="*/ 6 h 42"/>
                    <a:gd name="T46" fmla="*/ 2 w 48"/>
                    <a:gd name="T47" fmla="*/ 7 h 42"/>
                    <a:gd name="T48" fmla="*/ 1 w 48"/>
                    <a:gd name="T49" fmla="*/ 9 h 42"/>
                    <a:gd name="T50" fmla="*/ 1 w 48"/>
                    <a:gd name="T51" fmla="*/ 12 h 42"/>
                    <a:gd name="T52" fmla="*/ 1 w 48"/>
                    <a:gd name="T53" fmla="*/ 12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8" h="42">
                      <a:moveTo>
                        <a:pt x="1" y="12"/>
                      </a:moveTo>
                      <a:cubicBezTo>
                        <a:pt x="1" y="13"/>
                        <a:pt x="0" y="15"/>
                        <a:pt x="0" y="16"/>
                      </a:cubicBezTo>
                      <a:cubicBezTo>
                        <a:pt x="1" y="17"/>
                        <a:pt x="2" y="19"/>
                        <a:pt x="2" y="20"/>
                      </a:cubicBezTo>
                      <a:cubicBezTo>
                        <a:pt x="2" y="22"/>
                        <a:pt x="3" y="25"/>
                        <a:pt x="4" y="27"/>
                      </a:cubicBezTo>
                      <a:cubicBezTo>
                        <a:pt x="5" y="30"/>
                        <a:pt x="8" y="29"/>
                        <a:pt x="9" y="31"/>
                      </a:cubicBezTo>
                      <a:cubicBezTo>
                        <a:pt x="9" y="31"/>
                        <a:pt x="9" y="33"/>
                        <a:pt x="10" y="33"/>
                      </a:cubicBezTo>
                      <a:cubicBezTo>
                        <a:pt x="11" y="34"/>
                        <a:pt x="12" y="32"/>
                        <a:pt x="13" y="32"/>
                      </a:cubicBezTo>
                      <a:cubicBezTo>
                        <a:pt x="15" y="31"/>
                        <a:pt x="19" y="35"/>
                        <a:pt x="21" y="36"/>
                      </a:cubicBezTo>
                      <a:cubicBezTo>
                        <a:pt x="22" y="37"/>
                        <a:pt x="23" y="39"/>
                        <a:pt x="25" y="37"/>
                      </a:cubicBezTo>
                      <a:cubicBezTo>
                        <a:pt x="26" y="36"/>
                        <a:pt x="31" y="37"/>
                        <a:pt x="33" y="37"/>
                      </a:cubicBezTo>
                      <a:cubicBezTo>
                        <a:pt x="36" y="37"/>
                        <a:pt x="37" y="39"/>
                        <a:pt x="39" y="41"/>
                      </a:cubicBezTo>
                      <a:cubicBezTo>
                        <a:pt x="40" y="42"/>
                        <a:pt x="40" y="36"/>
                        <a:pt x="41" y="35"/>
                      </a:cubicBezTo>
                      <a:cubicBezTo>
                        <a:pt x="42" y="34"/>
                        <a:pt x="43" y="33"/>
                        <a:pt x="44" y="32"/>
                      </a:cubicBezTo>
                      <a:cubicBezTo>
                        <a:pt x="45" y="32"/>
                        <a:pt x="48" y="32"/>
                        <a:pt x="48" y="31"/>
                      </a:cubicBezTo>
                      <a:cubicBezTo>
                        <a:pt x="47" y="28"/>
                        <a:pt x="47" y="27"/>
                        <a:pt x="45" y="26"/>
                      </a:cubicBezTo>
                      <a:cubicBezTo>
                        <a:pt x="43" y="24"/>
                        <a:pt x="46" y="21"/>
                        <a:pt x="44" y="19"/>
                      </a:cubicBezTo>
                      <a:cubicBezTo>
                        <a:pt x="42" y="18"/>
                        <a:pt x="47" y="14"/>
                        <a:pt x="46" y="12"/>
                      </a:cubicBezTo>
                      <a:cubicBezTo>
                        <a:pt x="45" y="10"/>
                        <a:pt x="44" y="9"/>
                        <a:pt x="44" y="7"/>
                      </a:cubicBezTo>
                      <a:cubicBezTo>
                        <a:pt x="44" y="6"/>
                        <a:pt x="44" y="5"/>
                        <a:pt x="42" y="5"/>
                      </a:cubicBezTo>
                      <a:cubicBezTo>
                        <a:pt x="37" y="3"/>
                        <a:pt x="30" y="6"/>
                        <a:pt x="25" y="4"/>
                      </a:cubicBezTo>
                      <a:cubicBezTo>
                        <a:pt x="25" y="7"/>
                        <a:pt x="21" y="2"/>
                        <a:pt x="20" y="2"/>
                      </a:cubicBezTo>
                      <a:cubicBezTo>
                        <a:pt x="17" y="0"/>
                        <a:pt x="15" y="2"/>
                        <a:pt x="13" y="4"/>
                      </a:cubicBezTo>
                      <a:cubicBezTo>
                        <a:pt x="10" y="5"/>
                        <a:pt x="8" y="6"/>
                        <a:pt x="6" y="6"/>
                      </a:cubicBezTo>
                      <a:cubicBezTo>
                        <a:pt x="5" y="7"/>
                        <a:pt x="3" y="7"/>
                        <a:pt x="2" y="7"/>
                      </a:cubicBezTo>
                      <a:cubicBezTo>
                        <a:pt x="1" y="8"/>
                        <a:pt x="3" y="9"/>
                        <a:pt x="1" y="9"/>
                      </a:cubicBezTo>
                      <a:cubicBezTo>
                        <a:pt x="1" y="10"/>
                        <a:pt x="1" y="11"/>
                        <a:pt x="1" y="12"/>
                      </a:cubicBezTo>
                      <a:cubicBezTo>
                        <a:pt x="1" y="14"/>
                        <a:pt x="1" y="12"/>
                        <a:pt x="1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8" name="Freeform 664">
                  <a:extLst>
                    <a:ext uri="{FF2B5EF4-FFF2-40B4-BE49-F238E27FC236}">
                      <a16:creationId xmlns:a16="http://schemas.microsoft.com/office/drawing/2014/main" id="{34E4D7AA-9153-2240-9D44-5F5F8F723D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397374"/>
                  <a:ext cx="362173" cy="249828"/>
                </a:xfrm>
                <a:custGeom>
                  <a:avLst/>
                  <a:gdLst>
                    <a:gd name="T0" fmla="*/ 38 w 46"/>
                    <a:gd name="T1" fmla="*/ 13 h 30"/>
                    <a:gd name="T2" fmla="*/ 35 w 46"/>
                    <a:gd name="T3" fmla="*/ 6 h 30"/>
                    <a:gd name="T4" fmla="*/ 32 w 46"/>
                    <a:gd name="T5" fmla="*/ 0 h 30"/>
                    <a:gd name="T6" fmla="*/ 22 w 46"/>
                    <a:gd name="T7" fmla="*/ 4 h 30"/>
                    <a:gd name="T8" fmla="*/ 18 w 46"/>
                    <a:gd name="T9" fmla="*/ 3 h 30"/>
                    <a:gd name="T10" fmla="*/ 12 w 46"/>
                    <a:gd name="T11" fmla="*/ 3 h 30"/>
                    <a:gd name="T12" fmla="*/ 8 w 46"/>
                    <a:gd name="T13" fmla="*/ 6 h 30"/>
                    <a:gd name="T14" fmla="*/ 4 w 46"/>
                    <a:gd name="T15" fmla="*/ 14 h 30"/>
                    <a:gd name="T16" fmla="*/ 0 w 46"/>
                    <a:gd name="T17" fmla="*/ 15 h 30"/>
                    <a:gd name="T18" fmla="*/ 3 w 46"/>
                    <a:gd name="T19" fmla="*/ 18 h 30"/>
                    <a:gd name="T20" fmla="*/ 5 w 46"/>
                    <a:gd name="T21" fmla="*/ 22 h 30"/>
                    <a:gd name="T22" fmla="*/ 8 w 46"/>
                    <a:gd name="T23" fmla="*/ 24 h 30"/>
                    <a:gd name="T24" fmla="*/ 11 w 46"/>
                    <a:gd name="T25" fmla="*/ 25 h 30"/>
                    <a:gd name="T26" fmla="*/ 11 w 46"/>
                    <a:gd name="T27" fmla="*/ 28 h 30"/>
                    <a:gd name="T28" fmla="*/ 21 w 46"/>
                    <a:gd name="T29" fmla="*/ 30 h 30"/>
                    <a:gd name="T30" fmla="*/ 28 w 46"/>
                    <a:gd name="T31" fmla="*/ 28 h 30"/>
                    <a:gd name="T32" fmla="*/ 40 w 46"/>
                    <a:gd name="T33" fmla="*/ 30 h 30"/>
                    <a:gd name="T34" fmla="*/ 41 w 46"/>
                    <a:gd name="T35" fmla="*/ 23 h 30"/>
                    <a:gd name="T36" fmla="*/ 46 w 46"/>
                    <a:gd name="T37" fmla="*/ 20 h 30"/>
                    <a:gd name="T38" fmla="*/ 39 w 46"/>
                    <a:gd name="T39" fmla="*/ 20 h 30"/>
                    <a:gd name="T40" fmla="*/ 38 w 46"/>
                    <a:gd name="T41" fmla="*/ 13 h 30"/>
                    <a:gd name="T42" fmla="*/ 38 w 46"/>
                    <a:gd name="T4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" h="30">
                      <a:moveTo>
                        <a:pt x="38" y="13"/>
                      </a:moveTo>
                      <a:cubicBezTo>
                        <a:pt x="39" y="10"/>
                        <a:pt x="36" y="8"/>
                        <a:pt x="35" y="6"/>
                      </a:cubicBezTo>
                      <a:cubicBezTo>
                        <a:pt x="33" y="5"/>
                        <a:pt x="32" y="2"/>
                        <a:pt x="32" y="0"/>
                      </a:cubicBezTo>
                      <a:cubicBezTo>
                        <a:pt x="29" y="1"/>
                        <a:pt x="26" y="4"/>
                        <a:pt x="22" y="4"/>
                      </a:cubicBezTo>
                      <a:cubicBezTo>
                        <a:pt x="21" y="4"/>
                        <a:pt x="19" y="3"/>
                        <a:pt x="18" y="3"/>
                      </a:cubicBezTo>
                      <a:cubicBezTo>
                        <a:pt x="16" y="3"/>
                        <a:pt x="14" y="3"/>
                        <a:pt x="12" y="3"/>
                      </a:cubicBezTo>
                      <a:cubicBezTo>
                        <a:pt x="12" y="3"/>
                        <a:pt x="9" y="6"/>
                        <a:pt x="8" y="6"/>
                      </a:cubicBezTo>
                      <a:cubicBezTo>
                        <a:pt x="7" y="9"/>
                        <a:pt x="5" y="11"/>
                        <a:pt x="4" y="14"/>
                      </a:cubicBezTo>
                      <a:cubicBezTo>
                        <a:pt x="3" y="14"/>
                        <a:pt x="1" y="14"/>
                        <a:pt x="0" y="15"/>
                      </a:cubicBezTo>
                      <a:cubicBezTo>
                        <a:pt x="0" y="16"/>
                        <a:pt x="3" y="17"/>
                        <a:pt x="3" y="18"/>
                      </a:cubicBezTo>
                      <a:cubicBezTo>
                        <a:pt x="3" y="20"/>
                        <a:pt x="4" y="20"/>
                        <a:pt x="5" y="22"/>
                      </a:cubicBezTo>
                      <a:cubicBezTo>
                        <a:pt x="5" y="24"/>
                        <a:pt x="6" y="24"/>
                        <a:pt x="8" y="24"/>
                      </a:cubicBezTo>
                      <a:cubicBezTo>
                        <a:pt x="9" y="24"/>
                        <a:pt x="11" y="24"/>
                        <a:pt x="11" y="25"/>
                      </a:cubicBezTo>
                      <a:cubicBezTo>
                        <a:pt x="11" y="26"/>
                        <a:pt x="11" y="27"/>
                        <a:pt x="11" y="28"/>
                      </a:cubicBezTo>
                      <a:cubicBezTo>
                        <a:pt x="13" y="30"/>
                        <a:pt x="18" y="30"/>
                        <a:pt x="21" y="30"/>
                      </a:cubicBezTo>
                      <a:cubicBezTo>
                        <a:pt x="24" y="30"/>
                        <a:pt x="26" y="30"/>
                        <a:pt x="28" y="28"/>
                      </a:cubicBezTo>
                      <a:cubicBezTo>
                        <a:pt x="32" y="26"/>
                        <a:pt x="36" y="28"/>
                        <a:pt x="40" y="30"/>
                      </a:cubicBezTo>
                      <a:cubicBezTo>
                        <a:pt x="40" y="28"/>
                        <a:pt x="40" y="25"/>
                        <a:pt x="41" y="23"/>
                      </a:cubicBezTo>
                      <a:cubicBezTo>
                        <a:pt x="42" y="22"/>
                        <a:pt x="45" y="24"/>
                        <a:pt x="46" y="20"/>
                      </a:cubicBezTo>
                      <a:cubicBezTo>
                        <a:pt x="43" y="18"/>
                        <a:pt x="42" y="20"/>
                        <a:pt x="39" y="20"/>
                      </a:cubicBezTo>
                      <a:cubicBezTo>
                        <a:pt x="37" y="19"/>
                        <a:pt x="37" y="14"/>
                        <a:pt x="38" y="13"/>
                      </a:cubicBezTo>
                      <a:cubicBezTo>
                        <a:pt x="39" y="11"/>
                        <a:pt x="37" y="15"/>
                        <a:pt x="38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9" name="Freeform 665">
                  <a:extLst>
                    <a:ext uri="{FF2B5EF4-FFF2-40B4-BE49-F238E27FC236}">
                      <a16:creationId xmlns:a16="http://schemas.microsoft.com/office/drawing/2014/main" id="{CE25E1BC-9D71-D942-898E-DB6C4DECFD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06010" y="7388857"/>
                  <a:ext cx="131454" cy="167501"/>
                </a:xfrm>
                <a:custGeom>
                  <a:avLst/>
                  <a:gdLst>
                    <a:gd name="T0" fmla="*/ 14 w 17"/>
                    <a:gd name="T1" fmla="*/ 10 h 20"/>
                    <a:gd name="T2" fmla="*/ 9 w 17"/>
                    <a:gd name="T3" fmla="*/ 3 h 20"/>
                    <a:gd name="T4" fmla="*/ 0 w 17"/>
                    <a:gd name="T5" fmla="*/ 1 h 20"/>
                    <a:gd name="T6" fmla="*/ 5 w 17"/>
                    <a:gd name="T7" fmla="*/ 10 h 20"/>
                    <a:gd name="T8" fmla="*/ 7 w 17"/>
                    <a:gd name="T9" fmla="*/ 20 h 20"/>
                    <a:gd name="T10" fmla="*/ 10 w 17"/>
                    <a:gd name="T11" fmla="*/ 14 h 20"/>
                    <a:gd name="T12" fmla="*/ 14 w 17"/>
                    <a:gd name="T13" fmla="*/ 14 h 20"/>
                    <a:gd name="T14" fmla="*/ 14 w 17"/>
                    <a:gd name="T15" fmla="*/ 10 h 20"/>
                    <a:gd name="T16" fmla="*/ 14 w 17"/>
                    <a:gd name="T17" fmla="*/ 1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0">
                      <a:moveTo>
                        <a:pt x="14" y="10"/>
                      </a:moveTo>
                      <a:cubicBezTo>
                        <a:pt x="12" y="8"/>
                        <a:pt x="11" y="4"/>
                        <a:pt x="9" y="3"/>
                      </a:cubicBezTo>
                      <a:cubicBezTo>
                        <a:pt x="8" y="3"/>
                        <a:pt x="0" y="0"/>
                        <a:pt x="0" y="1"/>
                      </a:cubicBezTo>
                      <a:cubicBezTo>
                        <a:pt x="1" y="5"/>
                        <a:pt x="3" y="7"/>
                        <a:pt x="5" y="10"/>
                      </a:cubicBezTo>
                      <a:cubicBezTo>
                        <a:pt x="7" y="13"/>
                        <a:pt x="4" y="17"/>
                        <a:pt x="7" y="20"/>
                      </a:cubicBezTo>
                      <a:cubicBezTo>
                        <a:pt x="8" y="19"/>
                        <a:pt x="9" y="16"/>
                        <a:pt x="10" y="14"/>
                      </a:cubicBezTo>
                      <a:cubicBezTo>
                        <a:pt x="12" y="13"/>
                        <a:pt x="13" y="14"/>
                        <a:pt x="14" y="14"/>
                      </a:cubicBezTo>
                      <a:cubicBezTo>
                        <a:pt x="17" y="14"/>
                        <a:pt x="14" y="10"/>
                        <a:pt x="14" y="10"/>
                      </a:cubicBezTo>
                      <a:cubicBezTo>
                        <a:pt x="13" y="9"/>
                        <a:pt x="14" y="10"/>
                        <a:pt x="1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0" name="Freeform 666">
                  <a:extLst>
                    <a:ext uri="{FF2B5EF4-FFF2-40B4-BE49-F238E27FC236}">
                      <a16:creationId xmlns:a16="http://schemas.microsoft.com/office/drawing/2014/main" id="{3BD4FE2B-0068-C248-A28B-52CC5643B9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59667" y="7479702"/>
                  <a:ext cx="77799" cy="85168"/>
                </a:xfrm>
                <a:custGeom>
                  <a:avLst/>
                  <a:gdLst>
                    <a:gd name="T0" fmla="*/ 7 w 10"/>
                    <a:gd name="T1" fmla="*/ 9 h 10"/>
                    <a:gd name="T2" fmla="*/ 7 w 10"/>
                    <a:gd name="T3" fmla="*/ 7 h 10"/>
                    <a:gd name="T4" fmla="*/ 10 w 10"/>
                    <a:gd name="T5" fmla="*/ 4 h 10"/>
                    <a:gd name="T6" fmla="*/ 8 w 10"/>
                    <a:gd name="T7" fmla="*/ 1 h 10"/>
                    <a:gd name="T8" fmla="*/ 3 w 10"/>
                    <a:gd name="T9" fmla="*/ 4 h 10"/>
                    <a:gd name="T10" fmla="*/ 0 w 10"/>
                    <a:gd name="T11" fmla="*/ 9 h 10"/>
                    <a:gd name="T12" fmla="*/ 3 w 10"/>
                    <a:gd name="T13" fmla="*/ 9 h 10"/>
                    <a:gd name="T14" fmla="*/ 7 w 10"/>
                    <a:gd name="T15" fmla="*/ 10 h 10"/>
                    <a:gd name="T16" fmla="*/ 7 w 10"/>
                    <a:gd name="T17" fmla="*/ 9 h 10"/>
                    <a:gd name="T18" fmla="*/ 7 w 10"/>
                    <a:gd name="T1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" h="10">
                      <a:moveTo>
                        <a:pt x="7" y="9"/>
                      </a:moveTo>
                      <a:cubicBezTo>
                        <a:pt x="6" y="8"/>
                        <a:pt x="6" y="8"/>
                        <a:pt x="7" y="7"/>
                      </a:cubicBezTo>
                      <a:cubicBezTo>
                        <a:pt x="8" y="6"/>
                        <a:pt x="9" y="5"/>
                        <a:pt x="10" y="4"/>
                      </a:cubicBezTo>
                      <a:cubicBezTo>
                        <a:pt x="10" y="4"/>
                        <a:pt x="8" y="2"/>
                        <a:pt x="8" y="1"/>
                      </a:cubicBezTo>
                      <a:cubicBezTo>
                        <a:pt x="8" y="5"/>
                        <a:pt x="3" y="0"/>
                        <a:pt x="3" y="4"/>
                      </a:cubicBezTo>
                      <a:cubicBezTo>
                        <a:pt x="3" y="6"/>
                        <a:pt x="1" y="8"/>
                        <a:pt x="0" y="9"/>
                      </a:cubicBezTo>
                      <a:cubicBezTo>
                        <a:pt x="0" y="10"/>
                        <a:pt x="2" y="9"/>
                        <a:pt x="3" y="9"/>
                      </a:cubicBezTo>
                      <a:cubicBezTo>
                        <a:pt x="5" y="9"/>
                        <a:pt x="6" y="9"/>
                        <a:pt x="7" y="10"/>
                      </a:cubicBezTo>
                      <a:cubicBezTo>
                        <a:pt x="7" y="10"/>
                        <a:pt x="7" y="9"/>
                        <a:pt x="7" y="9"/>
                      </a:cubicBezTo>
                      <a:cubicBezTo>
                        <a:pt x="6" y="8"/>
                        <a:pt x="7" y="9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1" name="Freeform 667">
                  <a:extLst>
                    <a:ext uri="{FF2B5EF4-FFF2-40B4-BE49-F238E27FC236}">
                      <a16:creationId xmlns:a16="http://schemas.microsoft.com/office/drawing/2014/main" id="{5A8209C0-1777-CE41-9C6F-7B5FD4CF4F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613132"/>
                  <a:ext cx="252180" cy="158983"/>
                </a:xfrm>
                <a:custGeom>
                  <a:avLst/>
                  <a:gdLst>
                    <a:gd name="T0" fmla="*/ 17 w 32"/>
                    <a:gd name="T1" fmla="*/ 4 h 19"/>
                    <a:gd name="T2" fmla="*/ 2 w 32"/>
                    <a:gd name="T3" fmla="*/ 0 h 19"/>
                    <a:gd name="T4" fmla="*/ 2 w 32"/>
                    <a:gd name="T5" fmla="*/ 5 h 19"/>
                    <a:gd name="T6" fmla="*/ 3 w 32"/>
                    <a:gd name="T7" fmla="*/ 8 h 19"/>
                    <a:gd name="T8" fmla="*/ 1 w 32"/>
                    <a:gd name="T9" fmla="*/ 11 h 19"/>
                    <a:gd name="T10" fmla="*/ 3 w 32"/>
                    <a:gd name="T11" fmla="*/ 17 h 19"/>
                    <a:gd name="T12" fmla="*/ 9 w 32"/>
                    <a:gd name="T13" fmla="*/ 17 h 19"/>
                    <a:gd name="T14" fmla="*/ 16 w 32"/>
                    <a:gd name="T15" fmla="*/ 18 h 19"/>
                    <a:gd name="T16" fmla="*/ 21 w 32"/>
                    <a:gd name="T17" fmla="*/ 15 h 19"/>
                    <a:gd name="T18" fmla="*/ 28 w 32"/>
                    <a:gd name="T19" fmla="*/ 14 h 19"/>
                    <a:gd name="T20" fmla="*/ 28 w 32"/>
                    <a:gd name="T21" fmla="*/ 8 h 19"/>
                    <a:gd name="T22" fmla="*/ 29 w 32"/>
                    <a:gd name="T23" fmla="*/ 3 h 19"/>
                    <a:gd name="T24" fmla="*/ 21 w 32"/>
                    <a:gd name="T25" fmla="*/ 2 h 19"/>
                    <a:gd name="T26" fmla="*/ 17 w 32"/>
                    <a:gd name="T27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2" h="19">
                      <a:moveTo>
                        <a:pt x="17" y="4"/>
                      </a:moveTo>
                      <a:cubicBezTo>
                        <a:pt x="13" y="4"/>
                        <a:pt x="3" y="6"/>
                        <a:pt x="2" y="0"/>
                      </a:cubicBezTo>
                      <a:cubicBezTo>
                        <a:pt x="1" y="2"/>
                        <a:pt x="0" y="4"/>
                        <a:pt x="2" y="5"/>
                      </a:cubicBezTo>
                      <a:cubicBezTo>
                        <a:pt x="3" y="6"/>
                        <a:pt x="4" y="7"/>
                        <a:pt x="3" y="8"/>
                      </a:cubicBezTo>
                      <a:cubicBezTo>
                        <a:pt x="2" y="9"/>
                        <a:pt x="1" y="9"/>
                        <a:pt x="1" y="11"/>
                      </a:cubicBezTo>
                      <a:cubicBezTo>
                        <a:pt x="2" y="13"/>
                        <a:pt x="3" y="14"/>
                        <a:pt x="3" y="17"/>
                      </a:cubicBezTo>
                      <a:cubicBezTo>
                        <a:pt x="5" y="17"/>
                        <a:pt x="7" y="17"/>
                        <a:pt x="9" y="17"/>
                      </a:cubicBezTo>
                      <a:cubicBezTo>
                        <a:pt x="11" y="17"/>
                        <a:pt x="14" y="19"/>
                        <a:pt x="16" y="18"/>
                      </a:cubicBezTo>
                      <a:cubicBezTo>
                        <a:pt x="18" y="18"/>
                        <a:pt x="20" y="16"/>
                        <a:pt x="21" y="15"/>
                      </a:cubicBezTo>
                      <a:cubicBezTo>
                        <a:pt x="23" y="13"/>
                        <a:pt x="25" y="14"/>
                        <a:pt x="28" y="14"/>
                      </a:cubicBezTo>
                      <a:cubicBezTo>
                        <a:pt x="27" y="12"/>
                        <a:pt x="27" y="11"/>
                        <a:pt x="28" y="8"/>
                      </a:cubicBezTo>
                      <a:cubicBezTo>
                        <a:pt x="29" y="6"/>
                        <a:pt x="32" y="4"/>
                        <a:pt x="29" y="3"/>
                      </a:cubicBezTo>
                      <a:cubicBezTo>
                        <a:pt x="27" y="2"/>
                        <a:pt x="24" y="1"/>
                        <a:pt x="21" y="2"/>
                      </a:cubicBezTo>
                      <a:cubicBezTo>
                        <a:pt x="19" y="2"/>
                        <a:pt x="18" y="4"/>
                        <a:pt x="1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2" name="Freeform 668">
                  <a:extLst>
                    <a:ext uri="{FF2B5EF4-FFF2-40B4-BE49-F238E27FC236}">
                      <a16:creationId xmlns:a16="http://schemas.microsoft.com/office/drawing/2014/main" id="{E25AB915-E08F-8F42-807B-010D5B721A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9452" y="7573388"/>
                  <a:ext cx="142187" cy="124913"/>
                </a:xfrm>
                <a:custGeom>
                  <a:avLst/>
                  <a:gdLst>
                    <a:gd name="T0" fmla="*/ 10 w 18"/>
                    <a:gd name="T1" fmla="*/ 0 h 15"/>
                    <a:gd name="T2" fmla="*/ 1 w 18"/>
                    <a:gd name="T3" fmla="*/ 2 h 15"/>
                    <a:gd name="T4" fmla="*/ 4 w 18"/>
                    <a:gd name="T5" fmla="*/ 8 h 15"/>
                    <a:gd name="T6" fmla="*/ 13 w 18"/>
                    <a:gd name="T7" fmla="*/ 15 h 15"/>
                    <a:gd name="T8" fmla="*/ 15 w 18"/>
                    <a:gd name="T9" fmla="*/ 10 h 15"/>
                    <a:gd name="T10" fmla="*/ 17 w 18"/>
                    <a:gd name="T11" fmla="*/ 6 h 15"/>
                    <a:gd name="T12" fmla="*/ 16 w 18"/>
                    <a:gd name="T13" fmla="*/ 2 h 15"/>
                    <a:gd name="T14" fmla="*/ 10 w 18"/>
                    <a:gd name="T1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8" h="15">
                      <a:moveTo>
                        <a:pt x="10" y="0"/>
                      </a:moveTo>
                      <a:cubicBezTo>
                        <a:pt x="8" y="0"/>
                        <a:pt x="0" y="0"/>
                        <a:pt x="1" y="2"/>
                      </a:cubicBezTo>
                      <a:cubicBezTo>
                        <a:pt x="1" y="3"/>
                        <a:pt x="3" y="7"/>
                        <a:pt x="4" y="8"/>
                      </a:cubicBezTo>
                      <a:cubicBezTo>
                        <a:pt x="6" y="11"/>
                        <a:pt x="10" y="13"/>
                        <a:pt x="13" y="15"/>
                      </a:cubicBezTo>
                      <a:cubicBezTo>
                        <a:pt x="13" y="13"/>
                        <a:pt x="13" y="11"/>
                        <a:pt x="15" y="10"/>
                      </a:cubicBezTo>
                      <a:cubicBezTo>
                        <a:pt x="17" y="9"/>
                        <a:pt x="18" y="8"/>
                        <a:pt x="17" y="6"/>
                      </a:cubicBezTo>
                      <a:cubicBezTo>
                        <a:pt x="17" y="4"/>
                        <a:pt x="17" y="3"/>
                        <a:pt x="16" y="2"/>
                      </a:cubicBezTo>
                      <a:cubicBezTo>
                        <a:pt x="14" y="1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3" name="Freeform 669">
                  <a:extLst>
                    <a:ext uri="{FF2B5EF4-FFF2-40B4-BE49-F238E27FC236}">
                      <a16:creationId xmlns:a16="http://schemas.microsoft.com/office/drawing/2014/main" id="{03CD9CF3-FA6F-2748-88A5-E9E877BC48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81396" y="7513769"/>
                  <a:ext cx="174378" cy="224276"/>
                </a:xfrm>
                <a:custGeom>
                  <a:avLst/>
                  <a:gdLst>
                    <a:gd name="T0" fmla="*/ 21 w 22"/>
                    <a:gd name="T1" fmla="*/ 19 h 27"/>
                    <a:gd name="T2" fmla="*/ 20 w 22"/>
                    <a:gd name="T3" fmla="*/ 17 h 27"/>
                    <a:gd name="T4" fmla="*/ 19 w 22"/>
                    <a:gd name="T5" fmla="*/ 13 h 27"/>
                    <a:gd name="T6" fmla="*/ 15 w 22"/>
                    <a:gd name="T7" fmla="*/ 10 h 27"/>
                    <a:gd name="T8" fmla="*/ 14 w 22"/>
                    <a:gd name="T9" fmla="*/ 8 h 27"/>
                    <a:gd name="T10" fmla="*/ 12 w 22"/>
                    <a:gd name="T11" fmla="*/ 5 h 27"/>
                    <a:gd name="T12" fmla="*/ 5 w 22"/>
                    <a:gd name="T13" fmla="*/ 1 h 27"/>
                    <a:gd name="T14" fmla="*/ 2 w 22"/>
                    <a:gd name="T15" fmla="*/ 4 h 27"/>
                    <a:gd name="T16" fmla="*/ 4 w 22"/>
                    <a:gd name="T17" fmla="*/ 14 h 27"/>
                    <a:gd name="T18" fmla="*/ 1 w 22"/>
                    <a:gd name="T19" fmla="*/ 19 h 27"/>
                    <a:gd name="T20" fmla="*/ 0 w 22"/>
                    <a:gd name="T21" fmla="*/ 23 h 27"/>
                    <a:gd name="T22" fmla="*/ 4 w 22"/>
                    <a:gd name="T23" fmla="*/ 27 h 27"/>
                    <a:gd name="T24" fmla="*/ 6 w 22"/>
                    <a:gd name="T25" fmla="*/ 23 h 27"/>
                    <a:gd name="T26" fmla="*/ 10 w 22"/>
                    <a:gd name="T27" fmla="*/ 26 h 27"/>
                    <a:gd name="T28" fmla="*/ 20 w 22"/>
                    <a:gd name="T29" fmla="*/ 24 h 27"/>
                    <a:gd name="T30" fmla="*/ 21 w 22"/>
                    <a:gd name="T31" fmla="*/ 19 h 27"/>
                    <a:gd name="T32" fmla="*/ 21 w 22"/>
                    <a:gd name="T33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2" h="27">
                      <a:moveTo>
                        <a:pt x="21" y="19"/>
                      </a:moveTo>
                      <a:cubicBezTo>
                        <a:pt x="22" y="18"/>
                        <a:pt x="21" y="18"/>
                        <a:pt x="20" y="17"/>
                      </a:cubicBezTo>
                      <a:cubicBezTo>
                        <a:pt x="19" y="16"/>
                        <a:pt x="19" y="15"/>
                        <a:pt x="19" y="13"/>
                      </a:cubicBezTo>
                      <a:cubicBezTo>
                        <a:pt x="21" y="10"/>
                        <a:pt x="18" y="10"/>
                        <a:pt x="15" y="10"/>
                      </a:cubicBezTo>
                      <a:cubicBezTo>
                        <a:pt x="14" y="10"/>
                        <a:pt x="14" y="9"/>
                        <a:pt x="14" y="8"/>
                      </a:cubicBezTo>
                      <a:cubicBezTo>
                        <a:pt x="13" y="6"/>
                        <a:pt x="12" y="7"/>
                        <a:pt x="12" y="5"/>
                      </a:cubicBezTo>
                      <a:cubicBezTo>
                        <a:pt x="11" y="2"/>
                        <a:pt x="9" y="0"/>
                        <a:pt x="5" y="1"/>
                      </a:cubicBezTo>
                      <a:cubicBezTo>
                        <a:pt x="2" y="2"/>
                        <a:pt x="2" y="2"/>
                        <a:pt x="2" y="4"/>
                      </a:cubicBezTo>
                      <a:cubicBezTo>
                        <a:pt x="3" y="7"/>
                        <a:pt x="4" y="10"/>
                        <a:pt x="4" y="14"/>
                      </a:cubicBezTo>
                      <a:cubicBezTo>
                        <a:pt x="5" y="17"/>
                        <a:pt x="2" y="16"/>
                        <a:pt x="1" y="19"/>
                      </a:cubicBezTo>
                      <a:cubicBezTo>
                        <a:pt x="0" y="20"/>
                        <a:pt x="0" y="22"/>
                        <a:pt x="0" y="23"/>
                      </a:cubicBezTo>
                      <a:cubicBezTo>
                        <a:pt x="0" y="25"/>
                        <a:pt x="3" y="26"/>
                        <a:pt x="4" y="27"/>
                      </a:cubicBezTo>
                      <a:cubicBezTo>
                        <a:pt x="4" y="26"/>
                        <a:pt x="4" y="23"/>
                        <a:pt x="6" y="23"/>
                      </a:cubicBezTo>
                      <a:cubicBezTo>
                        <a:pt x="8" y="23"/>
                        <a:pt x="9" y="24"/>
                        <a:pt x="10" y="26"/>
                      </a:cubicBezTo>
                      <a:cubicBezTo>
                        <a:pt x="11" y="26"/>
                        <a:pt x="18" y="24"/>
                        <a:pt x="20" y="24"/>
                      </a:cubicBezTo>
                      <a:cubicBezTo>
                        <a:pt x="18" y="22"/>
                        <a:pt x="20" y="21"/>
                        <a:pt x="21" y="19"/>
                      </a:cubicBezTo>
                      <a:cubicBezTo>
                        <a:pt x="22" y="18"/>
                        <a:pt x="20" y="20"/>
                        <a:pt x="21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4" name="Freeform 670">
                  <a:extLst>
                    <a:ext uri="{FF2B5EF4-FFF2-40B4-BE49-F238E27FC236}">
                      <a16:creationId xmlns:a16="http://schemas.microsoft.com/office/drawing/2014/main" id="{63E5481B-0F22-984A-8CC1-E87B629802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7501" y="7380342"/>
                  <a:ext cx="276326" cy="158983"/>
                </a:xfrm>
                <a:custGeom>
                  <a:avLst/>
                  <a:gdLst>
                    <a:gd name="T0" fmla="*/ 30 w 35"/>
                    <a:gd name="T1" fmla="*/ 3 h 19"/>
                    <a:gd name="T2" fmla="*/ 24 w 35"/>
                    <a:gd name="T3" fmla="*/ 1 h 19"/>
                    <a:gd name="T4" fmla="*/ 19 w 35"/>
                    <a:gd name="T5" fmla="*/ 4 h 19"/>
                    <a:gd name="T6" fmla="*/ 15 w 35"/>
                    <a:gd name="T7" fmla="*/ 4 h 19"/>
                    <a:gd name="T8" fmla="*/ 13 w 35"/>
                    <a:gd name="T9" fmla="*/ 6 h 19"/>
                    <a:gd name="T10" fmla="*/ 5 w 35"/>
                    <a:gd name="T11" fmla="*/ 4 h 19"/>
                    <a:gd name="T12" fmla="*/ 5 w 35"/>
                    <a:gd name="T13" fmla="*/ 7 h 19"/>
                    <a:gd name="T14" fmla="*/ 3 w 35"/>
                    <a:gd name="T15" fmla="*/ 8 h 19"/>
                    <a:gd name="T16" fmla="*/ 3 w 35"/>
                    <a:gd name="T17" fmla="*/ 15 h 19"/>
                    <a:gd name="T18" fmla="*/ 11 w 35"/>
                    <a:gd name="T19" fmla="*/ 19 h 19"/>
                    <a:gd name="T20" fmla="*/ 21 w 35"/>
                    <a:gd name="T21" fmla="*/ 17 h 19"/>
                    <a:gd name="T22" fmla="*/ 25 w 35"/>
                    <a:gd name="T23" fmla="*/ 15 h 19"/>
                    <a:gd name="T24" fmla="*/ 29 w 35"/>
                    <a:gd name="T25" fmla="*/ 9 h 19"/>
                    <a:gd name="T26" fmla="*/ 33 w 35"/>
                    <a:gd name="T27" fmla="*/ 6 h 19"/>
                    <a:gd name="T28" fmla="*/ 30 w 35"/>
                    <a:gd name="T29" fmla="*/ 3 h 19"/>
                    <a:gd name="T30" fmla="*/ 30 w 35"/>
                    <a:gd name="T31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" h="19">
                      <a:moveTo>
                        <a:pt x="30" y="3"/>
                      </a:moveTo>
                      <a:cubicBezTo>
                        <a:pt x="30" y="2"/>
                        <a:pt x="25" y="2"/>
                        <a:pt x="24" y="1"/>
                      </a:cubicBezTo>
                      <a:cubicBezTo>
                        <a:pt x="20" y="0"/>
                        <a:pt x="22" y="4"/>
                        <a:pt x="19" y="4"/>
                      </a:cubicBezTo>
                      <a:cubicBezTo>
                        <a:pt x="18" y="3"/>
                        <a:pt x="17" y="4"/>
                        <a:pt x="15" y="4"/>
                      </a:cubicBezTo>
                      <a:cubicBezTo>
                        <a:pt x="14" y="4"/>
                        <a:pt x="14" y="6"/>
                        <a:pt x="13" y="6"/>
                      </a:cubicBezTo>
                      <a:cubicBezTo>
                        <a:pt x="9" y="8"/>
                        <a:pt x="7" y="6"/>
                        <a:pt x="5" y="4"/>
                      </a:cubicBezTo>
                      <a:cubicBezTo>
                        <a:pt x="5" y="5"/>
                        <a:pt x="5" y="6"/>
                        <a:pt x="5" y="7"/>
                      </a:cubicBezTo>
                      <a:cubicBezTo>
                        <a:pt x="4" y="8"/>
                        <a:pt x="3" y="6"/>
                        <a:pt x="3" y="8"/>
                      </a:cubicBezTo>
                      <a:cubicBezTo>
                        <a:pt x="3" y="11"/>
                        <a:pt x="0" y="13"/>
                        <a:pt x="3" y="15"/>
                      </a:cubicBezTo>
                      <a:cubicBezTo>
                        <a:pt x="5" y="17"/>
                        <a:pt x="8" y="19"/>
                        <a:pt x="11" y="19"/>
                      </a:cubicBezTo>
                      <a:cubicBezTo>
                        <a:pt x="15" y="19"/>
                        <a:pt x="17" y="16"/>
                        <a:pt x="21" y="17"/>
                      </a:cubicBezTo>
                      <a:cubicBezTo>
                        <a:pt x="21" y="16"/>
                        <a:pt x="24" y="16"/>
                        <a:pt x="25" y="15"/>
                      </a:cubicBezTo>
                      <a:cubicBezTo>
                        <a:pt x="26" y="13"/>
                        <a:pt x="27" y="11"/>
                        <a:pt x="29" y="9"/>
                      </a:cubicBezTo>
                      <a:cubicBezTo>
                        <a:pt x="30" y="7"/>
                        <a:pt x="31" y="7"/>
                        <a:pt x="33" y="6"/>
                      </a:cubicBezTo>
                      <a:cubicBezTo>
                        <a:pt x="35" y="4"/>
                        <a:pt x="30" y="4"/>
                        <a:pt x="30" y="3"/>
                      </a:cubicBezTo>
                      <a:cubicBezTo>
                        <a:pt x="30" y="3"/>
                        <a:pt x="30" y="4"/>
                        <a:pt x="3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5" name="Freeform 672">
                  <a:extLst>
                    <a:ext uri="{FF2B5EF4-FFF2-40B4-BE49-F238E27FC236}">
                      <a16:creationId xmlns:a16="http://schemas.microsoft.com/office/drawing/2014/main" id="{EDD219E1-B895-9B40-9677-AC323AB7D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5770" y="7723850"/>
                  <a:ext cx="118041" cy="82329"/>
                </a:xfrm>
                <a:custGeom>
                  <a:avLst/>
                  <a:gdLst>
                    <a:gd name="T0" fmla="*/ 15 w 15"/>
                    <a:gd name="T1" fmla="*/ 6 h 10"/>
                    <a:gd name="T2" fmla="*/ 10 w 15"/>
                    <a:gd name="T3" fmla="*/ 1 h 10"/>
                    <a:gd name="T4" fmla="*/ 2 w 15"/>
                    <a:gd name="T5" fmla="*/ 5 h 10"/>
                    <a:gd name="T6" fmla="*/ 1 w 15"/>
                    <a:gd name="T7" fmla="*/ 9 h 10"/>
                    <a:gd name="T8" fmla="*/ 6 w 15"/>
                    <a:gd name="T9" fmla="*/ 9 h 10"/>
                    <a:gd name="T10" fmla="*/ 11 w 15"/>
                    <a:gd name="T11" fmla="*/ 7 h 10"/>
                    <a:gd name="T12" fmla="*/ 15 w 15"/>
                    <a:gd name="T13" fmla="*/ 6 h 10"/>
                    <a:gd name="T14" fmla="*/ 15 w 15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10">
                      <a:moveTo>
                        <a:pt x="15" y="6"/>
                      </a:moveTo>
                      <a:cubicBezTo>
                        <a:pt x="13" y="4"/>
                        <a:pt x="10" y="4"/>
                        <a:pt x="10" y="1"/>
                      </a:cubicBezTo>
                      <a:cubicBezTo>
                        <a:pt x="5" y="0"/>
                        <a:pt x="4" y="0"/>
                        <a:pt x="2" y="5"/>
                      </a:cubicBezTo>
                      <a:cubicBezTo>
                        <a:pt x="2" y="6"/>
                        <a:pt x="0" y="9"/>
                        <a:pt x="1" y="9"/>
                      </a:cubicBezTo>
                      <a:cubicBezTo>
                        <a:pt x="3" y="10"/>
                        <a:pt x="5" y="10"/>
                        <a:pt x="6" y="9"/>
                      </a:cubicBezTo>
                      <a:cubicBezTo>
                        <a:pt x="8" y="8"/>
                        <a:pt x="9" y="7"/>
                        <a:pt x="11" y="7"/>
                      </a:cubicBezTo>
                      <a:cubicBezTo>
                        <a:pt x="11" y="7"/>
                        <a:pt x="15" y="7"/>
                        <a:pt x="15" y="6"/>
                      </a:cubicBezTo>
                      <a:cubicBezTo>
                        <a:pt x="14" y="6"/>
                        <a:pt x="15" y="7"/>
                        <a:pt x="15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6" name="Freeform 673">
                  <a:extLst>
                    <a:ext uri="{FF2B5EF4-FFF2-40B4-BE49-F238E27FC236}">
                      <a16:creationId xmlns:a16="http://schemas.microsoft.com/office/drawing/2014/main" id="{CA492EE4-FA4C-684C-AC93-5311435874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3591" y="7698302"/>
                  <a:ext cx="69752" cy="150467"/>
                </a:xfrm>
                <a:custGeom>
                  <a:avLst/>
                  <a:gdLst>
                    <a:gd name="T0" fmla="*/ 6 w 9"/>
                    <a:gd name="T1" fmla="*/ 16 h 18"/>
                    <a:gd name="T2" fmla="*/ 7 w 9"/>
                    <a:gd name="T3" fmla="*/ 11 h 18"/>
                    <a:gd name="T4" fmla="*/ 6 w 9"/>
                    <a:gd name="T5" fmla="*/ 6 h 18"/>
                    <a:gd name="T6" fmla="*/ 7 w 9"/>
                    <a:gd name="T7" fmla="*/ 4 h 18"/>
                    <a:gd name="T8" fmla="*/ 3 w 9"/>
                    <a:gd name="T9" fmla="*/ 1 h 18"/>
                    <a:gd name="T10" fmla="*/ 0 w 9"/>
                    <a:gd name="T11" fmla="*/ 9 h 18"/>
                    <a:gd name="T12" fmla="*/ 4 w 9"/>
                    <a:gd name="T13" fmla="*/ 18 h 18"/>
                    <a:gd name="T14" fmla="*/ 6 w 9"/>
                    <a:gd name="T15" fmla="*/ 16 h 18"/>
                    <a:gd name="T16" fmla="*/ 6 w 9"/>
                    <a:gd name="T1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18">
                      <a:moveTo>
                        <a:pt x="6" y="16"/>
                      </a:moveTo>
                      <a:cubicBezTo>
                        <a:pt x="7" y="14"/>
                        <a:pt x="9" y="12"/>
                        <a:pt x="7" y="11"/>
                      </a:cubicBezTo>
                      <a:cubicBezTo>
                        <a:pt x="6" y="10"/>
                        <a:pt x="5" y="8"/>
                        <a:pt x="6" y="6"/>
                      </a:cubicBezTo>
                      <a:cubicBezTo>
                        <a:pt x="6" y="6"/>
                        <a:pt x="7" y="4"/>
                        <a:pt x="7" y="4"/>
                      </a:cubicBezTo>
                      <a:cubicBezTo>
                        <a:pt x="6" y="3"/>
                        <a:pt x="4" y="1"/>
                        <a:pt x="3" y="1"/>
                      </a:cubicBezTo>
                      <a:cubicBezTo>
                        <a:pt x="0" y="0"/>
                        <a:pt x="0" y="7"/>
                        <a:pt x="0" y="9"/>
                      </a:cubicBezTo>
                      <a:cubicBezTo>
                        <a:pt x="0" y="13"/>
                        <a:pt x="2" y="15"/>
                        <a:pt x="4" y="18"/>
                      </a:cubicBezTo>
                      <a:cubicBezTo>
                        <a:pt x="5" y="17"/>
                        <a:pt x="6" y="16"/>
                        <a:pt x="6" y="16"/>
                      </a:cubicBezTo>
                      <a:cubicBezTo>
                        <a:pt x="7" y="14"/>
                        <a:pt x="6" y="16"/>
                        <a:pt x="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7" name="Freeform 674">
                  <a:extLst>
                    <a:ext uri="{FF2B5EF4-FFF2-40B4-BE49-F238E27FC236}">
                      <a16:creationId xmlns:a16="http://schemas.microsoft.com/office/drawing/2014/main" id="{B2571AA7-344A-F340-A902-35D9DDE3E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715336"/>
                  <a:ext cx="101944" cy="73815"/>
                </a:xfrm>
                <a:custGeom>
                  <a:avLst/>
                  <a:gdLst>
                    <a:gd name="T0" fmla="*/ 11 w 13"/>
                    <a:gd name="T1" fmla="*/ 0 h 9"/>
                    <a:gd name="T2" fmla="*/ 2 w 13"/>
                    <a:gd name="T3" fmla="*/ 2 h 9"/>
                    <a:gd name="T4" fmla="*/ 3 w 13"/>
                    <a:gd name="T5" fmla="*/ 9 h 9"/>
                    <a:gd name="T6" fmla="*/ 7 w 13"/>
                    <a:gd name="T7" fmla="*/ 8 h 9"/>
                    <a:gd name="T8" fmla="*/ 10 w 13"/>
                    <a:gd name="T9" fmla="*/ 7 h 9"/>
                    <a:gd name="T10" fmla="*/ 11 w 13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9">
                      <a:moveTo>
                        <a:pt x="11" y="0"/>
                      </a:moveTo>
                      <a:cubicBezTo>
                        <a:pt x="9" y="0"/>
                        <a:pt x="2" y="0"/>
                        <a:pt x="2" y="2"/>
                      </a:cubicBezTo>
                      <a:cubicBezTo>
                        <a:pt x="0" y="4"/>
                        <a:pt x="0" y="8"/>
                        <a:pt x="3" y="9"/>
                      </a:cubicBezTo>
                      <a:cubicBezTo>
                        <a:pt x="4" y="8"/>
                        <a:pt x="6" y="9"/>
                        <a:pt x="7" y="8"/>
                      </a:cubicBezTo>
                      <a:cubicBezTo>
                        <a:pt x="8" y="8"/>
                        <a:pt x="9" y="6"/>
                        <a:pt x="10" y="7"/>
                      </a:cubicBezTo>
                      <a:cubicBezTo>
                        <a:pt x="13" y="9"/>
                        <a:pt x="11" y="1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8" name="Freeform 717">
                  <a:extLst>
                    <a:ext uri="{FF2B5EF4-FFF2-40B4-BE49-F238E27FC236}">
                      <a16:creationId xmlns:a16="http://schemas.microsoft.com/office/drawing/2014/main" id="{2B310AED-A165-3341-B32D-3663D5836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6" y="6114172"/>
                  <a:ext cx="493627" cy="899947"/>
                </a:xfrm>
                <a:custGeom>
                  <a:avLst/>
                  <a:gdLst>
                    <a:gd name="T0" fmla="*/ 61 w 63"/>
                    <a:gd name="T1" fmla="*/ 25 h 108"/>
                    <a:gd name="T2" fmla="*/ 61 w 63"/>
                    <a:gd name="T3" fmla="*/ 20 h 108"/>
                    <a:gd name="T4" fmla="*/ 61 w 63"/>
                    <a:gd name="T5" fmla="*/ 16 h 108"/>
                    <a:gd name="T6" fmla="*/ 60 w 63"/>
                    <a:gd name="T7" fmla="*/ 13 h 108"/>
                    <a:gd name="T8" fmla="*/ 60 w 63"/>
                    <a:gd name="T9" fmla="*/ 11 h 108"/>
                    <a:gd name="T10" fmla="*/ 57 w 63"/>
                    <a:gd name="T11" fmla="*/ 7 h 108"/>
                    <a:gd name="T12" fmla="*/ 51 w 63"/>
                    <a:gd name="T13" fmla="*/ 5 h 108"/>
                    <a:gd name="T14" fmla="*/ 44 w 63"/>
                    <a:gd name="T15" fmla="*/ 1 h 108"/>
                    <a:gd name="T16" fmla="*/ 44 w 63"/>
                    <a:gd name="T17" fmla="*/ 5 h 108"/>
                    <a:gd name="T18" fmla="*/ 34 w 63"/>
                    <a:gd name="T19" fmla="*/ 5 h 108"/>
                    <a:gd name="T20" fmla="*/ 34 w 63"/>
                    <a:gd name="T21" fmla="*/ 10 h 108"/>
                    <a:gd name="T22" fmla="*/ 29 w 63"/>
                    <a:gd name="T23" fmla="*/ 10 h 108"/>
                    <a:gd name="T24" fmla="*/ 27 w 63"/>
                    <a:gd name="T25" fmla="*/ 12 h 108"/>
                    <a:gd name="T26" fmla="*/ 25 w 63"/>
                    <a:gd name="T27" fmla="*/ 15 h 108"/>
                    <a:gd name="T28" fmla="*/ 25 w 63"/>
                    <a:gd name="T29" fmla="*/ 18 h 108"/>
                    <a:gd name="T30" fmla="*/ 24 w 63"/>
                    <a:gd name="T31" fmla="*/ 20 h 108"/>
                    <a:gd name="T32" fmla="*/ 20 w 63"/>
                    <a:gd name="T33" fmla="*/ 25 h 108"/>
                    <a:gd name="T34" fmla="*/ 17 w 63"/>
                    <a:gd name="T35" fmla="*/ 27 h 108"/>
                    <a:gd name="T36" fmla="*/ 16 w 63"/>
                    <a:gd name="T37" fmla="*/ 33 h 108"/>
                    <a:gd name="T38" fmla="*/ 13 w 63"/>
                    <a:gd name="T39" fmla="*/ 38 h 108"/>
                    <a:gd name="T40" fmla="*/ 15 w 63"/>
                    <a:gd name="T41" fmla="*/ 42 h 108"/>
                    <a:gd name="T42" fmla="*/ 9 w 63"/>
                    <a:gd name="T43" fmla="*/ 44 h 108"/>
                    <a:gd name="T44" fmla="*/ 5 w 63"/>
                    <a:gd name="T45" fmla="*/ 51 h 108"/>
                    <a:gd name="T46" fmla="*/ 6 w 63"/>
                    <a:gd name="T47" fmla="*/ 57 h 108"/>
                    <a:gd name="T48" fmla="*/ 8 w 63"/>
                    <a:gd name="T49" fmla="*/ 63 h 108"/>
                    <a:gd name="T50" fmla="*/ 7 w 63"/>
                    <a:gd name="T51" fmla="*/ 67 h 108"/>
                    <a:gd name="T52" fmla="*/ 7 w 63"/>
                    <a:gd name="T53" fmla="*/ 74 h 108"/>
                    <a:gd name="T54" fmla="*/ 4 w 63"/>
                    <a:gd name="T55" fmla="*/ 78 h 108"/>
                    <a:gd name="T56" fmla="*/ 3 w 63"/>
                    <a:gd name="T57" fmla="*/ 83 h 108"/>
                    <a:gd name="T58" fmla="*/ 0 w 63"/>
                    <a:gd name="T59" fmla="*/ 82 h 108"/>
                    <a:gd name="T60" fmla="*/ 4 w 63"/>
                    <a:gd name="T61" fmla="*/ 90 h 108"/>
                    <a:gd name="T62" fmla="*/ 7 w 63"/>
                    <a:gd name="T63" fmla="*/ 97 h 108"/>
                    <a:gd name="T64" fmla="*/ 8 w 63"/>
                    <a:gd name="T65" fmla="*/ 102 h 108"/>
                    <a:gd name="T66" fmla="*/ 10 w 63"/>
                    <a:gd name="T67" fmla="*/ 107 h 108"/>
                    <a:gd name="T68" fmla="*/ 14 w 63"/>
                    <a:gd name="T69" fmla="*/ 108 h 108"/>
                    <a:gd name="T70" fmla="*/ 15 w 63"/>
                    <a:gd name="T71" fmla="*/ 105 h 108"/>
                    <a:gd name="T72" fmla="*/ 24 w 63"/>
                    <a:gd name="T73" fmla="*/ 101 h 108"/>
                    <a:gd name="T74" fmla="*/ 27 w 63"/>
                    <a:gd name="T75" fmla="*/ 92 h 108"/>
                    <a:gd name="T76" fmla="*/ 26 w 63"/>
                    <a:gd name="T77" fmla="*/ 87 h 108"/>
                    <a:gd name="T78" fmla="*/ 28 w 63"/>
                    <a:gd name="T79" fmla="*/ 84 h 108"/>
                    <a:gd name="T80" fmla="*/ 32 w 63"/>
                    <a:gd name="T81" fmla="*/ 82 h 108"/>
                    <a:gd name="T82" fmla="*/ 32 w 63"/>
                    <a:gd name="T83" fmla="*/ 81 h 108"/>
                    <a:gd name="T84" fmla="*/ 35 w 63"/>
                    <a:gd name="T85" fmla="*/ 80 h 108"/>
                    <a:gd name="T86" fmla="*/ 34 w 63"/>
                    <a:gd name="T87" fmla="*/ 78 h 108"/>
                    <a:gd name="T88" fmla="*/ 36 w 63"/>
                    <a:gd name="T89" fmla="*/ 77 h 108"/>
                    <a:gd name="T90" fmla="*/ 35 w 63"/>
                    <a:gd name="T91" fmla="*/ 73 h 108"/>
                    <a:gd name="T92" fmla="*/ 29 w 63"/>
                    <a:gd name="T93" fmla="*/ 66 h 108"/>
                    <a:gd name="T94" fmla="*/ 30 w 63"/>
                    <a:gd name="T95" fmla="*/ 60 h 108"/>
                    <a:gd name="T96" fmla="*/ 30 w 63"/>
                    <a:gd name="T97" fmla="*/ 56 h 108"/>
                    <a:gd name="T98" fmla="*/ 33 w 63"/>
                    <a:gd name="T99" fmla="*/ 53 h 108"/>
                    <a:gd name="T100" fmla="*/ 39 w 63"/>
                    <a:gd name="T101" fmla="*/ 48 h 108"/>
                    <a:gd name="T102" fmla="*/ 49 w 63"/>
                    <a:gd name="T103" fmla="*/ 41 h 108"/>
                    <a:gd name="T104" fmla="*/ 50 w 63"/>
                    <a:gd name="T105" fmla="*/ 35 h 108"/>
                    <a:gd name="T106" fmla="*/ 50 w 63"/>
                    <a:gd name="T107" fmla="*/ 32 h 108"/>
                    <a:gd name="T108" fmla="*/ 54 w 63"/>
                    <a:gd name="T109" fmla="*/ 30 h 108"/>
                    <a:gd name="T110" fmla="*/ 58 w 63"/>
                    <a:gd name="T111" fmla="*/ 29 h 108"/>
                    <a:gd name="T112" fmla="*/ 60 w 63"/>
                    <a:gd name="T113" fmla="*/ 28 h 108"/>
                    <a:gd name="T114" fmla="*/ 63 w 63"/>
                    <a:gd name="T115" fmla="*/ 28 h 108"/>
                    <a:gd name="T116" fmla="*/ 61 w 63"/>
                    <a:gd name="T117" fmla="*/ 25 h 108"/>
                    <a:gd name="T118" fmla="*/ 61 w 63"/>
                    <a:gd name="T119" fmla="*/ 25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3" h="108">
                      <a:moveTo>
                        <a:pt x="61" y="25"/>
                      </a:moveTo>
                      <a:cubicBezTo>
                        <a:pt x="60" y="24"/>
                        <a:pt x="62" y="22"/>
                        <a:pt x="61" y="20"/>
                      </a:cubicBezTo>
                      <a:cubicBezTo>
                        <a:pt x="60" y="18"/>
                        <a:pt x="61" y="18"/>
                        <a:pt x="61" y="16"/>
                      </a:cubicBezTo>
                      <a:cubicBezTo>
                        <a:pt x="61" y="15"/>
                        <a:pt x="60" y="14"/>
                        <a:pt x="60" y="13"/>
                      </a:cubicBezTo>
                      <a:cubicBezTo>
                        <a:pt x="59" y="12"/>
                        <a:pt x="60" y="12"/>
                        <a:pt x="60" y="11"/>
                      </a:cubicBezTo>
                      <a:cubicBezTo>
                        <a:pt x="59" y="9"/>
                        <a:pt x="59" y="8"/>
                        <a:pt x="57" y="7"/>
                      </a:cubicBezTo>
                      <a:cubicBezTo>
                        <a:pt x="55" y="6"/>
                        <a:pt x="53" y="6"/>
                        <a:pt x="51" y="5"/>
                      </a:cubicBezTo>
                      <a:cubicBezTo>
                        <a:pt x="49" y="3"/>
                        <a:pt x="47" y="0"/>
                        <a:pt x="44" y="1"/>
                      </a:cubicBezTo>
                      <a:cubicBezTo>
                        <a:pt x="43" y="1"/>
                        <a:pt x="44" y="4"/>
                        <a:pt x="44" y="5"/>
                      </a:cubicBezTo>
                      <a:cubicBezTo>
                        <a:pt x="43" y="8"/>
                        <a:pt x="37" y="6"/>
                        <a:pt x="34" y="5"/>
                      </a:cubicBezTo>
                      <a:cubicBezTo>
                        <a:pt x="34" y="7"/>
                        <a:pt x="34" y="8"/>
                        <a:pt x="34" y="10"/>
                      </a:cubicBezTo>
                      <a:cubicBezTo>
                        <a:pt x="33" y="10"/>
                        <a:pt x="31" y="9"/>
                        <a:pt x="29" y="10"/>
                      </a:cubicBezTo>
                      <a:cubicBezTo>
                        <a:pt x="28" y="10"/>
                        <a:pt x="28" y="11"/>
                        <a:pt x="27" y="12"/>
                      </a:cubicBezTo>
                      <a:cubicBezTo>
                        <a:pt x="27" y="13"/>
                        <a:pt x="25" y="14"/>
                        <a:pt x="25" y="15"/>
                      </a:cubicBezTo>
                      <a:cubicBezTo>
                        <a:pt x="24" y="16"/>
                        <a:pt x="26" y="18"/>
                        <a:pt x="25" y="18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1"/>
                        <a:pt x="20" y="23"/>
                        <a:pt x="20" y="25"/>
                      </a:cubicBezTo>
                      <a:cubicBezTo>
                        <a:pt x="20" y="27"/>
                        <a:pt x="18" y="25"/>
                        <a:pt x="17" y="27"/>
                      </a:cubicBezTo>
                      <a:cubicBezTo>
                        <a:pt x="17" y="29"/>
                        <a:pt x="17" y="31"/>
                        <a:pt x="16" y="33"/>
                      </a:cubicBezTo>
                      <a:cubicBezTo>
                        <a:pt x="16" y="35"/>
                        <a:pt x="13" y="36"/>
                        <a:pt x="13" y="38"/>
                      </a:cubicBezTo>
                      <a:cubicBezTo>
                        <a:pt x="13" y="39"/>
                        <a:pt x="16" y="41"/>
                        <a:pt x="15" y="42"/>
                      </a:cubicBezTo>
                      <a:cubicBezTo>
                        <a:pt x="13" y="44"/>
                        <a:pt x="11" y="43"/>
                        <a:pt x="9" y="44"/>
                      </a:cubicBezTo>
                      <a:cubicBezTo>
                        <a:pt x="6" y="45"/>
                        <a:pt x="5" y="48"/>
                        <a:pt x="5" y="51"/>
                      </a:cubicBezTo>
                      <a:cubicBezTo>
                        <a:pt x="6" y="53"/>
                        <a:pt x="6" y="55"/>
                        <a:pt x="6" y="57"/>
                      </a:cubicBezTo>
                      <a:cubicBezTo>
                        <a:pt x="6" y="60"/>
                        <a:pt x="4" y="61"/>
                        <a:pt x="8" y="63"/>
                      </a:cubicBezTo>
                      <a:cubicBezTo>
                        <a:pt x="10" y="65"/>
                        <a:pt x="9" y="66"/>
                        <a:pt x="7" y="67"/>
                      </a:cubicBezTo>
                      <a:cubicBezTo>
                        <a:pt x="6" y="68"/>
                        <a:pt x="8" y="72"/>
                        <a:pt x="7" y="74"/>
                      </a:cubicBezTo>
                      <a:cubicBezTo>
                        <a:pt x="7" y="76"/>
                        <a:pt x="4" y="76"/>
                        <a:pt x="4" y="78"/>
                      </a:cubicBezTo>
                      <a:cubicBezTo>
                        <a:pt x="4" y="79"/>
                        <a:pt x="4" y="83"/>
                        <a:pt x="3" y="83"/>
                      </a:cubicBezTo>
                      <a:cubicBezTo>
                        <a:pt x="3" y="83"/>
                        <a:pt x="1" y="82"/>
                        <a:pt x="0" y="82"/>
                      </a:cubicBezTo>
                      <a:cubicBezTo>
                        <a:pt x="0" y="86"/>
                        <a:pt x="4" y="87"/>
                        <a:pt x="4" y="90"/>
                      </a:cubicBezTo>
                      <a:cubicBezTo>
                        <a:pt x="3" y="91"/>
                        <a:pt x="6" y="96"/>
                        <a:pt x="7" y="97"/>
                      </a:cubicBezTo>
                      <a:cubicBezTo>
                        <a:pt x="9" y="99"/>
                        <a:pt x="8" y="100"/>
                        <a:pt x="8" y="102"/>
                      </a:cubicBezTo>
                      <a:cubicBezTo>
                        <a:pt x="8" y="103"/>
                        <a:pt x="10" y="105"/>
                        <a:pt x="10" y="107"/>
                      </a:cubicBezTo>
                      <a:cubicBezTo>
                        <a:pt x="9" y="108"/>
                        <a:pt x="13" y="107"/>
                        <a:pt x="14" y="108"/>
                      </a:cubicBezTo>
                      <a:cubicBezTo>
                        <a:pt x="16" y="108"/>
                        <a:pt x="15" y="107"/>
                        <a:pt x="15" y="105"/>
                      </a:cubicBezTo>
                      <a:cubicBezTo>
                        <a:pt x="15" y="100"/>
                        <a:pt x="23" y="104"/>
                        <a:pt x="24" y="101"/>
                      </a:cubicBezTo>
                      <a:cubicBezTo>
                        <a:pt x="25" y="98"/>
                        <a:pt x="26" y="95"/>
                        <a:pt x="27" y="92"/>
                      </a:cubicBezTo>
                      <a:cubicBezTo>
                        <a:pt x="27" y="90"/>
                        <a:pt x="27" y="88"/>
                        <a:pt x="26" y="87"/>
                      </a:cubicBezTo>
                      <a:cubicBezTo>
                        <a:pt x="25" y="85"/>
                        <a:pt x="26" y="85"/>
                        <a:pt x="28" y="84"/>
                      </a:cubicBezTo>
                      <a:cubicBezTo>
                        <a:pt x="29" y="84"/>
                        <a:pt x="32" y="83"/>
                        <a:pt x="32" y="82"/>
                      </a:cubicBezTo>
                      <a:cubicBezTo>
                        <a:pt x="32" y="82"/>
                        <a:pt x="32" y="81"/>
                        <a:pt x="32" y="81"/>
                      </a:cubicBezTo>
                      <a:cubicBezTo>
                        <a:pt x="33" y="81"/>
                        <a:pt x="35" y="81"/>
                        <a:pt x="35" y="80"/>
                      </a:cubicBezTo>
                      <a:cubicBezTo>
                        <a:pt x="35" y="79"/>
                        <a:pt x="34" y="79"/>
                        <a:pt x="34" y="78"/>
                      </a:cubicBezTo>
                      <a:cubicBezTo>
                        <a:pt x="35" y="78"/>
                        <a:pt x="36" y="77"/>
                        <a:pt x="36" y="77"/>
                      </a:cubicBezTo>
                      <a:cubicBezTo>
                        <a:pt x="38" y="75"/>
                        <a:pt x="37" y="74"/>
                        <a:pt x="35" y="73"/>
                      </a:cubicBezTo>
                      <a:cubicBezTo>
                        <a:pt x="33" y="71"/>
                        <a:pt x="29" y="70"/>
                        <a:pt x="29" y="66"/>
                      </a:cubicBezTo>
                      <a:cubicBezTo>
                        <a:pt x="29" y="64"/>
                        <a:pt x="29" y="62"/>
                        <a:pt x="30" y="60"/>
                      </a:cubicBezTo>
                      <a:cubicBezTo>
                        <a:pt x="31" y="58"/>
                        <a:pt x="31" y="58"/>
                        <a:pt x="30" y="56"/>
                      </a:cubicBezTo>
                      <a:cubicBezTo>
                        <a:pt x="29" y="56"/>
                        <a:pt x="33" y="53"/>
                        <a:pt x="33" y="53"/>
                      </a:cubicBezTo>
                      <a:cubicBezTo>
                        <a:pt x="35" y="51"/>
                        <a:pt x="36" y="49"/>
                        <a:pt x="39" y="48"/>
                      </a:cubicBezTo>
                      <a:cubicBezTo>
                        <a:pt x="42" y="47"/>
                        <a:pt x="47" y="44"/>
                        <a:pt x="49" y="41"/>
                      </a:cubicBezTo>
                      <a:cubicBezTo>
                        <a:pt x="51" y="38"/>
                        <a:pt x="46" y="36"/>
                        <a:pt x="50" y="35"/>
                      </a:cubicBezTo>
                      <a:cubicBezTo>
                        <a:pt x="52" y="34"/>
                        <a:pt x="51" y="34"/>
                        <a:pt x="50" y="32"/>
                      </a:cubicBezTo>
                      <a:cubicBezTo>
                        <a:pt x="50" y="31"/>
                        <a:pt x="53" y="30"/>
                        <a:pt x="54" y="30"/>
                      </a:cubicBezTo>
                      <a:cubicBezTo>
                        <a:pt x="56" y="28"/>
                        <a:pt x="57" y="27"/>
                        <a:pt x="58" y="29"/>
                      </a:cubicBezTo>
                      <a:cubicBezTo>
                        <a:pt x="59" y="29"/>
                        <a:pt x="60" y="28"/>
                        <a:pt x="60" y="28"/>
                      </a:cubicBezTo>
                      <a:cubicBezTo>
                        <a:pt x="61" y="28"/>
                        <a:pt x="62" y="28"/>
                        <a:pt x="63" y="28"/>
                      </a:cubicBezTo>
                      <a:cubicBezTo>
                        <a:pt x="63" y="27"/>
                        <a:pt x="62" y="27"/>
                        <a:pt x="61" y="25"/>
                      </a:cubicBezTo>
                      <a:cubicBezTo>
                        <a:pt x="60" y="24"/>
                        <a:pt x="61" y="26"/>
                        <a:pt x="6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9" name="Freeform 718">
                  <a:extLst>
                    <a:ext uri="{FF2B5EF4-FFF2-40B4-BE49-F238E27FC236}">
                      <a16:creationId xmlns:a16="http://schemas.microsoft.com/office/drawing/2014/main" id="{2EE694EC-5386-6447-A53F-C47288C6CD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9930" y="6046038"/>
                  <a:ext cx="423876" cy="701220"/>
                </a:xfrm>
                <a:custGeom>
                  <a:avLst/>
                  <a:gdLst>
                    <a:gd name="T0" fmla="*/ 53 w 54"/>
                    <a:gd name="T1" fmla="*/ 59 h 84"/>
                    <a:gd name="T2" fmla="*/ 47 w 54"/>
                    <a:gd name="T3" fmla="*/ 55 h 84"/>
                    <a:gd name="T4" fmla="*/ 49 w 54"/>
                    <a:gd name="T5" fmla="*/ 51 h 84"/>
                    <a:gd name="T6" fmla="*/ 44 w 54"/>
                    <a:gd name="T7" fmla="*/ 44 h 84"/>
                    <a:gd name="T8" fmla="*/ 46 w 54"/>
                    <a:gd name="T9" fmla="*/ 43 h 84"/>
                    <a:gd name="T10" fmla="*/ 44 w 54"/>
                    <a:gd name="T11" fmla="*/ 38 h 84"/>
                    <a:gd name="T12" fmla="*/ 45 w 54"/>
                    <a:gd name="T13" fmla="*/ 36 h 84"/>
                    <a:gd name="T14" fmla="*/ 44 w 54"/>
                    <a:gd name="T15" fmla="*/ 32 h 84"/>
                    <a:gd name="T16" fmla="*/ 42 w 54"/>
                    <a:gd name="T17" fmla="*/ 26 h 84"/>
                    <a:gd name="T18" fmla="*/ 45 w 54"/>
                    <a:gd name="T19" fmla="*/ 23 h 84"/>
                    <a:gd name="T20" fmla="*/ 44 w 54"/>
                    <a:gd name="T21" fmla="*/ 19 h 84"/>
                    <a:gd name="T22" fmla="*/ 38 w 54"/>
                    <a:gd name="T23" fmla="*/ 13 h 84"/>
                    <a:gd name="T24" fmla="*/ 40 w 54"/>
                    <a:gd name="T25" fmla="*/ 12 h 84"/>
                    <a:gd name="T26" fmla="*/ 39 w 54"/>
                    <a:gd name="T27" fmla="*/ 10 h 84"/>
                    <a:gd name="T28" fmla="*/ 41 w 54"/>
                    <a:gd name="T29" fmla="*/ 3 h 84"/>
                    <a:gd name="T30" fmla="*/ 37 w 54"/>
                    <a:gd name="T31" fmla="*/ 1 h 84"/>
                    <a:gd name="T32" fmla="*/ 34 w 54"/>
                    <a:gd name="T33" fmla="*/ 0 h 84"/>
                    <a:gd name="T34" fmla="*/ 29 w 54"/>
                    <a:gd name="T35" fmla="*/ 1 h 84"/>
                    <a:gd name="T36" fmla="*/ 25 w 54"/>
                    <a:gd name="T37" fmla="*/ 5 h 84"/>
                    <a:gd name="T38" fmla="*/ 24 w 54"/>
                    <a:gd name="T39" fmla="*/ 10 h 84"/>
                    <a:gd name="T40" fmla="*/ 21 w 54"/>
                    <a:gd name="T41" fmla="*/ 13 h 84"/>
                    <a:gd name="T42" fmla="*/ 17 w 54"/>
                    <a:gd name="T43" fmla="*/ 11 h 84"/>
                    <a:gd name="T44" fmla="*/ 14 w 54"/>
                    <a:gd name="T45" fmla="*/ 12 h 84"/>
                    <a:gd name="T46" fmla="*/ 7 w 54"/>
                    <a:gd name="T47" fmla="*/ 10 h 84"/>
                    <a:gd name="T48" fmla="*/ 4 w 54"/>
                    <a:gd name="T49" fmla="*/ 7 h 84"/>
                    <a:gd name="T50" fmla="*/ 0 w 54"/>
                    <a:gd name="T51" fmla="*/ 9 h 84"/>
                    <a:gd name="T52" fmla="*/ 8 w 54"/>
                    <a:gd name="T53" fmla="*/ 14 h 84"/>
                    <a:gd name="T54" fmla="*/ 12 w 54"/>
                    <a:gd name="T55" fmla="*/ 16 h 84"/>
                    <a:gd name="T56" fmla="*/ 14 w 54"/>
                    <a:gd name="T57" fmla="*/ 19 h 84"/>
                    <a:gd name="T58" fmla="*/ 14 w 54"/>
                    <a:gd name="T59" fmla="*/ 21 h 84"/>
                    <a:gd name="T60" fmla="*/ 15 w 54"/>
                    <a:gd name="T61" fmla="*/ 24 h 84"/>
                    <a:gd name="T62" fmla="*/ 15 w 54"/>
                    <a:gd name="T63" fmla="*/ 27 h 84"/>
                    <a:gd name="T64" fmla="*/ 16 w 54"/>
                    <a:gd name="T65" fmla="*/ 29 h 84"/>
                    <a:gd name="T66" fmla="*/ 15 w 54"/>
                    <a:gd name="T67" fmla="*/ 33 h 84"/>
                    <a:gd name="T68" fmla="*/ 17 w 54"/>
                    <a:gd name="T69" fmla="*/ 36 h 84"/>
                    <a:gd name="T70" fmla="*/ 21 w 54"/>
                    <a:gd name="T71" fmla="*/ 38 h 84"/>
                    <a:gd name="T72" fmla="*/ 22 w 54"/>
                    <a:gd name="T73" fmla="*/ 41 h 84"/>
                    <a:gd name="T74" fmla="*/ 23 w 54"/>
                    <a:gd name="T75" fmla="*/ 44 h 84"/>
                    <a:gd name="T76" fmla="*/ 20 w 54"/>
                    <a:gd name="T77" fmla="*/ 44 h 84"/>
                    <a:gd name="T78" fmla="*/ 16 w 54"/>
                    <a:gd name="T79" fmla="*/ 49 h 84"/>
                    <a:gd name="T80" fmla="*/ 13 w 54"/>
                    <a:gd name="T81" fmla="*/ 51 h 84"/>
                    <a:gd name="T82" fmla="*/ 10 w 54"/>
                    <a:gd name="T83" fmla="*/ 54 h 84"/>
                    <a:gd name="T84" fmla="*/ 4 w 54"/>
                    <a:gd name="T85" fmla="*/ 57 h 84"/>
                    <a:gd name="T86" fmla="*/ 2 w 54"/>
                    <a:gd name="T87" fmla="*/ 62 h 84"/>
                    <a:gd name="T88" fmla="*/ 4 w 54"/>
                    <a:gd name="T89" fmla="*/ 67 h 84"/>
                    <a:gd name="T90" fmla="*/ 4 w 54"/>
                    <a:gd name="T91" fmla="*/ 73 h 84"/>
                    <a:gd name="T92" fmla="*/ 4 w 54"/>
                    <a:gd name="T93" fmla="*/ 78 h 84"/>
                    <a:gd name="T94" fmla="*/ 7 w 54"/>
                    <a:gd name="T95" fmla="*/ 80 h 84"/>
                    <a:gd name="T96" fmla="*/ 5 w 54"/>
                    <a:gd name="T97" fmla="*/ 81 h 84"/>
                    <a:gd name="T98" fmla="*/ 8 w 54"/>
                    <a:gd name="T99" fmla="*/ 79 h 84"/>
                    <a:gd name="T100" fmla="*/ 8 w 54"/>
                    <a:gd name="T101" fmla="*/ 83 h 84"/>
                    <a:gd name="T102" fmla="*/ 11 w 54"/>
                    <a:gd name="T103" fmla="*/ 80 h 84"/>
                    <a:gd name="T104" fmla="*/ 11 w 54"/>
                    <a:gd name="T105" fmla="*/ 83 h 84"/>
                    <a:gd name="T106" fmla="*/ 23 w 54"/>
                    <a:gd name="T107" fmla="*/ 80 h 84"/>
                    <a:gd name="T108" fmla="*/ 36 w 54"/>
                    <a:gd name="T109" fmla="*/ 78 h 84"/>
                    <a:gd name="T110" fmla="*/ 46 w 54"/>
                    <a:gd name="T111" fmla="*/ 68 h 84"/>
                    <a:gd name="T112" fmla="*/ 53 w 54"/>
                    <a:gd name="T113" fmla="*/ 59 h 84"/>
                    <a:gd name="T114" fmla="*/ 53 w 54"/>
                    <a:gd name="T115" fmla="*/ 59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84">
                      <a:moveTo>
                        <a:pt x="53" y="59"/>
                      </a:moveTo>
                      <a:cubicBezTo>
                        <a:pt x="52" y="57"/>
                        <a:pt x="49" y="56"/>
                        <a:pt x="47" y="55"/>
                      </a:cubicBezTo>
                      <a:cubicBezTo>
                        <a:pt x="44" y="53"/>
                        <a:pt x="48" y="53"/>
                        <a:pt x="49" y="51"/>
                      </a:cubicBezTo>
                      <a:cubicBezTo>
                        <a:pt x="49" y="51"/>
                        <a:pt x="45" y="45"/>
                        <a:pt x="44" y="44"/>
                      </a:cubicBezTo>
                      <a:cubicBezTo>
                        <a:pt x="44" y="44"/>
                        <a:pt x="46" y="43"/>
                        <a:pt x="46" y="43"/>
                      </a:cubicBezTo>
                      <a:cubicBezTo>
                        <a:pt x="46" y="42"/>
                        <a:pt x="44" y="39"/>
                        <a:pt x="44" y="38"/>
                      </a:cubicBezTo>
                      <a:cubicBezTo>
                        <a:pt x="44" y="37"/>
                        <a:pt x="45" y="37"/>
                        <a:pt x="45" y="36"/>
                      </a:cubicBezTo>
                      <a:cubicBezTo>
                        <a:pt x="46" y="35"/>
                        <a:pt x="44" y="33"/>
                        <a:pt x="44" y="32"/>
                      </a:cubicBezTo>
                      <a:cubicBezTo>
                        <a:pt x="42" y="30"/>
                        <a:pt x="40" y="28"/>
                        <a:pt x="42" y="26"/>
                      </a:cubicBezTo>
                      <a:cubicBezTo>
                        <a:pt x="43" y="25"/>
                        <a:pt x="45" y="24"/>
                        <a:pt x="45" y="23"/>
                      </a:cubicBezTo>
                      <a:cubicBezTo>
                        <a:pt x="46" y="21"/>
                        <a:pt x="44" y="20"/>
                        <a:pt x="44" y="19"/>
                      </a:cubicBezTo>
                      <a:cubicBezTo>
                        <a:pt x="43" y="18"/>
                        <a:pt x="36" y="15"/>
                        <a:pt x="38" y="13"/>
                      </a:cubicBezTo>
                      <a:cubicBezTo>
                        <a:pt x="38" y="13"/>
                        <a:pt x="40" y="12"/>
                        <a:pt x="40" y="12"/>
                      </a:cubicBezTo>
                      <a:cubicBezTo>
                        <a:pt x="40" y="12"/>
                        <a:pt x="37" y="10"/>
                        <a:pt x="39" y="10"/>
                      </a:cubicBezTo>
                      <a:cubicBezTo>
                        <a:pt x="42" y="10"/>
                        <a:pt x="44" y="5"/>
                        <a:pt x="41" y="3"/>
                      </a:cubicBezTo>
                      <a:cubicBezTo>
                        <a:pt x="40" y="2"/>
                        <a:pt x="38" y="2"/>
                        <a:pt x="37" y="1"/>
                      </a:cubicBez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32" y="1"/>
                        <a:pt x="31" y="0"/>
                        <a:pt x="29" y="1"/>
                      </a:cubicBezTo>
                      <a:cubicBezTo>
                        <a:pt x="28" y="2"/>
                        <a:pt x="26" y="4"/>
                        <a:pt x="25" y="5"/>
                      </a:cubicBezTo>
                      <a:cubicBezTo>
                        <a:pt x="25" y="6"/>
                        <a:pt x="25" y="10"/>
                        <a:pt x="24" y="10"/>
                      </a:cubicBezTo>
                      <a:cubicBezTo>
                        <a:pt x="23" y="11"/>
                        <a:pt x="22" y="12"/>
                        <a:pt x="21" y="13"/>
                      </a:cubicBezTo>
                      <a:cubicBezTo>
                        <a:pt x="20" y="13"/>
                        <a:pt x="18" y="11"/>
                        <a:pt x="17" y="11"/>
                      </a:cubicBezTo>
                      <a:cubicBezTo>
                        <a:pt x="16" y="11"/>
                        <a:pt x="15" y="12"/>
                        <a:pt x="14" y="12"/>
                      </a:cubicBezTo>
                      <a:cubicBezTo>
                        <a:pt x="11" y="13"/>
                        <a:pt x="9" y="12"/>
                        <a:pt x="7" y="10"/>
                      </a:cubicBezTo>
                      <a:cubicBezTo>
                        <a:pt x="7" y="9"/>
                        <a:pt x="5" y="7"/>
                        <a:pt x="4" y="7"/>
                      </a:cubicBezTo>
                      <a:cubicBezTo>
                        <a:pt x="3" y="7"/>
                        <a:pt x="1" y="9"/>
                        <a:pt x="0" y="9"/>
                      </a:cubicBezTo>
                      <a:cubicBezTo>
                        <a:pt x="2" y="11"/>
                        <a:pt x="5" y="13"/>
                        <a:pt x="8" y="14"/>
                      </a:cubicBezTo>
                      <a:cubicBezTo>
                        <a:pt x="9" y="14"/>
                        <a:pt x="11" y="15"/>
                        <a:pt x="12" y="16"/>
                      </a:cubicBezTo>
                      <a:cubicBezTo>
                        <a:pt x="13" y="17"/>
                        <a:pt x="13" y="18"/>
                        <a:pt x="14" y="19"/>
                      </a:cubicBezTo>
                      <a:cubicBezTo>
                        <a:pt x="14" y="20"/>
                        <a:pt x="13" y="20"/>
                        <a:pt x="14" y="21"/>
                      </a:cubicBezTo>
                      <a:cubicBezTo>
                        <a:pt x="14" y="22"/>
                        <a:pt x="16" y="23"/>
                        <a:pt x="15" y="24"/>
                      </a:cubicBezTo>
                      <a:cubicBezTo>
                        <a:pt x="15" y="25"/>
                        <a:pt x="14" y="26"/>
                        <a:pt x="15" y="27"/>
                      </a:cubicBezTo>
                      <a:cubicBezTo>
                        <a:pt x="15" y="27"/>
                        <a:pt x="16" y="29"/>
                        <a:pt x="16" y="29"/>
                      </a:cubicBezTo>
                      <a:cubicBezTo>
                        <a:pt x="15" y="30"/>
                        <a:pt x="15" y="32"/>
                        <a:pt x="15" y="33"/>
                      </a:cubicBezTo>
                      <a:cubicBezTo>
                        <a:pt x="15" y="33"/>
                        <a:pt x="17" y="36"/>
                        <a:pt x="17" y="36"/>
                      </a:cubicBezTo>
                      <a:cubicBezTo>
                        <a:pt x="18" y="37"/>
                        <a:pt x="20" y="38"/>
                        <a:pt x="21" y="38"/>
                      </a:cubicBezTo>
                      <a:cubicBezTo>
                        <a:pt x="22" y="39"/>
                        <a:pt x="22" y="40"/>
                        <a:pt x="22" y="41"/>
                      </a:cubicBezTo>
                      <a:cubicBezTo>
                        <a:pt x="22" y="42"/>
                        <a:pt x="23" y="43"/>
                        <a:pt x="23" y="44"/>
                      </a:cubicBezTo>
                      <a:cubicBezTo>
                        <a:pt x="23" y="45"/>
                        <a:pt x="21" y="44"/>
                        <a:pt x="20" y="44"/>
                      </a:cubicBezTo>
                      <a:cubicBezTo>
                        <a:pt x="19" y="44"/>
                        <a:pt x="16" y="48"/>
                        <a:pt x="16" y="49"/>
                      </a:cubicBezTo>
                      <a:cubicBezTo>
                        <a:pt x="15" y="50"/>
                        <a:pt x="14" y="50"/>
                        <a:pt x="13" y="51"/>
                      </a:cubicBezTo>
                      <a:cubicBezTo>
                        <a:pt x="12" y="52"/>
                        <a:pt x="11" y="53"/>
                        <a:pt x="10" y="54"/>
                      </a:cubicBezTo>
                      <a:cubicBezTo>
                        <a:pt x="9" y="54"/>
                        <a:pt x="4" y="58"/>
                        <a:pt x="4" y="57"/>
                      </a:cubicBezTo>
                      <a:cubicBezTo>
                        <a:pt x="4" y="59"/>
                        <a:pt x="2" y="60"/>
                        <a:pt x="2" y="62"/>
                      </a:cubicBezTo>
                      <a:cubicBezTo>
                        <a:pt x="3" y="64"/>
                        <a:pt x="2" y="67"/>
                        <a:pt x="4" y="67"/>
                      </a:cubicBezTo>
                      <a:cubicBezTo>
                        <a:pt x="5" y="67"/>
                        <a:pt x="4" y="72"/>
                        <a:pt x="4" y="73"/>
                      </a:cubicBezTo>
                      <a:cubicBezTo>
                        <a:pt x="4" y="75"/>
                        <a:pt x="2" y="77"/>
                        <a:pt x="4" y="78"/>
                      </a:cubicBezTo>
                      <a:cubicBezTo>
                        <a:pt x="4" y="78"/>
                        <a:pt x="8" y="79"/>
                        <a:pt x="7" y="80"/>
                      </a:cubicBezTo>
                      <a:cubicBezTo>
                        <a:pt x="7" y="80"/>
                        <a:pt x="5" y="81"/>
                        <a:pt x="5" y="81"/>
                      </a:cubicBezTo>
                      <a:cubicBezTo>
                        <a:pt x="7" y="81"/>
                        <a:pt x="7" y="79"/>
                        <a:pt x="8" y="79"/>
                      </a:cubicBezTo>
                      <a:cubicBezTo>
                        <a:pt x="10" y="78"/>
                        <a:pt x="8" y="83"/>
                        <a:pt x="8" y="83"/>
                      </a:cubicBezTo>
                      <a:cubicBezTo>
                        <a:pt x="8" y="83"/>
                        <a:pt x="11" y="80"/>
                        <a:pt x="11" y="80"/>
                      </a:cubicBezTo>
                      <a:cubicBezTo>
                        <a:pt x="12" y="79"/>
                        <a:pt x="11" y="83"/>
                        <a:pt x="11" y="83"/>
                      </a:cubicBezTo>
                      <a:cubicBezTo>
                        <a:pt x="14" y="84"/>
                        <a:pt x="20" y="81"/>
                        <a:pt x="23" y="80"/>
                      </a:cubicBezTo>
                      <a:cubicBezTo>
                        <a:pt x="27" y="79"/>
                        <a:pt x="31" y="79"/>
                        <a:pt x="36" y="78"/>
                      </a:cubicBezTo>
                      <a:cubicBezTo>
                        <a:pt x="39" y="74"/>
                        <a:pt x="43" y="71"/>
                        <a:pt x="46" y="68"/>
                      </a:cubicBezTo>
                      <a:cubicBezTo>
                        <a:pt x="48" y="66"/>
                        <a:pt x="54" y="62"/>
                        <a:pt x="53" y="59"/>
                      </a:cubicBezTo>
                      <a:cubicBezTo>
                        <a:pt x="52" y="57"/>
                        <a:pt x="54" y="62"/>
                        <a:pt x="53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0" name="Freeform 719">
                  <a:extLst>
                    <a:ext uri="{FF2B5EF4-FFF2-40B4-BE49-F238E27FC236}">
                      <a16:creationId xmlns:a16="http://schemas.microsoft.com/office/drawing/2014/main" id="{68650773-C229-EB47-A025-9175FAF9E0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3626" y="5963707"/>
                  <a:ext cx="1006034" cy="891429"/>
                </a:xfrm>
                <a:custGeom>
                  <a:avLst/>
                  <a:gdLst>
                    <a:gd name="T0" fmla="*/ 38 w 128"/>
                    <a:gd name="T1" fmla="*/ 87 h 107"/>
                    <a:gd name="T2" fmla="*/ 38 w 128"/>
                    <a:gd name="T3" fmla="*/ 63 h 107"/>
                    <a:gd name="T4" fmla="*/ 47 w 128"/>
                    <a:gd name="T5" fmla="*/ 52 h 107"/>
                    <a:gd name="T6" fmla="*/ 56 w 128"/>
                    <a:gd name="T7" fmla="*/ 34 h 107"/>
                    <a:gd name="T8" fmla="*/ 72 w 128"/>
                    <a:gd name="T9" fmla="*/ 25 h 107"/>
                    <a:gd name="T10" fmla="*/ 86 w 128"/>
                    <a:gd name="T11" fmla="*/ 22 h 107"/>
                    <a:gd name="T12" fmla="*/ 102 w 128"/>
                    <a:gd name="T13" fmla="*/ 20 h 107"/>
                    <a:gd name="T14" fmla="*/ 112 w 128"/>
                    <a:gd name="T15" fmla="*/ 10 h 107"/>
                    <a:gd name="T16" fmla="*/ 120 w 128"/>
                    <a:gd name="T17" fmla="*/ 13 h 107"/>
                    <a:gd name="T18" fmla="*/ 127 w 128"/>
                    <a:gd name="T19" fmla="*/ 6 h 107"/>
                    <a:gd name="T20" fmla="*/ 114 w 128"/>
                    <a:gd name="T21" fmla="*/ 5 h 107"/>
                    <a:gd name="T22" fmla="*/ 116 w 128"/>
                    <a:gd name="T23" fmla="*/ 2 h 107"/>
                    <a:gd name="T24" fmla="*/ 106 w 128"/>
                    <a:gd name="T25" fmla="*/ 3 h 107"/>
                    <a:gd name="T26" fmla="*/ 100 w 128"/>
                    <a:gd name="T27" fmla="*/ 1 h 107"/>
                    <a:gd name="T28" fmla="*/ 95 w 128"/>
                    <a:gd name="T29" fmla="*/ 3 h 107"/>
                    <a:gd name="T30" fmla="*/ 91 w 128"/>
                    <a:gd name="T31" fmla="*/ 6 h 107"/>
                    <a:gd name="T32" fmla="*/ 90 w 128"/>
                    <a:gd name="T33" fmla="*/ 11 h 107"/>
                    <a:gd name="T34" fmla="*/ 84 w 128"/>
                    <a:gd name="T35" fmla="*/ 10 h 107"/>
                    <a:gd name="T36" fmla="*/ 80 w 128"/>
                    <a:gd name="T37" fmla="*/ 13 h 107"/>
                    <a:gd name="T38" fmla="*/ 76 w 128"/>
                    <a:gd name="T39" fmla="*/ 15 h 107"/>
                    <a:gd name="T40" fmla="*/ 72 w 128"/>
                    <a:gd name="T41" fmla="*/ 16 h 107"/>
                    <a:gd name="T42" fmla="*/ 68 w 128"/>
                    <a:gd name="T43" fmla="*/ 10 h 107"/>
                    <a:gd name="T44" fmla="*/ 67 w 128"/>
                    <a:gd name="T45" fmla="*/ 14 h 107"/>
                    <a:gd name="T46" fmla="*/ 65 w 128"/>
                    <a:gd name="T47" fmla="*/ 14 h 107"/>
                    <a:gd name="T48" fmla="*/ 62 w 128"/>
                    <a:gd name="T49" fmla="*/ 18 h 107"/>
                    <a:gd name="T50" fmla="*/ 61 w 128"/>
                    <a:gd name="T51" fmla="*/ 21 h 107"/>
                    <a:gd name="T52" fmla="*/ 57 w 128"/>
                    <a:gd name="T53" fmla="*/ 20 h 107"/>
                    <a:gd name="T54" fmla="*/ 54 w 128"/>
                    <a:gd name="T55" fmla="*/ 20 h 107"/>
                    <a:gd name="T56" fmla="*/ 51 w 128"/>
                    <a:gd name="T57" fmla="*/ 22 h 107"/>
                    <a:gd name="T58" fmla="*/ 49 w 128"/>
                    <a:gd name="T59" fmla="*/ 23 h 107"/>
                    <a:gd name="T60" fmla="*/ 54 w 128"/>
                    <a:gd name="T61" fmla="*/ 25 h 107"/>
                    <a:gd name="T62" fmla="*/ 56 w 128"/>
                    <a:gd name="T63" fmla="*/ 25 h 107"/>
                    <a:gd name="T64" fmla="*/ 57 w 128"/>
                    <a:gd name="T65" fmla="*/ 28 h 107"/>
                    <a:gd name="T66" fmla="*/ 49 w 128"/>
                    <a:gd name="T67" fmla="*/ 31 h 107"/>
                    <a:gd name="T68" fmla="*/ 53 w 128"/>
                    <a:gd name="T69" fmla="*/ 33 h 107"/>
                    <a:gd name="T70" fmla="*/ 49 w 128"/>
                    <a:gd name="T71" fmla="*/ 35 h 107"/>
                    <a:gd name="T72" fmla="*/ 43 w 128"/>
                    <a:gd name="T73" fmla="*/ 40 h 107"/>
                    <a:gd name="T74" fmla="*/ 42 w 128"/>
                    <a:gd name="T75" fmla="*/ 43 h 107"/>
                    <a:gd name="T76" fmla="*/ 39 w 128"/>
                    <a:gd name="T77" fmla="*/ 45 h 107"/>
                    <a:gd name="T78" fmla="*/ 39 w 128"/>
                    <a:gd name="T79" fmla="*/ 49 h 107"/>
                    <a:gd name="T80" fmla="*/ 39 w 128"/>
                    <a:gd name="T81" fmla="*/ 52 h 107"/>
                    <a:gd name="T82" fmla="*/ 35 w 128"/>
                    <a:gd name="T83" fmla="*/ 56 h 107"/>
                    <a:gd name="T84" fmla="*/ 27 w 128"/>
                    <a:gd name="T85" fmla="*/ 62 h 107"/>
                    <a:gd name="T86" fmla="*/ 31 w 128"/>
                    <a:gd name="T87" fmla="*/ 64 h 107"/>
                    <a:gd name="T88" fmla="*/ 28 w 128"/>
                    <a:gd name="T89" fmla="*/ 66 h 107"/>
                    <a:gd name="T90" fmla="*/ 19 w 128"/>
                    <a:gd name="T91" fmla="*/ 68 h 107"/>
                    <a:gd name="T92" fmla="*/ 16 w 128"/>
                    <a:gd name="T93" fmla="*/ 72 h 107"/>
                    <a:gd name="T94" fmla="*/ 10 w 128"/>
                    <a:gd name="T95" fmla="*/ 73 h 107"/>
                    <a:gd name="T96" fmla="*/ 10 w 128"/>
                    <a:gd name="T97" fmla="*/ 74 h 107"/>
                    <a:gd name="T98" fmla="*/ 5 w 128"/>
                    <a:gd name="T99" fmla="*/ 75 h 107"/>
                    <a:gd name="T100" fmla="*/ 4 w 128"/>
                    <a:gd name="T101" fmla="*/ 81 h 107"/>
                    <a:gd name="T102" fmla="*/ 1 w 128"/>
                    <a:gd name="T103" fmla="*/ 86 h 107"/>
                    <a:gd name="T104" fmla="*/ 6 w 128"/>
                    <a:gd name="T105" fmla="*/ 92 h 107"/>
                    <a:gd name="T106" fmla="*/ 7 w 128"/>
                    <a:gd name="T107" fmla="*/ 94 h 107"/>
                    <a:gd name="T108" fmla="*/ 3 w 128"/>
                    <a:gd name="T109" fmla="*/ 93 h 107"/>
                    <a:gd name="T110" fmla="*/ 5 w 128"/>
                    <a:gd name="T111" fmla="*/ 97 h 107"/>
                    <a:gd name="T112" fmla="*/ 5 w 128"/>
                    <a:gd name="T113" fmla="*/ 103 h 107"/>
                    <a:gd name="T114" fmla="*/ 27 w 128"/>
                    <a:gd name="T115" fmla="*/ 99 h 107"/>
                    <a:gd name="T116" fmla="*/ 34 w 128"/>
                    <a:gd name="T117" fmla="*/ 10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8" h="107">
                      <a:moveTo>
                        <a:pt x="34" y="101"/>
                      </a:moveTo>
                      <a:cubicBezTo>
                        <a:pt x="34" y="101"/>
                        <a:pt x="35" y="98"/>
                        <a:pt x="35" y="97"/>
                      </a:cubicBezTo>
                      <a:cubicBezTo>
                        <a:pt x="35" y="95"/>
                        <a:pt x="36" y="94"/>
                        <a:pt x="38" y="93"/>
                      </a:cubicBezTo>
                      <a:cubicBezTo>
                        <a:pt x="40" y="91"/>
                        <a:pt x="38" y="88"/>
                        <a:pt x="38" y="87"/>
                      </a:cubicBezTo>
                      <a:cubicBezTo>
                        <a:pt x="38" y="84"/>
                        <a:pt x="42" y="84"/>
                        <a:pt x="39" y="82"/>
                      </a:cubicBezTo>
                      <a:cubicBezTo>
                        <a:pt x="37" y="80"/>
                        <a:pt x="36" y="80"/>
                        <a:pt x="37" y="77"/>
                      </a:cubicBezTo>
                      <a:cubicBezTo>
                        <a:pt x="38" y="75"/>
                        <a:pt x="37" y="73"/>
                        <a:pt x="37" y="71"/>
                      </a:cubicBezTo>
                      <a:cubicBezTo>
                        <a:pt x="36" y="68"/>
                        <a:pt x="35" y="65"/>
                        <a:pt x="38" y="63"/>
                      </a:cubicBezTo>
                      <a:cubicBezTo>
                        <a:pt x="39" y="62"/>
                        <a:pt x="41" y="62"/>
                        <a:pt x="42" y="61"/>
                      </a:cubicBezTo>
                      <a:cubicBezTo>
                        <a:pt x="43" y="61"/>
                        <a:pt x="44" y="62"/>
                        <a:pt x="45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4" y="55"/>
                        <a:pt x="46" y="54"/>
                        <a:pt x="47" y="52"/>
                      </a:cubicBezTo>
                      <a:cubicBezTo>
                        <a:pt x="47" y="51"/>
                        <a:pt x="48" y="48"/>
                        <a:pt x="48" y="46"/>
                      </a:cubicBezTo>
                      <a:cubicBezTo>
                        <a:pt x="48" y="44"/>
                        <a:pt x="52" y="44"/>
                        <a:pt x="51" y="43"/>
                      </a:cubicBezTo>
                      <a:cubicBezTo>
                        <a:pt x="51" y="41"/>
                        <a:pt x="53" y="40"/>
                        <a:pt x="54" y="38"/>
                      </a:cubicBezTo>
                      <a:cubicBezTo>
                        <a:pt x="56" y="36"/>
                        <a:pt x="56" y="37"/>
                        <a:pt x="56" y="34"/>
                      </a:cubicBezTo>
                      <a:cubicBezTo>
                        <a:pt x="55" y="33"/>
                        <a:pt x="59" y="28"/>
                        <a:pt x="60" y="28"/>
                      </a:cubicBezTo>
                      <a:cubicBezTo>
                        <a:pt x="61" y="27"/>
                        <a:pt x="64" y="28"/>
                        <a:pt x="65" y="28"/>
                      </a:cubicBezTo>
                      <a:cubicBezTo>
                        <a:pt x="65" y="26"/>
                        <a:pt x="65" y="25"/>
                        <a:pt x="65" y="23"/>
                      </a:cubicBezTo>
                      <a:cubicBezTo>
                        <a:pt x="68" y="24"/>
                        <a:pt x="70" y="24"/>
                        <a:pt x="72" y="25"/>
                      </a:cubicBezTo>
                      <a:cubicBezTo>
                        <a:pt x="76" y="25"/>
                        <a:pt x="74" y="21"/>
                        <a:pt x="75" y="19"/>
                      </a:cubicBezTo>
                      <a:cubicBezTo>
                        <a:pt x="75" y="19"/>
                        <a:pt x="77" y="19"/>
                        <a:pt x="78" y="19"/>
                      </a:cubicBezTo>
                      <a:cubicBezTo>
                        <a:pt x="79" y="18"/>
                        <a:pt x="81" y="16"/>
                        <a:pt x="82" y="18"/>
                      </a:cubicBezTo>
                      <a:cubicBezTo>
                        <a:pt x="84" y="19"/>
                        <a:pt x="84" y="21"/>
                        <a:pt x="86" y="22"/>
                      </a:cubicBezTo>
                      <a:cubicBezTo>
                        <a:pt x="87" y="22"/>
                        <a:pt x="89" y="22"/>
                        <a:pt x="90" y="22"/>
                      </a:cubicBezTo>
                      <a:cubicBezTo>
                        <a:pt x="91" y="22"/>
                        <a:pt x="92" y="21"/>
                        <a:pt x="94" y="21"/>
                      </a:cubicBezTo>
                      <a:cubicBezTo>
                        <a:pt x="95" y="21"/>
                        <a:pt x="96" y="23"/>
                        <a:pt x="98" y="23"/>
                      </a:cubicBezTo>
                      <a:cubicBezTo>
                        <a:pt x="98" y="22"/>
                        <a:pt x="102" y="20"/>
                        <a:pt x="102" y="20"/>
                      </a:cubicBezTo>
                      <a:cubicBezTo>
                        <a:pt x="102" y="17"/>
                        <a:pt x="102" y="16"/>
                        <a:pt x="103" y="14"/>
                      </a:cubicBezTo>
                      <a:cubicBezTo>
                        <a:pt x="104" y="13"/>
                        <a:pt x="106" y="11"/>
                        <a:pt x="107" y="11"/>
                      </a:cubicBezTo>
                      <a:cubicBezTo>
                        <a:pt x="108" y="11"/>
                        <a:pt x="109" y="11"/>
                        <a:pt x="110" y="11"/>
                      </a:cubicBezTo>
                      <a:cubicBezTo>
                        <a:pt x="111" y="11"/>
                        <a:pt x="111" y="10"/>
                        <a:pt x="112" y="10"/>
                      </a:cubicBezTo>
                      <a:cubicBezTo>
                        <a:pt x="113" y="10"/>
                        <a:pt x="115" y="12"/>
                        <a:pt x="116" y="12"/>
                      </a:cubicBezTo>
                      <a:cubicBezTo>
                        <a:pt x="118" y="13"/>
                        <a:pt x="119" y="14"/>
                        <a:pt x="119" y="17"/>
                      </a:cubicBezTo>
                      <a:cubicBezTo>
                        <a:pt x="121" y="17"/>
                        <a:pt x="126" y="14"/>
                        <a:pt x="124" y="12"/>
                      </a:cubicBezTo>
                      <a:cubicBezTo>
                        <a:pt x="126" y="13"/>
                        <a:pt x="121" y="13"/>
                        <a:pt x="120" y="13"/>
                      </a:cubicBezTo>
                      <a:cubicBezTo>
                        <a:pt x="125" y="12"/>
                        <a:pt x="118" y="9"/>
                        <a:pt x="117" y="10"/>
                      </a:cubicBezTo>
                      <a:cubicBezTo>
                        <a:pt x="118" y="9"/>
                        <a:pt x="119" y="10"/>
                        <a:pt x="119" y="10"/>
                      </a:cubicBezTo>
                      <a:cubicBezTo>
                        <a:pt x="121" y="10"/>
                        <a:pt x="123" y="10"/>
                        <a:pt x="124" y="9"/>
                      </a:cubicBezTo>
                      <a:cubicBezTo>
                        <a:pt x="125" y="9"/>
                        <a:pt x="128" y="7"/>
                        <a:pt x="127" y="6"/>
                      </a:cubicBezTo>
                      <a:cubicBezTo>
                        <a:pt x="125" y="5"/>
                        <a:pt x="122" y="4"/>
                        <a:pt x="119" y="3"/>
                      </a:cubicBezTo>
                      <a:cubicBezTo>
                        <a:pt x="118" y="2"/>
                        <a:pt x="117" y="4"/>
                        <a:pt x="116" y="5"/>
                      </a:cubicBezTo>
                      <a:cubicBezTo>
                        <a:pt x="116" y="5"/>
                        <a:pt x="114" y="8"/>
                        <a:pt x="114" y="7"/>
                      </a:cubicBezTo>
                      <a:cubicBezTo>
                        <a:pt x="114" y="7"/>
                        <a:pt x="114" y="6"/>
                        <a:pt x="114" y="5"/>
                      </a:cubicBezTo>
                      <a:cubicBezTo>
                        <a:pt x="114" y="5"/>
                        <a:pt x="112" y="5"/>
                        <a:pt x="112" y="5"/>
                      </a:cubicBezTo>
                      <a:cubicBezTo>
                        <a:pt x="113" y="4"/>
                        <a:pt x="115" y="5"/>
                        <a:pt x="115" y="4"/>
                      </a:cubicBezTo>
                      <a:cubicBezTo>
                        <a:pt x="115" y="4"/>
                        <a:pt x="112" y="4"/>
                        <a:pt x="112" y="4"/>
                      </a:cubicBezTo>
                      <a:cubicBezTo>
                        <a:pt x="112" y="3"/>
                        <a:pt x="116" y="3"/>
                        <a:pt x="116" y="2"/>
                      </a:cubicBezTo>
                      <a:cubicBezTo>
                        <a:pt x="115" y="1"/>
                        <a:pt x="109" y="0"/>
                        <a:pt x="110" y="2"/>
                      </a:cubicBezTo>
                      <a:cubicBezTo>
                        <a:pt x="111" y="3"/>
                        <a:pt x="111" y="3"/>
                        <a:pt x="110" y="4"/>
                      </a:cubicBezTo>
                      <a:cubicBezTo>
                        <a:pt x="109" y="5"/>
                        <a:pt x="107" y="7"/>
                        <a:pt x="106" y="7"/>
                      </a:cubicBezTo>
                      <a:cubicBezTo>
                        <a:pt x="105" y="7"/>
                        <a:pt x="106" y="3"/>
                        <a:pt x="106" y="3"/>
                      </a:cubicBezTo>
                      <a:cubicBezTo>
                        <a:pt x="106" y="2"/>
                        <a:pt x="101" y="9"/>
                        <a:pt x="100" y="9"/>
                      </a:cubicBezTo>
                      <a:cubicBezTo>
                        <a:pt x="97" y="9"/>
                        <a:pt x="100" y="5"/>
                        <a:pt x="101" y="4"/>
                      </a:cubicBezTo>
                      <a:cubicBezTo>
                        <a:pt x="102" y="4"/>
                        <a:pt x="103" y="2"/>
                        <a:pt x="103" y="2"/>
                      </a:cubicBezTo>
                      <a:cubicBezTo>
                        <a:pt x="102" y="1"/>
                        <a:pt x="100" y="0"/>
                        <a:pt x="100" y="1"/>
                      </a:cubicBezTo>
                      <a:cubicBezTo>
                        <a:pt x="100" y="1"/>
                        <a:pt x="101" y="2"/>
                        <a:pt x="101" y="2"/>
                      </a:cubicBezTo>
                      <a:cubicBezTo>
                        <a:pt x="101" y="2"/>
                        <a:pt x="99" y="2"/>
                        <a:pt x="98" y="2"/>
                      </a:cubicBezTo>
                      <a:cubicBezTo>
                        <a:pt x="97" y="3"/>
                        <a:pt x="98" y="2"/>
                        <a:pt x="97" y="1"/>
                      </a:cubicBezTo>
                      <a:cubicBezTo>
                        <a:pt x="97" y="1"/>
                        <a:pt x="95" y="3"/>
                        <a:pt x="95" y="3"/>
                      </a:cubicBezTo>
                      <a:cubicBezTo>
                        <a:pt x="95" y="4"/>
                        <a:pt x="97" y="5"/>
                        <a:pt x="96" y="5"/>
                      </a:cubicBezTo>
                      <a:cubicBezTo>
                        <a:pt x="95" y="5"/>
                        <a:pt x="95" y="5"/>
                        <a:pt x="95" y="5"/>
                      </a:cubicBezTo>
                      <a:cubicBezTo>
                        <a:pt x="94" y="5"/>
                        <a:pt x="94" y="6"/>
                        <a:pt x="94" y="7"/>
                      </a:cubicBezTo>
                      <a:cubicBezTo>
                        <a:pt x="95" y="5"/>
                        <a:pt x="91" y="6"/>
                        <a:pt x="91" y="6"/>
                      </a:cubicBezTo>
                      <a:cubicBezTo>
                        <a:pt x="91" y="6"/>
                        <a:pt x="93" y="5"/>
                        <a:pt x="93" y="4"/>
                      </a:cubicBezTo>
                      <a:cubicBezTo>
                        <a:pt x="93" y="5"/>
                        <a:pt x="89" y="6"/>
                        <a:pt x="88" y="6"/>
                      </a:cubicBezTo>
                      <a:cubicBezTo>
                        <a:pt x="87" y="6"/>
                        <a:pt x="91" y="9"/>
                        <a:pt x="91" y="9"/>
                      </a:cubicBezTo>
                      <a:cubicBezTo>
                        <a:pt x="91" y="9"/>
                        <a:pt x="90" y="11"/>
                        <a:pt x="90" y="11"/>
                      </a:cubicBezTo>
                      <a:cubicBezTo>
                        <a:pt x="90" y="11"/>
                        <a:pt x="87" y="8"/>
                        <a:pt x="87" y="8"/>
                      </a:cubicBezTo>
                      <a:cubicBezTo>
                        <a:pt x="87" y="8"/>
                        <a:pt x="85" y="11"/>
                        <a:pt x="85" y="8"/>
                      </a:cubicBezTo>
                      <a:cubicBezTo>
                        <a:pt x="84" y="7"/>
                        <a:pt x="81" y="9"/>
                        <a:pt x="80" y="8"/>
                      </a:cubicBezTo>
                      <a:cubicBezTo>
                        <a:pt x="81" y="9"/>
                        <a:pt x="84" y="9"/>
                        <a:pt x="84" y="10"/>
                      </a:cubicBezTo>
                      <a:cubicBezTo>
                        <a:pt x="84" y="10"/>
                        <a:pt x="83" y="10"/>
                        <a:pt x="83" y="11"/>
                      </a:cubicBezTo>
                      <a:cubicBezTo>
                        <a:pt x="83" y="12"/>
                        <a:pt x="84" y="12"/>
                        <a:pt x="84" y="13"/>
                      </a:cubicBezTo>
                      <a:cubicBezTo>
                        <a:pt x="84" y="13"/>
                        <a:pt x="81" y="12"/>
                        <a:pt x="81" y="11"/>
                      </a:cubicBezTo>
                      <a:cubicBezTo>
                        <a:pt x="80" y="11"/>
                        <a:pt x="80" y="12"/>
                        <a:pt x="80" y="13"/>
                      </a:cubicBezTo>
                      <a:cubicBezTo>
                        <a:pt x="79" y="13"/>
                        <a:pt x="79" y="12"/>
                        <a:pt x="79" y="11"/>
                      </a:cubicBezTo>
                      <a:cubicBezTo>
                        <a:pt x="79" y="11"/>
                        <a:pt x="77" y="13"/>
                        <a:pt x="77" y="13"/>
                      </a:cubicBezTo>
                      <a:cubicBezTo>
                        <a:pt x="76" y="14"/>
                        <a:pt x="78" y="14"/>
                        <a:pt x="78" y="15"/>
                      </a:cubicBezTo>
                      <a:cubicBezTo>
                        <a:pt x="78" y="15"/>
                        <a:pt x="76" y="15"/>
                        <a:pt x="76" y="15"/>
                      </a:cubicBezTo>
                      <a:cubicBezTo>
                        <a:pt x="75" y="14"/>
                        <a:pt x="76" y="13"/>
                        <a:pt x="76" y="12"/>
                      </a:cubicBezTo>
                      <a:cubicBezTo>
                        <a:pt x="76" y="12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4" y="14"/>
                      </a:cubicBezTo>
                      <a:cubicBezTo>
                        <a:pt x="73" y="14"/>
                        <a:pt x="72" y="16"/>
                        <a:pt x="72" y="16"/>
                      </a:cubicBezTo>
                      <a:cubicBezTo>
                        <a:pt x="71" y="15"/>
                        <a:pt x="73" y="14"/>
                        <a:pt x="72" y="14"/>
                      </a:cubicBezTo>
                      <a:cubicBezTo>
                        <a:pt x="71" y="13"/>
                        <a:pt x="70" y="13"/>
                        <a:pt x="70" y="12"/>
                      </a:cubicBezTo>
                      <a:cubicBezTo>
                        <a:pt x="70" y="12"/>
                        <a:pt x="72" y="12"/>
                        <a:pt x="72" y="12"/>
                      </a:cubicBezTo>
                      <a:cubicBezTo>
                        <a:pt x="72" y="11"/>
                        <a:pt x="69" y="10"/>
                        <a:pt x="68" y="10"/>
                      </a:cubicBezTo>
                      <a:cubicBezTo>
                        <a:pt x="68" y="11"/>
                        <a:pt x="69" y="13"/>
                        <a:pt x="69" y="13"/>
                      </a:cubicBezTo>
                      <a:cubicBezTo>
                        <a:pt x="69" y="13"/>
                        <a:pt x="65" y="14"/>
                        <a:pt x="66" y="14"/>
                      </a:cubicBezTo>
                      <a:cubicBezTo>
                        <a:pt x="66" y="14"/>
                        <a:pt x="68" y="14"/>
                        <a:pt x="68" y="14"/>
                      </a:cubicBezTo>
                      <a:cubicBezTo>
                        <a:pt x="68" y="14"/>
                        <a:pt x="67" y="14"/>
                        <a:pt x="67" y="14"/>
                      </a:cubicBezTo>
                      <a:cubicBezTo>
                        <a:pt x="68" y="16"/>
                        <a:pt x="70" y="14"/>
                        <a:pt x="69" y="14"/>
                      </a:cubicBezTo>
                      <a:cubicBezTo>
                        <a:pt x="70" y="15"/>
                        <a:pt x="69" y="16"/>
                        <a:pt x="69" y="16"/>
                      </a:cubicBezTo>
                      <a:cubicBezTo>
                        <a:pt x="69" y="17"/>
                        <a:pt x="67" y="15"/>
                        <a:pt x="67" y="15"/>
                      </a:cubicBezTo>
                      <a:cubicBezTo>
                        <a:pt x="66" y="15"/>
                        <a:pt x="66" y="14"/>
                        <a:pt x="65" y="14"/>
                      </a:cubicBezTo>
                      <a:cubicBezTo>
                        <a:pt x="65" y="14"/>
                        <a:pt x="64" y="16"/>
                        <a:pt x="63" y="15"/>
                      </a:cubicBezTo>
                      <a:cubicBezTo>
                        <a:pt x="63" y="14"/>
                        <a:pt x="60" y="16"/>
                        <a:pt x="60" y="16"/>
                      </a:cubicBezTo>
                      <a:cubicBezTo>
                        <a:pt x="60" y="16"/>
                        <a:pt x="60" y="19"/>
                        <a:pt x="60" y="19"/>
                      </a:cubicBezTo>
                      <a:cubicBezTo>
                        <a:pt x="60" y="20"/>
                        <a:pt x="61" y="17"/>
                        <a:pt x="62" y="18"/>
                      </a:cubicBezTo>
                      <a:cubicBezTo>
                        <a:pt x="62" y="18"/>
                        <a:pt x="64" y="19"/>
                        <a:pt x="64" y="18"/>
                      </a:cubicBezTo>
                      <a:cubicBezTo>
                        <a:pt x="64" y="19"/>
                        <a:pt x="63" y="19"/>
                        <a:pt x="63" y="20"/>
                      </a:cubicBezTo>
                      <a:cubicBezTo>
                        <a:pt x="62" y="20"/>
                        <a:pt x="63" y="22"/>
                        <a:pt x="62" y="22"/>
                      </a:cubicBezTo>
                      <a:cubicBezTo>
                        <a:pt x="62" y="23"/>
                        <a:pt x="61" y="21"/>
                        <a:pt x="61" y="21"/>
                      </a:cubicBezTo>
                      <a:cubicBezTo>
                        <a:pt x="60" y="21"/>
                        <a:pt x="60" y="23"/>
                        <a:pt x="59" y="23"/>
                      </a:cubicBezTo>
                      <a:cubicBezTo>
                        <a:pt x="59" y="23"/>
                        <a:pt x="59" y="21"/>
                        <a:pt x="59" y="21"/>
                      </a:cubicBezTo>
                      <a:cubicBezTo>
                        <a:pt x="58" y="21"/>
                        <a:pt x="58" y="22"/>
                        <a:pt x="57" y="22"/>
                      </a:cubicBezTo>
                      <a:cubicBezTo>
                        <a:pt x="57" y="22"/>
                        <a:pt x="57" y="20"/>
                        <a:pt x="57" y="20"/>
                      </a:cubicBezTo>
                      <a:cubicBezTo>
                        <a:pt x="57" y="19"/>
                        <a:pt x="56" y="22"/>
                        <a:pt x="55" y="22"/>
                      </a:cubicBezTo>
                      <a:cubicBezTo>
                        <a:pt x="53" y="23"/>
                        <a:pt x="56" y="17"/>
                        <a:pt x="56" y="17"/>
                      </a:cubicBezTo>
                      <a:cubicBezTo>
                        <a:pt x="55" y="17"/>
                        <a:pt x="53" y="18"/>
                        <a:pt x="53" y="18"/>
                      </a:cubicBezTo>
                      <a:cubicBezTo>
                        <a:pt x="52" y="19"/>
                        <a:pt x="54" y="20"/>
                        <a:pt x="54" y="20"/>
                      </a:cubicBezTo>
                      <a:cubicBezTo>
                        <a:pt x="53" y="20"/>
                        <a:pt x="53" y="20"/>
                        <a:pt x="52" y="20"/>
                      </a:cubicBezTo>
                      <a:cubicBezTo>
                        <a:pt x="52" y="20"/>
                        <a:pt x="52" y="21"/>
                        <a:pt x="51" y="22"/>
                      </a:cubicBezTo>
                      <a:cubicBezTo>
                        <a:pt x="52" y="21"/>
                        <a:pt x="47" y="21"/>
                        <a:pt x="49" y="22"/>
                      </a:cubicBezTo>
                      <a:cubicBezTo>
                        <a:pt x="49" y="23"/>
                        <a:pt x="51" y="22"/>
                        <a:pt x="51" y="22"/>
                      </a:cubicBezTo>
                      <a:cubicBezTo>
                        <a:pt x="51" y="22"/>
                        <a:pt x="50" y="23"/>
                        <a:pt x="51" y="23"/>
                      </a:cubicBezTo>
                      <a:cubicBezTo>
                        <a:pt x="51" y="23"/>
                        <a:pt x="52" y="23"/>
                        <a:pt x="52" y="22"/>
                      </a:cubicBezTo>
                      <a:cubicBezTo>
                        <a:pt x="52" y="22"/>
                        <a:pt x="52" y="24"/>
                        <a:pt x="51" y="24"/>
                      </a:cubicBezTo>
                      <a:cubicBezTo>
                        <a:pt x="50" y="24"/>
                        <a:pt x="50" y="23"/>
                        <a:pt x="49" y="23"/>
                      </a:cubicBezTo>
                      <a:cubicBezTo>
                        <a:pt x="48" y="24"/>
                        <a:pt x="48" y="26"/>
                        <a:pt x="47" y="26"/>
                      </a:cubicBezTo>
                      <a:cubicBezTo>
                        <a:pt x="47" y="26"/>
                        <a:pt x="44" y="26"/>
                        <a:pt x="44" y="26"/>
                      </a:cubicBezTo>
                      <a:cubicBezTo>
                        <a:pt x="44" y="29"/>
                        <a:pt x="51" y="25"/>
                        <a:pt x="51" y="25"/>
                      </a:cubicBezTo>
                      <a:cubicBezTo>
                        <a:pt x="52" y="25"/>
                        <a:pt x="53" y="24"/>
                        <a:pt x="54" y="25"/>
                      </a:cubicBezTo>
                      <a:cubicBezTo>
                        <a:pt x="56" y="25"/>
                        <a:pt x="55" y="23"/>
                        <a:pt x="54" y="23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56" y="25"/>
                        <a:pt x="57" y="23"/>
                        <a:pt x="58" y="23"/>
                      </a:cubicBezTo>
                      <a:cubicBezTo>
                        <a:pt x="57" y="23"/>
                        <a:pt x="57" y="25"/>
                        <a:pt x="56" y="25"/>
                      </a:cubicBezTo>
                      <a:cubicBezTo>
                        <a:pt x="57" y="25"/>
                        <a:pt x="58" y="25"/>
                        <a:pt x="58" y="25"/>
                      </a:cubicBezTo>
                      <a:cubicBezTo>
                        <a:pt x="58" y="25"/>
                        <a:pt x="56" y="26"/>
                        <a:pt x="56" y="27"/>
                      </a:cubicBezTo>
                      <a:cubicBezTo>
                        <a:pt x="56" y="27"/>
                        <a:pt x="61" y="25"/>
                        <a:pt x="61" y="26"/>
                      </a:cubicBezTo>
                      <a:cubicBezTo>
                        <a:pt x="60" y="27"/>
                        <a:pt x="57" y="26"/>
                        <a:pt x="57" y="28"/>
                      </a:cubicBezTo>
                      <a:cubicBezTo>
                        <a:pt x="56" y="31"/>
                        <a:pt x="54" y="27"/>
                        <a:pt x="54" y="27"/>
                      </a:cubicBezTo>
                      <a:cubicBezTo>
                        <a:pt x="54" y="26"/>
                        <a:pt x="54" y="29"/>
                        <a:pt x="54" y="29"/>
                      </a:cubicBezTo>
                      <a:cubicBezTo>
                        <a:pt x="54" y="29"/>
                        <a:pt x="53" y="27"/>
                        <a:pt x="52" y="27"/>
                      </a:cubicBezTo>
                      <a:cubicBezTo>
                        <a:pt x="51" y="28"/>
                        <a:pt x="49" y="30"/>
                        <a:pt x="49" y="31"/>
                      </a:cubicBezTo>
                      <a:cubicBezTo>
                        <a:pt x="49" y="31"/>
                        <a:pt x="51" y="30"/>
                        <a:pt x="51" y="30"/>
                      </a:cubicBezTo>
                      <a:cubicBezTo>
                        <a:pt x="51" y="31"/>
                        <a:pt x="53" y="30"/>
                        <a:pt x="53" y="31"/>
                      </a:cubicBezTo>
                      <a:cubicBezTo>
                        <a:pt x="53" y="30"/>
                        <a:pt x="50" y="31"/>
                        <a:pt x="50" y="32"/>
                      </a:cubicBezTo>
                      <a:cubicBezTo>
                        <a:pt x="51" y="33"/>
                        <a:pt x="54" y="31"/>
                        <a:pt x="53" y="33"/>
                      </a:cubicBezTo>
                      <a:cubicBezTo>
                        <a:pt x="54" y="31"/>
                        <a:pt x="47" y="34"/>
                        <a:pt x="47" y="34"/>
                      </a:cubicBezTo>
                      <a:cubicBezTo>
                        <a:pt x="47" y="33"/>
                        <a:pt x="53" y="35"/>
                        <a:pt x="52" y="35"/>
                      </a:cubicBezTo>
                      <a:cubicBezTo>
                        <a:pt x="51" y="36"/>
                        <a:pt x="50" y="34"/>
                        <a:pt x="49" y="35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36"/>
                        <a:pt x="46" y="34"/>
                        <a:pt x="45" y="36"/>
                      </a:cubicBezTo>
                      <a:cubicBezTo>
                        <a:pt x="45" y="36"/>
                        <a:pt x="48" y="36"/>
                        <a:pt x="48" y="36"/>
                      </a:cubicBezTo>
                      <a:cubicBezTo>
                        <a:pt x="46" y="38"/>
                        <a:pt x="44" y="36"/>
                        <a:pt x="45" y="39"/>
                      </a:cubicBezTo>
                      <a:cubicBezTo>
                        <a:pt x="45" y="39"/>
                        <a:pt x="43" y="40"/>
                        <a:pt x="43" y="40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42" y="42"/>
                        <a:pt x="41" y="42"/>
                        <a:pt x="41" y="42"/>
                      </a:cubicBezTo>
                      <a:cubicBezTo>
                        <a:pt x="41" y="43"/>
                        <a:pt x="42" y="42"/>
                        <a:pt x="42" y="42"/>
                      </a:cubicBezTo>
                      <a:cubicBezTo>
                        <a:pt x="43" y="42"/>
                        <a:pt x="42" y="43"/>
                        <a:pt x="42" y="43"/>
                      </a:cubicBezTo>
                      <a:cubicBezTo>
                        <a:pt x="43" y="43"/>
                        <a:pt x="45" y="44"/>
                        <a:pt x="46" y="43"/>
                      </a:cubicBezTo>
                      <a:cubicBezTo>
                        <a:pt x="44" y="44"/>
                        <a:pt x="44" y="44"/>
                        <a:pt x="42" y="44"/>
                      </a:cubicBezTo>
                      <a:cubicBezTo>
                        <a:pt x="41" y="44"/>
                        <a:pt x="38" y="44"/>
                        <a:pt x="38" y="45"/>
                      </a:cubicBezTo>
                      <a:cubicBezTo>
                        <a:pt x="38" y="45"/>
                        <a:pt x="39" y="45"/>
                        <a:pt x="39" y="45"/>
                      </a:cubicBezTo>
                      <a:cubicBezTo>
                        <a:pt x="39" y="45"/>
                        <a:pt x="38" y="46"/>
                        <a:pt x="38" y="46"/>
                      </a:cubicBezTo>
                      <a:cubicBezTo>
                        <a:pt x="38" y="46"/>
                        <a:pt x="40" y="45"/>
                        <a:pt x="40" y="46"/>
                      </a:cubicBezTo>
                      <a:cubicBezTo>
                        <a:pt x="40" y="46"/>
                        <a:pt x="38" y="48"/>
                        <a:pt x="38" y="48"/>
                      </a:cubicBezTo>
                      <a:cubicBezTo>
                        <a:pt x="38" y="48"/>
                        <a:pt x="39" y="48"/>
                        <a:pt x="39" y="49"/>
                      </a:cubicBezTo>
                      <a:cubicBezTo>
                        <a:pt x="39" y="49"/>
                        <a:pt x="37" y="49"/>
                        <a:pt x="37" y="49"/>
                      </a:cubicBezTo>
                      <a:cubicBezTo>
                        <a:pt x="37" y="49"/>
                        <a:pt x="39" y="50"/>
                        <a:pt x="39" y="50"/>
                      </a:cubicBezTo>
                      <a:cubicBezTo>
                        <a:pt x="38" y="50"/>
                        <a:pt x="37" y="50"/>
                        <a:pt x="37" y="50"/>
                      </a:cubicBezTo>
                      <a:cubicBezTo>
                        <a:pt x="37" y="51"/>
                        <a:pt x="38" y="52"/>
                        <a:pt x="39" y="52"/>
                      </a:cubicBezTo>
                      <a:cubicBezTo>
                        <a:pt x="37" y="52"/>
                        <a:pt x="35" y="52"/>
                        <a:pt x="34" y="54"/>
                      </a:cubicBezTo>
                      <a:cubicBezTo>
                        <a:pt x="34" y="55"/>
                        <a:pt x="30" y="54"/>
                        <a:pt x="30" y="54"/>
                      </a:cubicBezTo>
                      <a:cubicBezTo>
                        <a:pt x="30" y="57"/>
                        <a:pt x="36" y="54"/>
                        <a:pt x="37" y="54"/>
                      </a:cubicBezTo>
                      <a:cubicBezTo>
                        <a:pt x="36" y="54"/>
                        <a:pt x="35" y="56"/>
                        <a:pt x="35" y="56"/>
                      </a:cubicBezTo>
                      <a:cubicBezTo>
                        <a:pt x="32" y="56"/>
                        <a:pt x="34" y="57"/>
                        <a:pt x="33" y="58"/>
                      </a:cubicBezTo>
                      <a:cubicBezTo>
                        <a:pt x="32" y="59"/>
                        <a:pt x="30" y="57"/>
                        <a:pt x="29" y="58"/>
                      </a:cubicBezTo>
                      <a:cubicBezTo>
                        <a:pt x="29" y="59"/>
                        <a:pt x="26" y="61"/>
                        <a:pt x="26" y="61"/>
                      </a:cubicBezTo>
                      <a:cubicBezTo>
                        <a:pt x="26" y="62"/>
                        <a:pt x="27" y="62"/>
                        <a:pt x="27" y="62"/>
                      </a:cubicBezTo>
                      <a:cubicBezTo>
                        <a:pt x="27" y="63"/>
                        <a:pt x="24" y="63"/>
                        <a:pt x="24" y="63"/>
                      </a:cubicBezTo>
                      <a:cubicBezTo>
                        <a:pt x="24" y="63"/>
                        <a:pt x="25" y="64"/>
                        <a:pt x="25" y="65"/>
                      </a:cubicBezTo>
                      <a:cubicBezTo>
                        <a:pt x="25" y="66"/>
                        <a:pt x="27" y="65"/>
                        <a:pt x="28" y="65"/>
                      </a:cubicBezTo>
                      <a:cubicBezTo>
                        <a:pt x="29" y="64"/>
                        <a:pt x="30" y="65"/>
                        <a:pt x="31" y="64"/>
                      </a:cubicBezTo>
                      <a:cubicBezTo>
                        <a:pt x="31" y="64"/>
                        <a:pt x="30" y="63"/>
                        <a:pt x="30" y="62"/>
                      </a:cubicBezTo>
                      <a:cubicBezTo>
                        <a:pt x="30" y="62"/>
                        <a:pt x="32" y="63"/>
                        <a:pt x="33" y="64"/>
                      </a:cubicBezTo>
                      <a:cubicBezTo>
                        <a:pt x="33" y="64"/>
                        <a:pt x="30" y="66"/>
                        <a:pt x="30" y="66"/>
                      </a:cubicBezTo>
                      <a:cubicBezTo>
                        <a:pt x="29" y="66"/>
                        <a:pt x="28" y="67"/>
                        <a:pt x="28" y="66"/>
                      </a:cubicBezTo>
                      <a:cubicBezTo>
                        <a:pt x="27" y="65"/>
                        <a:pt x="26" y="67"/>
                        <a:pt x="25" y="67"/>
                      </a:cubicBezTo>
                      <a:cubicBezTo>
                        <a:pt x="24" y="66"/>
                        <a:pt x="24" y="63"/>
                        <a:pt x="23" y="66"/>
                      </a:cubicBezTo>
                      <a:cubicBezTo>
                        <a:pt x="21" y="70"/>
                        <a:pt x="20" y="65"/>
                        <a:pt x="21" y="65"/>
                      </a:cubicBezTo>
                      <a:cubicBezTo>
                        <a:pt x="19" y="65"/>
                        <a:pt x="21" y="69"/>
                        <a:pt x="19" y="68"/>
                      </a:cubicBezTo>
                      <a:cubicBezTo>
                        <a:pt x="15" y="68"/>
                        <a:pt x="18" y="70"/>
                        <a:pt x="17" y="71"/>
                      </a:cubicBezTo>
                      <a:cubicBezTo>
                        <a:pt x="16" y="71"/>
                        <a:pt x="16" y="69"/>
                        <a:pt x="16" y="69"/>
                      </a:cubicBezTo>
                      <a:cubicBezTo>
                        <a:pt x="14" y="69"/>
                        <a:pt x="12" y="70"/>
                        <a:pt x="11" y="71"/>
                      </a:cubicBezTo>
                      <a:cubicBezTo>
                        <a:pt x="11" y="72"/>
                        <a:pt x="15" y="72"/>
                        <a:pt x="16" y="72"/>
                      </a:cubicBezTo>
                      <a:cubicBezTo>
                        <a:pt x="16" y="72"/>
                        <a:pt x="19" y="71"/>
                        <a:pt x="19" y="71"/>
                      </a:cubicBezTo>
                      <a:cubicBezTo>
                        <a:pt x="20" y="72"/>
                        <a:pt x="15" y="72"/>
                        <a:pt x="15" y="72"/>
                      </a:cubicBezTo>
                      <a:cubicBezTo>
                        <a:pt x="14" y="72"/>
                        <a:pt x="14" y="73"/>
                        <a:pt x="13" y="73"/>
                      </a:cubicBezTo>
                      <a:cubicBezTo>
                        <a:pt x="12" y="73"/>
                        <a:pt x="11" y="73"/>
                        <a:pt x="10" y="73"/>
                      </a:cubicBezTo>
                      <a:cubicBezTo>
                        <a:pt x="8" y="72"/>
                        <a:pt x="7" y="73"/>
                        <a:pt x="9" y="74"/>
                      </a:cubicBezTo>
                      <a:cubicBezTo>
                        <a:pt x="10" y="74"/>
                        <a:pt x="12" y="74"/>
                        <a:pt x="12" y="76"/>
                      </a:cubicBezTo>
                      <a:cubicBezTo>
                        <a:pt x="12" y="76"/>
                        <a:pt x="11" y="78"/>
                        <a:pt x="11" y="77"/>
                      </a:cubicBezTo>
                      <a:cubicBezTo>
                        <a:pt x="10" y="77"/>
                        <a:pt x="12" y="75"/>
                        <a:pt x="10" y="74"/>
                      </a:cubicBezTo>
                      <a:cubicBezTo>
                        <a:pt x="7" y="74"/>
                        <a:pt x="9" y="75"/>
                        <a:pt x="8" y="76"/>
                      </a:cubicBezTo>
                      <a:cubicBezTo>
                        <a:pt x="8" y="76"/>
                        <a:pt x="8" y="73"/>
                        <a:pt x="7" y="73"/>
                      </a:cubicBezTo>
                      <a:cubicBezTo>
                        <a:pt x="7" y="72"/>
                        <a:pt x="5" y="78"/>
                        <a:pt x="6" y="77"/>
                      </a:cubicBezTo>
                      <a:cubicBezTo>
                        <a:pt x="5" y="77"/>
                        <a:pt x="5" y="75"/>
                        <a:pt x="5" y="75"/>
                      </a:cubicBezTo>
                      <a:cubicBezTo>
                        <a:pt x="4" y="75"/>
                        <a:pt x="4" y="77"/>
                        <a:pt x="4" y="77"/>
                      </a:cubicBezTo>
                      <a:cubicBezTo>
                        <a:pt x="3" y="78"/>
                        <a:pt x="1" y="77"/>
                        <a:pt x="1" y="78"/>
                      </a:cubicBezTo>
                      <a:cubicBezTo>
                        <a:pt x="1" y="79"/>
                        <a:pt x="0" y="80"/>
                        <a:pt x="1" y="80"/>
                      </a:cubicBezTo>
                      <a:cubicBezTo>
                        <a:pt x="2" y="80"/>
                        <a:pt x="3" y="80"/>
                        <a:pt x="4" y="81"/>
                      </a:cubicBezTo>
                      <a:cubicBezTo>
                        <a:pt x="4" y="81"/>
                        <a:pt x="0" y="82"/>
                        <a:pt x="1" y="83"/>
                      </a:cubicBezTo>
                      <a:cubicBezTo>
                        <a:pt x="1" y="84"/>
                        <a:pt x="3" y="84"/>
                        <a:pt x="3" y="84"/>
                      </a:cubicBezTo>
                      <a:cubicBezTo>
                        <a:pt x="3" y="84"/>
                        <a:pt x="6" y="83"/>
                        <a:pt x="6" y="84"/>
                      </a:cubicBezTo>
                      <a:cubicBezTo>
                        <a:pt x="5" y="85"/>
                        <a:pt x="2" y="84"/>
                        <a:pt x="1" y="86"/>
                      </a:cubicBezTo>
                      <a:cubicBezTo>
                        <a:pt x="0" y="87"/>
                        <a:pt x="6" y="87"/>
                        <a:pt x="4" y="89"/>
                      </a:cubicBezTo>
                      <a:cubicBezTo>
                        <a:pt x="4" y="89"/>
                        <a:pt x="3" y="87"/>
                        <a:pt x="2" y="88"/>
                      </a:cubicBezTo>
                      <a:cubicBezTo>
                        <a:pt x="1" y="89"/>
                        <a:pt x="1" y="90"/>
                        <a:pt x="2" y="91"/>
                      </a:cubicBezTo>
                      <a:cubicBezTo>
                        <a:pt x="3" y="91"/>
                        <a:pt x="5" y="92"/>
                        <a:pt x="6" y="92"/>
                      </a:cubicBezTo>
                      <a:cubicBezTo>
                        <a:pt x="7" y="91"/>
                        <a:pt x="8" y="89"/>
                        <a:pt x="9" y="90"/>
                      </a:cubicBezTo>
                      <a:cubicBezTo>
                        <a:pt x="8" y="90"/>
                        <a:pt x="7" y="91"/>
                        <a:pt x="7" y="91"/>
                      </a:cubicBezTo>
                      <a:cubicBezTo>
                        <a:pt x="7" y="92"/>
                        <a:pt x="6" y="92"/>
                        <a:pt x="5" y="92"/>
                      </a:cubicBezTo>
                      <a:cubicBezTo>
                        <a:pt x="5" y="92"/>
                        <a:pt x="7" y="93"/>
                        <a:pt x="7" y="94"/>
                      </a:cubicBezTo>
                      <a:cubicBezTo>
                        <a:pt x="7" y="94"/>
                        <a:pt x="4" y="92"/>
                        <a:pt x="5" y="94"/>
                      </a:cubicBezTo>
                      <a:cubicBezTo>
                        <a:pt x="5" y="95"/>
                        <a:pt x="8" y="96"/>
                        <a:pt x="8" y="96"/>
                      </a:cubicBezTo>
                      <a:cubicBezTo>
                        <a:pt x="8" y="97"/>
                        <a:pt x="5" y="95"/>
                        <a:pt x="4" y="96"/>
                      </a:cubicBezTo>
                      <a:cubicBezTo>
                        <a:pt x="2" y="96"/>
                        <a:pt x="4" y="93"/>
                        <a:pt x="3" y="93"/>
                      </a:cubicBezTo>
                      <a:cubicBezTo>
                        <a:pt x="3" y="93"/>
                        <a:pt x="1" y="95"/>
                        <a:pt x="2" y="96"/>
                      </a:cubicBezTo>
                      <a:cubicBezTo>
                        <a:pt x="3" y="96"/>
                        <a:pt x="2" y="98"/>
                        <a:pt x="2" y="98"/>
                      </a:cubicBezTo>
                      <a:cubicBezTo>
                        <a:pt x="3" y="99"/>
                        <a:pt x="4" y="97"/>
                        <a:pt x="5" y="96"/>
                      </a:cubicBezTo>
                      <a:cubicBezTo>
                        <a:pt x="5" y="96"/>
                        <a:pt x="5" y="97"/>
                        <a:pt x="5" y="97"/>
                      </a:cubicBezTo>
                      <a:cubicBezTo>
                        <a:pt x="6" y="97"/>
                        <a:pt x="6" y="96"/>
                        <a:pt x="7" y="96"/>
                      </a:cubicBezTo>
                      <a:cubicBezTo>
                        <a:pt x="7" y="96"/>
                        <a:pt x="7" y="98"/>
                        <a:pt x="6" y="98"/>
                      </a:cubicBezTo>
                      <a:cubicBezTo>
                        <a:pt x="4" y="99"/>
                        <a:pt x="8" y="101"/>
                        <a:pt x="8" y="100"/>
                      </a:cubicBezTo>
                      <a:cubicBezTo>
                        <a:pt x="8" y="102"/>
                        <a:pt x="1" y="100"/>
                        <a:pt x="5" y="103"/>
                      </a:cubicBezTo>
                      <a:cubicBezTo>
                        <a:pt x="7" y="104"/>
                        <a:pt x="8" y="105"/>
                        <a:pt x="10" y="105"/>
                      </a:cubicBezTo>
                      <a:cubicBezTo>
                        <a:pt x="10" y="105"/>
                        <a:pt x="13" y="107"/>
                        <a:pt x="14" y="107"/>
                      </a:cubicBezTo>
                      <a:cubicBezTo>
                        <a:pt x="17" y="107"/>
                        <a:pt x="21" y="104"/>
                        <a:pt x="23" y="102"/>
                      </a:cubicBezTo>
                      <a:cubicBezTo>
                        <a:pt x="24" y="100"/>
                        <a:pt x="25" y="100"/>
                        <a:pt x="27" y="99"/>
                      </a:cubicBezTo>
                      <a:cubicBezTo>
                        <a:pt x="28" y="98"/>
                        <a:pt x="28" y="95"/>
                        <a:pt x="29" y="95"/>
                      </a:cubicBezTo>
                      <a:cubicBezTo>
                        <a:pt x="29" y="95"/>
                        <a:pt x="29" y="98"/>
                        <a:pt x="30" y="98"/>
                      </a:cubicBezTo>
                      <a:cubicBezTo>
                        <a:pt x="32" y="99"/>
                        <a:pt x="31" y="99"/>
                        <a:pt x="31" y="100"/>
                      </a:cubicBezTo>
                      <a:cubicBezTo>
                        <a:pt x="32" y="100"/>
                        <a:pt x="33" y="100"/>
                        <a:pt x="34" y="101"/>
                      </a:cubicBezTo>
                      <a:cubicBezTo>
                        <a:pt x="34" y="102"/>
                        <a:pt x="33" y="100"/>
                        <a:pt x="34" y="10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1" name="Freeform 725">
                  <a:extLst>
                    <a:ext uri="{FF2B5EF4-FFF2-40B4-BE49-F238E27FC236}">
                      <a16:creationId xmlns:a16="http://schemas.microsoft.com/office/drawing/2014/main" id="{DAFD7D4B-5E33-884C-88EA-AC79F77A7A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324" y="7031148"/>
                  <a:ext cx="187795" cy="207241"/>
                </a:xfrm>
                <a:custGeom>
                  <a:avLst/>
                  <a:gdLst>
                    <a:gd name="T0" fmla="*/ 21 w 24"/>
                    <a:gd name="T1" fmla="*/ 8 h 25"/>
                    <a:gd name="T2" fmla="*/ 18 w 24"/>
                    <a:gd name="T3" fmla="*/ 5 h 25"/>
                    <a:gd name="T4" fmla="*/ 15 w 24"/>
                    <a:gd name="T5" fmla="*/ 6 h 25"/>
                    <a:gd name="T6" fmla="*/ 16 w 24"/>
                    <a:gd name="T7" fmla="*/ 1 h 25"/>
                    <a:gd name="T8" fmla="*/ 10 w 24"/>
                    <a:gd name="T9" fmla="*/ 1 h 25"/>
                    <a:gd name="T10" fmla="*/ 10 w 24"/>
                    <a:gd name="T11" fmla="*/ 2 h 25"/>
                    <a:gd name="T12" fmla="*/ 9 w 24"/>
                    <a:gd name="T13" fmla="*/ 3 h 25"/>
                    <a:gd name="T14" fmla="*/ 11 w 24"/>
                    <a:gd name="T15" fmla="*/ 4 h 25"/>
                    <a:gd name="T16" fmla="*/ 9 w 24"/>
                    <a:gd name="T17" fmla="*/ 5 h 25"/>
                    <a:gd name="T18" fmla="*/ 2 w 24"/>
                    <a:gd name="T19" fmla="*/ 6 h 25"/>
                    <a:gd name="T20" fmla="*/ 3 w 24"/>
                    <a:gd name="T21" fmla="*/ 7 h 25"/>
                    <a:gd name="T22" fmla="*/ 2 w 24"/>
                    <a:gd name="T23" fmla="*/ 8 h 25"/>
                    <a:gd name="T24" fmla="*/ 2 w 24"/>
                    <a:gd name="T25" fmla="*/ 8 h 25"/>
                    <a:gd name="T26" fmla="*/ 1 w 24"/>
                    <a:gd name="T27" fmla="*/ 8 h 25"/>
                    <a:gd name="T28" fmla="*/ 3 w 24"/>
                    <a:gd name="T29" fmla="*/ 10 h 25"/>
                    <a:gd name="T30" fmla="*/ 6 w 24"/>
                    <a:gd name="T31" fmla="*/ 13 h 25"/>
                    <a:gd name="T32" fmla="*/ 5 w 24"/>
                    <a:gd name="T33" fmla="*/ 17 h 25"/>
                    <a:gd name="T34" fmla="*/ 1 w 24"/>
                    <a:gd name="T35" fmla="*/ 20 h 25"/>
                    <a:gd name="T36" fmla="*/ 3 w 24"/>
                    <a:gd name="T37" fmla="*/ 20 h 25"/>
                    <a:gd name="T38" fmla="*/ 0 w 24"/>
                    <a:gd name="T39" fmla="*/ 22 h 25"/>
                    <a:gd name="T40" fmla="*/ 3 w 24"/>
                    <a:gd name="T41" fmla="*/ 21 h 25"/>
                    <a:gd name="T42" fmla="*/ 2 w 24"/>
                    <a:gd name="T43" fmla="*/ 24 h 25"/>
                    <a:gd name="T44" fmla="*/ 4 w 24"/>
                    <a:gd name="T45" fmla="*/ 23 h 25"/>
                    <a:gd name="T46" fmla="*/ 4 w 24"/>
                    <a:gd name="T47" fmla="*/ 25 h 25"/>
                    <a:gd name="T48" fmla="*/ 8 w 24"/>
                    <a:gd name="T49" fmla="*/ 24 h 25"/>
                    <a:gd name="T50" fmla="*/ 17 w 24"/>
                    <a:gd name="T51" fmla="*/ 20 h 25"/>
                    <a:gd name="T52" fmla="*/ 22 w 24"/>
                    <a:gd name="T53" fmla="*/ 16 h 25"/>
                    <a:gd name="T54" fmla="*/ 21 w 24"/>
                    <a:gd name="T55" fmla="*/ 8 h 25"/>
                    <a:gd name="T56" fmla="*/ 21 w 24"/>
                    <a:gd name="T5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4" h="25">
                      <a:moveTo>
                        <a:pt x="21" y="8"/>
                      </a:moveTo>
                      <a:cubicBezTo>
                        <a:pt x="20" y="8"/>
                        <a:pt x="19" y="5"/>
                        <a:pt x="18" y="5"/>
                      </a:cubicBezTo>
                      <a:cubicBezTo>
                        <a:pt x="16" y="6"/>
                        <a:pt x="17" y="7"/>
                        <a:pt x="15" y="6"/>
                      </a:cubicBezTo>
                      <a:cubicBezTo>
                        <a:pt x="11" y="5"/>
                        <a:pt x="15" y="3"/>
                        <a:pt x="16" y="1"/>
                      </a:cubicBezTo>
                      <a:cubicBezTo>
                        <a:pt x="14" y="1"/>
                        <a:pt x="11" y="0"/>
                        <a:pt x="10" y="1"/>
                      </a:cubicBezTo>
                      <a:cubicBezTo>
                        <a:pt x="10" y="1"/>
                        <a:pt x="12" y="1"/>
                        <a:pt x="10" y="2"/>
                      </a:cubicBezTo>
                      <a:cubicBezTo>
                        <a:pt x="10" y="2"/>
                        <a:pt x="8" y="3"/>
                        <a:pt x="9" y="3"/>
                      </a:cubicBezTo>
                      <a:cubicBezTo>
                        <a:pt x="9" y="4"/>
                        <a:pt x="11" y="3"/>
                        <a:pt x="11" y="4"/>
                      </a:cubicBezTo>
                      <a:cubicBezTo>
                        <a:pt x="12" y="5"/>
                        <a:pt x="9" y="5"/>
                        <a:pt x="9" y="5"/>
                      </a:cubicBezTo>
                      <a:cubicBezTo>
                        <a:pt x="7" y="6"/>
                        <a:pt x="3" y="5"/>
                        <a:pt x="2" y="6"/>
                      </a:cubicBezTo>
                      <a:cubicBezTo>
                        <a:pt x="2" y="6"/>
                        <a:pt x="3" y="6"/>
                        <a:pt x="3" y="7"/>
                      </a:cubicBezTo>
                      <a:cubicBezTo>
                        <a:pt x="3" y="7"/>
                        <a:pt x="1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8"/>
                        <a:pt x="1" y="8"/>
                        <a:pt x="1" y="8"/>
                      </a:cubicBezTo>
                      <a:cubicBezTo>
                        <a:pt x="1" y="9"/>
                        <a:pt x="5" y="9"/>
                        <a:pt x="3" y="10"/>
                      </a:cubicBezTo>
                      <a:cubicBezTo>
                        <a:pt x="0" y="12"/>
                        <a:pt x="4" y="13"/>
                        <a:pt x="6" y="13"/>
                      </a:cubicBezTo>
                      <a:cubicBezTo>
                        <a:pt x="7" y="13"/>
                        <a:pt x="5" y="16"/>
                        <a:pt x="5" y="17"/>
                      </a:cubicBezTo>
                      <a:cubicBezTo>
                        <a:pt x="4" y="17"/>
                        <a:pt x="2" y="21"/>
                        <a:pt x="1" y="20"/>
                      </a:cubicBezTo>
                      <a:cubicBezTo>
                        <a:pt x="1" y="20"/>
                        <a:pt x="3" y="20"/>
                        <a:pt x="3" y="20"/>
                      </a:cubicBezTo>
                      <a:cubicBezTo>
                        <a:pt x="2" y="21"/>
                        <a:pt x="1" y="20"/>
                        <a:pt x="0" y="22"/>
                      </a:cubicBezTo>
                      <a:cubicBezTo>
                        <a:pt x="0" y="22"/>
                        <a:pt x="3" y="21"/>
                        <a:pt x="3" y="21"/>
                      </a:cubicBezTo>
                      <a:cubicBezTo>
                        <a:pt x="3" y="21"/>
                        <a:pt x="2" y="23"/>
                        <a:pt x="2" y="24"/>
                      </a:cubicBezTo>
                      <a:cubicBezTo>
                        <a:pt x="2" y="24"/>
                        <a:pt x="4" y="23"/>
                        <a:pt x="4" y="23"/>
                      </a:cubicBezTo>
                      <a:cubicBezTo>
                        <a:pt x="4" y="23"/>
                        <a:pt x="4" y="24"/>
                        <a:pt x="4" y="25"/>
                      </a:cubicBezTo>
                      <a:cubicBezTo>
                        <a:pt x="5" y="25"/>
                        <a:pt x="7" y="24"/>
                        <a:pt x="8" y="24"/>
                      </a:cubicBezTo>
                      <a:cubicBezTo>
                        <a:pt x="11" y="23"/>
                        <a:pt x="14" y="20"/>
                        <a:pt x="17" y="20"/>
                      </a:cubicBezTo>
                      <a:cubicBezTo>
                        <a:pt x="21" y="20"/>
                        <a:pt x="20" y="19"/>
                        <a:pt x="22" y="16"/>
                      </a:cubicBezTo>
                      <a:cubicBezTo>
                        <a:pt x="24" y="13"/>
                        <a:pt x="21" y="11"/>
                        <a:pt x="21" y="8"/>
                      </a:cubicBezTo>
                      <a:cubicBezTo>
                        <a:pt x="20" y="8"/>
                        <a:pt x="21" y="9"/>
                        <a:pt x="21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2" name="Freeform 726">
                  <a:extLst>
                    <a:ext uri="{FF2B5EF4-FFF2-40B4-BE49-F238E27FC236}">
                      <a16:creationId xmlns:a16="http://schemas.microsoft.com/office/drawing/2014/main" id="{EC5D4693-9FE7-BD4F-BFD6-ABD7C9372A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1218" y="7022635"/>
                  <a:ext cx="126090" cy="82329"/>
                </a:xfrm>
                <a:custGeom>
                  <a:avLst/>
                  <a:gdLst>
                    <a:gd name="T0" fmla="*/ 1 w 16"/>
                    <a:gd name="T1" fmla="*/ 6 h 10"/>
                    <a:gd name="T2" fmla="*/ 4 w 16"/>
                    <a:gd name="T3" fmla="*/ 8 h 10"/>
                    <a:gd name="T4" fmla="*/ 5 w 16"/>
                    <a:gd name="T5" fmla="*/ 7 h 10"/>
                    <a:gd name="T6" fmla="*/ 8 w 16"/>
                    <a:gd name="T7" fmla="*/ 8 h 10"/>
                    <a:gd name="T8" fmla="*/ 11 w 16"/>
                    <a:gd name="T9" fmla="*/ 4 h 10"/>
                    <a:gd name="T10" fmla="*/ 11 w 16"/>
                    <a:gd name="T11" fmla="*/ 2 h 10"/>
                    <a:gd name="T12" fmla="*/ 7 w 16"/>
                    <a:gd name="T13" fmla="*/ 1 h 10"/>
                    <a:gd name="T14" fmla="*/ 4 w 16"/>
                    <a:gd name="T15" fmla="*/ 2 h 10"/>
                    <a:gd name="T16" fmla="*/ 1 w 16"/>
                    <a:gd name="T17" fmla="*/ 6 h 10"/>
                    <a:gd name="T18" fmla="*/ 1 w 16"/>
                    <a:gd name="T1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0">
                      <a:moveTo>
                        <a:pt x="1" y="6"/>
                      </a:moveTo>
                      <a:cubicBezTo>
                        <a:pt x="0" y="7"/>
                        <a:pt x="3" y="8"/>
                        <a:pt x="4" y="8"/>
                      </a:cubicBezTo>
                      <a:cubicBezTo>
                        <a:pt x="4" y="8"/>
                        <a:pt x="5" y="7"/>
                        <a:pt x="5" y="7"/>
                      </a:cubicBezTo>
                      <a:cubicBezTo>
                        <a:pt x="6" y="6"/>
                        <a:pt x="7" y="7"/>
                        <a:pt x="8" y="8"/>
                      </a:cubicBezTo>
                      <a:cubicBezTo>
                        <a:pt x="10" y="10"/>
                        <a:pt x="16" y="5"/>
                        <a:pt x="11" y="4"/>
                      </a:cubicBezTo>
                      <a:cubicBezTo>
                        <a:pt x="12" y="4"/>
                        <a:pt x="11" y="2"/>
                        <a:pt x="11" y="2"/>
                      </a:cubicBezTo>
                      <a:cubicBezTo>
                        <a:pt x="10" y="0"/>
                        <a:pt x="9" y="0"/>
                        <a:pt x="7" y="1"/>
                      </a:cubicBezTo>
                      <a:cubicBezTo>
                        <a:pt x="6" y="1"/>
                        <a:pt x="4" y="1"/>
                        <a:pt x="4" y="2"/>
                      </a:cubicBezTo>
                      <a:cubicBezTo>
                        <a:pt x="3" y="3"/>
                        <a:pt x="1" y="4"/>
                        <a:pt x="1" y="6"/>
                      </a:cubicBezTo>
                      <a:cubicBezTo>
                        <a:pt x="1" y="6"/>
                        <a:pt x="1" y="5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3" name="Freeform 728">
                  <a:extLst>
                    <a:ext uri="{FF2B5EF4-FFF2-40B4-BE49-F238E27FC236}">
                      <a16:creationId xmlns:a16="http://schemas.microsoft.com/office/drawing/2014/main" id="{D9241719-1842-C34F-9B83-39784C0FB6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729531"/>
                  <a:ext cx="126090" cy="252668"/>
                </a:xfrm>
                <a:custGeom>
                  <a:avLst/>
                  <a:gdLst>
                    <a:gd name="T0" fmla="*/ 11 w 16"/>
                    <a:gd name="T1" fmla="*/ 25 h 30"/>
                    <a:gd name="T2" fmla="*/ 11 w 16"/>
                    <a:gd name="T3" fmla="*/ 21 h 30"/>
                    <a:gd name="T4" fmla="*/ 10 w 16"/>
                    <a:gd name="T5" fmla="*/ 16 h 30"/>
                    <a:gd name="T6" fmla="*/ 12 w 16"/>
                    <a:gd name="T7" fmla="*/ 14 h 30"/>
                    <a:gd name="T8" fmla="*/ 13 w 16"/>
                    <a:gd name="T9" fmla="*/ 9 h 30"/>
                    <a:gd name="T10" fmla="*/ 14 w 16"/>
                    <a:gd name="T11" fmla="*/ 4 h 30"/>
                    <a:gd name="T12" fmla="*/ 12 w 16"/>
                    <a:gd name="T13" fmla="*/ 1 h 30"/>
                    <a:gd name="T14" fmla="*/ 7 w 16"/>
                    <a:gd name="T15" fmla="*/ 2 h 30"/>
                    <a:gd name="T16" fmla="*/ 5 w 16"/>
                    <a:gd name="T17" fmla="*/ 0 h 30"/>
                    <a:gd name="T18" fmla="*/ 4 w 16"/>
                    <a:gd name="T19" fmla="*/ 0 h 30"/>
                    <a:gd name="T20" fmla="*/ 3 w 16"/>
                    <a:gd name="T21" fmla="*/ 4 h 30"/>
                    <a:gd name="T22" fmla="*/ 3 w 16"/>
                    <a:gd name="T23" fmla="*/ 8 h 30"/>
                    <a:gd name="T24" fmla="*/ 2 w 16"/>
                    <a:gd name="T25" fmla="*/ 13 h 30"/>
                    <a:gd name="T26" fmla="*/ 0 w 16"/>
                    <a:gd name="T27" fmla="*/ 20 h 30"/>
                    <a:gd name="T28" fmla="*/ 2 w 16"/>
                    <a:gd name="T29" fmla="*/ 22 h 30"/>
                    <a:gd name="T30" fmla="*/ 2 w 16"/>
                    <a:gd name="T31" fmla="*/ 28 h 30"/>
                    <a:gd name="T32" fmla="*/ 6 w 16"/>
                    <a:gd name="T33" fmla="*/ 30 h 30"/>
                    <a:gd name="T34" fmla="*/ 11 w 16"/>
                    <a:gd name="T35" fmla="*/ 25 h 30"/>
                    <a:gd name="T36" fmla="*/ 11 w 16"/>
                    <a:gd name="T37" fmla="*/ 2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30">
                      <a:moveTo>
                        <a:pt x="11" y="25"/>
                      </a:moveTo>
                      <a:cubicBezTo>
                        <a:pt x="12" y="23"/>
                        <a:pt x="10" y="22"/>
                        <a:pt x="11" y="21"/>
                      </a:cubicBezTo>
                      <a:cubicBezTo>
                        <a:pt x="12" y="18"/>
                        <a:pt x="12" y="18"/>
                        <a:pt x="10" y="16"/>
                      </a:cubicBezTo>
                      <a:cubicBezTo>
                        <a:pt x="9" y="14"/>
                        <a:pt x="11" y="15"/>
                        <a:pt x="12" y="14"/>
                      </a:cubicBezTo>
                      <a:cubicBezTo>
                        <a:pt x="13" y="13"/>
                        <a:pt x="13" y="10"/>
                        <a:pt x="13" y="9"/>
                      </a:cubicBezTo>
                      <a:cubicBezTo>
                        <a:pt x="13" y="6"/>
                        <a:pt x="12" y="6"/>
                        <a:pt x="14" y="4"/>
                      </a:cubicBezTo>
                      <a:cubicBezTo>
                        <a:pt x="16" y="3"/>
                        <a:pt x="14" y="0"/>
                        <a:pt x="12" y="1"/>
                      </a:cubicBezTo>
                      <a:cubicBezTo>
                        <a:pt x="10" y="1"/>
                        <a:pt x="9" y="2"/>
                        <a:pt x="7" y="2"/>
                      </a:cubicBezTo>
                      <a:cubicBezTo>
                        <a:pt x="5" y="2"/>
                        <a:pt x="6" y="0"/>
                        <a:pt x="5" y="0"/>
                      </a:cubicBezTo>
                      <a:cubicBezTo>
                        <a:pt x="6" y="0"/>
                        <a:pt x="3" y="0"/>
                        <a:pt x="4" y="0"/>
                      </a:cubicBezTo>
                      <a:cubicBezTo>
                        <a:pt x="2" y="1"/>
                        <a:pt x="3" y="2"/>
                        <a:pt x="3" y="4"/>
                      </a:cubicBezTo>
                      <a:cubicBezTo>
                        <a:pt x="3" y="5"/>
                        <a:pt x="3" y="7"/>
                        <a:pt x="3" y="8"/>
                      </a:cubicBezTo>
                      <a:cubicBezTo>
                        <a:pt x="2" y="10"/>
                        <a:pt x="2" y="12"/>
                        <a:pt x="2" y="13"/>
                      </a:cubicBezTo>
                      <a:cubicBezTo>
                        <a:pt x="1" y="16"/>
                        <a:pt x="0" y="17"/>
                        <a:pt x="0" y="20"/>
                      </a:cubicBezTo>
                      <a:cubicBezTo>
                        <a:pt x="1" y="21"/>
                        <a:pt x="2" y="20"/>
                        <a:pt x="2" y="22"/>
                      </a:cubicBezTo>
                      <a:cubicBezTo>
                        <a:pt x="3" y="23"/>
                        <a:pt x="2" y="26"/>
                        <a:pt x="2" y="28"/>
                      </a:cubicBezTo>
                      <a:cubicBezTo>
                        <a:pt x="2" y="30"/>
                        <a:pt x="4" y="30"/>
                        <a:pt x="6" y="30"/>
                      </a:cubicBezTo>
                      <a:cubicBezTo>
                        <a:pt x="10" y="30"/>
                        <a:pt x="9" y="27"/>
                        <a:pt x="11" y="25"/>
                      </a:cubicBezTo>
                      <a:cubicBezTo>
                        <a:pt x="12" y="23"/>
                        <a:pt x="10" y="26"/>
                        <a:pt x="1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75641F4E-6D0C-1843-BEB0-4BC52BC0D97B}"/>
                </a:ext>
              </a:extLst>
            </p:cNvPr>
            <p:cNvGrpSpPr/>
            <p:nvPr/>
          </p:nvGrpSpPr>
          <p:grpSpPr>
            <a:xfrm>
              <a:off x="10860069" y="6953601"/>
              <a:ext cx="3277932" cy="3635123"/>
              <a:chOff x="10793094" y="6127803"/>
              <a:chExt cx="3443151" cy="4082462"/>
            </a:xfrm>
            <a:grpFill/>
          </p:grpSpPr>
          <p:sp>
            <p:nvSpPr>
              <p:cNvPr id="629" name="Freeform 486">
                <a:extLst>
                  <a:ext uri="{FF2B5EF4-FFF2-40B4-BE49-F238E27FC236}">
                    <a16:creationId xmlns:a16="http://schemas.microsoft.com/office/drawing/2014/main" id="{92E25600-63C8-204F-A26A-21820E7F5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30" name="Group 629">
                <a:extLst>
                  <a:ext uri="{FF2B5EF4-FFF2-40B4-BE49-F238E27FC236}">
                    <a16:creationId xmlns:a16="http://schemas.microsoft.com/office/drawing/2014/main" id="{79DD2D4E-01DB-9D46-998A-93EF9BF45015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631" name="Freeform 729">
                  <a:extLst>
                    <a:ext uri="{FF2B5EF4-FFF2-40B4-BE49-F238E27FC236}">
                      <a16:creationId xmlns:a16="http://schemas.microsoft.com/office/drawing/2014/main" id="{B0159DEA-F3CE-244A-A312-5F25A14CC0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30">
                  <a:extLst>
                    <a:ext uri="{FF2B5EF4-FFF2-40B4-BE49-F238E27FC236}">
                      <a16:creationId xmlns:a16="http://schemas.microsoft.com/office/drawing/2014/main" id="{6B8455ED-102E-984A-9882-EF6C986B82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31">
                  <a:extLst>
                    <a:ext uri="{FF2B5EF4-FFF2-40B4-BE49-F238E27FC236}">
                      <a16:creationId xmlns:a16="http://schemas.microsoft.com/office/drawing/2014/main" id="{3118DFF5-83AB-0148-9063-8F4D14A7F0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32">
                  <a:extLst>
                    <a:ext uri="{FF2B5EF4-FFF2-40B4-BE49-F238E27FC236}">
                      <a16:creationId xmlns:a16="http://schemas.microsoft.com/office/drawing/2014/main" id="{F5459094-7139-B94A-8D41-235A86E7AC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33">
                  <a:extLst>
                    <a:ext uri="{FF2B5EF4-FFF2-40B4-BE49-F238E27FC236}">
                      <a16:creationId xmlns:a16="http://schemas.microsoft.com/office/drawing/2014/main" id="{2F28C5CB-EAD5-6D42-9F2B-B08E3AED01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34">
                  <a:extLst>
                    <a:ext uri="{FF2B5EF4-FFF2-40B4-BE49-F238E27FC236}">
                      <a16:creationId xmlns:a16="http://schemas.microsoft.com/office/drawing/2014/main" id="{CD010271-5EF9-5942-B671-053CD09DA4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35">
                  <a:extLst>
                    <a:ext uri="{FF2B5EF4-FFF2-40B4-BE49-F238E27FC236}">
                      <a16:creationId xmlns:a16="http://schemas.microsoft.com/office/drawing/2014/main" id="{C62DDF4C-E3BD-874D-8A5D-D4ED5F97ED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36">
                  <a:extLst>
                    <a:ext uri="{FF2B5EF4-FFF2-40B4-BE49-F238E27FC236}">
                      <a16:creationId xmlns:a16="http://schemas.microsoft.com/office/drawing/2014/main" id="{EB8BC7C5-18AD-874D-8AF0-9A62312DAF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37">
                  <a:extLst>
                    <a:ext uri="{FF2B5EF4-FFF2-40B4-BE49-F238E27FC236}">
                      <a16:creationId xmlns:a16="http://schemas.microsoft.com/office/drawing/2014/main" id="{18E9CBA6-5219-BE4F-ACEB-F07D96552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38">
                  <a:extLst>
                    <a:ext uri="{FF2B5EF4-FFF2-40B4-BE49-F238E27FC236}">
                      <a16:creationId xmlns:a16="http://schemas.microsoft.com/office/drawing/2014/main" id="{8BA49A34-E2A7-4645-92EE-8A56D85BC2C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39">
                  <a:extLst>
                    <a:ext uri="{FF2B5EF4-FFF2-40B4-BE49-F238E27FC236}">
                      <a16:creationId xmlns:a16="http://schemas.microsoft.com/office/drawing/2014/main" id="{FF66E865-B069-B54A-8AAB-04320E499F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40">
                  <a:extLst>
                    <a:ext uri="{FF2B5EF4-FFF2-40B4-BE49-F238E27FC236}">
                      <a16:creationId xmlns:a16="http://schemas.microsoft.com/office/drawing/2014/main" id="{B93CA670-BEF7-5344-BD85-9E1BBE4666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41">
                  <a:extLst>
                    <a:ext uri="{FF2B5EF4-FFF2-40B4-BE49-F238E27FC236}">
                      <a16:creationId xmlns:a16="http://schemas.microsoft.com/office/drawing/2014/main" id="{7BFA92F4-CC72-A943-99AC-F609369D2E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42">
                  <a:extLst>
                    <a:ext uri="{FF2B5EF4-FFF2-40B4-BE49-F238E27FC236}">
                      <a16:creationId xmlns:a16="http://schemas.microsoft.com/office/drawing/2014/main" id="{8C5396A8-8CD6-A640-8536-4615B6BBE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43">
                  <a:extLst>
                    <a:ext uri="{FF2B5EF4-FFF2-40B4-BE49-F238E27FC236}">
                      <a16:creationId xmlns:a16="http://schemas.microsoft.com/office/drawing/2014/main" id="{0795C483-0495-A141-8562-A2C82C2E8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44">
                  <a:extLst>
                    <a:ext uri="{FF2B5EF4-FFF2-40B4-BE49-F238E27FC236}">
                      <a16:creationId xmlns:a16="http://schemas.microsoft.com/office/drawing/2014/main" id="{921371A2-183F-854C-B03C-9AF43320FD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45">
                  <a:extLst>
                    <a:ext uri="{FF2B5EF4-FFF2-40B4-BE49-F238E27FC236}">
                      <a16:creationId xmlns:a16="http://schemas.microsoft.com/office/drawing/2014/main" id="{727B71F4-B4BE-3749-B49B-82CE8323C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46">
                  <a:extLst>
                    <a:ext uri="{FF2B5EF4-FFF2-40B4-BE49-F238E27FC236}">
                      <a16:creationId xmlns:a16="http://schemas.microsoft.com/office/drawing/2014/main" id="{D6AF42C7-8D62-E641-82B5-A36580039F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47">
                  <a:extLst>
                    <a:ext uri="{FF2B5EF4-FFF2-40B4-BE49-F238E27FC236}">
                      <a16:creationId xmlns:a16="http://schemas.microsoft.com/office/drawing/2014/main" id="{8EDEF45B-18C1-D44D-A47A-DF7906B42F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48">
                  <a:extLst>
                    <a:ext uri="{FF2B5EF4-FFF2-40B4-BE49-F238E27FC236}">
                      <a16:creationId xmlns:a16="http://schemas.microsoft.com/office/drawing/2014/main" id="{472F0225-E5E8-B14D-80B7-0D31BC1C32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49">
                  <a:extLst>
                    <a:ext uri="{FF2B5EF4-FFF2-40B4-BE49-F238E27FC236}">
                      <a16:creationId xmlns:a16="http://schemas.microsoft.com/office/drawing/2014/main" id="{1CB6C9B5-532C-9345-8BE0-F2D43F977D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2" name="Freeform 750">
                  <a:extLst>
                    <a:ext uri="{FF2B5EF4-FFF2-40B4-BE49-F238E27FC236}">
                      <a16:creationId xmlns:a16="http://schemas.microsoft.com/office/drawing/2014/main" id="{68043E47-E2AF-594D-A2D5-6F9F996FD6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3" name="Freeform 751">
                  <a:extLst>
                    <a:ext uri="{FF2B5EF4-FFF2-40B4-BE49-F238E27FC236}">
                      <a16:creationId xmlns:a16="http://schemas.microsoft.com/office/drawing/2014/main" id="{E98AEE18-6167-DE43-9B2D-8029D255D0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4" name="Freeform 752">
                  <a:extLst>
                    <a:ext uri="{FF2B5EF4-FFF2-40B4-BE49-F238E27FC236}">
                      <a16:creationId xmlns:a16="http://schemas.microsoft.com/office/drawing/2014/main" id="{F17C2826-CC21-E44A-85D2-9A61FF3E8F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753">
                  <a:extLst>
                    <a:ext uri="{FF2B5EF4-FFF2-40B4-BE49-F238E27FC236}">
                      <a16:creationId xmlns:a16="http://schemas.microsoft.com/office/drawing/2014/main" id="{EB0808CF-7481-9347-AABD-A09FCE5294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754">
                  <a:extLst>
                    <a:ext uri="{FF2B5EF4-FFF2-40B4-BE49-F238E27FC236}">
                      <a16:creationId xmlns:a16="http://schemas.microsoft.com/office/drawing/2014/main" id="{D03680EA-7BB2-AA42-8CCF-EF52144777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755">
                  <a:extLst>
                    <a:ext uri="{FF2B5EF4-FFF2-40B4-BE49-F238E27FC236}">
                      <a16:creationId xmlns:a16="http://schemas.microsoft.com/office/drawing/2014/main" id="{5554CABF-BD54-524F-BB55-48CF81A27D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756">
                  <a:extLst>
                    <a:ext uri="{FF2B5EF4-FFF2-40B4-BE49-F238E27FC236}">
                      <a16:creationId xmlns:a16="http://schemas.microsoft.com/office/drawing/2014/main" id="{A0A553EB-236C-4344-BD72-32B9044B52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757">
                  <a:extLst>
                    <a:ext uri="{FF2B5EF4-FFF2-40B4-BE49-F238E27FC236}">
                      <a16:creationId xmlns:a16="http://schemas.microsoft.com/office/drawing/2014/main" id="{A8FD3BE5-069F-C949-B2B8-FBF05F230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758">
                  <a:extLst>
                    <a:ext uri="{FF2B5EF4-FFF2-40B4-BE49-F238E27FC236}">
                      <a16:creationId xmlns:a16="http://schemas.microsoft.com/office/drawing/2014/main" id="{CA2A8521-1990-A140-BE72-D71146E512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759">
                  <a:extLst>
                    <a:ext uri="{FF2B5EF4-FFF2-40B4-BE49-F238E27FC236}">
                      <a16:creationId xmlns:a16="http://schemas.microsoft.com/office/drawing/2014/main" id="{72CF8883-B0FF-D948-B7FB-0BF12BA146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760">
                  <a:extLst>
                    <a:ext uri="{FF2B5EF4-FFF2-40B4-BE49-F238E27FC236}">
                      <a16:creationId xmlns:a16="http://schemas.microsoft.com/office/drawing/2014/main" id="{01B990EA-94C1-0B40-85B9-3D5CD5E843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761">
                  <a:extLst>
                    <a:ext uri="{FF2B5EF4-FFF2-40B4-BE49-F238E27FC236}">
                      <a16:creationId xmlns:a16="http://schemas.microsoft.com/office/drawing/2014/main" id="{91045FA4-FB8F-1C4D-917C-B761ECA6AD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762">
                  <a:extLst>
                    <a:ext uri="{FF2B5EF4-FFF2-40B4-BE49-F238E27FC236}">
                      <a16:creationId xmlns:a16="http://schemas.microsoft.com/office/drawing/2014/main" id="{A859C31D-5F15-4E4E-AA53-687E433F35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763">
                  <a:extLst>
                    <a:ext uri="{FF2B5EF4-FFF2-40B4-BE49-F238E27FC236}">
                      <a16:creationId xmlns:a16="http://schemas.microsoft.com/office/drawing/2014/main" id="{866B222B-774A-7446-8149-0F456B5E19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764">
                  <a:extLst>
                    <a:ext uri="{FF2B5EF4-FFF2-40B4-BE49-F238E27FC236}">
                      <a16:creationId xmlns:a16="http://schemas.microsoft.com/office/drawing/2014/main" id="{CB348A4D-804A-1649-8A1E-66ED17AFE7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765">
                  <a:extLst>
                    <a:ext uri="{FF2B5EF4-FFF2-40B4-BE49-F238E27FC236}">
                      <a16:creationId xmlns:a16="http://schemas.microsoft.com/office/drawing/2014/main" id="{5D3F7548-E8FF-2943-A077-8B8999040A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766">
                  <a:extLst>
                    <a:ext uri="{FF2B5EF4-FFF2-40B4-BE49-F238E27FC236}">
                      <a16:creationId xmlns:a16="http://schemas.microsoft.com/office/drawing/2014/main" id="{AE0B8CBD-DFEE-AC47-B4F2-7D1CC9A7B6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767">
                  <a:extLst>
                    <a:ext uri="{FF2B5EF4-FFF2-40B4-BE49-F238E27FC236}">
                      <a16:creationId xmlns:a16="http://schemas.microsoft.com/office/drawing/2014/main" id="{5B4393D5-918B-BC49-860D-38F1B72F7D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768">
                  <a:extLst>
                    <a:ext uri="{FF2B5EF4-FFF2-40B4-BE49-F238E27FC236}">
                      <a16:creationId xmlns:a16="http://schemas.microsoft.com/office/drawing/2014/main" id="{E1D398CF-B37F-BD4E-A78A-6B7755FC65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769">
                  <a:extLst>
                    <a:ext uri="{FF2B5EF4-FFF2-40B4-BE49-F238E27FC236}">
                      <a16:creationId xmlns:a16="http://schemas.microsoft.com/office/drawing/2014/main" id="{366F7C18-2F15-8841-A940-4B052E9E4D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70">
                  <a:extLst>
                    <a:ext uri="{FF2B5EF4-FFF2-40B4-BE49-F238E27FC236}">
                      <a16:creationId xmlns:a16="http://schemas.microsoft.com/office/drawing/2014/main" id="{3AD54114-6FA7-4940-8B89-99A2CD5D37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71">
                  <a:extLst>
                    <a:ext uri="{FF2B5EF4-FFF2-40B4-BE49-F238E27FC236}">
                      <a16:creationId xmlns:a16="http://schemas.microsoft.com/office/drawing/2014/main" id="{9C110C0A-70A7-8E48-8CB5-8326513AA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4" name="Freeform 772">
                  <a:extLst>
                    <a:ext uri="{FF2B5EF4-FFF2-40B4-BE49-F238E27FC236}">
                      <a16:creationId xmlns:a16="http://schemas.microsoft.com/office/drawing/2014/main" id="{D195BA51-B489-D840-97F4-6F140D4D79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5" name="Freeform 773">
                  <a:extLst>
                    <a:ext uri="{FF2B5EF4-FFF2-40B4-BE49-F238E27FC236}">
                      <a16:creationId xmlns:a16="http://schemas.microsoft.com/office/drawing/2014/main" id="{A320D44B-B5F4-B843-92B0-488EC2403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6" name="Freeform 774">
                  <a:extLst>
                    <a:ext uri="{FF2B5EF4-FFF2-40B4-BE49-F238E27FC236}">
                      <a16:creationId xmlns:a16="http://schemas.microsoft.com/office/drawing/2014/main" id="{5DCAD960-275D-2C47-8589-1C6E7BDE1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7" name="Freeform 775">
                  <a:extLst>
                    <a:ext uri="{FF2B5EF4-FFF2-40B4-BE49-F238E27FC236}">
                      <a16:creationId xmlns:a16="http://schemas.microsoft.com/office/drawing/2014/main" id="{295B6AFD-1C18-A545-8FA3-23A3C9D83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B395824-CBB1-E547-AED1-AFE7E904D3F2}"/>
              </a:ext>
            </a:extLst>
          </p:cNvPr>
          <p:cNvGrpSpPr/>
          <p:nvPr/>
        </p:nvGrpSpPr>
        <p:grpSpPr>
          <a:xfrm>
            <a:off x="3507951" y="3354600"/>
            <a:ext cx="7607584" cy="8498373"/>
            <a:chOff x="3507951" y="3354600"/>
            <a:chExt cx="7607584" cy="8498373"/>
          </a:xfrm>
          <a:solidFill>
            <a:schemeClr val="accent1"/>
          </a:solidFill>
        </p:grpSpPr>
        <p:sp>
          <p:nvSpPr>
            <p:cNvPr id="479" name="Freeform 776">
              <a:extLst>
                <a:ext uri="{FF2B5EF4-FFF2-40B4-BE49-F238E27FC236}">
                  <a16:creationId xmlns:a16="http://schemas.microsoft.com/office/drawing/2014/main" id="{327AEF9F-0DDE-234F-8CF5-37D49FB3E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6155" y="3354600"/>
              <a:ext cx="2969380" cy="219027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1" name="Freeform 781">
              <a:extLst>
                <a:ext uri="{FF2B5EF4-FFF2-40B4-BE49-F238E27FC236}">
                  <a16:creationId xmlns:a16="http://schemas.microsoft.com/office/drawing/2014/main" id="{589D1B77-2374-0641-968B-6AE7AA9ED4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2037" y="3394006"/>
              <a:ext cx="89580" cy="39406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2" name="Freeform 405">
              <a:extLst>
                <a:ext uri="{FF2B5EF4-FFF2-40B4-BE49-F238E27FC236}">
                  <a16:creationId xmlns:a16="http://schemas.microsoft.com/office/drawing/2014/main" id="{7E2AD5A3-D2F6-8D45-948C-E58A91695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5" y="5022753"/>
              <a:ext cx="524204" cy="252852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7" name="Freeform 526">
              <a:extLst>
                <a:ext uri="{FF2B5EF4-FFF2-40B4-BE49-F238E27FC236}">
                  <a16:creationId xmlns:a16="http://schemas.microsoft.com/office/drawing/2014/main" id="{B5B2CAEE-1B29-C746-B0BB-4DEB44C2E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1528" y="7935448"/>
              <a:ext cx="96213" cy="39406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8" name="Freeform 527">
              <a:extLst>
                <a:ext uri="{FF2B5EF4-FFF2-40B4-BE49-F238E27FC236}">
                  <a16:creationId xmlns:a16="http://schemas.microsoft.com/office/drawing/2014/main" id="{A8CA08DC-27CB-E048-A08F-D879B6C7D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925595"/>
              <a:ext cx="109486" cy="49258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9" name="Freeform 528">
              <a:extLst>
                <a:ext uri="{FF2B5EF4-FFF2-40B4-BE49-F238E27FC236}">
                  <a16:creationId xmlns:a16="http://schemas.microsoft.com/office/drawing/2014/main" id="{F1595D3B-0F0F-754C-93C3-3B62CE1C3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7705585"/>
              <a:ext cx="504298" cy="174041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0" name="Freeform 529">
              <a:extLst>
                <a:ext uri="{FF2B5EF4-FFF2-40B4-BE49-F238E27FC236}">
                  <a16:creationId xmlns:a16="http://schemas.microsoft.com/office/drawing/2014/main" id="{5D767702-E769-DB44-85BC-7EE263D54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600504"/>
              <a:ext cx="39813" cy="36123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1" name="Freeform 530">
              <a:extLst>
                <a:ext uri="{FF2B5EF4-FFF2-40B4-BE49-F238E27FC236}">
                  <a16:creationId xmlns:a16="http://schemas.microsoft.com/office/drawing/2014/main" id="{8A5990A5-4633-634A-BC37-923B2B3DC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9614" y="7800814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2" name="Freeform 531">
              <a:extLst>
                <a:ext uri="{FF2B5EF4-FFF2-40B4-BE49-F238E27FC236}">
                  <a16:creationId xmlns:a16="http://schemas.microsoft.com/office/drawing/2014/main" id="{4DEECC03-436A-E84F-9FFB-5BEDA76F0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3535" y="6382229"/>
              <a:ext cx="56400" cy="98512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3" name="Freeform 532">
              <a:extLst>
                <a:ext uri="{FF2B5EF4-FFF2-40B4-BE49-F238E27FC236}">
                  <a16:creationId xmlns:a16="http://schemas.microsoft.com/office/drawing/2014/main" id="{683EFEE1-E2B0-1A46-BA5F-9BAFFFE4C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0078" y="6431486"/>
              <a:ext cx="69672" cy="39406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4" name="Freeform 533">
              <a:extLst>
                <a:ext uri="{FF2B5EF4-FFF2-40B4-BE49-F238E27FC236}">
                  <a16:creationId xmlns:a16="http://schemas.microsoft.com/office/drawing/2014/main" id="{1783AF28-754B-A046-8197-6A19F00A5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7647" y="6392079"/>
              <a:ext cx="145980" cy="68959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5" name="Freeform 534">
              <a:extLst>
                <a:ext uri="{FF2B5EF4-FFF2-40B4-BE49-F238E27FC236}">
                  <a16:creationId xmlns:a16="http://schemas.microsoft.com/office/drawing/2014/main" id="{F281CFF1-1F25-3444-A439-24B1129F6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7510" y="6201620"/>
              <a:ext cx="152614" cy="75528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6" name="Freeform 535">
              <a:extLst>
                <a:ext uri="{FF2B5EF4-FFF2-40B4-BE49-F238E27FC236}">
                  <a16:creationId xmlns:a16="http://schemas.microsoft.com/office/drawing/2014/main" id="{200C3F3D-64A4-AB42-96F1-7E4ADC2A41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9705" y="6103108"/>
              <a:ext cx="311869" cy="298822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7" name="Freeform 536">
              <a:extLst>
                <a:ext uri="{FF2B5EF4-FFF2-40B4-BE49-F238E27FC236}">
                  <a16:creationId xmlns:a16="http://schemas.microsoft.com/office/drawing/2014/main" id="{D4E25612-71E0-2D46-BFFA-80549BC79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1854" y="6316552"/>
              <a:ext cx="79625" cy="95228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8" name="Freeform 537">
              <a:extLst>
                <a:ext uri="{FF2B5EF4-FFF2-40B4-BE49-F238E27FC236}">
                  <a16:creationId xmlns:a16="http://schemas.microsoft.com/office/drawing/2014/main" id="{7924A60B-4F70-AB4A-9C65-16513D4FA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7746" y="5390531"/>
              <a:ext cx="29859" cy="55822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9" name="Freeform 538">
              <a:extLst>
                <a:ext uri="{FF2B5EF4-FFF2-40B4-BE49-F238E27FC236}">
                  <a16:creationId xmlns:a16="http://schemas.microsoft.com/office/drawing/2014/main" id="{661C3934-9329-0F46-9470-BB1DC7653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1766" y="5485763"/>
              <a:ext cx="29859" cy="29553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0" name="Freeform 539">
              <a:extLst>
                <a:ext uri="{FF2B5EF4-FFF2-40B4-BE49-F238E27FC236}">
                  <a16:creationId xmlns:a16="http://schemas.microsoft.com/office/drawing/2014/main" id="{E713D247-FDF9-4743-B852-FEC8D60FD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1579" y="5998029"/>
              <a:ext cx="66355" cy="39406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1" name="Freeform 540">
              <a:extLst>
                <a:ext uri="{FF2B5EF4-FFF2-40B4-BE49-F238E27FC236}">
                  <a16:creationId xmlns:a16="http://schemas.microsoft.com/office/drawing/2014/main" id="{6775FB68-8296-BF42-9162-9A014F5DC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744" y="5764882"/>
              <a:ext cx="59717" cy="59105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2" name="Freeform 541">
              <a:extLst>
                <a:ext uri="{FF2B5EF4-FFF2-40B4-BE49-F238E27FC236}">
                  <a16:creationId xmlns:a16="http://schemas.microsoft.com/office/drawing/2014/main" id="{19DD15AC-F344-4A46-A77C-B186CE203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886" y="5351125"/>
              <a:ext cx="59717" cy="68959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3" name="Freeform 542">
              <a:extLst>
                <a:ext uri="{FF2B5EF4-FFF2-40B4-BE49-F238E27FC236}">
                  <a16:creationId xmlns:a16="http://schemas.microsoft.com/office/drawing/2014/main" id="{47A169D0-EE6C-A340-8A44-F9E026587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1999" y="5311721"/>
              <a:ext cx="116121" cy="59105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4" name="Freeform 543">
              <a:extLst>
                <a:ext uri="{FF2B5EF4-FFF2-40B4-BE49-F238E27FC236}">
                  <a16:creationId xmlns:a16="http://schemas.microsoft.com/office/drawing/2014/main" id="{62AAA9B1-1193-9646-9BB1-61B41B6E3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7511" y="5275599"/>
              <a:ext cx="66355" cy="26269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5" name="Freeform 544">
              <a:extLst>
                <a:ext uri="{FF2B5EF4-FFF2-40B4-BE49-F238E27FC236}">
                  <a16:creationId xmlns:a16="http://schemas.microsoft.com/office/drawing/2014/main" id="{C401F86C-C504-634B-812A-6845B0E1A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6110" y="5081858"/>
              <a:ext cx="331775" cy="229865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6" name="Freeform 545">
              <a:extLst>
                <a:ext uri="{FF2B5EF4-FFF2-40B4-BE49-F238E27FC236}">
                  <a16:creationId xmlns:a16="http://schemas.microsoft.com/office/drawing/2014/main" id="{3A74BBD8-60DC-4145-85D3-BFF95CEFC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5062153"/>
              <a:ext cx="66355" cy="49258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7" name="Freeform 546">
              <a:extLst>
                <a:ext uri="{FF2B5EF4-FFF2-40B4-BE49-F238E27FC236}">
                  <a16:creationId xmlns:a16="http://schemas.microsoft.com/office/drawing/2014/main" id="{07AD79BD-8DAB-5B43-8A51-B675032CF0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5597" y="5072006"/>
              <a:ext cx="36496" cy="49258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8" name="Freeform 547">
              <a:extLst>
                <a:ext uri="{FF2B5EF4-FFF2-40B4-BE49-F238E27FC236}">
                  <a16:creationId xmlns:a16="http://schemas.microsoft.com/office/drawing/2014/main" id="{FBB1E5AD-3A1B-AF4A-9124-8101BDFE9E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6017" y="4888118"/>
              <a:ext cx="29859" cy="59105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9" name="Freeform 548">
              <a:extLst>
                <a:ext uri="{FF2B5EF4-FFF2-40B4-BE49-F238E27FC236}">
                  <a16:creationId xmlns:a16="http://schemas.microsoft.com/office/drawing/2014/main" id="{27EF3D5B-B29F-9D48-88F1-B221894E2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4385703"/>
              <a:ext cx="1400088" cy="1014680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0" name="Freeform 549">
              <a:extLst>
                <a:ext uri="{FF2B5EF4-FFF2-40B4-BE49-F238E27FC236}">
                  <a16:creationId xmlns:a16="http://schemas.microsoft.com/office/drawing/2014/main" id="{538BF9B1-74B0-3E40-92C9-1546290090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80" y="5331427"/>
              <a:ext cx="59717" cy="19703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1" name="Freeform 550">
              <a:extLst>
                <a:ext uri="{FF2B5EF4-FFF2-40B4-BE49-F238E27FC236}">
                  <a16:creationId xmlns:a16="http://schemas.microsoft.com/office/drawing/2014/main" id="{7E742779-B60B-2846-93C8-319C06ADF40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942" y="4907821"/>
              <a:ext cx="79625" cy="19703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2" name="Freeform 551">
              <a:extLst>
                <a:ext uri="{FF2B5EF4-FFF2-40B4-BE49-F238E27FC236}">
                  <a16:creationId xmlns:a16="http://schemas.microsoft.com/office/drawing/2014/main" id="{EE636033-2ECA-6E4C-ABB2-F400C58B1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3821" y="4888118"/>
              <a:ext cx="116121" cy="95228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3" name="Freeform 552">
              <a:extLst>
                <a:ext uri="{FF2B5EF4-FFF2-40B4-BE49-F238E27FC236}">
                  <a16:creationId xmlns:a16="http://schemas.microsoft.com/office/drawing/2014/main" id="{337B606B-94A7-524C-9906-927BE8E1F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7652" y="4802739"/>
              <a:ext cx="66355" cy="36123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4" name="Freeform 553">
              <a:extLst>
                <a:ext uri="{FF2B5EF4-FFF2-40B4-BE49-F238E27FC236}">
                  <a16:creationId xmlns:a16="http://schemas.microsoft.com/office/drawing/2014/main" id="{DA3ADB4C-D492-2745-AE9A-0501FD53E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868" y="4792887"/>
              <a:ext cx="59717" cy="29553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5" name="Freeform 554">
              <a:extLst>
                <a:ext uri="{FF2B5EF4-FFF2-40B4-BE49-F238E27FC236}">
                  <a16:creationId xmlns:a16="http://schemas.microsoft.com/office/drawing/2014/main" id="{636DD5F2-CEE4-B746-A14F-04E25F6F9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7465" y="4773186"/>
              <a:ext cx="46449" cy="19703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6" name="Freeform 555">
              <a:extLst>
                <a:ext uri="{FF2B5EF4-FFF2-40B4-BE49-F238E27FC236}">
                  <a16:creationId xmlns:a16="http://schemas.microsoft.com/office/drawing/2014/main" id="{FBE09DC8-9C1D-514A-8609-23EA4801B3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8027" y="4405403"/>
              <a:ext cx="255466" cy="108366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7" name="Freeform 556">
              <a:extLst>
                <a:ext uri="{FF2B5EF4-FFF2-40B4-BE49-F238E27FC236}">
                  <a16:creationId xmlns:a16="http://schemas.microsoft.com/office/drawing/2014/main" id="{6A9B5A85-99A9-DB47-B129-F158ED4CC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2147" y="6152366"/>
              <a:ext cx="282007" cy="1838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8" name="Freeform 557">
              <a:extLst>
                <a:ext uri="{FF2B5EF4-FFF2-40B4-BE49-F238E27FC236}">
                  <a16:creationId xmlns:a16="http://schemas.microsoft.com/office/drawing/2014/main" id="{59FC7690-578A-7645-8AEE-2327BF124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9861" y="5938921"/>
              <a:ext cx="126073" cy="134635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9" name="Freeform 558">
              <a:extLst>
                <a:ext uri="{FF2B5EF4-FFF2-40B4-BE49-F238E27FC236}">
                  <a16:creationId xmlns:a16="http://schemas.microsoft.com/office/drawing/2014/main" id="{1D90FE32-75A1-B048-842E-8BE6E9011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9815" y="5784584"/>
              <a:ext cx="39813" cy="39406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0" name="Freeform 559">
              <a:extLst>
                <a:ext uri="{FF2B5EF4-FFF2-40B4-BE49-F238E27FC236}">
                  <a16:creationId xmlns:a16="http://schemas.microsoft.com/office/drawing/2014/main" id="{95802EE7-27CB-A849-8213-F8CA723FC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0046" y="5738614"/>
              <a:ext cx="59717" cy="55822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1" name="Freeform 560">
              <a:extLst>
                <a:ext uri="{FF2B5EF4-FFF2-40B4-BE49-F238E27FC236}">
                  <a16:creationId xmlns:a16="http://schemas.microsoft.com/office/drawing/2014/main" id="{CEDADB54-F336-9D41-A9CF-E8389F6A0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3505" y="5755030"/>
              <a:ext cx="36496" cy="59105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2" name="Freeform 561">
              <a:extLst>
                <a:ext uri="{FF2B5EF4-FFF2-40B4-BE49-F238E27FC236}">
                  <a16:creationId xmlns:a16="http://schemas.microsoft.com/office/drawing/2014/main" id="{B24C0A0E-300A-D648-B53C-9B5B45DC6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3785" y="5699204"/>
              <a:ext cx="49766" cy="105079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3" name="Freeform 562">
              <a:extLst>
                <a:ext uri="{FF2B5EF4-FFF2-40B4-BE49-F238E27FC236}">
                  <a16:creationId xmlns:a16="http://schemas.microsoft.com/office/drawing/2014/main" id="{C7FDD13A-0F74-B544-A53F-C91F32B9CA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3972" y="5659800"/>
              <a:ext cx="69672" cy="68959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4" name="Freeform 563">
              <a:extLst>
                <a:ext uri="{FF2B5EF4-FFF2-40B4-BE49-F238E27FC236}">
                  <a16:creationId xmlns:a16="http://schemas.microsoft.com/office/drawing/2014/main" id="{CB394C19-FDB8-E64E-8BBE-D68EF86F4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645" y="5659800"/>
              <a:ext cx="66355" cy="88662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5" name="Freeform 564">
              <a:extLst>
                <a:ext uri="{FF2B5EF4-FFF2-40B4-BE49-F238E27FC236}">
                  <a16:creationId xmlns:a16="http://schemas.microsoft.com/office/drawing/2014/main" id="{6B6A5652-F434-5740-9FD0-3A1BED31C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3736" y="5679503"/>
              <a:ext cx="29859" cy="9851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6" name="Freeform 565">
              <a:extLst>
                <a:ext uri="{FF2B5EF4-FFF2-40B4-BE49-F238E27FC236}">
                  <a16:creationId xmlns:a16="http://schemas.microsoft.com/office/drawing/2014/main" id="{9D62E5CB-412A-2845-83BA-D3A3346881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8135" y="5689355"/>
              <a:ext cx="129390" cy="65675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7" name="Freeform 566">
              <a:extLst>
                <a:ext uri="{FF2B5EF4-FFF2-40B4-BE49-F238E27FC236}">
                  <a16:creationId xmlns:a16="http://schemas.microsoft.com/office/drawing/2014/main" id="{E7F0D220-8043-DD4F-B97A-5BF5E5429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7901" y="5630246"/>
              <a:ext cx="79625" cy="68959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8" name="Freeform 567">
              <a:extLst>
                <a:ext uri="{FF2B5EF4-FFF2-40B4-BE49-F238E27FC236}">
                  <a16:creationId xmlns:a16="http://schemas.microsoft.com/office/drawing/2014/main" id="{3FD9CA62-FA85-E84B-AE57-8BB76C24B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838" y="5892946"/>
              <a:ext cx="96213" cy="36123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9" name="Freeform 568">
              <a:extLst>
                <a:ext uri="{FF2B5EF4-FFF2-40B4-BE49-F238E27FC236}">
                  <a16:creationId xmlns:a16="http://schemas.microsoft.com/office/drawing/2014/main" id="{248CD988-0934-EA47-98D4-E32463DD0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7717" y="5948771"/>
              <a:ext cx="56400" cy="49258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0" name="Freeform 569">
              <a:extLst>
                <a:ext uri="{FF2B5EF4-FFF2-40B4-BE49-F238E27FC236}">
                  <a16:creationId xmlns:a16="http://schemas.microsoft.com/office/drawing/2014/main" id="{03CF7D3F-7E61-9145-A923-F799B2D77E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5506" y="4753481"/>
              <a:ext cx="202382" cy="124782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1" name="Freeform 570">
              <a:extLst>
                <a:ext uri="{FF2B5EF4-FFF2-40B4-BE49-F238E27FC236}">
                  <a16:creationId xmlns:a16="http://schemas.microsoft.com/office/drawing/2014/main" id="{CE1F72ED-6CE6-B940-AA69-15A2AE7D6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835" y="4812590"/>
              <a:ext cx="49766" cy="36123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2" name="Freeform 571">
              <a:extLst>
                <a:ext uri="{FF2B5EF4-FFF2-40B4-BE49-F238E27FC236}">
                  <a16:creationId xmlns:a16="http://schemas.microsoft.com/office/drawing/2014/main" id="{5B9E9557-C981-A244-8EE6-72849CC2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6115" y="4848709"/>
              <a:ext cx="19908" cy="19703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3" name="Freeform 572">
              <a:extLst>
                <a:ext uri="{FF2B5EF4-FFF2-40B4-BE49-F238E27FC236}">
                  <a16:creationId xmlns:a16="http://schemas.microsoft.com/office/drawing/2014/main" id="{B5E4D7B0-B8D7-814F-B570-D7F6B8F7D7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444809"/>
              <a:ext cx="895791" cy="433457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4" name="Freeform 573">
              <a:extLst>
                <a:ext uri="{FF2B5EF4-FFF2-40B4-BE49-F238E27FC236}">
                  <a16:creationId xmlns:a16="http://schemas.microsoft.com/office/drawing/2014/main" id="{3387B368-657F-774E-BD62-0123F85CA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3921" y="4405403"/>
              <a:ext cx="136027" cy="88662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5" name="Freeform 574">
              <a:extLst>
                <a:ext uri="{FF2B5EF4-FFF2-40B4-BE49-F238E27FC236}">
                  <a16:creationId xmlns:a16="http://schemas.microsoft.com/office/drawing/2014/main" id="{B06E24C8-5014-F843-9D41-3878362A1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4365998"/>
              <a:ext cx="308549" cy="282404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6" name="Freeform 575">
              <a:extLst>
                <a:ext uri="{FF2B5EF4-FFF2-40B4-BE49-F238E27FC236}">
                  <a16:creationId xmlns:a16="http://schemas.microsoft.com/office/drawing/2014/main" id="{0FBFAA7E-D38A-5141-984B-832136505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8029" y="4365998"/>
              <a:ext cx="272053" cy="213444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7" name="Freeform 576">
              <a:extLst>
                <a:ext uri="{FF2B5EF4-FFF2-40B4-BE49-F238E27FC236}">
                  <a16:creationId xmlns:a16="http://schemas.microsoft.com/office/drawing/2014/main" id="{1DD7CB66-8053-B64E-B5D9-E843A00C6E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540" y="4339728"/>
              <a:ext cx="524204" cy="318525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8" name="Freeform 577">
              <a:extLst>
                <a:ext uri="{FF2B5EF4-FFF2-40B4-BE49-F238E27FC236}">
                  <a16:creationId xmlns:a16="http://schemas.microsoft.com/office/drawing/2014/main" id="{57D2E35C-0DBF-7D45-A930-6DC73A557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0088" y="4251066"/>
              <a:ext cx="69672" cy="39406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9" name="Freeform 578">
              <a:extLst>
                <a:ext uri="{FF2B5EF4-FFF2-40B4-BE49-F238E27FC236}">
                  <a16:creationId xmlns:a16="http://schemas.microsoft.com/office/drawing/2014/main" id="{A0E82A96-958E-7E4F-9C00-FC4BC1366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577" y="4077028"/>
              <a:ext cx="583921" cy="272552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0" name="Freeform 579">
              <a:extLst>
                <a:ext uri="{FF2B5EF4-FFF2-40B4-BE49-F238E27FC236}">
                  <a16:creationId xmlns:a16="http://schemas.microsoft.com/office/drawing/2014/main" id="{ABD623C8-82A2-BE41-BE6D-466C7751E4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185393"/>
              <a:ext cx="99532" cy="65675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1" name="Freeform 580">
              <a:extLst>
                <a:ext uri="{FF2B5EF4-FFF2-40B4-BE49-F238E27FC236}">
                  <a16:creationId xmlns:a16="http://schemas.microsoft.com/office/drawing/2014/main" id="{CEF93487-C28B-2F4A-ACF8-6821B7D40B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520" y="4040908"/>
              <a:ext cx="358317" cy="164190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2" name="Freeform 581">
              <a:extLst>
                <a:ext uri="{FF2B5EF4-FFF2-40B4-BE49-F238E27FC236}">
                  <a16:creationId xmlns:a16="http://schemas.microsoft.com/office/drawing/2014/main" id="{44DB6D26-3BA1-204D-80A9-799ABAEA83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5697" y="4106579"/>
              <a:ext cx="76308" cy="19703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3" name="Freeform 582">
              <a:extLst>
                <a:ext uri="{FF2B5EF4-FFF2-40B4-BE49-F238E27FC236}">
                  <a16:creationId xmlns:a16="http://schemas.microsoft.com/office/drawing/2014/main" id="{F53FB2B8-22B9-EB49-B5F4-D357EA27D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2052" y="3971950"/>
              <a:ext cx="205701" cy="95228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4" name="Freeform 583">
              <a:extLst>
                <a:ext uri="{FF2B5EF4-FFF2-40B4-BE49-F238E27FC236}">
                  <a16:creationId xmlns:a16="http://schemas.microsoft.com/office/drawing/2014/main" id="{0C3BB1E5-3E79-F043-A65C-663A3098CD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5789" y="3991650"/>
              <a:ext cx="76308" cy="39406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5" name="Freeform 584">
              <a:extLst>
                <a:ext uri="{FF2B5EF4-FFF2-40B4-BE49-F238E27FC236}">
                  <a16:creationId xmlns:a16="http://schemas.microsoft.com/office/drawing/2014/main" id="{9D559CA5-757D-044D-A489-FAEC1E482C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1959" y="3902989"/>
              <a:ext cx="205701" cy="68959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6" name="Freeform 585">
              <a:extLst>
                <a:ext uri="{FF2B5EF4-FFF2-40B4-BE49-F238E27FC236}">
                  <a16:creationId xmlns:a16="http://schemas.microsoft.com/office/drawing/2014/main" id="{1EDED029-ECB8-A04D-9622-D483DB0BE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618" y="4106579"/>
              <a:ext cx="272053" cy="1838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7" name="Freeform 586">
              <a:extLst>
                <a:ext uri="{FF2B5EF4-FFF2-40B4-BE49-F238E27FC236}">
                  <a16:creationId xmlns:a16="http://schemas.microsoft.com/office/drawing/2014/main" id="{E49D056A-87C9-394A-9328-83023913B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9760" y="4195244"/>
              <a:ext cx="86262" cy="26269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8" name="Freeform 587">
              <a:extLst>
                <a:ext uri="{FF2B5EF4-FFF2-40B4-BE49-F238E27FC236}">
                  <a16:creationId xmlns:a16="http://schemas.microsoft.com/office/drawing/2014/main" id="{F447E105-B2D6-824F-A169-600E4637B1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9853" y="4185393"/>
              <a:ext cx="79625" cy="19703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9" name="Freeform 588">
              <a:extLst>
                <a:ext uri="{FF2B5EF4-FFF2-40B4-BE49-F238E27FC236}">
                  <a16:creationId xmlns:a16="http://schemas.microsoft.com/office/drawing/2014/main" id="{4E358FA0-4DE3-574B-A51E-B2B91A872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040" y="4155837"/>
              <a:ext cx="99532" cy="49258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0" name="Freeform 589">
              <a:extLst>
                <a:ext uri="{FF2B5EF4-FFF2-40B4-BE49-F238E27FC236}">
                  <a16:creationId xmlns:a16="http://schemas.microsoft.com/office/drawing/2014/main" id="{440BDAAF-8504-9B46-8EB3-978EC1566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9995" y="4116434"/>
              <a:ext cx="69672" cy="49258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1" name="Freeform 590">
              <a:extLst>
                <a:ext uri="{FF2B5EF4-FFF2-40B4-BE49-F238E27FC236}">
                  <a16:creationId xmlns:a16="http://schemas.microsoft.com/office/drawing/2014/main" id="{74A9C82D-3F8C-304C-AC28-8F6F85EF8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780" y="4001500"/>
              <a:ext cx="116121" cy="85381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2" name="Freeform 591">
              <a:extLst>
                <a:ext uri="{FF2B5EF4-FFF2-40B4-BE49-F238E27FC236}">
                  <a16:creationId xmlns:a16="http://schemas.microsoft.com/office/drawing/2014/main" id="{F163CDF2-1DCF-0B47-BC6F-EA11A8B114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3991650"/>
              <a:ext cx="86262" cy="29553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3" name="Freeform 592">
              <a:extLst>
                <a:ext uri="{FF2B5EF4-FFF2-40B4-BE49-F238E27FC236}">
                  <a16:creationId xmlns:a16="http://schemas.microsoft.com/office/drawing/2014/main" id="{9F4B6488-0749-944D-9EC0-518E1788F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85" y="3837313"/>
              <a:ext cx="348363" cy="1838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4" name="Freeform 593">
              <a:extLst>
                <a:ext uri="{FF2B5EF4-FFF2-40B4-BE49-F238E27FC236}">
                  <a16:creationId xmlns:a16="http://schemas.microsoft.com/office/drawing/2014/main" id="{670BB52E-BE3F-704D-903A-581632188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5739" y="3748651"/>
              <a:ext cx="106166" cy="49258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5" name="Freeform 594">
              <a:extLst>
                <a:ext uri="{FF2B5EF4-FFF2-40B4-BE49-F238E27FC236}">
                  <a16:creationId xmlns:a16="http://schemas.microsoft.com/office/drawing/2014/main" id="{84365BC9-C8FE-2C4F-B564-E4D398233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2001" y="3902989"/>
              <a:ext cx="195746" cy="108366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6" name="Freeform 595">
              <a:extLst>
                <a:ext uri="{FF2B5EF4-FFF2-40B4-BE49-F238E27FC236}">
                  <a16:creationId xmlns:a16="http://schemas.microsoft.com/office/drawing/2014/main" id="{0232169B-7E63-944F-A0A1-AF7CD1539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1488" y="4001500"/>
              <a:ext cx="172521" cy="49258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7" name="Freeform 596">
              <a:extLst>
                <a:ext uri="{FF2B5EF4-FFF2-40B4-BE49-F238E27FC236}">
                  <a16:creationId xmlns:a16="http://schemas.microsoft.com/office/drawing/2014/main" id="{C4CD334A-B7E4-2343-9B4A-E1ED5ED65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4221513"/>
              <a:ext cx="162568" cy="108366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8" name="Freeform 597">
              <a:extLst>
                <a:ext uri="{FF2B5EF4-FFF2-40B4-BE49-F238E27FC236}">
                  <a16:creationId xmlns:a16="http://schemas.microsoft.com/office/drawing/2014/main" id="{97140FF8-3FA3-F943-93EB-C30710B120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7842" y="4195244"/>
              <a:ext cx="39813" cy="26269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9" name="Freeform 598">
              <a:extLst>
                <a:ext uri="{FF2B5EF4-FFF2-40B4-BE49-F238E27FC236}">
                  <a16:creationId xmlns:a16="http://schemas.microsoft.com/office/drawing/2014/main" id="{94ACE7A0-AEA2-EA4F-B140-975E5B5158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3682" y="4021203"/>
              <a:ext cx="86262" cy="55822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0" name="Freeform 599">
              <a:extLst>
                <a:ext uri="{FF2B5EF4-FFF2-40B4-BE49-F238E27FC236}">
                  <a16:creationId xmlns:a16="http://schemas.microsoft.com/office/drawing/2014/main" id="{572365D1-58FF-E84A-8331-0D0D0D3D95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0130" y="4106579"/>
              <a:ext cx="29859" cy="39406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1" name="Freeform 600">
              <a:extLst>
                <a:ext uri="{FF2B5EF4-FFF2-40B4-BE49-F238E27FC236}">
                  <a16:creationId xmlns:a16="http://schemas.microsoft.com/office/drawing/2014/main" id="{03E0F8B8-4D96-7146-A0F6-F7692BBEC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1627" y="4077028"/>
              <a:ext cx="865932" cy="262702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2" name="Freeform 601">
              <a:extLst>
                <a:ext uri="{FF2B5EF4-FFF2-40B4-BE49-F238E27FC236}">
                  <a16:creationId xmlns:a16="http://schemas.microsoft.com/office/drawing/2014/main" id="{959E3E84-8FFE-2F4A-8F98-2D4FF8340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3623869"/>
              <a:ext cx="573970" cy="357930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3" name="Freeform 602">
              <a:extLst>
                <a:ext uri="{FF2B5EF4-FFF2-40B4-BE49-F238E27FC236}">
                  <a16:creationId xmlns:a16="http://schemas.microsoft.com/office/drawing/2014/main" id="{7B20B575-BC90-194D-B24C-300B379E7A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3775" y="3403859"/>
              <a:ext cx="1516209" cy="781534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4" name="Freeform 604">
              <a:extLst>
                <a:ext uri="{FF2B5EF4-FFF2-40B4-BE49-F238E27FC236}">
                  <a16:creationId xmlns:a16="http://schemas.microsoft.com/office/drawing/2014/main" id="{B8B9012F-A35F-8E49-90BB-8E58FEED6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775" y="3837313"/>
              <a:ext cx="136027" cy="49258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5" name="Freeform 605">
              <a:extLst>
                <a:ext uri="{FF2B5EF4-FFF2-40B4-BE49-F238E27FC236}">
                  <a16:creationId xmlns:a16="http://schemas.microsoft.com/office/drawing/2014/main" id="{9595A6B5-4AE7-D945-A8E6-50DA50F12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5552" y="3876716"/>
              <a:ext cx="56404" cy="19703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6" name="Freeform 606">
              <a:extLst>
                <a:ext uri="{FF2B5EF4-FFF2-40B4-BE49-F238E27FC236}">
                  <a16:creationId xmlns:a16="http://schemas.microsoft.com/office/drawing/2014/main" id="{0384A31D-AF40-1749-B039-F55CE5595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7700" y="4175540"/>
              <a:ext cx="56404" cy="29556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7" name="Freeform 607">
              <a:extLst>
                <a:ext uri="{FF2B5EF4-FFF2-40B4-BE49-F238E27FC236}">
                  <a16:creationId xmlns:a16="http://schemas.microsoft.com/office/drawing/2014/main" id="{33716886-3872-7B4B-9D6B-FFDD3989F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908" y="5515315"/>
              <a:ext cx="49766" cy="39406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8" name="Freeform 608">
              <a:extLst>
                <a:ext uri="{FF2B5EF4-FFF2-40B4-BE49-F238E27FC236}">
                  <a16:creationId xmlns:a16="http://schemas.microsoft.com/office/drawing/2014/main" id="{E83C43DB-8536-2A41-9CFB-E82495A41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9584" y="5505462"/>
              <a:ext cx="9955" cy="985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9" name="Freeform 609">
              <a:extLst>
                <a:ext uri="{FF2B5EF4-FFF2-40B4-BE49-F238E27FC236}">
                  <a16:creationId xmlns:a16="http://schemas.microsoft.com/office/drawing/2014/main" id="{6034CD2D-39FF-2B48-BBF3-D8F72ACCB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7576" y="5515315"/>
              <a:ext cx="66355" cy="59105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1" name="Freeform 615">
              <a:extLst>
                <a:ext uri="{FF2B5EF4-FFF2-40B4-BE49-F238E27FC236}">
                  <a16:creationId xmlns:a16="http://schemas.microsoft.com/office/drawing/2014/main" id="{8772300C-4240-7A47-A8CC-FBD5525FC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1813" y="6461039"/>
              <a:ext cx="69672" cy="29556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3D60A0A-3665-CC4B-853D-25B5E6141DA0}"/>
                </a:ext>
              </a:extLst>
            </p:cNvPr>
            <p:cNvGrpSpPr/>
            <p:nvPr/>
          </p:nvGrpSpPr>
          <p:grpSpPr>
            <a:xfrm>
              <a:off x="7651813" y="8234269"/>
              <a:ext cx="2372184" cy="3618704"/>
              <a:chOff x="7651813" y="7586453"/>
              <a:chExt cx="2372184" cy="3618704"/>
            </a:xfrm>
            <a:grpFill/>
          </p:grpSpPr>
          <p:sp>
            <p:nvSpPr>
              <p:cNvPr id="483" name="Freeform 512">
                <a:extLst>
                  <a:ext uri="{FF2B5EF4-FFF2-40B4-BE49-F238E27FC236}">
                    <a16:creationId xmlns:a16="http://schemas.microsoft.com/office/drawing/2014/main" id="{547B4392-10D6-A64F-8DC5-A779F73C27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09659" y="10981863"/>
                <a:ext cx="116121" cy="59105"/>
              </a:xfrm>
              <a:custGeom>
                <a:avLst/>
                <a:gdLst>
                  <a:gd name="T0" fmla="*/ 10 w 12"/>
                  <a:gd name="T1" fmla="*/ 3 h 6"/>
                  <a:gd name="T2" fmla="*/ 8 w 12"/>
                  <a:gd name="T3" fmla="*/ 2 h 6"/>
                  <a:gd name="T4" fmla="*/ 5 w 12"/>
                  <a:gd name="T5" fmla="*/ 2 h 6"/>
                  <a:gd name="T6" fmla="*/ 3 w 12"/>
                  <a:gd name="T7" fmla="*/ 1 h 6"/>
                  <a:gd name="T8" fmla="*/ 0 w 12"/>
                  <a:gd name="T9" fmla="*/ 3 h 6"/>
                  <a:gd name="T10" fmla="*/ 2 w 12"/>
                  <a:gd name="T11" fmla="*/ 5 h 6"/>
                  <a:gd name="T12" fmla="*/ 6 w 12"/>
                  <a:gd name="T13" fmla="*/ 5 h 6"/>
                  <a:gd name="T14" fmla="*/ 11 w 12"/>
                  <a:gd name="T15" fmla="*/ 3 h 6"/>
                  <a:gd name="T16" fmla="*/ 10 w 12"/>
                  <a:gd name="T17" fmla="*/ 3 h 6"/>
                  <a:gd name="T18" fmla="*/ 10 w 12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10" y="3"/>
                    </a:moveTo>
                    <a:cubicBezTo>
                      <a:pt x="9" y="3"/>
                      <a:pt x="9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4" y="2"/>
                      <a:pt x="4" y="0"/>
                      <a:pt x="3" y="1"/>
                    </a:cubicBezTo>
                    <a:cubicBezTo>
                      <a:pt x="3" y="1"/>
                      <a:pt x="0" y="3"/>
                      <a:pt x="0" y="3"/>
                    </a:cubicBezTo>
                    <a:cubicBezTo>
                      <a:pt x="0" y="3"/>
                      <a:pt x="2" y="5"/>
                      <a:pt x="2" y="5"/>
                    </a:cubicBezTo>
                    <a:cubicBezTo>
                      <a:pt x="3" y="6"/>
                      <a:pt x="5" y="5"/>
                      <a:pt x="6" y="5"/>
                    </a:cubicBezTo>
                    <a:cubicBezTo>
                      <a:pt x="7" y="5"/>
                      <a:pt x="11" y="4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12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4" name="Freeform 513">
                <a:extLst>
                  <a:ext uri="{FF2B5EF4-FFF2-40B4-BE49-F238E27FC236}">
                    <a16:creationId xmlns:a16="http://schemas.microsoft.com/office/drawing/2014/main" id="{437F9190-4CE7-5B47-A68F-2C0D4A005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706" y="11040969"/>
                <a:ext cx="86262" cy="59105"/>
              </a:xfrm>
              <a:custGeom>
                <a:avLst/>
                <a:gdLst>
                  <a:gd name="T0" fmla="*/ 7 w 9"/>
                  <a:gd name="T1" fmla="*/ 3 h 6"/>
                  <a:gd name="T2" fmla="*/ 0 w 9"/>
                  <a:gd name="T3" fmla="*/ 1 h 6"/>
                  <a:gd name="T4" fmla="*/ 2 w 9"/>
                  <a:gd name="T5" fmla="*/ 2 h 6"/>
                  <a:gd name="T6" fmla="*/ 1 w 9"/>
                  <a:gd name="T7" fmla="*/ 5 h 6"/>
                  <a:gd name="T8" fmla="*/ 3 w 9"/>
                  <a:gd name="T9" fmla="*/ 5 h 6"/>
                  <a:gd name="T10" fmla="*/ 4 w 9"/>
                  <a:gd name="T11" fmla="*/ 5 h 6"/>
                  <a:gd name="T12" fmla="*/ 7 w 9"/>
                  <a:gd name="T13" fmla="*/ 3 h 6"/>
                  <a:gd name="T14" fmla="*/ 7 w 9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6">
                    <a:moveTo>
                      <a:pt x="7" y="3"/>
                    </a:moveTo>
                    <a:cubicBezTo>
                      <a:pt x="7" y="2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2"/>
                    </a:cubicBezTo>
                    <a:cubicBezTo>
                      <a:pt x="3" y="3"/>
                      <a:pt x="1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ubicBezTo>
                      <a:pt x="4" y="4"/>
                      <a:pt x="3" y="5"/>
                      <a:pt x="4" y="5"/>
                    </a:cubicBezTo>
                    <a:cubicBezTo>
                      <a:pt x="5" y="6"/>
                      <a:pt x="9" y="4"/>
                      <a:pt x="7" y="3"/>
                    </a:cubicBezTo>
                    <a:cubicBezTo>
                      <a:pt x="6" y="2"/>
                      <a:pt x="8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5" name="Freeform 514">
                <a:extLst>
                  <a:ext uri="{FF2B5EF4-FFF2-40B4-BE49-F238E27FC236}">
                    <a16:creationId xmlns:a16="http://schemas.microsoft.com/office/drawing/2014/main" id="{8088063B-C1B8-1749-B929-3EA5490C0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9755" y="10965444"/>
                <a:ext cx="76308" cy="45973"/>
              </a:xfrm>
              <a:custGeom>
                <a:avLst/>
                <a:gdLst>
                  <a:gd name="T0" fmla="*/ 6 w 8"/>
                  <a:gd name="T1" fmla="*/ 0 h 5"/>
                  <a:gd name="T2" fmla="*/ 3 w 8"/>
                  <a:gd name="T3" fmla="*/ 1 h 5"/>
                  <a:gd name="T4" fmla="*/ 0 w 8"/>
                  <a:gd name="T5" fmla="*/ 1 h 5"/>
                  <a:gd name="T6" fmla="*/ 0 w 8"/>
                  <a:gd name="T7" fmla="*/ 3 h 5"/>
                  <a:gd name="T8" fmla="*/ 5 w 8"/>
                  <a:gd name="T9" fmla="*/ 2 h 5"/>
                  <a:gd name="T10" fmla="*/ 6 w 8"/>
                  <a:gd name="T11" fmla="*/ 0 h 5"/>
                  <a:gd name="T12" fmla="*/ 6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6" y="0"/>
                    </a:moveTo>
                    <a:cubicBezTo>
                      <a:pt x="5" y="0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1"/>
                    </a:cubicBezTo>
                    <a:cubicBezTo>
                      <a:pt x="1" y="0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2"/>
                    </a:cubicBezTo>
                    <a:cubicBezTo>
                      <a:pt x="6" y="2"/>
                      <a:pt x="8" y="0"/>
                      <a:pt x="6" y="0"/>
                    </a:cubicBezTo>
                    <a:cubicBezTo>
                      <a:pt x="5" y="0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6" name="Freeform 515">
                <a:extLst>
                  <a:ext uri="{FF2B5EF4-FFF2-40B4-BE49-F238E27FC236}">
                    <a16:creationId xmlns:a16="http://schemas.microsoft.com/office/drawing/2014/main" id="{886CEA93-664F-064A-9705-91B6CDBECF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9942" y="11001566"/>
                <a:ext cx="79625" cy="49258"/>
              </a:xfrm>
              <a:custGeom>
                <a:avLst/>
                <a:gdLst>
                  <a:gd name="T0" fmla="*/ 7 w 8"/>
                  <a:gd name="T1" fmla="*/ 4 h 5"/>
                  <a:gd name="T2" fmla="*/ 1 w 8"/>
                  <a:gd name="T3" fmla="*/ 1 h 5"/>
                  <a:gd name="T4" fmla="*/ 7 w 8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6" y="3"/>
                      <a:pt x="0" y="0"/>
                      <a:pt x="1" y="1"/>
                    </a:cubicBezTo>
                    <a:cubicBezTo>
                      <a:pt x="2" y="2"/>
                      <a:pt x="8" y="5"/>
                      <a:pt x="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7" name="Freeform 516">
                <a:extLst>
                  <a:ext uri="{FF2B5EF4-FFF2-40B4-BE49-F238E27FC236}">
                    <a16:creationId xmlns:a16="http://schemas.microsoft.com/office/drawing/2014/main" id="{F2B2B63B-622F-9A44-B44A-1A22B0F98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0034" y="10935888"/>
                <a:ext cx="29859" cy="29553"/>
              </a:xfrm>
              <a:custGeom>
                <a:avLst/>
                <a:gdLst>
                  <a:gd name="T0" fmla="*/ 2 w 3"/>
                  <a:gd name="T1" fmla="*/ 2 h 3"/>
                  <a:gd name="T2" fmla="*/ 0 w 3"/>
                  <a:gd name="T3" fmla="*/ 1 h 3"/>
                  <a:gd name="T4" fmla="*/ 2 w 3"/>
                  <a:gd name="T5" fmla="*/ 2 h 3"/>
                  <a:gd name="T6" fmla="*/ 2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3" y="0"/>
                      <a:pt x="2" y="2"/>
                    </a:cubicBezTo>
                    <a:cubicBezTo>
                      <a:pt x="2" y="3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8" name="Freeform 517">
                <a:extLst>
                  <a:ext uri="{FF2B5EF4-FFF2-40B4-BE49-F238E27FC236}">
                    <a16:creationId xmlns:a16="http://schemas.microsoft.com/office/drawing/2014/main" id="{9FD44D8F-EB1C-7244-A9CC-1836A0AAB9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0034" y="10857079"/>
                <a:ext cx="69672" cy="68959"/>
              </a:xfrm>
              <a:custGeom>
                <a:avLst/>
                <a:gdLst>
                  <a:gd name="T0" fmla="*/ 5 w 7"/>
                  <a:gd name="T1" fmla="*/ 2 h 7"/>
                  <a:gd name="T2" fmla="*/ 4 w 7"/>
                  <a:gd name="T3" fmla="*/ 0 h 7"/>
                  <a:gd name="T4" fmla="*/ 2 w 7"/>
                  <a:gd name="T5" fmla="*/ 1 h 7"/>
                  <a:gd name="T6" fmla="*/ 0 w 7"/>
                  <a:gd name="T7" fmla="*/ 1 h 7"/>
                  <a:gd name="T8" fmla="*/ 2 w 7"/>
                  <a:gd name="T9" fmla="*/ 4 h 7"/>
                  <a:gd name="T10" fmla="*/ 0 w 7"/>
                  <a:gd name="T11" fmla="*/ 6 h 7"/>
                  <a:gd name="T12" fmla="*/ 3 w 7"/>
                  <a:gd name="T13" fmla="*/ 5 h 7"/>
                  <a:gd name="T14" fmla="*/ 4 w 7"/>
                  <a:gd name="T15" fmla="*/ 2 h 7"/>
                  <a:gd name="T16" fmla="*/ 4 w 7"/>
                  <a:gd name="T17" fmla="*/ 4 h 7"/>
                  <a:gd name="T18" fmla="*/ 6 w 7"/>
                  <a:gd name="T19" fmla="*/ 2 h 7"/>
                  <a:gd name="T20" fmla="*/ 5 w 7"/>
                  <a:gd name="T21" fmla="*/ 2 h 7"/>
                  <a:gd name="T22" fmla="*/ 5 w 7"/>
                  <a:gd name="T2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7">
                    <a:moveTo>
                      <a:pt x="5" y="2"/>
                    </a:move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1" y="0"/>
                      <a:pt x="2" y="1"/>
                    </a:cubicBezTo>
                    <a:cubicBezTo>
                      <a:pt x="4" y="3"/>
                      <a:pt x="1" y="2"/>
                      <a:pt x="0" y="1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6"/>
                      <a:pt x="1" y="5"/>
                      <a:pt x="0" y="6"/>
                    </a:cubicBezTo>
                    <a:cubicBezTo>
                      <a:pt x="0" y="7"/>
                      <a:pt x="4" y="6"/>
                      <a:pt x="3" y="5"/>
                    </a:cubicBezTo>
                    <a:cubicBezTo>
                      <a:pt x="3" y="5"/>
                      <a:pt x="4" y="3"/>
                      <a:pt x="4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4" y="3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1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9" name="Freeform 518">
                <a:extLst>
                  <a:ext uri="{FF2B5EF4-FFF2-40B4-BE49-F238E27FC236}">
                    <a16:creationId xmlns:a16="http://schemas.microsoft.com/office/drawing/2014/main" id="{A7F59BF1-DF90-584D-8AED-82A9413788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0080" y="10732297"/>
                <a:ext cx="49766" cy="105079"/>
              </a:xfrm>
              <a:custGeom>
                <a:avLst/>
                <a:gdLst>
                  <a:gd name="T0" fmla="*/ 5 w 5"/>
                  <a:gd name="T1" fmla="*/ 7 h 11"/>
                  <a:gd name="T2" fmla="*/ 2 w 5"/>
                  <a:gd name="T3" fmla="*/ 2 h 11"/>
                  <a:gd name="T4" fmla="*/ 1 w 5"/>
                  <a:gd name="T5" fmla="*/ 6 h 11"/>
                  <a:gd name="T6" fmla="*/ 0 w 5"/>
                  <a:gd name="T7" fmla="*/ 9 h 11"/>
                  <a:gd name="T8" fmla="*/ 2 w 5"/>
                  <a:gd name="T9" fmla="*/ 7 h 11"/>
                  <a:gd name="T10" fmla="*/ 5 w 5"/>
                  <a:gd name="T11" fmla="*/ 7 h 11"/>
                  <a:gd name="T12" fmla="*/ 5 w 5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5" y="7"/>
                    </a:moveTo>
                    <a:cubicBezTo>
                      <a:pt x="5" y="6"/>
                      <a:pt x="4" y="0"/>
                      <a:pt x="2" y="2"/>
                    </a:cubicBezTo>
                    <a:cubicBezTo>
                      <a:pt x="2" y="3"/>
                      <a:pt x="3" y="6"/>
                      <a:pt x="1" y="6"/>
                    </a:cubicBezTo>
                    <a:cubicBezTo>
                      <a:pt x="0" y="6"/>
                      <a:pt x="0" y="7"/>
                      <a:pt x="0" y="9"/>
                    </a:cubicBezTo>
                    <a:cubicBezTo>
                      <a:pt x="1" y="9"/>
                      <a:pt x="2" y="7"/>
                      <a:pt x="2" y="7"/>
                    </a:cubicBezTo>
                    <a:cubicBezTo>
                      <a:pt x="1" y="7"/>
                      <a:pt x="5" y="11"/>
                      <a:pt x="5" y="7"/>
                    </a:cubicBezTo>
                    <a:cubicBezTo>
                      <a:pt x="5" y="6"/>
                      <a:pt x="5" y="8"/>
                      <a:pt x="5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0" name="Freeform 519">
                <a:extLst>
                  <a:ext uri="{FF2B5EF4-FFF2-40B4-BE49-F238E27FC236}">
                    <a16:creationId xmlns:a16="http://schemas.microsoft.com/office/drawing/2014/main" id="{24F0F388-718B-EE47-A580-E19B13F8DA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0129" y="10817674"/>
                <a:ext cx="29859" cy="59105"/>
              </a:xfrm>
              <a:custGeom>
                <a:avLst/>
                <a:gdLst>
                  <a:gd name="T0" fmla="*/ 3 w 3"/>
                  <a:gd name="T1" fmla="*/ 2 h 6"/>
                  <a:gd name="T2" fmla="*/ 1 w 3"/>
                  <a:gd name="T3" fmla="*/ 6 h 6"/>
                  <a:gd name="T4" fmla="*/ 3 w 3"/>
                  <a:gd name="T5" fmla="*/ 2 h 6"/>
                  <a:gd name="T6" fmla="*/ 3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3" y="2"/>
                    </a:moveTo>
                    <a:cubicBezTo>
                      <a:pt x="2" y="0"/>
                      <a:pt x="0" y="5"/>
                      <a:pt x="1" y="6"/>
                    </a:cubicBezTo>
                    <a:cubicBezTo>
                      <a:pt x="0" y="5"/>
                      <a:pt x="3" y="3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1" name="Freeform 520">
                <a:extLst>
                  <a:ext uri="{FF2B5EF4-FFF2-40B4-BE49-F238E27FC236}">
                    <a16:creationId xmlns:a16="http://schemas.microsoft.com/office/drawing/2014/main" id="{3659974C-9FE7-B849-AD92-1833B5107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0129" y="10692891"/>
                <a:ext cx="49766" cy="68959"/>
              </a:xfrm>
              <a:custGeom>
                <a:avLst/>
                <a:gdLst>
                  <a:gd name="T0" fmla="*/ 4 w 5"/>
                  <a:gd name="T1" fmla="*/ 2 h 7"/>
                  <a:gd name="T2" fmla="*/ 3 w 5"/>
                  <a:gd name="T3" fmla="*/ 0 h 7"/>
                  <a:gd name="T4" fmla="*/ 2 w 5"/>
                  <a:gd name="T5" fmla="*/ 3 h 7"/>
                  <a:gd name="T6" fmla="*/ 1 w 5"/>
                  <a:gd name="T7" fmla="*/ 2 h 7"/>
                  <a:gd name="T8" fmla="*/ 0 w 5"/>
                  <a:gd name="T9" fmla="*/ 5 h 7"/>
                  <a:gd name="T10" fmla="*/ 2 w 5"/>
                  <a:gd name="T11" fmla="*/ 7 h 7"/>
                  <a:gd name="T12" fmla="*/ 5 w 5"/>
                  <a:gd name="T13" fmla="*/ 5 h 7"/>
                  <a:gd name="T14" fmla="*/ 4 w 5"/>
                  <a:gd name="T15" fmla="*/ 2 h 7"/>
                  <a:gd name="T16" fmla="*/ 4 w 5"/>
                  <a:gd name="T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2"/>
                    </a:moveTo>
                    <a:cubicBezTo>
                      <a:pt x="3" y="3"/>
                      <a:pt x="3" y="0"/>
                      <a:pt x="3" y="0"/>
                    </a:cubicBezTo>
                    <a:cubicBezTo>
                      <a:pt x="3" y="0"/>
                      <a:pt x="3" y="3"/>
                      <a:pt x="2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2" y="2"/>
                      <a:pt x="0" y="5"/>
                      <a:pt x="0" y="5"/>
                    </a:cubicBezTo>
                    <a:cubicBezTo>
                      <a:pt x="0" y="4"/>
                      <a:pt x="4" y="5"/>
                      <a:pt x="2" y="7"/>
                    </a:cubicBezTo>
                    <a:cubicBezTo>
                      <a:pt x="3" y="6"/>
                      <a:pt x="5" y="6"/>
                      <a:pt x="5" y="5"/>
                    </a:cubicBezTo>
                    <a:cubicBezTo>
                      <a:pt x="5" y="4"/>
                      <a:pt x="4" y="1"/>
                      <a:pt x="4" y="2"/>
                    </a:cubicBezTo>
                    <a:cubicBezTo>
                      <a:pt x="3" y="3"/>
                      <a:pt x="4" y="1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2" name="Freeform 521">
                <a:extLst>
                  <a:ext uri="{FF2B5EF4-FFF2-40B4-BE49-F238E27FC236}">
                    <a16:creationId xmlns:a16="http://schemas.microsoft.com/office/drawing/2014/main" id="{AE6235BF-4051-924D-9EC3-24E45FF3C9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9896" y="10502432"/>
                <a:ext cx="49766" cy="45973"/>
              </a:xfrm>
              <a:custGeom>
                <a:avLst/>
                <a:gdLst>
                  <a:gd name="T0" fmla="*/ 3 w 5"/>
                  <a:gd name="T1" fmla="*/ 4 h 5"/>
                  <a:gd name="T2" fmla="*/ 3 w 5"/>
                  <a:gd name="T3" fmla="*/ 0 h 5"/>
                  <a:gd name="T4" fmla="*/ 0 w 5"/>
                  <a:gd name="T5" fmla="*/ 0 h 5"/>
                  <a:gd name="T6" fmla="*/ 2 w 5"/>
                  <a:gd name="T7" fmla="*/ 1 h 5"/>
                  <a:gd name="T8" fmla="*/ 3 w 5"/>
                  <a:gd name="T9" fmla="*/ 4 h 5"/>
                  <a:gd name="T10" fmla="*/ 3 w 5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5" y="2"/>
                      <a:pt x="2" y="2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0"/>
                      <a:pt x="2" y="1"/>
                      <a:pt x="2" y="1"/>
                    </a:cubicBezTo>
                    <a:cubicBezTo>
                      <a:pt x="2" y="2"/>
                      <a:pt x="3" y="4"/>
                      <a:pt x="3" y="4"/>
                    </a:cubicBezTo>
                    <a:cubicBezTo>
                      <a:pt x="4" y="3"/>
                      <a:pt x="2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3" name="Freeform 522">
                <a:extLst>
                  <a:ext uri="{FF2B5EF4-FFF2-40B4-BE49-F238E27FC236}">
                    <a16:creationId xmlns:a16="http://schemas.microsoft.com/office/drawing/2014/main" id="{BC64287C-7544-D24D-9049-5E71E3D808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9849" y="10328394"/>
                <a:ext cx="59717" cy="105079"/>
              </a:xfrm>
              <a:custGeom>
                <a:avLst/>
                <a:gdLst>
                  <a:gd name="T0" fmla="*/ 3 w 6"/>
                  <a:gd name="T1" fmla="*/ 10 h 11"/>
                  <a:gd name="T2" fmla="*/ 0 w 6"/>
                  <a:gd name="T3" fmla="*/ 9 h 11"/>
                  <a:gd name="T4" fmla="*/ 1 w 6"/>
                  <a:gd name="T5" fmla="*/ 2 h 11"/>
                  <a:gd name="T6" fmla="*/ 4 w 6"/>
                  <a:gd name="T7" fmla="*/ 3 h 11"/>
                  <a:gd name="T8" fmla="*/ 3 w 6"/>
                  <a:gd name="T9" fmla="*/ 10 h 11"/>
                  <a:gd name="T10" fmla="*/ 3 w 6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3" y="10"/>
                    </a:moveTo>
                    <a:cubicBezTo>
                      <a:pt x="1" y="11"/>
                      <a:pt x="0" y="11"/>
                      <a:pt x="0" y="9"/>
                    </a:cubicBezTo>
                    <a:cubicBezTo>
                      <a:pt x="1" y="7"/>
                      <a:pt x="1" y="4"/>
                      <a:pt x="1" y="2"/>
                    </a:cubicBezTo>
                    <a:cubicBezTo>
                      <a:pt x="1" y="0"/>
                      <a:pt x="5" y="0"/>
                      <a:pt x="4" y="3"/>
                    </a:cubicBezTo>
                    <a:cubicBezTo>
                      <a:pt x="4" y="5"/>
                      <a:pt x="6" y="8"/>
                      <a:pt x="3" y="10"/>
                    </a:cubicBezTo>
                    <a:cubicBezTo>
                      <a:pt x="2" y="10"/>
                      <a:pt x="4" y="9"/>
                      <a:pt x="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4" name="Freeform 523">
                <a:extLst>
                  <a:ext uri="{FF2B5EF4-FFF2-40B4-BE49-F238E27FC236}">
                    <a16:creationId xmlns:a16="http://schemas.microsoft.com/office/drawing/2014/main" id="{D1950AD6-608B-3245-BCAA-3E03039630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5593" y="7596303"/>
                <a:ext cx="46449" cy="39406"/>
              </a:xfrm>
              <a:custGeom>
                <a:avLst/>
                <a:gdLst>
                  <a:gd name="T0" fmla="*/ 3 w 5"/>
                  <a:gd name="T1" fmla="*/ 3 h 4"/>
                  <a:gd name="T2" fmla="*/ 1 w 5"/>
                  <a:gd name="T3" fmla="*/ 1 h 4"/>
                  <a:gd name="T4" fmla="*/ 3 w 5"/>
                  <a:gd name="T5" fmla="*/ 3 h 4"/>
                  <a:gd name="T6" fmla="*/ 3 w 5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3" y="3"/>
                    </a:moveTo>
                    <a:cubicBezTo>
                      <a:pt x="2" y="4"/>
                      <a:pt x="0" y="3"/>
                      <a:pt x="1" y="1"/>
                    </a:cubicBezTo>
                    <a:cubicBezTo>
                      <a:pt x="1" y="0"/>
                      <a:pt x="5" y="2"/>
                      <a:pt x="3" y="3"/>
                    </a:cubicBezTo>
                    <a:cubicBezTo>
                      <a:pt x="2" y="4"/>
                      <a:pt x="5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5" name="Freeform 524">
                <a:extLst>
                  <a:ext uri="{FF2B5EF4-FFF2-40B4-BE49-F238E27FC236}">
                    <a16:creationId xmlns:a16="http://schemas.microsoft.com/office/drawing/2014/main" id="{8110BC22-60FD-2F43-8940-FDC9C73EE5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3630" y="7655412"/>
                <a:ext cx="56400" cy="75528"/>
              </a:xfrm>
              <a:custGeom>
                <a:avLst/>
                <a:gdLst>
                  <a:gd name="T0" fmla="*/ 1 w 6"/>
                  <a:gd name="T1" fmla="*/ 5 h 8"/>
                  <a:gd name="T2" fmla="*/ 2 w 6"/>
                  <a:gd name="T3" fmla="*/ 4 h 8"/>
                  <a:gd name="T4" fmla="*/ 4 w 6"/>
                  <a:gd name="T5" fmla="*/ 2 h 8"/>
                  <a:gd name="T6" fmla="*/ 1 w 6"/>
                  <a:gd name="T7" fmla="*/ 5 h 8"/>
                  <a:gd name="T8" fmla="*/ 1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3" y="4"/>
                      <a:pt x="3" y="0"/>
                      <a:pt x="4" y="2"/>
                    </a:cubicBezTo>
                    <a:cubicBezTo>
                      <a:pt x="6" y="4"/>
                      <a:pt x="2" y="8"/>
                      <a:pt x="1" y="5"/>
                    </a:cubicBezTo>
                    <a:cubicBezTo>
                      <a:pt x="0" y="4"/>
                      <a:pt x="1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6" name="Freeform 525">
                <a:extLst>
                  <a:ext uri="{FF2B5EF4-FFF2-40B4-BE49-F238E27FC236}">
                    <a16:creationId xmlns:a16="http://schemas.microsoft.com/office/drawing/2014/main" id="{79E011CE-0D33-CB4E-98F5-9CA7A01929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17788" y="8177531"/>
                <a:ext cx="136027" cy="124782"/>
              </a:xfrm>
              <a:custGeom>
                <a:avLst/>
                <a:gdLst>
                  <a:gd name="T0" fmla="*/ 12 w 14"/>
                  <a:gd name="T1" fmla="*/ 4 h 13"/>
                  <a:gd name="T2" fmla="*/ 10 w 14"/>
                  <a:gd name="T3" fmla="*/ 3 h 13"/>
                  <a:gd name="T4" fmla="*/ 6 w 14"/>
                  <a:gd name="T5" fmla="*/ 1 h 13"/>
                  <a:gd name="T6" fmla="*/ 2 w 14"/>
                  <a:gd name="T7" fmla="*/ 1 h 13"/>
                  <a:gd name="T8" fmla="*/ 1 w 14"/>
                  <a:gd name="T9" fmla="*/ 2 h 13"/>
                  <a:gd name="T10" fmla="*/ 2 w 14"/>
                  <a:gd name="T11" fmla="*/ 4 h 13"/>
                  <a:gd name="T12" fmla="*/ 1 w 14"/>
                  <a:gd name="T13" fmla="*/ 7 h 13"/>
                  <a:gd name="T14" fmla="*/ 2 w 14"/>
                  <a:gd name="T15" fmla="*/ 10 h 13"/>
                  <a:gd name="T16" fmla="*/ 4 w 14"/>
                  <a:gd name="T17" fmla="*/ 10 h 13"/>
                  <a:gd name="T18" fmla="*/ 7 w 14"/>
                  <a:gd name="T19" fmla="*/ 12 h 13"/>
                  <a:gd name="T20" fmla="*/ 10 w 14"/>
                  <a:gd name="T21" fmla="*/ 10 h 13"/>
                  <a:gd name="T22" fmla="*/ 12 w 14"/>
                  <a:gd name="T23" fmla="*/ 4 h 13"/>
                  <a:gd name="T24" fmla="*/ 12 w 14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3">
                    <a:moveTo>
                      <a:pt x="12" y="4"/>
                    </a:moveTo>
                    <a:cubicBezTo>
                      <a:pt x="12" y="3"/>
                      <a:pt x="11" y="3"/>
                      <a:pt x="10" y="3"/>
                    </a:cubicBezTo>
                    <a:cubicBezTo>
                      <a:pt x="8" y="2"/>
                      <a:pt x="8" y="1"/>
                      <a:pt x="6" y="1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4"/>
                      <a:pt x="1" y="3"/>
                      <a:pt x="2" y="4"/>
                    </a:cubicBezTo>
                    <a:cubicBezTo>
                      <a:pt x="2" y="4"/>
                      <a:pt x="1" y="7"/>
                      <a:pt x="1" y="7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3" y="11"/>
                      <a:pt x="3" y="10"/>
                      <a:pt x="4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3"/>
                      <a:pt x="8" y="11"/>
                      <a:pt x="10" y="10"/>
                    </a:cubicBezTo>
                    <a:cubicBezTo>
                      <a:pt x="12" y="8"/>
                      <a:pt x="14" y="7"/>
                      <a:pt x="12" y="4"/>
                    </a:cubicBezTo>
                    <a:cubicBezTo>
                      <a:pt x="12" y="2"/>
                      <a:pt x="14" y="8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0" name="Freeform 614">
                <a:extLst>
                  <a:ext uri="{FF2B5EF4-FFF2-40B4-BE49-F238E27FC236}">
                    <a16:creationId xmlns:a16="http://schemas.microsoft.com/office/drawing/2014/main" id="{4035361A-E4AB-FB49-A465-1012CF667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8113" y="9701195"/>
                <a:ext cx="99532" cy="85381"/>
              </a:xfrm>
              <a:custGeom>
                <a:avLst/>
                <a:gdLst>
                  <a:gd name="T0" fmla="*/ 4 w 10"/>
                  <a:gd name="T1" fmla="*/ 4 h 9"/>
                  <a:gd name="T2" fmla="*/ 0 w 10"/>
                  <a:gd name="T3" fmla="*/ 8 h 9"/>
                  <a:gd name="T4" fmla="*/ 2 w 10"/>
                  <a:gd name="T5" fmla="*/ 8 h 9"/>
                  <a:gd name="T6" fmla="*/ 5 w 10"/>
                  <a:gd name="T7" fmla="*/ 5 h 9"/>
                  <a:gd name="T8" fmla="*/ 8 w 10"/>
                  <a:gd name="T9" fmla="*/ 0 h 9"/>
                  <a:gd name="T10" fmla="*/ 4 w 10"/>
                  <a:gd name="T11" fmla="*/ 4 h 9"/>
                  <a:gd name="T12" fmla="*/ 4 w 10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4" y="4"/>
                    </a:moveTo>
                    <a:cubicBezTo>
                      <a:pt x="4" y="5"/>
                      <a:pt x="1" y="7"/>
                      <a:pt x="0" y="8"/>
                    </a:cubicBezTo>
                    <a:cubicBezTo>
                      <a:pt x="0" y="9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6" y="4"/>
                      <a:pt x="10" y="0"/>
                      <a:pt x="8" y="0"/>
                    </a:cubicBezTo>
                    <a:cubicBezTo>
                      <a:pt x="7" y="0"/>
                      <a:pt x="4" y="3"/>
                      <a:pt x="4" y="4"/>
                    </a:cubicBezTo>
                    <a:cubicBezTo>
                      <a:pt x="4" y="5"/>
                      <a:pt x="4" y="3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2" name="Freeform 616">
                <a:extLst>
                  <a:ext uri="{FF2B5EF4-FFF2-40B4-BE49-F238E27FC236}">
                    <a16:creationId xmlns:a16="http://schemas.microsoft.com/office/drawing/2014/main" id="{B402D925-16B0-DC4F-9C3C-452B10159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1901" y="11001561"/>
                <a:ext cx="175842" cy="154337"/>
              </a:xfrm>
              <a:custGeom>
                <a:avLst/>
                <a:gdLst>
                  <a:gd name="T0" fmla="*/ 17 w 18"/>
                  <a:gd name="T1" fmla="*/ 14 h 16"/>
                  <a:gd name="T2" fmla="*/ 8 w 18"/>
                  <a:gd name="T3" fmla="*/ 9 h 16"/>
                  <a:gd name="T4" fmla="*/ 4 w 18"/>
                  <a:gd name="T5" fmla="*/ 5 h 16"/>
                  <a:gd name="T6" fmla="*/ 1 w 18"/>
                  <a:gd name="T7" fmla="*/ 3 h 16"/>
                  <a:gd name="T8" fmla="*/ 2 w 18"/>
                  <a:gd name="T9" fmla="*/ 2 h 16"/>
                  <a:gd name="T10" fmla="*/ 0 w 18"/>
                  <a:gd name="T11" fmla="*/ 0 h 16"/>
                  <a:gd name="T12" fmla="*/ 0 w 18"/>
                  <a:gd name="T13" fmla="*/ 14 h 16"/>
                  <a:gd name="T14" fmla="*/ 7 w 18"/>
                  <a:gd name="T15" fmla="*/ 15 h 16"/>
                  <a:gd name="T16" fmla="*/ 10 w 18"/>
                  <a:gd name="T17" fmla="*/ 16 h 16"/>
                  <a:gd name="T18" fmla="*/ 13 w 18"/>
                  <a:gd name="T19" fmla="*/ 15 h 16"/>
                  <a:gd name="T20" fmla="*/ 18 w 18"/>
                  <a:gd name="T21" fmla="*/ 14 h 16"/>
                  <a:gd name="T22" fmla="*/ 17 w 18"/>
                  <a:gd name="T23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6">
                    <a:moveTo>
                      <a:pt x="17" y="14"/>
                    </a:moveTo>
                    <a:cubicBezTo>
                      <a:pt x="13" y="14"/>
                      <a:pt x="11" y="11"/>
                      <a:pt x="8" y="9"/>
                    </a:cubicBezTo>
                    <a:cubicBezTo>
                      <a:pt x="7" y="7"/>
                      <a:pt x="5" y="6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6" y="15"/>
                      <a:pt x="7" y="15"/>
                    </a:cubicBezTo>
                    <a:cubicBezTo>
                      <a:pt x="8" y="15"/>
                      <a:pt x="9" y="15"/>
                      <a:pt x="10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4" y="15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7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3" name="Freeform 617">
                <a:extLst>
                  <a:ext uri="{FF2B5EF4-FFF2-40B4-BE49-F238E27FC236}">
                    <a16:creationId xmlns:a16="http://schemas.microsoft.com/office/drawing/2014/main" id="{873AD6BB-C2C4-8446-AA1B-09D0F8200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6111" y="10981863"/>
                <a:ext cx="291962" cy="223294"/>
              </a:xfrm>
              <a:custGeom>
                <a:avLst/>
                <a:gdLst>
                  <a:gd name="T0" fmla="*/ 19 w 30"/>
                  <a:gd name="T1" fmla="*/ 17 h 23"/>
                  <a:gd name="T2" fmla="*/ 19 w 30"/>
                  <a:gd name="T3" fmla="*/ 7 h 23"/>
                  <a:gd name="T4" fmla="*/ 19 w 30"/>
                  <a:gd name="T5" fmla="*/ 3 h 23"/>
                  <a:gd name="T6" fmla="*/ 15 w 30"/>
                  <a:gd name="T7" fmla="*/ 1 h 23"/>
                  <a:gd name="T8" fmla="*/ 12 w 30"/>
                  <a:gd name="T9" fmla="*/ 3 h 23"/>
                  <a:gd name="T10" fmla="*/ 13 w 30"/>
                  <a:gd name="T11" fmla="*/ 6 h 23"/>
                  <a:gd name="T12" fmla="*/ 15 w 30"/>
                  <a:gd name="T13" fmla="*/ 6 h 23"/>
                  <a:gd name="T14" fmla="*/ 14 w 30"/>
                  <a:gd name="T15" fmla="*/ 8 h 23"/>
                  <a:gd name="T16" fmla="*/ 13 w 30"/>
                  <a:gd name="T17" fmla="*/ 11 h 23"/>
                  <a:gd name="T18" fmla="*/ 16 w 30"/>
                  <a:gd name="T19" fmla="*/ 13 h 23"/>
                  <a:gd name="T20" fmla="*/ 12 w 30"/>
                  <a:gd name="T21" fmla="*/ 13 h 23"/>
                  <a:gd name="T22" fmla="*/ 9 w 30"/>
                  <a:gd name="T23" fmla="*/ 12 h 23"/>
                  <a:gd name="T24" fmla="*/ 10 w 30"/>
                  <a:gd name="T25" fmla="*/ 12 h 23"/>
                  <a:gd name="T26" fmla="*/ 10 w 30"/>
                  <a:gd name="T27" fmla="*/ 9 h 23"/>
                  <a:gd name="T28" fmla="*/ 8 w 30"/>
                  <a:gd name="T29" fmla="*/ 11 h 23"/>
                  <a:gd name="T30" fmla="*/ 5 w 30"/>
                  <a:gd name="T31" fmla="*/ 11 h 23"/>
                  <a:gd name="T32" fmla="*/ 0 w 30"/>
                  <a:gd name="T33" fmla="*/ 12 h 23"/>
                  <a:gd name="T34" fmla="*/ 2 w 30"/>
                  <a:gd name="T35" fmla="*/ 12 h 23"/>
                  <a:gd name="T36" fmla="*/ 3 w 30"/>
                  <a:gd name="T37" fmla="*/ 12 h 23"/>
                  <a:gd name="T38" fmla="*/ 5 w 30"/>
                  <a:gd name="T39" fmla="*/ 12 h 23"/>
                  <a:gd name="T40" fmla="*/ 6 w 30"/>
                  <a:gd name="T41" fmla="*/ 13 h 23"/>
                  <a:gd name="T42" fmla="*/ 4 w 30"/>
                  <a:gd name="T43" fmla="*/ 15 h 23"/>
                  <a:gd name="T44" fmla="*/ 6 w 30"/>
                  <a:gd name="T45" fmla="*/ 15 h 23"/>
                  <a:gd name="T46" fmla="*/ 8 w 30"/>
                  <a:gd name="T47" fmla="*/ 16 h 23"/>
                  <a:gd name="T48" fmla="*/ 7 w 30"/>
                  <a:gd name="T49" fmla="*/ 16 h 23"/>
                  <a:gd name="T50" fmla="*/ 10 w 30"/>
                  <a:gd name="T51" fmla="*/ 17 h 23"/>
                  <a:gd name="T52" fmla="*/ 12 w 30"/>
                  <a:gd name="T53" fmla="*/ 17 h 23"/>
                  <a:gd name="T54" fmla="*/ 17 w 30"/>
                  <a:gd name="T55" fmla="*/ 21 h 23"/>
                  <a:gd name="T56" fmla="*/ 16 w 30"/>
                  <a:gd name="T57" fmla="*/ 20 h 23"/>
                  <a:gd name="T58" fmla="*/ 23 w 30"/>
                  <a:gd name="T59" fmla="*/ 23 h 23"/>
                  <a:gd name="T60" fmla="*/ 19 w 30"/>
                  <a:gd name="T61" fmla="*/ 18 h 23"/>
                  <a:gd name="T62" fmla="*/ 24 w 30"/>
                  <a:gd name="T63" fmla="*/ 19 h 23"/>
                  <a:gd name="T64" fmla="*/ 30 w 30"/>
                  <a:gd name="T65" fmla="*/ 18 h 23"/>
                  <a:gd name="T66" fmla="*/ 19 w 30"/>
                  <a:gd name="T6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0" h="23">
                    <a:moveTo>
                      <a:pt x="19" y="17"/>
                    </a:moveTo>
                    <a:cubicBezTo>
                      <a:pt x="19" y="13"/>
                      <a:pt x="19" y="10"/>
                      <a:pt x="19" y="7"/>
                    </a:cubicBezTo>
                    <a:cubicBezTo>
                      <a:pt x="19" y="6"/>
                      <a:pt x="19" y="4"/>
                      <a:pt x="19" y="3"/>
                    </a:cubicBezTo>
                    <a:cubicBezTo>
                      <a:pt x="19" y="2"/>
                      <a:pt x="16" y="0"/>
                      <a:pt x="15" y="1"/>
                    </a:cubicBezTo>
                    <a:cubicBezTo>
                      <a:pt x="14" y="2"/>
                      <a:pt x="12" y="1"/>
                      <a:pt x="12" y="3"/>
                    </a:cubicBezTo>
                    <a:cubicBezTo>
                      <a:pt x="11" y="5"/>
                      <a:pt x="9" y="7"/>
                      <a:pt x="13" y="6"/>
                    </a:cubicBezTo>
                    <a:cubicBezTo>
                      <a:pt x="13" y="6"/>
                      <a:pt x="15" y="6"/>
                      <a:pt x="15" y="6"/>
                    </a:cubicBezTo>
                    <a:cubicBezTo>
                      <a:pt x="16" y="6"/>
                      <a:pt x="14" y="8"/>
                      <a:pt x="14" y="8"/>
                    </a:cubicBezTo>
                    <a:cubicBezTo>
                      <a:pt x="13" y="8"/>
                      <a:pt x="11" y="10"/>
                      <a:pt x="13" y="11"/>
                    </a:cubicBezTo>
                    <a:cubicBezTo>
                      <a:pt x="13" y="12"/>
                      <a:pt x="16" y="12"/>
                      <a:pt x="16" y="13"/>
                    </a:cubicBezTo>
                    <a:cubicBezTo>
                      <a:pt x="16" y="13"/>
                      <a:pt x="12" y="13"/>
                      <a:pt x="12" y="13"/>
                    </a:cubicBezTo>
                    <a:cubicBezTo>
                      <a:pt x="11" y="13"/>
                      <a:pt x="9" y="12"/>
                      <a:pt x="9" y="12"/>
                    </a:cubicBezTo>
                    <a:cubicBezTo>
                      <a:pt x="9" y="12"/>
                      <a:pt x="10" y="13"/>
                      <a:pt x="10" y="12"/>
                    </a:cubicBezTo>
                    <a:cubicBezTo>
                      <a:pt x="10" y="11"/>
                      <a:pt x="11" y="10"/>
                      <a:pt x="10" y="9"/>
                    </a:cubicBezTo>
                    <a:cubicBezTo>
                      <a:pt x="10" y="9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1"/>
                    </a:cubicBezTo>
                    <a:cubicBezTo>
                      <a:pt x="4" y="11"/>
                      <a:pt x="0" y="10"/>
                      <a:pt x="0" y="12"/>
                    </a:cubicBezTo>
                    <a:cubicBezTo>
                      <a:pt x="0" y="13"/>
                      <a:pt x="2" y="12"/>
                      <a:pt x="2" y="12"/>
                    </a:cubicBezTo>
                    <a:cubicBezTo>
                      <a:pt x="3" y="11"/>
                      <a:pt x="2" y="12"/>
                      <a:pt x="3" y="12"/>
                    </a:cubicBezTo>
                    <a:cubicBezTo>
                      <a:pt x="4" y="13"/>
                      <a:pt x="4" y="11"/>
                      <a:pt x="5" y="12"/>
                    </a:cubicBezTo>
                    <a:cubicBezTo>
                      <a:pt x="5" y="12"/>
                      <a:pt x="6" y="13"/>
                      <a:pt x="6" y="13"/>
                    </a:cubicBezTo>
                    <a:cubicBezTo>
                      <a:pt x="6" y="13"/>
                      <a:pt x="2" y="14"/>
                      <a:pt x="4" y="15"/>
                    </a:cubicBezTo>
                    <a:cubicBezTo>
                      <a:pt x="5" y="16"/>
                      <a:pt x="6" y="14"/>
                      <a:pt x="6" y="15"/>
                    </a:cubicBezTo>
                    <a:cubicBezTo>
                      <a:pt x="7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7" y="16"/>
                    </a:cubicBezTo>
                    <a:cubicBezTo>
                      <a:pt x="7" y="17"/>
                      <a:pt x="9" y="17"/>
                      <a:pt x="10" y="17"/>
                    </a:cubicBezTo>
                    <a:cubicBezTo>
                      <a:pt x="11" y="17"/>
                      <a:pt x="11" y="15"/>
                      <a:pt x="12" y="17"/>
                    </a:cubicBezTo>
                    <a:cubicBezTo>
                      <a:pt x="12" y="17"/>
                      <a:pt x="16" y="22"/>
                      <a:pt x="17" y="21"/>
                    </a:cubicBezTo>
                    <a:cubicBezTo>
                      <a:pt x="17" y="21"/>
                      <a:pt x="16" y="20"/>
                      <a:pt x="16" y="20"/>
                    </a:cubicBezTo>
                    <a:cubicBezTo>
                      <a:pt x="16" y="19"/>
                      <a:pt x="22" y="23"/>
                      <a:pt x="23" y="23"/>
                    </a:cubicBezTo>
                    <a:cubicBezTo>
                      <a:pt x="23" y="22"/>
                      <a:pt x="19" y="19"/>
                      <a:pt x="19" y="18"/>
                    </a:cubicBezTo>
                    <a:cubicBezTo>
                      <a:pt x="20" y="18"/>
                      <a:pt x="24" y="19"/>
                      <a:pt x="24" y="19"/>
                    </a:cubicBezTo>
                    <a:cubicBezTo>
                      <a:pt x="26" y="19"/>
                      <a:pt x="28" y="19"/>
                      <a:pt x="30" y="18"/>
                    </a:cubicBezTo>
                    <a:cubicBezTo>
                      <a:pt x="27" y="16"/>
                      <a:pt x="23" y="17"/>
                      <a:pt x="19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4" name="Freeform 618">
                <a:extLst>
                  <a:ext uri="{FF2B5EF4-FFF2-40B4-BE49-F238E27FC236}">
                    <a16:creationId xmlns:a16="http://schemas.microsoft.com/office/drawing/2014/main" id="{752468F3-2494-E644-B860-5181F9B7C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09659" y="7635707"/>
                <a:ext cx="739859" cy="531968"/>
              </a:xfrm>
              <a:custGeom>
                <a:avLst/>
                <a:gdLst>
                  <a:gd name="T0" fmla="*/ 63 w 76"/>
                  <a:gd name="T1" fmla="*/ 28 h 55"/>
                  <a:gd name="T2" fmla="*/ 66 w 76"/>
                  <a:gd name="T3" fmla="*/ 24 h 55"/>
                  <a:gd name="T4" fmla="*/ 67 w 76"/>
                  <a:gd name="T5" fmla="*/ 22 h 55"/>
                  <a:gd name="T6" fmla="*/ 67 w 76"/>
                  <a:gd name="T7" fmla="*/ 18 h 55"/>
                  <a:gd name="T8" fmla="*/ 61 w 76"/>
                  <a:gd name="T9" fmla="*/ 15 h 55"/>
                  <a:gd name="T10" fmla="*/ 63 w 76"/>
                  <a:gd name="T11" fmla="*/ 14 h 55"/>
                  <a:gd name="T12" fmla="*/ 64 w 76"/>
                  <a:gd name="T13" fmla="*/ 11 h 55"/>
                  <a:gd name="T14" fmla="*/ 60 w 76"/>
                  <a:gd name="T15" fmla="*/ 9 h 55"/>
                  <a:gd name="T16" fmla="*/ 59 w 76"/>
                  <a:gd name="T17" fmla="*/ 8 h 55"/>
                  <a:gd name="T18" fmla="*/ 57 w 76"/>
                  <a:gd name="T19" fmla="*/ 9 h 55"/>
                  <a:gd name="T20" fmla="*/ 57 w 76"/>
                  <a:gd name="T21" fmla="*/ 7 h 55"/>
                  <a:gd name="T22" fmla="*/ 54 w 76"/>
                  <a:gd name="T23" fmla="*/ 8 h 55"/>
                  <a:gd name="T24" fmla="*/ 54 w 76"/>
                  <a:gd name="T25" fmla="*/ 6 h 55"/>
                  <a:gd name="T26" fmla="*/ 58 w 76"/>
                  <a:gd name="T27" fmla="*/ 5 h 55"/>
                  <a:gd name="T28" fmla="*/ 55 w 76"/>
                  <a:gd name="T29" fmla="*/ 4 h 55"/>
                  <a:gd name="T30" fmla="*/ 49 w 76"/>
                  <a:gd name="T31" fmla="*/ 4 h 55"/>
                  <a:gd name="T32" fmla="*/ 44 w 76"/>
                  <a:gd name="T33" fmla="*/ 7 h 55"/>
                  <a:gd name="T34" fmla="*/ 38 w 76"/>
                  <a:gd name="T35" fmla="*/ 5 h 55"/>
                  <a:gd name="T36" fmla="*/ 29 w 76"/>
                  <a:gd name="T37" fmla="*/ 5 h 55"/>
                  <a:gd name="T38" fmla="*/ 26 w 76"/>
                  <a:gd name="T39" fmla="*/ 2 h 55"/>
                  <a:gd name="T40" fmla="*/ 20 w 76"/>
                  <a:gd name="T41" fmla="*/ 0 h 55"/>
                  <a:gd name="T42" fmla="*/ 11 w 76"/>
                  <a:gd name="T43" fmla="*/ 4 h 55"/>
                  <a:gd name="T44" fmla="*/ 13 w 76"/>
                  <a:gd name="T45" fmla="*/ 12 h 55"/>
                  <a:gd name="T46" fmla="*/ 8 w 76"/>
                  <a:gd name="T47" fmla="*/ 8 h 55"/>
                  <a:gd name="T48" fmla="*/ 10 w 76"/>
                  <a:gd name="T49" fmla="*/ 5 h 55"/>
                  <a:gd name="T50" fmla="*/ 8 w 76"/>
                  <a:gd name="T51" fmla="*/ 1 h 55"/>
                  <a:gd name="T52" fmla="*/ 4 w 76"/>
                  <a:gd name="T53" fmla="*/ 7 h 55"/>
                  <a:gd name="T54" fmla="*/ 3 w 76"/>
                  <a:gd name="T55" fmla="*/ 12 h 55"/>
                  <a:gd name="T56" fmla="*/ 5 w 76"/>
                  <a:gd name="T57" fmla="*/ 13 h 55"/>
                  <a:gd name="T58" fmla="*/ 7 w 76"/>
                  <a:gd name="T59" fmla="*/ 16 h 55"/>
                  <a:gd name="T60" fmla="*/ 10 w 76"/>
                  <a:gd name="T61" fmla="*/ 23 h 55"/>
                  <a:gd name="T62" fmla="*/ 13 w 76"/>
                  <a:gd name="T63" fmla="*/ 23 h 55"/>
                  <a:gd name="T64" fmla="*/ 15 w 76"/>
                  <a:gd name="T65" fmla="*/ 22 h 55"/>
                  <a:gd name="T66" fmla="*/ 21 w 76"/>
                  <a:gd name="T67" fmla="*/ 27 h 55"/>
                  <a:gd name="T68" fmla="*/ 23 w 76"/>
                  <a:gd name="T69" fmla="*/ 27 h 55"/>
                  <a:gd name="T70" fmla="*/ 26 w 76"/>
                  <a:gd name="T71" fmla="*/ 27 h 55"/>
                  <a:gd name="T72" fmla="*/ 31 w 76"/>
                  <a:gd name="T73" fmla="*/ 29 h 55"/>
                  <a:gd name="T74" fmla="*/ 31 w 76"/>
                  <a:gd name="T75" fmla="*/ 38 h 55"/>
                  <a:gd name="T76" fmla="*/ 32 w 76"/>
                  <a:gd name="T77" fmla="*/ 41 h 55"/>
                  <a:gd name="T78" fmla="*/ 30 w 76"/>
                  <a:gd name="T79" fmla="*/ 44 h 55"/>
                  <a:gd name="T80" fmla="*/ 40 w 76"/>
                  <a:gd name="T81" fmla="*/ 53 h 55"/>
                  <a:gd name="T82" fmla="*/ 42 w 76"/>
                  <a:gd name="T83" fmla="*/ 54 h 55"/>
                  <a:gd name="T84" fmla="*/ 45 w 76"/>
                  <a:gd name="T85" fmla="*/ 52 h 55"/>
                  <a:gd name="T86" fmla="*/ 51 w 76"/>
                  <a:gd name="T87" fmla="*/ 47 h 55"/>
                  <a:gd name="T88" fmla="*/ 49 w 76"/>
                  <a:gd name="T89" fmla="*/ 44 h 55"/>
                  <a:gd name="T90" fmla="*/ 48 w 76"/>
                  <a:gd name="T91" fmla="*/ 41 h 55"/>
                  <a:gd name="T92" fmla="*/ 45 w 76"/>
                  <a:gd name="T93" fmla="*/ 38 h 55"/>
                  <a:gd name="T94" fmla="*/ 52 w 76"/>
                  <a:gd name="T95" fmla="*/ 38 h 55"/>
                  <a:gd name="T96" fmla="*/ 54 w 76"/>
                  <a:gd name="T97" fmla="*/ 40 h 55"/>
                  <a:gd name="T98" fmla="*/ 56 w 76"/>
                  <a:gd name="T99" fmla="*/ 38 h 55"/>
                  <a:gd name="T100" fmla="*/ 62 w 76"/>
                  <a:gd name="T101" fmla="*/ 36 h 55"/>
                  <a:gd name="T102" fmla="*/ 67 w 76"/>
                  <a:gd name="T103" fmla="*/ 33 h 55"/>
                  <a:gd name="T104" fmla="*/ 63 w 76"/>
                  <a:gd name="T105" fmla="*/ 2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6" h="55">
                    <a:moveTo>
                      <a:pt x="63" y="28"/>
                    </a:moveTo>
                    <a:cubicBezTo>
                      <a:pt x="63" y="26"/>
                      <a:pt x="63" y="25"/>
                      <a:pt x="66" y="24"/>
                    </a:cubicBezTo>
                    <a:cubicBezTo>
                      <a:pt x="66" y="23"/>
                      <a:pt x="68" y="23"/>
                      <a:pt x="67" y="22"/>
                    </a:cubicBezTo>
                    <a:cubicBezTo>
                      <a:pt x="66" y="21"/>
                      <a:pt x="65" y="19"/>
                      <a:pt x="67" y="18"/>
                    </a:cubicBezTo>
                    <a:cubicBezTo>
                      <a:pt x="76" y="14"/>
                      <a:pt x="61" y="15"/>
                      <a:pt x="61" y="15"/>
                    </a:cubicBezTo>
                    <a:cubicBezTo>
                      <a:pt x="61" y="14"/>
                      <a:pt x="62" y="14"/>
                      <a:pt x="63" y="14"/>
                    </a:cubicBezTo>
                    <a:cubicBezTo>
                      <a:pt x="64" y="14"/>
                      <a:pt x="64" y="12"/>
                      <a:pt x="64" y="11"/>
                    </a:cubicBezTo>
                    <a:cubicBezTo>
                      <a:pt x="64" y="10"/>
                      <a:pt x="60" y="8"/>
                      <a:pt x="60" y="9"/>
                    </a:cubicBezTo>
                    <a:cubicBezTo>
                      <a:pt x="60" y="10"/>
                      <a:pt x="59" y="8"/>
                      <a:pt x="59" y="8"/>
                    </a:cubicBezTo>
                    <a:cubicBezTo>
                      <a:pt x="58" y="8"/>
                      <a:pt x="58" y="10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6" y="6"/>
                      <a:pt x="55" y="8"/>
                      <a:pt x="54" y="8"/>
                    </a:cubicBezTo>
                    <a:cubicBezTo>
                      <a:pt x="54" y="8"/>
                      <a:pt x="54" y="6"/>
                      <a:pt x="54" y="6"/>
                    </a:cubicBezTo>
                    <a:cubicBezTo>
                      <a:pt x="54" y="4"/>
                      <a:pt x="57" y="5"/>
                      <a:pt x="58" y="5"/>
                    </a:cubicBezTo>
                    <a:cubicBezTo>
                      <a:pt x="59" y="4"/>
                      <a:pt x="55" y="4"/>
                      <a:pt x="55" y="4"/>
                    </a:cubicBezTo>
                    <a:cubicBezTo>
                      <a:pt x="53" y="4"/>
                      <a:pt x="51" y="3"/>
                      <a:pt x="49" y="4"/>
                    </a:cubicBezTo>
                    <a:cubicBezTo>
                      <a:pt x="47" y="5"/>
                      <a:pt x="46" y="8"/>
                      <a:pt x="44" y="7"/>
                    </a:cubicBezTo>
                    <a:cubicBezTo>
                      <a:pt x="41" y="7"/>
                      <a:pt x="40" y="7"/>
                      <a:pt x="38" y="5"/>
                    </a:cubicBezTo>
                    <a:cubicBezTo>
                      <a:pt x="36" y="3"/>
                      <a:pt x="32" y="5"/>
                      <a:pt x="29" y="5"/>
                    </a:cubicBezTo>
                    <a:cubicBezTo>
                      <a:pt x="27" y="5"/>
                      <a:pt x="27" y="4"/>
                      <a:pt x="26" y="2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1" y="1"/>
                      <a:pt x="11" y="4"/>
                    </a:cubicBezTo>
                    <a:cubicBezTo>
                      <a:pt x="11" y="7"/>
                      <a:pt x="15" y="8"/>
                      <a:pt x="13" y="12"/>
                    </a:cubicBezTo>
                    <a:cubicBezTo>
                      <a:pt x="11" y="14"/>
                      <a:pt x="7" y="10"/>
                      <a:pt x="8" y="8"/>
                    </a:cubicBezTo>
                    <a:cubicBezTo>
                      <a:pt x="8" y="7"/>
                      <a:pt x="10" y="6"/>
                      <a:pt x="10" y="5"/>
                    </a:cubicBezTo>
                    <a:cubicBezTo>
                      <a:pt x="11" y="3"/>
                      <a:pt x="8" y="2"/>
                      <a:pt x="8" y="1"/>
                    </a:cubicBezTo>
                    <a:cubicBezTo>
                      <a:pt x="5" y="3"/>
                      <a:pt x="4" y="4"/>
                      <a:pt x="4" y="7"/>
                    </a:cubicBezTo>
                    <a:cubicBezTo>
                      <a:pt x="3" y="8"/>
                      <a:pt x="0" y="12"/>
                      <a:pt x="3" y="12"/>
                    </a:cubicBezTo>
                    <a:cubicBezTo>
                      <a:pt x="3" y="12"/>
                      <a:pt x="4" y="12"/>
                      <a:pt x="5" y="13"/>
                    </a:cubicBezTo>
                    <a:cubicBezTo>
                      <a:pt x="5" y="14"/>
                      <a:pt x="6" y="15"/>
                      <a:pt x="7" y="16"/>
                    </a:cubicBezTo>
                    <a:cubicBezTo>
                      <a:pt x="9" y="18"/>
                      <a:pt x="5" y="22"/>
                      <a:pt x="10" y="23"/>
                    </a:cubicBezTo>
                    <a:cubicBezTo>
                      <a:pt x="10" y="23"/>
                      <a:pt x="12" y="23"/>
                      <a:pt x="13" y="23"/>
                    </a:cubicBezTo>
                    <a:cubicBezTo>
                      <a:pt x="14" y="23"/>
                      <a:pt x="14" y="22"/>
                      <a:pt x="15" y="22"/>
                    </a:cubicBezTo>
                    <a:cubicBezTo>
                      <a:pt x="18" y="22"/>
                      <a:pt x="19" y="25"/>
                      <a:pt x="21" y="27"/>
                    </a:cubicBezTo>
                    <a:cubicBezTo>
                      <a:pt x="21" y="27"/>
                      <a:pt x="22" y="28"/>
                      <a:pt x="23" y="27"/>
                    </a:cubicBezTo>
                    <a:cubicBezTo>
                      <a:pt x="23" y="26"/>
                      <a:pt x="24" y="27"/>
                      <a:pt x="26" y="27"/>
                    </a:cubicBezTo>
                    <a:cubicBezTo>
                      <a:pt x="28" y="28"/>
                      <a:pt x="33" y="25"/>
                      <a:pt x="31" y="29"/>
                    </a:cubicBezTo>
                    <a:cubicBezTo>
                      <a:pt x="29" y="32"/>
                      <a:pt x="29" y="35"/>
                      <a:pt x="31" y="38"/>
                    </a:cubicBezTo>
                    <a:cubicBezTo>
                      <a:pt x="31" y="39"/>
                      <a:pt x="32" y="40"/>
                      <a:pt x="32" y="41"/>
                    </a:cubicBezTo>
                    <a:cubicBezTo>
                      <a:pt x="32" y="42"/>
                      <a:pt x="29" y="43"/>
                      <a:pt x="30" y="44"/>
                    </a:cubicBezTo>
                    <a:cubicBezTo>
                      <a:pt x="33" y="47"/>
                      <a:pt x="34" y="55"/>
                      <a:pt x="40" y="53"/>
                    </a:cubicBezTo>
                    <a:cubicBezTo>
                      <a:pt x="41" y="53"/>
                      <a:pt x="41" y="54"/>
                      <a:pt x="42" y="54"/>
                    </a:cubicBezTo>
                    <a:cubicBezTo>
                      <a:pt x="43" y="54"/>
                      <a:pt x="44" y="53"/>
                      <a:pt x="45" y="52"/>
                    </a:cubicBezTo>
                    <a:cubicBezTo>
                      <a:pt x="47" y="51"/>
                      <a:pt x="48" y="49"/>
                      <a:pt x="51" y="47"/>
                    </a:cubicBezTo>
                    <a:cubicBezTo>
                      <a:pt x="53" y="46"/>
                      <a:pt x="49" y="46"/>
                      <a:pt x="49" y="44"/>
                    </a:cubicBezTo>
                    <a:cubicBezTo>
                      <a:pt x="49" y="43"/>
                      <a:pt x="48" y="42"/>
                      <a:pt x="48" y="41"/>
                    </a:cubicBezTo>
                    <a:cubicBezTo>
                      <a:pt x="48" y="40"/>
                      <a:pt x="45" y="39"/>
                      <a:pt x="45" y="38"/>
                    </a:cubicBezTo>
                    <a:cubicBezTo>
                      <a:pt x="45" y="37"/>
                      <a:pt x="51" y="38"/>
                      <a:pt x="52" y="38"/>
                    </a:cubicBezTo>
                    <a:cubicBezTo>
                      <a:pt x="54" y="38"/>
                      <a:pt x="53" y="39"/>
                      <a:pt x="54" y="40"/>
                    </a:cubicBezTo>
                    <a:cubicBezTo>
                      <a:pt x="55" y="40"/>
                      <a:pt x="55" y="38"/>
                      <a:pt x="56" y="38"/>
                    </a:cubicBezTo>
                    <a:cubicBezTo>
                      <a:pt x="57" y="37"/>
                      <a:pt x="60" y="37"/>
                      <a:pt x="62" y="36"/>
                    </a:cubicBezTo>
                    <a:cubicBezTo>
                      <a:pt x="63" y="35"/>
                      <a:pt x="65" y="34"/>
                      <a:pt x="67" y="33"/>
                    </a:cubicBezTo>
                    <a:cubicBezTo>
                      <a:pt x="66" y="31"/>
                      <a:pt x="63" y="30"/>
                      <a:pt x="6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5" name="Freeform 619">
                <a:extLst>
                  <a:ext uri="{FF2B5EF4-FFF2-40B4-BE49-F238E27FC236}">
                    <a16:creationId xmlns:a16="http://schemas.microsoft.com/office/drawing/2014/main" id="{8A77151E-3D08-9642-91F2-63E2C3387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3535" y="7780194"/>
                <a:ext cx="252146" cy="367781"/>
              </a:xfrm>
              <a:custGeom>
                <a:avLst/>
                <a:gdLst>
                  <a:gd name="T0" fmla="*/ 22 w 26"/>
                  <a:gd name="T1" fmla="*/ 29 h 38"/>
                  <a:gd name="T2" fmla="*/ 18 w 26"/>
                  <a:gd name="T3" fmla="*/ 21 h 38"/>
                  <a:gd name="T4" fmla="*/ 20 w 26"/>
                  <a:gd name="T5" fmla="*/ 18 h 38"/>
                  <a:gd name="T6" fmla="*/ 22 w 26"/>
                  <a:gd name="T7" fmla="*/ 15 h 38"/>
                  <a:gd name="T8" fmla="*/ 22 w 26"/>
                  <a:gd name="T9" fmla="*/ 13 h 38"/>
                  <a:gd name="T10" fmla="*/ 20 w 26"/>
                  <a:gd name="T11" fmla="*/ 11 h 38"/>
                  <a:gd name="T12" fmla="*/ 16 w 26"/>
                  <a:gd name="T13" fmla="*/ 7 h 38"/>
                  <a:gd name="T14" fmla="*/ 9 w 26"/>
                  <a:gd name="T15" fmla="*/ 0 h 38"/>
                  <a:gd name="T16" fmla="*/ 5 w 26"/>
                  <a:gd name="T17" fmla="*/ 5 h 38"/>
                  <a:gd name="T18" fmla="*/ 6 w 26"/>
                  <a:gd name="T19" fmla="*/ 8 h 38"/>
                  <a:gd name="T20" fmla="*/ 3 w 26"/>
                  <a:gd name="T21" fmla="*/ 10 h 38"/>
                  <a:gd name="T22" fmla="*/ 4 w 26"/>
                  <a:gd name="T23" fmla="*/ 16 h 38"/>
                  <a:gd name="T24" fmla="*/ 7 w 26"/>
                  <a:gd name="T25" fmla="*/ 18 h 38"/>
                  <a:gd name="T26" fmla="*/ 8 w 26"/>
                  <a:gd name="T27" fmla="*/ 20 h 38"/>
                  <a:gd name="T28" fmla="*/ 8 w 26"/>
                  <a:gd name="T29" fmla="*/ 27 h 38"/>
                  <a:gd name="T30" fmla="*/ 11 w 26"/>
                  <a:gd name="T31" fmla="*/ 35 h 38"/>
                  <a:gd name="T32" fmla="*/ 17 w 26"/>
                  <a:gd name="T33" fmla="*/ 35 h 38"/>
                  <a:gd name="T34" fmla="*/ 21 w 26"/>
                  <a:gd name="T35" fmla="*/ 34 h 38"/>
                  <a:gd name="T36" fmla="*/ 26 w 26"/>
                  <a:gd name="T37" fmla="*/ 34 h 38"/>
                  <a:gd name="T38" fmla="*/ 22 w 26"/>
                  <a:gd name="T39" fmla="*/ 29 h 38"/>
                  <a:gd name="T40" fmla="*/ 22 w 26"/>
                  <a:gd name="T41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8">
                    <a:moveTo>
                      <a:pt x="22" y="29"/>
                    </a:moveTo>
                    <a:cubicBezTo>
                      <a:pt x="22" y="28"/>
                      <a:pt x="17" y="22"/>
                      <a:pt x="18" y="21"/>
                    </a:cubicBezTo>
                    <a:cubicBezTo>
                      <a:pt x="19" y="20"/>
                      <a:pt x="18" y="19"/>
                      <a:pt x="20" y="18"/>
                    </a:cubicBezTo>
                    <a:cubicBezTo>
                      <a:pt x="23" y="18"/>
                      <a:pt x="22" y="16"/>
                      <a:pt x="22" y="15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9" y="9"/>
                      <a:pt x="16" y="9"/>
                      <a:pt x="16" y="7"/>
                    </a:cubicBezTo>
                    <a:cubicBezTo>
                      <a:pt x="15" y="4"/>
                      <a:pt x="11" y="1"/>
                      <a:pt x="9" y="0"/>
                    </a:cubicBezTo>
                    <a:cubicBezTo>
                      <a:pt x="9" y="3"/>
                      <a:pt x="4" y="3"/>
                      <a:pt x="5" y="5"/>
                    </a:cubicBezTo>
                    <a:cubicBezTo>
                      <a:pt x="5" y="6"/>
                      <a:pt x="7" y="7"/>
                      <a:pt x="6" y="8"/>
                    </a:cubicBezTo>
                    <a:cubicBezTo>
                      <a:pt x="5" y="8"/>
                      <a:pt x="3" y="9"/>
                      <a:pt x="3" y="10"/>
                    </a:cubicBezTo>
                    <a:cubicBezTo>
                      <a:pt x="0" y="11"/>
                      <a:pt x="2" y="14"/>
                      <a:pt x="4" y="16"/>
                    </a:cubicBezTo>
                    <a:cubicBezTo>
                      <a:pt x="5" y="17"/>
                      <a:pt x="5" y="18"/>
                      <a:pt x="7" y="18"/>
                    </a:cubicBezTo>
                    <a:cubicBezTo>
                      <a:pt x="8" y="18"/>
                      <a:pt x="7" y="19"/>
                      <a:pt x="8" y="20"/>
                    </a:cubicBezTo>
                    <a:cubicBezTo>
                      <a:pt x="10" y="23"/>
                      <a:pt x="9" y="24"/>
                      <a:pt x="8" y="27"/>
                    </a:cubicBezTo>
                    <a:cubicBezTo>
                      <a:pt x="8" y="30"/>
                      <a:pt x="10" y="33"/>
                      <a:pt x="11" y="35"/>
                    </a:cubicBezTo>
                    <a:cubicBezTo>
                      <a:pt x="14" y="38"/>
                      <a:pt x="15" y="35"/>
                      <a:pt x="17" y="35"/>
                    </a:cubicBezTo>
                    <a:cubicBezTo>
                      <a:pt x="19" y="35"/>
                      <a:pt x="20" y="34"/>
                      <a:pt x="21" y="34"/>
                    </a:cubicBezTo>
                    <a:cubicBezTo>
                      <a:pt x="23" y="33"/>
                      <a:pt x="24" y="33"/>
                      <a:pt x="26" y="34"/>
                    </a:cubicBezTo>
                    <a:cubicBezTo>
                      <a:pt x="25" y="32"/>
                      <a:pt x="24" y="30"/>
                      <a:pt x="22" y="29"/>
                    </a:cubicBezTo>
                    <a:cubicBezTo>
                      <a:pt x="21" y="27"/>
                      <a:pt x="23" y="29"/>
                      <a:pt x="22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6" name="Freeform 620">
                <a:extLst>
                  <a:ext uri="{FF2B5EF4-FFF2-40B4-BE49-F238E27FC236}">
                    <a16:creationId xmlns:a16="http://schemas.microsoft.com/office/drawing/2014/main" id="{E62F2B49-D0C0-3049-B460-B4796254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6105" y="7895125"/>
                <a:ext cx="215652" cy="223294"/>
              </a:xfrm>
              <a:custGeom>
                <a:avLst/>
                <a:gdLst>
                  <a:gd name="T0" fmla="*/ 19 w 22"/>
                  <a:gd name="T1" fmla="*/ 7 h 23"/>
                  <a:gd name="T2" fmla="*/ 22 w 22"/>
                  <a:gd name="T3" fmla="*/ 2 h 23"/>
                  <a:gd name="T4" fmla="*/ 12 w 22"/>
                  <a:gd name="T5" fmla="*/ 2 h 23"/>
                  <a:gd name="T6" fmla="*/ 9 w 22"/>
                  <a:gd name="T7" fmla="*/ 0 h 23"/>
                  <a:gd name="T8" fmla="*/ 5 w 22"/>
                  <a:gd name="T9" fmla="*/ 1 h 23"/>
                  <a:gd name="T10" fmla="*/ 4 w 22"/>
                  <a:gd name="T11" fmla="*/ 6 h 23"/>
                  <a:gd name="T12" fmla="*/ 1 w 22"/>
                  <a:gd name="T13" fmla="*/ 10 h 23"/>
                  <a:gd name="T14" fmla="*/ 4 w 22"/>
                  <a:gd name="T15" fmla="*/ 15 h 23"/>
                  <a:gd name="T16" fmla="*/ 9 w 22"/>
                  <a:gd name="T17" fmla="*/ 22 h 23"/>
                  <a:gd name="T18" fmla="*/ 12 w 22"/>
                  <a:gd name="T19" fmla="*/ 19 h 23"/>
                  <a:gd name="T20" fmla="*/ 16 w 22"/>
                  <a:gd name="T21" fmla="*/ 18 h 23"/>
                  <a:gd name="T22" fmla="*/ 19 w 22"/>
                  <a:gd name="T23" fmla="*/ 19 h 23"/>
                  <a:gd name="T24" fmla="*/ 20 w 22"/>
                  <a:gd name="T25" fmla="*/ 14 h 23"/>
                  <a:gd name="T26" fmla="*/ 19 w 22"/>
                  <a:gd name="T27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3">
                    <a:moveTo>
                      <a:pt x="19" y="7"/>
                    </a:moveTo>
                    <a:cubicBezTo>
                      <a:pt x="19" y="5"/>
                      <a:pt x="21" y="3"/>
                      <a:pt x="22" y="2"/>
                    </a:cubicBezTo>
                    <a:cubicBezTo>
                      <a:pt x="19" y="1"/>
                      <a:pt x="14" y="0"/>
                      <a:pt x="12" y="2"/>
                    </a:cubicBezTo>
                    <a:cubicBezTo>
                      <a:pt x="10" y="3"/>
                      <a:pt x="9" y="1"/>
                      <a:pt x="9" y="0"/>
                    </a:cubicBezTo>
                    <a:cubicBezTo>
                      <a:pt x="8" y="0"/>
                      <a:pt x="7" y="2"/>
                      <a:pt x="5" y="1"/>
                    </a:cubicBezTo>
                    <a:cubicBezTo>
                      <a:pt x="5" y="2"/>
                      <a:pt x="7" y="6"/>
                      <a:pt x="4" y="6"/>
                    </a:cubicBezTo>
                    <a:cubicBezTo>
                      <a:pt x="2" y="7"/>
                      <a:pt x="0" y="8"/>
                      <a:pt x="1" y="10"/>
                    </a:cubicBezTo>
                    <a:cubicBezTo>
                      <a:pt x="2" y="12"/>
                      <a:pt x="3" y="13"/>
                      <a:pt x="4" y="15"/>
                    </a:cubicBezTo>
                    <a:cubicBezTo>
                      <a:pt x="5" y="17"/>
                      <a:pt x="7" y="19"/>
                      <a:pt x="9" y="22"/>
                    </a:cubicBezTo>
                    <a:cubicBezTo>
                      <a:pt x="12" y="23"/>
                      <a:pt x="10" y="19"/>
                      <a:pt x="12" y="19"/>
                    </a:cubicBezTo>
                    <a:cubicBezTo>
                      <a:pt x="14" y="19"/>
                      <a:pt x="15" y="19"/>
                      <a:pt x="16" y="18"/>
                    </a:cubicBezTo>
                    <a:cubicBezTo>
                      <a:pt x="17" y="18"/>
                      <a:pt x="17" y="20"/>
                      <a:pt x="19" y="19"/>
                    </a:cubicBezTo>
                    <a:cubicBezTo>
                      <a:pt x="20" y="17"/>
                      <a:pt x="21" y="16"/>
                      <a:pt x="20" y="14"/>
                    </a:cubicBezTo>
                    <a:cubicBezTo>
                      <a:pt x="20" y="12"/>
                      <a:pt x="19" y="9"/>
                      <a:pt x="1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7" name="Freeform 621">
                <a:extLst>
                  <a:ext uri="{FF2B5EF4-FFF2-40B4-BE49-F238E27FC236}">
                    <a16:creationId xmlns:a16="http://schemas.microsoft.com/office/drawing/2014/main" id="{210CB055-27A7-014F-A183-7034633B2F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1947" y="7914831"/>
                <a:ext cx="155934" cy="174042"/>
              </a:xfrm>
              <a:custGeom>
                <a:avLst/>
                <a:gdLst>
                  <a:gd name="T0" fmla="*/ 12 w 16"/>
                  <a:gd name="T1" fmla="*/ 5 h 18"/>
                  <a:gd name="T2" fmla="*/ 5 w 16"/>
                  <a:gd name="T3" fmla="*/ 1 h 18"/>
                  <a:gd name="T4" fmla="*/ 1 w 16"/>
                  <a:gd name="T5" fmla="*/ 6 h 18"/>
                  <a:gd name="T6" fmla="*/ 2 w 16"/>
                  <a:gd name="T7" fmla="*/ 12 h 18"/>
                  <a:gd name="T8" fmla="*/ 0 w 16"/>
                  <a:gd name="T9" fmla="*/ 17 h 18"/>
                  <a:gd name="T10" fmla="*/ 4 w 16"/>
                  <a:gd name="T11" fmla="*/ 17 h 18"/>
                  <a:gd name="T12" fmla="*/ 9 w 16"/>
                  <a:gd name="T13" fmla="*/ 17 h 18"/>
                  <a:gd name="T14" fmla="*/ 16 w 16"/>
                  <a:gd name="T15" fmla="*/ 8 h 18"/>
                  <a:gd name="T16" fmla="*/ 12 w 16"/>
                  <a:gd name="T17" fmla="*/ 5 h 18"/>
                  <a:gd name="T18" fmla="*/ 12 w 16"/>
                  <a:gd name="T1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8">
                    <a:moveTo>
                      <a:pt x="12" y="5"/>
                    </a:moveTo>
                    <a:cubicBezTo>
                      <a:pt x="10" y="3"/>
                      <a:pt x="8" y="1"/>
                      <a:pt x="5" y="1"/>
                    </a:cubicBezTo>
                    <a:cubicBezTo>
                      <a:pt x="3" y="0"/>
                      <a:pt x="0" y="4"/>
                      <a:pt x="1" y="6"/>
                    </a:cubicBezTo>
                    <a:cubicBezTo>
                      <a:pt x="1" y="8"/>
                      <a:pt x="2" y="10"/>
                      <a:pt x="2" y="12"/>
                    </a:cubicBezTo>
                    <a:cubicBezTo>
                      <a:pt x="3" y="14"/>
                      <a:pt x="1" y="16"/>
                      <a:pt x="0" y="17"/>
                    </a:cubicBezTo>
                    <a:cubicBezTo>
                      <a:pt x="1" y="18"/>
                      <a:pt x="3" y="17"/>
                      <a:pt x="4" y="17"/>
                    </a:cubicBezTo>
                    <a:cubicBezTo>
                      <a:pt x="6" y="17"/>
                      <a:pt x="7" y="18"/>
                      <a:pt x="9" y="17"/>
                    </a:cubicBezTo>
                    <a:cubicBezTo>
                      <a:pt x="12" y="16"/>
                      <a:pt x="13" y="10"/>
                      <a:pt x="16" y="8"/>
                    </a:cubicBezTo>
                    <a:cubicBezTo>
                      <a:pt x="14" y="7"/>
                      <a:pt x="13" y="6"/>
                      <a:pt x="12" y="5"/>
                    </a:cubicBezTo>
                    <a:cubicBezTo>
                      <a:pt x="10" y="4"/>
                      <a:pt x="13" y="6"/>
                      <a:pt x="1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8" name="Freeform 622">
                <a:extLst>
                  <a:ext uri="{FF2B5EF4-FFF2-40B4-BE49-F238E27FC236}">
                    <a16:creationId xmlns:a16="http://schemas.microsoft.com/office/drawing/2014/main" id="{2DF03BFB-1540-8D4A-BD2B-51EB9E05C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1813" y="7586453"/>
                <a:ext cx="786307" cy="811090"/>
              </a:xfrm>
              <a:custGeom>
                <a:avLst/>
                <a:gdLst>
                  <a:gd name="T0" fmla="*/ 76 w 81"/>
                  <a:gd name="T1" fmla="*/ 39 h 84"/>
                  <a:gd name="T2" fmla="*/ 74 w 81"/>
                  <a:gd name="T3" fmla="*/ 32 h 84"/>
                  <a:gd name="T4" fmla="*/ 69 w 81"/>
                  <a:gd name="T5" fmla="*/ 33 h 84"/>
                  <a:gd name="T6" fmla="*/ 58 w 81"/>
                  <a:gd name="T7" fmla="*/ 28 h 84"/>
                  <a:gd name="T8" fmla="*/ 53 w 81"/>
                  <a:gd name="T9" fmla="*/ 20 h 84"/>
                  <a:gd name="T10" fmla="*/ 50 w 81"/>
                  <a:gd name="T11" fmla="*/ 15 h 84"/>
                  <a:gd name="T12" fmla="*/ 56 w 81"/>
                  <a:gd name="T13" fmla="*/ 5 h 84"/>
                  <a:gd name="T14" fmla="*/ 56 w 81"/>
                  <a:gd name="T15" fmla="*/ 1 h 84"/>
                  <a:gd name="T16" fmla="*/ 44 w 81"/>
                  <a:gd name="T17" fmla="*/ 8 h 84"/>
                  <a:gd name="T18" fmla="*/ 36 w 81"/>
                  <a:gd name="T19" fmla="*/ 16 h 84"/>
                  <a:gd name="T20" fmla="*/ 31 w 81"/>
                  <a:gd name="T21" fmla="*/ 23 h 84"/>
                  <a:gd name="T22" fmla="*/ 25 w 81"/>
                  <a:gd name="T23" fmla="*/ 17 h 84"/>
                  <a:gd name="T24" fmla="*/ 7 w 81"/>
                  <a:gd name="T25" fmla="*/ 18 h 84"/>
                  <a:gd name="T26" fmla="*/ 1 w 81"/>
                  <a:gd name="T27" fmla="*/ 16 h 84"/>
                  <a:gd name="T28" fmla="*/ 1 w 81"/>
                  <a:gd name="T29" fmla="*/ 21 h 84"/>
                  <a:gd name="T30" fmla="*/ 8 w 81"/>
                  <a:gd name="T31" fmla="*/ 24 h 84"/>
                  <a:gd name="T32" fmla="*/ 11 w 81"/>
                  <a:gd name="T33" fmla="*/ 26 h 84"/>
                  <a:gd name="T34" fmla="*/ 13 w 81"/>
                  <a:gd name="T35" fmla="*/ 23 h 84"/>
                  <a:gd name="T36" fmla="*/ 20 w 81"/>
                  <a:gd name="T37" fmla="*/ 18 h 84"/>
                  <a:gd name="T38" fmla="*/ 24 w 81"/>
                  <a:gd name="T39" fmla="*/ 20 h 84"/>
                  <a:gd name="T40" fmla="*/ 25 w 81"/>
                  <a:gd name="T41" fmla="*/ 26 h 84"/>
                  <a:gd name="T42" fmla="*/ 28 w 81"/>
                  <a:gd name="T43" fmla="*/ 42 h 84"/>
                  <a:gd name="T44" fmla="*/ 28 w 81"/>
                  <a:gd name="T45" fmla="*/ 47 h 84"/>
                  <a:gd name="T46" fmla="*/ 22 w 81"/>
                  <a:gd name="T47" fmla="*/ 53 h 84"/>
                  <a:gd name="T48" fmla="*/ 26 w 81"/>
                  <a:gd name="T49" fmla="*/ 58 h 84"/>
                  <a:gd name="T50" fmla="*/ 34 w 81"/>
                  <a:gd name="T51" fmla="*/ 61 h 84"/>
                  <a:gd name="T52" fmla="*/ 41 w 81"/>
                  <a:gd name="T53" fmla="*/ 64 h 84"/>
                  <a:gd name="T54" fmla="*/ 54 w 81"/>
                  <a:gd name="T55" fmla="*/ 76 h 84"/>
                  <a:gd name="T56" fmla="*/ 60 w 81"/>
                  <a:gd name="T57" fmla="*/ 75 h 84"/>
                  <a:gd name="T58" fmla="*/ 64 w 81"/>
                  <a:gd name="T59" fmla="*/ 80 h 84"/>
                  <a:gd name="T60" fmla="*/ 65 w 81"/>
                  <a:gd name="T61" fmla="*/ 84 h 84"/>
                  <a:gd name="T62" fmla="*/ 65 w 81"/>
                  <a:gd name="T63" fmla="*/ 63 h 84"/>
                  <a:gd name="T64" fmla="*/ 70 w 81"/>
                  <a:gd name="T65" fmla="*/ 58 h 84"/>
                  <a:gd name="T66" fmla="*/ 66 w 81"/>
                  <a:gd name="T67" fmla="*/ 55 h 84"/>
                  <a:gd name="T68" fmla="*/ 79 w 81"/>
                  <a:gd name="T69" fmla="*/ 53 h 84"/>
                  <a:gd name="T70" fmla="*/ 77 w 81"/>
                  <a:gd name="T71" fmla="*/ 4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84">
                    <a:moveTo>
                      <a:pt x="77" y="48"/>
                    </a:moveTo>
                    <a:cubicBezTo>
                      <a:pt x="81" y="45"/>
                      <a:pt x="76" y="42"/>
                      <a:pt x="76" y="39"/>
                    </a:cubicBezTo>
                    <a:cubicBezTo>
                      <a:pt x="76" y="37"/>
                      <a:pt x="78" y="35"/>
                      <a:pt x="78" y="33"/>
                    </a:cubicBezTo>
                    <a:cubicBezTo>
                      <a:pt x="79" y="30"/>
                      <a:pt x="75" y="32"/>
                      <a:pt x="74" y="32"/>
                    </a:cubicBezTo>
                    <a:cubicBezTo>
                      <a:pt x="73" y="32"/>
                      <a:pt x="72" y="32"/>
                      <a:pt x="71" y="32"/>
                    </a:cubicBezTo>
                    <a:cubicBezTo>
                      <a:pt x="70" y="32"/>
                      <a:pt x="70" y="33"/>
                      <a:pt x="69" y="33"/>
                    </a:cubicBezTo>
                    <a:cubicBezTo>
                      <a:pt x="68" y="33"/>
                      <a:pt x="67" y="30"/>
                      <a:pt x="66" y="30"/>
                    </a:cubicBezTo>
                    <a:cubicBezTo>
                      <a:pt x="64" y="26"/>
                      <a:pt x="62" y="28"/>
                      <a:pt x="58" y="28"/>
                    </a:cubicBezTo>
                    <a:cubicBezTo>
                      <a:pt x="56" y="28"/>
                      <a:pt x="55" y="28"/>
                      <a:pt x="54" y="26"/>
                    </a:cubicBezTo>
                    <a:cubicBezTo>
                      <a:pt x="53" y="24"/>
                      <a:pt x="56" y="22"/>
                      <a:pt x="53" y="20"/>
                    </a:cubicBezTo>
                    <a:cubicBezTo>
                      <a:pt x="52" y="19"/>
                      <a:pt x="52" y="17"/>
                      <a:pt x="50" y="17"/>
                    </a:cubicBezTo>
                    <a:cubicBezTo>
                      <a:pt x="48" y="17"/>
                      <a:pt x="49" y="17"/>
                      <a:pt x="50" y="15"/>
                    </a:cubicBezTo>
                    <a:cubicBezTo>
                      <a:pt x="51" y="13"/>
                      <a:pt x="50" y="11"/>
                      <a:pt x="51" y="9"/>
                    </a:cubicBezTo>
                    <a:cubicBezTo>
                      <a:pt x="52" y="7"/>
                      <a:pt x="54" y="6"/>
                      <a:pt x="56" y="5"/>
                    </a:cubicBezTo>
                    <a:cubicBezTo>
                      <a:pt x="57" y="4"/>
                      <a:pt x="59" y="4"/>
                      <a:pt x="60" y="2"/>
                    </a:cubicBezTo>
                    <a:cubicBezTo>
                      <a:pt x="60" y="0"/>
                      <a:pt x="56" y="0"/>
                      <a:pt x="56" y="1"/>
                    </a:cubicBezTo>
                    <a:cubicBezTo>
                      <a:pt x="54" y="3"/>
                      <a:pt x="51" y="6"/>
                      <a:pt x="48" y="6"/>
                    </a:cubicBezTo>
                    <a:cubicBezTo>
                      <a:pt x="45" y="6"/>
                      <a:pt x="45" y="6"/>
                      <a:pt x="44" y="8"/>
                    </a:cubicBezTo>
                    <a:cubicBezTo>
                      <a:pt x="43" y="10"/>
                      <a:pt x="43" y="7"/>
                      <a:pt x="41" y="7"/>
                    </a:cubicBezTo>
                    <a:cubicBezTo>
                      <a:pt x="37" y="8"/>
                      <a:pt x="39" y="14"/>
                      <a:pt x="36" y="16"/>
                    </a:cubicBezTo>
                    <a:cubicBezTo>
                      <a:pt x="35" y="17"/>
                      <a:pt x="33" y="18"/>
                      <a:pt x="32" y="20"/>
                    </a:cubicBezTo>
                    <a:cubicBezTo>
                      <a:pt x="32" y="20"/>
                      <a:pt x="32" y="23"/>
                      <a:pt x="31" y="23"/>
                    </a:cubicBezTo>
                    <a:cubicBezTo>
                      <a:pt x="30" y="21"/>
                      <a:pt x="29" y="20"/>
                      <a:pt x="28" y="19"/>
                    </a:cubicBezTo>
                    <a:cubicBezTo>
                      <a:pt x="27" y="17"/>
                      <a:pt x="26" y="17"/>
                      <a:pt x="25" y="17"/>
                    </a:cubicBezTo>
                    <a:cubicBezTo>
                      <a:pt x="21" y="16"/>
                      <a:pt x="19" y="13"/>
                      <a:pt x="15" y="16"/>
                    </a:cubicBezTo>
                    <a:cubicBezTo>
                      <a:pt x="13" y="17"/>
                      <a:pt x="9" y="20"/>
                      <a:pt x="7" y="18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2" y="16"/>
                      <a:pt x="3" y="14"/>
                      <a:pt x="1" y="16"/>
                    </a:cubicBezTo>
                    <a:cubicBezTo>
                      <a:pt x="0" y="17"/>
                      <a:pt x="1" y="17"/>
                      <a:pt x="2" y="18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3" y="21"/>
                      <a:pt x="5" y="22"/>
                      <a:pt x="6" y="22"/>
                    </a:cubicBezTo>
                    <a:cubicBezTo>
                      <a:pt x="7" y="23"/>
                      <a:pt x="8" y="23"/>
                      <a:pt x="8" y="24"/>
                    </a:cubicBezTo>
                    <a:cubicBezTo>
                      <a:pt x="9" y="25"/>
                      <a:pt x="9" y="24"/>
                      <a:pt x="10" y="24"/>
                    </a:cubicBezTo>
                    <a:cubicBezTo>
                      <a:pt x="10" y="23"/>
                      <a:pt x="10" y="26"/>
                      <a:pt x="11" y="26"/>
                    </a:cubicBezTo>
                    <a:cubicBezTo>
                      <a:pt x="12" y="27"/>
                      <a:pt x="13" y="26"/>
                      <a:pt x="15" y="25"/>
                    </a:cubicBezTo>
                    <a:cubicBezTo>
                      <a:pt x="16" y="25"/>
                      <a:pt x="13" y="23"/>
                      <a:pt x="13" y="23"/>
                    </a:cubicBezTo>
                    <a:cubicBezTo>
                      <a:pt x="13" y="22"/>
                      <a:pt x="16" y="20"/>
                      <a:pt x="16" y="19"/>
                    </a:cubicBezTo>
                    <a:cubicBezTo>
                      <a:pt x="17" y="18"/>
                      <a:pt x="19" y="17"/>
                      <a:pt x="20" y="18"/>
                    </a:cubicBezTo>
                    <a:cubicBezTo>
                      <a:pt x="21" y="18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4" y="20"/>
                    </a:cubicBezTo>
                    <a:cubicBezTo>
                      <a:pt x="24" y="21"/>
                      <a:pt x="23" y="22"/>
                      <a:pt x="23" y="22"/>
                    </a:cubicBezTo>
                    <a:cubicBezTo>
                      <a:pt x="23" y="23"/>
                      <a:pt x="25" y="25"/>
                      <a:pt x="25" y="26"/>
                    </a:cubicBezTo>
                    <a:cubicBezTo>
                      <a:pt x="27" y="29"/>
                      <a:pt x="29" y="29"/>
                      <a:pt x="29" y="33"/>
                    </a:cubicBezTo>
                    <a:cubicBezTo>
                      <a:pt x="29" y="36"/>
                      <a:pt x="29" y="39"/>
                      <a:pt x="28" y="42"/>
                    </a:cubicBezTo>
                    <a:cubicBezTo>
                      <a:pt x="28" y="43"/>
                      <a:pt x="30" y="43"/>
                      <a:pt x="30" y="44"/>
                    </a:cubicBezTo>
                    <a:cubicBezTo>
                      <a:pt x="29" y="45"/>
                      <a:pt x="28" y="46"/>
                      <a:pt x="28" y="47"/>
                    </a:cubicBezTo>
                    <a:cubicBezTo>
                      <a:pt x="27" y="48"/>
                      <a:pt x="27" y="50"/>
                      <a:pt x="26" y="50"/>
                    </a:cubicBezTo>
                    <a:cubicBezTo>
                      <a:pt x="24" y="51"/>
                      <a:pt x="22" y="50"/>
                      <a:pt x="22" y="53"/>
                    </a:cubicBezTo>
                    <a:cubicBezTo>
                      <a:pt x="22" y="55"/>
                      <a:pt x="19" y="55"/>
                      <a:pt x="22" y="56"/>
                    </a:cubicBezTo>
                    <a:cubicBezTo>
                      <a:pt x="23" y="57"/>
                      <a:pt x="24" y="57"/>
                      <a:pt x="26" y="58"/>
                    </a:cubicBezTo>
                    <a:cubicBezTo>
                      <a:pt x="27" y="59"/>
                      <a:pt x="28" y="60"/>
                      <a:pt x="29" y="61"/>
                    </a:cubicBezTo>
                    <a:cubicBezTo>
                      <a:pt x="31" y="62"/>
                      <a:pt x="32" y="61"/>
                      <a:pt x="34" y="61"/>
                    </a:cubicBezTo>
                    <a:cubicBezTo>
                      <a:pt x="35" y="61"/>
                      <a:pt x="36" y="62"/>
                      <a:pt x="38" y="63"/>
                    </a:cubicBezTo>
                    <a:cubicBezTo>
                      <a:pt x="39" y="63"/>
                      <a:pt x="40" y="63"/>
                      <a:pt x="41" y="64"/>
                    </a:cubicBezTo>
                    <a:cubicBezTo>
                      <a:pt x="44" y="66"/>
                      <a:pt x="46" y="68"/>
                      <a:pt x="48" y="71"/>
                    </a:cubicBezTo>
                    <a:cubicBezTo>
                      <a:pt x="49" y="74"/>
                      <a:pt x="50" y="75"/>
                      <a:pt x="54" y="76"/>
                    </a:cubicBezTo>
                    <a:cubicBezTo>
                      <a:pt x="55" y="76"/>
                      <a:pt x="56" y="75"/>
                      <a:pt x="57" y="74"/>
                    </a:cubicBezTo>
                    <a:cubicBezTo>
                      <a:pt x="58" y="74"/>
                      <a:pt x="59" y="76"/>
                      <a:pt x="60" y="75"/>
                    </a:cubicBezTo>
                    <a:cubicBezTo>
                      <a:pt x="62" y="74"/>
                      <a:pt x="64" y="75"/>
                      <a:pt x="65" y="76"/>
                    </a:cubicBezTo>
                    <a:cubicBezTo>
                      <a:pt x="65" y="77"/>
                      <a:pt x="64" y="79"/>
                      <a:pt x="64" y="80"/>
                    </a:cubicBezTo>
                    <a:cubicBezTo>
                      <a:pt x="63" y="81"/>
                      <a:pt x="62" y="81"/>
                      <a:pt x="64" y="82"/>
                    </a:cubicBezTo>
                    <a:cubicBezTo>
                      <a:pt x="64" y="82"/>
                      <a:pt x="66" y="84"/>
                      <a:pt x="65" y="84"/>
                    </a:cubicBezTo>
                    <a:cubicBezTo>
                      <a:pt x="67" y="84"/>
                      <a:pt x="68" y="73"/>
                      <a:pt x="69" y="71"/>
                    </a:cubicBezTo>
                    <a:cubicBezTo>
                      <a:pt x="69" y="67"/>
                      <a:pt x="66" y="66"/>
                      <a:pt x="65" y="63"/>
                    </a:cubicBezTo>
                    <a:cubicBezTo>
                      <a:pt x="65" y="61"/>
                      <a:pt x="65" y="60"/>
                      <a:pt x="66" y="60"/>
                    </a:cubicBezTo>
                    <a:cubicBezTo>
                      <a:pt x="67" y="60"/>
                      <a:pt x="70" y="59"/>
                      <a:pt x="70" y="58"/>
                    </a:cubicBezTo>
                    <a:cubicBezTo>
                      <a:pt x="69" y="58"/>
                      <a:pt x="67" y="58"/>
                      <a:pt x="67" y="57"/>
                    </a:cubicBezTo>
                    <a:cubicBezTo>
                      <a:pt x="66" y="57"/>
                      <a:pt x="66" y="55"/>
                      <a:pt x="66" y="55"/>
                    </a:cubicBezTo>
                    <a:cubicBezTo>
                      <a:pt x="68" y="55"/>
                      <a:pt x="70" y="55"/>
                      <a:pt x="72" y="55"/>
                    </a:cubicBezTo>
                    <a:cubicBezTo>
                      <a:pt x="73" y="55"/>
                      <a:pt x="79" y="52"/>
                      <a:pt x="79" y="53"/>
                    </a:cubicBezTo>
                    <a:cubicBezTo>
                      <a:pt x="79" y="51"/>
                      <a:pt x="76" y="48"/>
                      <a:pt x="77" y="48"/>
                    </a:cubicBezTo>
                    <a:cubicBezTo>
                      <a:pt x="78" y="47"/>
                      <a:pt x="76" y="48"/>
                      <a:pt x="77" y="4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9" name="Freeform 623">
                <a:extLst>
                  <a:ext uri="{FF2B5EF4-FFF2-40B4-BE49-F238E27FC236}">
                    <a16:creationId xmlns:a16="http://schemas.microsoft.com/office/drawing/2014/main" id="{C9662FC4-18CD-654C-8BBD-15782F2D3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57979" y="8128272"/>
                <a:ext cx="272053" cy="318527"/>
              </a:xfrm>
              <a:custGeom>
                <a:avLst/>
                <a:gdLst>
                  <a:gd name="T0" fmla="*/ 20 w 28"/>
                  <a:gd name="T1" fmla="*/ 6 h 33"/>
                  <a:gd name="T2" fmla="*/ 15 w 28"/>
                  <a:gd name="T3" fmla="*/ 3 h 33"/>
                  <a:gd name="T4" fmla="*/ 10 w 28"/>
                  <a:gd name="T5" fmla="*/ 0 h 33"/>
                  <a:gd name="T6" fmla="*/ 4 w 28"/>
                  <a:gd name="T7" fmla="*/ 4 h 33"/>
                  <a:gd name="T8" fmla="*/ 3 w 28"/>
                  <a:gd name="T9" fmla="*/ 7 h 33"/>
                  <a:gd name="T10" fmla="*/ 2 w 28"/>
                  <a:gd name="T11" fmla="*/ 10 h 33"/>
                  <a:gd name="T12" fmla="*/ 0 w 28"/>
                  <a:gd name="T13" fmla="*/ 13 h 33"/>
                  <a:gd name="T14" fmla="*/ 0 w 28"/>
                  <a:gd name="T15" fmla="*/ 15 h 33"/>
                  <a:gd name="T16" fmla="*/ 0 w 28"/>
                  <a:gd name="T17" fmla="*/ 18 h 33"/>
                  <a:gd name="T18" fmla="*/ 2 w 28"/>
                  <a:gd name="T19" fmla="*/ 20 h 33"/>
                  <a:gd name="T20" fmla="*/ 5 w 28"/>
                  <a:gd name="T21" fmla="*/ 18 h 33"/>
                  <a:gd name="T22" fmla="*/ 5 w 28"/>
                  <a:gd name="T23" fmla="*/ 20 h 33"/>
                  <a:gd name="T24" fmla="*/ 3 w 28"/>
                  <a:gd name="T25" fmla="*/ 24 h 33"/>
                  <a:gd name="T26" fmla="*/ 3 w 28"/>
                  <a:gd name="T27" fmla="*/ 26 h 33"/>
                  <a:gd name="T28" fmla="*/ 3 w 28"/>
                  <a:gd name="T29" fmla="*/ 28 h 33"/>
                  <a:gd name="T30" fmla="*/ 8 w 28"/>
                  <a:gd name="T31" fmla="*/ 32 h 33"/>
                  <a:gd name="T32" fmla="*/ 11 w 28"/>
                  <a:gd name="T33" fmla="*/ 29 h 33"/>
                  <a:gd name="T34" fmla="*/ 16 w 28"/>
                  <a:gd name="T35" fmla="*/ 22 h 33"/>
                  <a:gd name="T36" fmla="*/ 22 w 28"/>
                  <a:gd name="T37" fmla="*/ 19 h 33"/>
                  <a:gd name="T38" fmla="*/ 27 w 28"/>
                  <a:gd name="T39" fmla="*/ 13 h 33"/>
                  <a:gd name="T40" fmla="*/ 27 w 28"/>
                  <a:gd name="T41" fmla="*/ 8 h 33"/>
                  <a:gd name="T42" fmla="*/ 24 w 28"/>
                  <a:gd name="T43" fmla="*/ 5 h 33"/>
                  <a:gd name="T44" fmla="*/ 20 w 28"/>
                  <a:gd name="T4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33">
                    <a:moveTo>
                      <a:pt x="20" y="6"/>
                    </a:moveTo>
                    <a:cubicBezTo>
                      <a:pt x="18" y="6"/>
                      <a:pt x="17" y="4"/>
                      <a:pt x="15" y="3"/>
                    </a:cubicBezTo>
                    <a:cubicBezTo>
                      <a:pt x="14" y="2"/>
                      <a:pt x="12" y="0"/>
                      <a:pt x="10" y="0"/>
                    </a:cubicBezTo>
                    <a:cubicBezTo>
                      <a:pt x="10" y="3"/>
                      <a:pt x="4" y="1"/>
                      <a:pt x="4" y="4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1" y="8"/>
                      <a:pt x="2" y="9"/>
                      <a:pt x="2" y="10"/>
                    </a:cubicBezTo>
                    <a:cubicBezTo>
                      <a:pt x="2" y="11"/>
                      <a:pt x="1" y="12"/>
                      <a:pt x="0" y="13"/>
                    </a:cubicBezTo>
                    <a:cubicBezTo>
                      <a:pt x="0" y="13"/>
                      <a:pt x="0" y="14"/>
                      <a:pt x="0" y="15"/>
                    </a:cubicBez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1" y="21"/>
                      <a:pt x="2" y="20"/>
                    </a:cubicBezTo>
                    <a:cubicBezTo>
                      <a:pt x="4" y="20"/>
                      <a:pt x="4" y="18"/>
                      <a:pt x="5" y="18"/>
                    </a:cubicBezTo>
                    <a:cubicBezTo>
                      <a:pt x="4" y="18"/>
                      <a:pt x="6" y="20"/>
                      <a:pt x="5" y="20"/>
                    </a:cubicBezTo>
                    <a:cubicBezTo>
                      <a:pt x="5" y="22"/>
                      <a:pt x="5" y="23"/>
                      <a:pt x="3" y="24"/>
                    </a:cubicBezTo>
                    <a:cubicBezTo>
                      <a:pt x="3" y="24"/>
                      <a:pt x="4" y="26"/>
                      <a:pt x="3" y="26"/>
                    </a:cubicBezTo>
                    <a:cubicBezTo>
                      <a:pt x="3" y="27"/>
                      <a:pt x="2" y="27"/>
                      <a:pt x="3" y="28"/>
                    </a:cubicBezTo>
                    <a:cubicBezTo>
                      <a:pt x="5" y="29"/>
                      <a:pt x="6" y="29"/>
                      <a:pt x="8" y="32"/>
                    </a:cubicBezTo>
                    <a:cubicBezTo>
                      <a:pt x="9" y="33"/>
                      <a:pt x="10" y="29"/>
                      <a:pt x="11" y="29"/>
                    </a:cubicBezTo>
                    <a:cubicBezTo>
                      <a:pt x="12" y="26"/>
                      <a:pt x="13" y="23"/>
                      <a:pt x="16" y="22"/>
                    </a:cubicBezTo>
                    <a:cubicBezTo>
                      <a:pt x="18" y="21"/>
                      <a:pt x="20" y="21"/>
                      <a:pt x="22" y="19"/>
                    </a:cubicBezTo>
                    <a:cubicBezTo>
                      <a:pt x="24" y="18"/>
                      <a:pt x="26" y="16"/>
                      <a:pt x="27" y="13"/>
                    </a:cubicBezTo>
                    <a:cubicBezTo>
                      <a:pt x="27" y="11"/>
                      <a:pt x="28" y="10"/>
                      <a:pt x="27" y="8"/>
                    </a:cubicBezTo>
                    <a:cubicBezTo>
                      <a:pt x="26" y="7"/>
                      <a:pt x="25" y="6"/>
                      <a:pt x="24" y="5"/>
                    </a:cubicBezTo>
                    <a:cubicBezTo>
                      <a:pt x="23" y="5"/>
                      <a:pt x="21" y="6"/>
                      <a:pt x="2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0" name="Freeform 624">
                <a:extLst>
                  <a:ext uri="{FF2B5EF4-FFF2-40B4-BE49-F238E27FC236}">
                    <a16:creationId xmlns:a16="http://schemas.microsoft.com/office/drawing/2014/main" id="{7908B813-B513-6B43-94EA-51B162523C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8120" y="8187381"/>
                <a:ext cx="623736" cy="916171"/>
              </a:xfrm>
              <a:custGeom>
                <a:avLst/>
                <a:gdLst>
                  <a:gd name="T0" fmla="*/ 57 w 64"/>
                  <a:gd name="T1" fmla="*/ 21 h 95"/>
                  <a:gd name="T2" fmla="*/ 56 w 64"/>
                  <a:gd name="T3" fmla="*/ 14 h 95"/>
                  <a:gd name="T4" fmla="*/ 50 w 64"/>
                  <a:gd name="T5" fmla="*/ 13 h 95"/>
                  <a:gd name="T6" fmla="*/ 46 w 64"/>
                  <a:gd name="T7" fmla="*/ 14 h 95"/>
                  <a:gd name="T8" fmla="*/ 41 w 64"/>
                  <a:gd name="T9" fmla="*/ 11 h 95"/>
                  <a:gd name="T10" fmla="*/ 38 w 64"/>
                  <a:gd name="T11" fmla="*/ 6 h 95"/>
                  <a:gd name="T12" fmla="*/ 33 w 64"/>
                  <a:gd name="T13" fmla="*/ 2 h 95"/>
                  <a:gd name="T14" fmla="*/ 28 w 64"/>
                  <a:gd name="T15" fmla="*/ 0 h 95"/>
                  <a:gd name="T16" fmla="*/ 31 w 64"/>
                  <a:gd name="T17" fmla="*/ 5 h 95"/>
                  <a:gd name="T18" fmla="*/ 28 w 64"/>
                  <a:gd name="T19" fmla="*/ 10 h 95"/>
                  <a:gd name="T20" fmla="*/ 23 w 64"/>
                  <a:gd name="T21" fmla="*/ 14 h 95"/>
                  <a:gd name="T22" fmla="*/ 17 w 64"/>
                  <a:gd name="T23" fmla="*/ 17 h 95"/>
                  <a:gd name="T24" fmla="*/ 11 w 64"/>
                  <a:gd name="T25" fmla="*/ 26 h 95"/>
                  <a:gd name="T26" fmla="*/ 6 w 64"/>
                  <a:gd name="T27" fmla="*/ 22 h 95"/>
                  <a:gd name="T28" fmla="*/ 6 w 64"/>
                  <a:gd name="T29" fmla="*/ 21 h 95"/>
                  <a:gd name="T30" fmla="*/ 6 w 64"/>
                  <a:gd name="T31" fmla="*/ 18 h 95"/>
                  <a:gd name="T32" fmla="*/ 2 w 64"/>
                  <a:gd name="T33" fmla="*/ 26 h 95"/>
                  <a:gd name="T34" fmla="*/ 3 w 64"/>
                  <a:gd name="T35" fmla="*/ 30 h 95"/>
                  <a:gd name="T36" fmla="*/ 3 w 64"/>
                  <a:gd name="T37" fmla="*/ 32 h 95"/>
                  <a:gd name="T38" fmla="*/ 14 w 64"/>
                  <a:gd name="T39" fmla="*/ 47 h 95"/>
                  <a:gd name="T40" fmla="*/ 23 w 64"/>
                  <a:gd name="T41" fmla="*/ 63 h 95"/>
                  <a:gd name="T42" fmla="*/ 26 w 64"/>
                  <a:gd name="T43" fmla="*/ 70 h 95"/>
                  <a:gd name="T44" fmla="*/ 25 w 64"/>
                  <a:gd name="T45" fmla="*/ 71 h 95"/>
                  <a:gd name="T46" fmla="*/ 28 w 64"/>
                  <a:gd name="T47" fmla="*/ 74 h 95"/>
                  <a:gd name="T48" fmla="*/ 32 w 64"/>
                  <a:gd name="T49" fmla="*/ 79 h 95"/>
                  <a:gd name="T50" fmla="*/ 41 w 64"/>
                  <a:gd name="T51" fmla="*/ 83 h 95"/>
                  <a:gd name="T52" fmla="*/ 48 w 64"/>
                  <a:gd name="T53" fmla="*/ 87 h 95"/>
                  <a:gd name="T54" fmla="*/ 54 w 64"/>
                  <a:gd name="T55" fmla="*/ 93 h 95"/>
                  <a:gd name="T56" fmla="*/ 59 w 64"/>
                  <a:gd name="T57" fmla="*/ 90 h 95"/>
                  <a:gd name="T58" fmla="*/ 61 w 64"/>
                  <a:gd name="T59" fmla="*/ 86 h 95"/>
                  <a:gd name="T60" fmla="*/ 63 w 64"/>
                  <a:gd name="T61" fmla="*/ 82 h 95"/>
                  <a:gd name="T62" fmla="*/ 61 w 64"/>
                  <a:gd name="T63" fmla="*/ 78 h 95"/>
                  <a:gd name="T64" fmla="*/ 61 w 64"/>
                  <a:gd name="T65" fmla="*/ 76 h 95"/>
                  <a:gd name="T66" fmla="*/ 63 w 64"/>
                  <a:gd name="T67" fmla="*/ 74 h 95"/>
                  <a:gd name="T68" fmla="*/ 64 w 64"/>
                  <a:gd name="T69" fmla="*/ 64 h 95"/>
                  <a:gd name="T70" fmla="*/ 62 w 64"/>
                  <a:gd name="T71" fmla="*/ 59 h 95"/>
                  <a:gd name="T72" fmla="*/ 57 w 64"/>
                  <a:gd name="T73" fmla="*/ 57 h 95"/>
                  <a:gd name="T74" fmla="*/ 55 w 64"/>
                  <a:gd name="T75" fmla="*/ 48 h 95"/>
                  <a:gd name="T76" fmla="*/ 50 w 64"/>
                  <a:gd name="T77" fmla="*/ 51 h 95"/>
                  <a:gd name="T78" fmla="*/ 46 w 64"/>
                  <a:gd name="T79" fmla="*/ 51 h 95"/>
                  <a:gd name="T80" fmla="*/ 44 w 64"/>
                  <a:gd name="T81" fmla="*/ 48 h 95"/>
                  <a:gd name="T82" fmla="*/ 40 w 64"/>
                  <a:gd name="T83" fmla="*/ 42 h 95"/>
                  <a:gd name="T84" fmla="*/ 39 w 64"/>
                  <a:gd name="T85" fmla="*/ 35 h 95"/>
                  <a:gd name="T86" fmla="*/ 42 w 64"/>
                  <a:gd name="T87" fmla="*/ 33 h 95"/>
                  <a:gd name="T88" fmla="*/ 42 w 64"/>
                  <a:gd name="T89" fmla="*/ 30 h 95"/>
                  <a:gd name="T90" fmla="*/ 45 w 64"/>
                  <a:gd name="T91" fmla="*/ 25 h 95"/>
                  <a:gd name="T92" fmla="*/ 50 w 64"/>
                  <a:gd name="T93" fmla="*/ 24 h 95"/>
                  <a:gd name="T94" fmla="*/ 53 w 64"/>
                  <a:gd name="T95" fmla="*/ 22 h 95"/>
                  <a:gd name="T96" fmla="*/ 57 w 64"/>
                  <a:gd name="T97" fmla="*/ 2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4" h="95">
                    <a:moveTo>
                      <a:pt x="57" y="21"/>
                    </a:moveTo>
                    <a:cubicBezTo>
                      <a:pt x="53" y="19"/>
                      <a:pt x="59" y="15"/>
                      <a:pt x="56" y="14"/>
                    </a:cubicBezTo>
                    <a:cubicBezTo>
                      <a:pt x="54" y="12"/>
                      <a:pt x="52" y="13"/>
                      <a:pt x="50" y="13"/>
                    </a:cubicBezTo>
                    <a:cubicBezTo>
                      <a:pt x="48" y="12"/>
                      <a:pt x="48" y="14"/>
                      <a:pt x="46" y="14"/>
                    </a:cubicBezTo>
                    <a:cubicBezTo>
                      <a:pt x="44" y="13"/>
                      <a:pt x="42" y="13"/>
                      <a:pt x="41" y="11"/>
                    </a:cubicBezTo>
                    <a:cubicBezTo>
                      <a:pt x="40" y="10"/>
                      <a:pt x="39" y="7"/>
                      <a:pt x="38" y="6"/>
                    </a:cubicBezTo>
                    <a:cubicBezTo>
                      <a:pt x="36" y="5"/>
                      <a:pt x="35" y="3"/>
                      <a:pt x="33" y="2"/>
                    </a:cubicBezTo>
                    <a:cubicBezTo>
                      <a:pt x="32" y="0"/>
                      <a:pt x="30" y="1"/>
                      <a:pt x="28" y="0"/>
                    </a:cubicBezTo>
                    <a:cubicBezTo>
                      <a:pt x="30" y="2"/>
                      <a:pt x="31" y="3"/>
                      <a:pt x="31" y="5"/>
                    </a:cubicBezTo>
                    <a:cubicBezTo>
                      <a:pt x="30" y="7"/>
                      <a:pt x="30" y="9"/>
                      <a:pt x="28" y="10"/>
                    </a:cubicBezTo>
                    <a:cubicBezTo>
                      <a:pt x="26" y="12"/>
                      <a:pt x="25" y="14"/>
                      <a:pt x="23" y="14"/>
                    </a:cubicBezTo>
                    <a:cubicBezTo>
                      <a:pt x="21" y="15"/>
                      <a:pt x="19" y="15"/>
                      <a:pt x="17" y="17"/>
                    </a:cubicBezTo>
                    <a:cubicBezTo>
                      <a:pt x="16" y="18"/>
                      <a:pt x="12" y="27"/>
                      <a:pt x="11" y="26"/>
                    </a:cubicBezTo>
                    <a:cubicBezTo>
                      <a:pt x="9" y="23"/>
                      <a:pt x="8" y="23"/>
                      <a:pt x="6" y="22"/>
                    </a:cubicBezTo>
                    <a:cubicBezTo>
                      <a:pt x="5" y="22"/>
                      <a:pt x="5" y="22"/>
                      <a:pt x="6" y="21"/>
                    </a:cubicBezTo>
                    <a:cubicBezTo>
                      <a:pt x="7" y="20"/>
                      <a:pt x="7" y="19"/>
                      <a:pt x="6" y="18"/>
                    </a:cubicBezTo>
                    <a:cubicBezTo>
                      <a:pt x="4" y="19"/>
                      <a:pt x="0" y="23"/>
                      <a:pt x="2" y="26"/>
                    </a:cubicBezTo>
                    <a:cubicBezTo>
                      <a:pt x="2" y="26"/>
                      <a:pt x="4" y="29"/>
                      <a:pt x="3" y="30"/>
                    </a:cubicBezTo>
                    <a:cubicBezTo>
                      <a:pt x="2" y="30"/>
                      <a:pt x="1" y="31"/>
                      <a:pt x="3" y="32"/>
                    </a:cubicBezTo>
                    <a:cubicBezTo>
                      <a:pt x="8" y="35"/>
                      <a:pt x="12" y="41"/>
                      <a:pt x="14" y="47"/>
                    </a:cubicBezTo>
                    <a:cubicBezTo>
                      <a:pt x="17" y="52"/>
                      <a:pt x="19" y="58"/>
                      <a:pt x="23" y="63"/>
                    </a:cubicBezTo>
                    <a:cubicBezTo>
                      <a:pt x="24" y="65"/>
                      <a:pt x="26" y="67"/>
                      <a:pt x="26" y="70"/>
                    </a:cubicBezTo>
                    <a:cubicBezTo>
                      <a:pt x="26" y="71"/>
                      <a:pt x="25" y="70"/>
                      <a:pt x="25" y="71"/>
                    </a:cubicBezTo>
                    <a:cubicBezTo>
                      <a:pt x="26" y="72"/>
                      <a:pt x="27" y="73"/>
                      <a:pt x="28" y="74"/>
                    </a:cubicBezTo>
                    <a:cubicBezTo>
                      <a:pt x="29" y="76"/>
                      <a:pt x="30" y="78"/>
                      <a:pt x="32" y="79"/>
                    </a:cubicBezTo>
                    <a:cubicBezTo>
                      <a:pt x="35" y="80"/>
                      <a:pt x="38" y="82"/>
                      <a:pt x="41" y="83"/>
                    </a:cubicBezTo>
                    <a:cubicBezTo>
                      <a:pt x="43" y="84"/>
                      <a:pt x="45" y="86"/>
                      <a:pt x="48" y="87"/>
                    </a:cubicBezTo>
                    <a:cubicBezTo>
                      <a:pt x="50" y="89"/>
                      <a:pt x="52" y="91"/>
                      <a:pt x="54" y="93"/>
                    </a:cubicBezTo>
                    <a:cubicBezTo>
                      <a:pt x="58" y="95"/>
                      <a:pt x="57" y="91"/>
                      <a:pt x="59" y="90"/>
                    </a:cubicBezTo>
                    <a:cubicBezTo>
                      <a:pt x="60" y="89"/>
                      <a:pt x="60" y="87"/>
                      <a:pt x="61" y="86"/>
                    </a:cubicBezTo>
                    <a:cubicBezTo>
                      <a:pt x="61" y="85"/>
                      <a:pt x="64" y="83"/>
                      <a:pt x="63" y="82"/>
                    </a:cubicBezTo>
                    <a:cubicBezTo>
                      <a:pt x="61" y="81"/>
                      <a:pt x="60" y="81"/>
                      <a:pt x="61" y="78"/>
                    </a:cubicBezTo>
                    <a:cubicBezTo>
                      <a:pt x="61" y="77"/>
                      <a:pt x="61" y="76"/>
                      <a:pt x="61" y="76"/>
                    </a:cubicBezTo>
                    <a:cubicBezTo>
                      <a:pt x="62" y="75"/>
                      <a:pt x="63" y="74"/>
                      <a:pt x="63" y="74"/>
                    </a:cubicBezTo>
                    <a:cubicBezTo>
                      <a:pt x="64" y="71"/>
                      <a:pt x="62" y="66"/>
                      <a:pt x="64" y="64"/>
                    </a:cubicBezTo>
                    <a:cubicBezTo>
                      <a:pt x="64" y="63"/>
                      <a:pt x="63" y="61"/>
                      <a:pt x="62" y="59"/>
                    </a:cubicBezTo>
                    <a:cubicBezTo>
                      <a:pt x="61" y="56"/>
                      <a:pt x="60" y="56"/>
                      <a:pt x="57" y="57"/>
                    </a:cubicBezTo>
                    <a:cubicBezTo>
                      <a:pt x="53" y="57"/>
                      <a:pt x="55" y="50"/>
                      <a:pt x="55" y="48"/>
                    </a:cubicBezTo>
                    <a:cubicBezTo>
                      <a:pt x="53" y="49"/>
                      <a:pt x="52" y="51"/>
                      <a:pt x="50" y="51"/>
                    </a:cubicBezTo>
                    <a:cubicBezTo>
                      <a:pt x="49" y="51"/>
                      <a:pt x="47" y="51"/>
                      <a:pt x="46" y="51"/>
                    </a:cubicBezTo>
                    <a:cubicBezTo>
                      <a:pt x="45" y="50"/>
                      <a:pt x="45" y="48"/>
                      <a:pt x="44" y="48"/>
                    </a:cubicBezTo>
                    <a:cubicBezTo>
                      <a:pt x="41" y="48"/>
                      <a:pt x="41" y="44"/>
                      <a:pt x="40" y="42"/>
                    </a:cubicBezTo>
                    <a:cubicBezTo>
                      <a:pt x="38" y="40"/>
                      <a:pt x="37" y="37"/>
                      <a:pt x="39" y="35"/>
                    </a:cubicBezTo>
                    <a:cubicBezTo>
                      <a:pt x="40" y="34"/>
                      <a:pt x="42" y="34"/>
                      <a:pt x="42" y="33"/>
                    </a:cubicBezTo>
                    <a:cubicBezTo>
                      <a:pt x="42" y="32"/>
                      <a:pt x="42" y="31"/>
                      <a:pt x="42" y="30"/>
                    </a:cubicBezTo>
                    <a:cubicBezTo>
                      <a:pt x="42" y="27"/>
                      <a:pt x="42" y="26"/>
                      <a:pt x="45" y="25"/>
                    </a:cubicBezTo>
                    <a:cubicBezTo>
                      <a:pt x="47" y="24"/>
                      <a:pt x="48" y="24"/>
                      <a:pt x="50" y="24"/>
                    </a:cubicBezTo>
                    <a:cubicBezTo>
                      <a:pt x="51" y="24"/>
                      <a:pt x="52" y="23"/>
                      <a:pt x="53" y="22"/>
                    </a:cubicBezTo>
                    <a:cubicBezTo>
                      <a:pt x="54" y="22"/>
                      <a:pt x="59" y="23"/>
                      <a:pt x="57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1" name="Freeform 625">
                <a:extLst>
                  <a:ext uri="{FF2B5EF4-FFF2-40B4-BE49-F238E27FC236}">
                    <a16:creationId xmlns:a16="http://schemas.microsoft.com/office/drawing/2014/main" id="{55D66782-31B9-AE40-A32C-9BFE817C6A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3493" y="9044443"/>
                <a:ext cx="424670" cy="2045786"/>
              </a:xfrm>
              <a:custGeom>
                <a:avLst/>
                <a:gdLst>
                  <a:gd name="T0" fmla="*/ 38 w 44"/>
                  <a:gd name="T1" fmla="*/ 20 h 212"/>
                  <a:gd name="T2" fmla="*/ 36 w 44"/>
                  <a:gd name="T3" fmla="*/ 12 h 212"/>
                  <a:gd name="T4" fmla="*/ 34 w 44"/>
                  <a:gd name="T5" fmla="*/ 5 h 212"/>
                  <a:gd name="T6" fmla="*/ 30 w 44"/>
                  <a:gd name="T7" fmla="*/ 3 h 212"/>
                  <a:gd name="T8" fmla="*/ 28 w 44"/>
                  <a:gd name="T9" fmla="*/ 15 h 212"/>
                  <a:gd name="T10" fmla="*/ 26 w 44"/>
                  <a:gd name="T11" fmla="*/ 31 h 212"/>
                  <a:gd name="T12" fmla="*/ 23 w 44"/>
                  <a:gd name="T13" fmla="*/ 56 h 212"/>
                  <a:gd name="T14" fmla="*/ 21 w 44"/>
                  <a:gd name="T15" fmla="*/ 68 h 212"/>
                  <a:gd name="T16" fmla="*/ 21 w 44"/>
                  <a:gd name="T17" fmla="*/ 80 h 212"/>
                  <a:gd name="T18" fmla="*/ 20 w 44"/>
                  <a:gd name="T19" fmla="*/ 88 h 212"/>
                  <a:gd name="T20" fmla="*/ 11 w 44"/>
                  <a:gd name="T21" fmla="*/ 110 h 212"/>
                  <a:gd name="T22" fmla="*/ 10 w 44"/>
                  <a:gd name="T23" fmla="*/ 132 h 212"/>
                  <a:gd name="T24" fmla="*/ 17 w 44"/>
                  <a:gd name="T25" fmla="*/ 133 h 212"/>
                  <a:gd name="T26" fmla="*/ 16 w 44"/>
                  <a:gd name="T27" fmla="*/ 136 h 212"/>
                  <a:gd name="T28" fmla="*/ 14 w 44"/>
                  <a:gd name="T29" fmla="*/ 145 h 212"/>
                  <a:gd name="T30" fmla="*/ 15 w 44"/>
                  <a:gd name="T31" fmla="*/ 150 h 212"/>
                  <a:gd name="T32" fmla="*/ 13 w 44"/>
                  <a:gd name="T33" fmla="*/ 152 h 212"/>
                  <a:gd name="T34" fmla="*/ 11 w 44"/>
                  <a:gd name="T35" fmla="*/ 158 h 212"/>
                  <a:gd name="T36" fmla="*/ 8 w 44"/>
                  <a:gd name="T37" fmla="*/ 159 h 212"/>
                  <a:gd name="T38" fmla="*/ 4 w 44"/>
                  <a:gd name="T39" fmla="*/ 159 h 212"/>
                  <a:gd name="T40" fmla="*/ 0 w 44"/>
                  <a:gd name="T41" fmla="*/ 164 h 212"/>
                  <a:gd name="T42" fmla="*/ 2 w 44"/>
                  <a:gd name="T43" fmla="*/ 163 h 212"/>
                  <a:gd name="T44" fmla="*/ 7 w 44"/>
                  <a:gd name="T45" fmla="*/ 171 h 212"/>
                  <a:gd name="T46" fmla="*/ 11 w 44"/>
                  <a:gd name="T47" fmla="*/ 173 h 212"/>
                  <a:gd name="T48" fmla="*/ 7 w 44"/>
                  <a:gd name="T49" fmla="*/ 174 h 212"/>
                  <a:gd name="T50" fmla="*/ 7 w 44"/>
                  <a:gd name="T51" fmla="*/ 179 h 212"/>
                  <a:gd name="T52" fmla="*/ 9 w 44"/>
                  <a:gd name="T53" fmla="*/ 182 h 212"/>
                  <a:gd name="T54" fmla="*/ 9 w 44"/>
                  <a:gd name="T55" fmla="*/ 185 h 212"/>
                  <a:gd name="T56" fmla="*/ 7 w 44"/>
                  <a:gd name="T57" fmla="*/ 187 h 212"/>
                  <a:gd name="T58" fmla="*/ 10 w 44"/>
                  <a:gd name="T59" fmla="*/ 190 h 212"/>
                  <a:gd name="T60" fmla="*/ 8 w 44"/>
                  <a:gd name="T61" fmla="*/ 193 h 212"/>
                  <a:gd name="T62" fmla="*/ 11 w 44"/>
                  <a:gd name="T63" fmla="*/ 194 h 212"/>
                  <a:gd name="T64" fmla="*/ 11 w 44"/>
                  <a:gd name="T65" fmla="*/ 198 h 212"/>
                  <a:gd name="T66" fmla="*/ 15 w 44"/>
                  <a:gd name="T67" fmla="*/ 197 h 212"/>
                  <a:gd name="T68" fmla="*/ 15 w 44"/>
                  <a:gd name="T69" fmla="*/ 197 h 212"/>
                  <a:gd name="T70" fmla="*/ 16 w 44"/>
                  <a:gd name="T71" fmla="*/ 198 h 212"/>
                  <a:gd name="T72" fmla="*/ 18 w 44"/>
                  <a:gd name="T73" fmla="*/ 202 h 212"/>
                  <a:gd name="T74" fmla="*/ 16 w 44"/>
                  <a:gd name="T75" fmla="*/ 207 h 212"/>
                  <a:gd name="T76" fmla="*/ 18 w 44"/>
                  <a:gd name="T77" fmla="*/ 209 h 212"/>
                  <a:gd name="T78" fmla="*/ 25 w 44"/>
                  <a:gd name="T79" fmla="*/ 204 h 212"/>
                  <a:gd name="T80" fmla="*/ 26 w 44"/>
                  <a:gd name="T81" fmla="*/ 199 h 212"/>
                  <a:gd name="T82" fmla="*/ 17 w 44"/>
                  <a:gd name="T83" fmla="*/ 192 h 212"/>
                  <a:gd name="T84" fmla="*/ 12 w 44"/>
                  <a:gd name="T85" fmla="*/ 185 h 212"/>
                  <a:gd name="T86" fmla="*/ 15 w 44"/>
                  <a:gd name="T87" fmla="*/ 177 h 212"/>
                  <a:gd name="T88" fmla="*/ 17 w 44"/>
                  <a:gd name="T89" fmla="*/ 169 h 212"/>
                  <a:gd name="T90" fmla="*/ 21 w 44"/>
                  <a:gd name="T91" fmla="*/ 158 h 212"/>
                  <a:gd name="T92" fmla="*/ 21 w 44"/>
                  <a:gd name="T93" fmla="*/ 152 h 212"/>
                  <a:gd name="T94" fmla="*/ 19 w 44"/>
                  <a:gd name="T95" fmla="*/ 140 h 212"/>
                  <a:gd name="T96" fmla="*/ 23 w 44"/>
                  <a:gd name="T97" fmla="*/ 117 h 212"/>
                  <a:gd name="T98" fmla="*/ 26 w 44"/>
                  <a:gd name="T99" fmla="*/ 102 h 212"/>
                  <a:gd name="T100" fmla="*/ 29 w 44"/>
                  <a:gd name="T101" fmla="*/ 85 h 212"/>
                  <a:gd name="T102" fmla="*/ 27 w 44"/>
                  <a:gd name="T103" fmla="*/ 73 h 212"/>
                  <a:gd name="T104" fmla="*/ 30 w 44"/>
                  <a:gd name="T105" fmla="*/ 62 h 212"/>
                  <a:gd name="T106" fmla="*/ 34 w 44"/>
                  <a:gd name="T107" fmla="*/ 54 h 212"/>
                  <a:gd name="T108" fmla="*/ 36 w 44"/>
                  <a:gd name="T109" fmla="*/ 44 h 212"/>
                  <a:gd name="T110" fmla="*/ 40 w 44"/>
                  <a:gd name="T111" fmla="*/ 35 h 212"/>
                  <a:gd name="T112" fmla="*/ 40 w 44"/>
                  <a:gd name="T113" fmla="*/ 2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4" h="212">
                    <a:moveTo>
                      <a:pt x="40" y="28"/>
                    </a:moveTo>
                    <a:cubicBezTo>
                      <a:pt x="38" y="27"/>
                      <a:pt x="40" y="22"/>
                      <a:pt x="38" y="20"/>
                    </a:cubicBezTo>
                    <a:cubicBezTo>
                      <a:pt x="37" y="19"/>
                      <a:pt x="35" y="16"/>
                      <a:pt x="36" y="14"/>
                    </a:cubicBezTo>
                    <a:cubicBezTo>
                      <a:pt x="38" y="13"/>
                      <a:pt x="35" y="13"/>
                      <a:pt x="36" y="12"/>
                    </a:cubicBezTo>
                    <a:cubicBezTo>
                      <a:pt x="37" y="11"/>
                      <a:pt x="36" y="10"/>
                      <a:pt x="35" y="9"/>
                    </a:cubicBezTo>
                    <a:cubicBezTo>
                      <a:pt x="34" y="8"/>
                      <a:pt x="34" y="7"/>
                      <a:pt x="34" y="5"/>
                    </a:cubicBezTo>
                    <a:cubicBezTo>
                      <a:pt x="34" y="3"/>
                      <a:pt x="33" y="2"/>
                      <a:pt x="32" y="0"/>
                    </a:cubicBezTo>
                    <a:cubicBezTo>
                      <a:pt x="31" y="1"/>
                      <a:pt x="30" y="2"/>
                      <a:pt x="30" y="3"/>
                    </a:cubicBezTo>
                    <a:cubicBezTo>
                      <a:pt x="29" y="5"/>
                      <a:pt x="27" y="4"/>
                      <a:pt x="28" y="6"/>
                    </a:cubicBezTo>
                    <a:cubicBezTo>
                      <a:pt x="28" y="9"/>
                      <a:pt x="28" y="12"/>
                      <a:pt x="28" y="15"/>
                    </a:cubicBezTo>
                    <a:cubicBezTo>
                      <a:pt x="28" y="19"/>
                      <a:pt x="29" y="24"/>
                      <a:pt x="28" y="28"/>
                    </a:cubicBezTo>
                    <a:cubicBezTo>
                      <a:pt x="27" y="29"/>
                      <a:pt x="26" y="30"/>
                      <a:pt x="26" y="31"/>
                    </a:cubicBezTo>
                    <a:cubicBezTo>
                      <a:pt x="26" y="33"/>
                      <a:pt x="27" y="35"/>
                      <a:pt x="27" y="37"/>
                    </a:cubicBezTo>
                    <a:cubicBezTo>
                      <a:pt x="27" y="43"/>
                      <a:pt x="25" y="50"/>
                      <a:pt x="23" y="56"/>
                    </a:cubicBezTo>
                    <a:cubicBezTo>
                      <a:pt x="22" y="59"/>
                      <a:pt x="22" y="61"/>
                      <a:pt x="23" y="64"/>
                    </a:cubicBezTo>
                    <a:cubicBezTo>
                      <a:pt x="23" y="66"/>
                      <a:pt x="23" y="67"/>
                      <a:pt x="21" y="68"/>
                    </a:cubicBezTo>
                    <a:cubicBezTo>
                      <a:pt x="20" y="69"/>
                      <a:pt x="21" y="70"/>
                      <a:pt x="21" y="71"/>
                    </a:cubicBezTo>
                    <a:cubicBezTo>
                      <a:pt x="21" y="74"/>
                      <a:pt x="21" y="77"/>
                      <a:pt x="21" y="80"/>
                    </a:cubicBezTo>
                    <a:cubicBezTo>
                      <a:pt x="21" y="81"/>
                      <a:pt x="21" y="83"/>
                      <a:pt x="21" y="84"/>
                    </a:cubicBezTo>
                    <a:cubicBezTo>
                      <a:pt x="20" y="85"/>
                      <a:pt x="21" y="87"/>
                      <a:pt x="20" y="88"/>
                    </a:cubicBezTo>
                    <a:cubicBezTo>
                      <a:pt x="18" y="93"/>
                      <a:pt x="16" y="98"/>
                      <a:pt x="14" y="103"/>
                    </a:cubicBezTo>
                    <a:cubicBezTo>
                      <a:pt x="13" y="106"/>
                      <a:pt x="10" y="107"/>
                      <a:pt x="11" y="110"/>
                    </a:cubicBezTo>
                    <a:cubicBezTo>
                      <a:pt x="12" y="113"/>
                      <a:pt x="14" y="118"/>
                      <a:pt x="12" y="122"/>
                    </a:cubicBezTo>
                    <a:cubicBezTo>
                      <a:pt x="10" y="124"/>
                      <a:pt x="8" y="129"/>
                      <a:pt x="10" y="132"/>
                    </a:cubicBezTo>
                    <a:cubicBezTo>
                      <a:pt x="11" y="134"/>
                      <a:pt x="12" y="134"/>
                      <a:pt x="13" y="133"/>
                    </a:cubicBezTo>
                    <a:cubicBezTo>
                      <a:pt x="14" y="132"/>
                      <a:pt x="18" y="132"/>
                      <a:pt x="17" y="133"/>
                    </a:cubicBezTo>
                    <a:cubicBezTo>
                      <a:pt x="17" y="133"/>
                      <a:pt x="16" y="133"/>
                      <a:pt x="15" y="134"/>
                    </a:cubicBezTo>
                    <a:cubicBezTo>
                      <a:pt x="15" y="135"/>
                      <a:pt x="15" y="135"/>
                      <a:pt x="16" y="136"/>
                    </a:cubicBezTo>
                    <a:cubicBezTo>
                      <a:pt x="16" y="136"/>
                      <a:pt x="15" y="137"/>
                      <a:pt x="15" y="137"/>
                    </a:cubicBezTo>
                    <a:cubicBezTo>
                      <a:pt x="14" y="139"/>
                      <a:pt x="13" y="143"/>
                      <a:pt x="14" y="145"/>
                    </a:cubicBezTo>
                    <a:cubicBezTo>
                      <a:pt x="14" y="146"/>
                      <a:pt x="14" y="146"/>
                      <a:pt x="13" y="148"/>
                    </a:cubicBezTo>
                    <a:cubicBezTo>
                      <a:pt x="12" y="149"/>
                      <a:pt x="14" y="149"/>
                      <a:pt x="15" y="150"/>
                    </a:cubicBezTo>
                    <a:cubicBezTo>
                      <a:pt x="15" y="150"/>
                      <a:pt x="15" y="150"/>
                      <a:pt x="14" y="151"/>
                    </a:cubicBezTo>
                    <a:cubicBezTo>
                      <a:pt x="13" y="151"/>
                      <a:pt x="11" y="152"/>
                      <a:pt x="13" y="152"/>
                    </a:cubicBezTo>
                    <a:cubicBezTo>
                      <a:pt x="12" y="153"/>
                      <a:pt x="13" y="156"/>
                      <a:pt x="14" y="156"/>
                    </a:cubicBezTo>
                    <a:cubicBezTo>
                      <a:pt x="13" y="156"/>
                      <a:pt x="10" y="155"/>
                      <a:pt x="11" y="158"/>
                    </a:cubicBezTo>
                    <a:cubicBezTo>
                      <a:pt x="11" y="158"/>
                      <a:pt x="12" y="163"/>
                      <a:pt x="10" y="162"/>
                    </a:cubicBezTo>
                    <a:cubicBezTo>
                      <a:pt x="10" y="162"/>
                      <a:pt x="8" y="160"/>
                      <a:pt x="8" y="159"/>
                    </a:cubicBezTo>
                    <a:cubicBezTo>
                      <a:pt x="6" y="158"/>
                      <a:pt x="7" y="157"/>
                      <a:pt x="5" y="158"/>
                    </a:cubicBezTo>
                    <a:cubicBezTo>
                      <a:pt x="5" y="158"/>
                      <a:pt x="4" y="159"/>
                      <a:pt x="4" y="159"/>
                    </a:cubicBezTo>
                    <a:cubicBezTo>
                      <a:pt x="4" y="160"/>
                      <a:pt x="5" y="160"/>
                      <a:pt x="4" y="161"/>
                    </a:cubicBezTo>
                    <a:cubicBezTo>
                      <a:pt x="4" y="162"/>
                      <a:pt x="0" y="162"/>
                      <a:pt x="0" y="164"/>
                    </a:cubicBezTo>
                    <a:cubicBezTo>
                      <a:pt x="0" y="164"/>
                      <a:pt x="1" y="165"/>
                      <a:pt x="2" y="165"/>
                    </a:cubicBezTo>
                    <a:cubicBezTo>
                      <a:pt x="2" y="165"/>
                      <a:pt x="1" y="164"/>
                      <a:pt x="2" y="163"/>
                    </a:cubicBezTo>
                    <a:cubicBezTo>
                      <a:pt x="2" y="163"/>
                      <a:pt x="5" y="165"/>
                      <a:pt x="7" y="164"/>
                    </a:cubicBezTo>
                    <a:cubicBezTo>
                      <a:pt x="11" y="163"/>
                      <a:pt x="5" y="170"/>
                      <a:pt x="7" y="171"/>
                    </a:cubicBezTo>
                    <a:cubicBezTo>
                      <a:pt x="8" y="171"/>
                      <a:pt x="10" y="170"/>
                      <a:pt x="11" y="171"/>
                    </a:cubicBezTo>
                    <a:cubicBezTo>
                      <a:pt x="12" y="171"/>
                      <a:pt x="12" y="174"/>
                      <a:pt x="11" y="173"/>
                    </a:cubicBezTo>
                    <a:cubicBezTo>
                      <a:pt x="11" y="173"/>
                      <a:pt x="8" y="171"/>
                      <a:pt x="8" y="172"/>
                    </a:cubicBezTo>
                    <a:cubicBezTo>
                      <a:pt x="7" y="173"/>
                      <a:pt x="6" y="173"/>
                      <a:pt x="7" y="174"/>
                    </a:cubicBezTo>
                    <a:cubicBezTo>
                      <a:pt x="7" y="174"/>
                      <a:pt x="9" y="176"/>
                      <a:pt x="8" y="176"/>
                    </a:cubicBezTo>
                    <a:cubicBezTo>
                      <a:pt x="7" y="176"/>
                      <a:pt x="7" y="179"/>
                      <a:pt x="7" y="179"/>
                    </a:cubicBezTo>
                    <a:cubicBezTo>
                      <a:pt x="6" y="182"/>
                      <a:pt x="9" y="178"/>
                      <a:pt x="9" y="178"/>
                    </a:cubicBezTo>
                    <a:cubicBezTo>
                      <a:pt x="9" y="178"/>
                      <a:pt x="8" y="183"/>
                      <a:pt x="9" y="182"/>
                    </a:cubicBezTo>
                    <a:cubicBezTo>
                      <a:pt x="9" y="182"/>
                      <a:pt x="8" y="182"/>
                      <a:pt x="8" y="183"/>
                    </a:cubicBezTo>
                    <a:cubicBezTo>
                      <a:pt x="7" y="184"/>
                      <a:pt x="8" y="184"/>
                      <a:pt x="9" y="185"/>
                    </a:cubicBezTo>
                    <a:cubicBezTo>
                      <a:pt x="9" y="185"/>
                      <a:pt x="7" y="186"/>
                      <a:pt x="7" y="186"/>
                    </a:cubicBezTo>
                    <a:cubicBezTo>
                      <a:pt x="6" y="186"/>
                      <a:pt x="7" y="186"/>
                      <a:pt x="7" y="187"/>
                    </a:cubicBezTo>
                    <a:cubicBezTo>
                      <a:pt x="6" y="189"/>
                      <a:pt x="10" y="189"/>
                      <a:pt x="10" y="188"/>
                    </a:cubicBezTo>
                    <a:cubicBezTo>
                      <a:pt x="10" y="189"/>
                      <a:pt x="9" y="189"/>
                      <a:pt x="10" y="190"/>
                    </a:cubicBezTo>
                    <a:cubicBezTo>
                      <a:pt x="10" y="190"/>
                      <a:pt x="10" y="190"/>
                      <a:pt x="10" y="190"/>
                    </a:cubicBezTo>
                    <a:cubicBezTo>
                      <a:pt x="10" y="191"/>
                      <a:pt x="8" y="192"/>
                      <a:pt x="8" y="193"/>
                    </a:cubicBezTo>
                    <a:cubicBezTo>
                      <a:pt x="7" y="195"/>
                      <a:pt x="10" y="192"/>
                      <a:pt x="11" y="192"/>
                    </a:cubicBezTo>
                    <a:cubicBezTo>
                      <a:pt x="10" y="193"/>
                      <a:pt x="11" y="194"/>
                      <a:pt x="11" y="194"/>
                    </a:cubicBezTo>
                    <a:cubicBezTo>
                      <a:pt x="11" y="195"/>
                      <a:pt x="8" y="196"/>
                      <a:pt x="8" y="196"/>
                    </a:cubicBezTo>
                    <a:cubicBezTo>
                      <a:pt x="10" y="197"/>
                      <a:pt x="10" y="196"/>
                      <a:pt x="11" y="198"/>
                    </a:cubicBezTo>
                    <a:cubicBezTo>
                      <a:pt x="12" y="200"/>
                      <a:pt x="14" y="195"/>
                      <a:pt x="13" y="195"/>
                    </a:cubicBezTo>
                    <a:cubicBezTo>
                      <a:pt x="14" y="195"/>
                      <a:pt x="14" y="196"/>
                      <a:pt x="15" y="197"/>
                    </a:cubicBezTo>
                    <a:cubicBezTo>
                      <a:pt x="15" y="197"/>
                      <a:pt x="15" y="195"/>
                      <a:pt x="15" y="195"/>
                    </a:cubicBezTo>
                    <a:cubicBezTo>
                      <a:pt x="15" y="195"/>
                      <a:pt x="15" y="197"/>
                      <a:pt x="15" y="197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7" y="196"/>
                      <a:pt x="16" y="198"/>
                      <a:pt x="16" y="198"/>
                    </a:cubicBezTo>
                    <a:cubicBezTo>
                      <a:pt x="15" y="199"/>
                      <a:pt x="17" y="199"/>
                      <a:pt x="16" y="200"/>
                    </a:cubicBezTo>
                    <a:cubicBezTo>
                      <a:pt x="15" y="202"/>
                      <a:pt x="17" y="201"/>
                      <a:pt x="18" y="202"/>
                    </a:cubicBezTo>
                    <a:cubicBezTo>
                      <a:pt x="21" y="202"/>
                      <a:pt x="24" y="204"/>
                      <a:pt x="21" y="206"/>
                    </a:cubicBezTo>
                    <a:cubicBezTo>
                      <a:pt x="20" y="207"/>
                      <a:pt x="17" y="206"/>
                      <a:pt x="16" y="207"/>
                    </a:cubicBezTo>
                    <a:cubicBezTo>
                      <a:pt x="15" y="209"/>
                      <a:pt x="18" y="208"/>
                      <a:pt x="19" y="209"/>
                    </a:cubicBezTo>
                    <a:cubicBezTo>
                      <a:pt x="18" y="209"/>
                      <a:pt x="18" y="209"/>
                      <a:pt x="18" y="209"/>
                    </a:cubicBezTo>
                    <a:cubicBezTo>
                      <a:pt x="18" y="209"/>
                      <a:pt x="22" y="212"/>
                      <a:pt x="24" y="210"/>
                    </a:cubicBezTo>
                    <a:cubicBezTo>
                      <a:pt x="25" y="208"/>
                      <a:pt x="23" y="206"/>
                      <a:pt x="25" y="204"/>
                    </a:cubicBezTo>
                    <a:cubicBezTo>
                      <a:pt x="26" y="202"/>
                      <a:pt x="29" y="202"/>
                      <a:pt x="30" y="202"/>
                    </a:cubicBezTo>
                    <a:cubicBezTo>
                      <a:pt x="35" y="199"/>
                      <a:pt x="28" y="199"/>
                      <a:pt x="26" y="199"/>
                    </a:cubicBezTo>
                    <a:cubicBezTo>
                      <a:pt x="24" y="199"/>
                      <a:pt x="21" y="199"/>
                      <a:pt x="19" y="198"/>
                    </a:cubicBezTo>
                    <a:cubicBezTo>
                      <a:pt x="17" y="196"/>
                      <a:pt x="17" y="196"/>
                      <a:pt x="17" y="192"/>
                    </a:cubicBezTo>
                    <a:cubicBezTo>
                      <a:pt x="17" y="188"/>
                      <a:pt x="16" y="191"/>
                      <a:pt x="13" y="189"/>
                    </a:cubicBezTo>
                    <a:cubicBezTo>
                      <a:pt x="12" y="189"/>
                      <a:pt x="12" y="186"/>
                      <a:pt x="12" y="185"/>
                    </a:cubicBezTo>
                    <a:cubicBezTo>
                      <a:pt x="11" y="183"/>
                      <a:pt x="11" y="180"/>
                      <a:pt x="13" y="179"/>
                    </a:cubicBezTo>
                    <a:cubicBezTo>
                      <a:pt x="14" y="178"/>
                      <a:pt x="14" y="178"/>
                      <a:pt x="15" y="177"/>
                    </a:cubicBezTo>
                    <a:cubicBezTo>
                      <a:pt x="15" y="176"/>
                      <a:pt x="16" y="175"/>
                      <a:pt x="17" y="175"/>
                    </a:cubicBezTo>
                    <a:cubicBezTo>
                      <a:pt x="18" y="174"/>
                      <a:pt x="16" y="171"/>
                      <a:pt x="17" y="169"/>
                    </a:cubicBezTo>
                    <a:cubicBezTo>
                      <a:pt x="17" y="168"/>
                      <a:pt x="19" y="167"/>
                      <a:pt x="20" y="165"/>
                    </a:cubicBezTo>
                    <a:cubicBezTo>
                      <a:pt x="20" y="163"/>
                      <a:pt x="20" y="160"/>
                      <a:pt x="21" y="158"/>
                    </a:cubicBezTo>
                    <a:cubicBezTo>
                      <a:pt x="21" y="156"/>
                      <a:pt x="23" y="156"/>
                      <a:pt x="21" y="154"/>
                    </a:cubicBezTo>
                    <a:cubicBezTo>
                      <a:pt x="20" y="153"/>
                      <a:pt x="17" y="153"/>
                      <a:pt x="21" y="152"/>
                    </a:cubicBezTo>
                    <a:cubicBezTo>
                      <a:pt x="26" y="151"/>
                      <a:pt x="20" y="151"/>
                      <a:pt x="19" y="149"/>
                    </a:cubicBezTo>
                    <a:cubicBezTo>
                      <a:pt x="19" y="146"/>
                      <a:pt x="19" y="142"/>
                      <a:pt x="19" y="140"/>
                    </a:cubicBezTo>
                    <a:cubicBezTo>
                      <a:pt x="19" y="136"/>
                      <a:pt x="19" y="131"/>
                      <a:pt x="19" y="127"/>
                    </a:cubicBezTo>
                    <a:cubicBezTo>
                      <a:pt x="20" y="124"/>
                      <a:pt x="21" y="119"/>
                      <a:pt x="23" y="117"/>
                    </a:cubicBezTo>
                    <a:cubicBezTo>
                      <a:pt x="26" y="114"/>
                      <a:pt x="23" y="109"/>
                      <a:pt x="23" y="106"/>
                    </a:cubicBezTo>
                    <a:cubicBezTo>
                      <a:pt x="23" y="104"/>
                      <a:pt x="24" y="103"/>
                      <a:pt x="26" y="102"/>
                    </a:cubicBezTo>
                    <a:cubicBezTo>
                      <a:pt x="28" y="100"/>
                      <a:pt x="27" y="99"/>
                      <a:pt x="27" y="96"/>
                    </a:cubicBezTo>
                    <a:cubicBezTo>
                      <a:pt x="27" y="92"/>
                      <a:pt x="30" y="89"/>
                      <a:pt x="29" y="85"/>
                    </a:cubicBezTo>
                    <a:cubicBezTo>
                      <a:pt x="29" y="82"/>
                      <a:pt x="28" y="79"/>
                      <a:pt x="27" y="76"/>
                    </a:cubicBezTo>
                    <a:cubicBezTo>
                      <a:pt x="27" y="75"/>
                      <a:pt x="26" y="74"/>
                      <a:pt x="27" y="73"/>
                    </a:cubicBezTo>
                    <a:cubicBezTo>
                      <a:pt x="28" y="72"/>
                      <a:pt x="29" y="68"/>
                      <a:pt x="29" y="67"/>
                    </a:cubicBezTo>
                    <a:cubicBezTo>
                      <a:pt x="29" y="66"/>
                      <a:pt x="28" y="64"/>
                      <a:pt x="30" y="62"/>
                    </a:cubicBezTo>
                    <a:cubicBezTo>
                      <a:pt x="31" y="61"/>
                      <a:pt x="30" y="59"/>
                      <a:pt x="31" y="58"/>
                    </a:cubicBezTo>
                    <a:cubicBezTo>
                      <a:pt x="31" y="56"/>
                      <a:pt x="33" y="55"/>
                      <a:pt x="34" y="54"/>
                    </a:cubicBezTo>
                    <a:cubicBezTo>
                      <a:pt x="34" y="53"/>
                      <a:pt x="37" y="50"/>
                      <a:pt x="37" y="49"/>
                    </a:cubicBezTo>
                    <a:cubicBezTo>
                      <a:pt x="37" y="48"/>
                      <a:pt x="36" y="46"/>
                      <a:pt x="36" y="44"/>
                    </a:cubicBezTo>
                    <a:cubicBezTo>
                      <a:pt x="36" y="42"/>
                      <a:pt x="36" y="41"/>
                      <a:pt x="36" y="39"/>
                    </a:cubicBezTo>
                    <a:cubicBezTo>
                      <a:pt x="36" y="36"/>
                      <a:pt x="37" y="36"/>
                      <a:pt x="40" y="35"/>
                    </a:cubicBezTo>
                    <a:cubicBezTo>
                      <a:pt x="44" y="34"/>
                      <a:pt x="44" y="32"/>
                      <a:pt x="44" y="28"/>
                    </a:cubicBezTo>
                    <a:cubicBezTo>
                      <a:pt x="43" y="29"/>
                      <a:pt x="41" y="29"/>
                      <a:pt x="40" y="28"/>
                    </a:cubicBezTo>
                    <a:cubicBezTo>
                      <a:pt x="40" y="28"/>
                      <a:pt x="40" y="29"/>
                      <a:pt x="40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2" name="Freeform 626">
                <a:extLst>
                  <a:ext uri="{FF2B5EF4-FFF2-40B4-BE49-F238E27FC236}">
                    <a16:creationId xmlns:a16="http://schemas.microsoft.com/office/drawing/2014/main" id="{B6BA3AD3-8FA3-B241-99E5-A596457073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2136" y="8650390"/>
                <a:ext cx="623736" cy="673172"/>
              </a:xfrm>
              <a:custGeom>
                <a:avLst/>
                <a:gdLst>
                  <a:gd name="T0" fmla="*/ 61 w 64"/>
                  <a:gd name="T1" fmla="*/ 42 h 70"/>
                  <a:gd name="T2" fmla="*/ 58 w 64"/>
                  <a:gd name="T3" fmla="*/ 35 h 70"/>
                  <a:gd name="T4" fmla="*/ 50 w 64"/>
                  <a:gd name="T5" fmla="*/ 35 h 70"/>
                  <a:gd name="T6" fmla="*/ 49 w 64"/>
                  <a:gd name="T7" fmla="*/ 33 h 70"/>
                  <a:gd name="T8" fmla="*/ 47 w 64"/>
                  <a:gd name="T9" fmla="*/ 30 h 70"/>
                  <a:gd name="T10" fmla="*/ 48 w 64"/>
                  <a:gd name="T11" fmla="*/ 28 h 70"/>
                  <a:gd name="T12" fmla="*/ 47 w 64"/>
                  <a:gd name="T13" fmla="*/ 26 h 70"/>
                  <a:gd name="T14" fmla="*/ 47 w 64"/>
                  <a:gd name="T15" fmla="*/ 23 h 70"/>
                  <a:gd name="T16" fmla="*/ 41 w 64"/>
                  <a:gd name="T17" fmla="*/ 21 h 70"/>
                  <a:gd name="T18" fmla="*/ 37 w 64"/>
                  <a:gd name="T19" fmla="*/ 18 h 70"/>
                  <a:gd name="T20" fmla="*/ 33 w 64"/>
                  <a:gd name="T21" fmla="*/ 16 h 70"/>
                  <a:gd name="T22" fmla="*/ 29 w 64"/>
                  <a:gd name="T23" fmla="*/ 16 h 70"/>
                  <a:gd name="T24" fmla="*/ 23 w 64"/>
                  <a:gd name="T25" fmla="*/ 9 h 70"/>
                  <a:gd name="T26" fmla="*/ 23 w 64"/>
                  <a:gd name="T27" fmla="*/ 6 h 70"/>
                  <a:gd name="T28" fmla="*/ 23 w 64"/>
                  <a:gd name="T29" fmla="*/ 4 h 70"/>
                  <a:gd name="T30" fmla="*/ 18 w 64"/>
                  <a:gd name="T31" fmla="*/ 3 h 70"/>
                  <a:gd name="T32" fmla="*/ 10 w 64"/>
                  <a:gd name="T33" fmla="*/ 6 h 70"/>
                  <a:gd name="T34" fmla="*/ 7 w 64"/>
                  <a:gd name="T35" fmla="*/ 9 h 70"/>
                  <a:gd name="T36" fmla="*/ 2 w 64"/>
                  <a:gd name="T37" fmla="*/ 8 h 70"/>
                  <a:gd name="T38" fmla="*/ 6 w 64"/>
                  <a:gd name="T39" fmla="*/ 16 h 70"/>
                  <a:gd name="T40" fmla="*/ 5 w 64"/>
                  <a:gd name="T41" fmla="*/ 23 h 70"/>
                  <a:gd name="T42" fmla="*/ 4 w 64"/>
                  <a:gd name="T43" fmla="*/ 27 h 70"/>
                  <a:gd name="T44" fmla="*/ 3 w 64"/>
                  <a:gd name="T45" fmla="*/ 31 h 70"/>
                  <a:gd name="T46" fmla="*/ 5 w 64"/>
                  <a:gd name="T47" fmla="*/ 35 h 70"/>
                  <a:gd name="T48" fmla="*/ 3 w 64"/>
                  <a:gd name="T49" fmla="*/ 38 h 70"/>
                  <a:gd name="T50" fmla="*/ 4 w 64"/>
                  <a:gd name="T51" fmla="*/ 46 h 70"/>
                  <a:gd name="T52" fmla="*/ 4 w 64"/>
                  <a:gd name="T53" fmla="*/ 49 h 70"/>
                  <a:gd name="T54" fmla="*/ 7 w 64"/>
                  <a:gd name="T55" fmla="*/ 52 h 70"/>
                  <a:gd name="T56" fmla="*/ 7 w 64"/>
                  <a:gd name="T57" fmla="*/ 54 h 70"/>
                  <a:gd name="T58" fmla="*/ 6 w 64"/>
                  <a:gd name="T59" fmla="*/ 56 h 70"/>
                  <a:gd name="T60" fmla="*/ 9 w 64"/>
                  <a:gd name="T61" fmla="*/ 63 h 70"/>
                  <a:gd name="T62" fmla="*/ 13 w 64"/>
                  <a:gd name="T63" fmla="*/ 69 h 70"/>
                  <a:gd name="T64" fmla="*/ 14 w 64"/>
                  <a:gd name="T65" fmla="*/ 67 h 70"/>
                  <a:gd name="T66" fmla="*/ 17 w 64"/>
                  <a:gd name="T67" fmla="*/ 65 h 70"/>
                  <a:gd name="T68" fmla="*/ 20 w 64"/>
                  <a:gd name="T69" fmla="*/ 65 h 70"/>
                  <a:gd name="T70" fmla="*/ 25 w 64"/>
                  <a:gd name="T71" fmla="*/ 65 h 70"/>
                  <a:gd name="T72" fmla="*/ 28 w 64"/>
                  <a:gd name="T73" fmla="*/ 68 h 70"/>
                  <a:gd name="T74" fmla="*/ 31 w 64"/>
                  <a:gd name="T75" fmla="*/ 65 h 70"/>
                  <a:gd name="T76" fmla="*/ 37 w 64"/>
                  <a:gd name="T77" fmla="*/ 64 h 70"/>
                  <a:gd name="T78" fmla="*/ 44 w 64"/>
                  <a:gd name="T79" fmla="*/ 52 h 70"/>
                  <a:gd name="T80" fmla="*/ 52 w 64"/>
                  <a:gd name="T81" fmla="*/ 51 h 70"/>
                  <a:gd name="T82" fmla="*/ 59 w 64"/>
                  <a:gd name="T83" fmla="*/ 54 h 70"/>
                  <a:gd name="T84" fmla="*/ 61 w 64"/>
                  <a:gd name="T85" fmla="*/ 42 h 70"/>
                  <a:gd name="T86" fmla="*/ 61 w 64"/>
                  <a:gd name="T87" fmla="*/ 4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4" h="70">
                    <a:moveTo>
                      <a:pt x="61" y="42"/>
                    </a:moveTo>
                    <a:cubicBezTo>
                      <a:pt x="57" y="40"/>
                      <a:pt x="58" y="39"/>
                      <a:pt x="58" y="35"/>
                    </a:cubicBezTo>
                    <a:cubicBezTo>
                      <a:pt x="55" y="35"/>
                      <a:pt x="52" y="35"/>
                      <a:pt x="50" y="35"/>
                    </a:cubicBezTo>
                    <a:cubicBezTo>
                      <a:pt x="48" y="35"/>
                      <a:pt x="49" y="34"/>
                      <a:pt x="49" y="33"/>
                    </a:cubicBezTo>
                    <a:cubicBezTo>
                      <a:pt x="49" y="32"/>
                      <a:pt x="48" y="30"/>
                      <a:pt x="47" y="30"/>
                    </a:cubicBezTo>
                    <a:cubicBezTo>
                      <a:pt x="47" y="29"/>
                      <a:pt x="48" y="29"/>
                      <a:pt x="48" y="28"/>
                    </a:cubicBezTo>
                    <a:cubicBezTo>
                      <a:pt x="49" y="27"/>
                      <a:pt x="48" y="26"/>
                      <a:pt x="47" y="26"/>
                    </a:cubicBezTo>
                    <a:cubicBezTo>
                      <a:pt x="47" y="25"/>
                      <a:pt x="48" y="24"/>
                      <a:pt x="47" y="23"/>
                    </a:cubicBezTo>
                    <a:cubicBezTo>
                      <a:pt x="45" y="21"/>
                      <a:pt x="43" y="21"/>
                      <a:pt x="41" y="21"/>
                    </a:cubicBezTo>
                    <a:cubicBezTo>
                      <a:pt x="40" y="21"/>
                      <a:pt x="38" y="19"/>
                      <a:pt x="37" y="18"/>
                    </a:cubicBezTo>
                    <a:cubicBezTo>
                      <a:pt x="35" y="18"/>
                      <a:pt x="34" y="16"/>
                      <a:pt x="33" y="16"/>
                    </a:cubicBezTo>
                    <a:cubicBezTo>
                      <a:pt x="31" y="16"/>
                      <a:pt x="30" y="16"/>
                      <a:pt x="29" y="16"/>
                    </a:cubicBezTo>
                    <a:cubicBezTo>
                      <a:pt x="27" y="16"/>
                      <a:pt x="23" y="11"/>
                      <a:pt x="23" y="9"/>
                    </a:cubicBezTo>
                    <a:cubicBezTo>
                      <a:pt x="23" y="8"/>
                      <a:pt x="23" y="7"/>
                      <a:pt x="23" y="6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3" y="0"/>
                      <a:pt x="21" y="2"/>
                      <a:pt x="18" y="3"/>
                    </a:cubicBezTo>
                    <a:cubicBezTo>
                      <a:pt x="15" y="3"/>
                      <a:pt x="13" y="6"/>
                      <a:pt x="10" y="6"/>
                    </a:cubicBezTo>
                    <a:cubicBezTo>
                      <a:pt x="8" y="6"/>
                      <a:pt x="8" y="8"/>
                      <a:pt x="7" y="9"/>
                    </a:cubicBezTo>
                    <a:cubicBezTo>
                      <a:pt x="6" y="9"/>
                      <a:pt x="3" y="8"/>
                      <a:pt x="2" y="8"/>
                    </a:cubicBezTo>
                    <a:cubicBezTo>
                      <a:pt x="4" y="9"/>
                      <a:pt x="5" y="14"/>
                      <a:pt x="6" y="16"/>
                    </a:cubicBezTo>
                    <a:cubicBezTo>
                      <a:pt x="4" y="17"/>
                      <a:pt x="5" y="21"/>
                      <a:pt x="5" y="23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3" y="31"/>
                    </a:cubicBezTo>
                    <a:cubicBezTo>
                      <a:pt x="2" y="33"/>
                      <a:pt x="5" y="33"/>
                      <a:pt x="5" y="35"/>
                    </a:cubicBezTo>
                    <a:cubicBezTo>
                      <a:pt x="5" y="36"/>
                      <a:pt x="3" y="37"/>
                      <a:pt x="3" y="38"/>
                    </a:cubicBezTo>
                    <a:cubicBezTo>
                      <a:pt x="0" y="41"/>
                      <a:pt x="4" y="42"/>
                      <a:pt x="4" y="46"/>
                    </a:cubicBezTo>
                    <a:cubicBezTo>
                      <a:pt x="4" y="47"/>
                      <a:pt x="4" y="48"/>
                      <a:pt x="4" y="49"/>
                    </a:cubicBezTo>
                    <a:cubicBezTo>
                      <a:pt x="5" y="50"/>
                      <a:pt x="6" y="51"/>
                      <a:pt x="7" y="52"/>
                    </a:cubicBezTo>
                    <a:cubicBezTo>
                      <a:pt x="7" y="53"/>
                      <a:pt x="5" y="53"/>
                      <a:pt x="7" y="54"/>
                    </a:cubicBezTo>
                    <a:cubicBezTo>
                      <a:pt x="7" y="54"/>
                      <a:pt x="6" y="56"/>
                      <a:pt x="6" y="56"/>
                    </a:cubicBezTo>
                    <a:cubicBezTo>
                      <a:pt x="6" y="59"/>
                      <a:pt x="9" y="61"/>
                      <a:pt x="9" y="63"/>
                    </a:cubicBezTo>
                    <a:cubicBezTo>
                      <a:pt x="10" y="66"/>
                      <a:pt x="8" y="69"/>
                      <a:pt x="13" y="69"/>
                    </a:cubicBezTo>
                    <a:cubicBezTo>
                      <a:pt x="14" y="70"/>
                      <a:pt x="14" y="68"/>
                      <a:pt x="14" y="67"/>
                    </a:cubicBezTo>
                    <a:cubicBezTo>
                      <a:pt x="14" y="66"/>
                      <a:pt x="16" y="65"/>
                      <a:pt x="17" y="65"/>
                    </a:cubicBezTo>
                    <a:cubicBezTo>
                      <a:pt x="18" y="64"/>
                      <a:pt x="19" y="63"/>
                      <a:pt x="20" y="65"/>
                    </a:cubicBezTo>
                    <a:cubicBezTo>
                      <a:pt x="22" y="66"/>
                      <a:pt x="24" y="65"/>
                      <a:pt x="25" y="65"/>
                    </a:cubicBezTo>
                    <a:cubicBezTo>
                      <a:pt x="27" y="65"/>
                      <a:pt x="27" y="68"/>
                      <a:pt x="28" y="68"/>
                    </a:cubicBezTo>
                    <a:cubicBezTo>
                      <a:pt x="29" y="68"/>
                      <a:pt x="30" y="66"/>
                      <a:pt x="31" y="65"/>
                    </a:cubicBezTo>
                    <a:cubicBezTo>
                      <a:pt x="32" y="63"/>
                      <a:pt x="36" y="66"/>
                      <a:pt x="37" y="64"/>
                    </a:cubicBezTo>
                    <a:cubicBezTo>
                      <a:pt x="39" y="59"/>
                      <a:pt x="38" y="54"/>
                      <a:pt x="44" y="52"/>
                    </a:cubicBezTo>
                    <a:cubicBezTo>
                      <a:pt x="46" y="51"/>
                      <a:pt x="49" y="51"/>
                      <a:pt x="52" y="51"/>
                    </a:cubicBezTo>
                    <a:cubicBezTo>
                      <a:pt x="55" y="51"/>
                      <a:pt x="57" y="52"/>
                      <a:pt x="59" y="54"/>
                    </a:cubicBezTo>
                    <a:cubicBezTo>
                      <a:pt x="60" y="51"/>
                      <a:pt x="64" y="43"/>
                      <a:pt x="61" y="42"/>
                    </a:cubicBezTo>
                    <a:cubicBezTo>
                      <a:pt x="60" y="41"/>
                      <a:pt x="62" y="42"/>
                      <a:pt x="6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3" name="Freeform 627">
                <a:extLst>
                  <a:ext uri="{FF2B5EF4-FFF2-40B4-BE49-F238E27FC236}">
                    <a16:creationId xmlns:a16="http://schemas.microsoft.com/office/drawing/2014/main" id="{F1969A0E-39F5-AE4B-8FBA-BD85BE2F3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3818" y="9129820"/>
                <a:ext cx="437942" cy="426889"/>
              </a:xfrm>
              <a:custGeom>
                <a:avLst/>
                <a:gdLst>
                  <a:gd name="T0" fmla="*/ 40 w 45"/>
                  <a:gd name="T1" fmla="*/ 24 h 44"/>
                  <a:gd name="T2" fmla="*/ 36 w 45"/>
                  <a:gd name="T3" fmla="*/ 24 h 44"/>
                  <a:gd name="T4" fmla="*/ 36 w 45"/>
                  <a:gd name="T5" fmla="*/ 20 h 44"/>
                  <a:gd name="T6" fmla="*/ 34 w 45"/>
                  <a:gd name="T7" fmla="*/ 17 h 44"/>
                  <a:gd name="T8" fmla="*/ 29 w 45"/>
                  <a:gd name="T9" fmla="*/ 16 h 44"/>
                  <a:gd name="T10" fmla="*/ 25 w 45"/>
                  <a:gd name="T11" fmla="*/ 15 h 44"/>
                  <a:gd name="T12" fmla="*/ 25 w 45"/>
                  <a:gd name="T13" fmla="*/ 12 h 44"/>
                  <a:gd name="T14" fmla="*/ 24 w 45"/>
                  <a:gd name="T15" fmla="*/ 7 h 44"/>
                  <a:gd name="T16" fmla="*/ 21 w 45"/>
                  <a:gd name="T17" fmla="*/ 3 h 44"/>
                  <a:gd name="T18" fmla="*/ 14 w 45"/>
                  <a:gd name="T19" fmla="*/ 1 h 44"/>
                  <a:gd name="T20" fmla="*/ 5 w 45"/>
                  <a:gd name="T21" fmla="*/ 3 h 44"/>
                  <a:gd name="T22" fmla="*/ 2 w 45"/>
                  <a:gd name="T23" fmla="*/ 11 h 44"/>
                  <a:gd name="T24" fmla="*/ 1 w 45"/>
                  <a:gd name="T25" fmla="*/ 14 h 44"/>
                  <a:gd name="T26" fmla="*/ 2 w 45"/>
                  <a:gd name="T27" fmla="*/ 17 h 44"/>
                  <a:gd name="T28" fmla="*/ 9 w 45"/>
                  <a:gd name="T29" fmla="*/ 24 h 44"/>
                  <a:gd name="T30" fmla="*/ 13 w 45"/>
                  <a:gd name="T31" fmla="*/ 25 h 44"/>
                  <a:gd name="T32" fmla="*/ 17 w 45"/>
                  <a:gd name="T33" fmla="*/ 27 h 44"/>
                  <a:gd name="T34" fmla="*/ 25 w 45"/>
                  <a:gd name="T35" fmla="*/ 35 h 44"/>
                  <a:gd name="T36" fmla="*/ 22 w 45"/>
                  <a:gd name="T37" fmla="*/ 39 h 44"/>
                  <a:gd name="T38" fmla="*/ 20 w 45"/>
                  <a:gd name="T39" fmla="*/ 42 h 44"/>
                  <a:gd name="T40" fmla="*/ 28 w 45"/>
                  <a:gd name="T41" fmla="*/ 44 h 44"/>
                  <a:gd name="T42" fmla="*/ 32 w 45"/>
                  <a:gd name="T43" fmla="*/ 43 h 44"/>
                  <a:gd name="T44" fmla="*/ 37 w 45"/>
                  <a:gd name="T45" fmla="*/ 42 h 44"/>
                  <a:gd name="T46" fmla="*/ 40 w 45"/>
                  <a:gd name="T47" fmla="*/ 39 h 44"/>
                  <a:gd name="T48" fmla="*/ 41 w 45"/>
                  <a:gd name="T49" fmla="*/ 34 h 44"/>
                  <a:gd name="T50" fmla="*/ 40 w 45"/>
                  <a:gd name="T51" fmla="*/ 24 h 44"/>
                  <a:gd name="T52" fmla="*/ 40 w 45"/>
                  <a:gd name="T53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" h="44">
                    <a:moveTo>
                      <a:pt x="40" y="24"/>
                    </a:moveTo>
                    <a:cubicBezTo>
                      <a:pt x="39" y="25"/>
                      <a:pt x="37" y="26"/>
                      <a:pt x="36" y="24"/>
                    </a:cubicBezTo>
                    <a:cubicBezTo>
                      <a:pt x="35" y="23"/>
                      <a:pt x="37" y="22"/>
                      <a:pt x="36" y="20"/>
                    </a:cubicBezTo>
                    <a:cubicBezTo>
                      <a:pt x="35" y="19"/>
                      <a:pt x="35" y="18"/>
                      <a:pt x="34" y="17"/>
                    </a:cubicBezTo>
                    <a:cubicBezTo>
                      <a:pt x="31" y="15"/>
                      <a:pt x="31" y="17"/>
                      <a:pt x="29" y="16"/>
                    </a:cubicBezTo>
                    <a:cubicBezTo>
                      <a:pt x="28" y="16"/>
                      <a:pt x="27" y="16"/>
                      <a:pt x="25" y="15"/>
                    </a:cubicBezTo>
                    <a:cubicBezTo>
                      <a:pt x="23" y="15"/>
                      <a:pt x="24" y="13"/>
                      <a:pt x="25" y="12"/>
                    </a:cubicBezTo>
                    <a:cubicBezTo>
                      <a:pt x="25" y="10"/>
                      <a:pt x="24" y="8"/>
                      <a:pt x="24" y="7"/>
                    </a:cubicBezTo>
                    <a:cubicBezTo>
                      <a:pt x="23" y="4"/>
                      <a:pt x="24" y="4"/>
                      <a:pt x="21" y="3"/>
                    </a:cubicBezTo>
                    <a:cubicBezTo>
                      <a:pt x="19" y="1"/>
                      <a:pt x="18" y="0"/>
                      <a:pt x="14" y="1"/>
                    </a:cubicBezTo>
                    <a:cubicBezTo>
                      <a:pt x="11" y="1"/>
                      <a:pt x="7" y="2"/>
                      <a:pt x="5" y="3"/>
                    </a:cubicBezTo>
                    <a:cubicBezTo>
                      <a:pt x="2" y="6"/>
                      <a:pt x="3" y="8"/>
                      <a:pt x="2" y="11"/>
                    </a:cubicBezTo>
                    <a:cubicBezTo>
                      <a:pt x="2" y="12"/>
                      <a:pt x="1" y="13"/>
                      <a:pt x="1" y="14"/>
                    </a:cubicBezTo>
                    <a:cubicBezTo>
                      <a:pt x="0" y="15"/>
                      <a:pt x="1" y="15"/>
                      <a:pt x="2" y="17"/>
                    </a:cubicBezTo>
                    <a:cubicBezTo>
                      <a:pt x="4" y="20"/>
                      <a:pt x="6" y="21"/>
                      <a:pt x="9" y="24"/>
                    </a:cubicBezTo>
                    <a:cubicBezTo>
                      <a:pt x="10" y="25"/>
                      <a:pt x="12" y="25"/>
                      <a:pt x="13" y="25"/>
                    </a:cubicBezTo>
                    <a:cubicBezTo>
                      <a:pt x="15" y="25"/>
                      <a:pt x="16" y="26"/>
                      <a:pt x="17" y="27"/>
                    </a:cubicBezTo>
                    <a:cubicBezTo>
                      <a:pt x="19" y="28"/>
                      <a:pt x="27" y="31"/>
                      <a:pt x="25" y="35"/>
                    </a:cubicBezTo>
                    <a:cubicBezTo>
                      <a:pt x="24" y="36"/>
                      <a:pt x="22" y="37"/>
                      <a:pt x="22" y="39"/>
                    </a:cubicBezTo>
                    <a:cubicBezTo>
                      <a:pt x="22" y="41"/>
                      <a:pt x="22" y="41"/>
                      <a:pt x="20" y="42"/>
                    </a:cubicBezTo>
                    <a:cubicBezTo>
                      <a:pt x="19" y="44"/>
                      <a:pt x="27" y="43"/>
                      <a:pt x="28" y="44"/>
                    </a:cubicBezTo>
                    <a:cubicBezTo>
                      <a:pt x="30" y="44"/>
                      <a:pt x="30" y="44"/>
                      <a:pt x="32" y="43"/>
                    </a:cubicBezTo>
                    <a:cubicBezTo>
                      <a:pt x="33" y="41"/>
                      <a:pt x="36" y="43"/>
                      <a:pt x="37" y="42"/>
                    </a:cubicBezTo>
                    <a:cubicBezTo>
                      <a:pt x="38" y="41"/>
                      <a:pt x="39" y="40"/>
                      <a:pt x="40" y="39"/>
                    </a:cubicBezTo>
                    <a:cubicBezTo>
                      <a:pt x="41" y="37"/>
                      <a:pt x="40" y="35"/>
                      <a:pt x="41" y="34"/>
                    </a:cubicBezTo>
                    <a:cubicBezTo>
                      <a:pt x="41" y="32"/>
                      <a:pt x="45" y="24"/>
                      <a:pt x="40" y="24"/>
                    </a:cubicBezTo>
                    <a:cubicBezTo>
                      <a:pt x="40" y="25"/>
                      <a:pt x="41" y="24"/>
                      <a:pt x="40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4" name="Freeform 628">
                <a:extLst>
                  <a:ext uri="{FF2B5EF4-FFF2-40B4-BE49-F238E27FC236}">
                    <a16:creationId xmlns:a16="http://schemas.microsoft.com/office/drawing/2014/main" id="{AE954769-4E59-E843-8407-00C4F81D89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89755" y="7944381"/>
                <a:ext cx="1934242" cy="1940704"/>
              </a:xfrm>
              <a:custGeom>
                <a:avLst/>
                <a:gdLst>
                  <a:gd name="T0" fmla="*/ 188 w 199"/>
                  <a:gd name="T1" fmla="*/ 51 h 201"/>
                  <a:gd name="T2" fmla="*/ 165 w 199"/>
                  <a:gd name="T3" fmla="*/ 41 h 201"/>
                  <a:gd name="T4" fmla="*/ 135 w 199"/>
                  <a:gd name="T5" fmla="*/ 30 h 201"/>
                  <a:gd name="T6" fmla="*/ 122 w 199"/>
                  <a:gd name="T7" fmla="*/ 36 h 201"/>
                  <a:gd name="T8" fmla="*/ 116 w 199"/>
                  <a:gd name="T9" fmla="*/ 29 h 201"/>
                  <a:gd name="T10" fmla="*/ 111 w 199"/>
                  <a:gd name="T11" fmla="*/ 33 h 201"/>
                  <a:gd name="T12" fmla="*/ 120 w 199"/>
                  <a:gd name="T13" fmla="*/ 23 h 201"/>
                  <a:gd name="T14" fmla="*/ 116 w 199"/>
                  <a:gd name="T15" fmla="*/ 8 h 201"/>
                  <a:gd name="T16" fmla="*/ 105 w 199"/>
                  <a:gd name="T17" fmla="*/ 15 h 201"/>
                  <a:gd name="T18" fmla="*/ 93 w 199"/>
                  <a:gd name="T19" fmla="*/ 14 h 201"/>
                  <a:gd name="T20" fmla="*/ 77 w 199"/>
                  <a:gd name="T21" fmla="*/ 19 h 201"/>
                  <a:gd name="T22" fmla="*/ 69 w 199"/>
                  <a:gd name="T23" fmla="*/ 1 h 201"/>
                  <a:gd name="T24" fmla="*/ 56 w 199"/>
                  <a:gd name="T25" fmla="*/ 7 h 201"/>
                  <a:gd name="T26" fmla="*/ 50 w 199"/>
                  <a:gd name="T27" fmla="*/ 11 h 201"/>
                  <a:gd name="T28" fmla="*/ 51 w 199"/>
                  <a:gd name="T29" fmla="*/ 16 h 201"/>
                  <a:gd name="T30" fmla="*/ 41 w 199"/>
                  <a:gd name="T31" fmla="*/ 22 h 201"/>
                  <a:gd name="T32" fmla="*/ 27 w 199"/>
                  <a:gd name="T33" fmla="*/ 18 h 201"/>
                  <a:gd name="T34" fmla="*/ 25 w 199"/>
                  <a:gd name="T35" fmla="*/ 21 h 201"/>
                  <a:gd name="T36" fmla="*/ 22 w 199"/>
                  <a:gd name="T37" fmla="*/ 39 h 201"/>
                  <a:gd name="T38" fmla="*/ 10 w 199"/>
                  <a:gd name="T39" fmla="*/ 49 h 201"/>
                  <a:gd name="T40" fmla="*/ 2 w 199"/>
                  <a:gd name="T41" fmla="*/ 66 h 201"/>
                  <a:gd name="T42" fmla="*/ 9 w 199"/>
                  <a:gd name="T43" fmla="*/ 75 h 201"/>
                  <a:gd name="T44" fmla="*/ 24 w 199"/>
                  <a:gd name="T45" fmla="*/ 81 h 201"/>
                  <a:gd name="T46" fmla="*/ 39 w 199"/>
                  <a:gd name="T47" fmla="*/ 76 h 201"/>
                  <a:gd name="T48" fmla="*/ 49 w 199"/>
                  <a:gd name="T49" fmla="*/ 88 h 201"/>
                  <a:gd name="T50" fmla="*/ 61 w 199"/>
                  <a:gd name="T51" fmla="*/ 94 h 201"/>
                  <a:gd name="T52" fmla="*/ 68 w 199"/>
                  <a:gd name="T53" fmla="*/ 102 h 201"/>
                  <a:gd name="T54" fmla="*/ 80 w 199"/>
                  <a:gd name="T55" fmla="*/ 114 h 201"/>
                  <a:gd name="T56" fmla="*/ 82 w 199"/>
                  <a:gd name="T57" fmla="*/ 135 h 201"/>
                  <a:gd name="T58" fmla="*/ 93 w 199"/>
                  <a:gd name="T59" fmla="*/ 145 h 201"/>
                  <a:gd name="T60" fmla="*/ 98 w 199"/>
                  <a:gd name="T61" fmla="*/ 157 h 201"/>
                  <a:gd name="T62" fmla="*/ 90 w 199"/>
                  <a:gd name="T63" fmla="*/ 173 h 201"/>
                  <a:gd name="T64" fmla="*/ 86 w 199"/>
                  <a:gd name="T65" fmla="*/ 181 h 201"/>
                  <a:gd name="T66" fmla="*/ 94 w 199"/>
                  <a:gd name="T67" fmla="*/ 187 h 201"/>
                  <a:gd name="T68" fmla="*/ 107 w 199"/>
                  <a:gd name="T69" fmla="*/ 197 h 201"/>
                  <a:gd name="T70" fmla="*/ 119 w 199"/>
                  <a:gd name="T71" fmla="*/ 180 h 201"/>
                  <a:gd name="T72" fmla="*/ 128 w 199"/>
                  <a:gd name="T73" fmla="*/ 157 h 201"/>
                  <a:gd name="T74" fmla="*/ 137 w 199"/>
                  <a:gd name="T75" fmla="*/ 149 h 201"/>
                  <a:gd name="T76" fmla="*/ 144 w 199"/>
                  <a:gd name="T77" fmla="*/ 147 h 201"/>
                  <a:gd name="T78" fmla="*/ 155 w 199"/>
                  <a:gd name="T79" fmla="*/ 142 h 201"/>
                  <a:gd name="T80" fmla="*/ 163 w 199"/>
                  <a:gd name="T81" fmla="*/ 139 h 201"/>
                  <a:gd name="T82" fmla="*/ 169 w 199"/>
                  <a:gd name="T83" fmla="*/ 130 h 201"/>
                  <a:gd name="T84" fmla="*/ 175 w 199"/>
                  <a:gd name="T85" fmla="*/ 116 h 201"/>
                  <a:gd name="T86" fmla="*/ 176 w 199"/>
                  <a:gd name="T87" fmla="*/ 98 h 201"/>
                  <a:gd name="T88" fmla="*/ 178 w 199"/>
                  <a:gd name="T89" fmla="*/ 91 h 201"/>
                  <a:gd name="T90" fmla="*/ 182 w 199"/>
                  <a:gd name="T91" fmla="*/ 86 h 201"/>
                  <a:gd name="T92" fmla="*/ 196 w 199"/>
                  <a:gd name="T93" fmla="*/ 57 h 201"/>
                  <a:gd name="T94" fmla="*/ 110 w 199"/>
                  <a:gd name="T95" fmla="*/ 190 h 201"/>
                  <a:gd name="T96" fmla="*/ 115 w 199"/>
                  <a:gd name="T97" fmla="*/ 18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9" h="201">
                    <a:moveTo>
                      <a:pt x="196" y="57"/>
                    </a:moveTo>
                    <a:cubicBezTo>
                      <a:pt x="195" y="55"/>
                      <a:pt x="195" y="53"/>
                      <a:pt x="194" y="52"/>
                    </a:cubicBezTo>
                    <a:cubicBezTo>
                      <a:pt x="192" y="51"/>
                      <a:pt x="189" y="52"/>
                      <a:pt x="188" y="51"/>
                    </a:cubicBezTo>
                    <a:cubicBezTo>
                      <a:pt x="183" y="50"/>
                      <a:pt x="180" y="46"/>
                      <a:pt x="177" y="44"/>
                    </a:cubicBezTo>
                    <a:cubicBezTo>
                      <a:pt x="175" y="43"/>
                      <a:pt x="173" y="42"/>
                      <a:pt x="172" y="41"/>
                    </a:cubicBezTo>
                    <a:cubicBezTo>
                      <a:pt x="169" y="40"/>
                      <a:pt x="168" y="41"/>
                      <a:pt x="165" y="41"/>
                    </a:cubicBezTo>
                    <a:cubicBezTo>
                      <a:pt x="161" y="42"/>
                      <a:pt x="157" y="37"/>
                      <a:pt x="153" y="39"/>
                    </a:cubicBezTo>
                    <a:cubicBezTo>
                      <a:pt x="150" y="40"/>
                      <a:pt x="147" y="35"/>
                      <a:pt x="145" y="34"/>
                    </a:cubicBezTo>
                    <a:cubicBezTo>
                      <a:pt x="142" y="32"/>
                      <a:pt x="138" y="30"/>
                      <a:pt x="135" y="30"/>
                    </a:cubicBezTo>
                    <a:cubicBezTo>
                      <a:pt x="133" y="29"/>
                      <a:pt x="131" y="29"/>
                      <a:pt x="130" y="30"/>
                    </a:cubicBezTo>
                    <a:cubicBezTo>
                      <a:pt x="129" y="33"/>
                      <a:pt x="126" y="34"/>
                      <a:pt x="125" y="36"/>
                    </a:cubicBezTo>
                    <a:cubicBezTo>
                      <a:pt x="123" y="39"/>
                      <a:pt x="124" y="38"/>
                      <a:pt x="122" y="36"/>
                    </a:cubicBezTo>
                    <a:cubicBezTo>
                      <a:pt x="122" y="36"/>
                      <a:pt x="121" y="35"/>
                      <a:pt x="121" y="35"/>
                    </a:cubicBezTo>
                    <a:cubicBezTo>
                      <a:pt x="119" y="34"/>
                      <a:pt x="120" y="36"/>
                      <a:pt x="119" y="37"/>
                    </a:cubicBezTo>
                    <a:cubicBezTo>
                      <a:pt x="118" y="38"/>
                      <a:pt x="115" y="29"/>
                      <a:pt x="116" y="29"/>
                    </a:cubicBezTo>
                    <a:cubicBezTo>
                      <a:pt x="116" y="29"/>
                      <a:pt x="113" y="33"/>
                      <a:pt x="112" y="33"/>
                    </a:cubicBezTo>
                    <a:cubicBezTo>
                      <a:pt x="112" y="33"/>
                      <a:pt x="116" y="30"/>
                      <a:pt x="115" y="29"/>
                    </a:cubicBezTo>
                    <a:cubicBezTo>
                      <a:pt x="113" y="28"/>
                      <a:pt x="113" y="33"/>
                      <a:pt x="111" y="33"/>
                    </a:cubicBezTo>
                    <a:cubicBezTo>
                      <a:pt x="111" y="33"/>
                      <a:pt x="115" y="27"/>
                      <a:pt x="115" y="26"/>
                    </a:cubicBezTo>
                    <a:cubicBezTo>
                      <a:pt x="115" y="25"/>
                      <a:pt x="117" y="25"/>
                      <a:pt x="117" y="24"/>
                    </a:cubicBezTo>
                    <a:cubicBezTo>
                      <a:pt x="118" y="23"/>
                      <a:pt x="119" y="25"/>
                      <a:pt x="120" y="23"/>
                    </a:cubicBezTo>
                    <a:cubicBezTo>
                      <a:pt x="121" y="22"/>
                      <a:pt x="120" y="22"/>
                      <a:pt x="120" y="20"/>
                    </a:cubicBezTo>
                    <a:cubicBezTo>
                      <a:pt x="121" y="19"/>
                      <a:pt x="121" y="17"/>
                      <a:pt x="119" y="16"/>
                    </a:cubicBezTo>
                    <a:cubicBezTo>
                      <a:pt x="116" y="15"/>
                      <a:pt x="116" y="11"/>
                      <a:pt x="116" y="8"/>
                    </a:cubicBezTo>
                    <a:cubicBezTo>
                      <a:pt x="116" y="7"/>
                      <a:pt x="115" y="6"/>
                      <a:pt x="114" y="5"/>
                    </a:cubicBezTo>
                    <a:cubicBezTo>
                      <a:pt x="113" y="4"/>
                      <a:pt x="112" y="7"/>
                      <a:pt x="111" y="8"/>
                    </a:cubicBezTo>
                    <a:cubicBezTo>
                      <a:pt x="110" y="11"/>
                      <a:pt x="108" y="15"/>
                      <a:pt x="105" y="15"/>
                    </a:cubicBezTo>
                    <a:cubicBezTo>
                      <a:pt x="104" y="15"/>
                      <a:pt x="103" y="14"/>
                      <a:pt x="101" y="14"/>
                    </a:cubicBezTo>
                    <a:cubicBezTo>
                      <a:pt x="100" y="14"/>
                      <a:pt x="99" y="15"/>
                      <a:pt x="98" y="14"/>
                    </a:cubicBezTo>
                    <a:cubicBezTo>
                      <a:pt x="96" y="13"/>
                      <a:pt x="95" y="14"/>
                      <a:pt x="93" y="14"/>
                    </a:cubicBezTo>
                    <a:cubicBezTo>
                      <a:pt x="91" y="14"/>
                      <a:pt x="92" y="14"/>
                      <a:pt x="91" y="16"/>
                    </a:cubicBezTo>
                    <a:cubicBezTo>
                      <a:pt x="90" y="17"/>
                      <a:pt x="85" y="16"/>
                      <a:pt x="84" y="17"/>
                    </a:cubicBezTo>
                    <a:cubicBezTo>
                      <a:pt x="82" y="17"/>
                      <a:pt x="79" y="19"/>
                      <a:pt x="77" y="19"/>
                    </a:cubicBezTo>
                    <a:cubicBezTo>
                      <a:pt x="74" y="19"/>
                      <a:pt x="72" y="15"/>
                      <a:pt x="72" y="13"/>
                    </a:cubicBezTo>
                    <a:cubicBezTo>
                      <a:pt x="70" y="10"/>
                      <a:pt x="74" y="8"/>
                      <a:pt x="73" y="5"/>
                    </a:cubicBezTo>
                    <a:cubicBezTo>
                      <a:pt x="72" y="3"/>
                      <a:pt x="71" y="0"/>
                      <a:pt x="69" y="1"/>
                    </a:cubicBezTo>
                    <a:cubicBezTo>
                      <a:pt x="69" y="2"/>
                      <a:pt x="62" y="5"/>
                      <a:pt x="61" y="5"/>
                    </a:cubicBezTo>
                    <a:cubicBezTo>
                      <a:pt x="60" y="5"/>
                      <a:pt x="58" y="5"/>
                      <a:pt x="58" y="6"/>
                    </a:cubicBezTo>
                    <a:cubicBezTo>
                      <a:pt x="57" y="6"/>
                      <a:pt x="57" y="9"/>
                      <a:pt x="56" y="7"/>
                    </a:cubicBezTo>
                    <a:cubicBezTo>
                      <a:pt x="55" y="6"/>
                      <a:pt x="47" y="5"/>
                      <a:pt x="47" y="6"/>
                    </a:cubicBezTo>
                    <a:cubicBezTo>
                      <a:pt x="47" y="6"/>
                      <a:pt x="49" y="7"/>
                      <a:pt x="49" y="7"/>
                    </a:cubicBezTo>
                    <a:cubicBezTo>
                      <a:pt x="50" y="8"/>
                      <a:pt x="50" y="9"/>
                      <a:pt x="50" y="11"/>
                    </a:cubicBezTo>
                    <a:cubicBezTo>
                      <a:pt x="51" y="11"/>
                      <a:pt x="51" y="13"/>
                      <a:pt x="52" y="14"/>
                    </a:cubicBezTo>
                    <a:cubicBezTo>
                      <a:pt x="52" y="14"/>
                      <a:pt x="54" y="14"/>
                      <a:pt x="54" y="14"/>
                    </a:cubicBezTo>
                    <a:cubicBezTo>
                      <a:pt x="54" y="15"/>
                      <a:pt x="52" y="16"/>
                      <a:pt x="51" y="16"/>
                    </a:cubicBezTo>
                    <a:cubicBezTo>
                      <a:pt x="50" y="17"/>
                      <a:pt x="50" y="18"/>
                      <a:pt x="49" y="19"/>
                    </a:cubicBezTo>
                    <a:cubicBezTo>
                      <a:pt x="49" y="19"/>
                      <a:pt x="44" y="23"/>
                      <a:pt x="43" y="22"/>
                    </a:cubicBezTo>
                    <a:cubicBezTo>
                      <a:pt x="43" y="21"/>
                      <a:pt x="42" y="21"/>
                      <a:pt x="41" y="22"/>
                    </a:cubicBezTo>
                    <a:cubicBezTo>
                      <a:pt x="40" y="23"/>
                      <a:pt x="38" y="21"/>
                      <a:pt x="38" y="21"/>
                    </a:cubicBezTo>
                    <a:cubicBezTo>
                      <a:pt x="36" y="20"/>
                      <a:pt x="35" y="16"/>
                      <a:pt x="34" y="16"/>
                    </a:cubicBezTo>
                    <a:cubicBezTo>
                      <a:pt x="32" y="15"/>
                      <a:pt x="29" y="18"/>
                      <a:pt x="27" y="18"/>
                    </a:cubicBezTo>
                    <a:cubicBezTo>
                      <a:pt x="25" y="18"/>
                      <a:pt x="23" y="18"/>
                      <a:pt x="21" y="18"/>
                    </a:cubicBezTo>
                    <a:cubicBezTo>
                      <a:pt x="21" y="18"/>
                      <a:pt x="21" y="20"/>
                      <a:pt x="22" y="20"/>
                    </a:cubicBezTo>
                    <a:cubicBezTo>
                      <a:pt x="22" y="21"/>
                      <a:pt x="24" y="21"/>
                      <a:pt x="25" y="21"/>
                    </a:cubicBezTo>
                    <a:cubicBezTo>
                      <a:pt x="25" y="22"/>
                      <a:pt x="21" y="23"/>
                      <a:pt x="20" y="23"/>
                    </a:cubicBezTo>
                    <a:cubicBezTo>
                      <a:pt x="19" y="24"/>
                      <a:pt x="21" y="27"/>
                      <a:pt x="22" y="28"/>
                    </a:cubicBezTo>
                    <a:cubicBezTo>
                      <a:pt x="24" y="32"/>
                      <a:pt x="24" y="35"/>
                      <a:pt x="22" y="39"/>
                    </a:cubicBezTo>
                    <a:cubicBezTo>
                      <a:pt x="22" y="41"/>
                      <a:pt x="22" y="47"/>
                      <a:pt x="20" y="47"/>
                    </a:cubicBezTo>
                    <a:cubicBezTo>
                      <a:pt x="19" y="48"/>
                      <a:pt x="17" y="47"/>
                      <a:pt x="15" y="48"/>
                    </a:cubicBezTo>
                    <a:cubicBezTo>
                      <a:pt x="14" y="49"/>
                      <a:pt x="11" y="49"/>
                      <a:pt x="10" y="49"/>
                    </a:cubicBezTo>
                    <a:cubicBezTo>
                      <a:pt x="5" y="51"/>
                      <a:pt x="5" y="53"/>
                      <a:pt x="5" y="57"/>
                    </a:cubicBezTo>
                    <a:cubicBezTo>
                      <a:pt x="5" y="59"/>
                      <a:pt x="2" y="59"/>
                      <a:pt x="2" y="60"/>
                    </a:cubicBezTo>
                    <a:cubicBezTo>
                      <a:pt x="2" y="63"/>
                      <a:pt x="0" y="64"/>
                      <a:pt x="2" y="66"/>
                    </a:cubicBezTo>
                    <a:cubicBezTo>
                      <a:pt x="4" y="68"/>
                      <a:pt x="4" y="70"/>
                      <a:pt x="5" y="72"/>
                    </a:cubicBezTo>
                    <a:cubicBezTo>
                      <a:pt x="5" y="73"/>
                      <a:pt x="6" y="73"/>
                      <a:pt x="7" y="73"/>
                    </a:cubicBezTo>
                    <a:cubicBezTo>
                      <a:pt x="8" y="73"/>
                      <a:pt x="8" y="74"/>
                      <a:pt x="9" y="75"/>
                    </a:cubicBezTo>
                    <a:cubicBezTo>
                      <a:pt x="11" y="78"/>
                      <a:pt x="16" y="75"/>
                      <a:pt x="18" y="73"/>
                    </a:cubicBezTo>
                    <a:cubicBezTo>
                      <a:pt x="18" y="76"/>
                      <a:pt x="16" y="81"/>
                      <a:pt x="19" y="82"/>
                    </a:cubicBezTo>
                    <a:cubicBezTo>
                      <a:pt x="20" y="82"/>
                      <a:pt x="23" y="81"/>
                      <a:pt x="24" y="81"/>
                    </a:cubicBezTo>
                    <a:cubicBezTo>
                      <a:pt x="27" y="82"/>
                      <a:pt x="28" y="82"/>
                      <a:pt x="30" y="80"/>
                    </a:cubicBezTo>
                    <a:cubicBezTo>
                      <a:pt x="30" y="79"/>
                      <a:pt x="32" y="79"/>
                      <a:pt x="33" y="79"/>
                    </a:cubicBezTo>
                    <a:cubicBezTo>
                      <a:pt x="35" y="77"/>
                      <a:pt x="37" y="76"/>
                      <a:pt x="39" y="76"/>
                    </a:cubicBezTo>
                    <a:cubicBezTo>
                      <a:pt x="41" y="75"/>
                      <a:pt x="46" y="73"/>
                      <a:pt x="44" y="77"/>
                    </a:cubicBezTo>
                    <a:cubicBezTo>
                      <a:pt x="44" y="79"/>
                      <a:pt x="43" y="81"/>
                      <a:pt x="44" y="83"/>
                    </a:cubicBezTo>
                    <a:cubicBezTo>
                      <a:pt x="45" y="85"/>
                      <a:pt x="47" y="87"/>
                      <a:pt x="49" y="88"/>
                    </a:cubicBezTo>
                    <a:cubicBezTo>
                      <a:pt x="51" y="90"/>
                      <a:pt x="54" y="89"/>
                      <a:pt x="56" y="90"/>
                    </a:cubicBezTo>
                    <a:cubicBezTo>
                      <a:pt x="57" y="91"/>
                      <a:pt x="58" y="92"/>
                      <a:pt x="59" y="92"/>
                    </a:cubicBezTo>
                    <a:cubicBezTo>
                      <a:pt x="60" y="92"/>
                      <a:pt x="61" y="93"/>
                      <a:pt x="61" y="94"/>
                    </a:cubicBezTo>
                    <a:cubicBezTo>
                      <a:pt x="63" y="94"/>
                      <a:pt x="68" y="93"/>
                      <a:pt x="68" y="96"/>
                    </a:cubicBezTo>
                    <a:cubicBezTo>
                      <a:pt x="69" y="98"/>
                      <a:pt x="68" y="98"/>
                      <a:pt x="69" y="100"/>
                    </a:cubicBezTo>
                    <a:cubicBezTo>
                      <a:pt x="70" y="101"/>
                      <a:pt x="69" y="101"/>
                      <a:pt x="68" y="102"/>
                    </a:cubicBezTo>
                    <a:cubicBezTo>
                      <a:pt x="68" y="102"/>
                      <a:pt x="70" y="107"/>
                      <a:pt x="70" y="108"/>
                    </a:cubicBezTo>
                    <a:cubicBezTo>
                      <a:pt x="70" y="109"/>
                      <a:pt x="78" y="108"/>
                      <a:pt x="79" y="108"/>
                    </a:cubicBezTo>
                    <a:cubicBezTo>
                      <a:pt x="79" y="110"/>
                      <a:pt x="78" y="113"/>
                      <a:pt x="80" y="114"/>
                    </a:cubicBezTo>
                    <a:cubicBezTo>
                      <a:pt x="83" y="116"/>
                      <a:pt x="83" y="118"/>
                      <a:pt x="82" y="122"/>
                    </a:cubicBezTo>
                    <a:cubicBezTo>
                      <a:pt x="81" y="124"/>
                      <a:pt x="80" y="127"/>
                      <a:pt x="81" y="130"/>
                    </a:cubicBezTo>
                    <a:cubicBezTo>
                      <a:pt x="81" y="131"/>
                      <a:pt x="82" y="133"/>
                      <a:pt x="82" y="135"/>
                    </a:cubicBezTo>
                    <a:cubicBezTo>
                      <a:pt x="82" y="136"/>
                      <a:pt x="80" y="138"/>
                      <a:pt x="82" y="138"/>
                    </a:cubicBezTo>
                    <a:cubicBezTo>
                      <a:pt x="83" y="139"/>
                      <a:pt x="86" y="140"/>
                      <a:pt x="88" y="139"/>
                    </a:cubicBezTo>
                    <a:cubicBezTo>
                      <a:pt x="90" y="137"/>
                      <a:pt x="94" y="144"/>
                      <a:pt x="93" y="145"/>
                    </a:cubicBezTo>
                    <a:cubicBezTo>
                      <a:pt x="93" y="146"/>
                      <a:pt x="93" y="147"/>
                      <a:pt x="94" y="148"/>
                    </a:cubicBezTo>
                    <a:cubicBezTo>
                      <a:pt x="95" y="149"/>
                      <a:pt x="97" y="147"/>
                      <a:pt x="98" y="148"/>
                    </a:cubicBezTo>
                    <a:cubicBezTo>
                      <a:pt x="102" y="150"/>
                      <a:pt x="98" y="154"/>
                      <a:pt x="98" y="157"/>
                    </a:cubicBezTo>
                    <a:cubicBezTo>
                      <a:pt x="100" y="154"/>
                      <a:pt x="102" y="160"/>
                      <a:pt x="102" y="160"/>
                    </a:cubicBezTo>
                    <a:cubicBezTo>
                      <a:pt x="103" y="164"/>
                      <a:pt x="101" y="165"/>
                      <a:pt x="98" y="166"/>
                    </a:cubicBezTo>
                    <a:cubicBezTo>
                      <a:pt x="94" y="168"/>
                      <a:pt x="92" y="170"/>
                      <a:pt x="90" y="173"/>
                    </a:cubicBezTo>
                    <a:cubicBezTo>
                      <a:pt x="89" y="175"/>
                      <a:pt x="88" y="176"/>
                      <a:pt x="86" y="177"/>
                    </a:cubicBezTo>
                    <a:cubicBezTo>
                      <a:pt x="85" y="179"/>
                      <a:pt x="83" y="180"/>
                      <a:pt x="81" y="182"/>
                    </a:cubicBezTo>
                    <a:cubicBezTo>
                      <a:pt x="83" y="182"/>
                      <a:pt x="85" y="181"/>
                      <a:pt x="86" y="181"/>
                    </a:cubicBezTo>
                    <a:cubicBezTo>
                      <a:pt x="87" y="181"/>
                      <a:pt x="88" y="183"/>
                      <a:pt x="89" y="183"/>
                    </a:cubicBezTo>
                    <a:cubicBezTo>
                      <a:pt x="89" y="184"/>
                      <a:pt x="90" y="185"/>
                      <a:pt x="91" y="186"/>
                    </a:cubicBezTo>
                    <a:cubicBezTo>
                      <a:pt x="92" y="187"/>
                      <a:pt x="93" y="186"/>
                      <a:pt x="94" y="187"/>
                    </a:cubicBezTo>
                    <a:cubicBezTo>
                      <a:pt x="96" y="189"/>
                      <a:pt x="100" y="190"/>
                      <a:pt x="101" y="193"/>
                    </a:cubicBezTo>
                    <a:cubicBezTo>
                      <a:pt x="102" y="195"/>
                      <a:pt x="103" y="199"/>
                      <a:pt x="104" y="201"/>
                    </a:cubicBezTo>
                    <a:cubicBezTo>
                      <a:pt x="105" y="200"/>
                      <a:pt x="106" y="199"/>
                      <a:pt x="107" y="197"/>
                    </a:cubicBezTo>
                    <a:cubicBezTo>
                      <a:pt x="107" y="196"/>
                      <a:pt x="108" y="194"/>
                      <a:pt x="109" y="193"/>
                    </a:cubicBezTo>
                    <a:cubicBezTo>
                      <a:pt x="110" y="190"/>
                      <a:pt x="113" y="189"/>
                      <a:pt x="116" y="187"/>
                    </a:cubicBezTo>
                    <a:cubicBezTo>
                      <a:pt x="118" y="185"/>
                      <a:pt x="118" y="183"/>
                      <a:pt x="119" y="180"/>
                    </a:cubicBezTo>
                    <a:cubicBezTo>
                      <a:pt x="121" y="176"/>
                      <a:pt x="124" y="175"/>
                      <a:pt x="126" y="172"/>
                    </a:cubicBezTo>
                    <a:cubicBezTo>
                      <a:pt x="129" y="169"/>
                      <a:pt x="126" y="165"/>
                      <a:pt x="127" y="161"/>
                    </a:cubicBezTo>
                    <a:cubicBezTo>
                      <a:pt x="128" y="160"/>
                      <a:pt x="128" y="159"/>
                      <a:pt x="128" y="157"/>
                    </a:cubicBezTo>
                    <a:cubicBezTo>
                      <a:pt x="128" y="156"/>
                      <a:pt x="128" y="156"/>
                      <a:pt x="129" y="156"/>
                    </a:cubicBezTo>
                    <a:cubicBezTo>
                      <a:pt x="131" y="155"/>
                      <a:pt x="132" y="153"/>
                      <a:pt x="133" y="152"/>
                    </a:cubicBezTo>
                    <a:cubicBezTo>
                      <a:pt x="134" y="151"/>
                      <a:pt x="135" y="150"/>
                      <a:pt x="137" y="149"/>
                    </a:cubicBezTo>
                    <a:cubicBezTo>
                      <a:pt x="138" y="149"/>
                      <a:pt x="139" y="148"/>
                      <a:pt x="141" y="147"/>
                    </a:cubicBezTo>
                    <a:cubicBezTo>
                      <a:pt x="142" y="147"/>
                      <a:pt x="143" y="148"/>
                      <a:pt x="144" y="148"/>
                    </a:cubicBezTo>
                    <a:cubicBezTo>
                      <a:pt x="145" y="148"/>
                      <a:pt x="144" y="147"/>
                      <a:pt x="144" y="147"/>
                    </a:cubicBezTo>
                    <a:cubicBezTo>
                      <a:pt x="143" y="146"/>
                      <a:pt x="147" y="145"/>
                      <a:pt x="147" y="145"/>
                    </a:cubicBezTo>
                    <a:cubicBezTo>
                      <a:pt x="147" y="145"/>
                      <a:pt x="149" y="142"/>
                      <a:pt x="149" y="143"/>
                    </a:cubicBezTo>
                    <a:cubicBezTo>
                      <a:pt x="150" y="144"/>
                      <a:pt x="155" y="142"/>
                      <a:pt x="155" y="142"/>
                    </a:cubicBezTo>
                    <a:cubicBezTo>
                      <a:pt x="156" y="142"/>
                      <a:pt x="155" y="143"/>
                      <a:pt x="156" y="143"/>
                    </a:cubicBezTo>
                    <a:cubicBezTo>
                      <a:pt x="157" y="143"/>
                      <a:pt x="160" y="143"/>
                      <a:pt x="161" y="142"/>
                    </a:cubicBezTo>
                    <a:cubicBezTo>
                      <a:pt x="162" y="141"/>
                      <a:pt x="162" y="140"/>
                      <a:pt x="163" y="139"/>
                    </a:cubicBezTo>
                    <a:cubicBezTo>
                      <a:pt x="164" y="139"/>
                      <a:pt x="165" y="138"/>
                      <a:pt x="165" y="137"/>
                    </a:cubicBezTo>
                    <a:cubicBezTo>
                      <a:pt x="166" y="136"/>
                      <a:pt x="165" y="134"/>
                      <a:pt x="166" y="133"/>
                    </a:cubicBezTo>
                    <a:cubicBezTo>
                      <a:pt x="167" y="132"/>
                      <a:pt x="168" y="131"/>
                      <a:pt x="169" y="130"/>
                    </a:cubicBezTo>
                    <a:cubicBezTo>
                      <a:pt x="171" y="127"/>
                      <a:pt x="172" y="126"/>
                      <a:pt x="172" y="123"/>
                    </a:cubicBezTo>
                    <a:cubicBezTo>
                      <a:pt x="172" y="121"/>
                      <a:pt x="172" y="120"/>
                      <a:pt x="173" y="118"/>
                    </a:cubicBezTo>
                    <a:cubicBezTo>
                      <a:pt x="173" y="117"/>
                      <a:pt x="174" y="117"/>
                      <a:pt x="175" y="116"/>
                    </a:cubicBezTo>
                    <a:cubicBezTo>
                      <a:pt x="176" y="115"/>
                      <a:pt x="175" y="113"/>
                      <a:pt x="175" y="112"/>
                    </a:cubicBezTo>
                    <a:cubicBezTo>
                      <a:pt x="175" y="110"/>
                      <a:pt x="176" y="109"/>
                      <a:pt x="176" y="107"/>
                    </a:cubicBezTo>
                    <a:cubicBezTo>
                      <a:pt x="177" y="104"/>
                      <a:pt x="176" y="101"/>
                      <a:pt x="176" y="98"/>
                    </a:cubicBezTo>
                    <a:cubicBezTo>
                      <a:pt x="176" y="96"/>
                      <a:pt x="175" y="94"/>
                      <a:pt x="176" y="93"/>
                    </a:cubicBezTo>
                    <a:cubicBezTo>
                      <a:pt x="177" y="91"/>
                      <a:pt x="176" y="92"/>
                      <a:pt x="176" y="90"/>
                    </a:cubicBezTo>
                    <a:cubicBezTo>
                      <a:pt x="176" y="90"/>
                      <a:pt x="178" y="91"/>
                      <a:pt x="178" y="91"/>
                    </a:cubicBezTo>
                    <a:cubicBezTo>
                      <a:pt x="178" y="91"/>
                      <a:pt x="178" y="90"/>
                      <a:pt x="178" y="90"/>
                    </a:cubicBezTo>
                    <a:cubicBezTo>
                      <a:pt x="178" y="90"/>
                      <a:pt x="179" y="90"/>
                      <a:pt x="179" y="90"/>
                    </a:cubicBezTo>
                    <a:cubicBezTo>
                      <a:pt x="181" y="90"/>
                      <a:pt x="182" y="87"/>
                      <a:pt x="182" y="86"/>
                    </a:cubicBezTo>
                    <a:cubicBezTo>
                      <a:pt x="183" y="85"/>
                      <a:pt x="184" y="83"/>
                      <a:pt x="185" y="81"/>
                    </a:cubicBezTo>
                    <a:cubicBezTo>
                      <a:pt x="187" y="79"/>
                      <a:pt x="189" y="79"/>
                      <a:pt x="190" y="77"/>
                    </a:cubicBezTo>
                    <a:cubicBezTo>
                      <a:pt x="195" y="71"/>
                      <a:pt x="199" y="64"/>
                      <a:pt x="196" y="57"/>
                    </a:cubicBezTo>
                    <a:cubicBezTo>
                      <a:pt x="194" y="53"/>
                      <a:pt x="198" y="60"/>
                      <a:pt x="196" y="57"/>
                    </a:cubicBezTo>
                    <a:close/>
                    <a:moveTo>
                      <a:pt x="115" y="186"/>
                    </a:moveTo>
                    <a:cubicBezTo>
                      <a:pt x="113" y="187"/>
                      <a:pt x="112" y="189"/>
                      <a:pt x="110" y="190"/>
                    </a:cubicBezTo>
                    <a:cubicBezTo>
                      <a:pt x="107" y="191"/>
                      <a:pt x="112" y="188"/>
                      <a:pt x="112" y="187"/>
                    </a:cubicBezTo>
                    <a:cubicBezTo>
                      <a:pt x="113" y="186"/>
                      <a:pt x="114" y="184"/>
                      <a:pt x="116" y="182"/>
                    </a:cubicBezTo>
                    <a:cubicBezTo>
                      <a:pt x="118" y="180"/>
                      <a:pt x="117" y="184"/>
                      <a:pt x="115" y="186"/>
                    </a:cubicBezTo>
                    <a:cubicBezTo>
                      <a:pt x="115" y="186"/>
                      <a:pt x="116" y="185"/>
                      <a:pt x="115" y="18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5" name="Freeform 629">
                <a:extLst>
                  <a:ext uri="{FF2B5EF4-FFF2-40B4-BE49-F238E27FC236}">
                    <a16:creationId xmlns:a16="http://schemas.microsoft.com/office/drawing/2014/main" id="{26B24848-21D8-7D4F-B4FE-D4A30B87D1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564" y="9681493"/>
                <a:ext cx="262101" cy="269269"/>
              </a:xfrm>
              <a:custGeom>
                <a:avLst/>
                <a:gdLst>
                  <a:gd name="T0" fmla="*/ 21 w 27"/>
                  <a:gd name="T1" fmla="*/ 10 h 28"/>
                  <a:gd name="T2" fmla="*/ 17 w 27"/>
                  <a:gd name="T3" fmla="*/ 7 h 28"/>
                  <a:gd name="T4" fmla="*/ 14 w 27"/>
                  <a:gd name="T5" fmla="*/ 6 h 28"/>
                  <a:gd name="T6" fmla="*/ 11 w 27"/>
                  <a:gd name="T7" fmla="*/ 3 h 28"/>
                  <a:gd name="T8" fmla="*/ 6 w 27"/>
                  <a:gd name="T9" fmla="*/ 2 h 28"/>
                  <a:gd name="T10" fmla="*/ 4 w 27"/>
                  <a:gd name="T11" fmla="*/ 3 h 28"/>
                  <a:gd name="T12" fmla="*/ 3 w 27"/>
                  <a:gd name="T13" fmla="*/ 6 h 28"/>
                  <a:gd name="T14" fmla="*/ 3 w 27"/>
                  <a:gd name="T15" fmla="*/ 12 h 28"/>
                  <a:gd name="T16" fmla="*/ 2 w 27"/>
                  <a:gd name="T17" fmla="*/ 17 h 28"/>
                  <a:gd name="T18" fmla="*/ 1 w 27"/>
                  <a:gd name="T19" fmla="*/ 22 h 28"/>
                  <a:gd name="T20" fmla="*/ 4 w 27"/>
                  <a:gd name="T21" fmla="*/ 25 h 28"/>
                  <a:gd name="T22" fmla="*/ 9 w 27"/>
                  <a:gd name="T23" fmla="*/ 26 h 28"/>
                  <a:gd name="T24" fmla="*/ 13 w 27"/>
                  <a:gd name="T25" fmla="*/ 28 h 28"/>
                  <a:gd name="T26" fmla="*/ 19 w 27"/>
                  <a:gd name="T27" fmla="*/ 28 h 28"/>
                  <a:gd name="T28" fmla="*/ 24 w 27"/>
                  <a:gd name="T29" fmla="*/ 25 h 28"/>
                  <a:gd name="T30" fmla="*/ 26 w 27"/>
                  <a:gd name="T31" fmla="*/ 19 h 28"/>
                  <a:gd name="T32" fmla="*/ 24 w 27"/>
                  <a:gd name="T33" fmla="*/ 14 h 28"/>
                  <a:gd name="T34" fmla="*/ 21 w 27"/>
                  <a:gd name="T35" fmla="*/ 10 h 28"/>
                  <a:gd name="T36" fmla="*/ 21 w 27"/>
                  <a:gd name="T3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8">
                    <a:moveTo>
                      <a:pt x="21" y="10"/>
                    </a:moveTo>
                    <a:cubicBezTo>
                      <a:pt x="20" y="8"/>
                      <a:pt x="18" y="8"/>
                      <a:pt x="17" y="7"/>
                    </a:cubicBezTo>
                    <a:cubicBezTo>
                      <a:pt x="16" y="6"/>
                      <a:pt x="15" y="7"/>
                      <a:pt x="14" y="6"/>
                    </a:cubicBezTo>
                    <a:cubicBezTo>
                      <a:pt x="13" y="5"/>
                      <a:pt x="12" y="4"/>
                      <a:pt x="11" y="3"/>
                    </a:cubicBezTo>
                    <a:cubicBezTo>
                      <a:pt x="10" y="0"/>
                      <a:pt x="9" y="1"/>
                      <a:pt x="6" y="2"/>
                    </a:cubicBezTo>
                    <a:cubicBezTo>
                      <a:pt x="5" y="2"/>
                      <a:pt x="5" y="1"/>
                      <a:pt x="4" y="3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3" y="8"/>
                      <a:pt x="3" y="10"/>
                      <a:pt x="3" y="12"/>
                    </a:cubicBezTo>
                    <a:cubicBezTo>
                      <a:pt x="3" y="13"/>
                      <a:pt x="3" y="15"/>
                      <a:pt x="2" y="17"/>
                    </a:cubicBezTo>
                    <a:cubicBezTo>
                      <a:pt x="0" y="19"/>
                      <a:pt x="0" y="19"/>
                      <a:pt x="1" y="22"/>
                    </a:cubicBezTo>
                    <a:cubicBezTo>
                      <a:pt x="2" y="24"/>
                      <a:pt x="2" y="24"/>
                      <a:pt x="4" y="25"/>
                    </a:cubicBezTo>
                    <a:cubicBezTo>
                      <a:pt x="6" y="25"/>
                      <a:pt x="8" y="25"/>
                      <a:pt x="9" y="26"/>
                    </a:cubicBezTo>
                    <a:cubicBezTo>
                      <a:pt x="10" y="26"/>
                      <a:pt x="12" y="28"/>
                      <a:pt x="13" y="28"/>
                    </a:cubicBezTo>
                    <a:cubicBezTo>
                      <a:pt x="15" y="27"/>
                      <a:pt x="17" y="28"/>
                      <a:pt x="19" y="28"/>
                    </a:cubicBezTo>
                    <a:cubicBezTo>
                      <a:pt x="20" y="28"/>
                      <a:pt x="23" y="26"/>
                      <a:pt x="24" y="25"/>
                    </a:cubicBezTo>
                    <a:cubicBezTo>
                      <a:pt x="26" y="23"/>
                      <a:pt x="27" y="21"/>
                      <a:pt x="26" y="19"/>
                    </a:cubicBezTo>
                    <a:cubicBezTo>
                      <a:pt x="25" y="17"/>
                      <a:pt x="25" y="16"/>
                      <a:pt x="24" y="14"/>
                    </a:cubicBezTo>
                    <a:cubicBezTo>
                      <a:pt x="24" y="12"/>
                      <a:pt x="23" y="11"/>
                      <a:pt x="21" y="10"/>
                    </a:cubicBezTo>
                    <a:cubicBezTo>
                      <a:pt x="20" y="9"/>
                      <a:pt x="22" y="10"/>
                      <a:pt x="21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6" name="Freeform 630">
                <a:extLst>
                  <a:ext uri="{FF2B5EF4-FFF2-40B4-BE49-F238E27FC236}">
                    <a16:creationId xmlns:a16="http://schemas.microsoft.com/office/drawing/2014/main" id="{EAB3B82D-E4B4-4A4F-A349-BD84EF6DC1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9755" y="9257886"/>
                <a:ext cx="1001957" cy="1723975"/>
              </a:xfrm>
              <a:custGeom>
                <a:avLst/>
                <a:gdLst>
                  <a:gd name="T0" fmla="*/ 80 w 103"/>
                  <a:gd name="T1" fmla="*/ 52 h 179"/>
                  <a:gd name="T2" fmla="*/ 85 w 103"/>
                  <a:gd name="T3" fmla="*/ 42 h 179"/>
                  <a:gd name="T4" fmla="*/ 102 w 103"/>
                  <a:gd name="T5" fmla="*/ 29 h 179"/>
                  <a:gd name="T6" fmla="*/ 99 w 103"/>
                  <a:gd name="T7" fmla="*/ 21 h 179"/>
                  <a:gd name="T8" fmla="*/ 94 w 103"/>
                  <a:gd name="T9" fmla="*/ 29 h 179"/>
                  <a:gd name="T10" fmla="*/ 82 w 103"/>
                  <a:gd name="T11" fmla="*/ 30 h 179"/>
                  <a:gd name="T12" fmla="*/ 79 w 103"/>
                  <a:gd name="T13" fmla="*/ 28 h 179"/>
                  <a:gd name="T14" fmla="*/ 81 w 103"/>
                  <a:gd name="T15" fmla="*/ 22 h 179"/>
                  <a:gd name="T16" fmla="*/ 64 w 103"/>
                  <a:gd name="T17" fmla="*/ 9 h 179"/>
                  <a:gd name="T18" fmla="*/ 57 w 103"/>
                  <a:gd name="T19" fmla="*/ 2 h 179"/>
                  <a:gd name="T20" fmla="*/ 48 w 103"/>
                  <a:gd name="T21" fmla="*/ 4 h 179"/>
                  <a:gd name="T22" fmla="*/ 39 w 103"/>
                  <a:gd name="T23" fmla="*/ 1 h 179"/>
                  <a:gd name="T24" fmla="*/ 35 w 103"/>
                  <a:gd name="T25" fmla="*/ 9 h 179"/>
                  <a:gd name="T26" fmla="*/ 27 w 103"/>
                  <a:gd name="T27" fmla="*/ 22 h 179"/>
                  <a:gd name="T28" fmla="*/ 25 w 103"/>
                  <a:gd name="T29" fmla="*/ 32 h 179"/>
                  <a:gd name="T30" fmla="*/ 21 w 103"/>
                  <a:gd name="T31" fmla="*/ 39 h 179"/>
                  <a:gd name="T32" fmla="*/ 19 w 103"/>
                  <a:gd name="T33" fmla="*/ 47 h 179"/>
                  <a:gd name="T34" fmla="*/ 17 w 103"/>
                  <a:gd name="T35" fmla="*/ 52 h 179"/>
                  <a:gd name="T36" fmla="*/ 20 w 103"/>
                  <a:gd name="T37" fmla="*/ 61 h 179"/>
                  <a:gd name="T38" fmla="*/ 18 w 103"/>
                  <a:gd name="T39" fmla="*/ 79 h 179"/>
                  <a:gd name="T40" fmla="*/ 15 w 103"/>
                  <a:gd name="T41" fmla="*/ 94 h 179"/>
                  <a:gd name="T42" fmla="*/ 10 w 103"/>
                  <a:gd name="T43" fmla="*/ 117 h 179"/>
                  <a:gd name="T44" fmla="*/ 13 w 103"/>
                  <a:gd name="T45" fmla="*/ 130 h 179"/>
                  <a:gd name="T46" fmla="*/ 12 w 103"/>
                  <a:gd name="T47" fmla="*/ 135 h 179"/>
                  <a:gd name="T48" fmla="*/ 8 w 103"/>
                  <a:gd name="T49" fmla="*/ 147 h 179"/>
                  <a:gd name="T50" fmla="*/ 5 w 103"/>
                  <a:gd name="T51" fmla="*/ 156 h 179"/>
                  <a:gd name="T52" fmla="*/ 8 w 103"/>
                  <a:gd name="T53" fmla="*/ 170 h 179"/>
                  <a:gd name="T54" fmla="*/ 13 w 103"/>
                  <a:gd name="T55" fmla="*/ 176 h 179"/>
                  <a:gd name="T56" fmla="*/ 23 w 103"/>
                  <a:gd name="T57" fmla="*/ 178 h 179"/>
                  <a:gd name="T58" fmla="*/ 27 w 103"/>
                  <a:gd name="T59" fmla="*/ 179 h 179"/>
                  <a:gd name="T60" fmla="*/ 24 w 103"/>
                  <a:gd name="T61" fmla="*/ 169 h 179"/>
                  <a:gd name="T62" fmla="*/ 25 w 103"/>
                  <a:gd name="T63" fmla="*/ 163 h 179"/>
                  <a:gd name="T64" fmla="*/ 28 w 103"/>
                  <a:gd name="T65" fmla="*/ 163 h 179"/>
                  <a:gd name="T66" fmla="*/ 31 w 103"/>
                  <a:gd name="T67" fmla="*/ 157 h 179"/>
                  <a:gd name="T68" fmla="*/ 40 w 103"/>
                  <a:gd name="T69" fmla="*/ 151 h 179"/>
                  <a:gd name="T70" fmla="*/ 41 w 103"/>
                  <a:gd name="T71" fmla="*/ 145 h 179"/>
                  <a:gd name="T72" fmla="*/ 32 w 103"/>
                  <a:gd name="T73" fmla="*/ 140 h 179"/>
                  <a:gd name="T74" fmla="*/ 39 w 103"/>
                  <a:gd name="T75" fmla="*/ 131 h 179"/>
                  <a:gd name="T76" fmla="*/ 43 w 103"/>
                  <a:gd name="T77" fmla="*/ 124 h 179"/>
                  <a:gd name="T78" fmla="*/ 48 w 103"/>
                  <a:gd name="T79" fmla="*/ 116 h 179"/>
                  <a:gd name="T80" fmla="*/ 51 w 103"/>
                  <a:gd name="T81" fmla="*/ 114 h 179"/>
                  <a:gd name="T82" fmla="*/ 45 w 103"/>
                  <a:gd name="T83" fmla="*/ 113 h 179"/>
                  <a:gd name="T84" fmla="*/ 54 w 103"/>
                  <a:gd name="T85" fmla="*/ 108 h 179"/>
                  <a:gd name="T86" fmla="*/ 58 w 103"/>
                  <a:gd name="T87" fmla="*/ 102 h 179"/>
                  <a:gd name="T88" fmla="*/ 59 w 103"/>
                  <a:gd name="T89" fmla="*/ 97 h 179"/>
                  <a:gd name="T90" fmla="*/ 60 w 103"/>
                  <a:gd name="T91" fmla="*/ 96 h 179"/>
                  <a:gd name="T92" fmla="*/ 76 w 103"/>
                  <a:gd name="T93" fmla="*/ 93 h 179"/>
                  <a:gd name="T94" fmla="*/ 84 w 103"/>
                  <a:gd name="T95" fmla="*/ 87 h 179"/>
                  <a:gd name="T96" fmla="*/ 83 w 103"/>
                  <a:gd name="T97" fmla="*/ 78 h 179"/>
                  <a:gd name="T98" fmla="*/ 78 w 103"/>
                  <a:gd name="T99" fmla="*/ 69 h 179"/>
                  <a:gd name="T100" fmla="*/ 78 w 103"/>
                  <a:gd name="T101" fmla="*/ 66 h 179"/>
                  <a:gd name="T102" fmla="*/ 78 w 103"/>
                  <a:gd name="T103" fmla="*/ 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3" h="179">
                    <a:moveTo>
                      <a:pt x="78" y="62"/>
                    </a:moveTo>
                    <a:cubicBezTo>
                      <a:pt x="81" y="59"/>
                      <a:pt x="79" y="56"/>
                      <a:pt x="80" y="52"/>
                    </a:cubicBezTo>
                    <a:cubicBezTo>
                      <a:pt x="80" y="51"/>
                      <a:pt x="80" y="49"/>
                      <a:pt x="80" y="48"/>
                    </a:cubicBezTo>
                    <a:cubicBezTo>
                      <a:pt x="81" y="45"/>
                      <a:pt x="83" y="44"/>
                      <a:pt x="85" y="42"/>
                    </a:cubicBezTo>
                    <a:cubicBezTo>
                      <a:pt x="89" y="39"/>
                      <a:pt x="91" y="34"/>
                      <a:pt x="95" y="31"/>
                    </a:cubicBezTo>
                    <a:cubicBezTo>
                      <a:pt x="97" y="30"/>
                      <a:pt x="100" y="30"/>
                      <a:pt x="102" y="29"/>
                    </a:cubicBezTo>
                    <a:cubicBezTo>
                      <a:pt x="103" y="27"/>
                      <a:pt x="102" y="24"/>
                      <a:pt x="101" y="23"/>
                    </a:cubicBezTo>
                    <a:cubicBezTo>
                      <a:pt x="100" y="21"/>
                      <a:pt x="101" y="21"/>
                      <a:pt x="99" y="21"/>
                    </a:cubicBezTo>
                    <a:cubicBezTo>
                      <a:pt x="97" y="20"/>
                      <a:pt x="98" y="24"/>
                      <a:pt x="97" y="25"/>
                    </a:cubicBezTo>
                    <a:cubicBezTo>
                      <a:pt x="96" y="26"/>
                      <a:pt x="95" y="28"/>
                      <a:pt x="94" y="29"/>
                    </a:cubicBezTo>
                    <a:cubicBezTo>
                      <a:pt x="93" y="30"/>
                      <a:pt x="90" y="29"/>
                      <a:pt x="88" y="30"/>
                    </a:cubicBezTo>
                    <a:cubicBezTo>
                      <a:pt x="87" y="32"/>
                      <a:pt x="84" y="30"/>
                      <a:pt x="82" y="30"/>
                    </a:cubicBezTo>
                    <a:cubicBezTo>
                      <a:pt x="81" y="30"/>
                      <a:pt x="79" y="31"/>
                      <a:pt x="78" y="30"/>
                    </a:cubicBezTo>
                    <a:cubicBezTo>
                      <a:pt x="76" y="30"/>
                      <a:pt x="79" y="28"/>
                      <a:pt x="79" y="28"/>
                    </a:cubicBezTo>
                    <a:cubicBezTo>
                      <a:pt x="80" y="27"/>
                      <a:pt x="79" y="26"/>
                      <a:pt x="79" y="26"/>
                    </a:cubicBezTo>
                    <a:cubicBezTo>
                      <a:pt x="79" y="24"/>
                      <a:pt x="80" y="23"/>
                      <a:pt x="81" y="22"/>
                    </a:cubicBezTo>
                    <a:cubicBezTo>
                      <a:pt x="85" y="18"/>
                      <a:pt x="77" y="16"/>
                      <a:pt x="74" y="14"/>
                    </a:cubicBezTo>
                    <a:cubicBezTo>
                      <a:pt x="71" y="12"/>
                      <a:pt x="67" y="12"/>
                      <a:pt x="64" y="9"/>
                    </a:cubicBezTo>
                    <a:cubicBezTo>
                      <a:pt x="63" y="8"/>
                      <a:pt x="61" y="7"/>
                      <a:pt x="60" y="6"/>
                    </a:cubicBezTo>
                    <a:cubicBezTo>
                      <a:pt x="59" y="4"/>
                      <a:pt x="58" y="2"/>
                      <a:pt x="57" y="2"/>
                    </a:cubicBezTo>
                    <a:cubicBezTo>
                      <a:pt x="56" y="1"/>
                      <a:pt x="53" y="1"/>
                      <a:pt x="52" y="2"/>
                    </a:cubicBezTo>
                    <a:cubicBezTo>
                      <a:pt x="51" y="3"/>
                      <a:pt x="50" y="6"/>
                      <a:pt x="48" y="4"/>
                    </a:cubicBezTo>
                    <a:cubicBezTo>
                      <a:pt x="47" y="2"/>
                      <a:pt x="45" y="2"/>
                      <a:pt x="43" y="2"/>
                    </a:cubicBezTo>
                    <a:cubicBezTo>
                      <a:pt x="41" y="2"/>
                      <a:pt x="41" y="0"/>
                      <a:pt x="39" y="1"/>
                    </a:cubicBezTo>
                    <a:cubicBezTo>
                      <a:pt x="38" y="2"/>
                      <a:pt x="35" y="3"/>
                      <a:pt x="35" y="4"/>
                    </a:cubicBezTo>
                    <a:cubicBezTo>
                      <a:pt x="34" y="6"/>
                      <a:pt x="35" y="8"/>
                      <a:pt x="35" y="9"/>
                    </a:cubicBezTo>
                    <a:cubicBezTo>
                      <a:pt x="34" y="13"/>
                      <a:pt x="31" y="13"/>
                      <a:pt x="28" y="14"/>
                    </a:cubicBezTo>
                    <a:cubicBezTo>
                      <a:pt x="26" y="15"/>
                      <a:pt x="27" y="20"/>
                      <a:pt x="27" y="22"/>
                    </a:cubicBezTo>
                    <a:cubicBezTo>
                      <a:pt x="27" y="24"/>
                      <a:pt x="28" y="26"/>
                      <a:pt x="28" y="27"/>
                    </a:cubicBezTo>
                    <a:cubicBezTo>
                      <a:pt x="28" y="28"/>
                      <a:pt x="25" y="31"/>
                      <a:pt x="25" y="32"/>
                    </a:cubicBezTo>
                    <a:cubicBezTo>
                      <a:pt x="24" y="33"/>
                      <a:pt x="21" y="35"/>
                      <a:pt x="21" y="36"/>
                    </a:cubicBezTo>
                    <a:cubicBezTo>
                      <a:pt x="21" y="37"/>
                      <a:pt x="21" y="38"/>
                      <a:pt x="21" y="39"/>
                    </a:cubicBezTo>
                    <a:cubicBezTo>
                      <a:pt x="21" y="40"/>
                      <a:pt x="20" y="41"/>
                      <a:pt x="20" y="42"/>
                    </a:cubicBezTo>
                    <a:cubicBezTo>
                      <a:pt x="20" y="43"/>
                      <a:pt x="21" y="46"/>
                      <a:pt x="19" y="47"/>
                    </a:cubicBezTo>
                    <a:cubicBezTo>
                      <a:pt x="19" y="48"/>
                      <a:pt x="19" y="50"/>
                      <a:pt x="19" y="51"/>
                    </a:cubicBezTo>
                    <a:cubicBezTo>
                      <a:pt x="18" y="51"/>
                      <a:pt x="17" y="51"/>
                      <a:pt x="17" y="52"/>
                    </a:cubicBezTo>
                    <a:cubicBezTo>
                      <a:pt x="17" y="54"/>
                      <a:pt x="19" y="55"/>
                      <a:pt x="19" y="57"/>
                    </a:cubicBezTo>
                    <a:cubicBezTo>
                      <a:pt x="19" y="58"/>
                      <a:pt x="19" y="60"/>
                      <a:pt x="20" y="61"/>
                    </a:cubicBezTo>
                    <a:cubicBezTo>
                      <a:pt x="22" y="65"/>
                      <a:pt x="18" y="69"/>
                      <a:pt x="18" y="73"/>
                    </a:cubicBezTo>
                    <a:cubicBezTo>
                      <a:pt x="17" y="75"/>
                      <a:pt x="19" y="77"/>
                      <a:pt x="18" y="79"/>
                    </a:cubicBezTo>
                    <a:cubicBezTo>
                      <a:pt x="17" y="80"/>
                      <a:pt x="15" y="81"/>
                      <a:pt x="14" y="83"/>
                    </a:cubicBezTo>
                    <a:cubicBezTo>
                      <a:pt x="13" y="85"/>
                      <a:pt x="17" y="93"/>
                      <a:pt x="15" y="94"/>
                    </a:cubicBezTo>
                    <a:cubicBezTo>
                      <a:pt x="11" y="96"/>
                      <a:pt x="12" y="101"/>
                      <a:pt x="11" y="105"/>
                    </a:cubicBezTo>
                    <a:cubicBezTo>
                      <a:pt x="9" y="108"/>
                      <a:pt x="10" y="113"/>
                      <a:pt x="10" y="117"/>
                    </a:cubicBezTo>
                    <a:cubicBezTo>
                      <a:pt x="10" y="120"/>
                      <a:pt x="10" y="123"/>
                      <a:pt x="10" y="126"/>
                    </a:cubicBezTo>
                    <a:cubicBezTo>
                      <a:pt x="10" y="127"/>
                      <a:pt x="15" y="130"/>
                      <a:pt x="13" y="130"/>
                    </a:cubicBezTo>
                    <a:cubicBezTo>
                      <a:pt x="13" y="130"/>
                      <a:pt x="9" y="131"/>
                      <a:pt x="11" y="132"/>
                    </a:cubicBezTo>
                    <a:cubicBezTo>
                      <a:pt x="13" y="132"/>
                      <a:pt x="13" y="133"/>
                      <a:pt x="12" y="135"/>
                    </a:cubicBezTo>
                    <a:cubicBezTo>
                      <a:pt x="11" y="137"/>
                      <a:pt x="11" y="139"/>
                      <a:pt x="11" y="142"/>
                    </a:cubicBezTo>
                    <a:cubicBezTo>
                      <a:pt x="11" y="144"/>
                      <a:pt x="9" y="145"/>
                      <a:pt x="8" y="147"/>
                    </a:cubicBezTo>
                    <a:cubicBezTo>
                      <a:pt x="7" y="148"/>
                      <a:pt x="8" y="150"/>
                      <a:pt x="8" y="152"/>
                    </a:cubicBezTo>
                    <a:cubicBezTo>
                      <a:pt x="8" y="153"/>
                      <a:pt x="6" y="156"/>
                      <a:pt x="5" y="156"/>
                    </a:cubicBezTo>
                    <a:cubicBezTo>
                      <a:pt x="0" y="158"/>
                      <a:pt x="3" y="164"/>
                      <a:pt x="4" y="167"/>
                    </a:cubicBezTo>
                    <a:cubicBezTo>
                      <a:pt x="5" y="169"/>
                      <a:pt x="8" y="166"/>
                      <a:pt x="8" y="170"/>
                    </a:cubicBezTo>
                    <a:cubicBezTo>
                      <a:pt x="8" y="171"/>
                      <a:pt x="7" y="174"/>
                      <a:pt x="9" y="175"/>
                    </a:cubicBezTo>
                    <a:cubicBezTo>
                      <a:pt x="10" y="176"/>
                      <a:pt x="11" y="176"/>
                      <a:pt x="13" y="176"/>
                    </a:cubicBezTo>
                    <a:cubicBezTo>
                      <a:pt x="15" y="177"/>
                      <a:pt x="18" y="177"/>
                      <a:pt x="20" y="177"/>
                    </a:cubicBezTo>
                    <a:cubicBezTo>
                      <a:pt x="21" y="177"/>
                      <a:pt x="22" y="177"/>
                      <a:pt x="23" y="178"/>
                    </a:cubicBezTo>
                    <a:cubicBezTo>
                      <a:pt x="23" y="177"/>
                      <a:pt x="24" y="177"/>
                      <a:pt x="25" y="177"/>
                    </a:cubicBezTo>
                    <a:cubicBezTo>
                      <a:pt x="25" y="178"/>
                      <a:pt x="27" y="179"/>
                      <a:pt x="27" y="179"/>
                    </a:cubicBezTo>
                    <a:cubicBezTo>
                      <a:pt x="28" y="179"/>
                      <a:pt x="26" y="176"/>
                      <a:pt x="26" y="175"/>
                    </a:cubicBezTo>
                    <a:cubicBezTo>
                      <a:pt x="24" y="173"/>
                      <a:pt x="24" y="171"/>
                      <a:pt x="24" y="169"/>
                    </a:cubicBezTo>
                    <a:cubicBezTo>
                      <a:pt x="24" y="167"/>
                      <a:pt x="24" y="166"/>
                      <a:pt x="27" y="164"/>
                    </a:cubicBezTo>
                    <a:cubicBezTo>
                      <a:pt x="29" y="163"/>
                      <a:pt x="25" y="163"/>
                      <a:pt x="25" y="163"/>
                    </a:cubicBezTo>
                    <a:cubicBezTo>
                      <a:pt x="25" y="163"/>
                      <a:pt x="27" y="162"/>
                      <a:pt x="26" y="162"/>
                    </a:cubicBezTo>
                    <a:cubicBezTo>
                      <a:pt x="27" y="162"/>
                      <a:pt x="27" y="163"/>
                      <a:pt x="28" y="163"/>
                    </a:cubicBezTo>
                    <a:cubicBezTo>
                      <a:pt x="29" y="164"/>
                      <a:pt x="30" y="163"/>
                      <a:pt x="31" y="163"/>
                    </a:cubicBezTo>
                    <a:cubicBezTo>
                      <a:pt x="32" y="161"/>
                      <a:pt x="31" y="159"/>
                      <a:pt x="31" y="157"/>
                    </a:cubicBezTo>
                    <a:cubicBezTo>
                      <a:pt x="32" y="155"/>
                      <a:pt x="34" y="154"/>
                      <a:pt x="37" y="153"/>
                    </a:cubicBezTo>
                    <a:cubicBezTo>
                      <a:pt x="38" y="152"/>
                      <a:pt x="39" y="152"/>
                      <a:pt x="40" y="151"/>
                    </a:cubicBezTo>
                    <a:cubicBezTo>
                      <a:pt x="41" y="150"/>
                      <a:pt x="39" y="149"/>
                      <a:pt x="39" y="149"/>
                    </a:cubicBezTo>
                    <a:cubicBezTo>
                      <a:pt x="39" y="148"/>
                      <a:pt x="42" y="147"/>
                      <a:pt x="41" y="145"/>
                    </a:cubicBezTo>
                    <a:cubicBezTo>
                      <a:pt x="40" y="143"/>
                      <a:pt x="36" y="145"/>
                      <a:pt x="35" y="143"/>
                    </a:cubicBezTo>
                    <a:cubicBezTo>
                      <a:pt x="34" y="142"/>
                      <a:pt x="33" y="142"/>
                      <a:pt x="32" y="140"/>
                    </a:cubicBezTo>
                    <a:cubicBezTo>
                      <a:pt x="31" y="138"/>
                      <a:pt x="33" y="135"/>
                      <a:pt x="34" y="134"/>
                    </a:cubicBezTo>
                    <a:cubicBezTo>
                      <a:pt x="36" y="133"/>
                      <a:pt x="37" y="131"/>
                      <a:pt x="39" y="131"/>
                    </a:cubicBezTo>
                    <a:cubicBezTo>
                      <a:pt x="41" y="130"/>
                      <a:pt x="41" y="132"/>
                      <a:pt x="42" y="129"/>
                    </a:cubicBezTo>
                    <a:cubicBezTo>
                      <a:pt x="42" y="127"/>
                      <a:pt x="44" y="126"/>
                      <a:pt x="43" y="124"/>
                    </a:cubicBezTo>
                    <a:cubicBezTo>
                      <a:pt x="42" y="121"/>
                      <a:pt x="47" y="121"/>
                      <a:pt x="48" y="119"/>
                    </a:cubicBezTo>
                    <a:cubicBezTo>
                      <a:pt x="48" y="119"/>
                      <a:pt x="43" y="115"/>
                      <a:pt x="48" y="116"/>
                    </a:cubicBezTo>
                    <a:cubicBezTo>
                      <a:pt x="49" y="117"/>
                      <a:pt x="49" y="118"/>
                      <a:pt x="50" y="118"/>
                    </a:cubicBezTo>
                    <a:cubicBezTo>
                      <a:pt x="52" y="118"/>
                      <a:pt x="52" y="115"/>
                      <a:pt x="51" y="114"/>
                    </a:cubicBezTo>
                    <a:cubicBezTo>
                      <a:pt x="51" y="113"/>
                      <a:pt x="49" y="115"/>
                      <a:pt x="49" y="115"/>
                    </a:cubicBezTo>
                    <a:cubicBezTo>
                      <a:pt x="47" y="115"/>
                      <a:pt x="45" y="114"/>
                      <a:pt x="45" y="113"/>
                    </a:cubicBezTo>
                    <a:cubicBezTo>
                      <a:pt x="45" y="112"/>
                      <a:pt x="43" y="105"/>
                      <a:pt x="45" y="105"/>
                    </a:cubicBezTo>
                    <a:cubicBezTo>
                      <a:pt x="48" y="106"/>
                      <a:pt x="50" y="108"/>
                      <a:pt x="54" y="108"/>
                    </a:cubicBezTo>
                    <a:cubicBezTo>
                      <a:pt x="55" y="108"/>
                      <a:pt x="56" y="107"/>
                      <a:pt x="57" y="107"/>
                    </a:cubicBezTo>
                    <a:cubicBezTo>
                      <a:pt x="59" y="105"/>
                      <a:pt x="57" y="104"/>
                      <a:pt x="58" y="102"/>
                    </a:cubicBezTo>
                    <a:cubicBezTo>
                      <a:pt x="58" y="101"/>
                      <a:pt x="59" y="100"/>
                      <a:pt x="59" y="100"/>
                    </a:cubicBezTo>
                    <a:cubicBezTo>
                      <a:pt x="60" y="98"/>
                      <a:pt x="59" y="98"/>
                      <a:pt x="59" y="97"/>
                    </a:cubicBezTo>
                    <a:cubicBezTo>
                      <a:pt x="58" y="96"/>
                      <a:pt x="58" y="94"/>
                      <a:pt x="59" y="94"/>
                    </a:cubicBezTo>
                    <a:cubicBezTo>
                      <a:pt x="61" y="94"/>
                      <a:pt x="60" y="96"/>
                      <a:pt x="60" y="96"/>
                    </a:cubicBezTo>
                    <a:cubicBezTo>
                      <a:pt x="59" y="95"/>
                      <a:pt x="65" y="95"/>
                      <a:pt x="65" y="95"/>
                    </a:cubicBezTo>
                    <a:cubicBezTo>
                      <a:pt x="69" y="95"/>
                      <a:pt x="72" y="93"/>
                      <a:pt x="76" y="93"/>
                    </a:cubicBezTo>
                    <a:cubicBezTo>
                      <a:pt x="77" y="92"/>
                      <a:pt x="80" y="91"/>
                      <a:pt x="82" y="90"/>
                    </a:cubicBezTo>
                    <a:cubicBezTo>
                      <a:pt x="83" y="89"/>
                      <a:pt x="83" y="88"/>
                      <a:pt x="84" y="87"/>
                    </a:cubicBezTo>
                    <a:cubicBezTo>
                      <a:pt x="85" y="86"/>
                      <a:pt x="86" y="85"/>
                      <a:pt x="87" y="83"/>
                    </a:cubicBezTo>
                    <a:cubicBezTo>
                      <a:pt x="87" y="80"/>
                      <a:pt x="85" y="80"/>
                      <a:pt x="83" y="78"/>
                    </a:cubicBezTo>
                    <a:cubicBezTo>
                      <a:pt x="82" y="76"/>
                      <a:pt x="85" y="75"/>
                      <a:pt x="83" y="73"/>
                    </a:cubicBezTo>
                    <a:cubicBezTo>
                      <a:pt x="82" y="72"/>
                      <a:pt x="78" y="71"/>
                      <a:pt x="78" y="69"/>
                    </a:cubicBezTo>
                    <a:cubicBezTo>
                      <a:pt x="78" y="69"/>
                      <a:pt x="78" y="68"/>
                      <a:pt x="79" y="68"/>
                    </a:cubicBezTo>
                    <a:cubicBezTo>
                      <a:pt x="79" y="67"/>
                      <a:pt x="78" y="67"/>
                      <a:pt x="78" y="66"/>
                    </a:cubicBezTo>
                    <a:cubicBezTo>
                      <a:pt x="78" y="65"/>
                      <a:pt x="77" y="63"/>
                      <a:pt x="78" y="62"/>
                    </a:cubicBezTo>
                    <a:cubicBezTo>
                      <a:pt x="79" y="61"/>
                      <a:pt x="77" y="63"/>
                      <a:pt x="78" y="6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sp>
          <p:nvSpPr>
            <p:cNvPr id="597" name="Freeform 631">
              <a:extLst>
                <a:ext uri="{FF2B5EF4-FFF2-40B4-BE49-F238E27FC236}">
                  <a16:creationId xmlns:a16="http://schemas.microsoft.com/office/drawing/2014/main" id="{40C57FC9-B1E8-AF43-A9AE-56C6DE332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476" y="8089785"/>
              <a:ext cx="212337" cy="233146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8" name="Freeform 632">
              <a:extLst>
                <a:ext uri="{FF2B5EF4-FFF2-40B4-BE49-F238E27FC236}">
                  <a16:creationId xmlns:a16="http://schemas.microsoft.com/office/drawing/2014/main" id="{ABA9FADE-B931-164F-998D-72806C4A8DC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5833" y="8303226"/>
              <a:ext cx="165887" cy="144485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9" name="Freeform 633">
              <a:extLst>
                <a:ext uri="{FF2B5EF4-FFF2-40B4-BE49-F238E27FC236}">
                  <a16:creationId xmlns:a16="http://schemas.microsoft.com/office/drawing/2014/main" id="{A752EC1B-7EBD-1241-BD1F-C0186AD8F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8139039"/>
              <a:ext cx="109486" cy="85381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0" name="Freeform 634">
              <a:extLst>
                <a:ext uri="{FF2B5EF4-FFF2-40B4-BE49-F238E27FC236}">
                  <a16:creationId xmlns:a16="http://schemas.microsoft.com/office/drawing/2014/main" id="{DB788652-07B8-3445-A7EB-0F7191D0BB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3916" y="7965004"/>
              <a:ext cx="195750" cy="223294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1" name="Freeform 635">
              <a:extLst>
                <a:ext uri="{FF2B5EF4-FFF2-40B4-BE49-F238E27FC236}">
                  <a16:creationId xmlns:a16="http://schemas.microsoft.com/office/drawing/2014/main" id="{773B86AD-4AD0-6B4A-9C62-A97C0B102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9483" y="7203170"/>
              <a:ext cx="1456491" cy="926021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2" name="Freeform 636">
              <a:extLst>
                <a:ext uri="{FF2B5EF4-FFF2-40B4-BE49-F238E27FC236}">
                  <a16:creationId xmlns:a16="http://schemas.microsoft.com/office/drawing/2014/main" id="{E0EF3E11-74AF-3943-B43B-B5FD81B97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8063515"/>
              <a:ext cx="291962" cy="154337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3" name="Freeform 637">
              <a:extLst>
                <a:ext uri="{FF2B5EF4-FFF2-40B4-BE49-F238E27FC236}">
                  <a16:creationId xmlns:a16="http://schemas.microsoft.com/office/drawing/2014/main" id="{4B49ABBC-4FE8-B649-BF8A-1D1C2ED6A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7935448"/>
              <a:ext cx="69672" cy="144485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4" name="Freeform 638">
              <a:extLst>
                <a:ext uri="{FF2B5EF4-FFF2-40B4-BE49-F238E27FC236}">
                  <a16:creationId xmlns:a16="http://schemas.microsoft.com/office/drawing/2014/main" id="{794B5BE2-AA14-2D44-88CF-E874B77984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9798" y="7850067"/>
              <a:ext cx="126073" cy="105079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5" name="Freeform 639">
              <a:extLst>
                <a:ext uri="{FF2B5EF4-FFF2-40B4-BE49-F238E27FC236}">
                  <a16:creationId xmlns:a16="http://schemas.microsoft.com/office/drawing/2014/main" id="{1A2F6784-4964-2942-B096-0B3FEE8F2D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5922" y="7850067"/>
              <a:ext cx="175842" cy="144485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6" name="Freeform 640">
              <a:extLst>
                <a:ext uri="{FF2B5EF4-FFF2-40B4-BE49-F238E27FC236}">
                  <a16:creationId xmlns:a16="http://schemas.microsoft.com/office/drawing/2014/main" id="{6370D653-EB21-3944-8B8A-973F1D0D68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7951" y="4638550"/>
              <a:ext cx="1887798" cy="1254396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7" name="Freeform 641">
              <a:extLst>
                <a:ext uri="{FF2B5EF4-FFF2-40B4-BE49-F238E27FC236}">
                  <a16:creationId xmlns:a16="http://schemas.microsoft.com/office/drawing/2014/main" id="{8043BE86-0D04-5347-A582-387E73EE7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7940" y="6237740"/>
              <a:ext cx="2810129" cy="137918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8" name="Freeform 642">
              <a:extLst>
                <a:ext uri="{FF2B5EF4-FFF2-40B4-BE49-F238E27FC236}">
                  <a16:creationId xmlns:a16="http://schemas.microsoft.com/office/drawing/2014/main" id="{338C28AE-A47B-9C43-A657-76F37A0389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1637" y="4602061"/>
              <a:ext cx="4150497" cy="2111461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9" name="Freeform 777">
              <a:extLst>
                <a:ext uri="{FF2B5EF4-FFF2-40B4-BE49-F238E27FC236}">
                  <a16:creationId xmlns:a16="http://schemas.microsoft.com/office/drawing/2014/main" id="{DDFA599D-3F4F-E74B-9199-3CAE2D9F9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2039" y="4714077"/>
              <a:ext cx="155934" cy="108366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0" name="Freeform 778">
              <a:extLst>
                <a:ext uri="{FF2B5EF4-FFF2-40B4-BE49-F238E27FC236}">
                  <a16:creationId xmlns:a16="http://schemas.microsoft.com/office/drawing/2014/main" id="{7DD08326-A24B-5C4A-AFC7-597530D493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1807" y="4638550"/>
              <a:ext cx="39813" cy="19703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1" name="Freeform 779">
              <a:extLst>
                <a:ext uri="{FF2B5EF4-FFF2-40B4-BE49-F238E27FC236}">
                  <a16:creationId xmlns:a16="http://schemas.microsoft.com/office/drawing/2014/main" id="{6435A547-8641-1F40-8941-6360FAFB2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666" y="3499085"/>
              <a:ext cx="106166" cy="59105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2" name="Freeform 780">
              <a:extLst>
                <a:ext uri="{FF2B5EF4-FFF2-40B4-BE49-F238E27FC236}">
                  <a16:creationId xmlns:a16="http://schemas.microsoft.com/office/drawing/2014/main" id="{C459C28C-3FB6-F042-82C5-ACA5727F1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0122" y="3413703"/>
              <a:ext cx="79625" cy="45973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3" name="Freeform 782">
              <a:extLst>
                <a:ext uri="{FF2B5EF4-FFF2-40B4-BE49-F238E27FC236}">
                  <a16:creationId xmlns:a16="http://schemas.microsoft.com/office/drawing/2014/main" id="{780FCC05-CF2E-B74D-A4C0-60631100C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7547" y="3538491"/>
              <a:ext cx="56404" cy="39406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4" name="Freeform 783">
              <a:extLst>
                <a:ext uri="{FF2B5EF4-FFF2-40B4-BE49-F238E27FC236}">
                  <a16:creationId xmlns:a16="http://schemas.microsoft.com/office/drawing/2014/main" id="{886F8B62-FC1F-054C-99ED-34C2B652A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3577893"/>
              <a:ext cx="49766" cy="9853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5" name="Freeform 784">
              <a:extLst>
                <a:ext uri="{FF2B5EF4-FFF2-40B4-BE49-F238E27FC236}">
                  <a16:creationId xmlns:a16="http://schemas.microsoft.com/office/drawing/2014/main" id="{A9416EAE-04F1-9B4F-83A7-B3534462E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4126282"/>
              <a:ext cx="39813" cy="68959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6" name="Freeform 785">
              <a:extLst>
                <a:ext uri="{FF2B5EF4-FFF2-40B4-BE49-F238E27FC236}">
                  <a16:creationId xmlns:a16="http://schemas.microsoft.com/office/drawing/2014/main" id="{3905E929-69C8-9F44-983E-F92E903C1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761" y="4251062"/>
              <a:ext cx="66355" cy="39406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7" name="Freeform 786">
              <a:extLst>
                <a:ext uri="{FF2B5EF4-FFF2-40B4-BE49-F238E27FC236}">
                  <a16:creationId xmlns:a16="http://schemas.microsoft.com/office/drawing/2014/main" id="{F36727D3-5DE1-8844-9D04-D47070BDB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4" y="4464508"/>
              <a:ext cx="165887" cy="95228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8" name="Freeform 787">
              <a:extLst>
                <a:ext uri="{FF2B5EF4-FFF2-40B4-BE49-F238E27FC236}">
                  <a16:creationId xmlns:a16="http://schemas.microsoft.com/office/drawing/2014/main" id="{069888A8-5F2C-CB41-993F-48A6B9D562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1847" y="4444807"/>
              <a:ext cx="86262" cy="29556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9" name="Freeform 788">
              <a:extLst>
                <a:ext uri="{FF2B5EF4-FFF2-40B4-BE49-F238E27FC236}">
                  <a16:creationId xmlns:a16="http://schemas.microsoft.com/office/drawing/2014/main" id="{00FF3B74-41DF-9140-B95B-16E4E89D0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5820" y="4648399"/>
              <a:ext cx="126073" cy="65675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0" name="Freeform 789">
              <a:extLst>
                <a:ext uri="{FF2B5EF4-FFF2-40B4-BE49-F238E27FC236}">
                  <a16:creationId xmlns:a16="http://schemas.microsoft.com/office/drawing/2014/main" id="{E0D25FDA-A018-424F-B80C-F048D6AC82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880" y="4743629"/>
              <a:ext cx="39813" cy="59105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1" name="Freeform 790">
              <a:extLst>
                <a:ext uri="{FF2B5EF4-FFF2-40B4-BE49-F238E27FC236}">
                  <a16:creationId xmlns:a16="http://schemas.microsoft.com/office/drawing/2014/main" id="{23A1A25C-CB53-8947-AF76-F58BF1A36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1618" y="4618846"/>
              <a:ext cx="36496" cy="39406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2" name="Freeform 791">
              <a:extLst>
                <a:ext uri="{FF2B5EF4-FFF2-40B4-BE49-F238E27FC236}">
                  <a16:creationId xmlns:a16="http://schemas.microsoft.com/office/drawing/2014/main" id="{93261BEE-226C-5D4F-8DCA-B4C3EEA74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4001499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3" name="Freeform 792">
              <a:extLst>
                <a:ext uri="{FF2B5EF4-FFF2-40B4-BE49-F238E27FC236}">
                  <a16:creationId xmlns:a16="http://schemas.microsoft.com/office/drawing/2014/main" id="{872F25D0-D17C-1944-BCEF-52905E78E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3948" y="3896419"/>
              <a:ext cx="29861" cy="16419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4" name="Freeform 793">
              <a:extLst>
                <a:ext uri="{FF2B5EF4-FFF2-40B4-BE49-F238E27FC236}">
                  <a16:creationId xmlns:a16="http://schemas.microsoft.com/office/drawing/2014/main" id="{88C7EB7B-9C5C-2845-9A84-C2D97ABF5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3857012"/>
              <a:ext cx="26541" cy="29556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5" name="Freeform 794">
              <a:extLst>
                <a:ext uri="{FF2B5EF4-FFF2-40B4-BE49-F238E27FC236}">
                  <a16:creationId xmlns:a16="http://schemas.microsoft.com/office/drawing/2014/main" id="{55A82596-27BD-3F4F-B208-B3ED03D6C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6062" y="4050755"/>
              <a:ext cx="49766" cy="6566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6" name="Freeform 795">
              <a:extLst>
                <a:ext uri="{FF2B5EF4-FFF2-40B4-BE49-F238E27FC236}">
                  <a16:creationId xmlns:a16="http://schemas.microsoft.com/office/drawing/2014/main" id="{9EE67FD2-146E-234F-8AFF-34D8F8A37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79" y="4050755"/>
              <a:ext cx="59717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7" name="Freeform 796">
              <a:extLst>
                <a:ext uri="{FF2B5EF4-FFF2-40B4-BE49-F238E27FC236}">
                  <a16:creationId xmlns:a16="http://schemas.microsoft.com/office/drawing/2014/main" id="{FB1345ED-C287-2E40-97EF-8C8AD5806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3862" y="3439978"/>
              <a:ext cx="39813" cy="19703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8" name="Freeform 797">
              <a:extLst>
                <a:ext uri="{FF2B5EF4-FFF2-40B4-BE49-F238E27FC236}">
                  <a16:creationId xmlns:a16="http://schemas.microsoft.com/office/drawing/2014/main" id="{F6073F3D-416F-5646-8A7B-16239A01D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9995" y="5794401"/>
              <a:ext cx="89580" cy="114932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</p:grpSp>
      <p:grpSp>
        <p:nvGrpSpPr>
          <p:cNvPr id="420" name="Group 419">
            <a:extLst>
              <a:ext uri="{FF2B5EF4-FFF2-40B4-BE49-F238E27FC236}">
                <a16:creationId xmlns:a16="http://schemas.microsoft.com/office/drawing/2014/main" id="{5A4D007F-230C-8541-A9F0-A858FB39BF44}"/>
              </a:ext>
            </a:extLst>
          </p:cNvPr>
          <p:cNvGrpSpPr/>
          <p:nvPr/>
        </p:nvGrpSpPr>
        <p:grpSpPr>
          <a:xfrm flipH="1">
            <a:off x="1493780" y="8437438"/>
            <a:ext cx="5590914" cy="1538882"/>
            <a:chOff x="8851625" y="10192453"/>
            <a:chExt cx="5590914" cy="1538882"/>
          </a:xfrm>
        </p:grpSpPr>
        <p:sp>
          <p:nvSpPr>
            <p:cNvPr id="421" name="CuadroTexto 395">
              <a:extLst>
                <a:ext uri="{FF2B5EF4-FFF2-40B4-BE49-F238E27FC236}">
                  <a16:creationId xmlns:a16="http://schemas.microsoft.com/office/drawing/2014/main" id="{8A1A32FA-35B5-904E-B9CE-6A12C1F655E9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Knowledge</a:t>
              </a:r>
            </a:p>
          </p:txBody>
        </p:sp>
        <p:sp>
          <p:nvSpPr>
            <p:cNvPr id="422" name="Rectangle 56">
              <a:extLst>
                <a:ext uri="{FF2B5EF4-FFF2-40B4-BE49-F238E27FC236}">
                  <a16:creationId xmlns:a16="http://schemas.microsoft.com/office/drawing/2014/main" id="{2840BFCD-6714-DA4C-9BC3-4EA00402163E}"/>
                </a:ext>
              </a:extLst>
            </p:cNvPr>
            <p:cNvSpPr/>
            <p:nvPr/>
          </p:nvSpPr>
          <p:spPr>
            <a:xfrm>
              <a:off x="8851626" y="10777228"/>
              <a:ext cx="559091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423" name="Group 422">
            <a:extLst>
              <a:ext uri="{FF2B5EF4-FFF2-40B4-BE49-F238E27FC236}">
                <a16:creationId xmlns:a16="http://schemas.microsoft.com/office/drawing/2014/main" id="{34C41ADF-7F26-2042-A2AD-896E53035E8D}"/>
              </a:ext>
            </a:extLst>
          </p:cNvPr>
          <p:cNvGrpSpPr/>
          <p:nvPr/>
        </p:nvGrpSpPr>
        <p:grpSpPr>
          <a:xfrm>
            <a:off x="17002609" y="1799537"/>
            <a:ext cx="5590914" cy="1538882"/>
            <a:chOff x="8851625" y="10192453"/>
            <a:chExt cx="5590914" cy="1538882"/>
          </a:xfrm>
        </p:grpSpPr>
        <p:sp>
          <p:nvSpPr>
            <p:cNvPr id="424" name="CuadroTexto 395">
              <a:extLst>
                <a:ext uri="{FF2B5EF4-FFF2-40B4-BE49-F238E27FC236}">
                  <a16:creationId xmlns:a16="http://schemas.microsoft.com/office/drawing/2014/main" id="{405E533F-BE55-9D42-A2C7-7039DB81EF74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Awareness</a:t>
              </a:r>
            </a:p>
          </p:txBody>
        </p:sp>
        <p:sp>
          <p:nvSpPr>
            <p:cNvPr id="425" name="Rectangle 56">
              <a:extLst>
                <a:ext uri="{FF2B5EF4-FFF2-40B4-BE49-F238E27FC236}">
                  <a16:creationId xmlns:a16="http://schemas.microsoft.com/office/drawing/2014/main" id="{EC9350E4-61C6-D54C-BE9F-A27B1CDE88AA}"/>
                </a:ext>
              </a:extLst>
            </p:cNvPr>
            <p:cNvSpPr/>
            <p:nvPr/>
          </p:nvSpPr>
          <p:spPr>
            <a:xfrm>
              <a:off x="8851626" y="10777228"/>
              <a:ext cx="5590913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790565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29A3A14E-1C68-2445-942D-0F81A60DCB07}"/>
              </a:ext>
            </a:extLst>
          </p:cNvPr>
          <p:cNvCxnSpPr>
            <a:cxnSpLocks/>
          </p:cNvCxnSpPr>
          <p:nvPr/>
        </p:nvCxnSpPr>
        <p:spPr>
          <a:xfrm>
            <a:off x="5123120" y="4441371"/>
            <a:ext cx="0" cy="4790396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2" name="Graphic 9">
            <a:extLst>
              <a:ext uri="{FF2B5EF4-FFF2-40B4-BE49-F238E27FC236}">
                <a16:creationId xmlns:a16="http://schemas.microsoft.com/office/drawing/2014/main" id="{50EE6034-BA29-8147-ABB8-E4292EFE47DF}"/>
              </a:ext>
            </a:extLst>
          </p:cNvPr>
          <p:cNvSpPr/>
          <p:nvPr/>
        </p:nvSpPr>
        <p:spPr>
          <a:xfrm>
            <a:off x="2265425" y="7587693"/>
            <a:ext cx="19845186" cy="6719742"/>
          </a:xfrm>
          <a:custGeom>
            <a:avLst/>
            <a:gdLst>
              <a:gd name="connsiteX0" fmla="*/ 327869 w 3499396"/>
              <a:gd name="connsiteY0" fmla="*/ 376603 h 1184924"/>
              <a:gd name="connsiteX1" fmla="*/ 339838 w 3499396"/>
              <a:gd name="connsiteY1" fmla="*/ 371554 h 1184924"/>
              <a:gd name="connsiteX2" fmla="*/ 369096 w 3499396"/>
              <a:gd name="connsiteY2" fmla="*/ 354600 h 1184924"/>
              <a:gd name="connsiteX3" fmla="*/ 369096 w 3499396"/>
              <a:gd name="connsiteY3" fmla="*/ 356410 h 1184924"/>
              <a:gd name="connsiteX4" fmla="*/ 345538 w 3499396"/>
              <a:gd name="connsiteY4" fmla="*/ 370602 h 1184924"/>
              <a:gd name="connsiteX5" fmla="*/ 369476 w 3499396"/>
              <a:gd name="connsiteY5" fmla="*/ 357553 h 1184924"/>
              <a:gd name="connsiteX6" fmla="*/ 384484 w 3499396"/>
              <a:gd name="connsiteY6" fmla="*/ 348504 h 1184924"/>
              <a:gd name="connsiteX7" fmla="*/ 390944 w 3499396"/>
              <a:gd name="connsiteY7" fmla="*/ 342979 h 1184924"/>
              <a:gd name="connsiteX8" fmla="*/ 405287 w 3499396"/>
              <a:gd name="connsiteY8" fmla="*/ 343646 h 1184924"/>
              <a:gd name="connsiteX9" fmla="*/ 408992 w 3499396"/>
              <a:gd name="connsiteY9" fmla="*/ 341360 h 1184924"/>
              <a:gd name="connsiteX10" fmla="*/ 415262 w 3499396"/>
              <a:gd name="connsiteY10" fmla="*/ 337455 h 1184924"/>
              <a:gd name="connsiteX11" fmla="*/ 415262 w 3499396"/>
              <a:gd name="connsiteY11" fmla="*/ 339265 h 1184924"/>
              <a:gd name="connsiteX12" fmla="*/ 424761 w 3499396"/>
              <a:gd name="connsiteY12" fmla="*/ 335264 h 1184924"/>
              <a:gd name="connsiteX13" fmla="*/ 428180 w 3499396"/>
              <a:gd name="connsiteY13" fmla="*/ 332216 h 1184924"/>
              <a:gd name="connsiteX14" fmla="*/ 433215 w 3499396"/>
              <a:gd name="connsiteY14" fmla="*/ 330025 h 1184924"/>
              <a:gd name="connsiteX15" fmla="*/ 458483 w 3499396"/>
              <a:gd name="connsiteY15" fmla="*/ 322977 h 1184924"/>
              <a:gd name="connsiteX16" fmla="*/ 481661 w 3499396"/>
              <a:gd name="connsiteY16" fmla="*/ 316024 h 1184924"/>
              <a:gd name="connsiteX17" fmla="*/ 493250 w 3499396"/>
              <a:gd name="connsiteY17" fmla="*/ 311928 h 1184924"/>
              <a:gd name="connsiteX18" fmla="*/ 496955 w 3499396"/>
              <a:gd name="connsiteY18" fmla="*/ 313928 h 1184924"/>
              <a:gd name="connsiteX19" fmla="*/ 485936 w 3499396"/>
              <a:gd name="connsiteY19" fmla="*/ 319738 h 1184924"/>
              <a:gd name="connsiteX20" fmla="*/ 507689 w 3499396"/>
              <a:gd name="connsiteY20" fmla="*/ 312785 h 1184924"/>
              <a:gd name="connsiteX21" fmla="*/ 536186 w 3499396"/>
              <a:gd name="connsiteY21" fmla="*/ 301546 h 1184924"/>
              <a:gd name="connsiteX22" fmla="*/ 545685 w 3499396"/>
              <a:gd name="connsiteY22" fmla="*/ 301546 h 1184924"/>
              <a:gd name="connsiteX23" fmla="*/ 551480 w 3499396"/>
              <a:gd name="connsiteY23" fmla="*/ 303260 h 1184924"/>
              <a:gd name="connsiteX24" fmla="*/ 552240 w 3499396"/>
              <a:gd name="connsiteY24" fmla="*/ 300593 h 1184924"/>
              <a:gd name="connsiteX25" fmla="*/ 553190 w 3499396"/>
              <a:gd name="connsiteY25" fmla="*/ 295926 h 1184924"/>
              <a:gd name="connsiteX26" fmla="*/ 553190 w 3499396"/>
              <a:gd name="connsiteY26" fmla="*/ 293735 h 1184924"/>
              <a:gd name="connsiteX27" fmla="*/ 555185 w 3499396"/>
              <a:gd name="connsiteY27" fmla="*/ 291068 h 1184924"/>
              <a:gd name="connsiteX28" fmla="*/ 574183 w 3499396"/>
              <a:gd name="connsiteY28" fmla="*/ 282496 h 1184924"/>
              <a:gd name="connsiteX29" fmla="*/ 587482 w 3499396"/>
              <a:gd name="connsiteY29" fmla="*/ 281638 h 1184924"/>
              <a:gd name="connsiteX30" fmla="*/ 604960 w 3499396"/>
              <a:gd name="connsiteY30" fmla="*/ 277066 h 1184924"/>
              <a:gd name="connsiteX31" fmla="*/ 623294 w 3499396"/>
              <a:gd name="connsiteY31" fmla="*/ 271447 h 1184924"/>
              <a:gd name="connsiteX32" fmla="*/ 635073 w 3499396"/>
              <a:gd name="connsiteY32" fmla="*/ 265065 h 1184924"/>
              <a:gd name="connsiteX33" fmla="*/ 644572 w 3499396"/>
              <a:gd name="connsiteY33" fmla="*/ 259540 h 1184924"/>
              <a:gd name="connsiteX34" fmla="*/ 657111 w 3499396"/>
              <a:gd name="connsiteY34" fmla="*/ 256588 h 1184924"/>
              <a:gd name="connsiteX35" fmla="*/ 652741 w 3499396"/>
              <a:gd name="connsiteY35" fmla="*/ 261731 h 1184924"/>
              <a:gd name="connsiteX36" fmla="*/ 662241 w 3499396"/>
              <a:gd name="connsiteY36" fmla="*/ 261731 h 1184924"/>
              <a:gd name="connsiteX37" fmla="*/ 662241 w 3499396"/>
              <a:gd name="connsiteY37" fmla="*/ 258969 h 1184924"/>
              <a:gd name="connsiteX38" fmla="*/ 664425 w 3499396"/>
              <a:gd name="connsiteY38" fmla="*/ 255730 h 1184924"/>
              <a:gd name="connsiteX39" fmla="*/ 679054 w 3499396"/>
              <a:gd name="connsiteY39" fmla="*/ 248396 h 1184924"/>
              <a:gd name="connsiteX40" fmla="*/ 677629 w 3499396"/>
              <a:gd name="connsiteY40" fmla="*/ 246110 h 1184924"/>
              <a:gd name="connsiteX41" fmla="*/ 676964 w 3499396"/>
              <a:gd name="connsiteY41" fmla="*/ 245158 h 1184924"/>
              <a:gd name="connsiteX42" fmla="*/ 687508 w 3499396"/>
              <a:gd name="connsiteY42" fmla="*/ 240014 h 1184924"/>
              <a:gd name="connsiteX43" fmla="*/ 687508 w 3499396"/>
              <a:gd name="connsiteY43" fmla="*/ 240014 h 1184924"/>
              <a:gd name="connsiteX44" fmla="*/ 676014 w 3499396"/>
              <a:gd name="connsiteY44" fmla="*/ 242681 h 1184924"/>
              <a:gd name="connsiteX45" fmla="*/ 666515 w 3499396"/>
              <a:gd name="connsiteY45" fmla="*/ 243634 h 1184924"/>
              <a:gd name="connsiteX46" fmla="*/ 669460 w 3499396"/>
              <a:gd name="connsiteY46" fmla="*/ 235633 h 1184924"/>
              <a:gd name="connsiteX47" fmla="*/ 677534 w 3499396"/>
              <a:gd name="connsiteY47" fmla="*/ 230394 h 1184924"/>
              <a:gd name="connsiteX48" fmla="*/ 681049 w 3499396"/>
              <a:gd name="connsiteY48" fmla="*/ 220869 h 1184924"/>
              <a:gd name="connsiteX49" fmla="*/ 687128 w 3499396"/>
              <a:gd name="connsiteY49" fmla="*/ 213439 h 1184924"/>
              <a:gd name="connsiteX50" fmla="*/ 694063 w 3499396"/>
              <a:gd name="connsiteY50" fmla="*/ 210391 h 1184924"/>
              <a:gd name="connsiteX51" fmla="*/ 704797 w 3499396"/>
              <a:gd name="connsiteY51" fmla="*/ 204295 h 1184924"/>
              <a:gd name="connsiteX52" fmla="*/ 726360 w 3499396"/>
              <a:gd name="connsiteY52" fmla="*/ 198009 h 1184924"/>
              <a:gd name="connsiteX53" fmla="*/ 720851 w 3499396"/>
              <a:gd name="connsiteY53" fmla="*/ 201057 h 1184924"/>
              <a:gd name="connsiteX54" fmla="*/ 711351 w 3499396"/>
              <a:gd name="connsiteY54" fmla="*/ 209725 h 1184924"/>
              <a:gd name="connsiteX55" fmla="*/ 692353 w 3499396"/>
              <a:gd name="connsiteY55" fmla="*/ 216678 h 1184924"/>
              <a:gd name="connsiteX56" fmla="*/ 692353 w 3499396"/>
              <a:gd name="connsiteY56" fmla="*/ 220678 h 1184924"/>
              <a:gd name="connsiteX57" fmla="*/ 687698 w 3499396"/>
              <a:gd name="connsiteY57" fmla="*/ 224965 h 1184924"/>
              <a:gd name="connsiteX58" fmla="*/ 698052 w 3499396"/>
              <a:gd name="connsiteY58" fmla="*/ 224965 h 1184924"/>
              <a:gd name="connsiteX59" fmla="*/ 703087 w 3499396"/>
              <a:gd name="connsiteY59" fmla="*/ 228489 h 1184924"/>
              <a:gd name="connsiteX60" fmla="*/ 696153 w 3499396"/>
              <a:gd name="connsiteY60" fmla="*/ 235061 h 1184924"/>
              <a:gd name="connsiteX61" fmla="*/ 702137 w 3499396"/>
              <a:gd name="connsiteY61" fmla="*/ 233823 h 1184924"/>
              <a:gd name="connsiteX62" fmla="*/ 711636 w 3499396"/>
              <a:gd name="connsiteY62" fmla="*/ 231251 h 1184924"/>
              <a:gd name="connsiteX63" fmla="*/ 710021 w 3499396"/>
              <a:gd name="connsiteY63" fmla="*/ 234109 h 1184924"/>
              <a:gd name="connsiteX64" fmla="*/ 708882 w 3499396"/>
              <a:gd name="connsiteY64" fmla="*/ 237728 h 1184924"/>
              <a:gd name="connsiteX65" fmla="*/ 711351 w 3499396"/>
              <a:gd name="connsiteY65" fmla="*/ 239252 h 1184924"/>
              <a:gd name="connsiteX66" fmla="*/ 720851 w 3499396"/>
              <a:gd name="connsiteY66" fmla="*/ 231251 h 1184924"/>
              <a:gd name="connsiteX67" fmla="*/ 725885 w 3499396"/>
              <a:gd name="connsiteY67" fmla="*/ 227441 h 1184924"/>
              <a:gd name="connsiteX68" fmla="*/ 733959 w 3499396"/>
              <a:gd name="connsiteY68" fmla="*/ 227441 h 1184924"/>
              <a:gd name="connsiteX69" fmla="*/ 729400 w 3499396"/>
              <a:gd name="connsiteY69" fmla="*/ 232489 h 1184924"/>
              <a:gd name="connsiteX70" fmla="*/ 727215 w 3499396"/>
              <a:gd name="connsiteY70" fmla="*/ 236871 h 1184924"/>
              <a:gd name="connsiteX71" fmla="*/ 735859 w 3499396"/>
              <a:gd name="connsiteY71" fmla="*/ 235823 h 1184924"/>
              <a:gd name="connsiteX72" fmla="*/ 744123 w 3499396"/>
              <a:gd name="connsiteY72" fmla="*/ 233918 h 1184924"/>
              <a:gd name="connsiteX73" fmla="*/ 744883 w 3499396"/>
              <a:gd name="connsiteY73" fmla="*/ 230203 h 1184924"/>
              <a:gd name="connsiteX74" fmla="*/ 752768 w 3499396"/>
              <a:gd name="connsiteY74" fmla="*/ 226012 h 1184924"/>
              <a:gd name="connsiteX75" fmla="*/ 754573 w 3499396"/>
              <a:gd name="connsiteY75" fmla="*/ 222393 h 1184924"/>
              <a:gd name="connsiteX76" fmla="*/ 762077 w 3499396"/>
              <a:gd name="connsiteY76" fmla="*/ 218869 h 1184924"/>
              <a:gd name="connsiteX77" fmla="*/ 759037 w 3499396"/>
              <a:gd name="connsiteY77" fmla="*/ 216106 h 1184924"/>
              <a:gd name="connsiteX78" fmla="*/ 773286 w 3499396"/>
              <a:gd name="connsiteY78" fmla="*/ 210582 h 1184924"/>
              <a:gd name="connsiteX79" fmla="*/ 789245 w 3499396"/>
              <a:gd name="connsiteY79" fmla="*/ 208582 h 1184924"/>
              <a:gd name="connsiteX80" fmla="*/ 791809 w 3499396"/>
              <a:gd name="connsiteY80" fmla="*/ 210772 h 1184924"/>
              <a:gd name="connsiteX81" fmla="*/ 786015 w 3499396"/>
              <a:gd name="connsiteY81" fmla="*/ 214106 h 1184924"/>
              <a:gd name="connsiteX82" fmla="*/ 781835 w 3499396"/>
              <a:gd name="connsiteY82" fmla="*/ 216678 h 1184924"/>
              <a:gd name="connsiteX83" fmla="*/ 785730 w 3499396"/>
              <a:gd name="connsiteY83" fmla="*/ 220107 h 1184924"/>
              <a:gd name="connsiteX84" fmla="*/ 777466 w 3499396"/>
              <a:gd name="connsiteY84" fmla="*/ 227155 h 1184924"/>
              <a:gd name="connsiteX85" fmla="*/ 759607 w 3499396"/>
              <a:gd name="connsiteY85" fmla="*/ 234109 h 1184924"/>
              <a:gd name="connsiteX86" fmla="*/ 750108 w 3499396"/>
              <a:gd name="connsiteY86" fmla="*/ 236966 h 1184924"/>
              <a:gd name="connsiteX87" fmla="*/ 744123 w 3499396"/>
              <a:gd name="connsiteY87" fmla="*/ 237919 h 1184924"/>
              <a:gd name="connsiteX88" fmla="*/ 735384 w 3499396"/>
              <a:gd name="connsiteY88" fmla="*/ 241919 h 1184924"/>
              <a:gd name="connsiteX89" fmla="*/ 740894 w 3499396"/>
              <a:gd name="connsiteY89" fmla="*/ 241919 h 1184924"/>
              <a:gd name="connsiteX90" fmla="*/ 729115 w 3499396"/>
              <a:gd name="connsiteY90" fmla="*/ 246967 h 1184924"/>
              <a:gd name="connsiteX91" fmla="*/ 714771 w 3499396"/>
              <a:gd name="connsiteY91" fmla="*/ 250873 h 1184924"/>
              <a:gd name="connsiteX92" fmla="*/ 693683 w 3499396"/>
              <a:gd name="connsiteY92" fmla="*/ 256778 h 1184924"/>
              <a:gd name="connsiteX93" fmla="*/ 713251 w 3499396"/>
              <a:gd name="connsiteY93" fmla="*/ 254302 h 1184924"/>
              <a:gd name="connsiteX94" fmla="*/ 732249 w 3499396"/>
              <a:gd name="connsiteY94" fmla="*/ 249063 h 1184924"/>
              <a:gd name="connsiteX95" fmla="*/ 721135 w 3499396"/>
              <a:gd name="connsiteY95" fmla="*/ 257350 h 1184924"/>
              <a:gd name="connsiteX96" fmla="*/ 707362 w 3499396"/>
              <a:gd name="connsiteY96" fmla="*/ 263065 h 1184924"/>
              <a:gd name="connsiteX97" fmla="*/ 693018 w 3499396"/>
              <a:gd name="connsiteY97" fmla="*/ 268970 h 1184924"/>
              <a:gd name="connsiteX98" fmla="*/ 673260 w 3499396"/>
              <a:gd name="connsiteY98" fmla="*/ 274780 h 1184924"/>
              <a:gd name="connsiteX99" fmla="*/ 680004 w 3499396"/>
              <a:gd name="connsiteY99" fmla="*/ 273923 h 1184924"/>
              <a:gd name="connsiteX100" fmla="*/ 689503 w 3499396"/>
              <a:gd name="connsiteY100" fmla="*/ 272399 h 1184924"/>
              <a:gd name="connsiteX101" fmla="*/ 681619 w 3499396"/>
              <a:gd name="connsiteY101" fmla="*/ 276400 h 1184924"/>
              <a:gd name="connsiteX102" fmla="*/ 672120 w 3499396"/>
              <a:gd name="connsiteY102" fmla="*/ 280876 h 1184924"/>
              <a:gd name="connsiteX103" fmla="*/ 655971 w 3499396"/>
              <a:gd name="connsiteY103" fmla="*/ 292878 h 1184924"/>
              <a:gd name="connsiteX104" fmla="*/ 646472 w 3499396"/>
              <a:gd name="connsiteY104" fmla="*/ 301641 h 1184924"/>
              <a:gd name="connsiteX105" fmla="*/ 638588 w 3499396"/>
              <a:gd name="connsiteY105" fmla="*/ 310404 h 1184924"/>
              <a:gd name="connsiteX106" fmla="*/ 655021 w 3499396"/>
              <a:gd name="connsiteY106" fmla="*/ 306784 h 1184924"/>
              <a:gd name="connsiteX107" fmla="*/ 663475 w 3499396"/>
              <a:gd name="connsiteY107" fmla="*/ 311547 h 1184924"/>
              <a:gd name="connsiteX108" fmla="*/ 672120 w 3499396"/>
              <a:gd name="connsiteY108" fmla="*/ 310499 h 1184924"/>
              <a:gd name="connsiteX109" fmla="*/ 689978 w 3499396"/>
              <a:gd name="connsiteY109" fmla="*/ 304784 h 1184924"/>
              <a:gd name="connsiteX110" fmla="*/ 712206 w 3499396"/>
              <a:gd name="connsiteY110" fmla="*/ 303832 h 1184924"/>
              <a:gd name="connsiteX111" fmla="*/ 731965 w 3499396"/>
              <a:gd name="connsiteY111" fmla="*/ 299545 h 1184924"/>
              <a:gd name="connsiteX112" fmla="*/ 740799 w 3499396"/>
              <a:gd name="connsiteY112" fmla="*/ 298593 h 1184924"/>
              <a:gd name="connsiteX113" fmla="*/ 745358 w 3499396"/>
              <a:gd name="connsiteY113" fmla="*/ 298593 h 1184924"/>
              <a:gd name="connsiteX114" fmla="*/ 743079 w 3499396"/>
              <a:gd name="connsiteY114" fmla="*/ 301546 h 1184924"/>
              <a:gd name="connsiteX115" fmla="*/ 742319 w 3499396"/>
              <a:gd name="connsiteY115" fmla="*/ 308880 h 1184924"/>
              <a:gd name="connsiteX116" fmla="*/ 758847 w 3499396"/>
              <a:gd name="connsiteY116" fmla="*/ 305927 h 1184924"/>
              <a:gd name="connsiteX117" fmla="*/ 765022 w 3499396"/>
              <a:gd name="connsiteY117" fmla="*/ 309547 h 1184924"/>
              <a:gd name="connsiteX118" fmla="*/ 774521 w 3499396"/>
              <a:gd name="connsiteY118" fmla="*/ 303927 h 1184924"/>
              <a:gd name="connsiteX119" fmla="*/ 776136 w 3499396"/>
              <a:gd name="connsiteY119" fmla="*/ 298402 h 1184924"/>
              <a:gd name="connsiteX120" fmla="*/ 774806 w 3499396"/>
              <a:gd name="connsiteY120" fmla="*/ 291163 h 1184924"/>
              <a:gd name="connsiteX121" fmla="*/ 780030 w 3499396"/>
              <a:gd name="connsiteY121" fmla="*/ 286877 h 1184924"/>
              <a:gd name="connsiteX122" fmla="*/ 785825 w 3499396"/>
              <a:gd name="connsiteY122" fmla="*/ 282781 h 1184924"/>
              <a:gd name="connsiteX123" fmla="*/ 795324 w 3499396"/>
              <a:gd name="connsiteY123" fmla="*/ 279257 h 1184924"/>
              <a:gd name="connsiteX124" fmla="*/ 802259 w 3499396"/>
              <a:gd name="connsiteY124" fmla="*/ 271256 h 1184924"/>
              <a:gd name="connsiteX125" fmla="*/ 802259 w 3499396"/>
              <a:gd name="connsiteY125" fmla="*/ 265732 h 1184924"/>
              <a:gd name="connsiteX126" fmla="*/ 796179 w 3499396"/>
              <a:gd name="connsiteY126" fmla="*/ 262017 h 1184924"/>
              <a:gd name="connsiteX127" fmla="*/ 798649 w 3499396"/>
              <a:gd name="connsiteY127" fmla="*/ 258016 h 1184924"/>
              <a:gd name="connsiteX128" fmla="*/ 801309 w 3499396"/>
              <a:gd name="connsiteY128" fmla="*/ 254683 h 1184924"/>
              <a:gd name="connsiteX129" fmla="*/ 800264 w 3499396"/>
              <a:gd name="connsiteY129" fmla="*/ 250968 h 1184924"/>
              <a:gd name="connsiteX130" fmla="*/ 803208 w 3499396"/>
              <a:gd name="connsiteY130" fmla="*/ 244586 h 1184924"/>
              <a:gd name="connsiteX131" fmla="*/ 800644 w 3499396"/>
              <a:gd name="connsiteY131" fmla="*/ 243062 h 1184924"/>
              <a:gd name="connsiteX132" fmla="*/ 822492 w 3499396"/>
              <a:gd name="connsiteY132" fmla="*/ 237157 h 1184924"/>
              <a:gd name="connsiteX133" fmla="*/ 838070 w 3499396"/>
              <a:gd name="connsiteY133" fmla="*/ 232680 h 1184924"/>
              <a:gd name="connsiteX134" fmla="*/ 849564 w 3499396"/>
              <a:gd name="connsiteY134" fmla="*/ 231727 h 1184924"/>
              <a:gd name="connsiteX135" fmla="*/ 858304 w 3499396"/>
              <a:gd name="connsiteY135" fmla="*/ 231727 h 1184924"/>
              <a:gd name="connsiteX136" fmla="*/ 866853 w 3499396"/>
              <a:gd name="connsiteY136" fmla="*/ 231727 h 1184924"/>
              <a:gd name="connsiteX137" fmla="*/ 877682 w 3499396"/>
              <a:gd name="connsiteY137" fmla="*/ 229822 h 1184924"/>
              <a:gd name="connsiteX138" fmla="*/ 873122 w 3499396"/>
              <a:gd name="connsiteY138" fmla="*/ 234109 h 1184924"/>
              <a:gd name="connsiteX139" fmla="*/ 870178 w 3499396"/>
              <a:gd name="connsiteY139" fmla="*/ 240109 h 1184924"/>
              <a:gd name="connsiteX140" fmla="*/ 873692 w 3499396"/>
              <a:gd name="connsiteY140" fmla="*/ 240109 h 1184924"/>
              <a:gd name="connsiteX141" fmla="*/ 888701 w 3499396"/>
              <a:gd name="connsiteY141" fmla="*/ 239443 h 1184924"/>
              <a:gd name="connsiteX142" fmla="*/ 900385 w 3499396"/>
              <a:gd name="connsiteY142" fmla="*/ 235156 h 1184924"/>
              <a:gd name="connsiteX143" fmla="*/ 906750 w 3499396"/>
              <a:gd name="connsiteY143" fmla="*/ 231727 h 1184924"/>
              <a:gd name="connsiteX144" fmla="*/ 911689 w 3499396"/>
              <a:gd name="connsiteY144" fmla="*/ 230394 h 1184924"/>
              <a:gd name="connsiteX145" fmla="*/ 911689 w 3499396"/>
              <a:gd name="connsiteY145" fmla="*/ 227822 h 1184924"/>
              <a:gd name="connsiteX146" fmla="*/ 921188 w 3499396"/>
              <a:gd name="connsiteY146" fmla="*/ 221536 h 1184924"/>
              <a:gd name="connsiteX147" fmla="*/ 928313 w 3499396"/>
              <a:gd name="connsiteY147" fmla="*/ 222679 h 1184924"/>
              <a:gd name="connsiteX148" fmla="*/ 939617 w 3499396"/>
              <a:gd name="connsiteY148" fmla="*/ 229822 h 1184924"/>
              <a:gd name="connsiteX149" fmla="*/ 941137 w 3499396"/>
              <a:gd name="connsiteY149" fmla="*/ 233442 h 1184924"/>
              <a:gd name="connsiteX150" fmla="*/ 939997 w 3499396"/>
              <a:gd name="connsiteY150" fmla="*/ 237252 h 1184924"/>
              <a:gd name="connsiteX151" fmla="*/ 948071 w 3499396"/>
              <a:gd name="connsiteY151" fmla="*/ 239157 h 1184924"/>
              <a:gd name="connsiteX152" fmla="*/ 948071 w 3499396"/>
              <a:gd name="connsiteY152" fmla="*/ 241062 h 1184924"/>
              <a:gd name="connsiteX153" fmla="*/ 960800 w 3499396"/>
              <a:gd name="connsiteY153" fmla="*/ 238109 h 1184924"/>
              <a:gd name="connsiteX154" fmla="*/ 973149 w 3499396"/>
              <a:gd name="connsiteY154" fmla="*/ 238109 h 1184924"/>
              <a:gd name="connsiteX155" fmla="*/ 970774 w 3499396"/>
              <a:gd name="connsiteY155" fmla="*/ 240681 h 1184924"/>
              <a:gd name="connsiteX156" fmla="*/ 958710 w 3499396"/>
              <a:gd name="connsiteY156" fmla="*/ 245062 h 1184924"/>
              <a:gd name="connsiteX157" fmla="*/ 952156 w 3499396"/>
              <a:gd name="connsiteY157" fmla="*/ 248682 h 1184924"/>
              <a:gd name="connsiteX158" fmla="*/ 954435 w 3499396"/>
              <a:gd name="connsiteY158" fmla="*/ 249158 h 1184924"/>
              <a:gd name="connsiteX159" fmla="*/ 969254 w 3499396"/>
              <a:gd name="connsiteY159" fmla="*/ 243443 h 1184924"/>
              <a:gd name="connsiteX160" fmla="*/ 974289 w 3499396"/>
              <a:gd name="connsiteY160" fmla="*/ 242110 h 1184924"/>
              <a:gd name="connsiteX161" fmla="*/ 987018 w 3499396"/>
              <a:gd name="connsiteY161" fmla="*/ 240490 h 1184924"/>
              <a:gd name="connsiteX162" fmla="*/ 988538 w 3499396"/>
              <a:gd name="connsiteY162" fmla="*/ 242872 h 1184924"/>
              <a:gd name="connsiteX163" fmla="*/ 986923 w 3499396"/>
              <a:gd name="connsiteY163" fmla="*/ 246682 h 1184924"/>
              <a:gd name="connsiteX164" fmla="*/ 979893 w 3499396"/>
              <a:gd name="connsiteY164" fmla="*/ 252111 h 1184924"/>
              <a:gd name="connsiteX165" fmla="*/ 963080 w 3499396"/>
              <a:gd name="connsiteY165" fmla="*/ 257921 h 1184924"/>
              <a:gd name="connsiteX166" fmla="*/ 944841 w 3499396"/>
              <a:gd name="connsiteY166" fmla="*/ 265922 h 1184924"/>
              <a:gd name="connsiteX167" fmla="*/ 928218 w 3499396"/>
              <a:gd name="connsiteY167" fmla="*/ 271351 h 1184924"/>
              <a:gd name="connsiteX168" fmla="*/ 921473 w 3499396"/>
              <a:gd name="connsiteY168" fmla="*/ 271923 h 1184924"/>
              <a:gd name="connsiteX169" fmla="*/ 910264 w 3499396"/>
              <a:gd name="connsiteY169" fmla="*/ 276114 h 1184924"/>
              <a:gd name="connsiteX170" fmla="*/ 881767 w 3499396"/>
              <a:gd name="connsiteY170" fmla="*/ 284210 h 1184924"/>
              <a:gd name="connsiteX171" fmla="*/ 874262 w 3499396"/>
              <a:gd name="connsiteY171" fmla="*/ 289735 h 1184924"/>
              <a:gd name="connsiteX172" fmla="*/ 864763 w 3499396"/>
              <a:gd name="connsiteY172" fmla="*/ 293640 h 1184924"/>
              <a:gd name="connsiteX173" fmla="*/ 845765 w 3499396"/>
              <a:gd name="connsiteY173" fmla="*/ 305451 h 1184924"/>
              <a:gd name="connsiteX174" fmla="*/ 829711 w 3499396"/>
              <a:gd name="connsiteY174" fmla="*/ 315643 h 1184924"/>
              <a:gd name="connsiteX175" fmla="*/ 845005 w 3499396"/>
              <a:gd name="connsiteY175" fmla="*/ 307832 h 1184924"/>
              <a:gd name="connsiteX176" fmla="*/ 873502 w 3499396"/>
              <a:gd name="connsiteY176" fmla="*/ 293164 h 1184924"/>
              <a:gd name="connsiteX177" fmla="*/ 893166 w 3499396"/>
              <a:gd name="connsiteY177" fmla="*/ 285353 h 1184924"/>
              <a:gd name="connsiteX178" fmla="*/ 901050 w 3499396"/>
              <a:gd name="connsiteY178" fmla="*/ 286306 h 1184924"/>
              <a:gd name="connsiteX179" fmla="*/ 893166 w 3499396"/>
              <a:gd name="connsiteY179" fmla="*/ 291544 h 1184924"/>
              <a:gd name="connsiteX180" fmla="*/ 882527 w 3499396"/>
              <a:gd name="connsiteY180" fmla="*/ 294878 h 1184924"/>
              <a:gd name="connsiteX181" fmla="*/ 888796 w 3499396"/>
              <a:gd name="connsiteY181" fmla="*/ 295735 h 1184924"/>
              <a:gd name="connsiteX182" fmla="*/ 891171 w 3499396"/>
              <a:gd name="connsiteY182" fmla="*/ 297831 h 1184924"/>
              <a:gd name="connsiteX183" fmla="*/ 895635 w 3499396"/>
              <a:gd name="connsiteY183" fmla="*/ 301069 h 1184924"/>
              <a:gd name="connsiteX184" fmla="*/ 914634 w 3499396"/>
              <a:gd name="connsiteY184" fmla="*/ 298879 h 1184924"/>
              <a:gd name="connsiteX185" fmla="*/ 919764 w 3499396"/>
              <a:gd name="connsiteY185" fmla="*/ 298307 h 1184924"/>
              <a:gd name="connsiteX186" fmla="*/ 924798 w 3499396"/>
              <a:gd name="connsiteY186" fmla="*/ 293830 h 1184924"/>
              <a:gd name="connsiteX187" fmla="*/ 930497 w 3499396"/>
              <a:gd name="connsiteY187" fmla="*/ 289163 h 1184924"/>
              <a:gd name="connsiteX188" fmla="*/ 934867 w 3499396"/>
              <a:gd name="connsiteY188" fmla="*/ 288592 h 1184924"/>
              <a:gd name="connsiteX189" fmla="*/ 927078 w 3499396"/>
              <a:gd name="connsiteY189" fmla="*/ 296212 h 1184924"/>
              <a:gd name="connsiteX190" fmla="*/ 923848 w 3499396"/>
              <a:gd name="connsiteY190" fmla="*/ 299164 h 1184924"/>
              <a:gd name="connsiteX191" fmla="*/ 910739 w 3499396"/>
              <a:gd name="connsiteY191" fmla="*/ 304784 h 1184924"/>
              <a:gd name="connsiteX192" fmla="*/ 897155 w 3499396"/>
              <a:gd name="connsiteY192" fmla="*/ 310118 h 1184924"/>
              <a:gd name="connsiteX193" fmla="*/ 887656 w 3499396"/>
              <a:gd name="connsiteY193" fmla="*/ 314214 h 1184924"/>
              <a:gd name="connsiteX194" fmla="*/ 874832 w 3499396"/>
              <a:gd name="connsiteY194" fmla="*/ 320691 h 1184924"/>
              <a:gd name="connsiteX195" fmla="*/ 874072 w 3499396"/>
              <a:gd name="connsiteY195" fmla="*/ 318786 h 1184924"/>
              <a:gd name="connsiteX196" fmla="*/ 885566 w 3499396"/>
              <a:gd name="connsiteY196" fmla="*/ 311261 h 1184924"/>
              <a:gd name="connsiteX197" fmla="*/ 895066 w 3499396"/>
              <a:gd name="connsiteY197" fmla="*/ 308118 h 1184924"/>
              <a:gd name="connsiteX198" fmla="*/ 900195 w 3499396"/>
              <a:gd name="connsiteY198" fmla="*/ 305356 h 1184924"/>
              <a:gd name="connsiteX199" fmla="*/ 893736 w 3499396"/>
              <a:gd name="connsiteY199" fmla="*/ 306118 h 1184924"/>
              <a:gd name="connsiteX200" fmla="*/ 893736 w 3499396"/>
              <a:gd name="connsiteY200" fmla="*/ 304498 h 1184924"/>
              <a:gd name="connsiteX201" fmla="*/ 888511 w 3499396"/>
              <a:gd name="connsiteY201" fmla="*/ 306689 h 1184924"/>
              <a:gd name="connsiteX202" fmla="*/ 879012 w 3499396"/>
              <a:gd name="connsiteY202" fmla="*/ 310785 h 1184924"/>
              <a:gd name="connsiteX203" fmla="*/ 876637 w 3499396"/>
              <a:gd name="connsiteY203" fmla="*/ 312214 h 1184924"/>
              <a:gd name="connsiteX204" fmla="*/ 869038 w 3499396"/>
              <a:gd name="connsiteY204" fmla="*/ 314690 h 1184924"/>
              <a:gd name="connsiteX205" fmla="*/ 858779 w 3499396"/>
              <a:gd name="connsiteY205" fmla="*/ 320405 h 1184924"/>
              <a:gd name="connsiteX206" fmla="*/ 852889 w 3499396"/>
              <a:gd name="connsiteY206" fmla="*/ 322786 h 1184924"/>
              <a:gd name="connsiteX207" fmla="*/ 849090 w 3499396"/>
              <a:gd name="connsiteY207" fmla="*/ 323548 h 1184924"/>
              <a:gd name="connsiteX208" fmla="*/ 842535 w 3499396"/>
              <a:gd name="connsiteY208" fmla="*/ 327168 h 1184924"/>
              <a:gd name="connsiteX209" fmla="*/ 830281 w 3499396"/>
              <a:gd name="connsiteY209" fmla="*/ 336693 h 1184924"/>
              <a:gd name="connsiteX210" fmla="*/ 827906 w 3499396"/>
              <a:gd name="connsiteY210" fmla="*/ 344122 h 1184924"/>
              <a:gd name="connsiteX211" fmla="*/ 820972 w 3499396"/>
              <a:gd name="connsiteY211" fmla="*/ 346123 h 1184924"/>
              <a:gd name="connsiteX212" fmla="*/ 810238 w 3499396"/>
              <a:gd name="connsiteY212" fmla="*/ 351838 h 1184924"/>
              <a:gd name="connsiteX213" fmla="*/ 793614 w 3499396"/>
              <a:gd name="connsiteY213" fmla="*/ 358791 h 1184924"/>
              <a:gd name="connsiteX214" fmla="*/ 788770 w 3499396"/>
              <a:gd name="connsiteY214" fmla="*/ 363934 h 1184924"/>
              <a:gd name="connsiteX215" fmla="*/ 779935 w 3499396"/>
              <a:gd name="connsiteY215" fmla="*/ 372412 h 1184924"/>
              <a:gd name="connsiteX216" fmla="*/ 778606 w 3499396"/>
              <a:gd name="connsiteY216" fmla="*/ 369935 h 1184924"/>
              <a:gd name="connsiteX217" fmla="*/ 776421 w 3499396"/>
              <a:gd name="connsiteY217" fmla="*/ 368221 h 1184924"/>
              <a:gd name="connsiteX218" fmla="*/ 775566 w 3499396"/>
              <a:gd name="connsiteY218" fmla="*/ 371840 h 1184924"/>
              <a:gd name="connsiteX219" fmla="*/ 776231 w 3499396"/>
              <a:gd name="connsiteY219" fmla="*/ 376984 h 1184924"/>
              <a:gd name="connsiteX220" fmla="*/ 767586 w 3499396"/>
              <a:gd name="connsiteY220" fmla="*/ 384413 h 1184924"/>
              <a:gd name="connsiteX221" fmla="*/ 769486 w 3499396"/>
              <a:gd name="connsiteY221" fmla="*/ 381079 h 1184924"/>
              <a:gd name="connsiteX222" fmla="*/ 767302 w 3499396"/>
              <a:gd name="connsiteY222" fmla="*/ 379270 h 1184924"/>
              <a:gd name="connsiteX223" fmla="*/ 770531 w 3499396"/>
              <a:gd name="connsiteY223" fmla="*/ 373078 h 1184924"/>
              <a:gd name="connsiteX224" fmla="*/ 765592 w 3499396"/>
              <a:gd name="connsiteY224" fmla="*/ 375269 h 1184924"/>
              <a:gd name="connsiteX225" fmla="*/ 762172 w 3499396"/>
              <a:gd name="connsiteY225" fmla="*/ 383270 h 1184924"/>
              <a:gd name="connsiteX226" fmla="*/ 760272 w 3499396"/>
              <a:gd name="connsiteY226" fmla="*/ 388795 h 1184924"/>
              <a:gd name="connsiteX227" fmla="*/ 755997 w 3499396"/>
              <a:gd name="connsiteY227" fmla="*/ 395081 h 1184924"/>
              <a:gd name="connsiteX228" fmla="*/ 761127 w 3499396"/>
              <a:gd name="connsiteY228" fmla="*/ 395081 h 1184924"/>
              <a:gd name="connsiteX229" fmla="*/ 756377 w 3499396"/>
              <a:gd name="connsiteY229" fmla="*/ 397748 h 1184924"/>
              <a:gd name="connsiteX230" fmla="*/ 755713 w 3499396"/>
              <a:gd name="connsiteY230" fmla="*/ 399748 h 1184924"/>
              <a:gd name="connsiteX231" fmla="*/ 757327 w 3499396"/>
              <a:gd name="connsiteY231" fmla="*/ 399748 h 1184924"/>
              <a:gd name="connsiteX232" fmla="*/ 750298 w 3499396"/>
              <a:gd name="connsiteY232" fmla="*/ 403749 h 1184924"/>
              <a:gd name="connsiteX233" fmla="*/ 743744 w 3499396"/>
              <a:gd name="connsiteY233" fmla="*/ 406511 h 1184924"/>
              <a:gd name="connsiteX234" fmla="*/ 736049 w 3499396"/>
              <a:gd name="connsiteY234" fmla="*/ 412036 h 1184924"/>
              <a:gd name="connsiteX235" fmla="*/ 728735 w 3499396"/>
              <a:gd name="connsiteY235" fmla="*/ 415941 h 1184924"/>
              <a:gd name="connsiteX236" fmla="*/ 720945 w 3499396"/>
              <a:gd name="connsiteY236" fmla="*/ 420989 h 1184924"/>
              <a:gd name="connsiteX237" fmla="*/ 704892 w 3499396"/>
              <a:gd name="connsiteY237" fmla="*/ 430514 h 1184924"/>
              <a:gd name="connsiteX238" fmla="*/ 697577 w 3499396"/>
              <a:gd name="connsiteY238" fmla="*/ 438991 h 1184924"/>
              <a:gd name="connsiteX239" fmla="*/ 699952 w 3499396"/>
              <a:gd name="connsiteY239" fmla="*/ 453565 h 1184924"/>
              <a:gd name="connsiteX240" fmla="*/ 702707 w 3499396"/>
              <a:gd name="connsiteY240" fmla="*/ 458708 h 1184924"/>
              <a:gd name="connsiteX241" fmla="*/ 695013 w 3499396"/>
              <a:gd name="connsiteY241" fmla="*/ 466709 h 1184924"/>
              <a:gd name="connsiteX242" fmla="*/ 687128 w 3499396"/>
              <a:gd name="connsiteY242" fmla="*/ 466709 h 1184924"/>
              <a:gd name="connsiteX243" fmla="*/ 684279 w 3499396"/>
              <a:gd name="connsiteY243" fmla="*/ 462613 h 1184924"/>
              <a:gd name="connsiteX244" fmla="*/ 682474 w 3499396"/>
              <a:gd name="connsiteY244" fmla="*/ 457565 h 1184924"/>
              <a:gd name="connsiteX245" fmla="*/ 682474 w 3499396"/>
              <a:gd name="connsiteY245" fmla="*/ 450898 h 1184924"/>
              <a:gd name="connsiteX246" fmla="*/ 670505 w 3499396"/>
              <a:gd name="connsiteY246" fmla="*/ 450898 h 1184924"/>
              <a:gd name="connsiteX247" fmla="*/ 661671 w 3499396"/>
              <a:gd name="connsiteY247" fmla="*/ 453850 h 1184924"/>
              <a:gd name="connsiteX248" fmla="*/ 643717 w 3499396"/>
              <a:gd name="connsiteY248" fmla="*/ 458994 h 1184924"/>
              <a:gd name="connsiteX249" fmla="*/ 619779 w 3499396"/>
              <a:gd name="connsiteY249" fmla="*/ 467185 h 1184924"/>
              <a:gd name="connsiteX250" fmla="*/ 613510 w 3499396"/>
              <a:gd name="connsiteY250" fmla="*/ 470710 h 1184924"/>
              <a:gd name="connsiteX251" fmla="*/ 617119 w 3499396"/>
              <a:gd name="connsiteY251" fmla="*/ 471281 h 1184924"/>
              <a:gd name="connsiteX252" fmla="*/ 620539 w 3499396"/>
              <a:gd name="connsiteY252" fmla="*/ 472519 h 1184924"/>
              <a:gd name="connsiteX253" fmla="*/ 613985 w 3499396"/>
              <a:gd name="connsiteY253" fmla="*/ 473853 h 1184924"/>
              <a:gd name="connsiteX254" fmla="*/ 605340 w 3499396"/>
              <a:gd name="connsiteY254" fmla="*/ 477663 h 1184924"/>
              <a:gd name="connsiteX255" fmla="*/ 597931 w 3499396"/>
              <a:gd name="connsiteY255" fmla="*/ 478425 h 1184924"/>
              <a:gd name="connsiteX256" fmla="*/ 589857 w 3499396"/>
              <a:gd name="connsiteY256" fmla="*/ 480806 h 1184924"/>
              <a:gd name="connsiteX257" fmla="*/ 578743 w 3499396"/>
              <a:gd name="connsiteY257" fmla="*/ 483378 h 1184924"/>
              <a:gd name="connsiteX258" fmla="*/ 549105 w 3499396"/>
              <a:gd name="connsiteY258" fmla="*/ 500999 h 1184924"/>
              <a:gd name="connsiteX259" fmla="*/ 531627 w 3499396"/>
              <a:gd name="connsiteY259" fmla="*/ 514048 h 1184924"/>
              <a:gd name="connsiteX260" fmla="*/ 533242 w 3499396"/>
              <a:gd name="connsiteY260" fmla="*/ 518335 h 1184924"/>
              <a:gd name="connsiteX261" fmla="*/ 533242 w 3499396"/>
              <a:gd name="connsiteY261" fmla="*/ 522335 h 1184924"/>
              <a:gd name="connsiteX262" fmla="*/ 520893 w 3499396"/>
              <a:gd name="connsiteY262" fmla="*/ 534813 h 1184924"/>
              <a:gd name="connsiteX263" fmla="*/ 519278 w 3499396"/>
              <a:gd name="connsiteY263" fmla="*/ 545957 h 1184924"/>
              <a:gd name="connsiteX264" fmla="*/ 528777 w 3499396"/>
              <a:gd name="connsiteY264" fmla="*/ 551196 h 1184924"/>
              <a:gd name="connsiteX265" fmla="*/ 537136 w 3499396"/>
              <a:gd name="connsiteY265" fmla="*/ 552339 h 1184924"/>
              <a:gd name="connsiteX266" fmla="*/ 542171 w 3499396"/>
              <a:gd name="connsiteY266" fmla="*/ 552339 h 1184924"/>
              <a:gd name="connsiteX267" fmla="*/ 548630 w 3499396"/>
              <a:gd name="connsiteY267" fmla="*/ 550243 h 1184924"/>
              <a:gd name="connsiteX268" fmla="*/ 562784 w 3499396"/>
              <a:gd name="connsiteY268" fmla="*/ 543290 h 1184924"/>
              <a:gd name="connsiteX269" fmla="*/ 572283 w 3499396"/>
              <a:gd name="connsiteY269" fmla="*/ 540814 h 1184924"/>
              <a:gd name="connsiteX270" fmla="*/ 574848 w 3499396"/>
              <a:gd name="connsiteY270" fmla="*/ 539766 h 1184924"/>
              <a:gd name="connsiteX271" fmla="*/ 578363 w 3499396"/>
              <a:gd name="connsiteY271" fmla="*/ 535670 h 1184924"/>
              <a:gd name="connsiteX272" fmla="*/ 587862 w 3499396"/>
              <a:gd name="connsiteY272" fmla="*/ 526812 h 1184924"/>
              <a:gd name="connsiteX273" fmla="*/ 596221 w 3499396"/>
              <a:gd name="connsiteY273" fmla="*/ 518144 h 1184924"/>
              <a:gd name="connsiteX274" fmla="*/ 622249 w 3499396"/>
              <a:gd name="connsiteY274" fmla="*/ 507762 h 1184924"/>
              <a:gd name="connsiteX275" fmla="*/ 623199 w 3499396"/>
              <a:gd name="connsiteY275" fmla="*/ 512143 h 1184924"/>
              <a:gd name="connsiteX276" fmla="*/ 617784 w 3499396"/>
              <a:gd name="connsiteY276" fmla="*/ 518335 h 1184924"/>
              <a:gd name="connsiteX277" fmla="*/ 614555 w 3499396"/>
              <a:gd name="connsiteY277" fmla="*/ 522240 h 1184924"/>
              <a:gd name="connsiteX278" fmla="*/ 611895 w 3499396"/>
              <a:gd name="connsiteY278" fmla="*/ 523573 h 1184924"/>
              <a:gd name="connsiteX279" fmla="*/ 605625 w 3499396"/>
              <a:gd name="connsiteY279" fmla="*/ 528050 h 1184924"/>
              <a:gd name="connsiteX280" fmla="*/ 606480 w 3499396"/>
              <a:gd name="connsiteY280" fmla="*/ 530527 h 1184924"/>
              <a:gd name="connsiteX281" fmla="*/ 604390 w 3499396"/>
              <a:gd name="connsiteY281" fmla="*/ 535099 h 1184924"/>
              <a:gd name="connsiteX282" fmla="*/ 592041 w 3499396"/>
              <a:gd name="connsiteY282" fmla="*/ 544624 h 1184924"/>
              <a:gd name="connsiteX283" fmla="*/ 600971 w 3499396"/>
              <a:gd name="connsiteY283" fmla="*/ 542433 h 1184924"/>
              <a:gd name="connsiteX284" fmla="*/ 618449 w 3499396"/>
              <a:gd name="connsiteY284" fmla="*/ 537385 h 1184924"/>
              <a:gd name="connsiteX285" fmla="*/ 643242 w 3499396"/>
              <a:gd name="connsiteY285" fmla="*/ 529574 h 1184924"/>
              <a:gd name="connsiteX286" fmla="*/ 647232 w 3499396"/>
              <a:gd name="connsiteY286" fmla="*/ 532908 h 1184924"/>
              <a:gd name="connsiteX287" fmla="*/ 644477 w 3499396"/>
              <a:gd name="connsiteY287" fmla="*/ 542433 h 1184924"/>
              <a:gd name="connsiteX288" fmla="*/ 634978 w 3499396"/>
              <a:gd name="connsiteY288" fmla="*/ 553958 h 1184924"/>
              <a:gd name="connsiteX289" fmla="*/ 645522 w 3499396"/>
              <a:gd name="connsiteY289" fmla="*/ 557387 h 1184924"/>
              <a:gd name="connsiteX290" fmla="*/ 661861 w 3499396"/>
              <a:gd name="connsiteY290" fmla="*/ 555577 h 1184924"/>
              <a:gd name="connsiteX291" fmla="*/ 686748 w 3499396"/>
              <a:gd name="connsiteY291" fmla="*/ 544814 h 1184924"/>
              <a:gd name="connsiteX292" fmla="*/ 702232 w 3499396"/>
              <a:gd name="connsiteY292" fmla="*/ 544814 h 1184924"/>
              <a:gd name="connsiteX293" fmla="*/ 712396 w 3499396"/>
              <a:gd name="connsiteY293" fmla="*/ 533956 h 1184924"/>
              <a:gd name="connsiteX294" fmla="*/ 729210 w 3499396"/>
              <a:gd name="connsiteY294" fmla="*/ 521573 h 1184924"/>
              <a:gd name="connsiteX295" fmla="*/ 754193 w 3499396"/>
              <a:gd name="connsiteY295" fmla="*/ 510143 h 1184924"/>
              <a:gd name="connsiteX296" fmla="*/ 771766 w 3499396"/>
              <a:gd name="connsiteY296" fmla="*/ 504523 h 1184924"/>
              <a:gd name="connsiteX297" fmla="*/ 809193 w 3499396"/>
              <a:gd name="connsiteY297" fmla="*/ 496332 h 1184924"/>
              <a:gd name="connsiteX298" fmla="*/ 856689 w 3499396"/>
              <a:gd name="connsiteY298" fmla="*/ 486807 h 1184924"/>
              <a:gd name="connsiteX299" fmla="*/ 876637 w 3499396"/>
              <a:gd name="connsiteY299" fmla="*/ 492046 h 1184924"/>
              <a:gd name="connsiteX300" fmla="*/ 900670 w 3499396"/>
              <a:gd name="connsiteY300" fmla="*/ 495379 h 1184924"/>
              <a:gd name="connsiteX301" fmla="*/ 939807 w 3499396"/>
              <a:gd name="connsiteY301" fmla="*/ 490141 h 1184924"/>
              <a:gd name="connsiteX302" fmla="*/ 953391 w 3499396"/>
              <a:gd name="connsiteY302" fmla="*/ 495665 h 1184924"/>
              <a:gd name="connsiteX303" fmla="*/ 967734 w 3499396"/>
              <a:gd name="connsiteY303" fmla="*/ 498142 h 1184924"/>
              <a:gd name="connsiteX304" fmla="*/ 983123 w 3499396"/>
              <a:gd name="connsiteY304" fmla="*/ 503476 h 1184924"/>
              <a:gd name="connsiteX305" fmla="*/ 993192 w 3499396"/>
              <a:gd name="connsiteY305" fmla="*/ 509191 h 1184924"/>
              <a:gd name="connsiteX306" fmla="*/ 1069186 w 3499396"/>
              <a:gd name="connsiteY306" fmla="*/ 503190 h 1184924"/>
              <a:gd name="connsiteX307" fmla="*/ 1103858 w 3499396"/>
              <a:gd name="connsiteY307" fmla="*/ 506428 h 1184924"/>
              <a:gd name="connsiteX308" fmla="*/ 1120766 w 3499396"/>
              <a:gd name="connsiteY308" fmla="*/ 503285 h 1184924"/>
              <a:gd name="connsiteX309" fmla="*/ 1121526 w 3499396"/>
              <a:gd name="connsiteY309" fmla="*/ 512810 h 1184924"/>
              <a:gd name="connsiteX310" fmla="*/ 1122571 w 3499396"/>
              <a:gd name="connsiteY310" fmla="*/ 519478 h 1184924"/>
              <a:gd name="connsiteX311" fmla="*/ 1101578 w 3499396"/>
              <a:gd name="connsiteY311" fmla="*/ 536813 h 1184924"/>
              <a:gd name="connsiteX312" fmla="*/ 1080965 w 3499396"/>
              <a:gd name="connsiteY312" fmla="*/ 548243 h 1184924"/>
              <a:gd name="connsiteX313" fmla="*/ 1074980 w 3499396"/>
              <a:gd name="connsiteY313" fmla="*/ 552434 h 1184924"/>
              <a:gd name="connsiteX314" fmla="*/ 1069661 w 3499396"/>
              <a:gd name="connsiteY314" fmla="*/ 561959 h 1184924"/>
              <a:gd name="connsiteX315" fmla="*/ 1066716 w 3499396"/>
              <a:gd name="connsiteY315" fmla="*/ 573580 h 1184924"/>
              <a:gd name="connsiteX316" fmla="*/ 1060921 w 3499396"/>
              <a:gd name="connsiteY316" fmla="*/ 597202 h 1184924"/>
              <a:gd name="connsiteX317" fmla="*/ 1033849 w 3499396"/>
              <a:gd name="connsiteY317" fmla="*/ 608251 h 1184924"/>
              <a:gd name="connsiteX318" fmla="*/ 1006681 w 3499396"/>
              <a:gd name="connsiteY318" fmla="*/ 630634 h 1184924"/>
              <a:gd name="connsiteX319" fmla="*/ 972864 w 3499396"/>
              <a:gd name="connsiteY319" fmla="*/ 647875 h 1184924"/>
              <a:gd name="connsiteX320" fmla="*/ 959755 w 3499396"/>
              <a:gd name="connsiteY320" fmla="*/ 660067 h 1184924"/>
              <a:gd name="connsiteX321" fmla="*/ 943796 w 3499396"/>
              <a:gd name="connsiteY321" fmla="*/ 684260 h 1184924"/>
              <a:gd name="connsiteX322" fmla="*/ 913589 w 3499396"/>
              <a:gd name="connsiteY322" fmla="*/ 709882 h 1184924"/>
              <a:gd name="connsiteX323" fmla="*/ 875592 w 3499396"/>
              <a:gd name="connsiteY323" fmla="*/ 743887 h 1184924"/>
              <a:gd name="connsiteX324" fmla="*/ 864668 w 3499396"/>
              <a:gd name="connsiteY324" fmla="*/ 753412 h 1184924"/>
              <a:gd name="connsiteX325" fmla="*/ 842630 w 3499396"/>
              <a:gd name="connsiteY325" fmla="*/ 759508 h 1184924"/>
              <a:gd name="connsiteX326" fmla="*/ 843105 w 3499396"/>
              <a:gd name="connsiteY326" fmla="*/ 762651 h 1184924"/>
              <a:gd name="connsiteX327" fmla="*/ 839400 w 3499396"/>
              <a:gd name="connsiteY327" fmla="*/ 774176 h 1184924"/>
              <a:gd name="connsiteX328" fmla="*/ 814892 w 3499396"/>
              <a:gd name="connsiteY328" fmla="*/ 787606 h 1184924"/>
              <a:gd name="connsiteX329" fmla="*/ 798934 w 3499396"/>
              <a:gd name="connsiteY329" fmla="*/ 791226 h 1184924"/>
              <a:gd name="connsiteX330" fmla="*/ 787630 w 3499396"/>
              <a:gd name="connsiteY330" fmla="*/ 804942 h 1184924"/>
              <a:gd name="connsiteX331" fmla="*/ 768631 w 3499396"/>
              <a:gd name="connsiteY331" fmla="*/ 815896 h 1184924"/>
              <a:gd name="connsiteX332" fmla="*/ 770246 w 3499396"/>
              <a:gd name="connsiteY332" fmla="*/ 834946 h 1184924"/>
              <a:gd name="connsiteX333" fmla="*/ 728070 w 3499396"/>
              <a:gd name="connsiteY333" fmla="*/ 876475 h 1184924"/>
              <a:gd name="connsiteX334" fmla="*/ 718571 w 3499396"/>
              <a:gd name="connsiteY334" fmla="*/ 888952 h 1184924"/>
              <a:gd name="connsiteX335" fmla="*/ 720945 w 3499396"/>
              <a:gd name="connsiteY335" fmla="*/ 903716 h 1184924"/>
              <a:gd name="connsiteX336" fmla="*/ 711446 w 3499396"/>
              <a:gd name="connsiteY336" fmla="*/ 916670 h 1184924"/>
              <a:gd name="connsiteX337" fmla="*/ 690833 w 3499396"/>
              <a:gd name="connsiteY337" fmla="*/ 938006 h 1184924"/>
              <a:gd name="connsiteX338" fmla="*/ 674589 w 3499396"/>
              <a:gd name="connsiteY338" fmla="*/ 959437 h 1184924"/>
              <a:gd name="connsiteX339" fmla="*/ 678579 w 3499396"/>
              <a:gd name="connsiteY339" fmla="*/ 985155 h 1184924"/>
              <a:gd name="connsiteX340" fmla="*/ 708217 w 3499396"/>
              <a:gd name="connsiteY340" fmla="*/ 989632 h 1184924"/>
              <a:gd name="connsiteX341" fmla="*/ 734339 w 3499396"/>
              <a:gd name="connsiteY341" fmla="*/ 985060 h 1184924"/>
              <a:gd name="connsiteX342" fmla="*/ 713156 w 3499396"/>
              <a:gd name="connsiteY342" fmla="*/ 997156 h 1184924"/>
              <a:gd name="connsiteX343" fmla="*/ 678389 w 3499396"/>
              <a:gd name="connsiteY343" fmla="*/ 1012873 h 1184924"/>
              <a:gd name="connsiteX344" fmla="*/ 638778 w 3499396"/>
              <a:gd name="connsiteY344" fmla="*/ 1012873 h 1184924"/>
              <a:gd name="connsiteX345" fmla="*/ 616359 w 3499396"/>
              <a:gd name="connsiteY345" fmla="*/ 1002586 h 1184924"/>
              <a:gd name="connsiteX346" fmla="*/ 606860 w 3499396"/>
              <a:gd name="connsiteY346" fmla="*/ 981821 h 1184924"/>
              <a:gd name="connsiteX347" fmla="*/ 615220 w 3499396"/>
              <a:gd name="connsiteY347" fmla="*/ 941435 h 1184924"/>
              <a:gd name="connsiteX348" fmla="*/ 634218 w 3499396"/>
              <a:gd name="connsiteY348" fmla="*/ 887047 h 1184924"/>
              <a:gd name="connsiteX349" fmla="*/ 670790 w 3499396"/>
              <a:gd name="connsiteY349" fmla="*/ 806752 h 1184924"/>
              <a:gd name="connsiteX350" fmla="*/ 707457 w 3499396"/>
              <a:gd name="connsiteY350" fmla="*/ 732742 h 1184924"/>
              <a:gd name="connsiteX351" fmla="*/ 716956 w 3499396"/>
              <a:gd name="connsiteY351" fmla="*/ 711502 h 1184924"/>
              <a:gd name="connsiteX352" fmla="*/ 723320 w 3499396"/>
              <a:gd name="connsiteY352" fmla="*/ 689689 h 1184924"/>
              <a:gd name="connsiteX353" fmla="*/ 720851 w 3499396"/>
              <a:gd name="connsiteY353" fmla="*/ 683498 h 1184924"/>
              <a:gd name="connsiteX354" fmla="*/ 706887 w 3499396"/>
              <a:gd name="connsiteY354" fmla="*/ 677593 h 1184924"/>
              <a:gd name="connsiteX355" fmla="*/ 687033 w 3499396"/>
              <a:gd name="connsiteY355" fmla="*/ 676545 h 1184924"/>
              <a:gd name="connsiteX356" fmla="*/ 670030 w 3499396"/>
              <a:gd name="connsiteY356" fmla="*/ 672830 h 1184924"/>
              <a:gd name="connsiteX357" fmla="*/ 659866 w 3499396"/>
              <a:gd name="connsiteY357" fmla="*/ 660543 h 1184924"/>
              <a:gd name="connsiteX358" fmla="*/ 642482 w 3499396"/>
              <a:gd name="connsiteY358" fmla="*/ 643874 h 1184924"/>
              <a:gd name="connsiteX359" fmla="*/ 631843 w 3499396"/>
              <a:gd name="connsiteY359" fmla="*/ 631587 h 1184924"/>
              <a:gd name="connsiteX360" fmla="*/ 642672 w 3499396"/>
              <a:gd name="connsiteY360" fmla="*/ 615013 h 1184924"/>
              <a:gd name="connsiteX361" fmla="*/ 662526 w 3499396"/>
              <a:gd name="connsiteY361" fmla="*/ 593011 h 1184924"/>
              <a:gd name="connsiteX362" fmla="*/ 687603 w 3499396"/>
              <a:gd name="connsiteY362" fmla="*/ 571198 h 1184924"/>
              <a:gd name="connsiteX363" fmla="*/ 690738 w 3499396"/>
              <a:gd name="connsiteY363" fmla="*/ 559673 h 1184924"/>
              <a:gd name="connsiteX364" fmla="*/ 690738 w 3499396"/>
              <a:gd name="connsiteY364" fmla="*/ 552625 h 1184924"/>
              <a:gd name="connsiteX365" fmla="*/ 685323 w 3499396"/>
              <a:gd name="connsiteY365" fmla="*/ 547481 h 1184924"/>
              <a:gd name="connsiteX366" fmla="*/ 675254 w 3499396"/>
              <a:gd name="connsiteY366" fmla="*/ 550720 h 1184924"/>
              <a:gd name="connsiteX367" fmla="*/ 662620 w 3499396"/>
              <a:gd name="connsiteY367" fmla="*/ 560911 h 1184924"/>
              <a:gd name="connsiteX368" fmla="*/ 657586 w 3499396"/>
              <a:gd name="connsiteY368" fmla="*/ 560911 h 1184924"/>
              <a:gd name="connsiteX369" fmla="*/ 646092 w 3499396"/>
              <a:gd name="connsiteY369" fmla="*/ 563102 h 1184924"/>
              <a:gd name="connsiteX370" fmla="*/ 637543 w 3499396"/>
              <a:gd name="connsiteY370" fmla="*/ 564436 h 1184924"/>
              <a:gd name="connsiteX371" fmla="*/ 621584 w 3499396"/>
              <a:gd name="connsiteY371" fmla="*/ 565293 h 1184924"/>
              <a:gd name="connsiteX372" fmla="*/ 617309 w 3499396"/>
              <a:gd name="connsiteY372" fmla="*/ 559102 h 1184924"/>
              <a:gd name="connsiteX373" fmla="*/ 601066 w 3499396"/>
              <a:gd name="connsiteY373" fmla="*/ 555863 h 1184924"/>
              <a:gd name="connsiteX374" fmla="*/ 567819 w 3499396"/>
              <a:gd name="connsiteY374" fmla="*/ 561007 h 1184924"/>
              <a:gd name="connsiteX375" fmla="*/ 542836 w 3499396"/>
              <a:gd name="connsiteY375" fmla="*/ 561769 h 1184924"/>
              <a:gd name="connsiteX376" fmla="*/ 526877 w 3499396"/>
              <a:gd name="connsiteY376" fmla="*/ 565388 h 1184924"/>
              <a:gd name="connsiteX377" fmla="*/ 492775 w 3499396"/>
              <a:gd name="connsiteY377" fmla="*/ 574913 h 1184924"/>
              <a:gd name="connsiteX378" fmla="*/ 462758 w 3499396"/>
              <a:gd name="connsiteY378" fmla="*/ 581962 h 1184924"/>
              <a:gd name="connsiteX379" fmla="*/ 442619 w 3499396"/>
              <a:gd name="connsiteY379" fmla="*/ 582438 h 1184924"/>
              <a:gd name="connsiteX380" fmla="*/ 443949 w 3499396"/>
              <a:gd name="connsiteY380" fmla="*/ 574532 h 1184924"/>
              <a:gd name="connsiteX381" fmla="*/ 430080 w 3499396"/>
              <a:gd name="connsiteY381" fmla="*/ 568341 h 1184924"/>
              <a:gd name="connsiteX382" fmla="*/ 416402 w 3499396"/>
              <a:gd name="connsiteY382" fmla="*/ 564531 h 1184924"/>
              <a:gd name="connsiteX383" fmla="*/ 402248 w 3499396"/>
              <a:gd name="connsiteY383" fmla="*/ 562340 h 1184924"/>
              <a:gd name="connsiteX384" fmla="*/ 396833 w 3499396"/>
              <a:gd name="connsiteY384" fmla="*/ 552815 h 1184924"/>
              <a:gd name="connsiteX385" fmla="*/ 376505 w 3499396"/>
              <a:gd name="connsiteY385" fmla="*/ 552148 h 1184924"/>
              <a:gd name="connsiteX386" fmla="*/ 379830 w 3499396"/>
              <a:gd name="connsiteY386" fmla="*/ 559768 h 1184924"/>
              <a:gd name="connsiteX387" fmla="*/ 387429 w 3499396"/>
              <a:gd name="connsiteY387" fmla="*/ 570151 h 1184924"/>
              <a:gd name="connsiteX388" fmla="*/ 400538 w 3499396"/>
              <a:gd name="connsiteY388" fmla="*/ 575294 h 1184924"/>
              <a:gd name="connsiteX389" fmla="*/ 395503 w 3499396"/>
              <a:gd name="connsiteY389" fmla="*/ 583390 h 1184924"/>
              <a:gd name="connsiteX390" fmla="*/ 386859 w 3499396"/>
              <a:gd name="connsiteY390" fmla="*/ 582152 h 1184924"/>
              <a:gd name="connsiteX391" fmla="*/ 385529 w 3499396"/>
              <a:gd name="connsiteY391" fmla="*/ 577294 h 1184924"/>
              <a:gd name="connsiteX392" fmla="*/ 370235 w 3499396"/>
              <a:gd name="connsiteY392" fmla="*/ 577294 h 1184924"/>
              <a:gd name="connsiteX393" fmla="*/ 363681 w 3499396"/>
              <a:gd name="connsiteY393" fmla="*/ 575770 h 1184924"/>
              <a:gd name="connsiteX394" fmla="*/ 374605 w 3499396"/>
              <a:gd name="connsiteY394" fmla="*/ 571770 h 1184924"/>
              <a:gd name="connsiteX395" fmla="*/ 364061 w 3499396"/>
              <a:gd name="connsiteY395" fmla="*/ 567769 h 1184924"/>
              <a:gd name="connsiteX396" fmla="*/ 360071 w 3499396"/>
              <a:gd name="connsiteY396" fmla="*/ 558244 h 1184924"/>
              <a:gd name="connsiteX397" fmla="*/ 337273 w 3499396"/>
              <a:gd name="connsiteY397" fmla="*/ 558244 h 1184924"/>
              <a:gd name="connsiteX398" fmla="*/ 327774 w 3499396"/>
              <a:gd name="connsiteY398" fmla="*/ 557006 h 1184924"/>
              <a:gd name="connsiteX399" fmla="*/ 326824 w 3499396"/>
              <a:gd name="connsiteY399" fmla="*/ 547481 h 1184924"/>
              <a:gd name="connsiteX400" fmla="*/ 317325 w 3499396"/>
              <a:gd name="connsiteY400" fmla="*/ 536718 h 1184924"/>
              <a:gd name="connsiteX401" fmla="*/ 329484 w 3499396"/>
              <a:gd name="connsiteY401" fmla="*/ 512810 h 1184924"/>
              <a:gd name="connsiteX402" fmla="*/ 344683 w 3499396"/>
              <a:gd name="connsiteY402" fmla="*/ 486807 h 1184924"/>
              <a:gd name="connsiteX403" fmla="*/ 339743 w 3499396"/>
              <a:gd name="connsiteY403" fmla="*/ 480711 h 1184924"/>
              <a:gd name="connsiteX404" fmla="*/ 349242 w 3499396"/>
              <a:gd name="connsiteY404" fmla="*/ 476234 h 1184924"/>
              <a:gd name="connsiteX405" fmla="*/ 361116 w 3499396"/>
              <a:gd name="connsiteY405" fmla="*/ 473091 h 1184924"/>
              <a:gd name="connsiteX406" fmla="*/ 354372 w 3499396"/>
              <a:gd name="connsiteY406" fmla="*/ 469090 h 1184924"/>
              <a:gd name="connsiteX407" fmla="*/ 335373 w 3499396"/>
              <a:gd name="connsiteY407" fmla="*/ 472900 h 1184924"/>
              <a:gd name="connsiteX408" fmla="*/ 321980 w 3499396"/>
              <a:gd name="connsiteY408" fmla="*/ 475663 h 1184924"/>
              <a:gd name="connsiteX409" fmla="*/ 317705 w 3499396"/>
              <a:gd name="connsiteY409" fmla="*/ 471757 h 1184924"/>
              <a:gd name="connsiteX410" fmla="*/ 308206 w 3499396"/>
              <a:gd name="connsiteY410" fmla="*/ 471091 h 1184924"/>
              <a:gd name="connsiteX411" fmla="*/ 308206 w 3499396"/>
              <a:gd name="connsiteY411" fmla="*/ 464804 h 1184924"/>
              <a:gd name="connsiteX412" fmla="*/ 297852 w 3499396"/>
              <a:gd name="connsiteY412" fmla="*/ 467566 h 1184924"/>
              <a:gd name="connsiteX413" fmla="*/ 290347 w 3499396"/>
              <a:gd name="connsiteY413" fmla="*/ 467566 h 1184924"/>
              <a:gd name="connsiteX414" fmla="*/ 279138 w 3499396"/>
              <a:gd name="connsiteY414" fmla="*/ 468900 h 1184924"/>
              <a:gd name="connsiteX415" fmla="*/ 272204 w 3499396"/>
              <a:gd name="connsiteY415" fmla="*/ 466709 h 1184924"/>
              <a:gd name="connsiteX416" fmla="*/ 260425 w 3499396"/>
              <a:gd name="connsiteY416" fmla="*/ 464614 h 1184924"/>
              <a:gd name="connsiteX417" fmla="*/ 220623 w 3499396"/>
              <a:gd name="connsiteY417" fmla="*/ 477091 h 1184924"/>
              <a:gd name="connsiteX418" fmla="*/ 205045 w 3499396"/>
              <a:gd name="connsiteY418" fmla="*/ 484711 h 1184924"/>
              <a:gd name="connsiteX419" fmla="*/ 189941 w 3499396"/>
              <a:gd name="connsiteY419" fmla="*/ 487474 h 1184924"/>
              <a:gd name="connsiteX420" fmla="*/ 176072 w 3499396"/>
              <a:gd name="connsiteY420" fmla="*/ 496999 h 1184924"/>
              <a:gd name="connsiteX421" fmla="*/ 148429 w 3499396"/>
              <a:gd name="connsiteY421" fmla="*/ 518525 h 1184924"/>
              <a:gd name="connsiteX422" fmla="*/ 135891 w 3499396"/>
              <a:gd name="connsiteY422" fmla="*/ 525859 h 1184924"/>
              <a:gd name="connsiteX423" fmla="*/ 141875 w 3499396"/>
              <a:gd name="connsiteY423" fmla="*/ 518239 h 1184924"/>
              <a:gd name="connsiteX424" fmla="*/ 155649 w 3499396"/>
              <a:gd name="connsiteY424" fmla="*/ 507190 h 1184924"/>
              <a:gd name="connsiteX425" fmla="*/ 160683 w 3499396"/>
              <a:gd name="connsiteY425" fmla="*/ 503285 h 1184924"/>
              <a:gd name="connsiteX426" fmla="*/ 162488 w 3499396"/>
              <a:gd name="connsiteY426" fmla="*/ 500999 h 1184924"/>
              <a:gd name="connsiteX427" fmla="*/ 171987 w 3499396"/>
              <a:gd name="connsiteY427" fmla="*/ 493760 h 1184924"/>
              <a:gd name="connsiteX428" fmla="*/ 149569 w 3499396"/>
              <a:gd name="connsiteY428" fmla="*/ 508619 h 1184924"/>
              <a:gd name="connsiteX429" fmla="*/ 124681 w 3499396"/>
              <a:gd name="connsiteY429" fmla="*/ 529384 h 1184924"/>
              <a:gd name="connsiteX430" fmla="*/ 115752 w 3499396"/>
              <a:gd name="connsiteY430" fmla="*/ 539480 h 1184924"/>
              <a:gd name="connsiteX431" fmla="*/ 77756 w 3499396"/>
              <a:gd name="connsiteY431" fmla="*/ 570055 h 1184924"/>
              <a:gd name="connsiteX432" fmla="*/ 33774 w 3499396"/>
              <a:gd name="connsiteY432" fmla="*/ 602155 h 1184924"/>
              <a:gd name="connsiteX433" fmla="*/ 13731 w 3499396"/>
              <a:gd name="connsiteY433" fmla="*/ 616442 h 1184924"/>
              <a:gd name="connsiteX434" fmla="*/ 1002 w 3499396"/>
              <a:gd name="connsiteY434" fmla="*/ 624634 h 1184924"/>
              <a:gd name="connsiteX435" fmla="*/ 20000 w 3499396"/>
              <a:gd name="connsiteY435" fmla="*/ 609108 h 1184924"/>
              <a:gd name="connsiteX436" fmla="*/ 44223 w 3499396"/>
              <a:gd name="connsiteY436" fmla="*/ 591963 h 1184924"/>
              <a:gd name="connsiteX437" fmla="*/ 68161 w 3499396"/>
              <a:gd name="connsiteY437" fmla="*/ 573389 h 1184924"/>
              <a:gd name="connsiteX438" fmla="*/ 86115 w 3499396"/>
              <a:gd name="connsiteY438" fmla="*/ 556435 h 1184924"/>
              <a:gd name="connsiteX439" fmla="*/ 84975 w 3499396"/>
              <a:gd name="connsiteY439" fmla="*/ 554720 h 1184924"/>
              <a:gd name="connsiteX440" fmla="*/ 66451 w 3499396"/>
              <a:gd name="connsiteY440" fmla="*/ 564245 h 1184924"/>
              <a:gd name="connsiteX441" fmla="*/ 48973 w 3499396"/>
              <a:gd name="connsiteY441" fmla="*/ 574437 h 1184924"/>
              <a:gd name="connsiteX442" fmla="*/ 50303 w 3499396"/>
              <a:gd name="connsiteY442" fmla="*/ 569389 h 1184924"/>
              <a:gd name="connsiteX443" fmla="*/ 36054 w 3499396"/>
              <a:gd name="connsiteY443" fmla="*/ 576342 h 1184924"/>
              <a:gd name="connsiteX444" fmla="*/ 28075 w 3499396"/>
              <a:gd name="connsiteY444" fmla="*/ 576342 h 1184924"/>
              <a:gd name="connsiteX445" fmla="*/ 31779 w 3499396"/>
              <a:gd name="connsiteY445" fmla="*/ 566817 h 1184924"/>
              <a:gd name="connsiteX446" fmla="*/ 45933 w 3499396"/>
              <a:gd name="connsiteY446" fmla="*/ 555292 h 1184924"/>
              <a:gd name="connsiteX447" fmla="*/ 67306 w 3499396"/>
              <a:gd name="connsiteY447" fmla="*/ 541195 h 1184924"/>
              <a:gd name="connsiteX448" fmla="*/ 76806 w 3499396"/>
              <a:gd name="connsiteY448" fmla="*/ 534241 h 1184924"/>
              <a:gd name="connsiteX449" fmla="*/ 75001 w 3499396"/>
              <a:gd name="connsiteY449" fmla="*/ 531003 h 1184924"/>
              <a:gd name="connsiteX450" fmla="*/ 80035 w 3499396"/>
              <a:gd name="connsiteY450" fmla="*/ 527288 h 1184924"/>
              <a:gd name="connsiteX451" fmla="*/ 77186 w 3499396"/>
              <a:gd name="connsiteY451" fmla="*/ 526812 h 1184924"/>
              <a:gd name="connsiteX452" fmla="*/ 51728 w 3499396"/>
              <a:gd name="connsiteY452" fmla="*/ 543290 h 1184924"/>
              <a:gd name="connsiteX453" fmla="*/ 36529 w 3499396"/>
              <a:gd name="connsiteY453" fmla="*/ 550529 h 1184924"/>
              <a:gd name="connsiteX454" fmla="*/ 38144 w 3499396"/>
              <a:gd name="connsiteY454" fmla="*/ 546910 h 1184924"/>
              <a:gd name="connsiteX455" fmla="*/ 38144 w 3499396"/>
              <a:gd name="connsiteY455" fmla="*/ 544528 h 1184924"/>
              <a:gd name="connsiteX456" fmla="*/ 57522 w 3499396"/>
              <a:gd name="connsiteY456" fmla="*/ 530812 h 1184924"/>
              <a:gd name="connsiteX457" fmla="*/ 67021 w 3499396"/>
              <a:gd name="connsiteY457" fmla="*/ 528622 h 1184924"/>
              <a:gd name="connsiteX458" fmla="*/ 88585 w 3499396"/>
              <a:gd name="connsiteY458" fmla="*/ 513382 h 1184924"/>
              <a:gd name="connsiteX459" fmla="*/ 84405 w 3499396"/>
              <a:gd name="connsiteY459" fmla="*/ 513382 h 1184924"/>
              <a:gd name="connsiteX460" fmla="*/ 69491 w 3499396"/>
              <a:gd name="connsiteY460" fmla="*/ 520335 h 1184924"/>
              <a:gd name="connsiteX461" fmla="*/ 67591 w 3499396"/>
              <a:gd name="connsiteY461" fmla="*/ 517954 h 1184924"/>
              <a:gd name="connsiteX462" fmla="*/ 61417 w 3499396"/>
              <a:gd name="connsiteY462" fmla="*/ 517096 h 1184924"/>
              <a:gd name="connsiteX463" fmla="*/ 79180 w 3499396"/>
              <a:gd name="connsiteY463" fmla="*/ 503190 h 1184924"/>
              <a:gd name="connsiteX464" fmla="*/ 105208 w 3499396"/>
              <a:gd name="connsiteY464" fmla="*/ 482235 h 1184924"/>
              <a:gd name="connsiteX465" fmla="*/ 142160 w 3499396"/>
              <a:gd name="connsiteY465" fmla="*/ 458327 h 1184924"/>
              <a:gd name="connsiteX466" fmla="*/ 153654 w 3499396"/>
              <a:gd name="connsiteY466" fmla="*/ 452803 h 1184924"/>
              <a:gd name="connsiteX467" fmla="*/ 177117 w 3499396"/>
              <a:gd name="connsiteY467" fmla="*/ 441277 h 1184924"/>
              <a:gd name="connsiteX468" fmla="*/ 183481 w 3499396"/>
              <a:gd name="connsiteY468" fmla="*/ 441277 h 1184924"/>
              <a:gd name="connsiteX469" fmla="*/ 235062 w 3499396"/>
              <a:gd name="connsiteY469" fmla="*/ 417560 h 1184924"/>
              <a:gd name="connsiteX470" fmla="*/ 286928 w 3499396"/>
              <a:gd name="connsiteY470" fmla="*/ 395557 h 1184924"/>
              <a:gd name="connsiteX471" fmla="*/ 309346 w 3499396"/>
              <a:gd name="connsiteY471" fmla="*/ 389080 h 1184924"/>
              <a:gd name="connsiteX472" fmla="*/ 327869 w 3499396"/>
              <a:gd name="connsiteY472" fmla="*/ 376603 h 1184924"/>
              <a:gd name="connsiteX473" fmla="*/ 971629 w 3499396"/>
              <a:gd name="connsiteY473" fmla="*/ 89519 h 1184924"/>
              <a:gd name="connsiteX474" fmla="*/ 946551 w 3499396"/>
              <a:gd name="connsiteY474" fmla="*/ 101711 h 1184924"/>
              <a:gd name="connsiteX475" fmla="*/ 892406 w 3499396"/>
              <a:gd name="connsiteY475" fmla="*/ 119999 h 1184924"/>
              <a:gd name="connsiteX476" fmla="*/ 896395 w 3499396"/>
              <a:gd name="connsiteY476" fmla="*/ 123809 h 1184924"/>
              <a:gd name="connsiteX477" fmla="*/ 906940 w 3499396"/>
              <a:gd name="connsiteY477" fmla="*/ 125333 h 1184924"/>
              <a:gd name="connsiteX478" fmla="*/ 921853 w 3499396"/>
              <a:gd name="connsiteY478" fmla="*/ 124762 h 1184924"/>
              <a:gd name="connsiteX479" fmla="*/ 945601 w 3499396"/>
              <a:gd name="connsiteY479" fmla="*/ 120475 h 1184924"/>
              <a:gd name="connsiteX480" fmla="*/ 972769 w 3499396"/>
              <a:gd name="connsiteY480" fmla="*/ 115237 h 1184924"/>
              <a:gd name="connsiteX481" fmla="*/ 1011526 w 3499396"/>
              <a:gd name="connsiteY481" fmla="*/ 109236 h 1184924"/>
              <a:gd name="connsiteX482" fmla="*/ 1026344 w 3499396"/>
              <a:gd name="connsiteY482" fmla="*/ 117427 h 1184924"/>
              <a:gd name="connsiteX483" fmla="*/ 1036888 w 3499396"/>
              <a:gd name="connsiteY483" fmla="*/ 125619 h 1184924"/>
              <a:gd name="connsiteX484" fmla="*/ 1028814 w 3499396"/>
              <a:gd name="connsiteY484" fmla="*/ 133048 h 1184924"/>
              <a:gd name="connsiteX485" fmla="*/ 1033564 w 3499396"/>
              <a:gd name="connsiteY485" fmla="*/ 135144 h 1184924"/>
              <a:gd name="connsiteX486" fmla="*/ 1033564 w 3499396"/>
              <a:gd name="connsiteY486" fmla="*/ 138001 h 1184924"/>
              <a:gd name="connsiteX487" fmla="*/ 1035748 w 3499396"/>
              <a:gd name="connsiteY487" fmla="*/ 141145 h 1184924"/>
              <a:gd name="connsiteX488" fmla="*/ 1049807 w 3499396"/>
              <a:gd name="connsiteY488" fmla="*/ 135620 h 1184924"/>
              <a:gd name="connsiteX489" fmla="*/ 1065006 w 3499396"/>
              <a:gd name="connsiteY489" fmla="*/ 137430 h 1184924"/>
              <a:gd name="connsiteX490" fmla="*/ 1040403 w 3499396"/>
              <a:gd name="connsiteY490" fmla="*/ 151336 h 1184924"/>
              <a:gd name="connsiteX491" fmla="*/ 1032804 w 3499396"/>
              <a:gd name="connsiteY491" fmla="*/ 162481 h 1184924"/>
              <a:gd name="connsiteX492" fmla="*/ 1042778 w 3499396"/>
              <a:gd name="connsiteY492" fmla="*/ 171148 h 1184924"/>
              <a:gd name="connsiteX493" fmla="*/ 1062631 w 3499396"/>
              <a:gd name="connsiteY493" fmla="*/ 180673 h 1184924"/>
              <a:gd name="connsiteX494" fmla="*/ 1076880 w 3499396"/>
              <a:gd name="connsiteY494" fmla="*/ 185531 h 1184924"/>
              <a:gd name="connsiteX495" fmla="*/ 1104428 w 3499396"/>
              <a:gd name="connsiteY495" fmla="*/ 183055 h 1184924"/>
              <a:gd name="connsiteX496" fmla="*/ 1121146 w 3499396"/>
              <a:gd name="connsiteY496" fmla="*/ 179054 h 1184924"/>
              <a:gd name="connsiteX497" fmla="*/ 1143374 w 3499396"/>
              <a:gd name="connsiteY497" fmla="*/ 157718 h 1184924"/>
              <a:gd name="connsiteX498" fmla="*/ 1159713 w 3499396"/>
              <a:gd name="connsiteY498" fmla="*/ 145431 h 1184924"/>
              <a:gd name="connsiteX499" fmla="*/ 1203599 w 3499396"/>
              <a:gd name="connsiteY499" fmla="*/ 133429 h 1184924"/>
              <a:gd name="connsiteX500" fmla="*/ 1224022 w 3499396"/>
              <a:gd name="connsiteY500" fmla="*/ 121618 h 1184924"/>
              <a:gd name="connsiteX501" fmla="*/ 1252520 w 3499396"/>
              <a:gd name="connsiteY501" fmla="*/ 114475 h 1184924"/>
              <a:gd name="connsiteX502" fmla="*/ 1297926 w 3499396"/>
              <a:gd name="connsiteY502" fmla="*/ 101902 h 1184924"/>
              <a:gd name="connsiteX503" fmla="*/ 1319774 w 3499396"/>
              <a:gd name="connsiteY503" fmla="*/ 95329 h 1184924"/>
              <a:gd name="connsiteX504" fmla="*/ 1315975 w 3499396"/>
              <a:gd name="connsiteY504" fmla="*/ 85804 h 1184924"/>
              <a:gd name="connsiteX505" fmla="*/ 1323859 w 3499396"/>
              <a:gd name="connsiteY505" fmla="*/ 77708 h 1184924"/>
              <a:gd name="connsiteX506" fmla="*/ 1338963 w 3499396"/>
              <a:gd name="connsiteY506" fmla="*/ 68183 h 1184924"/>
              <a:gd name="connsiteX507" fmla="*/ 1353306 w 3499396"/>
              <a:gd name="connsiteY507" fmla="*/ 61039 h 1184924"/>
              <a:gd name="connsiteX508" fmla="*/ 1347797 w 3499396"/>
              <a:gd name="connsiteY508" fmla="*/ 54372 h 1184924"/>
              <a:gd name="connsiteX509" fmla="*/ 1346182 w 3499396"/>
              <a:gd name="connsiteY509" fmla="*/ 50467 h 1184924"/>
              <a:gd name="connsiteX510" fmla="*/ 1347037 w 3499396"/>
              <a:gd name="connsiteY510" fmla="*/ 44085 h 1184924"/>
              <a:gd name="connsiteX511" fmla="*/ 1360526 w 3499396"/>
              <a:gd name="connsiteY511" fmla="*/ 39227 h 1184924"/>
              <a:gd name="connsiteX512" fmla="*/ 1345612 w 3499396"/>
              <a:gd name="connsiteY512" fmla="*/ 34274 h 1184924"/>
              <a:gd name="connsiteX513" fmla="*/ 1351692 w 3499396"/>
              <a:gd name="connsiteY513" fmla="*/ 28369 h 1184924"/>
              <a:gd name="connsiteX514" fmla="*/ 1381994 w 3499396"/>
              <a:gd name="connsiteY514" fmla="*/ 18272 h 1184924"/>
              <a:gd name="connsiteX515" fmla="*/ 1394248 w 3499396"/>
              <a:gd name="connsiteY515" fmla="*/ 13605 h 1184924"/>
              <a:gd name="connsiteX516" fmla="*/ 1415716 w 3499396"/>
              <a:gd name="connsiteY516" fmla="*/ 8366 h 1184924"/>
              <a:gd name="connsiteX517" fmla="*/ 1413721 w 3499396"/>
              <a:gd name="connsiteY517" fmla="*/ 7033 h 1184924"/>
              <a:gd name="connsiteX518" fmla="*/ 1387408 w 3499396"/>
              <a:gd name="connsiteY518" fmla="*/ 7985 h 1184924"/>
              <a:gd name="connsiteX519" fmla="*/ 1358056 w 3499396"/>
              <a:gd name="connsiteY519" fmla="*/ 13129 h 1184924"/>
              <a:gd name="connsiteX520" fmla="*/ 1322339 w 3499396"/>
              <a:gd name="connsiteY520" fmla="*/ 19701 h 1184924"/>
              <a:gd name="connsiteX521" fmla="*/ 1323574 w 3499396"/>
              <a:gd name="connsiteY521" fmla="*/ 16843 h 1184924"/>
              <a:gd name="connsiteX522" fmla="*/ 1340292 w 3499396"/>
              <a:gd name="connsiteY522" fmla="*/ 8938 h 1184924"/>
              <a:gd name="connsiteX523" fmla="*/ 1304861 w 3499396"/>
              <a:gd name="connsiteY523" fmla="*/ 10176 h 1184924"/>
              <a:gd name="connsiteX524" fmla="*/ 1251285 w 3499396"/>
              <a:gd name="connsiteY524" fmla="*/ 14462 h 1184924"/>
              <a:gd name="connsiteX525" fmla="*/ 1206734 w 3499396"/>
              <a:gd name="connsiteY525" fmla="*/ 21701 h 1184924"/>
              <a:gd name="connsiteX526" fmla="*/ 1190775 w 3499396"/>
              <a:gd name="connsiteY526" fmla="*/ 27511 h 1184924"/>
              <a:gd name="connsiteX527" fmla="*/ 1154963 w 3499396"/>
              <a:gd name="connsiteY527" fmla="*/ 32274 h 1184924"/>
              <a:gd name="connsiteX528" fmla="*/ 1120481 w 3499396"/>
              <a:gd name="connsiteY528" fmla="*/ 40942 h 1184924"/>
              <a:gd name="connsiteX529" fmla="*/ 1133495 w 3499396"/>
              <a:gd name="connsiteY529" fmla="*/ 40942 h 1184924"/>
              <a:gd name="connsiteX530" fmla="*/ 1146604 w 3499396"/>
              <a:gd name="connsiteY530" fmla="*/ 42751 h 1184924"/>
              <a:gd name="connsiteX531" fmla="*/ 1113547 w 3499396"/>
              <a:gd name="connsiteY531" fmla="*/ 45418 h 1184924"/>
              <a:gd name="connsiteX532" fmla="*/ 1069186 w 3499396"/>
              <a:gd name="connsiteY532" fmla="*/ 53991 h 1184924"/>
              <a:gd name="connsiteX533" fmla="*/ 1038313 w 3499396"/>
              <a:gd name="connsiteY533" fmla="*/ 61706 h 1184924"/>
              <a:gd name="connsiteX534" fmla="*/ 997942 w 3499396"/>
              <a:gd name="connsiteY534" fmla="*/ 74660 h 1184924"/>
              <a:gd name="connsiteX535" fmla="*/ 955670 w 3499396"/>
              <a:gd name="connsiteY535" fmla="*/ 90281 h 1184924"/>
              <a:gd name="connsiteX536" fmla="*/ 957665 w 3499396"/>
              <a:gd name="connsiteY536" fmla="*/ 91805 h 1184924"/>
              <a:gd name="connsiteX537" fmla="*/ 574658 w 3499396"/>
              <a:gd name="connsiteY537" fmla="*/ 256588 h 1184924"/>
              <a:gd name="connsiteX538" fmla="*/ 568673 w 3499396"/>
              <a:gd name="connsiteY538" fmla="*/ 263636 h 1184924"/>
              <a:gd name="connsiteX539" fmla="*/ 555280 w 3499396"/>
              <a:gd name="connsiteY539" fmla="*/ 264493 h 1184924"/>
              <a:gd name="connsiteX540" fmla="*/ 540651 w 3499396"/>
              <a:gd name="connsiteY540" fmla="*/ 270304 h 1184924"/>
              <a:gd name="connsiteX541" fmla="*/ 538181 w 3499396"/>
              <a:gd name="connsiteY541" fmla="*/ 268875 h 1184924"/>
              <a:gd name="connsiteX542" fmla="*/ 527542 w 3499396"/>
              <a:gd name="connsiteY542" fmla="*/ 273637 h 1184924"/>
              <a:gd name="connsiteX543" fmla="*/ 515858 w 3499396"/>
              <a:gd name="connsiteY543" fmla="*/ 278209 h 1184924"/>
              <a:gd name="connsiteX544" fmla="*/ 519943 w 3499396"/>
              <a:gd name="connsiteY544" fmla="*/ 273256 h 1184924"/>
              <a:gd name="connsiteX545" fmla="*/ 496385 w 3499396"/>
              <a:gd name="connsiteY545" fmla="*/ 284210 h 1184924"/>
              <a:gd name="connsiteX546" fmla="*/ 477386 w 3499396"/>
              <a:gd name="connsiteY546" fmla="*/ 297069 h 1184924"/>
              <a:gd name="connsiteX547" fmla="*/ 480141 w 3499396"/>
              <a:gd name="connsiteY547" fmla="*/ 299450 h 1184924"/>
              <a:gd name="connsiteX548" fmla="*/ 486601 w 3499396"/>
              <a:gd name="connsiteY548" fmla="*/ 299450 h 1184924"/>
              <a:gd name="connsiteX549" fmla="*/ 474252 w 3499396"/>
              <a:gd name="connsiteY549" fmla="*/ 306689 h 1184924"/>
              <a:gd name="connsiteX550" fmla="*/ 493250 w 3499396"/>
              <a:gd name="connsiteY550" fmla="*/ 300498 h 1184924"/>
              <a:gd name="connsiteX551" fmla="*/ 518993 w 3499396"/>
              <a:gd name="connsiteY551" fmla="*/ 290973 h 1184924"/>
              <a:gd name="connsiteX552" fmla="*/ 537326 w 3499396"/>
              <a:gd name="connsiteY552" fmla="*/ 285544 h 1184924"/>
              <a:gd name="connsiteX553" fmla="*/ 523932 w 3499396"/>
              <a:gd name="connsiteY553" fmla="*/ 291640 h 1184924"/>
              <a:gd name="connsiteX554" fmla="*/ 493535 w 3499396"/>
              <a:gd name="connsiteY554" fmla="*/ 303165 h 1184924"/>
              <a:gd name="connsiteX555" fmla="*/ 475771 w 3499396"/>
              <a:gd name="connsiteY555" fmla="*/ 311833 h 1184924"/>
              <a:gd name="connsiteX556" fmla="*/ 488975 w 3499396"/>
              <a:gd name="connsiteY556" fmla="*/ 310404 h 1184924"/>
              <a:gd name="connsiteX557" fmla="*/ 506929 w 3499396"/>
              <a:gd name="connsiteY557" fmla="*/ 304403 h 1184924"/>
              <a:gd name="connsiteX558" fmla="*/ 509304 w 3499396"/>
              <a:gd name="connsiteY558" fmla="*/ 306880 h 1184924"/>
              <a:gd name="connsiteX559" fmla="*/ 535046 w 3499396"/>
              <a:gd name="connsiteY559" fmla="*/ 296593 h 1184924"/>
              <a:gd name="connsiteX560" fmla="*/ 553095 w 3499396"/>
              <a:gd name="connsiteY560" fmla="*/ 288115 h 1184924"/>
              <a:gd name="connsiteX561" fmla="*/ 570383 w 3499396"/>
              <a:gd name="connsiteY561" fmla="*/ 278590 h 1184924"/>
              <a:gd name="connsiteX562" fmla="*/ 577128 w 3499396"/>
              <a:gd name="connsiteY562" fmla="*/ 277924 h 1184924"/>
              <a:gd name="connsiteX563" fmla="*/ 586627 w 3499396"/>
              <a:gd name="connsiteY563" fmla="*/ 275923 h 1184924"/>
              <a:gd name="connsiteX564" fmla="*/ 598216 w 3499396"/>
              <a:gd name="connsiteY564" fmla="*/ 273161 h 1184924"/>
              <a:gd name="connsiteX565" fmla="*/ 613035 w 3499396"/>
              <a:gd name="connsiteY565" fmla="*/ 266303 h 1184924"/>
              <a:gd name="connsiteX566" fmla="*/ 613035 w 3499396"/>
              <a:gd name="connsiteY566" fmla="*/ 264398 h 1184924"/>
              <a:gd name="connsiteX567" fmla="*/ 603536 w 3499396"/>
              <a:gd name="connsiteY567" fmla="*/ 268399 h 1184924"/>
              <a:gd name="connsiteX568" fmla="*/ 608190 w 3499396"/>
              <a:gd name="connsiteY568" fmla="*/ 264493 h 1184924"/>
              <a:gd name="connsiteX569" fmla="*/ 622249 w 3499396"/>
              <a:gd name="connsiteY569" fmla="*/ 259826 h 1184924"/>
              <a:gd name="connsiteX570" fmla="*/ 618924 w 3499396"/>
              <a:gd name="connsiteY570" fmla="*/ 257254 h 1184924"/>
              <a:gd name="connsiteX571" fmla="*/ 603251 w 3499396"/>
              <a:gd name="connsiteY571" fmla="*/ 258969 h 1184924"/>
              <a:gd name="connsiteX572" fmla="*/ 599166 w 3499396"/>
              <a:gd name="connsiteY572" fmla="*/ 255921 h 1184924"/>
              <a:gd name="connsiteX573" fmla="*/ 592041 w 3499396"/>
              <a:gd name="connsiteY573" fmla="*/ 248777 h 1184924"/>
              <a:gd name="connsiteX574" fmla="*/ 578078 w 3499396"/>
              <a:gd name="connsiteY574" fmla="*/ 251539 h 1184924"/>
              <a:gd name="connsiteX575" fmla="*/ 574658 w 3499396"/>
              <a:gd name="connsiteY575" fmla="*/ 256588 h 1184924"/>
              <a:gd name="connsiteX576" fmla="*/ 441669 w 3499396"/>
              <a:gd name="connsiteY576" fmla="*/ 300307 h 1184924"/>
              <a:gd name="connsiteX577" fmla="*/ 437680 w 3499396"/>
              <a:gd name="connsiteY577" fmla="*/ 304784 h 1184924"/>
              <a:gd name="connsiteX578" fmla="*/ 429510 w 3499396"/>
              <a:gd name="connsiteY578" fmla="*/ 312690 h 1184924"/>
              <a:gd name="connsiteX579" fmla="*/ 417351 w 3499396"/>
              <a:gd name="connsiteY579" fmla="*/ 322215 h 1184924"/>
              <a:gd name="connsiteX580" fmla="*/ 429035 w 3499396"/>
              <a:gd name="connsiteY580" fmla="*/ 320405 h 1184924"/>
              <a:gd name="connsiteX581" fmla="*/ 440054 w 3499396"/>
              <a:gd name="connsiteY581" fmla="*/ 318214 h 1184924"/>
              <a:gd name="connsiteX582" fmla="*/ 453448 w 3499396"/>
              <a:gd name="connsiteY582" fmla="*/ 311166 h 1184924"/>
              <a:gd name="connsiteX583" fmla="*/ 462948 w 3499396"/>
              <a:gd name="connsiteY583" fmla="*/ 304117 h 1184924"/>
              <a:gd name="connsiteX584" fmla="*/ 466082 w 3499396"/>
              <a:gd name="connsiteY584" fmla="*/ 300403 h 1184924"/>
              <a:gd name="connsiteX585" fmla="*/ 471877 w 3499396"/>
              <a:gd name="connsiteY585" fmla="*/ 298117 h 1184924"/>
              <a:gd name="connsiteX586" fmla="*/ 480806 w 3499396"/>
              <a:gd name="connsiteY586" fmla="*/ 291163 h 1184924"/>
              <a:gd name="connsiteX587" fmla="*/ 497430 w 3499396"/>
              <a:gd name="connsiteY587" fmla="*/ 282115 h 1184924"/>
              <a:gd name="connsiteX588" fmla="*/ 511583 w 3499396"/>
              <a:gd name="connsiteY588" fmla="*/ 273923 h 1184924"/>
              <a:gd name="connsiteX589" fmla="*/ 506644 w 3499396"/>
              <a:gd name="connsiteY589" fmla="*/ 273923 h 1184924"/>
              <a:gd name="connsiteX590" fmla="*/ 494200 w 3499396"/>
              <a:gd name="connsiteY590" fmla="*/ 276400 h 1184924"/>
              <a:gd name="connsiteX591" fmla="*/ 482611 w 3499396"/>
              <a:gd name="connsiteY591" fmla="*/ 281638 h 1184924"/>
              <a:gd name="connsiteX592" fmla="*/ 475961 w 3499396"/>
              <a:gd name="connsiteY592" fmla="*/ 282591 h 1184924"/>
              <a:gd name="connsiteX593" fmla="*/ 461333 w 3499396"/>
              <a:gd name="connsiteY593" fmla="*/ 287449 h 1184924"/>
              <a:gd name="connsiteX594" fmla="*/ 439960 w 3499396"/>
              <a:gd name="connsiteY594" fmla="*/ 296974 h 1184924"/>
              <a:gd name="connsiteX595" fmla="*/ 441384 w 3499396"/>
              <a:gd name="connsiteY595" fmla="*/ 300307 h 1184924"/>
              <a:gd name="connsiteX596" fmla="*/ 641152 w 3499396"/>
              <a:gd name="connsiteY596" fmla="*/ 254968 h 1184924"/>
              <a:gd name="connsiteX597" fmla="*/ 631653 w 3499396"/>
              <a:gd name="connsiteY597" fmla="*/ 259921 h 1184924"/>
              <a:gd name="connsiteX598" fmla="*/ 639537 w 3499396"/>
              <a:gd name="connsiteY598" fmla="*/ 258112 h 1184924"/>
              <a:gd name="connsiteX599" fmla="*/ 645617 w 3499396"/>
              <a:gd name="connsiteY599" fmla="*/ 258112 h 1184924"/>
              <a:gd name="connsiteX600" fmla="*/ 664615 w 3499396"/>
              <a:gd name="connsiteY600" fmla="*/ 251635 h 1184924"/>
              <a:gd name="connsiteX601" fmla="*/ 670315 w 3499396"/>
              <a:gd name="connsiteY601" fmla="*/ 248491 h 1184924"/>
              <a:gd name="connsiteX602" fmla="*/ 655971 w 3499396"/>
              <a:gd name="connsiteY602" fmla="*/ 248491 h 1184924"/>
              <a:gd name="connsiteX603" fmla="*/ 647802 w 3499396"/>
              <a:gd name="connsiteY603" fmla="*/ 250015 h 1184924"/>
              <a:gd name="connsiteX604" fmla="*/ 640582 w 3499396"/>
              <a:gd name="connsiteY604" fmla="*/ 254968 h 1184924"/>
              <a:gd name="connsiteX605" fmla="*/ 623769 w 3499396"/>
              <a:gd name="connsiteY605" fmla="*/ 236585 h 1184924"/>
              <a:gd name="connsiteX606" fmla="*/ 621869 w 3499396"/>
              <a:gd name="connsiteY606" fmla="*/ 240014 h 1184924"/>
              <a:gd name="connsiteX607" fmla="*/ 634978 w 3499396"/>
              <a:gd name="connsiteY607" fmla="*/ 239157 h 1184924"/>
              <a:gd name="connsiteX608" fmla="*/ 651506 w 3499396"/>
              <a:gd name="connsiteY608" fmla="*/ 236585 h 1184924"/>
              <a:gd name="connsiteX609" fmla="*/ 670505 w 3499396"/>
              <a:gd name="connsiteY609" fmla="*/ 226298 h 1184924"/>
              <a:gd name="connsiteX610" fmla="*/ 668130 w 3499396"/>
              <a:gd name="connsiteY610" fmla="*/ 224012 h 1184924"/>
              <a:gd name="connsiteX611" fmla="*/ 660341 w 3499396"/>
              <a:gd name="connsiteY611" fmla="*/ 224774 h 1184924"/>
              <a:gd name="connsiteX612" fmla="*/ 652931 w 3499396"/>
              <a:gd name="connsiteY612" fmla="*/ 227346 h 1184924"/>
              <a:gd name="connsiteX613" fmla="*/ 664045 w 3499396"/>
              <a:gd name="connsiteY613" fmla="*/ 221440 h 1184924"/>
              <a:gd name="connsiteX614" fmla="*/ 669365 w 3499396"/>
              <a:gd name="connsiteY614" fmla="*/ 217345 h 1184924"/>
              <a:gd name="connsiteX615" fmla="*/ 658536 w 3499396"/>
              <a:gd name="connsiteY615" fmla="*/ 219726 h 1184924"/>
              <a:gd name="connsiteX616" fmla="*/ 647137 w 3499396"/>
              <a:gd name="connsiteY616" fmla="*/ 223060 h 1184924"/>
              <a:gd name="connsiteX617" fmla="*/ 627568 w 3499396"/>
              <a:gd name="connsiteY617" fmla="*/ 232013 h 1184924"/>
              <a:gd name="connsiteX618" fmla="*/ 637068 w 3499396"/>
              <a:gd name="connsiteY618" fmla="*/ 230108 h 1184924"/>
              <a:gd name="connsiteX619" fmla="*/ 636498 w 3499396"/>
              <a:gd name="connsiteY619" fmla="*/ 233632 h 1184924"/>
              <a:gd name="connsiteX620" fmla="*/ 627853 w 3499396"/>
              <a:gd name="connsiteY620" fmla="*/ 235442 h 1184924"/>
              <a:gd name="connsiteX621" fmla="*/ 623769 w 3499396"/>
              <a:gd name="connsiteY621" fmla="*/ 236585 h 1184924"/>
              <a:gd name="connsiteX622" fmla="*/ 595271 w 3499396"/>
              <a:gd name="connsiteY622" fmla="*/ 241443 h 1184924"/>
              <a:gd name="connsiteX623" fmla="*/ 586817 w 3499396"/>
              <a:gd name="connsiteY623" fmla="*/ 246301 h 1184924"/>
              <a:gd name="connsiteX624" fmla="*/ 594986 w 3499396"/>
              <a:gd name="connsiteY624" fmla="*/ 244872 h 1184924"/>
              <a:gd name="connsiteX625" fmla="*/ 605340 w 3499396"/>
              <a:gd name="connsiteY625" fmla="*/ 241348 h 1184924"/>
              <a:gd name="connsiteX626" fmla="*/ 595081 w 3499396"/>
              <a:gd name="connsiteY626" fmla="*/ 241538 h 1184924"/>
              <a:gd name="connsiteX627" fmla="*/ 490780 w 3499396"/>
              <a:gd name="connsiteY627" fmla="*/ 258874 h 1184924"/>
              <a:gd name="connsiteX628" fmla="*/ 471117 w 3499396"/>
              <a:gd name="connsiteY628" fmla="*/ 271066 h 1184924"/>
              <a:gd name="connsiteX629" fmla="*/ 466082 w 3499396"/>
              <a:gd name="connsiteY629" fmla="*/ 276114 h 1184924"/>
              <a:gd name="connsiteX630" fmla="*/ 477766 w 3499396"/>
              <a:gd name="connsiteY630" fmla="*/ 271256 h 1184924"/>
              <a:gd name="connsiteX631" fmla="*/ 485556 w 3499396"/>
              <a:gd name="connsiteY631" fmla="*/ 267446 h 1184924"/>
              <a:gd name="connsiteX632" fmla="*/ 500279 w 3499396"/>
              <a:gd name="connsiteY632" fmla="*/ 258493 h 1184924"/>
              <a:gd name="connsiteX633" fmla="*/ 509779 w 3499396"/>
              <a:gd name="connsiteY633" fmla="*/ 252873 h 1184924"/>
              <a:gd name="connsiteX634" fmla="*/ 506739 w 3499396"/>
              <a:gd name="connsiteY634" fmla="*/ 256302 h 1184924"/>
              <a:gd name="connsiteX635" fmla="*/ 519468 w 3499396"/>
              <a:gd name="connsiteY635" fmla="*/ 251063 h 1184924"/>
              <a:gd name="connsiteX636" fmla="*/ 527352 w 3499396"/>
              <a:gd name="connsiteY636" fmla="*/ 243634 h 1184924"/>
              <a:gd name="connsiteX637" fmla="*/ 528492 w 3499396"/>
              <a:gd name="connsiteY637" fmla="*/ 240871 h 1184924"/>
              <a:gd name="connsiteX638" fmla="*/ 513483 w 3499396"/>
              <a:gd name="connsiteY638" fmla="*/ 246967 h 1184924"/>
              <a:gd name="connsiteX639" fmla="*/ 490590 w 3499396"/>
              <a:gd name="connsiteY639" fmla="*/ 258969 h 1184924"/>
              <a:gd name="connsiteX640" fmla="*/ 537706 w 3499396"/>
              <a:gd name="connsiteY640" fmla="*/ 245443 h 1184924"/>
              <a:gd name="connsiteX641" fmla="*/ 522507 w 3499396"/>
              <a:gd name="connsiteY641" fmla="*/ 252111 h 1184924"/>
              <a:gd name="connsiteX642" fmla="*/ 506074 w 3499396"/>
              <a:gd name="connsiteY642" fmla="*/ 263350 h 1184924"/>
              <a:gd name="connsiteX643" fmla="*/ 512153 w 3499396"/>
              <a:gd name="connsiteY643" fmla="*/ 263350 h 1184924"/>
              <a:gd name="connsiteX644" fmla="*/ 532862 w 3499396"/>
              <a:gd name="connsiteY644" fmla="*/ 253825 h 1184924"/>
              <a:gd name="connsiteX645" fmla="*/ 535521 w 3499396"/>
              <a:gd name="connsiteY645" fmla="*/ 254492 h 1184924"/>
              <a:gd name="connsiteX646" fmla="*/ 543596 w 3499396"/>
              <a:gd name="connsiteY646" fmla="*/ 251254 h 1184924"/>
              <a:gd name="connsiteX647" fmla="*/ 556515 w 3499396"/>
              <a:gd name="connsiteY647" fmla="*/ 246110 h 1184924"/>
              <a:gd name="connsiteX648" fmla="*/ 539701 w 3499396"/>
              <a:gd name="connsiteY648" fmla="*/ 254683 h 1184924"/>
              <a:gd name="connsiteX649" fmla="*/ 522792 w 3499396"/>
              <a:gd name="connsiteY649" fmla="*/ 262017 h 1184924"/>
              <a:gd name="connsiteX650" fmla="*/ 532292 w 3499396"/>
              <a:gd name="connsiteY650" fmla="*/ 260302 h 1184924"/>
              <a:gd name="connsiteX651" fmla="*/ 561929 w 3499396"/>
              <a:gd name="connsiteY651" fmla="*/ 246682 h 1184924"/>
              <a:gd name="connsiteX652" fmla="*/ 579408 w 3499396"/>
              <a:gd name="connsiteY652" fmla="*/ 239347 h 1184924"/>
              <a:gd name="connsiteX653" fmla="*/ 594226 w 3499396"/>
              <a:gd name="connsiteY653" fmla="*/ 233347 h 1184924"/>
              <a:gd name="connsiteX654" fmla="*/ 605340 w 3499396"/>
              <a:gd name="connsiteY654" fmla="*/ 227441 h 1184924"/>
              <a:gd name="connsiteX655" fmla="*/ 607620 w 3499396"/>
              <a:gd name="connsiteY655" fmla="*/ 221726 h 1184924"/>
              <a:gd name="connsiteX656" fmla="*/ 597171 w 3499396"/>
              <a:gd name="connsiteY656" fmla="*/ 227632 h 1184924"/>
              <a:gd name="connsiteX657" fmla="*/ 594891 w 3499396"/>
              <a:gd name="connsiteY657" fmla="*/ 229441 h 1184924"/>
              <a:gd name="connsiteX658" fmla="*/ 589382 w 3499396"/>
              <a:gd name="connsiteY658" fmla="*/ 227727 h 1184924"/>
              <a:gd name="connsiteX659" fmla="*/ 583872 w 3499396"/>
              <a:gd name="connsiteY659" fmla="*/ 225536 h 1184924"/>
              <a:gd name="connsiteX660" fmla="*/ 572663 w 3499396"/>
              <a:gd name="connsiteY660" fmla="*/ 231442 h 1184924"/>
              <a:gd name="connsiteX661" fmla="*/ 574468 w 3499396"/>
              <a:gd name="connsiteY661" fmla="*/ 234109 h 1184924"/>
              <a:gd name="connsiteX662" fmla="*/ 578458 w 3499396"/>
              <a:gd name="connsiteY662" fmla="*/ 236014 h 1184924"/>
              <a:gd name="connsiteX663" fmla="*/ 563829 w 3499396"/>
              <a:gd name="connsiteY663" fmla="*/ 241252 h 1184924"/>
              <a:gd name="connsiteX664" fmla="*/ 553095 w 3499396"/>
              <a:gd name="connsiteY664" fmla="*/ 243538 h 1184924"/>
              <a:gd name="connsiteX665" fmla="*/ 549295 w 3499396"/>
              <a:gd name="connsiteY665" fmla="*/ 242395 h 1184924"/>
              <a:gd name="connsiteX666" fmla="*/ 537516 w 3499396"/>
              <a:gd name="connsiteY666" fmla="*/ 245539 h 1184924"/>
              <a:gd name="connsiteX667" fmla="*/ 505979 w 3499396"/>
              <a:gd name="connsiteY667" fmla="*/ 259159 h 1184924"/>
              <a:gd name="connsiteX668" fmla="*/ 489070 w 3499396"/>
              <a:gd name="connsiteY668" fmla="*/ 268684 h 1184924"/>
              <a:gd name="connsiteX669" fmla="*/ 494580 w 3499396"/>
              <a:gd name="connsiteY669" fmla="*/ 267446 h 1184924"/>
              <a:gd name="connsiteX670" fmla="*/ 505789 w 3499396"/>
              <a:gd name="connsiteY670" fmla="*/ 259255 h 1184924"/>
              <a:gd name="connsiteX671" fmla="*/ 536091 w 3499396"/>
              <a:gd name="connsiteY671" fmla="*/ 242110 h 1184924"/>
              <a:gd name="connsiteX672" fmla="*/ 537516 w 3499396"/>
              <a:gd name="connsiteY672" fmla="*/ 242681 h 1184924"/>
              <a:gd name="connsiteX673" fmla="*/ 545875 w 3499396"/>
              <a:gd name="connsiteY673" fmla="*/ 238490 h 1184924"/>
              <a:gd name="connsiteX674" fmla="*/ 535901 w 3499396"/>
              <a:gd name="connsiteY674" fmla="*/ 242205 h 1184924"/>
              <a:gd name="connsiteX675" fmla="*/ 570003 w 3499396"/>
              <a:gd name="connsiteY675" fmla="*/ 221536 h 1184924"/>
              <a:gd name="connsiteX676" fmla="*/ 554045 w 3499396"/>
              <a:gd name="connsiteY676" fmla="*/ 228870 h 1184924"/>
              <a:gd name="connsiteX677" fmla="*/ 553877 w 3499396"/>
              <a:gd name="connsiteY677" fmla="*/ 231556 h 1184924"/>
              <a:gd name="connsiteX678" fmla="*/ 554045 w 3499396"/>
              <a:gd name="connsiteY678" fmla="*/ 231727 h 1184924"/>
              <a:gd name="connsiteX679" fmla="*/ 565064 w 3499396"/>
              <a:gd name="connsiteY679" fmla="*/ 228298 h 1184924"/>
              <a:gd name="connsiteX680" fmla="*/ 579028 w 3499396"/>
              <a:gd name="connsiteY680" fmla="*/ 221155 h 1184924"/>
              <a:gd name="connsiteX681" fmla="*/ 572093 w 3499396"/>
              <a:gd name="connsiteY681" fmla="*/ 222679 h 1184924"/>
              <a:gd name="connsiteX682" fmla="*/ 581592 w 3499396"/>
              <a:gd name="connsiteY682" fmla="*/ 218488 h 1184924"/>
              <a:gd name="connsiteX683" fmla="*/ 569813 w 3499396"/>
              <a:gd name="connsiteY683" fmla="*/ 221631 h 1184924"/>
              <a:gd name="connsiteX684" fmla="*/ 538371 w 3499396"/>
              <a:gd name="connsiteY684" fmla="*/ 233823 h 1184924"/>
              <a:gd name="connsiteX685" fmla="*/ 539511 w 3499396"/>
              <a:gd name="connsiteY685" fmla="*/ 234490 h 1184924"/>
              <a:gd name="connsiteX686" fmla="*/ 549770 w 3499396"/>
              <a:gd name="connsiteY686" fmla="*/ 230965 h 1184924"/>
              <a:gd name="connsiteX687" fmla="*/ 538181 w 3499396"/>
              <a:gd name="connsiteY687" fmla="*/ 233918 h 1184924"/>
              <a:gd name="connsiteX688" fmla="*/ 562404 w 3499396"/>
              <a:gd name="connsiteY688" fmla="*/ 220964 h 1184924"/>
              <a:gd name="connsiteX689" fmla="*/ 553570 w 3499396"/>
              <a:gd name="connsiteY689" fmla="*/ 226203 h 1184924"/>
              <a:gd name="connsiteX690" fmla="*/ 563069 w 3499396"/>
              <a:gd name="connsiteY690" fmla="*/ 222488 h 1184924"/>
              <a:gd name="connsiteX691" fmla="*/ 570383 w 3499396"/>
              <a:gd name="connsiteY691" fmla="*/ 219535 h 1184924"/>
              <a:gd name="connsiteX692" fmla="*/ 585202 w 3499396"/>
              <a:gd name="connsiteY692" fmla="*/ 214201 h 1184924"/>
              <a:gd name="connsiteX693" fmla="*/ 592041 w 3499396"/>
              <a:gd name="connsiteY693" fmla="*/ 209534 h 1184924"/>
              <a:gd name="connsiteX694" fmla="*/ 562214 w 3499396"/>
              <a:gd name="connsiteY694" fmla="*/ 221059 h 1184924"/>
              <a:gd name="connsiteX695" fmla="*/ 614175 w 3499396"/>
              <a:gd name="connsiteY695" fmla="*/ 208105 h 1184924"/>
              <a:gd name="connsiteX696" fmla="*/ 613225 w 3499396"/>
              <a:gd name="connsiteY696" fmla="*/ 210201 h 1184924"/>
              <a:gd name="connsiteX697" fmla="*/ 616929 w 3499396"/>
              <a:gd name="connsiteY697" fmla="*/ 210201 h 1184924"/>
              <a:gd name="connsiteX698" fmla="*/ 622344 w 3499396"/>
              <a:gd name="connsiteY698" fmla="*/ 209725 h 1184924"/>
              <a:gd name="connsiteX699" fmla="*/ 624909 w 3499396"/>
              <a:gd name="connsiteY699" fmla="*/ 208296 h 1184924"/>
              <a:gd name="connsiteX700" fmla="*/ 622439 w 3499396"/>
              <a:gd name="connsiteY700" fmla="*/ 207248 h 1184924"/>
              <a:gd name="connsiteX701" fmla="*/ 613985 w 3499396"/>
              <a:gd name="connsiteY701" fmla="*/ 208010 h 1184924"/>
              <a:gd name="connsiteX702" fmla="*/ 627948 w 3499396"/>
              <a:gd name="connsiteY702" fmla="*/ 211058 h 1184924"/>
              <a:gd name="connsiteX703" fmla="*/ 619399 w 3499396"/>
              <a:gd name="connsiteY703" fmla="*/ 214392 h 1184924"/>
              <a:gd name="connsiteX704" fmla="*/ 620064 w 3499396"/>
              <a:gd name="connsiteY704" fmla="*/ 216011 h 1184924"/>
              <a:gd name="connsiteX705" fmla="*/ 625479 w 3499396"/>
              <a:gd name="connsiteY705" fmla="*/ 216011 h 1184924"/>
              <a:gd name="connsiteX706" fmla="*/ 634978 w 3499396"/>
              <a:gd name="connsiteY706" fmla="*/ 211534 h 1184924"/>
              <a:gd name="connsiteX707" fmla="*/ 627473 w 3499396"/>
              <a:gd name="connsiteY707" fmla="*/ 211153 h 1184924"/>
              <a:gd name="connsiteX708" fmla="*/ 650557 w 3499396"/>
              <a:gd name="connsiteY708" fmla="*/ 206105 h 1184924"/>
              <a:gd name="connsiteX709" fmla="*/ 641627 w 3499396"/>
              <a:gd name="connsiteY709" fmla="*/ 207820 h 1184924"/>
              <a:gd name="connsiteX710" fmla="*/ 640012 w 3499396"/>
              <a:gd name="connsiteY710" fmla="*/ 209725 h 1184924"/>
              <a:gd name="connsiteX711" fmla="*/ 644382 w 3499396"/>
              <a:gd name="connsiteY711" fmla="*/ 209153 h 1184924"/>
              <a:gd name="connsiteX712" fmla="*/ 639442 w 3499396"/>
              <a:gd name="connsiteY712" fmla="*/ 212011 h 1184924"/>
              <a:gd name="connsiteX713" fmla="*/ 629943 w 3499396"/>
              <a:gd name="connsiteY713" fmla="*/ 215630 h 1184924"/>
              <a:gd name="connsiteX714" fmla="*/ 635738 w 3499396"/>
              <a:gd name="connsiteY714" fmla="*/ 214582 h 1184924"/>
              <a:gd name="connsiteX715" fmla="*/ 646092 w 3499396"/>
              <a:gd name="connsiteY715" fmla="*/ 211915 h 1184924"/>
              <a:gd name="connsiteX716" fmla="*/ 659391 w 3499396"/>
              <a:gd name="connsiteY716" fmla="*/ 207153 h 1184924"/>
              <a:gd name="connsiteX717" fmla="*/ 652456 w 3499396"/>
              <a:gd name="connsiteY717" fmla="*/ 211344 h 1184924"/>
              <a:gd name="connsiteX718" fmla="*/ 651316 w 3499396"/>
              <a:gd name="connsiteY718" fmla="*/ 214297 h 1184924"/>
              <a:gd name="connsiteX719" fmla="*/ 663000 w 3499396"/>
              <a:gd name="connsiteY719" fmla="*/ 210010 h 1184924"/>
              <a:gd name="connsiteX720" fmla="*/ 674115 w 3499396"/>
              <a:gd name="connsiteY720" fmla="*/ 205248 h 1184924"/>
              <a:gd name="connsiteX721" fmla="*/ 674115 w 3499396"/>
              <a:gd name="connsiteY721" fmla="*/ 203533 h 1184924"/>
              <a:gd name="connsiteX722" fmla="*/ 675064 w 3499396"/>
              <a:gd name="connsiteY722" fmla="*/ 201819 h 1184924"/>
              <a:gd name="connsiteX723" fmla="*/ 678294 w 3499396"/>
              <a:gd name="connsiteY723" fmla="*/ 201819 h 1184924"/>
              <a:gd name="connsiteX724" fmla="*/ 678294 w 3499396"/>
              <a:gd name="connsiteY724" fmla="*/ 199819 h 1184924"/>
              <a:gd name="connsiteX725" fmla="*/ 678294 w 3499396"/>
              <a:gd name="connsiteY725" fmla="*/ 196485 h 1184924"/>
              <a:gd name="connsiteX726" fmla="*/ 672785 w 3499396"/>
              <a:gd name="connsiteY726" fmla="*/ 196009 h 1184924"/>
              <a:gd name="connsiteX727" fmla="*/ 657396 w 3499396"/>
              <a:gd name="connsiteY727" fmla="*/ 201438 h 1184924"/>
              <a:gd name="connsiteX728" fmla="*/ 653406 w 3499396"/>
              <a:gd name="connsiteY728" fmla="*/ 203533 h 1184924"/>
              <a:gd name="connsiteX729" fmla="*/ 657966 w 3499396"/>
              <a:gd name="connsiteY729" fmla="*/ 204010 h 1184924"/>
              <a:gd name="connsiteX730" fmla="*/ 657966 w 3499396"/>
              <a:gd name="connsiteY730" fmla="*/ 206105 h 1184924"/>
              <a:gd name="connsiteX731" fmla="*/ 616359 w 3499396"/>
              <a:gd name="connsiteY731" fmla="*/ 223822 h 1184924"/>
              <a:gd name="connsiteX732" fmla="*/ 616359 w 3499396"/>
              <a:gd name="connsiteY732" fmla="*/ 223822 h 1184924"/>
              <a:gd name="connsiteX733" fmla="*/ 611610 w 3499396"/>
              <a:gd name="connsiteY733" fmla="*/ 227251 h 1184924"/>
              <a:gd name="connsiteX734" fmla="*/ 620539 w 3499396"/>
              <a:gd name="connsiteY734" fmla="*/ 224012 h 1184924"/>
              <a:gd name="connsiteX735" fmla="*/ 616169 w 3499396"/>
              <a:gd name="connsiteY735" fmla="*/ 223917 h 1184924"/>
              <a:gd name="connsiteX736" fmla="*/ 695678 w 3499396"/>
              <a:gd name="connsiteY736" fmla="*/ 195818 h 1184924"/>
              <a:gd name="connsiteX737" fmla="*/ 683139 w 3499396"/>
              <a:gd name="connsiteY737" fmla="*/ 202390 h 1184924"/>
              <a:gd name="connsiteX738" fmla="*/ 688363 w 3499396"/>
              <a:gd name="connsiteY738" fmla="*/ 202962 h 1184924"/>
              <a:gd name="connsiteX739" fmla="*/ 705652 w 3499396"/>
              <a:gd name="connsiteY739" fmla="*/ 197914 h 1184924"/>
              <a:gd name="connsiteX740" fmla="*/ 695488 w 3499396"/>
              <a:gd name="connsiteY740" fmla="*/ 195913 h 1184924"/>
              <a:gd name="connsiteX741" fmla="*/ 732249 w 3499396"/>
              <a:gd name="connsiteY741" fmla="*/ 176768 h 1184924"/>
              <a:gd name="connsiteX742" fmla="*/ 716386 w 3499396"/>
              <a:gd name="connsiteY742" fmla="*/ 180959 h 1184924"/>
              <a:gd name="connsiteX743" fmla="*/ 691118 w 3499396"/>
              <a:gd name="connsiteY743" fmla="*/ 187341 h 1184924"/>
              <a:gd name="connsiteX744" fmla="*/ 691118 w 3499396"/>
              <a:gd name="connsiteY744" fmla="*/ 189532 h 1184924"/>
              <a:gd name="connsiteX745" fmla="*/ 701757 w 3499396"/>
              <a:gd name="connsiteY745" fmla="*/ 188198 h 1184924"/>
              <a:gd name="connsiteX746" fmla="*/ 719711 w 3499396"/>
              <a:gd name="connsiteY746" fmla="*/ 184388 h 1184924"/>
              <a:gd name="connsiteX747" fmla="*/ 721135 w 3499396"/>
              <a:gd name="connsiteY747" fmla="*/ 188008 h 1184924"/>
              <a:gd name="connsiteX748" fmla="*/ 718856 w 3499396"/>
              <a:gd name="connsiteY748" fmla="*/ 192865 h 1184924"/>
              <a:gd name="connsiteX749" fmla="*/ 734624 w 3499396"/>
              <a:gd name="connsiteY749" fmla="*/ 190103 h 1184924"/>
              <a:gd name="connsiteX750" fmla="*/ 804158 w 3499396"/>
              <a:gd name="connsiteY750" fmla="*/ 170101 h 1184924"/>
              <a:gd name="connsiteX751" fmla="*/ 825911 w 3499396"/>
              <a:gd name="connsiteY751" fmla="*/ 160576 h 1184924"/>
              <a:gd name="connsiteX752" fmla="*/ 828476 w 3499396"/>
              <a:gd name="connsiteY752" fmla="*/ 156385 h 1184924"/>
              <a:gd name="connsiteX753" fmla="*/ 808623 w 3499396"/>
              <a:gd name="connsiteY753" fmla="*/ 159433 h 1184924"/>
              <a:gd name="connsiteX754" fmla="*/ 785350 w 3499396"/>
              <a:gd name="connsiteY754" fmla="*/ 167053 h 1184924"/>
              <a:gd name="connsiteX755" fmla="*/ 767302 w 3499396"/>
              <a:gd name="connsiteY755" fmla="*/ 173911 h 1184924"/>
              <a:gd name="connsiteX756" fmla="*/ 751438 w 3499396"/>
              <a:gd name="connsiteY756" fmla="*/ 178197 h 1184924"/>
              <a:gd name="connsiteX757" fmla="*/ 739279 w 3499396"/>
              <a:gd name="connsiteY757" fmla="*/ 178197 h 1184924"/>
              <a:gd name="connsiteX758" fmla="*/ 746593 w 3499396"/>
              <a:gd name="connsiteY758" fmla="*/ 174863 h 1184924"/>
              <a:gd name="connsiteX759" fmla="*/ 731965 w 3499396"/>
              <a:gd name="connsiteY759" fmla="*/ 177054 h 1184924"/>
              <a:gd name="connsiteX760" fmla="*/ 637258 w 3499396"/>
              <a:gd name="connsiteY760" fmla="*/ 192389 h 1184924"/>
              <a:gd name="connsiteX761" fmla="*/ 637258 w 3499396"/>
              <a:gd name="connsiteY761" fmla="*/ 193913 h 1184924"/>
              <a:gd name="connsiteX762" fmla="*/ 631653 w 3499396"/>
              <a:gd name="connsiteY762" fmla="*/ 197247 h 1184924"/>
              <a:gd name="connsiteX763" fmla="*/ 649987 w 3499396"/>
              <a:gd name="connsiteY763" fmla="*/ 192103 h 1184924"/>
              <a:gd name="connsiteX764" fmla="*/ 659486 w 3499396"/>
              <a:gd name="connsiteY764" fmla="*/ 190579 h 1184924"/>
              <a:gd name="connsiteX765" fmla="*/ 671170 w 3499396"/>
              <a:gd name="connsiteY765" fmla="*/ 187912 h 1184924"/>
              <a:gd name="connsiteX766" fmla="*/ 674779 w 3499396"/>
              <a:gd name="connsiteY766" fmla="*/ 185245 h 1184924"/>
              <a:gd name="connsiteX767" fmla="*/ 665850 w 3499396"/>
              <a:gd name="connsiteY767" fmla="*/ 183817 h 1184924"/>
              <a:gd name="connsiteX768" fmla="*/ 654071 w 3499396"/>
              <a:gd name="connsiteY768" fmla="*/ 185626 h 1184924"/>
              <a:gd name="connsiteX769" fmla="*/ 645332 w 3499396"/>
              <a:gd name="connsiteY769" fmla="*/ 186865 h 1184924"/>
              <a:gd name="connsiteX770" fmla="*/ 632698 w 3499396"/>
              <a:gd name="connsiteY770" fmla="*/ 190484 h 1184924"/>
              <a:gd name="connsiteX771" fmla="*/ 621299 w 3499396"/>
              <a:gd name="connsiteY771" fmla="*/ 196294 h 1184924"/>
              <a:gd name="connsiteX772" fmla="*/ 636973 w 3499396"/>
              <a:gd name="connsiteY772" fmla="*/ 192675 h 1184924"/>
              <a:gd name="connsiteX773" fmla="*/ 717336 w 3499396"/>
              <a:gd name="connsiteY773" fmla="*/ 151717 h 1184924"/>
              <a:gd name="connsiteX774" fmla="*/ 710211 w 3499396"/>
              <a:gd name="connsiteY774" fmla="*/ 158290 h 1184924"/>
              <a:gd name="connsiteX775" fmla="*/ 720566 w 3499396"/>
              <a:gd name="connsiteY775" fmla="*/ 155813 h 1184924"/>
              <a:gd name="connsiteX776" fmla="*/ 708122 w 3499396"/>
              <a:gd name="connsiteY776" fmla="*/ 160576 h 1184924"/>
              <a:gd name="connsiteX777" fmla="*/ 704892 w 3499396"/>
              <a:gd name="connsiteY777" fmla="*/ 164290 h 1184924"/>
              <a:gd name="connsiteX778" fmla="*/ 719616 w 3499396"/>
              <a:gd name="connsiteY778" fmla="*/ 161338 h 1184924"/>
              <a:gd name="connsiteX779" fmla="*/ 739564 w 3499396"/>
              <a:gd name="connsiteY779" fmla="*/ 155146 h 1184924"/>
              <a:gd name="connsiteX780" fmla="*/ 741464 w 3499396"/>
              <a:gd name="connsiteY780" fmla="*/ 156385 h 1184924"/>
              <a:gd name="connsiteX781" fmla="*/ 720660 w 3499396"/>
              <a:gd name="connsiteY781" fmla="*/ 165052 h 1184924"/>
              <a:gd name="connsiteX782" fmla="*/ 738424 w 3499396"/>
              <a:gd name="connsiteY782" fmla="*/ 163719 h 1184924"/>
              <a:gd name="connsiteX783" fmla="*/ 756092 w 3499396"/>
              <a:gd name="connsiteY783" fmla="*/ 158099 h 1184924"/>
              <a:gd name="connsiteX784" fmla="*/ 765592 w 3499396"/>
              <a:gd name="connsiteY784" fmla="*/ 155146 h 1184924"/>
              <a:gd name="connsiteX785" fmla="*/ 776516 w 3499396"/>
              <a:gd name="connsiteY785" fmla="*/ 148098 h 1184924"/>
              <a:gd name="connsiteX786" fmla="*/ 787915 w 3499396"/>
              <a:gd name="connsiteY786" fmla="*/ 143240 h 1184924"/>
              <a:gd name="connsiteX787" fmla="*/ 791145 w 3499396"/>
              <a:gd name="connsiteY787" fmla="*/ 140764 h 1184924"/>
              <a:gd name="connsiteX788" fmla="*/ 780410 w 3499396"/>
              <a:gd name="connsiteY788" fmla="*/ 142383 h 1184924"/>
              <a:gd name="connsiteX789" fmla="*/ 783545 w 3499396"/>
              <a:gd name="connsiteY789" fmla="*/ 138954 h 1184924"/>
              <a:gd name="connsiteX790" fmla="*/ 774711 w 3499396"/>
              <a:gd name="connsiteY790" fmla="*/ 140287 h 1184924"/>
              <a:gd name="connsiteX791" fmla="*/ 765782 w 3499396"/>
              <a:gd name="connsiteY791" fmla="*/ 140287 h 1184924"/>
              <a:gd name="connsiteX792" fmla="*/ 754668 w 3499396"/>
              <a:gd name="connsiteY792" fmla="*/ 141430 h 1184924"/>
              <a:gd name="connsiteX793" fmla="*/ 734814 w 3499396"/>
              <a:gd name="connsiteY793" fmla="*/ 143431 h 1184924"/>
              <a:gd name="connsiteX794" fmla="*/ 717146 w 3499396"/>
              <a:gd name="connsiteY794" fmla="*/ 152003 h 1184924"/>
              <a:gd name="connsiteX795" fmla="*/ 692353 w 3499396"/>
              <a:gd name="connsiteY795" fmla="*/ 179435 h 1184924"/>
              <a:gd name="connsiteX796" fmla="*/ 687318 w 3499396"/>
              <a:gd name="connsiteY796" fmla="*/ 182483 h 1184924"/>
              <a:gd name="connsiteX797" fmla="*/ 695963 w 3499396"/>
              <a:gd name="connsiteY797" fmla="*/ 180483 h 1184924"/>
              <a:gd name="connsiteX798" fmla="*/ 712396 w 3499396"/>
              <a:gd name="connsiteY798" fmla="*/ 172863 h 1184924"/>
              <a:gd name="connsiteX799" fmla="*/ 703467 w 3499396"/>
              <a:gd name="connsiteY799" fmla="*/ 173625 h 1184924"/>
              <a:gd name="connsiteX800" fmla="*/ 688363 w 3499396"/>
              <a:gd name="connsiteY800" fmla="*/ 175911 h 1184924"/>
              <a:gd name="connsiteX801" fmla="*/ 692353 w 3499396"/>
              <a:gd name="connsiteY801" fmla="*/ 179435 h 1184924"/>
              <a:gd name="connsiteX802" fmla="*/ 1006681 w 3499396"/>
              <a:gd name="connsiteY802" fmla="*/ 66564 h 1184924"/>
              <a:gd name="connsiteX803" fmla="*/ 950636 w 3499396"/>
              <a:gd name="connsiteY803" fmla="*/ 76089 h 1184924"/>
              <a:gd name="connsiteX804" fmla="*/ 924323 w 3499396"/>
              <a:gd name="connsiteY804" fmla="*/ 80851 h 1184924"/>
              <a:gd name="connsiteX805" fmla="*/ 875972 w 3499396"/>
              <a:gd name="connsiteY805" fmla="*/ 92758 h 1184924"/>
              <a:gd name="connsiteX806" fmla="*/ 882812 w 3499396"/>
              <a:gd name="connsiteY806" fmla="*/ 92758 h 1184924"/>
              <a:gd name="connsiteX807" fmla="*/ 844815 w 3499396"/>
              <a:gd name="connsiteY807" fmla="*/ 102283 h 1184924"/>
              <a:gd name="connsiteX808" fmla="*/ 831801 w 3499396"/>
              <a:gd name="connsiteY808" fmla="*/ 109903 h 1184924"/>
              <a:gd name="connsiteX809" fmla="*/ 852319 w 3499396"/>
              <a:gd name="connsiteY809" fmla="*/ 107426 h 1184924"/>
              <a:gd name="connsiteX810" fmla="*/ 818312 w 3499396"/>
              <a:gd name="connsiteY810" fmla="*/ 113617 h 1184924"/>
              <a:gd name="connsiteX811" fmla="*/ 793424 w 3499396"/>
              <a:gd name="connsiteY811" fmla="*/ 120666 h 1184924"/>
              <a:gd name="connsiteX812" fmla="*/ 752863 w 3499396"/>
              <a:gd name="connsiteY812" fmla="*/ 135906 h 1184924"/>
              <a:gd name="connsiteX813" fmla="*/ 775946 w 3499396"/>
              <a:gd name="connsiteY813" fmla="*/ 134191 h 1184924"/>
              <a:gd name="connsiteX814" fmla="*/ 808623 w 3499396"/>
              <a:gd name="connsiteY814" fmla="*/ 124666 h 1184924"/>
              <a:gd name="connsiteX815" fmla="*/ 799124 w 3499396"/>
              <a:gd name="connsiteY815" fmla="*/ 129524 h 1184924"/>
              <a:gd name="connsiteX816" fmla="*/ 821827 w 3499396"/>
              <a:gd name="connsiteY816" fmla="*/ 122095 h 1184924"/>
              <a:gd name="connsiteX817" fmla="*/ 854979 w 3499396"/>
              <a:gd name="connsiteY817" fmla="*/ 110760 h 1184924"/>
              <a:gd name="connsiteX818" fmla="*/ 868658 w 3499396"/>
              <a:gd name="connsiteY818" fmla="*/ 105902 h 1184924"/>
              <a:gd name="connsiteX819" fmla="*/ 833416 w 3499396"/>
              <a:gd name="connsiteY819" fmla="*/ 120475 h 1184924"/>
              <a:gd name="connsiteX820" fmla="*/ 793614 w 3499396"/>
              <a:gd name="connsiteY820" fmla="*/ 133334 h 1184924"/>
              <a:gd name="connsiteX821" fmla="*/ 793614 w 3499396"/>
              <a:gd name="connsiteY821" fmla="*/ 136287 h 1184924"/>
              <a:gd name="connsiteX822" fmla="*/ 809288 w 3499396"/>
              <a:gd name="connsiteY822" fmla="*/ 136954 h 1184924"/>
              <a:gd name="connsiteX823" fmla="*/ 812898 w 3499396"/>
              <a:gd name="connsiteY823" fmla="*/ 138287 h 1184924"/>
              <a:gd name="connsiteX824" fmla="*/ 786300 w 3499396"/>
              <a:gd name="connsiteY824" fmla="*/ 145336 h 1184924"/>
              <a:gd name="connsiteX825" fmla="*/ 774996 w 3499396"/>
              <a:gd name="connsiteY825" fmla="*/ 153337 h 1184924"/>
              <a:gd name="connsiteX826" fmla="*/ 792094 w 3499396"/>
              <a:gd name="connsiteY826" fmla="*/ 150670 h 1184924"/>
              <a:gd name="connsiteX827" fmla="*/ 811093 w 3499396"/>
              <a:gd name="connsiteY827" fmla="*/ 144383 h 1184924"/>
              <a:gd name="connsiteX828" fmla="*/ 793329 w 3499396"/>
              <a:gd name="connsiteY828" fmla="*/ 152194 h 1184924"/>
              <a:gd name="connsiteX829" fmla="*/ 775376 w 3499396"/>
              <a:gd name="connsiteY829" fmla="*/ 155432 h 1184924"/>
              <a:gd name="connsiteX830" fmla="*/ 768156 w 3499396"/>
              <a:gd name="connsiteY830" fmla="*/ 159814 h 1184924"/>
              <a:gd name="connsiteX831" fmla="*/ 766827 w 3499396"/>
              <a:gd name="connsiteY831" fmla="*/ 162862 h 1184924"/>
              <a:gd name="connsiteX832" fmla="*/ 752388 w 3499396"/>
              <a:gd name="connsiteY832" fmla="*/ 170005 h 1184924"/>
              <a:gd name="connsiteX833" fmla="*/ 769866 w 3499396"/>
              <a:gd name="connsiteY833" fmla="*/ 166672 h 1184924"/>
              <a:gd name="connsiteX834" fmla="*/ 797224 w 3499396"/>
              <a:gd name="connsiteY834" fmla="*/ 158956 h 1184924"/>
              <a:gd name="connsiteX835" fmla="*/ 814417 w 3499396"/>
              <a:gd name="connsiteY835" fmla="*/ 152956 h 1184924"/>
              <a:gd name="connsiteX836" fmla="*/ 821257 w 3499396"/>
              <a:gd name="connsiteY836" fmla="*/ 152956 h 1184924"/>
              <a:gd name="connsiteX837" fmla="*/ 838165 w 3499396"/>
              <a:gd name="connsiteY837" fmla="*/ 147526 h 1184924"/>
              <a:gd name="connsiteX838" fmla="*/ 847665 w 3499396"/>
              <a:gd name="connsiteY838" fmla="*/ 140383 h 1184924"/>
              <a:gd name="connsiteX839" fmla="*/ 838925 w 3499396"/>
              <a:gd name="connsiteY839" fmla="*/ 141049 h 1184924"/>
              <a:gd name="connsiteX840" fmla="*/ 849849 w 3499396"/>
              <a:gd name="connsiteY840" fmla="*/ 132477 h 1184924"/>
              <a:gd name="connsiteX841" fmla="*/ 875782 w 3499396"/>
              <a:gd name="connsiteY841" fmla="*/ 122952 h 1184924"/>
              <a:gd name="connsiteX842" fmla="*/ 878157 w 3499396"/>
              <a:gd name="connsiteY842" fmla="*/ 116380 h 1184924"/>
              <a:gd name="connsiteX843" fmla="*/ 894591 w 3499396"/>
              <a:gd name="connsiteY843" fmla="*/ 111331 h 1184924"/>
              <a:gd name="connsiteX844" fmla="*/ 917484 w 3499396"/>
              <a:gd name="connsiteY844" fmla="*/ 102473 h 1184924"/>
              <a:gd name="connsiteX845" fmla="*/ 913589 w 3499396"/>
              <a:gd name="connsiteY845" fmla="*/ 101425 h 1184924"/>
              <a:gd name="connsiteX846" fmla="*/ 944176 w 3499396"/>
              <a:gd name="connsiteY846" fmla="*/ 90662 h 1184924"/>
              <a:gd name="connsiteX847" fmla="*/ 977898 w 3499396"/>
              <a:gd name="connsiteY847" fmla="*/ 77422 h 1184924"/>
              <a:gd name="connsiteX848" fmla="*/ 968969 w 3499396"/>
              <a:gd name="connsiteY848" fmla="*/ 79327 h 1184924"/>
              <a:gd name="connsiteX849" fmla="*/ 946171 w 3499396"/>
              <a:gd name="connsiteY849" fmla="*/ 83614 h 1184924"/>
              <a:gd name="connsiteX850" fmla="*/ 994712 w 3499396"/>
              <a:gd name="connsiteY850" fmla="*/ 70183 h 1184924"/>
              <a:gd name="connsiteX851" fmla="*/ 1006681 w 3499396"/>
              <a:gd name="connsiteY851" fmla="*/ 66183 h 1184924"/>
              <a:gd name="connsiteX852" fmla="*/ 792949 w 3499396"/>
              <a:gd name="connsiteY852" fmla="*/ 179435 h 1184924"/>
              <a:gd name="connsiteX853" fmla="*/ 745453 w 3499396"/>
              <a:gd name="connsiteY853" fmla="*/ 195247 h 1184924"/>
              <a:gd name="connsiteX854" fmla="*/ 722655 w 3499396"/>
              <a:gd name="connsiteY854" fmla="*/ 218392 h 1184924"/>
              <a:gd name="connsiteX855" fmla="*/ 754573 w 3499396"/>
              <a:gd name="connsiteY855" fmla="*/ 214106 h 1184924"/>
              <a:gd name="connsiteX856" fmla="*/ 788295 w 3499396"/>
              <a:gd name="connsiteY856" fmla="*/ 204581 h 1184924"/>
              <a:gd name="connsiteX857" fmla="*/ 801974 w 3499396"/>
              <a:gd name="connsiteY857" fmla="*/ 199342 h 1184924"/>
              <a:gd name="connsiteX858" fmla="*/ 817742 w 3499396"/>
              <a:gd name="connsiteY858" fmla="*/ 193342 h 1184924"/>
              <a:gd name="connsiteX859" fmla="*/ 828191 w 3499396"/>
              <a:gd name="connsiteY859" fmla="*/ 193342 h 1184924"/>
              <a:gd name="connsiteX860" fmla="*/ 849944 w 3499396"/>
              <a:gd name="connsiteY860" fmla="*/ 196485 h 1184924"/>
              <a:gd name="connsiteX861" fmla="*/ 869988 w 3499396"/>
              <a:gd name="connsiteY861" fmla="*/ 199819 h 1184924"/>
              <a:gd name="connsiteX862" fmla="*/ 839305 w 3499396"/>
              <a:gd name="connsiteY862" fmla="*/ 218869 h 1184924"/>
              <a:gd name="connsiteX863" fmla="*/ 806913 w 3499396"/>
              <a:gd name="connsiteY863" fmla="*/ 230203 h 1184924"/>
              <a:gd name="connsiteX864" fmla="*/ 818787 w 3499396"/>
              <a:gd name="connsiteY864" fmla="*/ 230203 h 1184924"/>
              <a:gd name="connsiteX865" fmla="*/ 852794 w 3499396"/>
              <a:gd name="connsiteY865" fmla="*/ 220678 h 1184924"/>
              <a:gd name="connsiteX866" fmla="*/ 869133 w 3499396"/>
              <a:gd name="connsiteY866" fmla="*/ 220678 h 1184924"/>
              <a:gd name="connsiteX867" fmla="*/ 859634 w 3499396"/>
              <a:gd name="connsiteY867" fmla="*/ 224965 h 1184924"/>
              <a:gd name="connsiteX868" fmla="*/ 881102 w 3499396"/>
              <a:gd name="connsiteY868" fmla="*/ 222869 h 1184924"/>
              <a:gd name="connsiteX869" fmla="*/ 908174 w 3499396"/>
              <a:gd name="connsiteY869" fmla="*/ 217345 h 1184924"/>
              <a:gd name="connsiteX870" fmla="*/ 891551 w 3499396"/>
              <a:gd name="connsiteY870" fmla="*/ 214678 h 1184924"/>
              <a:gd name="connsiteX871" fmla="*/ 899055 w 3499396"/>
              <a:gd name="connsiteY871" fmla="*/ 213344 h 1184924"/>
              <a:gd name="connsiteX872" fmla="*/ 916249 w 3499396"/>
              <a:gd name="connsiteY872" fmla="*/ 213344 h 1184924"/>
              <a:gd name="connsiteX873" fmla="*/ 925748 w 3499396"/>
              <a:gd name="connsiteY873" fmla="*/ 207058 h 1184924"/>
              <a:gd name="connsiteX874" fmla="*/ 913969 w 3499396"/>
              <a:gd name="connsiteY874" fmla="*/ 203057 h 1184924"/>
              <a:gd name="connsiteX875" fmla="*/ 898105 w 3499396"/>
              <a:gd name="connsiteY875" fmla="*/ 199533 h 1184924"/>
              <a:gd name="connsiteX876" fmla="*/ 910264 w 3499396"/>
              <a:gd name="connsiteY876" fmla="*/ 192675 h 1184924"/>
              <a:gd name="connsiteX877" fmla="*/ 927743 w 3499396"/>
              <a:gd name="connsiteY877" fmla="*/ 193532 h 1184924"/>
              <a:gd name="connsiteX878" fmla="*/ 943511 w 3499396"/>
              <a:gd name="connsiteY878" fmla="*/ 193532 h 1184924"/>
              <a:gd name="connsiteX879" fmla="*/ 958140 w 3499396"/>
              <a:gd name="connsiteY879" fmla="*/ 178959 h 1184924"/>
              <a:gd name="connsiteX880" fmla="*/ 932492 w 3499396"/>
              <a:gd name="connsiteY880" fmla="*/ 181435 h 1184924"/>
              <a:gd name="connsiteX881" fmla="*/ 899340 w 3499396"/>
              <a:gd name="connsiteY881" fmla="*/ 184388 h 1184924"/>
              <a:gd name="connsiteX882" fmla="*/ 915964 w 3499396"/>
              <a:gd name="connsiteY882" fmla="*/ 177625 h 1184924"/>
              <a:gd name="connsiteX883" fmla="*/ 912449 w 3499396"/>
              <a:gd name="connsiteY883" fmla="*/ 171053 h 1184924"/>
              <a:gd name="connsiteX884" fmla="*/ 876922 w 3499396"/>
              <a:gd name="connsiteY884" fmla="*/ 171910 h 1184924"/>
              <a:gd name="connsiteX885" fmla="*/ 853649 w 3499396"/>
              <a:gd name="connsiteY885" fmla="*/ 171910 h 1184924"/>
              <a:gd name="connsiteX886" fmla="*/ 814987 w 3499396"/>
              <a:gd name="connsiteY886" fmla="*/ 184198 h 1184924"/>
              <a:gd name="connsiteX887" fmla="*/ 803873 w 3499396"/>
              <a:gd name="connsiteY887" fmla="*/ 184769 h 1184924"/>
              <a:gd name="connsiteX888" fmla="*/ 792949 w 3499396"/>
              <a:gd name="connsiteY888" fmla="*/ 179435 h 1184924"/>
              <a:gd name="connsiteX889" fmla="*/ 807863 w 3499396"/>
              <a:gd name="connsiteY889" fmla="*/ 175435 h 1184924"/>
              <a:gd name="connsiteX890" fmla="*/ 820782 w 3499396"/>
              <a:gd name="connsiteY890" fmla="*/ 177244 h 1184924"/>
              <a:gd name="connsiteX891" fmla="*/ 843675 w 3499396"/>
              <a:gd name="connsiteY891" fmla="*/ 169624 h 1184924"/>
              <a:gd name="connsiteX892" fmla="*/ 807958 w 3499396"/>
              <a:gd name="connsiteY892" fmla="*/ 175054 h 1184924"/>
              <a:gd name="connsiteX893" fmla="*/ 743269 w 3499396"/>
              <a:gd name="connsiteY893" fmla="*/ 243538 h 1184924"/>
              <a:gd name="connsiteX894" fmla="*/ 734339 w 3499396"/>
              <a:gd name="connsiteY894" fmla="*/ 253063 h 1184924"/>
              <a:gd name="connsiteX895" fmla="*/ 729400 w 3499396"/>
              <a:gd name="connsiteY895" fmla="*/ 258397 h 1184924"/>
              <a:gd name="connsiteX896" fmla="*/ 736239 w 3499396"/>
              <a:gd name="connsiteY896" fmla="*/ 258397 h 1184924"/>
              <a:gd name="connsiteX897" fmla="*/ 744598 w 3499396"/>
              <a:gd name="connsiteY897" fmla="*/ 256207 h 1184924"/>
              <a:gd name="connsiteX898" fmla="*/ 768536 w 3499396"/>
              <a:gd name="connsiteY898" fmla="*/ 246682 h 1184924"/>
              <a:gd name="connsiteX899" fmla="*/ 781740 w 3499396"/>
              <a:gd name="connsiteY899" fmla="*/ 242491 h 1184924"/>
              <a:gd name="connsiteX900" fmla="*/ 770436 w 3499396"/>
              <a:gd name="connsiteY900" fmla="*/ 241538 h 1184924"/>
              <a:gd name="connsiteX901" fmla="*/ 754003 w 3499396"/>
              <a:gd name="connsiteY901" fmla="*/ 242014 h 1184924"/>
              <a:gd name="connsiteX902" fmla="*/ 743269 w 3499396"/>
              <a:gd name="connsiteY902" fmla="*/ 243157 h 1184924"/>
              <a:gd name="connsiteX903" fmla="*/ 707932 w 3499396"/>
              <a:gd name="connsiteY903" fmla="*/ 480425 h 1184924"/>
              <a:gd name="connsiteX904" fmla="*/ 685134 w 3499396"/>
              <a:gd name="connsiteY904" fmla="*/ 479282 h 1184924"/>
              <a:gd name="connsiteX905" fmla="*/ 652266 w 3499396"/>
              <a:gd name="connsiteY905" fmla="*/ 492808 h 1184924"/>
              <a:gd name="connsiteX906" fmla="*/ 667560 w 3499396"/>
              <a:gd name="connsiteY906" fmla="*/ 487569 h 1184924"/>
              <a:gd name="connsiteX907" fmla="*/ 684279 w 3499396"/>
              <a:gd name="connsiteY907" fmla="*/ 482425 h 1184924"/>
              <a:gd name="connsiteX908" fmla="*/ 679624 w 3499396"/>
              <a:gd name="connsiteY908" fmla="*/ 484330 h 1184924"/>
              <a:gd name="connsiteX909" fmla="*/ 686558 w 3499396"/>
              <a:gd name="connsiteY909" fmla="*/ 485473 h 1184924"/>
              <a:gd name="connsiteX910" fmla="*/ 698432 w 3499396"/>
              <a:gd name="connsiteY910" fmla="*/ 485473 h 1184924"/>
              <a:gd name="connsiteX911" fmla="*/ 699857 w 3499396"/>
              <a:gd name="connsiteY911" fmla="*/ 489474 h 1184924"/>
              <a:gd name="connsiteX912" fmla="*/ 697672 w 3499396"/>
              <a:gd name="connsiteY912" fmla="*/ 493189 h 1184924"/>
              <a:gd name="connsiteX913" fmla="*/ 697672 w 3499396"/>
              <a:gd name="connsiteY913" fmla="*/ 494713 h 1184924"/>
              <a:gd name="connsiteX914" fmla="*/ 715056 w 3499396"/>
              <a:gd name="connsiteY914" fmla="*/ 491665 h 1184924"/>
              <a:gd name="connsiteX915" fmla="*/ 721705 w 3499396"/>
              <a:gd name="connsiteY915" fmla="*/ 487093 h 1184924"/>
              <a:gd name="connsiteX916" fmla="*/ 707932 w 3499396"/>
              <a:gd name="connsiteY916" fmla="*/ 480044 h 1184924"/>
              <a:gd name="connsiteX917" fmla="*/ 729495 w 3499396"/>
              <a:gd name="connsiteY917" fmla="*/ 490998 h 1184924"/>
              <a:gd name="connsiteX918" fmla="*/ 730445 w 3499396"/>
              <a:gd name="connsiteY918" fmla="*/ 496713 h 1184924"/>
              <a:gd name="connsiteX919" fmla="*/ 715246 w 3499396"/>
              <a:gd name="connsiteY919" fmla="*/ 500618 h 1184924"/>
              <a:gd name="connsiteX920" fmla="*/ 715246 w 3499396"/>
              <a:gd name="connsiteY920" fmla="*/ 502237 h 1184924"/>
              <a:gd name="connsiteX921" fmla="*/ 727310 w 3499396"/>
              <a:gd name="connsiteY921" fmla="*/ 502714 h 1184924"/>
              <a:gd name="connsiteX922" fmla="*/ 739279 w 3499396"/>
              <a:gd name="connsiteY922" fmla="*/ 497570 h 1184924"/>
              <a:gd name="connsiteX923" fmla="*/ 757612 w 3499396"/>
              <a:gd name="connsiteY923" fmla="*/ 492712 h 1184924"/>
              <a:gd name="connsiteX924" fmla="*/ 773856 w 3499396"/>
              <a:gd name="connsiteY924" fmla="*/ 487093 h 1184924"/>
              <a:gd name="connsiteX925" fmla="*/ 769201 w 3499396"/>
              <a:gd name="connsiteY925" fmla="*/ 482902 h 1184924"/>
              <a:gd name="connsiteX926" fmla="*/ 729495 w 3499396"/>
              <a:gd name="connsiteY926" fmla="*/ 490617 h 1184924"/>
              <a:gd name="connsiteX927" fmla="*/ 685798 w 3499396"/>
              <a:gd name="connsiteY927" fmla="*/ 506809 h 1184924"/>
              <a:gd name="connsiteX928" fmla="*/ 673260 w 3499396"/>
              <a:gd name="connsiteY928" fmla="*/ 510143 h 1184924"/>
              <a:gd name="connsiteX929" fmla="*/ 679339 w 3499396"/>
              <a:gd name="connsiteY929" fmla="*/ 511000 h 1184924"/>
              <a:gd name="connsiteX930" fmla="*/ 685798 w 3499396"/>
              <a:gd name="connsiteY930" fmla="*/ 506428 h 1184924"/>
              <a:gd name="connsiteX931" fmla="*/ 791714 w 3499396"/>
              <a:gd name="connsiteY931" fmla="*/ 485854 h 1184924"/>
              <a:gd name="connsiteX932" fmla="*/ 787345 w 3499396"/>
              <a:gd name="connsiteY932" fmla="*/ 490045 h 1184924"/>
              <a:gd name="connsiteX933" fmla="*/ 803968 w 3499396"/>
              <a:gd name="connsiteY933" fmla="*/ 486140 h 1184924"/>
              <a:gd name="connsiteX934" fmla="*/ 791714 w 3499396"/>
              <a:gd name="connsiteY934" fmla="*/ 485473 h 1184924"/>
              <a:gd name="connsiteX935" fmla="*/ 836456 w 3499396"/>
              <a:gd name="connsiteY935" fmla="*/ 202390 h 1184924"/>
              <a:gd name="connsiteX936" fmla="*/ 829141 w 3499396"/>
              <a:gd name="connsiteY936" fmla="*/ 208677 h 1184924"/>
              <a:gd name="connsiteX937" fmla="*/ 840445 w 3499396"/>
              <a:gd name="connsiteY937" fmla="*/ 208105 h 1184924"/>
              <a:gd name="connsiteX938" fmla="*/ 836456 w 3499396"/>
              <a:gd name="connsiteY938" fmla="*/ 202390 h 1184924"/>
              <a:gd name="connsiteX939" fmla="*/ 763882 w 3499396"/>
              <a:gd name="connsiteY939" fmla="*/ 251539 h 1184924"/>
              <a:gd name="connsiteX940" fmla="*/ 749633 w 3499396"/>
              <a:gd name="connsiteY940" fmla="*/ 258397 h 1184924"/>
              <a:gd name="connsiteX941" fmla="*/ 761507 w 3499396"/>
              <a:gd name="connsiteY941" fmla="*/ 255445 h 1184924"/>
              <a:gd name="connsiteX942" fmla="*/ 763977 w 3499396"/>
              <a:gd name="connsiteY942" fmla="*/ 251539 h 1184924"/>
              <a:gd name="connsiteX943" fmla="*/ 785160 w 3499396"/>
              <a:gd name="connsiteY943" fmla="*/ 248682 h 1184924"/>
              <a:gd name="connsiteX944" fmla="*/ 783735 w 3499396"/>
              <a:gd name="connsiteY944" fmla="*/ 252111 h 1184924"/>
              <a:gd name="connsiteX945" fmla="*/ 793899 w 3499396"/>
              <a:gd name="connsiteY945" fmla="*/ 247253 h 1184924"/>
              <a:gd name="connsiteX946" fmla="*/ 785255 w 3499396"/>
              <a:gd name="connsiteY946" fmla="*/ 248682 h 1184924"/>
              <a:gd name="connsiteX947" fmla="*/ 719901 w 3499396"/>
              <a:gd name="connsiteY947" fmla="*/ 174387 h 1184924"/>
              <a:gd name="connsiteX948" fmla="*/ 702897 w 3499396"/>
              <a:gd name="connsiteY948" fmla="*/ 180578 h 1184924"/>
              <a:gd name="connsiteX949" fmla="*/ 730730 w 3499396"/>
              <a:gd name="connsiteY949" fmla="*/ 172863 h 1184924"/>
              <a:gd name="connsiteX950" fmla="*/ 746973 w 3499396"/>
              <a:gd name="connsiteY950" fmla="*/ 165814 h 1184924"/>
              <a:gd name="connsiteX951" fmla="*/ 719996 w 3499396"/>
              <a:gd name="connsiteY951" fmla="*/ 174387 h 1184924"/>
              <a:gd name="connsiteX952" fmla="*/ 669555 w 3499396"/>
              <a:gd name="connsiteY952" fmla="*/ 173339 h 1184924"/>
              <a:gd name="connsiteX953" fmla="*/ 671740 w 3499396"/>
              <a:gd name="connsiteY953" fmla="*/ 175720 h 1184924"/>
              <a:gd name="connsiteX954" fmla="*/ 683614 w 3499396"/>
              <a:gd name="connsiteY954" fmla="*/ 170101 h 1184924"/>
              <a:gd name="connsiteX955" fmla="*/ 669650 w 3499396"/>
              <a:gd name="connsiteY955" fmla="*/ 173339 h 1184924"/>
              <a:gd name="connsiteX956" fmla="*/ 1353496 w 3499396"/>
              <a:gd name="connsiteY956" fmla="*/ 111712 h 1184924"/>
              <a:gd name="connsiteX957" fmla="*/ 1332883 w 3499396"/>
              <a:gd name="connsiteY957" fmla="*/ 116570 h 1184924"/>
              <a:gd name="connsiteX958" fmla="*/ 1321959 w 3499396"/>
              <a:gd name="connsiteY958" fmla="*/ 119047 h 1184924"/>
              <a:gd name="connsiteX959" fmla="*/ 1311795 w 3499396"/>
              <a:gd name="connsiteY959" fmla="*/ 125619 h 1184924"/>
              <a:gd name="connsiteX960" fmla="*/ 1306380 w 3499396"/>
              <a:gd name="connsiteY960" fmla="*/ 122857 h 1184924"/>
              <a:gd name="connsiteX961" fmla="*/ 1302296 w 3499396"/>
              <a:gd name="connsiteY961" fmla="*/ 119618 h 1184924"/>
              <a:gd name="connsiteX962" fmla="*/ 1284437 w 3499396"/>
              <a:gd name="connsiteY962" fmla="*/ 120856 h 1184924"/>
              <a:gd name="connsiteX963" fmla="*/ 1288902 w 3499396"/>
              <a:gd name="connsiteY963" fmla="*/ 122857 h 1184924"/>
              <a:gd name="connsiteX964" fmla="*/ 1275508 w 3499396"/>
              <a:gd name="connsiteY964" fmla="*/ 127524 h 1184924"/>
              <a:gd name="connsiteX965" fmla="*/ 1285577 w 3499396"/>
              <a:gd name="connsiteY965" fmla="*/ 126190 h 1184924"/>
              <a:gd name="connsiteX966" fmla="*/ 1295551 w 3499396"/>
              <a:gd name="connsiteY966" fmla="*/ 127238 h 1184924"/>
              <a:gd name="connsiteX967" fmla="*/ 1290612 w 3499396"/>
              <a:gd name="connsiteY967" fmla="*/ 130572 h 1184924"/>
              <a:gd name="connsiteX968" fmla="*/ 1301536 w 3499396"/>
              <a:gd name="connsiteY968" fmla="*/ 129810 h 1184924"/>
              <a:gd name="connsiteX969" fmla="*/ 1304196 w 3499396"/>
              <a:gd name="connsiteY969" fmla="*/ 132001 h 1184924"/>
              <a:gd name="connsiteX970" fmla="*/ 1323194 w 3499396"/>
              <a:gd name="connsiteY970" fmla="*/ 129810 h 1184924"/>
              <a:gd name="connsiteX971" fmla="*/ 1344282 w 3499396"/>
              <a:gd name="connsiteY971" fmla="*/ 127810 h 1184924"/>
              <a:gd name="connsiteX972" fmla="*/ 1372210 w 3499396"/>
              <a:gd name="connsiteY972" fmla="*/ 121237 h 1184924"/>
              <a:gd name="connsiteX973" fmla="*/ 1389308 w 3499396"/>
              <a:gd name="connsiteY973" fmla="*/ 116094 h 1184924"/>
              <a:gd name="connsiteX974" fmla="*/ 1395388 w 3499396"/>
              <a:gd name="connsiteY974" fmla="*/ 111712 h 1184924"/>
              <a:gd name="connsiteX975" fmla="*/ 1398523 w 3499396"/>
              <a:gd name="connsiteY975" fmla="*/ 109236 h 1184924"/>
              <a:gd name="connsiteX976" fmla="*/ 1382659 w 3499396"/>
              <a:gd name="connsiteY976" fmla="*/ 109236 h 1184924"/>
              <a:gd name="connsiteX977" fmla="*/ 1374300 w 3499396"/>
              <a:gd name="connsiteY977" fmla="*/ 107998 h 1184924"/>
              <a:gd name="connsiteX978" fmla="*/ 1353781 w 3499396"/>
              <a:gd name="connsiteY978" fmla="*/ 111712 h 1184924"/>
              <a:gd name="connsiteX979" fmla="*/ 2353666 w 3499396"/>
              <a:gd name="connsiteY979" fmla="*/ 423847 h 1184924"/>
              <a:gd name="connsiteX980" fmla="*/ 2353666 w 3499396"/>
              <a:gd name="connsiteY980" fmla="*/ 428228 h 1184924"/>
              <a:gd name="connsiteX981" fmla="*/ 2355946 w 3499396"/>
              <a:gd name="connsiteY981" fmla="*/ 435562 h 1184924"/>
              <a:gd name="connsiteX982" fmla="*/ 2360980 w 3499396"/>
              <a:gd name="connsiteY982" fmla="*/ 440801 h 1184924"/>
              <a:gd name="connsiteX983" fmla="*/ 2370479 w 3499396"/>
              <a:gd name="connsiteY983" fmla="*/ 442611 h 1184924"/>
              <a:gd name="connsiteX984" fmla="*/ 2375324 w 3499396"/>
              <a:gd name="connsiteY984" fmla="*/ 438229 h 1184924"/>
              <a:gd name="connsiteX985" fmla="*/ 2363070 w 3499396"/>
              <a:gd name="connsiteY985" fmla="*/ 427942 h 1184924"/>
              <a:gd name="connsiteX986" fmla="*/ 2353951 w 3499396"/>
              <a:gd name="connsiteY986" fmla="*/ 423847 h 1184924"/>
              <a:gd name="connsiteX987" fmla="*/ 2348916 w 3499396"/>
              <a:gd name="connsiteY987" fmla="*/ 419941 h 1184924"/>
              <a:gd name="connsiteX988" fmla="*/ 2351576 w 3499396"/>
              <a:gd name="connsiteY988" fmla="*/ 421846 h 1184924"/>
              <a:gd name="connsiteX989" fmla="*/ 2352051 w 3499396"/>
              <a:gd name="connsiteY989" fmla="*/ 421084 h 1184924"/>
              <a:gd name="connsiteX990" fmla="*/ 2350436 w 3499396"/>
              <a:gd name="connsiteY990" fmla="*/ 419846 h 1184924"/>
              <a:gd name="connsiteX991" fmla="*/ 2348821 w 3499396"/>
              <a:gd name="connsiteY991" fmla="*/ 419846 h 1184924"/>
              <a:gd name="connsiteX992" fmla="*/ 2853608 w 3499396"/>
              <a:gd name="connsiteY992" fmla="*/ 701881 h 1184924"/>
              <a:gd name="connsiteX993" fmla="*/ 2853608 w 3499396"/>
              <a:gd name="connsiteY993" fmla="*/ 701881 h 1184924"/>
              <a:gd name="connsiteX994" fmla="*/ 2825111 w 3499396"/>
              <a:gd name="connsiteY994" fmla="*/ 697690 h 1184924"/>
              <a:gd name="connsiteX995" fmla="*/ 2788254 w 3499396"/>
              <a:gd name="connsiteY995" fmla="*/ 699500 h 1184924"/>
              <a:gd name="connsiteX996" fmla="*/ 2788254 w 3499396"/>
              <a:gd name="connsiteY996" fmla="*/ 703120 h 1184924"/>
              <a:gd name="connsiteX997" fmla="*/ 2782079 w 3499396"/>
              <a:gd name="connsiteY997" fmla="*/ 698262 h 1184924"/>
              <a:gd name="connsiteX998" fmla="*/ 2782079 w 3499396"/>
              <a:gd name="connsiteY998" fmla="*/ 707025 h 1184924"/>
              <a:gd name="connsiteX999" fmla="*/ 2791008 w 3499396"/>
              <a:gd name="connsiteY999" fmla="*/ 721884 h 1184924"/>
              <a:gd name="connsiteX1000" fmla="*/ 2792338 w 3499396"/>
              <a:gd name="connsiteY1000" fmla="*/ 734552 h 1184924"/>
              <a:gd name="connsiteX1001" fmla="*/ 2812382 w 3499396"/>
              <a:gd name="connsiteY1001" fmla="*/ 756936 h 1184924"/>
              <a:gd name="connsiteX1002" fmla="*/ 2823211 w 3499396"/>
              <a:gd name="connsiteY1002" fmla="*/ 772271 h 1184924"/>
              <a:gd name="connsiteX1003" fmla="*/ 2831380 w 3499396"/>
              <a:gd name="connsiteY1003" fmla="*/ 792559 h 1184924"/>
              <a:gd name="connsiteX1004" fmla="*/ 2830620 w 3499396"/>
              <a:gd name="connsiteY1004" fmla="*/ 800560 h 1184924"/>
              <a:gd name="connsiteX1005" fmla="*/ 2863297 w 3499396"/>
              <a:gd name="connsiteY1005" fmla="*/ 817420 h 1184924"/>
              <a:gd name="connsiteX1006" fmla="*/ 2882296 w 3499396"/>
              <a:gd name="connsiteY1006" fmla="*/ 817420 h 1184924"/>
              <a:gd name="connsiteX1007" fmla="*/ 2904049 w 3499396"/>
              <a:gd name="connsiteY1007" fmla="*/ 822563 h 1184924"/>
              <a:gd name="connsiteX1008" fmla="*/ 2922192 w 3499396"/>
              <a:gd name="connsiteY1008" fmla="*/ 825802 h 1184924"/>
              <a:gd name="connsiteX1009" fmla="*/ 2929982 w 3499396"/>
              <a:gd name="connsiteY1009" fmla="*/ 822087 h 1184924"/>
              <a:gd name="connsiteX1010" fmla="*/ 2943090 w 3499396"/>
              <a:gd name="connsiteY1010" fmla="*/ 823039 h 1184924"/>
              <a:gd name="connsiteX1011" fmla="*/ 2961234 w 3499396"/>
              <a:gd name="connsiteY1011" fmla="*/ 828278 h 1184924"/>
              <a:gd name="connsiteX1012" fmla="*/ 2980232 w 3499396"/>
              <a:gd name="connsiteY1012" fmla="*/ 831898 h 1184924"/>
              <a:gd name="connsiteX1013" fmla="*/ 3015094 w 3499396"/>
              <a:gd name="connsiteY1013" fmla="*/ 849805 h 1184924"/>
              <a:gd name="connsiteX1014" fmla="*/ 3039412 w 3499396"/>
              <a:gd name="connsiteY1014" fmla="*/ 868855 h 1184924"/>
              <a:gd name="connsiteX1015" fmla="*/ 3049766 w 3499396"/>
              <a:gd name="connsiteY1015" fmla="*/ 879523 h 1184924"/>
              <a:gd name="connsiteX1016" fmla="*/ 3055941 w 3499396"/>
              <a:gd name="connsiteY1016" fmla="*/ 879523 h 1184924"/>
              <a:gd name="connsiteX1017" fmla="*/ 3069335 w 3499396"/>
              <a:gd name="connsiteY1017" fmla="*/ 877332 h 1184924"/>
              <a:gd name="connsiteX1018" fmla="*/ 3069335 w 3499396"/>
              <a:gd name="connsiteY1018" fmla="*/ 885428 h 1184924"/>
              <a:gd name="connsiteX1019" fmla="*/ 3069335 w 3499396"/>
              <a:gd name="connsiteY1019" fmla="*/ 891810 h 1184924"/>
              <a:gd name="connsiteX1020" fmla="*/ 3075984 w 3499396"/>
              <a:gd name="connsiteY1020" fmla="*/ 891143 h 1184924"/>
              <a:gd name="connsiteX1021" fmla="*/ 3082539 w 3499396"/>
              <a:gd name="connsiteY1021" fmla="*/ 903145 h 1184924"/>
              <a:gd name="connsiteX1022" fmla="*/ 3090233 w 3499396"/>
              <a:gd name="connsiteY1022" fmla="*/ 909622 h 1184924"/>
              <a:gd name="connsiteX1023" fmla="*/ 3103342 w 3499396"/>
              <a:gd name="connsiteY1023" fmla="*/ 924862 h 1184924"/>
              <a:gd name="connsiteX1024" fmla="*/ 3129750 w 3499396"/>
              <a:gd name="connsiteY1024" fmla="*/ 948103 h 1184924"/>
              <a:gd name="connsiteX1025" fmla="*/ 3149318 w 3499396"/>
              <a:gd name="connsiteY1025" fmla="*/ 957628 h 1184924"/>
              <a:gd name="connsiteX1026" fmla="*/ 3159862 w 3499396"/>
              <a:gd name="connsiteY1026" fmla="*/ 959628 h 1184924"/>
              <a:gd name="connsiteX1027" fmla="*/ 3175441 w 3499396"/>
              <a:gd name="connsiteY1027" fmla="*/ 972201 h 1184924"/>
              <a:gd name="connsiteX1028" fmla="*/ 3196054 w 3499396"/>
              <a:gd name="connsiteY1028" fmla="*/ 976392 h 1184924"/>
              <a:gd name="connsiteX1029" fmla="*/ 3208023 w 3499396"/>
              <a:gd name="connsiteY1029" fmla="*/ 979535 h 1184924"/>
              <a:gd name="connsiteX1030" fmla="*/ 3212107 w 3499396"/>
              <a:gd name="connsiteY1030" fmla="*/ 968677 h 1184924"/>
              <a:gd name="connsiteX1031" fmla="*/ 3212582 w 3499396"/>
              <a:gd name="connsiteY1031" fmla="*/ 952198 h 1184924"/>
              <a:gd name="connsiteX1032" fmla="*/ 3219042 w 3499396"/>
              <a:gd name="connsiteY1032" fmla="*/ 941245 h 1184924"/>
              <a:gd name="connsiteX1033" fmla="*/ 3215622 w 3499396"/>
              <a:gd name="connsiteY1033" fmla="*/ 910765 h 1184924"/>
              <a:gd name="connsiteX1034" fmla="*/ 3207168 w 3499396"/>
              <a:gd name="connsiteY1034" fmla="*/ 894191 h 1184924"/>
              <a:gd name="connsiteX1035" fmla="*/ 3190829 w 3499396"/>
              <a:gd name="connsiteY1035" fmla="*/ 873998 h 1184924"/>
              <a:gd name="connsiteX1036" fmla="*/ 3172401 w 3499396"/>
              <a:gd name="connsiteY1036" fmla="*/ 856853 h 1184924"/>
              <a:gd name="connsiteX1037" fmla="*/ 3165181 w 3499396"/>
              <a:gd name="connsiteY1037" fmla="*/ 846566 h 1184924"/>
              <a:gd name="connsiteX1038" fmla="*/ 3152832 w 3499396"/>
              <a:gd name="connsiteY1038" fmla="*/ 838279 h 1184924"/>
              <a:gd name="connsiteX1039" fmla="*/ 3141339 w 3499396"/>
              <a:gd name="connsiteY1039" fmla="*/ 824563 h 1184924"/>
              <a:gd name="connsiteX1040" fmla="*/ 3119490 w 3499396"/>
              <a:gd name="connsiteY1040" fmla="*/ 809228 h 1184924"/>
              <a:gd name="connsiteX1041" fmla="*/ 3111321 w 3499396"/>
              <a:gd name="connsiteY1041" fmla="*/ 798179 h 1184924"/>
              <a:gd name="connsiteX1042" fmla="*/ 3099067 w 3499396"/>
              <a:gd name="connsiteY1042" fmla="*/ 782082 h 1184924"/>
              <a:gd name="connsiteX1043" fmla="*/ 3093178 w 3499396"/>
              <a:gd name="connsiteY1043" fmla="*/ 773700 h 1184924"/>
              <a:gd name="connsiteX1044" fmla="*/ 3083678 w 3499396"/>
              <a:gd name="connsiteY1044" fmla="*/ 762460 h 1184924"/>
              <a:gd name="connsiteX1045" fmla="*/ 3069239 w 3499396"/>
              <a:gd name="connsiteY1045" fmla="*/ 751030 h 1184924"/>
              <a:gd name="connsiteX1046" fmla="*/ 3051856 w 3499396"/>
              <a:gd name="connsiteY1046" fmla="*/ 730266 h 1184924"/>
              <a:gd name="connsiteX1047" fmla="*/ 3046537 w 3499396"/>
              <a:gd name="connsiteY1047" fmla="*/ 730266 h 1184924"/>
              <a:gd name="connsiteX1048" fmla="*/ 3045967 w 3499396"/>
              <a:gd name="connsiteY1048" fmla="*/ 740267 h 1184924"/>
              <a:gd name="connsiteX1049" fmla="*/ 3055466 w 3499396"/>
              <a:gd name="connsiteY1049" fmla="*/ 755888 h 1184924"/>
              <a:gd name="connsiteX1050" fmla="*/ 3051381 w 3499396"/>
              <a:gd name="connsiteY1050" fmla="*/ 768271 h 1184924"/>
              <a:gd name="connsiteX1051" fmla="*/ 3039792 w 3499396"/>
              <a:gd name="connsiteY1051" fmla="*/ 762746 h 1184924"/>
              <a:gd name="connsiteX1052" fmla="*/ 3024688 w 3499396"/>
              <a:gd name="connsiteY1052" fmla="*/ 750268 h 1184924"/>
              <a:gd name="connsiteX1053" fmla="*/ 2992771 w 3499396"/>
              <a:gd name="connsiteY1053" fmla="*/ 729790 h 1184924"/>
              <a:gd name="connsiteX1054" fmla="*/ 2989541 w 3499396"/>
              <a:gd name="connsiteY1054" fmla="*/ 721789 h 1184924"/>
              <a:gd name="connsiteX1055" fmla="*/ 2995241 w 3499396"/>
              <a:gd name="connsiteY1055" fmla="*/ 716074 h 1184924"/>
              <a:gd name="connsiteX1056" fmla="*/ 2990206 w 3499396"/>
              <a:gd name="connsiteY1056" fmla="*/ 709216 h 1184924"/>
              <a:gd name="connsiteX1057" fmla="*/ 2964463 w 3499396"/>
              <a:gd name="connsiteY1057" fmla="*/ 697024 h 1184924"/>
              <a:gd name="connsiteX1058" fmla="*/ 2950025 w 3499396"/>
              <a:gd name="connsiteY1058" fmla="*/ 694071 h 1184924"/>
              <a:gd name="connsiteX1059" fmla="*/ 2950025 w 3499396"/>
              <a:gd name="connsiteY1059" fmla="*/ 697309 h 1184924"/>
              <a:gd name="connsiteX1060" fmla="*/ 2930361 w 3499396"/>
              <a:gd name="connsiteY1060" fmla="*/ 690642 h 1184924"/>
              <a:gd name="connsiteX1061" fmla="*/ 2927417 w 3499396"/>
              <a:gd name="connsiteY1061" fmla="*/ 697786 h 1184924"/>
              <a:gd name="connsiteX1062" fmla="*/ 2926847 w 3499396"/>
              <a:gd name="connsiteY1062" fmla="*/ 702739 h 1184924"/>
              <a:gd name="connsiteX1063" fmla="*/ 2901484 w 3499396"/>
              <a:gd name="connsiteY1063" fmla="*/ 688165 h 1184924"/>
              <a:gd name="connsiteX1064" fmla="*/ 2889040 w 3499396"/>
              <a:gd name="connsiteY1064" fmla="*/ 685403 h 1184924"/>
              <a:gd name="connsiteX1065" fmla="*/ 2862537 w 3499396"/>
              <a:gd name="connsiteY1065" fmla="*/ 690166 h 1184924"/>
              <a:gd name="connsiteX1066" fmla="*/ 2853893 w 3499396"/>
              <a:gd name="connsiteY1066" fmla="*/ 702072 h 1184924"/>
              <a:gd name="connsiteX1067" fmla="*/ 2523986 w 3499396"/>
              <a:gd name="connsiteY1067" fmla="*/ 476234 h 1184924"/>
              <a:gd name="connsiteX1068" fmla="*/ 2523511 w 3499396"/>
              <a:gd name="connsiteY1068" fmla="*/ 478425 h 1184924"/>
              <a:gd name="connsiteX1069" fmla="*/ 2537760 w 3499396"/>
              <a:gd name="connsiteY1069" fmla="*/ 487950 h 1184924"/>
              <a:gd name="connsiteX1070" fmla="*/ 2549634 w 3499396"/>
              <a:gd name="connsiteY1070" fmla="*/ 493474 h 1184924"/>
              <a:gd name="connsiteX1071" fmla="*/ 2558373 w 3499396"/>
              <a:gd name="connsiteY1071" fmla="*/ 501475 h 1184924"/>
              <a:gd name="connsiteX1072" fmla="*/ 2567872 w 3499396"/>
              <a:gd name="connsiteY1072" fmla="*/ 507476 h 1184924"/>
              <a:gd name="connsiteX1073" fmla="*/ 2577372 w 3499396"/>
              <a:gd name="connsiteY1073" fmla="*/ 515668 h 1184924"/>
              <a:gd name="connsiteX1074" fmla="*/ 2586871 w 3499396"/>
              <a:gd name="connsiteY1074" fmla="*/ 523002 h 1184924"/>
              <a:gd name="connsiteX1075" fmla="*/ 2599505 w 3499396"/>
              <a:gd name="connsiteY1075" fmla="*/ 535384 h 1184924"/>
              <a:gd name="connsiteX1076" fmla="*/ 2623253 w 3499396"/>
              <a:gd name="connsiteY1076" fmla="*/ 551196 h 1184924"/>
              <a:gd name="connsiteX1077" fmla="*/ 2644151 w 3499396"/>
              <a:gd name="connsiteY1077" fmla="*/ 564626 h 1184924"/>
              <a:gd name="connsiteX1078" fmla="*/ 2652985 w 3499396"/>
              <a:gd name="connsiteY1078" fmla="*/ 566531 h 1184924"/>
              <a:gd name="connsiteX1079" fmla="*/ 2655740 w 3499396"/>
              <a:gd name="connsiteY1079" fmla="*/ 559387 h 1184924"/>
              <a:gd name="connsiteX1080" fmla="*/ 2647191 w 3499396"/>
              <a:gd name="connsiteY1080" fmla="*/ 548243 h 1184924"/>
              <a:gd name="connsiteX1081" fmla="*/ 2636457 w 3499396"/>
              <a:gd name="connsiteY1081" fmla="*/ 542719 h 1184924"/>
              <a:gd name="connsiteX1082" fmla="*/ 2626483 w 3499396"/>
              <a:gd name="connsiteY1082" fmla="*/ 534051 h 1184924"/>
              <a:gd name="connsiteX1083" fmla="*/ 2620973 w 3499396"/>
              <a:gd name="connsiteY1083" fmla="*/ 529765 h 1184924"/>
              <a:gd name="connsiteX1084" fmla="*/ 2618123 w 3499396"/>
              <a:gd name="connsiteY1084" fmla="*/ 524812 h 1184924"/>
              <a:gd name="connsiteX1085" fmla="*/ 2609289 w 3499396"/>
              <a:gd name="connsiteY1085" fmla="*/ 518906 h 1184924"/>
              <a:gd name="connsiteX1086" fmla="*/ 2592285 w 3499396"/>
              <a:gd name="connsiteY1086" fmla="*/ 511000 h 1184924"/>
              <a:gd name="connsiteX1087" fmla="*/ 2569013 w 3499396"/>
              <a:gd name="connsiteY1087" fmla="*/ 498523 h 1184924"/>
              <a:gd name="connsiteX1088" fmla="*/ 2552389 w 3499396"/>
              <a:gd name="connsiteY1088" fmla="*/ 487855 h 1184924"/>
              <a:gd name="connsiteX1089" fmla="*/ 2524271 w 3499396"/>
              <a:gd name="connsiteY1089" fmla="*/ 476425 h 1184924"/>
              <a:gd name="connsiteX1090" fmla="*/ 2667329 w 3499396"/>
              <a:gd name="connsiteY1090" fmla="*/ 571484 h 1184924"/>
              <a:gd name="connsiteX1091" fmla="*/ 2657830 w 3499396"/>
              <a:gd name="connsiteY1091" fmla="*/ 570151 h 1184924"/>
              <a:gd name="connsiteX1092" fmla="*/ 2661344 w 3499396"/>
              <a:gd name="connsiteY1092" fmla="*/ 574056 h 1184924"/>
              <a:gd name="connsiteX1093" fmla="*/ 2665999 w 3499396"/>
              <a:gd name="connsiteY1093" fmla="*/ 577104 h 1184924"/>
              <a:gd name="connsiteX1094" fmla="*/ 2674738 w 3499396"/>
              <a:gd name="connsiteY1094" fmla="*/ 581390 h 1184924"/>
              <a:gd name="connsiteX1095" fmla="*/ 2695732 w 3499396"/>
              <a:gd name="connsiteY1095" fmla="*/ 588058 h 1184924"/>
              <a:gd name="connsiteX1096" fmla="*/ 2715395 w 3499396"/>
              <a:gd name="connsiteY1096" fmla="*/ 597011 h 1184924"/>
              <a:gd name="connsiteX1097" fmla="*/ 2746837 w 3499396"/>
              <a:gd name="connsiteY1097" fmla="*/ 607298 h 1184924"/>
              <a:gd name="connsiteX1098" fmla="*/ 2745887 w 3499396"/>
              <a:gd name="connsiteY1098" fmla="*/ 603869 h 1184924"/>
              <a:gd name="connsiteX1099" fmla="*/ 2731733 w 3499396"/>
              <a:gd name="connsiteY1099" fmla="*/ 595963 h 1184924"/>
              <a:gd name="connsiteX1100" fmla="*/ 2710455 w 3499396"/>
              <a:gd name="connsiteY1100" fmla="*/ 586438 h 1184924"/>
              <a:gd name="connsiteX1101" fmla="*/ 2701621 w 3499396"/>
              <a:gd name="connsiteY1101" fmla="*/ 585295 h 1184924"/>
              <a:gd name="connsiteX1102" fmla="*/ 2685757 w 3499396"/>
              <a:gd name="connsiteY1102" fmla="*/ 578914 h 1184924"/>
              <a:gd name="connsiteX1103" fmla="*/ 2673124 w 3499396"/>
              <a:gd name="connsiteY1103" fmla="*/ 572341 h 1184924"/>
              <a:gd name="connsiteX1104" fmla="*/ 2667614 w 3499396"/>
              <a:gd name="connsiteY1104" fmla="*/ 571579 h 1184924"/>
              <a:gd name="connsiteX1105" fmla="*/ 2776190 w 3499396"/>
              <a:gd name="connsiteY1105" fmla="*/ 615299 h 1184924"/>
              <a:gd name="connsiteX1106" fmla="*/ 2769540 w 3499396"/>
              <a:gd name="connsiteY1106" fmla="*/ 615299 h 1184924"/>
              <a:gd name="connsiteX1107" fmla="*/ 2781509 w 3499396"/>
              <a:gd name="connsiteY1107" fmla="*/ 620062 h 1184924"/>
              <a:gd name="connsiteX1108" fmla="*/ 2802122 w 3499396"/>
              <a:gd name="connsiteY1108" fmla="*/ 624538 h 1184924"/>
              <a:gd name="connsiteX1109" fmla="*/ 2795283 w 3499396"/>
              <a:gd name="connsiteY1109" fmla="*/ 621205 h 1184924"/>
              <a:gd name="connsiteX1110" fmla="*/ 2785784 w 3499396"/>
              <a:gd name="connsiteY1110" fmla="*/ 618823 h 1184924"/>
              <a:gd name="connsiteX1111" fmla="*/ 2776475 w 3499396"/>
              <a:gd name="connsiteY1111" fmla="*/ 615394 h 1184924"/>
              <a:gd name="connsiteX1112" fmla="*/ 2814187 w 3499396"/>
              <a:gd name="connsiteY1112" fmla="*/ 627491 h 1184924"/>
              <a:gd name="connsiteX1113" fmla="*/ 2814187 w 3499396"/>
              <a:gd name="connsiteY1113" fmla="*/ 629682 h 1184924"/>
              <a:gd name="connsiteX1114" fmla="*/ 2829765 w 3499396"/>
              <a:gd name="connsiteY1114" fmla="*/ 635778 h 1184924"/>
              <a:gd name="connsiteX1115" fmla="*/ 2841734 w 3499396"/>
              <a:gd name="connsiteY1115" fmla="*/ 638064 h 1184924"/>
              <a:gd name="connsiteX1116" fmla="*/ 2858168 w 3499396"/>
              <a:gd name="connsiteY1116" fmla="*/ 642826 h 1184924"/>
              <a:gd name="connsiteX1117" fmla="*/ 2864247 w 3499396"/>
              <a:gd name="connsiteY1117" fmla="*/ 644636 h 1184924"/>
              <a:gd name="connsiteX1118" fmla="*/ 2859118 w 3499396"/>
              <a:gd name="connsiteY1118" fmla="*/ 642255 h 1184924"/>
              <a:gd name="connsiteX1119" fmla="*/ 2847624 w 3499396"/>
              <a:gd name="connsiteY1119" fmla="*/ 638350 h 1184924"/>
              <a:gd name="connsiteX1120" fmla="*/ 2833850 w 3499396"/>
              <a:gd name="connsiteY1120" fmla="*/ 635397 h 1184924"/>
              <a:gd name="connsiteX1121" fmla="*/ 2823211 w 3499396"/>
              <a:gd name="connsiteY1121" fmla="*/ 631111 h 1184924"/>
              <a:gd name="connsiteX1122" fmla="*/ 2814281 w 3499396"/>
              <a:gd name="connsiteY1122" fmla="*/ 627586 h 1184924"/>
              <a:gd name="connsiteX1123" fmla="*/ 2857218 w 3499396"/>
              <a:gd name="connsiteY1123" fmla="*/ 647113 h 1184924"/>
              <a:gd name="connsiteX1124" fmla="*/ 2857218 w 3499396"/>
              <a:gd name="connsiteY1124" fmla="*/ 647113 h 1184924"/>
              <a:gd name="connsiteX1125" fmla="*/ 2854178 w 3499396"/>
              <a:gd name="connsiteY1125" fmla="*/ 649780 h 1184924"/>
              <a:gd name="connsiteX1126" fmla="*/ 2854653 w 3499396"/>
              <a:gd name="connsiteY1126" fmla="*/ 651970 h 1184924"/>
              <a:gd name="connsiteX1127" fmla="*/ 2866242 w 3499396"/>
              <a:gd name="connsiteY1127" fmla="*/ 653018 h 1184924"/>
              <a:gd name="connsiteX1128" fmla="*/ 2875741 w 3499396"/>
              <a:gd name="connsiteY1128" fmla="*/ 653018 h 1184924"/>
              <a:gd name="connsiteX1129" fmla="*/ 2886000 w 3499396"/>
              <a:gd name="connsiteY1129" fmla="*/ 652351 h 1184924"/>
              <a:gd name="connsiteX1130" fmla="*/ 2876501 w 3499396"/>
              <a:gd name="connsiteY1130" fmla="*/ 649303 h 1184924"/>
              <a:gd name="connsiteX1131" fmla="*/ 2865862 w 3499396"/>
              <a:gd name="connsiteY1131" fmla="*/ 647494 h 1184924"/>
              <a:gd name="connsiteX1132" fmla="*/ 2857313 w 3499396"/>
              <a:gd name="connsiteY1132" fmla="*/ 647208 h 1184924"/>
              <a:gd name="connsiteX1133" fmla="*/ 2815326 w 3499396"/>
              <a:gd name="connsiteY1133" fmla="*/ 634159 h 1184924"/>
              <a:gd name="connsiteX1134" fmla="*/ 2804212 w 3499396"/>
              <a:gd name="connsiteY1134" fmla="*/ 629872 h 1184924"/>
              <a:gd name="connsiteX1135" fmla="*/ 2808297 w 3499396"/>
              <a:gd name="connsiteY1135" fmla="*/ 633873 h 1184924"/>
              <a:gd name="connsiteX1136" fmla="*/ 2823021 w 3499396"/>
              <a:gd name="connsiteY1136" fmla="*/ 640159 h 1184924"/>
              <a:gd name="connsiteX1137" fmla="*/ 2815421 w 3499396"/>
              <a:gd name="connsiteY1137" fmla="*/ 634254 h 1184924"/>
              <a:gd name="connsiteX1138" fmla="*/ 2730309 w 3499396"/>
              <a:gd name="connsiteY1138" fmla="*/ 530146 h 1184924"/>
              <a:gd name="connsiteX1139" fmla="*/ 2730309 w 3499396"/>
              <a:gd name="connsiteY1139" fmla="*/ 533384 h 1184924"/>
              <a:gd name="connsiteX1140" fmla="*/ 2719859 w 3499396"/>
              <a:gd name="connsiteY1140" fmla="*/ 533384 h 1184924"/>
              <a:gd name="connsiteX1141" fmla="*/ 2708650 w 3499396"/>
              <a:gd name="connsiteY1141" fmla="*/ 535480 h 1184924"/>
              <a:gd name="connsiteX1142" fmla="*/ 2694972 w 3499396"/>
              <a:gd name="connsiteY1142" fmla="*/ 536146 h 1184924"/>
              <a:gd name="connsiteX1143" fmla="*/ 2698201 w 3499396"/>
              <a:gd name="connsiteY1143" fmla="*/ 541099 h 1184924"/>
              <a:gd name="connsiteX1144" fmla="*/ 2688702 w 3499396"/>
              <a:gd name="connsiteY1144" fmla="*/ 537766 h 1184924"/>
              <a:gd name="connsiteX1145" fmla="*/ 2680628 w 3499396"/>
              <a:gd name="connsiteY1145" fmla="*/ 532908 h 1184924"/>
              <a:gd name="connsiteX1146" fmla="*/ 2674833 w 3499396"/>
              <a:gd name="connsiteY1146" fmla="*/ 534432 h 1184924"/>
              <a:gd name="connsiteX1147" fmla="*/ 2677968 w 3499396"/>
              <a:gd name="connsiteY1147" fmla="*/ 540909 h 1184924"/>
              <a:gd name="connsiteX1148" fmla="*/ 2677303 w 3499396"/>
              <a:gd name="connsiteY1148" fmla="*/ 544147 h 1184924"/>
              <a:gd name="connsiteX1149" fmla="*/ 2683098 w 3499396"/>
              <a:gd name="connsiteY1149" fmla="*/ 549958 h 1184924"/>
              <a:gd name="connsiteX1150" fmla="*/ 2690412 w 3499396"/>
              <a:gd name="connsiteY1150" fmla="*/ 552910 h 1184924"/>
              <a:gd name="connsiteX1151" fmla="*/ 2699246 w 3499396"/>
              <a:gd name="connsiteY1151" fmla="*/ 563864 h 1184924"/>
              <a:gd name="connsiteX1152" fmla="*/ 2710930 w 3499396"/>
              <a:gd name="connsiteY1152" fmla="*/ 567579 h 1184924"/>
              <a:gd name="connsiteX1153" fmla="*/ 2723089 w 3499396"/>
              <a:gd name="connsiteY1153" fmla="*/ 571960 h 1184924"/>
              <a:gd name="connsiteX1154" fmla="*/ 2736578 w 3499396"/>
              <a:gd name="connsiteY1154" fmla="*/ 576818 h 1184924"/>
              <a:gd name="connsiteX1155" fmla="*/ 2754437 w 3499396"/>
              <a:gd name="connsiteY1155" fmla="*/ 584533 h 1184924"/>
              <a:gd name="connsiteX1156" fmla="*/ 2759376 w 3499396"/>
              <a:gd name="connsiteY1156" fmla="*/ 583295 h 1184924"/>
              <a:gd name="connsiteX1157" fmla="*/ 2761086 w 3499396"/>
              <a:gd name="connsiteY1157" fmla="*/ 575008 h 1184924"/>
              <a:gd name="connsiteX1158" fmla="*/ 2765076 w 3499396"/>
              <a:gd name="connsiteY1158" fmla="*/ 571579 h 1184924"/>
              <a:gd name="connsiteX1159" fmla="*/ 2765550 w 3499396"/>
              <a:gd name="connsiteY1159" fmla="*/ 564721 h 1184924"/>
              <a:gd name="connsiteX1160" fmla="*/ 2772580 w 3499396"/>
              <a:gd name="connsiteY1160" fmla="*/ 566531 h 1184924"/>
              <a:gd name="connsiteX1161" fmla="*/ 2773815 w 3499396"/>
              <a:gd name="connsiteY1161" fmla="*/ 564245 h 1184924"/>
              <a:gd name="connsiteX1162" fmla="*/ 2764316 w 3499396"/>
              <a:gd name="connsiteY1162" fmla="*/ 558625 h 1184924"/>
              <a:gd name="connsiteX1163" fmla="*/ 2759566 w 3499396"/>
              <a:gd name="connsiteY1163" fmla="*/ 551005 h 1184924"/>
              <a:gd name="connsiteX1164" fmla="*/ 2757191 w 3499396"/>
              <a:gd name="connsiteY1164" fmla="*/ 546243 h 1184924"/>
              <a:gd name="connsiteX1165" fmla="*/ 2761846 w 3499396"/>
              <a:gd name="connsiteY1165" fmla="*/ 543957 h 1184924"/>
              <a:gd name="connsiteX1166" fmla="*/ 2766406 w 3499396"/>
              <a:gd name="connsiteY1166" fmla="*/ 542433 h 1184924"/>
              <a:gd name="connsiteX1167" fmla="*/ 2760706 w 3499396"/>
              <a:gd name="connsiteY1167" fmla="*/ 538432 h 1184924"/>
              <a:gd name="connsiteX1168" fmla="*/ 2741708 w 3499396"/>
              <a:gd name="connsiteY1168" fmla="*/ 525955 h 1184924"/>
              <a:gd name="connsiteX1169" fmla="*/ 2730404 w 3499396"/>
              <a:gd name="connsiteY1169" fmla="*/ 530241 h 1184924"/>
              <a:gd name="connsiteX1170" fmla="*/ 3431728 w 3499396"/>
              <a:gd name="connsiteY1170" fmla="*/ 1069927 h 1184924"/>
              <a:gd name="connsiteX1171" fmla="*/ 3434103 w 3499396"/>
              <a:gd name="connsiteY1171" fmla="*/ 1074785 h 1184924"/>
              <a:gd name="connsiteX1172" fmla="*/ 3442748 w 3499396"/>
              <a:gd name="connsiteY1172" fmla="*/ 1083072 h 1184924"/>
              <a:gd name="connsiteX1173" fmla="*/ 3453577 w 3499396"/>
              <a:gd name="connsiteY1173" fmla="*/ 1099169 h 1184924"/>
              <a:gd name="connsiteX1174" fmla="*/ 3459941 w 3499396"/>
              <a:gd name="connsiteY1174" fmla="*/ 1107361 h 1184924"/>
              <a:gd name="connsiteX1175" fmla="*/ 3465261 w 3499396"/>
              <a:gd name="connsiteY1175" fmla="*/ 1122601 h 1184924"/>
              <a:gd name="connsiteX1176" fmla="*/ 3463741 w 3499396"/>
              <a:gd name="connsiteY1176" fmla="*/ 1130316 h 1184924"/>
              <a:gd name="connsiteX1177" fmla="*/ 3473240 w 3499396"/>
              <a:gd name="connsiteY1177" fmla="*/ 1139841 h 1184924"/>
              <a:gd name="connsiteX1178" fmla="*/ 3476565 w 3499396"/>
              <a:gd name="connsiteY1178" fmla="*/ 1146223 h 1184924"/>
              <a:gd name="connsiteX1179" fmla="*/ 3473145 w 3499396"/>
              <a:gd name="connsiteY1179" fmla="*/ 1148985 h 1184924"/>
              <a:gd name="connsiteX1180" fmla="*/ 3485494 w 3499396"/>
              <a:gd name="connsiteY1180" fmla="*/ 1157462 h 1184924"/>
              <a:gd name="connsiteX1181" fmla="*/ 3492238 w 3499396"/>
              <a:gd name="connsiteY1181" fmla="*/ 1148604 h 1184924"/>
              <a:gd name="connsiteX1182" fmla="*/ 3492238 w 3499396"/>
              <a:gd name="connsiteY1182" fmla="*/ 1143651 h 1184924"/>
              <a:gd name="connsiteX1183" fmla="*/ 3497938 w 3499396"/>
              <a:gd name="connsiteY1183" fmla="*/ 1142413 h 1184924"/>
              <a:gd name="connsiteX1184" fmla="*/ 3496703 w 3499396"/>
              <a:gd name="connsiteY1184" fmla="*/ 1132411 h 1184924"/>
              <a:gd name="connsiteX1185" fmla="*/ 3488059 w 3499396"/>
              <a:gd name="connsiteY1185" fmla="*/ 1129840 h 1184924"/>
              <a:gd name="connsiteX1186" fmla="*/ 3478560 w 3499396"/>
              <a:gd name="connsiteY1186" fmla="*/ 1122982 h 1184924"/>
              <a:gd name="connsiteX1187" fmla="*/ 3470200 w 3499396"/>
              <a:gd name="connsiteY1187" fmla="*/ 1113457 h 1184924"/>
              <a:gd name="connsiteX1188" fmla="*/ 3464881 w 3499396"/>
              <a:gd name="connsiteY1188" fmla="*/ 1105837 h 1184924"/>
              <a:gd name="connsiteX1189" fmla="*/ 3462126 w 3499396"/>
              <a:gd name="connsiteY1189" fmla="*/ 1107075 h 1184924"/>
              <a:gd name="connsiteX1190" fmla="*/ 3455287 w 3499396"/>
              <a:gd name="connsiteY1190" fmla="*/ 1097550 h 1184924"/>
              <a:gd name="connsiteX1191" fmla="*/ 3449397 w 3499396"/>
              <a:gd name="connsiteY1191" fmla="*/ 1088596 h 1184924"/>
              <a:gd name="connsiteX1192" fmla="*/ 3439898 w 3499396"/>
              <a:gd name="connsiteY1192" fmla="*/ 1076595 h 1184924"/>
              <a:gd name="connsiteX1193" fmla="*/ 3431824 w 3499396"/>
              <a:gd name="connsiteY1193" fmla="*/ 1070023 h 1184924"/>
              <a:gd name="connsiteX1194" fmla="*/ 3454242 w 3499396"/>
              <a:gd name="connsiteY1194" fmla="*/ 1132983 h 1184924"/>
              <a:gd name="connsiteX1195" fmla="*/ 3447402 w 3499396"/>
              <a:gd name="connsiteY1195" fmla="*/ 1137364 h 1184924"/>
              <a:gd name="connsiteX1196" fmla="*/ 3444172 w 3499396"/>
              <a:gd name="connsiteY1196" fmla="*/ 1145175 h 1184924"/>
              <a:gd name="connsiteX1197" fmla="*/ 3431254 w 3499396"/>
              <a:gd name="connsiteY1197" fmla="*/ 1146985 h 1184924"/>
              <a:gd name="connsiteX1198" fmla="*/ 3418430 w 3499396"/>
              <a:gd name="connsiteY1198" fmla="*/ 1147747 h 1184924"/>
              <a:gd name="connsiteX1199" fmla="*/ 3408930 w 3499396"/>
              <a:gd name="connsiteY1199" fmla="*/ 1157748 h 1184924"/>
              <a:gd name="connsiteX1200" fmla="*/ 3422419 w 3499396"/>
              <a:gd name="connsiteY1200" fmla="*/ 1168987 h 1184924"/>
              <a:gd name="connsiteX1201" fmla="*/ 3446357 w 3499396"/>
              <a:gd name="connsiteY1201" fmla="*/ 1184513 h 1184924"/>
              <a:gd name="connsiteX1202" fmla="*/ 3453672 w 3499396"/>
              <a:gd name="connsiteY1202" fmla="*/ 1167749 h 1184924"/>
              <a:gd name="connsiteX1203" fmla="*/ 3463171 w 3499396"/>
              <a:gd name="connsiteY1203" fmla="*/ 1163844 h 1184924"/>
              <a:gd name="connsiteX1204" fmla="*/ 3472670 w 3499396"/>
              <a:gd name="connsiteY1204" fmla="*/ 1155557 h 1184924"/>
              <a:gd name="connsiteX1205" fmla="*/ 3466971 w 3499396"/>
              <a:gd name="connsiteY1205" fmla="*/ 1144032 h 1184924"/>
              <a:gd name="connsiteX1206" fmla="*/ 3460796 w 3499396"/>
              <a:gd name="connsiteY1206" fmla="*/ 1142794 h 1184924"/>
              <a:gd name="connsiteX1207" fmla="*/ 3454337 w 3499396"/>
              <a:gd name="connsiteY1207" fmla="*/ 1133078 h 1184924"/>
              <a:gd name="connsiteX1208" fmla="*/ 3429259 w 3499396"/>
              <a:gd name="connsiteY1208" fmla="*/ 1171083 h 1184924"/>
              <a:gd name="connsiteX1209" fmla="*/ 3422799 w 3499396"/>
              <a:gd name="connsiteY1209" fmla="*/ 1175083 h 1184924"/>
              <a:gd name="connsiteX1210" fmla="*/ 3431349 w 3499396"/>
              <a:gd name="connsiteY1210" fmla="*/ 1178893 h 1184924"/>
              <a:gd name="connsiteX1211" fmla="*/ 3429734 w 3499396"/>
              <a:gd name="connsiteY1211" fmla="*/ 1171654 h 1184924"/>
              <a:gd name="connsiteX1212" fmla="*/ 3171736 w 3499396"/>
              <a:gd name="connsiteY1212" fmla="*/ 985536 h 1184924"/>
              <a:gd name="connsiteX1213" fmla="*/ 3169076 w 3499396"/>
              <a:gd name="connsiteY1213" fmla="*/ 991727 h 1184924"/>
              <a:gd name="connsiteX1214" fmla="*/ 3179335 w 3499396"/>
              <a:gd name="connsiteY1214" fmla="*/ 1007634 h 1184924"/>
              <a:gd name="connsiteX1215" fmla="*/ 3199948 w 3499396"/>
              <a:gd name="connsiteY1215" fmla="*/ 1021540 h 1184924"/>
              <a:gd name="connsiteX1216" fmla="*/ 3207928 w 3499396"/>
              <a:gd name="connsiteY1216" fmla="*/ 1014492 h 1184924"/>
              <a:gd name="connsiteX1217" fmla="*/ 3208593 w 3499396"/>
              <a:gd name="connsiteY1217" fmla="*/ 1002014 h 1184924"/>
              <a:gd name="connsiteX1218" fmla="*/ 3199758 w 3499396"/>
              <a:gd name="connsiteY1218" fmla="*/ 1001062 h 1184924"/>
              <a:gd name="connsiteX1219" fmla="*/ 3185130 w 3499396"/>
              <a:gd name="connsiteY1219" fmla="*/ 996394 h 1184924"/>
              <a:gd name="connsiteX1220" fmla="*/ 3171831 w 3499396"/>
              <a:gd name="connsiteY1220" fmla="*/ 986107 h 1184924"/>
              <a:gd name="connsiteX1221" fmla="*/ 2958669 w 3499396"/>
              <a:gd name="connsiteY1221" fmla="*/ 650065 h 1184924"/>
              <a:gd name="connsiteX1222" fmla="*/ 2939671 w 3499396"/>
              <a:gd name="connsiteY1222" fmla="*/ 635397 h 1184924"/>
              <a:gd name="connsiteX1223" fmla="*/ 2915448 w 3499396"/>
              <a:gd name="connsiteY1223" fmla="*/ 622538 h 1184924"/>
              <a:gd name="connsiteX1224" fmla="*/ 2914878 w 3499396"/>
              <a:gd name="connsiteY1224" fmla="*/ 625872 h 1184924"/>
              <a:gd name="connsiteX1225" fmla="*/ 2927227 w 3499396"/>
              <a:gd name="connsiteY1225" fmla="*/ 632730 h 1184924"/>
              <a:gd name="connsiteX1226" fmla="*/ 2939386 w 3499396"/>
              <a:gd name="connsiteY1226" fmla="*/ 639207 h 1184924"/>
              <a:gd name="connsiteX1227" fmla="*/ 2934541 w 3499396"/>
              <a:gd name="connsiteY1227" fmla="*/ 641874 h 1184924"/>
              <a:gd name="connsiteX1228" fmla="*/ 2961899 w 3499396"/>
              <a:gd name="connsiteY1228" fmla="*/ 658257 h 1184924"/>
              <a:gd name="connsiteX1229" fmla="*/ 2995716 w 3499396"/>
              <a:gd name="connsiteY1229" fmla="*/ 679783 h 1184924"/>
              <a:gd name="connsiteX1230" fmla="*/ 3000750 w 3499396"/>
              <a:gd name="connsiteY1230" fmla="*/ 689308 h 1184924"/>
              <a:gd name="connsiteX1231" fmla="*/ 2993531 w 3499396"/>
              <a:gd name="connsiteY1231" fmla="*/ 690070 h 1184924"/>
              <a:gd name="connsiteX1232" fmla="*/ 3015664 w 3499396"/>
              <a:gd name="connsiteY1232" fmla="*/ 700357 h 1184924"/>
              <a:gd name="connsiteX1233" fmla="*/ 3034093 w 3499396"/>
              <a:gd name="connsiteY1233" fmla="*/ 712645 h 1184924"/>
              <a:gd name="connsiteX1234" fmla="*/ 3055846 w 3499396"/>
              <a:gd name="connsiteY1234" fmla="*/ 715502 h 1184924"/>
              <a:gd name="connsiteX1235" fmla="*/ 3075604 w 3499396"/>
              <a:gd name="connsiteY1235" fmla="*/ 723789 h 1184924"/>
              <a:gd name="connsiteX1236" fmla="*/ 3113601 w 3499396"/>
              <a:gd name="connsiteY1236" fmla="*/ 750935 h 1184924"/>
              <a:gd name="connsiteX1237" fmla="*/ 3126520 w 3499396"/>
              <a:gd name="connsiteY1237" fmla="*/ 757412 h 1184924"/>
              <a:gd name="connsiteX1238" fmla="*/ 3091848 w 3499396"/>
              <a:gd name="connsiteY1238" fmla="*/ 727313 h 1184924"/>
              <a:gd name="connsiteX1239" fmla="*/ 3067910 w 3499396"/>
              <a:gd name="connsiteY1239" fmla="*/ 706263 h 1184924"/>
              <a:gd name="connsiteX1240" fmla="*/ 3027918 w 3499396"/>
              <a:gd name="connsiteY1240" fmla="*/ 676831 h 1184924"/>
              <a:gd name="connsiteX1241" fmla="*/ 2982227 w 3499396"/>
              <a:gd name="connsiteY1241" fmla="*/ 652161 h 1184924"/>
              <a:gd name="connsiteX1242" fmla="*/ 2958764 w 3499396"/>
              <a:gd name="connsiteY1242" fmla="*/ 650637 h 1184924"/>
              <a:gd name="connsiteX1243" fmla="*/ 2844109 w 3499396"/>
              <a:gd name="connsiteY1243" fmla="*/ 589677 h 1184924"/>
              <a:gd name="connsiteX1244" fmla="*/ 2832615 w 3499396"/>
              <a:gd name="connsiteY1244" fmla="*/ 585105 h 1184924"/>
              <a:gd name="connsiteX1245" fmla="*/ 2819696 w 3499396"/>
              <a:gd name="connsiteY1245" fmla="*/ 581295 h 1184924"/>
              <a:gd name="connsiteX1246" fmla="*/ 2795473 w 3499396"/>
              <a:gd name="connsiteY1246" fmla="*/ 573770 h 1184924"/>
              <a:gd name="connsiteX1247" fmla="*/ 2795473 w 3499396"/>
              <a:gd name="connsiteY1247" fmla="*/ 581771 h 1184924"/>
              <a:gd name="connsiteX1248" fmla="*/ 2789583 w 3499396"/>
              <a:gd name="connsiteY1248" fmla="*/ 593296 h 1184924"/>
              <a:gd name="connsiteX1249" fmla="*/ 2791673 w 3499396"/>
              <a:gd name="connsiteY1249" fmla="*/ 599869 h 1184924"/>
              <a:gd name="connsiteX1250" fmla="*/ 2800223 w 3499396"/>
              <a:gd name="connsiteY1250" fmla="*/ 604822 h 1184924"/>
              <a:gd name="connsiteX1251" fmla="*/ 2803642 w 3499396"/>
              <a:gd name="connsiteY1251" fmla="*/ 616823 h 1184924"/>
              <a:gd name="connsiteX1252" fmla="*/ 2815326 w 3499396"/>
              <a:gd name="connsiteY1252" fmla="*/ 623014 h 1184924"/>
              <a:gd name="connsiteX1253" fmla="*/ 2814376 w 3499396"/>
              <a:gd name="connsiteY1253" fmla="*/ 619109 h 1184924"/>
              <a:gd name="connsiteX1254" fmla="*/ 2813331 w 3499396"/>
              <a:gd name="connsiteY1254" fmla="*/ 610060 h 1184924"/>
              <a:gd name="connsiteX1255" fmla="*/ 2809912 w 3499396"/>
              <a:gd name="connsiteY1255" fmla="*/ 601964 h 1184924"/>
              <a:gd name="connsiteX1256" fmla="*/ 2814566 w 3499396"/>
              <a:gd name="connsiteY1256" fmla="*/ 604631 h 1184924"/>
              <a:gd name="connsiteX1257" fmla="*/ 2827010 w 3499396"/>
              <a:gd name="connsiteY1257" fmla="*/ 617490 h 1184924"/>
              <a:gd name="connsiteX1258" fmla="*/ 2838029 w 3499396"/>
              <a:gd name="connsiteY1258" fmla="*/ 623776 h 1184924"/>
              <a:gd name="connsiteX1259" fmla="*/ 2844584 w 3499396"/>
              <a:gd name="connsiteY1259" fmla="*/ 622443 h 1184924"/>
              <a:gd name="connsiteX1260" fmla="*/ 2835085 w 3499396"/>
              <a:gd name="connsiteY1260" fmla="*/ 616442 h 1184924"/>
              <a:gd name="connsiteX1261" fmla="*/ 2829290 w 3499396"/>
              <a:gd name="connsiteY1261" fmla="*/ 606917 h 1184924"/>
              <a:gd name="connsiteX1262" fmla="*/ 2825300 w 3499396"/>
              <a:gd name="connsiteY1262" fmla="*/ 600535 h 1184924"/>
              <a:gd name="connsiteX1263" fmla="*/ 2834135 w 3499396"/>
              <a:gd name="connsiteY1263" fmla="*/ 598630 h 1184924"/>
              <a:gd name="connsiteX1264" fmla="*/ 2843634 w 3499396"/>
              <a:gd name="connsiteY1264" fmla="*/ 601393 h 1184924"/>
              <a:gd name="connsiteX1265" fmla="*/ 2832235 w 3499396"/>
              <a:gd name="connsiteY1265" fmla="*/ 596249 h 1184924"/>
              <a:gd name="connsiteX1266" fmla="*/ 2815896 w 3499396"/>
              <a:gd name="connsiteY1266" fmla="*/ 593582 h 1184924"/>
              <a:gd name="connsiteX1267" fmla="*/ 2804497 w 3499396"/>
              <a:gd name="connsiteY1267" fmla="*/ 589391 h 1184924"/>
              <a:gd name="connsiteX1268" fmla="*/ 2799938 w 3499396"/>
              <a:gd name="connsiteY1268" fmla="*/ 580723 h 1184924"/>
              <a:gd name="connsiteX1269" fmla="*/ 2815041 w 3499396"/>
              <a:gd name="connsiteY1269" fmla="*/ 583867 h 1184924"/>
              <a:gd name="connsiteX1270" fmla="*/ 2835654 w 3499396"/>
              <a:gd name="connsiteY1270" fmla="*/ 590629 h 1184924"/>
              <a:gd name="connsiteX1271" fmla="*/ 2853038 w 3499396"/>
              <a:gd name="connsiteY1271" fmla="*/ 592630 h 1184924"/>
              <a:gd name="connsiteX1272" fmla="*/ 2856553 w 3499396"/>
              <a:gd name="connsiteY1272" fmla="*/ 587772 h 1184924"/>
              <a:gd name="connsiteX1273" fmla="*/ 2844204 w 3499396"/>
              <a:gd name="connsiteY1273" fmla="*/ 590248 h 1184924"/>
              <a:gd name="connsiteX1274" fmla="*/ 2872606 w 3499396"/>
              <a:gd name="connsiteY1274" fmla="*/ 589677 h 1184924"/>
              <a:gd name="connsiteX1275" fmla="*/ 2862632 w 3499396"/>
              <a:gd name="connsiteY1275" fmla="*/ 591010 h 1184924"/>
              <a:gd name="connsiteX1276" fmla="*/ 2866242 w 3499396"/>
              <a:gd name="connsiteY1276" fmla="*/ 596154 h 1184924"/>
              <a:gd name="connsiteX1277" fmla="*/ 2871941 w 3499396"/>
              <a:gd name="connsiteY1277" fmla="*/ 605679 h 1184924"/>
              <a:gd name="connsiteX1278" fmla="*/ 2879636 w 3499396"/>
              <a:gd name="connsiteY1278" fmla="*/ 610537 h 1184924"/>
              <a:gd name="connsiteX1279" fmla="*/ 2879066 w 3499396"/>
              <a:gd name="connsiteY1279" fmla="*/ 605393 h 1184924"/>
              <a:gd name="connsiteX1280" fmla="*/ 2875741 w 3499396"/>
              <a:gd name="connsiteY1280" fmla="*/ 597964 h 1184924"/>
              <a:gd name="connsiteX1281" fmla="*/ 2872606 w 3499396"/>
              <a:gd name="connsiteY1281" fmla="*/ 590248 h 1184924"/>
              <a:gd name="connsiteX1282" fmla="*/ 2865102 w 3499396"/>
              <a:gd name="connsiteY1282" fmla="*/ 617109 h 1184924"/>
              <a:gd name="connsiteX1283" fmla="*/ 2853323 w 3499396"/>
              <a:gd name="connsiteY1283" fmla="*/ 614823 h 1184924"/>
              <a:gd name="connsiteX1284" fmla="*/ 2863962 w 3499396"/>
              <a:gd name="connsiteY1284" fmla="*/ 622157 h 1184924"/>
              <a:gd name="connsiteX1285" fmla="*/ 2865102 w 3499396"/>
              <a:gd name="connsiteY1285" fmla="*/ 617585 h 1184924"/>
              <a:gd name="connsiteX1286" fmla="*/ 2882676 w 3499396"/>
              <a:gd name="connsiteY1286" fmla="*/ 621871 h 1184924"/>
              <a:gd name="connsiteX1287" fmla="*/ 2882676 w 3499396"/>
              <a:gd name="connsiteY1287" fmla="*/ 627872 h 1184924"/>
              <a:gd name="connsiteX1288" fmla="*/ 2890845 w 3499396"/>
              <a:gd name="connsiteY1288" fmla="*/ 631111 h 1184924"/>
              <a:gd name="connsiteX1289" fmla="*/ 2900344 w 3499396"/>
              <a:gd name="connsiteY1289" fmla="*/ 631777 h 1184924"/>
              <a:gd name="connsiteX1290" fmla="*/ 2921337 w 3499396"/>
              <a:gd name="connsiteY1290" fmla="*/ 641874 h 1184924"/>
              <a:gd name="connsiteX1291" fmla="*/ 2911363 w 3499396"/>
              <a:gd name="connsiteY1291" fmla="*/ 633206 h 1184924"/>
              <a:gd name="connsiteX1292" fmla="*/ 2882676 w 3499396"/>
              <a:gd name="connsiteY1292" fmla="*/ 622443 h 1184924"/>
              <a:gd name="connsiteX1293" fmla="*/ 2646146 w 3499396"/>
              <a:gd name="connsiteY1293" fmla="*/ 439182 h 1184924"/>
              <a:gd name="connsiteX1294" fmla="*/ 2635887 w 3499396"/>
              <a:gd name="connsiteY1294" fmla="*/ 436515 h 1184924"/>
              <a:gd name="connsiteX1295" fmla="*/ 2630187 w 3499396"/>
              <a:gd name="connsiteY1295" fmla="*/ 437086 h 1184924"/>
              <a:gd name="connsiteX1296" fmla="*/ 2630947 w 3499396"/>
              <a:gd name="connsiteY1296" fmla="*/ 440230 h 1184924"/>
              <a:gd name="connsiteX1297" fmla="*/ 2640446 w 3499396"/>
              <a:gd name="connsiteY1297" fmla="*/ 444897 h 1184924"/>
              <a:gd name="connsiteX1298" fmla="*/ 2645956 w 3499396"/>
              <a:gd name="connsiteY1298" fmla="*/ 444897 h 1184924"/>
              <a:gd name="connsiteX1299" fmla="*/ 2649280 w 3499396"/>
              <a:gd name="connsiteY1299" fmla="*/ 442897 h 1184924"/>
              <a:gd name="connsiteX1300" fmla="*/ 2651845 w 3499396"/>
              <a:gd name="connsiteY1300" fmla="*/ 441563 h 1184924"/>
              <a:gd name="connsiteX1301" fmla="*/ 2648331 w 3499396"/>
              <a:gd name="connsiteY1301" fmla="*/ 438801 h 1184924"/>
              <a:gd name="connsiteX1302" fmla="*/ 2646146 w 3499396"/>
              <a:gd name="connsiteY1302" fmla="*/ 439753 h 1184924"/>
              <a:gd name="connsiteX1303" fmla="*/ 2754437 w 3499396"/>
              <a:gd name="connsiteY1303" fmla="*/ 475663 h 1184924"/>
              <a:gd name="connsiteX1304" fmla="*/ 2750637 w 3499396"/>
              <a:gd name="connsiteY1304" fmla="*/ 479473 h 1184924"/>
              <a:gd name="connsiteX1305" fmla="*/ 2752917 w 3499396"/>
              <a:gd name="connsiteY1305" fmla="*/ 485092 h 1184924"/>
              <a:gd name="connsiteX1306" fmla="*/ 2755006 w 3499396"/>
              <a:gd name="connsiteY1306" fmla="*/ 487759 h 1184924"/>
              <a:gd name="connsiteX1307" fmla="*/ 2749022 w 3499396"/>
              <a:gd name="connsiteY1307" fmla="*/ 484235 h 1184924"/>
              <a:gd name="connsiteX1308" fmla="*/ 2749592 w 3499396"/>
              <a:gd name="connsiteY1308" fmla="*/ 488045 h 1184924"/>
              <a:gd name="connsiteX1309" fmla="*/ 2755861 w 3499396"/>
              <a:gd name="connsiteY1309" fmla="*/ 493665 h 1184924"/>
              <a:gd name="connsiteX1310" fmla="*/ 2765361 w 3499396"/>
              <a:gd name="connsiteY1310" fmla="*/ 499189 h 1184924"/>
              <a:gd name="connsiteX1311" fmla="*/ 2771630 w 3499396"/>
              <a:gd name="connsiteY1311" fmla="*/ 504142 h 1184924"/>
              <a:gd name="connsiteX1312" fmla="*/ 2782839 w 3499396"/>
              <a:gd name="connsiteY1312" fmla="*/ 509857 h 1184924"/>
              <a:gd name="connsiteX1313" fmla="*/ 2784834 w 3499396"/>
              <a:gd name="connsiteY1313" fmla="*/ 507762 h 1184924"/>
              <a:gd name="connsiteX1314" fmla="*/ 2794333 w 3499396"/>
              <a:gd name="connsiteY1314" fmla="*/ 514048 h 1184924"/>
              <a:gd name="connsiteX1315" fmla="*/ 2800033 w 3499396"/>
              <a:gd name="connsiteY1315" fmla="*/ 517287 h 1184924"/>
              <a:gd name="connsiteX1316" fmla="*/ 2795378 w 3499396"/>
              <a:gd name="connsiteY1316" fmla="*/ 512048 h 1184924"/>
              <a:gd name="connsiteX1317" fmla="*/ 2791673 w 3499396"/>
              <a:gd name="connsiteY1317" fmla="*/ 508714 h 1184924"/>
              <a:gd name="connsiteX1318" fmla="*/ 2777900 w 3499396"/>
              <a:gd name="connsiteY1318" fmla="*/ 502999 h 1184924"/>
              <a:gd name="connsiteX1319" fmla="*/ 2769920 w 3499396"/>
              <a:gd name="connsiteY1319" fmla="*/ 498332 h 1184924"/>
              <a:gd name="connsiteX1320" fmla="*/ 2765931 w 3499396"/>
              <a:gd name="connsiteY1320" fmla="*/ 490807 h 1184924"/>
              <a:gd name="connsiteX1321" fmla="*/ 2769825 w 3499396"/>
              <a:gd name="connsiteY1321" fmla="*/ 490807 h 1184924"/>
              <a:gd name="connsiteX1322" fmla="*/ 2768780 w 3499396"/>
              <a:gd name="connsiteY1322" fmla="*/ 484045 h 1184924"/>
              <a:gd name="connsiteX1323" fmla="*/ 2767640 w 3499396"/>
              <a:gd name="connsiteY1323" fmla="*/ 480520 h 1184924"/>
              <a:gd name="connsiteX1324" fmla="*/ 2754437 w 3499396"/>
              <a:gd name="connsiteY1324" fmla="*/ 476234 h 1184924"/>
              <a:gd name="connsiteX1325" fmla="*/ 2824730 w 3499396"/>
              <a:gd name="connsiteY1325" fmla="*/ 542338 h 1184924"/>
              <a:gd name="connsiteX1326" fmla="*/ 2819886 w 3499396"/>
              <a:gd name="connsiteY1326" fmla="*/ 541195 h 1184924"/>
              <a:gd name="connsiteX1327" fmla="*/ 2815706 w 3499396"/>
              <a:gd name="connsiteY1327" fmla="*/ 541195 h 1184924"/>
              <a:gd name="connsiteX1328" fmla="*/ 2808772 w 3499396"/>
              <a:gd name="connsiteY1328" fmla="*/ 542052 h 1184924"/>
              <a:gd name="connsiteX1329" fmla="*/ 2807727 w 3499396"/>
              <a:gd name="connsiteY1329" fmla="*/ 539671 h 1184924"/>
              <a:gd name="connsiteX1330" fmla="*/ 2803547 w 3499396"/>
              <a:gd name="connsiteY1330" fmla="*/ 537194 h 1184924"/>
              <a:gd name="connsiteX1331" fmla="*/ 2797373 w 3499396"/>
              <a:gd name="connsiteY1331" fmla="*/ 538432 h 1184924"/>
              <a:gd name="connsiteX1332" fmla="*/ 2792338 w 3499396"/>
              <a:gd name="connsiteY1332" fmla="*/ 540909 h 1184924"/>
              <a:gd name="connsiteX1333" fmla="*/ 2795663 w 3499396"/>
              <a:gd name="connsiteY1333" fmla="*/ 543671 h 1184924"/>
              <a:gd name="connsiteX1334" fmla="*/ 2798703 w 3499396"/>
              <a:gd name="connsiteY1334" fmla="*/ 542052 h 1184924"/>
              <a:gd name="connsiteX1335" fmla="*/ 2805827 w 3499396"/>
              <a:gd name="connsiteY1335" fmla="*/ 542052 h 1184924"/>
              <a:gd name="connsiteX1336" fmla="*/ 2812476 w 3499396"/>
              <a:gd name="connsiteY1336" fmla="*/ 545195 h 1184924"/>
              <a:gd name="connsiteX1337" fmla="*/ 2815421 w 3499396"/>
              <a:gd name="connsiteY1337" fmla="*/ 550815 h 1184924"/>
              <a:gd name="connsiteX1338" fmla="*/ 2822356 w 3499396"/>
              <a:gd name="connsiteY1338" fmla="*/ 557006 h 1184924"/>
              <a:gd name="connsiteX1339" fmla="*/ 2829670 w 3499396"/>
              <a:gd name="connsiteY1339" fmla="*/ 559292 h 1184924"/>
              <a:gd name="connsiteX1340" fmla="*/ 2832995 w 3499396"/>
              <a:gd name="connsiteY1340" fmla="*/ 559292 h 1184924"/>
              <a:gd name="connsiteX1341" fmla="*/ 2828815 w 3499396"/>
              <a:gd name="connsiteY1341" fmla="*/ 554530 h 1184924"/>
              <a:gd name="connsiteX1342" fmla="*/ 2831285 w 3499396"/>
              <a:gd name="connsiteY1342" fmla="*/ 553196 h 1184924"/>
              <a:gd name="connsiteX1343" fmla="*/ 2835845 w 3499396"/>
              <a:gd name="connsiteY1343" fmla="*/ 557673 h 1184924"/>
              <a:gd name="connsiteX1344" fmla="*/ 2838599 w 3499396"/>
              <a:gd name="connsiteY1344" fmla="*/ 558911 h 1184924"/>
              <a:gd name="connsiteX1345" fmla="*/ 2837174 w 3499396"/>
              <a:gd name="connsiteY1345" fmla="*/ 552720 h 1184924"/>
              <a:gd name="connsiteX1346" fmla="*/ 2834135 w 3499396"/>
              <a:gd name="connsiteY1346" fmla="*/ 547672 h 1184924"/>
              <a:gd name="connsiteX1347" fmla="*/ 2828720 w 3499396"/>
              <a:gd name="connsiteY1347" fmla="*/ 542623 h 1184924"/>
              <a:gd name="connsiteX1348" fmla="*/ 2821596 w 3499396"/>
              <a:gd name="connsiteY1348" fmla="*/ 537956 h 1184924"/>
              <a:gd name="connsiteX1349" fmla="*/ 2796233 w 3499396"/>
              <a:gd name="connsiteY1349" fmla="*/ 522716 h 1184924"/>
              <a:gd name="connsiteX1350" fmla="*/ 2790439 w 3499396"/>
              <a:gd name="connsiteY1350" fmla="*/ 517954 h 1184924"/>
              <a:gd name="connsiteX1351" fmla="*/ 2777995 w 3499396"/>
              <a:gd name="connsiteY1351" fmla="*/ 511000 h 1184924"/>
              <a:gd name="connsiteX1352" fmla="*/ 2769540 w 3499396"/>
              <a:gd name="connsiteY1352" fmla="*/ 511762 h 1184924"/>
              <a:gd name="connsiteX1353" fmla="*/ 2780749 w 3499396"/>
              <a:gd name="connsiteY1353" fmla="*/ 519287 h 1184924"/>
              <a:gd name="connsiteX1354" fmla="*/ 2789109 w 3499396"/>
              <a:gd name="connsiteY1354" fmla="*/ 521002 h 1184924"/>
              <a:gd name="connsiteX1355" fmla="*/ 2785309 w 3499396"/>
              <a:gd name="connsiteY1355" fmla="*/ 521859 h 1184924"/>
              <a:gd name="connsiteX1356" fmla="*/ 2786544 w 3499396"/>
              <a:gd name="connsiteY1356" fmla="*/ 527669 h 1184924"/>
              <a:gd name="connsiteX1357" fmla="*/ 2793858 w 3499396"/>
              <a:gd name="connsiteY1357" fmla="*/ 532051 h 1184924"/>
              <a:gd name="connsiteX1358" fmla="*/ 2799653 w 3499396"/>
              <a:gd name="connsiteY1358" fmla="*/ 527955 h 1184924"/>
              <a:gd name="connsiteX1359" fmla="*/ 2802882 w 3499396"/>
              <a:gd name="connsiteY1359" fmla="*/ 524526 h 1184924"/>
              <a:gd name="connsiteX1360" fmla="*/ 2800887 w 3499396"/>
              <a:gd name="connsiteY1360" fmla="*/ 519954 h 1184924"/>
              <a:gd name="connsiteX1361" fmla="*/ 2804022 w 3499396"/>
              <a:gd name="connsiteY1361" fmla="*/ 519192 h 1184924"/>
              <a:gd name="connsiteX1362" fmla="*/ 2804022 w 3499396"/>
              <a:gd name="connsiteY1362" fmla="*/ 520621 h 1184924"/>
              <a:gd name="connsiteX1363" fmla="*/ 2812002 w 3499396"/>
              <a:gd name="connsiteY1363" fmla="*/ 526336 h 1184924"/>
              <a:gd name="connsiteX1364" fmla="*/ 2810577 w 3499396"/>
              <a:gd name="connsiteY1364" fmla="*/ 527098 h 1184924"/>
              <a:gd name="connsiteX1365" fmla="*/ 2806967 w 3499396"/>
              <a:gd name="connsiteY1365" fmla="*/ 525574 h 1184924"/>
              <a:gd name="connsiteX1366" fmla="*/ 2806967 w 3499396"/>
              <a:gd name="connsiteY1366" fmla="*/ 527098 h 1184924"/>
              <a:gd name="connsiteX1367" fmla="*/ 2809722 w 3499396"/>
              <a:gd name="connsiteY1367" fmla="*/ 529193 h 1184924"/>
              <a:gd name="connsiteX1368" fmla="*/ 2813141 w 3499396"/>
              <a:gd name="connsiteY1368" fmla="*/ 533384 h 1184924"/>
              <a:gd name="connsiteX1369" fmla="*/ 2815421 w 3499396"/>
              <a:gd name="connsiteY1369" fmla="*/ 534813 h 1184924"/>
              <a:gd name="connsiteX1370" fmla="*/ 2812952 w 3499396"/>
              <a:gd name="connsiteY1370" fmla="*/ 529860 h 1184924"/>
              <a:gd name="connsiteX1371" fmla="*/ 2813902 w 3499396"/>
              <a:gd name="connsiteY1371" fmla="*/ 528336 h 1184924"/>
              <a:gd name="connsiteX1372" fmla="*/ 2817511 w 3499396"/>
              <a:gd name="connsiteY1372" fmla="*/ 530241 h 1184924"/>
              <a:gd name="connsiteX1373" fmla="*/ 2814851 w 3499396"/>
              <a:gd name="connsiteY1373" fmla="*/ 524335 h 1184924"/>
              <a:gd name="connsiteX1374" fmla="*/ 2807727 w 3499396"/>
              <a:gd name="connsiteY1374" fmla="*/ 520430 h 1184924"/>
              <a:gd name="connsiteX1375" fmla="*/ 2756526 w 3499396"/>
              <a:gd name="connsiteY1375" fmla="*/ 509667 h 1184924"/>
              <a:gd name="connsiteX1376" fmla="*/ 2754817 w 3499396"/>
              <a:gd name="connsiteY1376" fmla="*/ 512334 h 1184924"/>
              <a:gd name="connsiteX1377" fmla="*/ 2750637 w 3499396"/>
              <a:gd name="connsiteY1377" fmla="*/ 515858 h 1184924"/>
              <a:gd name="connsiteX1378" fmla="*/ 2741802 w 3499396"/>
              <a:gd name="connsiteY1378" fmla="*/ 518906 h 1184924"/>
              <a:gd name="connsiteX1379" fmla="*/ 2746932 w 3499396"/>
              <a:gd name="connsiteY1379" fmla="*/ 518906 h 1184924"/>
              <a:gd name="connsiteX1380" fmla="*/ 2756431 w 3499396"/>
              <a:gd name="connsiteY1380" fmla="*/ 516906 h 1184924"/>
              <a:gd name="connsiteX1381" fmla="*/ 2760136 w 3499396"/>
              <a:gd name="connsiteY1381" fmla="*/ 516144 h 1184924"/>
              <a:gd name="connsiteX1382" fmla="*/ 2761276 w 3499396"/>
              <a:gd name="connsiteY1382" fmla="*/ 513191 h 1184924"/>
              <a:gd name="connsiteX1383" fmla="*/ 2756716 w 3499396"/>
              <a:gd name="connsiteY1383" fmla="*/ 510334 h 1184924"/>
              <a:gd name="connsiteX1384" fmla="*/ 3122435 w 3499396"/>
              <a:gd name="connsiteY1384" fmla="*/ 722360 h 1184924"/>
              <a:gd name="connsiteX1385" fmla="*/ 3122435 w 3499396"/>
              <a:gd name="connsiteY1385" fmla="*/ 727789 h 1184924"/>
              <a:gd name="connsiteX1386" fmla="*/ 3108661 w 3499396"/>
              <a:gd name="connsiteY1386" fmla="*/ 724075 h 1184924"/>
              <a:gd name="connsiteX1387" fmla="*/ 3100872 w 3499396"/>
              <a:gd name="connsiteY1387" fmla="*/ 720074 h 1184924"/>
              <a:gd name="connsiteX1388" fmla="*/ 3096977 w 3499396"/>
              <a:gd name="connsiteY1388" fmla="*/ 720074 h 1184924"/>
              <a:gd name="connsiteX1389" fmla="*/ 3109991 w 3499396"/>
              <a:gd name="connsiteY1389" fmla="*/ 728932 h 1184924"/>
              <a:gd name="connsiteX1390" fmla="*/ 3130414 w 3499396"/>
              <a:gd name="connsiteY1390" fmla="*/ 734362 h 1184924"/>
              <a:gd name="connsiteX1391" fmla="*/ 3133644 w 3499396"/>
              <a:gd name="connsiteY1391" fmla="*/ 731123 h 1184924"/>
              <a:gd name="connsiteX1392" fmla="*/ 3122435 w 3499396"/>
              <a:gd name="connsiteY1392" fmla="*/ 722360 h 1184924"/>
              <a:gd name="connsiteX1393" fmla="*/ 3150933 w 3499396"/>
              <a:gd name="connsiteY1393" fmla="*/ 741410 h 1184924"/>
              <a:gd name="connsiteX1394" fmla="*/ 3158057 w 3499396"/>
              <a:gd name="connsiteY1394" fmla="*/ 748935 h 1184924"/>
              <a:gd name="connsiteX1395" fmla="*/ 3172306 w 3499396"/>
              <a:gd name="connsiteY1395" fmla="*/ 759317 h 1184924"/>
              <a:gd name="connsiteX1396" fmla="*/ 3167936 w 3499396"/>
              <a:gd name="connsiteY1396" fmla="*/ 754364 h 1184924"/>
              <a:gd name="connsiteX1397" fmla="*/ 3157677 w 3499396"/>
              <a:gd name="connsiteY1397" fmla="*/ 744363 h 1184924"/>
              <a:gd name="connsiteX1398" fmla="*/ 3151123 w 3499396"/>
              <a:gd name="connsiteY1398" fmla="*/ 741410 h 1184924"/>
              <a:gd name="connsiteX1399" fmla="*/ 2741043 w 3499396"/>
              <a:gd name="connsiteY1399" fmla="*/ 441944 h 1184924"/>
              <a:gd name="connsiteX1400" fmla="*/ 2732113 w 3499396"/>
              <a:gd name="connsiteY1400" fmla="*/ 446611 h 1184924"/>
              <a:gd name="connsiteX1401" fmla="*/ 2744557 w 3499396"/>
              <a:gd name="connsiteY1401" fmla="*/ 457184 h 1184924"/>
              <a:gd name="connsiteX1402" fmla="*/ 2748927 w 3499396"/>
              <a:gd name="connsiteY1402" fmla="*/ 454517 h 1184924"/>
              <a:gd name="connsiteX1403" fmla="*/ 2748927 w 3499396"/>
              <a:gd name="connsiteY1403" fmla="*/ 445468 h 1184924"/>
              <a:gd name="connsiteX1404" fmla="*/ 2741043 w 3499396"/>
              <a:gd name="connsiteY1404" fmla="*/ 441944 h 1184924"/>
              <a:gd name="connsiteX1405" fmla="*/ 2848953 w 3499396"/>
              <a:gd name="connsiteY1405" fmla="*/ 329930 h 1184924"/>
              <a:gd name="connsiteX1406" fmla="*/ 2852088 w 3499396"/>
              <a:gd name="connsiteY1406" fmla="*/ 335740 h 1184924"/>
              <a:gd name="connsiteX1407" fmla="*/ 2849713 w 3499396"/>
              <a:gd name="connsiteY1407" fmla="*/ 339265 h 1184924"/>
              <a:gd name="connsiteX1408" fmla="*/ 2855128 w 3499396"/>
              <a:gd name="connsiteY1408" fmla="*/ 347170 h 1184924"/>
              <a:gd name="connsiteX1409" fmla="*/ 2858168 w 3499396"/>
              <a:gd name="connsiteY1409" fmla="*/ 351266 h 1184924"/>
              <a:gd name="connsiteX1410" fmla="*/ 2862442 w 3499396"/>
              <a:gd name="connsiteY1410" fmla="*/ 359553 h 1184924"/>
              <a:gd name="connsiteX1411" fmla="*/ 2863772 w 3499396"/>
              <a:gd name="connsiteY1411" fmla="*/ 364792 h 1184924"/>
              <a:gd name="connsiteX1412" fmla="*/ 2867952 w 3499396"/>
              <a:gd name="connsiteY1412" fmla="*/ 372031 h 1184924"/>
              <a:gd name="connsiteX1413" fmla="*/ 2872701 w 3499396"/>
              <a:gd name="connsiteY1413" fmla="*/ 380698 h 1184924"/>
              <a:gd name="connsiteX1414" fmla="*/ 2875361 w 3499396"/>
              <a:gd name="connsiteY1414" fmla="*/ 380698 h 1184924"/>
              <a:gd name="connsiteX1415" fmla="*/ 2884861 w 3499396"/>
              <a:gd name="connsiteY1415" fmla="*/ 384127 h 1184924"/>
              <a:gd name="connsiteX1416" fmla="*/ 2888280 w 3499396"/>
              <a:gd name="connsiteY1416" fmla="*/ 386413 h 1184924"/>
              <a:gd name="connsiteX1417" fmla="*/ 2883720 w 3499396"/>
              <a:gd name="connsiteY1417" fmla="*/ 380698 h 1184924"/>
              <a:gd name="connsiteX1418" fmla="*/ 2872511 w 3499396"/>
              <a:gd name="connsiteY1418" fmla="*/ 368697 h 1184924"/>
              <a:gd name="connsiteX1419" fmla="*/ 2877546 w 3499396"/>
              <a:gd name="connsiteY1419" fmla="*/ 365458 h 1184924"/>
              <a:gd name="connsiteX1420" fmla="*/ 2889705 w 3499396"/>
              <a:gd name="connsiteY1420" fmla="*/ 372602 h 1184924"/>
              <a:gd name="connsiteX1421" fmla="*/ 2884480 w 3499396"/>
              <a:gd name="connsiteY1421" fmla="*/ 367268 h 1184924"/>
              <a:gd name="connsiteX1422" fmla="*/ 2874981 w 3499396"/>
              <a:gd name="connsiteY1422" fmla="*/ 357743 h 1184924"/>
              <a:gd name="connsiteX1423" fmla="*/ 2863962 w 3499396"/>
              <a:gd name="connsiteY1423" fmla="*/ 348218 h 1184924"/>
              <a:gd name="connsiteX1424" fmla="*/ 2861302 w 3499396"/>
              <a:gd name="connsiteY1424" fmla="*/ 343932 h 1184924"/>
              <a:gd name="connsiteX1425" fmla="*/ 2858928 w 3499396"/>
              <a:gd name="connsiteY1425" fmla="*/ 338217 h 1184924"/>
              <a:gd name="connsiteX1426" fmla="*/ 2851423 w 3499396"/>
              <a:gd name="connsiteY1426" fmla="*/ 329930 h 1184924"/>
              <a:gd name="connsiteX1427" fmla="*/ 2847528 w 3499396"/>
              <a:gd name="connsiteY1427" fmla="*/ 329359 h 1184924"/>
              <a:gd name="connsiteX1428" fmla="*/ 2878021 w 3499396"/>
              <a:gd name="connsiteY1428" fmla="*/ 387080 h 1184924"/>
              <a:gd name="connsiteX1429" fmla="*/ 2879351 w 3499396"/>
              <a:gd name="connsiteY1429" fmla="*/ 391843 h 1184924"/>
              <a:gd name="connsiteX1430" fmla="*/ 2880206 w 3499396"/>
              <a:gd name="connsiteY1430" fmla="*/ 396510 h 1184924"/>
              <a:gd name="connsiteX1431" fmla="*/ 2871941 w 3499396"/>
              <a:gd name="connsiteY1431" fmla="*/ 394224 h 1184924"/>
              <a:gd name="connsiteX1432" fmla="*/ 2870897 w 3499396"/>
              <a:gd name="connsiteY1432" fmla="*/ 396605 h 1184924"/>
              <a:gd name="connsiteX1433" fmla="*/ 2866812 w 3499396"/>
              <a:gd name="connsiteY1433" fmla="*/ 398320 h 1184924"/>
              <a:gd name="connsiteX1434" fmla="*/ 2875266 w 3499396"/>
              <a:gd name="connsiteY1434" fmla="*/ 405940 h 1184924"/>
              <a:gd name="connsiteX1435" fmla="*/ 2878971 w 3499396"/>
              <a:gd name="connsiteY1435" fmla="*/ 405940 h 1184924"/>
              <a:gd name="connsiteX1436" fmla="*/ 2882676 w 3499396"/>
              <a:gd name="connsiteY1436" fmla="*/ 406702 h 1184924"/>
              <a:gd name="connsiteX1437" fmla="*/ 2877166 w 3499396"/>
              <a:gd name="connsiteY1437" fmla="*/ 403463 h 1184924"/>
              <a:gd name="connsiteX1438" fmla="*/ 2872131 w 3499396"/>
              <a:gd name="connsiteY1438" fmla="*/ 398986 h 1184924"/>
              <a:gd name="connsiteX1439" fmla="*/ 2881061 w 3499396"/>
              <a:gd name="connsiteY1439" fmla="*/ 402034 h 1184924"/>
              <a:gd name="connsiteX1440" fmla="*/ 2891415 w 3499396"/>
              <a:gd name="connsiteY1440" fmla="*/ 405940 h 1184924"/>
              <a:gd name="connsiteX1441" fmla="*/ 2902434 w 3499396"/>
              <a:gd name="connsiteY1441" fmla="*/ 411464 h 1184924"/>
              <a:gd name="connsiteX1442" fmla="*/ 2902434 w 3499396"/>
              <a:gd name="connsiteY1442" fmla="*/ 408321 h 1184924"/>
              <a:gd name="connsiteX1443" fmla="*/ 2913833 w 3499396"/>
              <a:gd name="connsiteY1443" fmla="*/ 410988 h 1184924"/>
              <a:gd name="connsiteX1444" fmla="*/ 2920007 w 3499396"/>
              <a:gd name="connsiteY1444" fmla="*/ 410988 h 1184924"/>
              <a:gd name="connsiteX1445" fmla="*/ 2914213 w 3499396"/>
              <a:gd name="connsiteY1445" fmla="*/ 404797 h 1184924"/>
              <a:gd name="connsiteX1446" fmla="*/ 2907374 w 3499396"/>
              <a:gd name="connsiteY1446" fmla="*/ 402796 h 1184924"/>
              <a:gd name="connsiteX1447" fmla="*/ 2897019 w 3499396"/>
              <a:gd name="connsiteY1447" fmla="*/ 398510 h 1184924"/>
              <a:gd name="connsiteX1448" fmla="*/ 2880491 w 3499396"/>
              <a:gd name="connsiteY1448" fmla="*/ 387175 h 1184924"/>
              <a:gd name="connsiteX1449" fmla="*/ 2878021 w 3499396"/>
              <a:gd name="connsiteY1449" fmla="*/ 387461 h 1184924"/>
              <a:gd name="connsiteX1450" fmla="*/ 2876786 w 3499396"/>
              <a:gd name="connsiteY1450" fmla="*/ 408511 h 1184924"/>
              <a:gd name="connsiteX1451" fmla="*/ 2876121 w 3499396"/>
              <a:gd name="connsiteY1451" fmla="*/ 412321 h 1184924"/>
              <a:gd name="connsiteX1452" fmla="*/ 2879256 w 3499396"/>
              <a:gd name="connsiteY1452" fmla="*/ 419465 h 1184924"/>
              <a:gd name="connsiteX1453" fmla="*/ 2871752 w 3499396"/>
              <a:gd name="connsiteY1453" fmla="*/ 426133 h 1184924"/>
              <a:gd name="connsiteX1454" fmla="*/ 2860163 w 3499396"/>
              <a:gd name="connsiteY1454" fmla="*/ 423466 h 1184924"/>
              <a:gd name="connsiteX1455" fmla="*/ 2860732 w 3499396"/>
              <a:gd name="connsiteY1455" fmla="*/ 421465 h 1184924"/>
              <a:gd name="connsiteX1456" fmla="*/ 2853133 w 3499396"/>
              <a:gd name="connsiteY1456" fmla="*/ 418513 h 1184924"/>
              <a:gd name="connsiteX1457" fmla="*/ 2854178 w 3499396"/>
              <a:gd name="connsiteY1457" fmla="*/ 421180 h 1184924"/>
              <a:gd name="connsiteX1458" fmla="*/ 2852563 w 3499396"/>
              <a:gd name="connsiteY1458" fmla="*/ 425561 h 1184924"/>
              <a:gd name="connsiteX1459" fmla="*/ 2851043 w 3499396"/>
              <a:gd name="connsiteY1459" fmla="*/ 427085 h 1184924"/>
              <a:gd name="connsiteX1460" fmla="*/ 2843729 w 3499396"/>
              <a:gd name="connsiteY1460" fmla="*/ 423466 h 1184924"/>
              <a:gd name="connsiteX1461" fmla="*/ 2831665 w 3499396"/>
              <a:gd name="connsiteY1461" fmla="*/ 420322 h 1184924"/>
              <a:gd name="connsiteX1462" fmla="*/ 2822736 w 3499396"/>
              <a:gd name="connsiteY1462" fmla="*/ 420322 h 1184924"/>
              <a:gd name="connsiteX1463" fmla="*/ 2810482 w 3499396"/>
              <a:gd name="connsiteY1463" fmla="*/ 419465 h 1184924"/>
              <a:gd name="connsiteX1464" fmla="*/ 2805162 w 3499396"/>
              <a:gd name="connsiteY1464" fmla="*/ 422227 h 1184924"/>
              <a:gd name="connsiteX1465" fmla="*/ 2802122 w 3499396"/>
              <a:gd name="connsiteY1465" fmla="*/ 425466 h 1184924"/>
              <a:gd name="connsiteX1466" fmla="*/ 2806112 w 3499396"/>
              <a:gd name="connsiteY1466" fmla="*/ 427085 h 1184924"/>
              <a:gd name="connsiteX1467" fmla="*/ 2808772 w 3499396"/>
              <a:gd name="connsiteY1467" fmla="*/ 426133 h 1184924"/>
              <a:gd name="connsiteX1468" fmla="*/ 2811812 w 3499396"/>
              <a:gd name="connsiteY1468" fmla="*/ 428895 h 1184924"/>
              <a:gd name="connsiteX1469" fmla="*/ 2809722 w 3499396"/>
              <a:gd name="connsiteY1469" fmla="*/ 431752 h 1184924"/>
              <a:gd name="connsiteX1470" fmla="*/ 2814756 w 3499396"/>
              <a:gd name="connsiteY1470" fmla="*/ 436610 h 1184924"/>
              <a:gd name="connsiteX1471" fmla="*/ 2823306 w 3499396"/>
              <a:gd name="connsiteY1471" fmla="*/ 436610 h 1184924"/>
              <a:gd name="connsiteX1472" fmla="*/ 2825300 w 3499396"/>
              <a:gd name="connsiteY1472" fmla="*/ 431657 h 1184924"/>
              <a:gd name="connsiteX1473" fmla="*/ 2816656 w 3499396"/>
              <a:gd name="connsiteY1473" fmla="*/ 425466 h 1184924"/>
              <a:gd name="connsiteX1474" fmla="*/ 2814946 w 3499396"/>
              <a:gd name="connsiteY1474" fmla="*/ 422894 h 1184924"/>
              <a:gd name="connsiteX1475" fmla="*/ 2823591 w 3499396"/>
              <a:gd name="connsiteY1475" fmla="*/ 424704 h 1184924"/>
              <a:gd name="connsiteX1476" fmla="*/ 2839549 w 3499396"/>
              <a:gd name="connsiteY1476" fmla="*/ 428323 h 1184924"/>
              <a:gd name="connsiteX1477" fmla="*/ 2852753 w 3499396"/>
              <a:gd name="connsiteY1477" fmla="*/ 431943 h 1184924"/>
              <a:gd name="connsiteX1478" fmla="*/ 2858358 w 3499396"/>
              <a:gd name="connsiteY1478" fmla="*/ 438420 h 1184924"/>
              <a:gd name="connsiteX1479" fmla="*/ 2866717 w 3499396"/>
              <a:gd name="connsiteY1479" fmla="*/ 439658 h 1184924"/>
              <a:gd name="connsiteX1480" fmla="*/ 2865102 w 3499396"/>
              <a:gd name="connsiteY1480" fmla="*/ 436801 h 1184924"/>
              <a:gd name="connsiteX1481" fmla="*/ 2865957 w 3499396"/>
              <a:gd name="connsiteY1481" fmla="*/ 435181 h 1184924"/>
              <a:gd name="connsiteX1482" fmla="*/ 2876121 w 3499396"/>
              <a:gd name="connsiteY1482" fmla="*/ 439182 h 1184924"/>
              <a:gd name="connsiteX1483" fmla="*/ 2884765 w 3499396"/>
              <a:gd name="connsiteY1483" fmla="*/ 440325 h 1184924"/>
              <a:gd name="connsiteX1484" fmla="*/ 2891130 w 3499396"/>
              <a:gd name="connsiteY1484" fmla="*/ 442706 h 1184924"/>
              <a:gd name="connsiteX1485" fmla="*/ 2894645 w 3499396"/>
              <a:gd name="connsiteY1485" fmla="*/ 444516 h 1184924"/>
              <a:gd name="connsiteX1486" fmla="*/ 2904144 w 3499396"/>
              <a:gd name="connsiteY1486" fmla="*/ 446040 h 1184924"/>
              <a:gd name="connsiteX1487" fmla="*/ 2902814 w 3499396"/>
              <a:gd name="connsiteY1487" fmla="*/ 443278 h 1184924"/>
              <a:gd name="connsiteX1488" fmla="*/ 2897399 w 3499396"/>
              <a:gd name="connsiteY1488" fmla="*/ 436229 h 1184924"/>
              <a:gd name="connsiteX1489" fmla="*/ 2895594 w 3499396"/>
              <a:gd name="connsiteY1489" fmla="*/ 430705 h 1184924"/>
              <a:gd name="connsiteX1490" fmla="*/ 2897304 w 3499396"/>
              <a:gd name="connsiteY1490" fmla="*/ 429181 h 1184924"/>
              <a:gd name="connsiteX1491" fmla="*/ 2898254 w 3499396"/>
              <a:gd name="connsiteY1491" fmla="*/ 425847 h 1184924"/>
              <a:gd name="connsiteX1492" fmla="*/ 2896924 w 3499396"/>
              <a:gd name="connsiteY1492" fmla="*/ 420703 h 1184924"/>
              <a:gd name="connsiteX1493" fmla="*/ 2889895 w 3499396"/>
              <a:gd name="connsiteY1493" fmla="*/ 413941 h 1184924"/>
              <a:gd name="connsiteX1494" fmla="*/ 2888185 w 3499396"/>
              <a:gd name="connsiteY1494" fmla="*/ 409464 h 1184924"/>
              <a:gd name="connsiteX1495" fmla="*/ 2880871 w 3499396"/>
              <a:gd name="connsiteY1495" fmla="*/ 408892 h 1184924"/>
              <a:gd name="connsiteX1496" fmla="*/ 2880871 w 3499396"/>
              <a:gd name="connsiteY1496" fmla="*/ 409464 h 1184924"/>
              <a:gd name="connsiteX1497" fmla="*/ 2876786 w 3499396"/>
              <a:gd name="connsiteY1497" fmla="*/ 408892 h 1184924"/>
              <a:gd name="connsiteX1498" fmla="*/ 2845819 w 3499396"/>
              <a:gd name="connsiteY1498" fmla="*/ 429466 h 1184924"/>
              <a:gd name="connsiteX1499" fmla="*/ 2827865 w 3499396"/>
              <a:gd name="connsiteY1499" fmla="*/ 425180 h 1184924"/>
              <a:gd name="connsiteX1500" fmla="*/ 2824920 w 3499396"/>
              <a:gd name="connsiteY1500" fmla="*/ 427752 h 1184924"/>
              <a:gd name="connsiteX1501" fmla="*/ 2831475 w 3499396"/>
              <a:gd name="connsiteY1501" fmla="*/ 434991 h 1184924"/>
              <a:gd name="connsiteX1502" fmla="*/ 2838789 w 3499396"/>
              <a:gd name="connsiteY1502" fmla="*/ 436324 h 1184924"/>
              <a:gd name="connsiteX1503" fmla="*/ 2845059 w 3499396"/>
              <a:gd name="connsiteY1503" fmla="*/ 434419 h 1184924"/>
              <a:gd name="connsiteX1504" fmla="*/ 2853228 w 3499396"/>
              <a:gd name="connsiteY1504" fmla="*/ 436324 h 1184924"/>
              <a:gd name="connsiteX1505" fmla="*/ 2851898 w 3499396"/>
              <a:gd name="connsiteY1505" fmla="*/ 431181 h 1184924"/>
              <a:gd name="connsiteX1506" fmla="*/ 2845819 w 3499396"/>
              <a:gd name="connsiteY1506" fmla="*/ 429847 h 1184924"/>
              <a:gd name="connsiteX1507" fmla="*/ 3227211 w 3499396"/>
              <a:gd name="connsiteY1507" fmla="*/ 433657 h 1184924"/>
              <a:gd name="connsiteX1508" fmla="*/ 3216097 w 3499396"/>
              <a:gd name="connsiteY1508" fmla="*/ 428609 h 1184924"/>
              <a:gd name="connsiteX1509" fmla="*/ 3221511 w 3499396"/>
              <a:gd name="connsiteY1509" fmla="*/ 433086 h 1184924"/>
              <a:gd name="connsiteX1510" fmla="*/ 3234430 w 3499396"/>
              <a:gd name="connsiteY1510" fmla="*/ 439658 h 1184924"/>
              <a:gd name="connsiteX1511" fmla="*/ 3244974 w 3499396"/>
              <a:gd name="connsiteY1511" fmla="*/ 445468 h 1184924"/>
              <a:gd name="connsiteX1512" fmla="*/ 3249154 w 3499396"/>
              <a:gd name="connsiteY1512" fmla="*/ 446516 h 1184924"/>
              <a:gd name="connsiteX1513" fmla="*/ 3227211 w 3499396"/>
              <a:gd name="connsiteY1513" fmla="*/ 434038 h 1184924"/>
              <a:gd name="connsiteX1514" fmla="*/ 3095742 w 3499396"/>
              <a:gd name="connsiteY1514" fmla="*/ 334121 h 1184924"/>
              <a:gd name="connsiteX1515" fmla="*/ 3092987 w 3499396"/>
              <a:gd name="connsiteY1515" fmla="*/ 334788 h 1184924"/>
              <a:gd name="connsiteX1516" fmla="*/ 3106381 w 3499396"/>
              <a:gd name="connsiteY1516" fmla="*/ 342408 h 1184924"/>
              <a:gd name="connsiteX1517" fmla="*/ 3120535 w 3499396"/>
              <a:gd name="connsiteY1517" fmla="*/ 347647 h 1184924"/>
              <a:gd name="connsiteX1518" fmla="*/ 3134499 w 3499396"/>
              <a:gd name="connsiteY1518" fmla="*/ 352314 h 1184924"/>
              <a:gd name="connsiteX1519" fmla="*/ 3126425 w 3499396"/>
              <a:gd name="connsiteY1519" fmla="*/ 346694 h 1184924"/>
              <a:gd name="connsiteX1520" fmla="*/ 3107426 w 3499396"/>
              <a:gd name="connsiteY1520" fmla="*/ 339360 h 1184924"/>
              <a:gd name="connsiteX1521" fmla="*/ 3095742 w 3499396"/>
              <a:gd name="connsiteY1521" fmla="*/ 334502 h 1184924"/>
              <a:gd name="connsiteX1522" fmla="*/ 2787494 w 3499396"/>
              <a:gd name="connsiteY1522" fmla="*/ 195056 h 1184924"/>
              <a:gd name="connsiteX1523" fmla="*/ 2807537 w 3499396"/>
              <a:gd name="connsiteY1523" fmla="*/ 204581 h 1184924"/>
              <a:gd name="connsiteX1524" fmla="*/ 2824920 w 3499396"/>
              <a:gd name="connsiteY1524" fmla="*/ 209820 h 1184924"/>
              <a:gd name="connsiteX1525" fmla="*/ 2834420 w 3499396"/>
              <a:gd name="connsiteY1525" fmla="*/ 210296 h 1184924"/>
              <a:gd name="connsiteX1526" fmla="*/ 2822926 w 3499396"/>
              <a:gd name="connsiteY1526" fmla="*/ 206010 h 1184924"/>
              <a:gd name="connsiteX1527" fmla="*/ 2809247 w 3499396"/>
              <a:gd name="connsiteY1527" fmla="*/ 201914 h 1184924"/>
              <a:gd name="connsiteX1528" fmla="*/ 2805922 w 3499396"/>
              <a:gd name="connsiteY1528" fmla="*/ 199533 h 1184924"/>
              <a:gd name="connsiteX1529" fmla="*/ 2797658 w 3499396"/>
              <a:gd name="connsiteY1529" fmla="*/ 197056 h 1184924"/>
              <a:gd name="connsiteX1530" fmla="*/ 2792718 w 3499396"/>
              <a:gd name="connsiteY1530" fmla="*/ 194580 h 1184924"/>
              <a:gd name="connsiteX1531" fmla="*/ 2787494 w 3499396"/>
              <a:gd name="connsiteY1531" fmla="*/ 195437 h 1184924"/>
              <a:gd name="connsiteX1532" fmla="*/ 2743037 w 3499396"/>
              <a:gd name="connsiteY1532" fmla="*/ 187436 h 1184924"/>
              <a:gd name="connsiteX1533" fmla="*/ 2745792 w 3499396"/>
              <a:gd name="connsiteY1533" fmla="*/ 190484 h 1184924"/>
              <a:gd name="connsiteX1534" fmla="*/ 2748452 w 3499396"/>
              <a:gd name="connsiteY1534" fmla="*/ 193056 h 1184924"/>
              <a:gd name="connsiteX1535" fmla="*/ 2756146 w 3499396"/>
              <a:gd name="connsiteY1535" fmla="*/ 196199 h 1184924"/>
              <a:gd name="connsiteX1536" fmla="*/ 2772960 w 3499396"/>
              <a:gd name="connsiteY1536" fmla="*/ 204200 h 1184924"/>
              <a:gd name="connsiteX1537" fmla="*/ 2780179 w 3499396"/>
              <a:gd name="connsiteY1537" fmla="*/ 206200 h 1184924"/>
              <a:gd name="connsiteX1538" fmla="*/ 2771915 w 3499396"/>
              <a:gd name="connsiteY1538" fmla="*/ 200581 h 1184924"/>
              <a:gd name="connsiteX1539" fmla="*/ 2754341 w 3499396"/>
              <a:gd name="connsiteY1539" fmla="*/ 191722 h 1184924"/>
              <a:gd name="connsiteX1540" fmla="*/ 2743037 w 3499396"/>
              <a:gd name="connsiteY1540" fmla="*/ 187817 h 1184924"/>
              <a:gd name="connsiteX1541" fmla="*/ 2781034 w 3499396"/>
              <a:gd name="connsiteY1541" fmla="*/ 191151 h 1184924"/>
              <a:gd name="connsiteX1542" fmla="*/ 2762701 w 3499396"/>
              <a:gd name="connsiteY1542" fmla="*/ 182864 h 1184924"/>
              <a:gd name="connsiteX1543" fmla="*/ 2744462 w 3499396"/>
              <a:gd name="connsiteY1543" fmla="*/ 175339 h 1184924"/>
              <a:gd name="connsiteX1544" fmla="*/ 2742087 w 3499396"/>
              <a:gd name="connsiteY1544" fmla="*/ 176578 h 1184924"/>
              <a:gd name="connsiteX1545" fmla="*/ 2735058 w 3499396"/>
              <a:gd name="connsiteY1545" fmla="*/ 174673 h 1184924"/>
              <a:gd name="connsiteX1546" fmla="*/ 2718339 w 3499396"/>
              <a:gd name="connsiteY1546" fmla="*/ 167910 h 1184924"/>
              <a:gd name="connsiteX1547" fmla="*/ 2706561 w 3499396"/>
              <a:gd name="connsiteY1547" fmla="*/ 167434 h 1184924"/>
              <a:gd name="connsiteX1548" fmla="*/ 2715110 w 3499396"/>
              <a:gd name="connsiteY1548" fmla="*/ 174673 h 1184924"/>
              <a:gd name="connsiteX1549" fmla="*/ 2732303 w 3499396"/>
              <a:gd name="connsiteY1549" fmla="*/ 181054 h 1184924"/>
              <a:gd name="connsiteX1550" fmla="*/ 2739523 w 3499396"/>
              <a:gd name="connsiteY1550" fmla="*/ 181816 h 1184924"/>
              <a:gd name="connsiteX1551" fmla="*/ 2757761 w 3499396"/>
              <a:gd name="connsiteY1551" fmla="*/ 186388 h 1184924"/>
              <a:gd name="connsiteX1552" fmla="*/ 2764601 w 3499396"/>
              <a:gd name="connsiteY1552" fmla="*/ 190103 h 1184924"/>
              <a:gd name="connsiteX1553" fmla="*/ 2777615 w 3499396"/>
              <a:gd name="connsiteY1553" fmla="*/ 191913 h 1184924"/>
              <a:gd name="connsiteX1554" fmla="*/ 2322224 w 3499396"/>
              <a:gd name="connsiteY1554" fmla="*/ 42370 h 1184924"/>
              <a:gd name="connsiteX1555" fmla="*/ 2306170 w 3499396"/>
              <a:gd name="connsiteY1555" fmla="*/ 42370 h 1184924"/>
              <a:gd name="connsiteX1556" fmla="*/ 2295531 w 3499396"/>
              <a:gd name="connsiteY1556" fmla="*/ 42942 h 1184924"/>
              <a:gd name="connsiteX1557" fmla="*/ 2292206 w 3499396"/>
              <a:gd name="connsiteY1557" fmla="*/ 45704 h 1184924"/>
              <a:gd name="connsiteX1558" fmla="*/ 2303225 w 3499396"/>
              <a:gd name="connsiteY1558" fmla="*/ 48847 h 1184924"/>
              <a:gd name="connsiteX1559" fmla="*/ 2324123 w 3499396"/>
              <a:gd name="connsiteY1559" fmla="*/ 54467 h 1184924"/>
              <a:gd name="connsiteX1560" fmla="*/ 2346731 w 3499396"/>
              <a:gd name="connsiteY1560" fmla="*/ 60563 h 1184924"/>
              <a:gd name="connsiteX1561" fmla="*/ 2360315 w 3499396"/>
              <a:gd name="connsiteY1561" fmla="*/ 63706 h 1184924"/>
              <a:gd name="connsiteX1562" fmla="*/ 2373139 w 3499396"/>
              <a:gd name="connsiteY1562" fmla="*/ 65135 h 1184924"/>
              <a:gd name="connsiteX1563" fmla="*/ 2368580 w 3499396"/>
              <a:gd name="connsiteY1563" fmla="*/ 61135 h 1184924"/>
              <a:gd name="connsiteX1564" fmla="*/ 2366680 w 3499396"/>
              <a:gd name="connsiteY1564" fmla="*/ 57896 h 1184924"/>
              <a:gd name="connsiteX1565" fmla="*/ 2355376 w 3499396"/>
              <a:gd name="connsiteY1565" fmla="*/ 55610 h 1184924"/>
              <a:gd name="connsiteX1566" fmla="*/ 2358511 w 3499396"/>
              <a:gd name="connsiteY1566" fmla="*/ 55610 h 1184924"/>
              <a:gd name="connsiteX1567" fmla="*/ 2342552 w 3499396"/>
              <a:gd name="connsiteY1567" fmla="*/ 51038 h 1184924"/>
              <a:gd name="connsiteX1568" fmla="*/ 2346637 w 3499396"/>
              <a:gd name="connsiteY1568" fmla="*/ 49609 h 1184924"/>
              <a:gd name="connsiteX1569" fmla="*/ 2340842 w 3499396"/>
              <a:gd name="connsiteY1569" fmla="*/ 47038 h 1184924"/>
              <a:gd name="connsiteX1570" fmla="*/ 2324028 w 3499396"/>
              <a:gd name="connsiteY1570" fmla="*/ 41799 h 1184924"/>
              <a:gd name="connsiteX1571" fmla="*/ 2322604 w 3499396"/>
              <a:gd name="connsiteY1571" fmla="*/ 42751 h 1184924"/>
              <a:gd name="connsiteX1572" fmla="*/ 2391283 w 3499396"/>
              <a:gd name="connsiteY1572" fmla="*/ 66564 h 1184924"/>
              <a:gd name="connsiteX1573" fmla="*/ 2381783 w 3499396"/>
              <a:gd name="connsiteY1573" fmla="*/ 67707 h 1184924"/>
              <a:gd name="connsiteX1574" fmla="*/ 2372284 w 3499396"/>
              <a:gd name="connsiteY1574" fmla="*/ 69898 h 1184924"/>
              <a:gd name="connsiteX1575" fmla="*/ 2376369 w 3499396"/>
              <a:gd name="connsiteY1575" fmla="*/ 72184 h 1184924"/>
              <a:gd name="connsiteX1576" fmla="*/ 2393942 w 3499396"/>
              <a:gd name="connsiteY1576" fmla="*/ 74089 h 1184924"/>
              <a:gd name="connsiteX1577" fmla="*/ 2408286 w 3499396"/>
              <a:gd name="connsiteY1577" fmla="*/ 77518 h 1184924"/>
              <a:gd name="connsiteX1578" fmla="*/ 2422630 w 3499396"/>
              <a:gd name="connsiteY1578" fmla="*/ 77518 h 1184924"/>
              <a:gd name="connsiteX1579" fmla="*/ 2409711 w 3499396"/>
              <a:gd name="connsiteY1579" fmla="*/ 72755 h 1184924"/>
              <a:gd name="connsiteX1580" fmla="*/ 2392233 w 3499396"/>
              <a:gd name="connsiteY1580" fmla="*/ 67897 h 1184924"/>
              <a:gd name="connsiteX1581" fmla="*/ 2402587 w 3499396"/>
              <a:gd name="connsiteY1581" fmla="*/ 67897 h 1184924"/>
              <a:gd name="connsiteX1582" fmla="*/ 2004286 w 3499396"/>
              <a:gd name="connsiteY1582" fmla="*/ -111 h 1184924"/>
              <a:gd name="connsiteX1583" fmla="*/ 1994121 w 3499396"/>
              <a:gd name="connsiteY1583" fmla="*/ 1603 h 1184924"/>
              <a:gd name="connsiteX1584" fmla="*/ 2004476 w 3499396"/>
              <a:gd name="connsiteY1584" fmla="*/ 3032 h 1184924"/>
              <a:gd name="connsiteX1585" fmla="*/ 2023474 w 3499396"/>
              <a:gd name="connsiteY1585" fmla="*/ 2270 h 1184924"/>
              <a:gd name="connsiteX1586" fmla="*/ 2004856 w 3499396"/>
              <a:gd name="connsiteY1586" fmla="*/ 79 h 1184924"/>
              <a:gd name="connsiteX1587" fmla="*/ 2025184 w 3499396"/>
              <a:gd name="connsiteY1587" fmla="*/ 7128 h 1184924"/>
              <a:gd name="connsiteX1588" fmla="*/ 2022524 w 3499396"/>
              <a:gd name="connsiteY1588" fmla="*/ 9795 h 1184924"/>
              <a:gd name="connsiteX1589" fmla="*/ 2032023 w 3499396"/>
              <a:gd name="connsiteY1589" fmla="*/ 10938 h 1184924"/>
              <a:gd name="connsiteX1590" fmla="*/ 2041522 w 3499396"/>
              <a:gd name="connsiteY1590" fmla="*/ 10938 h 1184924"/>
              <a:gd name="connsiteX1591" fmla="*/ 2042472 w 3499396"/>
              <a:gd name="connsiteY1591" fmla="*/ 8652 h 1184924"/>
              <a:gd name="connsiteX1592" fmla="*/ 2025564 w 3499396"/>
              <a:gd name="connsiteY1592" fmla="*/ 7318 h 1184924"/>
              <a:gd name="connsiteX1593" fmla="*/ 1980443 w 3499396"/>
              <a:gd name="connsiteY1593" fmla="*/ 3604 h 1184924"/>
              <a:gd name="connsiteX1594" fmla="*/ 1980443 w 3499396"/>
              <a:gd name="connsiteY1594" fmla="*/ 4842 h 1184924"/>
              <a:gd name="connsiteX1595" fmla="*/ 2003336 w 3499396"/>
              <a:gd name="connsiteY1595" fmla="*/ 6271 h 1184924"/>
              <a:gd name="connsiteX1596" fmla="*/ 2000866 w 3499396"/>
              <a:gd name="connsiteY1596" fmla="*/ 4937 h 1184924"/>
              <a:gd name="connsiteX1597" fmla="*/ 1980823 w 3499396"/>
              <a:gd name="connsiteY1597" fmla="*/ 3794 h 1184924"/>
              <a:gd name="connsiteX1598" fmla="*/ 1905494 w 3499396"/>
              <a:gd name="connsiteY1598" fmla="*/ 2365 h 1184924"/>
              <a:gd name="connsiteX1599" fmla="*/ 1927152 w 3499396"/>
              <a:gd name="connsiteY1599" fmla="*/ 3223 h 1184924"/>
              <a:gd name="connsiteX1600" fmla="*/ 1920028 w 3499396"/>
              <a:gd name="connsiteY1600" fmla="*/ 4937 h 1184924"/>
              <a:gd name="connsiteX1601" fmla="*/ 1929527 w 3499396"/>
              <a:gd name="connsiteY1601" fmla="*/ 6080 h 1184924"/>
              <a:gd name="connsiteX1602" fmla="*/ 1939026 w 3499396"/>
              <a:gd name="connsiteY1602" fmla="*/ 3889 h 1184924"/>
              <a:gd name="connsiteX1603" fmla="*/ 1958025 w 3499396"/>
              <a:gd name="connsiteY1603" fmla="*/ 3889 h 1184924"/>
              <a:gd name="connsiteX1604" fmla="*/ 1943111 w 3499396"/>
              <a:gd name="connsiteY1604" fmla="*/ 1508 h 1184924"/>
              <a:gd name="connsiteX1605" fmla="*/ 1922023 w 3499396"/>
              <a:gd name="connsiteY1605" fmla="*/ 556 h 1184924"/>
              <a:gd name="connsiteX1606" fmla="*/ 1899130 w 3499396"/>
              <a:gd name="connsiteY1606" fmla="*/ 556 h 1184924"/>
              <a:gd name="connsiteX1607" fmla="*/ 1905874 w 3499396"/>
              <a:gd name="connsiteY1607" fmla="*/ 2556 h 1184924"/>
              <a:gd name="connsiteX1608" fmla="*/ 1968189 w 3499396"/>
              <a:gd name="connsiteY1608" fmla="*/ 5985 h 1184924"/>
              <a:gd name="connsiteX1609" fmla="*/ 1958690 w 3499396"/>
              <a:gd name="connsiteY1609" fmla="*/ 6937 h 1184924"/>
              <a:gd name="connsiteX1610" fmla="*/ 1977688 w 3499396"/>
              <a:gd name="connsiteY1610" fmla="*/ 8080 h 1184924"/>
              <a:gd name="connsiteX1611" fmla="*/ 1968569 w 3499396"/>
              <a:gd name="connsiteY1611" fmla="*/ 6175 h 1184924"/>
              <a:gd name="connsiteX1612" fmla="*/ 2018059 w 3499396"/>
              <a:gd name="connsiteY1612" fmla="*/ 9985 h 1184924"/>
              <a:gd name="connsiteX1613" fmla="*/ 2000011 w 3499396"/>
              <a:gd name="connsiteY1613" fmla="*/ 8271 h 1184924"/>
              <a:gd name="connsiteX1614" fmla="*/ 1994881 w 3499396"/>
              <a:gd name="connsiteY1614" fmla="*/ 9985 h 1184924"/>
              <a:gd name="connsiteX1615" fmla="*/ 2007610 w 3499396"/>
              <a:gd name="connsiteY1615" fmla="*/ 10938 h 1184924"/>
              <a:gd name="connsiteX1616" fmla="*/ 2008560 w 3499396"/>
              <a:gd name="connsiteY1616" fmla="*/ 10176 h 1184924"/>
              <a:gd name="connsiteX1617" fmla="*/ 2018439 w 3499396"/>
              <a:gd name="connsiteY1617" fmla="*/ 10176 h 1184924"/>
              <a:gd name="connsiteX1618" fmla="*/ 2058716 w 3499396"/>
              <a:gd name="connsiteY1618" fmla="*/ 9985 h 1184924"/>
              <a:gd name="connsiteX1619" fmla="*/ 2050357 w 3499396"/>
              <a:gd name="connsiteY1619" fmla="*/ 10557 h 1184924"/>
              <a:gd name="connsiteX1620" fmla="*/ 2059856 w 3499396"/>
              <a:gd name="connsiteY1620" fmla="*/ 11605 h 1184924"/>
              <a:gd name="connsiteX1621" fmla="*/ 2076479 w 3499396"/>
              <a:gd name="connsiteY1621" fmla="*/ 11605 h 1184924"/>
              <a:gd name="connsiteX1622" fmla="*/ 2074105 w 3499396"/>
              <a:gd name="connsiteY1622" fmla="*/ 8366 h 1184924"/>
              <a:gd name="connsiteX1623" fmla="*/ 2065176 w 3499396"/>
              <a:gd name="connsiteY1623" fmla="*/ 9128 h 1184924"/>
              <a:gd name="connsiteX1624" fmla="*/ 2059096 w 3499396"/>
              <a:gd name="connsiteY1624" fmla="*/ 9890 h 1184924"/>
              <a:gd name="connsiteX1625" fmla="*/ 1446588 w 3499396"/>
              <a:gd name="connsiteY1625" fmla="*/ 148098 h 1184924"/>
              <a:gd name="connsiteX1626" fmla="*/ 1443264 w 3499396"/>
              <a:gd name="connsiteY1626" fmla="*/ 152956 h 1184924"/>
              <a:gd name="connsiteX1627" fmla="*/ 1459602 w 3499396"/>
              <a:gd name="connsiteY1627" fmla="*/ 150003 h 1184924"/>
              <a:gd name="connsiteX1628" fmla="*/ 1453238 w 3499396"/>
              <a:gd name="connsiteY1628" fmla="*/ 155813 h 1184924"/>
              <a:gd name="connsiteX1629" fmla="*/ 1467487 w 3499396"/>
              <a:gd name="connsiteY1629" fmla="*/ 158290 h 1184924"/>
              <a:gd name="connsiteX1630" fmla="*/ 1473281 w 3499396"/>
              <a:gd name="connsiteY1630" fmla="*/ 161147 h 1184924"/>
              <a:gd name="connsiteX1631" fmla="*/ 1475181 w 3499396"/>
              <a:gd name="connsiteY1631" fmla="*/ 165433 h 1184924"/>
              <a:gd name="connsiteX1632" fmla="*/ 1460172 w 3499396"/>
              <a:gd name="connsiteY1632" fmla="*/ 165433 h 1184924"/>
              <a:gd name="connsiteX1633" fmla="*/ 1463972 w 3499396"/>
              <a:gd name="connsiteY1633" fmla="*/ 169529 h 1184924"/>
              <a:gd name="connsiteX1634" fmla="*/ 1453808 w 3499396"/>
              <a:gd name="connsiteY1634" fmla="*/ 174768 h 1184924"/>
              <a:gd name="connsiteX1635" fmla="*/ 1458842 w 3499396"/>
              <a:gd name="connsiteY1635" fmla="*/ 176292 h 1184924"/>
              <a:gd name="connsiteX1636" fmla="*/ 1477841 w 3499396"/>
              <a:gd name="connsiteY1636" fmla="*/ 175530 h 1184924"/>
              <a:gd name="connsiteX1637" fmla="*/ 1462072 w 3499396"/>
              <a:gd name="connsiteY1637" fmla="*/ 179626 h 1184924"/>
              <a:gd name="connsiteX1638" fmla="*/ 1446683 w 3499396"/>
              <a:gd name="connsiteY1638" fmla="*/ 186579 h 1184924"/>
              <a:gd name="connsiteX1639" fmla="*/ 1486865 w 3499396"/>
              <a:gd name="connsiteY1639" fmla="*/ 180673 h 1184924"/>
              <a:gd name="connsiteX1640" fmla="*/ 1516977 w 3499396"/>
              <a:gd name="connsiteY1640" fmla="*/ 176292 h 1184924"/>
              <a:gd name="connsiteX1641" fmla="*/ 1519637 w 3499396"/>
              <a:gd name="connsiteY1641" fmla="*/ 174006 h 1184924"/>
              <a:gd name="connsiteX1642" fmla="*/ 1524672 w 3499396"/>
              <a:gd name="connsiteY1642" fmla="*/ 165910 h 1184924"/>
              <a:gd name="connsiteX1643" fmla="*/ 1510043 w 3499396"/>
              <a:gd name="connsiteY1643" fmla="*/ 164195 h 1184924"/>
              <a:gd name="connsiteX1644" fmla="*/ 1515078 w 3499396"/>
              <a:gd name="connsiteY1644" fmla="*/ 161528 h 1184924"/>
              <a:gd name="connsiteX1645" fmla="*/ 1505578 w 3499396"/>
              <a:gd name="connsiteY1645" fmla="*/ 157813 h 1184924"/>
              <a:gd name="connsiteX1646" fmla="*/ 1491235 w 3499396"/>
              <a:gd name="connsiteY1646" fmla="*/ 152860 h 1184924"/>
              <a:gd name="connsiteX1647" fmla="*/ 1470051 w 3499396"/>
              <a:gd name="connsiteY1647" fmla="*/ 151813 h 1184924"/>
              <a:gd name="connsiteX1648" fmla="*/ 1479551 w 3499396"/>
              <a:gd name="connsiteY1648" fmla="*/ 147717 h 1184924"/>
              <a:gd name="connsiteX1649" fmla="*/ 1487435 w 3499396"/>
              <a:gd name="connsiteY1649" fmla="*/ 142478 h 1184924"/>
              <a:gd name="connsiteX1650" fmla="*/ 1474801 w 3499396"/>
              <a:gd name="connsiteY1650" fmla="*/ 141621 h 1184924"/>
              <a:gd name="connsiteX1651" fmla="*/ 1464637 w 3499396"/>
              <a:gd name="connsiteY1651" fmla="*/ 142192 h 1184924"/>
              <a:gd name="connsiteX1652" fmla="*/ 1472236 w 3499396"/>
              <a:gd name="connsiteY1652" fmla="*/ 138573 h 1184924"/>
              <a:gd name="connsiteX1653" fmla="*/ 1469671 w 3499396"/>
              <a:gd name="connsiteY1653" fmla="*/ 137144 h 1184924"/>
              <a:gd name="connsiteX1654" fmla="*/ 1453903 w 3499396"/>
              <a:gd name="connsiteY1654" fmla="*/ 139906 h 1184924"/>
              <a:gd name="connsiteX1655" fmla="*/ 1446968 w 3499396"/>
              <a:gd name="connsiteY1655" fmla="*/ 148003 h 1184924"/>
              <a:gd name="connsiteX1656" fmla="*/ 1424265 w 3499396"/>
              <a:gd name="connsiteY1656" fmla="*/ 159242 h 1184924"/>
              <a:gd name="connsiteX1657" fmla="*/ 1416286 w 3499396"/>
              <a:gd name="connsiteY1657" fmla="*/ 163624 h 1184924"/>
              <a:gd name="connsiteX1658" fmla="*/ 1409637 w 3499396"/>
              <a:gd name="connsiteY1658" fmla="*/ 166195 h 1184924"/>
              <a:gd name="connsiteX1659" fmla="*/ 1402607 w 3499396"/>
              <a:gd name="connsiteY1659" fmla="*/ 172672 h 1184924"/>
              <a:gd name="connsiteX1660" fmla="*/ 1400992 w 3499396"/>
              <a:gd name="connsiteY1660" fmla="*/ 176101 h 1184924"/>
              <a:gd name="connsiteX1661" fmla="*/ 1402892 w 3499396"/>
              <a:gd name="connsiteY1661" fmla="*/ 182483 h 1184924"/>
              <a:gd name="connsiteX1662" fmla="*/ 1429395 w 3499396"/>
              <a:gd name="connsiteY1662" fmla="*/ 175911 h 1184924"/>
              <a:gd name="connsiteX1663" fmla="*/ 1438324 w 3499396"/>
              <a:gd name="connsiteY1663" fmla="*/ 170005 h 1184924"/>
              <a:gd name="connsiteX1664" fmla="*/ 1439559 w 3499396"/>
              <a:gd name="connsiteY1664" fmla="*/ 164576 h 1184924"/>
              <a:gd name="connsiteX1665" fmla="*/ 1435094 w 3499396"/>
              <a:gd name="connsiteY1665" fmla="*/ 158956 h 1184924"/>
              <a:gd name="connsiteX1666" fmla="*/ 1424645 w 3499396"/>
              <a:gd name="connsiteY1666" fmla="*/ 159147 h 1184924"/>
              <a:gd name="connsiteX1667" fmla="*/ 1601235 w 3499396"/>
              <a:gd name="connsiteY1667" fmla="*/ 213916 h 1184924"/>
              <a:gd name="connsiteX1668" fmla="*/ 1596391 w 3499396"/>
              <a:gd name="connsiteY1668" fmla="*/ 218107 h 1184924"/>
              <a:gd name="connsiteX1669" fmla="*/ 1601235 w 3499396"/>
              <a:gd name="connsiteY1669" fmla="*/ 221726 h 1184924"/>
              <a:gd name="connsiteX1670" fmla="*/ 1604845 w 3499396"/>
              <a:gd name="connsiteY1670" fmla="*/ 214582 h 1184924"/>
              <a:gd name="connsiteX1671" fmla="*/ 1601615 w 3499396"/>
              <a:gd name="connsiteY1671" fmla="*/ 213820 h 1184924"/>
              <a:gd name="connsiteX1672" fmla="*/ 1598575 w 3499396"/>
              <a:gd name="connsiteY1672" fmla="*/ 224488 h 1184924"/>
              <a:gd name="connsiteX1673" fmla="*/ 1587271 w 3499396"/>
              <a:gd name="connsiteY1673" fmla="*/ 230584 h 1184924"/>
              <a:gd name="connsiteX1674" fmla="*/ 1592781 w 3499396"/>
              <a:gd name="connsiteY1674" fmla="*/ 233156 h 1184924"/>
              <a:gd name="connsiteX1675" fmla="*/ 1602755 w 3499396"/>
              <a:gd name="connsiteY1675" fmla="*/ 234013 h 1184924"/>
              <a:gd name="connsiteX1676" fmla="*/ 1608550 w 3499396"/>
              <a:gd name="connsiteY1676" fmla="*/ 226870 h 1184924"/>
              <a:gd name="connsiteX1677" fmla="*/ 1598955 w 3499396"/>
              <a:gd name="connsiteY1677" fmla="*/ 224393 h 1184924"/>
              <a:gd name="connsiteX1678" fmla="*/ 1750562 w 3499396"/>
              <a:gd name="connsiteY1678" fmla="*/ 249920 h 1184924"/>
              <a:gd name="connsiteX1679" fmla="*/ 1753127 w 3499396"/>
              <a:gd name="connsiteY1679" fmla="*/ 252206 h 1184924"/>
              <a:gd name="connsiteX1680" fmla="*/ 1780105 w 3499396"/>
              <a:gd name="connsiteY1680" fmla="*/ 252206 h 1184924"/>
              <a:gd name="connsiteX1681" fmla="*/ 1773550 w 3499396"/>
              <a:gd name="connsiteY1681" fmla="*/ 250301 h 1184924"/>
              <a:gd name="connsiteX1682" fmla="*/ 1751132 w 3499396"/>
              <a:gd name="connsiteY1682" fmla="*/ 249825 h 1184924"/>
              <a:gd name="connsiteX1683" fmla="*/ 1833110 w 3499396"/>
              <a:gd name="connsiteY1683" fmla="*/ 252492 h 1184924"/>
              <a:gd name="connsiteX1684" fmla="*/ 1837195 w 3499396"/>
              <a:gd name="connsiteY1684" fmla="*/ 256207 h 1184924"/>
              <a:gd name="connsiteX1685" fmla="*/ 1849829 w 3499396"/>
              <a:gd name="connsiteY1685" fmla="*/ 253444 h 1184924"/>
              <a:gd name="connsiteX1686" fmla="*/ 1833870 w 3499396"/>
              <a:gd name="connsiteY1686" fmla="*/ 252397 h 1184924"/>
              <a:gd name="connsiteX1687" fmla="*/ 1537116 w 3499396"/>
              <a:gd name="connsiteY1687" fmla="*/ 233918 h 1184924"/>
              <a:gd name="connsiteX1688" fmla="*/ 1534171 w 3499396"/>
              <a:gd name="connsiteY1688" fmla="*/ 236395 h 1184924"/>
              <a:gd name="connsiteX1689" fmla="*/ 1544905 w 3499396"/>
              <a:gd name="connsiteY1689" fmla="*/ 234490 h 1184924"/>
              <a:gd name="connsiteX1690" fmla="*/ 1537686 w 3499396"/>
              <a:gd name="connsiteY1690" fmla="*/ 233823 h 1184924"/>
              <a:gd name="connsiteX1691" fmla="*/ 983883 w 3499396"/>
              <a:gd name="connsiteY1691" fmla="*/ 251444 h 1184924"/>
              <a:gd name="connsiteX1692" fmla="*/ 960895 w 3499396"/>
              <a:gd name="connsiteY1692" fmla="*/ 265446 h 1184924"/>
              <a:gd name="connsiteX1693" fmla="*/ 943416 w 3499396"/>
              <a:gd name="connsiteY1693" fmla="*/ 276876 h 1184924"/>
              <a:gd name="connsiteX1694" fmla="*/ 962415 w 3499396"/>
              <a:gd name="connsiteY1694" fmla="*/ 276400 h 1184924"/>
              <a:gd name="connsiteX1695" fmla="*/ 989108 w 3499396"/>
              <a:gd name="connsiteY1695" fmla="*/ 272875 h 1184924"/>
              <a:gd name="connsiteX1696" fmla="*/ 994807 w 3499396"/>
              <a:gd name="connsiteY1696" fmla="*/ 274495 h 1184924"/>
              <a:gd name="connsiteX1697" fmla="*/ 1003166 w 3499396"/>
              <a:gd name="connsiteY1697" fmla="*/ 270589 h 1184924"/>
              <a:gd name="connsiteX1698" fmla="*/ 999272 w 3499396"/>
              <a:gd name="connsiteY1698" fmla="*/ 261064 h 1184924"/>
              <a:gd name="connsiteX1699" fmla="*/ 986258 w 3499396"/>
              <a:gd name="connsiteY1699" fmla="*/ 261826 h 1184924"/>
              <a:gd name="connsiteX1700" fmla="*/ 979323 w 3499396"/>
              <a:gd name="connsiteY1700" fmla="*/ 260588 h 1184924"/>
              <a:gd name="connsiteX1701" fmla="*/ 979988 w 3499396"/>
              <a:gd name="connsiteY1701" fmla="*/ 256683 h 1184924"/>
              <a:gd name="connsiteX1702" fmla="*/ 984453 w 3499396"/>
              <a:gd name="connsiteY1702" fmla="*/ 251349 h 1184924"/>
              <a:gd name="connsiteX1703" fmla="*/ 280943 w 3499396"/>
              <a:gd name="connsiteY1703" fmla="*/ 479282 h 1184924"/>
              <a:gd name="connsiteX1704" fmla="*/ 287878 w 3499396"/>
              <a:gd name="connsiteY1704" fmla="*/ 485378 h 1184924"/>
              <a:gd name="connsiteX1705" fmla="*/ 291582 w 3499396"/>
              <a:gd name="connsiteY1705" fmla="*/ 481092 h 1184924"/>
              <a:gd name="connsiteX1706" fmla="*/ 293577 w 3499396"/>
              <a:gd name="connsiteY1706" fmla="*/ 474615 h 1184924"/>
              <a:gd name="connsiteX1707" fmla="*/ 281133 w 3499396"/>
              <a:gd name="connsiteY1707" fmla="*/ 479187 h 1184924"/>
              <a:gd name="connsiteX1708" fmla="*/ 308206 w 3499396"/>
              <a:gd name="connsiteY1708" fmla="*/ 482616 h 1184924"/>
              <a:gd name="connsiteX1709" fmla="*/ 318750 w 3499396"/>
              <a:gd name="connsiteY1709" fmla="*/ 483283 h 1184924"/>
              <a:gd name="connsiteX1710" fmla="*/ 335088 w 3499396"/>
              <a:gd name="connsiteY1710" fmla="*/ 479473 h 1184924"/>
              <a:gd name="connsiteX1711" fmla="*/ 343163 w 3499396"/>
              <a:gd name="connsiteY1711" fmla="*/ 473758 h 1184924"/>
              <a:gd name="connsiteX1712" fmla="*/ 334234 w 3499396"/>
              <a:gd name="connsiteY1712" fmla="*/ 474901 h 1184924"/>
              <a:gd name="connsiteX1713" fmla="*/ 318750 w 3499396"/>
              <a:gd name="connsiteY1713" fmla="*/ 479949 h 1184924"/>
              <a:gd name="connsiteX1714" fmla="*/ 308396 w 3499396"/>
              <a:gd name="connsiteY1714" fmla="*/ 482521 h 1184924"/>
              <a:gd name="connsiteX1715" fmla="*/ 122782 w 3499396"/>
              <a:gd name="connsiteY1715" fmla="*/ 539766 h 1184924"/>
              <a:gd name="connsiteX1716" fmla="*/ 109768 w 3499396"/>
              <a:gd name="connsiteY1716" fmla="*/ 547100 h 1184924"/>
              <a:gd name="connsiteX1717" fmla="*/ 103783 w 3499396"/>
              <a:gd name="connsiteY1717" fmla="*/ 554053 h 1184924"/>
              <a:gd name="connsiteX1718" fmla="*/ 110528 w 3499396"/>
              <a:gd name="connsiteY1718" fmla="*/ 549767 h 1184924"/>
              <a:gd name="connsiteX1719" fmla="*/ 121737 w 3499396"/>
              <a:gd name="connsiteY1719" fmla="*/ 541766 h 1184924"/>
              <a:gd name="connsiteX1720" fmla="*/ 128196 w 3499396"/>
              <a:gd name="connsiteY1720" fmla="*/ 536908 h 1184924"/>
              <a:gd name="connsiteX1721" fmla="*/ 122972 w 3499396"/>
              <a:gd name="connsiteY1721" fmla="*/ 539194 h 1184924"/>
              <a:gd name="connsiteX1722" fmla="*/ 122782 w 3499396"/>
              <a:gd name="connsiteY1722" fmla="*/ 536337 h 1184924"/>
              <a:gd name="connsiteX1723" fmla="*/ 120787 w 3499396"/>
              <a:gd name="connsiteY1723" fmla="*/ 538718 h 1184924"/>
              <a:gd name="connsiteX1724" fmla="*/ 128481 w 3499396"/>
              <a:gd name="connsiteY1724" fmla="*/ 533670 h 1184924"/>
              <a:gd name="connsiteX1725" fmla="*/ 132566 w 3499396"/>
              <a:gd name="connsiteY1725" fmla="*/ 531384 h 1184924"/>
              <a:gd name="connsiteX1726" fmla="*/ 123352 w 3499396"/>
              <a:gd name="connsiteY1726" fmla="*/ 535765 h 1184924"/>
              <a:gd name="connsiteX1727" fmla="*/ 13921 w 3499396"/>
              <a:gd name="connsiteY1727" fmla="*/ 586534 h 1184924"/>
              <a:gd name="connsiteX1728" fmla="*/ 6132 w 3499396"/>
              <a:gd name="connsiteY1728" fmla="*/ 591391 h 1184924"/>
              <a:gd name="connsiteX1729" fmla="*/ 16486 w 3499396"/>
              <a:gd name="connsiteY1729" fmla="*/ 587200 h 1184924"/>
              <a:gd name="connsiteX1730" fmla="*/ 21805 w 3499396"/>
              <a:gd name="connsiteY1730" fmla="*/ 583295 h 1184924"/>
              <a:gd name="connsiteX1731" fmla="*/ 21805 w 3499396"/>
              <a:gd name="connsiteY1731" fmla="*/ 581962 h 1184924"/>
              <a:gd name="connsiteX1732" fmla="*/ 14491 w 3499396"/>
              <a:gd name="connsiteY1732" fmla="*/ 585962 h 1184924"/>
              <a:gd name="connsiteX1733" fmla="*/ 2041617 w 3499396"/>
              <a:gd name="connsiteY1733" fmla="*/ 508143 h 1184924"/>
              <a:gd name="connsiteX1734" fmla="*/ 2004191 w 3499396"/>
              <a:gd name="connsiteY1734" fmla="*/ 516049 h 1184924"/>
              <a:gd name="connsiteX1735" fmla="*/ 2005331 w 3499396"/>
              <a:gd name="connsiteY1735" fmla="*/ 529955 h 1184924"/>
              <a:gd name="connsiteX1736" fmla="*/ 1994977 w 3499396"/>
              <a:gd name="connsiteY1736" fmla="*/ 548529 h 1184924"/>
              <a:gd name="connsiteX1737" fmla="*/ 2009510 w 3499396"/>
              <a:gd name="connsiteY1737" fmla="*/ 568531 h 1184924"/>
              <a:gd name="connsiteX1738" fmla="*/ 2029554 w 3499396"/>
              <a:gd name="connsiteY1738" fmla="*/ 575770 h 1184924"/>
              <a:gd name="connsiteX1739" fmla="*/ 2046937 w 3499396"/>
              <a:gd name="connsiteY1739" fmla="*/ 573484 h 1184924"/>
              <a:gd name="connsiteX1740" fmla="*/ 2052067 w 3499396"/>
              <a:gd name="connsiteY1740" fmla="*/ 553101 h 1184924"/>
              <a:gd name="connsiteX1741" fmla="*/ 2059761 w 3499396"/>
              <a:gd name="connsiteY1741" fmla="*/ 525193 h 1184924"/>
              <a:gd name="connsiteX1742" fmla="*/ 2063656 w 3499396"/>
              <a:gd name="connsiteY1742" fmla="*/ 514715 h 1184924"/>
              <a:gd name="connsiteX1743" fmla="*/ 2067265 w 3499396"/>
              <a:gd name="connsiteY1743" fmla="*/ 513667 h 1184924"/>
              <a:gd name="connsiteX1744" fmla="*/ 2053206 w 3499396"/>
              <a:gd name="connsiteY1744" fmla="*/ 495856 h 1184924"/>
              <a:gd name="connsiteX1745" fmla="*/ 2042187 w 3499396"/>
              <a:gd name="connsiteY1745" fmla="*/ 507571 h 1184924"/>
              <a:gd name="connsiteX1746" fmla="*/ 1955080 w 3499396"/>
              <a:gd name="connsiteY1746" fmla="*/ 78565 h 1184924"/>
              <a:gd name="connsiteX1747" fmla="*/ 1949190 w 3499396"/>
              <a:gd name="connsiteY1747" fmla="*/ 81232 h 1184924"/>
              <a:gd name="connsiteX1748" fmla="*/ 1965814 w 3499396"/>
              <a:gd name="connsiteY1748" fmla="*/ 81232 h 1184924"/>
              <a:gd name="connsiteX1749" fmla="*/ 1955650 w 3499396"/>
              <a:gd name="connsiteY1749" fmla="*/ 77994 h 1184924"/>
              <a:gd name="connsiteX1750" fmla="*/ 2105357 w 3499396"/>
              <a:gd name="connsiteY1750" fmla="*/ 42370 h 1184924"/>
              <a:gd name="connsiteX1751" fmla="*/ 2070685 w 3499396"/>
              <a:gd name="connsiteY1751" fmla="*/ 43513 h 1184924"/>
              <a:gd name="connsiteX1752" fmla="*/ 2013690 w 3499396"/>
              <a:gd name="connsiteY1752" fmla="*/ 46180 h 1184924"/>
              <a:gd name="connsiteX1753" fmla="*/ 1992507 w 3499396"/>
              <a:gd name="connsiteY1753" fmla="*/ 54658 h 1184924"/>
              <a:gd name="connsiteX1754" fmla="*/ 1983007 w 3499396"/>
              <a:gd name="connsiteY1754" fmla="*/ 60087 h 1184924"/>
              <a:gd name="connsiteX1755" fmla="*/ 1974933 w 3499396"/>
              <a:gd name="connsiteY1755" fmla="*/ 66659 h 1184924"/>
              <a:gd name="connsiteX1756" fmla="*/ 2009985 w 3499396"/>
              <a:gd name="connsiteY1756" fmla="*/ 75232 h 1184924"/>
              <a:gd name="connsiteX1757" fmla="*/ 2026704 w 3499396"/>
              <a:gd name="connsiteY1757" fmla="*/ 75803 h 1184924"/>
              <a:gd name="connsiteX1758" fmla="*/ 2009700 w 3499396"/>
              <a:gd name="connsiteY1758" fmla="*/ 62182 h 1184924"/>
              <a:gd name="connsiteX1759" fmla="*/ 2024234 w 3499396"/>
              <a:gd name="connsiteY1759" fmla="*/ 55610 h 1184924"/>
              <a:gd name="connsiteX1760" fmla="*/ 2056436 w 3499396"/>
              <a:gd name="connsiteY1760" fmla="*/ 47895 h 1184924"/>
              <a:gd name="connsiteX1761" fmla="*/ 2109442 w 3499396"/>
              <a:gd name="connsiteY1761" fmla="*/ 46466 h 1184924"/>
              <a:gd name="connsiteX1762" fmla="*/ 2110582 w 3499396"/>
              <a:gd name="connsiteY1762" fmla="*/ 46466 h 1184924"/>
              <a:gd name="connsiteX1763" fmla="*/ 2105927 w 3499396"/>
              <a:gd name="connsiteY1763" fmla="*/ 41799 h 1184924"/>
              <a:gd name="connsiteX1764" fmla="*/ 2036678 w 3499396"/>
              <a:gd name="connsiteY1764" fmla="*/ 77994 h 1184924"/>
              <a:gd name="connsiteX1765" fmla="*/ 2038863 w 3499396"/>
              <a:gd name="connsiteY1765" fmla="*/ 80375 h 1184924"/>
              <a:gd name="connsiteX1766" fmla="*/ 2049787 w 3499396"/>
              <a:gd name="connsiteY1766" fmla="*/ 82090 h 1184924"/>
              <a:gd name="connsiteX1767" fmla="*/ 2037248 w 3499396"/>
              <a:gd name="connsiteY1767" fmla="*/ 77422 h 1184924"/>
              <a:gd name="connsiteX1768" fmla="*/ 2141169 w 3499396"/>
              <a:gd name="connsiteY1768" fmla="*/ 68469 h 1184924"/>
              <a:gd name="connsiteX1769" fmla="*/ 2132335 w 3499396"/>
              <a:gd name="connsiteY1769" fmla="*/ 67231 h 1184924"/>
              <a:gd name="connsiteX1770" fmla="*/ 2145729 w 3499396"/>
              <a:gd name="connsiteY1770" fmla="*/ 71612 h 1184924"/>
              <a:gd name="connsiteX1771" fmla="*/ 2142024 w 3499396"/>
              <a:gd name="connsiteY1771" fmla="*/ 67707 h 1184924"/>
              <a:gd name="connsiteX1772" fmla="*/ 921948 w 3499396"/>
              <a:gd name="connsiteY1772" fmla="*/ 278019 h 1184924"/>
              <a:gd name="connsiteX1773" fmla="*/ 901620 w 3499396"/>
              <a:gd name="connsiteY1773" fmla="*/ 280400 h 1184924"/>
              <a:gd name="connsiteX1774" fmla="*/ 909694 w 3499396"/>
              <a:gd name="connsiteY1774" fmla="*/ 282019 h 1184924"/>
              <a:gd name="connsiteX1775" fmla="*/ 922803 w 3499396"/>
              <a:gd name="connsiteY1775" fmla="*/ 277638 h 1184924"/>
              <a:gd name="connsiteX1776" fmla="*/ 897915 w 3499396"/>
              <a:gd name="connsiteY1776" fmla="*/ 296307 h 1184924"/>
              <a:gd name="connsiteX1777" fmla="*/ 897915 w 3499396"/>
              <a:gd name="connsiteY1777" fmla="*/ 300307 h 1184924"/>
              <a:gd name="connsiteX1778" fmla="*/ 910929 w 3499396"/>
              <a:gd name="connsiteY1778" fmla="*/ 297164 h 1184924"/>
              <a:gd name="connsiteX1779" fmla="*/ 906655 w 3499396"/>
              <a:gd name="connsiteY1779" fmla="*/ 297164 h 1184924"/>
              <a:gd name="connsiteX1780" fmla="*/ 898770 w 3499396"/>
              <a:gd name="connsiteY1780" fmla="*/ 295926 h 1184924"/>
              <a:gd name="connsiteX1781" fmla="*/ 3220942 w 3499396"/>
              <a:gd name="connsiteY1781" fmla="*/ 422513 h 1184924"/>
              <a:gd name="connsiteX1782" fmla="*/ 3204698 w 3499396"/>
              <a:gd name="connsiteY1782" fmla="*/ 414798 h 1184924"/>
              <a:gd name="connsiteX1783" fmla="*/ 3205173 w 3499396"/>
              <a:gd name="connsiteY1783" fmla="*/ 418989 h 1184924"/>
              <a:gd name="connsiteX1784" fmla="*/ 3206978 w 3499396"/>
              <a:gd name="connsiteY1784" fmla="*/ 422418 h 1184924"/>
              <a:gd name="connsiteX1785" fmla="*/ 3190734 w 3499396"/>
              <a:gd name="connsiteY1785" fmla="*/ 412893 h 1184924"/>
              <a:gd name="connsiteX1786" fmla="*/ 3174871 w 3499396"/>
              <a:gd name="connsiteY1786" fmla="*/ 403368 h 1184924"/>
              <a:gd name="connsiteX1787" fmla="*/ 3153687 w 3499396"/>
              <a:gd name="connsiteY1787" fmla="*/ 392033 h 1184924"/>
              <a:gd name="connsiteX1788" fmla="*/ 3145708 w 3499396"/>
              <a:gd name="connsiteY1788" fmla="*/ 385366 h 1184924"/>
              <a:gd name="connsiteX1789" fmla="*/ 3141528 w 3499396"/>
              <a:gd name="connsiteY1789" fmla="*/ 383746 h 1184924"/>
              <a:gd name="connsiteX1790" fmla="*/ 3137064 w 3499396"/>
              <a:gd name="connsiteY1790" fmla="*/ 386985 h 1184924"/>
              <a:gd name="connsiteX1791" fmla="*/ 3116071 w 3499396"/>
              <a:gd name="connsiteY1791" fmla="*/ 380317 h 1184924"/>
              <a:gd name="connsiteX1792" fmla="*/ 3135259 w 3499396"/>
              <a:gd name="connsiteY1792" fmla="*/ 392795 h 1184924"/>
              <a:gd name="connsiteX1793" fmla="*/ 3146088 w 3499396"/>
              <a:gd name="connsiteY1793" fmla="*/ 402320 h 1184924"/>
              <a:gd name="connsiteX1794" fmla="*/ 3131839 w 3499396"/>
              <a:gd name="connsiteY1794" fmla="*/ 396605 h 1184924"/>
              <a:gd name="connsiteX1795" fmla="*/ 3107521 w 3499396"/>
              <a:gd name="connsiteY1795" fmla="*/ 389842 h 1184924"/>
              <a:gd name="connsiteX1796" fmla="*/ 3078359 w 3499396"/>
              <a:gd name="connsiteY1796" fmla="*/ 384985 h 1184924"/>
              <a:gd name="connsiteX1797" fmla="*/ 3060690 w 3499396"/>
              <a:gd name="connsiteY1797" fmla="*/ 377460 h 1184924"/>
              <a:gd name="connsiteX1798" fmla="*/ 3043687 w 3499396"/>
              <a:gd name="connsiteY1798" fmla="*/ 372888 h 1184924"/>
              <a:gd name="connsiteX1799" fmla="*/ 3039222 w 3499396"/>
              <a:gd name="connsiteY1799" fmla="*/ 368411 h 1184924"/>
              <a:gd name="connsiteX1800" fmla="*/ 3029723 w 3499396"/>
              <a:gd name="connsiteY1800" fmla="*/ 365839 h 1184924"/>
              <a:gd name="connsiteX1801" fmla="*/ 3020224 w 3499396"/>
              <a:gd name="connsiteY1801" fmla="*/ 375364 h 1184924"/>
              <a:gd name="connsiteX1802" fmla="*/ 3021079 w 3499396"/>
              <a:gd name="connsiteY1802" fmla="*/ 384889 h 1184924"/>
              <a:gd name="connsiteX1803" fmla="*/ 3009015 w 3499396"/>
              <a:gd name="connsiteY1803" fmla="*/ 392795 h 1184924"/>
              <a:gd name="connsiteX1804" fmla="*/ 2963704 w 3499396"/>
              <a:gd name="connsiteY1804" fmla="*/ 365839 h 1184924"/>
              <a:gd name="connsiteX1805" fmla="*/ 2959999 w 3499396"/>
              <a:gd name="connsiteY1805" fmla="*/ 354409 h 1184924"/>
              <a:gd name="connsiteX1806" fmla="*/ 3007495 w 3499396"/>
              <a:gd name="connsiteY1806" fmla="*/ 356600 h 1184924"/>
              <a:gd name="connsiteX1807" fmla="*/ 3012435 w 3499396"/>
              <a:gd name="connsiteY1807" fmla="*/ 350314 h 1184924"/>
              <a:gd name="connsiteX1808" fmla="*/ 3021079 w 3499396"/>
              <a:gd name="connsiteY1808" fmla="*/ 351933 h 1184924"/>
              <a:gd name="connsiteX1809" fmla="*/ 3011580 w 3499396"/>
              <a:gd name="connsiteY1809" fmla="*/ 348028 h 1184924"/>
              <a:gd name="connsiteX1810" fmla="*/ 2997331 w 3499396"/>
              <a:gd name="connsiteY1810" fmla="*/ 346123 h 1184924"/>
              <a:gd name="connsiteX1811" fmla="*/ 2986597 w 3499396"/>
              <a:gd name="connsiteY1811" fmla="*/ 343360 h 1184924"/>
              <a:gd name="connsiteX1812" fmla="*/ 2979947 w 3499396"/>
              <a:gd name="connsiteY1812" fmla="*/ 337645 h 1184924"/>
              <a:gd name="connsiteX1813" fmla="*/ 2963039 w 3499396"/>
              <a:gd name="connsiteY1813" fmla="*/ 333454 h 1184924"/>
              <a:gd name="connsiteX1814" fmla="*/ 2937201 w 3499396"/>
              <a:gd name="connsiteY1814" fmla="*/ 331264 h 1184924"/>
              <a:gd name="connsiteX1815" fmla="*/ 2940146 w 3499396"/>
              <a:gd name="connsiteY1815" fmla="*/ 337169 h 1184924"/>
              <a:gd name="connsiteX1816" fmla="*/ 2916398 w 3499396"/>
              <a:gd name="connsiteY1816" fmla="*/ 329549 h 1184924"/>
              <a:gd name="connsiteX1817" fmla="*/ 2916398 w 3499396"/>
              <a:gd name="connsiteY1817" fmla="*/ 328025 h 1184924"/>
              <a:gd name="connsiteX1818" fmla="*/ 2895594 w 3499396"/>
              <a:gd name="connsiteY1818" fmla="*/ 319072 h 1184924"/>
              <a:gd name="connsiteX1819" fmla="*/ 2883150 w 3499396"/>
              <a:gd name="connsiteY1819" fmla="*/ 316595 h 1184924"/>
              <a:gd name="connsiteX1820" fmla="*/ 2872416 w 3499396"/>
              <a:gd name="connsiteY1820" fmla="*/ 311928 h 1184924"/>
              <a:gd name="connsiteX1821" fmla="*/ 2842589 w 3499396"/>
              <a:gd name="connsiteY1821" fmla="*/ 301355 h 1184924"/>
              <a:gd name="connsiteX1822" fmla="*/ 2831000 w 3499396"/>
              <a:gd name="connsiteY1822" fmla="*/ 299260 h 1184924"/>
              <a:gd name="connsiteX1823" fmla="*/ 2807822 w 3499396"/>
              <a:gd name="connsiteY1823" fmla="*/ 303260 h 1184924"/>
              <a:gd name="connsiteX1824" fmla="*/ 2784074 w 3499396"/>
              <a:gd name="connsiteY1824" fmla="*/ 303832 h 1184924"/>
              <a:gd name="connsiteX1825" fmla="*/ 2783314 w 3499396"/>
              <a:gd name="connsiteY1825" fmla="*/ 307261 h 1184924"/>
              <a:gd name="connsiteX1826" fmla="*/ 2795758 w 3499396"/>
              <a:gd name="connsiteY1826" fmla="*/ 314023 h 1184924"/>
              <a:gd name="connsiteX1827" fmla="*/ 2811812 w 3499396"/>
              <a:gd name="connsiteY1827" fmla="*/ 322501 h 1184924"/>
              <a:gd name="connsiteX1828" fmla="*/ 2818461 w 3499396"/>
              <a:gd name="connsiteY1828" fmla="*/ 322501 h 1184924"/>
              <a:gd name="connsiteX1829" fmla="*/ 2821311 w 3499396"/>
              <a:gd name="connsiteY1829" fmla="*/ 320500 h 1184924"/>
              <a:gd name="connsiteX1830" fmla="*/ 2841164 w 3499396"/>
              <a:gd name="connsiteY1830" fmla="*/ 333264 h 1184924"/>
              <a:gd name="connsiteX1831" fmla="*/ 2844394 w 3499396"/>
              <a:gd name="connsiteY1831" fmla="*/ 344503 h 1184924"/>
              <a:gd name="connsiteX1832" fmla="*/ 2845724 w 3499396"/>
              <a:gd name="connsiteY1832" fmla="*/ 361267 h 1184924"/>
              <a:gd name="connsiteX1833" fmla="*/ 2838504 w 3499396"/>
              <a:gd name="connsiteY1833" fmla="*/ 369935 h 1184924"/>
              <a:gd name="connsiteX1834" fmla="*/ 2810007 w 3499396"/>
              <a:gd name="connsiteY1834" fmla="*/ 376984 h 1184924"/>
              <a:gd name="connsiteX1835" fmla="*/ 2795948 w 3499396"/>
              <a:gd name="connsiteY1835" fmla="*/ 371459 h 1184924"/>
              <a:gd name="connsiteX1836" fmla="*/ 2784074 w 3499396"/>
              <a:gd name="connsiteY1836" fmla="*/ 368506 h 1184924"/>
              <a:gd name="connsiteX1837" fmla="*/ 2776000 w 3499396"/>
              <a:gd name="connsiteY1837" fmla="*/ 374031 h 1184924"/>
              <a:gd name="connsiteX1838" fmla="*/ 2765265 w 3499396"/>
              <a:gd name="connsiteY1838" fmla="*/ 377841 h 1184924"/>
              <a:gd name="connsiteX1839" fmla="*/ 2765265 w 3499396"/>
              <a:gd name="connsiteY1839" fmla="*/ 383746 h 1184924"/>
              <a:gd name="connsiteX1840" fmla="*/ 2785309 w 3499396"/>
              <a:gd name="connsiteY1840" fmla="*/ 400510 h 1184924"/>
              <a:gd name="connsiteX1841" fmla="*/ 2785309 w 3499396"/>
              <a:gd name="connsiteY1841" fmla="*/ 411083 h 1184924"/>
              <a:gd name="connsiteX1842" fmla="*/ 2769255 w 3499396"/>
              <a:gd name="connsiteY1842" fmla="*/ 408416 h 1184924"/>
              <a:gd name="connsiteX1843" fmla="*/ 2763556 w 3499396"/>
              <a:gd name="connsiteY1843" fmla="*/ 397272 h 1184924"/>
              <a:gd name="connsiteX1844" fmla="*/ 2756906 w 3499396"/>
              <a:gd name="connsiteY1844" fmla="*/ 391366 h 1184924"/>
              <a:gd name="connsiteX1845" fmla="*/ 2758236 w 3499396"/>
              <a:gd name="connsiteY1845" fmla="*/ 387080 h 1184924"/>
              <a:gd name="connsiteX1846" fmla="*/ 2743987 w 3499396"/>
              <a:gd name="connsiteY1846" fmla="*/ 380032 h 1184924"/>
              <a:gd name="connsiteX1847" fmla="*/ 2740283 w 3499396"/>
              <a:gd name="connsiteY1847" fmla="*/ 373459 h 1184924"/>
              <a:gd name="connsiteX1848" fmla="*/ 2724799 w 3499396"/>
              <a:gd name="connsiteY1848" fmla="*/ 366697 h 1184924"/>
              <a:gd name="connsiteX1849" fmla="*/ 2712355 w 3499396"/>
              <a:gd name="connsiteY1849" fmla="*/ 363268 h 1184924"/>
              <a:gd name="connsiteX1850" fmla="*/ 2706561 w 3499396"/>
              <a:gd name="connsiteY1850" fmla="*/ 357267 h 1184924"/>
              <a:gd name="connsiteX1851" fmla="*/ 2691172 w 3499396"/>
              <a:gd name="connsiteY1851" fmla="*/ 355838 h 1184924"/>
              <a:gd name="connsiteX1852" fmla="*/ 2673124 w 3499396"/>
              <a:gd name="connsiteY1852" fmla="*/ 354981 h 1184924"/>
              <a:gd name="connsiteX1853" fmla="*/ 2668659 w 3499396"/>
              <a:gd name="connsiteY1853" fmla="*/ 357172 h 1184924"/>
              <a:gd name="connsiteX1854" fmla="*/ 2687657 w 3499396"/>
              <a:gd name="connsiteY1854" fmla="*/ 368792 h 1184924"/>
              <a:gd name="connsiteX1855" fmla="*/ 2706086 w 3499396"/>
              <a:gd name="connsiteY1855" fmla="*/ 372888 h 1184924"/>
              <a:gd name="connsiteX1856" fmla="*/ 2715585 w 3499396"/>
              <a:gd name="connsiteY1856" fmla="*/ 377365 h 1184924"/>
              <a:gd name="connsiteX1857" fmla="*/ 2700386 w 3499396"/>
              <a:gd name="connsiteY1857" fmla="*/ 380127 h 1184924"/>
              <a:gd name="connsiteX1858" fmla="*/ 2699531 w 3499396"/>
              <a:gd name="connsiteY1858" fmla="*/ 385270 h 1184924"/>
              <a:gd name="connsiteX1859" fmla="*/ 2716915 w 3499396"/>
              <a:gd name="connsiteY1859" fmla="*/ 397653 h 1184924"/>
              <a:gd name="connsiteX1860" fmla="*/ 2720239 w 3499396"/>
              <a:gd name="connsiteY1860" fmla="*/ 405559 h 1184924"/>
              <a:gd name="connsiteX1861" fmla="*/ 2731069 w 3499396"/>
              <a:gd name="connsiteY1861" fmla="*/ 417084 h 1184924"/>
              <a:gd name="connsiteX1862" fmla="*/ 2734488 w 3499396"/>
              <a:gd name="connsiteY1862" fmla="*/ 421561 h 1184924"/>
              <a:gd name="connsiteX1863" fmla="*/ 2724134 w 3499396"/>
              <a:gd name="connsiteY1863" fmla="*/ 434038 h 1184924"/>
              <a:gd name="connsiteX1864" fmla="*/ 2705611 w 3499396"/>
              <a:gd name="connsiteY1864" fmla="*/ 439563 h 1184924"/>
              <a:gd name="connsiteX1865" fmla="*/ 2671889 w 3499396"/>
              <a:gd name="connsiteY1865" fmla="*/ 437086 h 1184924"/>
              <a:gd name="connsiteX1866" fmla="*/ 2649280 w 3499396"/>
              <a:gd name="connsiteY1866" fmla="*/ 433943 h 1184924"/>
              <a:gd name="connsiteX1867" fmla="*/ 2647571 w 3499396"/>
              <a:gd name="connsiteY1867" fmla="*/ 437467 h 1184924"/>
              <a:gd name="connsiteX1868" fmla="*/ 2641966 w 3499396"/>
              <a:gd name="connsiteY1868" fmla="*/ 434324 h 1184924"/>
              <a:gd name="connsiteX1869" fmla="*/ 2637882 w 3499396"/>
              <a:gd name="connsiteY1869" fmla="*/ 429752 h 1184924"/>
              <a:gd name="connsiteX1870" fmla="*/ 2619453 w 3499396"/>
              <a:gd name="connsiteY1870" fmla="*/ 426514 h 1184924"/>
              <a:gd name="connsiteX1871" fmla="*/ 2601215 w 3499396"/>
              <a:gd name="connsiteY1871" fmla="*/ 429943 h 1184924"/>
              <a:gd name="connsiteX1872" fmla="*/ 2604444 w 3499396"/>
              <a:gd name="connsiteY1872" fmla="*/ 435658 h 1184924"/>
              <a:gd name="connsiteX1873" fmla="*/ 2637976 w 3499396"/>
              <a:gd name="connsiteY1873" fmla="*/ 458232 h 1184924"/>
              <a:gd name="connsiteX1874" fmla="*/ 2649470 w 3499396"/>
              <a:gd name="connsiteY1874" fmla="*/ 473377 h 1184924"/>
              <a:gd name="connsiteX1875" fmla="*/ 2626198 w 3499396"/>
              <a:gd name="connsiteY1875" fmla="*/ 483378 h 1184924"/>
              <a:gd name="connsiteX1876" fmla="*/ 2616698 w 3499396"/>
              <a:gd name="connsiteY1876" fmla="*/ 481949 h 1184924"/>
              <a:gd name="connsiteX1877" fmla="*/ 2600835 w 3499396"/>
              <a:gd name="connsiteY1877" fmla="*/ 467281 h 1184924"/>
              <a:gd name="connsiteX1878" fmla="*/ 2566258 w 3499396"/>
              <a:gd name="connsiteY1878" fmla="*/ 452231 h 1184924"/>
              <a:gd name="connsiteX1879" fmla="*/ 2563693 w 3499396"/>
              <a:gd name="connsiteY1879" fmla="*/ 448707 h 1184924"/>
              <a:gd name="connsiteX1880" fmla="*/ 2557328 w 3499396"/>
              <a:gd name="connsiteY1880" fmla="*/ 450802 h 1184924"/>
              <a:gd name="connsiteX1881" fmla="*/ 2552769 w 3499396"/>
              <a:gd name="connsiteY1881" fmla="*/ 456898 h 1184924"/>
              <a:gd name="connsiteX1882" fmla="*/ 2559513 w 3499396"/>
              <a:gd name="connsiteY1882" fmla="*/ 466995 h 1184924"/>
              <a:gd name="connsiteX1883" fmla="*/ 2573287 w 3499396"/>
              <a:gd name="connsiteY1883" fmla="*/ 479092 h 1184924"/>
              <a:gd name="connsiteX1884" fmla="*/ 2591335 w 3499396"/>
              <a:gd name="connsiteY1884" fmla="*/ 490331 h 1184924"/>
              <a:gd name="connsiteX1885" fmla="*/ 2606819 w 3499396"/>
              <a:gd name="connsiteY1885" fmla="*/ 502618 h 1184924"/>
              <a:gd name="connsiteX1886" fmla="*/ 2619738 w 3499396"/>
              <a:gd name="connsiteY1886" fmla="*/ 517382 h 1184924"/>
              <a:gd name="connsiteX1887" fmla="*/ 2617268 w 3499396"/>
              <a:gd name="connsiteY1887" fmla="*/ 519573 h 1184924"/>
              <a:gd name="connsiteX1888" fmla="*/ 2591526 w 3499396"/>
              <a:gd name="connsiteY1888" fmla="*/ 504619 h 1184924"/>
              <a:gd name="connsiteX1889" fmla="*/ 2576707 w 3499396"/>
              <a:gd name="connsiteY1889" fmla="*/ 487093 h 1184924"/>
              <a:gd name="connsiteX1890" fmla="*/ 2548209 w 3499396"/>
              <a:gd name="connsiteY1890" fmla="*/ 469757 h 1184924"/>
              <a:gd name="connsiteX1891" fmla="*/ 2544409 w 3499396"/>
              <a:gd name="connsiteY1891" fmla="*/ 458613 h 1184924"/>
              <a:gd name="connsiteX1892" fmla="*/ 2535955 w 3499396"/>
              <a:gd name="connsiteY1892" fmla="*/ 442135 h 1184924"/>
              <a:gd name="connsiteX1893" fmla="*/ 2518667 w 3499396"/>
              <a:gd name="connsiteY1893" fmla="*/ 422227 h 1184924"/>
              <a:gd name="connsiteX1894" fmla="*/ 2512302 w 3499396"/>
              <a:gd name="connsiteY1894" fmla="*/ 420703 h 1184924"/>
              <a:gd name="connsiteX1895" fmla="*/ 2501568 w 3499396"/>
              <a:gd name="connsiteY1895" fmla="*/ 422704 h 1184924"/>
              <a:gd name="connsiteX1896" fmla="*/ 2490549 w 3499396"/>
              <a:gd name="connsiteY1896" fmla="*/ 418703 h 1184924"/>
              <a:gd name="connsiteX1897" fmla="*/ 2490549 w 3499396"/>
              <a:gd name="connsiteY1897" fmla="*/ 411083 h 1184924"/>
              <a:gd name="connsiteX1898" fmla="*/ 2474780 w 3499396"/>
              <a:gd name="connsiteY1898" fmla="*/ 398320 h 1184924"/>
              <a:gd name="connsiteX1899" fmla="*/ 2453502 w 3499396"/>
              <a:gd name="connsiteY1899" fmla="*/ 384699 h 1184924"/>
              <a:gd name="connsiteX1900" fmla="*/ 2440488 w 3499396"/>
              <a:gd name="connsiteY1900" fmla="*/ 381175 h 1184924"/>
              <a:gd name="connsiteX1901" fmla="*/ 2408001 w 3499396"/>
              <a:gd name="connsiteY1901" fmla="*/ 377650 h 1184924"/>
              <a:gd name="connsiteX1902" fmla="*/ 2406006 w 3499396"/>
              <a:gd name="connsiteY1902" fmla="*/ 380984 h 1184924"/>
              <a:gd name="connsiteX1903" fmla="*/ 2379029 w 3499396"/>
              <a:gd name="connsiteY1903" fmla="*/ 388604 h 1184924"/>
              <a:gd name="connsiteX1904" fmla="*/ 2354331 w 3499396"/>
              <a:gd name="connsiteY1904" fmla="*/ 394224 h 1184924"/>
              <a:gd name="connsiteX1905" fmla="*/ 2347586 w 3499396"/>
              <a:gd name="connsiteY1905" fmla="*/ 397367 h 1184924"/>
              <a:gd name="connsiteX1906" fmla="*/ 2350816 w 3499396"/>
              <a:gd name="connsiteY1906" fmla="*/ 406892 h 1184924"/>
              <a:gd name="connsiteX1907" fmla="*/ 2347776 w 3499396"/>
              <a:gd name="connsiteY1907" fmla="*/ 413274 h 1184924"/>
              <a:gd name="connsiteX1908" fmla="*/ 2345402 w 3499396"/>
              <a:gd name="connsiteY1908" fmla="*/ 420989 h 1184924"/>
              <a:gd name="connsiteX1909" fmla="*/ 2335902 w 3499396"/>
              <a:gd name="connsiteY1909" fmla="*/ 425847 h 1184924"/>
              <a:gd name="connsiteX1910" fmla="*/ 2325643 w 3499396"/>
              <a:gd name="connsiteY1910" fmla="*/ 422704 h 1184924"/>
              <a:gd name="connsiteX1911" fmla="*/ 2285272 w 3499396"/>
              <a:gd name="connsiteY1911" fmla="*/ 390414 h 1184924"/>
              <a:gd name="connsiteX1912" fmla="*/ 2269218 w 3499396"/>
              <a:gd name="connsiteY1912" fmla="*/ 372412 h 1184924"/>
              <a:gd name="connsiteX1913" fmla="*/ 2260669 w 3499396"/>
              <a:gd name="connsiteY1913" fmla="*/ 348980 h 1184924"/>
              <a:gd name="connsiteX1914" fmla="*/ 2254114 w 3499396"/>
              <a:gd name="connsiteY1914" fmla="*/ 351552 h 1184924"/>
              <a:gd name="connsiteX1915" fmla="*/ 2246420 w 3499396"/>
              <a:gd name="connsiteY1915" fmla="*/ 353838 h 1184924"/>
              <a:gd name="connsiteX1916" fmla="*/ 2230176 w 3499396"/>
              <a:gd name="connsiteY1916" fmla="*/ 349075 h 1184924"/>
              <a:gd name="connsiteX1917" fmla="*/ 2220202 w 3499396"/>
              <a:gd name="connsiteY1917" fmla="*/ 343551 h 1184924"/>
              <a:gd name="connsiteX1918" fmla="*/ 2233216 w 3499396"/>
              <a:gd name="connsiteY1918" fmla="*/ 344122 h 1184924"/>
              <a:gd name="connsiteX1919" fmla="*/ 2235496 w 3499396"/>
              <a:gd name="connsiteY1919" fmla="*/ 342598 h 1184924"/>
              <a:gd name="connsiteX1920" fmla="*/ 2225047 w 3499396"/>
              <a:gd name="connsiteY1920" fmla="*/ 341455 h 1184924"/>
              <a:gd name="connsiteX1921" fmla="*/ 2213743 w 3499396"/>
              <a:gd name="connsiteY1921" fmla="*/ 338217 h 1184924"/>
              <a:gd name="connsiteX1922" fmla="*/ 2202249 w 3499396"/>
              <a:gd name="connsiteY1922" fmla="*/ 333931 h 1184924"/>
              <a:gd name="connsiteX1923" fmla="*/ 2196644 w 3499396"/>
              <a:gd name="connsiteY1923" fmla="*/ 328978 h 1184924"/>
              <a:gd name="connsiteX1924" fmla="*/ 2192655 w 3499396"/>
              <a:gd name="connsiteY1924" fmla="*/ 326025 h 1184924"/>
              <a:gd name="connsiteX1925" fmla="*/ 2179641 w 3499396"/>
              <a:gd name="connsiteY1925" fmla="*/ 324691 h 1184924"/>
              <a:gd name="connsiteX1926" fmla="*/ 2163967 w 3499396"/>
              <a:gd name="connsiteY1926" fmla="*/ 324691 h 1184924"/>
              <a:gd name="connsiteX1927" fmla="*/ 2141739 w 3499396"/>
              <a:gd name="connsiteY1927" fmla="*/ 322977 h 1184924"/>
              <a:gd name="connsiteX1928" fmla="*/ 2116281 w 3499396"/>
              <a:gd name="connsiteY1928" fmla="*/ 317357 h 1184924"/>
              <a:gd name="connsiteX1929" fmla="*/ 2101272 w 3499396"/>
              <a:gd name="connsiteY1929" fmla="*/ 314976 h 1184924"/>
              <a:gd name="connsiteX1930" fmla="*/ 2091773 w 3499396"/>
              <a:gd name="connsiteY1930" fmla="*/ 310499 h 1184924"/>
              <a:gd name="connsiteX1931" fmla="*/ 2074960 w 3499396"/>
              <a:gd name="connsiteY1931" fmla="*/ 307546 h 1184924"/>
              <a:gd name="connsiteX1932" fmla="*/ 2057576 w 3499396"/>
              <a:gd name="connsiteY1932" fmla="*/ 305451 h 1184924"/>
              <a:gd name="connsiteX1933" fmla="*/ 2044942 w 3499396"/>
              <a:gd name="connsiteY1933" fmla="*/ 300879 h 1184924"/>
              <a:gd name="connsiteX1934" fmla="*/ 2037818 w 3499396"/>
              <a:gd name="connsiteY1934" fmla="*/ 298783 h 1184924"/>
              <a:gd name="connsiteX1935" fmla="*/ 2027179 w 3499396"/>
              <a:gd name="connsiteY1935" fmla="*/ 292687 h 1184924"/>
              <a:gd name="connsiteX1936" fmla="*/ 2021004 w 3499396"/>
              <a:gd name="connsiteY1936" fmla="*/ 287639 h 1184924"/>
              <a:gd name="connsiteX1937" fmla="*/ 2008370 w 3499396"/>
              <a:gd name="connsiteY1937" fmla="*/ 285734 h 1184924"/>
              <a:gd name="connsiteX1938" fmla="*/ 2002196 w 3499396"/>
              <a:gd name="connsiteY1938" fmla="*/ 285734 h 1184924"/>
              <a:gd name="connsiteX1939" fmla="*/ 1996116 w 3499396"/>
              <a:gd name="connsiteY1939" fmla="*/ 288401 h 1184924"/>
              <a:gd name="connsiteX1940" fmla="*/ 2003241 w 3499396"/>
              <a:gd name="connsiteY1940" fmla="*/ 293640 h 1184924"/>
              <a:gd name="connsiteX1941" fmla="*/ 2010745 w 3499396"/>
              <a:gd name="connsiteY1941" fmla="*/ 298402 h 1184924"/>
              <a:gd name="connsiteX1942" fmla="*/ 2020244 w 3499396"/>
              <a:gd name="connsiteY1942" fmla="*/ 305260 h 1184924"/>
              <a:gd name="connsiteX1943" fmla="*/ 2029743 w 3499396"/>
              <a:gd name="connsiteY1943" fmla="*/ 311833 h 1184924"/>
              <a:gd name="connsiteX1944" fmla="*/ 2032308 w 3499396"/>
              <a:gd name="connsiteY1944" fmla="*/ 310594 h 1184924"/>
              <a:gd name="connsiteX1945" fmla="*/ 2030788 w 3499396"/>
              <a:gd name="connsiteY1945" fmla="*/ 305832 h 1184924"/>
              <a:gd name="connsiteX1946" fmla="*/ 2035348 w 3499396"/>
              <a:gd name="connsiteY1946" fmla="*/ 310404 h 1184924"/>
              <a:gd name="connsiteX1947" fmla="*/ 2038103 w 3499396"/>
              <a:gd name="connsiteY1947" fmla="*/ 315071 h 1184924"/>
              <a:gd name="connsiteX1948" fmla="*/ 2045892 w 3499396"/>
              <a:gd name="connsiteY1948" fmla="*/ 317167 h 1184924"/>
              <a:gd name="connsiteX1949" fmla="*/ 2066030 w 3499396"/>
              <a:gd name="connsiteY1949" fmla="*/ 318310 h 1184924"/>
              <a:gd name="connsiteX1950" fmla="*/ 2080374 w 3499396"/>
              <a:gd name="connsiteY1950" fmla="*/ 314976 h 1184924"/>
              <a:gd name="connsiteX1951" fmla="*/ 2085884 w 3499396"/>
              <a:gd name="connsiteY1951" fmla="*/ 311928 h 1184924"/>
              <a:gd name="connsiteX1952" fmla="*/ 2089873 w 3499396"/>
              <a:gd name="connsiteY1952" fmla="*/ 318024 h 1184924"/>
              <a:gd name="connsiteX1953" fmla="*/ 2099373 w 3499396"/>
              <a:gd name="connsiteY1953" fmla="*/ 321358 h 1184924"/>
              <a:gd name="connsiteX1954" fmla="*/ 2113146 w 3499396"/>
              <a:gd name="connsiteY1954" fmla="*/ 325072 h 1184924"/>
              <a:gd name="connsiteX1955" fmla="*/ 2119131 w 3499396"/>
              <a:gd name="connsiteY1955" fmla="*/ 329073 h 1184924"/>
              <a:gd name="connsiteX1956" fmla="*/ 2125685 w 3499396"/>
              <a:gd name="connsiteY1956" fmla="*/ 331645 h 1184924"/>
              <a:gd name="connsiteX1957" fmla="*/ 2126255 w 3499396"/>
              <a:gd name="connsiteY1957" fmla="*/ 334693 h 1184924"/>
              <a:gd name="connsiteX1958" fmla="*/ 2119986 w 3499396"/>
              <a:gd name="connsiteY1958" fmla="*/ 339169 h 1184924"/>
              <a:gd name="connsiteX1959" fmla="*/ 2114381 w 3499396"/>
              <a:gd name="connsiteY1959" fmla="*/ 340122 h 1184924"/>
              <a:gd name="connsiteX1960" fmla="*/ 2111532 w 3499396"/>
              <a:gd name="connsiteY1960" fmla="*/ 338122 h 1184924"/>
              <a:gd name="connsiteX1961" fmla="*/ 2109347 w 3499396"/>
              <a:gd name="connsiteY1961" fmla="*/ 343837 h 1184924"/>
              <a:gd name="connsiteX1962" fmla="*/ 2103362 w 3499396"/>
              <a:gd name="connsiteY1962" fmla="*/ 346885 h 1184924"/>
              <a:gd name="connsiteX1963" fmla="*/ 2085314 w 3499396"/>
              <a:gd name="connsiteY1963" fmla="*/ 348599 h 1184924"/>
              <a:gd name="connsiteX1964" fmla="*/ 2080469 w 3499396"/>
              <a:gd name="connsiteY1964" fmla="*/ 352028 h 1184924"/>
              <a:gd name="connsiteX1965" fmla="*/ 2069260 w 3499396"/>
              <a:gd name="connsiteY1965" fmla="*/ 352028 h 1184924"/>
              <a:gd name="connsiteX1966" fmla="*/ 2059761 w 3499396"/>
              <a:gd name="connsiteY1966" fmla="*/ 353647 h 1184924"/>
              <a:gd name="connsiteX1967" fmla="*/ 2052827 w 3499396"/>
              <a:gd name="connsiteY1967" fmla="*/ 355648 h 1184924"/>
              <a:gd name="connsiteX1968" fmla="*/ 2027749 w 3499396"/>
              <a:gd name="connsiteY1968" fmla="*/ 357457 h 1184924"/>
              <a:gd name="connsiteX1969" fmla="*/ 2021479 w 3499396"/>
              <a:gd name="connsiteY1969" fmla="*/ 358981 h 1184924"/>
              <a:gd name="connsiteX1970" fmla="*/ 2011980 w 3499396"/>
              <a:gd name="connsiteY1970" fmla="*/ 360220 h 1184924"/>
              <a:gd name="connsiteX1971" fmla="*/ 1989087 w 3499396"/>
              <a:gd name="connsiteY1971" fmla="*/ 360220 h 1184924"/>
              <a:gd name="connsiteX1972" fmla="*/ 1972083 w 3499396"/>
              <a:gd name="connsiteY1972" fmla="*/ 362029 h 1184924"/>
              <a:gd name="connsiteX1973" fmla="*/ 1966004 w 3499396"/>
              <a:gd name="connsiteY1973" fmla="*/ 359172 h 1184924"/>
              <a:gd name="connsiteX1974" fmla="*/ 1961254 w 3499396"/>
              <a:gd name="connsiteY1974" fmla="*/ 352219 h 1184924"/>
              <a:gd name="connsiteX1975" fmla="*/ 1951185 w 3499396"/>
              <a:gd name="connsiteY1975" fmla="*/ 340598 h 1184924"/>
              <a:gd name="connsiteX1976" fmla="*/ 1940831 w 3499396"/>
              <a:gd name="connsiteY1976" fmla="*/ 333645 h 1184924"/>
              <a:gd name="connsiteX1977" fmla="*/ 1927247 w 3499396"/>
              <a:gd name="connsiteY1977" fmla="*/ 325930 h 1184924"/>
              <a:gd name="connsiteX1978" fmla="*/ 1918508 w 3499396"/>
              <a:gd name="connsiteY1978" fmla="*/ 323358 h 1184924"/>
              <a:gd name="connsiteX1979" fmla="*/ 1914518 w 3499396"/>
              <a:gd name="connsiteY1979" fmla="*/ 316595 h 1184924"/>
              <a:gd name="connsiteX1980" fmla="*/ 1906729 w 3499396"/>
              <a:gd name="connsiteY1980" fmla="*/ 309642 h 1184924"/>
              <a:gd name="connsiteX1981" fmla="*/ 1893620 w 3499396"/>
              <a:gd name="connsiteY1981" fmla="*/ 303070 h 1184924"/>
              <a:gd name="connsiteX1982" fmla="*/ 1881556 w 3499396"/>
              <a:gd name="connsiteY1982" fmla="*/ 294688 h 1184924"/>
              <a:gd name="connsiteX1983" fmla="*/ 1867972 w 3499396"/>
              <a:gd name="connsiteY1983" fmla="*/ 286020 h 1184924"/>
              <a:gd name="connsiteX1984" fmla="*/ 1864363 w 3499396"/>
              <a:gd name="connsiteY1984" fmla="*/ 281638 h 1184924"/>
              <a:gd name="connsiteX1985" fmla="*/ 1856668 w 3499396"/>
              <a:gd name="connsiteY1985" fmla="*/ 285258 h 1184924"/>
              <a:gd name="connsiteX1986" fmla="*/ 1849259 w 3499396"/>
              <a:gd name="connsiteY1986" fmla="*/ 282781 h 1184924"/>
              <a:gd name="connsiteX1987" fmla="*/ 1842230 w 3499396"/>
              <a:gd name="connsiteY1987" fmla="*/ 278686 h 1184924"/>
              <a:gd name="connsiteX1988" fmla="*/ 1842230 w 3499396"/>
              <a:gd name="connsiteY1988" fmla="*/ 283639 h 1184924"/>
              <a:gd name="connsiteX1989" fmla="*/ 1850114 w 3499396"/>
              <a:gd name="connsiteY1989" fmla="*/ 288782 h 1184924"/>
              <a:gd name="connsiteX1990" fmla="*/ 1868352 w 3499396"/>
              <a:gd name="connsiteY1990" fmla="*/ 301927 h 1184924"/>
              <a:gd name="connsiteX1991" fmla="*/ 1875002 w 3499396"/>
              <a:gd name="connsiteY1991" fmla="*/ 308118 h 1184924"/>
              <a:gd name="connsiteX1992" fmla="*/ 1886306 w 3499396"/>
              <a:gd name="connsiteY1992" fmla="*/ 315357 h 1184924"/>
              <a:gd name="connsiteX1993" fmla="*/ 1892955 w 3499396"/>
              <a:gd name="connsiteY1993" fmla="*/ 319548 h 1184924"/>
              <a:gd name="connsiteX1994" fmla="*/ 1895995 w 3499396"/>
              <a:gd name="connsiteY1994" fmla="*/ 328216 h 1184924"/>
              <a:gd name="connsiteX1995" fmla="*/ 1905494 w 3499396"/>
              <a:gd name="connsiteY1995" fmla="*/ 333359 h 1184924"/>
              <a:gd name="connsiteX1996" fmla="*/ 1911479 w 3499396"/>
              <a:gd name="connsiteY1996" fmla="*/ 336883 h 1184924"/>
              <a:gd name="connsiteX1997" fmla="*/ 1919458 w 3499396"/>
              <a:gd name="connsiteY1997" fmla="*/ 344218 h 1184924"/>
              <a:gd name="connsiteX1998" fmla="*/ 1928007 w 3499396"/>
              <a:gd name="connsiteY1998" fmla="*/ 348980 h 1184924"/>
              <a:gd name="connsiteX1999" fmla="*/ 1938456 w 3499396"/>
              <a:gd name="connsiteY1999" fmla="*/ 351171 h 1184924"/>
              <a:gd name="connsiteX2000" fmla="*/ 1944916 w 3499396"/>
              <a:gd name="connsiteY2000" fmla="*/ 354219 h 1184924"/>
              <a:gd name="connsiteX2001" fmla="*/ 1957360 w 3499396"/>
              <a:gd name="connsiteY2001" fmla="*/ 360410 h 1184924"/>
              <a:gd name="connsiteX2002" fmla="*/ 1959165 w 3499396"/>
              <a:gd name="connsiteY2002" fmla="*/ 364887 h 1184924"/>
              <a:gd name="connsiteX2003" fmla="*/ 1960209 w 3499396"/>
              <a:gd name="connsiteY2003" fmla="*/ 367649 h 1184924"/>
              <a:gd name="connsiteX2004" fmla="*/ 1976073 w 3499396"/>
              <a:gd name="connsiteY2004" fmla="*/ 373174 h 1184924"/>
              <a:gd name="connsiteX2005" fmla="*/ 1984717 w 3499396"/>
              <a:gd name="connsiteY2005" fmla="*/ 374317 h 1184924"/>
              <a:gd name="connsiteX2006" fmla="*/ 2000296 w 3499396"/>
              <a:gd name="connsiteY2006" fmla="*/ 374317 h 1184924"/>
              <a:gd name="connsiteX2007" fmla="*/ 2025944 w 3499396"/>
              <a:gd name="connsiteY2007" fmla="*/ 373459 h 1184924"/>
              <a:gd name="connsiteX2008" fmla="*/ 2048267 w 3499396"/>
              <a:gd name="connsiteY2008" fmla="*/ 373459 h 1184924"/>
              <a:gd name="connsiteX2009" fmla="*/ 2050642 w 3499396"/>
              <a:gd name="connsiteY2009" fmla="*/ 378508 h 1184924"/>
              <a:gd name="connsiteX2010" fmla="*/ 2044277 w 3499396"/>
              <a:gd name="connsiteY2010" fmla="*/ 386985 h 1184924"/>
              <a:gd name="connsiteX2011" fmla="*/ 2038958 w 3499396"/>
              <a:gd name="connsiteY2011" fmla="*/ 391843 h 1184924"/>
              <a:gd name="connsiteX2012" fmla="*/ 2021384 w 3499396"/>
              <a:gd name="connsiteY2012" fmla="*/ 405082 h 1184924"/>
              <a:gd name="connsiteX2013" fmla="*/ 2011220 w 3499396"/>
              <a:gd name="connsiteY2013" fmla="*/ 412131 h 1184924"/>
              <a:gd name="connsiteX2014" fmla="*/ 1986902 w 3499396"/>
              <a:gd name="connsiteY2014" fmla="*/ 419941 h 1184924"/>
              <a:gd name="connsiteX2015" fmla="*/ 1977403 w 3499396"/>
              <a:gd name="connsiteY2015" fmla="*/ 424704 h 1184924"/>
              <a:gd name="connsiteX2016" fmla="*/ 1954890 w 3499396"/>
              <a:gd name="connsiteY2016" fmla="*/ 437277 h 1184924"/>
              <a:gd name="connsiteX2017" fmla="*/ 1946246 w 3499396"/>
              <a:gd name="connsiteY2017" fmla="*/ 443754 h 1184924"/>
              <a:gd name="connsiteX2018" fmla="*/ 1935037 w 3499396"/>
              <a:gd name="connsiteY2018" fmla="*/ 452326 h 1184924"/>
              <a:gd name="connsiteX2019" fmla="*/ 1933897 w 3499396"/>
              <a:gd name="connsiteY2019" fmla="*/ 456517 h 1184924"/>
              <a:gd name="connsiteX2020" fmla="*/ 1941876 w 3499396"/>
              <a:gd name="connsiteY2020" fmla="*/ 461566 h 1184924"/>
              <a:gd name="connsiteX2021" fmla="*/ 1942731 w 3499396"/>
              <a:gd name="connsiteY2021" fmla="*/ 471091 h 1184924"/>
              <a:gd name="connsiteX2022" fmla="*/ 1950045 w 3499396"/>
              <a:gd name="connsiteY2022" fmla="*/ 476329 h 1184924"/>
              <a:gd name="connsiteX2023" fmla="*/ 1957645 w 3499396"/>
              <a:gd name="connsiteY2023" fmla="*/ 487950 h 1184924"/>
              <a:gd name="connsiteX2024" fmla="*/ 1959259 w 3499396"/>
              <a:gd name="connsiteY2024" fmla="*/ 502142 h 1184924"/>
              <a:gd name="connsiteX2025" fmla="*/ 1954035 w 3499396"/>
              <a:gd name="connsiteY2025" fmla="*/ 510905 h 1184924"/>
              <a:gd name="connsiteX2026" fmla="*/ 1930857 w 3499396"/>
              <a:gd name="connsiteY2026" fmla="*/ 516620 h 1184924"/>
              <a:gd name="connsiteX2027" fmla="*/ 1919933 w 3499396"/>
              <a:gd name="connsiteY2027" fmla="*/ 519287 h 1184924"/>
              <a:gd name="connsiteX2028" fmla="*/ 1903309 w 3499396"/>
              <a:gd name="connsiteY2028" fmla="*/ 528812 h 1184924"/>
              <a:gd name="connsiteX2029" fmla="*/ 1899035 w 3499396"/>
              <a:gd name="connsiteY2029" fmla="*/ 533860 h 1184924"/>
              <a:gd name="connsiteX2030" fmla="*/ 1908534 w 3499396"/>
              <a:gd name="connsiteY2030" fmla="*/ 543385 h 1184924"/>
              <a:gd name="connsiteX2031" fmla="*/ 1909674 w 3499396"/>
              <a:gd name="connsiteY2031" fmla="*/ 550910 h 1184924"/>
              <a:gd name="connsiteX2032" fmla="*/ 1908914 w 3499396"/>
              <a:gd name="connsiteY2032" fmla="*/ 558244 h 1184924"/>
              <a:gd name="connsiteX2033" fmla="*/ 1886971 w 3499396"/>
              <a:gd name="connsiteY2033" fmla="*/ 564150 h 1184924"/>
              <a:gd name="connsiteX2034" fmla="*/ 1878706 w 3499396"/>
              <a:gd name="connsiteY2034" fmla="*/ 568246 h 1184924"/>
              <a:gd name="connsiteX2035" fmla="*/ 1879276 w 3499396"/>
              <a:gd name="connsiteY2035" fmla="*/ 581962 h 1184924"/>
              <a:gd name="connsiteX2036" fmla="*/ 1869777 w 3499396"/>
              <a:gd name="connsiteY2036" fmla="*/ 588820 h 1184924"/>
              <a:gd name="connsiteX2037" fmla="*/ 1855338 w 3499396"/>
              <a:gd name="connsiteY2037" fmla="*/ 601488 h 1184924"/>
              <a:gd name="connsiteX2038" fmla="*/ 1841280 w 3499396"/>
              <a:gd name="connsiteY2038" fmla="*/ 610060 h 1184924"/>
              <a:gd name="connsiteX2039" fmla="*/ 1822756 w 3499396"/>
              <a:gd name="connsiteY2039" fmla="*/ 618728 h 1184924"/>
              <a:gd name="connsiteX2040" fmla="*/ 1796253 w 3499396"/>
              <a:gd name="connsiteY2040" fmla="*/ 623014 h 1184924"/>
              <a:gd name="connsiteX2041" fmla="*/ 1773550 w 3499396"/>
              <a:gd name="connsiteY2041" fmla="*/ 625586 h 1184924"/>
              <a:gd name="connsiteX2042" fmla="*/ 1740113 w 3499396"/>
              <a:gd name="connsiteY2042" fmla="*/ 628348 h 1184924"/>
              <a:gd name="connsiteX2043" fmla="*/ 1725959 w 3499396"/>
              <a:gd name="connsiteY2043" fmla="*/ 624729 h 1184924"/>
              <a:gd name="connsiteX2044" fmla="*/ 1716460 w 3499396"/>
              <a:gd name="connsiteY2044" fmla="*/ 618823 h 1184924"/>
              <a:gd name="connsiteX2045" fmla="*/ 1714465 w 3499396"/>
              <a:gd name="connsiteY2045" fmla="*/ 610156 h 1184924"/>
              <a:gd name="connsiteX2046" fmla="*/ 1708956 w 3499396"/>
              <a:gd name="connsiteY2046" fmla="*/ 601869 h 1184924"/>
              <a:gd name="connsiteX2047" fmla="*/ 1701357 w 3499396"/>
              <a:gd name="connsiteY2047" fmla="*/ 593392 h 1184924"/>
              <a:gd name="connsiteX2048" fmla="*/ 1691097 w 3499396"/>
              <a:gd name="connsiteY2048" fmla="*/ 583867 h 1184924"/>
              <a:gd name="connsiteX2049" fmla="*/ 1681598 w 3499396"/>
              <a:gd name="connsiteY2049" fmla="*/ 579676 h 1184924"/>
              <a:gd name="connsiteX2050" fmla="*/ 1676279 w 3499396"/>
              <a:gd name="connsiteY2050" fmla="*/ 572913 h 1184924"/>
              <a:gd name="connsiteX2051" fmla="*/ 1671434 w 3499396"/>
              <a:gd name="connsiteY2051" fmla="*/ 555863 h 1184924"/>
              <a:gd name="connsiteX2052" fmla="*/ 1668679 w 3499396"/>
              <a:gd name="connsiteY2052" fmla="*/ 549577 h 1184924"/>
              <a:gd name="connsiteX2053" fmla="*/ 1659180 w 3499396"/>
              <a:gd name="connsiteY2053" fmla="*/ 539194 h 1184924"/>
              <a:gd name="connsiteX2054" fmla="*/ 1650631 w 3499396"/>
              <a:gd name="connsiteY2054" fmla="*/ 531670 h 1184924"/>
              <a:gd name="connsiteX2055" fmla="*/ 1641607 w 3499396"/>
              <a:gd name="connsiteY2055" fmla="*/ 523573 h 1184924"/>
              <a:gd name="connsiteX2056" fmla="*/ 1637142 w 3499396"/>
              <a:gd name="connsiteY2056" fmla="*/ 519859 h 1184924"/>
              <a:gd name="connsiteX2057" fmla="*/ 1638947 w 3499396"/>
              <a:gd name="connsiteY2057" fmla="*/ 512524 h 1184924"/>
              <a:gd name="connsiteX2058" fmla="*/ 1641987 w 3499396"/>
              <a:gd name="connsiteY2058" fmla="*/ 502237 h 1184924"/>
              <a:gd name="connsiteX2059" fmla="*/ 1643507 w 3499396"/>
              <a:gd name="connsiteY2059" fmla="*/ 495189 h 1184924"/>
              <a:gd name="connsiteX2060" fmla="*/ 1653006 w 3499396"/>
              <a:gd name="connsiteY2060" fmla="*/ 486140 h 1184924"/>
              <a:gd name="connsiteX2061" fmla="*/ 1654716 w 3499396"/>
              <a:gd name="connsiteY2061" fmla="*/ 478711 h 1184924"/>
              <a:gd name="connsiteX2062" fmla="*/ 1651011 w 3499396"/>
              <a:gd name="connsiteY2062" fmla="*/ 471853 h 1184924"/>
              <a:gd name="connsiteX2063" fmla="*/ 1643887 w 3499396"/>
              <a:gd name="connsiteY2063" fmla="*/ 459565 h 1184924"/>
              <a:gd name="connsiteX2064" fmla="*/ 1640182 w 3499396"/>
              <a:gd name="connsiteY2064" fmla="*/ 452707 h 1184924"/>
              <a:gd name="connsiteX2065" fmla="*/ 1635242 w 3499396"/>
              <a:gd name="connsiteY2065" fmla="*/ 443182 h 1184924"/>
              <a:gd name="connsiteX2066" fmla="*/ 1627263 w 3499396"/>
              <a:gd name="connsiteY2066" fmla="*/ 440134 h 1184924"/>
              <a:gd name="connsiteX2067" fmla="*/ 1621563 w 3499396"/>
              <a:gd name="connsiteY2067" fmla="*/ 437467 h 1184924"/>
              <a:gd name="connsiteX2068" fmla="*/ 1614249 w 3499396"/>
              <a:gd name="connsiteY2068" fmla="*/ 433086 h 1184924"/>
              <a:gd name="connsiteX2069" fmla="*/ 1606555 w 3499396"/>
              <a:gd name="connsiteY2069" fmla="*/ 428895 h 1184924"/>
              <a:gd name="connsiteX2070" fmla="*/ 1605415 w 3499396"/>
              <a:gd name="connsiteY2070" fmla="*/ 424132 h 1184924"/>
              <a:gd name="connsiteX2071" fmla="*/ 1609500 w 3499396"/>
              <a:gd name="connsiteY2071" fmla="*/ 408511 h 1184924"/>
              <a:gd name="connsiteX2072" fmla="*/ 1607600 w 3499396"/>
              <a:gd name="connsiteY2072" fmla="*/ 402892 h 1184924"/>
              <a:gd name="connsiteX2073" fmla="*/ 1598100 w 3499396"/>
              <a:gd name="connsiteY2073" fmla="*/ 398701 h 1184924"/>
              <a:gd name="connsiteX2074" fmla="*/ 1579102 w 3499396"/>
              <a:gd name="connsiteY2074" fmla="*/ 400034 h 1184924"/>
              <a:gd name="connsiteX2075" fmla="*/ 1565328 w 3499396"/>
              <a:gd name="connsiteY2075" fmla="*/ 397558 h 1184924"/>
              <a:gd name="connsiteX2076" fmla="*/ 1553549 w 3499396"/>
              <a:gd name="connsiteY2076" fmla="*/ 392319 h 1184924"/>
              <a:gd name="connsiteX2077" fmla="*/ 1531416 w 3499396"/>
              <a:gd name="connsiteY2077" fmla="*/ 393557 h 1184924"/>
              <a:gd name="connsiteX2078" fmla="*/ 1513558 w 3499396"/>
              <a:gd name="connsiteY2078" fmla="*/ 396224 h 1184924"/>
              <a:gd name="connsiteX2079" fmla="*/ 1489335 w 3499396"/>
              <a:gd name="connsiteY2079" fmla="*/ 402606 h 1184924"/>
              <a:gd name="connsiteX2080" fmla="*/ 1463117 w 3499396"/>
              <a:gd name="connsiteY2080" fmla="*/ 404511 h 1184924"/>
              <a:gd name="connsiteX2081" fmla="*/ 1432625 w 3499396"/>
              <a:gd name="connsiteY2081" fmla="*/ 410226 h 1184924"/>
              <a:gd name="connsiteX2082" fmla="*/ 1415716 w 3499396"/>
              <a:gd name="connsiteY2082" fmla="*/ 410988 h 1184924"/>
              <a:gd name="connsiteX2083" fmla="*/ 1398523 w 3499396"/>
              <a:gd name="connsiteY2083" fmla="*/ 407845 h 1184924"/>
              <a:gd name="connsiteX2084" fmla="*/ 1383894 w 3499396"/>
              <a:gd name="connsiteY2084" fmla="*/ 404797 h 1184924"/>
              <a:gd name="connsiteX2085" fmla="*/ 1371545 w 3499396"/>
              <a:gd name="connsiteY2085" fmla="*/ 401463 h 1184924"/>
              <a:gd name="connsiteX2086" fmla="*/ 1360051 w 3499396"/>
              <a:gd name="connsiteY2086" fmla="*/ 394224 h 1184924"/>
              <a:gd name="connsiteX2087" fmla="*/ 1345612 w 3499396"/>
              <a:gd name="connsiteY2087" fmla="*/ 385842 h 1184924"/>
              <a:gd name="connsiteX2088" fmla="*/ 1330983 w 3499396"/>
              <a:gd name="connsiteY2088" fmla="*/ 376317 h 1184924"/>
              <a:gd name="connsiteX2089" fmla="*/ 1325759 w 3499396"/>
              <a:gd name="connsiteY2089" fmla="*/ 374126 h 1184924"/>
              <a:gd name="connsiteX2090" fmla="*/ 1335258 w 3499396"/>
              <a:gd name="connsiteY2090" fmla="*/ 364601 h 1184924"/>
              <a:gd name="connsiteX2091" fmla="*/ 1340007 w 3499396"/>
              <a:gd name="connsiteY2091" fmla="*/ 360124 h 1184924"/>
              <a:gd name="connsiteX2092" fmla="*/ 1337063 w 3499396"/>
              <a:gd name="connsiteY2092" fmla="*/ 351742 h 1184924"/>
              <a:gd name="connsiteX2093" fmla="*/ 1331173 w 3499396"/>
              <a:gd name="connsiteY2093" fmla="*/ 342217 h 1184924"/>
              <a:gd name="connsiteX2094" fmla="*/ 1334878 w 3499396"/>
              <a:gd name="connsiteY2094" fmla="*/ 337931 h 1184924"/>
              <a:gd name="connsiteX2095" fmla="*/ 1349222 w 3499396"/>
              <a:gd name="connsiteY2095" fmla="*/ 327739 h 1184924"/>
              <a:gd name="connsiteX2096" fmla="*/ 1361856 w 3499396"/>
              <a:gd name="connsiteY2096" fmla="*/ 318214 h 1184924"/>
              <a:gd name="connsiteX2097" fmla="*/ 1376959 w 3499396"/>
              <a:gd name="connsiteY2097" fmla="*/ 307165 h 1184924"/>
              <a:gd name="connsiteX2098" fmla="*/ 1397953 w 3499396"/>
              <a:gd name="connsiteY2098" fmla="*/ 299260 h 1184924"/>
              <a:gd name="connsiteX2099" fmla="*/ 1407452 w 3499396"/>
              <a:gd name="connsiteY2099" fmla="*/ 295926 h 1184924"/>
              <a:gd name="connsiteX2100" fmla="*/ 1412581 w 3499396"/>
              <a:gd name="connsiteY2100" fmla="*/ 284782 h 1184924"/>
              <a:gd name="connsiteX2101" fmla="*/ 1417996 w 3499396"/>
              <a:gd name="connsiteY2101" fmla="*/ 278686 h 1184924"/>
              <a:gd name="connsiteX2102" fmla="*/ 1436994 w 3499396"/>
              <a:gd name="connsiteY2102" fmla="*/ 272780 h 1184924"/>
              <a:gd name="connsiteX2103" fmla="*/ 1444879 w 3499396"/>
              <a:gd name="connsiteY2103" fmla="*/ 267637 h 1184924"/>
              <a:gd name="connsiteX2104" fmla="*/ 1452003 w 3499396"/>
              <a:gd name="connsiteY2104" fmla="*/ 261541 h 1184924"/>
              <a:gd name="connsiteX2105" fmla="*/ 1458937 w 3499396"/>
              <a:gd name="connsiteY2105" fmla="*/ 262493 h 1184924"/>
              <a:gd name="connsiteX2106" fmla="*/ 1466252 w 3499396"/>
              <a:gd name="connsiteY2106" fmla="*/ 263255 h 1184924"/>
              <a:gd name="connsiteX2107" fmla="*/ 1475751 w 3499396"/>
              <a:gd name="connsiteY2107" fmla="*/ 261826 h 1184924"/>
              <a:gd name="connsiteX2108" fmla="*/ 1485250 w 3499396"/>
              <a:gd name="connsiteY2108" fmla="*/ 261826 h 1184924"/>
              <a:gd name="connsiteX2109" fmla="*/ 1495889 w 3499396"/>
              <a:gd name="connsiteY2109" fmla="*/ 259540 h 1184924"/>
              <a:gd name="connsiteX2110" fmla="*/ 1524387 w 3499396"/>
              <a:gd name="connsiteY2110" fmla="*/ 252587 h 1184924"/>
              <a:gd name="connsiteX2111" fmla="*/ 1549750 w 3499396"/>
              <a:gd name="connsiteY2111" fmla="*/ 248206 h 1184924"/>
              <a:gd name="connsiteX2112" fmla="*/ 1558679 w 3499396"/>
              <a:gd name="connsiteY2112" fmla="*/ 248206 h 1184924"/>
              <a:gd name="connsiteX2113" fmla="*/ 1566373 w 3499396"/>
              <a:gd name="connsiteY2113" fmla="*/ 248206 h 1184924"/>
              <a:gd name="connsiteX2114" fmla="*/ 1574257 w 3499396"/>
              <a:gd name="connsiteY2114" fmla="*/ 245348 h 1184924"/>
              <a:gd name="connsiteX2115" fmla="*/ 1586416 w 3499396"/>
              <a:gd name="connsiteY2115" fmla="*/ 245348 h 1184924"/>
              <a:gd name="connsiteX2116" fmla="*/ 1598575 w 3499396"/>
              <a:gd name="connsiteY2116" fmla="*/ 244396 h 1184924"/>
              <a:gd name="connsiteX2117" fmla="*/ 1605320 w 3499396"/>
              <a:gd name="connsiteY2117" fmla="*/ 242491 h 1184924"/>
              <a:gd name="connsiteX2118" fmla="*/ 1616339 w 3499396"/>
              <a:gd name="connsiteY2118" fmla="*/ 243443 h 1184924"/>
              <a:gd name="connsiteX2119" fmla="*/ 1620139 w 3499396"/>
              <a:gd name="connsiteY2119" fmla="*/ 244396 h 1184924"/>
              <a:gd name="connsiteX2120" fmla="*/ 1615769 w 3499396"/>
              <a:gd name="connsiteY2120" fmla="*/ 247348 h 1184924"/>
              <a:gd name="connsiteX2121" fmla="*/ 1616719 w 3499396"/>
              <a:gd name="connsiteY2121" fmla="*/ 250111 h 1184924"/>
              <a:gd name="connsiteX2122" fmla="*/ 1619569 w 3499396"/>
              <a:gd name="connsiteY2122" fmla="*/ 253349 h 1184924"/>
              <a:gd name="connsiteX2123" fmla="*/ 1611114 w 3499396"/>
              <a:gd name="connsiteY2123" fmla="*/ 257921 h 1184924"/>
              <a:gd name="connsiteX2124" fmla="*/ 1616624 w 3499396"/>
              <a:gd name="connsiteY2124" fmla="*/ 260969 h 1184924"/>
              <a:gd name="connsiteX2125" fmla="*/ 1631633 w 3499396"/>
              <a:gd name="connsiteY2125" fmla="*/ 263350 h 1184924"/>
              <a:gd name="connsiteX2126" fmla="*/ 1651296 w 3499396"/>
              <a:gd name="connsiteY2126" fmla="*/ 264779 h 1184924"/>
              <a:gd name="connsiteX2127" fmla="*/ 1664120 w 3499396"/>
              <a:gd name="connsiteY2127" fmla="*/ 267351 h 1184924"/>
              <a:gd name="connsiteX2128" fmla="*/ 1674379 w 3499396"/>
              <a:gd name="connsiteY2128" fmla="*/ 270970 h 1184924"/>
              <a:gd name="connsiteX2129" fmla="*/ 1691003 w 3499396"/>
              <a:gd name="connsiteY2129" fmla="*/ 272399 h 1184924"/>
              <a:gd name="connsiteX2130" fmla="*/ 1702687 w 3499396"/>
              <a:gd name="connsiteY2130" fmla="*/ 274590 h 1184924"/>
              <a:gd name="connsiteX2131" fmla="*/ 1709906 w 3499396"/>
              <a:gd name="connsiteY2131" fmla="*/ 273733 h 1184924"/>
              <a:gd name="connsiteX2132" fmla="*/ 1713041 w 3499396"/>
              <a:gd name="connsiteY2132" fmla="*/ 270494 h 1184924"/>
              <a:gd name="connsiteX2133" fmla="*/ 1709906 w 3499396"/>
              <a:gd name="connsiteY2133" fmla="*/ 268113 h 1184924"/>
              <a:gd name="connsiteX2134" fmla="*/ 1715510 w 3499396"/>
              <a:gd name="connsiteY2134" fmla="*/ 263922 h 1184924"/>
              <a:gd name="connsiteX2135" fmla="*/ 1727669 w 3499396"/>
              <a:gd name="connsiteY2135" fmla="*/ 262684 h 1184924"/>
              <a:gd name="connsiteX2136" fmla="*/ 1742108 w 3499396"/>
              <a:gd name="connsiteY2136" fmla="*/ 263731 h 1184924"/>
              <a:gd name="connsiteX2137" fmla="*/ 1749138 w 3499396"/>
              <a:gd name="connsiteY2137" fmla="*/ 265636 h 1184924"/>
              <a:gd name="connsiteX2138" fmla="*/ 1760821 w 3499396"/>
              <a:gd name="connsiteY2138" fmla="*/ 267256 h 1184924"/>
              <a:gd name="connsiteX2139" fmla="*/ 1766046 w 3499396"/>
              <a:gd name="connsiteY2139" fmla="*/ 268970 h 1184924"/>
              <a:gd name="connsiteX2140" fmla="*/ 1777350 w 3499396"/>
              <a:gd name="connsiteY2140" fmla="*/ 268970 h 1184924"/>
              <a:gd name="connsiteX2141" fmla="*/ 1800053 w 3499396"/>
              <a:gd name="connsiteY2141" fmla="*/ 271351 h 1184924"/>
              <a:gd name="connsiteX2142" fmla="*/ 1813922 w 3499396"/>
              <a:gd name="connsiteY2142" fmla="*/ 270399 h 1184924"/>
              <a:gd name="connsiteX2143" fmla="*/ 1825416 w 3499396"/>
              <a:gd name="connsiteY2143" fmla="*/ 269446 h 1184924"/>
              <a:gd name="connsiteX2144" fmla="*/ 1844414 w 3499396"/>
              <a:gd name="connsiteY2144" fmla="*/ 271828 h 1184924"/>
              <a:gd name="connsiteX2145" fmla="*/ 1856003 w 3499396"/>
              <a:gd name="connsiteY2145" fmla="*/ 270399 h 1184924"/>
              <a:gd name="connsiteX2146" fmla="*/ 1864648 w 3499396"/>
              <a:gd name="connsiteY2146" fmla="*/ 263827 h 1184924"/>
              <a:gd name="connsiteX2147" fmla="*/ 1871297 w 3499396"/>
              <a:gd name="connsiteY2147" fmla="*/ 254302 h 1184924"/>
              <a:gd name="connsiteX2148" fmla="*/ 1869777 w 3499396"/>
              <a:gd name="connsiteY2148" fmla="*/ 248777 h 1184924"/>
              <a:gd name="connsiteX2149" fmla="*/ 1871012 w 3499396"/>
              <a:gd name="connsiteY2149" fmla="*/ 244967 h 1184924"/>
              <a:gd name="connsiteX2150" fmla="*/ 1863983 w 3499396"/>
              <a:gd name="connsiteY2150" fmla="*/ 244491 h 1184924"/>
              <a:gd name="connsiteX2151" fmla="*/ 1858568 w 3499396"/>
              <a:gd name="connsiteY2151" fmla="*/ 243634 h 1184924"/>
              <a:gd name="connsiteX2152" fmla="*/ 1852584 w 3499396"/>
              <a:gd name="connsiteY2152" fmla="*/ 244491 h 1184924"/>
              <a:gd name="connsiteX2153" fmla="*/ 1843084 w 3499396"/>
              <a:gd name="connsiteY2153" fmla="*/ 246396 h 1184924"/>
              <a:gd name="connsiteX2154" fmla="*/ 1832730 w 3499396"/>
              <a:gd name="connsiteY2154" fmla="*/ 244586 h 1184924"/>
              <a:gd name="connsiteX2155" fmla="*/ 1820666 w 3499396"/>
              <a:gd name="connsiteY2155" fmla="*/ 242491 h 1184924"/>
              <a:gd name="connsiteX2156" fmla="*/ 1816107 w 3499396"/>
              <a:gd name="connsiteY2156" fmla="*/ 242967 h 1184924"/>
              <a:gd name="connsiteX2157" fmla="*/ 1813162 w 3499396"/>
              <a:gd name="connsiteY2157" fmla="*/ 244872 h 1184924"/>
              <a:gd name="connsiteX2158" fmla="*/ 1798058 w 3499396"/>
              <a:gd name="connsiteY2158" fmla="*/ 243634 h 1184924"/>
              <a:gd name="connsiteX2159" fmla="*/ 1785139 w 3499396"/>
              <a:gd name="connsiteY2159" fmla="*/ 240109 h 1184924"/>
              <a:gd name="connsiteX2160" fmla="*/ 1777730 w 3499396"/>
              <a:gd name="connsiteY2160" fmla="*/ 235156 h 1184924"/>
              <a:gd name="connsiteX2161" fmla="*/ 1775735 w 3499396"/>
              <a:gd name="connsiteY2161" fmla="*/ 228775 h 1184924"/>
              <a:gd name="connsiteX2162" fmla="*/ 1774025 w 3499396"/>
              <a:gd name="connsiteY2162" fmla="*/ 228013 h 1184924"/>
              <a:gd name="connsiteX2163" fmla="*/ 1769751 w 3499396"/>
              <a:gd name="connsiteY2163" fmla="*/ 226489 h 1184924"/>
              <a:gd name="connsiteX2164" fmla="*/ 1777635 w 3499396"/>
              <a:gd name="connsiteY2164" fmla="*/ 223917 h 1184924"/>
              <a:gd name="connsiteX2165" fmla="*/ 1790269 w 3499396"/>
              <a:gd name="connsiteY2165" fmla="*/ 223917 h 1184924"/>
              <a:gd name="connsiteX2166" fmla="*/ 1801573 w 3499396"/>
              <a:gd name="connsiteY2166" fmla="*/ 222583 h 1184924"/>
              <a:gd name="connsiteX2167" fmla="*/ 1805278 w 3499396"/>
              <a:gd name="connsiteY2167" fmla="*/ 221726 h 1184924"/>
              <a:gd name="connsiteX2168" fmla="*/ 1798153 w 3499396"/>
              <a:gd name="connsiteY2168" fmla="*/ 220583 h 1184924"/>
              <a:gd name="connsiteX2169" fmla="*/ 1802998 w 3499396"/>
              <a:gd name="connsiteY2169" fmla="*/ 219916 h 1184924"/>
              <a:gd name="connsiteX2170" fmla="*/ 1814872 w 3499396"/>
              <a:gd name="connsiteY2170" fmla="*/ 219916 h 1184924"/>
              <a:gd name="connsiteX2171" fmla="*/ 1823041 w 3499396"/>
              <a:gd name="connsiteY2171" fmla="*/ 219345 h 1184924"/>
              <a:gd name="connsiteX2172" fmla="*/ 1829121 w 3499396"/>
              <a:gd name="connsiteY2172" fmla="*/ 216487 h 1184924"/>
              <a:gd name="connsiteX2173" fmla="*/ 1844699 w 3499396"/>
              <a:gd name="connsiteY2173" fmla="*/ 216487 h 1184924"/>
              <a:gd name="connsiteX2174" fmla="*/ 1855148 w 3499396"/>
              <a:gd name="connsiteY2174" fmla="*/ 218107 h 1184924"/>
              <a:gd name="connsiteX2175" fmla="*/ 1863793 w 3499396"/>
              <a:gd name="connsiteY2175" fmla="*/ 218964 h 1184924"/>
              <a:gd name="connsiteX2176" fmla="*/ 1868257 w 3499396"/>
              <a:gd name="connsiteY2176" fmla="*/ 220583 h 1184924"/>
              <a:gd name="connsiteX2177" fmla="*/ 1882981 w 3499396"/>
              <a:gd name="connsiteY2177" fmla="*/ 222679 h 1184924"/>
              <a:gd name="connsiteX2178" fmla="*/ 1893050 w 3499396"/>
              <a:gd name="connsiteY2178" fmla="*/ 223441 h 1184924"/>
              <a:gd name="connsiteX2179" fmla="*/ 1906634 w 3499396"/>
              <a:gd name="connsiteY2179" fmla="*/ 223441 h 1184924"/>
              <a:gd name="connsiteX2180" fmla="*/ 1919268 w 3499396"/>
              <a:gd name="connsiteY2180" fmla="*/ 221726 h 1184924"/>
              <a:gd name="connsiteX2181" fmla="*/ 1917938 w 3499396"/>
              <a:gd name="connsiteY2181" fmla="*/ 216202 h 1184924"/>
              <a:gd name="connsiteX2182" fmla="*/ 1905589 w 3499396"/>
              <a:gd name="connsiteY2182" fmla="*/ 211820 h 1184924"/>
              <a:gd name="connsiteX2183" fmla="*/ 1891340 w 3499396"/>
              <a:gd name="connsiteY2183" fmla="*/ 206677 h 1184924"/>
              <a:gd name="connsiteX2184" fmla="*/ 1879276 w 3499396"/>
              <a:gd name="connsiteY2184" fmla="*/ 204010 h 1184924"/>
              <a:gd name="connsiteX2185" fmla="*/ 1867117 w 3499396"/>
              <a:gd name="connsiteY2185" fmla="*/ 200581 h 1184924"/>
              <a:gd name="connsiteX2186" fmla="*/ 1874147 w 3499396"/>
              <a:gd name="connsiteY2186" fmla="*/ 199247 h 1184924"/>
              <a:gd name="connsiteX2187" fmla="*/ 1878801 w 3499396"/>
              <a:gd name="connsiteY2187" fmla="*/ 197437 h 1184924"/>
              <a:gd name="connsiteX2188" fmla="*/ 1884881 w 3499396"/>
              <a:gd name="connsiteY2188" fmla="*/ 196009 h 1184924"/>
              <a:gd name="connsiteX2189" fmla="*/ 1877471 w 3499396"/>
              <a:gd name="connsiteY2189" fmla="*/ 193151 h 1184924"/>
              <a:gd name="connsiteX2190" fmla="*/ 1885261 w 3499396"/>
              <a:gd name="connsiteY2190" fmla="*/ 192580 h 1184924"/>
              <a:gd name="connsiteX2191" fmla="*/ 1890675 w 3499396"/>
              <a:gd name="connsiteY2191" fmla="*/ 190865 h 1184924"/>
              <a:gd name="connsiteX2192" fmla="*/ 1885356 w 3499396"/>
              <a:gd name="connsiteY2192" fmla="*/ 189722 h 1184924"/>
              <a:gd name="connsiteX2193" fmla="*/ 1863603 w 3499396"/>
              <a:gd name="connsiteY2193" fmla="*/ 190675 h 1184924"/>
              <a:gd name="connsiteX2194" fmla="*/ 1853154 w 3499396"/>
              <a:gd name="connsiteY2194" fmla="*/ 192865 h 1184924"/>
              <a:gd name="connsiteX2195" fmla="*/ 1848119 w 3499396"/>
              <a:gd name="connsiteY2195" fmla="*/ 194485 h 1184924"/>
              <a:gd name="connsiteX2196" fmla="*/ 1855528 w 3499396"/>
              <a:gd name="connsiteY2196" fmla="*/ 197342 h 1184924"/>
              <a:gd name="connsiteX2197" fmla="*/ 1860658 w 3499396"/>
              <a:gd name="connsiteY2197" fmla="*/ 198771 h 1184924"/>
              <a:gd name="connsiteX2198" fmla="*/ 1864553 w 3499396"/>
              <a:gd name="connsiteY2198" fmla="*/ 199438 h 1184924"/>
              <a:gd name="connsiteX2199" fmla="*/ 1858758 w 3499396"/>
              <a:gd name="connsiteY2199" fmla="*/ 200485 h 1184924"/>
              <a:gd name="connsiteX2200" fmla="*/ 1850779 w 3499396"/>
              <a:gd name="connsiteY2200" fmla="*/ 202105 h 1184924"/>
              <a:gd name="connsiteX2201" fmla="*/ 1841280 w 3499396"/>
              <a:gd name="connsiteY2201" fmla="*/ 203057 h 1184924"/>
              <a:gd name="connsiteX2202" fmla="*/ 1835770 w 3499396"/>
              <a:gd name="connsiteY2202" fmla="*/ 200771 h 1184924"/>
              <a:gd name="connsiteX2203" fmla="*/ 1830451 w 3499396"/>
              <a:gd name="connsiteY2203" fmla="*/ 199533 h 1184924"/>
              <a:gd name="connsiteX2204" fmla="*/ 1825511 w 3499396"/>
              <a:gd name="connsiteY2204" fmla="*/ 198485 h 1184924"/>
              <a:gd name="connsiteX2205" fmla="*/ 1832255 w 3499396"/>
              <a:gd name="connsiteY2205" fmla="*/ 197342 h 1184924"/>
              <a:gd name="connsiteX2206" fmla="*/ 1838525 w 3499396"/>
              <a:gd name="connsiteY2206" fmla="*/ 194770 h 1184924"/>
              <a:gd name="connsiteX2207" fmla="*/ 1830736 w 3499396"/>
              <a:gd name="connsiteY2207" fmla="*/ 193818 h 1184924"/>
              <a:gd name="connsiteX2208" fmla="*/ 1824086 w 3499396"/>
              <a:gd name="connsiteY2208" fmla="*/ 193151 h 1184924"/>
              <a:gd name="connsiteX2209" fmla="*/ 1818482 w 3499396"/>
              <a:gd name="connsiteY2209" fmla="*/ 191818 h 1184924"/>
              <a:gd name="connsiteX2210" fmla="*/ 1823611 w 3499396"/>
              <a:gd name="connsiteY2210" fmla="*/ 191818 h 1184924"/>
              <a:gd name="connsiteX2211" fmla="*/ 1827221 w 3499396"/>
              <a:gd name="connsiteY2211" fmla="*/ 191151 h 1184924"/>
              <a:gd name="connsiteX2212" fmla="*/ 1828361 w 3499396"/>
              <a:gd name="connsiteY2212" fmla="*/ 190675 h 1184924"/>
              <a:gd name="connsiteX2213" fmla="*/ 1820666 w 3499396"/>
              <a:gd name="connsiteY2213" fmla="*/ 190675 h 1184924"/>
              <a:gd name="connsiteX2214" fmla="*/ 1812497 w 3499396"/>
              <a:gd name="connsiteY2214" fmla="*/ 190675 h 1184924"/>
              <a:gd name="connsiteX2215" fmla="*/ 1807557 w 3499396"/>
              <a:gd name="connsiteY2215" fmla="*/ 191913 h 1184924"/>
              <a:gd name="connsiteX2216" fmla="*/ 1803378 w 3499396"/>
              <a:gd name="connsiteY2216" fmla="*/ 193627 h 1184924"/>
              <a:gd name="connsiteX2217" fmla="*/ 1800623 w 3499396"/>
              <a:gd name="connsiteY2217" fmla="*/ 195056 h 1184924"/>
              <a:gd name="connsiteX2218" fmla="*/ 1800053 w 3499396"/>
              <a:gd name="connsiteY2218" fmla="*/ 198199 h 1184924"/>
              <a:gd name="connsiteX2219" fmla="*/ 1797868 w 3499396"/>
              <a:gd name="connsiteY2219" fmla="*/ 200390 h 1184924"/>
              <a:gd name="connsiteX2220" fmla="*/ 1793214 w 3499396"/>
              <a:gd name="connsiteY2220" fmla="*/ 201343 h 1184924"/>
              <a:gd name="connsiteX2221" fmla="*/ 1791979 w 3499396"/>
              <a:gd name="connsiteY2221" fmla="*/ 203343 h 1184924"/>
              <a:gd name="connsiteX2222" fmla="*/ 1790744 w 3499396"/>
              <a:gd name="connsiteY2222" fmla="*/ 206105 h 1184924"/>
              <a:gd name="connsiteX2223" fmla="*/ 1786849 w 3499396"/>
              <a:gd name="connsiteY2223" fmla="*/ 208486 h 1184924"/>
              <a:gd name="connsiteX2224" fmla="*/ 1783240 w 3499396"/>
              <a:gd name="connsiteY2224" fmla="*/ 210391 h 1184924"/>
              <a:gd name="connsiteX2225" fmla="*/ 1783240 w 3499396"/>
              <a:gd name="connsiteY2225" fmla="*/ 213820 h 1184924"/>
              <a:gd name="connsiteX2226" fmla="*/ 1790174 w 3499396"/>
              <a:gd name="connsiteY2226" fmla="*/ 217345 h 1184924"/>
              <a:gd name="connsiteX2227" fmla="*/ 1795494 w 3499396"/>
              <a:gd name="connsiteY2227" fmla="*/ 219631 h 1184924"/>
              <a:gd name="connsiteX2228" fmla="*/ 1789034 w 3499396"/>
              <a:gd name="connsiteY2228" fmla="*/ 219631 h 1184924"/>
              <a:gd name="connsiteX2229" fmla="*/ 1779535 w 3499396"/>
              <a:gd name="connsiteY2229" fmla="*/ 220869 h 1184924"/>
              <a:gd name="connsiteX2230" fmla="*/ 1773265 w 3499396"/>
              <a:gd name="connsiteY2230" fmla="*/ 223345 h 1184924"/>
              <a:gd name="connsiteX2231" fmla="*/ 1770986 w 3499396"/>
              <a:gd name="connsiteY2231" fmla="*/ 221726 h 1184924"/>
              <a:gd name="connsiteX2232" fmla="*/ 1755312 w 3499396"/>
              <a:gd name="connsiteY2232" fmla="*/ 220107 h 1184924"/>
              <a:gd name="connsiteX2233" fmla="*/ 1745813 w 3499396"/>
              <a:gd name="connsiteY2233" fmla="*/ 219154 h 1184924"/>
              <a:gd name="connsiteX2234" fmla="*/ 1735839 w 3499396"/>
              <a:gd name="connsiteY2234" fmla="*/ 220297 h 1184924"/>
              <a:gd name="connsiteX2235" fmla="*/ 1731754 w 3499396"/>
              <a:gd name="connsiteY2235" fmla="*/ 223917 h 1184924"/>
              <a:gd name="connsiteX2236" fmla="*/ 1736314 w 3499396"/>
              <a:gd name="connsiteY2236" fmla="*/ 229727 h 1184924"/>
              <a:gd name="connsiteX2237" fmla="*/ 1744958 w 3499396"/>
              <a:gd name="connsiteY2237" fmla="*/ 234204 h 1184924"/>
              <a:gd name="connsiteX2238" fmla="*/ 1743818 w 3499396"/>
              <a:gd name="connsiteY2238" fmla="*/ 236680 h 1184924"/>
              <a:gd name="connsiteX2239" fmla="*/ 1739448 w 3499396"/>
              <a:gd name="connsiteY2239" fmla="*/ 241062 h 1184924"/>
              <a:gd name="connsiteX2240" fmla="*/ 1738213 w 3499396"/>
              <a:gd name="connsiteY2240" fmla="*/ 243253 h 1184924"/>
              <a:gd name="connsiteX2241" fmla="*/ 1731564 w 3499396"/>
              <a:gd name="connsiteY2241" fmla="*/ 241919 h 1184924"/>
              <a:gd name="connsiteX2242" fmla="*/ 1725580 w 3499396"/>
              <a:gd name="connsiteY2242" fmla="*/ 240967 h 1184924"/>
              <a:gd name="connsiteX2243" fmla="*/ 1722445 w 3499396"/>
              <a:gd name="connsiteY2243" fmla="*/ 236299 h 1184924"/>
              <a:gd name="connsiteX2244" fmla="*/ 1720640 w 3499396"/>
              <a:gd name="connsiteY2244" fmla="*/ 232870 h 1184924"/>
              <a:gd name="connsiteX2245" fmla="*/ 1713991 w 3499396"/>
              <a:gd name="connsiteY2245" fmla="*/ 229346 h 1184924"/>
              <a:gd name="connsiteX2246" fmla="*/ 1705916 w 3499396"/>
              <a:gd name="connsiteY2246" fmla="*/ 224679 h 1184924"/>
              <a:gd name="connsiteX2247" fmla="*/ 1702687 w 3499396"/>
              <a:gd name="connsiteY2247" fmla="*/ 221155 h 1184924"/>
              <a:gd name="connsiteX2248" fmla="*/ 1701547 w 3499396"/>
              <a:gd name="connsiteY2248" fmla="*/ 215059 h 1184924"/>
              <a:gd name="connsiteX2249" fmla="*/ 1676754 w 3499396"/>
              <a:gd name="connsiteY2249" fmla="*/ 208391 h 1184924"/>
              <a:gd name="connsiteX2250" fmla="*/ 1660700 w 3499396"/>
              <a:gd name="connsiteY2250" fmla="*/ 205438 h 1184924"/>
              <a:gd name="connsiteX2251" fmla="*/ 1647116 w 3499396"/>
              <a:gd name="connsiteY2251" fmla="*/ 198199 h 1184924"/>
              <a:gd name="connsiteX2252" fmla="*/ 1636762 w 3499396"/>
              <a:gd name="connsiteY2252" fmla="*/ 197533 h 1184924"/>
              <a:gd name="connsiteX2253" fmla="*/ 1630493 w 3499396"/>
              <a:gd name="connsiteY2253" fmla="*/ 199628 h 1184924"/>
              <a:gd name="connsiteX2254" fmla="*/ 1631823 w 3499396"/>
              <a:gd name="connsiteY2254" fmla="*/ 203152 h 1184924"/>
              <a:gd name="connsiteX2255" fmla="*/ 1636572 w 3499396"/>
              <a:gd name="connsiteY2255" fmla="*/ 205724 h 1184924"/>
              <a:gd name="connsiteX2256" fmla="*/ 1644362 w 3499396"/>
              <a:gd name="connsiteY2256" fmla="*/ 209439 h 1184924"/>
              <a:gd name="connsiteX2257" fmla="*/ 1651486 w 3499396"/>
              <a:gd name="connsiteY2257" fmla="*/ 213630 h 1184924"/>
              <a:gd name="connsiteX2258" fmla="*/ 1662885 w 3499396"/>
              <a:gd name="connsiteY2258" fmla="*/ 217535 h 1184924"/>
              <a:gd name="connsiteX2259" fmla="*/ 1670769 w 3499396"/>
              <a:gd name="connsiteY2259" fmla="*/ 217535 h 1184924"/>
              <a:gd name="connsiteX2260" fmla="*/ 1667159 w 3499396"/>
              <a:gd name="connsiteY2260" fmla="*/ 218773 h 1184924"/>
              <a:gd name="connsiteX2261" fmla="*/ 1676089 w 3499396"/>
              <a:gd name="connsiteY2261" fmla="*/ 220964 h 1184924"/>
              <a:gd name="connsiteX2262" fmla="*/ 1690053 w 3499396"/>
              <a:gd name="connsiteY2262" fmla="*/ 224488 h 1184924"/>
              <a:gd name="connsiteX2263" fmla="*/ 1689388 w 3499396"/>
              <a:gd name="connsiteY2263" fmla="*/ 226584 h 1184924"/>
              <a:gd name="connsiteX2264" fmla="*/ 1679318 w 3499396"/>
              <a:gd name="connsiteY2264" fmla="*/ 227251 h 1184924"/>
              <a:gd name="connsiteX2265" fmla="*/ 1681408 w 3499396"/>
              <a:gd name="connsiteY2265" fmla="*/ 232299 h 1184924"/>
              <a:gd name="connsiteX2266" fmla="*/ 1675234 w 3499396"/>
              <a:gd name="connsiteY2266" fmla="*/ 234490 h 1184924"/>
              <a:gd name="connsiteX2267" fmla="*/ 1668774 w 3499396"/>
              <a:gd name="connsiteY2267" fmla="*/ 238204 h 1184924"/>
              <a:gd name="connsiteX2268" fmla="*/ 1665165 w 3499396"/>
              <a:gd name="connsiteY2268" fmla="*/ 237347 h 1184924"/>
              <a:gd name="connsiteX2269" fmla="*/ 1661080 w 3499396"/>
              <a:gd name="connsiteY2269" fmla="*/ 239633 h 1184924"/>
              <a:gd name="connsiteX2270" fmla="*/ 1662125 w 3499396"/>
              <a:gd name="connsiteY2270" fmla="*/ 243538 h 1184924"/>
              <a:gd name="connsiteX2271" fmla="*/ 1658990 w 3499396"/>
              <a:gd name="connsiteY2271" fmla="*/ 245634 h 1184924"/>
              <a:gd name="connsiteX2272" fmla="*/ 1649491 w 3499396"/>
              <a:gd name="connsiteY2272" fmla="*/ 242586 h 1184924"/>
              <a:gd name="connsiteX2273" fmla="*/ 1636857 w 3499396"/>
              <a:gd name="connsiteY2273" fmla="*/ 241157 h 1184924"/>
              <a:gd name="connsiteX2274" fmla="*/ 1649396 w 3499396"/>
              <a:gd name="connsiteY2274" fmla="*/ 239062 h 1184924"/>
              <a:gd name="connsiteX2275" fmla="*/ 1664785 w 3499396"/>
              <a:gd name="connsiteY2275" fmla="*/ 236776 h 1184924"/>
              <a:gd name="connsiteX2276" fmla="*/ 1670294 w 3499396"/>
              <a:gd name="connsiteY2276" fmla="*/ 233632 h 1184924"/>
              <a:gd name="connsiteX2277" fmla="*/ 1667634 w 3499396"/>
              <a:gd name="connsiteY2277" fmla="*/ 228870 h 1184924"/>
              <a:gd name="connsiteX2278" fmla="*/ 1658800 w 3499396"/>
              <a:gd name="connsiteY2278" fmla="*/ 225441 h 1184924"/>
              <a:gd name="connsiteX2279" fmla="*/ 1650441 w 3499396"/>
              <a:gd name="connsiteY2279" fmla="*/ 222774 h 1184924"/>
              <a:gd name="connsiteX2280" fmla="*/ 1638472 w 3499396"/>
              <a:gd name="connsiteY2280" fmla="*/ 221155 h 1184924"/>
              <a:gd name="connsiteX2281" fmla="*/ 1630968 w 3499396"/>
              <a:gd name="connsiteY2281" fmla="*/ 218678 h 1184924"/>
              <a:gd name="connsiteX2282" fmla="*/ 1618049 w 3499396"/>
              <a:gd name="connsiteY2282" fmla="*/ 214868 h 1184924"/>
              <a:gd name="connsiteX2283" fmla="*/ 1610449 w 3499396"/>
              <a:gd name="connsiteY2283" fmla="*/ 209248 h 1184924"/>
              <a:gd name="connsiteX2284" fmla="*/ 1597435 w 3499396"/>
              <a:gd name="connsiteY2284" fmla="*/ 206391 h 1184924"/>
              <a:gd name="connsiteX2285" fmla="*/ 1578437 w 3499396"/>
              <a:gd name="connsiteY2285" fmla="*/ 211249 h 1184924"/>
              <a:gd name="connsiteX2286" fmla="*/ 1565138 w 3499396"/>
              <a:gd name="connsiteY2286" fmla="*/ 213630 h 1184924"/>
              <a:gd name="connsiteX2287" fmla="*/ 1548705 w 3499396"/>
              <a:gd name="connsiteY2287" fmla="*/ 214678 h 1184924"/>
              <a:gd name="connsiteX2288" fmla="*/ 1541865 w 3499396"/>
              <a:gd name="connsiteY2288" fmla="*/ 221821 h 1184924"/>
              <a:gd name="connsiteX2289" fmla="*/ 1529516 w 3499396"/>
              <a:gd name="connsiteY2289" fmla="*/ 225536 h 1184924"/>
              <a:gd name="connsiteX2290" fmla="*/ 1510518 w 3499396"/>
              <a:gd name="connsiteY2290" fmla="*/ 235823 h 1184924"/>
              <a:gd name="connsiteX2291" fmla="*/ 1509283 w 3499396"/>
              <a:gd name="connsiteY2291" fmla="*/ 240871 h 1184924"/>
              <a:gd name="connsiteX2292" fmla="*/ 1501874 w 3499396"/>
              <a:gd name="connsiteY2292" fmla="*/ 247539 h 1184924"/>
              <a:gd name="connsiteX2293" fmla="*/ 1492375 w 3499396"/>
              <a:gd name="connsiteY2293" fmla="*/ 250015 h 1184924"/>
              <a:gd name="connsiteX2294" fmla="*/ 1470336 w 3499396"/>
              <a:gd name="connsiteY2294" fmla="*/ 254968 h 1184924"/>
              <a:gd name="connsiteX2295" fmla="*/ 1455518 w 3499396"/>
              <a:gd name="connsiteY2295" fmla="*/ 257921 h 1184924"/>
              <a:gd name="connsiteX2296" fmla="*/ 1446683 w 3499396"/>
              <a:gd name="connsiteY2296" fmla="*/ 257254 h 1184924"/>
              <a:gd name="connsiteX2297" fmla="*/ 1433859 w 3499396"/>
              <a:gd name="connsiteY2297" fmla="*/ 256111 h 1184924"/>
              <a:gd name="connsiteX2298" fmla="*/ 1417046 w 3499396"/>
              <a:gd name="connsiteY2298" fmla="*/ 258493 h 1184924"/>
              <a:gd name="connsiteX2299" fmla="*/ 1420656 w 3499396"/>
              <a:gd name="connsiteY2299" fmla="*/ 253540 h 1184924"/>
              <a:gd name="connsiteX2300" fmla="*/ 1422365 w 3499396"/>
              <a:gd name="connsiteY2300" fmla="*/ 249730 h 1184924"/>
              <a:gd name="connsiteX2301" fmla="*/ 1419611 w 3499396"/>
              <a:gd name="connsiteY2301" fmla="*/ 245443 h 1184924"/>
              <a:gd name="connsiteX2302" fmla="*/ 1423125 w 3499396"/>
              <a:gd name="connsiteY2302" fmla="*/ 236680 h 1184924"/>
              <a:gd name="connsiteX2303" fmla="*/ 1422651 w 3499396"/>
              <a:gd name="connsiteY2303" fmla="*/ 228584 h 1184924"/>
              <a:gd name="connsiteX2304" fmla="*/ 1424170 w 3499396"/>
              <a:gd name="connsiteY2304" fmla="*/ 224393 h 1184924"/>
              <a:gd name="connsiteX2305" fmla="*/ 1421226 w 3499396"/>
              <a:gd name="connsiteY2305" fmla="*/ 222679 h 1184924"/>
              <a:gd name="connsiteX2306" fmla="*/ 1438894 w 3499396"/>
              <a:gd name="connsiteY2306" fmla="*/ 221726 h 1184924"/>
              <a:gd name="connsiteX2307" fmla="*/ 1462737 w 3499396"/>
              <a:gd name="connsiteY2307" fmla="*/ 219345 h 1184924"/>
              <a:gd name="connsiteX2308" fmla="*/ 1490570 w 3499396"/>
              <a:gd name="connsiteY2308" fmla="*/ 218869 h 1184924"/>
              <a:gd name="connsiteX2309" fmla="*/ 1500734 w 3499396"/>
              <a:gd name="connsiteY2309" fmla="*/ 211725 h 1184924"/>
              <a:gd name="connsiteX2310" fmla="*/ 1498644 w 3499396"/>
              <a:gd name="connsiteY2310" fmla="*/ 202200 h 1184924"/>
              <a:gd name="connsiteX2311" fmla="*/ 1488100 w 3499396"/>
              <a:gd name="connsiteY2311" fmla="*/ 200295 h 1184924"/>
              <a:gd name="connsiteX2312" fmla="*/ 1479646 w 3499396"/>
              <a:gd name="connsiteY2312" fmla="*/ 196390 h 1184924"/>
              <a:gd name="connsiteX2313" fmla="*/ 1467392 w 3499396"/>
              <a:gd name="connsiteY2313" fmla="*/ 196390 h 1184924"/>
              <a:gd name="connsiteX2314" fmla="*/ 1468912 w 3499396"/>
              <a:gd name="connsiteY2314" fmla="*/ 194389 h 1184924"/>
              <a:gd name="connsiteX2315" fmla="*/ 1466822 w 3499396"/>
              <a:gd name="connsiteY2315" fmla="*/ 192008 h 1184924"/>
              <a:gd name="connsiteX2316" fmla="*/ 1479646 w 3499396"/>
              <a:gd name="connsiteY2316" fmla="*/ 190770 h 1184924"/>
              <a:gd name="connsiteX2317" fmla="*/ 1485440 w 3499396"/>
              <a:gd name="connsiteY2317" fmla="*/ 191246 h 1184924"/>
              <a:gd name="connsiteX2318" fmla="*/ 1495604 w 3499396"/>
              <a:gd name="connsiteY2318" fmla="*/ 187912 h 1184924"/>
              <a:gd name="connsiteX2319" fmla="*/ 1492659 w 3499396"/>
              <a:gd name="connsiteY2319" fmla="*/ 185531 h 1184924"/>
              <a:gd name="connsiteX2320" fmla="*/ 1505863 w 3499396"/>
              <a:gd name="connsiteY2320" fmla="*/ 186198 h 1184924"/>
              <a:gd name="connsiteX2321" fmla="*/ 1514888 w 3499396"/>
              <a:gd name="connsiteY2321" fmla="*/ 183531 h 1184924"/>
              <a:gd name="connsiteX2322" fmla="*/ 1527142 w 3499396"/>
              <a:gd name="connsiteY2322" fmla="*/ 180102 h 1184924"/>
              <a:gd name="connsiteX2323" fmla="*/ 1526477 w 3499396"/>
              <a:gd name="connsiteY2323" fmla="*/ 176387 h 1184924"/>
              <a:gd name="connsiteX2324" fmla="*/ 1544430 w 3499396"/>
              <a:gd name="connsiteY2324" fmla="*/ 173149 h 1184924"/>
              <a:gd name="connsiteX2325" fmla="*/ 1552124 w 3499396"/>
              <a:gd name="connsiteY2325" fmla="*/ 171434 h 1184924"/>
              <a:gd name="connsiteX2326" fmla="*/ 1553264 w 3499396"/>
              <a:gd name="connsiteY2326" fmla="*/ 166767 h 1184924"/>
              <a:gd name="connsiteX2327" fmla="*/ 1558014 w 3499396"/>
              <a:gd name="connsiteY2327" fmla="*/ 162290 h 1184924"/>
              <a:gd name="connsiteX2328" fmla="*/ 1573118 w 3499396"/>
              <a:gd name="connsiteY2328" fmla="*/ 160480 h 1184924"/>
              <a:gd name="connsiteX2329" fmla="*/ 1579387 w 3499396"/>
              <a:gd name="connsiteY2329" fmla="*/ 158766 h 1184924"/>
              <a:gd name="connsiteX2330" fmla="*/ 1597151 w 3499396"/>
              <a:gd name="connsiteY2330" fmla="*/ 156385 h 1184924"/>
              <a:gd name="connsiteX2331" fmla="*/ 1597151 w 3499396"/>
              <a:gd name="connsiteY2331" fmla="*/ 154480 h 1184924"/>
              <a:gd name="connsiteX2332" fmla="*/ 1589361 w 3499396"/>
              <a:gd name="connsiteY2332" fmla="*/ 144955 h 1184924"/>
              <a:gd name="connsiteX2333" fmla="*/ 1600950 w 3499396"/>
              <a:gd name="connsiteY2333" fmla="*/ 135430 h 1184924"/>
              <a:gd name="connsiteX2334" fmla="*/ 1610449 w 3499396"/>
              <a:gd name="connsiteY2334" fmla="*/ 138097 h 1184924"/>
              <a:gd name="connsiteX2335" fmla="*/ 1602185 w 3499396"/>
              <a:gd name="connsiteY2335" fmla="*/ 145526 h 1184924"/>
              <a:gd name="connsiteX2336" fmla="*/ 1607790 w 3499396"/>
              <a:gd name="connsiteY2336" fmla="*/ 153337 h 1184924"/>
              <a:gd name="connsiteX2337" fmla="*/ 1625363 w 3499396"/>
              <a:gd name="connsiteY2337" fmla="*/ 154194 h 1184924"/>
              <a:gd name="connsiteX2338" fmla="*/ 1643317 w 3499396"/>
              <a:gd name="connsiteY2338" fmla="*/ 155623 h 1184924"/>
              <a:gd name="connsiteX2339" fmla="*/ 1656615 w 3499396"/>
              <a:gd name="connsiteY2339" fmla="*/ 152575 h 1184924"/>
              <a:gd name="connsiteX2340" fmla="*/ 1681408 w 3499396"/>
              <a:gd name="connsiteY2340" fmla="*/ 151622 h 1184924"/>
              <a:gd name="connsiteX2341" fmla="*/ 1691477 w 3499396"/>
              <a:gd name="connsiteY2341" fmla="*/ 150955 h 1184924"/>
              <a:gd name="connsiteX2342" fmla="*/ 1690907 w 3499396"/>
              <a:gd name="connsiteY2342" fmla="*/ 150955 h 1184924"/>
              <a:gd name="connsiteX2343" fmla="*/ 1702496 w 3499396"/>
              <a:gd name="connsiteY2343" fmla="*/ 148193 h 1184924"/>
              <a:gd name="connsiteX2344" fmla="*/ 1712661 w 3499396"/>
              <a:gd name="connsiteY2344" fmla="*/ 145431 h 1184924"/>
              <a:gd name="connsiteX2345" fmla="*/ 1709431 w 3499396"/>
              <a:gd name="connsiteY2345" fmla="*/ 140383 h 1184924"/>
              <a:gd name="connsiteX2346" fmla="*/ 1711046 w 3499396"/>
              <a:gd name="connsiteY2346" fmla="*/ 137144 h 1184924"/>
              <a:gd name="connsiteX2347" fmla="*/ 1717885 w 3499396"/>
              <a:gd name="connsiteY2347" fmla="*/ 134191 h 1184924"/>
              <a:gd name="connsiteX2348" fmla="*/ 1730044 w 3499396"/>
              <a:gd name="connsiteY2348" fmla="*/ 137049 h 1184924"/>
              <a:gd name="connsiteX2349" fmla="*/ 1739543 w 3499396"/>
              <a:gd name="connsiteY2349" fmla="*/ 135811 h 1184924"/>
              <a:gd name="connsiteX2350" fmla="*/ 1741158 w 3499396"/>
              <a:gd name="connsiteY2350" fmla="*/ 130477 h 1184924"/>
              <a:gd name="connsiteX2351" fmla="*/ 1730709 w 3499396"/>
              <a:gd name="connsiteY2351" fmla="*/ 128286 h 1184924"/>
              <a:gd name="connsiteX2352" fmla="*/ 1726054 w 3499396"/>
              <a:gd name="connsiteY2352" fmla="*/ 125619 h 1184924"/>
              <a:gd name="connsiteX2353" fmla="*/ 1753127 w 3499396"/>
              <a:gd name="connsiteY2353" fmla="*/ 124762 h 1184924"/>
              <a:gd name="connsiteX2354" fmla="*/ 1772126 w 3499396"/>
              <a:gd name="connsiteY2354" fmla="*/ 124762 h 1184924"/>
              <a:gd name="connsiteX2355" fmla="*/ 1774215 w 3499396"/>
              <a:gd name="connsiteY2355" fmla="*/ 122761 h 1184924"/>
              <a:gd name="connsiteX2356" fmla="*/ 1792454 w 3499396"/>
              <a:gd name="connsiteY2356" fmla="*/ 122761 h 1184924"/>
              <a:gd name="connsiteX2357" fmla="*/ 1766521 w 3499396"/>
              <a:gd name="connsiteY2357" fmla="*/ 120952 h 1184924"/>
              <a:gd name="connsiteX2358" fmla="*/ 1730899 w 3499396"/>
              <a:gd name="connsiteY2358" fmla="*/ 122285 h 1184924"/>
              <a:gd name="connsiteX2359" fmla="*/ 1719215 w 3499396"/>
              <a:gd name="connsiteY2359" fmla="*/ 120952 h 1184924"/>
              <a:gd name="connsiteX2360" fmla="*/ 1712186 w 3499396"/>
              <a:gd name="connsiteY2360" fmla="*/ 117427 h 1184924"/>
              <a:gd name="connsiteX2361" fmla="*/ 1709716 w 3499396"/>
              <a:gd name="connsiteY2361" fmla="*/ 111331 h 1184924"/>
              <a:gd name="connsiteX2362" fmla="*/ 1727099 w 3499396"/>
              <a:gd name="connsiteY2362" fmla="*/ 103902 h 1184924"/>
              <a:gd name="connsiteX2363" fmla="*/ 1738973 w 3499396"/>
              <a:gd name="connsiteY2363" fmla="*/ 98949 h 1184924"/>
              <a:gd name="connsiteX2364" fmla="*/ 1743818 w 3499396"/>
              <a:gd name="connsiteY2364" fmla="*/ 96949 h 1184924"/>
              <a:gd name="connsiteX2365" fmla="*/ 1726244 w 3499396"/>
              <a:gd name="connsiteY2365" fmla="*/ 93043 h 1184924"/>
              <a:gd name="connsiteX2366" fmla="*/ 1707246 w 3499396"/>
              <a:gd name="connsiteY2366" fmla="*/ 95234 h 1184924"/>
              <a:gd name="connsiteX2367" fmla="*/ 1709716 w 3499396"/>
              <a:gd name="connsiteY2367" fmla="*/ 101616 h 1184924"/>
              <a:gd name="connsiteX2368" fmla="*/ 1690717 w 3499396"/>
              <a:gd name="connsiteY2368" fmla="*/ 107426 h 1184924"/>
              <a:gd name="connsiteX2369" fmla="*/ 1676564 w 3499396"/>
              <a:gd name="connsiteY2369" fmla="*/ 114284 h 1184924"/>
              <a:gd name="connsiteX2370" fmla="*/ 1681598 w 3499396"/>
              <a:gd name="connsiteY2370" fmla="*/ 121142 h 1184924"/>
              <a:gd name="connsiteX2371" fmla="*/ 1689198 w 3499396"/>
              <a:gd name="connsiteY2371" fmla="*/ 125143 h 1184924"/>
              <a:gd name="connsiteX2372" fmla="*/ 1669344 w 3499396"/>
              <a:gd name="connsiteY2372" fmla="*/ 130667 h 1184924"/>
              <a:gd name="connsiteX2373" fmla="*/ 1663835 w 3499396"/>
              <a:gd name="connsiteY2373" fmla="*/ 137906 h 1184924"/>
              <a:gd name="connsiteX2374" fmla="*/ 1651866 w 3499396"/>
              <a:gd name="connsiteY2374" fmla="*/ 142288 h 1184924"/>
              <a:gd name="connsiteX2375" fmla="*/ 1640657 w 3499396"/>
              <a:gd name="connsiteY2375" fmla="*/ 146955 h 1184924"/>
              <a:gd name="connsiteX2376" fmla="*/ 1632203 w 3499396"/>
              <a:gd name="connsiteY2376" fmla="*/ 140573 h 1184924"/>
              <a:gd name="connsiteX2377" fmla="*/ 1619759 w 3499396"/>
              <a:gd name="connsiteY2377" fmla="*/ 134668 h 1184924"/>
              <a:gd name="connsiteX2378" fmla="*/ 1613964 w 3499396"/>
              <a:gd name="connsiteY2378" fmla="*/ 128667 h 1184924"/>
              <a:gd name="connsiteX2379" fmla="*/ 1608170 w 3499396"/>
              <a:gd name="connsiteY2379" fmla="*/ 125047 h 1184924"/>
              <a:gd name="connsiteX2380" fmla="*/ 1606650 w 3499396"/>
              <a:gd name="connsiteY2380" fmla="*/ 126286 h 1184924"/>
              <a:gd name="connsiteX2381" fmla="*/ 1597151 w 3499396"/>
              <a:gd name="connsiteY2381" fmla="*/ 132286 h 1184924"/>
              <a:gd name="connsiteX2382" fmla="*/ 1567513 w 3499396"/>
              <a:gd name="connsiteY2382" fmla="*/ 136668 h 1184924"/>
              <a:gd name="connsiteX2383" fmla="*/ 1561814 w 3499396"/>
              <a:gd name="connsiteY2383" fmla="*/ 131334 h 1184924"/>
              <a:gd name="connsiteX2384" fmla="*/ 1561814 w 3499396"/>
              <a:gd name="connsiteY2384" fmla="*/ 120952 h 1184924"/>
              <a:gd name="connsiteX2385" fmla="*/ 1580812 w 3499396"/>
              <a:gd name="connsiteY2385" fmla="*/ 113522 h 1184924"/>
              <a:gd name="connsiteX2386" fmla="*/ 1598575 w 3499396"/>
              <a:gd name="connsiteY2386" fmla="*/ 108569 h 1184924"/>
              <a:gd name="connsiteX2387" fmla="*/ 1617574 w 3499396"/>
              <a:gd name="connsiteY2387" fmla="*/ 102092 h 1184924"/>
              <a:gd name="connsiteX2388" fmla="*/ 1638282 w 3499396"/>
              <a:gd name="connsiteY2388" fmla="*/ 89995 h 1184924"/>
              <a:gd name="connsiteX2389" fmla="*/ 1661935 w 3499396"/>
              <a:gd name="connsiteY2389" fmla="*/ 78565 h 1184924"/>
              <a:gd name="connsiteX2390" fmla="*/ 1708291 w 3499396"/>
              <a:gd name="connsiteY2390" fmla="*/ 67040 h 1184924"/>
              <a:gd name="connsiteX2391" fmla="*/ 1730234 w 3499396"/>
              <a:gd name="connsiteY2391" fmla="*/ 61897 h 1184924"/>
              <a:gd name="connsiteX2392" fmla="*/ 1745243 w 3499396"/>
              <a:gd name="connsiteY2392" fmla="*/ 60468 h 1184924"/>
              <a:gd name="connsiteX2393" fmla="*/ 1744293 w 3499396"/>
              <a:gd name="connsiteY2393" fmla="*/ 62849 h 1184924"/>
              <a:gd name="connsiteX2394" fmla="*/ 1739733 w 3499396"/>
              <a:gd name="connsiteY2394" fmla="*/ 65992 h 1184924"/>
              <a:gd name="connsiteX2395" fmla="*/ 1762436 w 3499396"/>
              <a:gd name="connsiteY2395" fmla="*/ 61897 h 1184924"/>
              <a:gd name="connsiteX2396" fmla="*/ 1779630 w 3499396"/>
              <a:gd name="connsiteY2396" fmla="*/ 63325 h 1184924"/>
              <a:gd name="connsiteX2397" fmla="*/ 1786564 w 3499396"/>
              <a:gd name="connsiteY2397" fmla="*/ 66183 h 1184924"/>
              <a:gd name="connsiteX2398" fmla="*/ 1770606 w 3499396"/>
              <a:gd name="connsiteY2398" fmla="*/ 66945 h 1184924"/>
              <a:gd name="connsiteX2399" fmla="*/ 1784190 w 3499396"/>
              <a:gd name="connsiteY2399" fmla="*/ 69707 h 1184924"/>
              <a:gd name="connsiteX2400" fmla="*/ 1805753 w 3499396"/>
              <a:gd name="connsiteY2400" fmla="*/ 68659 h 1184924"/>
              <a:gd name="connsiteX2401" fmla="*/ 1805753 w 3499396"/>
              <a:gd name="connsiteY2401" fmla="*/ 70183 h 1184924"/>
              <a:gd name="connsiteX2402" fmla="*/ 1805753 w 3499396"/>
              <a:gd name="connsiteY2402" fmla="*/ 72755 h 1184924"/>
              <a:gd name="connsiteX2403" fmla="*/ 1832350 w 3499396"/>
              <a:gd name="connsiteY2403" fmla="*/ 75136 h 1184924"/>
              <a:gd name="connsiteX2404" fmla="*/ 1864838 w 3499396"/>
              <a:gd name="connsiteY2404" fmla="*/ 81137 h 1184924"/>
              <a:gd name="connsiteX2405" fmla="*/ 1885641 w 3499396"/>
              <a:gd name="connsiteY2405" fmla="*/ 85042 h 1184924"/>
              <a:gd name="connsiteX2406" fmla="*/ 1871012 w 3499396"/>
              <a:gd name="connsiteY2406" fmla="*/ 92091 h 1184924"/>
              <a:gd name="connsiteX2407" fmla="*/ 1835960 w 3499396"/>
              <a:gd name="connsiteY2407" fmla="*/ 89138 h 1184924"/>
              <a:gd name="connsiteX2408" fmla="*/ 1808222 w 3499396"/>
              <a:gd name="connsiteY2408" fmla="*/ 85614 h 1184924"/>
              <a:gd name="connsiteX2409" fmla="*/ 1820381 w 3499396"/>
              <a:gd name="connsiteY2409" fmla="*/ 89710 h 1184924"/>
              <a:gd name="connsiteX2410" fmla="*/ 1829121 w 3499396"/>
              <a:gd name="connsiteY2410" fmla="*/ 97806 h 1184924"/>
              <a:gd name="connsiteX2411" fmla="*/ 1838620 w 3499396"/>
              <a:gd name="connsiteY2411" fmla="*/ 104950 h 1184924"/>
              <a:gd name="connsiteX2412" fmla="*/ 1853629 w 3499396"/>
              <a:gd name="connsiteY2412" fmla="*/ 106378 h 1184924"/>
              <a:gd name="connsiteX2413" fmla="*/ 1862463 w 3499396"/>
              <a:gd name="connsiteY2413" fmla="*/ 105331 h 1184924"/>
              <a:gd name="connsiteX2414" fmla="*/ 1854864 w 3499396"/>
              <a:gd name="connsiteY2414" fmla="*/ 102664 h 1184924"/>
              <a:gd name="connsiteX2415" fmla="*/ 1854008 w 3499396"/>
              <a:gd name="connsiteY2415" fmla="*/ 99901 h 1184924"/>
              <a:gd name="connsiteX2416" fmla="*/ 1871582 w 3499396"/>
              <a:gd name="connsiteY2416" fmla="*/ 100949 h 1184924"/>
              <a:gd name="connsiteX2417" fmla="*/ 1875477 w 3499396"/>
              <a:gd name="connsiteY2417" fmla="*/ 98473 h 1184924"/>
              <a:gd name="connsiteX2418" fmla="*/ 1890865 w 3499396"/>
              <a:gd name="connsiteY2418" fmla="*/ 93710 h 1184924"/>
              <a:gd name="connsiteX2419" fmla="*/ 1915943 w 3499396"/>
              <a:gd name="connsiteY2419" fmla="*/ 93710 h 1184924"/>
              <a:gd name="connsiteX2420" fmla="*/ 1914708 w 3499396"/>
              <a:gd name="connsiteY2420" fmla="*/ 88471 h 1184924"/>
              <a:gd name="connsiteX2421" fmla="*/ 1906634 w 3499396"/>
              <a:gd name="connsiteY2421" fmla="*/ 84185 h 1184924"/>
              <a:gd name="connsiteX2422" fmla="*/ 1920503 w 3499396"/>
              <a:gd name="connsiteY2422" fmla="*/ 82566 h 1184924"/>
              <a:gd name="connsiteX2423" fmla="*/ 1922308 w 3499396"/>
              <a:gd name="connsiteY2423" fmla="*/ 85614 h 1184924"/>
              <a:gd name="connsiteX2424" fmla="*/ 1930002 w 3499396"/>
              <a:gd name="connsiteY2424" fmla="*/ 90662 h 1184924"/>
              <a:gd name="connsiteX2425" fmla="*/ 1946626 w 3499396"/>
              <a:gd name="connsiteY2425" fmla="*/ 88948 h 1184924"/>
              <a:gd name="connsiteX2426" fmla="*/ 1980063 w 3499396"/>
              <a:gd name="connsiteY2426" fmla="*/ 84566 h 1184924"/>
              <a:gd name="connsiteX2427" fmla="*/ 1997921 w 3499396"/>
              <a:gd name="connsiteY2427" fmla="*/ 85423 h 1184924"/>
              <a:gd name="connsiteX2428" fmla="*/ 2014830 w 3499396"/>
              <a:gd name="connsiteY2428" fmla="*/ 87519 h 1184924"/>
              <a:gd name="connsiteX2429" fmla="*/ 2041428 w 3499396"/>
              <a:gd name="connsiteY2429" fmla="*/ 87519 h 1184924"/>
              <a:gd name="connsiteX2430" fmla="*/ 2046367 w 3499396"/>
              <a:gd name="connsiteY2430" fmla="*/ 89614 h 1184924"/>
              <a:gd name="connsiteX2431" fmla="*/ 2055866 w 3499396"/>
              <a:gd name="connsiteY2431" fmla="*/ 90567 h 1184924"/>
              <a:gd name="connsiteX2432" fmla="*/ 2065365 w 3499396"/>
              <a:gd name="connsiteY2432" fmla="*/ 87900 h 1184924"/>
              <a:gd name="connsiteX2433" fmla="*/ 2054726 w 3499396"/>
              <a:gd name="connsiteY2433" fmla="*/ 84852 h 1184924"/>
              <a:gd name="connsiteX2434" fmla="*/ 2068880 w 3499396"/>
              <a:gd name="connsiteY2434" fmla="*/ 83423 h 1184924"/>
              <a:gd name="connsiteX2435" fmla="*/ 2108872 w 3499396"/>
              <a:gd name="connsiteY2435" fmla="*/ 92948 h 1184924"/>
              <a:gd name="connsiteX2436" fmla="*/ 2135185 w 3499396"/>
              <a:gd name="connsiteY2436" fmla="*/ 102473 h 1184924"/>
              <a:gd name="connsiteX2437" fmla="*/ 2133380 w 3499396"/>
              <a:gd name="connsiteY2437" fmla="*/ 95806 h 1184924"/>
              <a:gd name="connsiteX2438" fmla="*/ 2117041 w 3499396"/>
              <a:gd name="connsiteY2438" fmla="*/ 87233 h 1184924"/>
              <a:gd name="connsiteX2439" fmla="*/ 2108967 w 3499396"/>
              <a:gd name="connsiteY2439" fmla="*/ 81042 h 1184924"/>
              <a:gd name="connsiteX2440" fmla="*/ 2120366 w 3499396"/>
              <a:gd name="connsiteY2440" fmla="*/ 75136 h 1184924"/>
              <a:gd name="connsiteX2441" fmla="*/ 2129865 w 3499396"/>
              <a:gd name="connsiteY2441" fmla="*/ 70088 h 1184924"/>
              <a:gd name="connsiteX2442" fmla="*/ 2155133 w 3499396"/>
              <a:gd name="connsiteY2442" fmla="*/ 73422 h 1184924"/>
              <a:gd name="connsiteX2443" fmla="*/ 2151903 w 3499396"/>
              <a:gd name="connsiteY2443" fmla="*/ 80661 h 1184924"/>
              <a:gd name="connsiteX2444" fmla="*/ 2158173 w 3499396"/>
              <a:gd name="connsiteY2444" fmla="*/ 92091 h 1184924"/>
              <a:gd name="connsiteX2445" fmla="*/ 2163967 w 3499396"/>
              <a:gd name="connsiteY2445" fmla="*/ 100473 h 1184924"/>
              <a:gd name="connsiteX2446" fmla="*/ 2175841 w 3499396"/>
              <a:gd name="connsiteY2446" fmla="*/ 107331 h 1184924"/>
              <a:gd name="connsiteX2447" fmla="*/ 2161687 w 3499396"/>
              <a:gd name="connsiteY2447" fmla="*/ 111331 h 1184924"/>
              <a:gd name="connsiteX2448" fmla="*/ 2141264 w 3499396"/>
              <a:gd name="connsiteY2448" fmla="*/ 111331 h 1184924"/>
              <a:gd name="connsiteX2449" fmla="*/ 2162637 w 3499396"/>
              <a:gd name="connsiteY2449" fmla="*/ 116189 h 1184924"/>
              <a:gd name="connsiteX2450" fmla="*/ 2172136 w 3499396"/>
              <a:gd name="connsiteY2450" fmla="*/ 115427 h 1184924"/>
              <a:gd name="connsiteX2451" fmla="*/ 2189330 w 3499396"/>
              <a:gd name="connsiteY2451" fmla="*/ 111236 h 1184924"/>
              <a:gd name="connsiteX2452" fmla="*/ 2184390 w 3499396"/>
              <a:gd name="connsiteY2452" fmla="*/ 105712 h 1184924"/>
              <a:gd name="connsiteX2453" fmla="*/ 2199019 w 3499396"/>
              <a:gd name="connsiteY2453" fmla="*/ 105712 h 1184924"/>
              <a:gd name="connsiteX2454" fmla="*/ 2218017 w 3499396"/>
              <a:gd name="connsiteY2454" fmla="*/ 114570 h 1184924"/>
              <a:gd name="connsiteX2455" fmla="*/ 2203199 w 3499396"/>
              <a:gd name="connsiteY2455" fmla="*/ 105045 h 1184924"/>
              <a:gd name="connsiteX2456" fmla="*/ 2176791 w 3499396"/>
              <a:gd name="connsiteY2456" fmla="*/ 99139 h 1184924"/>
              <a:gd name="connsiteX2457" fmla="*/ 2176791 w 3499396"/>
              <a:gd name="connsiteY2457" fmla="*/ 90281 h 1184924"/>
              <a:gd name="connsiteX2458" fmla="*/ 2174701 w 3499396"/>
              <a:gd name="connsiteY2458" fmla="*/ 82185 h 1184924"/>
              <a:gd name="connsiteX2459" fmla="*/ 2179071 w 3499396"/>
              <a:gd name="connsiteY2459" fmla="*/ 78565 h 1184924"/>
              <a:gd name="connsiteX2460" fmla="*/ 2181731 w 3499396"/>
              <a:gd name="connsiteY2460" fmla="*/ 83804 h 1184924"/>
              <a:gd name="connsiteX2461" fmla="*/ 2189045 w 3499396"/>
              <a:gd name="connsiteY2461" fmla="*/ 89043 h 1184924"/>
              <a:gd name="connsiteX2462" fmla="*/ 2201964 w 3499396"/>
              <a:gd name="connsiteY2462" fmla="*/ 89805 h 1184924"/>
              <a:gd name="connsiteX2463" fmla="*/ 2197309 w 3499396"/>
              <a:gd name="connsiteY2463" fmla="*/ 85709 h 1184924"/>
              <a:gd name="connsiteX2464" fmla="*/ 2222767 w 3499396"/>
              <a:gd name="connsiteY2464" fmla="*/ 89329 h 1184924"/>
              <a:gd name="connsiteX2465" fmla="*/ 2247655 w 3499396"/>
              <a:gd name="connsiteY2465" fmla="*/ 94377 h 1184924"/>
              <a:gd name="connsiteX2466" fmla="*/ 2249460 w 3499396"/>
              <a:gd name="connsiteY2466" fmla="*/ 93043 h 1184924"/>
              <a:gd name="connsiteX2467" fmla="*/ 2239011 w 3499396"/>
              <a:gd name="connsiteY2467" fmla="*/ 88471 h 1184924"/>
              <a:gd name="connsiteX2468" fmla="*/ 2228752 w 3499396"/>
              <a:gd name="connsiteY2468" fmla="*/ 85900 h 1184924"/>
              <a:gd name="connsiteX2469" fmla="*/ 2220202 w 3499396"/>
              <a:gd name="connsiteY2469" fmla="*/ 78565 h 1184924"/>
              <a:gd name="connsiteX2470" fmla="*/ 2231981 w 3499396"/>
              <a:gd name="connsiteY2470" fmla="*/ 79804 h 1184924"/>
              <a:gd name="connsiteX2471" fmla="*/ 2278812 w 3499396"/>
              <a:gd name="connsiteY2471" fmla="*/ 85709 h 1184924"/>
              <a:gd name="connsiteX2472" fmla="*/ 2273113 w 3499396"/>
              <a:gd name="connsiteY2472" fmla="*/ 76184 h 1184924"/>
              <a:gd name="connsiteX2473" fmla="*/ 2317664 w 3499396"/>
              <a:gd name="connsiteY2473" fmla="*/ 78280 h 1184924"/>
              <a:gd name="connsiteX2474" fmla="*/ 2379504 w 3499396"/>
              <a:gd name="connsiteY2474" fmla="*/ 85709 h 1184924"/>
              <a:gd name="connsiteX2475" fmla="*/ 2391663 w 3499396"/>
              <a:gd name="connsiteY2475" fmla="*/ 83709 h 1184924"/>
              <a:gd name="connsiteX2476" fmla="*/ 2409996 w 3499396"/>
              <a:gd name="connsiteY2476" fmla="*/ 83709 h 1184924"/>
              <a:gd name="connsiteX2477" fmla="*/ 2423865 w 3499396"/>
              <a:gd name="connsiteY2477" fmla="*/ 86947 h 1184924"/>
              <a:gd name="connsiteX2478" fmla="*/ 2427759 w 3499396"/>
              <a:gd name="connsiteY2478" fmla="*/ 90376 h 1184924"/>
              <a:gd name="connsiteX2479" fmla="*/ 2432129 w 3499396"/>
              <a:gd name="connsiteY2479" fmla="*/ 92853 h 1184924"/>
              <a:gd name="connsiteX2480" fmla="*/ 2447708 w 3499396"/>
              <a:gd name="connsiteY2480" fmla="*/ 98092 h 1184924"/>
              <a:gd name="connsiteX2481" fmla="*/ 2450178 w 3499396"/>
              <a:gd name="connsiteY2481" fmla="*/ 96663 h 1184924"/>
              <a:gd name="connsiteX2482" fmla="*/ 2464806 w 3499396"/>
              <a:gd name="connsiteY2482" fmla="*/ 99139 h 1184924"/>
              <a:gd name="connsiteX2483" fmla="*/ 2491404 w 3499396"/>
              <a:gd name="connsiteY2483" fmla="*/ 107617 h 1184924"/>
              <a:gd name="connsiteX2484" fmla="*/ 2504893 w 3499396"/>
              <a:gd name="connsiteY2484" fmla="*/ 114475 h 1184924"/>
              <a:gd name="connsiteX2485" fmla="*/ 2497104 w 3499396"/>
              <a:gd name="connsiteY2485" fmla="*/ 117713 h 1184924"/>
              <a:gd name="connsiteX2486" fmla="*/ 2467941 w 3499396"/>
              <a:gd name="connsiteY2486" fmla="*/ 117713 h 1184924"/>
              <a:gd name="connsiteX2487" fmla="*/ 2451698 w 3499396"/>
              <a:gd name="connsiteY2487" fmla="*/ 121047 h 1184924"/>
              <a:gd name="connsiteX2488" fmla="*/ 2463476 w 3499396"/>
              <a:gd name="connsiteY2488" fmla="*/ 123333 h 1184924"/>
              <a:gd name="connsiteX2489" fmla="*/ 2499383 w 3499396"/>
              <a:gd name="connsiteY2489" fmla="*/ 128476 h 1184924"/>
              <a:gd name="connsiteX2490" fmla="*/ 2521137 w 3499396"/>
              <a:gd name="connsiteY2490" fmla="*/ 134382 h 1184924"/>
              <a:gd name="connsiteX2491" fmla="*/ 2542985 w 3499396"/>
              <a:gd name="connsiteY2491" fmla="*/ 139430 h 1184924"/>
              <a:gd name="connsiteX2492" fmla="*/ 2555144 w 3499396"/>
              <a:gd name="connsiteY2492" fmla="*/ 144002 h 1184924"/>
              <a:gd name="connsiteX2493" fmla="*/ 2568157 w 3499396"/>
              <a:gd name="connsiteY2493" fmla="*/ 149431 h 1184924"/>
              <a:gd name="connsiteX2494" fmla="*/ 2598840 w 3499396"/>
              <a:gd name="connsiteY2494" fmla="*/ 156289 h 1184924"/>
              <a:gd name="connsiteX2495" fmla="*/ 2609004 w 3499396"/>
              <a:gd name="connsiteY2495" fmla="*/ 156289 h 1184924"/>
              <a:gd name="connsiteX2496" fmla="*/ 2634462 w 3499396"/>
              <a:gd name="connsiteY2496" fmla="*/ 161909 h 1184924"/>
              <a:gd name="connsiteX2497" fmla="*/ 2648426 w 3499396"/>
              <a:gd name="connsiteY2497" fmla="*/ 168196 h 1184924"/>
              <a:gd name="connsiteX2498" fmla="*/ 2657925 w 3499396"/>
              <a:gd name="connsiteY2498" fmla="*/ 175339 h 1184924"/>
              <a:gd name="connsiteX2499" fmla="*/ 2659065 w 3499396"/>
              <a:gd name="connsiteY2499" fmla="*/ 182007 h 1184924"/>
              <a:gd name="connsiteX2500" fmla="*/ 2678063 w 3499396"/>
              <a:gd name="connsiteY2500" fmla="*/ 191532 h 1184924"/>
              <a:gd name="connsiteX2501" fmla="*/ 2688512 w 3499396"/>
              <a:gd name="connsiteY2501" fmla="*/ 189627 h 1184924"/>
              <a:gd name="connsiteX2502" fmla="*/ 2706181 w 3499396"/>
              <a:gd name="connsiteY2502" fmla="*/ 196390 h 1184924"/>
              <a:gd name="connsiteX2503" fmla="*/ 2729834 w 3499396"/>
              <a:gd name="connsiteY2503" fmla="*/ 203152 h 1184924"/>
              <a:gd name="connsiteX2504" fmla="*/ 2752252 w 3499396"/>
              <a:gd name="connsiteY2504" fmla="*/ 209820 h 1184924"/>
              <a:gd name="connsiteX2505" fmla="*/ 2752252 w 3499396"/>
              <a:gd name="connsiteY2505" fmla="*/ 206105 h 1184924"/>
              <a:gd name="connsiteX2506" fmla="*/ 2752252 w 3499396"/>
              <a:gd name="connsiteY2506" fmla="*/ 202390 h 1184924"/>
              <a:gd name="connsiteX2507" fmla="*/ 2782269 w 3499396"/>
              <a:gd name="connsiteY2507" fmla="*/ 211915 h 1184924"/>
              <a:gd name="connsiteX2508" fmla="*/ 2808677 w 3499396"/>
              <a:gd name="connsiteY2508" fmla="*/ 222298 h 1184924"/>
              <a:gd name="connsiteX2509" fmla="*/ 2835560 w 3499396"/>
              <a:gd name="connsiteY2509" fmla="*/ 233632 h 1184924"/>
              <a:gd name="connsiteX2510" fmla="*/ 2862727 w 3499396"/>
              <a:gd name="connsiteY2510" fmla="*/ 249253 h 1184924"/>
              <a:gd name="connsiteX2511" fmla="*/ 2886095 w 3499396"/>
              <a:gd name="connsiteY2511" fmla="*/ 256207 h 1184924"/>
              <a:gd name="connsiteX2512" fmla="*/ 2920102 w 3499396"/>
              <a:gd name="connsiteY2512" fmla="*/ 269542 h 1184924"/>
              <a:gd name="connsiteX2513" fmla="*/ 2936821 w 3499396"/>
              <a:gd name="connsiteY2513" fmla="*/ 280210 h 1184924"/>
              <a:gd name="connsiteX2514" fmla="*/ 2945845 w 3499396"/>
              <a:gd name="connsiteY2514" fmla="*/ 286972 h 1184924"/>
              <a:gd name="connsiteX2515" fmla="*/ 2970258 w 3499396"/>
              <a:gd name="connsiteY2515" fmla="*/ 296497 h 1184924"/>
              <a:gd name="connsiteX2516" fmla="*/ 2992011 w 3499396"/>
              <a:gd name="connsiteY2516" fmla="*/ 305070 h 1184924"/>
              <a:gd name="connsiteX2517" fmla="*/ 3011770 w 3499396"/>
              <a:gd name="connsiteY2517" fmla="*/ 312880 h 1184924"/>
              <a:gd name="connsiteX2518" fmla="*/ 3032573 w 3499396"/>
              <a:gd name="connsiteY2518" fmla="*/ 324596 h 1184924"/>
              <a:gd name="connsiteX2519" fmla="*/ 3034663 w 3499396"/>
              <a:gd name="connsiteY2519" fmla="*/ 322215 h 1184924"/>
              <a:gd name="connsiteX2520" fmla="*/ 3030863 w 3499396"/>
              <a:gd name="connsiteY2520" fmla="*/ 317357 h 1184924"/>
              <a:gd name="connsiteX2521" fmla="*/ 3071804 w 3499396"/>
              <a:gd name="connsiteY2521" fmla="*/ 335074 h 1184924"/>
              <a:gd name="connsiteX2522" fmla="*/ 3117780 w 3499396"/>
              <a:gd name="connsiteY2522" fmla="*/ 359648 h 1184924"/>
              <a:gd name="connsiteX2523" fmla="*/ 3160622 w 3499396"/>
              <a:gd name="connsiteY2523" fmla="*/ 385080 h 1184924"/>
              <a:gd name="connsiteX2524" fmla="*/ 3168411 w 3499396"/>
              <a:gd name="connsiteY2524" fmla="*/ 390128 h 1184924"/>
              <a:gd name="connsiteX2525" fmla="*/ 3175915 w 3499396"/>
              <a:gd name="connsiteY2525" fmla="*/ 394319 h 1184924"/>
              <a:gd name="connsiteX2526" fmla="*/ 3202798 w 3499396"/>
              <a:gd name="connsiteY2526" fmla="*/ 409559 h 1184924"/>
              <a:gd name="connsiteX2527" fmla="*/ 3229681 w 3499396"/>
              <a:gd name="connsiteY2527" fmla="*/ 426418 h 1184924"/>
              <a:gd name="connsiteX2528" fmla="*/ 3221796 w 3499396"/>
              <a:gd name="connsiteY2528" fmla="*/ 422132 h 1184924"/>
              <a:gd name="connsiteX2529" fmla="*/ 2036393 w 3499396"/>
              <a:gd name="connsiteY2529" fmla="*/ 211153 h 1184924"/>
              <a:gd name="connsiteX2530" fmla="*/ 2042377 w 3499396"/>
              <a:gd name="connsiteY2530" fmla="*/ 210106 h 1184924"/>
              <a:gd name="connsiteX2531" fmla="*/ 2034018 w 3499396"/>
              <a:gd name="connsiteY2531" fmla="*/ 208867 h 1184924"/>
              <a:gd name="connsiteX2532" fmla="*/ 2028699 w 3499396"/>
              <a:gd name="connsiteY2532" fmla="*/ 205248 h 1184924"/>
              <a:gd name="connsiteX2533" fmla="*/ 2022049 w 3499396"/>
              <a:gd name="connsiteY2533" fmla="*/ 200104 h 1184924"/>
              <a:gd name="connsiteX2534" fmla="*/ 2014450 w 3499396"/>
              <a:gd name="connsiteY2534" fmla="*/ 200104 h 1184924"/>
              <a:gd name="connsiteX2535" fmla="*/ 1999536 w 3499396"/>
              <a:gd name="connsiteY2535" fmla="*/ 198771 h 1184924"/>
              <a:gd name="connsiteX2536" fmla="*/ 1983103 w 3499396"/>
              <a:gd name="connsiteY2536" fmla="*/ 201438 h 1184924"/>
              <a:gd name="connsiteX2537" fmla="*/ 1974268 w 3499396"/>
              <a:gd name="connsiteY2537" fmla="*/ 204867 h 1184924"/>
              <a:gd name="connsiteX2538" fmla="*/ 1961729 w 3499396"/>
              <a:gd name="connsiteY2538" fmla="*/ 208391 h 1184924"/>
              <a:gd name="connsiteX2539" fmla="*/ 1971229 w 3499396"/>
              <a:gd name="connsiteY2539" fmla="*/ 212201 h 1184924"/>
              <a:gd name="connsiteX2540" fmla="*/ 1977403 w 3499396"/>
              <a:gd name="connsiteY2540" fmla="*/ 218392 h 1184924"/>
              <a:gd name="connsiteX2541" fmla="*/ 1990132 w 3499396"/>
              <a:gd name="connsiteY2541" fmla="*/ 224774 h 1184924"/>
              <a:gd name="connsiteX2542" fmla="*/ 2003811 w 3499396"/>
              <a:gd name="connsiteY2542" fmla="*/ 228298 h 1184924"/>
              <a:gd name="connsiteX2543" fmla="*/ 1999441 w 3499396"/>
              <a:gd name="connsiteY2543" fmla="*/ 229822 h 1184924"/>
              <a:gd name="connsiteX2544" fmla="*/ 1994787 w 3499396"/>
              <a:gd name="connsiteY2544" fmla="*/ 238681 h 1184924"/>
              <a:gd name="connsiteX2545" fmla="*/ 1995546 w 3499396"/>
              <a:gd name="connsiteY2545" fmla="*/ 247444 h 1184924"/>
              <a:gd name="connsiteX2546" fmla="*/ 2012645 w 3499396"/>
              <a:gd name="connsiteY2546" fmla="*/ 251539 h 1184924"/>
              <a:gd name="connsiteX2547" fmla="*/ 2043612 w 3499396"/>
              <a:gd name="connsiteY2547" fmla="*/ 255635 h 1184924"/>
              <a:gd name="connsiteX2548" fmla="*/ 2046842 w 3499396"/>
              <a:gd name="connsiteY2548" fmla="*/ 250682 h 1184924"/>
              <a:gd name="connsiteX2549" fmla="*/ 2040857 w 3499396"/>
              <a:gd name="connsiteY2549" fmla="*/ 241919 h 1184924"/>
              <a:gd name="connsiteX2550" fmla="*/ 2033353 w 3499396"/>
              <a:gd name="connsiteY2550" fmla="*/ 236776 h 1184924"/>
              <a:gd name="connsiteX2551" fmla="*/ 2040478 w 3499396"/>
              <a:gd name="connsiteY2551" fmla="*/ 234204 h 1184924"/>
              <a:gd name="connsiteX2552" fmla="*/ 2043897 w 3499396"/>
              <a:gd name="connsiteY2552" fmla="*/ 232204 h 1184924"/>
              <a:gd name="connsiteX2553" fmla="*/ 2036773 w 3499396"/>
              <a:gd name="connsiteY2553" fmla="*/ 227632 h 1184924"/>
              <a:gd name="connsiteX2554" fmla="*/ 2031453 w 3499396"/>
              <a:gd name="connsiteY2554" fmla="*/ 229508 h 1184924"/>
              <a:gd name="connsiteX2555" fmla="*/ 2031168 w 3499396"/>
              <a:gd name="connsiteY2555" fmla="*/ 230299 h 1184924"/>
              <a:gd name="connsiteX2556" fmla="*/ 2028129 w 3499396"/>
              <a:gd name="connsiteY2556" fmla="*/ 225155 h 1184924"/>
              <a:gd name="connsiteX2557" fmla="*/ 2025944 w 3499396"/>
              <a:gd name="connsiteY2557" fmla="*/ 222107 h 1184924"/>
              <a:gd name="connsiteX2558" fmla="*/ 2015400 w 3499396"/>
              <a:gd name="connsiteY2558" fmla="*/ 218869 h 1184924"/>
              <a:gd name="connsiteX2559" fmla="*/ 2008180 w 3499396"/>
              <a:gd name="connsiteY2559" fmla="*/ 213154 h 1184924"/>
              <a:gd name="connsiteX2560" fmla="*/ 2011125 w 3499396"/>
              <a:gd name="connsiteY2560" fmla="*/ 211820 h 1184924"/>
              <a:gd name="connsiteX2561" fmla="*/ 2011125 w 3499396"/>
              <a:gd name="connsiteY2561" fmla="*/ 210296 h 1184924"/>
              <a:gd name="connsiteX2562" fmla="*/ 2013310 w 3499396"/>
              <a:gd name="connsiteY2562" fmla="*/ 208105 h 1184924"/>
              <a:gd name="connsiteX2563" fmla="*/ 2034588 w 3499396"/>
              <a:gd name="connsiteY2563" fmla="*/ 210487 h 1184924"/>
              <a:gd name="connsiteX2564" fmla="*/ 2036393 w 3499396"/>
              <a:gd name="connsiteY2564" fmla="*/ 211153 h 1184924"/>
              <a:gd name="connsiteX2565" fmla="*/ 1034134 w 3499396"/>
              <a:gd name="connsiteY2565" fmla="*/ 145240 h 1184924"/>
              <a:gd name="connsiteX2566" fmla="*/ 1041923 w 3499396"/>
              <a:gd name="connsiteY2566" fmla="*/ 146098 h 1184924"/>
              <a:gd name="connsiteX2567" fmla="*/ 1051422 w 3499396"/>
              <a:gd name="connsiteY2567" fmla="*/ 143716 h 1184924"/>
              <a:gd name="connsiteX2568" fmla="*/ 1052087 w 3499396"/>
              <a:gd name="connsiteY2568" fmla="*/ 141049 h 1184924"/>
              <a:gd name="connsiteX2569" fmla="*/ 1050282 w 3499396"/>
              <a:gd name="connsiteY2569" fmla="*/ 139811 h 1184924"/>
              <a:gd name="connsiteX2570" fmla="*/ 1034134 w 3499396"/>
              <a:gd name="connsiteY2570" fmla="*/ 145240 h 1184924"/>
              <a:gd name="connsiteX2571" fmla="*/ 2273208 w 3499396"/>
              <a:gd name="connsiteY2571" fmla="*/ 35036 h 1184924"/>
              <a:gd name="connsiteX2572" fmla="*/ 2265798 w 3499396"/>
              <a:gd name="connsiteY2572" fmla="*/ 35036 h 1184924"/>
              <a:gd name="connsiteX2573" fmla="*/ 2282137 w 3499396"/>
              <a:gd name="connsiteY2573" fmla="*/ 39132 h 1184924"/>
              <a:gd name="connsiteX2574" fmla="*/ 2298000 w 3499396"/>
              <a:gd name="connsiteY2574" fmla="*/ 39132 h 1184924"/>
              <a:gd name="connsiteX2575" fmla="*/ 2290971 w 3499396"/>
              <a:gd name="connsiteY2575" fmla="*/ 36941 h 1184924"/>
              <a:gd name="connsiteX2576" fmla="*/ 2273208 w 3499396"/>
              <a:gd name="connsiteY2576" fmla="*/ 35036 h 118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</a:cxnLst>
            <a:rect l="l" t="t" r="r" b="b"/>
            <a:pathLst>
              <a:path w="3499396" h="1184924">
                <a:moveTo>
                  <a:pt x="327869" y="376603"/>
                </a:moveTo>
                <a:cubicBezTo>
                  <a:pt x="331970" y="375202"/>
                  <a:pt x="335969" y="373517"/>
                  <a:pt x="339838" y="371554"/>
                </a:cubicBezTo>
                <a:cubicBezTo>
                  <a:pt x="345538" y="368316"/>
                  <a:pt x="363586" y="357362"/>
                  <a:pt x="369096" y="354600"/>
                </a:cubicBezTo>
                <a:cubicBezTo>
                  <a:pt x="374605" y="351838"/>
                  <a:pt x="377455" y="351361"/>
                  <a:pt x="369096" y="356410"/>
                </a:cubicBezTo>
                <a:cubicBezTo>
                  <a:pt x="360736" y="361458"/>
                  <a:pt x="342593" y="372126"/>
                  <a:pt x="345538" y="370602"/>
                </a:cubicBezTo>
                <a:cubicBezTo>
                  <a:pt x="348482" y="369078"/>
                  <a:pt x="357032" y="364411"/>
                  <a:pt x="369476" y="357553"/>
                </a:cubicBezTo>
                <a:cubicBezTo>
                  <a:pt x="374869" y="355238"/>
                  <a:pt x="379920" y="352200"/>
                  <a:pt x="384484" y="348504"/>
                </a:cubicBezTo>
                <a:lnTo>
                  <a:pt x="390944" y="342979"/>
                </a:lnTo>
                <a:cubicBezTo>
                  <a:pt x="390944" y="342979"/>
                  <a:pt x="403863" y="343932"/>
                  <a:pt x="405287" y="343646"/>
                </a:cubicBezTo>
                <a:cubicBezTo>
                  <a:pt x="406720" y="343265"/>
                  <a:pt x="408009" y="342475"/>
                  <a:pt x="408992" y="341360"/>
                </a:cubicBezTo>
                <a:cubicBezTo>
                  <a:pt x="410757" y="339598"/>
                  <a:pt x="412902" y="338264"/>
                  <a:pt x="415262" y="337455"/>
                </a:cubicBezTo>
                <a:cubicBezTo>
                  <a:pt x="417541" y="336883"/>
                  <a:pt x="414312" y="339646"/>
                  <a:pt x="415262" y="339265"/>
                </a:cubicBezTo>
                <a:cubicBezTo>
                  <a:pt x="418537" y="338207"/>
                  <a:pt x="421714" y="336864"/>
                  <a:pt x="424761" y="335264"/>
                </a:cubicBezTo>
                <a:cubicBezTo>
                  <a:pt x="429700" y="332788"/>
                  <a:pt x="428180" y="332216"/>
                  <a:pt x="428180" y="332216"/>
                </a:cubicBezTo>
                <a:cubicBezTo>
                  <a:pt x="429795" y="331349"/>
                  <a:pt x="431480" y="330616"/>
                  <a:pt x="433215" y="330025"/>
                </a:cubicBezTo>
                <a:cubicBezTo>
                  <a:pt x="438630" y="327835"/>
                  <a:pt x="454018" y="324025"/>
                  <a:pt x="458483" y="322977"/>
                </a:cubicBezTo>
                <a:cubicBezTo>
                  <a:pt x="462948" y="321929"/>
                  <a:pt x="477481" y="316976"/>
                  <a:pt x="481661" y="316024"/>
                </a:cubicBezTo>
                <a:cubicBezTo>
                  <a:pt x="485437" y="314423"/>
                  <a:pt x="489307" y="313052"/>
                  <a:pt x="493250" y="311928"/>
                </a:cubicBezTo>
                <a:cubicBezTo>
                  <a:pt x="498380" y="311166"/>
                  <a:pt x="501894" y="311356"/>
                  <a:pt x="496955" y="313928"/>
                </a:cubicBezTo>
                <a:cubicBezTo>
                  <a:pt x="492015" y="316500"/>
                  <a:pt x="480616" y="321262"/>
                  <a:pt x="485936" y="319738"/>
                </a:cubicBezTo>
                <a:cubicBezTo>
                  <a:pt x="491255" y="318214"/>
                  <a:pt x="499424" y="315833"/>
                  <a:pt x="507689" y="312785"/>
                </a:cubicBezTo>
                <a:cubicBezTo>
                  <a:pt x="515953" y="309737"/>
                  <a:pt x="531342" y="303260"/>
                  <a:pt x="536186" y="301546"/>
                </a:cubicBezTo>
                <a:cubicBezTo>
                  <a:pt x="539125" y="299841"/>
                  <a:pt x="542746" y="299841"/>
                  <a:pt x="545685" y="301546"/>
                </a:cubicBezTo>
                <a:cubicBezTo>
                  <a:pt x="547399" y="302689"/>
                  <a:pt x="549420" y="303289"/>
                  <a:pt x="551480" y="303260"/>
                </a:cubicBezTo>
                <a:cubicBezTo>
                  <a:pt x="553000" y="303260"/>
                  <a:pt x="550625" y="302403"/>
                  <a:pt x="552240" y="300593"/>
                </a:cubicBezTo>
                <a:cubicBezTo>
                  <a:pt x="553519" y="299402"/>
                  <a:pt x="553900" y="297526"/>
                  <a:pt x="553190" y="295926"/>
                </a:cubicBezTo>
                <a:cubicBezTo>
                  <a:pt x="553190" y="295259"/>
                  <a:pt x="553950" y="294497"/>
                  <a:pt x="553190" y="293735"/>
                </a:cubicBezTo>
                <a:cubicBezTo>
                  <a:pt x="552430" y="292973"/>
                  <a:pt x="548440" y="294402"/>
                  <a:pt x="555185" y="291068"/>
                </a:cubicBezTo>
                <a:cubicBezTo>
                  <a:pt x="561249" y="287649"/>
                  <a:pt x="567608" y="284782"/>
                  <a:pt x="574183" y="282496"/>
                </a:cubicBezTo>
                <a:cubicBezTo>
                  <a:pt x="581212" y="280305"/>
                  <a:pt x="581307" y="283448"/>
                  <a:pt x="587482" y="281638"/>
                </a:cubicBezTo>
                <a:cubicBezTo>
                  <a:pt x="593656" y="279829"/>
                  <a:pt x="594226" y="280400"/>
                  <a:pt x="604960" y="277066"/>
                </a:cubicBezTo>
                <a:lnTo>
                  <a:pt x="623294" y="271447"/>
                </a:lnTo>
                <a:cubicBezTo>
                  <a:pt x="635263" y="267732"/>
                  <a:pt x="631273" y="268399"/>
                  <a:pt x="635073" y="265065"/>
                </a:cubicBezTo>
                <a:cubicBezTo>
                  <a:pt x="637771" y="262512"/>
                  <a:pt x="641019" y="260617"/>
                  <a:pt x="644572" y="259540"/>
                </a:cubicBezTo>
                <a:cubicBezTo>
                  <a:pt x="648666" y="258216"/>
                  <a:pt x="652855" y="257226"/>
                  <a:pt x="657111" y="256588"/>
                </a:cubicBezTo>
                <a:cubicBezTo>
                  <a:pt x="657111" y="256588"/>
                  <a:pt x="651221" y="261064"/>
                  <a:pt x="652741" y="261731"/>
                </a:cubicBezTo>
                <a:cubicBezTo>
                  <a:pt x="655905" y="262036"/>
                  <a:pt x="659077" y="262036"/>
                  <a:pt x="662241" y="261731"/>
                </a:cubicBezTo>
                <a:cubicBezTo>
                  <a:pt x="662174" y="260807"/>
                  <a:pt x="662174" y="259893"/>
                  <a:pt x="662241" y="258969"/>
                </a:cubicBezTo>
                <a:cubicBezTo>
                  <a:pt x="662241" y="258969"/>
                  <a:pt x="662905" y="256588"/>
                  <a:pt x="664425" y="255730"/>
                </a:cubicBezTo>
                <a:cubicBezTo>
                  <a:pt x="669621" y="253978"/>
                  <a:pt x="674542" y="251511"/>
                  <a:pt x="679054" y="248396"/>
                </a:cubicBezTo>
                <a:cubicBezTo>
                  <a:pt x="685323" y="243634"/>
                  <a:pt x="677629" y="246110"/>
                  <a:pt x="677629" y="246110"/>
                </a:cubicBezTo>
                <a:cubicBezTo>
                  <a:pt x="677629" y="246110"/>
                  <a:pt x="674874" y="246967"/>
                  <a:pt x="676964" y="245158"/>
                </a:cubicBezTo>
                <a:cubicBezTo>
                  <a:pt x="680308" y="243119"/>
                  <a:pt x="683842" y="241395"/>
                  <a:pt x="687508" y="240014"/>
                </a:cubicBezTo>
                <a:cubicBezTo>
                  <a:pt x="687508" y="240014"/>
                  <a:pt x="687508" y="240490"/>
                  <a:pt x="687508" y="240014"/>
                </a:cubicBezTo>
                <a:cubicBezTo>
                  <a:pt x="687508" y="239538"/>
                  <a:pt x="681619" y="241062"/>
                  <a:pt x="676014" y="242681"/>
                </a:cubicBezTo>
                <a:cubicBezTo>
                  <a:pt x="670410" y="244300"/>
                  <a:pt x="666515" y="245158"/>
                  <a:pt x="666515" y="243634"/>
                </a:cubicBezTo>
                <a:cubicBezTo>
                  <a:pt x="667028" y="240814"/>
                  <a:pt x="668025" y="238109"/>
                  <a:pt x="669460" y="235633"/>
                </a:cubicBezTo>
                <a:cubicBezTo>
                  <a:pt x="670790" y="232966"/>
                  <a:pt x="675824" y="232204"/>
                  <a:pt x="677534" y="230394"/>
                </a:cubicBezTo>
                <a:cubicBezTo>
                  <a:pt x="679586" y="227622"/>
                  <a:pt x="680802" y="224317"/>
                  <a:pt x="681049" y="220869"/>
                </a:cubicBezTo>
                <a:cubicBezTo>
                  <a:pt x="680384" y="219821"/>
                  <a:pt x="685323" y="215725"/>
                  <a:pt x="687128" y="213439"/>
                </a:cubicBezTo>
                <a:cubicBezTo>
                  <a:pt x="689114" y="211801"/>
                  <a:pt x="691517" y="210744"/>
                  <a:pt x="694063" y="210391"/>
                </a:cubicBezTo>
                <a:cubicBezTo>
                  <a:pt x="693398" y="210391"/>
                  <a:pt x="696913" y="207248"/>
                  <a:pt x="704797" y="204295"/>
                </a:cubicBezTo>
                <a:cubicBezTo>
                  <a:pt x="711874" y="201828"/>
                  <a:pt x="719065" y="199723"/>
                  <a:pt x="726360" y="198009"/>
                </a:cubicBezTo>
                <a:cubicBezTo>
                  <a:pt x="724432" y="198838"/>
                  <a:pt x="722579" y="199866"/>
                  <a:pt x="720851" y="201057"/>
                </a:cubicBezTo>
                <a:cubicBezTo>
                  <a:pt x="716481" y="203724"/>
                  <a:pt x="717241" y="206010"/>
                  <a:pt x="711351" y="209725"/>
                </a:cubicBezTo>
                <a:cubicBezTo>
                  <a:pt x="705262" y="212668"/>
                  <a:pt x="698898" y="214992"/>
                  <a:pt x="692353" y="216678"/>
                </a:cubicBezTo>
                <a:cubicBezTo>
                  <a:pt x="692353" y="216678"/>
                  <a:pt x="694633" y="218964"/>
                  <a:pt x="692353" y="220678"/>
                </a:cubicBezTo>
                <a:cubicBezTo>
                  <a:pt x="690643" y="221926"/>
                  <a:pt x="689085" y="223364"/>
                  <a:pt x="687698" y="224965"/>
                </a:cubicBezTo>
                <a:cubicBezTo>
                  <a:pt x="687698" y="224965"/>
                  <a:pt x="698907" y="222679"/>
                  <a:pt x="698052" y="224965"/>
                </a:cubicBezTo>
                <a:cubicBezTo>
                  <a:pt x="697197" y="227251"/>
                  <a:pt x="702992" y="226298"/>
                  <a:pt x="703087" y="228489"/>
                </a:cubicBezTo>
                <a:cubicBezTo>
                  <a:pt x="703182" y="230680"/>
                  <a:pt x="694823" y="235156"/>
                  <a:pt x="696153" y="235061"/>
                </a:cubicBezTo>
                <a:cubicBezTo>
                  <a:pt x="698195" y="234947"/>
                  <a:pt x="700218" y="234537"/>
                  <a:pt x="702137" y="233823"/>
                </a:cubicBezTo>
                <a:lnTo>
                  <a:pt x="711636" y="231251"/>
                </a:lnTo>
                <a:cubicBezTo>
                  <a:pt x="711636" y="231251"/>
                  <a:pt x="708597" y="233251"/>
                  <a:pt x="710021" y="234109"/>
                </a:cubicBezTo>
                <a:cubicBezTo>
                  <a:pt x="711446" y="234966"/>
                  <a:pt x="709356" y="236299"/>
                  <a:pt x="708882" y="237728"/>
                </a:cubicBezTo>
                <a:cubicBezTo>
                  <a:pt x="708407" y="239157"/>
                  <a:pt x="710211" y="239824"/>
                  <a:pt x="711351" y="239252"/>
                </a:cubicBezTo>
                <a:cubicBezTo>
                  <a:pt x="714733" y="236852"/>
                  <a:pt x="717906" y="234175"/>
                  <a:pt x="720851" y="231251"/>
                </a:cubicBezTo>
                <a:cubicBezTo>
                  <a:pt x="722114" y="229508"/>
                  <a:pt x="723862" y="228175"/>
                  <a:pt x="725885" y="227441"/>
                </a:cubicBezTo>
                <a:cubicBezTo>
                  <a:pt x="728535" y="226755"/>
                  <a:pt x="731309" y="226755"/>
                  <a:pt x="733959" y="227441"/>
                </a:cubicBezTo>
                <a:cubicBezTo>
                  <a:pt x="733959" y="228013"/>
                  <a:pt x="733959" y="229060"/>
                  <a:pt x="729400" y="232489"/>
                </a:cubicBezTo>
                <a:cubicBezTo>
                  <a:pt x="724840" y="235918"/>
                  <a:pt x="724270" y="236966"/>
                  <a:pt x="727215" y="236871"/>
                </a:cubicBezTo>
                <a:cubicBezTo>
                  <a:pt x="730112" y="236699"/>
                  <a:pt x="733000" y="236347"/>
                  <a:pt x="735859" y="235823"/>
                </a:cubicBezTo>
                <a:cubicBezTo>
                  <a:pt x="738718" y="235775"/>
                  <a:pt x="741530" y="235128"/>
                  <a:pt x="744123" y="233918"/>
                </a:cubicBezTo>
                <a:cubicBezTo>
                  <a:pt x="748018" y="232489"/>
                  <a:pt x="744123" y="230394"/>
                  <a:pt x="744883" y="230203"/>
                </a:cubicBezTo>
                <a:cubicBezTo>
                  <a:pt x="745643" y="230013"/>
                  <a:pt x="753908" y="227251"/>
                  <a:pt x="752768" y="226012"/>
                </a:cubicBezTo>
                <a:cubicBezTo>
                  <a:pt x="751628" y="224774"/>
                  <a:pt x="750203" y="224393"/>
                  <a:pt x="754573" y="222393"/>
                </a:cubicBezTo>
                <a:lnTo>
                  <a:pt x="762077" y="218869"/>
                </a:lnTo>
                <a:cubicBezTo>
                  <a:pt x="760747" y="218373"/>
                  <a:pt x="759655" y="217383"/>
                  <a:pt x="759037" y="216106"/>
                </a:cubicBezTo>
                <a:cubicBezTo>
                  <a:pt x="757612" y="214011"/>
                  <a:pt x="762457" y="213249"/>
                  <a:pt x="773286" y="210582"/>
                </a:cubicBezTo>
                <a:cubicBezTo>
                  <a:pt x="778473" y="209115"/>
                  <a:pt x="783859" y="208439"/>
                  <a:pt x="789245" y="208582"/>
                </a:cubicBezTo>
                <a:cubicBezTo>
                  <a:pt x="794564" y="208105"/>
                  <a:pt x="790670" y="209534"/>
                  <a:pt x="791809" y="210772"/>
                </a:cubicBezTo>
                <a:cubicBezTo>
                  <a:pt x="792949" y="212011"/>
                  <a:pt x="786015" y="214106"/>
                  <a:pt x="786015" y="214106"/>
                </a:cubicBezTo>
                <a:cubicBezTo>
                  <a:pt x="786015" y="214106"/>
                  <a:pt x="781455" y="215630"/>
                  <a:pt x="781835" y="216678"/>
                </a:cubicBezTo>
                <a:cubicBezTo>
                  <a:pt x="782215" y="217726"/>
                  <a:pt x="783545" y="218869"/>
                  <a:pt x="785730" y="220107"/>
                </a:cubicBezTo>
                <a:cubicBezTo>
                  <a:pt x="787915" y="221345"/>
                  <a:pt x="783260" y="224012"/>
                  <a:pt x="777466" y="227155"/>
                </a:cubicBezTo>
                <a:cubicBezTo>
                  <a:pt x="771766" y="230089"/>
                  <a:pt x="765782" y="232413"/>
                  <a:pt x="759607" y="234109"/>
                </a:cubicBezTo>
                <a:cubicBezTo>
                  <a:pt x="753623" y="235823"/>
                  <a:pt x="750678" y="237538"/>
                  <a:pt x="750108" y="236966"/>
                </a:cubicBezTo>
                <a:cubicBezTo>
                  <a:pt x="749538" y="236395"/>
                  <a:pt x="747448" y="236966"/>
                  <a:pt x="744123" y="237919"/>
                </a:cubicBezTo>
                <a:cubicBezTo>
                  <a:pt x="740799" y="238871"/>
                  <a:pt x="733009" y="242300"/>
                  <a:pt x="735384" y="241919"/>
                </a:cubicBezTo>
                <a:cubicBezTo>
                  <a:pt x="737759" y="241538"/>
                  <a:pt x="744883" y="239443"/>
                  <a:pt x="740894" y="241919"/>
                </a:cubicBezTo>
                <a:cubicBezTo>
                  <a:pt x="737417" y="244500"/>
                  <a:pt x="733380" y="246224"/>
                  <a:pt x="729115" y="246967"/>
                </a:cubicBezTo>
                <a:cubicBezTo>
                  <a:pt x="723605" y="248301"/>
                  <a:pt x="718286" y="249920"/>
                  <a:pt x="714771" y="250873"/>
                </a:cubicBezTo>
                <a:lnTo>
                  <a:pt x="693683" y="256778"/>
                </a:lnTo>
                <a:cubicBezTo>
                  <a:pt x="693683" y="256778"/>
                  <a:pt x="704322" y="256016"/>
                  <a:pt x="713251" y="254302"/>
                </a:cubicBezTo>
                <a:cubicBezTo>
                  <a:pt x="719692" y="252968"/>
                  <a:pt x="726037" y="251215"/>
                  <a:pt x="732249" y="249063"/>
                </a:cubicBezTo>
                <a:lnTo>
                  <a:pt x="721135" y="257350"/>
                </a:lnTo>
                <a:cubicBezTo>
                  <a:pt x="716975" y="260169"/>
                  <a:pt x="712292" y="262122"/>
                  <a:pt x="707362" y="263065"/>
                </a:cubicBezTo>
                <a:cubicBezTo>
                  <a:pt x="703372" y="264398"/>
                  <a:pt x="700427" y="266398"/>
                  <a:pt x="693018" y="268970"/>
                </a:cubicBezTo>
                <a:cubicBezTo>
                  <a:pt x="685609" y="271542"/>
                  <a:pt x="671170" y="275066"/>
                  <a:pt x="673260" y="274780"/>
                </a:cubicBezTo>
                <a:cubicBezTo>
                  <a:pt x="675530" y="274714"/>
                  <a:pt x="677791" y="274428"/>
                  <a:pt x="680004" y="273923"/>
                </a:cubicBezTo>
                <a:cubicBezTo>
                  <a:pt x="683072" y="272942"/>
                  <a:pt x="686283" y="272428"/>
                  <a:pt x="689503" y="272399"/>
                </a:cubicBezTo>
                <a:cubicBezTo>
                  <a:pt x="692638" y="272399"/>
                  <a:pt x="686463" y="274590"/>
                  <a:pt x="681619" y="276400"/>
                </a:cubicBezTo>
                <a:cubicBezTo>
                  <a:pt x="678247" y="277400"/>
                  <a:pt x="675036" y="278905"/>
                  <a:pt x="672120" y="280876"/>
                </a:cubicBezTo>
                <a:lnTo>
                  <a:pt x="655971" y="292878"/>
                </a:lnTo>
                <a:cubicBezTo>
                  <a:pt x="652399" y="295326"/>
                  <a:pt x="649198" y="298269"/>
                  <a:pt x="646472" y="301641"/>
                </a:cubicBezTo>
                <a:cubicBezTo>
                  <a:pt x="644002" y="304975"/>
                  <a:pt x="636213" y="310594"/>
                  <a:pt x="638588" y="310404"/>
                </a:cubicBezTo>
                <a:cubicBezTo>
                  <a:pt x="640962" y="310213"/>
                  <a:pt x="651221" y="307070"/>
                  <a:pt x="655021" y="306784"/>
                </a:cubicBezTo>
                <a:cubicBezTo>
                  <a:pt x="658821" y="306499"/>
                  <a:pt x="661101" y="310499"/>
                  <a:pt x="663475" y="311547"/>
                </a:cubicBezTo>
                <a:cubicBezTo>
                  <a:pt x="665850" y="312595"/>
                  <a:pt x="667655" y="313357"/>
                  <a:pt x="672120" y="310499"/>
                </a:cubicBezTo>
                <a:cubicBezTo>
                  <a:pt x="677686" y="307537"/>
                  <a:pt x="683728" y="305603"/>
                  <a:pt x="689978" y="304784"/>
                </a:cubicBezTo>
                <a:cubicBezTo>
                  <a:pt x="697340" y="303708"/>
                  <a:pt x="704787" y="303394"/>
                  <a:pt x="712206" y="303832"/>
                </a:cubicBezTo>
                <a:cubicBezTo>
                  <a:pt x="718932" y="303127"/>
                  <a:pt x="725553" y="301689"/>
                  <a:pt x="731965" y="299545"/>
                </a:cubicBezTo>
                <a:cubicBezTo>
                  <a:pt x="740419" y="297545"/>
                  <a:pt x="740799" y="298593"/>
                  <a:pt x="740799" y="298593"/>
                </a:cubicBezTo>
                <a:cubicBezTo>
                  <a:pt x="740799" y="298593"/>
                  <a:pt x="749728" y="296116"/>
                  <a:pt x="745358" y="298593"/>
                </a:cubicBezTo>
                <a:cubicBezTo>
                  <a:pt x="740989" y="301069"/>
                  <a:pt x="740514" y="300022"/>
                  <a:pt x="743079" y="301546"/>
                </a:cubicBezTo>
                <a:cubicBezTo>
                  <a:pt x="745643" y="303070"/>
                  <a:pt x="744123" y="306784"/>
                  <a:pt x="742319" y="308880"/>
                </a:cubicBezTo>
                <a:cubicBezTo>
                  <a:pt x="740514" y="310975"/>
                  <a:pt x="753908" y="306213"/>
                  <a:pt x="758847" y="305927"/>
                </a:cubicBezTo>
                <a:cubicBezTo>
                  <a:pt x="763787" y="305641"/>
                  <a:pt x="761887" y="311071"/>
                  <a:pt x="765022" y="309547"/>
                </a:cubicBezTo>
                <a:cubicBezTo>
                  <a:pt x="768441" y="308146"/>
                  <a:pt x="771643" y="306251"/>
                  <a:pt x="774521" y="303927"/>
                </a:cubicBezTo>
                <a:cubicBezTo>
                  <a:pt x="775404" y="302203"/>
                  <a:pt x="775955" y="300326"/>
                  <a:pt x="776136" y="298402"/>
                </a:cubicBezTo>
                <a:cubicBezTo>
                  <a:pt x="776136" y="296116"/>
                  <a:pt x="776991" y="292116"/>
                  <a:pt x="774806" y="291163"/>
                </a:cubicBezTo>
                <a:cubicBezTo>
                  <a:pt x="772621" y="290211"/>
                  <a:pt x="781075" y="287258"/>
                  <a:pt x="780030" y="286877"/>
                </a:cubicBezTo>
                <a:cubicBezTo>
                  <a:pt x="778985" y="286496"/>
                  <a:pt x="780030" y="284877"/>
                  <a:pt x="785825" y="282781"/>
                </a:cubicBezTo>
                <a:cubicBezTo>
                  <a:pt x="789055" y="281800"/>
                  <a:pt x="792227" y="280619"/>
                  <a:pt x="795324" y="279257"/>
                </a:cubicBezTo>
                <a:cubicBezTo>
                  <a:pt x="798259" y="277209"/>
                  <a:pt x="800644" y="274456"/>
                  <a:pt x="802259" y="271256"/>
                </a:cubicBezTo>
                <a:cubicBezTo>
                  <a:pt x="803284" y="269561"/>
                  <a:pt x="803284" y="267427"/>
                  <a:pt x="802259" y="265732"/>
                </a:cubicBezTo>
                <a:cubicBezTo>
                  <a:pt x="800492" y="264103"/>
                  <a:pt x="798430" y="262846"/>
                  <a:pt x="796179" y="262017"/>
                </a:cubicBezTo>
                <a:cubicBezTo>
                  <a:pt x="794564" y="262017"/>
                  <a:pt x="792189" y="262017"/>
                  <a:pt x="798649" y="258016"/>
                </a:cubicBezTo>
                <a:cubicBezTo>
                  <a:pt x="805108" y="254016"/>
                  <a:pt x="801784" y="255254"/>
                  <a:pt x="801309" y="254683"/>
                </a:cubicBezTo>
                <a:cubicBezTo>
                  <a:pt x="800758" y="253511"/>
                  <a:pt x="800406" y="252254"/>
                  <a:pt x="800264" y="250968"/>
                </a:cubicBezTo>
                <a:cubicBezTo>
                  <a:pt x="800264" y="249444"/>
                  <a:pt x="804063" y="246586"/>
                  <a:pt x="803208" y="244586"/>
                </a:cubicBezTo>
                <a:cubicBezTo>
                  <a:pt x="802354" y="242586"/>
                  <a:pt x="799979" y="243729"/>
                  <a:pt x="800644" y="243062"/>
                </a:cubicBezTo>
                <a:cubicBezTo>
                  <a:pt x="807797" y="240624"/>
                  <a:pt x="815092" y="238652"/>
                  <a:pt x="822492" y="237157"/>
                </a:cubicBezTo>
                <a:cubicBezTo>
                  <a:pt x="827754" y="235928"/>
                  <a:pt x="832960" y="234442"/>
                  <a:pt x="838070" y="232680"/>
                </a:cubicBezTo>
                <a:cubicBezTo>
                  <a:pt x="841861" y="231946"/>
                  <a:pt x="845708" y="231632"/>
                  <a:pt x="849564" y="231727"/>
                </a:cubicBezTo>
                <a:cubicBezTo>
                  <a:pt x="854219" y="231727"/>
                  <a:pt x="856309" y="230775"/>
                  <a:pt x="858304" y="231727"/>
                </a:cubicBezTo>
                <a:cubicBezTo>
                  <a:pt x="860299" y="232680"/>
                  <a:pt x="861438" y="233061"/>
                  <a:pt x="866853" y="231727"/>
                </a:cubicBezTo>
                <a:cubicBezTo>
                  <a:pt x="870406" y="230822"/>
                  <a:pt x="874034" y="230184"/>
                  <a:pt x="877682" y="229822"/>
                </a:cubicBezTo>
                <a:cubicBezTo>
                  <a:pt x="877682" y="229822"/>
                  <a:pt x="873502" y="231632"/>
                  <a:pt x="873122" y="234109"/>
                </a:cubicBezTo>
                <a:cubicBezTo>
                  <a:pt x="872743" y="236585"/>
                  <a:pt x="870463" y="239062"/>
                  <a:pt x="870178" y="240109"/>
                </a:cubicBezTo>
                <a:cubicBezTo>
                  <a:pt x="869893" y="241157"/>
                  <a:pt x="871318" y="240871"/>
                  <a:pt x="873692" y="240109"/>
                </a:cubicBezTo>
                <a:cubicBezTo>
                  <a:pt x="876067" y="239347"/>
                  <a:pt x="882052" y="240109"/>
                  <a:pt x="888701" y="239443"/>
                </a:cubicBezTo>
                <a:cubicBezTo>
                  <a:pt x="892995" y="239528"/>
                  <a:pt x="897165" y="237995"/>
                  <a:pt x="900385" y="235156"/>
                </a:cubicBezTo>
                <a:cubicBezTo>
                  <a:pt x="902095" y="233375"/>
                  <a:pt x="904318" y="232175"/>
                  <a:pt x="906750" y="231727"/>
                </a:cubicBezTo>
                <a:cubicBezTo>
                  <a:pt x="908440" y="231489"/>
                  <a:pt x="910103" y="231042"/>
                  <a:pt x="911689" y="230394"/>
                </a:cubicBezTo>
                <a:cubicBezTo>
                  <a:pt x="913114" y="229632"/>
                  <a:pt x="910169" y="229537"/>
                  <a:pt x="911689" y="227822"/>
                </a:cubicBezTo>
                <a:cubicBezTo>
                  <a:pt x="914539" y="225279"/>
                  <a:pt x="917740" y="223164"/>
                  <a:pt x="921188" y="221536"/>
                </a:cubicBezTo>
                <a:cubicBezTo>
                  <a:pt x="924798" y="219726"/>
                  <a:pt x="926223" y="221536"/>
                  <a:pt x="928313" y="222679"/>
                </a:cubicBezTo>
                <a:cubicBezTo>
                  <a:pt x="930403" y="223822"/>
                  <a:pt x="937812" y="228298"/>
                  <a:pt x="939617" y="229822"/>
                </a:cubicBezTo>
                <a:cubicBezTo>
                  <a:pt x="941422" y="231346"/>
                  <a:pt x="945221" y="230584"/>
                  <a:pt x="941137" y="233442"/>
                </a:cubicBezTo>
                <a:cubicBezTo>
                  <a:pt x="937052" y="236299"/>
                  <a:pt x="935152" y="237538"/>
                  <a:pt x="939997" y="237252"/>
                </a:cubicBezTo>
                <a:cubicBezTo>
                  <a:pt x="944841" y="236966"/>
                  <a:pt x="949496" y="237252"/>
                  <a:pt x="948071" y="239157"/>
                </a:cubicBezTo>
                <a:cubicBezTo>
                  <a:pt x="946646" y="241062"/>
                  <a:pt x="946076" y="241062"/>
                  <a:pt x="948071" y="241062"/>
                </a:cubicBezTo>
                <a:cubicBezTo>
                  <a:pt x="950066" y="241062"/>
                  <a:pt x="956430" y="238395"/>
                  <a:pt x="960800" y="238109"/>
                </a:cubicBezTo>
                <a:cubicBezTo>
                  <a:pt x="964904" y="237690"/>
                  <a:pt x="969045" y="237690"/>
                  <a:pt x="973149" y="238109"/>
                </a:cubicBezTo>
                <a:cubicBezTo>
                  <a:pt x="975999" y="238109"/>
                  <a:pt x="975524" y="239062"/>
                  <a:pt x="970774" y="240681"/>
                </a:cubicBezTo>
                <a:cubicBezTo>
                  <a:pt x="966024" y="242300"/>
                  <a:pt x="961275" y="244015"/>
                  <a:pt x="958710" y="245062"/>
                </a:cubicBezTo>
                <a:cubicBezTo>
                  <a:pt x="956145" y="246110"/>
                  <a:pt x="952251" y="247920"/>
                  <a:pt x="952156" y="248682"/>
                </a:cubicBezTo>
                <a:cubicBezTo>
                  <a:pt x="952061" y="249444"/>
                  <a:pt x="950446" y="251063"/>
                  <a:pt x="954435" y="249158"/>
                </a:cubicBezTo>
                <a:cubicBezTo>
                  <a:pt x="959261" y="246967"/>
                  <a:pt x="964210" y="245062"/>
                  <a:pt x="969254" y="243443"/>
                </a:cubicBezTo>
                <a:cubicBezTo>
                  <a:pt x="970898" y="242881"/>
                  <a:pt x="972579" y="242433"/>
                  <a:pt x="974289" y="242110"/>
                </a:cubicBezTo>
                <a:cubicBezTo>
                  <a:pt x="978487" y="241262"/>
                  <a:pt x="982743" y="240719"/>
                  <a:pt x="987018" y="240490"/>
                </a:cubicBezTo>
                <a:cubicBezTo>
                  <a:pt x="992147" y="239824"/>
                  <a:pt x="990342" y="241443"/>
                  <a:pt x="988538" y="242872"/>
                </a:cubicBezTo>
                <a:cubicBezTo>
                  <a:pt x="986733" y="244300"/>
                  <a:pt x="985213" y="245824"/>
                  <a:pt x="986923" y="246682"/>
                </a:cubicBezTo>
                <a:cubicBezTo>
                  <a:pt x="988633" y="247539"/>
                  <a:pt x="985213" y="249349"/>
                  <a:pt x="979893" y="252111"/>
                </a:cubicBezTo>
                <a:cubicBezTo>
                  <a:pt x="974536" y="254702"/>
                  <a:pt x="968893" y="256654"/>
                  <a:pt x="963080" y="257921"/>
                </a:cubicBezTo>
                <a:cubicBezTo>
                  <a:pt x="956706" y="259845"/>
                  <a:pt x="950579" y="262531"/>
                  <a:pt x="944841" y="265922"/>
                </a:cubicBezTo>
                <a:cubicBezTo>
                  <a:pt x="939607" y="268560"/>
                  <a:pt x="934003" y="270399"/>
                  <a:pt x="928218" y="271351"/>
                </a:cubicBezTo>
                <a:cubicBezTo>
                  <a:pt x="920333" y="273447"/>
                  <a:pt x="924038" y="271351"/>
                  <a:pt x="921473" y="271923"/>
                </a:cubicBezTo>
                <a:cubicBezTo>
                  <a:pt x="917826" y="273533"/>
                  <a:pt x="914083" y="274933"/>
                  <a:pt x="910264" y="276114"/>
                </a:cubicBezTo>
                <a:cubicBezTo>
                  <a:pt x="905135" y="277543"/>
                  <a:pt x="888131" y="281829"/>
                  <a:pt x="881767" y="284210"/>
                </a:cubicBezTo>
                <a:cubicBezTo>
                  <a:pt x="875402" y="286591"/>
                  <a:pt x="876447" y="287830"/>
                  <a:pt x="874262" y="289735"/>
                </a:cubicBezTo>
                <a:cubicBezTo>
                  <a:pt x="872078" y="291640"/>
                  <a:pt x="869703" y="291640"/>
                  <a:pt x="864763" y="293640"/>
                </a:cubicBezTo>
                <a:cubicBezTo>
                  <a:pt x="857952" y="296755"/>
                  <a:pt x="851569" y="300717"/>
                  <a:pt x="845765" y="305451"/>
                </a:cubicBezTo>
                <a:cubicBezTo>
                  <a:pt x="840673" y="309242"/>
                  <a:pt x="835306" y="312652"/>
                  <a:pt x="829711" y="315643"/>
                </a:cubicBezTo>
                <a:cubicBezTo>
                  <a:pt x="834993" y="313423"/>
                  <a:pt x="840103" y="310813"/>
                  <a:pt x="845005" y="307832"/>
                </a:cubicBezTo>
                <a:cubicBezTo>
                  <a:pt x="849659" y="304784"/>
                  <a:pt x="867898" y="295926"/>
                  <a:pt x="873502" y="293164"/>
                </a:cubicBezTo>
                <a:cubicBezTo>
                  <a:pt x="879838" y="290049"/>
                  <a:pt x="886421" y="287439"/>
                  <a:pt x="893166" y="285353"/>
                </a:cubicBezTo>
                <a:cubicBezTo>
                  <a:pt x="895635" y="285353"/>
                  <a:pt x="901335" y="285353"/>
                  <a:pt x="901050" y="286306"/>
                </a:cubicBezTo>
                <a:cubicBezTo>
                  <a:pt x="900765" y="287258"/>
                  <a:pt x="898485" y="288592"/>
                  <a:pt x="893166" y="291544"/>
                </a:cubicBezTo>
                <a:cubicBezTo>
                  <a:pt x="889708" y="292916"/>
                  <a:pt x="886155" y="294030"/>
                  <a:pt x="882527" y="294878"/>
                </a:cubicBezTo>
                <a:cubicBezTo>
                  <a:pt x="884417" y="295983"/>
                  <a:pt x="886678" y="296297"/>
                  <a:pt x="888796" y="295735"/>
                </a:cubicBezTo>
                <a:cubicBezTo>
                  <a:pt x="892311" y="295164"/>
                  <a:pt x="891456" y="296974"/>
                  <a:pt x="891171" y="297831"/>
                </a:cubicBezTo>
                <a:cubicBezTo>
                  <a:pt x="890886" y="298688"/>
                  <a:pt x="888416" y="300307"/>
                  <a:pt x="895635" y="301069"/>
                </a:cubicBezTo>
                <a:cubicBezTo>
                  <a:pt x="902047" y="301565"/>
                  <a:pt x="908497" y="300822"/>
                  <a:pt x="914634" y="298879"/>
                </a:cubicBezTo>
                <a:cubicBezTo>
                  <a:pt x="920808" y="297259"/>
                  <a:pt x="917294" y="298879"/>
                  <a:pt x="919764" y="298307"/>
                </a:cubicBezTo>
                <a:cubicBezTo>
                  <a:pt x="922233" y="297736"/>
                  <a:pt x="923468" y="295545"/>
                  <a:pt x="924798" y="293830"/>
                </a:cubicBezTo>
                <a:cubicBezTo>
                  <a:pt x="926346" y="291887"/>
                  <a:pt x="928294" y="290297"/>
                  <a:pt x="930497" y="289163"/>
                </a:cubicBezTo>
                <a:cubicBezTo>
                  <a:pt x="932872" y="288020"/>
                  <a:pt x="934962" y="286401"/>
                  <a:pt x="934867" y="288592"/>
                </a:cubicBezTo>
                <a:cubicBezTo>
                  <a:pt x="934772" y="290782"/>
                  <a:pt x="930497" y="294688"/>
                  <a:pt x="927078" y="296212"/>
                </a:cubicBezTo>
                <a:cubicBezTo>
                  <a:pt x="923658" y="297736"/>
                  <a:pt x="924038" y="298402"/>
                  <a:pt x="923848" y="299164"/>
                </a:cubicBezTo>
                <a:cubicBezTo>
                  <a:pt x="919602" y="301317"/>
                  <a:pt x="915223" y="303193"/>
                  <a:pt x="910739" y="304784"/>
                </a:cubicBezTo>
                <a:cubicBezTo>
                  <a:pt x="906427" y="307070"/>
                  <a:pt x="901867" y="308861"/>
                  <a:pt x="897155" y="310118"/>
                </a:cubicBezTo>
                <a:cubicBezTo>
                  <a:pt x="893793" y="310975"/>
                  <a:pt x="890592" y="312356"/>
                  <a:pt x="887656" y="314214"/>
                </a:cubicBezTo>
                <a:cubicBezTo>
                  <a:pt x="883610" y="316805"/>
                  <a:pt x="879316" y="318976"/>
                  <a:pt x="874832" y="320691"/>
                </a:cubicBezTo>
                <a:cubicBezTo>
                  <a:pt x="871793" y="321453"/>
                  <a:pt x="869323" y="321548"/>
                  <a:pt x="874072" y="318786"/>
                </a:cubicBezTo>
                <a:cubicBezTo>
                  <a:pt x="877720" y="316014"/>
                  <a:pt x="881567" y="313499"/>
                  <a:pt x="885566" y="311261"/>
                </a:cubicBezTo>
                <a:cubicBezTo>
                  <a:pt x="888644" y="309966"/>
                  <a:pt x="891817" y="308908"/>
                  <a:pt x="895066" y="308118"/>
                </a:cubicBezTo>
                <a:cubicBezTo>
                  <a:pt x="898485" y="307261"/>
                  <a:pt x="897060" y="306880"/>
                  <a:pt x="900195" y="305356"/>
                </a:cubicBezTo>
                <a:cubicBezTo>
                  <a:pt x="903330" y="303832"/>
                  <a:pt x="898295" y="305356"/>
                  <a:pt x="893736" y="306118"/>
                </a:cubicBezTo>
                <a:cubicBezTo>
                  <a:pt x="889176" y="306880"/>
                  <a:pt x="893736" y="304498"/>
                  <a:pt x="893736" y="304498"/>
                </a:cubicBezTo>
                <a:lnTo>
                  <a:pt x="888511" y="306689"/>
                </a:lnTo>
                <a:cubicBezTo>
                  <a:pt x="888511" y="306689"/>
                  <a:pt x="880722" y="310118"/>
                  <a:pt x="879012" y="310785"/>
                </a:cubicBezTo>
                <a:cubicBezTo>
                  <a:pt x="878090" y="310994"/>
                  <a:pt x="877255" y="311490"/>
                  <a:pt x="876637" y="312214"/>
                </a:cubicBezTo>
                <a:cubicBezTo>
                  <a:pt x="875972" y="312214"/>
                  <a:pt x="869038" y="314690"/>
                  <a:pt x="869038" y="314690"/>
                </a:cubicBezTo>
                <a:cubicBezTo>
                  <a:pt x="865951" y="317138"/>
                  <a:pt x="862483" y="319062"/>
                  <a:pt x="858779" y="320405"/>
                </a:cubicBezTo>
                <a:cubicBezTo>
                  <a:pt x="856746" y="321005"/>
                  <a:pt x="854770" y="321796"/>
                  <a:pt x="852889" y="322786"/>
                </a:cubicBezTo>
                <a:cubicBezTo>
                  <a:pt x="848805" y="324501"/>
                  <a:pt x="850039" y="322786"/>
                  <a:pt x="849090" y="323548"/>
                </a:cubicBezTo>
                <a:cubicBezTo>
                  <a:pt x="848140" y="324310"/>
                  <a:pt x="847285" y="324691"/>
                  <a:pt x="842535" y="327168"/>
                </a:cubicBezTo>
                <a:cubicBezTo>
                  <a:pt x="837700" y="329225"/>
                  <a:pt x="833473" y="332502"/>
                  <a:pt x="830281" y="336693"/>
                </a:cubicBezTo>
                <a:cubicBezTo>
                  <a:pt x="825342" y="342503"/>
                  <a:pt x="828381" y="343360"/>
                  <a:pt x="827906" y="344122"/>
                </a:cubicBezTo>
                <a:cubicBezTo>
                  <a:pt x="827431" y="344884"/>
                  <a:pt x="822682" y="345075"/>
                  <a:pt x="820972" y="346123"/>
                </a:cubicBezTo>
                <a:cubicBezTo>
                  <a:pt x="817571" y="348351"/>
                  <a:pt x="813981" y="350266"/>
                  <a:pt x="810238" y="351838"/>
                </a:cubicBezTo>
                <a:cubicBezTo>
                  <a:pt x="804557" y="353809"/>
                  <a:pt x="799010" y="356133"/>
                  <a:pt x="793614" y="358791"/>
                </a:cubicBezTo>
                <a:cubicBezTo>
                  <a:pt x="791629" y="360115"/>
                  <a:pt x="789976" y="361877"/>
                  <a:pt x="788770" y="363934"/>
                </a:cubicBezTo>
                <a:cubicBezTo>
                  <a:pt x="785996" y="366925"/>
                  <a:pt x="783042" y="369764"/>
                  <a:pt x="779935" y="372412"/>
                </a:cubicBezTo>
                <a:cubicBezTo>
                  <a:pt x="779935" y="372412"/>
                  <a:pt x="781930" y="370126"/>
                  <a:pt x="778606" y="369935"/>
                </a:cubicBezTo>
                <a:cubicBezTo>
                  <a:pt x="775281" y="369745"/>
                  <a:pt x="776421" y="368221"/>
                  <a:pt x="776421" y="368221"/>
                </a:cubicBezTo>
                <a:cubicBezTo>
                  <a:pt x="776421" y="368221"/>
                  <a:pt x="774901" y="370316"/>
                  <a:pt x="775566" y="371840"/>
                </a:cubicBezTo>
                <a:cubicBezTo>
                  <a:pt x="776231" y="373364"/>
                  <a:pt x="778321" y="374507"/>
                  <a:pt x="776231" y="376984"/>
                </a:cubicBezTo>
                <a:cubicBezTo>
                  <a:pt x="773827" y="379965"/>
                  <a:pt x="770892" y="382489"/>
                  <a:pt x="767586" y="384413"/>
                </a:cubicBezTo>
                <a:cubicBezTo>
                  <a:pt x="764357" y="386032"/>
                  <a:pt x="768821" y="382794"/>
                  <a:pt x="769486" y="381079"/>
                </a:cubicBezTo>
                <a:cubicBezTo>
                  <a:pt x="770151" y="379365"/>
                  <a:pt x="768251" y="379841"/>
                  <a:pt x="767302" y="379270"/>
                </a:cubicBezTo>
                <a:cubicBezTo>
                  <a:pt x="766352" y="378698"/>
                  <a:pt x="767302" y="376603"/>
                  <a:pt x="770531" y="373078"/>
                </a:cubicBezTo>
                <a:cubicBezTo>
                  <a:pt x="773761" y="369554"/>
                  <a:pt x="768821" y="372507"/>
                  <a:pt x="765592" y="375269"/>
                </a:cubicBezTo>
                <a:cubicBezTo>
                  <a:pt x="762362" y="378031"/>
                  <a:pt x="759227" y="382127"/>
                  <a:pt x="762172" y="383270"/>
                </a:cubicBezTo>
                <a:cubicBezTo>
                  <a:pt x="765117" y="384413"/>
                  <a:pt x="758847" y="386128"/>
                  <a:pt x="760272" y="388795"/>
                </a:cubicBezTo>
                <a:cubicBezTo>
                  <a:pt x="761697" y="391462"/>
                  <a:pt x="755143" y="394891"/>
                  <a:pt x="755997" y="395081"/>
                </a:cubicBezTo>
                <a:cubicBezTo>
                  <a:pt x="756852" y="395272"/>
                  <a:pt x="760367" y="393652"/>
                  <a:pt x="761127" y="395081"/>
                </a:cubicBezTo>
                <a:cubicBezTo>
                  <a:pt x="761887" y="396510"/>
                  <a:pt x="757992" y="396891"/>
                  <a:pt x="756377" y="397748"/>
                </a:cubicBezTo>
                <a:cubicBezTo>
                  <a:pt x="754763" y="398605"/>
                  <a:pt x="755238" y="399082"/>
                  <a:pt x="755713" y="399748"/>
                </a:cubicBezTo>
                <a:cubicBezTo>
                  <a:pt x="756187" y="400415"/>
                  <a:pt x="758182" y="399748"/>
                  <a:pt x="757327" y="399748"/>
                </a:cubicBezTo>
                <a:cubicBezTo>
                  <a:pt x="755124" y="401320"/>
                  <a:pt x="752768" y="402663"/>
                  <a:pt x="750298" y="403749"/>
                </a:cubicBezTo>
                <a:cubicBezTo>
                  <a:pt x="746403" y="405368"/>
                  <a:pt x="746403" y="404606"/>
                  <a:pt x="743744" y="406511"/>
                </a:cubicBezTo>
                <a:cubicBezTo>
                  <a:pt x="741084" y="408416"/>
                  <a:pt x="738899" y="409940"/>
                  <a:pt x="736049" y="412036"/>
                </a:cubicBezTo>
                <a:cubicBezTo>
                  <a:pt x="733703" y="413502"/>
                  <a:pt x="731262" y="414807"/>
                  <a:pt x="728735" y="415941"/>
                </a:cubicBezTo>
                <a:cubicBezTo>
                  <a:pt x="725790" y="417751"/>
                  <a:pt x="724460" y="418798"/>
                  <a:pt x="720945" y="420989"/>
                </a:cubicBezTo>
                <a:cubicBezTo>
                  <a:pt x="717431" y="423180"/>
                  <a:pt x="709546" y="427276"/>
                  <a:pt x="704892" y="430514"/>
                </a:cubicBezTo>
                <a:cubicBezTo>
                  <a:pt x="700237" y="433753"/>
                  <a:pt x="700902" y="434419"/>
                  <a:pt x="697577" y="438991"/>
                </a:cubicBezTo>
                <a:cubicBezTo>
                  <a:pt x="694253" y="443563"/>
                  <a:pt x="698242" y="448516"/>
                  <a:pt x="699952" y="453565"/>
                </a:cubicBezTo>
                <a:cubicBezTo>
                  <a:pt x="701662" y="458613"/>
                  <a:pt x="704132" y="456422"/>
                  <a:pt x="702707" y="458708"/>
                </a:cubicBezTo>
                <a:cubicBezTo>
                  <a:pt x="700741" y="461899"/>
                  <a:pt x="698119" y="464623"/>
                  <a:pt x="695013" y="466709"/>
                </a:cubicBezTo>
                <a:cubicBezTo>
                  <a:pt x="691498" y="469186"/>
                  <a:pt x="690738" y="467185"/>
                  <a:pt x="687128" y="466709"/>
                </a:cubicBezTo>
                <a:cubicBezTo>
                  <a:pt x="683519" y="466233"/>
                  <a:pt x="687128" y="464423"/>
                  <a:pt x="684279" y="462613"/>
                </a:cubicBezTo>
                <a:cubicBezTo>
                  <a:pt x="681429" y="460804"/>
                  <a:pt x="682094" y="459661"/>
                  <a:pt x="682474" y="457565"/>
                </a:cubicBezTo>
                <a:cubicBezTo>
                  <a:pt x="683272" y="455412"/>
                  <a:pt x="683272" y="453050"/>
                  <a:pt x="682474" y="450898"/>
                </a:cubicBezTo>
                <a:cubicBezTo>
                  <a:pt x="681239" y="449183"/>
                  <a:pt x="677819" y="447564"/>
                  <a:pt x="670505" y="450898"/>
                </a:cubicBezTo>
                <a:cubicBezTo>
                  <a:pt x="663190" y="454231"/>
                  <a:pt x="665185" y="453184"/>
                  <a:pt x="661671" y="453850"/>
                </a:cubicBezTo>
                <a:cubicBezTo>
                  <a:pt x="655496" y="454793"/>
                  <a:pt x="649455" y="456517"/>
                  <a:pt x="643717" y="458994"/>
                </a:cubicBezTo>
                <a:cubicBezTo>
                  <a:pt x="638303" y="461947"/>
                  <a:pt x="623294" y="465661"/>
                  <a:pt x="619779" y="467185"/>
                </a:cubicBezTo>
                <a:cubicBezTo>
                  <a:pt x="616264" y="468709"/>
                  <a:pt x="613985" y="469662"/>
                  <a:pt x="613510" y="470710"/>
                </a:cubicBezTo>
                <a:cubicBezTo>
                  <a:pt x="613035" y="471757"/>
                  <a:pt x="611610" y="472519"/>
                  <a:pt x="617119" y="471281"/>
                </a:cubicBezTo>
                <a:cubicBezTo>
                  <a:pt x="622629" y="470043"/>
                  <a:pt x="621394" y="471281"/>
                  <a:pt x="620539" y="472519"/>
                </a:cubicBezTo>
                <a:cubicBezTo>
                  <a:pt x="619684" y="473758"/>
                  <a:pt x="616074" y="473472"/>
                  <a:pt x="613985" y="473853"/>
                </a:cubicBezTo>
                <a:cubicBezTo>
                  <a:pt x="611895" y="474234"/>
                  <a:pt x="609235" y="476329"/>
                  <a:pt x="605340" y="477663"/>
                </a:cubicBezTo>
                <a:cubicBezTo>
                  <a:pt x="601446" y="478996"/>
                  <a:pt x="601351" y="477663"/>
                  <a:pt x="597931" y="478425"/>
                </a:cubicBezTo>
                <a:cubicBezTo>
                  <a:pt x="595296" y="479396"/>
                  <a:pt x="592598" y="480197"/>
                  <a:pt x="589857" y="480806"/>
                </a:cubicBezTo>
                <a:cubicBezTo>
                  <a:pt x="586071" y="481263"/>
                  <a:pt x="582346" y="482130"/>
                  <a:pt x="578743" y="483378"/>
                </a:cubicBezTo>
                <a:cubicBezTo>
                  <a:pt x="574753" y="484902"/>
                  <a:pt x="557464" y="495570"/>
                  <a:pt x="549105" y="500999"/>
                </a:cubicBezTo>
                <a:cubicBezTo>
                  <a:pt x="542872" y="504771"/>
                  <a:pt x="537018" y="509143"/>
                  <a:pt x="531627" y="514048"/>
                </a:cubicBezTo>
                <a:cubicBezTo>
                  <a:pt x="529062" y="516906"/>
                  <a:pt x="528872" y="517192"/>
                  <a:pt x="533242" y="518335"/>
                </a:cubicBezTo>
                <a:cubicBezTo>
                  <a:pt x="537611" y="519478"/>
                  <a:pt x="535236" y="519954"/>
                  <a:pt x="533242" y="522335"/>
                </a:cubicBezTo>
                <a:cubicBezTo>
                  <a:pt x="531247" y="524716"/>
                  <a:pt x="526972" y="528336"/>
                  <a:pt x="520893" y="534813"/>
                </a:cubicBezTo>
                <a:cubicBezTo>
                  <a:pt x="514813" y="541290"/>
                  <a:pt x="516238" y="543004"/>
                  <a:pt x="519278" y="545957"/>
                </a:cubicBezTo>
                <a:cubicBezTo>
                  <a:pt x="521823" y="548653"/>
                  <a:pt x="525143" y="550481"/>
                  <a:pt x="528777" y="551196"/>
                </a:cubicBezTo>
                <a:cubicBezTo>
                  <a:pt x="531471" y="552082"/>
                  <a:pt x="534304" y="552472"/>
                  <a:pt x="537136" y="552339"/>
                </a:cubicBezTo>
                <a:cubicBezTo>
                  <a:pt x="538790" y="551929"/>
                  <a:pt x="540517" y="551929"/>
                  <a:pt x="542171" y="552339"/>
                </a:cubicBezTo>
                <a:cubicBezTo>
                  <a:pt x="543406" y="552339"/>
                  <a:pt x="542836" y="553101"/>
                  <a:pt x="548630" y="550243"/>
                </a:cubicBezTo>
                <a:cubicBezTo>
                  <a:pt x="554425" y="547386"/>
                  <a:pt x="558889" y="544719"/>
                  <a:pt x="562784" y="543290"/>
                </a:cubicBezTo>
                <a:cubicBezTo>
                  <a:pt x="565773" y="541890"/>
                  <a:pt x="568993" y="541052"/>
                  <a:pt x="572283" y="540814"/>
                </a:cubicBezTo>
                <a:cubicBezTo>
                  <a:pt x="574088" y="540814"/>
                  <a:pt x="574563" y="540337"/>
                  <a:pt x="574848" y="539766"/>
                </a:cubicBezTo>
                <a:cubicBezTo>
                  <a:pt x="575871" y="538280"/>
                  <a:pt x="577049" y="536908"/>
                  <a:pt x="578363" y="535670"/>
                </a:cubicBezTo>
                <a:cubicBezTo>
                  <a:pt x="581726" y="532936"/>
                  <a:pt x="584900" y="529974"/>
                  <a:pt x="587862" y="526812"/>
                </a:cubicBezTo>
                <a:cubicBezTo>
                  <a:pt x="589538" y="523021"/>
                  <a:pt x="592500" y="519954"/>
                  <a:pt x="596221" y="518144"/>
                </a:cubicBezTo>
                <a:cubicBezTo>
                  <a:pt x="601351" y="516049"/>
                  <a:pt x="612655" y="510905"/>
                  <a:pt x="622249" y="507762"/>
                </a:cubicBezTo>
                <a:cubicBezTo>
                  <a:pt x="631843" y="504619"/>
                  <a:pt x="626714" y="508714"/>
                  <a:pt x="623199" y="512143"/>
                </a:cubicBezTo>
                <a:cubicBezTo>
                  <a:pt x="619684" y="515572"/>
                  <a:pt x="618449" y="516334"/>
                  <a:pt x="617784" y="518335"/>
                </a:cubicBezTo>
                <a:cubicBezTo>
                  <a:pt x="617119" y="520335"/>
                  <a:pt x="617784" y="519954"/>
                  <a:pt x="614555" y="522240"/>
                </a:cubicBezTo>
                <a:cubicBezTo>
                  <a:pt x="611325" y="524526"/>
                  <a:pt x="613700" y="522240"/>
                  <a:pt x="611895" y="523573"/>
                </a:cubicBezTo>
                <a:cubicBezTo>
                  <a:pt x="609909" y="525212"/>
                  <a:pt x="607820" y="526707"/>
                  <a:pt x="605625" y="528050"/>
                </a:cubicBezTo>
                <a:cubicBezTo>
                  <a:pt x="606290" y="528050"/>
                  <a:pt x="606860" y="529384"/>
                  <a:pt x="606480" y="530527"/>
                </a:cubicBezTo>
                <a:cubicBezTo>
                  <a:pt x="606100" y="531670"/>
                  <a:pt x="605435" y="532336"/>
                  <a:pt x="604390" y="535099"/>
                </a:cubicBezTo>
                <a:cubicBezTo>
                  <a:pt x="603346" y="537861"/>
                  <a:pt x="592041" y="544624"/>
                  <a:pt x="592041" y="544624"/>
                </a:cubicBezTo>
                <a:cubicBezTo>
                  <a:pt x="595101" y="544290"/>
                  <a:pt x="598104" y="543557"/>
                  <a:pt x="600971" y="542433"/>
                </a:cubicBezTo>
                <a:cubicBezTo>
                  <a:pt x="606613" y="540175"/>
                  <a:pt x="612474" y="538489"/>
                  <a:pt x="618449" y="537385"/>
                </a:cubicBezTo>
                <a:cubicBezTo>
                  <a:pt x="623864" y="536718"/>
                  <a:pt x="635833" y="530241"/>
                  <a:pt x="643242" y="529574"/>
                </a:cubicBezTo>
                <a:cubicBezTo>
                  <a:pt x="650652" y="528907"/>
                  <a:pt x="647327" y="531098"/>
                  <a:pt x="647232" y="532908"/>
                </a:cubicBezTo>
                <a:cubicBezTo>
                  <a:pt x="646757" y="536194"/>
                  <a:pt x="645835" y="539404"/>
                  <a:pt x="644477" y="542433"/>
                </a:cubicBezTo>
                <a:cubicBezTo>
                  <a:pt x="643337" y="544243"/>
                  <a:pt x="637923" y="550053"/>
                  <a:pt x="634978" y="553958"/>
                </a:cubicBezTo>
                <a:cubicBezTo>
                  <a:pt x="632033" y="557863"/>
                  <a:pt x="638967" y="557387"/>
                  <a:pt x="645522" y="557387"/>
                </a:cubicBezTo>
                <a:cubicBezTo>
                  <a:pt x="651012" y="557368"/>
                  <a:pt x="656493" y="556758"/>
                  <a:pt x="661861" y="555577"/>
                </a:cubicBezTo>
                <a:cubicBezTo>
                  <a:pt x="665470" y="554911"/>
                  <a:pt x="673829" y="548815"/>
                  <a:pt x="686748" y="544814"/>
                </a:cubicBezTo>
                <a:cubicBezTo>
                  <a:pt x="699667" y="540814"/>
                  <a:pt x="702232" y="544814"/>
                  <a:pt x="702232" y="544814"/>
                </a:cubicBezTo>
                <a:cubicBezTo>
                  <a:pt x="705186" y="540814"/>
                  <a:pt x="708597" y="537166"/>
                  <a:pt x="712396" y="533956"/>
                </a:cubicBezTo>
                <a:cubicBezTo>
                  <a:pt x="717127" y="528755"/>
                  <a:pt x="722845" y="524545"/>
                  <a:pt x="729210" y="521573"/>
                </a:cubicBezTo>
                <a:cubicBezTo>
                  <a:pt x="737664" y="517477"/>
                  <a:pt x="740419" y="516334"/>
                  <a:pt x="754193" y="510143"/>
                </a:cubicBezTo>
                <a:cubicBezTo>
                  <a:pt x="759674" y="507238"/>
                  <a:pt x="765620" y="505333"/>
                  <a:pt x="771766" y="504523"/>
                </a:cubicBezTo>
                <a:cubicBezTo>
                  <a:pt x="784087" y="501132"/>
                  <a:pt x="796578" y="498399"/>
                  <a:pt x="809193" y="496332"/>
                </a:cubicBezTo>
                <a:cubicBezTo>
                  <a:pt x="824297" y="494046"/>
                  <a:pt x="848330" y="487855"/>
                  <a:pt x="856689" y="486807"/>
                </a:cubicBezTo>
                <a:cubicBezTo>
                  <a:pt x="865048" y="485759"/>
                  <a:pt x="868183" y="490331"/>
                  <a:pt x="876637" y="492046"/>
                </a:cubicBezTo>
                <a:cubicBezTo>
                  <a:pt x="885091" y="493760"/>
                  <a:pt x="896110" y="494617"/>
                  <a:pt x="900670" y="495379"/>
                </a:cubicBezTo>
                <a:cubicBezTo>
                  <a:pt x="905230" y="496141"/>
                  <a:pt x="933727" y="490522"/>
                  <a:pt x="939807" y="490141"/>
                </a:cubicBezTo>
                <a:cubicBezTo>
                  <a:pt x="945886" y="489760"/>
                  <a:pt x="953486" y="492712"/>
                  <a:pt x="953391" y="495665"/>
                </a:cubicBezTo>
                <a:cubicBezTo>
                  <a:pt x="953296" y="498618"/>
                  <a:pt x="959280" y="498523"/>
                  <a:pt x="967734" y="498142"/>
                </a:cubicBezTo>
                <a:cubicBezTo>
                  <a:pt x="973443" y="497065"/>
                  <a:pt x="979295" y="499094"/>
                  <a:pt x="983123" y="503476"/>
                </a:cubicBezTo>
                <a:cubicBezTo>
                  <a:pt x="987683" y="507667"/>
                  <a:pt x="985498" y="509667"/>
                  <a:pt x="993192" y="509191"/>
                </a:cubicBezTo>
                <a:cubicBezTo>
                  <a:pt x="1000886" y="508714"/>
                  <a:pt x="1055412" y="503476"/>
                  <a:pt x="1069186" y="503190"/>
                </a:cubicBezTo>
                <a:cubicBezTo>
                  <a:pt x="1082959" y="502904"/>
                  <a:pt x="1099298" y="506524"/>
                  <a:pt x="1103858" y="506428"/>
                </a:cubicBezTo>
                <a:cubicBezTo>
                  <a:pt x="1108417" y="506333"/>
                  <a:pt x="1117157" y="503095"/>
                  <a:pt x="1120766" y="503285"/>
                </a:cubicBezTo>
                <a:cubicBezTo>
                  <a:pt x="1124376" y="503476"/>
                  <a:pt x="1117442" y="510238"/>
                  <a:pt x="1121526" y="512810"/>
                </a:cubicBezTo>
                <a:cubicBezTo>
                  <a:pt x="1125611" y="515382"/>
                  <a:pt x="1125896" y="516049"/>
                  <a:pt x="1122571" y="519478"/>
                </a:cubicBezTo>
                <a:cubicBezTo>
                  <a:pt x="1119246" y="522907"/>
                  <a:pt x="1106613" y="532336"/>
                  <a:pt x="1101578" y="536813"/>
                </a:cubicBezTo>
                <a:cubicBezTo>
                  <a:pt x="1095175" y="541423"/>
                  <a:pt x="1088260" y="545262"/>
                  <a:pt x="1080965" y="548243"/>
                </a:cubicBezTo>
                <a:cubicBezTo>
                  <a:pt x="1075265" y="550910"/>
                  <a:pt x="1070706" y="550434"/>
                  <a:pt x="1074980" y="552434"/>
                </a:cubicBezTo>
                <a:cubicBezTo>
                  <a:pt x="1079255" y="554434"/>
                  <a:pt x="1074315" y="557959"/>
                  <a:pt x="1069661" y="561959"/>
                </a:cubicBezTo>
                <a:cubicBezTo>
                  <a:pt x="1065006" y="565960"/>
                  <a:pt x="1069661" y="564340"/>
                  <a:pt x="1066716" y="573580"/>
                </a:cubicBezTo>
                <a:cubicBezTo>
                  <a:pt x="1065234" y="581562"/>
                  <a:pt x="1063296" y="589448"/>
                  <a:pt x="1060921" y="597202"/>
                </a:cubicBezTo>
                <a:cubicBezTo>
                  <a:pt x="1058262" y="601583"/>
                  <a:pt x="1048192" y="596535"/>
                  <a:pt x="1033849" y="608251"/>
                </a:cubicBezTo>
                <a:cubicBezTo>
                  <a:pt x="1019505" y="619966"/>
                  <a:pt x="1014850" y="627777"/>
                  <a:pt x="1006681" y="630634"/>
                </a:cubicBezTo>
                <a:cubicBezTo>
                  <a:pt x="994931" y="635378"/>
                  <a:pt x="983617" y="641150"/>
                  <a:pt x="972864" y="647875"/>
                </a:cubicBezTo>
                <a:cubicBezTo>
                  <a:pt x="967810" y="651123"/>
                  <a:pt x="963365" y="655256"/>
                  <a:pt x="959755" y="660067"/>
                </a:cubicBezTo>
                <a:cubicBezTo>
                  <a:pt x="954910" y="665877"/>
                  <a:pt x="949211" y="676926"/>
                  <a:pt x="943796" y="684260"/>
                </a:cubicBezTo>
                <a:cubicBezTo>
                  <a:pt x="934934" y="694138"/>
                  <a:pt x="924779" y="702758"/>
                  <a:pt x="913589" y="709882"/>
                </a:cubicBezTo>
                <a:cubicBezTo>
                  <a:pt x="900338" y="720541"/>
                  <a:pt x="887647" y="731885"/>
                  <a:pt x="875592" y="743887"/>
                </a:cubicBezTo>
                <a:cubicBezTo>
                  <a:pt x="864098" y="753412"/>
                  <a:pt x="867043" y="751602"/>
                  <a:pt x="864668" y="753412"/>
                </a:cubicBezTo>
                <a:cubicBezTo>
                  <a:pt x="858494" y="758460"/>
                  <a:pt x="837785" y="756364"/>
                  <a:pt x="842630" y="759508"/>
                </a:cubicBezTo>
                <a:cubicBezTo>
                  <a:pt x="847475" y="762651"/>
                  <a:pt x="840160" y="760270"/>
                  <a:pt x="843105" y="762651"/>
                </a:cubicBezTo>
                <a:cubicBezTo>
                  <a:pt x="846050" y="765032"/>
                  <a:pt x="848520" y="765508"/>
                  <a:pt x="839400" y="774176"/>
                </a:cubicBezTo>
                <a:cubicBezTo>
                  <a:pt x="832228" y="780272"/>
                  <a:pt x="823888" y="784844"/>
                  <a:pt x="814892" y="787606"/>
                </a:cubicBezTo>
                <a:cubicBezTo>
                  <a:pt x="808433" y="790559"/>
                  <a:pt x="800074" y="788464"/>
                  <a:pt x="798934" y="791226"/>
                </a:cubicBezTo>
                <a:cubicBezTo>
                  <a:pt x="796341" y="796655"/>
                  <a:pt x="792455" y="801361"/>
                  <a:pt x="787630" y="804942"/>
                </a:cubicBezTo>
                <a:cubicBezTo>
                  <a:pt x="782405" y="808180"/>
                  <a:pt x="768631" y="815038"/>
                  <a:pt x="768631" y="815896"/>
                </a:cubicBezTo>
                <a:cubicBezTo>
                  <a:pt x="771101" y="833136"/>
                  <a:pt x="783735" y="830945"/>
                  <a:pt x="770246" y="834946"/>
                </a:cubicBezTo>
                <a:cubicBezTo>
                  <a:pt x="733294" y="845137"/>
                  <a:pt x="760747" y="829993"/>
                  <a:pt x="728070" y="876475"/>
                </a:cubicBezTo>
                <a:cubicBezTo>
                  <a:pt x="723035" y="883809"/>
                  <a:pt x="719616" y="882190"/>
                  <a:pt x="718571" y="888952"/>
                </a:cubicBezTo>
                <a:cubicBezTo>
                  <a:pt x="717526" y="895715"/>
                  <a:pt x="716386" y="901240"/>
                  <a:pt x="720945" y="903716"/>
                </a:cubicBezTo>
                <a:cubicBezTo>
                  <a:pt x="725505" y="906193"/>
                  <a:pt x="721800" y="907336"/>
                  <a:pt x="711446" y="916670"/>
                </a:cubicBezTo>
                <a:cubicBezTo>
                  <a:pt x="703809" y="922995"/>
                  <a:pt x="696894" y="930148"/>
                  <a:pt x="690833" y="938006"/>
                </a:cubicBezTo>
                <a:cubicBezTo>
                  <a:pt x="680764" y="950674"/>
                  <a:pt x="672880" y="953341"/>
                  <a:pt x="674589" y="959437"/>
                </a:cubicBezTo>
                <a:cubicBezTo>
                  <a:pt x="675444" y="968077"/>
                  <a:pt x="676774" y="976659"/>
                  <a:pt x="678579" y="985155"/>
                </a:cubicBezTo>
                <a:cubicBezTo>
                  <a:pt x="681904" y="994680"/>
                  <a:pt x="692733" y="988203"/>
                  <a:pt x="708217" y="989632"/>
                </a:cubicBezTo>
                <a:cubicBezTo>
                  <a:pt x="723700" y="991060"/>
                  <a:pt x="726360" y="986203"/>
                  <a:pt x="734339" y="985060"/>
                </a:cubicBezTo>
                <a:cubicBezTo>
                  <a:pt x="742319" y="983917"/>
                  <a:pt x="728070" y="989632"/>
                  <a:pt x="713156" y="997156"/>
                </a:cubicBezTo>
                <a:cubicBezTo>
                  <a:pt x="702175" y="1003652"/>
                  <a:pt x="690510" y="1008920"/>
                  <a:pt x="678389" y="1012873"/>
                </a:cubicBezTo>
                <a:cubicBezTo>
                  <a:pt x="665252" y="1014739"/>
                  <a:pt x="651915" y="1014739"/>
                  <a:pt x="638778" y="1012873"/>
                </a:cubicBezTo>
                <a:cubicBezTo>
                  <a:pt x="631463" y="1011539"/>
                  <a:pt x="619779" y="1008586"/>
                  <a:pt x="616359" y="1002586"/>
                </a:cubicBezTo>
                <a:cubicBezTo>
                  <a:pt x="612940" y="996585"/>
                  <a:pt x="611040" y="990013"/>
                  <a:pt x="606860" y="981821"/>
                </a:cubicBezTo>
                <a:cubicBezTo>
                  <a:pt x="602681" y="973630"/>
                  <a:pt x="608190" y="965343"/>
                  <a:pt x="615220" y="941435"/>
                </a:cubicBezTo>
                <a:cubicBezTo>
                  <a:pt x="620074" y="922823"/>
                  <a:pt x="626429" y="904631"/>
                  <a:pt x="634218" y="887047"/>
                </a:cubicBezTo>
                <a:cubicBezTo>
                  <a:pt x="640867" y="874093"/>
                  <a:pt x="664425" y="820372"/>
                  <a:pt x="670790" y="806752"/>
                </a:cubicBezTo>
                <a:cubicBezTo>
                  <a:pt x="677154" y="793131"/>
                  <a:pt x="704512" y="740077"/>
                  <a:pt x="707457" y="732742"/>
                </a:cubicBezTo>
                <a:cubicBezTo>
                  <a:pt x="710183" y="725475"/>
                  <a:pt x="713356" y="718379"/>
                  <a:pt x="716956" y="711502"/>
                </a:cubicBezTo>
                <a:cubicBezTo>
                  <a:pt x="720053" y="704558"/>
                  <a:pt x="722199" y="697214"/>
                  <a:pt x="723320" y="689689"/>
                </a:cubicBezTo>
                <a:cubicBezTo>
                  <a:pt x="723320" y="689023"/>
                  <a:pt x="722655" y="688737"/>
                  <a:pt x="720851" y="683498"/>
                </a:cubicBezTo>
                <a:cubicBezTo>
                  <a:pt x="719046" y="678259"/>
                  <a:pt x="714011" y="677688"/>
                  <a:pt x="706887" y="677593"/>
                </a:cubicBezTo>
                <a:cubicBezTo>
                  <a:pt x="699762" y="677497"/>
                  <a:pt x="692543" y="676926"/>
                  <a:pt x="687033" y="676545"/>
                </a:cubicBezTo>
                <a:cubicBezTo>
                  <a:pt x="681191" y="676345"/>
                  <a:pt x="675425" y="675088"/>
                  <a:pt x="670030" y="672830"/>
                </a:cubicBezTo>
                <a:cubicBezTo>
                  <a:pt x="665090" y="670449"/>
                  <a:pt x="661861" y="663305"/>
                  <a:pt x="659866" y="660543"/>
                </a:cubicBezTo>
                <a:cubicBezTo>
                  <a:pt x="654898" y="654180"/>
                  <a:pt x="649037" y="648570"/>
                  <a:pt x="642482" y="643874"/>
                </a:cubicBezTo>
                <a:cubicBezTo>
                  <a:pt x="634788" y="638826"/>
                  <a:pt x="634218" y="638921"/>
                  <a:pt x="631843" y="631587"/>
                </a:cubicBezTo>
                <a:cubicBezTo>
                  <a:pt x="629468" y="624253"/>
                  <a:pt x="639252" y="620728"/>
                  <a:pt x="642672" y="615013"/>
                </a:cubicBezTo>
                <a:cubicBezTo>
                  <a:pt x="648619" y="607098"/>
                  <a:pt x="655259" y="599735"/>
                  <a:pt x="662526" y="593011"/>
                </a:cubicBezTo>
                <a:cubicBezTo>
                  <a:pt x="671265" y="583486"/>
                  <a:pt x="680574" y="578914"/>
                  <a:pt x="687603" y="571198"/>
                </a:cubicBezTo>
                <a:cubicBezTo>
                  <a:pt x="694633" y="563483"/>
                  <a:pt x="690738" y="564817"/>
                  <a:pt x="690738" y="559673"/>
                </a:cubicBezTo>
                <a:cubicBezTo>
                  <a:pt x="690738" y="554530"/>
                  <a:pt x="692828" y="554625"/>
                  <a:pt x="690738" y="552625"/>
                </a:cubicBezTo>
                <a:cubicBezTo>
                  <a:pt x="688648" y="550624"/>
                  <a:pt x="687983" y="547481"/>
                  <a:pt x="685323" y="547481"/>
                </a:cubicBezTo>
                <a:cubicBezTo>
                  <a:pt x="681714" y="547491"/>
                  <a:pt x="678190" y="548615"/>
                  <a:pt x="675254" y="550720"/>
                </a:cubicBezTo>
                <a:cubicBezTo>
                  <a:pt x="671331" y="554463"/>
                  <a:pt x="667104" y="557873"/>
                  <a:pt x="662620" y="560911"/>
                </a:cubicBezTo>
                <a:cubicBezTo>
                  <a:pt x="659581" y="562150"/>
                  <a:pt x="659011" y="560911"/>
                  <a:pt x="657586" y="560911"/>
                </a:cubicBezTo>
                <a:cubicBezTo>
                  <a:pt x="656161" y="560911"/>
                  <a:pt x="647517" y="563483"/>
                  <a:pt x="646092" y="563102"/>
                </a:cubicBezTo>
                <a:cubicBezTo>
                  <a:pt x="643204" y="563264"/>
                  <a:pt x="640345" y="563712"/>
                  <a:pt x="637543" y="564436"/>
                </a:cubicBezTo>
                <a:cubicBezTo>
                  <a:pt x="632242" y="565007"/>
                  <a:pt x="626913" y="565293"/>
                  <a:pt x="621584" y="565293"/>
                </a:cubicBezTo>
                <a:cubicBezTo>
                  <a:pt x="618924" y="565293"/>
                  <a:pt x="615979" y="562912"/>
                  <a:pt x="617309" y="559102"/>
                </a:cubicBezTo>
                <a:cubicBezTo>
                  <a:pt x="618639" y="555292"/>
                  <a:pt x="613035" y="556054"/>
                  <a:pt x="601066" y="555863"/>
                </a:cubicBezTo>
                <a:cubicBezTo>
                  <a:pt x="589782" y="555796"/>
                  <a:pt x="578558" y="557530"/>
                  <a:pt x="567819" y="561007"/>
                </a:cubicBezTo>
                <a:cubicBezTo>
                  <a:pt x="559656" y="563150"/>
                  <a:pt x="551113" y="563416"/>
                  <a:pt x="542836" y="561769"/>
                </a:cubicBezTo>
                <a:cubicBezTo>
                  <a:pt x="537991" y="561769"/>
                  <a:pt x="539226" y="559959"/>
                  <a:pt x="526877" y="565388"/>
                </a:cubicBezTo>
                <a:cubicBezTo>
                  <a:pt x="515907" y="569855"/>
                  <a:pt x="504467" y="573046"/>
                  <a:pt x="492775" y="574913"/>
                </a:cubicBezTo>
                <a:cubicBezTo>
                  <a:pt x="484416" y="576532"/>
                  <a:pt x="468647" y="581676"/>
                  <a:pt x="462758" y="581962"/>
                </a:cubicBezTo>
                <a:cubicBezTo>
                  <a:pt x="456868" y="582247"/>
                  <a:pt x="445279" y="586343"/>
                  <a:pt x="442619" y="582438"/>
                </a:cubicBezTo>
                <a:cubicBezTo>
                  <a:pt x="439960" y="578533"/>
                  <a:pt x="439770" y="580628"/>
                  <a:pt x="443949" y="574532"/>
                </a:cubicBezTo>
                <a:cubicBezTo>
                  <a:pt x="448129" y="568436"/>
                  <a:pt x="436255" y="569770"/>
                  <a:pt x="430080" y="568341"/>
                </a:cubicBezTo>
                <a:cubicBezTo>
                  <a:pt x="423906" y="566912"/>
                  <a:pt x="418111" y="568341"/>
                  <a:pt x="416402" y="564531"/>
                </a:cubicBezTo>
                <a:cubicBezTo>
                  <a:pt x="414692" y="560721"/>
                  <a:pt x="408517" y="563197"/>
                  <a:pt x="402248" y="562340"/>
                </a:cubicBezTo>
                <a:cubicBezTo>
                  <a:pt x="395978" y="561483"/>
                  <a:pt x="398068" y="556339"/>
                  <a:pt x="396833" y="552815"/>
                </a:cubicBezTo>
                <a:cubicBezTo>
                  <a:pt x="395598" y="549291"/>
                  <a:pt x="376505" y="552148"/>
                  <a:pt x="376505" y="552148"/>
                </a:cubicBezTo>
                <a:cubicBezTo>
                  <a:pt x="376505" y="552148"/>
                  <a:pt x="378785" y="557578"/>
                  <a:pt x="379830" y="559768"/>
                </a:cubicBezTo>
                <a:cubicBezTo>
                  <a:pt x="381542" y="563759"/>
                  <a:pt x="384141" y="567312"/>
                  <a:pt x="387429" y="570151"/>
                </a:cubicBezTo>
                <a:cubicBezTo>
                  <a:pt x="391609" y="573103"/>
                  <a:pt x="396928" y="572056"/>
                  <a:pt x="400538" y="575294"/>
                </a:cubicBezTo>
                <a:cubicBezTo>
                  <a:pt x="404148" y="578533"/>
                  <a:pt x="396738" y="584819"/>
                  <a:pt x="395503" y="583390"/>
                </a:cubicBezTo>
                <a:cubicBezTo>
                  <a:pt x="394268" y="581962"/>
                  <a:pt x="386004" y="584914"/>
                  <a:pt x="386859" y="582152"/>
                </a:cubicBezTo>
                <a:cubicBezTo>
                  <a:pt x="387714" y="579390"/>
                  <a:pt x="386859" y="578628"/>
                  <a:pt x="385529" y="577294"/>
                </a:cubicBezTo>
                <a:cubicBezTo>
                  <a:pt x="384199" y="575961"/>
                  <a:pt x="376980" y="577294"/>
                  <a:pt x="370235" y="577294"/>
                </a:cubicBezTo>
                <a:cubicBezTo>
                  <a:pt x="363491" y="577294"/>
                  <a:pt x="358456" y="578056"/>
                  <a:pt x="363681" y="575770"/>
                </a:cubicBezTo>
                <a:cubicBezTo>
                  <a:pt x="368906" y="573484"/>
                  <a:pt x="375270" y="572913"/>
                  <a:pt x="374605" y="571770"/>
                </a:cubicBezTo>
                <a:cubicBezTo>
                  <a:pt x="373940" y="570627"/>
                  <a:pt x="366911" y="569484"/>
                  <a:pt x="364061" y="567769"/>
                </a:cubicBezTo>
                <a:cubicBezTo>
                  <a:pt x="361211" y="566055"/>
                  <a:pt x="361686" y="562531"/>
                  <a:pt x="360071" y="558244"/>
                </a:cubicBezTo>
                <a:cubicBezTo>
                  <a:pt x="358456" y="553958"/>
                  <a:pt x="344968" y="555292"/>
                  <a:pt x="337273" y="558244"/>
                </a:cubicBezTo>
                <a:cubicBezTo>
                  <a:pt x="329579" y="561197"/>
                  <a:pt x="328344" y="560245"/>
                  <a:pt x="327774" y="557006"/>
                </a:cubicBezTo>
                <a:cubicBezTo>
                  <a:pt x="327204" y="553768"/>
                  <a:pt x="328724" y="549291"/>
                  <a:pt x="326824" y="547481"/>
                </a:cubicBezTo>
                <a:cubicBezTo>
                  <a:pt x="324924" y="545671"/>
                  <a:pt x="315235" y="540909"/>
                  <a:pt x="317325" y="536718"/>
                </a:cubicBezTo>
                <a:cubicBezTo>
                  <a:pt x="319511" y="527926"/>
                  <a:pt x="323669" y="519744"/>
                  <a:pt x="329484" y="512810"/>
                </a:cubicBezTo>
                <a:cubicBezTo>
                  <a:pt x="336103" y="505152"/>
                  <a:pt x="341256" y="496341"/>
                  <a:pt x="344683" y="486807"/>
                </a:cubicBezTo>
                <a:cubicBezTo>
                  <a:pt x="345348" y="484235"/>
                  <a:pt x="338603" y="482806"/>
                  <a:pt x="339743" y="480711"/>
                </a:cubicBezTo>
                <a:cubicBezTo>
                  <a:pt x="340883" y="478615"/>
                  <a:pt x="345728" y="477377"/>
                  <a:pt x="349242" y="476234"/>
                </a:cubicBezTo>
                <a:cubicBezTo>
                  <a:pt x="352757" y="475091"/>
                  <a:pt x="361116" y="473091"/>
                  <a:pt x="361116" y="473091"/>
                </a:cubicBezTo>
                <a:cubicBezTo>
                  <a:pt x="359230" y="471224"/>
                  <a:pt x="356914" y="469852"/>
                  <a:pt x="354372" y="469090"/>
                </a:cubicBezTo>
                <a:cubicBezTo>
                  <a:pt x="347905" y="469557"/>
                  <a:pt x="341522" y="470833"/>
                  <a:pt x="335373" y="472900"/>
                </a:cubicBezTo>
                <a:cubicBezTo>
                  <a:pt x="330244" y="474710"/>
                  <a:pt x="323689" y="476806"/>
                  <a:pt x="321980" y="475663"/>
                </a:cubicBezTo>
                <a:cubicBezTo>
                  <a:pt x="320449" y="474481"/>
                  <a:pt x="319020" y="473177"/>
                  <a:pt x="317705" y="471757"/>
                </a:cubicBezTo>
                <a:cubicBezTo>
                  <a:pt x="316755" y="470805"/>
                  <a:pt x="309061" y="472234"/>
                  <a:pt x="308206" y="471091"/>
                </a:cubicBezTo>
                <a:cubicBezTo>
                  <a:pt x="307351" y="469948"/>
                  <a:pt x="309821" y="465661"/>
                  <a:pt x="308206" y="464804"/>
                </a:cubicBezTo>
                <a:cubicBezTo>
                  <a:pt x="306591" y="463947"/>
                  <a:pt x="302981" y="464804"/>
                  <a:pt x="297852" y="467566"/>
                </a:cubicBezTo>
                <a:cubicBezTo>
                  <a:pt x="292722" y="470329"/>
                  <a:pt x="292342" y="469090"/>
                  <a:pt x="290347" y="467566"/>
                </a:cubicBezTo>
                <a:cubicBezTo>
                  <a:pt x="288353" y="466042"/>
                  <a:pt x="280848" y="468233"/>
                  <a:pt x="279138" y="468900"/>
                </a:cubicBezTo>
                <a:cubicBezTo>
                  <a:pt x="277428" y="469567"/>
                  <a:pt x="272014" y="467757"/>
                  <a:pt x="272204" y="466709"/>
                </a:cubicBezTo>
                <a:cubicBezTo>
                  <a:pt x="272394" y="465661"/>
                  <a:pt x="263655" y="464233"/>
                  <a:pt x="260425" y="464614"/>
                </a:cubicBezTo>
                <a:cubicBezTo>
                  <a:pt x="257195" y="464995"/>
                  <a:pt x="221573" y="476615"/>
                  <a:pt x="220623" y="477091"/>
                </a:cubicBezTo>
                <a:cubicBezTo>
                  <a:pt x="219673" y="477568"/>
                  <a:pt x="207799" y="483759"/>
                  <a:pt x="205045" y="484711"/>
                </a:cubicBezTo>
                <a:cubicBezTo>
                  <a:pt x="202290" y="485664"/>
                  <a:pt x="194596" y="485950"/>
                  <a:pt x="189941" y="487474"/>
                </a:cubicBezTo>
                <a:cubicBezTo>
                  <a:pt x="184667" y="489569"/>
                  <a:pt x="179928" y="492827"/>
                  <a:pt x="176072" y="496999"/>
                </a:cubicBezTo>
                <a:cubicBezTo>
                  <a:pt x="167236" y="504647"/>
                  <a:pt x="158009" y="511838"/>
                  <a:pt x="148429" y="518525"/>
                </a:cubicBezTo>
                <a:cubicBezTo>
                  <a:pt x="140260" y="524335"/>
                  <a:pt x="134656" y="527383"/>
                  <a:pt x="135891" y="525859"/>
                </a:cubicBezTo>
                <a:cubicBezTo>
                  <a:pt x="137624" y="523126"/>
                  <a:pt x="139629" y="520573"/>
                  <a:pt x="141875" y="518239"/>
                </a:cubicBezTo>
                <a:cubicBezTo>
                  <a:pt x="145887" y="513886"/>
                  <a:pt x="150531" y="510162"/>
                  <a:pt x="155649" y="507190"/>
                </a:cubicBezTo>
                <a:cubicBezTo>
                  <a:pt x="163628" y="501856"/>
                  <a:pt x="163438" y="501856"/>
                  <a:pt x="160683" y="503285"/>
                </a:cubicBezTo>
                <a:cubicBezTo>
                  <a:pt x="157929" y="504714"/>
                  <a:pt x="156029" y="505381"/>
                  <a:pt x="162488" y="500999"/>
                </a:cubicBezTo>
                <a:cubicBezTo>
                  <a:pt x="168948" y="496618"/>
                  <a:pt x="171418" y="495189"/>
                  <a:pt x="171987" y="493760"/>
                </a:cubicBezTo>
                <a:cubicBezTo>
                  <a:pt x="164074" y="498008"/>
                  <a:pt x="156569" y="502980"/>
                  <a:pt x="149569" y="508619"/>
                </a:cubicBezTo>
                <a:cubicBezTo>
                  <a:pt x="140841" y="515001"/>
                  <a:pt x="132528" y="521935"/>
                  <a:pt x="124681" y="529384"/>
                </a:cubicBezTo>
                <a:cubicBezTo>
                  <a:pt x="115182" y="538909"/>
                  <a:pt x="123352" y="532717"/>
                  <a:pt x="115752" y="539480"/>
                </a:cubicBezTo>
                <a:cubicBezTo>
                  <a:pt x="108153" y="546243"/>
                  <a:pt x="84880" y="564055"/>
                  <a:pt x="77756" y="570055"/>
                </a:cubicBezTo>
                <a:cubicBezTo>
                  <a:pt x="70631" y="576056"/>
                  <a:pt x="43938" y="595392"/>
                  <a:pt x="33774" y="602155"/>
                </a:cubicBezTo>
                <a:cubicBezTo>
                  <a:pt x="26814" y="606508"/>
                  <a:pt x="20122" y="611280"/>
                  <a:pt x="13731" y="616442"/>
                </a:cubicBezTo>
                <a:cubicBezTo>
                  <a:pt x="8031" y="621205"/>
                  <a:pt x="-3558" y="628253"/>
                  <a:pt x="1002" y="624634"/>
                </a:cubicBezTo>
                <a:cubicBezTo>
                  <a:pt x="5562" y="621014"/>
                  <a:pt x="14491" y="613489"/>
                  <a:pt x="20000" y="609108"/>
                </a:cubicBezTo>
                <a:cubicBezTo>
                  <a:pt x="25510" y="604726"/>
                  <a:pt x="40044" y="594820"/>
                  <a:pt x="44223" y="591963"/>
                </a:cubicBezTo>
                <a:cubicBezTo>
                  <a:pt x="48403" y="589105"/>
                  <a:pt x="61037" y="579580"/>
                  <a:pt x="68161" y="573389"/>
                </a:cubicBezTo>
                <a:cubicBezTo>
                  <a:pt x="75286" y="567198"/>
                  <a:pt x="80890" y="561483"/>
                  <a:pt x="86115" y="556435"/>
                </a:cubicBezTo>
                <a:cubicBezTo>
                  <a:pt x="91339" y="551386"/>
                  <a:pt x="92859" y="549577"/>
                  <a:pt x="84975" y="554720"/>
                </a:cubicBezTo>
                <a:cubicBezTo>
                  <a:pt x="79132" y="558502"/>
                  <a:pt x="72927" y="561692"/>
                  <a:pt x="66451" y="564245"/>
                </a:cubicBezTo>
                <a:cubicBezTo>
                  <a:pt x="63222" y="565483"/>
                  <a:pt x="51633" y="573770"/>
                  <a:pt x="48973" y="574437"/>
                </a:cubicBezTo>
                <a:cubicBezTo>
                  <a:pt x="46313" y="575104"/>
                  <a:pt x="51728" y="569674"/>
                  <a:pt x="50303" y="569389"/>
                </a:cubicBezTo>
                <a:cubicBezTo>
                  <a:pt x="45404" y="571389"/>
                  <a:pt x="40644" y="573713"/>
                  <a:pt x="36054" y="576342"/>
                </a:cubicBezTo>
                <a:cubicBezTo>
                  <a:pt x="31399" y="578533"/>
                  <a:pt x="25795" y="579961"/>
                  <a:pt x="28075" y="576342"/>
                </a:cubicBezTo>
                <a:cubicBezTo>
                  <a:pt x="30355" y="572722"/>
                  <a:pt x="27315" y="571484"/>
                  <a:pt x="31779" y="566817"/>
                </a:cubicBezTo>
                <a:cubicBezTo>
                  <a:pt x="36185" y="562607"/>
                  <a:pt x="40918" y="558749"/>
                  <a:pt x="45933" y="555292"/>
                </a:cubicBezTo>
                <a:cubicBezTo>
                  <a:pt x="51348" y="551196"/>
                  <a:pt x="64932" y="542528"/>
                  <a:pt x="67306" y="541195"/>
                </a:cubicBezTo>
                <a:cubicBezTo>
                  <a:pt x="70634" y="539109"/>
                  <a:pt x="73809" y="536785"/>
                  <a:pt x="76806" y="534241"/>
                </a:cubicBezTo>
                <a:cubicBezTo>
                  <a:pt x="79750" y="531765"/>
                  <a:pt x="75001" y="531003"/>
                  <a:pt x="75001" y="531003"/>
                </a:cubicBezTo>
                <a:lnTo>
                  <a:pt x="80035" y="527288"/>
                </a:lnTo>
                <a:cubicBezTo>
                  <a:pt x="83550" y="524716"/>
                  <a:pt x="82600" y="523764"/>
                  <a:pt x="77186" y="526812"/>
                </a:cubicBezTo>
                <a:cubicBezTo>
                  <a:pt x="71771" y="529860"/>
                  <a:pt x="59137" y="538623"/>
                  <a:pt x="51728" y="543290"/>
                </a:cubicBezTo>
                <a:cubicBezTo>
                  <a:pt x="44318" y="547957"/>
                  <a:pt x="35389" y="552339"/>
                  <a:pt x="36529" y="550529"/>
                </a:cubicBezTo>
                <a:cubicBezTo>
                  <a:pt x="37669" y="548719"/>
                  <a:pt x="39854" y="546910"/>
                  <a:pt x="38144" y="546910"/>
                </a:cubicBezTo>
                <a:cubicBezTo>
                  <a:pt x="36434" y="546910"/>
                  <a:pt x="35294" y="546910"/>
                  <a:pt x="38144" y="544528"/>
                </a:cubicBezTo>
                <a:lnTo>
                  <a:pt x="57522" y="530812"/>
                </a:lnTo>
                <a:cubicBezTo>
                  <a:pt x="60829" y="530965"/>
                  <a:pt x="64116" y="530212"/>
                  <a:pt x="67021" y="528622"/>
                </a:cubicBezTo>
                <a:cubicBezTo>
                  <a:pt x="74493" y="523954"/>
                  <a:pt x="81693" y="518868"/>
                  <a:pt x="88585" y="513382"/>
                </a:cubicBezTo>
                <a:cubicBezTo>
                  <a:pt x="82315" y="514810"/>
                  <a:pt x="84405" y="513382"/>
                  <a:pt x="84405" y="513382"/>
                </a:cubicBezTo>
                <a:cubicBezTo>
                  <a:pt x="84405" y="513382"/>
                  <a:pt x="71771" y="519859"/>
                  <a:pt x="69491" y="520335"/>
                </a:cubicBezTo>
                <a:cubicBezTo>
                  <a:pt x="67211" y="520811"/>
                  <a:pt x="67306" y="519382"/>
                  <a:pt x="67591" y="517954"/>
                </a:cubicBezTo>
                <a:cubicBezTo>
                  <a:pt x="67876" y="516525"/>
                  <a:pt x="56382" y="521764"/>
                  <a:pt x="61417" y="517096"/>
                </a:cubicBezTo>
                <a:cubicBezTo>
                  <a:pt x="66451" y="512429"/>
                  <a:pt x="73386" y="508143"/>
                  <a:pt x="79180" y="503190"/>
                </a:cubicBezTo>
                <a:cubicBezTo>
                  <a:pt x="87247" y="495475"/>
                  <a:pt x="95954" y="488464"/>
                  <a:pt x="105208" y="482235"/>
                </a:cubicBezTo>
                <a:cubicBezTo>
                  <a:pt x="118697" y="473377"/>
                  <a:pt x="134466" y="463756"/>
                  <a:pt x="142160" y="458327"/>
                </a:cubicBezTo>
                <a:cubicBezTo>
                  <a:pt x="145486" y="455574"/>
                  <a:pt x="149432" y="453679"/>
                  <a:pt x="153654" y="452803"/>
                </a:cubicBezTo>
                <a:cubicBezTo>
                  <a:pt x="155839" y="452041"/>
                  <a:pt x="171322" y="444040"/>
                  <a:pt x="177117" y="441277"/>
                </a:cubicBezTo>
                <a:cubicBezTo>
                  <a:pt x="182912" y="438515"/>
                  <a:pt x="181962" y="441277"/>
                  <a:pt x="183481" y="441277"/>
                </a:cubicBezTo>
                <a:cubicBezTo>
                  <a:pt x="185001" y="441277"/>
                  <a:pt x="235062" y="417560"/>
                  <a:pt x="235062" y="417560"/>
                </a:cubicBezTo>
                <a:cubicBezTo>
                  <a:pt x="235062" y="417560"/>
                  <a:pt x="278758" y="398510"/>
                  <a:pt x="286928" y="395557"/>
                </a:cubicBezTo>
                <a:cubicBezTo>
                  <a:pt x="295097" y="392605"/>
                  <a:pt x="309346" y="389080"/>
                  <a:pt x="309346" y="389080"/>
                </a:cubicBezTo>
                <a:cubicBezTo>
                  <a:pt x="319510" y="384318"/>
                  <a:pt x="321790" y="379460"/>
                  <a:pt x="327869" y="376603"/>
                </a:cubicBezTo>
                <a:close/>
                <a:moveTo>
                  <a:pt x="971629" y="89519"/>
                </a:moveTo>
                <a:cubicBezTo>
                  <a:pt x="964248" y="95348"/>
                  <a:pt x="955689" y="99511"/>
                  <a:pt x="946551" y="101711"/>
                </a:cubicBezTo>
                <a:cubicBezTo>
                  <a:pt x="928313" y="107236"/>
                  <a:pt x="894021" y="119332"/>
                  <a:pt x="892406" y="119999"/>
                </a:cubicBezTo>
                <a:cubicBezTo>
                  <a:pt x="890791" y="120666"/>
                  <a:pt x="892406" y="123142"/>
                  <a:pt x="896395" y="123809"/>
                </a:cubicBezTo>
                <a:cubicBezTo>
                  <a:pt x="900385" y="124476"/>
                  <a:pt x="903710" y="124571"/>
                  <a:pt x="906940" y="125333"/>
                </a:cubicBezTo>
                <a:cubicBezTo>
                  <a:pt x="910169" y="126095"/>
                  <a:pt x="917199" y="124285"/>
                  <a:pt x="921853" y="124762"/>
                </a:cubicBezTo>
                <a:cubicBezTo>
                  <a:pt x="929928" y="124409"/>
                  <a:pt x="937916" y="122961"/>
                  <a:pt x="945601" y="120475"/>
                </a:cubicBezTo>
                <a:cubicBezTo>
                  <a:pt x="960325" y="117237"/>
                  <a:pt x="956240" y="118475"/>
                  <a:pt x="972769" y="115237"/>
                </a:cubicBezTo>
                <a:cubicBezTo>
                  <a:pt x="985507" y="112189"/>
                  <a:pt x="998464" y="110179"/>
                  <a:pt x="1011526" y="109236"/>
                </a:cubicBezTo>
                <a:cubicBezTo>
                  <a:pt x="1017054" y="110712"/>
                  <a:pt x="1022146" y="113532"/>
                  <a:pt x="1026344" y="117427"/>
                </a:cubicBezTo>
                <a:cubicBezTo>
                  <a:pt x="1030087" y="119856"/>
                  <a:pt x="1033611" y="122599"/>
                  <a:pt x="1036888" y="125619"/>
                </a:cubicBezTo>
                <a:cubicBezTo>
                  <a:pt x="1036888" y="126286"/>
                  <a:pt x="1029099" y="132286"/>
                  <a:pt x="1028814" y="133048"/>
                </a:cubicBezTo>
                <a:cubicBezTo>
                  <a:pt x="1028529" y="133810"/>
                  <a:pt x="1031189" y="134572"/>
                  <a:pt x="1033564" y="135144"/>
                </a:cubicBezTo>
                <a:cubicBezTo>
                  <a:pt x="1035939" y="135715"/>
                  <a:pt x="1034134" y="136858"/>
                  <a:pt x="1033564" y="138001"/>
                </a:cubicBezTo>
                <a:cubicBezTo>
                  <a:pt x="1032994" y="139144"/>
                  <a:pt x="1035369" y="140954"/>
                  <a:pt x="1035748" y="141145"/>
                </a:cubicBezTo>
                <a:cubicBezTo>
                  <a:pt x="1036129" y="141335"/>
                  <a:pt x="1045248" y="137049"/>
                  <a:pt x="1049807" y="135620"/>
                </a:cubicBezTo>
                <a:cubicBezTo>
                  <a:pt x="1054367" y="134191"/>
                  <a:pt x="1065766" y="135144"/>
                  <a:pt x="1065006" y="137430"/>
                </a:cubicBezTo>
                <a:cubicBezTo>
                  <a:pt x="1063296" y="142669"/>
                  <a:pt x="1068046" y="140002"/>
                  <a:pt x="1040403" y="151336"/>
                </a:cubicBezTo>
                <a:cubicBezTo>
                  <a:pt x="1036698" y="152765"/>
                  <a:pt x="1030904" y="159909"/>
                  <a:pt x="1032804" y="162481"/>
                </a:cubicBezTo>
                <a:cubicBezTo>
                  <a:pt x="1034704" y="165052"/>
                  <a:pt x="1039263" y="167624"/>
                  <a:pt x="1042778" y="171148"/>
                </a:cubicBezTo>
                <a:cubicBezTo>
                  <a:pt x="1049057" y="174987"/>
                  <a:pt x="1055716" y="178178"/>
                  <a:pt x="1062631" y="180673"/>
                </a:cubicBezTo>
                <a:cubicBezTo>
                  <a:pt x="1066526" y="182769"/>
                  <a:pt x="1066526" y="186579"/>
                  <a:pt x="1076880" y="185531"/>
                </a:cubicBezTo>
                <a:cubicBezTo>
                  <a:pt x="1087234" y="184483"/>
                  <a:pt x="1096923" y="183912"/>
                  <a:pt x="1104428" y="183055"/>
                </a:cubicBezTo>
                <a:cubicBezTo>
                  <a:pt x="1110260" y="183245"/>
                  <a:pt x="1116036" y="181864"/>
                  <a:pt x="1121146" y="179054"/>
                </a:cubicBezTo>
                <a:cubicBezTo>
                  <a:pt x="1125611" y="175911"/>
                  <a:pt x="1135490" y="165338"/>
                  <a:pt x="1143374" y="157718"/>
                </a:cubicBezTo>
                <a:cubicBezTo>
                  <a:pt x="1151259" y="150098"/>
                  <a:pt x="1145179" y="149241"/>
                  <a:pt x="1159713" y="145431"/>
                </a:cubicBezTo>
                <a:cubicBezTo>
                  <a:pt x="1174247" y="141621"/>
                  <a:pt x="1197710" y="135239"/>
                  <a:pt x="1203599" y="133429"/>
                </a:cubicBezTo>
                <a:cubicBezTo>
                  <a:pt x="1209489" y="131620"/>
                  <a:pt x="1210249" y="125619"/>
                  <a:pt x="1224022" y="121618"/>
                </a:cubicBezTo>
                <a:cubicBezTo>
                  <a:pt x="1237796" y="117618"/>
                  <a:pt x="1239506" y="117523"/>
                  <a:pt x="1252520" y="114475"/>
                </a:cubicBezTo>
                <a:cubicBezTo>
                  <a:pt x="1265534" y="111427"/>
                  <a:pt x="1284342" y="106378"/>
                  <a:pt x="1297926" y="101902"/>
                </a:cubicBezTo>
                <a:cubicBezTo>
                  <a:pt x="1305364" y="100282"/>
                  <a:pt x="1312678" y="98092"/>
                  <a:pt x="1319774" y="95329"/>
                </a:cubicBezTo>
                <a:cubicBezTo>
                  <a:pt x="1324904" y="92186"/>
                  <a:pt x="1316260" y="89519"/>
                  <a:pt x="1315975" y="85804"/>
                </a:cubicBezTo>
                <a:cubicBezTo>
                  <a:pt x="1315690" y="82090"/>
                  <a:pt x="1320724" y="81328"/>
                  <a:pt x="1323859" y="77708"/>
                </a:cubicBezTo>
                <a:cubicBezTo>
                  <a:pt x="1327554" y="72784"/>
                  <a:pt x="1332931" y="69393"/>
                  <a:pt x="1338963" y="68183"/>
                </a:cubicBezTo>
                <a:cubicBezTo>
                  <a:pt x="1349222" y="64754"/>
                  <a:pt x="1354731" y="62944"/>
                  <a:pt x="1353306" y="61039"/>
                </a:cubicBezTo>
                <a:cubicBezTo>
                  <a:pt x="1351881" y="59134"/>
                  <a:pt x="1347417" y="56563"/>
                  <a:pt x="1347797" y="54372"/>
                </a:cubicBezTo>
                <a:cubicBezTo>
                  <a:pt x="1348177" y="52181"/>
                  <a:pt x="1349697" y="53134"/>
                  <a:pt x="1346182" y="50467"/>
                </a:cubicBezTo>
                <a:cubicBezTo>
                  <a:pt x="1342667" y="47800"/>
                  <a:pt x="1342762" y="47323"/>
                  <a:pt x="1347037" y="44085"/>
                </a:cubicBezTo>
                <a:cubicBezTo>
                  <a:pt x="1351312" y="40846"/>
                  <a:pt x="1361096" y="40465"/>
                  <a:pt x="1360526" y="39227"/>
                </a:cubicBezTo>
                <a:cubicBezTo>
                  <a:pt x="1359956" y="37989"/>
                  <a:pt x="1345232" y="37798"/>
                  <a:pt x="1345612" y="34274"/>
                </a:cubicBezTo>
                <a:cubicBezTo>
                  <a:pt x="1345992" y="30750"/>
                  <a:pt x="1349127" y="29416"/>
                  <a:pt x="1351692" y="28369"/>
                </a:cubicBezTo>
                <a:cubicBezTo>
                  <a:pt x="1354256" y="27321"/>
                  <a:pt x="1380189" y="18844"/>
                  <a:pt x="1381994" y="18272"/>
                </a:cubicBezTo>
                <a:cubicBezTo>
                  <a:pt x="1383799" y="17701"/>
                  <a:pt x="1381994" y="16462"/>
                  <a:pt x="1394248" y="13605"/>
                </a:cubicBezTo>
                <a:cubicBezTo>
                  <a:pt x="1406502" y="10747"/>
                  <a:pt x="1410966" y="9319"/>
                  <a:pt x="1415716" y="8366"/>
                </a:cubicBezTo>
                <a:cubicBezTo>
                  <a:pt x="1420466" y="7414"/>
                  <a:pt x="1427685" y="6842"/>
                  <a:pt x="1413721" y="7033"/>
                </a:cubicBezTo>
                <a:cubicBezTo>
                  <a:pt x="1404934" y="6709"/>
                  <a:pt x="1396148" y="7023"/>
                  <a:pt x="1387408" y="7985"/>
                </a:cubicBezTo>
                <a:cubicBezTo>
                  <a:pt x="1377909" y="9223"/>
                  <a:pt x="1374680" y="10938"/>
                  <a:pt x="1358056" y="13129"/>
                </a:cubicBezTo>
                <a:cubicBezTo>
                  <a:pt x="1341432" y="15319"/>
                  <a:pt x="1322339" y="19701"/>
                  <a:pt x="1322339" y="19701"/>
                </a:cubicBezTo>
                <a:cubicBezTo>
                  <a:pt x="1322339" y="19701"/>
                  <a:pt x="1328133" y="17605"/>
                  <a:pt x="1323574" y="16843"/>
                </a:cubicBezTo>
                <a:cubicBezTo>
                  <a:pt x="1319014" y="16081"/>
                  <a:pt x="1337253" y="9700"/>
                  <a:pt x="1340292" y="8938"/>
                </a:cubicBezTo>
                <a:cubicBezTo>
                  <a:pt x="1328466" y="8642"/>
                  <a:pt x="1316640" y="9061"/>
                  <a:pt x="1304861" y="10176"/>
                </a:cubicBezTo>
                <a:cubicBezTo>
                  <a:pt x="1291752" y="11033"/>
                  <a:pt x="1266199" y="12176"/>
                  <a:pt x="1251285" y="14462"/>
                </a:cubicBezTo>
                <a:cubicBezTo>
                  <a:pt x="1236371" y="16748"/>
                  <a:pt x="1214428" y="19891"/>
                  <a:pt x="1206734" y="21701"/>
                </a:cubicBezTo>
                <a:cubicBezTo>
                  <a:pt x="1199040" y="23511"/>
                  <a:pt x="1199230" y="26083"/>
                  <a:pt x="1190775" y="27511"/>
                </a:cubicBezTo>
                <a:cubicBezTo>
                  <a:pt x="1182321" y="28940"/>
                  <a:pt x="1167122" y="29797"/>
                  <a:pt x="1154963" y="32274"/>
                </a:cubicBezTo>
                <a:cubicBezTo>
                  <a:pt x="1142804" y="34750"/>
                  <a:pt x="1122666" y="40370"/>
                  <a:pt x="1120481" y="40942"/>
                </a:cubicBezTo>
                <a:cubicBezTo>
                  <a:pt x="1124794" y="41646"/>
                  <a:pt x="1129183" y="41646"/>
                  <a:pt x="1133495" y="40942"/>
                </a:cubicBezTo>
                <a:cubicBezTo>
                  <a:pt x="1137941" y="40694"/>
                  <a:pt x="1142386" y="41313"/>
                  <a:pt x="1146604" y="42751"/>
                </a:cubicBezTo>
                <a:cubicBezTo>
                  <a:pt x="1146604" y="42751"/>
                  <a:pt x="1130265" y="43894"/>
                  <a:pt x="1113547" y="45418"/>
                </a:cubicBezTo>
                <a:cubicBezTo>
                  <a:pt x="1098576" y="47238"/>
                  <a:pt x="1083757" y="50095"/>
                  <a:pt x="1069186" y="53991"/>
                </a:cubicBezTo>
                <a:cubicBezTo>
                  <a:pt x="1061966" y="55896"/>
                  <a:pt x="1052372" y="58753"/>
                  <a:pt x="1038313" y="61706"/>
                </a:cubicBezTo>
                <a:cubicBezTo>
                  <a:pt x="1024549" y="64992"/>
                  <a:pt x="1011051" y="69317"/>
                  <a:pt x="997942" y="74660"/>
                </a:cubicBezTo>
                <a:cubicBezTo>
                  <a:pt x="989297" y="77994"/>
                  <a:pt x="962510" y="87805"/>
                  <a:pt x="955670" y="90281"/>
                </a:cubicBezTo>
                <a:cubicBezTo>
                  <a:pt x="948831" y="92758"/>
                  <a:pt x="951206" y="92662"/>
                  <a:pt x="957665" y="91805"/>
                </a:cubicBezTo>
                <a:close/>
                <a:moveTo>
                  <a:pt x="574658" y="256588"/>
                </a:moveTo>
                <a:cubicBezTo>
                  <a:pt x="574658" y="259255"/>
                  <a:pt x="572188" y="264208"/>
                  <a:pt x="568673" y="263636"/>
                </a:cubicBezTo>
                <a:cubicBezTo>
                  <a:pt x="564378" y="261493"/>
                  <a:pt x="559269" y="261826"/>
                  <a:pt x="555280" y="264493"/>
                </a:cubicBezTo>
                <a:cubicBezTo>
                  <a:pt x="550692" y="267094"/>
                  <a:pt x="545769" y="269046"/>
                  <a:pt x="540651" y="270304"/>
                </a:cubicBezTo>
                <a:cubicBezTo>
                  <a:pt x="542171" y="269446"/>
                  <a:pt x="541696" y="268113"/>
                  <a:pt x="538181" y="268875"/>
                </a:cubicBezTo>
                <a:cubicBezTo>
                  <a:pt x="534435" y="269970"/>
                  <a:pt x="530855" y="271570"/>
                  <a:pt x="527542" y="273637"/>
                </a:cubicBezTo>
                <a:cubicBezTo>
                  <a:pt x="522982" y="276019"/>
                  <a:pt x="509779" y="281734"/>
                  <a:pt x="515858" y="278209"/>
                </a:cubicBezTo>
                <a:cubicBezTo>
                  <a:pt x="521937" y="274685"/>
                  <a:pt x="520703" y="274495"/>
                  <a:pt x="519943" y="273256"/>
                </a:cubicBezTo>
                <a:cubicBezTo>
                  <a:pt x="511640" y="275847"/>
                  <a:pt x="503719" y="279524"/>
                  <a:pt x="496385" y="284210"/>
                </a:cubicBezTo>
                <a:cubicBezTo>
                  <a:pt x="488310" y="288782"/>
                  <a:pt x="482421" y="293735"/>
                  <a:pt x="477386" y="297069"/>
                </a:cubicBezTo>
                <a:cubicBezTo>
                  <a:pt x="472352" y="300403"/>
                  <a:pt x="474347" y="300974"/>
                  <a:pt x="480141" y="299450"/>
                </a:cubicBezTo>
                <a:cubicBezTo>
                  <a:pt x="485936" y="297926"/>
                  <a:pt x="495815" y="294688"/>
                  <a:pt x="486601" y="299450"/>
                </a:cubicBezTo>
                <a:cubicBezTo>
                  <a:pt x="477386" y="304213"/>
                  <a:pt x="470547" y="307165"/>
                  <a:pt x="474252" y="306689"/>
                </a:cubicBezTo>
                <a:cubicBezTo>
                  <a:pt x="480778" y="305279"/>
                  <a:pt x="487144" y="303203"/>
                  <a:pt x="493250" y="300498"/>
                </a:cubicBezTo>
                <a:cubicBezTo>
                  <a:pt x="501573" y="296659"/>
                  <a:pt x="510179" y="293478"/>
                  <a:pt x="518993" y="290973"/>
                </a:cubicBezTo>
                <a:cubicBezTo>
                  <a:pt x="530202" y="288020"/>
                  <a:pt x="537326" y="285544"/>
                  <a:pt x="537326" y="285544"/>
                </a:cubicBezTo>
                <a:cubicBezTo>
                  <a:pt x="537326" y="285544"/>
                  <a:pt x="532292" y="288211"/>
                  <a:pt x="523932" y="291640"/>
                </a:cubicBezTo>
                <a:cubicBezTo>
                  <a:pt x="515573" y="295069"/>
                  <a:pt x="501324" y="299831"/>
                  <a:pt x="493535" y="303165"/>
                </a:cubicBezTo>
                <a:cubicBezTo>
                  <a:pt x="485746" y="306499"/>
                  <a:pt x="473492" y="311737"/>
                  <a:pt x="475771" y="311833"/>
                </a:cubicBezTo>
                <a:cubicBezTo>
                  <a:pt x="480223" y="312433"/>
                  <a:pt x="484754" y="311947"/>
                  <a:pt x="488975" y="310404"/>
                </a:cubicBezTo>
                <a:cubicBezTo>
                  <a:pt x="498474" y="308023"/>
                  <a:pt x="501134" y="306022"/>
                  <a:pt x="506929" y="304403"/>
                </a:cubicBezTo>
                <a:cubicBezTo>
                  <a:pt x="512723" y="302784"/>
                  <a:pt x="507879" y="307070"/>
                  <a:pt x="509304" y="306880"/>
                </a:cubicBezTo>
                <a:cubicBezTo>
                  <a:pt x="510728" y="306689"/>
                  <a:pt x="522887" y="301641"/>
                  <a:pt x="535046" y="296593"/>
                </a:cubicBezTo>
                <a:cubicBezTo>
                  <a:pt x="547205" y="291544"/>
                  <a:pt x="543311" y="292306"/>
                  <a:pt x="553095" y="288115"/>
                </a:cubicBezTo>
                <a:cubicBezTo>
                  <a:pt x="562879" y="283924"/>
                  <a:pt x="564684" y="280972"/>
                  <a:pt x="570383" y="278590"/>
                </a:cubicBezTo>
                <a:cubicBezTo>
                  <a:pt x="576083" y="276209"/>
                  <a:pt x="571048" y="279543"/>
                  <a:pt x="577128" y="277924"/>
                </a:cubicBezTo>
                <a:cubicBezTo>
                  <a:pt x="583207" y="276304"/>
                  <a:pt x="579503" y="277924"/>
                  <a:pt x="586627" y="275923"/>
                </a:cubicBezTo>
                <a:cubicBezTo>
                  <a:pt x="590545" y="275257"/>
                  <a:pt x="594416" y="274333"/>
                  <a:pt x="598216" y="273161"/>
                </a:cubicBezTo>
                <a:cubicBezTo>
                  <a:pt x="603384" y="271399"/>
                  <a:pt x="608342" y="269103"/>
                  <a:pt x="613035" y="266303"/>
                </a:cubicBezTo>
                <a:cubicBezTo>
                  <a:pt x="612180" y="266303"/>
                  <a:pt x="611610" y="266303"/>
                  <a:pt x="613035" y="264398"/>
                </a:cubicBezTo>
                <a:cubicBezTo>
                  <a:pt x="614460" y="262493"/>
                  <a:pt x="606195" y="266875"/>
                  <a:pt x="603536" y="268399"/>
                </a:cubicBezTo>
                <a:cubicBezTo>
                  <a:pt x="600876" y="269923"/>
                  <a:pt x="601921" y="267446"/>
                  <a:pt x="608190" y="264493"/>
                </a:cubicBezTo>
                <a:cubicBezTo>
                  <a:pt x="612721" y="262512"/>
                  <a:pt x="617433" y="260950"/>
                  <a:pt x="622249" y="259826"/>
                </a:cubicBezTo>
                <a:cubicBezTo>
                  <a:pt x="625669" y="258778"/>
                  <a:pt x="624624" y="255921"/>
                  <a:pt x="618924" y="257254"/>
                </a:cubicBezTo>
                <a:cubicBezTo>
                  <a:pt x="613738" y="258140"/>
                  <a:pt x="608504" y="258712"/>
                  <a:pt x="603251" y="258969"/>
                </a:cubicBezTo>
                <a:cubicBezTo>
                  <a:pt x="595366" y="260017"/>
                  <a:pt x="600496" y="257635"/>
                  <a:pt x="599166" y="255921"/>
                </a:cubicBezTo>
                <a:cubicBezTo>
                  <a:pt x="597836" y="254206"/>
                  <a:pt x="596316" y="248491"/>
                  <a:pt x="592041" y="248777"/>
                </a:cubicBezTo>
                <a:cubicBezTo>
                  <a:pt x="587767" y="249063"/>
                  <a:pt x="582542" y="251254"/>
                  <a:pt x="578078" y="251539"/>
                </a:cubicBezTo>
                <a:cubicBezTo>
                  <a:pt x="576295" y="252682"/>
                  <a:pt x="575058" y="254502"/>
                  <a:pt x="574658" y="256588"/>
                </a:cubicBezTo>
                <a:close/>
                <a:moveTo>
                  <a:pt x="441669" y="300307"/>
                </a:moveTo>
                <a:cubicBezTo>
                  <a:pt x="442334" y="302022"/>
                  <a:pt x="443569" y="300307"/>
                  <a:pt x="437680" y="304784"/>
                </a:cubicBezTo>
                <a:cubicBezTo>
                  <a:pt x="431790" y="309261"/>
                  <a:pt x="433690" y="309451"/>
                  <a:pt x="429510" y="312690"/>
                </a:cubicBezTo>
                <a:cubicBezTo>
                  <a:pt x="425331" y="315928"/>
                  <a:pt x="415737" y="322215"/>
                  <a:pt x="417351" y="322215"/>
                </a:cubicBezTo>
                <a:cubicBezTo>
                  <a:pt x="421280" y="321862"/>
                  <a:pt x="425183" y="321253"/>
                  <a:pt x="429035" y="320405"/>
                </a:cubicBezTo>
                <a:cubicBezTo>
                  <a:pt x="432847" y="320853"/>
                  <a:pt x="436700" y="320081"/>
                  <a:pt x="440054" y="318214"/>
                </a:cubicBezTo>
                <a:cubicBezTo>
                  <a:pt x="446514" y="314976"/>
                  <a:pt x="448794" y="313642"/>
                  <a:pt x="453448" y="311166"/>
                </a:cubicBezTo>
                <a:cubicBezTo>
                  <a:pt x="457125" y="309604"/>
                  <a:pt x="460381" y="307184"/>
                  <a:pt x="462948" y="304117"/>
                </a:cubicBezTo>
                <a:cubicBezTo>
                  <a:pt x="464087" y="301927"/>
                  <a:pt x="464562" y="300879"/>
                  <a:pt x="466082" y="300403"/>
                </a:cubicBezTo>
                <a:cubicBezTo>
                  <a:pt x="468203" y="300260"/>
                  <a:pt x="470228" y="299460"/>
                  <a:pt x="471877" y="298117"/>
                </a:cubicBezTo>
                <a:cubicBezTo>
                  <a:pt x="474642" y="295535"/>
                  <a:pt x="477630" y="293211"/>
                  <a:pt x="480806" y="291163"/>
                </a:cubicBezTo>
                <a:cubicBezTo>
                  <a:pt x="484226" y="288973"/>
                  <a:pt x="492965" y="284877"/>
                  <a:pt x="497430" y="282115"/>
                </a:cubicBezTo>
                <a:cubicBezTo>
                  <a:pt x="501894" y="279352"/>
                  <a:pt x="509209" y="275733"/>
                  <a:pt x="511583" y="273923"/>
                </a:cubicBezTo>
                <a:cubicBezTo>
                  <a:pt x="513958" y="272113"/>
                  <a:pt x="509494" y="273066"/>
                  <a:pt x="506644" y="273923"/>
                </a:cubicBezTo>
                <a:cubicBezTo>
                  <a:pt x="502399" y="274152"/>
                  <a:pt x="498209" y="274980"/>
                  <a:pt x="494200" y="276400"/>
                </a:cubicBezTo>
                <a:cubicBezTo>
                  <a:pt x="486980" y="279067"/>
                  <a:pt x="481756" y="282781"/>
                  <a:pt x="482611" y="281638"/>
                </a:cubicBezTo>
                <a:cubicBezTo>
                  <a:pt x="483466" y="280495"/>
                  <a:pt x="478621" y="281638"/>
                  <a:pt x="475961" y="282591"/>
                </a:cubicBezTo>
                <a:cubicBezTo>
                  <a:pt x="470922" y="283667"/>
                  <a:pt x="466017" y="285296"/>
                  <a:pt x="461333" y="287449"/>
                </a:cubicBezTo>
                <a:cubicBezTo>
                  <a:pt x="451834" y="291354"/>
                  <a:pt x="447844" y="293068"/>
                  <a:pt x="439960" y="296974"/>
                </a:cubicBezTo>
                <a:cubicBezTo>
                  <a:pt x="432075" y="300879"/>
                  <a:pt x="440814" y="298498"/>
                  <a:pt x="441384" y="300307"/>
                </a:cubicBezTo>
                <a:close/>
                <a:moveTo>
                  <a:pt x="641152" y="254968"/>
                </a:moveTo>
                <a:cubicBezTo>
                  <a:pt x="639917" y="255826"/>
                  <a:pt x="635263" y="257826"/>
                  <a:pt x="631653" y="259921"/>
                </a:cubicBezTo>
                <a:cubicBezTo>
                  <a:pt x="628043" y="262017"/>
                  <a:pt x="637068" y="258683"/>
                  <a:pt x="639537" y="258112"/>
                </a:cubicBezTo>
                <a:cubicBezTo>
                  <a:pt x="642007" y="257540"/>
                  <a:pt x="643527" y="258112"/>
                  <a:pt x="645617" y="258112"/>
                </a:cubicBezTo>
                <a:cubicBezTo>
                  <a:pt x="652076" y="256349"/>
                  <a:pt x="658422" y="254187"/>
                  <a:pt x="664615" y="251635"/>
                </a:cubicBezTo>
                <a:cubicBezTo>
                  <a:pt x="669935" y="249253"/>
                  <a:pt x="670600" y="248777"/>
                  <a:pt x="670315" y="248491"/>
                </a:cubicBezTo>
                <a:cubicBezTo>
                  <a:pt x="665556" y="247863"/>
                  <a:pt x="660730" y="247863"/>
                  <a:pt x="655971" y="248491"/>
                </a:cubicBezTo>
                <a:cubicBezTo>
                  <a:pt x="653178" y="248491"/>
                  <a:pt x="650405" y="249006"/>
                  <a:pt x="647802" y="250015"/>
                </a:cubicBezTo>
                <a:cubicBezTo>
                  <a:pt x="645902" y="250301"/>
                  <a:pt x="641912" y="254111"/>
                  <a:pt x="640582" y="254968"/>
                </a:cubicBezTo>
                <a:close/>
                <a:moveTo>
                  <a:pt x="623769" y="236585"/>
                </a:moveTo>
                <a:cubicBezTo>
                  <a:pt x="618829" y="238871"/>
                  <a:pt x="615030" y="240967"/>
                  <a:pt x="621869" y="240014"/>
                </a:cubicBezTo>
                <a:cubicBezTo>
                  <a:pt x="628708" y="239062"/>
                  <a:pt x="630513" y="239538"/>
                  <a:pt x="634978" y="239157"/>
                </a:cubicBezTo>
                <a:cubicBezTo>
                  <a:pt x="640620" y="240290"/>
                  <a:pt x="646472" y="239385"/>
                  <a:pt x="651506" y="236585"/>
                </a:cubicBezTo>
                <a:cubicBezTo>
                  <a:pt x="658279" y="234042"/>
                  <a:pt x="664672" y="230584"/>
                  <a:pt x="670505" y="226298"/>
                </a:cubicBezTo>
                <a:cubicBezTo>
                  <a:pt x="672785" y="224203"/>
                  <a:pt x="670505" y="224679"/>
                  <a:pt x="668130" y="224012"/>
                </a:cubicBezTo>
                <a:cubicBezTo>
                  <a:pt x="665755" y="223345"/>
                  <a:pt x="665945" y="222869"/>
                  <a:pt x="660341" y="224774"/>
                </a:cubicBezTo>
                <a:lnTo>
                  <a:pt x="652931" y="227346"/>
                </a:lnTo>
                <a:cubicBezTo>
                  <a:pt x="656493" y="225126"/>
                  <a:pt x="660208" y="223155"/>
                  <a:pt x="664045" y="221440"/>
                </a:cubicBezTo>
                <a:cubicBezTo>
                  <a:pt x="670600" y="218488"/>
                  <a:pt x="665945" y="219250"/>
                  <a:pt x="669365" y="217345"/>
                </a:cubicBezTo>
                <a:cubicBezTo>
                  <a:pt x="672785" y="215440"/>
                  <a:pt x="663000" y="217916"/>
                  <a:pt x="658536" y="219726"/>
                </a:cubicBezTo>
                <a:cubicBezTo>
                  <a:pt x="654071" y="221536"/>
                  <a:pt x="654166" y="220964"/>
                  <a:pt x="647137" y="223060"/>
                </a:cubicBezTo>
                <a:cubicBezTo>
                  <a:pt x="640259" y="225203"/>
                  <a:pt x="633686" y="228213"/>
                  <a:pt x="627568" y="232013"/>
                </a:cubicBezTo>
                <a:cubicBezTo>
                  <a:pt x="630770" y="231575"/>
                  <a:pt x="633942" y="230946"/>
                  <a:pt x="637068" y="230108"/>
                </a:cubicBezTo>
                <a:cubicBezTo>
                  <a:pt x="641532" y="229632"/>
                  <a:pt x="643052" y="229060"/>
                  <a:pt x="636498" y="233632"/>
                </a:cubicBezTo>
                <a:cubicBezTo>
                  <a:pt x="629943" y="238204"/>
                  <a:pt x="629278" y="235347"/>
                  <a:pt x="627853" y="235442"/>
                </a:cubicBezTo>
                <a:cubicBezTo>
                  <a:pt x="626429" y="235537"/>
                  <a:pt x="628898" y="234299"/>
                  <a:pt x="623769" y="236585"/>
                </a:cubicBezTo>
                <a:close/>
                <a:moveTo>
                  <a:pt x="595271" y="241443"/>
                </a:moveTo>
                <a:cubicBezTo>
                  <a:pt x="587767" y="244110"/>
                  <a:pt x="584157" y="246967"/>
                  <a:pt x="586817" y="246301"/>
                </a:cubicBezTo>
                <a:cubicBezTo>
                  <a:pt x="589423" y="245300"/>
                  <a:pt x="592196" y="244815"/>
                  <a:pt x="594986" y="244872"/>
                </a:cubicBezTo>
                <a:cubicBezTo>
                  <a:pt x="598815" y="245596"/>
                  <a:pt x="602747" y="244262"/>
                  <a:pt x="605340" y="241348"/>
                </a:cubicBezTo>
                <a:cubicBezTo>
                  <a:pt x="608475" y="237823"/>
                  <a:pt x="606670" y="237347"/>
                  <a:pt x="595081" y="241538"/>
                </a:cubicBezTo>
                <a:close/>
                <a:moveTo>
                  <a:pt x="490780" y="258874"/>
                </a:moveTo>
                <a:cubicBezTo>
                  <a:pt x="481281" y="264398"/>
                  <a:pt x="478336" y="267065"/>
                  <a:pt x="471117" y="271066"/>
                </a:cubicBezTo>
                <a:cubicBezTo>
                  <a:pt x="463897" y="275066"/>
                  <a:pt x="464467" y="276019"/>
                  <a:pt x="466082" y="276114"/>
                </a:cubicBezTo>
                <a:cubicBezTo>
                  <a:pt x="470169" y="275009"/>
                  <a:pt x="474096" y="273371"/>
                  <a:pt x="477766" y="271256"/>
                </a:cubicBezTo>
                <a:cubicBezTo>
                  <a:pt x="480996" y="269542"/>
                  <a:pt x="484321" y="267160"/>
                  <a:pt x="485556" y="267446"/>
                </a:cubicBezTo>
                <a:cubicBezTo>
                  <a:pt x="490717" y="264903"/>
                  <a:pt x="495645" y="261912"/>
                  <a:pt x="500279" y="258493"/>
                </a:cubicBezTo>
                <a:cubicBezTo>
                  <a:pt x="503984" y="256111"/>
                  <a:pt x="509779" y="253159"/>
                  <a:pt x="509779" y="252873"/>
                </a:cubicBezTo>
                <a:cubicBezTo>
                  <a:pt x="509779" y="252587"/>
                  <a:pt x="506169" y="255445"/>
                  <a:pt x="506739" y="256302"/>
                </a:cubicBezTo>
                <a:cubicBezTo>
                  <a:pt x="507309" y="257159"/>
                  <a:pt x="513008" y="255064"/>
                  <a:pt x="519468" y="251063"/>
                </a:cubicBezTo>
                <a:cubicBezTo>
                  <a:pt x="525927" y="247063"/>
                  <a:pt x="522317" y="246777"/>
                  <a:pt x="527352" y="243634"/>
                </a:cubicBezTo>
                <a:cubicBezTo>
                  <a:pt x="532387" y="240490"/>
                  <a:pt x="535616" y="239633"/>
                  <a:pt x="528492" y="240871"/>
                </a:cubicBezTo>
                <a:cubicBezTo>
                  <a:pt x="523165" y="241986"/>
                  <a:pt x="518082" y="244053"/>
                  <a:pt x="513483" y="246967"/>
                </a:cubicBezTo>
                <a:cubicBezTo>
                  <a:pt x="505590" y="250444"/>
                  <a:pt x="497943" y="254454"/>
                  <a:pt x="490590" y="258969"/>
                </a:cubicBezTo>
                <a:close/>
                <a:moveTo>
                  <a:pt x="537706" y="245443"/>
                </a:moveTo>
                <a:cubicBezTo>
                  <a:pt x="532502" y="247329"/>
                  <a:pt x="527424" y="249558"/>
                  <a:pt x="522507" y="252111"/>
                </a:cubicBezTo>
                <a:cubicBezTo>
                  <a:pt x="516498" y="255006"/>
                  <a:pt x="510958" y="258797"/>
                  <a:pt x="506074" y="263350"/>
                </a:cubicBezTo>
                <a:cubicBezTo>
                  <a:pt x="503129" y="265827"/>
                  <a:pt x="506074" y="264970"/>
                  <a:pt x="512153" y="263350"/>
                </a:cubicBezTo>
                <a:cubicBezTo>
                  <a:pt x="519594" y="261512"/>
                  <a:pt x="526622" y="258283"/>
                  <a:pt x="532862" y="253825"/>
                </a:cubicBezTo>
                <a:cubicBezTo>
                  <a:pt x="536566" y="250492"/>
                  <a:pt x="537611" y="252682"/>
                  <a:pt x="535521" y="254492"/>
                </a:cubicBezTo>
                <a:cubicBezTo>
                  <a:pt x="533432" y="256302"/>
                  <a:pt x="540366" y="252873"/>
                  <a:pt x="543596" y="251254"/>
                </a:cubicBezTo>
                <a:cubicBezTo>
                  <a:pt x="546825" y="249634"/>
                  <a:pt x="555850" y="246396"/>
                  <a:pt x="556515" y="246110"/>
                </a:cubicBezTo>
                <a:cubicBezTo>
                  <a:pt x="557179" y="245824"/>
                  <a:pt x="547965" y="250968"/>
                  <a:pt x="539701" y="254683"/>
                </a:cubicBezTo>
                <a:cubicBezTo>
                  <a:pt x="531437" y="258397"/>
                  <a:pt x="524977" y="261160"/>
                  <a:pt x="522792" y="262017"/>
                </a:cubicBezTo>
                <a:cubicBezTo>
                  <a:pt x="520608" y="262874"/>
                  <a:pt x="523932" y="262684"/>
                  <a:pt x="532292" y="260302"/>
                </a:cubicBezTo>
                <a:cubicBezTo>
                  <a:pt x="542460" y="256426"/>
                  <a:pt x="552361" y="251873"/>
                  <a:pt x="561929" y="246682"/>
                </a:cubicBezTo>
                <a:cubicBezTo>
                  <a:pt x="567485" y="243634"/>
                  <a:pt x="573343" y="241176"/>
                  <a:pt x="579408" y="239347"/>
                </a:cubicBezTo>
                <a:cubicBezTo>
                  <a:pt x="584453" y="237623"/>
                  <a:pt x="589399" y="235613"/>
                  <a:pt x="594226" y="233347"/>
                </a:cubicBezTo>
                <a:cubicBezTo>
                  <a:pt x="598365" y="232337"/>
                  <a:pt x="602187" y="230308"/>
                  <a:pt x="605340" y="227441"/>
                </a:cubicBezTo>
                <a:cubicBezTo>
                  <a:pt x="609235" y="223726"/>
                  <a:pt x="614840" y="219535"/>
                  <a:pt x="607620" y="221726"/>
                </a:cubicBezTo>
                <a:cubicBezTo>
                  <a:pt x="600401" y="223917"/>
                  <a:pt x="599926" y="224107"/>
                  <a:pt x="597171" y="227632"/>
                </a:cubicBezTo>
                <a:cubicBezTo>
                  <a:pt x="594416" y="231156"/>
                  <a:pt x="594891" y="229441"/>
                  <a:pt x="594891" y="229441"/>
                </a:cubicBezTo>
                <a:cubicBezTo>
                  <a:pt x="593087" y="228765"/>
                  <a:pt x="591248" y="228194"/>
                  <a:pt x="589382" y="227727"/>
                </a:cubicBezTo>
                <a:cubicBezTo>
                  <a:pt x="587292" y="227251"/>
                  <a:pt x="586437" y="225631"/>
                  <a:pt x="583872" y="225536"/>
                </a:cubicBezTo>
                <a:cubicBezTo>
                  <a:pt x="581307" y="225441"/>
                  <a:pt x="578838" y="227632"/>
                  <a:pt x="572663" y="231442"/>
                </a:cubicBezTo>
                <a:cubicBezTo>
                  <a:pt x="566489" y="235252"/>
                  <a:pt x="570003" y="234775"/>
                  <a:pt x="574468" y="234109"/>
                </a:cubicBezTo>
                <a:cubicBezTo>
                  <a:pt x="578933" y="233442"/>
                  <a:pt x="581307" y="234585"/>
                  <a:pt x="578458" y="236014"/>
                </a:cubicBezTo>
                <a:cubicBezTo>
                  <a:pt x="575608" y="237442"/>
                  <a:pt x="573328" y="237633"/>
                  <a:pt x="563829" y="241252"/>
                </a:cubicBezTo>
                <a:cubicBezTo>
                  <a:pt x="554330" y="244872"/>
                  <a:pt x="555470" y="243157"/>
                  <a:pt x="553095" y="243538"/>
                </a:cubicBezTo>
                <a:cubicBezTo>
                  <a:pt x="550720" y="243919"/>
                  <a:pt x="558319" y="240586"/>
                  <a:pt x="549295" y="242395"/>
                </a:cubicBezTo>
                <a:cubicBezTo>
                  <a:pt x="545249" y="242919"/>
                  <a:pt x="541288" y="243976"/>
                  <a:pt x="537516" y="245539"/>
                </a:cubicBezTo>
                <a:close/>
                <a:moveTo>
                  <a:pt x="505979" y="259159"/>
                </a:moveTo>
                <a:cubicBezTo>
                  <a:pt x="507404" y="258112"/>
                  <a:pt x="491825" y="266779"/>
                  <a:pt x="489070" y="268684"/>
                </a:cubicBezTo>
                <a:cubicBezTo>
                  <a:pt x="486316" y="270589"/>
                  <a:pt x="490495" y="268684"/>
                  <a:pt x="494580" y="267446"/>
                </a:cubicBezTo>
                <a:cubicBezTo>
                  <a:pt x="498669" y="265236"/>
                  <a:pt x="502439" y="262484"/>
                  <a:pt x="505789" y="259255"/>
                </a:cubicBezTo>
                <a:close/>
                <a:moveTo>
                  <a:pt x="536091" y="242110"/>
                </a:moveTo>
                <a:cubicBezTo>
                  <a:pt x="532482" y="243919"/>
                  <a:pt x="532197" y="244300"/>
                  <a:pt x="537516" y="242681"/>
                </a:cubicBezTo>
                <a:cubicBezTo>
                  <a:pt x="542836" y="241062"/>
                  <a:pt x="546445" y="238966"/>
                  <a:pt x="545875" y="238490"/>
                </a:cubicBezTo>
                <a:cubicBezTo>
                  <a:pt x="542383" y="239214"/>
                  <a:pt x="539019" y="240471"/>
                  <a:pt x="535901" y="242205"/>
                </a:cubicBezTo>
                <a:close/>
                <a:moveTo>
                  <a:pt x="570003" y="221536"/>
                </a:moveTo>
                <a:cubicBezTo>
                  <a:pt x="564555" y="223688"/>
                  <a:pt x="559227" y="226136"/>
                  <a:pt x="554045" y="228870"/>
                </a:cubicBezTo>
                <a:cubicBezTo>
                  <a:pt x="553258" y="229565"/>
                  <a:pt x="553182" y="230765"/>
                  <a:pt x="553877" y="231556"/>
                </a:cubicBezTo>
                <a:cubicBezTo>
                  <a:pt x="553929" y="231623"/>
                  <a:pt x="553985" y="231670"/>
                  <a:pt x="554045" y="231727"/>
                </a:cubicBezTo>
                <a:cubicBezTo>
                  <a:pt x="554995" y="232394"/>
                  <a:pt x="555470" y="232299"/>
                  <a:pt x="565064" y="228298"/>
                </a:cubicBezTo>
                <a:cubicBezTo>
                  <a:pt x="574658" y="224298"/>
                  <a:pt x="581877" y="220488"/>
                  <a:pt x="579028" y="221155"/>
                </a:cubicBezTo>
                <a:cubicBezTo>
                  <a:pt x="576178" y="221821"/>
                  <a:pt x="574658" y="221917"/>
                  <a:pt x="572093" y="222679"/>
                </a:cubicBezTo>
                <a:cubicBezTo>
                  <a:pt x="569528" y="223441"/>
                  <a:pt x="574848" y="221155"/>
                  <a:pt x="581592" y="218488"/>
                </a:cubicBezTo>
                <a:cubicBezTo>
                  <a:pt x="588337" y="215821"/>
                  <a:pt x="589477" y="213916"/>
                  <a:pt x="569813" y="221631"/>
                </a:cubicBezTo>
                <a:close/>
                <a:moveTo>
                  <a:pt x="538371" y="233823"/>
                </a:moveTo>
                <a:cubicBezTo>
                  <a:pt x="535616" y="235156"/>
                  <a:pt x="534666" y="235442"/>
                  <a:pt x="539511" y="234490"/>
                </a:cubicBezTo>
                <a:cubicBezTo>
                  <a:pt x="543104" y="233899"/>
                  <a:pt x="546572" y="232708"/>
                  <a:pt x="549770" y="230965"/>
                </a:cubicBezTo>
                <a:cubicBezTo>
                  <a:pt x="549770" y="230965"/>
                  <a:pt x="546065" y="230108"/>
                  <a:pt x="538181" y="233918"/>
                </a:cubicBezTo>
                <a:close/>
                <a:moveTo>
                  <a:pt x="562404" y="220964"/>
                </a:moveTo>
                <a:cubicBezTo>
                  <a:pt x="559266" y="222364"/>
                  <a:pt x="556302" y="224117"/>
                  <a:pt x="553570" y="226203"/>
                </a:cubicBezTo>
                <a:cubicBezTo>
                  <a:pt x="556811" y="225165"/>
                  <a:pt x="559984" y="223926"/>
                  <a:pt x="563069" y="222488"/>
                </a:cubicBezTo>
                <a:cubicBezTo>
                  <a:pt x="565605" y="221774"/>
                  <a:pt x="568058" y="220783"/>
                  <a:pt x="570383" y="219535"/>
                </a:cubicBezTo>
                <a:cubicBezTo>
                  <a:pt x="575224" y="217487"/>
                  <a:pt x="580170" y="215716"/>
                  <a:pt x="585202" y="214201"/>
                </a:cubicBezTo>
                <a:cubicBezTo>
                  <a:pt x="590902" y="212011"/>
                  <a:pt x="592516" y="210296"/>
                  <a:pt x="592041" y="209534"/>
                </a:cubicBezTo>
                <a:cubicBezTo>
                  <a:pt x="581729" y="212334"/>
                  <a:pt x="571733" y="216192"/>
                  <a:pt x="562214" y="221059"/>
                </a:cubicBezTo>
                <a:close/>
                <a:moveTo>
                  <a:pt x="614175" y="208105"/>
                </a:moveTo>
                <a:cubicBezTo>
                  <a:pt x="612465" y="208867"/>
                  <a:pt x="612560" y="209534"/>
                  <a:pt x="613225" y="210201"/>
                </a:cubicBezTo>
                <a:cubicBezTo>
                  <a:pt x="613890" y="210868"/>
                  <a:pt x="614460" y="210201"/>
                  <a:pt x="616929" y="210201"/>
                </a:cubicBezTo>
                <a:cubicBezTo>
                  <a:pt x="618706" y="209829"/>
                  <a:pt x="620530" y="209667"/>
                  <a:pt x="622344" y="209725"/>
                </a:cubicBezTo>
                <a:cubicBezTo>
                  <a:pt x="622344" y="209725"/>
                  <a:pt x="623199" y="209725"/>
                  <a:pt x="624909" y="208296"/>
                </a:cubicBezTo>
                <a:cubicBezTo>
                  <a:pt x="626619" y="206867"/>
                  <a:pt x="624909" y="207629"/>
                  <a:pt x="622439" y="207248"/>
                </a:cubicBezTo>
                <a:cubicBezTo>
                  <a:pt x="619637" y="206353"/>
                  <a:pt x="616587" y="206619"/>
                  <a:pt x="613985" y="208010"/>
                </a:cubicBezTo>
                <a:close/>
                <a:moveTo>
                  <a:pt x="627948" y="211058"/>
                </a:moveTo>
                <a:cubicBezTo>
                  <a:pt x="624975" y="211811"/>
                  <a:pt x="622097" y="212925"/>
                  <a:pt x="619399" y="214392"/>
                </a:cubicBezTo>
                <a:cubicBezTo>
                  <a:pt x="617689" y="215154"/>
                  <a:pt x="619399" y="215059"/>
                  <a:pt x="620064" y="216011"/>
                </a:cubicBezTo>
                <a:cubicBezTo>
                  <a:pt x="620729" y="216964"/>
                  <a:pt x="619399" y="217535"/>
                  <a:pt x="625479" y="216011"/>
                </a:cubicBezTo>
                <a:cubicBezTo>
                  <a:pt x="631558" y="214487"/>
                  <a:pt x="633648" y="213249"/>
                  <a:pt x="634978" y="211534"/>
                </a:cubicBezTo>
                <a:cubicBezTo>
                  <a:pt x="636308" y="209820"/>
                  <a:pt x="631463" y="210296"/>
                  <a:pt x="627473" y="211153"/>
                </a:cubicBezTo>
                <a:close/>
                <a:moveTo>
                  <a:pt x="650557" y="206105"/>
                </a:moveTo>
                <a:cubicBezTo>
                  <a:pt x="647488" y="205972"/>
                  <a:pt x="644430" y="206562"/>
                  <a:pt x="641627" y="207820"/>
                </a:cubicBezTo>
                <a:cubicBezTo>
                  <a:pt x="637448" y="209629"/>
                  <a:pt x="640297" y="209344"/>
                  <a:pt x="640012" y="209725"/>
                </a:cubicBezTo>
                <a:cubicBezTo>
                  <a:pt x="639727" y="210106"/>
                  <a:pt x="644857" y="208201"/>
                  <a:pt x="644382" y="209153"/>
                </a:cubicBezTo>
                <a:cubicBezTo>
                  <a:pt x="643907" y="210106"/>
                  <a:pt x="645142" y="210010"/>
                  <a:pt x="639442" y="212011"/>
                </a:cubicBezTo>
                <a:cubicBezTo>
                  <a:pt x="636184" y="212954"/>
                  <a:pt x="633002" y="214163"/>
                  <a:pt x="629943" y="215630"/>
                </a:cubicBezTo>
                <a:cubicBezTo>
                  <a:pt x="627473" y="216964"/>
                  <a:pt x="634218" y="214201"/>
                  <a:pt x="635738" y="214582"/>
                </a:cubicBezTo>
                <a:cubicBezTo>
                  <a:pt x="639328" y="214373"/>
                  <a:pt x="642843" y="213468"/>
                  <a:pt x="646092" y="211915"/>
                </a:cubicBezTo>
                <a:lnTo>
                  <a:pt x="659391" y="207153"/>
                </a:lnTo>
                <a:cubicBezTo>
                  <a:pt x="659391" y="207153"/>
                  <a:pt x="654641" y="209820"/>
                  <a:pt x="652456" y="211344"/>
                </a:cubicBezTo>
                <a:cubicBezTo>
                  <a:pt x="650272" y="212868"/>
                  <a:pt x="648847" y="214487"/>
                  <a:pt x="651316" y="214297"/>
                </a:cubicBezTo>
                <a:cubicBezTo>
                  <a:pt x="653786" y="214106"/>
                  <a:pt x="654926" y="212487"/>
                  <a:pt x="663000" y="210010"/>
                </a:cubicBezTo>
                <a:cubicBezTo>
                  <a:pt x="666905" y="208944"/>
                  <a:pt x="670647" y="207343"/>
                  <a:pt x="674115" y="205248"/>
                </a:cubicBezTo>
                <a:cubicBezTo>
                  <a:pt x="674115" y="205248"/>
                  <a:pt x="672690" y="205248"/>
                  <a:pt x="674115" y="203533"/>
                </a:cubicBezTo>
                <a:cubicBezTo>
                  <a:pt x="675539" y="201819"/>
                  <a:pt x="675064" y="201819"/>
                  <a:pt x="675064" y="201819"/>
                </a:cubicBezTo>
                <a:cubicBezTo>
                  <a:pt x="676138" y="201724"/>
                  <a:pt x="677221" y="201724"/>
                  <a:pt x="678294" y="201819"/>
                </a:cubicBezTo>
                <a:cubicBezTo>
                  <a:pt x="678294" y="201819"/>
                  <a:pt x="678294" y="201057"/>
                  <a:pt x="678294" y="199819"/>
                </a:cubicBezTo>
                <a:cubicBezTo>
                  <a:pt x="678294" y="198580"/>
                  <a:pt x="678959" y="198199"/>
                  <a:pt x="678294" y="196485"/>
                </a:cubicBezTo>
                <a:cubicBezTo>
                  <a:pt x="677629" y="194770"/>
                  <a:pt x="678294" y="194199"/>
                  <a:pt x="672785" y="196009"/>
                </a:cubicBezTo>
                <a:cubicBezTo>
                  <a:pt x="667275" y="197818"/>
                  <a:pt x="662335" y="199914"/>
                  <a:pt x="657396" y="201438"/>
                </a:cubicBezTo>
                <a:cubicBezTo>
                  <a:pt x="652456" y="202962"/>
                  <a:pt x="650177" y="204010"/>
                  <a:pt x="653406" y="203533"/>
                </a:cubicBezTo>
                <a:cubicBezTo>
                  <a:pt x="654936" y="203210"/>
                  <a:pt x="656531" y="203381"/>
                  <a:pt x="657966" y="204010"/>
                </a:cubicBezTo>
                <a:cubicBezTo>
                  <a:pt x="659296" y="204010"/>
                  <a:pt x="657966" y="206200"/>
                  <a:pt x="657966" y="206105"/>
                </a:cubicBezTo>
                <a:close/>
                <a:moveTo>
                  <a:pt x="616359" y="223822"/>
                </a:moveTo>
                <a:lnTo>
                  <a:pt x="616359" y="223822"/>
                </a:lnTo>
                <a:cubicBezTo>
                  <a:pt x="614526" y="224565"/>
                  <a:pt x="612892" y="225736"/>
                  <a:pt x="611610" y="227251"/>
                </a:cubicBezTo>
                <a:cubicBezTo>
                  <a:pt x="611040" y="228013"/>
                  <a:pt x="614650" y="226489"/>
                  <a:pt x="620539" y="224012"/>
                </a:cubicBezTo>
                <a:cubicBezTo>
                  <a:pt x="626429" y="221536"/>
                  <a:pt x="624434" y="220393"/>
                  <a:pt x="616169" y="223917"/>
                </a:cubicBezTo>
                <a:close/>
                <a:moveTo>
                  <a:pt x="695678" y="195818"/>
                </a:moveTo>
                <a:cubicBezTo>
                  <a:pt x="691384" y="197780"/>
                  <a:pt x="687195" y="199980"/>
                  <a:pt x="683139" y="202390"/>
                </a:cubicBezTo>
                <a:cubicBezTo>
                  <a:pt x="680004" y="204295"/>
                  <a:pt x="682189" y="203724"/>
                  <a:pt x="688363" y="202962"/>
                </a:cubicBezTo>
                <a:cubicBezTo>
                  <a:pt x="694367" y="202267"/>
                  <a:pt x="700209" y="200552"/>
                  <a:pt x="705652" y="197914"/>
                </a:cubicBezTo>
                <a:cubicBezTo>
                  <a:pt x="709356" y="195723"/>
                  <a:pt x="708122" y="190198"/>
                  <a:pt x="695488" y="195913"/>
                </a:cubicBezTo>
                <a:close/>
                <a:moveTo>
                  <a:pt x="732249" y="176768"/>
                </a:moveTo>
                <a:cubicBezTo>
                  <a:pt x="727129" y="178730"/>
                  <a:pt x="721810" y="180140"/>
                  <a:pt x="716386" y="180959"/>
                </a:cubicBezTo>
                <a:cubicBezTo>
                  <a:pt x="706887" y="182674"/>
                  <a:pt x="694443" y="186293"/>
                  <a:pt x="691118" y="187341"/>
                </a:cubicBezTo>
                <a:cubicBezTo>
                  <a:pt x="687793" y="188389"/>
                  <a:pt x="688933" y="188484"/>
                  <a:pt x="691118" y="189532"/>
                </a:cubicBezTo>
                <a:cubicBezTo>
                  <a:pt x="693303" y="190579"/>
                  <a:pt x="694063" y="191056"/>
                  <a:pt x="701757" y="188198"/>
                </a:cubicBezTo>
                <a:cubicBezTo>
                  <a:pt x="707286" y="185321"/>
                  <a:pt x="713489" y="184007"/>
                  <a:pt x="719711" y="184388"/>
                </a:cubicBezTo>
                <a:cubicBezTo>
                  <a:pt x="723700" y="185626"/>
                  <a:pt x="726075" y="185722"/>
                  <a:pt x="721135" y="188008"/>
                </a:cubicBezTo>
                <a:cubicBezTo>
                  <a:pt x="716196" y="190294"/>
                  <a:pt x="717336" y="191437"/>
                  <a:pt x="718856" y="192865"/>
                </a:cubicBezTo>
                <a:cubicBezTo>
                  <a:pt x="720376" y="194294"/>
                  <a:pt x="726360" y="192865"/>
                  <a:pt x="734624" y="190103"/>
                </a:cubicBezTo>
                <a:cubicBezTo>
                  <a:pt x="742889" y="187341"/>
                  <a:pt x="795609" y="172863"/>
                  <a:pt x="804158" y="170101"/>
                </a:cubicBezTo>
                <a:cubicBezTo>
                  <a:pt x="811587" y="167348"/>
                  <a:pt x="818854" y="164167"/>
                  <a:pt x="825911" y="160576"/>
                </a:cubicBezTo>
                <a:cubicBezTo>
                  <a:pt x="830756" y="158385"/>
                  <a:pt x="833891" y="156099"/>
                  <a:pt x="828476" y="156385"/>
                </a:cubicBezTo>
                <a:cubicBezTo>
                  <a:pt x="821779" y="156794"/>
                  <a:pt x="815139" y="157823"/>
                  <a:pt x="808623" y="159433"/>
                </a:cubicBezTo>
                <a:cubicBezTo>
                  <a:pt x="801879" y="161242"/>
                  <a:pt x="795704" y="163909"/>
                  <a:pt x="785350" y="167053"/>
                </a:cubicBezTo>
                <a:cubicBezTo>
                  <a:pt x="774996" y="170196"/>
                  <a:pt x="776516" y="171244"/>
                  <a:pt x="767302" y="173911"/>
                </a:cubicBezTo>
                <a:cubicBezTo>
                  <a:pt x="762210" y="175977"/>
                  <a:pt x="756881" y="177416"/>
                  <a:pt x="751438" y="178197"/>
                </a:cubicBezTo>
                <a:cubicBezTo>
                  <a:pt x="741084" y="179721"/>
                  <a:pt x="733864" y="180007"/>
                  <a:pt x="739279" y="178197"/>
                </a:cubicBezTo>
                <a:cubicBezTo>
                  <a:pt x="744693" y="176387"/>
                  <a:pt x="748778" y="174958"/>
                  <a:pt x="746593" y="174863"/>
                </a:cubicBezTo>
                <a:cubicBezTo>
                  <a:pt x="741616" y="174473"/>
                  <a:pt x="736610" y="175225"/>
                  <a:pt x="731965" y="177054"/>
                </a:cubicBezTo>
                <a:close/>
                <a:moveTo>
                  <a:pt x="637258" y="192389"/>
                </a:moveTo>
                <a:cubicBezTo>
                  <a:pt x="642197" y="191437"/>
                  <a:pt x="643242" y="191532"/>
                  <a:pt x="637258" y="193913"/>
                </a:cubicBezTo>
                <a:cubicBezTo>
                  <a:pt x="631273" y="196294"/>
                  <a:pt x="625574" y="199438"/>
                  <a:pt x="631653" y="197247"/>
                </a:cubicBezTo>
                <a:cubicBezTo>
                  <a:pt x="637733" y="195056"/>
                  <a:pt x="642577" y="194008"/>
                  <a:pt x="649987" y="192103"/>
                </a:cubicBezTo>
                <a:cubicBezTo>
                  <a:pt x="657396" y="190198"/>
                  <a:pt x="656921" y="190008"/>
                  <a:pt x="659486" y="190579"/>
                </a:cubicBezTo>
                <a:cubicBezTo>
                  <a:pt x="663542" y="190703"/>
                  <a:pt x="667570" y="189789"/>
                  <a:pt x="671170" y="187912"/>
                </a:cubicBezTo>
                <a:cubicBezTo>
                  <a:pt x="676679" y="185912"/>
                  <a:pt x="677439" y="185531"/>
                  <a:pt x="674779" y="185245"/>
                </a:cubicBezTo>
                <a:cubicBezTo>
                  <a:pt x="671901" y="184283"/>
                  <a:pt x="668880" y="183797"/>
                  <a:pt x="665850" y="183817"/>
                </a:cubicBezTo>
                <a:cubicBezTo>
                  <a:pt x="661870" y="183950"/>
                  <a:pt x="657909" y="184559"/>
                  <a:pt x="654071" y="185626"/>
                </a:cubicBezTo>
                <a:cubicBezTo>
                  <a:pt x="649322" y="187246"/>
                  <a:pt x="648277" y="187627"/>
                  <a:pt x="645332" y="186865"/>
                </a:cubicBezTo>
                <a:cubicBezTo>
                  <a:pt x="642387" y="186103"/>
                  <a:pt x="638872" y="188103"/>
                  <a:pt x="632698" y="190484"/>
                </a:cubicBezTo>
                <a:cubicBezTo>
                  <a:pt x="628746" y="192113"/>
                  <a:pt x="624937" y="194056"/>
                  <a:pt x="621299" y="196294"/>
                </a:cubicBezTo>
                <a:cubicBezTo>
                  <a:pt x="615410" y="199438"/>
                  <a:pt x="632128" y="193723"/>
                  <a:pt x="636973" y="192675"/>
                </a:cubicBezTo>
                <a:close/>
                <a:moveTo>
                  <a:pt x="717336" y="151717"/>
                </a:moveTo>
                <a:cubicBezTo>
                  <a:pt x="709546" y="156289"/>
                  <a:pt x="703277" y="160099"/>
                  <a:pt x="710211" y="158290"/>
                </a:cubicBezTo>
                <a:cubicBezTo>
                  <a:pt x="717146" y="156480"/>
                  <a:pt x="720566" y="155146"/>
                  <a:pt x="720566" y="155813"/>
                </a:cubicBezTo>
                <a:cubicBezTo>
                  <a:pt x="720566" y="156480"/>
                  <a:pt x="718666" y="157528"/>
                  <a:pt x="708122" y="160576"/>
                </a:cubicBezTo>
                <a:cubicBezTo>
                  <a:pt x="697577" y="163624"/>
                  <a:pt x="700332" y="163528"/>
                  <a:pt x="704892" y="164290"/>
                </a:cubicBezTo>
                <a:cubicBezTo>
                  <a:pt x="709451" y="165052"/>
                  <a:pt x="710591" y="164290"/>
                  <a:pt x="719616" y="161338"/>
                </a:cubicBezTo>
                <a:cubicBezTo>
                  <a:pt x="726151" y="158937"/>
                  <a:pt x="732810" y="156870"/>
                  <a:pt x="739564" y="155146"/>
                </a:cubicBezTo>
                <a:cubicBezTo>
                  <a:pt x="746688" y="153718"/>
                  <a:pt x="749063" y="153718"/>
                  <a:pt x="741464" y="156385"/>
                </a:cubicBezTo>
                <a:cubicBezTo>
                  <a:pt x="733864" y="159052"/>
                  <a:pt x="717621" y="164957"/>
                  <a:pt x="720660" y="165052"/>
                </a:cubicBezTo>
                <a:cubicBezTo>
                  <a:pt x="726607" y="165205"/>
                  <a:pt x="732563" y="164757"/>
                  <a:pt x="738424" y="163719"/>
                </a:cubicBezTo>
                <a:cubicBezTo>
                  <a:pt x="743364" y="162576"/>
                  <a:pt x="745168" y="160766"/>
                  <a:pt x="756092" y="158099"/>
                </a:cubicBezTo>
                <a:cubicBezTo>
                  <a:pt x="767017" y="155432"/>
                  <a:pt x="764072" y="156575"/>
                  <a:pt x="765592" y="155146"/>
                </a:cubicBezTo>
                <a:cubicBezTo>
                  <a:pt x="767111" y="153718"/>
                  <a:pt x="775091" y="149431"/>
                  <a:pt x="776516" y="148098"/>
                </a:cubicBezTo>
                <a:cubicBezTo>
                  <a:pt x="780059" y="145926"/>
                  <a:pt x="783897" y="144288"/>
                  <a:pt x="787915" y="143240"/>
                </a:cubicBezTo>
                <a:cubicBezTo>
                  <a:pt x="794184" y="141145"/>
                  <a:pt x="796464" y="140002"/>
                  <a:pt x="791145" y="140764"/>
                </a:cubicBezTo>
                <a:cubicBezTo>
                  <a:pt x="787630" y="141649"/>
                  <a:pt x="784030" y="142192"/>
                  <a:pt x="780410" y="142383"/>
                </a:cubicBezTo>
                <a:cubicBezTo>
                  <a:pt x="781265" y="141621"/>
                  <a:pt x="785540" y="139144"/>
                  <a:pt x="783545" y="138954"/>
                </a:cubicBezTo>
                <a:cubicBezTo>
                  <a:pt x="780572" y="139182"/>
                  <a:pt x="777618" y="139630"/>
                  <a:pt x="774711" y="140287"/>
                </a:cubicBezTo>
                <a:cubicBezTo>
                  <a:pt x="771766" y="140287"/>
                  <a:pt x="769296" y="139716"/>
                  <a:pt x="765782" y="140287"/>
                </a:cubicBezTo>
                <a:cubicBezTo>
                  <a:pt x="762267" y="140859"/>
                  <a:pt x="758752" y="141430"/>
                  <a:pt x="754668" y="141430"/>
                </a:cubicBezTo>
                <a:cubicBezTo>
                  <a:pt x="747980" y="140945"/>
                  <a:pt x="741264" y="141621"/>
                  <a:pt x="734814" y="143431"/>
                </a:cubicBezTo>
                <a:cubicBezTo>
                  <a:pt x="728564" y="145469"/>
                  <a:pt x="722617" y="148355"/>
                  <a:pt x="717146" y="152003"/>
                </a:cubicBezTo>
                <a:close/>
                <a:moveTo>
                  <a:pt x="692353" y="179435"/>
                </a:moveTo>
                <a:cubicBezTo>
                  <a:pt x="689693" y="180578"/>
                  <a:pt x="683519" y="182483"/>
                  <a:pt x="687318" y="182483"/>
                </a:cubicBezTo>
                <a:cubicBezTo>
                  <a:pt x="691118" y="182483"/>
                  <a:pt x="689883" y="182959"/>
                  <a:pt x="695963" y="180483"/>
                </a:cubicBezTo>
                <a:cubicBezTo>
                  <a:pt x="702042" y="178006"/>
                  <a:pt x="711446" y="173625"/>
                  <a:pt x="712396" y="172863"/>
                </a:cubicBezTo>
                <a:cubicBezTo>
                  <a:pt x="713346" y="172101"/>
                  <a:pt x="707552" y="172863"/>
                  <a:pt x="703467" y="173625"/>
                </a:cubicBezTo>
                <a:cubicBezTo>
                  <a:pt x="699382" y="174387"/>
                  <a:pt x="697008" y="174101"/>
                  <a:pt x="688363" y="175911"/>
                </a:cubicBezTo>
                <a:cubicBezTo>
                  <a:pt x="675919" y="178197"/>
                  <a:pt x="695013" y="177816"/>
                  <a:pt x="692353" y="179435"/>
                </a:cubicBezTo>
                <a:close/>
                <a:moveTo>
                  <a:pt x="1006681" y="66564"/>
                </a:moveTo>
                <a:cubicBezTo>
                  <a:pt x="997182" y="67802"/>
                  <a:pt x="962510" y="73136"/>
                  <a:pt x="950636" y="76089"/>
                </a:cubicBezTo>
                <a:cubicBezTo>
                  <a:pt x="938762" y="79042"/>
                  <a:pt x="940567" y="76660"/>
                  <a:pt x="924323" y="80851"/>
                </a:cubicBezTo>
                <a:cubicBezTo>
                  <a:pt x="908079" y="85042"/>
                  <a:pt x="883762" y="90376"/>
                  <a:pt x="875972" y="92758"/>
                </a:cubicBezTo>
                <a:cubicBezTo>
                  <a:pt x="868183" y="95139"/>
                  <a:pt x="879107" y="93329"/>
                  <a:pt x="882812" y="92758"/>
                </a:cubicBezTo>
                <a:cubicBezTo>
                  <a:pt x="886516" y="92186"/>
                  <a:pt x="863813" y="96568"/>
                  <a:pt x="844815" y="102283"/>
                </a:cubicBezTo>
                <a:cubicBezTo>
                  <a:pt x="825816" y="107998"/>
                  <a:pt x="813563" y="112379"/>
                  <a:pt x="831801" y="109903"/>
                </a:cubicBezTo>
                <a:cubicBezTo>
                  <a:pt x="850039" y="107426"/>
                  <a:pt x="852319" y="107426"/>
                  <a:pt x="852319" y="107426"/>
                </a:cubicBezTo>
                <a:cubicBezTo>
                  <a:pt x="852319" y="107426"/>
                  <a:pt x="828096" y="112284"/>
                  <a:pt x="818312" y="113617"/>
                </a:cubicBezTo>
                <a:cubicBezTo>
                  <a:pt x="809668" y="114503"/>
                  <a:pt x="801252" y="116894"/>
                  <a:pt x="793424" y="120666"/>
                </a:cubicBezTo>
                <a:cubicBezTo>
                  <a:pt x="779479" y="124514"/>
                  <a:pt x="765896" y="129619"/>
                  <a:pt x="752863" y="135906"/>
                </a:cubicBezTo>
                <a:cubicBezTo>
                  <a:pt x="752863" y="137620"/>
                  <a:pt x="766352" y="135906"/>
                  <a:pt x="775946" y="134191"/>
                </a:cubicBezTo>
                <a:cubicBezTo>
                  <a:pt x="785540" y="132477"/>
                  <a:pt x="806913" y="124666"/>
                  <a:pt x="808623" y="124666"/>
                </a:cubicBezTo>
                <a:cubicBezTo>
                  <a:pt x="810333" y="124666"/>
                  <a:pt x="799124" y="129524"/>
                  <a:pt x="799124" y="129524"/>
                </a:cubicBezTo>
                <a:lnTo>
                  <a:pt x="821827" y="122095"/>
                </a:lnTo>
                <a:cubicBezTo>
                  <a:pt x="833891" y="118094"/>
                  <a:pt x="843485" y="114760"/>
                  <a:pt x="854979" y="110760"/>
                </a:cubicBezTo>
                <a:lnTo>
                  <a:pt x="868658" y="105902"/>
                </a:lnTo>
                <a:cubicBezTo>
                  <a:pt x="868658" y="105902"/>
                  <a:pt x="847380" y="115427"/>
                  <a:pt x="833416" y="120475"/>
                </a:cubicBezTo>
                <a:cubicBezTo>
                  <a:pt x="819452" y="125524"/>
                  <a:pt x="801689" y="131143"/>
                  <a:pt x="793614" y="133334"/>
                </a:cubicBezTo>
                <a:cubicBezTo>
                  <a:pt x="785540" y="135525"/>
                  <a:pt x="785920" y="136954"/>
                  <a:pt x="793614" y="136287"/>
                </a:cubicBezTo>
                <a:cubicBezTo>
                  <a:pt x="798848" y="136039"/>
                  <a:pt x="804092" y="136258"/>
                  <a:pt x="809288" y="136954"/>
                </a:cubicBezTo>
                <a:cubicBezTo>
                  <a:pt x="812993" y="136954"/>
                  <a:pt x="812898" y="138287"/>
                  <a:pt x="812898" y="138287"/>
                </a:cubicBezTo>
                <a:cubicBezTo>
                  <a:pt x="803655" y="138830"/>
                  <a:pt x="794602" y="141230"/>
                  <a:pt x="786300" y="145336"/>
                </a:cubicBezTo>
                <a:cubicBezTo>
                  <a:pt x="770626" y="152575"/>
                  <a:pt x="771671" y="153908"/>
                  <a:pt x="774996" y="153337"/>
                </a:cubicBezTo>
                <a:cubicBezTo>
                  <a:pt x="780591" y="151889"/>
                  <a:pt x="786319" y="151003"/>
                  <a:pt x="792094" y="150670"/>
                </a:cubicBezTo>
                <a:cubicBezTo>
                  <a:pt x="798611" y="149184"/>
                  <a:pt x="804975" y="147079"/>
                  <a:pt x="811093" y="144383"/>
                </a:cubicBezTo>
                <a:cubicBezTo>
                  <a:pt x="805469" y="147612"/>
                  <a:pt x="799513" y="150231"/>
                  <a:pt x="793329" y="152194"/>
                </a:cubicBezTo>
                <a:cubicBezTo>
                  <a:pt x="787288" y="152898"/>
                  <a:pt x="781284" y="153984"/>
                  <a:pt x="775376" y="155432"/>
                </a:cubicBezTo>
                <a:cubicBezTo>
                  <a:pt x="763787" y="158956"/>
                  <a:pt x="763977" y="159718"/>
                  <a:pt x="768156" y="159814"/>
                </a:cubicBezTo>
                <a:cubicBezTo>
                  <a:pt x="772336" y="159909"/>
                  <a:pt x="776041" y="159147"/>
                  <a:pt x="766827" y="162862"/>
                </a:cubicBezTo>
                <a:cubicBezTo>
                  <a:pt x="757612" y="166576"/>
                  <a:pt x="753528" y="168196"/>
                  <a:pt x="752388" y="170005"/>
                </a:cubicBezTo>
                <a:cubicBezTo>
                  <a:pt x="751248" y="171815"/>
                  <a:pt x="762647" y="168577"/>
                  <a:pt x="769866" y="166672"/>
                </a:cubicBezTo>
                <a:cubicBezTo>
                  <a:pt x="777086" y="164767"/>
                  <a:pt x="784020" y="162576"/>
                  <a:pt x="797224" y="158956"/>
                </a:cubicBezTo>
                <a:cubicBezTo>
                  <a:pt x="810428" y="155337"/>
                  <a:pt x="809478" y="154289"/>
                  <a:pt x="814417" y="152956"/>
                </a:cubicBezTo>
                <a:cubicBezTo>
                  <a:pt x="819357" y="151622"/>
                  <a:pt x="823917" y="150955"/>
                  <a:pt x="821257" y="152956"/>
                </a:cubicBezTo>
                <a:cubicBezTo>
                  <a:pt x="818597" y="154956"/>
                  <a:pt x="822872" y="152956"/>
                  <a:pt x="838165" y="147526"/>
                </a:cubicBezTo>
                <a:cubicBezTo>
                  <a:pt x="853459" y="142097"/>
                  <a:pt x="847665" y="141049"/>
                  <a:pt x="847665" y="140383"/>
                </a:cubicBezTo>
                <a:cubicBezTo>
                  <a:pt x="844739" y="140154"/>
                  <a:pt x="841785" y="140373"/>
                  <a:pt x="838925" y="141049"/>
                </a:cubicBezTo>
                <a:cubicBezTo>
                  <a:pt x="835886" y="141049"/>
                  <a:pt x="851084" y="133525"/>
                  <a:pt x="849849" y="132477"/>
                </a:cubicBezTo>
                <a:cubicBezTo>
                  <a:pt x="848615" y="131429"/>
                  <a:pt x="865998" y="128095"/>
                  <a:pt x="875782" y="122952"/>
                </a:cubicBezTo>
                <a:cubicBezTo>
                  <a:pt x="885566" y="117808"/>
                  <a:pt x="883762" y="115522"/>
                  <a:pt x="878157" y="116380"/>
                </a:cubicBezTo>
                <a:cubicBezTo>
                  <a:pt x="872553" y="117237"/>
                  <a:pt x="888986" y="113617"/>
                  <a:pt x="894591" y="111331"/>
                </a:cubicBezTo>
                <a:cubicBezTo>
                  <a:pt x="900195" y="109045"/>
                  <a:pt x="912164" y="105331"/>
                  <a:pt x="917484" y="102473"/>
                </a:cubicBezTo>
                <a:cubicBezTo>
                  <a:pt x="922803" y="99616"/>
                  <a:pt x="924798" y="98473"/>
                  <a:pt x="913589" y="101425"/>
                </a:cubicBezTo>
                <a:cubicBezTo>
                  <a:pt x="902380" y="104378"/>
                  <a:pt x="930118" y="96187"/>
                  <a:pt x="944176" y="90662"/>
                </a:cubicBezTo>
                <a:lnTo>
                  <a:pt x="977898" y="77422"/>
                </a:lnTo>
                <a:cubicBezTo>
                  <a:pt x="981508" y="75994"/>
                  <a:pt x="984263" y="75708"/>
                  <a:pt x="968969" y="79327"/>
                </a:cubicBezTo>
                <a:cubicBezTo>
                  <a:pt x="953676" y="82947"/>
                  <a:pt x="936007" y="86185"/>
                  <a:pt x="946171" y="83614"/>
                </a:cubicBezTo>
                <a:cubicBezTo>
                  <a:pt x="956335" y="81042"/>
                  <a:pt x="986258" y="73517"/>
                  <a:pt x="994712" y="70183"/>
                </a:cubicBezTo>
                <a:cubicBezTo>
                  <a:pt x="1003166" y="66850"/>
                  <a:pt x="1006681" y="66183"/>
                  <a:pt x="1006681" y="66183"/>
                </a:cubicBezTo>
                <a:close/>
                <a:moveTo>
                  <a:pt x="792949" y="179435"/>
                </a:moveTo>
                <a:cubicBezTo>
                  <a:pt x="776516" y="183340"/>
                  <a:pt x="753053" y="188960"/>
                  <a:pt x="745453" y="195247"/>
                </a:cubicBezTo>
                <a:cubicBezTo>
                  <a:pt x="737427" y="202524"/>
                  <a:pt x="729818" y="210258"/>
                  <a:pt x="722655" y="218392"/>
                </a:cubicBezTo>
                <a:cubicBezTo>
                  <a:pt x="720945" y="220774"/>
                  <a:pt x="740229" y="218392"/>
                  <a:pt x="754573" y="214106"/>
                </a:cubicBezTo>
                <a:cubicBezTo>
                  <a:pt x="766048" y="211820"/>
                  <a:pt x="777323" y="208639"/>
                  <a:pt x="788295" y="204581"/>
                </a:cubicBezTo>
                <a:cubicBezTo>
                  <a:pt x="784210" y="204581"/>
                  <a:pt x="788295" y="202771"/>
                  <a:pt x="801974" y="199342"/>
                </a:cubicBezTo>
                <a:cubicBezTo>
                  <a:pt x="815652" y="195913"/>
                  <a:pt x="817267" y="194389"/>
                  <a:pt x="817742" y="193342"/>
                </a:cubicBezTo>
                <a:cubicBezTo>
                  <a:pt x="818217" y="192294"/>
                  <a:pt x="819547" y="194008"/>
                  <a:pt x="828191" y="193342"/>
                </a:cubicBezTo>
                <a:cubicBezTo>
                  <a:pt x="835534" y="193580"/>
                  <a:pt x="842830" y="194627"/>
                  <a:pt x="849944" y="196485"/>
                </a:cubicBezTo>
                <a:cubicBezTo>
                  <a:pt x="857259" y="197342"/>
                  <a:pt x="874737" y="196485"/>
                  <a:pt x="869988" y="199819"/>
                </a:cubicBezTo>
                <a:cubicBezTo>
                  <a:pt x="865238" y="203152"/>
                  <a:pt x="869988" y="209344"/>
                  <a:pt x="839305" y="218869"/>
                </a:cubicBezTo>
                <a:cubicBezTo>
                  <a:pt x="808623" y="228394"/>
                  <a:pt x="807673" y="227822"/>
                  <a:pt x="806913" y="230203"/>
                </a:cubicBezTo>
                <a:cubicBezTo>
                  <a:pt x="806153" y="232585"/>
                  <a:pt x="806913" y="233347"/>
                  <a:pt x="818787" y="230203"/>
                </a:cubicBezTo>
                <a:cubicBezTo>
                  <a:pt x="830661" y="227060"/>
                  <a:pt x="848330" y="219345"/>
                  <a:pt x="852794" y="220678"/>
                </a:cubicBezTo>
                <a:cubicBezTo>
                  <a:pt x="858199" y="221621"/>
                  <a:pt x="863728" y="221621"/>
                  <a:pt x="869133" y="220678"/>
                </a:cubicBezTo>
                <a:cubicBezTo>
                  <a:pt x="873787" y="220107"/>
                  <a:pt x="862578" y="223822"/>
                  <a:pt x="859634" y="224965"/>
                </a:cubicBezTo>
                <a:cubicBezTo>
                  <a:pt x="866825" y="224660"/>
                  <a:pt x="873987" y="223964"/>
                  <a:pt x="881102" y="222869"/>
                </a:cubicBezTo>
                <a:cubicBezTo>
                  <a:pt x="897060" y="221631"/>
                  <a:pt x="917484" y="217059"/>
                  <a:pt x="908174" y="217345"/>
                </a:cubicBezTo>
                <a:cubicBezTo>
                  <a:pt x="902541" y="217145"/>
                  <a:pt x="896965" y="216249"/>
                  <a:pt x="891551" y="214678"/>
                </a:cubicBezTo>
                <a:cubicBezTo>
                  <a:pt x="887561" y="214678"/>
                  <a:pt x="891551" y="214678"/>
                  <a:pt x="899055" y="213344"/>
                </a:cubicBezTo>
                <a:cubicBezTo>
                  <a:pt x="904764" y="212601"/>
                  <a:pt x="910540" y="212601"/>
                  <a:pt x="916249" y="213344"/>
                </a:cubicBezTo>
                <a:cubicBezTo>
                  <a:pt x="919289" y="213344"/>
                  <a:pt x="921568" y="211725"/>
                  <a:pt x="925748" y="207058"/>
                </a:cubicBezTo>
                <a:cubicBezTo>
                  <a:pt x="929928" y="202390"/>
                  <a:pt x="925748" y="203152"/>
                  <a:pt x="913969" y="203057"/>
                </a:cubicBezTo>
                <a:cubicBezTo>
                  <a:pt x="902190" y="202962"/>
                  <a:pt x="898580" y="201533"/>
                  <a:pt x="898105" y="199533"/>
                </a:cubicBezTo>
                <a:cubicBezTo>
                  <a:pt x="897630" y="197533"/>
                  <a:pt x="906180" y="195151"/>
                  <a:pt x="910264" y="192675"/>
                </a:cubicBezTo>
                <a:cubicBezTo>
                  <a:pt x="914349" y="190198"/>
                  <a:pt x="922233" y="192675"/>
                  <a:pt x="927743" y="193532"/>
                </a:cubicBezTo>
                <a:cubicBezTo>
                  <a:pt x="933252" y="194389"/>
                  <a:pt x="937242" y="198009"/>
                  <a:pt x="943511" y="193532"/>
                </a:cubicBezTo>
                <a:cubicBezTo>
                  <a:pt x="949145" y="189503"/>
                  <a:pt x="954084" y="184579"/>
                  <a:pt x="958140" y="178959"/>
                </a:cubicBezTo>
                <a:cubicBezTo>
                  <a:pt x="958805" y="177244"/>
                  <a:pt x="953011" y="180102"/>
                  <a:pt x="932492" y="181435"/>
                </a:cubicBezTo>
                <a:cubicBezTo>
                  <a:pt x="911974" y="182769"/>
                  <a:pt x="901430" y="183912"/>
                  <a:pt x="899340" y="184388"/>
                </a:cubicBezTo>
                <a:cubicBezTo>
                  <a:pt x="904755" y="181826"/>
                  <a:pt x="910302" y="179569"/>
                  <a:pt x="915964" y="177625"/>
                </a:cubicBezTo>
                <a:cubicBezTo>
                  <a:pt x="926128" y="173720"/>
                  <a:pt x="930213" y="172958"/>
                  <a:pt x="912449" y="171053"/>
                </a:cubicBezTo>
                <a:cubicBezTo>
                  <a:pt x="900670" y="168929"/>
                  <a:pt x="888587" y="169224"/>
                  <a:pt x="876922" y="171910"/>
                </a:cubicBezTo>
                <a:cubicBezTo>
                  <a:pt x="863908" y="174673"/>
                  <a:pt x="862388" y="170863"/>
                  <a:pt x="853649" y="171910"/>
                </a:cubicBezTo>
                <a:cubicBezTo>
                  <a:pt x="840474" y="175034"/>
                  <a:pt x="827555" y="179140"/>
                  <a:pt x="814987" y="184198"/>
                </a:cubicBezTo>
                <a:cubicBezTo>
                  <a:pt x="808433" y="186388"/>
                  <a:pt x="810048" y="186769"/>
                  <a:pt x="803873" y="184769"/>
                </a:cubicBezTo>
                <a:cubicBezTo>
                  <a:pt x="797699" y="182769"/>
                  <a:pt x="792949" y="179435"/>
                  <a:pt x="792949" y="179435"/>
                </a:cubicBezTo>
                <a:close/>
                <a:moveTo>
                  <a:pt x="807863" y="175435"/>
                </a:moveTo>
                <a:cubicBezTo>
                  <a:pt x="799409" y="178006"/>
                  <a:pt x="810143" y="179816"/>
                  <a:pt x="820782" y="177244"/>
                </a:cubicBezTo>
                <a:cubicBezTo>
                  <a:pt x="828562" y="175177"/>
                  <a:pt x="836209" y="172634"/>
                  <a:pt x="843675" y="169624"/>
                </a:cubicBezTo>
                <a:cubicBezTo>
                  <a:pt x="831620" y="170215"/>
                  <a:pt x="819652" y="172034"/>
                  <a:pt x="807958" y="175054"/>
                </a:cubicBezTo>
                <a:close/>
                <a:moveTo>
                  <a:pt x="743269" y="243538"/>
                </a:moveTo>
                <a:cubicBezTo>
                  <a:pt x="739953" y="246367"/>
                  <a:pt x="736952" y="249568"/>
                  <a:pt x="734339" y="253063"/>
                </a:cubicBezTo>
                <a:cubicBezTo>
                  <a:pt x="732943" y="255054"/>
                  <a:pt x="731281" y="256854"/>
                  <a:pt x="729400" y="258397"/>
                </a:cubicBezTo>
                <a:cubicBezTo>
                  <a:pt x="727405" y="260302"/>
                  <a:pt x="733674" y="256873"/>
                  <a:pt x="736239" y="258397"/>
                </a:cubicBezTo>
                <a:cubicBezTo>
                  <a:pt x="738804" y="259921"/>
                  <a:pt x="736904" y="260874"/>
                  <a:pt x="744598" y="256207"/>
                </a:cubicBezTo>
                <a:cubicBezTo>
                  <a:pt x="751913" y="251549"/>
                  <a:pt x="760035" y="248320"/>
                  <a:pt x="768536" y="246682"/>
                </a:cubicBezTo>
                <a:cubicBezTo>
                  <a:pt x="777181" y="245253"/>
                  <a:pt x="783925" y="243824"/>
                  <a:pt x="781740" y="242491"/>
                </a:cubicBezTo>
                <a:cubicBezTo>
                  <a:pt x="779555" y="241157"/>
                  <a:pt x="775376" y="242491"/>
                  <a:pt x="770436" y="241538"/>
                </a:cubicBezTo>
                <a:cubicBezTo>
                  <a:pt x="764984" y="240624"/>
                  <a:pt x="759398" y="240786"/>
                  <a:pt x="754003" y="242014"/>
                </a:cubicBezTo>
                <a:cubicBezTo>
                  <a:pt x="746783" y="242681"/>
                  <a:pt x="747638" y="239443"/>
                  <a:pt x="743269" y="243157"/>
                </a:cubicBezTo>
                <a:close/>
                <a:moveTo>
                  <a:pt x="707932" y="480425"/>
                </a:moveTo>
                <a:cubicBezTo>
                  <a:pt x="706032" y="478330"/>
                  <a:pt x="703277" y="474805"/>
                  <a:pt x="685134" y="479282"/>
                </a:cubicBezTo>
                <a:cubicBezTo>
                  <a:pt x="673573" y="482149"/>
                  <a:pt x="662497" y="486702"/>
                  <a:pt x="652266" y="492808"/>
                </a:cubicBezTo>
                <a:cubicBezTo>
                  <a:pt x="644857" y="496237"/>
                  <a:pt x="658061" y="492331"/>
                  <a:pt x="667560" y="487569"/>
                </a:cubicBezTo>
                <a:cubicBezTo>
                  <a:pt x="672661" y="484578"/>
                  <a:pt x="678380" y="482816"/>
                  <a:pt x="684279" y="482425"/>
                </a:cubicBezTo>
                <a:cubicBezTo>
                  <a:pt x="685229" y="482425"/>
                  <a:pt x="680859" y="484711"/>
                  <a:pt x="679624" y="484330"/>
                </a:cubicBezTo>
                <a:cubicBezTo>
                  <a:pt x="678389" y="483949"/>
                  <a:pt x="677059" y="486997"/>
                  <a:pt x="686558" y="485473"/>
                </a:cubicBezTo>
                <a:cubicBezTo>
                  <a:pt x="696058" y="483949"/>
                  <a:pt x="698147" y="484045"/>
                  <a:pt x="698432" y="485473"/>
                </a:cubicBezTo>
                <a:cubicBezTo>
                  <a:pt x="698717" y="486902"/>
                  <a:pt x="698432" y="488426"/>
                  <a:pt x="699857" y="489474"/>
                </a:cubicBezTo>
                <a:cubicBezTo>
                  <a:pt x="701282" y="490522"/>
                  <a:pt x="702137" y="490998"/>
                  <a:pt x="697672" y="493189"/>
                </a:cubicBezTo>
                <a:cubicBezTo>
                  <a:pt x="693208" y="495379"/>
                  <a:pt x="694633" y="494808"/>
                  <a:pt x="697672" y="494713"/>
                </a:cubicBezTo>
                <a:cubicBezTo>
                  <a:pt x="703571" y="494455"/>
                  <a:pt x="709413" y="493427"/>
                  <a:pt x="715056" y="491665"/>
                </a:cubicBezTo>
                <a:cubicBezTo>
                  <a:pt x="723890" y="489188"/>
                  <a:pt x="726550" y="489093"/>
                  <a:pt x="721705" y="487093"/>
                </a:cubicBezTo>
                <a:cubicBezTo>
                  <a:pt x="716937" y="485111"/>
                  <a:pt x="712330" y="482749"/>
                  <a:pt x="707932" y="480044"/>
                </a:cubicBezTo>
                <a:close/>
                <a:moveTo>
                  <a:pt x="729495" y="490998"/>
                </a:moveTo>
                <a:cubicBezTo>
                  <a:pt x="733579" y="491950"/>
                  <a:pt x="731300" y="495189"/>
                  <a:pt x="730445" y="496713"/>
                </a:cubicBezTo>
                <a:cubicBezTo>
                  <a:pt x="729590" y="498237"/>
                  <a:pt x="724650" y="498808"/>
                  <a:pt x="715246" y="500618"/>
                </a:cubicBezTo>
                <a:cubicBezTo>
                  <a:pt x="705842" y="502428"/>
                  <a:pt x="707172" y="502618"/>
                  <a:pt x="715246" y="502237"/>
                </a:cubicBezTo>
                <a:cubicBezTo>
                  <a:pt x="723320" y="501856"/>
                  <a:pt x="728640" y="499475"/>
                  <a:pt x="727310" y="502714"/>
                </a:cubicBezTo>
                <a:cubicBezTo>
                  <a:pt x="725980" y="505952"/>
                  <a:pt x="735099" y="500428"/>
                  <a:pt x="739279" y="497570"/>
                </a:cubicBezTo>
                <a:cubicBezTo>
                  <a:pt x="743459" y="494713"/>
                  <a:pt x="742794" y="496237"/>
                  <a:pt x="757612" y="492712"/>
                </a:cubicBezTo>
                <a:cubicBezTo>
                  <a:pt x="772431" y="489188"/>
                  <a:pt x="775186" y="489569"/>
                  <a:pt x="773856" y="487093"/>
                </a:cubicBezTo>
                <a:cubicBezTo>
                  <a:pt x="772526" y="484616"/>
                  <a:pt x="781740" y="481949"/>
                  <a:pt x="769201" y="482902"/>
                </a:cubicBezTo>
                <a:cubicBezTo>
                  <a:pt x="756662" y="483854"/>
                  <a:pt x="724840" y="489569"/>
                  <a:pt x="729495" y="490617"/>
                </a:cubicBezTo>
                <a:close/>
                <a:moveTo>
                  <a:pt x="685798" y="506809"/>
                </a:moveTo>
                <a:cubicBezTo>
                  <a:pt x="681239" y="505476"/>
                  <a:pt x="674304" y="507476"/>
                  <a:pt x="673260" y="510143"/>
                </a:cubicBezTo>
                <a:cubicBezTo>
                  <a:pt x="672215" y="512810"/>
                  <a:pt x="674304" y="512048"/>
                  <a:pt x="679339" y="511000"/>
                </a:cubicBezTo>
                <a:cubicBezTo>
                  <a:pt x="684374" y="509953"/>
                  <a:pt x="688743" y="507190"/>
                  <a:pt x="685798" y="506428"/>
                </a:cubicBezTo>
                <a:close/>
                <a:moveTo>
                  <a:pt x="791714" y="485854"/>
                </a:moveTo>
                <a:cubicBezTo>
                  <a:pt x="785825" y="486616"/>
                  <a:pt x="783830" y="489283"/>
                  <a:pt x="787345" y="490045"/>
                </a:cubicBezTo>
                <a:cubicBezTo>
                  <a:pt x="793073" y="489731"/>
                  <a:pt x="798696" y="488407"/>
                  <a:pt x="803968" y="486140"/>
                </a:cubicBezTo>
                <a:cubicBezTo>
                  <a:pt x="810333" y="484235"/>
                  <a:pt x="802069" y="484235"/>
                  <a:pt x="791714" y="485473"/>
                </a:cubicBezTo>
                <a:close/>
                <a:moveTo>
                  <a:pt x="836456" y="202390"/>
                </a:moveTo>
                <a:cubicBezTo>
                  <a:pt x="828761" y="205343"/>
                  <a:pt x="824202" y="207248"/>
                  <a:pt x="829141" y="208677"/>
                </a:cubicBezTo>
                <a:cubicBezTo>
                  <a:pt x="834081" y="210106"/>
                  <a:pt x="837121" y="210963"/>
                  <a:pt x="840445" y="208105"/>
                </a:cubicBezTo>
                <a:cubicBezTo>
                  <a:pt x="843770" y="205248"/>
                  <a:pt x="849470" y="197437"/>
                  <a:pt x="836456" y="202390"/>
                </a:cubicBezTo>
                <a:close/>
                <a:moveTo>
                  <a:pt x="763882" y="251539"/>
                </a:moveTo>
                <a:cubicBezTo>
                  <a:pt x="752578" y="255349"/>
                  <a:pt x="748968" y="256492"/>
                  <a:pt x="749633" y="258397"/>
                </a:cubicBezTo>
                <a:cubicBezTo>
                  <a:pt x="750298" y="260302"/>
                  <a:pt x="753433" y="259064"/>
                  <a:pt x="761507" y="255445"/>
                </a:cubicBezTo>
                <a:cubicBezTo>
                  <a:pt x="769581" y="251825"/>
                  <a:pt x="776231" y="247348"/>
                  <a:pt x="763977" y="251539"/>
                </a:cubicBezTo>
                <a:close/>
                <a:moveTo>
                  <a:pt x="785160" y="248682"/>
                </a:moveTo>
                <a:cubicBezTo>
                  <a:pt x="783165" y="249444"/>
                  <a:pt x="781930" y="251254"/>
                  <a:pt x="783735" y="252111"/>
                </a:cubicBezTo>
                <a:cubicBezTo>
                  <a:pt x="785540" y="252968"/>
                  <a:pt x="791049" y="249634"/>
                  <a:pt x="793899" y="247253"/>
                </a:cubicBezTo>
                <a:cubicBezTo>
                  <a:pt x="796749" y="244872"/>
                  <a:pt x="792569" y="246110"/>
                  <a:pt x="785255" y="248682"/>
                </a:cubicBezTo>
                <a:close/>
                <a:moveTo>
                  <a:pt x="719901" y="174387"/>
                </a:moveTo>
                <a:cubicBezTo>
                  <a:pt x="710401" y="177340"/>
                  <a:pt x="694823" y="182959"/>
                  <a:pt x="702897" y="180578"/>
                </a:cubicBezTo>
                <a:cubicBezTo>
                  <a:pt x="710971" y="178197"/>
                  <a:pt x="717336" y="176863"/>
                  <a:pt x="730730" y="172863"/>
                </a:cubicBezTo>
                <a:cubicBezTo>
                  <a:pt x="744123" y="168862"/>
                  <a:pt x="745548" y="168100"/>
                  <a:pt x="746973" y="165814"/>
                </a:cubicBezTo>
                <a:cubicBezTo>
                  <a:pt x="748398" y="163528"/>
                  <a:pt x="738044" y="169053"/>
                  <a:pt x="719996" y="174387"/>
                </a:cubicBezTo>
                <a:close/>
                <a:moveTo>
                  <a:pt x="669555" y="173339"/>
                </a:moveTo>
                <a:cubicBezTo>
                  <a:pt x="659106" y="177435"/>
                  <a:pt x="661101" y="177435"/>
                  <a:pt x="671740" y="175720"/>
                </a:cubicBezTo>
                <a:cubicBezTo>
                  <a:pt x="682379" y="174006"/>
                  <a:pt x="683044" y="173149"/>
                  <a:pt x="683614" y="170101"/>
                </a:cubicBezTo>
                <a:cubicBezTo>
                  <a:pt x="684184" y="167053"/>
                  <a:pt x="675729" y="170958"/>
                  <a:pt x="669650" y="173339"/>
                </a:cubicBezTo>
                <a:close/>
                <a:moveTo>
                  <a:pt x="1353496" y="111712"/>
                </a:moveTo>
                <a:cubicBezTo>
                  <a:pt x="1340103" y="114284"/>
                  <a:pt x="1335733" y="114189"/>
                  <a:pt x="1332883" y="116570"/>
                </a:cubicBezTo>
                <a:cubicBezTo>
                  <a:pt x="1330033" y="118951"/>
                  <a:pt x="1324999" y="118475"/>
                  <a:pt x="1321959" y="119047"/>
                </a:cubicBezTo>
                <a:cubicBezTo>
                  <a:pt x="1318919" y="119618"/>
                  <a:pt x="1313695" y="126190"/>
                  <a:pt x="1311795" y="125619"/>
                </a:cubicBezTo>
                <a:cubicBezTo>
                  <a:pt x="1309867" y="124971"/>
                  <a:pt x="1308043" y="124038"/>
                  <a:pt x="1306380" y="122857"/>
                </a:cubicBezTo>
                <a:cubicBezTo>
                  <a:pt x="1303721" y="121237"/>
                  <a:pt x="1307710" y="121047"/>
                  <a:pt x="1302296" y="119618"/>
                </a:cubicBezTo>
                <a:cubicBezTo>
                  <a:pt x="1296330" y="118646"/>
                  <a:pt x="1290213" y="119066"/>
                  <a:pt x="1284437" y="120856"/>
                </a:cubicBezTo>
                <a:cubicBezTo>
                  <a:pt x="1283392" y="121904"/>
                  <a:pt x="1292037" y="121523"/>
                  <a:pt x="1288902" y="122857"/>
                </a:cubicBezTo>
                <a:cubicBezTo>
                  <a:pt x="1285767" y="124190"/>
                  <a:pt x="1278358" y="126476"/>
                  <a:pt x="1275508" y="127524"/>
                </a:cubicBezTo>
                <a:cubicBezTo>
                  <a:pt x="1272658" y="128572"/>
                  <a:pt x="1280543" y="127524"/>
                  <a:pt x="1285577" y="126190"/>
                </a:cubicBezTo>
                <a:cubicBezTo>
                  <a:pt x="1288921" y="125409"/>
                  <a:pt x="1292436" y="125781"/>
                  <a:pt x="1295551" y="127238"/>
                </a:cubicBezTo>
                <a:cubicBezTo>
                  <a:pt x="1297356" y="128095"/>
                  <a:pt x="1292892" y="129715"/>
                  <a:pt x="1290612" y="130572"/>
                </a:cubicBezTo>
                <a:cubicBezTo>
                  <a:pt x="1288332" y="131429"/>
                  <a:pt x="1297831" y="130000"/>
                  <a:pt x="1301536" y="129810"/>
                </a:cubicBezTo>
                <a:cubicBezTo>
                  <a:pt x="1305241" y="129619"/>
                  <a:pt x="1307045" y="129810"/>
                  <a:pt x="1304196" y="132001"/>
                </a:cubicBezTo>
                <a:cubicBezTo>
                  <a:pt x="1301346" y="134191"/>
                  <a:pt x="1315310" y="130858"/>
                  <a:pt x="1323194" y="129810"/>
                </a:cubicBezTo>
                <a:cubicBezTo>
                  <a:pt x="1330261" y="129667"/>
                  <a:pt x="1337310" y="129000"/>
                  <a:pt x="1344282" y="127810"/>
                </a:cubicBezTo>
                <a:cubicBezTo>
                  <a:pt x="1353734" y="126257"/>
                  <a:pt x="1363062" y="124066"/>
                  <a:pt x="1372210" y="121237"/>
                </a:cubicBezTo>
                <a:cubicBezTo>
                  <a:pt x="1383039" y="117713"/>
                  <a:pt x="1382184" y="118380"/>
                  <a:pt x="1389308" y="116094"/>
                </a:cubicBezTo>
                <a:cubicBezTo>
                  <a:pt x="1396433" y="113808"/>
                  <a:pt x="1394818" y="113427"/>
                  <a:pt x="1395388" y="111712"/>
                </a:cubicBezTo>
                <a:cubicBezTo>
                  <a:pt x="1395958" y="109998"/>
                  <a:pt x="1399852" y="111712"/>
                  <a:pt x="1398523" y="109236"/>
                </a:cubicBezTo>
                <a:cubicBezTo>
                  <a:pt x="1397193" y="106759"/>
                  <a:pt x="1389023" y="108379"/>
                  <a:pt x="1382659" y="109236"/>
                </a:cubicBezTo>
                <a:cubicBezTo>
                  <a:pt x="1376294" y="110093"/>
                  <a:pt x="1377149" y="108188"/>
                  <a:pt x="1374300" y="107998"/>
                </a:cubicBezTo>
                <a:cubicBezTo>
                  <a:pt x="1371450" y="107807"/>
                  <a:pt x="1367365" y="109045"/>
                  <a:pt x="1353781" y="111712"/>
                </a:cubicBezTo>
                <a:close/>
                <a:moveTo>
                  <a:pt x="2353666" y="423847"/>
                </a:moveTo>
                <a:cubicBezTo>
                  <a:pt x="2353115" y="425256"/>
                  <a:pt x="2353115" y="426818"/>
                  <a:pt x="2353666" y="428228"/>
                </a:cubicBezTo>
                <a:cubicBezTo>
                  <a:pt x="2354217" y="430733"/>
                  <a:pt x="2354986" y="433181"/>
                  <a:pt x="2355946" y="435562"/>
                </a:cubicBezTo>
                <a:cubicBezTo>
                  <a:pt x="2356706" y="438010"/>
                  <a:pt x="2358567" y="439953"/>
                  <a:pt x="2360980" y="440801"/>
                </a:cubicBezTo>
                <a:cubicBezTo>
                  <a:pt x="2363963" y="442144"/>
                  <a:pt x="2367212" y="442763"/>
                  <a:pt x="2370479" y="442611"/>
                </a:cubicBezTo>
                <a:cubicBezTo>
                  <a:pt x="2374849" y="442611"/>
                  <a:pt x="2378554" y="441468"/>
                  <a:pt x="2375324" y="438229"/>
                </a:cubicBezTo>
                <a:cubicBezTo>
                  <a:pt x="2372094" y="434991"/>
                  <a:pt x="2365825" y="430419"/>
                  <a:pt x="2363070" y="427942"/>
                </a:cubicBezTo>
                <a:cubicBezTo>
                  <a:pt x="2360315" y="425466"/>
                  <a:pt x="2354521" y="422037"/>
                  <a:pt x="2353951" y="423847"/>
                </a:cubicBezTo>
                <a:close/>
                <a:moveTo>
                  <a:pt x="2348916" y="419941"/>
                </a:moveTo>
                <a:cubicBezTo>
                  <a:pt x="2349771" y="420989"/>
                  <a:pt x="2350341" y="420894"/>
                  <a:pt x="2351576" y="421846"/>
                </a:cubicBezTo>
                <a:cubicBezTo>
                  <a:pt x="2352811" y="422799"/>
                  <a:pt x="2353761" y="421846"/>
                  <a:pt x="2352051" y="421084"/>
                </a:cubicBezTo>
                <a:cubicBezTo>
                  <a:pt x="2350341" y="420322"/>
                  <a:pt x="2350436" y="419846"/>
                  <a:pt x="2350436" y="419846"/>
                </a:cubicBezTo>
                <a:cubicBezTo>
                  <a:pt x="2350436" y="419846"/>
                  <a:pt x="2348536" y="419275"/>
                  <a:pt x="2348821" y="419846"/>
                </a:cubicBezTo>
                <a:moveTo>
                  <a:pt x="2853608" y="701881"/>
                </a:moveTo>
                <a:cubicBezTo>
                  <a:pt x="2853608" y="701881"/>
                  <a:pt x="2853608" y="701881"/>
                  <a:pt x="2853608" y="701881"/>
                </a:cubicBezTo>
                <a:cubicBezTo>
                  <a:pt x="2847528" y="704453"/>
                  <a:pt x="2838789" y="699976"/>
                  <a:pt x="2825111" y="697690"/>
                </a:cubicBezTo>
                <a:cubicBezTo>
                  <a:pt x="2811432" y="695404"/>
                  <a:pt x="2788634" y="695976"/>
                  <a:pt x="2788254" y="699500"/>
                </a:cubicBezTo>
                <a:cubicBezTo>
                  <a:pt x="2787874" y="703024"/>
                  <a:pt x="2789963" y="704358"/>
                  <a:pt x="2788254" y="703120"/>
                </a:cubicBezTo>
                <a:cubicBezTo>
                  <a:pt x="2786069" y="701662"/>
                  <a:pt x="2784008" y="700043"/>
                  <a:pt x="2782079" y="698262"/>
                </a:cubicBezTo>
                <a:cubicBezTo>
                  <a:pt x="2780664" y="701005"/>
                  <a:pt x="2780664" y="704282"/>
                  <a:pt x="2782079" y="707025"/>
                </a:cubicBezTo>
                <a:cubicBezTo>
                  <a:pt x="2785537" y="711673"/>
                  <a:pt x="2788529" y="716645"/>
                  <a:pt x="2791008" y="721884"/>
                </a:cubicBezTo>
                <a:cubicBezTo>
                  <a:pt x="2792813" y="727885"/>
                  <a:pt x="2790533" y="730266"/>
                  <a:pt x="2792338" y="734552"/>
                </a:cubicBezTo>
                <a:cubicBezTo>
                  <a:pt x="2794143" y="738838"/>
                  <a:pt x="2807727" y="750840"/>
                  <a:pt x="2812382" y="756936"/>
                </a:cubicBezTo>
                <a:cubicBezTo>
                  <a:pt x="2816808" y="761413"/>
                  <a:pt x="2820465" y="766594"/>
                  <a:pt x="2823211" y="772271"/>
                </a:cubicBezTo>
                <a:cubicBezTo>
                  <a:pt x="2827960" y="782272"/>
                  <a:pt x="2837079" y="790178"/>
                  <a:pt x="2831380" y="792559"/>
                </a:cubicBezTo>
                <a:cubicBezTo>
                  <a:pt x="2825680" y="794941"/>
                  <a:pt x="2819886" y="791988"/>
                  <a:pt x="2830620" y="800560"/>
                </a:cubicBezTo>
                <a:cubicBezTo>
                  <a:pt x="2839654" y="809238"/>
                  <a:pt x="2851005" y="815095"/>
                  <a:pt x="2863297" y="817420"/>
                </a:cubicBezTo>
                <a:cubicBezTo>
                  <a:pt x="2876596" y="819325"/>
                  <a:pt x="2871656" y="814753"/>
                  <a:pt x="2882296" y="817420"/>
                </a:cubicBezTo>
                <a:cubicBezTo>
                  <a:pt x="2889639" y="818696"/>
                  <a:pt x="2896905" y="820420"/>
                  <a:pt x="2904049" y="822563"/>
                </a:cubicBezTo>
                <a:cubicBezTo>
                  <a:pt x="2913548" y="825897"/>
                  <a:pt x="2920387" y="829231"/>
                  <a:pt x="2922192" y="825802"/>
                </a:cubicBezTo>
                <a:cubicBezTo>
                  <a:pt x="2923997" y="822373"/>
                  <a:pt x="2921622" y="821611"/>
                  <a:pt x="2929982" y="822087"/>
                </a:cubicBezTo>
                <a:cubicBezTo>
                  <a:pt x="2938341" y="822563"/>
                  <a:pt x="2937106" y="821325"/>
                  <a:pt x="2943090" y="823039"/>
                </a:cubicBezTo>
                <a:cubicBezTo>
                  <a:pt x="2949075" y="824754"/>
                  <a:pt x="2954394" y="829612"/>
                  <a:pt x="2961234" y="828278"/>
                </a:cubicBezTo>
                <a:cubicBezTo>
                  <a:pt x="2968073" y="826945"/>
                  <a:pt x="2961234" y="823992"/>
                  <a:pt x="2980232" y="831898"/>
                </a:cubicBezTo>
                <a:cubicBezTo>
                  <a:pt x="2992382" y="836765"/>
                  <a:pt x="3004056" y="842756"/>
                  <a:pt x="3015094" y="849805"/>
                </a:cubicBezTo>
                <a:cubicBezTo>
                  <a:pt x="3023824" y="855310"/>
                  <a:pt x="3031965" y="861701"/>
                  <a:pt x="3039412" y="868855"/>
                </a:cubicBezTo>
                <a:cubicBezTo>
                  <a:pt x="3042575" y="872684"/>
                  <a:pt x="3046043" y="876246"/>
                  <a:pt x="3049766" y="879523"/>
                </a:cubicBezTo>
                <a:cubicBezTo>
                  <a:pt x="3051695" y="880551"/>
                  <a:pt x="3054012" y="880551"/>
                  <a:pt x="3055941" y="879523"/>
                </a:cubicBezTo>
                <a:cubicBezTo>
                  <a:pt x="3060329" y="878389"/>
                  <a:pt x="3064813" y="877656"/>
                  <a:pt x="3069335" y="877332"/>
                </a:cubicBezTo>
                <a:cubicBezTo>
                  <a:pt x="3069335" y="877332"/>
                  <a:pt x="3071139" y="884095"/>
                  <a:pt x="3069335" y="885428"/>
                </a:cubicBezTo>
                <a:cubicBezTo>
                  <a:pt x="3067530" y="886762"/>
                  <a:pt x="3068670" y="890476"/>
                  <a:pt x="3069335" y="891810"/>
                </a:cubicBezTo>
                <a:cubicBezTo>
                  <a:pt x="3070000" y="893143"/>
                  <a:pt x="3075129" y="890953"/>
                  <a:pt x="3075984" y="891143"/>
                </a:cubicBezTo>
                <a:cubicBezTo>
                  <a:pt x="3076839" y="891334"/>
                  <a:pt x="3081209" y="901811"/>
                  <a:pt x="3082539" y="903145"/>
                </a:cubicBezTo>
                <a:cubicBezTo>
                  <a:pt x="3085312" y="905040"/>
                  <a:pt x="3087886" y="907212"/>
                  <a:pt x="3090233" y="909622"/>
                </a:cubicBezTo>
                <a:cubicBezTo>
                  <a:pt x="3095011" y="914336"/>
                  <a:pt x="3099390" y="919432"/>
                  <a:pt x="3103342" y="924862"/>
                </a:cubicBezTo>
                <a:cubicBezTo>
                  <a:pt x="3110836" y="933987"/>
                  <a:pt x="3119756" y="941835"/>
                  <a:pt x="3129750" y="948103"/>
                </a:cubicBezTo>
                <a:cubicBezTo>
                  <a:pt x="3136019" y="951789"/>
                  <a:pt x="3142554" y="954970"/>
                  <a:pt x="3149318" y="957628"/>
                </a:cubicBezTo>
                <a:cubicBezTo>
                  <a:pt x="3154732" y="959723"/>
                  <a:pt x="3153213" y="954484"/>
                  <a:pt x="3159862" y="959628"/>
                </a:cubicBezTo>
                <a:cubicBezTo>
                  <a:pt x="3166511" y="964771"/>
                  <a:pt x="3161762" y="966010"/>
                  <a:pt x="3175441" y="972201"/>
                </a:cubicBezTo>
                <a:cubicBezTo>
                  <a:pt x="3181587" y="976049"/>
                  <a:pt x="3188901" y="977535"/>
                  <a:pt x="3196054" y="976392"/>
                </a:cubicBezTo>
                <a:cubicBezTo>
                  <a:pt x="3200518" y="976392"/>
                  <a:pt x="3203653" y="983917"/>
                  <a:pt x="3208023" y="979535"/>
                </a:cubicBezTo>
                <a:cubicBezTo>
                  <a:pt x="3212392" y="975154"/>
                  <a:pt x="3214197" y="977725"/>
                  <a:pt x="3212107" y="968677"/>
                </a:cubicBezTo>
                <a:cubicBezTo>
                  <a:pt x="3210017" y="959628"/>
                  <a:pt x="3208973" y="957723"/>
                  <a:pt x="3212582" y="952198"/>
                </a:cubicBezTo>
                <a:cubicBezTo>
                  <a:pt x="3216192" y="946674"/>
                  <a:pt x="3219232" y="952198"/>
                  <a:pt x="3219042" y="941245"/>
                </a:cubicBezTo>
                <a:cubicBezTo>
                  <a:pt x="3220058" y="930958"/>
                  <a:pt x="3218899" y="920566"/>
                  <a:pt x="3215622" y="910765"/>
                </a:cubicBezTo>
                <a:cubicBezTo>
                  <a:pt x="3213494" y="904916"/>
                  <a:pt x="3210654" y="899344"/>
                  <a:pt x="3207168" y="894191"/>
                </a:cubicBezTo>
                <a:cubicBezTo>
                  <a:pt x="3203919" y="885942"/>
                  <a:pt x="3198210" y="878884"/>
                  <a:pt x="3190829" y="873998"/>
                </a:cubicBezTo>
                <a:cubicBezTo>
                  <a:pt x="3179335" y="864473"/>
                  <a:pt x="3177435" y="864473"/>
                  <a:pt x="3172401" y="856853"/>
                </a:cubicBezTo>
                <a:cubicBezTo>
                  <a:pt x="3167366" y="849233"/>
                  <a:pt x="3169741" y="848757"/>
                  <a:pt x="3165181" y="846566"/>
                </a:cubicBezTo>
                <a:cubicBezTo>
                  <a:pt x="3160356" y="845052"/>
                  <a:pt x="3156062" y="842175"/>
                  <a:pt x="3152832" y="838279"/>
                </a:cubicBezTo>
                <a:cubicBezTo>
                  <a:pt x="3149479" y="833326"/>
                  <a:pt x="3145623" y="828726"/>
                  <a:pt x="3141339" y="824563"/>
                </a:cubicBezTo>
                <a:cubicBezTo>
                  <a:pt x="3134470" y="818877"/>
                  <a:pt x="3127166" y="813752"/>
                  <a:pt x="3119490" y="809228"/>
                </a:cubicBezTo>
                <a:cubicBezTo>
                  <a:pt x="3108851" y="801894"/>
                  <a:pt x="3113411" y="803323"/>
                  <a:pt x="3111321" y="798179"/>
                </a:cubicBezTo>
                <a:cubicBezTo>
                  <a:pt x="3109288" y="791521"/>
                  <a:pt x="3104938" y="785806"/>
                  <a:pt x="3099067" y="782082"/>
                </a:cubicBezTo>
                <a:cubicBezTo>
                  <a:pt x="3090708" y="776367"/>
                  <a:pt x="3096597" y="782082"/>
                  <a:pt x="3093178" y="773700"/>
                </a:cubicBezTo>
                <a:cubicBezTo>
                  <a:pt x="3089758" y="765318"/>
                  <a:pt x="3090233" y="766556"/>
                  <a:pt x="3083678" y="762460"/>
                </a:cubicBezTo>
                <a:cubicBezTo>
                  <a:pt x="3078121" y="759698"/>
                  <a:pt x="3073201" y="755812"/>
                  <a:pt x="3069239" y="751030"/>
                </a:cubicBezTo>
                <a:cubicBezTo>
                  <a:pt x="3063350" y="744458"/>
                  <a:pt x="3054991" y="734266"/>
                  <a:pt x="3051856" y="730266"/>
                </a:cubicBezTo>
                <a:cubicBezTo>
                  <a:pt x="3048721" y="726265"/>
                  <a:pt x="3047961" y="728932"/>
                  <a:pt x="3046537" y="730266"/>
                </a:cubicBezTo>
                <a:cubicBezTo>
                  <a:pt x="3044475" y="733219"/>
                  <a:pt x="3044247" y="737095"/>
                  <a:pt x="3045967" y="740267"/>
                </a:cubicBezTo>
                <a:cubicBezTo>
                  <a:pt x="3048056" y="745125"/>
                  <a:pt x="3052426" y="749316"/>
                  <a:pt x="3055466" y="755888"/>
                </a:cubicBezTo>
                <a:cubicBezTo>
                  <a:pt x="3057575" y="760451"/>
                  <a:pt x="3055789" y="765870"/>
                  <a:pt x="3051381" y="768271"/>
                </a:cubicBezTo>
                <a:cubicBezTo>
                  <a:pt x="3048721" y="770271"/>
                  <a:pt x="3043877" y="765318"/>
                  <a:pt x="3039792" y="762746"/>
                </a:cubicBezTo>
                <a:cubicBezTo>
                  <a:pt x="3035707" y="760174"/>
                  <a:pt x="3033428" y="756079"/>
                  <a:pt x="3024688" y="750268"/>
                </a:cubicBezTo>
                <a:cubicBezTo>
                  <a:pt x="3015949" y="744458"/>
                  <a:pt x="3000846" y="736267"/>
                  <a:pt x="2992771" y="729790"/>
                </a:cubicBezTo>
                <a:cubicBezTo>
                  <a:pt x="2984697" y="723313"/>
                  <a:pt x="2989066" y="724932"/>
                  <a:pt x="2989541" y="721789"/>
                </a:cubicBezTo>
                <a:cubicBezTo>
                  <a:pt x="2989684" y="718693"/>
                  <a:pt x="2992154" y="716216"/>
                  <a:pt x="2995241" y="716074"/>
                </a:cubicBezTo>
                <a:cubicBezTo>
                  <a:pt x="2998946" y="715502"/>
                  <a:pt x="2997141" y="713883"/>
                  <a:pt x="2990206" y="709216"/>
                </a:cubicBezTo>
                <a:cubicBezTo>
                  <a:pt x="2982047" y="704320"/>
                  <a:pt x="2973421" y="700234"/>
                  <a:pt x="2964463" y="697024"/>
                </a:cubicBezTo>
                <a:cubicBezTo>
                  <a:pt x="2954109" y="692928"/>
                  <a:pt x="2947840" y="690070"/>
                  <a:pt x="2950025" y="694071"/>
                </a:cubicBezTo>
                <a:cubicBezTo>
                  <a:pt x="2952210" y="698071"/>
                  <a:pt x="2958764" y="701786"/>
                  <a:pt x="2950025" y="697309"/>
                </a:cubicBezTo>
                <a:cubicBezTo>
                  <a:pt x="2944145" y="693442"/>
                  <a:pt x="2937372" y="691147"/>
                  <a:pt x="2930361" y="690642"/>
                </a:cubicBezTo>
                <a:cubicBezTo>
                  <a:pt x="2927607" y="691785"/>
                  <a:pt x="2927417" y="693023"/>
                  <a:pt x="2927417" y="697786"/>
                </a:cubicBezTo>
                <a:cubicBezTo>
                  <a:pt x="2927417" y="702548"/>
                  <a:pt x="2930552" y="704167"/>
                  <a:pt x="2926847" y="702739"/>
                </a:cubicBezTo>
                <a:cubicBezTo>
                  <a:pt x="2923142" y="701310"/>
                  <a:pt x="2906898" y="691309"/>
                  <a:pt x="2901484" y="688165"/>
                </a:cubicBezTo>
                <a:cubicBezTo>
                  <a:pt x="2896069" y="685022"/>
                  <a:pt x="2893410" y="684165"/>
                  <a:pt x="2889040" y="685403"/>
                </a:cubicBezTo>
                <a:cubicBezTo>
                  <a:pt x="2880367" y="687803"/>
                  <a:pt x="2871495" y="689394"/>
                  <a:pt x="2862537" y="690166"/>
                </a:cubicBezTo>
                <a:cubicBezTo>
                  <a:pt x="2855603" y="690356"/>
                  <a:pt x="2855033" y="690451"/>
                  <a:pt x="2853893" y="702072"/>
                </a:cubicBezTo>
                <a:close/>
                <a:moveTo>
                  <a:pt x="2523986" y="476234"/>
                </a:moveTo>
                <a:cubicBezTo>
                  <a:pt x="2519522" y="474996"/>
                  <a:pt x="2516957" y="473853"/>
                  <a:pt x="2523511" y="478425"/>
                </a:cubicBezTo>
                <a:cubicBezTo>
                  <a:pt x="2528071" y="481873"/>
                  <a:pt x="2532830" y="485054"/>
                  <a:pt x="2537760" y="487950"/>
                </a:cubicBezTo>
                <a:cubicBezTo>
                  <a:pt x="2543745" y="491569"/>
                  <a:pt x="2544030" y="487950"/>
                  <a:pt x="2549634" y="493474"/>
                </a:cubicBezTo>
                <a:cubicBezTo>
                  <a:pt x="2555239" y="498999"/>
                  <a:pt x="2553814" y="498808"/>
                  <a:pt x="2558373" y="501475"/>
                </a:cubicBezTo>
                <a:cubicBezTo>
                  <a:pt x="2561774" y="503066"/>
                  <a:pt x="2564966" y="505085"/>
                  <a:pt x="2567872" y="507476"/>
                </a:cubicBezTo>
                <a:cubicBezTo>
                  <a:pt x="2570447" y="510829"/>
                  <a:pt x="2573686" y="513610"/>
                  <a:pt x="2577372" y="515668"/>
                </a:cubicBezTo>
                <a:cubicBezTo>
                  <a:pt x="2581067" y="517344"/>
                  <a:pt x="2584316" y="519849"/>
                  <a:pt x="2586871" y="523002"/>
                </a:cubicBezTo>
                <a:cubicBezTo>
                  <a:pt x="2590956" y="527574"/>
                  <a:pt x="2596370" y="531479"/>
                  <a:pt x="2599505" y="535384"/>
                </a:cubicBezTo>
                <a:cubicBezTo>
                  <a:pt x="2602639" y="539290"/>
                  <a:pt x="2615748" y="545576"/>
                  <a:pt x="2623253" y="551196"/>
                </a:cubicBezTo>
                <a:cubicBezTo>
                  <a:pt x="2630757" y="556816"/>
                  <a:pt x="2643201" y="565864"/>
                  <a:pt x="2644151" y="564626"/>
                </a:cubicBezTo>
                <a:cubicBezTo>
                  <a:pt x="2645101" y="563388"/>
                  <a:pt x="2650135" y="566341"/>
                  <a:pt x="2652985" y="566531"/>
                </a:cubicBezTo>
                <a:cubicBezTo>
                  <a:pt x="2655835" y="566722"/>
                  <a:pt x="2655930" y="564626"/>
                  <a:pt x="2655740" y="559387"/>
                </a:cubicBezTo>
                <a:cubicBezTo>
                  <a:pt x="2655550" y="554149"/>
                  <a:pt x="2650515" y="550434"/>
                  <a:pt x="2647191" y="548243"/>
                </a:cubicBezTo>
                <a:cubicBezTo>
                  <a:pt x="2643866" y="546052"/>
                  <a:pt x="2638356" y="544338"/>
                  <a:pt x="2636457" y="542719"/>
                </a:cubicBezTo>
                <a:cubicBezTo>
                  <a:pt x="2633426" y="539509"/>
                  <a:pt x="2630083" y="536604"/>
                  <a:pt x="2626483" y="534051"/>
                </a:cubicBezTo>
                <a:cubicBezTo>
                  <a:pt x="2622493" y="531765"/>
                  <a:pt x="2622208" y="533003"/>
                  <a:pt x="2620973" y="529765"/>
                </a:cubicBezTo>
                <a:cubicBezTo>
                  <a:pt x="2619738" y="526526"/>
                  <a:pt x="2623918" y="527955"/>
                  <a:pt x="2618123" y="524812"/>
                </a:cubicBezTo>
                <a:cubicBezTo>
                  <a:pt x="2615017" y="523097"/>
                  <a:pt x="2612063" y="521125"/>
                  <a:pt x="2609289" y="518906"/>
                </a:cubicBezTo>
                <a:cubicBezTo>
                  <a:pt x="2607294" y="517573"/>
                  <a:pt x="2595800" y="513286"/>
                  <a:pt x="2592285" y="511000"/>
                </a:cubicBezTo>
                <a:cubicBezTo>
                  <a:pt x="2588771" y="508714"/>
                  <a:pt x="2575852" y="502809"/>
                  <a:pt x="2569013" y="498523"/>
                </a:cubicBezTo>
                <a:cubicBezTo>
                  <a:pt x="2563275" y="495284"/>
                  <a:pt x="2557718" y="491722"/>
                  <a:pt x="2552389" y="487855"/>
                </a:cubicBezTo>
                <a:cubicBezTo>
                  <a:pt x="2549729" y="485188"/>
                  <a:pt x="2543365" y="482044"/>
                  <a:pt x="2524271" y="476425"/>
                </a:cubicBezTo>
                <a:close/>
                <a:moveTo>
                  <a:pt x="2667329" y="571484"/>
                </a:moveTo>
                <a:cubicBezTo>
                  <a:pt x="2662485" y="570055"/>
                  <a:pt x="2659350" y="567769"/>
                  <a:pt x="2657830" y="570151"/>
                </a:cubicBezTo>
                <a:cubicBezTo>
                  <a:pt x="2656310" y="572532"/>
                  <a:pt x="2656215" y="572627"/>
                  <a:pt x="2661344" y="574056"/>
                </a:cubicBezTo>
                <a:cubicBezTo>
                  <a:pt x="2666474" y="575485"/>
                  <a:pt x="2665999" y="576723"/>
                  <a:pt x="2665999" y="577104"/>
                </a:cubicBezTo>
                <a:cubicBezTo>
                  <a:pt x="2665999" y="577485"/>
                  <a:pt x="2663339" y="576056"/>
                  <a:pt x="2674738" y="581390"/>
                </a:cubicBezTo>
                <a:cubicBezTo>
                  <a:pt x="2681255" y="584933"/>
                  <a:pt x="2688379" y="587191"/>
                  <a:pt x="2695732" y="588058"/>
                </a:cubicBezTo>
                <a:cubicBezTo>
                  <a:pt x="2698296" y="588058"/>
                  <a:pt x="2700576" y="591391"/>
                  <a:pt x="2715395" y="597011"/>
                </a:cubicBezTo>
                <a:cubicBezTo>
                  <a:pt x="2730213" y="602631"/>
                  <a:pt x="2737148" y="603012"/>
                  <a:pt x="2746837" y="607298"/>
                </a:cubicBezTo>
                <a:cubicBezTo>
                  <a:pt x="2756526" y="611584"/>
                  <a:pt x="2753582" y="608822"/>
                  <a:pt x="2745887" y="603869"/>
                </a:cubicBezTo>
                <a:cubicBezTo>
                  <a:pt x="2738193" y="598916"/>
                  <a:pt x="2739428" y="600726"/>
                  <a:pt x="2731733" y="595963"/>
                </a:cubicBezTo>
                <a:cubicBezTo>
                  <a:pt x="2724961" y="592115"/>
                  <a:pt x="2717836" y="588924"/>
                  <a:pt x="2710455" y="586438"/>
                </a:cubicBezTo>
                <a:cubicBezTo>
                  <a:pt x="2705896" y="584724"/>
                  <a:pt x="2715110" y="590153"/>
                  <a:pt x="2701621" y="585295"/>
                </a:cubicBezTo>
                <a:cubicBezTo>
                  <a:pt x="2688132" y="580438"/>
                  <a:pt x="2693452" y="583390"/>
                  <a:pt x="2685757" y="578914"/>
                </a:cubicBezTo>
                <a:cubicBezTo>
                  <a:pt x="2681777" y="576304"/>
                  <a:pt x="2677541" y="574103"/>
                  <a:pt x="2673124" y="572341"/>
                </a:cubicBezTo>
                <a:cubicBezTo>
                  <a:pt x="2668279" y="570817"/>
                  <a:pt x="2667614" y="571579"/>
                  <a:pt x="2667614" y="571579"/>
                </a:cubicBezTo>
                <a:close/>
                <a:moveTo>
                  <a:pt x="2776190" y="615299"/>
                </a:moveTo>
                <a:cubicBezTo>
                  <a:pt x="2772770" y="614728"/>
                  <a:pt x="2765741" y="613489"/>
                  <a:pt x="2769540" y="615299"/>
                </a:cubicBezTo>
                <a:cubicBezTo>
                  <a:pt x="2773122" y="617766"/>
                  <a:pt x="2777216" y="619395"/>
                  <a:pt x="2781509" y="620062"/>
                </a:cubicBezTo>
                <a:cubicBezTo>
                  <a:pt x="2788149" y="622481"/>
                  <a:pt x="2795084" y="623986"/>
                  <a:pt x="2802122" y="624538"/>
                </a:cubicBezTo>
                <a:cubicBezTo>
                  <a:pt x="2802977" y="623681"/>
                  <a:pt x="2800128" y="623491"/>
                  <a:pt x="2795283" y="621205"/>
                </a:cubicBezTo>
                <a:cubicBezTo>
                  <a:pt x="2790439" y="618919"/>
                  <a:pt x="2791388" y="620347"/>
                  <a:pt x="2785784" y="618823"/>
                </a:cubicBezTo>
                <a:cubicBezTo>
                  <a:pt x="2782545" y="618099"/>
                  <a:pt x="2779410" y="616947"/>
                  <a:pt x="2776475" y="615394"/>
                </a:cubicBezTo>
                <a:close/>
                <a:moveTo>
                  <a:pt x="2814187" y="627491"/>
                </a:moveTo>
                <a:cubicBezTo>
                  <a:pt x="2807157" y="625491"/>
                  <a:pt x="2808487" y="626729"/>
                  <a:pt x="2814187" y="629682"/>
                </a:cubicBezTo>
                <a:cubicBezTo>
                  <a:pt x="2819154" y="632254"/>
                  <a:pt x="2824370" y="634302"/>
                  <a:pt x="2829765" y="635778"/>
                </a:cubicBezTo>
                <a:cubicBezTo>
                  <a:pt x="2833802" y="636254"/>
                  <a:pt x="2837801" y="637016"/>
                  <a:pt x="2841734" y="638064"/>
                </a:cubicBezTo>
                <a:cubicBezTo>
                  <a:pt x="2849333" y="639969"/>
                  <a:pt x="2852088" y="641112"/>
                  <a:pt x="2858168" y="642826"/>
                </a:cubicBezTo>
                <a:lnTo>
                  <a:pt x="2864247" y="644636"/>
                </a:lnTo>
                <a:cubicBezTo>
                  <a:pt x="2862727" y="643474"/>
                  <a:pt x="2860979" y="642664"/>
                  <a:pt x="2859118" y="642255"/>
                </a:cubicBezTo>
                <a:lnTo>
                  <a:pt x="2847624" y="638350"/>
                </a:lnTo>
                <a:cubicBezTo>
                  <a:pt x="2843349" y="636826"/>
                  <a:pt x="2836985" y="636540"/>
                  <a:pt x="2833850" y="635397"/>
                </a:cubicBezTo>
                <a:cubicBezTo>
                  <a:pt x="2830715" y="634254"/>
                  <a:pt x="2824350" y="631111"/>
                  <a:pt x="2823211" y="631111"/>
                </a:cubicBezTo>
                <a:cubicBezTo>
                  <a:pt x="2820304" y="629768"/>
                  <a:pt x="2817321" y="628596"/>
                  <a:pt x="2814281" y="627586"/>
                </a:cubicBezTo>
                <a:close/>
                <a:moveTo>
                  <a:pt x="2857218" y="647113"/>
                </a:moveTo>
                <a:lnTo>
                  <a:pt x="2857218" y="647113"/>
                </a:lnTo>
                <a:cubicBezTo>
                  <a:pt x="2853038" y="647113"/>
                  <a:pt x="2853038" y="647970"/>
                  <a:pt x="2854178" y="649780"/>
                </a:cubicBezTo>
                <a:cubicBezTo>
                  <a:pt x="2855318" y="651589"/>
                  <a:pt x="2854653" y="651970"/>
                  <a:pt x="2854653" y="651970"/>
                </a:cubicBezTo>
                <a:cubicBezTo>
                  <a:pt x="2858367" y="653285"/>
                  <a:pt x="2862357" y="653637"/>
                  <a:pt x="2866242" y="653018"/>
                </a:cubicBezTo>
                <a:cubicBezTo>
                  <a:pt x="2869310" y="651894"/>
                  <a:pt x="2872673" y="651894"/>
                  <a:pt x="2875741" y="653018"/>
                </a:cubicBezTo>
                <a:cubicBezTo>
                  <a:pt x="2879170" y="653504"/>
                  <a:pt x="2882666" y="653275"/>
                  <a:pt x="2886000" y="652351"/>
                </a:cubicBezTo>
                <a:cubicBezTo>
                  <a:pt x="2882771" y="651542"/>
                  <a:pt x="2879598" y="650522"/>
                  <a:pt x="2876501" y="649303"/>
                </a:cubicBezTo>
                <a:cubicBezTo>
                  <a:pt x="2873167" y="647798"/>
                  <a:pt x="2869500" y="647170"/>
                  <a:pt x="2865862" y="647494"/>
                </a:cubicBezTo>
                <a:cubicBezTo>
                  <a:pt x="2864722" y="647398"/>
                  <a:pt x="2867952" y="648732"/>
                  <a:pt x="2857313" y="647208"/>
                </a:cubicBezTo>
                <a:close/>
                <a:moveTo>
                  <a:pt x="2815326" y="634159"/>
                </a:moveTo>
                <a:cubicBezTo>
                  <a:pt x="2809057" y="630063"/>
                  <a:pt x="2804022" y="628634"/>
                  <a:pt x="2804212" y="629872"/>
                </a:cubicBezTo>
                <a:cubicBezTo>
                  <a:pt x="2804402" y="631111"/>
                  <a:pt x="2800128" y="629872"/>
                  <a:pt x="2808297" y="633873"/>
                </a:cubicBezTo>
                <a:cubicBezTo>
                  <a:pt x="2816466" y="637873"/>
                  <a:pt x="2824446" y="642636"/>
                  <a:pt x="2823021" y="640159"/>
                </a:cubicBezTo>
                <a:cubicBezTo>
                  <a:pt x="2820893" y="637711"/>
                  <a:pt x="2818309" y="635711"/>
                  <a:pt x="2815421" y="634254"/>
                </a:cubicBezTo>
                <a:close/>
                <a:moveTo>
                  <a:pt x="2730309" y="530146"/>
                </a:moveTo>
                <a:cubicBezTo>
                  <a:pt x="2728314" y="531479"/>
                  <a:pt x="2733823" y="532717"/>
                  <a:pt x="2730309" y="533384"/>
                </a:cubicBezTo>
                <a:cubicBezTo>
                  <a:pt x="2726794" y="534051"/>
                  <a:pt x="2722994" y="532051"/>
                  <a:pt x="2719859" y="533384"/>
                </a:cubicBezTo>
                <a:cubicBezTo>
                  <a:pt x="2716269" y="534699"/>
                  <a:pt x="2712479" y="535413"/>
                  <a:pt x="2708650" y="535480"/>
                </a:cubicBezTo>
                <a:cubicBezTo>
                  <a:pt x="2706276" y="535480"/>
                  <a:pt x="2697726" y="534432"/>
                  <a:pt x="2694972" y="536146"/>
                </a:cubicBezTo>
                <a:cubicBezTo>
                  <a:pt x="2692217" y="537861"/>
                  <a:pt x="2698201" y="541099"/>
                  <a:pt x="2698201" y="541099"/>
                </a:cubicBezTo>
                <a:cubicBezTo>
                  <a:pt x="2694877" y="540509"/>
                  <a:pt x="2691666" y="539385"/>
                  <a:pt x="2688702" y="537766"/>
                </a:cubicBezTo>
                <a:cubicBezTo>
                  <a:pt x="2681673" y="534622"/>
                  <a:pt x="2680628" y="532908"/>
                  <a:pt x="2680628" y="532908"/>
                </a:cubicBezTo>
                <a:cubicBezTo>
                  <a:pt x="2680628" y="532908"/>
                  <a:pt x="2675973" y="531479"/>
                  <a:pt x="2674833" y="534432"/>
                </a:cubicBezTo>
                <a:cubicBezTo>
                  <a:pt x="2673693" y="537385"/>
                  <a:pt x="2672459" y="537385"/>
                  <a:pt x="2677968" y="540909"/>
                </a:cubicBezTo>
                <a:cubicBezTo>
                  <a:pt x="2683478" y="544433"/>
                  <a:pt x="2675688" y="542338"/>
                  <a:pt x="2677303" y="544147"/>
                </a:cubicBezTo>
                <a:cubicBezTo>
                  <a:pt x="2678918" y="545957"/>
                  <a:pt x="2680153" y="548910"/>
                  <a:pt x="2683098" y="549958"/>
                </a:cubicBezTo>
                <a:cubicBezTo>
                  <a:pt x="2686042" y="551005"/>
                  <a:pt x="2685948" y="549958"/>
                  <a:pt x="2690412" y="552910"/>
                </a:cubicBezTo>
                <a:cubicBezTo>
                  <a:pt x="2694877" y="555863"/>
                  <a:pt x="2694592" y="562435"/>
                  <a:pt x="2699246" y="563864"/>
                </a:cubicBezTo>
                <a:cubicBezTo>
                  <a:pt x="2703217" y="564845"/>
                  <a:pt x="2707121" y="566083"/>
                  <a:pt x="2710930" y="567579"/>
                </a:cubicBezTo>
                <a:cubicBezTo>
                  <a:pt x="2714682" y="569779"/>
                  <a:pt x="2718805" y="571265"/>
                  <a:pt x="2723089" y="571960"/>
                </a:cubicBezTo>
                <a:cubicBezTo>
                  <a:pt x="2727820" y="572827"/>
                  <a:pt x="2732380" y="574475"/>
                  <a:pt x="2736578" y="576818"/>
                </a:cubicBezTo>
                <a:cubicBezTo>
                  <a:pt x="2742316" y="579866"/>
                  <a:pt x="2748291" y="582447"/>
                  <a:pt x="2754437" y="584533"/>
                </a:cubicBezTo>
                <a:cubicBezTo>
                  <a:pt x="2759091" y="585867"/>
                  <a:pt x="2760136" y="586724"/>
                  <a:pt x="2759376" y="583295"/>
                </a:cubicBezTo>
                <a:cubicBezTo>
                  <a:pt x="2758616" y="579866"/>
                  <a:pt x="2756621" y="576056"/>
                  <a:pt x="2761086" y="575008"/>
                </a:cubicBezTo>
                <a:cubicBezTo>
                  <a:pt x="2765550" y="573961"/>
                  <a:pt x="2765835" y="574056"/>
                  <a:pt x="2765076" y="571579"/>
                </a:cubicBezTo>
                <a:cubicBezTo>
                  <a:pt x="2764316" y="569103"/>
                  <a:pt x="2763271" y="566341"/>
                  <a:pt x="2765550" y="564721"/>
                </a:cubicBezTo>
                <a:cubicBezTo>
                  <a:pt x="2767830" y="563102"/>
                  <a:pt x="2771630" y="568055"/>
                  <a:pt x="2772580" y="566531"/>
                </a:cubicBezTo>
                <a:cubicBezTo>
                  <a:pt x="2773530" y="565007"/>
                  <a:pt x="2775335" y="565579"/>
                  <a:pt x="2773815" y="564245"/>
                </a:cubicBezTo>
                <a:cubicBezTo>
                  <a:pt x="2772295" y="562912"/>
                  <a:pt x="2767165" y="561197"/>
                  <a:pt x="2764316" y="558625"/>
                </a:cubicBezTo>
                <a:cubicBezTo>
                  <a:pt x="2761466" y="556054"/>
                  <a:pt x="2763651" y="555768"/>
                  <a:pt x="2759566" y="551005"/>
                </a:cubicBezTo>
                <a:cubicBezTo>
                  <a:pt x="2755481" y="546243"/>
                  <a:pt x="2754722" y="547386"/>
                  <a:pt x="2757191" y="546243"/>
                </a:cubicBezTo>
                <a:cubicBezTo>
                  <a:pt x="2759661" y="545100"/>
                  <a:pt x="2762226" y="545576"/>
                  <a:pt x="2761846" y="543957"/>
                </a:cubicBezTo>
                <a:cubicBezTo>
                  <a:pt x="2761466" y="542338"/>
                  <a:pt x="2762891" y="542719"/>
                  <a:pt x="2766406" y="542433"/>
                </a:cubicBezTo>
                <a:cubicBezTo>
                  <a:pt x="2769920" y="542147"/>
                  <a:pt x="2765361" y="541290"/>
                  <a:pt x="2760706" y="538432"/>
                </a:cubicBezTo>
                <a:cubicBezTo>
                  <a:pt x="2754712" y="533775"/>
                  <a:pt x="2748357" y="529603"/>
                  <a:pt x="2741708" y="525955"/>
                </a:cubicBezTo>
                <a:cubicBezTo>
                  <a:pt x="2737623" y="526326"/>
                  <a:pt x="2733709" y="527812"/>
                  <a:pt x="2730404" y="530241"/>
                </a:cubicBezTo>
                <a:close/>
                <a:moveTo>
                  <a:pt x="3431728" y="1069927"/>
                </a:moveTo>
                <a:cubicBezTo>
                  <a:pt x="3429354" y="1067546"/>
                  <a:pt x="3428119" y="1067451"/>
                  <a:pt x="3434103" y="1074785"/>
                </a:cubicBezTo>
                <a:cubicBezTo>
                  <a:pt x="3440088" y="1082119"/>
                  <a:pt x="3439898" y="1081167"/>
                  <a:pt x="3442748" y="1083072"/>
                </a:cubicBezTo>
                <a:cubicBezTo>
                  <a:pt x="3446813" y="1088120"/>
                  <a:pt x="3450432" y="1093502"/>
                  <a:pt x="3453577" y="1099169"/>
                </a:cubicBezTo>
                <a:cubicBezTo>
                  <a:pt x="3455952" y="1102598"/>
                  <a:pt x="3459941" y="1107361"/>
                  <a:pt x="3459941" y="1107361"/>
                </a:cubicBezTo>
                <a:cubicBezTo>
                  <a:pt x="3462230" y="1112247"/>
                  <a:pt x="3464016" y="1117352"/>
                  <a:pt x="3465261" y="1122601"/>
                </a:cubicBezTo>
                <a:cubicBezTo>
                  <a:pt x="3465261" y="1126411"/>
                  <a:pt x="3463266" y="1126601"/>
                  <a:pt x="3463741" y="1130316"/>
                </a:cubicBezTo>
                <a:cubicBezTo>
                  <a:pt x="3464216" y="1134031"/>
                  <a:pt x="3469345" y="1136507"/>
                  <a:pt x="3473240" y="1139841"/>
                </a:cubicBezTo>
                <a:cubicBezTo>
                  <a:pt x="3477135" y="1143175"/>
                  <a:pt x="3476660" y="1143175"/>
                  <a:pt x="3476565" y="1146223"/>
                </a:cubicBezTo>
                <a:cubicBezTo>
                  <a:pt x="3476470" y="1149271"/>
                  <a:pt x="3472955" y="1148223"/>
                  <a:pt x="3473145" y="1148985"/>
                </a:cubicBezTo>
                <a:cubicBezTo>
                  <a:pt x="3473335" y="1149747"/>
                  <a:pt x="3482644" y="1159558"/>
                  <a:pt x="3485494" y="1157462"/>
                </a:cubicBezTo>
                <a:cubicBezTo>
                  <a:pt x="3488344" y="1155367"/>
                  <a:pt x="3492143" y="1152509"/>
                  <a:pt x="3492238" y="1148604"/>
                </a:cubicBezTo>
                <a:cubicBezTo>
                  <a:pt x="3492333" y="1144699"/>
                  <a:pt x="3488154" y="1143651"/>
                  <a:pt x="3492238" y="1143651"/>
                </a:cubicBezTo>
                <a:cubicBezTo>
                  <a:pt x="3496323" y="1143651"/>
                  <a:pt x="3496513" y="1144984"/>
                  <a:pt x="3497938" y="1142413"/>
                </a:cubicBezTo>
                <a:cubicBezTo>
                  <a:pt x="3500237" y="1139279"/>
                  <a:pt x="3499695" y="1134888"/>
                  <a:pt x="3496703" y="1132411"/>
                </a:cubicBezTo>
                <a:cubicBezTo>
                  <a:pt x="3492523" y="1127744"/>
                  <a:pt x="3490624" y="1130697"/>
                  <a:pt x="3488059" y="1129840"/>
                </a:cubicBezTo>
                <a:cubicBezTo>
                  <a:pt x="3484402" y="1128335"/>
                  <a:pt x="3481143" y="1125982"/>
                  <a:pt x="3478560" y="1122982"/>
                </a:cubicBezTo>
                <a:cubicBezTo>
                  <a:pt x="3475254" y="1120305"/>
                  <a:pt x="3472423" y="1117086"/>
                  <a:pt x="3470200" y="1113457"/>
                </a:cubicBezTo>
                <a:cubicBezTo>
                  <a:pt x="3468576" y="1110809"/>
                  <a:pt x="3466800" y="1108266"/>
                  <a:pt x="3464881" y="1105837"/>
                </a:cubicBezTo>
                <a:cubicBezTo>
                  <a:pt x="3464881" y="1105837"/>
                  <a:pt x="3465641" y="1110885"/>
                  <a:pt x="3462126" y="1107075"/>
                </a:cubicBezTo>
                <a:cubicBezTo>
                  <a:pt x="3459561" y="1104113"/>
                  <a:pt x="3457272" y="1100922"/>
                  <a:pt x="3455287" y="1097550"/>
                </a:cubicBezTo>
                <a:cubicBezTo>
                  <a:pt x="3451962" y="1092883"/>
                  <a:pt x="3451582" y="1091835"/>
                  <a:pt x="3449397" y="1088596"/>
                </a:cubicBezTo>
                <a:cubicBezTo>
                  <a:pt x="3447412" y="1083786"/>
                  <a:pt x="3444116" y="1079624"/>
                  <a:pt x="3439898" y="1076595"/>
                </a:cubicBezTo>
                <a:cubicBezTo>
                  <a:pt x="3436887" y="1074823"/>
                  <a:pt x="3434170" y="1072613"/>
                  <a:pt x="3431824" y="1070023"/>
                </a:cubicBezTo>
                <a:close/>
                <a:moveTo>
                  <a:pt x="3454242" y="1132983"/>
                </a:moveTo>
                <a:cubicBezTo>
                  <a:pt x="3451591" y="1133764"/>
                  <a:pt x="3449217" y="1135278"/>
                  <a:pt x="3447402" y="1137364"/>
                </a:cubicBezTo>
                <a:cubicBezTo>
                  <a:pt x="3445436" y="1139507"/>
                  <a:pt x="3444296" y="1142270"/>
                  <a:pt x="3444172" y="1145175"/>
                </a:cubicBezTo>
                <a:cubicBezTo>
                  <a:pt x="3444172" y="1147747"/>
                  <a:pt x="3439328" y="1148318"/>
                  <a:pt x="3431254" y="1146985"/>
                </a:cubicBezTo>
                <a:cubicBezTo>
                  <a:pt x="3423179" y="1145651"/>
                  <a:pt x="3420235" y="1145365"/>
                  <a:pt x="3418430" y="1147747"/>
                </a:cubicBezTo>
                <a:cubicBezTo>
                  <a:pt x="3415495" y="1151300"/>
                  <a:pt x="3412322" y="1154643"/>
                  <a:pt x="3408930" y="1157748"/>
                </a:cubicBezTo>
                <a:cubicBezTo>
                  <a:pt x="3407981" y="1158510"/>
                  <a:pt x="3415295" y="1164511"/>
                  <a:pt x="3422419" y="1168987"/>
                </a:cubicBezTo>
                <a:cubicBezTo>
                  <a:pt x="3429544" y="1173464"/>
                  <a:pt x="3442368" y="1186990"/>
                  <a:pt x="3446357" y="1184513"/>
                </a:cubicBezTo>
                <a:cubicBezTo>
                  <a:pt x="3450347" y="1182037"/>
                  <a:pt x="3451677" y="1170702"/>
                  <a:pt x="3453672" y="1167749"/>
                </a:cubicBezTo>
                <a:cubicBezTo>
                  <a:pt x="3455667" y="1164796"/>
                  <a:pt x="3458706" y="1165177"/>
                  <a:pt x="3463171" y="1163844"/>
                </a:cubicBezTo>
                <a:cubicBezTo>
                  <a:pt x="3467635" y="1162510"/>
                  <a:pt x="3474190" y="1159272"/>
                  <a:pt x="3472670" y="1155557"/>
                </a:cubicBezTo>
                <a:cubicBezTo>
                  <a:pt x="3471093" y="1151566"/>
                  <a:pt x="3469184" y="1147709"/>
                  <a:pt x="3466971" y="1144032"/>
                </a:cubicBezTo>
                <a:cubicBezTo>
                  <a:pt x="3466971" y="1144032"/>
                  <a:pt x="3466115" y="1146699"/>
                  <a:pt x="3460796" y="1142794"/>
                </a:cubicBezTo>
                <a:cubicBezTo>
                  <a:pt x="3457595" y="1140393"/>
                  <a:pt x="3455315" y="1136964"/>
                  <a:pt x="3454337" y="1133078"/>
                </a:cubicBezTo>
                <a:close/>
                <a:moveTo>
                  <a:pt x="3429259" y="1171083"/>
                </a:moveTo>
                <a:cubicBezTo>
                  <a:pt x="3421089" y="1162891"/>
                  <a:pt x="3421850" y="1168797"/>
                  <a:pt x="3422799" y="1175083"/>
                </a:cubicBezTo>
                <a:cubicBezTo>
                  <a:pt x="3423749" y="1181370"/>
                  <a:pt x="3426124" y="1178036"/>
                  <a:pt x="3431349" y="1178893"/>
                </a:cubicBezTo>
                <a:cubicBezTo>
                  <a:pt x="3436573" y="1179751"/>
                  <a:pt x="3432489" y="1174798"/>
                  <a:pt x="3429734" y="1171654"/>
                </a:cubicBezTo>
                <a:close/>
                <a:moveTo>
                  <a:pt x="3171736" y="985536"/>
                </a:moveTo>
                <a:cubicBezTo>
                  <a:pt x="3162807" y="979154"/>
                  <a:pt x="3166321" y="986203"/>
                  <a:pt x="3169076" y="991727"/>
                </a:cubicBezTo>
                <a:cubicBezTo>
                  <a:pt x="3171983" y="997347"/>
                  <a:pt x="3175421" y="1002671"/>
                  <a:pt x="3179335" y="1007634"/>
                </a:cubicBezTo>
                <a:cubicBezTo>
                  <a:pt x="3184959" y="1013892"/>
                  <a:pt x="3192045" y="1018673"/>
                  <a:pt x="3199948" y="1021540"/>
                </a:cubicBezTo>
                <a:cubicBezTo>
                  <a:pt x="3203843" y="1022207"/>
                  <a:pt x="3205268" y="1017826"/>
                  <a:pt x="3207928" y="1014492"/>
                </a:cubicBezTo>
                <a:cubicBezTo>
                  <a:pt x="3210464" y="1010787"/>
                  <a:pt x="3210720" y="1005967"/>
                  <a:pt x="3208593" y="1002014"/>
                </a:cubicBezTo>
                <a:cubicBezTo>
                  <a:pt x="3206693" y="998109"/>
                  <a:pt x="3202988" y="1002014"/>
                  <a:pt x="3199758" y="1001062"/>
                </a:cubicBezTo>
                <a:cubicBezTo>
                  <a:pt x="3194505" y="1001147"/>
                  <a:pt x="3189366" y="999509"/>
                  <a:pt x="3185130" y="996394"/>
                </a:cubicBezTo>
                <a:cubicBezTo>
                  <a:pt x="3177720" y="991632"/>
                  <a:pt x="3175061" y="988489"/>
                  <a:pt x="3171831" y="986107"/>
                </a:cubicBezTo>
                <a:close/>
                <a:moveTo>
                  <a:pt x="2958669" y="650065"/>
                </a:moveTo>
                <a:cubicBezTo>
                  <a:pt x="2952685" y="648541"/>
                  <a:pt x="2948030" y="643874"/>
                  <a:pt x="2939671" y="635397"/>
                </a:cubicBezTo>
                <a:cubicBezTo>
                  <a:pt x="2933696" y="627958"/>
                  <a:pt x="2924938" y="623310"/>
                  <a:pt x="2915448" y="622538"/>
                </a:cubicBezTo>
                <a:cubicBezTo>
                  <a:pt x="2903574" y="620538"/>
                  <a:pt x="2905284" y="620633"/>
                  <a:pt x="2914878" y="625872"/>
                </a:cubicBezTo>
                <a:cubicBezTo>
                  <a:pt x="2924472" y="631111"/>
                  <a:pt x="2925992" y="632254"/>
                  <a:pt x="2927227" y="632730"/>
                </a:cubicBezTo>
                <a:cubicBezTo>
                  <a:pt x="2928462" y="633206"/>
                  <a:pt x="2941665" y="639112"/>
                  <a:pt x="2939386" y="639207"/>
                </a:cubicBezTo>
                <a:cubicBezTo>
                  <a:pt x="2937106" y="639302"/>
                  <a:pt x="2925612" y="635873"/>
                  <a:pt x="2934541" y="641874"/>
                </a:cubicBezTo>
                <a:cubicBezTo>
                  <a:pt x="2943470" y="647875"/>
                  <a:pt x="2939386" y="644350"/>
                  <a:pt x="2961899" y="658257"/>
                </a:cubicBezTo>
                <a:cubicBezTo>
                  <a:pt x="2984412" y="672163"/>
                  <a:pt x="2985837" y="669020"/>
                  <a:pt x="2995716" y="679783"/>
                </a:cubicBezTo>
                <a:cubicBezTo>
                  <a:pt x="3005595" y="690547"/>
                  <a:pt x="3005215" y="689308"/>
                  <a:pt x="3000750" y="689308"/>
                </a:cubicBezTo>
                <a:cubicBezTo>
                  <a:pt x="2996286" y="689308"/>
                  <a:pt x="2990586" y="688737"/>
                  <a:pt x="2993531" y="690070"/>
                </a:cubicBezTo>
                <a:cubicBezTo>
                  <a:pt x="2996476" y="691404"/>
                  <a:pt x="3001985" y="694261"/>
                  <a:pt x="3015664" y="700357"/>
                </a:cubicBezTo>
                <a:cubicBezTo>
                  <a:pt x="3029343" y="706453"/>
                  <a:pt x="3018894" y="706168"/>
                  <a:pt x="3034093" y="712645"/>
                </a:cubicBezTo>
                <a:cubicBezTo>
                  <a:pt x="3049291" y="719122"/>
                  <a:pt x="3051856" y="717598"/>
                  <a:pt x="3055846" y="715502"/>
                </a:cubicBezTo>
                <a:cubicBezTo>
                  <a:pt x="3059835" y="713407"/>
                  <a:pt x="3062020" y="716359"/>
                  <a:pt x="3075604" y="723789"/>
                </a:cubicBezTo>
                <a:cubicBezTo>
                  <a:pt x="3089188" y="731218"/>
                  <a:pt x="3096692" y="740743"/>
                  <a:pt x="3113601" y="750935"/>
                </a:cubicBezTo>
                <a:cubicBezTo>
                  <a:pt x="3130509" y="761127"/>
                  <a:pt x="3139154" y="768271"/>
                  <a:pt x="3126520" y="757412"/>
                </a:cubicBezTo>
                <a:cubicBezTo>
                  <a:pt x="3113886" y="746554"/>
                  <a:pt x="3108471" y="740458"/>
                  <a:pt x="3091848" y="727313"/>
                </a:cubicBezTo>
                <a:cubicBezTo>
                  <a:pt x="3083061" y="721274"/>
                  <a:pt x="3075025" y="714207"/>
                  <a:pt x="3067910" y="706263"/>
                </a:cubicBezTo>
                <a:cubicBezTo>
                  <a:pt x="3055751" y="694947"/>
                  <a:pt x="3042328" y="685070"/>
                  <a:pt x="3027918" y="676831"/>
                </a:cubicBezTo>
                <a:cubicBezTo>
                  <a:pt x="3010820" y="666544"/>
                  <a:pt x="3001700" y="662448"/>
                  <a:pt x="2982227" y="652161"/>
                </a:cubicBezTo>
                <a:cubicBezTo>
                  <a:pt x="2962754" y="641874"/>
                  <a:pt x="2964274" y="652161"/>
                  <a:pt x="2958764" y="650637"/>
                </a:cubicBezTo>
                <a:close/>
                <a:moveTo>
                  <a:pt x="2844109" y="589677"/>
                </a:moveTo>
                <a:cubicBezTo>
                  <a:pt x="2839169" y="589677"/>
                  <a:pt x="2837839" y="588248"/>
                  <a:pt x="2832615" y="585105"/>
                </a:cubicBezTo>
                <a:cubicBezTo>
                  <a:pt x="2827390" y="581962"/>
                  <a:pt x="2830810" y="587296"/>
                  <a:pt x="2819696" y="581295"/>
                </a:cubicBezTo>
                <a:cubicBezTo>
                  <a:pt x="2808582" y="575294"/>
                  <a:pt x="2804307" y="572818"/>
                  <a:pt x="2795473" y="573770"/>
                </a:cubicBezTo>
                <a:cubicBezTo>
                  <a:pt x="2786639" y="574723"/>
                  <a:pt x="2794143" y="578723"/>
                  <a:pt x="2795473" y="581771"/>
                </a:cubicBezTo>
                <a:cubicBezTo>
                  <a:pt x="2796803" y="584819"/>
                  <a:pt x="2791483" y="591296"/>
                  <a:pt x="2789583" y="593296"/>
                </a:cubicBezTo>
                <a:cubicBezTo>
                  <a:pt x="2787684" y="595297"/>
                  <a:pt x="2788254" y="596821"/>
                  <a:pt x="2791673" y="599869"/>
                </a:cubicBezTo>
                <a:cubicBezTo>
                  <a:pt x="2794418" y="601688"/>
                  <a:pt x="2797278" y="603345"/>
                  <a:pt x="2800223" y="604822"/>
                </a:cubicBezTo>
                <a:cubicBezTo>
                  <a:pt x="2802626" y="608346"/>
                  <a:pt x="2803832" y="612556"/>
                  <a:pt x="2803642" y="616823"/>
                </a:cubicBezTo>
                <a:cubicBezTo>
                  <a:pt x="2803072" y="619109"/>
                  <a:pt x="2809342" y="621681"/>
                  <a:pt x="2815326" y="623014"/>
                </a:cubicBezTo>
                <a:cubicBezTo>
                  <a:pt x="2821311" y="624348"/>
                  <a:pt x="2815326" y="622157"/>
                  <a:pt x="2814376" y="619109"/>
                </a:cubicBezTo>
                <a:cubicBezTo>
                  <a:pt x="2813426" y="616061"/>
                  <a:pt x="2815611" y="615680"/>
                  <a:pt x="2813331" y="610060"/>
                </a:cubicBezTo>
                <a:cubicBezTo>
                  <a:pt x="2811052" y="604441"/>
                  <a:pt x="2809912" y="601964"/>
                  <a:pt x="2809912" y="601964"/>
                </a:cubicBezTo>
                <a:cubicBezTo>
                  <a:pt x="2809912" y="601964"/>
                  <a:pt x="2811432" y="601964"/>
                  <a:pt x="2814566" y="604631"/>
                </a:cubicBezTo>
                <a:cubicBezTo>
                  <a:pt x="2817701" y="607298"/>
                  <a:pt x="2823116" y="614156"/>
                  <a:pt x="2827010" y="617490"/>
                </a:cubicBezTo>
                <a:cubicBezTo>
                  <a:pt x="2830905" y="620824"/>
                  <a:pt x="2834515" y="624157"/>
                  <a:pt x="2838029" y="623776"/>
                </a:cubicBezTo>
                <a:cubicBezTo>
                  <a:pt x="2840243" y="623472"/>
                  <a:pt x="2842428" y="623024"/>
                  <a:pt x="2844584" y="622443"/>
                </a:cubicBezTo>
                <a:cubicBezTo>
                  <a:pt x="2841164" y="620881"/>
                  <a:pt x="2837963" y="618861"/>
                  <a:pt x="2835085" y="616442"/>
                </a:cubicBezTo>
                <a:cubicBezTo>
                  <a:pt x="2834420" y="614728"/>
                  <a:pt x="2837365" y="614632"/>
                  <a:pt x="2829290" y="606917"/>
                </a:cubicBezTo>
                <a:cubicBezTo>
                  <a:pt x="2821216" y="599202"/>
                  <a:pt x="2818081" y="598249"/>
                  <a:pt x="2825300" y="600535"/>
                </a:cubicBezTo>
                <a:cubicBezTo>
                  <a:pt x="2832520" y="602821"/>
                  <a:pt x="2830430" y="598440"/>
                  <a:pt x="2834135" y="598630"/>
                </a:cubicBezTo>
                <a:cubicBezTo>
                  <a:pt x="2837393" y="599202"/>
                  <a:pt x="2840575" y="600126"/>
                  <a:pt x="2843634" y="601393"/>
                </a:cubicBezTo>
                <a:cubicBezTo>
                  <a:pt x="2840214" y="598926"/>
                  <a:pt x="2836339" y="597183"/>
                  <a:pt x="2832235" y="596249"/>
                </a:cubicBezTo>
                <a:cubicBezTo>
                  <a:pt x="2826868" y="594944"/>
                  <a:pt x="2821406" y="594058"/>
                  <a:pt x="2815896" y="593582"/>
                </a:cubicBezTo>
                <a:cubicBezTo>
                  <a:pt x="2811147" y="593582"/>
                  <a:pt x="2806397" y="592915"/>
                  <a:pt x="2804497" y="589391"/>
                </a:cubicBezTo>
                <a:cubicBezTo>
                  <a:pt x="2802389" y="586848"/>
                  <a:pt x="2800840" y="583895"/>
                  <a:pt x="2799938" y="580723"/>
                </a:cubicBezTo>
                <a:cubicBezTo>
                  <a:pt x="2798798" y="576628"/>
                  <a:pt x="2808962" y="582819"/>
                  <a:pt x="2815041" y="583867"/>
                </a:cubicBezTo>
                <a:cubicBezTo>
                  <a:pt x="2822128" y="585391"/>
                  <a:pt x="2829043" y="587658"/>
                  <a:pt x="2835654" y="590629"/>
                </a:cubicBezTo>
                <a:cubicBezTo>
                  <a:pt x="2850093" y="596059"/>
                  <a:pt x="2850283" y="594535"/>
                  <a:pt x="2853038" y="592630"/>
                </a:cubicBezTo>
                <a:cubicBezTo>
                  <a:pt x="2854700" y="591429"/>
                  <a:pt x="2855935" y="589724"/>
                  <a:pt x="2856553" y="587772"/>
                </a:cubicBezTo>
                <a:cubicBezTo>
                  <a:pt x="2856553" y="587772"/>
                  <a:pt x="2849143" y="589867"/>
                  <a:pt x="2844204" y="590248"/>
                </a:cubicBezTo>
                <a:close/>
                <a:moveTo>
                  <a:pt x="2872606" y="589677"/>
                </a:moveTo>
                <a:cubicBezTo>
                  <a:pt x="2873271" y="588820"/>
                  <a:pt x="2864247" y="590629"/>
                  <a:pt x="2862632" y="591010"/>
                </a:cubicBezTo>
                <a:cubicBezTo>
                  <a:pt x="2861017" y="591391"/>
                  <a:pt x="2863867" y="593963"/>
                  <a:pt x="2866242" y="596154"/>
                </a:cubicBezTo>
                <a:cubicBezTo>
                  <a:pt x="2868360" y="599192"/>
                  <a:pt x="2870260" y="602374"/>
                  <a:pt x="2871941" y="605679"/>
                </a:cubicBezTo>
                <a:cubicBezTo>
                  <a:pt x="2874316" y="607584"/>
                  <a:pt x="2876891" y="609213"/>
                  <a:pt x="2879636" y="610537"/>
                </a:cubicBezTo>
                <a:cubicBezTo>
                  <a:pt x="2879636" y="610537"/>
                  <a:pt x="2877641" y="606441"/>
                  <a:pt x="2879066" y="605393"/>
                </a:cubicBezTo>
                <a:cubicBezTo>
                  <a:pt x="2880491" y="604345"/>
                  <a:pt x="2877261" y="601297"/>
                  <a:pt x="2875741" y="597964"/>
                </a:cubicBezTo>
                <a:cubicBezTo>
                  <a:pt x="2874221" y="594630"/>
                  <a:pt x="2870517" y="592915"/>
                  <a:pt x="2872606" y="590248"/>
                </a:cubicBezTo>
                <a:close/>
                <a:moveTo>
                  <a:pt x="2865102" y="617109"/>
                </a:moveTo>
                <a:cubicBezTo>
                  <a:pt x="2855033" y="611775"/>
                  <a:pt x="2852088" y="611965"/>
                  <a:pt x="2853323" y="614823"/>
                </a:cubicBezTo>
                <a:cubicBezTo>
                  <a:pt x="2854558" y="617680"/>
                  <a:pt x="2854083" y="618633"/>
                  <a:pt x="2863962" y="622157"/>
                </a:cubicBezTo>
                <a:cubicBezTo>
                  <a:pt x="2873841" y="625681"/>
                  <a:pt x="2883815" y="627586"/>
                  <a:pt x="2865102" y="617585"/>
                </a:cubicBezTo>
                <a:close/>
                <a:moveTo>
                  <a:pt x="2882676" y="621871"/>
                </a:moveTo>
                <a:cubicBezTo>
                  <a:pt x="2880586" y="621871"/>
                  <a:pt x="2880016" y="624919"/>
                  <a:pt x="2882676" y="627872"/>
                </a:cubicBezTo>
                <a:cubicBezTo>
                  <a:pt x="2885335" y="630825"/>
                  <a:pt x="2885905" y="629777"/>
                  <a:pt x="2890845" y="631111"/>
                </a:cubicBezTo>
                <a:cubicBezTo>
                  <a:pt x="2895785" y="632444"/>
                  <a:pt x="2893885" y="629682"/>
                  <a:pt x="2900344" y="631777"/>
                </a:cubicBezTo>
                <a:cubicBezTo>
                  <a:pt x="2907525" y="634749"/>
                  <a:pt x="2914536" y="638121"/>
                  <a:pt x="2921337" y="641874"/>
                </a:cubicBezTo>
                <a:cubicBezTo>
                  <a:pt x="2921337" y="641874"/>
                  <a:pt x="2923332" y="640921"/>
                  <a:pt x="2911363" y="633206"/>
                </a:cubicBezTo>
                <a:cubicBezTo>
                  <a:pt x="2902842" y="627272"/>
                  <a:pt x="2892982" y="623576"/>
                  <a:pt x="2882676" y="622443"/>
                </a:cubicBezTo>
                <a:close/>
                <a:moveTo>
                  <a:pt x="2646146" y="439182"/>
                </a:moveTo>
                <a:lnTo>
                  <a:pt x="2635887" y="436515"/>
                </a:lnTo>
                <a:cubicBezTo>
                  <a:pt x="2633968" y="436496"/>
                  <a:pt x="2632059" y="436686"/>
                  <a:pt x="2630187" y="437086"/>
                </a:cubicBezTo>
                <a:cubicBezTo>
                  <a:pt x="2628192" y="437086"/>
                  <a:pt x="2628572" y="438039"/>
                  <a:pt x="2630947" y="440230"/>
                </a:cubicBezTo>
                <a:cubicBezTo>
                  <a:pt x="2633797" y="442363"/>
                  <a:pt x="2637017" y="443954"/>
                  <a:pt x="2640446" y="444897"/>
                </a:cubicBezTo>
                <a:cubicBezTo>
                  <a:pt x="2645196" y="446707"/>
                  <a:pt x="2642916" y="444897"/>
                  <a:pt x="2645956" y="444897"/>
                </a:cubicBezTo>
                <a:cubicBezTo>
                  <a:pt x="2648996" y="444897"/>
                  <a:pt x="2649185" y="444040"/>
                  <a:pt x="2649280" y="442897"/>
                </a:cubicBezTo>
                <a:cubicBezTo>
                  <a:pt x="2649376" y="441754"/>
                  <a:pt x="2651275" y="441849"/>
                  <a:pt x="2651845" y="441563"/>
                </a:cubicBezTo>
                <a:cubicBezTo>
                  <a:pt x="2652415" y="441277"/>
                  <a:pt x="2648426" y="438991"/>
                  <a:pt x="2648331" y="438801"/>
                </a:cubicBezTo>
                <a:cubicBezTo>
                  <a:pt x="2647580" y="439067"/>
                  <a:pt x="2646858" y="439391"/>
                  <a:pt x="2646146" y="439753"/>
                </a:cubicBezTo>
                <a:close/>
                <a:moveTo>
                  <a:pt x="2754437" y="475663"/>
                </a:moveTo>
                <a:cubicBezTo>
                  <a:pt x="2750257" y="473281"/>
                  <a:pt x="2750542" y="477377"/>
                  <a:pt x="2750637" y="479473"/>
                </a:cubicBezTo>
                <a:cubicBezTo>
                  <a:pt x="2750352" y="481616"/>
                  <a:pt x="2751216" y="483759"/>
                  <a:pt x="2752917" y="485092"/>
                </a:cubicBezTo>
                <a:cubicBezTo>
                  <a:pt x="2755481" y="487474"/>
                  <a:pt x="2755006" y="487759"/>
                  <a:pt x="2755006" y="487759"/>
                </a:cubicBezTo>
                <a:lnTo>
                  <a:pt x="2749022" y="484235"/>
                </a:lnTo>
                <a:cubicBezTo>
                  <a:pt x="2748823" y="485531"/>
                  <a:pt x="2749022" y="486864"/>
                  <a:pt x="2749592" y="488045"/>
                </a:cubicBezTo>
                <a:cubicBezTo>
                  <a:pt x="2750447" y="490045"/>
                  <a:pt x="2749592" y="490426"/>
                  <a:pt x="2755861" y="493665"/>
                </a:cubicBezTo>
                <a:cubicBezTo>
                  <a:pt x="2762131" y="496903"/>
                  <a:pt x="2763936" y="496713"/>
                  <a:pt x="2765361" y="499189"/>
                </a:cubicBezTo>
                <a:cubicBezTo>
                  <a:pt x="2766719" y="501599"/>
                  <a:pt x="2768970" y="503380"/>
                  <a:pt x="2771630" y="504142"/>
                </a:cubicBezTo>
                <a:cubicBezTo>
                  <a:pt x="2775591" y="505571"/>
                  <a:pt x="2779353" y="507495"/>
                  <a:pt x="2782839" y="509857"/>
                </a:cubicBezTo>
                <a:cubicBezTo>
                  <a:pt x="2785024" y="511762"/>
                  <a:pt x="2781984" y="506619"/>
                  <a:pt x="2784834" y="507762"/>
                </a:cubicBezTo>
                <a:cubicBezTo>
                  <a:pt x="2788263" y="509429"/>
                  <a:pt x="2791455" y="511543"/>
                  <a:pt x="2794333" y="514048"/>
                </a:cubicBezTo>
                <a:cubicBezTo>
                  <a:pt x="2796033" y="515448"/>
                  <a:pt x="2797962" y="516544"/>
                  <a:pt x="2800033" y="517287"/>
                </a:cubicBezTo>
                <a:cubicBezTo>
                  <a:pt x="2800033" y="517287"/>
                  <a:pt x="2793668" y="511858"/>
                  <a:pt x="2795378" y="512048"/>
                </a:cubicBezTo>
                <a:cubicBezTo>
                  <a:pt x="2797088" y="512239"/>
                  <a:pt x="2797563" y="512048"/>
                  <a:pt x="2791673" y="508714"/>
                </a:cubicBezTo>
                <a:cubicBezTo>
                  <a:pt x="2787275" y="506381"/>
                  <a:pt x="2782659" y="504466"/>
                  <a:pt x="2777900" y="502999"/>
                </a:cubicBezTo>
                <a:cubicBezTo>
                  <a:pt x="2773910" y="501475"/>
                  <a:pt x="2774670" y="502999"/>
                  <a:pt x="2769920" y="498332"/>
                </a:cubicBezTo>
                <a:cubicBezTo>
                  <a:pt x="2765171" y="493665"/>
                  <a:pt x="2766311" y="491665"/>
                  <a:pt x="2765931" y="490807"/>
                </a:cubicBezTo>
                <a:cubicBezTo>
                  <a:pt x="2765550" y="489950"/>
                  <a:pt x="2768685" y="492808"/>
                  <a:pt x="2769825" y="490807"/>
                </a:cubicBezTo>
                <a:cubicBezTo>
                  <a:pt x="2770965" y="488807"/>
                  <a:pt x="2770395" y="486807"/>
                  <a:pt x="2768780" y="484045"/>
                </a:cubicBezTo>
                <a:cubicBezTo>
                  <a:pt x="2767165" y="481282"/>
                  <a:pt x="2770585" y="481568"/>
                  <a:pt x="2767640" y="480520"/>
                </a:cubicBezTo>
                <a:cubicBezTo>
                  <a:pt x="2763157" y="479358"/>
                  <a:pt x="2758749" y="477930"/>
                  <a:pt x="2754437" y="476234"/>
                </a:cubicBezTo>
                <a:close/>
                <a:moveTo>
                  <a:pt x="2824730" y="542338"/>
                </a:moveTo>
                <a:cubicBezTo>
                  <a:pt x="2826250" y="544528"/>
                  <a:pt x="2820931" y="540623"/>
                  <a:pt x="2819886" y="541195"/>
                </a:cubicBezTo>
                <a:cubicBezTo>
                  <a:pt x="2818841" y="541766"/>
                  <a:pt x="2817986" y="541195"/>
                  <a:pt x="2815706" y="541195"/>
                </a:cubicBezTo>
                <a:cubicBezTo>
                  <a:pt x="2813370" y="541242"/>
                  <a:pt x="2811052" y="541528"/>
                  <a:pt x="2808772" y="542052"/>
                </a:cubicBezTo>
                <a:cubicBezTo>
                  <a:pt x="2808772" y="542052"/>
                  <a:pt x="2807822" y="540052"/>
                  <a:pt x="2807727" y="539671"/>
                </a:cubicBezTo>
                <a:cubicBezTo>
                  <a:pt x="2807632" y="539290"/>
                  <a:pt x="2804687" y="536242"/>
                  <a:pt x="2803547" y="537194"/>
                </a:cubicBezTo>
                <a:cubicBezTo>
                  <a:pt x="2802407" y="538147"/>
                  <a:pt x="2801078" y="538623"/>
                  <a:pt x="2797373" y="538432"/>
                </a:cubicBezTo>
                <a:cubicBezTo>
                  <a:pt x="2793668" y="538242"/>
                  <a:pt x="2791958" y="539004"/>
                  <a:pt x="2792338" y="540909"/>
                </a:cubicBezTo>
                <a:cubicBezTo>
                  <a:pt x="2792718" y="542814"/>
                  <a:pt x="2795663" y="543671"/>
                  <a:pt x="2795663" y="543671"/>
                </a:cubicBezTo>
                <a:cubicBezTo>
                  <a:pt x="2796793" y="543404"/>
                  <a:pt x="2797848" y="542842"/>
                  <a:pt x="2798703" y="542052"/>
                </a:cubicBezTo>
                <a:cubicBezTo>
                  <a:pt x="2800413" y="540623"/>
                  <a:pt x="2800983" y="540814"/>
                  <a:pt x="2805827" y="542052"/>
                </a:cubicBezTo>
                <a:cubicBezTo>
                  <a:pt x="2810672" y="543290"/>
                  <a:pt x="2810292" y="543195"/>
                  <a:pt x="2812476" y="545195"/>
                </a:cubicBezTo>
                <a:cubicBezTo>
                  <a:pt x="2814661" y="547195"/>
                  <a:pt x="2814471" y="549100"/>
                  <a:pt x="2815421" y="550815"/>
                </a:cubicBezTo>
                <a:cubicBezTo>
                  <a:pt x="2816371" y="552529"/>
                  <a:pt x="2816846" y="554339"/>
                  <a:pt x="2822356" y="557006"/>
                </a:cubicBezTo>
                <a:cubicBezTo>
                  <a:pt x="2827865" y="559673"/>
                  <a:pt x="2825111" y="557959"/>
                  <a:pt x="2829670" y="559292"/>
                </a:cubicBezTo>
                <a:cubicBezTo>
                  <a:pt x="2834230" y="560626"/>
                  <a:pt x="2834230" y="560721"/>
                  <a:pt x="2832995" y="559292"/>
                </a:cubicBezTo>
                <a:cubicBezTo>
                  <a:pt x="2831504" y="557797"/>
                  <a:pt x="2830107" y="556206"/>
                  <a:pt x="2828815" y="554530"/>
                </a:cubicBezTo>
                <a:cubicBezTo>
                  <a:pt x="2827770" y="552910"/>
                  <a:pt x="2830525" y="553196"/>
                  <a:pt x="2831285" y="553196"/>
                </a:cubicBezTo>
                <a:cubicBezTo>
                  <a:pt x="2832045" y="553196"/>
                  <a:pt x="2833565" y="555292"/>
                  <a:pt x="2835845" y="557673"/>
                </a:cubicBezTo>
                <a:cubicBezTo>
                  <a:pt x="2838124" y="560054"/>
                  <a:pt x="2838694" y="560149"/>
                  <a:pt x="2838599" y="558911"/>
                </a:cubicBezTo>
                <a:cubicBezTo>
                  <a:pt x="2838675" y="556758"/>
                  <a:pt x="2838191" y="554625"/>
                  <a:pt x="2837174" y="552720"/>
                </a:cubicBezTo>
                <a:cubicBezTo>
                  <a:pt x="2835987" y="551148"/>
                  <a:pt x="2834971" y="549453"/>
                  <a:pt x="2834135" y="547672"/>
                </a:cubicBezTo>
                <a:cubicBezTo>
                  <a:pt x="2832710" y="545614"/>
                  <a:pt x="2830867" y="543900"/>
                  <a:pt x="2828720" y="542623"/>
                </a:cubicBezTo>
                <a:lnTo>
                  <a:pt x="2821596" y="537956"/>
                </a:lnTo>
                <a:close/>
                <a:moveTo>
                  <a:pt x="2796233" y="522716"/>
                </a:moveTo>
                <a:cubicBezTo>
                  <a:pt x="2796233" y="522716"/>
                  <a:pt x="2795758" y="521478"/>
                  <a:pt x="2790439" y="517954"/>
                </a:cubicBezTo>
                <a:cubicBezTo>
                  <a:pt x="2786715" y="514944"/>
                  <a:pt x="2782507" y="512591"/>
                  <a:pt x="2777995" y="511000"/>
                </a:cubicBezTo>
                <a:cubicBezTo>
                  <a:pt x="2771250" y="508333"/>
                  <a:pt x="2765171" y="507190"/>
                  <a:pt x="2769540" y="511762"/>
                </a:cubicBezTo>
                <a:cubicBezTo>
                  <a:pt x="2772457" y="515325"/>
                  <a:pt x="2776351" y="517944"/>
                  <a:pt x="2780749" y="519287"/>
                </a:cubicBezTo>
                <a:cubicBezTo>
                  <a:pt x="2783352" y="520525"/>
                  <a:pt x="2786221" y="521116"/>
                  <a:pt x="2789109" y="521002"/>
                </a:cubicBezTo>
                <a:cubicBezTo>
                  <a:pt x="2789109" y="521002"/>
                  <a:pt x="2789774" y="521764"/>
                  <a:pt x="2785309" y="521859"/>
                </a:cubicBezTo>
                <a:cubicBezTo>
                  <a:pt x="2780844" y="521954"/>
                  <a:pt x="2781889" y="525097"/>
                  <a:pt x="2786544" y="527669"/>
                </a:cubicBezTo>
                <a:cubicBezTo>
                  <a:pt x="2791198" y="530241"/>
                  <a:pt x="2792053" y="532336"/>
                  <a:pt x="2793858" y="532051"/>
                </a:cubicBezTo>
                <a:cubicBezTo>
                  <a:pt x="2795663" y="531765"/>
                  <a:pt x="2795948" y="528812"/>
                  <a:pt x="2799653" y="527955"/>
                </a:cubicBezTo>
                <a:cubicBezTo>
                  <a:pt x="2803357" y="527098"/>
                  <a:pt x="2803452" y="526907"/>
                  <a:pt x="2802882" y="524526"/>
                </a:cubicBezTo>
                <a:cubicBezTo>
                  <a:pt x="2802445" y="522907"/>
                  <a:pt x="2801771" y="521373"/>
                  <a:pt x="2800887" y="519954"/>
                </a:cubicBezTo>
                <a:close/>
                <a:moveTo>
                  <a:pt x="2804022" y="519192"/>
                </a:moveTo>
                <a:cubicBezTo>
                  <a:pt x="2803547" y="519192"/>
                  <a:pt x="2799938" y="517668"/>
                  <a:pt x="2804022" y="520621"/>
                </a:cubicBezTo>
                <a:cubicBezTo>
                  <a:pt x="2808107" y="523573"/>
                  <a:pt x="2811812" y="525097"/>
                  <a:pt x="2812002" y="526336"/>
                </a:cubicBezTo>
                <a:cubicBezTo>
                  <a:pt x="2812191" y="527574"/>
                  <a:pt x="2812667" y="527955"/>
                  <a:pt x="2810577" y="527098"/>
                </a:cubicBezTo>
                <a:cubicBezTo>
                  <a:pt x="2808487" y="526240"/>
                  <a:pt x="2807822" y="525859"/>
                  <a:pt x="2806967" y="525574"/>
                </a:cubicBezTo>
                <a:cubicBezTo>
                  <a:pt x="2806112" y="525288"/>
                  <a:pt x="2806302" y="525574"/>
                  <a:pt x="2806967" y="527098"/>
                </a:cubicBezTo>
                <a:cubicBezTo>
                  <a:pt x="2807632" y="528622"/>
                  <a:pt x="2806967" y="527098"/>
                  <a:pt x="2809722" y="529193"/>
                </a:cubicBezTo>
                <a:cubicBezTo>
                  <a:pt x="2811166" y="530308"/>
                  <a:pt x="2812334" y="531746"/>
                  <a:pt x="2813141" y="533384"/>
                </a:cubicBezTo>
                <a:cubicBezTo>
                  <a:pt x="2814471" y="535194"/>
                  <a:pt x="2815421" y="534813"/>
                  <a:pt x="2815421" y="534813"/>
                </a:cubicBezTo>
                <a:cubicBezTo>
                  <a:pt x="2814481" y="533222"/>
                  <a:pt x="2813655" y="531565"/>
                  <a:pt x="2812952" y="529860"/>
                </a:cubicBezTo>
                <a:cubicBezTo>
                  <a:pt x="2812952" y="529193"/>
                  <a:pt x="2811052" y="526907"/>
                  <a:pt x="2813902" y="528336"/>
                </a:cubicBezTo>
                <a:cubicBezTo>
                  <a:pt x="2816751" y="529765"/>
                  <a:pt x="2817036" y="531955"/>
                  <a:pt x="2817511" y="530241"/>
                </a:cubicBezTo>
                <a:cubicBezTo>
                  <a:pt x="2817986" y="528526"/>
                  <a:pt x="2816371" y="526336"/>
                  <a:pt x="2814851" y="524335"/>
                </a:cubicBezTo>
                <a:cubicBezTo>
                  <a:pt x="2812932" y="522335"/>
                  <a:pt x="2810444" y="520973"/>
                  <a:pt x="2807727" y="520430"/>
                </a:cubicBezTo>
                <a:close/>
                <a:moveTo>
                  <a:pt x="2756526" y="509667"/>
                </a:moveTo>
                <a:cubicBezTo>
                  <a:pt x="2755102" y="509667"/>
                  <a:pt x="2754532" y="509667"/>
                  <a:pt x="2754817" y="512334"/>
                </a:cubicBezTo>
                <a:cubicBezTo>
                  <a:pt x="2755102" y="515001"/>
                  <a:pt x="2752917" y="515191"/>
                  <a:pt x="2750637" y="515858"/>
                </a:cubicBezTo>
                <a:cubicBezTo>
                  <a:pt x="2747578" y="516506"/>
                  <a:pt x="2744614" y="517525"/>
                  <a:pt x="2741802" y="518906"/>
                </a:cubicBezTo>
                <a:cubicBezTo>
                  <a:pt x="2741802" y="519573"/>
                  <a:pt x="2741802" y="518906"/>
                  <a:pt x="2746932" y="518906"/>
                </a:cubicBezTo>
                <a:cubicBezTo>
                  <a:pt x="2752062" y="518906"/>
                  <a:pt x="2756431" y="518906"/>
                  <a:pt x="2756431" y="516906"/>
                </a:cubicBezTo>
                <a:cubicBezTo>
                  <a:pt x="2756431" y="514906"/>
                  <a:pt x="2755387" y="515858"/>
                  <a:pt x="2760136" y="516144"/>
                </a:cubicBezTo>
                <a:cubicBezTo>
                  <a:pt x="2764886" y="516430"/>
                  <a:pt x="2762036" y="515191"/>
                  <a:pt x="2761276" y="513191"/>
                </a:cubicBezTo>
                <a:cubicBezTo>
                  <a:pt x="2760364" y="511496"/>
                  <a:pt x="2758635" y="510410"/>
                  <a:pt x="2756716" y="510334"/>
                </a:cubicBezTo>
                <a:close/>
                <a:moveTo>
                  <a:pt x="3122435" y="722360"/>
                </a:moveTo>
                <a:cubicBezTo>
                  <a:pt x="3123290" y="725503"/>
                  <a:pt x="3125855" y="727504"/>
                  <a:pt x="3122435" y="727789"/>
                </a:cubicBezTo>
                <a:cubicBezTo>
                  <a:pt x="3117657" y="727389"/>
                  <a:pt x="3112993" y="726132"/>
                  <a:pt x="3108661" y="724075"/>
                </a:cubicBezTo>
                <a:cubicBezTo>
                  <a:pt x="3103912" y="722455"/>
                  <a:pt x="3107141" y="722932"/>
                  <a:pt x="3100872" y="720074"/>
                </a:cubicBezTo>
                <a:cubicBezTo>
                  <a:pt x="3094602" y="717217"/>
                  <a:pt x="3093178" y="716836"/>
                  <a:pt x="3096977" y="720074"/>
                </a:cubicBezTo>
                <a:cubicBezTo>
                  <a:pt x="3100482" y="724103"/>
                  <a:pt x="3104966" y="727151"/>
                  <a:pt x="3109991" y="728932"/>
                </a:cubicBezTo>
                <a:cubicBezTo>
                  <a:pt x="3116593" y="731447"/>
                  <a:pt x="3123432" y="733266"/>
                  <a:pt x="3130414" y="734362"/>
                </a:cubicBezTo>
                <a:cubicBezTo>
                  <a:pt x="3135734" y="735790"/>
                  <a:pt x="3133834" y="732361"/>
                  <a:pt x="3133644" y="731123"/>
                </a:cubicBezTo>
                <a:cubicBezTo>
                  <a:pt x="3133454" y="729885"/>
                  <a:pt x="3121485" y="718836"/>
                  <a:pt x="3122435" y="722360"/>
                </a:cubicBezTo>
                <a:close/>
                <a:moveTo>
                  <a:pt x="3150933" y="741410"/>
                </a:moveTo>
                <a:cubicBezTo>
                  <a:pt x="3154542" y="745030"/>
                  <a:pt x="3153498" y="744172"/>
                  <a:pt x="3158057" y="748935"/>
                </a:cubicBezTo>
                <a:cubicBezTo>
                  <a:pt x="3162388" y="752935"/>
                  <a:pt x="3167167" y="756422"/>
                  <a:pt x="3172306" y="759317"/>
                </a:cubicBezTo>
                <a:cubicBezTo>
                  <a:pt x="3176485" y="761984"/>
                  <a:pt x="3172306" y="758365"/>
                  <a:pt x="3167936" y="754364"/>
                </a:cubicBezTo>
                <a:cubicBezTo>
                  <a:pt x="3164697" y="750849"/>
                  <a:pt x="3161277" y="747506"/>
                  <a:pt x="3157677" y="744363"/>
                </a:cubicBezTo>
                <a:cubicBezTo>
                  <a:pt x="3152548" y="739600"/>
                  <a:pt x="3144758" y="734933"/>
                  <a:pt x="3151123" y="741410"/>
                </a:cubicBezTo>
                <a:close/>
                <a:moveTo>
                  <a:pt x="2741043" y="441944"/>
                </a:moveTo>
                <a:cubicBezTo>
                  <a:pt x="2730594" y="441944"/>
                  <a:pt x="2724894" y="440230"/>
                  <a:pt x="2732113" y="446611"/>
                </a:cubicBezTo>
                <a:cubicBezTo>
                  <a:pt x="2739333" y="452993"/>
                  <a:pt x="2743513" y="456136"/>
                  <a:pt x="2744557" y="457184"/>
                </a:cubicBezTo>
                <a:cubicBezTo>
                  <a:pt x="2745602" y="458232"/>
                  <a:pt x="2747502" y="457184"/>
                  <a:pt x="2748927" y="454517"/>
                </a:cubicBezTo>
                <a:cubicBezTo>
                  <a:pt x="2750352" y="451850"/>
                  <a:pt x="2748357" y="446611"/>
                  <a:pt x="2748927" y="445468"/>
                </a:cubicBezTo>
                <a:cubicBezTo>
                  <a:pt x="2749497" y="444325"/>
                  <a:pt x="2744557" y="441849"/>
                  <a:pt x="2741043" y="441944"/>
                </a:cubicBezTo>
                <a:close/>
                <a:moveTo>
                  <a:pt x="2848953" y="329930"/>
                </a:moveTo>
                <a:cubicBezTo>
                  <a:pt x="2851518" y="332502"/>
                  <a:pt x="2854748" y="336312"/>
                  <a:pt x="2852088" y="335740"/>
                </a:cubicBezTo>
                <a:cubicBezTo>
                  <a:pt x="2849428" y="335169"/>
                  <a:pt x="2848953" y="336979"/>
                  <a:pt x="2849713" y="339265"/>
                </a:cubicBezTo>
                <a:cubicBezTo>
                  <a:pt x="2850426" y="342503"/>
                  <a:pt x="2852364" y="345342"/>
                  <a:pt x="2855128" y="347170"/>
                </a:cubicBezTo>
                <a:cubicBezTo>
                  <a:pt x="2859308" y="350123"/>
                  <a:pt x="2857218" y="349552"/>
                  <a:pt x="2858168" y="351266"/>
                </a:cubicBezTo>
                <a:cubicBezTo>
                  <a:pt x="2859118" y="352981"/>
                  <a:pt x="2862822" y="357553"/>
                  <a:pt x="2862442" y="359553"/>
                </a:cubicBezTo>
                <a:cubicBezTo>
                  <a:pt x="2862062" y="361553"/>
                  <a:pt x="2861492" y="361839"/>
                  <a:pt x="2863772" y="364792"/>
                </a:cubicBezTo>
                <a:cubicBezTo>
                  <a:pt x="2865387" y="367068"/>
                  <a:pt x="2866793" y="369487"/>
                  <a:pt x="2867952" y="372031"/>
                </a:cubicBezTo>
                <a:cubicBezTo>
                  <a:pt x="2870137" y="375936"/>
                  <a:pt x="2871467" y="378984"/>
                  <a:pt x="2872701" y="380698"/>
                </a:cubicBezTo>
                <a:cubicBezTo>
                  <a:pt x="2873936" y="382413"/>
                  <a:pt x="2874411" y="380698"/>
                  <a:pt x="2875361" y="380698"/>
                </a:cubicBezTo>
                <a:cubicBezTo>
                  <a:pt x="2878743" y="381108"/>
                  <a:pt x="2881992" y="382280"/>
                  <a:pt x="2884861" y="384127"/>
                </a:cubicBezTo>
                <a:lnTo>
                  <a:pt x="2888280" y="386413"/>
                </a:lnTo>
                <a:cubicBezTo>
                  <a:pt x="2888280" y="386413"/>
                  <a:pt x="2893220" y="388699"/>
                  <a:pt x="2883720" y="380698"/>
                </a:cubicBezTo>
                <a:cubicBezTo>
                  <a:pt x="2874221" y="372697"/>
                  <a:pt x="2874221" y="373555"/>
                  <a:pt x="2872511" y="368697"/>
                </a:cubicBezTo>
                <a:cubicBezTo>
                  <a:pt x="2870802" y="363839"/>
                  <a:pt x="2871752" y="364030"/>
                  <a:pt x="2877546" y="365458"/>
                </a:cubicBezTo>
                <a:cubicBezTo>
                  <a:pt x="2882020" y="367030"/>
                  <a:pt x="2886152" y="369459"/>
                  <a:pt x="2889705" y="372602"/>
                </a:cubicBezTo>
                <a:cubicBezTo>
                  <a:pt x="2890655" y="373174"/>
                  <a:pt x="2888375" y="371078"/>
                  <a:pt x="2884480" y="367268"/>
                </a:cubicBezTo>
                <a:cubicBezTo>
                  <a:pt x="2881004" y="364420"/>
                  <a:pt x="2877821" y="361229"/>
                  <a:pt x="2874981" y="357743"/>
                </a:cubicBezTo>
                <a:cubicBezTo>
                  <a:pt x="2871989" y="353857"/>
                  <a:pt x="2868237" y="350618"/>
                  <a:pt x="2863962" y="348218"/>
                </a:cubicBezTo>
                <a:cubicBezTo>
                  <a:pt x="2860163" y="346123"/>
                  <a:pt x="2860732" y="344884"/>
                  <a:pt x="2861302" y="343932"/>
                </a:cubicBezTo>
                <a:cubicBezTo>
                  <a:pt x="2861872" y="342979"/>
                  <a:pt x="2861302" y="340884"/>
                  <a:pt x="2858928" y="338217"/>
                </a:cubicBezTo>
                <a:cubicBezTo>
                  <a:pt x="2856553" y="335550"/>
                  <a:pt x="2853038" y="331549"/>
                  <a:pt x="2851423" y="329930"/>
                </a:cubicBezTo>
                <a:cubicBezTo>
                  <a:pt x="2850350" y="328987"/>
                  <a:pt x="2848821" y="328759"/>
                  <a:pt x="2847528" y="329359"/>
                </a:cubicBezTo>
                <a:close/>
                <a:moveTo>
                  <a:pt x="2878021" y="387080"/>
                </a:moveTo>
                <a:cubicBezTo>
                  <a:pt x="2879446" y="388985"/>
                  <a:pt x="2880681" y="390700"/>
                  <a:pt x="2879351" y="391843"/>
                </a:cubicBezTo>
                <a:cubicBezTo>
                  <a:pt x="2878021" y="392986"/>
                  <a:pt x="2880016" y="394129"/>
                  <a:pt x="2880206" y="396510"/>
                </a:cubicBezTo>
                <a:cubicBezTo>
                  <a:pt x="2880396" y="398891"/>
                  <a:pt x="2871656" y="393652"/>
                  <a:pt x="2871941" y="394224"/>
                </a:cubicBezTo>
                <a:cubicBezTo>
                  <a:pt x="2872226" y="394795"/>
                  <a:pt x="2871941" y="396510"/>
                  <a:pt x="2870897" y="396605"/>
                </a:cubicBezTo>
                <a:cubicBezTo>
                  <a:pt x="2869852" y="396700"/>
                  <a:pt x="2863392" y="394891"/>
                  <a:pt x="2866812" y="398320"/>
                </a:cubicBezTo>
                <a:cubicBezTo>
                  <a:pt x="2870232" y="401749"/>
                  <a:pt x="2875266" y="405940"/>
                  <a:pt x="2875266" y="405940"/>
                </a:cubicBezTo>
                <a:cubicBezTo>
                  <a:pt x="2876501" y="405816"/>
                  <a:pt x="2877736" y="405816"/>
                  <a:pt x="2878971" y="405940"/>
                </a:cubicBezTo>
                <a:lnTo>
                  <a:pt x="2882676" y="406702"/>
                </a:lnTo>
                <a:cubicBezTo>
                  <a:pt x="2880994" y="405387"/>
                  <a:pt x="2879142" y="404292"/>
                  <a:pt x="2877166" y="403463"/>
                </a:cubicBezTo>
                <a:cubicBezTo>
                  <a:pt x="2872606" y="401177"/>
                  <a:pt x="2871941" y="399367"/>
                  <a:pt x="2872131" y="398986"/>
                </a:cubicBezTo>
                <a:cubicBezTo>
                  <a:pt x="2875162" y="399834"/>
                  <a:pt x="2878145" y="400844"/>
                  <a:pt x="2881061" y="402034"/>
                </a:cubicBezTo>
                <a:cubicBezTo>
                  <a:pt x="2884708" y="402749"/>
                  <a:pt x="2888204" y="404063"/>
                  <a:pt x="2891415" y="405940"/>
                </a:cubicBezTo>
                <a:cubicBezTo>
                  <a:pt x="2894968" y="408016"/>
                  <a:pt x="2898644" y="409864"/>
                  <a:pt x="2902434" y="411464"/>
                </a:cubicBezTo>
                <a:cubicBezTo>
                  <a:pt x="2902434" y="411464"/>
                  <a:pt x="2901864" y="409369"/>
                  <a:pt x="2902434" y="408321"/>
                </a:cubicBezTo>
                <a:cubicBezTo>
                  <a:pt x="2903004" y="407273"/>
                  <a:pt x="2908988" y="409845"/>
                  <a:pt x="2913833" y="410988"/>
                </a:cubicBezTo>
                <a:cubicBezTo>
                  <a:pt x="2918678" y="412131"/>
                  <a:pt x="2922382" y="412988"/>
                  <a:pt x="2920007" y="410988"/>
                </a:cubicBezTo>
                <a:cubicBezTo>
                  <a:pt x="2917861" y="409140"/>
                  <a:pt x="2915923" y="407063"/>
                  <a:pt x="2914213" y="404797"/>
                </a:cubicBezTo>
                <a:cubicBezTo>
                  <a:pt x="2912123" y="402606"/>
                  <a:pt x="2909653" y="403082"/>
                  <a:pt x="2907374" y="402796"/>
                </a:cubicBezTo>
                <a:cubicBezTo>
                  <a:pt x="2903697" y="401996"/>
                  <a:pt x="2900192" y="400548"/>
                  <a:pt x="2897019" y="398510"/>
                </a:cubicBezTo>
                <a:cubicBezTo>
                  <a:pt x="2892745" y="396129"/>
                  <a:pt x="2883815" y="389652"/>
                  <a:pt x="2880491" y="387175"/>
                </a:cubicBezTo>
                <a:cubicBezTo>
                  <a:pt x="2880776" y="387652"/>
                  <a:pt x="2876691" y="385556"/>
                  <a:pt x="2878021" y="387461"/>
                </a:cubicBezTo>
                <a:close/>
                <a:moveTo>
                  <a:pt x="2876786" y="408511"/>
                </a:moveTo>
                <a:cubicBezTo>
                  <a:pt x="2875361" y="408511"/>
                  <a:pt x="2874316" y="409750"/>
                  <a:pt x="2876121" y="412321"/>
                </a:cubicBezTo>
                <a:cubicBezTo>
                  <a:pt x="2877926" y="414893"/>
                  <a:pt x="2880586" y="413750"/>
                  <a:pt x="2879256" y="419465"/>
                </a:cubicBezTo>
                <a:cubicBezTo>
                  <a:pt x="2877926" y="425180"/>
                  <a:pt x="2876121" y="426037"/>
                  <a:pt x="2871752" y="426133"/>
                </a:cubicBezTo>
                <a:cubicBezTo>
                  <a:pt x="2867733" y="426161"/>
                  <a:pt x="2863763" y="425247"/>
                  <a:pt x="2860163" y="423466"/>
                </a:cubicBezTo>
                <a:cubicBezTo>
                  <a:pt x="2857788" y="422323"/>
                  <a:pt x="2859498" y="421465"/>
                  <a:pt x="2860732" y="421465"/>
                </a:cubicBezTo>
                <a:cubicBezTo>
                  <a:pt x="2861967" y="421465"/>
                  <a:pt x="2855603" y="419179"/>
                  <a:pt x="2853133" y="418513"/>
                </a:cubicBezTo>
                <a:cubicBezTo>
                  <a:pt x="2850663" y="417846"/>
                  <a:pt x="2853893" y="420132"/>
                  <a:pt x="2854178" y="421180"/>
                </a:cubicBezTo>
                <a:cubicBezTo>
                  <a:pt x="2854463" y="422227"/>
                  <a:pt x="2851233" y="423942"/>
                  <a:pt x="2852563" y="425561"/>
                </a:cubicBezTo>
                <a:cubicBezTo>
                  <a:pt x="2853893" y="427180"/>
                  <a:pt x="2854178" y="427657"/>
                  <a:pt x="2851043" y="427085"/>
                </a:cubicBezTo>
                <a:cubicBezTo>
                  <a:pt x="2848431" y="426275"/>
                  <a:pt x="2845961" y="425047"/>
                  <a:pt x="2843729" y="423466"/>
                </a:cubicBezTo>
                <a:cubicBezTo>
                  <a:pt x="2842684" y="422894"/>
                  <a:pt x="2838029" y="421942"/>
                  <a:pt x="2831665" y="420322"/>
                </a:cubicBezTo>
                <a:cubicBezTo>
                  <a:pt x="2825300" y="418703"/>
                  <a:pt x="2824256" y="419179"/>
                  <a:pt x="2822736" y="420322"/>
                </a:cubicBezTo>
                <a:cubicBezTo>
                  <a:pt x="2821216" y="421465"/>
                  <a:pt x="2814756" y="420322"/>
                  <a:pt x="2810482" y="419465"/>
                </a:cubicBezTo>
                <a:cubicBezTo>
                  <a:pt x="2806207" y="418608"/>
                  <a:pt x="2809722" y="422799"/>
                  <a:pt x="2805162" y="422227"/>
                </a:cubicBezTo>
                <a:cubicBezTo>
                  <a:pt x="2800602" y="421656"/>
                  <a:pt x="2801648" y="423942"/>
                  <a:pt x="2802122" y="425466"/>
                </a:cubicBezTo>
                <a:cubicBezTo>
                  <a:pt x="2802598" y="426990"/>
                  <a:pt x="2805637" y="427085"/>
                  <a:pt x="2806112" y="427085"/>
                </a:cubicBezTo>
                <a:cubicBezTo>
                  <a:pt x="2806587" y="427085"/>
                  <a:pt x="2805447" y="424799"/>
                  <a:pt x="2808772" y="426133"/>
                </a:cubicBezTo>
                <a:cubicBezTo>
                  <a:pt x="2812097" y="427466"/>
                  <a:pt x="2812572" y="427561"/>
                  <a:pt x="2811812" y="428895"/>
                </a:cubicBezTo>
                <a:cubicBezTo>
                  <a:pt x="2811194" y="429905"/>
                  <a:pt x="2810491" y="430857"/>
                  <a:pt x="2809722" y="431752"/>
                </a:cubicBezTo>
                <a:cubicBezTo>
                  <a:pt x="2808772" y="432800"/>
                  <a:pt x="2811432" y="434229"/>
                  <a:pt x="2814756" y="436610"/>
                </a:cubicBezTo>
                <a:cubicBezTo>
                  <a:pt x="2818081" y="438991"/>
                  <a:pt x="2819506" y="437658"/>
                  <a:pt x="2823306" y="436610"/>
                </a:cubicBezTo>
                <a:cubicBezTo>
                  <a:pt x="2827105" y="435562"/>
                  <a:pt x="2827390" y="434991"/>
                  <a:pt x="2825300" y="431657"/>
                </a:cubicBezTo>
                <a:cubicBezTo>
                  <a:pt x="2823211" y="428323"/>
                  <a:pt x="2821026" y="427657"/>
                  <a:pt x="2816656" y="425466"/>
                </a:cubicBezTo>
                <a:cubicBezTo>
                  <a:pt x="2812287" y="423275"/>
                  <a:pt x="2811907" y="423942"/>
                  <a:pt x="2814946" y="422894"/>
                </a:cubicBezTo>
                <a:cubicBezTo>
                  <a:pt x="2817986" y="421846"/>
                  <a:pt x="2821311" y="424894"/>
                  <a:pt x="2823591" y="424704"/>
                </a:cubicBezTo>
                <a:cubicBezTo>
                  <a:pt x="2828977" y="425599"/>
                  <a:pt x="2834306" y="426809"/>
                  <a:pt x="2839549" y="428323"/>
                </a:cubicBezTo>
                <a:cubicBezTo>
                  <a:pt x="2844099" y="428885"/>
                  <a:pt x="2848545" y="430105"/>
                  <a:pt x="2852753" y="431943"/>
                </a:cubicBezTo>
                <a:cubicBezTo>
                  <a:pt x="2853608" y="433181"/>
                  <a:pt x="2857693" y="437658"/>
                  <a:pt x="2858358" y="438420"/>
                </a:cubicBezTo>
                <a:cubicBezTo>
                  <a:pt x="2859023" y="439182"/>
                  <a:pt x="2862537" y="438896"/>
                  <a:pt x="2866717" y="439658"/>
                </a:cubicBezTo>
                <a:cubicBezTo>
                  <a:pt x="2870897" y="440420"/>
                  <a:pt x="2866717" y="438515"/>
                  <a:pt x="2865102" y="436801"/>
                </a:cubicBezTo>
                <a:cubicBezTo>
                  <a:pt x="2863487" y="435086"/>
                  <a:pt x="2865957" y="435181"/>
                  <a:pt x="2865957" y="435181"/>
                </a:cubicBezTo>
                <a:cubicBezTo>
                  <a:pt x="2868911" y="437429"/>
                  <a:pt x="2872426" y="438820"/>
                  <a:pt x="2876121" y="439182"/>
                </a:cubicBezTo>
                <a:cubicBezTo>
                  <a:pt x="2882486" y="439944"/>
                  <a:pt x="2882676" y="439182"/>
                  <a:pt x="2884765" y="440325"/>
                </a:cubicBezTo>
                <a:cubicBezTo>
                  <a:pt x="2886684" y="441592"/>
                  <a:pt x="2888860" y="442401"/>
                  <a:pt x="2891130" y="442706"/>
                </a:cubicBezTo>
                <a:cubicBezTo>
                  <a:pt x="2893695" y="442706"/>
                  <a:pt x="2894739" y="443944"/>
                  <a:pt x="2894645" y="444516"/>
                </a:cubicBezTo>
                <a:cubicBezTo>
                  <a:pt x="2897732" y="445421"/>
                  <a:pt x="2900923" y="445935"/>
                  <a:pt x="2904144" y="446040"/>
                </a:cubicBezTo>
                <a:cubicBezTo>
                  <a:pt x="2905854" y="446040"/>
                  <a:pt x="2905094" y="446040"/>
                  <a:pt x="2902814" y="443278"/>
                </a:cubicBezTo>
                <a:cubicBezTo>
                  <a:pt x="2900534" y="440515"/>
                  <a:pt x="2897779" y="439182"/>
                  <a:pt x="2897399" y="436229"/>
                </a:cubicBezTo>
                <a:cubicBezTo>
                  <a:pt x="2897133" y="434296"/>
                  <a:pt x="2896525" y="432419"/>
                  <a:pt x="2895594" y="430705"/>
                </a:cubicBezTo>
                <a:cubicBezTo>
                  <a:pt x="2894835" y="428704"/>
                  <a:pt x="2896354" y="428895"/>
                  <a:pt x="2897304" y="429181"/>
                </a:cubicBezTo>
                <a:cubicBezTo>
                  <a:pt x="2898254" y="429466"/>
                  <a:pt x="2896829" y="426514"/>
                  <a:pt x="2898254" y="425847"/>
                </a:cubicBezTo>
                <a:cubicBezTo>
                  <a:pt x="2899679" y="425180"/>
                  <a:pt x="2898824" y="424132"/>
                  <a:pt x="2896924" y="420703"/>
                </a:cubicBezTo>
                <a:cubicBezTo>
                  <a:pt x="2895024" y="417274"/>
                  <a:pt x="2891510" y="416512"/>
                  <a:pt x="2889895" y="413941"/>
                </a:cubicBezTo>
                <a:cubicBezTo>
                  <a:pt x="2888955" y="412617"/>
                  <a:pt x="2888366" y="411074"/>
                  <a:pt x="2888185" y="409464"/>
                </a:cubicBezTo>
                <a:cubicBezTo>
                  <a:pt x="2885782" y="408978"/>
                  <a:pt x="2883321" y="408788"/>
                  <a:pt x="2880871" y="408892"/>
                </a:cubicBezTo>
                <a:lnTo>
                  <a:pt x="2880871" y="409464"/>
                </a:lnTo>
                <a:cubicBezTo>
                  <a:pt x="2879569" y="408978"/>
                  <a:pt x="2878173" y="408778"/>
                  <a:pt x="2876786" y="408892"/>
                </a:cubicBezTo>
                <a:close/>
                <a:moveTo>
                  <a:pt x="2845819" y="429466"/>
                </a:moveTo>
                <a:cubicBezTo>
                  <a:pt x="2837935" y="427466"/>
                  <a:pt x="2832425" y="425942"/>
                  <a:pt x="2827865" y="425180"/>
                </a:cubicBezTo>
                <a:cubicBezTo>
                  <a:pt x="2823306" y="424418"/>
                  <a:pt x="2822926" y="425180"/>
                  <a:pt x="2824920" y="427752"/>
                </a:cubicBezTo>
                <a:cubicBezTo>
                  <a:pt x="2826915" y="430324"/>
                  <a:pt x="2830145" y="433467"/>
                  <a:pt x="2831475" y="434991"/>
                </a:cubicBezTo>
                <a:cubicBezTo>
                  <a:pt x="2832805" y="436515"/>
                  <a:pt x="2834895" y="436039"/>
                  <a:pt x="2838789" y="436324"/>
                </a:cubicBezTo>
                <a:cubicBezTo>
                  <a:pt x="2842684" y="436610"/>
                  <a:pt x="2840689" y="432991"/>
                  <a:pt x="2845059" y="434419"/>
                </a:cubicBezTo>
                <a:cubicBezTo>
                  <a:pt x="2849428" y="435848"/>
                  <a:pt x="2849143" y="437848"/>
                  <a:pt x="2853228" y="436324"/>
                </a:cubicBezTo>
                <a:cubicBezTo>
                  <a:pt x="2857313" y="434800"/>
                  <a:pt x="2852658" y="432895"/>
                  <a:pt x="2851898" y="431181"/>
                </a:cubicBezTo>
                <a:cubicBezTo>
                  <a:pt x="2851138" y="429466"/>
                  <a:pt x="2845819" y="429847"/>
                  <a:pt x="2845819" y="429847"/>
                </a:cubicBezTo>
                <a:close/>
                <a:moveTo>
                  <a:pt x="3227211" y="433657"/>
                </a:moveTo>
                <a:cubicBezTo>
                  <a:pt x="3218757" y="429371"/>
                  <a:pt x="3215812" y="427466"/>
                  <a:pt x="3216097" y="428609"/>
                </a:cubicBezTo>
                <a:cubicBezTo>
                  <a:pt x="3216382" y="429752"/>
                  <a:pt x="3216097" y="429943"/>
                  <a:pt x="3221511" y="433086"/>
                </a:cubicBezTo>
                <a:cubicBezTo>
                  <a:pt x="3225938" y="435029"/>
                  <a:pt x="3230251" y="437220"/>
                  <a:pt x="3234430" y="439658"/>
                </a:cubicBezTo>
                <a:cubicBezTo>
                  <a:pt x="3237641" y="442106"/>
                  <a:pt x="3241194" y="444068"/>
                  <a:pt x="3244974" y="445468"/>
                </a:cubicBezTo>
                <a:cubicBezTo>
                  <a:pt x="3248394" y="446897"/>
                  <a:pt x="3249154" y="446516"/>
                  <a:pt x="3249154" y="446516"/>
                </a:cubicBezTo>
                <a:cubicBezTo>
                  <a:pt x="3249154" y="446516"/>
                  <a:pt x="3233576" y="437277"/>
                  <a:pt x="3227211" y="434038"/>
                </a:cubicBezTo>
                <a:close/>
                <a:moveTo>
                  <a:pt x="3095742" y="334121"/>
                </a:moveTo>
                <a:cubicBezTo>
                  <a:pt x="3093178" y="333454"/>
                  <a:pt x="3089948" y="331168"/>
                  <a:pt x="3092987" y="334788"/>
                </a:cubicBezTo>
                <a:cubicBezTo>
                  <a:pt x="3096027" y="338407"/>
                  <a:pt x="3097832" y="339455"/>
                  <a:pt x="3106381" y="342408"/>
                </a:cubicBezTo>
                <a:cubicBezTo>
                  <a:pt x="3114931" y="345361"/>
                  <a:pt x="3108566" y="343075"/>
                  <a:pt x="3120535" y="347647"/>
                </a:cubicBezTo>
                <a:cubicBezTo>
                  <a:pt x="3125066" y="349552"/>
                  <a:pt x="3129730" y="351114"/>
                  <a:pt x="3134499" y="352314"/>
                </a:cubicBezTo>
                <a:cubicBezTo>
                  <a:pt x="3131934" y="350276"/>
                  <a:pt x="3129236" y="348390"/>
                  <a:pt x="3126425" y="346694"/>
                </a:cubicBezTo>
                <a:cubicBezTo>
                  <a:pt x="3121200" y="343456"/>
                  <a:pt x="3117496" y="343837"/>
                  <a:pt x="3107426" y="339360"/>
                </a:cubicBezTo>
                <a:cubicBezTo>
                  <a:pt x="3097357" y="334883"/>
                  <a:pt x="3095742" y="334502"/>
                  <a:pt x="3095742" y="334502"/>
                </a:cubicBezTo>
                <a:close/>
                <a:moveTo>
                  <a:pt x="2787494" y="195056"/>
                </a:moveTo>
                <a:cubicBezTo>
                  <a:pt x="2793991" y="198599"/>
                  <a:pt x="2800688" y="201781"/>
                  <a:pt x="2807537" y="204581"/>
                </a:cubicBezTo>
                <a:cubicBezTo>
                  <a:pt x="2813170" y="206810"/>
                  <a:pt x="2818993" y="208563"/>
                  <a:pt x="2824920" y="209820"/>
                </a:cubicBezTo>
                <a:cubicBezTo>
                  <a:pt x="2833945" y="212296"/>
                  <a:pt x="2833660" y="210868"/>
                  <a:pt x="2834420" y="210296"/>
                </a:cubicBezTo>
                <a:cubicBezTo>
                  <a:pt x="2830772" y="208410"/>
                  <a:pt x="2826915" y="206972"/>
                  <a:pt x="2822926" y="206010"/>
                </a:cubicBezTo>
                <a:cubicBezTo>
                  <a:pt x="2816276" y="203533"/>
                  <a:pt x="2811812" y="202962"/>
                  <a:pt x="2809247" y="201914"/>
                </a:cubicBezTo>
                <a:cubicBezTo>
                  <a:pt x="2806682" y="200866"/>
                  <a:pt x="2812002" y="201914"/>
                  <a:pt x="2805922" y="199533"/>
                </a:cubicBezTo>
                <a:cubicBezTo>
                  <a:pt x="2803243" y="198475"/>
                  <a:pt x="2800479" y="197647"/>
                  <a:pt x="2797658" y="197056"/>
                </a:cubicBezTo>
                <a:cubicBezTo>
                  <a:pt x="2796138" y="195999"/>
                  <a:pt x="2794476" y="195170"/>
                  <a:pt x="2792718" y="194580"/>
                </a:cubicBezTo>
                <a:cubicBezTo>
                  <a:pt x="2789678" y="194389"/>
                  <a:pt x="2786734" y="194389"/>
                  <a:pt x="2787494" y="195437"/>
                </a:cubicBezTo>
                <a:close/>
                <a:moveTo>
                  <a:pt x="2743037" y="187436"/>
                </a:moveTo>
                <a:cubicBezTo>
                  <a:pt x="2739238" y="186865"/>
                  <a:pt x="2739903" y="187436"/>
                  <a:pt x="2745792" y="190484"/>
                </a:cubicBezTo>
                <a:cubicBezTo>
                  <a:pt x="2751682" y="193532"/>
                  <a:pt x="2749782" y="192580"/>
                  <a:pt x="2748452" y="193056"/>
                </a:cubicBezTo>
                <a:cubicBezTo>
                  <a:pt x="2747122" y="193532"/>
                  <a:pt x="2748452" y="193056"/>
                  <a:pt x="2756146" y="196199"/>
                </a:cubicBezTo>
                <a:cubicBezTo>
                  <a:pt x="2763841" y="199342"/>
                  <a:pt x="2768210" y="202486"/>
                  <a:pt x="2772960" y="204200"/>
                </a:cubicBezTo>
                <a:cubicBezTo>
                  <a:pt x="2775287" y="205124"/>
                  <a:pt x="2777709" y="205800"/>
                  <a:pt x="2780179" y="206200"/>
                </a:cubicBezTo>
                <a:cubicBezTo>
                  <a:pt x="2777577" y="204114"/>
                  <a:pt x="2774812" y="202238"/>
                  <a:pt x="2771915" y="200581"/>
                </a:cubicBezTo>
                <a:cubicBezTo>
                  <a:pt x="2766406" y="197247"/>
                  <a:pt x="2757096" y="194104"/>
                  <a:pt x="2754341" y="191722"/>
                </a:cubicBezTo>
                <a:cubicBezTo>
                  <a:pt x="2751036" y="189341"/>
                  <a:pt x="2747103" y="187979"/>
                  <a:pt x="2743037" y="187817"/>
                </a:cubicBezTo>
                <a:close/>
                <a:moveTo>
                  <a:pt x="2781034" y="191151"/>
                </a:moveTo>
                <a:lnTo>
                  <a:pt x="2762701" y="182864"/>
                </a:lnTo>
                <a:cubicBezTo>
                  <a:pt x="2756773" y="179988"/>
                  <a:pt x="2750684" y="177473"/>
                  <a:pt x="2744462" y="175339"/>
                </a:cubicBezTo>
                <a:cubicBezTo>
                  <a:pt x="2741138" y="174196"/>
                  <a:pt x="2742563" y="175339"/>
                  <a:pt x="2742087" y="176578"/>
                </a:cubicBezTo>
                <a:cubicBezTo>
                  <a:pt x="2741613" y="177816"/>
                  <a:pt x="2740663" y="176578"/>
                  <a:pt x="2735058" y="174673"/>
                </a:cubicBezTo>
                <a:cubicBezTo>
                  <a:pt x="2729454" y="172768"/>
                  <a:pt x="2723754" y="169720"/>
                  <a:pt x="2718339" y="167910"/>
                </a:cubicBezTo>
                <a:cubicBezTo>
                  <a:pt x="2714549" y="166576"/>
                  <a:pt x="2710446" y="166414"/>
                  <a:pt x="2706561" y="167434"/>
                </a:cubicBezTo>
                <a:cubicBezTo>
                  <a:pt x="2702191" y="168100"/>
                  <a:pt x="2705896" y="169529"/>
                  <a:pt x="2715110" y="174673"/>
                </a:cubicBezTo>
                <a:cubicBezTo>
                  <a:pt x="2720182" y="178283"/>
                  <a:pt x="2726110" y="180483"/>
                  <a:pt x="2732303" y="181054"/>
                </a:cubicBezTo>
                <a:cubicBezTo>
                  <a:pt x="2737148" y="181054"/>
                  <a:pt x="2735058" y="180102"/>
                  <a:pt x="2739523" y="181816"/>
                </a:cubicBezTo>
                <a:cubicBezTo>
                  <a:pt x="2745507" y="183683"/>
                  <a:pt x="2751596" y="185207"/>
                  <a:pt x="2757761" y="186388"/>
                </a:cubicBezTo>
                <a:cubicBezTo>
                  <a:pt x="2759405" y="188551"/>
                  <a:pt x="2761893" y="189903"/>
                  <a:pt x="2764601" y="190103"/>
                </a:cubicBezTo>
                <a:cubicBezTo>
                  <a:pt x="2768866" y="191132"/>
                  <a:pt x="2773226" y="191741"/>
                  <a:pt x="2777615" y="191913"/>
                </a:cubicBezTo>
                <a:close/>
                <a:moveTo>
                  <a:pt x="2322224" y="42370"/>
                </a:moveTo>
                <a:cubicBezTo>
                  <a:pt x="2316904" y="41561"/>
                  <a:pt x="2311489" y="41561"/>
                  <a:pt x="2306170" y="42370"/>
                </a:cubicBezTo>
                <a:cubicBezTo>
                  <a:pt x="2302180" y="44180"/>
                  <a:pt x="2297526" y="41799"/>
                  <a:pt x="2295531" y="42942"/>
                </a:cubicBezTo>
                <a:cubicBezTo>
                  <a:pt x="2294305" y="43713"/>
                  <a:pt x="2293184" y="44637"/>
                  <a:pt x="2292206" y="45704"/>
                </a:cubicBezTo>
                <a:cubicBezTo>
                  <a:pt x="2295749" y="47161"/>
                  <a:pt x="2299444" y="48219"/>
                  <a:pt x="2303225" y="48847"/>
                </a:cubicBezTo>
                <a:cubicBezTo>
                  <a:pt x="2310406" y="49781"/>
                  <a:pt x="2317436" y="51676"/>
                  <a:pt x="2324123" y="54467"/>
                </a:cubicBezTo>
                <a:cubicBezTo>
                  <a:pt x="2331352" y="57515"/>
                  <a:pt x="2338951" y="59572"/>
                  <a:pt x="2346731" y="60563"/>
                </a:cubicBezTo>
                <a:cubicBezTo>
                  <a:pt x="2359270" y="63230"/>
                  <a:pt x="2354046" y="62849"/>
                  <a:pt x="2360315" y="63706"/>
                </a:cubicBezTo>
                <a:cubicBezTo>
                  <a:pt x="2366585" y="64564"/>
                  <a:pt x="2375609" y="66469"/>
                  <a:pt x="2373139" y="65135"/>
                </a:cubicBezTo>
                <a:cubicBezTo>
                  <a:pt x="2370669" y="63802"/>
                  <a:pt x="2368865" y="62944"/>
                  <a:pt x="2368580" y="61135"/>
                </a:cubicBezTo>
                <a:cubicBezTo>
                  <a:pt x="2368295" y="59325"/>
                  <a:pt x="2374089" y="60277"/>
                  <a:pt x="2366680" y="57896"/>
                </a:cubicBezTo>
                <a:cubicBezTo>
                  <a:pt x="2363013" y="56715"/>
                  <a:pt x="2359213" y="55943"/>
                  <a:pt x="2355376" y="55610"/>
                </a:cubicBezTo>
                <a:cubicBezTo>
                  <a:pt x="2355376" y="55610"/>
                  <a:pt x="2360885" y="55610"/>
                  <a:pt x="2358511" y="55610"/>
                </a:cubicBezTo>
                <a:cubicBezTo>
                  <a:pt x="2352991" y="54924"/>
                  <a:pt x="2347605" y="53381"/>
                  <a:pt x="2342552" y="51038"/>
                </a:cubicBezTo>
                <a:cubicBezTo>
                  <a:pt x="2340177" y="48847"/>
                  <a:pt x="2344452" y="49419"/>
                  <a:pt x="2346637" y="49609"/>
                </a:cubicBezTo>
                <a:cubicBezTo>
                  <a:pt x="2348821" y="49800"/>
                  <a:pt x="2348156" y="49609"/>
                  <a:pt x="2340842" y="47038"/>
                </a:cubicBezTo>
                <a:cubicBezTo>
                  <a:pt x="2333528" y="44466"/>
                  <a:pt x="2324028" y="41799"/>
                  <a:pt x="2324028" y="41799"/>
                </a:cubicBezTo>
                <a:cubicBezTo>
                  <a:pt x="2320704" y="41894"/>
                  <a:pt x="2324123" y="42561"/>
                  <a:pt x="2322604" y="42751"/>
                </a:cubicBezTo>
                <a:close/>
                <a:moveTo>
                  <a:pt x="2391283" y="66564"/>
                </a:moveTo>
                <a:cubicBezTo>
                  <a:pt x="2388072" y="66154"/>
                  <a:pt x="2384804" y="66545"/>
                  <a:pt x="2381783" y="67707"/>
                </a:cubicBezTo>
                <a:cubicBezTo>
                  <a:pt x="2378715" y="68802"/>
                  <a:pt x="2375523" y="69536"/>
                  <a:pt x="2372284" y="69898"/>
                </a:cubicBezTo>
                <a:cubicBezTo>
                  <a:pt x="2369244" y="69898"/>
                  <a:pt x="2370385" y="70564"/>
                  <a:pt x="2376369" y="72184"/>
                </a:cubicBezTo>
                <a:cubicBezTo>
                  <a:pt x="2382173" y="73269"/>
                  <a:pt x="2388043" y="73908"/>
                  <a:pt x="2393942" y="74089"/>
                </a:cubicBezTo>
                <a:cubicBezTo>
                  <a:pt x="2398635" y="75574"/>
                  <a:pt x="2403432" y="76727"/>
                  <a:pt x="2408286" y="77518"/>
                </a:cubicBezTo>
                <a:cubicBezTo>
                  <a:pt x="2416930" y="78756"/>
                  <a:pt x="2430134" y="80661"/>
                  <a:pt x="2422630" y="77518"/>
                </a:cubicBezTo>
                <a:cubicBezTo>
                  <a:pt x="2415126" y="74374"/>
                  <a:pt x="2417975" y="75898"/>
                  <a:pt x="2409711" y="72755"/>
                </a:cubicBezTo>
                <a:cubicBezTo>
                  <a:pt x="2404021" y="70688"/>
                  <a:pt x="2398179" y="69059"/>
                  <a:pt x="2392233" y="67897"/>
                </a:cubicBezTo>
                <a:cubicBezTo>
                  <a:pt x="2392233" y="67897"/>
                  <a:pt x="2406196" y="68945"/>
                  <a:pt x="2402587" y="67897"/>
                </a:cubicBezTo>
                <a:close/>
                <a:moveTo>
                  <a:pt x="2004286" y="-111"/>
                </a:moveTo>
                <a:cubicBezTo>
                  <a:pt x="2000828" y="-92"/>
                  <a:pt x="1997399" y="479"/>
                  <a:pt x="1994121" y="1603"/>
                </a:cubicBezTo>
                <a:cubicBezTo>
                  <a:pt x="1988992" y="2461"/>
                  <a:pt x="1992792" y="3032"/>
                  <a:pt x="2004476" y="3032"/>
                </a:cubicBezTo>
                <a:cubicBezTo>
                  <a:pt x="2010821" y="3099"/>
                  <a:pt x="2017157" y="2842"/>
                  <a:pt x="2023474" y="2270"/>
                </a:cubicBezTo>
                <a:cubicBezTo>
                  <a:pt x="2031548" y="2080"/>
                  <a:pt x="2016920" y="-397"/>
                  <a:pt x="2004856" y="79"/>
                </a:cubicBezTo>
                <a:close/>
                <a:moveTo>
                  <a:pt x="2025184" y="7128"/>
                </a:moveTo>
                <a:cubicBezTo>
                  <a:pt x="2017584" y="7128"/>
                  <a:pt x="2020054" y="8747"/>
                  <a:pt x="2022524" y="9795"/>
                </a:cubicBezTo>
                <a:cubicBezTo>
                  <a:pt x="2024994" y="10843"/>
                  <a:pt x="2030313" y="9795"/>
                  <a:pt x="2032023" y="10938"/>
                </a:cubicBezTo>
                <a:cubicBezTo>
                  <a:pt x="2033733" y="12081"/>
                  <a:pt x="2034303" y="11605"/>
                  <a:pt x="2041522" y="10938"/>
                </a:cubicBezTo>
                <a:cubicBezTo>
                  <a:pt x="2048742" y="10271"/>
                  <a:pt x="2045892" y="10366"/>
                  <a:pt x="2042472" y="8652"/>
                </a:cubicBezTo>
                <a:cubicBezTo>
                  <a:pt x="2039053" y="6937"/>
                  <a:pt x="2038673" y="6652"/>
                  <a:pt x="2025564" y="7318"/>
                </a:cubicBezTo>
                <a:close/>
                <a:moveTo>
                  <a:pt x="1980443" y="3604"/>
                </a:moveTo>
                <a:cubicBezTo>
                  <a:pt x="1975503" y="3604"/>
                  <a:pt x="1975503" y="3604"/>
                  <a:pt x="1980443" y="4842"/>
                </a:cubicBezTo>
                <a:cubicBezTo>
                  <a:pt x="1988004" y="6147"/>
                  <a:pt x="1995679" y="6623"/>
                  <a:pt x="2003336" y="6271"/>
                </a:cubicBezTo>
                <a:cubicBezTo>
                  <a:pt x="2009035" y="5604"/>
                  <a:pt x="2008655" y="6271"/>
                  <a:pt x="2000866" y="4937"/>
                </a:cubicBezTo>
                <a:cubicBezTo>
                  <a:pt x="1994226" y="3994"/>
                  <a:pt x="1987520" y="3613"/>
                  <a:pt x="1980823" y="3794"/>
                </a:cubicBezTo>
                <a:close/>
                <a:moveTo>
                  <a:pt x="1905494" y="2365"/>
                </a:moveTo>
                <a:cubicBezTo>
                  <a:pt x="1913378" y="2365"/>
                  <a:pt x="1920693" y="2365"/>
                  <a:pt x="1927152" y="3223"/>
                </a:cubicBezTo>
                <a:cubicBezTo>
                  <a:pt x="1933612" y="4080"/>
                  <a:pt x="1931712" y="5128"/>
                  <a:pt x="1920028" y="4937"/>
                </a:cubicBezTo>
                <a:cubicBezTo>
                  <a:pt x="1908344" y="4747"/>
                  <a:pt x="1921358" y="5794"/>
                  <a:pt x="1929527" y="6080"/>
                </a:cubicBezTo>
                <a:cubicBezTo>
                  <a:pt x="1937696" y="6366"/>
                  <a:pt x="1931997" y="4270"/>
                  <a:pt x="1939026" y="3889"/>
                </a:cubicBezTo>
                <a:cubicBezTo>
                  <a:pt x="1946056" y="3508"/>
                  <a:pt x="1950425" y="3889"/>
                  <a:pt x="1958025" y="3889"/>
                </a:cubicBezTo>
                <a:cubicBezTo>
                  <a:pt x="1965624" y="3889"/>
                  <a:pt x="1952800" y="1984"/>
                  <a:pt x="1943111" y="1508"/>
                </a:cubicBezTo>
                <a:cubicBezTo>
                  <a:pt x="1933422" y="1032"/>
                  <a:pt x="1930287" y="1508"/>
                  <a:pt x="1922023" y="556"/>
                </a:cubicBezTo>
                <a:cubicBezTo>
                  <a:pt x="1913758" y="-397"/>
                  <a:pt x="1907489" y="556"/>
                  <a:pt x="1899130" y="556"/>
                </a:cubicBezTo>
                <a:cubicBezTo>
                  <a:pt x="1882506" y="1222"/>
                  <a:pt x="1897895" y="2461"/>
                  <a:pt x="1905874" y="2556"/>
                </a:cubicBezTo>
                <a:close/>
                <a:moveTo>
                  <a:pt x="1968189" y="5985"/>
                </a:moveTo>
                <a:cubicBezTo>
                  <a:pt x="1961159" y="5985"/>
                  <a:pt x="1944631" y="5985"/>
                  <a:pt x="1958690" y="6937"/>
                </a:cubicBezTo>
                <a:cubicBezTo>
                  <a:pt x="1964987" y="7775"/>
                  <a:pt x="1971333" y="8157"/>
                  <a:pt x="1977688" y="8080"/>
                </a:cubicBezTo>
                <a:cubicBezTo>
                  <a:pt x="1984147" y="7985"/>
                  <a:pt x="1976358" y="6652"/>
                  <a:pt x="1968569" y="6175"/>
                </a:cubicBezTo>
                <a:close/>
                <a:moveTo>
                  <a:pt x="2018059" y="9985"/>
                </a:moveTo>
                <a:cubicBezTo>
                  <a:pt x="2012094" y="8966"/>
                  <a:pt x="2006062" y="8395"/>
                  <a:pt x="2000011" y="8271"/>
                </a:cubicBezTo>
                <a:cubicBezTo>
                  <a:pt x="1992317" y="8271"/>
                  <a:pt x="1989657" y="9033"/>
                  <a:pt x="1994881" y="9985"/>
                </a:cubicBezTo>
                <a:cubicBezTo>
                  <a:pt x="1999090" y="10643"/>
                  <a:pt x="2003345" y="10966"/>
                  <a:pt x="2007610" y="10938"/>
                </a:cubicBezTo>
                <a:cubicBezTo>
                  <a:pt x="2011695" y="10938"/>
                  <a:pt x="2011315" y="10938"/>
                  <a:pt x="2008560" y="10176"/>
                </a:cubicBezTo>
                <a:cubicBezTo>
                  <a:pt x="2005806" y="9414"/>
                  <a:pt x="2024519" y="11128"/>
                  <a:pt x="2018439" y="10176"/>
                </a:cubicBezTo>
                <a:close/>
                <a:moveTo>
                  <a:pt x="2058716" y="9985"/>
                </a:moveTo>
                <a:cubicBezTo>
                  <a:pt x="2051117" y="9985"/>
                  <a:pt x="2050832" y="9985"/>
                  <a:pt x="2050357" y="10557"/>
                </a:cubicBezTo>
                <a:cubicBezTo>
                  <a:pt x="2049882" y="11128"/>
                  <a:pt x="2051687" y="11224"/>
                  <a:pt x="2059856" y="11605"/>
                </a:cubicBezTo>
                <a:cubicBezTo>
                  <a:pt x="2065394" y="11995"/>
                  <a:pt x="2070941" y="11995"/>
                  <a:pt x="2076479" y="11605"/>
                </a:cubicBezTo>
                <a:cubicBezTo>
                  <a:pt x="2081324" y="11605"/>
                  <a:pt x="2074295" y="8747"/>
                  <a:pt x="2074105" y="8366"/>
                </a:cubicBezTo>
                <a:cubicBezTo>
                  <a:pt x="2071113" y="8357"/>
                  <a:pt x="2068120" y="8614"/>
                  <a:pt x="2065176" y="9128"/>
                </a:cubicBezTo>
                <a:cubicBezTo>
                  <a:pt x="2063466" y="9414"/>
                  <a:pt x="2068025" y="10271"/>
                  <a:pt x="2059096" y="9890"/>
                </a:cubicBezTo>
                <a:close/>
                <a:moveTo>
                  <a:pt x="1446588" y="148098"/>
                </a:moveTo>
                <a:cubicBezTo>
                  <a:pt x="1442029" y="152384"/>
                  <a:pt x="1434904" y="154765"/>
                  <a:pt x="1443264" y="152956"/>
                </a:cubicBezTo>
                <a:cubicBezTo>
                  <a:pt x="1451623" y="151146"/>
                  <a:pt x="1460172" y="147145"/>
                  <a:pt x="1459602" y="150003"/>
                </a:cubicBezTo>
                <a:cubicBezTo>
                  <a:pt x="1459032" y="152860"/>
                  <a:pt x="1450863" y="153241"/>
                  <a:pt x="1453238" y="155813"/>
                </a:cubicBezTo>
                <a:cubicBezTo>
                  <a:pt x="1455613" y="158385"/>
                  <a:pt x="1453713" y="158385"/>
                  <a:pt x="1467487" y="158290"/>
                </a:cubicBezTo>
                <a:cubicBezTo>
                  <a:pt x="1481260" y="158194"/>
                  <a:pt x="1470051" y="158290"/>
                  <a:pt x="1473281" y="161147"/>
                </a:cubicBezTo>
                <a:cubicBezTo>
                  <a:pt x="1476511" y="164005"/>
                  <a:pt x="1478886" y="164386"/>
                  <a:pt x="1475181" y="165433"/>
                </a:cubicBezTo>
                <a:cubicBezTo>
                  <a:pt x="1471476" y="166481"/>
                  <a:pt x="1460932" y="164100"/>
                  <a:pt x="1460172" y="165433"/>
                </a:cubicBezTo>
                <a:cubicBezTo>
                  <a:pt x="1459412" y="166767"/>
                  <a:pt x="1461502" y="167815"/>
                  <a:pt x="1463972" y="169529"/>
                </a:cubicBezTo>
                <a:cubicBezTo>
                  <a:pt x="1466442" y="171244"/>
                  <a:pt x="1462072" y="172768"/>
                  <a:pt x="1453808" y="174768"/>
                </a:cubicBezTo>
                <a:cubicBezTo>
                  <a:pt x="1445543" y="176768"/>
                  <a:pt x="1452478" y="176959"/>
                  <a:pt x="1458842" y="176292"/>
                </a:cubicBezTo>
                <a:cubicBezTo>
                  <a:pt x="1465207" y="175625"/>
                  <a:pt x="1480976" y="173434"/>
                  <a:pt x="1477841" y="175530"/>
                </a:cubicBezTo>
                <a:cubicBezTo>
                  <a:pt x="1474706" y="177625"/>
                  <a:pt x="1467677" y="175530"/>
                  <a:pt x="1462072" y="179626"/>
                </a:cubicBezTo>
                <a:cubicBezTo>
                  <a:pt x="1456468" y="183721"/>
                  <a:pt x="1436234" y="187627"/>
                  <a:pt x="1446683" y="186579"/>
                </a:cubicBezTo>
                <a:cubicBezTo>
                  <a:pt x="1457132" y="185531"/>
                  <a:pt x="1456183" y="184483"/>
                  <a:pt x="1486865" y="180673"/>
                </a:cubicBezTo>
                <a:cubicBezTo>
                  <a:pt x="1496972" y="179778"/>
                  <a:pt x="1507032" y="178311"/>
                  <a:pt x="1516977" y="176292"/>
                </a:cubicBezTo>
                <a:cubicBezTo>
                  <a:pt x="1537401" y="172768"/>
                  <a:pt x="1530941" y="172672"/>
                  <a:pt x="1519637" y="174006"/>
                </a:cubicBezTo>
                <a:cubicBezTo>
                  <a:pt x="1508333" y="175339"/>
                  <a:pt x="1527142" y="169815"/>
                  <a:pt x="1524672" y="165910"/>
                </a:cubicBezTo>
                <a:cubicBezTo>
                  <a:pt x="1522202" y="162004"/>
                  <a:pt x="1514698" y="165910"/>
                  <a:pt x="1510043" y="164195"/>
                </a:cubicBezTo>
                <a:cubicBezTo>
                  <a:pt x="1505388" y="162481"/>
                  <a:pt x="1506053" y="161242"/>
                  <a:pt x="1515078" y="161528"/>
                </a:cubicBezTo>
                <a:cubicBezTo>
                  <a:pt x="1524102" y="161814"/>
                  <a:pt x="1523342" y="160385"/>
                  <a:pt x="1505578" y="157813"/>
                </a:cubicBezTo>
                <a:cubicBezTo>
                  <a:pt x="1487815" y="155242"/>
                  <a:pt x="1499024" y="155337"/>
                  <a:pt x="1491235" y="152860"/>
                </a:cubicBezTo>
                <a:cubicBezTo>
                  <a:pt x="1484272" y="151374"/>
                  <a:pt x="1477119" y="151022"/>
                  <a:pt x="1470051" y="151813"/>
                </a:cubicBezTo>
                <a:cubicBezTo>
                  <a:pt x="1473386" y="150889"/>
                  <a:pt x="1476587" y="149508"/>
                  <a:pt x="1479551" y="147717"/>
                </a:cubicBezTo>
                <a:cubicBezTo>
                  <a:pt x="1483065" y="145240"/>
                  <a:pt x="1483635" y="145431"/>
                  <a:pt x="1487435" y="142478"/>
                </a:cubicBezTo>
                <a:cubicBezTo>
                  <a:pt x="1491235" y="139525"/>
                  <a:pt x="1483920" y="140287"/>
                  <a:pt x="1474801" y="141621"/>
                </a:cubicBezTo>
                <a:cubicBezTo>
                  <a:pt x="1465682" y="142954"/>
                  <a:pt x="1462642" y="143526"/>
                  <a:pt x="1464637" y="142192"/>
                </a:cubicBezTo>
                <a:cubicBezTo>
                  <a:pt x="1467040" y="140725"/>
                  <a:pt x="1469586" y="139516"/>
                  <a:pt x="1472236" y="138573"/>
                </a:cubicBezTo>
                <a:cubicBezTo>
                  <a:pt x="1476606" y="136763"/>
                  <a:pt x="1477461" y="135906"/>
                  <a:pt x="1469671" y="137144"/>
                </a:cubicBezTo>
                <a:cubicBezTo>
                  <a:pt x="1464371" y="137773"/>
                  <a:pt x="1459108" y="138697"/>
                  <a:pt x="1453903" y="139906"/>
                </a:cubicBezTo>
                <a:cubicBezTo>
                  <a:pt x="1444404" y="142288"/>
                  <a:pt x="1451528" y="143812"/>
                  <a:pt x="1446968" y="148003"/>
                </a:cubicBezTo>
                <a:close/>
                <a:moveTo>
                  <a:pt x="1424265" y="159242"/>
                </a:moveTo>
                <a:cubicBezTo>
                  <a:pt x="1410206" y="162385"/>
                  <a:pt x="1414006" y="163243"/>
                  <a:pt x="1416286" y="163624"/>
                </a:cubicBezTo>
                <a:cubicBezTo>
                  <a:pt x="1418566" y="164005"/>
                  <a:pt x="1422935" y="162385"/>
                  <a:pt x="1409637" y="166195"/>
                </a:cubicBezTo>
                <a:cubicBezTo>
                  <a:pt x="1396338" y="170005"/>
                  <a:pt x="1395768" y="172768"/>
                  <a:pt x="1402607" y="172672"/>
                </a:cubicBezTo>
                <a:cubicBezTo>
                  <a:pt x="1409447" y="172577"/>
                  <a:pt x="1408782" y="170672"/>
                  <a:pt x="1400992" y="176101"/>
                </a:cubicBezTo>
                <a:cubicBezTo>
                  <a:pt x="1393203" y="181531"/>
                  <a:pt x="1387788" y="185626"/>
                  <a:pt x="1402892" y="182483"/>
                </a:cubicBezTo>
                <a:cubicBezTo>
                  <a:pt x="1417996" y="179340"/>
                  <a:pt x="1421891" y="176863"/>
                  <a:pt x="1429395" y="175911"/>
                </a:cubicBezTo>
                <a:cubicBezTo>
                  <a:pt x="1436899" y="174958"/>
                  <a:pt x="1438039" y="172863"/>
                  <a:pt x="1438324" y="170005"/>
                </a:cubicBezTo>
                <a:cubicBezTo>
                  <a:pt x="1438609" y="167148"/>
                  <a:pt x="1433765" y="167434"/>
                  <a:pt x="1439559" y="164576"/>
                </a:cubicBezTo>
                <a:cubicBezTo>
                  <a:pt x="1445354" y="161719"/>
                  <a:pt x="1445923" y="159147"/>
                  <a:pt x="1435094" y="158956"/>
                </a:cubicBezTo>
                <a:cubicBezTo>
                  <a:pt x="1424265" y="158766"/>
                  <a:pt x="1433575" y="157147"/>
                  <a:pt x="1424645" y="159147"/>
                </a:cubicBezTo>
                <a:close/>
                <a:moveTo>
                  <a:pt x="1601235" y="213916"/>
                </a:moveTo>
                <a:cubicBezTo>
                  <a:pt x="1600475" y="214678"/>
                  <a:pt x="1602280" y="216487"/>
                  <a:pt x="1596391" y="218107"/>
                </a:cubicBezTo>
                <a:cubicBezTo>
                  <a:pt x="1590501" y="219726"/>
                  <a:pt x="1599335" y="220488"/>
                  <a:pt x="1601235" y="221726"/>
                </a:cubicBezTo>
                <a:cubicBezTo>
                  <a:pt x="1603135" y="222964"/>
                  <a:pt x="1605510" y="217154"/>
                  <a:pt x="1604845" y="214582"/>
                </a:cubicBezTo>
                <a:cubicBezTo>
                  <a:pt x="1604180" y="212011"/>
                  <a:pt x="1604085" y="211439"/>
                  <a:pt x="1601615" y="213820"/>
                </a:cubicBezTo>
                <a:close/>
                <a:moveTo>
                  <a:pt x="1598575" y="224488"/>
                </a:moveTo>
                <a:cubicBezTo>
                  <a:pt x="1589076" y="226584"/>
                  <a:pt x="1588316" y="227917"/>
                  <a:pt x="1587271" y="230584"/>
                </a:cubicBezTo>
                <a:cubicBezTo>
                  <a:pt x="1586226" y="233251"/>
                  <a:pt x="1595061" y="230584"/>
                  <a:pt x="1592781" y="233156"/>
                </a:cubicBezTo>
                <a:cubicBezTo>
                  <a:pt x="1590501" y="235728"/>
                  <a:pt x="1592781" y="236680"/>
                  <a:pt x="1602755" y="234013"/>
                </a:cubicBezTo>
                <a:cubicBezTo>
                  <a:pt x="1612729" y="231346"/>
                  <a:pt x="1607125" y="229632"/>
                  <a:pt x="1608550" y="226870"/>
                </a:cubicBezTo>
                <a:cubicBezTo>
                  <a:pt x="1609974" y="224107"/>
                  <a:pt x="1611684" y="221726"/>
                  <a:pt x="1598955" y="224393"/>
                </a:cubicBezTo>
                <a:close/>
                <a:moveTo>
                  <a:pt x="1750562" y="249920"/>
                </a:moveTo>
                <a:cubicBezTo>
                  <a:pt x="1741823" y="249920"/>
                  <a:pt x="1738213" y="251635"/>
                  <a:pt x="1753127" y="252206"/>
                </a:cubicBezTo>
                <a:cubicBezTo>
                  <a:pt x="1762113" y="252711"/>
                  <a:pt x="1771119" y="252711"/>
                  <a:pt x="1780105" y="252206"/>
                </a:cubicBezTo>
                <a:cubicBezTo>
                  <a:pt x="1785519" y="252206"/>
                  <a:pt x="1780960" y="252206"/>
                  <a:pt x="1773550" y="250301"/>
                </a:cubicBezTo>
                <a:cubicBezTo>
                  <a:pt x="1766113" y="249358"/>
                  <a:pt x="1758599" y="249206"/>
                  <a:pt x="1751132" y="249825"/>
                </a:cubicBezTo>
                <a:close/>
                <a:moveTo>
                  <a:pt x="1833110" y="252492"/>
                </a:moveTo>
                <a:cubicBezTo>
                  <a:pt x="1821046" y="251254"/>
                  <a:pt x="1825131" y="256683"/>
                  <a:pt x="1837195" y="256207"/>
                </a:cubicBezTo>
                <a:cubicBezTo>
                  <a:pt x="1849259" y="255730"/>
                  <a:pt x="1844794" y="256207"/>
                  <a:pt x="1849829" y="253444"/>
                </a:cubicBezTo>
                <a:cubicBezTo>
                  <a:pt x="1854864" y="250682"/>
                  <a:pt x="1846409" y="253635"/>
                  <a:pt x="1833870" y="252397"/>
                </a:cubicBezTo>
                <a:close/>
                <a:moveTo>
                  <a:pt x="1537116" y="233918"/>
                </a:moveTo>
                <a:cubicBezTo>
                  <a:pt x="1527616" y="234966"/>
                  <a:pt x="1526762" y="236204"/>
                  <a:pt x="1534171" y="236395"/>
                </a:cubicBezTo>
                <a:cubicBezTo>
                  <a:pt x="1537857" y="236871"/>
                  <a:pt x="1541609" y="236204"/>
                  <a:pt x="1544905" y="234490"/>
                </a:cubicBezTo>
                <a:cubicBezTo>
                  <a:pt x="1549655" y="233061"/>
                  <a:pt x="1541865" y="233347"/>
                  <a:pt x="1537686" y="233823"/>
                </a:cubicBezTo>
                <a:close/>
                <a:moveTo>
                  <a:pt x="983883" y="251444"/>
                </a:moveTo>
                <a:cubicBezTo>
                  <a:pt x="975752" y="255283"/>
                  <a:pt x="968038" y="259978"/>
                  <a:pt x="960895" y="265446"/>
                </a:cubicBezTo>
                <a:cubicBezTo>
                  <a:pt x="955499" y="269875"/>
                  <a:pt x="949638" y="273713"/>
                  <a:pt x="943416" y="276876"/>
                </a:cubicBezTo>
                <a:cubicBezTo>
                  <a:pt x="934772" y="281734"/>
                  <a:pt x="938857" y="280114"/>
                  <a:pt x="962415" y="276400"/>
                </a:cubicBezTo>
                <a:cubicBezTo>
                  <a:pt x="985973" y="272685"/>
                  <a:pt x="983408" y="274685"/>
                  <a:pt x="989108" y="272875"/>
                </a:cubicBezTo>
                <a:cubicBezTo>
                  <a:pt x="994807" y="271066"/>
                  <a:pt x="995377" y="272875"/>
                  <a:pt x="994807" y="274495"/>
                </a:cubicBezTo>
                <a:cubicBezTo>
                  <a:pt x="994237" y="276114"/>
                  <a:pt x="999747" y="274495"/>
                  <a:pt x="1003166" y="270589"/>
                </a:cubicBezTo>
                <a:cubicBezTo>
                  <a:pt x="1006586" y="266684"/>
                  <a:pt x="1003166" y="262874"/>
                  <a:pt x="999272" y="261064"/>
                </a:cubicBezTo>
                <a:cubicBezTo>
                  <a:pt x="995377" y="259255"/>
                  <a:pt x="994142" y="259350"/>
                  <a:pt x="986258" y="261826"/>
                </a:cubicBezTo>
                <a:cubicBezTo>
                  <a:pt x="978373" y="264303"/>
                  <a:pt x="981223" y="261826"/>
                  <a:pt x="979323" y="260588"/>
                </a:cubicBezTo>
                <a:cubicBezTo>
                  <a:pt x="977423" y="259350"/>
                  <a:pt x="972294" y="261636"/>
                  <a:pt x="979988" y="256683"/>
                </a:cubicBezTo>
                <a:cubicBezTo>
                  <a:pt x="987683" y="251730"/>
                  <a:pt x="990437" y="248491"/>
                  <a:pt x="984453" y="251349"/>
                </a:cubicBezTo>
                <a:close/>
                <a:moveTo>
                  <a:pt x="280943" y="479282"/>
                </a:moveTo>
                <a:cubicBezTo>
                  <a:pt x="278948" y="482997"/>
                  <a:pt x="283223" y="485854"/>
                  <a:pt x="287878" y="485378"/>
                </a:cubicBezTo>
                <a:cubicBezTo>
                  <a:pt x="292532" y="484902"/>
                  <a:pt x="291867" y="484330"/>
                  <a:pt x="291582" y="481092"/>
                </a:cubicBezTo>
                <a:cubicBezTo>
                  <a:pt x="291297" y="477853"/>
                  <a:pt x="293292" y="476901"/>
                  <a:pt x="293577" y="474615"/>
                </a:cubicBezTo>
                <a:cubicBezTo>
                  <a:pt x="293862" y="472329"/>
                  <a:pt x="281798" y="477853"/>
                  <a:pt x="281133" y="479187"/>
                </a:cubicBezTo>
                <a:close/>
                <a:moveTo>
                  <a:pt x="308206" y="482616"/>
                </a:moveTo>
                <a:cubicBezTo>
                  <a:pt x="311643" y="483530"/>
                  <a:pt x="315226" y="483759"/>
                  <a:pt x="318750" y="483283"/>
                </a:cubicBezTo>
                <a:cubicBezTo>
                  <a:pt x="324334" y="482711"/>
                  <a:pt x="329824" y="481425"/>
                  <a:pt x="335088" y="479473"/>
                </a:cubicBezTo>
                <a:cubicBezTo>
                  <a:pt x="342878" y="477091"/>
                  <a:pt x="347342" y="473853"/>
                  <a:pt x="343163" y="473758"/>
                </a:cubicBezTo>
                <a:cubicBezTo>
                  <a:pt x="338983" y="473662"/>
                  <a:pt x="343163" y="471853"/>
                  <a:pt x="334234" y="474901"/>
                </a:cubicBezTo>
                <a:cubicBezTo>
                  <a:pt x="329228" y="477034"/>
                  <a:pt x="324048" y="478720"/>
                  <a:pt x="318750" y="479949"/>
                </a:cubicBezTo>
                <a:cubicBezTo>
                  <a:pt x="314855" y="480425"/>
                  <a:pt x="306021" y="482235"/>
                  <a:pt x="308396" y="482521"/>
                </a:cubicBezTo>
                <a:close/>
                <a:moveTo>
                  <a:pt x="122782" y="539766"/>
                </a:moveTo>
                <a:cubicBezTo>
                  <a:pt x="118054" y="541442"/>
                  <a:pt x="113651" y="543919"/>
                  <a:pt x="109768" y="547100"/>
                </a:cubicBezTo>
                <a:cubicBezTo>
                  <a:pt x="104638" y="551005"/>
                  <a:pt x="102643" y="553196"/>
                  <a:pt x="103783" y="554053"/>
                </a:cubicBezTo>
                <a:cubicBezTo>
                  <a:pt x="104923" y="554911"/>
                  <a:pt x="103783" y="554053"/>
                  <a:pt x="110528" y="549767"/>
                </a:cubicBezTo>
                <a:cubicBezTo>
                  <a:pt x="114000" y="546748"/>
                  <a:pt x="117753" y="544062"/>
                  <a:pt x="121737" y="541766"/>
                </a:cubicBezTo>
                <a:cubicBezTo>
                  <a:pt x="128861" y="537480"/>
                  <a:pt x="128196" y="536908"/>
                  <a:pt x="128196" y="536908"/>
                </a:cubicBezTo>
                <a:cubicBezTo>
                  <a:pt x="126531" y="537832"/>
                  <a:pt x="124781" y="538604"/>
                  <a:pt x="122972" y="539194"/>
                </a:cubicBezTo>
                <a:close/>
                <a:moveTo>
                  <a:pt x="122782" y="536337"/>
                </a:moveTo>
                <a:cubicBezTo>
                  <a:pt x="117937" y="539766"/>
                  <a:pt x="116037" y="541576"/>
                  <a:pt x="120787" y="538718"/>
                </a:cubicBezTo>
                <a:cubicBezTo>
                  <a:pt x="125536" y="535861"/>
                  <a:pt x="125821" y="534813"/>
                  <a:pt x="128481" y="533670"/>
                </a:cubicBezTo>
                <a:cubicBezTo>
                  <a:pt x="129945" y="533108"/>
                  <a:pt x="131320" y="532336"/>
                  <a:pt x="132566" y="531384"/>
                </a:cubicBezTo>
                <a:cubicBezTo>
                  <a:pt x="129297" y="532384"/>
                  <a:pt x="126192" y="533860"/>
                  <a:pt x="123352" y="535765"/>
                </a:cubicBezTo>
                <a:close/>
                <a:moveTo>
                  <a:pt x="13921" y="586534"/>
                </a:moveTo>
                <a:cubicBezTo>
                  <a:pt x="7651" y="591106"/>
                  <a:pt x="3472" y="592058"/>
                  <a:pt x="6132" y="591391"/>
                </a:cubicBezTo>
                <a:cubicBezTo>
                  <a:pt x="9765" y="590496"/>
                  <a:pt x="13251" y="589086"/>
                  <a:pt x="16486" y="587200"/>
                </a:cubicBezTo>
                <a:cubicBezTo>
                  <a:pt x="20190" y="584914"/>
                  <a:pt x="22565" y="583676"/>
                  <a:pt x="21805" y="583295"/>
                </a:cubicBezTo>
                <a:cubicBezTo>
                  <a:pt x="21045" y="582914"/>
                  <a:pt x="20950" y="583295"/>
                  <a:pt x="21805" y="581962"/>
                </a:cubicBezTo>
                <a:cubicBezTo>
                  <a:pt x="22660" y="580628"/>
                  <a:pt x="20760" y="581390"/>
                  <a:pt x="14491" y="585962"/>
                </a:cubicBezTo>
                <a:close/>
                <a:moveTo>
                  <a:pt x="2041617" y="508143"/>
                </a:moveTo>
                <a:cubicBezTo>
                  <a:pt x="2035063" y="516430"/>
                  <a:pt x="2016920" y="510524"/>
                  <a:pt x="2004191" y="516049"/>
                </a:cubicBezTo>
                <a:cubicBezTo>
                  <a:pt x="1991462" y="521573"/>
                  <a:pt x="1993267" y="519763"/>
                  <a:pt x="2005331" y="529955"/>
                </a:cubicBezTo>
                <a:cubicBezTo>
                  <a:pt x="2017395" y="540147"/>
                  <a:pt x="1998016" y="537670"/>
                  <a:pt x="1994977" y="548529"/>
                </a:cubicBezTo>
                <a:cubicBezTo>
                  <a:pt x="1991937" y="559387"/>
                  <a:pt x="2002196" y="558054"/>
                  <a:pt x="2009510" y="568531"/>
                </a:cubicBezTo>
                <a:cubicBezTo>
                  <a:pt x="2016825" y="579009"/>
                  <a:pt x="2019009" y="576151"/>
                  <a:pt x="2029554" y="575770"/>
                </a:cubicBezTo>
                <a:cubicBezTo>
                  <a:pt x="2035414" y="575608"/>
                  <a:pt x="2041238" y="574837"/>
                  <a:pt x="2046937" y="573484"/>
                </a:cubicBezTo>
                <a:cubicBezTo>
                  <a:pt x="2047545" y="566455"/>
                  <a:pt x="2049274" y="559578"/>
                  <a:pt x="2052067" y="553101"/>
                </a:cubicBezTo>
                <a:cubicBezTo>
                  <a:pt x="2056398" y="544386"/>
                  <a:pt x="2059011" y="534908"/>
                  <a:pt x="2059761" y="525193"/>
                </a:cubicBezTo>
                <a:cubicBezTo>
                  <a:pt x="2059761" y="517477"/>
                  <a:pt x="2059761" y="511953"/>
                  <a:pt x="2063656" y="514715"/>
                </a:cubicBezTo>
                <a:cubicBezTo>
                  <a:pt x="2067550" y="517477"/>
                  <a:pt x="2068025" y="517477"/>
                  <a:pt x="2067265" y="513667"/>
                </a:cubicBezTo>
                <a:cubicBezTo>
                  <a:pt x="2064900" y="506209"/>
                  <a:pt x="2059903" y="499875"/>
                  <a:pt x="2053206" y="495856"/>
                </a:cubicBezTo>
                <a:cubicBezTo>
                  <a:pt x="2041428" y="489950"/>
                  <a:pt x="2048647" y="499380"/>
                  <a:pt x="2042187" y="507571"/>
                </a:cubicBezTo>
                <a:close/>
                <a:moveTo>
                  <a:pt x="1955080" y="78565"/>
                </a:moveTo>
                <a:cubicBezTo>
                  <a:pt x="1946246" y="78565"/>
                  <a:pt x="1942351" y="80185"/>
                  <a:pt x="1949190" y="81232"/>
                </a:cubicBezTo>
                <a:cubicBezTo>
                  <a:pt x="1954700" y="82013"/>
                  <a:pt x="1960304" y="82013"/>
                  <a:pt x="1965814" y="81232"/>
                </a:cubicBezTo>
                <a:cubicBezTo>
                  <a:pt x="1976928" y="80089"/>
                  <a:pt x="1964484" y="77803"/>
                  <a:pt x="1955650" y="77994"/>
                </a:cubicBezTo>
                <a:close/>
                <a:moveTo>
                  <a:pt x="2105357" y="42370"/>
                </a:moveTo>
                <a:cubicBezTo>
                  <a:pt x="2101842" y="40656"/>
                  <a:pt x="2099943" y="42370"/>
                  <a:pt x="2070685" y="43513"/>
                </a:cubicBezTo>
                <a:cubicBezTo>
                  <a:pt x="2041428" y="44656"/>
                  <a:pt x="2040478" y="41513"/>
                  <a:pt x="2013690" y="46180"/>
                </a:cubicBezTo>
                <a:cubicBezTo>
                  <a:pt x="1986902" y="50848"/>
                  <a:pt x="1992982" y="50657"/>
                  <a:pt x="1992507" y="54658"/>
                </a:cubicBezTo>
                <a:cubicBezTo>
                  <a:pt x="1992032" y="58658"/>
                  <a:pt x="1984717" y="56467"/>
                  <a:pt x="1983007" y="60087"/>
                </a:cubicBezTo>
                <a:cubicBezTo>
                  <a:pt x="1981298" y="63706"/>
                  <a:pt x="1966479" y="63040"/>
                  <a:pt x="1974933" y="66659"/>
                </a:cubicBezTo>
                <a:cubicBezTo>
                  <a:pt x="1986218" y="70964"/>
                  <a:pt x="1997988" y="73841"/>
                  <a:pt x="2009985" y="75232"/>
                </a:cubicBezTo>
                <a:cubicBezTo>
                  <a:pt x="2026229" y="77708"/>
                  <a:pt x="2030218" y="76565"/>
                  <a:pt x="2026704" y="75803"/>
                </a:cubicBezTo>
                <a:cubicBezTo>
                  <a:pt x="2023189" y="75041"/>
                  <a:pt x="2009320" y="68469"/>
                  <a:pt x="2009700" y="62182"/>
                </a:cubicBezTo>
                <a:cubicBezTo>
                  <a:pt x="2010080" y="55896"/>
                  <a:pt x="2018154" y="57515"/>
                  <a:pt x="2024234" y="55610"/>
                </a:cubicBezTo>
                <a:cubicBezTo>
                  <a:pt x="2034750" y="52181"/>
                  <a:pt x="2045512" y="49600"/>
                  <a:pt x="2056436" y="47895"/>
                </a:cubicBezTo>
                <a:cubicBezTo>
                  <a:pt x="2066790" y="46847"/>
                  <a:pt x="2095193" y="46561"/>
                  <a:pt x="2109442" y="46466"/>
                </a:cubicBezTo>
                <a:lnTo>
                  <a:pt x="2110582" y="46466"/>
                </a:lnTo>
                <a:cubicBezTo>
                  <a:pt x="2121411" y="43037"/>
                  <a:pt x="2109347" y="43418"/>
                  <a:pt x="2105927" y="41799"/>
                </a:cubicBezTo>
                <a:close/>
                <a:moveTo>
                  <a:pt x="2036678" y="77994"/>
                </a:moveTo>
                <a:cubicBezTo>
                  <a:pt x="2032973" y="77994"/>
                  <a:pt x="2031263" y="77994"/>
                  <a:pt x="2038863" y="80375"/>
                </a:cubicBezTo>
                <a:cubicBezTo>
                  <a:pt x="2046462" y="82756"/>
                  <a:pt x="2052921" y="85042"/>
                  <a:pt x="2049787" y="82090"/>
                </a:cubicBezTo>
                <a:cubicBezTo>
                  <a:pt x="2046158" y="79327"/>
                  <a:pt x="2041798" y="77699"/>
                  <a:pt x="2037248" y="77422"/>
                </a:cubicBezTo>
                <a:close/>
                <a:moveTo>
                  <a:pt x="2141169" y="68469"/>
                </a:moveTo>
                <a:cubicBezTo>
                  <a:pt x="2135944" y="67231"/>
                  <a:pt x="2133000" y="66183"/>
                  <a:pt x="2132335" y="67231"/>
                </a:cubicBezTo>
                <a:cubicBezTo>
                  <a:pt x="2131670" y="68278"/>
                  <a:pt x="2138984" y="70469"/>
                  <a:pt x="2145729" y="71612"/>
                </a:cubicBezTo>
                <a:cubicBezTo>
                  <a:pt x="2152473" y="72755"/>
                  <a:pt x="2147343" y="68850"/>
                  <a:pt x="2142024" y="67707"/>
                </a:cubicBezTo>
                <a:close/>
                <a:moveTo>
                  <a:pt x="921948" y="278019"/>
                </a:moveTo>
                <a:cubicBezTo>
                  <a:pt x="915118" y="278209"/>
                  <a:pt x="908307" y="279000"/>
                  <a:pt x="901620" y="280400"/>
                </a:cubicBezTo>
                <a:cubicBezTo>
                  <a:pt x="896395" y="281638"/>
                  <a:pt x="901620" y="282305"/>
                  <a:pt x="909694" y="282019"/>
                </a:cubicBezTo>
                <a:cubicBezTo>
                  <a:pt x="917769" y="281734"/>
                  <a:pt x="927173" y="277447"/>
                  <a:pt x="922803" y="277638"/>
                </a:cubicBezTo>
                <a:close/>
                <a:moveTo>
                  <a:pt x="897915" y="296307"/>
                </a:moveTo>
                <a:cubicBezTo>
                  <a:pt x="899245" y="293545"/>
                  <a:pt x="892311" y="300498"/>
                  <a:pt x="897915" y="300307"/>
                </a:cubicBezTo>
                <a:cubicBezTo>
                  <a:pt x="902465" y="300545"/>
                  <a:pt x="906987" y="299460"/>
                  <a:pt x="910929" y="297164"/>
                </a:cubicBezTo>
                <a:cubicBezTo>
                  <a:pt x="915299" y="294688"/>
                  <a:pt x="911784" y="296402"/>
                  <a:pt x="906655" y="297164"/>
                </a:cubicBezTo>
                <a:cubicBezTo>
                  <a:pt x="901525" y="297926"/>
                  <a:pt x="897630" y="298307"/>
                  <a:pt x="898770" y="295926"/>
                </a:cubicBezTo>
                <a:close/>
                <a:moveTo>
                  <a:pt x="3220942" y="422513"/>
                </a:moveTo>
                <a:cubicBezTo>
                  <a:pt x="3215375" y="420265"/>
                  <a:pt x="3209951" y="417694"/>
                  <a:pt x="3204698" y="414798"/>
                </a:cubicBezTo>
                <a:cubicBezTo>
                  <a:pt x="3204698" y="414798"/>
                  <a:pt x="3206693" y="418322"/>
                  <a:pt x="3205173" y="418989"/>
                </a:cubicBezTo>
                <a:cubicBezTo>
                  <a:pt x="3203653" y="419656"/>
                  <a:pt x="3206978" y="422418"/>
                  <a:pt x="3206978" y="422418"/>
                </a:cubicBezTo>
                <a:cubicBezTo>
                  <a:pt x="3206978" y="422418"/>
                  <a:pt x="3196624" y="416417"/>
                  <a:pt x="3190734" y="412893"/>
                </a:cubicBezTo>
                <a:cubicBezTo>
                  <a:pt x="3184987" y="410550"/>
                  <a:pt x="3179639" y="407340"/>
                  <a:pt x="3174871" y="403368"/>
                </a:cubicBezTo>
                <a:cubicBezTo>
                  <a:pt x="3168516" y="398396"/>
                  <a:pt x="3161344" y="394557"/>
                  <a:pt x="3153687" y="392033"/>
                </a:cubicBezTo>
                <a:cubicBezTo>
                  <a:pt x="3146753" y="389176"/>
                  <a:pt x="3145708" y="385366"/>
                  <a:pt x="3145708" y="385366"/>
                </a:cubicBezTo>
                <a:lnTo>
                  <a:pt x="3141528" y="383746"/>
                </a:lnTo>
                <a:cubicBezTo>
                  <a:pt x="3137349" y="382127"/>
                  <a:pt x="3141528" y="387556"/>
                  <a:pt x="3137064" y="386985"/>
                </a:cubicBezTo>
                <a:cubicBezTo>
                  <a:pt x="3132599" y="386413"/>
                  <a:pt x="3116071" y="380317"/>
                  <a:pt x="3116071" y="380317"/>
                </a:cubicBezTo>
                <a:cubicBezTo>
                  <a:pt x="3122739" y="384032"/>
                  <a:pt x="3129151" y="388204"/>
                  <a:pt x="3135259" y="392795"/>
                </a:cubicBezTo>
                <a:cubicBezTo>
                  <a:pt x="3139628" y="396986"/>
                  <a:pt x="3146088" y="402320"/>
                  <a:pt x="3146088" y="402320"/>
                </a:cubicBezTo>
                <a:cubicBezTo>
                  <a:pt x="3146088" y="402320"/>
                  <a:pt x="3146088" y="403368"/>
                  <a:pt x="3131839" y="396605"/>
                </a:cubicBezTo>
                <a:cubicBezTo>
                  <a:pt x="3124268" y="392728"/>
                  <a:pt x="3116004" y="390423"/>
                  <a:pt x="3107521" y="389842"/>
                </a:cubicBezTo>
                <a:cubicBezTo>
                  <a:pt x="3097927" y="387518"/>
                  <a:pt x="3088181" y="385889"/>
                  <a:pt x="3078359" y="384985"/>
                </a:cubicBezTo>
                <a:cubicBezTo>
                  <a:pt x="3075319" y="384985"/>
                  <a:pt x="3074464" y="383937"/>
                  <a:pt x="3060690" y="377460"/>
                </a:cubicBezTo>
                <a:cubicBezTo>
                  <a:pt x="3046917" y="370983"/>
                  <a:pt x="3046537" y="373364"/>
                  <a:pt x="3043687" y="372888"/>
                </a:cubicBezTo>
                <a:cubicBezTo>
                  <a:pt x="3040837" y="372412"/>
                  <a:pt x="3039222" y="368411"/>
                  <a:pt x="3039222" y="368411"/>
                </a:cubicBezTo>
                <a:cubicBezTo>
                  <a:pt x="3036145" y="367249"/>
                  <a:pt x="3032962" y="366382"/>
                  <a:pt x="3029723" y="365839"/>
                </a:cubicBezTo>
                <a:cubicBezTo>
                  <a:pt x="2980042" y="358124"/>
                  <a:pt x="3020224" y="372697"/>
                  <a:pt x="3020224" y="375364"/>
                </a:cubicBezTo>
                <a:cubicBezTo>
                  <a:pt x="3020224" y="379079"/>
                  <a:pt x="3020699" y="380889"/>
                  <a:pt x="3021079" y="384889"/>
                </a:cubicBezTo>
                <a:cubicBezTo>
                  <a:pt x="3020319" y="394414"/>
                  <a:pt x="3010155" y="385366"/>
                  <a:pt x="3009015" y="392795"/>
                </a:cubicBezTo>
                <a:cubicBezTo>
                  <a:pt x="3005310" y="416893"/>
                  <a:pt x="2968738" y="374221"/>
                  <a:pt x="2963704" y="365839"/>
                </a:cubicBezTo>
                <a:cubicBezTo>
                  <a:pt x="2960569" y="360791"/>
                  <a:pt x="2954204" y="353457"/>
                  <a:pt x="2959999" y="354409"/>
                </a:cubicBezTo>
                <a:cubicBezTo>
                  <a:pt x="3009775" y="362220"/>
                  <a:pt x="2964274" y="354409"/>
                  <a:pt x="3007495" y="356600"/>
                </a:cubicBezTo>
                <a:cubicBezTo>
                  <a:pt x="3021269" y="357362"/>
                  <a:pt x="3009585" y="350504"/>
                  <a:pt x="3012435" y="350314"/>
                </a:cubicBezTo>
                <a:cubicBezTo>
                  <a:pt x="3015370" y="350495"/>
                  <a:pt x="3018276" y="351038"/>
                  <a:pt x="3021079" y="351933"/>
                </a:cubicBezTo>
                <a:lnTo>
                  <a:pt x="3011580" y="348028"/>
                </a:lnTo>
                <a:cubicBezTo>
                  <a:pt x="3002080" y="344122"/>
                  <a:pt x="3002080" y="344980"/>
                  <a:pt x="2997331" y="346123"/>
                </a:cubicBezTo>
                <a:cubicBezTo>
                  <a:pt x="2992581" y="347266"/>
                  <a:pt x="2986882" y="346123"/>
                  <a:pt x="2986597" y="343360"/>
                </a:cubicBezTo>
                <a:cubicBezTo>
                  <a:pt x="2986046" y="340093"/>
                  <a:pt x="2983253" y="337693"/>
                  <a:pt x="2979947" y="337645"/>
                </a:cubicBezTo>
                <a:cubicBezTo>
                  <a:pt x="2974200" y="336750"/>
                  <a:pt x="2968539" y="335340"/>
                  <a:pt x="2963039" y="333454"/>
                </a:cubicBezTo>
                <a:cubicBezTo>
                  <a:pt x="2954784" y="330406"/>
                  <a:pt x="2945855" y="329654"/>
                  <a:pt x="2937201" y="331264"/>
                </a:cubicBezTo>
                <a:cubicBezTo>
                  <a:pt x="2931122" y="333550"/>
                  <a:pt x="2936156" y="334693"/>
                  <a:pt x="2940146" y="337169"/>
                </a:cubicBezTo>
                <a:cubicBezTo>
                  <a:pt x="2931976" y="335502"/>
                  <a:pt x="2924016" y="332950"/>
                  <a:pt x="2916398" y="329549"/>
                </a:cubicBezTo>
                <a:cubicBezTo>
                  <a:pt x="2907374" y="326215"/>
                  <a:pt x="2911553" y="327073"/>
                  <a:pt x="2916398" y="328025"/>
                </a:cubicBezTo>
                <a:cubicBezTo>
                  <a:pt x="2921242" y="328978"/>
                  <a:pt x="2907753" y="323929"/>
                  <a:pt x="2895594" y="319072"/>
                </a:cubicBezTo>
                <a:cubicBezTo>
                  <a:pt x="2883435" y="314214"/>
                  <a:pt x="2889135" y="317643"/>
                  <a:pt x="2883150" y="316595"/>
                </a:cubicBezTo>
                <a:cubicBezTo>
                  <a:pt x="2879332" y="315652"/>
                  <a:pt x="2875703" y="314081"/>
                  <a:pt x="2872416" y="311928"/>
                </a:cubicBezTo>
                <a:lnTo>
                  <a:pt x="2842589" y="301355"/>
                </a:lnTo>
                <a:cubicBezTo>
                  <a:pt x="2831570" y="297450"/>
                  <a:pt x="2833090" y="298593"/>
                  <a:pt x="2831000" y="299260"/>
                </a:cubicBezTo>
                <a:cubicBezTo>
                  <a:pt x="2828910" y="299926"/>
                  <a:pt x="2813806" y="301546"/>
                  <a:pt x="2807822" y="303260"/>
                </a:cubicBezTo>
                <a:cubicBezTo>
                  <a:pt x="2801837" y="304975"/>
                  <a:pt x="2791483" y="302689"/>
                  <a:pt x="2784074" y="303832"/>
                </a:cubicBezTo>
                <a:cubicBezTo>
                  <a:pt x="2776665" y="304975"/>
                  <a:pt x="2774575" y="304308"/>
                  <a:pt x="2783314" y="307261"/>
                </a:cubicBezTo>
                <a:cubicBezTo>
                  <a:pt x="2792053" y="310213"/>
                  <a:pt x="2792813" y="310309"/>
                  <a:pt x="2795758" y="314023"/>
                </a:cubicBezTo>
                <a:cubicBezTo>
                  <a:pt x="2800223" y="318291"/>
                  <a:pt x="2805780" y="321224"/>
                  <a:pt x="2811812" y="322501"/>
                </a:cubicBezTo>
                <a:cubicBezTo>
                  <a:pt x="2820361" y="325072"/>
                  <a:pt x="2818556" y="325358"/>
                  <a:pt x="2818461" y="322501"/>
                </a:cubicBezTo>
                <a:cubicBezTo>
                  <a:pt x="2818366" y="319643"/>
                  <a:pt x="2812761" y="315738"/>
                  <a:pt x="2821311" y="320500"/>
                </a:cubicBezTo>
                <a:cubicBezTo>
                  <a:pt x="2828454" y="323863"/>
                  <a:pt x="2835132" y="328158"/>
                  <a:pt x="2841164" y="333264"/>
                </a:cubicBezTo>
                <a:cubicBezTo>
                  <a:pt x="2845534" y="337645"/>
                  <a:pt x="2844394" y="339550"/>
                  <a:pt x="2844394" y="344503"/>
                </a:cubicBezTo>
                <a:cubicBezTo>
                  <a:pt x="2844394" y="349456"/>
                  <a:pt x="2848193" y="358315"/>
                  <a:pt x="2845724" y="361267"/>
                </a:cubicBezTo>
                <a:cubicBezTo>
                  <a:pt x="2843254" y="364220"/>
                  <a:pt x="2841259" y="366506"/>
                  <a:pt x="2838504" y="369935"/>
                </a:cubicBezTo>
                <a:cubicBezTo>
                  <a:pt x="2829680" y="374469"/>
                  <a:pt x="2819924" y="376888"/>
                  <a:pt x="2810007" y="376984"/>
                </a:cubicBezTo>
                <a:cubicBezTo>
                  <a:pt x="2804868" y="376612"/>
                  <a:pt x="2799966" y="374688"/>
                  <a:pt x="2795948" y="371459"/>
                </a:cubicBezTo>
                <a:cubicBezTo>
                  <a:pt x="2792804" y="368402"/>
                  <a:pt x="2788272" y="367278"/>
                  <a:pt x="2784074" y="368506"/>
                </a:cubicBezTo>
                <a:cubicBezTo>
                  <a:pt x="2778565" y="369364"/>
                  <a:pt x="2776190" y="370126"/>
                  <a:pt x="2776000" y="374031"/>
                </a:cubicBezTo>
                <a:cubicBezTo>
                  <a:pt x="2775810" y="377936"/>
                  <a:pt x="2769730" y="376222"/>
                  <a:pt x="2765265" y="377841"/>
                </a:cubicBezTo>
                <a:cubicBezTo>
                  <a:pt x="2760801" y="379460"/>
                  <a:pt x="2758711" y="377841"/>
                  <a:pt x="2765265" y="383746"/>
                </a:cubicBezTo>
                <a:cubicBezTo>
                  <a:pt x="2772437" y="388718"/>
                  <a:pt x="2779144" y="394329"/>
                  <a:pt x="2785309" y="400510"/>
                </a:cubicBezTo>
                <a:cubicBezTo>
                  <a:pt x="2787731" y="403615"/>
                  <a:pt x="2787731" y="407978"/>
                  <a:pt x="2785309" y="411083"/>
                </a:cubicBezTo>
                <a:cubicBezTo>
                  <a:pt x="2779818" y="411712"/>
                  <a:pt x="2774252" y="410788"/>
                  <a:pt x="2769255" y="408416"/>
                </a:cubicBezTo>
                <a:cubicBezTo>
                  <a:pt x="2767621" y="404568"/>
                  <a:pt x="2765712" y="400844"/>
                  <a:pt x="2763556" y="397272"/>
                </a:cubicBezTo>
                <a:cubicBezTo>
                  <a:pt x="2761086" y="393557"/>
                  <a:pt x="2755576" y="391843"/>
                  <a:pt x="2756906" y="391366"/>
                </a:cubicBezTo>
                <a:cubicBezTo>
                  <a:pt x="2758236" y="390890"/>
                  <a:pt x="2765456" y="391366"/>
                  <a:pt x="2758236" y="387080"/>
                </a:cubicBezTo>
                <a:cubicBezTo>
                  <a:pt x="2751017" y="382794"/>
                  <a:pt x="2748072" y="383746"/>
                  <a:pt x="2743987" y="380032"/>
                </a:cubicBezTo>
                <a:cubicBezTo>
                  <a:pt x="2739903" y="376317"/>
                  <a:pt x="2742278" y="374888"/>
                  <a:pt x="2740283" y="373459"/>
                </a:cubicBezTo>
                <a:cubicBezTo>
                  <a:pt x="2735486" y="370449"/>
                  <a:pt x="2730261" y="368173"/>
                  <a:pt x="2724799" y="366697"/>
                </a:cubicBezTo>
                <a:cubicBezTo>
                  <a:pt x="2715965" y="363934"/>
                  <a:pt x="2716060" y="367268"/>
                  <a:pt x="2712355" y="363268"/>
                </a:cubicBezTo>
                <a:cubicBezTo>
                  <a:pt x="2708650" y="359267"/>
                  <a:pt x="2711215" y="359743"/>
                  <a:pt x="2706561" y="357267"/>
                </a:cubicBezTo>
                <a:cubicBezTo>
                  <a:pt x="2701792" y="354867"/>
                  <a:pt x="2696302" y="354352"/>
                  <a:pt x="2691172" y="355838"/>
                </a:cubicBezTo>
                <a:cubicBezTo>
                  <a:pt x="2685149" y="356467"/>
                  <a:pt x="2679061" y="356181"/>
                  <a:pt x="2673124" y="354981"/>
                </a:cubicBezTo>
                <a:cubicBezTo>
                  <a:pt x="2665619" y="354409"/>
                  <a:pt x="2666094" y="354981"/>
                  <a:pt x="2668659" y="357172"/>
                </a:cubicBezTo>
                <a:cubicBezTo>
                  <a:pt x="2674586" y="361677"/>
                  <a:pt x="2680951" y="365573"/>
                  <a:pt x="2687657" y="368792"/>
                </a:cubicBezTo>
                <a:cubicBezTo>
                  <a:pt x="2693832" y="370983"/>
                  <a:pt x="2697156" y="370316"/>
                  <a:pt x="2706086" y="372888"/>
                </a:cubicBezTo>
                <a:cubicBezTo>
                  <a:pt x="2715015" y="375460"/>
                  <a:pt x="2717010" y="376507"/>
                  <a:pt x="2715585" y="377365"/>
                </a:cubicBezTo>
                <a:cubicBezTo>
                  <a:pt x="2714160" y="378222"/>
                  <a:pt x="2708746" y="378127"/>
                  <a:pt x="2700386" y="380127"/>
                </a:cubicBezTo>
                <a:cubicBezTo>
                  <a:pt x="2692027" y="382127"/>
                  <a:pt x="2694782" y="382127"/>
                  <a:pt x="2699531" y="385270"/>
                </a:cubicBezTo>
                <a:cubicBezTo>
                  <a:pt x="2705611" y="388985"/>
                  <a:pt x="2711415" y="393128"/>
                  <a:pt x="2716915" y="397653"/>
                </a:cubicBezTo>
                <a:cubicBezTo>
                  <a:pt x="2722899" y="402892"/>
                  <a:pt x="2719670" y="403273"/>
                  <a:pt x="2720239" y="405559"/>
                </a:cubicBezTo>
                <a:cubicBezTo>
                  <a:pt x="2720809" y="407845"/>
                  <a:pt x="2721854" y="411178"/>
                  <a:pt x="2731069" y="417084"/>
                </a:cubicBezTo>
                <a:cubicBezTo>
                  <a:pt x="2740283" y="422989"/>
                  <a:pt x="2734678" y="420322"/>
                  <a:pt x="2734488" y="421561"/>
                </a:cubicBezTo>
                <a:cubicBezTo>
                  <a:pt x="2734298" y="422799"/>
                  <a:pt x="2727174" y="430133"/>
                  <a:pt x="2724134" y="434038"/>
                </a:cubicBezTo>
                <a:cubicBezTo>
                  <a:pt x="2721094" y="437944"/>
                  <a:pt x="2721284" y="438515"/>
                  <a:pt x="2705611" y="439563"/>
                </a:cubicBezTo>
                <a:cubicBezTo>
                  <a:pt x="2694307" y="440506"/>
                  <a:pt x="2682927" y="439677"/>
                  <a:pt x="2671889" y="437086"/>
                </a:cubicBezTo>
                <a:cubicBezTo>
                  <a:pt x="2662389" y="435277"/>
                  <a:pt x="2654030" y="434324"/>
                  <a:pt x="2649280" y="433943"/>
                </a:cubicBezTo>
                <a:cubicBezTo>
                  <a:pt x="2644531" y="433562"/>
                  <a:pt x="2647571" y="436324"/>
                  <a:pt x="2647571" y="437467"/>
                </a:cubicBezTo>
                <a:cubicBezTo>
                  <a:pt x="2647571" y="438610"/>
                  <a:pt x="2642061" y="436039"/>
                  <a:pt x="2641966" y="434324"/>
                </a:cubicBezTo>
                <a:cubicBezTo>
                  <a:pt x="2641871" y="432610"/>
                  <a:pt x="2640826" y="430990"/>
                  <a:pt x="2637882" y="429752"/>
                </a:cubicBezTo>
                <a:cubicBezTo>
                  <a:pt x="2632173" y="426942"/>
                  <a:pt x="2625780" y="425828"/>
                  <a:pt x="2619453" y="426514"/>
                </a:cubicBezTo>
                <a:cubicBezTo>
                  <a:pt x="2612709" y="428323"/>
                  <a:pt x="2602545" y="425942"/>
                  <a:pt x="2601215" y="429943"/>
                </a:cubicBezTo>
                <a:cubicBezTo>
                  <a:pt x="2599885" y="433943"/>
                  <a:pt x="2599695" y="432514"/>
                  <a:pt x="2604444" y="435658"/>
                </a:cubicBezTo>
                <a:cubicBezTo>
                  <a:pt x="2616033" y="442554"/>
                  <a:pt x="2627223" y="450088"/>
                  <a:pt x="2637976" y="458232"/>
                </a:cubicBezTo>
                <a:cubicBezTo>
                  <a:pt x="2642897" y="462347"/>
                  <a:pt x="2646830" y="467519"/>
                  <a:pt x="2649470" y="473377"/>
                </a:cubicBezTo>
                <a:cubicBezTo>
                  <a:pt x="2652035" y="478711"/>
                  <a:pt x="2634462" y="482902"/>
                  <a:pt x="2626198" y="483378"/>
                </a:cubicBezTo>
                <a:cubicBezTo>
                  <a:pt x="2617933" y="483854"/>
                  <a:pt x="2617173" y="486616"/>
                  <a:pt x="2616698" y="481949"/>
                </a:cubicBezTo>
                <a:cubicBezTo>
                  <a:pt x="2616223" y="477282"/>
                  <a:pt x="2609289" y="472424"/>
                  <a:pt x="2600835" y="467281"/>
                </a:cubicBezTo>
                <a:cubicBezTo>
                  <a:pt x="2589740" y="461318"/>
                  <a:pt x="2578179" y="456289"/>
                  <a:pt x="2566258" y="452231"/>
                </a:cubicBezTo>
                <a:cubicBezTo>
                  <a:pt x="2562173" y="450898"/>
                  <a:pt x="2566258" y="449183"/>
                  <a:pt x="2563693" y="448707"/>
                </a:cubicBezTo>
                <a:cubicBezTo>
                  <a:pt x="2561128" y="448231"/>
                  <a:pt x="2554194" y="445849"/>
                  <a:pt x="2557328" y="450802"/>
                </a:cubicBezTo>
                <a:cubicBezTo>
                  <a:pt x="2560463" y="455755"/>
                  <a:pt x="2552389" y="452517"/>
                  <a:pt x="2552769" y="456898"/>
                </a:cubicBezTo>
                <a:cubicBezTo>
                  <a:pt x="2553149" y="461280"/>
                  <a:pt x="2553339" y="465947"/>
                  <a:pt x="2559513" y="466995"/>
                </a:cubicBezTo>
                <a:cubicBezTo>
                  <a:pt x="2565688" y="468043"/>
                  <a:pt x="2566352" y="472615"/>
                  <a:pt x="2573287" y="479092"/>
                </a:cubicBezTo>
                <a:cubicBezTo>
                  <a:pt x="2580222" y="485569"/>
                  <a:pt x="2577277" y="482235"/>
                  <a:pt x="2591335" y="490331"/>
                </a:cubicBezTo>
                <a:cubicBezTo>
                  <a:pt x="2605394" y="498427"/>
                  <a:pt x="2602070" y="496808"/>
                  <a:pt x="2606819" y="502618"/>
                </a:cubicBezTo>
                <a:cubicBezTo>
                  <a:pt x="2610353" y="508171"/>
                  <a:pt x="2614704" y="513153"/>
                  <a:pt x="2619738" y="517382"/>
                </a:cubicBezTo>
                <a:cubicBezTo>
                  <a:pt x="2627717" y="523764"/>
                  <a:pt x="2628382" y="524907"/>
                  <a:pt x="2617268" y="519573"/>
                </a:cubicBezTo>
                <a:cubicBezTo>
                  <a:pt x="2608216" y="515448"/>
                  <a:pt x="2599590" y="510438"/>
                  <a:pt x="2591526" y="504619"/>
                </a:cubicBezTo>
                <a:cubicBezTo>
                  <a:pt x="2586121" y="499189"/>
                  <a:pt x="2581162" y="493331"/>
                  <a:pt x="2576707" y="487093"/>
                </a:cubicBezTo>
                <a:cubicBezTo>
                  <a:pt x="2567663" y="480587"/>
                  <a:pt x="2558136" y="474786"/>
                  <a:pt x="2548209" y="469757"/>
                </a:cubicBezTo>
                <a:cubicBezTo>
                  <a:pt x="2541750" y="465661"/>
                  <a:pt x="2544220" y="464233"/>
                  <a:pt x="2544409" y="458613"/>
                </a:cubicBezTo>
                <a:cubicBezTo>
                  <a:pt x="2544600" y="452993"/>
                  <a:pt x="2538330" y="446040"/>
                  <a:pt x="2535955" y="442135"/>
                </a:cubicBezTo>
                <a:cubicBezTo>
                  <a:pt x="2530721" y="435058"/>
                  <a:pt x="2524936" y="428400"/>
                  <a:pt x="2518667" y="422227"/>
                </a:cubicBezTo>
                <a:cubicBezTo>
                  <a:pt x="2514297" y="418036"/>
                  <a:pt x="2515722" y="418798"/>
                  <a:pt x="2512302" y="420703"/>
                </a:cubicBezTo>
                <a:cubicBezTo>
                  <a:pt x="2509187" y="422913"/>
                  <a:pt x="2505263" y="423647"/>
                  <a:pt x="2501568" y="422704"/>
                </a:cubicBezTo>
                <a:cubicBezTo>
                  <a:pt x="2497198" y="421751"/>
                  <a:pt x="2490454" y="419941"/>
                  <a:pt x="2490549" y="418703"/>
                </a:cubicBezTo>
                <a:cubicBezTo>
                  <a:pt x="2490644" y="417465"/>
                  <a:pt x="2493019" y="413274"/>
                  <a:pt x="2490549" y="411083"/>
                </a:cubicBezTo>
                <a:cubicBezTo>
                  <a:pt x="2485971" y="406044"/>
                  <a:pt x="2480660" y="401739"/>
                  <a:pt x="2474780" y="398320"/>
                </a:cubicBezTo>
                <a:cubicBezTo>
                  <a:pt x="2467039" y="394900"/>
                  <a:pt x="2459857" y="390309"/>
                  <a:pt x="2453502" y="384699"/>
                </a:cubicBezTo>
                <a:cubicBezTo>
                  <a:pt x="2447613" y="379079"/>
                  <a:pt x="2447138" y="380222"/>
                  <a:pt x="2440488" y="381175"/>
                </a:cubicBezTo>
                <a:cubicBezTo>
                  <a:pt x="2429564" y="381089"/>
                  <a:pt x="2418688" y="379908"/>
                  <a:pt x="2408001" y="377650"/>
                </a:cubicBezTo>
                <a:cubicBezTo>
                  <a:pt x="2399737" y="376412"/>
                  <a:pt x="2407336" y="379555"/>
                  <a:pt x="2406006" y="380984"/>
                </a:cubicBezTo>
                <a:cubicBezTo>
                  <a:pt x="2404676" y="382413"/>
                  <a:pt x="2395557" y="382984"/>
                  <a:pt x="2379029" y="388604"/>
                </a:cubicBezTo>
                <a:cubicBezTo>
                  <a:pt x="2371239" y="392081"/>
                  <a:pt x="2362852" y="393986"/>
                  <a:pt x="2354331" y="394224"/>
                </a:cubicBezTo>
                <a:cubicBezTo>
                  <a:pt x="2349486" y="394224"/>
                  <a:pt x="2346067" y="393367"/>
                  <a:pt x="2347586" y="397367"/>
                </a:cubicBezTo>
                <a:cubicBezTo>
                  <a:pt x="2349163" y="400348"/>
                  <a:pt x="2350256" y="403568"/>
                  <a:pt x="2350816" y="406892"/>
                </a:cubicBezTo>
                <a:cubicBezTo>
                  <a:pt x="2350816" y="410321"/>
                  <a:pt x="2349201" y="411369"/>
                  <a:pt x="2347776" y="413274"/>
                </a:cubicBezTo>
                <a:cubicBezTo>
                  <a:pt x="2346266" y="415569"/>
                  <a:pt x="2345440" y="418246"/>
                  <a:pt x="2345402" y="420989"/>
                </a:cubicBezTo>
                <a:cubicBezTo>
                  <a:pt x="2345402" y="422989"/>
                  <a:pt x="2341697" y="424704"/>
                  <a:pt x="2335902" y="425847"/>
                </a:cubicBezTo>
                <a:cubicBezTo>
                  <a:pt x="2330108" y="426990"/>
                  <a:pt x="2329823" y="426514"/>
                  <a:pt x="2325643" y="422704"/>
                </a:cubicBezTo>
                <a:cubicBezTo>
                  <a:pt x="2321463" y="418894"/>
                  <a:pt x="2301800" y="403654"/>
                  <a:pt x="2285272" y="390414"/>
                </a:cubicBezTo>
                <a:cubicBezTo>
                  <a:pt x="2268743" y="377174"/>
                  <a:pt x="2271403" y="375745"/>
                  <a:pt x="2269218" y="372412"/>
                </a:cubicBezTo>
                <a:cubicBezTo>
                  <a:pt x="2265684" y="364868"/>
                  <a:pt x="2262825" y="357029"/>
                  <a:pt x="2260669" y="348980"/>
                </a:cubicBezTo>
                <a:cubicBezTo>
                  <a:pt x="2260669" y="348313"/>
                  <a:pt x="2255349" y="350314"/>
                  <a:pt x="2254114" y="351552"/>
                </a:cubicBezTo>
                <a:cubicBezTo>
                  <a:pt x="2252879" y="352790"/>
                  <a:pt x="2253450" y="354600"/>
                  <a:pt x="2246420" y="353838"/>
                </a:cubicBezTo>
                <a:cubicBezTo>
                  <a:pt x="2240702" y="353590"/>
                  <a:pt x="2235125" y="351961"/>
                  <a:pt x="2230176" y="349075"/>
                </a:cubicBezTo>
                <a:cubicBezTo>
                  <a:pt x="2222577" y="345265"/>
                  <a:pt x="2218967" y="343265"/>
                  <a:pt x="2220202" y="343551"/>
                </a:cubicBezTo>
                <a:cubicBezTo>
                  <a:pt x="2224524" y="344056"/>
                  <a:pt x="2228866" y="344246"/>
                  <a:pt x="2233216" y="344122"/>
                </a:cubicBezTo>
                <a:cubicBezTo>
                  <a:pt x="2237301" y="344122"/>
                  <a:pt x="2235496" y="342598"/>
                  <a:pt x="2235496" y="342598"/>
                </a:cubicBezTo>
                <a:lnTo>
                  <a:pt x="2225047" y="341455"/>
                </a:lnTo>
                <a:cubicBezTo>
                  <a:pt x="2219347" y="340789"/>
                  <a:pt x="2221722" y="340503"/>
                  <a:pt x="2213743" y="338217"/>
                </a:cubicBezTo>
                <a:cubicBezTo>
                  <a:pt x="2205763" y="335931"/>
                  <a:pt x="2204244" y="335550"/>
                  <a:pt x="2202249" y="333931"/>
                </a:cubicBezTo>
                <a:cubicBezTo>
                  <a:pt x="2200254" y="332311"/>
                  <a:pt x="2198069" y="330121"/>
                  <a:pt x="2196644" y="328978"/>
                </a:cubicBezTo>
                <a:cubicBezTo>
                  <a:pt x="2195219" y="327835"/>
                  <a:pt x="2194269" y="327549"/>
                  <a:pt x="2192655" y="326025"/>
                </a:cubicBezTo>
                <a:cubicBezTo>
                  <a:pt x="2191040" y="324501"/>
                  <a:pt x="2187810" y="326025"/>
                  <a:pt x="2179641" y="324691"/>
                </a:cubicBezTo>
                <a:cubicBezTo>
                  <a:pt x="2174435" y="324063"/>
                  <a:pt x="2169173" y="324063"/>
                  <a:pt x="2163967" y="324691"/>
                </a:cubicBezTo>
                <a:cubicBezTo>
                  <a:pt x="2156520" y="324958"/>
                  <a:pt x="2149063" y="324377"/>
                  <a:pt x="2141739" y="322977"/>
                </a:cubicBezTo>
                <a:cubicBezTo>
                  <a:pt x="2133133" y="321681"/>
                  <a:pt x="2124631" y="319805"/>
                  <a:pt x="2116281" y="317357"/>
                </a:cubicBezTo>
                <a:cubicBezTo>
                  <a:pt x="2111323" y="316309"/>
                  <a:pt x="2106317" y="315509"/>
                  <a:pt x="2101272" y="314976"/>
                </a:cubicBezTo>
                <a:cubicBezTo>
                  <a:pt x="2092818" y="313642"/>
                  <a:pt x="2094148" y="312118"/>
                  <a:pt x="2091773" y="310499"/>
                </a:cubicBezTo>
                <a:cubicBezTo>
                  <a:pt x="2086482" y="308184"/>
                  <a:pt x="2080716" y="307175"/>
                  <a:pt x="2074960" y="307546"/>
                </a:cubicBezTo>
                <a:cubicBezTo>
                  <a:pt x="2069118" y="307365"/>
                  <a:pt x="2063295" y="306670"/>
                  <a:pt x="2057576" y="305451"/>
                </a:cubicBezTo>
                <a:cubicBezTo>
                  <a:pt x="2053159" y="304594"/>
                  <a:pt x="2048894" y="303051"/>
                  <a:pt x="2044942" y="300879"/>
                </a:cubicBezTo>
                <a:cubicBezTo>
                  <a:pt x="2039338" y="298402"/>
                  <a:pt x="2041428" y="300117"/>
                  <a:pt x="2037818" y="298783"/>
                </a:cubicBezTo>
                <a:cubicBezTo>
                  <a:pt x="2033904" y="297478"/>
                  <a:pt x="2030285" y="295411"/>
                  <a:pt x="2027179" y="292687"/>
                </a:cubicBezTo>
                <a:cubicBezTo>
                  <a:pt x="2023854" y="289735"/>
                  <a:pt x="2024329" y="289163"/>
                  <a:pt x="2021004" y="287639"/>
                </a:cubicBezTo>
                <a:cubicBezTo>
                  <a:pt x="2017680" y="286115"/>
                  <a:pt x="2017965" y="286401"/>
                  <a:pt x="2008370" y="285734"/>
                </a:cubicBezTo>
                <a:cubicBezTo>
                  <a:pt x="1998776" y="285067"/>
                  <a:pt x="2003336" y="285734"/>
                  <a:pt x="2002196" y="285734"/>
                </a:cubicBezTo>
                <a:cubicBezTo>
                  <a:pt x="2000096" y="286439"/>
                  <a:pt x="1998064" y="287334"/>
                  <a:pt x="1996116" y="288401"/>
                </a:cubicBezTo>
                <a:cubicBezTo>
                  <a:pt x="1993837" y="289544"/>
                  <a:pt x="1998966" y="291640"/>
                  <a:pt x="2003241" y="293640"/>
                </a:cubicBezTo>
                <a:cubicBezTo>
                  <a:pt x="2007515" y="295640"/>
                  <a:pt x="2004096" y="295259"/>
                  <a:pt x="2010745" y="298402"/>
                </a:cubicBezTo>
                <a:cubicBezTo>
                  <a:pt x="2017395" y="301546"/>
                  <a:pt x="2015400" y="301165"/>
                  <a:pt x="2020244" y="305260"/>
                </a:cubicBezTo>
                <a:cubicBezTo>
                  <a:pt x="2025089" y="309356"/>
                  <a:pt x="2028414" y="310594"/>
                  <a:pt x="2029743" y="311833"/>
                </a:cubicBezTo>
                <a:cubicBezTo>
                  <a:pt x="2031073" y="313071"/>
                  <a:pt x="2031548" y="311833"/>
                  <a:pt x="2032308" y="310594"/>
                </a:cubicBezTo>
                <a:cubicBezTo>
                  <a:pt x="2033068" y="309356"/>
                  <a:pt x="2030788" y="305832"/>
                  <a:pt x="2030788" y="305832"/>
                </a:cubicBezTo>
                <a:cubicBezTo>
                  <a:pt x="2032479" y="307175"/>
                  <a:pt x="2034009" y="308708"/>
                  <a:pt x="2035348" y="310404"/>
                </a:cubicBezTo>
                <a:cubicBezTo>
                  <a:pt x="2037723" y="313261"/>
                  <a:pt x="2036488" y="313166"/>
                  <a:pt x="2038103" y="315071"/>
                </a:cubicBezTo>
                <a:cubicBezTo>
                  <a:pt x="2039718" y="316976"/>
                  <a:pt x="2038103" y="316595"/>
                  <a:pt x="2045892" y="317167"/>
                </a:cubicBezTo>
                <a:cubicBezTo>
                  <a:pt x="2052580" y="317900"/>
                  <a:pt x="2059305" y="318281"/>
                  <a:pt x="2066030" y="318310"/>
                </a:cubicBezTo>
                <a:cubicBezTo>
                  <a:pt x="2070951" y="317957"/>
                  <a:pt x="2075796" y="316824"/>
                  <a:pt x="2080374" y="314976"/>
                </a:cubicBezTo>
                <a:cubicBezTo>
                  <a:pt x="2084079" y="314976"/>
                  <a:pt x="2083224" y="311356"/>
                  <a:pt x="2085884" y="311928"/>
                </a:cubicBezTo>
                <a:cubicBezTo>
                  <a:pt x="2088543" y="312499"/>
                  <a:pt x="2086929" y="315643"/>
                  <a:pt x="2089873" y="318024"/>
                </a:cubicBezTo>
                <a:cubicBezTo>
                  <a:pt x="2092818" y="320405"/>
                  <a:pt x="2093198" y="319738"/>
                  <a:pt x="2099373" y="321358"/>
                </a:cubicBezTo>
                <a:cubicBezTo>
                  <a:pt x="2105547" y="322977"/>
                  <a:pt x="2107067" y="323644"/>
                  <a:pt x="2113146" y="325072"/>
                </a:cubicBezTo>
                <a:cubicBezTo>
                  <a:pt x="2119226" y="326501"/>
                  <a:pt x="2115331" y="326311"/>
                  <a:pt x="2119131" y="329073"/>
                </a:cubicBezTo>
                <a:cubicBezTo>
                  <a:pt x="2122931" y="331835"/>
                  <a:pt x="2122456" y="330502"/>
                  <a:pt x="2125685" y="331645"/>
                </a:cubicBezTo>
                <a:cubicBezTo>
                  <a:pt x="2128915" y="332788"/>
                  <a:pt x="2127680" y="331645"/>
                  <a:pt x="2126255" y="334693"/>
                </a:cubicBezTo>
                <a:cubicBezTo>
                  <a:pt x="2124830" y="337741"/>
                  <a:pt x="2124450" y="337360"/>
                  <a:pt x="2119986" y="339169"/>
                </a:cubicBezTo>
                <a:cubicBezTo>
                  <a:pt x="2115521" y="340979"/>
                  <a:pt x="2115236" y="340217"/>
                  <a:pt x="2114381" y="340122"/>
                </a:cubicBezTo>
                <a:cubicBezTo>
                  <a:pt x="2113337" y="339598"/>
                  <a:pt x="2112377" y="338922"/>
                  <a:pt x="2111532" y="338122"/>
                </a:cubicBezTo>
                <a:cubicBezTo>
                  <a:pt x="2110040" y="339636"/>
                  <a:pt x="2109242" y="341713"/>
                  <a:pt x="2109347" y="343837"/>
                </a:cubicBezTo>
                <a:cubicBezTo>
                  <a:pt x="2109347" y="347075"/>
                  <a:pt x="2112481" y="346218"/>
                  <a:pt x="2103362" y="346885"/>
                </a:cubicBezTo>
                <a:cubicBezTo>
                  <a:pt x="2097311" y="346970"/>
                  <a:pt x="2091279" y="347542"/>
                  <a:pt x="2085314" y="348599"/>
                </a:cubicBezTo>
                <a:cubicBezTo>
                  <a:pt x="2081989" y="349552"/>
                  <a:pt x="2082369" y="351361"/>
                  <a:pt x="2080469" y="352028"/>
                </a:cubicBezTo>
                <a:cubicBezTo>
                  <a:pt x="2076736" y="352219"/>
                  <a:pt x="2072993" y="352219"/>
                  <a:pt x="2069260" y="352028"/>
                </a:cubicBezTo>
                <a:cubicBezTo>
                  <a:pt x="2066030" y="352038"/>
                  <a:pt x="2062820" y="352590"/>
                  <a:pt x="2059761" y="353647"/>
                </a:cubicBezTo>
                <a:cubicBezTo>
                  <a:pt x="2054726" y="354886"/>
                  <a:pt x="2059761" y="355171"/>
                  <a:pt x="2052827" y="355648"/>
                </a:cubicBezTo>
                <a:cubicBezTo>
                  <a:pt x="2045892" y="356124"/>
                  <a:pt x="2033828" y="357743"/>
                  <a:pt x="2027749" y="357457"/>
                </a:cubicBezTo>
                <a:cubicBezTo>
                  <a:pt x="2021669" y="357172"/>
                  <a:pt x="2022809" y="358124"/>
                  <a:pt x="2021479" y="358981"/>
                </a:cubicBezTo>
                <a:cubicBezTo>
                  <a:pt x="2020149" y="359839"/>
                  <a:pt x="2020054" y="360315"/>
                  <a:pt x="2011980" y="360220"/>
                </a:cubicBezTo>
                <a:cubicBezTo>
                  <a:pt x="2004352" y="359810"/>
                  <a:pt x="1996715" y="359810"/>
                  <a:pt x="1989087" y="360220"/>
                </a:cubicBezTo>
                <a:cubicBezTo>
                  <a:pt x="1983530" y="361610"/>
                  <a:pt x="1977811" y="362220"/>
                  <a:pt x="1972083" y="362029"/>
                </a:cubicBezTo>
                <a:cubicBezTo>
                  <a:pt x="1966669" y="361267"/>
                  <a:pt x="1968094" y="361267"/>
                  <a:pt x="1966004" y="359172"/>
                </a:cubicBezTo>
                <a:cubicBezTo>
                  <a:pt x="1963924" y="357238"/>
                  <a:pt x="1962299" y="354867"/>
                  <a:pt x="1961254" y="352219"/>
                </a:cubicBezTo>
                <a:cubicBezTo>
                  <a:pt x="1958946" y="347542"/>
                  <a:pt x="1955479" y="343541"/>
                  <a:pt x="1951185" y="340598"/>
                </a:cubicBezTo>
                <a:cubicBezTo>
                  <a:pt x="1946151" y="337264"/>
                  <a:pt x="1946246" y="337074"/>
                  <a:pt x="1940831" y="333645"/>
                </a:cubicBezTo>
                <a:cubicBezTo>
                  <a:pt x="1936661" y="330492"/>
                  <a:pt x="1932092" y="327901"/>
                  <a:pt x="1927247" y="325930"/>
                </a:cubicBezTo>
                <a:cubicBezTo>
                  <a:pt x="1922878" y="324501"/>
                  <a:pt x="1920693" y="324310"/>
                  <a:pt x="1918508" y="323358"/>
                </a:cubicBezTo>
                <a:cubicBezTo>
                  <a:pt x="1916323" y="322405"/>
                  <a:pt x="1917083" y="319262"/>
                  <a:pt x="1914518" y="316595"/>
                </a:cubicBezTo>
                <a:cubicBezTo>
                  <a:pt x="1912400" y="313795"/>
                  <a:pt x="1909750" y="311433"/>
                  <a:pt x="1906729" y="309642"/>
                </a:cubicBezTo>
                <a:cubicBezTo>
                  <a:pt x="1902188" y="307823"/>
                  <a:pt x="1897800" y="305622"/>
                  <a:pt x="1893620" y="303070"/>
                </a:cubicBezTo>
                <a:lnTo>
                  <a:pt x="1881556" y="294688"/>
                </a:lnTo>
                <a:cubicBezTo>
                  <a:pt x="1874717" y="289830"/>
                  <a:pt x="1872057" y="289163"/>
                  <a:pt x="1867972" y="286020"/>
                </a:cubicBezTo>
                <a:cubicBezTo>
                  <a:pt x="1863888" y="282877"/>
                  <a:pt x="1866167" y="283448"/>
                  <a:pt x="1864363" y="281638"/>
                </a:cubicBezTo>
                <a:cubicBezTo>
                  <a:pt x="1862558" y="279829"/>
                  <a:pt x="1859518" y="284401"/>
                  <a:pt x="1856668" y="285258"/>
                </a:cubicBezTo>
                <a:cubicBezTo>
                  <a:pt x="1853819" y="286115"/>
                  <a:pt x="1852109" y="285258"/>
                  <a:pt x="1849259" y="282781"/>
                </a:cubicBezTo>
                <a:cubicBezTo>
                  <a:pt x="1846409" y="280305"/>
                  <a:pt x="1843939" y="277638"/>
                  <a:pt x="1842230" y="278686"/>
                </a:cubicBezTo>
                <a:cubicBezTo>
                  <a:pt x="1840520" y="279733"/>
                  <a:pt x="1839190" y="280686"/>
                  <a:pt x="1842230" y="283639"/>
                </a:cubicBezTo>
                <a:cubicBezTo>
                  <a:pt x="1845269" y="286591"/>
                  <a:pt x="1846314" y="286020"/>
                  <a:pt x="1850114" y="288782"/>
                </a:cubicBezTo>
                <a:cubicBezTo>
                  <a:pt x="1853914" y="291544"/>
                  <a:pt x="1864173" y="298879"/>
                  <a:pt x="1868352" y="301927"/>
                </a:cubicBezTo>
                <a:cubicBezTo>
                  <a:pt x="1870955" y="303536"/>
                  <a:pt x="1873206" y="305641"/>
                  <a:pt x="1875002" y="308118"/>
                </a:cubicBezTo>
                <a:cubicBezTo>
                  <a:pt x="1878022" y="311537"/>
                  <a:pt x="1881936" y="314042"/>
                  <a:pt x="1886306" y="315357"/>
                </a:cubicBezTo>
                <a:cubicBezTo>
                  <a:pt x="1891340" y="317357"/>
                  <a:pt x="1890390" y="316405"/>
                  <a:pt x="1892955" y="319548"/>
                </a:cubicBezTo>
                <a:cubicBezTo>
                  <a:pt x="1894656" y="322148"/>
                  <a:pt x="1895700" y="325120"/>
                  <a:pt x="1895995" y="328216"/>
                </a:cubicBezTo>
                <a:cubicBezTo>
                  <a:pt x="1896565" y="330121"/>
                  <a:pt x="1899415" y="331264"/>
                  <a:pt x="1905494" y="333359"/>
                </a:cubicBezTo>
                <a:cubicBezTo>
                  <a:pt x="1911574" y="335455"/>
                  <a:pt x="1908534" y="334788"/>
                  <a:pt x="1911479" y="336883"/>
                </a:cubicBezTo>
                <a:cubicBezTo>
                  <a:pt x="1914395" y="339036"/>
                  <a:pt x="1917064" y="341494"/>
                  <a:pt x="1919458" y="344218"/>
                </a:cubicBezTo>
                <a:cubicBezTo>
                  <a:pt x="1921700" y="346713"/>
                  <a:pt x="1924711" y="348390"/>
                  <a:pt x="1928007" y="348980"/>
                </a:cubicBezTo>
                <a:cubicBezTo>
                  <a:pt x="1932662" y="350123"/>
                  <a:pt x="1933897" y="350218"/>
                  <a:pt x="1938456" y="351171"/>
                </a:cubicBezTo>
                <a:cubicBezTo>
                  <a:pt x="1943016" y="352123"/>
                  <a:pt x="1941591" y="352504"/>
                  <a:pt x="1944916" y="354219"/>
                </a:cubicBezTo>
                <a:cubicBezTo>
                  <a:pt x="1949162" y="356067"/>
                  <a:pt x="1953323" y="358134"/>
                  <a:pt x="1957360" y="360410"/>
                </a:cubicBezTo>
                <a:cubicBezTo>
                  <a:pt x="1961539" y="363268"/>
                  <a:pt x="1958880" y="362410"/>
                  <a:pt x="1959165" y="364887"/>
                </a:cubicBezTo>
                <a:cubicBezTo>
                  <a:pt x="1959450" y="367363"/>
                  <a:pt x="1957265" y="366125"/>
                  <a:pt x="1960209" y="367649"/>
                </a:cubicBezTo>
                <a:cubicBezTo>
                  <a:pt x="1965396" y="369783"/>
                  <a:pt x="1970687" y="371621"/>
                  <a:pt x="1976073" y="373174"/>
                </a:cubicBezTo>
                <a:cubicBezTo>
                  <a:pt x="1984337" y="375936"/>
                  <a:pt x="1977783" y="373936"/>
                  <a:pt x="1984717" y="374317"/>
                </a:cubicBezTo>
                <a:cubicBezTo>
                  <a:pt x="1991652" y="374698"/>
                  <a:pt x="1992982" y="374317"/>
                  <a:pt x="2000296" y="374317"/>
                </a:cubicBezTo>
                <a:cubicBezTo>
                  <a:pt x="2007610" y="374317"/>
                  <a:pt x="2016920" y="373650"/>
                  <a:pt x="2025944" y="373459"/>
                </a:cubicBezTo>
                <a:cubicBezTo>
                  <a:pt x="2034968" y="373269"/>
                  <a:pt x="2043707" y="373459"/>
                  <a:pt x="2048267" y="373459"/>
                </a:cubicBezTo>
                <a:cubicBezTo>
                  <a:pt x="2052827" y="373459"/>
                  <a:pt x="2053396" y="375460"/>
                  <a:pt x="2050642" y="378508"/>
                </a:cubicBezTo>
                <a:cubicBezTo>
                  <a:pt x="2047887" y="381556"/>
                  <a:pt x="2046747" y="384413"/>
                  <a:pt x="2044277" y="386985"/>
                </a:cubicBezTo>
                <a:cubicBezTo>
                  <a:pt x="2041807" y="389557"/>
                  <a:pt x="2040763" y="389747"/>
                  <a:pt x="2038958" y="391843"/>
                </a:cubicBezTo>
                <a:cubicBezTo>
                  <a:pt x="2037153" y="393938"/>
                  <a:pt x="2023949" y="402320"/>
                  <a:pt x="2021384" y="405082"/>
                </a:cubicBezTo>
                <a:cubicBezTo>
                  <a:pt x="2018420" y="407987"/>
                  <a:pt x="2014982" y="410369"/>
                  <a:pt x="2011220" y="412131"/>
                </a:cubicBezTo>
                <a:cubicBezTo>
                  <a:pt x="2003260" y="415179"/>
                  <a:pt x="1995147" y="417789"/>
                  <a:pt x="1986902" y="419941"/>
                </a:cubicBezTo>
                <a:cubicBezTo>
                  <a:pt x="1980443" y="421942"/>
                  <a:pt x="1982248" y="422132"/>
                  <a:pt x="1977403" y="424704"/>
                </a:cubicBezTo>
                <a:cubicBezTo>
                  <a:pt x="1972558" y="427276"/>
                  <a:pt x="1958405" y="434229"/>
                  <a:pt x="1954890" y="437277"/>
                </a:cubicBezTo>
                <a:cubicBezTo>
                  <a:pt x="1951803" y="439144"/>
                  <a:pt x="1948905" y="441315"/>
                  <a:pt x="1946246" y="443754"/>
                </a:cubicBezTo>
                <a:cubicBezTo>
                  <a:pt x="1943586" y="446421"/>
                  <a:pt x="1935227" y="450136"/>
                  <a:pt x="1935037" y="452326"/>
                </a:cubicBezTo>
                <a:cubicBezTo>
                  <a:pt x="1934847" y="454517"/>
                  <a:pt x="1929812" y="454422"/>
                  <a:pt x="1933897" y="456517"/>
                </a:cubicBezTo>
                <a:cubicBezTo>
                  <a:pt x="1937981" y="458613"/>
                  <a:pt x="1940071" y="459089"/>
                  <a:pt x="1941876" y="461566"/>
                </a:cubicBezTo>
                <a:cubicBezTo>
                  <a:pt x="1943681" y="464042"/>
                  <a:pt x="1938456" y="466423"/>
                  <a:pt x="1942731" y="471091"/>
                </a:cubicBezTo>
                <a:cubicBezTo>
                  <a:pt x="1947006" y="475758"/>
                  <a:pt x="1944061" y="472424"/>
                  <a:pt x="1950045" y="476329"/>
                </a:cubicBezTo>
                <a:cubicBezTo>
                  <a:pt x="1954367" y="478682"/>
                  <a:pt x="1957217" y="483044"/>
                  <a:pt x="1957645" y="487950"/>
                </a:cubicBezTo>
                <a:cubicBezTo>
                  <a:pt x="1959345" y="492474"/>
                  <a:pt x="1959896" y="497351"/>
                  <a:pt x="1959259" y="502142"/>
                </a:cubicBezTo>
                <a:cubicBezTo>
                  <a:pt x="1957901" y="505276"/>
                  <a:pt x="1956144" y="508219"/>
                  <a:pt x="1954035" y="510905"/>
                </a:cubicBezTo>
                <a:cubicBezTo>
                  <a:pt x="1952040" y="513953"/>
                  <a:pt x="1938646" y="515382"/>
                  <a:pt x="1930857" y="516620"/>
                </a:cubicBezTo>
                <a:cubicBezTo>
                  <a:pt x="1923068" y="517858"/>
                  <a:pt x="1923353" y="517287"/>
                  <a:pt x="1919933" y="519287"/>
                </a:cubicBezTo>
                <a:cubicBezTo>
                  <a:pt x="1914081" y="521897"/>
                  <a:pt x="1908515" y="525088"/>
                  <a:pt x="1903309" y="528812"/>
                </a:cubicBezTo>
                <a:cubicBezTo>
                  <a:pt x="1900080" y="532051"/>
                  <a:pt x="1897325" y="531574"/>
                  <a:pt x="1899035" y="533860"/>
                </a:cubicBezTo>
                <a:cubicBezTo>
                  <a:pt x="1900744" y="536146"/>
                  <a:pt x="1904259" y="539194"/>
                  <a:pt x="1908534" y="543385"/>
                </a:cubicBezTo>
                <a:cubicBezTo>
                  <a:pt x="1912808" y="547576"/>
                  <a:pt x="1910149" y="547291"/>
                  <a:pt x="1909674" y="550910"/>
                </a:cubicBezTo>
                <a:cubicBezTo>
                  <a:pt x="1909199" y="554530"/>
                  <a:pt x="1909674" y="553958"/>
                  <a:pt x="1908914" y="558244"/>
                </a:cubicBezTo>
                <a:cubicBezTo>
                  <a:pt x="1908154" y="562531"/>
                  <a:pt x="1898275" y="562340"/>
                  <a:pt x="1886971" y="564150"/>
                </a:cubicBezTo>
                <a:cubicBezTo>
                  <a:pt x="1875667" y="565960"/>
                  <a:pt x="1879656" y="565102"/>
                  <a:pt x="1878706" y="568246"/>
                </a:cubicBezTo>
                <a:cubicBezTo>
                  <a:pt x="1878431" y="572827"/>
                  <a:pt x="1878630" y="577418"/>
                  <a:pt x="1879276" y="581962"/>
                </a:cubicBezTo>
                <a:cubicBezTo>
                  <a:pt x="1879276" y="585867"/>
                  <a:pt x="1875572" y="584152"/>
                  <a:pt x="1869777" y="588820"/>
                </a:cubicBezTo>
                <a:cubicBezTo>
                  <a:pt x="1863983" y="593487"/>
                  <a:pt x="1861608" y="595773"/>
                  <a:pt x="1855338" y="601488"/>
                </a:cubicBezTo>
                <a:cubicBezTo>
                  <a:pt x="1851491" y="605536"/>
                  <a:pt x="1846637" y="608498"/>
                  <a:pt x="1841280" y="610060"/>
                </a:cubicBezTo>
                <a:cubicBezTo>
                  <a:pt x="1833015" y="613585"/>
                  <a:pt x="1826176" y="614442"/>
                  <a:pt x="1822756" y="618728"/>
                </a:cubicBezTo>
                <a:cubicBezTo>
                  <a:pt x="1819337" y="623014"/>
                  <a:pt x="1814587" y="619966"/>
                  <a:pt x="1796253" y="623014"/>
                </a:cubicBezTo>
                <a:cubicBezTo>
                  <a:pt x="1788825" y="624853"/>
                  <a:pt x="1781197" y="625719"/>
                  <a:pt x="1773550" y="625586"/>
                </a:cubicBezTo>
                <a:cubicBezTo>
                  <a:pt x="1755787" y="626634"/>
                  <a:pt x="1749517" y="627396"/>
                  <a:pt x="1740113" y="628348"/>
                </a:cubicBezTo>
                <a:cubicBezTo>
                  <a:pt x="1730709" y="629301"/>
                  <a:pt x="1731944" y="628348"/>
                  <a:pt x="1725959" y="624729"/>
                </a:cubicBezTo>
                <a:cubicBezTo>
                  <a:pt x="1719975" y="621109"/>
                  <a:pt x="1719025" y="621586"/>
                  <a:pt x="1716460" y="618823"/>
                </a:cubicBezTo>
                <a:cubicBezTo>
                  <a:pt x="1713895" y="616061"/>
                  <a:pt x="1715605" y="615299"/>
                  <a:pt x="1714465" y="610156"/>
                </a:cubicBezTo>
                <a:cubicBezTo>
                  <a:pt x="1713326" y="605012"/>
                  <a:pt x="1712566" y="604917"/>
                  <a:pt x="1708956" y="601869"/>
                </a:cubicBezTo>
                <a:cubicBezTo>
                  <a:pt x="1706087" y="599364"/>
                  <a:pt x="1703532" y="596516"/>
                  <a:pt x="1701357" y="593392"/>
                </a:cubicBezTo>
                <a:cubicBezTo>
                  <a:pt x="1698440" y="589715"/>
                  <a:pt x="1694983" y="586505"/>
                  <a:pt x="1691097" y="583867"/>
                </a:cubicBezTo>
                <a:cubicBezTo>
                  <a:pt x="1686728" y="580723"/>
                  <a:pt x="1685493" y="581771"/>
                  <a:pt x="1681598" y="579676"/>
                </a:cubicBezTo>
                <a:cubicBezTo>
                  <a:pt x="1678768" y="578514"/>
                  <a:pt x="1676744" y="575942"/>
                  <a:pt x="1676279" y="572913"/>
                </a:cubicBezTo>
                <a:cubicBezTo>
                  <a:pt x="1675329" y="569960"/>
                  <a:pt x="1673619" y="563388"/>
                  <a:pt x="1671434" y="555863"/>
                </a:cubicBezTo>
                <a:cubicBezTo>
                  <a:pt x="1669249" y="548338"/>
                  <a:pt x="1671434" y="552529"/>
                  <a:pt x="1668679" y="549577"/>
                </a:cubicBezTo>
                <a:cubicBezTo>
                  <a:pt x="1665744" y="545910"/>
                  <a:pt x="1662571" y="542442"/>
                  <a:pt x="1659180" y="539194"/>
                </a:cubicBezTo>
                <a:cubicBezTo>
                  <a:pt x="1656587" y="536413"/>
                  <a:pt x="1653718" y="533889"/>
                  <a:pt x="1650631" y="531670"/>
                </a:cubicBezTo>
                <a:cubicBezTo>
                  <a:pt x="1647325" y="529326"/>
                  <a:pt x="1644295" y="526602"/>
                  <a:pt x="1641607" y="523573"/>
                </a:cubicBezTo>
                <a:cubicBezTo>
                  <a:pt x="1637807" y="519573"/>
                  <a:pt x="1637332" y="521478"/>
                  <a:pt x="1637142" y="519859"/>
                </a:cubicBezTo>
                <a:cubicBezTo>
                  <a:pt x="1636952" y="518239"/>
                  <a:pt x="1638757" y="515287"/>
                  <a:pt x="1638947" y="512524"/>
                </a:cubicBezTo>
                <a:cubicBezTo>
                  <a:pt x="1639621" y="509000"/>
                  <a:pt x="1640638" y="505562"/>
                  <a:pt x="1641987" y="502237"/>
                </a:cubicBezTo>
                <a:cubicBezTo>
                  <a:pt x="1643222" y="497951"/>
                  <a:pt x="1639897" y="498142"/>
                  <a:pt x="1643507" y="495189"/>
                </a:cubicBezTo>
                <a:cubicBezTo>
                  <a:pt x="1647031" y="492569"/>
                  <a:pt x="1650213" y="489531"/>
                  <a:pt x="1653006" y="486140"/>
                </a:cubicBezTo>
                <a:cubicBezTo>
                  <a:pt x="1655286" y="482902"/>
                  <a:pt x="1654906" y="482806"/>
                  <a:pt x="1654716" y="478711"/>
                </a:cubicBezTo>
                <a:cubicBezTo>
                  <a:pt x="1654526" y="474615"/>
                  <a:pt x="1653671" y="475091"/>
                  <a:pt x="1651011" y="471853"/>
                </a:cubicBezTo>
                <a:cubicBezTo>
                  <a:pt x="1648418" y="467890"/>
                  <a:pt x="1646033" y="463785"/>
                  <a:pt x="1643887" y="459565"/>
                </a:cubicBezTo>
                <a:cubicBezTo>
                  <a:pt x="1640562" y="454517"/>
                  <a:pt x="1640657" y="454612"/>
                  <a:pt x="1640182" y="452707"/>
                </a:cubicBezTo>
                <a:cubicBezTo>
                  <a:pt x="1639118" y="449259"/>
                  <a:pt x="1637446" y="446030"/>
                  <a:pt x="1635242" y="443182"/>
                </a:cubicBezTo>
                <a:cubicBezTo>
                  <a:pt x="1632963" y="440515"/>
                  <a:pt x="1631918" y="441658"/>
                  <a:pt x="1627263" y="440134"/>
                </a:cubicBezTo>
                <a:cubicBezTo>
                  <a:pt x="1622608" y="438610"/>
                  <a:pt x="1625648" y="439182"/>
                  <a:pt x="1621563" y="437467"/>
                </a:cubicBezTo>
                <a:cubicBezTo>
                  <a:pt x="1617479" y="435753"/>
                  <a:pt x="1618239" y="434991"/>
                  <a:pt x="1614249" y="433086"/>
                </a:cubicBezTo>
                <a:cubicBezTo>
                  <a:pt x="1611523" y="432000"/>
                  <a:pt x="1608949" y="430590"/>
                  <a:pt x="1606555" y="428895"/>
                </a:cubicBezTo>
                <a:cubicBezTo>
                  <a:pt x="1603325" y="426799"/>
                  <a:pt x="1605035" y="428038"/>
                  <a:pt x="1605415" y="424132"/>
                </a:cubicBezTo>
                <a:cubicBezTo>
                  <a:pt x="1606289" y="418808"/>
                  <a:pt x="1607657" y="413579"/>
                  <a:pt x="1609500" y="408511"/>
                </a:cubicBezTo>
                <a:cubicBezTo>
                  <a:pt x="1611019" y="404320"/>
                  <a:pt x="1611304" y="404511"/>
                  <a:pt x="1607600" y="402892"/>
                </a:cubicBezTo>
                <a:cubicBezTo>
                  <a:pt x="1604617" y="401101"/>
                  <a:pt x="1601425" y="399691"/>
                  <a:pt x="1598100" y="398701"/>
                </a:cubicBezTo>
                <a:cubicBezTo>
                  <a:pt x="1595251" y="398701"/>
                  <a:pt x="1588601" y="399558"/>
                  <a:pt x="1579102" y="400034"/>
                </a:cubicBezTo>
                <a:cubicBezTo>
                  <a:pt x="1574362" y="400996"/>
                  <a:pt x="1569441" y="400110"/>
                  <a:pt x="1565328" y="397558"/>
                </a:cubicBezTo>
                <a:cubicBezTo>
                  <a:pt x="1561054" y="395653"/>
                  <a:pt x="1555829" y="392986"/>
                  <a:pt x="1553549" y="392319"/>
                </a:cubicBezTo>
                <a:cubicBezTo>
                  <a:pt x="1546149" y="391757"/>
                  <a:pt x="1538711" y="392176"/>
                  <a:pt x="1531416" y="393557"/>
                </a:cubicBezTo>
                <a:cubicBezTo>
                  <a:pt x="1525403" y="394014"/>
                  <a:pt x="1519438" y="394900"/>
                  <a:pt x="1513558" y="396224"/>
                </a:cubicBezTo>
                <a:cubicBezTo>
                  <a:pt x="1505360" y="397862"/>
                  <a:pt x="1497276" y="399996"/>
                  <a:pt x="1489335" y="402606"/>
                </a:cubicBezTo>
                <a:cubicBezTo>
                  <a:pt x="1480729" y="404511"/>
                  <a:pt x="1471904" y="405149"/>
                  <a:pt x="1463117" y="404511"/>
                </a:cubicBezTo>
                <a:cubicBezTo>
                  <a:pt x="1452696" y="404644"/>
                  <a:pt x="1442390" y="406578"/>
                  <a:pt x="1432625" y="410226"/>
                </a:cubicBezTo>
                <a:cubicBezTo>
                  <a:pt x="1427182" y="412102"/>
                  <a:pt x="1421311" y="412369"/>
                  <a:pt x="1415716" y="410988"/>
                </a:cubicBezTo>
                <a:cubicBezTo>
                  <a:pt x="1410055" y="409588"/>
                  <a:pt x="1404317" y="408530"/>
                  <a:pt x="1398523" y="407845"/>
                </a:cubicBezTo>
                <a:cubicBezTo>
                  <a:pt x="1390163" y="406987"/>
                  <a:pt x="1392158" y="405749"/>
                  <a:pt x="1383894" y="404797"/>
                </a:cubicBezTo>
                <a:cubicBezTo>
                  <a:pt x="1379600" y="404482"/>
                  <a:pt x="1375411" y="403349"/>
                  <a:pt x="1371545" y="401463"/>
                </a:cubicBezTo>
                <a:cubicBezTo>
                  <a:pt x="1364800" y="399463"/>
                  <a:pt x="1364610" y="396605"/>
                  <a:pt x="1360051" y="394224"/>
                </a:cubicBezTo>
                <a:cubicBezTo>
                  <a:pt x="1355491" y="391014"/>
                  <a:pt x="1350656" y="388204"/>
                  <a:pt x="1345612" y="385842"/>
                </a:cubicBezTo>
                <a:cubicBezTo>
                  <a:pt x="1340501" y="383042"/>
                  <a:pt x="1335609" y="379860"/>
                  <a:pt x="1330983" y="376317"/>
                </a:cubicBezTo>
                <a:cubicBezTo>
                  <a:pt x="1328039" y="374793"/>
                  <a:pt x="1325569" y="374983"/>
                  <a:pt x="1325759" y="374126"/>
                </a:cubicBezTo>
                <a:cubicBezTo>
                  <a:pt x="1328751" y="370783"/>
                  <a:pt x="1331924" y="367602"/>
                  <a:pt x="1335258" y="364601"/>
                </a:cubicBezTo>
                <a:cubicBezTo>
                  <a:pt x="1338013" y="361648"/>
                  <a:pt x="1338678" y="361934"/>
                  <a:pt x="1340007" y="360124"/>
                </a:cubicBezTo>
                <a:cubicBezTo>
                  <a:pt x="1341337" y="358315"/>
                  <a:pt x="1339153" y="353933"/>
                  <a:pt x="1337063" y="351742"/>
                </a:cubicBezTo>
                <a:cubicBezTo>
                  <a:pt x="1334916" y="348685"/>
                  <a:pt x="1332950" y="345503"/>
                  <a:pt x="1331173" y="342217"/>
                </a:cubicBezTo>
                <a:cubicBezTo>
                  <a:pt x="1329558" y="340027"/>
                  <a:pt x="1332408" y="339646"/>
                  <a:pt x="1334878" y="337931"/>
                </a:cubicBezTo>
                <a:cubicBezTo>
                  <a:pt x="1337348" y="336217"/>
                  <a:pt x="1343142" y="332692"/>
                  <a:pt x="1349222" y="327739"/>
                </a:cubicBezTo>
                <a:cubicBezTo>
                  <a:pt x="1355301" y="322786"/>
                  <a:pt x="1358721" y="320405"/>
                  <a:pt x="1361856" y="318214"/>
                </a:cubicBezTo>
                <a:cubicBezTo>
                  <a:pt x="1366586" y="314138"/>
                  <a:pt x="1371640" y="310442"/>
                  <a:pt x="1376959" y="307165"/>
                </a:cubicBezTo>
                <a:cubicBezTo>
                  <a:pt x="1381519" y="305070"/>
                  <a:pt x="1393108" y="300688"/>
                  <a:pt x="1397953" y="299260"/>
                </a:cubicBezTo>
                <a:cubicBezTo>
                  <a:pt x="1401258" y="298593"/>
                  <a:pt x="1404450" y="297469"/>
                  <a:pt x="1407452" y="295926"/>
                </a:cubicBezTo>
                <a:cubicBezTo>
                  <a:pt x="1408307" y="294973"/>
                  <a:pt x="1410966" y="287830"/>
                  <a:pt x="1412581" y="284782"/>
                </a:cubicBezTo>
                <a:cubicBezTo>
                  <a:pt x="1414196" y="281734"/>
                  <a:pt x="1412581" y="280305"/>
                  <a:pt x="1417996" y="278686"/>
                </a:cubicBezTo>
                <a:lnTo>
                  <a:pt x="1436994" y="272780"/>
                </a:lnTo>
                <a:cubicBezTo>
                  <a:pt x="1440091" y="271923"/>
                  <a:pt x="1442846" y="270132"/>
                  <a:pt x="1444879" y="267637"/>
                </a:cubicBezTo>
                <a:cubicBezTo>
                  <a:pt x="1447253" y="265351"/>
                  <a:pt x="1448393" y="262684"/>
                  <a:pt x="1452003" y="261541"/>
                </a:cubicBezTo>
                <a:cubicBezTo>
                  <a:pt x="1455613" y="260398"/>
                  <a:pt x="1454473" y="261541"/>
                  <a:pt x="1458937" y="262493"/>
                </a:cubicBezTo>
                <a:cubicBezTo>
                  <a:pt x="1461341" y="263017"/>
                  <a:pt x="1463791" y="263274"/>
                  <a:pt x="1466252" y="263255"/>
                </a:cubicBezTo>
                <a:cubicBezTo>
                  <a:pt x="1468342" y="263255"/>
                  <a:pt x="1470336" y="262303"/>
                  <a:pt x="1475751" y="261826"/>
                </a:cubicBezTo>
                <a:cubicBezTo>
                  <a:pt x="1478895" y="261312"/>
                  <a:pt x="1482106" y="261312"/>
                  <a:pt x="1485250" y="261826"/>
                </a:cubicBezTo>
                <a:cubicBezTo>
                  <a:pt x="1488385" y="261826"/>
                  <a:pt x="1486675" y="262303"/>
                  <a:pt x="1495889" y="259540"/>
                </a:cubicBezTo>
                <a:cubicBezTo>
                  <a:pt x="1505255" y="256702"/>
                  <a:pt x="1514764" y="254387"/>
                  <a:pt x="1524387" y="252587"/>
                </a:cubicBezTo>
                <a:cubicBezTo>
                  <a:pt x="1536261" y="250111"/>
                  <a:pt x="1544335" y="248777"/>
                  <a:pt x="1549750" y="248206"/>
                </a:cubicBezTo>
                <a:cubicBezTo>
                  <a:pt x="1555164" y="247634"/>
                  <a:pt x="1552504" y="248206"/>
                  <a:pt x="1558679" y="248206"/>
                </a:cubicBezTo>
                <a:cubicBezTo>
                  <a:pt x="1564853" y="248206"/>
                  <a:pt x="1565138" y="249063"/>
                  <a:pt x="1566373" y="248206"/>
                </a:cubicBezTo>
                <a:cubicBezTo>
                  <a:pt x="1568767" y="246691"/>
                  <a:pt x="1571455" y="245720"/>
                  <a:pt x="1574257" y="245348"/>
                </a:cubicBezTo>
                <a:cubicBezTo>
                  <a:pt x="1576822" y="245348"/>
                  <a:pt x="1579767" y="245348"/>
                  <a:pt x="1586416" y="245348"/>
                </a:cubicBezTo>
                <a:cubicBezTo>
                  <a:pt x="1590492" y="245605"/>
                  <a:pt x="1594586" y="245281"/>
                  <a:pt x="1598575" y="244396"/>
                </a:cubicBezTo>
                <a:lnTo>
                  <a:pt x="1605320" y="242491"/>
                </a:lnTo>
                <a:lnTo>
                  <a:pt x="1616339" y="243443"/>
                </a:lnTo>
                <a:cubicBezTo>
                  <a:pt x="1620993" y="243443"/>
                  <a:pt x="1621089" y="244015"/>
                  <a:pt x="1620139" y="244396"/>
                </a:cubicBezTo>
                <a:cubicBezTo>
                  <a:pt x="1618533" y="245129"/>
                  <a:pt x="1617051" y="246129"/>
                  <a:pt x="1615769" y="247348"/>
                </a:cubicBezTo>
                <a:cubicBezTo>
                  <a:pt x="1613584" y="249349"/>
                  <a:pt x="1614534" y="248301"/>
                  <a:pt x="1616719" y="250111"/>
                </a:cubicBezTo>
                <a:cubicBezTo>
                  <a:pt x="1618904" y="251920"/>
                  <a:pt x="1620424" y="251920"/>
                  <a:pt x="1619569" y="253349"/>
                </a:cubicBezTo>
                <a:cubicBezTo>
                  <a:pt x="1617032" y="255349"/>
                  <a:pt x="1614173" y="256902"/>
                  <a:pt x="1611114" y="257921"/>
                </a:cubicBezTo>
                <a:cubicBezTo>
                  <a:pt x="1607980" y="259445"/>
                  <a:pt x="1608740" y="259636"/>
                  <a:pt x="1616624" y="260969"/>
                </a:cubicBezTo>
                <a:cubicBezTo>
                  <a:pt x="1624508" y="262303"/>
                  <a:pt x="1622703" y="262112"/>
                  <a:pt x="1631633" y="263350"/>
                </a:cubicBezTo>
                <a:cubicBezTo>
                  <a:pt x="1640562" y="264589"/>
                  <a:pt x="1641132" y="263922"/>
                  <a:pt x="1651296" y="264779"/>
                </a:cubicBezTo>
                <a:cubicBezTo>
                  <a:pt x="1661460" y="265636"/>
                  <a:pt x="1660795" y="265827"/>
                  <a:pt x="1664120" y="267351"/>
                </a:cubicBezTo>
                <a:cubicBezTo>
                  <a:pt x="1667235" y="269303"/>
                  <a:pt x="1670731" y="270532"/>
                  <a:pt x="1674379" y="270970"/>
                </a:cubicBezTo>
                <a:cubicBezTo>
                  <a:pt x="1680743" y="271732"/>
                  <a:pt x="1687393" y="271542"/>
                  <a:pt x="1691003" y="272399"/>
                </a:cubicBezTo>
                <a:cubicBezTo>
                  <a:pt x="1694812" y="273514"/>
                  <a:pt x="1698725" y="274247"/>
                  <a:pt x="1702687" y="274590"/>
                </a:cubicBezTo>
                <a:cubicBezTo>
                  <a:pt x="1707626" y="274590"/>
                  <a:pt x="1707626" y="275161"/>
                  <a:pt x="1709906" y="273733"/>
                </a:cubicBezTo>
                <a:cubicBezTo>
                  <a:pt x="1712186" y="272304"/>
                  <a:pt x="1713991" y="271161"/>
                  <a:pt x="1713041" y="270494"/>
                </a:cubicBezTo>
                <a:cubicBezTo>
                  <a:pt x="1712091" y="269827"/>
                  <a:pt x="1709336" y="268780"/>
                  <a:pt x="1709906" y="268113"/>
                </a:cubicBezTo>
                <a:cubicBezTo>
                  <a:pt x="1710476" y="267446"/>
                  <a:pt x="1714370" y="264779"/>
                  <a:pt x="1715510" y="263922"/>
                </a:cubicBezTo>
                <a:cubicBezTo>
                  <a:pt x="1719462" y="262798"/>
                  <a:pt x="1723575" y="262379"/>
                  <a:pt x="1727669" y="262684"/>
                </a:cubicBezTo>
                <a:cubicBezTo>
                  <a:pt x="1735364" y="262684"/>
                  <a:pt x="1740683" y="262112"/>
                  <a:pt x="1742108" y="263731"/>
                </a:cubicBezTo>
                <a:cubicBezTo>
                  <a:pt x="1743533" y="265351"/>
                  <a:pt x="1743153" y="264684"/>
                  <a:pt x="1749138" y="265636"/>
                </a:cubicBezTo>
                <a:lnTo>
                  <a:pt x="1760821" y="267256"/>
                </a:lnTo>
                <a:cubicBezTo>
                  <a:pt x="1765951" y="268018"/>
                  <a:pt x="1763481" y="268970"/>
                  <a:pt x="1766046" y="268970"/>
                </a:cubicBezTo>
                <a:cubicBezTo>
                  <a:pt x="1769808" y="268665"/>
                  <a:pt x="1773588" y="268665"/>
                  <a:pt x="1777350" y="268970"/>
                </a:cubicBezTo>
                <a:cubicBezTo>
                  <a:pt x="1782100" y="269446"/>
                  <a:pt x="1790934" y="271066"/>
                  <a:pt x="1800053" y="271351"/>
                </a:cubicBezTo>
                <a:cubicBezTo>
                  <a:pt x="1804698" y="271704"/>
                  <a:pt x="1809372" y="271380"/>
                  <a:pt x="1813922" y="270399"/>
                </a:cubicBezTo>
                <a:cubicBezTo>
                  <a:pt x="1815252" y="270399"/>
                  <a:pt x="1821331" y="267351"/>
                  <a:pt x="1825416" y="269446"/>
                </a:cubicBezTo>
                <a:cubicBezTo>
                  <a:pt x="1831476" y="271723"/>
                  <a:pt x="1837983" y="272542"/>
                  <a:pt x="1844414" y="271828"/>
                </a:cubicBezTo>
                <a:cubicBezTo>
                  <a:pt x="1853914" y="271828"/>
                  <a:pt x="1853914" y="271256"/>
                  <a:pt x="1856003" y="270399"/>
                </a:cubicBezTo>
                <a:cubicBezTo>
                  <a:pt x="1859300" y="268818"/>
                  <a:pt x="1862244" y="266589"/>
                  <a:pt x="1864648" y="263827"/>
                </a:cubicBezTo>
                <a:cubicBezTo>
                  <a:pt x="1866072" y="261445"/>
                  <a:pt x="1870252" y="256397"/>
                  <a:pt x="1871297" y="254302"/>
                </a:cubicBezTo>
                <a:cubicBezTo>
                  <a:pt x="1872342" y="252206"/>
                  <a:pt x="1870537" y="250111"/>
                  <a:pt x="1869777" y="248777"/>
                </a:cubicBezTo>
                <a:cubicBezTo>
                  <a:pt x="1869017" y="247444"/>
                  <a:pt x="1869777" y="246491"/>
                  <a:pt x="1871012" y="244967"/>
                </a:cubicBezTo>
                <a:cubicBezTo>
                  <a:pt x="1872247" y="243443"/>
                  <a:pt x="1866357" y="244205"/>
                  <a:pt x="1863983" y="244491"/>
                </a:cubicBezTo>
                <a:cubicBezTo>
                  <a:pt x="1862149" y="244443"/>
                  <a:pt x="1860326" y="244157"/>
                  <a:pt x="1858568" y="243634"/>
                </a:cubicBezTo>
                <a:cubicBezTo>
                  <a:pt x="1856554" y="242957"/>
                  <a:pt x="1854332" y="243272"/>
                  <a:pt x="1852584" y="244491"/>
                </a:cubicBezTo>
                <a:cubicBezTo>
                  <a:pt x="1851159" y="246015"/>
                  <a:pt x="1852014" y="246777"/>
                  <a:pt x="1843084" y="246396"/>
                </a:cubicBezTo>
                <a:cubicBezTo>
                  <a:pt x="1834155" y="246015"/>
                  <a:pt x="1835770" y="245824"/>
                  <a:pt x="1832730" y="244586"/>
                </a:cubicBezTo>
                <a:cubicBezTo>
                  <a:pt x="1828788" y="243481"/>
                  <a:pt x="1824751" y="242776"/>
                  <a:pt x="1820666" y="242491"/>
                </a:cubicBezTo>
                <a:cubicBezTo>
                  <a:pt x="1816677" y="242491"/>
                  <a:pt x="1816297" y="242491"/>
                  <a:pt x="1816107" y="242967"/>
                </a:cubicBezTo>
                <a:cubicBezTo>
                  <a:pt x="1815917" y="243443"/>
                  <a:pt x="1816107" y="244491"/>
                  <a:pt x="1813162" y="244872"/>
                </a:cubicBezTo>
                <a:cubicBezTo>
                  <a:pt x="1808099" y="245024"/>
                  <a:pt x="1803036" y="244605"/>
                  <a:pt x="1798058" y="243634"/>
                </a:cubicBezTo>
                <a:cubicBezTo>
                  <a:pt x="1793641" y="242910"/>
                  <a:pt x="1789310" y="241729"/>
                  <a:pt x="1785139" y="240109"/>
                </a:cubicBezTo>
                <a:cubicBezTo>
                  <a:pt x="1779535" y="238109"/>
                  <a:pt x="1780295" y="238109"/>
                  <a:pt x="1777730" y="235156"/>
                </a:cubicBezTo>
                <a:cubicBezTo>
                  <a:pt x="1775165" y="232204"/>
                  <a:pt x="1774880" y="229632"/>
                  <a:pt x="1775735" y="228775"/>
                </a:cubicBezTo>
                <a:cubicBezTo>
                  <a:pt x="1776590" y="227917"/>
                  <a:pt x="1778015" y="227632"/>
                  <a:pt x="1774025" y="228013"/>
                </a:cubicBezTo>
                <a:cubicBezTo>
                  <a:pt x="1770036" y="228394"/>
                  <a:pt x="1767186" y="228775"/>
                  <a:pt x="1769751" y="226489"/>
                </a:cubicBezTo>
                <a:cubicBezTo>
                  <a:pt x="1772002" y="224736"/>
                  <a:pt x="1774785" y="223831"/>
                  <a:pt x="1777635" y="223917"/>
                </a:cubicBezTo>
                <a:cubicBezTo>
                  <a:pt x="1780485" y="223917"/>
                  <a:pt x="1784854" y="223917"/>
                  <a:pt x="1790269" y="223917"/>
                </a:cubicBezTo>
                <a:cubicBezTo>
                  <a:pt x="1794069" y="223784"/>
                  <a:pt x="1797849" y="223345"/>
                  <a:pt x="1801573" y="222583"/>
                </a:cubicBezTo>
                <a:cubicBezTo>
                  <a:pt x="1803473" y="222583"/>
                  <a:pt x="1807273" y="221917"/>
                  <a:pt x="1805278" y="221726"/>
                </a:cubicBezTo>
                <a:cubicBezTo>
                  <a:pt x="1803283" y="221536"/>
                  <a:pt x="1797203" y="221155"/>
                  <a:pt x="1798153" y="220583"/>
                </a:cubicBezTo>
                <a:cubicBezTo>
                  <a:pt x="1799103" y="220012"/>
                  <a:pt x="1799768" y="220012"/>
                  <a:pt x="1802998" y="219916"/>
                </a:cubicBezTo>
                <a:lnTo>
                  <a:pt x="1814872" y="219916"/>
                </a:lnTo>
                <a:cubicBezTo>
                  <a:pt x="1819146" y="219916"/>
                  <a:pt x="1821806" y="219916"/>
                  <a:pt x="1823041" y="219345"/>
                </a:cubicBezTo>
                <a:cubicBezTo>
                  <a:pt x="1824827" y="217945"/>
                  <a:pt x="1826907" y="216964"/>
                  <a:pt x="1829121" y="216487"/>
                </a:cubicBezTo>
                <a:cubicBezTo>
                  <a:pt x="1834307" y="216059"/>
                  <a:pt x="1839513" y="216059"/>
                  <a:pt x="1844699" y="216487"/>
                </a:cubicBezTo>
                <a:cubicBezTo>
                  <a:pt x="1848262" y="216059"/>
                  <a:pt x="1851881" y="216611"/>
                  <a:pt x="1855148" y="218107"/>
                </a:cubicBezTo>
                <a:cubicBezTo>
                  <a:pt x="1858008" y="218621"/>
                  <a:pt x="1860895" y="218907"/>
                  <a:pt x="1863793" y="218964"/>
                </a:cubicBezTo>
                <a:cubicBezTo>
                  <a:pt x="1867497" y="218964"/>
                  <a:pt x="1865313" y="220107"/>
                  <a:pt x="1868257" y="220583"/>
                </a:cubicBezTo>
                <a:cubicBezTo>
                  <a:pt x="1871202" y="221059"/>
                  <a:pt x="1876522" y="221631"/>
                  <a:pt x="1882981" y="222679"/>
                </a:cubicBezTo>
                <a:cubicBezTo>
                  <a:pt x="1886296" y="223317"/>
                  <a:pt x="1889678" y="223574"/>
                  <a:pt x="1893050" y="223441"/>
                </a:cubicBezTo>
                <a:cubicBezTo>
                  <a:pt x="1900840" y="223441"/>
                  <a:pt x="1900555" y="223441"/>
                  <a:pt x="1906634" y="223441"/>
                </a:cubicBezTo>
                <a:cubicBezTo>
                  <a:pt x="1910899" y="223383"/>
                  <a:pt x="1915145" y="222812"/>
                  <a:pt x="1919268" y="221726"/>
                </a:cubicBezTo>
                <a:cubicBezTo>
                  <a:pt x="1923448" y="220774"/>
                  <a:pt x="1919933" y="218202"/>
                  <a:pt x="1917938" y="216202"/>
                </a:cubicBezTo>
                <a:cubicBezTo>
                  <a:pt x="1914072" y="214116"/>
                  <a:pt x="1909902" y="212639"/>
                  <a:pt x="1905589" y="211820"/>
                </a:cubicBezTo>
                <a:cubicBezTo>
                  <a:pt x="1902359" y="210868"/>
                  <a:pt x="1895140" y="207820"/>
                  <a:pt x="1891340" y="206677"/>
                </a:cubicBezTo>
                <a:cubicBezTo>
                  <a:pt x="1887541" y="205534"/>
                  <a:pt x="1883361" y="204962"/>
                  <a:pt x="1879276" y="204010"/>
                </a:cubicBezTo>
                <a:cubicBezTo>
                  <a:pt x="1875087" y="203419"/>
                  <a:pt x="1871003" y="202257"/>
                  <a:pt x="1867117" y="200581"/>
                </a:cubicBezTo>
                <a:cubicBezTo>
                  <a:pt x="1866263" y="199533"/>
                  <a:pt x="1868352" y="199533"/>
                  <a:pt x="1874147" y="199247"/>
                </a:cubicBezTo>
                <a:cubicBezTo>
                  <a:pt x="1879941" y="198961"/>
                  <a:pt x="1877852" y="198485"/>
                  <a:pt x="1878801" y="197437"/>
                </a:cubicBezTo>
                <a:cubicBezTo>
                  <a:pt x="1879751" y="196390"/>
                  <a:pt x="1880226" y="196485"/>
                  <a:pt x="1884881" y="196009"/>
                </a:cubicBezTo>
                <a:cubicBezTo>
                  <a:pt x="1889535" y="195532"/>
                  <a:pt x="1878991" y="193913"/>
                  <a:pt x="1877471" y="193151"/>
                </a:cubicBezTo>
                <a:cubicBezTo>
                  <a:pt x="1875952" y="192389"/>
                  <a:pt x="1880511" y="193151"/>
                  <a:pt x="1885261" y="192580"/>
                </a:cubicBezTo>
                <a:cubicBezTo>
                  <a:pt x="1890010" y="192008"/>
                  <a:pt x="1890200" y="191532"/>
                  <a:pt x="1890675" y="190865"/>
                </a:cubicBezTo>
                <a:cubicBezTo>
                  <a:pt x="1891150" y="190198"/>
                  <a:pt x="1890675" y="189913"/>
                  <a:pt x="1885356" y="189722"/>
                </a:cubicBezTo>
                <a:cubicBezTo>
                  <a:pt x="1880036" y="189532"/>
                  <a:pt x="1872817" y="189722"/>
                  <a:pt x="1863603" y="190675"/>
                </a:cubicBezTo>
                <a:cubicBezTo>
                  <a:pt x="1854389" y="191627"/>
                  <a:pt x="1858568" y="191437"/>
                  <a:pt x="1853154" y="192865"/>
                </a:cubicBezTo>
                <a:cubicBezTo>
                  <a:pt x="1847739" y="194294"/>
                  <a:pt x="1847264" y="193627"/>
                  <a:pt x="1848119" y="194485"/>
                </a:cubicBezTo>
                <a:cubicBezTo>
                  <a:pt x="1848974" y="195342"/>
                  <a:pt x="1849544" y="196104"/>
                  <a:pt x="1855528" y="197342"/>
                </a:cubicBezTo>
                <a:cubicBezTo>
                  <a:pt x="1857276" y="197685"/>
                  <a:pt x="1858986" y="198161"/>
                  <a:pt x="1860658" y="198771"/>
                </a:cubicBezTo>
                <a:cubicBezTo>
                  <a:pt x="1862273" y="198771"/>
                  <a:pt x="1866263" y="199342"/>
                  <a:pt x="1864553" y="199438"/>
                </a:cubicBezTo>
                <a:cubicBezTo>
                  <a:pt x="1862653" y="199942"/>
                  <a:pt x="1860715" y="200295"/>
                  <a:pt x="1858758" y="200485"/>
                </a:cubicBezTo>
                <a:cubicBezTo>
                  <a:pt x="1856051" y="200723"/>
                  <a:pt x="1853372" y="201266"/>
                  <a:pt x="1850779" y="202105"/>
                </a:cubicBezTo>
                <a:cubicBezTo>
                  <a:pt x="1847644" y="202695"/>
                  <a:pt x="1844471" y="203010"/>
                  <a:pt x="1841280" y="203057"/>
                </a:cubicBezTo>
                <a:cubicBezTo>
                  <a:pt x="1838050" y="203057"/>
                  <a:pt x="1835580" y="203057"/>
                  <a:pt x="1835770" y="200771"/>
                </a:cubicBezTo>
                <a:cubicBezTo>
                  <a:pt x="1835960" y="198485"/>
                  <a:pt x="1833965" y="200104"/>
                  <a:pt x="1830451" y="199533"/>
                </a:cubicBezTo>
                <a:cubicBezTo>
                  <a:pt x="1828779" y="199314"/>
                  <a:pt x="1827126" y="198961"/>
                  <a:pt x="1825511" y="198485"/>
                </a:cubicBezTo>
                <a:cubicBezTo>
                  <a:pt x="1825511" y="198485"/>
                  <a:pt x="1828931" y="198485"/>
                  <a:pt x="1832255" y="197342"/>
                </a:cubicBezTo>
                <a:cubicBezTo>
                  <a:pt x="1834573" y="197228"/>
                  <a:pt x="1836787" y="196323"/>
                  <a:pt x="1838525" y="194770"/>
                </a:cubicBezTo>
                <a:cubicBezTo>
                  <a:pt x="1840045" y="193342"/>
                  <a:pt x="1834725" y="194008"/>
                  <a:pt x="1830736" y="193818"/>
                </a:cubicBezTo>
                <a:cubicBezTo>
                  <a:pt x="1826746" y="193627"/>
                  <a:pt x="1827886" y="193818"/>
                  <a:pt x="1824086" y="193151"/>
                </a:cubicBezTo>
                <a:cubicBezTo>
                  <a:pt x="1822148" y="193113"/>
                  <a:pt x="1820229" y="192665"/>
                  <a:pt x="1818482" y="191818"/>
                </a:cubicBezTo>
                <a:cubicBezTo>
                  <a:pt x="1820191" y="191960"/>
                  <a:pt x="1821901" y="191960"/>
                  <a:pt x="1823611" y="191818"/>
                </a:cubicBezTo>
                <a:cubicBezTo>
                  <a:pt x="1824855" y="191989"/>
                  <a:pt x="1826119" y="191751"/>
                  <a:pt x="1827221" y="191151"/>
                </a:cubicBezTo>
                <a:cubicBezTo>
                  <a:pt x="1828361" y="191151"/>
                  <a:pt x="1829311" y="190675"/>
                  <a:pt x="1828361" y="190675"/>
                </a:cubicBezTo>
                <a:lnTo>
                  <a:pt x="1820666" y="190675"/>
                </a:lnTo>
                <a:cubicBezTo>
                  <a:pt x="1817950" y="190522"/>
                  <a:pt x="1815214" y="190522"/>
                  <a:pt x="1812497" y="190675"/>
                </a:cubicBezTo>
                <a:cubicBezTo>
                  <a:pt x="1808602" y="190675"/>
                  <a:pt x="1810217" y="191341"/>
                  <a:pt x="1807557" y="191913"/>
                </a:cubicBezTo>
                <a:cubicBezTo>
                  <a:pt x="1806028" y="192084"/>
                  <a:pt x="1804584" y="192675"/>
                  <a:pt x="1803378" y="193627"/>
                </a:cubicBezTo>
                <a:cubicBezTo>
                  <a:pt x="1802048" y="194580"/>
                  <a:pt x="1801478" y="194389"/>
                  <a:pt x="1800623" y="195056"/>
                </a:cubicBezTo>
                <a:cubicBezTo>
                  <a:pt x="1799768" y="195723"/>
                  <a:pt x="1799958" y="197152"/>
                  <a:pt x="1800053" y="198199"/>
                </a:cubicBezTo>
                <a:cubicBezTo>
                  <a:pt x="1800148" y="199247"/>
                  <a:pt x="1799483" y="199533"/>
                  <a:pt x="1797868" y="200390"/>
                </a:cubicBezTo>
                <a:cubicBezTo>
                  <a:pt x="1796253" y="201247"/>
                  <a:pt x="1796064" y="200866"/>
                  <a:pt x="1793214" y="201343"/>
                </a:cubicBezTo>
                <a:cubicBezTo>
                  <a:pt x="1790364" y="201819"/>
                  <a:pt x="1792264" y="202200"/>
                  <a:pt x="1791979" y="203343"/>
                </a:cubicBezTo>
                <a:cubicBezTo>
                  <a:pt x="1791694" y="204486"/>
                  <a:pt x="1790839" y="204772"/>
                  <a:pt x="1790744" y="206105"/>
                </a:cubicBezTo>
                <a:cubicBezTo>
                  <a:pt x="1790649" y="207439"/>
                  <a:pt x="1789129" y="207534"/>
                  <a:pt x="1786849" y="208486"/>
                </a:cubicBezTo>
                <a:cubicBezTo>
                  <a:pt x="1784569" y="209439"/>
                  <a:pt x="1783335" y="209439"/>
                  <a:pt x="1783240" y="210391"/>
                </a:cubicBezTo>
                <a:cubicBezTo>
                  <a:pt x="1782803" y="211496"/>
                  <a:pt x="1782803" y="212715"/>
                  <a:pt x="1783240" y="213820"/>
                </a:cubicBezTo>
                <a:cubicBezTo>
                  <a:pt x="1784190" y="215725"/>
                  <a:pt x="1785614" y="215249"/>
                  <a:pt x="1790174" y="217345"/>
                </a:cubicBezTo>
                <a:cubicBezTo>
                  <a:pt x="1794734" y="219440"/>
                  <a:pt x="1796823" y="218583"/>
                  <a:pt x="1795494" y="219631"/>
                </a:cubicBezTo>
                <a:cubicBezTo>
                  <a:pt x="1794164" y="220678"/>
                  <a:pt x="1794354" y="220202"/>
                  <a:pt x="1789034" y="219631"/>
                </a:cubicBezTo>
                <a:cubicBezTo>
                  <a:pt x="1785814" y="219221"/>
                  <a:pt x="1782546" y="219650"/>
                  <a:pt x="1779535" y="220869"/>
                </a:cubicBezTo>
                <a:cubicBezTo>
                  <a:pt x="1775925" y="222202"/>
                  <a:pt x="1775165" y="222869"/>
                  <a:pt x="1773265" y="223345"/>
                </a:cubicBezTo>
                <a:cubicBezTo>
                  <a:pt x="1771366" y="223822"/>
                  <a:pt x="1771841" y="222393"/>
                  <a:pt x="1770986" y="221726"/>
                </a:cubicBezTo>
                <a:cubicBezTo>
                  <a:pt x="1765790" y="220907"/>
                  <a:pt x="1760565" y="220364"/>
                  <a:pt x="1755312" y="220107"/>
                </a:cubicBezTo>
                <a:cubicBezTo>
                  <a:pt x="1749232" y="219535"/>
                  <a:pt x="1747618" y="219154"/>
                  <a:pt x="1745813" y="219154"/>
                </a:cubicBezTo>
                <a:cubicBezTo>
                  <a:pt x="1742450" y="219135"/>
                  <a:pt x="1739106" y="219516"/>
                  <a:pt x="1735839" y="220297"/>
                </a:cubicBezTo>
                <a:cubicBezTo>
                  <a:pt x="1729664" y="221631"/>
                  <a:pt x="1731184" y="222298"/>
                  <a:pt x="1731754" y="223917"/>
                </a:cubicBezTo>
                <a:cubicBezTo>
                  <a:pt x="1732324" y="225536"/>
                  <a:pt x="1737358" y="225917"/>
                  <a:pt x="1736314" y="229727"/>
                </a:cubicBezTo>
                <a:cubicBezTo>
                  <a:pt x="1735269" y="233537"/>
                  <a:pt x="1741823" y="231823"/>
                  <a:pt x="1744958" y="234204"/>
                </a:cubicBezTo>
                <a:cubicBezTo>
                  <a:pt x="1748093" y="236585"/>
                  <a:pt x="1745433" y="236395"/>
                  <a:pt x="1743818" y="236680"/>
                </a:cubicBezTo>
                <a:cubicBezTo>
                  <a:pt x="1742203" y="236966"/>
                  <a:pt x="1740588" y="239062"/>
                  <a:pt x="1739448" y="241062"/>
                </a:cubicBezTo>
                <a:cubicBezTo>
                  <a:pt x="1738308" y="243062"/>
                  <a:pt x="1739448" y="243348"/>
                  <a:pt x="1738213" y="243253"/>
                </a:cubicBezTo>
                <a:cubicBezTo>
                  <a:pt x="1735915" y="243414"/>
                  <a:pt x="1733616" y="242957"/>
                  <a:pt x="1731564" y="241919"/>
                </a:cubicBezTo>
                <a:cubicBezTo>
                  <a:pt x="1728429" y="240300"/>
                  <a:pt x="1726054" y="241919"/>
                  <a:pt x="1725580" y="240967"/>
                </a:cubicBezTo>
                <a:cubicBezTo>
                  <a:pt x="1725105" y="240014"/>
                  <a:pt x="1721115" y="238490"/>
                  <a:pt x="1722445" y="236299"/>
                </a:cubicBezTo>
                <a:cubicBezTo>
                  <a:pt x="1723775" y="234109"/>
                  <a:pt x="1725959" y="233918"/>
                  <a:pt x="1720640" y="232870"/>
                </a:cubicBezTo>
                <a:cubicBezTo>
                  <a:pt x="1715320" y="231823"/>
                  <a:pt x="1716650" y="231632"/>
                  <a:pt x="1713991" y="229346"/>
                </a:cubicBezTo>
                <a:cubicBezTo>
                  <a:pt x="1711682" y="227213"/>
                  <a:pt x="1708918" y="225612"/>
                  <a:pt x="1705916" y="224679"/>
                </a:cubicBezTo>
                <a:cubicBezTo>
                  <a:pt x="1701072" y="222679"/>
                  <a:pt x="1701547" y="223250"/>
                  <a:pt x="1702687" y="221155"/>
                </a:cubicBezTo>
                <a:cubicBezTo>
                  <a:pt x="1703826" y="219059"/>
                  <a:pt x="1704586" y="216392"/>
                  <a:pt x="1701547" y="215059"/>
                </a:cubicBezTo>
                <a:cubicBezTo>
                  <a:pt x="1693520" y="212030"/>
                  <a:pt x="1685217" y="209791"/>
                  <a:pt x="1676754" y="208391"/>
                </a:cubicBezTo>
                <a:cubicBezTo>
                  <a:pt x="1667255" y="206772"/>
                  <a:pt x="1665165" y="208391"/>
                  <a:pt x="1660700" y="205438"/>
                </a:cubicBezTo>
                <a:cubicBezTo>
                  <a:pt x="1656796" y="201990"/>
                  <a:pt x="1652151" y="199514"/>
                  <a:pt x="1647116" y="198199"/>
                </a:cubicBezTo>
                <a:cubicBezTo>
                  <a:pt x="1639992" y="196675"/>
                  <a:pt x="1643507" y="196390"/>
                  <a:pt x="1636762" y="197533"/>
                </a:cubicBezTo>
                <a:cubicBezTo>
                  <a:pt x="1630018" y="198676"/>
                  <a:pt x="1629923" y="198961"/>
                  <a:pt x="1630493" y="199628"/>
                </a:cubicBezTo>
                <a:cubicBezTo>
                  <a:pt x="1631063" y="200295"/>
                  <a:pt x="1632678" y="201247"/>
                  <a:pt x="1631823" y="203152"/>
                </a:cubicBezTo>
                <a:cubicBezTo>
                  <a:pt x="1630968" y="205057"/>
                  <a:pt x="1629448" y="204486"/>
                  <a:pt x="1636572" y="205724"/>
                </a:cubicBezTo>
                <a:cubicBezTo>
                  <a:pt x="1643696" y="206962"/>
                  <a:pt x="1640752" y="206772"/>
                  <a:pt x="1644362" y="209439"/>
                </a:cubicBezTo>
                <a:cubicBezTo>
                  <a:pt x="1646470" y="211249"/>
                  <a:pt x="1648883" y="212668"/>
                  <a:pt x="1651486" y="213630"/>
                </a:cubicBezTo>
                <a:cubicBezTo>
                  <a:pt x="1654944" y="215782"/>
                  <a:pt x="1658838" y="217126"/>
                  <a:pt x="1662885" y="217535"/>
                </a:cubicBezTo>
                <a:cubicBezTo>
                  <a:pt x="1670009" y="217535"/>
                  <a:pt x="1668869" y="217535"/>
                  <a:pt x="1670769" y="217535"/>
                </a:cubicBezTo>
                <a:cubicBezTo>
                  <a:pt x="1672669" y="217535"/>
                  <a:pt x="1665830" y="218488"/>
                  <a:pt x="1667159" y="218773"/>
                </a:cubicBezTo>
                <a:cubicBezTo>
                  <a:pt x="1668489" y="219059"/>
                  <a:pt x="1670009" y="219726"/>
                  <a:pt x="1676089" y="220964"/>
                </a:cubicBezTo>
                <a:cubicBezTo>
                  <a:pt x="1680857" y="221621"/>
                  <a:pt x="1685540" y="222802"/>
                  <a:pt x="1690053" y="224488"/>
                </a:cubicBezTo>
                <a:cubicBezTo>
                  <a:pt x="1691667" y="225441"/>
                  <a:pt x="1697272" y="229346"/>
                  <a:pt x="1689388" y="226584"/>
                </a:cubicBezTo>
                <a:cubicBezTo>
                  <a:pt x="1681503" y="223822"/>
                  <a:pt x="1681408" y="225155"/>
                  <a:pt x="1679318" y="227251"/>
                </a:cubicBezTo>
                <a:cubicBezTo>
                  <a:pt x="1677229" y="229346"/>
                  <a:pt x="1681598" y="230775"/>
                  <a:pt x="1681408" y="232299"/>
                </a:cubicBezTo>
                <a:cubicBezTo>
                  <a:pt x="1681218" y="233823"/>
                  <a:pt x="1677609" y="233251"/>
                  <a:pt x="1675234" y="234490"/>
                </a:cubicBezTo>
                <a:cubicBezTo>
                  <a:pt x="1673249" y="236004"/>
                  <a:pt x="1671083" y="237252"/>
                  <a:pt x="1668774" y="238204"/>
                </a:cubicBezTo>
                <a:cubicBezTo>
                  <a:pt x="1666020" y="239062"/>
                  <a:pt x="1666780" y="237347"/>
                  <a:pt x="1665165" y="237347"/>
                </a:cubicBezTo>
                <a:cubicBezTo>
                  <a:pt x="1663550" y="237347"/>
                  <a:pt x="1663075" y="238204"/>
                  <a:pt x="1661080" y="239633"/>
                </a:cubicBezTo>
                <a:cubicBezTo>
                  <a:pt x="1659085" y="241062"/>
                  <a:pt x="1661080" y="241729"/>
                  <a:pt x="1662125" y="243538"/>
                </a:cubicBezTo>
                <a:cubicBezTo>
                  <a:pt x="1663170" y="245348"/>
                  <a:pt x="1664595" y="245539"/>
                  <a:pt x="1658990" y="245634"/>
                </a:cubicBezTo>
                <a:cubicBezTo>
                  <a:pt x="1653386" y="245729"/>
                  <a:pt x="1654526" y="243729"/>
                  <a:pt x="1649491" y="242586"/>
                </a:cubicBezTo>
                <a:cubicBezTo>
                  <a:pt x="1644456" y="241443"/>
                  <a:pt x="1641227" y="242014"/>
                  <a:pt x="1636857" y="241157"/>
                </a:cubicBezTo>
                <a:cubicBezTo>
                  <a:pt x="1632488" y="240300"/>
                  <a:pt x="1638662" y="239824"/>
                  <a:pt x="1649396" y="239062"/>
                </a:cubicBezTo>
                <a:cubicBezTo>
                  <a:pt x="1654611" y="239033"/>
                  <a:pt x="1659788" y="238261"/>
                  <a:pt x="1664785" y="236776"/>
                </a:cubicBezTo>
                <a:cubicBezTo>
                  <a:pt x="1668014" y="235823"/>
                  <a:pt x="1666875" y="235537"/>
                  <a:pt x="1670294" y="233632"/>
                </a:cubicBezTo>
                <a:cubicBezTo>
                  <a:pt x="1673714" y="231727"/>
                  <a:pt x="1670294" y="231061"/>
                  <a:pt x="1667634" y="228870"/>
                </a:cubicBezTo>
                <a:cubicBezTo>
                  <a:pt x="1664946" y="227146"/>
                  <a:pt x="1661944" y="225984"/>
                  <a:pt x="1658800" y="225441"/>
                </a:cubicBezTo>
                <a:cubicBezTo>
                  <a:pt x="1657185" y="225441"/>
                  <a:pt x="1653576" y="223917"/>
                  <a:pt x="1650441" y="222774"/>
                </a:cubicBezTo>
                <a:cubicBezTo>
                  <a:pt x="1646546" y="221659"/>
                  <a:pt x="1642519" y="221117"/>
                  <a:pt x="1638472" y="221155"/>
                </a:cubicBezTo>
                <a:cubicBezTo>
                  <a:pt x="1633057" y="221155"/>
                  <a:pt x="1633912" y="219154"/>
                  <a:pt x="1630968" y="218678"/>
                </a:cubicBezTo>
                <a:cubicBezTo>
                  <a:pt x="1626598" y="217649"/>
                  <a:pt x="1622276" y="216383"/>
                  <a:pt x="1618049" y="214868"/>
                </a:cubicBezTo>
                <a:cubicBezTo>
                  <a:pt x="1611114" y="212868"/>
                  <a:pt x="1613679" y="211153"/>
                  <a:pt x="1610449" y="209248"/>
                </a:cubicBezTo>
                <a:cubicBezTo>
                  <a:pt x="1606536" y="206905"/>
                  <a:pt x="1601967" y="205905"/>
                  <a:pt x="1597435" y="206391"/>
                </a:cubicBezTo>
                <a:cubicBezTo>
                  <a:pt x="1590862" y="206838"/>
                  <a:pt x="1584422" y="208477"/>
                  <a:pt x="1578437" y="211249"/>
                </a:cubicBezTo>
                <a:cubicBezTo>
                  <a:pt x="1571598" y="213916"/>
                  <a:pt x="1573118" y="215059"/>
                  <a:pt x="1565138" y="213630"/>
                </a:cubicBezTo>
                <a:cubicBezTo>
                  <a:pt x="1559686" y="212230"/>
                  <a:pt x="1553939" y="212592"/>
                  <a:pt x="1548705" y="214678"/>
                </a:cubicBezTo>
                <a:cubicBezTo>
                  <a:pt x="1543005" y="216678"/>
                  <a:pt x="1541865" y="218488"/>
                  <a:pt x="1541865" y="221821"/>
                </a:cubicBezTo>
                <a:cubicBezTo>
                  <a:pt x="1541865" y="225155"/>
                  <a:pt x="1534931" y="224298"/>
                  <a:pt x="1529516" y="225536"/>
                </a:cubicBezTo>
                <a:cubicBezTo>
                  <a:pt x="1522553" y="227641"/>
                  <a:pt x="1516085" y="231137"/>
                  <a:pt x="1510518" y="235823"/>
                </a:cubicBezTo>
                <a:cubicBezTo>
                  <a:pt x="1502064" y="242205"/>
                  <a:pt x="1510518" y="238871"/>
                  <a:pt x="1509283" y="240871"/>
                </a:cubicBezTo>
                <a:cubicBezTo>
                  <a:pt x="1508048" y="242872"/>
                  <a:pt x="1509283" y="244396"/>
                  <a:pt x="1501874" y="247539"/>
                </a:cubicBezTo>
                <a:cubicBezTo>
                  <a:pt x="1494464" y="250682"/>
                  <a:pt x="1497504" y="247539"/>
                  <a:pt x="1492375" y="250015"/>
                </a:cubicBezTo>
                <a:cubicBezTo>
                  <a:pt x="1485497" y="253330"/>
                  <a:pt x="1477964" y="255026"/>
                  <a:pt x="1470336" y="254968"/>
                </a:cubicBezTo>
                <a:cubicBezTo>
                  <a:pt x="1459412" y="254968"/>
                  <a:pt x="1462452" y="256683"/>
                  <a:pt x="1455518" y="257921"/>
                </a:cubicBezTo>
                <a:cubicBezTo>
                  <a:pt x="1448583" y="259159"/>
                  <a:pt x="1444689" y="260302"/>
                  <a:pt x="1446683" y="257254"/>
                </a:cubicBezTo>
                <a:cubicBezTo>
                  <a:pt x="1448678" y="254206"/>
                  <a:pt x="1446683" y="254683"/>
                  <a:pt x="1433859" y="256111"/>
                </a:cubicBezTo>
                <a:cubicBezTo>
                  <a:pt x="1421036" y="257540"/>
                  <a:pt x="1415811" y="259350"/>
                  <a:pt x="1417046" y="258493"/>
                </a:cubicBezTo>
                <a:cubicBezTo>
                  <a:pt x="1418281" y="257635"/>
                  <a:pt x="1418946" y="256492"/>
                  <a:pt x="1420656" y="253540"/>
                </a:cubicBezTo>
                <a:cubicBezTo>
                  <a:pt x="1422365" y="250587"/>
                  <a:pt x="1424360" y="249539"/>
                  <a:pt x="1422365" y="249730"/>
                </a:cubicBezTo>
                <a:cubicBezTo>
                  <a:pt x="1420371" y="249920"/>
                  <a:pt x="1416001" y="250682"/>
                  <a:pt x="1419611" y="245443"/>
                </a:cubicBezTo>
                <a:cubicBezTo>
                  <a:pt x="1423220" y="240205"/>
                  <a:pt x="1424360" y="239347"/>
                  <a:pt x="1423125" y="236680"/>
                </a:cubicBezTo>
                <a:cubicBezTo>
                  <a:pt x="1421891" y="234013"/>
                  <a:pt x="1424170" y="230013"/>
                  <a:pt x="1422651" y="228584"/>
                </a:cubicBezTo>
                <a:cubicBezTo>
                  <a:pt x="1421131" y="227155"/>
                  <a:pt x="1426355" y="225060"/>
                  <a:pt x="1424170" y="224393"/>
                </a:cubicBezTo>
                <a:cubicBezTo>
                  <a:pt x="1421986" y="223726"/>
                  <a:pt x="1419516" y="222869"/>
                  <a:pt x="1421226" y="222679"/>
                </a:cubicBezTo>
                <a:cubicBezTo>
                  <a:pt x="1422935" y="222488"/>
                  <a:pt x="1429965" y="221917"/>
                  <a:pt x="1438894" y="221726"/>
                </a:cubicBezTo>
                <a:cubicBezTo>
                  <a:pt x="1447823" y="221536"/>
                  <a:pt x="1457322" y="219631"/>
                  <a:pt x="1462737" y="219345"/>
                </a:cubicBezTo>
                <a:cubicBezTo>
                  <a:pt x="1468152" y="219059"/>
                  <a:pt x="1479361" y="219345"/>
                  <a:pt x="1490570" y="218869"/>
                </a:cubicBezTo>
                <a:cubicBezTo>
                  <a:pt x="1501779" y="218392"/>
                  <a:pt x="1501684" y="217535"/>
                  <a:pt x="1500734" y="211725"/>
                </a:cubicBezTo>
                <a:cubicBezTo>
                  <a:pt x="1499784" y="205915"/>
                  <a:pt x="1501969" y="203152"/>
                  <a:pt x="1498644" y="202200"/>
                </a:cubicBezTo>
                <a:cubicBezTo>
                  <a:pt x="1495319" y="201247"/>
                  <a:pt x="1491615" y="201628"/>
                  <a:pt x="1488100" y="200295"/>
                </a:cubicBezTo>
                <a:cubicBezTo>
                  <a:pt x="1484585" y="198961"/>
                  <a:pt x="1487435" y="196580"/>
                  <a:pt x="1479646" y="196390"/>
                </a:cubicBezTo>
                <a:cubicBezTo>
                  <a:pt x="1471856" y="196199"/>
                  <a:pt x="1463212" y="197437"/>
                  <a:pt x="1467392" y="196390"/>
                </a:cubicBezTo>
                <a:cubicBezTo>
                  <a:pt x="1471571" y="195342"/>
                  <a:pt x="1473281" y="195247"/>
                  <a:pt x="1468912" y="194389"/>
                </a:cubicBezTo>
                <a:cubicBezTo>
                  <a:pt x="1464542" y="193532"/>
                  <a:pt x="1463497" y="192389"/>
                  <a:pt x="1466822" y="192008"/>
                </a:cubicBezTo>
                <a:cubicBezTo>
                  <a:pt x="1470146" y="191627"/>
                  <a:pt x="1479646" y="190770"/>
                  <a:pt x="1479646" y="190770"/>
                </a:cubicBezTo>
                <a:cubicBezTo>
                  <a:pt x="1479646" y="190770"/>
                  <a:pt x="1480405" y="192294"/>
                  <a:pt x="1485440" y="191246"/>
                </a:cubicBezTo>
                <a:cubicBezTo>
                  <a:pt x="1490475" y="190198"/>
                  <a:pt x="1496934" y="188960"/>
                  <a:pt x="1495604" y="187912"/>
                </a:cubicBezTo>
                <a:cubicBezTo>
                  <a:pt x="1494274" y="186865"/>
                  <a:pt x="1491805" y="185626"/>
                  <a:pt x="1492659" y="185531"/>
                </a:cubicBezTo>
                <a:cubicBezTo>
                  <a:pt x="1496991" y="186503"/>
                  <a:pt x="1501456" y="186731"/>
                  <a:pt x="1505863" y="186198"/>
                </a:cubicBezTo>
                <a:cubicBezTo>
                  <a:pt x="1516502" y="185436"/>
                  <a:pt x="1515363" y="184960"/>
                  <a:pt x="1514888" y="183531"/>
                </a:cubicBezTo>
                <a:cubicBezTo>
                  <a:pt x="1514413" y="182102"/>
                  <a:pt x="1521822" y="181626"/>
                  <a:pt x="1527142" y="180102"/>
                </a:cubicBezTo>
                <a:cubicBezTo>
                  <a:pt x="1532461" y="178578"/>
                  <a:pt x="1525337" y="177530"/>
                  <a:pt x="1526477" y="176387"/>
                </a:cubicBezTo>
                <a:cubicBezTo>
                  <a:pt x="1532176" y="174092"/>
                  <a:pt x="1538284" y="172987"/>
                  <a:pt x="1544430" y="173149"/>
                </a:cubicBezTo>
                <a:cubicBezTo>
                  <a:pt x="1555164" y="172291"/>
                  <a:pt x="1553264" y="171720"/>
                  <a:pt x="1552124" y="171434"/>
                </a:cubicBezTo>
                <a:cubicBezTo>
                  <a:pt x="1550984" y="171148"/>
                  <a:pt x="1552124" y="169053"/>
                  <a:pt x="1553264" y="166767"/>
                </a:cubicBezTo>
                <a:cubicBezTo>
                  <a:pt x="1554404" y="164481"/>
                  <a:pt x="1552504" y="163719"/>
                  <a:pt x="1558014" y="162290"/>
                </a:cubicBezTo>
                <a:cubicBezTo>
                  <a:pt x="1562944" y="161023"/>
                  <a:pt x="1568026" y="160414"/>
                  <a:pt x="1573118" y="160480"/>
                </a:cubicBezTo>
                <a:cubicBezTo>
                  <a:pt x="1584327" y="159528"/>
                  <a:pt x="1577487" y="159052"/>
                  <a:pt x="1579387" y="158766"/>
                </a:cubicBezTo>
                <a:lnTo>
                  <a:pt x="1597151" y="156385"/>
                </a:lnTo>
                <a:cubicBezTo>
                  <a:pt x="1599620" y="156385"/>
                  <a:pt x="1599430" y="156385"/>
                  <a:pt x="1597151" y="154480"/>
                </a:cubicBezTo>
                <a:cubicBezTo>
                  <a:pt x="1593284" y="152603"/>
                  <a:pt x="1590435" y="149127"/>
                  <a:pt x="1589361" y="144955"/>
                </a:cubicBezTo>
                <a:cubicBezTo>
                  <a:pt x="1586891" y="137811"/>
                  <a:pt x="1587366" y="137716"/>
                  <a:pt x="1600950" y="135430"/>
                </a:cubicBezTo>
                <a:cubicBezTo>
                  <a:pt x="1614534" y="133144"/>
                  <a:pt x="1611399" y="134096"/>
                  <a:pt x="1610449" y="138097"/>
                </a:cubicBezTo>
                <a:cubicBezTo>
                  <a:pt x="1609500" y="142097"/>
                  <a:pt x="1603515" y="142478"/>
                  <a:pt x="1602185" y="145526"/>
                </a:cubicBezTo>
                <a:cubicBezTo>
                  <a:pt x="1600855" y="148574"/>
                  <a:pt x="1602185" y="150289"/>
                  <a:pt x="1607790" y="153337"/>
                </a:cubicBezTo>
                <a:cubicBezTo>
                  <a:pt x="1613394" y="156385"/>
                  <a:pt x="1613109" y="154670"/>
                  <a:pt x="1625363" y="154194"/>
                </a:cubicBezTo>
                <a:cubicBezTo>
                  <a:pt x="1631386" y="153918"/>
                  <a:pt x="1637418" y="154394"/>
                  <a:pt x="1643317" y="155623"/>
                </a:cubicBezTo>
                <a:cubicBezTo>
                  <a:pt x="1651581" y="156289"/>
                  <a:pt x="1648636" y="153718"/>
                  <a:pt x="1656615" y="152575"/>
                </a:cubicBezTo>
                <a:cubicBezTo>
                  <a:pt x="1664595" y="151432"/>
                  <a:pt x="1662885" y="152575"/>
                  <a:pt x="1681408" y="151622"/>
                </a:cubicBezTo>
                <a:lnTo>
                  <a:pt x="1691477" y="150955"/>
                </a:lnTo>
                <a:cubicBezTo>
                  <a:pt x="1691477" y="150955"/>
                  <a:pt x="1688913" y="150955"/>
                  <a:pt x="1690907" y="150955"/>
                </a:cubicBezTo>
                <a:cubicBezTo>
                  <a:pt x="1694650" y="149593"/>
                  <a:pt x="1698545" y="148669"/>
                  <a:pt x="1702496" y="148193"/>
                </a:cubicBezTo>
                <a:cubicBezTo>
                  <a:pt x="1708766" y="148193"/>
                  <a:pt x="1713231" y="148669"/>
                  <a:pt x="1712661" y="145431"/>
                </a:cubicBezTo>
                <a:cubicBezTo>
                  <a:pt x="1712091" y="142192"/>
                  <a:pt x="1708576" y="142859"/>
                  <a:pt x="1709431" y="140383"/>
                </a:cubicBezTo>
                <a:cubicBezTo>
                  <a:pt x="1710286" y="137906"/>
                  <a:pt x="1710666" y="139049"/>
                  <a:pt x="1711046" y="137144"/>
                </a:cubicBezTo>
                <a:cubicBezTo>
                  <a:pt x="1711426" y="135239"/>
                  <a:pt x="1710096" y="134953"/>
                  <a:pt x="1717885" y="134191"/>
                </a:cubicBezTo>
                <a:cubicBezTo>
                  <a:pt x="1725675" y="133429"/>
                  <a:pt x="1720545" y="136477"/>
                  <a:pt x="1730044" y="137049"/>
                </a:cubicBezTo>
                <a:cubicBezTo>
                  <a:pt x="1739543" y="137620"/>
                  <a:pt x="1738308" y="138192"/>
                  <a:pt x="1739543" y="135811"/>
                </a:cubicBezTo>
                <a:cubicBezTo>
                  <a:pt x="1740778" y="133429"/>
                  <a:pt x="1745718" y="130286"/>
                  <a:pt x="1741158" y="130477"/>
                </a:cubicBezTo>
                <a:cubicBezTo>
                  <a:pt x="1737530" y="130848"/>
                  <a:pt x="1733882" y="130077"/>
                  <a:pt x="1730709" y="128286"/>
                </a:cubicBezTo>
                <a:cubicBezTo>
                  <a:pt x="1725865" y="126095"/>
                  <a:pt x="1723110" y="125619"/>
                  <a:pt x="1726054" y="125619"/>
                </a:cubicBezTo>
                <a:cubicBezTo>
                  <a:pt x="1728999" y="125619"/>
                  <a:pt x="1738878" y="124666"/>
                  <a:pt x="1753127" y="124762"/>
                </a:cubicBezTo>
                <a:cubicBezTo>
                  <a:pt x="1759454" y="125123"/>
                  <a:pt x="1765799" y="125123"/>
                  <a:pt x="1772126" y="124762"/>
                </a:cubicBezTo>
                <a:cubicBezTo>
                  <a:pt x="1772791" y="124762"/>
                  <a:pt x="1769561" y="123714"/>
                  <a:pt x="1774215" y="122761"/>
                </a:cubicBezTo>
                <a:cubicBezTo>
                  <a:pt x="1778870" y="121809"/>
                  <a:pt x="1795019" y="123428"/>
                  <a:pt x="1792454" y="122761"/>
                </a:cubicBezTo>
                <a:cubicBezTo>
                  <a:pt x="1783905" y="121180"/>
                  <a:pt x="1775203" y="120571"/>
                  <a:pt x="1766521" y="120952"/>
                </a:cubicBezTo>
                <a:cubicBezTo>
                  <a:pt x="1757022" y="121428"/>
                  <a:pt x="1734414" y="122380"/>
                  <a:pt x="1730899" y="122285"/>
                </a:cubicBezTo>
                <a:cubicBezTo>
                  <a:pt x="1726966" y="122228"/>
                  <a:pt x="1723053" y="121780"/>
                  <a:pt x="1719215" y="120952"/>
                </a:cubicBezTo>
                <a:cubicBezTo>
                  <a:pt x="1717600" y="120380"/>
                  <a:pt x="1712471" y="120094"/>
                  <a:pt x="1712186" y="117427"/>
                </a:cubicBezTo>
                <a:cubicBezTo>
                  <a:pt x="1711901" y="114760"/>
                  <a:pt x="1714751" y="113808"/>
                  <a:pt x="1709716" y="111331"/>
                </a:cubicBezTo>
                <a:cubicBezTo>
                  <a:pt x="1704681" y="108855"/>
                  <a:pt x="1718075" y="106569"/>
                  <a:pt x="1727099" y="103902"/>
                </a:cubicBezTo>
                <a:cubicBezTo>
                  <a:pt x="1736124" y="101235"/>
                  <a:pt x="1733464" y="99044"/>
                  <a:pt x="1738973" y="98949"/>
                </a:cubicBezTo>
                <a:cubicBezTo>
                  <a:pt x="1744483" y="98854"/>
                  <a:pt x="1746573" y="97806"/>
                  <a:pt x="1743818" y="96949"/>
                </a:cubicBezTo>
                <a:cubicBezTo>
                  <a:pt x="1738061" y="95205"/>
                  <a:pt x="1732191" y="93901"/>
                  <a:pt x="1726244" y="93043"/>
                </a:cubicBezTo>
                <a:cubicBezTo>
                  <a:pt x="1719842" y="91719"/>
                  <a:pt x="1713183" y="92491"/>
                  <a:pt x="1707246" y="95234"/>
                </a:cubicBezTo>
                <a:cubicBezTo>
                  <a:pt x="1700217" y="99235"/>
                  <a:pt x="1708196" y="99520"/>
                  <a:pt x="1709716" y="101616"/>
                </a:cubicBezTo>
                <a:cubicBezTo>
                  <a:pt x="1711236" y="103711"/>
                  <a:pt x="1699742" y="105331"/>
                  <a:pt x="1690717" y="107426"/>
                </a:cubicBezTo>
                <a:cubicBezTo>
                  <a:pt x="1681693" y="109522"/>
                  <a:pt x="1678843" y="109141"/>
                  <a:pt x="1676564" y="114284"/>
                </a:cubicBezTo>
                <a:cubicBezTo>
                  <a:pt x="1674284" y="119428"/>
                  <a:pt x="1671624" y="119523"/>
                  <a:pt x="1681598" y="121142"/>
                </a:cubicBezTo>
                <a:cubicBezTo>
                  <a:pt x="1691572" y="122761"/>
                  <a:pt x="1693662" y="123523"/>
                  <a:pt x="1689198" y="125143"/>
                </a:cubicBezTo>
                <a:cubicBezTo>
                  <a:pt x="1682368" y="126114"/>
                  <a:pt x="1675699" y="127972"/>
                  <a:pt x="1669344" y="130667"/>
                </a:cubicBezTo>
                <a:cubicBezTo>
                  <a:pt x="1663645" y="134477"/>
                  <a:pt x="1666210" y="136192"/>
                  <a:pt x="1663835" y="137906"/>
                </a:cubicBezTo>
                <a:cubicBezTo>
                  <a:pt x="1661460" y="139621"/>
                  <a:pt x="1654336" y="140573"/>
                  <a:pt x="1651866" y="142288"/>
                </a:cubicBezTo>
                <a:cubicBezTo>
                  <a:pt x="1649396" y="144002"/>
                  <a:pt x="1649966" y="147145"/>
                  <a:pt x="1640657" y="146955"/>
                </a:cubicBezTo>
                <a:cubicBezTo>
                  <a:pt x="1631348" y="146764"/>
                  <a:pt x="1636382" y="142478"/>
                  <a:pt x="1632203" y="140573"/>
                </a:cubicBezTo>
                <a:lnTo>
                  <a:pt x="1619759" y="134668"/>
                </a:lnTo>
                <a:cubicBezTo>
                  <a:pt x="1614819" y="132286"/>
                  <a:pt x="1618524" y="129715"/>
                  <a:pt x="1613964" y="128667"/>
                </a:cubicBezTo>
                <a:cubicBezTo>
                  <a:pt x="1611599" y="128353"/>
                  <a:pt x="1609490" y="127038"/>
                  <a:pt x="1608170" y="125047"/>
                </a:cubicBezTo>
                <a:lnTo>
                  <a:pt x="1606650" y="126286"/>
                </a:lnTo>
                <a:cubicBezTo>
                  <a:pt x="1605035" y="127524"/>
                  <a:pt x="1605890" y="128191"/>
                  <a:pt x="1597151" y="132286"/>
                </a:cubicBezTo>
                <a:cubicBezTo>
                  <a:pt x="1587689" y="135811"/>
                  <a:pt x="1577592" y="137306"/>
                  <a:pt x="1567513" y="136668"/>
                </a:cubicBezTo>
                <a:cubicBezTo>
                  <a:pt x="1560769" y="136096"/>
                  <a:pt x="1561814" y="134001"/>
                  <a:pt x="1561814" y="131334"/>
                </a:cubicBezTo>
                <a:cubicBezTo>
                  <a:pt x="1561130" y="127905"/>
                  <a:pt x="1561130" y="124381"/>
                  <a:pt x="1561814" y="120952"/>
                </a:cubicBezTo>
                <a:cubicBezTo>
                  <a:pt x="1563238" y="116856"/>
                  <a:pt x="1566943" y="116856"/>
                  <a:pt x="1580812" y="113522"/>
                </a:cubicBezTo>
                <a:cubicBezTo>
                  <a:pt x="1586929" y="112703"/>
                  <a:pt x="1592914" y="111036"/>
                  <a:pt x="1598575" y="108569"/>
                </a:cubicBezTo>
                <a:cubicBezTo>
                  <a:pt x="1604769" y="106026"/>
                  <a:pt x="1611114" y="103864"/>
                  <a:pt x="1617574" y="102092"/>
                </a:cubicBezTo>
                <a:cubicBezTo>
                  <a:pt x="1625069" y="99187"/>
                  <a:pt x="1632060" y="95101"/>
                  <a:pt x="1638282" y="89995"/>
                </a:cubicBezTo>
                <a:cubicBezTo>
                  <a:pt x="1645815" y="85500"/>
                  <a:pt x="1653728" y="81670"/>
                  <a:pt x="1661935" y="78565"/>
                </a:cubicBezTo>
                <a:cubicBezTo>
                  <a:pt x="1676773" y="72584"/>
                  <a:pt x="1692380" y="68697"/>
                  <a:pt x="1708291" y="67040"/>
                </a:cubicBezTo>
                <a:cubicBezTo>
                  <a:pt x="1729189" y="64183"/>
                  <a:pt x="1725580" y="63992"/>
                  <a:pt x="1730234" y="61897"/>
                </a:cubicBezTo>
                <a:cubicBezTo>
                  <a:pt x="1734889" y="59801"/>
                  <a:pt x="1737074" y="60944"/>
                  <a:pt x="1745243" y="60468"/>
                </a:cubicBezTo>
                <a:cubicBezTo>
                  <a:pt x="1753412" y="59992"/>
                  <a:pt x="1752272" y="60468"/>
                  <a:pt x="1744293" y="62849"/>
                </a:cubicBezTo>
                <a:cubicBezTo>
                  <a:pt x="1736314" y="65230"/>
                  <a:pt x="1732989" y="67897"/>
                  <a:pt x="1739733" y="65992"/>
                </a:cubicBezTo>
                <a:cubicBezTo>
                  <a:pt x="1746972" y="63201"/>
                  <a:pt x="1754675" y="61811"/>
                  <a:pt x="1762436" y="61897"/>
                </a:cubicBezTo>
                <a:cubicBezTo>
                  <a:pt x="1768202" y="61706"/>
                  <a:pt x="1773968" y="62182"/>
                  <a:pt x="1779630" y="63325"/>
                </a:cubicBezTo>
                <a:cubicBezTo>
                  <a:pt x="1790459" y="64849"/>
                  <a:pt x="1792264" y="65040"/>
                  <a:pt x="1786564" y="66183"/>
                </a:cubicBezTo>
                <a:cubicBezTo>
                  <a:pt x="1781273" y="66850"/>
                  <a:pt x="1775935" y="67107"/>
                  <a:pt x="1770606" y="66945"/>
                </a:cubicBezTo>
                <a:cubicBezTo>
                  <a:pt x="1774852" y="68936"/>
                  <a:pt x="1779506" y="69879"/>
                  <a:pt x="1784190" y="69707"/>
                </a:cubicBezTo>
                <a:cubicBezTo>
                  <a:pt x="1794164" y="69707"/>
                  <a:pt x="1799103" y="67516"/>
                  <a:pt x="1805753" y="68659"/>
                </a:cubicBezTo>
                <a:cubicBezTo>
                  <a:pt x="1812402" y="69802"/>
                  <a:pt x="1814397" y="70564"/>
                  <a:pt x="1805753" y="70183"/>
                </a:cubicBezTo>
                <a:cubicBezTo>
                  <a:pt x="1797108" y="69802"/>
                  <a:pt x="1794639" y="71517"/>
                  <a:pt x="1805753" y="72755"/>
                </a:cubicBezTo>
                <a:cubicBezTo>
                  <a:pt x="1816867" y="73993"/>
                  <a:pt x="1817912" y="74279"/>
                  <a:pt x="1832350" y="75136"/>
                </a:cubicBezTo>
                <a:cubicBezTo>
                  <a:pt x="1843293" y="76432"/>
                  <a:pt x="1854151" y="78432"/>
                  <a:pt x="1864838" y="81137"/>
                </a:cubicBezTo>
                <a:cubicBezTo>
                  <a:pt x="1876142" y="82852"/>
                  <a:pt x="1888586" y="82090"/>
                  <a:pt x="1885641" y="85042"/>
                </a:cubicBezTo>
                <a:cubicBezTo>
                  <a:pt x="1882696" y="87995"/>
                  <a:pt x="1889820" y="91234"/>
                  <a:pt x="1871012" y="92091"/>
                </a:cubicBezTo>
                <a:cubicBezTo>
                  <a:pt x="1859252" y="92548"/>
                  <a:pt x="1847483" y="91557"/>
                  <a:pt x="1835960" y="89138"/>
                </a:cubicBezTo>
                <a:cubicBezTo>
                  <a:pt x="1819716" y="87328"/>
                  <a:pt x="1808222" y="85614"/>
                  <a:pt x="1808222" y="85614"/>
                </a:cubicBezTo>
                <a:cubicBezTo>
                  <a:pt x="1808222" y="85614"/>
                  <a:pt x="1812687" y="87424"/>
                  <a:pt x="1820381" y="89710"/>
                </a:cubicBezTo>
                <a:cubicBezTo>
                  <a:pt x="1828076" y="91996"/>
                  <a:pt x="1829216" y="93901"/>
                  <a:pt x="1829121" y="97806"/>
                </a:cubicBezTo>
                <a:cubicBezTo>
                  <a:pt x="1829026" y="101711"/>
                  <a:pt x="1825701" y="102664"/>
                  <a:pt x="1838620" y="104950"/>
                </a:cubicBezTo>
                <a:cubicBezTo>
                  <a:pt x="1843483" y="106369"/>
                  <a:pt x="1848584" y="106855"/>
                  <a:pt x="1853629" y="106378"/>
                </a:cubicBezTo>
                <a:cubicBezTo>
                  <a:pt x="1857618" y="106378"/>
                  <a:pt x="1864173" y="106378"/>
                  <a:pt x="1862463" y="105331"/>
                </a:cubicBezTo>
                <a:cubicBezTo>
                  <a:pt x="1860079" y="104064"/>
                  <a:pt x="1857514" y="103168"/>
                  <a:pt x="1854864" y="102664"/>
                </a:cubicBezTo>
                <a:cubicBezTo>
                  <a:pt x="1850494" y="101997"/>
                  <a:pt x="1849924" y="100473"/>
                  <a:pt x="1854008" y="99901"/>
                </a:cubicBezTo>
                <a:cubicBezTo>
                  <a:pt x="1858093" y="99330"/>
                  <a:pt x="1862368" y="100759"/>
                  <a:pt x="1871582" y="100949"/>
                </a:cubicBezTo>
                <a:cubicBezTo>
                  <a:pt x="1880796" y="101140"/>
                  <a:pt x="1871582" y="99806"/>
                  <a:pt x="1875477" y="98473"/>
                </a:cubicBezTo>
                <a:cubicBezTo>
                  <a:pt x="1880122" y="95615"/>
                  <a:pt x="1885422" y="93977"/>
                  <a:pt x="1890865" y="93710"/>
                </a:cubicBezTo>
                <a:cubicBezTo>
                  <a:pt x="1901409" y="92853"/>
                  <a:pt x="1913378" y="95234"/>
                  <a:pt x="1915943" y="93710"/>
                </a:cubicBezTo>
                <a:cubicBezTo>
                  <a:pt x="1918508" y="92186"/>
                  <a:pt x="1921168" y="90853"/>
                  <a:pt x="1914708" y="88471"/>
                </a:cubicBezTo>
                <a:cubicBezTo>
                  <a:pt x="1908249" y="86090"/>
                  <a:pt x="1903309" y="85042"/>
                  <a:pt x="1906634" y="84185"/>
                </a:cubicBezTo>
                <a:cubicBezTo>
                  <a:pt x="1911004" y="82318"/>
                  <a:pt x="1915820" y="81756"/>
                  <a:pt x="1920503" y="82566"/>
                </a:cubicBezTo>
                <a:cubicBezTo>
                  <a:pt x="1924303" y="84280"/>
                  <a:pt x="1933327" y="86376"/>
                  <a:pt x="1922308" y="85614"/>
                </a:cubicBezTo>
                <a:cubicBezTo>
                  <a:pt x="1911289" y="84852"/>
                  <a:pt x="1920028" y="90472"/>
                  <a:pt x="1930002" y="90662"/>
                </a:cubicBezTo>
                <a:cubicBezTo>
                  <a:pt x="1935587" y="90672"/>
                  <a:pt x="1941154" y="90091"/>
                  <a:pt x="1946626" y="88948"/>
                </a:cubicBezTo>
                <a:cubicBezTo>
                  <a:pt x="1954415" y="88186"/>
                  <a:pt x="1969234" y="85138"/>
                  <a:pt x="1980063" y="84566"/>
                </a:cubicBezTo>
                <a:cubicBezTo>
                  <a:pt x="1986028" y="83975"/>
                  <a:pt x="1992041" y="84261"/>
                  <a:pt x="1997921" y="85423"/>
                </a:cubicBezTo>
                <a:cubicBezTo>
                  <a:pt x="2003402" y="87043"/>
                  <a:pt x="2009121" y="87747"/>
                  <a:pt x="2014830" y="87519"/>
                </a:cubicBezTo>
                <a:cubicBezTo>
                  <a:pt x="2026799" y="87519"/>
                  <a:pt x="2030218" y="87043"/>
                  <a:pt x="2041428" y="87519"/>
                </a:cubicBezTo>
                <a:cubicBezTo>
                  <a:pt x="2052637" y="87995"/>
                  <a:pt x="2041428" y="88757"/>
                  <a:pt x="2046367" y="89614"/>
                </a:cubicBezTo>
                <a:cubicBezTo>
                  <a:pt x="2049435" y="90586"/>
                  <a:pt x="2052665" y="90910"/>
                  <a:pt x="2055866" y="90567"/>
                </a:cubicBezTo>
                <a:cubicBezTo>
                  <a:pt x="2059476" y="90567"/>
                  <a:pt x="2071540" y="89805"/>
                  <a:pt x="2065365" y="87900"/>
                </a:cubicBezTo>
                <a:lnTo>
                  <a:pt x="2054726" y="84852"/>
                </a:lnTo>
                <a:cubicBezTo>
                  <a:pt x="2054726" y="84852"/>
                  <a:pt x="2057956" y="82280"/>
                  <a:pt x="2068880" y="83423"/>
                </a:cubicBezTo>
                <a:cubicBezTo>
                  <a:pt x="2082407" y="85690"/>
                  <a:pt x="2095772" y="88871"/>
                  <a:pt x="2108872" y="92948"/>
                </a:cubicBezTo>
                <a:cubicBezTo>
                  <a:pt x="2120366" y="96282"/>
                  <a:pt x="2135185" y="102473"/>
                  <a:pt x="2135185" y="102473"/>
                </a:cubicBezTo>
                <a:cubicBezTo>
                  <a:pt x="2135185" y="102473"/>
                  <a:pt x="2138889" y="100378"/>
                  <a:pt x="2133380" y="95806"/>
                </a:cubicBezTo>
                <a:cubicBezTo>
                  <a:pt x="2127870" y="91234"/>
                  <a:pt x="2118466" y="91138"/>
                  <a:pt x="2117041" y="87233"/>
                </a:cubicBezTo>
                <a:cubicBezTo>
                  <a:pt x="2115616" y="83328"/>
                  <a:pt x="2106877" y="83518"/>
                  <a:pt x="2108967" y="81042"/>
                </a:cubicBezTo>
                <a:cubicBezTo>
                  <a:pt x="2111057" y="78565"/>
                  <a:pt x="2119416" y="78375"/>
                  <a:pt x="2120366" y="75136"/>
                </a:cubicBezTo>
                <a:cubicBezTo>
                  <a:pt x="2121316" y="71898"/>
                  <a:pt x="2122265" y="69231"/>
                  <a:pt x="2129865" y="70088"/>
                </a:cubicBezTo>
                <a:cubicBezTo>
                  <a:pt x="2137464" y="70945"/>
                  <a:pt x="2155133" y="73422"/>
                  <a:pt x="2155133" y="73422"/>
                </a:cubicBezTo>
                <a:cubicBezTo>
                  <a:pt x="2155133" y="73422"/>
                  <a:pt x="2156368" y="76565"/>
                  <a:pt x="2151903" y="80661"/>
                </a:cubicBezTo>
                <a:cubicBezTo>
                  <a:pt x="2147439" y="84757"/>
                  <a:pt x="2157318" y="86376"/>
                  <a:pt x="2158173" y="92091"/>
                </a:cubicBezTo>
                <a:cubicBezTo>
                  <a:pt x="2159028" y="97806"/>
                  <a:pt x="2159028" y="98568"/>
                  <a:pt x="2163967" y="100473"/>
                </a:cubicBezTo>
                <a:cubicBezTo>
                  <a:pt x="2168907" y="102378"/>
                  <a:pt x="2177836" y="105045"/>
                  <a:pt x="2175841" y="107331"/>
                </a:cubicBezTo>
                <a:cubicBezTo>
                  <a:pt x="2173846" y="109617"/>
                  <a:pt x="2172801" y="111141"/>
                  <a:pt x="2161687" y="111331"/>
                </a:cubicBezTo>
                <a:cubicBezTo>
                  <a:pt x="2150573" y="111522"/>
                  <a:pt x="2135280" y="109045"/>
                  <a:pt x="2141264" y="111331"/>
                </a:cubicBezTo>
                <a:cubicBezTo>
                  <a:pt x="2148293" y="113360"/>
                  <a:pt x="2155427" y="114979"/>
                  <a:pt x="2162637" y="116189"/>
                </a:cubicBezTo>
                <a:cubicBezTo>
                  <a:pt x="2170617" y="117427"/>
                  <a:pt x="2166532" y="116189"/>
                  <a:pt x="2172136" y="115427"/>
                </a:cubicBezTo>
                <a:cubicBezTo>
                  <a:pt x="2177741" y="114665"/>
                  <a:pt x="2190470" y="112855"/>
                  <a:pt x="2189330" y="111236"/>
                </a:cubicBezTo>
                <a:cubicBezTo>
                  <a:pt x="2188190" y="109617"/>
                  <a:pt x="2179831" y="106283"/>
                  <a:pt x="2184390" y="105712"/>
                </a:cubicBezTo>
                <a:cubicBezTo>
                  <a:pt x="2189149" y="104216"/>
                  <a:pt x="2194260" y="104216"/>
                  <a:pt x="2199019" y="105712"/>
                </a:cubicBezTo>
                <a:cubicBezTo>
                  <a:pt x="2205640" y="108007"/>
                  <a:pt x="2212005" y="110979"/>
                  <a:pt x="2218017" y="114570"/>
                </a:cubicBezTo>
                <a:cubicBezTo>
                  <a:pt x="2214066" y="110065"/>
                  <a:pt x="2208936" y="106759"/>
                  <a:pt x="2203199" y="105045"/>
                </a:cubicBezTo>
                <a:cubicBezTo>
                  <a:pt x="2192370" y="100759"/>
                  <a:pt x="2177836" y="101806"/>
                  <a:pt x="2176791" y="99139"/>
                </a:cubicBezTo>
                <a:cubicBezTo>
                  <a:pt x="2175746" y="96472"/>
                  <a:pt x="2178501" y="93234"/>
                  <a:pt x="2176791" y="90281"/>
                </a:cubicBezTo>
                <a:cubicBezTo>
                  <a:pt x="2175081" y="87328"/>
                  <a:pt x="2169857" y="83995"/>
                  <a:pt x="2174701" y="82185"/>
                </a:cubicBezTo>
                <a:cubicBezTo>
                  <a:pt x="2179546" y="80375"/>
                  <a:pt x="2179071" y="78565"/>
                  <a:pt x="2179071" y="78565"/>
                </a:cubicBezTo>
                <a:cubicBezTo>
                  <a:pt x="2179071" y="78565"/>
                  <a:pt x="2182585" y="81137"/>
                  <a:pt x="2181731" y="83804"/>
                </a:cubicBezTo>
                <a:cubicBezTo>
                  <a:pt x="2180876" y="86471"/>
                  <a:pt x="2184675" y="88567"/>
                  <a:pt x="2189045" y="89043"/>
                </a:cubicBezTo>
                <a:cubicBezTo>
                  <a:pt x="2193415" y="89519"/>
                  <a:pt x="2212888" y="91996"/>
                  <a:pt x="2201964" y="89805"/>
                </a:cubicBezTo>
                <a:cubicBezTo>
                  <a:pt x="2191040" y="87614"/>
                  <a:pt x="2187620" y="86281"/>
                  <a:pt x="2197309" y="85709"/>
                </a:cubicBezTo>
                <a:cubicBezTo>
                  <a:pt x="2205934" y="85509"/>
                  <a:pt x="2214541" y="86728"/>
                  <a:pt x="2222767" y="89329"/>
                </a:cubicBezTo>
                <a:cubicBezTo>
                  <a:pt x="2238631" y="92472"/>
                  <a:pt x="2242525" y="93805"/>
                  <a:pt x="2247655" y="94377"/>
                </a:cubicBezTo>
                <a:cubicBezTo>
                  <a:pt x="2252785" y="94948"/>
                  <a:pt x="2251835" y="94377"/>
                  <a:pt x="2249460" y="93043"/>
                </a:cubicBezTo>
                <a:cubicBezTo>
                  <a:pt x="2246230" y="91005"/>
                  <a:pt x="2242706" y="89462"/>
                  <a:pt x="2239011" y="88471"/>
                </a:cubicBezTo>
                <a:cubicBezTo>
                  <a:pt x="2233691" y="86852"/>
                  <a:pt x="2230936" y="87614"/>
                  <a:pt x="2228752" y="85900"/>
                </a:cubicBezTo>
                <a:cubicBezTo>
                  <a:pt x="2226567" y="84185"/>
                  <a:pt x="2222102" y="80185"/>
                  <a:pt x="2220202" y="78565"/>
                </a:cubicBezTo>
                <a:cubicBezTo>
                  <a:pt x="2218302" y="76946"/>
                  <a:pt x="2223907" y="78565"/>
                  <a:pt x="2231981" y="79804"/>
                </a:cubicBezTo>
                <a:cubicBezTo>
                  <a:pt x="2240056" y="81042"/>
                  <a:pt x="2261904" y="83423"/>
                  <a:pt x="2278812" y="85709"/>
                </a:cubicBezTo>
                <a:cubicBezTo>
                  <a:pt x="2295721" y="87995"/>
                  <a:pt x="2276248" y="79994"/>
                  <a:pt x="2273113" y="76184"/>
                </a:cubicBezTo>
                <a:cubicBezTo>
                  <a:pt x="2269978" y="72374"/>
                  <a:pt x="2302275" y="76184"/>
                  <a:pt x="2317664" y="78280"/>
                </a:cubicBezTo>
                <a:cubicBezTo>
                  <a:pt x="2333052" y="80375"/>
                  <a:pt x="2351291" y="82947"/>
                  <a:pt x="2379504" y="85709"/>
                </a:cubicBezTo>
                <a:cubicBezTo>
                  <a:pt x="2407716" y="88471"/>
                  <a:pt x="2389003" y="85709"/>
                  <a:pt x="2391663" y="83709"/>
                </a:cubicBezTo>
                <a:cubicBezTo>
                  <a:pt x="2397638" y="81909"/>
                  <a:pt x="2404021" y="81909"/>
                  <a:pt x="2409996" y="83709"/>
                </a:cubicBezTo>
                <a:cubicBezTo>
                  <a:pt x="2418640" y="85233"/>
                  <a:pt x="2426904" y="87233"/>
                  <a:pt x="2423865" y="86947"/>
                </a:cubicBezTo>
                <a:cubicBezTo>
                  <a:pt x="2420825" y="86662"/>
                  <a:pt x="2412086" y="86947"/>
                  <a:pt x="2427759" y="90376"/>
                </a:cubicBezTo>
                <a:cubicBezTo>
                  <a:pt x="2443433" y="93805"/>
                  <a:pt x="2439539" y="93424"/>
                  <a:pt x="2432129" y="92853"/>
                </a:cubicBezTo>
                <a:cubicBezTo>
                  <a:pt x="2424720" y="92281"/>
                  <a:pt x="2432129" y="95234"/>
                  <a:pt x="2447708" y="98092"/>
                </a:cubicBezTo>
                <a:cubicBezTo>
                  <a:pt x="2463287" y="100949"/>
                  <a:pt x="2453597" y="98854"/>
                  <a:pt x="2450178" y="96663"/>
                </a:cubicBezTo>
                <a:cubicBezTo>
                  <a:pt x="2446758" y="94472"/>
                  <a:pt x="2451792" y="95996"/>
                  <a:pt x="2464806" y="99139"/>
                </a:cubicBezTo>
                <a:cubicBezTo>
                  <a:pt x="2473944" y="101025"/>
                  <a:pt x="2482855" y="103864"/>
                  <a:pt x="2491404" y="107617"/>
                </a:cubicBezTo>
                <a:cubicBezTo>
                  <a:pt x="2496296" y="109007"/>
                  <a:pt x="2500875" y="111341"/>
                  <a:pt x="2504893" y="114475"/>
                </a:cubicBezTo>
                <a:cubicBezTo>
                  <a:pt x="2509167" y="118094"/>
                  <a:pt x="2506128" y="117046"/>
                  <a:pt x="2497104" y="117713"/>
                </a:cubicBezTo>
                <a:cubicBezTo>
                  <a:pt x="2488079" y="118380"/>
                  <a:pt x="2481525" y="117046"/>
                  <a:pt x="2467941" y="117713"/>
                </a:cubicBezTo>
                <a:cubicBezTo>
                  <a:pt x="2454357" y="118380"/>
                  <a:pt x="2459012" y="120475"/>
                  <a:pt x="2451698" y="121047"/>
                </a:cubicBezTo>
                <a:cubicBezTo>
                  <a:pt x="2444383" y="121618"/>
                  <a:pt x="2446188" y="121047"/>
                  <a:pt x="2463476" y="123333"/>
                </a:cubicBezTo>
                <a:cubicBezTo>
                  <a:pt x="2475531" y="124390"/>
                  <a:pt x="2487519" y="126105"/>
                  <a:pt x="2499383" y="128476"/>
                </a:cubicBezTo>
                <a:cubicBezTo>
                  <a:pt x="2508883" y="130762"/>
                  <a:pt x="2514107" y="132858"/>
                  <a:pt x="2521137" y="134382"/>
                </a:cubicBezTo>
                <a:cubicBezTo>
                  <a:pt x="2528166" y="135906"/>
                  <a:pt x="2521137" y="134382"/>
                  <a:pt x="2542985" y="139430"/>
                </a:cubicBezTo>
                <a:cubicBezTo>
                  <a:pt x="2564833" y="144478"/>
                  <a:pt x="2561983" y="143526"/>
                  <a:pt x="2555144" y="144002"/>
                </a:cubicBezTo>
                <a:cubicBezTo>
                  <a:pt x="2548304" y="144478"/>
                  <a:pt x="2558373" y="147241"/>
                  <a:pt x="2568157" y="149431"/>
                </a:cubicBezTo>
                <a:cubicBezTo>
                  <a:pt x="2577942" y="151622"/>
                  <a:pt x="2590100" y="154670"/>
                  <a:pt x="2598840" y="156289"/>
                </a:cubicBezTo>
                <a:cubicBezTo>
                  <a:pt x="2607579" y="157909"/>
                  <a:pt x="2598270" y="153527"/>
                  <a:pt x="2609004" y="156289"/>
                </a:cubicBezTo>
                <a:cubicBezTo>
                  <a:pt x="2619738" y="159052"/>
                  <a:pt x="2622968" y="159147"/>
                  <a:pt x="2634462" y="161909"/>
                </a:cubicBezTo>
                <a:cubicBezTo>
                  <a:pt x="2639582" y="162757"/>
                  <a:pt x="2644398" y="164919"/>
                  <a:pt x="2648426" y="168196"/>
                </a:cubicBezTo>
                <a:cubicBezTo>
                  <a:pt x="2653460" y="170767"/>
                  <a:pt x="2659635" y="173149"/>
                  <a:pt x="2657925" y="175339"/>
                </a:cubicBezTo>
                <a:cubicBezTo>
                  <a:pt x="2656215" y="177530"/>
                  <a:pt x="2654125" y="177149"/>
                  <a:pt x="2659065" y="182007"/>
                </a:cubicBezTo>
                <a:cubicBezTo>
                  <a:pt x="2664555" y="186646"/>
                  <a:pt x="2671072" y="189903"/>
                  <a:pt x="2678063" y="191532"/>
                </a:cubicBezTo>
                <a:cubicBezTo>
                  <a:pt x="2685663" y="194199"/>
                  <a:pt x="2682718" y="189436"/>
                  <a:pt x="2688512" y="189627"/>
                </a:cubicBezTo>
                <a:cubicBezTo>
                  <a:pt x="2694307" y="189817"/>
                  <a:pt x="2698866" y="195056"/>
                  <a:pt x="2706181" y="196390"/>
                </a:cubicBezTo>
                <a:cubicBezTo>
                  <a:pt x="2714217" y="198056"/>
                  <a:pt x="2722130" y="200314"/>
                  <a:pt x="2729834" y="203152"/>
                </a:cubicBezTo>
                <a:cubicBezTo>
                  <a:pt x="2737110" y="206000"/>
                  <a:pt x="2744605" y="208229"/>
                  <a:pt x="2752252" y="209820"/>
                </a:cubicBezTo>
                <a:cubicBezTo>
                  <a:pt x="2761276" y="211630"/>
                  <a:pt x="2757286" y="209820"/>
                  <a:pt x="2752252" y="206105"/>
                </a:cubicBezTo>
                <a:cubicBezTo>
                  <a:pt x="2747217" y="202390"/>
                  <a:pt x="2747407" y="203057"/>
                  <a:pt x="2752252" y="202390"/>
                </a:cubicBezTo>
                <a:cubicBezTo>
                  <a:pt x="2757096" y="201724"/>
                  <a:pt x="2761751" y="203914"/>
                  <a:pt x="2782269" y="211915"/>
                </a:cubicBezTo>
                <a:cubicBezTo>
                  <a:pt x="2802787" y="219916"/>
                  <a:pt x="2796898" y="217821"/>
                  <a:pt x="2808677" y="222298"/>
                </a:cubicBezTo>
                <a:cubicBezTo>
                  <a:pt x="2820456" y="226774"/>
                  <a:pt x="2816751" y="225346"/>
                  <a:pt x="2835560" y="233632"/>
                </a:cubicBezTo>
                <a:cubicBezTo>
                  <a:pt x="2845030" y="238090"/>
                  <a:pt x="2854112" y="243310"/>
                  <a:pt x="2862727" y="249253"/>
                </a:cubicBezTo>
                <a:cubicBezTo>
                  <a:pt x="2870232" y="252454"/>
                  <a:pt x="2878068" y="254787"/>
                  <a:pt x="2886095" y="256207"/>
                </a:cubicBezTo>
                <a:cubicBezTo>
                  <a:pt x="2897732" y="259826"/>
                  <a:pt x="2909102" y="264284"/>
                  <a:pt x="2920102" y="269542"/>
                </a:cubicBezTo>
                <a:cubicBezTo>
                  <a:pt x="2938341" y="277066"/>
                  <a:pt x="2935396" y="278019"/>
                  <a:pt x="2936821" y="280210"/>
                </a:cubicBezTo>
                <a:cubicBezTo>
                  <a:pt x="2938246" y="282400"/>
                  <a:pt x="2934636" y="282305"/>
                  <a:pt x="2945845" y="286972"/>
                </a:cubicBezTo>
                <a:cubicBezTo>
                  <a:pt x="2953730" y="290773"/>
                  <a:pt x="2961889" y="293954"/>
                  <a:pt x="2970258" y="296497"/>
                </a:cubicBezTo>
                <a:cubicBezTo>
                  <a:pt x="2978522" y="298593"/>
                  <a:pt x="2971968" y="297831"/>
                  <a:pt x="2992011" y="305070"/>
                </a:cubicBezTo>
                <a:cubicBezTo>
                  <a:pt x="3012054" y="312309"/>
                  <a:pt x="3004550" y="308785"/>
                  <a:pt x="3011770" y="312880"/>
                </a:cubicBezTo>
                <a:cubicBezTo>
                  <a:pt x="3018229" y="317586"/>
                  <a:pt x="3025211" y="321510"/>
                  <a:pt x="3032573" y="324596"/>
                </a:cubicBezTo>
                <a:cubicBezTo>
                  <a:pt x="3042072" y="327835"/>
                  <a:pt x="3041407" y="327644"/>
                  <a:pt x="3034663" y="322215"/>
                </a:cubicBezTo>
                <a:cubicBezTo>
                  <a:pt x="3027918" y="316786"/>
                  <a:pt x="3025163" y="315166"/>
                  <a:pt x="3030863" y="317357"/>
                </a:cubicBezTo>
                <a:cubicBezTo>
                  <a:pt x="3036562" y="319548"/>
                  <a:pt x="3049196" y="325168"/>
                  <a:pt x="3071804" y="335074"/>
                </a:cubicBezTo>
                <a:cubicBezTo>
                  <a:pt x="3087791" y="341951"/>
                  <a:pt x="3103171" y="350171"/>
                  <a:pt x="3117780" y="359648"/>
                </a:cubicBezTo>
                <a:cubicBezTo>
                  <a:pt x="3139154" y="372126"/>
                  <a:pt x="3144378" y="374698"/>
                  <a:pt x="3160622" y="385080"/>
                </a:cubicBezTo>
                <a:cubicBezTo>
                  <a:pt x="3166796" y="388985"/>
                  <a:pt x="3168221" y="390033"/>
                  <a:pt x="3168411" y="390128"/>
                </a:cubicBezTo>
                <a:lnTo>
                  <a:pt x="3175915" y="394319"/>
                </a:lnTo>
                <a:cubicBezTo>
                  <a:pt x="3192064" y="403844"/>
                  <a:pt x="3188929" y="401368"/>
                  <a:pt x="3202798" y="409559"/>
                </a:cubicBezTo>
                <a:cubicBezTo>
                  <a:pt x="3216667" y="417751"/>
                  <a:pt x="3229681" y="426418"/>
                  <a:pt x="3229681" y="426418"/>
                </a:cubicBezTo>
                <a:cubicBezTo>
                  <a:pt x="3229681" y="426418"/>
                  <a:pt x="3230251" y="425561"/>
                  <a:pt x="3221796" y="422132"/>
                </a:cubicBezTo>
                <a:close/>
                <a:moveTo>
                  <a:pt x="2036393" y="211153"/>
                </a:moveTo>
                <a:cubicBezTo>
                  <a:pt x="2036393" y="211153"/>
                  <a:pt x="2035063" y="211725"/>
                  <a:pt x="2042377" y="210106"/>
                </a:cubicBezTo>
                <a:cubicBezTo>
                  <a:pt x="2049692" y="208486"/>
                  <a:pt x="2038673" y="210106"/>
                  <a:pt x="2034018" y="208867"/>
                </a:cubicBezTo>
                <a:cubicBezTo>
                  <a:pt x="2029364" y="207629"/>
                  <a:pt x="2027844" y="207153"/>
                  <a:pt x="2028699" y="205248"/>
                </a:cubicBezTo>
                <a:cubicBezTo>
                  <a:pt x="2029554" y="203343"/>
                  <a:pt x="2027559" y="203152"/>
                  <a:pt x="2022049" y="200104"/>
                </a:cubicBezTo>
                <a:cubicBezTo>
                  <a:pt x="2019541" y="199609"/>
                  <a:pt x="2016958" y="199609"/>
                  <a:pt x="2014450" y="200104"/>
                </a:cubicBezTo>
                <a:cubicBezTo>
                  <a:pt x="2009415" y="200771"/>
                  <a:pt x="2005711" y="198390"/>
                  <a:pt x="1999536" y="198771"/>
                </a:cubicBezTo>
                <a:cubicBezTo>
                  <a:pt x="1993362" y="199152"/>
                  <a:pt x="1986237" y="198295"/>
                  <a:pt x="1983103" y="201438"/>
                </a:cubicBezTo>
                <a:cubicBezTo>
                  <a:pt x="1979968" y="204581"/>
                  <a:pt x="1975028" y="202200"/>
                  <a:pt x="1974268" y="204867"/>
                </a:cubicBezTo>
                <a:cubicBezTo>
                  <a:pt x="1973508" y="207534"/>
                  <a:pt x="1961729" y="208391"/>
                  <a:pt x="1961729" y="208391"/>
                </a:cubicBezTo>
                <a:cubicBezTo>
                  <a:pt x="1961729" y="208391"/>
                  <a:pt x="1966954" y="210296"/>
                  <a:pt x="1971229" y="212201"/>
                </a:cubicBezTo>
                <a:cubicBezTo>
                  <a:pt x="1975503" y="214106"/>
                  <a:pt x="1972558" y="212773"/>
                  <a:pt x="1977403" y="218392"/>
                </a:cubicBezTo>
                <a:cubicBezTo>
                  <a:pt x="1980500" y="222298"/>
                  <a:pt x="1985164" y="224631"/>
                  <a:pt x="1990132" y="224774"/>
                </a:cubicBezTo>
                <a:cubicBezTo>
                  <a:pt x="1995451" y="225917"/>
                  <a:pt x="2003811" y="228298"/>
                  <a:pt x="2003811" y="228298"/>
                </a:cubicBezTo>
                <a:cubicBezTo>
                  <a:pt x="2003811" y="228298"/>
                  <a:pt x="1998776" y="226870"/>
                  <a:pt x="1999441" y="229822"/>
                </a:cubicBezTo>
                <a:cubicBezTo>
                  <a:pt x="2000106" y="232775"/>
                  <a:pt x="1992982" y="234204"/>
                  <a:pt x="1994787" y="238681"/>
                </a:cubicBezTo>
                <a:cubicBezTo>
                  <a:pt x="1996591" y="243157"/>
                  <a:pt x="1986237" y="246396"/>
                  <a:pt x="1995546" y="247444"/>
                </a:cubicBezTo>
                <a:cubicBezTo>
                  <a:pt x="2004856" y="248491"/>
                  <a:pt x="2002291" y="249730"/>
                  <a:pt x="2012645" y="251539"/>
                </a:cubicBezTo>
                <a:cubicBezTo>
                  <a:pt x="2022895" y="253425"/>
                  <a:pt x="2033230" y="254797"/>
                  <a:pt x="2043612" y="255635"/>
                </a:cubicBezTo>
                <a:cubicBezTo>
                  <a:pt x="2058241" y="256778"/>
                  <a:pt x="2049692" y="254016"/>
                  <a:pt x="2046842" y="250682"/>
                </a:cubicBezTo>
                <a:cubicBezTo>
                  <a:pt x="2044334" y="248148"/>
                  <a:pt x="2042301" y="245177"/>
                  <a:pt x="2040857" y="241919"/>
                </a:cubicBezTo>
                <a:cubicBezTo>
                  <a:pt x="2039433" y="238490"/>
                  <a:pt x="2036203" y="239062"/>
                  <a:pt x="2033353" y="236776"/>
                </a:cubicBezTo>
                <a:cubicBezTo>
                  <a:pt x="2030503" y="234490"/>
                  <a:pt x="2033353" y="233632"/>
                  <a:pt x="2040478" y="234204"/>
                </a:cubicBezTo>
                <a:cubicBezTo>
                  <a:pt x="2047602" y="234775"/>
                  <a:pt x="2048172" y="234775"/>
                  <a:pt x="2043897" y="232204"/>
                </a:cubicBezTo>
                <a:cubicBezTo>
                  <a:pt x="2039623" y="229632"/>
                  <a:pt x="2041617" y="228965"/>
                  <a:pt x="2036773" y="227632"/>
                </a:cubicBezTo>
                <a:cubicBezTo>
                  <a:pt x="2034788" y="226679"/>
                  <a:pt x="2032403" y="227517"/>
                  <a:pt x="2031453" y="229508"/>
                </a:cubicBezTo>
                <a:cubicBezTo>
                  <a:pt x="2031330" y="229756"/>
                  <a:pt x="2031235" y="230022"/>
                  <a:pt x="2031168" y="230299"/>
                </a:cubicBezTo>
                <a:cubicBezTo>
                  <a:pt x="2029202" y="229365"/>
                  <a:pt x="2027996" y="227327"/>
                  <a:pt x="2028129" y="225155"/>
                </a:cubicBezTo>
                <a:cubicBezTo>
                  <a:pt x="2028129" y="221155"/>
                  <a:pt x="2029554" y="223155"/>
                  <a:pt x="2025944" y="222107"/>
                </a:cubicBezTo>
                <a:cubicBezTo>
                  <a:pt x="2022249" y="221745"/>
                  <a:pt x="2018667" y="220640"/>
                  <a:pt x="2015400" y="218869"/>
                </a:cubicBezTo>
                <a:cubicBezTo>
                  <a:pt x="2010175" y="215821"/>
                  <a:pt x="2014355" y="216678"/>
                  <a:pt x="2008180" y="213154"/>
                </a:cubicBezTo>
                <a:cubicBezTo>
                  <a:pt x="2002006" y="209629"/>
                  <a:pt x="2005236" y="211439"/>
                  <a:pt x="2011125" y="211820"/>
                </a:cubicBezTo>
                <a:cubicBezTo>
                  <a:pt x="2017015" y="212201"/>
                  <a:pt x="2013785" y="211820"/>
                  <a:pt x="2011125" y="210296"/>
                </a:cubicBezTo>
                <a:cubicBezTo>
                  <a:pt x="2008465" y="208772"/>
                  <a:pt x="2005711" y="207343"/>
                  <a:pt x="2013310" y="208105"/>
                </a:cubicBezTo>
                <a:lnTo>
                  <a:pt x="2034588" y="210487"/>
                </a:lnTo>
                <a:cubicBezTo>
                  <a:pt x="2037628" y="210868"/>
                  <a:pt x="2036393" y="211153"/>
                  <a:pt x="2036393" y="211153"/>
                </a:cubicBezTo>
                <a:close/>
                <a:moveTo>
                  <a:pt x="1034134" y="145240"/>
                </a:moveTo>
                <a:cubicBezTo>
                  <a:pt x="1031379" y="147145"/>
                  <a:pt x="1037078" y="147622"/>
                  <a:pt x="1041923" y="146098"/>
                </a:cubicBezTo>
                <a:cubicBezTo>
                  <a:pt x="1045134" y="145478"/>
                  <a:pt x="1048306" y="144688"/>
                  <a:pt x="1051422" y="143716"/>
                </a:cubicBezTo>
                <a:cubicBezTo>
                  <a:pt x="1054272" y="142573"/>
                  <a:pt x="1054842" y="141430"/>
                  <a:pt x="1052087" y="141049"/>
                </a:cubicBezTo>
                <a:cubicBezTo>
                  <a:pt x="1049332" y="140668"/>
                  <a:pt x="1050757" y="139811"/>
                  <a:pt x="1050282" y="139811"/>
                </a:cubicBezTo>
                <a:cubicBezTo>
                  <a:pt x="1044545" y="140306"/>
                  <a:pt x="1039007" y="142173"/>
                  <a:pt x="1034134" y="145240"/>
                </a:cubicBezTo>
                <a:close/>
                <a:moveTo>
                  <a:pt x="2273208" y="35036"/>
                </a:moveTo>
                <a:cubicBezTo>
                  <a:pt x="2266653" y="34179"/>
                  <a:pt x="2259339" y="33226"/>
                  <a:pt x="2265798" y="35036"/>
                </a:cubicBezTo>
                <a:cubicBezTo>
                  <a:pt x="2272258" y="36846"/>
                  <a:pt x="2271308" y="39227"/>
                  <a:pt x="2282137" y="39132"/>
                </a:cubicBezTo>
                <a:cubicBezTo>
                  <a:pt x="2292966" y="39037"/>
                  <a:pt x="2290401" y="39132"/>
                  <a:pt x="2298000" y="39132"/>
                </a:cubicBezTo>
                <a:cubicBezTo>
                  <a:pt x="2305600" y="39132"/>
                  <a:pt x="2301040" y="39132"/>
                  <a:pt x="2290971" y="36941"/>
                </a:cubicBezTo>
                <a:cubicBezTo>
                  <a:pt x="2284607" y="34846"/>
                  <a:pt x="2279762" y="35798"/>
                  <a:pt x="2273208" y="35036"/>
                </a:cubicBezTo>
                <a:close/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94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5" name="Oval 414">
            <a:extLst>
              <a:ext uri="{FF2B5EF4-FFF2-40B4-BE49-F238E27FC236}">
                <a16:creationId xmlns:a16="http://schemas.microsoft.com/office/drawing/2014/main" id="{9D6DD35B-C0C1-AA45-B8CA-9CEA89575227}"/>
              </a:ext>
            </a:extLst>
          </p:cNvPr>
          <p:cNvSpPr/>
          <p:nvPr/>
        </p:nvSpPr>
        <p:spPr>
          <a:xfrm>
            <a:off x="5046004" y="10061720"/>
            <a:ext cx="237270" cy="2372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Oval 417">
            <a:extLst>
              <a:ext uri="{FF2B5EF4-FFF2-40B4-BE49-F238E27FC236}">
                <a16:creationId xmlns:a16="http://schemas.microsoft.com/office/drawing/2014/main" id="{AB8ADF69-7436-E14A-9A17-5B6D1E95DF9A}"/>
              </a:ext>
            </a:extLst>
          </p:cNvPr>
          <p:cNvSpPr/>
          <p:nvPr/>
        </p:nvSpPr>
        <p:spPr>
          <a:xfrm>
            <a:off x="11208275" y="8400308"/>
            <a:ext cx="237270" cy="23727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Oval 426">
            <a:extLst>
              <a:ext uri="{FF2B5EF4-FFF2-40B4-BE49-F238E27FC236}">
                <a16:creationId xmlns:a16="http://schemas.microsoft.com/office/drawing/2014/main" id="{6F590F17-0475-C445-BB07-A22B4D4F4A6C}"/>
              </a:ext>
            </a:extLst>
          </p:cNvPr>
          <p:cNvSpPr/>
          <p:nvPr/>
        </p:nvSpPr>
        <p:spPr>
          <a:xfrm>
            <a:off x="13343406" y="9135181"/>
            <a:ext cx="237270" cy="23727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Oval 429">
            <a:extLst>
              <a:ext uri="{FF2B5EF4-FFF2-40B4-BE49-F238E27FC236}">
                <a16:creationId xmlns:a16="http://schemas.microsoft.com/office/drawing/2014/main" id="{E1D21964-A4A8-9C4D-8B09-B1F3DC629F53}"/>
              </a:ext>
            </a:extLst>
          </p:cNvPr>
          <p:cNvSpPr/>
          <p:nvPr/>
        </p:nvSpPr>
        <p:spPr>
          <a:xfrm>
            <a:off x="16824066" y="9638437"/>
            <a:ext cx="237270" cy="23727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2" name="Straight Connector 431">
            <a:extLst>
              <a:ext uri="{FF2B5EF4-FFF2-40B4-BE49-F238E27FC236}">
                <a16:creationId xmlns:a16="http://schemas.microsoft.com/office/drawing/2014/main" id="{39D05A34-3EB1-124E-9DEC-8AFFDBFB989B}"/>
              </a:ext>
            </a:extLst>
          </p:cNvPr>
          <p:cNvCxnSpPr>
            <a:cxnSpLocks/>
          </p:cNvCxnSpPr>
          <p:nvPr/>
        </p:nvCxnSpPr>
        <p:spPr>
          <a:xfrm flipH="1">
            <a:off x="11327018" y="4937589"/>
            <a:ext cx="14022" cy="2514887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91F69FC2-16D3-3340-8607-DF7A85CA9E67}"/>
              </a:ext>
            </a:extLst>
          </p:cNvPr>
          <p:cNvCxnSpPr>
            <a:cxnSpLocks/>
          </p:cNvCxnSpPr>
          <p:nvPr/>
        </p:nvCxnSpPr>
        <p:spPr>
          <a:xfrm>
            <a:off x="13462149" y="3574473"/>
            <a:ext cx="0" cy="4612876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Straight Connector 433">
            <a:extLst>
              <a:ext uri="{FF2B5EF4-FFF2-40B4-BE49-F238E27FC236}">
                <a16:creationId xmlns:a16="http://schemas.microsoft.com/office/drawing/2014/main" id="{B7D3C230-F9FE-6E43-B01F-BCA005414BB4}"/>
              </a:ext>
            </a:extLst>
          </p:cNvPr>
          <p:cNvCxnSpPr>
            <a:cxnSpLocks/>
          </p:cNvCxnSpPr>
          <p:nvPr/>
        </p:nvCxnSpPr>
        <p:spPr>
          <a:xfrm>
            <a:off x="16957566" y="6858000"/>
            <a:ext cx="0" cy="1950484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riangle 9">
            <a:extLst>
              <a:ext uri="{FF2B5EF4-FFF2-40B4-BE49-F238E27FC236}">
                <a16:creationId xmlns:a16="http://schemas.microsoft.com/office/drawing/2014/main" id="{7AED8EFA-37A5-8248-AAB5-6C5B37088B93}"/>
              </a:ext>
            </a:extLst>
          </p:cNvPr>
          <p:cNvSpPr/>
          <p:nvPr/>
        </p:nvSpPr>
        <p:spPr>
          <a:xfrm rot="10800000">
            <a:off x="4799711" y="9248915"/>
            <a:ext cx="694944" cy="599090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5" name="Triangle 434">
            <a:extLst>
              <a:ext uri="{FF2B5EF4-FFF2-40B4-BE49-F238E27FC236}">
                <a16:creationId xmlns:a16="http://schemas.microsoft.com/office/drawing/2014/main" id="{844F5A31-3FBB-0E4C-B7E4-8FE546D33F15}"/>
              </a:ext>
            </a:extLst>
          </p:cNvPr>
          <p:cNvSpPr/>
          <p:nvPr/>
        </p:nvSpPr>
        <p:spPr>
          <a:xfrm rot="10800000">
            <a:off x="10993568" y="7476030"/>
            <a:ext cx="694944" cy="59909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Triangle 435">
            <a:extLst>
              <a:ext uri="{FF2B5EF4-FFF2-40B4-BE49-F238E27FC236}">
                <a16:creationId xmlns:a16="http://schemas.microsoft.com/office/drawing/2014/main" id="{975CC4EF-E000-7749-BF0A-9E06DD1197D6}"/>
              </a:ext>
            </a:extLst>
          </p:cNvPr>
          <p:cNvSpPr/>
          <p:nvPr/>
        </p:nvSpPr>
        <p:spPr>
          <a:xfrm rot="10800000">
            <a:off x="13111125" y="8197924"/>
            <a:ext cx="694944" cy="599090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Triangle 436">
            <a:extLst>
              <a:ext uri="{FF2B5EF4-FFF2-40B4-BE49-F238E27FC236}">
                <a16:creationId xmlns:a16="http://schemas.microsoft.com/office/drawing/2014/main" id="{3AEED9DD-5F82-644F-A7A2-62617DF97A39}"/>
              </a:ext>
            </a:extLst>
          </p:cNvPr>
          <p:cNvSpPr/>
          <p:nvPr/>
        </p:nvSpPr>
        <p:spPr>
          <a:xfrm rot="10800000">
            <a:off x="16624346" y="8823566"/>
            <a:ext cx="694944" cy="599090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CuadroTexto 395">
            <a:extLst>
              <a:ext uri="{FF2B5EF4-FFF2-40B4-BE49-F238E27FC236}">
                <a16:creationId xmlns:a16="http://schemas.microsoft.com/office/drawing/2014/main" id="{492E9A3C-1DAE-A34A-83C4-A17670E84613}"/>
              </a:ext>
            </a:extLst>
          </p:cNvPr>
          <p:cNvSpPr txBox="1"/>
          <p:nvPr/>
        </p:nvSpPr>
        <p:spPr>
          <a:xfrm flipH="1">
            <a:off x="2840546" y="2241280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Desire</a:t>
            </a:r>
          </a:p>
        </p:txBody>
      </p:sp>
      <p:sp>
        <p:nvSpPr>
          <p:cNvPr id="440" name="Rectangle 56">
            <a:extLst>
              <a:ext uri="{FF2B5EF4-FFF2-40B4-BE49-F238E27FC236}">
                <a16:creationId xmlns:a16="http://schemas.microsoft.com/office/drawing/2014/main" id="{524E42D9-E49E-464D-9CC5-0952B504442D}"/>
              </a:ext>
            </a:extLst>
          </p:cNvPr>
          <p:cNvSpPr/>
          <p:nvPr/>
        </p:nvSpPr>
        <p:spPr>
          <a:xfrm flipH="1">
            <a:off x="2984596" y="2826055"/>
            <a:ext cx="427704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42" name="CuadroTexto 395">
            <a:extLst>
              <a:ext uri="{FF2B5EF4-FFF2-40B4-BE49-F238E27FC236}">
                <a16:creationId xmlns:a16="http://schemas.microsoft.com/office/drawing/2014/main" id="{642C7699-B64E-F144-9B1C-1446C37A1DC0}"/>
              </a:ext>
            </a:extLst>
          </p:cNvPr>
          <p:cNvSpPr txBox="1"/>
          <p:nvPr/>
        </p:nvSpPr>
        <p:spPr>
          <a:xfrm flipH="1">
            <a:off x="6639733" y="4700221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Awareness</a:t>
            </a:r>
          </a:p>
        </p:txBody>
      </p:sp>
      <p:sp>
        <p:nvSpPr>
          <p:cNvPr id="443" name="Rectangle 56">
            <a:extLst>
              <a:ext uri="{FF2B5EF4-FFF2-40B4-BE49-F238E27FC236}">
                <a16:creationId xmlns:a16="http://schemas.microsoft.com/office/drawing/2014/main" id="{729D1956-AA43-2F4F-90D7-40DF2522AD33}"/>
              </a:ext>
            </a:extLst>
          </p:cNvPr>
          <p:cNvSpPr/>
          <p:nvPr/>
        </p:nvSpPr>
        <p:spPr>
          <a:xfrm flipH="1">
            <a:off x="6931226" y="5284996"/>
            <a:ext cx="427704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45" name="CuadroTexto 395">
            <a:extLst>
              <a:ext uri="{FF2B5EF4-FFF2-40B4-BE49-F238E27FC236}">
                <a16:creationId xmlns:a16="http://schemas.microsoft.com/office/drawing/2014/main" id="{CED679E1-98BF-BC4C-B253-4EB91F49BE7F}"/>
              </a:ext>
            </a:extLst>
          </p:cNvPr>
          <p:cNvSpPr txBox="1"/>
          <p:nvPr/>
        </p:nvSpPr>
        <p:spPr>
          <a:xfrm flipH="1">
            <a:off x="14689382" y="4672450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Knowledge</a:t>
            </a:r>
          </a:p>
        </p:txBody>
      </p:sp>
      <p:sp>
        <p:nvSpPr>
          <p:cNvPr id="446" name="Rectangle 56">
            <a:extLst>
              <a:ext uri="{FF2B5EF4-FFF2-40B4-BE49-F238E27FC236}">
                <a16:creationId xmlns:a16="http://schemas.microsoft.com/office/drawing/2014/main" id="{B089D827-D8A5-C642-869E-05EC53C77309}"/>
              </a:ext>
            </a:extLst>
          </p:cNvPr>
          <p:cNvSpPr/>
          <p:nvPr/>
        </p:nvSpPr>
        <p:spPr>
          <a:xfrm flipH="1">
            <a:off x="14833432" y="5257225"/>
            <a:ext cx="427704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grpSp>
        <p:nvGrpSpPr>
          <p:cNvPr id="447" name="Group 446">
            <a:extLst>
              <a:ext uri="{FF2B5EF4-FFF2-40B4-BE49-F238E27FC236}">
                <a16:creationId xmlns:a16="http://schemas.microsoft.com/office/drawing/2014/main" id="{3066530E-C370-914C-A72B-3E1B6E2E7394}"/>
              </a:ext>
            </a:extLst>
          </p:cNvPr>
          <p:cNvGrpSpPr/>
          <p:nvPr/>
        </p:nvGrpSpPr>
        <p:grpSpPr>
          <a:xfrm>
            <a:off x="11176022" y="1357097"/>
            <a:ext cx="4565148" cy="1969770"/>
            <a:chOff x="1708812" y="7312844"/>
            <a:chExt cx="4565148" cy="1969770"/>
          </a:xfrm>
        </p:grpSpPr>
        <p:sp>
          <p:nvSpPr>
            <p:cNvPr id="448" name="CuadroTexto 395">
              <a:extLst>
                <a:ext uri="{FF2B5EF4-FFF2-40B4-BE49-F238E27FC236}">
                  <a16:creationId xmlns:a16="http://schemas.microsoft.com/office/drawing/2014/main" id="{5E02DC2C-AD30-7046-9C5F-91D1C527086C}"/>
                </a:ext>
              </a:extLst>
            </p:cNvPr>
            <p:cNvSpPr txBox="1"/>
            <p:nvPr/>
          </p:nvSpPr>
          <p:spPr>
            <a:xfrm flipH="1">
              <a:off x="1708812" y="7312844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Action</a:t>
              </a:r>
            </a:p>
          </p:txBody>
        </p:sp>
        <p:sp>
          <p:nvSpPr>
            <p:cNvPr id="449" name="Rectangle 56">
              <a:extLst>
                <a:ext uri="{FF2B5EF4-FFF2-40B4-BE49-F238E27FC236}">
                  <a16:creationId xmlns:a16="http://schemas.microsoft.com/office/drawing/2014/main" id="{08A41BC4-53D9-DC4D-8ADB-6CC3B21D56F5}"/>
                </a:ext>
              </a:extLst>
            </p:cNvPr>
            <p:cNvSpPr/>
            <p:nvPr/>
          </p:nvSpPr>
          <p:spPr>
            <a:xfrm flipH="1">
              <a:off x="1852862" y="7897619"/>
              <a:ext cx="4277049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5113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554893A5-C73B-334F-9066-6593B1E54359}"/>
              </a:ext>
            </a:extLst>
          </p:cNvPr>
          <p:cNvGrpSpPr/>
          <p:nvPr/>
        </p:nvGrpSpPr>
        <p:grpSpPr>
          <a:xfrm>
            <a:off x="3444889" y="1611975"/>
            <a:ext cx="17361748" cy="8498373"/>
            <a:chOff x="3507951" y="3354600"/>
            <a:chExt cx="17361748" cy="8498373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5038B47-B869-7A4F-AD4B-D40C8B4F2A5C}"/>
                </a:ext>
              </a:extLst>
            </p:cNvPr>
            <p:cNvGrpSpPr/>
            <p:nvPr/>
          </p:nvGrpSpPr>
          <p:grpSpPr>
            <a:xfrm>
              <a:off x="17067568" y="8851617"/>
              <a:ext cx="3188347" cy="2452972"/>
              <a:chOff x="17313474" y="8259388"/>
              <a:chExt cx="3349052" cy="2754834"/>
            </a:xfrm>
            <a:grpFill/>
          </p:grpSpPr>
          <p:sp>
            <p:nvSpPr>
              <p:cNvPr id="410" name="Freeform 403">
                <a:extLst>
                  <a:ext uri="{FF2B5EF4-FFF2-40B4-BE49-F238E27FC236}">
                    <a16:creationId xmlns:a16="http://schemas.microsoft.com/office/drawing/2014/main" id="{0EDCDEA5-4D08-A649-B1B4-4744A7763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1" name="Freeform 470">
                <a:extLst>
                  <a:ext uri="{FF2B5EF4-FFF2-40B4-BE49-F238E27FC236}">
                    <a16:creationId xmlns:a16="http://schemas.microsoft.com/office/drawing/2014/main" id="{EF46F847-F60A-8D4E-8F38-2006E3B8E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3" name="Freeform 471">
                <a:extLst>
                  <a:ext uri="{FF2B5EF4-FFF2-40B4-BE49-F238E27FC236}">
                    <a16:creationId xmlns:a16="http://schemas.microsoft.com/office/drawing/2014/main" id="{2F44AC26-7996-6741-B106-871C7D3A56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4" name="Freeform 472">
                <a:extLst>
                  <a:ext uri="{FF2B5EF4-FFF2-40B4-BE49-F238E27FC236}">
                    <a16:creationId xmlns:a16="http://schemas.microsoft.com/office/drawing/2014/main" id="{10816CA5-D284-4E4B-9E9D-B29D55CB0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6" name="Freeform 473">
                <a:extLst>
                  <a:ext uri="{FF2B5EF4-FFF2-40B4-BE49-F238E27FC236}">
                    <a16:creationId xmlns:a16="http://schemas.microsoft.com/office/drawing/2014/main" id="{F681123B-A207-6249-9730-15042A7EF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7" name="Freeform 474">
                <a:extLst>
                  <a:ext uri="{FF2B5EF4-FFF2-40B4-BE49-F238E27FC236}">
                    <a16:creationId xmlns:a16="http://schemas.microsoft.com/office/drawing/2014/main" id="{7A4B2A25-8638-F24A-A363-324EEEC71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9" name="Freeform 475">
                <a:extLst>
                  <a:ext uri="{FF2B5EF4-FFF2-40B4-BE49-F238E27FC236}">
                    <a16:creationId xmlns:a16="http://schemas.microsoft.com/office/drawing/2014/main" id="{2F1804F1-F84D-A446-98AD-42B81612FA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0" name="Freeform 476">
                <a:extLst>
                  <a:ext uri="{FF2B5EF4-FFF2-40B4-BE49-F238E27FC236}">
                    <a16:creationId xmlns:a16="http://schemas.microsoft.com/office/drawing/2014/main" id="{7DABE29A-3A39-B548-BF78-C9B48240F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1" name="Freeform 477">
                <a:extLst>
                  <a:ext uri="{FF2B5EF4-FFF2-40B4-BE49-F238E27FC236}">
                    <a16:creationId xmlns:a16="http://schemas.microsoft.com/office/drawing/2014/main" id="{0E0AF186-CFAD-9845-8621-C483DE1962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2" name="Freeform 478">
                <a:extLst>
                  <a:ext uri="{FF2B5EF4-FFF2-40B4-BE49-F238E27FC236}">
                    <a16:creationId xmlns:a16="http://schemas.microsoft.com/office/drawing/2014/main" id="{9DAEEF39-1F8D-CA43-94D6-2A5B95F0ED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3" name="Freeform 479">
                <a:extLst>
                  <a:ext uri="{FF2B5EF4-FFF2-40B4-BE49-F238E27FC236}">
                    <a16:creationId xmlns:a16="http://schemas.microsoft.com/office/drawing/2014/main" id="{58DB6535-D2C5-D346-8946-6857FC8900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4" name="Freeform 480">
                <a:extLst>
                  <a:ext uri="{FF2B5EF4-FFF2-40B4-BE49-F238E27FC236}">
                    <a16:creationId xmlns:a16="http://schemas.microsoft.com/office/drawing/2014/main" id="{3C52F81A-E699-0445-9ADF-6719C58AFD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5" name="Freeform 481">
                <a:extLst>
                  <a:ext uri="{FF2B5EF4-FFF2-40B4-BE49-F238E27FC236}">
                    <a16:creationId xmlns:a16="http://schemas.microsoft.com/office/drawing/2014/main" id="{38078EA4-DEFD-2D4A-8790-C396071A4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6" name="Freeform 482">
                <a:extLst>
                  <a:ext uri="{FF2B5EF4-FFF2-40B4-BE49-F238E27FC236}">
                    <a16:creationId xmlns:a16="http://schemas.microsoft.com/office/drawing/2014/main" id="{54FF3AB3-E08F-3B41-8765-CD9583EFE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8" name="Freeform 483">
                <a:extLst>
                  <a:ext uri="{FF2B5EF4-FFF2-40B4-BE49-F238E27FC236}">
                    <a16:creationId xmlns:a16="http://schemas.microsoft.com/office/drawing/2014/main" id="{CB7073E1-082A-3647-9BCD-229E38D42A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9" name="Freeform 484">
                <a:extLst>
                  <a:ext uri="{FF2B5EF4-FFF2-40B4-BE49-F238E27FC236}">
                    <a16:creationId xmlns:a16="http://schemas.microsoft.com/office/drawing/2014/main" id="{C84BD095-5D7F-464B-BD9F-D05DAB34B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50" name="Freeform 610">
                <a:extLst>
                  <a:ext uri="{FF2B5EF4-FFF2-40B4-BE49-F238E27FC236}">
                    <a16:creationId xmlns:a16="http://schemas.microsoft.com/office/drawing/2014/main" id="{271C96F1-65B0-0245-A9AD-43515A7913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51" name="Freeform 612">
                <a:extLst>
                  <a:ext uri="{FF2B5EF4-FFF2-40B4-BE49-F238E27FC236}">
                    <a16:creationId xmlns:a16="http://schemas.microsoft.com/office/drawing/2014/main" id="{9563835E-59F4-DE41-B6C5-CA64422F2B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52" name="Freeform 707">
                <a:extLst>
                  <a:ext uri="{FF2B5EF4-FFF2-40B4-BE49-F238E27FC236}">
                    <a16:creationId xmlns:a16="http://schemas.microsoft.com/office/drawing/2014/main" id="{FCEA7A33-4444-7E42-AF1F-2DEDEFEB3F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53" name="Freeform 708">
                <a:extLst>
                  <a:ext uri="{FF2B5EF4-FFF2-40B4-BE49-F238E27FC236}">
                    <a16:creationId xmlns:a16="http://schemas.microsoft.com/office/drawing/2014/main" id="{42DF0E0F-8A7F-1E4C-9FFB-461491CF54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D6D4C61-F47B-4748-8A9E-60EB14751E69}"/>
                </a:ext>
              </a:extLst>
            </p:cNvPr>
            <p:cNvGrpSpPr/>
            <p:nvPr/>
          </p:nvGrpSpPr>
          <p:grpSpPr>
            <a:xfrm>
              <a:off x="12651647" y="3633722"/>
              <a:ext cx="8218052" cy="5730165"/>
              <a:chOff x="8845781" y="5094993"/>
              <a:chExt cx="6645188" cy="4953956"/>
            </a:xfrm>
            <a:grpFill/>
          </p:grpSpPr>
          <p:sp>
            <p:nvSpPr>
              <p:cNvPr id="287" name="Freeform 406">
                <a:extLst>
                  <a:ext uri="{FF2B5EF4-FFF2-40B4-BE49-F238E27FC236}">
                    <a16:creationId xmlns:a16="http://schemas.microsoft.com/office/drawing/2014/main" id="{E1170EC9-6DFC-474E-AA3F-0A2C2AA69B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1" y="5495283"/>
                <a:ext cx="708248" cy="516689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8" name="Freeform 407">
                <a:extLst>
                  <a:ext uri="{FF2B5EF4-FFF2-40B4-BE49-F238E27FC236}">
                    <a16:creationId xmlns:a16="http://schemas.microsoft.com/office/drawing/2014/main" id="{6BA4CE5C-E948-404F-BFA9-0413D8BECE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6078" y="5279524"/>
                <a:ext cx="252180" cy="133431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9" name="Freeform 408">
                <a:extLst>
                  <a:ext uri="{FF2B5EF4-FFF2-40B4-BE49-F238E27FC236}">
                    <a16:creationId xmlns:a16="http://schemas.microsoft.com/office/drawing/2014/main" id="{3FE62CB5-7855-3D47-8363-519054E7BA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2189" y="5202872"/>
                <a:ext cx="236083" cy="133431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0" name="Freeform 409">
                <a:extLst>
                  <a:ext uri="{FF2B5EF4-FFF2-40B4-BE49-F238E27FC236}">
                    <a16:creationId xmlns:a16="http://schemas.microsoft.com/office/drawing/2014/main" id="{8A430467-F849-ED4A-A5E8-AD905F147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2437" y="5211388"/>
                <a:ext cx="118041" cy="42586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1" name="Freeform 410">
                <a:extLst>
                  <a:ext uri="{FF2B5EF4-FFF2-40B4-BE49-F238E27FC236}">
                    <a16:creationId xmlns:a16="http://schemas.microsoft.com/office/drawing/2014/main" id="{2C1D5B7E-25FA-B848-9281-E01B3E5F34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3898" y="5094993"/>
                <a:ext cx="198523" cy="133431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2" name="Freeform 411">
                <a:extLst>
                  <a:ext uri="{FF2B5EF4-FFF2-40B4-BE49-F238E27FC236}">
                    <a16:creationId xmlns:a16="http://schemas.microsoft.com/office/drawing/2014/main" id="{C46F3E4D-03F8-214F-8572-B62417BE61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6450" y="5620196"/>
                <a:ext cx="198523" cy="68133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3" name="Freeform 412">
                <a:extLst>
                  <a:ext uri="{FF2B5EF4-FFF2-40B4-BE49-F238E27FC236}">
                    <a16:creationId xmlns:a16="http://schemas.microsoft.com/office/drawing/2014/main" id="{F32F6146-BE04-284F-8ED0-A34477A994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4270" y="5753625"/>
                <a:ext cx="166332" cy="68133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4" name="Freeform 413">
                <a:extLst>
                  <a:ext uri="{FF2B5EF4-FFF2-40B4-BE49-F238E27FC236}">
                    <a16:creationId xmlns:a16="http://schemas.microsoft.com/office/drawing/2014/main" id="{7A66D55F-659B-D741-AB04-34F194F270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2319" y="5722400"/>
                <a:ext cx="64385" cy="39745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5" name="Freeform 414">
                <a:extLst>
                  <a:ext uri="{FF2B5EF4-FFF2-40B4-BE49-F238E27FC236}">
                    <a16:creationId xmlns:a16="http://schemas.microsoft.com/office/drawing/2014/main" id="{597A95D2-C525-3D4E-BE58-2E80A29E76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603162"/>
                <a:ext cx="24144" cy="42586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6" name="Freeform 415">
                <a:extLst>
                  <a:ext uri="{FF2B5EF4-FFF2-40B4-BE49-F238E27FC236}">
                    <a16:creationId xmlns:a16="http://schemas.microsoft.com/office/drawing/2014/main" id="{71DB71FD-4765-A24C-B171-AF655BA8F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728075"/>
                <a:ext cx="32193" cy="42586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7" name="Freeform 416">
                <a:extLst>
                  <a:ext uri="{FF2B5EF4-FFF2-40B4-BE49-F238E27FC236}">
                    <a16:creationId xmlns:a16="http://schemas.microsoft.com/office/drawing/2014/main" id="{C6632564-D453-F04B-AC22-76CDA98336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74276" y="5571935"/>
                <a:ext cx="332662" cy="133431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8" name="Freeform 417">
                <a:extLst>
                  <a:ext uri="{FF2B5EF4-FFF2-40B4-BE49-F238E27FC236}">
                    <a16:creationId xmlns:a16="http://schemas.microsoft.com/office/drawing/2014/main" id="{A76F16D4-5E6A-1A44-9940-32D5F1BBB9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53" y="5611680"/>
                <a:ext cx="61703" cy="68133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9" name="Freeform 418">
                <a:extLst>
                  <a:ext uri="{FF2B5EF4-FFF2-40B4-BE49-F238E27FC236}">
                    <a16:creationId xmlns:a16="http://schemas.microsoft.com/office/drawing/2014/main" id="{F8E249DA-A1C5-2743-86A4-7E9757B075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94931" y="6063070"/>
                <a:ext cx="85847" cy="5109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0" name="Freeform 419">
                <a:extLst>
                  <a:ext uri="{FF2B5EF4-FFF2-40B4-BE49-F238E27FC236}">
                    <a16:creationId xmlns:a16="http://schemas.microsoft.com/office/drawing/2014/main" id="{BE6B695C-BD32-044B-87F2-A75BE069C5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28598" y="6795519"/>
                <a:ext cx="48288" cy="42586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1" name="Freeform 420">
                <a:extLst>
                  <a:ext uri="{FF2B5EF4-FFF2-40B4-BE49-F238E27FC236}">
                    <a16:creationId xmlns:a16="http://schemas.microsoft.com/office/drawing/2014/main" id="{174D61F3-BF63-1746-AC37-60D7D1BB0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2324" y="7039668"/>
                <a:ext cx="40241" cy="22711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2" name="Freeform 421">
                <a:extLst>
                  <a:ext uri="{FF2B5EF4-FFF2-40B4-BE49-F238E27FC236}">
                    <a16:creationId xmlns:a16="http://schemas.microsoft.com/office/drawing/2014/main" id="{D3095CAA-50BB-424C-B7C1-F55D8F34F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90571" y="7289494"/>
                <a:ext cx="40241" cy="39745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3" name="Freeform 422">
                <a:extLst>
                  <a:ext uri="{FF2B5EF4-FFF2-40B4-BE49-F238E27FC236}">
                    <a16:creationId xmlns:a16="http://schemas.microsoft.com/office/drawing/2014/main" id="{A9A41793-60A8-AE46-B3D3-D0336BB60F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6428" y="7354789"/>
                <a:ext cx="16097" cy="8516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4" name="Freeform 423">
                <a:extLst>
                  <a:ext uri="{FF2B5EF4-FFF2-40B4-BE49-F238E27FC236}">
                    <a16:creationId xmlns:a16="http://schemas.microsoft.com/office/drawing/2014/main" id="{12F3D107-3F98-C64C-8F69-22800C0268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6435" y="7488219"/>
                <a:ext cx="24144" cy="8516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5" name="Freeform 424">
                <a:extLst>
                  <a:ext uri="{FF2B5EF4-FFF2-40B4-BE49-F238E27FC236}">
                    <a16:creationId xmlns:a16="http://schemas.microsoft.com/office/drawing/2014/main" id="{A89C013D-E5DB-7949-9DAB-7167288E26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2537" y="7530804"/>
                <a:ext cx="56338" cy="34068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6" name="Freeform 425">
                <a:extLst>
                  <a:ext uri="{FF2B5EF4-FFF2-40B4-BE49-F238E27FC236}">
                    <a16:creationId xmlns:a16="http://schemas.microsoft.com/office/drawing/2014/main" id="{53E93159-7E5E-3248-B137-8444950D91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0835" y="7564871"/>
                <a:ext cx="45606" cy="3123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7" name="Freeform 426">
                <a:extLst>
                  <a:ext uri="{FF2B5EF4-FFF2-40B4-BE49-F238E27FC236}">
                    <a16:creationId xmlns:a16="http://schemas.microsoft.com/office/drawing/2014/main" id="{7F15FD85-DA68-1145-9D30-F190353F95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0594" y="7590421"/>
                <a:ext cx="40241" cy="39745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8" name="Freeform 427">
                <a:extLst>
                  <a:ext uri="{FF2B5EF4-FFF2-40B4-BE49-F238E27FC236}">
                    <a16:creationId xmlns:a16="http://schemas.microsoft.com/office/drawing/2014/main" id="{1C68B228-85E1-EE48-BCB8-B16963E9A5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2544" y="7647199"/>
                <a:ext cx="8048" cy="8516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9" name="Freeform 428">
                <a:extLst>
                  <a:ext uri="{FF2B5EF4-FFF2-40B4-BE49-F238E27FC236}">
                    <a16:creationId xmlns:a16="http://schemas.microsoft.com/office/drawing/2014/main" id="{39170250-F53E-094D-B669-5BA281E8C2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2303" y="7613132"/>
                <a:ext cx="40241" cy="34068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0" name="Freeform 429">
                <a:extLst>
                  <a:ext uri="{FF2B5EF4-FFF2-40B4-BE49-F238E27FC236}">
                    <a16:creationId xmlns:a16="http://schemas.microsoft.com/office/drawing/2014/main" id="{CFF811CE-248F-B34B-8384-16D4176BB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2565" y="7922577"/>
                <a:ext cx="16097" cy="2555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311" name="Group 310">
                <a:extLst>
                  <a:ext uri="{FF2B5EF4-FFF2-40B4-BE49-F238E27FC236}">
                    <a16:creationId xmlns:a16="http://schemas.microsoft.com/office/drawing/2014/main" id="{858E2621-8D67-A042-B9DB-E625B9DD496B}"/>
                  </a:ext>
                </a:extLst>
              </p:cNvPr>
              <p:cNvGrpSpPr/>
              <p:nvPr/>
            </p:nvGrpSpPr>
            <p:grpSpPr>
              <a:xfrm>
                <a:off x="13132831" y="7564871"/>
                <a:ext cx="587520" cy="590499"/>
                <a:chOff x="5961121" y="2686387"/>
                <a:chExt cx="288233" cy="273757"/>
              </a:xfrm>
              <a:grpFill/>
            </p:grpSpPr>
            <p:sp>
              <p:nvSpPr>
                <p:cNvPr id="408" name="Freeform 407">
                  <a:extLst>
                    <a:ext uri="{FF2B5EF4-FFF2-40B4-BE49-F238E27FC236}">
                      <a16:creationId xmlns:a16="http://schemas.microsoft.com/office/drawing/2014/main" id="{106A00BB-7130-E24D-8CFB-67B1A926A7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09" name="Freeform 408">
                  <a:extLst>
                    <a:ext uri="{FF2B5EF4-FFF2-40B4-BE49-F238E27FC236}">
                      <a16:creationId xmlns:a16="http://schemas.microsoft.com/office/drawing/2014/main" id="{7A3B06D6-5EA0-0B49-B822-51D23F934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312" name="Freeform 432">
                <a:extLst>
                  <a:ext uri="{FF2B5EF4-FFF2-40B4-BE49-F238E27FC236}">
                    <a16:creationId xmlns:a16="http://schemas.microsoft.com/office/drawing/2014/main" id="{8128010C-AAEE-2E4B-9CFC-E93FEFAD27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0378" y="8107108"/>
                <a:ext cx="16097" cy="22711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3" name="Freeform 433">
                <a:extLst>
                  <a:ext uri="{FF2B5EF4-FFF2-40B4-BE49-F238E27FC236}">
                    <a16:creationId xmlns:a16="http://schemas.microsoft.com/office/drawing/2014/main" id="{8CD6B9A6-1C73-984A-A2D9-B2261D8BF3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6482" y="8107108"/>
                <a:ext cx="101944" cy="82329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4" name="Freeform 434">
                <a:extLst>
                  <a:ext uri="{FF2B5EF4-FFF2-40B4-BE49-F238E27FC236}">
                    <a16:creationId xmlns:a16="http://schemas.microsoft.com/office/drawing/2014/main" id="{99DFE862-EB7E-7643-8106-D4959D883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4537" y="8138337"/>
                <a:ext cx="85847" cy="133431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5" name="Freeform 435">
                <a:extLst>
                  <a:ext uri="{FF2B5EF4-FFF2-40B4-BE49-F238E27FC236}">
                    <a16:creationId xmlns:a16="http://schemas.microsoft.com/office/drawing/2014/main" id="{1BF342C9-95D6-A74B-B336-E02E0EE42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8691" y="8464819"/>
                <a:ext cx="29511" cy="2555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6" name="Freeform 436">
                <a:extLst>
                  <a:ext uri="{FF2B5EF4-FFF2-40B4-BE49-F238E27FC236}">
                    <a16:creationId xmlns:a16="http://schemas.microsoft.com/office/drawing/2014/main" id="{8D7CEC5A-C01C-7C4E-9975-90AD2C93C8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68441" y="8382486"/>
                <a:ext cx="16097" cy="1419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7" name="Freeform 437">
                <a:extLst>
                  <a:ext uri="{FF2B5EF4-FFF2-40B4-BE49-F238E27FC236}">
                    <a16:creationId xmlns:a16="http://schemas.microsoft.com/office/drawing/2014/main" id="{6BFCD5A7-C599-E145-82BA-31CE844FE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8555663"/>
                <a:ext cx="16097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8" name="Freeform 438">
                <a:extLst>
                  <a:ext uri="{FF2B5EF4-FFF2-40B4-BE49-F238E27FC236}">
                    <a16:creationId xmlns:a16="http://schemas.microsoft.com/office/drawing/2014/main" id="{8C8944C8-33AD-C146-BC09-1FCDF4BD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272" y="8524434"/>
                <a:ext cx="93897" cy="139108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9" name="Freeform 439">
                <a:extLst>
                  <a:ext uri="{FF2B5EF4-FFF2-40B4-BE49-F238E27FC236}">
                    <a16:creationId xmlns:a16="http://schemas.microsoft.com/office/drawing/2014/main" id="{4A9AD2B5-83A0-6B47-881B-3D834E92BF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2155" y="8757228"/>
                <a:ext cx="109992" cy="82329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0" name="Freeform 440">
                <a:extLst>
                  <a:ext uri="{FF2B5EF4-FFF2-40B4-BE49-F238E27FC236}">
                    <a16:creationId xmlns:a16="http://schemas.microsoft.com/office/drawing/2014/main" id="{D4914C4D-7621-144D-82C6-09FA3A3C5A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8814007"/>
                <a:ext cx="158282" cy="23563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1" name="Freeform 441">
                <a:extLst>
                  <a:ext uri="{FF2B5EF4-FFF2-40B4-BE49-F238E27FC236}">
                    <a16:creationId xmlns:a16="http://schemas.microsoft.com/office/drawing/2014/main" id="{EABD842F-4EBA-7C4E-9363-EC8D6C00E9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2" y="9015570"/>
                <a:ext cx="48288" cy="65297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2" name="Freeform 442">
                <a:extLst>
                  <a:ext uri="{FF2B5EF4-FFF2-40B4-BE49-F238E27FC236}">
                    <a16:creationId xmlns:a16="http://schemas.microsoft.com/office/drawing/2014/main" id="{9AF19300-3F1E-724A-B09E-81E4AB0AAF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9072349"/>
                <a:ext cx="77799" cy="110719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3" name="Freeform 443">
                <a:extLst>
                  <a:ext uri="{FF2B5EF4-FFF2-40B4-BE49-F238E27FC236}">
                    <a16:creationId xmlns:a16="http://schemas.microsoft.com/office/drawing/2014/main" id="{9661A8FF-EAF4-D348-849D-ECE5DAEC4B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4317" y="9024088"/>
                <a:ext cx="48288" cy="65297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4" name="Freeform 444">
                <a:extLst>
                  <a:ext uri="{FF2B5EF4-FFF2-40B4-BE49-F238E27FC236}">
                    <a16:creationId xmlns:a16="http://schemas.microsoft.com/office/drawing/2014/main" id="{D847D65A-E847-B94E-9150-952E88CECA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0657" y="9089383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5" name="Freeform 445">
                <a:extLst>
                  <a:ext uri="{FF2B5EF4-FFF2-40B4-BE49-F238E27FC236}">
                    <a16:creationId xmlns:a16="http://schemas.microsoft.com/office/drawing/2014/main" id="{767F5E92-40C4-8543-8C4B-1973F2A563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86754" y="9140483"/>
                <a:ext cx="53656" cy="90845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6" name="Freeform 446">
                <a:extLst>
                  <a:ext uri="{FF2B5EF4-FFF2-40B4-BE49-F238E27FC236}">
                    <a16:creationId xmlns:a16="http://schemas.microsoft.com/office/drawing/2014/main" id="{6E067930-E733-1648-8453-DCFF293D0F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32358" y="9131968"/>
                <a:ext cx="32193" cy="65297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7" name="Freeform 447">
                <a:extLst>
                  <a:ext uri="{FF2B5EF4-FFF2-40B4-BE49-F238E27FC236}">
                    <a16:creationId xmlns:a16="http://schemas.microsoft.com/office/drawing/2014/main" id="{8E88E5CD-F444-B049-8CD9-DBA2CE532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74552"/>
                <a:ext cx="48288" cy="3123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8" name="Freeform 448">
                <a:extLst>
                  <a:ext uri="{FF2B5EF4-FFF2-40B4-BE49-F238E27FC236}">
                    <a16:creationId xmlns:a16="http://schemas.microsoft.com/office/drawing/2014/main" id="{4C4823F7-0A7C-8B4F-8B82-B01E37911B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97265"/>
                <a:ext cx="109992" cy="176016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9" name="Freeform 449">
                <a:extLst>
                  <a:ext uri="{FF2B5EF4-FFF2-40B4-BE49-F238E27FC236}">
                    <a16:creationId xmlns:a16="http://schemas.microsoft.com/office/drawing/2014/main" id="{172A1259-1B2A-3644-95DA-33E326FF0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8704" y="9231330"/>
                <a:ext cx="93897" cy="85168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0" name="Freeform 450">
                <a:extLst>
                  <a:ext uri="{FF2B5EF4-FFF2-40B4-BE49-F238E27FC236}">
                    <a16:creationId xmlns:a16="http://schemas.microsoft.com/office/drawing/2014/main" id="{4FC6CC57-9071-E84A-91A4-E8592B5E7D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8229" y="9149000"/>
                <a:ext cx="93897" cy="99363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1" name="Freeform 451">
                <a:extLst>
                  <a:ext uri="{FF2B5EF4-FFF2-40B4-BE49-F238E27FC236}">
                    <a16:creationId xmlns:a16="http://schemas.microsoft.com/office/drawing/2014/main" id="{BAB14894-A114-EA43-BBDD-021E448D27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4553" y="9024088"/>
                <a:ext cx="16097" cy="8516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2" name="Freeform 452">
                <a:extLst>
                  <a:ext uri="{FF2B5EF4-FFF2-40B4-BE49-F238E27FC236}">
                    <a16:creationId xmlns:a16="http://schemas.microsoft.com/office/drawing/2014/main" id="{D20C5CCF-7908-3040-BDC0-75FA27FA20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4380" y="9364761"/>
                <a:ext cx="439973" cy="485460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3" name="Freeform 453">
                <a:extLst>
                  <a:ext uri="{FF2B5EF4-FFF2-40B4-BE49-F238E27FC236}">
                    <a16:creationId xmlns:a16="http://schemas.microsoft.com/office/drawing/2014/main" id="{BF1DDC91-DDF1-6C4C-8FDE-18CAD9B9A7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2180" y="9540778"/>
                <a:ext cx="40241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4" name="Freeform 454">
                <a:extLst>
                  <a:ext uri="{FF2B5EF4-FFF2-40B4-BE49-F238E27FC236}">
                    <a16:creationId xmlns:a16="http://schemas.microsoft.com/office/drawing/2014/main" id="{CE3D59DE-EBA6-ED4E-9CDC-7388562403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8520" y="9640141"/>
                <a:ext cx="37559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5" name="Freeform 455">
                <a:extLst>
                  <a:ext uri="{FF2B5EF4-FFF2-40B4-BE49-F238E27FC236}">
                    <a16:creationId xmlns:a16="http://schemas.microsoft.com/office/drawing/2014/main" id="{248EB3E6-19E5-8B4C-B3AC-D78C6ED47B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112" y="9665688"/>
                <a:ext cx="56338" cy="59618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6" name="Freeform 456">
                <a:extLst>
                  <a:ext uri="{FF2B5EF4-FFF2-40B4-BE49-F238E27FC236}">
                    <a16:creationId xmlns:a16="http://schemas.microsoft.com/office/drawing/2014/main" id="{D9ECDC00-4229-6741-8F6A-36CCE6DE58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12643" y="9708274"/>
                <a:ext cx="29511" cy="3123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7" name="Freeform 457">
                <a:extLst>
                  <a:ext uri="{FF2B5EF4-FFF2-40B4-BE49-F238E27FC236}">
                    <a16:creationId xmlns:a16="http://schemas.microsoft.com/office/drawing/2014/main" id="{9A6B3C23-3FA1-EA41-905D-BF045669F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2159" y="9850220"/>
                <a:ext cx="362173" cy="124913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8" name="Freeform 458">
                <a:extLst>
                  <a:ext uri="{FF2B5EF4-FFF2-40B4-BE49-F238E27FC236}">
                    <a16:creationId xmlns:a16="http://schemas.microsoft.com/office/drawing/2014/main" id="{20A29405-DF43-1545-9A88-62EBB2066F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00436" y="9881447"/>
                <a:ext cx="61703" cy="2555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9" name="Freeform 459">
                <a:extLst>
                  <a:ext uri="{FF2B5EF4-FFF2-40B4-BE49-F238E27FC236}">
                    <a16:creationId xmlns:a16="http://schemas.microsoft.com/office/drawing/2014/main" id="{73D5ECC6-5051-F641-932C-FE7E6E90BC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6283" y="9941066"/>
                <a:ext cx="48288" cy="34068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0" name="Freeform 460">
                <a:extLst>
                  <a:ext uri="{FF2B5EF4-FFF2-40B4-BE49-F238E27FC236}">
                    <a16:creationId xmlns:a16="http://schemas.microsoft.com/office/drawing/2014/main" id="{83490629-7892-A745-9A05-6D4A7568D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4574" y="9949581"/>
                <a:ext cx="37559" cy="2555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1" name="Freeform 461">
                <a:extLst>
                  <a:ext uri="{FF2B5EF4-FFF2-40B4-BE49-F238E27FC236}">
                    <a16:creationId xmlns:a16="http://schemas.microsoft.com/office/drawing/2014/main" id="{19C6306A-73B4-B14B-AA7F-70F331A29B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4083" y="9949581"/>
                <a:ext cx="56338" cy="34068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2" name="Freeform 462">
                <a:extLst>
                  <a:ext uri="{FF2B5EF4-FFF2-40B4-BE49-F238E27FC236}">
                    <a16:creationId xmlns:a16="http://schemas.microsoft.com/office/drawing/2014/main" id="{6EE702F6-89FF-EF47-9D15-E1603C4A2B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04325" y="9941066"/>
                <a:ext cx="64385" cy="42586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3" name="Freeform 463">
                <a:extLst>
                  <a:ext uri="{FF2B5EF4-FFF2-40B4-BE49-F238E27FC236}">
                    <a16:creationId xmlns:a16="http://schemas.microsoft.com/office/drawing/2014/main" id="{EF378130-59D3-284E-8703-8F4A34B542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9949581"/>
                <a:ext cx="96579" cy="34068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4" name="Freeform 464">
                <a:extLst>
                  <a:ext uri="{FF2B5EF4-FFF2-40B4-BE49-F238E27FC236}">
                    <a16:creationId xmlns:a16="http://schemas.microsoft.com/office/drawing/2014/main" id="{B769662C-F1B2-3D4C-AD66-7E4593F533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60664" y="9997845"/>
                <a:ext cx="85847" cy="5109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5" name="Freeform 465">
                <a:extLst>
                  <a:ext uri="{FF2B5EF4-FFF2-40B4-BE49-F238E27FC236}">
                    <a16:creationId xmlns:a16="http://schemas.microsoft.com/office/drawing/2014/main" id="{380F2CA6-A2BC-3A4E-BABB-A2C4683C4C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34303" y="9730985"/>
                <a:ext cx="48288" cy="34068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6" name="Freeform 466">
                <a:extLst>
                  <a:ext uri="{FF2B5EF4-FFF2-40B4-BE49-F238E27FC236}">
                    <a16:creationId xmlns:a16="http://schemas.microsoft.com/office/drawing/2014/main" id="{77B09AAC-BC7A-8240-992E-45637572F6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4787" y="9725308"/>
                <a:ext cx="118041" cy="39745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7" name="Freeform 467">
                <a:extLst>
                  <a:ext uri="{FF2B5EF4-FFF2-40B4-BE49-F238E27FC236}">
                    <a16:creationId xmlns:a16="http://schemas.microsoft.com/office/drawing/2014/main" id="{8E690E5D-2F8C-184B-AFF1-E362A4368D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615" y="9532257"/>
                <a:ext cx="252180" cy="300927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8" name="Freeform 468">
                <a:extLst>
                  <a:ext uri="{FF2B5EF4-FFF2-40B4-BE49-F238E27FC236}">
                    <a16:creationId xmlns:a16="http://schemas.microsoft.com/office/drawing/2014/main" id="{8D2A97FB-B7FC-A24E-B38E-F29EE241A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515223"/>
                <a:ext cx="61703" cy="124913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9" name="Freeform 469">
                <a:extLst>
                  <a:ext uri="{FF2B5EF4-FFF2-40B4-BE49-F238E27FC236}">
                    <a16:creationId xmlns:a16="http://schemas.microsoft.com/office/drawing/2014/main" id="{494E997D-FD66-0141-AE9D-C05DB63E3D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2837" y="9498193"/>
                <a:ext cx="21461" cy="17034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0" name="Freeform 485">
                <a:extLst>
                  <a:ext uri="{FF2B5EF4-FFF2-40B4-BE49-F238E27FC236}">
                    <a16:creationId xmlns:a16="http://schemas.microsoft.com/office/drawing/2014/main" id="{8B4A0498-A5E4-2C4F-8BA0-62F0BACD7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74416" y="9197265"/>
                <a:ext cx="85847" cy="150465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1" name="Freeform 487">
                <a:extLst>
                  <a:ext uri="{FF2B5EF4-FFF2-40B4-BE49-F238E27FC236}">
                    <a16:creationId xmlns:a16="http://schemas.microsoft.com/office/drawing/2014/main" id="{7CE7D067-D9B0-7D48-8C37-4555F6835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6020485"/>
                <a:ext cx="85847" cy="68133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2" name="Freeform 488">
                <a:extLst>
                  <a:ext uri="{FF2B5EF4-FFF2-40B4-BE49-F238E27FC236}">
                    <a16:creationId xmlns:a16="http://schemas.microsoft.com/office/drawing/2014/main" id="{6F31607A-3BD8-374D-848B-D0C68AD47D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5714" y="6071588"/>
                <a:ext cx="85847" cy="82329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3" name="Freeform 489">
                <a:extLst>
                  <a:ext uri="{FF2B5EF4-FFF2-40B4-BE49-F238E27FC236}">
                    <a16:creationId xmlns:a16="http://schemas.microsoft.com/office/drawing/2014/main" id="{96657650-D5B4-4049-8BB1-F65ECF750D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4196" y="5787692"/>
                <a:ext cx="69752" cy="42586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4" name="Freeform 490">
                <a:extLst>
                  <a:ext uri="{FF2B5EF4-FFF2-40B4-BE49-F238E27FC236}">
                    <a16:creationId xmlns:a16="http://schemas.microsoft.com/office/drawing/2014/main" id="{38677AEB-89AB-2A4E-B911-1FC8683D8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76291" y="5705363"/>
                <a:ext cx="77799" cy="39745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5" name="Freeform 491">
                <a:extLst>
                  <a:ext uri="{FF2B5EF4-FFF2-40B4-BE49-F238E27FC236}">
                    <a16:creationId xmlns:a16="http://schemas.microsoft.com/office/drawing/2014/main" id="{822175A6-2B81-1A4F-8829-9F99AEB828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2196" y="5103509"/>
                <a:ext cx="48288" cy="17034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6" name="Freeform 492">
                <a:extLst>
                  <a:ext uri="{FF2B5EF4-FFF2-40B4-BE49-F238E27FC236}">
                    <a16:creationId xmlns:a16="http://schemas.microsoft.com/office/drawing/2014/main" id="{A3B5F644-18DF-3249-99F2-A39406020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2225" y="5821763"/>
                <a:ext cx="45606" cy="34068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7" name="Freeform 496">
                <a:extLst>
                  <a:ext uri="{FF2B5EF4-FFF2-40B4-BE49-F238E27FC236}">
                    <a16:creationId xmlns:a16="http://schemas.microsoft.com/office/drawing/2014/main" id="{9F777C63-9B23-A441-9AF6-A4401DEFF0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1852" y="8030459"/>
                <a:ext cx="101944" cy="59618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8" name="Freeform 497">
                <a:extLst>
                  <a:ext uri="{FF2B5EF4-FFF2-40B4-BE49-F238E27FC236}">
                    <a16:creationId xmlns:a16="http://schemas.microsoft.com/office/drawing/2014/main" id="{6B702F42-B512-3C4C-9B0D-0DAF38230B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6" y="8038974"/>
                <a:ext cx="118041" cy="34068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9" name="Freeform 611">
                <a:extLst>
                  <a:ext uri="{FF2B5EF4-FFF2-40B4-BE49-F238E27FC236}">
                    <a16:creationId xmlns:a16="http://schemas.microsoft.com/office/drawing/2014/main" id="{AB8D7526-1D1D-524B-B1BB-3E04E7A932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665686"/>
                <a:ext cx="16097" cy="1703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0" name="Freeform 643">
                <a:extLst>
                  <a:ext uri="{FF2B5EF4-FFF2-40B4-BE49-F238E27FC236}">
                    <a16:creationId xmlns:a16="http://schemas.microsoft.com/office/drawing/2014/main" id="{B41A79AF-3505-8C45-8D8C-ABEE457D7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1" y="9975134"/>
                <a:ext cx="80483" cy="7381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1" name="Freeform 644">
                <a:extLst>
                  <a:ext uri="{FF2B5EF4-FFF2-40B4-BE49-F238E27FC236}">
                    <a16:creationId xmlns:a16="http://schemas.microsoft.com/office/drawing/2014/main" id="{21634AAB-A974-9C45-A6A7-DE774844B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8696" y="9958099"/>
                <a:ext cx="101944" cy="39745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2" name="Freeform 671">
                <a:extLst>
                  <a:ext uri="{FF2B5EF4-FFF2-40B4-BE49-F238E27FC236}">
                    <a16:creationId xmlns:a16="http://schemas.microsoft.com/office/drawing/2014/main" id="{7AAAEA9D-9CD2-3B4D-9716-B7F0A0C413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781" y="7738047"/>
                <a:ext cx="244133" cy="266861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3" name="Freeform 675">
                <a:extLst>
                  <a:ext uri="{FF2B5EF4-FFF2-40B4-BE49-F238E27FC236}">
                    <a16:creationId xmlns:a16="http://schemas.microsoft.com/office/drawing/2014/main" id="{177D0EFC-E6A0-794E-81AF-4FD7FD629E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680" y="7763595"/>
                <a:ext cx="150235" cy="133431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4" name="Freeform 676">
                <a:extLst>
                  <a:ext uri="{FF2B5EF4-FFF2-40B4-BE49-F238E27FC236}">
                    <a16:creationId xmlns:a16="http://schemas.microsoft.com/office/drawing/2014/main" id="{201677D4-0B60-6C40-B559-5FA343995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4018" y="7831731"/>
                <a:ext cx="777999" cy="698378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5" name="Freeform 677">
                <a:extLst>
                  <a:ext uri="{FF2B5EF4-FFF2-40B4-BE49-F238E27FC236}">
                    <a16:creationId xmlns:a16="http://schemas.microsoft.com/office/drawing/2014/main" id="{E638EB0C-E013-FD46-B33C-EA320F8C1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4" y="7840248"/>
                <a:ext cx="61705" cy="48264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6" name="Freeform 678">
                <a:extLst>
                  <a:ext uri="{FF2B5EF4-FFF2-40B4-BE49-F238E27FC236}">
                    <a16:creationId xmlns:a16="http://schemas.microsoft.com/office/drawing/2014/main" id="{5282DD3C-1AC7-214B-A0CC-680ACD542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7685" y="7638682"/>
                <a:ext cx="276326" cy="150467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7" name="Freeform 679">
                <a:extLst>
                  <a:ext uri="{FF2B5EF4-FFF2-40B4-BE49-F238E27FC236}">
                    <a16:creationId xmlns:a16="http://schemas.microsoft.com/office/drawing/2014/main" id="{F254028F-D165-5743-94D0-B82C14F98C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8163" y="7738047"/>
                <a:ext cx="211937" cy="176016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8" name="Freeform 680">
                <a:extLst>
                  <a:ext uri="{FF2B5EF4-FFF2-40B4-BE49-F238E27FC236}">
                    <a16:creationId xmlns:a16="http://schemas.microsoft.com/office/drawing/2014/main" id="{32505F97-BB91-6643-8014-44063F8B7E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7913" y="8288802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9" name="Freeform 681">
                <a:extLst>
                  <a:ext uri="{FF2B5EF4-FFF2-40B4-BE49-F238E27FC236}">
                    <a16:creationId xmlns:a16="http://schemas.microsoft.com/office/drawing/2014/main" id="{4E3BB625-DECA-494D-838A-167F674B0D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7943" y="7973678"/>
                <a:ext cx="273642" cy="224276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0" name="Freeform 682">
                <a:extLst>
                  <a:ext uri="{FF2B5EF4-FFF2-40B4-BE49-F238E27FC236}">
                    <a16:creationId xmlns:a16="http://schemas.microsoft.com/office/drawing/2014/main" id="{CA897AF3-95B8-5941-A08A-9118541EB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4031" y="7956645"/>
                <a:ext cx="391683" cy="391773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1" name="Freeform 683">
                <a:extLst>
                  <a:ext uri="{FF2B5EF4-FFF2-40B4-BE49-F238E27FC236}">
                    <a16:creationId xmlns:a16="http://schemas.microsoft.com/office/drawing/2014/main" id="{B735F091-3DA3-0940-8025-296933369E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7720" y="7729531"/>
                <a:ext cx="745806" cy="300927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2" name="Freeform 684">
                <a:extLst>
                  <a:ext uri="{FF2B5EF4-FFF2-40B4-BE49-F238E27FC236}">
                    <a16:creationId xmlns:a16="http://schemas.microsoft.com/office/drawing/2014/main" id="{48B91563-8B73-6842-9597-B1F39D4838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5747" y="8206473"/>
                <a:ext cx="826288" cy="701220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3" name="Freeform 685">
                <a:extLst>
                  <a:ext uri="{FF2B5EF4-FFF2-40B4-BE49-F238E27FC236}">
                    <a16:creationId xmlns:a16="http://schemas.microsoft.com/office/drawing/2014/main" id="{00960A12-A64A-E74E-B6B8-4262A50DC5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55369"/>
                <a:ext cx="163648" cy="184531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4" name="Freeform 686">
                <a:extLst>
                  <a:ext uri="{FF2B5EF4-FFF2-40B4-BE49-F238E27FC236}">
                    <a16:creationId xmlns:a16="http://schemas.microsoft.com/office/drawing/2014/main" id="{FA0C756F-ACCB-5E49-ACBE-CDA7458B6F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893" y="8090076"/>
                <a:ext cx="61705" cy="73815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5" name="Freeform 687">
                <a:extLst>
                  <a:ext uri="{FF2B5EF4-FFF2-40B4-BE49-F238E27FC236}">
                    <a16:creationId xmlns:a16="http://schemas.microsoft.com/office/drawing/2014/main" id="{56D655B2-2353-B446-A787-62E6C59A85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89439"/>
                <a:ext cx="24146" cy="59618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6" name="Freeform 688">
                <a:extLst>
                  <a:ext uri="{FF2B5EF4-FFF2-40B4-BE49-F238E27FC236}">
                    <a16:creationId xmlns:a16="http://schemas.microsoft.com/office/drawing/2014/main" id="{C5F9F385-05EC-614F-90BC-CB7D768F2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9652" y="8155369"/>
                <a:ext cx="64385" cy="218601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7" name="Freeform 689">
                <a:extLst>
                  <a:ext uri="{FF2B5EF4-FFF2-40B4-BE49-F238E27FC236}">
                    <a16:creationId xmlns:a16="http://schemas.microsoft.com/office/drawing/2014/main" id="{33298F0E-50EA-3E46-BE28-0904D26FC0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1561" y="8481848"/>
                <a:ext cx="40241" cy="65297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8" name="Freeform 690">
                <a:extLst>
                  <a:ext uri="{FF2B5EF4-FFF2-40B4-BE49-F238E27FC236}">
                    <a16:creationId xmlns:a16="http://schemas.microsoft.com/office/drawing/2014/main" id="{C560317B-CC3A-1540-B2BE-AA98C5278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9633" y="8791295"/>
                <a:ext cx="418509" cy="281057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9" name="Freeform 691">
                <a:extLst>
                  <a:ext uri="{FF2B5EF4-FFF2-40B4-BE49-F238E27FC236}">
                    <a16:creationId xmlns:a16="http://schemas.microsoft.com/office/drawing/2014/main" id="{D8B9DCA7-3DCD-9C45-8547-90FB99BA07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0" y="8481848"/>
                <a:ext cx="321930" cy="408808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0" name="Freeform 692">
                <a:extLst>
                  <a:ext uri="{FF2B5EF4-FFF2-40B4-BE49-F238E27FC236}">
                    <a16:creationId xmlns:a16="http://schemas.microsoft.com/office/drawing/2014/main" id="{84E654AB-574E-3243-AED3-0A8496A80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952" y="7681269"/>
                <a:ext cx="431925" cy="198727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1" name="Freeform 693">
                <a:extLst>
                  <a:ext uri="{FF2B5EF4-FFF2-40B4-BE49-F238E27FC236}">
                    <a16:creationId xmlns:a16="http://schemas.microsoft.com/office/drawing/2014/main" id="{1AF30EDB-F440-7A46-A515-67E87EEFF2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38134" y="7556355"/>
                <a:ext cx="700200" cy="43435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2" name="Freeform 694">
                <a:extLst>
                  <a:ext uri="{FF2B5EF4-FFF2-40B4-BE49-F238E27FC236}">
                    <a16:creationId xmlns:a16="http://schemas.microsoft.com/office/drawing/2014/main" id="{748AC3BC-8B22-4C47-8A24-959D5C7A69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0072" y="8038974"/>
                <a:ext cx="0" cy="851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3" name="Freeform 695">
                <a:extLst>
                  <a:ext uri="{FF2B5EF4-FFF2-40B4-BE49-F238E27FC236}">
                    <a16:creationId xmlns:a16="http://schemas.microsoft.com/office/drawing/2014/main" id="{99524E75-2CA9-8846-8CB9-89B5295D0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98" y="7706818"/>
                <a:ext cx="574108" cy="357706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4" name="Freeform 696">
                <a:extLst>
                  <a:ext uri="{FF2B5EF4-FFF2-40B4-BE49-F238E27FC236}">
                    <a16:creationId xmlns:a16="http://schemas.microsoft.com/office/drawing/2014/main" id="{9EB739DF-4AAB-0842-9183-010B53D2F3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4202" y="7789147"/>
                <a:ext cx="313881" cy="224276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5" name="Freeform 697">
                <a:extLst>
                  <a:ext uri="{FF2B5EF4-FFF2-40B4-BE49-F238E27FC236}">
                    <a16:creationId xmlns:a16="http://schemas.microsoft.com/office/drawing/2014/main" id="{1C55314B-9DAB-7C40-BE04-A6FD6A4AE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024" y="7982196"/>
                <a:ext cx="651912" cy="616052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6" name="Freeform 698">
                <a:extLst>
                  <a:ext uri="{FF2B5EF4-FFF2-40B4-BE49-F238E27FC236}">
                    <a16:creationId xmlns:a16="http://schemas.microsoft.com/office/drawing/2014/main" id="{6E33E0E8-62A7-A04A-921F-9EFCC78D42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9830" y="7905544"/>
                <a:ext cx="590207" cy="442874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7" name="Freeform 699">
                <a:extLst>
                  <a:ext uri="{FF2B5EF4-FFF2-40B4-BE49-F238E27FC236}">
                    <a16:creationId xmlns:a16="http://schemas.microsoft.com/office/drawing/2014/main" id="{ED3C9B6E-818F-914A-8D23-1DC7F8695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7547837"/>
                <a:ext cx="21461" cy="34068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8" name="Freeform 700">
                <a:extLst>
                  <a:ext uri="{FF2B5EF4-FFF2-40B4-BE49-F238E27FC236}">
                    <a16:creationId xmlns:a16="http://schemas.microsoft.com/office/drawing/2014/main" id="{61CB0AAB-C234-1F4C-A3D8-5490E668F8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59864" y="7022635"/>
                <a:ext cx="1596241" cy="809100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9" name="Freeform 701">
                <a:extLst>
                  <a:ext uri="{FF2B5EF4-FFF2-40B4-BE49-F238E27FC236}">
                    <a16:creationId xmlns:a16="http://schemas.microsoft.com/office/drawing/2014/main" id="{F032A0C9-4C1A-5D4C-803D-F7F1DADB9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3712" y="8030456"/>
                <a:ext cx="1102612" cy="1243456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0" name="Freeform 702">
                <a:extLst>
                  <a:ext uri="{FF2B5EF4-FFF2-40B4-BE49-F238E27FC236}">
                    <a16:creationId xmlns:a16="http://schemas.microsoft.com/office/drawing/2014/main" id="{3A6A833C-4B79-9D43-BEFD-A9494EFC2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0483" y="8373969"/>
                <a:ext cx="321930" cy="817616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1" name="Freeform 703">
                <a:extLst>
                  <a:ext uri="{FF2B5EF4-FFF2-40B4-BE49-F238E27FC236}">
                    <a16:creationId xmlns:a16="http://schemas.microsoft.com/office/drawing/2014/main" id="{E8AB2D96-B2FC-F844-AB3F-AA0175B6D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8473330"/>
                <a:ext cx="179747" cy="232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2" name="Freeform 704">
                <a:extLst>
                  <a:ext uri="{FF2B5EF4-FFF2-40B4-BE49-F238E27FC236}">
                    <a16:creationId xmlns:a16="http://schemas.microsoft.com/office/drawing/2014/main" id="{9EAA7177-345E-3E46-B094-B119EBF68F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18276" y="8731675"/>
                <a:ext cx="329980" cy="641601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3" name="Freeform 705">
                <a:extLst>
                  <a:ext uri="{FF2B5EF4-FFF2-40B4-BE49-F238E27FC236}">
                    <a16:creationId xmlns:a16="http://schemas.microsoft.com/office/drawing/2014/main" id="{7E0B2EE3-33DE-5541-A7E8-43788DA9BC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8021" y="8598245"/>
                <a:ext cx="300468" cy="65011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4" name="Freeform 706">
                <a:extLst>
                  <a:ext uri="{FF2B5EF4-FFF2-40B4-BE49-F238E27FC236}">
                    <a16:creationId xmlns:a16="http://schemas.microsoft.com/office/drawing/2014/main" id="{5B10EFC3-AC33-CB4F-9E76-EC2F1B8FF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8270" y="8649346"/>
                <a:ext cx="289738" cy="374741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5" name="Freeform 709">
                <a:extLst>
                  <a:ext uri="{FF2B5EF4-FFF2-40B4-BE49-F238E27FC236}">
                    <a16:creationId xmlns:a16="http://schemas.microsoft.com/office/drawing/2014/main" id="{DBBF41D8-0878-924F-9329-D2F70200A1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6297" y="9407345"/>
                <a:ext cx="402413" cy="374741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6" name="Freeform 710">
                <a:extLst>
                  <a:ext uri="{FF2B5EF4-FFF2-40B4-BE49-F238E27FC236}">
                    <a16:creationId xmlns:a16="http://schemas.microsoft.com/office/drawing/2014/main" id="{D0463526-558A-B44D-8FDD-B459B4C510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0440" y="9307980"/>
                <a:ext cx="386318" cy="266861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7" name="Freeform 711">
                <a:extLst>
                  <a:ext uri="{FF2B5EF4-FFF2-40B4-BE49-F238E27FC236}">
                    <a16:creationId xmlns:a16="http://schemas.microsoft.com/office/drawing/2014/main" id="{B808B488-52EB-AB4B-9ED2-B9B5ED0F8C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4395" y="8382485"/>
                <a:ext cx="134137" cy="82329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8" name="Freeform 712">
                <a:extLst>
                  <a:ext uri="{FF2B5EF4-FFF2-40B4-BE49-F238E27FC236}">
                    <a16:creationId xmlns:a16="http://schemas.microsoft.com/office/drawing/2014/main" id="{5B501A8A-3E31-CD4D-A662-381FFCBF49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5878" y="8288802"/>
                <a:ext cx="292418" cy="193046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9" name="Freeform 713">
                <a:extLst>
                  <a:ext uri="{FF2B5EF4-FFF2-40B4-BE49-F238E27FC236}">
                    <a16:creationId xmlns:a16="http://schemas.microsoft.com/office/drawing/2014/main" id="{4E92236E-535C-A248-9AEE-BC464816FA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6069" y="8990020"/>
                <a:ext cx="219985" cy="193046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0" name="Freeform 714">
                <a:extLst>
                  <a:ext uri="{FF2B5EF4-FFF2-40B4-BE49-F238E27FC236}">
                    <a16:creationId xmlns:a16="http://schemas.microsoft.com/office/drawing/2014/main" id="{E3C750C4-8F69-7046-9404-83C1A43096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0220" y="9330691"/>
                <a:ext cx="174378" cy="21860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1" name="Freeform 715">
                <a:extLst>
                  <a:ext uri="{FF2B5EF4-FFF2-40B4-BE49-F238E27FC236}">
                    <a16:creationId xmlns:a16="http://schemas.microsoft.com/office/drawing/2014/main" id="{5CB336BC-5462-7043-BFB4-0CBDC1DC6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8332" y="7121996"/>
                <a:ext cx="2358144" cy="162671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2" name="Freeform 716">
                <a:extLst>
                  <a:ext uri="{FF2B5EF4-FFF2-40B4-BE49-F238E27FC236}">
                    <a16:creationId xmlns:a16="http://schemas.microsoft.com/office/drawing/2014/main" id="{2D63230B-D508-6E49-9896-E58DD7EEF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7204327"/>
                <a:ext cx="1234067" cy="567787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3" name="Freeform 720">
                <a:extLst>
                  <a:ext uri="{FF2B5EF4-FFF2-40B4-BE49-F238E27FC236}">
                    <a16:creationId xmlns:a16="http://schemas.microsoft.com/office/drawing/2014/main" id="{2370CF84-51D4-5145-92F2-9AB9152CBD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19423" y="5429986"/>
                <a:ext cx="6371546" cy="2350645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4" name="Freeform 721">
                <a:extLst>
                  <a:ext uri="{FF2B5EF4-FFF2-40B4-BE49-F238E27FC236}">
                    <a16:creationId xmlns:a16="http://schemas.microsoft.com/office/drawing/2014/main" id="{5506212C-F30B-1E4B-8893-9418C8970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40605" y="7087930"/>
                <a:ext cx="118041" cy="266861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5" name="Freeform 722">
                <a:extLst>
                  <a:ext uri="{FF2B5EF4-FFF2-40B4-BE49-F238E27FC236}">
                    <a16:creationId xmlns:a16="http://schemas.microsoft.com/office/drawing/2014/main" id="{6E412D35-BC9A-3148-8234-C672E19020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49" y="7346271"/>
                <a:ext cx="118041" cy="193046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6" name="Freeform 723">
                <a:extLst>
                  <a:ext uri="{FF2B5EF4-FFF2-40B4-BE49-F238E27FC236}">
                    <a16:creationId xmlns:a16="http://schemas.microsoft.com/office/drawing/2014/main" id="{E035009D-6058-C946-A56C-875E18C041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2350" y="7914062"/>
                <a:ext cx="166332" cy="21008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7" name="Freeform 724">
                <a:extLst>
                  <a:ext uri="{FF2B5EF4-FFF2-40B4-BE49-F238E27FC236}">
                    <a16:creationId xmlns:a16="http://schemas.microsoft.com/office/drawing/2014/main" id="{78043D7C-987F-BC4A-9D00-18212A1B6B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2600" y="7689783"/>
                <a:ext cx="252180" cy="258346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49288C2-FEF4-A94C-86D3-FC8E2442982F}"/>
                </a:ext>
              </a:extLst>
            </p:cNvPr>
            <p:cNvGrpSpPr/>
            <p:nvPr/>
          </p:nvGrpSpPr>
          <p:grpSpPr>
            <a:xfrm>
              <a:off x="11181891" y="4638550"/>
              <a:ext cx="2431906" cy="2390580"/>
              <a:chOff x="7657324" y="5963707"/>
              <a:chExt cx="1966460" cy="2066752"/>
            </a:xfrm>
            <a:grpFill/>
          </p:grpSpPr>
          <p:sp>
            <p:nvSpPr>
              <p:cNvPr id="231" name="Freeform 727">
                <a:extLst>
                  <a:ext uri="{FF2B5EF4-FFF2-40B4-BE49-F238E27FC236}">
                    <a16:creationId xmlns:a16="http://schemas.microsoft.com/office/drawing/2014/main" id="{ED68A0FE-BB64-6A4E-81F3-A9BB996D1F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5612" y="7647200"/>
                <a:ext cx="493627" cy="383259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232" name="Group 231">
                <a:extLst>
                  <a:ext uri="{FF2B5EF4-FFF2-40B4-BE49-F238E27FC236}">
                    <a16:creationId xmlns:a16="http://schemas.microsoft.com/office/drawing/2014/main" id="{264CBA8A-729D-264C-A7EA-3DDCE492A413}"/>
                  </a:ext>
                </a:extLst>
              </p:cNvPr>
              <p:cNvGrpSpPr/>
              <p:nvPr/>
            </p:nvGrpSpPr>
            <p:grpSpPr>
              <a:xfrm>
                <a:off x="7657324" y="5963707"/>
                <a:ext cx="1966460" cy="2032683"/>
                <a:chOff x="7657324" y="5963707"/>
                <a:chExt cx="1966460" cy="2032683"/>
              </a:xfrm>
              <a:grpFill/>
            </p:grpSpPr>
            <p:sp>
              <p:nvSpPr>
                <p:cNvPr id="233" name="Freeform 404">
                  <a:extLst>
                    <a:ext uri="{FF2B5EF4-FFF2-40B4-BE49-F238E27FC236}">
                      <a16:creationId xmlns:a16="http://schemas.microsoft.com/office/drawing/2014/main" id="{36CA7217-BFB7-0647-B028-8882C81E56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821068"/>
                  <a:ext cx="313881" cy="502492"/>
                </a:xfrm>
                <a:custGeom>
                  <a:avLst/>
                  <a:gdLst>
                    <a:gd name="T0" fmla="*/ 7 w 40"/>
                    <a:gd name="T1" fmla="*/ 0 h 60"/>
                    <a:gd name="T2" fmla="*/ 4 w 40"/>
                    <a:gd name="T3" fmla="*/ 3 h 60"/>
                    <a:gd name="T4" fmla="*/ 2 w 40"/>
                    <a:gd name="T5" fmla="*/ 8 h 60"/>
                    <a:gd name="T6" fmla="*/ 5 w 40"/>
                    <a:gd name="T7" fmla="*/ 14 h 60"/>
                    <a:gd name="T8" fmla="*/ 3 w 40"/>
                    <a:gd name="T9" fmla="*/ 18 h 60"/>
                    <a:gd name="T10" fmla="*/ 3 w 40"/>
                    <a:gd name="T11" fmla="*/ 19 h 60"/>
                    <a:gd name="T12" fmla="*/ 2 w 40"/>
                    <a:gd name="T13" fmla="*/ 23 h 60"/>
                    <a:gd name="T14" fmla="*/ 5 w 40"/>
                    <a:gd name="T15" fmla="*/ 23 h 60"/>
                    <a:gd name="T16" fmla="*/ 7 w 40"/>
                    <a:gd name="T17" fmla="*/ 19 h 60"/>
                    <a:gd name="T18" fmla="*/ 7 w 40"/>
                    <a:gd name="T19" fmla="*/ 23 h 60"/>
                    <a:gd name="T20" fmla="*/ 11 w 40"/>
                    <a:gd name="T21" fmla="*/ 27 h 60"/>
                    <a:gd name="T22" fmla="*/ 14 w 40"/>
                    <a:gd name="T23" fmla="*/ 30 h 60"/>
                    <a:gd name="T24" fmla="*/ 16 w 40"/>
                    <a:gd name="T25" fmla="*/ 36 h 60"/>
                    <a:gd name="T26" fmla="*/ 8 w 40"/>
                    <a:gd name="T27" fmla="*/ 39 h 60"/>
                    <a:gd name="T28" fmla="*/ 9 w 40"/>
                    <a:gd name="T29" fmla="*/ 42 h 60"/>
                    <a:gd name="T30" fmla="*/ 5 w 40"/>
                    <a:gd name="T31" fmla="*/ 47 h 60"/>
                    <a:gd name="T32" fmla="*/ 9 w 40"/>
                    <a:gd name="T33" fmla="*/ 48 h 60"/>
                    <a:gd name="T34" fmla="*/ 18 w 40"/>
                    <a:gd name="T35" fmla="*/ 48 h 60"/>
                    <a:gd name="T36" fmla="*/ 10 w 40"/>
                    <a:gd name="T37" fmla="*/ 52 h 60"/>
                    <a:gd name="T38" fmla="*/ 7 w 40"/>
                    <a:gd name="T39" fmla="*/ 55 h 60"/>
                    <a:gd name="T40" fmla="*/ 3 w 40"/>
                    <a:gd name="T41" fmla="*/ 59 h 60"/>
                    <a:gd name="T42" fmla="*/ 5 w 40"/>
                    <a:gd name="T43" fmla="*/ 60 h 60"/>
                    <a:gd name="T44" fmla="*/ 12 w 40"/>
                    <a:gd name="T45" fmla="*/ 57 h 60"/>
                    <a:gd name="T46" fmla="*/ 19 w 40"/>
                    <a:gd name="T47" fmla="*/ 55 h 60"/>
                    <a:gd name="T48" fmla="*/ 27 w 40"/>
                    <a:gd name="T49" fmla="*/ 54 h 60"/>
                    <a:gd name="T50" fmla="*/ 38 w 40"/>
                    <a:gd name="T51" fmla="*/ 51 h 60"/>
                    <a:gd name="T52" fmla="*/ 38 w 40"/>
                    <a:gd name="T53" fmla="*/ 46 h 60"/>
                    <a:gd name="T54" fmla="*/ 32 w 40"/>
                    <a:gd name="T55" fmla="*/ 41 h 60"/>
                    <a:gd name="T56" fmla="*/ 31 w 40"/>
                    <a:gd name="T57" fmla="*/ 36 h 60"/>
                    <a:gd name="T58" fmla="*/ 30 w 40"/>
                    <a:gd name="T59" fmla="*/ 34 h 60"/>
                    <a:gd name="T60" fmla="*/ 23 w 40"/>
                    <a:gd name="T61" fmla="*/ 25 h 60"/>
                    <a:gd name="T62" fmla="*/ 12 w 40"/>
                    <a:gd name="T63" fmla="*/ 18 h 60"/>
                    <a:gd name="T64" fmla="*/ 14 w 40"/>
                    <a:gd name="T65" fmla="*/ 16 h 60"/>
                    <a:gd name="T66" fmla="*/ 21 w 40"/>
                    <a:gd name="T67" fmla="*/ 8 h 60"/>
                    <a:gd name="T68" fmla="*/ 9 w 40"/>
                    <a:gd name="T69" fmla="*/ 7 h 60"/>
                    <a:gd name="T70" fmla="*/ 9 w 40"/>
                    <a:gd name="T71" fmla="*/ 6 h 60"/>
                    <a:gd name="T72" fmla="*/ 15 w 40"/>
                    <a:gd name="T73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0" h="60">
                      <a:moveTo>
                        <a:pt x="15" y="0"/>
                      </a:moveTo>
                      <a:cubicBezTo>
                        <a:pt x="12" y="0"/>
                        <a:pt x="10" y="1"/>
                        <a:pt x="7" y="0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6" y="3"/>
                        <a:pt x="5" y="2"/>
                        <a:pt x="4" y="3"/>
                      </a:cubicBezTo>
                      <a:cubicBezTo>
                        <a:pt x="5" y="2"/>
                        <a:pt x="5" y="4"/>
                        <a:pt x="5" y="4"/>
                      </a:cubicBezTo>
                      <a:cubicBezTo>
                        <a:pt x="4" y="6"/>
                        <a:pt x="1" y="5"/>
                        <a:pt x="2" y="8"/>
                      </a:cubicBezTo>
                      <a:cubicBezTo>
                        <a:pt x="4" y="10"/>
                        <a:pt x="3" y="11"/>
                        <a:pt x="2" y="13"/>
                      </a:cubicBezTo>
                      <a:cubicBezTo>
                        <a:pt x="2" y="15"/>
                        <a:pt x="4" y="15"/>
                        <a:pt x="5" y="14"/>
                      </a:cubicBezTo>
                      <a:cubicBezTo>
                        <a:pt x="4" y="15"/>
                        <a:pt x="5" y="15"/>
                        <a:pt x="5" y="16"/>
                      </a:cubicBezTo>
                      <a:cubicBezTo>
                        <a:pt x="5" y="15"/>
                        <a:pt x="3" y="18"/>
                        <a:pt x="3" y="18"/>
                      </a:cubicBezTo>
                      <a:cubicBezTo>
                        <a:pt x="2" y="18"/>
                        <a:pt x="0" y="18"/>
                        <a:pt x="0" y="20"/>
                      </a:cubicBezTo>
                      <a:cubicBezTo>
                        <a:pt x="1" y="20"/>
                        <a:pt x="2" y="18"/>
                        <a:pt x="3" y="19"/>
                      </a:cubicBezTo>
                      <a:cubicBezTo>
                        <a:pt x="3" y="20"/>
                        <a:pt x="3" y="21"/>
                        <a:pt x="3" y="21"/>
                      </a:cubicBezTo>
                      <a:cubicBezTo>
                        <a:pt x="2" y="22"/>
                        <a:pt x="2" y="23"/>
                        <a:pt x="2" y="23"/>
                      </a:cubicBezTo>
                      <a:cubicBezTo>
                        <a:pt x="2" y="24"/>
                        <a:pt x="3" y="22"/>
                        <a:pt x="4" y="22"/>
                      </a:cubicBezTo>
                      <a:cubicBezTo>
                        <a:pt x="4" y="21"/>
                        <a:pt x="5" y="23"/>
                        <a:pt x="5" y="23"/>
                      </a:cubicBezTo>
                      <a:cubicBezTo>
                        <a:pt x="6" y="23"/>
                        <a:pt x="5" y="19"/>
                        <a:pt x="4" y="19"/>
                      </a:cubicBezTo>
                      <a:cubicBezTo>
                        <a:pt x="5" y="19"/>
                        <a:pt x="7" y="20"/>
                        <a:pt x="7" y="19"/>
                      </a:cubicBezTo>
                      <a:cubicBezTo>
                        <a:pt x="7" y="19"/>
                        <a:pt x="6" y="20"/>
                        <a:pt x="6" y="20"/>
                      </a:cubicBezTo>
                      <a:cubicBezTo>
                        <a:pt x="6" y="21"/>
                        <a:pt x="7" y="22"/>
                        <a:pt x="7" y="23"/>
                      </a:cubicBezTo>
                      <a:cubicBezTo>
                        <a:pt x="7" y="24"/>
                        <a:pt x="4" y="27"/>
                        <a:pt x="7" y="27"/>
                      </a:cubicBezTo>
                      <a:cubicBezTo>
                        <a:pt x="7" y="27"/>
                        <a:pt x="10" y="27"/>
                        <a:pt x="11" y="27"/>
                      </a:cubicBezTo>
                      <a:cubicBezTo>
                        <a:pt x="12" y="26"/>
                        <a:pt x="15" y="26"/>
                        <a:pt x="15" y="26"/>
                      </a:cubicBezTo>
                      <a:cubicBezTo>
                        <a:pt x="14" y="28"/>
                        <a:pt x="13" y="28"/>
                        <a:pt x="14" y="30"/>
                      </a:cubicBezTo>
                      <a:cubicBezTo>
                        <a:pt x="15" y="33"/>
                        <a:pt x="15" y="31"/>
                        <a:pt x="16" y="32"/>
                      </a:cubicBezTo>
                      <a:cubicBezTo>
                        <a:pt x="16" y="33"/>
                        <a:pt x="15" y="35"/>
                        <a:pt x="16" y="36"/>
                      </a:cubicBezTo>
                      <a:cubicBezTo>
                        <a:pt x="17" y="38"/>
                        <a:pt x="14" y="38"/>
                        <a:pt x="13" y="38"/>
                      </a:cubicBezTo>
                      <a:cubicBezTo>
                        <a:pt x="11" y="39"/>
                        <a:pt x="10" y="37"/>
                        <a:pt x="8" y="39"/>
                      </a:cubicBezTo>
                      <a:cubicBezTo>
                        <a:pt x="7" y="41"/>
                        <a:pt x="12" y="40"/>
                        <a:pt x="11" y="41"/>
                      </a:cubicBezTo>
                      <a:cubicBezTo>
                        <a:pt x="11" y="41"/>
                        <a:pt x="9" y="42"/>
                        <a:pt x="9" y="42"/>
                      </a:cubicBezTo>
                      <a:cubicBezTo>
                        <a:pt x="9" y="43"/>
                        <a:pt x="10" y="43"/>
                        <a:pt x="9" y="44"/>
                      </a:cubicBezTo>
                      <a:cubicBezTo>
                        <a:pt x="8" y="45"/>
                        <a:pt x="7" y="46"/>
                        <a:pt x="5" y="47"/>
                      </a:cubicBezTo>
                      <a:cubicBezTo>
                        <a:pt x="4" y="48"/>
                        <a:pt x="6" y="49"/>
                        <a:pt x="6" y="49"/>
                      </a:cubicBezTo>
                      <a:cubicBezTo>
                        <a:pt x="7" y="49"/>
                        <a:pt x="9" y="48"/>
                        <a:pt x="9" y="48"/>
                      </a:cubicBezTo>
                      <a:cubicBezTo>
                        <a:pt x="9" y="49"/>
                        <a:pt x="12" y="49"/>
                        <a:pt x="13" y="50"/>
                      </a:cubicBezTo>
                      <a:cubicBezTo>
                        <a:pt x="15" y="50"/>
                        <a:pt x="17" y="48"/>
                        <a:pt x="18" y="48"/>
                      </a:cubicBezTo>
                      <a:cubicBezTo>
                        <a:pt x="18" y="48"/>
                        <a:pt x="16" y="53"/>
                        <a:pt x="13" y="52"/>
                      </a:cubicBezTo>
                      <a:cubicBezTo>
                        <a:pt x="12" y="51"/>
                        <a:pt x="11" y="52"/>
                        <a:pt x="10" y="52"/>
                      </a:cubicBezTo>
                      <a:cubicBezTo>
                        <a:pt x="8" y="52"/>
                        <a:pt x="9" y="51"/>
                        <a:pt x="8" y="51"/>
                      </a:cubicBezTo>
                      <a:cubicBezTo>
                        <a:pt x="8" y="51"/>
                        <a:pt x="8" y="54"/>
                        <a:pt x="7" y="55"/>
                      </a:cubicBezTo>
                      <a:cubicBezTo>
                        <a:pt x="7" y="55"/>
                        <a:pt x="6" y="56"/>
                        <a:pt x="5" y="57"/>
                      </a:cubicBezTo>
                      <a:cubicBezTo>
                        <a:pt x="5" y="57"/>
                        <a:pt x="3" y="58"/>
                        <a:pt x="3" y="59"/>
                      </a:cubicBezTo>
                      <a:cubicBezTo>
                        <a:pt x="3" y="59"/>
                        <a:pt x="5" y="59"/>
                        <a:pt x="5" y="59"/>
                      </a:cubicBezTo>
                      <a:cubicBezTo>
                        <a:pt x="5" y="59"/>
                        <a:pt x="4" y="59"/>
                        <a:pt x="5" y="60"/>
                      </a:cubicBezTo>
                      <a:cubicBezTo>
                        <a:pt x="5" y="60"/>
                        <a:pt x="7" y="57"/>
                        <a:pt x="8" y="57"/>
                      </a:cubicBezTo>
                      <a:cubicBezTo>
                        <a:pt x="9" y="57"/>
                        <a:pt x="11" y="58"/>
                        <a:pt x="12" y="57"/>
                      </a:cubicBezTo>
                      <a:cubicBezTo>
                        <a:pt x="14" y="57"/>
                        <a:pt x="13" y="55"/>
                        <a:pt x="15" y="55"/>
                      </a:cubicBezTo>
                      <a:cubicBezTo>
                        <a:pt x="16" y="54"/>
                        <a:pt x="17" y="55"/>
                        <a:pt x="19" y="55"/>
                      </a:cubicBezTo>
                      <a:cubicBezTo>
                        <a:pt x="20" y="56"/>
                        <a:pt x="21" y="54"/>
                        <a:pt x="23" y="55"/>
                      </a:cubicBezTo>
                      <a:cubicBezTo>
                        <a:pt x="24" y="56"/>
                        <a:pt x="26" y="55"/>
                        <a:pt x="27" y="54"/>
                      </a:cubicBezTo>
                      <a:cubicBezTo>
                        <a:pt x="29" y="54"/>
                        <a:pt x="32" y="54"/>
                        <a:pt x="34" y="54"/>
                      </a:cubicBezTo>
                      <a:cubicBezTo>
                        <a:pt x="34" y="54"/>
                        <a:pt x="38" y="51"/>
                        <a:pt x="38" y="51"/>
                      </a:cubicBezTo>
                      <a:cubicBezTo>
                        <a:pt x="37" y="50"/>
                        <a:pt x="33" y="51"/>
                        <a:pt x="33" y="50"/>
                      </a:cubicBezTo>
                      <a:cubicBezTo>
                        <a:pt x="33" y="49"/>
                        <a:pt x="37" y="46"/>
                        <a:pt x="38" y="46"/>
                      </a:cubicBezTo>
                      <a:cubicBezTo>
                        <a:pt x="39" y="44"/>
                        <a:pt x="40" y="40"/>
                        <a:pt x="36" y="40"/>
                      </a:cubicBezTo>
                      <a:cubicBezTo>
                        <a:pt x="35" y="40"/>
                        <a:pt x="33" y="41"/>
                        <a:pt x="32" y="41"/>
                      </a:cubicBezTo>
                      <a:cubicBezTo>
                        <a:pt x="30" y="40"/>
                        <a:pt x="32" y="40"/>
                        <a:pt x="32" y="39"/>
                      </a:cubicBezTo>
                      <a:cubicBezTo>
                        <a:pt x="32" y="38"/>
                        <a:pt x="32" y="37"/>
                        <a:pt x="31" y="36"/>
                      </a:cubicBezTo>
                      <a:cubicBezTo>
                        <a:pt x="31" y="36"/>
                        <a:pt x="27" y="35"/>
                        <a:pt x="28" y="34"/>
                      </a:cubicBezTo>
                      <a:cubicBezTo>
                        <a:pt x="28" y="34"/>
                        <a:pt x="30" y="35"/>
                        <a:pt x="30" y="34"/>
                      </a:cubicBezTo>
                      <a:cubicBezTo>
                        <a:pt x="31" y="33"/>
                        <a:pt x="30" y="32"/>
                        <a:pt x="29" y="31"/>
                      </a:cubicBezTo>
                      <a:cubicBezTo>
                        <a:pt x="26" y="29"/>
                        <a:pt x="25" y="29"/>
                        <a:pt x="23" y="25"/>
                      </a:cubicBezTo>
                      <a:cubicBezTo>
                        <a:pt x="22" y="23"/>
                        <a:pt x="21" y="21"/>
                        <a:pt x="18" y="19"/>
                      </a:cubicBezTo>
                      <a:cubicBezTo>
                        <a:pt x="17" y="18"/>
                        <a:pt x="13" y="20"/>
                        <a:pt x="12" y="18"/>
                      </a:cubicBezTo>
                      <a:cubicBezTo>
                        <a:pt x="12" y="18"/>
                        <a:pt x="18" y="17"/>
                        <a:pt x="17" y="16"/>
                      </a:cubicBezTo>
                      <a:cubicBezTo>
                        <a:pt x="17" y="16"/>
                        <a:pt x="15" y="17"/>
                        <a:pt x="14" y="16"/>
                      </a:cubicBezTo>
                      <a:cubicBezTo>
                        <a:pt x="14" y="16"/>
                        <a:pt x="18" y="15"/>
                        <a:pt x="18" y="15"/>
                      </a:cubicBezTo>
                      <a:cubicBezTo>
                        <a:pt x="19" y="14"/>
                        <a:pt x="22" y="9"/>
                        <a:pt x="21" y="8"/>
                      </a:cubicBezTo>
                      <a:cubicBezTo>
                        <a:pt x="20" y="6"/>
                        <a:pt x="17" y="6"/>
                        <a:pt x="15" y="6"/>
                      </a:cubicBezTo>
                      <a:cubicBezTo>
                        <a:pt x="14" y="7"/>
                        <a:pt x="9" y="7"/>
                        <a:pt x="9" y="7"/>
                      </a:cubicBezTo>
                      <a:cubicBezTo>
                        <a:pt x="9" y="7"/>
                        <a:pt x="11" y="6"/>
                        <a:pt x="11" y="6"/>
                      </a:cubicBezTo>
                      <a:cubicBezTo>
                        <a:pt x="11" y="6"/>
                        <a:pt x="9" y="5"/>
                        <a:pt x="9" y="6"/>
                      </a:cubicBezTo>
                      <a:cubicBezTo>
                        <a:pt x="9" y="5"/>
                        <a:pt x="18" y="1"/>
                        <a:pt x="15" y="0"/>
                      </a:cubicBezTo>
                      <a:cubicBezTo>
                        <a:pt x="14" y="0"/>
                        <a:pt x="17" y="1"/>
                        <a:pt x="1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4" name="Freeform 493">
                  <a:extLst>
                    <a:ext uri="{FF2B5EF4-FFF2-40B4-BE49-F238E27FC236}">
                      <a16:creationId xmlns:a16="http://schemas.microsoft.com/office/drawing/2014/main" id="{A72253C3-6BDA-414B-8EA7-1A2C05D9CE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05811" y="7681268"/>
                  <a:ext cx="45606" cy="90845"/>
                </a:xfrm>
                <a:custGeom>
                  <a:avLst/>
                  <a:gdLst>
                    <a:gd name="T0" fmla="*/ 5 w 6"/>
                    <a:gd name="T1" fmla="*/ 1 h 11"/>
                    <a:gd name="T2" fmla="*/ 5 w 6"/>
                    <a:gd name="T3" fmla="*/ 7 h 11"/>
                    <a:gd name="T4" fmla="*/ 3 w 6"/>
                    <a:gd name="T5" fmla="*/ 10 h 11"/>
                    <a:gd name="T6" fmla="*/ 1 w 6"/>
                    <a:gd name="T7" fmla="*/ 4 h 11"/>
                    <a:gd name="T8" fmla="*/ 5 w 6"/>
                    <a:gd name="T9" fmla="*/ 1 h 11"/>
                    <a:gd name="T10" fmla="*/ 5 w 6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5" y="1"/>
                      </a:moveTo>
                      <a:cubicBezTo>
                        <a:pt x="5" y="3"/>
                        <a:pt x="6" y="5"/>
                        <a:pt x="5" y="7"/>
                      </a:cubicBezTo>
                      <a:cubicBezTo>
                        <a:pt x="4" y="8"/>
                        <a:pt x="5" y="11"/>
                        <a:pt x="3" y="10"/>
                      </a:cubicBezTo>
                      <a:cubicBezTo>
                        <a:pt x="1" y="8"/>
                        <a:pt x="0" y="6"/>
                        <a:pt x="1" y="4"/>
                      </a:cubicBezTo>
                      <a:cubicBezTo>
                        <a:pt x="1" y="3"/>
                        <a:pt x="5" y="0"/>
                        <a:pt x="5" y="1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5" name="Freeform 494">
                  <a:extLst>
                    <a:ext uri="{FF2B5EF4-FFF2-40B4-BE49-F238E27FC236}">
                      <a16:creationId xmlns:a16="http://schemas.microsoft.com/office/drawing/2014/main" id="{66949079-A8E3-7246-956B-1A927BF5DF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7763599"/>
                  <a:ext cx="69752" cy="124913"/>
                </a:xfrm>
                <a:custGeom>
                  <a:avLst/>
                  <a:gdLst>
                    <a:gd name="T0" fmla="*/ 7 w 9"/>
                    <a:gd name="T1" fmla="*/ 3 h 15"/>
                    <a:gd name="T2" fmla="*/ 5 w 9"/>
                    <a:gd name="T3" fmla="*/ 2 h 15"/>
                    <a:gd name="T4" fmla="*/ 0 w 9"/>
                    <a:gd name="T5" fmla="*/ 2 h 15"/>
                    <a:gd name="T6" fmla="*/ 1 w 9"/>
                    <a:gd name="T7" fmla="*/ 8 h 15"/>
                    <a:gd name="T8" fmla="*/ 2 w 9"/>
                    <a:gd name="T9" fmla="*/ 13 h 15"/>
                    <a:gd name="T10" fmla="*/ 4 w 9"/>
                    <a:gd name="T11" fmla="*/ 14 h 15"/>
                    <a:gd name="T12" fmla="*/ 8 w 9"/>
                    <a:gd name="T13" fmla="*/ 10 h 15"/>
                    <a:gd name="T14" fmla="*/ 7 w 9"/>
                    <a:gd name="T15" fmla="*/ 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5">
                      <a:moveTo>
                        <a:pt x="7" y="3"/>
                      </a:moveTo>
                      <a:cubicBezTo>
                        <a:pt x="6" y="3"/>
                        <a:pt x="7" y="0"/>
                        <a:pt x="5" y="2"/>
                      </a:cubicBezTo>
                      <a:cubicBezTo>
                        <a:pt x="2" y="4"/>
                        <a:pt x="3" y="4"/>
                        <a:pt x="0" y="2"/>
                      </a:cubicBezTo>
                      <a:cubicBezTo>
                        <a:pt x="0" y="2"/>
                        <a:pt x="1" y="8"/>
                        <a:pt x="1" y="8"/>
                      </a:cubicBezTo>
                      <a:cubicBezTo>
                        <a:pt x="2" y="10"/>
                        <a:pt x="2" y="11"/>
                        <a:pt x="2" y="13"/>
                      </a:cubicBezTo>
                      <a:cubicBezTo>
                        <a:pt x="2" y="14"/>
                        <a:pt x="2" y="15"/>
                        <a:pt x="4" y="14"/>
                      </a:cubicBezTo>
                      <a:cubicBezTo>
                        <a:pt x="6" y="13"/>
                        <a:pt x="8" y="13"/>
                        <a:pt x="8" y="10"/>
                      </a:cubicBezTo>
                      <a:cubicBezTo>
                        <a:pt x="8" y="9"/>
                        <a:pt x="9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6" name="Freeform 495">
                  <a:extLst>
                    <a:ext uri="{FF2B5EF4-FFF2-40B4-BE49-F238E27FC236}">
                      <a16:creationId xmlns:a16="http://schemas.microsoft.com/office/drawing/2014/main" id="{5F3105B6-D75D-0F43-89D0-B3D73536B9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5" y="7914061"/>
                  <a:ext cx="126088" cy="82329"/>
                </a:xfrm>
                <a:custGeom>
                  <a:avLst/>
                  <a:gdLst>
                    <a:gd name="T0" fmla="*/ 5 w 16"/>
                    <a:gd name="T1" fmla="*/ 1 h 10"/>
                    <a:gd name="T2" fmla="*/ 0 w 16"/>
                    <a:gd name="T3" fmla="*/ 2 h 10"/>
                    <a:gd name="T4" fmla="*/ 3 w 16"/>
                    <a:gd name="T5" fmla="*/ 5 h 10"/>
                    <a:gd name="T6" fmla="*/ 8 w 16"/>
                    <a:gd name="T7" fmla="*/ 7 h 10"/>
                    <a:gd name="T8" fmla="*/ 14 w 16"/>
                    <a:gd name="T9" fmla="*/ 8 h 10"/>
                    <a:gd name="T10" fmla="*/ 13 w 16"/>
                    <a:gd name="T11" fmla="*/ 4 h 10"/>
                    <a:gd name="T12" fmla="*/ 15 w 16"/>
                    <a:gd name="T13" fmla="*/ 1 h 10"/>
                    <a:gd name="T14" fmla="*/ 11 w 16"/>
                    <a:gd name="T15" fmla="*/ 1 h 10"/>
                    <a:gd name="T16" fmla="*/ 5 w 16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">
                      <a:moveTo>
                        <a:pt x="5" y="1"/>
                      </a:moveTo>
                      <a:cubicBezTo>
                        <a:pt x="4" y="1"/>
                        <a:pt x="1" y="1"/>
                        <a:pt x="0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10" y="8"/>
                        <a:pt x="12" y="10"/>
                        <a:pt x="14" y="8"/>
                      </a:cubicBezTo>
                      <a:cubicBezTo>
                        <a:pt x="16" y="7"/>
                        <a:pt x="12" y="6"/>
                        <a:pt x="13" y="4"/>
                      </a:cubicBezTo>
                      <a:cubicBezTo>
                        <a:pt x="13" y="4"/>
                        <a:pt x="16" y="2"/>
                        <a:pt x="15" y="1"/>
                      </a:cubicBezTo>
                      <a:cubicBezTo>
                        <a:pt x="15" y="0"/>
                        <a:pt x="11" y="1"/>
                        <a:pt x="11" y="1"/>
                      </a:cubicBezTo>
                      <a:cubicBezTo>
                        <a:pt x="9" y="2"/>
                        <a:pt x="7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7" name="Freeform 498">
                  <a:extLst>
                    <a:ext uri="{FF2B5EF4-FFF2-40B4-BE49-F238E27FC236}">
                      <a16:creationId xmlns:a16="http://schemas.microsoft.com/office/drawing/2014/main" id="{8140A0EE-404A-2246-95B9-DEA8142AFF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7488" y="6812552"/>
                  <a:ext cx="56338" cy="59618"/>
                </a:xfrm>
                <a:custGeom>
                  <a:avLst/>
                  <a:gdLst>
                    <a:gd name="T0" fmla="*/ 1 w 7"/>
                    <a:gd name="T1" fmla="*/ 4 h 7"/>
                    <a:gd name="T2" fmla="*/ 1 w 7"/>
                    <a:gd name="T3" fmla="*/ 1 h 7"/>
                    <a:gd name="T4" fmla="*/ 7 w 7"/>
                    <a:gd name="T5" fmla="*/ 1 h 7"/>
                    <a:gd name="T6" fmla="*/ 1 w 7"/>
                    <a:gd name="T7" fmla="*/ 4 h 7"/>
                    <a:gd name="T8" fmla="*/ 1 w 7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7">
                      <a:moveTo>
                        <a:pt x="1" y="4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1"/>
                        <a:pt x="7" y="0"/>
                        <a:pt x="7" y="1"/>
                      </a:cubicBezTo>
                      <a:cubicBezTo>
                        <a:pt x="7" y="2"/>
                        <a:pt x="2" y="6"/>
                        <a:pt x="1" y="4"/>
                      </a:cubicBezTo>
                      <a:cubicBezTo>
                        <a:pt x="1" y="1"/>
                        <a:pt x="2" y="7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8" name="Freeform 499">
                  <a:extLst>
                    <a:ext uri="{FF2B5EF4-FFF2-40B4-BE49-F238E27FC236}">
                      <a16:creationId xmlns:a16="http://schemas.microsoft.com/office/drawing/2014/main" id="{FE340712-E97D-624A-B554-53D7403547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5536" y="6789841"/>
                  <a:ext cx="40241" cy="22711"/>
                </a:xfrm>
                <a:custGeom>
                  <a:avLst/>
                  <a:gdLst>
                    <a:gd name="T0" fmla="*/ 3 w 5"/>
                    <a:gd name="T1" fmla="*/ 2 h 3"/>
                    <a:gd name="T2" fmla="*/ 0 w 5"/>
                    <a:gd name="T3" fmla="*/ 1 h 3"/>
                    <a:gd name="T4" fmla="*/ 4 w 5"/>
                    <a:gd name="T5" fmla="*/ 1 h 3"/>
                    <a:gd name="T6" fmla="*/ 3 w 5"/>
                    <a:gd name="T7" fmla="*/ 2 h 3"/>
                    <a:gd name="T8" fmla="*/ 3 w 5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3">
                      <a:moveTo>
                        <a:pt x="3" y="2"/>
                      </a:moveTo>
                      <a:cubicBezTo>
                        <a:pt x="2" y="2"/>
                        <a:pt x="0" y="1"/>
                        <a:pt x="0" y="1"/>
                      </a:cubicBezTo>
                      <a:cubicBezTo>
                        <a:pt x="0" y="1"/>
                        <a:pt x="4" y="0"/>
                        <a:pt x="4" y="1"/>
                      </a:cubicBezTo>
                      <a:cubicBezTo>
                        <a:pt x="5" y="2"/>
                        <a:pt x="4" y="3"/>
                        <a:pt x="3" y="2"/>
                      </a:cubicBezTo>
                      <a:cubicBezTo>
                        <a:pt x="1" y="2"/>
                        <a:pt x="5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9" name="Freeform 500">
                  <a:extLst>
                    <a:ext uri="{FF2B5EF4-FFF2-40B4-BE49-F238E27FC236}">
                      <a16:creationId xmlns:a16="http://schemas.microsoft.com/office/drawing/2014/main" id="{8C7BAF0F-4EE1-CC42-96CE-FCE29601B8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1887" y="6846618"/>
                  <a:ext cx="45606" cy="82329"/>
                </a:xfrm>
                <a:custGeom>
                  <a:avLst/>
                  <a:gdLst>
                    <a:gd name="T0" fmla="*/ 6 w 6"/>
                    <a:gd name="T1" fmla="*/ 2 h 10"/>
                    <a:gd name="T2" fmla="*/ 3 w 6"/>
                    <a:gd name="T3" fmla="*/ 9 h 10"/>
                    <a:gd name="T4" fmla="*/ 6 w 6"/>
                    <a:gd name="T5" fmla="*/ 2 h 10"/>
                    <a:gd name="T6" fmla="*/ 6 w 6"/>
                    <a:gd name="T7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0">
                      <a:moveTo>
                        <a:pt x="6" y="2"/>
                      </a:moveTo>
                      <a:cubicBezTo>
                        <a:pt x="6" y="0"/>
                        <a:pt x="0" y="10"/>
                        <a:pt x="3" y="9"/>
                      </a:cubicBezTo>
                      <a:cubicBezTo>
                        <a:pt x="4" y="9"/>
                        <a:pt x="6" y="3"/>
                        <a:pt x="6" y="2"/>
                      </a:cubicBezTo>
                      <a:cubicBezTo>
                        <a:pt x="6" y="1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0" name="Freeform 501">
                  <a:extLst>
                    <a:ext uri="{FF2B5EF4-FFF2-40B4-BE49-F238E27FC236}">
                      <a16:creationId xmlns:a16="http://schemas.microsoft.com/office/drawing/2014/main" id="{AA5C79A9-2789-7348-B9D0-EA86191CFB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2" y="6704671"/>
                  <a:ext cx="32193" cy="34068"/>
                </a:xfrm>
                <a:custGeom>
                  <a:avLst/>
                  <a:gdLst>
                    <a:gd name="T0" fmla="*/ 3 w 4"/>
                    <a:gd name="T1" fmla="*/ 3 h 4"/>
                    <a:gd name="T2" fmla="*/ 1 w 4"/>
                    <a:gd name="T3" fmla="*/ 1 h 4"/>
                    <a:gd name="T4" fmla="*/ 3 w 4"/>
                    <a:gd name="T5" fmla="*/ 0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3"/>
                        <a:pt x="0" y="2"/>
                        <a:pt x="1" y="1"/>
                      </a:cubicBezTo>
                      <a:cubicBezTo>
                        <a:pt x="2" y="1"/>
                        <a:pt x="3" y="0"/>
                        <a:pt x="3" y="0"/>
                      </a:cubicBezTo>
                      <a:cubicBezTo>
                        <a:pt x="4" y="0"/>
                        <a:pt x="4" y="2"/>
                        <a:pt x="3" y="3"/>
                      </a:cubicBezTo>
                      <a:cubicBezTo>
                        <a:pt x="2" y="4"/>
                        <a:pt x="4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1" name="Freeform 502">
                  <a:extLst>
                    <a:ext uri="{FF2B5EF4-FFF2-40B4-BE49-F238E27FC236}">
                      <a16:creationId xmlns:a16="http://schemas.microsoft.com/office/drawing/2014/main" id="{41979C86-9275-CD41-846D-8DF0A60A70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7" y="6963014"/>
                  <a:ext cx="45606" cy="76652"/>
                </a:xfrm>
                <a:custGeom>
                  <a:avLst/>
                  <a:gdLst>
                    <a:gd name="T0" fmla="*/ 6 w 6"/>
                    <a:gd name="T1" fmla="*/ 2 h 9"/>
                    <a:gd name="T2" fmla="*/ 6 w 6"/>
                    <a:gd name="T3" fmla="*/ 4 h 9"/>
                    <a:gd name="T4" fmla="*/ 5 w 6"/>
                    <a:gd name="T5" fmla="*/ 9 h 9"/>
                    <a:gd name="T6" fmla="*/ 0 w 6"/>
                    <a:gd name="T7" fmla="*/ 3 h 9"/>
                    <a:gd name="T8" fmla="*/ 3 w 6"/>
                    <a:gd name="T9" fmla="*/ 3 h 9"/>
                    <a:gd name="T10" fmla="*/ 6 w 6"/>
                    <a:gd name="T11" fmla="*/ 2 h 9"/>
                    <a:gd name="T12" fmla="*/ 6 w 6"/>
                    <a:gd name="T1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9">
                      <a:moveTo>
                        <a:pt x="6" y="2"/>
                      </a:moveTo>
                      <a:cubicBezTo>
                        <a:pt x="6" y="1"/>
                        <a:pt x="6" y="4"/>
                        <a:pt x="6" y="4"/>
                      </a:cubicBezTo>
                      <a:cubicBezTo>
                        <a:pt x="6" y="6"/>
                        <a:pt x="6" y="8"/>
                        <a:pt x="5" y="9"/>
                      </a:cubicBezTo>
                      <a:cubicBezTo>
                        <a:pt x="5" y="9"/>
                        <a:pt x="0" y="5"/>
                        <a:pt x="0" y="3"/>
                      </a:cubicBezTo>
                      <a:cubicBezTo>
                        <a:pt x="0" y="3"/>
                        <a:pt x="2" y="2"/>
                        <a:pt x="3" y="3"/>
                      </a:cubicBezTo>
                      <a:cubicBezTo>
                        <a:pt x="4" y="4"/>
                        <a:pt x="5" y="4"/>
                        <a:pt x="6" y="2"/>
                      </a:cubicBezTo>
                      <a:cubicBezTo>
                        <a:pt x="6" y="0"/>
                        <a:pt x="6" y="3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2" name="Freeform 503">
                  <a:extLst>
                    <a:ext uri="{FF2B5EF4-FFF2-40B4-BE49-F238E27FC236}">
                      <a16:creationId xmlns:a16="http://schemas.microsoft.com/office/drawing/2014/main" id="{05E22DA3-6ECE-0148-880D-260A5092B7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1421" y="6980048"/>
                  <a:ext cx="64385" cy="68133"/>
                </a:xfrm>
                <a:custGeom>
                  <a:avLst/>
                  <a:gdLst>
                    <a:gd name="T0" fmla="*/ 6 w 8"/>
                    <a:gd name="T1" fmla="*/ 7 h 8"/>
                    <a:gd name="T2" fmla="*/ 1 w 8"/>
                    <a:gd name="T3" fmla="*/ 4 h 8"/>
                    <a:gd name="T4" fmla="*/ 6 w 8"/>
                    <a:gd name="T5" fmla="*/ 7 h 8"/>
                    <a:gd name="T6" fmla="*/ 6 w 8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8">
                      <a:moveTo>
                        <a:pt x="6" y="7"/>
                      </a:moveTo>
                      <a:cubicBezTo>
                        <a:pt x="5" y="8"/>
                        <a:pt x="0" y="5"/>
                        <a:pt x="1" y="4"/>
                      </a:cubicBezTo>
                      <a:cubicBezTo>
                        <a:pt x="3" y="0"/>
                        <a:pt x="8" y="5"/>
                        <a:pt x="6" y="7"/>
                      </a:cubicBezTo>
                      <a:cubicBezTo>
                        <a:pt x="5" y="8"/>
                        <a:pt x="7" y="6"/>
                        <a:pt x="6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3" name="Freeform 504">
                  <a:extLst>
                    <a:ext uri="{FF2B5EF4-FFF2-40B4-BE49-F238E27FC236}">
                      <a16:creationId xmlns:a16="http://schemas.microsoft.com/office/drawing/2014/main" id="{F648C6E7-8795-5647-924D-29C4114AD7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9729" y="7840248"/>
                  <a:ext cx="37559" cy="31230"/>
                </a:xfrm>
                <a:custGeom>
                  <a:avLst/>
                  <a:gdLst>
                    <a:gd name="T0" fmla="*/ 4 w 5"/>
                    <a:gd name="T1" fmla="*/ 2 h 4"/>
                    <a:gd name="T2" fmla="*/ 3 w 5"/>
                    <a:gd name="T3" fmla="*/ 3 h 4"/>
                    <a:gd name="T4" fmla="*/ 0 w 5"/>
                    <a:gd name="T5" fmla="*/ 2 h 4"/>
                    <a:gd name="T6" fmla="*/ 4 w 5"/>
                    <a:gd name="T7" fmla="*/ 0 h 4"/>
                    <a:gd name="T8" fmla="*/ 4 w 5"/>
                    <a:gd name="T9" fmla="*/ 2 h 4"/>
                    <a:gd name="T10" fmla="*/ 4 w 5"/>
                    <a:gd name="T11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2"/>
                      </a:moveTo>
                      <a:cubicBezTo>
                        <a:pt x="5" y="1"/>
                        <a:pt x="4" y="4"/>
                        <a:pt x="3" y="3"/>
                      </a:cubicBezTo>
                      <a:cubicBezTo>
                        <a:pt x="3" y="3"/>
                        <a:pt x="0" y="2"/>
                        <a:pt x="0" y="2"/>
                      </a:cubicBezTo>
                      <a:cubicBezTo>
                        <a:pt x="0" y="2"/>
                        <a:pt x="3" y="0"/>
                        <a:pt x="4" y="0"/>
                      </a:cubicBezTo>
                      <a:cubicBezTo>
                        <a:pt x="4" y="0"/>
                        <a:pt x="3" y="2"/>
                        <a:pt x="4" y="2"/>
                      </a:cubicBezTo>
                      <a:cubicBezTo>
                        <a:pt x="5" y="1"/>
                        <a:pt x="3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4" name="Freeform 505">
                  <a:extLst>
                    <a:ext uri="{FF2B5EF4-FFF2-40B4-BE49-F238E27FC236}">
                      <a16:creationId xmlns:a16="http://schemas.microsoft.com/office/drawing/2014/main" id="{792F38A1-8F4B-434B-94D7-71C53776C2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3409" y="6821068"/>
                  <a:ext cx="48288" cy="51099"/>
                </a:xfrm>
                <a:custGeom>
                  <a:avLst/>
                  <a:gdLst>
                    <a:gd name="T0" fmla="*/ 5 w 6"/>
                    <a:gd name="T1" fmla="*/ 1 h 6"/>
                    <a:gd name="T2" fmla="*/ 4 w 6"/>
                    <a:gd name="T3" fmla="*/ 5 h 6"/>
                    <a:gd name="T4" fmla="*/ 1 w 6"/>
                    <a:gd name="T5" fmla="*/ 5 h 6"/>
                    <a:gd name="T6" fmla="*/ 5 w 6"/>
                    <a:gd name="T7" fmla="*/ 1 h 6"/>
                    <a:gd name="T8" fmla="*/ 5 w 6"/>
                    <a:gd name="T9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5" y="1"/>
                      </a:moveTo>
                      <a:cubicBezTo>
                        <a:pt x="6" y="2"/>
                        <a:pt x="4" y="3"/>
                        <a:pt x="4" y="5"/>
                      </a:cubicBezTo>
                      <a:cubicBezTo>
                        <a:pt x="3" y="6"/>
                        <a:pt x="2" y="6"/>
                        <a:pt x="1" y="5"/>
                      </a:cubicBezTo>
                      <a:cubicBezTo>
                        <a:pt x="0" y="4"/>
                        <a:pt x="5" y="0"/>
                        <a:pt x="5" y="1"/>
                      </a:cubicBezTo>
                      <a:cubicBezTo>
                        <a:pt x="6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5" name="Freeform 506">
                  <a:extLst>
                    <a:ext uri="{FF2B5EF4-FFF2-40B4-BE49-F238E27FC236}">
                      <a16:creationId xmlns:a16="http://schemas.microsoft.com/office/drawing/2014/main" id="{CD681889-153F-0C4A-9CE8-9EE4183F57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7559" y="6880685"/>
                  <a:ext cx="24144" cy="25550"/>
                </a:xfrm>
                <a:custGeom>
                  <a:avLst/>
                  <a:gdLst>
                    <a:gd name="T0" fmla="*/ 3 w 3"/>
                    <a:gd name="T1" fmla="*/ 1 h 3"/>
                    <a:gd name="T2" fmla="*/ 0 w 3"/>
                    <a:gd name="T3" fmla="*/ 2 h 3"/>
                    <a:gd name="T4" fmla="*/ 2 w 3"/>
                    <a:gd name="T5" fmla="*/ 3 h 3"/>
                    <a:gd name="T6" fmla="*/ 3 w 3"/>
                    <a:gd name="T7" fmla="*/ 1 h 3"/>
                    <a:gd name="T8" fmla="*/ 3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3" y="1"/>
                      </a:moveTo>
                      <a:cubicBezTo>
                        <a:pt x="2" y="1"/>
                        <a:pt x="0" y="1"/>
                        <a:pt x="0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ubicBezTo>
                        <a:pt x="3" y="3"/>
                        <a:pt x="3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6" name="Freeform 507">
                  <a:extLst>
                    <a:ext uri="{FF2B5EF4-FFF2-40B4-BE49-F238E27FC236}">
                      <a16:creationId xmlns:a16="http://schemas.microsoft.com/office/drawing/2014/main" id="{B0A88C6C-5C94-7447-8699-AB12AC4412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06238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7" name="Freeform 508">
                  <a:extLst>
                    <a:ext uri="{FF2B5EF4-FFF2-40B4-BE49-F238E27FC236}">
                      <a16:creationId xmlns:a16="http://schemas.microsoft.com/office/drawing/2014/main" id="{7A832FB7-D293-AF41-8262-D64CE518EF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28949"/>
                  <a:ext cx="8048" cy="17034"/>
                </a:xfrm>
                <a:custGeom>
                  <a:avLst/>
                  <a:gdLst>
                    <a:gd name="T0" fmla="*/ 1 w 1"/>
                    <a:gd name="T1" fmla="*/ 0 h 2"/>
                    <a:gd name="T2" fmla="*/ 0 w 1"/>
                    <a:gd name="T3" fmla="*/ 2 h 2"/>
                    <a:gd name="T4" fmla="*/ 1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0"/>
                      </a:moveTo>
                      <a:cubicBezTo>
                        <a:pt x="1" y="1"/>
                        <a:pt x="0" y="2"/>
                        <a:pt x="0" y="2"/>
                      </a:cubicBezTo>
                      <a:cubicBezTo>
                        <a:pt x="1" y="2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8" name="Freeform 509">
                  <a:extLst>
                    <a:ext uri="{FF2B5EF4-FFF2-40B4-BE49-F238E27FC236}">
                      <a16:creationId xmlns:a16="http://schemas.microsoft.com/office/drawing/2014/main" id="{9B2898C0-DF19-6F4E-B79A-7333886FA7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45981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9" name="Freeform 510">
                  <a:extLst>
                    <a:ext uri="{FF2B5EF4-FFF2-40B4-BE49-F238E27FC236}">
                      <a16:creationId xmlns:a16="http://schemas.microsoft.com/office/drawing/2014/main" id="{F547BEDA-00F0-AB44-BE67-B92DADF580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406" y="7070893"/>
                  <a:ext cx="8048" cy="17034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0" name="Freeform 511">
                  <a:extLst>
                    <a:ext uri="{FF2B5EF4-FFF2-40B4-BE49-F238E27FC236}">
                      <a16:creationId xmlns:a16="http://schemas.microsoft.com/office/drawing/2014/main" id="{A0F86D2A-64A1-F247-97C9-BC11CE8753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1448" y="6696156"/>
                  <a:ext cx="16097" cy="34068"/>
                </a:xfrm>
                <a:custGeom>
                  <a:avLst/>
                  <a:gdLst>
                    <a:gd name="T0" fmla="*/ 1 w 2"/>
                    <a:gd name="T1" fmla="*/ 4 h 4"/>
                    <a:gd name="T2" fmla="*/ 2 w 2"/>
                    <a:gd name="T3" fmla="*/ 1 h 4"/>
                    <a:gd name="T4" fmla="*/ 1 w 2"/>
                    <a:gd name="T5" fmla="*/ 4 h 4"/>
                    <a:gd name="T6" fmla="*/ 1 w 2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4">
                      <a:moveTo>
                        <a:pt x="1" y="4"/>
                      </a:moveTo>
                      <a:cubicBezTo>
                        <a:pt x="0" y="3"/>
                        <a:pt x="0" y="1"/>
                        <a:pt x="2" y="1"/>
                      </a:cubicBezTo>
                      <a:cubicBezTo>
                        <a:pt x="2" y="0"/>
                        <a:pt x="2" y="4"/>
                        <a:pt x="1" y="4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1" name="Rectangle 613">
                  <a:extLst>
                    <a:ext uri="{FF2B5EF4-FFF2-40B4-BE49-F238E27FC236}">
                      <a16:creationId xmlns:a16="http://schemas.microsoft.com/office/drawing/2014/main" id="{1DD03105-6D13-D34A-9864-2C5202E34B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703599" y="6170950"/>
                  <a:ext cx="2684" cy="2841"/>
                </a:xfrm>
                <a:prstGeom prst="rect">
                  <a:avLst/>
                </a:pr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2" name="Freeform 645">
                  <a:extLst>
                    <a:ext uri="{FF2B5EF4-FFF2-40B4-BE49-F238E27FC236}">
                      <a16:creationId xmlns:a16="http://schemas.microsoft.com/office/drawing/2014/main" id="{8DB7E892-7108-D14F-8CE0-111CFDB1F0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4" y="7255426"/>
                  <a:ext cx="244133" cy="141949"/>
                </a:xfrm>
                <a:custGeom>
                  <a:avLst/>
                  <a:gdLst>
                    <a:gd name="T0" fmla="*/ 10 w 31"/>
                    <a:gd name="T1" fmla="*/ 17 h 17"/>
                    <a:gd name="T2" fmla="*/ 13 w 31"/>
                    <a:gd name="T3" fmla="*/ 14 h 17"/>
                    <a:gd name="T4" fmla="*/ 18 w 31"/>
                    <a:gd name="T5" fmla="*/ 16 h 17"/>
                    <a:gd name="T6" fmla="*/ 21 w 31"/>
                    <a:gd name="T7" fmla="*/ 16 h 17"/>
                    <a:gd name="T8" fmla="*/ 23 w 31"/>
                    <a:gd name="T9" fmla="*/ 15 h 17"/>
                    <a:gd name="T10" fmla="*/ 29 w 31"/>
                    <a:gd name="T11" fmla="*/ 11 h 17"/>
                    <a:gd name="T12" fmla="*/ 27 w 31"/>
                    <a:gd name="T13" fmla="*/ 7 h 17"/>
                    <a:gd name="T14" fmla="*/ 21 w 31"/>
                    <a:gd name="T15" fmla="*/ 5 h 17"/>
                    <a:gd name="T16" fmla="*/ 17 w 31"/>
                    <a:gd name="T17" fmla="*/ 3 h 17"/>
                    <a:gd name="T18" fmla="*/ 13 w 31"/>
                    <a:gd name="T19" fmla="*/ 0 h 17"/>
                    <a:gd name="T20" fmla="*/ 11 w 31"/>
                    <a:gd name="T21" fmla="*/ 2 h 17"/>
                    <a:gd name="T22" fmla="*/ 8 w 31"/>
                    <a:gd name="T23" fmla="*/ 2 h 17"/>
                    <a:gd name="T24" fmla="*/ 0 w 31"/>
                    <a:gd name="T25" fmla="*/ 6 h 17"/>
                    <a:gd name="T26" fmla="*/ 2 w 31"/>
                    <a:gd name="T27" fmla="*/ 10 h 17"/>
                    <a:gd name="T28" fmla="*/ 4 w 31"/>
                    <a:gd name="T29" fmla="*/ 13 h 17"/>
                    <a:gd name="T30" fmla="*/ 10 w 31"/>
                    <a:gd name="T31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" h="17">
                      <a:moveTo>
                        <a:pt x="10" y="17"/>
                      </a:moveTo>
                      <a:cubicBezTo>
                        <a:pt x="12" y="17"/>
                        <a:pt x="11" y="14"/>
                        <a:pt x="13" y="14"/>
                      </a:cubicBezTo>
                      <a:cubicBezTo>
                        <a:pt x="15" y="14"/>
                        <a:pt x="16" y="16"/>
                        <a:pt x="18" y="16"/>
                      </a:cubicBezTo>
                      <a:cubicBezTo>
                        <a:pt x="19" y="16"/>
                        <a:pt x="20" y="16"/>
                        <a:pt x="21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6" y="14"/>
                        <a:pt x="27" y="13"/>
                        <a:pt x="29" y="11"/>
                      </a:cubicBezTo>
                      <a:cubicBezTo>
                        <a:pt x="31" y="9"/>
                        <a:pt x="29" y="8"/>
                        <a:pt x="27" y="7"/>
                      </a:cubicBezTo>
                      <a:cubicBezTo>
                        <a:pt x="25" y="6"/>
                        <a:pt x="22" y="3"/>
                        <a:pt x="21" y="5"/>
                      </a:cubicBezTo>
                      <a:cubicBezTo>
                        <a:pt x="19" y="8"/>
                        <a:pt x="18" y="4"/>
                        <a:pt x="17" y="3"/>
                      </a:cubicBezTo>
                      <a:cubicBezTo>
                        <a:pt x="16" y="2"/>
                        <a:pt x="13" y="3"/>
                        <a:pt x="13" y="0"/>
                      </a:cubicBezTo>
                      <a:cubicBezTo>
                        <a:pt x="13" y="1"/>
                        <a:pt x="12" y="3"/>
                        <a:pt x="11" y="2"/>
                      </a:cubicBezTo>
                      <a:cubicBezTo>
                        <a:pt x="9" y="0"/>
                        <a:pt x="9" y="0"/>
                        <a:pt x="8" y="2"/>
                      </a:cubicBezTo>
                      <a:cubicBezTo>
                        <a:pt x="7" y="3"/>
                        <a:pt x="0" y="5"/>
                        <a:pt x="0" y="6"/>
                      </a:cubicBezTo>
                      <a:cubicBezTo>
                        <a:pt x="0" y="6"/>
                        <a:pt x="1" y="9"/>
                        <a:pt x="2" y="10"/>
                      </a:cubicBezTo>
                      <a:cubicBezTo>
                        <a:pt x="2" y="11"/>
                        <a:pt x="3" y="12"/>
                        <a:pt x="4" y="13"/>
                      </a:cubicBezTo>
                      <a:cubicBezTo>
                        <a:pt x="6" y="14"/>
                        <a:pt x="8" y="17"/>
                        <a:pt x="10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3" name="Freeform 646">
                  <a:extLst>
                    <a:ext uri="{FF2B5EF4-FFF2-40B4-BE49-F238E27FC236}">
                      <a16:creationId xmlns:a16="http://schemas.microsoft.com/office/drawing/2014/main" id="{0EB7E728-49D3-744B-8223-F51EC85945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43371" y="7371822"/>
                  <a:ext cx="292418" cy="133431"/>
                </a:xfrm>
                <a:custGeom>
                  <a:avLst/>
                  <a:gdLst>
                    <a:gd name="T0" fmla="*/ 32 w 37"/>
                    <a:gd name="T1" fmla="*/ 2 h 16"/>
                    <a:gd name="T2" fmla="*/ 27 w 37"/>
                    <a:gd name="T3" fmla="*/ 0 h 16"/>
                    <a:gd name="T4" fmla="*/ 24 w 37"/>
                    <a:gd name="T5" fmla="*/ 3 h 16"/>
                    <a:gd name="T6" fmla="*/ 20 w 37"/>
                    <a:gd name="T7" fmla="*/ 3 h 16"/>
                    <a:gd name="T8" fmla="*/ 17 w 37"/>
                    <a:gd name="T9" fmla="*/ 7 h 16"/>
                    <a:gd name="T10" fmla="*/ 16 w 37"/>
                    <a:gd name="T11" fmla="*/ 9 h 16"/>
                    <a:gd name="T12" fmla="*/ 13 w 37"/>
                    <a:gd name="T13" fmla="*/ 9 h 16"/>
                    <a:gd name="T14" fmla="*/ 9 w 37"/>
                    <a:gd name="T15" fmla="*/ 10 h 16"/>
                    <a:gd name="T16" fmla="*/ 5 w 37"/>
                    <a:gd name="T17" fmla="*/ 11 h 16"/>
                    <a:gd name="T18" fmla="*/ 0 w 37"/>
                    <a:gd name="T19" fmla="*/ 9 h 16"/>
                    <a:gd name="T20" fmla="*/ 4 w 37"/>
                    <a:gd name="T21" fmla="*/ 13 h 16"/>
                    <a:gd name="T22" fmla="*/ 6 w 37"/>
                    <a:gd name="T23" fmla="*/ 13 h 16"/>
                    <a:gd name="T24" fmla="*/ 8 w 37"/>
                    <a:gd name="T25" fmla="*/ 14 h 16"/>
                    <a:gd name="T26" fmla="*/ 12 w 37"/>
                    <a:gd name="T27" fmla="*/ 13 h 16"/>
                    <a:gd name="T28" fmla="*/ 15 w 37"/>
                    <a:gd name="T29" fmla="*/ 15 h 16"/>
                    <a:gd name="T30" fmla="*/ 22 w 37"/>
                    <a:gd name="T31" fmla="*/ 16 h 16"/>
                    <a:gd name="T32" fmla="*/ 29 w 37"/>
                    <a:gd name="T33" fmla="*/ 14 h 16"/>
                    <a:gd name="T34" fmla="*/ 33 w 37"/>
                    <a:gd name="T35" fmla="*/ 12 h 16"/>
                    <a:gd name="T36" fmla="*/ 34 w 37"/>
                    <a:gd name="T37" fmla="*/ 9 h 16"/>
                    <a:gd name="T38" fmla="*/ 36 w 37"/>
                    <a:gd name="T39" fmla="*/ 8 h 16"/>
                    <a:gd name="T40" fmla="*/ 36 w 37"/>
                    <a:gd name="T41" fmla="*/ 2 h 16"/>
                    <a:gd name="T42" fmla="*/ 32 w 37"/>
                    <a:gd name="T43" fmla="*/ 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7" h="16">
                      <a:moveTo>
                        <a:pt x="32" y="2"/>
                      </a:moveTo>
                      <a:cubicBezTo>
                        <a:pt x="30" y="2"/>
                        <a:pt x="28" y="0"/>
                        <a:pt x="27" y="0"/>
                      </a:cubicBezTo>
                      <a:cubicBezTo>
                        <a:pt x="25" y="0"/>
                        <a:pt x="26" y="3"/>
                        <a:pt x="24" y="3"/>
                      </a:cubicBezTo>
                      <a:cubicBezTo>
                        <a:pt x="22" y="3"/>
                        <a:pt x="22" y="2"/>
                        <a:pt x="20" y="3"/>
                      </a:cubicBezTo>
                      <a:cubicBezTo>
                        <a:pt x="20" y="3"/>
                        <a:pt x="16" y="6"/>
                        <a:pt x="17" y="7"/>
                      </a:cubicBezTo>
                      <a:cubicBezTo>
                        <a:pt x="17" y="8"/>
                        <a:pt x="19" y="10"/>
                        <a:pt x="16" y="9"/>
                      </a:cubicBezTo>
                      <a:cubicBezTo>
                        <a:pt x="15" y="9"/>
                        <a:pt x="14" y="8"/>
                        <a:pt x="13" y="9"/>
                      </a:cubicBezTo>
                      <a:cubicBezTo>
                        <a:pt x="12" y="9"/>
                        <a:pt x="10" y="10"/>
                        <a:pt x="9" y="10"/>
                      </a:cubicBezTo>
                      <a:cubicBezTo>
                        <a:pt x="7" y="10"/>
                        <a:pt x="6" y="8"/>
                        <a:pt x="5" y="11"/>
                      </a:cubicBezTo>
                      <a:cubicBezTo>
                        <a:pt x="5" y="11"/>
                        <a:pt x="1" y="9"/>
                        <a:pt x="0" y="9"/>
                      </a:cubicBezTo>
                      <a:cubicBezTo>
                        <a:pt x="0" y="11"/>
                        <a:pt x="1" y="12"/>
                        <a:pt x="4" y="13"/>
                      </a:cubicBezTo>
                      <a:cubicBezTo>
                        <a:pt x="5" y="13"/>
                        <a:pt x="5" y="13"/>
                        <a:pt x="6" y="13"/>
                      </a:cubicBezTo>
                      <a:cubicBezTo>
                        <a:pt x="7" y="13"/>
                        <a:pt x="7" y="15"/>
                        <a:pt x="8" y="14"/>
                      </a:cubicBezTo>
                      <a:cubicBezTo>
                        <a:pt x="10" y="13"/>
                        <a:pt x="10" y="13"/>
                        <a:pt x="12" y="13"/>
                      </a:cubicBezTo>
                      <a:cubicBezTo>
                        <a:pt x="14" y="13"/>
                        <a:pt x="13" y="14"/>
                        <a:pt x="15" y="15"/>
                      </a:cubicBezTo>
                      <a:cubicBezTo>
                        <a:pt x="17" y="16"/>
                        <a:pt x="20" y="16"/>
                        <a:pt x="22" y="16"/>
                      </a:cubicBezTo>
                      <a:cubicBezTo>
                        <a:pt x="25" y="16"/>
                        <a:pt x="26" y="14"/>
                        <a:pt x="29" y="14"/>
                      </a:cubicBezTo>
                      <a:cubicBezTo>
                        <a:pt x="31" y="14"/>
                        <a:pt x="33" y="13"/>
                        <a:pt x="33" y="12"/>
                      </a:cubicBezTo>
                      <a:cubicBezTo>
                        <a:pt x="34" y="11"/>
                        <a:pt x="34" y="10"/>
                        <a:pt x="34" y="9"/>
                      </a:cubicBezTo>
                      <a:cubicBezTo>
                        <a:pt x="34" y="7"/>
                        <a:pt x="35" y="9"/>
                        <a:pt x="36" y="8"/>
                      </a:cubicBezTo>
                      <a:cubicBezTo>
                        <a:pt x="37" y="6"/>
                        <a:pt x="36" y="3"/>
                        <a:pt x="36" y="2"/>
                      </a:cubicBezTo>
                      <a:cubicBezTo>
                        <a:pt x="34" y="2"/>
                        <a:pt x="33" y="2"/>
                        <a:pt x="3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4" name="Freeform 647">
                  <a:extLst>
                    <a:ext uri="{FF2B5EF4-FFF2-40B4-BE49-F238E27FC236}">
                      <a16:creationId xmlns:a16="http://schemas.microsoft.com/office/drawing/2014/main" id="{4D6C1AE2-09FB-F340-8EAF-3ED07934DA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425" y="7471185"/>
                  <a:ext cx="448020" cy="459908"/>
                </a:xfrm>
                <a:custGeom>
                  <a:avLst/>
                  <a:gdLst>
                    <a:gd name="T0" fmla="*/ 37 w 57"/>
                    <a:gd name="T1" fmla="*/ 10 h 55"/>
                    <a:gd name="T2" fmla="*/ 41 w 57"/>
                    <a:gd name="T3" fmla="*/ 9 h 55"/>
                    <a:gd name="T4" fmla="*/ 43 w 57"/>
                    <a:gd name="T5" fmla="*/ 6 h 55"/>
                    <a:gd name="T6" fmla="*/ 45 w 57"/>
                    <a:gd name="T7" fmla="*/ 4 h 55"/>
                    <a:gd name="T8" fmla="*/ 45 w 57"/>
                    <a:gd name="T9" fmla="*/ 1 h 55"/>
                    <a:gd name="T10" fmla="*/ 41 w 57"/>
                    <a:gd name="T11" fmla="*/ 2 h 55"/>
                    <a:gd name="T12" fmla="*/ 36 w 57"/>
                    <a:gd name="T13" fmla="*/ 4 h 55"/>
                    <a:gd name="T14" fmla="*/ 27 w 57"/>
                    <a:gd name="T15" fmla="*/ 1 h 55"/>
                    <a:gd name="T16" fmla="*/ 22 w 57"/>
                    <a:gd name="T17" fmla="*/ 1 h 55"/>
                    <a:gd name="T18" fmla="*/ 19 w 57"/>
                    <a:gd name="T19" fmla="*/ 1 h 55"/>
                    <a:gd name="T20" fmla="*/ 18 w 57"/>
                    <a:gd name="T21" fmla="*/ 3 h 55"/>
                    <a:gd name="T22" fmla="*/ 17 w 57"/>
                    <a:gd name="T23" fmla="*/ 4 h 55"/>
                    <a:gd name="T24" fmla="*/ 15 w 57"/>
                    <a:gd name="T25" fmla="*/ 5 h 55"/>
                    <a:gd name="T26" fmla="*/ 13 w 57"/>
                    <a:gd name="T27" fmla="*/ 5 h 55"/>
                    <a:gd name="T28" fmla="*/ 12 w 57"/>
                    <a:gd name="T29" fmla="*/ 4 h 55"/>
                    <a:gd name="T30" fmla="*/ 11 w 57"/>
                    <a:gd name="T31" fmla="*/ 8 h 55"/>
                    <a:gd name="T32" fmla="*/ 9 w 57"/>
                    <a:gd name="T33" fmla="*/ 5 h 55"/>
                    <a:gd name="T34" fmla="*/ 5 w 57"/>
                    <a:gd name="T35" fmla="*/ 7 h 55"/>
                    <a:gd name="T36" fmla="*/ 0 w 57"/>
                    <a:gd name="T37" fmla="*/ 7 h 55"/>
                    <a:gd name="T38" fmla="*/ 1 w 57"/>
                    <a:gd name="T39" fmla="*/ 10 h 55"/>
                    <a:gd name="T40" fmla="*/ 0 w 57"/>
                    <a:gd name="T41" fmla="*/ 14 h 55"/>
                    <a:gd name="T42" fmla="*/ 2 w 57"/>
                    <a:gd name="T43" fmla="*/ 18 h 55"/>
                    <a:gd name="T44" fmla="*/ 4 w 57"/>
                    <a:gd name="T45" fmla="*/ 21 h 55"/>
                    <a:gd name="T46" fmla="*/ 12 w 57"/>
                    <a:gd name="T47" fmla="*/ 17 h 55"/>
                    <a:gd name="T48" fmla="*/ 15 w 57"/>
                    <a:gd name="T49" fmla="*/ 19 h 55"/>
                    <a:gd name="T50" fmla="*/ 17 w 57"/>
                    <a:gd name="T51" fmla="*/ 22 h 55"/>
                    <a:gd name="T52" fmla="*/ 18 w 57"/>
                    <a:gd name="T53" fmla="*/ 25 h 55"/>
                    <a:gd name="T54" fmla="*/ 21 w 57"/>
                    <a:gd name="T55" fmla="*/ 28 h 55"/>
                    <a:gd name="T56" fmla="*/ 28 w 57"/>
                    <a:gd name="T57" fmla="*/ 33 h 55"/>
                    <a:gd name="T58" fmla="*/ 33 w 57"/>
                    <a:gd name="T59" fmla="*/ 36 h 55"/>
                    <a:gd name="T60" fmla="*/ 42 w 57"/>
                    <a:gd name="T61" fmla="*/ 42 h 55"/>
                    <a:gd name="T62" fmla="*/ 45 w 57"/>
                    <a:gd name="T63" fmla="*/ 48 h 55"/>
                    <a:gd name="T64" fmla="*/ 43 w 57"/>
                    <a:gd name="T65" fmla="*/ 55 h 55"/>
                    <a:gd name="T66" fmla="*/ 49 w 57"/>
                    <a:gd name="T67" fmla="*/ 48 h 55"/>
                    <a:gd name="T68" fmla="*/ 47 w 57"/>
                    <a:gd name="T69" fmla="*/ 45 h 55"/>
                    <a:gd name="T70" fmla="*/ 50 w 57"/>
                    <a:gd name="T71" fmla="*/ 40 h 55"/>
                    <a:gd name="T72" fmla="*/ 53 w 57"/>
                    <a:gd name="T73" fmla="*/ 41 h 55"/>
                    <a:gd name="T74" fmla="*/ 55 w 57"/>
                    <a:gd name="T75" fmla="*/ 44 h 55"/>
                    <a:gd name="T76" fmla="*/ 53 w 57"/>
                    <a:gd name="T77" fmla="*/ 39 h 55"/>
                    <a:gd name="T78" fmla="*/ 44 w 57"/>
                    <a:gd name="T79" fmla="*/ 35 h 55"/>
                    <a:gd name="T80" fmla="*/ 44 w 57"/>
                    <a:gd name="T81" fmla="*/ 32 h 55"/>
                    <a:gd name="T82" fmla="*/ 39 w 57"/>
                    <a:gd name="T83" fmla="*/ 31 h 55"/>
                    <a:gd name="T84" fmla="*/ 35 w 57"/>
                    <a:gd name="T85" fmla="*/ 26 h 55"/>
                    <a:gd name="T86" fmla="*/ 32 w 57"/>
                    <a:gd name="T87" fmla="*/ 21 h 55"/>
                    <a:gd name="T88" fmla="*/ 27 w 57"/>
                    <a:gd name="T89" fmla="*/ 17 h 55"/>
                    <a:gd name="T90" fmla="*/ 27 w 57"/>
                    <a:gd name="T91" fmla="*/ 15 h 55"/>
                    <a:gd name="T92" fmla="*/ 28 w 57"/>
                    <a:gd name="T93" fmla="*/ 12 h 55"/>
                    <a:gd name="T94" fmla="*/ 30 w 57"/>
                    <a:gd name="T95" fmla="*/ 9 h 55"/>
                    <a:gd name="T96" fmla="*/ 32 w 57"/>
                    <a:gd name="T97" fmla="*/ 8 h 55"/>
                    <a:gd name="T98" fmla="*/ 34 w 57"/>
                    <a:gd name="T99" fmla="*/ 10 h 55"/>
                    <a:gd name="T100" fmla="*/ 37 w 57"/>
                    <a:gd name="T101" fmla="*/ 10 h 55"/>
                    <a:gd name="T102" fmla="*/ 37 w 57"/>
                    <a:gd name="T103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7" h="55">
                      <a:moveTo>
                        <a:pt x="37" y="10"/>
                      </a:moveTo>
                      <a:cubicBezTo>
                        <a:pt x="38" y="9"/>
                        <a:pt x="40" y="10"/>
                        <a:pt x="41" y="9"/>
                      </a:cubicBezTo>
                      <a:cubicBezTo>
                        <a:pt x="43" y="8"/>
                        <a:pt x="42" y="7"/>
                        <a:pt x="43" y="6"/>
                      </a:cubicBezTo>
                      <a:cubicBezTo>
                        <a:pt x="43" y="5"/>
                        <a:pt x="44" y="4"/>
                        <a:pt x="45" y="4"/>
                      </a:cubicBezTo>
                      <a:cubicBezTo>
                        <a:pt x="46" y="3"/>
                        <a:pt x="45" y="3"/>
                        <a:pt x="45" y="1"/>
                      </a:cubicBezTo>
                      <a:cubicBezTo>
                        <a:pt x="44" y="2"/>
                        <a:pt x="43" y="2"/>
                        <a:pt x="41" y="2"/>
                      </a:cubicBezTo>
                      <a:cubicBezTo>
                        <a:pt x="39" y="2"/>
                        <a:pt x="37" y="5"/>
                        <a:pt x="36" y="4"/>
                      </a:cubicBezTo>
                      <a:cubicBezTo>
                        <a:pt x="33" y="3"/>
                        <a:pt x="28" y="4"/>
                        <a:pt x="27" y="1"/>
                      </a:cubicBezTo>
                      <a:cubicBezTo>
                        <a:pt x="26" y="0"/>
                        <a:pt x="23" y="1"/>
                        <a:pt x="22" y="1"/>
                      </a:cubicBezTo>
                      <a:cubicBezTo>
                        <a:pt x="20" y="3"/>
                        <a:pt x="20" y="1"/>
                        <a:pt x="19" y="1"/>
                      </a:cubicBezTo>
                      <a:cubicBezTo>
                        <a:pt x="18" y="1"/>
                        <a:pt x="18" y="3"/>
                        <a:pt x="18" y="3"/>
                      </a:cubicBezTo>
                      <a:cubicBezTo>
                        <a:pt x="18" y="3"/>
                        <a:pt x="17" y="4"/>
                        <a:pt x="17" y="4"/>
                      </a:cubicBezTo>
                      <a:cubicBezTo>
                        <a:pt x="17" y="5"/>
                        <a:pt x="16" y="5"/>
                        <a:pt x="15" y="5"/>
                      </a:cubicBezTo>
                      <a:cubicBezTo>
                        <a:pt x="15" y="5"/>
                        <a:pt x="14" y="5"/>
                        <a:pt x="13" y="5"/>
                      </a:cubicBezTo>
                      <a:cubicBezTo>
                        <a:pt x="13" y="5"/>
                        <a:pt x="13" y="5"/>
                        <a:pt x="12" y="4"/>
                      </a:cubicBezTo>
                      <a:cubicBezTo>
                        <a:pt x="12" y="4"/>
                        <a:pt x="11" y="7"/>
                        <a:pt x="11" y="8"/>
                      </a:cubicBezTo>
                      <a:cubicBezTo>
                        <a:pt x="11" y="9"/>
                        <a:pt x="9" y="6"/>
                        <a:pt x="9" y="5"/>
                      </a:cubicBezTo>
                      <a:cubicBezTo>
                        <a:pt x="7" y="4"/>
                        <a:pt x="6" y="7"/>
                        <a:pt x="5" y="7"/>
                      </a:cubicBezTo>
                      <a:cubicBezTo>
                        <a:pt x="3" y="7"/>
                        <a:pt x="1" y="7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1" y="12"/>
                        <a:pt x="0" y="12"/>
                        <a:pt x="0" y="14"/>
                      </a:cubicBezTo>
                      <a:cubicBezTo>
                        <a:pt x="0" y="15"/>
                        <a:pt x="0" y="18"/>
                        <a:pt x="2" y="18"/>
                      </a:cubicBezTo>
                      <a:cubicBezTo>
                        <a:pt x="3" y="19"/>
                        <a:pt x="4" y="18"/>
                        <a:pt x="4" y="21"/>
                      </a:cubicBezTo>
                      <a:cubicBezTo>
                        <a:pt x="6" y="20"/>
                        <a:pt x="10" y="16"/>
                        <a:pt x="12" y="17"/>
                      </a:cubicBezTo>
                      <a:cubicBezTo>
                        <a:pt x="13" y="18"/>
                        <a:pt x="14" y="19"/>
                        <a:pt x="15" y="19"/>
                      </a:cubicBezTo>
                      <a:cubicBezTo>
                        <a:pt x="16" y="19"/>
                        <a:pt x="17" y="21"/>
                        <a:pt x="17" y="22"/>
                      </a:cubicBezTo>
                      <a:cubicBezTo>
                        <a:pt x="18" y="23"/>
                        <a:pt x="18" y="24"/>
                        <a:pt x="18" y="25"/>
                      </a:cubicBezTo>
                      <a:cubicBezTo>
                        <a:pt x="19" y="26"/>
                        <a:pt x="20" y="27"/>
                        <a:pt x="21" y="28"/>
                      </a:cubicBezTo>
                      <a:cubicBezTo>
                        <a:pt x="23" y="29"/>
                        <a:pt x="25" y="31"/>
                        <a:pt x="28" y="33"/>
                      </a:cubicBezTo>
                      <a:cubicBezTo>
                        <a:pt x="30" y="35"/>
                        <a:pt x="31" y="35"/>
                        <a:pt x="33" y="36"/>
                      </a:cubicBezTo>
                      <a:cubicBezTo>
                        <a:pt x="36" y="38"/>
                        <a:pt x="38" y="41"/>
                        <a:pt x="42" y="42"/>
                      </a:cubicBezTo>
                      <a:cubicBezTo>
                        <a:pt x="44" y="43"/>
                        <a:pt x="44" y="46"/>
                        <a:pt x="45" y="48"/>
                      </a:cubicBezTo>
                      <a:cubicBezTo>
                        <a:pt x="45" y="50"/>
                        <a:pt x="42" y="52"/>
                        <a:pt x="43" y="55"/>
                      </a:cubicBezTo>
                      <a:cubicBezTo>
                        <a:pt x="43" y="54"/>
                        <a:pt x="49" y="49"/>
                        <a:pt x="49" y="48"/>
                      </a:cubicBezTo>
                      <a:cubicBezTo>
                        <a:pt x="50" y="47"/>
                        <a:pt x="47" y="45"/>
                        <a:pt x="47" y="45"/>
                      </a:cubicBezTo>
                      <a:cubicBezTo>
                        <a:pt x="45" y="43"/>
                        <a:pt x="49" y="39"/>
                        <a:pt x="50" y="40"/>
                      </a:cubicBezTo>
                      <a:cubicBezTo>
                        <a:pt x="51" y="41"/>
                        <a:pt x="52" y="41"/>
                        <a:pt x="53" y="41"/>
                      </a:cubicBezTo>
                      <a:cubicBezTo>
                        <a:pt x="54" y="42"/>
                        <a:pt x="54" y="43"/>
                        <a:pt x="55" y="44"/>
                      </a:cubicBezTo>
                      <a:cubicBezTo>
                        <a:pt x="57" y="44"/>
                        <a:pt x="54" y="40"/>
                        <a:pt x="53" y="39"/>
                      </a:cubicBezTo>
                      <a:cubicBezTo>
                        <a:pt x="51" y="37"/>
                        <a:pt x="47" y="37"/>
                        <a:pt x="44" y="35"/>
                      </a:cubicBezTo>
                      <a:cubicBezTo>
                        <a:pt x="43" y="34"/>
                        <a:pt x="46" y="32"/>
                        <a:pt x="44" y="32"/>
                      </a:cubicBezTo>
                      <a:cubicBezTo>
                        <a:pt x="43" y="31"/>
                        <a:pt x="41" y="32"/>
                        <a:pt x="39" y="31"/>
                      </a:cubicBezTo>
                      <a:cubicBezTo>
                        <a:pt x="37" y="30"/>
                        <a:pt x="36" y="28"/>
                        <a:pt x="35" y="26"/>
                      </a:cubicBezTo>
                      <a:cubicBezTo>
                        <a:pt x="34" y="24"/>
                        <a:pt x="34" y="22"/>
                        <a:pt x="32" y="21"/>
                      </a:cubicBezTo>
                      <a:cubicBezTo>
                        <a:pt x="31" y="20"/>
                        <a:pt x="27" y="19"/>
                        <a:pt x="27" y="17"/>
                      </a:cubicBezTo>
                      <a:cubicBezTo>
                        <a:pt x="27" y="16"/>
                        <a:pt x="27" y="15"/>
                        <a:pt x="27" y="15"/>
                      </a:cubicBezTo>
                      <a:cubicBezTo>
                        <a:pt x="28" y="13"/>
                        <a:pt x="28" y="13"/>
                        <a:pt x="28" y="12"/>
                      </a:cubicBezTo>
                      <a:cubicBezTo>
                        <a:pt x="27" y="9"/>
                        <a:pt x="30" y="10"/>
                        <a:pt x="30" y="9"/>
                      </a:cubicBezTo>
                      <a:cubicBezTo>
                        <a:pt x="31" y="8"/>
                        <a:pt x="32" y="8"/>
                        <a:pt x="32" y="8"/>
                      </a:cubicBezTo>
                      <a:cubicBezTo>
                        <a:pt x="34" y="8"/>
                        <a:pt x="34" y="9"/>
                        <a:pt x="34" y="10"/>
                      </a:cubicBezTo>
                      <a:cubicBezTo>
                        <a:pt x="35" y="10"/>
                        <a:pt x="36" y="10"/>
                        <a:pt x="37" y="10"/>
                      </a:cubicBezTo>
                      <a:cubicBezTo>
                        <a:pt x="37" y="9"/>
                        <a:pt x="36" y="10"/>
                        <a:pt x="37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5" name="Freeform 648">
                  <a:extLst>
                    <a:ext uri="{FF2B5EF4-FFF2-40B4-BE49-F238E27FC236}">
                      <a16:creationId xmlns:a16="http://schemas.microsoft.com/office/drawing/2014/main" id="{DCAAE578-C950-3E48-8C98-C9C30919EA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1652" y="7496736"/>
                  <a:ext cx="211937" cy="210082"/>
                </a:xfrm>
                <a:custGeom>
                  <a:avLst/>
                  <a:gdLst>
                    <a:gd name="T0" fmla="*/ 12 w 27"/>
                    <a:gd name="T1" fmla="*/ 10 h 25"/>
                    <a:gd name="T2" fmla="*/ 21 w 27"/>
                    <a:gd name="T3" fmla="*/ 9 h 25"/>
                    <a:gd name="T4" fmla="*/ 27 w 27"/>
                    <a:gd name="T5" fmla="*/ 11 h 25"/>
                    <a:gd name="T6" fmla="*/ 25 w 27"/>
                    <a:gd name="T7" fmla="*/ 4 h 25"/>
                    <a:gd name="T8" fmla="*/ 17 w 27"/>
                    <a:gd name="T9" fmla="*/ 3 h 25"/>
                    <a:gd name="T10" fmla="*/ 13 w 27"/>
                    <a:gd name="T11" fmla="*/ 0 h 25"/>
                    <a:gd name="T12" fmla="*/ 11 w 27"/>
                    <a:gd name="T13" fmla="*/ 2 h 25"/>
                    <a:gd name="T14" fmla="*/ 6 w 27"/>
                    <a:gd name="T15" fmla="*/ 7 h 25"/>
                    <a:gd name="T16" fmla="*/ 1 w 27"/>
                    <a:gd name="T17" fmla="*/ 7 h 25"/>
                    <a:gd name="T18" fmla="*/ 1 w 27"/>
                    <a:gd name="T19" fmla="*/ 11 h 25"/>
                    <a:gd name="T20" fmla="*/ 3 w 27"/>
                    <a:gd name="T21" fmla="*/ 10 h 25"/>
                    <a:gd name="T22" fmla="*/ 4 w 27"/>
                    <a:gd name="T23" fmla="*/ 13 h 25"/>
                    <a:gd name="T24" fmla="*/ 6 w 27"/>
                    <a:gd name="T25" fmla="*/ 10 h 25"/>
                    <a:gd name="T26" fmla="*/ 11 w 27"/>
                    <a:gd name="T27" fmla="*/ 17 h 25"/>
                    <a:gd name="T28" fmla="*/ 23 w 27"/>
                    <a:gd name="T29" fmla="*/ 25 h 25"/>
                    <a:gd name="T30" fmla="*/ 21 w 27"/>
                    <a:gd name="T31" fmla="*/ 22 h 25"/>
                    <a:gd name="T32" fmla="*/ 16 w 27"/>
                    <a:gd name="T33" fmla="*/ 19 h 25"/>
                    <a:gd name="T34" fmla="*/ 12 w 27"/>
                    <a:gd name="T35" fmla="*/ 1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" h="25">
                      <a:moveTo>
                        <a:pt x="12" y="10"/>
                      </a:moveTo>
                      <a:cubicBezTo>
                        <a:pt x="15" y="10"/>
                        <a:pt x="18" y="8"/>
                        <a:pt x="21" y="9"/>
                      </a:cubicBezTo>
                      <a:cubicBezTo>
                        <a:pt x="23" y="9"/>
                        <a:pt x="25" y="10"/>
                        <a:pt x="27" y="11"/>
                      </a:cubicBezTo>
                      <a:cubicBezTo>
                        <a:pt x="26" y="9"/>
                        <a:pt x="26" y="7"/>
                        <a:pt x="25" y="4"/>
                      </a:cubicBezTo>
                      <a:cubicBezTo>
                        <a:pt x="22" y="6"/>
                        <a:pt x="19" y="4"/>
                        <a:pt x="17" y="3"/>
                      </a:cubicBezTo>
                      <a:cubicBezTo>
                        <a:pt x="15" y="2"/>
                        <a:pt x="14" y="2"/>
                        <a:pt x="13" y="0"/>
                      </a:cubicBezTo>
                      <a:cubicBezTo>
                        <a:pt x="13" y="0"/>
                        <a:pt x="11" y="1"/>
                        <a:pt x="11" y="2"/>
                      </a:cubicBezTo>
                      <a:cubicBezTo>
                        <a:pt x="9" y="3"/>
                        <a:pt x="10" y="8"/>
                        <a:pt x="6" y="7"/>
                      </a:cubicBezTo>
                      <a:cubicBezTo>
                        <a:pt x="4" y="6"/>
                        <a:pt x="2" y="7"/>
                        <a:pt x="1" y="7"/>
                      </a:cubicBezTo>
                      <a:cubicBezTo>
                        <a:pt x="0" y="8"/>
                        <a:pt x="1" y="11"/>
                        <a:pt x="1" y="11"/>
                      </a:cubicBezTo>
                      <a:cubicBezTo>
                        <a:pt x="1" y="11"/>
                        <a:pt x="3" y="10"/>
                        <a:pt x="3" y="10"/>
                      </a:cubicBezTo>
                      <a:cubicBezTo>
                        <a:pt x="4" y="10"/>
                        <a:pt x="4" y="12"/>
                        <a:pt x="4" y="13"/>
                      </a:cubicBezTo>
                      <a:cubicBezTo>
                        <a:pt x="4" y="11"/>
                        <a:pt x="5" y="8"/>
                        <a:pt x="6" y="10"/>
                      </a:cubicBezTo>
                      <a:cubicBezTo>
                        <a:pt x="7" y="13"/>
                        <a:pt x="9" y="15"/>
                        <a:pt x="11" y="17"/>
                      </a:cubicBezTo>
                      <a:cubicBezTo>
                        <a:pt x="14" y="20"/>
                        <a:pt x="19" y="22"/>
                        <a:pt x="23" y="25"/>
                      </a:cubicBezTo>
                      <a:cubicBezTo>
                        <a:pt x="23" y="23"/>
                        <a:pt x="23" y="23"/>
                        <a:pt x="21" y="22"/>
                      </a:cubicBezTo>
                      <a:cubicBezTo>
                        <a:pt x="19" y="21"/>
                        <a:pt x="17" y="20"/>
                        <a:pt x="16" y="19"/>
                      </a:cubicBezTo>
                      <a:cubicBezTo>
                        <a:pt x="14" y="17"/>
                        <a:pt x="9" y="10"/>
                        <a:pt x="1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6" name="Freeform 649">
                  <a:extLst>
                    <a:ext uri="{FF2B5EF4-FFF2-40B4-BE49-F238E27FC236}">
                      <a16:creationId xmlns:a16="http://schemas.microsoft.com/office/drawing/2014/main" id="{42F0837A-5291-0249-948B-6F2C048A72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7308" y="7255426"/>
                  <a:ext cx="520455" cy="474104"/>
                </a:xfrm>
                <a:custGeom>
                  <a:avLst/>
                  <a:gdLst>
                    <a:gd name="T0" fmla="*/ 59 w 66"/>
                    <a:gd name="T1" fmla="*/ 31 h 57"/>
                    <a:gd name="T2" fmla="*/ 56 w 66"/>
                    <a:gd name="T3" fmla="*/ 30 h 57"/>
                    <a:gd name="T4" fmla="*/ 60 w 66"/>
                    <a:gd name="T5" fmla="*/ 24 h 57"/>
                    <a:gd name="T6" fmla="*/ 63 w 66"/>
                    <a:gd name="T7" fmla="*/ 23 h 57"/>
                    <a:gd name="T8" fmla="*/ 65 w 66"/>
                    <a:gd name="T9" fmla="*/ 15 h 57"/>
                    <a:gd name="T10" fmla="*/ 60 w 66"/>
                    <a:gd name="T11" fmla="*/ 13 h 57"/>
                    <a:gd name="T12" fmla="*/ 57 w 66"/>
                    <a:gd name="T13" fmla="*/ 11 h 57"/>
                    <a:gd name="T14" fmla="*/ 55 w 66"/>
                    <a:gd name="T15" fmla="*/ 11 h 57"/>
                    <a:gd name="T16" fmla="*/ 48 w 66"/>
                    <a:gd name="T17" fmla="*/ 7 h 57"/>
                    <a:gd name="T18" fmla="*/ 43 w 66"/>
                    <a:gd name="T19" fmla="*/ 5 h 57"/>
                    <a:gd name="T20" fmla="*/ 38 w 66"/>
                    <a:gd name="T21" fmla="*/ 1 h 57"/>
                    <a:gd name="T22" fmla="*/ 34 w 66"/>
                    <a:gd name="T23" fmla="*/ 1 h 57"/>
                    <a:gd name="T24" fmla="*/ 33 w 66"/>
                    <a:gd name="T25" fmla="*/ 5 h 57"/>
                    <a:gd name="T26" fmla="*/ 30 w 66"/>
                    <a:gd name="T27" fmla="*/ 8 h 57"/>
                    <a:gd name="T28" fmla="*/ 26 w 66"/>
                    <a:gd name="T29" fmla="*/ 10 h 57"/>
                    <a:gd name="T30" fmla="*/ 24 w 66"/>
                    <a:gd name="T31" fmla="*/ 12 h 57"/>
                    <a:gd name="T32" fmla="*/ 20 w 66"/>
                    <a:gd name="T33" fmla="*/ 11 h 57"/>
                    <a:gd name="T34" fmla="*/ 16 w 66"/>
                    <a:gd name="T35" fmla="*/ 10 h 57"/>
                    <a:gd name="T36" fmla="*/ 16 w 66"/>
                    <a:gd name="T37" fmla="*/ 16 h 57"/>
                    <a:gd name="T38" fmla="*/ 9 w 66"/>
                    <a:gd name="T39" fmla="*/ 15 h 57"/>
                    <a:gd name="T40" fmla="*/ 1 w 66"/>
                    <a:gd name="T41" fmla="*/ 17 h 57"/>
                    <a:gd name="T42" fmla="*/ 2 w 66"/>
                    <a:gd name="T43" fmla="*/ 19 h 57"/>
                    <a:gd name="T44" fmla="*/ 4 w 66"/>
                    <a:gd name="T45" fmla="*/ 21 h 57"/>
                    <a:gd name="T46" fmla="*/ 15 w 66"/>
                    <a:gd name="T47" fmla="*/ 25 h 57"/>
                    <a:gd name="T48" fmla="*/ 14 w 66"/>
                    <a:gd name="T49" fmla="*/ 28 h 57"/>
                    <a:gd name="T50" fmla="*/ 19 w 66"/>
                    <a:gd name="T51" fmla="*/ 31 h 57"/>
                    <a:gd name="T52" fmla="*/ 20 w 66"/>
                    <a:gd name="T53" fmla="*/ 35 h 57"/>
                    <a:gd name="T54" fmla="*/ 22 w 66"/>
                    <a:gd name="T55" fmla="*/ 38 h 57"/>
                    <a:gd name="T56" fmla="*/ 19 w 66"/>
                    <a:gd name="T57" fmla="*/ 36 h 57"/>
                    <a:gd name="T58" fmla="*/ 16 w 66"/>
                    <a:gd name="T59" fmla="*/ 49 h 57"/>
                    <a:gd name="T60" fmla="*/ 27 w 66"/>
                    <a:gd name="T61" fmla="*/ 53 h 57"/>
                    <a:gd name="T62" fmla="*/ 30 w 66"/>
                    <a:gd name="T63" fmla="*/ 53 h 57"/>
                    <a:gd name="T64" fmla="*/ 33 w 66"/>
                    <a:gd name="T65" fmla="*/ 55 h 57"/>
                    <a:gd name="T66" fmla="*/ 40 w 66"/>
                    <a:gd name="T67" fmla="*/ 54 h 57"/>
                    <a:gd name="T68" fmla="*/ 47 w 66"/>
                    <a:gd name="T69" fmla="*/ 48 h 57"/>
                    <a:gd name="T70" fmla="*/ 57 w 66"/>
                    <a:gd name="T71" fmla="*/ 50 h 57"/>
                    <a:gd name="T72" fmla="*/ 62 w 66"/>
                    <a:gd name="T73" fmla="*/ 47 h 57"/>
                    <a:gd name="T74" fmla="*/ 62 w 66"/>
                    <a:gd name="T75" fmla="*/ 45 h 57"/>
                    <a:gd name="T76" fmla="*/ 59 w 66"/>
                    <a:gd name="T77" fmla="*/ 38 h 57"/>
                    <a:gd name="T78" fmla="*/ 59 w 66"/>
                    <a:gd name="T79" fmla="*/ 34 h 57"/>
                    <a:gd name="T80" fmla="*/ 59 w 66"/>
                    <a:gd name="T81" fmla="*/ 31 h 57"/>
                    <a:gd name="T82" fmla="*/ 59 w 66"/>
                    <a:gd name="T83" fmla="*/ 3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66" h="57">
                      <a:moveTo>
                        <a:pt x="59" y="31"/>
                      </a:moveTo>
                      <a:cubicBezTo>
                        <a:pt x="58" y="29"/>
                        <a:pt x="55" y="33"/>
                        <a:pt x="56" y="30"/>
                      </a:cubicBezTo>
                      <a:cubicBezTo>
                        <a:pt x="56" y="29"/>
                        <a:pt x="59" y="24"/>
                        <a:pt x="60" y="24"/>
                      </a:cubicBezTo>
                      <a:cubicBezTo>
                        <a:pt x="61" y="23"/>
                        <a:pt x="62" y="25"/>
                        <a:pt x="63" y="23"/>
                      </a:cubicBezTo>
                      <a:cubicBezTo>
                        <a:pt x="64" y="20"/>
                        <a:pt x="63" y="18"/>
                        <a:pt x="65" y="15"/>
                      </a:cubicBezTo>
                      <a:cubicBezTo>
                        <a:pt x="66" y="13"/>
                        <a:pt x="61" y="13"/>
                        <a:pt x="60" y="13"/>
                      </a:cubicBezTo>
                      <a:cubicBezTo>
                        <a:pt x="58" y="13"/>
                        <a:pt x="57" y="12"/>
                        <a:pt x="57" y="11"/>
                      </a:cubicBezTo>
                      <a:cubicBezTo>
                        <a:pt x="56" y="11"/>
                        <a:pt x="55" y="11"/>
                        <a:pt x="55" y="11"/>
                      </a:cubicBezTo>
                      <a:cubicBezTo>
                        <a:pt x="53" y="11"/>
                        <a:pt x="48" y="9"/>
                        <a:pt x="48" y="7"/>
                      </a:cubicBezTo>
                      <a:cubicBezTo>
                        <a:pt x="47" y="10"/>
                        <a:pt x="44" y="5"/>
                        <a:pt x="43" y="5"/>
                      </a:cubicBezTo>
                      <a:cubicBezTo>
                        <a:pt x="41" y="4"/>
                        <a:pt x="39" y="3"/>
                        <a:pt x="38" y="1"/>
                      </a:cubicBezTo>
                      <a:cubicBezTo>
                        <a:pt x="37" y="0"/>
                        <a:pt x="35" y="0"/>
                        <a:pt x="34" y="1"/>
                      </a:cubicBezTo>
                      <a:cubicBezTo>
                        <a:pt x="33" y="2"/>
                        <a:pt x="32" y="4"/>
                        <a:pt x="33" y="5"/>
                      </a:cubicBezTo>
                      <a:cubicBezTo>
                        <a:pt x="33" y="6"/>
                        <a:pt x="31" y="7"/>
                        <a:pt x="30" y="8"/>
                      </a:cubicBezTo>
                      <a:cubicBezTo>
                        <a:pt x="29" y="8"/>
                        <a:pt x="27" y="8"/>
                        <a:pt x="26" y="10"/>
                      </a:cubicBezTo>
                      <a:cubicBezTo>
                        <a:pt x="26" y="11"/>
                        <a:pt x="25" y="12"/>
                        <a:pt x="24" y="12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8" y="11"/>
                        <a:pt x="18" y="10"/>
                        <a:pt x="16" y="10"/>
                      </a:cubicBezTo>
                      <a:cubicBezTo>
                        <a:pt x="14" y="9"/>
                        <a:pt x="20" y="16"/>
                        <a:pt x="16" y="16"/>
                      </a:cubicBezTo>
                      <a:cubicBezTo>
                        <a:pt x="13" y="16"/>
                        <a:pt x="11" y="17"/>
                        <a:pt x="9" y="15"/>
                      </a:cubicBezTo>
                      <a:cubicBezTo>
                        <a:pt x="8" y="14"/>
                        <a:pt x="1" y="16"/>
                        <a:pt x="1" y="17"/>
                      </a:cubicBezTo>
                      <a:cubicBezTo>
                        <a:pt x="1" y="18"/>
                        <a:pt x="4" y="18"/>
                        <a:pt x="2" y="19"/>
                      </a:cubicBezTo>
                      <a:cubicBezTo>
                        <a:pt x="0" y="20"/>
                        <a:pt x="3" y="21"/>
                        <a:pt x="4" y="21"/>
                      </a:cubicBezTo>
                      <a:cubicBezTo>
                        <a:pt x="6" y="22"/>
                        <a:pt x="15" y="23"/>
                        <a:pt x="15" y="25"/>
                      </a:cubicBezTo>
                      <a:cubicBezTo>
                        <a:pt x="15" y="26"/>
                        <a:pt x="13" y="26"/>
                        <a:pt x="14" y="28"/>
                      </a:cubicBezTo>
                      <a:cubicBezTo>
                        <a:pt x="16" y="30"/>
                        <a:pt x="17" y="30"/>
                        <a:pt x="19" y="31"/>
                      </a:cubicBezTo>
                      <a:cubicBezTo>
                        <a:pt x="21" y="32"/>
                        <a:pt x="18" y="34"/>
                        <a:pt x="20" y="35"/>
                      </a:cubicBezTo>
                      <a:cubicBezTo>
                        <a:pt x="20" y="35"/>
                        <a:pt x="22" y="38"/>
                        <a:pt x="22" y="38"/>
                      </a:cubicBezTo>
                      <a:cubicBezTo>
                        <a:pt x="21" y="39"/>
                        <a:pt x="20" y="36"/>
                        <a:pt x="19" y="36"/>
                      </a:cubicBezTo>
                      <a:cubicBezTo>
                        <a:pt x="18" y="36"/>
                        <a:pt x="19" y="48"/>
                        <a:pt x="16" y="49"/>
                      </a:cubicBezTo>
                      <a:cubicBezTo>
                        <a:pt x="19" y="51"/>
                        <a:pt x="23" y="54"/>
                        <a:pt x="27" y="53"/>
                      </a:cubicBezTo>
                      <a:cubicBezTo>
                        <a:pt x="28" y="53"/>
                        <a:pt x="29" y="52"/>
                        <a:pt x="30" y="53"/>
                      </a:cubicBezTo>
                      <a:cubicBezTo>
                        <a:pt x="31" y="53"/>
                        <a:pt x="32" y="54"/>
                        <a:pt x="33" y="55"/>
                      </a:cubicBezTo>
                      <a:cubicBezTo>
                        <a:pt x="35" y="56"/>
                        <a:pt x="41" y="57"/>
                        <a:pt x="40" y="54"/>
                      </a:cubicBezTo>
                      <a:cubicBezTo>
                        <a:pt x="39" y="49"/>
                        <a:pt x="44" y="47"/>
                        <a:pt x="47" y="48"/>
                      </a:cubicBezTo>
                      <a:cubicBezTo>
                        <a:pt x="51" y="49"/>
                        <a:pt x="53" y="52"/>
                        <a:pt x="57" y="50"/>
                      </a:cubicBezTo>
                      <a:cubicBezTo>
                        <a:pt x="59" y="49"/>
                        <a:pt x="60" y="48"/>
                        <a:pt x="62" y="47"/>
                      </a:cubicBezTo>
                      <a:cubicBezTo>
                        <a:pt x="62" y="47"/>
                        <a:pt x="64" y="45"/>
                        <a:pt x="62" y="45"/>
                      </a:cubicBezTo>
                      <a:cubicBezTo>
                        <a:pt x="60" y="44"/>
                        <a:pt x="58" y="40"/>
                        <a:pt x="59" y="38"/>
                      </a:cubicBezTo>
                      <a:cubicBezTo>
                        <a:pt x="61" y="36"/>
                        <a:pt x="60" y="36"/>
                        <a:pt x="59" y="34"/>
                      </a:cubicBezTo>
                      <a:cubicBezTo>
                        <a:pt x="59" y="33"/>
                        <a:pt x="59" y="32"/>
                        <a:pt x="59" y="31"/>
                      </a:cubicBezTo>
                      <a:cubicBezTo>
                        <a:pt x="58" y="30"/>
                        <a:pt x="59" y="32"/>
                        <a:pt x="59" y="3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7" name="Freeform 650">
                  <a:extLst>
                    <a:ext uri="{FF2B5EF4-FFF2-40B4-BE49-F238E27FC236}">
                      <a16:creationId xmlns:a16="http://schemas.microsoft.com/office/drawing/2014/main" id="{1A00CE56-FB47-594C-B6C5-0602E053A4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9231" y="7439959"/>
                  <a:ext cx="174378" cy="124913"/>
                </a:xfrm>
                <a:custGeom>
                  <a:avLst/>
                  <a:gdLst>
                    <a:gd name="T0" fmla="*/ 17 w 22"/>
                    <a:gd name="T1" fmla="*/ 1 h 15"/>
                    <a:gd name="T2" fmla="*/ 9 w 22"/>
                    <a:gd name="T3" fmla="*/ 1 h 15"/>
                    <a:gd name="T4" fmla="*/ 8 w 22"/>
                    <a:gd name="T5" fmla="*/ 2 h 15"/>
                    <a:gd name="T6" fmla="*/ 5 w 22"/>
                    <a:gd name="T7" fmla="*/ 2 h 15"/>
                    <a:gd name="T8" fmla="*/ 3 w 22"/>
                    <a:gd name="T9" fmla="*/ 5 h 15"/>
                    <a:gd name="T10" fmla="*/ 1 w 22"/>
                    <a:gd name="T11" fmla="*/ 9 h 15"/>
                    <a:gd name="T12" fmla="*/ 4 w 22"/>
                    <a:gd name="T13" fmla="*/ 10 h 15"/>
                    <a:gd name="T14" fmla="*/ 7 w 22"/>
                    <a:gd name="T15" fmla="*/ 11 h 15"/>
                    <a:gd name="T16" fmla="*/ 11 w 22"/>
                    <a:gd name="T17" fmla="*/ 10 h 15"/>
                    <a:gd name="T18" fmla="*/ 13 w 22"/>
                    <a:gd name="T19" fmla="*/ 10 h 15"/>
                    <a:gd name="T20" fmla="*/ 16 w 22"/>
                    <a:gd name="T21" fmla="*/ 8 h 15"/>
                    <a:gd name="T22" fmla="*/ 18 w 22"/>
                    <a:gd name="T23" fmla="*/ 9 h 15"/>
                    <a:gd name="T24" fmla="*/ 21 w 22"/>
                    <a:gd name="T25" fmla="*/ 8 h 15"/>
                    <a:gd name="T26" fmla="*/ 22 w 22"/>
                    <a:gd name="T27" fmla="*/ 5 h 15"/>
                    <a:gd name="T28" fmla="*/ 18 w 22"/>
                    <a:gd name="T29" fmla="*/ 4 h 15"/>
                    <a:gd name="T30" fmla="*/ 17 w 22"/>
                    <a:gd name="T31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15">
                      <a:moveTo>
                        <a:pt x="17" y="1"/>
                      </a:moveTo>
                      <a:cubicBezTo>
                        <a:pt x="14" y="0"/>
                        <a:pt x="12" y="1"/>
                        <a:pt x="9" y="1"/>
                      </a:cubicBezTo>
                      <a:cubicBezTo>
                        <a:pt x="7" y="1"/>
                        <a:pt x="9" y="1"/>
                        <a:pt x="8" y="2"/>
                      </a:cubicBezTo>
                      <a:cubicBezTo>
                        <a:pt x="7" y="2"/>
                        <a:pt x="5" y="2"/>
                        <a:pt x="5" y="2"/>
                      </a:cubicBezTo>
                      <a:cubicBezTo>
                        <a:pt x="4" y="2"/>
                        <a:pt x="3" y="5"/>
                        <a:pt x="3" y="5"/>
                      </a:cubicBezTo>
                      <a:cubicBezTo>
                        <a:pt x="2" y="6"/>
                        <a:pt x="0" y="10"/>
                        <a:pt x="1" y="9"/>
                      </a:cubicBezTo>
                      <a:cubicBezTo>
                        <a:pt x="3" y="9"/>
                        <a:pt x="3" y="8"/>
                        <a:pt x="4" y="10"/>
                      </a:cubicBezTo>
                      <a:cubicBezTo>
                        <a:pt x="4" y="12"/>
                        <a:pt x="5" y="11"/>
                        <a:pt x="7" y="11"/>
                      </a:cubicBezTo>
                      <a:cubicBezTo>
                        <a:pt x="8" y="11"/>
                        <a:pt x="10" y="11"/>
                        <a:pt x="11" y="10"/>
                      </a:cubicBezTo>
                      <a:cubicBezTo>
                        <a:pt x="12" y="8"/>
                        <a:pt x="13" y="9"/>
                        <a:pt x="13" y="10"/>
                      </a:cubicBezTo>
                      <a:cubicBezTo>
                        <a:pt x="16" y="15"/>
                        <a:pt x="15" y="8"/>
                        <a:pt x="16" y="8"/>
                      </a:cubicBezTo>
                      <a:cubicBezTo>
                        <a:pt x="17" y="8"/>
                        <a:pt x="17" y="9"/>
                        <a:pt x="18" y="9"/>
                      </a:cubicBezTo>
                      <a:cubicBezTo>
                        <a:pt x="19" y="9"/>
                        <a:pt x="20" y="9"/>
                        <a:pt x="21" y="8"/>
                      </a:cubicBezTo>
                      <a:cubicBezTo>
                        <a:pt x="22" y="7"/>
                        <a:pt x="22" y="7"/>
                        <a:pt x="22" y="5"/>
                      </a:cubicBezTo>
                      <a:cubicBezTo>
                        <a:pt x="22" y="5"/>
                        <a:pt x="19" y="4"/>
                        <a:pt x="18" y="4"/>
                      </a:cubicBezTo>
                      <a:cubicBezTo>
                        <a:pt x="17" y="3"/>
                        <a:pt x="17" y="2"/>
                        <a:pt x="1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8" name="Freeform 651">
                  <a:extLst>
                    <a:ext uri="{FF2B5EF4-FFF2-40B4-BE49-F238E27FC236}">
                      <a16:creationId xmlns:a16="http://schemas.microsoft.com/office/drawing/2014/main" id="{032B14BA-DB6E-8C48-895E-054553157D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1681" y="7238392"/>
                  <a:ext cx="163648" cy="107879"/>
                </a:xfrm>
                <a:custGeom>
                  <a:avLst/>
                  <a:gdLst>
                    <a:gd name="T0" fmla="*/ 19 w 21"/>
                    <a:gd name="T1" fmla="*/ 9 h 13"/>
                    <a:gd name="T2" fmla="*/ 20 w 21"/>
                    <a:gd name="T3" fmla="*/ 6 h 13"/>
                    <a:gd name="T4" fmla="*/ 18 w 21"/>
                    <a:gd name="T5" fmla="*/ 3 h 13"/>
                    <a:gd name="T6" fmla="*/ 13 w 21"/>
                    <a:gd name="T7" fmla="*/ 0 h 13"/>
                    <a:gd name="T8" fmla="*/ 8 w 21"/>
                    <a:gd name="T9" fmla="*/ 1 h 13"/>
                    <a:gd name="T10" fmla="*/ 3 w 21"/>
                    <a:gd name="T11" fmla="*/ 1 h 13"/>
                    <a:gd name="T12" fmla="*/ 5 w 21"/>
                    <a:gd name="T13" fmla="*/ 6 h 13"/>
                    <a:gd name="T14" fmla="*/ 10 w 21"/>
                    <a:gd name="T15" fmla="*/ 9 h 13"/>
                    <a:gd name="T16" fmla="*/ 12 w 21"/>
                    <a:gd name="T17" fmla="*/ 9 h 13"/>
                    <a:gd name="T18" fmla="*/ 18 w 21"/>
                    <a:gd name="T19" fmla="*/ 13 h 13"/>
                    <a:gd name="T20" fmla="*/ 19 w 21"/>
                    <a:gd name="T21" fmla="*/ 9 h 13"/>
                    <a:gd name="T22" fmla="*/ 19 w 21"/>
                    <a:gd name="T2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8" y="9"/>
                        <a:pt x="21" y="7"/>
                        <a:pt x="20" y="6"/>
                      </a:cubicBezTo>
                      <a:cubicBezTo>
                        <a:pt x="20" y="5"/>
                        <a:pt x="19" y="3"/>
                        <a:pt x="18" y="3"/>
                      </a:cubicBezTo>
                      <a:cubicBezTo>
                        <a:pt x="17" y="2"/>
                        <a:pt x="15" y="0"/>
                        <a:pt x="13" y="0"/>
                      </a:cubicBezTo>
                      <a:cubicBezTo>
                        <a:pt x="11" y="0"/>
                        <a:pt x="10" y="1"/>
                        <a:pt x="8" y="1"/>
                      </a:cubicBezTo>
                      <a:cubicBezTo>
                        <a:pt x="6" y="1"/>
                        <a:pt x="5" y="0"/>
                        <a:pt x="3" y="1"/>
                      </a:cubicBezTo>
                      <a:cubicBezTo>
                        <a:pt x="0" y="3"/>
                        <a:pt x="3" y="5"/>
                        <a:pt x="5" y="6"/>
                      </a:cubicBezTo>
                      <a:cubicBezTo>
                        <a:pt x="7" y="7"/>
                        <a:pt x="8" y="7"/>
                        <a:pt x="10" y="9"/>
                      </a:cubicBezTo>
                      <a:cubicBezTo>
                        <a:pt x="10" y="10"/>
                        <a:pt x="12" y="10"/>
                        <a:pt x="12" y="9"/>
                      </a:cubicBezTo>
                      <a:cubicBezTo>
                        <a:pt x="12" y="10"/>
                        <a:pt x="17" y="13"/>
                        <a:pt x="18" y="13"/>
                      </a:cubicBezTo>
                      <a:cubicBezTo>
                        <a:pt x="18" y="11"/>
                        <a:pt x="18" y="10"/>
                        <a:pt x="19" y="9"/>
                      </a:cubicBezTo>
                      <a:cubicBezTo>
                        <a:pt x="19" y="9"/>
                        <a:pt x="17" y="10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59" name="Freeform 652">
                  <a:extLst>
                    <a:ext uri="{FF2B5EF4-FFF2-40B4-BE49-F238E27FC236}">
                      <a16:creationId xmlns:a16="http://schemas.microsoft.com/office/drawing/2014/main" id="{F1F09AC9-0BAE-2B44-A8DE-64D90FF22B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5819" y="7315044"/>
                  <a:ext cx="29511" cy="31230"/>
                </a:xfrm>
                <a:custGeom>
                  <a:avLst/>
                  <a:gdLst>
                    <a:gd name="T0" fmla="*/ 2 w 4"/>
                    <a:gd name="T1" fmla="*/ 0 h 4"/>
                    <a:gd name="T2" fmla="*/ 1 w 4"/>
                    <a:gd name="T3" fmla="*/ 3 h 4"/>
                    <a:gd name="T4" fmla="*/ 4 w 4"/>
                    <a:gd name="T5" fmla="*/ 4 h 4"/>
                    <a:gd name="T6" fmla="*/ 2 w 4"/>
                    <a:gd name="T7" fmla="*/ 0 h 4"/>
                    <a:gd name="T8" fmla="*/ 2 w 4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1" y="0"/>
                        <a:pt x="1" y="2"/>
                        <a:pt x="1" y="3"/>
                      </a:cubicBezTo>
                      <a:cubicBezTo>
                        <a:pt x="1" y="4"/>
                        <a:pt x="3" y="4"/>
                        <a:pt x="4" y="4"/>
                      </a:cubicBezTo>
                      <a:cubicBezTo>
                        <a:pt x="4" y="2"/>
                        <a:pt x="4" y="1"/>
                        <a:pt x="2" y="0"/>
                      </a:cubicBezTo>
                      <a:cubicBezTo>
                        <a:pt x="0" y="1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0" name="Freeform 653">
                  <a:extLst>
                    <a:ext uri="{FF2B5EF4-FFF2-40B4-BE49-F238E27FC236}">
                      <a16:creationId xmlns:a16="http://schemas.microsoft.com/office/drawing/2014/main" id="{37CFBF71-C4C8-844B-A88F-DFA2E3666C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9241" y="7121996"/>
                  <a:ext cx="158286" cy="150467"/>
                </a:xfrm>
                <a:custGeom>
                  <a:avLst/>
                  <a:gdLst>
                    <a:gd name="T0" fmla="*/ 5 w 20"/>
                    <a:gd name="T1" fmla="*/ 14 h 18"/>
                    <a:gd name="T2" fmla="*/ 14 w 20"/>
                    <a:gd name="T3" fmla="*/ 18 h 18"/>
                    <a:gd name="T4" fmla="*/ 14 w 20"/>
                    <a:gd name="T5" fmla="*/ 13 h 18"/>
                    <a:gd name="T6" fmla="*/ 17 w 20"/>
                    <a:gd name="T7" fmla="*/ 11 h 18"/>
                    <a:gd name="T8" fmla="*/ 18 w 20"/>
                    <a:gd name="T9" fmla="*/ 6 h 18"/>
                    <a:gd name="T10" fmla="*/ 20 w 20"/>
                    <a:gd name="T11" fmla="*/ 5 h 18"/>
                    <a:gd name="T12" fmla="*/ 19 w 20"/>
                    <a:gd name="T13" fmla="*/ 0 h 18"/>
                    <a:gd name="T14" fmla="*/ 15 w 20"/>
                    <a:gd name="T15" fmla="*/ 1 h 18"/>
                    <a:gd name="T16" fmla="*/ 10 w 20"/>
                    <a:gd name="T17" fmla="*/ 3 h 18"/>
                    <a:gd name="T18" fmla="*/ 12 w 20"/>
                    <a:gd name="T19" fmla="*/ 6 h 18"/>
                    <a:gd name="T20" fmla="*/ 10 w 20"/>
                    <a:gd name="T21" fmla="*/ 4 h 18"/>
                    <a:gd name="T22" fmla="*/ 7 w 20"/>
                    <a:gd name="T23" fmla="*/ 6 h 18"/>
                    <a:gd name="T24" fmla="*/ 5 w 20"/>
                    <a:gd name="T25" fmla="*/ 8 h 18"/>
                    <a:gd name="T26" fmla="*/ 5 w 20"/>
                    <a:gd name="T27" fmla="*/ 12 h 18"/>
                    <a:gd name="T28" fmla="*/ 3 w 20"/>
                    <a:gd name="T29" fmla="*/ 12 h 18"/>
                    <a:gd name="T30" fmla="*/ 4 w 20"/>
                    <a:gd name="T31" fmla="*/ 12 h 18"/>
                    <a:gd name="T32" fmla="*/ 3 w 20"/>
                    <a:gd name="T33" fmla="*/ 12 h 18"/>
                    <a:gd name="T34" fmla="*/ 4 w 20"/>
                    <a:gd name="T35" fmla="*/ 14 h 18"/>
                    <a:gd name="T36" fmla="*/ 2 w 20"/>
                    <a:gd name="T37" fmla="*/ 13 h 18"/>
                    <a:gd name="T38" fmla="*/ 3 w 20"/>
                    <a:gd name="T39" fmla="*/ 14 h 18"/>
                    <a:gd name="T40" fmla="*/ 1 w 20"/>
                    <a:gd name="T41" fmla="*/ 14 h 18"/>
                    <a:gd name="T42" fmla="*/ 2 w 20"/>
                    <a:gd name="T43" fmla="*/ 15 h 18"/>
                    <a:gd name="T44" fmla="*/ 0 w 20"/>
                    <a:gd name="T45" fmla="*/ 15 h 18"/>
                    <a:gd name="T46" fmla="*/ 5 w 20"/>
                    <a:gd name="T47" fmla="*/ 14 h 18"/>
                    <a:gd name="T48" fmla="*/ 5 w 20"/>
                    <a:gd name="T49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0" h="18">
                      <a:moveTo>
                        <a:pt x="5" y="14"/>
                      </a:moveTo>
                      <a:cubicBezTo>
                        <a:pt x="7" y="12"/>
                        <a:pt x="13" y="16"/>
                        <a:pt x="14" y="18"/>
                      </a:cubicBezTo>
                      <a:cubicBezTo>
                        <a:pt x="15" y="16"/>
                        <a:pt x="15" y="14"/>
                        <a:pt x="14" y="13"/>
                      </a:cubicBezTo>
                      <a:cubicBezTo>
                        <a:pt x="13" y="9"/>
                        <a:pt x="15" y="11"/>
                        <a:pt x="17" y="11"/>
                      </a:cubicBezTo>
                      <a:cubicBezTo>
                        <a:pt x="19" y="10"/>
                        <a:pt x="19" y="8"/>
                        <a:pt x="18" y="6"/>
                      </a:cubicBezTo>
                      <a:cubicBezTo>
                        <a:pt x="18" y="6"/>
                        <a:pt x="20" y="5"/>
                        <a:pt x="20" y="5"/>
                      </a:cubicBezTo>
                      <a:cubicBezTo>
                        <a:pt x="20" y="3"/>
                        <a:pt x="20" y="2"/>
                        <a:pt x="19" y="0"/>
                      </a:cubicBezTo>
                      <a:cubicBezTo>
                        <a:pt x="19" y="0"/>
                        <a:pt x="15" y="1"/>
                        <a:pt x="15" y="1"/>
                      </a:cubicBezTo>
                      <a:cubicBezTo>
                        <a:pt x="13" y="1"/>
                        <a:pt x="12" y="1"/>
                        <a:pt x="10" y="3"/>
                      </a:cubicBezTo>
                      <a:cubicBezTo>
                        <a:pt x="10" y="3"/>
                        <a:pt x="13" y="5"/>
                        <a:pt x="12" y="6"/>
                      </a:cubicBezTo>
                      <a:cubicBezTo>
                        <a:pt x="10" y="8"/>
                        <a:pt x="9" y="4"/>
                        <a:pt x="10" y="4"/>
                      </a:cubicBezTo>
                      <a:cubicBezTo>
                        <a:pt x="10" y="4"/>
                        <a:pt x="7" y="5"/>
                        <a:pt x="7" y="6"/>
                      </a:cubicBezTo>
                      <a:cubicBezTo>
                        <a:pt x="7" y="7"/>
                        <a:pt x="6" y="7"/>
                        <a:pt x="5" y="8"/>
                      </a:cubicBezTo>
                      <a:cubicBezTo>
                        <a:pt x="5" y="9"/>
                        <a:pt x="3" y="12"/>
                        <a:pt x="5" y="12"/>
                      </a:cubicBezTo>
                      <a:cubicBezTo>
                        <a:pt x="5" y="12"/>
                        <a:pt x="4" y="12"/>
                        <a:pt x="3" y="12"/>
                      </a:cubicBezTo>
                      <a:cubicBezTo>
                        <a:pt x="3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2" y="13"/>
                        <a:pt x="4" y="14"/>
                        <a:pt x="4" y="14"/>
                      </a:cubicBezTo>
                      <a:cubicBezTo>
                        <a:pt x="4" y="13"/>
                        <a:pt x="2" y="13"/>
                        <a:pt x="2" y="13"/>
                      </a:cubicBezTo>
                      <a:cubicBezTo>
                        <a:pt x="2" y="13"/>
                        <a:pt x="3" y="14"/>
                        <a:pt x="3" y="14"/>
                      </a:cubicBezTo>
                      <a:cubicBezTo>
                        <a:pt x="3" y="14"/>
                        <a:pt x="2" y="13"/>
                        <a:pt x="1" y="14"/>
                      </a:cubicBezTo>
                      <a:cubicBezTo>
                        <a:pt x="1" y="14"/>
                        <a:pt x="2" y="15"/>
                        <a:pt x="2" y="15"/>
                      </a:cubicBezTo>
                      <a:cubicBezTo>
                        <a:pt x="2" y="14"/>
                        <a:pt x="1" y="14"/>
                        <a:pt x="0" y="15"/>
                      </a:cubicBezTo>
                      <a:cubicBezTo>
                        <a:pt x="1" y="15"/>
                        <a:pt x="4" y="16"/>
                        <a:pt x="5" y="14"/>
                      </a:cubicBezTo>
                      <a:cubicBezTo>
                        <a:pt x="5" y="14"/>
                        <a:pt x="5" y="15"/>
                        <a:pt x="5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1" name="Freeform 654">
                  <a:extLst>
                    <a:ext uri="{FF2B5EF4-FFF2-40B4-BE49-F238E27FC236}">
                      <a16:creationId xmlns:a16="http://schemas.microsoft.com/office/drawing/2014/main" id="{DF4554C7-FD0F-004F-B643-CC4C2C1FCD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6872168"/>
                  <a:ext cx="118041" cy="184531"/>
                </a:xfrm>
                <a:custGeom>
                  <a:avLst/>
                  <a:gdLst>
                    <a:gd name="T0" fmla="*/ 10 w 15"/>
                    <a:gd name="T1" fmla="*/ 21 h 22"/>
                    <a:gd name="T2" fmla="*/ 8 w 15"/>
                    <a:gd name="T3" fmla="*/ 17 h 22"/>
                    <a:gd name="T4" fmla="*/ 11 w 15"/>
                    <a:gd name="T5" fmla="*/ 12 h 22"/>
                    <a:gd name="T6" fmla="*/ 11 w 15"/>
                    <a:gd name="T7" fmla="*/ 13 h 22"/>
                    <a:gd name="T8" fmla="*/ 15 w 15"/>
                    <a:gd name="T9" fmla="*/ 10 h 22"/>
                    <a:gd name="T10" fmla="*/ 11 w 15"/>
                    <a:gd name="T11" fmla="*/ 7 h 22"/>
                    <a:gd name="T12" fmla="*/ 10 w 15"/>
                    <a:gd name="T13" fmla="*/ 5 h 22"/>
                    <a:gd name="T14" fmla="*/ 12 w 15"/>
                    <a:gd name="T15" fmla="*/ 4 h 22"/>
                    <a:gd name="T16" fmla="*/ 12 w 15"/>
                    <a:gd name="T17" fmla="*/ 1 h 22"/>
                    <a:gd name="T18" fmla="*/ 11 w 15"/>
                    <a:gd name="T19" fmla="*/ 1 h 22"/>
                    <a:gd name="T20" fmla="*/ 7 w 15"/>
                    <a:gd name="T21" fmla="*/ 4 h 22"/>
                    <a:gd name="T22" fmla="*/ 2 w 15"/>
                    <a:gd name="T23" fmla="*/ 5 h 22"/>
                    <a:gd name="T24" fmla="*/ 4 w 15"/>
                    <a:gd name="T25" fmla="*/ 6 h 22"/>
                    <a:gd name="T26" fmla="*/ 6 w 15"/>
                    <a:gd name="T27" fmla="*/ 8 h 22"/>
                    <a:gd name="T28" fmla="*/ 4 w 15"/>
                    <a:gd name="T29" fmla="*/ 8 h 22"/>
                    <a:gd name="T30" fmla="*/ 2 w 15"/>
                    <a:gd name="T31" fmla="*/ 8 h 22"/>
                    <a:gd name="T32" fmla="*/ 0 w 15"/>
                    <a:gd name="T33" fmla="*/ 9 h 22"/>
                    <a:gd name="T34" fmla="*/ 0 w 15"/>
                    <a:gd name="T35" fmla="*/ 14 h 22"/>
                    <a:gd name="T36" fmla="*/ 2 w 15"/>
                    <a:gd name="T37" fmla="*/ 16 h 22"/>
                    <a:gd name="T38" fmla="*/ 2 w 15"/>
                    <a:gd name="T39" fmla="*/ 20 h 22"/>
                    <a:gd name="T40" fmla="*/ 10 w 15"/>
                    <a:gd name="T41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" h="22">
                      <a:moveTo>
                        <a:pt x="10" y="21"/>
                      </a:moveTo>
                      <a:cubicBezTo>
                        <a:pt x="10" y="20"/>
                        <a:pt x="6" y="18"/>
                        <a:pt x="8" y="17"/>
                      </a:cubicBezTo>
                      <a:cubicBezTo>
                        <a:pt x="9" y="16"/>
                        <a:pt x="9" y="13"/>
                        <a:pt x="11" y="12"/>
                      </a:cubicBezTo>
                      <a:cubicBezTo>
                        <a:pt x="11" y="12"/>
                        <a:pt x="11" y="13"/>
                        <a:pt x="11" y="13"/>
                      </a:cubicBezTo>
                      <a:cubicBezTo>
                        <a:pt x="12" y="13"/>
                        <a:pt x="15" y="11"/>
                        <a:pt x="15" y="10"/>
                      </a:cubicBezTo>
                      <a:cubicBezTo>
                        <a:pt x="15" y="9"/>
                        <a:pt x="11" y="9"/>
                        <a:pt x="11" y="7"/>
                      </a:cubicBezTo>
                      <a:cubicBezTo>
                        <a:pt x="11" y="6"/>
                        <a:pt x="10" y="6"/>
                        <a:pt x="10" y="5"/>
                      </a:cubicBezTo>
                      <a:cubicBezTo>
                        <a:pt x="10" y="4"/>
                        <a:pt x="12" y="5"/>
                        <a:pt x="12" y="4"/>
                      </a:cubicBezTo>
                      <a:cubicBezTo>
                        <a:pt x="12" y="3"/>
                        <a:pt x="12" y="2"/>
                        <a:pt x="12" y="1"/>
                      </a:cubicBezTo>
                      <a:cubicBezTo>
                        <a:pt x="12" y="0"/>
                        <a:pt x="12" y="1"/>
                        <a:pt x="11" y="1"/>
                      </a:cubicBezTo>
                      <a:cubicBezTo>
                        <a:pt x="8" y="1"/>
                        <a:pt x="9" y="2"/>
                        <a:pt x="7" y="4"/>
                      </a:cubicBezTo>
                      <a:cubicBezTo>
                        <a:pt x="6" y="5"/>
                        <a:pt x="3" y="3"/>
                        <a:pt x="2" y="5"/>
                      </a:cubicBezTo>
                      <a:cubicBezTo>
                        <a:pt x="0" y="7"/>
                        <a:pt x="3" y="7"/>
                        <a:pt x="4" y="6"/>
                      </a:cubicBezTo>
                      <a:cubicBezTo>
                        <a:pt x="5" y="5"/>
                        <a:pt x="7" y="6"/>
                        <a:pt x="6" y="8"/>
                      </a:cubicBezTo>
                      <a:cubicBezTo>
                        <a:pt x="6" y="7"/>
                        <a:pt x="4" y="6"/>
                        <a:pt x="4" y="8"/>
                      </a:cubicBezTo>
                      <a:cubicBezTo>
                        <a:pt x="3" y="8"/>
                        <a:pt x="2" y="9"/>
                        <a:pt x="2" y="8"/>
                      </a:cubicBezTo>
                      <a:cubicBezTo>
                        <a:pt x="2" y="9"/>
                        <a:pt x="0" y="7"/>
                        <a:pt x="0" y="9"/>
                      </a:cubicBezTo>
                      <a:cubicBezTo>
                        <a:pt x="0" y="11"/>
                        <a:pt x="0" y="12"/>
                        <a:pt x="0" y="14"/>
                      </a:cubicBezTo>
                      <a:cubicBezTo>
                        <a:pt x="1" y="15"/>
                        <a:pt x="2" y="15"/>
                        <a:pt x="2" y="16"/>
                      </a:cubicBezTo>
                      <a:cubicBezTo>
                        <a:pt x="3" y="18"/>
                        <a:pt x="1" y="19"/>
                        <a:pt x="2" y="20"/>
                      </a:cubicBezTo>
                      <a:cubicBezTo>
                        <a:pt x="4" y="22"/>
                        <a:pt x="8" y="21"/>
                        <a:pt x="10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2" name="Freeform 655">
                  <a:extLst>
                    <a:ext uri="{FF2B5EF4-FFF2-40B4-BE49-F238E27FC236}">
                      <a16:creationId xmlns:a16="http://schemas.microsoft.com/office/drawing/2014/main" id="{C98901A4-AAA4-5148-A60D-5E88ACEED5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3868" y="7039669"/>
                  <a:ext cx="351441" cy="431519"/>
                </a:xfrm>
                <a:custGeom>
                  <a:avLst/>
                  <a:gdLst>
                    <a:gd name="T0" fmla="*/ 44 w 45"/>
                    <a:gd name="T1" fmla="*/ 24 h 52"/>
                    <a:gd name="T2" fmla="*/ 43 w 45"/>
                    <a:gd name="T3" fmla="*/ 18 h 52"/>
                    <a:gd name="T4" fmla="*/ 42 w 45"/>
                    <a:gd name="T5" fmla="*/ 12 h 52"/>
                    <a:gd name="T6" fmla="*/ 41 w 45"/>
                    <a:gd name="T7" fmla="*/ 7 h 52"/>
                    <a:gd name="T8" fmla="*/ 38 w 45"/>
                    <a:gd name="T9" fmla="*/ 4 h 52"/>
                    <a:gd name="T10" fmla="*/ 38 w 45"/>
                    <a:gd name="T11" fmla="*/ 2 h 52"/>
                    <a:gd name="T12" fmla="*/ 37 w 45"/>
                    <a:gd name="T13" fmla="*/ 5 h 52"/>
                    <a:gd name="T14" fmla="*/ 33 w 45"/>
                    <a:gd name="T15" fmla="*/ 4 h 52"/>
                    <a:gd name="T16" fmla="*/ 25 w 45"/>
                    <a:gd name="T17" fmla="*/ 7 h 52"/>
                    <a:gd name="T18" fmla="*/ 26 w 45"/>
                    <a:gd name="T19" fmla="*/ 4 h 52"/>
                    <a:gd name="T20" fmla="*/ 21 w 45"/>
                    <a:gd name="T21" fmla="*/ 4 h 52"/>
                    <a:gd name="T22" fmla="*/ 20 w 45"/>
                    <a:gd name="T23" fmla="*/ 1 h 52"/>
                    <a:gd name="T24" fmla="*/ 13 w 45"/>
                    <a:gd name="T25" fmla="*/ 0 h 52"/>
                    <a:gd name="T26" fmla="*/ 15 w 45"/>
                    <a:gd name="T27" fmla="*/ 3 h 52"/>
                    <a:gd name="T28" fmla="*/ 15 w 45"/>
                    <a:gd name="T29" fmla="*/ 6 h 52"/>
                    <a:gd name="T30" fmla="*/ 17 w 45"/>
                    <a:gd name="T31" fmla="*/ 7 h 52"/>
                    <a:gd name="T32" fmla="*/ 20 w 45"/>
                    <a:gd name="T33" fmla="*/ 9 h 52"/>
                    <a:gd name="T34" fmla="*/ 15 w 45"/>
                    <a:gd name="T35" fmla="*/ 8 h 52"/>
                    <a:gd name="T36" fmla="*/ 14 w 45"/>
                    <a:gd name="T37" fmla="*/ 8 h 52"/>
                    <a:gd name="T38" fmla="*/ 13 w 45"/>
                    <a:gd name="T39" fmla="*/ 10 h 52"/>
                    <a:gd name="T40" fmla="*/ 6 w 45"/>
                    <a:gd name="T41" fmla="*/ 10 h 52"/>
                    <a:gd name="T42" fmla="*/ 6 w 45"/>
                    <a:gd name="T43" fmla="*/ 15 h 52"/>
                    <a:gd name="T44" fmla="*/ 6 w 45"/>
                    <a:gd name="T45" fmla="*/ 17 h 52"/>
                    <a:gd name="T46" fmla="*/ 1 w 45"/>
                    <a:gd name="T47" fmla="*/ 22 h 52"/>
                    <a:gd name="T48" fmla="*/ 2 w 45"/>
                    <a:gd name="T49" fmla="*/ 26 h 52"/>
                    <a:gd name="T50" fmla="*/ 2 w 45"/>
                    <a:gd name="T51" fmla="*/ 30 h 52"/>
                    <a:gd name="T52" fmla="*/ 1 w 45"/>
                    <a:gd name="T53" fmla="*/ 33 h 52"/>
                    <a:gd name="T54" fmla="*/ 3 w 45"/>
                    <a:gd name="T55" fmla="*/ 37 h 52"/>
                    <a:gd name="T56" fmla="*/ 11 w 45"/>
                    <a:gd name="T57" fmla="*/ 40 h 52"/>
                    <a:gd name="T58" fmla="*/ 9 w 45"/>
                    <a:gd name="T59" fmla="*/ 49 h 52"/>
                    <a:gd name="T60" fmla="*/ 19 w 45"/>
                    <a:gd name="T61" fmla="*/ 49 h 52"/>
                    <a:gd name="T62" fmla="*/ 23 w 45"/>
                    <a:gd name="T63" fmla="*/ 51 h 52"/>
                    <a:gd name="T64" fmla="*/ 26 w 45"/>
                    <a:gd name="T65" fmla="*/ 50 h 52"/>
                    <a:gd name="T66" fmla="*/ 33 w 45"/>
                    <a:gd name="T67" fmla="*/ 49 h 52"/>
                    <a:gd name="T68" fmla="*/ 36 w 45"/>
                    <a:gd name="T69" fmla="*/ 49 h 52"/>
                    <a:gd name="T70" fmla="*/ 36 w 45"/>
                    <a:gd name="T71" fmla="*/ 45 h 52"/>
                    <a:gd name="T72" fmla="*/ 40 w 45"/>
                    <a:gd name="T73" fmla="*/ 43 h 52"/>
                    <a:gd name="T74" fmla="*/ 35 w 45"/>
                    <a:gd name="T75" fmla="*/ 37 h 52"/>
                    <a:gd name="T76" fmla="*/ 32 w 45"/>
                    <a:gd name="T77" fmla="*/ 31 h 52"/>
                    <a:gd name="T78" fmla="*/ 41 w 45"/>
                    <a:gd name="T79" fmla="*/ 26 h 52"/>
                    <a:gd name="T80" fmla="*/ 44 w 45"/>
                    <a:gd name="T81" fmla="*/ 28 h 52"/>
                    <a:gd name="T82" fmla="*/ 44 w 45"/>
                    <a:gd name="T83" fmla="*/ 24 h 52"/>
                    <a:gd name="T84" fmla="*/ 44 w 45"/>
                    <a:gd name="T85" fmla="*/ 24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5" h="52">
                      <a:moveTo>
                        <a:pt x="44" y="24"/>
                      </a:moveTo>
                      <a:cubicBezTo>
                        <a:pt x="43" y="22"/>
                        <a:pt x="43" y="20"/>
                        <a:pt x="43" y="18"/>
                      </a:cubicBezTo>
                      <a:cubicBezTo>
                        <a:pt x="42" y="16"/>
                        <a:pt x="41" y="15"/>
                        <a:pt x="42" y="12"/>
                      </a:cubicBezTo>
                      <a:cubicBezTo>
                        <a:pt x="43" y="10"/>
                        <a:pt x="42" y="8"/>
                        <a:pt x="41" y="7"/>
                      </a:cubicBezTo>
                      <a:cubicBezTo>
                        <a:pt x="40" y="6"/>
                        <a:pt x="38" y="5"/>
                        <a:pt x="38" y="4"/>
                      </a:cubicBezTo>
                      <a:cubicBezTo>
                        <a:pt x="38" y="4"/>
                        <a:pt x="39" y="3"/>
                        <a:pt x="38" y="2"/>
                      </a:cubicBezTo>
                      <a:cubicBezTo>
                        <a:pt x="37" y="2"/>
                        <a:pt x="37" y="5"/>
                        <a:pt x="37" y="5"/>
                      </a:cubicBezTo>
                      <a:cubicBezTo>
                        <a:pt x="35" y="5"/>
                        <a:pt x="35" y="4"/>
                        <a:pt x="33" y="4"/>
                      </a:cubicBezTo>
                      <a:cubicBezTo>
                        <a:pt x="31" y="5"/>
                        <a:pt x="28" y="7"/>
                        <a:pt x="25" y="7"/>
                      </a:cubicBezTo>
                      <a:cubicBezTo>
                        <a:pt x="24" y="6"/>
                        <a:pt x="26" y="5"/>
                        <a:pt x="26" y="4"/>
                      </a:cubicBezTo>
                      <a:cubicBezTo>
                        <a:pt x="24" y="4"/>
                        <a:pt x="23" y="5"/>
                        <a:pt x="21" y="4"/>
                      </a:cubicBezTo>
                      <a:cubicBezTo>
                        <a:pt x="20" y="3"/>
                        <a:pt x="23" y="1"/>
                        <a:pt x="20" y="1"/>
                      </a:cubicBezTo>
                      <a:cubicBezTo>
                        <a:pt x="18" y="1"/>
                        <a:pt x="16" y="1"/>
                        <a:pt x="13" y="0"/>
                      </a:cubicBezTo>
                      <a:cubicBezTo>
                        <a:pt x="14" y="1"/>
                        <a:pt x="15" y="1"/>
                        <a:pt x="15" y="3"/>
                      </a:cubicBezTo>
                      <a:cubicBezTo>
                        <a:pt x="14" y="4"/>
                        <a:pt x="14" y="4"/>
                        <a:pt x="15" y="6"/>
                      </a:cubicBezTo>
                      <a:cubicBezTo>
                        <a:pt x="15" y="8"/>
                        <a:pt x="15" y="7"/>
                        <a:pt x="17" y="7"/>
                      </a:cubicBezTo>
                      <a:cubicBezTo>
                        <a:pt x="18" y="7"/>
                        <a:pt x="19" y="8"/>
                        <a:pt x="20" y="9"/>
                      </a:cubicBezTo>
                      <a:cubicBezTo>
                        <a:pt x="19" y="8"/>
                        <a:pt x="16" y="8"/>
                        <a:pt x="15" y="8"/>
                      </a:cubicBezTo>
                      <a:cubicBezTo>
                        <a:pt x="15" y="8"/>
                        <a:pt x="14" y="8"/>
                        <a:pt x="14" y="8"/>
                      </a:cubicBezTo>
                      <a:cubicBezTo>
                        <a:pt x="13" y="9"/>
                        <a:pt x="14" y="10"/>
                        <a:pt x="13" y="10"/>
                      </a:cubicBezTo>
                      <a:cubicBezTo>
                        <a:pt x="11" y="11"/>
                        <a:pt x="7" y="6"/>
                        <a:pt x="6" y="10"/>
                      </a:cubicBezTo>
                      <a:cubicBezTo>
                        <a:pt x="7" y="12"/>
                        <a:pt x="8" y="14"/>
                        <a:pt x="6" y="15"/>
                      </a:cubicBezTo>
                      <a:cubicBezTo>
                        <a:pt x="5" y="17"/>
                        <a:pt x="5" y="15"/>
                        <a:pt x="6" y="17"/>
                      </a:cubicBezTo>
                      <a:cubicBezTo>
                        <a:pt x="6" y="22"/>
                        <a:pt x="0" y="20"/>
                        <a:pt x="1" y="22"/>
                      </a:cubicBezTo>
                      <a:cubicBezTo>
                        <a:pt x="1" y="23"/>
                        <a:pt x="2" y="24"/>
                        <a:pt x="2" y="26"/>
                      </a:cubicBezTo>
                      <a:cubicBezTo>
                        <a:pt x="2" y="28"/>
                        <a:pt x="1" y="28"/>
                        <a:pt x="2" y="30"/>
                      </a:cubicBezTo>
                      <a:cubicBezTo>
                        <a:pt x="3" y="31"/>
                        <a:pt x="0" y="33"/>
                        <a:pt x="1" y="33"/>
                      </a:cubicBezTo>
                      <a:cubicBezTo>
                        <a:pt x="3" y="34"/>
                        <a:pt x="2" y="36"/>
                        <a:pt x="3" y="37"/>
                      </a:cubicBezTo>
                      <a:cubicBezTo>
                        <a:pt x="4" y="40"/>
                        <a:pt x="8" y="39"/>
                        <a:pt x="11" y="40"/>
                      </a:cubicBezTo>
                      <a:cubicBezTo>
                        <a:pt x="11" y="40"/>
                        <a:pt x="9" y="48"/>
                        <a:pt x="9" y="49"/>
                      </a:cubicBezTo>
                      <a:cubicBezTo>
                        <a:pt x="13" y="49"/>
                        <a:pt x="15" y="48"/>
                        <a:pt x="19" y="49"/>
                      </a:cubicBezTo>
                      <a:cubicBezTo>
                        <a:pt x="19" y="49"/>
                        <a:pt x="23" y="52"/>
                        <a:pt x="23" y="51"/>
                      </a:cubicBezTo>
                      <a:cubicBezTo>
                        <a:pt x="24" y="49"/>
                        <a:pt x="25" y="49"/>
                        <a:pt x="26" y="50"/>
                      </a:cubicBezTo>
                      <a:cubicBezTo>
                        <a:pt x="27" y="51"/>
                        <a:pt x="32" y="48"/>
                        <a:pt x="33" y="49"/>
                      </a:cubicBezTo>
                      <a:cubicBezTo>
                        <a:pt x="33" y="49"/>
                        <a:pt x="37" y="50"/>
                        <a:pt x="36" y="49"/>
                      </a:cubicBezTo>
                      <a:cubicBezTo>
                        <a:pt x="35" y="46"/>
                        <a:pt x="34" y="46"/>
                        <a:pt x="36" y="45"/>
                      </a:cubicBezTo>
                      <a:cubicBezTo>
                        <a:pt x="38" y="43"/>
                        <a:pt x="38" y="43"/>
                        <a:pt x="40" y="43"/>
                      </a:cubicBezTo>
                      <a:cubicBezTo>
                        <a:pt x="41" y="42"/>
                        <a:pt x="36" y="38"/>
                        <a:pt x="35" y="37"/>
                      </a:cubicBezTo>
                      <a:cubicBezTo>
                        <a:pt x="34" y="37"/>
                        <a:pt x="31" y="32"/>
                        <a:pt x="32" y="31"/>
                      </a:cubicBezTo>
                      <a:cubicBezTo>
                        <a:pt x="36" y="30"/>
                        <a:pt x="38" y="29"/>
                        <a:pt x="41" y="26"/>
                      </a:cubicBezTo>
                      <a:cubicBezTo>
                        <a:pt x="42" y="25"/>
                        <a:pt x="43" y="29"/>
                        <a:pt x="44" y="28"/>
                      </a:cubicBezTo>
                      <a:cubicBezTo>
                        <a:pt x="45" y="27"/>
                        <a:pt x="45" y="25"/>
                        <a:pt x="44" y="24"/>
                      </a:cubicBezTo>
                      <a:cubicBezTo>
                        <a:pt x="44" y="23"/>
                        <a:pt x="44" y="24"/>
                        <a:pt x="44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3" name="Freeform 656">
                  <a:extLst>
                    <a:ext uri="{FF2B5EF4-FFF2-40B4-BE49-F238E27FC236}">
                      <a16:creationId xmlns:a16="http://schemas.microsoft.com/office/drawing/2014/main" id="{546C6677-6187-3742-94FD-4463B6F132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173097"/>
                  <a:ext cx="700200" cy="440037"/>
                </a:xfrm>
                <a:custGeom>
                  <a:avLst/>
                  <a:gdLst>
                    <a:gd name="T0" fmla="*/ 0 w 89"/>
                    <a:gd name="T1" fmla="*/ 27 h 53"/>
                    <a:gd name="T2" fmla="*/ 9 w 89"/>
                    <a:gd name="T3" fmla="*/ 30 h 53"/>
                    <a:gd name="T4" fmla="*/ 16 w 89"/>
                    <a:gd name="T5" fmla="*/ 31 h 53"/>
                    <a:gd name="T6" fmla="*/ 22 w 89"/>
                    <a:gd name="T7" fmla="*/ 28 h 53"/>
                    <a:gd name="T8" fmla="*/ 33 w 89"/>
                    <a:gd name="T9" fmla="*/ 30 h 53"/>
                    <a:gd name="T10" fmla="*/ 40 w 89"/>
                    <a:gd name="T11" fmla="*/ 41 h 53"/>
                    <a:gd name="T12" fmla="*/ 44 w 89"/>
                    <a:gd name="T13" fmla="*/ 38 h 53"/>
                    <a:gd name="T14" fmla="*/ 47 w 89"/>
                    <a:gd name="T15" fmla="*/ 41 h 53"/>
                    <a:gd name="T16" fmla="*/ 57 w 89"/>
                    <a:gd name="T17" fmla="*/ 42 h 53"/>
                    <a:gd name="T18" fmla="*/ 51 w 89"/>
                    <a:gd name="T19" fmla="*/ 46 h 53"/>
                    <a:gd name="T20" fmla="*/ 55 w 89"/>
                    <a:gd name="T21" fmla="*/ 49 h 53"/>
                    <a:gd name="T22" fmla="*/ 59 w 89"/>
                    <a:gd name="T23" fmla="*/ 51 h 53"/>
                    <a:gd name="T24" fmla="*/ 67 w 89"/>
                    <a:gd name="T25" fmla="*/ 48 h 53"/>
                    <a:gd name="T26" fmla="*/ 72 w 89"/>
                    <a:gd name="T27" fmla="*/ 46 h 53"/>
                    <a:gd name="T28" fmla="*/ 68 w 89"/>
                    <a:gd name="T29" fmla="*/ 46 h 53"/>
                    <a:gd name="T30" fmla="*/ 63 w 89"/>
                    <a:gd name="T31" fmla="*/ 44 h 53"/>
                    <a:gd name="T32" fmla="*/ 72 w 89"/>
                    <a:gd name="T33" fmla="*/ 38 h 53"/>
                    <a:gd name="T34" fmla="*/ 78 w 89"/>
                    <a:gd name="T35" fmla="*/ 35 h 53"/>
                    <a:gd name="T36" fmla="*/ 84 w 89"/>
                    <a:gd name="T37" fmla="*/ 31 h 53"/>
                    <a:gd name="T38" fmla="*/ 87 w 89"/>
                    <a:gd name="T39" fmla="*/ 28 h 53"/>
                    <a:gd name="T40" fmla="*/ 86 w 89"/>
                    <a:gd name="T41" fmla="*/ 26 h 53"/>
                    <a:gd name="T42" fmla="*/ 88 w 89"/>
                    <a:gd name="T43" fmla="*/ 25 h 53"/>
                    <a:gd name="T44" fmla="*/ 86 w 89"/>
                    <a:gd name="T45" fmla="*/ 24 h 53"/>
                    <a:gd name="T46" fmla="*/ 88 w 89"/>
                    <a:gd name="T47" fmla="*/ 21 h 53"/>
                    <a:gd name="T48" fmla="*/ 85 w 89"/>
                    <a:gd name="T49" fmla="*/ 19 h 53"/>
                    <a:gd name="T50" fmla="*/ 82 w 89"/>
                    <a:gd name="T51" fmla="*/ 18 h 53"/>
                    <a:gd name="T52" fmla="*/ 78 w 89"/>
                    <a:gd name="T53" fmla="*/ 18 h 53"/>
                    <a:gd name="T54" fmla="*/ 75 w 89"/>
                    <a:gd name="T55" fmla="*/ 15 h 53"/>
                    <a:gd name="T56" fmla="*/ 72 w 89"/>
                    <a:gd name="T57" fmla="*/ 17 h 53"/>
                    <a:gd name="T58" fmla="*/ 69 w 89"/>
                    <a:gd name="T59" fmla="*/ 14 h 53"/>
                    <a:gd name="T60" fmla="*/ 65 w 89"/>
                    <a:gd name="T61" fmla="*/ 14 h 53"/>
                    <a:gd name="T62" fmla="*/ 64 w 89"/>
                    <a:gd name="T63" fmla="*/ 10 h 53"/>
                    <a:gd name="T64" fmla="*/ 60 w 89"/>
                    <a:gd name="T65" fmla="*/ 9 h 53"/>
                    <a:gd name="T66" fmla="*/ 60 w 89"/>
                    <a:gd name="T67" fmla="*/ 5 h 53"/>
                    <a:gd name="T68" fmla="*/ 58 w 89"/>
                    <a:gd name="T69" fmla="*/ 2 h 53"/>
                    <a:gd name="T70" fmla="*/ 53 w 89"/>
                    <a:gd name="T71" fmla="*/ 1 h 53"/>
                    <a:gd name="T72" fmla="*/ 47 w 89"/>
                    <a:gd name="T73" fmla="*/ 2 h 53"/>
                    <a:gd name="T74" fmla="*/ 43 w 89"/>
                    <a:gd name="T75" fmla="*/ 3 h 53"/>
                    <a:gd name="T76" fmla="*/ 41 w 89"/>
                    <a:gd name="T77" fmla="*/ 9 h 53"/>
                    <a:gd name="T78" fmla="*/ 38 w 89"/>
                    <a:gd name="T79" fmla="*/ 7 h 53"/>
                    <a:gd name="T80" fmla="*/ 36 w 89"/>
                    <a:gd name="T81" fmla="*/ 8 h 53"/>
                    <a:gd name="T82" fmla="*/ 34 w 89"/>
                    <a:gd name="T83" fmla="*/ 6 h 53"/>
                    <a:gd name="T84" fmla="*/ 31 w 89"/>
                    <a:gd name="T85" fmla="*/ 7 h 53"/>
                    <a:gd name="T86" fmla="*/ 29 w 89"/>
                    <a:gd name="T87" fmla="*/ 6 h 53"/>
                    <a:gd name="T88" fmla="*/ 28 w 89"/>
                    <a:gd name="T89" fmla="*/ 8 h 53"/>
                    <a:gd name="T90" fmla="*/ 21 w 89"/>
                    <a:gd name="T91" fmla="*/ 5 h 53"/>
                    <a:gd name="T92" fmla="*/ 12 w 89"/>
                    <a:gd name="T93" fmla="*/ 4 h 53"/>
                    <a:gd name="T94" fmla="*/ 6 w 89"/>
                    <a:gd name="T95" fmla="*/ 6 h 53"/>
                    <a:gd name="T96" fmla="*/ 9 w 89"/>
                    <a:gd name="T97" fmla="*/ 11 h 53"/>
                    <a:gd name="T98" fmla="*/ 10 w 89"/>
                    <a:gd name="T99" fmla="*/ 14 h 53"/>
                    <a:gd name="T100" fmla="*/ 5 w 89"/>
                    <a:gd name="T101" fmla="*/ 16 h 53"/>
                    <a:gd name="T102" fmla="*/ 2 w 89"/>
                    <a:gd name="T103" fmla="*/ 23 h 53"/>
                    <a:gd name="T104" fmla="*/ 0 w 89"/>
                    <a:gd name="T105" fmla="*/ 2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89" h="53">
                      <a:moveTo>
                        <a:pt x="0" y="27"/>
                      </a:moveTo>
                      <a:cubicBezTo>
                        <a:pt x="0" y="30"/>
                        <a:pt x="7" y="30"/>
                        <a:pt x="9" y="30"/>
                      </a:cubicBezTo>
                      <a:cubicBezTo>
                        <a:pt x="11" y="30"/>
                        <a:pt x="13" y="32"/>
                        <a:pt x="16" y="31"/>
                      </a:cubicBezTo>
                      <a:cubicBezTo>
                        <a:pt x="17" y="29"/>
                        <a:pt x="20" y="28"/>
                        <a:pt x="22" y="28"/>
                      </a:cubicBezTo>
                      <a:cubicBezTo>
                        <a:pt x="25" y="26"/>
                        <a:pt x="31" y="28"/>
                        <a:pt x="33" y="30"/>
                      </a:cubicBezTo>
                      <a:cubicBezTo>
                        <a:pt x="36" y="34"/>
                        <a:pt x="37" y="38"/>
                        <a:pt x="40" y="41"/>
                      </a:cubicBezTo>
                      <a:cubicBezTo>
                        <a:pt x="42" y="40"/>
                        <a:pt x="42" y="39"/>
                        <a:pt x="44" y="38"/>
                      </a:cubicBezTo>
                      <a:cubicBezTo>
                        <a:pt x="46" y="38"/>
                        <a:pt x="46" y="40"/>
                        <a:pt x="47" y="41"/>
                      </a:cubicBezTo>
                      <a:cubicBezTo>
                        <a:pt x="48" y="42"/>
                        <a:pt x="57" y="43"/>
                        <a:pt x="57" y="42"/>
                      </a:cubicBezTo>
                      <a:cubicBezTo>
                        <a:pt x="57" y="43"/>
                        <a:pt x="51" y="45"/>
                        <a:pt x="51" y="46"/>
                      </a:cubicBezTo>
                      <a:cubicBezTo>
                        <a:pt x="52" y="47"/>
                        <a:pt x="56" y="46"/>
                        <a:pt x="55" y="49"/>
                      </a:cubicBezTo>
                      <a:cubicBezTo>
                        <a:pt x="54" y="51"/>
                        <a:pt x="57" y="53"/>
                        <a:pt x="59" y="51"/>
                      </a:cubicBezTo>
                      <a:cubicBezTo>
                        <a:pt x="61" y="50"/>
                        <a:pt x="64" y="48"/>
                        <a:pt x="67" y="48"/>
                      </a:cubicBezTo>
                      <a:cubicBezTo>
                        <a:pt x="70" y="48"/>
                        <a:pt x="71" y="48"/>
                        <a:pt x="72" y="46"/>
                      </a:cubicBezTo>
                      <a:cubicBezTo>
                        <a:pt x="72" y="46"/>
                        <a:pt x="69" y="46"/>
                        <a:pt x="68" y="46"/>
                      </a:cubicBezTo>
                      <a:cubicBezTo>
                        <a:pt x="66" y="46"/>
                        <a:pt x="64" y="47"/>
                        <a:pt x="63" y="44"/>
                      </a:cubicBezTo>
                      <a:cubicBezTo>
                        <a:pt x="60" y="40"/>
                        <a:pt x="70" y="38"/>
                        <a:pt x="72" y="38"/>
                      </a:cubicBezTo>
                      <a:cubicBezTo>
                        <a:pt x="74" y="37"/>
                        <a:pt x="76" y="36"/>
                        <a:pt x="78" y="35"/>
                      </a:cubicBezTo>
                      <a:cubicBezTo>
                        <a:pt x="79" y="33"/>
                        <a:pt x="81" y="31"/>
                        <a:pt x="84" y="31"/>
                      </a:cubicBezTo>
                      <a:cubicBezTo>
                        <a:pt x="85" y="31"/>
                        <a:pt x="87" y="31"/>
                        <a:pt x="87" y="28"/>
                      </a:cubicBezTo>
                      <a:cubicBezTo>
                        <a:pt x="87" y="27"/>
                        <a:pt x="86" y="27"/>
                        <a:pt x="86" y="26"/>
                      </a:cubicBezTo>
                      <a:cubicBezTo>
                        <a:pt x="86" y="25"/>
                        <a:pt x="88" y="25"/>
                        <a:pt x="88" y="25"/>
                      </a:cubicBezTo>
                      <a:cubicBezTo>
                        <a:pt x="88" y="25"/>
                        <a:pt x="86" y="24"/>
                        <a:pt x="86" y="24"/>
                      </a:cubicBezTo>
                      <a:cubicBezTo>
                        <a:pt x="86" y="23"/>
                        <a:pt x="89" y="23"/>
                        <a:pt x="88" y="21"/>
                      </a:cubicBezTo>
                      <a:cubicBezTo>
                        <a:pt x="88" y="21"/>
                        <a:pt x="86" y="20"/>
                        <a:pt x="85" y="19"/>
                      </a:cubicBezTo>
                      <a:cubicBezTo>
                        <a:pt x="84" y="18"/>
                        <a:pt x="83" y="20"/>
                        <a:pt x="82" y="18"/>
                      </a:cubicBezTo>
                      <a:cubicBezTo>
                        <a:pt x="81" y="17"/>
                        <a:pt x="80" y="17"/>
                        <a:pt x="78" y="18"/>
                      </a:cubicBezTo>
                      <a:cubicBezTo>
                        <a:pt x="77" y="18"/>
                        <a:pt x="76" y="15"/>
                        <a:pt x="75" y="15"/>
                      </a:cubicBezTo>
                      <a:cubicBezTo>
                        <a:pt x="74" y="14"/>
                        <a:pt x="73" y="16"/>
                        <a:pt x="72" y="17"/>
                      </a:cubicBezTo>
                      <a:cubicBezTo>
                        <a:pt x="71" y="17"/>
                        <a:pt x="70" y="14"/>
                        <a:pt x="69" y="14"/>
                      </a:cubicBezTo>
                      <a:cubicBezTo>
                        <a:pt x="68" y="14"/>
                        <a:pt x="65" y="15"/>
                        <a:pt x="65" y="14"/>
                      </a:cubicBezTo>
                      <a:cubicBezTo>
                        <a:pt x="65" y="13"/>
                        <a:pt x="65" y="11"/>
                        <a:pt x="64" y="10"/>
                      </a:cubicBezTo>
                      <a:cubicBezTo>
                        <a:pt x="63" y="9"/>
                        <a:pt x="61" y="10"/>
                        <a:pt x="60" y="9"/>
                      </a:cubicBezTo>
                      <a:cubicBezTo>
                        <a:pt x="59" y="8"/>
                        <a:pt x="58" y="6"/>
                        <a:pt x="60" y="5"/>
                      </a:cubicBezTo>
                      <a:cubicBezTo>
                        <a:pt x="61" y="5"/>
                        <a:pt x="59" y="2"/>
                        <a:pt x="58" y="2"/>
                      </a:cubicBezTo>
                      <a:cubicBezTo>
                        <a:pt x="57" y="1"/>
                        <a:pt x="54" y="2"/>
                        <a:pt x="53" y="1"/>
                      </a:cubicBezTo>
                      <a:cubicBezTo>
                        <a:pt x="50" y="0"/>
                        <a:pt x="50" y="6"/>
                        <a:pt x="47" y="2"/>
                      </a:cubicBezTo>
                      <a:cubicBezTo>
                        <a:pt x="46" y="2"/>
                        <a:pt x="44" y="3"/>
                        <a:pt x="43" y="3"/>
                      </a:cubicBezTo>
                      <a:cubicBezTo>
                        <a:pt x="41" y="4"/>
                        <a:pt x="42" y="9"/>
                        <a:pt x="41" y="9"/>
                      </a:cubicBezTo>
                      <a:cubicBezTo>
                        <a:pt x="40" y="9"/>
                        <a:pt x="39" y="7"/>
                        <a:pt x="38" y="7"/>
                      </a:cubicBezTo>
                      <a:cubicBezTo>
                        <a:pt x="38" y="7"/>
                        <a:pt x="37" y="8"/>
                        <a:pt x="36" y="8"/>
                      </a:cubicBezTo>
                      <a:cubicBezTo>
                        <a:pt x="35" y="8"/>
                        <a:pt x="34" y="7"/>
                        <a:pt x="34" y="6"/>
                      </a:cubicBezTo>
                      <a:cubicBezTo>
                        <a:pt x="34" y="5"/>
                        <a:pt x="32" y="7"/>
                        <a:pt x="31" y="7"/>
                      </a:cubicBezTo>
                      <a:cubicBezTo>
                        <a:pt x="30" y="7"/>
                        <a:pt x="30" y="6"/>
                        <a:pt x="29" y="6"/>
                      </a:cubicBezTo>
                      <a:cubicBezTo>
                        <a:pt x="28" y="6"/>
                        <a:pt x="28" y="7"/>
                        <a:pt x="28" y="8"/>
                      </a:cubicBezTo>
                      <a:cubicBezTo>
                        <a:pt x="28" y="8"/>
                        <a:pt x="21" y="5"/>
                        <a:pt x="21" y="5"/>
                      </a:cubicBezTo>
                      <a:cubicBezTo>
                        <a:pt x="18" y="4"/>
                        <a:pt x="15" y="4"/>
                        <a:pt x="12" y="4"/>
                      </a:cubicBezTo>
                      <a:cubicBezTo>
                        <a:pt x="10" y="4"/>
                        <a:pt x="9" y="6"/>
                        <a:pt x="6" y="6"/>
                      </a:cubicBezTo>
                      <a:cubicBezTo>
                        <a:pt x="6" y="9"/>
                        <a:pt x="9" y="9"/>
                        <a:pt x="9" y="11"/>
                      </a:cubicBezTo>
                      <a:cubicBezTo>
                        <a:pt x="9" y="12"/>
                        <a:pt x="10" y="13"/>
                        <a:pt x="10" y="14"/>
                      </a:cubicBezTo>
                      <a:cubicBezTo>
                        <a:pt x="9" y="15"/>
                        <a:pt x="6" y="15"/>
                        <a:pt x="5" y="16"/>
                      </a:cubicBezTo>
                      <a:cubicBezTo>
                        <a:pt x="2" y="18"/>
                        <a:pt x="3" y="20"/>
                        <a:pt x="2" y="23"/>
                      </a:cubicBezTo>
                      <a:cubicBezTo>
                        <a:pt x="2" y="25"/>
                        <a:pt x="1" y="26"/>
                        <a:pt x="0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4" name="Freeform 657">
                  <a:extLst>
                    <a:ext uri="{FF2B5EF4-FFF2-40B4-BE49-F238E27FC236}">
                      <a16:creationId xmlns:a16="http://schemas.microsoft.com/office/drawing/2014/main" id="{49797047-A7C9-2840-8EA4-4E143D01DE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99" y="7337754"/>
                  <a:ext cx="236083" cy="102201"/>
                </a:xfrm>
                <a:custGeom>
                  <a:avLst/>
                  <a:gdLst>
                    <a:gd name="T0" fmla="*/ 30 w 30"/>
                    <a:gd name="T1" fmla="*/ 4 h 12"/>
                    <a:gd name="T2" fmla="*/ 22 w 30"/>
                    <a:gd name="T3" fmla="*/ 0 h 12"/>
                    <a:gd name="T4" fmla="*/ 17 w 30"/>
                    <a:gd name="T5" fmla="*/ 0 h 12"/>
                    <a:gd name="T6" fmla="*/ 14 w 30"/>
                    <a:gd name="T7" fmla="*/ 1 h 12"/>
                    <a:gd name="T8" fmla="*/ 11 w 30"/>
                    <a:gd name="T9" fmla="*/ 0 h 12"/>
                    <a:gd name="T10" fmla="*/ 8 w 30"/>
                    <a:gd name="T11" fmla="*/ 3 h 12"/>
                    <a:gd name="T12" fmla="*/ 3 w 30"/>
                    <a:gd name="T13" fmla="*/ 9 h 12"/>
                    <a:gd name="T14" fmla="*/ 11 w 30"/>
                    <a:gd name="T15" fmla="*/ 11 h 12"/>
                    <a:gd name="T16" fmla="*/ 13 w 30"/>
                    <a:gd name="T17" fmla="*/ 9 h 12"/>
                    <a:gd name="T18" fmla="*/ 18 w 30"/>
                    <a:gd name="T19" fmla="*/ 9 h 12"/>
                    <a:gd name="T20" fmla="*/ 19 w 30"/>
                    <a:gd name="T21" fmla="*/ 6 h 12"/>
                    <a:gd name="T22" fmla="*/ 24 w 30"/>
                    <a:gd name="T23" fmla="*/ 7 h 12"/>
                    <a:gd name="T24" fmla="*/ 28 w 30"/>
                    <a:gd name="T25" fmla="*/ 7 h 12"/>
                    <a:gd name="T26" fmla="*/ 30 w 30"/>
                    <a:gd name="T2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">
                      <a:moveTo>
                        <a:pt x="30" y="4"/>
                      </a:moveTo>
                      <a:cubicBezTo>
                        <a:pt x="27" y="2"/>
                        <a:pt x="26" y="0"/>
                        <a:pt x="22" y="0"/>
                      </a:cubicBezTo>
                      <a:cubicBezTo>
                        <a:pt x="20" y="0"/>
                        <a:pt x="19" y="0"/>
                        <a:pt x="17" y="0"/>
                      </a:cubicBezTo>
                      <a:cubicBezTo>
                        <a:pt x="15" y="0"/>
                        <a:pt x="15" y="1"/>
                        <a:pt x="14" y="1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10" y="1"/>
                        <a:pt x="9" y="2"/>
                        <a:pt x="8" y="3"/>
                      </a:cubicBezTo>
                      <a:cubicBezTo>
                        <a:pt x="6" y="5"/>
                        <a:pt x="0" y="4"/>
                        <a:pt x="3" y="9"/>
                      </a:cubicBezTo>
                      <a:cubicBezTo>
                        <a:pt x="4" y="11"/>
                        <a:pt x="8" y="12"/>
                        <a:pt x="11" y="11"/>
                      </a:cubicBezTo>
                      <a:cubicBezTo>
                        <a:pt x="12" y="11"/>
                        <a:pt x="12" y="9"/>
                        <a:pt x="13" y="9"/>
                      </a:cubicBezTo>
                      <a:cubicBezTo>
                        <a:pt x="15" y="9"/>
                        <a:pt x="17" y="9"/>
                        <a:pt x="18" y="9"/>
                      </a:cubicBezTo>
                      <a:cubicBezTo>
                        <a:pt x="19" y="9"/>
                        <a:pt x="19" y="7"/>
                        <a:pt x="19" y="6"/>
                      </a:cubicBezTo>
                      <a:cubicBezTo>
                        <a:pt x="20" y="5"/>
                        <a:pt x="23" y="7"/>
                        <a:pt x="24" y="7"/>
                      </a:cubicBezTo>
                      <a:cubicBezTo>
                        <a:pt x="25" y="7"/>
                        <a:pt x="27" y="7"/>
                        <a:pt x="28" y="7"/>
                      </a:cubicBezTo>
                      <a:cubicBezTo>
                        <a:pt x="29" y="7"/>
                        <a:pt x="29" y="5"/>
                        <a:pt x="3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5" name="Freeform 658">
                  <a:extLst>
                    <a:ext uri="{FF2B5EF4-FFF2-40B4-BE49-F238E27FC236}">
                      <a16:creationId xmlns:a16="http://schemas.microsoft.com/office/drawing/2014/main" id="{B33DA882-2BBD-E545-9F3D-16BEF427EE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963014"/>
                  <a:ext cx="370220" cy="292414"/>
                </a:xfrm>
                <a:custGeom>
                  <a:avLst/>
                  <a:gdLst>
                    <a:gd name="T0" fmla="*/ 11 w 47"/>
                    <a:gd name="T1" fmla="*/ 29 h 35"/>
                    <a:gd name="T2" fmla="*/ 18 w 47"/>
                    <a:gd name="T3" fmla="*/ 30 h 35"/>
                    <a:gd name="T4" fmla="*/ 23 w 47"/>
                    <a:gd name="T5" fmla="*/ 33 h 35"/>
                    <a:gd name="T6" fmla="*/ 25 w 47"/>
                    <a:gd name="T7" fmla="*/ 31 h 35"/>
                    <a:gd name="T8" fmla="*/ 29 w 47"/>
                    <a:gd name="T9" fmla="*/ 32 h 35"/>
                    <a:gd name="T10" fmla="*/ 33 w 47"/>
                    <a:gd name="T11" fmla="*/ 32 h 35"/>
                    <a:gd name="T12" fmla="*/ 36 w 47"/>
                    <a:gd name="T13" fmla="*/ 33 h 35"/>
                    <a:gd name="T14" fmla="*/ 38 w 47"/>
                    <a:gd name="T15" fmla="*/ 28 h 35"/>
                    <a:gd name="T16" fmla="*/ 42 w 47"/>
                    <a:gd name="T17" fmla="*/ 27 h 35"/>
                    <a:gd name="T18" fmla="*/ 40 w 47"/>
                    <a:gd name="T19" fmla="*/ 22 h 35"/>
                    <a:gd name="T20" fmla="*/ 44 w 47"/>
                    <a:gd name="T21" fmla="*/ 21 h 35"/>
                    <a:gd name="T22" fmla="*/ 45 w 47"/>
                    <a:gd name="T23" fmla="*/ 17 h 35"/>
                    <a:gd name="T24" fmla="*/ 42 w 47"/>
                    <a:gd name="T25" fmla="*/ 15 h 35"/>
                    <a:gd name="T26" fmla="*/ 39 w 47"/>
                    <a:gd name="T27" fmla="*/ 11 h 35"/>
                    <a:gd name="T28" fmla="*/ 38 w 47"/>
                    <a:gd name="T29" fmla="*/ 6 h 35"/>
                    <a:gd name="T30" fmla="*/ 35 w 47"/>
                    <a:gd name="T31" fmla="*/ 2 h 35"/>
                    <a:gd name="T32" fmla="*/ 33 w 47"/>
                    <a:gd name="T33" fmla="*/ 2 h 35"/>
                    <a:gd name="T34" fmla="*/ 30 w 47"/>
                    <a:gd name="T35" fmla="*/ 1 h 35"/>
                    <a:gd name="T36" fmla="*/ 28 w 47"/>
                    <a:gd name="T37" fmla="*/ 2 h 35"/>
                    <a:gd name="T38" fmla="*/ 25 w 47"/>
                    <a:gd name="T39" fmla="*/ 0 h 35"/>
                    <a:gd name="T40" fmla="*/ 22 w 47"/>
                    <a:gd name="T41" fmla="*/ 2 h 35"/>
                    <a:gd name="T42" fmla="*/ 17 w 47"/>
                    <a:gd name="T43" fmla="*/ 3 h 35"/>
                    <a:gd name="T44" fmla="*/ 17 w 47"/>
                    <a:gd name="T45" fmla="*/ 6 h 35"/>
                    <a:gd name="T46" fmla="*/ 13 w 47"/>
                    <a:gd name="T47" fmla="*/ 9 h 35"/>
                    <a:gd name="T48" fmla="*/ 12 w 47"/>
                    <a:gd name="T49" fmla="*/ 13 h 35"/>
                    <a:gd name="T50" fmla="*/ 8 w 47"/>
                    <a:gd name="T51" fmla="*/ 14 h 35"/>
                    <a:gd name="T52" fmla="*/ 1 w 47"/>
                    <a:gd name="T53" fmla="*/ 16 h 35"/>
                    <a:gd name="T54" fmla="*/ 2 w 47"/>
                    <a:gd name="T55" fmla="*/ 24 h 35"/>
                    <a:gd name="T56" fmla="*/ 1 w 47"/>
                    <a:gd name="T57" fmla="*/ 27 h 35"/>
                    <a:gd name="T58" fmla="*/ 1 w 47"/>
                    <a:gd name="T59" fmla="*/ 31 h 35"/>
                    <a:gd name="T60" fmla="*/ 5 w 47"/>
                    <a:gd name="T61" fmla="*/ 30 h 35"/>
                    <a:gd name="T62" fmla="*/ 11 w 47"/>
                    <a:gd name="T63" fmla="*/ 2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7" h="35">
                      <a:moveTo>
                        <a:pt x="11" y="29"/>
                      </a:moveTo>
                      <a:cubicBezTo>
                        <a:pt x="14" y="29"/>
                        <a:pt x="16" y="30"/>
                        <a:pt x="18" y="30"/>
                      </a:cubicBezTo>
                      <a:cubicBezTo>
                        <a:pt x="18" y="30"/>
                        <a:pt x="23" y="33"/>
                        <a:pt x="23" y="33"/>
                      </a:cubicBezTo>
                      <a:cubicBezTo>
                        <a:pt x="23" y="32"/>
                        <a:pt x="24" y="29"/>
                        <a:pt x="25" y="31"/>
                      </a:cubicBezTo>
                      <a:cubicBezTo>
                        <a:pt x="27" y="34"/>
                        <a:pt x="28" y="29"/>
                        <a:pt x="29" y="32"/>
                      </a:cubicBezTo>
                      <a:cubicBezTo>
                        <a:pt x="30" y="34"/>
                        <a:pt x="32" y="32"/>
                        <a:pt x="33" y="32"/>
                      </a:cubicBezTo>
                      <a:cubicBezTo>
                        <a:pt x="34" y="31"/>
                        <a:pt x="36" y="35"/>
                        <a:pt x="36" y="33"/>
                      </a:cubicBezTo>
                      <a:cubicBezTo>
                        <a:pt x="37" y="31"/>
                        <a:pt x="36" y="29"/>
                        <a:pt x="38" y="28"/>
                      </a:cubicBezTo>
                      <a:cubicBezTo>
                        <a:pt x="39" y="28"/>
                        <a:pt x="41" y="27"/>
                        <a:pt x="42" y="27"/>
                      </a:cubicBezTo>
                      <a:cubicBezTo>
                        <a:pt x="41" y="26"/>
                        <a:pt x="40" y="24"/>
                        <a:pt x="40" y="22"/>
                      </a:cubicBezTo>
                      <a:cubicBezTo>
                        <a:pt x="40" y="20"/>
                        <a:pt x="42" y="22"/>
                        <a:pt x="44" y="21"/>
                      </a:cubicBezTo>
                      <a:cubicBezTo>
                        <a:pt x="46" y="21"/>
                        <a:pt x="47" y="19"/>
                        <a:pt x="45" y="17"/>
                      </a:cubicBezTo>
                      <a:cubicBezTo>
                        <a:pt x="44" y="16"/>
                        <a:pt x="43" y="17"/>
                        <a:pt x="42" y="15"/>
                      </a:cubicBezTo>
                      <a:cubicBezTo>
                        <a:pt x="41" y="14"/>
                        <a:pt x="40" y="13"/>
                        <a:pt x="39" y="11"/>
                      </a:cubicBezTo>
                      <a:cubicBezTo>
                        <a:pt x="38" y="10"/>
                        <a:pt x="38" y="8"/>
                        <a:pt x="38" y="6"/>
                      </a:cubicBezTo>
                      <a:cubicBezTo>
                        <a:pt x="39" y="4"/>
                        <a:pt x="36" y="2"/>
                        <a:pt x="35" y="2"/>
                      </a:cubicBezTo>
                      <a:cubicBezTo>
                        <a:pt x="34" y="1"/>
                        <a:pt x="34" y="2"/>
                        <a:pt x="33" y="2"/>
                      </a:cubicBezTo>
                      <a:cubicBezTo>
                        <a:pt x="31" y="3"/>
                        <a:pt x="31" y="2"/>
                        <a:pt x="30" y="1"/>
                      </a:cubicBezTo>
                      <a:cubicBezTo>
                        <a:pt x="29" y="0"/>
                        <a:pt x="29" y="2"/>
                        <a:pt x="28" y="2"/>
                      </a:cubicBezTo>
                      <a:cubicBezTo>
                        <a:pt x="27" y="2"/>
                        <a:pt x="25" y="0"/>
                        <a:pt x="25" y="0"/>
                      </a:cubicBezTo>
                      <a:cubicBezTo>
                        <a:pt x="23" y="0"/>
                        <a:pt x="23" y="2"/>
                        <a:pt x="22" y="2"/>
                      </a:cubicBezTo>
                      <a:cubicBezTo>
                        <a:pt x="20" y="3"/>
                        <a:pt x="19" y="3"/>
                        <a:pt x="17" y="3"/>
                      </a:cubicBezTo>
                      <a:cubicBezTo>
                        <a:pt x="16" y="4"/>
                        <a:pt x="17" y="6"/>
                        <a:pt x="17" y="6"/>
                      </a:cubicBezTo>
                      <a:cubicBezTo>
                        <a:pt x="16" y="8"/>
                        <a:pt x="13" y="7"/>
                        <a:pt x="13" y="9"/>
                      </a:cubicBezTo>
                      <a:cubicBezTo>
                        <a:pt x="12" y="10"/>
                        <a:pt x="12" y="11"/>
                        <a:pt x="12" y="13"/>
                      </a:cubicBezTo>
                      <a:cubicBezTo>
                        <a:pt x="12" y="14"/>
                        <a:pt x="9" y="14"/>
                        <a:pt x="8" y="14"/>
                      </a:cubicBezTo>
                      <a:cubicBezTo>
                        <a:pt x="5" y="15"/>
                        <a:pt x="4" y="16"/>
                        <a:pt x="1" y="16"/>
                      </a:cubicBezTo>
                      <a:cubicBezTo>
                        <a:pt x="2" y="19"/>
                        <a:pt x="5" y="21"/>
                        <a:pt x="2" y="24"/>
                      </a:cubicBezTo>
                      <a:cubicBezTo>
                        <a:pt x="0" y="25"/>
                        <a:pt x="0" y="26"/>
                        <a:pt x="1" y="27"/>
                      </a:cubicBezTo>
                      <a:cubicBezTo>
                        <a:pt x="3" y="28"/>
                        <a:pt x="1" y="30"/>
                        <a:pt x="1" y="31"/>
                      </a:cubicBezTo>
                      <a:cubicBezTo>
                        <a:pt x="3" y="31"/>
                        <a:pt x="4" y="31"/>
                        <a:pt x="5" y="30"/>
                      </a:cubicBezTo>
                      <a:cubicBezTo>
                        <a:pt x="7" y="29"/>
                        <a:pt x="10" y="29"/>
                        <a:pt x="11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6" name="Freeform 659">
                  <a:extLst>
                    <a:ext uri="{FF2B5EF4-FFF2-40B4-BE49-F238E27FC236}">
                      <a16:creationId xmlns:a16="http://schemas.microsoft.com/office/drawing/2014/main" id="{42E305B3-268C-A447-8C70-0FF6F2FF58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945981"/>
                  <a:ext cx="228033" cy="158983"/>
                </a:xfrm>
                <a:custGeom>
                  <a:avLst/>
                  <a:gdLst>
                    <a:gd name="T0" fmla="*/ 16 w 29"/>
                    <a:gd name="T1" fmla="*/ 18 h 19"/>
                    <a:gd name="T2" fmla="*/ 23 w 29"/>
                    <a:gd name="T3" fmla="*/ 15 h 19"/>
                    <a:gd name="T4" fmla="*/ 23 w 29"/>
                    <a:gd name="T5" fmla="*/ 12 h 19"/>
                    <a:gd name="T6" fmla="*/ 27 w 29"/>
                    <a:gd name="T7" fmla="*/ 9 h 19"/>
                    <a:gd name="T8" fmla="*/ 26 w 29"/>
                    <a:gd name="T9" fmla="*/ 4 h 19"/>
                    <a:gd name="T10" fmla="*/ 19 w 29"/>
                    <a:gd name="T11" fmla="*/ 1 h 19"/>
                    <a:gd name="T12" fmla="*/ 10 w 29"/>
                    <a:gd name="T13" fmla="*/ 1 h 19"/>
                    <a:gd name="T14" fmla="*/ 0 w 29"/>
                    <a:gd name="T15" fmla="*/ 4 h 19"/>
                    <a:gd name="T16" fmla="*/ 1 w 29"/>
                    <a:gd name="T17" fmla="*/ 6 h 19"/>
                    <a:gd name="T18" fmla="*/ 2 w 29"/>
                    <a:gd name="T19" fmla="*/ 9 h 19"/>
                    <a:gd name="T20" fmla="*/ 5 w 29"/>
                    <a:gd name="T21" fmla="*/ 10 h 19"/>
                    <a:gd name="T22" fmla="*/ 9 w 29"/>
                    <a:gd name="T23" fmla="*/ 11 h 19"/>
                    <a:gd name="T24" fmla="*/ 8 w 29"/>
                    <a:gd name="T25" fmla="*/ 15 h 19"/>
                    <a:gd name="T26" fmla="*/ 12 w 29"/>
                    <a:gd name="T27" fmla="*/ 18 h 19"/>
                    <a:gd name="T28" fmla="*/ 16 w 29"/>
                    <a:gd name="T29" fmla="*/ 18 h 19"/>
                    <a:gd name="T30" fmla="*/ 16 w 29"/>
                    <a:gd name="T31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9" h="19">
                      <a:moveTo>
                        <a:pt x="16" y="18"/>
                      </a:moveTo>
                      <a:cubicBezTo>
                        <a:pt x="18" y="16"/>
                        <a:pt x="21" y="16"/>
                        <a:pt x="23" y="15"/>
                      </a:cubicBezTo>
                      <a:cubicBezTo>
                        <a:pt x="23" y="14"/>
                        <a:pt x="23" y="13"/>
                        <a:pt x="23" y="12"/>
                      </a:cubicBezTo>
                      <a:cubicBezTo>
                        <a:pt x="24" y="10"/>
                        <a:pt x="25" y="10"/>
                        <a:pt x="27" y="9"/>
                      </a:cubicBezTo>
                      <a:cubicBezTo>
                        <a:pt x="29" y="8"/>
                        <a:pt x="28" y="5"/>
                        <a:pt x="26" y="4"/>
                      </a:cubicBezTo>
                      <a:cubicBezTo>
                        <a:pt x="24" y="3"/>
                        <a:pt x="22" y="2"/>
                        <a:pt x="19" y="1"/>
                      </a:cubicBezTo>
                      <a:cubicBezTo>
                        <a:pt x="17" y="0"/>
                        <a:pt x="13" y="1"/>
                        <a:pt x="10" y="1"/>
                      </a:cubicBezTo>
                      <a:cubicBezTo>
                        <a:pt x="8" y="1"/>
                        <a:pt x="0" y="0"/>
                        <a:pt x="0" y="4"/>
                      </a:cubicBezTo>
                      <a:cubicBezTo>
                        <a:pt x="0" y="4"/>
                        <a:pt x="1" y="5"/>
                        <a:pt x="1" y="6"/>
                      </a:cubicBezTo>
                      <a:cubicBezTo>
                        <a:pt x="2" y="7"/>
                        <a:pt x="1" y="8"/>
                        <a:pt x="2" y="9"/>
                      </a:cubicBezTo>
                      <a:cubicBezTo>
                        <a:pt x="3" y="9"/>
                        <a:pt x="4" y="11"/>
                        <a:pt x="5" y="10"/>
                      </a:cubicBezTo>
                      <a:cubicBezTo>
                        <a:pt x="7" y="10"/>
                        <a:pt x="9" y="9"/>
                        <a:pt x="9" y="11"/>
                      </a:cubicBezTo>
                      <a:cubicBezTo>
                        <a:pt x="9" y="12"/>
                        <a:pt x="9" y="14"/>
                        <a:pt x="8" y="15"/>
                      </a:cubicBezTo>
                      <a:cubicBezTo>
                        <a:pt x="11" y="15"/>
                        <a:pt x="11" y="15"/>
                        <a:pt x="12" y="18"/>
                      </a:cubicBezTo>
                      <a:cubicBezTo>
                        <a:pt x="13" y="18"/>
                        <a:pt x="16" y="18"/>
                        <a:pt x="16" y="18"/>
                      </a:cubicBezTo>
                      <a:cubicBezTo>
                        <a:pt x="17" y="17"/>
                        <a:pt x="15" y="19"/>
                        <a:pt x="16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7" name="Freeform 660">
                  <a:extLst>
                    <a:ext uri="{FF2B5EF4-FFF2-40B4-BE49-F238E27FC236}">
                      <a16:creationId xmlns:a16="http://schemas.microsoft.com/office/drawing/2014/main" id="{46BB442A-E2CF-774C-97F6-EE89ED59D0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846618"/>
                  <a:ext cx="281691" cy="150467"/>
                </a:xfrm>
                <a:custGeom>
                  <a:avLst/>
                  <a:gdLst>
                    <a:gd name="T0" fmla="*/ 11 w 36"/>
                    <a:gd name="T1" fmla="*/ 13 h 18"/>
                    <a:gd name="T2" fmla="*/ 19 w 36"/>
                    <a:gd name="T3" fmla="*/ 12 h 18"/>
                    <a:gd name="T4" fmla="*/ 25 w 36"/>
                    <a:gd name="T5" fmla="*/ 15 h 18"/>
                    <a:gd name="T6" fmla="*/ 29 w 36"/>
                    <a:gd name="T7" fmla="*/ 17 h 18"/>
                    <a:gd name="T8" fmla="*/ 33 w 36"/>
                    <a:gd name="T9" fmla="*/ 16 h 18"/>
                    <a:gd name="T10" fmla="*/ 36 w 36"/>
                    <a:gd name="T11" fmla="*/ 14 h 18"/>
                    <a:gd name="T12" fmla="*/ 34 w 36"/>
                    <a:gd name="T13" fmla="*/ 8 h 18"/>
                    <a:gd name="T14" fmla="*/ 31 w 36"/>
                    <a:gd name="T15" fmla="*/ 4 h 18"/>
                    <a:gd name="T16" fmla="*/ 25 w 36"/>
                    <a:gd name="T17" fmla="*/ 3 h 18"/>
                    <a:gd name="T18" fmla="*/ 18 w 36"/>
                    <a:gd name="T19" fmla="*/ 1 h 18"/>
                    <a:gd name="T20" fmla="*/ 17 w 36"/>
                    <a:gd name="T21" fmla="*/ 5 h 18"/>
                    <a:gd name="T22" fmla="*/ 15 w 36"/>
                    <a:gd name="T23" fmla="*/ 7 h 18"/>
                    <a:gd name="T24" fmla="*/ 8 w 36"/>
                    <a:gd name="T25" fmla="*/ 4 h 18"/>
                    <a:gd name="T26" fmla="*/ 0 w 36"/>
                    <a:gd name="T27" fmla="*/ 15 h 18"/>
                    <a:gd name="T28" fmla="*/ 11 w 36"/>
                    <a:gd name="T29" fmla="*/ 13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6" h="18">
                      <a:moveTo>
                        <a:pt x="11" y="13"/>
                      </a:moveTo>
                      <a:cubicBezTo>
                        <a:pt x="14" y="13"/>
                        <a:pt x="16" y="12"/>
                        <a:pt x="19" y="12"/>
                      </a:cubicBezTo>
                      <a:cubicBezTo>
                        <a:pt x="20" y="12"/>
                        <a:pt x="24" y="14"/>
                        <a:pt x="25" y="15"/>
                      </a:cubicBezTo>
                      <a:cubicBezTo>
                        <a:pt x="26" y="16"/>
                        <a:pt x="27" y="18"/>
                        <a:pt x="29" y="17"/>
                      </a:cubicBezTo>
                      <a:cubicBezTo>
                        <a:pt x="30" y="17"/>
                        <a:pt x="31" y="16"/>
                        <a:pt x="33" y="16"/>
                      </a:cubicBezTo>
                      <a:cubicBezTo>
                        <a:pt x="34" y="16"/>
                        <a:pt x="34" y="14"/>
                        <a:pt x="36" y="14"/>
                      </a:cubicBezTo>
                      <a:cubicBezTo>
                        <a:pt x="35" y="12"/>
                        <a:pt x="33" y="9"/>
                        <a:pt x="34" y="8"/>
                      </a:cubicBezTo>
                      <a:cubicBezTo>
                        <a:pt x="35" y="6"/>
                        <a:pt x="32" y="4"/>
                        <a:pt x="31" y="4"/>
                      </a:cubicBezTo>
                      <a:cubicBezTo>
                        <a:pt x="29" y="3"/>
                        <a:pt x="27" y="5"/>
                        <a:pt x="25" y="3"/>
                      </a:cubicBezTo>
                      <a:cubicBezTo>
                        <a:pt x="22" y="1"/>
                        <a:pt x="21" y="0"/>
                        <a:pt x="18" y="1"/>
                      </a:cubicBezTo>
                      <a:cubicBezTo>
                        <a:pt x="16" y="2"/>
                        <a:pt x="17" y="3"/>
                        <a:pt x="17" y="5"/>
                      </a:cubicBezTo>
                      <a:cubicBezTo>
                        <a:pt x="16" y="6"/>
                        <a:pt x="16" y="7"/>
                        <a:pt x="15" y="7"/>
                      </a:cubicBezTo>
                      <a:cubicBezTo>
                        <a:pt x="12" y="9"/>
                        <a:pt x="10" y="5"/>
                        <a:pt x="8" y="4"/>
                      </a:cubicBezTo>
                      <a:cubicBezTo>
                        <a:pt x="3" y="0"/>
                        <a:pt x="0" y="11"/>
                        <a:pt x="0" y="15"/>
                      </a:cubicBezTo>
                      <a:cubicBezTo>
                        <a:pt x="4" y="13"/>
                        <a:pt x="7" y="13"/>
                        <a:pt x="1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8" name="Freeform 661">
                  <a:extLst>
                    <a:ext uri="{FF2B5EF4-FFF2-40B4-BE49-F238E27FC236}">
                      <a16:creationId xmlns:a16="http://schemas.microsoft.com/office/drawing/2014/main" id="{818F00ED-48DC-3A4C-92F7-934CAE6E6C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755773"/>
                  <a:ext cx="187795" cy="124913"/>
                </a:xfrm>
                <a:custGeom>
                  <a:avLst/>
                  <a:gdLst>
                    <a:gd name="T0" fmla="*/ 16 w 24"/>
                    <a:gd name="T1" fmla="*/ 15 h 15"/>
                    <a:gd name="T2" fmla="*/ 20 w 24"/>
                    <a:gd name="T3" fmla="*/ 15 h 15"/>
                    <a:gd name="T4" fmla="*/ 22 w 24"/>
                    <a:gd name="T5" fmla="*/ 13 h 15"/>
                    <a:gd name="T6" fmla="*/ 22 w 24"/>
                    <a:gd name="T7" fmla="*/ 10 h 15"/>
                    <a:gd name="T8" fmla="*/ 21 w 24"/>
                    <a:gd name="T9" fmla="*/ 5 h 15"/>
                    <a:gd name="T10" fmla="*/ 24 w 24"/>
                    <a:gd name="T11" fmla="*/ 0 h 15"/>
                    <a:gd name="T12" fmla="*/ 12 w 24"/>
                    <a:gd name="T13" fmla="*/ 0 h 15"/>
                    <a:gd name="T14" fmla="*/ 6 w 24"/>
                    <a:gd name="T15" fmla="*/ 1 h 15"/>
                    <a:gd name="T16" fmla="*/ 0 w 24"/>
                    <a:gd name="T17" fmla="*/ 5 h 15"/>
                    <a:gd name="T18" fmla="*/ 2 w 24"/>
                    <a:gd name="T19" fmla="*/ 6 h 15"/>
                    <a:gd name="T20" fmla="*/ 2 w 24"/>
                    <a:gd name="T21" fmla="*/ 8 h 15"/>
                    <a:gd name="T22" fmla="*/ 7 w 24"/>
                    <a:gd name="T23" fmla="*/ 9 h 15"/>
                    <a:gd name="T24" fmla="*/ 6 w 24"/>
                    <a:gd name="T25" fmla="*/ 13 h 15"/>
                    <a:gd name="T26" fmla="*/ 11 w 24"/>
                    <a:gd name="T27" fmla="*/ 12 h 15"/>
                    <a:gd name="T28" fmla="*/ 16 w 24"/>
                    <a:gd name="T29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4" h="15">
                      <a:moveTo>
                        <a:pt x="16" y="15"/>
                      </a:moveTo>
                      <a:cubicBezTo>
                        <a:pt x="17" y="15"/>
                        <a:pt x="19" y="15"/>
                        <a:pt x="20" y="15"/>
                      </a:cubicBezTo>
                      <a:cubicBezTo>
                        <a:pt x="20" y="14"/>
                        <a:pt x="22" y="14"/>
                        <a:pt x="22" y="13"/>
                      </a:cubicBezTo>
                      <a:cubicBezTo>
                        <a:pt x="22" y="12"/>
                        <a:pt x="22" y="11"/>
                        <a:pt x="22" y="10"/>
                      </a:cubicBezTo>
                      <a:cubicBezTo>
                        <a:pt x="21" y="8"/>
                        <a:pt x="20" y="7"/>
                        <a:pt x="21" y="5"/>
                      </a:cubicBezTo>
                      <a:cubicBezTo>
                        <a:pt x="23" y="4"/>
                        <a:pt x="24" y="2"/>
                        <a:pt x="24" y="0"/>
                      </a:cubicBezTo>
                      <a:cubicBezTo>
                        <a:pt x="22" y="3"/>
                        <a:pt x="15" y="0"/>
                        <a:pt x="12" y="0"/>
                      </a:cubicBez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5" y="1"/>
                        <a:pt x="0" y="5"/>
                        <a:pt x="0" y="5"/>
                      </a:cubicBezTo>
                      <a:cubicBezTo>
                        <a:pt x="0" y="6"/>
                        <a:pt x="3" y="5"/>
                        <a:pt x="2" y="6"/>
                      </a:cubicBezTo>
                      <a:cubicBezTo>
                        <a:pt x="2" y="7"/>
                        <a:pt x="2" y="7"/>
                        <a:pt x="2" y="8"/>
                      </a:cubicBezTo>
                      <a:cubicBezTo>
                        <a:pt x="3" y="10"/>
                        <a:pt x="7" y="9"/>
                        <a:pt x="7" y="9"/>
                      </a:cubicBezTo>
                      <a:cubicBezTo>
                        <a:pt x="7" y="10"/>
                        <a:pt x="6" y="12"/>
                        <a:pt x="6" y="13"/>
                      </a:cubicBezTo>
                      <a:cubicBezTo>
                        <a:pt x="7" y="12"/>
                        <a:pt x="9" y="11"/>
                        <a:pt x="11" y="12"/>
                      </a:cubicBezTo>
                      <a:cubicBezTo>
                        <a:pt x="13" y="13"/>
                        <a:pt x="14" y="15"/>
                        <a:pt x="1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69" name="Freeform 662">
                  <a:extLst>
                    <a:ext uri="{FF2B5EF4-FFF2-40B4-BE49-F238E27FC236}">
                      <a16:creationId xmlns:a16="http://schemas.microsoft.com/office/drawing/2014/main" id="{774AFC27-AC8A-1740-B458-ADC1A2F84D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1" y="7014117"/>
                  <a:ext cx="126090" cy="65297"/>
                </a:xfrm>
                <a:custGeom>
                  <a:avLst/>
                  <a:gdLst>
                    <a:gd name="T0" fmla="*/ 16 w 16"/>
                    <a:gd name="T1" fmla="*/ 4 h 8"/>
                    <a:gd name="T2" fmla="*/ 12 w 16"/>
                    <a:gd name="T3" fmla="*/ 2 h 8"/>
                    <a:gd name="T4" fmla="*/ 8 w 16"/>
                    <a:gd name="T5" fmla="*/ 0 h 8"/>
                    <a:gd name="T6" fmla="*/ 7 w 16"/>
                    <a:gd name="T7" fmla="*/ 3 h 8"/>
                    <a:gd name="T8" fmla="*/ 5 w 16"/>
                    <a:gd name="T9" fmla="*/ 2 h 8"/>
                    <a:gd name="T10" fmla="*/ 2 w 16"/>
                    <a:gd name="T11" fmla="*/ 3 h 8"/>
                    <a:gd name="T12" fmla="*/ 0 w 16"/>
                    <a:gd name="T13" fmla="*/ 5 h 8"/>
                    <a:gd name="T14" fmla="*/ 0 w 16"/>
                    <a:gd name="T15" fmla="*/ 6 h 8"/>
                    <a:gd name="T16" fmla="*/ 2 w 16"/>
                    <a:gd name="T17" fmla="*/ 6 h 8"/>
                    <a:gd name="T18" fmla="*/ 8 w 16"/>
                    <a:gd name="T19" fmla="*/ 7 h 8"/>
                    <a:gd name="T20" fmla="*/ 16 w 16"/>
                    <a:gd name="T21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6" y="1"/>
                        <a:pt x="14" y="2"/>
                        <a:pt x="12" y="2"/>
                      </a:cubicBezTo>
                      <a:cubicBezTo>
                        <a:pt x="11" y="3"/>
                        <a:pt x="10" y="1"/>
                        <a:pt x="8" y="0"/>
                      </a:cubicBezTo>
                      <a:cubicBezTo>
                        <a:pt x="8" y="1"/>
                        <a:pt x="8" y="2"/>
                        <a:pt x="7" y="3"/>
                      </a:cubicBezTo>
                      <a:cubicBezTo>
                        <a:pt x="6" y="3"/>
                        <a:pt x="7" y="1"/>
                        <a:pt x="5" y="2"/>
                      </a:cubicBezTo>
                      <a:cubicBezTo>
                        <a:pt x="4" y="2"/>
                        <a:pt x="2" y="2"/>
                        <a:pt x="2" y="3"/>
                      </a:cubicBezTo>
                      <a:cubicBezTo>
                        <a:pt x="1" y="5"/>
                        <a:pt x="2" y="6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4" y="7"/>
                        <a:pt x="6" y="7"/>
                        <a:pt x="8" y="7"/>
                      </a:cubicBezTo>
                      <a:cubicBezTo>
                        <a:pt x="10" y="7"/>
                        <a:pt x="16" y="8"/>
                        <a:pt x="1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0" name="Freeform 663">
                  <a:extLst>
                    <a:ext uri="{FF2B5EF4-FFF2-40B4-BE49-F238E27FC236}">
                      <a16:creationId xmlns:a16="http://schemas.microsoft.com/office/drawing/2014/main" id="{7B1386BA-C5CA-C34B-AE80-5BE27477D5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25797" y="7031148"/>
                  <a:ext cx="375585" cy="349191"/>
                </a:xfrm>
                <a:custGeom>
                  <a:avLst/>
                  <a:gdLst>
                    <a:gd name="T0" fmla="*/ 1 w 48"/>
                    <a:gd name="T1" fmla="*/ 12 h 42"/>
                    <a:gd name="T2" fmla="*/ 0 w 48"/>
                    <a:gd name="T3" fmla="*/ 16 h 42"/>
                    <a:gd name="T4" fmla="*/ 2 w 48"/>
                    <a:gd name="T5" fmla="*/ 20 h 42"/>
                    <a:gd name="T6" fmla="*/ 4 w 48"/>
                    <a:gd name="T7" fmla="*/ 27 h 42"/>
                    <a:gd name="T8" fmla="*/ 9 w 48"/>
                    <a:gd name="T9" fmla="*/ 31 h 42"/>
                    <a:gd name="T10" fmla="*/ 10 w 48"/>
                    <a:gd name="T11" fmla="*/ 33 h 42"/>
                    <a:gd name="T12" fmla="*/ 13 w 48"/>
                    <a:gd name="T13" fmla="*/ 32 h 42"/>
                    <a:gd name="T14" fmla="*/ 21 w 48"/>
                    <a:gd name="T15" fmla="*/ 36 h 42"/>
                    <a:gd name="T16" fmla="*/ 25 w 48"/>
                    <a:gd name="T17" fmla="*/ 37 h 42"/>
                    <a:gd name="T18" fmla="*/ 33 w 48"/>
                    <a:gd name="T19" fmla="*/ 37 h 42"/>
                    <a:gd name="T20" fmla="*/ 39 w 48"/>
                    <a:gd name="T21" fmla="*/ 41 h 42"/>
                    <a:gd name="T22" fmla="*/ 41 w 48"/>
                    <a:gd name="T23" fmla="*/ 35 h 42"/>
                    <a:gd name="T24" fmla="*/ 44 w 48"/>
                    <a:gd name="T25" fmla="*/ 32 h 42"/>
                    <a:gd name="T26" fmla="*/ 48 w 48"/>
                    <a:gd name="T27" fmla="*/ 31 h 42"/>
                    <a:gd name="T28" fmla="*/ 45 w 48"/>
                    <a:gd name="T29" fmla="*/ 26 h 42"/>
                    <a:gd name="T30" fmla="*/ 44 w 48"/>
                    <a:gd name="T31" fmla="*/ 19 h 42"/>
                    <a:gd name="T32" fmla="*/ 46 w 48"/>
                    <a:gd name="T33" fmla="*/ 12 h 42"/>
                    <a:gd name="T34" fmla="*/ 44 w 48"/>
                    <a:gd name="T35" fmla="*/ 7 h 42"/>
                    <a:gd name="T36" fmla="*/ 42 w 48"/>
                    <a:gd name="T37" fmla="*/ 5 h 42"/>
                    <a:gd name="T38" fmla="*/ 25 w 48"/>
                    <a:gd name="T39" fmla="*/ 4 h 42"/>
                    <a:gd name="T40" fmla="*/ 20 w 48"/>
                    <a:gd name="T41" fmla="*/ 2 h 42"/>
                    <a:gd name="T42" fmla="*/ 13 w 48"/>
                    <a:gd name="T43" fmla="*/ 4 h 42"/>
                    <a:gd name="T44" fmla="*/ 6 w 48"/>
                    <a:gd name="T45" fmla="*/ 6 h 42"/>
                    <a:gd name="T46" fmla="*/ 2 w 48"/>
                    <a:gd name="T47" fmla="*/ 7 h 42"/>
                    <a:gd name="T48" fmla="*/ 1 w 48"/>
                    <a:gd name="T49" fmla="*/ 9 h 42"/>
                    <a:gd name="T50" fmla="*/ 1 w 48"/>
                    <a:gd name="T51" fmla="*/ 12 h 42"/>
                    <a:gd name="T52" fmla="*/ 1 w 48"/>
                    <a:gd name="T53" fmla="*/ 12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8" h="42">
                      <a:moveTo>
                        <a:pt x="1" y="12"/>
                      </a:moveTo>
                      <a:cubicBezTo>
                        <a:pt x="1" y="13"/>
                        <a:pt x="0" y="15"/>
                        <a:pt x="0" y="16"/>
                      </a:cubicBezTo>
                      <a:cubicBezTo>
                        <a:pt x="1" y="17"/>
                        <a:pt x="2" y="19"/>
                        <a:pt x="2" y="20"/>
                      </a:cubicBezTo>
                      <a:cubicBezTo>
                        <a:pt x="2" y="22"/>
                        <a:pt x="3" y="25"/>
                        <a:pt x="4" y="27"/>
                      </a:cubicBezTo>
                      <a:cubicBezTo>
                        <a:pt x="5" y="30"/>
                        <a:pt x="8" y="29"/>
                        <a:pt x="9" y="31"/>
                      </a:cubicBezTo>
                      <a:cubicBezTo>
                        <a:pt x="9" y="31"/>
                        <a:pt x="9" y="33"/>
                        <a:pt x="10" y="33"/>
                      </a:cubicBezTo>
                      <a:cubicBezTo>
                        <a:pt x="11" y="34"/>
                        <a:pt x="12" y="32"/>
                        <a:pt x="13" y="32"/>
                      </a:cubicBezTo>
                      <a:cubicBezTo>
                        <a:pt x="15" y="31"/>
                        <a:pt x="19" y="35"/>
                        <a:pt x="21" y="36"/>
                      </a:cubicBezTo>
                      <a:cubicBezTo>
                        <a:pt x="22" y="37"/>
                        <a:pt x="23" y="39"/>
                        <a:pt x="25" y="37"/>
                      </a:cubicBezTo>
                      <a:cubicBezTo>
                        <a:pt x="26" y="36"/>
                        <a:pt x="31" y="37"/>
                        <a:pt x="33" y="37"/>
                      </a:cubicBezTo>
                      <a:cubicBezTo>
                        <a:pt x="36" y="37"/>
                        <a:pt x="37" y="39"/>
                        <a:pt x="39" y="41"/>
                      </a:cubicBezTo>
                      <a:cubicBezTo>
                        <a:pt x="40" y="42"/>
                        <a:pt x="40" y="36"/>
                        <a:pt x="41" y="35"/>
                      </a:cubicBezTo>
                      <a:cubicBezTo>
                        <a:pt x="42" y="34"/>
                        <a:pt x="43" y="33"/>
                        <a:pt x="44" y="32"/>
                      </a:cubicBezTo>
                      <a:cubicBezTo>
                        <a:pt x="45" y="32"/>
                        <a:pt x="48" y="32"/>
                        <a:pt x="48" y="31"/>
                      </a:cubicBezTo>
                      <a:cubicBezTo>
                        <a:pt x="47" y="28"/>
                        <a:pt x="47" y="27"/>
                        <a:pt x="45" y="26"/>
                      </a:cubicBezTo>
                      <a:cubicBezTo>
                        <a:pt x="43" y="24"/>
                        <a:pt x="46" y="21"/>
                        <a:pt x="44" y="19"/>
                      </a:cubicBezTo>
                      <a:cubicBezTo>
                        <a:pt x="42" y="18"/>
                        <a:pt x="47" y="14"/>
                        <a:pt x="46" y="12"/>
                      </a:cubicBezTo>
                      <a:cubicBezTo>
                        <a:pt x="45" y="10"/>
                        <a:pt x="44" y="9"/>
                        <a:pt x="44" y="7"/>
                      </a:cubicBezTo>
                      <a:cubicBezTo>
                        <a:pt x="44" y="6"/>
                        <a:pt x="44" y="5"/>
                        <a:pt x="42" y="5"/>
                      </a:cubicBezTo>
                      <a:cubicBezTo>
                        <a:pt x="37" y="3"/>
                        <a:pt x="30" y="6"/>
                        <a:pt x="25" y="4"/>
                      </a:cubicBezTo>
                      <a:cubicBezTo>
                        <a:pt x="25" y="7"/>
                        <a:pt x="21" y="2"/>
                        <a:pt x="20" y="2"/>
                      </a:cubicBezTo>
                      <a:cubicBezTo>
                        <a:pt x="17" y="0"/>
                        <a:pt x="15" y="2"/>
                        <a:pt x="13" y="4"/>
                      </a:cubicBezTo>
                      <a:cubicBezTo>
                        <a:pt x="10" y="5"/>
                        <a:pt x="8" y="6"/>
                        <a:pt x="6" y="6"/>
                      </a:cubicBezTo>
                      <a:cubicBezTo>
                        <a:pt x="5" y="7"/>
                        <a:pt x="3" y="7"/>
                        <a:pt x="2" y="7"/>
                      </a:cubicBezTo>
                      <a:cubicBezTo>
                        <a:pt x="1" y="8"/>
                        <a:pt x="3" y="9"/>
                        <a:pt x="1" y="9"/>
                      </a:cubicBezTo>
                      <a:cubicBezTo>
                        <a:pt x="1" y="10"/>
                        <a:pt x="1" y="11"/>
                        <a:pt x="1" y="12"/>
                      </a:cubicBezTo>
                      <a:cubicBezTo>
                        <a:pt x="1" y="14"/>
                        <a:pt x="1" y="12"/>
                        <a:pt x="1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1" name="Freeform 664">
                  <a:extLst>
                    <a:ext uri="{FF2B5EF4-FFF2-40B4-BE49-F238E27FC236}">
                      <a16:creationId xmlns:a16="http://schemas.microsoft.com/office/drawing/2014/main" id="{0BBF3EDD-20CD-C348-AAD5-D48F4A7AAB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397374"/>
                  <a:ext cx="362173" cy="249828"/>
                </a:xfrm>
                <a:custGeom>
                  <a:avLst/>
                  <a:gdLst>
                    <a:gd name="T0" fmla="*/ 38 w 46"/>
                    <a:gd name="T1" fmla="*/ 13 h 30"/>
                    <a:gd name="T2" fmla="*/ 35 w 46"/>
                    <a:gd name="T3" fmla="*/ 6 h 30"/>
                    <a:gd name="T4" fmla="*/ 32 w 46"/>
                    <a:gd name="T5" fmla="*/ 0 h 30"/>
                    <a:gd name="T6" fmla="*/ 22 w 46"/>
                    <a:gd name="T7" fmla="*/ 4 h 30"/>
                    <a:gd name="T8" fmla="*/ 18 w 46"/>
                    <a:gd name="T9" fmla="*/ 3 h 30"/>
                    <a:gd name="T10" fmla="*/ 12 w 46"/>
                    <a:gd name="T11" fmla="*/ 3 h 30"/>
                    <a:gd name="T12" fmla="*/ 8 w 46"/>
                    <a:gd name="T13" fmla="*/ 6 h 30"/>
                    <a:gd name="T14" fmla="*/ 4 w 46"/>
                    <a:gd name="T15" fmla="*/ 14 h 30"/>
                    <a:gd name="T16" fmla="*/ 0 w 46"/>
                    <a:gd name="T17" fmla="*/ 15 h 30"/>
                    <a:gd name="T18" fmla="*/ 3 w 46"/>
                    <a:gd name="T19" fmla="*/ 18 h 30"/>
                    <a:gd name="T20" fmla="*/ 5 w 46"/>
                    <a:gd name="T21" fmla="*/ 22 h 30"/>
                    <a:gd name="T22" fmla="*/ 8 w 46"/>
                    <a:gd name="T23" fmla="*/ 24 h 30"/>
                    <a:gd name="T24" fmla="*/ 11 w 46"/>
                    <a:gd name="T25" fmla="*/ 25 h 30"/>
                    <a:gd name="T26" fmla="*/ 11 w 46"/>
                    <a:gd name="T27" fmla="*/ 28 h 30"/>
                    <a:gd name="T28" fmla="*/ 21 w 46"/>
                    <a:gd name="T29" fmla="*/ 30 h 30"/>
                    <a:gd name="T30" fmla="*/ 28 w 46"/>
                    <a:gd name="T31" fmla="*/ 28 h 30"/>
                    <a:gd name="T32" fmla="*/ 40 w 46"/>
                    <a:gd name="T33" fmla="*/ 30 h 30"/>
                    <a:gd name="T34" fmla="*/ 41 w 46"/>
                    <a:gd name="T35" fmla="*/ 23 h 30"/>
                    <a:gd name="T36" fmla="*/ 46 w 46"/>
                    <a:gd name="T37" fmla="*/ 20 h 30"/>
                    <a:gd name="T38" fmla="*/ 39 w 46"/>
                    <a:gd name="T39" fmla="*/ 20 h 30"/>
                    <a:gd name="T40" fmla="*/ 38 w 46"/>
                    <a:gd name="T41" fmla="*/ 13 h 30"/>
                    <a:gd name="T42" fmla="*/ 38 w 46"/>
                    <a:gd name="T4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" h="30">
                      <a:moveTo>
                        <a:pt x="38" y="13"/>
                      </a:moveTo>
                      <a:cubicBezTo>
                        <a:pt x="39" y="10"/>
                        <a:pt x="36" y="8"/>
                        <a:pt x="35" y="6"/>
                      </a:cubicBezTo>
                      <a:cubicBezTo>
                        <a:pt x="33" y="5"/>
                        <a:pt x="32" y="2"/>
                        <a:pt x="32" y="0"/>
                      </a:cubicBezTo>
                      <a:cubicBezTo>
                        <a:pt x="29" y="1"/>
                        <a:pt x="26" y="4"/>
                        <a:pt x="22" y="4"/>
                      </a:cubicBezTo>
                      <a:cubicBezTo>
                        <a:pt x="21" y="4"/>
                        <a:pt x="19" y="3"/>
                        <a:pt x="18" y="3"/>
                      </a:cubicBezTo>
                      <a:cubicBezTo>
                        <a:pt x="16" y="3"/>
                        <a:pt x="14" y="3"/>
                        <a:pt x="12" y="3"/>
                      </a:cubicBezTo>
                      <a:cubicBezTo>
                        <a:pt x="12" y="3"/>
                        <a:pt x="9" y="6"/>
                        <a:pt x="8" y="6"/>
                      </a:cubicBezTo>
                      <a:cubicBezTo>
                        <a:pt x="7" y="9"/>
                        <a:pt x="5" y="11"/>
                        <a:pt x="4" y="14"/>
                      </a:cubicBezTo>
                      <a:cubicBezTo>
                        <a:pt x="3" y="14"/>
                        <a:pt x="1" y="14"/>
                        <a:pt x="0" y="15"/>
                      </a:cubicBezTo>
                      <a:cubicBezTo>
                        <a:pt x="0" y="16"/>
                        <a:pt x="3" y="17"/>
                        <a:pt x="3" y="18"/>
                      </a:cubicBezTo>
                      <a:cubicBezTo>
                        <a:pt x="3" y="20"/>
                        <a:pt x="4" y="20"/>
                        <a:pt x="5" y="22"/>
                      </a:cubicBezTo>
                      <a:cubicBezTo>
                        <a:pt x="5" y="24"/>
                        <a:pt x="6" y="24"/>
                        <a:pt x="8" y="24"/>
                      </a:cubicBezTo>
                      <a:cubicBezTo>
                        <a:pt x="9" y="24"/>
                        <a:pt x="11" y="24"/>
                        <a:pt x="11" y="25"/>
                      </a:cubicBezTo>
                      <a:cubicBezTo>
                        <a:pt x="11" y="26"/>
                        <a:pt x="11" y="27"/>
                        <a:pt x="11" y="28"/>
                      </a:cubicBezTo>
                      <a:cubicBezTo>
                        <a:pt x="13" y="30"/>
                        <a:pt x="18" y="30"/>
                        <a:pt x="21" y="30"/>
                      </a:cubicBezTo>
                      <a:cubicBezTo>
                        <a:pt x="24" y="30"/>
                        <a:pt x="26" y="30"/>
                        <a:pt x="28" y="28"/>
                      </a:cubicBezTo>
                      <a:cubicBezTo>
                        <a:pt x="32" y="26"/>
                        <a:pt x="36" y="28"/>
                        <a:pt x="40" y="30"/>
                      </a:cubicBezTo>
                      <a:cubicBezTo>
                        <a:pt x="40" y="28"/>
                        <a:pt x="40" y="25"/>
                        <a:pt x="41" y="23"/>
                      </a:cubicBezTo>
                      <a:cubicBezTo>
                        <a:pt x="42" y="22"/>
                        <a:pt x="45" y="24"/>
                        <a:pt x="46" y="20"/>
                      </a:cubicBezTo>
                      <a:cubicBezTo>
                        <a:pt x="43" y="18"/>
                        <a:pt x="42" y="20"/>
                        <a:pt x="39" y="20"/>
                      </a:cubicBezTo>
                      <a:cubicBezTo>
                        <a:pt x="37" y="19"/>
                        <a:pt x="37" y="14"/>
                        <a:pt x="38" y="13"/>
                      </a:cubicBezTo>
                      <a:cubicBezTo>
                        <a:pt x="39" y="11"/>
                        <a:pt x="37" y="15"/>
                        <a:pt x="38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2" name="Freeform 665">
                  <a:extLst>
                    <a:ext uri="{FF2B5EF4-FFF2-40B4-BE49-F238E27FC236}">
                      <a16:creationId xmlns:a16="http://schemas.microsoft.com/office/drawing/2014/main" id="{7B2C2328-5770-9B46-98FF-8F06AB6ECE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06010" y="7388857"/>
                  <a:ext cx="131454" cy="167501"/>
                </a:xfrm>
                <a:custGeom>
                  <a:avLst/>
                  <a:gdLst>
                    <a:gd name="T0" fmla="*/ 14 w 17"/>
                    <a:gd name="T1" fmla="*/ 10 h 20"/>
                    <a:gd name="T2" fmla="*/ 9 w 17"/>
                    <a:gd name="T3" fmla="*/ 3 h 20"/>
                    <a:gd name="T4" fmla="*/ 0 w 17"/>
                    <a:gd name="T5" fmla="*/ 1 h 20"/>
                    <a:gd name="T6" fmla="*/ 5 w 17"/>
                    <a:gd name="T7" fmla="*/ 10 h 20"/>
                    <a:gd name="T8" fmla="*/ 7 w 17"/>
                    <a:gd name="T9" fmla="*/ 20 h 20"/>
                    <a:gd name="T10" fmla="*/ 10 w 17"/>
                    <a:gd name="T11" fmla="*/ 14 h 20"/>
                    <a:gd name="T12" fmla="*/ 14 w 17"/>
                    <a:gd name="T13" fmla="*/ 14 h 20"/>
                    <a:gd name="T14" fmla="*/ 14 w 17"/>
                    <a:gd name="T15" fmla="*/ 10 h 20"/>
                    <a:gd name="T16" fmla="*/ 14 w 17"/>
                    <a:gd name="T17" fmla="*/ 1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0">
                      <a:moveTo>
                        <a:pt x="14" y="10"/>
                      </a:moveTo>
                      <a:cubicBezTo>
                        <a:pt x="12" y="8"/>
                        <a:pt x="11" y="4"/>
                        <a:pt x="9" y="3"/>
                      </a:cubicBezTo>
                      <a:cubicBezTo>
                        <a:pt x="8" y="3"/>
                        <a:pt x="0" y="0"/>
                        <a:pt x="0" y="1"/>
                      </a:cubicBezTo>
                      <a:cubicBezTo>
                        <a:pt x="1" y="5"/>
                        <a:pt x="3" y="7"/>
                        <a:pt x="5" y="10"/>
                      </a:cubicBezTo>
                      <a:cubicBezTo>
                        <a:pt x="7" y="13"/>
                        <a:pt x="4" y="17"/>
                        <a:pt x="7" y="20"/>
                      </a:cubicBezTo>
                      <a:cubicBezTo>
                        <a:pt x="8" y="19"/>
                        <a:pt x="9" y="16"/>
                        <a:pt x="10" y="14"/>
                      </a:cubicBezTo>
                      <a:cubicBezTo>
                        <a:pt x="12" y="13"/>
                        <a:pt x="13" y="14"/>
                        <a:pt x="14" y="14"/>
                      </a:cubicBezTo>
                      <a:cubicBezTo>
                        <a:pt x="17" y="14"/>
                        <a:pt x="14" y="10"/>
                        <a:pt x="14" y="10"/>
                      </a:cubicBezTo>
                      <a:cubicBezTo>
                        <a:pt x="13" y="9"/>
                        <a:pt x="14" y="10"/>
                        <a:pt x="1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3" name="Freeform 666">
                  <a:extLst>
                    <a:ext uri="{FF2B5EF4-FFF2-40B4-BE49-F238E27FC236}">
                      <a16:creationId xmlns:a16="http://schemas.microsoft.com/office/drawing/2014/main" id="{F4C9DB44-490A-C747-B50D-FA16E2CCD9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59667" y="7479702"/>
                  <a:ext cx="77799" cy="85168"/>
                </a:xfrm>
                <a:custGeom>
                  <a:avLst/>
                  <a:gdLst>
                    <a:gd name="T0" fmla="*/ 7 w 10"/>
                    <a:gd name="T1" fmla="*/ 9 h 10"/>
                    <a:gd name="T2" fmla="*/ 7 w 10"/>
                    <a:gd name="T3" fmla="*/ 7 h 10"/>
                    <a:gd name="T4" fmla="*/ 10 w 10"/>
                    <a:gd name="T5" fmla="*/ 4 h 10"/>
                    <a:gd name="T6" fmla="*/ 8 w 10"/>
                    <a:gd name="T7" fmla="*/ 1 h 10"/>
                    <a:gd name="T8" fmla="*/ 3 w 10"/>
                    <a:gd name="T9" fmla="*/ 4 h 10"/>
                    <a:gd name="T10" fmla="*/ 0 w 10"/>
                    <a:gd name="T11" fmla="*/ 9 h 10"/>
                    <a:gd name="T12" fmla="*/ 3 w 10"/>
                    <a:gd name="T13" fmla="*/ 9 h 10"/>
                    <a:gd name="T14" fmla="*/ 7 w 10"/>
                    <a:gd name="T15" fmla="*/ 10 h 10"/>
                    <a:gd name="T16" fmla="*/ 7 w 10"/>
                    <a:gd name="T17" fmla="*/ 9 h 10"/>
                    <a:gd name="T18" fmla="*/ 7 w 10"/>
                    <a:gd name="T1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" h="10">
                      <a:moveTo>
                        <a:pt x="7" y="9"/>
                      </a:moveTo>
                      <a:cubicBezTo>
                        <a:pt x="6" y="8"/>
                        <a:pt x="6" y="8"/>
                        <a:pt x="7" y="7"/>
                      </a:cubicBezTo>
                      <a:cubicBezTo>
                        <a:pt x="8" y="6"/>
                        <a:pt x="9" y="5"/>
                        <a:pt x="10" y="4"/>
                      </a:cubicBezTo>
                      <a:cubicBezTo>
                        <a:pt x="10" y="4"/>
                        <a:pt x="8" y="2"/>
                        <a:pt x="8" y="1"/>
                      </a:cubicBezTo>
                      <a:cubicBezTo>
                        <a:pt x="8" y="5"/>
                        <a:pt x="3" y="0"/>
                        <a:pt x="3" y="4"/>
                      </a:cubicBezTo>
                      <a:cubicBezTo>
                        <a:pt x="3" y="6"/>
                        <a:pt x="1" y="8"/>
                        <a:pt x="0" y="9"/>
                      </a:cubicBezTo>
                      <a:cubicBezTo>
                        <a:pt x="0" y="10"/>
                        <a:pt x="2" y="9"/>
                        <a:pt x="3" y="9"/>
                      </a:cubicBezTo>
                      <a:cubicBezTo>
                        <a:pt x="5" y="9"/>
                        <a:pt x="6" y="9"/>
                        <a:pt x="7" y="10"/>
                      </a:cubicBezTo>
                      <a:cubicBezTo>
                        <a:pt x="7" y="10"/>
                        <a:pt x="7" y="9"/>
                        <a:pt x="7" y="9"/>
                      </a:cubicBezTo>
                      <a:cubicBezTo>
                        <a:pt x="6" y="8"/>
                        <a:pt x="7" y="9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4" name="Freeform 667">
                  <a:extLst>
                    <a:ext uri="{FF2B5EF4-FFF2-40B4-BE49-F238E27FC236}">
                      <a16:creationId xmlns:a16="http://schemas.microsoft.com/office/drawing/2014/main" id="{2D27C383-DB66-AD49-A9D8-F703F4FBFD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613132"/>
                  <a:ext cx="252180" cy="158983"/>
                </a:xfrm>
                <a:custGeom>
                  <a:avLst/>
                  <a:gdLst>
                    <a:gd name="T0" fmla="*/ 17 w 32"/>
                    <a:gd name="T1" fmla="*/ 4 h 19"/>
                    <a:gd name="T2" fmla="*/ 2 w 32"/>
                    <a:gd name="T3" fmla="*/ 0 h 19"/>
                    <a:gd name="T4" fmla="*/ 2 w 32"/>
                    <a:gd name="T5" fmla="*/ 5 h 19"/>
                    <a:gd name="T6" fmla="*/ 3 w 32"/>
                    <a:gd name="T7" fmla="*/ 8 h 19"/>
                    <a:gd name="T8" fmla="*/ 1 w 32"/>
                    <a:gd name="T9" fmla="*/ 11 h 19"/>
                    <a:gd name="T10" fmla="*/ 3 w 32"/>
                    <a:gd name="T11" fmla="*/ 17 h 19"/>
                    <a:gd name="T12" fmla="*/ 9 w 32"/>
                    <a:gd name="T13" fmla="*/ 17 h 19"/>
                    <a:gd name="T14" fmla="*/ 16 w 32"/>
                    <a:gd name="T15" fmla="*/ 18 h 19"/>
                    <a:gd name="T16" fmla="*/ 21 w 32"/>
                    <a:gd name="T17" fmla="*/ 15 h 19"/>
                    <a:gd name="T18" fmla="*/ 28 w 32"/>
                    <a:gd name="T19" fmla="*/ 14 h 19"/>
                    <a:gd name="T20" fmla="*/ 28 w 32"/>
                    <a:gd name="T21" fmla="*/ 8 h 19"/>
                    <a:gd name="T22" fmla="*/ 29 w 32"/>
                    <a:gd name="T23" fmla="*/ 3 h 19"/>
                    <a:gd name="T24" fmla="*/ 21 w 32"/>
                    <a:gd name="T25" fmla="*/ 2 h 19"/>
                    <a:gd name="T26" fmla="*/ 17 w 32"/>
                    <a:gd name="T27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2" h="19">
                      <a:moveTo>
                        <a:pt x="17" y="4"/>
                      </a:moveTo>
                      <a:cubicBezTo>
                        <a:pt x="13" y="4"/>
                        <a:pt x="3" y="6"/>
                        <a:pt x="2" y="0"/>
                      </a:cubicBezTo>
                      <a:cubicBezTo>
                        <a:pt x="1" y="2"/>
                        <a:pt x="0" y="4"/>
                        <a:pt x="2" y="5"/>
                      </a:cubicBezTo>
                      <a:cubicBezTo>
                        <a:pt x="3" y="6"/>
                        <a:pt x="4" y="7"/>
                        <a:pt x="3" y="8"/>
                      </a:cubicBezTo>
                      <a:cubicBezTo>
                        <a:pt x="2" y="9"/>
                        <a:pt x="1" y="9"/>
                        <a:pt x="1" y="11"/>
                      </a:cubicBezTo>
                      <a:cubicBezTo>
                        <a:pt x="2" y="13"/>
                        <a:pt x="3" y="14"/>
                        <a:pt x="3" y="17"/>
                      </a:cubicBezTo>
                      <a:cubicBezTo>
                        <a:pt x="5" y="17"/>
                        <a:pt x="7" y="17"/>
                        <a:pt x="9" y="17"/>
                      </a:cubicBezTo>
                      <a:cubicBezTo>
                        <a:pt x="11" y="17"/>
                        <a:pt x="14" y="19"/>
                        <a:pt x="16" y="18"/>
                      </a:cubicBezTo>
                      <a:cubicBezTo>
                        <a:pt x="18" y="18"/>
                        <a:pt x="20" y="16"/>
                        <a:pt x="21" y="15"/>
                      </a:cubicBezTo>
                      <a:cubicBezTo>
                        <a:pt x="23" y="13"/>
                        <a:pt x="25" y="14"/>
                        <a:pt x="28" y="14"/>
                      </a:cubicBezTo>
                      <a:cubicBezTo>
                        <a:pt x="27" y="12"/>
                        <a:pt x="27" y="11"/>
                        <a:pt x="28" y="8"/>
                      </a:cubicBezTo>
                      <a:cubicBezTo>
                        <a:pt x="29" y="6"/>
                        <a:pt x="32" y="4"/>
                        <a:pt x="29" y="3"/>
                      </a:cubicBezTo>
                      <a:cubicBezTo>
                        <a:pt x="27" y="2"/>
                        <a:pt x="24" y="1"/>
                        <a:pt x="21" y="2"/>
                      </a:cubicBezTo>
                      <a:cubicBezTo>
                        <a:pt x="19" y="2"/>
                        <a:pt x="18" y="4"/>
                        <a:pt x="1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5" name="Freeform 668">
                  <a:extLst>
                    <a:ext uri="{FF2B5EF4-FFF2-40B4-BE49-F238E27FC236}">
                      <a16:creationId xmlns:a16="http://schemas.microsoft.com/office/drawing/2014/main" id="{4AD47FAF-3064-9E4D-A024-C09829ABE8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9452" y="7573388"/>
                  <a:ext cx="142187" cy="124913"/>
                </a:xfrm>
                <a:custGeom>
                  <a:avLst/>
                  <a:gdLst>
                    <a:gd name="T0" fmla="*/ 10 w 18"/>
                    <a:gd name="T1" fmla="*/ 0 h 15"/>
                    <a:gd name="T2" fmla="*/ 1 w 18"/>
                    <a:gd name="T3" fmla="*/ 2 h 15"/>
                    <a:gd name="T4" fmla="*/ 4 w 18"/>
                    <a:gd name="T5" fmla="*/ 8 h 15"/>
                    <a:gd name="T6" fmla="*/ 13 w 18"/>
                    <a:gd name="T7" fmla="*/ 15 h 15"/>
                    <a:gd name="T8" fmla="*/ 15 w 18"/>
                    <a:gd name="T9" fmla="*/ 10 h 15"/>
                    <a:gd name="T10" fmla="*/ 17 w 18"/>
                    <a:gd name="T11" fmla="*/ 6 h 15"/>
                    <a:gd name="T12" fmla="*/ 16 w 18"/>
                    <a:gd name="T13" fmla="*/ 2 h 15"/>
                    <a:gd name="T14" fmla="*/ 10 w 18"/>
                    <a:gd name="T1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8" h="15">
                      <a:moveTo>
                        <a:pt x="10" y="0"/>
                      </a:moveTo>
                      <a:cubicBezTo>
                        <a:pt x="8" y="0"/>
                        <a:pt x="0" y="0"/>
                        <a:pt x="1" y="2"/>
                      </a:cubicBezTo>
                      <a:cubicBezTo>
                        <a:pt x="1" y="3"/>
                        <a:pt x="3" y="7"/>
                        <a:pt x="4" y="8"/>
                      </a:cubicBezTo>
                      <a:cubicBezTo>
                        <a:pt x="6" y="11"/>
                        <a:pt x="10" y="13"/>
                        <a:pt x="13" y="15"/>
                      </a:cubicBezTo>
                      <a:cubicBezTo>
                        <a:pt x="13" y="13"/>
                        <a:pt x="13" y="11"/>
                        <a:pt x="15" y="10"/>
                      </a:cubicBezTo>
                      <a:cubicBezTo>
                        <a:pt x="17" y="9"/>
                        <a:pt x="18" y="8"/>
                        <a:pt x="17" y="6"/>
                      </a:cubicBezTo>
                      <a:cubicBezTo>
                        <a:pt x="17" y="4"/>
                        <a:pt x="17" y="3"/>
                        <a:pt x="16" y="2"/>
                      </a:cubicBezTo>
                      <a:cubicBezTo>
                        <a:pt x="14" y="1"/>
                        <a:pt x="12" y="0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6" name="Freeform 669">
                  <a:extLst>
                    <a:ext uri="{FF2B5EF4-FFF2-40B4-BE49-F238E27FC236}">
                      <a16:creationId xmlns:a16="http://schemas.microsoft.com/office/drawing/2014/main" id="{A36F8529-F0CB-DD46-95A1-9A8E0F7FDC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81396" y="7513769"/>
                  <a:ext cx="174378" cy="224276"/>
                </a:xfrm>
                <a:custGeom>
                  <a:avLst/>
                  <a:gdLst>
                    <a:gd name="T0" fmla="*/ 21 w 22"/>
                    <a:gd name="T1" fmla="*/ 19 h 27"/>
                    <a:gd name="T2" fmla="*/ 20 w 22"/>
                    <a:gd name="T3" fmla="*/ 17 h 27"/>
                    <a:gd name="T4" fmla="*/ 19 w 22"/>
                    <a:gd name="T5" fmla="*/ 13 h 27"/>
                    <a:gd name="T6" fmla="*/ 15 w 22"/>
                    <a:gd name="T7" fmla="*/ 10 h 27"/>
                    <a:gd name="T8" fmla="*/ 14 w 22"/>
                    <a:gd name="T9" fmla="*/ 8 h 27"/>
                    <a:gd name="T10" fmla="*/ 12 w 22"/>
                    <a:gd name="T11" fmla="*/ 5 h 27"/>
                    <a:gd name="T12" fmla="*/ 5 w 22"/>
                    <a:gd name="T13" fmla="*/ 1 h 27"/>
                    <a:gd name="T14" fmla="*/ 2 w 22"/>
                    <a:gd name="T15" fmla="*/ 4 h 27"/>
                    <a:gd name="T16" fmla="*/ 4 w 22"/>
                    <a:gd name="T17" fmla="*/ 14 h 27"/>
                    <a:gd name="T18" fmla="*/ 1 w 22"/>
                    <a:gd name="T19" fmla="*/ 19 h 27"/>
                    <a:gd name="T20" fmla="*/ 0 w 22"/>
                    <a:gd name="T21" fmla="*/ 23 h 27"/>
                    <a:gd name="T22" fmla="*/ 4 w 22"/>
                    <a:gd name="T23" fmla="*/ 27 h 27"/>
                    <a:gd name="T24" fmla="*/ 6 w 22"/>
                    <a:gd name="T25" fmla="*/ 23 h 27"/>
                    <a:gd name="T26" fmla="*/ 10 w 22"/>
                    <a:gd name="T27" fmla="*/ 26 h 27"/>
                    <a:gd name="T28" fmla="*/ 20 w 22"/>
                    <a:gd name="T29" fmla="*/ 24 h 27"/>
                    <a:gd name="T30" fmla="*/ 21 w 22"/>
                    <a:gd name="T31" fmla="*/ 19 h 27"/>
                    <a:gd name="T32" fmla="*/ 21 w 22"/>
                    <a:gd name="T33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2" h="27">
                      <a:moveTo>
                        <a:pt x="21" y="19"/>
                      </a:moveTo>
                      <a:cubicBezTo>
                        <a:pt x="22" y="18"/>
                        <a:pt x="21" y="18"/>
                        <a:pt x="20" y="17"/>
                      </a:cubicBezTo>
                      <a:cubicBezTo>
                        <a:pt x="19" y="16"/>
                        <a:pt x="19" y="15"/>
                        <a:pt x="19" y="13"/>
                      </a:cubicBezTo>
                      <a:cubicBezTo>
                        <a:pt x="21" y="10"/>
                        <a:pt x="18" y="10"/>
                        <a:pt x="15" y="10"/>
                      </a:cubicBezTo>
                      <a:cubicBezTo>
                        <a:pt x="14" y="10"/>
                        <a:pt x="14" y="9"/>
                        <a:pt x="14" y="8"/>
                      </a:cubicBezTo>
                      <a:cubicBezTo>
                        <a:pt x="13" y="6"/>
                        <a:pt x="12" y="7"/>
                        <a:pt x="12" y="5"/>
                      </a:cubicBezTo>
                      <a:cubicBezTo>
                        <a:pt x="11" y="2"/>
                        <a:pt x="9" y="0"/>
                        <a:pt x="5" y="1"/>
                      </a:cubicBezTo>
                      <a:cubicBezTo>
                        <a:pt x="2" y="2"/>
                        <a:pt x="2" y="2"/>
                        <a:pt x="2" y="4"/>
                      </a:cubicBezTo>
                      <a:cubicBezTo>
                        <a:pt x="3" y="7"/>
                        <a:pt x="4" y="10"/>
                        <a:pt x="4" y="14"/>
                      </a:cubicBezTo>
                      <a:cubicBezTo>
                        <a:pt x="5" y="17"/>
                        <a:pt x="2" y="16"/>
                        <a:pt x="1" y="19"/>
                      </a:cubicBezTo>
                      <a:cubicBezTo>
                        <a:pt x="0" y="20"/>
                        <a:pt x="0" y="22"/>
                        <a:pt x="0" y="23"/>
                      </a:cubicBezTo>
                      <a:cubicBezTo>
                        <a:pt x="0" y="25"/>
                        <a:pt x="3" y="26"/>
                        <a:pt x="4" y="27"/>
                      </a:cubicBezTo>
                      <a:cubicBezTo>
                        <a:pt x="4" y="26"/>
                        <a:pt x="4" y="23"/>
                        <a:pt x="6" y="23"/>
                      </a:cubicBezTo>
                      <a:cubicBezTo>
                        <a:pt x="8" y="23"/>
                        <a:pt x="9" y="24"/>
                        <a:pt x="10" y="26"/>
                      </a:cubicBezTo>
                      <a:cubicBezTo>
                        <a:pt x="11" y="26"/>
                        <a:pt x="18" y="24"/>
                        <a:pt x="20" y="24"/>
                      </a:cubicBezTo>
                      <a:cubicBezTo>
                        <a:pt x="18" y="22"/>
                        <a:pt x="20" y="21"/>
                        <a:pt x="21" y="19"/>
                      </a:cubicBezTo>
                      <a:cubicBezTo>
                        <a:pt x="22" y="18"/>
                        <a:pt x="20" y="20"/>
                        <a:pt x="21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7" name="Freeform 670">
                  <a:extLst>
                    <a:ext uri="{FF2B5EF4-FFF2-40B4-BE49-F238E27FC236}">
                      <a16:creationId xmlns:a16="http://schemas.microsoft.com/office/drawing/2014/main" id="{606231BF-61F3-9740-AE2C-DDACFA8AAF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7501" y="7380342"/>
                  <a:ext cx="276326" cy="158983"/>
                </a:xfrm>
                <a:custGeom>
                  <a:avLst/>
                  <a:gdLst>
                    <a:gd name="T0" fmla="*/ 30 w 35"/>
                    <a:gd name="T1" fmla="*/ 3 h 19"/>
                    <a:gd name="T2" fmla="*/ 24 w 35"/>
                    <a:gd name="T3" fmla="*/ 1 h 19"/>
                    <a:gd name="T4" fmla="*/ 19 w 35"/>
                    <a:gd name="T5" fmla="*/ 4 h 19"/>
                    <a:gd name="T6" fmla="*/ 15 w 35"/>
                    <a:gd name="T7" fmla="*/ 4 h 19"/>
                    <a:gd name="T8" fmla="*/ 13 w 35"/>
                    <a:gd name="T9" fmla="*/ 6 h 19"/>
                    <a:gd name="T10" fmla="*/ 5 w 35"/>
                    <a:gd name="T11" fmla="*/ 4 h 19"/>
                    <a:gd name="T12" fmla="*/ 5 w 35"/>
                    <a:gd name="T13" fmla="*/ 7 h 19"/>
                    <a:gd name="T14" fmla="*/ 3 w 35"/>
                    <a:gd name="T15" fmla="*/ 8 h 19"/>
                    <a:gd name="T16" fmla="*/ 3 w 35"/>
                    <a:gd name="T17" fmla="*/ 15 h 19"/>
                    <a:gd name="T18" fmla="*/ 11 w 35"/>
                    <a:gd name="T19" fmla="*/ 19 h 19"/>
                    <a:gd name="T20" fmla="*/ 21 w 35"/>
                    <a:gd name="T21" fmla="*/ 17 h 19"/>
                    <a:gd name="T22" fmla="*/ 25 w 35"/>
                    <a:gd name="T23" fmla="*/ 15 h 19"/>
                    <a:gd name="T24" fmla="*/ 29 w 35"/>
                    <a:gd name="T25" fmla="*/ 9 h 19"/>
                    <a:gd name="T26" fmla="*/ 33 w 35"/>
                    <a:gd name="T27" fmla="*/ 6 h 19"/>
                    <a:gd name="T28" fmla="*/ 30 w 35"/>
                    <a:gd name="T29" fmla="*/ 3 h 19"/>
                    <a:gd name="T30" fmla="*/ 30 w 35"/>
                    <a:gd name="T31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" h="19">
                      <a:moveTo>
                        <a:pt x="30" y="3"/>
                      </a:moveTo>
                      <a:cubicBezTo>
                        <a:pt x="30" y="2"/>
                        <a:pt x="25" y="2"/>
                        <a:pt x="24" y="1"/>
                      </a:cubicBezTo>
                      <a:cubicBezTo>
                        <a:pt x="20" y="0"/>
                        <a:pt x="22" y="4"/>
                        <a:pt x="19" y="4"/>
                      </a:cubicBezTo>
                      <a:cubicBezTo>
                        <a:pt x="18" y="3"/>
                        <a:pt x="17" y="4"/>
                        <a:pt x="15" y="4"/>
                      </a:cubicBezTo>
                      <a:cubicBezTo>
                        <a:pt x="14" y="4"/>
                        <a:pt x="14" y="6"/>
                        <a:pt x="13" y="6"/>
                      </a:cubicBezTo>
                      <a:cubicBezTo>
                        <a:pt x="9" y="8"/>
                        <a:pt x="7" y="6"/>
                        <a:pt x="5" y="4"/>
                      </a:cubicBezTo>
                      <a:cubicBezTo>
                        <a:pt x="5" y="5"/>
                        <a:pt x="5" y="6"/>
                        <a:pt x="5" y="7"/>
                      </a:cubicBezTo>
                      <a:cubicBezTo>
                        <a:pt x="4" y="8"/>
                        <a:pt x="3" y="6"/>
                        <a:pt x="3" y="8"/>
                      </a:cubicBezTo>
                      <a:cubicBezTo>
                        <a:pt x="3" y="11"/>
                        <a:pt x="0" y="13"/>
                        <a:pt x="3" y="15"/>
                      </a:cubicBezTo>
                      <a:cubicBezTo>
                        <a:pt x="5" y="17"/>
                        <a:pt x="8" y="19"/>
                        <a:pt x="11" y="19"/>
                      </a:cubicBezTo>
                      <a:cubicBezTo>
                        <a:pt x="15" y="19"/>
                        <a:pt x="17" y="16"/>
                        <a:pt x="21" y="17"/>
                      </a:cubicBezTo>
                      <a:cubicBezTo>
                        <a:pt x="21" y="16"/>
                        <a:pt x="24" y="16"/>
                        <a:pt x="25" y="15"/>
                      </a:cubicBezTo>
                      <a:cubicBezTo>
                        <a:pt x="26" y="13"/>
                        <a:pt x="27" y="11"/>
                        <a:pt x="29" y="9"/>
                      </a:cubicBezTo>
                      <a:cubicBezTo>
                        <a:pt x="30" y="7"/>
                        <a:pt x="31" y="7"/>
                        <a:pt x="33" y="6"/>
                      </a:cubicBezTo>
                      <a:cubicBezTo>
                        <a:pt x="35" y="4"/>
                        <a:pt x="30" y="4"/>
                        <a:pt x="30" y="3"/>
                      </a:cubicBezTo>
                      <a:cubicBezTo>
                        <a:pt x="30" y="3"/>
                        <a:pt x="30" y="4"/>
                        <a:pt x="3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8" name="Freeform 672">
                  <a:extLst>
                    <a:ext uri="{FF2B5EF4-FFF2-40B4-BE49-F238E27FC236}">
                      <a16:creationId xmlns:a16="http://schemas.microsoft.com/office/drawing/2014/main" id="{F07E4237-CBF0-5145-BACE-34B2AC8AC5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5770" y="7723850"/>
                  <a:ext cx="118041" cy="82329"/>
                </a:xfrm>
                <a:custGeom>
                  <a:avLst/>
                  <a:gdLst>
                    <a:gd name="T0" fmla="*/ 15 w 15"/>
                    <a:gd name="T1" fmla="*/ 6 h 10"/>
                    <a:gd name="T2" fmla="*/ 10 w 15"/>
                    <a:gd name="T3" fmla="*/ 1 h 10"/>
                    <a:gd name="T4" fmla="*/ 2 w 15"/>
                    <a:gd name="T5" fmla="*/ 5 h 10"/>
                    <a:gd name="T6" fmla="*/ 1 w 15"/>
                    <a:gd name="T7" fmla="*/ 9 h 10"/>
                    <a:gd name="T8" fmla="*/ 6 w 15"/>
                    <a:gd name="T9" fmla="*/ 9 h 10"/>
                    <a:gd name="T10" fmla="*/ 11 w 15"/>
                    <a:gd name="T11" fmla="*/ 7 h 10"/>
                    <a:gd name="T12" fmla="*/ 15 w 15"/>
                    <a:gd name="T13" fmla="*/ 6 h 10"/>
                    <a:gd name="T14" fmla="*/ 15 w 15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10">
                      <a:moveTo>
                        <a:pt x="15" y="6"/>
                      </a:moveTo>
                      <a:cubicBezTo>
                        <a:pt x="13" y="4"/>
                        <a:pt x="10" y="4"/>
                        <a:pt x="10" y="1"/>
                      </a:cubicBezTo>
                      <a:cubicBezTo>
                        <a:pt x="5" y="0"/>
                        <a:pt x="4" y="0"/>
                        <a:pt x="2" y="5"/>
                      </a:cubicBezTo>
                      <a:cubicBezTo>
                        <a:pt x="2" y="6"/>
                        <a:pt x="0" y="9"/>
                        <a:pt x="1" y="9"/>
                      </a:cubicBezTo>
                      <a:cubicBezTo>
                        <a:pt x="3" y="10"/>
                        <a:pt x="5" y="10"/>
                        <a:pt x="6" y="9"/>
                      </a:cubicBezTo>
                      <a:cubicBezTo>
                        <a:pt x="8" y="8"/>
                        <a:pt x="9" y="7"/>
                        <a:pt x="11" y="7"/>
                      </a:cubicBezTo>
                      <a:cubicBezTo>
                        <a:pt x="11" y="7"/>
                        <a:pt x="15" y="7"/>
                        <a:pt x="15" y="6"/>
                      </a:cubicBezTo>
                      <a:cubicBezTo>
                        <a:pt x="14" y="6"/>
                        <a:pt x="15" y="7"/>
                        <a:pt x="15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79" name="Freeform 673">
                  <a:extLst>
                    <a:ext uri="{FF2B5EF4-FFF2-40B4-BE49-F238E27FC236}">
                      <a16:creationId xmlns:a16="http://schemas.microsoft.com/office/drawing/2014/main" id="{C370A051-F538-6D40-9E1E-3C050FEA22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3591" y="7698302"/>
                  <a:ext cx="69752" cy="150467"/>
                </a:xfrm>
                <a:custGeom>
                  <a:avLst/>
                  <a:gdLst>
                    <a:gd name="T0" fmla="*/ 6 w 9"/>
                    <a:gd name="T1" fmla="*/ 16 h 18"/>
                    <a:gd name="T2" fmla="*/ 7 w 9"/>
                    <a:gd name="T3" fmla="*/ 11 h 18"/>
                    <a:gd name="T4" fmla="*/ 6 w 9"/>
                    <a:gd name="T5" fmla="*/ 6 h 18"/>
                    <a:gd name="T6" fmla="*/ 7 w 9"/>
                    <a:gd name="T7" fmla="*/ 4 h 18"/>
                    <a:gd name="T8" fmla="*/ 3 w 9"/>
                    <a:gd name="T9" fmla="*/ 1 h 18"/>
                    <a:gd name="T10" fmla="*/ 0 w 9"/>
                    <a:gd name="T11" fmla="*/ 9 h 18"/>
                    <a:gd name="T12" fmla="*/ 4 w 9"/>
                    <a:gd name="T13" fmla="*/ 18 h 18"/>
                    <a:gd name="T14" fmla="*/ 6 w 9"/>
                    <a:gd name="T15" fmla="*/ 16 h 18"/>
                    <a:gd name="T16" fmla="*/ 6 w 9"/>
                    <a:gd name="T1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18">
                      <a:moveTo>
                        <a:pt x="6" y="16"/>
                      </a:moveTo>
                      <a:cubicBezTo>
                        <a:pt x="7" y="14"/>
                        <a:pt x="9" y="12"/>
                        <a:pt x="7" y="11"/>
                      </a:cubicBezTo>
                      <a:cubicBezTo>
                        <a:pt x="6" y="10"/>
                        <a:pt x="5" y="8"/>
                        <a:pt x="6" y="6"/>
                      </a:cubicBezTo>
                      <a:cubicBezTo>
                        <a:pt x="6" y="6"/>
                        <a:pt x="7" y="4"/>
                        <a:pt x="7" y="4"/>
                      </a:cubicBezTo>
                      <a:cubicBezTo>
                        <a:pt x="6" y="3"/>
                        <a:pt x="4" y="1"/>
                        <a:pt x="3" y="1"/>
                      </a:cubicBezTo>
                      <a:cubicBezTo>
                        <a:pt x="0" y="0"/>
                        <a:pt x="0" y="7"/>
                        <a:pt x="0" y="9"/>
                      </a:cubicBezTo>
                      <a:cubicBezTo>
                        <a:pt x="0" y="13"/>
                        <a:pt x="2" y="15"/>
                        <a:pt x="4" y="18"/>
                      </a:cubicBezTo>
                      <a:cubicBezTo>
                        <a:pt x="5" y="17"/>
                        <a:pt x="6" y="16"/>
                        <a:pt x="6" y="16"/>
                      </a:cubicBezTo>
                      <a:cubicBezTo>
                        <a:pt x="7" y="14"/>
                        <a:pt x="6" y="16"/>
                        <a:pt x="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80" name="Freeform 674">
                  <a:extLst>
                    <a:ext uri="{FF2B5EF4-FFF2-40B4-BE49-F238E27FC236}">
                      <a16:creationId xmlns:a16="http://schemas.microsoft.com/office/drawing/2014/main" id="{58F5EC07-A695-F14A-8DF1-3832FE724B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715336"/>
                  <a:ext cx="101944" cy="73815"/>
                </a:xfrm>
                <a:custGeom>
                  <a:avLst/>
                  <a:gdLst>
                    <a:gd name="T0" fmla="*/ 11 w 13"/>
                    <a:gd name="T1" fmla="*/ 0 h 9"/>
                    <a:gd name="T2" fmla="*/ 2 w 13"/>
                    <a:gd name="T3" fmla="*/ 2 h 9"/>
                    <a:gd name="T4" fmla="*/ 3 w 13"/>
                    <a:gd name="T5" fmla="*/ 9 h 9"/>
                    <a:gd name="T6" fmla="*/ 7 w 13"/>
                    <a:gd name="T7" fmla="*/ 8 h 9"/>
                    <a:gd name="T8" fmla="*/ 10 w 13"/>
                    <a:gd name="T9" fmla="*/ 7 h 9"/>
                    <a:gd name="T10" fmla="*/ 11 w 13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9">
                      <a:moveTo>
                        <a:pt x="11" y="0"/>
                      </a:moveTo>
                      <a:cubicBezTo>
                        <a:pt x="9" y="0"/>
                        <a:pt x="2" y="0"/>
                        <a:pt x="2" y="2"/>
                      </a:cubicBezTo>
                      <a:cubicBezTo>
                        <a:pt x="0" y="4"/>
                        <a:pt x="0" y="8"/>
                        <a:pt x="3" y="9"/>
                      </a:cubicBezTo>
                      <a:cubicBezTo>
                        <a:pt x="4" y="8"/>
                        <a:pt x="6" y="9"/>
                        <a:pt x="7" y="8"/>
                      </a:cubicBezTo>
                      <a:cubicBezTo>
                        <a:pt x="8" y="8"/>
                        <a:pt x="9" y="6"/>
                        <a:pt x="10" y="7"/>
                      </a:cubicBezTo>
                      <a:cubicBezTo>
                        <a:pt x="13" y="9"/>
                        <a:pt x="11" y="1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81" name="Freeform 717">
                  <a:extLst>
                    <a:ext uri="{FF2B5EF4-FFF2-40B4-BE49-F238E27FC236}">
                      <a16:creationId xmlns:a16="http://schemas.microsoft.com/office/drawing/2014/main" id="{6A4B1B48-B6C9-DC44-936A-E2BC29201D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6" y="6114172"/>
                  <a:ext cx="493627" cy="899947"/>
                </a:xfrm>
                <a:custGeom>
                  <a:avLst/>
                  <a:gdLst>
                    <a:gd name="T0" fmla="*/ 61 w 63"/>
                    <a:gd name="T1" fmla="*/ 25 h 108"/>
                    <a:gd name="T2" fmla="*/ 61 w 63"/>
                    <a:gd name="T3" fmla="*/ 20 h 108"/>
                    <a:gd name="T4" fmla="*/ 61 w 63"/>
                    <a:gd name="T5" fmla="*/ 16 h 108"/>
                    <a:gd name="T6" fmla="*/ 60 w 63"/>
                    <a:gd name="T7" fmla="*/ 13 h 108"/>
                    <a:gd name="T8" fmla="*/ 60 w 63"/>
                    <a:gd name="T9" fmla="*/ 11 h 108"/>
                    <a:gd name="T10" fmla="*/ 57 w 63"/>
                    <a:gd name="T11" fmla="*/ 7 h 108"/>
                    <a:gd name="T12" fmla="*/ 51 w 63"/>
                    <a:gd name="T13" fmla="*/ 5 h 108"/>
                    <a:gd name="T14" fmla="*/ 44 w 63"/>
                    <a:gd name="T15" fmla="*/ 1 h 108"/>
                    <a:gd name="T16" fmla="*/ 44 w 63"/>
                    <a:gd name="T17" fmla="*/ 5 h 108"/>
                    <a:gd name="T18" fmla="*/ 34 w 63"/>
                    <a:gd name="T19" fmla="*/ 5 h 108"/>
                    <a:gd name="T20" fmla="*/ 34 w 63"/>
                    <a:gd name="T21" fmla="*/ 10 h 108"/>
                    <a:gd name="T22" fmla="*/ 29 w 63"/>
                    <a:gd name="T23" fmla="*/ 10 h 108"/>
                    <a:gd name="T24" fmla="*/ 27 w 63"/>
                    <a:gd name="T25" fmla="*/ 12 h 108"/>
                    <a:gd name="T26" fmla="*/ 25 w 63"/>
                    <a:gd name="T27" fmla="*/ 15 h 108"/>
                    <a:gd name="T28" fmla="*/ 25 w 63"/>
                    <a:gd name="T29" fmla="*/ 18 h 108"/>
                    <a:gd name="T30" fmla="*/ 24 w 63"/>
                    <a:gd name="T31" fmla="*/ 20 h 108"/>
                    <a:gd name="T32" fmla="*/ 20 w 63"/>
                    <a:gd name="T33" fmla="*/ 25 h 108"/>
                    <a:gd name="T34" fmla="*/ 17 w 63"/>
                    <a:gd name="T35" fmla="*/ 27 h 108"/>
                    <a:gd name="T36" fmla="*/ 16 w 63"/>
                    <a:gd name="T37" fmla="*/ 33 h 108"/>
                    <a:gd name="T38" fmla="*/ 13 w 63"/>
                    <a:gd name="T39" fmla="*/ 38 h 108"/>
                    <a:gd name="T40" fmla="*/ 15 w 63"/>
                    <a:gd name="T41" fmla="*/ 42 h 108"/>
                    <a:gd name="T42" fmla="*/ 9 w 63"/>
                    <a:gd name="T43" fmla="*/ 44 h 108"/>
                    <a:gd name="T44" fmla="*/ 5 w 63"/>
                    <a:gd name="T45" fmla="*/ 51 h 108"/>
                    <a:gd name="T46" fmla="*/ 6 w 63"/>
                    <a:gd name="T47" fmla="*/ 57 h 108"/>
                    <a:gd name="T48" fmla="*/ 8 w 63"/>
                    <a:gd name="T49" fmla="*/ 63 h 108"/>
                    <a:gd name="T50" fmla="*/ 7 w 63"/>
                    <a:gd name="T51" fmla="*/ 67 h 108"/>
                    <a:gd name="T52" fmla="*/ 7 w 63"/>
                    <a:gd name="T53" fmla="*/ 74 h 108"/>
                    <a:gd name="T54" fmla="*/ 4 w 63"/>
                    <a:gd name="T55" fmla="*/ 78 h 108"/>
                    <a:gd name="T56" fmla="*/ 3 w 63"/>
                    <a:gd name="T57" fmla="*/ 83 h 108"/>
                    <a:gd name="T58" fmla="*/ 0 w 63"/>
                    <a:gd name="T59" fmla="*/ 82 h 108"/>
                    <a:gd name="T60" fmla="*/ 4 w 63"/>
                    <a:gd name="T61" fmla="*/ 90 h 108"/>
                    <a:gd name="T62" fmla="*/ 7 w 63"/>
                    <a:gd name="T63" fmla="*/ 97 h 108"/>
                    <a:gd name="T64" fmla="*/ 8 w 63"/>
                    <a:gd name="T65" fmla="*/ 102 h 108"/>
                    <a:gd name="T66" fmla="*/ 10 w 63"/>
                    <a:gd name="T67" fmla="*/ 107 h 108"/>
                    <a:gd name="T68" fmla="*/ 14 w 63"/>
                    <a:gd name="T69" fmla="*/ 108 h 108"/>
                    <a:gd name="T70" fmla="*/ 15 w 63"/>
                    <a:gd name="T71" fmla="*/ 105 h 108"/>
                    <a:gd name="T72" fmla="*/ 24 w 63"/>
                    <a:gd name="T73" fmla="*/ 101 h 108"/>
                    <a:gd name="T74" fmla="*/ 27 w 63"/>
                    <a:gd name="T75" fmla="*/ 92 h 108"/>
                    <a:gd name="T76" fmla="*/ 26 w 63"/>
                    <a:gd name="T77" fmla="*/ 87 h 108"/>
                    <a:gd name="T78" fmla="*/ 28 w 63"/>
                    <a:gd name="T79" fmla="*/ 84 h 108"/>
                    <a:gd name="T80" fmla="*/ 32 w 63"/>
                    <a:gd name="T81" fmla="*/ 82 h 108"/>
                    <a:gd name="T82" fmla="*/ 32 w 63"/>
                    <a:gd name="T83" fmla="*/ 81 h 108"/>
                    <a:gd name="T84" fmla="*/ 35 w 63"/>
                    <a:gd name="T85" fmla="*/ 80 h 108"/>
                    <a:gd name="T86" fmla="*/ 34 w 63"/>
                    <a:gd name="T87" fmla="*/ 78 h 108"/>
                    <a:gd name="T88" fmla="*/ 36 w 63"/>
                    <a:gd name="T89" fmla="*/ 77 h 108"/>
                    <a:gd name="T90" fmla="*/ 35 w 63"/>
                    <a:gd name="T91" fmla="*/ 73 h 108"/>
                    <a:gd name="T92" fmla="*/ 29 w 63"/>
                    <a:gd name="T93" fmla="*/ 66 h 108"/>
                    <a:gd name="T94" fmla="*/ 30 w 63"/>
                    <a:gd name="T95" fmla="*/ 60 h 108"/>
                    <a:gd name="T96" fmla="*/ 30 w 63"/>
                    <a:gd name="T97" fmla="*/ 56 h 108"/>
                    <a:gd name="T98" fmla="*/ 33 w 63"/>
                    <a:gd name="T99" fmla="*/ 53 h 108"/>
                    <a:gd name="T100" fmla="*/ 39 w 63"/>
                    <a:gd name="T101" fmla="*/ 48 h 108"/>
                    <a:gd name="T102" fmla="*/ 49 w 63"/>
                    <a:gd name="T103" fmla="*/ 41 h 108"/>
                    <a:gd name="T104" fmla="*/ 50 w 63"/>
                    <a:gd name="T105" fmla="*/ 35 h 108"/>
                    <a:gd name="T106" fmla="*/ 50 w 63"/>
                    <a:gd name="T107" fmla="*/ 32 h 108"/>
                    <a:gd name="T108" fmla="*/ 54 w 63"/>
                    <a:gd name="T109" fmla="*/ 30 h 108"/>
                    <a:gd name="T110" fmla="*/ 58 w 63"/>
                    <a:gd name="T111" fmla="*/ 29 h 108"/>
                    <a:gd name="T112" fmla="*/ 60 w 63"/>
                    <a:gd name="T113" fmla="*/ 28 h 108"/>
                    <a:gd name="T114" fmla="*/ 63 w 63"/>
                    <a:gd name="T115" fmla="*/ 28 h 108"/>
                    <a:gd name="T116" fmla="*/ 61 w 63"/>
                    <a:gd name="T117" fmla="*/ 25 h 108"/>
                    <a:gd name="T118" fmla="*/ 61 w 63"/>
                    <a:gd name="T119" fmla="*/ 25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3" h="108">
                      <a:moveTo>
                        <a:pt x="61" y="25"/>
                      </a:moveTo>
                      <a:cubicBezTo>
                        <a:pt x="60" y="24"/>
                        <a:pt x="62" y="22"/>
                        <a:pt x="61" y="20"/>
                      </a:cubicBezTo>
                      <a:cubicBezTo>
                        <a:pt x="60" y="18"/>
                        <a:pt x="61" y="18"/>
                        <a:pt x="61" y="16"/>
                      </a:cubicBezTo>
                      <a:cubicBezTo>
                        <a:pt x="61" y="15"/>
                        <a:pt x="60" y="14"/>
                        <a:pt x="60" y="13"/>
                      </a:cubicBezTo>
                      <a:cubicBezTo>
                        <a:pt x="59" y="12"/>
                        <a:pt x="60" y="12"/>
                        <a:pt x="60" y="11"/>
                      </a:cubicBezTo>
                      <a:cubicBezTo>
                        <a:pt x="59" y="9"/>
                        <a:pt x="59" y="8"/>
                        <a:pt x="57" y="7"/>
                      </a:cubicBezTo>
                      <a:cubicBezTo>
                        <a:pt x="55" y="6"/>
                        <a:pt x="53" y="6"/>
                        <a:pt x="51" y="5"/>
                      </a:cubicBezTo>
                      <a:cubicBezTo>
                        <a:pt x="49" y="3"/>
                        <a:pt x="47" y="0"/>
                        <a:pt x="44" y="1"/>
                      </a:cubicBezTo>
                      <a:cubicBezTo>
                        <a:pt x="43" y="1"/>
                        <a:pt x="44" y="4"/>
                        <a:pt x="44" y="5"/>
                      </a:cubicBezTo>
                      <a:cubicBezTo>
                        <a:pt x="43" y="8"/>
                        <a:pt x="37" y="6"/>
                        <a:pt x="34" y="5"/>
                      </a:cubicBezTo>
                      <a:cubicBezTo>
                        <a:pt x="34" y="7"/>
                        <a:pt x="34" y="8"/>
                        <a:pt x="34" y="10"/>
                      </a:cubicBezTo>
                      <a:cubicBezTo>
                        <a:pt x="33" y="10"/>
                        <a:pt x="31" y="9"/>
                        <a:pt x="29" y="10"/>
                      </a:cubicBezTo>
                      <a:cubicBezTo>
                        <a:pt x="28" y="10"/>
                        <a:pt x="28" y="11"/>
                        <a:pt x="27" y="12"/>
                      </a:cubicBezTo>
                      <a:cubicBezTo>
                        <a:pt x="27" y="13"/>
                        <a:pt x="25" y="14"/>
                        <a:pt x="25" y="15"/>
                      </a:cubicBezTo>
                      <a:cubicBezTo>
                        <a:pt x="24" y="16"/>
                        <a:pt x="26" y="18"/>
                        <a:pt x="25" y="18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1"/>
                        <a:pt x="20" y="23"/>
                        <a:pt x="20" y="25"/>
                      </a:cubicBezTo>
                      <a:cubicBezTo>
                        <a:pt x="20" y="27"/>
                        <a:pt x="18" y="25"/>
                        <a:pt x="17" y="27"/>
                      </a:cubicBezTo>
                      <a:cubicBezTo>
                        <a:pt x="17" y="29"/>
                        <a:pt x="17" y="31"/>
                        <a:pt x="16" y="33"/>
                      </a:cubicBezTo>
                      <a:cubicBezTo>
                        <a:pt x="16" y="35"/>
                        <a:pt x="13" y="36"/>
                        <a:pt x="13" y="38"/>
                      </a:cubicBezTo>
                      <a:cubicBezTo>
                        <a:pt x="13" y="39"/>
                        <a:pt x="16" y="41"/>
                        <a:pt x="15" y="42"/>
                      </a:cubicBezTo>
                      <a:cubicBezTo>
                        <a:pt x="13" y="44"/>
                        <a:pt x="11" y="43"/>
                        <a:pt x="9" y="44"/>
                      </a:cubicBezTo>
                      <a:cubicBezTo>
                        <a:pt x="6" y="45"/>
                        <a:pt x="5" y="48"/>
                        <a:pt x="5" y="51"/>
                      </a:cubicBezTo>
                      <a:cubicBezTo>
                        <a:pt x="6" y="53"/>
                        <a:pt x="6" y="55"/>
                        <a:pt x="6" y="57"/>
                      </a:cubicBezTo>
                      <a:cubicBezTo>
                        <a:pt x="6" y="60"/>
                        <a:pt x="4" y="61"/>
                        <a:pt x="8" y="63"/>
                      </a:cubicBezTo>
                      <a:cubicBezTo>
                        <a:pt x="10" y="65"/>
                        <a:pt x="9" y="66"/>
                        <a:pt x="7" y="67"/>
                      </a:cubicBezTo>
                      <a:cubicBezTo>
                        <a:pt x="6" y="68"/>
                        <a:pt x="8" y="72"/>
                        <a:pt x="7" y="74"/>
                      </a:cubicBezTo>
                      <a:cubicBezTo>
                        <a:pt x="7" y="76"/>
                        <a:pt x="4" y="76"/>
                        <a:pt x="4" y="78"/>
                      </a:cubicBezTo>
                      <a:cubicBezTo>
                        <a:pt x="4" y="79"/>
                        <a:pt x="4" y="83"/>
                        <a:pt x="3" y="83"/>
                      </a:cubicBezTo>
                      <a:cubicBezTo>
                        <a:pt x="3" y="83"/>
                        <a:pt x="1" y="82"/>
                        <a:pt x="0" y="82"/>
                      </a:cubicBezTo>
                      <a:cubicBezTo>
                        <a:pt x="0" y="86"/>
                        <a:pt x="4" y="87"/>
                        <a:pt x="4" y="90"/>
                      </a:cubicBezTo>
                      <a:cubicBezTo>
                        <a:pt x="3" y="91"/>
                        <a:pt x="6" y="96"/>
                        <a:pt x="7" y="97"/>
                      </a:cubicBezTo>
                      <a:cubicBezTo>
                        <a:pt x="9" y="99"/>
                        <a:pt x="8" y="100"/>
                        <a:pt x="8" y="102"/>
                      </a:cubicBezTo>
                      <a:cubicBezTo>
                        <a:pt x="8" y="103"/>
                        <a:pt x="10" y="105"/>
                        <a:pt x="10" y="107"/>
                      </a:cubicBezTo>
                      <a:cubicBezTo>
                        <a:pt x="9" y="108"/>
                        <a:pt x="13" y="107"/>
                        <a:pt x="14" y="108"/>
                      </a:cubicBezTo>
                      <a:cubicBezTo>
                        <a:pt x="16" y="108"/>
                        <a:pt x="15" y="107"/>
                        <a:pt x="15" y="105"/>
                      </a:cubicBezTo>
                      <a:cubicBezTo>
                        <a:pt x="15" y="100"/>
                        <a:pt x="23" y="104"/>
                        <a:pt x="24" y="101"/>
                      </a:cubicBezTo>
                      <a:cubicBezTo>
                        <a:pt x="25" y="98"/>
                        <a:pt x="26" y="95"/>
                        <a:pt x="27" y="92"/>
                      </a:cubicBezTo>
                      <a:cubicBezTo>
                        <a:pt x="27" y="90"/>
                        <a:pt x="27" y="88"/>
                        <a:pt x="26" y="87"/>
                      </a:cubicBezTo>
                      <a:cubicBezTo>
                        <a:pt x="25" y="85"/>
                        <a:pt x="26" y="85"/>
                        <a:pt x="28" y="84"/>
                      </a:cubicBezTo>
                      <a:cubicBezTo>
                        <a:pt x="29" y="84"/>
                        <a:pt x="32" y="83"/>
                        <a:pt x="32" y="82"/>
                      </a:cubicBezTo>
                      <a:cubicBezTo>
                        <a:pt x="32" y="82"/>
                        <a:pt x="32" y="81"/>
                        <a:pt x="32" y="81"/>
                      </a:cubicBezTo>
                      <a:cubicBezTo>
                        <a:pt x="33" y="81"/>
                        <a:pt x="35" y="81"/>
                        <a:pt x="35" y="80"/>
                      </a:cubicBezTo>
                      <a:cubicBezTo>
                        <a:pt x="35" y="79"/>
                        <a:pt x="34" y="79"/>
                        <a:pt x="34" y="78"/>
                      </a:cubicBezTo>
                      <a:cubicBezTo>
                        <a:pt x="35" y="78"/>
                        <a:pt x="36" y="77"/>
                        <a:pt x="36" y="77"/>
                      </a:cubicBezTo>
                      <a:cubicBezTo>
                        <a:pt x="38" y="75"/>
                        <a:pt x="37" y="74"/>
                        <a:pt x="35" y="73"/>
                      </a:cubicBezTo>
                      <a:cubicBezTo>
                        <a:pt x="33" y="71"/>
                        <a:pt x="29" y="70"/>
                        <a:pt x="29" y="66"/>
                      </a:cubicBezTo>
                      <a:cubicBezTo>
                        <a:pt x="29" y="64"/>
                        <a:pt x="29" y="62"/>
                        <a:pt x="30" y="60"/>
                      </a:cubicBezTo>
                      <a:cubicBezTo>
                        <a:pt x="31" y="58"/>
                        <a:pt x="31" y="58"/>
                        <a:pt x="30" y="56"/>
                      </a:cubicBezTo>
                      <a:cubicBezTo>
                        <a:pt x="29" y="56"/>
                        <a:pt x="33" y="53"/>
                        <a:pt x="33" y="53"/>
                      </a:cubicBezTo>
                      <a:cubicBezTo>
                        <a:pt x="35" y="51"/>
                        <a:pt x="36" y="49"/>
                        <a:pt x="39" y="48"/>
                      </a:cubicBezTo>
                      <a:cubicBezTo>
                        <a:pt x="42" y="47"/>
                        <a:pt x="47" y="44"/>
                        <a:pt x="49" y="41"/>
                      </a:cubicBezTo>
                      <a:cubicBezTo>
                        <a:pt x="51" y="38"/>
                        <a:pt x="46" y="36"/>
                        <a:pt x="50" y="35"/>
                      </a:cubicBezTo>
                      <a:cubicBezTo>
                        <a:pt x="52" y="34"/>
                        <a:pt x="51" y="34"/>
                        <a:pt x="50" y="32"/>
                      </a:cubicBezTo>
                      <a:cubicBezTo>
                        <a:pt x="50" y="31"/>
                        <a:pt x="53" y="30"/>
                        <a:pt x="54" y="30"/>
                      </a:cubicBezTo>
                      <a:cubicBezTo>
                        <a:pt x="56" y="28"/>
                        <a:pt x="57" y="27"/>
                        <a:pt x="58" y="29"/>
                      </a:cubicBezTo>
                      <a:cubicBezTo>
                        <a:pt x="59" y="29"/>
                        <a:pt x="60" y="28"/>
                        <a:pt x="60" y="28"/>
                      </a:cubicBezTo>
                      <a:cubicBezTo>
                        <a:pt x="61" y="28"/>
                        <a:pt x="62" y="28"/>
                        <a:pt x="63" y="28"/>
                      </a:cubicBezTo>
                      <a:cubicBezTo>
                        <a:pt x="63" y="27"/>
                        <a:pt x="62" y="27"/>
                        <a:pt x="61" y="25"/>
                      </a:cubicBezTo>
                      <a:cubicBezTo>
                        <a:pt x="60" y="24"/>
                        <a:pt x="61" y="26"/>
                        <a:pt x="6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82" name="Freeform 718">
                  <a:extLst>
                    <a:ext uri="{FF2B5EF4-FFF2-40B4-BE49-F238E27FC236}">
                      <a16:creationId xmlns:a16="http://schemas.microsoft.com/office/drawing/2014/main" id="{231DC466-1C1F-B846-8446-B7AAD52EC2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9930" y="6046038"/>
                  <a:ext cx="423876" cy="701220"/>
                </a:xfrm>
                <a:custGeom>
                  <a:avLst/>
                  <a:gdLst>
                    <a:gd name="T0" fmla="*/ 53 w 54"/>
                    <a:gd name="T1" fmla="*/ 59 h 84"/>
                    <a:gd name="T2" fmla="*/ 47 w 54"/>
                    <a:gd name="T3" fmla="*/ 55 h 84"/>
                    <a:gd name="T4" fmla="*/ 49 w 54"/>
                    <a:gd name="T5" fmla="*/ 51 h 84"/>
                    <a:gd name="T6" fmla="*/ 44 w 54"/>
                    <a:gd name="T7" fmla="*/ 44 h 84"/>
                    <a:gd name="T8" fmla="*/ 46 w 54"/>
                    <a:gd name="T9" fmla="*/ 43 h 84"/>
                    <a:gd name="T10" fmla="*/ 44 w 54"/>
                    <a:gd name="T11" fmla="*/ 38 h 84"/>
                    <a:gd name="T12" fmla="*/ 45 w 54"/>
                    <a:gd name="T13" fmla="*/ 36 h 84"/>
                    <a:gd name="T14" fmla="*/ 44 w 54"/>
                    <a:gd name="T15" fmla="*/ 32 h 84"/>
                    <a:gd name="T16" fmla="*/ 42 w 54"/>
                    <a:gd name="T17" fmla="*/ 26 h 84"/>
                    <a:gd name="T18" fmla="*/ 45 w 54"/>
                    <a:gd name="T19" fmla="*/ 23 h 84"/>
                    <a:gd name="T20" fmla="*/ 44 w 54"/>
                    <a:gd name="T21" fmla="*/ 19 h 84"/>
                    <a:gd name="T22" fmla="*/ 38 w 54"/>
                    <a:gd name="T23" fmla="*/ 13 h 84"/>
                    <a:gd name="T24" fmla="*/ 40 w 54"/>
                    <a:gd name="T25" fmla="*/ 12 h 84"/>
                    <a:gd name="T26" fmla="*/ 39 w 54"/>
                    <a:gd name="T27" fmla="*/ 10 h 84"/>
                    <a:gd name="T28" fmla="*/ 41 w 54"/>
                    <a:gd name="T29" fmla="*/ 3 h 84"/>
                    <a:gd name="T30" fmla="*/ 37 w 54"/>
                    <a:gd name="T31" fmla="*/ 1 h 84"/>
                    <a:gd name="T32" fmla="*/ 34 w 54"/>
                    <a:gd name="T33" fmla="*/ 0 h 84"/>
                    <a:gd name="T34" fmla="*/ 29 w 54"/>
                    <a:gd name="T35" fmla="*/ 1 h 84"/>
                    <a:gd name="T36" fmla="*/ 25 w 54"/>
                    <a:gd name="T37" fmla="*/ 5 h 84"/>
                    <a:gd name="T38" fmla="*/ 24 w 54"/>
                    <a:gd name="T39" fmla="*/ 10 h 84"/>
                    <a:gd name="T40" fmla="*/ 21 w 54"/>
                    <a:gd name="T41" fmla="*/ 13 h 84"/>
                    <a:gd name="T42" fmla="*/ 17 w 54"/>
                    <a:gd name="T43" fmla="*/ 11 h 84"/>
                    <a:gd name="T44" fmla="*/ 14 w 54"/>
                    <a:gd name="T45" fmla="*/ 12 h 84"/>
                    <a:gd name="T46" fmla="*/ 7 w 54"/>
                    <a:gd name="T47" fmla="*/ 10 h 84"/>
                    <a:gd name="T48" fmla="*/ 4 w 54"/>
                    <a:gd name="T49" fmla="*/ 7 h 84"/>
                    <a:gd name="T50" fmla="*/ 0 w 54"/>
                    <a:gd name="T51" fmla="*/ 9 h 84"/>
                    <a:gd name="T52" fmla="*/ 8 w 54"/>
                    <a:gd name="T53" fmla="*/ 14 h 84"/>
                    <a:gd name="T54" fmla="*/ 12 w 54"/>
                    <a:gd name="T55" fmla="*/ 16 h 84"/>
                    <a:gd name="T56" fmla="*/ 14 w 54"/>
                    <a:gd name="T57" fmla="*/ 19 h 84"/>
                    <a:gd name="T58" fmla="*/ 14 w 54"/>
                    <a:gd name="T59" fmla="*/ 21 h 84"/>
                    <a:gd name="T60" fmla="*/ 15 w 54"/>
                    <a:gd name="T61" fmla="*/ 24 h 84"/>
                    <a:gd name="T62" fmla="*/ 15 w 54"/>
                    <a:gd name="T63" fmla="*/ 27 h 84"/>
                    <a:gd name="T64" fmla="*/ 16 w 54"/>
                    <a:gd name="T65" fmla="*/ 29 h 84"/>
                    <a:gd name="T66" fmla="*/ 15 w 54"/>
                    <a:gd name="T67" fmla="*/ 33 h 84"/>
                    <a:gd name="T68" fmla="*/ 17 w 54"/>
                    <a:gd name="T69" fmla="*/ 36 h 84"/>
                    <a:gd name="T70" fmla="*/ 21 w 54"/>
                    <a:gd name="T71" fmla="*/ 38 h 84"/>
                    <a:gd name="T72" fmla="*/ 22 w 54"/>
                    <a:gd name="T73" fmla="*/ 41 h 84"/>
                    <a:gd name="T74" fmla="*/ 23 w 54"/>
                    <a:gd name="T75" fmla="*/ 44 h 84"/>
                    <a:gd name="T76" fmla="*/ 20 w 54"/>
                    <a:gd name="T77" fmla="*/ 44 h 84"/>
                    <a:gd name="T78" fmla="*/ 16 w 54"/>
                    <a:gd name="T79" fmla="*/ 49 h 84"/>
                    <a:gd name="T80" fmla="*/ 13 w 54"/>
                    <a:gd name="T81" fmla="*/ 51 h 84"/>
                    <a:gd name="T82" fmla="*/ 10 w 54"/>
                    <a:gd name="T83" fmla="*/ 54 h 84"/>
                    <a:gd name="T84" fmla="*/ 4 w 54"/>
                    <a:gd name="T85" fmla="*/ 57 h 84"/>
                    <a:gd name="T86" fmla="*/ 2 w 54"/>
                    <a:gd name="T87" fmla="*/ 62 h 84"/>
                    <a:gd name="T88" fmla="*/ 4 w 54"/>
                    <a:gd name="T89" fmla="*/ 67 h 84"/>
                    <a:gd name="T90" fmla="*/ 4 w 54"/>
                    <a:gd name="T91" fmla="*/ 73 h 84"/>
                    <a:gd name="T92" fmla="*/ 4 w 54"/>
                    <a:gd name="T93" fmla="*/ 78 h 84"/>
                    <a:gd name="T94" fmla="*/ 7 w 54"/>
                    <a:gd name="T95" fmla="*/ 80 h 84"/>
                    <a:gd name="T96" fmla="*/ 5 w 54"/>
                    <a:gd name="T97" fmla="*/ 81 h 84"/>
                    <a:gd name="T98" fmla="*/ 8 w 54"/>
                    <a:gd name="T99" fmla="*/ 79 h 84"/>
                    <a:gd name="T100" fmla="*/ 8 w 54"/>
                    <a:gd name="T101" fmla="*/ 83 h 84"/>
                    <a:gd name="T102" fmla="*/ 11 w 54"/>
                    <a:gd name="T103" fmla="*/ 80 h 84"/>
                    <a:gd name="T104" fmla="*/ 11 w 54"/>
                    <a:gd name="T105" fmla="*/ 83 h 84"/>
                    <a:gd name="T106" fmla="*/ 23 w 54"/>
                    <a:gd name="T107" fmla="*/ 80 h 84"/>
                    <a:gd name="T108" fmla="*/ 36 w 54"/>
                    <a:gd name="T109" fmla="*/ 78 h 84"/>
                    <a:gd name="T110" fmla="*/ 46 w 54"/>
                    <a:gd name="T111" fmla="*/ 68 h 84"/>
                    <a:gd name="T112" fmla="*/ 53 w 54"/>
                    <a:gd name="T113" fmla="*/ 59 h 84"/>
                    <a:gd name="T114" fmla="*/ 53 w 54"/>
                    <a:gd name="T115" fmla="*/ 59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84">
                      <a:moveTo>
                        <a:pt x="53" y="59"/>
                      </a:moveTo>
                      <a:cubicBezTo>
                        <a:pt x="52" y="57"/>
                        <a:pt x="49" y="56"/>
                        <a:pt x="47" y="55"/>
                      </a:cubicBezTo>
                      <a:cubicBezTo>
                        <a:pt x="44" y="53"/>
                        <a:pt x="48" y="53"/>
                        <a:pt x="49" y="51"/>
                      </a:cubicBezTo>
                      <a:cubicBezTo>
                        <a:pt x="49" y="51"/>
                        <a:pt x="45" y="45"/>
                        <a:pt x="44" y="44"/>
                      </a:cubicBezTo>
                      <a:cubicBezTo>
                        <a:pt x="44" y="44"/>
                        <a:pt x="46" y="43"/>
                        <a:pt x="46" y="43"/>
                      </a:cubicBezTo>
                      <a:cubicBezTo>
                        <a:pt x="46" y="42"/>
                        <a:pt x="44" y="39"/>
                        <a:pt x="44" y="38"/>
                      </a:cubicBezTo>
                      <a:cubicBezTo>
                        <a:pt x="44" y="37"/>
                        <a:pt x="45" y="37"/>
                        <a:pt x="45" y="36"/>
                      </a:cubicBezTo>
                      <a:cubicBezTo>
                        <a:pt x="46" y="35"/>
                        <a:pt x="44" y="33"/>
                        <a:pt x="44" y="32"/>
                      </a:cubicBezTo>
                      <a:cubicBezTo>
                        <a:pt x="42" y="30"/>
                        <a:pt x="40" y="28"/>
                        <a:pt x="42" y="26"/>
                      </a:cubicBezTo>
                      <a:cubicBezTo>
                        <a:pt x="43" y="25"/>
                        <a:pt x="45" y="24"/>
                        <a:pt x="45" y="23"/>
                      </a:cubicBezTo>
                      <a:cubicBezTo>
                        <a:pt x="46" y="21"/>
                        <a:pt x="44" y="20"/>
                        <a:pt x="44" y="19"/>
                      </a:cubicBezTo>
                      <a:cubicBezTo>
                        <a:pt x="43" y="18"/>
                        <a:pt x="36" y="15"/>
                        <a:pt x="38" y="13"/>
                      </a:cubicBezTo>
                      <a:cubicBezTo>
                        <a:pt x="38" y="13"/>
                        <a:pt x="40" y="12"/>
                        <a:pt x="40" y="12"/>
                      </a:cubicBezTo>
                      <a:cubicBezTo>
                        <a:pt x="40" y="12"/>
                        <a:pt x="37" y="10"/>
                        <a:pt x="39" y="10"/>
                      </a:cubicBezTo>
                      <a:cubicBezTo>
                        <a:pt x="42" y="10"/>
                        <a:pt x="44" y="5"/>
                        <a:pt x="41" y="3"/>
                      </a:cubicBezTo>
                      <a:cubicBezTo>
                        <a:pt x="40" y="2"/>
                        <a:pt x="38" y="2"/>
                        <a:pt x="37" y="1"/>
                      </a:cubicBez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32" y="1"/>
                        <a:pt x="31" y="0"/>
                        <a:pt x="29" y="1"/>
                      </a:cubicBezTo>
                      <a:cubicBezTo>
                        <a:pt x="28" y="2"/>
                        <a:pt x="26" y="4"/>
                        <a:pt x="25" y="5"/>
                      </a:cubicBezTo>
                      <a:cubicBezTo>
                        <a:pt x="25" y="6"/>
                        <a:pt x="25" y="10"/>
                        <a:pt x="24" y="10"/>
                      </a:cubicBezTo>
                      <a:cubicBezTo>
                        <a:pt x="23" y="11"/>
                        <a:pt x="22" y="12"/>
                        <a:pt x="21" y="13"/>
                      </a:cubicBezTo>
                      <a:cubicBezTo>
                        <a:pt x="20" y="13"/>
                        <a:pt x="18" y="11"/>
                        <a:pt x="17" y="11"/>
                      </a:cubicBezTo>
                      <a:cubicBezTo>
                        <a:pt x="16" y="11"/>
                        <a:pt x="15" y="12"/>
                        <a:pt x="14" y="12"/>
                      </a:cubicBezTo>
                      <a:cubicBezTo>
                        <a:pt x="11" y="13"/>
                        <a:pt x="9" y="12"/>
                        <a:pt x="7" y="10"/>
                      </a:cubicBezTo>
                      <a:cubicBezTo>
                        <a:pt x="7" y="9"/>
                        <a:pt x="5" y="7"/>
                        <a:pt x="4" y="7"/>
                      </a:cubicBezTo>
                      <a:cubicBezTo>
                        <a:pt x="3" y="7"/>
                        <a:pt x="1" y="9"/>
                        <a:pt x="0" y="9"/>
                      </a:cubicBezTo>
                      <a:cubicBezTo>
                        <a:pt x="2" y="11"/>
                        <a:pt x="5" y="13"/>
                        <a:pt x="8" y="14"/>
                      </a:cubicBezTo>
                      <a:cubicBezTo>
                        <a:pt x="9" y="14"/>
                        <a:pt x="11" y="15"/>
                        <a:pt x="12" y="16"/>
                      </a:cubicBezTo>
                      <a:cubicBezTo>
                        <a:pt x="13" y="17"/>
                        <a:pt x="13" y="18"/>
                        <a:pt x="14" y="19"/>
                      </a:cubicBezTo>
                      <a:cubicBezTo>
                        <a:pt x="14" y="20"/>
                        <a:pt x="13" y="20"/>
                        <a:pt x="14" y="21"/>
                      </a:cubicBezTo>
                      <a:cubicBezTo>
                        <a:pt x="14" y="22"/>
                        <a:pt x="16" y="23"/>
                        <a:pt x="15" y="24"/>
                      </a:cubicBezTo>
                      <a:cubicBezTo>
                        <a:pt x="15" y="25"/>
                        <a:pt x="14" y="26"/>
                        <a:pt x="15" y="27"/>
                      </a:cubicBezTo>
                      <a:cubicBezTo>
                        <a:pt x="15" y="27"/>
                        <a:pt x="16" y="29"/>
                        <a:pt x="16" y="29"/>
                      </a:cubicBezTo>
                      <a:cubicBezTo>
                        <a:pt x="15" y="30"/>
                        <a:pt x="15" y="32"/>
                        <a:pt x="15" y="33"/>
                      </a:cubicBezTo>
                      <a:cubicBezTo>
                        <a:pt x="15" y="33"/>
                        <a:pt x="17" y="36"/>
                        <a:pt x="17" y="36"/>
                      </a:cubicBezTo>
                      <a:cubicBezTo>
                        <a:pt x="18" y="37"/>
                        <a:pt x="20" y="38"/>
                        <a:pt x="21" y="38"/>
                      </a:cubicBezTo>
                      <a:cubicBezTo>
                        <a:pt x="22" y="39"/>
                        <a:pt x="22" y="40"/>
                        <a:pt x="22" y="41"/>
                      </a:cubicBezTo>
                      <a:cubicBezTo>
                        <a:pt x="22" y="42"/>
                        <a:pt x="23" y="43"/>
                        <a:pt x="23" y="44"/>
                      </a:cubicBezTo>
                      <a:cubicBezTo>
                        <a:pt x="23" y="45"/>
                        <a:pt x="21" y="44"/>
                        <a:pt x="20" y="44"/>
                      </a:cubicBezTo>
                      <a:cubicBezTo>
                        <a:pt x="19" y="44"/>
                        <a:pt x="16" y="48"/>
                        <a:pt x="16" y="49"/>
                      </a:cubicBezTo>
                      <a:cubicBezTo>
                        <a:pt x="15" y="50"/>
                        <a:pt x="14" y="50"/>
                        <a:pt x="13" y="51"/>
                      </a:cubicBezTo>
                      <a:cubicBezTo>
                        <a:pt x="12" y="52"/>
                        <a:pt x="11" y="53"/>
                        <a:pt x="10" y="54"/>
                      </a:cubicBezTo>
                      <a:cubicBezTo>
                        <a:pt x="9" y="54"/>
                        <a:pt x="4" y="58"/>
                        <a:pt x="4" y="57"/>
                      </a:cubicBezTo>
                      <a:cubicBezTo>
                        <a:pt x="4" y="59"/>
                        <a:pt x="2" y="60"/>
                        <a:pt x="2" y="62"/>
                      </a:cubicBezTo>
                      <a:cubicBezTo>
                        <a:pt x="3" y="64"/>
                        <a:pt x="2" y="67"/>
                        <a:pt x="4" y="67"/>
                      </a:cubicBezTo>
                      <a:cubicBezTo>
                        <a:pt x="5" y="67"/>
                        <a:pt x="4" y="72"/>
                        <a:pt x="4" y="73"/>
                      </a:cubicBezTo>
                      <a:cubicBezTo>
                        <a:pt x="4" y="75"/>
                        <a:pt x="2" y="77"/>
                        <a:pt x="4" y="78"/>
                      </a:cubicBezTo>
                      <a:cubicBezTo>
                        <a:pt x="4" y="78"/>
                        <a:pt x="8" y="79"/>
                        <a:pt x="7" y="80"/>
                      </a:cubicBezTo>
                      <a:cubicBezTo>
                        <a:pt x="7" y="80"/>
                        <a:pt x="5" y="81"/>
                        <a:pt x="5" y="81"/>
                      </a:cubicBezTo>
                      <a:cubicBezTo>
                        <a:pt x="7" y="81"/>
                        <a:pt x="7" y="79"/>
                        <a:pt x="8" y="79"/>
                      </a:cubicBezTo>
                      <a:cubicBezTo>
                        <a:pt x="10" y="78"/>
                        <a:pt x="8" y="83"/>
                        <a:pt x="8" y="83"/>
                      </a:cubicBezTo>
                      <a:cubicBezTo>
                        <a:pt x="8" y="83"/>
                        <a:pt x="11" y="80"/>
                        <a:pt x="11" y="80"/>
                      </a:cubicBezTo>
                      <a:cubicBezTo>
                        <a:pt x="12" y="79"/>
                        <a:pt x="11" y="83"/>
                        <a:pt x="11" y="83"/>
                      </a:cubicBezTo>
                      <a:cubicBezTo>
                        <a:pt x="14" y="84"/>
                        <a:pt x="20" y="81"/>
                        <a:pt x="23" y="80"/>
                      </a:cubicBezTo>
                      <a:cubicBezTo>
                        <a:pt x="27" y="79"/>
                        <a:pt x="31" y="79"/>
                        <a:pt x="36" y="78"/>
                      </a:cubicBezTo>
                      <a:cubicBezTo>
                        <a:pt x="39" y="74"/>
                        <a:pt x="43" y="71"/>
                        <a:pt x="46" y="68"/>
                      </a:cubicBezTo>
                      <a:cubicBezTo>
                        <a:pt x="48" y="66"/>
                        <a:pt x="54" y="62"/>
                        <a:pt x="53" y="59"/>
                      </a:cubicBezTo>
                      <a:cubicBezTo>
                        <a:pt x="52" y="57"/>
                        <a:pt x="54" y="62"/>
                        <a:pt x="53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83" name="Freeform 719">
                  <a:extLst>
                    <a:ext uri="{FF2B5EF4-FFF2-40B4-BE49-F238E27FC236}">
                      <a16:creationId xmlns:a16="http://schemas.microsoft.com/office/drawing/2014/main" id="{22FC9D4C-F3B3-A649-AA6E-D0E0A4D1BD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3626" y="5963707"/>
                  <a:ext cx="1006034" cy="891429"/>
                </a:xfrm>
                <a:custGeom>
                  <a:avLst/>
                  <a:gdLst>
                    <a:gd name="T0" fmla="*/ 38 w 128"/>
                    <a:gd name="T1" fmla="*/ 87 h 107"/>
                    <a:gd name="T2" fmla="*/ 38 w 128"/>
                    <a:gd name="T3" fmla="*/ 63 h 107"/>
                    <a:gd name="T4" fmla="*/ 47 w 128"/>
                    <a:gd name="T5" fmla="*/ 52 h 107"/>
                    <a:gd name="T6" fmla="*/ 56 w 128"/>
                    <a:gd name="T7" fmla="*/ 34 h 107"/>
                    <a:gd name="T8" fmla="*/ 72 w 128"/>
                    <a:gd name="T9" fmla="*/ 25 h 107"/>
                    <a:gd name="T10" fmla="*/ 86 w 128"/>
                    <a:gd name="T11" fmla="*/ 22 h 107"/>
                    <a:gd name="T12" fmla="*/ 102 w 128"/>
                    <a:gd name="T13" fmla="*/ 20 h 107"/>
                    <a:gd name="T14" fmla="*/ 112 w 128"/>
                    <a:gd name="T15" fmla="*/ 10 h 107"/>
                    <a:gd name="T16" fmla="*/ 120 w 128"/>
                    <a:gd name="T17" fmla="*/ 13 h 107"/>
                    <a:gd name="T18" fmla="*/ 127 w 128"/>
                    <a:gd name="T19" fmla="*/ 6 h 107"/>
                    <a:gd name="T20" fmla="*/ 114 w 128"/>
                    <a:gd name="T21" fmla="*/ 5 h 107"/>
                    <a:gd name="T22" fmla="*/ 116 w 128"/>
                    <a:gd name="T23" fmla="*/ 2 h 107"/>
                    <a:gd name="T24" fmla="*/ 106 w 128"/>
                    <a:gd name="T25" fmla="*/ 3 h 107"/>
                    <a:gd name="T26" fmla="*/ 100 w 128"/>
                    <a:gd name="T27" fmla="*/ 1 h 107"/>
                    <a:gd name="T28" fmla="*/ 95 w 128"/>
                    <a:gd name="T29" fmla="*/ 3 h 107"/>
                    <a:gd name="T30" fmla="*/ 91 w 128"/>
                    <a:gd name="T31" fmla="*/ 6 h 107"/>
                    <a:gd name="T32" fmla="*/ 90 w 128"/>
                    <a:gd name="T33" fmla="*/ 11 h 107"/>
                    <a:gd name="T34" fmla="*/ 84 w 128"/>
                    <a:gd name="T35" fmla="*/ 10 h 107"/>
                    <a:gd name="T36" fmla="*/ 80 w 128"/>
                    <a:gd name="T37" fmla="*/ 13 h 107"/>
                    <a:gd name="T38" fmla="*/ 76 w 128"/>
                    <a:gd name="T39" fmla="*/ 15 h 107"/>
                    <a:gd name="T40" fmla="*/ 72 w 128"/>
                    <a:gd name="T41" fmla="*/ 16 h 107"/>
                    <a:gd name="T42" fmla="*/ 68 w 128"/>
                    <a:gd name="T43" fmla="*/ 10 h 107"/>
                    <a:gd name="T44" fmla="*/ 67 w 128"/>
                    <a:gd name="T45" fmla="*/ 14 h 107"/>
                    <a:gd name="T46" fmla="*/ 65 w 128"/>
                    <a:gd name="T47" fmla="*/ 14 h 107"/>
                    <a:gd name="T48" fmla="*/ 62 w 128"/>
                    <a:gd name="T49" fmla="*/ 18 h 107"/>
                    <a:gd name="T50" fmla="*/ 61 w 128"/>
                    <a:gd name="T51" fmla="*/ 21 h 107"/>
                    <a:gd name="T52" fmla="*/ 57 w 128"/>
                    <a:gd name="T53" fmla="*/ 20 h 107"/>
                    <a:gd name="T54" fmla="*/ 54 w 128"/>
                    <a:gd name="T55" fmla="*/ 20 h 107"/>
                    <a:gd name="T56" fmla="*/ 51 w 128"/>
                    <a:gd name="T57" fmla="*/ 22 h 107"/>
                    <a:gd name="T58" fmla="*/ 49 w 128"/>
                    <a:gd name="T59" fmla="*/ 23 h 107"/>
                    <a:gd name="T60" fmla="*/ 54 w 128"/>
                    <a:gd name="T61" fmla="*/ 25 h 107"/>
                    <a:gd name="T62" fmla="*/ 56 w 128"/>
                    <a:gd name="T63" fmla="*/ 25 h 107"/>
                    <a:gd name="T64" fmla="*/ 57 w 128"/>
                    <a:gd name="T65" fmla="*/ 28 h 107"/>
                    <a:gd name="T66" fmla="*/ 49 w 128"/>
                    <a:gd name="T67" fmla="*/ 31 h 107"/>
                    <a:gd name="T68" fmla="*/ 53 w 128"/>
                    <a:gd name="T69" fmla="*/ 33 h 107"/>
                    <a:gd name="T70" fmla="*/ 49 w 128"/>
                    <a:gd name="T71" fmla="*/ 35 h 107"/>
                    <a:gd name="T72" fmla="*/ 43 w 128"/>
                    <a:gd name="T73" fmla="*/ 40 h 107"/>
                    <a:gd name="T74" fmla="*/ 42 w 128"/>
                    <a:gd name="T75" fmla="*/ 43 h 107"/>
                    <a:gd name="T76" fmla="*/ 39 w 128"/>
                    <a:gd name="T77" fmla="*/ 45 h 107"/>
                    <a:gd name="T78" fmla="*/ 39 w 128"/>
                    <a:gd name="T79" fmla="*/ 49 h 107"/>
                    <a:gd name="T80" fmla="*/ 39 w 128"/>
                    <a:gd name="T81" fmla="*/ 52 h 107"/>
                    <a:gd name="T82" fmla="*/ 35 w 128"/>
                    <a:gd name="T83" fmla="*/ 56 h 107"/>
                    <a:gd name="T84" fmla="*/ 27 w 128"/>
                    <a:gd name="T85" fmla="*/ 62 h 107"/>
                    <a:gd name="T86" fmla="*/ 31 w 128"/>
                    <a:gd name="T87" fmla="*/ 64 h 107"/>
                    <a:gd name="T88" fmla="*/ 28 w 128"/>
                    <a:gd name="T89" fmla="*/ 66 h 107"/>
                    <a:gd name="T90" fmla="*/ 19 w 128"/>
                    <a:gd name="T91" fmla="*/ 68 h 107"/>
                    <a:gd name="T92" fmla="*/ 16 w 128"/>
                    <a:gd name="T93" fmla="*/ 72 h 107"/>
                    <a:gd name="T94" fmla="*/ 10 w 128"/>
                    <a:gd name="T95" fmla="*/ 73 h 107"/>
                    <a:gd name="T96" fmla="*/ 10 w 128"/>
                    <a:gd name="T97" fmla="*/ 74 h 107"/>
                    <a:gd name="T98" fmla="*/ 5 w 128"/>
                    <a:gd name="T99" fmla="*/ 75 h 107"/>
                    <a:gd name="T100" fmla="*/ 4 w 128"/>
                    <a:gd name="T101" fmla="*/ 81 h 107"/>
                    <a:gd name="T102" fmla="*/ 1 w 128"/>
                    <a:gd name="T103" fmla="*/ 86 h 107"/>
                    <a:gd name="T104" fmla="*/ 6 w 128"/>
                    <a:gd name="T105" fmla="*/ 92 h 107"/>
                    <a:gd name="T106" fmla="*/ 7 w 128"/>
                    <a:gd name="T107" fmla="*/ 94 h 107"/>
                    <a:gd name="T108" fmla="*/ 3 w 128"/>
                    <a:gd name="T109" fmla="*/ 93 h 107"/>
                    <a:gd name="T110" fmla="*/ 5 w 128"/>
                    <a:gd name="T111" fmla="*/ 97 h 107"/>
                    <a:gd name="T112" fmla="*/ 5 w 128"/>
                    <a:gd name="T113" fmla="*/ 103 h 107"/>
                    <a:gd name="T114" fmla="*/ 27 w 128"/>
                    <a:gd name="T115" fmla="*/ 99 h 107"/>
                    <a:gd name="T116" fmla="*/ 34 w 128"/>
                    <a:gd name="T117" fmla="*/ 10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8" h="107">
                      <a:moveTo>
                        <a:pt x="34" y="101"/>
                      </a:moveTo>
                      <a:cubicBezTo>
                        <a:pt x="34" y="101"/>
                        <a:pt x="35" y="98"/>
                        <a:pt x="35" y="97"/>
                      </a:cubicBezTo>
                      <a:cubicBezTo>
                        <a:pt x="35" y="95"/>
                        <a:pt x="36" y="94"/>
                        <a:pt x="38" y="93"/>
                      </a:cubicBezTo>
                      <a:cubicBezTo>
                        <a:pt x="40" y="91"/>
                        <a:pt x="38" y="88"/>
                        <a:pt x="38" y="87"/>
                      </a:cubicBezTo>
                      <a:cubicBezTo>
                        <a:pt x="38" y="84"/>
                        <a:pt x="42" y="84"/>
                        <a:pt x="39" y="82"/>
                      </a:cubicBezTo>
                      <a:cubicBezTo>
                        <a:pt x="37" y="80"/>
                        <a:pt x="36" y="80"/>
                        <a:pt x="37" y="77"/>
                      </a:cubicBezTo>
                      <a:cubicBezTo>
                        <a:pt x="38" y="75"/>
                        <a:pt x="37" y="73"/>
                        <a:pt x="37" y="71"/>
                      </a:cubicBezTo>
                      <a:cubicBezTo>
                        <a:pt x="36" y="68"/>
                        <a:pt x="35" y="65"/>
                        <a:pt x="38" y="63"/>
                      </a:cubicBezTo>
                      <a:cubicBezTo>
                        <a:pt x="39" y="62"/>
                        <a:pt x="41" y="62"/>
                        <a:pt x="42" y="61"/>
                      </a:cubicBezTo>
                      <a:cubicBezTo>
                        <a:pt x="43" y="61"/>
                        <a:pt x="44" y="62"/>
                        <a:pt x="45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4" y="55"/>
                        <a:pt x="46" y="54"/>
                        <a:pt x="47" y="52"/>
                      </a:cubicBezTo>
                      <a:cubicBezTo>
                        <a:pt x="47" y="51"/>
                        <a:pt x="48" y="48"/>
                        <a:pt x="48" y="46"/>
                      </a:cubicBezTo>
                      <a:cubicBezTo>
                        <a:pt x="48" y="44"/>
                        <a:pt x="52" y="44"/>
                        <a:pt x="51" y="43"/>
                      </a:cubicBezTo>
                      <a:cubicBezTo>
                        <a:pt x="51" y="41"/>
                        <a:pt x="53" y="40"/>
                        <a:pt x="54" y="38"/>
                      </a:cubicBezTo>
                      <a:cubicBezTo>
                        <a:pt x="56" y="36"/>
                        <a:pt x="56" y="37"/>
                        <a:pt x="56" y="34"/>
                      </a:cubicBezTo>
                      <a:cubicBezTo>
                        <a:pt x="55" y="33"/>
                        <a:pt x="59" y="28"/>
                        <a:pt x="60" y="28"/>
                      </a:cubicBezTo>
                      <a:cubicBezTo>
                        <a:pt x="61" y="27"/>
                        <a:pt x="64" y="28"/>
                        <a:pt x="65" y="28"/>
                      </a:cubicBezTo>
                      <a:cubicBezTo>
                        <a:pt x="65" y="26"/>
                        <a:pt x="65" y="25"/>
                        <a:pt x="65" y="23"/>
                      </a:cubicBezTo>
                      <a:cubicBezTo>
                        <a:pt x="68" y="24"/>
                        <a:pt x="70" y="24"/>
                        <a:pt x="72" y="25"/>
                      </a:cubicBezTo>
                      <a:cubicBezTo>
                        <a:pt x="76" y="25"/>
                        <a:pt x="74" y="21"/>
                        <a:pt x="75" y="19"/>
                      </a:cubicBezTo>
                      <a:cubicBezTo>
                        <a:pt x="75" y="19"/>
                        <a:pt x="77" y="19"/>
                        <a:pt x="78" y="19"/>
                      </a:cubicBezTo>
                      <a:cubicBezTo>
                        <a:pt x="79" y="18"/>
                        <a:pt x="81" y="16"/>
                        <a:pt x="82" y="18"/>
                      </a:cubicBezTo>
                      <a:cubicBezTo>
                        <a:pt x="84" y="19"/>
                        <a:pt x="84" y="21"/>
                        <a:pt x="86" y="22"/>
                      </a:cubicBezTo>
                      <a:cubicBezTo>
                        <a:pt x="87" y="22"/>
                        <a:pt x="89" y="22"/>
                        <a:pt x="90" y="22"/>
                      </a:cubicBezTo>
                      <a:cubicBezTo>
                        <a:pt x="91" y="22"/>
                        <a:pt x="92" y="21"/>
                        <a:pt x="94" y="21"/>
                      </a:cubicBezTo>
                      <a:cubicBezTo>
                        <a:pt x="95" y="21"/>
                        <a:pt x="96" y="23"/>
                        <a:pt x="98" y="23"/>
                      </a:cubicBezTo>
                      <a:cubicBezTo>
                        <a:pt x="98" y="22"/>
                        <a:pt x="102" y="20"/>
                        <a:pt x="102" y="20"/>
                      </a:cubicBezTo>
                      <a:cubicBezTo>
                        <a:pt x="102" y="17"/>
                        <a:pt x="102" y="16"/>
                        <a:pt x="103" y="14"/>
                      </a:cubicBezTo>
                      <a:cubicBezTo>
                        <a:pt x="104" y="13"/>
                        <a:pt x="106" y="11"/>
                        <a:pt x="107" y="11"/>
                      </a:cubicBezTo>
                      <a:cubicBezTo>
                        <a:pt x="108" y="11"/>
                        <a:pt x="109" y="11"/>
                        <a:pt x="110" y="11"/>
                      </a:cubicBezTo>
                      <a:cubicBezTo>
                        <a:pt x="111" y="11"/>
                        <a:pt x="111" y="10"/>
                        <a:pt x="112" y="10"/>
                      </a:cubicBezTo>
                      <a:cubicBezTo>
                        <a:pt x="113" y="10"/>
                        <a:pt x="115" y="12"/>
                        <a:pt x="116" y="12"/>
                      </a:cubicBezTo>
                      <a:cubicBezTo>
                        <a:pt x="118" y="13"/>
                        <a:pt x="119" y="14"/>
                        <a:pt x="119" y="17"/>
                      </a:cubicBezTo>
                      <a:cubicBezTo>
                        <a:pt x="121" y="17"/>
                        <a:pt x="126" y="14"/>
                        <a:pt x="124" y="12"/>
                      </a:cubicBezTo>
                      <a:cubicBezTo>
                        <a:pt x="126" y="13"/>
                        <a:pt x="121" y="13"/>
                        <a:pt x="120" y="13"/>
                      </a:cubicBezTo>
                      <a:cubicBezTo>
                        <a:pt x="125" y="12"/>
                        <a:pt x="118" y="9"/>
                        <a:pt x="117" y="10"/>
                      </a:cubicBezTo>
                      <a:cubicBezTo>
                        <a:pt x="118" y="9"/>
                        <a:pt x="119" y="10"/>
                        <a:pt x="119" y="10"/>
                      </a:cubicBezTo>
                      <a:cubicBezTo>
                        <a:pt x="121" y="10"/>
                        <a:pt x="123" y="10"/>
                        <a:pt x="124" y="9"/>
                      </a:cubicBezTo>
                      <a:cubicBezTo>
                        <a:pt x="125" y="9"/>
                        <a:pt x="128" y="7"/>
                        <a:pt x="127" y="6"/>
                      </a:cubicBezTo>
                      <a:cubicBezTo>
                        <a:pt x="125" y="5"/>
                        <a:pt x="122" y="4"/>
                        <a:pt x="119" y="3"/>
                      </a:cubicBezTo>
                      <a:cubicBezTo>
                        <a:pt x="118" y="2"/>
                        <a:pt x="117" y="4"/>
                        <a:pt x="116" y="5"/>
                      </a:cubicBezTo>
                      <a:cubicBezTo>
                        <a:pt x="116" y="5"/>
                        <a:pt x="114" y="8"/>
                        <a:pt x="114" y="7"/>
                      </a:cubicBezTo>
                      <a:cubicBezTo>
                        <a:pt x="114" y="7"/>
                        <a:pt x="114" y="6"/>
                        <a:pt x="114" y="5"/>
                      </a:cubicBezTo>
                      <a:cubicBezTo>
                        <a:pt x="114" y="5"/>
                        <a:pt x="112" y="5"/>
                        <a:pt x="112" y="5"/>
                      </a:cubicBezTo>
                      <a:cubicBezTo>
                        <a:pt x="113" y="4"/>
                        <a:pt x="115" y="5"/>
                        <a:pt x="115" y="4"/>
                      </a:cubicBezTo>
                      <a:cubicBezTo>
                        <a:pt x="115" y="4"/>
                        <a:pt x="112" y="4"/>
                        <a:pt x="112" y="4"/>
                      </a:cubicBezTo>
                      <a:cubicBezTo>
                        <a:pt x="112" y="3"/>
                        <a:pt x="116" y="3"/>
                        <a:pt x="116" y="2"/>
                      </a:cubicBezTo>
                      <a:cubicBezTo>
                        <a:pt x="115" y="1"/>
                        <a:pt x="109" y="0"/>
                        <a:pt x="110" y="2"/>
                      </a:cubicBezTo>
                      <a:cubicBezTo>
                        <a:pt x="111" y="3"/>
                        <a:pt x="111" y="3"/>
                        <a:pt x="110" y="4"/>
                      </a:cubicBezTo>
                      <a:cubicBezTo>
                        <a:pt x="109" y="5"/>
                        <a:pt x="107" y="7"/>
                        <a:pt x="106" y="7"/>
                      </a:cubicBezTo>
                      <a:cubicBezTo>
                        <a:pt x="105" y="7"/>
                        <a:pt x="106" y="3"/>
                        <a:pt x="106" y="3"/>
                      </a:cubicBezTo>
                      <a:cubicBezTo>
                        <a:pt x="106" y="2"/>
                        <a:pt x="101" y="9"/>
                        <a:pt x="100" y="9"/>
                      </a:cubicBezTo>
                      <a:cubicBezTo>
                        <a:pt x="97" y="9"/>
                        <a:pt x="100" y="5"/>
                        <a:pt x="101" y="4"/>
                      </a:cubicBezTo>
                      <a:cubicBezTo>
                        <a:pt x="102" y="4"/>
                        <a:pt x="103" y="2"/>
                        <a:pt x="103" y="2"/>
                      </a:cubicBezTo>
                      <a:cubicBezTo>
                        <a:pt x="102" y="1"/>
                        <a:pt x="100" y="0"/>
                        <a:pt x="100" y="1"/>
                      </a:cubicBezTo>
                      <a:cubicBezTo>
                        <a:pt x="100" y="1"/>
                        <a:pt x="101" y="2"/>
                        <a:pt x="101" y="2"/>
                      </a:cubicBezTo>
                      <a:cubicBezTo>
                        <a:pt x="101" y="2"/>
                        <a:pt x="99" y="2"/>
                        <a:pt x="98" y="2"/>
                      </a:cubicBezTo>
                      <a:cubicBezTo>
                        <a:pt x="97" y="3"/>
                        <a:pt x="98" y="2"/>
                        <a:pt x="97" y="1"/>
                      </a:cubicBezTo>
                      <a:cubicBezTo>
                        <a:pt x="97" y="1"/>
                        <a:pt x="95" y="3"/>
                        <a:pt x="95" y="3"/>
                      </a:cubicBezTo>
                      <a:cubicBezTo>
                        <a:pt x="95" y="4"/>
                        <a:pt x="97" y="5"/>
                        <a:pt x="96" y="5"/>
                      </a:cubicBezTo>
                      <a:cubicBezTo>
                        <a:pt x="95" y="5"/>
                        <a:pt x="95" y="5"/>
                        <a:pt x="95" y="5"/>
                      </a:cubicBezTo>
                      <a:cubicBezTo>
                        <a:pt x="94" y="5"/>
                        <a:pt x="94" y="6"/>
                        <a:pt x="94" y="7"/>
                      </a:cubicBezTo>
                      <a:cubicBezTo>
                        <a:pt x="95" y="5"/>
                        <a:pt x="91" y="6"/>
                        <a:pt x="91" y="6"/>
                      </a:cubicBezTo>
                      <a:cubicBezTo>
                        <a:pt x="91" y="6"/>
                        <a:pt x="93" y="5"/>
                        <a:pt x="93" y="4"/>
                      </a:cubicBezTo>
                      <a:cubicBezTo>
                        <a:pt x="93" y="5"/>
                        <a:pt x="89" y="6"/>
                        <a:pt x="88" y="6"/>
                      </a:cubicBezTo>
                      <a:cubicBezTo>
                        <a:pt x="87" y="6"/>
                        <a:pt x="91" y="9"/>
                        <a:pt x="91" y="9"/>
                      </a:cubicBezTo>
                      <a:cubicBezTo>
                        <a:pt x="91" y="9"/>
                        <a:pt x="90" y="11"/>
                        <a:pt x="90" y="11"/>
                      </a:cubicBezTo>
                      <a:cubicBezTo>
                        <a:pt x="90" y="11"/>
                        <a:pt x="87" y="8"/>
                        <a:pt x="87" y="8"/>
                      </a:cubicBezTo>
                      <a:cubicBezTo>
                        <a:pt x="87" y="8"/>
                        <a:pt x="85" y="11"/>
                        <a:pt x="85" y="8"/>
                      </a:cubicBezTo>
                      <a:cubicBezTo>
                        <a:pt x="84" y="7"/>
                        <a:pt x="81" y="9"/>
                        <a:pt x="80" y="8"/>
                      </a:cubicBezTo>
                      <a:cubicBezTo>
                        <a:pt x="81" y="9"/>
                        <a:pt x="84" y="9"/>
                        <a:pt x="84" y="10"/>
                      </a:cubicBezTo>
                      <a:cubicBezTo>
                        <a:pt x="84" y="10"/>
                        <a:pt x="83" y="10"/>
                        <a:pt x="83" y="11"/>
                      </a:cubicBezTo>
                      <a:cubicBezTo>
                        <a:pt x="83" y="12"/>
                        <a:pt x="84" y="12"/>
                        <a:pt x="84" y="13"/>
                      </a:cubicBezTo>
                      <a:cubicBezTo>
                        <a:pt x="84" y="13"/>
                        <a:pt x="81" y="12"/>
                        <a:pt x="81" y="11"/>
                      </a:cubicBezTo>
                      <a:cubicBezTo>
                        <a:pt x="80" y="11"/>
                        <a:pt x="80" y="12"/>
                        <a:pt x="80" y="13"/>
                      </a:cubicBezTo>
                      <a:cubicBezTo>
                        <a:pt x="79" y="13"/>
                        <a:pt x="79" y="12"/>
                        <a:pt x="79" y="11"/>
                      </a:cubicBezTo>
                      <a:cubicBezTo>
                        <a:pt x="79" y="11"/>
                        <a:pt x="77" y="13"/>
                        <a:pt x="77" y="13"/>
                      </a:cubicBezTo>
                      <a:cubicBezTo>
                        <a:pt x="76" y="14"/>
                        <a:pt x="78" y="14"/>
                        <a:pt x="78" y="15"/>
                      </a:cubicBezTo>
                      <a:cubicBezTo>
                        <a:pt x="78" y="15"/>
                        <a:pt x="76" y="15"/>
                        <a:pt x="76" y="15"/>
                      </a:cubicBezTo>
                      <a:cubicBezTo>
                        <a:pt x="75" y="14"/>
                        <a:pt x="76" y="13"/>
                        <a:pt x="76" y="12"/>
                      </a:cubicBezTo>
                      <a:cubicBezTo>
                        <a:pt x="76" y="12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4" y="14"/>
                      </a:cubicBezTo>
                      <a:cubicBezTo>
                        <a:pt x="73" y="14"/>
                        <a:pt x="72" y="16"/>
                        <a:pt x="72" y="16"/>
                      </a:cubicBezTo>
                      <a:cubicBezTo>
                        <a:pt x="71" y="15"/>
                        <a:pt x="73" y="14"/>
                        <a:pt x="72" y="14"/>
                      </a:cubicBezTo>
                      <a:cubicBezTo>
                        <a:pt x="71" y="13"/>
                        <a:pt x="70" y="13"/>
                        <a:pt x="70" y="12"/>
                      </a:cubicBezTo>
                      <a:cubicBezTo>
                        <a:pt x="70" y="12"/>
                        <a:pt x="72" y="12"/>
                        <a:pt x="72" y="12"/>
                      </a:cubicBezTo>
                      <a:cubicBezTo>
                        <a:pt x="72" y="11"/>
                        <a:pt x="69" y="10"/>
                        <a:pt x="68" y="10"/>
                      </a:cubicBezTo>
                      <a:cubicBezTo>
                        <a:pt x="68" y="11"/>
                        <a:pt x="69" y="13"/>
                        <a:pt x="69" y="13"/>
                      </a:cubicBezTo>
                      <a:cubicBezTo>
                        <a:pt x="69" y="13"/>
                        <a:pt x="65" y="14"/>
                        <a:pt x="66" y="14"/>
                      </a:cubicBezTo>
                      <a:cubicBezTo>
                        <a:pt x="66" y="14"/>
                        <a:pt x="68" y="14"/>
                        <a:pt x="68" y="14"/>
                      </a:cubicBezTo>
                      <a:cubicBezTo>
                        <a:pt x="68" y="14"/>
                        <a:pt x="67" y="14"/>
                        <a:pt x="67" y="14"/>
                      </a:cubicBezTo>
                      <a:cubicBezTo>
                        <a:pt x="68" y="16"/>
                        <a:pt x="70" y="14"/>
                        <a:pt x="69" y="14"/>
                      </a:cubicBezTo>
                      <a:cubicBezTo>
                        <a:pt x="70" y="15"/>
                        <a:pt x="69" y="16"/>
                        <a:pt x="69" y="16"/>
                      </a:cubicBezTo>
                      <a:cubicBezTo>
                        <a:pt x="69" y="17"/>
                        <a:pt x="67" y="15"/>
                        <a:pt x="67" y="15"/>
                      </a:cubicBezTo>
                      <a:cubicBezTo>
                        <a:pt x="66" y="15"/>
                        <a:pt x="66" y="14"/>
                        <a:pt x="65" y="14"/>
                      </a:cubicBezTo>
                      <a:cubicBezTo>
                        <a:pt x="65" y="14"/>
                        <a:pt x="64" y="16"/>
                        <a:pt x="63" y="15"/>
                      </a:cubicBezTo>
                      <a:cubicBezTo>
                        <a:pt x="63" y="14"/>
                        <a:pt x="60" y="16"/>
                        <a:pt x="60" y="16"/>
                      </a:cubicBezTo>
                      <a:cubicBezTo>
                        <a:pt x="60" y="16"/>
                        <a:pt x="60" y="19"/>
                        <a:pt x="60" y="19"/>
                      </a:cubicBezTo>
                      <a:cubicBezTo>
                        <a:pt x="60" y="20"/>
                        <a:pt x="61" y="17"/>
                        <a:pt x="62" y="18"/>
                      </a:cubicBezTo>
                      <a:cubicBezTo>
                        <a:pt x="62" y="18"/>
                        <a:pt x="64" y="19"/>
                        <a:pt x="64" y="18"/>
                      </a:cubicBezTo>
                      <a:cubicBezTo>
                        <a:pt x="64" y="19"/>
                        <a:pt x="63" y="19"/>
                        <a:pt x="63" y="20"/>
                      </a:cubicBezTo>
                      <a:cubicBezTo>
                        <a:pt x="62" y="20"/>
                        <a:pt x="63" y="22"/>
                        <a:pt x="62" y="22"/>
                      </a:cubicBezTo>
                      <a:cubicBezTo>
                        <a:pt x="62" y="23"/>
                        <a:pt x="61" y="21"/>
                        <a:pt x="61" y="21"/>
                      </a:cubicBezTo>
                      <a:cubicBezTo>
                        <a:pt x="60" y="21"/>
                        <a:pt x="60" y="23"/>
                        <a:pt x="59" y="23"/>
                      </a:cubicBezTo>
                      <a:cubicBezTo>
                        <a:pt x="59" y="23"/>
                        <a:pt x="59" y="21"/>
                        <a:pt x="59" y="21"/>
                      </a:cubicBezTo>
                      <a:cubicBezTo>
                        <a:pt x="58" y="21"/>
                        <a:pt x="58" y="22"/>
                        <a:pt x="57" y="22"/>
                      </a:cubicBezTo>
                      <a:cubicBezTo>
                        <a:pt x="57" y="22"/>
                        <a:pt x="57" y="20"/>
                        <a:pt x="57" y="20"/>
                      </a:cubicBezTo>
                      <a:cubicBezTo>
                        <a:pt x="57" y="19"/>
                        <a:pt x="56" y="22"/>
                        <a:pt x="55" y="22"/>
                      </a:cubicBezTo>
                      <a:cubicBezTo>
                        <a:pt x="53" y="23"/>
                        <a:pt x="56" y="17"/>
                        <a:pt x="56" y="17"/>
                      </a:cubicBezTo>
                      <a:cubicBezTo>
                        <a:pt x="55" y="17"/>
                        <a:pt x="53" y="18"/>
                        <a:pt x="53" y="18"/>
                      </a:cubicBezTo>
                      <a:cubicBezTo>
                        <a:pt x="52" y="19"/>
                        <a:pt x="54" y="20"/>
                        <a:pt x="54" y="20"/>
                      </a:cubicBezTo>
                      <a:cubicBezTo>
                        <a:pt x="53" y="20"/>
                        <a:pt x="53" y="20"/>
                        <a:pt x="52" y="20"/>
                      </a:cubicBezTo>
                      <a:cubicBezTo>
                        <a:pt x="52" y="20"/>
                        <a:pt x="52" y="21"/>
                        <a:pt x="51" y="22"/>
                      </a:cubicBezTo>
                      <a:cubicBezTo>
                        <a:pt x="52" y="21"/>
                        <a:pt x="47" y="21"/>
                        <a:pt x="49" y="22"/>
                      </a:cubicBezTo>
                      <a:cubicBezTo>
                        <a:pt x="49" y="23"/>
                        <a:pt x="51" y="22"/>
                        <a:pt x="51" y="22"/>
                      </a:cubicBezTo>
                      <a:cubicBezTo>
                        <a:pt x="51" y="22"/>
                        <a:pt x="50" y="23"/>
                        <a:pt x="51" y="23"/>
                      </a:cubicBezTo>
                      <a:cubicBezTo>
                        <a:pt x="51" y="23"/>
                        <a:pt x="52" y="23"/>
                        <a:pt x="52" y="22"/>
                      </a:cubicBezTo>
                      <a:cubicBezTo>
                        <a:pt x="52" y="22"/>
                        <a:pt x="52" y="24"/>
                        <a:pt x="51" y="24"/>
                      </a:cubicBezTo>
                      <a:cubicBezTo>
                        <a:pt x="50" y="24"/>
                        <a:pt x="50" y="23"/>
                        <a:pt x="49" y="23"/>
                      </a:cubicBezTo>
                      <a:cubicBezTo>
                        <a:pt x="48" y="24"/>
                        <a:pt x="48" y="26"/>
                        <a:pt x="47" y="26"/>
                      </a:cubicBezTo>
                      <a:cubicBezTo>
                        <a:pt x="47" y="26"/>
                        <a:pt x="44" y="26"/>
                        <a:pt x="44" y="26"/>
                      </a:cubicBezTo>
                      <a:cubicBezTo>
                        <a:pt x="44" y="29"/>
                        <a:pt x="51" y="25"/>
                        <a:pt x="51" y="25"/>
                      </a:cubicBezTo>
                      <a:cubicBezTo>
                        <a:pt x="52" y="25"/>
                        <a:pt x="53" y="24"/>
                        <a:pt x="54" y="25"/>
                      </a:cubicBezTo>
                      <a:cubicBezTo>
                        <a:pt x="56" y="25"/>
                        <a:pt x="55" y="23"/>
                        <a:pt x="54" y="23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56" y="25"/>
                        <a:pt x="57" y="23"/>
                        <a:pt x="58" y="23"/>
                      </a:cubicBezTo>
                      <a:cubicBezTo>
                        <a:pt x="57" y="23"/>
                        <a:pt x="57" y="25"/>
                        <a:pt x="56" y="25"/>
                      </a:cubicBezTo>
                      <a:cubicBezTo>
                        <a:pt x="57" y="25"/>
                        <a:pt x="58" y="25"/>
                        <a:pt x="58" y="25"/>
                      </a:cubicBezTo>
                      <a:cubicBezTo>
                        <a:pt x="58" y="25"/>
                        <a:pt x="56" y="26"/>
                        <a:pt x="56" y="27"/>
                      </a:cubicBezTo>
                      <a:cubicBezTo>
                        <a:pt x="56" y="27"/>
                        <a:pt x="61" y="25"/>
                        <a:pt x="61" y="26"/>
                      </a:cubicBezTo>
                      <a:cubicBezTo>
                        <a:pt x="60" y="27"/>
                        <a:pt x="57" y="26"/>
                        <a:pt x="57" y="28"/>
                      </a:cubicBezTo>
                      <a:cubicBezTo>
                        <a:pt x="56" y="31"/>
                        <a:pt x="54" y="27"/>
                        <a:pt x="54" y="27"/>
                      </a:cubicBezTo>
                      <a:cubicBezTo>
                        <a:pt x="54" y="26"/>
                        <a:pt x="54" y="29"/>
                        <a:pt x="54" y="29"/>
                      </a:cubicBezTo>
                      <a:cubicBezTo>
                        <a:pt x="54" y="29"/>
                        <a:pt x="53" y="27"/>
                        <a:pt x="52" y="27"/>
                      </a:cubicBezTo>
                      <a:cubicBezTo>
                        <a:pt x="51" y="28"/>
                        <a:pt x="49" y="30"/>
                        <a:pt x="49" y="31"/>
                      </a:cubicBezTo>
                      <a:cubicBezTo>
                        <a:pt x="49" y="31"/>
                        <a:pt x="51" y="30"/>
                        <a:pt x="51" y="30"/>
                      </a:cubicBezTo>
                      <a:cubicBezTo>
                        <a:pt x="51" y="31"/>
                        <a:pt x="53" y="30"/>
                        <a:pt x="53" y="31"/>
                      </a:cubicBezTo>
                      <a:cubicBezTo>
                        <a:pt x="53" y="30"/>
                        <a:pt x="50" y="31"/>
                        <a:pt x="50" y="32"/>
                      </a:cubicBezTo>
                      <a:cubicBezTo>
                        <a:pt x="51" y="33"/>
                        <a:pt x="54" y="31"/>
                        <a:pt x="53" y="33"/>
                      </a:cubicBezTo>
                      <a:cubicBezTo>
                        <a:pt x="54" y="31"/>
                        <a:pt x="47" y="34"/>
                        <a:pt x="47" y="34"/>
                      </a:cubicBezTo>
                      <a:cubicBezTo>
                        <a:pt x="47" y="33"/>
                        <a:pt x="53" y="35"/>
                        <a:pt x="52" y="35"/>
                      </a:cubicBezTo>
                      <a:cubicBezTo>
                        <a:pt x="51" y="36"/>
                        <a:pt x="50" y="34"/>
                        <a:pt x="49" y="35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36"/>
                        <a:pt x="46" y="34"/>
                        <a:pt x="45" y="36"/>
                      </a:cubicBezTo>
                      <a:cubicBezTo>
                        <a:pt x="45" y="36"/>
                        <a:pt x="48" y="36"/>
                        <a:pt x="48" y="36"/>
                      </a:cubicBezTo>
                      <a:cubicBezTo>
                        <a:pt x="46" y="38"/>
                        <a:pt x="44" y="36"/>
                        <a:pt x="45" y="39"/>
                      </a:cubicBezTo>
                      <a:cubicBezTo>
                        <a:pt x="45" y="39"/>
                        <a:pt x="43" y="40"/>
                        <a:pt x="43" y="40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42" y="42"/>
                        <a:pt x="41" y="42"/>
                        <a:pt x="41" y="42"/>
                      </a:cubicBezTo>
                      <a:cubicBezTo>
                        <a:pt x="41" y="43"/>
                        <a:pt x="42" y="42"/>
                        <a:pt x="42" y="42"/>
                      </a:cubicBezTo>
                      <a:cubicBezTo>
                        <a:pt x="43" y="42"/>
                        <a:pt x="42" y="43"/>
                        <a:pt x="42" y="43"/>
                      </a:cubicBezTo>
                      <a:cubicBezTo>
                        <a:pt x="43" y="43"/>
                        <a:pt x="45" y="44"/>
                        <a:pt x="46" y="43"/>
                      </a:cubicBezTo>
                      <a:cubicBezTo>
                        <a:pt x="44" y="44"/>
                        <a:pt x="44" y="44"/>
                        <a:pt x="42" y="44"/>
                      </a:cubicBezTo>
                      <a:cubicBezTo>
                        <a:pt x="41" y="44"/>
                        <a:pt x="38" y="44"/>
                        <a:pt x="38" y="45"/>
                      </a:cubicBezTo>
                      <a:cubicBezTo>
                        <a:pt x="38" y="45"/>
                        <a:pt x="39" y="45"/>
                        <a:pt x="39" y="45"/>
                      </a:cubicBezTo>
                      <a:cubicBezTo>
                        <a:pt x="39" y="45"/>
                        <a:pt x="38" y="46"/>
                        <a:pt x="38" y="46"/>
                      </a:cubicBezTo>
                      <a:cubicBezTo>
                        <a:pt x="38" y="46"/>
                        <a:pt x="40" y="45"/>
                        <a:pt x="40" y="46"/>
                      </a:cubicBezTo>
                      <a:cubicBezTo>
                        <a:pt x="40" y="46"/>
                        <a:pt x="38" y="48"/>
                        <a:pt x="38" y="48"/>
                      </a:cubicBezTo>
                      <a:cubicBezTo>
                        <a:pt x="38" y="48"/>
                        <a:pt x="39" y="48"/>
                        <a:pt x="39" y="49"/>
                      </a:cubicBezTo>
                      <a:cubicBezTo>
                        <a:pt x="39" y="49"/>
                        <a:pt x="37" y="49"/>
                        <a:pt x="37" y="49"/>
                      </a:cubicBezTo>
                      <a:cubicBezTo>
                        <a:pt x="37" y="49"/>
                        <a:pt x="39" y="50"/>
                        <a:pt x="39" y="50"/>
                      </a:cubicBezTo>
                      <a:cubicBezTo>
                        <a:pt x="38" y="50"/>
                        <a:pt x="37" y="50"/>
                        <a:pt x="37" y="50"/>
                      </a:cubicBezTo>
                      <a:cubicBezTo>
                        <a:pt x="37" y="51"/>
                        <a:pt x="38" y="52"/>
                        <a:pt x="39" y="52"/>
                      </a:cubicBezTo>
                      <a:cubicBezTo>
                        <a:pt x="37" y="52"/>
                        <a:pt x="35" y="52"/>
                        <a:pt x="34" y="54"/>
                      </a:cubicBezTo>
                      <a:cubicBezTo>
                        <a:pt x="34" y="55"/>
                        <a:pt x="30" y="54"/>
                        <a:pt x="30" y="54"/>
                      </a:cubicBezTo>
                      <a:cubicBezTo>
                        <a:pt x="30" y="57"/>
                        <a:pt x="36" y="54"/>
                        <a:pt x="37" y="54"/>
                      </a:cubicBezTo>
                      <a:cubicBezTo>
                        <a:pt x="36" y="54"/>
                        <a:pt x="35" y="56"/>
                        <a:pt x="35" y="56"/>
                      </a:cubicBezTo>
                      <a:cubicBezTo>
                        <a:pt x="32" y="56"/>
                        <a:pt x="34" y="57"/>
                        <a:pt x="33" y="58"/>
                      </a:cubicBezTo>
                      <a:cubicBezTo>
                        <a:pt x="32" y="59"/>
                        <a:pt x="30" y="57"/>
                        <a:pt x="29" y="58"/>
                      </a:cubicBezTo>
                      <a:cubicBezTo>
                        <a:pt x="29" y="59"/>
                        <a:pt x="26" y="61"/>
                        <a:pt x="26" y="61"/>
                      </a:cubicBezTo>
                      <a:cubicBezTo>
                        <a:pt x="26" y="62"/>
                        <a:pt x="27" y="62"/>
                        <a:pt x="27" y="62"/>
                      </a:cubicBezTo>
                      <a:cubicBezTo>
                        <a:pt x="27" y="63"/>
                        <a:pt x="24" y="63"/>
                        <a:pt x="24" y="63"/>
                      </a:cubicBezTo>
                      <a:cubicBezTo>
                        <a:pt x="24" y="63"/>
                        <a:pt x="25" y="64"/>
                        <a:pt x="25" y="65"/>
                      </a:cubicBezTo>
                      <a:cubicBezTo>
                        <a:pt x="25" y="66"/>
                        <a:pt x="27" y="65"/>
                        <a:pt x="28" y="65"/>
                      </a:cubicBezTo>
                      <a:cubicBezTo>
                        <a:pt x="29" y="64"/>
                        <a:pt x="30" y="65"/>
                        <a:pt x="31" y="64"/>
                      </a:cubicBezTo>
                      <a:cubicBezTo>
                        <a:pt x="31" y="64"/>
                        <a:pt x="30" y="63"/>
                        <a:pt x="30" y="62"/>
                      </a:cubicBezTo>
                      <a:cubicBezTo>
                        <a:pt x="30" y="62"/>
                        <a:pt x="32" y="63"/>
                        <a:pt x="33" y="64"/>
                      </a:cubicBezTo>
                      <a:cubicBezTo>
                        <a:pt x="33" y="64"/>
                        <a:pt x="30" y="66"/>
                        <a:pt x="30" y="66"/>
                      </a:cubicBezTo>
                      <a:cubicBezTo>
                        <a:pt x="29" y="66"/>
                        <a:pt x="28" y="67"/>
                        <a:pt x="28" y="66"/>
                      </a:cubicBezTo>
                      <a:cubicBezTo>
                        <a:pt x="27" y="65"/>
                        <a:pt x="26" y="67"/>
                        <a:pt x="25" y="67"/>
                      </a:cubicBezTo>
                      <a:cubicBezTo>
                        <a:pt x="24" y="66"/>
                        <a:pt x="24" y="63"/>
                        <a:pt x="23" y="66"/>
                      </a:cubicBezTo>
                      <a:cubicBezTo>
                        <a:pt x="21" y="70"/>
                        <a:pt x="20" y="65"/>
                        <a:pt x="21" y="65"/>
                      </a:cubicBezTo>
                      <a:cubicBezTo>
                        <a:pt x="19" y="65"/>
                        <a:pt x="21" y="69"/>
                        <a:pt x="19" y="68"/>
                      </a:cubicBezTo>
                      <a:cubicBezTo>
                        <a:pt x="15" y="68"/>
                        <a:pt x="18" y="70"/>
                        <a:pt x="17" y="71"/>
                      </a:cubicBezTo>
                      <a:cubicBezTo>
                        <a:pt x="16" y="71"/>
                        <a:pt x="16" y="69"/>
                        <a:pt x="16" y="69"/>
                      </a:cubicBezTo>
                      <a:cubicBezTo>
                        <a:pt x="14" y="69"/>
                        <a:pt x="12" y="70"/>
                        <a:pt x="11" y="71"/>
                      </a:cubicBezTo>
                      <a:cubicBezTo>
                        <a:pt x="11" y="72"/>
                        <a:pt x="15" y="72"/>
                        <a:pt x="16" y="72"/>
                      </a:cubicBezTo>
                      <a:cubicBezTo>
                        <a:pt x="16" y="72"/>
                        <a:pt x="19" y="71"/>
                        <a:pt x="19" y="71"/>
                      </a:cubicBezTo>
                      <a:cubicBezTo>
                        <a:pt x="20" y="72"/>
                        <a:pt x="15" y="72"/>
                        <a:pt x="15" y="72"/>
                      </a:cubicBezTo>
                      <a:cubicBezTo>
                        <a:pt x="14" y="72"/>
                        <a:pt x="14" y="73"/>
                        <a:pt x="13" y="73"/>
                      </a:cubicBezTo>
                      <a:cubicBezTo>
                        <a:pt x="12" y="73"/>
                        <a:pt x="11" y="73"/>
                        <a:pt x="10" y="73"/>
                      </a:cubicBezTo>
                      <a:cubicBezTo>
                        <a:pt x="8" y="72"/>
                        <a:pt x="7" y="73"/>
                        <a:pt x="9" y="74"/>
                      </a:cubicBezTo>
                      <a:cubicBezTo>
                        <a:pt x="10" y="74"/>
                        <a:pt x="12" y="74"/>
                        <a:pt x="12" y="76"/>
                      </a:cubicBezTo>
                      <a:cubicBezTo>
                        <a:pt x="12" y="76"/>
                        <a:pt x="11" y="78"/>
                        <a:pt x="11" y="77"/>
                      </a:cubicBezTo>
                      <a:cubicBezTo>
                        <a:pt x="10" y="77"/>
                        <a:pt x="12" y="75"/>
                        <a:pt x="10" y="74"/>
                      </a:cubicBezTo>
                      <a:cubicBezTo>
                        <a:pt x="7" y="74"/>
                        <a:pt x="9" y="75"/>
                        <a:pt x="8" y="76"/>
                      </a:cubicBezTo>
                      <a:cubicBezTo>
                        <a:pt x="8" y="76"/>
                        <a:pt x="8" y="73"/>
                        <a:pt x="7" y="73"/>
                      </a:cubicBezTo>
                      <a:cubicBezTo>
                        <a:pt x="7" y="72"/>
                        <a:pt x="5" y="78"/>
                        <a:pt x="6" y="77"/>
                      </a:cubicBezTo>
                      <a:cubicBezTo>
                        <a:pt x="5" y="77"/>
                        <a:pt x="5" y="75"/>
                        <a:pt x="5" y="75"/>
                      </a:cubicBezTo>
                      <a:cubicBezTo>
                        <a:pt x="4" y="75"/>
                        <a:pt x="4" y="77"/>
                        <a:pt x="4" y="77"/>
                      </a:cubicBezTo>
                      <a:cubicBezTo>
                        <a:pt x="3" y="78"/>
                        <a:pt x="1" y="77"/>
                        <a:pt x="1" y="78"/>
                      </a:cubicBezTo>
                      <a:cubicBezTo>
                        <a:pt x="1" y="79"/>
                        <a:pt x="0" y="80"/>
                        <a:pt x="1" y="80"/>
                      </a:cubicBezTo>
                      <a:cubicBezTo>
                        <a:pt x="2" y="80"/>
                        <a:pt x="3" y="80"/>
                        <a:pt x="4" y="81"/>
                      </a:cubicBezTo>
                      <a:cubicBezTo>
                        <a:pt x="4" y="81"/>
                        <a:pt x="0" y="82"/>
                        <a:pt x="1" y="83"/>
                      </a:cubicBezTo>
                      <a:cubicBezTo>
                        <a:pt x="1" y="84"/>
                        <a:pt x="3" y="84"/>
                        <a:pt x="3" y="84"/>
                      </a:cubicBezTo>
                      <a:cubicBezTo>
                        <a:pt x="3" y="84"/>
                        <a:pt x="6" y="83"/>
                        <a:pt x="6" y="84"/>
                      </a:cubicBezTo>
                      <a:cubicBezTo>
                        <a:pt x="5" y="85"/>
                        <a:pt x="2" y="84"/>
                        <a:pt x="1" y="86"/>
                      </a:cubicBezTo>
                      <a:cubicBezTo>
                        <a:pt x="0" y="87"/>
                        <a:pt x="6" y="87"/>
                        <a:pt x="4" y="89"/>
                      </a:cubicBezTo>
                      <a:cubicBezTo>
                        <a:pt x="4" y="89"/>
                        <a:pt x="3" y="87"/>
                        <a:pt x="2" y="88"/>
                      </a:cubicBezTo>
                      <a:cubicBezTo>
                        <a:pt x="1" y="89"/>
                        <a:pt x="1" y="90"/>
                        <a:pt x="2" y="91"/>
                      </a:cubicBezTo>
                      <a:cubicBezTo>
                        <a:pt x="3" y="91"/>
                        <a:pt x="5" y="92"/>
                        <a:pt x="6" y="92"/>
                      </a:cubicBezTo>
                      <a:cubicBezTo>
                        <a:pt x="7" y="91"/>
                        <a:pt x="8" y="89"/>
                        <a:pt x="9" y="90"/>
                      </a:cubicBezTo>
                      <a:cubicBezTo>
                        <a:pt x="8" y="90"/>
                        <a:pt x="7" y="91"/>
                        <a:pt x="7" y="91"/>
                      </a:cubicBezTo>
                      <a:cubicBezTo>
                        <a:pt x="7" y="92"/>
                        <a:pt x="6" y="92"/>
                        <a:pt x="5" y="92"/>
                      </a:cubicBezTo>
                      <a:cubicBezTo>
                        <a:pt x="5" y="92"/>
                        <a:pt x="7" y="93"/>
                        <a:pt x="7" y="94"/>
                      </a:cubicBezTo>
                      <a:cubicBezTo>
                        <a:pt x="7" y="94"/>
                        <a:pt x="4" y="92"/>
                        <a:pt x="5" y="94"/>
                      </a:cubicBezTo>
                      <a:cubicBezTo>
                        <a:pt x="5" y="95"/>
                        <a:pt x="8" y="96"/>
                        <a:pt x="8" y="96"/>
                      </a:cubicBezTo>
                      <a:cubicBezTo>
                        <a:pt x="8" y="97"/>
                        <a:pt x="5" y="95"/>
                        <a:pt x="4" y="96"/>
                      </a:cubicBezTo>
                      <a:cubicBezTo>
                        <a:pt x="2" y="96"/>
                        <a:pt x="4" y="93"/>
                        <a:pt x="3" y="93"/>
                      </a:cubicBezTo>
                      <a:cubicBezTo>
                        <a:pt x="3" y="93"/>
                        <a:pt x="1" y="95"/>
                        <a:pt x="2" y="96"/>
                      </a:cubicBezTo>
                      <a:cubicBezTo>
                        <a:pt x="3" y="96"/>
                        <a:pt x="2" y="98"/>
                        <a:pt x="2" y="98"/>
                      </a:cubicBezTo>
                      <a:cubicBezTo>
                        <a:pt x="3" y="99"/>
                        <a:pt x="4" y="97"/>
                        <a:pt x="5" y="96"/>
                      </a:cubicBezTo>
                      <a:cubicBezTo>
                        <a:pt x="5" y="96"/>
                        <a:pt x="5" y="97"/>
                        <a:pt x="5" y="97"/>
                      </a:cubicBezTo>
                      <a:cubicBezTo>
                        <a:pt x="6" y="97"/>
                        <a:pt x="6" y="96"/>
                        <a:pt x="7" y="96"/>
                      </a:cubicBezTo>
                      <a:cubicBezTo>
                        <a:pt x="7" y="96"/>
                        <a:pt x="7" y="98"/>
                        <a:pt x="6" y="98"/>
                      </a:cubicBezTo>
                      <a:cubicBezTo>
                        <a:pt x="4" y="99"/>
                        <a:pt x="8" y="101"/>
                        <a:pt x="8" y="100"/>
                      </a:cubicBezTo>
                      <a:cubicBezTo>
                        <a:pt x="8" y="102"/>
                        <a:pt x="1" y="100"/>
                        <a:pt x="5" y="103"/>
                      </a:cubicBezTo>
                      <a:cubicBezTo>
                        <a:pt x="7" y="104"/>
                        <a:pt x="8" y="105"/>
                        <a:pt x="10" y="105"/>
                      </a:cubicBezTo>
                      <a:cubicBezTo>
                        <a:pt x="10" y="105"/>
                        <a:pt x="13" y="107"/>
                        <a:pt x="14" y="107"/>
                      </a:cubicBezTo>
                      <a:cubicBezTo>
                        <a:pt x="17" y="107"/>
                        <a:pt x="21" y="104"/>
                        <a:pt x="23" y="102"/>
                      </a:cubicBezTo>
                      <a:cubicBezTo>
                        <a:pt x="24" y="100"/>
                        <a:pt x="25" y="100"/>
                        <a:pt x="27" y="99"/>
                      </a:cubicBezTo>
                      <a:cubicBezTo>
                        <a:pt x="28" y="98"/>
                        <a:pt x="28" y="95"/>
                        <a:pt x="29" y="95"/>
                      </a:cubicBezTo>
                      <a:cubicBezTo>
                        <a:pt x="29" y="95"/>
                        <a:pt x="29" y="98"/>
                        <a:pt x="30" y="98"/>
                      </a:cubicBezTo>
                      <a:cubicBezTo>
                        <a:pt x="32" y="99"/>
                        <a:pt x="31" y="99"/>
                        <a:pt x="31" y="100"/>
                      </a:cubicBezTo>
                      <a:cubicBezTo>
                        <a:pt x="32" y="100"/>
                        <a:pt x="33" y="100"/>
                        <a:pt x="34" y="101"/>
                      </a:cubicBezTo>
                      <a:cubicBezTo>
                        <a:pt x="34" y="102"/>
                        <a:pt x="33" y="100"/>
                        <a:pt x="34" y="10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84" name="Freeform 725">
                  <a:extLst>
                    <a:ext uri="{FF2B5EF4-FFF2-40B4-BE49-F238E27FC236}">
                      <a16:creationId xmlns:a16="http://schemas.microsoft.com/office/drawing/2014/main" id="{A1769586-3AEF-DD4E-8705-000D9DCAF2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324" y="7031148"/>
                  <a:ext cx="187795" cy="207241"/>
                </a:xfrm>
                <a:custGeom>
                  <a:avLst/>
                  <a:gdLst>
                    <a:gd name="T0" fmla="*/ 21 w 24"/>
                    <a:gd name="T1" fmla="*/ 8 h 25"/>
                    <a:gd name="T2" fmla="*/ 18 w 24"/>
                    <a:gd name="T3" fmla="*/ 5 h 25"/>
                    <a:gd name="T4" fmla="*/ 15 w 24"/>
                    <a:gd name="T5" fmla="*/ 6 h 25"/>
                    <a:gd name="T6" fmla="*/ 16 w 24"/>
                    <a:gd name="T7" fmla="*/ 1 h 25"/>
                    <a:gd name="T8" fmla="*/ 10 w 24"/>
                    <a:gd name="T9" fmla="*/ 1 h 25"/>
                    <a:gd name="T10" fmla="*/ 10 w 24"/>
                    <a:gd name="T11" fmla="*/ 2 h 25"/>
                    <a:gd name="T12" fmla="*/ 9 w 24"/>
                    <a:gd name="T13" fmla="*/ 3 h 25"/>
                    <a:gd name="T14" fmla="*/ 11 w 24"/>
                    <a:gd name="T15" fmla="*/ 4 h 25"/>
                    <a:gd name="T16" fmla="*/ 9 w 24"/>
                    <a:gd name="T17" fmla="*/ 5 h 25"/>
                    <a:gd name="T18" fmla="*/ 2 w 24"/>
                    <a:gd name="T19" fmla="*/ 6 h 25"/>
                    <a:gd name="T20" fmla="*/ 3 w 24"/>
                    <a:gd name="T21" fmla="*/ 7 h 25"/>
                    <a:gd name="T22" fmla="*/ 2 w 24"/>
                    <a:gd name="T23" fmla="*/ 8 h 25"/>
                    <a:gd name="T24" fmla="*/ 2 w 24"/>
                    <a:gd name="T25" fmla="*/ 8 h 25"/>
                    <a:gd name="T26" fmla="*/ 1 w 24"/>
                    <a:gd name="T27" fmla="*/ 8 h 25"/>
                    <a:gd name="T28" fmla="*/ 3 w 24"/>
                    <a:gd name="T29" fmla="*/ 10 h 25"/>
                    <a:gd name="T30" fmla="*/ 6 w 24"/>
                    <a:gd name="T31" fmla="*/ 13 h 25"/>
                    <a:gd name="T32" fmla="*/ 5 w 24"/>
                    <a:gd name="T33" fmla="*/ 17 h 25"/>
                    <a:gd name="T34" fmla="*/ 1 w 24"/>
                    <a:gd name="T35" fmla="*/ 20 h 25"/>
                    <a:gd name="T36" fmla="*/ 3 w 24"/>
                    <a:gd name="T37" fmla="*/ 20 h 25"/>
                    <a:gd name="T38" fmla="*/ 0 w 24"/>
                    <a:gd name="T39" fmla="*/ 22 h 25"/>
                    <a:gd name="T40" fmla="*/ 3 w 24"/>
                    <a:gd name="T41" fmla="*/ 21 h 25"/>
                    <a:gd name="T42" fmla="*/ 2 w 24"/>
                    <a:gd name="T43" fmla="*/ 24 h 25"/>
                    <a:gd name="T44" fmla="*/ 4 w 24"/>
                    <a:gd name="T45" fmla="*/ 23 h 25"/>
                    <a:gd name="T46" fmla="*/ 4 w 24"/>
                    <a:gd name="T47" fmla="*/ 25 h 25"/>
                    <a:gd name="T48" fmla="*/ 8 w 24"/>
                    <a:gd name="T49" fmla="*/ 24 h 25"/>
                    <a:gd name="T50" fmla="*/ 17 w 24"/>
                    <a:gd name="T51" fmla="*/ 20 h 25"/>
                    <a:gd name="T52" fmla="*/ 22 w 24"/>
                    <a:gd name="T53" fmla="*/ 16 h 25"/>
                    <a:gd name="T54" fmla="*/ 21 w 24"/>
                    <a:gd name="T55" fmla="*/ 8 h 25"/>
                    <a:gd name="T56" fmla="*/ 21 w 24"/>
                    <a:gd name="T5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4" h="25">
                      <a:moveTo>
                        <a:pt x="21" y="8"/>
                      </a:moveTo>
                      <a:cubicBezTo>
                        <a:pt x="20" y="8"/>
                        <a:pt x="19" y="5"/>
                        <a:pt x="18" y="5"/>
                      </a:cubicBezTo>
                      <a:cubicBezTo>
                        <a:pt x="16" y="6"/>
                        <a:pt x="17" y="7"/>
                        <a:pt x="15" y="6"/>
                      </a:cubicBezTo>
                      <a:cubicBezTo>
                        <a:pt x="11" y="5"/>
                        <a:pt x="15" y="3"/>
                        <a:pt x="16" y="1"/>
                      </a:cubicBezTo>
                      <a:cubicBezTo>
                        <a:pt x="14" y="1"/>
                        <a:pt x="11" y="0"/>
                        <a:pt x="10" y="1"/>
                      </a:cubicBezTo>
                      <a:cubicBezTo>
                        <a:pt x="10" y="1"/>
                        <a:pt x="12" y="1"/>
                        <a:pt x="10" y="2"/>
                      </a:cubicBezTo>
                      <a:cubicBezTo>
                        <a:pt x="10" y="2"/>
                        <a:pt x="8" y="3"/>
                        <a:pt x="9" y="3"/>
                      </a:cubicBezTo>
                      <a:cubicBezTo>
                        <a:pt x="9" y="4"/>
                        <a:pt x="11" y="3"/>
                        <a:pt x="11" y="4"/>
                      </a:cubicBezTo>
                      <a:cubicBezTo>
                        <a:pt x="12" y="5"/>
                        <a:pt x="9" y="5"/>
                        <a:pt x="9" y="5"/>
                      </a:cubicBezTo>
                      <a:cubicBezTo>
                        <a:pt x="7" y="6"/>
                        <a:pt x="3" y="5"/>
                        <a:pt x="2" y="6"/>
                      </a:cubicBezTo>
                      <a:cubicBezTo>
                        <a:pt x="2" y="6"/>
                        <a:pt x="3" y="6"/>
                        <a:pt x="3" y="7"/>
                      </a:cubicBezTo>
                      <a:cubicBezTo>
                        <a:pt x="3" y="7"/>
                        <a:pt x="1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8"/>
                        <a:pt x="1" y="8"/>
                        <a:pt x="1" y="8"/>
                      </a:cubicBezTo>
                      <a:cubicBezTo>
                        <a:pt x="1" y="9"/>
                        <a:pt x="5" y="9"/>
                        <a:pt x="3" y="10"/>
                      </a:cubicBezTo>
                      <a:cubicBezTo>
                        <a:pt x="0" y="12"/>
                        <a:pt x="4" y="13"/>
                        <a:pt x="6" y="13"/>
                      </a:cubicBezTo>
                      <a:cubicBezTo>
                        <a:pt x="7" y="13"/>
                        <a:pt x="5" y="16"/>
                        <a:pt x="5" y="17"/>
                      </a:cubicBezTo>
                      <a:cubicBezTo>
                        <a:pt x="4" y="17"/>
                        <a:pt x="2" y="21"/>
                        <a:pt x="1" y="20"/>
                      </a:cubicBezTo>
                      <a:cubicBezTo>
                        <a:pt x="1" y="20"/>
                        <a:pt x="3" y="20"/>
                        <a:pt x="3" y="20"/>
                      </a:cubicBezTo>
                      <a:cubicBezTo>
                        <a:pt x="2" y="21"/>
                        <a:pt x="1" y="20"/>
                        <a:pt x="0" y="22"/>
                      </a:cubicBezTo>
                      <a:cubicBezTo>
                        <a:pt x="0" y="22"/>
                        <a:pt x="3" y="21"/>
                        <a:pt x="3" y="21"/>
                      </a:cubicBezTo>
                      <a:cubicBezTo>
                        <a:pt x="3" y="21"/>
                        <a:pt x="2" y="23"/>
                        <a:pt x="2" y="24"/>
                      </a:cubicBezTo>
                      <a:cubicBezTo>
                        <a:pt x="2" y="24"/>
                        <a:pt x="4" y="23"/>
                        <a:pt x="4" y="23"/>
                      </a:cubicBezTo>
                      <a:cubicBezTo>
                        <a:pt x="4" y="23"/>
                        <a:pt x="4" y="24"/>
                        <a:pt x="4" y="25"/>
                      </a:cubicBezTo>
                      <a:cubicBezTo>
                        <a:pt x="5" y="25"/>
                        <a:pt x="7" y="24"/>
                        <a:pt x="8" y="24"/>
                      </a:cubicBezTo>
                      <a:cubicBezTo>
                        <a:pt x="11" y="23"/>
                        <a:pt x="14" y="20"/>
                        <a:pt x="17" y="20"/>
                      </a:cubicBezTo>
                      <a:cubicBezTo>
                        <a:pt x="21" y="20"/>
                        <a:pt x="20" y="19"/>
                        <a:pt x="22" y="16"/>
                      </a:cubicBezTo>
                      <a:cubicBezTo>
                        <a:pt x="24" y="13"/>
                        <a:pt x="21" y="11"/>
                        <a:pt x="21" y="8"/>
                      </a:cubicBezTo>
                      <a:cubicBezTo>
                        <a:pt x="20" y="8"/>
                        <a:pt x="21" y="9"/>
                        <a:pt x="21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85" name="Freeform 726">
                  <a:extLst>
                    <a:ext uri="{FF2B5EF4-FFF2-40B4-BE49-F238E27FC236}">
                      <a16:creationId xmlns:a16="http://schemas.microsoft.com/office/drawing/2014/main" id="{3FCA8FE3-C436-7B45-9027-D9ED491BC9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1218" y="7022635"/>
                  <a:ext cx="126090" cy="82329"/>
                </a:xfrm>
                <a:custGeom>
                  <a:avLst/>
                  <a:gdLst>
                    <a:gd name="T0" fmla="*/ 1 w 16"/>
                    <a:gd name="T1" fmla="*/ 6 h 10"/>
                    <a:gd name="T2" fmla="*/ 4 w 16"/>
                    <a:gd name="T3" fmla="*/ 8 h 10"/>
                    <a:gd name="T4" fmla="*/ 5 w 16"/>
                    <a:gd name="T5" fmla="*/ 7 h 10"/>
                    <a:gd name="T6" fmla="*/ 8 w 16"/>
                    <a:gd name="T7" fmla="*/ 8 h 10"/>
                    <a:gd name="T8" fmla="*/ 11 w 16"/>
                    <a:gd name="T9" fmla="*/ 4 h 10"/>
                    <a:gd name="T10" fmla="*/ 11 w 16"/>
                    <a:gd name="T11" fmla="*/ 2 h 10"/>
                    <a:gd name="T12" fmla="*/ 7 w 16"/>
                    <a:gd name="T13" fmla="*/ 1 h 10"/>
                    <a:gd name="T14" fmla="*/ 4 w 16"/>
                    <a:gd name="T15" fmla="*/ 2 h 10"/>
                    <a:gd name="T16" fmla="*/ 1 w 16"/>
                    <a:gd name="T17" fmla="*/ 6 h 10"/>
                    <a:gd name="T18" fmla="*/ 1 w 16"/>
                    <a:gd name="T1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0">
                      <a:moveTo>
                        <a:pt x="1" y="6"/>
                      </a:moveTo>
                      <a:cubicBezTo>
                        <a:pt x="0" y="7"/>
                        <a:pt x="3" y="8"/>
                        <a:pt x="4" y="8"/>
                      </a:cubicBezTo>
                      <a:cubicBezTo>
                        <a:pt x="4" y="8"/>
                        <a:pt x="5" y="7"/>
                        <a:pt x="5" y="7"/>
                      </a:cubicBezTo>
                      <a:cubicBezTo>
                        <a:pt x="6" y="6"/>
                        <a:pt x="7" y="7"/>
                        <a:pt x="8" y="8"/>
                      </a:cubicBezTo>
                      <a:cubicBezTo>
                        <a:pt x="10" y="10"/>
                        <a:pt x="16" y="5"/>
                        <a:pt x="11" y="4"/>
                      </a:cubicBezTo>
                      <a:cubicBezTo>
                        <a:pt x="12" y="4"/>
                        <a:pt x="11" y="2"/>
                        <a:pt x="11" y="2"/>
                      </a:cubicBezTo>
                      <a:cubicBezTo>
                        <a:pt x="10" y="0"/>
                        <a:pt x="9" y="0"/>
                        <a:pt x="7" y="1"/>
                      </a:cubicBezTo>
                      <a:cubicBezTo>
                        <a:pt x="6" y="1"/>
                        <a:pt x="4" y="1"/>
                        <a:pt x="4" y="2"/>
                      </a:cubicBezTo>
                      <a:cubicBezTo>
                        <a:pt x="3" y="3"/>
                        <a:pt x="1" y="4"/>
                        <a:pt x="1" y="6"/>
                      </a:cubicBezTo>
                      <a:cubicBezTo>
                        <a:pt x="1" y="6"/>
                        <a:pt x="1" y="5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86" name="Freeform 728">
                  <a:extLst>
                    <a:ext uri="{FF2B5EF4-FFF2-40B4-BE49-F238E27FC236}">
                      <a16:creationId xmlns:a16="http://schemas.microsoft.com/office/drawing/2014/main" id="{CB872F3B-546A-3943-BE6A-26EB95CD5B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729531"/>
                  <a:ext cx="126090" cy="252668"/>
                </a:xfrm>
                <a:custGeom>
                  <a:avLst/>
                  <a:gdLst>
                    <a:gd name="T0" fmla="*/ 11 w 16"/>
                    <a:gd name="T1" fmla="*/ 25 h 30"/>
                    <a:gd name="T2" fmla="*/ 11 w 16"/>
                    <a:gd name="T3" fmla="*/ 21 h 30"/>
                    <a:gd name="T4" fmla="*/ 10 w 16"/>
                    <a:gd name="T5" fmla="*/ 16 h 30"/>
                    <a:gd name="T6" fmla="*/ 12 w 16"/>
                    <a:gd name="T7" fmla="*/ 14 h 30"/>
                    <a:gd name="T8" fmla="*/ 13 w 16"/>
                    <a:gd name="T9" fmla="*/ 9 h 30"/>
                    <a:gd name="T10" fmla="*/ 14 w 16"/>
                    <a:gd name="T11" fmla="*/ 4 h 30"/>
                    <a:gd name="T12" fmla="*/ 12 w 16"/>
                    <a:gd name="T13" fmla="*/ 1 h 30"/>
                    <a:gd name="T14" fmla="*/ 7 w 16"/>
                    <a:gd name="T15" fmla="*/ 2 h 30"/>
                    <a:gd name="T16" fmla="*/ 5 w 16"/>
                    <a:gd name="T17" fmla="*/ 0 h 30"/>
                    <a:gd name="T18" fmla="*/ 4 w 16"/>
                    <a:gd name="T19" fmla="*/ 0 h 30"/>
                    <a:gd name="T20" fmla="*/ 3 w 16"/>
                    <a:gd name="T21" fmla="*/ 4 h 30"/>
                    <a:gd name="T22" fmla="*/ 3 w 16"/>
                    <a:gd name="T23" fmla="*/ 8 h 30"/>
                    <a:gd name="T24" fmla="*/ 2 w 16"/>
                    <a:gd name="T25" fmla="*/ 13 h 30"/>
                    <a:gd name="T26" fmla="*/ 0 w 16"/>
                    <a:gd name="T27" fmla="*/ 20 h 30"/>
                    <a:gd name="T28" fmla="*/ 2 w 16"/>
                    <a:gd name="T29" fmla="*/ 22 h 30"/>
                    <a:gd name="T30" fmla="*/ 2 w 16"/>
                    <a:gd name="T31" fmla="*/ 28 h 30"/>
                    <a:gd name="T32" fmla="*/ 6 w 16"/>
                    <a:gd name="T33" fmla="*/ 30 h 30"/>
                    <a:gd name="T34" fmla="*/ 11 w 16"/>
                    <a:gd name="T35" fmla="*/ 25 h 30"/>
                    <a:gd name="T36" fmla="*/ 11 w 16"/>
                    <a:gd name="T37" fmla="*/ 2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30">
                      <a:moveTo>
                        <a:pt x="11" y="25"/>
                      </a:moveTo>
                      <a:cubicBezTo>
                        <a:pt x="12" y="23"/>
                        <a:pt x="10" y="22"/>
                        <a:pt x="11" y="21"/>
                      </a:cubicBezTo>
                      <a:cubicBezTo>
                        <a:pt x="12" y="18"/>
                        <a:pt x="12" y="18"/>
                        <a:pt x="10" y="16"/>
                      </a:cubicBezTo>
                      <a:cubicBezTo>
                        <a:pt x="9" y="14"/>
                        <a:pt x="11" y="15"/>
                        <a:pt x="12" y="14"/>
                      </a:cubicBezTo>
                      <a:cubicBezTo>
                        <a:pt x="13" y="13"/>
                        <a:pt x="13" y="10"/>
                        <a:pt x="13" y="9"/>
                      </a:cubicBezTo>
                      <a:cubicBezTo>
                        <a:pt x="13" y="6"/>
                        <a:pt x="12" y="6"/>
                        <a:pt x="14" y="4"/>
                      </a:cubicBezTo>
                      <a:cubicBezTo>
                        <a:pt x="16" y="3"/>
                        <a:pt x="14" y="0"/>
                        <a:pt x="12" y="1"/>
                      </a:cubicBezTo>
                      <a:cubicBezTo>
                        <a:pt x="10" y="1"/>
                        <a:pt x="9" y="2"/>
                        <a:pt x="7" y="2"/>
                      </a:cubicBezTo>
                      <a:cubicBezTo>
                        <a:pt x="5" y="2"/>
                        <a:pt x="6" y="0"/>
                        <a:pt x="5" y="0"/>
                      </a:cubicBezTo>
                      <a:cubicBezTo>
                        <a:pt x="6" y="0"/>
                        <a:pt x="3" y="0"/>
                        <a:pt x="4" y="0"/>
                      </a:cubicBezTo>
                      <a:cubicBezTo>
                        <a:pt x="2" y="1"/>
                        <a:pt x="3" y="2"/>
                        <a:pt x="3" y="4"/>
                      </a:cubicBezTo>
                      <a:cubicBezTo>
                        <a:pt x="3" y="5"/>
                        <a:pt x="3" y="7"/>
                        <a:pt x="3" y="8"/>
                      </a:cubicBezTo>
                      <a:cubicBezTo>
                        <a:pt x="2" y="10"/>
                        <a:pt x="2" y="12"/>
                        <a:pt x="2" y="13"/>
                      </a:cubicBezTo>
                      <a:cubicBezTo>
                        <a:pt x="1" y="16"/>
                        <a:pt x="0" y="17"/>
                        <a:pt x="0" y="20"/>
                      </a:cubicBezTo>
                      <a:cubicBezTo>
                        <a:pt x="1" y="21"/>
                        <a:pt x="2" y="20"/>
                        <a:pt x="2" y="22"/>
                      </a:cubicBezTo>
                      <a:cubicBezTo>
                        <a:pt x="3" y="23"/>
                        <a:pt x="2" y="26"/>
                        <a:pt x="2" y="28"/>
                      </a:cubicBezTo>
                      <a:cubicBezTo>
                        <a:pt x="2" y="30"/>
                        <a:pt x="4" y="30"/>
                        <a:pt x="6" y="30"/>
                      </a:cubicBezTo>
                      <a:cubicBezTo>
                        <a:pt x="10" y="30"/>
                        <a:pt x="9" y="27"/>
                        <a:pt x="11" y="25"/>
                      </a:cubicBezTo>
                      <a:cubicBezTo>
                        <a:pt x="12" y="23"/>
                        <a:pt x="10" y="26"/>
                        <a:pt x="11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F93A27A-7D37-CF40-9416-07A7E253F4F9}"/>
                </a:ext>
              </a:extLst>
            </p:cNvPr>
            <p:cNvGrpSpPr/>
            <p:nvPr/>
          </p:nvGrpSpPr>
          <p:grpSpPr>
            <a:xfrm>
              <a:off x="10860069" y="6953601"/>
              <a:ext cx="3277932" cy="3635123"/>
              <a:chOff x="10793094" y="6127803"/>
              <a:chExt cx="3443151" cy="4082462"/>
            </a:xfrm>
            <a:grpFill/>
          </p:grpSpPr>
          <p:sp>
            <p:nvSpPr>
              <p:cNvPr id="182" name="Freeform 486">
                <a:extLst>
                  <a:ext uri="{FF2B5EF4-FFF2-40B4-BE49-F238E27FC236}">
                    <a16:creationId xmlns:a16="http://schemas.microsoft.com/office/drawing/2014/main" id="{26387FE9-366E-E747-B7F1-8080A24734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A35184B9-04A7-0749-A59D-329998C6110D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184" name="Freeform 729">
                  <a:extLst>
                    <a:ext uri="{FF2B5EF4-FFF2-40B4-BE49-F238E27FC236}">
                      <a16:creationId xmlns:a16="http://schemas.microsoft.com/office/drawing/2014/main" id="{5CCD45CD-ABA9-064C-99A4-DA48492875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5" name="Freeform 730">
                  <a:extLst>
                    <a:ext uri="{FF2B5EF4-FFF2-40B4-BE49-F238E27FC236}">
                      <a16:creationId xmlns:a16="http://schemas.microsoft.com/office/drawing/2014/main" id="{9646BDE5-5311-D04F-89F7-DE37AB54D1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6" name="Freeform 731">
                  <a:extLst>
                    <a:ext uri="{FF2B5EF4-FFF2-40B4-BE49-F238E27FC236}">
                      <a16:creationId xmlns:a16="http://schemas.microsoft.com/office/drawing/2014/main" id="{35D9C8E0-F78A-CC4A-8010-5787B99F3B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7" name="Freeform 732">
                  <a:extLst>
                    <a:ext uri="{FF2B5EF4-FFF2-40B4-BE49-F238E27FC236}">
                      <a16:creationId xmlns:a16="http://schemas.microsoft.com/office/drawing/2014/main" id="{B3FC93A6-04D0-5F4B-B272-7EB8A06BE3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8" name="Freeform 733">
                  <a:extLst>
                    <a:ext uri="{FF2B5EF4-FFF2-40B4-BE49-F238E27FC236}">
                      <a16:creationId xmlns:a16="http://schemas.microsoft.com/office/drawing/2014/main" id="{46B7D80D-C744-1F4C-BA6F-3752346AC5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9" name="Freeform 734">
                  <a:extLst>
                    <a:ext uri="{FF2B5EF4-FFF2-40B4-BE49-F238E27FC236}">
                      <a16:creationId xmlns:a16="http://schemas.microsoft.com/office/drawing/2014/main" id="{2B96D51F-A17F-414A-AD87-B9A269603C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0" name="Freeform 735">
                  <a:extLst>
                    <a:ext uri="{FF2B5EF4-FFF2-40B4-BE49-F238E27FC236}">
                      <a16:creationId xmlns:a16="http://schemas.microsoft.com/office/drawing/2014/main" id="{C9AA0157-0F9F-A54C-877F-0EEA6FAC49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1" name="Freeform 736">
                  <a:extLst>
                    <a:ext uri="{FF2B5EF4-FFF2-40B4-BE49-F238E27FC236}">
                      <a16:creationId xmlns:a16="http://schemas.microsoft.com/office/drawing/2014/main" id="{AF464C37-5804-F24F-8575-E9C95315B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2" name="Freeform 737">
                  <a:extLst>
                    <a:ext uri="{FF2B5EF4-FFF2-40B4-BE49-F238E27FC236}">
                      <a16:creationId xmlns:a16="http://schemas.microsoft.com/office/drawing/2014/main" id="{7A6CD23B-C9B2-0447-BFBE-6F1484DDD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3" name="Freeform 738">
                  <a:extLst>
                    <a:ext uri="{FF2B5EF4-FFF2-40B4-BE49-F238E27FC236}">
                      <a16:creationId xmlns:a16="http://schemas.microsoft.com/office/drawing/2014/main" id="{9CB60DA0-4CC8-6446-BE9B-462A5B7A0FE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4" name="Freeform 739">
                  <a:extLst>
                    <a:ext uri="{FF2B5EF4-FFF2-40B4-BE49-F238E27FC236}">
                      <a16:creationId xmlns:a16="http://schemas.microsoft.com/office/drawing/2014/main" id="{7CB351D9-A299-A44B-86E0-CEB4414007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5" name="Freeform 740">
                  <a:extLst>
                    <a:ext uri="{FF2B5EF4-FFF2-40B4-BE49-F238E27FC236}">
                      <a16:creationId xmlns:a16="http://schemas.microsoft.com/office/drawing/2014/main" id="{B9ACB978-D5D4-5342-9B9E-D98958C717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6" name="Freeform 741">
                  <a:extLst>
                    <a:ext uri="{FF2B5EF4-FFF2-40B4-BE49-F238E27FC236}">
                      <a16:creationId xmlns:a16="http://schemas.microsoft.com/office/drawing/2014/main" id="{E32C0CCB-739C-E04A-A191-6C28486A2C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7" name="Freeform 742">
                  <a:extLst>
                    <a:ext uri="{FF2B5EF4-FFF2-40B4-BE49-F238E27FC236}">
                      <a16:creationId xmlns:a16="http://schemas.microsoft.com/office/drawing/2014/main" id="{1DB048F3-2F2A-F640-A5E1-2273364610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8" name="Freeform 743">
                  <a:extLst>
                    <a:ext uri="{FF2B5EF4-FFF2-40B4-BE49-F238E27FC236}">
                      <a16:creationId xmlns:a16="http://schemas.microsoft.com/office/drawing/2014/main" id="{6691FD0B-4C6C-2C41-A2F3-E2AF862361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9" name="Freeform 744">
                  <a:extLst>
                    <a:ext uri="{FF2B5EF4-FFF2-40B4-BE49-F238E27FC236}">
                      <a16:creationId xmlns:a16="http://schemas.microsoft.com/office/drawing/2014/main" id="{5302A4B4-6713-2A40-A05D-02ECA76689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0" name="Freeform 745">
                  <a:extLst>
                    <a:ext uri="{FF2B5EF4-FFF2-40B4-BE49-F238E27FC236}">
                      <a16:creationId xmlns:a16="http://schemas.microsoft.com/office/drawing/2014/main" id="{81BA390E-2E22-FE4F-84C7-554567EED8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1" name="Freeform 746">
                  <a:extLst>
                    <a:ext uri="{FF2B5EF4-FFF2-40B4-BE49-F238E27FC236}">
                      <a16:creationId xmlns:a16="http://schemas.microsoft.com/office/drawing/2014/main" id="{AF049A84-8CB3-B843-9120-FF97F3B18F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2" name="Freeform 747">
                  <a:extLst>
                    <a:ext uri="{FF2B5EF4-FFF2-40B4-BE49-F238E27FC236}">
                      <a16:creationId xmlns:a16="http://schemas.microsoft.com/office/drawing/2014/main" id="{7797135D-5FE0-DE4E-97B4-704FACA442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3" name="Freeform 748">
                  <a:extLst>
                    <a:ext uri="{FF2B5EF4-FFF2-40B4-BE49-F238E27FC236}">
                      <a16:creationId xmlns:a16="http://schemas.microsoft.com/office/drawing/2014/main" id="{C53643A1-0E57-284A-A391-D16063BE6E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4" name="Freeform 749">
                  <a:extLst>
                    <a:ext uri="{FF2B5EF4-FFF2-40B4-BE49-F238E27FC236}">
                      <a16:creationId xmlns:a16="http://schemas.microsoft.com/office/drawing/2014/main" id="{9F6085CB-3C7E-5F4F-8C03-383305162F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5" name="Freeform 750">
                  <a:extLst>
                    <a:ext uri="{FF2B5EF4-FFF2-40B4-BE49-F238E27FC236}">
                      <a16:creationId xmlns:a16="http://schemas.microsoft.com/office/drawing/2014/main" id="{920DCB4C-5CA3-0846-AA39-362FAE580C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6" name="Freeform 751">
                  <a:extLst>
                    <a:ext uri="{FF2B5EF4-FFF2-40B4-BE49-F238E27FC236}">
                      <a16:creationId xmlns:a16="http://schemas.microsoft.com/office/drawing/2014/main" id="{AB2976BC-1C10-3349-8A5C-5B4188004A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7" name="Freeform 752">
                  <a:extLst>
                    <a:ext uri="{FF2B5EF4-FFF2-40B4-BE49-F238E27FC236}">
                      <a16:creationId xmlns:a16="http://schemas.microsoft.com/office/drawing/2014/main" id="{E9171230-8230-EA4A-9AA5-A85EFC5049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8" name="Freeform 753">
                  <a:extLst>
                    <a:ext uri="{FF2B5EF4-FFF2-40B4-BE49-F238E27FC236}">
                      <a16:creationId xmlns:a16="http://schemas.microsoft.com/office/drawing/2014/main" id="{53650902-AC06-3445-8009-EADBB421BC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9" name="Freeform 754">
                  <a:extLst>
                    <a:ext uri="{FF2B5EF4-FFF2-40B4-BE49-F238E27FC236}">
                      <a16:creationId xmlns:a16="http://schemas.microsoft.com/office/drawing/2014/main" id="{B4A32D78-FE15-274B-B1D2-2254312836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0" name="Freeform 755">
                  <a:extLst>
                    <a:ext uri="{FF2B5EF4-FFF2-40B4-BE49-F238E27FC236}">
                      <a16:creationId xmlns:a16="http://schemas.microsoft.com/office/drawing/2014/main" id="{2707E6B5-C4F4-CE40-9E85-4661472220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1" name="Freeform 756">
                  <a:extLst>
                    <a:ext uri="{FF2B5EF4-FFF2-40B4-BE49-F238E27FC236}">
                      <a16:creationId xmlns:a16="http://schemas.microsoft.com/office/drawing/2014/main" id="{466871CB-C41A-8742-9DC4-AABFA56711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2" name="Freeform 757">
                  <a:extLst>
                    <a:ext uri="{FF2B5EF4-FFF2-40B4-BE49-F238E27FC236}">
                      <a16:creationId xmlns:a16="http://schemas.microsoft.com/office/drawing/2014/main" id="{CC53EE37-B1EC-5E40-801B-8359FC6E4C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3" name="Freeform 758">
                  <a:extLst>
                    <a:ext uri="{FF2B5EF4-FFF2-40B4-BE49-F238E27FC236}">
                      <a16:creationId xmlns:a16="http://schemas.microsoft.com/office/drawing/2014/main" id="{80442D7A-3E52-1E44-A4F6-D2B76873B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4" name="Freeform 759">
                  <a:extLst>
                    <a:ext uri="{FF2B5EF4-FFF2-40B4-BE49-F238E27FC236}">
                      <a16:creationId xmlns:a16="http://schemas.microsoft.com/office/drawing/2014/main" id="{13EFA49F-DCC2-C141-916E-3FD5563D0B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5" name="Freeform 760">
                  <a:extLst>
                    <a:ext uri="{FF2B5EF4-FFF2-40B4-BE49-F238E27FC236}">
                      <a16:creationId xmlns:a16="http://schemas.microsoft.com/office/drawing/2014/main" id="{04364BBC-9BFC-FA4E-9501-67F41825C2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6" name="Freeform 761">
                  <a:extLst>
                    <a:ext uri="{FF2B5EF4-FFF2-40B4-BE49-F238E27FC236}">
                      <a16:creationId xmlns:a16="http://schemas.microsoft.com/office/drawing/2014/main" id="{EBBAFC89-3996-5742-8A1B-FE220EA505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7" name="Freeform 762">
                  <a:extLst>
                    <a:ext uri="{FF2B5EF4-FFF2-40B4-BE49-F238E27FC236}">
                      <a16:creationId xmlns:a16="http://schemas.microsoft.com/office/drawing/2014/main" id="{09FD3D4A-A1B6-1B45-B5DC-D2E893FA58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8" name="Freeform 763">
                  <a:extLst>
                    <a:ext uri="{FF2B5EF4-FFF2-40B4-BE49-F238E27FC236}">
                      <a16:creationId xmlns:a16="http://schemas.microsoft.com/office/drawing/2014/main" id="{BCE8F4ED-17D9-9741-AB5A-6BFCB08D7A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9" name="Freeform 764">
                  <a:extLst>
                    <a:ext uri="{FF2B5EF4-FFF2-40B4-BE49-F238E27FC236}">
                      <a16:creationId xmlns:a16="http://schemas.microsoft.com/office/drawing/2014/main" id="{240A7039-F29F-3646-B9CC-C45686BE7E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0" name="Freeform 765">
                  <a:extLst>
                    <a:ext uri="{FF2B5EF4-FFF2-40B4-BE49-F238E27FC236}">
                      <a16:creationId xmlns:a16="http://schemas.microsoft.com/office/drawing/2014/main" id="{E59BEB53-4CB8-FF4F-AB20-727FB1DAAE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1" name="Freeform 766">
                  <a:extLst>
                    <a:ext uri="{FF2B5EF4-FFF2-40B4-BE49-F238E27FC236}">
                      <a16:creationId xmlns:a16="http://schemas.microsoft.com/office/drawing/2014/main" id="{C55EE5DF-2EC0-4C46-B262-405446ACF0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2" name="Freeform 767">
                  <a:extLst>
                    <a:ext uri="{FF2B5EF4-FFF2-40B4-BE49-F238E27FC236}">
                      <a16:creationId xmlns:a16="http://schemas.microsoft.com/office/drawing/2014/main" id="{39895DC5-2F1A-A147-88DC-71AF30C917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3" name="Freeform 768">
                  <a:extLst>
                    <a:ext uri="{FF2B5EF4-FFF2-40B4-BE49-F238E27FC236}">
                      <a16:creationId xmlns:a16="http://schemas.microsoft.com/office/drawing/2014/main" id="{C6433C02-C286-EB4B-A559-CE7A052ADA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4" name="Freeform 769">
                  <a:extLst>
                    <a:ext uri="{FF2B5EF4-FFF2-40B4-BE49-F238E27FC236}">
                      <a16:creationId xmlns:a16="http://schemas.microsoft.com/office/drawing/2014/main" id="{F266A8B4-7D53-474A-8A15-8D79EF0D2F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5" name="Freeform 770">
                  <a:extLst>
                    <a:ext uri="{FF2B5EF4-FFF2-40B4-BE49-F238E27FC236}">
                      <a16:creationId xmlns:a16="http://schemas.microsoft.com/office/drawing/2014/main" id="{1DF93CCE-2A76-FD4F-871F-D97107923E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6" name="Freeform 771">
                  <a:extLst>
                    <a:ext uri="{FF2B5EF4-FFF2-40B4-BE49-F238E27FC236}">
                      <a16:creationId xmlns:a16="http://schemas.microsoft.com/office/drawing/2014/main" id="{93F75979-EA1B-6C4C-83CA-EC9655BD4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7" name="Freeform 772">
                  <a:extLst>
                    <a:ext uri="{FF2B5EF4-FFF2-40B4-BE49-F238E27FC236}">
                      <a16:creationId xmlns:a16="http://schemas.microsoft.com/office/drawing/2014/main" id="{F88ADF3A-0E8B-6D46-B3B5-1D8C8D65B1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8" name="Freeform 773">
                  <a:extLst>
                    <a:ext uri="{FF2B5EF4-FFF2-40B4-BE49-F238E27FC236}">
                      <a16:creationId xmlns:a16="http://schemas.microsoft.com/office/drawing/2014/main" id="{32744CEE-D312-654D-9254-B3E075CC3E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9" name="Freeform 774">
                  <a:extLst>
                    <a:ext uri="{FF2B5EF4-FFF2-40B4-BE49-F238E27FC236}">
                      <a16:creationId xmlns:a16="http://schemas.microsoft.com/office/drawing/2014/main" id="{32A3A439-DFB0-704A-8131-67D042E02A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0" name="Freeform 775">
                  <a:extLst>
                    <a:ext uri="{FF2B5EF4-FFF2-40B4-BE49-F238E27FC236}">
                      <a16:creationId xmlns:a16="http://schemas.microsoft.com/office/drawing/2014/main" id="{4DB6A1CD-D139-6B41-81EE-52A34B1845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sp>
          <p:nvSpPr>
            <p:cNvPr id="32" name="Freeform 776">
              <a:extLst>
                <a:ext uri="{FF2B5EF4-FFF2-40B4-BE49-F238E27FC236}">
                  <a16:creationId xmlns:a16="http://schemas.microsoft.com/office/drawing/2014/main" id="{99033493-2E42-BE4A-B8E4-BCEFEBBCA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6155" y="3354600"/>
              <a:ext cx="2969380" cy="2190270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33" name="Freeform 781">
              <a:extLst>
                <a:ext uri="{FF2B5EF4-FFF2-40B4-BE49-F238E27FC236}">
                  <a16:creationId xmlns:a16="http://schemas.microsoft.com/office/drawing/2014/main" id="{C9567288-9547-0949-B33D-EDF57B79C5F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2037" y="3394006"/>
              <a:ext cx="89580" cy="39406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34" name="Freeform 405">
              <a:extLst>
                <a:ext uri="{FF2B5EF4-FFF2-40B4-BE49-F238E27FC236}">
                  <a16:creationId xmlns:a16="http://schemas.microsoft.com/office/drawing/2014/main" id="{4B0B0042-54DF-3F4A-BEC6-E25D38FF90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5" y="5022753"/>
              <a:ext cx="524204" cy="252852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35" name="Freeform 526">
              <a:extLst>
                <a:ext uri="{FF2B5EF4-FFF2-40B4-BE49-F238E27FC236}">
                  <a16:creationId xmlns:a16="http://schemas.microsoft.com/office/drawing/2014/main" id="{E9E79A16-4A9D-9E40-86E9-D81E690A8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1528" y="7935448"/>
              <a:ext cx="96213" cy="39406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36" name="Freeform 527">
              <a:extLst>
                <a:ext uri="{FF2B5EF4-FFF2-40B4-BE49-F238E27FC236}">
                  <a16:creationId xmlns:a16="http://schemas.microsoft.com/office/drawing/2014/main" id="{4E5E1932-B702-BC48-94F3-746D9AE7C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925595"/>
              <a:ext cx="109486" cy="49258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37" name="Freeform 528">
              <a:extLst>
                <a:ext uri="{FF2B5EF4-FFF2-40B4-BE49-F238E27FC236}">
                  <a16:creationId xmlns:a16="http://schemas.microsoft.com/office/drawing/2014/main" id="{5375BAEB-F297-6240-A8FB-9DF5F9039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7705585"/>
              <a:ext cx="504298" cy="174041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38" name="Freeform 529">
              <a:extLst>
                <a:ext uri="{FF2B5EF4-FFF2-40B4-BE49-F238E27FC236}">
                  <a16:creationId xmlns:a16="http://schemas.microsoft.com/office/drawing/2014/main" id="{D2256D95-6B2A-4A43-B1BF-8733E8CEC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4100" y="7600504"/>
              <a:ext cx="39813" cy="36123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39" name="Freeform 530">
              <a:extLst>
                <a:ext uri="{FF2B5EF4-FFF2-40B4-BE49-F238E27FC236}">
                  <a16:creationId xmlns:a16="http://schemas.microsoft.com/office/drawing/2014/main" id="{25438C79-B6A2-5F4F-A430-3524E68767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9614" y="7800814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0" name="Freeform 531">
              <a:extLst>
                <a:ext uri="{FF2B5EF4-FFF2-40B4-BE49-F238E27FC236}">
                  <a16:creationId xmlns:a16="http://schemas.microsoft.com/office/drawing/2014/main" id="{73BF957C-5128-2947-9376-F8DB8FE15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3535" y="6382229"/>
              <a:ext cx="56400" cy="98512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1" name="Freeform 532">
              <a:extLst>
                <a:ext uri="{FF2B5EF4-FFF2-40B4-BE49-F238E27FC236}">
                  <a16:creationId xmlns:a16="http://schemas.microsoft.com/office/drawing/2014/main" id="{CA0C441A-25D9-874E-8ADE-C8F2D3BCC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0078" y="6431486"/>
              <a:ext cx="69672" cy="39406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2" name="Freeform 533">
              <a:extLst>
                <a:ext uri="{FF2B5EF4-FFF2-40B4-BE49-F238E27FC236}">
                  <a16:creationId xmlns:a16="http://schemas.microsoft.com/office/drawing/2014/main" id="{09CF0739-BD72-854E-ADCB-AB62142D8B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7647" y="6392079"/>
              <a:ext cx="145980" cy="68959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3" name="Freeform 534">
              <a:extLst>
                <a:ext uri="{FF2B5EF4-FFF2-40B4-BE49-F238E27FC236}">
                  <a16:creationId xmlns:a16="http://schemas.microsoft.com/office/drawing/2014/main" id="{F970FB4C-2474-504C-9634-C6E73756B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7510" y="6201620"/>
              <a:ext cx="152614" cy="75528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4" name="Freeform 535">
              <a:extLst>
                <a:ext uri="{FF2B5EF4-FFF2-40B4-BE49-F238E27FC236}">
                  <a16:creationId xmlns:a16="http://schemas.microsoft.com/office/drawing/2014/main" id="{46945249-1F07-2A4A-A4E0-7950C0E04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9705" y="6103108"/>
              <a:ext cx="311869" cy="298822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5" name="Freeform 536">
              <a:extLst>
                <a:ext uri="{FF2B5EF4-FFF2-40B4-BE49-F238E27FC236}">
                  <a16:creationId xmlns:a16="http://schemas.microsoft.com/office/drawing/2014/main" id="{F60AE708-1473-354F-A38D-8A8DE2FF83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1854" y="6316552"/>
              <a:ext cx="79625" cy="95228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6" name="Freeform 537">
              <a:extLst>
                <a:ext uri="{FF2B5EF4-FFF2-40B4-BE49-F238E27FC236}">
                  <a16:creationId xmlns:a16="http://schemas.microsoft.com/office/drawing/2014/main" id="{647A69CC-45A1-9247-90DD-1F2E080EFE9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7746" y="5390531"/>
              <a:ext cx="29859" cy="55822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7" name="Freeform 538">
              <a:extLst>
                <a:ext uri="{FF2B5EF4-FFF2-40B4-BE49-F238E27FC236}">
                  <a16:creationId xmlns:a16="http://schemas.microsoft.com/office/drawing/2014/main" id="{F451C9B8-CB23-0545-A382-4E666B313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1766" y="5485763"/>
              <a:ext cx="29859" cy="29553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8" name="Freeform 539">
              <a:extLst>
                <a:ext uri="{FF2B5EF4-FFF2-40B4-BE49-F238E27FC236}">
                  <a16:creationId xmlns:a16="http://schemas.microsoft.com/office/drawing/2014/main" id="{0CFCCF65-CB78-4140-9D06-AD61B99CB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1579" y="5998029"/>
              <a:ext cx="66355" cy="39406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49" name="Freeform 540">
              <a:extLst>
                <a:ext uri="{FF2B5EF4-FFF2-40B4-BE49-F238E27FC236}">
                  <a16:creationId xmlns:a16="http://schemas.microsoft.com/office/drawing/2014/main" id="{1AA6E7FF-1161-BB4A-AB7A-81A7F614F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744" y="5764882"/>
              <a:ext cx="59717" cy="59105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0" name="Freeform 541">
              <a:extLst>
                <a:ext uri="{FF2B5EF4-FFF2-40B4-BE49-F238E27FC236}">
                  <a16:creationId xmlns:a16="http://schemas.microsoft.com/office/drawing/2014/main" id="{CC80847B-71DC-F840-AE3E-41363B291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886" y="5351125"/>
              <a:ext cx="59717" cy="68959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1" name="Freeform 542">
              <a:extLst>
                <a:ext uri="{FF2B5EF4-FFF2-40B4-BE49-F238E27FC236}">
                  <a16:creationId xmlns:a16="http://schemas.microsoft.com/office/drawing/2014/main" id="{2C5AE702-3C2E-854E-AF6B-36798782A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1999" y="5311721"/>
              <a:ext cx="116121" cy="59105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2" name="Freeform 543">
              <a:extLst>
                <a:ext uri="{FF2B5EF4-FFF2-40B4-BE49-F238E27FC236}">
                  <a16:creationId xmlns:a16="http://schemas.microsoft.com/office/drawing/2014/main" id="{1ED5A290-E999-594E-9992-C44D7051D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7511" y="5275599"/>
              <a:ext cx="66355" cy="26269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3" name="Freeform 544">
              <a:extLst>
                <a:ext uri="{FF2B5EF4-FFF2-40B4-BE49-F238E27FC236}">
                  <a16:creationId xmlns:a16="http://schemas.microsoft.com/office/drawing/2014/main" id="{7831082E-DF61-5A44-9284-43F9AEA86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6110" y="5081858"/>
              <a:ext cx="331775" cy="229865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4" name="Freeform 545">
              <a:extLst>
                <a:ext uri="{FF2B5EF4-FFF2-40B4-BE49-F238E27FC236}">
                  <a16:creationId xmlns:a16="http://schemas.microsoft.com/office/drawing/2014/main" id="{D500D9AA-6E04-614F-9FCF-1BFEA0025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506" y="5062153"/>
              <a:ext cx="66355" cy="49258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5" name="Freeform 546">
              <a:extLst>
                <a:ext uri="{FF2B5EF4-FFF2-40B4-BE49-F238E27FC236}">
                  <a16:creationId xmlns:a16="http://schemas.microsoft.com/office/drawing/2014/main" id="{68CF2F92-A6C9-AD4D-9CB8-70DE65F64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5597" y="5072006"/>
              <a:ext cx="36496" cy="49258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6" name="Freeform 547">
              <a:extLst>
                <a:ext uri="{FF2B5EF4-FFF2-40B4-BE49-F238E27FC236}">
                  <a16:creationId xmlns:a16="http://schemas.microsoft.com/office/drawing/2014/main" id="{F167A87C-1A0B-5D47-8E43-D3C7583B0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6017" y="4888118"/>
              <a:ext cx="29859" cy="59105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7" name="Freeform 548">
              <a:extLst>
                <a:ext uri="{FF2B5EF4-FFF2-40B4-BE49-F238E27FC236}">
                  <a16:creationId xmlns:a16="http://schemas.microsoft.com/office/drawing/2014/main" id="{D36B8CD3-0E55-744C-A52D-4B5E42B42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4385703"/>
              <a:ext cx="1400088" cy="1014680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8" name="Freeform 549">
              <a:extLst>
                <a:ext uri="{FF2B5EF4-FFF2-40B4-BE49-F238E27FC236}">
                  <a16:creationId xmlns:a16="http://schemas.microsoft.com/office/drawing/2014/main" id="{86CB7492-34A2-6946-A960-C786DE7D1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80" y="5331427"/>
              <a:ext cx="59717" cy="19703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59" name="Freeform 550">
              <a:extLst>
                <a:ext uri="{FF2B5EF4-FFF2-40B4-BE49-F238E27FC236}">
                  <a16:creationId xmlns:a16="http://schemas.microsoft.com/office/drawing/2014/main" id="{AA6FEF36-DE18-BD4C-ABD1-31AD28CE57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49942" y="4907821"/>
              <a:ext cx="79625" cy="19703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0" name="Freeform 551">
              <a:extLst>
                <a:ext uri="{FF2B5EF4-FFF2-40B4-BE49-F238E27FC236}">
                  <a16:creationId xmlns:a16="http://schemas.microsoft.com/office/drawing/2014/main" id="{F04B5706-74BA-1949-9072-C7F61B744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3821" y="4888118"/>
              <a:ext cx="116121" cy="95228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1" name="Freeform 552">
              <a:extLst>
                <a:ext uri="{FF2B5EF4-FFF2-40B4-BE49-F238E27FC236}">
                  <a16:creationId xmlns:a16="http://schemas.microsoft.com/office/drawing/2014/main" id="{CABB5B37-7FE0-7E4F-882E-93951EF0F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7652" y="4802739"/>
              <a:ext cx="66355" cy="36123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2" name="Freeform 553">
              <a:extLst>
                <a:ext uri="{FF2B5EF4-FFF2-40B4-BE49-F238E27FC236}">
                  <a16:creationId xmlns:a16="http://schemas.microsoft.com/office/drawing/2014/main" id="{F19D049B-321E-A944-B559-FCDA863EF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868" y="4792887"/>
              <a:ext cx="59717" cy="29553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3" name="Freeform 554">
              <a:extLst>
                <a:ext uri="{FF2B5EF4-FFF2-40B4-BE49-F238E27FC236}">
                  <a16:creationId xmlns:a16="http://schemas.microsoft.com/office/drawing/2014/main" id="{44FC68BF-04C4-0349-88AB-5B7BC1EA5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7465" y="4773186"/>
              <a:ext cx="46449" cy="19703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4" name="Freeform 555">
              <a:extLst>
                <a:ext uri="{FF2B5EF4-FFF2-40B4-BE49-F238E27FC236}">
                  <a16:creationId xmlns:a16="http://schemas.microsoft.com/office/drawing/2014/main" id="{570324E3-615F-6C46-BDCD-8A5412F48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8027" y="4405403"/>
              <a:ext cx="255466" cy="108366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5" name="Freeform 556">
              <a:extLst>
                <a:ext uri="{FF2B5EF4-FFF2-40B4-BE49-F238E27FC236}">
                  <a16:creationId xmlns:a16="http://schemas.microsoft.com/office/drawing/2014/main" id="{1E37516C-5D07-4D44-89A2-4DC34F8AB9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2147" y="6152366"/>
              <a:ext cx="282007" cy="183893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6" name="Freeform 557">
              <a:extLst>
                <a:ext uri="{FF2B5EF4-FFF2-40B4-BE49-F238E27FC236}">
                  <a16:creationId xmlns:a16="http://schemas.microsoft.com/office/drawing/2014/main" id="{650EFCBF-F591-0E4A-8B8D-36EA2E60E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9861" y="5938921"/>
              <a:ext cx="126073" cy="134635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7" name="Freeform 558">
              <a:extLst>
                <a:ext uri="{FF2B5EF4-FFF2-40B4-BE49-F238E27FC236}">
                  <a16:creationId xmlns:a16="http://schemas.microsoft.com/office/drawing/2014/main" id="{7D9DADE7-176F-6947-92CA-5CB970808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9815" y="5784584"/>
              <a:ext cx="39813" cy="39406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8" name="Freeform 559">
              <a:extLst>
                <a:ext uri="{FF2B5EF4-FFF2-40B4-BE49-F238E27FC236}">
                  <a16:creationId xmlns:a16="http://schemas.microsoft.com/office/drawing/2014/main" id="{E80F24A4-FDEC-A74F-8437-15B4C771C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0046" y="5738614"/>
              <a:ext cx="59717" cy="55822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69" name="Freeform 560">
              <a:extLst>
                <a:ext uri="{FF2B5EF4-FFF2-40B4-BE49-F238E27FC236}">
                  <a16:creationId xmlns:a16="http://schemas.microsoft.com/office/drawing/2014/main" id="{E1E3BB11-A204-964F-A807-0CED38D42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3505" y="5755030"/>
              <a:ext cx="36496" cy="59105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0" name="Freeform 561">
              <a:extLst>
                <a:ext uri="{FF2B5EF4-FFF2-40B4-BE49-F238E27FC236}">
                  <a16:creationId xmlns:a16="http://schemas.microsoft.com/office/drawing/2014/main" id="{3BD1171A-E147-AE42-A882-82E42F36C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3785" y="5699204"/>
              <a:ext cx="49766" cy="105079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1" name="Freeform 562">
              <a:extLst>
                <a:ext uri="{FF2B5EF4-FFF2-40B4-BE49-F238E27FC236}">
                  <a16:creationId xmlns:a16="http://schemas.microsoft.com/office/drawing/2014/main" id="{FFB86CA7-33EB-D549-9252-5033264CF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3972" y="5659800"/>
              <a:ext cx="69672" cy="68959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2" name="Freeform 563">
              <a:extLst>
                <a:ext uri="{FF2B5EF4-FFF2-40B4-BE49-F238E27FC236}">
                  <a16:creationId xmlns:a16="http://schemas.microsoft.com/office/drawing/2014/main" id="{0AF92088-B842-AA41-AE21-124D6FEC9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645" y="5659800"/>
              <a:ext cx="66355" cy="88662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3" name="Freeform 564">
              <a:extLst>
                <a:ext uri="{FF2B5EF4-FFF2-40B4-BE49-F238E27FC236}">
                  <a16:creationId xmlns:a16="http://schemas.microsoft.com/office/drawing/2014/main" id="{8B0E6362-E6FF-AB48-A13F-A2EB677481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3736" y="5679503"/>
              <a:ext cx="29859" cy="9851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4" name="Freeform 565">
              <a:extLst>
                <a:ext uri="{FF2B5EF4-FFF2-40B4-BE49-F238E27FC236}">
                  <a16:creationId xmlns:a16="http://schemas.microsoft.com/office/drawing/2014/main" id="{D261C818-A556-194A-83E4-FE08B11EF7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8135" y="5689355"/>
              <a:ext cx="129390" cy="65675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5" name="Freeform 566">
              <a:extLst>
                <a:ext uri="{FF2B5EF4-FFF2-40B4-BE49-F238E27FC236}">
                  <a16:creationId xmlns:a16="http://schemas.microsoft.com/office/drawing/2014/main" id="{43CAE1BE-915E-FD45-9AC9-5296F8EF2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7901" y="5630246"/>
              <a:ext cx="79625" cy="68959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6" name="Freeform 567">
              <a:extLst>
                <a:ext uri="{FF2B5EF4-FFF2-40B4-BE49-F238E27FC236}">
                  <a16:creationId xmlns:a16="http://schemas.microsoft.com/office/drawing/2014/main" id="{6D2CC3A1-D5D8-A742-B285-326064118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838" y="5892946"/>
              <a:ext cx="96213" cy="36123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7" name="Freeform 568">
              <a:extLst>
                <a:ext uri="{FF2B5EF4-FFF2-40B4-BE49-F238E27FC236}">
                  <a16:creationId xmlns:a16="http://schemas.microsoft.com/office/drawing/2014/main" id="{AFE1755E-C742-8245-8BAA-26B9B6BC7D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7717" y="5948771"/>
              <a:ext cx="56400" cy="49258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8" name="Freeform 569">
              <a:extLst>
                <a:ext uri="{FF2B5EF4-FFF2-40B4-BE49-F238E27FC236}">
                  <a16:creationId xmlns:a16="http://schemas.microsoft.com/office/drawing/2014/main" id="{F1D81850-B0F1-854D-AB4F-72A9B017E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5506" y="4753481"/>
              <a:ext cx="202382" cy="124782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79" name="Freeform 570">
              <a:extLst>
                <a:ext uri="{FF2B5EF4-FFF2-40B4-BE49-F238E27FC236}">
                  <a16:creationId xmlns:a16="http://schemas.microsoft.com/office/drawing/2014/main" id="{C3C2C6DE-C577-114D-B402-2440798F7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5835" y="4812590"/>
              <a:ext cx="49766" cy="36123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0" name="Freeform 571">
              <a:extLst>
                <a:ext uri="{FF2B5EF4-FFF2-40B4-BE49-F238E27FC236}">
                  <a16:creationId xmlns:a16="http://schemas.microsoft.com/office/drawing/2014/main" id="{1A191416-65A9-DD4F-9414-C1685D851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6115" y="4848709"/>
              <a:ext cx="19908" cy="19703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1" name="Freeform 572">
              <a:extLst>
                <a:ext uri="{FF2B5EF4-FFF2-40B4-BE49-F238E27FC236}">
                  <a16:creationId xmlns:a16="http://schemas.microsoft.com/office/drawing/2014/main" id="{E4CB7A63-B8CE-1E4A-A037-0C686FFBC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444809"/>
              <a:ext cx="895791" cy="433457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2" name="Freeform 573">
              <a:extLst>
                <a:ext uri="{FF2B5EF4-FFF2-40B4-BE49-F238E27FC236}">
                  <a16:creationId xmlns:a16="http://schemas.microsoft.com/office/drawing/2014/main" id="{9073A56A-EEE6-2D4F-B0CD-99D90AAFA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3921" y="4405403"/>
              <a:ext cx="136027" cy="88662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3" name="Freeform 574">
              <a:extLst>
                <a:ext uri="{FF2B5EF4-FFF2-40B4-BE49-F238E27FC236}">
                  <a16:creationId xmlns:a16="http://schemas.microsoft.com/office/drawing/2014/main" id="{05EF5098-9E67-6346-8DE5-C1D7A56971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4365998"/>
              <a:ext cx="308549" cy="282404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4" name="Freeform 575">
              <a:extLst>
                <a:ext uri="{FF2B5EF4-FFF2-40B4-BE49-F238E27FC236}">
                  <a16:creationId xmlns:a16="http://schemas.microsoft.com/office/drawing/2014/main" id="{5BCCD8F5-A8A0-BC49-86DB-99365DA1D5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8029" y="4365998"/>
              <a:ext cx="272053" cy="213444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5" name="Freeform 576">
              <a:extLst>
                <a:ext uri="{FF2B5EF4-FFF2-40B4-BE49-F238E27FC236}">
                  <a16:creationId xmlns:a16="http://schemas.microsoft.com/office/drawing/2014/main" id="{BC8AAA8C-8A59-DB4D-B684-92A08FF54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540" y="4339728"/>
              <a:ext cx="524204" cy="318525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6" name="Freeform 577">
              <a:extLst>
                <a:ext uri="{FF2B5EF4-FFF2-40B4-BE49-F238E27FC236}">
                  <a16:creationId xmlns:a16="http://schemas.microsoft.com/office/drawing/2014/main" id="{5B28FC01-7845-2942-A560-927AB1BEE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0088" y="4251066"/>
              <a:ext cx="69672" cy="39406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7" name="Freeform 578">
              <a:extLst>
                <a:ext uri="{FF2B5EF4-FFF2-40B4-BE49-F238E27FC236}">
                  <a16:creationId xmlns:a16="http://schemas.microsoft.com/office/drawing/2014/main" id="{DEBB6E26-AE76-4E43-AE31-11837A287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577" y="4077028"/>
              <a:ext cx="583921" cy="272552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8" name="Freeform 579">
              <a:extLst>
                <a:ext uri="{FF2B5EF4-FFF2-40B4-BE49-F238E27FC236}">
                  <a16:creationId xmlns:a16="http://schemas.microsoft.com/office/drawing/2014/main" id="{4A9F58CD-23CE-F94F-8D12-9C1C9EB72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042" y="4185393"/>
              <a:ext cx="99532" cy="65675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89" name="Freeform 580">
              <a:extLst>
                <a:ext uri="{FF2B5EF4-FFF2-40B4-BE49-F238E27FC236}">
                  <a16:creationId xmlns:a16="http://schemas.microsoft.com/office/drawing/2014/main" id="{7A834C68-224D-8E4A-AE27-04779DE4F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7520" y="4040908"/>
              <a:ext cx="358317" cy="164190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0" name="Freeform 581">
              <a:extLst>
                <a:ext uri="{FF2B5EF4-FFF2-40B4-BE49-F238E27FC236}">
                  <a16:creationId xmlns:a16="http://schemas.microsoft.com/office/drawing/2014/main" id="{2930EC7F-0BBC-744F-BB54-E4EB84DF9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5697" y="4106579"/>
              <a:ext cx="76308" cy="19703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1" name="Freeform 582">
              <a:extLst>
                <a:ext uri="{FF2B5EF4-FFF2-40B4-BE49-F238E27FC236}">
                  <a16:creationId xmlns:a16="http://schemas.microsoft.com/office/drawing/2014/main" id="{EF456FDC-7F30-C147-B52C-B07FB76FD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2052" y="3971950"/>
              <a:ext cx="205701" cy="95228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2" name="Freeform 583">
              <a:extLst>
                <a:ext uri="{FF2B5EF4-FFF2-40B4-BE49-F238E27FC236}">
                  <a16:creationId xmlns:a16="http://schemas.microsoft.com/office/drawing/2014/main" id="{E1E01B82-95F3-7F43-AF35-8832CCCA4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5789" y="3991650"/>
              <a:ext cx="76308" cy="39406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3" name="Freeform 584">
              <a:extLst>
                <a:ext uri="{FF2B5EF4-FFF2-40B4-BE49-F238E27FC236}">
                  <a16:creationId xmlns:a16="http://schemas.microsoft.com/office/drawing/2014/main" id="{C76C584B-72D6-B74E-B1AF-B1F52F9BB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01959" y="3902989"/>
              <a:ext cx="205701" cy="68959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4" name="Freeform 585">
              <a:extLst>
                <a:ext uri="{FF2B5EF4-FFF2-40B4-BE49-F238E27FC236}">
                  <a16:creationId xmlns:a16="http://schemas.microsoft.com/office/drawing/2014/main" id="{79168B30-74AE-6349-AE74-F66BEDF32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618" y="4106579"/>
              <a:ext cx="272053" cy="183893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5" name="Freeform 586">
              <a:extLst>
                <a:ext uri="{FF2B5EF4-FFF2-40B4-BE49-F238E27FC236}">
                  <a16:creationId xmlns:a16="http://schemas.microsoft.com/office/drawing/2014/main" id="{5B23D061-B491-D04B-B436-BFCE6D7127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9760" y="4195244"/>
              <a:ext cx="86262" cy="26269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6" name="Freeform 587">
              <a:extLst>
                <a:ext uri="{FF2B5EF4-FFF2-40B4-BE49-F238E27FC236}">
                  <a16:creationId xmlns:a16="http://schemas.microsoft.com/office/drawing/2014/main" id="{E3CDC778-F1B5-2B47-9A3B-2178AC58F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9853" y="4185393"/>
              <a:ext cx="79625" cy="19703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7" name="Freeform 588">
              <a:extLst>
                <a:ext uri="{FF2B5EF4-FFF2-40B4-BE49-F238E27FC236}">
                  <a16:creationId xmlns:a16="http://schemas.microsoft.com/office/drawing/2014/main" id="{A830B753-B59B-E647-B0EE-A37025FE3E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040" y="4155837"/>
              <a:ext cx="99532" cy="49258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8" name="Freeform 589">
              <a:extLst>
                <a:ext uri="{FF2B5EF4-FFF2-40B4-BE49-F238E27FC236}">
                  <a16:creationId xmlns:a16="http://schemas.microsoft.com/office/drawing/2014/main" id="{5143C487-78D3-B44A-958C-3560E389E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9995" y="4116434"/>
              <a:ext cx="69672" cy="49258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99" name="Freeform 590">
              <a:extLst>
                <a:ext uri="{FF2B5EF4-FFF2-40B4-BE49-F238E27FC236}">
                  <a16:creationId xmlns:a16="http://schemas.microsoft.com/office/drawing/2014/main" id="{E1580507-D7FE-EC4E-933F-5C9FA8ECD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780" y="4001500"/>
              <a:ext cx="116121" cy="85381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0" name="Freeform 591">
              <a:extLst>
                <a:ext uri="{FF2B5EF4-FFF2-40B4-BE49-F238E27FC236}">
                  <a16:creationId xmlns:a16="http://schemas.microsoft.com/office/drawing/2014/main" id="{2A144604-B0CE-C745-AAAD-6EDF060ABA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573" y="3991650"/>
              <a:ext cx="86262" cy="29553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1" name="Freeform 592">
              <a:extLst>
                <a:ext uri="{FF2B5EF4-FFF2-40B4-BE49-F238E27FC236}">
                  <a16:creationId xmlns:a16="http://schemas.microsoft.com/office/drawing/2014/main" id="{4BDD5D99-8040-7644-AA64-3E92918453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85" y="3837313"/>
              <a:ext cx="348363" cy="183893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2" name="Freeform 593">
              <a:extLst>
                <a:ext uri="{FF2B5EF4-FFF2-40B4-BE49-F238E27FC236}">
                  <a16:creationId xmlns:a16="http://schemas.microsoft.com/office/drawing/2014/main" id="{4D1EDD96-58A3-EC45-9D67-FF4F0648C2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5739" y="3748651"/>
              <a:ext cx="106166" cy="49258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3" name="Freeform 594">
              <a:extLst>
                <a:ext uri="{FF2B5EF4-FFF2-40B4-BE49-F238E27FC236}">
                  <a16:creationId xmlns:a16="http://schemas.microsoft.com/office/drawing/2014/main" id="{12FDF614-E67C-1745-97B2-5987E3C20C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2001" y="3902989"/>
              <a:ext cx="195746" cy="108366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4" name="Freeform 595">
              <a:extLst>
                <a:ext uri="{FF2B5EF4-FFF2-40B4-BE49-F238E27FC236}">
                  <a16:creationId xmlns:a16="http://schemas.microsoft.com/office/drawing/2014/main" id="{585F8AAA-7B5E-2A40-A1EA-15EFC2A44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1488" y="4001500"/>
              <a:ext cx="172521" cy="49258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5" name="Freeform 596">
              <a:extLst>
                <a:ext uri="{FF2B5EF4-FFF2-40B4-BE49-F238E27FC236}">
                  <a16:creationId xmlns:a16="http://schemas.microsoft.com/office/drawing/2014/main" id="{119E39EC-1519-F343-9326-033A91B38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4221513"/>
              <a:ext cx="162568" cy="108366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6" name="Freeform 597">
              <a:extLst>
                <a:ext uri="{FF2B5EF4-FFF2-40B4-BE49-F238E27FC236}">
                  <a16:creationId xmlns:a16="http://schemas.microsoft.com/office/drawing/2014/main" id="{18E8EE72-04CB-E941-A999-102BD5975F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7842" y="4195244"/>
              <a:ext cx="39813" cy="26269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7" name="Freeform 598">
              <a:extLst>
                <a:ext uri="{FF2B5EF4-FFF2-40B4-BE49-F238E27FC236}">
                  <a16:creationId xmlns:a16="http://schemas.microsoft.com/office/drawing/2014/main" id="{2DD69CE6-16D7-6B48-97A0-6C96A3F96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3682" y="4021203"/>
              <a:ext cx="86262" cy="55822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8" name="Freeform 599">
              <a:extLst>
                <a:ext uri="{FF2B5EF4-FFF2-40B4-BE49-F238E27FC236}">
                  <a16:creationId xmlns:a16="http://schemas.microsoft.com/office/drawing/2014/main" id="{FBC6462C-1B57-2243-8E45-AE0364B4E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0130" y="4106579"/>
              <a:ext cx="29859" cy="39406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09" name="Freeform 600">
              <a:extLst>
                <a:ext uri="{FF2B5EF4-FFF2-40B4-BE49-F238E27FC236}">
                  <a16:creationId xmlns:a16="http://schemas.microsoft.com/office/drawing/2014/main" id="{77CAD1A6-BA2D-CF4E-87A3-A16650EE8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1627" y="4077028"/>
              <a:ext cx="865932" cy="262702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0" name="Freeform 601">
              <a:extLst>
                <a:ext uri="{FF2B5EF4-FFF2-40B4-BE49-F238E27FC236}">
                  <a16:creationId xmlns:a16="http://schemas.microsoft.com/office/drawing/2014/main" id="{D8A99BC1-2B02-6C40-8C55-E539F9E00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1536" y="3623869"/>
              <a:ext cx="573970" cy="357930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1" name="Freeform 602">
              <a:extLst>
                <a:ext uri="{FF2B5EF4-FFF2-40B4-BE49-F238E27FC236}">
                  <a16:creationId xmlns:a16="http://schemas.microsoft.com/office/drawing/2014/main" id="{873E4778-34E4-D649-A674-585C478D9C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3775" y="3403859"/>
              <a:ext cx="1516209" cy="781534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2" name="Freeform 604">
              <a:extLst>
                <a:ext uri="{FF2B5EF4-FFF2-40B4-BE49-F238E27FC236}">
                  <a16:creationId xmlns:a16="http://schemas.microsoft.com/office/drawing/2014/main" id="{FF1C036E-95DB-AE43-90CD-4CC364D78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775" y="3837313"/>
              <a:ext cx="136027" cy="49258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3" name="Freeform 605">
              <a:extLst>
                <a:ext uri="{FF2B5EF4-FFF2-40B4-BE49-F238E27FC236}">
                  <a16:creationId xmlns:a16="http://schemas.microsoft.com/office/drawing/2014/main" id="{44B528C0-7B97-1B4F-A434-652F556785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5552" y="3876716"/>
              <a:ext cx="56404" cy="19703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4" name="Freeform 606">
              <a:extLst>
                <a:ext uri="{FF2B5EF4-FFF2-40B4-BE49-F238E27FC236}">
                  <a16:creationId xmlns:a16="http://schemas.microsoft.com/office/drawing/2014/main" id="{C3B98326-85FC-934C-9621-1B507BCB84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7700" y="4175540"/>
              <a:ext cx="56404" cy="29556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5" name="Freeform 607">
              <a:extLst>
                <a:ext uri="{FF2B5EF4-FFF2-40B4-BE49-F238E27FC236}">
                  <a16:creationId xmlns:a16="http://schemas.microsoft.com/office/drawing/2014/main" id="{39B9DCB7-F09E-E245-8672-C4E166F3A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9908" y="5515315"/>
              <a:ext cx="49766" cy="39406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6" name="Freeform 608">
              <a:extLst>
                <a:ext uri="{FF2B5EF4-FFF2-40B4-BE49-F238E27FC236}">
                  <a16:creationId xmlns:a16="http://schemas.microsoft.com/office/drawing/2014/main" id="{A502E6C7-C7B3-FB41-B26C-71FB517EE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9584" y="5505462"/>
              <a:ext cx="9955" cy="9853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7" name="Freeform 609">
              <a:extLst>
                <a:ext uri="{FF2B5EF4-FFF2-40B4-BE49-F238E27FC236}">
                  <a16:creationId xmlns:a16="http://schemas.microsoft.com/office/drawing/2014/main" id="{14EDD237-643C-B94C-8658-996603C2A4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7576" y="5515315"/>
              <a:ext cx="66355" cy="59105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18" name="Freeform 615">
              <a:extLst>
                <a:ext uri="{FF2B5EF4-FFF2-40B4-BE49-F238E27FC236}">
                  <a16:creationId xmlns:a16="http://schemas.microsoft.com/office/drawing/2014/main" id="{1B77A2DD-B704-EB4C-9390-8635A3E04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1813" y="6461039"/>
              <a:ext cx="69672" cy="29556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2C8A8B6B-BAFE-6042-87F5-B498215CF140}"/>
                </a:ext>
              </a:extLst>
            </p:cNvPr>
            <p:cNvGrpSpPr/>
            <p:nvPr/>
          </p:nvGrpSpPr>
          <p:grpSpPr>
            <a:xfrm>
              <a:off x="7651813" y="8234269"/>
              <a:ext cx="2372184" cy="3618704"/>
              <a:chOff x="7651813" y="7586453"/>
              <a:chExt cx="2372184" cy="3618704"/>
            </a:xfrm>
            <a:grpFill/>
          </p:grpSpPr>
          <p:sp>
            <p:nvSpPr>
              <p:cNvPr id="152" name="Freeform 512">
                <a:extLst>
                  <a:ext uri="{FF2B5EF4-FFF2-40B4-BE49-F238E27FC236}">
                    <a16:creationId xmlns:a16="http://schemas.microsoft.com/office/drawing/2014/main" id="{03BBE2DD-D5E4-6843-B983-7B6A4FD69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09659" y="10981863"/>
                <a:ext cx="116121" cy="59105"/>
              </a:xfrm>
              <a:custGeom>
                <a:avLst/>
                <a:gdLst>
                  <a:gd name="T0" fmla="*/ 10 w 12"/>
                  <a:gd name="T1" fmla="*/ 3 h 6"/>
                  <a:gd name="T2" fmla="*/ 8 w 12"/>
                  <a:gd name="T3" fmla="*/ 2 h 6"/>
                  <a:gd name="T4" fmla="*/ 5 w 12"/>
                  <a:gd name="T5" fmla="*/ 2 h 6"/>
                  <a:gd name="T6" fmla="*/ 3 w 12"/>
                  <a:gd name="T7" fmla="*/ 1 h 6"/>
                  <a:gd name="T8" fmla="*/ 0 w 12"/>
                  <a:gd name="T9" fmla="*/ 3 h 6"/>
                  <a:gd name="T10" fmla="*/ 2 w 12"/>
                  <a:gd name="T11" fmla="*/ 5 h 6"/>
                  <a:gd name="T12" fmla="*/ 6 w 12"/>
                  <a:gd name="T13" fmla="*/ 5 h 6"/>
                  <a:gd name="T14" fmla="*/ 11 w 12"/>
                  <a:gd name="T15" fmla="*/ 3 h 6"/>
                  <a:gd name="T16" fmla="*/ 10 w 12"/>
                  <a:gd name="T17" fmla="*/ 3 h 6"/>
                  <a:gd name="T18" fmla="*/ 10 w 12"/>
                  <a:gd name="T19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10" y="3"/>
                    </a:moveTo>
                    <a:cubicBezTo>
                      <a:pt x="9" y="3"/>
                      <a:pt x="9" y="2"/>
                      <a:pt x="8" y="2"/>
                    </a:cubicBezTo>
                    <a:cubicBezTo>
                      <a:pt x="7" y="2"/>
                      <a:pt x="6" y="2"/>
                      <a:pt x="5" y="2"/>
                    </a:cubicBezTo>
                    <a:cubicBezTo>
                      <a:pt x="4" y="2"/>
                      <a:pt x="4" y="0"/>
                      <a:pt x="3" y="1"/>
                    </a:cubicBezTo>
                    <a:cubicBezTo>
                      <a:pt x="3" y="1"/>
                      <a:pt x="0" y="3"/>
                      <a:pt x="0" y="3"/>
                    </a:cubicBezTo>
                    <a:cubicBezTo>
                      <a:pt x="0" y="3"/>
                      <a:pt x="2" y="5"/>
                      <a:pt x="2" y="5"/>
                    </a:cubicBezTo>
                    <a:cubicBezTo>
                      <a:pt x="3" y="6"/>
                      <a:pt x="5" y="5"/>
                      <a:pt x="6" y="5"/>
                    </a:cubicBezTo>
                    <a:cubicBezTo>
                      <a:pt x="7" y="5"/>
                      <a:pt x="11" y="4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12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53" name="Freeform 513">
                <a:extLst>
                  <a:ext uri="{FF2B5EF4-FFF2-40B4-BE49-F238E27FC236}">
                    <a16:creationId xmlns:a16="http://schemas.microsoft.com/office/drawing/2014/main" id="{918BEF86-982E-BB4E-B51C-CF0D781F02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9706" y="11040969"/>
                <a:ext cx="86262" cy="59105"/>
              </a:xfrm>
              <a:custGeom>
                <a:avLst/>
                <a:gdLst>
                  <a:gd name="T0" fmla="*/ 7 w 9"/>
                  <a:gd name="T1" fmla="*/ 3 h 6"/>
                  <a:gd name="T2" fmla="*/ 0 w 9"/>
                  <a:gd name="T3" fmla="*/ 1 h 6"/>
                  <a:gd name="T4" fmla="*/ 2 w 9"/>
                  <a:gd name="T5" fmla="*/ 2 h 6"/>
                  <a:gd name="T6" fmla="*/ 1 w 9"/>
                  <a:gd name="T7" fmla="*/ 5 h 6"/>
                  <a:gd name="T8" fmla="*/ 3 w 9"/>
                  <a:gd name="T9" fmla="*/ 5 h 6"/>
                  <a:gd name="T10" fmla="*/ 4 w 9"/>
                  <a:gd name="T11" fmla="*/ 5 h 6"/>
                  <a:gd name="T12" fmla="*/ 7 w 9"/>
                  <a:gd name="T13" fmla="*/ 3 h 6"/>
                  <a:gd name="T14" fmla="*/ 7 w 9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6">
                    <a:moveTo>
                      <a:pt x="7" y="3"/>
                    </a:moveTo>
                    <a:cubicBezTo>
                      <a:pt x="7" y="2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2"/>
                    </a:cubicBezTo>
                    <a:cubicBezTo>
                      <a:pt x="3" y="3"/>
                      <a:pt x="1" y="4"/>
                      <a:pt x="1" y="5"/>
                    </a:cubicBezTo>
                    <a:cubicBezTo>
                      <a:pt x="1" y="6"/>
                      <a:pt x="3" y="5"/>
                      <a:pt x="3" y="5"/>
                    </a:cubicBezTo>
                    <a:cubicBezTo>
                      <a:pt x="4" y="4"/>
                      <a:pt x="3" y="5"/>
                      <a:pt x="4" y="5"/>
                    </a:cubicBezTo>
                    <a:cubicBezTo>
                      <a:pt x="5" y="6"/>
                      <a:pt x="9" y="4"/>
                      <a:pt x="7" y="3"/>
                    </a:cubicBezTo>
                    <a:cubicBezTo>
                      <a:pt x="6" y="2"/>
                      <a:pt x="8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54" name="Freeform 514">
                <a:extLst>
                  <a:ext uri="{FF2B5EF4-FFF2-40B4-BE49-F238E27FC236}">
                    <a16:creationId xmlns:a16="http://schemas.microsoft.com/office/drawing/2014/main" id="{B281C6DB-B748-7D40-8A9A-2797F3AE49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9755" y="10965444"/>
                <a:ext cx="76308" cy="45973"/>
              </a:xfrm>
              <a:custGeom>
                <a:avLst/>
                <a:gdLst>
                  <a:gd name="T0" fmla="*/ 6 w 8"/>
                  <a:gd name="T1" fmla="*/ 0 h 5"/>
                  <a:gd name="T2" fmla="*/ 3 w 8"/>
                  <a:gd name="T3" fmla="*/ 1 h 5"/>
                  <a:gd name="T4" fmla="*/ 0 w 8"/>
                  <a:gd name="T5" fmla="*/ 1 h 5"/>
                  <a:gd name="T6" fmla="*/ 0 w 8"/>
                  <a:gd name="T7" fmla="*/ 3 h 5"/>
                  <a:gd name="T8" fmla="*/ 5 w 8"/>
                  <a:gd name="T9" fmla="*/ 2 h 5"/>
                  <a:gd name="T10" fmla="*/ 6 w 8"/>
                  <a:gd name="T11" fmla="*/ 0 h 5"/>
                  <a:gd name="T12" fmla="*/ 6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6" y="0"/>
                    </a:moveTo>
                    <a:cubicBezTo>
                      <a:pt x="5" y="0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1"/>
                    </a:cubicBezTo>
                    <a:cubicBezTo>
                      <a:pt x="1" y="0"/>
                      <a:pt x="0" y="4"/>
                      <a:pt x="0" y="3"/>
                    </a:cubicBezTo>
                    <a:cubicBezTo>
                      <a:pt x="1" y="5"/>
                      <a:pt x="4" y="3"/>
                      <a:pt x="5" y="2"/>
                    </a:cubicBezTo>
                    <a:cubicBezTo>
                      <a:pt x="6" y="2"/>
                      <a:pt x="8" y="0"/>
                      <a:pt x="6" y="0"/>
                    </a:cubicBezTo>
                    <a:cubicBezTo>
                      <a:pt x="5" y="0"/>
                      <a:pt x="8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55" name="Freeform 515">
                <a:extLst>
                  <a:ext uri="{FF2B5EF4-FFF2-40B4-BE49-F238E27FC236}">
                    <a16:creationId xmlns:a16="http://schemas.microsoft.com/office/drawing/2014/main" id="{0D8302DC-155A-8540-9BBA-4B71629636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9942" y="11001566"/>
                <a:ext cx="79625" cy="49258"/>
              </a:xfrm>
              <a:custGeom>
                <a:avLst/>
                <a:gdLst>
                  <a:gd name="T0" fmla="*/ 7 w 8"/>
                  <a:gd name="T1" fmla="*/ 4 h 5"/>
                  <a:gd name="T2" fmla="*/ 1 w 8"/>
                  <a:gd name="T3" fmla="*/ 1 h 5"/>
                  <a:gd name="T4" fmla="*/ 7 w 8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7" y="4"/>
                    </a:moveTo>
                    <a:cubicBezTo>
                      <a:pt x="6" y="3"/>
                      <a:pt x="0" y="0"/>
                      <a:pt x="1" y="1"/>
                    </a:cubicBezTo>
                    <a:cubicBezTo>
                      <a:pt x="2" y="2"/>
                      <a:pt x="8" y="5"/>
                      <a:pt x="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56" name="Freeform 516">
                <a:extLst>
                  <a:ext uri="{FF2B5EF4-FFF2-40B4-BE49-F238E27FC236}">
                    <a16:creationId xmlns:a16="http://schemas.microsoft.com/office/drawing/2014/main" id="{4497C030-B949-D94C-AB55-2E8424EBA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0034" y="10935888"/>
                <a:ext cx="29859" cy="29553"/>
              </a:xfrm>
              <a:custGeom>
                <a:avLst/>
                <a:gdLst>
                  <a:gd name="T0" fmla="*/ 2 w 3"/>
                  <a:gd name="T1" fmla="*/ 2 h 3"/>
                  <a:gd name="T2" fmla="*/ 0 w 3"/>
                  <a:gd name="T3" fmla="*/ 1 h 3"/>
                  <a:gd name="T4" fmla="*/ 2 w 3"/>
                  <a:gd name="T5" fmla="*/ 2 h 3"/>
                  <a:gd name="T6" fmla="*/ 2 w 3"/>
                  <a:gd name="T7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">
                    <a:moveTo>
                      <a:pt x="2" y="2"/>
                    </a:move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3" y="0"/>
                      <a:pt x="2" y="2"/>
                    </a:cubicBezTo>
                    <a:cubicBezTo>
                      <a:pt x="2" y="3"/>
                      <a:pt x="2" y="1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57" name="Freeform 517">
                <a:extLst>
                  <a:ext uri="{FF2B5EF4-FFF2-40B4-BE49-F238E27FC236}">
                    <a16:creationId xmlns:a16="http://schemas.microsoft.com/office/drawing/2014/main" id="{E58E4C47-2FDB-A44F-9E1B-57BDF654ED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0034" y="10857079"/>
                <a:ext cx="69672" cy="68959"/>
              </a:xfrm>
              <a:custGeom>
                <a:avLst/>
                <a:gdLst>
                  <a:gd name="T0" fmla="*/ 5 w 7"/>
                  <a:gd name="T1" fmla="*/ 2 h 7"/>
                  <a:gd name="T2" fmla="*/ 4 w 7"/>
                  <a:gd name="T3" fmla="*/ 0 h 7"/>
                  <a:gd name="T4" fmla="*/ 2 w 7"/>
                  <a:gd name="T5" fmla="*/ 1 h 7"/>
                  <a:gd name="T6" fmla="*/ 0 w 7"/>
                  <a:gd name="T7" fmla="*/ 1 h 7"/>
                  <a:gd name="T8" fmla="*/ 2 w 7"/>
                  <a:gd name="T9" fmla="*/ 4 h 7"/>
                  <a:gd name="T10" fmla="*/ 0 w 7"/>
                  <a:gd name="T11" fmla="*/ 6 h 7"/>
                  <a:gd name="T12" fmla="*/ 3 w 7"/>
                  <a:gd name="T13" fmla="*/ 5 h 7"/>
                  <a:gd name="T14" fmla="*/ 4 w 7"/>
                  <a:gd name="T15" fmla="*/ 2 h 7"/>
                  <a:gd name="T16" fmla="*/ 4 w 7"/>
                  <a:gd name="T17" fmla="*/ 4 h 7"/>
                  <a:gd name="T18" fmla="*/ 6 w 7"/>
                  <a:gd name="T19" fmla="*/ 2 h 7"/>
                  <a:gd name="T20" fmla="*/ 5 w 7"/>
                  <a:gd name="T21" fmla="*/ 2 h 7"/>
                  <a:gd name="T22" fmla="*/ 5 w 7"/>
                  <a:gd name="T23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" h="7">
                    <a:moveTo>
                      <a:pt x="5" y="2"/>
                    </a:moveTo>
                    <a:cubicBezTo>
                      <a:pt x="5" y="1"/>
                      <a:pt x="4" y="1"/>
                      <a:pt x="4" y="0"/>
                    </a:cubicBezTo>
                    <a:cubicBezTo>
                      <a:pt x="3" y="0"/>
                      <a:pt x="1" y="0"/>
                      <a:pt x="2" y="1"/>
                    </a:cubicBezTo>
                    <a:cubicBezTo>
                      <a:pt x="4" y="3"/>
                      <a:pt x="1" y="2"/>
                      <a:pt x="0" y="1"/>
                    </a:cubicBezTo>
                    <a:cubicBezTo>
                      <a:pt x="1" y="3"/>
                      <a:pt x="2" y="3"/>
                      <a:pt x="2" y="4"/>
                    </a:cubicBezTo>
                    <a:cubicBezTo>
                      <a:pt x="3" y="6"/>
                      <a:pt x="1" y="5"/>
                      <a:pt x="0" y="6"/>
                    </a:cubicBezTo>
                    <a:cubicBezTo>
                      <a:pt x="0" y="7"/>
                      <a:pt x="4" y="6"/>
                      <a:pt x="3" y="5"/>
                    </a:cubicBezTo>
                    <a:cubicBezTo>
                      <a:pt x="3" y="5"/>
                      <a:pt x="4" y="3"/>
                      <a:pt x="4" y="2"/>
                    </a:cubicBezTo>
                    <a:cubicBezTo>
                      <a:pt x="4" y="2"/>
                      <a:pt x="4" y="3"/>
                      <a:pt x="4" y="4"/>
                    </a:cubicBezTo>
                    <a:cubicBezTo>
                      <a:pt x="4" y="3"/>
                      <a:pt x="6" y="2"/>
                      <a:pt x="6" y="2"/>
                    </a:cubicBezTo>
                    <a:cubicBezTo>
                      <a:pt x="6" y="2"/>
                      <a:pt x="6" y="2"/>
                      <a:pt x="5" y="2"/>
                    </a:cubicBezTo>
                    <a:cubicBezTo>
                      <a:pt x="5" y="1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58" name="Freeform 518">
                <a:extLst>
                  <a:ext uri="{FF2B5EF4-FFF2-40B4-BE49-F238E27FC236}">
                    <a16:creationId xmlns:a16="http://schemas.microsoft.com/office/drawing/2014/main" id="{57158001-24AD-6A4D-B212-C541A1E90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0080" y="10732297"/>
                <a:ext cx="49766" cy="105079"/>
              </a:xfrm>
              <a:custGeom>
                <a:avLst/>
                <a:gdLst>
                  <a:gd name="T0" fmla="*/ 5 w 5"/>
                  <a:gd name="T1" fmla="*/ 7 h 11"/>
                  <a:gd name="T2" fmla="*/ 2 w 5"/>
                  <a:gd name="T3" fmla="*/ 2 h 11"/>
                  <a:gd name="T4" fmla="*/ 1 w 5"/>
                  <a:gd name="T5" fmla="*/ 6 h 11"/>
                  <a:gd name="T6" fmla="*/ 0 w 5"/>
                  <a:gd name="T7" fmla="*/ 9 h 11"/>
                  <a:gd name="T8" fmla="*/ 2 w 5"/>
                  <a:gd name="T9" fmla="*/ 7 h 11"/>
                  <a:gd name="T10" fmla="*/ 5 w 5"/>
                  <a:gd name="T11" fmla="*/ 7 h 11"/>
                  <a:gd name="T12" fmla="*/ 5 w 5"/>
                  <a:gd name="T13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1">
                    <a:moveTo>
                      <a:pt x="5" y="7"/>
                    </a:moveTo>
                    <a:cubicBezTo>
                      <a:pt x="5" y="6"/>
                      <a:pt x="4" y="0"/>
                      <a:pt x="2" y="2"/>
                    </a:cubicBezTo>
                    <a:cubicBezTo>
                      <a:pt x="2" y="3"/>
                      <a:pt x="3" y="6"/>
                      <a:pt x="1" y="6"/>
                    </a:cubicBezTo>
                    <a:cubicBezTo>
                      <a:pt x="0" y="6"/>
                      <a:pt x="0" y="7"/>
                      <a:pt x="0" y="9"/>
                    </a:cubicBezTo>
                    <a:cubicBezTo>
                      <a:pt x="1" y="9"/>
                      <a:pt x="2" y="7"/>
                      <a:pt x="2" y="7"/>
                    </a:cubicBezTo>
                    <a:cubicBezTo>
                      <a:pt x="1" y="7"/>
                      <a:pt x="5" y="11"/>
                      <a:pt x="5" y="7"/>
                    </a:cubicBezTo>
                    <a:cubicBezTo>
                      <a:pt x="5" y="6"/>
                      <a:pt x="5" y="8"/>
                      <a:pt x="5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59" name="Freeform 519">
                <a:extLst>
                  <a:ext uri="{FF2B5EF4-FFF2-40B4-BE49-F238E27FC236}">
                    <a16:creationId xmlns:a16="http://schemas.microsoft.com/office/drawing/2014/main" id="{6362322C-84A8-7746-84D2-8E28D47CCE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0129" y="10817674"/>
                <a:ext cx="29859" cy="59105"/>
              </a:xfrm>
              <a:custGeom>
                <a:avLst/>
                <a:gdLst>
                  <a:gd name="T0" fmla="*/ 3 w 3"/>
                  <a:gd name="T1" fmla="*/ 2 h 6"/>
                  <a:gd name="T2" fmla="*/ 1 w 3"/>
                  <a:gd name="T3" fmla="*/ 6 h 6"/>
                  <a:gd name="T4" fmla="*/ 3 w 3"/>
                  <a:gd name="T5" fmla="*/ 2 h 6"/>
                  <a:gd name="T6" fmla="*/ 3 w 3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6">
                    <a:moveTo>
                      <a:pt x="3" y="2"/>
                    </a:moveTo>
                    <a:cubicBezTo>
                      <a:pt x="2" y="0"/>
                      <a:pt x="0" y="5"/>
                      <a:pt x="1" y="6"/>
                    </a:cubicBezTo>
                    <a:cubicBezTo>
                      <a:pt x="0" y="5"/>
                      <a:pt x="3" y="3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0" name="Freeform 520">
                <a:extLst>
                  <a:ext uri="{FF2B5EF4-FFF2-40B4-BE49-F238E27FC236}">
                    <a16:creationId xmlns:a16="http://schemas.microsoft.com/office/drawing/2014/main" id="{8E301AC9-0770-7747-988C-D93B93366B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0129" y="10692891"/>
                <a:ext cx="49766" cy="68959"/>
              </a:xfrm>
              <a:custGeom>
                <a:avLst/>
                <a:gdLst>
                  <a:gd name="T0" fmla="*/ 4 w 5"/>
                  <a:gd name="T1" fmla="*/ 2 h 7"/>
                  <a:gd name="T2" fmla="*/ 3 w 5"/>
                  <a:gd name="T3" fmla="*/ 0 h 7"/>
                  <a:gd name="T4" fmla="*/ 2 w 5"/>
                  <a:gd name="T5" fmla="*/ 3 h 7"/>
                  <a:gd name="T6" fmla="*/ 1 w 5"/>
                  <a:gd name="T7" fmla="*/ 2 h 7"/>
                  <a:gd name="T8" fmla="*/ 0 w 5"/>
                  <a:gd name="T9" fmla="*/ 5 h 7"/>
                  <a:gd name="T10" fmla="*/ 2 w 5"/>
                  <a:gd name="T11" fmla="*/ 7 h 7"/>
                  <a:gd name="T12" fmla="*/ 5 w 5"/>
                  <a:gd name="T13" fmla="*/ 5 h 7"/>
                  <a:gd name="T14" fmla="*/ 4 w 5"/>
                  <a:gd name="T15" fmla="*/ 2 h 7"/>
                  <a:gd name="T16" fmla="*/ 4 w 5"/>
                  <a:gd name="T1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2"/>
                    </a:moveTo>
                    <a:cubicBezTo>
                      <a:pt x="3" y="3"/>
                      <a:pt x="3" y="0"/>
                      <a:pt x="3" y="0"/>
                    </a:cubicBezTo>
                    <a:cubicBezTo>
                      <a:pt x="3" y="0"/>
                      <a:pt x="3" y="3"/>
                      <a:pt x="2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2" y="2"/>
                      <a:pt x="0" y="5"/>
                      <a:pt x="0" y="5"/>
                    </a:cubicBezTo>
                    <a:cubicBezTo>
                      <a:pt x="0" y="4"/>
                      <a:pt x="4" y="5"/>
                      <a:pt x="2" y="7"/>
                    </a:cubicBezTo>
                    <a:cubicBezTo>
                      <a:pt x="3" y="6"/>
                      <a:pt x="5" y="6"/>
                      <a:pt x="5" y="5"/>
                    </a:cubicBezTo>
                    <a:cubicBezTo>
                      <a:pt x="5" y="4"/>
                      <a:pt x="4" y="1"/>
                      <a:pt x="4" y="2"/>
                    </a:cubicBezTo>
                    <a:cubicBezTo>
                      <a:pt x="3" y="3"/>
                      <a:pt x="4" y="1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1" name="Freeform 521">
                <a:extLst>
                  <a:ext uri="{FF2B5EF4-FFF2-40B4-BE49-F238E27FC236}">
                    <a16:creationId xmlns:a16="http://schemas.microsoft.com/office/drawing/2014/main" id="{0E38266E-2CF6-FE41-953A-EE5E487F11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9896" y="10502432"/>
                <a:ext cx="49766" cy="45973"/>
              </a:xfrm>
              <a:custGeom>
                <a:avLst/>
                <a:gdLst>
                  <a:gd name="T0" fmla="*/ 3 w 5"/>
                  <a:gd name="T1" fmla="*/ 4 h 5"/>
                  <a:gd name="T2" fmla="*/ 3 w 5"/>
                  <a:gd name="T3" fmla="*/ 0 h 5"/>
                  <a:gd name="T4" fmla="*/ 0 w 5"/>
                  <a:gd name="T5" fmla="*/ 0 h 5"/>
                  <a:gd name="T6" fmla="*/ 2 w 5"/>
                  <a:gd name="T7" fmla="*/ 1 h 5"/>
                  <a:gd name="T8" fmla="*/ 3 w 5"/>
                  <a:gd name="T9" fmla="*/ 4 h 5"/>
                  <a:gd name="T10" fmla="*/ 3 w 5"/>
                  <a:gd name="T11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5" y="2"/>
                      <a:pt x="2" y="2"/>
                      <a:pt x="3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0"/>
                      <a:pt x="2" y="1"/>
                      <a:pt x="2" y="1"/>
                    </a:cubicBezTo>
                    <a:cubicBezTo>
                      <a:pt x="2" y="2"/>
                      <a:pt x="3" y="4"/>
                      <a:pt x="3" y="4"/>
                    </a:cubicBezTo>
                    <a:cubicBezTo>
                      <a:pt x="4" y="3"/>
                      <a:pt x="2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2" name="Freeform 522">
                <a:extLst>
                  <a:ext uri="{FF2B5EF4-FFF2-40B4-BE49-F238E27FC236}">
                    <a16:creationId xmlns:a16="http://schemas.microsoft.com/office/drawing/2014/main" id="{6A44A0B0-18BF-DA45-832B-171FDB1274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9849" y="10328394"/>
                <a:ext cx="59717" cy="105079"/>
              </a:xfrm>
              <a:custGeom>
                <a:avLst/>
                <a:gdLst>
                  <a:gd name="T0" fmla="*/ 3 w 6"/>
                  <a:gd name="T1" fmla="*/ 10 h 11"/>
                  <a:gd name="T2" fmla="*/ 0 w 6"/>
                  <a:gd name="T3" fmla="*/ 9 h 11"/>
                  <a:gd name="T4" fmla="*/ 1 w 6"/>
                  <a:gd name="T5" fmla="*/ 2 h 11"/>
                  <a:gd name="T6" fmla="*/ 4 w 6"/>
                  <a:gd name="T7" fmla="*/ 3 h 11"/>
                  <a:gd name="T8" fmla="*/ 3 w 6"/>
                  <a:gd name="T9" fmla="*/ 10 h 11"/>
                  <a:gd name="T10" fmla="*/ 3 w 6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3" y="10"/>
                    </a:moveTo>
                    <a:cubicBezTo>
                      <a:pt x="1" y="11"/>
                      <a:pt x="0" y="11"/>
                      <a:pt x="0" y="9"/>
                    </a:cubicBezTo>
                    <a:cubicBezTo>
                      <a:pt x="1" y="7"/>
                      <a:pt x="1" y="4"/>
                      <a:pt x="1" y="2"/>
                    </a:cubicBezTo>
                    <a:cubicBezTo>
                      <a:pt x="1" y="0"/>
                      <a:pt x="5" y="0"/>
                      <a:pt x="4" y="3"/>
                    </a:cubicBezTo>
                    <a:cubicBezTo>
                      <a:pt x="4" y="5"/>
                      <a:pt x="6" y="8"/>
                      <a:pt x="3" y="10"/>
                    </a:cubicBezTo>
                    <a:cubicBezTo>
                      <a:pt x="2" y="10"/>
                      <a:pt x="4" y="9"/>
                      <a:pt x="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3" name="Freeform 523">
                <a:extLst>
                  <a:ext uri="{FF2B5EF4-FFF2-40B4-BE49-F238E27FC236}">
                    <a16:creationId xmlns:a16="http://schemas.microsoft.com/office/drawing/2014/main" id="{F7D9FB38-715E-8A4F-9966-E8E8CA039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65593" y="7596303"/>
                <a:ext cx="46449" cy="39406"/>
              </a:xfrm>
              <a:custGeom>
                <a:avLst/>
                <a:gdLst>
                  <a:gd name="T0" fmla="*/ 3 w 5"/>
                  <a:gd name="T1" fmla="*/ 3 h 4"/>
                  <a:gd name="T2" fmla="*/ 1 w 5"/>
                  <a:gd name="T3" fmla="*/ 1 h 4"/>
                  <a:gd name="T4" fmla="*/ 3 w 5"/>
                  <a:gd name="T5" fmla="*/ 3 h 4"/>
                  <a:gd name="T6" fmla="*/ 3 w 5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3" y="3"/>
                    </a:moveTo>
                    <a:cubicBezTo>
                      <a:pt x="2" y="4"/>
                      <a:pt x="0" y="3"/>
                      <a:pt x="1" y="1"/>
                    </a:cubicBezTo>
                    <a:cubicBezTo>
                      <a:pt x="1" y="0"/>
                      <a:pt x="5" y="2"/>
                      <a:pt x="3" y="3"/>
                    </a:cubicBezTo>
                    <a:cubicBezTo>
                      <a:pt x="2" y="4"/>
                      <a:pt x="5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4" name="Freeform 524">
                <a:extLst>
                  <a:ext uri="{FF2B5EF4-FFF2-40B4-BE49-F238E27FC236}">
                    <a16:creationId xmlns:a16="http://schemas.microsoft.com/office/drawing/2014/main" id="{CD07CE48-2484-704B-80EC-0E19F5A32F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3630" y="7655412"/>
                <a:ext cx="56400" cy="75528"/>
              </a:xfrm>
              <a:custGeom>
                <a:avLst/>
                <a:gdLst>
                  <a:gd name="T0" fmla="*/ 1 w 6"/>
                  <a:gd name="T1" fmla="*/ 5 h 8"/>
                  <a:gd name="T2" fmla="*/ 2 w 6"/>
                  <a:gd name="T3" fmla="*/ 4 h 8"/>
                  <a:gd name="T4" fmla="*/ 4 w 6"/>
                  <a:gd name="T5" fmla="*/ 2 h 8"/>
                  <a:gd name="T6" fmla="*/ 1 w 6"/>
                  <a:gd name="T7" fmla="*/ 5 h 8"/>
                  <a:gd name="T8" fmla="*/ 1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1" y="5"/>
                    </a:moveTo>
                    <a:cubicBezTo>
                      <a:pt x="0" y="4"/>
                      <a:pt x="2" y="4"/>
                      <a:pt x="2" y="4"/>
                    </a:cubicBezTo>
                    <a:cubicBezTo>
                      <a:pt x="3" y="4"/>
                      <a:pt x="3" y="0"/>
                      <a:pt x="4" y="2"/>
                    </a:cubicBezTo>
                    <a:cubicBezTo>
                      <a:pt x="6" y="4"/>
                      <a:pt x="2" y="8"/>
                      <a:pt x="1" y="5"/>
                    </a:cubicBezTo>
                    <a:cubicBezTo>
                      <a:pt x="0" y="4"/>
                      <a:pt x="1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5" name="Freeform 525">
                <a:extLst>
                  <a:ext uri="{FF2B5EF4-FFF2-40B4-BE49-F238E27FC236}">
                    <a16:creationId xmlns:a16="http://schemas.microsoft.com/office/drawing/2014/main" id="{F198D2A3-51A0-9C4E-9BDF-C18D2D1491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17788" y="8177531"/>
                <a:ext cx="136027" cy="124782"/>
              </a:xfrm>
              <a:custGeom>
                <a:avLst/>
                <a:gdLst>
                  <a:gd name="T0" fmla="*/ 12 w 14"/>
                  <a:gd name="T1" fmla="*/ 4 h 13"/>
                  <a:gd name="T2" fmla="*/ 10 w 14"/>
                  <a:gd name="T3" fmla="*/ 3 h 13"/>
                  <a:gd name="T4" fmla="*/ 6 w 14"/>
                  <a:gd name="T5" fmla="*/ 1 h 13"/>
                  <a:gd name="T6" fmla="*/ 2 w 14"/>
                  <a:gd name="T7" fmla="*/ 1 h 13"/>
                  <a:gd name="T8" fmla="*/ 1 w 14"/>
                  <a:gd name="T9" fmla="*/ 2 h 13"/>
                  <a:gd name="T10" fmla="*/ 2 w 14"/>
                  <a:gd name="T11" fmla="*/ 4 h 13"/>
                  <a:gd name="T12" fmla="*/ 1 w 14"/>
                  <a:gd name="T13" fmla="*/ 7 h 13"/>
                  <a:gd name="T14" fmla="*/ 2 w 14"/>
                  <a:gd name="T15" fmla="*/ 10 h 13"/>
                  <a:gd name="T16" fmla="*/ 4 w 14"/>
                  <a:gd name="T17" fmla="*/ 10 h 13"/>
                  <a:gd name="T18" fmla="*/ 7 w 14"/>
                  <a:gd name="T19" fmla="*/ 12 h 13"/>
                  <a:gd name="T20" fmla="*/ 10 w 14"/>
                  <a:gd name="T21" fmla="*/ 10 h 13"/>
                  <a:gd name="T22" fmla="*/ 12 w 14"/>
                  <a:gd name="T23" fmla="*/ 4 h 13"/>
                  <a:gd name="T24" fmla="*/ 12 w 14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" h="13">
                    <a:moveTo>
                      <a:pt x="12" y="4"/>
                    </a:moveTo>
                    <a:cubicBezTo>
                      <a:pt x="12" y="3"/>
                      <a:pt x="11" y="3"/>
                      <a:pt x="10" y="3"/>
                    </a:cubicBezTo>
                    <a:cubicBezTo>
                      <a:pt x="8" y="2"/>
                      <a:pt x="8" y="1"/>
                      <a:pt x="6" y="1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2" y="1"/>
                      <a:pt x="2" y="2"/>
                      <a:pt x="1" y="2"/>
                    </a:cubicBezTo>
                    <a:cubicBezTo>
                      <a:pt x="0" y="4"/>
                      <a:pt x="1" y="3"/>
                      <a:pt x="2" y="4"/>
                    </a:cubicBezTo>
                    <a:cubicBezTo>
                      <a:pt x="2" y="4"/>
                      <a:pt x="1" y="7"/>
                      <a:pt x="1" y="7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3" y="11"/>
                      <a:pt x="3" y="10"/>
                      <a:pt x="4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3"/>
                      <a:pt x="8" y="11"/>
                      <a:pt x="10" y="10"/>
                    </a:cubicBezTo>
                    <a:cubicBezTo>
                      <a:pt x="12" y="8"/>
                      <a:pt x="14" y="7"/>
                      <a:pt x="12" y="4"/>
                    </a:cubicBezTo>
                    <a:cubicBezTo>
                      <a:pt x="12" y="2"/>
                      <a:pt x="14" y="8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6" name="Freeform 614">
                <a:extLst>
                  <a:ext uri="{FF2B5EF4-FFF2-40B4-BE49-F238E27FC236}">
                    <a16:creationId xmlns:a16="http://schemas.microsoft.com/office/drawing/2014/main" id="{12E0927A-2EA5-DB45-8FED-FF065B7206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8113" y="9701195"/>
                <a:ext cx="99532" cy="85381"/>
              </a:xfrm>
              <a:custGeom>
                <a:avLst/>
                <a:gdLst>
                  <a:gd name="T0" fmla="*/ 4 w 10"/>
                  <a:gd name="T1" fmla="*/ 4 h 9"/>
                  <a:gd name="T2" fmla="*/ 0 w 10"/>
                  <a:gd name="T3" fmla="*/ 8 h 9"/>
                  <a:gd name="T4" fmla="*/ 2 w 10"/>
                  <a:gd name="T5" fmla="*/ 8 h 9"/>
                  <a:gd name="T6" fmla="*/ 5 w 10"/>
                  <a:gd name="T7" fmla="*/ 5 h 9"/>
                  <a:gd name="T8" fmla="*/ 8 w 10"/>
                  <a:gd name="T9" fmla="*/ 0 h 9"/>
                  <a:gd name="T10" fmla="*/ 4 w 10"/>
                  <a:gd name="T11" fmla="*/ 4 h 9"/>
                  <a:gd name="T12" fmla="*/ 4 w 10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9">
                    <a:moveTo>
                      <a:pt x="4" y="4"/>
                    </a:moveTo>
                    <a:cubicBezTo>
                      <a:pt x="4" y="5"/>
                      <a:pt x="1" y="7"/>
                      <a:pt x="0" y="8"/>
                    </a:cubicBezTo>
                    <a:cubicBezTo>
                      <a:pt x="0" y="9"/>
                      <a:pt x="2" y="8"/>
                      <a:pt x="2" y="8"/>
                    </a:cubicBezTo>
                    <a:cubicBezTo>
                      <a:pt x="3" y="7"/>
                      <a:pt x="4" y="6"/>
                      <a:pt x="5" y="5"/>
                    </a:cubicBezTo>
                    <a:cubicBezTo>
                      <a:pt x="6" y="4"/>
                      <a:pt x="10" y="0"/>
                      <a:pt x="8" y="0"/>
                    </a:cubicBezTo>
                    <a:cubicBezTo>
                      <a:pt x="7" y="0"/>
                      <a:pt x="4" y="3"/>
                      <a:pt x="4" y="4"/>
                    </a:cubicBezTo>
                    <a:cubicBezTo>
                      <a:pt x="4" y="5"/>
                      <a:pt x="4" y="3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7" name="Freeform 616">
                <a:extLst>
                  <a:ext uri="{FF2B5EF4-FFF2-40B4-BE49-F238E27FC236}">
                    <a16:creationId xmlns:a16="http://schemas.microsoft.com/office/drawing/2014/main" id="{EDA561C8-FCF0-A748-B2DB-64D28DB6EF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1901" y="11001561"/>
                <a:ext cx="175842" cy="154337"/>
              </a:xfrm>
              <a:custGeom>
                <a:avLst/>
                <a:gdLst>
                  <a:gd name="T0" fmla="*/ 17 w 18"/>
                  <a:gd name="T1" fmla="*/ 14 h 16"/>
                  <a:gd name="T2" fmla="*/ 8 w 18"/>
                  <a:gd name="T3" fmla="*/ 9 h 16"/>
                  <a:gd name="T4" fmla="*/ 4 w 18"/>
                  <a:gd name="T5" fmla="*/ 5 h 16"/>
                  <a:gd name="T6" fmla="*/ 1 w 18"/>
                  <a:gd name="T7" fmla="*/ 3 h 16"/>
                  <a:gd name="T8" fmla="*/ 2 w 18"/>
                  <a:gd name="T9" fmla="*/ 2 h 16"/>
                  <a:gd name="T10" fmla="*/ 0 w 18"/>
                  <a:gd name="T11" fmla="*/ 0 h 16"/>
                  <a:gd name="T12" fmla="*/ 0 w 18"/>
                  <a:gd name="T13" fmla="*/ 14 h 16"/>
                  <a:gd name="T14" fmla="*/ 7 w 18"/>
                  <a:gd name="T15" fmla="*/ 15 h 16"/>
                  <a:gd name="T16" fmla="*/ 10 w 18"/>
                  <a:gd name="T17" fmla="*/ 16 h 16"/>
                  <a:gd name="T18" fmla="*/ 13 w 18"/>
                  <a:gd name="T19" fmla="*/ 15 h 16"/>
                  <a:gd name="T20" fmla="*/ 18 w 18"/>
                  <a:gd name="T21" fmla="*/ 14 h 16"/>
                  <a:gd name="T22" fmla="*/ 17 w 18"/>
                  <a:gd name="T23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" h="16">
                    <a:moveTo>
                      <a:pt x="17" y="14"/>
                    </a:moveTo>
                    <a:cubicBezTo>
                      <a:pt x="13" y="14"/>
                      <a:pt x="11" y="11"/>
                      <a:pt x="8" y="9"/>
                    </a:cubicBezTo>
                    <a:cubicBezTo>
                      <a:pt x="7" y="7"/>
                      <a:pt x="5" y="6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1" y="3"/>
                      <a:pt x="2" y="3"/>
                      <a:pt x="2" y="2"/>
                    </a:cubicBezTo>
                    <a:cubicBezTo>
                      <a:pt x="3" y="2"/>
                      <a:pt x="1" y="0"/>
                      <a:pt x="0" y="0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5"/>
                      <a:pt x="6" y="15"/>
                      <a:pt x="7" y="15"/>
                    </a:cubicBezTo>
                    <a:cubicBezTo>
                      <a:pt x="8" y="15"/>
                      <a:pt x="9" y="15"/>
                      <a:pt x="10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4" y="15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7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8" name="Freeform 617">
                <a:extLst>
                  <a:ext uri="{FF2B5EF4-FFF2-40B4-BE49-F238E27FC236}">
                    <a16:creationId xmlns:a16="http://schemas.microsoft.com/office/drawing/2014/main" id="{3EE1E00B-7692-294F-A12F-8407019CC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6111" y="10981863"/>
                <a:ext cx="291962" cy="223294"/>
              </a:xfrm>
              <a:custGeom>
                <a:avLst/>
                <a:gdLst>
                  <a:gd name="T0" fmla="*/ 19 w 30"/>
                  <a:gd name="T1" fmla="*/ 17 h 23"/>
                  <a:gd name="T2" fmla="*/ 19 w 30"/>
                  <a:gd name="T3" fmla="*/ 7 h 23"/>
                  <a:gd name="T4" fmla="*/ 19 w 30"/>
                  <a:gd name="T5" fmla="*/ 3 h 23"/>
                  <a:gd name="T6" fmla="*/ 15 w 30"/>
                  <a:gd name="T7" fmla="*/ 1 h 23"/>
                  <a:gd name="T8" fmla="*/ 12 w 30"/>
                  <a:gd name="T9" fmla="*/ 3 h 23"/>
                  <a:gd name="T10" fmla="*/ 13 w 30"/>
                  <a:gd name="T11" fmla="*/ 6 h 23"/>
                  <a:gd name="T12" fmla="*/ 15 w 30"/>
                  <a:gd name="T13" fmla="*/ 6 h 23"/>
                  <a:gd name="T14" fmla="*/ 14 w 30"/>
                  <a:gd name="T15" fmla="*/ 8 h 23"/>
                  <a:gd name="T16" fmla="*/ 13 w 30"/>
                  <a:gd name="T17" fmla="*/ 11 h 23"/>
                  <a:gd name="T18" fmla="*/ 16 w 30"/>
                  <a:gd name="T19" fmla="*/ 13 h 23"/>
                  <a:gd name="T20" fmla="*/ 12 w 30"/>
                  <a:gd name="T21" fmla="*/ 13 h 23"/>
                  <a:gd name="T22" fmla="*/ 9 w 30"/>
                  <a:gd name="T23" fmla="*/ 12 h 23"/>
                  <a:gd name="T24" fmla="*/ 10 w 30"/>
                  <a:gd name="T25" fmla="*/ 12 h 23"/>
                  <a:gd name="T26" fmla="*/ 10 w 30"/>
                  <a:gd name="T27" fmla="*/ 9 h 23"/>
                  <a:gd name="T28" fmla="*/ 8 w 30"/>
                  <a:gd name="T29" fmla="*/ 11 h 23"/>
                  <a:gd name="T30" fmla="*/ 5 w 30"/>
                  <a:gd name="T31" fmla="*/ 11 h 23"/>
                  <a:gd name="T32" fmla="*/ 0 w 30"/>
                  <a:gd name="T33" fmla="*/ 12 h 23"/>
                  <a:gd name="T34" fmla="*/ 2 w 30"/>
                  <a:gd name="T35" fmla="*/ 12 h 23"/>
                  <a:gd name="T36" fmla="*/ 3 w 30"/>
                  <a:gd name="T37" fmla="*/ 12 h 23"/>
                  <a:gd name="T38" fmla="*/ 5 w 30"/>
                  <a:gd name="T39" fmla="*/ 12 h 23"/>
                  <a:gd name="T40" fmla="*/ 6 w 30"/>
                  <a:gd name="T41" fmla="*/ 13 h 23"/>
                  <a:gd name="T42" fmla="*/ 4 w 30"/>
                  <a:gd name="T43" fmla="*/ 15 h 23"/>
                  <a:gd name="T44" fmla="*/ 6 w 30"/>
                  <a:gd name="T45" fmla="*/ 15 h 23"/>
                  <a:gd name="T46" fmla="*/ 8 w 30"/>
                  <a:gd name="T47" fmla="*/ 16 h 23"/>
                  <a:gd name="T48" fmla="*/ 7 w 30"/>
                  <a:gd name="T49" fmla="*/ 16 h 23"/>
                  <a:gd name="T50" fmla="*/ 10 w 30"/>
                  <a:gd name="T51" fmla="*/ 17 h 23"/>
                  <a:gd name="T52" fmla="*/ 12 w 30"/>
                  <a:gd name="T53" fmla="*/ 17 h 23"/>
                  <a:gd name="T54" fmla="*/ 17 w 30"/>
                  <a:gd name="T55" fmla="*/ 21 h 23"/>
                  <a:gd name="T56" fmla="*/ 16 w 30"/>
                  <a:gd name="T57" fmla="*/ 20 h 23"/>
                  <a:gd name="T58" fmla="*/ 23 w 30"/>
                  <a:gd name="T59" fmla="*/ 23 h 23"/>
                  <a:gd name="T60" fmla="*/ 19 w 30"/>
                  <a:gd name="T61" fmla="*/ 18 h 23"/>
                  <a:gd name="T62" fmla="*/ 24 w 30"/>
                  <a:gd name="T63" fmla="*/ 19 h 23"/>
                  <a:gd name="T64" fmla="*/ 30 w 30"/>
                  <a:gd name="T65" fmla="*/ 18 h 23"/>
                  <a:gd name="T66" fmla="*/ 19 w 30"/>
                  <a:gd name="T6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0" h="23">
                    <a:moveTo>
                      <a:pt x="19" y="17"/>
                    </a:moveTo>
                    <a:cubicBezTo>
                      <a:pt x="19" y="13"/>
                      <a:pt x="19" y="10"/>
                      <a:pt x="19" y="7"/>
                    </a:cubicBezTo>
                    <a:cubicBezTo>
                      <a:pt x="19" y="6"/>
                      <a:pt x="19" y="4"/>
                      <a:pt x="19" y="3"/>
                    </a:cubicBezTo>
                    <a:cubicBezTo>
                      <a:pt x="19" y="2"/>
                      <a:pt x="16" y="0"/>
                      <a:pt x="15" y="1"/>
                    </a:cubicBezTo>
                    <a:cubicBezTo>
                      <a:pt x="14" y="2"/>
                      <a:pt x="12" y="1"/>
                      <a:pt x="12" y="3"/>
                    </a:cubicBezTo>
                    <a:cubicBezTo>
                      <a:pt x="11" y="5"/>
                      <a:pt x="9" y="7"/>
                      <a:pt x="13" y="6"/>
                    </a:cubicBezTo>
                    <a:cubicBezTo>
                      <a:pt x="13" y="6"/>
                      <a:pt x="15" y="6"/>
                      <a:pt x="15" y="6"/>
                    </a:cubicBezTo>
                    <a:cubicBezTo>
                      <a:pt x="16" y="6"/>
                      <a:pt x="14" y="8"/>
                      <a:pt x="14" y="8"/>
                    </a:cubicBezTo>
                    <a:cubicBezTo>
                      <a:pt x="13" y="8"/>
                      <a:pt x="11" y="10"/>
                      <a:pt x="13" y="11"/>
                    </a:cubicBezTo>
                    <a:cubicBezTo>
                      <a:pt x="13" y="12"/>
                      <a:pt x="16" y="12"/>
                      <a:pt x="16" y="13"/>
                    </a:cubicBezTo>
                    <a:cubicBezTo>
                      <a:pt x="16" y="13"/>
                      <a:pt x="12" y="13"/>
                      <a:pt x="12" y="13"/>
                    </a:cubicBezTo>
                    <a:cubicBezTo>
                      <a:pt x="11" y="13"/>
                      <a:pt x="9" y="12"/>
                      <a:pt x="9" y="12"/>
                    </a:cubicBezTo>
                    <a:cubicBezTo>
                      <a:pt x="9" y="12"/>
                      <a:pt x="10" y="13"/>
                      <a:pt x="10" y="12"/>
                    </a:cubicBezTo>
                    <a:cubicBezTo>
                      <a:pt x="10" y="11"/>
                      <a:pt x="11" y="10"/>
                      <a:pt x="10" y="9"/>
                    </a:cubicBezTo>
                    <a:cubicBezTo>
                      <a:pt x="10" y="9"/>
                      <a:pt x="8" y="11"/>
                      <a:pt x="8" y="11"/>
                    </a:cubicBezTo>
                    <a:cubicBezTo>
                      <a:pt x="7" y="12"/>
                      <a:pt x="6" y="11"/>
                      <a:pt x="5" y="11"/>
                    </a:cubicBezTo>
                    <a:cubicBezTo>
                      <a:pt x="4" y="11"/>
                      <a:pt x="0" y="10"/>
                      <a:pt x="0" y="12"/>
                    </a:cubicBezTo>
                    <a:cubicBezTo>
                      <a:pt x="0" y="13"/>
                      <a:pt x="2" y="12"/>
                      <a:pt x="2" y="12"/>
                    </a:cubicBezTo>
                    <a:cubicBezTo>
                      <a:pt x="3" y="11"/>
                      <a:pt x="2" y="12"/>
                      <a:pt x="3" y="12"/>
                    </a:cubicBezTo>
                    <a:cubicBezTo>
                      <a:pt x="4" y="13"/>
                      <a:pt x="4" y="11"/>
                      <a:pt x="5" y="12"/>
                    </a:cubicBezTo>
                    <a:cubicBezTo>
                      <a:pt x="5" y="12"/>
                      <a:pt x="6" y="13"/>
                      <a:pt x="6" y="13"/>
                    </a:cubicBezTo>
                    <a:cubicBezTo>
                      <a:pt x="6" y="13"/>
                      <a:pt x="2" y="14"/>
                      <a:pt x="4" y="15"/>
                    </a:cubicBezTo>
                    <a:cubicBezTo>
                      <a:pt x="5" y="16"/>
                      <a:pt x="6" y="14"/>
                      <a:pt x="6" y="15"/>
                    </a:cubicBezTo>
                    <a:cubicBezTo>
                      <a:pt x="7" y="15"/>
                      <a:pt x="8" y="16"/>
                      <a:pt x="8" y="16"/>
                    </a:cubicBezTo>
                    <a:cubicBezTo>
                      <a:pt x="8" y="16"/>
                      <a:pt x="8" y="16"/>
                      <a:pt x="7" y="16"/>
                    </a:cubicBezTo>
                    <a:cubicBezTo>
                      <a:pt x="7" y="17"/>
                      <a:pt x="9" y="17"/>
                      <a:pt x="10" y="17"/>
                    </a:cubicBezTo>
                    <a:cubicBezTo>
                      <a:pt x="11" y="17"/>
                      <a:pt x="11" y="15"/>
                      <a:pt x="12" y="17"/>
                    </a:cubicBezTo>
                    <a:cubicBezTo>
                      <a:pt x="12" y="17"/>
                      <a:pt x="16" y="22"/>
                      <a:pt x="17" y="21"/>
                    </a:cubicBezTo>
                    <a:cubicBezTo>
                      <a:pt x="17" y="21"/>
                      <a:pt x="16" y="20"/>
                      <a:pt x="16" y="20"/>
                    </a:cubicBezTo>
                    <a:cubicBezTo>
                      <a:pt x="16" y="19"/>
                      <a:pt x="22" y="23"/>
                      <a:pt x="23" y="23"/>
                    </a:cubicBezTo>
                    <a:cubicBezTo>
                      <a:pt x="23" y="22"/>
                      <a:pt x="19" y="19"/>
                      <a:pt x="19" y="18"/>
                    </a:cubicBezTo>
                    <a:cubicBezTo>
                      <a:pt x="20" y="18"/>
                      <a:pt x="24" y="19"/>
                      <a:pt x="24" y="19"/>
                    </a:cubicBezTo>
                    <a:cubicBezTo>
                      <a:pt x="26" y="19"/>
                      <a:pt x="28" y="19"/>
                      <a:pt x="30" y="18"/>
                    </a:cubicBezTo>
                    <a:cubicBezTo>
                      <a:pt x="27" y="16"/>
                      <a:pt x="23" y="17"/>
                      <a:pt x="19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69" name="Freeform 618">
                <a:extLst>
                  <a:ext uri="{FF2B5EF4-FFF2-40B4-BE49-F238E27FC236}">
                    <a16:creationId xmlns:a16="http://schemas.microsoft.com/office/drawing/2014/main" id="{07F4E0AF-E1F9-E34F-A39F-925664F266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09659" y="7635707"/>
                <a:ext cx="739859" cy="531968"/>
              </a:xfrm>
              <a:custGeom>
                <a:avLst/>
                <a:gdLst>
                  <a:gd name="T0" fmla="*/ 63 w 76"/>
                  <a:gd name="T1" fmla="*/ 28 h 55"/>
                  <a:gd name="T2" fmla="*/ 66 w 76"/>
                  <a:gd name="T3" fmla="*/ 24 h 55"/>
                  <a:gd name="T4" fmla="*/ 67 w 76"/>
                  <a:gd name="T5" fmla="*/ 22 h 55"/>
                  <a:gd name="T6" fmla="*/ 67 w 76"/>
                  <a:gd name="T7" fmla="*/ 18 h 55"/>
                  <a:gd name="T8" fmla="*/ 61 w 76"/>
                  <a:gd name="T9" fmla="*/ 15 h 55"/>
                  <a:gd name="T10" fmla="*/ 63 w 76"/>
                  <a:gd name="T11" fmla="*/ 14 h 55"/>
                  <a:gd name="T12" fmla="*/ 64 w 76"/>
                  <a:gd name="T13" fmla="*/ 11 h 55"/>
                  <a:gd name="T14" fmla="*/ 60 w 76"/>
                  <a:gd name="T15" fmla="*/ 9 h 55"/>
                  <a:gd name="T16" fmla="*/ 59 w 76"/>
                  <a:gd name="T17" fmla="*/ 8 h 55"/>
                  <a:gd name="T18" fmla="*/ 57 w 76"/>
                  <a:gd name="T19" fmla="*/ 9 h 55"/>
                  <a:gd name="T20" fmla="*/ 57 w 76"/>
                  <a:gd name="T21" fmla="*/ 7 h 55"/>
                  <a:gd name="T22" fmla="*/ 54 w 76"/>
                  <a:gd name="T23" fmla="*/ 8 h 55"/>
                  <a:gd name="T24" fmla="*/ 54 w 76"/>
                  <a:gd name="T25" fmla="*/ 6 h 55"/>
                  <a:gd name="T26" fmla="*/ 58 w 76"/>
                  <a:gd name="T27" fmla="*/ 5 h 55"/>
                  <a:gd name="T28" fmla="*/ 55 w 76"/>
                  <a:gd name="T29" fmla="*/ 4 h 55"/>
                  <a:gd name="T30" fmla="*/ 49 w 76"/>
                  <a:gd name="T31" fmla="*/ 4 h 55"/>
                  <a:gd name="T32" fmla="*/ 44 w 76"/>
                  <a:gd name="T33" fmla="*/ 7 h 55"/>
                  <a:gd name="T34" fmla="*/ 38 w 76"/>
                  <a:gd name="T35" fmla="*/ 5 h 55"/>
                  <a:gd name="T36" fmla="*/ 29 w 76"/>
                  <a:gd name="T37" fmla="*/ 5 h 55"/>
                  <a:gd name="T38" fmla="*/ 26 w 76"/>
                  <a:gd name="T39" fmla="*/ 2 h 55"/>
                  <a:gd name="T40" fmla="*/ 20 w 76"/>
                  <a:gd name="T41" fmla="*/ 0 h 55"/>
                  <a:gd name="T42" fmla="*/ 11 w 76"/>
                  <a:gd name="T43" fmla="*/ 4 h 55"/>
                  <a:gd name="T44" fmla="*/ 13 w 76"/>
                  <a:gd name="T45" fmla="*/ 12 h 55"/>
                  <a:gd name="T46" fmla="*/ 8 w 76"/>
                  <a:gd name="T47" fmla="*/ 8 h 55"/>
                  <a:gd name="T48" fmla="*/ 10 w 76"/>
                  <a:gd name="T49" fmla="*/ 5 h 55"/>
                  <a:gd name="T50" fmla="*/ 8 w 76"/>
                  <a:gd name="T51" fmla="*/ 1 h 55"/>
                  <a:gd name="T52" fmla="*/ 4 w 76"/>
                  <a:gd name="T53" fmla="*/ 7 h 55"/>
                  <a:gd name="T54" fmla="*/ 3 w 76"/>
                  <a:gd name="T55" fmla="*/ 12 h 55"/>
                  <a:gd name="T56" fmla="*/ 5 w 76"/>
                  <a:gd name="T57" fmla="*/ 13 h 55"/>
                  <a:gd name="T58" fmla="*/ 7 w 76"/>
                  <a:gd name="T59" fmla="*/ 16 h 55"/>
                  <a:gd name="T60" fmla="*/ 10 w 76"/>
                  <a:gd name="T61" fmla="*/ 23 h 55"/>
                  <a:gd name="T62" fmla="*/ 13 w 76"/>
                  <a:gd name="T63" fmla="*/ 23 h 55"/>
                  <a:gd name="T64" fmla="*/ 15 w 76"/>
                  <a:gd name="T65" fmla="*/ 22 h 55"/>
                  <a:gd name="T66" fmla="*/ 21 w 76"/>
                  <a:gd name="T67" fmla="*/ 27 h 55"/>
                  <a:gd name="T68" fmla="*/ 23 w 76"/>
                  <a:gd name="T69" fmla="*/ 27 h 55"/>
                  <a:gd name="T70" fmla="*/ 26 w 76"/>
                  <a:gd name="T71" fmla="*/ 27 h 55"/>
                  <a:gd name="T72" fmla="*/ 31 w 76"/>
                  <a:gd name="T73" fmla="*/ 29 h 55"/>
                  <a:gd name="T74" fmla="*/ 31 w 76"/>
                  <a:gd name="T75" fmla="*/ 38 h 55"/>
                  <a:gd name="T76" fmla="*/ 32 w 76"/>
                  <a:gd name="T77" fmla="*/ 41 h 55"/>
                  <a:gd name="T78" fmla="*/ 30 w 76"/>
                  <a:gd name="T79" fmla="*/ 44 h 55"/>
                  <a:gd name="T80" fmla="*/ 40 w 76"/>
                  <a:gd name="T81" fmla="*/ 53 h 55"/>
                  <a:gd name="T82" fmla="*/ 42 w 76"/>
                  <a:gd name="T83" fmla="*/ 54 h 55"/>
                  <a:gd name="T84" fmla="*/ 45 w 76"/>
                  <a:gd name="T85" fmla="*/ 52 h 55"/>
                  <a:gd name="T86" fmla="*/ 51 w 76"/>
                  <a:gd name="T87" fmla="*/ 47 h 55"/>
                  <a:gd name="T88" fmla="*/ 49 w 76"/>
                  <a:gd name="T89" fmla="*/ 44 h 55"/>
                  <a:gd name="T90" fmla="*/ 48 w 76"/>
                  <a:gd name="T91" fmla="*/ 41 h 55"/>
                  <a:gd name="T92" fmla="*/ 45 w 76"/>
                  <a:gd name="T93" fmla="*/ 38 h 55"/>
                  <a:gd name="T94" fmla="*/ 52 w 76"/>
                  <a:gd name="T95" fmla="*/ 38 h 55"/>
                  <a:gd name="T96" fmla="*/ 54 w 76"/>
                  <a:gd name="T97" fmla="*/ 40 h 55"/>
                  <a:gd name="T98" fmla="*/ 56 w 76"/>
                  <a:gd name="T99" fmla="*/ 38 h 55"/>
                  <a:gd name="T100" fmla="*/ 62 w 76"/>
                  <a:gd name="T101" fmla="*/ 36 h 55"/>
                  <a:gd name="T102" fmla="*/ 67 w 76"/>
                  <a:gd name="T103" fmla="*/ 33 h 55"/>
                  <a:gd name="T104" fmla="*/ 63 w 76"/>
                  <a:gd name="T105" fmla="*/ 28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6" h="55">
                    <a:moveTo>
                      <a:pt x="63" y="28"/>
                    </a:moveTo>
                    <a:cubicBezTo>
                      <a:pt x="63" y="26"/>
                      <a:pt x="63" y="25"/>
                      <a:pt x="66" y="24"/>
                    </a:cubicBezTo>
                    <a:cubicBezTo>
                      <a:pt x="66" y="23"/>
                      <a:pt x="68" y="23"/>
                      <a:pt x="67" y="22"/>
                    </a:cubicBezTo>
                    <a:cubicBezTo>
                      <a:pt x="66" y="21"/>
                      <a:pt x="65" y="19"/>
                      <a:pt x="67" y="18"/>
                    </a:cubicBezTo>
                    <a:cubicBezTo>
                      <a:pt x="76" y="14"/>
                      <a:pt x="61" y="15"/>
                      <a:pt x="61" y="15"/>
                    </a:cubicBezTo>
                    <a:cubicBezTo>
                      <a:pt x="61" y="14"/>
                      <a:pt x="62" y="14"/>
                      <a:pt x="63" y="14"/>
                    </a:cubicBezTo>
                    <a:cubicBezTo>
                      <a:pt x="64" y="14"/>
                      <a:pt x="64" y="12"/>
                      <a:pt x="64" y="11"/>
                    </a:cubicBezTo>
                    <a:cubicBezTo>
                      <a:pt x="64" y="10"/>
                      <a:pt x="60" y="8"/>
                      <a:pt x="60" y="9"/>
                    </a:cubicBezTo>
                    <a:cubicBezTo>
                      <a:pt x="60" y="10"/>
                      <a:pt x="59" y="8"/>
                      <a:pt x="59" y="8"/>
                    </a:cubicBezTo>
                    <a:cubicBezTo>
                      <a:pt x="58" y="8"/>
                      <a:pt x="58" y="10"/>
                      <a:pt x="57" y="9"/>
                    </a:cubicBezTo>
                    <a:cubicBezTo>
                      <a:pt x="57" y="9"/>
                      <a:pt x="57" y="8"/>
                      <a:pt x="57" y="7"/>
                    </a:cubicBezTo>
                    <a:cubicBezTo>
                      <a:pt x="56" y="6"/>
                      <a:pt x="55" y="8"/>
                      <a:pt x="54" y="8"/>
                    </a:cubicBezTo>
                    <a:cubicBezTo>
                      <a:pt x="54" y="8"/>
                      <a:pt x="54" y="6"/>
                      <a:pt x="54" y="6"/>
                    </a:cubicBezTo>
                    <a:cubicBezTo>
                      <a:pt x="54" y="4"/>
                      <a:pt x="57" y="5"/>
                      <a:pt x="58" y="5"/>
                    </a:cubicBezTo>
                    <a:cubicBezTo>
                      <a:pt x="59" y="4"/>
                      <a:pt x="55" y="4"/>
                      <a:pt x="55" y="4"/>
                    </a:cubicBezTo>
                    <a:cubicBezTo>
                      <a:pt x="53" y="4"/>
                      <a:pt x="51" y="3"/>
                      <a:pt x="49" y="4"/>
                    </a:cubicBezTo>
                    <a:cubicBezTo>
                      <a:pt x="47" y="5"/>
                      <a:pt x="46" y="8"/>
                      <a:pt x="44" y="7"/>
                    </a:cubicBezTo>
                    <a:cubicBezTo>
                      <a:pt x="41" y="7"/>
                      <a:pt x="40" y="7"/>
                      <a:pt x="38" y="5"/>
                    </a:cubicBezTo>
                    <a:cubicBezTo>
                      <a:pt x="36" y="3"/>
                      <a:pt x="32" y="5"/>
                      <a:pt x="29" y="5"/>
                    </a:cubicBezTo>
                    <a:cubicBezTo>
                      <a:pt x="27" y="5"/>
                      <a:pt x="27" y="4"/>
                      <a:pt x="26" y="2"/>
                    </a:cubicBezTo>
                    <a:cubicBezTo>
                      <a:pt x="25" y="0"/>
                      <a:pt x="23" y="0"/>
                      <a:pt x="20" y="0"/>
                    </a:cubicBezTo>
                    <a:cubicBezTo>
                      <a:pt x="19" y="0"/>
                      <a:pt x="11" y="1"/>
                      <a:pt x="11" y="4"/>
                    </a:cubicBezTo>
                    <a:cubicBezTo>
                      <a:pt x="11" y="7"/>
                      <a:pt x="15" y="8"/>
                      <a:pt x="13" y="12"/>
                    </a:cubicBezTo>
                    <a:cubicBezTo>
                      <a:pt x="11" y="14"/>
                      <a:pt x="7" y="10"/>
                      <a:pt x="8" y="8"/>
                    </a:cubicBezTo>
                    <a:cubicBezTo>
                      <a:pt x="8" y="7"/>
                      <a:pt x="10" y="6"/>
                      <a:pt x="10" y="5"/>
                    </a:cubicBezTo>
                    <a:cubicBezTo>
                      <a:pt x="11" y="3"/>
                      <a:pt x="8" y="2"/>
                      <a:pt x="8" y="1"/>
                    </a:cubicBezTo>
                    <a:cubicBezTo>
                      <a:pt x="5" y="3"/>
                      <a:pt x="4" y="4"/>
                      <a:pt x="4" y="7"/>
                    </a:cubicBezTo>
                    <a:cubicBezTo>
                      <a:pt x="3" y="8"/>
                      <a:pt x="0" y="12"/>
                      <a:pt x="3" y="12"/>
                    </a:cubicBezTo>
                    <a:cubicBezTo>
                      <a:pt x="3" y="12"/>
                      <a:pt x="4" y="12"/>
                      <a:pt x="5" y="13"/>
                    </a:cubicBezTo>
                    <a:cubicBezTo>
                      <a:pt x="5" y="14"/>
                      <a:pt x="6" y="15"/>
                      <a:pt x="7" y="16"/>
                    </a:cubicBezTo>
                    <a:cubicBezTo>
                      <a:pt x="9" y="18"/>
                      <a:pt x="5" y="22"/>
                      <a:pt x="10" y="23"/>
                    </a:cubicBezTo>
                    <a:cubicBezTo>
                      <a:pt x="10" y="23"/>
                      <a:pt x="12" y="23"/>
                      <a:pt x="13" y="23"/>
                    </a:cubicBezTo>
                    <a:cubicBezTo>
                      <a:pt x="14" y="23"/>
                      <a:pt x="14" y="22"/>
                      <a:pt x="15" y="22"/>
                    </a:cubicBezTo>
                    <a:cubicBezTo>
                      <a:pt x="18" y="22"/>
                      <a:pt x="19" y="25"/>
                      <a:pt x="21" y="27"/>
                    </a:cubicBezTo>
                    <a:cubicBezTo>
                      <a:pt x="21" y="27"/>
                      <a:pt x="22" y="28"/>
                      <a:pt x="23" y="27"/>
                    </a:cubicBezTo>
                    <a:cubicBezTo>
                      <a:pt x="23" y="26"/>
                      <a:pt x="24" y="27"/>
                      <a:pt x="26" y="27"/>
                    </a:cubicBezTo>
                    <a:cubicBezTo>
                      <a:pt x="28" y="28"/>
                      <a:pt x="33" y="25"/>
                      <a:pt x="31" y="29"/>
                    </a:cubicBezTo>
                    <a:cubicBezTo>
                      <a:pt x="29" y="32"/>
                      <a:pt x="29" y="35"/>
                      <a:pt x="31" y="38"/>
                    </a:cubicBezTo>
                    <a:cubicBezTo>
                      <a:pt x="31" y="39"/>
                      <a:pt x="32" y="40"/>
                      <a:pt x="32" y="41"/>
                    </a:cubicBezTo>
                    <a:cubicBezTo>
                      <a:pt x="32" y="42"/>
                      <a:pt x="29" y="43"/>
                      <a:pt x="30" y="44"/>
                    </a:cubicBezTo>
                    <a:cubicBezTo>
                      <a:pt x="33" y="47"/>
                      <a:pt x="34" y="55"/>
                      <a:pt x="40" y="53"/>
                    </a:cubicBezTo>
                    <a:cubicBezTo>
                      <a:pt x="41" y="53"/>
                      <a:pt x="41" y="54"/>
                      <a:pt x="42" y="54"/>
                    </a:cubicBezTo>
                    <a:cubicBezTo>
                      <a:pt x="43" y="54"/>
                      <a:pt x="44" y="53"/>
                      <a:pt x="45" y="52"/>
                    </a:cubicBezTo>
                    <a:cubicBezTo>
                      <a:pt x="47" y="51"/>
                      <a:pt x="48" y="49"/>
                      <a:pt x="51" y="47"/>
                    </a:cubicBezTo>
                    <a:cubicBezTo>
                      <a:pt x="53" y="46"/>
                      <a:pt x="49" y="46"/>
                      <a:pt x="49" y="44"/>
                    </a:cubicBezTo>
                    <a:cubicBezTo>
                      <a:pt x="49" y="43"/>
                      <a:pt x="48" y="42"/>
                      <a:pt x="48" y="41"/>
                    </a:cubicBezTo>
                    <a:cubicBezTo>
                      <a:pt x="48" y="40"/>
                      <a:pt x="45" y="39"/>
                      <a:pt x="45" y="38"/>
                    </a:cubicBezTo>
                    <a:cubicBezTo>
                      <a:pt x="45" y="37"/>
                      <a:pt x="51" y="38"/>
                      <a:pt x="52" y="38"/>
                    </a:cubicBezTo>
                    <a:cubicBezTo>
                      <a:pt x="54" y="38"/>
                      <a:pt x="53" y="39"/>
                      <a:pt x="54" y="40"/>
                    </a:cubicBezTo>
                    <a:cubicBezTo>
                      <a:pt x="55" y="40"/>
                      <a:pt x="55" y="38"/>
                      <a:pt x="56" y="38"/>
                    </a:cubicBezTo>
                    <a:cubicBezTo>
                      <a:pt x="57" y="37"/>
                      <a:pt x="60" y="37"/>
                      <a:pt x="62" y="36"/>
                    </a:cubicBezTo>
                    <a:cubicBezTo>
                      <a:pt x="63" y="35"/>
                      <a:pt x="65" y="34"/>
                      <a:pt x="67" y="33"/>
                    </a:cubicBezTo>
                    <a:cubicBezTo>
                      <a:pt x="66" y="31"/>
                      <a:pt x="63" y="30"/>
                      <a:pt x="6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0" name="Freeform 619">
                <a:extLst>
                  <a:ext uri="{FF2B5EF4-FFF2-40B4-BE49-F238E27FC236}">
                    <a16:creationId xmlns:a16="http://schemas.microsoft.com/office/drawing/2014/main" id="{DF0CF130-4E48-E445-82D8-8D4B11CDFE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3535" y="7780194"/>
                <a:ext cx="252146" cy="367781"/>
              </a:xfrm>
              <a:custGeom>
                <a:avLst/>
                <a:gdLst>
                  <a:gd name="T0" fmla="*/ 22 w 26"/>
                  <a:gd name="T1" fmla="*/ 29 h 38"/>
                  <a:gd name="T2" fmla="*/ 18 w 26"/>
                  <a:gd name="T3" fmla="*/ 21 h 38"/>
                  <a:gd name="T4" fmla="*/ 20 w 26"/>
                  <a:gd name="T5" fmla="*/ 18 h 38"/>
                  <a:gd name="T6" fmla="*/ 22 w 26"/>
                  <a:gd name="T7" fmla="*/ 15 h 38"/>
                  <a:gd name="T8" fmla="*/ 22 w 26"/>
                  <a:gd name="T9" fmla="*/ 13 h 38"/>
                  <a:gd name="T10" fmla="*/ 20 w 26"/>
                  <a:gd name="T11" fmla="*/ 11 h 38"/>
                  <a:gd name="T12" fmla="*/ 16 w 26"/>
                  <a:gd name="T13" fmla="*/ 7 h 38"/>
                  <a:gd name="T14" fmla="*/ 9 w 26"/>
                  <a:gd name="T15" fmla="*/ 0 h 38"/>
                  <a:gd name="T16" fmla="*/ 5 w 26"/>
                  <a:gd name="T17" fmla="*/ 5 h 38"/>
                  <a:gd name="T18" fmla="*/ 6 w 26"/>
                  <a:gd name="T19" fmla="*/ 8 h 38"/>
                  <a:gd name="T20" fmla="*/ 3 w 26"/>
                  <a:gd name="T21" fmla="*/ 10 h 38"/>
                  <a:gd name="T22" fmla="*/ 4 w 26"/>
                  <a:gd name="T23" fmla="*/ 16 h 38"/>
                  <a:gd name="T24" fmla="*/ 7 w 26"/>
                  <a:gd name="T25" fmla="*/ 18 h 38"/>
                  <a:gd name="T26" fmla="*/ 8 w 26"/>
                  <a:gd name="T27" fmla="*/ 20 h 38"/>
                  <a:gd name="T28" fmla="*/ 8 w 26"/>
                  <a:gd name="T29" fmla="*/ 27 h 38"/>
                  <a:gd name="T30" fmla="*/ 11 w 26"/>
                  <a:gd name="T31" fmla="*/ 35 h 38"/>
                  <a:gd name="T32" fmla="*/ 17 w 26"/>
                  <a:gd name="T33" fmla="*/ 35 h 38"/>
                  <a:gd name="T34" fmla="*/ 21 w 26"/>
                  <a:gd name="T35" fmla="*/ 34 h 38"/>
                  <a:gd name="T36" fmla="*/ 26 w 26"/>
                  <a:gd name="T37" fmla="*/ 34 h 38"/>
                  <a:gd name="T38" fmla="*/ 22 w 26"/>
                  <a:gd name="T39" fmla="*/ 29 h 38"/>
                  <a:gd name="T40" fmla="*/ 22 w 26"/>
                  <a:gd name="T41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38">
                    <a:moveTo>
                      <a:pt x="22" y="29"/>
                    </a:moveTo>
                    <a:cubicBezTo>
                      <a:pt x="22" y="28"/>
                      <a:pt x="17" y="22"/>
                      <a:pt x="18" y="21"/>
                    </a:cubicBezTo>
                    <a:cubicBezTo>
                      <a:pt x="19" y="20"/>
                      <a:pt x="18" y="19"/>
                      <a:pt x="20" y="18"/>
                    </a:cubicBezTo>
                    <a:cubicBezTo>
                      <a:pt x="23" y="18"/>
                      <a:pt x="22" y="16"/>
                      <a:pt x="22" y="15"/>
                    </a:cubicBezTo>
                    <a:cubicBezTo>
                      <a:pt x="22" y="14"/>
                      <a:pt x="22" y="13"/>
                      <a:pt x="22" y="13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9" y="9"/>
                      <a:pt x="16" y="9"/>
                      <a:pt x="16" y="7"/>
                    </a:cubicBezTo>
                    <a:cubicBezTo>
                      <a:pt x="15" y="4"/>
                      <a:pt x="11" y="1"/>
                      <a:pt x="9" y="0"/>
                    </a:cubicBezTo>
                    <a:cubicBezTo>
                      <a:pt x="9" y="3"/>
                      <a:pt x="4" y="3"/>
                      <a:pt x="5" y="5"/>
                    </a:cubicBezTo>
                    <a:cubicBezTo>
                      <a:pt x="5" y="6"/>
                      <a:pt x="7" y="7"/>
                      <a:pt x="6" y="8"/>
                    </a:cubicBezTo>
                    <a:cubicBezTo>
                      <a:pt x="5" y="8"/>
                      <a:pt x="3" y="9"/>
                      <a:pt x="3" y="10"/>
                    </a:cubicBezTo>
                    <a:cubicBezTo>
                      <a:pt x="0" y="11"/>
                      <a:pt x="2" y="14"/>
                      <a:pt x="4" y="16"/>
                    </a:cubicBezTo>
                    <a:cubicBezTo>
                      <a:pt x="5" y="17"/>
                      <a:pt x="5" y="18"/>
                      <a:pt x="7" y="18"/>
                    </a:cubicBezTo>
                    <a:cubicBezTo>
                      <a:pt x="8" y="18"/>
                      <a:pt x="7" y="19"/>
                      <a:pt x="8" y="20"/>
                    </a:cubicBezTo>
                    <a:cubicBezTo>
                      <a:pt x="10" y="23"/>
                      <a:pt x="9" y="24"/>
                      <a:pt x="8" y="27"/>
                    </a:cubicBezTo>
                    <a:cubicBezTo>
                      <a:pt x="8" y="30"/>
                      <a:pt x="10" y="33"/>
                      <a:pt x="11" y="35"/>
                    </a:cubicBezTo>
                    <a:cubicBezTo>
                      <a:pt x="14" y="38"/>
                      <a:pt x="15" y="35"/>
                      <a:pt x="17" y="35"/>
                    </a:cubicBezTo>
                    <a:cubicBezTo>
                      <a:pt x="19" y="35"/>
                      <a:pt x="20" y="34"/>
                      <a:pt x="21" y="34"/>
                    </a:cubicBezTo>
                    <a:cubicBezTo>
                      <a:pt x="23" y="33"/>
                      <a:pt x="24" y="33"/>
                      <a:pt x="26" y="34"/>
                    </a:cubicBezTo>
                    <a:cubicBezTo>
                      <a:pt x="25" y="32"/>
                      <a:pt x="24" y="30"/>
                      <a:pt x="22" y="29"/>
                    </a:cubicBezTo>
                    <a:cubicBezTo>
                      <a:pt x="21" y="27"/>
                      <a:pt x="23" y="29"/>
                      <a:pt x="22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1" name="Freeform 620">
                <a:extLst>
                  <a:ext uri="{FF2B5EF4-FFF2-40B4-BE49-F238E27FC236}">
                    <a16:creationId xmlns:a16="http://schemas.microsoft.com/office/drawing/2014/main" id="{9437C414-79C0-0646-A0A7-4AC57C626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6105" y="7895125"/>
                <a:ext cx="215652" cy="223294"/>
              </a:xfrm>
              <a:custGeom>
                <a:avLst/>
                <a:gdLst>
                  <a:gd name="T0" fmla="*/ 19 w 22"/>
                  <a:gd name="T1" fmla="*/ 7 h 23"/>
                  <a:gd name="T2" fmla="*/ 22 w 22"/>
                  <a:gd name="T3" fmla="*/ 2 h 23"/>
                  <a:gd name="T4" fmla="*/ 12 w 22"/>
                  <a:gd name="T5" fmla="*/ 2 h 23"/>
                  <a:gd name="T6" fmla="*/ 9 w 22"/>
                  <a:gd name="T7" fmla="*/ 0 h 23"/>
                  <a:gd name="T8" fmla="*/ 5 w 22"/>
                  <a:gd name="T9" fmla="*/ 1 h 23"/>
                  <a:gd name="T10" fmla="*/ 4 w 22"/>
                  <a:gd name="T11" fmla="*/ 6 h 23"/>
                  <a:gd name="T12" fmla="*/ 1 w 22"/>
                  <a:gd name="T13" fmla="*/ 10 h 23"/>
                  <a:gd name="T14" fmla="*/ 4 w 22"/>
                  <a:gd name="T15" fmla="*/ 15 h 23"/>
                  <a:gd name="T16" fmla="*/ 9 w 22"/>
                  <a:gd name="T17" fmla="*/ 22 h 23"/>
                  <a:gd name="T18" fmla="*/ 12 w 22"/>
                  <a:gd name="T19" fmla="*/ 19 h 23"/>
                  <a:gd name="T20" fmla="*/ 16 w 22"/>
                  <a:gd name="T21" fmla="*/ 18 h 23"/>
                  <a:gd name="T22" fmla="*/ 19 w 22"/>
                  <a:gd name="T23" fmla="*/ 19 h 23"/>
                  <a:gd name="T24" fmla="*/ 20 w 22"/>
                  <a:gd name="T25" fmla="*/ 14 h 23"/>
                  <a:gd name="T26" fmla="*/ 19 w 22"/>
                  <a:gd name="T27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3">
                    <a:moveTo>
                      <a:pt x="19" y="7"/>
                    </a:moveTo>
                    <a:cubicBezTo>
                      <a:pt x="19" y="5"/>
                      <a:pt x="21" y="3"/>
                      <a:pt x="22" y="2"/>
                    </a:cubicBezTo>
                    <a:cubicBezTo>
                      <a:pt x="19" y="1"/>
                      <a:pt x="14" y="0"/>
                      <a:pt x="12" y="2"/>
                    </a:cubicBezTo>
                    <a:cubicBezTo>
                      <a:pt x="10" y="3"/>
                      <a:pt x="9" y="1"/>
                      <a:pt x="9" y="0"/>
                    </a:cubicBezTo>
                    <a:cubicBezTo>
                      <a:pt x="8" y="0"/>
                      <a:pt x="7" y="2"/>
                      <a:pt x="5" y="1"/>
                    </a:cubicBezTo>
                    <a:cubicBezTo>
                      <a:pt x="5" y="2"/>
                      <a:pt x="7" y="6"/>
                      <a:pt x="4" y="6"/>
                    </a:cubicBezTo>
                    <a:cubicBezTo>
                      <a:pt x="2" y="7"/>
                      <a:pt x="0" y="8"/>
                      <a:pt x="1" y="10"/>
                    </a:cubicBezTo>
                    <a:cubicBezTo>
                      <a:pt x="2" y="12"/>
                      <a:pt x="3" y="13"/>
                      <a:pt x="4" y="15"/>
                    </a:cubicBezTo>
                    <a:cubicBezTo>
                      <a:pt x="5" y="17"/>
                      <a:pt x="7" y="19"/>
                      <a:pt x="9" y="22"/>
                    </a:cubicBezTo>
                    <a:cubicBezTo>
                      <a:pt x="12" y="23"/>
                      <a:pt x="10" y="19"/>
                      <a:pt x="12" y="19"/>
                    </a:cubicBezTo>
                    <a:cubicBezTo>
                      <a:pt x="14" y="19"/>
                      <a:pt x="15" y="19"/>
                      <a:pt x="16" y="18"/>
                    </a:cubicBezTo>
                    <a:cubicBezTo>
                      <a:pt x="17" y="18"/>
                      <a:pt x="17" y="20"/>
                      <a:pt x="19" y="19"/>
                    </a:cubicBezTo>
                    <a:cubicBezTo>
                      <a:pt x="20" y="17"/>
                      <a:pt x="21" y="16"/>
                      <a:pt x="20" y="14"/>
                    </a:cubicBezTo>
                    <a:cubicBezTo>
                      <a:pt x="20" y="12"/>
                      <a:pt x="19" y="9"/>
                      <a:pt x="1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2" name="Freeform 621">
                <a:extLst>
                  <a:ext uri="{FF2B5EF4-FFF2-40B4-BE49-F238E27FC236}">
                    <a16:creationId xmlns:a16="http://schemas.microsoft.com/office/drawing/2014/main" id="{2A372C82-D2AF-6D40-8E45-4481FA3AE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1947" y="7914831"/>
                <a:ext cx="155934" cy="174042"/>
              </a:xfrm>
              <a:custGeom>
                <a:avLst/>
                <a:gdLst>
                  <a:gd name="T0" fmla="*/ 12 w 16"/>
                  <a:gd name="T1" fmla="*/ 5 h 18"/>
                  <a:gd name="T2" fmla="*/ 5 w 16"/>
                  <a:gd name="T3" fmla="*/ 1 h 18"/>
                  <a:gd name="T4" fmla="*/ 1 w 16"/>
                  <a:gd name="T5" fmla="*/ 6 h 18"/>
                  <a:gd name="T6" fmla="*/ 2 w 16"/>
                  <a:gd name="T7" fmla="*/ 12 h 18"/>
                  <a:gd name="T8" fmla="*/ 0 w 16"/>
                  <a:gd name="T9" fmla="*/ 17 h 18"/>
                  <a:gd name="T10" fmla="*/ 4 w 16"/>
                  <a:gd name="T11" fmla="*/ 17 h 18"/>
                  <a:gd name="T12" fmla="*/ 9 w 16"/>
                  <a:gd name="T13" fmla="*/ 17 h 18"/>
                  <a:gd name="T14" fmla="*/ 16 w 16"/>
                  <a:gd name="T15" fmla="*/ 8 h 18"/>
                  <a:gd name="T16" fmla="*/ 12 w 16"/>
                  <a:gd name="T17" fmla="*/ 5 h 18"/>
                  <a:gd name="T18" fmla="*/ 12 w 16"/>
                  <a:gd name="T1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8">
                    <a:moveTo>
                      <a:pt x="12" y="5"/>
                    </a:moveTo>
                    <a:cubicBezTo>
                      <a:pt x="10" y="3"/>
                      <a:pt x="8" y="1"/>
                      <a:pt x="5" y="1"/>
                    </a:cubicBezTo>
                    <a:cubicBezTo>
                      <a:pt x="3" y="0"/>
                      <a:pt x="0" y="4"/>
                      <a:pt x="1" y="6"/>
                    </a:cubicBezTo>
                    <a:cubicBezTo>
                      <a:pt x="1" y="8"/>
                      <a:pt x="2" y="10"/>
                      <a:pt x="2" y="12"/>
                    </a:cubicBezTo>
                    <a:cubicBezTo>
                      <a:pt x="3" y="14"/>
                      <a:pt x="1" y="16"/>
                      <a:pt x="0" y="17"/>
                    </a:cubicBezTo>
                    <a:cubicBezTo>
                      <a:pt x="1" y="18"/>
                      <a:pt x="3" y="17"/>
                      <a:pt x="4" y="17"/>
                    </a:cubicBezTo>
                    <a:cubicBezTo>
                      <a:pt x="6" y="17"/>
                      <a:pt x="7" y="18"/>
                      <a:pt x="9" y="17"/>
                    </a:cubicBezTo>
                    <a:cubicBezTo>
                      <a:pt x="12" y="16"/>
                      <a:pt x="13" y="10"/>
                      <a:pt x="16" y="8"/>
                    </a:cubicBezTo>
                    <a:cubicBezTo>
                      <a:pt x="14" y="7"/>
                      <a:pt x="13" y="6"/>
                      <a:pt x="12" y="5"/>
                    </a:cubicBezTo>
                    <a:cubicBezTo>
                      <a:pt x="10" y="4"/>
                      <a:pt x="13" y="6"/>
                      <a:pt x="12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3" name="Freeform 622">
                <a:extLst>
                  <a:ext uri="{FF2B5EF4-FFF2-40B4-BE49-F238E27FC236}">
                    <a16:creationId xmlns:a16="http://schemas.microsoft.com/office/drawing/2014/main" id="{A7494C87-7D98-A14B-BAB1-0B21DF7081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1813" y="7586453"/>
                <a:ext cx="786307" cy="811090"/>
              </a:xfrm>
              <a:custGeom>
                <a:avLst/>
                <a:gdLst>
                  <a:gd name="T0" fmla="*/ 76 w 81"/>
                  <a:gd name="T1" fmla="*/ 39 h 84"/>
                  <a:gd name="T2" fmla="*/ 74 w 81"/>
                  <a:gd name="T3" fmla="*/ 32 h 84"/>
                  <a:gd name="T4" fmla="*/ 69 w 81"/>
                  <a:gd name="T5" fmla="*/ 33 h 84"/>
                  <a:gd name="T6" fmla="*/ 58 w 81"/>
                  <a:gd name="T7" fmla="*/ 28 h 84"/>
                  <a:gd name="T8" fmla="*/ 53 w 81"/>
                  <a:gd name="T9" fmla="*/ 20 h 84"/>
                  <a:gd name="T10" fmla="*/ 50 w 81"/>
                  <a:gd name="T11" fmla="*/ 15 h 84"/>
                  <a:gd name="T12" fmla="*/ 56 w 81"/>
                  <a:gd name="T13" fmla="*/ 5 h 84"/>
                  <a:gd name="T14" fmla="*/ 56 w 81"/>
                  <a:gd name="T15" fmla="*/ 1 h 84"/>
                  <a:gd name="T16" fmla="*/ 44 w 81"/>
                  <a:gd name="T17" fmla="*/ 8 h 84"/>
                  <a:gd name="T18" fmla="*/ 36 w 81"/>
                  <a:gd name="T19" fmla="*/ 16 h 84"/>
                  <a:gd name="T20" fmla="*/ 31 w 81"/>
                  <a:gd name="T21" fmla="*/ 23 h 84"/>
                  <a:gd name="T22" fmla="*/ 25 w 81"/>
                  <a:gd name="T23" fmla="*/ 17 h 84"/>
                  <a:gd name="T24" fmla="*/ 7 w 81"/>
                  <a:gd name="T25" fmla="*/ 18 h 84"/>
                  <a:gd name="T26" fmla="*/ 1 w 81"/>
                  <a:gd name="T27" fmla="*/ 16 h 84"/>
                  <a:gd name="T28" fmla="*/ 1 w 81"/>
                  <a:gd name="T29" fmla="*/ 21 h 84"/>
                  <a:gd name="T30" fmla="*/ 8 w 81"/>
                  <a:gd name="T31" fmla="*/ 24 h 84"/>
                  <a:gd name="T32" fmla="*/ 11 w 81"/>
                  <a:gd name="T33" fmla="*/ 26 h 84"/>
                  <a:gd name="T34" fmla="*/ 13 w 81"/>
                  <a:gd name="T35" fmla="*/ 23 h 84"/>
                  <a:gd name="T36" fmla="*/ 20 w 81"/>
                  <a:gd name="T37" fmla="*/ 18 h 84"/>
                  <a:gd name="T38" fmla="*/ 24 w 81"/>
                  <a:gd name="T39" fmla="*/ 20 h 84"/>
                  <a:gd name="T40" fmla="*/ 25 w 81"/>
                  <a:gd name="T41" fmla="*/ 26 h 84"/>
                  <a:gd name="T42" fmla="*/ 28 w 81"/>
                  <a:gd name="T43" fmla="*/ 42 h 84"/>
                  <a:gd name="T44" fmla="*/ 28 w 81"/>
                  <a:gd name="T45" fmla="*/ 47 h 84"/>
                  <a:gd name="T46" fmla="*/ 22 w 81"/>
                  <a:gd name="T47" fmla="*/ 53 h 84"/>
                  <a:gd name="T48" fmla="*/ 26 w 81"/>
                  <a:gd name="T49" fmla="*/ 58 h 84"/>
                  <a:gd name="T50" fmla="*/ 34 w 81"/>
                  <a:gd name="T51" fmla="*/ 61 h 84"/>
                  <a:gd name="T52" fmla="*/ 41 w 81"/>
                  <a:gd name="T53" fmla="*/ 64 h 84"/>
                  <a:gd name="T54" fmla="*/ 54 w 81"/>
                  <a:gd name="T55" fmla="*/ 76 h 84"/>
                  <a:gd name="T56" fmla="*/ 60 w 81"/>
                  <a:gd name="T57" fmla="*/ 75 h 84"/>
                  <a:gd name="T58" fmla="*/ 64 w 81"/>
                  <a:gd name="T59" fmla="*/ 80 h 84"/>
                  <a:gd name="T60" fmla="*/ 65 w 81"/>
                  <a:gd name="T61" fmla="*/ 84 h 84"/>
                  <a:gd name="T62" fmla="*/ 65 w 81"/>
                  <a:gd name="T63" fmla="*/ 63 h 84"/>
                  <a:gd name="T64" fmla="*/ 70 w 81"/>
                  <a:gd name="T65" fmla="*/ 58 h 84"/>
                  <a:gd name="T66" fmla="*/ 66 w 81"/>
                  <a:gd name="T67" fmla="*/ 55 h 84"/>
                  <a:gd name="T68" fmla="*/ 79 w 81"/>
                  <a:gd name="T69" fmla="*/ 53 h 84"/>
                  <a:gd name="T70" fmla="*/ 77 w 81"/>
                  <a:gd name="T71" fmla="*/ 4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84">
                    <a:moveTo>
                      <a:pt x="77" y="48"/>
                    </a:moveTo>
                    <a:cubicBezTo>
                      <a:pt x="81" y="45"/>
                      <a:pt x="76" y="42"/>
                      <a:pt x="76" y="39"/>
                    </a:cubicBezTo>
                    <a:cubicBezTo>
                      <a:pt x="76" y="37"/>
                      <a:pt x="78" y="35"/>
                      <a:pt x="78" y="33"/>
                    </a:cubicBezTo>
                    <a:cubicBezTo>
                      <a:pt x="79" y="30"/>
                      <a:pt x="75" y="32"/>
                      <a:pt x="74" y="32"/>
                    </a:cubicBezTo>
                    <a:cubicBezTo>
                      <a:pt x="73" y="32"/>
                      <a:pt x="72" y="32"/>
                      <a:pt x="71" y="32"/>
                    </a:cubicBezTo>
                    <a:cubicBezTo>
                      <a:pt x="70" y="32"/>
                      <a:pt x="70" y="33"/>
                      <a:pt x="69" y="33"/>
                    </a:cubicBezTo>
                    <a:cubicBezTo>
                      <a:pt x="68" y="33"/>
                      <a:pt x="67" y="30"/>
                      <a:pt x="66" y="30"/>
                    </a:cubicBezTo>
                    <a:cubicBezTo>
                      <a:pt x="64" y="26"/>
                      <a:pt x="62" y="28"/>
                      <a:pt x="58" y="28"/>
                    </a:cubicBezTo>
                    <a:cubicBezTo>
                      <a:pt x="56" y="28"/>
                      <a:pt x="55" y="28"/>
                      <a:pt x="54" y="26"/>
                    </a:cubicBezTo>
                    <a:cubicBezTo>
                      <a:pt x="53" y="24"/>
                      <a:pt x="56" y="22"/>
                      <a:pt x="53" y="20"/>
                    </a:cubicBezTo>
                    <a:cubicBezTo>
                      <a:pt x="52" y="19"/>
                      <a:pt x="52" y="17"/>
                      <a:pt x="50" y="17"/>
                    </a:cubicBezTo>
                    <a:cubicBezTo>
                      <a:pt x="48" y="17"/>
                      <a:pt x="49" y="17"/>
                      <a:pt x="50" y="15"/>
                    </a:cubicBezTo>
                    <a:cubicBezTo>
                      <a:pt x="51" y="13"/>
                      <a:pt x="50" y="11"/>
                      <a:pt x="51" y="9"/>
                    </a:cubicBezTo>
                    <a:cubicBezTo>
                      <a:pt x="52" y="7"/>
                      <a:pt x="54" y="6"/>
                      <a:pt x="56" y="5"/>
                    </a:cubicBezTo>
                    <a:cubicBezTo>
                      <a:pt x="57" y="4"/>
                      <a:pt x="59" y="4"/>
                      <a:pt x="60" y="2"/>
                    </a:cubicBezTo>
                    <a:cubicBezTo>
                      <a:pt x="60" y="0"/>
                      <a:pt x="56" y="0"/>
                      <a:pt x="56" y="1"/>
                    </a:cubicBezTo>
                    <a:cubicBezTo>
                      <a:pt x="54" y="3"/>
                      <a:pt x="51" y="6"/>
                      <a:pt x="48" y="6"/>
                    </a:cubicBezTo>
                    <a:cubicBezTo>
                      <a:pt x="45" y="6"/>
                      <a:pt x="45" y="6"/>
                      <a:pt x="44" y="8"/>
                    </a:cubicBezTo>
                    <a:cubicBezTo>
                      <a:pt x="43" y="10"/>
                      <a:pt x="43" y="7"/>
                      <a:pt x="41" y="7"/>
                    </a:cubicBezTo>
                    <a:cubicBezTo>
                      <a:pt x="37" y="8"/>
                      <a:pt x="39" y="14"/>
                      <a:pt x="36" y="16"/>
                    </a:cubicBezTo>
                    <a:cubicBezTo>
                      <a:pt x="35" y="17"/>
                      <a:pt x="33" y="18"/>
                      <a:pt x="32" y="20"/>
                    </a:cubicBezTo>
                    <a:cubicBezTo>
                      <a:pt x="32" y="20"/>
                      <a:pt x="32" y="23"/>
                      <a:pt x="31" y="23"/>
                    </a:cubicBezTo>
                    <a:cubicBezTo>
                      <a:pt x="30" y="21"/>
                      <a:pt x="29" y="20"/>
                      <a:pt x="28" y="19"/>
                    </a:cubicBezTo>
                    <a:cubicBezTo>
                      <a:pt x="27" y="17"/>
                      <a:pt x="26" y="17"/>
                      <a:pt x="25" y="17"/>
                    </a:cubicBezTo>
                    <a:cubicBezTo>
                      <a:pt x="21" y="16"/>
                      <a:pt x="19" y="13"/>
                      <a:pt x="15" y="16"/>
                    </a:cubicBezTo>
                    <a:cubicBezTo>
                      <a:pt x="13" y="17"/>
                      <a:pt x="9" y="20"/>
                      <a:pt x="7" y="18"/>
                    </a:cubicBezTo>
                    <a:cubicBezTo>
                      <a:pt x="6" y="17"/>
                      <a:pt x="5" y="17"/>
                      <a:pt x="4" y="16"/>
                    </a:cubicBezTo>
                    <a:cubicBezTo>
                      <a:pt x="2" y="16"/>
                      <a:pt x="3" y="14"/>
                      <a:pt x="1" y="16"/>
                    </a:cubicBezTo>
                    <a:cubicBezTo>
                      <a:pt x="0" y="17"/>
                      <a:pt x="1" y="17"/>
                      <a:pt x="2" y="18"/>
                    </a:cubicBezTo>
                    <a:cubicBezTo>
                      <a:pt x="2" y="19"/>
                      <a:pt x="1" y="20"/>
                      <a:pt x="1" y="21"/>
                    </a:cubicBezTo>
                    <a:cubicBezTo>
                      <a:pt x="3" y="21"/>
                      <a:pt x="5" y="22"/>
                      <a:pt x="6" y="22"/>
                    </a:cubicBezTo>
                    <a:cubicBezTo>
                      <a:pt x="7" y="23"/>
                      <a:pt x="8" y="23"/>
                      <a:pt x="8" y="24"/>
                    </a:cubicBezTo>
                    <a:cubicBezTo>
                      <a:pt x="9" y="25"/>
                      <a:pt x="9" y="24"/>
                      <a:pt x="10" y="24"/>
                    </a:cubicBezTo>
                    <a:cubicBezTo>
                      <a:pt x="10" y="23"/>
                      <a:pt x="10" y="26"/>
                      <a:pt x="11" y="26"/>
                    </a:cubicBezTo>
                    <a:cubicBezTo>
                      <a:pt x="12" y="27"/>
                      <a:pt x="13" y="26"/>
                      <a:pt x="15" y="25"/>
                    </a:cubicBezTo>
                    <a:cubicBezTo>
                      <a:pt x="16" y="25"/>
                      <a:pt x="13" y="23"/>
                      <a:pt x="13" y="23"/>
                    </a:cubicBezTo>
                    <a:cubicBezTo>
                      <a:pt x="13" y="22"/>
                      <a:pt x="16" y="20"/>
                      <a:pt x="16" y="19"/>
                    </a:cubicBezTo>
                    <a:cubicBezTo>
                      <a:pt x="17" y="18"/>
                      <a:pt x="19" y="17"/>
                      <a:pt x="20" y="18"/>
                    </a:cubicBezTo>
                    <a:cubicBezTo>
                      <a:pt x="21" y="18"/>
                      <a:pt x="23" y="19"/>
                      <a:pt x="23" y="19"/>
                    </a:cubicBezTo>
                    <a:cubicBezTo>
                      <a:pt x="23" y="20"/>
                      <a:pt x="23" y="20"/>
                      <a:pt x="24" y="20"/>
                    </a:cubicBezTo>
                    <a:cubicBezTo>
                      <a:pt x="24" y="21"/>
                      <a:pt x="23" y="22"/>
                      <a:pt x="23" y="22"/>
                    </a:cubicBezTo>
                    <a:cubicBezTo>
                      <a:pt x="23" y="23"/>
                      <a:pt x="25" y="25"/>
                      <a:pt x="25" y="26"/>
                    </a:cubicBezTo>
                    <a:cubicBezTo>
                      <a:pt x="27" y="29"/>
                      <a:pt x="29" y="29"/>
                      <a:pt x="29" y="33"/>
                    </a:cubicBezTo>
                    <a:cubicBezTo>
                      <a:pt x="29" y="36"/>
                      <a:pt x="29" y="39"/>
                      <a:pt x="28" y="42"/>
                    </a:cubicBezTo>
                    <a:cubicBezTo>
                      <a:pt x="28" y="43"/>
                      <a:pt x="30" y="43"/>
                      <a:pt x="30" y="44"/>
                    </a:cubicBezTo>
                    <a:cubicBezTo>
                      <a:pt x="29" y="45"/>
                      <a:pt x="28" y="46"/>
                      <a:pt x="28" y="47"/>
                    </a:cubicBezTo>
                    <a:cubicBezTo>
                      <a:pt x="27" y="48"/>
                      <a:pt x="27" y="50"/>
                      <a:pt x="26" y="50"/>
                    </a:cubicBezTo>
                    <a:cubicBezTo>
                      <a:pt x="24" y="51"/>
                      <a:pt x="22" y="50"/>
                      <a:pt x="22" y="53"/>
                    </a:cubicBezTo>
                    <a:cubicBezTo>
                      <a:pt x="22" y="55"/>
                      <a:pt x="19" y="55"/>
                      <a:pt x="22" y="56"/>
                    </a:cubicBezTo>
                    <a:cubicBezTo>
                      <a:pt x="23" y="57"/>
                      <a:pt x="24" y="57"/>
                      <a:pt x="26" y="58"/>
                    </a:cubicBezTo>
                    <a:cubicBezTo>
                      <a:pt x="27" y="59"/>
                      <a:pt x="28" y="60"/>
                      <a:pt x="29" y="61"/>
                    </a:cubicBezTo>
                    <a:cubicBezTo>
                      <a:pt x="31" y="62"/>
                      <a:pt x="32" y="61"/>
                      <a:pt x="34" y="61"/>
                    </a:cubicBezTo>
                    <a:cubicBezTo>
                      <a:pt x="35" y="61"/>
                      <a:pt x="36" y="62"/>
                      <a:pt x="38" y="63"/>
                    </a:cubicBezTo>
                    <a:cubicBezTo>
                      <a:pt x="39" y="63"/>
                      <a:pt x="40" y="63"/>
                      <a:pt x="41" y="64"/>
                    </a:cubicBezTo>
                    <a:cubicBezTo>
                      <a:pt x="44" y="66"/>
                      <a:pt x="46" y="68"/>
                      <a:pt x="48" y="71"/>
                    </a:cubicBezTo>
                    <a:cubicBezTo>
                      <a:pt x="49" y="74"/>
                      <a:pt x="50" y="75"/>
                      <a:pt x="54" y="76"/>
                    </a:cubicBezTo>
                    <a:cubicBezTo>
                      <a:pt x="55" y="76"/>
                      <a:pt x="56" y="75"/>
                      <a:pt x="57" y="74"/>
                    </a:cubicBezTo>
                    <a:cubicBezTo>
                      <a:pt x="58" y="74"/>
                      <a:pt x="59" y="76"/>
                      <a:pt x="60" y="75"/>
                    </a:cubicBezTo>
                    <a:cubicBezTo>
                      <a:pt x="62" y="74"/>
                      <a:pt x="64" y="75"/>
                      <a:pt x="65" y="76"/>
                    </a:cubicBezTo>
                    <a:cubicBezTo>
                      <a:pt x="65" y="77"/>
                      <a:pt x="64" y="79"/>
                      <a:pt x="64" y="80"/>
                    </a:cubicBezTo>
                    <a:cubicBezTo>
                      <a:pt x="63" y="81"/>
                      <a:pt x="62" y="81"/>
                      <a:pt x="64" y="82"/>
                    </a:cubicBezTo>
                    <a:cubicBezTo>
                      <a:pt x="64" y="82"/>
                      <a:pt x="66" y="84"/>
                      <a:pt x="65" y="84"/>
                    </a:cubicBezTo>
                    <a:cubicBezTo>
                      <a:pt x="67" y="84"/>
                      <a:pt x="68" y="73"/>
                      <a:pt x="69" y="71"/>
                    </a:cubicBezTo>
                    <a:cubicBezTo>
                      <a:pt x="69" y="67"/>
                      <a:pt x="66" y="66"/>
                      <a:pt x="65" y="63"/>
                    </a:cubicBezTo>
                    <a:cubicBezTo>
                      <a:pt x="65" y="61"/>
                      <a:pt x="65" y="60"/>
                      <a:pt x="66" y="60"/>
                    </a:cubicBezTo>
                    <a:cubicBezTo>
                      <a:pt x="67" y="60"/>
                      <a:pt x="70" y="59"/>
                      <a:pt x="70" y="58"/>
                    </a:cubicBezTo>
                    <a:cubicBezTo>
                      <a:pt x="69" y="58"/>
                      <a:pt x="67" y="58"/>
                      <a:pt x="67" y="57"/>
                    </a:cubicBezTo>
                    <a:cubicBezTo>
                      <a:pt x="66" y="57"/>
                      <a:pt x="66" y="55"/>
                      <a:pt x="66" y="55"/>
                    </a:cubicBezTo>
                    <a:cubicBezTo>
                      <a:pt x="68" y="55"/>
                      <a:pt x="70" y="55"/>
                      <a:pt x="72" y="55"/>
                    </a:cubicBezTo>
                    <a:cubicBezTo>
                      <a:pt x="73" y="55"/>
                      <a:pt x="79" y="52"/>
                      <a:pt x="79" y="53"/>
                    </a:cubicBezTo>
                    <a:cubicBezTo>
                      <a:pt x="79" y="51"/>
                      <a:pt x="76" y="48"/>
                      <a:pt x="77" y="48"/>
                    </a:cubicBezTo>
                    <a:cubicBezTo>
                      <a:pt x="78" y="47"/>
                      <a:pt x="76" y="48"/>
                      <a:pt x="77" y="4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4" name="Freeform 623">
                <a:extLst>
                  <a:ext uri="{FF2B5EF4-FFF2-40B4-BE49-F238E27FC236}">
                    <a16:creationId xmlns:a16="http://schemas.microsoft.com/office/drawing/2014/main" id="{22B01C65-A48E-A645-B473-095776F6F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57979" y="8128272"/>
                <a:ext cx="272053" cy="318527"/>
              </a:xfrm>
              <a:custGeom>
                <a:avLst/>
                <a:gdLst>
                  <a:gd name="T0" fmla="*/ 20 w 28"/>
                  <a:gd name="T1" fmla="*/ 6 h 33"/>
                  <a:gd name="T2" fmla="*/ 15 w 28"/>
                  <a:gd name="T3" fmla="*/ 3 h 33"/>
                  <a:gd name="T4" fmla="*/ 10 w 28"/>
                  <a:gd name="T5" fmla="*/ 0 h 33"/>
                  <a:gd name="T6" fmla="*/ 4 w 28"/>
                  <a:gd name="T7" fmla="*/ 4 h 33"/>
                  <a:gd name="T8" fmla="*/ 3 w 28"/>
                  <a:gd name="T9" fmla="*/ 7 h 33"/>
                  <a:gd name="T10" fmla="*/ 2 w 28"/>
                  <a:gd name="T11" fmla="*/ 10 h 33"/>
                  <a:gd name="T12" fmla="*/ 0 w 28"/>
                  <a:gd name="T13" fmla="*/ 13 h 33"/>
                  <a:gd name="T14" fmla="*/ 0 w 28"/>
                  <a:gd name="T15" fmla="*/ 15 h 33"/>
                  <a:gd name="T16" fmla="*/ 0 w 28"/>
                  <a:gd name="T17" fmla="*/ 18 h 33"/>
                  <a:gd name="T18" fmla="*/ 2 w 28"/>
                  <a:gd name="T19" fmla="*/ 20 h 33"/>
                  <a:gd name="T20" fmla="*/ 5 w 28"/>
                  <a:gd name="T21" fmla="*/ 18 h 33"/>
                  <a:gd name="T22" fmla="*/ 5 w 28"/>
                  <a:gd name="T23" fmla="*/ 20 h 33"/>
                  <a:gd name="T24" fmla="*/ 3 w 28"/>
                  <a:gd name="T25" fmla="*/ 24 h 33"/>
                  <a:gd name="T26" fmla="*/ 3 w 28"/>
                  <a:gd name="T27" fmla="*/ 26 h 33"/>
                  <a:gd name="T28" fmla="*/ 3 w 28"/>
                  <a:gd name="T29" fmla="*/ 28 h 33"/>
                  <a:gd name="T30" fmla="*/ 8 w 28"/>
                  <a:gd name="T31" fmla="*/ 32 h 33"/>
                  <a:gd name="T32" fmla="*/ 11 w 28"/>
                  <a:gd name="T33" fmla="*/ 29 h 33"/>
                  <a:gd name="T34" fmla="*/ 16 w 28"/>
                  <a:gd name="T35" fmla="*/ 22 h 33"/>
                  <a:gd name="T36" fmla="*/ 22 w 28"/>
                  <a:gd name="T37" fmla="*/ 19 h 33"/>
                  <a:gd name="T38" fmla="*/ 27 w 28"/>
                  <a:gd name="T39" fmla="*/ 13 h 33"/>
                  <a:gd name="T40" fmla="*/ 27 w 28"/>
                  <a:gd name="T41" fmla="*/ 8 h 33"/>
                  <a:gd name="T42" fmla="*/ 24 w 28"/>
                  <a:gd name="T43" fmla="*/ 5 h 33"/>
                  <a:gd name="T44" fmla="*/ 20 w 28"/>
                  <a:gd name="T45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33">
                    <a:moveTo>
                      <a:pt x="20" y="6"/>
                    </a:moveTo>
                    <a:cubicBezTo>
                      <a:pt x="18" y="6"/>
                      <a:pt x="17" y="4"/>
                      <a:pt x="15" y="3"/>
                    </a:cubicBezTo>
                    <a:cubicBezTo>
                      <a:pt x="14" y="2"/>
                      <a:pt x="12" y="0"/>
                      <a:pt x="10" y="0"/>
                    </a:cubicBezTo>
                    <a:cubicBezTo>
                      <a:pt x="10" y="3"/>
                      <a:pt x="4" y="1"/>
                      <a:pt x="4" y="4"/>
                    </a:cubicBezTo>
                    <a:cubicBezTo>
                      <a:pt x="4" y="6"/>
                      <a:pt x="4" y="6"/>
                      <a:pt x="3" y="7"/>
                    </a:cubicBezTo>
                    <a:cubicBezTo>
                      <a:pt x="1" y="8"/>
                      <a:pt x="2" y="9"/>
                      <a:pt x="2" y="10"/>
                    </a:cubicBezTo>
                    <a:cubicBezTo>
                      <a:pt x="2" y="11"/>
                      <a:pt x="1" y="12"/>
                      <a:pt x="0" y="13"/>
                    </a:cubicBezTo>
                    <a:cubicBezTo>
                      <a:pt x="0" y="13"/>
                      <a:pt x="0" y="14"/>
                      <a:pt x="0" y="15"/>
                    </a:cubicBezTo>
                    <a:cubicBezTo>
                      <a:pt x="1" y="16"/>
                      <a:pt x="0" y="17"/>
                      <a:pt x="0" y="18"/>
                    </a:cubicBezTo>
                    <a:cubicBezTo>
                      <a:pt x="0" y="18"/>
                      <a:pt x="1" y="21"/>
                      <a:pt x="2" y="20"/>
                    </a:cubicBezTo>
                    <a:cubicBezTo>
                      <a:pt x="4" y="20"/>
                      <a:pt x="4" y="18"/>
                      <a:pt x="5" y="18"/>
                    </a:cubicBezTo>
                    <a:cubicBezTo>
                      <a:pt x="4" y="18"/>
                      <a:pt x="6" y="20"/>
                      <a:pt x="5" y="20"/>
                    </a:cubicBezTo>
                    <a:cubicBezTo>
                      <a:pt x="5" y="22"/>
                      <a:pt x="5" y="23"/>
                      <a:pt x="3" y="24"/>
                    </a:cubicBezTo>
                    <a:cubicBezTo>
                      <a:pt x="3" y="24"/>
                      <a:pt x="4" y="26"/>
                      <a:pt x="3" y="26"/>
                    </a:cubicBezTo>
                    <a:cubicBezTo>
                      <a:pt x="3" y="27"/>
                      <a:pt x="2" y="27"/>
                      <a:pt x="3" y="28"/>
                    </a:cubicBezTo>
                    <a:cubicBezTo>
                      <a:pt x="5" y="29"/>
                      <a:pt x="6" y="29"/>
                      <a:pt x="8" y="32"/>
                    </a:cubicBezTo>
                    <a:cubicBezTo>
                      <a:pt x="9" y="33"/>
                      <a:pt x="10" y="29"/>
                      <a:pt x="11" y="29"/>
                    </a:cubicBezTo>
                    <a:cubicBezTo>
                      <a:pt x="12" y="26"/>
                      <a:pt x="13" y="23"/>
                      <a:pt x="16" y="22"/>
                    </a:cubicBezTo>
                    <a:cubicBezTo>
                      <a:pt x="18" y="21"/>
                      <a:pt x="20" y="21"/>
                      <a:pt x="22" y="19"/>
                    </a:cubicBezTo>
                    <a:cubicBezTo>
                      <a:pt x="24" y="18"/>
                      <a:pt x="26" y="16"/>
                      <a:pt x="27" y="13"/>
                    </a:cubicBezTo>
                    <a:cubicBezTo>
                      <a:pt x="27" y="11"/>
                      <a:pt x="28" y="10"/>
                      <a:pt x="27" y="8"/>
                    </a:cubicBezTo>
                    <a:cubicBezTo>
                      <a:pt x="26" y="7"/>
                      <a:pt x="25" y="6"/>
                      <a:pt x="24" y="5"/>
                    </a:cubicBezTo>
                    <a:cubicBezTo>
                      <a:pt x="23" y="5"/>
                      <a:pt x="21" y="6"/>
                      <a:pt x="2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5" name="Freeform 624">
                <a:extLst>
                  <a:ext uri="{FF2B5EF4-FFF2-40B4-BE49-F238E27FC236}">
                    <a16:creationId xmlns:a16="http://schemas.microsoft.com/office/drawing/2014/main" id="{EB1C2FE5-FD09-1540-B1A4-62E40A364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28120" y="8187381"/>
                <a:ext cx="623736" cy="916171"/>
              </a:xfrm>
              <a:custGeom>
                <a:avLst/>
                <a:gdLst>
                  <a:gd name="T0" fmla="*/ 57 w 64"/>
                  <a:gd name="T1" fmla="*/ 21 h 95"/>
                  <a:gd name="T2" fmla="*/ 56 w 64"/>
                  <a:gd name="T3" fmla="*/ 14 h 95"/>
                  <a:gd name="T4" fmla="*/ 50 w 64"/>
                  <a:gd name="T5" fmla="*/ 13 h 95"/>
                  <a:gd name="T6" fmla="*/ 46 w 64"/>
                  <a:gd name="T7" fmla="*/ 14 h 95"/>
                  <a:gd name="T8" fmla="*/ 41 w 64"/>
                  <a:gd name="T9" fmla="*/ 11 h 95"/>
                  <a:gd name="T10" fmla="*/ 38 w 64"/>
                  <a:gd name="T11" fmla="*/ 6 h 95"/>
                  <a:gd name="T12" fmla="*/ 33 w 64"/>
                  <a:gd name="T13" fmla="*/ 2 h 95"/>
                  <a:gd name="T14" fmla="*/ 28 w 64"/>
                  <a:gd name="T15" fmla="*/ 0 h 95"/>
                  <a:gd name="T16" fmla="*/ 31 w 64"/>
                  <a:gd name="T17" fmla="*/ 5 h 95"/>
                  <a:gd name="T18" fmla="*/ 28 w 64"/>
                  <a:gd name="T19" fmla="*/ 10 h 95"/>
                  <a:gd name="T20" fmla="*/ 23 w 64"/>
                  <a:gd name="T21" fmla="*/ 14 h 95"/>
                  <a:gd name="T22" fmla="*/ 17 w 64"/>
                  <a:gd name="T23" fmla="*/ 17 h 95"/>
                  <a:gd name="T24" fmla="*/ 11 w 64"/>
                  <a:gd name="T25" fmla="*/ 26 h 95"/>
                  <a:gd name="T26" fmla="*/ 6 w 64"/>
                  <a:gd name="T27" fmla="*/ 22 h 95"/>
                  <a:gd name="T28" fmla="*/ 6 w 64"/>
                  <a:gd name="T29" fmla="*/ 21 h 95"/>
                  <a:gd name="T30" fmla="*/ 6 w 64"/>
                  <a:gd name="T31" fmla="*/ 18 h 95"/>
                  <a:gd name="T32" fmla="*/ 2 w 64"/>
                  <a:gd name="T33" fmla="*/ 26 h 95"/>
                  <a:gd name="T34" fmla="*/ 3 w 64"/>
                  <a:gd name="T35" fmla="*/ 30 h 95"/>
                  <a:gd name="T36" fmla="*/ 3 w 64"/>
                  <a:gd name="T37" fmla="*/ 32 h 95"/>
                  <a:gd name="T38" fmla="*/ 14 w 64"/>
                  <a:gd name="T39" fmla="*/ 47 h 95"/>
                  <a:gd name="T40" fmla="*/ 23 w 64"/>
                  <a:gd name="T41" fmla="*/ 63 h 95"/>
                  <a:gd name="T42" fmla="*/ 26 w 64"/>
                  <a:gd name="T43" fmla="*/ 70 h 95"/>
                  <a:gd name="T44" fmla="*/ 25 w 64"/>
                  <a:gd name="T45" fmla="*/ 71 h 95"/>
                  <a:gd name="T46" fmla="*/ 28 w 64"/>
                  <a:gd name="T47" fmla="*/ 74 h 95"/>
                  <a:gd name="T48" fmla="*/ 32 w 64"/>
                  <a:gd name="T49" fmla="*/ 79 h 95"/>
                  <a:gd name="T50" fmla="*/ 41 w 64"/>
                  <a:gd name="T51" fmla="*/ 83 h 95"/>
                  <a:gd name="T52" fmla="*/ 48 w 64"/>
                  <a:gd name="T53" fmla="*/ 87 h 95"/>
                  <a:gd name="T54" fmla="*/ 54 w 64"/>
                  <a:gd name="T55" fmla="*/ 93 h 95"/>
                  <a:gd name="T56" fmla="*/ 59 w 64"/>
                  <a:gd name="T57" fmla="*/ 90 h 95"/>
                  <a:gd name="T58" fmla="*/ 61 w 64"/>
                  <a:gd name="T59" fmla="*/ 86 h 95"/>
                  <a:gd name="T60" fmla="*/ 63 w 64"/>
                  <a:gd name="T61" fmla="*/ 82 h 95"/>
                  <a:gd name="T62" fmla="*/ 61 w 64"/>
                  <a:gd name="T63" fmla="*/ 78 h 95"/>
                  <a:gd name="T64" fmla="*/ 61 w 64"/>
                  <a:gd name="T65" fmla="*/ 76 h 95"/>
                  <a:gd name="T66" fmla="*/ 63 w 64"/>
                  <a:gd name="T67" fmla="*/ 74 h 95"/>
                  <a:gd name="T68" fmla="*/ 64 w 64"/>
                  <a:gd name="T69" fmla="*/ 64 h 95"/>
                  <a:gd name="T70" fmla="*/ 62 w 64"/>
                  <a:gd name="T71" fmla="*/ 59 h 95"/>
                  <a:gd name="T72" fmla="*/ 57 w 64"/>
                  <a:gd name="T73" fmla="*/ 57 h 95"/>
                  <a:gd name="T74" fmla="*/ 55 w 64"/>
                  <a:gd name="T75" fmla="*/ 48 h 95"/>
                  <a:gd name="T76" fmla="*/ 50 w 64"/>
                  <a:gd name="T77" fmla="*/ 51 h 95"/>
                  <a:gd name="T78" fmla="*/ 46 w 64"/>
                  <a:gd name="T79" fmla="*/ 51 h 95"/>
                  <a:gd name="T80" fmla="*/ 44 w 64"/>
                  <a:gd name="T81" fmla="*/ 48 h 95"/>
                  <a:gd name="T82" fmla="*/ 40 w 64"/>
                  <a:gd name="T83" fmla="*/ 42 h 95"/>
                  <a:gd name="T84" fmla="*/ 39 w 64"/>
                  <a:gd name="T85" fmla="*/ 35 h 95"/>
                  <a:gd name="T86" fmla="*/ 42 w 64"/>
                  <a:gd name="T87" fmla="*/ 33 h 95"/>
                  <a:gd name="T88" fmla="*/ 42 w 64"/>
                  <a:gd name="T89" fmla="*/ 30 h 95"/>
                  <a:gd name="T90" fmla="*/ 45 w 64"/>
                  <a:gd name="T91" fmla="*/ 25 h 95"/>
                  <a:gd name="T92" fmla="*/ 50 w 64"/>
                  <a:gd name="T93" fmla="*/ 24 h 95"/>
                  <a:gd name="T94" fmla="*/ 53 w 64"/>
                  <a:gd name="T95" fmla="*/ 22 h 95"/>
                  <a:gd name="T96" fmla="*/ 57 w 64"/>
                  <a:gd name="T97" fmla="*/ 2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4" h="95">
                    <a:moveTo>
                      <a:pt x="57" y="21"/>
                    </a:moveTo>
                    <a:cubicBezTo>
                      <a:pt x="53" y="19"/>
                      <a:pt x="59" y="15"/>
                      <a:pt x="56" y="14"/>
                    </a:cubicBezTo>
                    <a:cubicBezTo>
                      <a:pt x="54" y="12"/>
                      <a:pt x="52" y="13"/>
                      <a:pt x="50" y="13"/>
                    </a:cubicBezTo>
                    <a:cubicBezTo>
                      <a:pt x="48" y="12"/>
                      <a:pt x="48" y="14"/>
                      <a:pt x="46" y="14"/>
                    </a:cubicBezTo>
                    <a:cubicBezTo>
                      <a:pt x="44" y="13"/>
                      <a:pt x="42" y="13"/>
                      <a:pt x="41" y="11"/>
                    </a:cubicBezTo>
                    <a:cubicBezTo>
                      <a:pt x="40" y="10"/>
                      <a:pt x="39" y="7"/>
                      <a:pt x="38" y="6"/>
                    </a:cubicBezTo>
                    <a:cubicBezTo>
                      <a:pt x="36" y="5"/>
                      <a:pt x="35" y="3"/>
                      <a:pt x="33" y="2"/>
                    </a:cubicBezTo>
                    <a:cubicBezTo>
                      <a:pt x="32" y="0"/>
                      <a:pt x="30" y="1"/>
                      <a:pt x="28" y="0"/>
                    </a:cubicBezTo>
                    <a:cubicBezTo>
                      <a:pt x="30" y="2"/>
                      <a:pt x="31" y="3"/>
                      <a:pt x="31" y="5"/>
                    </a:cubicBezTo>
                    <a:cubicBezTo>
                      <a:pt x="30" y="7"/>
                      <a:pt x="30" y="9"/>
                      <a:pt x="28" y="10"/>
                    </a:cubicBezTo>
                    <a:cubicBezTo>
                      <a:pt x="26" y="12"/>
                      <a:pt x="25" y="14"/>
                      <a:pt x="23" y="14"/>
                    </a:cubicBezTo>
                    <a:cubicBezTo>
                      <a:pt x="21" y="15"/>
                      <a:pt x="19" y="15"/>
                      <a:pt x="17" y="17"/>
                    </a:cubicBezTo>
                    <a:cubicBezTo>
                      <a:pt x="16" y="18"/>
                      <a:pt x="12" y="27"/>
                      <a:pt x="11" y="26"/>
                    </a:cubicBezTo>
                    <a:cubicBezTo>
                      <a:pt x="9" y="23"/>
                      <a:pt x="8" y="23"/>
                      <a:pt x="6" y="22"/>
                    </a:cubicBezTo>
                    <a:cubicBezTo>
                      <a:pt x="5" y="22"/>
                      <a:pt x="5" y="22"/>
                      <a:pt x="6" y="21"/>
                    </a:cubicBezTo>
                    <a:cubicBezTo>
                      <a:pt x="7" y="20"/>
                      <a:pt x="7" y="19"/>
                      <a:pt x="6" y="18"/>
                    </a:cubicBezTo>
                    <a:cubicBezTo>
                      <a:pt x="4" y="19"/>
                      <a:pt x="0" y="23"/>
                      <a:pt x="2" y="26"/>
                    </a:cubicBezTo>
                    <a:cubicBezTo>
                      <a:pt x="2" y="26"/>
                      <a:pt x="4" y="29"/>
                      <a:pt x="3" y="30"/>
                    </a:cubicBezTo>
                    <a:cubicBezTo>
                      <a:pt x="2" y="30"/>
                      <a:pt x="1" y="31"/>
                      <a:pt x="3" y="32"/>
                    </a:cubicBezTo>
                    <a:cubicBezTo>
                      <a:pt x="8" y="35"/>
                      <a:pt x="12" y="41"/>
                      <a:pt x="14" y="47"/>
                    </a:cubicBezTo>
                    <a:cubicBezTo>
                      <a:pt x="17" y="52"/>
                      <a:pt x="19" y="58"/>
                      <a:pt x="23" y="63"/>
                    </a:cubicBezTo>
                    <a:cubicBezTo>
                      <a:pt x="24" y="65"/>
                      <a:pt x="26" y="67"/>
                      <a:pt x="26" y="70"/>
                    </a:cubicBezTo>
                    <a:cubicBezTo>
                      <a:pt x="26" y="71"/>
                      <a:pt x="25" y="70"/>
                      <a:pt x="25" y="71"/>
                    </a:cubicBezTo>
                    <a:cubicBezTo>
                      <a:pt x="26" y="72"/>
                      <a:pt x="27" y="73"/>
                      <a:pt x="28" y="74"/>
                    </a:cubicBezTo>
                    <a:cubicBezTo>
                      <a:pt x="29" y="76"/>
                      <a:pt x="30" y="78"/>
                      <a:pt x="32" y="79"/>
                    </a:cubicBezTo>
                    <a:cubicBezTo>
                      <a:pt x="35" y="80"/>
                      <a:pt x="38" y="82"/>
                      <a:pt x="41" y="83"/>
                    </a:cubicBezTo>
                    <a:cubicBezTo>
                      <a:pt x="43" y="84"/>
                      <a:pt x="45" y="86"/>
                      <a:pt x="48" y="87"/>
                    </a:cubicBezTo>
                    <a:cubicBezTo>
                      <a:pt x="50" y="89"/>
                      <a:pt x="52" y="91"/>
                      <a:pt x="54" y="93"/>
                    </a:cubicBezTo>
                    <a:cubicBezTo>
                      <a:pt x="58" y="95"/>
                      <a:pt x="57" y="91"/>
                      <a:pt x="59" y="90"/>
                    </a:cubicBezTo>
                    <a:cubicBezTo>
                      <a:pt x="60" y="89"/>
                      <a:pt x="60" y="87"/>
                      <a:pt x="61" y="86"/>
                    </a:cubicBezTo>
                    <a:cubicBezTo>
                      <a:pt x="61" y="85"/>
                      <a:pt x="64" y="83"/>
                      <a:pt x="63" y="82"/>
                    </a:cubicBezTo>
                    <a:cubicBezTo>
                      <a:pt x="61" y="81"/>
                      <a:pt x="60" y="81"/>
                      <a:pt x="61" y="78"/>
                    </a:cubicBezTo>
                    <a:cubicBezTo>
                      <a:pt x="61" y="77"/>
                      <a:pt x="61" y="76"/>
                      <a:pt x="61" y="76"/>
                    </a:cubicBezTo>
                    <a:cubicBezTo>
                      <a:pt x="62" y="75"/>
                      <a:pt x="63" y="74"/>
                      <a:pt x="63" y="74"/>
                    </a:cubicBezTo>
                    <a:cubicBezTo>
                      <a:pt x="64" y="71"/>
                      <a:pt x="62" y="66"/>
                      <a:pt x="64" y="64"/>
                    </a:cubicBezTo>
                    <a:cubicBezTo>
                      <a:pt x="64" y="63"/>
                      <a:pt x="63" y="61"/>
                      <a:pt x="62" y="59"/>
                    </a:cubicBezTo>
                    <a:cubicBezTo>
                      <a:pt x="61" y="56"/>
                      <a:pt x="60" y="56"/>
                      <a:pt x="57" y="57"/>
                    </a:cubicBezTo>
                    <a:cubicBezTo>
                      <a:pt x="53" y="57"/>
                      <a:pt x="55" y="50"/>
                      <a:pt x="55" y="48"/>
                    </a:cubicBezTo>
                    <a:cubicBezTo>
                      <a:pt x="53" y="49"/>
                      <a:pt x="52" y="51"/>
                      <a:pt x="50" y="51"/>
                    </a:cubicBezTo>
                    <a:cubicBezTo>
                      <a:pt x="49" y="51"/>
                      <a:pt x="47" y="51"/>
                      <a:pt x="46" y="51"/>
                    </a:cubicBezTo>
                    <a:cubicBezTo>
                      <a:pt x="45" y="50"/>
                      <a:pt x="45" y="48"/>
                      <a:pt x="44" y="48"/>
                    </a:cubicBezTo>
                    <a:cubicBezTo>
                      <a:pt x="41" y="48"/>
                      <a:pt x="41" y="44"/>
                      <a:pt x="40" y="42"/>
                    </a:cubicBezTo>
                    <a:cubicBezTo>
                      <a:pt x="38" y="40"/>
                      <a:pt x="37" y="37"/>
                      <a:pt x="39" y="35"/>
                    </a:cubicBezTo>
                    <a:cubicBezTo>
                      <a:pt x="40" y="34"/>
                      <a:pt x="42" y="34"/>
                      <a:pt x="42" y="33"/>
                    </a:cubicBezTo>
                    <a:cubicBezTo>
                      <a:pt x="42" y="32"/>
                      <a:pt x="42" y="31"/>
                      <a:pt x="42" y="30"/>
                    </a:cubicBezTo>
                    <a:cubicBezTo>
                      <a:pt x="42" y="27"/>
                      <a:pt x="42" y="26"/>
                      <a:pt x="45" y="25"/>
                    </a:cubicBezTo>
                    <a:cubicBezTo>
                      <a:pt x="47" y="24"/>
                      <a:pt x="48" y="24"/>
                      <a:pt x="50" y="24"/>
                    </a:cubicBezTo>
                    <a:cubicBezTo>
                      <a:pt x="51" y="24"/>
                      <a:pt x="52" y="23"/>
                      <a:pt x="53" y="22"/>
                    </a:cubicBezTo>
                    <a:cubicBezTo>
                      <a:pt x="54" y="22"/>
                      <a:pt x="59" y="23"/>
                      <a:pt x="57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6" name="Freeform 625">
                <a:extLst>
                  <a:ext uri="{FF2B5EF4-FFF2-40B4-BE49-F238E27FC236}">
                    <a16:creationId xmlns:a16="http://schemas.microsoft.com/office/drawing/2014/main" id="{7984E60D-5313-3942-969B-5E51261C9D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03493" y="9044443"/>
                <a:ext cx="424670" cy="2045786"/>
              </a:xfrm>
              <a:custGeom>
                <a:avLst/>
                <a:gdLst>
                  <a:gd name="T0" fmla="*/ 38 w 44"/>
                  <a:gd name="T1" fmla="*/ 20 h 212"/>
                  <a:gd name="T2" fmla="*/ 36 w 44"/>
                  <a:gd name="T3" fmla="*/ 12 h 212"/>
                  <a:gd name="T4" fmla="*/ 34 w 44"/>
                  <a:gd name="T5" fmla="*/ 5 h 212"/>
                  <a:gd name="T6" fmla="*/ 30 w 44"/>
                  <a:gd name="T7" fmla="*/ 3 h 212"/>
                  <a:gd name="T8" fmla="*/ 28 w 44"/>
                  <a:gd name="T9" fmla="*/ 15 h 212"/>
                  <a:gd name="T10" fmla="*/ 26 w 44"/>
                  <a:gd name="T11" fmla="*/ 31 h 212"/>
                  <a:gd name="T12" fmla="*/ 23 w 44"/>
                  <a:gd name="T13" fmla="*/ 56 h 212"/>
                  <a:gd name="T14" fmla="*/ 21 w 44"/>
                  <a:gd name="T15" fmla="*/ 68 h 212"/>
                  <a:gd name="T16" fmla="*/ 21 w 44"/>
                  <a:gd name="T17" fmla="*/ 80 h 212"/>
                  <a:gd name="T18" fmla="*/ 20 w 44"/>
                  <a:gd name="T19" fmla="*/ 88 h 212"/>
                  <a:gd name="T20" fmla="*/ 11 w 44"/>
                  <a:gd name="T21" fmla="*/ 110 h 212"/>
                  <a:gd name="T22" fmla="*/ 10 w 44"/>
                  <a:gd name="T23" fmla="*/ 132 h 212"/>
                  <a:gd name="T24" fmla="*/ 17 w 44"/>
                  <a:gd name="T25" fmla="*/ 133 h 212"/>
                  <a:gd name="T26" fmla="*/ 16 w 44"/>
                  <a:gd name="T27" fmla="*/ 136 h 212"/>
                  <a:gd name="T28" fmla="*/ 14 w 44"/>
                  <a:gd name="T29" fmla="*/ 145 h 212"/>
                  <a:gd name="T30" fmla="*/ 15 w 44"/>
                  <a:gd name="T31" fmla="*/ 150 h 212"/>
                  <a:gd name="T32" fmla="*/ 13 w 44"/>
                  <a:gd name="T33" fmla="*/ 152 h 212"/>
                  <a:gd name="T34" fmla="*/ 11 w 44"/>
                  <a:gd name="T35" fmla="*/ 158 h 212"/>
                  <a:gd name="T36" fmla="*/ 8 w 44"/>
                  <a:gd name="T37" fmla="*/ 159 h 212"/>
                  <a:gd name="T38" fmla="*/ 4 w 44"/>
                  <a:gd name="T39" fmla="*/ 159 h 212"/>
                  <a:gd name="T40" fmla="*/ 0 w 44"/>
                  <a:gd name="T41" fmla="*/ 164 h 212"/>
                  <a:gd name="T42" fmla="*/ 2 w 44"/>
                  <a:gd name="T43" fmla="*/ 163 h 212"/>
                  <a:gd name="T44" fmla="*/ 7 w 44"/>
                  <a:gd name="T45" fmla="*/ 171 h 212"/>
                  <a:gd name="T46" fmla="*/ 11 w 44"/>
                  <a:gd name="T47" fmla="*/ 173 h 212"/>
                  <a:gd name="T48" fmla="*/ 7 w 44"/>
                  <a:gd name="T49" fmla="*/ 174 h 212"/>
                  <a:gd name="T50" fmla="*/ 7 w 44"/>
                  <a:gd name="T51" fmla="*/ 179 h 212"/>
                  <a:gd name="T52" fmla="*/ 9 w 44"/>
                  <a:gd name="T53" fmla="*/ 182 h 212"/>
                  <a:gd name="T54" fmla="*/ 9 w 44"/>
                  <a:gd name="T55" fmla="*/ 185 h 212"/>
                  <a:gd name="T56" fmla="*/ 7 w 44"/>
                  <a:gd name="T57" fmla="*/ 187 h 212"/>
                  <a:gd name="T58" fmla="*/ 10 w 44"/>
                  <a:gd name="T59" fmla="*/ 190 h 212"/>
                  <a:gd name="T60" fmla="*/ 8 w 44"/>
                  <a:gd name="T61" fmla="*/ 193 h 212"/>
                  <a:gd name="T62" fmla="*/ 11 w 44"/>
                  <a:gd name="T63" fmla="*/ 194 h 212"/>
                  <a:gd name="T64" fmla="*/ 11 w 44"/>
                  <a:gd name="T65" fmla="*/ 198 h 212"/>
                  <a:gd name="T66" fmla="*/ 15 w 44"/>
                  <a:gd name="T67" fmla="*/ 197 h 212"/>
                  <a:gd name="T68" fmla="*/ 15 w 44"/>
                  <a:gd name="T69" fmla="*/ 197 h 212"/>
                  <a:gd name="T70" fmla="*/ 16 w 44"/>
                  <a:gd name="T71" fmla="*/ 198 h 212"/>
                  <a:gd name="T72" fmla="*/ 18 w 44"/>
                  <a:gd name="T73" fmla="*/ 202 h 212"/>
                  <a:gd name="T74" fmla="*/ 16 w 44"/>
                  <a:gd name="T75" fmla="*/ 207 h 212"/>
                  <a:gd name="T76" fmla="*/ 18 w 44"/>
                  <a:gd name="T77" fmla="*/ 209 h 212"/>
                  <a:gd name="T78" fmla="*/ 25 w 44"/>
                  <a:gd name="T79" fmla="*/ 204 h 212"/>
                  <a:gd name="T80" fmla="*/ 26 w 44"/>
                  <a:gd name="T81" fmla="*/ 199 h 212"/>
                  <a:gd name="T82" fmla="*/ 17 w 44"/>
                  <a:gd name="T83" fmla="*/ 192 h 212"/>
                  <a:gd name="T84" fmla="*/ 12 w 44"/>
                  <a:gd name="T85" fmla="*/ 185 h 212"/>
                  <a:gd name="T86" fmla="*/ 15 w 44"/>
                  <a:gd name="T87" fmla="*/ 177 h 212"/>
                  <a:gd name="T88" fmla="*/ 17 w 44"/>
                  <a:gd name="T89" fmla="*/ 169 h 212"/>
                  <a:gd name="T90" fmla="*/ 21 w 44"/>
                  <a:gd name="T91" fmla="*/ 158 h 212"/>
                  <a:gd name="T92" fmla="*/ 21 w 44"/>
                  <a:gd name="T93" fmla="*/ 152 h 212"/>
                  <a:gd name="T94" fmla="*/ 19 w 44"/>
                  <a:gd name="T95" fmla="*/ 140 h 212"/>
                  <a:gd name="T96" fmla="*/ 23 w 44"/>
                  <a:gd name="T97" fmla="*/ 117 h 212"/>
                  <a:gd name="T98" fmla="*/ 26 w 44"/>
                  <a:gd name="T99" fmla="*/ 102 h 212"/>
                  <a:gd name="T100" fmla="*/ 29 w 44"/>
                  <a:gd name="T101" fmla="*/ 85 h 212"/>
                  <a:gd name="T102" fmla="*/ 27 w 44"/>
                  <a:gd name="T103" fmla="*/ 73 h 212"/>
                  <a:gd name="T104" fmla="*/ 30 w 44"/>
                  <a:gd name="T105" fmla="*/ 62 h 212"/>
                  <a:gd name="T106" fmla="*/ 34 w 44"/>
                  <a:gd name="T107" fmla="*/ 54 h 212"/>
                  <a:gd name="T108" fmla="*/ 36 w 44"/>
                  <a:gd name="T109" fmla="*/ 44 h 212"/>
                  <a:gd name="T110" fmla="*/ 40 w 44"/>
                  <a:gd name="T111" fmla="*/ 35 h 212"/>
                  <a:gd name="T112" fmla="*/ 40 w 44"/>
                  <a:gd name="T113" fmla="*/ 2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4" h="212">
                    <a:moveTo>
                      <a:pt x="40" y="28"/>
                    </a:moveTo>
                    <a:cubicBezTo>
                      <a:pt x="38" y="27"/>
                      <a:pt x="40" y="22"/>
                      <a:pt x="38" y="20"/>
                    </a:cubicBezTo>
                    <a:cubicBezTo>
                      <a:pt x="37" y="19"/>
                      <a:pt x="35" y="16"/>
                      <a:pt x="36" y="14"/>
                    </a:cubicBezTo>
                    <a:cubicBezTo>
                      <a:pt x="38" y="13"/>
                      <a:pt x="35" y="13"/>
                      <a:pt x="36" y="12"/>
                    </a:cubicBezTo>
                    <a:cubicBezTo>
                      <a:pt x="37" y="11"/>
                      <a:pt x="36" y="10"/>
                      <a:pt x="35" y="9"/>
                    </a:cubicBezTo>
                    <a:cubicBezTo>
                      <a:pt x="34" y="8"/>
                      <a:pt x="34" y="7"/>
                      <a:pt x="34" y="5"/>
                    </a:cubicBezTo>
                    <a:cubicBezTo>
                      <a:pt x="34" y="3"/>
                      <a:pt x="33" y="2"/>
                      <a:pt x="32" y="0"/>
                    </a:cubicBezTo>
                    <a:cubicBezTo>
                      <a:pt x="31" y="1"/>
                      <a:pt x="30" y="2"/>
                      <a:pt x="30" y="3"/>
                    </a:cubicBezTo>
                    <a:cubicBezTo>
                      <a:pt x="29" y="5"/>
                      <a:pt x="27" y="4"/>
                      <a:pt x="28" y="6"/>
                    </a:cubicBezTo>
                    <a:cubicBezTo>
                      <a:pt x="28" y="9"/>
                      <a:pt x="28" y="12"/>
                      <a:pt x="28" y="15"/>
                    </a:cubicBezTo>
                    <a:cubicBezTo>
                      <a:pt x="28" y="19"/>
                      <a:pt x="29" y="24"/>
                      <a:pt x="28" y="28"/>
                    </a:cubicBezTo>
                    <a:cubicBezTo>
                      <a:pt x="27" y="29"/>
                      <a:pt x="26" y="30"/>
                      <a:pt x="26" y="31"/>
                    </a:cubicBezTo>
                    <a:cubicBezTo>
                      <a:pt x="26" y="33"/>
                      <a:pt x="27" y="35"/>
                      <a:pt x="27" y="37"/>
                    </a:cubicBezTo>
                    <a:cubicBezTo>
                      <a:pt x="27" y="43"/>
                      <a:pt x="25" y="50"/>
                      <a:pt x="23" y="56"/>
                    </a:cubicBezTo>
                    <a:cubicBezTo>
                      <a:pt x="22" y="59"/>
                      <a:pt x="22" y="61"/>
                      <a:pt x="23" y="64"/>
                    </a:cubicBezTo>
                    <a:cubicBezTo>
                      <a:pt x="23" y="66"/>
                      <a:pt x="23" y="67"/>
                      <a:pt x="21" y="68"/>
                    </a:cubicBezTo>
                    <a:cubicBezTo>
                      <a:pt x="20" y="69"/>
                      <a:pt x="21" y="70"/>
                      <a:pt x="21" y="71"/>
                    </a:cubicBezTo>
                    <a:cubicBezTo>
                      <a:pt x="21" y="74"/>
                      <a:pt x="21" y="77"/>
                      <a:pt x="21" y="80"/>
                    </a:cubicBezTo>
                    <a:cubicBezTo>
                      <a:pt x="21" y="81"/>
                      <a:pt x="21" y="83"/>
                      <a:pt x="21" y="84"/>
                    </a:cubicBezTo>
                    <a:cubicBezTo>
                      <a:pt x="20" y="85"/>
                      <a:pt x="21" y="87"/>
                      <a:pt x="20" y="88"/>
                    </a:cubicBezTo>
                    <a:cubicBezTo>
                      <a:pt x="18" y="93"/>
                      <a:pt x="16" y="98"/>
                      <a:pt x="14" y="103"/>
                    </a:cubicBezTo>
                    <a:cubicBezTo>
                      <a:pt x="13" y="106"/>
                      <a:pt x="10" y="107"/>
                      <a:pt x="11" y="110"/>
                    </a:cubicBezTo>
                    <a:cubicBezTo>
                      <a:pt x="12" y="113"/>
                      <a:pt x="14" y="118"/>
                      <a:pt x="12" y="122"/>
                    </a:cubicBezTo>
                    <a:cubicBezTo>
                      <a:pt x="10" y="124"/>
                      <a:pt x="8" y="129"/>
                      <a:pt x="10" y="132"/>
                    </a:cubicBezTo>
                    <a:cubicBezTo>
                      <a:pt x="11" y="134"/>
                      <a:pt x="12" y="134"/>
                      <a:pt x="13" y="133"/>
                    </a:cubicBezTo>
                    <a:cubicBezTo>
                      <a:pt x="14" y="132"/>
                      <a:pt x="18" y="132"/>
                      <a:pt x="17" y="133"/>
                    </a:cubicBezTo>
                    <a:cubicBezTo>
                      <a:pt x="17" y="133"/>
                      <a:pt x="16" y="133"/>
                      <a:pt x="15" y="134"/>
                    </a:cubicBezTo>
                    <a:cubicBezTo>
                      <a:pt x="15" y="135"/>
                      <a:pt x="15" y="135"/>
                      <a:pt x="16" y="136"/>
                    </a:cubicBezTo>
                    <a:cubicBezTo>
                      <a:pt x="16" y="136"/>
                      <a:pt x="15" y="137"/>
                      <a:pt x="15" y="137"/>
                    </a:cubicBezTo>
                    <a:cubicBezTo>
                      <a:pt x="14" y="139"/>
                      <a:pt x="13" y="143"/>
                      <a:pt x="14" y="145"/>
                    </a:cubicBezTo>
                    <a:cubicBezTo>
                      <a:pt x="14" y="146"/>
                      <a:pt x="14" y="146"/>
                      <a:pt x="13" y="148"/>
                    </a:cubicBezTo>
                    <a:cubicBezTo>
                      <a:pt x="12" y="149"/>
                      <a:pt x="14" y="149"/>
                      <a:pt x="15" y="150"/>
                    </a:cubicBezTo>
                    <a:cubicBezTo>
                      <a:pt x="15" y="150"/>
                      <a:pt x="15" y="150"/>
                      <a:pt x="14" y="151"/>
                    </a:cubicBezTo>
                    <a:cubicBezTo>
                      <a:pt x="13" y="151"/>
                      <a:pt x="11" y="152"/>
                      <a:pt x="13" y="152"/>
                    </a:cubicBezTo>
                    <a:cubicBezTo>
                      <a:pt x="12" y="153"/>
                      <a:pt x="13" y="156"/>
                      <a:pt x="14" y="156"/>
                    </a:cubicBezTo>
                    <a:cubicBezTo>
                      <a:pt x="13" y="156"/>
                      <a:pt x="10" y="155"/>
                      <a:pt x="11" y="158"/>
                    </a:cubicBezTo>
                    <a:cubicBezTo>
                      <a:pt x="11" y="158"/>
                      <a:pt x="12" y="163"/>
                      <a:pt x="10" y="162"/>
                    </a:cubicBezTo>
                    <a:cubicBezTo>
                      <a:pt x="10" y="162"/>
                      <a:pt x="8" y="160"/>
                      <a:pt x="8" y="159"/>
                    </a:cubicBezTo>
                    <a:cubicBezTo>
                      <a:pt x="6" y="158"/>
                      <a:pt x="7" y="157"/>
                      <a:pt x="5" y="158"/>
                    </a:cubicBezTo>
                    <a:cubicBezTo>
                      <a:pt x="5" y="158"/>
                      <a:pt x="4" y="159"/>
                      <a:pt x="4" y="159"/>
                    </a:cubicBezTo>
                    <a:cubicBezTo>
                      <a:pt x="4" y="160"/>
                      <a:pt x="5" y="160"/>
                      <a:pt x="4" y="161"/>
                    </a:cubicBezTo>
                    <a:cubicBezTo>
                      <a:pt x="4" y="162"/>
                      <a:pt x="0" y="162"/>
                      <a:pt x="0" y="164"/>
                    </a:cubicBezTo>
                    <a:cubicBezTo>
                      <a:pt x="0" y="164"/>
                      <a:pt x="1" y="165"/>
                      <a:pt x="2" y="165"/>
                    </a:cubicBezTo>
                    <a:cubicBezTo>
                      <a:pt x="2" y="165"/>
                      <a:pt x="1" y="164"/>
                      <a:pt x="2" y="163"/>
                    </a:cubicBezTo>
                    <a:cubicBezTo>
                      <a:pt x="2" y="163"/>
                      <a:pt x="5" y="165"/>
                      <a:pt x="7" y="164"/>
                    </a:cubicBezTo>
                    <a:cubicBezTo>
                      <a:pt x="11" y="163"/>
                      <a:pt x="5" y="170"/>
                      <a:pt x="7" y="171"/>
                    </a:cubicBezTo>
                    <a:cubicBezTo>
                      <a:pt x="8" y="171"/>
                      <a:pt x="10" y="170"/>
                      <a:pt x="11" y="171"/>
                    </a:cubicBezTo>
                    <a:cubicBezTo>
                      <a:pt x="12" y="171"/>
                      <a:pt x="12" y="174"/>
                      <a:pt x="11" y="173"/>
                    </a:cubicBezTo>
                    <a:cubicBezTo>
                      <a:pt x="11" y="173"/>
                      <a:pt x="8" y="171"/>
                      <a:pt x="8" y="172"/>
                    </a:cubicBezTo>
                    <a:cubicBezTo>
                      <a:pt x="7" y="173"/>
                      <a:pt x="6" y="173"/>
                      <a:pt x="7" y="174"/>
                    </a:cubicBezTo>
                    <a:cubicBezTo>
                      <a:pt x="7" y="174"/>
                      <a:pt x="9" y="176"/>
                      <a:pt x="8" y="176"/>
                    </a:cubicBezTo>
                    <a:cubicBezTo>
                      <a:pt x="7" y="176"/>
                      <a:pt x="7" y="179"/>
                      <a:pt x="7" y="179"/>
                    </a:cubicBezTo>
                    <a:cubicBezTo>
                      <a:pt x="6" y="182"/>
                      <a:pt x="9" y="178"/>
                      <a:pt x="9" y="178"/>
                    </a:cubicBezTo>
                    <a:cubicBezTo>
                      <a:pt x="9" y="178"/>
                      <a:pt x="8" y="183"/>
                      <a:pt x="9" y="182"/>
                    </a:cubicBezTo>
                    <a:cubicBezTo>
                      <a:pt x="9" y="182"/>
                      <a:pt x="8" y="182"/>
                      <a:pt x="8" y="183"/>
                    </a:cubicBezTo>
                    <a:cubicBezTo>
                      <a:pt x="7" y="184"/>
                      <a:pt x="8" y="184"/>
                      <a:pt x="9" y="185"/>
                    </a:cubicBezTo>
                    <a:cubicBezTo>
                      <a:pt x="9" y="185"/>
                      <a:pt x="7" y="186"/>
                      <a:pt x="7" y="186"/>
                    </a:cubicBezTo>
                    <a:cubicBezTo>
                      <a:pt x="6" y="186"/>
                      <a:pt x="7" y="186"/>
                      <a:pt x="7" y="187"/>
                    </a:cubicBezTo>
                    <a:cubicBezTo>
                      <a:pt x="6" y="189"/>
                      <a:pt x="10" y="189"/>
                      <a:pt x="10" y="188"/>
                    </a:cubicBezTo>
                    <a:cubicBezTo>
                      <a:pt x="10" y="189"/>
                      <a:pt x="9" y="189"/>
                      <a:pt x="10" y="190"/>
                    </a:cubicBezTo>
                    <a:cubicBezTo>
                      <a:pt x="10" y="190"/>
                      <a:pt x="10" y="190"/>
                      <a:pt x="10" y="190"/>
                    </a:cubicBezTo>
                    <a:cubicBezTo>
                      <a:pt x="10" y="191"/>
                      <a:pt x="8" y="192"/>
                      <a:pt x="8" y="193"/>
                    </a:cubicBezTo>
                    <a:cubicBezTo>
                      <a:pt x="7" y="195"/>
                      <a:pt x="10" y="192"/>
                      <a:pt x="11" y="192"/>
                    </a:cubicBezTo>
                    <a:cubicBezTo>
                      <a:pt x="10" y="193"/>
                      <a:pt x="11" y="194"/>
                      <a:pt x="11" y="194"/>
                    </a:cubicBezTo>
                    <a:cubicBezTo>
                      <a:pt x="11" y="195"/>
                      <a:pt x="8" y="196"/>
                      <a:pt x="8" y="196"/>
                    </a:cubicBezTo>
                    <a:cubicBezTo>
                      <a:pt x="10" y="197"/>
                      <a:pt x="10" y="196"/>
                      <a:pt x="11" y="198"/>
                    </a:cubicBezTo>
                    <a:cubicBezTo>
                      <a:pt x="12" y="200"/>
                      <a:pt x="14" y="195"/>
                      <a:pt x="13" y="195"/>
                    </a:cubicBezTo>
                    <a:cubicBezTo>
                      <a:pt x="14" y="195"/>
                      <a:pt x="14" y="196"/>
                      <a:pt x="15" y="197"/>
                    </a:cubicBezTo>
                    <a:cubicBezTo>
                      <a:pt x="15" y="197"/>
                      <a:pt x="15" y="195"/>
                      <a:pt x="15" y="195"/>
                    </a:cubicBezTo>
                    <a:cubicBezTo>
                      <a:pt x="15" y="195"/>
                      <a:pt x="15" y="197"/>
                      <a:pt x="15" y="197"/>
                    </a:cubicBezTo>
                    <a:cubicBezTo>
                      <a:pt x="16" y="196"/>
                      <a:pt x="16" y="195"/>
                      <a:pt x="16" y="196"/>
                    </a:cubicBezTo>
                    <a:cubicBezTo>
                      <a:pt x="17" y="196"/>
                      <a:pt x="16" y="198"/>
                      <a:pt x="16" y="198"/>
                    </a:cubicBezTo>
                    <a:cubicBezTo>
                      <a:pt x="15" y="199"/>
                      <a:pt x="17" y="199"/>
                      <a:pt x="16" y="200"/>
                    </a:cubicBezTo>
                    <a:cubicBezTo>
                      <a:pt x="15" y="202"/>
                      <a:pt x="17" y="201"/>
                      <a:pt x="18" y="202"/>
                    </a:cubicBezTo>
                    <a:cubicBezTo>
                      <a:pt x="21" y="202"/>
                      <a:pt x="24" y="204"/>
                      <a:pt x="21" y="206"/>
                    </a:cubicBezTo>
                    <a:cubicBezTo>
                      <a:pt x="20" y="207"/>
                      <a:pt x="17" y="206"/>
                      <a:pt x="16" y="207"/>
                    </a:cubicBezTo>
                    <a:cubicBezTo>
                      <a:pt x="15" y="209"/>
                      <a:pt x="18" y="208"/>
                      <a:pt x="19" y="209"/>
                    </a:cubicBezTo>
                    <a:cubicBezTo>
                      <a:pt x="18" y="209"/>
                      <a:pt x="18" y="209"/>
                      <a:pt x="18" y="209"/>
                    </a:cubicBezTo>
                    <a:cubicBezTo>
                      <a:pt x="18" y="209"/>
                      <a:pt x="22" y="212"/>
                      <a:pt x="24" y="210"/>
                    </a:cubicBezTo>
                    <a:cubicBezTo>
                      <a:pt x="25" y="208"/>
                      <a:pt x="23" y="206"/>
                      <a:pt x="25" y="204"/>
                    </a:cubicBezTo>
                    <a:cubicBezTo>
                      <a:pt x="26" y="202"/>
                      <a:pt x="29" y="202"/>
                      <a:pt x="30" y="202"/>
                    </a:cubicBezTo>
                    <a:cubicBezTo>
                      <a:pt x="35" y="199"/>
                      <a:pt x="28" y="199"/>
                      <a:pt x="26" y="199"/>
                    </a:cubicBezTo>
                    <a:cubicBezTo>
                      <a:pt x="24" y="199"/>
                      <a:pt x="21" y="199"/>
                      <a:pt x="19" y="198"/>
                    </a:cubicBezTo>
                    <a:cubicBezTo>
                      <a:pt x="17" y="196"/>
                      <a:pt x="17" y="196"/>
                      <a:pt x="17" y="192"/>
                    </a:cubicBezTo>
                    <a:cubicBezTo>
                      <a:pt x="17" y="188"/>
                      <a:pt x="16" y="191"/>
                      <a:pt x="13" y="189"/>
                    </a:cubicBezTo>
                    <a:cubicBezTo>
                      <a:pt x="12" y="189"/>
                      <a:pt x="12" y="186"/>
                      <a:pt x="12" y="185"/>
                    </a:cubicBezTo>
                    <a:cubicBezTo>
                      <a:pt x="11" y="183"/>
                      <a:pt x="11" y="180"/>
                      <a:pt x="13" y="179"/>
                    </a:cubicBezTo>
                    <a:cubicBezTo>
                      <a:pt x="14" y="178"/>
                      <a:pt x="14" y="178"/>
                      <a:pt x="15" y="177"/>
                    </a:cubicBezTo>
                    <a:cubicBezTo>
                      <a:pt x="15" y="176"/>
                      <a:pt x="16" y="175"/>
                      <a:pt x="17" y="175"/>
                    </a:cubicBezTo>
                    <a:cubicBezTo>
                      <a:pt x="18" y="174"/>
                      <a:pt x="16" y="171"/>
                      <a:pt x="17" y="169"/>
                    </a:cubicBezTo>
                    <a:cubicBezTo>
                      <a:pt x="17" y="168"/>
                      <a:pt x="19" y="167"/>
                      <a:pt x="20" y="165"/>
                    </a:cubicBezTo>
                    <a:cubicBezTo>
                      <a:pt x="20" y="163"/>
                      <a:pt x="20" y="160"/>
                      <a:pt x="21" y="158"/>
                    </a:cubicBezTo>
                    <a:cubicBezTo>
                      <a:pt x="21" y="156"/>
                      <a:pt x="23" y="156"/>
                      <a:pt x="21" y="154"/>
                    </a:cubicBezTo>
                    <a:cubicBezTo>
                      <a:pt x="20" y="153"/>
                      <a:pt x="17" y="153"/>
                      <a:pt x="21" y="152"/>
                    </a:cubicBezTo>
                    <a:cubicBezTo>
                      <a:pt x="26" y="151"/>
                      <a:pt x="20" y="151"/>
                      <a:pt x="19" y="149"/>
                    </a:cubicBezTo>
                    <a:cubicBezTo>
                      <a:pt x="19" y="146"/>
                      <a:pt x="19" y="142"/>
                      <a:pt x="19" y="140"/>
                    </a:cubicBezTo>
                    <a:cubicBezTo>
                      <a:pt x="19" y="136"/>
                      <a:pt x="19" y="131"/>
                      <a:pt x="19" y="127"/>
                    </a:cubicBezTo>
                    <a:cubicBezTo>
                      <a:pt x="20" y="124"/>
                      <a:pt x="21" y="119"/>
                      <a:pt x="23" y="117"/>
                    </a:cubicBezTo>
                    <a:cubicBezTo>
                      <a:pt x="26" y="114"/>
                      <a:pt x="23" y="109"/>
                      <a:pt x="23" y="106"/>
                    </a:cubicBezTo>
                    <a:cubicBezTo>
                      <a:pt x="23" y="104"/>
                      <a:pt x="24" y="103"/>
                      <a:pt x="26" y="102"/>
                    </a:cubicBezTo>
                    <a:cubicBezTo>
                      <a:pt x="28" y="100"/>
                      <a:pt x="27" y="99"/>
                      <a:pt x="27" y="96"/>
                    </a:cubicBezTo>
                    <a:cubicBezTo>
                      <a:pt x="27" y="92"/>
                      <a:pt x="30" y="89"/>
                      <a:pt x="29" y="85"/>
                    </a:cubicBezTo>
                    <a:cubicBezTo>
                      <a:pt x="29" y="82"/>
                      <a:pt x="28" y="79"/>
                      <a:pt x="27" y="76"/>
                    </a:cubicBezTo>
                    <a:cubicBezTo>
                      <a:pt x="27" y="75"/>
                      <a:pt x="26" y="74"/>
                      <a:pt x="27" y="73"/>
                    </a:cubicBezTo>
                    <a:cubicBezTo>
                      <a:pt x="28" y="72"/>
                      <a:pt x="29" y="68"/>
                      <a:pt x="29" y="67"/>
                    </a:cubicBezTo>
                    <a:cubicBezTo>
                      <a:pt x="29" y="66"/>
                      <a:pt x="28" y="64"/>
                      <a:pt x="30" y="62"/>
                    </a:cubicBezTo>
                    <a:cubicBezTo>
                      <a:pt x="31" y="61"/>
                      <a:pt x="30" y="59"/>
                      <a:pt x="31" y="58"/>
                    </a:cubicBezTo>
                    <a:cubicBezTo>
                      <a:pt x="31" y="56"/>
                      <a:pt x="33" y="55"/>
                      <a:pt x="34" y="54"/>
                    </a:cubicBezTo>
                    <a:cubicBezTo>
                      <a:pt x="34" y="53"/>
                      <a:pt x="37" y="50"/>
                      <a:pt x="37" y="49"/>
                    </a:cubicBezTo>
                    <a:cubicBezTo>
                      <a:pt x="37" y="48"/>
                      <a:pt x="36" y="46"/>
                      <a:pt x="36" y="44"/>
                    </a:cubicBezTo>
                    <a:cubicBezTo>
                      <a:pt x="36" y="42"/>
                      <a:pt x="36" y="41"/>
                      <a:pt x="36" y="39"/>
                    </a:cubicBezTo>
                    <a:cubicBezTo>
                      <a:pt x="36" y="36"/>
                      <a:pt x="37" y="36"/>
                      <a:pt x="40" y="35"/>
                    </a:cubicBezTo>
                    <a:cubicBezTo>
                      <a:pt x="44" y="34"/>
                      <a:pt x="44" y="32"/>
                      <a:pt x="44" y="28"/>
                    </a:cubicBezTo>
                    <a:cubicBezTo>
                      <a:pt x="43" y="29"/>
                      <a:pt x="41" y="29"/>
                      <a:pt x="40" y="28"/>
                    </a:cubicBezTo>
                    <a:cubicBezTo>
                      <a:pt x="40" y="28"/>
                      <a:pt x="40" y="29"/>
                      <a:pt x="40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7" name="Freeform 626">
                <a:extLst>
                  <a:ext uri="{FF2B5EF4-FFF2-40B4-BE49-F238E27FC236}">
                    <a16:creationId xmlns:a16="http://schemas.microsoft.com/office/drawing/2014/main" id="{1CFAB050-16F7-CE49-90BE-CE74D6C177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2136" y="8650390"/>
                <a:ext cx="623736" cy="673172"/>
              </a:xfrm>
              <a:custGeom>
                <a:avLst/>
                <a:gdLst>
                  <a:gd name="T0" fmla="*/ 61 w 64"/>
                  <a:gd name="T1" fmla="*/ 42 h 70"/>
                  <a:gd name="T2" fmla="*/ 58 w 64"/>
                  <a:gd name="T3" fmla="*/ 35 h 70"/>
                  <a:gd name="T4" fmla="*/ 50 w 64"/>
                  <a:gd name="T5" fmla="*/ 35 h 70"/>
                  <a:gd name="T6" fmla="*/ 49 w 64"/>
                  <a:gd name="T7" fmla="*/ 33 h 70"/>
                  <a:gd name="T8" fmla="*/ 47 w 64"/>
                  <a:gd name="T9" fmla="*/ 30 h 70"/>
                  <a:gd name="T10" fmla="*/ 48 w 64"/>
                  <a:gd name="T11" fmla="*/ 28 h 70"/>
                  <a:gd name="T12" fmla="*/ 47 w 64"/>
                  <a:gd name="T13" fmla="*/ 26 h 70"/>
                  <a:gd name="T14" fmla="*/ 47 w 64"/>
                  <a:gd name="T15" fmla="*/ 23 h 70"/>
                  <a:gd name="T16" fmla="*/ 41 w 64"/>
                  <a:gd name="T17" fmla="*/ 21 h 70"/>
                  <a:gd name="T18" fmla="*/ 37 w 64"/>
                  <a:gd name="T19" fmla="*/ 18 h 70"/>
                  <a:gd name="T20" fmla="*/ 33 w 64"/>
                  <a:gd name="T21" fmla="*/ 16 h 70"/>
                  <a:gd name="T22" fmla="*/ 29 w 64"/>
                  <a:gd name="T23" fmla="*/ 16 h 70"/>
                  <a:gd name="T24" fmla="*/ 23 w 64"/>
                  <a:gd name="T25" fmla="*/ 9 h 70"/>
                  <a:gd name="T26" fmla="*/ 23 w 64"/>
                  <a:gd name="T27" fmla="*/ 6 h 70"/>
                  <a:gd name="T28" fmla="*/ 23 w 64"/>
                  <a:gd name="T29" fmla="*/ 4 h 70"/>
                  <a:gd name="T30" fmla="*/ 18 w 64"/>
                  <a:gd name="T31" fmla="*/ 3 h 70"/>
                  <a:gd name="T32" fmla="*/ 10 w 64"/>
                  <a:gd name="T33" fmla="*/ 6 h 70"/>
                  <a:gd name="T34" fmla="*/ 7 w 64"/>
                  <a:gd name="T35" fmla="*/ 9 h 70"/>
                  <a:gd name="T36" fmla="*/ 2 w 64"/>
                  <a:gd name="T37" fmla="*/ 8 h 70"/>
                  <a:gd name="T38" fmla="*/ 6 w 64"/>
                  <a:gd name="T39" fmla="*/ 16 h 70"/>
                  <a:gd name="T40" fmla="*/ 5 w 64"/>
                  <a:gd name="T41" fmla="*/ 23 h 70"/>
                  <a:gd name="T42" fmla="*/ 4 w 64"/>
                  <a:gd name="T43" fmla="*/ 27 h 70"/>
                  <a:gd name="T44" fmla="*/ 3 w 64"/>
                  <a:gd name="T45" fmla="*/ 31 h 70"/>
                  <a:gd name="T46" fmla="*/ 5 w 64"/>
                  <a:gd name="T47" fmla="*/ 35 h 70"/>
                  <a:gd name="T48" fmla="*/ 3 w 64"/>
                  <a:gd name="T49" fmla="*/ 38 h 70"/>
                  <a:gd name="T50" fmla="*/ 4 w 64"/>
                  <a:gd name="T51" fmla="*/ 46 h 70"/>
                  <a:gd name="T52" fmla="*/ 4 w 64"/>
                  <a:gd name="T53" fmla="*/ 49 h 70"/>
                  <a:gd name="T54" fmla="*/ 7 w 64"/>
                  <a:gd name="T55" fmla="*/ 52 h 70"/>
                  <a:gd name="T56" fmla="*/ 7 w 64"/>
                  <a:gd name="T57" fmla="*/ 54 h 70"/>
                  <a:gd name="T58" fmla="*/ 6 w 64"/>
                  <a:gd name="T59" fmla="*/ 56 h 70"/>
                  <a:gd name="T60" fmla="*/ 9 w 64"/>
                  <a:gd name="T61" fmla="*/ 63 h 70"/>
                  <a:gd name="T62" fmla="*/ 13 w 64"/>
                  <a:gd name="T63" fmla="*/ 69 h 70"/>
                  <a:gd name="T64" fmla="*/ 14 w 64"/>
                  <a:gd name="T65" fmla="*/ 67 h 70"/>
                  <a:gd name="T66" fmla="*/ 17 w 64"/>
                  <a:gd name="T67" fmla="*/ 65 h 70"/>
                  <a:gd name="T68" fmla="*/ 20 w 64"/>
                  <a:gd name="T69" fmla="*/ 65 h 70"/>
                  <a:gd name="T70" fmla="*/ 25 w 64"/>
                  <a:gd name="T71" fmla="*/ 65 h 70"/>
                  <a:gd name="T72" fmla="*/ 28 w 64"/>
                  <a:gd name="T73" fmla="*/ 68 h 70"/>
                  <a:gd name="T74" fmla="*/ 31 w 64"/>
                  <a:gd name="T75" fmla="*/ 65 h 70"/>
                  <a:gd name="T76" fmla="*/ 37 w 64"/>
                  <a:gd name="T77" fmla="*/ 64 h 70"/>
                  <a:gd name="T78" fmla="*/ 44 w 64"/>
                  <a:gd name="T79" fmla="*/ 52 h 70"/>
                  <a:gd name="T80" fmla="*/ 52 w 64"/>
                  <a:gd name="T81" fmla="*/ 51 h 70"/>
                  <a:gd name="T82" fmla="*/ 59 w 64"/>
                  <a:gd name="T83" fmla="*/ 54 h 70"/>
                  <a:gd name="T84" fmla="*/ 61 w 64"/>
                  <a:gd name="T85" fmla="*/ 42 h 70"/>
                  <a:gd name="T86" fmla="*/ 61 w 64"/>
                  <a:gd name="T87" fmla="*/ 4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4" h="70">
                    <a:moveTo>
                      <a:pt x="61" y="42"/>
                    </a:moveTo>
                    <a:cubicBezTo>
                      <a:pt x="57" y="40"/>
                      <a:pt x="58" y="39"/>
                      <a:pt x="58" y="35"/>
                    </a:cubicBezTo>
                    <a:cubicBezTo>
                      <a:pt x="55" y="35"/>
                      <a:pt x="52" y="35"/>
                      <a:pt x="50" y="35"/>
                    </a:cubicBezTo>
                    <a:cubicBezTo>
                      <a:pt x="48" y="35"/>
                      <a:pt x="49" y="34"/>
                      <a:pt x="49" y="33"/>
                    </a:cubicBezTo>
                    <a:cubicBezTo>
                      <a:pt x="49" y="32"/>
                      <a:pt x="48" y="30"/>
                      <a:pt x="47" y="30"/>
                    </a:cubicBezTo>
                    <a:cubicBezTo>
                      <a:pt x="47" y="29"/>
                      <a:pt x="48" y="29"/>
                      <a:pt x="48" y="28"/>
                    </a:cubicBezTo>
                    <a:cubicBezTo>
                      <a:pt x="49" y="27"/>
                      <a:pt x="48" y="26"/>
                      <a:pt x="47" y="26"/>
                    </a:cubicBezTo>
                    <a:cubicBezTo>
                      <a:pt x="47" y="25"/>
                      <a:pt x="48" y="24"/>
                      <a:pt x="47" y="23"/>
                    </a:cubicBezTo>
                    <a:cubicBezTo>
                      <a:pt x="45" y="21"/>
                      <a:pt x="43" y="21"/>
                      <a:pt x="41" y="21"/>
                    </a:cubicBezTo>
                    <a:cubicBezTo>
                      <a:pt x="40" y="21"/>
                      <a:pt x="38" y="19"/>
                      <a:pt x="37" y="18"/>
                    </a:cubicBezTo>
                    <a:cubicBezTo>
                      <a:pt x="35" y="18"/>
                      <a:pt x="34" y="16"/>
                      <a:pt x="33" y="16"/>
                    </a:cubicBezTo>
                    <a:cubicBezTo>
                      <a:pt x="31" y="16"/>
                      <a:pt x="30" y="16"/>
                      <a:pt x="29" y="16"/>
                    </a:cubicBezTo>
                    <a:cubicBezTo>
                      <a:pt x="27" y="16"/>
                      <a:pt x="23" y="11"/>
                      <a:pt x="23" y="9"/>
                    </a:cubicBezTo>
                    <a:cubicBezTo>
                      <a:pt x="23" y="8"/>
                      <a:pt x="23" y="7"/>
                      <a:pt x="23" y="6"/>
                    </a:cubicBezTo>
                    <a:cubicBezTo>
                      <a:pt x="23" y="5"/>
                      <a:pt x="23" y="5"/>
                      <a:pt x="23" y="4"/>
                    </a:cubicBezTo>
                    <a:cubicBezTo>
                      <a:pt x="23" y="0"/>
                      <a:pt x="21" y="2"/>
                      <a:pt x="18" y="3"/>
                    </a:cubicBezTo>
                    <a:cubicBezTo>
                      <a:pt x="15" y="3"/>
                      <a:pt x="13" y="6"/>
                      <a:pt x="10" y="6"/>
                    </a:cubicBezTo>
                    <a:cubicBezTo>
                      <a:pt x="8" y="6"/>
                      <a:pt x="8" y="8"/>
                      <a:pt x="7" y="9"/>
                    </a:cubicBezTo>
                    <a:cubicBezTo>
                      <a:pt x="6" y="9"/>
                      <a:pt x="3" y="8"/>
                      <a:pt x="2" y="8"/>
                    </a:cubicBezTo>
                    <a:cubicBezTo>
                      <a:pt x="4" y="9"/>
                      <a:pt x="5" y="14"/>
                      <a:pt x="6" y="16"/>
                    </a:cubicBezTo>
                    <a:cubicBezTo>
                      <a:pt x="4" y="17"/>
                      <a:pt x="5" y="21"/>
                      <a:pt x="5" y="23"/>
                    </a:cubicBezTo>
                    <a:cubicBezTo>
                      <a:pt x="5" y="25"/>
                      <a:pt x="5" y="26"/>
                      <a:pt x="4" y="27"/>
                    </a:cubicBezTo>
                    <a:cubicBezTo>
                      <a:pt x="3" y="28"/>
                      <a:pt x="3" y="30"/>
                      <a:pt x="3" y="31"/>
                    </a:cubicBezTo>
                    <a:cubicBezTo>
                      <a:pt x="2" y="33"/>
                      <a:pt x="5" y="33"/>
                      <a:pt x="5" y="35"/>
                    </a:cubicBezTo>
                    <a:cubicBezTo>
                      <a:pt x="5" y="36"/>
                      <a:pt x="3" y="37"/>
                      <a:pt x="3" y="38"/>
                    </a:cubicBezTo>
                    <a:cubicBezTo>
                      <a:pt x="0" y="41"/>
                      <a:pt x="4" y="42"/>
                      <a:pt x="4" y="46"/>
                    </a:cubicBezTo>
                    <a:cubicBezTo>
                      <a:pt x="4" y="47"/>
                      <a:pt x="4" y="48"/>
                      <a:pt x="4" y="49"/>
                    </a:cubicBezTo>
                    <a:cubicBezTo>
                      <a:pt x="5" y="50"/>
                      <a:pt x="6" y="51"/>
                      <a:pt x="7" y="52"/>
                    </a:cubicBezTo>
                    <a:cubicBezTo>
                      <a:pt x="7" y="53"/>
                      <a:pt x="5" y="53"/>
                      <a:pt x="7" y="54"/>
                    </a:cubicBezTo>
                    <a:cubicBezTo>
                      <a:pt x="7" y="54"/>
                      <a:pt x="6" y="56"/>
                      <a:pt x="6" y="56"/>
                    </a:cubicBezTo>
                    <a:cubicBezTo>
                      <a:pt x="6" y="59"/>
                      <a:pt x="9" y="61"/>
                      <a:pt x="9" y="63"/>
                    </a:cubicBezTo>
                    <a:cubicBezTo>
                      <a:pt x="10" y="66"/>
                      <a:pt x="8" y="69"/>
                      <a:pt x="13" y="69"/>
                    </a:cubicBezTo>
                    <a:cubicBezTo>
                      <a:pt x="14" y="70"/>
                      <a:pt x="14" y="68"/>
                      <a:pt x="14" y="67"/>
                    </a:cubicBezTo>
                    <a:cubicBezTo>
                      <a:pt x="14" y="66"/>
                      <a:pt x="16" y="65"/>
                      <a:pt x="17" y="65"/>
                    </a:cubicBezTo>
                    <a:cubicBezTo>
                      <a:pt x="18" y="64"/>
                      <a:pt x="19" y="63"/>
                      <a:pt x="20" y="65"/>
                    </a:cubicBezTo>
                    <a:cubicBezTo>
                      <a:pt x="22" y="66"/>
                      <a:pt x="24" y="65"/>
                      <a:pt x="25" y="65"/>
                    </a:cubicBezTo>
                    <a:cubicBezTo>
                      <a:pt x="27" y="65"/>
                      <a:pt x="27" y="68"/>
                      <a:pt x="28" y="68"/>
                    </a:cubicBezTo>
                    <a:cubicBezTo>
                      <a:pt x="29" y="68"/>
                      <a:pt x="30" y="66"/>
                      <a:pt x="31" y="65"/>
                    </a:cubicBezTo>
                    <a:cubicBezTo>
                      <a:pt x="32" y="63"/>
                      <a:pt x="36" y="66"/>
                      <a:pt x="37" y="64"/>
                    </a:cubicBezTo>
                    <a:cubicBezTo>
                      <a:pt x="39" y="59"/>
                      <a:pt x="38" y="54"/>
                      <a:pt x="44" y="52"/>
                    </a:cubicBezTo>
                    <a:cubicBezTo>
                      <a:pt x="46" y="51"/>
                      <a:pt x="49" y="51"/>
                      <a:pt x="52" y="51"/>
                    </a:cubicBezTo>
                    <a:cubicBezTo>
                      <a:pt x="55" y="51"/>
                      <a:pt x="57" y="52"/>
                      <a:pt x="59" y="54"/>
                    </a:cubicBezTo>
                    <a:cubicBezTo>
                      <a:pt x="60" y="51"/>
                      <a:pt x="64" y="43"/>
                      <a:pt x="61" y="42"/>
                    </a:cubicBezTo>
                    <a:cubicBezTo>
                      <a:pt x="60" y="41"/>
                      <a:pt x="62" y="42"/>
                      <a:pt x="61" y="4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8" name="Freeform 627">
                <a:extLst>
                  <a:ext uri="{FF2B5EF4-FFF2-40B4-BE49-F238E27FC236}">
                    <a16:creationId xmlns:a16="http://schemas.microsoft.com/office/drawing/2014/main" id="{F6719851-F366-EB4E-A148-5DFF0F4803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3818" y="9129820"/>
                <a:ext cx="437942" cy="426889"/>
              </a:xfrm>
              <a:custGeom>
                <a:avLst/>
                <a:gdLst>
                  <a:gd name="T0" fmla="*/ 40 w 45"/>
                  <a:gd name="T1" fmla="*/ 24 h 44"/>
                  <a:gd name="T2" fmla="*/ 36 w 45"/>
                  <a:gd name="T3" fmla="*/ 24 h 44"/>
                  <a:gd name="T4" fmla="*/ 36 w 45"/>
                  <a:gd name="T5" fmla="*/ 20 h 44"/>
                  <a:gd name="T6" fmla="*/ 34 w 45"/>
                  <a:gd name="T7" fmla="*/ 17 h 44"/>
                  <a:gd name="T8" fmla="*/ 29 w 45"/>
                  <a:gd name="T9" fmla="*/ 16 h 44"/>
                  <a:gd name="T10" fmla="*/ 25 w 45"/>
                  <a:gd name="T11" fmla="*/ 15 h 44"/>
                  <a:gd name="T12" fmla="*/ 25 w 45"/>
                  <a:gd name="T13" fmla="*/ 12 h 44"/>
                  <a:gd name="T14" fmla="*/ 24 w 45"/>
                  <a:gd name="T15" fmla="*/ 7 h 44"/>
                  <a:gd name="T16" fmla="*/ 21 w 45"/>
                  <a:gd name="T17" fmla="*/ 3 h 44"/>
                  <a:gd name="T18" fmla="*/ 14 w 45"/>
                  <a:gd name="T19" fmla="*/ 1 h 44"/>
                  <a:gd name="T20" fmla="*/ 5 w 45"/>
                  <a:gd name="T21" fmla="*/ 3 h 44"/>
                  <a:gd name="T22" fmla="*/ 2 w 45"/>
                  <a:gd name="T23" fmla="*/ 11 h 44"/>
                  <a:gd name="T24" fmla="*/ 1 w 45"/>
                  <a:gd name="T25" fmla="*/ 14 h 44"/>
                  <a:gd name="T26" fmla="*/ 2 w 45"/>
                  <a:gd name="T27" fmla="*/ 17 h 44"/>
                  <a:gd name="T28" fmla="*/ 9 w 45"/>
                  <a:gd name="T29" fmla="*/ 24 h 44"/>
                  <a:gd name="T30" fmla="*/ 13 w 45"/>
                  <a:gd name="T31" fmla="*/ 25 h 44"/>
                  <a:gd name="T32" fmla="*/ 17 w 45"/>
                  <a:gd name="T33" fmla="*/ 27 h 44"/>
                  <a:gd name="T34" fmla="*/ 25 w 45"/>
                  <a:gd name="T35" fmla="*/ 35 h 44"/>
                  <a:gd name="T36" fmla="*/ 22 w 45"/>
                  <a:gd name="T37" fmla="*/ 39 h 44"/>
                  <a:gd name="T38" fmla="*/ 20 w 45"/>
                  <a:gd name="T39" fmla="*/ 42 h 44"/>
                  <a:gd name="T40" fmla="*/ 28 w 45"/>
                  <a:gd name="T41" fmla="*/ 44 h 44"/>
                  <a:gd name="T42" fmla="*/ 32 w 45"/>
                  <a:gd name="T43" fmla="*/ 43 h 44"/>
                  <a:gd name="T44" fmla="*/ 37 w 45"/>
                  <a:gd name="T45" fmla="*/ 42 h 44"/>
                  <a:gd name="T46" fmla="*/ 40 w 45"/>
                  <a:gd name="T47" fmla="*/ 39 h 44"/>
                  <a:gd name="T48" fmla="*/ 41 w 45"/>
                  <a:gd name="T49" fmla="*/ 34 h 44"/>
                  <a:gd name="T50" fmla="*/ 40 w 45"/>
                  <a:gd name="T51" fmla="*/ 24 h 44"/>
                  <a:gd name="T52" fmla="*/ 40 w 45"/>
                  <a:gd name="T53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5" h="44">
                    <a:moveTo>
                      <a:pt x="40" y="24"/>
                    </a:moveTo>
                    <a:cubicBezTo>
                      <a:pt x="39" y="25"/>
                      <a:pt x="37" y="26"/>
                      <a:pt x="36" y="24"/>
                    </a:cubicBezTo>
                    <a:cubicBezTo>
                      <a:pt x="35" y="23"/>
                      <a:pt x="37" y="22"/>
                      <a:pt x="36" y="20"/>
                    </a:cubicBezTo>
                    <a:cubicBezTo>
                      <a:pt x="35" y="19"/>
                      <a:pt x="35" y="18"/>
                      <a:pt x="34" y="17"/>
                    </a:cubicBezTo>
                    <a:cubicBezTo>
                      <a:pt x="31" y="15"/>
                      <a:pt x="31" y="17"/>
                      <a:pt x="29" y="16"/>
                    </a:cubicBezTo>
                    <a:cubicBezTo>
                      <a:pt x="28" y="16"/>
                      <a:pt x="27" y="16"/>
                      <a:pt x="25" y="15"/>
                    </a:cubicBezTo>
                    <a:cubicBezTo>
                      <a:pt x="23" y="15"/>
                      <a:pt x="24" y="13"/>
                      <a:pt x="25" y="12"/>
                    </a:cubicBezTo>
                    <a:cubicBezTo>
                      <a:pt x="25" y="10"/>
                      <a:pt x="24" y="8"/>
                      <a:pt x="24" y="7"/>
                    </a:cubicBezTo>
                    <a:cubicBezTo>
                      <a:pt x="23" y="4"/>
                      <a:pt x="24" y="4"/>
                      <a:pt x="21" y="3"/>
                    </a:cubicBezTo>
                    <a:cubicBezTo>
                      <a:pt x="19" y="1"/>
                      <a:pt x="18" y="0"/>
                      <a:pt x="14" y="1"/>
                    </a:cubicBezTo>
                    <a:cubicBezTo>
                      <a:pt x="11" y="1"/>
                      <a:pt x="7" y="2"/>
                      <a:pt x="5" y="3"/>
                    </a:cubicBezTo>
                    <a:cubicBezTo>
                      <a:pt x="2" y="6"/>
                      <a:pt x="3" y="8"/>
                      <a:pt x="2" y="11"/>
                    </a:cubicBezTo>
                    <a:cubicBezTo>
                      <a:pt x="2" y="12"/>
                      <a:pt x="1" y="13"/>
                      <a:pt x="1" y="14"/>
                    </a:cubicBezTo>
                    <a:cubicBezTo>
                      <a:pt x="0" y="15"/>
                      <a:pt x="1" y="15"/>
                      <a:pt x="2" y="17"/>
                    </a:cubicBezTo>
                    <a:cubicBezTo>
                      <a:pt x="4" y="20"/>
                      <a:pt x="6" y="21"/>
                      <a:pt x="9" y="24"/>
                    </a:cubicBezTo>
                    <a:cubicBezTo>
                      <a:pt x="10" y="25"/>
                      <a:pt x="12" y="25"/>
                      <a:pt x="13" y="25"/>
                    </a:cubicBezTo>
                    <a:cubicBezTo>
                      <a:pt x="15" y="25"/>
                      <a:pt x="16" y="26"/>
                      <a:pt x="17" y="27"/>
                    </a:cubicBezTo>
                    <a:cubicBezTo>
                      <a:pt x="19" y="28"/>
                      <a:pt x="27" y="31"/>
                      <a:pt x="25" y="35"/>
                    </a:cubicBezTo>
                    <a:cubicBezTo>
                      <a:pt x="24" y="36"/>
                      <a:pt x="22" y="37"/>
                      <a:pt x="22" y="39"/>
                    </a:cubicBezTo>
                    <a:cubicBezTo>
                      <a:pt x="22" y="41"/>
                      <a:pt x="22" y="41"/>
                      <a:pt x="20" y="42"/>
                    </a:cubicBezTo>
                    <a:cubicBezTo>
                      <a:pt x="19" y="44"/>
                      <a:pt x="27" y="43"/>
                      <a:pt x="28" y="44"/>
                    </a:cubicBezTo>
                    <a:cubicBezTo>
                      <a:pt x="30" y="44"/>
                      <a:pt x="30" y="44"/>
                      <a:pt x="32" y="43"/>
                    </a:cubicBezTo>
                    <a:cubicBezTo>
                      <a:pt x="33" y="41"/>
                      <a:pt x="36" y="43"/>
                      <a:pt x="37" y="42"/>
                    </a:cubicBezTo>
                    <a:cubicBezTo>
                      <a:pt x="38" y="41"/>
                      <a:pt x="39" y="40"/>
                      <a:pt x="40" y="39"/>
                    </a:cubicBezTo>
                    <a:cubicBezTo>
                      <a:pt x="41" y="37"/>
                      <a:pt x="40" y="35"/>
                      <a:pt x="41" y="34"/>
                    </a:cubicBezTo>
                    <a:cubicBezTo>
                      <a:pt x="41" y="32"/>
                      <a:pt x="45" y="24"/>
                      <a:pt x="40" y="24"/>
                    </a:cubicBezTo>
                    <a:cubicBezTo>
                      <a:pt x="40" y="25"/>
                      <a:pt x="41" y="24"/>
                      <a:pt x="40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79" name="Freeform 628">
                <a:extLst>
                  <a:ext uri="{FF2B5EF4-FFF2-40B4-BE49-F238E27FC236}">
                    <a16:creationId xmlns:a16="http://schemas.microsoft.com/office/drawing/2014/main" id="{605D3FFE-323D-424E-910F-CA78A449B2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89755" y="7944381"/>
                <a:ext cx="1934242" cy="1940704"/>
              </a:xfrm>
              <a:custGeom>
                <a:avLst/>
                <a:gdLst>
                  <a:gd name="T0" fmla="*/ 188 w 199"/>
                  <a:gd name="T1" fmla="*/ 51 h 201"/>
                  <a:gd name="T2" fmla="*/ 165 w 199"/>
                  <a:gd name="T3" fmla="*/ 41 h 201"/>
                  <a:gd name="T4" fmla="*/ 135 w 199"/>
                  <a:gd name="T5" fmla="*/ 30 h 201"/>
                  <a:gd name="T6" fmla="*/ 122 w 199"/>
                  <a:gd name="T7" fmla="*/ 36 h 201"/>
                  <a:gd name="T8" fmla="*/ 116 w 199"/>
                  <a:gd name="T9" fmla="*/ 29 h 201"/>
                  <a:gd name="T10" fmla="*/ 111 w 199"/>
                  <a:gd name="T11" fmla="*/ 33 h 201"/>
                  <a:gd name="T12" fmla="*/ 120 w 199"/>
                  <a:gd name="T13" fmla="*/ 23 h 201"/>
                  <a:gd name="T14" fmla="*/ 116 w 199"/>
                  <a:gd name="T15" fmla="*/ 8 h 201"/>
                  <a:gd name="T16" fmla="*/ 105 w 199"/>
                  <a:gd name="T17" fmla="*/ 15 h 201"/>
                  <a:gd name="T18" fmla="*/ 93 w 199"/>
                  <a:gd name="T19" fmla="*/ 14 h 201"/>
                  <a:gd name="T20" fmla="*/ 77 w 199"/>
                  <a:gd name="T21" fmla="*/ 19 h 201"/>
                  <a:gd name="T22" fmla="*/ 69 w 199"/>
                  <a:gd name="T23" fmla="*/ 1 h 201"/>
                  <a:gd name="T24" fmla="*/ 56 w 199"/>
                  <a:gd name="T25" fmla="*/ 7 h 201"/>
                  <a:gd name="T26" fmla="*/ 50 w 199"/>
                  <a:gd name="T27" fmla="*/ 11 h 201"/>
                  <a:gd name="T28" fmla="*/ 51 w 199"/>
                  <a:gd name="T29" fmla="*/ 16 h 201"/>
                  <a:gd name="T30" fmla="*/ 41 w 199"/>
                  <a:gd name="T31" fmla="*/ 22 h 201"/>
                  <a:gd name="T32" fmla="*/ 27 w 199"/>
                  <a:gd name="T33" fmla="*/ 18 h 201"/>
                  <a:gd name="T34" fmla="*/ 25 w 199"/>
                  <a:gd name="T35" fmla="*/ 21 h 201"/>
                  <a:gd name="T36" fmla="*/ 22 w 199"/>
                  <a:gd name="T37" fmla="*/ 39 h 201"/>
                  <a:gd name="T38" fmla="*/ 10 w 199"/>
                  <a:gd name="T39" fmla="*/ 49 h 201"/>
                  <a:gd name="T40" fmla="*/ 2 w 199"/>
                  <a:gd name="T41" fmla="*/ 66 h 201"/>
                  <a:gd name="T42" fmla="*/ 9 w 199"/>
                  <a:gd name="T43" fmla="*/ 75 h 201"/>
                  <a:gd name="T44" fmla="*/ 24 w 199"/>
                  <a:gd name="T45" fmla="*/ 81 h 201"/>
                  <a:gd name="T46" fmla="*/ 39 w 199"/>
                  <a:gd name="T47" fmla="*/ 76 h 201"/>
                  <a:gd name="T48" fmla="*/ 49 w 199"/>
                  <a:gd name="T49" fmla="*/ 88 h 201"/>
                  <a:gd name="T50" fmla="*/ 61 w 199"/>
                  <a:gd name="T51" fmla="*/ 94 h 201"/>
                  <a:gd name="T52" fmla="*/ 68 w 199"/>
                  <a:gd name="T53" fmla="*/ 102 h 201"/>
                  <a:gd name="T54" fmla="*/ 80 w 199"/>
                  <a:gd name="T55" fmla="*/ 114 h 201"/>
                  <a:gd name="T56" fmla="*/ 82 w 199"/>
                  <a:gd name="T57" fmla="*/ 135 h 201"/>
                  <a:gd name="T58" fmla="*/ 93 w 199"/>
                  <a:gd name="T59" fmla="*/ 145 h 201"/>
                  <a:gd name="T60" fmla="*/ 98 w 199"/>
                  <a:gd name="T61" fmla="*/ 157 h 201"/>
                  <a:gd name="T62" fmla="*/ 90 w 199"/>
                  <a:gd name="T63" fmla="*/ 173 h 201"/>
                  <a:gd name="T64" fmla="*/ 86 w 199"/>
                  <a:gd name="T65" fmla="*/ 181 h 201"/>
                  <a:gd name="T66" fmla="*/ 94 w 199"/>
                  <a:gd name="T67" fmla="*/ 187 h 201"/>
                  <a:gd name="T68" fmla="*/ 107 w 199"/>
                  <a:gd name="T69" fmla="*/ 197 h 201"/>
                  <a:gd name="T70" fmla="*/ 119 w 199"/>
                  <a:gd name="T71" fmla="*/ 180 h 201"/>
                  <a:gd name="T72" fmla="*/ 128 w 199"/>
                  <a:gd name="T73" fmla="*/ 157 h 201"/>
                  <a:gd name="T74" fmla="*/ 137 w 199"/>
                  <a:gd name="T75" fmla="*/ 149 h 201"/>
                  <a:gd name="T76" fmla="*/ 144 w 199"/>
                  <a:gd name="T77" fmla="*/ 147 h 201"/>
                  <a:gd name="T78" fmla="*/ 155 w 199"/>
                  <a:gd name="T79" fmla="*/ 142 h 201"/>
                  <a:gd name="T80" fmla="*/ 163 w 199"/>
                  <a:gd name="T81" fmla="*/ 139 h 201"/>
                  <a:gd name="T82" fmla="*/ 169 w 199"/>
                  <a:gd name="T83" fmla="*/ 130 h 201"/>
                  <a:gd name="T84" fmla="*/ 175 w 199"/>
                  <a:gd name="T85" fmla="*/ 116 h 201"/>
                  <a:gd name="T86" fmla="*/ 176 w 199"/>
                  <a:gd name="T87" fmla="*/ 98 h 201"/>
                  <a:gd name="T88" fmla="*/ 178 w 199"/>
                  <a:gd name="T89" fmla="*/ 91 h 201"/>
                  <a:gd name="T90" fmla="*/ 182 w 199"/>
                  <a:gd name="T91" fmla="*/ 86 h 201"/>
                  <a:gd name="T92" fmla="*/ 196 w 199"/>
                  <a:gd name="T93" fmla="*/ 57 h 201"/>
                  <a:gd name="T94" fmla="*/ 110 w 199"/>
                  <a:gd name="T95" fmla="*/ 190 h 201"/>
                  <a:gd name="T96" fmla="*/ 115 w 199"/>
                  <a:gd name="T97" fmla="*/ 18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9" h="201">
                    <a:moveTo>
                      <a:pt x="196" y="57"/>
                    </a:moveTo>
                    <a:cubicBezTo>
                      <a:pt x="195" y="55"/>
                      <a:pt x="195" y="53"/>
                      <a:pt x="194" y="52"/>
                    </a:cubicBezTo>
                    <a:cubicBezTo>
                      <a:pt x="192" y="51"/>
                      <a:pt x="189" y="52"/>
                      <a:pt x="188" y="51"/>
                    </a:cubicBezTo>
                    <a:cubicBezTo>
                      <a:pt x="183" y="50"/>
                      <a:pt x="180" y="46"/>
                      <a:pt x="177" y="44"/>
                    </a:cubicBezTo>
                    <a:cubicBezTo>
                      <a:pt x="175" y="43"/>
                      <a:pt x="173" y="42"/>
                      <a:pt x="172" y="41"/>
                    </a:cubicBezTo>
                    <a:cubicBezTo>
                      <a:pt x="169" y="40"/>
                      <a:pt x="168" y="41"/>
                      <a:pt x="165" y="41"/>
                    </a:cubicBezTo>
                    <a:cubicBezTo>
                      <a:pt x="161" y="42"/>
                      <a:pt x="157" y="37"/>
                      <a:pt x="153" y="39"/>
                    </a:cubicBezTo>
                    <a:cubicBezTo>
                      <a:pt x="150" y="40"/>
                      <a:pt x="147" y="35"/>
                      <a:pt x="145" y="34"/>
                    </a:cubicBezTo>
                    <a:cubicBezTo>
                      <a:pt x="142" y="32"/>
                      <a:pt x="138" y="30"/>
                      <a:pt x="135" y="30"/>
                    </a:cubicBezTo>
                    <a:cubicBezTo>
                      <a:pt x="133" y="29"/>
                      <a:pt x="131" y="29"/>
                      <a:pt x="130" y="30"/>
                    </a:cubicBezTo>
                    <a:cubicBezTo>
                      <a:pt x="129" y="33"/>
                      <a:pt x="126" y="34"/>
                      <a:pt x="125" y="36"/>
                    </a:cubicBezTo>
                    <a:cubicBezTo>
                      <a:pt x="123" y="39"/>
                      <a:pt x="124" y="38"/>
                      <a:pt x="122" y="36"/>
                    </a:cubicBezTo>
                    <a:cubicBezTo>
                      <a:pt x="122" y="36"/>
                      <a:pt x="121" y="35"/>
                      <a:pt x="121" y="35"/>
                    </a:cubicBezTo>
                    <a:cubicBezTo>
                      <a:pt x="119" y="34"/>
                      <a:pt x="120" y="36"/>
                      <a:pt x="119" y="37"/>
                    </a:cubicBezTo>
                    <a:cubicBezTo>
                      <a:pt x="118" y="38"/>
                      <a:pt x="115" y="29"/>
                      <a:pt x="116" y="29"/>
                    </a:cubicBezTo>
                    <a:cubicBezTo>
                      <a:pt x="116" y="29"/>
                      <a:pt x="113" y="33"/>
                      <a:pt x="112" y="33"/>
                    </a:cubicBezTo>
                    <a:cubicBezTo>
                      <a:pt x="112" y="33"/>
                      <a:pt x="116" y="30"/>
                      <a:pt x="115" y="29"/>
                    </a:cubicBezTo>
                    <a:cubicBezTo>
                      <a:pt x="113" y="28"/>
                      <a:pt x="113" y="33"/>
                      <a:pt x="111" y="33"/>
                    </a:cubicBezTo>
                    <a:cubicBezTo>
                      <a:pt x="111" y="33"/>
                      <a:pt x="115" y="27"/>
                      <a:pt x="115" y="26"/>
                    </a:cubicBezTo>
                    <a:cubicBezTo>
                      <a:pt x="115" y="25"/>
                      <a:pt x="117" y="25"/>
                      <a:pt x="117" y="24"/>
                    </a:cubicBezTo>
                    <a:cubicBezTo>
                      <a:pt x="118" y="23"/>
                      <a:pt x="119" y="25"/>
                      <a:pt x="120" y="23"/>
                    </a:cubicBezTo>
                    <a:cubicBezTo>
                      <a:pt x="121" y="22"/>
                      <a:pt x="120" y="22"/>
                      <a:pt x="120" y="20"/>
                    </a:cubicBezTo>
                    <a:cubicBezTo>
                      <a:pt x="121" y="19"/>
                      <a:pt x="121" y="17"/>
                      <a:pt x="119" y="16"/>
                    </a:cubicBezTo>
                    <a:cubicBezTo>
                      <a:pt x="116" y="15"/>
                      <a:pt x="116" y="11"/>
                      <a:pt x="116" y="8"/>
                    </a:cubicBezTo>
                    <a:cubicBezTo>
                      <a:pt x="116" y="7"/>
                      <a:pt x="115" y="6"/>
                      <a:pt x="114" y="5"/>
                    </a:cubicBezTo>
                    <a:cubicBezTo>
                      <a:pt x="113" y="4"/>
                      <a:pt x="112" y="7"/>
                      <a:pt x="111" y="8"/>
                    </a:cubicBezTo>
                    <a:cubicBezTo>
                      <a:pt x="110" y="11"/>
                      <a:pt x="108" y="15"/>
                      <a:pt x="105" y="15"/>
                    </a:cubicBezTo>
                    <a:cubicBezTo>
                      <a:pt x="104" y="15"/>
                      <a:pt x="103" y="14"/>
                      <a:pt x="101" y="14"/>
                    </a:cubicBezTo>
                    <a:cubicBezTo>
                      <a:pt x="100" y="14"/>
                      <a:pt x="99" y="15"/>
                      <a:pt x="98" y="14"/>
                    </a:cubicBezTo>
                    <a:cubicBezTo>
                      <a:pt x="96" y="13"/>
                      <a:pt x="95" y="14"/>
                      <a:pt x="93" y="14"/>
                    </a:cubicBezTo>
                    <a:cubicBezTo>
                      <a:pt x="91" y="14"/>
                      <a:pt x="92" y="14"/>
                      <a:pt x="91" y="16"/>
                    </a:cubicBezTo>
                    <a:cubicBezTo>
                      <a:pt x="90" y="17"/>
                      <a:pt x="85" y="16"/>
                      <a:pt x="84" y="17"/>
                    </a:cubicBezTo>
                    <a:cubicBezTo>
                      <a:pt x="82" y="17"/>
                      <a:pt x="79" y="19"/>
                      <a:pt x="77" y="19"/>
                    </a:cubicBezTo>
                    <a:cubicBezTo>
                      <a:pt x="74" y="19"/>
                      <a:pt x="72" y="15"/>
                      <a:pt x="72" y="13"/>
                    </a:cubicBezTo>
                    <a:cubicBezTo>
                      <a:pt x="70" y="10"/>
                      <a:pt x="74" y="8"/>
                      <a:pt x="73" y="5"/>
                    </a:cubicBezTo>
                    <a:cubicBezTo>
                      <a:pt x="72" y="3"/>
                      <a:pt x="71" y="0"/>
                      <a:pt x="69" y="1"/>
                    </a:cubicBezTo>
                    <a:cubicBezTo>
                      <a:pt x="69" y="2"/>
                      <a:pt x="62" y="5"/>
                      <a:pt x="61" y="5"/>
                    </a:cubicBezTo>
                    <a:cubicBezTo>
                      <a:pt x="60" y="5"/>
                      <a:pt x="58" y="5"/>
                      <a:pt x="58" y="6"/>
                    </a:cubicBezTo>
                    <a:cubicBezTo>
                      <a:pt x="57" y="6"/>
                      <a:pt x="57" y="9"/>
                      <a:pt x="56" y="7"/>
                    </a:cubicBezTo>
                    <a:cubicBezTo>
                      <a:pt x="55" y="6"/>
                      <a:pt x="47" y="5"/>
                      <a:pt x="47" y="6"/>
                    </a:cubicBezTo>
                    <a:cubicBezTo>
                      <a:pt x="47" y="6"/>
                      <a:pt x="49" y="7"/>
                      <a:pt x="49" y="7"/>
                    </a:cubicBezTo>
                    <a:cubicBezTo>
                      <a:pt x="50" y="8"/>
                      <a:pt x="50" y="9"/>
                      <a:pt x="50" y="11"/>
                    </a:cubicBezTo>
                    <a:cubicBezTo>
                      <a:pt x="51" y="11"/>
                      <a:pt x="51" y="13"/>
                      <a:pt x="52" y="14"/>
                    </a:cubicBezTo>
                    <a:cubicBezTo>
                      <a:pt x="52" y="14"/>
                      <a:pt x="54" y="14"/>
                      <a:pt x="54" y="14"/>
                    </a:cubicBezTo>
                    <a:cubicBezTo>
                      <a:pt x="54" y="15"/>
                      <a:pt x="52" y="16"/>
                      <a:pt x="51" y="16"/>
                    </a:cubicBezTo>
                    <a:cubicBezTo>
                      <a:pt x="50" y="17"/>
                      <a:pt x="50" y="18"/>
                      <a:pt x="49" y="19"/>
                    </a:cubicBezTo>
                    <a:cubicBezTo>
                      <a:pt x="49" y="19"/>
                      <a:pt x="44" y="23"/>
                      <a:pt x="43" y="22"/>
                    </a:cubicBezTo>
                    <a:cubicBezTo>
                      <a:pt x="43" y="21"/>
                      <a:pt x="42" y="21"/>
                      <a:pt x="41" y="22"/>
                    </a:cubicBezTo>
                    <a:cubicBezTo>
                      <a:pt x="40" y="23"/>
                      <a:pt x="38" y="21"/>
                      <a:pt x="38" y="21"/>
                    </a:cubicBezTo>
                    <a:cubicBezTo>
                      <a:pt x="36" y="20"/>
                      <a:pt x="35" y="16"/>
                      <a:pt x="34" y="16"/>
                    </a:cubicBezTo>
                    <a:cubicBezTo>
                      <a:pt x="32" y="15"/>
                      <a:pt x="29" y="18"/>
                      <a:pt x="27" y="18"/>
                    </a:cubicBezTo>
                    <a:cubicBezTo>
                      <a:pt x="25" y="18"/>
                      <a:pt x="23" y="18"/>
                      <a:pt x="21" y="18"/>
                    </a:cubicBezTo>
                    <a:cubicBezTo>
                      <a:pt x="21" y="18"/>
                      <a:pt x="21" y="20"/>
                      <a:pt x="22" y="20"/>
                    </a:cubicBezTo>
                    <a:cubicBezTo>
                      <a:pt x="22" y="21"/>
                      <a:pt x="24" y="21"/>
                      <a:pt x="25" y="21"/>
                    </a:cubicBezTo>
                    <a:cubicBezTo>
                      <a:pt x="25" y="22"/>
                      <a:pt x="21" y="23"/>
                      <a:pt x="20" y="23"/>
                    </a:cubicBezTo>
                    <a:cubicBezTo>
                      <a:pt x="19" y="24"/>
                      <a:pt x="21" y="27"/>
                      <a:pt x="22" y="28"/>
                    </a:cubicBezTo>
                    <a:cubicBezTo>
                      <a:pt x="24" y="32"/>
                      <a:pt x="24" y="35"/>
                      <a:pt x="22" y="39"/>
                    </a:cubicBezTo>
                    <a:cubicBezTo>
                      <a:pt x="22" y="41"/>
                      <a:pt x="22" y="47"/>
                      <a:pt x="20" y="47"/>
                    </a:cubicBezTo>
                    <a:cubicBezTo>
                      <a:pt x="19" y="48"/>
                      <a:pt x="17" y="47"/>
                      <a:pt x="15" y="48"/>
                    </a:cubicBezTo>
                    <a:cubicBezTo>
                      <a:pt x="14" y="49"/>
                      <a:pt x="11" y="49"/>
                      <a:pt x="10" y="49"/>
                    </a:cubicBezTo>
                    <a:cubicBezTo>
                      <a:pt x="5" y="51"/>
                      <a:pt x="5" y="53"/>
                      <a:pt x="5" y="57"/>
                    </a:cubicBezTo>
                    <a:cubicBezTo>
                      <a:pt x="5" y="59"/>
                      <a:pt x="2" y="59"/>
                      <a:pt x="2" y="60"/>
                    </a:cubicBezTo>
                    <a:cubicBezTo>
                      <a:pt x="2" y="63"/>
                      <a:pt x="0" y="64"/>
                      <a:pt x="2" y="66"/>
                    </a:cubicBezTo>
                    <a:cubicBezTo>
                      <a:pt x="4" y="68"/>
                      <a:pt x="4" y="70"/>
                      <a:pt x="5" y="72"/>
                    </a:cubicBezTo>
                    <a:cubicBezTo>
                      <a:pt x="5" y="73"/>
                      <a:pt x="6" y="73"/>
                      <a:pt x="7" y="73"/>
                    </a:cubicBezTo>
                    <a:cubicBezTo>
                      <a:pt x="8" y="73"/>
                      <a:pt x="8" y="74"/>
                      <a:pt x="9" y="75"/>
                    </a:cubicBezTo>
                    <a:cubicBezTo>
                      <a:pt x="11" y="78"/>
                      <a:pt x="16" y="75"/>
                      <a:pt x="18" y="73"/>
                    </a:cubicBezTo>
                    <a:cubicBezTo>
                      <a:pt x="18" y="76"/>
                      <a:pt x="16" y="81"/>
                      <a:pt x="19" y="82"/>
                    </a:cubicBezTo>
                    <a:cubicBezTo>
                      <a:pt x="20" y="82"/>
                      <a:pt x="23" y="81"/>
                      <a:pt x="24" y="81"/>
                    </a:cubicBezTo>
                    <a:cubicBezTo>
                      <a:pt x="27" y="82"/>
                      <a:pt x="28" y="82"/>
                      <a:pt x="30" y="80"/>
                    </a:cubicBezTo>
                    <a:cubicBezTo>
                      <a:pt x="30" y="79"/>
                      <a:pt x="32" y="79"/>
                      <a:pt x="33" y="79"/>
                    </a:cubicBezTo>
                    <a:cubicBezTo>
                      <a:pt x="35" y="77"/>
                      <a:pt x="37" y="76"/>
                      <a:pt x="39" y="76"/>
                    </a:cubicBezTo>
                    <a:cubicBezTo>
                      <a:pt x="41" y="75"/>
                      <a:pt x="46" y="73"/>
                      <a:pt x="44" y="77"/>
                    </a:cubicBezTo>
                    <a:cubicBezTo>
                      <a:pt x="44" y="79"/>
                      <a:pt x="43" y="81"/>
                      <a:pt x="44" y="83"/>
                    </a:cubicBezTo>
                    <a:cubicBezTo>
                      <a:pt x="45" y="85"/>
                      <a:pt x="47" y="87"/>
                      <a:pt x="49" y="88"/>
                    </a:cubicBezTo>
                    <a:cubicBezTo>
                      <a:pt x="51" y="90"/>
                      <a:pt x="54" y="89"/>
                      <a:pt x="56" y="90"/>
                    </a:cubicBezTo>
                    <a:cubicBezTo>
                      <a:pt x="57" y="91"/>
                      <a:pt x="58" y="92"/>
                      <a:pt x="59" y="92"/>
                    </a:cubicBezTo>
                    <a:cubicBezTo>
                      <a:pt x="60" y="92"/>
                      <a:pt x="61" y="93"/>
                      <a:pt x="61" y="94"/>
                    </a:cubicBezTo>
                    <a:cubicBezTo>
                      <a:pt x="63" y="94"/>
                      <a:pt x="68" y="93"/>
                      <a:pt x="68" y="96"/>
                    </a:cubicBezTo>
                    <a:cubicBezTo>
                      <a:pt x="69" y="98"/>
                      <a:pt x="68" y="98"/>
                      <a:pt x="69" y="100"/>
                    </a:cubicBezTo>
                    <a:cubicBezTo>
                      <a:pt x="70" y="101"/>
                      <a:pt x="69" y="101"/>
                      <a:pt x="68" y="102"/>
                    </a:cubicBezTo>
                    <a:cubicBezTo>
                      <a:pt x="68" y="102"/>
                      <a:pt x="70" y="107"/>
                      <a:pt x="70" y="108"/>
                    </a:cubicBezTo>
                    <a:cubicBezTo>
                      <a:pt x="70" y="109"/>
                      <a:pt x="78" y="108"/>
                      <a:pt x="79" y="108"/>
                    </a:cubicBezTo>
                    <a:cubicBezTo>
                      <a:pt x="79" y="110"/>
                      <a:pt x="78" y="113"/>
                      <a:pt x="80" y="114"/>
                    </a:cubicBezTo>
                    <a:cubicBezTo>
                      <a:pt x="83" y="116"/>
                      <a:pt x="83" y="118"/>
                      <a:pt x="82" y="122"/>
                    </a:cubicBezTo>
                    <a:cubicBezTo>
                      <a:pt x="81" y="124"/>
                      <a:pt x="80" y="127"/>
                      <a:pt x="81" y="130"/>
                    </a:cubicBezTo>
                    <a:cubicBezTo>
                      <a:pt x="81" y="131"/>
                      <a:pt x="82" y="133"/>
                      <a:pt x="82" y="135"/>
                    </a:cubicBezTo>
                    <a:cubicBezTo>
                      <a:pt x="82" y="136"/>
                      <a:pt x="80" y="138"/>
                      <a:pt x="82" y="138"/>
                    </a:cubicBezTo>
                    <a:cubicBezTo>
                      <a:pt x="83" y="139"/>
                      <a:pt x="86" y="140"/>
                      <a:pt x="88" y="139"/>
                    </a:cubicBezTo>
                    <a:cubicBezTo>
                      <a:pt x="90" y="137"/>
                      <a:pt x="94" y="144"/>
                      <a:pt x="93" y="145"/>
                    </a:cubicBezTo>
                    <a:cubicBezTo>
                      <a:pt x="93" y="146"/>
                      <a:pt x="93" y="147"/>
                      <a:pt x="94" y="148"/>
                    </a:cubicBezTo>
                    <a:cubicBezTo>
                      <a:pt x="95" y="149"/>
                      <a:pt x="97" y="147"/>
                      <a:pt x="98" y="148"/>
                    </a:cubicBezTo>
                    <a:cubicBezTo>
                      <a:pt x="102" y="150"/>
                      <a:pt x="98" y="154"/>
                      <a:pt x="98" y="157"/>
                    </a:cubicBezTo>
                    <a:cubicBezTo>
                      <a:pt x="100" y="154"/>
                      <a:pt x="102" y="160"/>
                      <a:pt x="102" y="160"/>
                    </a:cubicBezTo>
                    <a:cubicBezTo>
                      <a:pt x="103" y="164"/>
                      <a:pt x="101" y="165"/>
                      <a:pt x="98" y="166"/>
                    </a:cubicBezTo>
                    <a:cubicBezTo>
                      <a:pt x="94" y="168"/>
                      <a:pt x="92" y="170"/>
                      <a:pt x="90" y="173"/>
                    </a:cubicBezTo>
                    <a:cubicBezTo>
                      <a:pt x="89" y="175"/>
                      <a:pt x="88" y="176"/>
                      <a:pt x="86" y="177"/>
                    </a:cubicBezTo>
                    <a:cubicBezTo>
                      <a:pt x="85" y="179"/>
                      <a:pt x="83" y="180"/>
                      <a:pt x="81" y="182"/>
                    </a:cubicBezTo>
                    <a:cubicBezTo>
                      <a:pt x="83" y="182"/>
                      <a:pt x="85" y="181"/>
                      <a:pt x="86" y="181"/>
                    </a:cubicBezTo>
                    <a:cubicBezTo>
                      <a:pt x="87" y="181"/>
                      <a:pt x="88" y="183"/>
                      <a:pt x="89" y="183"/>
                    </a:cubicBezTo>
                    <a:cubicBezTo>
                      <a:pt x="89" y="184"/>
                      <a:pt x="90" y="185"/>
                      <a:pt x="91" y="186"/>
                    </a:cubicBezTo>
                    <a:cubicBezTo>
                      <a:pt x="92" y="187"/>
                      <a:pt x="93" y="186"/>
                      <a:pt x="94" y="187"/>
                    </a:cubicBezTo>
                    <a:cubicBezTo>
                      <a:pt x="96" y="189"/>
                      <a:pt x="100" y="190"/>
                      <a:pt x="101" y="193"/>
                    </a:cubicBezTo>
                    <a:cubicBezTo>
                      <a:pt x="102" y="195"/>
                      <a:pt x="103" y="199"/>
                      <a:pt x="104" y="201"/>
                    </a:cubicBezTo>
                    <a:cubicBezTo>
                      <a:pt x="105" y="200"/>
                      <a:pt x="106" y="199"/>
                      <a:pt x="107" y="197"/>
                    </a:cubicBezTo>
                    <a:cubicBezTo>
                      <a:pt x="107" y="196"/>
                      <a:pt x="108" y="194"/>
                      <a:pt x="109" y="193"/>
                    </a:cubicBezTo>
                    <a:cubicBezTo>
                      <a:pt x="110" y="190"/>
                      <a:pt x="113" y="189"/>
                      <a:pt x="116" y="187"/>
                    </a:cubicBezTo>
                    <a:cubicBezTo>
                      <a:pt x="118" y="185"/>
                      <a:pt x="118" y="183"/>
                      <a:pt x="119" y="180"/>
                    </a:cubicBezTo>
                    <a:cubicBezTo>
                      <a:pt x="121" y="176"/>
                      <a:pt x="124" y="175"/>
                      <a:pt x="126" y="172"/>
                    </a:cubicBezTo>
                    <a:cubicBezTo>
                      <a:pt x="129" y="169"/>
                      <a:pt x="126" y="165"/>
                      <a:pt x="127" y="161"/>
                    </a:cubicBezTo>
                    <a:cubicBezTo>
                      <a:pt x="128" y="160"/>
                      <a:pt x="128" y="159"/>
                      <a:pt x="128" y="157"/>
                    </a:cubicBezTo>
                    <a:cubicBezTo>
                      <a:pt x="128" y="156"/>
                      <a:pt x="128" y="156"/>
                      <a:pt x="129" y="156"/>
                    </a:cubicBezTo>
                    <a:cubicBezTo>
                      <a:pt x="131" y="155"/>
                      <a:pt x="132" y="153"/>
                      <a:pt x="133" y="152"/>
                    </a:cubicBezTo>
                    <a:cubicBezTo>
                      <a:pt x="134" y="151"/>
                      <a:pt x="135" y="150"/>
                      <a:pt x="137" y="149"/>
                    </a:cubicBezTo>
                    <a:cubicBezTo>
                      <a:pt x="138" y="149"/>
                      <a:pt x="139" y="148"/>
                      <a:pt x="141" y="147"/>
                    </a:cubicBezTo>
                    <a:cubicBezTo>
                      <a:pt x="142" y="147"/>
                      <a:pt x="143" y="148"/>
                      <a:pt x="144" y="148"/>
                    </a:cubicBezTo>
                    <a:cubicBezTo>
                      <a:pt x="145" y="148"/>
                      <a:pt x="144" y="147"/>
                      <a:pt x="144" y="147"/>
                    </a:cubicBezTo>
                    <a:cubicBezTo>
                      <a:pt x="143" y="146"/>
                      <a:pt x="147" y="145"/>
                      <a:pt x="147" y="145"/>
                    </a:cubicBezTo>
                    <a:cubicBezTo>
                      <a:pt x="147" y="145"/>
                      <a:pt x="149" y="142"/>
                      <a:pt x="149" y="143"/>
                    </a:cubicBezTo>
                    <a:cubicBezTo>
                      <a:pt x="150" y="144"/>
                      <a:pt x="155" y="142"/>
                      <a:pt x="155" y="142"/>
                    </a:cubicBezTo>
                    <a:cubicBezTo>
                      <a:pt x="156" y="142"/>
                      <a:pt x="155" y="143"/>
                      <a:pt x="156" y="143"/>
                    </a:cubicBezTo>
                    <a:cubicBezTo>
                      <a:pt x="157" y="143"/>
                      <a:pt x="160" y="143"/>
                      <a:pt x="161" y="142"/>
                    </a:cubicBezTo>
                    <a:cubicBezTo>
                      <a:pt x="162" y="141"/>
                      <a:pt x="162" y="140"/>
                      <a:pt x="163" y="139"/>
                    </a:cubicBezTo>
                    <a:cubicBezTo>
                      <a:pt x="164" y="139"/>
                      <a:pt x="165" y="138"/>
                      <a:pt x="165" y="137"/>
                    </a:cubicBezTo>
                    <a:cubicBezTo>
                      <a:pt x="166" y="136"/>
                      <a:pt x="165" y="134"/>
                      <a:pt x="166" y="133"/>
                    </a:cubicBezTo>
                    <a:cubicBezTo>
                      <a:pt x="167" y="132"/>
                      <a:pt x="168" y="131"/>
                      <a:pt x="169" y="130"/>
                    </a:cubicBezTo>
                    <a:cubicBezTo>
                      <a:pt x="171" y="127"/>
                      <a:pt x="172" y="126"/>
                      <a:pt x="172" y="123"/>
                    </a:cubicBezTo>
                    <a:cubicBezTo>
                      <a:pt x="172" y="121"/>
                      <a:pt x="172" y="120"/>
                      <a:pt x="173" y="118"/>
                    </a:cubicBezTo>
                    <a:cubicBezTo>
                      <a:pt x="173" y="117"/>
                      <a:pt x="174" y="117"/>
                      <a:pt x="175" y="116"/>
                    </a:cubicBezTo>
                    <a:cubicBezTo>
                      <a:pt x="176" y="115"/>
                      <a:pt x="175" y="113"/>
                      <a:pt x="175" y="112"/>
                    </a:cubicBezTo>
                    <a:cubicBezTo>
                      <a:pt x="175" y="110"/>
                      <a:pt x="176" y="109"/>
                      <a:pt x="176" y="107"/>
                    </a:cubicBezTo>
                    <a:cubicBezTo>
                      <a:pt x="177" y="104"/>
                      <a:pt x="176" y="101"/>
                      <a:pt x="176" y="98"/>
                    </a:cubicBezTo>
                    <a:cubicBezTo>
                      <a:pt x="176" y="96"/>
                      <a:pt x="175" y="94"/>
                      <a:pt x="176" y="93"/>
                    </a:cubicBezTo>
                    <a:cubicBezTo>
                      <a:pt x="177" y="91"/>
                      <a:pt x="176" y="92"/>
                      <a:pt x="176" y="90"/>
                    </a:cubicBezTo>
                    <a:cubicBezTo>
                      <a:pt x="176" y="90"/>
                      <a:pt x="178" y="91"/>
                      <a:pt x="178" y="91"/>
                    </a:cubicBezTo>
                    <a:cubicBezTo>
                      <a:pt x="178" y="91"/>
                      <a:pt x="178" y="90"/>
                      <a:pt x="178" y="90"/>
                    </a:cubicBezTo>
                    <a:cubicBezTo>
                      <a:pt x="178" y="90"/>
                      <a:pt x="179" y="90"/>
                      <a:pt x="179" y="90"/>
                    </a:cubicBezTo>
                    <a:cubicBezTo>
                      <a:pt x="181" y="90"/>
                      <a:pt x="182" y="87"/>
                      <a:pt x="182" y="86"/>
                    </a:cubicBezTo>
                    <a:cubicBezTo>
                      <a:pt x="183" y="85"/>
                      <a:pt x="184" y="83"/>
                      <a:pt x="185" y="81"/>
                    </a:cubicBezTo>
                    <a:cubicBezTo>
                      <a:pt x="187" y="79"/>
                      <a:pt x="189" y="79"/>
                      <a:pt x="190" y="77"/>
                    </a:cubicBezTo>
                    <a:cubicBezTo>
                      <a:pt x="195" y="71"/>
                      <a:pt x="199" y="64"/>
                      <a:pt x="196" y="57"/>
                    </a:cubicBezTo>
                    <a:cubicBezTo>
                      <a:pt x="194" y="53"/>
                      <a:pt x="198" y="60"/>
                      <a:pt x="196" y="57"/>
                    </a:cubicBezTo>
                    <a:close/>
                    <a:moveTo>
                      <a:pt x="115" y="186"/>
                    </a:moveTo>
                    <a:cubicBezTo>
                      <a:pt x="113" y="187"/>
                      <a:pt x="112" y="189"/>
                      <a:pt x="110" y="190"/>
                    </a:cubicBezTo>
                    <a:cubicBezTo>
                      <a:pt x="107" y="191"/>
                      <a:pt x="112" y="188"/>
                      <a:pt x="112" y="187"/>
                    </a:cubicBezTo>
                    <a:cubicBezTo>
                      <a:pt x="113" y="186"/>
                      <a:pt x="114" y="184"/>
                      <a:pt x="116" y="182"/>
                    </a:cubicBezTo>
                    <a:cubicBezTo>
                      <a:pt x="118" y="180"/>
                      <a:pt x="117" y="184"/>
                      <a:pt x="115" y="186"/>
                    </a:cubicBezTo>
                    <a:cubicBezTo>
                      <a:pt x="115" y="186"/>
                      <a:pt x="116" y="185"/>
                      <a:pt x="115" y="18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80" name="Freeform 629">
                <a:extLst>
                  <a:ext uri="{FF2B5EF4-FFF2-40B4-BE49-F238E27FC236}">
                    <a16:creationId xmlns:a16="http://schemas.microsoft.com/office/drawing/2014/main" id="{BFBD1C81-485A-9243-85F7-D7E01C827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9564" y="9681493"/>
                <a:ext cx="262101" cy="269269"/>
              </a:xfrm>
              <a:custGeom>
                <a:avLst/>
                <a:gdLst>
                  <a:gd name="T0" fmla="*/ 21 w 27"/>
                  <a:gd name="T1" fmla="*/ 10 h 28"/>
                  <a:gd name="T2" fmla="*/ 17 w 27"/>
                  <a:gd name="T3" fmla="*/ 7 h 28"/>
                  <a:gd name="T4" fmla="*/ 14 w 27"/>
                  <a:gd name="T5" fmla="*/ 6 h 28"/>
                  <a:gd name="T6" fmla="*/ 11 w 27"/>
                  <a:gd name="T7" fmla="*/ 3 h 28"/>
                  <a:gd name="T8" fmla="*/ 6 w 27"/>
                  <a:gd name="T9" fmla="*/ 2 h 28"/>
                  <a:gd name="T10" fmla="*/ 4 w 27"/>
                  <a:gd name="T11" fmla="*/ 3 h 28"/>
                  <a:gd name="T12" fmla="*/ 3 w 27"/>
                  <a:gd name="T13" fmla="*/ 6 h 28"/>
                  <a:gd name="T14" fmla="*/ 3 w 27"/>
                  <a:gd name="T15" fmla="*/ 12 h 28"/>
                  <a:gd name="T16" fmla="*/ 2 w 27"/>
                  <a:gd name="T17" fmla="*/ 17 h 28"/>
                  <a:gd name="T18" fmla="*/ 1 w 27"/>
                  <a:gd name="T19" fmla="*/ 22 h 28"/>
                  <a:gd name="T20" fmla="*/ 4 w 27"/>
                  <a:gd name="T21" fmla="*/ 25 h 28"/>
                  <a:gd name="T22" fmla="*/ 9 w 27"/>
                  <a:gd name="T23" fmla="*/ 26 h 28"/>
                  <a:gd name="T24" fmla="*/ 13 w 27"/>
                  <a:gd name="T25" fmla="*/ 28 h 28"/>
                  <a:gd name="T26" fmla="*/ 19 w 27"/>
                  <a:gd name="T27" fmla="*/ 28 h 28"/>
                  <a:gd name="T28" fmla="*/ 24 w 27"/>
                  <a:gd name="T29" fmla="*/ 25 h 28"/>
                  <a:gd name="T30" fmla="*/ 26 w 27"/>
                  <a:gd name="T31" fmla="*/ 19 h 28"/>
                  <a:gd name="T32" fmla="*/ 24 w 27"/>
                  <a:gd name="T33" fmla="*/ 14 h 28"/>
                  <a:gd name="T34" fmla="*/ 21 w 27"/>
                  <a:gd name="T35" fmla="*/ 10 h 28"/>
                  <a:gd name="T36" fmla="*/ 21 w 27"/>
                  <a:gd name="T37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8">
                    <a:moveTo>
                      <a:pt x="21" y="10"/>
                    </a:moveTo>
                    <a:cubicBezTo>
                      <a:pt x="20" y="8"/>
                      <a:pt x="18" y="8"/>
                      <a:pt x="17" y="7"/>
                    </a:cubicBezTo>
                    <a:cubicBezTo>
                      <a:pt x="16" y="6"/>
                      <a:pt x="15" y="7"/>
                      <a:pt x="14" y="6"/>
                    </a:cubicBezTo>
                    <a:cubicBezTo>
                      <a:pt x="13" y="5"/>
                      <a:pt x="12" y="4"/>
                      <a:pt x="11" y="3"/>
                    </a:cubicBezTo>
                    <a:cubicBezTo>
                      <a:pt x="10" y="0"/>
                      <a:pt x="9" y="1"/>
                      <a:pt x="6" y="2"/>
                    </a:cubicBezTo>
                    <a:cubicBezTo>
                      <a:pt x="5" y="2"/>
                      <a:pt x="5" y="1"/>
                      <a:pt x="4" y="3"/>
                    </a:cubicBezTo>
                    <a:cubicBezTo>
                      <a:pt x="3" y="4"/>
                      <a:pt x="3" y="5"/>
                      <a:pt x="3" y="6"/>
                    </a:cubicBezTo>
                    <a:cubicBezTo>
                      <a:pt x="3" y="8"/>
                      <a:pt x="3" y="10"/>
                      <a:pt x="3" y="12"/>
                    </a:cubicBezTo>
                    <a:cubicBezTo>
                      <a:pt x="3" y="13"/>
                      <a:pt x="3" y="15"/>
                      <a:pt x="2" y="17"/>
                    </a:cubicBezTo>
                    <a:cubicBezTo>
                      <a:pt x="0" y="19"/>
                      <a:pt x="0" y="19"/>
                      <a:pt x="1" y="22"/>
                    </a:cubicBezTo>
                    <a:cubicBezTo>
                      <a:pt x="2" y="24"/>
                      <a:pt x="2" y="24"/>
                      <a:pt x="4" y="25"/>
                    </a:cubicBezTo>
                    <a:cubicBezTo>
                      <a:pt x="6" y="25"/>
                      <a:pt x="8" y="25"/>
                      <a:pt x="9" y="26"/>
                    </a:cubicBezTo>
                    <a:cubicBezTo>
                      <a:pt x="10" y="26"/>
                      <a:pt x="12" y="28"/>
                      <a:pt x="13" y="28"/>
                    </a:cubicBezTo>
                    <a:cubicBezTo>
                      <a:pt x="15" y="27"/>
                      <a:pt x="17" y="28"/>
                      <a:pt x="19" y="28"/>
                    </a:cubicBezTo>
                    <a:cubicBezTo>
                      <a:pt x="20" y="28"/>
                      <a:pt x="23" y="26"/>
                      <a:pt x="24" y="25"/>
                    </a:cubicBezTo>
                    <a:cubicBezTo>
                      <a:pt x="26" y="23"/>
                      <a:pt x="27" y="21"/>
                      <a:pt x="26" y="19"/>
                    </a:cubicBezTo>
                    <a:cubicBezTo>
                      <a:pt x="25" y="17"/>
                      <a:pt x="25" y="16"/>
                      <a:pt x="24" y="14"/>
                    </a:cubicBezTo>
                    <a:cubicBezTo>
                      <a:pt x="24" y="12"/>
                      <a:pt x="23" y="11"/>
                      <a:pt x="21" y="10"/>
                    </a:cubicBezTo>
                    <a:cubicBezTo>
                      <a:pt x="20" y="9"/>
                      <a:pt x="22" y="10"/>
                      <a:pt x="21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81" name="Freeform 630">
                <a:extLst>
                  <a:ext uri="{FF2B5EF4-FFF2-40B4-BE49-F238E27FC236}">
                    <a16:creationId xmlns:a16="http://schemas.microsoft.com/office/drawing/2014/main" id="{E0ACE4EF-DBA4-CE41-AE07-5DA541AD76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89755" y="9257886"/>
                <a:ext cx="1001957" cy="1723975"/>
              </a:xfrm>
              <a:custGeom>
                <a:avLst/>
                <a:gdLst>
                  <a:gd name="T0" fmla="*/ 80 w 103"/>
                  <a:gd name="T1" fmla="*/ 52 h 179"/>
                  <a:gd name="T2" fmla="*/ 85 w 103"/>
                  <a:gd name="T3" fmla="*/ 42 h 179"/>
                  <a:gd name="T4" fmla="*/ 102 w 103"/>
                  <a:gd name="T5" fmla="*/ 29 h 179"/>
                  <a:gd name="T6" fmla="*/ 99 w 103"/>
                  <a:gd name="T7" fmla="*/ 21 h 179"/>
                  <a:gd name="T8" fmla="*/ 94 w 103"/>
                  <a:gd name="T9" fmla="*/ 29 h 179"/>
                  <a:gd name="T10" fmla="*/ 82 w 103"/>
                  <a:gd name="T11" fmla="*/ 30 h 179"/>
                  <a:gd name="T12" fmla="*/ 79 w 103"/>
                  <a:gd name="T13" fmla="*/ 28 h 179"/>
                  <a:gd name="T14" fmla="*/ 81 w 103"/>
                  <a:gd name="T15" fmla="*/ 22 h 179"/>
                  <a:gd name="T16" fmla="*/ 64 w 103"/>
                  <a:gd name="T17" fmla="*/ 9 h 179"/>
                  <a:gd name="T18" fmla="*/ 57 w 103"/>
                  <a:gd name="T19" fmla="*/ 2 h 179"/>
                  <a:gd name="T20" fmla="*/ 48 w 103"/>
                  <a:gd name="T21" fmla="*/ 4 h 179"/>
                  <a:gd name="T22" fmla="*/ 39 w 103"/>
                  <a:gd name="T23" fmla="*/ 1 h 179"/>
                  <a:gd name="T24" fmla="*/ 35 w 103"/>
                  <a:gd name="T25" fmla="*/ 9 h 179"/>
                  <a:gd name="T26" fmla="*/ 27 w 103"/>
                  <a:gd name="T27" fmla="*/ 22 h 179"/>
                  <a:gd name="T28" fmla="*/ 25 w 103"/>
                  <a:gd name="T29" fmla="*/ 32 h 179"/>
                  <a:gd name="T30" fmla="*/ 21 w 103"/>
                  <a:gd name="T31" fmla="*/ 39 h 179"/>
                  <a:gd name="T32" fmla="*/ 19 w 103"/>
                  <a:gd name="T33" fmla="*/ 47 h 179"/>
                  <a:gd name="T34" fmla="*/ 17 w 103"/>
                  <a:gd name="T35" fmla="*/ 52 h 179"/>
                  <a:gd name="T36" fmla="*/ 20 w 103"/>
                  <a:gd name="T37" fmla="*/ 61 h 179"/>
                  <a:gd name="T38" fmla="*/ 18 w 103"/>
                  <a:gd name="T39" fmla="*/ 79 h 179"/>
                  <a:gd name="T40" fmla="*/ 15 w 103"/>
                  <a:gd name="T41" fmla="*/ 94 h 179"/>
                  <a:gd name="T42" fmla="*/ 10 w 103"/>
                  <a:gd name="T43" fmla="*/ 117 h 179"/>
                  <a:gd name="T44" fmla="*/ 13 w 103"/>
                  <a:gd name="T45" fmla="*/ 130 h 179"/>
                  <a:gd name="T46" fmla="*/ 12 w 103"/>
                  <a:gd name="T47" fmla="*/ 135 h 179"/>
                  <a:gd name="T48" fmla="*/ 8 w 103"/>
                  <a:gd name="T49" fmla="*/ 147 h 179"/>
                  <a:gd name="T50" fmla="*/ 5 w 103"/>
                  <a:gd name="T51" fmla="*/ 156 h 179"/>
                  <a:gd name="T52" fmla="*/ 8 w 103"/>
                  <a:gd name="T53" fmla="*/ 170 h 179"/>
                  <a:gd name="T54" fmla="*/ 13 w 103"/>
                  <a:gd name="T55" fmla="*/ 176 h 179"/>
                  <a:gd name="T56" fmla="*/ 23 w 103"/>
                  <a:gd name="T57" fmla="*/ 178 h 179"/>
                  <a:gd name="T58" fmla="*/ 27 w 103"/>
                  <a:gd name="T59" fmla="*/ 179 h 179"/>
                  <a:gd name="T60" fmla="*/ 24 w 103"/>
                  <a:gd name="T61" fmla="*/ 169 h 179"/>
                  <a:gd name="T62" fmla="*/ 25 w 103"/>
                  <a:gd name="T63" fmla="*/ 163 h 179"/>
                  <a:gd name="T64" fmla="*/ 28 w 103"/>
                  <a:gd name="T65" fmla="*/ 163 h 179"/>
                  <a:gd name="T66" fmla="*/ 31 w 103"/>
                  <a:gd name="T67" fmla="*/ 157 h 179"/>
                  <a:gd name="T68" fmla="*/ 40 w 103"/>
                  <a:gd name="T69" fmla="*/ 151 h 179"/>
                  <a:gd name="T70" fmla="*/ 41 w 103"/>
                  <a:gd name="T71" fmla="*/ 145 h 179"/>
                  <a:gd name="T72" fmla="*/ 32 w 103"/>
                  <a:gd name="T73" fmla="*/ 140 h 179"/>
                  <a:gd name="T74" fmla="*/ 39 w 103"/>
                  <a:gd name="T75" fmla="*/ 131 h 179"/>
                  <a:gd name="T76" fmla="*/ 43 w 103"/>
                  <a:gd name="T77" fmla="*/ 124 h 179"/>
                  <a:gd name="T78" fmla="*/ 48 w 103"/>
                  <a:gd name="T79" fmla="*/ 116 h 179"/>
                  <a:gd name="T80" fmla="*/ 51 w 103"/>
                  <a:gd name="T81" fmla="*/ 114 h 179"/>
                  <a:gd name="T82" fmla="*/ 45 w 103"/>
                  <a:gd name="T83" fmla="*/ 113 h 179"/>
                  <a:gd name="T84" fmla="*/ 54 w 103"/>
                  <a:gd name="T85" fmla="*/ 108 h 179"/>
                  <a:gd name="T86" fmla="*/ 58 w 103"/>
                  <a:gd name="T87" fmla="*/ 102 h 179"/>
                  <a:gd name="T88" fmla="*/ 59 w 103"/>
                  <a:gd name="T89" fmla="*/ 97 h 179"/>
                  <a:gd name="T90" fmla="*/ 60 w 103"/>
                  <a:gd name="T91" fmla="*/ 96 h 179"/>
                  <a:gd name="T92" fmla="*/ 76 w 103"/>
                  <a:gd name="T93" fmla="*/ 93 h 179"/>
                  <a:gd name="T94" fmla="*/ 84 w 103"/>
                  <a:gd name="T95" fmla="*/ 87 h 179"/>
                  <a:gd name="T96" fmla="*/ 83 w 103"/>
                  <a:gd name="T97" fmla="*/ 78 h 179"/>
                  <a:gd name="T98" fmla="*/ 78 w 103"/>
                  <a:gd name="T99" fmla="*/ 69 h 179"/>
                  <a:gd name="T100" fmla="*/ 78 w 103"/>
                  <a:gd name="T101" fmla="*/ 66 h 179"/>
                  <a:gd name="T102" fmla="*/ 78 w 103"/>
                  <a:gd name="T103" fmla="*/ 62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03" h="179">
                    <a:moveTo>
                      <a:pt x="78" y="62"/>
                    </a:moveTo>
                    <a:cubicBezTo>
                      <a:pt x="81" y="59"/>
                      <a:pt x="79" y="56"/>
                      <a:pt x="80" y="52"/>
                    </a:cubicBezTo>
                    <a:cubicBezTo>
                      <a:pt x="80" y="51"/>
                      <a:pt x="80" y="49"/>
                      <a:pt x="80" y="48"/>
                    </a:cubicBezTo>
                    <a:cubicBezTo>
                      <a:pt x="81" y="45"/>
                      <a:pt x="83" y="44"/>
                      <a:pt x="85" y="42"/>
                    </a:cubicBezTo>
                    <a:cubicBezTo>
                      <a:pt x="89" y="39"/>
                      <a:pt x="91" y="34"/>
                      <a:pt x="95" y="31"/>
                    </a:cubicBezTo>
                    <a:cubicBezTo>
                      <a:pt x="97" y="30"/>
                      <a:pt x="100" y="30"/>
                      <a:pt x="102" y="29"/>
                    </a:cubicBezTo>
                    <a:cubicBezTo>
                      <a:pt x="103" y="27"/>
                      <a:pt x="102" y="24"/>
                      <a:pt x="101" y="23"/>
                    </a:cubicBezTo>
                    <a:cubicBezTo>
                      <a:pt x="100" y="21"/>
                      <a:pt x="101" y="21"/>
                      <a:pt x="99" y="21"/>
                    </a:cubicBezTo>
                    <a:cubicBezTo>
                      <a:pt x="97" y="20"/>
                      <a:pt x="98" y="24"/>
                      <a:pt x="97" y="25"/>
                    </a:cubicBezTo>
                    <a:cubicBezTo>
                      <a:pt x="96" y="26"/>
                      <a:pt x="95" y="28"/>
                      <a:pt x="94" y="29"/>
                    </a:cubicBezTo>
                    <a:cubicBezTo>
                      <a:pt x="93" y="30"/>
                      <a:pt x="90" y="29"/>
                      <a:pt x="88" y="30"/>
                    </a:cubicBezTo>
                    <a:cubicBezTo>
                      <a:pt x="87" y="32"/>
                      <a:pt x="84" y="30"/>
                      <a:pt x="82" y="30"/>
                    </a:cubicBezTo>
                    <a:cubicBezTo>
                      <a:pt x="81" y="30"/>
                      <a:pt x="79" y="31"/>
                      <a:pt x="78" y="30"/>
                    </a:cubicBezTo>
                    <a:cubicBezTo>
                      <a:pt x="76" y="30"/>
                      <a:pt x="79" y="28"/>
                      <a:pt x="79" y="28"/>
                    </a:cubicBezTo>
                    <a:cubicBezTo>
                      <a:pt x="80" y="27"/>
                      <a:pt x="79" y="26"/>
                      <a:pt x="79" y="26"/>
                    </a:cubicBezTo>
                    <a:cubicBezTo>
                      <a:pt x="79" y="24"/>
                      <a:pt x="80" y="23"/>
                      <a:pt x="81" y="22"/>
                    </a:cubicBezTo>
                    <a:cubicBezTo>
                      <a:pt x="85" y="18"/>
                      <a:pt x="77" y="16"/>
                      <a:pt x="74" y="14"/>
                    </a:cubicBezTo>
                    <a:cubicBezTo>
                      <a:pt x="71" y="12"/>
                      <a:pt x="67" y="12"/>
                      <a:pt x="64" y="9"/>
                    </a:cubicBezTo>
                    <a:cubicBezTo>
                      <a:pt x="63" y="8"/>
                      <a:pt x="61" y="7"/>
                      <a:pt x="60" y="6"/>
                    </a:cubicBezTo>
                    <a:cubicBezTo>
                      <a:pt x="59" y="4"/>
                      <a:pt x="58" y="2"/>
                      <a:pt x="57" y="2"/>
                    </a:cubicBezTo>
                    <a:cubicBezTo>
                      <a:pt x="56" y="1"/>
                      <a:pt x="53" y="1"/>
                      <a:pt x="52" y="2"/>
                    </a:cubicBezTo>
                    <a:cubicBezTo>
                      <a:pt x="51" y="3"/>
                      <a:pt x="50" y="6"/>
                      <a:pt x="48" y="4"/>
                    </a:cubicBezTo>
                    <a:cubicBezTo>
                      <a:pt x="47" y="2"/>
                      <a:pt x="45" y="2"/>
                      <a:pt x="43" y="2"/>
                    </a:cubicBezTo>
                    <a:cubicBezTo>
                      <a:pt x="41" y="2"/>
                      <a:pt x="41" y="0"/>
                      <a:pt x="39" y="1"/>
                    </a:cubicBezTo>
                    <a:cubicBezTo>
                      <a:pt x="38" y="2"/>
                      <a:pt x="35" y="3"/>
                      <a:pt x="35" y="4"/>
                    </a:cubicBezTo>
                    <a:cubicBezTo>
                      <a:pt x="34" y="6"/>
                      <a:pt x="35" y="8"/>
                      <a:pt x="35" y="9"/>
                    </a:cubicBezTo>
                    <a:cubicBezTo>
                      <a:pt x="34" y="13"/>
                      <a:pt x="31" y="13"/>
                      <a:pt x="28" y="14"/>
                    </a:cubicBezTo>
                    <a:cubicBezTo>
                      <a:pt x="26" y="15"/>
                      <a:pt x="27" y="20"/>
                      <a:pt x="27" y="22"/>
                    </a:cubicBezTo>
                    <a:cubicBezTo>
                      <a:pt x="27" y="24"/>
                      <a:pt x="28" y="26"/>
                      <a:pt x="28" y="27"/>
                    </a:cubicBezTo>
                    <a:cubicBezTo>
                      <a:pt x="28" y="28"/>
                      <a:pt x="25" y="31"/>
                      <a:pt x="25" y="32"/>
                    </a:cubicBezTo>
                    <a:cubicBezTo>
                      <a:pt x="24" y="33"/>
                      <a:pt x="21" y="35"/>
                      <a:pt x="21" y="36"/>
                    </a:cubicBezTo>
                    <a:cubicBezTo>
                      <a:pt x="21" y="37"/>
                      <a:pt x="21" y="38"/>
                      <a:pt x="21" y="39"/>
                    </a:cubicBezTo>
                    <a:cubicBezTo>
                      <a:pt x="21" y="40"/>
                      <a:pt x="20" y="41"/>
                      <a:pt x="20" y="42"/>
                    </a:cubicBezTo>
                    <a:cubicBezTo>
                      <a:pt x="20" y="43"/>
                      <a:pt x="21" y="46"/>
                      <a:pt x="19" y="47"/>
                    </a:cubicBezTo>
                    <a:cubicBezTo>
                      <a:pt x="19" y="48"/>
                      <a:pt x="19" y="50"/>
                      <a:pt x="19" y="51"/>
                    </a:cubicBezTo>
                    <a:cubicBezTo>
                      <a:pt x="18" y="51"/>
                      <a:pt x="17" y="51"/>
                      <a:pt x="17" y="52"/>
                    </a:cubicBezTo>
                    <a:cubicBezTo>
                      <a:pt x="17" y="54"/>
                      <a:pt x="19" y="55"/>
                      <a:pt x="19" y="57"/>
                    </a:cubicBezTo>
                    <a:cubicBezTo>
                      <a:pt x="19" y="58"/>
                      <a:pt x="19" y="60"/>
                      <a:pt x="20" y="61"/>
                    </a:cubicBezTo>
                    <a:cubicBezTo>
                      <a:pt x="22" y="65"/>
                      <a:pt x="18" y="69"/>
                      <a:pt x="18" y="73"/>
                    </a:cubicBezTo>
                    <a:cubicBezTo>
                      <a:pt x="17" y="75"/>
                      <a:pt x="19" y="77"/>
                      <a:pt x="18" y="79"/>
                    </a:cubicBezTo>
                    <a:cubicBezTo>
                      <a:pt x="17" y="80"/>
                      <a:pt x="15" y="81"/>
                      <a:pt x="14" y="83"/>
                    </a:cubicBezTo>
                    <a:cubicBezTo>
                      <a:pt x="13" y="85"/>
                      <a:pt x="17" y="93"/>
                      <a:pt x="15" y="94"/>
                    </a:cubicBezTo>
                    <a:cubicBezTo>
                      <a:pt x="11" y="96"/>
                      <a:pt x="12" y="101"/>
                      <a:pt x="11" y="105"/>
                    </a:cubicBezTo>
                    <a:cubicBezTo>
                      <a:pt x="9" y="108"/>
                      <a:pt x="10" y="113"/>
                      <a:pt x="10" y="117"/>
                    </a:cubicBezTo>
                    <a:cubicBezTo>
                      <a:pt x="10" y="120"/>
                      <a:pt x="10" y="123"/>
                      <a:pt x="10" y="126"/>
                    </a:cubicBezTo>
                    <a:cubicBezTo>
                      <a:pt x="10" y="127"/>
                      <a:pt x="15" y="130"/>
                      <a:pt x="13" y="130"/>
                    </a:cubicBezTo>
                    <a:cubicBezTo>
                      <a:pt x="13" y="130"/>
                      <a:pt x="9" y="131"/>
                      <a:pt x="11" y="132"/>
                    </a:cubicBezTo>
                    <a:cubicBezTo>
                      <a:pt x="13" y="132"/>
                      <a:pt x="13" y="133"/>
                      <a:pt x="12" y="135"/>
                    </a:cubicBezTo>
                    <a:cubicBezTo>
                      <a:pt x="11" y="137"/>
                      <a:pt x="11" y="139"/>
                      <a:pt x="11" y="142"/>
                    </a:cubicBezTo>
                    <a:cubicBezTo>
                      <a:pt x="11" y="144"/>
                      <a:pt x="9" y="145"/>
                      <a:pt x="8" y="147"/>
                    </a:cubicBezTo>
                    <a:cubicBezTo>
                      <a:pt x="7" y="148"/>
                      <a:pt x="8" y="150"/>
                      <a:pt x="8" y="152"/>
                    </a:cubicBezTo>
                    <a:cubicBezTo>
                      <a:pt x="8" y="153"/>
                      <a:pt x="6" y="156"/>
                      <a:pt x="5" y="156"/>
                    </a:cubicBezTo>
                    <a:cubicBezTo>
                      <a:pt x="0" y="158"/>
                      <a:pt x="3" y="164"/>
                      <a:pt x="4" y="167"/>
                    </a:cubicBezTo>
                    <a:cubicBezTo>
                      <a:pt x="5" y="169"/>
                      <a:pt x="8" y="166"/>
                      <a:pt x="8" y="170"/>
                    </a:cubicBezTo>
                    <a:cubicBezTo>
                      <a:pt x="8" y="171"/>
                      <a:pt x="7" y="174"/>
                      <a:pt x="9" y="175"/>
                    </a:cubicBezTo>
                    <a:cubicBezTo>
                      <a:pt x="10" y="176"/>
                      <a:pt x="11" y="176"/>
                      <a:pt x="13" y="176"/>
                    </a:cubicBezTo>
                    <a:cubicBezTo>
                      <a:pt x="15" y="177"/>
                      <a:pt x="18" y="177"/>
                      <a:pt x="20" y="177"/>
                    </a:cubicBezTo>
                    <a:cubicBezTo>
                      <a:pt x="21" y="177"/>
                      <a:pt x="22" y="177"/>
                      <a:pt x="23" y="178"/>
                    </a:cubicBezTo>
                    <a:cubicBezTo>
                      <a:pt x="23" y="177"/>
                      <a:pt x="24" y="177"/>
                      <a:pt x="25" y="177"/>
                    </a:cubicBezTo>
                    <a:cubicBezTo>
                      <a:pt x="25" y="178"/>
                      <a:pt x="27" y="179"/>
                      <a:pt x="27" y="179"/>
                    </a:cubicBezTo>
                    <a:cubicBezTo>
                      <a:pt x="28" y="179"/>
                      <a:pt x="26" y="176"/>
                      <a:pt x="26" y="175"/>
                    </a:cubicBezTo>
                    <a:cubicBezTo>
                      <a:pt x="24" y="173"/>
                      <a:pt x="24" y="171"/>
                      <a:pt x="24" y="169"/>
                    </a:cubicBezTo>
                    <a:cubicBezTo>
                      <a:pt x="24" y="167"/>
                      <a:pt x="24" y="166"/>
                      <a:pt x="27" y="164"/>
                    </a:cubicBezTo>
                    <a:cubicBezTo>
                      <a:pt x="29" y="163"/>
                      <a:pt x="25" y="163"/>
                      <a:pt x="25" y="163"/>
                    </a:cubicBezTo>
                    <a:cubicBezTo>
                      <a:pt x="25" y="163"/>
                      <a:pt x="27" y="162"/>
                      <a:pt x="26" y="162"/>
                    </a:cubicBezTo>
                    <a:cubicBezTo>
                      <a:pt x="27" y="162"/>
                      <a:pt x="27" y="163"/>
                      <a:pt x="28" y="163"/>
                    </a:cubicBezTo>
                    <a:cubicBezTo>
                      <a:pt x="29" y="164"/>
                      <a:pt x="30" y="163"/>
                      <a:pt x="31" y="163"/>
                    </a:cubicBezTo>
                    <a:cubicBezTo>
                      <a:pt x="32" y="161"/>
                      <a:pt x="31" y="159"/>
                      <a:pt x="31" y="157"/>
                    </a:cubicBezTo>
                    <a:cubicBezTo>
                      <a:pt x="32" y="155"/>
                      <a:pt x="34" y="154"/>
                      <a:pt x="37" y="153"/>
                    </a:cubicBezTo>
                    <a:cubicBezTo>
                      <a:pt x="38" y="152"/>
                      <a:pt x="39" y="152"/>
                      <a:pt x="40" y="151"/>
                    </a:cubicBezTo>
                    <a:cubicBezTo>
                      <a:pt x="41" y="150"/>
                      <a:pt x="39" y="149"/>
                      <a:pt x="39" y="149"/>
                    </a:cubicBezTo>
                    <a:cubicBezTo>
                      <a:pt x="39" y="148"/>
                      <a:pt x="42" y="147"/>
                      <a:pt x="41" y="145"/>
                    </a:cubicBezTo>
                    <a:cubicBezTo>
                      <a:pt x="40" y="143"/>
                      <a:pt x="36" y="145"/>
                      <a:pt x="35" y="143"/>
                    </a:cubicBezTo>
                    <a:cubicBezTo>
                      <a:pt x="34" y="142"/>
                      <a:pt x="33" y="142"/>
                      <a:pt x="32" y="140"/>
                    </a:cubicBezTo>
                    <a:cubicBezTo>
                      <a:pt x="31" y="138"/>
                      <a:pt x="33" y="135"/>
                      <a:pt x="34" y="134"/>
                    </a:cubicBezTo>
                    <a:cubicBezTo>
                      <a:pt x="36" y="133"/>
                      <a:pt x="37" y="131"/>
                      <a:pt x="39" y="131"/>
                    </a:cubicBezTo>
                    <a:cubicBezTo>
                      <a:pt x="41" y="130"/>
                      <a:pt x="41" y="132"/>
                      <a:pt x="42" y="129"/>
                    </a:cubicBezTo>
                    <a:cubicBezTo>
                      <a:pt x="42" y="127"/>
                      <a:pt x="44" y="126"/>
                      <a:pt x="43" y="124"/>
                    </a:cubicBezTo>
                    <a:cubicBezTo>
                      <a:pt x="42" y="121"/>
                      <a:pt x="47" y="121"/>
                      <a:pt x="48" y="119"/>
                    </a:cubicBezTo>
                    <a:cubicBezTo>
                      <a:pt x="48" y="119"/>
                      <a:pt x="43" y="115"/>
                      <a:pt x="48" y="116"/>
                    </a:cubicBezTo>
                    <a:cubicBezTo>
                      <a:pt x="49" y="117"/>
                      <a:pt x="49" y="118"/>
                      <a:pt x="50" y="118"/>
                    </a:cubicBezTo>
                    <a:cubicBezTo>
                      <a:pt x="52" y="118"/>
                      <a:pt x="52" y="115"/>
                      <a:pt x="51" y="114"/>
                    </a:cubicBezTo>
                    <a:cubicBezTo>
                      <a:pt x="51" y="113"/>
                      <a:pt x="49" y="115"/>
                      <a:pt x="49" y="115"/>
                    </a:cubicBezTo>
                    <a:cubicBezTo>
                      <a:pt x="47" y="115"/>
                      <a:pt x="45" y="114"/>
                      <a:pt x="45" y="113"/>
                    </a:cubicBezTo>
                    <a:cubicBezTo>
                      <a:pt x="45" y="112"/>
                      <a:pt x="43" y="105"/>
                      <a:pt x="45" y="105"/>
                    </a:cubicBezTo>
                    <a:cubicBezTo>
                      <a:pt x="48" y="106"/>
                      <a:pt x="50" y="108"/>
                      <a:pt x="54" y="108"/>
                    </a:cubicBezTo>
                    <a:cubicBezTo>
                      <a:pt x="55" y="108"/>
                      <a:pt x="56" y="107"/>
                      <a:pt x="57" y="107"/>
                    </a:cubicBezTo>
                    <a:cubicBezTo>
                      <a:pt x="59" y="105"/>
                      <a:pt x="57" y="104"/>
                      <a:pt x="58" y="102"/>
                    </a:cubicBezTo>
                    <a:cubicBezTo>
                      <a:pt x="58" y="101"/>
                      <a:pt x="59" y="100"/>
                      <a:pt x="59" y="100"/>
                    </a:cubicBezTo>
                    <a:cubicBezTo>
                      <a:pt x="60" y="98"/>
                      <a:pt x="59" y="98"/>
                      <a:pt x="59" y="97"/>
                    </a:cubicBezTo>
                    <a:cubicBezTo>
                      <a:pt x="58" y="96"/>
                      <a:pt x="58" y="94"/>
                      <a:pt x="59" y="94"/>
                    </a:cubicBezTo>
                    <a:cubicBezTo>
                      <a:pt x="61" y="94"/>
                      <a:pt x="60" y="96"/>
                      <a:pt x="60" y="96"/>
                    </a:cubicBezTo>
                    <a:cubicBezTo>
                      <a:pt x="59" y="95"/>
                      <a:pt x="65" y="95"/>
                      <a:pt x="65" y="95"/>
                    </a:cubicBezTo>
                    <a:cubicBezTo>
                      <a:pt x="69" y="95"/>
                      <a:pt x="72" y="93"/>
                      <a:pt x="76" y="93"/>
                    </a:cubicBezTo>
                    <a:cubicBezTo>
                      <a:pt x="77" y="92"/>
                      <a:pt x="80" y="91"/>
                      <a:pt x="82" y="90"/>
                    </a:cubicBezTo>
                    <a:cubicBezTo>
                      <a:pt x="83" y="89"/>
                      <a:pt x="83" y="88"/>
                      <a:pt x="84" y="87"/>
                    </a:cubicBezTo>
                    <a:cubicBezTo>
                      <a:pt x="85" y="86"/>
                      <a:pt x="86" y="85"/>
                      <a:pt x="87" y="83"/>
                    </a:cubicBezTo>
                    <a:cubicBezTo>
                      <a:pt x="87" y="80"/>
                      <a:pt x="85" y="80"/>
                      <a:pt x="83" y="78"/>
                    </a:cubicBezTo>
                    <a:cubicBezTo>
                      <a:pt x="82" y="76"/>
                      <a:pt x="85" y="75"/>
                      <a:pt x="83" y="73"/>
                    </a:cubicBezTo>
                    <a:cubicBezTo>
                      <a:pt x="82" y="72"/>
                      <a:pt x="78" y="71"/>
                      <a:pt x="78" y="69"/>
                    </a:cubicBezTo>
                    <a:cubicBezTo>
                      <a:pt x="78" y="69"/>
                      <a:pt x="78" y="68"/>
                      <a:pt x="79" y="68"/>
                    </a:cubicBezTo>
                    <a:cubicBezTo>
                      <a:pt x="79" y="67"/>
                      <a:pt x="78" y="67"/>
                      <a:pt x="78" y="66"/>
                    </a:cubicBezTo>
                    <a:cubicBezTo>
                      <a:pt x="78" y="65"/>
                      <a:pt x="77" y="63"/>
                      <a:pt x="78" y="62"/>
                    </a:cubicBezTo>
                    <a:cubicBezTo>
                      <a:pt x="79" y="61"/>
                      <a:pt x="77" y="63"/>
                      <a:pt x="78" y="6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sp>
          <p:nvSpPr>
            <p:cNvPr id="120" name="Freeform 631">
              <a:extLst>
                <a:ext uri="{FF2B5EF4-FFF2-40B4-BE49-F238E27FC236}">
                  <a16:creationId xmlns:a16="http://schemas.microsoft.com/office/drawing/2014/main" id="{5407CDD6-5FDD-CD42-9692-3ADAFFB9A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476" y="8089785"/>
              <a:ext cx="212337" cy="233146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1" name="Freeform 632">
              <a:extLst>
                <a:ext uri="{FF2B5EF4-FFF2-40B4-BE49-F238E27FC236}">
                  <a16:creationId xmlns:a16="http://schemas.microsoft.com/office/drawing/2014/main" id="{4A780F46-80DE-AE4F-AF55-88FFC9AFFEB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5833" y="8303226"/>
              <a:ext cx="165887" cy="144485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2" name="Freeform 633">
              <a:extLst>
                <a:ext uri="{FF2B5EF4-FFF2-40B4-BE49-F238E27FC236}">
                  <a16:creationId xmlns:a16="http://schemas.microsoft.com/office/drawing/2014/main" id="{34BC3FF9-46D3-F64D-8B57-9E744E2504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0037" y="8139039"/>
              <a:ext cx="109486" cy="85381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3" name="Freeform 634">
              <a:extLst>
                <a:ext uri="{FF2B5EF4-FFF2-40B4-BE49-F238E27FC236}">
                  <a16:creationId xmlns:a16="http://schemas.microsoft.com/office/drawing/2014/main" id="{E20C916E-D524-AA43-9A2D-2A86D4CD7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3916" y="7965004"/>
              <a:ext cx="195750" cy="223294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4" name="Freeform 635">
              <a:extLst>
                <a:ext uri="{FF2B5EF4-FFF2-40B4-BE49-F238E27FC236}">
                  <a16:creationId xmlns:a16="http://schemas.microsoft.com/office/drawing/2014/main" id="{06EFCDE6-1921-5846-B204-01F784187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9483" y="7203170"/>
              <a:ext cx="1456491" cy="926021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5" name="Freeform 636">
              <a:extLst>
                <a:ext uri="{FF2B5EF4-FFF2-40B4-BE49-F238E27FC236}">
                  <a16:creationId xmlns:a16="http://schemas.microsoft.com/office/drawing/2014/main" id="{C2D60884-500F-6944-9C03-35B8C112CB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8063515"/>
              <a:ext cx="291962" cy="154337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6" name="Freeform 637">
              <a:extLst>
                <a:ext uri="{FF2B5EF4-FFF2-40B4-BE49-F238E27FC236}">
                  <a16:creationId xmlns:a16="http://schemas.microsoft.com/office/drawing/2014/main" id="{02AD3DEB-37D2-F14B-884E-3303B2A6F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9899" y="7935448"/>
              <a:ext cx="69672" cy="144485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7" name="Freeform 638">
              <a:extLst>
                <a:ext uri="{FF2B5EF4-FFF2-40B4-BE49-F238E27FC236}">
                  <a16:creationId xmlns:a16="http://schemas.microsoft.com/office/drawing/2014/main" id="{03454D12-0BA4-234D-A4CE-DC2678DB352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9798" y="7850067"/>
              <a:ext cx="126073" cy="105079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8" name="Freeform 639">
              <a:extLst>
                <a:ext uri="{FF2B5EF4-FFF2-40B4-BE49-F238E27FC236}">
                  <a16:creationId xmlns:a16="http://schemas.microsoft.com/office/drawing/2014/main" id="{AF342BBA-C93F-3640-B8E8-1E3E0E507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5922" y="7850067"/>
              <a:ext cx="175842" cy="144485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29" name="Freeform 640">
              <a:extLst>
                <a:ext uri="{FF2B5EF4-FFF2-40B4-BE49-F238E27FC236}">
                  <a16:creationId xmlns:a16="http://schemas.microsoft.com/office/drawing/2014/main" id="{4EBDBB79-CCBA-A64D-A37A-0A4DBC375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7951" y="4638550"/>
              <a:ext cx="1887798" cy="1254396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0" name="Freeform 641">
              <a:extLst>
                <a:ext uri="{FF2B5EF4-FFF2-40B4-BE49-F238E27FC236}">
                  <a16:creationId xmlns:a16="http://schemas.microsoft.com/office/drawing/2014/main" id="{18EA2760-4FB8-454C-A4F2-FA234EAC7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7940" y="6237740"/>
              <a:ext cx="2810129" cy="1379180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1" name="Freeform 642">
              <a:extLst>
                <a:ext uri="{FF2B5EF4-FFF2-40B4-BE49-F238E27FC236}">
                  <a16:creationId xmlns:a16="http://schemas.microsoft.com/office/drawing/2014/main" id="{2CE652B6-38C1-2C44-A7FC-AFBE8D439D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1637" y="4602061"/>
              <a:ext cx="4150497" cy="2111461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2" name="Freeform 777">
              <a:extLst>
                <a:ext uri="{FF2B5EF4-FFF2-40B4-BE49-F238E27FC236}">
                  <a16:creationId xmlns:a16="http://schemas.microsoft.com/office/drawing/2014/main" id="{76D83342-75AE-5E44-A598-1B2699977B2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2039" y="4714077"/>
              <a:ext cx="155934" cy="108366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3" name="Freeform 778">
              <a:extLst>
                <a:ext uri="{FF2B5EF4-FFF2-40B4-BE49-F238E27FC236}">
                  <a16:creationId xmlns:a16="http://schemas.microsoft.com/office/drawing/2014/main" id="{B2773BAE-8A8B-BE43-B344-DE87F11CB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1807" y="4638550"/>
              <a:ext cx="39813" cy="19703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4" name="Freeform 779">
              <a:extLst>
                <a:ext uri="{FF2B5EF4-FFF2-40B4-BE49-F238E27FC236}">
                  <a16:creationId xmlns:a16="http://schemas.microsoft.com/office/drawing/2014/main" id="{383CD908-04FE-8E43-828A-E0E77BA59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666" y="3499085"/>
              <a:ext cx="106166" cy="59105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5" name="Freeform 780">
              <a:extLst>
                <a:ext uri="{FF2B5EF4-FFF2-40B4-BE49-F238E27FC236}">
                  <a16:creationId xmlns:a16="http://schemas.microsoft.com/office/drawing/2014/main" id="{69E6780E-901B-CF43-AF61-10E682D1F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30122" y="3413703"/>
              <a:ext cx="79625" cy="45973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6" name="Freeform 782">
              <a:extLst>
                <a:ext uri="{FF2B5EF4-FFF2-40B4-BE49-F238E27FC236}">
                  <a16:creationId xmlns:a16="http://schemas.microsoft.com/office/drawing/2014/main" id="{A851D865-7635-304B-9F69-206E3B44E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87547" y="3538491"/>
              <a:ext cx="56404" cy="39406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7" name="Freeform 783">
              <a:extLst>
                <a:ext uri="{FF2B5EF4-FFF2-40B4-BE49-F238E27FC236}">
                  <a16:creationId xmlns:a16="http://schemas.microsoft.com/office/drawing/2014/main" id="{AAEB8BA7-E117-3644-B758-4D4E9C911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3577893"/>
              <a:ext cx="49766" cy="9853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8" name="Freeform 784">
              <a:extLst>
                <a:ext uri="{FF2B5EF4-FFF2-40B4-BE49-F238E27FC236}">
                  <a16:creationId xmlns:a16="http://schemas.microsoft.com/office/drawing/2014/main" id="{20DEDB0D-AB9A-E14E-8791-B8B44A4CB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63856" y="4126282"/>
              <a:ext cx="39813" cy="68959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39" name="Freeform 785">
              <a:extLst>
                <a:ext uri="{FF2B5EF4-FFF2-40B4-BE49-F238E27FC236}">
                  <a16:creationId xmlns:a16="http://schemas.microsoft.com/office/drawing/2014/main" id="{EE16806C-E063-BD4F-9A5A-791F55D1F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761" y="4251062"/>
              <a:ext cx="66355" cy="39406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0" name="Freeform 786">
              <a:extLst>
                <a:ext uri="{FF2B5EF4-FFF2-40B4-BE49-F238E27FC236}">
                  <a16:creationId xmlns:a16="http://schemas.microsoft.com/office/drawing/2014/main" id="{C871DFD1-1426-0443-8071-7B8758C0FE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1704" y="4464508"/>
              <a:ext cx="165887" cy="95228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1" name="Freeform 787">
              <a:extLst>
                <a:ext uri="{FF2B5EF4-FFF2-40B4-BE49-F238E27FC236}">
                  <a16:creationId xmlns:a16="http://schemas.microsoft.com/office/drawing/2014/main" id="{2E9FBC20-F39B-B048-92D0-BF0DD2302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1847" y="4444807"/>
              <a:ext cx="86262" cy="29556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2" name="Freeform 788">
              <a:extLst>
                <a:ext uri="{FF2B5EF4-FFF2-40B4-BE49-F238E27FC236}">
                  <a16:creationId xmlns:a16="http://schemas.microsoft.com/office/drawing/2014/main" id="{D733A0C8-DB2E-AF47-A989-DA1C9A531D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5820" y="4648399"/>
              <a:ext cx="126073" cy="65675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3" name="Freeform 789">
              <a:extLst>
                <a:ext uri="{FF2B5EF4-FFF2-40B4-BE49-F238E27FC236}">
                  <a16:creationId xmlns:a16="http://schemas.microsoft.com/office/drawing/2014/main" id="{11B1C06F-FEDD-D44D-ADF9-51C205FAD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880" y="4743629"/>
              <a:ext cx="39813" cy="59105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4" name="Freeform 790">
              <a:extLst>
                <a:ext uri="{FF2B5EF4-FFF2-40B4-BE49-F238E27FC236}">
                  <a16:creationId xmlns:a16="http://schemas.microsoft.com/office/drawing/2014/main" id="{0A0038BE-5299-5547-A1E8-87DD3195D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1618" y="4618846"/>
              <a:ext cx="36496" cy="39406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5" name="Freeform 791">
              <a:extLst>
                <a:ext uri="{FF2B5EF4-FFF2-40B4-BE49-F238E27FC236}">
                  <a16:creationId xmlns:a16="http://schemas.microsoft.com/office/drawing/2014/main" id="{D3953BF4-EE75-624F-85E9-D022B0C08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4001499"/>
              <a:ext cx="19908" cy="19703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6" name="Freeform 792">
              <a:extLst>
                <a:ext uri="{FF2B5EF4-FFF2-40B4-BE49-F238E27FC236}">
                  <a16:creationId xmlns:a16="http://schemas.microsoft.com/office/drawing/2014/main" id="{56210703-1D59-2C4B-B952-79521DB3AF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3948" y="3896419"/>
              <a:ext cx="29861" cy="16419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7" name="Freeform 793">
              <a:extLst>
                <a:ext uri="{FF2B5EF4-FFF2-40B4-BE49-F238E27FC236}">
                  <a16:creationId xmlns:a16="http://schemas.microsoft.com/office/drawing/2014/main" id="{9266FAE7-8624-F641-8584-85C903C9DA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3573" y="3857012"/>
              <a:ext cx="26541" cy="29556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8" name="Freeform 794">
              <a:extLst>
                <a:ext uri="{FF2B5EF4-FFF2-40B4-BE49-F238E27FC236}">
                  <a16:creationId xmlns:a16="http://schemas.microsoft.com/office/drawing/2014/main" id="{09FE7FE2-8718-3347-8056-BF9F8E45E4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6062" y="4050755"/>
              <a:ext cx="49766" cy="6566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49" name="Freeform 795">
              <a:extLst>
                <a:ext uri="{FF2B5EF4-FFF2-40B4-BE49-F238E27FC236}">
                  <a16:creationId xmlns:a16="http://schemas.microsoft.com/office/drawing/2014/main" id="{A9E288C2-E265-D844-8DEC-CAD42E7158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5779" y="4050755"/>
              <a:ext cx="59717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50" name="Freeform 796">
              <a:extLst>
                <a:ext uri="{FF2B5EF4-FFF2-40B4-BE49-F238E27FC236}">
                  <a16:creationId xmlns:a16="http://schemas.microsoft.com/office/drawing/2014/main" id="{5A191CC9-D03F-DD42-834B-689ED7206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3862" y="3439978"/>
              <a:ext cx="39813" cy="19703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  <p:sp>
          <p:nvSpPr>
            <p:cNvPr id="151" name="Freeform 797">
              <a:extLst>
                <a:ext uri="{FF2B5EF4-FFF2-40B4-BE49-F238E27FC236}">
                  <a16:creationId xmlns:a16="http://schemas.microsoft.com/office/drawing/2014/main" id="{ABE92868-0840-2E44-9B19-CC2559CC5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9995" y="5794401"/>
              <a:ext cx="89580" cy="114932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3200" dirty="0">
                <a:latin typeface="Lato Regular" charset="0"/>
              </a:endParaRPr>
            </a:p>
          </p:txBody>
        </p:sp>
      </p:grpSp>
      <p:sp>
        <p:nvSpPr>
          <p:cNvPr id="2" name="Heart 1">
            <a:extLst>
              <a:ext uri="{FF2B5EF4-FFF2-40B4-BE49-F238E27FC236}">
                <a16:creationId xmlns:a16="http://schemas.microsoft.com/office/drawing/2014/main" id="{BA3C605D-A6E4-D748-A661-272067551976}"/>
              </a:ext>
            </a:extLst>
          </p:cNvPr>
          <p:cNvSpPr/>
          <p:nvPr/>
        </p:nvSpPr>
        <p:spPr>
          <a:xfrm>
            <a:off x="6460718" y="4747970"/>
            <a:ext cx="875886" cy="875886"/>
          </a:xfrm>
          <a:prstGeom prst="hear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Heart 453">
            <a:extLst>
              <a:ext uri="{FF2B5EF4-FFF2-40B4-BE49-F238E27FC236}">
                <a16:creationId xmlns:a16="http://schemas.microsoft.com/office/drawing/2014/main" id="{93C4189E-7303-5C46-BFA3-25869ECB01EE}"/>
              </a:ext>
            </a:extLst>
          </p:cNvPr>
          <p:cNvSpPr/>
          <p:nvPr/>
        </p:nvSpPr>
        <p:spPr>
          <a:xfrm>
            <a:off x="8726840" y="7451415"/>
            <a:ext cx="593717" cy="593717"/>
          </a:xfrm>
          <a:prstGeom prst="hear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Heart 454">
            <a:extLst>
              <a:ext uri="{FF2B5EF4-FFF2-40B4-BE49-F238E27FC236}">
                <a16:creationId xmlns:a16="http://schemas.microsoft.com/office/drawing/2014/main" id="{962C195C-C4E1-A445-B2E9-BCFA1DD2D149}"/>
              </a:ext>
            </a:extLst>
          </p:cNvPr>
          <p:cNvSpPr/>
          <p:nvPr/>
        </p:nvSpPr>
        <p:spPr>
          <a:xfrm>
            <a:off x="15004117" y="4747970"/>
            <a:ext cx="1069461" cy="1069461"/>
          </a:xfrm>
          <a:prstGeom prst="hear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Heart 456">
            <a:extLst>
              <a:ext uri="{FF2B5EF4-FFF2-40B4-BE49-F238E27FC236}">
                <a16:creationId xmlns:a16="http://schemas.microsoft.com/office/drawing/2014/main" id="{25185E25-6196-B74E-910C-16210F2D9FE6}"/>
              </a:ext>
            </a:extLst>
          </p:cNvPr>
          <p:cNvSpPr/>
          <p:nvPr/>
        </p:nvSpPr>
        <p:spPr>
          <a:xfrm>
            <a:off x="17906343" y="6976201"/>
            <a:ext cx="1471534" cy="1471534"/>
          </a:xfrm>
          <a:prstGeom prst="hear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A4E005DA-629B-0C44-AA11-785E47791E00}"/>
              </a:ext>
            </a:extLst>
          </p:cNvPr>
          <p:cNvGrpSpPr/>
          <p:nvPr/>
        </p:nvGrpSpPr>
        <p:grpSpPr>
          <a:xfrm>
            <a:off x="1890146" y="11149918"/>
            <a:ext cx="4515903" cy="954107"/>
            <a:chOff x="1867660" y="11981696"/>
            <a:chExt cx="4515903" cy="954107"/>
          </a:xfrm>
        </p:grpSpPr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CB6E898B-E7D1-D947-ADD3-B8219E43799C}"/>
                </a:ext>
              </a:extLst>
            </p:cNvPr>
            <p:cNvSpPr/>
            <p:nvPr/>
          </p:nvSpPr>
          <p:spPr>
            <a:xfrm>
              <a:off x="1867660" y="12073242"/>
              <a:ext cx="332233" cy="33223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71" name="Rectangle 56">
              <a:extLst>
                <a:ext uri="{FF2B5EF4-FFF2-40B4-BE49-F238E27FC236}">
                  <a16:creationId xmlns:a16="http://schemas.microsoft.com/office/drawing/2014/main" id="{505FB378-F417-ED40-9D36-C9C90F8EE939}"/>
                </a:ext>
              </a:extLst>
            </p:cNvPr>
            <p:cNvSpPr/>
            <p:nvPr/>
          </p:nvSpPr>
          <p:spPr>
            <a:xfrm>
              <a:off x="2331028" y="11981696"/>
              <a:ext cx="405253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there.</a:t>
              </a:r>
            </a:p>
          </p:txBody>
        </p:sp>
      </p:grpSp>
      <p:grpSp>
        <p:nvGrpSpPr>
          <p:cNvPr id="461" name="Group 460">
            <a:extLst>
              <a:ext uri="{FF2B5EF4-FFF2-40B4-BE49-F238E27FC236}">
                <a16:creationId xmlns:a16="http://schemas.microsoft.com/office/drawing/2014/main" id="{7FFE7892-60A8-D048-BE9B-F3852DC3F6B2}"/>
              </a:ext>
            </a:extLst>
          </p:cNvPr>
          <p:cNvGrpSpPr/>
          <p:nvPr/>
        </p:nvGrpSpPr>
        <p:grpSpPr>
          <a:xfrm>
            <a:off x="7287427" y="11149918"/>
            <a:ext cx="4515903" cy="954107"/>
            <a:chOff x="1867660" y="11981696"/>
            <a:chExt cx="4515903" cy="954107"/>
          </a:xfrm>
        </p:grpSpPr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BB6029D9-84E6-8243-8DFA-15995D640B8C}"/>
                </a:ext>
              </a:extLst>
            </p:cNvPr>
            <p:cNvSpPr/>
            <p:nvPr/>
          </p:nvSpPr>
          <p:spPr>
            <a:xfrm>
              <a:off x="1867660" y="12073242"/>
              <a:ext cx="332233" cy="33223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69" name="Rectangle 56">
              <a:extLst>
                <a:ext uri="{FF2B5EF4-FFF2-40B4-BE49-F238E27FC236}">
                  <a16:creationId xmlns:a16="http://schemas.microsoft.com/office/drawing/2014/main" id="{AC228459-587C-7E4D-B848-BBC153FF8AC4}"/>
                </a:ext>
              </a:extLst>
            </p:cNvPr>
            <p:cNvSpPr/>
            <p:nvPr/>
          </p:nvSpPr>
          <p:spPr>
            <a:xfrm>
              <a:off x="2331028" y="11981696"/>
              <a:ext cx="405253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there.</a:t>
              </a:r>
            </a:p>
          </p:txBody>
        </p:sp>
      </p:grpSp>
      <p:grpSp>
        <p:nvGrpSpPr>
          <p:cNvPr id="462" name="Group 461">
            <a:extLst>
              <a:ext uri="{FF2B5EF4-FFF2-40B4-BE49-F238E27FC236}">
                <a16:creationId xmlns:a16="http://schemas.microsoft.com/office/drawing/2014/main" id="{84E6C8E0-10AE-1245-B3B9-DC1BCE8C4519}"/>
              </a:ext>
            </a:extLst>
          </p:cNvPr>
          <p:cNvGrpSpPr/>
          <p:nvPr/>
        </p:nvGrpSpPr>
        <p:grpSpPr>
          <a:xfrm>
            <a:off x="12574319" y="11149918"/>
            <a:ext cx="4515903" cy="954107"/>
            <a:chOff x="1867660" y="11981696"/>
            <a:chExt cx="4515903" cy="954107"/>
          </a:xfrm>
        </p:grpSpPr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B17F1B7C-28F5-7B44-BF76-DEAE0996EF54}"/>
                </a:ext>
              </a:extLst>
            </p:cNvPr>
            <p:cNvSpPr/>
            <p:nvPr/>
          </p:nvSpPr>
          <p:spPr>
            <a:xfrm>
              <a:off x="1867660" y="12073242"/>
              <a:ext cx="332233" cy="33223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67" name="Rectangle 56">
              <a:extLst>
                <a:ext uri="{FF2B5EF4-FFF2-40B4-BE49-F238E27FC236}">
                  <a16:creationId xmlns:a16="http://schemas.microsoft.com/office/drawing/2014/main" id="{6171A7A2-0714-D74D-A7E0-F97E0F1C4677}"/>
                </a:ext>
              </a:extLst>
            </p:cNvPr>
            <p:cNvSpPr/>
            <p:nvPr/>
          </p:nvSpPr>
          <p:spPr>
            <a:xfrm>
              <a:off x="2331028" y="11981696"/>
              <a:ext cx="405253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there.</a:t>
              </a:r>
            </a:p>
          </p:txBody>
        </p:sp>
      </p:grp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1D15C44C-33C7-0547-A7C3-014C35D4F040}"/>
              </a:ext>
            </a:extLst>
          </p:cNvPr>
          <p:cNvGrpSpPr/>
          <p:nvPr/>
        </p:nvGrpSpPr>
        <p:grpSpPr>
          <a:xfrm>
            <a:off x="17971600" y="11149918"/>
            <a:ext cx="4515903" cy="954107"/>
            <a:chOff x="1867660" y="11981696"/>
            <a:chExt cx="4515903" cy="954107"/>
          </a:xfrm>
        </p:grpSpPr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673D3432-53C8-4849-8D65-B5F99F81F73A}"/>
                </a:ext>
              </a:extLst>
            </p:cNvPr>
            <p:cNvSpPr/>
            <p:nvPr/>
          </p:nvSpPr>
          <p:spPr>
            <a:xfrm>
              <a:off x="1867660" y="12073242"/>
              <a:ext cx="332233" cy="33223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465" name="Rectangle 56">
              <a:extLst>
                <a:ext uri="{FF2B5EF4-FFF2-40B4-BE49-F238E27FC236}">
                  <a16:creationId xmlns:a16="http://schemas.microsoft.com/office/drawing/2014/main" id="{310B26B4-2849-8146-B49D-31507B924751}"/>
                </a:ext>
              </a:extLst>
            </p:cNvPr>
            <p:cNvSpPr/>
            <p:nvPr/>
          </p:nvSpPr>
          <p:spPr>
            <a:xfrm>
              <a:off x="2331028" y="11981696"/>
              <a:ext cx="405253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4475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55D73B6-FBC1-3543-85F4-15382A6CD28F}"/>
              </a:ext>
            </a:extLst>
          </p:cNvPr>
          <p:cNvGrpSpPr/>
          <p:nvPr/>
        </p:nvGrpSpPr>
        <p:grpSpPr>
          <a:xfrm>
            <a:off x="3533811" y="1935672"/>
            <a:ext cx="17310028" cy="8473056"/>
            <a:chOff x="3507951" y="3354600"/>
            <a:chExt cx="17361748" cy="8498373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BD989DAC-CB6B-5B4D-B2C7-EA8C1DEAB89F}"/>
                </a:ext>
              </a:extLst>
            </p:cNvPr>
            <p:cNvGrpSpPr/>
            <p:nvPr/>
          </p:nvGrpSpPr>
          <p:grpSpPr>
            <a:xfrm>
              <a:off x="10860069" y="3633722"/>
              <a:ext cx="10009630" cy="7670867"/>
              <a:chOff x="10860069" y="3633722"/>
              <a:chExt cx="10009630" cy="7670867"/>
            </a:xfrm>
            <a:grpFill/>
          </p:grpSpPr>
          <p:grpSp>
            <p:nvGrpSpPr>
              <p:cNvPr id="422" name="Group 421">
                <a:extLst>
                  <a:ext uri="{FF2B5EF4-FFF2-40B4-BE49-F238E27FC236}">
                    <a16:creationId xmlns:a16="http://schemas.microsoft.com/office/drawing/2014/main" id="{114DC7BC-41E2-8848-906B-85FCE33BED5D}"/>
                  </a:ext>
                </a:extLst>
              </p:cNvPr>
              <p:cNvGrpSpPr/>
              <p:nvPr/>
            </p:nvGrpSpPr>
            <p:grpSpPr>
              <a:xfrm>
                <a:off x="17067568" y="8851617"/>
                <a:ext cx="3188347" cy="2452972"/>
                <a:chOff x="17313474" y="8259388"/>
                <a:chExt cx="3349052" cy="2754834"/>
              </a:xfrm>
              <a:grpFill/>
            </p:grpSpPr>
            <p:sp>
              <p:nvSpPr>
                <p:cNvPr id="654" name="Freeform 403">
                  <a:extLst>
                    <a:ext uri="{FF2B5EF4-FFF2-40B4-BE49-F238E27FC236}">
                      <a16:creationId xmlns:a16="http://schemas.microsoft.com/office/drawing/2014/main" id="{BB4A7CCE-CD7D-6345-B25E-589D4C4FBD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313474" y="8845757"/>
                  <a:ext cx="2084011" cy="1648471"/>
                </a:xfrm>
                <a:custGeom>
                  <a:avLst/>
                  <a:gdLst>
                    <a:gd name="T0" fmla="*/ 96 w 204"/>
                    <a:gd name="T1" fmla="*/ 3 h 152"/>
                    <a:gd name="T2" fmla="*/ 97 w 204"/>
                    <a:gd name="T3" fmla="*/ 7 h 152"/>
                    <a:gd name="T4" fmla="*/ 86 w 204"/>
                    <a:gd name="T5" fmla="*/ 13 h 152"/>
                    <a:gd name="T6" fmla="*/ 76 w 204"/>
                    <a:gd name="T7" fmla="*/ 24 h 152"/>
                    <a:gd name="T8" fmla="*/ 71 w 204"/>
                    <a:gd name="T9" fmla="*/ 15 h 152"/>
                    <a:gd name="T10" fmla="*/ 65 w 204"/>
                    <a:gd name="T11" fmla="*/ 19 h 152"/>
                    <a:gd name="T12" fmla="*/ 62 w 204"/>
                    <a:gd name="T13" fmla="*/ 22 h 152"/>
                    <a:gd name="T14" fmla="*/ 59 w 204"/>
                    <a:gd name="T15" fmla="*/ 26 h 152"/>
                    <a:gd name="T16" fmla="*/ 55 w 204"/>
                    <a:gd name="T17" fmla="*/ 33 h 152"/>
                    <a:gd name="T18" fmla="*/ 51 w 204"/>
                    <a:gd name="T19" fmla="*/ 30 h 152"/>
                    <a:gd name="T20" fmla="*/ 47 w 204"/>
                    <a:gd name="T21" fmla="*/ 38 h 152"/>
                    <a:gd name="T22" fmla="*/ 24 w 204"/>
                    <a:gd name="T23" fmla="*/ 50 h 152"/>
                    <a:gd name="T24" fmla="*/ 7 w 204"/>
                    <a:gd name="T25" fmla="*/ 60 h 152"/>
                    <a:gd name="T26" fmla="*/ 3 w 204"/>
                    <a:gd name="T27" fmla="*/ 68 h 152"/>
                    <a:gd name="T28" fmla="*/ 4 w 204"/>
                    <a:gd name="T29" fmla="*/ 82 h 152"/>
                    <a:gd name="T30" fmla="*/ 7 w 204"/>
                    <a:gd name="T31" fmla="*/ 91 h 152"/>
                    <a:gd name="T32" fmla="*/ 13 w 204"/>
                    <a:gd name="T33" fmla="*/ 106 h 152"/>
                    <a:gd name="T34" fmla="*/ 11 w 204"/>
                    <a:gd name="T35" fmla="*/ 121 h 152"/>
                    <a:gd name="T36" fmla="*/ 30 w 204"/>
                    <a:gd name="T37" fmla="*/ 125 h 152"/>
                    <a:gd name="T38" fmla="*/ 54 w 204"/>
                    <a:gd name="T39" fmla="*/ 121 h 152"/>
                    <a:gd name="T40" fmla="*/ 73 w 204"/>
                    <a:gd name="T41" fmla="*/ 112 h 152"/>
                    <a:gd name="T42" fmla="*/ 96 w 204"/>
                    <a:gd name="T43" fmla="*/ 111 h 152"/>
                    <a:gd name="T44" fmla="*/ 111 w 204"/>
                    <a:gd name="T45" fmla="*/ 121 h 152"/>
                    <a:gd name="T46" fmla="*/ 116 w 204"/>
                    <a:gd name="T47" fmla="*/ 125 h 152"/>
                    <a:gd name="T48" fmla="*/ 125 w 204"/>
                    <a:gd name="T49" fmla="*/ 120 h 152"/>
                    <a:gd name="T50" fmla="*/ 122 w 204"/>
                    <a:gd name="T51" fmla="*/ 129 h 152"/>
                    <a:gd name="T52" fmla="*/ 131 w 204"/>
                    <a:gd name="T53" fmla="*/ 132 h 152"/>
                    <a:gd name="T54" fmla="*/ 145 w 204"/>
                    <a:gd name="T55" fmla="*/ 147 h 152"/>
                    <a:gd name="T56" fmla="*/ 161 w 204"/>
                    <a:gd name="T57" fmla="*/ 145 h 152"/>
                    <a:gd name="T58" fmla="*/ 165 w 204"/>
                    <a:gd name="T59" fmla="*/ 149 h 152"/>
                    <a:gd name="T60" fmla="*/ 174 w 204"/>
                    <a:gd name="T61" fmla="*/ 145 h 152"/>
                    <a:gd name="T62" fmla="*/ 194 w 204"/>
                    <a:gd name="T63" fmla="*/ 118 h 152"/>
                    <a:gd name="T64" fmla="*/ 200 w 204"/>
                    <a:gd name="T65" fmla="*/ 108 h 152"/>
                    <a:gd name="T66" fmla="*/ 202 w 204"/>
                    <a:gd name="T67" fmla="*/ 96 h 152"/>
                    <a:gd name="T68" fmla="*/ 201 w 204"/>
                    <a:gd name="T69" fmla="*/ 83 h 152"/>
                    <a:gd name="T70" fmla="*/ 196 w 204"/>
                    <a:gd name="T71" fmla="*/ 70 h 152"/>
                    <a:gd name="T72" fmla="*/ 184 w 204"/>
                    <a:gd name="T73" fmla="*/ 59 h 152"/>
                    <a:gd name="T74" fmla="*/ 180 w 204"/>
                    <a:gd name="T75" fmla="*/ 50 h 152"/>
                    <a:gd name="T76" fmla="*/ 166 w 204"/>
                    <a:gd name="T77" fmla="*/ 36 h 152"/>
                    <a:gd name="T78" fmla="*/ 161 w 204"/>
                    <a:gd name="T79" fmla="*/ 20 h 152"/>
                    <a:gd name="T80" fmla="*/ 152 w 204"/>
                    <a:gd name="T81" fmla="*/ 8 h 152"/>
                    <a:gd name="T82" fmla="*/ 145 w 204"/>
                    <a:gd name="T83" fmla="*/ 6 h 152"/>
                    <a:gd name="T84" fmla="*/ 143 w 204"/>
                    <a:gd name="T85" fmla="*/ 16 h 152"/>
                    <a:gd name="T86" fmla="*/ 130 w 204"/>
                    <a:gd name="T87" fmla="*/ 31 h 152"/>
                    <a:gd name="T88" fmla="*/ 115 w 204"/>
                    <a:gd name="T89" fmla="*/ 17 h 152"/>
                    <a:gd name="T90" fmla="*/ 118 w 204"/>
                    <a:gd name="T91" fmla="*/ 11 h 152"/>
                    <a:gd name="T92" fmla="*/ 117 w 204"/>
                    <a:gd name="T93" fmla="*/ 8 h 152"/>
                    <a:gd name="T94" fmla="*/ 109 w 204"/>
                    <a:gd name="T95" fmla="*/ 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04" h="152">
                      <a:moveTo>
                        <a:pt x="101" y="4"/>
                      </a:moveTo>
                      <a:cubicBezTo>
                        <a:pt x="99" y="4"/>
                        <a:pt x="98" y="2"/>
                        <a:pt x="96" y="2"/>
                      </a:cubicBezTo>
                      <a:cubicBezTo>
                        <a:pt x="95" y="1"/>
                        <a:pt x="95" y="2"/>
                        <a:pt x="96" y="3"/>
                      </a:cubicBezTo>
                      <a:cubicBezTo>
                        <a:pt x="96" y="4"/>
                        <a:pt x="98" y="3"/>
                        <a:pt x="98" y="3"/>
                      </a:cubicBezTo>
                      <a:cubicBezTo>
                        <a:pt x="99" y="4"/>
                        <a:pt x="98" y="6"/>
                        <a:pt x="99" y="6"/>
                      </a:cubicBezTo>
                      <a:cubicBezTo>
                        <a:pt x="99" y="7"/>
                        <a:pt x="98" y="7"/>
                        <a:pt x="97" y="7"/>
                      </a:cubicBezTo>
                      <a:cubicBezTo>
                        <a:pt x="96" y="8"/>
                        <a:pt x="95" y="8"/>
                        <a:pt x="94" y="8"/>
                      </a:cubicBezTo>
                      <a:cubicBezTo>
                        <a:pt x="92" y="7"/>
                        <a:pt x="92" y="8"/>
                        <a:pt x="90" y="8"/>
                      </a:cubicBezTo>
                      <a:cubicBezTo>
                        <a:pt x="87" y="9"/>
                        <a:pt x="88" y="12"/>
                        <a:pt x="86" y="13"/>
                      </a:cubicBezTo>
                      <a:cubicBezTo>
                        <a:pt x="84" y="15"/>
                        <a:pt x="83" y="18"/>
                        <a:pt x="84" y="20"/>
                      </a:cubicBezTo>
                      <a:cubicBezTo>
                        <a:pt x="86" y="23"/>
                        <a:pt x="81" y="21"/>
                        <a:pt x="80" y="21"/>
                      </a:cubicBezTo>
                      <a:cubicBezTo>
                        <a:pt x="79" y="21"/>
                        <a:pt x="76" y="24"/>
                        <a:pt x="76" y="24"/>
                      </a:cubicBezTo>
                      <a:cubicBezTo>
                        <a:pt x="76" y="24"/>
                        <a:pt x="75" y="19"/>
                        <a:pt x="74" y="18"/>
                      </a:cubicBezTo>
                      <a:cubicBezTo>
                        <a:pt x="74" y="17"/>
                        <a:pt x="73" y="17"/>
                        <a:pt x="72" y="17"/>
                      </a:cubicBezTo>
                      <a:cubicBezTo>
                        <a:pt x="71" y="16"/>
                        <a:pt x="71" y="16"/>
                        <a:pt x="71" y="15"/>
                      </a:cubicBezTo>
                      <a:cubicBezTo>
                        <a:pt x="70" y="14"/>
                        <a:pt x="70" y="16"/>
                        <a:pt x="70" y="17"/>
                      </a:cubicBezTo>
                      <a:cubicBezTo>
                        <a:pt x="69" y="17"/>
                        <a:pt x="68" y="17"/>
                        <a:pt x="68" y="16"/>
                      </a:cubicBezTo>
                      <a:cubicBezTo>
                        <a:pt x="66" y="16"/>
                        <a:pt x="67" y="20"/>
                        <a:pt x="65" y="19"/>
                      </a:cubicBezTo>
                      <a:cubicBezTo>
                        <a:pt x="65" y="19"/>
                        <a:pt x="64" y="18"/>
                        <a:pt x="64" y="18"/>
                      </a:cubicBezTo>
                      <a:cubicBezTo>
                        <a:pt x="63" y="19"/>
                        <a:pt x="63" y="19"/>
                        <a:pt x="63" y="19"/>
                      </a:cubicBezTo>
                      <a:cubicBezTo>
                        <a:pt x="60" y="18"/>
                        <a:pt x="62" y="22"/>
                        <a:pt x="62" y="22"/>
                      </a:cubicBezTo>
                      <a:cubicBezTo>
                        <a:pt x="62" y="22"/>
                        <a:pt x="60" y="22"/>
                        <a:pt x="60" y="22"/>
                      </a:cubicBezTo>
                      <a:cubicBezTo>
                        <a:pt x="60" y="23"/>
                        <a:pt x="61" y="23"/>
                        <a:pt x="61" y="23"/>
                      </a:cubicBezTo>
                      <a:cubicBezTo>
                        <a:pt x="60" y="25"/>
                        <a:pt x="59" y="23"/>
                        <a:pt x="59" y="26"/>
                      </a:cubicBezTo>
                      <a:cubicBezTo>
                        <a:pt x="59" y="27"/>
                        <a:pt x="60" y="27"/>
                        <a:pt x="60" y="28"/>
                      </a:cubicBezTo>
                      <a:cubicBezTo>
                        <a:pt x="60" y="30"/>
                        <a:pt x="53" y="26"/>
                        <a:pt x="53" y="29"/>
                      </a:cubicBezTo>
                      <a:cubicBezTo>
                        <a:pt x="53" y="30"/>
                        <a:pt x="57" y="32"/>
                        <a:pt x="55" y="33"/>
                      </a:cubicBezTo>
                      <a:cubicBezTo>
                        <a:pt x="54" y="33"/>
                        <a:pt x="54" y="32"/>
                        <a:pt x="54" y="33"/>
                      </a:cubicBezTo>
                      <a:cubicBezTo>
                        <a:pt x="53" y="34"/>
                        <a:pt x="53" y="34"/>
                        <a:pt x="52" y="33"/>
                      </a:cubicBezTo>
                      <a:cubicBezTo>
                        <a:pt x="51" y="33"/>
                        <a:pt x="52" y="31"/>
                        <a:pt x="51" y="30"/>
                      </a:cubicBezTo>
                      <a:cubicBezTo>
                        <a:pt x="50" y="28"/>
                        <a:pt x="48" y="32"/>
                        <a:pt x="47" y="33"/>
                      </a:cubicBezTo>
                      <a:cubicBezTo>
                        <a:pt x="47" y="34"/>
                        <a:pt x="46" y="35"/>
                        <a:pt x="46" y="36"/>
                      </a:cubicBezTo>
                      <a:cubicBezTo>
                        <a:pt x="46" y="36"/>
                        <a:pt x="47" y="37"/>
                        <a:pt x="47" y="38"/>
                      </a:cubicBezTo>
                      <a:cubicBezTo>
                        <a:pt x="47" y="38"/>
                        <a:pt x="45" y="40"/>
                        <a:pt x="44" y="41"/>
                      </a:cubicBezTo>
                      <a:cubicBezTo>
                        <a:pt x="41" y="44"/>
                        <a:pt x="38" y="46"/>
                        <a:pt x="34" y="47"/>
                      </a:cubicBezTo>
                      <a:cubicBezTo>
                        <a:pt x="31" y="47"/>
                        <a:pt x="28" y="49"/>
                        <a:pt x="24" y="50"/>
                      </a:cubicBezTo>
                      <a:cubicBezTo>
                        <a:pt x="21" y="51"/>
                        <a:pt x="18" y="51"/>
                        <a:pt x="15" y="53"/>
                      </a:cubicBezTo>
                      <a:cubicBezTo>
                        <a:pt x="13" y="55"/>
                        <a:pt x="12" y="55"/>
                        <a:pt x="10" y="56"/>
                      </a:cubicBezTo>
                      <a:cubicBezTo>
                        <a:pt x="9" y="57"/>
                        <a:pt x="7" y="60"/>
                        <a:pt x="7" y="60"/>
                      </a:cubicBezTo>
                      <a:cubicBezTo>
                        <a:pt x="6" y="60"/>
                        <a:pt x="7" y="57"/>
                        <a:pt x="7" y="56"/>
                      </a:cubicBezTo>
                      <a:cubicBezTo>
                        <a:pt x="5" y="56"/>
                        <a:pt x="4" y="61"/>
                        <a:pt x="4" y="61"/>
                      </a:cubicBezTo>
                      <a:cubicBezTo>
                        <a:pt x="5" y="64"/>
                        <a:pt x="3" y="65"/>
                        <a:pt x="3" y="68"/>
                      </a:cubicBezTo>
                      <a:cubicBezTo>
                        <a:pt x="3" y="69"/>
                        <a:pt x="8" y="80"/>
                        <a:pt x="6" y="81"/>
                      </a:cubicBezTo>
                      <a:cubicBezTo>
                        <a:pt x="6" y="81"/>
                        <a:pt x="3" y="77"/>
                        <a:pt x="3" y="77"/>
                      </a:cubicBezTo>
                      <a:cubicBezTo>
                        <a:pt x="3" y="78"/>
                        <a:pt x="6" y="81"/>
                        <a:pt x="4" y="82"/>
                      </a:cubicBezTo>
                      <a:cubicBezTo>
                        <a:pt x="2" y="82"/>
                        <a:pt x="2" y="77"/>
                        <a:pt x="0" y="77"/>
                      </a:cubicBezTo>
                      <a:cubicBezTo>
                        <a:pt x="0" y="77"/>
                        <a:pt x="6" y="85"/>
                        <a:pt x="6" y="86"/>
                      </a:cubicBezTo>
                      <a:cubicBezTo>
                        <a:pt x="7" y="87"/>
                        <a:pt x="6" y="89"/>
                        <a:pt x="7" y="91"/>
                      </a:cubicBezTo>
                      <a:cubicBezTo>
                        <a:pt x="8" y="93"/>
                        <a:pt x="9" y="94"/>
                        <a:pt x="10" y="96"/>
                      </a:cubicBezTo>
                      <a:cubicBezTo>
                        <a:pt x="11" y="97"/>
                        <a:pt x="11" y="100"/>
                        <a:pt x="11" y="101"/>
                      </a:cubicBezTo>
                      <a:cubicBezTo>
                        <a:pt x="11" y="103"/>
                        <a:pt x="12" y="105"/>
                        <a:pt x="13" y="106"/>
                      </a:cubicBezTo>
                      <a:cubicBezTo>
                        <a:pt x="14" y="109"/>
                        <a:pt x="14" y="110"/>
                        <a:pt x="14" y="113"/>
                      </a:cubicBezTo>
                      <a:cubicBezTo>
                        <a:pt x="14" y="114"/>
                        <a:pt x="14" y="119"/>
                        <a:pt x="14" y="119"/>
                      </a:cubicBezTo>
                      <a:cubicBezTo>
                        <a:pt x="13" y="120"/>
                        <a:pt x="12" y="120"/>
                        <a:pt x="11" y="121"/>
                      </a:cubicBezTo>
                      <a:cubicBezTo>
                        <a:pt x="10" y="124"/>
                        <a:pt x="12" y="124"/>
                        <a:pt x="13" y="125"/>
                      </a:cubicBezTo>
                      <a:cubicBezTo>
                        <a:pt x="17" y="127"/>
                        <a:pt x="20" y="129"/>
                        <a:pt x="25" y="128"/>
                      </a:cubicBezTo>
                      <a:cubicBezTo>
                        <a:pt x="27" y="127"/>
                        <a:pt x="29" y="126"/>
                        <a:pt x="30" y="125"/>
                      </a:cubicBezTo>
                      <a:cubicBezTo>
                        <a:pt x="33" y="124"/>
                        <a:pt x="32" y="125"/>
                        <a:pt x="33" y="123"/>
                      </a:cubicBezTo>
                      <a:cubicBezTo>
                        <a:pt x="35" y="121"/>
                        <a:pt x="42" y="121"/>
                        <a:pt x="44" y="122"/>
                      </a:cubicBezTo>
                      <a:cubicBezTo>
                        <a:pt x="47" y="122"/>
                        <a:pt x="52" y="124"/>
                        <a:pt x="54" y="121"/>
                      </a:cubicBezTo>
                      <a:cubicBezTo>
                        <a:pt x="55" y="120"/>
                        <a:pt x="55" y="118"/>
                        <a:pt x="57" y="117"/>
                      </a:cubicBezTo>
                      <a:cubicBezTo>
                        <a:pt x="59" y="116"/>
                        <a:pt x="61" y="115"/>
                        <a:pt x="63" y="114"/>
                      </a:cubicBezTo>
                      <a:cubicBezTo>
                        <a:pt x="66" y="112"/>
                        <a:pt x="70" y="114"/>
                        <a:pt x="73" y="112"/>
                      </a:cubicBezTo>
                      <a:cubicBezTo>
                        <a:pt x="78" y="110"/>
                        <a:pt x="82" y="110"/>
                        <a:pt x="88" y="109"/>
                      </a:cubicBezTo>
                      <a:cubicBezTo>
                        <a:pt x="89" y="109"/>
                        <a:pt x="90" y="108"/>
                        <a:pt x="92" y="108"/>
                      </a:cubicBezTo>
                      <a:cubicBezTo>
                        <a:pt x="93" y="109"/>
                        <a:pt x="95" y="110"/>
                        <a:pt x="96" y="111"/>
                      </a:cubicBezTo>
                      <a:cubicBezTo>
                        <a:pt x="97" y="111"/>
                        <a:pt x="107" y="113"/>
                        <a:pt x="107" y="114"/>
                      </a:cubicBezTo>
                      <a:cubicBezTo>
                        <a:pt x="106" y="115"/>
                        <a:pt x="105" y="118"/>
                        <a:pt x="107" y="117"/>
                      </a:cubicBezTo>
                      <a:cubicBezTo>
                        <a:pt x="108" y="117"/>
                        <a:pt x="110" y="120"/>
                        <a:pt x="111" y="121"/>
                      </a:cubicBezTo>
                      <a:cubicBezTo>
                        <a:pt x="112" y="122"/>
                        <a:pt x="112" y="123"/>
                        <a:pt x="112" y="125"/>
                      </a:cubicBezTo>
                      <a:cubicBezTo>
                        <a:pt x="113" y="126"/>
                        <a:pt x="115" y="128"/>
                        <a:pt x="115" y="128"/>
                      </a:cubicBezTo>
                      <a:cubicBezTo>
                        <a:pt x="115" y="127"/>
                        <a:pt x="114" y="126"/>
                        <a:pt x="116" y="125"/>
                      </a:cubicBezTo>
                      <a:cubicBezTo>
                        <a:pt x="117" y="124"/>
                        <a:pt x="118" y="123"/>
                        <a:pt x="120" y="122"/>
                      </a:cubicBezTo>
                      <a:cubicBezTo>
                        <a:pt x="121" y="121"/>
                        <a:pt x="126" y="116"/>
                        <a:pt x="125" y="115"/>
                      </a:cubicBezTo>
                      <a:cubicBezTo>
                        <a:pt x="126" y="117"/>
                        <a:pt x="125" y="118"/>
                        <a:pt x="125" y="120"/>
                      </a:cubicBezTo>
                      <a:cubicBezTo>
                        <a:pt x="126" y="121"/>
                        <a:pt x="124" y="122"/>
                        <a:pt x="124" y="122"/>
                      </a:cubicBezTo>
                      <a:cubicBezTo>
                        <a:pt x="123" y="124"/>
                        <a:pt x="123" y="125"/>
                        <a:pt x="123" y="126"/>
                      </a:cubicBezTo>
                      <a:cubicBezTo>
                        <a:pt x="123" y="128"/>
                        <a:pt x="119" y="129"/>
                        <a:pt x="122" y="129"/>
                      </a:cubicBezTo>
                      <a:cubicBezTo>
                        <a:pt x="126" y="129"/>
                        <a:pt x="124" y="125"/>
                        <a:pt x="125" y="123"/>
                      </a:cubicBezTo>
                      <a:cubicBezTo>
                        <a:pt x="125" y="123"/>
                        <a:pt x="129" y="127"/>
                        <a:pt x="128" y="129"/>
                      </a:cubicBezTo>
                      <a:cubicBezTo>
                        <a:pt x="125" y="133"/>
                        <a:pt x="129" y="130"/>
                        <a:pt x="131" y="132"/>
                      </a:cubicBezTo>
                      <a:cubicBezTo>
                        <a:pt x="134" y="135"/>
                        <a:pt x="134" y="136"/>
                        <a:pt x="134" y="139"/>
                      </a:cubicBezTo>
                      <a:cubicBezTo>
                        <a:pt x="133" y="142"/>
                        <a:pt x="137" y="145"/>
                        <a:pt x="139" y="145"/>
                      </a:cubicBezTo>
                      <a:cubicBezTo>
                        <a:pt x="141" y="146"/>
                        <a:pt x="143" y="147"/>
                        <a:pt x="145" y="147"/>
                      </a:cubicBezTo>
                      <a:cubicBezTo>
                        <a:pt x="147" y="147"/>
                        <a:pt x="151" y="152"/>
                        <a:pt x="153" y="151"/>
                      </a:cubicBezTo>
                      <a:cubicBezTo>
                        <a:pt x="155" y="150"/>
                        <a:pt x="157" y="149"/>
                        <a:pt x="158" y="147"/>
                      </a:cubicBezTo>
                      <a:cubicBezTo>
                        <a:pt x="158" y="147"/>
                        <a:pt x="160" y="144"/>
                        <a:pt x="161" y="145"/>
                      </a:cubicBezTo>
                      <a:cubicBezTo>
                        <a:pt x="161" y="146"/>
                        <a:pt x="159" y="147"/>
                        <a:pt x="160" y="148"/>
                      </a:cubicBezTo>
                      <a:cubicBezTo>
                        <a:pt x="161" y="149"/>
                        <a:pt x="161" y="146"/>
                        <a:pt x="162" y="146"/>
                      </a:cubicBezTo>
                      <a:cubicBezTo>
                        <a:pt x="162" y="146"/>
                        <a:pt x="164" y="149"/>
                        <a:pt x="165" y="149"/>
                      </a:cubicBezTo>
                      <a:cubicBezTo>
                        <a:pt x="165" y="150"/>
                        <a:pt x="167" y="152"/>
                        <a:pt x="168" y="152"/>
                      </a:cubicBezTo>
                      <a:cubicBezTo>
                        <a:pt x="167" y="152"/>
                        <a:pt x="170" y="149"/>
                        <a:pt x="170" y="149"/>
                      </a:cubicBezTo>
                      <a:cubicBezTo>
                        <a:pt x="172" y="148"/>
                        <a:pt x="173" y="146"/>
                        <a:pt x="174" y="145"/>
                      </a:cubicBezTo>
                      <a:cubicBezTo>
                        <a:pt x="177" y="144"/>
                        <a:pt x="185" y="146"/>
                        <a:pt x="185" y="142"/>
                      </a:cubicBezTo>
                      <a:cubicBezTo>
                        <a:pt x="186" y="137"/>
                        <a:pt x="187" y="134"/>
                        <a:pt x="188" y="130"/>
                      </a:cubicBezTo>
                      <a:cubicBezTo>
                        <a:pt x="190" y="126"/>
                        <a:pt x="191" y="122"/>
                        <a:pt x="194" y="118"/>
                      </a:cubicBezTo>
                      <a:cubicBezTo>
                        <a:pt x="195" y="117"/>
                        <a:pt x="197" y="116"/>
                        <a:pt x="198" y="114"/>
                      </a:cubicBezTo>
                      <a:cubicBezTo>
                        <a:pt x="198" y="113"/>
                        <a:pt x="198" y="113"/>
                        <a:pt x="198" y="112"/>
                      </a:cubicBezTo>
                      <a:cubicBezTo>
                        <a:pt x="199" y="111"/>
                        <a:pt x="200" y="110"/>
                        <a:pt x="200" y="108"/>
                      </a:cubicBezTo>
                      <a:cubicBezTo>
                        <a:pt x="201" y="106"/>
                        <a:pt x="200" y="104"/>
                        <a:pt x="201" y="102"/>
                      </a:cubicBezTo>
                      <a:cubicBezTo>
                        <a:pt x="201" y="101"/>
                        <a:pt x="202" y="100"/>
                        <a:pt x="202" y="99"/>
                      </a:cubicBezTo>
                      <a:cubicBezTo>
                        <a:pt x="203" y="98"/>
                        <a:pt x="201" y="97"/>
                        <a:pt x="202" y="96"/>
                      </a:cubicBezTo>
                      <a:cubicBezTo>
                        <a:pt x="203" y="95"/>
                        <a:pt x="204" y="92"/>
                        <a:pt x="203" y="91"/>
                      </a:cubicBezTo>
                      <a:cubicBezTo>
                        <a:pt x="203" y="89"/>
                        <a:pt x="202" y="88"/>
                        <a:pt x="202" y="87"/>
                      </a:cubicBezTo>
                      <a:cubicBezTo>
                        <a:pt x="201" y="86"/>
                        <a:pt x="201" y="84"/>
                        <a:pt x="201" y="83"/>
                      </a:cubicBezTo>
                      <a:cubicBezTo>
                        <a:pt x="200" y="79"/>
                        <a:pt x="203" y="77"/>
                        <a:pt x="202" y="73"/>
                      </a:cubicBezTo>
                      <a:cubicBezTo>
                        <a:pt x="202" y="74"/>
                        <a:pt x="201" y="76"/>
                        <a:pt x="200" y="76"/>
                      </a:cubicBezTo>
                      <a:cubicBezTo>
                        <a:pt x="198" y="76"/>
                        <a:pt x="197" y="72"/>
                        <a:pt x="196" y="70"/>
                      </a:cubicBezTo>
                      <a:cubicBezTo>
                        <a:pt x="194" y="67"/>
                        <a:pt x="190" y="67"/>
                        <a:pt x="190" y="62"/>
                      </a:cubicBezTo>
                      <a:cubicBezTo>
                        <a:pt x="189" y="60"/>
                        <a:pt x="188" y="60"/>
                        <a:pt x="187" y="59"/>
                      </a:cubicBezTo>
                      <a:cubicBezTo>
                        <a:pt x="185" y="58"/>
                        <a:pt x="185" y="61"/>
                        <a:pt x="184" y="59"/>
                      </a:cubicBezTo>
                      <a:cubicBezTo>
                        <a:pt x="184" y="56"/>
                        <a:pt x="183" y="55"/>
                        <a:pt x="181" y="53"/>
                      </a:cubicBezTo>
                      <a:cubicBezTo>
                        <a:pt x="181" y="53"/>
                        <a:pt x="180" y="52"/>
                        <a:pt x="180" y="51"/>
                      </a:cubicBezTo>
                      <a:cubicBezTo>
                        <a:pt x="179" y="51"/>
                        <a:pt x="180" y="49"/>
                        <a:pt x="180" y="50"/>
                      </a:cubicBezTo>
                      <a:cubicBezTo>
                        <a:pt x="178" y="48"/>
                        <a:pt x="176" y="47"/>
                        <a:pt x="174" y="46"/>
                      </a:cubicBezTo>
                      <a:cubicBezTo>
                        <a:pt x="172" y="44"/>
                        <a:pt x="169" y="45"/>
                        <a:pt x="168" y="43"/>
                      </a:cubicBezTo>
                      <a:cubicBezTo>
                        <a:pt x="166" y="41"/>
                        <a:pt x="167" y="37"/>
                        <a:pt x="166" y="36"/>
                      </a:cubicBezTo>
                      <a:cubicBezTo>
                        <a:pt x="166" y="34"/>
                        <a:pt x="166" y="32"/>
                        <a:pt x="165" y="31"/>
                      </a:cubicBezTo>
                      <a:cubicBezTo>
                        <a:pt x="164" y="30"/>
                        <a:pt x="163" y="30"/>
                        <a:pt x="163" y="28"/>
                      </a:cubicBezTo>
                      <a:cubicBezTo>
                        <a:pt x="163" y="26"/>
                        <a:pt x="163" y="23"/>
                        <a:pt x="161" y="20"/>
                      </a:cubicBezTo>
                      <a:cubicBezTo>
                        <a:pt x="160" y="20"/>
                        <a:pt x="158" y="17"/>
                        <a:pt x="158" y="18"/>
                      </a:cubicBezTo>
                      <a:cubicBezTo>
                        <a:pt x="156" y="18"/>
                        <a:pt x="156" y="19"/>
                        <a:pt x="155" y="17"/>
                      </a:cubicBezTo>
                      <a:cubicBezTo>
                        <a:pt x="153" y="15"/>
                        <a:pt x="154" y="11"/>
                        <a:pt x="152" y="8"/>
                      </a:cubicBezTo>
                      <a:cubicBezTo>
                        <a:pt x="152" y="7"/>
                        <a:pt x="148" y="0"/>
                        <a:pt x="148" y="0"/>
                      </a:cubicBezTo>
                      <a:cubicBezTo>
                        <a:pt x="147" y="0"/>
                        <a:pt x="147" y="2"/>
                        <a:pt x="147" y="3"/>
                      </a:cubicBezTo>
                      <a:cubicBezTo>
                        <a:pt x="147" y="4"/>
                        <a:pt x="146" y="5"/>
                        <a:pt x="145" y="6"/>
                      </a:cubicBezTo>
                      <a:cubicBezTo>
                        <a:pt x="145" y="6"/>
                        <a:pt x="143" y="8"/>
                        <a:pt x="144" y="9"/>
                      </a:cubicBezTo>
                      <a:cubicBezTo>
                        <a:pt x="144" y="9"/>
                        <a:pt x="146" y="9"/>
                        <a:pt x="145" y="10"/>
                      </a:cubicBezTo>
                      <a:cubicBezTo>
                        <a:pt x="144" y="10"/>
                        <a:pt x="143" y="15"/>
                        <a:pt x="143" y="16"/>
                      </a:cubicBezTo>
                      <a:cubicBezTo>
                        <a:pt x="144" y="18"/>
                        <a:pt x="144" y="20"/>
                        <a:pt x="144" y="22"/>
                      </a:cubicBezTo>
                      <a:cubicBezTo>
                        <a:pt x="143" y="26"/>
                        <a:pt x="143" y="36"/>
                        <a:pt x="137" y="36"/>
                      </a:cubicBezTo>
                      <a:cubicBezTo>
                        <a:pt x="133" y="36"/>
                        <a:pt x="133" y="32"/>
                        <a:pt x="130" y="31"/>
                      </a:cubicBezTo>
                      <a:cubicBezTo>
                        <a:pt x="128" y="30"/>
                        <a:pt x="126" y="30"/>
                        <a:pt x="124" y="28"/>
                      </a:cubicBezTo>
                      <a:cubicBezTo>
                        <a:pt x="123" y="27"/>
                        <a:pt x="112" y="21"/>
                        <a:pt x="113" y="20"/>
                      </a:cubicBezTo>
                      <a:cubicBezTo>
                        <a:pt x="113" y="19"/>
                        <a:pt x="114" y="18"/>
                        <a:pt x="115" y="17"/>
                      </a:cubicBezTo>
                      <a:cubicBezTo>
                        <a:pt x="115" y="16"/>
                        <a:pt x="117" y="16"/>
                        <a:pt x="117" y="15"/>
                      </a:cubicBezTo>
                      <a:cubicBezTo>
                        <a:pt x="117" y="15"/>
                        <a:pt x="116" y="14"/>
                        <a:pt x="116" y="13"/>
                      </a:cubicBezTo>
                      <a:cubicBezTo>
                        <a:pt x="117" y="12"/>
                        <a:pt x="117" y="12"/>
                        <a:pt x="118" y="11"/>
                      </a:cubicBezTo>
                      <a:cubicBezTo>
                        <a:pt x="118" y="10"/>
                        <a:pt x="120" y="9"/>
                        <a:pt x="121" y="8"/>
                      </a:cubicBezTo>
                      <a:cubicBezTo>
                        <a:pt x="121" y="7"/>
                        <a:pt x="119" y="5"/>
                        <a:pt x="118" y="6"/>
                      </a:cubicBezTo>
                      <a:cubicBezTo>
                        <a:pt x="118" y="6"/>
                        <a:pt x="117" y="8"/>
                        <a:pt x="117" y="8"/>
                      </a:cubicBezTo>
                      <a:cubicBezTo>
                        <a:pt x="116" y="7"/>
                        <a:pt x="116" y="7"/>
                        <a:pt x="115" y="6"/>
                      </a:cubicBezTo>
                      <a:cubicBezTo>
                        <a:pt x="115" y="5"/>
                        <a:pt x="113" y="7"/>
                        <a:pt x="112" y="7"/>
                      </a:cubicBezTo>
                      <a:cubicBezTo>
                        <a:pt x="111" y="8"/>
                        <a:pt x="110" y="7"/>
                        <a:pt x="109" y="7"/>
                      </a:cubicBezTo>
                      <a:cubicBezTo>
                        <a:pt x="107" y="6"/>
                        <a:pt x="104" y="5"/>
                        <a:pt x="101" y="4"/>
                      </a:cubicBezTo>
                      <a:cubicBezTo>
                        <a:pt x="99" y="4"/>
                        <a:pt x="103" y="5"/>
                        <a:pt x="10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470">
                  <a:extLst>
                    <a:ext uri="{FF2B5EF4-FFF2-40B4-BE49-F238E27FC236}">
                      <a16:creationId xmlns:a16="http://schemas.microsoft.com/office/drawing/2014/main" id="{374A6278-4F23-3D48-A075-D97DC2D9CC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12596" y="8259388"/>
                  <a:ext cx="48790" cy="22128"/>
                </a:xfrm>
                <a:custGeom>
                  <a:avLst/>
                  <a:gdLst>
                    <a:gd name="T0" fmla="*/ 5 w 5"/>
                    <a:gd name="T1" fmla="*/ 1 h 2"/>
                    <a:gd name="T2" fmla="*/ 0 w 5"/>
                    <a:gd name="T3" fmla="*/ 1 h 2"/>
                    <a:gd name="T4" fmla="*/ 5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5" y="1"/>
                      </a:moveTo>
                      <a:cubicBezTo>
                        <a:pt x="5" y="0"/>
                        <a:pt x="0" y="0"/>
                        <a:pt x="0" y="1"/>
                      </a:cubicBezTo>
                      <a:cubicBezTo>
                        <a:pt x="0" y="1"/>
                        <a:pt x="5" y="2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471">
                  <a:extLst>
                    <a:ext uri="{FF2B5EF4-FFF2-40B4-BE49-F238E27FC236}">
                      <a16:creationId xmlns:a16="http://schemas.microsoft.com/office/drawing/2014/main" id="{77B074AE-8CE1-4641-9676-877D4515E9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3051" y="8270449"/>
                  <a:ext cx="191674" cy="121701"/>
                </a:xfrm>
                <a:custGeom>
                  <a:avLst/>
                  <a:gdLst>
                    <a:gd name="T0" fmla="*/ 10 w 19"/>
                    <a:gd name="T1" fmla="*/ 1 h 11"/>
                    <a:gd name="T2" fmla="*/ 4 w 19"/>
                    <a:gd name="T3" fmla="*/ 3 h 11"/>
                    <a:gd name="T4" fmla="*/ 3 w 19"/>
                    <a:gd name="T5" fmla="*/ 4 h 11"/>
                    <a:gd name="T6" fmla="*/ 1 w 19"/>
                    <a:gd name="T7" fmla="*/ 3 h 11"/>
                    <a:gd name="T8" fmla="*/ 3 w 19"/>
                    <a:gd name="T9" fmla="*/ 6 h 11"/>
                    <a:gd name="T10" fmla="*/ 6 w 19"/>
                    <a:gd name="T11" fmla="*/ 7 h 11"/>
                    <a:gd name="T12" fmla="*/ 9 w 19"/>
                    <a:gd name="T13" fmla="*/ 10 h 11"/>
                    <a:gd name="T14" fmla="*/ 14 w 19"/>
                    <a:gd name="T15" fmla="*/ 10 h 11"/>
                    <a:gd name="T16" fmla="*/ 18 w 19"/>
                    <a:gd name="T17" fmla="*/ 5 h 11"/>
                    <a:gd name="T18" fmla="*/ 15 w 19"/>
                    <a:gd name="T19" fmla="*/ 2 h 11"/>
                    <a:gd name="T20" fmla="*/ 10 w 19"/>
                    <a:gd name="T21" fmla="*/ 1 h 11"/>
                    <a:gd name="T22" fmla="*/ 10 w 19"/>
                    <a:gd name="T2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9" h="11">
                      <a:moveTo>
                        <a:pt x="10" y="1"/>
                      </a:moveTo>
                      <a:cubicBezTo>
                        <a:pt x="9" y="0"/>
                        <a:pt x="5" y="2"/>
                        <a:pt x="4" y="3"/>
                      </a:cubicBezTo>
                      <a:cubicBezTo>
                        <a:pt x="3" y="3"/>
                        <a:pt x="4" y="3"/>
                        <a:pt x="3" y="4"/>
                      </a:cubicBezTo>
                      <a:cubicBezTo>
                        <a:pt x="3" y="5"/>
                        <a:pt x="2" y="3"/>
                        <a:pt x="1" y="3"/>
                      </a:cubicBezTo>
                      <a:cubicBezTo>
                        <a:pt x="0" y="3"/>
                        <a:pt x="2" y="6"/>
                        <a:pt x="3" y="6"/>
                      </a:cubicBezTo>
                      <a:cubicBezTo>
                        <a:pt x="3" y="7"/>
                        <a:pt x="5" y="7"/>
                        <a:pt x="6" y="7"/>
                      </a:cubicBezTo>
                      <a:cubicBezTo>
                        <a:pt x="8" y="7"/>
                        <a:pt x="8" y="9"/>
                        <a:pt x="9" y="10"/>
                      </a:cubicBezTo>
                      <a:cubicBezTo>
                        <a:pt x="10" y="11"/>
                        <a:pt x="13" y="10"/>
                        <a:pt x="14" y="10"/>
                      </a:cubicBezTo>
                      <a:cubicBezTo>
                        <a:pt x="18" y="10"/>
                        <a:pt x="19" y="8"/>
                        <a:pt x="18" y="5"/>
                      </a:cubicBezTo>
                      <a:cubicBezTo>
                        <a:pt x="18" y="3"/>
                        <a:pt x="17" y="2"/>
                        <a:pt x="15" y="2"/>
                      </a:cubicBezTo>
                      <a:cubicBezTo>
                        <a:pt x="14" y="2"/>
                        <a:pt x="12" y="1"/>
                        <a:pt x="10" y="1"/>
                      </a:cubicBezTo>
                      <a:cubicBezTo>
                        <a:pt x="10" y="1"/>
                        <a:pt x="11" y="1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472">
                  <a:extLst>
                    <a:ext uri="{FF2B5EF4-FFF2-40B4-BE49-F238E27FC236}">
                      <a16:creationId xmlns:a16="http://schemas.microsoft.com/office/drawing/2014/main" id="{77E582D8-6D9E-0D4F-AB6E-29B58F1074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32628" y="8476972"/>
                  <a:ext cx="212583" cy="129075"/>
                </a:xfrm>
                <a:custGeom>
                  <a:avLst/>
                  <a:gdLst>
                    <a:gd name="T0" fmla="*/ 0 w 21"/>
                    <a:gd name="T1" fmla="*/ 8 h 12"/>
                    <a:gd name="T2" fmla="*/ 6 w 21"/>
                    <a:gd name="T3" fmla="*/ 8 h 12"/>
                    <a:gd name="T4" fmla="*/ 9 w 21"/>
                    <a:gd name="T5" fmla="*/ 7 h 12"/>
                    <a:gd name="T6" fmla="*/ 13 w 21"/>
                    <a:gd name="T7" fmla="*/ 7 h 12"/>
                    <a:gd name="T8" fmla="*/ 14 w 21"/>
                    <a:gd name="T9" fmla="*/ 5 h 12"/>
                    <a:gd name="T10" fmla="*/ 17 w 21"/>
                    <a:gd name="T11" fmla="*/ 3 h 12"/>
                    <a:gd name="T12" fmla="*/ 20 w 21"/>
                    <a:gd name="T13" fmla="*/ 4 h 12"/>
                    <a:gd name="T14" fmla="*/ 18 w 21"/>
                    <a:gd name="T15" fmla="*/ 7 h 12"/>
                    <a:gd name="T16" fmla="*/ 11 w 21"/>
                    <a:gd name="T17" fmla="*/ 11 h 12"/>
                    <a:gd name="T18" fmla="*/ 0 w 21"/>
                    <a:gd name="T19" fmla="*/ 8 h 12"/>
                    <a:gd name="T20" fmla="*/ 0 w 21"/>
                    <a:gd name="T21" fmla="*/ 8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2">
                      <a:moveTo>
                        <a:pt x="0" y="8"/>
                      </a:moveTo>
                      <a:cubicBezTo>
                        <a:pt x="1" y="7"/>
                        <a:pt x="5" y="8"/>
                        <a:pt x="6" y="8"/>
                      </a:cubicBezTo>
                      <a:cubicBezTo>
                        <a:pt x="7" y="8"/>
                        <a:pt x="8" y="6"/>
                        <a:pt x="9" y="7"/>
                      </a:cubicBezTo>
                      <a:cubicBezTo>
                        <a:pt x="10" y="8"/>
                        <a:pt x="12" y="8"/>
                        <a:pt x="13" y="7"/>
                      </a:cubicBezTo>
                      <a:cubicBezTo>
                        <a:pt x="13" y="6"/>
                        <a:pt x="14" y="5"/>
                        <a:pt x="14" y="5"/>
                      </a:cubicBezTo>
                      <a:cubicBezTo>
                        <a:pt x="15" y="5"/>
                        <a:pt x="17" y="5"/>
                        <a:pt x="17" y="3"/>
                      </a:cubicBezTo>
                      <a:cubicBezTo>
                        <a:pt x="17" y="0"/>
                        <a:pt x="21" y="2"/>
                        <a:pt x="20" y="4"/>
                      </a:cubicBezTo>
                      <a:cubicBezTo>
                        <a:pt x="19" y="5"/>
                        <a:pt x="18" y="7"/>
                        <a:pt x="18" y="7"/>
                      </a:cubicBezTo>
                      <a:cubicBezTo>
                        <a:pt x="15" y="8"/>
                        <a:pt x="14" y="10"/>
                        <a:pt x="11" y="11"/>
                      </a:cubicBezTo>
                      <a:cubicBezTo>
                        <a:pt x="9" y="12"/>
                        <a:pt x="0" y="11"/>
                        <a:pt x="0" y="8"/>
                      </a:cubicBezTo>
                      <a:cubicBezTo>
                        <a:pt x="0" y="7"/>
                        <a:pt x="0" y="10"/>
                        <a:pt x="0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473">
                  <a:extLst>
                    <a:ext uri="{FF2B5EF4-FFF2-40B4-BE49-F238E27FC236}">
                      <a16:creationId xmlns:a16="http://schemas.microsoft.com/office/drawing/2014/main" id="{2D6D5F3C-476C-2845-BCC0-F7E3840F30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439307" y="8543352"/>
                  <a:ext cx="90610" cy="118010"/>
                </a:xfrm>
                <a:custGeom>
                  <a:avLst/>
                  <a:gdLst>
                    <a:gd name="T0" fmla="*/ 1 w 9"/>
                    <a:gd name="T1" fmla="*/ 0 h 11"/>
                    <a:gd name="T2" fmla="*/ 8 w 9"/>
                    <a:gd name="T3" fmla="*/ 8 h 11"/>
                    <a:gd name="T4" fmla="*/ 5 w 9"/>
                    <a:gd name="T5" fmla="*/ 4 h 11"/>
                    <a:gd name="T6" fmla="*/ 1 w 9"/>
                    <a:gd name="T7" fmla="*/ 0 h 11"/>
                    <a:gd name="T8" fmla="*/ 1 w 9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1" y="0"/>
                      </a:moveTo>
                      <a:cubicBezTo>
                        <a:pt x="0" y="1"/>
                        <a:pt x="5" y="11"/>
                        <a:pt x="8" y="8"/>
                      </a:cubicBezTo>
                      <a:cubicBezTo>
                        <a:pt x="9" y="6"/>
                        <a:pt x="6" y="4"/>
                        <a:pt x="5" y="4"/>
                      </a:cubicBezTo>
                      <a:cubicBezTo>
                        <a:pt x="4" y="3"/>
                        <a:pt x="1" y="0"/>
                        <a:pt x="1" y="0"/>
                      </a:cubicBezTo>
                      <a:cubicBezTo>
                        <a:pt x="0" y="1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474">
                  <a:extLst>
                    <a:ext uri="{FF2B5EF4-FFF2-40B4-BE49-F238E27FC236}">
                      <a16:creationId xmlns:a16="http://schemas.microsoft.com/office/drawing/2014/main" id="{FD46C55C-9EA5-E141-B9D8-8B6FC458B9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4162" y="8760939"/>
                  <a:ext cx="59243" cy="62692"/>
                </a:xfrm>
                <a:custGeom>
                  <a:avLst/>
                  <a:gdLst>
                    <a:gd name="T0" fmla="*/ 6 w 6"/>
                    <a:gd name="T1" fmla="*/ 4 h 6"/>
                    <a:gd name="T2" fmla="*/ 1 w 6"/>
                    <a:gd name="T3" fmla="*/ 2 h 6"/>
                    <a:gd name="T4" fmla="*/ 6 w 6"/>
                    <a:gd name="T5" fmla="*/ 4 h 6"/>
                    <a:gd name="T6" fmla="*/ 6 w 6"/>
                    <a:gd name="T7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6">
                      <a:moveTo>
                        <a:pt x="6" y="4"/>
                      </a:moveTo>
                      <a:cubicBezTo>
                        <a:pt x="6" y="2"/>
                        <a:pt x="0" y="0"/>
                        <a:pt x="1" y="2"/>
                      </a:cubicBezTo>
                      <a:cubicBezTo>
                        <a:pt x="1" y="3"/>
                        <a:pt x="6" y="5"/>
                        <a:pt x="6" y="4"/>
                      </a:cubicBezTo>
                      <a:cubicBezTo>
                        <a:pt x="6" y="3"/>
                        <a:pt x="6" y="6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475">
                  <a:extLst>
                    <a:ext uri="{FF2B5EF4-FFF2-40B4-BE49-F238E27FC236}">
                      <a16:creationId xmlns:a16="http://schemas.microsoft.com/office/drawing/2014/main" id="{23400084-4DF0-6C4D-A77F-8C2C13A8DF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41433" y="8661365"/>
                  <a:ext cx="94095" cy="66379"/>
                </a:xfrm>
                <a:custGeom>
                  <a:avLst/>
                  <a:gdLst>
                    <a:gd name="T0" fmla="*/ 8 w 9"/>
                    <a:gd name="T1" fmla="*/ 6 h 6"/>
                    <a:gd name="T2" fmla="*/ 0 w 9"/>
                    <a:gd name="T3" fmla="*/ 1 h 6"/>
                    <a:gd name="T4" fmla="*/ 3 w 9"/>
                    <a:gd name="T5" fmla="*/ 4 h 6"/>
                    <a:gd name="T6" fmla="*/ 8 w 9"/>
                    <a:gd name="T7" fmla="*/ 6 h 6"/>
                    <a:gd name="T8" fmla="*/ 8 w 9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6">
                      <a:moveTo>
                        <a:pt x="8" y="6"/>
                      </a:moveTo>
                      <a:cubicBezTo>
                        <a:pt x="6" y="5"/>
                        <a:pt x="3" y="0"/>
                        <a:pt x="0" y="1"/>
                      </a:cubicBezTo>
                      <a:cubicBezTo>
                        <a:pt x="0" y="2"/>
                        <a:pt x="3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9" y="6"/>
                        <a:pt x="6" y="5"/>
                        <a:pt x="8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476">
                  <a:extLst>
                    <a:ext uri="{FF2B5EF4-FFF2-40B4-BE49-F238E27FC236}">
                      <a16:creationId xmlns:a16="http://schemas.microsoft.com/office/drawing/2014/main" id="{20ED20B7-1E01-F34C-ADB6-F5BC57D2E0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50823" y="8617109"/>
                  <a:ext cx="41820" cy="55320"/>
                </a:xfrm>
                <a:custGeom>
                  <a:avLst/>
                  <a:gdLst>
                    <a:gd name="T0" fmla="*/ 4 w 4"/>
                    <a:gd name="T1" fmla="*/ 4 h 5"/>
                    <a:gd name="T2" fmla="*/ 0 w 4"/>
                    <a:gd name="T3" fmla="*/ 0 h 5"/>
                    <a:gd name="T4" fmla="*/ 4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4" y="4"/>
                      </a:moveTo>
                      <a:cubicBezTo>
                        <a:pt x="4" y="2"/>
                        <a:pt x="0" y="0"/>
                        <a:pt x="0" y="0"/>
                      </a:cubicBezTo>
                      <a:cubicBezTo>
                        <a:pt x="0" y="1"/>
                        <a:pt x="4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477">
                  <a:extLst>
                    <a:ext uri="{FF2B5EF4-FFF2-40B4-BE49-F238E27FC236}">
                      <a16:creationId xmlns:a16="http://schemas.microsoft.com/office/drawing/2014/main" id="{248A48AD-DB86-3347-A590-EF20DC8178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27199" y="9376809"/>
                  <a:ext cx="163792" cy="129075"/>
                </a:xfrm>
                <a:custGeom>
                  <a:avLst/>
                  <a:gdLst>
                    <a:gd name="T0" fmla="*/ 15 w 16"/>
                    <a:gd name="T1" fmla="*/ 11 h 12"/>
                    <a:gd name="T2" fmla="*/ 2 w 16"/>
                    <a:gd name="T3" fmla="*/ 0 h 12"/>
                    <a:gd name="T4" fmla="*/ 15 w 16"/>
                    <a:gd name="T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6" h="12">
                      <a:moveTo>
                        <a:pt x="15" y="11"/>
                      </a:moveTo>
                      <a:cubicBezTo>
                        <a:pt x="16" y="12"/>
                        <a:pt x="3" y="0"/>
                        <a:pt x="2" y="0"/>
                      </a:cubicBezTo>
                      <a:cubicBezTo>
                        <a:pt x="0" y="0"/>
                        <a:pt x="7" y="9"/>
                        <a:pt x="15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478">
                  <a:extLst>
                    <a:ext uri="{FF2B5EF4-FFF2-40B4-BE49-F238E27FC236}">
                      <a16:creationId xmlns:a16="http://schemas.microsoft.com/office/drawing/2014/main" id="{74D0D5CD-B54B-8D4C-8D1C-4DE014F789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66305" y="10199201"/>
                  <a:ext cx="115005" cy="151203"/>
                </a:xfrm>
                <a:custGeom>
                  <a:avLst/>
                  <a:gdLst>
                    <a:gd name="T0" fmla="*/ 11 w 11"/>
                    <a:gd name="T1" fmla="*/ 14 h 14"/>
                    <a:gd name="T2" fmla="*/ 9 w 11"/>
                    <a:gd name="T3" fmla="*/ 10 h 14"/>
                    <a:gd name="T4" fmla="*/ 9 w 11"/>
                    <a:gd name="T5" fmla="*/ 7 h 14"/>
                    <a:gd name="T6" fmla="*/ 0 w 11"/>
                    <a:gd name="T7" fmla="*/ 0 h 14"/>
                    <a:gd name="T8" fmla="*/ 3 w 11"/>
                    <a:gd name="T9" fmla="*/ 4 h 14"/>
                    <a:gd name="T10" fmla="*/ 5 w 11"/>
                    <a:gd name="T11" fmla="*/ 8 h 14"/>
                    <a:gd name="T12" fmla="*/ 8 w 11"/>
                    <a:gd name="T13" fmla="*/ 11 h 14"/>
                    <a:gd name="T14" fmla="*/ 11 w 11"/>
                    <a:gd name="T15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" h="14">
                      <a:moveTo>
                        <a:pt x="11" y="14"/>
                      </a:moveTo>
                      <a:cubicBezTo>
                        <a:pt x="10" y="12"/>
                        <a:pt x="11" y="11"/>
                        <a:pt x="9" y="10"/>
                      </a:cubicBezTo>
                      <a:cubicBezTo>
                        <a:pt x="8" y="8"/>
                        <a:pt x="9" y="8"/>
                        <a:pt x="9" y="7"/>
                      </a:cubicBezTo>
                      <a:cubicBezTo>
                        <a:pt x="8" y="5"/>
                        <a:pt x="0" y="1"/>
                        <a:pt x="0" y="0"/>
                      </a:cubicBezTo>
                      <a:cubicBezTo>
                        <a:pt x="0" y="1"/>
                        <a:pt x="3" y="3"/>
                        <a:pt x="3" y="4"/>
                      </a:cubicBezTo>
                      <a:cubicBezTo>
                        <a:pt x="4" y="6"/>
                        <a:pt x="4" y="7"/>
                        <a:pt x="5" y="8"/>
                      </a:cubicBezTo>
                      <a:cubicBezTo>
                        <a:pt x="6" y="9"/>
                        <a:pt x="9" y="10"/>
                        <a:pt x="8" y="11"/>
                      </a:cubicBezTo>
                      <a:cubicBezTo>
                        <a:pt x="8" y="13"/>
                        <a:pt x="9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479">
                  <a:extLst>
                    <a:ext uri="{FF2B5EF4-FFF2-40B4-BE49-F238E27FC236}">
                      <a16:creationId xmlns:a16="http://schemas.microsoft.com/office/drawing/2014/main" id="{97BE9B4B-F3A9-AF49-A42A-34D26F3D30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97671" y="10339341"/>
                  <a:ext cx="264855" cy="328220"/>
                </a:xfrm>
                <a:custGeom>
                  <a:avLst/>
                  <a:gdLst>
                    <a:gd name="T0" fmla="*/ 8 w 26"/>
                    <a:gd name="T1" fmla="*/ 2 h 30"/>
                    <a:gd name="T2" fmla="*/ 7 w 26"/>
                    <a:gd name="T3" fmla="*/ 11 h 30"/>
                    <a:gd name="T4" fmla="*/ 5 w 26"/>
                    <a:gd name="T5" fmla="*/ 18 h 30"/>
                    <a:gd name="T6" fmla="*/ 9 w 26"/>
                    <a:gd name="T7" fmla="*/ 25 h 30"/>
                    <a:gd name="T8" fmla="*/ 14 w 26"/>
                    <a:gd name="T9" fmla="*/ 26 h 30"/>
                    <a:gd name="T10" fmla="*/ 17 w 26"/>
                    <a:gd name="T11" fmla="*/ 22 h 30"/>
                    <a:gd name="T12" fmla="*/ 18 w 26"/>
                    <a:gd name="T13" fmla="*/ 16 h 30"/>
                    <a:gd name="T14" fmla="*/ 22 w 26"/>
                    <a:gd name="T15" fmla="*/ 14 h 30"/>
                    <a:gd name="T16" fmla="*/ 26 w 26"/>
                    <a:gd name="T17" fmla="*/ 10 h 30"/>
                    <a:gd name="T18" fmla="*/ 25 w 26"/>
                    <a:gd name="T19" fmla="*/ 6 h 30"/>
                    <a:gd name="T20" fmla="*/ 20 w 26"/>
                    <a:gd name="T21" fmla="*/ 8 h 30"/>
                    <a:gd name="T22" fmla="*/ 14 w 26"/>
                    <a:gd name="T23" fmla="*/ 5 h 30"/>
                    <a:gd name="T24" fmla="*/ 11 w 26"/>
                    <a:gd name="T25" fmla="*/ 0 h 30"/>
                    <a:gd name="T26" fmla="*/ 11 w 26"/>
                    <a:gd name="T27" fmla="*/ 3 h 30"/>
                    <a:gd name="T28" fmla="*/ 8 w 26"/>
                    <a:gd name="T29" fmla="*/ 2 h 30"/>
                    <a:gd name="T30" fmla="*/ 8 w 26"/>
                    <a:gd name="T31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30">
                      <a:moveTo>
                        <a:pt x="8" y="2"/>
                      </a:moveTo>
                      <a:cubicBezTo>
                        <a:pt x="7" y="2"/>
                        <a:pt x="7" y="9"/>
                        <a:pt x="7" y="11"/>
                      </a:cubicBezTo>
                      <a:cubicBezTo>
                        <a:pt x="6" y="13"/>
                        <a:pt x="0" y="16"/>
                        <a:pt x="5" y="18"/>
                      </a:cubicBezTo>
                      <a:cubicBezTo>
                        <a:pt x="8" y="19"/>
                        <a:pt x="11" y="21"/>
                        <a:pt x="9" y="25"/>
                      </a:cubicBezTo>
                      <a:cubicBezTo>
                        <a:pt x="6" y="30"/>
                        <a:pt x="11" y="29"/>
                        <a:pt x="14" y="26"/>
                      </a:cubicBezTo>
                      <a:cubicBezTo>
                        <a:pt x="15" y="25"/>
                        <a:pt x="16" y="23"/>
                        <a:pt x="17" y="22"/>
                      </a:cubicBezTo>
                      <a:cubicBezTo>
                        <a:pt x="19" y="19"/>
                        <a:pt x="18" y="19"/>
                        <a:pt x="18" y="16"/>
                      </a:cubicBezTo>
                      <a:cubicBezTo>
                        <a:pt x="19" y="14"/>
                        <a:pt x="21" y="14"/>
                        <a:pt x="22" y="14"/>
                      </a:cubicBezTo>
                      <a:cubicBezTo>
                        <a:pt x="23" y="15"/>
                        <a:pt x="25" y="11"/>
                        <a:pt x="26" y="10"/>
                      </a:cubicBezTo>
                      <a:cubicBezTo>
                        <a:pt x="26" y="9"/>
                        <a:pt x="26" y="6"/>
                        <a:pt x="25" y="6"/>
                      </a:cubicBezTo>
                      <a:cubicBezTo>
                        <a:pt x="23" y="6"/>
                        <a:pt x="21" y="8"/>
                        <a:pt x="20" y="8"/>
                      </a:cubicBezTo>
                      <a:cubicBezTo>
                        <a:pt x="18" y="8"/>
                        <a:pt x="15" y="7"/>
                        <a:pt x="14" y="5"/>
                      </a:cubicBezTo>
                      <a:cubicBezTo>
                        <a:pt x="13" y="4"/>
                        <a:pt x="13" y="0"/>
                        <a:pt x="11" y="0"/>
                      </a:cubicBezTo>
                      <a:cubicBezTo>
                        <a:pt x="11" y="0"/>
                        <a:pt x="11" y="3"/>
                        <a:pt x="11" y="3"/>
                      </a:cubicBezTo>
                      <a:cubicBezTo>
                        <a:pt x="10" y="3"/>
                        <a:pt x="9" y="1"/>
                        <a:pt x="8" y="2"/>
                      </a:cubicBezTo>
                      <a:cubicBezTo>
                        <a:pt x="7" y="2"/>
                        <a:pt x="9" y="1"/>
                        <a:pt x="8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480">
                  <a:extLst>
                    <a:ext uri="{FF2B5EF4-FFF2-40B4-BE49-F238E27FC236}">
                      <a16:creationId xmlns:a16="http://schemas.microsoft.com/office/drawing/2014/main" id="{CEFF5BD2-4229-0743-A881-4C46640CE8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49176" y="10579051"/>
                  <a:ext cx="400771" cy="413040"/>
                </a:xfrm>
                <a:custGeom>
                  <a:avLst/>
                  <a:gdLst>
                    <a:gd name="T0" fmla="*/ 33 w 39"/>
                    <a:gd name="T1" fmla="*/ 4 h 38"/>
                    <a:gd name="T2" fmla="*/ 30 w 39"/>
                    <a:gd name="T3" fmla="*/ 1 h 38"/>
                    <a:gd name="T4" fmla="*/ 26 w 39"/>
                    <a:gd name="T5" fmla="*/ 8 h 38"/>
                    <a:gd name="T6" fmla="*/ 22 w 39"/>
                    <a:gd name="T7" fmla="*/ 13 h 38"/>
                    <a:gd name="T8" fmla="*/ 15 w 39"/>
                    <a:gd name="T9" fmla="*/ 18 h 38"/>
                    <a:gd name="T10" fmla="*/ 9 w 39"/>
                    <a:gd name="T11" fmla="*/ 22 h 38"/>
                    <a:gd name="T12" fmla="*/ 4 w 39"/>
                    <a:gd name="T13" fmla="*/ 27 h 38"/>
                    <a:gd name="T14" fmla="*/ 2 w 39"/>
                    <a:gd name="T15" fmla="*/ 33 h 38"/>
                    <a:gd name="T16" fmla="*/ 1 w 39"/>
                    <a:gd name="T17" fmla="*/ 34 h 38"/>
                    <a:gd name="T18" fmla="*/ 3 w 39"/>
                    <a:gd name="T19" fmla="*/ 35 h 38"/>
                    <a:gd name="T20" fmla="*/ 10 w 39"/>
                    <a:gd name="T21" fmla="*/ 37 h 38"/>
                    <a:gd name="T22" fmla="*/ 19 w 39"/>
                    <a:gd name="T23" fmla="*/ 34 h 38"/>
                    <a:gd name="T24" fmla="*/ 22 w 39"/>
                    <a:gd name="T25" fmla="*/ 27 h 38"/>
                    <a:gd name="T26" fmla="*/ 27 w 39"/>
                    <a:gd name="T27" fmla="*/ 22 h 38"/>
                    <a:gd name="T28" fmla="*/ 29 w 39"/>
                    <a:gd name="T29" fmla="*/ 21 h 38"/>
                    <a:gd name="T30" fmla="*/ 33 w 39"/>
                    <a:gd name="T31" fmla="*/ 21 h 38"/>
                    <a:gd name="T32" fmla="*/ 32 w 39"/>
                    <a:gd name="T33" fmla="*/ 19 h 38"/>
                    <a:gd name="T34" fmla="*/ 32 w 39"/>
                    <a:gd name="T35" fmla="*/ 17 h 38"/>
                    <a:gd name="T36" fmla="*/ 38 w 39"/>
                    <a:gd name="T37" fmla="*/ 9 h 38"/>
                    <a:gd name="T38" fmla="*/ 38 w 39"/>
                    <a:gd name="T39" fmla="*/ 6 h 38"/>
                    <a:gd name="T40" fmla="*/ 38 w 39"/>
                    <a:gd name="T41" fmla="*/ 4 h 38"/>
                    <a:gd name="T42" fmla="*/ 37 w 39"/>
                    <a:gd name="T43" fmla="*/ 4 h 38"/>
                    <a:gd name="T44" fmla="*/ 37 w 39"/>
                    <a:gd name="T45" fmla="*/ 2 h 38"/>
                    <a:gd name="T46" fmla="*/ 33 w 39"/>
                    <a:gd name="T47" fmla="*/ 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38">
                      <a:moveTo>
                        <a:pt x="33" y="4"/>
                      </a:moveTo>
                      <a:cubicBezTo>
                        <a:pt x="33" y="4"/>
                        <a:pt x="32" y="0"/>
                        <a:pt x="30" y="1"/>
                      </a:cubicBezTo>
                      <a:cubicBezTo>
                        <a:pt x="27" y="3"/>
                        <a:pt x="28" y="5"/>
                        <a:pt x="26" y="8"/>
                      </a:cubicBezTo>
                      <a:cubicBezTo>
                        <a:pt x="25" y="9"/>
                        <a:pt x="24" y="12"/>
                        <a:pt x="22" y="13"/>
                      </a:cubicBezTo>
                      <a:cubicBezTo>
                        <a:pt x="20" y="16"/>
                        <a:pt x="18" y="17"/>
                        <a:pt x="15" y="18"/>
                      </a:cubicBezTo>
                      <a:cubicBezTo>
                        <a:pt x="13" y="19"/>
                        <a:pt x="12" y="21"/>
                        <a:pt x="9" y="22"/>
                      </a:cubicBezTo>
                      <a:cubicBezTo>
                        <a:pt x="7" y="23"/>
                        <a:pt x="7" y="27"/>
                        <a:pt x="4" y="27"/>
                      </a:cubicBezTo>
                      <a:cubicBezTo>
                        <a:pt x="0" y="28"/>
                        <a:pt x="4" y="31"/>
                        <a:pt x="2" y="33"/>
                      </a:cubicBezTo>
                      <a:cubicBezTo>
                        <a:pt x="1" y="33"/>
                        <a:pt x="0" y="33"/>
                        <a:pt x="1" y="34"/>
                      </a:cubicBezTo>
                      <a:cubicBezTo>
                        <a:pt x="1" y="35"/>
                        <a:pt x="1" y="35"/>
                        <a:pt x="3" y="35"/>
                      </a:cubicBezTo>
                      <a:cubicBezTo>
                        <a:pt x="5" y="35"/>
                        <a:pt x="8" y="37"/>
                        <a:pt x="10" y="37"/>
                      </a:cubicBezTo>
                      <a:cubicBezTo>
                        <a:pt x="14" y="38"/>
                        <a:pt x="16" y="36"/>
                        <a:pt x="19" y="34"/>
                      </a:cubicBezTo>
                      <a:cubicBezTo>
                        <a:pt x="21" y="32"/>
                        <a:pt x="22" y="30"/>
                        <a:pt x="22" y="27"/>
                      </a:cubicBezTo>
                      <a:cubicBezTo>
                        <a:pt x="23" y="24"/>
                        <a:pt x="24" y="24"/>
                        <a:pt x="27" y="22"/>
                      </a:cubicBezTo>
                      <a:cubicBezTo>
                        <a:pt x="28" y="22"/>
                        <a:pt x="28" y="21"/>
                        <a:pt x="29" y="21"/>
                      </a:cubicBezTo>
                      <a:cubicBezTo>
                        <a:pt x="30" y="21"/>
                        <a:pt x="31" y="21"/>
                        <a:pt x="33" y="21"/>
                      </a:cubicBezTo>
                      <a:cubicBezTo>
                        <a:pt x="34" y="20"/>
                        <a:pt x="33" y="19"/>
                        <a:pt x="32" y="19"/>
                      </a:cubicBezTo>
                      <a:cubicBezTo>
                        <a:pt x="31" y="18"/>
                        <a:pt x="31" y="18"/>
                        <a:pt x="32" y="17"/>
                      </a:cubicBezTo>
                      <a:cubicBezTo>
                        <a:pt x="34" y="14"/>
                        <a:pt x="36" y="12"/>
                        <a:pt x="38" y="9"/>
                      </a:cubicBezTo>
                      <a:cubicBezTo>
                        <a:pt x="38" y="8"/>
                        <a:pt x="38" y="7"/>
                        <a:pt x="38" y="6"/>
                      </a:cubicBezTo>
                      <a:cubicBezTo>
                        <a:pt x="38" y="5"/>
                        <a:pt x="38" y="5"/>
                        <a:pt x="38" y="4"/>
                      </a:cubicBezTo>
                      <a:cubicBezTo>
                        <a:pt x="39" y="3"/>
                        <a:pt x="37" y="4"/>
                        <a:pt x="37" y="4"/>
                      </a:cubicBezTo>
                      <a:cubicBezTo>
                        <a:pt x="37" y="3"/>
                        <a:pt x="37" y="3"/>
                        <a:pt x="37" y="2"/>
                      </a:cubicBezTo>
                      <a:cubicBezTo>
                        <a:pt x="36" y="3"/>
                        <a:pt x="35" y="5"/>
                        <a:pt x="3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481">
                  <a:extLst>
                    <a:ext uri="{FF2B5EF4-FFF2-40B4-BE49-F238E27FC236}">
                      <a16:creationId xmlns:a16="http://schemas.microsoft.com/office/drawing/2014/main" id="{FC764BD6-8BC2-784F-8F32-B8E7F4A4D1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11903" y="10992094"/>
                  <a:ext cx="20911" cy="22128"/>
                </a:xfrm>
                <a:custGeom>
                  <a:avLst/>
                  <a:gdLst>
                    <a:gd name="T0" fmla="*/ 2 w 2"/>
                    <a:gd name="T1" fmla="*/ 2 h 2"/>
                    <a:gd name="T2" fmla="*/ 1 w 2"/>
                    <a:gd name="T3" fmla="*/ 0 h 2"/>
                    <a:gd name="T4" fmla="*/ 0 w 2"/>
                    <a:gd name="T5" fmla="*/ 2 h 2"/>
                    <a:gd name="T6" fmla="*/ 2 w 2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2"/>
                      </a:moveTo>
                      <a:cubicBezTo>
                        <a:pt x="2" y="1"/>
                        <a:pt x="1" y="1"/>
                        <a:pt x="1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482">
                  <a:extLst>
                    <a:ext uri="{FF2B5EF4-FFF2-40B4-BE49-F238E27FC236}">
                      <a16:creationId xmlns:a16="http://schemas.microsoft.com/office/drawing/2014/main" id="{BACFDC45-29B0-D147-BE8F-401563F415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937470" y="10590116"/>
                  <a:ext cx="195161" cy="195458"/>
                </a:xfrm>
                <a:custGeom>
                  <a:avLst/>
                  <a:gdLst>
                    <a:gd name="T0" fmla="*/ 0 w 19"/>
                    <a:gd name="T1" fmla="*/ 2 h 18"/>
                    <a:gd name="T2" fmla="*/ 2 w 19"/>
                    <a:gd name="T3" fmla="*/ 7 h 18"/>
                    <a:gd name="T4" fmla="*/ 4 w 19"/>
                    <a:gd name="T5" fmla="*/ 10 h 18"/>
                    <a:gd name="T6" fmla="*/ 3 w 19"/>
                    <a:gd name="T7" fmla="*/ 12 h 18"/>
                    <a:gd name="T8" fmla="*/ 9 w 19"/>
                    <a:gd name="T9" fmla="*/ 18 h 18"/>
                    <a:gd name="T10" fmla="*/ 12 w 19"/>
                    <a:gd name="T11" fmla="*/ 15 h 18"/>
                    <a:gd name="T12" fmla="*/ 13 w 19"/>
                    <a:gd name="T13" fmla="*/ 17 h 18"/>
                    <a:gd name="T14" fmla="*/ 14 w 19"/>
                    <a:gd name="T15" fmla="*/ 14 h 18"/>
                    <a:gd name="T16" fmla="*/ 16 w 19"/>
                    <a:gd name="T17" fmla="*/ 15 h 18"/>
                    <a:gd name="T18" fmla="*/ 18 w 19"/>
                    <a:gd name="T19" fmla="*/ 7 h 18"/>
                    <a:gd name="T20" fmla="*/ 16 w 19"/>
                    <a:gd name="T21" fmla="*/ 1 h 18"/>
                    <a:gd name="T22" fmla="*/ 7 w 19"/>
                    <a:gd name="T23" fmla="*/ 3 h 18"/>
                    <a:gd name="T24" fmla="*/ 0 w 19"/>
                    <a:gd name="T25" fmla="*/ 2 h 18"/>
                    <a:gd name="T26" fmla="*/ 0 w 19"/>
                    <a:gd name="T2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" h="18">
                      <a:moveTo>
                        <a:pt x="0" y="2"/>
                      </a:moveTo>
                      <a:cubicBezTo>
                        <a:pt x="0" y="3"/>
                        <a:pt x="2" y="6"/>
                        <a:pt x="2" y="7"/>
                      </a:cubicBezTo>
                      <a:cubicBezTo>
                        <a:pt x="3" y="8"/>
                        <a:pt x="4" y="9"/>
                        <a:pt x="4" y="10"/>
                      </a:cubicBezTo>
                      <a:cubicBezTo>
                        <a:pt x="4" y="11"/>
                        <a:pt x="3" y="11"/>
                        <a:pt x="3" y="12"/>
                      </a:cubicBezTo>
                      <a:cubicBezTo>
                        <a:pt x="4" y="15"/>
                        <a:pt x="7" y="17"/>
                        <a:pt x="9" y="18"/>
                      </a:cubicBezTo>
                      <a:cubicBezTo>
                        <a:pt x="11" y="18"/>
                        <a:pt x="11" y="16"/>
                        <a:pt x="12" y="15"/>
                      </a:cubicBezTo>
                      <a:cubicBezTo>
                        <a:pt x="12" y="15"/>
                        <a:pt x="13" y="17"/>
                        <a:pt x="13" y="17"/>
                      </a:cubicBezTo>
                      <a:cubicBezTo>
                        <a:pt x="13" y="16"/>
                        <a:pt x="13" y="14"/>
                        <a:pt x="14" y="14"/>
                      </a:cubicBezTo>
                      <a:cubicBezTo>
                        <a:pt x="15" y="13"/>
                        <a:pt x="15" y="15"/>
                        <a:pt x="16" y="15"/>
                      </a:cubicBezTo>
                      <a:cubicBezTo>
                        <a:pt x="15" y="15"/>
                        <a:pt x="18" y="8"/>
                        <a:pt x="18" y="7"/>
                      </a:cubicBezTo>
                      <a:cubicBezTo>
                        <a:pt x="18" y="6"/>
                        <a:pt x="19" y="0"/>
                        <a:pt x="16" y="1"/>
                      </a:cubicBezTo>
                      <a:cubicBezTo>
                        <a:pt x="13" y="2"/>
                        <a:pt x="10" y="4"/>
                        <a:pt x="7" y="3"/>
                      </a:cubicBezTo>
                      <a:cubicBezTo>
                        <a:pt x="6" y="3"/>
                        <a:pt x="1" y="0"/>
                        <a:pt x="0" y="2"/>
                      </a:cubicBezTo>
                      <a:cubicBezTo>
                        <a:pt x="0" y="3"/>
                        <a:pt x="1" y="0"/>
                        <a:pt x="0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483">
                  <a:extLst>
                    <a:ext uri="{FF2B5EF4-FFF2-40B4-BE49-F238E27FC236}">
                      <a16:creationId xmlns:a16="http://schemas.microsoft.com/office/drawing/2014/main" id="{00DB724A-3A54-604C-BCA0-580BC6577D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090808" y="10534799"/>
                  <a:ext cx="31364" cy="55320"/>
                </a:xfrm>
                <a:custGeom>
                  <a:avLst/>
                  <a:gdLst>
                    <a:gd name="T0" fmla="*/ 3 w 3"/>
                    <a:gd name="T1" fmla="*/ 4 h 5"/>
                    <a:gd name="T2" fmla="*/ 1 w 3"/>
                    <a:gd name="T3" fmla="*/ 0 h 5"/>
                    <a:gd name="T4" fmla="*/ 3 w 3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5">
                      <a:moveTo>
                        <a:pt x="3" y="4"/>
                      </a:moveTo>
                      <a:cubicBezTo>
                        <a:pt x="3" y="5"/>
                        <a:pt x="0" y="1"/>
                        <a:pt x="1" y="0"/>
                      </a:cubicBezTo>
                      <a:cubicBezTo>
                        <a:pt x="2" y="0"/>
                        <a:pt x="3" y="1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484">
                  <a:extLst>
                    <a:ext uri="{FF2B5EF4-FFF2-40B4-BE49-F238E27FC236}">
                      <a16:creationId xmlns:a16="http://schemas.microsoft.com/office/drawing/2014/main" id="{E3EC055C-123B-9A43-84C3-BD6E87A620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85195" y="10534799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0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610">
                  <a:extLst>
                    <a:ext uri="{FF2B5EF4-FFF2-40B4-BE49-F238E27FC236}">
                      <a16:creationId xmlns:a16="http://schemas.microsoft.com/office/drawing/2014/main" id="{BC88FFD1-4642-E042-BF91-780CCCAE27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91684" y="8358957"/>
                  <a:ext cx="20911" cy="11065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0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2" y="1"/>
                        <a:pt x="0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612">
                  <a:extLst>
                    <a:ext uri="{FF2B5EF4-FFF2-40B4-BE49-F238E27FC236}">
                      <a16:creationId xmlns:a16="http://schemas.microsoft.com/office/drawing/2014/main" id="{82325A23-BACB-C54C-9053-E55979DFF5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19271" y="10265581"/>
                  <a:ext cx="69700" cy="55320"/>
                </a:xfrm>
                <a:custGeom>
                  <a:avLst/>
                  <a:gdLst>
                    <a:gd name="T0" fmla="*/ 6 w 7"/>
                    <a:gd name="T1" fmla="*/ 2 h 5"/>
                    <a:gd name="T2" fmla="*/ 1 w 7"/>
                    <a:gd name="T3" fmla="*/ 2 h 5"/>
                    <a:gd name="T4" fmla="*/ 6 w 7"/>
                    <a:gd name="T5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6" y="2"/>
                      </a:moveTo>
                      <a:cubicBezTo>
                        <a:pt x="7" y="0"/>
                        <a:pt x="0" y="1"/>
                        <a:pt x="1" y="2"/>
                      </a:cubicBezTo>
                      <a:cubicBezTo>
                        <a:pt x="1" y="3"/>
                        <a:pt x="5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07">
                  <a:extLst>
                    <a:ext uri="{FF2B5EF4-FFF2-40B4-BE49-F238E27FC236}">
                      <a16:creationId xmlns:a16="http://schemas.microsoft.com/office/drawing/2014/main" id="{4D455768-B7CB-C94B-B3D0-EC1B1FC91F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92746" y="8336829"/>
                  <a:ext cx="460016" cy="413040"/>
                </a:xfrm>
                <a:custGeom>
                  <a:avLst/>
                  <a:gdLst>
                    <a:gd name="T0" fmla="*/ 45 w 45"/>
                    <a:gd name="T1" fmla="*/ 29 h 38"/>
                    <a:gd name="T2" fmla="*/ 45 w 45"/>
                    <a:gd name="T3" fmla="*/ 26 h 38"/>
                    <a:gd name="T4" fmla="*/ 45 w 45"/>
                    <a:gd name="T5" fmla="*/ 24 h 38"/>
                    <a:gd name="T6" fmla="*/ 45 w 45"/>
                    <a:gd name="T7" fmla="*/ 15 h 38"/>
                    <a:gd name="T8" fmla="*/ 45 w 45"/>
                    <a:gd name="T9" fmla="*/ 6 h 38"/>
                    <a:gd name="T10" fmla="*/ 35 w 45"/>
                    <a:gd name="T11" fmla="*/ 3 h 38"/>
                    <a:gd name="T12" fmla="*/ 30 w 45"/>
                    <a:gd name="T13" fmla="*/ 0 h 38"/>
                    <a:gd name="T14" fmla="*/ 26 w 45"/>
                    <a:gd name="T15" fmla="*/ 3 h 38"/>
                    <a:gd name="T16" fmla="*/ 22 w 45"/>
                    <a:gd name="T17" fmla="*/ 5 h 38"/>
                    <a:gd name="T18" fmla="*/ 18 w 45"/>
                    <a:gd name="T19" fmla="*/ 10 h 38"/>
                    <a:gd name="T20" fmla="*/ 14 w 45"/>
                    <a:gd name="T21" fmla="*/ 8 h 38"/>
                    <a:gd name="T22" fmla="*/ 11 w 45"/>
                    <a:gd name="T23" fmla="*/ 5 h 38"/>
                    <a:gd name="T24" fmla="*/ 9 w 45"/>
                    <a:gd name="T25" fmla="*/ 6 h 38"/>
                    <a:gd name="T26" fmla="*/ 7 w 45"/>
                    <a:gd name="T27" fmla="*/ 5 h 38"/>
                    <a:gd name="T28" fmla="*/ 4 w 45"/>
                    <a:gd name="T29" fmla="*/ 6 h 38"/>
                    <a:gd name="T30" fmla="*/ 0 w 45"/>
                    <a:gd name="T31" fmla="*/ 7 h 38"/>
                    <a:gd name="T32" fmla="*/ 3 w 45"/>
                    <a:gd name="T33" fmla="*/ 8 h 38"/>
                    <a:gd name="T34" fmla="*/ 4 w 45"/>
                    <a:gd name="T35" fmla="*/ 11 h 38"/>
                    <a:gd name="T36" fmla="*/ 7 w 45"/>
                    <a:gd name="T37" fmla="*/ 14 h 38"/>
                    <a:gd name="T38" fmla="*/ 9 w 45"/>
                    <a:gd name="T39" fmla="*/ 8 h 38"/>
                    <a:gd name="T40" fmla="*/ 10 w 45"/>
                    <a:gd name="T41" fmla="*/ 12 h 38"/>
                    <a:gd name="T42" fmla="*/ 15 w 45"/>
                    <a:gd name="T43" fmla="*/ 12 h 38"/>
                    <a:gd name="T44" fmla="*/ 18 w 45"/>
                    <a:gd name="T45" fmla="*/ 15 h 38"/>
                    <a:gd name="T46" fmla="*/ 27 w 45"/>
                    <a:gd name="T47" fmla="*/ 19 h 38"/>
                    <a:gd name="T48" fmla="*/ 32 w 45"/>
                    <a:gd name="T49" fmla="*/ 22 h 38"/>
                    <a:gd name="T50" fmla="*/ 34 w 45"/>
                    <a:gd name="T51" fmla="*/ 26 h 38"/>
                    <a:gd name="T52" fmla="*/ 36 w 45"/>
                    <a:gd name="T53" fmla="*/ 27 h 38"/>
                    <a:gd name="T54" fmla="*/ 34 w 45"/>
                    <a:gd name="T55" fmla="*/ 28 h 38"/>
                    <a:gd name="T56" fmla="*/ 36 w 45"/>
                    <a:gd name="T57" fmla="*/ 29 h 38"/>
                    <a:gd name="T58" fmla="*/ 35 w 45"/>
                    <a:gd name="T59" fmla="*/ 30 h 38"/>
                    <a:gd name="T60" fmla="*/ 32 w 45"/>
                    <a:gd name="T61" fmla="*/ 31 h 38"/>
                    <a:gd name="T62" fmla="*/ 29 w 45"/>
                    <a:gd name="T63" fmla="*/ 34 h 38"/>
                    <a:gd name="T64" fmla="*/ 34 w 45"/>
                    <a:gd name="T65" fmla="*/ 35 h 38"/>
                    <a:gd name="T66" fmla="*/ 36 w 45"/>
                    <a:gd name="T67" fmla="*/ 31 h 38"/>
                    <a:gd name="T68" fmla="*/ 36 w 45"/>
                    <a:gd name="T69" fmla="*/ 33 h 38"/>
                    <a:gd name="T70" fmla="*/ 40 w 45"/>
                    <a:gd name="T71" fmla="*/ 32 h 38"/>
                    <a:gd name="T72" fmla="*/ 45 w 45"/>
                    <a:gd name="T73" fmla="*/ 38 h 38"/>
                    <a:gd name="T74" fmla="*/ 45 w 45"/>
                    <a:gd name="T75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45" h="38">
                      <a:moveTo>
                        <a:pt x="45" y="29"/>
                      </a:moveTo>
                      <a:cubicBezTo>
                        <a:pt x="45" y="28"/>
                        <a:pt x="44" y="27"/>
                        <a:pt x="45" y="26"/>
                      </a:cubicBezTo>
                      <a:cubicBezTo>
                        <a:pt x="45" y="25"/>
                        <a:pt x="45" y="25"/>
                        <a:pt x="45" y="24"/>
                      </a:cubicBezTo>
                      <a:cubicBezTo>
                        <a:pt x="45" y="21"/>
                        <a:pt x="45" y="18"/>
                        <a:pt x="45" y="15"/>
                      </a:cubicBezTo>
                      <a:cubicBezTo>
                        <a:pt x="45" y="12"/>
                        <a:pt x="45" y="9"/>
                        <a:pt x="45" y="6"/>
                      </a:cubicBezTo>
                      <a:cubicBezTo>
                        <a:pt x="45" y="6"/>
                        <a:pt x="36" y="3"/>
                        <a:pt x="35" y="3"/>
                      </a:cubicBezTo>
                      <a:cubicBezTo>
                        <a:pt x="33" y="2"/>
                        <a:pt x="32" y="1"/>
                        <a:pt x="30" y="0"/>
                      </a:cubicBezTo>
                      <a:cubicBezTo>
                        <a:pt x="27" y="0"/>
                        <a:pt x="27" y="2"/>
                        <a:pt x="26" y="3"/>
                      </a:cubicBezTo>
                      <a:cubicBezTo>
                        <a:pt x="26" y="4"/>
                        <a:pt x="23" y="4"/>
                        <a:pt x="22" y="5"/>
                      </a:cubicBezTo>
                      <a:cubicBezTo>
                        <a:pt x="21" y="7"/>
                        <a:pt x="20" y="9"/>
                        <a:pt x="18" y="10"/>
                      </a:cubicBezTo>
                      <a:cubicBezTo>
                        <a:pt x="16" y="11"/>
                        <a:pt x="14" y="10"/>
                        <a:pt x="14" y="8"/>
                      </a:cubicBezTo>
                      <a:cubicBezTo>
                        <a:pt x="13" y="6"/>
                        <a:pt x="12" y="6"/>
                        <a:pt x="11" y="5"/>
                      </a:cubicBezTo>
                      <a:cubicBezTo>
                        <a:pt x="11" y="3"/>
                        <a:pt x="10" y="5"/>
                        <a:pt x="9" y="6"/>
                      </a:cubicBezTo>
                      <a:cubicBezTo>
                        <a:pt x="8" y="6"/>
                        <a:pt x="7" y="5"/>
                        <a:pt x="7" y="5"/>
                      </a:cubicBezTo>
                      <a:cubicBezTo>
                        <a:pt x="6" y="5"/>
                        <a:pt x="5" y="6"/>
                        <a:pt x="4" y="6"/>
                      </a:cubicBezTo>
                      <a:cubicBezTo>
                        <a:pt x="4" y="7"/>
                        <a:pt x="0" y="6"/>
                        <a:pt x="0" y="7"/>
                      </a:cubicBezTo>
                      <a:cubicBezTo>
                        <a:pt x="0" y="8"/>
                        <a:pt x="2" y="8"/>
                        <a:pt x="3" y="8"/>
                      </a:cubicBezTo>
                      <a:cubicBezTo>
                        <a:pt x="4" y="9"/>
                        <a:pt x="4" y="10"/>
                        <a:pt x="4" y="11"/>
                      </a:cubicBezTo>
                      <a:cubicBezTo>
                        <a:pt x="4" y="13"/>
                        <a:pt x="7" y="13"/>
                        <a:pt x="7" y="14"/>
                      </a:cubicBezTo>
                      <a:cubicBezTo>
                        <a:pt x="7" y="12"/>
                        <a:pt x="7" y="9"/>
                        <a:pt x="9" y="8"/>
                      </a:cubicBezTo>
                      <a:cubicBezTo>
                        <a:pt x="7" y="9"/>
                        <a:pt x="8" y="11"/>
                        <a:pt x="10" y="12"/>
                      </a:cubicBezTo>
                      <a:cubicBezTo>
                        <a:pt x="12" y="13"/>
                        <a:pt x="13" y="13"/>
                        <a:pt x="15" y="12"/>
                      </a:cubicBezTo>
                      <a:cubicBezTo>
                        <a:pt x="12" y="13"/>
                        <a:pt x="17" y="15"/>
                        <a:pt x="18" y="15"/>
                      </a:cubicBezTo>
                      <a:cubicBezTo>
                        <a:pt x="21" y="16"/>
                        <a:pt x="24" y="18"/>
                        <a:pt x="27" y="19"/>
                      </a:cubicBezTo>
                      <a:cubicBezTo>
                        <a:pt x="29" y="20"/>
                        <a:pt x="31" y="21"/>
                        <a:pt x="32" y="22"/>
                      </a:cubicBezTo>
                      <a:cubicBezTo>
                        <a:pt x="32" y="24"/>
                        <a:pt x="33" y="25"/>
                        <a:pt x="34" y="26"/>
                      </a:cubicBezTo>
                      <a:cubicBezTo>
                        <a:pt x="34" y="26"/>
                        <a:pt x="36" y="27"/>
                        <a:pt x="36" y="27"/>
                      </a:cubicBezTo>
                      <a:cubicBezTo>
                        <a:pt x="36" y="27"/>
                        <a:pt x="34" y="28"/>
                        <a:pt x="34" y="28"/>
                      </a:cubicBezTo>
                      <a:cubicBezTo>
                        <a:pt x="34" y="28"/>
                        <a:pt x="36" y="28"/>
                        <a:pt x="36" y="29"/>
                      </a:cubicBezTo>
                      <a:cubicBezTo>
                        <a:pt x="36" y="28"/>
                        <a:pt x="35" y="29"/>
                        <a:pt x="35" y="30"/>
                      </a:cubicBezTo>
                      <a:cubicBezTo>
                        <a:pt x="34" y="31"/>
                        <a:pt x="33" y="30"/>
                        <a:pt x="32" y="31"/>
                      </a:cubicBezTo>
                      <a:cubicBezTo>
                        <a:pt x="31" y="31"/>
                        <a:pt x="28" y="34"/>
                        <a:pt x="29" y="34"/>
                      </a:cubicBezTo>
                      <a:cubicBezTo>
                        <a:pt x="30" y="35"/>
                        <a:pt x="32" y="35"/>
                        <a:pt x="34" y="35"/>
                      </a:cubicBezTo>
                      <a:cubicBezTo>
                        <a:pt x="34" y="34"/>
                        <a:pt x="35" y="30"/>
                        <a:pt x="36" y="31"/>
                      </a:cubicBezTo>
                      <a:cubicBezTo>
                        <a:pt x="36" y="32"/>
                        <a:pt x="33" y="33"/>
                        <a:pt x="36" y="33"/>
                      </a:cubicBezTo>
                      <a:cubicBezTo>
                        <a:pt x="38" y="34"/>
                        <a:pt x="39" y="34"/>
                        <a:pt x="40" y="32"/>
                      </a:cubicBezTo>
                      <a:cubicBezTo>
                        <a:pt x="39" y="34"/>
                        <a:pt x="44" y="37"/>
                        <a:pt x="45" y="38"/>
                      </a:cubicBezTo>
                      <a:cubicBezTo>
                        <a:pt x="45" y="35"/>
                        <a:pt x="45" y="32"/>
                        <a:pt x="4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08">
                  <a:extLst>
                    <a:ext uri="{FF2B5EF4-FFF2-40B4-BE49-F238E27FC236}">
                      <a16:creationId xmlns:a16="http://schemas.microsoft.com/office/drawing/2014/main" id="{510DBFBD-5ACF-B04E-A55B-3441677611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742308" y="8403216"/>
                  <a:ext cx="522745" cy="442543"/>
                </a:xfrm>
                <a:custGeom>
                  <a:avLst/>
                  <a:gdLst>
                    <a:gd name="T0" fmla="*/ 50 w 51"/>
                    <a:gd name="T1" fmla="*/ 39 h 41"/>
                    <a:gd name="T2" fmla="*/ 45 w 51"/>
                    <a:gd name="T3" fmla="*/ 37 h 41"/>
                    <a:gd name="T4" fmla="*/ 47 w 51"/>
                    <a:gd name="T5" fmla="*/ 36 h 41"/>
                    <a:gd name="T6" fmla="*/ 42 w 51"/>
                    <a:gd name="T7" fmla="*/ 34 h 41"/>
                    <a:gd name="T8" fmla="*/ 38 w 51"/>
                    <a:gd name="T9" fmla="*/ 30 h 41"/>
                    <a:gd name="T10" fmla="*/ 37 w 51"/>
                    <a:gd name="T11" fmla="*/ 28 h 41"/>
                    <a:gd name="T12" fmla="*/ 34 w 51"/>
                    <a:gd name="T13" fmla="*/ 26 h 41"/>
                    <a:gd name="T14" fmla="*/ 29 w 51"/>
                    <a:gd name="T15" fmla="*/ 21 h 41"/>
                    <a:gd name="T16" fmla="*/ 34 w 51"/>
                    <a:gd name="T17" fmla="*/ 21 h 41"/>
                    <a:gd name="T18" fmla="*/ 34 w 51"/>
                    <a:gd name="T19" fmla="*/ 18 h 41"/>
                    <a:gd name="T20" fmla="*/ 31 w 51"/>
                    <a:gd name="T21" fmla="*/ 17 h 41"/>
                    <a:gd name="T22" fmla="*/ 25 w 51"/>
                    <a:gd name="T23" fmla="*/ 12 h 41"/>
                    <a:gd name="T24" fmla="*/ 19 w 51"/>
                    <a:gd name="T25" fmla="*/ 7 h 41"/>
                    <a:gd name="T26" fmla="*/ 16 w 51"/>
                    <a:gd name="T27" fmla="*/ 6 h 41"/>
                    <a:gd name="T28" fmla="*/ 13 w 51"/>
                    <a:gd name="T29" fmla="*/ 4 h 41"/>
                    <a:gd name="T30" fmla="*/ 8 w 51"/>
                    <a:gd name="T31" fmla="*/ 2 h 41"/>
                    <a:gd name="T32" fmla="*/ 1 w 51"/>
                    <a:gd name="T33" fmla="*/ 0 h 41"/>
                    <a:gd name="T34" fmla="*/ 1 w 51"/>
                    <a:gd name="T35" fmla="*/ 10 h 41"/>
                    <a:gd name="T36" fmla="*/ 1 w 51"/>
                    <a:gd name="T37" fmla="*/ 20 h 41"/>
                    <a:gd name="T38" fmla="*/ 1 w 51"/>
                    <a:gd name="T39" fmla="*/ 25 h 41"/>
                    <a:gd name="T40" fmla="*/ 1 w 51"/>
                    <a:gd name="T41" fmla="*/ 30 h 41"/>
                    <a:gd name="T42" fmla="*/ 4 w 51"/>
                    <a:gd name="T43" fmla="*/ 33 h 41"/>
                    <a:gd name="T44" fmla="*/ 13 w 51"/>
                    <a:gd name="T45" fmla="*/ 31 h 41"/>
                    <a:gd name="T46" fmla="*/ 9 w 51"/>
                    <a:gd name="T47" fmla="*/ 28 h 41"/>
                    <a:gd name="T48" fmla="*/ 14 w 51"/>
                    <a:gd name="T49" fmla="*/ 30 h 41"/>
                    <a:gd name="T50" fmla="*/ 13 w 51"/>
                    <a:gd name="T51" fmla="*/ 26 h 41"/>
                    <a:gd name="T52" fmla="*/ 15 w 51"/>
                    <a:gd name="T53" fmla="*/ 27 h 41"/>
                    <a:gd name="T54" fmla="*/ 18 w 51"/>
                    <a:gd name="T55" fmla="*/ 25 h 41"/>
                    <a:gd name="T56" fmla="*/ 26 w 51"/>
                    <a:gd name="T57" fmla="*/ 27 h 41"/>
                    <a:gd name="T58" fmla="*/ 31 w 51"/>
                    <a:gd name="T59" fmla="*/ 33 h 41"/>
                    <a:gd name="T60" fmla="*/ 36 w 51"/>
                    <a:gd name="T61" fmla="*/ 38 h 41"/>
                    <a:gd name="T62" fmla="*/ 45 w 51"/>
                    <a:gd name="T63" fmla="*/ 40 h 41"/>
                    <a:gd name="T64" fmla="*/ 48 w 51"/>
                    <a:gd name="T65" fmla="*/ 40 h 41"/>
                    <a:gd name="T66" fmla="*/ 50 w 51"/>
                    <a:gd name="T67" fmla="*/ 39 h 41"/>
                    <a:gd name="T68" fmla="*/ 50 w 51"/>
                    <a:gd name="T69" fmla="*/ 3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1" h="41">
                      <a:moveTo>
                        <a:pt x="50" y="39"/>
                      </a:moveTo>
                      <a:cubicBezTo>
                        <a:pt x="48" y="38"/>
                        <a:pt x="46" y="38"/>
                        <a:pt x="45" y="37"/>
                      </a:cubicBezTo>
                      <a:cubicBezTo>
                        <a:pt x="44" y="36"/>
                        <a:pt x="46" y="35"/>
                        <a:pt x="47" y="36"/>
                      </a:cubicBezTo>
                      <a:cubicBezTo>
                        <a:pt x="45" y="35"/>
                        <a:pt x="42" y="36"/>
                        <a:pt x="42" y="34"/>
                      </a:cubicBezTo>
                      <a:cubicBezTo>
                        <a:pt x="42" y="32"/>
                        <a:pt x="39" y="32"/>
                        <a:pt x="38" y="30"/>
                      </a:cubicBezTo>
                      <a:cubicBezTo>
                        <a:pt x="37" y="29"/>
                        <a:pt x="38" y="29"/>
                        <a:pt x="37" y="28"/>
                      </a:cubicBezTo>
                      <a:cubicBezTo>
                        <a:pt x="36" y="27"/>
                        <a:pt x="35" y="27"/>
                        <a:pt x="34" y="26"/>
                      </a:cubicBezTo>
                      <a:cubicBezTo>
                        <a:pt x="34" y="26"/>
                        <a:pt x="30" y="21"/>
                        <a:pt x="29" y="21"/>
                      </a:cubicBezTo>
                      <a:cubicBezTo>
                        <a:pt x="30" y="20"/>
                        <a:pt x="33" y="21"/>
                        <a:pt x="34" y="21"/>
                      </a:cubicBezTo>
                      <a:cubicBezTo>
                        <a:pt x="36" y="21"/>
                        <a:pt x="35" y="20"/>
                        <a:pt x="34" y="18"/>
                      </a:cubicBezTo>
                      <a:cubicBezTo>
                        <a:pt x="34" y="17"/>
                        <a:pt x="32" y="17"/>
                        <a:pt x="31" y="17"/>
                      </a:cubicBezTo>
                      <a:cubicBezTo>
                        <a:pt x="28" y="15"/>
                        <a:pt x="26" y="14"/>
                        <a:pt x="25" y="12"/>
                      </a:cubicBezTo>
                      <a:cubicBezTo>
                        <a:pt x="24" y="10"/>
                        <a:pt x="21" y="8"/>
                        <a:pt x="19" y="7"/>
                      </a:cubicBezTo>
                      <a:cubicBezTo>
                        <a:pt x="18" y="6"/>
                        <a:pt x="17" y="6"/>
                        <a:pt x="16" y="6"/>
                      </a:cubicBezTo>
                      <a:cubicBezTo>
                        <a:pt x="15" y="6"/>
                        <a:pt x="14" y="4"/>
                        <a:pt x="13" y="4"/>
                      </a:cubicBezTo>
                      <a:cubicBezTo>
                        <a:pt x="12" y="3"/>
                        <a:pt x="10" y="3"/>
                        <a:pt x="8" y="2"/>
                      </a:cubicBezTo>
                      <a:cubicBezTo>
                        <a:pt x="6" y="2"/>
                        <a:pt x="4" y="0"/>
                        <a:pt x="1" y="0"/>
                      </a:cubicBezTo>
                      <a:cubicBezTo>
                        <a:pt x="1" y="3"/>
                        <a:pt x="1" y="7"/>
                        <a:pt x="1" y="10"/>
                      </a:cubicBezTo>
                      <a:cubicBezTo>
                        <a:pt x="1" y="13"/>
                        <a:pt x="2" y="17"/>
                        <a:pt x="1" y="20"/>
                      </a:cubicBezTo>
                      <a:cubicBezTo>
                        <a:pt x="0" y="21"/>
                        <a:pt x="1" y="23"/>
                        <a:pt x="1" y="25"/>
                      </a:cubicBezTo>
                      <a:cubicBezTo>
                        <a:pt x="1" y="27"/>
                        <a:pt x="1" y="28"/>
                        <a:pt x="1" y="30"/>
                      </a:cubicBezTo>
                      <a:cubicBezTo>
                        <a:pt x="1" y="33"/>
                        <a:pt x="2" y="33"/>
                        <a:pt x="4" y="33"/>
                      </a:cubicBezTo>
                      <a:cubicBezTo>
                        <a:pt x="7" y="33"/>
                        <a:pt x="10" y="33"/>
                        <a:pt x="13" y="31"/>
                      </a:cubicBezTo>
                      <a:cubicBezTo>
                        <a:pt x="14" y="31"/>
                        <a:pt x="9" y="28"/>
                        <a:pt x="9" y="28"/>
                      </a:cubicBezTo>
                      <a:cubicBezTo>
                        <a:pt x="10" y="28"/>
                        <a:pt x="14" y="31"/>
                        <a:pt x="14" y="30"/>
                      </a:cubicBezTo>
                      <a:cubicBezTo>
                        <a:pt x="14" y="29"/>
                        <a:pt x="13" y="28"/>
                        <a:pt x="13" y="26"/>
                      </a:cubicBezTo>
                      <a:cubicBezTo>
                        <a:pt x="13" y="26"/>
                        <a:pt x="16" y="28"/>
                        <a:pt x="15" y="27"/>
                      </a:cubicBezTo>
                      <a:cubicBezTo>
                        <a:pt x="15" y="25"/>
                        <a:pt x="17" y="25"/>
                        <a:pt x="18" y="25"/>
                      </a:cubicBezTo>
                      <a:cubicBezTo>
                        <a:pt x="19" y="25"/>
                        <a:pt x="26" y="28"/>
                        <a:pt x="26" y="27"/>
                      </a:cubicBezTo>
                      <a:cubicBezTo>
                        <a:pt x="26" y="29"/>
                        <a:pt x="30" y="31"/>
                        <a:pt x="31" y="33"/>
                      </a:cubicBezTo>
                      <a:cubicBezTo>
                        <a:pt x="32" y="35"/>
                        <a:pt x="34" y="38"/>
                        <a:pt x="36" y="38"/>
                      </a:cubicBezTo>
                      <a:cubicBezTo>
                        <a:pt x="39" y="38"/>
                        <a:pt x="42" y="39"/>
                        <a:pt x="45" y="40"/>
                      </a:cubicBezTo>
                      <a:cubicBezTo>
                        <a:pt x="46" y="40"/>
                        <a:pt x="48" y="41"/>
                        <a:pt x="48" y="40"/>
                      </a:cubicBezTo>
                      <a:cubicBezTo>
                        <a:pt x="48" y="39"/>
                        <a:pt x="51" y="39"/>
                        <a:pt x="50" y="39"/>
                      </a:cubicBezTo>
                      <a:cubicBezTo>
                        <a:pt x="49" y="38"/>
                        <a:pt x="51" y="39"/>
                        <a:pt x="50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grpSp>
            <p:nvGrpSpPr>
              <p:cNvPr id="423" name="Group 422">
                <a:extLst>
                  <a:ext uri="{FF2B5EF4-FFF2-40B4-BE49-F238E27FC236}">
                    <a16:creationId xmlns:a16="http://schemas.microsoft.com/office/drawing/2014/main" id="{9787F039-11BE-2446-B957-262CB898C76E}"/>
                  </a:ext>
                </a:extLst>
              </p:cNvPr>
              <p:cNvGrpSpPr/>
              <p:nvPr/>
            </p:nvGrpSpPr>
            <p:grpSpPr>
              <a:xfrm>
                <a:off x="12651647" y="3633722"/>
                <a:ext cx="8218052" cy="5730165"/>
                <a:chOff x="8845781" y="5094993"/>
                <a:chExt cx="6645188" cy="4953956"/>
              </a:xfrm>
              <a:grpFill/>
            </p:grpSpPr>
            <p:sp>
              <p:nvSpPr>
                <p:cNvPr id="531" name="Freeform 406">
                  <a:extLst>
                    <a:ext uri="{FF2B5EF4-FFF2-40B4-BE49-F238E27FC236}">
                      <a16:creationId xmlns:a16="http://schemas.microsoft.com/office/drawing/2014/main" id="{1401B2F4-FC00-1D4E-8291-1966517145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9851" y="5495283"/>
                  <a:ext cx="708248" cy="516689"/>
                </a:xfrm>
                <a:custGeom>
                  <a:avLst/>
                  <a:gdLst>
                    <a:gd name="T0" fmla="*/ 77 w 90"/>
                    <a:gd name="T1" fmla="*/ 2 h 62"/>
                    <a:gd name="T2" fmla="*/ 66 w 90"/>
                    <a:gd name="T3" fmla="*/ 6 h 62"/>
                    <a:gd name="T4" fmla="*/ 51 w 90"/>
                    <a:gd name="T5" fmla="*/ 8 h 62"/>
                    <a:gd name="T6" fmla="*/ 48 w 90"/>
                    <a:gd name="T7" fmla="*/ 9 h 62"/>
                    <a:gd name="T8" fmla="*/ 39 w 90"/>
                    <a:gd name="T9" fmla="*/ 11 h 62"/>
                    <a:gd name="T10" fmla="*/ 32 w 90"/>
                    <a:gd name="T11" fmla="*/ 14 h 62"/>
                    <a:gd name="T12" fmla="*/ 26 w 90"/>
                    <a:gd name="T13" fmla="*/ 19 h 62"/>
                    <a:gd name="T14" fmla="*/ 26 w 90"/>
                    <a:gd name="T15" fmla="*/ 21 h 62"/>
                    <a:gd name="T16" fmla="*/ 27 w 90"/>
                    <a:gd name="T17" fmla="*/ 23 h 62"/>
                    <a:gd name="T18" fmla="*/ 23 w 90"/>
                    <a:gd name="T19" fmla="*/ 25 h 62"/>
                    <a:gd name="T20" fmla="*/ 21 w 90"/>
                    <a:gd name="T21" fmla="*/ 28 h 62"/>
                    <a:gd name="T22" fmla="*/ 21 w 90"/>
                    <a:gd name="T23" fmla="*/ 29 h 62"/>
                    <a:gd name="T24" fmla="*/ 14 w 90"/>
                    <a:gd name="T25" fmla="*/ 31 h 62"/>
                    <a:gd name="T26" fmla="*/ 19 w 90"/>
                    <a:gd name="T27" fmla="*/ 34 h 62"/>
                    <a:gd name="T28" fmla="*/ 9 w 90"/>
                    <a:gd name="T29" fmla="*/ 38 h 62"/>
                    <a:gd name="T30" fmla="*/ 6 w 90"/>
                    <a:gd name="T31" fmla="*/ 41 h 62"/>
                    <a:gd name="T32" fmla="*/ 5 w 90"/>
                    <a:gd name="T33" fmla="*/ 47 h 62"/>
                    <a:gd name="T34" fmla="*/ 4 w 90"/>
                    <a:gd name="T35" fmla="*/ 53 h 62"/>
                    <a:gd name="T36" fmla="*/ 12 w 90"/>
                    <a:gd name="T37" fmla="*/ 55 h 62"/>
                    <a:gd name="T38" fmla="*/ 12 w 90"/>
                    <a:gd name="T39" fmla="*/ 56 h 62"/>
                    <a:gd name="T40" fmla="*/ 16 w 90"/>
                    <a:gd name="T41" fmla="*/ 62 h 62"/>
                    <a:gd name="T42" fmla="*/ 26 w 90"/>
                    <a:gd name="T43" fmla="*/ 61 h 62"/>
                    <a:gd name="T44" fmla="*/ 26 w 90"/>
                    <a:gd name="T45" fmla="*/ 59 h 62"/>
                    <a:gd name="T46" fmla="*/ 20 w 90"/>
                    <a:gd name="T47" fmla="*/ 48 h 62"/>
                    <a:gd name="T48" fmla="*/ 20 w 90"/>
                    <a:gd name="T49" fmla="*/ 42 h 62"/>
                    <a:gd name="T50" fmla="*/ 22 w 90"/>
                    <a:gd name="T51" fmla="*/ 40 h 62"/>
                    <a:gd name="T52" fmla="*/ 21 w 90"/>
                    <a:gd name="T53" fmla="*/ 36 h 62"/>
                    <a:gd name="T54" fmla="*/ 27 w 90"/>
                    <a:gd name="T55" fmla="*/ 34 h 62"/>
                    <a:gd name="T56" fmla="*/ 27 w 90"/>
                    <a:gd name="T57" fmla="*/ 32 h 62"/>
                    <a:gd name="T58" fmla="*/ 32 w 90"/>
                    <a:gd name="T59" fmla="*/ 31 h 62"/>
                    <a:gd name="T60" fmla="*/ 35 w 90"/>
                    <a:gd name="T61" fmla="*/ 29 h 62"/>
                    <a:gd name="T62" fmla="*/ 35 w 90"/>
                    <a:gd name="T63" fmla="*/ 26 h 62"/>
                    <a:gd name="T64" fmla="*/ 42 w 90"/>
                    <a:gd name="T65" fmla="*/ 24 h 62"/>
                    <a:gd name="T66" fmla="*/ 45 w 90"/>
                    <a:gd name="T67" fmla="*/ 22 h 62"/>
                    <a:gd name="T68" fmla="*/ 58 w 90"/>
                    <a:gd name="T69" fmla="*/ 15 h 62"/>
                    <a:gd name="T70" fmla="*/ 81 w 90"/>
                    <a:gd name="T71" fmla="*/ 8 h 62"/>
                    <a:gd name="T72" fmla="*/ 84 w 90"/>
                    <a:gd name="T73" fmla="*/ 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90" h="62">
                      <a:moveTo>
                        <a:pt x="84" y="1"/>
                      </a:moveTo>
                      <a:cubicBezTo>
                        <a:pt x="81" y="1"/>
                        <a:pt x="80" y="0"/>
                        <a:pt x="77" y="2"/>
                      </a:cubicBezTo>
                      <a:cubicBezTo>
                        <a:pt x="76" y="2"/>
                        <a:pt x="72" y="3"/>
                        <a:pt x="73" y="4"/>
                      </a:cubicBezTo>
                      <a:cubicBezTo>
                        <a:pt x="72" y="4"/>
                        <a:pt x="68" y="6"/>
                        <a:pt x="66" y="6"/>
                      </a:cubicBezTo>
                      <a:cubicBezTo>
                        <a:pt x="64" y="6"/>
                        <a:pt x="61" y="7"/>
                        <a:pt x="59" y="8"/>
                      </a:cubicBezTo>
                      <a:cubicBezTo>
                        <a:pt x="56" y="8"/>
                        <a:pt x="54" y="8"/>
                        <a:pt x="51" y="8"/>
                      </a:cubicBezTo>
                      <a:cubicBezTo>
                        <a:pt x="51" y="8"/>
                        <a:pt x="45" y="8"/>
                        <a:pt x="46" y="9"/>
                      </a:cubicBezTo>
                      <a:cubicBezTo>
                        <a:pt x="46" y="9"/>
                        <a:pt x="48" y="9"/>
                        <a:pt x="48" y="9"/>
                      </a:cubicBezTo>
                      <a:cubicBezTo>
                        <a:pt x="47" y="10"/>
                        <a:pt x="45" y="10"/>
                        <a:pt x="44" y="11"/>
                      </a:cubicBezTo>
                      <a:cubicBezTo>
                        <a:pt x="43" y="11"/>
                        <a:pt x="41" y="11"/>
                        <a:pt x="39" y="11"/>
                      </a:cubicBezTo>
                      <a:cubicBezTo>
                        <a:pt x="38" y="11"/>
                        <a:pt x="38" y="11"/>
                        <a:pt x="36" y="12"/>
                      </a:cubicBezTo>
                      <a:cubicBezTo>
                        <a:pt x="35" y="15"/>
                        <a:pt x="34" y="14"/>
                        <a:pt x="32" y="14"/>
                      </a:cubicBezTo>
                      <a:cubicBezTo>
                        <a:pt x="30" y="15"/>
                        <a:pt x="31" y="17"/>
                        <a:pt x="28" y="17"/>
                      </a:cubicBezTo>
                      <a:cubicBezTo>
                        <a:pt x="26" y="17"/>
                        <a:pt x="27" y="19"/>
                        <a:pt x="26" y="19"/>
                      </a:cubicBezTo>
                      <a:cubicBezTo>
                        <a:pt x="25" y="20"/>
                        <a:pt x="22" y="18"/>
                        <a:pt x="23" y="19"/>
                      </a:cubicBezTo>
                      <a:cubicBezTo>
                        <a:pt x="23" y="20"/>
                        <a:pt x="26" y="21"/>
                        <a:pt x="26" y="21"/>
                      </a:cubicBezTo>
                      <a:cubicBezTo>
                        <a:pt x="26" y="21"/>
                        <a:pt x="22" y="22"/>
                        <a:pt x="22" y="22"/>
                      </a:cubicBezTo>
                      <a:cubicBezTo>
                        <a:pt x="22" y="23"/>
                        <a:pt x="27" y="23"/>
                        <a:pt x="27" y="23"/>
                      </a:cubicBezTo>
                      <a:cubicBezTo>
                        <a:pt x="27" y="24"/>
                        <a:pt x="20" y="24"/>
                        <a:pt x="21" y="25"/>
                      </a:cubicBezTo>
                      <a:cubicBezTo>
                        <a:pt x="21" y="24"/>
                        <a:pt x="23" y="25"/>
                        <a:pt x="23" y="25"/>
                      </a:cubicBezTo>
                      <a:cubicBezTo>
                        <a:pt x="21" y="26"/>
                        <a:pt x="20" y="25"/>
                        <a:pt x="20" y="26"/>
                      </a:cubicBezTo>
                      <a:cubicBezTo>
                        <a:pt x="19" y="27"/>
                        <a:pt x="21" y="28"/>
                        <a:pt x="21" y="28"/>
                      </a:cubicBezTo>
                      <a:cubicBezTo>
                        <a:pt x="20" y="28"/>
                        <a:pt x="19" y="28"/>
                        <a:pt x="18" y="28"/>
                      </a:cubicBezTo>
                      <a:cubicBezTo>
                        <a:pt x="18" y="28"/>
                        <a:pt x="20" y="29"/>
                        <a:pt x="21" y="29"/>
                      </a:cubicBezTo>
                      <a:cubicBezTo>
                        <a:pt x="19" y="29"/>
                        <a:pt x="18" y="29"/>
                        <a:pt x="17" y="30"/>
                      </a:cubicBezTo>
                      <a:cubicBezTo>
                        <a:pt x="16" y="31"/>
                        <a:pt x="15" y="31"/>
                        <a:pt x="14" y="31"/>
                      </a:cubicBezTo>
                      <a:cubicBezTo>
                        <a:pt x="12" y="32"/>
                        <a:pt x="12" y="33"/>
                        <a:pt x="14" y="33"/>
                      </a:cubicBezTo>
                      <a:cubicBezTo>
                        <a:pt x="15" y="33"/>
                        <a:pt x="18" y="34"/>
                        <a:pt x="19" y="34"/>
                      </a:cubicBezTo>
                      <a:cubicBezTo>
                        <a:pt x="17" y="35"/>
                        <a:pt x="15" y="33"/>
                        <a:pt x="15" y="36"/>
                      </a:cubicBezTo>
                      <a:cubicBezTo>
                        <a:pt x="15" y="37"/>
                        <a:pt x="10" y="37"/>
                        <a:pt x="9" y="38"/>
                      </a:cubicBezTo>
                      <a:cubicBezTo>
                        <a:pt x="8" y="39"/>
                        <a:pt x="9" y="39"/>
                        <a:pt x="9" y="40"/>
                      </a:cubicBezTo>
                      <a:cubicBezTo>
                        <a:pt x="9" y="40"/>
                        <a:pt x="6" y="41"/>
                        <a:pt x="6" y="41"/>
                      </a:cubicBezTo>
                      <a:cubicBezTo>
                        <a:pt x="2" y="42"/>
                        <a:pt x="7" y="42"/>
                        <a:pt x="7" y="43"/>
                      </a:cubicBezTo>
                      <a:cubicBezTo>
                        <a:pt x="8" y="44"/>
                        <a:pt x="5" y="47"/>
                        <a:pt x="5" y="47"/>
                      </a:cubicBezTo>
                      <a:cubicBezTo>
                        <a:pt x="3" y="49"/>
                        <a:pt x="0" y="47"/>
                        <a:pt x="0" y="51"/>
                      </a:cubicBezTo>
                      <a:cubicBezTo>
                        <a:pt x="0" y="55"/>
                        <a:pt x="2" y="53"/>
                        <a:pt x="4" y="53"/>
                      </a:cubicBezTo>
                      <a:cubicBezTo>
                        <a:pt x="6" y="54"/>
                        <a:pt x="7" y="55"/>
                        <a:pt x="9" y="54"/>
                      </a:cubicBezTo>
                      <a:cubicBezTo>
                        <a:pt x="9" y="54"/>
                        <a:pt x="11" y="56"/>
                        <a:pt x="12" y="55"/>
                      </a:cubicBezTo>
                      <a:cubicBezTo>
                        <a:pt x="12" y="55"/>
                        <a:pt x="10" y="55"/>
                        <a:pt x="10" y="56"/>
                      </a:cubicBezTo>
                      <a:cubicBezTo>
                        <a:pt x="11" y="56"/>
                        <a:pt x="12" y="56"/>
                        <a:pt x="12" y="56"/>
                      </a:cubicBezTo>
                      <a:cubicBezTo>
                        <a:pt x="12" y="56"/>
                        <a:pt x="10" y="60"/>
                        <a:pt x="10" y="60"/>
                      </a:cubicBezTo>
                      <a:cubicBezTo>
                        <a:pt x="12" y="61"/>
                        <a:pt x="14" y="61"/>
                        <a:pt x="16" y="62"/>
                      </a:cubicBezTo>
                      <a:cubicBezTo>
                        <a:pt x="19" y="62"/>
                        <a:pt x="20" y="62"/>
                        <a:pt x="23" y="62"/>
                      </a:cubicBezTo>
                      <a:cubicBezTo>
                        <a:pt x="24" y="61"/>
                        <a:pt x="25" y="61"/>
                        <a:pt x="26" y="61"/>
                      </a:cubicBezTo>
                      <a:cubicBezTo>
                        <a:pt x="27" y="62"/>
                        <a:pt x="28" y="62"/>
                        <a:pt x="30" y="62"/>
                      </a:cubicBezTo>
                      <a:cubicBezTo>
                        <a:pt x="31" y="62"/>
                        <a:pt x="27" y="59"/>
                        <a:pt x="26" y="59"/>
                      </a:cubicBezTo>
                      <a:cubicBezTo>
                        <a:pt x="24" y="57"/>
                        <a:pt x="23" y="55"/>
                        <a:pt x="22" y="53"/>
                      </a:cubicBezTo>
                      <a:cubicBezTo>
                        <a:pt x="20" y="51"/>
                        <a:pt x="21" y="50"/>
                        <a:pt x="20" y="48"/>
                      </a:cubicBezTo>
                      <a:cubicBezTo>
                        <a:pt x="19" y="45"/>
                        <a:pt x="18" y="45"/>
                        <a:pt x="20" y="43"/>
                      </a:cubicBezTo>
                      <a:cubicBezTo>
                        <a:pt x="21" y="43"/>
                        <a:pt x="20" y="43"/>
                        <a:pt x="20" y="42"/>
                      </a:cubicBezTo>
                      <a:cubicBezTo>
                        <a:pt x="21" y="41"/>
                        <a:pt x="24" y="42"/>
                        <a:pt x="24" y="41"/>
                      </a:cubicBezTo>
                      <a:cubicBezTo>
                        <a:pt x="24" y="41"/>
                        <a:pt x="22" y="40"/>
                        <a:pt x="22" y="40"/>
                      </a:cubicBezTo>
                      <a:cubicBezTo>
                        <a:pt x="23" y="39"/>
                        <a:pt x="26" y="40"/>
                        <a:pt x="26" y="39"/>
                      </a:cubicBezTo>
                      <a:cubicBezTo>
                        <a:pt x="26" y="38"/>
                        <a:pt x="21" y="37"/>
                        <a:pt x="21" y="36"/>
                      </a:cubicBezTo>
                      <a:cubicBezTo>
                        <a:pt x="21" y="36"/>
                        <a:pt x="29" y="37"/>
                        <a:pt x="29" y="37"/>
                      </a:cubicBezTo>
                      <a:cubicBezTo>
                        <a:pt x="29" y="36"/>
                        <a:pt x="27" y="35"/>
                        <a:pt x="27" y="34"/>
                      </a:cubicBezTo>
                      <a:cubicBezTo>
                        <a:pt x="27" y="33"/>
                        <a:pt x="30" y="35"/>
                        <a:pt x="31" y="34"/>
                      </a:cubicBezTo>
                      <a:cubicBezTo>
                        <a:pt x="31" y="33"/>
                        <a:pt x="27" y="31"/>
                        <a:pt x="27" y="32"/>
                      </a:cubicBezTo>
                      <a:cubicBezTo>
                        <a:pt x="27" y="31"/>
                        <a:pt x="31" y="33"/>
                        <a:pt x="32" y="32"/>
                      </a:cubicBezTo>
                      <a:cubicBezTo>
                        <a:pt x="32" y="32"/>
                        <a:pt x="33" y="31"/>
                        <a:pt x="32" y="31"/>
                      </a:cubicBezTo>
                      <a:cubicBezTo>
                        <a:pt x="32" y="31"/>
                        <a:pt x="30" y="29"/>
                        <a:pt x="30" y="29"/>
                      </a:cubicBezTo>
                      <a:cubicBezTo>
                        <a:pt x="32" y="29"/>
                        <a:pt x="33" y="30"/>
                        <a:pt x="35" y="29"/>
                      </a:cubicBezTo>
                      <a:cubicBezTo>
                        <a:pt x="35" y="28"/>
                        <a:pt x="37" y="27"/>
                        <a:pt x="37" y="27"/>
                      </a:cubicBezTo>
                      <a:cubicBezTo>
                        <a:pt x="37" y="26"/>
                        <a:pt x="35" y="26"/>
                        <a:pt x="35" y="26"/>
                      </a:cubicBezTo>
                      <a:cubicBezTo>
                        <a:pt x="36" y="26"/>
                        <a:pt x="39" y="26"/>
                        <a:pt x="39" y="24"/>
                      </a:cubicBezTo>
                      <a:cubicBezTo>
                        <a:pt x="39" y="22"/>
                        <a:pt x="41" y="25"/>
                        <a:pt x="42" y="24"/>
                      </a:cubicBezTo>
                      <a:cubicBezTo>
                        <a:pt x="42" y="24"/>
                        <a:pt x="41" y="23"/>
                        <a:pt x="41" y="23"/>
                      </a:cubicBezTo>
                      <a:cubicBezTo>
                        <a:pt x="42" y="22"/>
                        <a:pt x="45" y="23"/>
                        <a:pt x="45" y="22"/>
                      </a:cubicBezTo>
                      <a:cubicBezTo>
                        <a:pt x="46" y="21"/>
                        <a:pt x="45" y="20"/>
                        <a:pt x="44" y="20"/>
                      </a:cubicBezTo>
                      <a:cubicBezTo>
                        <a:pt x="49" y="18"/>
                        <a:pt x="53" y="16"/>
                        <a:pt x="58" y="15"/>
                      </a:cubicBezTo>
                      <a:cubicBezTo>
                        <a:pt x="61" y="14"/>
                        <a:pt x="65" y="13"/>
                        <a:pt x="68" y="12"/>
                      </a:cubicBezTo>
                      <a:cubicBezTo>
                        <a:pt x="73" y="11"/>
                        <a:pt x="77" y="10"/>
                        <a:pt x="81" y="8"/>
                      </a:cubicBezTo>
                      <a:cubicBezTo>
                        <a:pt x="83" y="8"/>
                        <a:pt x="86" y="6"/>
                        <a:pt x="88" y="4"/>
                      </a:cubicBezTo>
                      <a:cubicBezTo>
                        <a:pt x="90" y="2"/>
                        <a:pt x="86" y="1"/>
                        <a:pt x="84" y="1"/>
                      </a:cubicBezTo>
                      <a:cubicBezTo>
                        <a:pt x="82" y="1"/>
                        <a:pt x="86" y="1"/>
                        <a:pt x="8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407">
                  <a:extLst>
                    <a:ext uri="{FF2B5EF4-FFF2-40B4-BE49-F238E27FC236}">
                      <a16:creationId xmlns:a16="http://schemas.microsoft.com/office/drawing/2014/main" id="{6E21C804-8000-9F49-B359-35A0B657BA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6078" y="5279524"/>
                  <a:ext cx="252180" cy="133431"/>
                </a:xfrm>
                <a:custGeom>
                  <a:avLst/>
                  <a:gdLst>
                    <a:gd name="T0" fmla="*/ 16 w 32"/>
                    <a:gd name="T1" fmla="*/ 6 h 16"/>
                    <a:gd name="T2" fmla="*/ 19 w 32"/>
                    <a:gd name="T3" fmla="*/ 1 h 16"/>
                    <a:gd name="T4" fmla="*/ 16 w 32"/>
                    <a:gd name="T5" fmla="*/ 0 h 16"/>
                    <a:gd name="T6" fmla="*/ 15 w 32"/>
                    <a:gd name="T7" fmla="*/ 2 h 16"/>
                    <a:gd name="T8" fmla="*/ 10 w 32"/>
                    <a:gd name="T9" fmla="*/ 2 h 16"/>
                    <a:gd name="T10" fmla="*/ 9 w 32"/>
                    <a:gd name="T11" fmla="*/ 4 h 16"/>
                    <a:gd name="T12" fmla="*/ 12 w 32"/>
                    <a:gd name="T13" fmla="*/ 4 h 16"/>
                    <a:gd name="T14" fmla="*/ 10 w 32"/>
                    <a:gd name="T15" fmla="*/ 8 h 16"/>
                    <a:gd name="T16" fmla="*/ 5 w 32"/>
                    <a:gd name="T17" fmla="*/ 10 h 16"/>
                    <a:gd name="T18" fmla="*/ 1 w 32"/>
                    <a:gd name="T19" fmla="*/ 15 h 16"/>
                    <a:gd name="T20" fmla="*/ 8 w 32"/>
                    <a:gd name="T21" fmla="*/ 15 h 16"/>
                    <a:gd name="T22" fmla="*/ 17 w 32"/>
                    <a:gd name="T23" fmla="*/ 14 h 16"/>
                    <a:gd name="T24" fmla="*/ 28 w 32"/>
                    <a:gd name="T25" fmla="*/ 12 h 16"/>
                    <a:gd name="T26" fmla="*/ 29 w 32"/>
                    <a:gd name="T27" fmla="*/ 7 h 16"/>
                    <a:gd name="T28" fmla="*/ 22 w 32"/>
                    <a:gd name="T29" fmla="*/ 3 h 16"/>
                    <a:gd name="T30" fmla="*/ 16 w 32"/>
                    <a:gd name="T31" fmla="*/ 6 h 16"/>
                    <a:gd name="T32" fmla="*/ 16 w 32"/>
                    <a:gd name="T33" fmla="*/ 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2" h="16">
                      <a:moveTo>
                        <a:pt x="16" y="6"/>
                      </a:moveTo>
                      <a:cubicBezTo>
                        <a:pt x="16" y="6"/>
                        <a:pt x="19" y="2"/>
                        <a:pt x="19" y="1"/>
                      </a:cubicBezTo>
                      <a:cubicBezTo>
                        <a:pt x="18" y="0"/>
                        <a:pt x="17" y="0"/>
                        <a:pt x="16" y="0"/>
                      </a:cubicBezTo>
                      <a:cubicBezTo>
                        <a:pt x="15" y="0"/>
                        <a:pt x="15" y="2"/>
                        <a:pt x="15" y="2"/>
                      </a:cubicBezTo>
                      <a:cubicBezTo>
                        <a:pt x="13" y="2"/>
                        <a:pt x="12" y="0"/>
                        <a:pt x="10" y="2"/>
                      </a:cubicBezTo>
                      <a:cubicBezTo>
                        <a:pt x="10" y="2"/>
                        <a:pt x="8" y="3"/>
                        <a:pt x="9" y="4"/>
                      </a:cubicBezTo>
                      <a:cubicBezTo>
                        <a:pt x="10" y="4"/>
                        <a:pt x="11" y="5"/>
                        <a:pt x="12" y="4"/>
                      </a:cubicBezTo>
                      <a:cubicBezTo>
                        <a:pt x="10" y="5"/>
                        <a:pt x="5" y="6"/>
                        <a:pt x="10" y="8"/>
                      </a:cubicBezTo>
                      <a:cubicBezTo>
                        <a:pt x="7" y="7"/>
                        <a:pt x="6" y="8"/>
                        <a:pt x="5" y="10"/>
                      </a:cubicBezTo>
                      <a:cubicBezTo>
                        <a:pt x="4" y="11"/>
                        <a:pt x="0" y="15"/>
                        <a:pt x="1" y="15"/>
                      </a:cubicBezTo>
                      <a:cubicBezTo>
                        <a:pt x="3" y="16"/>
                        <a:pt x="6" y="16"/>
                        <a:pt x="8" y="15"/>
                      </a:cubicBezTo>
                      <a:cubicBezTo>
                        <a:pt x="11" y="13"/>
                        <a:pt x="14" y="13"/>
                        <a:pt x="17" y="14"/>
                      </a:cubicBezTo>
                      <a:cubicBezTo>
                        <a:pt x="21" y="14"/>
                        <a:pt x="24" y="13"/>
                        <a:pt x="28" y="12"/>
                      </a:cubicBezTo>
                      <a:cubicBezTo>
                        <a:pt x="30" y="11"/>
                        <a:pt x="32" y="8"/>
                        <a:pt x="29" y="7"/>
                      </a:cubicBezTo>
                      <a:cubicBezTo>
                        <a:pt x="27" y="6"/>
                        <a:pt x="24" y="2"/>
                        <a:pt x="22" y="3"/>
                      </a:cubicBezTo>
                      <a:cubicBezTo>
                        <a:pt x="20" y="3"/>
                        <a:pt x="18" y="6"/>
                        <a:pt x="16" y="6"/>
                      </a:cubicBezTo>
                      <a:cubicBezTo>
                        <a:pt x="15" y="6"/>
                        <a:pt x="17" y="6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408">
                  <a:extLst>
                    <a:ext uri="{FF2B5EF4-FFF2-40B4-BE49-F238E27FC236}">
                      <a16:creationId xmlns:a16="http://schemas.microsoft.com/office/drawing/2014/main" id="{E79CB811-1EEE-2446-BB6C-AE629C7016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92189" y="5202872"/>
                  <a:ext cx="236083" cy="133431"/>
                </a:xfrm>
                <a:custGeom>
                  <a:avLst/>
                  <a:gdLst>
                    <a:gd name="T0" fmla="*/ 26 w 30"/>
                    <a:gd name="T1" fmla="*/ 10 h 16"/>
                    <a:gd name="T2" fmla="*/ 28 w 30"/>
                    <a:gd name="T3" fmla="*/ 7 h 16"/>
                    <a:gd name="T4" fmla="*/ 29 w 30"/>
                    <a:gd name="T5" fmla="*/ 5 h 16"/>
                    <a:gd name="T6" fmla="*/ 26 w 30"/>
                    <a:gd name="T7" fmla="*/ 3 h 16"/>
                    <a:gd name="T8" fmla="*/ 22 w 30"/>
                    <a:gd name="T9" fmla="*/ 3 h 16"/>
                    <a:gd name="T10" fmla="*/ 17 w 30"/>
                    <a:gd name="T11" fmla="*/ 4 h 16"/>
                    <a:gd name="T12" fmla="*/ 18 w 30"/>
                    <a:gd name="T13" fmla="*/ 1 h 16"/>
                    <a:gd name="T14" fmla="*/ 12 w 30"/>
                    <a:gd name="T15" fmla="*/ 1 h 16"/>
                    <a:gd name="T16" fmla="*/ 5 w 30"/>
                    <a:gd name="T17" fmla="*/ 4 h 16"/>
                    <a:gd name="T18" fmla="*/ 7 w 30"/>
                    <a:gd name="T19" fmla="*/ 4 h 16"/>
                    <a:gd name="T20" fmla="*/ 0 w 30"/>
                    <a:gd name="T21" fmla="*/ 8 h 16"/>
                    <a:gd name="T22" fmla="*/ 4 w 30"/>
                    <a:gd name="T23" fmla="*/ 9 h 16"/>
                    <a:gd name="T24" fmla="*/ 7 w 30"/>
                    <a:gd name="T25" fmla="*/ 12 h 16"/>
                    <a:gd name="T26" fmla="*/ 12 w 30"/>
                    <a:gd name="T27" fmla="*/ 13 h 16"/>
                    <a:gd name="T28" fmla="*/ 19 w 30"/>
                    <a:gd name="T29" fmla="*/ 16 h 16"/>
                    <a:gd name="T30" fmla="*/ 28 w 30"/>
                    <a:gd name="T31" fmla="*/ 15 h 16"/>
                    <a:gd name="T32" fmla="*/ 26 w 30"/>
                    <a:gd name="T33" fmla="*/ 10 h 16"/>
                    <a:gd name="T34" fmla="*/ 26 w 30"/>
                    <a:gd name="T35" fmla="*/ 1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0" h="16">
                      <a:moveTo>
                        <a:pt x="26" y="10"/>
                      </a:moveTo>
                      <a:cubicBezTo>
                        <a:pt x="29" y="11"/>
                        <a:pt x="27" y="9"/>
                        <a:pt x="28" y="7"/>
                      </a:cubicBezTo>
                      <a:cubicBezTo>
                        <a:pt x="28" y="6"/>
                        <a:pt x="29" y="6"/>
                        <a:pt x="29" y="5"/>
                      </a:cubicBezTo>
                      <a:cubicBezTo>
                        <a:pt x="29" y="4"/>
                        <a:pt x="27" y="3"/>
                        <a:pt x="26" y="3"/>
                      </a:cubicBezTo>
                      <a:cubicBezTo>
                        <a:pt x="25" y="2"/>
                        <a:pt x="23" y="2"/>
                        <a:pt x="22" y="3"/>
                      </a:cubicBezTo>
                      <a:cubicBezTo>
                        <a:pt x="22" y="3"/>
                        <a:pt x="17" y="4"/>
                        <a:pt x="17" y="4"/>
                      </a:cubicBezTo>
                      <a:cubicBezTo>
                        <a:pt x="17" y="4"/>
                        <a:pt x="21" y="2"/>
                        <a:pt x="18" y="1"/>
                      </a:cubicBezTo>
                      <a:cubicBezTo>
                        <a:pt x="16" y="0"/>
                        <a:pt x="14" y="1"/>
                        <a:pt x="12" y="1"/>
                      </a:cubicBezTo>
                      <a:cubicBezTo>
                        <a:pt x="11" y="1"/>
                        <a:pt x="6" y="2"/>
                        <a:pt x="5" y="4"/>
                      </a:cubicBezTo>
                      <a:cubicBezTo>
                        <a:pt x="5" y="4"/>
                        <a:pt x="7" y="4"/>
                        <a:pt x="7" y="4"/>
                      </a:cubicBezTo>
                      <a:cubicBezTo>
                        <a:pt x="7" y="4"/>
                        <a:pt x="0" y="7"/>
                        <a:pt x="0" y="8"/>
                      </a:cubicBezTo>
                      <a:cubicBezTo>
                        <a:pt x="0" y="8"/>
                        <a:pt x="4" y="9"/>
                        <a:pt x="4" y="9"/>
                      </a:cubicBezTo>
                      <a:cubicBezTo>
                        <a:pt x="5" y="9"/>
                        <a:pt x="6" y="11"/>
                        <a:pt x="7" y="12"/>
                      </a:cubicBezTo>
                      <a:cubicBezTo>
                        <a:pt x="9" y="13"/>
                        <a:pt x="10" y="13"/>
                        <a:pt x="12" y="13"/>
                      </a:cubicBezTo>
                      <a:cubicBezTo>
                        <a:pt x="14" y="14"/>
                        <a:pt x="17" y="16"/>
                        <a:pt x="19" y="16"/>
                      </a:cubicBezTo>
                      <a:cubicBezTo>
                        <a:pt x="22" y="16"/>
                        <a:pt x="25" y="16"/>
                        <a:pt x="28" y="15"/>
                      </a:cubicBezTo>
                      <a:cubicBezTo>
                        <a:pt x="30" y="15"/>
                        <a:pt x="26" y="10"/>
                        <a:pt x="26" y="10"/>
                      </a:cubicBezTo>
                      <a:cubicBezTo>
                        <a:pt x="27" y="10"/>
                        <a:pt x="25" y="10"/>
                        <a:pt x="2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409">
                  <a:extLst>
                    <a:ext uri="{FF2B5EF4-FFF2-40B4-BE49-F238E27FC236}">
                      <a16:creationId xmlns:a16="http://schemas.microsoft.com/office/drawing/2014/main" id="{C449768C-2E65-704E-A17F-37DAF47789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22437" y="5211388"/>
                  <a:ext cx="118041" cy="42586"/>
                </a:xfrm>
                <a:custGeom>
                  <a:avLst/>
                  <a:gdLst>
                    <a:gd name="T0" fmla="*/ 9 w 15"/>
                    <a:gd name="T1" fmla="*/ 1 h 5"/>
                    <a:gd name="T2" fmla="*/ 4 w 15"/>
                    <a:gd name="T3" fmla="*/ 1 h 5"/>
                    <a:gd name="T4" fmla="*/ 0 w 15"/>
                    <a:gd name="T5" fmla="*/ 1 h 5"/>
                    <a:gd name="T6" fmla="*/ 1 w 15"/>
                    <a:gd name="T7" fmla="*/ 3 h 5"/>
                    <a:gd name="T8" fmla="*/ 6 w 15"/>
                    <a:gd name="T9" fmla="*/ 5 h 5"/>
                    <a:gd name="T10" fmla="*/ 9 w 15"/>
                    <a:gd name="T11" fmla="*/ 1 h 5"/>
                    <a:gd name="T12" fmla="*/ 9 w 15"/>
                    <a:gd name="T13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5">
                      <a:moveTo>
                        <a:pt x="9" y="1"/>
                      </a:moveTo>
                      <a:cubicBezTo>
                        <a:pt x="8" y="1"/>
                        <a:pt x="6" y="1"/>
                        <a:pt x="4" y="1"/>
                      </a:cubicBezTo>
                      <a:cubicBezTo>
                        <a:pt x="3" y="1"/>
                        <a:pt x="1" y="0"/>
                        <a:pt x="0" y="1"/>
                      </a:cubicBezTo>
                      <a:cubicBezTo>
                        <a:pt x="0" y="1"/>
                        <a:pt x="0" y="3"/>
                        <a:pt x="1" y="3"/>
                      </a:cubicBezTo>
                      <a:cubicBezTo>
                        <a:pt x="3" y="4"/>
                        <a:pt x="4" y="5"/>
                        <a:pt x="6" y="5"/>
                      </a:cubicBezTo>
                      <a:cubicBezTo>
                        <a:pt x="8" y="5"/>
                        <a:pt x="15" y="2"/>
                        <a:pt x="9" y="1"/>
                      </a:cubicBezTo>
                      <a:cubicBezTo>
                        <a:pt x="8" y="1"/>
                        <a:pt x="10" y="2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410">
                  <a:extLst>
                    <a:ext uri="{FF2B5EF4-FFF2-40B4-BE49-F238E27FC236}">
                      <a16:creationId xmlns:a16="http://schemas.microsoft.com/office/drawing/2014/main" id="{625676D3-3E43-3343-AFC0-B6B9C4D29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43898" y="5094993"/>
                  <a:ext cx="198523" cy="133431"/>
                </a:xfrm>
                <a:custGeom>
                  <a:avLst/>
                  <a:gdLst>
                    <a:gd name="T0" fmla="*/ 7 w 25"/>
                    <a:gd name="T1" fmla="*/ 15 h 16"/>
                    <a:gd name="T2" fmla="*/ 3 w 25"/>
                    <a:gd name="T3" fmla="*/ 13 h 16"/>
                    <a:gd name="T4" fmla="*/ 4 w 25"/>
                    <a:gd name="T5" fmla="*/ 12 h 16"/>
                    <a:gd name="T6" fmla="*/ 0 w 25"/>
                    <a:gd name="T7" fmla="*/ 12 h 16"/>
                    <a:gd name="T8" fmla="*/ 3 w 25"/>
                    <a:gd name="T9" fmla="*/ 11 h 16"/>
                    <a:gd name="T10" fmla="*/ 2 w 25"/>
                    <a:gd name="T11" fmla="*/ 10 h 16"/>
                    <a:gd name="T12" fmla="*/ 6 w 25"/>
                    <a:gd name="T13" fmla="*/ 6 h 16"/>
                    <a:gd name="T14" fmla="*/ 5 w 25"/>
                    <a:gd name="T15" fmla="*/ 6 h 16"/>
                    <a:gd name="T16" fmla="*/ 11 w 25"/>
                    <a:gd name="T17" fmla="*/ 3 h 16"/>
                    <a:gd name="T18" fmla="*/ 18 w 25"/>
                    <a:gd name="T19" fmla="*/ 0 h 16"/>
                    <a:gd name="T20" fmla="*/ 20 w 25"/>
                    <a:gd name="T21" fmla="*/ 4 h 16"/>
                    <a:gd name="T22" fmla="*/ 25 w 25"/>
                    <a:gd name="T23" fmla="*/ 7 h 16"/>
                    <a:gd name="T24" fmla="*/ 21 w 25"/>
                    <a:gd name="T25" fmla="*/ 9 h 16"/>
                    <a:gd name="T26" fmla="*/ 23 w 25"/>
                    <a:gd name="T27" fmla="*/ 12 h 16"/>
                    <a:gd name="T28" fmla="*/ 19 w 25"/>
                    <a:gd name="T29" fmla="*/ 13 h 16"/>
                    <a:gd name="T30" fmla="*/ 7 w 25"/>
                    <a:gd name="T31" fmla="*/ 15 h 16"/>
                    <a:gd name="T32" fmla="*/ 7 w 25"/>
                    <a:gd name="T33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5" h="16">
                      <a:moveTo>
                        <a:pt x="7" y="15"/>
                      </a:moveTo>
                      <a:cubicBezTo>
                        <a:pt x="6" y="14"/>
                        <a:pt x="4" y="14"/>
                        <a:pt x="3" y="13"/>
                      </a:cubicBezTo>
                      <a:cubicBezTo>
                        <a:pt x="2" y="12"/>
                        <a:pt x="4" y="12"/>
                        <a:pt x="4" y="12"/>
                      </a:cubicBezTo>
                      <a:cubicBezTo>
                        <a:pt x="4" y="12"/>
                        <a:pt x="0" y="13"/>
                        <a:pt x="0" y="12"/>
                      </a:cubicBezTo>
                      <a:cubicBezTo>
                        <a:pt x="0" y="10"/>
                        <a:pt x="3" y="11"/>
                        <a:pt x="3" y="11"/>
                      </a:cubicBezTo>
                      <a:cubicBezTo>
                        <a:pt x="3" y="10"/>
                        <a:pt x="2" y="10"/>
                        <a:pt x="2" y="10"/>
                      </a:cubicBezTo>
                      <a:cubicBezTo>
                        <a:pt x="2" y="10"/>
                        <a:pt x="7" y="7"/>
                        <a:pt x="6" y="6"/>
                      </a:cubicBezTo>
                      <a:cubicBezTo>
                        <a:pt x="6" y="6"/>
                        <a:pt x="5" y="6"/>
                        <a:pt x="5" y="6"/>
                      </a:cubicBezTo>
                      <a:cubicBezTo>
                        <a:pt x="6" y="4"/>
                        <a:pt x="9" y="4"/>
                        <a:pt x="11" y="3"/>
                      </a:cubicBezTo>
                      <a:cubicBezTo>
                        <a:pt x="13" y="2"/>
                        <a:pt x="16" y="1"/>
                        <a:pt x="18" y="0"/>
                      </a:cubicBezTo>
                      <a:cubicBezTo>
                        <a:pt x="18" y="0"/>
                        <a:pt x="19" y="3"/>
                        <a:pt x="20" y="4"/>
                      </a:cubicBezTo>
                      <a:cubicBezTo>
                        <a:pt x="20" y="4"/>
                        <a:pt x="25" y="6"/>
                        <a:pt x="25" y="7"/>
                      </a:cubicBezTo>
                      <a:cubicBezTo>
                        <a:pt x="25" y="8"/>
                        <a:pt x="20" y="7"/>
                        <a:pt x="21" y="9"/>
                      </a:cubicBezTo>
                      <a:cubicBezTo>
                        <a:pt x="21" y="9"/>
                        <a:pt x="23" y="10"/>
                        <a:pt x="23" y="12"/>
                      </a:cubicBezTo>
                      <a:cubicBezTo>
                        <a:pt x="22" y="12"/>
                        <a:pt x="20" y="12"/>
                        <a:pt x="19" y="13"/>
                      </a:cubicBezTo>
                      <a:cubicBezTo>
                        <a:pt x="16" y="14"/>
                        <a:pt x="10" y="16"/>
                        <a:pt x="7" y="15"/>
                      </a:cubicBezTo>
                      <a:cubicBezTo>
                        <a:pt x="6" y="14"/>
                        <a:pt x="9" y="16"/>
                        <a:pt x="7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411">
                  <a:extLst>
                    <a:ext uri="{FF2B5EF4-FFF2-40B4-BE49-F238E27FC236}">
                      <a16:creationId xmlns:a16="http://schemas.microsoft.com/office/drawing/2014/main" id="{3E7C5F83-134D-6643-8BF3-8D5BAC9A3A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36450" y="5620196"/>
                  <a:ext cx="198523" cy="68133"/>
                </a:xfrm>
                <a:custGeom>
                  <a:avLst/>
                  <a:gdLst>
                    <a:gd name="T0" fmla="*/ 5 w 25"/>
                    <a:gd name="T1" fmla="*/ 3 h 8"/>
                    <a:gd name="T2" fmla="*/ 3 w 25"/>
                    <a:gd name="T3" fmla="*/ 1 h 8"/>
                    <a:gd name="T4" fmla="*/ 1 w 25"/>
                    <a:gd name="T5" fmla="*/ 2 h 8"/>
                    <a:gd name="T6" fmla="*/ 2 w 25"/>
                    <a:gd name="T7" fmla="*/ 4 h 8"/>
                    <a:gd name="T8" fmla="*/ 5 w 25"/>
                    <a:gd name="T9" fmla="*/ 6 h 8"/>
                    <a:gd name="T10" fmla="*/ 16 w 25"/>
                    <a:gd name="T11" fmla="*/ 8 h 8"/>
                    <a:gd name="T12" fmla="*/ 24 w 25"/>
                    <a:gd name="T13" fmla="*/ 5 h 8"/>
                    <a:gd name="T14" fmla="*/ 23 w 25"/>
                    <a:gd name="T15" fmla="*/ 6 h 8"/>
                    <a:gd name="T16" fmla="*/ 20 w 25"/>
                    <a:gd name="T17" fmla="*/ 4 h 8"/>
                    <a:gd name="T18" fmla="*/ 15 w 25"/>
                    <a:gd name="T19" fmla="*/ 4 h 8"/>
                    <a:gd name="T20" fmla="*/ 10 w 25"/>
                    <a:gd name="T21" fmla="*/ 2 h 8"/>
                    <a:gd name="T22" fmla="*/ 5 w 25"/>
                    <a:gd name="T23" fmla="*/ 3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5" h="8">
                      <a:moveTo>
                        <a:pt x="5" y="3"/>
                      </a:moveTo>
                      <a:cubicBezTo>
                        <a:pt x="4" y="3"/>
                        <a:pt x="4" y="1"/>
                        <a:pt x="3" y="1"/>
                      </a:cubicBezTo>
                      <a:cubicBezTo>
                        <a:pt x="3" y="0"/>
                        <a:pt x="1" y="2"/>
                        <a:pt x="1" y="2"/>
                      </a:cubicBezTo>
                      <a:cubicBezTo>
                        <a:pt x="0" y="4"/>
                        <a:pt x="1" y="4"/>
                        <a:pt x="2" y="4"/>
                      </a:cubicBezTo>
                      <a:cubicBezTo>
                        <a:pt x="3" y="4"/>
                        <a:pt x="4" y="6"/>
                        <a:pt x="5" y="6"/>
                      </a:cubicBezTo>
                      <a:cubicBezTo>
                        <a:pt x="9" y="7"/>
                        <a:pt x="12" y="8"/>
                        <a:pt x="16" y="8"/>
                      </a:cubicBezTo>
                      <a:cubicBezTo>
                        <a:pt x="17" y="8"/>
                        <a:pt x="25" y="7"/>
                        <a:pt x="24" y="5"/>
                      </a:cubicBezTo>
                      <a:cubicBezTo>
                        <a:pt x="23" y="5"/>
                        <a:pt x="23" y="6"/>
                        <a:pt x="23" y="6"/>
                      </a:cubicBezTo>
                      <a:cubicBezTo>
                        <a:pt x="22" y="6"/>
                        <a:pt x="21" y="5"/>
                        <a:pt x="20" y="4"/>
                      </a:cubicBezTo>
                      <a:cubicBezTo>
                        <a:pt x="19" y="4"/>
                        <a:pt x="17" y="3"/>
                        <a:pt x="15" y="4"/>
                      </a:cubicBezTo>
                      <a:cubicBezTo>
                        <a:pt x="14" y="4"/>
                        <a:pt x="12" y="2"/>
                        <a:pt x="10" y="2"/>
                      </a:cubicBezTo>
                      <a:cubicBezTo>
                        <a:pt x="8" y="2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412">
                  <a:extLst>
                    <a:ext uri="{FF2B5EF4-FFF2-40B4-BE49-F238E27FC236}">
                      <a16:creationId xmlns:a16="http://schemas.microsoft.com/office/drawing/2014/main" id="{D568E31D-BEC5-694E-804D-1DD7DC5146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4270" y="5753625"/>
                  <a:ext cx="166332" cy="68133"/>
                </a:xfrm>
                <a:custGeom>
                  <a:avLst/>
                  <a:gdLst>
                    <a:gd name="T0" fmla="*/ 2 w 21"/>
                    <a:gd name="T1" fmla="*/ 6 h 8"/>
                    <a:gd name="T2" fmla="*/ 8 w 21"/>
                    <a:gd name="T3" fmla="*/ 6 h 8"/>
                    <a:gd name="T4" fmla="*/ 14 w 21"/>
                    <a:gd name="T5" fmla="*/ 8 h 8"/>
                    <a:gd name="T6" fmla="*/ 19 w 21"/>
                    <a:gd name="T7" fmla="*/ 7 h 8"/>
                    <a:gd name="T8" fmla="*/ 17 w 21"/>
                    <a:gd name="T9" fmla="*/ 4 h 8"/>
                    <a:gd name="T10" fmla="*/ 7 w 21"/>
                    <a:gd name="T11" fmla="*/ 2 h 8"/>
                    <a:gd name="T12" fmla="*/ 4 w 21"/>
                    <a:gd name="T13" fmla="*/ 5 h 8"/>
                    <a:gd name="T14" fmla="*/ 2 w 21"/>
                    <a:gd name="T15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8">
                      <a:moveTo>
                        <a:pt x="2" y="6"/>
                      </a:moveTo>
                      <a:cubicBezTo>
                        <a:pt x="5" y="6"/>
                        <a:pt x="6" y="6"/>
                        <a:pt x="8" y="6"/>
                      </a:cubicBezTo>
                      <a:cubicBezTo>
                        <a:pt x="10" y="7"/>
                        <a:pt x="12" y="7"/>
                        <a:pt x="14" y="8"/>
                      </a:cubicBezTo>
                      <a:cubicBezTo>
                        <a:pt x="16" y="8"/>
                        <a:pt x="18" y="8"/>
                        <a:pt x="19" y="7"/>
                      </a:cubicBezTo>
                      <a:cubicBezTo>
                        <a:pt x="21" y="6"/>
                        <a:pt x="18" y="5"/>
                        <a:pt x="17" y="4"/>
                      </a:cubicBezTo>
                      <a:cubicBezTo>
                        <a:pt x="14" y="2"/>
                        <a:pt x="11" y="0"/>
                        <a:pt x="7" y="2"/>
                      </a:cubicBezTo>
                      <a:cubicBezTo>
                        <a:pt x="5" y="3"/>
                        <a:pt x="5" y="4"/>
                        <a:pt x="4" y="5"/>
                      </a:cubicBezTo>
                      <a:cubicBezTo>
                        <a:pt x="3" y="5"/>
                        <a:pt x="0" y="6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413">
                  <a:extLst>
                    <a:ext uri="{FF2B5EF4-FFF2-40B4-BE49-F238E27FC236}">
                      <a16:creationId xmlns:a16="http://schemas.microsoft.com/office/drawing/2014/main" id="{99DFAD6B-BA07-7547-B074-F1F0F84E46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92319" y="5722400"/>
                  <a:ext cx="64385" cy="39745"/>
                </a:xfrm>
                <a:custGeom>
                  <a:avLst/>
                  <a:gdLst>
                    <a:gd name="T0" fmla="*/ 3 w 8"/>
                    <a:gd name="T1" fmla="*/ 5 h 5"/>
                    <a:gd name="T2" fmla="*/ 4 w 8"/>
                    <a:gd name="T3" fmla="*/ 1 h 5"/>
                    <a:gd name="T4" fmla="*/ 3 w 8"/>
                    <a:gd name="T5" fmla="*/ 5 h 5"/>
                    <a:gd name="T6" fmla="*/ 3 w 8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5">
                      <a:moveTo>
                        <a:pt x="3" y="5"/>
                      </a:moveTo>
                      <a:cubicBezTo>
                        <a:pt x="0" y="5"/>
                        <a:pt x="1" y="0"/>
                        <a:pt x="4" y="1"/>
                      </a:cubicBezTo>
                      <a:cubicBezTo>
                        <a:pt x="8" y="2"/>
                        <a:pt x="6" y="4"/>
                        <a:pt x="3" y="5"/>
                      </a:cubicBezTo>
                      <a:cubicBezTo>
                        <a:pt x="1" y="5"/>
                        <a:pt x="5" y="5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414">
                  <a:extLst>
                    <a:ext uri="{FF2B5EF4-FFF2-40B4-BE49-F238E27FC236}">
                      <a16:creationId xmlns:a16="http://schemas.microsoft.com/office/drawing/2014/main" id="{D1D7F56B-513E-1F46-9953-C6A9E6A19B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0620" y="5603162"/>
                  <a:ext cx="24144" cy="42586"/>
                </a:xfrm>
                <a:custGeom>
                  <a:avLst/>
                  <a:gdLst>
                    <a:gd name="T0" fmla="*/ 1 w 3"/>
                    <a:gd name="T1" fmla="*/ 3 h 5"/>
                    <a:gd name="T2" fmla="*/ 3 w 3"/>
                    <a:gd name="T3" fmla="*/ 1 h 5"/>
                    <a:gd name="T4" fmla="*/ 1 w 3"/>
                    <a:gd name="T5" fmla="*/ 5 h 5"/>
                    <a:gd name="T6" fmla="*/ 1 w 3"/>
                    <a:gd name="T7" fmla="*/ 3 h 5"/>
                    <a:gd name="T8" fmla="*/ 1 w 3"/>
                    <a:gd name="T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1" y="3"/>
                      </a:moveTo>
                      <a:cubicBezTo>
                        <a:pt x="0" y="2"/>
                        <a:pt x="2" y="0"/>
                        <a:pt x="3" y="1"/>
                      </a:cubicBezTo>
                      <a:cubicBezTo>
                        <a:pt x="3" y="2"/>
                        <a:pt x="2" y="5"/>
                        <a:pt x="1" y="5"/>
                      </a:cubicBezTo>
                      <a:cubicBezTo>
                        <a:pt x="1" y="5"/>
                        <a:pt x="1" y="3"/>
                        <a:pt x="1" y="3"/>
                      </a:cubicBezTo>
                      <a:cubicBezTo>
                        <a:pt x="0" y="2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415">
                  <a:extLst>
                    <a:ext uri="{FF2B5EF4-FFF2-40B4-BE49-F238E27FC236}">
                      <a16:creationId xmlns:a16="http://schemas.microsoft.com/office/drawing/2014/main" id="{4C4C6655-9C21-F741-8D42-B76B29C4C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0620" y="5728075"/>
                  <a:ext cx="32193" cy="42586"/>
                </a:xfrm>
                <a:custGeom>
                  <a:avLst/>
                  <a:gdLst>
                    <a:gd name="T0" fmla="*/ 4 w 4"/>
                    <a:gd name="T1" fmla="*/ 4 h 5"/>
                    <a:gd name="T2" fmla="*/ 0 w 4"/>
                    <a:gd name="T3" fmla="*/ 1 h 5"/>
                    <a:gd name="T4" fmla="*/ 4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4" y="4"/>
                      </a:moveTo>
                      <a:cubicBezTo>
                        <a:pt x="4" y="3"/>
                        <a:pt x="1" y="0"/>
                        <a:pt x="0" y="1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416">
                  <a:extLst>
                    <a:ext uri="{FF2B5EF4-FFF2-40B4-BE49-F238E27FC236}">
                      <a16:creationId xmlns:a16="http://schemas.microsoft.com/office/drawing/2014/main" id="{C0D66E1C-09ED-2B45-9941-AE03B6B2C1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74276" y="5571935"/>
                  <a:ext cx="332662" cy="133431"/>
                </a:xfrm>
                <a:custGeom>
                  <a:avLst/>
                  <a:gdLst>
                    <a:gd name="T0" fmla="*/ 34 w 42"/>
                    <a:gd name="T1" fmla="*/ 4 h 16"/>
                    <a:gd name="T2" fmla="*/ 29 w 42"/>
                    <a:gd name="T3" fmla="*/ 3 h 16"/>
                    <a:gd name="T4" fmla="*/ 23 w 42"/>
                    <a:gd name="T5" fmla="*/ 0 h 16"/>
                    <a:gd name="T6" fmla="*/ 22 w 42"/>
                    <a:gd name="T7" fmla="*/ 2 h 16"/>
                    <a:gd name="T8" fmla="*/ 20 w 42"/>
                    <a:gd name="T9" fmla="*/ 6 h 16"/>
                    <a:gd name="T10" fmla="*/ 11 w 42"/>
                    <a:gd name="T11" fmla="*/ 1 h 16"/>
                    <a:gd name="T12" fmla="*/ 4 w 42"/>
                    <a:gd name="T13" fmla="*/ 3 h 16"/>
                    <a:gd name="T14" fmla="*/ 2 w 42"/>
                    <a:gd name="T15" fmla="*/ 6 h 16"/>
                    <a:gd name="T16" fmla="*/ 1 w 42"/>
                    <a:gd name="T17" fmla="*/ 10 h 16"/>
                    <a:gd name="T18" fmla="*/ 9 w 42"/>
                    <a:gd name="T19" fmla="*/ 14 h 16"/>
                    <a:gd name="T20" fmla="*/ 13 w 42"/>
                    <a:gd name="T21" fmla="*/ 15 h 16"/>
                    <a:gd name="T22" fmla="*/ 15 w 42"/>
                    <a:gd name="T23" fmla="*/ 13 h 16"/>
                    <a:gd name="T24" fmla="*/ 16 w 42"/>
                    <a:gd name="T25" fmla="*/ 14 h 16"/>
                    <a:gd name="T26" fmla="*/ 18 w 42"/>
                    <a:gd name="T27" fmla="*/ 14 h 16"/>
                    <a:gd name="T28" fmla="*/ 25 w 42"/>
                    <a:gd name="T29" fmla="*/ 12 h 16"/>
                    <a:gd name="T30" fmla="*/ 28 w 42"/>
                    <a:gd name="T31" fmla="*/ 14 h 16"/>
                    <a:gd name="T32" fmla="*/ 34 w 42"/>
                    <a:gd name="T33" fmla="*/ 13 h 16"/>
                    <a:gd name="T34" fmla="*/ 33 w 42"/>
                    <a:gd name="T35" fmla="*/ 12 h 16"/>
                    <a:gd name="T36" fmla="*/ 37 w 42"/>
                    <a:gd name="T37" fmla="*/ 12 h 16"/>
                    <a:gd name="T38" fmla="*/ 39 w 42"/>
                    <a:gd name="T39" fmla="*/ 11 h 16"/>
                    <a:gd name="T40" fmla="*/ 40 w 42"/>
                    <a:gd name="T41" fmla="*/ 9 h 16"/>
                    <a:gd name="T42" fmla="*/ 39 w 42"/>
                    <a:gd name="T43" fmla="*/ 9 h 16"/>
                    <a:gd name="T44" fmla="*/ 42 w 42"/>
                    <a:gd name="T45" fmla="*/ 6 h 16"/>
                    <a:gd name="T46" fmla="*/ 34 w 42"/>
                    <a:gd name="T47" fmla="*/ 4 h 16"/>
                    <a:gd name="T48" fmla="*/ 34 w 42"/>
                    <a:gd name="T49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" h="16">
                      <a:moveTo>
                        <a:pt x="34" y="4"/>
                      </a:moveTo>
                      <a:cubicBezTo>
                        <a:pt x="32" y="3"/>
                        <a:pt x="31" y="4"/>
                        <a:pt x="29" y="3"/>
                      </a:cubicBezTo>
                      <a:cubicBezTo>
                        <a:pt x="29" y="3"/>
                        <a:pt x="24" y="0"/>
                        <a:pt x="23" y="0"/>
                      </a:cubicBezTo>
                      <a:cubicBezTo>
                        <a:pt x="23" y="0"/>
                        <a:pt x="24" y="1"/>
                        <a:pt x="22" y="2"/>
                      </a:cubicBezTo>
                      <a:cubicBezTo>
                        <a:pt x="20" y="2"/>
                        <a:pt x="22" y="5"/>
                        <a:pt x="20" y="6"/>
                      </a:cubicBezTo>
                      <a:cubicBezTo>
                        <a:pt x="19" y="6"/>
                        <a:pt x="12" y="1"/>
                        <a:pt x="11" y="1"/>
                      </a:cubicBezTo>
                      <a:cubicBezTo>
                        <a:pt x="9" y="0"/>
                        <a:pt x="4" y="1"/>
                        <a:pt x="4" y="3"/>
                      </a:cubicBezTo>
                      <a:cubicBezTo>
                        <a:pt x="4" y="5"/>
                        <a:pt x="0" y="4"/>
                        <a:pt x="2" y="6"/>
                      </a:cubicBezTo>
                      <a:cubicBezTo>
                        <a:pt x="3" y="7"/>
                        <a:pt x="0" y="9"/>
                        <a:pt x="1" y="10"/>
                      </a:cubicBezTo>
                      <a:cubicBezTo>
                        <a:pt x="3" y="12"/>
                        <a:pt x="6" y="13"/>
                        <a:pt x="9" y="14"/>
                      </a:cubicBezTo>
                      <a:cubicBezTo>
                        <a:pt x="10" y="15"/>
                        <a:pt x="12" y="16"/>
                        <a:pt x="13" y="15"/>
                      </a:cubicBezTo>
                      <a:cubicBezTo>
                        <a:pt x="14" y="15"/>
                        <a:pt x="14" y="12"/>
                        <a:pt x="15" y="13"/>
                      </a:cubicBezTo>
                      <a:cubicBezTo>
                        <a:pt x="15" y="13"/>
                        <a:pt x="15" y="14"/>
                        <a:pt x="16" y="14"/>
                      </a:cubicBezTo>
                      <a:cubicBezTo>
                        <a:pt x="17" y="14"/>
                        <a:pt x="18" y="14"/>
                        <a:pt x="18" y="14"/>
                      </a:cubicBezTo>
                      <a:cubicBezTo>
                        <a:pt x="20" y="13"/>
                        <a:pt x="22" y="13"/>
                        <a:pt x="25" y="12"/>
                      </a:cubicBezTo>
                      <a:cubicBezTo>
                        <a:pt x="27" y="12"/>
                        <a:pt x="27" y="14"/>
                        <a:pt x="28" y="14"/>
                      </a:cubicBezTo>
                      <a:cubicBezTo>
                        <a:pt x="29" y="14"/>
                        <a:pt x="34" y="13"/>
                        <a:pt x="34" y="13"/>
                      </a:cubicBezTo>
                      <a:cubicBezTo>
                        <a:pt x="34" y="13"/>
                        <a:pt x="33" y="12"/>
                        <a:pt x="33" y="12"/>
                      </a:cubicBezTo>
                      <a:cubicBezTo>
                        <a:pt x="33" y="11"/>
                        <a:pt x="36" y="12"/>
                        <a:pt x="37" y="12"/>
                      </a:cubicBezTo>
                      <a:cubicBezTo>
                        <a:pt x="37" y="12"/>
                        <a:pt x="39" y="12"/>
                        <a:pt x="39" y="11"/>
                      </a:cubicBezTo>
                      <a:cubicBezTo>
                        <a:pt x="39" y="10"/>
                        <a:pt x="40" y="9"/>
                        <a:pt x="40" y="9"/>
                      </a:cubicBezTo>
                      <a:cubicBezTo>
                        <a:pt x="40" y="9"/>
                        <a:pt x="40" y="9"/>
                        <a:pt x="39" y="9"/>
                      </a:cubicBezTo>
                      <a:cubicBezTo>
                        <a:pt x="39" y="8"/>
                        <a:pt x="42" y="7"/>
                        <a:pt x="42" y="6"/>
                      </a:cubicBezTo>
                      <a:cubicBezTo>
                        <a:pt x="41" y="5"/>
                        <a:pt x="36" y="4"/>
                        <a:pt x="34" y="4"/>
                      </a:cubicBezTo>
                      <a:cubicBezTo>
                        <a:pt x="32" y="3"/>
                        <a:pt x="36" y="4"/>
                        <a:pt x="3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417">
                  <a:extLst>
                    <a:ext uri="{FF2B5EF4-FFF2-40B4-BE49-F238E27FC236}">
                      <a16:creationId xmlns:a16="http://schemas.microsoft.com/office/drawing/2014/main" id="{3A35BE73-B788-C04C-AA99-0013E27711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64753" y="5611680"/>
                  <a:ext cx="61703" cy="68133"/>
                </a:xfrm>
                <a:custGeom>
                  <a:avLst/>
                  <a:gdLst>
                    <a:gd name="T0" fmla="*/ 7 w 8"/>
                    <a:gd name="T1" fmla="*/ 6 h 8"/>
                    <a:gd name="T2" fmla="*/ 4 w 8"/>
                    <a:gd name="T3" fmla="*/ 0 h 8"/>
                    <a:gd name="T4" fmla="*/ 6 w 8"/>
                    <a:gd name="T5" fmla="*/ 2 h 8"/>
                    <a:gd name="T6" fmla="*/ 7 w 8"/>
                    <a:gd name="T7" fmla="*/ 6 h 8"/>
                    <a:gd name="T8" fmla="*/ 7 w 8"/>
                    <a:gd name="T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7" y="6"/>
                      </a:moveTo>
                      <a:cubicBezTo>
                        <a:pt x="6" y="7"/>
                        <a:pt x="0" y="1"/>
                        <a:pt x="4" y="0"/>
                      </a:cubicBezTo>
                      <a:cubicBezTo>
                        <a:pt x="5" y="0"/>
                        <a:pt x="8" y="0"/>
                        <a:pt x="6" y="2"/>
                      </a:cubicBezTo>
                      <a:cubicBezTo>
                        <a:pt x="3" y="4"/>
                        <a:pt x="7" y="4"/>
                        <a:pt x="7" y="6"/>
                      </a:cubicBezTo>
                      <a:cubicBezTo>
                        <a:pt x="6" y="8"/>
                        <a:pt x="7" y="5"/>
                        <a:pt x="7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418">
                  <a:extLst>
                    <a:ext uri="{FF2B5EF4-FFF2-40B4-BE49-F238E27FC236}">
                      <a16:creationId xmlns:a16="http://schemas.microsoft.com/office/drawing/2014/main" id="{ADEEFFF9-1E14-7C4C-8F5D-3B717A4B45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594931" y="6063070"/>
                  <a:ext cx="85847" cy="51099"/>
                </a:xfrm>
                <a:custGeom>
                  <a:avLst/>
                  <a:gdLst>
                    <a:gd name="T0" fmla="*/ 3 w 11"/>
                    <a:gd name="T1" fmla="*/ 4 h 6"/>
                    <a:gd name="T2" fmla="*/ 1 w 11"/>
                    <a:gd name="T3" fmla="*/ 1 h 6"/>
                    <a:gd name="T4" fmla="*/ 6 w 11"/>
                    <a:gd name="T5" fmla="*/ 1 h 6"/>
                    <a:gd name="T6" fmla="*/ 3 w 11"/>
                    <a:gd name="T7" fmla="*/ 4 h 6"/>
                    <a:gd name="T8" fmla="*/ 3 w 11"/>
                    <a:gd name="T9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6">
                      <a:moveTo>
                        <a:pt x="3" y="4"/>
                      </a:moveTo>
                      <a:cubicBezTo>
                        <a:pt x="1" y="3"/>
                        <a:pt x="0" y="3"/>
                        <a:pt x="1" y="1"/>
                      </a:cubicBezTo>
                      <a:cubicBezTo>
                        <a:pt x="2" y="0"/>
                        <a:pt x="4" y="1"/>
                        <a:pt x="6" y="1"/>
                      </a:cubicBezTo>
                      <a:cubicBezTo>
                        <a:pt x="11" y="2"/>
                        <a:pt x="6" y="6"/>
                        <a:pt x="3" y="4"/>
                      </a:cubicBezTo>
                      <a:cubicBezTo>
                        <a:pt x="2" y="3"/>
                        <a:pt x="4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419">
                  <a:extLst>
                    <a:ext uri="{FF2B5EF4-FFF2-40B4-BE49-F238E27FC236}">
                      <a16:creationId xmlns:a16="http://schemas.microsoft.com/office/drawing/2014/main" id="{3E131DF8-34B2-4549-8B31-9E48BF2537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428598" y="6795519"/>
                  <a:ext cx="48288" cy="42586"/>
                </a:xfrm>
                <a:custGeom>
                  <a:avLst/>
                  <a:gdLst>
                    <a:gd name="T0" fmla="*/ 5 w 6"/>
                    <a:gd name="T1" fmla="*/ 2 h 5"/>
                    <a:gd name="T2" fmla="*/ 5 w 6"/>
                    <a:gd name="T3" fmla="*/ 1 h 5"/>
                    <a:gd name="T4" fmla="*/ 2 w 6"/>
                    <a:gd name="T5" fmla="*/ 1 h 5"/>
                    <a:gd name="T6" fmla="*/ 1 w 6"/>
                    <a:gd name="T7" fmla="*/ 3 h 5"/>
                    <a:gd name="T8" fmla="*/ 0 w 6"/>
                    <a:gd name="T9" fmla="*/ 4 h 5"/>
                    <a:gd name="T10" fmla="*/ 5 w 6"/>
                    <a:gd name="T11" fmla="*/ 2 h 5"/>
                    <a:gd name="T12" fmla="*/ 5 w 6"/>
                    <a:gd name="T13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5">
                      <a:moveTo>
                        <a:pt x="5" y="2"/>
                      </a:moveTo>
                      <a:cubicBezTo>
                        <a:pt x="6" y="2"/>
                        <a:pt x="5" y="1"/>
                        <a:pt x="5" y="1"/>
                      </a:cubicBezTo>
                      <a:cubicBezTo>
                        <a:pt x="4" y="0"/>
                        <a:pt x="3" y="1"/>
                        <a:pt x="2" y="1"/>
                      </a:cubicBezTo>
                      <a:cubicBezTo>
                        <a:pt x="1" y="1"/>
                        <a:pt x="0" y="2"/>
                        <a:pt x="1" y="3"/>
                      </a:cubicBezTo>
                      <a:cubicBezTo>
                        <a:pt x="1" y="3"/>
                        <a:pt x="0" y="5"/>
                        <a:pt x="0" y="4"/>
                      </a:cubicBezTo>
                      <a:cubicBezTo>
                        <a:pt x="0" y="4"/>
                        <a:pt x="5" y="2"/>
                        <a:pt x="5" y="2"/>
                      </a:cubicBezTo>
                      <a:cubicBezTo>
                        <a:pt x="6" y="2"/>
                        <a:pt x="3" y="3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420">
                  <a:extLst>
                    <a:ext uri="{FF2B5EF4-FFF2-40B4-BE49-F238E27FC236}">
                      <a16:creationId xmlns:a16="http://schemas.microsoft.com/office/drawing/2014/main" id="{4661684E-CA6E-2F48-A899-DF93EAEBB1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82324" y="7039668"/>
                  <a:ext cx="40241" cy="22711"/>
                </a:xfrm>
                <a:custGeom>
                  <a:avLst/>
                  <a:gdLst>
                    <a:gd name="T0" fmla="*/ 3 w 5"/>
                    <a:gd name="T1" fmla="*/ 3 h 3"/>
                    <a:gd name="T2" fmla="*/ 3 w 5"/>
                    <a:gd name="T3" fmla="*/ 0 h 3"/>
                    <a:gd name="T4" fmla="*/ 3 w 5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3">
                      <a:moveTo>
                        <a:pt x="3" y="3"/>
                      </a:moveTo>
                      <a:cubicBezTo>
                        <a:pt x="1" y="3"/>
                        <a:pt x="0" y="1"/>
                        <a:pt x="3" y="0"/>
                      </a:cubicBezTo>
                      <a:cubicBezTo>
                        <a:pt x="5" y="0"/>
                        <a:pt x="4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421">
                  <a:extLst>
                    <a:ext uri="{FF2B5EF4-FFF2-40B4-BE49-F238E27FC236}">
                      <a16:creationId xmlns:a16="http://schemas.microsoft.com/office/drawing/2014/main" id="{11538195-8D68-C543-ACF2-547FE70627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090571" y="7289494"/>
                  <a:ext cx="40241" cy="39745"/>
                </a:xfrm>
                <a:custGeom>
                  <a:avLst/>
                  <a:gdLst>
                    <a:gd name="T0" fmla="*/ 5 w 5"/>
                    <a:gd name="T1" fmla="*/ 1 h 5"/>
                    <a:gd name="T2" fmla="*/ 1 w 5"/>
                    <a:gd name="T3" fmla="*/ 5 h 5"/>
                    <a:gd name="T4" fmla="*/ 4 w 5"/>
                    <a:gd name="T5" fmla="*/ 3 h 5"/>
                    <a:gd name="T6" fmla="*/ 5 w 5"/>
                    <a:gd name="T7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5" y="1"/>
                      </a:moveTo>
                      <a:cubicBezTo>
                        <a:pt x="5" y="1"/>
                        <a:pt x="0" y="5"/>
                        <a:pt x="1" y="5"/>
                      </a:cubicBezTo>
                      <a:cubicBezTo>
                        <a:pt x="2" y="5"/>
                        <a:pt x="4" y="3"/>
                        <a:pt x="4" y="3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422">
                  <a:extLst>
                    <a:ext uri="{FF2B5EF4-FFF2-40B4-BE49-F238E27FC236}">
                      <a16:creationId xmlns:a16="http://schemas.microsoft.com/office/drawing/2014/main" id="{952691F9-BA13-804C-AF1A-3CBD60D06E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066428" y="7354789"/>
                  <a:ext cx="16097" cy="8516"/>
                </a:xfrm>
                <a:custGeom>
                  <a:avLst/>
                  <a:gdLst>
                    <a:gd name="T0" fmla="*/ 1 w 2"/>
                    <a:gd name="T1" fmla="*/ 0 h 1"/>
                    <a:gd name="T2" fmla="*/ 1 w 2"/>
                    <a:gd name="T3" fmla="*/ 1 h 1"/>
                    <a:gd name="T4" fmla="*/ 1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1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1" y="1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423">
                  <a:extLst>
                    <a:ext uri="{FF2B5EF4-FFF2-40B4-BE49-F238E27FC236}">
                      <a16:creationId xmlns:a16="http://schemas.microsoft.com/office/drawing/2014/main" id="{4944331B-001C-8644-BC92-61C7D78FDB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56435" y="7488219"/>
                  <a:ext cx="24144" cy="8516"/>
                </a:xfrm>
                <a:custGeom>
                  <a:avLst/>
                  <a:gdLst>
                    <a:gd name="T0" fmla="*/ 2 w 3"/>
                    <a:gd name="T1" fmla="*/ 0 h 1"/>
                    <a:gd name="T2" fmla="*/ 1 w 3"/>
                    <a:gd name="T3" fmla="*/ 1 h 1"/>
                    <a:gd name="T4" fmla="*/ 2 w 3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1">
                      <a:moveTo>
                        <a:pt x="2" y="0"/>
                      </a:moveTo>
                      <a:cubicBezTo>
                        <a:pt x="2" y="0"/>
                        <a:pt x="0" y="1"/>
                        <a:pt x="1" y="1"/>
                      </a:cubicBezTo>
                      <a:cubicBezTo>
                        <a:pt x="1" y="1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424">
                  <a:extLst>
                    <a:ext uri="{FF2B5EF4-FFF2-40B4-BE49-F238E27FC236}">
                      <a16:creationId xmlns:a16="http://schemas.microsoft.com/office/drawing/2014/main" id="{26437378-EB86-3649-AF6C-9DBE501FB4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62537" y="7530804"/>
                  <a:ext cx="56338" cy="34068"/>
                </a:xfrm>
                <a:custGeom>
                  <a:avLst/>
                  <a:gdLst>
                    <a:gd name="T0" fmla="*/ 6 w 7"/>
                    <a:gd name="T1" fmla="*/ 0 h 4"/>
                    <a:gd name="T2" fmla="*/ 1 w 7"/>
                    <a:gd name="T3" fmla="*/ 3 h 4"/>
                    <a:gd name="T4" fmla="*/ 6 w 7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6" y="0"/>
                      </a:moveTo>
                      <a:cubicBezTo>
                        <a:pt x="5" y="0"/>
                        <a:pt x="0" y="2"/>
                        <a:pt x="1" y="3"/>
                      </a:cubicBezTo>
                      <a:cubicBezTo>
                        <a:pt x="2" y="4"/>
                        <a:pt x="7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425">
                  <a:extLst>
                    <a:ext uri="{FF2B5EF4-FFF2-40B4-BE49-F238E27FC236}">
                      <a16:creationId xmlns:a16="http://schemas.microsoft.com/office/drawing/2014/main" id="{324E601E-3F31-1141-BC0D-BC67C321A3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00835" y="7564871"/>
                  <a:ext cx="45606" cy="31230"/>
                </a:xfrm>
                <a:custGeom>
                  <a:avLst/>
                  <a:gdLst>
                    <a:gd name="T0" fmla="*/ 5 w 6"/>
                    <a:gd name="T1" fmla="*/ 0 h 4"/>
                    <a:gd name="T2" fmla="*/ 1 w 6"/>
                    <a:gd name="T3" fmla="*/ 3 h 4"/>
                    <a:gd name="T4" fmla="*/ 5 w 6"/>
                    <a:gd name="T5" fmla="*/ 0 h 4"/>
                    <a:gd name="T6" fmla="*/ 5 w 6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5" y="0"/>
                      </a:moveTo>
                      <a:cubicBezTo>
                        <a:pt x="5" y="0"/>
                        <a:pt x="0" y="2"/>
                        <a:pt x="1" y="3"/>
                      </a:cubicBezTo>
                      <a:cubicBezTo>
                        <a:pt x="2" y="4"/>
                        <a:pt x="5" y="0"/>
                        <a:pt x="5" y="0"/>
                      </a:cubicBezTo>
                      <a:cubicBezTo>
                        <a:pt x="5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426">
                  <a:extLst>
                    <a:ext uri="{FF2B5EF4-FFF2-40B4-BE49-F238E27FC236}">
                      <a16:creationId xmlns:a16="http://schemas.microsoft.com/office/drawing/2014/main" id="{AE198DA5-2D9E-1042-A399-1CBFD47B4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60594" y="7590421"/>
                  <a:ext cx="40241" cy="39745"/>
                </a:xfrm>
                <a:custGeom>
                  <a:avLst/>
                  <a:gdLst>
                    <a:gd name="T0" fmla="*/ 4 w 5"/>
                    <a:gd name="T1" fmla="*/ 0 h 5"/>
                    <a:gd name="T2" fmla="*/ 0 w 5"/>
                    <a:gd name="T3" fmla="*/ 4 h 5"/>
                    <a:gd name="T4" fmla="*/ 4 w 5"/>
                    <a:gd name="T5" fmla="*/ 0 h 5"/>
                    <a:gd name="T6" fmla="*/ 4 w 5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4" y="0"/>
                      </a:moveTo>
                      <a:cubicBezTo>
                        <a:pt x="4" y="0"/>
                        <a:pt x="0" y="4"/>
                        <a:pt x="0" y="4"/>
                      </a:cubicBezTo>
                      <a:cubicBezTo>
                        <a:pt x="2" y="5"/>
                        <a:pt x="4" y="0"/>
                        <a:pt x="4" y="0"/>
                      </a:cubicBezTo>
                      <a:cubicBezTo>
                        <a:pt x="4" y="0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427">
                  <a:extLst>
                    <a:ext uri="{FF2B5EF4-FFF2-40B4-BE49-F238E27FC236}">
                      <a16:creationId xmlns:a16="http://schemas.microsoft.com/office/drawing/2014/main" id="{B1914215-74F4-AC40-96D0-D22BE20859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52544" y="7647199"/>
                  <a:ext cx="8048" cy="8516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1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428">
                  <a:extLst>
                    <a:ext uri="{FF2B5EF4-FFF2-40B4-BE49-F238E27FC236}">
                      <a16:creationId xmlns:a16="http://schemas.microsoft.com/office/drawing/2014/main" id="{71228FC2-6270-E64C-AD93-020A29F41E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12303" y="7613132"/>
                  <a:ext cx="40241" cy="34068"/>
                </a:xfrm>
                <a:custGeom>
                  <a:avLst/>
                  <a:gdLst>
                    <a:gd name="T0" fmla="*/ 4 w 5"/>
                    <a:gd name="T1" fmla="*/ 1 h 4"/>
                    <a:gd name="T2" fmla="*/ 0 w 5"/>
                    <a:gd name="T3" fmla="*/ 4 h 4"/>
                    <a:gd name="T4" fmla="*/ 4 w 5"/>
                    <a:gd name="T5" fmla="*/ 1 h 4"/>
                    <a:gd name="T6" fmla="*/ 4 w 5"/>
                    <a:gd name="T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2" y="2"/>
                        <a:pt x="0" y="3"/>
                        <a:pt x="0" y="4"/>
                      </a:cubicBezTo>
                      <a:cubicBezTo>
                        <a:pt x="0" y="4"/>
                        <a:pt x="4" y="1"/>
                        <a:pt x="4" y="1"/>
                      </a:cubicBezTo>
                      <a:cubicBezTo>
                        <a:pt x="3" y="1"/>
                        <a:pt x="5" y="0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429">
                  <a:extLst>
                    <a:ext uri="{FF2B5EF4-FFF2-40B4-BE49-F238E27FC236}">
                      <a16:creationId xmlns:a16="http://schemas.microsoft.com/office/drawing/2014/main" id="{298A8168-BC66-2C48-AA19-9660EFD586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22565" y="7922577"/>
                  <a:ext cx="16097" cy="25550"/>
                </a:xfrm>
                <a:custGeom>
                  <a:avLst/>
                  <a:gdLst>
                    <a:gd name="T0" fmla="*/ 1 w 2"/>
                    <a:gd name="T1" fmla="*/ 0 h 3"/>
                    <a:gd name="T2" fmla="*/ 1 w 2"/>
                    <a:gd name="T3" fmla="*/ 3 h 3"/>
                    <a:gd name="T4" fmla="*/ 1 w 2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1" y="0"/>
                      </a:moveTo>
                      <a:cubicBezTo>
                        <a:pt x="1" y="0"/>
                        <a:pt x="0" y="3"/>
                        <a:pt x="1" y="3"/>
                      </a:cubicBezTo>
                      <a:cubicBezTo>
                        <a:pt x="2" y="3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555" name="Group 554">
                  <a:extLst>
                    <a:ext uri="{FF2B5EF4-FFF2-40B4-BE49-F238E27FC236}">
                      <a16:creationId xmlns:a16="http://schemas.microsoft.com/office/drawing/2014/main" id="{88DFABF6-4C82-A044-831B-C7D2D71A7E1B}"/>
                    </a:ext>
                  </a:extLst>
                </p:cNvPr>
                <p:cNvGrpSpPr/>
                <p:nvPr/>
              </p:nvGrpSpPr>
              <p:grpSpPr>
                <a:xfrm>
                  <a:off x="13132831" y="7564871"/>
                  <a:ext cx="587520" cy="590499"/>
                  <a:chOff x="5961121" y="2686387"/>
                  <a:chExt cx="288233" cy="273757"/>
                </a:xfrm>
                <a:grpFill/>
              </p:grpSpPr>
              <p:sp>
                <p:nvSpPr>
                  <p:cNvPr id="652" name="Freeform 651">
                    <a:extLst>
                      <a:ext uri="{FF2B5EF4-FFF2-40B4-BE49-F238E27FC236}">
                        <a16:creationId xmlns:a16="http://schemas.microsoft.com/office/drawing/2014/main" id="{C092D9DA-0F92-CE4F-B4C9-C636A06F69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0902" y="2686387"/>
                    <a:ext cx="118452" cy="100026"/>
                  </a:xfrm>
                  <a:custGeom>
                    <a:avLst/>
                    <a:gdLst>
                      <a:gd name="T0" fmla="*/ 28 w 31"/>
                      <a:gd name="T1" fmla="*/ 10 h 26"/>
                      <a:gd name="T2" fmla="*/ 29 w 31"/>
                      <a:gd name="T3" fmla="*/ 7 h 26"/>
                      <a:gd name="T4" fmla="*/ 27 w 31"/>
                      <a:gd name="T5" fmla="*/ 10 h 26"/>
                      <a:gd name="T6" fmla="*/ 20 w 31"/>
                      <a:gd name="T7" fmla="*/ 8 h 26"/>
                      <a:gd name="T8" fmla="*/ 11 w 31"/>
                      <a:gd name="T9" fmla="*/ 1 h 26"/>
                      <a:gd name="T10" fmla="*/ 11 w 31"/>
                      <a:gd name="T11" fmla="*/ 5 h 26"/>
                      <a:gd name="T12" fmla="*/ 9 w 31"/>
                      <a:gd name="T13" fmla="*/ 11 h 26"/>
                      <a:gd name="T14" fmla="*/ 7 w 31"/>
                      <a:gd name="T15" fmla="*/ 14 h 26"/>
                      <a:gd name="T16" fmla="*/ 4 w 31"/>
                      <a:gd name="T17" fmla="*/ 14 h 26"/>
                      <a:gd name="T18" fmla="*/ 5 w 31"/>
                      <a:gd name="T19" fmla="*/ 16 h 26"/>
                      <a:gd name="T20" fmla="*/ 1 w 31"/>
                      <a:gd name="T21" fmla="*/ 18 h 26"/>
                      <a:gd name="T22" fmla="*/ 2 w 31"/>
                      <a:gd name="T23" fmla="*/ 23 h 26"/>
                      <a:gd name="T24" fmla="*/ 4 w 31"/>
                      <a:gd name="T25" fmla="*/ 25 h 26"/>
                      <a:gd name="T26" fmla="*/ 6 w 31"/>
                      <a:gd name="T27" fmla="*/ 23 h 26"/>
                      <a:gd name="T28" fmla="*/ 7 w 31"/>
                      <a:gd name="T29" fmla="*/ 23 h 26"/>
                      <a:gd name="T30" fmla="*/ 4 w 31"/>
                      <a:gd name="T31" fmla="*/ 20 h 26"/>
                      <a:gd name="T32" fmla="*/ 7 w 31"/>
                      <a:gd name="T33" fmla="*/ 19 h 26"/>
                      <a:gd name="T34" fmla="*/ 12 w 31"/>
                      <a:gd name="T35" fmla="*/ 18 h 26"/>
                      <a:gd name="T36" fmla="*/ 17 w 31"/>
                      <a:gd name="T37" fmla="*/ 21 h 26"/>
                      <a:gd name="T38" fmla="*/ 21 w 31"/>
                      <a:gd name="T39" fmla="*/ 16 h 26"/>
                      <a:gd name="T40" fmla="*/ 31 w 31"/>
                      <a:gd name="T41" fmla="*/ 14 h 26"/>
                      <a:gd name="T42" fmla="*/ 29 w 31"/>
                      <a:gd name="T43" fmla="*/ 12 h 26"/>
                      <a:gd name="T44" fmla="*/ 28 w 31"/>
                      <a:gd name="T45" fmla="*/ 10 h 26"/>
                      <a:gd name="T46" fmla="*/ 28 w 31"/>
                      <a:gd name="T47" fmla="*/ 1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31" h="26">
                        <a:moveTo>
                          <a:pt x="28" y="10"/>
                        </a:moveTo>
                        <a:cubicBezTo>
                          <a:pt x="28" y="10"/>
                          <a:pt x="29" y="8"/>
                          <a:pt x="29" y="7"/>
                        </a:cubicBezTo>
                        <a:cubicBezTo>
                          <a:pt x="29" y="8"/>
                          <a:pt x="27" y="10"/>
                          <a:pt x="27" y="10"/>
                        </a:cubicBezTo>
                        <a:cubicBezTo>
                          <a:pt x="25" y="10"/>
                          <a:pt x="21" y="9"/>
                          <a:pt x="20" y="8"/>
                        </a:cubicBezTo>
                        <a:cubicBezTo>
                          <a:pt x="17" y="7"/>
                          <a:pt x="15" y="2"/>
                          <a:pt x="11" y="1"/>
                        </a:cubicBezTo>
                        <a:cubicBezTo>
                          <a:pt x="9" y="0"/>
                          <a:pt x="10" y="4"/>
                          <a:pt x="11" y="5"/>
                        </a:cubicBezTo>
                        <a:cubicBezTo>
                          <a:pt x="11" y="7"/>
                          <a:pt x="10" y="9"/>
                          <a:pt x="9" y="11"/>
                        </a:cubicBezTo>
                        <a:cubicBezTo>
                          <a:pt x="8" y="12"/>
                          <a:pt x="10" y="15"/>
                          <a:pt x="7" y="14"/>
                        </a:cubicBezTo>
                        <a:cubicBezTo>
                          <a:pt x="7" y="14"/>
                          <a:pt x="5" y="13"/>
                          <a:pt x="4" y="14"/>
                        </a:cubicBezTo>
                        <a:cubicBezTo>
                          <a:pt x="4" y="15"/>
                          <a:pt x="5" y="16"/>
                          <a:pt x="5" y="16"/>
                        </a:cubicBezTo>
                        <a:cubicBezTo>
                          <a:pt x="5" y="16"/>
                          <a:pt x="2" y="18"/>
                          <a:pt x="1" y="18"/>
                        </a:cubicBezTo>
                        <a:cubicBezTo>
                          <a:pt x="0" y="20"/>
                          <a:pt x="3" y="21"/>
                          <a:pt x="2" y="23"/>
                        </a:cubicBezTo>
                        <a:cubicBezTo>
                          <a:pt x="1" y="24"/>
                          <a:pt x="3" y="26"/>
                          <a:pt x="4" y="25"/>
                        </a:cubicBezTo>
                        <a:cubicBezTo>
                          <a:pt x="5" y="24"/>
                          <a:pt x="5" y="23"/>
                          <a:pt x="6" y="23"/>
                        </a:cubicBezTo>
                        <a:cubicBezTo>
                          <a:pt x="6" y="23"/>
                          <a:pt x="7" y="24"/>
                          <a:pt x="7" y="23"/>
                        </a:cubicBezTo>
                        <a:cubicBezTo>
                          <a:pt x="7" y="22"/>
                          <a:pt x="5" y="21"/>
                          <a:pt x="4" y="20"/>
                        </a:cubicBezTo>
                        <a:cubicBezTo>
                          <a:pt x="3" y="18"/>
                          <a:pt x="7" y="19"/>
                          <a:pt x="7" y="19"/>
                        </a:cubicBezTo>
                        <a:cubicBezTo>
                          <a:pt x="9" y="19"/>
                          <a:pt x="10" y="17"/>
                          <a:pt x="12" y="18"/>
                        </a:cubicBezTo>
                        <a:cubicBezTo>
                          <a:pt x="14" y="19"/>
                          <a:pt x="15" y="20"/>
                          <a:pt x="17" y="21"/>
                        </a:cubicBezTo>
                        <a:cubicBezTo>
                          <a:pt x="20" y="23"/>
                          <a:pt x="19" y="17"/>
                          <a:pt x="21" y="16"/>
                        </a:cubicBezTo>
                        <a:cubicBezTo>
                          <a:pt x="21" y="16"/>
                          <a:pt x="31" y="16"/>
                          <a:pt x="31" y="14"/>
                        </a:cubicBezTo>
                        <a:cubicBezTo>
                          <a:pt x="30" y="13"/>
                          <a:pt x="27" y="15"/>
                          <a:pt x="29" y="12"/>
                        </a:cubicBezTo>
                        <a:cubicBezTo>
                          <a:pt x="30" y="11"/>
                          <a:pt x="27" y="12"/>
                          <a:pt x="28" y="10"/>
                        </a:cubicBezTo>
                        <a:cubicBezTo>
                          <a:pt x="29" y="7"/>
                          <a:pt x="28" y="11"/>
                          <a:pt x="28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3" name="Freeform 652">
                    <a:extLst>
                      <a:ext uri="{FF2B5EF4-FFF2-40B4-BE49-F238E27FC236}">
                        <a16:creationId xmlns:a16="http://schemas.microsoft.com/office/drawing/2014/main" id="{9CC8582E-7309-FC4E-BEA7-EEB5B4391D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121" y="2778517"/>
                    <a:ext cx="215847" cy="181627"/>
                  </a:xfrm>
                  <a:custGeom>
                    <a:avLst/>
                    <a:gdLst>
                      <a:gd name="T0" fmla="*/ 52 w 56"/>
                      <a:gd name="T1" fmla="*/ 1 h 47"/>
                      <a:gd name="T2" fmla="*/ 51 w 56"/>
                      <a:gd name="T3" fmla="*/ 1 h 47"/>
                      <a:gd name="T4" fmla="*/ 52 w 56"/>
                      <a:gd name="T5" fmla="*/ 3 h 47"/>
                      <a:gd name="T6" fmla="*/ 49 w 56"/>
                      <a:gd name="T7" fmla="*/ 3 h 47"/>
                      <a:gd name="T8" fmla="*/ 47 w 56"/>
                      <a:gd name="T9" fmla="*/ 5 h 47"/>
                      <a:gd name="T10" fmla="*/ 45 w 56"/>
                      <a:gd name="T11" fmla="*/ 6 h 47"/>
                      <a:gd name="T12" fmla="*/ 46 w 56"/>
                      <a:gd name="T13" fmla="*/ 7 h 47"/>
                      <a:gd name="T14" fmla="*/ 46 w 56"/>
                      <a:gd name="T15" fmla="*/ 10 h 47"/>
                      <a:gd name="T16" fmla="*/ 46 w 56"/>
                      <a:gd name="T17" fmla="*/ 13 h 47"/>
                      <a:gd name="T18" fmla="*/ 41 w 56"/>
                      <a:gd name="T19" fmla="*/ 22 h 47"/>
                      <a:gd name="T20" fmla="*/ 36 w 56"/>
                      <a:gd name="T21" fmla="*/ 27 h 47"/>
                      <a:gd name="T22" fmla="*/ 31 w 56"/>
                      <a:gd name="T23" fmla="*/ 27 h 47"/>
                      <a:gd name="T24" fmla="*/ 32 w 56"/>
                      <a:gd name="T25" fmla="*/ 24 h 47"/>
                      <a:gd name="T26" fmla="*/ 30 w 56"/>
                      <a:gd name="T27" fmla="*/ 25 h 47"/>
                      <a:gd name="T28" fmla="*/ 29 w 56"/>
                      <a:gd name="T29" fmla="*/ 27 h 47"/>
                      <a:gd name="T30" fmla="*/ 25 w 56"/>
                      <a:gd name="T31" fmla="*/ 33 h 47"/>
                      <a:gd name="T32" fmla="*/ 25 w 56"/>
                      <a:gd name="T33" fmla="*/ 34 h 47"/>
                      <a:gd name="T34" fmla="*/ 23 w 56"/>
                      <a:gd name="T35" fmla="*/ 36 h 47"/>
                      <a:gd name="T36" fmla="*/ 21 w 56"/>
                      <a:gd name="T37" fmla="*/ 35 h 47"/>
                      <a:gd name="T38" fmla="*/ 17 w 56"/>
                      <a:gd name="T39" fmla="*/ 35 h 47"/>
                      <a:gd name="T40" fmla="*/ 9 w 56"/>
                      <a:gd name="T41" fmla="*/ 36 h 47"/>
                      <a:gd name="T42" fmla="*/ 2 w 56"/>
                      <a:gd name="T43" fmla="*/ 42 h 47"/>
                      <a:gd name="T44" fmla="*/ 1 w 56"/>
                      <a:gd name="T45" fmla="*/ 44 h 47"/>
                      <a:gd name="T46" fmla="*/ 3 w 56"/>
                      <a:gd name="T47" fmla="*/ 43 h 47"/>
                      <a:gd name="T48" fmla="*/ 5 w 56"/>
                      <a:gd name="T49" fmla="*/ 44 h 47"/>
                      <a:gd name="T50" fmla="*/ 22 w 56"/>
                      <a:gd name="T51" fmla="*/ 40 h 47"/>
                      <a:gd name="T52" fmla="*/ 21 w 56"/>
                      <a:gd name="T53" fmla="*/ 43 h 47"/>
                      <a:gd name="T54" fmla="*/ 24 w 56"/>
                      <a:gd name="T55" fmla="*/ 47 h 47"/>
                      <a:gd name="T56" fmla="*/ 27 w 56"/>
                      <a:gd name="T57" fmla="*/ 44 h 47"/>
                      <a:gd name="T58" fmla="*/ 30 w 56"/>
                      <a:gd name="T59" fmla="*/ 43 h 47"/>
                      <a:gd name="T60" fmla="*/ 31 w 56"/>
                      <a:gd name="T61" fmla="*/ 40 h 47"/>
                      <a:gd name="T62" fmla="*/ 38 w 56"/>
                      <a:gd name="T63" fmla="*/ 39 h 47"/>
                      <a:gd name="T64" fmla="*/ 41 w 56"/>
                      <a:gd name="T65" fmla="*/ 40 h 47"/>
                      <a:gd name="T66" fmla="*/ 43 w 56"/>
                      <a:gd name="T67" fmla="*/ 37 h 47"/>
                      <a:gd name="T68" fmla="*/ 45 w 56"/>
                      <a:gd name="T69" fmla="*/ 35 h 47"/>
                      <a:gd name="T70" fmla="*/ 46 w 56"/>
                      <a:gd name="T71" fmla="*/ 38 h 47"/>
                      <a:gd name="T72" fmla="*/ 48 w 56"/>
                      <a:gd name="T73" fmla="*/ 37 h 47"/>
                      <a:gd name="T74" fmla="*/ 49 w 56"/>
                      <a:gd name="T75" fmla="*/ 35 h 47"/>
                      <a:gd name="T76" fmla="*/ 49 w 56"/>
                      <a:gd name="T77" fmla="*/ 32 h 47"/>
                      <a:gd name="T78" fmla="*/ 51 w 56"/>
                      <a:gd name="T79" fmla="*/ 26 h 47"/>
                      <a:gd name="T80" fmla="*/ 51 w 56"/>
                      <a:gd name="T81" fmla="*/ 19 h 47"/>
                      <a:gd name="T82" fmla="*/ 53 w 56"/>
                      <a:gd name="T83" fmla="*/ 19 h 47"/>
                      <a:gd name="T84" fmla="*/ 55 w 56"/>
                      <a:gd name="T85" fmla="*/ 17 h 47"/>
                      <a:gd name="T86" fmla="*/ 55 w 56"/>
                      <a:gd name="T87" fmla="*/ 9 h 47"/>
                      <a:gd name="T88" fmla="*/ 52 w 56"/>
                      <a:gd name="T89" fmla="*/ 1 h 47"/>
                      <a:gd name="T90" fmla="*/ 52 w 56"/>
                      <a:gd name="T91" fmla="*/ 1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56" h="47">
                        <a:moveTo>
                          <a:pt x="52" y="1"/>
                        </a:moveTo>
                        <a:cubicBezTo>
                          <a:pt x="51" y="1"/>
                          <a:pt x="51" y="0"/>
                          <a:pt x="51" y="1"/>
                        </a:cubicBezTo>
                        <a:cubicBezTo>
                          <a:pt x="49" y="2"/>
                          <a:pt x="51" y="2"/>
                          <a:pt x="52" y="3"/>
                        </a:cubicBezTo>
                        <a:cubicBezTo>
                          <a:pt x="53" y="4"/>
                          <a:pt x="50" y="5"/>
                          <a:pt x="49" y="3"/>
                        </a:cubicBezTo>
                        <a:cubicBezTo>
                          <a:pt x="48" y="1"/>
                          <a:pt x="47" y="4"/>
                          <a:pt x="47" y="5"/>
                        </a:cubicBezTo>
                        <a:cubicBezTo>
                          <a:pt x="46" y="5"/>
                          <a:pt x="45" y="6"/>
                          <a:pt x="45" y="6"/>
                        </a:cubicBezTo>
                        <a:cubicBezTo>
                          <a:pt x="45" y="8"/>
                          <a:pt x="46" y="7"/>
                          <a:pt x="46" y="7"/>
                        </a:cubicBezTo>
                        <a:cubicBezTo>
                          <a:pt x="46" y="8"/>
                          <a:pt x="46" y="9"/>
                          <a:pt x="46" y="10"/>
                        </a:cubicBezTo>
                        <a:cubicBezTo>
                          <a:pt x="46" y="11"/>
                          <a:pt x="47" y="11"/>
                          <a:pt x="46" y="13"/>
                        </a:cubicBezTo>
                        <a:cubicBezTo>
                          <a:pt x="44" y="16"/>
                          <a:pt x="43" y="19"/>
                          <a:pt x="41" y="22"/>
                        </a:cubicBezTo>
                        <a:cubicBezTo>
                          <a:pt x="40" y="23"/>
                          <a:pt x="37" y="27"/>
                          <a:pt x="36" y="27"/>
                        </a:cubicBezTo>
                        <a:cubicBezTo>
                          <a:pt x="34" y="27"/>
                          <a:pt x="32" y="28"/>
                          <a:pt x="31" y="27"/>
                        </a:cubicBezTo>
                        <a:cubicBezTo>
                          <a:pt x="30" y="26"/>
                          <a:pt x="32" y="25"/>
                          <a:pt x="32" y="24"/>
                        </a:cubicBezTo>
                        <a:cubicBezTo>
                          <a:pt x="33" y="23"/>
                          <a:pt x="30" y="25"/>
                          <a:pt x="30" y="25"/>
                        </a:cubicBezTo>
                        <a:cubicBezTo>
                          <a:pt x="29" y="26"/>
                          <a:pt x="29" y="26"/>
                          <a:pt x="29" y="27"/>
                        </a:cubicBezTo>
                        <a:cubicBezTo>
                          <a:pt x="29" y="30"/>
                          <a:pt x="26" y="31"/>
                          <a:pt x="25" y="33"/>
                        </a:cubicBezTo>
                        <a:cubicBezTo>
                          <a:pt x="25" y="33"/>
                          <a:pt x="25" y="34"/>
                          <a:pt x="25" y="34"/>
                        </a:cubicBezTo>
                        <a:cubicBezTo>
                          <a:pt x="25" y="35"/>
                          <a:pt x="23" y="36"/>
                          <a:pt x="23" y="36"/>
                        </a:cubicBezTo>
                        <a:cubicBezTo>
                          <a:pt x="22" y="36"/>
                          <a:pt x="23" y="35"/>
                          <a:pt x="21" y="35"/>
                        </a:cubicBezTo>
                        <a:cubicBezTo>
                          <a:pt x="20" y="35"/>
                          <a:pt x="19" y="35"/>
                          <a:pt x="17" y="35"/>
                        </a:cubicBezTo>
                        <a:cubicBezTo>
                          <a:pt x="14" y="36"/>
                          <a:pt x="12" y="35"/>
                          <a:pt x="9" y="36"/>
                        </a:cubicBezTo>
                        <a:cubicBezTo>
                          <a:pt x="7" y="38"/>
                          <a:pt x="4" y="40"/>
                          <a:pt x="2" y="42"/>
                        </a:cubicBezTo>
                        <a:cubicBezTo>
                          <a:pt x="0" y="42"/>
                          <a:pt x="0" y="45"/>
                          <a:pt x="1" y="44"/>
                        </a:cubicBezTo>
                        <a:cubicBezTo>
                          <a:pt x="2" y="44"/>
                          <a:pt x="2" y="43"/>
                          <a:pt x="3" y="43"/>
                        </a:cubicBezTo>
                        <a:cubicBezTo>
                          <a:pt x="4" y="44"/>
                          <a:pt x="5" y="45"/>
                          <a:pt x="5" y="44"/>
                        </a:cubicBezTo>
                        <a:cubicBezTo>
                          <a:pt x="10" y="43"/>
                          <a:pt x="17" y="39"/>
                          <a:pt x="22" y="40"/>
                        </a:cubicBezTo>
                        <a:cubicBezTo>
                          <a:pt x="23" y="41"/>
                          <a:pt x="21" y="43"/>
                          <a:pt x="21" y="43"/>
                        </a:cubicBezTo>
                        <a:cubicBezTo>
                          <a:pt x="22" y="44"/>
                          <a:pt x="23" y="47"/>
                          <a:pt x="24" y="47"/>
                        </a:cubicBezTo>
                        <a:cubicBezTo>
                          <a:pt x="25" y="46"/>
                          <a:pt x="26" y="45"/>
                          <a:pt x="27" y="44"/>
                        </a:cubicBezTo>
                        <a:cubicBezTo>
                          <a:pt x="28" y="42"/>
                          <a:pt x="28" y="43"/>
                          <a:pt x="30" y="43"/>
                        </a:cubicBezTo>
                        <a:cubicBezTo>
                          <a:pt x="29" y="43"/>
                          <a:pt x="28" y="35"/>
                          <a:pt x="31" y="40"/>
                        </a:cubicBezTo>
                        <a:cubicBezTo>
                          <a:pt x="32" y="42"/>
                          <a:pt x="37" y="40"/>
                          <a:pt x="38" y="39"/>
                        </a:cubicBezTo>
                        <a:cubicBezTo>
                          <a:pt x="40" y="36"/>
                          <a:pt x="40" y="42"/>
                          <a:pt x="41" y="40"/>
                        </a:cubicBezTo>
                        <a:cubicBezTo>
                          <a:pt x="41" y="39"/>
                          <a:pt x="42" y="37"/>
                          <a:pt x="43" y="37"/>
                        </a:cubicBezTo>
                        <a:cubicBezTo>
                          <a:pt x="44" y="36"/>
                          <a:pt x="44" y="37"/>
                          <a:pt x="45" y="35"/>
                        </a:cubicBezTo>
                        <a:cubicBezTo>
                          <a:pt x="45" y="35"/>
                          <a:pt x="45" y="39"/>
                          <a:pt x="46" y="38"/>
                        </a:cubicBezTo>
                        <a:cubicBezTo>
                          <a:pt x="46" y="38"/>
                          <a:pt x="47" y="38"/>
                          <a:pt x="48" y="37"/>
                        </a:cubicBezTo>
                        <a:cubicBezTo>
                          <a:pt x="49" y="37"/>
                          <a:pt x="48" y="36"/>
                          <a:pt x="49" y="35"/>
                        </a:cubicBezTo>
                        <a:cubicBezTo>
                          <a:pt x="51" y="34"/>
                          <a:pt x="51" y="34"/>
                          <a:pt x="49" y="32"/>
                        </a:cubicBezTo>
                        <a:cubicBezTo>
                          <a:pt x="48" y="31"/>
                          <a:pt x="51" y="28"/>
                          <a:pt x="51" y="26"/>
                        </a:cubicBezTo>
                        <a:cubicBezTo>
                          <a:pt x="52" y="24"/>
                          <a:pt x="50" y="21"/>
                          <a:pt x="51" y="19"/>
                        </a:cubicBezTo>
                        <a:cubicBezTo>
                          <a:pt x="52" y="18"/>
                          <a:pt x="52" y="19"/>
                          <a:pt x="53" y="19"/>
                        </a:cubicBezTo>
                        <a:cubicBezTo>
                          <a:pt x="54" y="19"/>
                          <a:pt x="55" y="17"/>
                          <a:pt x="55" y="17"/>
                        </a:cubicBezTo>
                        <a:cubicBezTo>
                          <a:pt x="56" y="14"/>
                          <a:pt x="56" y="11"/>
                          <a:pt x="55" y="9"/>
                        </a:cubicBezTo>
                        <a:cubicBezTo>
                          <a:pt x="55" y="8"/>
                          <a:pt x="52" y="1"/>
                          <a:pt x="52" y="1"/>
                        </a:cubicBezTo>
                        <a:cubicBezTo>
                          <a:pt x="52" y="1"/>
                          <a:pt x="52" y="1"/>
                          <a:pt x="52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  <p:sp>
              <p:nvSpPr>
                <p:cNvPr id="556" name="Freeform 432">
                  <a:extLst>
                    <a:ext uri="{FF2B5EF4-FFF2-40B4-BE49-F238E27FC236}">
                      <a16:creationId xmlns:a16="http://schemas.microsoft.com/office/drawing/2014/main" id="{33767441-42D8-8848-B1C9-C75CE6A49C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0378" y="8107108"/>
                  <a:ext cx="16097" cy="22711"/>
                </a:xfrm>
                <a:custGeom>
                  <a:avLst/>
                  <a:gdLst>
                    <a:gd name="T0" fmla="*/ 2 w 2"/>
                    <a:gd name="T1" fmla="*/ 0 h 3"/>
                    <a:gd name="T2" fmla="*/ 0 w 2"/>
                    <a:gd name="T3" fmla="*/ 1 h 3"/>
                    <a:gd name="T4" fmla="*/ 2 w 2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2" y="0"/>
                      </a:move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3"/>
                        <a:pt x="2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433">
                  <a:extLst>
                    <a:ext uri="{FF2B5EF4-FFF2-40B4-BE49-F238E27FC236}">
                      <a16:creationId xmlns:a16="http://schemas.microsoft.com/office/drawing/2014/main" id="{D9400EF5-FC70-6742-A133-3CA120E118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86482" y="8107108"/>
                  <a:ext cx="101944" cy="82329"/>
                </a:xfrm>
                <a:custGeom>
                  <a:avLst/>
                  <a:gdLst>
                    <a:gd name="T0" fmla="*/ 11 w 13"/>
                    <a:gd name="T1" fmla="*/ 2 h 10"/>
                    <a:gd name="T2" fmla="*/ 7 w 13"/>
                    <a:gd name="T3" fmla="*/ 2 h 10"/>
                    <a:gd name="T4" fmla="*/ 5 w 13"/>
                    <a:gd name="T5" fmla="*/ 3 h 10"/>
                    <a:gd name="T6" fmla="*/ 3 w 13"/>
                    <a:gd name="T7" fmla="*/ 4 h 10"/>
                    <a:gd name="T8" fmla="*/ 0 w 13"/>
                    <a:gd name="T9" fmla="*/ 6 h 10"/>
                    <a:gd name="T10" fmla="*/ 3 w 13"/>
                    <a:gd name="T11" fmla="*/ 9 h 10"/>
                    <a:gd name="T12" fmla="*/ 6 w 13"/>
                    <a:gd name="T13" fmla="*/ 6 h 10"/>
                    <a:gd name="T14" fmla="*/ 10 w 13"/>
                    <a:gd name="T15" fmla="*/ 6 h 10"/>
                    <a:gd name="T16" fmla="*/ 11 w 13"/>
                    <a:gd name="T17" fmla="*/ 2 h 10"/>
                    <a:gd name="T18" fmla="*/ 11 w 13"/>
                    <a:gd name="T19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" h="10">
                      <a:moveTo>
                        <a:pt x="11" y="2"/>
                      </a:moveTo>
                      <a:cubicBezTo>
                        <a:pt x="9" y="2"/>
                        <a:pt x="9" y="0"/>
                        <a:pt x="7" y="2"/>
                      </a:cubicBezTo>
                      <a:cubicBezTo>
                        <a:pt x="6" y="2"/>
                        <a:pt x="5" y="4"/>
                        <a:pt x="5" y="3"/>
                      </a:cubicBezTo>
                      <a:cubicBezTo>
                        <a:pt x="4" y="2"/>
                        <a:pt x="3" y="4"/>
                        <a:pt x="3" y="4"/>
                      </a:cubicBezTo>
                      <a:cubicBezTo>
                        <a:pt x="2" y="6"/>
                        <a:pt x="1" y="5"/>
                        <a:pt x="0" y="6"/>
                      </a:cubicBezTo>
                      <a:cubicBezTo>
                        <a:pt x="0" y="5"/>
                        <a:pt x="2" y="9"/>
                        <a:pt x="3" y="9"/>
                      </a:cubicBezTo>
                      <a:cubicBezTo>
                        <a:pt x="3" y="10"/>
                        <a:pt x="5" y="6"/>
                        <a:pt x="6" y="6"/>
                      </a:cubicBezTo>
                      <a:cubicBezTo>
                        <a:pt x="7" y="6"/>
                        <a:pt x="9" y="7"/>
                        <a:pt x="10" y="6"/>
                      </a:cubicBezTo>
                      <a:cubicBezTo>
                        <a:pt x="11" y="6"/>
                        <a:pt x="13" y="3"/>
                        <a:pt x="11" y="2"/>
                      </a:cubicBezTo>
                      <a:cubicBezTo>
                        <a:pt x="10" y="2"/>
                        <a:pt x="11" y="2"/>
                        <a:pt x="1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434">
                  <a:extLst>
                    <a:ext uri="{FF2B5EF4-FFF2-40B4-BE49-F238E27FC236}">
                      <a16:creationId xmlns:a16="http://schemas.microsoft.com/office/drawing/2014/main" id="{F4E1F4EB-E27D-AA4F-921D-AB107D445D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84537" y="8138337"/>
                  <a:ext cx="85847" cy="133431"/>
                </a:xfrm>
                <a:custGeom>
                  <a:avLst/>
                  <a:gdLst>
                    <a:gd name="T0" fmla="*/ 7 w 11"/>
                    <a:gd name="T1" fmla="*/ 0 h 16"/>
                    <a:gd name="T2" fmla="*/ 2 w 11"/>
                    <a:gd name="T3" fmla="*/ 2 h 16"/>
                    <a:gd name="T4" fmla="*/ 0 w 11"/>
                    <a:gd name="T5" fmla="*/ 6 h 16"/>
                    <a:gd name="T6" fmla="*/ 2 w 11"/>
                    <a:gd name="T7" fmla="*/ 6 h 16"/>
                    <a:gd name="T8" fmla="*/ 3 w 11"/>
                    <a:gd name="T9" fmla="*/ 4 h 16"/>
                    <a:gd name="T10" fmla="*/ 4 w 11"/>
                    <a:gd name="T11" fmla="*/ 5 h 16"/>
                    <a:gd name="T12" fmla="*/ 3 w 11"/>
                    <a:gd name="T13" fmla="*/ 10 h 16"/>
                    <a:gd name="T14" fmla="*/ 3 w 11"/>
                    <a:gd name="T15" fmla="*/ 11 h 16"/>
                    <a:gd name="T16" fmla="*/ 3 w 11"/>
                    <a:gd name="T17" fmla="*/ 13 h 16"/>
                    <a:gd name="T18" fmla="*/ 5 w 11"/>
                    <a:gd name="T19" fmla="*/ 12 h 16"/>
                    <a:gd name="T20" fmla="*/ 6 w 11"/>
                    <a:gd name="T21" fmla="*/ 15 h 16"/>
                    <a:gd name="T22" fmla="*/ 8 w 11"/>
                    <a:gd name="T23" fmla="*/ 12 h 16"/>
                    <a:gd name="T24" fmla="*/ 11 w 11"/>
                    <a:gd name="T25" fmla="*/ 7 h 16"/>
                    <a:gd name="T26" fmla="*/ 10 w 11"/>
                    <a:gd name="T27" fmla="*/ 2 h 16"/>
                    <a:gd name="T28" fmla="*/ 7 w 11"/>
                    <a:gd name="T29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1" h="16">
                      <a:moveTo>
                        <a:pt x="7" y="0"/>
                      </a:moveTo>
                      <a:cubicBezTo>
                        <a:pt x="5" y="0"/>
                        <a:pt x="3" y="1"/>
                        <a:pt x="2" y="2"/>
                      </a:cubicBezTo>
                      <a:cubicBezTo>
                        <a:pt x="0" y="3"/>
                        <a:pt x="0" y="4"/>
                        <a:pt x="0" y="6"/>
                      </a:cubicBezTo>
                      <a:cubicBezTo>
                        <a:pt x="0" y="5"/>
                        <a:pt x="3" y="5"/>
                        <a:pt x="2" y="6"/>
                      </a:cubicBezTo>
                      <a:cubicBezTo>
                        <a:pt x="3" y="5"/>
                        <a:pt x="2" y="4"/>
                        <a:pt x="3" y="4"/>
                      </a:cubicBezTo>
                      <a:cubicBezTo>
                        <a:pt x="3" y="4"/>
                        <a:pt x="4" y="4"/>
                        <a:pt x="4" y="5"/>
                      </a:cubicBezTo>
                      <a:cubicBezTo>
                        <a:pt x="4" y="7"/>
                        <a:pt x="4" y="8"/>
                        <a:pt x="3" y="10"/>
                      </a:cubicBezTo>
                      <a:cubicBezTo>
                        <a:pt x="2" y="11"/>
                        <a:pt x="3" y="11"/>
                        <a:pt x="3" y="11"/>
                      </a:cubicBezTo>
                      <a:cubicBezTo>
                        <a:pt x="3" y="12"/>
                        <a:pt x="3" y="13"/>
                        <a:pt x="3" y="13"/>
                      </a:cubicBezTo>
                      <a:cubicBezTo>
                        <a:pt x="3" y="16"/>
                        <a:pt x="5" y="12"/>
                        <a:pt x="5" y="12"/>
                      </a:cubicBezTo>
                      <a:cubicBezTo>
                        <a:pt x="5" y="12"/>
                        <a:pt x="5" y="15"/>
                        <a:pt x="6" y="15"/>
                      </a:cubicBezTo>
                      <a:cubicBezTo>
                        <a:pt x="6" y="16"/>
                        <a:pt x="8" y="13"/>
                        <a:pt x="8" y="12"/>
                      </a:cubicBezTo>
                      <a:cubicBezTo>
                        <a:pt x="10" y="10"/>
                        <a:pt x="10" y="8"/>
                        <a:pt x="11" y="7"/>
                      </a:cubicBezTo>
                      <a:cubicBezTo>
                        <a:pt x="11" y="5"/>
                        <a:pt x="10" y="4"/>
                        <a:pt x="10" y="2"/>
                      </a:cubicBezTo>
                      <a:cubicBezTo>
                        <a:pt x="10" y="0"/>
                        <a:pt x="7" y="2"/>
                        <a:pt x="7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435">
                  <a:extLst>
                    <a:ext uri="{FF2B5EF4-FFF2-40B4-BE49-F238E27FC236}">
                      <a16:creationId xmlns:a16="http://schemas.microsoft.com/office/drawing/2014/main" id="{A6ADD126-8DB4-2144-A517-30D2A29986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8691" y="8464819"/>
                  <a:ext cx="29511" cy="25550"/>
                </a:xfrm>
                <a:custGeom>
                  <a:avLst/>
                  <a:gdLst>
                    <a:gd name="T0" fmla="*/ 4 w 4"/>
                    <a:gd name="T1" fmla="*/ 0 h 3"/>
                    <a:gd name="T2" fmla="*/ 1 w 4"/>
                    <a:gd name="T3" fmla="*/ 3 h 3"/>
                    <a:gd name="T4" fmla="*/ 4 w 4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1" y="3"/>
                        <a:pt x="4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436">
                  <a:extLst>
                    <a:ext uri="{FF2B5EF4-FFF2-40B4-BE49-F238E27FC236}">
                      <a16:creationId xmlns:a16="http://schemas.microsoft.com/office/drawing/2014/main" id="{3BF4965B-0138-3D42-9354-0AEFEF5DB1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68441" y="8382486"/>
                  <a:ext cx="16097" cy="14195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1 h 2"/>
                    <a:gd name="T4" fmla="*/ 2 w 2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2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437">
                  <a:extLst>
                    <a:ext uri="{FF2B5EF4-FFF2-40B4-BE49-F238E27FC236}">
                      <a16:creationId xmlns:a16="http://schemas.microsoft.com/office/drawing/2014/main" id="{B79A7409-2762-C343-9679-7733874165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56504" y="8555663"/>
                  <a:ext cx="16097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438">
                  <a:extLst>
                    <a:ext uri="{FF2B5EF4-FFF2-40B4-BE49-F238E27FC236}">
                      <a16:creationId xmlns:a16="http://schemas.microsoft.com/office/drawing/2014/main" id="{38E8F76A-F40E-2D45-8C53-FFE8C9CCB7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06272" y="8524434"/>
                  <a:ext cx="93897" cy="139108"/>
                </a:xfrm>
                <a:custGeom>
                  <a:avLst/>
                  <a:gdLst>
                    <a:gd name="T0" fmla="*/ 8 w 12"/>
                    <a:gd name="T1" fmla="*/ 1 h 17"/>
                    <a:gd name="T2" fmla="*/ 0 w 12"/>
                    <a:gd name="T3" fmla="*/ 8 h 17"/>
                    <a:gd name="T4" fmla="*/ 1 w 12"/>
                    <a:gd name="T5" fmla="*/ 14 h 17"/>
                    <a:gd name="T6" fmla="*/ 3 w 12"/>
                    <a:gd name="T7" fmla="*/ 17 h 17"/>
                    <a:gd name="T8" fmla="*/ 8 w 12"/>
                    <a:gd name="T9" fmla="*/ 1 h 17"/>
                    <a:gd name="T10" fmla="*/ 8 w 12"/>
                    <a:gd name="T11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7">
                      <a:moveTo>
                        <a:pt x="8" y="1"/>
                      </a:moveTo>
                      <a:cubicBezTo>
                        <a:pt x="5" y="0"/>
                        <a:pt x="1" y="6"/>
                        <a:pt x="0" y="8"/>
                      </a:cubicBezTo>
                      <a:cubicBezTo>
                        <a:pt x="0" y="10"/>
                        <a:pt x="0" y="12"/>
                        <a:pt x="1" y="14"/>
                      </a:cubicBezTo>
                      <a:cubicBezTo>
                        <a:pt x="1" y="14"/>
                        <a:pt x="3" y="17"/>
                        <a:pt x="3" y="17"/>
                      </a:cubicBezTo>
                      <a:cubicBezTo>
                        <a:pt x="4" y="15"/>
                        <a:pt x="12" y="2"/>
                        <a:pt x="8" y="1"/>
                      </a:cubicBezTo>
                      <a:cubicBezTo>
                        <a:pt x="7" y="1"/>
                        <a:pt x="9" y="1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439">
                  <a:extLst>
                    <a:ext uri="{FF2B5EF4-FFF2-40B4-BE49-F238E27FC236}">
                      <a16:creationId xmlns:a16="http://schemas.microsoft.com/office/drawing/2014/main" id="{D92A4908-1A69-5C49-AEDB-BFC26F8267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42155" y="8757228"/>
                  <a:ext cx="109992" cy="82329"/>
                </a:xfrm>
                <a:custGeom>
                  <a:avLst/>
                  <a:gdLst>
                    <a:gd name="T0" fmla="*/ 13 w 14"/>
                    <a:gd name="T1" fmla="*/ 1 h 10"/>
                    <a:gd name="T2" fmla="*/ 9 w 14"/>
                    <a:gd name="T3" fmla="*/ 0 h 10"/>
                    <a:gd name="T4" fmla="*/ 4 w 14"/>
                    <a:gd name="T5" fmla="*/ 2 h 10"/>
                    <a:gd name="T6" fmla="*/ 4 w 14"/>
                    <a:gd name="T7" fmla="*/ 9 h 10"/>
                    <a:gd name="T8" fmla="*/ 11 w 14"/>
                    <a:gd name="T9" fmla="*/ 6 h 10"/>
                    <a:gd name="T10" fmla="*/ 13 w 14"/>
                    <a:gd name="T11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10">
                      <a:moveTo>
                        <a:pt x="13" y="1"/>
                      </a:moveTo>
                      <a:cubicBezTo>
                        <a:pt x="12" y="1"/>
                        <a:pt x="11" y="0"/>
                        <a:pt x="9" y="0"/>
                      </a:cubicBezTo>
                      <a:cubicBezTo>
                        <a:pt x="7" y="0"/>
                        <a:pt x="6" y="1"/>
                        <a:pt x="4" y="2"/>
                      </a:cubicBezTo>
                      <a:cubicBezTo>
                        <a:pt x="2" y="4"/>
                        <a:pt x="0" y="7"/>
                        <a:pt x="4" y="9"/>
                      </a:cubicBezTo>
                      <a:cubicBezTo>
                        <a:pt x="6" y="10"/>
                        <a:pt x="10" y="8"/>
                        <a:pt x="11" y="6"/>
                      </a:cubicBezTo>
                      <a:cubicBezTo>
                        <a:pt x="11" y="5"/>
                        <a:pt x="14" y="1"/>
                        <a:pt x="1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440">
                  <a:extLst>
                    <a:ext uri="{FF2B5EF4-FFF2-40B4-BE49-F238E27FC236}">
                      <a16:creationId xmlns:a16="http://schemas.microsoft.com/office/drawing/2014/main" id="{FE542C82-EA8F-A540-B577-9BD2C7BB98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90175" y="8814007"/>
                  <a:ext cx="158282" cy="235632"/>
                </a:xfrm>
                <a:custGeom>
                  <a:avLst/>
                  <a:gdLst>
                    <a:gd name="T0" fmla="*/ 12 w 20"/>
                    <a:gd name="T1" fmla="*/ 2 h 28"/>
                    <a:gd name="T2" fmla="*/ 9 w 20"/>
                    <a:gd name="T3" fmla="*/ 2 h 28"/>
                    <a:gd name="T4" fmla="*/ 4 w 20"/>
                    <a:gd name="T5" fmla="*/ 3 h 28"/>
                    <a:gd name="T6" fmla="*/ 3 w 20"/>
                    <a:gd name="T7" fmla="*/ 11 h 28"/>
                    <a:gd name="T8" fmla="*/ 3 w 20"/>
                    <a:gd name="T9" fmla="*/ 13 h 28"/>
                    <a:gd name="T10" fmla="*/ 0 w 20"/>
                    <a:gd name="T11" fmla="*/ 13 h 28"/>
                    <a:gd name="T12" fmla="*/ 3 w 20"/>
                    <a:gd name="T13" fmla="*/ 22 h 28"/>
                    <a:gd name="T14" fmla="*/ 5 w 20"/>
                    <a:gd name="T15" fmla="*/ 20 h 28"/>
                    <a:gd name="T16" fmla="*/ 7 w 20"/>
                    <a:gd name="T17" fmla="*/ 22 h 28"/>
                    <a:gd name="T18" fmla="*/ 4 w 20"/>
                    <a:gd name="T19" fmla="*/ 23 h 28"/>
                    <a:gd name="T20" fmla="*/ 8 w 20"/>
                    <a:gd name="T21" fmla="*/ 26 h 28"/>
                    <a:gd name="T22" fmla="*/ 11 w 20"/>
                    <a:gd name="T23" fmla="*/ 25 h 28"/>
                    <a:gd name="T24" fmla="*/ 15 w 20"/>
                    <a:gd name="T25" fmla="*/ 28 h 28"/>
                    <a:gd name="T26" fmla="*/ 14 w 20"/>
                    <a:gd name="T27" fmla="*/ 25 h 28"/>
                    <a:gd name="T28" fmla="*/ 17 w 20"/>
                    <a:gd name="T29" fmla="*/ 24 h 28"/>
                    <a:gd name="T30" fmla="*/ 10 w 20"/>
                    <a:gd name="T31" fmla="*/ 22 h 28"/>
                    <a:gd name="T32" fmla="*/ 9 w 20"/>
                    <a:gd name="T33" fmla="*/ 16 h 28"/>
                    <a:gd name="T34" fmla="*/ 12 w 20"/>
                    <a:gd name="T35" fmla="*/ 12 h 28"/>
                    <a:gd name="T36" fmla="*/ 13 w 20"/>
                    <a:gd name="T37" fmla="*/ 7 h 28"/>
                    <a:gd name="T38" fmla="*/ 12 w 20"/>
                    <a:gd name="T39" fmla="*/ 2 h 28"/>
                    <a:gd name="T40" fmla="*/ 12 w 20"/>
                    <a:gd name="T41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0" h="28">
                      <a:moveTo>
                        <a:pt x="12" y="2"/>
                      </a:moveTo>
                      <a:cubicBezTo>
                        <a:pt x="10" y="1"/>
                        <a:pt x="11" y="5"/>
                        <a:pt x="9" y="2"/>
                      </a:cubicBezTo>
                      <a:cubicBezTo>
                        <a:pt x="8" y="0"/>
                        <a:pt x="4" y="1"/>
                        <a:pt x="4" y="3"/>
                      </a:cubicBezTo>
                      <a:cubicBezTo>
                        <a:pt x="3" y="6"/>
                        <a:pt x="4" y="8"/>
                        <a:pt x="3" y="11"/>
                      </a:cubicBezTo>
                      <a:cubicBezTo>
                        <a:pt x="3" y="12"/>
                        <a:pt x="3" y="13"/>
                        <a:pt x="3" y="13"/>
                      </a:cubicBezTo>
                      <a:cubicBezTo>
                        <a:pt x="2" y="14"/>
                        <a:pt x="0" y="13"/>
                        <a:pt x="0" y="13"/>
                      </a:cubicBezTo>
                      <a:cubicBezTo>
                        <a:pt x="0" y="13"/>
                        <a:pt x="2" y="22"/>
                        <a:pt x="3" y="22"/>
                      </a:cubicBezTo>
                      <a:cubicBezTo>
                        <a:pt x="3" y="22"/>
                        <a:pt x="4" y="19"/>
                        <a:pt x="5" y="20"/>
                      </a:cubicBezTo>
                      <a:cubicBezTo>
                        <a:pt x="5" y="20"/>
                        <a:pt x="7" y="21"/>
                        <a:pt x="7" y="22"/>
                      </a:cubicBezTo>
                      <a:cubicBezTo>
                        <a:pt x="7" y="23"/>
                        <a:pt x="4" y="21"/>
                        <a:pt x="4" y="23"/>
                      </a:cubicBezTo>
                      <a:cubicBezTo>
                        <a:pt x="4" y="25"/>
                        <a:pt x="6" y="27"/>
                        <a:pt x="8" y="26"/>
                      </a:cubicBezTo>
                      <a:cubicBezTo>
                        <a:pt x="9" y="26"/>
                        <a:pt x="10" y="24"/>
                        <a:pt x="11" y="25"/>
                      </a:cubicBezTo>
                      <a:cubicBezTo>
                        <a:pt x="11" y="25"/>
                        <a:pt x="15" y="28"/>
                        <a:pt x="15" y="28"/>
                      </a:cubicBezTo>
                      <a:cubicBezTo>
                        <a:pt x="16" y="27"/>
                        <a:pt x="13" y="26"/>
                        <a:pt x="14" y="25"/>
                      </a:cubicBezTo>
                      <a:cubicBezTo>
                        <a:pt x="13" y="26"/>
                        <a:pt x="20" y="28"/>
                        <a:pt x="17" y="24"/>
                      </a:cubicBezTo>
                      <a:cubicBezTo>
                        <a:pt x="15" y="22"/>
                        <a:pt x="11" y="25"/>
                        <a:pt x="10" y="22"/>
                      </a:cubicBezTo>
                      <a:cubicBezTo>
                        <a:pt x="9" y="20"/>
                        <a:pt x="9" y="19"/>
                        <a:pt x="9" y="16"/>
                      </a:cubicBezTo>
                      <a:cubicBezTo>
                        <a:pt x="9" y="14"/>
                        <a:pt x="11" y="14"/>
                        <a:pt x="12" y="12"/>
                      </a:cubicBezTo>
                      <a:cubicBezTo>
                        <a:pt x="14" y="10"/>
                        <a:pt x="14" y="9"/>
                        <a:pt x="13" y="7"/>
                      </a:cubicBezTo>
                      <a:cubicBezTo>
                        <a:pt x="13" y="7"/>
                        <a:pt x="13" y="2"/>
                        <a:pt x="12" y="2"/>
                      </a:cubicBezTo>
                      <a:cubicBezTo>
                        <a:pt x="11" y="2"/>
                        <a:pt x="13" y="2"/>
                        <a:pt x="1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441">
                  <a:extLst>
                    <a:ext uri="{FF2B5EF4-FFF2-40B4-BE49-F238E27FC236}">
                      <a16:creationId xmlns:a16="http://schemas.microsoft.com/office/drawing/2014/main" id="{ED755DDA-888B-4E49-A896-FE27798ACA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24312" y="9015570"/>
                  <a:ext cx="48288" cy="65297"/>
                </a:xfrm>
                <a:custGeom>
                  <a:avLst/>
                  <a:gdLst>
                    <a:gd name="T0" fmla="*/ 3 w 6"/>
                    <a:gd name="T1" fmla="*/ 1 h 8"/>
                    <a:gd name="T2" fmla="*/ 1 w 6"/>
                    <a:gd name="T3" fmla="*/ 1 h 8"/>
                    <a:gd name="T4" fmla="*/ 0 w 6"/>
                    <a:gd name="T5" fmla="*/ 3 h 8"/>
                    <a:gd name="T6" fmla="*/ 2 w 6"/>
                    <a:gd name="T7" fmla="*/ 6 h 8"/>
                    <a:gd name="T8" fmla="*/ 5 w 6"/>
                    <a:gd name="T9" fmla="*/ 7 h 8"/>
                    <a:gd name="T10" fmla="*/ 4 w 6"/>
                    <a:gd name="T11" fmla="*/ 4 h 8"/>
                    <a:gd name="T12" fmla="*/ 3 w 6"/>
                    <a:gd name="T13" fmla="*/ 1 h 8"/>
                    <a:gd name="T14" fmla="*/ 3 w 6"/>
                    <a:gd name="T15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8">
                      <a:moveTo>
                        <a:pt x="3" y="1"/>
                      </a:moveTo>
                      <a:cubicBezTo>
                        <a:pt x="3" y="1"/>
                        <a:pt x="2" y="0"/>
                        <a:pt x="1" y="1"/>
                      </a:cubicBezTo>
                      <a:cubicBezTo>
                        <a:pt x="1" y="2"/>
                        <a:pt x="0" y="2"/>
                        <a:pt x="0" y="3"/>
                      </a:cubicBezTo>
                      <a:cubicBezTo>
                        <a:pt x="1" y="4"/>
                        <a:pt x="0" y="5"/>
                        <a:pt x="2" y="6"/>
                      </a:cubicBezTo>
                      <a:cubicBezTo>
                        <a:pt x="2" y="6"/>
                        <a:pt x="6" y="8"/>
                        <a:pt x="5" y="7"/>
                      </a:cubicBezTo>
                      <a:cubicBezTo>
                        <a:pt x="5" y="6"/>
                        <a:pt x="5" y="5"/>
                        <a:pt x="4" y="4"/>
                      </a:cubicBezTo>
                      <a:cubicBezTo>
                        <a:pt x="2" y="4"/>
                        <a:pt x="2" y="1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442">
                  <a:extLst>
                    <a:ext uri="{FF2B5EF4-FFF2-40B4-BE49-F238E27FC236}">
                      <a16:creationId xmlns:a16="http://schemas.microsoft.com/office/drawing/2014/main" id="{743D6E3E-B330-6744-9F5E-A3E6449826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56504" y="9072349"/>
                  <a:ext cx="77799" cy="110719"/>
                </a:xfrm>
                <a:custGeom>
                  <a:avLst/>
                  <a:gdLst>
                    <a:gd name="T0" fmla="*/ 4 w 10"/>
                    <a:gd name="T1" fmla="*/ 0 h 13"/>
                    <a:gd name="T2" fmla="*/ 2 w 10"/>
                    <a:gd name="T3" fmla="*/ 1 h 13"/>
                    <a:gd name="T4" fmla="*/ 4 w 10"/>
                    <a:gd name="T5" fmla="*/ 4 h 13"/>
                    <a:gd name="T6" fmla="*/ 4 w 10"/>
                    <a:gd name="T7" fmla="*/ 9 h 13"/>
                    <a:gd name="T8" fmla="*/ 5 w 10"/>
                    <a:gd name="T9" fmla="*/ 13 h 13"/>
                    <a:gd name="T10" fmla="*/ 5 w 10"/>
                    <a:gd name="T11" fmla="*/ 11 h 13"/>
                    <a:gd name="T12" fmla="*/ 9 w 10"/>
                    <a:gd name="T13" fmla="*/ 8 h 13"/>
                    <a:gd name="T14" fmla="*/ 8 w 10"/>
                    <a:gd name="T15" fmla="*/ 6 h 13"/>
                    <a:gd name="T16" fmla="*/ 9 w 10"/>
                    <a:gd name="T17" fmla="*/ 5 h 13"/>
                    <a:gd name="T18" fmla="*/ 7 w 10"/>
                    <a:gd name="T19" fmla="*/ 1 h 13"/>
                    <a:gd name="T20" fmla="*/ 4 w 10"/>
                    <a:gd name="T21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" h="13">
                      <a:moveTo>
                        <a:pt x="4" y="0"/>
                      </a:moveTo>
                      <a:cubicBezTo>
                        <a:pt x="3" y="0"/>
                        <a:pt x="4" y="0"/>
                        <a:pt x="2" y="1"/>
                      </a:cubicBezTo>
                      <a:cubicBezTo>
                        <a:pt x="1" y="2"/>
                        <a:pt x="3" y="3"/>
                        <a:pt x="4" y="4"/>
                      </a:cubicBezTo>
                      <a:cubicBezTo>
                        <a:pt x="5" y="6"/>
                        <a:pt x="0" y="7"/>
                        <a:pt x="4" y="9"/>
                      </a:cubicBezTo>
                      <a:cubicBezTo>
                        <a:pt x="5" y="10"/>
                        <a:pt x="3" y="12"/>
                        <a:pt x="5" y="13"/>
                      </a:cubicBezTo>
                      <a:cubicBezTo>
                        <a:pt x="6" y="13"/>
                        <a:pt x="6" y="12"/>
                        <a:pt x="5" y="11"/>
                      </a:cubicBezTo>
                      <a:cubicBezTo>
                        <a:pt x="3" y="5"/>
                        <a:pt x="9" y="10"/>
                        <a:pt x="9" y="8"/>
                      </a:cubicBezTo>
                      <a:cubicBezTo>
                        <a:pt x="9" y="7"/>
                        <a:pt x="7" y="6"/>
                        <a:pt x="8" y="6"/>
                      </a:cubicBezTo>
                      <a:cubicBezTo>
                        <a:pt x="8" y="5"/>
                        <a:pt x="10" y="6"/>
                        <a:pt x="9" y="5"/>
                      </a:cubicBezTo>
                      <a:cubicBezTo>
                        <a:pt x="8" y="4"/>
                        <a:pt x="6" y="3"/>
                        <a:pt x="7" y="1"/>
                      </a:cubicBezTo>
                      <a:cubicBezTo>
                        <a:pt x="7" y="0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443">
                  <a:extLst>
                    <a:ext uri="{FF2B5EF4-FFF2-40B4-BE49-F238E27FC236}">
                      <a16:creationId xmlns:a16="http://schemas.microsoft.com/office/drawing/2014/main" id="{490CEE05-92A3-0140-A4A1-3E471BD25F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14317" y="9024088"/>
                  <a:ext cx="48288" cy="65297"/>
                </a:xfrm>
                <a:custGeom>
                  <a:avLst/>
                  <a:gdLst>
                    <a:gd name="T0" fmla="*/ 6 w 6"/>
                    <a:gd name="T1" fmla="*/ 5 h 8"/>
                    <a:gd name="T2" fmla="*/ 0 w 6"/>
                    <a:gd name="T3" fmla="*/ 2 h 8"/>
                    <a:gd name="T4" fmla="*/ 3 w 6"/>
                    <a:gd name="T5" fmla="*/ 6 h 8"/>
                    <a:gd name="T6" fmla="*/ 6 w 6"/>
                    <a:gd name="T7" fmla="*/ 5 h 8"/>
                    <a:gd name="T8" fmla="*/ 6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6" y="5"/>
                      </a:moveTo>
                      <a:cubicBezTo>
                        <a:pt x="5" y="4"/>
                        <a:pt x="3" y="0"/>
                        <a:pt x="0" y="2"/>
                      </a:cubicBezTo>
                      <a:cubicBezTo>
                        <a:pt x="0" y="2"/>
                        <a:pt x="3" y="5"/>
                        <a:pt x="3" y="6"/>
                      </a:cubicBezTo>
                      <a:cubicBezTo>
                        <a:pt x="3" y="8"/>
                        <a:pt x="6" y="8"/>
                        <a:pt x="6" y="5"/>
                      </a:cubicBezTo>
                      <a:cubicBezTo>
                        <a:pt x="6" y="5"/>
                        <a:pt x="6" y="6"/>
                        <a:pt x="6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444">
                  <a:extLst>
                    <a:ext uri="{FF2B5EF4-FFF2-40B4-BE49-F238E27FC236}">
                      <a16:creationId xmlns:a16="http://schemas.microsoft.com/office/drawing/2014/main" id="{A85165CD-A7FA-9B4E-82C8-1C12DFA9DC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70657" y="9089383"/>
                  <a:ext cx="69752" cy="85168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2 h 10"/>
                    <a:gd name="T4" fmla="*/ 2 w 9"/>
                    <a:gd name="T5" fmla="*/ 4 h 10"/>
                    <a:gd name="T6" fmla="*/ 1 w 9"/>
                    <a:gd name="T7" fmla="*/ 9 h 10"/>
                    <a:gd name="T8" fmla="*/ 6 w 9"/>
                    <a:gd name="T9" fmla="*/ 6 h 10"/>
                    <a:gd name="T10" fmla="*/ 3 w 9"/>
                    <a:gd name="T11" fmla="*/ 2 h 10"/>
                    <a:gd name="T12" fmla="*/ 3 w 9"/>
                    <a:gd name="T13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0" y="3"/>
                        <a:pt x="2" y="3"/>
                        <a:pt x="2" y="4"/>
                      </a:cubicBezTo>
                      <a:cubicBezTo>
                        <a:pt x="3" y="5"/>
                        <a:pt x="0" y="8"/>
                        <a:pt x="1" y="9"/>
                      </a:cubicBezTo>
                      <a:cubicBezTo>
                        <a:pt x="1" y="10"/>
                        <a:pt x="5" y="6"/>
                        <a:pt x="6" y="6"/>
                      </a:cubicBezTo>
                      <a:cubicBezTo>
                        <a:pt x="9" y="6"/>
                        <a:pt x="3" y="2"/>
                        <a:pt x="3" y="2"/>
                      </a:cubicBezTo>
                      <a:cubicBezTo>
                        <a:pt x="1" y="0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445">
                  <a:extLst>
                    <a:ext uri="{FF2B5EF4-FFF2-40B4-BE49-F238E27FC236}">
                      <a16:creationId xmlns:a16="http://schemas.microsoft.com/office/drawing/2014/main" id="{1BBE46EE-F316-5A42-9A64-DCCDDCBA0F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86754" y="9140483"/>
                  <a:ext cx="53656" cy="90845"/>
                </a:xfrm>
                <a:custGeom>
                  <a:avLst/>
                  <a:gdLst>
                    <a:gd name="T0" fmla="*/ 6 w 7"/>
                    <a:gd name="T1" fmla="*/ 1 h 11"/>
                    <a:gd name="T2" fmla="*/ 3 w 7"/>
                    <a:gd name="T3" fmla="*/ 5 h 11"/>
                    <a:gd name="T4" fmla="*/ 3 w 7"/>
                    <a:gd name="T5" fmla="*/ 9 h 11"/>
                    <a:gd name="T6" fmla="*/ 5 w 7"/>
                    <a:gd name="T7" fmla="*/ 6 h 11"/>
                    <a:gd name="T8" fmla="*/ 6 w 7"/>
                    <a:gd name="T9" fmla="*/ 1 h 11"/>
                    <a:gd name="T10" fmla="*/ 6 w 7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1">
                      <a:moveTo>
                        <a:pt x="6" y="1"/>
                      </a:moveTo>
                      <a:cubicBezTo>
                        <a:pt x="3" y="1"/>
                        <a:pt x="4" y="4"/>
                        <a:pt x="3" y="5"/>
                      </a:cubicBezTo>
                      <a:cubicBezTo>
                        <a:pt x="0" y="7"/>
                        <a:pt x="1" y="7"/>
                        <a:pt x="3" y="9"/>
                      </a:cubicBezTo>
                      <a:cubicBezTo>
                        <a:pt x="6" y="11"/>
                        <a:pt x="4" y="8"/>
                        <a:pt x="5" y="6"/>
                      </a:cubicBezTo>
                      <a:cubicBezTo>
                        <a:pt x="5" y="6"/>
                        <a:pt x="7" y="0"/>
                        <a:pt x="6" y="1"/>
                      </a:cubicBezTo>
                      <a:cubicBezTo>
                        <a:pt x="5" y="1"/>
                        <a:pt x="6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446">
                  <a:extLst>
                    <a:ext uri="{FF2B5EF4-FFF2-40B4-BE49-F238E27FC236}">
                      <a16:creationId xmlns:a16="http://schemas.microsoft.com/office/drawing/2014/main" id="{C1827742-D92E-A74A-941D-6488705632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32358" y="9131968"/>
                  <a:ext cx="32193" cy="65297"/>
                </a:xfrm>
                <a:custGeom>
                  <a:avLst/>
                  <a:gdLst>
                    <a:gd name="T0" fmla="*/ 3 w 4"/>
                    <a:gd name="T1" fmla="*/ 1 h 8"/>
                    <a:gd name="T2" fmla="*/ 0 w 4"/>
                    <a:gd name="T3" fmla="*/ 8 h 8"/>
                    <a:gd name="T4" fmla="*/ 3 w 4"/>
                    <a:gd name="T5" fmla="*/ 5 h 8"/>
                    <a:gd name="T6" fmla="*/ 3 w 4"/>
                    <a:gd name="T7" fmla="*/ 1 h 8"/>
                    <a:gd name="T8" fmla="*/ 3 w 4"/>
                    <a:gd name="T9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8">
                      <a:moveTo>
                        <a:pt x="3" y="1"/>
                      </a:moveTo>
                      <a:cubicBezTo>
                        <a:pt x="2" y="1"/>
                        <a:pt x="0" y="7"/>
                        <a:pt x="0" y="8"/>
                      </a:cubicBezTo>
                      <a:cubicBezTo>
                        <a:pt x="0" y="8"/>
                        <a:pt x="2" y="6"/>
                        <a:pt x="3" y="5"/>
                      </a:cubicBezTo>
                      <a:cubicBezTo>
                        <a:pt x="3" y="5"/>
                        <a:pt x="4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447">
                  <a:extLst>
                    <a:ext uri="{FF2B5EF4-FFF2-40B4-BE49-F238E27FC236}">
                      <a16:creationId xmlns:a16="http://schemas.microsoft.com/office/drawing/2014/main" id="{C151F5DD-947B-DF45-B850-F28B05C009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48457" y="9174552"/>
                  <a:ext cx="48288" cy="31230"/>
                </a:xfrm>
                <a:custGeom>
                  <a:avLst/>
                  <a:gdLst>
                    <a:gd name="T0" fmla="*/ 1 w 6"/>
                    <a:gd name="T1" fmla="*/ 1 h 4"/>
                    <a:gd name="T2" fmla="*/ 3 w 6"/>
                    <a:gd name="T3" fmla="*/ 3 h 4"/>
                    <a:gd name="T4" fmla="*/ 1 w 6"/>
                    <a:gd name="T5" fmla="*/ 1 h 4"/>
                    <a:gd name="T6" fmla="*/ 1 w 6"/>
                    <a:gd name="T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1" y="1"/>
                      </a:moveTo>
                      <a:cubicBezTo>
                        <a:pt x="0" y="3"/>
                        <a:pt x="1" y="4"/>
                        <a:pt x="3" y="3"/>
                      </a:cubicBezTo>
                      <a:cubicBezTo>
                        <a:pt x="6" y="3"/>
                        <a:pt x="2" y="0"/>
                        <a:pt x="1" y="1"/>
                      </a:cubicBezTo>
                      <a:cubicBezTo>
                        <a:pt x="1" y="2"/>
                        <a:pt x="2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448">
                  <a:extLst>
                    <a:ext uri="{FF2B5EF4-FFF2-40B4-BE49-F238E27FC236}">
                      <a16:creationId xmlns:a16="http://schemas.microsoft.com/office/drawing/2014/main" id="{CB093FCC-3450-6940-8493-5C18AD403E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48457" y="9197265"/>
                  <a:ext cx="109992" cy="176016"/>
                </a:xfrm>
                <a:custGeom>
                  <a:avLst/>
                  <a:gdLst>
                    <a:gd name="T0" fmla="*/ 10 w 14"/>
                    <a:gd name="T1" fmla="*/ 0 h 21"/>
                    <a:gd name="T2" fmla="*/ 9 w 14"/>
                    <a:gd name="T3" fmla="*/ 2 h 21"/>
                    <a:gd name="T4" fmla="*/ 7 w 14"/>
                    <a:gd name="T5" fmla="*/ 4 h 21"/>
                    <a:gd name="T6" fmla="*/ 3 w 14"/>
                    <a:gd name="T7" fmla="*/ 6 h 21"/>
                    <a:gd name="T8" fmla="*/ 2 w 14"/>
                    <a:gd name="T9" fmla="*/ 11 h 21"/>
                    <a:gd name="T10" fmla="*/ 2 w 14"/>
                    <a:gd name="T11" fmla="*/ 14 h 21"/>
                    <a:gd name="T12" fmla="*/ 3 w 14"/>
                    <a:gd name="T13" fmla="*/ 18 h 21"/>
                    <a:gd name="T14" fmla="*/ 8 w 14"/>
                    <a:gd name="T15" fmla="*/ 19 h 21"/>
                    <a:gd name="T16" fmla="*/ 8 w 14"/>
                    <a:gd name="T17" fmla="*/ 16 h 21"/>
                    <a:gd name="T18" fmla="*/ 10 w 14"/>
                    <a:gd name="T19" fmla="*/ 12 h 21"/>
                    <a:gd name="T20" fmla="*/ 12 w 14"/>
                    <a:gd name="T21" fmla="*/ 17 h 21"/>
                    <a:gd name="T22" fmla="*/ 13 w 14"/>
                    <a:gd name="T23" fmla="*/ 14 h 21"/>
                    <a:gd name="T24" fmla="*/ 13 w 14"/>
                    <a:gd name="T25" fmla="*/ 10 h 21"/>
                    <a:gd name="T26" fmla="*/ 10 w 14"/>
                    <a:gd name="T27" fmla="*/ 0 h 21"/>
                    <a:gd name="T28" fmla="*/ 10 w 14"/>
                    <a:gd name="T2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4" h="21">
                      <a:moveTo>
                        <a:pt x="10" y="0"/>
                      </a:moveTo>
                      <a:cubicBezTo>
                        <a:pt x="9" y="0"/>
                        <a:pt x="9" y="1"/>
                        <a:pt x="9" y="2"/>
                      </a:cubicBezTo>
                      <a:cubicBezTo>
                        <a:pt x="9" y="3"/>
                        <a:pt x="9" y="3"/>
                        <a:pt x="7" y="4"/>
                      </a:cubicBezTo>
                      <a:cubicBezTo>
                        <a:pt x="6" y="4"/>
                        <a:pt x="4" y="6"/>
                        <a:pt x="3" y="6"/>
                      </a:cubicBezTo>
                      <a:cubicBezTo>
                        <a:pt x="1" y="9"/>
                        <a:pt x="0" y="9"/>
                        <a:pt x="2" y="11"/>
                      </a:cubicBezTo>
                      <a:cubicBezTo>
                        <a:pt x="3" y="12"/>
                        <a:pt x="2" y="13"/>
                        <a:pt x="2" y="14"/>
                      </a:cubicBezTo>
                      <a:cubicBezTo>
                        <a:pt x="1" y="16"/>
                        <a:pt x="2" y="17"/>
                        <a:pt x="3" y="18"/>
                      </a:cubicBezTo>
                      <a:cubicBezTo>
                        <a:pt x="5" y="19"/>
                        <a:pt x="7" y="19"/>
                        <a:pt x="8" y="19"/>
                      </a:cubicBezTo>
                      <a:cubicBezTo>
                        <a:pt x="11" y="21"/>
                        <a:pt x="9" y="18"/>
                        <a:pt x="8" y="16"/>
                      </a:cubicBezTo>
                      <a:cubicBezTo>
                        <a:pt x="8" y="16"/>
                        <a:pt x="8" y="12"/>
                        <a:pt x="10" y="12"/>
                      </a:cubicBezTo>
                      <a:cubicBezTo>
                        <a:pt x="11" y="12"/>
                        <a:pt x="11" y="17"/>
                        <a:pt x="12" y="17"/>
                      </a:cubicBezTo>
                      <a:cubicBezTo>
                        <a:pt x="12" y="17"/>
                        <a:pt x="13" y="14"/>
                        <a:pt x="13" y="14"/>
                      </a:cubicBezTo>
                      <a:cubicBezTo>
                        <a:pt x="14" y="12"/>
                        <a:pt x="14" y="11"/>
                        <a:pt x="13" y="10"/>
                      </a:cubicBezTo>
                      <a:cubicBezTo>
                        <a:pt x="13" y="7"/>
                        <a:pt x="13" y="1"/>
                        <a:pt x="10" y="0"/>
                      </a:cubicBezTo>
                      <a:cubicBezTo>
                        <a:pt x="9" y="0"/>
                        <a:pt x="10" y="1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449">
                  <a:extLst>
                    <a:ext uri="{FF2B5EF4-FFF2-40B4-BE49-F238E27FC236}">
                      <a16:creationId xmlns:a16="http://schemas.microsoft.com/office/drawing/2014/main" id="{EA413411-1726-DB4D-BDE6-368838C8B5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78704" y="9231330"/>
                  <a:ext cx="93897" cy="85168"/>
                </a:xfrm>
                <a:custGeom>
                  <a:avLst/>
                  <a:gdLst>
                    <a:gd name="T0" fmla="*/ 8 w 12"/>
                    <a:gd name="T1" fmla="*/ 1 h 10"/>
                    <a:gd name="T2" fmla="*/ 2 w 12"/>
                    <a:gd name="T3" fmla="*/ 4 h 10"/>
                    <a:gd name="T4" fmla="*/ 0 w 12"/>
                    <a:gd name="T5" fmla="*/ 10 h 10"/>
                    <a:gd name="T6" fmla="*/ 2 w 12"/>
                    <a:gd name="T7" fmla="*/ 6 h 10"/>
                    <a:gd name="T8" fmla="*/ 4 w 12"/>
                    <a:gd name="T9" fmla="*/ 6 h 10"/>
                    <a:gd name="T10" fmla="*/ 6 w 12"/>
                    <a:gd name="T11" fmla="*/ 7 h 10"/>
                    <a:gd name="T12" fmla="*/ 8 w 12"/>
                    <a:gd name="T13" fmla="*/ 7 h 10"/>
                    <a:gd name="T14" fmla="*/ 8 w 12"/>
                    <a:gd name="T15" fmla="*/ 5 h 10"/>
                    <a:gd name="T16" fmla="*/ 8 w 12"/>
                    <a:gd name="T17" fmla="*/ 1 h 10"/>
                    <a:gd name="T18" fmla="*/ 8 w 12"/>
                    <a:gd name="T19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10">
                      <a:moveTo>
                        <a:pt x="8" y="1"/>
                      </a:moveTo>
                      <a:cubicBezTo>
                        <a:pt x="6" y="0"/>
                        <a:pt x="5" y="4"/>
                        <a:pt x="2" y="4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1" y="9"/>
                        <a:pt x="1" y="7"/>
                        <a:pt x="2" y="6"/>
                      </a:cubicBezTo>
                      <a:cubicBezTo>
                        <a:pt x="2" y="6"/>
                        <a:pt x="4" y="5"/>
                        <a:pt x="4" y="6"/>
                      </a:cubicBezTo>
                      <a:cubicBezTo>
                        <a:pt x="4" y="7"/>
                        <a:pt x="6" y="7"/>
                        <a:pt x="6" y="7"/>
                      </a:cubicBezTo>
                      <a:cubicBezTo>
                        <a:pt x="7" y="7"/>
                        <a:pt x="7" y="8"/>
                        <a:pt x="8" y="7"/>
                      </a:cubicBezTo>
                      <a:cubicBezTo>
                        <a:pt x="8" y="7"/>
                        <a:pt x="8" y="5"/>
                        <a:pt x="8" y="5"/>
                      </a:cubicBezTo>
                      <a:cubicBezTo>
                        <a:pt x="9" y="3"/>
                        <a:pt x="11" y="2"/>
                        <a:pt x="8" y="1"/>
                      </a:cubicBezTo>
                      <a:cubicBezTo>
                        <a:pt x="7" y="1"/>
                        <a:pt x="12" y="3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450">
                  <a:extLst>
                    <a:ext uri="{FF2B5EF4-FFF2-40B4-BE49-F238E27FC236}">
                      <a16:creationId xmlns:a16="http://schemas.microsoft.com/office/drawing/2014/main" id="{88361524-B184-3E4D-84D2-511A33FEB6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88229" y="9149000"/>
                  <a:ext cx="93897" cy="99363"/>
                </a:xfrm>
                <a:custGeom>
                  <a:avLst/>
                  <a:gdLst>
                    <a:gd name="T0" fmla="*/ 11 w 12"/>
                    <a:gd name="T1" fmla="*/ 0 h 12"/>
                    <a:gd name="T2" fmla="*/ 6 w 12"/>
                    <a:gd name="T3" fmla="*/ 6 h 12"/>
                    <a:gd name="T4" fmla="*/ 0 w 12"/>
                    <a:gd name="T5" fmla="*/ 12 h 12"/>
                    <a:gd name="T6" fmla="*/ 4 w 12"/>
                    <a:gd name="T7" fmla="*/ 10 h 12"/>
                    <a:gd name="T8" fmla="*/ 8 w 12"/>
                    <a:gd name="T9" fmla="*/ 7 h 12"/>
                    <a:gd name="T10" fmla="*/ 10 w 12"/>
                    <a:gd name="T11" fmla="*/ 3 h 12"/>
                    <a:gd name="T12" fmla="*/ 11 w 12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" h="12">
                      <a:moveTo>
                        <a:pt x="11" y="0"/>
                      </a:moveTo>
                      <a:cubicBezTo>
                        <a:pt x="9" y="1"/>
                        <a:pt x="7" y="4"/>
                        <a:pt x="6" y="6"/>
                      </a:cubicBezTo>
                      <a:cubicBezTo>
                        <a:pt x="5" y="7"/>
                        <a:pt x="0" y="10"/>
                        <a:pt x="0" y="12"/>
                      </a:cubicBezTo>
                      <a:cubicBezTo>
                        <a:pt x="0" y="12"/>
                        <a:pt x="3" y="11"/>
                        <a:pt x="4" y="10"/>
                      </a:cubicBezTo>
                      <a:cubicBezTo>
                        <a:pt x="5" y="10"/>
                        <a:pt x="7" y="8"/>
                        <a:pt x="8" y="7"/>
                      </a:cubicBezTo>
                      <a:cubicBezTo>
                        <a:pt x="8" y="5"/>
                        <a:pt x="9" y="4"/>
                        <a:pt x="10" y="3"/>
                      </a:cubicBezTo>
                      <a:cubicBezTo>
                        <a:pt x="11" y="3"/>
                        <a:pt x="12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451">
                  <a:extLst>
                    <a:ext uri="{FF2B5EF4-FFF2-40B4-BE49-F238E27FC236}">
                      <a16:creationId xmlns:a16="http://schemas.microsoft.com/office/drawing/2014/main" id="{F36373FE-9CE0-3E44-8514-0C07F43071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64553" y="9024088"/>
                  <a:ext cx="16097" cy="8516"/>
                </a:xfrm>
                <a:custGeom>
                  <a:avLst/>
                  <a:gdLst>
                    <a:gd name="T0" fmla="*/ 0 w 2"/>
                    <a:gd name="T1" fmla="*/ 1 h 1"/>
                    <a:gd name="T2" fmla="*/ 1 w 2"/>
                    <a:gd name="T3" fmla="*/ 0 h 1"/>
                    <a:gd name="T4" fmla="*/ 0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1"/>
                      </a:moveTo>
                      <a:cubicBezTo>
                        <a:pt x="1" y="1"/>
                        <a:pt x="2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452">
                  <a:extLst>
                    <a:ext uri="{FF2B5EF4-FFF2-40B4-BE49-F238E27FC236}">
                      <a16:creationId xmlns:a16="http://schemas.microsoft.com/office/drawing/2014/main" id="{CEF94045-0772-6A4E-B993-F186BCD57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24380" y="9364761"/>
                  <a:ext cx="439973" cy="485460"/>
                </a:xfrm>
                <a:custGeom>
                  <a:avLst/>
                  <a:gdLst>
                    <a:gd name="T0" fmla="*/ 12 w 56"/>
                    <a:gd name="T1" fmla="*/ 3 h 58"/>
                    <a:gd name="T2" fmla="*/ 4 w 56"/>
                    <a:gd name="T3" fmla="*/ 2 h 58"/>
                    <a:gd name="T4" fmla="*/ 2 w 56"/>
                    <a:gd name="T5" fmla="*/ 3 h 58"/>
                    <a:gd name="T6" fmla="*/ 6 w 56"/>
                    <a:gd name="T7" fmla="*/ 9 h 58"/>
                    <a:gd name="T8" fmla="*/ 11 w 56"/>
                    <a:gd name="T9" fmla="*/ 13 h 58"/>
                    <a:gd name="T10" fmla="*/ 13 w 56"/>
                    <a:gd name="T11" fmla="*/ 17 h 58"/>
                    <a:gd name="T12" fmla="*/ 17 w 56"/>
                    <a:gd name="T13" fmla="*/ 19 h 58"/>
                    <a:gd name="T14" fmla="*/ 20 w 56"/>
                    <a:gd name="T15" fmla="*/ 26 h 58"/>
                    <a:gd name="T16" fmla="*/ 22 w 56"/>
                    <a:gd name="T17" fmla="*/ 28 h 58"/>
                    <a:gd name="T18" fmla="*/ 26 w 56"/>
                    <a:gd name="T19" fmla="*/ 33 h 58"/>
                    <a:gd name="T20" fmla="*/ 30 w 56"/>
                    <a:gd name="T21" fmla="*/ 42 h 58"/>
                    <a:gd name="T22" fmla="*/ 41 w 56"/>
                    <a:gd name="T23" fmla="*/ 52 h 58"/>
                    <a:gd name="T24" fmla="*/ 46 w 56"/>
                    <a:gd name="T25" fmla="*/ 57 h 58"/>
                    <a:gd name="T26" fmla="*/ 54 w 56"/>
                    <a:gd name="T27" fmla="*/ 57 h 58"/>
                    <a:gd name="T28" fmla="*/ 54 w 56"/>
                    <a:gd name="T29" fmla="*/ 46 h 58"/>
                    <a:gd name="T30" fmla="*/ 55 w 56"/>
                    <a:gd name="T31" fmla="*/ 44 h 58"/>
                    <a:gd name="T32" fmla="*/ 52 w 56"/>
                    <a:gd name="T33" fmla="*/ 41 h 58"/>
                    <a:gd name="T34" fmla="*/ 50 w 56"/>
                    <a:gd name="T35" fmla="*/ 40 h 58"/>
                    <a:gd name="T36" fmla="*/ 48 w 56"/>
                    <a:gd name="T37" fmla="*/ 42 h 58"/>
                    <a:gd name="T38" fmla="*/ 48 w 56"/>
                    <a:gd name="T39" fmla="*/ 38 h 58"/>
                    <a:gd name="T40" fmla="*/ 47 w 56"/>
                    <a:gd name="T41" fmla="*/ 36 h 58"/>
                    <a:gd name="T42" fmla="*/ 44 w 56"/>
                    <a:gd name="T43" fmla="*/ 34 h 58"/>
                    <a:gd name="T44" fmla="*/ 42 w 56"/>
                    <a:gd name="T45" fmla="*/ 30 h 58"/>
                    <a:gd name="T46" fmla="*/ 42 w 56"/>
                    <a:gd name="T47" fmla="*/ 29 h 58"/>
                    <a:gd name="T48" fmla="*/ 43 w 56"/>
                    <a:gd name="T49" fmla="*/ 28 h 58"/>
                    <a:gd name="T50" fmla="*/ 38 w 56"/>
                    <a:gd name="T51" fmla="*/ 27 h 58"/>
                    <a:gd name="T52" fmla="*/ 38 w 56"/>
                    <a:gd name="T53" fmla="*/ 25 h 58"/>
                    <a:gd name="T54" fmla="*/ 36 w 56"/>
                    <a:gd name="T55" fmla="*/ 24 h 58"/>
                    <a:gd name="T56" fmla="*/ 37 w 56"/>
                    <a:gd name="T57" fmla="*/ 23 h 58"/>
                    <a:gd name="T58" fmla="*/ 35 w 56"/>
                    <a:gd name="T59" fmla="*/ 22 h 58"/>
                    <a:gd name="T60" fmla="*/ 34 w 56"/>
                    <a:gd name="T61" fmla="*/ 21 h 58"/>
                    <a:gd name="T62" fmla="*/ 31 w 56"/>
                    <a:gd name="T63" fmla="*/ 19 h 58"/>
                    <a:gd name="T64" fmla="*/ 30 w 56"/>
                    <a:gd name="T65" fmla="*/ 19 h 58"/>
                    <a:gd name="T66" fmla="*/ 25 w 56"/>
                    <a:gd name="T67" fmla="*/ 16 h 58"/>
                    <a:gd name="T68" fmla="*/ 21 w 56"/>
                    <a:gd name="T69" fmla="*/ 11 h 58"/>
                    <a:gd name="T70" fmla="*/ 16 w 56"/>
                    <a:gd name="T71" fmla="*/ 7 h 58"/>
                    <a:gd name="T72" fmla="*/ 12 w 56"/>
                    <a:gd name="T73" fmla="*/ 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56" h="58">
                      <a:moveTo>
                        <a:pt x="12" y="3"/>
                      </a:moveTo>
                      <a:cubicBezTo>
                        <a:pt x="9" y="3"/>
                        <a:pt x="7" y="3"/>
                        <a:pt x="4" y="2"/>
                      </a:cubicBezTo>
                      <a:cubicBezTo>
                        <a:pt x="2" y="1"/>
                        <a:pt x="0" y="0"/>
                        <a:pt x="2" y="3"/>
                      </a:cubicBezTo>
                      <a:cubicBezTo>
                        <a:pt x="3" y="5"/>
                        <a:pt x="4" y="8"/>
                        <a:pt x="6" y="9"/>
                      </a:cubicBezTo>
                      <a:cubicBezTo>
                        <a:pt x="8" y="10"/>
                        <a:pt x="10" y="11"/>
                        <a:pt x="11" y="13"/>
                      </a:cubicBezTo>
                      <a:cubicBezTo>
                        <a:pt x="12" y="14"/>
                        <a:pt x="12" y="16"/>
                        <a:pt x="13" y="17"/>
                      </a:cubicBezTo>
                      <a:cubicBezTo>
                        <a:pt x="15" y="18"/>
                        <a:pt x="16" y="18"/>
                        <a:pt x="17" y="19"/>
                      </a:cubicBezTo>
                      <a:cubicBezTo>
                        <a:pt x="19" y="21"/>
                        <a:pt x="19" y="24"/>
                        <a:pt x="20" y="26"/>
                      </a:cubicBezTo>
                      <a:cubicBezTo>
                        <a:pt x="21" y="27"/>
                        <a:pt x="22" y="28"/>
                        <a:pt x="22" y="28"/>
                      </a:cubicBezTo>
                      <a:cubicBezTo>
                        <a:pt x="24" y="30"/>
                        <a:pt x="25" y="31"/>
                        <a:pt x="26" y="33"/>
                      </a:cubicBezTo>
                      <a:cubicBezTo>
                        <a:pt x="28" y="36"/>
                        <a:pt x="28" y="39"/>
                        <a:pt x="30" y="42"/>
                      </a:cubicBezTo>
                      <a:cubicBezTo>
                        <a:pt x="34" y="45"/>
                        <a:pt x="37" y="49"/>
                        <a:pt x="41" y="52"/>
                      </a:cubicBezTo>
                      <a:cubicBezTo>
                        <a:pt x="43" y="54"/>
                        <a:pt x="44" y="55"/>
                        <a:pt x="46" y="57"/>
                      </a:cubicBezTo>
                      <a:cubicBezTo>
                        <a:pt x="47" y="57"/>
                        <a:pt x="53" y="58"/>
                        <a:pt x="54" y="57"/>
                      </a:cubicBezTo>
                      <a:cubicBezTo>
                        <a:pt x="55" y="56"/>
                        <a:pt x="53" y="48"/>
                        <a:pt x="54" y="46"/>
                      </a:cubicBezTo>
                      <a:cubicBezTo>
                        <a:pt x="54" y="45"/>
                        <a:pt x="56" y="45"/>
                        <a:pt x="55" y="44"/>
                      </a:cubicBezTo>
                      <a:cubicBezTo>
                        <a:pt x="54" y="43"/>
                        <a:pt x="53" y="42"/>
                        <a:pt x="52" y="41"/>
                      </a:cubicBezTo>
                      <a:cubicBezTo>
                        <a:pt x="52" y="41"/>
                        <a:pt x="51" y="40"/>
                        <a:pt x="50" y="40"/>
                      </a:cubicBezTo>
                      <a:cubicBezTo>
                        <a:pt x="49" y="40"/>
                        <a:pt x="49" y="42"/>
                        <a:pt x="48" y="42"/>
                      </a:cubicBezTo>
                      <a:cubicBezTo>
                        <a:pt x="49" y="42"/>
                        <a:pt x="48" y="38"/>
                        <a:pt x="48" y="38"/>
                      </a:cubicBezTo>
                      <a:cubicBezTo>
                        <a:pt x="47" y="37"/>
                        <a:pt x="47" y="37"/>
                        <a:pt x="47" y="36"/>
                      </a:cubicBezTo>
                      <a:cubicBezTo>
                        <a:pt x="47" y="35"/>
                        <a:pt x="45" y="34"/>
                        <a:pt x="44" y="34"/>
                      </a:cubicBezTo>
                      <a:cubicBezTo>
                        <a:pt x="43" y="33"/>
                        <a:pt x="41" y="32"/>
                        <a:pt x="42" y="30"/>
                      </a:cubicBezTo>
                      <a:cubicBezTo>
                        <a:pt x="42" y="30"/>
                        <a:pt x="41" y="29"/>
                        <a:pt x="42" y="29"/>
                      </a:cubicBezTo>
                      <a:cubicBezTo>
                        <a:pt x="42" y="28"/>
                        <a:pt x="43" y="29"/>
                        <a:pt x="43" y="28"/>
                      </a:cubicBezTo>
                      <a:cubicBezTo>
                        <a:pt x="44" y="26"/>
                        <a:pt x="38" y="26"/>
                        <a:pt x="38" y="27"/>
                      </a:cubicBezTo>
                      <a:cubicBezTo>
                        <a:pt x="38" y="26"/>
                        <a:pt x="42" y="25"/>
                        <a:pt x="38" y="25"/>
                      </a:cubicBezTo>
                      <a:cubicBezTo>
                        <a:pt x="37" y="25"/>
                        <a:pt x="36" y="24"/>
                        <a:pt x="36" y="24"/>
                      </a:cubicBezTo>
                      <a:cubicBezTo>
                        <a:pt x="36" y="23"/>
                        <a:pt x="37" y="23"/>
                        <a:pt x="37" y="23"/>
                      </a:cubicBezTo>
                      <a:cubicBezTo>
                        <a:pt x="37" y="22"/>
                        <a:pt x="35" y="22"/>
                        <a:pt x="35" y="22"/>
                      </a:cubicBezTo>
                      <a:cubicBezTo>
                        <a:pt x="35" y="22"/>
                        <a:pt x="36" y="21"/>
                        <a:pt x="34" y="21"/>
                      </a:cubicBezTo>
                      <a:cubicBezTo>
                        <a:pt x="33" y="20"/>
                        <a:pt x="32" y="20"/>
                        <a:pt x="31" y="19"/>
                      </a:cubicBezTo>
                      <a:cubicBezTo>
                        <a:pt x="28" y="15"/>
                        <a:pt x="30" y="19"/>
                        <a:pt x="30" y="19"/>
                      </a:cubicBezTo>
                      <a:cubicBezTo>
                        <a:pt x="29" y="19"/>
                        <a:pt x="26" y="16"/>
                        <a:pt x="25" y="16"/>
                      </a:cubicBezTo>
                      <a:cubicBezTo>
                        <a:pt x="24" y="14"/>
                        <a:pt x="23" y="12"/>
                        <a:pt x="21" y="11"/>
                      </a:cubicBezTo>
                      <a:cubicBezTo>
                        <a:pt x="19" y="10"/>
                        <a:pt x="18" y="9"/>
                        <a:pt x="16" y="7"/>
                      </a:cubicBezTo>
                      <a:cubicBezTo>
                        <a:pt x="15" y="6"/>
                        <a:pt x="14" y="3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453">
                  <a:extLst>
                    <a:ext uri="{FF2B5EF4-FFF2-40B4-BE49-F238E27FC236}">
                      <a16:creationId xmlns:a16="http://schemas.microsoft.com/office/drawing/2014/main" id="{05946540-1AFA-A04E-95CD-4C888D44F9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2180" y="9540778"/>
                  <a:ext cx="40241" cy="42586"/>
                </a:xfrm>
                <a:custGeom>
                  <a:avLst/>
                  <a:gdLst>
                    <a:gd name="T0" fmla="*/ 4 w 5"/>
                    <a:gd name="T1" fmla="*/ 4 h 5"/>
                    <a:gd name="T2" fmla="*/ 1 w 5"/>
                    <a:gd name="T3" fmla="*/ 0 h 5"/>
                    <a:gd name="T4" fmla="*/ 4 w 5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5" y="3"/>
                        <a:pt x="2" y="0"/>
                        <a:pt x="1" y="0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454">
                  <a:extLst>
                    <a:ext uri="{FF2B5EF4-FFF2-40B4-BE49-F238E27FC236}">
                      <a16:creationId xmlns:a16="http://schemas.microsoft.com/office/drawing/2014/main" id="{1038DF7A-ABEE-B44D-98B6-B6ED776D6F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58520" y="9640141"/>
                  <a:ext cx="37559" cy="42586"/>
                </a:xfrm>
                <a:custGeom>
                  <a:avLst/>
                  <a:gdLst>
                    <a:gd name="T0" fmla="*/ 4 w 5"/>
                    <a:gd name="T1" fmla="*/ 4 h 5"/>
                    <a:gd name="T2" fmla="*/ 1 w 5"/>
                    <a:gd name="T3" fmla="*/ 0 h 5"/>
                    <a:gd name="T4" fmla="*/ 4 w 5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5" y="3"/>
                        <a:pt x="2" y="0"/>
                        <a:pt x="1" y="0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455">
                  <a:extLst>
                    <a:ext uri="{FF2B5EF4-FFF2-40B4-BE49-F238E27FC236}">
                      <a16:creationId xmlns:a16="http://schemas.microsoft.com/office/drawing/2014/main" id="{60A8D61A-7BA7-BA43-9170-6DBE308FD1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112" y="9665688"/>
                  <a:ext cx="56338" cy="59618"/>
                </a:xfrm>
                <a:custGeom>
                  <a:avLst/>
                  <a:gdLst>
                    <a:gd name="T0" fmla="*/ 7 w 7"/>
                    <a:gd name="T1" fmla="*/ 7 h 7"/>
                    <a:gd name="T2" fmla="*/ 5 w 7"/>
                    <a:gd name="T3" fmla="*/ 3 h 7"/>
                    <a:gd name="T4" fmla="*/ 0 w 7"/>
                    <a:gd name="T5" fmla="*/ 1 h 7"/>
                    <a:gd name="T6" fmla="*/ 1 w 7"/>
                    <a:gd name="T7" fmla="*/ 3 h 7"/>
                    <a:gd name="T8" fmla="*/ 3 w 7"/>
                    <a:gd name="T9" fmla="*/ 5 h 7"/>
                    <a:gd name="T10" fmla="*/ 7 w 7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7">
                      <a:moveTo>
                        <a:pt x="7" y="7"/>
                      </a:moveTo>
                      <a:cubicBezTo>
                        <a:pt x="7" y="5"/>
                        <a:pt x="5" y="5"/>
                        <a:pt x="5" y="3"/>
                      </a:cubicBezTo>
                      <a:cubicBezTo>
                        <a:pt x="5" y="1"/>
                        <a:pt x="2" y="0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3" y="3"/>
                        <a:pt x="2" y="4"/>
                        <a:pt x="3" y="5"/>
                      </a:cubicBezTo>
                      <a:cubicBezTo>
                        <a:pt x="3" y="6"/>
                        <a:pt x="7" y="7"/>
                        <a:pt x="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456">
                  <a:extLst>
                    <a:ext uri="{FF2B5EF4-FFF2-40B4-BE49-F238E27FC236}">
                      <a16:creationId xmlns:a16="http://schemas.microsoft.com/office/drawing/2014/main" id="{8B926810-EC05-A54F-B46E-40AC443603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12643" y="9708274"/>
                  <a:ext cx="29511" cy="31230"/>
                </a:xfrm>
                <a:custGeom>
                  <a:avLst/>
                  <a:gdLst>
                    <a:gd name="T0" fmla="*/ 2 w 4"/>
                    <a:gd name="T1" fmla="*/ 3 h 4"/>
                    <a:gd name="T2" fmla="*/ 2 w 4"/>
                    <a:gd name="T3" fmla="*/ 0 h 4"/>
                    <a:gd name="T4" fmla="*/ 2 w 4"/>
                    <a:gd name="T5" fmla="*/ 3 h 4"/>
                    <a:gd name="T6" fmla="*/ 2 w 4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3"/>
                      </a:moveTo>
                      <a:cubicBezTo>
                        <a:pt x="0" y="4"/>
                        <a:pt x="0" y="1"/>
                        <a:pt x="2" y="0"/>
                      </a:cubicBezTo>
                      <a:cubicBezTo>
                        <a:pt x="4" y="0"/>
                        <a:pt x="4" y="3"/>
                        <a:pt x="2" y="3"/>
                      </a:cubicBezTo>
                      <a:cubicBezTo>
                        <a:pt x="1" y="4"/>
                        <a:pt x="3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457">
                  <a:extLst>
                    <a:ext uri="{FF2B5EF4-FFF2-40B4-BE49-F238E27FC236}">
                      <a16:creationId xmlns:a16="http://schemas.microsoft.com/office/drawing/2014/main" id="{A750C306-DC8B-9740-BE13-A380649CC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32159" y="9850220"/>
                  <a:ext cx="362173" cy="124913"/>
                </a:xfrm>
                <a:custGeom>
                  <a:avLst/>
                  <a:gdLst>
                    <a:gd name="T0" fmla="*/ 9 w 46"/>
                    <a:gd name="T1" fmla="*/ 0 h 15"/>
                    <a:gd name="T2" fmla="*/ 3 w 46"/>
                    <a:gd name="T3" fmla="*/ 0 h 15"/>
                    <a:gd name="T4" fmla="*/ 0 w 46"/>
                    <a:gd name="T5" fmla="*/ 4 h 15"/>
                    <a:gd name="T6" fmla="*/ 5 w 46"/>
                    <a:gd name="T7" fmla="*/ 6 h 15"/>
                    <a:gd name="T8" fmla="*/ 11 w 46"/>
                    <a:gd name="T9" fmla="*/ 9 h 15"/>
                    <a:gd name="T10" fmla="*/ 15 w 46"/>
                    <a:gd name="T11" fmla="*/ 9 h 15"/>
                    <a:gd name="T12" fmla="*/ 24 w 46"/>
                    <a:gd name="T13" fmla="*/ 11 h 15"/>
                    <a:gd name="T14" fmla="*/ 40 w 46"/>
                    <a:gd name="T15" fmla="*/ 13 h 15"/>
                    <a:gd name="T16" fmla="*/ 45 w 46"/>
                    <a:gd name="T17" fmla="*/ 13 h 15"/>
                    <a:gd name="T18" fmla="*/ 43 w 46"/>
                    <a:gd name="T19" fmla="*/ 9 h 15"/>
                    <a:gd name="T20" fmla="*/ 41 w 46"/>
                    <a:gd name="T21" fmla="*/ 9 h 15"/>
                    <a:gd name="T22" fmla="*/ 37 w 46"/>
                    <a:gd name="T23" fmla="*/ 9 h 15"/>
                    <a:gd name="T24" fmla="*/ 35 w 46"/>
                    <a:gd name="T25" fmla="*/ 6 h 15"/>
                    <a:gd name="T26" fmla="*/ 32 w 46"/>
                    <a:gd name="T27" fmla="*/ 4 h 15"/>
                    <a:gd name="T28" fmla="*/ 27 w 46"/>
                    <a:gd name="T29" fmla="*/ 3 h 15"/>
                    <a:gd name="T30" fmla="*/ 25 w 46"/>
                    <a:gd name="T31" fmla="*/ 4 h 15"/>
                    <a:gd name="T32" fmla="*/ 21 w 46"/>
                    <a:gd name="T33" fmla="*/ 5 h 15"/>
                    <a:gd name="T34" fmla="*/ 15 w 46"/>
                    <a:gd name="T35" fmla="*/ 3 h 15"/>
                    <a:gd name="T36" fmla="*/ 11 w 46"/>
                    <a:gd name="T37" fmla="*/ 2 h 15"/>
                    <a:gd name="T38" fmla="*/ 9 w 46"/>
                    <a:gd name="T39" fmla="*/ 0 h 15"/>
                    <a:gd name="T40" fmla="*/ 9 w 46"/>
                    <a:gd name="T41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" h="15">
                      <a:moveTo>
                        <a:pt x="9" y="0"/>
                      </a:moveTo>
                      <a:cubicBezTo>
                        <a:pt x="7" y="1"/>
                        <a:pt x="6" y="0"/>
                        <a:pt x="3" y="0"/>
                      </a:cubicBezTo>
                      <a:cubicBezTo>
                        <a:pt x="3" y="0"/>
                        <a:pt x="0" y="3"/>
                        <a:pt x="0" y="4"/>
                      </a:cubicBezTo>
                      <a:cubicBezTo>
                        <a:pt x="0" y="5"/>
                        <a:pt x="4" y="4"/>
                        <a:pt x="5" y="6"/>
                      </a:cubicBezTo>
                      <a:cubicBezTo>
                        <a:pt x="6" y="8"/>
                        <a:pt x="9" y="8"/>
                        <a:pt x="11" y="9"/>
                      </a:cubicBezTo>
                      <a:cubicBezTo>
                        <a:pt x="13" y="9"/>
                        <a:pt x="14" y="9"/>
                        <a:pt x="15" y="9"/>
                      </a:cubicBezTo>
                      <a:cubicBezTo>
                        <a:pt x="18" y="9"/>
                        <a:pt x="21" y="10"/>
                        <a:pt x="24" y="11"/>
                      </a:cubicBezTo>
                      <a:cubicBezTo>
                        <a:pt x="29" y="12"/>
                        <a:pt x="35" y="11"/>
                        <a:pt x="40" y="13"/>
                      </a:cubicBezTo>
                      <a:cubicBezTo>
                        <a:pt x="41" y="13"/>
                        <a:pt x="44" y="15"/>
                        <a:pt x="45" y="13"/>
                      </a:cubicBezTo>
                      <a:cubicBezTo>
                        <a:pt x="46" y="13"/>
                        <a:pt x="44" y="9"/>
                        <a:pt x="43" y="9"/>
                      </a:cubicBezTo>
                      <a:cubicBezTo>
                        <a:pt x="42" y="8"/>
                        <a:pt x="42" y="9"/>
                        <a:pt x="41" y="9"/>
                      </a:cubicBezTo>
                      <a:cubicBezTo>
                        <a:pt x="39" y="10"/>
                        <a:pt x="38" y="9"/>
                        <a:pt x="37" y="9"/>
                      </a:cubicBezTo>
                      <a:cubicBezTo>
                        <a:pt x="36" y="8"/>
                        <a:pt x="36" y="7"/>
                        <a:pt x="35" y="6"/>
                      </a:cubicBezTo>
                      <a:cubicBezTo>
                        <a:pt x="35" y="5"/>
                        <a:pt x="33" y="5"/>
                        <a:pt x="32" y="4"/>
                      </a:cubicBezTo>
                      <a:cubicBezTo>
                        <a:pt x="31" y="4"/>
                        <a:pt x="28" y="3"/>
                        <a:pt x="27" y="3"/>
                      </a:cubicBezTo>
                      <a:cubicBezTo>
                        <a:pt x="26" y="3"/>
                        <a:pt x="25" y="4"/>
                        <a:pt x="25" y="4"/>
                      </a:cubicBezTo>
                      <a:cubicBezTo>
                        <a:pt x="24" y="5"/>
                        <a:pt x="23" y="5"/>
                        <a:pt x="21" y="5"/>
                      </a:cubicBezTo>
                      <a:cubicBezTo>
                        <a:pt x="19" y="5"/>
                        <a:pt x="17" y="4"/>
                        <a:pt x="15" y="3"/>
                      </a:cubicBezTo>
                      <a:cubicBezTo>
                        <a:pt x="14" y="2"/>
                        <a:pt x="12" y="2"/>
                        <a:pt x="11" y="2"/>
                      </a:cubicBezTo>
                      <a:cubicBezTo>
                        <a:pt x="11" y="2"/>
                        <a:pt x="10" y="0"/>
                        <a:pt x="9" y="0"/>
                      </a:cubicBezTo>
                      <a:cubicBezTo>
                        <a:pt x="8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458">
                  <a:extLst>
                    <a:ext uri="{FF2B5EF4-FFF2-40B4-BE49-F238E27FC236}">
                      <a16:creationId xmlns:a16="http://schemas.microsoft.com/office/drawing/2014/main" id="{B8E1DB25-B7AB-D444-8D36-26E18DA22A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00436" y="9881447"/>
                  <a:ext cx="61703" cy="25550"/>
                </a:xfrm>
                <a:custGeom>
                  <a:avLst/>
                  <a:gdLst>
                    <a:gd name="T0" fmla="*/ 3 w 8"/>
                    <a:gd name="T1" fmla="*/ 3 h 3"/>
                    <a:gd name="T2" fmla="*/ 8 w 8"/>
                    <a:gd name="T3" fmla="*/ 1 h 3"/>
                    <a:gd name="T4" fmla="*/ 3 w 8"/>
                    <a:gd name="T5" fmla="*/ 3 h 3"/>
                    <a:gd name="T6" fmla="*/ 3 w 8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3" y="3"/>
                      </a:moveTo>
                      <a:cubicBezTo>
                        <a:pt x="0" y="2"/>
                        <a:pt x="7" y="0"/>
                        <a:pt x="8" y="1"/>
                      </a:cubicBezTo>
                      <a:cubicBezTo>
                        <a:pt x="8" y="2"/>
                        <a:pt x="4" y="3"/>
                        <a:pt x="3" y="3"/>
                      </a:cubicBezTo>
                      <a:cubicBezTo>
                        <a:pt x="2" y="3"/>
                        <a:pt x="4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459">
                  <a:extLst>
                    <a:ext uri="{FF2B5EF4-FFF2-40B4-BE49-F238E27FC236}">
                      <a16:creationId xmlns:a16="http://schemas.microsoft.com/office/drawing/2014/main" id="{8460C2B7-ACD2-6645-A6D4-F38086B3DA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86283" y="9941066"/>
                  <a:ext cx="48288" cy="34068"/>
                </a:xfrm>
                <a:custGeom>
                  <a:avLst/>
                  <a:gdLst>
                    <a:gd name="T0" fmla="*/ 3 w 6"/>
                    <a:gd name="T1" fmla="*/ 0 h 4"/>
                    <a:gd name="T2" fmla="*/ 1 w 6"/>
                    <a:gd name="T3" fmla="*/ 1 h 4"/>
                    <a:gd name="T4" fmla="*/ 3 w 6"/>
                    <a:gd name="T5" fmla="*/ 4 h 4"/>
                    <a:gd name="T6" fmla="*/ 3 w 6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3" y="0"/>
                      </a:moveTo>
                      <a:cubicBezTo>
                        <a:pt x="2" y="0"/>
                        <a:pt x="0" y="0"/>
                        <a:pt x="1" y="1"/>
                      </a:cubicBezTo>
                      <a:cubicBezTo>
                        <a:pt x="1" y="1"/>
                        <a:pt x="3" y="4"/>
                        <a:pt x="3" y="4"/>
                      </a:cubicBezTo>
                      <a:cubicBezTo>
                        <a:pt x="5" y="4"/>
                        <a:pt x="6" y="0"/>
                        <a:pt x="3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460">
                  <a:extLst>
                    <a:ext uri="{FF2B5EF4-FFF2-40B4-BE49-F238E27FC236}">
                      <a16:creationId xmlns:a16="http://schemas.microsoft.com/office/drawing/2014/main" id="{A5C9D20E-F495-A64D-B87C-AC3F51A6C5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34574" y="9949581"/>
                  <a:ext cx="37559" cy="25550"/>
                </a:xfrm>
                <a:custGeom>
                  <a:avLst/>
                  <a:gdLst>
                    <a:gd name="T0" fmla="*/ 4 w 5"/>
                    <a:gd name="T1" fmla="*/ 1 h 3"/>
                    <a:gd name="T2" fmla="*/ 2 w 5"/>
                    <a:gd name="T3" fmla="*/ 0 h 3"/>
                    <a:gd name="T4" fmla="*/ 1 w 5"/>
                    <a:gd name="T5" fmla="*/ 2 h 3"/>
                    <a:gd name="T6" fmla="*/ 2 w 5"/>
                    <a:gd name="T7" fmla="*/ 2 h 3"/>
                    <a:gd name="T8" fmla="*/ 4 w 5"/>
                    <a:gd name="T9" fmla="*/ 1 h 3"/>
                    <a:gd name="T10" fmla="*/ 4 w 5"/>
                    <a:gd name="T11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3">
                      <a:moveTo>
                        <a:pt x="4" y="1"/>
                      </a:move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2" y="1"/>
                        <a:pt x="0" y="2"/>
                        <a:pt x="1" y="2"/>
                      </a:cubicBezTo>
                      <a:cubicBezTo>
                        <a:pt x="1" y="2"/>
                        <a:pt x="2" y="3"/>
                        <a:pt x="2" y="2"/>
                      </a:cubicBezTo>
                      <a:cubicBezTo>
                        <a:pt x="3" y="2"/>
                        <a:pt x="5" y="2"/>
                        <a:pt x="4" y="1"/>
                      </a:cubicBezTo>
                      <a:cubicBezTo>
                        <a:pt x="4" y="1"/>
                        <a:pt x="5" y="2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461">
                  <a:extLst>
                    <a:ext uri="{FF2B5EF4-FFF2-40B4-BE49-F238E27FC236}">
                      <a16:creationId xmlns:a16="http://schemas.microsoft.com/office/drawing/2014/main" id="{A82B4707-B417-4B4D-9444-DAA8EA9F33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64083" y="9949581"/>
                  <a:ext cx="56338" cy="34068"/>
                </a:xfrm>
                <a:custGeom>
                  <a:avLst/>
                  <a:gdLst>
                    <a:gd name="T0" fmla="*/ 2 w 7"/>
                    <a:gd name="T1" fmla="*/ 1 h 4"/>
                    <a:gd name="T2" fmla="*/ 2 w 7"/>
                    <a:gd name="T3" fmla="*/ 4 h 4"/>
                    <a:gd name="T4" fmla="*/ 6 w 7"/>
                    <a:gd name="T5" fmla="*/ 3 h 4"/>
                    <a:gd name="T6" fmla="*/ 5 w 7"/>
                    <a:gd name="T7" fmla="*/ 1 h 4"/>
                    <a:gd name="T8" fmla="*/ 2 w 7"/>
                    <a:gd name="T9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2" y="1"/>
                      </a:moveTo>
                      <a:cubicBezTo>
                        <a:pt x="1" y="2"/>
                        <a:pt x="0" y="4"/>
                        <a:pt x="2" y="4"/>
                      </a:cubicBezTo>
                      <a:cubicBezTo>
                        <a:pt x="4" y="4"/>
                        <a:pt x="5" y="4"/>
                        <a:pt x="6" y="3"/>
                      </a:cubicBezTo>
                      <a:cubicBezTo>
                        <a:pt x="7" y="3"/>
                        <a:pt x="5" y="2"/>
                        <a:pt x="5" y="1"/>
                      </a:cubicBezTo>
                      <a:cubicBezTo>
                        <a:pt x="4" y="0"/>
                        <a:pt x="3" y="0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462">
                  <a:extLst>
                    <a:ext uri="{FF2B5EF4-FFF2-40B4-BE49-F238E27FC236}">
                      <a16:creationId xmlns:a16="http://schemas.microsoft.com/office/drawing/2014/main" id="{CC49DF11-DE36-9046-BD0D-A70BD91084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04325" y="9941066"/>
                  <a:ext cx="64385" cy="42586"/>
                </a:xfrm>
                <a:custGeom>
                  <a:avLst/>
                  <a:gdLst>
                    <a:gd name="T0" fmla="*/ 1 w 8"/>
                    <a:gd name="T1" fmla="*/ 0 h 5"/>
                    <a:gd name="T2" fmla="*/ 0 w 8"/>
                    <a:gd name="T3" fmla="*/ 1 h 5"/>
                    <a:gd name="T4" fmla="*/ 2 w 8"/>
                    <a:gd name="T5" fmla="*/ 2 h 5"/>
                    <a:gd name="T6" fmla="*/ 2 w 8"/>
                    <a:gd name="T7" fmla="*/ 3 h 5"/>
                    <a:gd name="T8" fmla="*/ 7 w 8"/>
                    <a:gd name="T9" fmla="*/ 4 h 5"/>
                    <a:gd name="T10" fmla="*/ 7 w 8"/>
                    <a:gd name="T11" fmla="*/ 1 h 5"/>
                    <a:gd name="T12" fmla="*/ 1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1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"/>
                        <a:pt x="2" y="1"/>
                        <a:pt x="2" y="2"/>
                      </a:cubicBezTo>
                      <a:cubicBezTo>
                        <a:pt x="2" y="2"/>
                        <a:pt x="2" y="3"/>
                        <a:pt x="2" y="3"/>
                      </a:cubicBezTo>
                      <a:cubicBezTo>
                        <a:pt x="2" y="4"/>
                        <a:pt x="6" y="5"/>
                        <a:pt x="7" y="4"/>
                      </a:cubicBezTo>
                      <a:cubicBezTo>
                        <a:pt x="8" y="3"/>
                        <a:pt x="8" y="2"/>
                        <a:pt x="7" y="1"/>
                      </a:cubicBezTo>
                      <a:cubicBezTo>
                        <a:pt x="5" y="1"/>
                        <a:pt x="3" y="1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463">
                  <a:extLst>
                    <a:ext uri="{FF2B5EF4-FFF2-40B4-BE49-F238E27FC236}">
                      <a16:creationId xmlns:a16="http://schemas.microsoft.com/office/drawing/2014/main" id="{CE23CE41-4442-334F-B1E8-69A4F18030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90175" y="9949581"/>
                  <a:ext cx="96579" cy="34068"/>
                </a:xfrm>
                <a:custGeom>
                  <a:avLst/>
                  <a:gdLst>
                    <a:gd name="T0" fmla="*/ 2 w 12"/>
                    <a:gd name="T1" fmla="*/ 0 h 4"/>
                    <a:gd name="T2" fmla="*/ 0 w 12"/>
                    <a:gd name="T3" fmla="*/ 2 h 4"/>
                    <a:gd name="T4" fmla="*/ 12 w 12"/>
                    <a:gd name="T5" fmla="*/ 2 h 4"/>
                    <a:gd name="T6" fmla="*/ 9 w 12"/>
                    <a:gd name="T7" fmla="*/ 2 h 4"/>
                    <a:gd name="T8" fmla="*/ 2 w 12"/>
                    <a:gd name="T9" fmla="*/ 0 h 4"/>
                    <a:gd name="T10" fmla="*/ 2 w 12"/>
                    <a:gd name="T1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4">
                      <a:moveTo>
                        <a:pt x="2" y="0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2"/>
                        <a:pt x="11" y="4"/>
                        <a:pt x="12" y="2"/>
                      </a:cubicBezTo>
                      <a:cubicBezTo>
                        <a:pt x="12" y="1"/>
                        <a:pt x="9" y="2"/>
                        <a:pt x="9" y="2"/>
                      </a:cubicBezTo>
                      <a:cubicBezTo>
                        <a:pt x="7" y="2"/>
                        <a:pt x="4" y="1"/>
                        <a:pt x="2" y="0"/>
                      </a:cubicBezTo>
                      <a:cubicBezTo>
                        <a:pt x="2" y="0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464">
                  <a:extLst>
                    <a:ext uri="{FF2B5EF4-FFF2-40B4-BE49-F238E27FC236}">
                      <a16:creationId xmlns:a16="http://schemas.microsoft.com/office/drawing/2014/main" id="{4A3920C2-8F28-B74C-97E4-F70E7B2860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60664" y="9997845"/>
                  <a:ext cx="85847" cy="51099"/>
                </a:xfrm>
                <a:custGeom>
                  <a:avLst/>
                  <a:gdLst>
                    <a:gd name="T0" fmla="*/ 0 w 11"/>
                    <a:gd name="T1" fmla="*/ 0 h 6"/>
                    <a:gd name="T2" fmla="*/ 8 w 11"/>
                    <a:gd name="T3" fmla="*/ 4 h 6"/>
                    <a:gd name="T4" fmla="*/ 0 w 11"/>
                    <a:gd name="T5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" h="6">
                      <a:moveTo>
                        <a:pt x="0" y="0"/>
                      </a:moveTo>
                      <a:cubicBezTo>
                        <a:pt x="1" y="0"/>
                        <a:pt x="7" y="6"/>
                        <a:pt x="8" y="4"/>
                      </a:cubicBezTo>
                      <a:cubicBezTo>
                        <a:pt x="1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465">
                  <a:extLst>
                    <a:ext uri="{FF2B5EF4-FFF2-40B4-BE49-F238E27FC236}">
                      <a16:creationId xmlns:a16="http://schemas.microsoft.com/office/drawing/2014/main" id="{16A34137-4942-E24B-AF80-D6779617A4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34303" y="9730985"/>
                  <a:ext cx="48288" cy="34068"/>
                </a:xfrm>
                <a:custGeom>
                  <a:avLst/>
                  <a:gdLst>
                    <a:gd name="T0" fmla="*/ 3 w 6"/>
                    <a:gd name="T1" fmla="*/ 3 h 4"/>
                    <a:gd name="T2" fmla="*/ 4 w 6"/>
                    <a:gd name="T3" fmla="*/ 0 h 4"/>
                    <a:gd name="T4" fmla="*/ 3 w 6"/>
                    <a:gd name="T5" fmla="*/ 3 h 4"/>
                    <a:gd name="T6" fmla="*/ 3 w 6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3" y="3"/>
                      </a:moveTo>
                      <a:cubicBezTo>
                        <a:pt x="0" y="4"/>
                        <a:pt x="1" y="0"/>
                        <a:pt x="4" y="0"/>
                      </a:cubicBezTo>
                      <a:cubicBezTo>
                        <a:pt x="6" y="0"/>
                        <a:pt x="5" y="3"/>
                        <a:pt x="3" y="3"/>
                      </a:cubicBezTo>
                      <a:cubicBezTo>
                        <a:pt x="2" y="4"/>
                        <a:pt x="5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466">
                  <a:extLst>
                    <a:ext uri="{FF2B5EF4-FFF2-40B4-BE49-F238E27FC236}">
                      <a16:creationId xmlns:a16="http://schemas.microsoft.com/office/drawing/2014/main" id="{4BC54ADA-AE77-E44A-951B-C21516DBDF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14787" y="9725308"/>
                  <a:ext cx="118041" cy="39745"/>
                </a:xfrm>
                <a:custGeom>
                  <a:avLst/>
                  <a:gdLst>
                    <a:gd name="T0" fmla="*/ 2 w 15"/>
                    <a:gd name="T1" fmla="*/ 3 h 5"/>
                    <a:gd name="T2" fmla="*/ 1 w 15"/>
                    <a:gd name="T3" fmla="*/ 1 h 5"/>
                    <a:gd name="T4" fmla="*/ 5 w 15"/>
                    <a:gd name="T5" fmla="*/ 0 h 5"/>
                    <a:gd name="T6" fmla="*/ 13 w 15"/>
                    <a:gd name="T7" fmla="*/ 2 h 5"/>
                    <a:gd name="T8" fmla="*/ 15 w 15"/>
                    <a:gd name="T9" fmla="*/ 5 h 5"/>
                    <a:gd name="T10" fmla="*/ 11 w 15"/>
                    <a:gd name="T11" fmla="*/ 3 h 5"/>
                    <a:gd name="T12" fmla="*/ 2 w 15"/>
                    <a:gd name="T13" fmla="*/ 3 h 5"/>
                    <a:gd name="T14" fmla="*/ 2 w 15"/>
                    <a:gd name="T1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5">
                      <a:moveTo>
                        <a:pt x="2" y="3"/>
                      </a:moveTo>
                      <a:cubicBezTo>
                        <a:pt x="1" y="3"/>
                        <a:pt x="0" y="2"/>
                        <a:pt x="1" y="1"/>
                      </a:cubicBezTo>
                      <a:cubicBezTo>
                        <a:pt x="2" y="0"/>
                        <a:pt x="3" y="0"/>
                        <a:pt x="5" y="0"/>
                      </a:cubicBezTo>
                      <a:cubicBezTo>
                        <a:pt x="8" y="0"/>
                        <a:pt x="10" y="0"/>
                        <a:pt x="13" y="2"/>
                      </a:cubicBezTo>
                      <a:cubicBezTo>
                        <a:pt x="14" y="3"/>
                        <a:pt x="15" y="4"/>
                        <a:pt x="15" y="5"/>
                      </a:cubicBezTo>
                      <a:cubicBezTo>
                        <a:pt x="14" y="5"/>
                        <a:pt x="11" y="3"/>
                        <a:pt x="11" y="3"/>
                      </a:cubicBezTo>
                      <a:cubicBezTo>
                        <a:pt x="8" y="2"/>
                        <a:pt x="5" y="3"/>
                        <a:pt x="2" y="3"/>
                      </a:cubicBezTo>
                      <a:cubicBezTo>
                        <a:pt x="1" y="3"/>
                        <a:pt x="3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467">
                  <a:extLst>
                    <a:ext uri="{FF2B5EF4-FFF2-40B4-BE49-F238E27FC236}">
                      <a16:creationId xmlns:a16="http://schemas.microsoft.com/office/drawing/2014/main" id="{8EF95F50-61CC-1648-B1F1-FDA450C63F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52615" y="9532257"/>
                  <a:ext cx="252180" cy="300927"/>
                </a:xfrm>
                <a:custGeom>
                  <a:avLst/>
                  <a:gdLst>
                    <a:gd name="T0" fmla="*/ 13 w 32"/>
                    <a:gd name="T1" fmla="*/ 32 h 36"/>
                    <a:gd name="T2" fmla="*/ 14 w 32"/>
                    <a:gd name="T3" fmla="*/ 30 h 36"/>
                    <a:gd name="T4" fmla="*/ 11 w 32"/>
                    <a:gd name="T5" fmla="*/ 28 h 36"/>
                    <a:gd name="T6" fmla="*/ 12 w 32"/>
                    <a:gd name="T7" fmla="*/ 23 h 36"/>
                    <a:gd name="T8" fmla="*/ 8 w 32"/>
                    <a:gd name="T9" fmla="*/ 23 h 36"/>
                    <a:gd name="T10" fmla="*/ 8 w 32"/>
                    <a:gd name="T11" fmla="*/ 29 h 36"/>
                    <a:gd name="T12" fmla="*/ 8 w 32"/>
                    <a:gd name="T13" fmla="*/ 30 h 36"/>
                    <a:gd name="T14" fmla="*/ 7 w 32"/>
                    <a:gd name="T15" fmla="*/ 34 h 36"/>
                    <a:gd name="T16" fmla="*/ 4 w 32"/>
                    <a:gd name="T17" fmla="*/ 36 h 36"/>
                    <a:gd name="T18" fmla="*/ 4 w 32"/>
                    <a:gd name="T19" fmla="*/ 31 h 36"/>
                    <a:gd name="T20" fmla="*/ 2 w 32"/>
                    <a:gd name="T21" fmla="*/ 26 h 36"/>
                    <a:gd name="T22" fmla="*/ 1 w 32"/>
                    <a:gd name="T23" fmla="*/ 21 h 36"/>
                    <a:gd name="T24" fmla="*/ 3 w 32"/>
                    <a:gd name="T25" fmla="*/ 14 h 36"/>
                    <a:gd name="T26" fmla="*/ 9 w 32"/>
                    <a:gd name="T27" fmla="*/ 5 h 36"/>
                    <a:gd name="T28" fmla="*/ 11 w 32"/>
                    <a:gd name="T29" fmla="*/ 2 h 36"/>
                    <a:gd name="T30" fmla="*/ 18 w 32"/>
                    <a:gd name="T31" fmla="*/ 4 h 36"/>
                    <a:gd name="T32" fmla="*/ 25 w 32"/>
                    <a:gd name="T33" fmla="*/ 4 h 36"/>
                    <a:gd name="T34" fmla="*/ 32 w 32"/>
                    <a:gd name="T35" fmla="*/ 1 h 36"/>
                    <a:gd name="T36" fmla="*/ 29 w 32"/>
                    <a:gd name="T37" fmla="*/ 6 h 36"/>
                    <a:gd name="T38" fmla="*/ 23 w 32"/>
                    <a:gd name="T39" fmla="*/ 7 h 36"/>
                    <a:gd name="T40" fmla="*/ 10 w 32"/>
                    <a:gd name="T41" fmla="*/ 7 h 36"/>
                    <a:gd name="T42" fmla="*/ 6 w 32"/>
                    <a:gd name="T43" fmla="*/ 10 h 36"/>
                    <a:gd name="T44" fmla="*/ 10 w 32"/>
                    <a:gd name="T45" fmla="*/ 15 h 36"/>
                    <a:gd name="T46" fmla="*/ 13 w 32"/>
                    <a:gd name="T47" fmla="*/ 14 h 36"/>
                    <a:gd name="T48" fmla="*/ 20 w 32"/>
                    <a:gd name="T49" fmla="*/ 13 h 36"/>
                    <a:gd name="T50" fmla="*/ 17 w 32"/>
                    <a:gd name="T51" fmla="*/ 16 h 36"/>
                    <a:gd name="T52" fmla="*/ 13 w 32"/>
                    <a:gd name="T53" fmla="*/ 17 h 36"/>
                    <a:gd name="T54" fmla="*/ 14 w 32"/>
                    <a:gd name="T55" fmla="*/ 20 h 36"/>
                    <a:gd name="T56" fmla="*/ 18 w 32"/>
                    <a:gd name="T57" fmla="*/ 25 h 36"/>
                    <a:gd name="T58" fmla="*/ 19 w 32"/>
                    <a:gd name="T59" fmla="*/ 28 h 36"/>
                    <a:gd name="T60" fmla="*/ 22 w 32"/>
                    <a:gd name="T61" fmla="*/ 30 h 36"/>
                    <a:gd name="T62" fmla="*/ 13 w 32"/>
                    <a:gd name="T63" fmla="*/ 32 h 36"/>
                    <a:gd name="T64" fmla="*/ 13 w 32"/>
                    <a:gd name="T65" fmla="*/ 3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6">
                      <a:moveTo>
                        <a:pt x="13" y="32"/>
                      </a:moveTo>
                      <a:cubicBezTo>
                        <a:pt x="13" y="31"/>
                        <a:pt x="14" y="31"/>
                        <a:pt x="14" y="30"/>
                      </a:cubicBezTo>
                      <a:cubicBezTo>
                        <a:pt x="14" y="29"/>
                        <a:pt x="12" y="28"/>
                        <a:pt x="11" y="28"/>
                      </a:cubicBezTo>
                      <a:cubicBezTo>
                        <a:pt x="10" y="26"/>
                        <a:pt x="12" y="25"/>
                        <a:pt x="12" y="23"/>
                      </a:cubicBezTo>
                      <a:cubicBezTo>
                        <a:pt x="12" y="22"/>
                        <a:pt x="8" y="22"/>
                        <a:pt x="8" y="23"/>
                      </a:cubicBezTo>
                      <a:cubicBezTo>
                        <a:pt x="7" y="25"/>
                        <a:pt x="8" y="27"/>
                        <a:pt x="8" y="29"/>
                      </a:cubicBezTo>
                      <a:cubicBezTo>
                        <a:pt x="7" y="29"/>
                        <a:pt x="8" y="30"/>
                        <a:pt x="8" y="30"/>
                      </a:cubicBezTo>
                      <a:cubicBezTo>
                        <a:pt x="8" y="32"/>
                        <a:pt x="7" y="33"/>
                        <a:pt x="7" y="34"/>
                      </a:cubicBezTo>
                      <a:cubicBezTo>
                        <a:pt x="6" y="36"/>
                        <a:pt x="7" y="36"/>
                        <a:pt x="4" y="36"/>
                      </a:cubicBezTo>
                      <a:cubicBezTo>
                        <a:pt x="1" y="36"/>
                        <a:pt x="4" y="32"/>
                        <a:pt x="4" y="31"/>
                      </a:cubicBezTo>
                      <a:cubicBezTo>
                        <a:pt x="5" y="30"/>
                        <a:pt x="4" y="27"/>
                        <a:pt x="2" y="26"/>
                      </a:cubicBezTo>
                      <a:cubicBezTo>
                        <a:pt x="0" y="25"/>
                        <a:pt x="0" y="23"/>
                        <a:pt x="1" y="21"/>
                      </a:cubicBezTo>
                      <a:cubicBezTo>
                        <a:pt x="2" y="19"/>
                        <a:pt x="2" y="16"/>
                        <a:pt x="3" y="14"/>
                      </a:cubicBezTo>
                      <a:cubicBezTo>
                        <a:pt x="5" y="11"/>
                        <a:pt x="4" y="5"/>
                        <a:pt x="9" y="5"/>
                      </a:cubicBezTo>
                      <a:cubicBezTo>
                        <a:pt x="10" y="5"/>
                        <a:pt x="9" y="2"/>
                        <a:pt x="11" y="2"/>
                      </a:cubicBezTo>
                      <a:cubicBezTo>
                        <a:pt x="14" y="3"/>
                        <a:pt x="16" y="4"/>
                        <a:pt x="18" y="4"/>
                      </a:cubicBezTo>
                      <a:cubicBezTo>
                        <a:pt x="20" y="4"/>
                        <a:pt x="23" y="5"/>
                        <a:pt x="25" y="4"/>
                      </a:cubicBezTo>
                      <a:cubicBezTo>
                        <a:pt x="26" y="4"/>
                        <a:pt x="32" y="0"/>
                        <a:pt x="32" y="1"/>
                      </a:cubicBezTo>
                      <a:cubicBezTo>
                        <a:pt x="32" y="2"/>
                        <a:pt x="29" y="5"/>
                        <a:pt x="29" y="6"/>
                      </a:cubicBezTo>
                      <a:cubicBezTo>
                        <a:pt x="27" y="7"/>
                        <a:pt x="25" y="7"/>
                        <a:pt x="23" y="7"/>
                      </a:cubicBezTo>
                      <a:cubicBezTo>
                        <a:pt x="18" y="6"/>
                        <a:pt x="14" y="7"/>
                        <a:pt x="10" y="7"/>
                      </a:cubicBezTo>
                      <a:cubicBezTo>
                        <a:pt x="7" y="6"/>
                        <a:pt x="6" y="7"/>
                        <a:pt x="6" y="10"/>
                      </a:cubicBezTo>
                      <a:cubicBezTo>
                        <a:pt x="6" y="13"/>
                        <a:pt x="9" y="13"/>
                        <a:pt x="10" y="15"/>
                      </a:cubicBezTo>
                      <a:cubicBezTo>
                        <a:pt x="11" y="17"/>
                        <a:pt x="12" y="15"/>
                        <a:pt x="13" y="14"/>
                      </a:cubicBezTo>
                      <a:cubicBezTo>
                        <a:pt x="13" y="13"/>
                        <a:pt x="20" y="12"/>
                        <a:pt x="20" y="13"/>
                      </a:cubicBezTo>
                      <a:cubicBezTo>
                        <a:pt x="21" y="13"/>
                        <a:pt x="18" y="16"/>
                        <a:pt x="17" y="16"/>
                      </a:cubicBezTo>
                      <a:cubicBezTo>
                        <a:pt x="15" y="18"/>
                        <a:pt x="15" y="18"/>
                        <a:pt x="13" y="17"/>
                      </a:cubicBezTo>
                      <a:cubicBezTo>
                        <a:pt x="13" y="17"/>
                        <a:pt x="14" y="20"/>
                        <a:pt x="14" y="20"/>
                      </a:cubicBezTo>
                      <a:cubicBezTo>
                        <a:pt x="15" y="21"/>
                        <a:pt x="18" y="23"/>
                        <a:pt x="18" y="25"/>
                      </a:cubicBezTo>
                      <a:cubicBezTo>
                        <a:pt x="18" y="26"/>
                        <a:pt x="18" y="27"/>
                        <a:pt x="19" y="28"/>
                      </a:cubicBezTo>
                      <a:cubicBezTo>
                        <a:pt x="19" y="28"/>
                        <a:pt x="21" y="30"/>
                        <a:pt x="22" y="30"/>
                      </a:cubicBezTo>
                      <a:cubicBezTo>
                        <a:pt x="20" y="31"/>
                        <a:pt x="15" y="33"/>
                        <a:pt x="13" y="32"/>
                      </a:cubicBezTo>
                      <a:cubicBezTo>
                        <a:pt x="13" y="31"/>
                        <a:pt x="14" y="33"/>
                        <a:pt x="13" y="3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468">
                  <a:extLst>
                    <a:ext uri="{FF2B5EF4-FFF2-40B4-BE49-F238E27FC236}">
                      <a16:creationId xmlns:a16="http://schemas.microsoft.com/office/drawing/2014/main" id="{32C4BEFE-6C47-4A48-BA6E-8B9116C1D6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0641" y="9515223"/>
                  <a:ext cx="61703" cy="124913"/>
                </a:xfrm>
                <a:custGeom>
                  <a:avLst/>
                  <a:gdLst>
                    <a:gd name="T0" fmla="*/ 3 w 8"/>
                    <a:gd name="T1" fmla="*/ 2 h 15"/>
                    <a:gd name="T2" fmla="*/ 3 w 8"/>
                    <a:gd name="T3" fmla="*/ 0 h 15"/>
                    <a:gd name="T4" fmla="*/ 0 w 8"/>
                    <a:gd name="T5" fmla="*/ 4 h 15"/>
                    <a:gd name="T6" fmla="*/ 1 w 8"/>
                    <a:gd name="T7" fmla="*/ 8 h 15"/>
                    <a:gd name="T8" fmla="*/ 2 w 8"/>
                    <a:gd name="T9" fmla="*/ 12 h 15"/>
                    <a:gd name="T10" fmla="*/ 5 w 8"/>
                    <a:gd name="T11" fmla="*/ 15 h 15"/>
                    <a:gd name="T12" fmla="*/ 4 w 8"/>
                    <a:gd name="T13" fmla="*/ 13 h 15"/>
                    <a:gd name="T14" fmla="*/ 3 w 8"/>
                    <a:gd name="T15" fmla="*/ 9 h 15"/>
                    <a:gd name="T16" fmla="*/ 7 w 8"/>
                    <a:gd name="T17" fmla="*/ 9 h 15"/>
                    <a:gd name="T18" fmla="*/ 5 w 8"/>
                    <a:gd name="T19" fmla="*/ 7 h 15"/>
                    <a:gd name="T20" fmla="*/ 6 w 8"/>
                    <a:gd name="T21" fmla="*/ 5 h 15"/>
                    <a:gd name="T22" fmla="*/ 2 w 8"/>
                    <a:gd name="T23" fmla="*/ 6 h 15"/>
                    <a:gd name="T24" fmla="*/ 3 w 8"/>
                    <a:gd name="T25" fmla="*/ 2 h 15"/>
                    <a:gd name="T26" fmla="*/ 3 w 8"/>
                    <a:gd name="T2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" h="15">
                      <a:moveTo>
                        <a:pt x="3" y="2"/>
                      </a:moveTo>
                      <a:cubicBezTo>
                        <a:pt x="3" y="1"/>
                        <a:pt x="3" y="1"/>
                        <a:pt x="3" y="0"/>
                      </a:cubicBezTo>
                      <a:cubicBezTo>
                        <a:pt x="2" y="0"/>
                        <a:pt x="0" y="3"/>
                        <a:pt x="0" y="4"/>
                      </a:cubicBezTo>
                      <a:cubicBezTo>
                        <a:pt x="0" y="5"/>
                        <a:pt x="1" y="6"/>
                        <a:pt x="1" y="8"/>
                      </a:cubicBezTo>
                      <a:cubicBezTo>
                        <a:pt x="1" y="9"/>
                        <a:pt x="1" y="11"/>
                        <a:pt x="2" y="12"/>
                      </a:cubicBezTo>
                      <a:cubicBezTo>
                        <a:pt x="2" y="12"/>
                        <a:pt x="5" y="15"/>
                        <a:pt x="5" y="15"/>
                      </a:cubicBezTo>
                      <a:cubicBezTo>
                        <a:pt x="5" y="15"/>
                        <a:pt x="4" y="13"/>
                        <a:pt x="4" y="13"/>
                      </a:cubicBezTo>
                      <a:cubicBezTo>
                        <a:pt x="3" y="12"/>
                        <a:pt x="3" y="10"/>
                        <a:pt x="3" y="9"/>
                      </a:cubicBezTo>
                      <a:cubicBezTo>
                        <a:pt x="3" y="8"/>
                        <a:pt x="7" y="9"/>
                        <a:pt x="7" y="9"/>
                      </a:cubicBezTo>
                      <a:cubicBezTo>
                        <a:pt x="8" y="9"/>
                        <a:pt x="6" y="8"/>
                        <a:pt x="5" y="7"/>
                      </a:cubicBezTo>
                      <a:cubicBezTo>
                        <a:pt x="5" y="7"/>
                        <a:pt x="6" y="6"/>
                        <a:pt x="6" y="5"/>
                      </a:cubicBezTo>
                      <a:cubicBezTo>
                        <a:pt x="7" y="1"/>
                        <a:pt x="3" y="6"/>
                        <a:pt x="2" y="6"/>
                      </a:cubicBezTo>
                      <a:cubicBezTo>
                        <a:pt x="2" y="6"/>
                        <a:pt x="4" y="3"/>
                        <a:pt x="3" y="2"/>
                      </a:cubicBezTo>
                      <a:cubicBezTo>
                        <a:pt x="3" y="1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469">
                  <a:extLst>
                    <a:ext uri="{FF2B5EF4-FFF2-40B4-BE49-F238E27FC236}">
                      <a16:creationId xmlns:a16="http://schemas.microsoft.com/office/drawing/2014/main" id="{D26458AB-6266-E341-95BF-F1890C7A6E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22837" y="9498193"/>
                  <a:ext cx="21461" cy="17034"/>
                </a:xfrm>
                <a:custGeom>
                  <a:avLst/>
                  <a:gdLst>
                    <a:gd name="T0" fmla="*/ 1 w 3"/>
                    <a:gd name="T1" fmla="*/ 2 h 2"/>
                    <a:gd name="T2" fmla="*/ 2 w 3"/>
                    <a:gd name="T3" fmla="*/ 0 h 2"/>
                    <a:gd name="T4" fmla="*/ 1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1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485">
                  <a:extLst>
                    <a:ext uri="{FF2B5EF4-FFF2-40B4-BE49-F238E27FC236}">
                      <a16:creationId xmlns:a16="http://schemas.microsoft.com/office/drawing/2014/main" id="{89A87A5A-4501-CB4A-BE64-075B06A29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74416" y="9197265"/>
                  <a:ext cx="85847" cy="150465"/>
                </a:xfrm>
                <a:custGeom>
                  <a:avLst/>
                  <a:gdLst>
                    <a:gd name="T0" fmla="*/ 2 w 11"/>
                    <a:gd name="T1" fmla="*/ 0 h 18"/>
                    <a:gd name="T2" fmla="*/ 1 w 11"/>
                    <a:gd name="T3" fmla="*/ 0 h 18"/>
                    <a:gd name="T4" fmla="*/ 1 w 11"/>
                    <a:gd name="T5" fmla="*/ 3 h 18"/>
                    <a:gd name="T6" fmla="*/ 0 w 11"/>
                    <a:gd name="T7" fmla="*/ 8 h 18"/>
                    <a:gd name="T8" fmla="*/ 4 w 11"/>
                    <a:gd name="T9" fmla="*/ 18 h 18"/>
                    <a:gd name="T10" fmla="*/ 9 w 11"/>
                    <a:gd name="T11" fmla="*/ 15 h 18"/>
                    <a:gd name="T12" fmla="*/ 9 w 11"/>
                    <a:gd name="T13" fmla="*/ 8 h 18"/>
                    <a:gd name="T14" fmla="*/ 2 w 11"/>
                    <a:gd name="T15" fmla="*/ 0 h 18"/>
                    <a:gd name="T16" fmla="*/ 2 w 11"/>
                    <a:gd name="T1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18">
                      <a:moveTo>
                        <a:pt x="2" y="0"/>
                      </a:move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3"/>
                        <a:pt x="1" y="3"/>
                      </a:cubicBezTo>
                      <a:cubicBezTo>
                        <a:pt x="1" y="5"/>
                        <a:pt x="0" y="6"/>
                        <a:pt x="0" y="8"/>
                      </a:cubicBezTo>
                      <a:cubicBezTo>
                        <a:pt x="0" y="11"/>
                        <a:pt x="0" y="18"/>
                        <a:pt x="4" y="18"/>
                      </a:cubicBezTo>
                      <a:cubicBezTo>
                        <a:pt x="6" y="18"/>
                        <a:pt x="9" y="17"/>
                        <a:pt x="9" y="15"/>
                      </a:cubicBezTo>
                      <a:cubicBezTo>
                        <a:pt x="11" y="13"/>
                        <a:pt x="9" y="10"/>
                        <a:pt x="9" y="8"/>
                      </a:cubicBezTo>
                      <a:cubicBezTo>
                        <a:pt x="7" y="6"/>
                        <a:pt x="5" y="0"/>
                        <a:pt x="2" y="0"/>
                      </a:cubicBezTo>
                      <a:cubicBezTo>
                        <a:pt x="1" y="0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487">
                  <a:extLst>
                    <a:ext uri="{FF2B5EF4-FFF2-40B4-BE49-F238E27FC236}">
                      <a16:creationId xmlns:a16="http://schemas.microsoft.com/office/drawing/2014/main" id="{D84AC0EE-F189-F441-A5DE-23BE953303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56175" y="6020485"/>
                  <a:ext cx="85847" cy="68133"/>
                </a:xfrm>
                <a:custGeom>
                  <a:avLst/>
                  <a:gdLst>
                    <a:gd name="T0" fmla="*/ 9 w 11"/>
                    <a:gd name="T1" fmla="*/ 7 h 8"/>
                    <a:gd name="T2" fmla="*/ 8 w 11"/>
                    <a:gd name="T3" fmla="*/ 4 h 8"/>
                    <a:gd name="T4" fmla="*/ 3 w 11"/>
                    <a:gd name="T5" fmla="*/ 0 h 8"/>
                    <a:gd name="T6" fmla="*/ 1 w 11"/>
                    <a:gd name="T7" fmla="*/ 2 h 8"/>
                    <a:gd name="T8" fmla="*/ 3 w 11"/>
                    <a:gd name="T9" fmla="*/ 5 h 8"/>
                    <a:gd name="T10" fmla="*/ 9 w 11"/>
                    <a:gd name="T11" fmla="*/ 7 h 8"/>
                    <a:gd name="T12" fmla="*/ 9 w 11"/>
                    <a:gd name="T13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8">
                      <a:moveTo>
                        <a:pt x="9" y="7"/>
                      </a:moveTo>
                      <a:cubicBezTo>
                        <a:pt x="11" y="8"/>
                        <a:pt x="9" y="5"/>
                        <a:pt x="8" y="4"/>
                      </a:cubicBezTo>
                      <a:cubicBezTo>
                        <a:pt x="7" y="3"/>
                        <a:pt x="4" y="1"/>
                        <a:pt x="3" y="0"/>
                      </a:cubicBezTo>
                      <a:cubicBezTo>
                        <a:pt x="2" y="0"/>
                        <a:pt x="1" y="1"/>
                        <a:pt x="1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6"/>
                        <a:pt x="7" y="7"/>
                        <a:pt x="9" y="7"/>
                      </a:cubicBezTo>
                      <a:cubicBezTo>
                        <a:pt x="10" y="7"/>
                        <a:pt x="7" y="7"/>
                        <a:pt x="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6" name="Freeform 488">
                  <a:extLst>
                    <a:ext uri="{FF2B5EF4-FFF2-40B4-BE49-F238E27FC236}">
                      <a16:creationId xmlns:a16="http://schemas.microsoft.com/office/drawing/2014/main" id="{B0D59C85-498A-7A47-BA4B-C8FA2B2BDF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5714" y="6071588"/>
                  <a:ext cx="85847" cy="82329"/>
                </a:xfrm>
                <a:custGeom>
                  <a:avLst/>
                  <a:gdLst>
                    <a:gd name="T0" fmla="*/ 10 w 11"/>
                    <a:gd name="T1" fmla="*/ 6 h 10"/>
                    <a:gd name="T2" fmla="*/ 6 w 11"/>
                    <a:gd name="T3" fmla="*/ 10 h 10"/>
                    <a:gd name="T4" fmla="*/ 0 w 11"/>
                    <a:gd name="T5" fmla="*/ 6 h 10"/>
                    <a:gd name="T6" fmla="*/ 10 w 11"/>
                    <a:gd name="T7" fmla="*/ 6 h 10"/>
                    <a:gd name="T8" fmla="*/ 10 w 11"/>
                    <a:gd name="T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0">
                      <a:moveTo>
                        <a:pt x="10" y="6"/>
                      </a:moveTo>
                      <a:cubicBezTo>
                        <a:pt x="10" y="8"/>
                        <a:pt x="7" y="9"/>
                        <a:pt x="6" y="10"/>
                      </a:cubicBezTo>
                      <a:cubicBezTo>
                        <a:pt x="4" y="10"/>
                        <a:pt x="0" y="9"/>
                        <a:pt x="0" y="6"/>
                      </a:cubicBezTo>
                      <a:cubicBezTo>
                        <a:pt x="1" y="0"/>
                        <a:pt x="11" y="6"/>
                        <a:pt x="10" y="6"/>
                      </a:cubicBezTo>
                      <a:cubicBezTo>
                        <a:pt x="10" y="7"/>
                        <a:pt x="11" y="5"/>
                        <a:pt x="1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7" name="Freeform 489">
                  <a:extLst>
                    <a:ext uri="{FF2B5EF4-FFF2-40B4-BE49-F238E27FC236}">
                      <a16:creationId xmlns:a16="http://schemas.microsoft.com/office/drawing/2014/main" id="{8EE52F1D-07FD-4847-A635-FC8BFBA968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4196" y="5787692"/>
                  <a:ext cx="69752" cy="42586"/>
                </a:xfrm>
                <a:custGeom>
                  <a:avLst/>
                  <a:gdLst>
                    <a:gd name="T0" fmla="*/ 9 w 9"/>
                    <a:gd name="T1" fmla="*/ 3 h 5"/>
                    <a:gd name="T2" fmla="*/ 4 w 9"/>
                    <a:gd name="T3" fmla="*/ 5 h 5"/>
                    <a:gd name="T4" fmla="*/ 1 w 9"/>
                    <a:gd name="T5" fmla="*/ 1 h 5"/>
                    <a:gd name="T6" fmla="*/ 6 w 9"/>
                    <a:gd name="T7" fmla="*/ 1 h 5"/>
                    <a:gd name="T8" fmla="*/ 9 w 9"/>
                    <a:gd name="T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5">
                      <a:moveTo>
                        <a:pt x="9" y="3"/>
                      </a:moveTo>
                      <a:cubicBezTo>
                        <a:pt x="7" y="4"/>
                        <a:pt x="6" y="4"/>
                        <a:pt x="4" y="5"/>
                      </a:cubicBezTo>
                      <a:cubicBezTo>
                        <a:pt x="2" y="5"/>
                        <a:pt x="0" y="3"/>
                        <a:pt x="1" y="1"/>
                      </a:cubicBezTo>
                      <a:cubicBezTo>
                        <a:pt x="1" y="0"/>
                        <a:pt x="5" y="0"/>
                        <a:pt x="6" y="1"/>
                      </a:cubicBezTo>
                      <a:cubicBezTo>
                        <a:pt x="7" y="1"/>
                        <a:pt x="8" y="3"/>
                        <a:pt x="9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8" name="Freeform 490">
                  <a:extLst>
                    <a:ext uri="{FF2B5EF4-FFF2-40B4-BE49-F238E27FC236}">
                      <a16:creationId xmlns:a16="http://schemas.microsoft.com/office/drawing/2014/main" id="{90B2D59F-134C-0A4C-A785-EBFF07E51C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76291" y="5705363"/>
                  <a:ext cx="77799" cy="39745"/>
                </a:xfrm>
                <a:custGeom>
                  <a:avLst/>
                  <a:gdLst>
                    <a:gd name="T0" fmla="*/ 6 w 10"/>
                    <a:gd name="T1" fmla="*/ 5 h 5"/>
                    <a:gd name="T2" fmla="*/ 1 w 10"/>
                    <a:gd name="T3" fmla="*/ 4 h 5"/>
                    <a:gd name="T4" fmla="*/ 4 w 10"/>
                    <a:gd name="T5" fmla="*/ 1 h 5"/>
                    <a:gd name="T6" fmla="*/ 9 w 10"/>
                    <a:gd name="T7" fmla="*/ 1 h 5"/>
                    <a:gd name="T8" fmla="*/ 6 w 10"/>
                    <a:gd name="T9" fmla="*/ 5 h 5"/>
                    <a:gd name="T10" fmla="*/ 6 w 10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" h="5">
                      <a:moveTo>
                        <a:pt x="6" y="5"/>
                      </a:moveTo>
                      <a:cubicBezTo>
                        <a:pt x="4" y="5"/>
                        <a:pt x="2" y="4"/>
                        <a:pt x="1" y="4"/>
                      </a:cubicBezTo>
                      <a:cubicBezTo>
                        <a:pt x="0" y="3"/>
                        <a:pt x="3" y="1"/>
                        <a:pt x="4" y="1"/>
                      </a:cubicBezTo>
                      <a:cubicBezTo>
                        <a:pt x="5" y="0"/>
                        <a:pt x="8" y="0"/>
                        <a:pt x="9" y="1"/>
                      </a:cubicBezTo>
                      <a:cubicBezTo>
                        <a:pt x="10" y="2"/>
                        <a:pt x="7" y="5"/>
                        <a:pt x="6" y="5"/>
                      </a:cubicBezTo>
                      <a:cubicBezTo>
                        <a:pt x="4" y="5"/>
                        <a:pt x="6" y="5"/>
                        <a:pt x="6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491">
                  <a:extLst>
                    <a:ext uri="{FF2B5EF4-FFF2-40B4-BE49-F238E27FC236}">
                      <a16:creationId xmlns:a16="http://schemas.microsoft.com/office/drawing/2014/main" id="{C078C701-5AE9-E442-B9BF-40AB19FB8E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2196" y="5103509"/>
                  <a:ext cx="48288" cy="17034"/>
                </a:xfrm>
                <a:custGeom>
                  <a:avLst/>
                  <a:gdLst>
                    <a:gd name="T0" fmla="*/ 6 w 6"/>
                    <a:gd name="T1" fmla="*/ 1 h 2"/>
                    <a:gd name="T2" fmla="*/ 0 w 6"/>
                    <a:gd name="T3" fmla="*/ 1 h 2"/>
                    <a:gd name="T4" fmla="*/ 6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6" y="1"/>
                      </a:moveTo>
                      <a:cubicBezTo>
                        <a:pt x="6" y="2"/>
                        <a:pt x="0" y="2"/>
                        <a:pt x="0" y="1"/>
                      </a:cubicBezTo>
                      <a:cubicBezTo>
                        <a:pt x="0" y="0"/>
                        <a:pt x="6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492">
                  <a:extLst>
                    <a:ext uri="{FF2B5EF4-FFF2-40B4-BE49-F238E27FC236}">
                      <a16:creationId xmlns:a16="http://schemas.microsoft.com/office/drawing/2014/main" id="{056A2B8A-A68F-AA4B-BD96-92E3AB1CE8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2225" y="5821763"/>
                  <a:ext cx="45606" cy="34068"/>
                </a:xfrm>
                <a:custGeom>
                  <a:avLst/>
                  <a:gdLst>
                    <a:gd name="T0" fmla="*/ 5 w 6"/>
                    <a:gd name="T1" fmla="*/ 4 h 4"/>
                    <a:gd name="T2" fmla="*/ 2 w 6"/>
                    <a:gd name="T3" fmla="*/ 1 h 4"/>
                    <a:gd name="T4" fmla="*/ 5 w 6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4"/>
                      </a:moveTo>
                      <a:cubicBezTo>
                        <a:pt x="4" y="4"/>
                        <a:pt x="0" y="3"/>
                        <a:pt x="2" y="1"/>
                      </a:cubicBezTo>
                      <a:cubicBezTo>
                        <a:pt x="5" y="0"/>
                        <a:pt x="6" y="4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496">
                  <a:extLst>
                    <a:ext uri="{FF2B5EF4-FFF2-40B4-BE49-F238E27FC236}">
                      <a16:creationId xmlns:a16="http://schemas.microsoft.com/office/drawing/2014/main" id="{B4095BE7-C684-D44F-B7B5-542A8AD0A1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01852" y="8030459"/>
                  <a:ext cx="101944" cy="59618"/>
                </a:xfrm>
                <a:custGeom>
                  <a:avLst/>
                  <a:gdLst>
                    <a:gd name="T0" fmla="*/ 12 w 13"/>
                    <a:gd name="T1" fmla="*/ 1 h 7"/>
                    <a:gd name="T2" fmla="*/ 10 w 13"/>
                    <a:gd name="T3" fmla="*/ 2 h 7"/>
                    <a:gd name="T4" fmla="*/ 10 w 13"/>
                    <a:gd name="T5" fmla="*/ 5 h 7"/>
                    <a:gd name="T6" fmla="*/ 6 w 13"/>
                    <a:gd name="T7" fmla="*/ 6 h 7"/>
                    <a:gd name="T8" fmla="*/ 2 w 13"/>
                    <a:gd name="T9" fmla="*/ 6 h 7"/>
                    <a:gd name="T10" fmla="*/ 5 w 13"/>
                    <a:gd name="T11" fmla="*/ 3 h 7"/>
                    <a:gd name="T12" fmla="*/ 12 w 13"/>
                    <a:gd name="T13" fmla="*/ 1 h 7"/>
                    <a:gd name="T14" fmla="*/ 12 w 13"/>
                    <a:gd name="T15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7">
                      <a:moveTo>
                        <a:pt x="12" y="1"/>
                      </a:moveTo>
                      <a:cubicBezTo>
                        <a:pt x="12" y="1"/>
                        <a:pt x="10" y="2"/>
                        <a:pt x="10" y="2"/>
                      </a:cubicBezTo>
                      <a:cubicBezTo>
                        <a:pt x="9" y="3"/>
                        <a:pt x="10" y="5"/>
                        <a:pt x="10" y="5"/>
                      </a:cubicBezTo>
                      <a:cubicBezTo>
                        <a:pt x="9" y="5"/>
                        <a:pt x="7" y="5"/>
                        <a:pt x="6" y="6"/>
                      </a:cubicBezTo>
                      <a:cubicBezTo>
                        <a:pt x="4" y="7"/>
                        <a:pt x="3" y="7"/>
                        <a:pt x="2" y="6"/>
                      </a:cubicBezTo>
                      <a:cubicBezTo>
                        <a:pt x="0" y="4"/>
                        <a:pt x="4" y="3"/>
                        <a:pt x="5" y="3"/>
                      </a:cubicBezTo>
                      <a:cubicBezTo>
                        <a:pt x="7" y="3"/>
                        <a:pt x="10" y="2"/>
                        <a:pt x="12" y="1"/>
                      </a:cubicBezTo>
                      <a:cubicBezTo>
                        <a:pt x="13" y="0"/>
                        <a:pt x="11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497">
                  <a:extLst>
                    <a:ext uri="{FF2B5EF4-FFF2-40B4-BE49-F238E27FC236}">
                      <a16:creationId xmlns:a16="http://schemas.microsoft.com/office/drawing/2014/main" id="{67B4C63C-DD2B-A349-B0C3-D3F458BE02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6" y="8038974"/>
                  <a:ext cx="118041" cy="34068"/>
                </a:xfrm>
                <a:custGeom>
                  <a:avLst/>
                  <a:gdLst>
                    <a:gd name="T0" fmla="*/ 8 w 15"/>
                    <a:gd name="T1" fmla="*/ 4 h 4"/>
                    <a:gd name="T2" fmla="*/ 1 w 15"/>
                    <a:gd name="T3" fmla="*/ 1 h 4"/>
                    <a:gd name="T4" fmla="*/ 7 w 15"/>
                    <a:gd name="T5" fmla="*/ 1 h 4"/>
                    <a:gd name="T6" fmla="*/ 15 w 15"/>
                    <a:gd name="T7" fmla="*/ 2 h 4"/>
                    <a:gd name="T8" fmla="*/ 13 w 15"/>
                    <a:gd name="T9" fmla="*/ 3 h 4"/>
                    <a:gd name="T10" fmla="*/ 8 w 15"/>
                    <a:gd name="T11" fmla="*/ 4 h 4"/>
                    <a:gd name="T12" fmla="*/ 8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8" y="4"/>
                      </a:moveTo>
                      <a:cubicBezTo>
                        <a:pt x="7" y="4"/>
                        <a:pt x="0" y="2"/>
                        <a:pt x="1" y="1"/>
                      </a:cubicBezTo>
                      <a:cubicBezTo>
                        <a:pt x="1" y="0"/>
                        <a:pt x="7" y="1"/>
                        <a:pt x="7" y="1"/>
                      </a:cubicBezTo>
                      <a:cubicBezTo>
                        <a:pt x="10" y="2"/>
                        <a:pt x="12" y="2"/>
                        <a:pt x="15" y="2"/>
                      </a:cubicBezTo>
                      <a:cubicBezTo>
                        <a:pt x="15" y="2"/>
                        <a:pt x="13" y="3"/>
                        <a:pt x="13" y="3"/>
                      </a:cubicBezTo>
                      <a:cubicBezTo>
                        <a:pt x="12" y="4"/>
                        <a:pt x="10" y="4"/>
                        <a:pt x="8" y="4"/>
                      </a:cubicBezTo>
                      <a:cubicBezTo>
                        <a:pt x="6" y="4"/>
                        <a:pt x="9" y="4"/>
                        <a:pt x="8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611">
                  <a:extLst>
                    <a:ext uri="{FF2B5EF4-FFF2-40B4-BE49-F238E27FC236}">
                      <a16:creationId xmlns:a16="http://schemas.microsoft.com/office/drawing/2014/main" id="{A9DA685C-10C0-5243-AE76-CF70FD763D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0641" y="9665686"/>
                  <a:ext cx="16097" cy="17034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1 h 2"/>
                    <a:gd name="T4" fmla="*/ 2 w 2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0" y="2"/>
                        <a:pt x="0" y="1"/>
                      </a:cubicBezTo>
                      <a:cubicBezTo>
                        <a:pt x="0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643">
                  <a:extLst>
                    <a:ext uri="{FF2B5EF4-FFF2-40B4-BE49-F238E27FC236}">
                      <a16:creationId xmlns:a16="http://schemas.microsoft.com/office/drawing/2014/main" id="{C594A2EB-1DD5-294D-8190-284CA791B1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24311" y="9975134"/>
                  <a:ext cx="80483" cy="73815"/>
                </a:xfrm>
                <a:custGeom>
                  <a:avLst/>
                  <a:gdLst>
                    <a:gd name="T0" fmla="*/ 9 w 10"/>
                    <a:gd name="T1" fmla="*/ 0 h 9"/>
                    <a:gd name="T2" fmla="*/ 2 w 10"/>
                    <a:gd name="T3" fmla="*/ 7 h 9"/>
                    <a:gd name="T4" fmla="*/ 10 w 10"/>
                    <a:gd name="T5" fmla="*/ 3 h 9"/>
                    <a:gd name="T6" fmla="*/ 9 w 10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9">
                      <a:moveTo>
                        <a:pt x="9" y="0"/>
                      </a:moveTo>
                      <a:cubicBezTo>
                        <a:pt x="7" y="1"/>
                        <a:pt x="0" y="4"/>
                        <a:pt x="2" y="7"/>
                      </a:cubicBezTo>
                      <a:cubicBezTo>
                        <a:pt x="4" y="9"/>
                        <a:pt x="9" y="3"/>
                        <a:pt x="10" y="3"/>
                      </a:cubicBezTo>
                      <a:cubicBezTo>
                        <a:pt x="10" y="2"/>
                        <a:pt x="9" y="1"/>
                        <a:pt x="9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644">
                  <a:extLst>
                    <a:ext uri="{FF2B5EF4-FFF2-40B4-BE49-F238E27FC236}">
                      <a16:creationId xmlns:a16="http://schemas.microsoft.com/office/drawing/2014/main" id="{AE311EEE-6182-8F4F-AC62-189D32487A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8696" y="9958099"/>
                  <a:ext cx="101944" cy="39745"/>
                </a:xfrm>
                <a:custGeom>
                  <a:avLst/>
                  <a:gdLst>
                    <a:gd name="T0" fmla="*/ 12 w 13"/>
                    <a:gd name="T1" fmla="*/ 0 h 5"/>
                    <a:gd name="T2" fmla="*/ 7 w 13"/>
                    <a:gd name="T3" fmla="*/ 0 h 5"/>
                    <a:gd name="T4" fmla="*/ 1 w 13"/>
                    <a:gd name="T5" fmla="*/ 2 h 5"/>
                    <a:gd name="T6" fmla="*/ 5 w 13"/>
                    <a:gd name="T7" fmla="*/ 3 h 5"/>
                    <a:gd name="T8" fmla="*/ 12 w 13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5">
                      <a:moveTo>
                        <a:pt x="12" y="0"/>
                      </a:moveTo>
                      <a:cubicBezTo>
                        <a:pt x="13" y="0"/>
                        <a:pt x="7" y="0"/>
                        <a:pt x="7" y="0"/>
                      </a:cubicBezTo>
                      <a:cubicBezTo>
                        <a:pt x="6" y="0"/>
                        <a:pt x="0" y="1"/>
                        <a:pt x="1" y="2"/>
                      </a:cubicBezTo>
                      <a:cubicBezTo>
                        <a:pt x="3" y="5"/>
                        <a:pt x="2" y="5"/>
                        <a:pt x="5" y="3"/>
                      </a:cubicBezTo>
                      <a:cubicBezTo>
                        <a:pt x="8" y="2"/>
                        <a:pt x="10" y="2"/>
                        <a:pt x="1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671">
                  <a:extLst>
                    <a:ext uri="{FF2B5EF4-FFF2-40B4-BE49-F238E27FC236}">
                      <a16:creationId xmlns:a16="http://schemas.microsoft.com/office/drawing/2014/main" id="{E0A47C21-47CA-1F4B-8202-A1584E66A2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45781" y="7738047"/>
                  <a:ext cx="244133" cy="266861"/>
                </a:xfrm>
                <a:custGeom>
                  <a:avLst/>
                  <a:gdLst>
                    <a:gd name="T0" fmla="*/ 31 w 31"/>
                    <a:gd name="T1" fmla="*/ 0 h 32"/>
                    <a:gd name="T2" fmla="*/ 23 w 31"/>
                    <a:gd name="T3" fmla="*/ 3 h 32"/>
                    <a:gd name="T4" fmla="*/ 13 w 31"/>
                    <a:gd name="T5" fmla="*/ 2 h 32"/>
                    <a:gd name="T6" fmla="*/ 9 w 31"/>
                    <a:gd name="T7" fmla="*/ 4 h 32"/>
                    <a:gd name="T8" fmla="*/ 6 w 31"/>
                    <a:gd name="T9" fmla="*/ 5 h 32"/>
                    <a:gd name="T10" fmla="*/ 4 w 31"/>
                    <a:gd name="T11" fmla="*/ 8 h 32"/>
                    <a:gd name="T12" fmla="*/ 2 w 31"/>
                    <a:gd name="T13" fmla="*/ 11 h 32"/>
                    <a:gd name="T14" fmla="*/ 2 w 31"/>
                    <a:gd name="T15" fmla="*/ 15 h 32"/>
                    <a:gd name="T16" fmla="*/ 4 w 31"/>
                    <a:gd name="T17" fmla="*/ 17 h 32"/>
                    <a:gd name="T18" fmla="*/ 5 w 31"/>
                    <a:gd name="T19" fmla="*/ 22 h 32"/>
                    <a:gd name="T20" fmla="*/ 6 w 31"/>
                    <a:gd name="T21" fmla="*/ 25 h 32"/>
                    <a:gd name="T22" fmla="*/ 7 w 31"/>
                    <a:gd name="T23" fmla="*/ 28 h 32"/>
                    <a:gd name="T24" fmla="*/ 8 w 31"/>
                    <a:gd name="T25" fmla="*/ 29 h 32"/>
                    <a:gd name="T26" fmla="*/ 10 w 31"/>
                    <a:gd name="T27" fmla="*/ 31 h 32"/>
                    <a:gd name="T28" fmla="*/ 12 w 31"/>
                    <a:gd name="T29" fmla="*/ 30 h 32"/>
                    <a:gd name="T30" fmla="*/ 13 w 31"/>
                    <a:gd name="T31" fmla="*/ 31 h 32"/>
                    <a:gd name="T32" fmla="*/ 13 w 31"/>
                    <a:gd name="T33" fmla="*/ 26 h 32"/>
                    <a:gd name="T34" fmla="*/ 17 w 31"/>
                    <a:gd name="T35" fmla="*/ 26 h 32"/>
                    <a:gd name="T36" fmla="*/ 14 w 31"/>
                    <a:gd name="T37" fmla="*/ 23 h 32"/>
                    <a:gd name="T38" fmla="*/ 17 w 31"/>
                    <a:gd name="T39" fmla="*/ 24 h 32"/>
                    <a:gd name="T40" fmla="*/ 18 w 31"/>
                    <a:gd name="T41" fmla="*/ 22 h 32"/>
                    <a:gd name="T42" fmla="*/ 21 w 31"/>
                    <a:gd name="T43" fmla="*/ 23 h 32"/>
                    <a:gd name="T44" fmla="*/ 19 w 31"/>
                    <a:gd name="T45" fmla="*/ 19 h 32"/>
                    <a:gd name="T46" fmla="*/ 15 w 31"/>
                    <a:gd name="T47" fmla="*/ 17 h 32"/>
                    <a:gd name="T48" fmla="*/ 15 w 31"/>
                    <a:gd name="T49" fmla="*/ 16 h 32"/>
                    <a:gd name="T50" fmla="*/ 11 w 31"/>
                    <a:gd name="T51" fmla="*/ 10 h 32"/>
                    <a:gd name="T52" fmla="*/ 16 w 31"/>
                    <a:gd name="T53" fmla="*/ 11 h 32"/>
                    <a:gd name="T54" fmla="*/ 16 w 31"/>
                    <a:gd name="T55" fmla="*/ 10 h 32"/>
                    <a:gd name="T56" fmla="*/ 18 w 31"/>
                    <a:gd name="T57" fmla="*/ 11 h 32"/>
                    <a:gd name="T58" fmla="*/ 17 w 31"/>
                    <a:gd name="T59" fmla="*/ 9 h 32"/>
                    <a:gd name="T60" fmla="*/ 21 w 31"/>
                    <a:gd name="T61" fmla="*/ 10 h 32"/>
                    <a:gd name="T62" fmla="*/ 17 w 31"/>
                    <a:gd name="T63" fmla="*/ 7 h 32"/>
                    <a:gd name="T64" fmla="*/ 22 w 31"/>
                    <a:gd name="T65" fmla="*/ 5 h 32"/>
                    <a:gd name="T66" fmla="*/ 21 w 31"/>
                    <a:gd name="T67" fmla="*/ 7 h 32"/>
                    <a:gd name="T68" fmla="*/ 25 w 31"/>
                    <a:gd name="T69" fmla="*/ 5 h 32"/>
                    <a:gd name="T70" fmla="*/ 29 w 31"/>
                    <a:gd name="T71" fmla="*/ 7 h 32"/>
                    <a:gd name="T72" fmla="*/ 31 w 31"/>
                    <a:gd name="T73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1" h="32">
                      <a:moveTo>
                        <a:pt x="31" y="0"/>
                      </a:moveTo>
                      <a:cubicBezTo>
                        <a:pt x="28" y="2"/>
                        <a:pt x="27" y="4"/>
                        <a:pt x="23" y="3"/>
                      </a:cubicBezTo>
                      <a:cubicBezTo>
                        <a:pt x="21" y="2"/>
                        <a:pt x="15" y="1"/>
                        <a:pt x="13" y="2"/>
                      </a:cubicBezTo>
                      <a:cubicBezTo>
                        <a:pt x="13" y="5"/>
                        <a:pt x="10" y="3"/>
                        <a:pt x="9" y="4"/>
                      </a:cubicBezTo>
                      <a:cubicBezTo>
                        <a:pt x="8" y="5"/>
                        <a:pt x="7" y="5"/>
                        <a:pt x="6" y="5"/>
                      </a:cubicBezTo>
                      <a:cubicBezTo>
                        <a:pt x="4" y="6"/>
                        <a:pt x="4" y="7"/>
                        <a:pt x="4" y="8"/>
                      </a:cubicBezTo>
                      <a:cubicBezTo>
                        <a:pt x="3" y="9"/>
                        <a:pt x="3" y="10"/>
                        <a:pt x="2" y="11"/>
                      </a:cubicBezTo>
                      <a:cubicBezTo>
                        <a:pt x="0" y="13"/>
                        <a:pt x="0" y="13"/>
                        <a:pt x="2" y="15"/>
                      </a:cubicBezTo>
                      <a:cubicBezTo>
                        <a:pt x="3" y="16"/>
                        <a:pt x="4" y="16"/>
                        <a:pt x="4" y="17"/>
                      </a:cubicBezTo>
                      <a:cubicBezTo>
                        <a:pt x="4" y="19"/>
                        <a:pt x="4" y="20"/>
                        <a:pt x="5" y="22"/>
                      </a:cubicBezTo>
                      <a:cubicBezTo>
                        <a:pt x="5" y="23"/>
                        <a:pt x="5" y="24"/>
                        <a:pt x="6" y="25"/>
                      </a:cubicBezTo>
                      <a:cubicBezTo>
                        <a:pt x="8" y="26"/>
                        <a:pt x="6" y="27"/>
                        <a:pt x="7" y="28"/>
                      </a:cubicBezTo>
                      <a:cubicBezTo>
                        <a:pt x="7" y="30"/>
                        <a:pt x="8" y="29"/>
                        <a:pt x="8" y="29"/>
                      </a:cubicBezTo>
                      <a:cubicBezTo>
                        <a:pt x="10" y="29"/>
                        <a:pt x="10" y="30"/>
                        <a:pt x="10" y="31"/>
                      </a:cubicBezTo>
                      <a:cubicBezTo>
                        <a:pt x="11" y="31"/>
                        <a:pt x="12" y="30"/>
                        <a:pt x="12" y="30"/>
                      </a:cubicBezTo>
                      <a:cubicBezTo>
                        <a:pt x="13" y="29"/>
                        <a:pt x="13" y="31"/>
                        <a:pt x="13" y="31"/>
                      </a:cubicBezTo>
                      <a:cubicBezTo>
                        <a:pt x="14" y="32"/>
                        <a:pt x="13" y="25"/>
                        <a:pt x="13" y="26"/>
                      </a:cubicBezTo>
                      <a:cubicBezTo>
                        <a:pt x="13" y="25"/>
                        <a:pt x="16" y="26"/>
                        <a:pt x="17" y="26"/>
                      </a:cubicBezTo>
                      <a:cubicBezTo>
                        <a:pt x="17" y="25"/>
                        <a:pt x="14" y="24"/>
                        <a:pt x="14" y="23"/>
                      </a:cubicBezTo>
                      <a:cubicBezTo>
                        <a:pt x="15" y="21"/>
                        <a:pt x="17" y="23"/>
                        <a:pt x="17" y="24"/>
                      </a:cubicBezTo>
                      <a:cubicBezTo>
                        <a:pt x="19" y="25"/>
                        <a:pt x="18" y="23"/>
                        <a:pt x="18" y="22"/>
                      </a:cubicBezTo>
                      <a:cubicBezTo>
                        <a:pt x="18" y="21"/>
                        <a:pt x="21" y="23"/>
                        <a:pt x="21" y="23"/>
                      </a:cubicBezTo>
                      <a:cubicBezTo>
                        <a:pt x="21" y="22"/>
                        <a:pt x="19" y="19"/>
                        <a:pt x="19" y="19"/>
                      </a:cubicBezTo>
                      <a:cubicBezTo>
                        <a:pt x="18" y="18"/>
                        <a:pt x="16" y="18"/>
                        <a:pt x="15" y="17"/>
                      </a:cubicBezTo>
                      <a:cubicBezTo>
                        <a:pt x="15" y="17"/>
                        <a:pt x="15" y="15"/>
                        <a:pt x="15" y="16"/>
                      </a:cubicBezTo>
                      <a:cubicBezTo>
                        <a:pt x="14" y="14"/>
                        <a:pt x="11" y="12"/>
                        <a:pt x="11" y="10"/>
                      </a:cubicBezTo>
                      <a:cubicBezTo>
                        <a:pt x="12" y="6"/>
                        <a:pt x="15" y="10"/>
                        <a:pt x="16" y="11"/>
                      </a:cubicBezTo>
                      <a:cubicBezTo>
                        <a:pt x="16" y="11"/>
                        <a:pt x="16" y="10"/>
                        <a:pt x="16" y="10"/>
                      </a:cubicBezTo>
                      <a:cubicBezTo>
                        <a:pt x="17" y="9"/>
                        <a:pt x="18" y="10"/>
                        <a:pt x="18" y="11"/>
                      </a:cubicBezTo>
                      <a:cubicBezTo>
                        <a:pt x="18" y="11"/>
                        <a:pt x="17" y="9"/>
                        <a:pt x="17" y="9"/>
                      </a:cubicBezTo>
                      <a:cubicBezTo>
                        <a:pt x="18" y="9"/>
                        <a:pt x="20" y="10"/>
                        <a:pt x="21" y="10"/>
                      </a:cubicBezTo>
                      <a:cubicBezTo>
                        <a:pt x="21" y="9"/>
                        <a:pt x="17" y="9"/>
                        <a:pt x="17" y="7"/>
                      </a:cubicBezTo>
                      <a:cubicBezTo>
                        <a:pt x="17" y="7"/>
                        <a:pt x="21" y="5"/>
                        <a:pt x="22" y="5"/>
                      </a:cubicBezTo>
                      <a:cubicBezTo>
                        <a:pt x="22" y="5"/>
                        <a:pt x="21" y="7"/>
                        <a:pt x="21" y="7"/>
                      </a:cubicBezTo>
                      <a:cubicBezTo>
                        <a:pt x="21" y="7"/>
                        <a:pt x="24" y="5"/>
                        <a:pt x="25" y="5"/>
                      </a:cubicBezTo>
                      <a:cubicBezTo>
                        <a:pt x="26" y="5"/>
                        <a:pt x="27" y="6"/>
                        <a:pt x="29" y="7"/>
                      </a:cubicBezTo>
                      <a:cubicBezTo>
                        <a:pt x="30" y="5"/>
                        <a:pt x="31" y="2"/>
                        <a:pt x="3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675">
                  <a:extLst>
                    <a:ext uri="{FF2B5EF4-FFF2-40B4-BE49-F238E27FC236}">
                      <a16:creationId xmlns:a16="http://schemas.microsoft.com/office/drawing/2014/main" id="{061E55B9-88A1-084D-AA2E-EC6939E131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17680" y="7763595"/>
                  <a:ext cx="150235" cy="133431"/>
                </a:xfrm>
                <a:custGeom>
                  <a:avLst/>
                  <a:gdLst>
                    <a:gd name="T0" fmla="*/ 19 w 19"/>
                    <a:gd name="T1" fmla="*/ 14 h 16"/>
                    <a:gd name="T2" fmla="*/ 17 w 19"/>
                    <a:gd name="T3" fmla="*/ 10 h 16"/>
                    <a:gd name="T4" fmla="*/ 16 w 19"/>
                    <a:gd name="T5" fmla="*/ 7 h 16"/>
                    <a:gd name="T6" fmla="*/ 14 w 19"/>
                    <a:gd name="T7" fmla="*/ 3 h 16"/>
                    <a:gd name="T8" fmla="*/ 12 w 19"/>
                    <a:gd name="T9" fmla="*/ 0 h 16"/>
                    <a:gd name="T10" fmla="*/ 6 w 19"/>
                    <a:gd name="T11" fmla="*/ 6 h 16"/>
                    <a:gd name="T12" fmla="*/ 9 w 19"/>
                    <a:gd name="T13" fmla="*/ 9 h 16"/>
                    <a:gd name="T14" fmla="*/ 12 w 19"/>
                    <a:gd name="T15" fmla="*/ 11 h 16"/>
                    <a:gd name="T16" fmla="*/ 16 w 19"/>
                    <a:gd name="T17" fmla="*/ 13 h 16"/>
                    <a:gd name="T18" fmla="*/ 19 w 19"/>
                    <a:gd name="T19" fmla="*/ 14 h 16"/>
                    <a:gd name="T20" fmla="*/ 19 w 19"/>
                    <a:gd name="T21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" h="16">
                      <a:moveTo>
                        <a:pt x="19" y="14"/>
                      </a:moveTo>
                      <a:cubicBezTo>
                        <a:pt x="19" y="12"/>
                        <a:pt x="19" y="11"/>
                        <a:pt x="17" y="10"/>
                      </a:cubicBezTo>
                      <a:cubicBezTo>
                        <a:pt x="15" y="9"/>
                        <a:pt x="17" y="8"/>
                        <a:pt x="16" y="7"/>
                      </a:cubicBezTo>
                      <a:cubicBezTo>
                        <a:pt x="15" y="5"/>
                        <a:pt x="14" y="6"/>
                        <a:pt x="14" y="3"/>
                      </a:cubicBezTo>
                      <a:cubicBezTo>
                        <a:pt x="14" y="3"/>
                        <a:pt x="11" y="1"/>
                        <a:pt x="12" y="0"/>
                      </a:cubicBezTo>
                      <a:cubicBezTo>
                        <a:pt x="9" y="0"/>
                        <a:pt x="0" y="1"/>
                        <a:pt x="6" y="6"/>
                      </a:cubicBezTo>
                      <a:cubicBezTo>
                        <a:pt x="7" y="7"/>
                        <a:pt x="8" y="8"/>
                        <a:pt x="9" y="9"/>
                      </a:cubicBezTo>
                      <a:cubicBezTo>
                        <a:pt x="10" y="10"/>
                        <a:pt x="11" y="10"/>
                        <a:pt x="12" y="11"/>
                      </a:cubicBezTo>
                      <a:cubicBezTo>
                        <a:pt x="14" y="11"/>
                        <a:pt x="16" y="11"/>
                        <a:pt x="16" y="13"/>
                      </a:cubicBezTo>
                      <a:cubicBezTo>
                        <a:pt x="17" y="14"/>
                        <a:pt x="18" y="16"/>
                        <a:pt x="19" y="14"/>
                      </a:cubicBezTo>
                      <a:cubicBezTo>
                        <a:pt x="19" y="13"/>
                        <a:pt x="18" y="15"/>
                        <a:pt x="19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676">
                  <a:extLst>
                    <a:ext uri="{FF2B5EF4-FFF2-40B4-BE49-F238E27FC236}">
                      <a16:creationId xmlns:a16="http://schemas.microsoft.com/office/drawing/2014/main" id="{CD3CA581-2C84-0F47-9E3B-BF95077986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74018" y="7831731"/>
                  <a:ext cx="777999" cy="698378"/>
                </a:xfrm>
                <a:custGeom>
                  <a:avLst/>
                  <a:gdLst>
                    <a:gd name="T0" fmla="*/ 95 w 99"/>
                    <a:gd name="T1" fmla="*/ 73 h 84"/>
                    <a:gd name="T2" fmla="*/ 93 w 99"/>
                    <a:gd name="T3" fmla="*/ 68 h 84"/>
                    <a:gd name="T4" fmla="*/ 90 w 99"/>
                    <a:gd name="T5" fmla="*/ 65 h 84"/>
                    <a:gd name="T6" fmla="*/ 86 w 99"/>
                    <a:gd name="T7" fmla="*/ 60 h 84"/>
                    <a:gd name="T8" fmla="*/ 87 w 99"/>
                    <a:gd name="T9" fmla="*/ 55 h 84"/>
                    <a:gd name="T10" fmla="*/ 89 w 99"/>
                    <a:gd name="T11" fmla="*/ 50 h 84"/>
                    <a:gd name="T12" fmla="*/ 84 w 99"/>
                    <a:gd name="T13" fmla="*/ 49 h 84"/>
                    <a:gd name="T14" fmla="*/ 84 w 99"/>
                    <a:gd name="T15" fmla="*/ 46 h 84"/>
                    <a:gd name="T16" fmla="*/ 84 w 99"/>
                    <a:gd name="T17" fmla="*/ 40 h 84"/>
                    <a:gd name="T18" fmla="*/ 82 w 99"/>
                    <a:gd name="T19" fmla="*/ 36 h 84"/>
                    <a:gd name="T20" fmla="*/ 85 w 99"/>
                    <a:gd name="T21" fmla="*/ 31 h 84"/>
                    <a:gd name="T22" fmla="*/ 86 w 99"/>
                    <a:gd name="T23" fmla="*/ 20 h 84"/>
                    <a:gd name="T24" fmla="*/ 79 w 99"/>
                    <a:gd name="T25" fmla="*/ 18 h 84"/>
                    <a:gd name="T26" fmla="*/ 76 w 99"/>
                    <a:gd name="T27" fmla="*/ 15 h 84"/>
                    <a:gd name="T28" fmla="*/ 71 w 99"/>
                    <a:gd name="T29" fmla="*/ 13 h 84"/>
                    <a:gd name="T30" fmla="*/ 66 w 99"/>
                    <a:gd name="T31" fmla="*/ 12 h 84"/>
                    <a:gd name="T32" fmla="*/ 61 w 99"/>
                    <a:gd name="T33" fmla="*/ 11 h 84"/>
                    <a:gd name="T34" fmla="*/ 57 w 99"/>
                    <a:gd name="T35" fmla="*/ 12 h 84"/>
                    <a:gd name="T36" fmla="*/ 53 w 99"/>
                    <a:gd name="T37" fmla="*/ 15 h 84"/>
                    <a:gd name="T38" fmla="*/ 49 w 99"/>
                    <a:gd name="T39" fmla="*/ 17 h 84"/>
                    <a:gd name="T40" fmla="*/ 46 w 99"/>
                    <a:gd name="T41" fmla="*/ 20 h 84"/>
                    <a:gd name="T42" fmla="*/ 33 w 99"/>
                    <a:gd name="T43" fmla="*/ 18 h 84"/>
                    <a:gd name="T44" fmla="*/ 30 w 99"/>
                    <a:gd name="T45" fmla="*/ 16 h 84"/>
                    <a:gd name="T46" fmla="*/ 25 w 99"/>
                    <a:gd name="T47" fmla="*/ 15 h 84"/>
                    <a:gd name="T48" fmla="*/ 24 w 99"/>
                    <a:gd name="T49" fmla="*/ 10 h 84"/>
                    <a:gd name="T50" fmla="*/ 20 w 99"/>
                    <a:gd name="T51" fmla="*/ 5 h 84"/>
                    <a:gd name="T52" fmla="*/ 14 w 99"/>
                    <a:gd name="T53" fmla="*/ 5 h 84"/>
                    <a:gd name="T54" fmla="*/ 11 w 99"/>
                    <a:gd name="T55" fmla="*/ 7 h 84"/>
                    <a:gd name="T56" fmla="*/ 5 w 99"/>
                    <a:gd name="T57" fmla="*/ 4 h 84"/>
                    <a:gd name="T58" fmla="*/ 1 w 99"/>
                    <a:gd name="T59" fmla="*/ 3 h 84"/>
                    <a:gd name="T60" fmla="*/ 0 w 99"/>
                    <a:gd name="T61" fmla="*/ 5 h 84"/>
                    <a:gd name="T62" fmla="*/ 1 w 99"/>
                    <a:gd name="T63" fmla="*/ 8 h 84"/>
                    <a:gd name="T64" fmla="*/ 1 w 99"/>
                    <a:gd name="T65" fmla="*/ 10 h 84"/>
                    <a:gd name="T66" fmla="*/ 1 w 99"/>
                    <a:gd name="T67" fmla="*/ 12 h 84"/>
                    <a:gd name="T68" fmla="*/ 3 w 99"/>
                    <a:gd name="T69" fmla="*/ 14 h 84"/>
                    <a:gd name="T70" fmla="*/ 3 w 99"/>
                    <a:gd name="T71" fmla="*/ 16 h 84"/>
                    <a:gd name="T72" fmla="*/ 5 w 99"/>
                    <a:gd name="T73" fmla="*/ 21 h 84"/>
                    <a:gd name="T74" fmla="*/ 8 w 99"/>
                    <a:gd name="T75" fmla="*/ 24 h 84"/>
                    <a:gd name="T76" fmla="*/ 10 w 99"/>
                    <a:gd name="T77" fmla="*/ 25 h 84"/>
                    <a:gd name="T78" fmla="*/ 8 w 99"/>
                    <a:gd name="T79" fmla="*/ 37 h 84"/>
                    <a:gd name="T80" fmla="*/ 12 w 99"/>
                    <a:gd name="T81" fmla="*/ 41 h 84"/>
                    <a:gd name="T82" fmla="*/ 18 w 99"/>
                    <a:gd name="T83" fmla="*/ 47 h 84"/>
                    <a:gd name="T84" fmla="*/ 17 w 99"/>
                    <a:gd name="T85" fmla="*/ 50 h 84"/>
                    <a:gd name="T86" fmla="*/ 19 w 99"/>
                    <a:gd name="T87" fmla="*/ 52 h 84"/>
                    <a:gd name="T88" fmla="*/ 22 w 99"/>
                    <a:gd name="T89" fmla="*/ 58 h 84"/>
                    <a:gd name="T90" fmla="*/ 24 w 99"/>
                    <a:gd name="T91" fmla="*/ 55 h 84"/>
                    <a:gd name="T92" fmla="*/ 25 w 99"/>
                    <a:gd name="T93" fmla="*/ 56 h 84"/>
                    <a:gd name="T94" fmla="*/ 26 w 99"/>
                    <a:gd name="T95" fmla="*/ 57 h 84"/>
                    <a:gd name="T96" fmla="*/ 30 w 99"/>
                    <a:gd name="T97" fmla="*/ 57 h 84"/>
                    <a:gd name="T98" fmla="*/ 35 w 99"/>
                    <a:gd name="T99" fmla="*/ 66 h 84"/>
                    <a:gd name="T100" fmla="*/ 46 w 99"/>
                    <a:gd name="T101" fmla="*/ 74 h 84"/>
                    <a:gd name="T102" fmla="*/ 52 w 99"/>
                    <a:gd name="T103" fmla="*/ 76 h 84"/>
                    <a:gd name="T104" fmla="*/ 56 w 99"/>
                    <a:gd name="T105" fmla="*/ 75 h 84"/>
                    <a:gd name="T106" fmla="*/ 56 w 99"/>
                    <a:gd name="T107" fmla="*/ 76 h 84"/>
                    <a:gd name="T108" fmla="*/ 61 w 99"/>
                    <a:gd name="T109" fmla="*/ 73 h 84"/>
                    <a:gd name="T110" fmla="*/ 60 w 99"/>
                    <a:gd name="T111" fmla="*/ 73 h 84"/>
                    <a:gd name="T112" fmla="*/ 62 w 99"/>
                    <a:gd name="T113" fmla="*/ 73 h 84"/>
                    <a:gd name="T114" fmla="*/ 65 w 99"/>
                    <a:gd name="T115" fmla="*/ 77 h 84"/>
                    <a:gd name="T116" fmla="*/ 69 w 99"/>
                    <a:gd name="T117" fmla="*/ 81 h 84"/>
                    <a:gd name="T118" fmla="*/ 88 w 99"/>
                    <a:gd name="T119" fmla="*/ 84 h 84"/>
                    <a:gd name="T120" fmla="*/ 92 w 99"/>
                    <a:gd name="T121" fmla="*/ 77 h 84"/>
                    <a:gd name="T122" fmla="*/ 95 w 99"/>
                    <a:gd name="T123" fmla="*/ 73 h 84"/>
                    <a:gd name="T124" fmla="*/ 95 w 99"/>
                    <a:gd name="T125" fmla="*/ 73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99" h="84">
                      <a:moveTo>
                        <a:pt x="95" y="73"/>
                      </a:moveTo>
                      <a:cubicBezTo>
                        <a:pt x="93" y="72"/>
                        <a:pt x="94" y="70"/>
                        <a:pt x="93" y="68"/>
                      </a:cubicBezTo>
                      <a:cubicBezTo>
                        <a:pt x="93" y="67"/>
                        <a:pt x="91" y="66"/>
                        <a:pt x="90" y="65"/>
                      </a:cubicBezTo>
                      <a:cubicBezTo>
                        <a:pt x="88" y="64"/>
                        <a:pt x="87" y="62"/>
                        <a:pt x="86" y="60"/>
                      </a:cubicBezTo>
                      <a:cubicBezTo>
                        <a:pt x="84" y="58"/>
                        <a:pt x="85" y="58"/>
                        <a:pt x="87" y="55"/>
                      </a:cubicBezTo>
                      <a:cubicBezTo>
                        <a:pt x="88" y="54"/>
                        <a:pt x="90" y="52"/>
                        <a:pt x="89" y="50"/>
                      </a:cubicBezTo>
                      <a:cubicBezTo>
                        <a:pt x="88" y="49"/>
                        <a:pt x="85" y="49"/>
                        <a:pt x="84" y="49"/>
                      </a:cubicBezTo>
                      <a:cubicBezTo>
                        <a:pt x="83" y="48"/>
                        <a:pt x="84" y="46"/>
                        <a:pt x="84" y="46"/>
                      </a:cubicBezTo>
                      <a:cubicBezTo>
                        <a:pt x="83" y="44"/>
                        <a:pt x="83" y="41"/>
                        <a:pt x="84" y="40"/>
                      </a:cubicBezTo>
                      <a:cubicBezTo>
                        <a:pt x="86" y="38"/>
                        <a:pt x="83" y="37"/>
                        <a:pt x="82" y="36"/>
                      </a:cubicBezTo>
                      <a:cubicBezTo>
                        <a:pt x="82" y="35"/>
                        <a:pt x="84" y="32"/>
                        <a:pt x="85" y="31"/>
                      </a:cubicBezTo>
                      <a:cubicBezTo>
                        <a:pt x="85" y="30"/>
                        <a:pt x="87" y="20"/>
                        <a:pt x="86" y="20"/>
                      </a:cubicBezTo>
                      <a:cubicBezTo>
                        <a:pt x="83" y="20"/>
                        <a:pt x="82" y="20"/>
                        <a:pt x="79" y="18"/>
                      </a:cubicBezTo>
                      <a:cubicBezTo>
                        <a:pt x="78" y="17"/>
                        <a:pt x="77" y="16"/>
                        <a:pt x="76" y="15"/>
                      </a:cubicBezTo>
                      <a:cubicBezTo>
                        <a:pt x="75" y="14"/>
                        <a:pt x="72" y="14"/>
                        <a:pt x="71" y="13"/>
                      </a:cubicBezTo>
                      <a:cubicBezTo>
                        <a:pt x="69" y="13"/>
                        <a:pt x="68" y="13"/>
                        <a:pt x="66" y="12"/>
                      </a:cubicBezTo>
                      <a:cubicBezTo>
                        <a:pt x="65" y="10"/>
                        <a:pt x="63" y="11"/>
                        <a:pt x="61" y="11"/>
                      </a:cubicBezTo>
                      <a:cubicBezTo>
                        <a:pt x="60" y="12"/>
                        <a:pt x="58" y="11"/>
                        <a:pt x="57" y="12"/>
                      </a:cubicBezTo>
                      <a:cubicBezTo>
                        <a:pt x="55" y="12"/>
                        <a:pt x="54" y="14"/>
                        <a:pt x="53" y="15"/>
                      </a:cubicBezTo>
                      <a:cubicBezTo>
                        <a:pt x="52" y="16"/>
                        <a:pt x="49" y="15"/>
                        <a:pt x="49" y="17"/>
                      </a:cubicBezTo>
                      <a:cubicBezTo>
                        <a:pt x="49" y="19"/>
                        <a:pt x="48" y="19"/>
                        <a:pt x="46" y="20"/>
                      </a:cubicBezTo>
                      <a:cubicBezTo>
                        <a:pt x="41" y="21"/>
                        <a:pt x="37" y="21"/>
                        <a:pt x="33" y="18"/>
                      </a:cubicBezTo>
                      <a:cubicBezTo>
                        <a:pt x="32" y="17"/>
                        <a:pt x="31" y="16"/>
                        <a:pt x="30" y="16"/>
                      </a:cubicBezTo>
                      <a:cubicBezTo>
                        <a:pt x="28" y="14"/>
                        <a:pt x="27" y="15"/>
                        <a:pt x="25" y="15"/>
                      </a:cubicBezTo>
                      <a:cubicBezTo>
                        <a:pt x="24" y="14"/>
                        <a:pt x="24" y="11"/>
                        <a:pt x="24" y="10"/>
                      </a:cubicBezTo>
                      <a:cubicBezTo>
                        <a:pt x="21" y="9"/>
                        <a:pt x="20" y="8"/>
                        <a:pt x="20" y="5"/>
                      </a:cubicBezTo>
                      <a:cubicBezTo>
                        <a:pt x="20" y="0"/>
                        <a:pt x="16" y="3"/>
                        <a:pt x="14" y="5"/>
                      </a:cubicBezTo>
                      <a:cubicBezTo>
                        <a:pt x="13" y="6"/>
                        <a:pt x="12" y="7"/>
                        <a:pt x="11" y="7"/>
                      </a:cubicBezTo>
                      <a:cubicBezTo>
                        <a:pt x="9" y="6"/>
                        <a:pt x="6" y="6"/>
                        <a:pt x="5" y="4"/>
                      </a:cubicBezTo>
                      <a:cubicBezTo>
                        <a:pt x="3" y="2"/>
                        <a:pt x="3" y="1"/>
                        <a:pt x="1" y="3"/>
                      </a:cubicBezTo>
                      <a:cubicBezTo>
                        <a:pt x="1" y="4"/>
                        <a:pt x="0" y="4"/>
                        <a:pt x="0" y="5"/>
                      </a:cubicBezTo>
                      <a:cubicBezTo>
                        <a:pt x="0" y="6"/>
                        <a:pt x="0" y="7"/>
                        <a:pt x="1" y="8"/>
                      </a:cubicBezTo>
                      <a:cubicBezTo>
                        <a:pt x="1" y="8"/>
                        <a:pt x="2" y="10"/>
                        <a:pt x="1" y="10"/>
                      </a:cubicBezTo>
                      <a:cubicBezTo>
                        <a:pt x="1" y="11"/>
                        <a:pt x="0" y="11"/>
                        <a:pt x="1" y="12"/>
                      </a:cubicBezTo>
                      <a:cubicBezTo>
                        <a:pt x="1" y="13"/>
                        <a:pt x="3" y="13"/>
                        <a:pt x="3" y="14"/>
                      </a:cubicBezTo>
                      <a:cubicBezTo>
                        <a:pt x="3" y="15"/>
                        <a:pt x="2" y="16"/>
                        <a:pt x="3" y="16"/>
                      </a:cubicBezTo>
                      <a:cubicBezTo>
                        <a:pt x="4" y="18"/>
                        <a:pt x="4" y="19"/>
                        <a:pt x="5" y="21"/>
                      </a:cubicBezTo>
                      <a:cubicBezTo>
                        <a:pt x="6" y="22"/>
                        <a:pt x="6" y="23"/>
                        <a:pt x="8" y="24"/>
                      </a:cubicBezTo>
                      <a:cubicBezTo>
                        <a:pt x="8" y="24"/>
                        <a:pt x="10" y="25"/>
                        <a:pt x="10" y="25"/>
                      </a:cubicBezTo>
                      <a:cubicBezTo>
                        <a:pt x="11" y="29"/>
                        <a:pt x="2" y="33"/>
                        <a:pt x="8" y="37"/>
                      </a:cubicBezTo>
                      <a:cubicBezTo>
                        <a:pt x="10" y="38"/>
                        <a:pt x="10" y="40"/>
                        <a:pt x="12" y="41"/>
                      </a:cubicBezTo>
                      <a:cubicBezTo>
                        <a:pt x="14" y="43"/>
                        <a:pt x="16" y="44"/>
                        <a:pt x="18" y="47"/>
                      </a:cubicBezTo>
                      <a:cubicBezTo>
                        <a:pt x="18" y="48"/>
                        <a:pt x="17" y="49"/>
                        <a:pt x="17" y="50"/>
                      </a:cubicBezTo>
                      <a:cubicBezTo>
                        <a:pt x="18" y="51"/>
                        <a:pt x="20" y="51"/>
                        <a:pt x="19" y="52"/>
                      </a:cubicBezTo>
                      <a:cubicBezTo>
                        <a:pt x="19" y="55"/>
                        <a:pt x="21" y="56"/>
                        <a:pt x="22" y="58"/>
                      </a:cubicBezTo>
                      <a:cubicBezTo>
                        <a:pt x="24" y="57"/>
                        <a:pt x="23" y="56"/>
                        <a:pt x="24" y="55"/>
                      </a:cubicBezTo>
                      <a:cubicBezTo>
                        <a:pt x="24" y="55"/>
                        <a:pt x="25" y="56"/>
                        <a:pt x="25" y="56"/>
                      </a:cubicBezTo>
                      <a:cubicBezTo>
                        <a:pt x="27" y="56"/>
                        <a:pt x="25" y="56"/>
                        <a:pt x="26" y="57"/>
                      </a:cubicBezTo>
                      <a:cubicBezTo>
                        <a:pt x="27" y="58"/>
                        <a:pt x="28" y="55"/>
                        <a:pt x="30" y="57"/>
                      </a:cubicBezTo>
                      <a:cubicBezTo>
                        <a:pt x="32" y="60"/>
                        <a:pt x="33" y="63"/>
                        <a:pt x="35" y="66"/>
                      </a:cubicBezTo>
                      <a:cubicBezTo>
                        <a:pt x="37" y="69"/>
                        <a:pt x="42" y="72"/>
                        <a:pt x="46" y="74"/>
                      </a:cubicBezTo>
                      <a:cubicBezTo>
                        <a:pt x="48" y="75"/>
                        <a:pt x="50" y="75"/>
                        <a:pt x="52" y="76"/>
                      </a:cubicBezTo>
                      <a:cubicBezTo>
                        <a:pt x="53" y="76"/>
                        <a:pt x="56" y="75"/>
                        <a:pt x="56" y="75"/>
                      </a:cubicBezTo>
                      <a:cubicBezTo>
                        <a:pt x="56" y="75"/>
                        <a:pt x="56" y="76"/>
                        <a:pt x="56" y="76"/>
                      </a:cubicBezTo>
                      <a:cubicBezTo>
                        <a:pt x="57" y="76"/>
                        <a:pt x="60" y="74"/>
                        <a:pt x="61" y="73"/>
                      </a:cubicBezTo>
                      <a:cubicBezTo>
                        <a:pt x="61" y="73"/>
                        <a:pt x="60" y="73"/>
                        <a:pt x="60" y="73"/>
                      </a:cubicBezTo>
                      <a:cubicBezTo>
                        <a:pt x="60" y="72"/>
                        <a:pt x="62" y="73"/>
                        <a:pt x="62" y="73"/>
                      </a:cubicBezTo>
                      <a:cubicBezTo>
                        <a:pt x="64" y="74"/>
                        <a:pt x="64" y="75"/>
                        <a:pt x="65" y="77"/>
                      </a:cubicBezTo>
                      <a:cubicBezTo>
                        <a:pt x="66" y="80"/>
                        <a:pt x="67" y="80"/>
                        <a:pt x="69" y="81"/>
                      </a:cubicBezTo>
                      <a:cubicBezTo>
                        <a:pt x="75" y="82"/>
                        <a:pt x="82" y="83"/>
                        <a:pt x="88" y="84"/>
                      </a:cubicBezTo>
                      <a:cubicBezTo>
                        <a:pt x="88" y="80"/>
                        <a:pt x="89" y="79"/>
                        <a:pt x="92" y="77"/>
                      </a:cubicBezTo>
                      <a:cubicBezTo>
                        <a:pt x="94" y="76"/>
                        <a:pt x="99" y="75"/>
                        <a:pt x="95" y="73"/>
                      </a:cubicBezTo>
                      <a:cubicBezTo>
                        <a:pt x="94" y="72"/>
                        <a:pt x="97" y="74"/>
                        <a:pt x="95" y="7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677">
                  <a:extLst>
                    <a:ext uri="{FF2B5EF4-FFF2-40B4-BE49-F238E27FC236}">
                      <a16:creationId xmlns:a16="http://schemas.microsoft.com/office/drawing/2014/main" id="{7660259E-ED90-9447-A4C6-67AC4C4C8C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90114" y="7840248"/>
                  <a:ext cx="61705" cy="48264"/>
                </a:xfrm>
                <a:custGeom>
                  <a:avLst/>
                  <a:gdLst>
                    <a:gd name="T0" fmla="*/ 1 w 8"/>
                    <a:gd name="T1" fmla="*/ 1 h 6"/>
                    <a:gd name="T2" fmla="*/ 3 w 8"/>
                    <a:gd name="T3" fmla="*/ 4 h 6"/>
                    <a:gd name="T4" fmla="*/ 8 w 8"/>
                    <a:gd name="T5" fmla="*/ 6 h 6"/>
                    <a:gd name="T6" fmla="*/ 0 w 8"/>
                    <a:gd name="T7" fmla="*/ 0 h 6"/>
                    <a:gd name="T8" fmla="*/ 1 w 8"/>
                    <a:gd name="T9" fmla="*/ 1 h 6"/>
                    <a:gd name="T10" fmla="*/ 1 w 8"/>
                    <a:gd name="T11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6">
                      <a:moveTo>
                        <a:pt x="1" y="1"/>
                      </a:moveTo>
                      <a:cubicBezTo>
                        <a:pt x="2" y="1"/>
                        <a:pt x="2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7" y="2"/>
                        <a:pt x="3" y="1"/>
                        <a:pt x="0" y="0"/>
                      </a:cubicBez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2" y="1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678">
                  <a:extLst>
                    <a:ext uri="{FF2B5EF4-FFF2-40B4-BE49-F238E27FC236}">
                      <a16:creationId xmlns:a16="http://schemas.microsoft.com/office/drawing/2014/main" id="{5EFE237B-5895-E140-9B93-AA5F1B06F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7685" y="7638682"/>
                  <a:ext cx="276326" cy="150467"/>
                </a:xfrm>
                <a:custGeom>
                  <a:avLst/>
                  <a:gdLst>
                    <a:gd name="T0" fmla="*/ 26 w 35"/>
                    <a:gd name="T1" fmla="*/ 15 h 18"/>
                    <a:gd name="T2" fmla="*/ 30 w 35"/>
                    <a:gd name="T3" fmla="*/ 17 h 18"/>
                    <a:gd name="T4" fmla="*/ 34 w 35"/>
                    <a:gd name="T5" fmla="*/ 17 h 18"/>
                    <a:gd name="T6" fmla="*/ 33 w 35"/>
                    <a:gd name="T7" fmla="*/ 12 h 18"/>
                    <a:gd name="T8" fmla="*/ 30 w 35"/>
                    <a:gd name="T9" fmla="*/ 10 h 18"/>
                    <a:gd name="T10" fmla="*/ 27 w 35"/>
                    <a:gd name="T11" fmla="*/ 7 h 18"/>
                    <a:gd name="T12" fmla="*/ 19 w 35"/>
                    <a:gd name="T13" fmla="*/ 6 h 18"/>
                    <a:gd name="T14" fmla="*/ 9 w 35"/>
                    <a:gd name="T15" fmla="*/ 4 h 18"/>
                    <a:gd name="T16" fmla="*/ 0 w 35"/>
                    <a:gd name="T17" fmla="*/ 2 h 18"/>
                    <a:gd name="T18" fmla="*/ 8 w 35"/>
                    <a:gd name="T19" fmla="*/ 14 h 18"/>
                    <a:gd name="T20" fmla="*/ 18 w 35"/>
                    <a:gd name="T21" fmla="*/ 18 h 18"/>
                    <a:gd name="T22" fmla="*/ 26 w 35"/>
                    <a:gd name="T23" fmla="*/ 15 h 18"/>
                    <a:gd name="T24" fmla="*/ 26 w 35"/>
                    <a:gd name="T25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18">
                      <a:moveTo>
                        <a:pt x="26" y="15"/>
                      </a:moveTo>
                      <a:cubicBezTo>
                        <a:pt x="27" y="14"/>
                        <a:pt x="29" y="16"/>
                        <a:pt x="30" y="17"/>
                      </a:cubicBezTo>
                      <a:cubicBezTo>
                        <a:pt x="30" y="17"/>
                        <a:pt x="34" y="17"/>
                        <a:pt x="34" y="17"/>
                      </a:cubicBezTo>
                      <a:cubicBezTo>
                        <a:pt x="35" y="16"/>
                        <a:pt x="30" y="12"/>
                        <a:pt x="33" y="12"/>
                      </a:cubicBezTo>
                      <a:cubicBezTo>
                        <a:pt x="32" y="11"/>
                        <a:pt x="30" y="11"/>
                        <a:pt x="30" y="10"/>
                      </a:cubicBezTo>
                      <a:cubicBezTo>
                        <a:pt x="30" y="8"/>
                        <a:pt x="29" y="7"/>
                        <a:pt x="27" y="7"/>
                      </a:cubicBezTo>
                      <a:cubicBezTo>
                        <a:pt x="24" y="7"/>
                        <a:pt x="22" y="8"/>
                        <a:pt x="19" y="6"/>
                      </a:cubicBezTo>
                      <a:cubicBezTo>
                        <a:pt x="16" y="5"/>
                        <a:pt x="13" y="5"/>
                        <a:pt x="9" y="4"/>
                      </a:cubicBezTo>
                      <a:cubicBezTo>
                        <a:pt x="6" y="3"/>
                        <a:pt x="4" y="0"/>
                        <a:pt x="0" y="2"/>
                      </a:cubicBezTo>
                      <a:cubicBezTo>
                        <a:pt x="3" y="6"/>
                        <a:pt x="11" y="7"/>
                        <a:pt x="8" y="14"/>
                      </a:cubicBezTo>
                      <a:cubicBezTo>
                        <a:pt x="11" y="14"/>
                        <a:pt x="18" y="14"/>
                        <a:pt x="18" y="18"/>
                      </a:cubicBezTo>
                      <a:cubicBezTo>
                        <a:pt x="18" y="15"/>
                        <a:pt x="24" y="15"/>
                        <a:pt x="26" y="15"/>
                      </a:cubicBezTo>
                      <a:cubicBezTo>
                        <a:pt x="27" y="14"/>
                        <a:pt x="19" y="15"/>
                        <a:pt x="2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679">
                  <a:extLst>
                    <a:ext uri="{FF2B5EF4-FFF2-40B4-BE49-F238E27FC236}">
                      <a16:creationId xmlns:a16="http://schemas.microsoft.com/office/drawing/2014/main" id="{29726D43-C9AF-804C-9B69-BA5D5EBD6B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98163" y="7738047"/>
                  <a:ext cx="211937" cy="176016"/>
                </a:xfrm>
                <a:custGeom>
                  <a:avLst/>
                  <a:gdLst>
                    <a:gd name="T0" fmla="*/ 8 w 27"/>
                    <a:gd name="T1" fmla="*/ 2 h 21"/>
                    <a:gd name="T2" fmla="*/ 10 w 27"/>
                    <a:gd name="T3" fmla="*/ 5 h 21"/>
                    <a:gd name="T4" fmla="*/ 7 w 27"/>
                    <a:gd name="T5" fmla="*/ 5 h 21"/>
                    <a:gd name="T6" fmla="*/ 4 w 27"/>
                    <a:gd name="T7" fmla="*/ 3 h 21"/>
                    <a:gd name="T8" fmla="*/ 4 w 27"/>
                    <a:gd name="T9" fmla="*/ 7 h 21"/>
                    <a:gd name="T10" fmla="*/ 6 w 27"/>
                    <a:gd name="T11" fmla="*/ 11 h 21"/>
                    <a:gd name="T12" fmla="*/ 8 w 27"/>
                    <a:gd name="T13" fmla="*/ 14 h 21"/>
                    <a:gd name="T14" fmla="*/ 9 w 27"/>
                    <a:gd name="T15" fmla="*/ 17 h 21"/>
                    <a:gd name="T16" fmla="*/ 16 w 27"/>
                    <a:gd name="T17" fmla="*/ 13 h 21"/>
                    <a:gd name="T18" fmla="*/ 17 w 27"/>
                    <a:gd name="T19" fmla="*/ 16 h 21"/>
                    <a:gd name="T20" fmla="*/ 21 w 27"/>
                    <a:gd name="T21" fmla="*/ 21 h 21"/>
                    <a:gd name="T22" fmla="*/ 21 w 27"/>
                    <a:gd name="T23" fmla="*/ 18 h 21"/>
                    <a:gd name="T24" fmla="*/ 23 w 27"/>
                    <a:gd name="T25" fmla="*/ 16 h 21"/>
                    <a:gd name="T26" fmla="*/ 25 w 27"/>
                    <a:gd name="T27" fmla="*/ 11 h 21"/>
                    <a:gd name="T28" fmla="*/ 19 w 27"/>
                    <a:gd name="T29" fmla="*/ 1 h 21"/>
                    <a:gd name="T30" fmla="*/ 12 w 27"/>
                    <a:gd name="T31" fmla="*/ 2 h 21"/>
                    <a:gd name="T32" fmla="*/ 9 w 27"/>
                    <a:gd name="T33" fmla="*/ 0 h 21"/>
                    <a:gd name="T34" fmla="*/ 8 w 27"/>
                    <a:gd name="T35" fmla="*/ 2 h 21"/>
                    <a:gd name="T36" fmla="*/ 8 w 27"/>
                    <a:gd name="T3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1">
                      <a:moveTo>
                        <a:pt x="8" y="2"/>
                      </a:moveTo>
                      <a:cubicBezTo>
                        <a:pt x="8" y="2"/>
                        <a:pt x="11" y="4"/>
                        <a:pt x="10" y="5"/>
                      </a:cubicBezTo>
                      <a:cubicBezTo>
                        <a:pt x="10" y="5"/>
                        <a:pt x="7" y="5"/>
                        <a:pt x="7" y="5"/>
                      </a:cubicBezTo>
                      <a:cubicBezTo>
                        <a:pt x="5" y="5"/>
                        <a:pt x="5" y="3"/>
                        <a:pt x="4" y="3"/>
                      </a:cubicBezTo>
                      <a:cubicBezTo>
                        <a:pt x="0" y="2"/>
                        <a:pt x="4" y="6"/>
                        <a:pt x="4" y="7"/>
                      </a:cubicBezTo>
                      <a:cubicBezTo>
                        <a:pt x="4" y="10"/>
                        <a:pt x="7" y="8"/>
                        <a:pt x="6" y="11"/>
                      </a:cubicBezTo>
                      <a:cubicBezTo>
                        <a:pt x="5" y="13"/>
                        <a:pt x="7" y="13"/>
                        <a:pt x="8" y="14"/>
                      </a:cubicBezTo>
                      <a:cubicBezTo>
                        <a:pt x="9" y="14"/>
                        <a:pt x="9" y="16"/>
                        <a:pt x="9" y="17"/>
                      </a:cubicBezTo>
                      <a:cubicBezTo>
                        <a:pt x="10" y="16"/>
                        <a:pt x="14" y="14"/>
                        <a:pt x="16" y="13"/>
                      </a:cubicBezTo>
                      <a:cubicBezTo>
                        <a:pt x="17" y="13"/>
                        <a:pt x="17" y="15"/>
                        <a:pt x="17" y="16"/>
                      </a:cubicBezTo>
                      <a:cubicBezTo>
                        <a:pt x="17" y="19"/>
                        <a:pt x="18" y="20"/>
                        <a:pt x="21" y="21"/>
                      </a:cubicBezTo>
                      <a:cubicBezTo>
                        <a:pt x="21" y="20"/>
                        <a:pt x="21" y="18"/>
                        <a:pt x="21" y="18"/>
                      </a:cubicBezTo>
                      <a:cubicBezTo>
                        <a:pt x="22" y="17"/>
                        <a:pt x="23" y="17"/>
                        <a:pt x="23" y="16"/>
                      </a:cubicBezTo>
                      <a:cubicBezTo>
                        <a:pt x="24" y="14"/>
                        <a:pt x="24" y="12"/>
                        <a:pt x="25" y="11"/>
                      </a:cubicBezTo>
                      <a:cubicBezTo>
                        <a:pt x="27" y="8"/>
                        <a:pt x="21" y="2"/>
                        <a:pt x="19" y="1"/>
                      </a:cubicBezTo>
                      <a:cubicBezTo>
                        <a:pt x="17" y="4"/>
                        <a:pt x="15" y="4"/>
                        <a:pt x="12" y="2"/>
                      </a:cubicBezTo>
                      <a:cubicBezTo>
                        <a:pt x="12" y="1"/>
                        <a:pt x="10" y="0"/>
                        <a:pt x="9" y="0"/>
                      </a:cubicBezTo>
                      <a:cubicBezTo>
                        <a:pt x="8" y="0"/>
                        <a:pt x="8" y="1"/>
                        <a:pt x="8" y="2"/>
                      </a:cubicBezTo>
                      <a:cubicBezTo>
                        <a:pt x="9" y="3"/>
                        <a:pt x="7" y="0"/>
                        <a:pt x="8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680">
                  <a:extLst>
                    <a:ext uri="{FF2B5EF4-FFF2-40B4-BE49-F238E27FC236}">
                      <a16:creationId xmlns:a16="http://schemas.microsoft.com/office/drawing/2014/main" id="{CB306C31-3E7E-DF4D-B1EF-69AB77995F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867913" y="8288802"/>
                  <a:ext cx="69752" cy="85168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7 h 10"/>
                    <a:gd name="T4" fmla="*/ 4 w 9"/>
                    <a:gd name="T5" fmla="*/ 8 h 10"/>
                    <a:gd name="T6" fmla="*/ 9 w 9"/>
                    <a:gd name="T7" fmla="*/ 10 h 10"/>
                    <a:gd name="T8" fmla="*/ 7 w 9"/>
                    <a:gd name="T9" fmla="*/ 5 h 10"/>
                    <a:gd name="T10" fmla="*/ 8 w 9"/>
                    <a:gd name="T11" fmla="*/ 3 h 10"/>
                    <a:gd name="T12" fmla="*/ 3 w 9"/>
                    <a:gd name="T13" fmla="*/ 2 h 10"/>
                    <a:gd name="T14" fmla="*/ 3 w 9"/>
                    <a:gd name="T15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1" y="3"/>
                        <a:pt x="0" y="5"/>
                        <a:pt x="0" y="7"/>
                      </a:cubicBezTo>
                      <a:cubicBezTo>
                        <a:pt x="1" y="7"/>
                        <a:pt x="4" y="7"/>
                        <a:pt x="4" y="8"/>
                      </a:cubicBezTo>
                      <a:cubicBezTo>
                        <a:pt x="6" y="10"/>
                        <a:pt x="7" y="10"/>
                        <a:pt x="9" y="10"/>
                      </a:cubicBezTo>
                      <a:cubicBezTo>
                        <a:pt x="9" y="10"/>
                        <a:pt x="7" y="5"/>
                        <a:pt x="7" y="5"/>
                      </a:cubicBezTo>
                      <a:cubicBezTo>
                        <a:pt x="8" y="5"/>
                        <a:pt x="9" y="5"/>
                        <a:pt x="8" y="3"/>
                      </a:cubicBezTo>
                      <a:cubicBezTo>
                        <a:pt x="6" y="2"/>
                        <a:pt x="5" y="0"/>
                        <a:pt x="3" y="2"/>
                      </a:cubicBezTo>
                      <a:cubicBezTo>
                        <a:pt x="1" y="4"/>
                        <a:pt x="4" y="1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681">
                  <a:extLst>
                    <a:ext uri="{FF2B5EF4-FFF2-40B4-BE49-F238E27FC236}">
                      <a16:creationId xmlns:a16="http://schemas.microsoft.com/office/drawing/2014/main" id="{95F3E678-A4EA-624D-8839-CF7A0CBCE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27943" y="7973678"/>
                  <a:ext cx="273642" cy="224276"/>
                </a:xfrm>
                <a:custGeom>
                  <a:avLst/>
                  <a:gdLst>
                    <a:gd name="T0" fmla="*/ 29 w 35"/>
                    <a:gd name="T1" fmla="*/ 10 h 27"/>
                    <a:gd name="T2" fmla="*/ 30 w 35"/>
                    <a:gd name="T3" fmla="*/ 7 h 27"/>
                    <a:gd name="T4" fmla="*/ 29 w 35"/>
                    <a:gd name="T5" fmla="*/ 5 h 27"/>
                    <a:gd name="T6" fmla="*/ 35 w 35"/>
                    <a:gd name="T7" fmla="*/ 0 h 27"/>
                    <a:gd name="T8" fmla="*/ 25 w 35"/>
                    <a:gd name="T9" fmla="*/ 1 h 27"/>
                    <a:gd name="T10" fmla="*/ 19 w 35"/>
                    <a:gd name="T11" fmla="*/ 2 h 27"/>
                    <a:gd name="T12" fmla="*/ 13 w 35"/>
                    <a:gd name="T13" fmla="*/ 2 h 27"/>
                    <a:gd name="T14" fmla="*/ 8 w 35"/>
                    <a:gd name="T15" fmla="*/ 2 h 27"/>
                    <a:gd name="T16" fmla="*/ 7 w 35"/>
                    <a:gd name="T17" fmla="*/ 4 h 27"/>
                    <a:gd name="T18" fmla="*/ 6 w 35"/>
                    <a:gd name="T19" fmla="*/ 6 h 27"/>
                    <a:gd name="T20" fmla="*/ 3 w 35"/>
                    <a:gd name="T21" fmla="*/ 6 h 27"/>
                    <a:gd name="T22" fmla="*/ 3 w 35"/>
                    <a:gd name="T23" fmla="*/ 10 h 27"/>
                    <a:gd name="T24" fmla="*/ 4 w 35"/>
                    <a:gd name="T25" fmla="*/ 14 h 27"/>
                    <a:gd name="T26" fmla="*/ 2 w 35"/>
                    <a:gd name="T27" fmla="*/ 22 h 27"/>
                    <a:gd name="T28" fmla="*/ 7 w 35"/>
                    <a:gd name="T29" fmla="*/ 27 h 27"/>
                    <a:gd name="T30" fmla="*/ 13 w 35"/>
                    <a:gd name="T31" fmla="*/ 24 h 27"/>
                    <a:gd name="T32" fmla="*/ 22 w 35"/>
                    <a:gd name="T33" fmla="*/ 19 h 27"/>
                    <a:gd name="T34" fmla="*/ 28 w 35"/>
                    <a:gd name="T35" fmla="*/ 15 h 27"/>
                    <a:gd name="T36" fmla="*/ 29 w 35"/>
                    <a:gd name="T37" fmla="*/ 10 h 27"/>
                    <a:gd name="T38" fmla="*/ 29 w 35"/>
                    <a:gd name="T39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5" h="27">
                      <a:moveTo>
                        <a:pt x="29" y="10"/>
                      </a:moveTo>
                      <a:cubicBezTo>
                        <a:pt x="30" y="9"/>
                        <a:pt x="31" y="8"/>
                        <a:pt x="30" y="7"/>
                      </a:cubicBezTo>
                      <a:cubicBezTo>
                        <a:pt x="29" y="6"/>
                        <a:pt x="28" y="6"/>
                        <a:pt x="29" y="5"/>
                      </a:cubicBezTo>
                      <a:cubicBezTo>
                        <a:pt x="31" y="3"/>
                        <a:pt x="35" y="3"/>
                        <a:pt x="35" y="0"/>
                      </a:cubicBezTo>
                      <a:cubicBezTo>
                        <a:pt x="32" y="0"/>
                        <a:pt x="28" y="0"/>
                        <a:pt x="25" y="1"/>
                      </a:cubicBezTo>
                      <a:cubicBezTo>
                        <a:pt x="23" y="1"/>
                        <a:pt x="21" y="2"/>
                        <a:pt x="19" y="2"/>
                      </a:cubicBezTo>
                      <a:cubicBezTo>
                        <a:pt x="16" y="2"/>
                        <a:pt x="15" y="1"/>
                        <a:pt x="13" y="2"/>
                      </a:cubicBezTo>
                      <a:cubicBezTo>
                        <a:pt x="11" y="3"/>
                        <a:pt x="10" y="3"/>
                        <a:pt x="8" y="2"/>
                      </a:cubicBezTo>
                      <a:cubicBezTo>
                        <a:pt x="6" y="0"/>
                        <a:pt x="7" y="4"/>
                        <a:pt x="7" y="4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5" y="8"/>
                        <a:pt x="4" y="6"/>
                        <a:pt x="3" y="6"/>
                      </a:cubicBezTo>
                      <a:cubicBezTo>
                        <a:pt x="2" y="7"/>
                        <a:pt x="3" y="9"/>
                        <a:pt x="3" y="10"/>
                      </a:cubicBezTo>
                      <a:cubicBezTo>
                        <a:pt x="3" y="11"/>
                        <a:pt x="2" y="13"/>
                        <a:pt x="4" y="14"/>
                      </a:cubicBezTo>
                      <a:cubicBezTo>
                        <a:pt x="9" y="17"/>
                        <a:pt x="5" y="19"/>
                        <a:pt x="2" y="22"/>
                      </a:cubicBezTo>
                      <a:cubicBezTo>
                        <a:pt x="0" y="24"/>
                        <a:pt x="5" y="27"/>
                        <a:pt x="7" y="27"/>
                      </a:cubicBezTo>
                      <a:cubicBezTo>
                        <a:pt x="9" y="27"/>
                        <a:pt x="11" y="25"/>
                        <a:pt x="13" y="24"/>
                      </a:cubicBezTo>
                      <a:cubicBezTo>
                        <a:pt x="16" y="22"/>
                        <a:pt x="19" y="21"/>
                        <a:pt x="22" y="19"/>
                      </a:cubicBezTo>
                      <a:cubicBezTo>
                        <a:pt x="24" y="18"/>
                        <a:pt x="26" y="17"/>
                        <a:pt x="28" y="15"/>
                      </a:cubicBezTo>
                      <a:cubicBezTo>
                        <a:pt x="29" y="13"/>
                        <a:pt x="28" y="11"/>
                        <a:pt x="29" y="10"/>
                      </a:cubicBezTo>
                      <a:cubicBezTo>
                        <a:pt x="30" y="8"/>
                        <a:pt x="29" y="11"/>
                        <a:pt x="2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682">
                  <a:extLst>
                    <a:ext uri="{FF2B5EF4-FFF2-40B4-BE49-F238E27FC236}">
                      <a16:creationId xmlns:a16="http://schemas.microsoft.com/office/drawing/2014/main" id="{E404DBB8-3DE9-B64F-B2B9-6244E0D2CE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54031" y="7956645"/>
                  <a:ext cx="391683" cy="391773"/>
                </a:xfrm>
                <a:custGeom>
                  <a:avLst/>
                  <a:gdLst>
                    <a:gd name="T0" fmla="*/ 47 w 50"/>
                    <a:gd name="T1" fmla="*/ 36 h 47"/>
                    <a:gd name="T2" fmla="*/ 45 w 50"/>
                    <a:gd name="T3" fmla="*/ 34 h 47"/>
                    <a:gd name="T4" fmla="*/ 46 w 50"/>
                    <a:gd name="T5" fmla="*/ 32 h 47"/>
                    <a:gd name="T6" fmla="*/ 41 w 50"/>
                    <a:gd name="T7" fmla="*/ 27 h 47"/>
                    <a:gd name="T8" fmla="*/ 38 w 50"/>
                    <a:gd name="T9" fmla="*/ 25 h 47"/>
                    <a:gd name="T10" fmla="*/ 35 w 50"/>
                    <a:gd name="T11" fmla="*/ 18 h 47"/>
                    <a:gd name="T12" fmla="*/ 38 w 50"/>
                    <a:gd name="T13" fmla="*/ 10 h 47"/>
                    <a:gd name="T14" fmla="*/ 34 w 50"/>
                    <a:gd name="T15" fmla="*/ 6 h 47"/>
                    <a:gd name="T16" fmla="*/ 32 w 50"/>
                    <a:gd name="T17" fmla="*/ 2 h 47"/>
                    <a:gd name="T18" fmla="*/ 30 w 50"/>
                    <a:gd name="T19" fmla="*/ 3 h 47"/>
                    <a:gd name="T20" fmla="*/ 28 w 50"/>
                    <a:gd name="T21" fmla="*/ 1 h 47"/>
                    <a:gd name="T22" fmla="*/ 25 w 50"/>
                    <a:gd name="T23" fmla="*/ 2 h 47"/>
                    <a:gd name="T24" fmla="*/ 20 w 50"/>
                    <a:gd name="T25" fmla="*/ 1 h 47"/>
                    <a:gd name="T26" fmla="*/ 18 w 50"/>
                    <a:gd name="T27" fmla="*/ 4 h 47"/>
                    <a:gd name="T28" fmla="*/ 13 w 50"/>
                    <a:gd name="T29" fmla="*/ 7 h 47"/>
                    <a:gd name="T30" fmla="*/ 14 w 50"/>
                    <a:gd name="T31" fmla="*/ 10 h 47"/>
                    <a:gd name="T32" fmla="*/ 13 w 50"/>
                    <a:gd name="T33" fmla="*/ 13 h 47"/>
                    <a:gd name="T34" fmla="*/ 9 w 50"/>
                    <a:gd name="T35" fmla="*/ 19 h 47"/>
                    <a:gd name="T36" fmla="*/ 1 w 50"/>
                    <a:gd name="T37" fmla="*/ 25 h 47"/>
                    <a:gd name="T38" fmla="*/ 3 w 50"/>
                    <a:gd name="T39" fmla="*/ 30 h 47"/>
                    <a:gd name="T40" fmla="*/ 9 w 50"/>
                    <a:gd name="T41" fmla="*/ 31 h 47"/>
                    <a:gd name="T42" fmla="*/ 18 w 50"/>
                    <a:gd name="T43" fmla="*/ 36 h 47"/>
                    <a:gd name="T44" fmla="*/ 29 w 50"/>
                    <a:gd name="T45" fmla="*/ 45 h 47"/>
                    <a:gd name="T46" fmla="*/ 38 w 50"/>
                    <a:gd name="T47" fmla="*/ 47 h 47"/>
                    <a:gd name="T48" fmla="*/ 43 w 50"/>
                    <a:gd name="T49" fmla="*/ 42 h 47"/>
                    <a:gd name="T50" fmla="*/ 50 w 50"/>
                    <a:gd name="T51" fmla="*/ 43 h 47"/>
                    <a:gd name="T52" fmla="*/ 47 w 50"/>
                    <a:gd name="T53" fmla="*/ 39 h 47"/>
                    <a:gd name="T54" fmla="*/ 47 w 50"/>
                    <a:gd name="T55" fmla="*/ 36 h 47"/>
                    <a:gd name="T56" fmla="*/ 47 w 50"/>
                    <a:gd name="T57" fmla="*/ 3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0" h="47">
                      <a:moveTo>
                        <a:pt x="47" y="36"/>
                      </a:moveTo>
                      <a:cubicBezTo>
                        <a:pt x="47" y="36"/>
                        <a:pt x="45" y="35"/>
                        <a:pt x="45" y="34"/>
                      </a:cubicBezTo>
                      <a:cubicBezTo>
                        <a:pt x="45" y="33"/>
                        <a:pt x="46" y="33"/>
                        <a:pt x="46" y="32"/>
                      </a:cubicBezTo>
                      <a:cubicBezTo>
                        <a:pt x="45" y="30"/>
                        <a:pt x="43" y="29"/>
                        <a:pt x="41" y="27"/>
                      </a:cubicBezTo>
                      <a:cubicBezTo>
                        <a:pt x="40" y="27"/>
                        <a:pt x="38" y="26"/>
                        <a:pt x="38" y="25"/>
                      </a:cubicBezTo>
                      <a:cubicBezTo>
                        <a:pt x="37" y="23"/>
                        <a:pt x="35" y="21"/>
                        <a:pt x="35" y="18"/>
                      </a:cubicBezTo>
                      <a:cubicBezTo>
                        <a:pt x="34" y="16"/>
                        <a:pt x="40" y="12"/>
                        <a:pt x="38" y="10"/>
                      </a:cubicBezTo>
                      <a:cubicBezTo>
                        <a:pt x="36" y="9"/>
                        <a:pt x="35" y="8"/>
                        <a:pt x="34" y="6"/>
                      </a:cubicBezTo>
                      <a:cubicBezTo>
                        <a:pt x="33" y="5"/>
                        <a:pt x="33" y="3"/>
                        <a:pt x="32" y="2"/>
                      </a:cubicBezTo>
                      <a:cubicBezTo>
                        <a:pt x="31" y="2"/>
                        <a:pt x="31" y="3"/>
                        <a:pt x="30" y="3"/>
                      </a:cubicBezTo>
                      <a:cubicBezTo>
                        <a:pt x="28" y="3"/>
                        <a:pt x="29" y="1"/>
                        <a:pt x="28" y="1"/>
                      </a:cubicBezTo>
                      <a:cubicBezTo>
                        <a:pt x="27" y="1"/>
                        <a:pt x="25" y="2"/>
                        <a:pt x="25" y="2"/>
                      </a:cubicBezTo>
                      <a:cubicBezTo>
                        <a:pt x="23" y="0"/>
                        <a:pt x="22" y="1"/>
                        <a:pt x="20" y="1"/>
                      </a:cubicBezTo>
                      <a:cubicBezTo>
                        <a:pt x="18" y="2"/>
                        <a:pt x="19" y="3"/>
                        <a:pt x="18" y="4"/>
                      </a:cubicBezTo>
                      <a:cubicBezTo>
                        <a:pt x="16" y="5"/>
                        <a:pt x="14" y="5"/>
                        <a:pt x="13" y="7"/>
                      </a:cubicBezTo>
                      <a:cubicBezTo>
                        <a:pt x="12" y="9"/>
                        <a:pt x="14" y="8"/>
                        <a:pt x="14" y="10"/>
                      </a:cubicBezTo>
                      <a:cubicBezTo>
                        <a:pt x="14" y="11"/>
                        <a:pt x="13" y="11"/>
                        <a:pt x="13" y="13"/>
                      </a:cubicBezTo>
                      <a:cubicBezTo>
                        <a:pt x="13" y="16"/>
                        <a:pt x="12" y="17"/>
                        <a:pt x="9" y="19"/>
                      </a:cubicBezTo>
                      <a:cubicBezTo>
                        <a:pt x="7" y="20"/>
                        <a:pt x="0" y="23"/>
                        <a:pt x="1" y="25"/>
                      </a:cubicBezTo>
                      <a:cubicBezTo>
                        <a:pt x="2" y="26"/>
                        <a:pt x="2" y="29"/>
                        <a:pt x="3" y="30"/>
                      </a:cubicBezTo>
                      <a:cubicBezTo>
                        <a:pt x="4" y="31"/>
                        <a:pt x="8" y="31"/>
                        <a:pt x="9" y="31"/>
                      </a:cubicBezTo>
                      <a:cubicBezTo>
                        <a:pt x="12" y="32"/>
                        <a:pt x="15" y="34"/>
                        <a:pt x="18" y="36"/>
                      </a:cubicBezTo>
                      <a:cubicBezTo>
                        <a:pt x="22" y="39"/>
                        <a:pt x="25" y="42"/>
                        <a:pt x="29" y="45"/>
                      </a:cubicBezTo>
                      <a:cubicBezTo>
                        <a:pt x="32" y="47"/>
                        <a:pt x="35" y="47"/>
                        <a:pt x="38" y="47"/>
                      </a:cubicBezTo>
                      <a:cubicBezTo>
                        <a:pt x="41" y="47"/>
                        <a:pt x="41" y="44"/>
                        <a:pt x="43" y="42"/>
                      </a:cubicBezTo>
                      <a:cubicBezTo>
                        <a:pt x="45" y="40"/>
                        <a:pt x="49" y="44"/>
                        <a:pt x="50" y="43"/>
                      </a:cubicBezTo>
                      <a:cubicBezTo>
                        <a:pt x="49" y="42"/>
                        <a:pt x="48" y="41"/>
                        <a:pt x="47" y="39"/>
                      </a:cubicBezTo>
                      <a:cubicBezTo>
                        <a:pt x="47" y="38"/>
                        <a:pt x="48" y="37"/>
                        <a:pt x="47" y="36"/>
                      </a:cubicBezTo>
                      <a:cubicBezTo>
                        <a:pt x="46" y="35"/>
                        <a:pt x="48" y="37"/>
                        <a:pt x="47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683">
                  <a:extLst>
                    <a:ext uri="{FF2B5EF4-FFF2-40B4-BE49-F238E27FC236}">
                      <a16:creationId xmlns:a16="http://schemas.microsoft.com/office/drawing/2014/main" id="{F8506AD2-3E2B-9E41-8B4A-3A1995A7BA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57720" y="7729531"/>
                  <a:ext cx="745806" cy="300927"/>
                </a:xfrm>
                <a:custGeom>
                  <a:avLst/>
                  <a:gdLst>
                    <a:gd name="T0" fmla="*/ 52 w 95"/>
                    <a:gd name="T1" fmla="*/ 36 h 36"/>
                    <a:gd name="T2" fmla="*/ 54 w 95"/>
                    <a:gd name="T3" fmla="*/ 33 h 36"/>
                    <a:gd name="T4" fmla="*/ 55 w 95"/>
                    <a:gd name="T5" fmla="*/ 31 h 36"/>
                    <a:gd name="T6" fmla="*/ 60 w 95"/>
                    <a:gd name="T7" fmla="*/ 31 h 36"/>
                    <a:gd name="T8" fmla="*/ 64 w 95"/>
                    <a:gd name="T9" fmla="*/ 31 h 36"/>
                    <a:gd name="T10" fmla="*/ 75 w 95"/>
                    <a:gd name="T11" fmla="*/ 29 h 36"/>
                    <a:gd name="T12" fmla="*/ 85 w 95"/>
                    <a:gd name="T13" fmla="*/ 28 h 36"/>
                    <a:gd name="T14" fmla="*/ 90 w 95"/>
                    <a:gd name="T15" fmla="*/ 28 h 36"/>
                    <a:gd name="T16" fmla="*/ 92 w 95"/>
                    <a:gd name="T17" fmla="*/ 30 h 36"/>
                    <a:gd name="T18" fmla="*/ 94 w 95"/>
                    <a:gd name="T19" fmla="*/ 28 h 36"/>
                    <a:gd name="T20" fmla="*/ 92 w 95"/>
                    <a:gd name="T21" fmla="*/ 24 h 36"/>
                    <a:gd name="T22" fmla="*/ 92 w 95"/>
                    <a:gd name="T23" fmla="*/ 22 h 36"/>
                    <a:gd name="T24" fmla="*/ 91 w 95"/>
                    <a:gd name="T25" fmla="*/ 17 h 36"/>
                    <a:gd name="T26" fmla="*/ 93 w 95"/>
                    <a:gd name="T27" fmla="*/ 14 h 36"/>
                    <a:gd name="T28" fmla="*/ 89 w 95"/>
                    <a:gd name="T29" fmla="*/ 8 h 36"/>
                    <a:gd name="T30" fmla="*/ 83 w 95"/>
                    <a:gd name="T31" fmla="*/ 3 h 36"/>
                    <a:gd name="T32" fmla="*/ 80 w 95"/>
                    <a:gd name="T33" fmla="*/ 3 h 36"/>
                    <a:gd name="T34" fmla="*/ 78 w 95"/>
                    <a:gd name="T35" fmla="*/ 3 h 36"/>
                    <a:gd name="T36" fmla="*/ 73 w 95"/>
                    <a:gd name="T37" fmla="*/ 6 h 36"/>
                    <a:gd name="T38" fmla="*/ 63 w 95"/>
                    <a:gd name="T39" fmla="*/ 6 h 36"/>
                    <a:gd name="T40" fmla="*/ 58 w 95"/>
                    <a:gd name="T41" fmla="*/ 6 h 36"/>
                    <a:gd name="T42" fmla="*/ 54 w 95"/>
                    <a:gd name="T43" fmla="*/ 4 h 36"/>
                    <a:gd name="T44" fmla="*/ 50 w 95"/>
                    <a:gd name="T45" fmla="*/ 2 h 36"/>
                    <a:gd name="T46" fmla="*/ 46 w 95"/>
                    <a:gd name="T47" fmla="*/ 0 h 36"/>
                    <a:gd name="T48" fmla="*/ 37 w 95"/>
                    <a:gd name="T49" fmla="*/ 0 h 36"/>
                    <a:gd name="T50" fmla="*/ 29 w 95"/>
                    <a:gd name="T51" fmla="*/ 4 h 36"/>
                    <a:gd name="T52" fmla="*/ 18 w 95"/>
                    <a:gd name="T53" fmla="*/ 5 h 36"/>
                    <a:gd name="T54" fmla="*/ 16 w 95"/>
                    <a:gd name="T55" fmla="*/ 6 h 36"/>
                    <a:gd name="T56" fmla="*/ 18 w 95"/>
                    <a:gd name="T57" fmla="*/ 7 h 36"/>
                    <a:gd name="T58" fmla="*/ 15 w 95"/>
                    <a:gd name="T59" fmla="*/ 8 h 36"/>
                    <a:gd name="T60" fmla="*/ 13 w 95"/>
                    <a:gd name="T61" fmla="*/ 9 h 36"/>
                    <a:gd name="T62" fmla="*/ 4 w 95"/>
                    <a:gd name="T63" fmla="*/ 9 h 36"/>
                    <a:gd name="T64" fmla="*/ 3 w 95"/>
                    <a:gd name="T65" fmla="*/ 11 h 36"/>
                    <a:gd name="T66" fmla="*/ 3 w 95"/>
                    <a:gd name="T67" fmla="*/ 15 h 36"/>
                    <a:gd name="T68" fmla="*/ 5 w 95"/>
                    <a:gd name="T69" fmla="*/ 14 h 36"/>
                    <a:gd name="T70" fmla="*/ 3 w 95"/>
                    <a:gd name="T71" fmla="*/ 17 h 36"/>
                    <a:gd name="T72" fmla="*/ 5 w 95"/>
                    <a:gd name="T73" fmla="*/ 17 h 36"/>
                    <a:gd name="T74" fmla="*/ 5 w 95"/>
                    <a:gd name="T75" fmla="*/ 19 h 36"/>
                    <a:gd name="T76" fmla="*/ 3 w 95"/>
                    <a:gd name="T77" fmla="*/ 20 h 36"/>
                    <a:gd name="T78" fmla="*/ 4 w 95"/>
                    <a:gd name="T79" fmla="*/ 22 h 36"/>
                    <a:gd name="T80" fmla="*/ 4 w 95"/>
                    <a:gd name="T81" fmla="*/ 25 h 36"/>
                    <a:gd name="T82" fmla="*/ 8 w 95"/>
                    <a:gd name="T83" fmla="*/ 27 h 36"/>
                    <a:gd name="T84" fmla="*/ 7 w 95"/>
                    <a:gd name="T85" fmla="*/ 30 h 36"/>
                    <a:gd name="T86" fmla="*/ 10 w 95"/>
                    <a:gd name="T87" fmla="*/ 30 h 36"/>
                    <a:gd name="T88" fmla="*/ 8 w 95"/>
                    <a:gd name="T89" fmla="*/ 31 h 36"/>
                    <a:gd name="T90" fmla="*/ 10 w 95"/>
                    <a:gd name="T91" fmla="*/ 31 h 36"/>
                    <a:gd name="T92" fmla="*/ 9 w 95"/>
                    <a:gd name="T93" fmla="*/ 34 h 36"/>
                    <a:gd name="T94" fmla="*/ 11 w 95"/>
                    <a:gd name="T95" fmla="*/ 35 h 36"/>
                    <a:gd name="T96" fmla="*/ 12 w 95"/>
                    <a:gd name="T97" fmla="*/ 31 h 36"/>
                    <a:gd name="T98" fmla="*/ 16 w 95"/>
                    <a:gd name="T99" fmla="*/ 32 h 36"/>
                    <a:gd name="T100" fmla="*/ 22 w 95"/>
                    <a:gd name="T101" fmla="*/ 33 h 36"/>
                    <a:gd name="T102" fmla="*/ 27 w 95"/>
                    <a:gd name="T103" fmla="*/ 31 h 36"/>
                    <a:gd name="T104" fmla="*/ 35 w 95"/>
                    <a:gd name="T105" fmla="*/ 35 h 36"/>
                    <a:gd name="T106" fmla="*/ 42 w 95"/>
                    <a:gd name="T107" fmla="*/ 32 h 36"/>
                    <a:gd name="T108" fmla="*/ 44 w 95"/>
                    <a:gd name="T109" fmla="*/ 30 h 36"/>
                    <a:gd name="T110" fmla="*/ 48 w 95"/>
                    <a:gd name="T111" fmla="*/ 31 h 36"/>
                    <a:gd name="T112" fmla="*/ 50 w 95"/>
                    <a:gd name="T113" fmla="*/ 33 h 36"/>
                    <a:gd name="T114" fmla="*/ 50 w 95"/>
                    <a:gd name="T115" fmla="*/ 35 h 36"/>
                    <a:gd name="T116" fmla="*/ 52 w 95"/>
                    <a:gd name="T117" fmla="*/ 36 h 36"/>
                    <a:gd name="T118" fmla="*/ 52 w 95"/>
                    <a:gd name="T11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95" h="36">
                      <a:moveTo>
                        <a:pt x="52" y="36"/>
                      </a:moveTo>
                      <a:cubicBezTo>
                        <a:pt x="53" y="35"/>
                        <a:pt x="54" y="33"/>
                        <a:pt x="54" y="33"/>
                      </a:cubicBezTo>
                      <a:cubicBezTo>
                        <a:pt x="53" y="31"/>
                        <a:pt x="54" y="30"/>
                        <a:pt x="55" y="31"/>
                      </a:cubicBezTo>
                      <a:cubicBezTo>
                        <a:pt x="57" y="32"/>
                        <a:pt x="58" y="31"/>
                        <a:pt x="60" y="31"/>
                      </a:cubicBezTo>
                      <a:cubicBezTo>
                        <a:pt x="62" y="30"/>
                        <a:pt x="62" y="30"/>
                        <a:pt x="64" y="31"/>
                      </a:cubicBezTo>
                      <a:cubicBezTo>
                        <a:pt x="68" y="31"/>
                        <a:pt x="71" y="29"/>
                        <a:pt x="75" y="29"/>
                      </a:cubicBezTo>
                      <a:cubicBezTo>
                        <a:pt x="78" y="29"/>
                        <a:pt x="82" y="29"/>
                        <a:pt x="85" y="28"/>
                      </a:cubicBezTo>
                      <a:cubicBezTo>
                        <a:pt x="87" y="27"/>
                        <a:pt x="87" y="29"/>
                        <a:pt x="90" y="28"/>
                      </a:cubicBezTo>
                      <a:cubicBezTo>
                        <a:pt x="92" y="27"/>
                        <a:pt x="91" y="29"/>
                        <a:pt x="92" y="30"/>
                      </a:cubicBezTo>
                      <a:cubicBezTo>
                        <a:pt x="93" y="31"/>
                        <a:pt x="95" y="29"/>
                        <a:pt x="94" y="28"/>
                      </a:cubicBezTo>
                      <a:cubicBezTo>
                        <a:pt x="93" y="27"/>
                        <a:pt x="95" y="25"/>
                        <a:pt x="92" y="24"/>
                      </a:cubicBezTo>
                      <a:cubicBezTo>
                        <a:pt x="91" y="23"/>
                        <a:pt x="93" y="23"/>
                        <a:pt x="92" y="22"/>
                      </a:cubicBezTo>
                      <a:cubicBezTo>
                        <a:pt x="92" y="20"/>
                        <a:pt x="91" y="19"/>
                        <a:pt x="91" y="17"/>
                      </a:cubicBezTo>
                      <a:cubicBezTo>
                        <a:pt x="91" y="16"/>
                        <a:pt x="93" y="14"/>
                        <a:pt x="93" y="14"/>
                      </a:cubicBezTo>
                      <a:cubicBezTo>
                        <a:pt x="92" y="12"/>
                        <a:pt x="90" y="11"/>
                        <a:pt x="89" y="8"/>
                      </a:cubicBezTo>
                      <a:cubicBezTo>
                        <a:pt x="87" y="5"/>
                        <a:pt x="87" y="4"/>
                        <a:pt x="83" y="3"/>
                      </a:cubicBezTo>
                      <a:cubicBezTo>
                        <a:pt x="82" y="3"/>
                        <a:pt x="81" y="3"/>
                        <a:pt x="80" y="3"/>
                      </a:cubicBezTo>
                      <a:cubicBezTo>
                        <a:pt x="78" y="2"/>
                        <a:pt x="79" y="3"/>
                        <a:pt x="78" y="3"/>
                      </a:cubicBezTo>
                      <a:cubicBezTo>
                        <a:pt x="76" y="5"/>
                        <a:pt x="74" y="5"/>
                        <a:pt x="73" y="6"/>
                      </a:cubicBezTo>
                      <a:cubicBezTo>
                        <a:pt x="70" y="7"/>
                        <a:pt x="66" y="6"/>
                        <a:pt x="63" y="6"/>
                      </a:cubicBezTo>
                      <a:cubicBezTo>
                        <a:pt x="61" y="6"/>
                        <a:pt x="59" y="6"/>
                        <a:pt x="58" y="6"/>
                      </a:cubicBezTo>
                      <a:cubicBezTo>
                        <a:pt x="56" y="5"/>
                        <a:pt x="56" y="4"/>
                        <a:pt x="54" y="4"/>
                      </a:cubicBezTo>
                      <a:cubicBezTo>
                        <a:pt x="52" y="4"/>
                        <a:pt x="51" y="3"/>
                        <a:pt x="50" y="2"/>
                      </a:cubicBezTo>
                      <a:cubicBezTo>
                        <a:pt x="49" y="2"/>
                        <a:pt x="45" y="0"/>
                        <a:pt x="46" y="0"/>
                      </a:cubicBezTo>
                      <a:cubicBezTo>
                        <a:pt x="44" y="1"/>
                        <a:pt x="39" y="0"/>
                        <a:pt x="37" y="0"/>
                      </a:cubicBezTo>
                      <a:cubicBezTo>
                        <a:pt x="34" y="0"/>
                        <a:pt x="31" y="3"/>
                        <a:pt x="29" y="4"/>
                      </a:cubicBezTo>
                      <a:cubicBezTo>
                        <a:pt x="26" y="6"/>
                        <a:pt x="21" y="4"/>
                        <a:pt x="18" y="5"/>
                      </a:cubicBezTo>
                      <a:cubicBezTo>
                        <a:pt x="17" y="5"/>
                        <a:pt x="16" y="5"/>
                        <a:pt x="16" y="6"/>
                      </a:cubicBezTo>
                      <a:cubicBezTo>
                        <a:pt x="16" y="6"/>
                        <a:pt x="18" y="6"/>
                        <a:pt x="18" y="7"/>
                      </a:cubicBezTo>
                      <a:cubicBezTo>
                        <a:pt x="18" y="7"/>
                        <a:pt x="15" y="7"/>
                        <a:pt x="15" y="8"/>
                      </a:cubicBezTo>
                      <a:cubicBezTo>
                        <a:pt x="15" y="9"/>
                        <a:pt x="15" y="9"/>
                        <a:pt x="13" y="9"/>
                      </a:cubicBezTo>
                      <a:cubicBezTo>
                        <a:pt x="10" y="9"/>
                        <a:pt x="7" y="9"/>
                        <a:pt x="4" y="9"/>
                      </a:cubicBezTo>
                      <a:cubicBezTo>
                        <a:pt x="2" y="9"/>
                        <a:pt x="3" y="10"/>
                        <a:pt x="3" y="11"/>
                      </a:cubicBezTo>
                      <a:cubicBezTo>
                        <a:pt x="2" y="13"/>
                        <a:pt x="0" y="14"/>
                        <a:pt x="3" y="15"/>
                      </a:cubicBezTo>
                      <a:cubicBezTo>
                        <a:pt x="3" y="15"/>
                        <a:pt x="5" y="14"/>
                        <a:pt x="5" y="14"/>
                      </a:cubicBezTo>
                      <a:cubicBezTo>
                        <a:pt x="5" y="15"/>
                        <a:pt x="3" y="17"/>
                        <a:pt x="3" y="17"/>
                      </a:cubicBezTo>
                      <a:cubicBezTo>
                        <a:pt x="4" y="18"/>
                        <a:pt x="4" y="17"/>
                        <a:pt x="5" y="17"/>
                      </a:cubicBezTo>
                      <a:cubicBezTo>
                        <a:pt x="5" y="17"/>
                        <a:pt x="5" y="19"/>
                        <a:pt x="5" y="19"/>
                      </a:cubicBezTo>
                      <a:cubicBezTo>
                        <a:pt x="7" y="22"/>
                        <a:pt x="4" y="20"/>
                        <a:pt x="3" y="20"/>
                      </a:cubicBezTo>
                      <a:cubicBezTo>
                        <a:pt x="3" y="20"/>
                        <a:pt x="2" y="23"/>
                        <a:pt x="4" y="22"/>
                      </a:cubicBezTo>
                      <a:cubicBezTo>
                        <a:pt x="6" y="22"/>
                        <a:pt x="4" y="24"/>
                        <a:pt x="4" y="25"/>
                      </a:cubicBezTo>
                      <a:cubicBezTo>
                        <a:pt x="4" y="26"/>
                        <a:pt x="7" y="26"/>
                        <a:pt x="8" y="27"/>
                      </a:cubicBezTo>
                      <a:cubicBezTo>
                        <a:pt x="9" y="28"/>
                        <a:pt x="7" y="30"/>
                        <a:pt x="7" y="30"/>
                      </a:cubicBezTo>
                      <a:cubicBezTo>
                        <a:pt x="8" y="30"/>
                        <a:pt x="9" y="28"/>
                        <a:pt x="10" y="30"/>
                      </a:cubicBezTo>
                      <a:cubicBezTo>
                        <a:pt x="10" y="31"/>
                        <a:pt x="8" y="31"/>
                        <a:pt x="8" y="31"/>
                      </a:cubicBezTo>
                      <a:cubicBezTo>
                        <a:pt x="8" y="31"/>
                        <a:pt x="10" y="31"/>
                        <a:pt x="10" y="31"/>
                      </a:cubicBezTo>
                      <a:cubicBezTo>
                        <a:pt x="11" y="32"/>
                        <a:pt x="10" y="33"/>
                        <a:pt x="9" y="34"/>
                      </a:cubicBezTo>
                      <a:cubicBezTo>
                        <a:pt x="9" y="35"/>
                        <a:pt x="11" y="36"/>
                        <a:pt x="11" y="35"/>
                      </a:cubicBezTo>
                      <a:cubicBezTo>
                        <a:pt x="12" y="34"/>
                        <a:pt x="11" y="32"/>
                        <a:pt x="12" y="31"/>
                      </a:cubicBezTo>
                      <a:cubicBezTo>
                        <a:pt x="13" y="30"/>
                        <a:pt x="15" y="32"/>
                        <a:pt x="16" y="32"/>
                      </a:cubicBezTo>
                      <a:cubicBezTo>
                        <a:pt x="18" y="33"/>
                        <a:pt x="20" y="35"/>
                        <a:pt x="22" y="33"/>
                      </a:cubicBezTo>
                      <a:cubicBezTo>
                        <a:pt x="25" y="32"/>
                        <a:pt x="23" y="29"/>
                        <a:pt x="27" y="31"/>
                      </a:cubicBezTo>
                      <a:cubicBezTo>
                        <a:pt x="29" y="33"/>
                        <a:pt x="32" y="35"/>
                        <a:pt x="35" y="35"/>
                      </a:cubicBezTo>
                      <a:cubicBezTo>
                        <a:pt x="37" y="34"/>
                        <a:pt x="40" y="33"/>
                        <a:pt x="42" y="32"/>
                      </a:cubicBezTo>
                      <a:cubicBezTo>
                        <a:pt x="43" y="31"/>
                        <a:pt x="43" y="30"/>
                        <a:pt x="44" y="30"/>
                      </a:cubicBezTo>
                      <a:cubicBezTo>
                        <a:pt x="46" y="31"/>
                        <a:pt x="47" y="32"/>
                        <a:pt x="48" y="31"/>
                      </a:cubicBezTo>
                      <a:cubicBezTo>
                        <a:pt x="51" y="30"/>
                        <a:pt x="51" y="31"/>
                        <a:pt x="50" y="33"/>
                      </a:cubicBezTo>
                      <a:cubicBezTo>
                        <a:pt x="50" y="34"/>
                        <a:pt x="52" y="34"/>
                        <a:pt x="50" y="35"/>
                      </a:cubicBezTo>
                      <a:cubicBezTo>
                        <a:pt x="51" y="36"/>
                        <a:pt x="51" y="36"/>
                        <a:pt x="52" y="36"/>
                      </a:cubicBezTo>
                      <a:cubicBezTo>
                        <a:pt x="53" y="35"/>
                        <a:pt x="51" y="36"/>
                        <a:pt x="52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684">
                  <a:extLst>
                    <a:ext uri="{FF2B5EF4-FFF2-40B4-BE49-F238E27FC236}">
                      <a16:creationId xmlns:a16="http://schemas.microsoft.com/office/drawing/2014/main" id="{24DF00E2-6103-AA47-86DF-0BA4730CAF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95747" y="8206473"/>
                  <a:ext cx="826288" cy="701220"/>
                </a:xfrm>
                <a:custGeom>
                  <a:avLst/>
                  <a:gdLst>
                    <a:gd name="T0" fmla="*/ 65 w 105"/>
                    <a:gd name="T1" fmla="*/ 20 h 84"/>
                    <a:gd name="T2" fmla="*/ 61 w 105"/>
                    <a:gd name="T3" fmla="*/ 17 h 84"/>
                    <a:gd name="T4" fmla="*/ 52 w 105"/>
                    <a:gd name="T5" fmla="*/ 17 h 84"/>
                    <a:gd name="T6" fmla="*/ 48 w 105"/>
                    <a:gd name="T7" fmla="*/ 15 h 84"/>
                    <a:gd name="T8" fmla="*/ 40 w 105"/>
                    <a:gd name="T9" fmla="*/ 8 h 84"/>
                    <a:gd name="T10" fmla="*/ 27 w 105"/>
                    <a:gd name="T11" fmla="*/ 1 h 84"/>
                    <a:gd name="T12" fmla="*/ 21 w 105"/>
                    <a:gd name="T13" fmla="*/ 1 h 84"/>
                    <a:gd name="T14" fmla="*/ 13 w 105"/>
                    <a:gd name="T15" fmla="*/ 3 h 84"/>
                    <a:gd name="T16" fmla="*/ 17 w 105"/>
                    <a:gd name="T17" fmla="*/ 9 h 84"/>
                    <a:gd name="T18" fmla="*/ 13 w 105"/>
                    <a:gd name="T19" fmla="*/ 12 h 84"/>
                    <a:gd name="T20" fmla="*/ 10 w 105"/>
                    <a:gd name="T21" fmla="*/ 12 h 84"/>
                    <a:gd name="T22" fmla="*/ 9 w 105"/>
                    <a:gd name="T23" fmla="*/ 14 h 84"/>
                    <a:gd name="T24" fmla="*/ 2 w 105"/>
                    <a:gd name="T25" fmla="*/ 14 h 84"/>
                    <a:gd name="T26" fmla="*/ 1 w 105"/>
                    <a:gd name="T27" fmla="*/ 19 h 84"/>
                    <a:gd name="T28" fmla="*/ 3 w 105"/>
                    <a:gd name="T29" fmla="*/ 22 h 84"/>
                    <a:gd name="T30" fmla="*/ 8 w 105"/>
                    <a:gd name="T31" fmla="*/ 31 h 84"/>
                    <a:gd name="T32" fmla="*/ 12 w 105"/>
                    <a:gd name="T33" fmla="*/ 38 h 84"/>
                    <a:gd name="T34" fmla="*/ 15 w 105"/>
                    <a:gd name="T35" fmla="*/ 42 h 84"/>
                    <a:gd name="T36" fmla="*/ 20 w 105"/>
                    <a:gd name="T37" fmla="*/ 46 h 84"/>
                    <a:gd name="T38" fmla="*/ 22 w 105"/>
                    <a:gd name="T39" fmla="*/ 53 h 84"/>
                    <a:gd name="T40" fmla="*/ 23 w 105"/>
                    <a:gd name="T41" fmla="*/ 59 h 84"/>
                    <a:gd name="T42" fmla="*/ 31 w 105"/>
                    <a:gd name="T43" fmla="*/ 67 h 84"/>
                    <a:gd name="T44" fmla="*/ 36 w 105"/>
                    <a:gd name="T45" fmla="*/ 76 h 84"/>
                    <a:gd name="T46" fmla="*/ 40 w 105"/>
                    <a:gd name="T47" fmla="*/ 81 h 84"/>
                    <a:gd name="T48" fmla="*/ 41 w 105"/>
                    <a:gd name="T49" fmla="*/ 84 h 84"/>
                    <a:gd name="T50" fmla="*/ 43 w 105"/>
                    <a:gd name="T51" fmla="*/ 81 h 84"/>
                    <a:gd name="T52" fmla="*/ 50 w 105"/>
                    <a:gd name="T53" fmla="*/ 79 h 84"/>
                    <a:gd name="T54" fmla="*/ 60 w 105"/>
                    <a:gd name="T55" fmla="*/ 80 h 84"/>
                    <a:gd name="T56" fmla="*/ 66 w 105"/>
                    <a:gd name="T57" fmla="*/ 77 h 84"/>
                    <a:gd name="T58" fmla="*/ 76 w 105"/>
                    <a:gd name="T59" fmla="*/ 72 h 84"/>
                    <a:gd name="T60" fmla="*/ 94 w 105"/>
                    <a:gd name="T61" fmla="*/ 68 h 84"/>
                    <a:gd name="T62" fmla="*/ 102 w 105"/>
                    <a:gd name="T63" fmla="*/ 66 h 84"/>
                    <a:gd name="T64" fmla="*/ 104 w 105"/>
                    <a:gd name="T65" fmla="*/ 61 h 84"/>
                    <a:gd name="T66" fmla="*/ 105 w 105"/>
                    <a:gd name="T67" fmla="*/ 56 h 84"/>
                    <a:gd name="T68" fmla="*/ 103 w 105"/>
                    <a:gd name="T69" fmla="*/ 51 h 84"/>
                    <a:gd name="T70" fmla="*/ 93 w 105"/>
                    <a:gd name="T71" fmla="*/ 50 h 84"/>
                    <a:gd name="T72" fmla="*/ 88 w 105"/>
                    <a:gd name="T73" fmla="*/ 47 h 84"/>
                    <a:gd name="T74" fmla="*/ 81 w 105"/>
                    <a:gd name="T75" fmla="*/ 39 h 84"/>
                    <a:gd name="T76" fmla="*/ 77 w 105"/>
                    <a:gd name="T77" fmla="*/ 34 h 84"/>
                    <a:gd name="T78" fmla="*/ 77 w 105"/>
                    <a:gd name="T79" fmla="*/ 29 h 84"/>
                    <a:gd name="T80" fmla="*/ 74 w 105"/>
                    <a:gd name="T81" fmla="*/ 27 h 84"/>
                    <a:gd name="T82" fmla="*/ 70 w 105"/>
                    <a:gd name="T83" fmla="*/ 22 h 84"/>
                    <a:gd name="T84" fmla="*/ 65 w 105"/>
                    <a:gd name="T85" fmla="*/ 2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05" h="84">
                      <a:moveTo>
                        <a:pt x="65" y="20"/>
                      </a:moveTo>
                      <a:cubicBezTo>
                        <a:pt x="64" y="17"/>
                        <a:pt x="64" y="17"/>
                        <a:pt x="61" y="17"/>
                      </a:cubicBezTo>
                      <a:cubicBezTo>
                        <a:pt x="58" y="17"/>
                        <a:pt x="55" y="17"/>
                        <a:pt x="52" y="17"/>
                      </a:cubicBezTo>
                      <a:cubicBezTo>
                        <a:pt x="50" y="17"/>
                        <a:pt x="49" y="15"/>
                        <a:pt x="48" y="15"/>
                      </a:cubicBezTo>
                      <a:cubicBezTo>
                        <a:pt x="45" y="12"/>
                        <a:pt x="42" y="10"/>
                        <a:pt x="40" y="8"/>
                      </a:cubicBezTo>
                      <a:cubicBezTo>
                        <a:pt x="36" y="5"/>
                        <a:pt x="32" y="2"/>
                        <a:pt x="27" y="1"/>
                      </a:cubicBezTo>
                      <a:cubicBezTo>
                        <a:pt x="25" y="0"/>
                        <a:pt x="24" y="0"/>
                        <a:pt x="21" y="1"/>
                      </a:cubicBezTo>
                      <a:cubicBezTo>
                        <a:pt x="19" y="1"/>
                        <a:pt x="16" y="2"/>
                        <a:pt x="13" y="3"/>
                      </a:cubicBezTo>
                      <a:cubicBezTo>
                        <a:pt x="14" y="5"/>
                        <a:pt x="17" y="7"/>
                        <a:pt x="17" y="9"/>
                      </a:cubicBezTo>
                      <a:cubicBezTo>
                        <a:pt x="17" y="11"/>
                        <a:pt x="14" y="12"/>
                        <a:pt x="13" y="12"/>
                      </a:cubicBezTo>
                      <a:cubicBezTo>
                        <a:pt x="12" y="13"/>
                        <a:pt x="11" y="12"/>
                        <a:pt x="10" y="12"/>
                      </a:cubicBezTo>
                      <a:cubicBezTo>
                        <a:pt x="9" y="13"/>
                        <a:pt x="9" y="14"/>
                        <a:pt x="9" y="14"/>
                      </a:cubicBezTo>
                      <a:cubicBezTo>
                        <a:pt x="7" y="17"/>
                        <a:pt x="3" y="15"/>
                        <a:pt x="2" y="14"/>
                      </a:cubicBezTo>
                      <a:cubicBezTo>
                        <a:pt x="1" y="16"/>
                        <a:pt x="1" y="17"/>
                        <a:pt x="1" y="19"/>
                      </a:cubicBezTo>
                      <a:cubicBezTo>
                        <a:pt x="0" y="22"/>
                        <a:pt x="1" y="21"/>
                        <a:pt x="3" y="22"/>
                      </a:cubicBezTo>
                      <a:cubicBezTo>
                        <a:pt x="5" y="24"/>
                        <a:pt x="7" y="28"/>
                        <a:pt x="8" y="31"/>
                      </a:cubicBezTo>
                      <a:cubicBezTo>
                        <a:pt x="10" y="33"/>
                        <a:pt x="11" y="35"/>
                        <a:pt x="12" y="38"/>
                      </a:cubicBezTo>
                      <a:cubicBezTo>
                        <a:pt x="13" y="40"/>
                        <a:pt x="14" y="41"/>
                        <a:pt x="15" y="42"/>
                      </a:cubicBezTo>
                      <a:cubicBezTo>
                        <a:pt x="17" y="44"/>
                        <a:pt x="19" y="44"/>
                        <a:pt x="20" y="46"/>
                      </a:cubicBezTo>
                      <a:cubicBezTo>
                        <a:pt x="21" y="48"/>
                        <a:pt x="22" y="50"/>
                        <a:pt x="22" y="53"/>
                      </a:cubicBezTo>
                      <a:cubicBezTo>
                        <a:pt x="23" y="55"/>
                        <a:pt x="22" y="57"/>
                        <a:pt x="23" y="59"/>
                      </a:cubicBezTo>
                      <a:cubicBezTo>
                        <a:pt x="25" y="63"/>
                        <a:pt x="29" y="64"/>
                        <a:pt x="31" y="67"/>
                      </a:cubicBezTo>
                      <a:cubicBezTo>
                        <a:pt x="33" y="70"/>
                        <a:pt x="34" y="74"/>
                        <a:pt x="36" y="76"/>
                      </a:cubicBezTo>
                      <a:cubicBezTo>
                        <a:pt x="37" y="78"/>
                        <a:pt x="39" y="80"/>
                        <a:pt x="40" y="81"/>
                      </a:cubicBezTo>
                      <a:cubicBezTo>
                        <a:pt x="40" y="82"/>
                        <a:pt x="40" y="84"/>
                        <a:pt x="41" y="84"/>
                      </a:cubicBezTo>
                      <a:cubicBezTo>
                        <a:pt x="43" y="84"/>
                        <a:pt x="42" y="82"/>
                        <a:pt x="43" y="81"/>
                      </a:cubicBezTo>
                      <a:cubicBezTo>
                        <a:pt x="43" y="78"/>
                        <a:pt x="48" y="79"/>
                        <a:pt x="50" y="79"/>
                      </a:cubicBezTo>
                      <a:cubicBezTo>
                        <a:pt x="53" y="79"/>
                        <a:pt x="58" y="78"/>
                        <a:pt x="60" y="80"/>
                      </a:cubicBezTo>
                      <a:cubicBezTo>
                        <a:pt x="63" y="81"/>
                        <a:pt x="64" y="79"/>
                        <a:pt x="66" y="77"/>
                      </a:cubicBezTo>
                      <a:cubicBezTo>
                        <a:pt x="69" y="73"/>
                        <a:pt x="72" y="73"/>
                        <a:pt x="76" y="72"/>
                      </a:cubicBezTo>
                      <a:cubicBezTo>
                        <a:pt x="82" y="72"/>
                        <a:pt x="88" y="70"/>
                        <a:pt x="94" y="68"/>
                      </a:cubicBezTo>
                      <a:cubicBezTo>
                        <a:pt x="96" y="67"/>
                        <a:pt x="99" y="66"/>
                        <a:pt x="102" y="66"/>
                      </a:cubicBezTo>
                      <a:cubicBezTo>
                        <a:pt x="103" y="65"/>
                        <a:pt x="103" y="63"/>
                        <a:pt x="104" y="61"/>
                      </a:cubicBezTo>
                      <a:cubicBezTo>
                        <a:pt x="104" y="60"/>
                        <a:pt x="105" y="58"/>
                        <a:pt x="105" y="56"/>
                      </a:cubicBezTo>
                      <a:cubicBezTo>
                        <a:pt x="105" y="55"/>
                        <a:pt x="104" y="52"/>
                        <a:pt x="103" y="51"/>
                      </a:cubicBezTo>
                      <a:cubicBezTo>
                        <a:pt x="100" y="51"/>
                        <a:pt x="96" y="51"/>
                        <a:pt x="93" y="50"/>
                      </a:cubicBezTo>
                      <a:cubicBezTo>
                        <a:pt x="90" y="50"/>
                        <a:pt x="90" y="49"/>
                        <a:pt x="88" y="47"/>
                      </a:cubicBezTo>
                      <a:cubicBezTo>
                        <a:pt x="86" y="43"/>
                        <a:pt x="83" y="42"/>
                        <a:pt x="81" y="39"/>
                      </a:cubicBezTo>
                      <a:cubicBezTo>
                        <a:pt x="80" y="39"/>
                        <a:pt x="78" y="35"/>
                        <a:pt x="77" y="34"/>
                      </a:cubicBezTo>
                      <a:cubicBezTo>
                        <a:pt x="76" y="32"/>
                        <a:pt x="81" y="31"/>
                        <a:pt x="77" y="29"/>
                      </a:cubicBezTo>
                      <a:cubicBezTo>
                        <a:pt x="76" y="29"/>
                        <a:pt x="75" y="27"/>
                        <a:pt x="74" y="27"/>
                      </a:cubicBezTo>
                      <a:cubicBezTo>
                        <a:pt x="72" y="27"/>
                        <a:pt x="71" y="24"/>
                        <a:pt x="70" y="22"/>
                      </a:cubicBezTo>
                      <a:cubicBezTo>
                        <a:pt x="69" y="19"/>
                        <a:pt x="69" y="20"/>
                        <a:pt x="6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685">
                  <a:extLst>
                    <a:ext uri="{FF2B5EF4-FFF2-40B4-BE49-F238E27FC236}">
                      <a16:creationId xmlns:a16="http://schemas.microsoft.com/office/drawing/2014/main" id="{37486F72-390B-624E-A02D-8E648C7D1D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1844" y="8155369"/>
                  <a:ext cx="163648" cy="184531"/>
                </a:xfrm>
                <a:custGeom>
                  <a:avLst/>
                  <a:gdLst>
                    <a:gd name="T0" fmla="*/ 5 w 21"/>
                    <a:gd name="T1" fmla="*/ 22 h 22"/>
                    <a:gd name="T2" fmla="*/ 8 w 21"/>
                    <a:gd name="T3" fmla="*/ 19 h 22"/>
                    <a:gd name="T4" fmla="*/ 12 w 21"/>
                    <a:gd name="T5" fmla="*/ 18 h 22"/>
                    <a:gd name="T6" fmla="*/ 15 w 21"/>
                    <a:gd name="T7" fmla="*/ 15 h 22"/>
                    <a:gd name="T8" fmla="*/ 11 w 21"/>
                    <a:gd name="T9" fmla="*/ 9 h 22"/>
                    <a:gd name="T10" fmla="*/ 21 w 21"/>
                    <a:gd name="T11" fmla="*/ 6 h 22"/>
                    <a:gd name="T12" fmla="*/ 19 w 21"/>
                    <a:gd name="T13" fmla="*/ 0 h 22"/>
                    <a:gd name="T14" fmla="*/ 9 w 21"/>
                    <a:gd name="T15" fmla="*/ 5 h 22"/>
                    <a:gd name="T16" fmla="*/ 4 w 21"/>
                    <a:gd name="T17" fmla="*/ 1 h 22"/>
                    <a:gd name="T18" fmla="*/ 3 w 21"/>
                    <a:gd name="T19" fmla="*/ 11 h 22"/>
                    <a:gd name="T20" fmla="*/ 0 w 21"/>
                    <a:gd name="T21" fmla="*/ 18 h 22"/>
                    <a:gd name="T22" fmla="*/ 1 w 21"/>
                    <a:gd name="T23" fmla="*/ 21 h 22"/>
                    <a:gd name="T24" fmla="*/ 5 w 21"/>
                    <a:gd name="T2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1" h="22">
                      <a:moveTo>
                        <a:pt x="5" y="22"/>
                      </a:moveTo>
                      <a:cubicBezTo>
                        <a:pt x="7" y="22"/>
                        <a:pt x="7" y="19"/>
                        <a:pt x="8" y="19"/>
                      </a:cubicBezTo>
                      <a:cubicBezTo>
                        <a:pt x="9" y="17"/>
                        <a:pt x="11" y="18"/>
                        <a:pt x="12" y="18"/>
                      </a:cubicBezTo>
                      <a:cubicBezTo>
                        <a:pt x="13" y="17"/>
                        <a:pt x="16" y="16"/>
                        <a:pt x="15" y="15"/>
                      </a:cubicBezTo>
                      <a:cubicBezTo>
                        <a:pt x="14" y="13"/>
                        <a:pt x="13" y="11"/>
                        <a:pt x="11" y="9"/>
                      </a:cubicBezTo>
                      <a:cubicBezTo>
                        <a:pt x="15" y="8"/>
                        <a:pt x="18" y="7"/>
                        <a:pt x="21" y="6"/>
                      </a:cubicBezTo>
                      <a:cubicBezTo>
                        <a:pt x="21" y="4"/>
                        <a:pt x="20" y="2"/>
                        <a:pt x="19" y="0"/>
                      </a:cubicBezTo>
                      <a:cubicBezTo>
                        <a:pt x="16" y="1"/>
                        <a:pt x="12" y="5"/>
                        <a:pt x="9" y="5"/>
                      </a:cubicBezTo>
                      <a:cubicBezTo>
                        <a:pt x="7" y="5"/>
                        <a:pt x="4" y="3"/>
                        <a:pt x="4" y="1"/>
                      </a:cubicBezTo>
                      <a:cubicBezTo>
                        <a:pt x="3" y="5"/>
                        <a:pt x="3" y="8"/>
                        <a:pt x="3" y="11"/>
                      </a:cubicBezTo>
                      <a:cubicBezTo>
                        <a:pt x="2" y="13"/>
                        <a:pt x="0" y="16"/>
                        <a:pt x="0" y="18"/>
                      </a:cubicBezTo>
                      <a:cubicBezTo>
                        <a:pt x="0" y="20"/>
                        <a:pt x="0" y="20"/>
                        <a:pt x="1" y="21"/>
                      </a:cubicBezTo>
                      <a:cubicBezTo>
                        <a:pt x="3" y="21"/>
                        <a:pt x="4" y="22"/>
                        <a:pt x="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686">
                  <a:extLst>
                    <a:ext uri="{FF2B5EF4-FFF2-40B4-BE49-F238E27FC236}">
                      <a16:creationId xmlns:a16="http://schemas.microsoft.com/office/drawing/2014/main" id="{7CA02A7D-7DA4-1C4E-8D74-9E41DFE1BF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9893" y="8090076"/>
                  <a:ext cx="61705" cy="73815"/>
                </a:xfrm>
                <a:custGeom>
                  <a:avLst/>
                  <a:gdLst>
                    <a:gd name="T0" fmla="*/ 7 w 8"/>
                    <a:gd name="T1" fmla="*/ 2 h 9"/>
                    <a:gd name="T2" fmla="*/ 4 w 8"/>
                    <a:gd name="T3" fmla="*/ 0 h 9"/>
                    <a:gd name="T4" fmla="*/ 2 w 8"/>
                    <a:gd name="T5" fmla="*/ 2 h 9"/>
                    <a:gd name="T6" fmla="*/ 0 w 8"/>
                    <a:gd name="T7" fmla="*/ 8 h 9"/>
                    <a:gd name="T8" fmla="*/ 4 w 8"/>
                    <a:gd name="T9" fmla="*/ 8 h 9"/>
                    <a:gd name="T10" fmla="*/ 7 w 8"/>
                    <a:gd name="T11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9">
                      <a:moveTo>
                        <a:pt x="7" y="2"/>
                      </a:moveTo>
                      <a:cubicBezTo>
                        <a:pt x="7" y="1"/>
                        <a:pt x="5" y="0"/>
                        <a:pt x="4" y="0"/>
                      </a:cubicBezTo>
                      <a:cubicBezTo>
                        <a:pt x="3" y="1"/>
                        <a:pt x="3" y="1"/>
                        <a:pt x="2" y="2"/>
                      </a:cubicBezTo>
                      <a:cubicBezTo>
                        <a:pt x="2" y="4"/>
                        <a:pt x="1" y="6"/>
                        <a:pt x="0" y="8"/>
                      </a:cubicBezTo>
                      <a:cubicBezTo>
                        <a:pt x="2" y="8"/>
                        <a:pt x="2" y="9"/>
                        <a:pt x="4" y="8"/>
                      </a:cubicBezTo>
                      <a:cubicBezTo>
                        <a:pt x="5" y="7"/>
                        <a:pt x="8" y="4"/>
                        <a:pt x="7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687">
                  <a:extLst>
                    <a:ext uri="{FF2B5EF4-FFF2-40B4-BE49-F238E27FC236}">
                      <a16:creationId xmlns:a16="http://schemas.microsoft.com/office/drawing/2014/main" id="{19387B3F-2306-484E-BBD0-C1B7EB9345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1844" y="8189439"/>
                  <a:ext cx="24146" cy="59618"/>
                </a:xfrm>
                <a:custGeom>
                  <a:avLst/>
                  <a:gdLst>
                    <a:gd name="T0" fmla="*/ 0 w 3"/>
                    <a:gd name="T1" fmla="*/ 3 h 7"/>
                    <a:gd name="T2" fmla="*/ 3 w 3"/>
                    <a:gd name="T3" fmla="*/ 7 h 7"/>
                    <a:gd name="T4" fmla="*/ 3 w 3"/>
                    <a:gd name="T5" fmla="*/ 1 h 7"/>
                    <a:gd name="T6" fmla="*/ 2 w 3"/>
                    <a:gd name="T7" fmla="*/ 0 h 7"/>
                    <a:gd name="T8" fmla="*/ 0 w 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7">
                      <a:moveTo>
                        <a:pt x="0" y="3"/>
                      </a:moveTo>
                      <a:cubicBezTo>
                        <a:pt x="0" y="5"/>
                        <a:pt x="1" y="6"/>
                        <a:pt x="3" y="7"/>
                      </a:cubicBezTo>
                      <a:cubicBezTo>
                        <a:pt x="3" y="5"/>
                        <a:pt x="3" y="3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0" y="0"/>
                        <a:pt x="0" y="2"/>
                        <a:pt x="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688">
                  <a:extLst>
                    <a:ext uri="{FF2B5EF4-FFF2-40B4-BE49-F238E27FC236}">
                      <a16:creationId xmlns:a16="http://schemas.microsoft.com/office/drawing/2014/main" id="{762947E1-1FCA-8F41-8F59-3383AE303E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79652" y="8155369"/>
                  <a:ext cx="64385" cy="218601"/>
                </a:xfrm>
                <a:custGeom>
                  <a:avLst/>
                  <a:gdLst>
                    <a:gd name="T0" fmla="*/ 4 w 8"/>
                    <a:gd name="T1" fmla="*/ 17 h 26"/>
                    <a:gd name="T2" fmla="*/ 6 w 8"/>
                    <a:gd name="T3" fmla="*/ 13 h 26"/>
                    <a:gd name="T4" fmla="*/ 5 w 8"/>
                    <a:gd name="T5" fmla="*/ 10 h 26"/>
                    <a:gd name="T6" fmla="*/ 7 w 8"/>
                    <a:gd name="T7" fmla="*/ 4 h 26"/>
                    <a:gd name="T8" fmla="*/ 6 w 8"/>
                    <a:gd name="T9" fmla="*/ 0 h 26"/>
                    <a:gd name="T10" fmla="*/ 2 w 8"/>
                    <a:gd name="T11" fmla="*/ 7 h 26"/>
                    <a:gd name="T12" fmla="*/ 0 w 8"/>
                    <a:gd name="T13" fmla="*/ 11 h 26"/>
                    <a:gd name="T14" fmla="*/ 1 w 8"/>
                    <a:gd name="T15" fmla="*/ 16 h 26"/>
                    <a:gd name="T16" fmla="*/ 2 w 8"/>
                    <a:gd name="T17" fmla="*/ 26 h 26"/>
                    <a:gd name="T18" fmla="*/ 2 w 8"/>
                    <a:gd name="T19" fmla="*/ 25 h 26"/>
                    <a:gd name="T20" fmla="*/ 4 w 8"/>
                    <a:gd name="T21" fmla="*/ 17 h 26"/>
                    <a:gd name="T22" fmla="*/ 4 w 8"/>
                    <a:gd name="T23" fmla="*/ 17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" h="26">
                      <a:moveTo>
                        <a:pt x="4" y="17"/>
                      </a:moveTo>
                      <a:cubicBezTo>
                        <a:pt x="4" y="16"/>
                        <a:pt x="5" y="15"/>
                        <a:pt x="6" y="13"/>
                      </a:cubicBezTo>
                      <a:cubicBezTo>
                        <a:pt x="7" y="11"/>
                        <a:pt x="6" y="12"/>
                        <a:pt x="5" y="10"/>
                      </a:cubicBezTo>
                      <a:cubicBezTo>
                        <a:pt x="3" y="8"/>
                        <a:pt x="4" y="3"/>
                        <a:pt x="7" y="4"/>
                      </a:cubicBezTo>
                      <a:cubicBezTo>
                        <a:pt x="8" y="1"/>
                        <a:pt x="8" y="1"/>
                        <a:pt x="6" y="0"/>
                      </a:cubicBezTo>
                      <a:cubicBezTo>
                        <a:pt x="4" y="0"/>
                        <a:pt x="3" y="5"/>
                        <a:pt x="2" y="7"/>
                      </a:cubicBezTo>
                      <a:cubicBezTo>
                        <a:pt x="1" y="8"/>
                        <a:pt x="0" y="9"/>
                        <a:pt x="0" y="11"/>
                      </a:cubicBezTo>
                      <a:cubicBezTo>
                        <a:pt x="0" y="12"/>
                        <a:pt x="1" y="14"/>
                        <a:pt x="1" y="16"/>
                      </a:cubicBezTo>
                      <a:cubicBezTo>
                        <a:pt x="1" y="19"/>
                        <a:pt x="2" y="22"/>
                        <a:pt x="2" y="26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3" y="23"/>
                        <a:pt x="3" y="20"/>
                        <a:pt x="4" y="17"/>
                      </a:cubicBezTo>
                      <a:cubicBezTo>
                        <a:pt x="4" y="16"/>
                        <a:pt x="4" y="18"/>
                        <a:pt x="4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689">
                  <a:extLst>
                    <a:ext uri="{FF2B5EF4-FFF2-40B4-BE49-F238E27FC236}">
                      <a16:creationId xmlns:a16="http://schemas.microsoft.com/office/drawing/2014/main" id="{63ABF195-384A-7446-A4E0-41D4B0B947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31561" y="8481848"/>
                  <a:ext cx="40241" cy="65297"/>
                </a:xfrm>
                <a:custGeom>
                  <a:avLst/>
                  <a:gdLst>
                    <a:gd name="T0" fmla="*/ 3 w 5"/>
                    <a:gd name="T1" fmla="*/ 8 h 8"/>
                    <a:gd name="T2" fmla="*/ 2 w 5"/>
                    <a:gd name="T3" fmla="*/ 0 h 8"/>
                    <a:gd name="T4" fmla="*/ 0 w 5"/>
                    <a:gd name="T5" fmla="*/ 4 h 8"/>
                    <a:gd name="T6" fmla="*/ 3 w 5"/>
                    <a:gd name="T7" fmla="*/ 8 h 8"/>
                    <a:gd name="T8" fmla="*/ 3 w 5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3" y="8"/>
                      </a:moveTo>
                      <a:cubicBezTo>
                        <a:pt x="3" y="7"/>
                        <a:pt x="5" y="0"/>
                        <a:pt x="2" y="0"/>
                      </a:cubicBezTo>
                      <a:cubicBezTo>
                        <a:pt x="1" y="1"/>
                        <a:pt x="0" y="3"/>
                        <a:pt x="0" y="4"/>
                      </a:cubicBezTo>
                      <a:cubicBezTo>
                        <a:pt x="0" y="6"/>
                        <a:pt x="1" y="7"/>
                        <a:pt x="3" y="8"/>
                      </a:cubicBezTo>
                      <a:cubicBezTo>
                        <a:pt x="3" y="8"/>
                        <a:pt x="2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690">
                  <a:extLst>
                    <a:ext uri="{FF2B5EF4-FFF2-40B4-BE49-F238E27FC236}">
                      <a16:creationId xmlns:a16="http://schemas.microsoft.com/office/drawing/2014/main" id="{90B13A78-6088-D146-A321-3417E3658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09633" y="8791295"/>
                  <a:ext cx="418509" cy="281057"/>
                </a:xfrm>
                <a:custGeom>
                  <a:avLst/>
                  <a:gdLst>
                    <a:gd name="T0" fmla="*/ 47 w 53"/>
                    <a:gd name="T1" fmla="*/ 0 h 34"/>
                    <a:gd name="T2" fmla="*/ 38 w 53"/>
                    <a:gd name="T3" fmla="*/ 2 h 34"/>
                    <a:gd name="T4" fmla="*/ 28 w 53"/>
                    <a:gd name="T5" fmla="*/ 4 h 34"/>
                    <a:gd name="T6" fmla="*/ 23 w 53"/>
                    <a:gd name="T7" fmla="*/ 10 h 34"/>
                    <a:gd name="T8" fmla="*/ 17 w 53"/>
                    <a:gd name="T9" fmla="*/ 9 h 34"/>
                    <a:gd name="T10" fmla="*/ 9 w 53"/>
                    <a:gd name="T11" fmla="*/ 9 h 34"/>
                    <a:gd name="T12" fmla="*/ 3 w 53"/>
                    <a:gd name="T13" fmla="*/ 12 h 34"/>
                    <a:gd name="T14" fmla="*/ 1 w 53"/>
                    <a:gd name="T15" fmla="*/ 15 h 34"/>
                    <a:gd name="T16" fmla="*/ 1 w 53"/>
                    <a:gd name="T17" fmla="*/ 21 h 34"/>
                    <a:gd name="T18" fmla="*/ 3 w 53"/>
                    <a:gd name="T19" fmla="*/ 28 h 34"/>
                    <a:gd name="T20" fmla="*/ 4 w 53"/>
                    <a:gd name="T21" fmla="*/ 32 h 34"/>
                    <a:gd name="T22" fmla="*/ 12 w 53"/>
                    <a:gd name="T23" fmla="*/ 32 h 34"/>
                    <a:gd name="T24" fmla="*/ 16 w 53"/>
                    <a:gd name="T25" fmla="*/ 29 h 34"/>
                    <a:gd name="T26" fmla="*/ 21 w 53"/>
                    <a:gd name="T27" fmla="*/ 29 h 34"/>
                    <a:gd name="T28" fmla="*/ 24 w 53"/>
                    <a:gd name="T29" fmla="*/ 26 h 34"/>
                    <a:gd name="T30" fmla="*/ 32 w 53"/>
                    <a:gd name="T31" fmla="*/ 24 h 34"/>
                    <a:gd name="T32" fmla="*/ 41 w 53"/>
                    <a:gd name="T33" fmla="*/ 21 h 34"/>
                    <a:gd name="T34" fmla="*/ 47 w 53"/>
                    <a:gd name="T35" fmla="*/ 17 h 34"/>
                    <a:gd name="T36" fmla="*/ 52 w 53"/>
                    <a:gd name="T37" fmla="*/ 12 h 34"/>
                    <a:gd name="T38" fmla="*/ 47 w 53"/>
                    <a:gd name="T3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3" h="34">
                      <a:moveTo>
                        <a:pt x="47" y="0"/>
                      </a:moveTo>
                      <a:cubicBezTo>
                        <a:pt x="44" y="1"/>
                        <a:pt x="41" y="2"/>
                        <a:pt x="38" y="2"/>
                      </a:cubicBezTo>
                      <a:cubicBezTo>
                        <a:pt x="35" y="3"/>
                        <a:pt x="31" y="2"/>
                        <a:pt x="28" y="4"/>
                      </a:cubicBezTo>
                      <a:cubicBezTo>
                        <a:pt x="26" y="6"/>
                        <a:pt x="25" y="8"/>
                        <a:pt x="23" y="10"/>
                      </a:cubicBezTo>
                      <a:cubicBezTo>
                        <a:pt x="22" y="11"/>
                        <a:pt x="19" y="9"/>
                        <a:pt x="17" y="9"/>
                      </a:cubicBezTo>
                      <a:cubicBezTo>
                        <a:pt x="14" y="9"/>
                        <a:pt x="12" y="9"/>
                        <a:pt x="9" y="9"/>
                      </a:cubicBezTo>
                      <a:cubicBezTo>
                        <a:pt x="6" y="9"/>
                        <a:pt x="3" y="8"/>
                        <a:pt x="3" y="12"/>
                      </a:cubicBezTo>
                      <a:cubicBezTo>
                        <a:pt x="2" y="14"/>
                        <a:pt x="1" y="13"/>
                        <a:pt x="1" y="15"/>
                      </a:cubicBezTo>
                      <a:cubicBezTo>
                        <a:pt x="0" y="17"/>
                        <a:pt x="0" y="19"/>
                        <a:pt x="1" y="21"/>
                      </a:cubicBezTo>
                      <a:cubicBezTo>
                        <a:pt x="1" y="23"/>
                        <a:pt x="2" y="26"/>
                        <a:pt x="3" y="28"/>
                      </a:cubicBezTo>
                      <a:cubicBezTo>
                        <a:pt x="3" y="29"/>
                        <a:pt x="3" y="31"/>
                        <a:pt x="4" y="32"/>
                      </a:cubicBezTo>
                      <a:cubicBezTo>
                        <a:pt x="5" y="34"/>
                        <a:pt x="10" y="33"/>
                        <a:pt x="12" y="32"/>
                      </a:cubicBezTo>
                      <a:cubicBezTo>
                        <a:pt x="13" y="31"/>
                        <a:pt x="14" y="30"/>
                        <a:pt x="16" y="29"/>
                      </a:cubicBezTo>
                      <a:cubicBezTo>
                        <a:pt x="17" y="29"/>
                        <a:pt x="19" y="29"/>
                        <a:pt x="21" y="29"/>
                      </a:cubicBezTo>
                      <a:cubicBezTo>
                        <a:pt x="22" y="28"/>
                        <a:pt x="23" y="27"/>
                        <a:pt x="24" y="26"/>
                      </a:cubicBezTo>
                      <a:cubicBezTo>
                        <a:pt x="27" y="25"/>
                        <a:pt x="29" y="25"/>
                        <a:pt x="32" y="24"/>
                      </a:cubicBezTo>
                      <a:cubicBezTo>
                        <a:pt x="35" y="23"/>
                        <a:pt x="38" y="22"/>
                        <a:pt x="41" y="21"/>
                      </a:cubicBezTo>
                      <a:cubicBezTo>
                        <a:pt x="43" y="20"/>
                        <a:pt x="47" y="19"/>
                        <a:pt x="47" y="17"/>
                      </a:cubicBezTo>
                      <a:cubicBezTo>
                        <a:pt x="48" y="14"/>
                        <a:pt x="53" y="14"/>
                        <a:pt x="52" y="12"/>
                      </a:cubicBezTo>
                      <a:cubicBezTo>
                        <a:pt x="50" y="8"/>
                        <a:pt x="49" y="4"/>
                        <a:pt x="47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691">
                  <a:extLst>
                    <a:ext uri="{FF2B5EF4-FFF2-40B4-BE49-F238E27FC236}">
                      <a16:creationId xmlns:a16="http://schemas.microsoft.com/office/drawing/2014/main" id="{43537EB4-170F-9C45-A865-9CF978767A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9850" y="8481848"/>
                  <a:ext cx="321930" cy="408808"/>
                </a:xfrm>
                <a:custGeom>
                  <a:avLst/>
                  <a:gdLst>
                    <a:gd name="T0" fmla="*/ 39 w 41"/>
                    <a:gd name="T1" fmla="*/ 19 h 49"/>
                    <a:gd name="T2" fmla="*/ 34 w 41"/>
                    <a:gd name="T3" fmla="*/ 14 h 49"/>
                    <a:gd name="T4" fmla="*/ 28 w 41"/>
                    <a:gd name="T5" fmla="*/ 12 h 49"/>
                    <a:gd name="T6" fmla="*/ 22 w 41"/>
                    <a:gd name="T7" fmla="*/ 6 h 49"/>
                    <a:gd name="T8" fmla="*/ 21 w 41"/>
                    <a:gd name="T9" fmla="*/ 3 h 49"/>
                    <a:gd name="T10" fmla="*/ 22 w 41"/>
                    <a:gd name="T11" fmla="*/ 0 h 49"/>
                    <a:gd name="T12" fmla="*/ 17 w 41"/>
                    <a:gd name="T13" fmla="*/ 5 h 49"/>
                    <a:gd name="T14" fmla="*/ 10 w 41"/>
                    <a:gd name="T15" fmla="*/ 10 h 49"/>
                    <a:gd name="T16" fmla="*/ 5 w 41"/>
                    <a:gd name="T17" fmla="*/ 10 h 49"/>
                    <a:gd name="T18" fmla="*/ 0 w 41"/>
                    <a:gd name="T19" fmla="*/ 11 h 49"/>
                    <a:gd name="T20" fmla="*/ 5 w 41"/>
                    <a:gd name="T21" fmla="*/ 17 h 49"/>
                    <a:gd name="T22" fmla="*/ 16 w 41"/>
                    <a:gd name="T23" fmla="*/ 19 h 49"/>
                    <a:gd name="T24" fmla="*/ 16 w 41"/>
                    <a:gd name="T25" fmla="*/ 32 h 49"/>
                    <a:gd name="T26" fmla="*/ 11 w 41"/>
                    <a:gd name="T27" fmla="*/ 34 h 49"/>
                    <a:gd name="T28" fmla="*/ 0 w 41"/>
                    <a:gd name="T29" fmla="*/ 37 h 49"/>
                    <a:gd name="T30" fmla="*/ 5 w 41"/>
                    <a:gd name="T31" fmla="*/ 49 h 49"/>
                    <a:gd name="T32" fmla="*/ 14 w 41"/>
                    <a:gd name="T33" fmla="*/ 48 h 49"/>
                    <a:gd name="T34" fmla="*/ 17 w 41"/>
                    <a:gd name="T35" fmla="*/ 44 h 49"/>
                    <a:gd name="T36" fmla="*/ 23 w 41"/>
                    <a:gd name="T37" fmla="*/ 42 h 49"/>
                    <a:gd name="T38" fmla="*/ 28 w 41"/>
                    <a:gd name="T39" fmla="*/ 38 h 49"/>
                    <a:gd name="T40" fmla="*/ 29 w 41"/>
                    <a:gd name="T41" fmla="*/ 32 h 49"/>
                    <a:gd name="T42" fmla="*/ 32 w 41"/>
                    <a:gd name="T43" fmla="*/ 30 h 49"/>
                    <a:gd name="T44" fmla="*/ 37 w 41"/>
                    <a:gd name="T45" fmla="*/ 24 h 49"/>
                    <a:gd name="T46" fmla="*/ 39 w 41"/>
                    <a:gd name="T47" fmla="*/ 19 h 49"/>
                    <a:gd name="T48" fmla="*/ 39 w 41"/>
                    <a:gd name="T49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1" h="49">
                      <a:moveTo>
                        <a:pt x="39" y="19"/>
                      </a:moveTo>
                      <a:cubicBezTo>
                        <a:pt x="36" y="19"/>
                        <a:pt x="35" y="16"/>
                        <a:pt x="34" y="14"/>
                      </a:cubicBezTo>
                      <a:cubicBezTo>
                        <a:pt x="33" y="13"/>
                        <a:pt x="29" y="13"/>
                        <a:pt x="28" y="12"/>
                      </a:cubicBezTo>
                      <a:cubicBezTo>
                        <a:pt x="25" y="11"/>
                        <a:pt x="24" y="9"/>
                        <a:pt x="22" y="6"/>
                      </a:cubicBezTo>
                      <a:cubicBezTo>
                        <a:pt x="22" y="5"/>
                        <a:pt x="21" y="4"/>
                        <a:pt x="21" y="3"/>
                      </a:cubicBezTo>
                      <a:cubicBezTo>
                        <a:pt x="21" y="3"/>
                        <a:pt x="22" y="0"/>
                        <a:pt x="22" y="0"/>
                      </a:cubicBezTo>
                      <a:cubicBezTo>
                        <a:pt x="21" y="0"/>
                        <a:pt x="18" y="4"/>
                        <a:pt x="17" y="5"/>
                      </a:cubicBezTo>
                      <a:cubicBezTo>
                        <a:pt x="15" y="7"/>
                        <a:pt x="13" y="10"/>
                        <a:pt x="10" y="10"/>
                      </a:cubicBezTo>
                      <a:cubicBezTo>
                        <a:pt x="8" y="11"/>
                        <a:pt x="7" y="10"/>
                        <a:pt x="5" y="10"/>
                      </a:cubicBezTo>
                      <a:cubicBezTo>
                        <a:pt x="3" y="11"/>
                        <a:pt x="1" y="13"/>
                        <a:pt x="0" y="11"/>
                      </a:cubicBezTo>
                      <a:cubicBezTo>
                        <a:pt x="1" y="14"/>
                        <a:pt x="2" y="17"/>
                        <a:pt x="5" y="17"/>
                      </a:cubicBezTo>
                      <a:cubicBezTo>
                        <a:pt x="7" y="17"/>
                        <a:pt x="15" y="17"/>
                        <a:pt x="16" y="19"/>
                      </a:cubicBezTo>
                      <a:cubicBezTo>
                        <a:pt x="19" y="23"/>
                        <a:pt x="17" y="27"/>
                        <a:pt x="16" y="32"/>
                      </a:cubicBezTo>
                      <a:cubicBezTo>
                        <a:pt x="15" y="33"/>
                        <a:pt x="11" y="34"/>
                        <a:pt x="11" y="34"/>
                      </a:cubicBezTo>
                      <a:cubicBezTo>
                        <a:pt x="7" y="35"/>
                        <a:pt x="3" y="36"/>
                        <a:pt x="0" y="37"/>
                      </a:cubicBezTo>
                      <a:cubicBezTo>
                        <a:pt x="2" y="41"/>
                        <a:pt x="4" y="45"/>
                        <a:pt x="5" y="49"/>
                      </a:cubicBezTo>
                      <a:cubicBezTo>
                        <a:pt x="8" y="48"/>
                        <a:pt x="11" y="48"/>
                        <a:pt x="14" y="48"/>
                      </a:cubicBezTo>
                      <a:cubicBezTo>
                        <a:pt x="18" y="47"/>
                        <a:pt x="15" y="46"/>
                        <a:pt x="17" y="44"/>
                      </a:cubicBezTo>
                      <a:cubicBezTo>
                        <a:pt x="19" y="43"/>
                        <a:pt x="22" y="44"/>
                        <a:pt x="23" y="42"/>
                      </a:cubicBezTo>
                      <a:cubicBezTo>
                        <a:pt x="25" y="40"/>
                        <a:pt x="25" y="39"/>
                        <a:pt x="28" y="38"/>
                      </a:cubicBezTo>
                      <a:cubicBezTo>
                        <a:pt x="30" y="37"/>
                        <a:pt x="29" y="34"/>
                        <a:pt x="29" y="32"/>
                      </a:cubicBezTo>
                      <a:cubicBezTo>
                        <a:pt x="28" y="30"/>
                        <a:pt x="30" y="30"/>
                        <a:pt x="32" y="30"/>
                      </a:cubicBezTo>
                      <a:cubicBezTo>
                        <a:pt x="35" y="29"/>
                        <a:pt x="35" y="26"/>
                        <a:pt x="37" y="24"/>
                      </a:cubicBezTo>
                      <a:cubicBezTo>
                        <a:pt x="38" y="23"/>
                        <a:pt x="41" y="20"/>
                        <a:pt x="39" y="19"/>
                      </a:cubicBezTo>
                      <a:cubicBezTo>
                        <a:pt x="38" y="19"/>
                        <a:pt x="40" y="20"/>
                        <a:pt x="39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692">
                  <a:extLst>
                    <a:ext uri="{FF2B5EF4-FFF2-40B4-BE49-F238E27FC236}">
                      <a16:creationId xmlns:a16="http://schemas.microsoft.com/office/drawing/2014/main" id="{7E4860EC-EC0F-E142-BE01-0E567AB8DF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63952" y="7681269"/>
                  <a:ext cx="431925" cy="198727"/>
                </a:xfrm>
                <a:custGeom>
                  <a:avLst/>
                  <a:gdLst>
                    <a:gd name="T0" fmla="*/ 55 w 55"/>
                    <a:gd name="T1" fmla="*/ 5 h 24"/>
                    <a:gd name="T2" fmla="*/ 47 w 55"/>
                    <a:gd name="T3" fmla="*/ 3 h 24"/>
                    <a:gd name="T4" fmla="*/ 36 w 55"/>
                    <a:gd name="T5" fmla="*/ 2 h 24"/>
                    <a:gd name="T6" fmla="*/ 27 w 55"/>
                    <a:gd name="T7" fmla="*/ 0 h 24"/>
                    <a:gd name="T8" fmla="*/ 22 w 55"/>
                    <a:gd name="T9" fmla="*/ 2 h 24"/>
                    <a:gd name="T10" fmla="*/ 19 w 55"/>
                    <a:gd name="T11" fmla="*/ 4 h 24"/>
                    <a:gd name="T12" fmla="*/ 11 w 55"/>
                    <a:gd name="T13" fmla="*/ 5 h 24"/>
                    <a:gd name="T14" fmla="*/ 9 w 55"/>
                    <a:gd name="T15" fmla="*/ 7 h 24"/>
                    <a:gd name="T16" fmla="*/ 8 w 55"/>
                    <a:gd name="T17" fmla="*/ 11 h 24"/>
                    <a:gd name="T18" fmla="*/ 12 w 55"/>
                    <a:gd name="T19" fmla="*/ 12 h 24"/>
                    <a:gd name="T20" fmla="*/ 15 w 55"/>
                    <a:gd name="T21" fmla="*/ 12 h 24"/>
                    <a:gd name="T22" fmla="*/ 19 w 55"/>
                    <a:gd name="T23" fmla="*/ 15 h 24"/>
                    <a:gd name="T24" fmla="*/ 15 w 55"/>
                    <a:gd name="T25" fmla="*/ 17 h 24"/>
                    <a:gd name="T26" fmla="*/ 11 w 55"/>
                    <a:gd name="T27" fmla="*/ 17 h 24"/>
                    <a:gd name="T28" fmla="*/ 10 w 55"/>
                    <a:gd name="T29" fmla="*/ 20 h 24"/>
                    <a:gd name="T30" fmla="*/ 1 w 55"/>
                    <a:gd name="T31" fmla="*/ 20 h 24"/>
                    <a:gd name="T32" fmla="*/ 11 w 55"/>
                    <a:gd name="T33" fmla="*/ 22 h 24"/>
                    <a:gd name="T34" fmla="*/ 15 w 55"/>
                    <a:gd name="T35" fmla="*/ 23 h 24"/>
                    <a:gd name="T36" fmla="*/ 21 w 55"/>
                    <a:gd name="T37" fmla="*/ 23 h 24"/>
                    <a:gd name="T38" fmla="*/ 25 w 55"/>
                    <a:gd name="T39" fmla="*/ 20 h 24"/>
                    <a:gd name="T40" fmla="*/ 28 w 55"/>
                    <a:gd name="T41" fmla="*/ 17 h 24"/>
                    <a:gd name="T42" fmla="*/ 33 w 55"/>
                    <a:gd name="T43" fmla="*/ 16 h 24"/>
                    <a:gd name="T44" fmla="*/ 37 w 55"/>
                    <a:gd name="T45" fmla="*/ 16 h 24"/>
                    <a:gd name="T46" fmla="*/ 40 w 55"/>
                    <a:gd name="T47" fmla="*/ 13 h 24"/>
                    <a:gd name="T48" fmla="*/ 44 w 55"/>
                    <a:gd name="T49" fmla="*/ 12 h 24"/>
                    <a:gd name="T50" fmla="*/ 54 w 55"/>
                    <a:gd name="T51" fmla="*/ 7 h 24"/>
                    <a:gd name="T52" fmla="*/ 55 w 55"/>
                    <a:gd name="T53" fmla="*/ 5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24">
                      <a:moveTo>
                        <a:pt x="55" y="5"/>
                      </a:moveTo>
                      <a:cubicBezTo>
                        <a:pt x="52" y="5"/>
                        <a:pt x="50" y="3"/>
                        <a:pt x="47" y="3"/>
                      </a:cubicBezTo>
                      <a:cubicBezTo>
                        <a:pt x="44" y="2"/>
                        <a:pt x="40" y="2"/>
                        <a:pt x="36" y="2"/>
                      </a:cubicBezTo>
                      <a:cubicBezTo>
                        <a:pt x="33" y="2"/>
                        <a:pt x="30" y="2"/>
                        <a:pt x="27" y="0"/>
                      </a:cubicBezTo>
                      <a:cubicBezTo>
                        <a:pt x="25" y="0"/>
                        <a:pt x="23" y="0"/>
                        <a:pt x="22" y="2"/>
                      </a:cubicBezTo>
                      <a:cubicBezTo>
                        <a:pt x="22" y="4"/>
                        <a:pt x="21" y="5"/>
                        <a:pt x="19" y="4"/>
                      </a:cubicBezTo>
                      <a:cubicBezTo>
                        <a:pt x="17" y="3"/>
                        <a:pt x="12" y="1"/>
                        <a:pt x="11" y="5"/>
                      </a:cubicBezTo>
                      <a:cubicBezTo>
                        <a:pt x="10" y="6"/>
                        <a:pt x="11" y="6"/>
                        <a:pt x="9" y="7"/>
                      </a:cubicBezTo>
                      <a:cubicBezTo>
                        <a:pt x="8" y="8"/>
                        <a:pt x="6" y="10"/>
                        <a:pt x="8" y="11"/>
                      </a:cubicBezTo>
                      <a:cubicBezTo>
                        <a:pt x="9" y="12"/>
                        <a:pt x="12" y="13"/>
                        <a:pt x="12" y="12"/>
                      </a:cubicBezTo>
                      <a:cubicBezTo>
                        <a:pt x="13" y="10"/>
                        <a:pt x="14" y="11"/>
                        <a:pt x="15" y="12"/>
                      </a:cubicBezTo>
                      <a:cubicBezTo>
                        <a:pt x="16" y="13"/>
                        <a:pt x="20" y="14"/>
                        <a:pt x="19" y="15"/>
                      </a:cubicBezTo>
                      <a:cubicBezTo>
                        <a:pt x="19" y="16"/>
                        <a:pt x="16" y="16"/>
                        <a:pt x="15" y="17"/>
                      </a:cubicBezTo>
                      <a:cubicBezTo>
                        <a:pt x="14" y="18"/>
                        <a:pt x="13" y="19"/>
                        <a:pt x="11" y="17"/>
                      </a:cubicBezTo>
                      <a:cubicBezTo>
                        <a:pt x="10" y="16"/>
                        <a:pt x="10" y="19"/>
                        <a:pt x="10" y="20"/>
                      </a:cubicBezTo>
                      <a:cubicBezTo>
                        <a:pt x="6" y="22"/>
                        <a:pt x="4" y="15"/>
                        <a:pt x="1" y="20"/>
                      </a:cubicBezTo>
                      <a:cubicBezTo>
                        <a:pt x="0" y="21"/>
                        <a:pt x="10" y="23"/>
                        <a:pt x="11" y="22"/>
                      </a:cubicBezTo>
                      <a:cubicBezTo>
                        <a:pt x="12" y="21"/>
                        <a:pt x="14" y="22"/>
                        <a:pt x="15" y="23"/>
                      </a:cubicBezTo>
                      <a:cubicBezTo>
                        <a:pt x="16" y="23"/>
                        <a:pt x="19" y="24"/>
                        <a:pt x="21" y="23"/>
                      </a:cubicBezTo>
                      <a:cubicBezTo>
                        <a:pt x="22" y="22"/>
                        <a:pt x="24" y="23"/>
                        <a:pt x="25" y="20"/>
                      </a:cubicBezTo>
                      <a:cubicBezTo>
                        <a:pt x="25" y="19"/>
                        <a:pt x="27" y="18"/>
                        <a:pt x="28" y="17"/>
                      </a:cubicBezTo>
                      <a:cubicBezTo>
                        <a:pt x="29" y="16"/>
                        <a:pt x="33" y="16"/>
                        <a:pt x="33" y="16"/>
                      </a:cubicBezTo>
                      <a:cubicBezTo>
                        <a:pt x="34" y="18"/>
                        <a:pt x="35" y="16"/>
                        <a:pt x="37" y="16"/>
                      </a:cubicBezTo>
                      <a:cubicBezTo>
                        <a:pt x="38" y="16"/>
                        <a:pt x="39" y="13"/>
                        <a:pt x="40" y="13"/>
                      </a:cubicBezTo>
                      <a:cubicBezTo>
                        <a:pt x="41" y="12"/>
                        <a:pt x="43" y="13"/>
                        <a:pt x="44" y="12"/>
                      </a:cubicBezTo>
                      <a:cubicBezTo>
                        <a:pt x="48" y="11"/>
                        <a:pt x="50" y="9"/>
                        <a:pt x="54" y="7"/>
                      </a:cubicBezTo>
                      <a:cubicBezTo>
                        <a:pt x="55" y="7"/>
                        <a:pt x="55" y="7"/>
                        <a:pt x="55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693">
                  <a:extLst>
                    <a:ext uri="{FF2B5EF4-FFF2-40B4-BE49-F238E27FC236}">
                      <a16:creationId xmlns:a16="http://schemas.microsoft.com/office/drawing/2014/main" id="{653DEE85-78D5-9E4A-9942-F158767C9F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8134" y="7556355"/>
                  <a:ext cx="700200" cy="434358"/>
                </a:xfrm>
                <a:custGeom>
                  <a:avLst/>
                  <a:gdLst>
                    <a:gd name="T0" fmla="*/ 78 w 89"/>
                    <a:gd name="T1" fmla="*/ 32 h 52"/>
                    <a:gd name="T2" fmla="*/ 81 w 89"/>
                    <a:gd name="T3" fmla="*/ 33 h 52"/>
                    <a:gd name="T4" fmla="*/ 84 w 89"/>
                    <a:gd name="T5" fmla="*/ 31 h 52"/>
                    <a:gd name="T6" fmla="*/ 81 w 89"/>
                    <a:gd name="T7" fmla="*/ 26 h 52"/>
                    <a:gd name="T8" fmla="*/ 79 w 89"/>
                    <a:gd name="T9" fmla="*/ 27 h 52"/>
                    <a:gd name="T10" fmla="*/ 75 w 89"/>
                    <a:gd name="T11" fmla="*/ 27 h 52"/>
                    <a:gd name="T12" fmla="*/ 78 w 89"/>
                    <a:gd name="T13" fmla="*/ 21 h 52"/>
                    <a:gd name="T14" fmla="*/ 74 w 89"/>
                    <a:gd name="T15" fmla="*/ 22 h 52"/>
                    <a:gd name="T16" fmla="*/ 68 w 89"/>
                    <a:gd name="T17" fmla="*/ 25 h 52"/>
                    <a:gd name="T18" fmla="*/ 65 w 89"/>
                    <a:gd name="T19" fmla="*/ 29 h 52"/>
                    <a:gd name="T20" fmla="*/ 62 w 89"/>
                    <a:gd name="T21" fmla="*/ 28 h 52"/>
                    <a:gd name="T22" fmla="*/ 57 w 89"/>
                    <a:gd name="T23" fmla="*/ 27 h 52"/>
                    <a:gd name="T24" fmla="*/ 53 w 89"/>
                    <a:gd name="T25" fmla="*/ 23 h 52"/>
                    <a:gd name="T26" fmla="*/ 52 w 89"/>
                    <a:gd name="T27" fmla="*/ 17 h 52"/>
                    <a:gd name="T28" fmla="*/ 49 w 89"/>
                    <a:gd name="T29" fmla="*/ 13 h 52"/>
                    <a:gd name="T30" fmla="*/ 45 w 89"/>
                    <a:gd name="T31" fmla="*/ 12 h 52"/>
                    <a:gd name="T32" fmla="*/ 38 w 89"/>
                    <a:gd name="T33" fmla="*/ 12 h 52"/>
                    <a:gd name="T34" fmla="*/ 31 w 89"/>
                    <a:gd name="T35" fmla="*/ 12 h 52"/>
                    <a:gd name="T36" fmla="*/ 27 w 89"/>
                    <a:gd name="T37" fmla="*/ 8 h 52"/>
                    <a:gd name="T38" fmla="*/ 23 w 89"/>
                    <a:gd name="T39" fmla="*/ 8 h 52"/>
                    <a:gd name="T40" fmla="*/ 19 w 89"/>
                    <a:gd name="T41" fmla="*/ 10 h 52"/>
                    <a:gd name="T42" fmla="*/ 17 w 89"/>
                    <a:gd name="T43" fmla="*/ 6 h 52"/>
                    <a:gd name="T44" fmla="*/ 15 w 89"/>
                    <a:gd name="T45" fmla="*/ 1 h 52"/>
                    <a:gd name="T46" fmla="*/ 15 w 89"/>
                    <a:gd name="T47" fmla="*/ 5 h 52"/>
                    <a:gd name="T48" fmla="*/ 14 w 89"/>
                    <a:gd name="T49" fmla="*/ 8 h 52"/>
                    <a:gd name="T50" fmla="*/ 13 w 89"/>
                    <a:gd name="T51" fmla="*/ 3 h 52"/>
                    <a:gd name="T52" fmla="*/ 14 w 89"/>
                    <a:gd name="T53" fmla="*/ 0 h 52"/>
                    <a:gd name="T54" fmla="*/ 1 w 89"/>
                    <a:gd name="T55" fmla="*/ 4 h 52"/>
                    <a:gd name="T56" fmla="*/ 1 w 89"/>
                    <a:gd name="T57" fmla="*/ 15 h 52"/>
                    <a:gd name="T58" fmla="*/ 1 w 89"/>
                    <a:gd name="T59" fmla="*/ 23 h 52"/>
                    <a:gd name="T60" fmla="*/ 2 w 89"/>
                    <a:gd name="T61" fmla="*/ 26 h 52"/>
                    <a:gd name="T62" fmla="*/ 6 w 89"/>
                    <a:gd name="T63" fmla="*/ 26 h 52"/>
                    <a:gd name="T64" fmla="*/ 6 w 89"/>
                    <a:gd name="T65" fmla="*/ 23 h 52"/>
                    <a:gd name="T66" fmla="*/ 10 w 89"/>
                    <a:gd name="T67" fmla="*/ 20 h 52"/>
                    <a:gd name="T68" fmla="*/ 13 w 89"/>
                    <a:gd name="T69" fmla="*/ 18 h 52"/>
                    <a:gd name="T70" fmla="*/ 17 w 89"/>
                    <a:gd name="T71" fmla="*/ 19 h 52"/>
                    <a:gd name="T72" fmla="*/ 21 w 89"/>
                    <a:gd name="T73" fmla="*/ 20 h 52"/>
                    <a:gd name="T74" fmla="*/ 21 w 89"/>
                    <a:gd name="T75" fmla="*/ 24 h 52"/>
                    <a:gd name="T76" fmla="*/ 26 w 89"/>
                    <a:gd name="T77" fmla="*/ 27 h 52"/>
                    <a:gd name="T78" fmla="*/ 33 w 89"/>
                    <a:gd name="T79" fmla="*/ 34 h 52"/>
                    <a:gd name="T80" fmla="*/ 38 w 89"/>
                    <a:gd name="T81" fmla="*/ 37 h 52"/>
                    <a:gd name="T82" fmla="*/ 41 w 89"/>
                    <a:gd name="T83" fmla="*/ 39 h 52"/>
                    <a:gd name="T84" fmla="*/ 50 w 89"/>
                    <a:gd name="T85" fmla="*/ 45 h 52"/>
                    <a:gd name="T86" fmla="*/ 54 w 89"/>
                    <a:gd name="T87" fmla="*/ 49 h 52"/>
                    <a:gd name="T88" fmla="*/ 61 w 89"/>
                    <a:gd name="T89" fmla="*/ 52 h 52"/>
                    <a:gd name="T90" fmla="*/ 63 w 89"/>
                    <a:gd name="T91" fmla="*/ 47 h 52"/>
                    <a:gd name="T92" fmla="*/ 62 w 89"/>
                    <a:gd name="T93" fmla="*/ 42 h 52"/>
                    <a:gd name="T94" fmla="*/ 59 w 89"/>
                    <a:gd name="T95" fmla="*/ 38 h 52"/>
                    <a:gd name="T96" fmla="*/ 64 w 89"/>
                    <a:gd name="T97" fmla="*/ 36 h 52"/>
                    <a:gd name="T98" fmla="*/ 66 w 89"/>
                    <a:gd name="T99" fmla="*/ 33 h 52"/>
                    <a:gd name="T100" fmla="*/ 68 w 89"/>
                    <a:gd name="T101" fmla="*/ 30 h 52"/>
                    <a:gd name="T102" fmla="*/ 71 w 89"/>
                    <a:gd name="T103" fmla="*/ 30 h 52"/>
                    <a:gd name="T104" fmla="*/ 74 w 89"/>
                    <a:gd name="T105" fmla="*/ 29 h 52"/>
                    <a:gd name="T106" fmla="*/ 74 w 89"/>
                    <a:gd name="T107" fmla="*/ 34 h 52"/>
                    <a:gd name="T108" fmla="*/ 77 w 89"/>
                    <a:gd name="T109" fmla="*/ 34 h 52"/>
                    <a:gd name="T110" fmla="*/ 78 w 89"/>
                    <a:gd name="T111" fmla="*/ 32 h 52"/>
                    <a:gd name="T112" fmla="*/ 78 w 89"/>
                    <a:gd name="T113" fmla="*/ 3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9" h="52">
                      <a:moveTo>
                        <a:pt x="78" y="32"/>
                      </a:moveTo>
                      <a:cubicBezTo>
                        <a:pt x="79" y="33"/>
                        <a:pt x="79" y="34"/>
                        <a:pt x="81" y="33"/>
                      </a:cubicBezTo>
                      <a:cubicBezTo>
                        <a:pt x="82" y="33"/>
                        <a:pt x="83" y="31"/>
                        <a:pt x="84" y="31"/>
                      </a:cubicBezTo>
                      <a:cubicBezTo>
                        <a:pt x="89" y="30"/>
                        <a:pt x="83" y="28"/>
                        <a:pt x="81" y="26"/>
                      </a:cubicBezTo>
                      <a:cubicBezTo>
                        <a:pt x="80" y="25"/>
                        <a:pt x="80" y="26"/>
                        <a:pt x="79" y="27"/>
                      </a:cubicBezTo>
                      <a:cubicBezTo>
                        <a:pt x="79" y="28"/>
                        <a:pt x="76" y="27"/>
                        <a:pt x="75" y="27"/>
                      </a:cubicBezTo>
                      <a:cubicBezTo>
                        <a:pt x="71" y="25"/>
                        <a:pt x="77" y="22"/>
                        <a:pt x="78" y="21"/>
                      </a:cubicBezTo>
                      <a:cubicBezTo>
                        <a:pt x="78" y="21"/>
                        <a:pt x="74" y="22"/>
                        <a:pt x="74" y="22"/>
                      </a:cubicBezTo>
                      <a:cubicBezTo>
                        <a:pt x="72" y="23"/>
                        <a:pt x="70" y="23"/>
                        <a:pt x="68" y="25"/>
                      </a:cubicBezTo>
                      <a:cubicBezTo>
                        <a:pt x="67" y="26"/>
                        <a:pt x="66" y="28"/>
                        <a:pt x="65" y="29"/>
                      </a:cubicBezTo>
                      <a:cubicBezTo>
                        <a:pt x="64" y="32"/>
                        <a:pt x="63" y="30"/>
                        <a:pt x="62" y="28"/>
                      </a:cubicBezTo>
                      <a:cubicBezTo>
                        <a:pt x="61" y="26"/>
                        <a:pt x="59" y="27"/>
                        <a:pt x="57" y="27"/>
                      </a:cubicBezTo>
                      <a:cubicBezTo>
                        <a:pt x="55" y="27"/>
                        <a:pt x="54" y="24"/>
                        <a:pt x="53" y="23"/>
                      </a:cubicBezTo>
                      <a:cubicBezTo>
                        <a:pt x="51" y="21"/>
                        <a:pt x="54" y="19"/>
                        <a:pt x="52" y="17"/>
                      </a:cubicBezTo>
                      <a:cubicBezTo>
                        <a:pt x="51" y="16"/>
                        <a:pt x="50" y="14"/>
                        <a:pt x="49" y="13"/>
                      </a:cubicBezTo>
                      <a:cubicBezTo>
                        <a:pt x="48" y="12"/>
                        <a:pt x="46" y="11"/>
                        <a:pt x="45" y="12"/>
                      </a:cubicBezTo>
                      <a:cubicBezTo>
                        <a:pt x="43" y="13"/>
                        <a:pt x="41" y="12"/>
                        <a:pt x="38" y="12"/>
                      </a:cubicBezTo>
                      <a:cubicBezTo>
                        <a:pt x="36" y="12"/>
                        <a:pt x="33" y="13"/>
                        <a:pt x="31" y="12"/>
                      </a:cubicBezTo>
                      <a:cubicBezTo>
                        <a:pt x="30" y="11"/>
                        <a:pt x="28" y="9"/>
                        <a:pt x="27" y="8"/>
                      </a:cubicBezTo>
                      <a:cubicBezTo>
                        <a:pt x="25" y="6"/>
                        <a:pt x="24" y="6"/>
                        <a:pt x="23" y="8"/>
                      </a:cubicBezTo>
                      <a:cubicBezTo>
                        <a:pt x="22" y="9"/>
                        <a:pt x="21" y="10"/>
                        <a:pt x="19" y="10"/>
                      </a:cubicBezTo>
                      <a:cubicBezTo>
                        <a:pt x="16" y="10"/>
                        <a:pt x="16" y="8"/>
                        <a:pt x="17" y="6"/>
                      </a:cubicBezTo>
                      <a:cubicBezTo>
                        <a:pt x="18" y="3"/>
                        <a:pt x="18" y="3"/>
                        <a:pt x="15" y="1"/>
                      </a:cubicBezTo>
                      <a:cubicBezTo>
                        <a:pt x="15" y="2"/>
                        <a:pt x="15" y="4"/>
                        <a:pt x="15" y="5"/>
                      </a:cubicBezTo>
                      <a:cubicBezTo>
                        <a:pt x="15" y="7"/>
                        <a:pt x="16" y="8"/>
                        <a:pt x="14" y="8"/>
                      </a:cubicBezTo>
                      <a:cubicBezTo>
                        <a:pt x="12" y="7"/>
                        <a:pt x="12" y="4"/>
                        <a:pt x="13" y="3"/>
                      </a:cubicBezTo>
                      <a:cubicBezTo>
                        <a:pt x="13" y="3"/>
                        <a:pt x="15" y="0"/>
                        <a:pt x="14" y="0"/>
                      </a:cubicBezTo>
                      <a:cubicBezTo>
                        <a:pt x="9" y="1"/>
                        <a:pt x="5" y="2"/>
                        <a:pt x="1" y="4"/>
                      </a:cubicBezTo>
                      <a:cubicBezTo>
                        <a:pt x="0" y="4"/>
                        <a:pt x="1" y="14"/>
                        <a:pt x="1" y="15"/>
                      </a:cubicBezTo>
                      <a:cubicBezTo>
                        <a:pt x="1" y="18"/>
                        <a:pt x="1" y="21"/>
                        <a:pt x="1" y="23"/>
                      </a:cubicBezTo>
                      <a:cubicBezTo>
                        <a:pt x="1" y="25"/>
                        <a:pt x="0" y="26"/>
                        <a:pt x="2" y="26"/>
                      </a:cubicBezTo>
                      <a:cubicBezTo>
                        <a:pt x="3" y="26"/>
                        <a:pt x="4" y="26"/>
                        <a:pt x="6" y="26"/>
                      </a:cubicBezTo>
                      <a:cubicBezTo>
                        <a:pt x="8" y="26"/>
                        <a:pt x="5" y="24"/>
                        <a:pt x="6" y="23"/>
                      </a:cubicBezTo>
                      <a:cubicBezTo>
                        <a:pt x="7" y="21"/>
                        <a:pt x="9" y="22"/>
                        <a:pt x="10" y="20"/>
                      </a:cubicBezTo>
                      <a:cubicBezTo>
                        <a:pt x="12" y="19"/>
                        <a:pt x="12" y="19"/>
                        <a:pt x="13" y="18"/>
                      </a:cubicBezTo>
                      <a:cubicBezTo>
                        <a:pt x="15" y="17"/>
                        <a:pt x="16" y="18"/>
                        <a:pt x="17" y="19"/>
                      </a:cubicBezTo>
                      <a:cubicBezTo>
                        <a:pt x="18" y="20"/>
                        <a:pt x="21" y="20"/>
                        <a:pt x="21" y="20"/>
                      </a:cubicBezTo>
                      <a:cubicBezTo>
                        <a:pt x="22" y="22"/>
                        <a:pt x="21" y="23"/>
                        <a:pt x="21" y="24"/>
                      </a:cubicBezTo>
                      <a:cubicBezTo>
                        <a:pt x="22" y="27"/>
                        <a:pt x="25" y="27"/>
                        <a:pt x="26" y="27"/>
                      </a:cubicBezTo>
                      <a:cubicBezTo>
                        <a:pt x="31" y="27"/>
                        <a:pt x="31" y="30"/>
                        <a:pt x="33" y="34"/>
                      </a:cubicBezTo>
                      <a:cubicBezTo>
                        <a:pt x="34" y="35"/>
                        <a:pt x="36" y="36"/>
                        <a:pt x="38" y="37"/>
                      </a:cubicBezTo>
                      <a:cubicBezTo>
                        <a:pt x="39" y="37"/>
                        <a:pt x="40" y="38"/>
                        <a:pt x="41" y="39"/>
                      </a:cubicBezTo>
                      <a:cubicBezTo>
                        <a:pt x="44" y="41"/>
                        <a:pt x="47" y="44"/>
                        <a:pt x="50" y="45"/>
                      </a:cubicBezTo>
                      <a:cubicBezTo>
                        <a:pt x="54" y="46"/>
                        <a:pt x="54" y="46"/>
                        <a:pt x="54" y="49"/>
                      </a:cubicBezTo>
                      <a:cubicBezTo>
                        <a:pt x="56" y="49"/>
                        <a:pt x="59" y="51"/>
                        <a:pt x="61" y="52"/>
                      </a:cubicBezTo>
                      <a:cubicBezTo>
                        <a:pt x="61" y="49"/>
                        <a:pt x="60" y="49"/>
                        <a:pt x="63" y="47"/>
                      </a:cubicBezTo>
                      <a:cubicBezTo>
                        <a:pt x="64" y="45"/>
                        <a:pt x="62" y="44"/>
                        <a:pt x="62" y="42"/>
                      </a:cubicBezTo>
                      <a:cubicBezTo>
                        <a:pt x="63" y="39"/>
                        <a:pt x="60" y="40"/>
                        <a:pt x="59" y="38"/>
                      </a:cubicBezTo>
                      <a:cubicBezTo>
                        <a:pt x="58" y="36"/>
                        <a:pt x="63" y="37"/>
                        <a:pt x="64" y="36"/>
                      </a:cubicBezTo>
                      <a:cubicBezTo>
                        <a:pt x="67" y="35"/>
                        <a:pt x="64" y="32"/>
                        <a:pt x="66" y="33"/>
                      </a:cubicBezTo>
                      <a:cubicBezTo>
                        <a:pt x="70" y="33"/>
                        <a:pt x="66" y="30"/>
                        <a:pt x="68" y="30"/>
                      </a:cubicBezTo>
                      <a:cubicBezTo>
                        <a:pt x="69" y="29"/>
                        <a:pt x="70" y="31"/>
                        <a:pt x="71" y="30"/>
                      </a:cubicBezTo>
                      <a:cubicBezTo>
                        <a:pt x="72" y="30"/>
                        <a:pt x="73" y="29"/>
                        <a:pt x="74" y="29"/>
                      </a:cubicBezTo>
                      <a:cubicBezTo>
                        <a:pt x="76" y="29"/>
                        <a:pt x="74" y="33"/>
                        <a:pt x="74" y="34"/>
                      </a:cubicBezTo>
                      <a:cubicBezTo>
                        <a:pt x="75" y="34"/>
                        <a:pt x="77" y="31"/>
                        <a:pt x="77" y="34"/>
                      </a:cubicBezTo>
                      <a:cubicBezTo>
                        <a:pt x="77" y="34"/>
                        <a:pt x="77" y="32"/>
                        <a:pt x="78" y="32"/>
                      </a:cubicBezTo>
                      <a:cubicBezTo>
                        <a:pt x="79" y="32"/>
                        <a:pt x="77" y="32"/>
                        <a:pt x="78" y="3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694">
                  <a:extLst>
                    <a:ext uri="{FF2B5EF4-FFF2-40B4-BE49-F238E27FC236}">
                      <a16:creationId xmlns:a16="http://schemas.microsoft.com/office/drawing/2014/main" id="{484E468D-8920-9342-8DB1-8F1D495C5D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50072" y="8038974"/>
                  <a:ext cx="0" cy="851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695">
                  <a:extLst>
                    <a:ext uri="{FF2B5EF4-FFF2-40B4-BE49-F238E27FC236}">
                      <a16:creationId xmlns:a16="http://schemas.microsoft.com/office/drawing/2014/main" id="{859DA40C-B47E-6145-AFCC-0DEAA7755E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7898" y="7706818"/>
                  <a:ext cx="574108" cy="357706"/>
                </a:xfrm>
                <a:custGeom>
                  <a:avLst/>
                  <a:gdLst>
                    <a:gd name="T0" fmla="*/ 73 w 73"/>
                    <a:gd name="T1" fmla="*/ 28 h 43"/>
                    <a:gd name="T2" fmla="*/ 69 w 73"/>
                    <a:gd name="T3" fmla="*/ 27 h 43"/>
                    <a:gd name="T4" fmla="*/ 65 w 73"/>
                    <a:gd name="T5" fmla="*/ 24 h 43"/>
                    <a:gd name="T6" fmla="*/ 58 w 73"/>
                    <a:gd name="T7" fmla="*/ 20 h 43"/>
                    <a:gd name="T8" fmla="*/ 52 w 73"/>
                    <a:gd name="T9" fmla="*/ 16 h 43"/>
                    <a:gd name="T10" fmla="*/ 47 w 73"/>
                    <a:gd name="T11" fmla="*/ 9 h 43"/>
                    <a:gd name="T12" fmla="*/ 40 w 73"/>
                    <a:gd name="T13" fmla="*/ 5 h 43"/>
                    <a:gd name="T14" fmla="*/ 40 w 73"/>
                    <a:gd name="T15" fmla="*/ 2 h 43"/>
                    <a:gd name="T16" fmla="*/ 36 w 73"/>
                    <a:gd name="T17" fmla="*/ 1 h 43"/>
                    <a:gd name="T18" fmla="*/ 34 w 73"/>
                    <a:gd name="T19" fmla="*/ 0 h 43"/>
                    <a:gd name="T20" fmla="*/ 31 w 73"/>
                    <a:gd name="T21" fmla="*/ 1 h 43"/>
                    <a:gd name="T22" fmla="*/ 28 w 73"/>
                    <a:gd name="T23" fmla="*/ 3 h 43"/>
                    <a:gd name="T24" fmla="*/ 25 w 73"/>
                    <a:gd name="T25" fmla="*/ 6 h 43"/>
                    <a:gd name="T26" fmla="*/ 22 w 73"/>
                    <a:gd name="T27" fmla="*/ 8 h 43"/>
                    <a:gd name="T28" fmla="*/ 17 w 73"/>
                    <a:gd name="T29" fmla="*/ 8 h 43"/>
                    <a:gd name="T30" fmla="*/ 12 w 73"/>
                    <a:gd name="T31" fmla="*/ 2 h 43"/>
                    <a:gd name="T32" fmla="*/ 2 w 73"/>
                    <a:gd name="T33" fmla="*/ 5 h 43"/>
                    <a:gd name="T34" fmla="*/ 5 w 73"/>
                    <a:gd name="T35" fmla="*/ 12 h 43"/>
                    <a:gd name="T36" fmla="*/ 8 w 73"/>
                    <a:gd name="T37" fmla="*/ 17 h 43"/>
                    <a:gd name="T38" fmla="*/ 8 w 73"/>
                    <a:gd name="T39" fmla="*/ 19 h 43"/>
                    <a:gd name="T40" fmla="*/ 10 w 73"/>
                    <a:gd name="T41" fmla="*/ 22 h 43"/>
                    <a:gd name="T42" fmla="*/ 9 w 73"/>
                    <a:gd name="T43" fmla="*/ 26 h 43"/>
                    <a:gd name="T44" fmla="*/ 9 w 73"/>
                    <a:gd name="T45" fmla="*/ 31 h 43"/>
                    <a:gd name="T46" fmla="*/ 14 w 73"/>
                    <a:gd name="T47" fmla="*/ 29 h 43"/>
                    <a:gd name="T48" fmla="*/ 17 w 73"/>
                    <a:gd name="T49" fmla="*/ 26 h 43"/>
                    <a:gd name="T50" fmla="*/ 27 w 73"/>
                    <a:gd name="T51" fmla="*/ 27 h 43"/>
                    <a:gd name="T52" fmla="*/ 37 w 73"/>
                    <a:gd name="T53" fmla="*/ 31 h 43"/>
                    <a:gd name="T54" fmla="*/ 45 w 73"/>
                    <a:gd name="T55" fmla="*/ 35 h 43"/>
                    <a:gd name="T56" fmla="*/ 46 w 73"/>
                    <a:gd name="T57" fmla="*/ 37 h 43"/>
                    <a:gd name="T58" fmla="*/ 48 w 73"/>
                    <a:gd name="T59" fmla="*/ 42 h 43"/>
                    <a:gd name="T60" fmla="*/ 53 w 73"/>
                    <a:gd name="T61" fmla="*/ 43 h 43"/>
                    <a:gd name="T62" fmla="*/ 57 w 73"/>
                    <a:gd name="T63" fmla="*/ 40 h 43"/>
                    <a:gd name="T64" fmla="*/ 62 w 73"/>
                    <a:gd name="T65" fmla="*/ 38 h 43"/>
                    <a:gd name="T66" fmla="*/ 65 w 73"/>
                    <a:gd name="T67" fmla="*/ 33 h 43"/>
                    <a:gd name="T68" fmla="*/ 69 w 73"/>
                    <a:gd name="T69" fmla="*/ 31 h 43"/>
                    <a:gd name="T70" fmla="*/ 73 w 73"/>
                    <a:gd name="T71" fmla="*/ 31 h 43"/>
                    <a:gd name="T72" fmla="*/ 73 w 73"/>
                    <a:gd name="T73" fmla="*/ 28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73" h="43">
                      <a:moveTo>
                        <a:pt x="73" y="28"/>
                      </a:moveTo>
                      <a:cubicBezTo>
                        <a:pt x="72" y="27"/>
                        <a:pt x="71" y="27"/>
                        <a:pt x="69" y="27"/>
                      </a:cubicBezTo>
                      <a:cubicBezTo>
                        <a:pt x="68" y="26"/>
                        <a:pt x="66" y="25"/>
                        <a:pt x="65" y="24"/>
                      </a:cubicBezTo>
                      <a:cubicBezTo>
                        <a:pt x="63" y="23"/>
                        <a:pt x="60" y="22"/>
                        <a:pt x="58" y="20"/>
                      </a:cubicBezTo>
                      <a:cubicBezTo>
                        <a:pt x="57" y="18"/>
                        <a:pt x="54" y="18"/>
                        <a:pt x="52" y="16"/>
                      </a:cubicBezTo>
                      <a:cubicBezTo>
                        <a:pt x="51" y="13"/>
                        <a:pt x="50" y="9"/>
                        <a:pt x="47" y="9"/>
                      </a:cubicBezTo>
                      <a:cubicBezTo>
                        <a:pt x="44" y="9"/>
                        <a:pt x="40" y="9"/>
                        <a:pt x="40" y="5"/>
                      </a:cubicBezTo>
                      <a:cubicBezTo>
                        <a:pt x="40" y="4"/>
                        <a:pt x="41" y="2"/>
                        <a:pt x="40" y="2"/>
                      </a:cubicBezTo>
                      <a:cubicBezTo>
                        <a:pt x="39" y="1"/>
                        <a:pt x="38" y="2"/>
                        <a:pt x="36" y="1"/>
                      </a:cubicBezTo>
                      <a:cubicBezTo>
                        <a:pt x="36" y="1"/>
                        <a:pt x="35" y="0"/>
                        <a:pt x="34" y="0"/>
                      </a:cubicBezTo>
                      <a:cubicBezTo>
                        <a:pt x="33" y="0"/>
                        <a:pt x="32" y="1"/>
                        <a:pt x="31" y="1"/>
                      </a:cubicBezTo>
                      <a:cubicBezTo>
                        <a:pt x="30" y="0"/>
                        <a:pt x="29" y="3"/>
                        <a:pt x="28" y="3"/>
                      </a:cubicBezTo>
                      <a:cubicBezTo>
                        <a:pt x="27" y="3"/>
                        <a:pt x="24" y="4"/>
                        <a:pt x="25" y="6"/>
                      </a:cubicBezTo>
                      <a:cubicBezTo>
                        <a:pt x="26" y="9"/>
                        <a:pt x="25" y="8"/>
                        <a:pt x="22" y="8"/>
                      </a:cubicBezTo>
                      <a:cubicBezTo>
                        <a:pt x="21" y="8"/>
                        <a:pt x="18" y="8"/>
                        <a:pt x="17" y="8"/>
                      </a:cubicBezTo>
                      <a:cubicBezTo>
                        <a:pt x="15" y="6"/>
                        <a:pt x="14" y="4"/>
                        <a:pt x="12" y="2"/>
                      </a:cubicBezTo>
                      <a:cubicBezTo>
                        <a:pt x="9" y="0"/>
                        <a:pt x="5" y="3"/>
                        <a:pt x="2" y="5"/>
                      </a:cubicBezTo>
                      <a:cubicBezTo>
                        <a:pt x="3" y="6"/>
                        <a:pt x="6" y="10"/>
                        <a:pt x="5" y="12"/>
                      </a:cubicBezTo>
                      <a:cubicBezTo>
                        <a:pt x="0" y="15"/>
                        <a:pt x="6" y="15"/>
                        <a:pt x="8" y="17"/>
                      </a:cubicBezTo>
                      <a:cubicBezTo>
                        <a:pt x="8" y="17"/>
                        <a:pt x="8" y="19"/>
                        <a:pt x="8" y="19"/>
                      </a:cubicBezTo>
                      <a:cubicBezTo>
                        <a:pt x="7" y="20"/>
                        <a:pt x="9" y="22"/>
                        <a:pt x="10" y="22"/>
                      </a:cubicBezTo>
                      <a:cubicBezTo>
                        <a:pt x="10" y="23"/>
                        <a:pt x="9" y="24"/>
                        <a:pt x="9" y="26"/>
                      </a:cubicBezTo>
                      <a:cubicBezTo>
                        <a:pt x="9" y="27"/>
                        <a:pt x="9" y="29"/>
                        <a:pt x="9" y="31"/>
                      </a:cubicBezTo>
                      <a:cubicBezTo>
                        <a:pt x="11" y="31"/>
                        <a:pt x="12" y="31"/>
                        <a:pt x="14" y="29"/>
                      </a:cubicBezTo>
                      <a:cubicBezTo>
                        <a:pt x="15" y="28"/>
                        <a:pt x="16" y="27"/>
                        <a:pt x="17" y="26"/>
                      </a:cubicBezTo>
                      <a:cubicBezTo>
                        <a:pt x="21" y="26"/>
                        <a:pt x="24" y="25"/>
                        <a:pt x="27" y="27"/>
                      </a:cubicBezTo>
                      <a:cubicBezTo>
                        <a:pt x="29" y="30"/>
                        <a:pt x="35" y="28"/>
                        <a:pt x="37" y="31"/>
                      </a:cubicBezTo>
                      <a:cubicBezTo>
                        <a:pt x="39" y="34"/>
                        <a:pt x="41" y="35"/>
                        <a:pt x="45" y="35"/>
                      </a:cubicBezTo>
                      <a:cubicBezTo>
                        <a:pt x="46" y="35"/>
                        <a:pt x="46" y="35"/>
                        <a:pt x="46" y="37"/>
                      </a:cubicBezTo>
                      <a:cubicBezTo>
                        <a:pt x="46" y="40"/>
                        <a:pt x="46" y="40"/>
                        <a:pt x="48" y="42"/>
                      </a:cubicBezTo>
                      <a:cubicBezTo>
                        <a:pt x="50" y="42"/>
                        <a:pt x="51" y="43"/>
                        <a:pt x="53" y="43"/>
                      </a:cubicBezTo>
                      <a:cubicBezTo>
                        <a:pt x="56" y="43"/>
                        <a:pt x="56" y="42"/>
                        <a:pt x="57" y="40"/>
                      </a:cubicBezTo>
                      <a:cubicBezTo>
                        <a:pt x="58" y="38"/>
                        <a:pt x="60" y="39"/>
                        <a:pt x="62" y="38"/>
                      </a:cubicBezTo>
                      <a:cubicBezTo>
                        <a:pt x="64" y="37"/>
                        <a:pt x="64" y="35"/>
                        <a:pt x="65" y="33"/>
                      </a:cubicBezTo>
                      <a:cubicBezTo>
                        <a:pt x="65" y="31"/>
                        <a:pt x="68" y="33"/>
                        <a:pt x="69" y="31"/>
                      </a:cubicBezTo>
                      <a:cubicBezTo>
                        <a:pt x="69" y="29"/>
                        <a:pt x="72" y="31"/>
                        <a:pt x="73" y="31"/>
                      </a:cubicBezTo>
                      <a:cubicBezTo>
                        <a:pt x="73" y="30"/>
                        <a:pt x="73" y="29"/>
                        <a:pt x="7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696">
                  <a:extLst>
                    <a:ext uri="{FF2B5EF4-FFF2-40B4-BE49-F238E27FC236}">
                      <a16:creationId xmlns:a16="http://schemas.microsoft.com/office/drawing/2014/main" id="{5A161487-CAAF-4F42-9FCB-DF1BD41905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4202" y="7789147"/>
                  <a:ext cx="313881" cy="224276"/>
                </a:xfrm>
                <a:custGeom>
                  <a:avLst/>
                  <a:gdLst>
                    <a:gd name="T0" fmla="*/ 30 w 40"/>
                    <a:gd name="T1" fmla="*/ 10 h 27"/>
                    <a:gd name="T2" fmla="*/ 25 w 40"/>
                    <a:gd name="T3" fmla="*/ 10 h 27"/>
                    <a:gd name="T4" fmla="*/ 21 w 40"/>
                    <a:gd name="T5" fmla="*/ 8 h 27"/>
                    <a:gd name="T6" fmla="*/ 19 w 40"/>
                    <a:gd name="T7" fmla="*/ 9 h 27"/>
                    <a:gd name="T8" fmla="*/ 17 w 40"/>
                    <a:gd name="T9" fmla="*/ 9 h 27"/>
                    <a:gd name="T10" fmla="*/ 10 w 40"/>
                    <a:gd name="T11" fmla="*/ 8 h 27"/>
                    <a:gd name="T12" fmla="*/ 12 w 40"/>
                    <a:gd name="T13" fmla="*/ 5 h 27"/>
                    <a:gd name="T14" fmla="*/ 16 w 40"/>
                    <a:gd name="T15" fmla="*/ 7 h 27"/>
                    <a:gd name="T16" fmla="*/ 19 w 40"/>
                    <a:gd name="T17" fmla="*/ 5 h 27"/>
                    <a:gd name="T18" fmla="*/ 16 w 40"/>
                    <a:gd name="T19" fmla="*/ 6 h 27"/>
                    <a:gd name="T20" fmla="*/ 16 w 40"/>
                    <a:gd name="T21" fmla="*/ 1 h 27"/>
                    <a:gd name="T22" fmla="*/ 14 w 40"/>
                    <a:gd name="T23" fmla="*/ 2 h 27"/>
                    <a:gd name="T24" fmla="*/ 10 w 40"/>
                    <a:gd name="T25" fmla="*/ 2 h 27"/>
                    <a:gd name="T26" fmla="*/ 8 w 40"/>
                    <a:gd name="T27" fmla="*/ 5 h 27"/>
                    <a:gd name="T28" fmla="*/ 6 w 40"/>
                    <a:gd name="T29" fmla="*/ 8 h 27"/>
                    <a:gd name="T30" fmla="*/ 1 w 40"/>
                    <a:gd name="T31" fmla="*/ 10 h 27"/>
                    <a:gd name="T32" fmla="*/ 4 w 40"/>
                    <a:gd name="T33" fmla="*/ 14 h 27"/>
                    <a:gd name="T34" fmla="*/ 4 w 40"/>
                    <a:gd name="T35" fmla="*/ 19 h 27"/>
                    <a:gd name="T36" fmla="*/ 4 w 40"/>
                    <a:gd name="T37" fmla="*/ 24 h 27"/>
                    <a:gd name="T38" fmla="*/ 9 w 40"/>
                    <a:gd name="T39" fmla="*/ 22 h 27"/>
                    <a:gd name="T40" fmla="*/ 12 w 40"/>
                    <a:gd name="T41" fmla="*/ 20 h 27"/>
                    <a:gd name="T42" fmla="*/ 17 w 40"/>
                    <a:gd name="T43" fmla="*/ 17 h 27"/>
                    <a:gd name="T44" fmla="*/ 20 w 40"/>
                    <a:gd name="T45" fmla="*/ 17 h 27"/>
                    <a:gd name="T46" fmla="*/ 22 w 40"/>
                    <a:gd name="T47" fmla="*/ 21 h 27"/>
                    <a:gd name="T48" fmla="*/ 21 w 40"/>
                    <a:gd name="T49" fmla="*/ 24 h 27"/>
                    <a:gd name="T50" fmla="*/ 27 w 40"/>
                    <a:gd name="T51" fmla="*/ 23 h 27"/>
                    <a:gd name="T52" fmla="*/ 32 w 40"/>
                    <a:gd name="T53" fmla="*/ 21 h 27"/>
                    <a:gd name="T54" fmla="*/ 39 w 40"/>
                    <a:gd name="T55" fmla="*/ 21 h 27"/>
                    <a:gd name="T56" fmla="*/ 38 w 40"/>
                    <a:gd name="T57" fmla="*/ 18 h 27"/>
                    <a:gd name="T58" fmla="*/ 36 w 40"/>
                    <a:gd name="T59" fmla="*/ 14 h 27"/>
                    <a:gd name="T60" fmla="*/ 32 w 40"/>
                    <a:gd name="T61" fmla="*/ 9 h 27"/>
                    <a:gd name="T62" fmla="*/ 30 w 40"/>
                    <a:gd name="T63" fmla="*/ 10 h 27"/>
                    <a:gd name="T64" fmla="*/ 30 w 40"/>
                    <a:gd name="T65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27">
                      <a:moveTo>
                        <a:pt x="30" y="10"/>
                      </a:moveTo>
                      <a:cubicBezTo>
                        <a:pt x="28" y="11"/>
                        <a:pt x="27" y="10"/>
                        <a:pt x="25" y="10"/>
                      </a:cubicBezTo>
                      <a:cubicBezTo>
                        <a:pt x="23" y="10"/>
                        <a:pt x="22" y="8"/>
                        <a:pt x="21" y="8"/>
                      </a:cubicBezTo>
                      <a:cubicBezTo>
                        <a:pt x="20" y="8"/>
                        <a:pt x="20" y="9"/>
                        <a:pt x="19" y="9"/>
                      </a:cubicBezTo>
                      <a:cubicBezTo>
                        <a:pt x="19" y="10"/>
                        <a:pt x="18" y="9"/>
                        <a:pt x="17" y="9"/>
                      </a:cubicBezTo>
                      <a:cubicBezTo>
                        <a:pt x="15" y="9"/>
                        <a:pt x="12" y="9"/>
                        <a:pt x="10" y="8"/>
                      </a:cubicBezTo>
                      <a:cubicBezTo>
                        <a:pt x="9" y="7"/>
                        <a:pt x="12" y="5"/>
                        <a:pt x="12" y="5"/>
                      </a:cubicBezTo>
                      <a:cubicBezTo>
                        <a:pt x="14" y="4"/>
                        <a:pt x="15" y="7"/>
                        <a:pt x="16" y="7"/>
                      </a:cubicBezTo>
                      <a:cubicBezTo>
                        <a:pt x="18" y="7"/>
                        <a:pt x="19" y="6"/>
                        <a:pt x="19" y="5"/>
                      </a:cubicBezTo>
                      <a:cubicBezTo>
                        <a:pt x="18" y="4"/>
                        <a:pt x="17" y="6"/>
                        <a:pt x="16" y="6"/>
                      </a:cubicBezTo>
                      <a:cubicBezTo>
                        <a:pt x="15" y="5"/>
                        <a:pt x="17" y="2"/>
                        <a:pt x="16" y="1"/>
                      </a:cubicBezTo>
                      <a:cubicBezTo>
                        <a:pt x="16" y="0"/>
                        <a:pt x="14" y="2"/>
                        <a:pt x="14" y="2"/>
                      </a:cubicBezTo>
                      <a:cubicBezTo>
                        <a:pt x="12" y="3"/>
                        <a:pt x="11" y="1"/>
                        <a:pt x="10" y="2"/>
                      </a:cubicBezTo>
                      <a:cubicBezTo>
                        <a:pt x="8" y="2"/>
                        <a:pt x="12" y="5"/>
                        <a:pt x="8" y="5"/>
                      </a:cubicBezTo>
                      <a:cubicBezTo>
                        <a:pt x="6" y="4"/>
                        <a:pt x="9" y="8"/>
                        <a:pt x="6" y="8"/>
                      </a:cubicBezTo>
                      <a:cubicBezTo>
                        <a:pt x="5" y="9"/>
                        <a:pt x="0" y="8"/>
                        <a:pt x="1" y="10"/>
                      </a:cubicBezTo>
                      <a:cubicBezTo>
                        <a:pt x="2" y="13"/>
                        <a:pt x="5" y="11"/>
                        <a:pt x="4" y="14"/>
                      </a:cubicBezTo>
                      <a:cubicBezTo>
                        <a:pt x="4" y="17"/>
                        <a:pt x="7" y="17"/>
                        <a:pt x="4" y="19"/>
                      </a:cubicBezTo>
                      <a:cubicBezTo>
                        <a:pt x="3" y="20"/>
                        <a:pt x="1" y="24"/>
                        <a:pt x="4" y="24"/>
                      </a:cubicBezTo>
                      <a:cubicBezTo>
                        <a:pt x="6" y="24"/>
                        <a:pt x="8" y="21"/>
                        <a:pt x="9" y="22"/>
                      </a:cubicBezTo>
                      <a:cubicBezTo>
                        <a:pt x="12" y="25"/>
                        <a:pt x="9" y="20"/>
                        <a:pt x="12" y="20"/>
                      </a:cubicBezTo>
                      <a:cubicBezTo>
                        <a:pt x="14" y="20"/>
                        <a:pt x="15" y="19"/>
                        <a:pt x="17" y="17"/>
                      </a:cubicBezTo>
                      <a:cubicBezTo>
                        <a:pt x="18" y="14"/>
                        <a:pt x="19" y="15"/>
                        <a:pt x="20" y="17"/>
                      </a:cubicBezTo>
                      <a:cubicBezTo>
                        <a:pt x="21" y="18"/>
                        <a:pt x="22" y="19"/>
                        <a:pt x="22" y="21"/>
                      </a:cubicBezTo>
                      <a:cubicBezTo>
                        <a:pt x="22" y="22"/>
                        <a:pt x="21" y="23"/>
                        <a:pt x="21" y="24"/>
                      </a:cubicBezTo>
                      <a:cubicBezTo>
                        <a:pt x="22" y="27"/>
                        <a:pt x="26" y="24"/>
                        <a:pt x="27" y="23"/>
                      </a:cubicBezTo>
                      <a:cubicBezTo>
                        <a:pt x="28" y="22"/>
                        <a:pt x="31" y="20"/>
                        <a:pt x="32" y="21"/>
                      </a:cubicBezTo>
                      <a:cubicBezTo>
                        <a:pt x="34" y="23"/>
                        <a:pt x="36" y="20"/>
                        <a:pt x="39" y="21"/>
                      </a:cubicBezTo>
                      <a:cubicBezTo>
                        <a:pt x="40" y="20"/>
                        <a:pt x="38" y="18"/>
                        <a:pt x="38" y="18"/>
                      </a:cubicBezTo>
                      <a:cubicBezTo>
                        <a:pt x="37" y="16"/>
                        <a:pt x="38" y="14"/>
                        <a:pt x="36" y="14"/>
                      </a:cubicBezTo>
                      <a:cubicBezTo>
                        <a:pt x="33" y="15"/>
                        <a:pt x="31" y="12"/>
                        <a:pt x="32" y="9"/>
                      </a:cubicBezTo>
                      <a:cubicBezTo>
                        <a:pt x="32" y="9"/>
                        <a:pt x="31" y="9"/>
                        <a:pt x="30" y="10"/>
                      </a:cubicBezTo>
                      <a:cubicBezTo>
                        <a:pt x="29" y="10"/>
                        <a:pt x="31" y="9"/>
                        <a:pt x="30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9" name="Freeform 697">
                  <a:extLst>
                    <a:ext uri="{FF2B5EF4-FFF2-40B4-BE49-F238E27FC236}">
                      <a16:creationId xmlns:a16="http://schemas.microsoft.com/office/drawing/2014/main" id="{A86CBCA6-9501-0348-B4ED-54840226E4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42024" y="7982196"/>
                  <a:ext cx="651912" cy="616052"/>
                </a:xfrm>
                <a:custGeom>
                  <a:avLst/>
                  <a:gdLst>
                    <a:gd name="T0" fmla="*/ 8 w 83"/>
                    <a:gd name="T1" fmla="*/ 51 h 74"/>
                    <a:gd name="T2" fmla="*/ 9 w 83"/>
                    <a:gd name="T3" fmla="*/ 54 h 74"/>
                    <a:gd name="T4" fmla="*/ 11 w 83"/>
                    <a:gd name="T5" fmla="*/ 57 h 74"/>
                    <a:gd name="T6" fmla="*/ 5 w 83"/>
                    <a:gd name="T7" fmla="*/ 61 h 74"/>
                    <a:gd name="T8" fmla="*/ 3 w 83"/>
                    <a:gd name="T9" fmla="*/ 64 h 74"/>
                    <a:gd name="T10" fmla="*/ 6 w 83"/>
                    <a:gd name="T11" fmla="*/ 66 h 74"/>
                    <a:gd name="T12" fmla="*/ 13 w 83"/>
                    <a:gd name="T13" fmla="*/ 64 h 74"/>
                    <a:gd name="T14" fmla="*/ 19 w 83"/>
                    <a:gd name="T15" fmla="*/ 65 h 74"/>
                    <a:gd name="T16" fmla="*/ 23 w 83"/>
                    <a:gd name="T17" fmla="*/ 65 h 74"/>
                    <a:gd name="T18" fmla="*/ 28 w 83"/>
                    <a:gd name="T19" fmla="*/ 64 h 74"/>
                    <a:gd name="T20" fmla="*/ 29 w 83"/>
                    <a:gd name="T21" fmla="*/ 67 h 74"/>
                    <a:gd name="T22" fmla="*/ 32 w 83"/>
                    <a:gd name="T23" fmla="*/ 69 h 74"/>
                    <a:gd name="T24" fmla="*/ 33 w 83"/>
                    <a:gd name="T25" fmla="*/ 73 h 74"/>
                    <a:gd name="T26" fmla="*/ 34 w 83"/>
                    <a:gd name="T27" fmla="*/ 71 h 74"/>
                    <a:gd name="T28" fmla="*/ 36 w 83"/>
                    <a:gd name="T29" fmla="*/ 73 h 74"/>
                    <a:gd name="T30" fmla="*/ 43 w 83"/>
                    <a:gd name="T31" fmla="*/ 71 h 74"/>
                    <a:gd name="T32" fmla="*/ 46 w 83"/>
                    <a:gd name="T33" fmla="*/ 70 h 74"/>
                    <a:gd name="T34" fmla="*/ 50 w 83"/>
                    <a:gd name="T35" fmla="*/ 70 h 74"/>
                    <a:gd name="T36" fmla="*/ 48 w 83"/>
                    <a:gd name="T37" fmla="*/ 64 h 74"/>
                    <a:gd name="T38" fmla="*/ 46 w 83"/>
                    <a:gd name="T39" fmla="*/ 61 h 74"/>
                    <a:gd name="T40" fmla="*/ 44 w 83"/>
                    <a:gd name="T41" fmla="*/ 57 h 74"/>
                    <a:gd name="T42" fmla="*/ 46 w 83"/>
                    <a:gd name="T43" fmla="*/ 52 h 74"/>
                    <a:gd name="T44" fmla="*/ 49 w 83"/>
                    <a:gd name="T45" fmla="*/ 52 h 74"/>
                    <a:gd name="T46" fmla="*/ 52 w 83"/>
                    <a:gd name="T47" fmla="*/ 52 h 74"/>
                    <a:gd name="T48" fmla="*/ 57 w 83"/>
                    <a:gd name="T49" fmla="*/ 46 h 74"/>
                    <a:gd name="T50" fmla="*/ 60 w 83"/>
                    <a:gd name="T51" fmla="*/ 44 h 74"/>
                    <a:gd name="T52" fmla="*/ 62 w 83"/>
                    <a:gd name="T53" fmla="*/ 41 h 74"/>
                    <a:gd name="T54" fmla="*/ 65 w 83"/>
                    <a:gd name="T55" fmla="*/ 39 h 74"/>
                    <a:gd name="T56" fmla="*/ 66 w 83"/>
                    <a:gd name="T57" fmla="*/ 37 h 74"/>
                    <a:gd name="T58" fmla="*/ 69 w 83"/>
                    <a:gd name="T59" fmla="*/ 33 h 74"/>
                    <a:gd name="T60" fmla="*/ 71 w 83"/>
                    <a:gd name="T61" fmla="*/ 27 h 74"/>
                    <a:gd name="T62" fmla="*/ 66 w 83"/>
                    <a:gd name="T63" fmla="*/ 23 h 74"/>
                    <a:gd name="T64" fmla="*/ 65 w 83"/>
                    <a:gd name="T65" fmla="*/ 16 h 74"/>
                    <a:gd name="T66" fmla="*/ 70 w 83"/>
                    <a:gd name="T67" fmla="*/ 14 h 74"/>
                    <a:gd name="T68" fmla="*/ 74 w 83"/>
                    <a:gd name="T69" fmla="*/ 15 h 74"/>
                    <a:gd name="T70" fmla="*/ 77 w 83"/>
                    <a:gd name="T71" fmla="*/ 13 h 74"/>
                    <a:gd name="T72" fmla="*/ 83 w 83"/>
                    <a:gd name="T73" fmla="*/ 10 h 74"/>
                    <a:gd name="T74" fmla="*/ 76 w 83"/>
                    <a:gd name="T75" fmla="*/ 6 h 74"/>
                    <a:gd name="T76" fmla="*/ 74 w 83"/>
                    <a:gd name="T77" fmla="*/ 2 h 74"/>
                    <a:gd name="T78" fmla="*/ 71 w 83"/>
                    <a:gd name="T79" fmla="*/ 0 h 74"/>
                    <a:gd name="T80" fmla="*/ 65 w 83"/>
                    <a:gd name="T81" fmla="*/ 1 h 74"/>
                    <a:gd name="T82" fmla="*/ 56 w 83"/>
                    <a:gd name="T83" fmla="*/ 4 h 74"/>
                    <a:gd name="T84" fmla="*/ 53 w 83"/>
                    <a:gd name="T85" fmla="*/ 8 h 74"/>
                    <a:gd name="T86" fmla="*/ 51 w 83"/>
                    <a:gd name="T87" fmla="*/ 13 h 74"/>
                    <a:gd name="T88" fmla="*/ 48 w 83"/>
                    <a:gd name="T89" fmla="*/ 18 h 74"/>
                    <a:gd name="T90" fmla="*/ 47 w 83"/>
                    <a:gd name="T91" fmla="*/ 21 h 74"/>
                    <a:gd name="T92" fmla="*/ 43 w 83"/>
                    <a:gd name="T93" fmla="*/ 24 h 74"/>
                    <a:gd name="T94" fmla="*/ 41 w 83"/>
                    <a:gd name="T95" fmla="*/ 30 h 74"/>
                    <a:gd name="T96" fmla="*/ 38 w 83"/>
                    <a:gd name="T97" fmla="*/ 30 h 74"/>
                    <a:gd name="T98" fmla="*/ 34 w 83"/>
                    <a:gd name="T99" fmla="*/ 32 h 74"/>
                    <a:gd name="T100" fmla="*/ 30 w 83"/>
                    <a:gd name="T101" fmla="*/ 33 h 74"/>
                    <a:gd name="T102" fmla="*/ 27 w 83"/>
                    <a:gd name="T103" fmla="*/ 37 h 74"/>
                    <a:gd name="T104" fmla="*/ 22 w 83"/>
                    <a:gd name="T105" fmla="*/ 42 h 74"/>
                    <a:gd name="T106" fmla="*/ 13 w 83"/>
                    <a:gd name="T107" fmla="*/ 43 h 74"/>
                    <a:gd name="T108" fmla="*/ 0 w 83"/>
                    <a:gd name="T109" fmla="*/ 40 h 74"/>
                    <a:gd name="T110" fmla="*/ 3 w 83"/>
                    <a:gd name="T111" fmla="*/ 46 h 74"/>
                    <a:gd name="T112" fmla="*/ 8 w 83"/>
                    <a:gd name="T113" fmla="*/ 5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3" h="74">
                      <a:moveTo>
                        <a:pt x="8" y="51"/>
                      </a:moveTo>
                      <a:cubicBezTo>
                        <a:pt x="8" y="52"/>
                        <a:pt x="8" y="53"/>
                        <a:pt x="9" y="54"/>
                      </a:cubicBezTo>
                      <a:cubicBezTo>
                        <a:pt x="10" y="55"/>
                        <a:pt x="11" y="56"/>
                        <a:pt x="11" y="57"/>
                      </a:cubicBezTo>
                      <a:cubicBezTo>
                        <a:pt x="11" y="58"/>
                        <a:pt x="6" y="60"/>
                        <a:pt x="5" y="61"/>
                      </a:cubicBezTo>
                      <a:cubicBezTo>
                        <a:pt x="4" y="61"/>
                        <a:pt x="3" y="62"/>
                        <a:pt x="3" y="64"/>
                      </a:cubicBezTo>
                      <a:cubicBezTo>
                        <a:pt x="3" y="66"/>
                        <a:pt x="3" y="66"/>
                        <a:pt x="6" y="66"/>
                      </a:cubicBezTo>
                      <a:cubicBezTo>
                        <a:pt x="8" y="65"/>
                        <a:pt x="11" y="65"/>
                        <a:pt x="13" y="64"/>
                      </a:cubicBezTo>
                      <a:cubicBezTo>
                        <a:pt x="15" y="64"/>
                        <a:pt x="17" y="64"/>
                        <a:pt x="19" y="65"/>
                      </a:cubicBezTo>
                      <a:cubicBezTo>
                        <a:pt x="20" y="65"/>
                        <a:pt x="22" y="65"/>
                        <a:pt x="23" y="65"/>
                      </a:cubicBezTo>
                      <a:cubicBezTo>
                        <a:pt x="25" y="65"/>
                        <a:pt x="26" y="64"/>
                        <a:pt x="28" y="64"/>
                      </a:cubicBezTo>
                      <a:cubicBezTo>
                        <a:pt x="29" y="64"/>
                        <a:pt x="29" y="66"/>
                        <a:pt x="29" y="67"/>
                      </a:cubicBezTo>
                      <a:cubicBezTo>
                        <a:pt x="30" y="68"/>
                        <a:pt x="31" y="68"/>
                        <a:pt x="32" y="69"/>
                      </a:cubicBezTo>
                      <a:cubicBezTo>
                        <a:pt x="32" y="70"/>
                        <a:pt x="33" y="72"/>
                        <a:pt x="33" y="73"/>
                      </a:cubicBezTo>
                      <a:cubicBezTo>
                        <a:pt x="35" y="74"/>
                        <a:pt x="34" y="72"/>
                        <a:pt x="34" y="71"/>
                      </a:cubicBezTo>
                      <a:cubicBezTo>
                        <a:pt x="35" y="71"/>
                        <a:pt x="36" y="73"/>
                        <a:pt x="36" y="73"/>
                      </a:cubicBezTo>
                      <a:cubicBezTo>
                        <a:pt x="38" y="72"/>
                        <a:pt x="40" y="70"/>
                        <a:pt x="43" y="71"/>
                      </a:cubicBezTo>
                      <a:cubicBezTo>
                        <a:pt x="44" y="71"/>
                        <a:pt x="45" y="71"/>
                        <a:pt x="46" y="70"/>
                      </a:cubicBezTo>
                      <a:cubicBezTo>
                        <a:pt x="47" y="70"/>
                        <a:pt x="49" y="70"/>
                        <a:pt x="50" y="70"/>
                      </a:cubicBezTo>
                      <a:cubicBezTo>
                        <a:pt x="51" y="69"/>
                        <a:pt x="49" y="64"/>
                        <a:pt x="48" y="64"/>
                      </a:cubicBezTo>
                      <a:cubicBezTo>
                        <a:pt x="47" y="63"/>
                        <a:pt x="46" y="63"/>
                        <a:pt x="46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1" y="56"/>
                        <a:pt x="45" y="54"/>
                        <a:pt x="46" y="52"/>
                      </a:cubicBezTo>
                      <a:cubicBezTo>
                        <a:pt x="47" y="52"/>
                        <a:pt x="47" y="51"/>
                        <a:pt x="49" y="52"/>
                      </a:cubicBezTo>
                      <a:cubicBezTo>
                        <a:pt x="51" y="54"/>
                        <a:pt x="50" y="52"/>
                        <a:pt x="52" y="52"/>
                      </a:cubicBezTo>
                      <a:cubicBezTo>
                        <a:pt x="56" y="51"/>
                        <a:pt x="55" y="48"/>
                        <a:pt x="57" y="46"/>
                      </a:cubicBezTo>
                      <a:cubicBezTo>
                        <a:pt x="58" y="45"/>
                        <a:pt x="60" y="45"/>
                        <a:pt x="60" y="44"/>
                      </a:cubicBezTo>
                      <a:cubicBezTo>
                        <a:pt x="61" y="43"/>
                        <a:pt x="62" y="42"/>
                        <a:pt x="62" y="41"/>
                      </a:cubicBezTo>
                      <a:cubicBezTo>
                        <a:pt x="62" y="40"/>
                        <a:pt x="64" y="39"/>
                        <a:pt x="65" y="39"/>
                      </a:cubicBezTo>
                      <a:cubicBezTo>
                        <a:pt x="66" y="39"/>
                        <a:pt x="66" y="37"/>
                        <a:pt x="66" y="37"/>
                      </a:cubicBezTo>
                      <a:cubicBezTo>
                        <a:pt x="66" y="34"/>
                        <a:pt x="70" y="36"/>
                        <a:pt x="69" y="33"/>
                      </a:cubicBezTo>
                      <a:cubicBezTo>
                        <a:pt x="69" y="30"/>
                        <a:pt x="68" y="29"/>
                        <a:pt x="71" y="27"/>
                      </a:cubicBezTo>
                      <a:cubicBezTo>
                        <a:pt x="72" y="27"/>
                        <a:pt x="67" y="24"/>
                        <a:pt x="66" y="23"/>
                      </a:cubicBezTo>
                      <a:cubicBezTo>
                        <a:pt x="65" y="21"/>
                        <a:pt x="66" y="18"/>
                        <a:pt x="65" y="16"/>
                      </a:cubicBezTo>
                      <a:cubicBezTo>
                        <a:pt x="65" y="13"/>
                        <a:pt x="68" y="13"/>
                        <a:pt x="70" y="14"/>
                      </a:cubicBezTo>
                      <a:cubicBezTo>
                        <a:pt x="71" y="14"/>
                        <a:pt x="73" y="15"/>
                        <a:pt x="74" y="15"/>
                      </a:cubicBezTo>
                      <a:cubicBezTo>
                        <a:pt x="76" y="15"/>
                        <a:pt x="76" y="14"/>
                        <a:pt x="77" y="13"/>
                      </a:cubicBezTo>
                      <a:cubicBezTo>
                        <a:pt x="80" y="13"/>
                        <a:pt x="81" y="13"/>
                        <a:pt x="83" y="10"/>
                      </a:cubicBezTo>
                      <a:cubicBezTo>
                        <a:pt x="80" y="9"/>
                        <a:pt x="77" y="8"/>
                        <a:pt x="76" y="6"/>
                      </a:cubicBezTo>
                      <a:cubicBezTo>
                        <a:pt x="75" y="5"/>
                        <a:pt x="75" y="3"/>
                        <a:pt x="74" y="2"/>
                      </a:cubicBezTo>
                      <a:cubicBezTo>
                        <a:pt x="73" y="1"/>
                        <a:pt x="72" y="1"/>
                        <a:pt x="71" y="0"/>
                      </a:cubicBezTo>
                      <a:cubicBezTo>
                        <a:pt x="69" y="0"/>
                        <a:pt x="66" y="1"/>
                        <a:pt x="65" y="1"/>
                      </a:cubicBezTo>
                      <a:cubicBezTo>
                        <a:pt x="61" y="0"/>
                        <a:pt x="59" y="2"/>
                        <a:pt x="56" y="4"/>
                      </a:cubicBezTo>
                      <a:cubicBezTo>
                        <a:pt x="53" y="5"/>
                        <a:pt x="51" y="5"/>
                        <a:pt x="53" y="8"/>
                      </a:cubicBezTo>
                      <a:cubicBezTo>
                        <a:pt x="55" y="10"/>
                        <a:pt x="53" y="12"/>
                        <a:pt x="51" y="13"/>
                      </a:cubicBezTo>
                      <a:cubicBezTo>
                        <a:pt x="49" y="15"/>
                        <a:pt x="52" y="19"/>
                        <a:pt x="48" y="18"/>
                      </a:cubicBezTo>
                      <a:cubicBezTo>
                        <a:pt x="43" y="18"/>
                        <a:pt x="47" y="19"/>
                        <a:pt x="47" y="21"/>
                      </a:cubicBezTo>
                      <a:cubicBezTo>
                        <a:pt x="48" y="22"/>
                        <a:pt x="44" y="23"/>
                        <a:pt x="43" y="24"/>
                      </a:cubicBezTo>
                      <a:cubicBezTo>
                        <a:pt x="42" y="26"/>
                        <a:pt x="42" y="30"/>
                        <a:pt x="41" y="30"/>
                      </a:cubicBezTo>
                      <a:cubicBezTo>
                        <a:pt x="40" y="31"/>
                        <a:pt x="39" y="30"/>
                        <a:pt x="38" y="30"/>
                      </a:cubicBezTo>
                      <a:cubicBezTo>
                        <a:pt x="36" y="30"/>
                        <a:pt x="35" y="31"/>
                        <a:pt x="34" y="32"/>
                      </a:cubicBezTo>
                      <a:cubicBezTo>
                        <a:pt x="32" y="33"/>
                        <a:pt x="31" y="32"/>
                        <a:pt x="30" y="33"/>
                      </a:cubicBezTo>
                      <a:cubicBezTo>
                        <a:pt x="28" y="34"/>
                        <a:pt x="28" y="35"/>
                        <a:pt x="27" y="37"/>
                      </a:cubicBezTo>
                      <a:cubicBezTo>
                        <a:pt x="27" y="40"/>
                        <a:pt x="25" y="41"/>
                        <a:pt x="22" y="42"/>
                      </a:cubicBezTo>
                      <a:cubicBezTo>
                        <a:pt x="19" y="43"/>
                        <a:pt x="16" y="43"/>
                        <a:pt x="13" y="43"/>
                      </a:cubicBezTo>
                      <a:cubicBezTo>
                        <a:pt x="8" y="43"/>
                        <a:pt x="4" y="42"/>
                        <a:pt x="0" y="40"/>
                      </a:cubicBezTo>
                      <a:cubicBezTo>
                        <a:pt x="1" y="42"/>
                        <a:pt x="2" y="44"/>
                        <a:pt x="3" y="46"/>
                      </a:cubicBezTo>
                      <a:cubicBezTo>
                        <a:pt x="4" y="47"/>
                        <a:pt x="8" y="48"/>
                        <a:pt x="8" y="5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0" name="Freeform 698">
                  <a:extLst>
                    <a:ext uri="{FF2B5EF4-FFF2-40B4-BE49-F238E27FC236}">
                      <a16:creationId xmlns:a16="http://schemas.microsoft.com/office/drawing/2014/main" id="{21B331E0-EA5F-B54A-8F38-8B9CE9AF2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09830" y="7905544"/>
                  <a:ext cx="590207" cy="442874"/>
                </a:xfrm>
                <a:custGeom>
                  <a:avLst/>
                  <a:gdLst>
                    <a:gd name="T0" fmla="*/ 72 w 75"/>
                    <a:gd name="T1" fmla="*/ 7 h 53"/>
                    <a:gd name="T2" fmla="*/ 69 w 75"/>
                    <a:gd name="T3" fmla="*/ 8 h 53"/>
                    <a:gd name="T4" fmla="*/ 67 w 75"/>
                    <a:gd name="T5" fmla="*/ 7 h 53"/>
                    <a:gd name="T6" fmla="*/ 62 w 75"/>
                    <a:gd name="T7" fmla="*/ 10 h 53"/>
                    <a:gd name="T8" fmla="*/ 57 w 75"/>
                    <a:gd name="T9" fmla="*/ 11 h 53"/>
                    <a:gd name="T10" fmla="*/ 57 w 75"/>
                    <a:gd name="T11" fmla="*/ 4 h 53"/>
                    <a:gd name="T12" fmla="*/ 54 w 75"/>
                    <a:gd name="T13" fmla="*/ 1 h 53"/>
                    <a:gd name="T14" fmla="*/ 50 w 75"/>
                    <a:gd name="T15" fmla="*/ 6 h 53"/>
                    <a:gd name="T16" fmla="*/ 47 w 75"/>
                    <a:gd name="T17" fmla="*/ 8 h 53"/>
                    <a:gd name="T18" fmla="*/ 44 w 75"/>
                    <a:gd name="T19" fmla="*/ 8 h 53"/>
                    <a:gd name="T20" fmla="*/ 39 w 75"/>
                    <a:gd name="T21" fmla="*/ 10 h 53"/>
                    <a:gd name="T22" fmla="*/ 34 w 75"/>
                    <a:gd name="T23" fmla="*/ 7 h 53"/>
                    <a:gd name="T24" fmla="*/ 28 w 75"/>
                    <a:gd name="T25" fmla="*/ 6 h 53"/>
                    <a:gd name="T26" fmla="*/ 27 w 75"/>
                    <a:gd name="T27" fmla="*/ 8 h 53"/>
                    <a:gd name="T28" fmla="*/ 24 w 75"/>
                    <a:gd name="T29" fmla="*/ 9 h 53"/>
                    <a:gd name="T30" fmla="*/ 21 w 75"/>
                    <a:gd name="T31" fmla="*/ 14 h 53"/>
                    <a:gd name="T32" fmla="*/ 15 w 75"/>
                    <a:gd name="T33" fmla="*/ 17 h 53"/>
                    <a:gd name="T34" fmla="*/ 11 w 75"/>
                    <a:gd name="T35" fmla="*/ 19 h 53"/>
                    <a:gd name="T36" fmla="*/ 5 w 75"/>
                    <a:gd name="T37" fmla="*/ 16 h 53"/>
                    <a:gd name="T38" fmla="*/ 4 w 75"/>
                    <a:gd name="T39" fmla="*/ 23 h 53"/>
                    <a:gd name="T40" fmla="*/ 3 w 75"/>
                    <a:gd name="T41" fmla="*/ 29 h 53"/>
                    <a:gd name="T42" fmla="*/ 2 w 75"/>
                    <a:gd name="T43" fmla="*/ 33 h 53"/>
                    <a:gd name="T44" fmla="*/ 3 w 75"/>
                    <a:gd name="T45" fmla="*/ 37 h 53"/>
                    <a:gd name="T46" fmla="*/ 4 w 75"/>
                    <a:gd name="T47" fmla="*/ 40 h 53"/>
                    <a:gd name="T48" fmla="*/ 8 w 75"/>
                    <a:gd name="T49" fmla="*/ 43 h 53"/>
                    <a:gd name="T50" fmla="*/ 4 w 75"/>
                    <a:gd name="T51" fmla="*/ 49 h 53"/>
                    <a:gd name="T52" fmla="*/ 29 w 75"/>
                    <a:gd name="T53" fmla="*/ 50 h 53"/>
                    <a:gd name="T54" fmla="*/ 32 w 75"/>
                    <a:gd name="T55" fmla="*/ 43 h 53"/>
                    <a:gd name="T56" fmla="*/ 39 w 75"/>
                    <a:gd name="T57" fmla="*/ 40 h 53"/>
                    <a:gd name="T58" fmla="*/ 43 w 75"/>
                    <a:gd name="T59" fmla="*/ 39 h 53"/>
                    <a:gd name="T60" fmla="*/ 45 w 75"/>
                    <a:gd name="T61" fmla="*/ 39 h 53"/>
                    <a:gd name="T62" fmla="*/ 47 w 75"/>
                    <a:gd name="T63" fmla="*/ 33 h 53"/>
                    <a:gd name="T64" fmla="*/ 51 w 75"/>
                    <a:gd name="T65" fmla="*/ 30 h 53"/>
                    <a:gd name="T66" fmla="*/ 51 w 75"/>
                    <a:gd name="T67" fmla="*/ 27 h 53"/>
                    <a:gd name="T68" fmla="*/ 55 w 75"/>
                    <a:gd name="T69" fmla="*/ 26 h 53"/>
                    <a:gd name="T70" fmla="*/ 55 w 75"/>
                    <a:gd name="T71" fmla="*/ 23 h 53"/>
                    <a:gd name="T72" fmla="*/ 58 w 75"/>
                    <a:gd name="T73" fmla="*/ 19 h 53"/>
                    <a:gd name="T74" fmla="*/ 56 w 75"/>
                    <a:gd name="T75" fmla="*/ 14 h 53"/>
                    <a:gd name="T76" fmla="*/ 63 w 75"/>
                    <a:gd name="T77" fmla="*/ 11 h 53"/>
                    <a:gd name="T78" fmla="*/ 70 w 75"/>
                    <a:gd name="T79" fmla="*/ 10 h 53"/>
                    <a:gd name="T80" fmla="*/ 74 w 75"/>
                    <a:gd name="T81" fmla="*/ 9 h 53"/>
                    <a:gd name="T82" fmla="*/ 75 w 75"/>
                    <a:gd name="T83" fmla="*/ 7 h 53"/>
                    <a:gd name="T84" fmla="*/ 72 w 75"/>
                    <a:gd name="T85" fmla="*/ 7 h 53"/>
                    <a:gd name="T86" fmla="*/ 72 w 75"/>
                    <a:gd name="T87" fmla="*/ 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5" h="53">
                      <a:moveTo>
                        <a:pt x="72" y="7"/>
                      </a:moveTo>
                      <a:cubicBezTo>
                        <a:pt x="71" y="7"/>
                        <a:pt x="70" y="9"/>
                        <a:pt x="69" y="8"/>
                      </a:cubicBezTo>
                      <a:cubicBezTo>
                        <a:pt x="68" y="8"/>
                        <a:pt x="68" y="6"/>
                        <a:pt x="67" y="7"/>
                      </a:cubicBezTo>
                      <a:cubicBezTo>
                        <a:pt x="65" y="7"/>
                        <a:pt x="63" y="9"/>
                        <a:pt x="62" y="10"/>
                      </a:cubicBezTo>
                      <a:cubicBezTo>
                        <a:pt x="61" y="10"/>
                        <a:pt x="59" y="12"/>
                        <a:pt x="57" y="11"/>
                      </a:cubicBezTo>
                      <a:cubicBezTo>
                        <a:pt x="56" y="10"/>
                        <a:pt x="59" y="6"/>
                        <a:pt x="57" y="4"/>
                      </a:cubicBezTo>
                      <a:cubicBezTo>
                        <a:pt x="57" y="4"/>
                        <a:pt x="55" y="0"/>
                        <a:pt x="54" y="1"/>
                      </a:cubicBezTo>
                      <a:cubicBezTo>
                        <a:pt x="53" y="3"/>
                        <a:pt x="52" y="5"/>
                        <a:pt x="50" y="6"/>
                      </a:cubicBezTo>
                      <a:cubicBezTo>
                        <a:pt x="48" y="7"/>
                        <a:pt x="47" y="6"/>
                        <a:pt x="47" y="8"/>
                      </a:cubicBezTo>
                      <a:cubicBezTo>
                        <a:pt x="46" y="11"/>
                        <a:pt x="45" y="7"/>
                        <a:pt x="44" y="8"/>
                      </a:cubicBezTo>
                      <a:cubicBezTo>
                        <a:pt x="42" y="9"/>
                        <a:pt x="41" y="10"/>
                        <a:pt x="39" y="10"/>
                      </a:cubicBezTo>
                      <a:cubicBezTo>
                        <a:pt x="37" y="9"/>
                        <a:pt x="35" y="8"/>
                        <a:pt x="34" y="7"/>
                      </a:cubicBezTo>
                      <a:cubicBezTo>
                        <a:pt x="33" y="7"/>
                        <a:pt x="28" y="6"/>
                        <a:pt x="28" y="6"/>
                      </a:cubicBezTo>
                      <a:cubicBezTo>
                        <a:pt x="27" y="7"/>
                        <a:pt x="28" y="8"/>
                        <a:pt x="27" y="8"/>
                      </a:cubicBezTo>
                      <a:cubicBezTo>
                        <a:pt x="26" y="8"/>
                        <a:pt x="24" y="8"/>
                        <a:pt x="24" y="9"/>
                      </a:cubicBezTo>
                      <a:cubicBezTo>
                        <a:pt x="23" y="11"/>
                        <a:pt x="23" y="13"/>
                        <a:pt x="21" y="14"/>
                      </a:cubicBezTo>
                      <a:cubicBezTo>
                        <a:pt x="18" y="16"/>
                        <a:pt x="17" y="15"/>
                        <a:pt x="15" y="17"/>
                      </a:cubicBezTo>
                      <a:cubicBezTo>
                        <a:pt x="14" y="19"/>
                        <a:pt x="12" y="19"/>
                        <a:pt x="11" y="19"/>
                      </a:cubicBezTo>
                      <a:cubicBezTo>
                        <a:pt x="10" y="18"/>
                        <a:pt x="5" y="17"/>
                        <a:pt x="5" y="16"/>
                      </a:cubicBezTo>
                      <a:cubicBezTo>
                        <a:pt x="5" y="19"/>
                        <a:pt x="5" y="21"/>
                        <a:pt x="4" y="23"/>
                      </a:cubicBezTo>
                      <a:cubicBezTo>
                        <a:pt x="2" y="25"/>
                        <a:pt x="0" y="27"/>
                        <a:pt x="3" y="29"/>
                      </a:cubicBezTo>
                      <a:cubicBezTo>
                        <a:pt x="4" y="30"/>
                        <a:pt x="2" y="31"/>
                        <a:pt x="2" y="33"/>
                      </a:cubicBezTo>
                      <a:cubicBezTo>
                        <a:pt x="2" y="34"/>
                        <a:pt x="2" y="36"/>
                        <a:pt x="3" y="37"/>
                      </a:cubicBezTo>
                      <a:cubicBezTo>
                        <a:pt x="3" y="39"/>
                        <a:pt x="2" y="40"/>
                        <a:pt x="4" y="40"/>
                      </a:cubicBezTo>
                      <a:cubicBezTo>
                        <a:pt x="7" y="41"/>
                        <a:pt x="8" y="40"/>
                        <a:pt x="8" y="43"/>
                      </a:cubicBezTo>
                      <a:cubicBezTo>
                        <a:pt x="8" y="45"/>
                        <a:pt x="5" y="48"/>
                        <a:pt x="4" y="49"/>
                      </a:cubicBezTo>
                      <a:cubicBezTo>
                        <a:pt x="12" y="53"/>
                        <a:pt x="21" y="52"/>
                        <a:pt x="29" y="50"/>
                      </a:cubicBezTo>
                      <a:cubicBezTo>
                        <a:pt x="32" y="49"/>
                        <a:pt x="31" y="45"/>
                        <a:pt x="32" y="43"/>
                      </a:cubicBezTo>
                      <a:cubicBezTo>
                        <a:pt x="33" y="41"/>
                        <a:pt x="37" y="42"/>
                        <a:pt x="39" y="40"/>
                      </a:cubicBezTo>
                      <a:cubicBezTo>
                        <a:pt x="40" y="40"/>
                        <a:pt x="41" y="39"/>
                        <a:pt x="43" y="39"/>
                      </a:cubicBezTo>
                      <a:cubicBezTo>
                        <a:pt x="43" y="39"/>
                        <a:pt x="45" y="40"/>
                        <a:pt x="45" y="39"/>
                      </a:cubicBezTo>
                      <a:cubicBezTo>
                        <a:pt x="46" y="37"/>
                        <a:pt x="46" y="35"/>
                        <a:pt x="47" y="33"/>
                      </a:cubicBezTo>
                      <a:cubicBezTo>
                        <a:pt x="48" y="32"/>
                        <a:pt x="52" y="31"/>
                        <a:pt x="51" y="30"/>
                      </a:cubicBezTo>
                      <a:cubicBezTo>
                        <a:pt x="51" y="29"/>
                        <a:pt x="47" y="27"/>
                        <a:pt x="51" y="27"/>
                      </a:cubicBezTo>
                      <a:cubicBezTo>
                        <a:pt x="52" y="27"/>
                        <a:pt x="54" y="28"/>
                        <a:pt x="55" y="26"/>
                      </a:cubicBezTo>
                      <a:cubicBezTo>
                        <a:pt x="55" y="25"/>
                        <a:pt x="54" y="24"/>
                        <a:pt x="55" y="23"/>
                      </a:cubicBezTo>
                      <a:cubicBezTo>
                        <a:pt x="55" y="21"/>
                        <a:pt x="58" y="21"/>
                        <a:pt x="58" y="19"/>
                      </a:cubicBezTo>
                      <a:cubicBezTo>
                        <a:pt x="58" y="17"/>
                        <a:pt x="55" y="16"/>
                        <a:pt x="56" y="14"/>
                      </a:cubicBezTo>
                      <a:cubicBezTo>
                        <a:pt x="58" y="13"/>
                        <a:pt x="61" y="12"/>
                        <a:pt x="63" y="11"/>
                      </a:cubicBezTo>
                      <a:cubicBezTo>
                        <a:pt x="65" y="9"/>
                        <a:pt x="68" y="10"/>
                        <a:pt x="70" y="10"/>
                      </a:cubicBezTo>
                      <a:cubicBezTo>
                        <a:pt x="71" y="10"/>
                        <a:pt x="73" y="10"/>
                        <a:pt x="74" y="9"/>
                      </a:cubicBezTo>
                      <a:cubicBezTo>
                        <a:pt x="74" y="9"/>
                        <a:pt x="75" y="8"/>
                        <a:pt x="75" y="7"/>
                      </a:cubicBezTo>
                      <a:cubicBezTo>
                        <a:pt x="74" y="7"/>
                        <a:pt x="73" y="7"/>
                        <a:pt x="72" y="7"/>
                      </a:cubicBezTo>
                      <a:cubicBezTo>
                        <a:pt x="71" y="8"/>
                        <a:pt x="73" y="7"/>
                        <a:pt x="72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1" name="Freeform 699">
                  <a:extLst>
                    <a:ext uri="{FF2B5EF4-FFF2-40B4-BE49-F238E27FC236}">
                      <a16:creationId xmlns:a16="http://schemas.microsoft.com/office/drawing/2014/main" id="{1602C758-04CD-A945-9BC3-0D033323C1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56175" y="7547837"/>
                  <a:ext cx="21461" cy="34068"/>
                </a:xfrm>
                <a:custGeom>
                  <a:avLst/>
                  <a:gdLst>
                    <a:gd name="T0" fmla="*/ 3 w 3"/>
                    <a:gd name="T1" fmla="*/ 2 h 4"/>
                    <a:gd name="T2" fmla="*/ 1 w 3"/>
                    <a:gd name="T3" fmla="*/ 1 h 4"/>
                    <a:gd name="T4" fmla="*/ 3 w 3"/>
                    <a:gd name="T5" fmla="*/ 4 h 4"/>
                    <a:gd name="T6" fmla="*/ 3 w 3"/>
                    <a:gd name="T7" fmla="*/ 2 h 4"/>
                    <a:gd name="T8" fmla="*/ 3 w 3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4">
                      <a:moveTo>
                        <a:pt x="3" y="2"/>
                      </a:moveTo>
                      <a:cubicBezTo>
                        <a:pt x="2" y="2"/>
                        <a:pt x="1" y="0"/>
                        <a:pt x="1" y="1"/>
                      </a:cubicBezTo>
                      <a:cubicBezTo>
                        <a:pt x="0" y="2"/>
                        <a:pt x="2" y="3"/>
                        <a:pt x="3" y="4"/>
                      </a:cubicBezTo>
                      <a:cubicBezTo>
                        <a:pt x="3" y="3"/>
                        <a:pt x="3" y="2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00">
                  <a:extLst>
                    <a:ext uri="{FF2B5EF4-FFF2-40B4-BE49-F238E27FC236}">
                      <a16:creationId xmlns:a16="http://schemas.microsoft.com/office/drawing/2014/main" id="{3F9A4742-AB15-1B48-92A7-8FCD9562F1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859864" y="7022635"/>
                  <a:ext cx="1596241" cy="809100"/>
                </a:xfrm>
                <a:custGeom>
                  <a:avLst/>
                  <a:gdLst>
                    <a:gd name="T0" fmla="*/ 194 w 203"/>
                    <a:gd name="T1" fmla="*/ 37 h 97"/>
                    <a:gd name="T2" fmla="*/ 177 w 203"/>
                    <a:gd name="T3" fmla="*/ 31 h 97"/>
                    <a:gd name="T4" fmla="*/ 163 w 203"/>
                    <a:gd name="T5" fmla="*/ 19 h 97"/>
                    <a:gd name="T6" fmla="*/ 154 w 203"/>
                    <a:gd name="T7" fmla="*/ 7 h 97"/>
                    <a:gd name="T8" fmla="*/ 137 w 203"/>
                    <a:gd name="T9" fmla="*/ 10 h 97"/>
                    <a:gd name="T10" fmla="*/ 129 w 203"/>
                    <a:gd name="T11" fmla="*/ 8 h 97"/>
                    <a:gd name="T12" fmla="*/ 112 w 203"/>
                    <a:gd name="T13" fmla="*/ 2 h 97"/>
                    <a:gd name="T14" fmla="*/ 76 w 203"/>
                    <a:gd name="T15" fmla="*/ 10 h 97"/>
                    <a:gd name="T16" fmla="*/ 75 w 203"/>
                    <a:gd name="T17" fmla="*/ 20 h 97"/>
                    <a:gd name="T18" fmla="*/ 74 w 203"/>
                    <a:gd name="T19" fmla="*/ 31 h 97"/>
                    <a:gd name="T20" fmla="*/ 60 w 203"/>
                    <a:gd name="T21" fmla="*/ 29 h 97"/>
                    <a:gd name="T22" fmla="*/ 48 w 203"/>
                    <a:gd name="T23" fmla="*/ 32 h 97"/>
                    <a:gd name="T24" fmla="*/ 37 w 203"/>
                    <a:gd name="T25" fmla="*/ 27 h 97"/>
                    <a:gd name="T26" fmla="*/ 22 w 203"/>
                    <a:gd name="T27" fmla="*/ 25 h 97"/>
                    <a:gd name="T28" fmla="*/ 13 w 203"/>
                    <a:gd name="T29" fmla="*/ 32 h 97"/>
                    <a:gd name="T30" fmla="*/ 3 w 203"/>
                    <a:gd name="T31" fmla="*/ 38 h 97"/>
                    <a:gd name="T32" fmla="*/ 4 w 203"/>
                    <a:gd name="T33" fmla="*/ 47 h 97"/>
                    <a:gd name="T34" fmla="*/ 14 w 203"/>
                    <a:gd name="T35" fmla="*/ 57 h 97"/>
                    <a:gd name="T36" fmla="*/ 17 w 203"/>
                    <a:gd name="T37" fmla="*/ 57 h 97"/>
                    <a:gd name="T38" fmla="*/ 36 w 203"/>
                    <a:gd name="T39" fmla="*/ 63 h 97"/>
                    <a:gd name="T40" fmla="*/ 33 w 203"/>
                    <a:gd name="T41" fmla="*/ 66 h 97"/>
                    <a:gd name="T42" fmla="*/ 22 w 203"/>
                    <a:gd name="T43" fmla="*/ 72 h 97"/>
                    <a:gd name="T44" fmla="*/ 31 w 203"/>
                    <a:gd name="T45" fmla="*/ 82 h 97"/>
                    <a:gd name="T46" fmla="*/ 48 w 203"/>
                    <a:gd name="T47" fmla="*/ 90 h 97"/>
                    <a:gd name="T48" fmla="*/ 50 w 203"/>
                    <a:gd name="T49" fmla="*/ 68 h 97"/>
                    <a:gd name="T50" fmla="*/ 64 w 203"/>
                    <a:gd name="T51" fmla="*/ 62 h 97"/>
                    <a:gd name="T52" fmla="*/ 72 w 203"/>
                    <a:gd name="T53" fmla="*/ 66 h 97"/>
                    <a:gd name="T54" fmla="*/ 84 w 203"/>
                    <a:gd name="T55" fmla="*/ 76 h 97"/>
                    <a:gd name="T56" fmla="*/ 100 w 203"/>
                    <a:gd name="T57" fmla="*/ 81 h 97"/>
                    <a:gd name="T58" fmla="*/ 107 w 203"/>
                    <a:gd name="T59" fmla="*/ 91 h 97"/>
                    <a:gd name="T60" fmla="*/ 123 w 203"/>
                    <a:gd name="T61" fmla="*/ 85 h 97"/>
                    <a:gd name="T62" fmla="*/ 137 w 203"/>
                    <a:gd name="T63" fmla="*/ 83 h 97"/>
                    <a:gd name="T64" fmla="*/ 153 w 203"/>
                    <a:gd name="T65" fmla="*/ 81 h 97"/>
                    <a:gd name="T66" fmla="*/ 172 w 203"/>
                    <a:gd name="T67" fmla="*/ 76 h 97"/>
                    <a:gd name="T68" fmla="*/ 175 w 203"/>
                    <a:gd name="T69" fmla="*/ 66 h 97"/>
                    <a:gd name="T70" fmla="*/ 182 w 203"/>
                    <a:gd name="T71" fmla="*/ 60 h 97"/>
                    <a:gd name="T72" fmla="*/ 193 w 203"/>
                    <a:gd name="T73" fmla="*/ 56 h 97"/>
                    <a:gd name="T74" fmla="*/ 202 w 203"/>
                    <a:gd name="T75" fmla="*/ 44 h 97"/>
                    <a:gd name="T76" fmla="*/ 201 w 203"/>
                    <a:gd name="T77" fmla="*/ 39 h 97"/>
                    <a:gd name="T78" fmla="*/ 140 w 203"/>
                    <a:gd name="T79" fmla="*/ 65 h 97"/>
                    <a:gd name="T80" fmla="*/ 141 w 203"/>
                    <a:gd name="T81" fmla="*/ 59 h 97"/>
                    <a:gd name="T82" fmla="*/ 148 w 203"/>
                    <a:gd name="T83" fmla="*/ 58 h 97"/>
                    <a:gd name="T84" fmla="*/ 156 w 203"/>
                    <a:gd name="T85" fmla="*/ 58 h 97"/>
                    <a:gd name="T86" fmla="*/ 165 w 203"/>
                    <a:gd name="T87" fmla="*/ 59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03" h="97">
                      <a:moveTo>
                        <a:pt x="201" y="39"/>
                      </a:moveTo>
                      <a:cubicBezTo>
                        <a:pt x="201" y="38"/>
                        <a:pt x="197" y="39"/>
                        <a:pt x="197" y="39"/>
                      </a:cubicBezTo>
                      <a:cubicBezTo>
                        <a:pt x="195" y="39"/>
                        <a:pt x="194" y="38"/>
                        <a:pt x="194" y="37"/>
                      </a:cubicBezTo>
                      <a:cubicBezTo>
                        <a:pt x="193" y="35"/>
                        <a:pt x="191" y="35"/>
                        <a:pt x="191" y="34"/>
                      </a:cubicBezTo>
                      <a:cubicBezTo>
                        <a:pt x="190" y="33"/>
                        <a:pt x="189" y="30"/>
                        <a:pt x="186" y="30"/>
                      </a:cubicBezTo>
                      <a:cubicBezTo>
                        <a:pt x="183" y="30"/>
                        <a:pt x="180" y="33"/>
                        <a:pt x="177" y="31"/>
                      </a:cubicBezTo>
                      <a:cubicBezTo>
                        <a:pt x="176" y="30"/>
                        <a:pt x="175" y="29"/>
                        <a:pt x="174" y="28"/>
                      </a:cubicBezTo>
                      <a:cubicBezTo>
                        <a:pt x="173" y="28"/>
                        <a:pt x="171" y="31"/>
                        <a:pt x="170" y="31"/>
                      </a:cubicBezTo>
                      <a:cubicBezTo>
                        <a:pt x="169" y="32"/>
                        <a:pt x="163" y="21"/>
                        <a:pt x="163" y="19"/>
                      </a:cubicBezTo>
                      <a:cubicBezTo>
                        <a:pt x="161" y="17"/>
                        <a:pt x="160" y="14"/>
                        <a:pt x="157" y="13"/>
                      </a:cubicBezTo>
                      <a:cubicBezTo>
                        <a:pt x="156" y="12"/>
                        <a:pt x="155" y="11"/>
                        <a:pt x="154" y="11"/>
                      </a:cubicBezTo>
                      <a:cubicBezTo>
                        <a:pt x="152" y="10"/>
                        <a:pt x="154" y="8"/>
                        <a:pt x="154" y="7"/>
                      </a:cubicBezTo>
                      <a:cubicBezTo>
                        <a:pt x="154" y="6"/>
                        <a:pt x="147" y="10"/>
                        <a:pt x="146" y="11"/>
                      </a:cubicBezTo>
                      <a:cubicBezTo>
                        <a:pt x="145" y="11"/>
                        <a:pt x="137" y="14"/>
                        <a:pt x="137" y="13"/>
                      </a:cubicBezTo>
                      <a:cubicBezTo>
                        <a:pt x="137" y="11"/>
                        <a:pt x="139" y="10"/>
                        <a:pt x="137" y="10"/>
                      </a:cubicBezTo>
                      <a:cubicBezTo>
                        <a:pt x="136" y="9"/>
                        <a:pt x="135" y="8"/>
                        <a:pt x="134" y="9"/>
                      </a:cubicBezTo>
                      <a:cubicBezTo>
                        <a:pt x="134" y="9"/>
                        <a:pt x="134" y="10"/>
                        <a:pt x="133" y="9"/>
                      </a:cubicBezTo>
                      <a:cubicBezTo>
                        <a:pt x="131" y="8"/>
                        <a:pt x="132" y="7"/>
                        <a:pt x="129" y="8"/>
                      </a:cubicBezTo>
                      <a:cubicBezTo>
                        <a:pt x="126" y="10"/>
                        <a:pt x="126" y="7"/>
                        <a:pt x="126" y="5"/>
                      </a:cubicBezTo>
                      <a:cubicBezTo>
                        <a:pt x="127" y="1"/>
                        <a:pt x="121" y="0"/>
                        <a:pt x="118" y="0"/>
                      </a:cubicBezTo>
                      <a:cubicBezTo>
                        <a:pt x="116" y="0"/>
                        <a:pt x="114" y="1"/>
                        <a:pt x="112" y="2"/>
                      </a:cubicBezTo>
                      <a:cubicBezTo>
                        <a:pt x="110" y="3"/>
                        <a:pt x="108" y="4"/>
                        <a:pt x="105" y="4"/>
                      </a:cubicBezTo>
                      <a:cubicBezTo>
                        <a:pt x="97" y="6"/>
                        <a:pt x="89" y="9"/>
                        <a:pt x="81" y="9"/>
                      </a:cubicBezTo>
                      <a:cubicBezTo>
                        <a:pt x="79" y="9"/>
                        <a:pt x="77" y="9"/>
                        <a:pt x="76" y="10"/>
                      </a:cubicBezTo>
                      <a:cubicBezTo>
                        <a:pt x="75" y="11"/>
                        <a:pt x="77" y="14"/>
                        <a:pt x="79" y="14"/>
                      </a:cubicBezTo>
                      <a:cubicBezTo>
                        <a:pt x="83" y="17"/>
                        <a:pt x="76" y="16"/>
                        <a:pt x="74" y="17"/>
                      </a:cubicBezTo>
                      <a:cubicBezTo>
                        <a:pt x="72" y="18"/>
                        <a:pt x="75" y="19"/>
                        <a:pt x="75" y="20"/>
                      </a:cubicBezTo>
                      <a:cubicBezTo>
                        <a:pt x="75" y="22"/>
                        <a:pt x="71" y="22"/>
                        <a:pt x="71" y="23"/>
                      </a:cubicBezTo>
                      <a:cubicBezTo>
                        <a:pt x="71" y="26"/>
                        <a:pt x="79" y="25"/>
                        <a:pt x="78" y="29"/>
                      </a:cubicBezTo>
                      <a:cubicBezTo>
                        <a:pt x="77" y="30"/>
                        <a:pt x="76" y="31"/>
                        <a:pt x="74" y="31"/>
                      </a:cubicBezTo>
                      <a:cubicBezTo>
                        <a:pt x="73" y="31"/>
                        <a:pt x="70" y="31"/>
                        <a:pt x="69" y="31"/>
                      </a:cubicBezTo>
                      <a:cubicBezTo>
                        <a:pt x="67" y="32"/>
                        <a:pt x="68" y="33"/>
                        <a:pt x="66" y="32"/>
                      </a:cubicBezTo>
                      <a:cubicBezTo>
                        <a:pt x="64" y="31"/>
                        <a:pt x="62" y="29"/>
                        <a:pt x="60" y="29"/>
                      </a:cubicBezTo>
                      <a:cubicBezTo>
                        <a:pt x="59" y="28"/>
                        <a:pt x="57" y="30"/>
                        <a:pt x="56" y="30"/>
                      </a:cubicBezTo>
                      <a:cubicBezTo>
                        <a:pt x="54" y="29"/>
                        <a:pt x="53" y="29"/>
                        <a:pt x="51" y="30"/>
                      </a:cubicBezTo>
                      <a:cubicBezTo>
                        <a:pt x="50" y="31"/>
                        <a:pt x="49" y="33"/>
                        <a:pt x="48" y="32"/>
                      </a:cubicBezTo>
                      <a:cubicBezTo>
                        <a:pt x="47" y="32"/>
                        <a:pt x="44" y="29"/>
                        <a:pt x="43" y="30"/>
                      </a:cubicBezTo>
                      <a:cubicBezTo>
                        <a:pt x="42" y="30"/>
                        <a:pt x="42" y="33"/>
                        <a:pt x="41" y="31"/>
                      </a:cubicBezTo>
                      <a:cubicBezTo>
                        <a:pt x="40" y="29"/>
                        <a:pt x="39" y="28"/>
                        <a:pt x="37" y="27"/>
                      </a:cubicBezTo>
                      <a:cubicBezTo>
                        <a:pt x="35" y="26"/>
                        <a:pt x="33" y="26"/>
                        <a:pt x="32" y="25"/>
                      </a:cubicBezTo>
                      <a:cubicBezTo>
                        <a:pt x="29" y="24"/>
                        <a:pt x="29" y="26"/>
                        <a:pt x="27" y="26"/>
                      </a:cubicBezTo>
                      <a:cubicBezTo>
                        <a:pt x="25" y="27"/>
                        <a:pt x="24" y="24"/>
                        <a:pt x="22" y="25"/>
                      </a:cubicBezTo>
                      <a:cubicBezTo>
                        <a:pt x="21" y="26"/>
                        <a:pt x="21" y="27"/>
                        <a:pt x="20" y="27"/>
                      </a:cubicBezTo>
                      <a:cubicBezTo>
                        <a:pt x="19" y="28"/>
                        <a:pt x="17" y="28"/>
                        <a:pt x="16" y="28"/>
                      </a:cubicBezTo>
                      <a:cubicBezTo>
                        <a:pt x="15" y="29"/>
                        <a:pt x="13" y="31"/>
                        <a:pt x="13" y="32"/>
                      </a:cubicBezTo>
                      <a:cubicBezTo>
                        <a:pt x="12" y="33"/>
                        <a:pt x="14" y="36"/>
                        <a:pt x="12" y="36"/>
                      </a:cubicBezTo>
                      <a:cubicBezTo>
                        <a:pt x="10" y="37"/>
                        <a:pt x="7" y="31"/>
                        <a:pt x="6" y="34"/>
                      </a:cubicBezTo>
                      <a:cubicBezTo>
                        <a:pt x="5" y="36"/>
                        <a:pt x="4" y="36"/>
                        <a:pt x="3" y="38"/>
                      </a:cubicBezTo>
                      <a:cubicBezTo>
                        <a:pt x="2" y="40"/>
                        <a:pt x="6" y="40"/>
                        <a:pt x="4" y="42"/>
                      </a:cubicBezTo>
                      <a:cubicBezTo>
                        <a:pt x="3" y="43"/>
                        <a:pt x="0" y="45"/>
                        <a:pt x="2" y="46"/>
                      </a:cubicBezTo>
                      <a:cubicBezTo>
                        <a:pt x="3" y="46"/>
                        <a:pt x="4" y="47"/>
                        <a:pt x="4" y="47"/>
                      </a:cubicBezTo>
                      <a:cubicBezTo>
                        <a:pt x="5" y="48"/>
                        <a:pt x="4" y="49"/>
                        <a:pt x="5" y="50"/>
                      </a:cubicBezTo>
                      <a:cubicBezTo>
                        <a:pt x="7" y="51"/>
                        <a:pt x="9" y="49"/>
                        <a:pt x="11" y="51"/>
                      </a:cubicBezTo>
                      <a:cubicBezTo>
                        <a:pt x="12" y="52"/>
                        <a:pt x="14" y="55"/>
                        <a:pt x="14" y="57"/>
                      </a:cubicBezTo>
                      <a:cubicBezTo>
                        <a:pt x="13" y="57"/>
                        <a:pt x="10" y="56"/>
                        <a:pt x="13" y="58"/>
                      </a:cubicBezTo>
                      <a:cubicBezTo>
                        <a:pt x="14" y="59"/>
                        <a:pt x="14" y="60"/>
                        <a:pt x="16" y="58"/>
                      </a:cubicBezTo>
                      <a:cubicBezTo>
                        <a:pt x="16" y="57"/>
                        <a:pt x="16" y="57"/>
                        <a:pt x="17" y="57"/>
                      </a:cubicBezTo>
                      <a:cubicBezTo>
                        <a:pt x="22" y="57"/>
                        <a:pt x="24" y="54"/>
                        <a:pt x="29" y="56"/>
                      </a:cubicBezTo>
                      <a:cubicBezTo>
                        <a:pt x="31" y="57"/>
                        <a:pt x="33" y="54"/>
                        <a:pt x="34" y="56"/>
                      </a:cubicBezTo>
                      <a:cubicBezTo>
                        <a:pt x="35" y="57"/>
                        <a:pt x="37" y="61"/>
                        <a:pt x="36" y="63"/>
                      </a:cubicBezTo>
                      <a:cubicBezTo>
                        <a:pt x="35" y="63"/>
                        <a:pt x="33" y="64"/>
                        <a:pt x="35" y="64"/>
                      </a:cubicBezTo>
                      <a:cubicBezTo>
                        <a:pt x="35" y="65"/>
                        <a:pt x="35" y="65"/>
                        <a:pt x="35" y="65"/>
                      </a:cubicBezTo>
                      <a:cubicBezTo>
                        <a:pt x="34" y="66"/>
                        <a:pt x="33" y="66"/>
                        <a:pt x="33" y="66"/>
                      </a:cubicBezTo>
                      <a:cubicBezTo>
                        <a:pt x="30" y="66"/>
                        <a:pt x="22" y="64"/>
                        <a:pt x="24" y="69"/>
                      </a:cubicBezTo>
                      <a:cubicBezTo>
                        <a:pt x="25" y="71"/>
                        <a:pt x="24" y="71"/>
                        <a:pt x="22" y="70"/>
                      </a:cubicBezTo>
                      <a:cubicBezTo>
                        <a:pt x="20" y="69"/>
                        <a:pt x="21" y="71"/>
                        <a:pt x="22" y="72"/>
                      </a:cubicBezTo>
                      <a:cubicBezTo>
                        <a:pt x="24" y="72"/>
                        <a:pt x="24" y="75"/>
                        <a:pt x="25" y="76"/>
                      </a:cubicBezTo>
                      <a:cubicBezTo>
                        <a:pt x="27" y="77"/>
                        <a:pt x="24" y="79"/>
                        <a:pt x="27" y="79"/>
                      </a:cubicBezTo>
                      <a:cubicBezTo>
                        <a:pt x="28" y="79"/>
                        <a:pt x="30" y="81"/>
                        <a:pt x="31" y="82"/>
                      </a:cubicBezTo>
                      <a:cubicBezTo>
                        <a:pt x="34" y="82"/>
                        <a:pt x="31" y="85"/>
                        <a:pt x="31" y="87"/>
                      </a:cubicBezTo>
                      <a:cubicBezTo>
                        <a:pt x="34" y="85"/>
                        <a:pt x="38" y="82"/>
                        <a:pt x="42" y="85"/>
                      </a:cubicBezTo>
                      <a:cubicBezTo>
                        <a:pt x="44" y="87"/>
                        <a:pt x="45" y="90"/>
                        <a:pt x="48" y="90"/>
                      </a:cubicBezTo>
                      <a:cubicBezTo>
                        <a:pt x="50" y="90"/>
                        <a:pt x="49" y="88"/>
                        <a:pt x="49" y="87"/>
                      </a:cubicBezTo>
                      <a:cubicBezTo>
                        <a:pt x="49" y="84"/>
                        <a:pt x="49" y="81"/>
                        <a:pt x="49" y="78"/>
                      </a:cubicBezTo>
                      <a:cubicBezTo>
                        <a:pt x="49" y="76"/>
                        <a:pt x="48" y="68"/>
                        <a:pt x="50" y="68"/>
                      </a:cubicBezTo>
                      <a:cubicBezTo>
                        <a:pt x="52" y="67"/>
                        <a:pt x="55" y="66"/>
                        <a:pt x="57" y="65"/>
                      </a:cubicBezTo>
                      <a:cubicBezTo>
                        <a:pt x="59" y="65"/>
                        <a:pt x="61" y="64"/>
                        <a:pt x="62" y="64"/>
                      </a:cubicBezTo>
                      <a:cubicBezTo>
                        <a:pt x="63" y="63"/>
                        <a:pt x="62" y="61"/>
                        <a:pt x="64" y="62"/>
                      </a:cubicBezTo>
                      <a:cubicBezTo>
                        <a:pt x="65" y="62"/>
                        <a:pt x="68" y="64"/>
                        <a:pt x="68" y="62"/>
                      </a:cubicBezTo>
                      <a:cubicBezTo>
                        <a:pt x="68" y="61"/>
                        <a:pt x="70" y="60"/>
                        <a:pt x="71" y="62"/>
                      </a:cubicBezTo>
                      <a:cubicBezTo>
                        <a:pt x="72" y="63"/>
                        <a:pt x="71" y="64"/>
                        <a:pt x="72" y="66"/>
                      </a:cubicBezTo>
                      <a:cubicBezTo>
                        <a:pt x="72" y="67"/>
                        <a:pt x="73" y="69"/>
                        <a:pt x="72" y="70"/>
                      </a:cubicBezTo>
                      <a:cubicBezTo>
                        <a:pt x="73" y="71"/>
                        <a:pt x="74" y="71"/>
                        <a:pt x="75" y="72"/>
                      </a:cubicBezTo>
                      <a:cubicBezTo>
                        <a:pt x="78" y="75"/>
                        <a:pt x="80" y="77"/>
                        <a:pt x="84" y="76"/>
                      </a:cubicBezTo>
                      <a:cubicBezTo>
                        <a:pt x="86" y="76"/>
                        <a:pt x="88" y="77"/>
                        <a:pt x="90" y="77"/>
                      </a:cubicBezTo>
                      <a:cubicBezTo>
                        <a:pt x="92" y="77"/>
                        <a:pt x="93" y="75"/>
                        <a:pt x="95" y="75"/>
                      </a:cubicBezTo>
                      <a:cubicBezTo>
                        <a:pt x="97" y="76"/>
                        <a:pt x="99" y="79"/>
                        <a:pt x="100" y="81"/>
                      </a:cubicBezTo>
                      <a:cubicBezTo>
                        <a:pt x="101" y="82"/>
                        <a:pt x="100" y="83"/>
                        <a:pt x="100" y="85"/>
                      </a:cubicBezTo>
                      <a:cubicBezTo>
                        <a:pt x="100" y="87"/>
                        <a:pt x="103" y="88"/>
                        <a:pt x="103" y="90"/>
                      </a:cubicBezTo>
                      <a:cubicBezTo>
                        <a:pt x="103" y="91"/>
                        <a:pt x="106" y="91"/>
                        <a:pt x="107" y="91"/>
                      </a:cubicBezTo>
                      <a:cubicBezTo>
                        <a:pt x="109" y="91"/>
                        <a:pt x="109" y="91"/>
                        <a:pt x="110" y="93"/>
                      </a:cubicBezTo>
                      <a:cubicBezTo>
                        <a:pt x="112" y="97"/>
                        <a:pt x="114" y="92"/>
                        <a:pt x="116" y="90"/>
                      </a:cubicBezTo>
                      <a:cubicBezTo>
                        <a:pt x="117" y="87"/>
                        <a:pt x="121" y="87"/>
                        <a:pt x="123" y="85"/>
                      </a:cubicBezTo>
                      <a:cubicBezTo>
                        <a:pt x="125" y="85"/>
                        <a:pt x="125" y="85"/>
                        <a:pt x="126" y="84"/>
                      </a:cubicBezTo>
                      <a:cubicBezTo>
                        <a:pt x="127" y="81"/>
                        <a:pt x="128" y="82"/>
                        <a:pt x="130" y="82"/>
                      </a:cubicBezTo>
                      <a:cubicBezTo>
                        <a:pt x="132" y="82"/>
                        <a:pt x="136" y="85"/>
                        <a:pt x="137" y="83"/>
                      </a:cubicBezTo>
                      <a:cubicBezTo>
                        <a:pt x="137" y="81"/>
                        <a:pt x="137" y="80"/>
                        <a:pt x="139" y="79"/>
                      </a:cubicBezTo>
                      <a:cubicBezTo>
                        <a:pt x="141" y="78"/>
                        <a:pt x="143" y="80"/>
                        <a:pt x="145" y="80"/>
                      </a:cubicBezTo>
                      <a:cubicBezTo>
                        <a:pt x="147" y="81"/>
                        <a:pt x="151" y="81"/>
                        <a:pt x="153" y="81"/>
                      </a:cubicBezTo>
                      <a:cubicBezTo>
                        <a:pt x="159" y="81"/>
                        <a:pt x="164" y="83"/>
                        <a:pt x="170" y="84"/>
                      </a:cubicBezTo>
                      <a:cubicBezTo>
                        <a:pt x="169" y="82"/>
                        <a:pt x="171" y="81"/>
                        <a:pt x="173" y="79"/>
                      </a:cubicBezTo>
                      <a:cubicBezTo>
                        <a:pt x="174" y="78"/>
                        <a:pt x="173" y="78"/>
                        <a:pt x="172" y="76"/>
                      </a:cubicBezTo>
                      <a:cubicBezTo>
                        <a:pt x="171" y="75"/>
                        <a:pt x="171" y="73"/>
                        <a:pt x="171" y="71"/>
                      </a:cubicBezTo>
                      <a:cubicBezTo>
                        <a:pt x="170" y="71"/>
                        <a:pt x="170" y="67"/>
                        <a:pt x="169" y="68"/>
                      </a:cubicBezTo>
                      <a:cubicBezTo>
                        <a:pt x="170" y="67"/>
                        <a:pt x="173" y="67"/>
                        <a:pt x="175" y="66"/>
                      </a:cubicBezTo>
                      <a:cubicBezTo>
                        <a:pt x="178" y="66"/>
                        <a:pt x="180" y="68"/>
                        <a:pt x="182" y="66"/>
                      </a:cubicBezTo>
                      <a:cubicBezTo>
                        <a:pt x="183" y="66"/>
                        <a:pt x="181" y="65"/>
                        <a:pt x="181" y="64"/>
                      </a:cubicBezTo>
                      <a:cubicBezTo>
                        <a:pt x="180" y="63"/>
                        <a:pt x="181" y="61"/>
                        <a:pt x="182" y="60"/>
                      </a:cubicBezTo>
                      <a:cubicBezTo>
                        <a:pt x="183" y="59"/>
                        <a:pt x="184" y="53"/>
                        <a:pt x="185" y="54"/>
                      </a:cubicBezTo>
                      <a:cubicBezTo>
                        <a:pt x="187" y="55"/>
                        <a:pt x="188" y="56"/>
                        <a:pt x="190" y="56"/>
                      </a:cubicBezTo>
                      <a:cubicBezTo>
                        <a:pt x="191" y="55"/>
                        <a:pt x="192" y="57"/>
                        <a:pt x="193" y="56"/>
                      </a:cubicBezTo>
                      <a:cubicBezTo>
                        <a:pt x="194" y="56"/>
                        <a:pt x="196" y="55"/>
                        <a:pt x="197" y="54"/>
                      </a:cubicBezTo>
                      <a:cubicBezTo>
                        <a:pt x="198" y="53"/>
                        <a:pt x="196" y="51"/>
                        <a:pt x="196" y="49"/>
                      </a:cubicBezTo>
                      <a:cubicBezTo>
                        <a:pt x="197" y="46"/>
                        <a:pt x="200" y="47"/>
                        <a:pt x="202" y="44"/>
                      </a:cubicBezTo>
                      <a:cubicBezTo>
                        <a:pt x="202" y="43"/>
                        <a:pt x="202" y="43"/>
                        <a:pt x="203" y="42"/>
                      </a:cubicBezTo>
                      <a:cubicBezTo>
                        <a:pt x="203" y="41"/>
                        <a:pt x="202" y="40"/>
                        <a:pt x="201" y="39"/>
                      </a:cubicBezTo>
                      <a:cubicBezTo>
                        <a:pt x="201" y="38"/>
                        <a:pt x="202" y="39"/>
                        <a:pt x="201" y="39"/>
                      </a:cubicBezTo>
                      <a:close/>
                      <a:moveTo>
                        <a:pt x="148" y="58"/>
                      </a:moveTo>
                      <a:cubicBezTo>
                        <a:pt x="146" y="58"/>
                        <a:pt x="143" y="61"/>
                        <a:pt x="142" y="62"/>
                      </a:cubicBezTo>
                      <a:cubicBezTo>
                        <a:pt x="141" y="62"/>
                        <a:pt x="140" y="64"/>
                        <a:pt x="140" y="65"/>
                      </a:cubicBezTo>
                      <a:cubicBezTo>
                        <a:pt x="140" y="66"/>
                        <a:pt x="141" y="67"/>
                        <a:pt x="141" y="67"/>
                      </a:cubicBezTo>
                      <a:cubicBezTo>
                        <a:pt x="140" y="68"/>
                        <a:pt x="138" y="64"/>
                        <a:pt x="138" y="63"/>
                      </a:cubicBezTo>
                      <a:cubicBezTo>
                        <a:pt x="138" y="61"/>
                        <a:pt x="139" y="60"/>
                        <a:pt x="141" y="59"/>
                      </a:cubicBezTo>
                      <a:cubicBezTo>
                        <a:pt x="143" y="58"/>
                        <a:pt x="145" y="57"/>
                        <a:pt x="147" y="57"/>
                      </a:cubicBezTo>
                      <a:cubicBezTo>
                        <a:pt x="147" y="57"/>
                        <a:pt x="152" y="58"/>
                        <a:pt x="152" y="58"/>
                      </a:cubicBezTo>
                      <a:cubicBezTo>
                        <a:pt x="151" y="59"/>
                        <a:pt x="148" y="58"/>
                        <a:pt x="148" y="58"/>
                      </a:cubicBezTo>
                      <a:cubicBezTo>
                        <a:pt x="146" y="58"/>
                        <a:pt x="149" y="58"/>
                        <a:pt x="148" y="58"/>
                      </a:cubicBezTo>
                      <a:close/>
                      <a:moveTo>
                        <a:pt x="165" y="59"/>
                      </a:moveTo>
                      <a:cubicBezTo>
                        <a:pt x="164" y="61"/>
                        <a:pt x="157" y="60"/>
                        <a:pt x="156" y="58"/>
                      </a:cubicBezTo>
                      <a:cubicBezTo>
                        <a:pt x="156" y="58"/>
                        <a:pt x="160" y="58"/>
                        <a:pt x="160" y="58"/>
                      </a:cubicBezTo>
                      <a:cubicBezTo>
                        <a:pt x="162" y="58"/>
                        <a:pt x="163" y="58"/>
                        <a:pt x="165" y="57"/>
                      </a:cubicBezTo>
                      <a:cubicBezTo>
                        <a:pt x="165" y="57"/>
                        <a:pt x="165" y="59"/>
                        <a:pt x="165" y="59"/>
                      </a:cubicBezTo>
                      <a:cubicBezTo>
                        <a:pt x="164" y="60"/>
                        <a:pt x="165" y="58"/>
                        <a:pt x="165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01">
                  <a:extLst>
                    <a:ext uri="{FF2B5EF4-FFF2-40B4-BE49-F238E27FC236}">
                      <a16:creationId xmlns:a16="http://schemas.microsoft.com/office/drawing/2014/main" id="{329CD2F0-A290-424A-B87F-ACBE3F9ED2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23712" y="8030456"/>
                  <a:ext cx="1102612" cy="1243456"/>
                </a:xfrm>
                <a:custGeom>
                  <a:avLst/>
                  <a:gdLst>
                    <a:gd name="T0" fmla="*/ 121 w 140"/>
                    <a:gd name="T1" fmla="*/ 66 h 149"/>
                    <a:gd name="T2" fmla="*/ 129 w 140"/>
                    <a:gd name="T3" fmla="*/ 54 h 149"/>
                    <a:gd name="T4" fmla="*/ 137 w 140"/>
                    <a:gd name="T5" fmla="*/ 46 h 149"/>
                    <a:gd name="T6" fmla="*/ 135 w 140"/>
                    <a:gd name="T7" fmla="*/ 41 h 149"/>
                    <a:gd name="T8" fmla="*/ 127 w 140"/>
                    <a:gd name="T9" fmla="*/ 37 h 149"/>
                    <a:gd name="T10" fmla="*/ 119 w 140"/>
                    <a:gd name="T11" fmla="*/ 43 h 149"/>
                    <a:gd name="T12" fmla="*/ 106 w 140"/>
                    <a:gd name="T13" fmla="*/ 51 h 149"/>
                    <a:gd name="T14" fmla="*/ 100 w 140"/>
                    <a:gd name="T15" fmla="*/ 45 h 149"/>
                    <a:gd name="T16" fmla="*/ 92 w 140"/>
                    <a:gd name="T17" fmla="*/ 52 h 149"/>
                    <a:gd name="T18" fmla="*/ 77 w 140"/>
                    <a:gd name="T19" fmla="*/ 47 h 149"/>
                    <a:gd name="T20" fmla="*/ 62 w 140"/>
                    <a:gd name="T21" fmla="*/ 41 h 149"/>
                    <a:gd name="T22" fmla="*/ 63 w 140"/>
                    <a:gd name="T23" fmla="*/ 32 h 149"/>
                    <a:gd name="T24" fmla="*/ 52 w 140"/>
                    <a:gd name="T25" fmla="*/ 22 h 149"/>
                    <a:gd name="T26" fmla="*/ 55 w 140"/>
                    <a:gd name="T27" fmla="*/ 12 h 149"/>
                    <a:gd name="T28" fmla="*/ 50 w 140"/>
                    <a:gd name="T29" fmla="*/ 2 h 149"/>
                    <a:gd name="T30" fmla="*/ 40 w 140"/>
                    <a:gd name="T31" fmla="*/ 8 h 149"/>
                    <a:gd name="T32" fmla="*/ 30 w 140"/>
                    <a:gd name="T33" fmla="*/ 12 h 149"/>
                    <a:gd name="T34" fmla="*/ 33 w 140"/>
                    <a:gd name="T35" fmla="*/ 22 h 149"/>
                    <a:gd name="T36" fmla="*/ 29 w 140"/>
                    <a:gd name="T37" fmla="*/ 33 h 149"/>
                    <a:gd name="T38" fmla="*/ 19 w 140"/>
                    <a:gd name="T39" fmla="*/ 44 h 149"/>
                    <a:gd name="T40" fmla="*/ 7 w 140"/>
                    <a:gd name="T41" fmla="*/ 50 h 149"/>
                    <a:gd name="T42" fmla="*/ 14 w 140"/>
                    <a:gd name="T43" fmla="*/ 64 h 149"/>
                    <a:gd name="T44" fmla="*/ 5 w 140"/>
                    <a:gd name="T45" fmla="*/ 64 h 149"/>
                    <a:gd name="T46" fmla="*/ 11 w 140"/>
                    <a:gd name="T47" fmla="*/ 72 h 149"/>
                    <a:gd name="T48" fmla="*/ 11 w 140"/>
                    <a:gd name="T49" fmla="*/ 82 h 149"/>
                    <a:gd name="T50" fmla="*/ 19 w 140"/>
                    <a:gd name="T51" fmla="*/ 78 h 149"/>
                    <a:gd name="T52" fmla="*/ 23 w 140"/>
                    <a:gd name="T53" fmla="*/ 75 h 149"/>
                    <a:gd name="T54" fmla="*/ 22 w 140"/>
                    <a:gd name="T55" fmla="*/ 78 h 149"/>
                    <a:gd name="T56" fmla="*/ 24 w 140"/>
                    <a:gd name="T57" fmla="*/ 82 h 149"/>
                    <a:gd name="T58" fmla="*/ 24 w 140"/>
                    <a:gd name="T59" fmla="*/ 95 h 149"/>
                    <a:gd name="T60" fmla="*/ 26 w 140"/>
                    <a:gd name="T61" fmla="*/ 107 h 149"/>
                    <a:gd name="T62" fmla="*/ 39 w 140"/>
                    <a:gd name="T63" fmla="*/ 134 h 149"/>
                    <a:gd name="T64" fmla="*/ 50 w 140"/>
                    <a:gd name="T65" fmla="*/ 143 h 149"/>
                    <a:gd name="T66" fmla="*/ 57 w 140"/>
                    <a:gd name="T67" fmla="*/ 132 h 149"/>
                    <a:gd name="T68" fmla="*/ 65 w 140"/>
                    <a:gd name="T69" fmla="*/ 107 h 149"/>
                    <a:gd name="T70" fmla="*/ 81 w 140"/>
                    <a:gd name="T71" fmla="*/ 93 h 149"/>
                    <a:gd name="T72" fmla="*/ 91 w 140"/>
                    <a:gd name="T73" fmla="*/ 84 h 149"/>
                    <a:gd name="T74" fmla="*/ 98 w 140"/>
                    <a:gd name="T75" fmla="*/ 74 h 149"/>
                    <a:gd name="T76" fmla="*/ 101 w 140"/>
                    <a:gd name="T77" fmla="*/ 78 h 149"/>
                    <a:gd name="T78" fmla="*/ 100 w 140"/>
                    <a:gd name="T79" fmla="*/ 58 h 149"/>
                    <a:gd name="T80" fmla="*/ 104 w 140"/>
                    <a:gd name="T81" fmla="*/ 57 h 149"/>
                    <a:gd name="T82" fmla="*/ 114 w 140"/>
                    <a:gd name="T83" fmla="*/ 60 h 149"/>
                    <a:gd name="T84" fmla="*/ 115 w 140"/>
                    <a:gd name="T85" fmla="*/ 68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40" h="149">
                      <a:moveTo>
                        <a:pt x="117" y="76"/>
                      </a:moveTo>
                      <a:cubicBezTo>
                        <a:pt x="121" y="77"/>
                        <a:pt x="119" y="73"/>
                        <a:pt x="120" y="71"/>
                      </a:cubicBezTo>
                      <a:cubicBezTo>
                        <a:pt x="120" y="69"/>
                        <a:pt x="121" y="67"/>
                        <a:pt x="121" y="66"/>
                      </a:cubicBezTo>
                      <a:cubicBezTo>
                        <a:pt x="122" y="65"/>
                        <a:pt x="124" y="67"/>
                        <a:pt x="125" y="65"/>
                      </a:cubicBezTo>
                      <a:cubicBezTo>
                        <a:pt x="126" y="63"/>
                        <a:pt x="126" y="61"/>
                        <a:pt x="126" y="59"/>
                      </a:cubicBezTo>
                      <a:cubicBezTo>
                        <a:pt x="127" y="57"/>
                        <a:pt x="129" y="56"/>
                        <a:pt x="129" y="54"/>
                      </a:cubicBezTo>
                      <a:cubicBezTo>
                        <a:pt x="129" y="52"/>
                        <a:pt x="132" y="50"/>
                        <a:pt x="133" y="49"/>
                      </a:cubicBezTo>
                      <a:cubicBezTo>
                        <a:pt x="136" y="46"/>
                        <a:pt x="135" y="49"/>
                        <a:pt x="137" y="50"/>
                      </a:cubicBezTo>
                      <a:cubicBezTo>
                        <a:pt x="137" y="50"/>
                        <a:pt x="137" y="46"/>
                        <a:pt x="137" y="46"/>
                      </a:cubicBezTo>
                      <a:cubicBezTo>
                        <a:pt x="137" y="45"/>
                        <a:pt x="140" y="45"/>
                        <a:pt x="138" y="43"/>
                      </a:cubicBezTo>
                      <a:cubicBezTo>
                        <a:pt x="137" y="43"/>
                        <a:pt x="135" y="43"/>
                        <a:pt x="134" y="43"/>
                      </a:cubicBezTo>
                      <a:cubicBezTo>
                        <a:pt x="134" y="42"/>
                        <a:pt x="135" y="41"/>
                        <a:pt x="135" y="41"/>
                      </a:cubicBezTo>
                      <a:cubicBezTo>
                        <a:pt x="136" y="40"/>
                        <a:pt x="135" y="39"/>
                        <a:pt x="134" y="38"/>
                      </a:cubicBezTo>
                      <a:cubicBezTo>
                        <a:pt x="133" y="37"/>
                        <a:pt x="133" y="37"/>
                        <a:pt x="132" y="38"/>
                      </a:cubicBezTo>
                      <a:cubicBezTo>
                        <a:pt x="130" y="39"/>
                        <a:pt x="129" y="38"/>
                        <a:pt x="127" y="37"/>
                      </a:cubicBezTo>
                      <a:cubicBezTo>
                        <a:pt x="126" y="37"/>
                        <a:pt x="124" y="39"/>
                        <a:pt x="124" y="40"/>
                      </a:cubicBezTo>
                      <a:cubicBezTo>
                        <a:pt x="123" y="41"/>
                        <a:pt x="122" y="40"/>
                        <a:pt x="121" y="41"/>
                      </a:cubicBezTo>
                      <a:cubicBezTo>
                        <a:pt x="120" y="41"/>
                        <a:pt x="119" y="42"/>
                        <a:pt x="119" y="43"/>
                      </a:cubicBezTo>
                      <a:cubicBezTo>
                        <a:pt x="117" y="45"/>
                        <a:pt x="116" y="46"/>
                        <a:pt x="114" y="45"/>
                      </a:cubicBezTo>
                      <a:cubicBezTo>
                        <a:pt x="113" y="46"/>
                        <a:pt x="114" y="48"/>
                        <a:pt x="115" y="49"/>
                      </a:cubicBezTo>
                      <a:cubicBezTo>
                        <a:pt x="117" y="53"/>
                        <a:pt x="108" y="50"/>
                        <a:pt x="106" y="51"/>
                      </a:cubicBezTo>
                      <a:cubicBezTo>
                        <a:pt x="105" y="52"/>
                        <a:pt x="102" y="51"/>
                        <a:pt x="101" y="50"/>
                      </a:cubicBezTo>
                      <a:cubicBezTo>
                        <a:pt x="100" y="49"/>
                        <a:pt x="101" y="47"/>
                        <a:pt x="101" y="47"/>
                      </a:cubicBezTo>
                      <a:cubicBezTo>
                        <a:pt x="101" y="47"/>
                        <a:pt x="101" y="44"/>
                        <a:pt x="100" y="45"/>
                      </a:cubicBezTo>
                      <a:cubicBezTo>
                        <a:pt x="98" y="45"/>
                        <a:pt x="96" y="45"/>
                        <a:pt x="96" y="48"/>
                      </a:cubicBezTo>
                      <a:cubicBezTo>
                        <a:pt x="97" y="49"/>
                        <a:pt x="98" y="52"/>
                        <a:pt x="97" y="52"/>
                      </a:cubicBezTo>
                      <a:cubicBezTo>
                        <a:pt x="95" y="52"/>
                        <a:pt x="94" y="54"/>
                        <a:pt x="92" y="52"/>
                      </a:cubicBezTo>
                      <a:cubicBezTo>
                        <a:pt x="91" y="50"/>
                        <a:pt x="90" y="53"/>
                        <a:pt x="89" y="52"/>
                      </a:cubicBezTo>
                      <a:cubicBezTo>
                        <a:pt x="86" y="51"/>
                        <a:pt x="85" y="51"/>
                        <a:pt x="82" y="50"/>
                      </a:cubicBezTo>
                      <a:cubicBezTo>
                        <a:pt x="80" y="49"/>
                        <a:pt x="79" y="47"/>
                        <a:pt x="77" y="47"/>
                      </a:cubicBezTo>
                      <a:cubicBezTo>
                        <a:pt x="74" y="48"/>
                        <a:pt x="74" y="47"/>
                        <a:pt x="72" y="46"/>
                      </a:cubicBezTo>
                      <a:cubicBezTo>
                        <a:pt x="70" y="45"/>
                        <a:pt x="68" y="46"/>
                        <a:pt x="67" y="45"/>
                      </a:cubicBezTo>
                      <a:cubicBezTo>
                        <a:pt x="65" y="43"/>
                        <a:pt x="63" y="42"/>
                        <a:pt x="62" y="41"/>
                      </a:cubicBezTo>
                      <a:cubicBezTo>
                        <a:pt x="60" y="40"/>
                        <a:pt x="59" y="40"/>
                        <a:pt x="60" y="38"/>
                      </a:cubicBezTo>
                      <a:cubicBezTo>
                        <a:pt x="61" y="37"/>
                        <a:pt x="60" y="35"/>
                        <a:pt x="62" y="34"/>
                      </a:cubicBezTo>
                      <a:cubicBezTo>
                        <a:pt x="64" y="33"/>
                        <a:pt x="65" y="34"/>
                        <a:pt x="63" y="32"/>
                      </a:cubicBezTo>
                      <a:cubicBezTo>
                        <a:pt x="61" y="31"/>
                        <a:pt x="59" y="29"/>
                        <a:pt x="57" y="28"/>
                      </a:cubicBezTo>
                      <a:cubicBezTo>
                        <a:pt x="56" y="28"/>
                        <a:pt x="55" y="26"/>
                        <a:pt x="53" y="26"/>
                      </a:cubicBezTo>
                      <a:cubicBezTo>
                        <a:pt x="53" y="26"/>
                        <a:pt x="53" y="23"/>
                        <a:pt x="52" y="22"/>
                      </a:cubicBezTo>
                      <a:cubicBezTo>
                        <a:pt x="47" y="17"/>
                        <a:pt x="57" y="23"/>
                        <a:pt x="57" y="19"/>
                      </a:cubicBezTo>
                      <a:cubicBezTo>
                        <a:pt x="57" y="17"/>
                        <a:pt x="56" y="17"/>
                        <a:pt x="54" y="15"/>
                      </a:cubicBezTo>
                      <a:cubicBezTo>
                        <a:pt x="53" y="14"/>
                        <a:pt x="53" y="13"/>
                        <a:pt x="55" y="12"/>
                      </a:cubicBezTo>
                      <a:cubicBezTo>
                        <a:pt x="57" y="12"/>
                        <a:pt x="56" y="9"/>
                        <a:pt x="58" y="8"/>
                      </a:cubicBezTo>
                      <a:cubicBezTo>
                        <a:pt x="59" y="7"/>
                        <a:pt x="61" y="6"/>
                        <a:pt x="60" y="4"/>
                      </a:cubicBezTo>
                      <a:cubicBezTo>
                        <a:pt x="58" y="1"/>
                        <a:pt x="53" y="0"/>
                        <a:pt x="50" y="2"/>
                      </a:cubicBezTo>
                      <a:cubicBezTo>
                        <a:pt x="49" y="3"/>
                        <a:pt x="49" y="3"/>
                        <a:pt x="47" y="4"/>
                      </a:cubicBezTo>
                      <a:cubicBezTo>
                        <a:pt x="46" y="4"/>
                        <a:pt x="46" y="6"/>
                        <a:pt x="45" y="7"/>
                      </a:cubicBezTo>
                      <a:cubicBezTo>
                        <a:pt x="43" y="8"/>
                        <a:pt x="41" y="7"/>
                        <a:pt x="40" y="8"/>
                      </a:cubicBezTo>
                      <a:cubicBezTo>
                        <a:pt x="39" y="9"/>
                        <a:pt x="37" y="9"/>
                        <a:pt x="35" y="8"/>
                      </a:cubicBezTo>
                      <a:cubicBezTo>
                        <a:pt x="33" y="8"/>
                        <a:pt x="32" y="7"/>
                        <a:pt x="30" y="8"/>
                      </a:cubicBezTo>
                      <a:cubicBezTo>
                        <a:pt x="28" y="8"/>
                        <a:pt x="29" y="11"/>
                        <a:pt x="30" y="12"/>
                      </a:cubicBezTo>
                      <a:cubicBezTo>
                        <a:pt x="30" y="14"/>
                        <a:pt x="30" y="16"/>
                        <a:pt x="30" y="17"/>
                      </a:cubicBezTo>
                      <a:cubicBezTo>
                        <a:pt x="31" y="19"/>
                        <a:pt x="33" y="19"/>
                        <a:pt x="35" y="20"/>
                      </a:cubicBezTo>
                      <a:cubicBezTo>
                        <a:pt x="36" y="22"/>
                        <a:pt x="34" y="22"/>
                        <a:pt x="33" y="22"/>
                      </a:cubicBezTo>
                      <a:cubicBezTo>
                        <a:pt x="32" y="24"/>
                        <a:pt x="33" y="26"/>
                        <a:pt x="33" y="28"/>
                      </a:cubicBezTo>
                      <a:cubicBezTo>
                        <a:pt x="33" y="29"/>
                        <a:pt x="31" y="29"/>
                        <a:pt x="31" y="29"/>
                      </a:cubicBezTo>
                      <a:cubicBezTo>
                        <a:pt x="29" y="30"/>
                        <a:pt x="31" y="33"/>
                        <a:pt x="29" y="33"/>
                      </a:cubicBezTo>
                      <a:cubicBezTo>
                        <a:pt x="27" y="34"/>
                        <a:pt x="26" y="35"/>
                        <a:pt x="26" y="36"/>
                      </a:cubicBezTo>
                      <a:cubicBezTo>
                        <a:pt x="25" y="38"/>
                        <a:pt x="24" y="38"/>
                        <a:pt x="22" y="39"/>
                      </a:cubicBezTo>
                      <a:cubicBezTo>
                        <a:pt x="20" y="40"/>
                        <a:pt x="20" y="43"/>
                        <a:pt x="19" y="44"/>
                      </a:cubicBezTo>
                      <a:cubicBezTo>
                        <a:pt x="18" y="46"/>
                        <a:pt x="16" y="45"/>
                        <a:pt x="15" y="47"/>
                      </a:cubicBezTo>
                      <a:cubicBezTo>
                        <a:pt x="13" y="48"/>
                        <a:pt x="12" y="44"/>
                        <a:pt x="11" y="46"/>
                      </a:cubicBezTo>
                      <a:cubicBezTo>
                        <a:pt x="10" y="47"/>
                        <a:pt x="6" y="49"/>
                        <a:pt x="7" y="50"/>
                      </a:cubicBezTo>
                      <a:cubicBezTo>
                        <a:pt x="7" y="52"/>
                        <a:pt x="10" y="52"/>
                        <a:pt x="10" y="54"/>
                      </a:cubicBezTo>
                      <a:cubicBezTo>
                        <a:pt x="9" y="57"/>
                        <a:pt x="11" y="57"/>
                        <a:pt x="13" y="58"/>
                      </a:cubicBezTo>
                      <a:cubicBezTo>
                        <a:pt x="13" y="60"/>
                        <a:pt x="14" y="62"/>
                        <a:pt x="14" y="64"/>
                      </a:cubicBezTo>
                      <a:cubicBezTo>
                        <a:pt x="14" y="64"/>
                        <a:pt x="11" y="64"/>
                        <a:pt x="10" y="64"/>
                      </a:cubicBezTo>
                      <a:cubicBezTo>
                        <a:pt x="9" y="64"/>
                        <a:pt x="8" y="65"/>
                        <a:pt x="7" y="65"/>
                      </a:cubicBezTo>
                      <a:cubicBezTo>
                        <a:pt x="7" y="65"/>
                        <a:pt x="6" y="64"/>
                        <a:pt x="5" y="64"/>
                      </a:cubicBezTo>
                      <a:cubicBezTo>
                        <a:pt x="4" y="64"/>
                        <a:pt x="0" y="66"/>
                        <a:pt x="0" y="67"/>
                      </a:cubicBezTo>
                      <a:cubicBezTo>
                        <a:pt x="2" y="69"/>
                        <a:pt x="3" y="70"/>
                        <a:pt x="5" y="72"/>
                      </a:cubicBezTo>
                      <a:cubicBezTo>
                        <a:pt x="5" y="72"/>
                        <a:pt x="11" y="72"/>
                        <a:pt x="11" y="72"/>
                      </a:cubicBezTo>
                      <a:cubicBezTo>
                        <a:pt x="11" y="73"/>
                        <a:pt x="9" y="74"/>
                        <a:pt x="8" y="74"/>
                      </a:cubicBezTo>
                      <a:cubicBezTo>
                        <a:pt x="7" y="75"/>
                        <a:pt x="4" y="73"/>
                        <a:pt x="4" y="75"/>
                      </a:cubicBezTo>
                      <a:cubicBezTo>
                        <a:pt x="4" y="77"/>
                        <a:pt x="9" y="80"/>
                        <a:pt x="11" y="82"/>
                      </a:cubicBezTo>
                      <a:cubicBezTo>
                        <a:pt x="12" y="83"/>
                        <a:pt x="13" y="83"/>
                        <a:pt x="15" y="83"/>
                      </a:cubicBezTo>
                      <a:cubicBezTo>
                        <a:pt x="17" y="82"/>
                        <a:pt x="20" y="81"/>
                        <a:pt x="21" y="79"/>
                      </a:cubicBezTo>
                      <a:cubicBezTo>
                        <a:pt x="21" y="79"/>
                        <a:pt x="20" y="78"/>
                        <a:pt x="19" y="78"/>
                      </a:cubicBezTo>
                      <a:cubicBezTo>
                        <a:pt x="19" y="77"/>
                        <a:pt x="20" y="77"/>
                        <a:pt x="20" y="77"/>
                      </a:cubicBezTo>
                      <a:cubicBezTo>
                        <a:pt x="21" y="76"/>
                        <a:pt x="20" y="75"/>
                        <a:pt x="21" y="75"/>
                      </a:cubicBezTo>
                      <a:cubicBezTo>
                        <a:pt x="21" y="75"/>
                        <a:pt x="23" y="75"/>
                        <a:pt x="23" y="75"/>
                      </a:cubicBezTo>
                      <a:cubicBezTo>
                        <a:pt x="23" y="76"/>
                        <a:pt x="21" y="76"/>
                        <a:pt x="22" y="77"/>
                      </a:cubicBezTo>
                      <a:cubicBezTo>
                        <a:pt x="22" y="77"/>
                        <a:pt x="23" y="77"/>
                        <a:pt x="23" y="77"/>
                      </a:cubicBezTo>
                      <a:cubicBezTo>
                        <a:pt x="23" y="78"/>
                        <a:pt x="22" y="78"/>
                        <a:pt x="22" y="78"/>
                      </a:cubicBezTo>
                      <a:cubicBezTo>
                        <a:pt x="21" y="78"/>
                        <a:pt x="23" y="78"/>
                        <a:pt x="23" y="78"/>
                      </a:cubicBezTo>
                      <a:cubicBezTo>
                        <a:pt x="23" y="79"/>
                        <a:pt x="22" y="79"/>
                        <a:pt x="22" y="80"/>
                      </a:cubicBezTo>
                      <a:cubicBezTo>
                        <a:pt x="21" y="80"/>
                        <a:pt x="23" y="81"/>
                        <a:pt x="24" y="82"/>
                      </a:cubicBezTo>
                      <a:cubicBezTo>
                        <a:pt x="25" y="83"/>
                        <a:pt x="23" y="85"/>
                        <a:pt x="22" y="87"/>
                      </a:cubicBezTo>
                      <a:cubicBezTo>
                        <a:pt x="22" y="88"/>
                        <a:pt x="23" y="89"/>
                        <a:pt x="24" y="90"/>
                      </a:cubicBezTo>
                      <a:cubicBezTo>
                        <a:pt x="24" y="92"/>
                        <a:pt x="24" y="93"/>
                        <a:pt x="24" y="95"/>
                      </a:cubicBezTo>
                      <a:cubicBezTo>
                        <a:pt x="24" y="97"/>
                        <a:pt x="23" y="100"/>
                        <a:pt x="23" y="101"/>
                      </a:cubicBezTo>
                      <a:cubicBezTo>
                        <a:pt x="23" y="101"/>
                        <a:pt x="24" y="99"/>
                        <a:pt x="24" y="99"/>
                      </a:cubicBezTo>
                      <a:cubicBezTo>
                        <a:pt x="25" y="100"/>
                        <a:pt x="26" y="106"/>
                        <a:pt x="26" y="107"/>
                      </a:cubicBezTo>
                      <a:cubicBezTo>
                        <a:pt x="27" y="109"/>
                        <a:pt x="29" y="112"/>
                        <a:pt x="30" y="115"/>
                      </a:cubicBezTo>
                      <a:cubicBezTo>
                        <a:pt x="31" y="118"/>
                        <a:pt x="31" y="121"/>
                        <a:pt x="32" y="124"/>
                      </a:cubicBezTo>
                      <a:cubicBezTo>
                        <a:pt x="34" y="128"/>
                        <a:pt x="37" y="131"/>
                        <a:pt x="39" y="134"/>
                      </a:cubicBezTo>
                      <a:cubicBezTo>
                        <a:pt x="40" y="137"/>
                        <a:pt x="40" y="140"/>
                        <a:pt x="41" y="143"/>
                      </a:cubicBezTo>
                      <a:cubicBezTo>
                        <a:pt x="43" y="146"/>
                        <a:pt x="45" y="149"/>
                        <a:pt x="48" y="146"/>
                      </a:cubicBezTo>
                      <a:cubicBezTo>
                        <a:pt x="50" y="145"/>
                        <a:pt x="50" y="144"/>
                        <a:pt x="50" y="143"/>
                      </a:cubicBezTo>
                      <a:cubicBezTo>
                        <a:pt x="50" y="141"/>
                        <a:pt x="52" y="140"/>
                        <a:pt x="53" y="139"/>
                      </a:cubicBezTo>
                      <a:cubicBezTo>
                        <a:pt x="54" y="138"/>
                        <a:pt x="56" y="138"/>
                        <a:pt x="57" y="137"/>
                      </a:cubicBezTo>
                      <a:cubicBezTo>
                        <a:pt x="58" y="136"/>
                        <a:pt x="57" y="133"/>
                        <a:pt x="57" y="132"/>
                      </a:cubicBezTo>
                      <a:cubicBezTo>
                        <a:pt x="56" y="128"/>
                        <a:pt x="61" y="125"/>
                        <a:pt x="60" y="122"/>
                      </a:cubicBezTo>
                      <a:cubicBezTo>
                        <a:pt x="59" y="119"/>
                        <a:pt x="58" y="116"/>
                        <a:pt x="58" y="113"/>
                      </a:cubicBezTo>
                      <a:cubicBezTo>
                        <a:pt x="58" y="109"/>
                        <a:pt x="62" y="108"/>
                        <a:pt x="65" y="107"/>
                      </a:cubicBezTo>
                      <a:cubicBezTo>
                        <a:pt x="66" y="106"/>
                        <a:pt x="69" y="106"/>
                        <a:pt x="69" y="105"/>
                      </a:cubicBezTo>
                      <a:cubicBezTo>
                        <a:pt x="70" y="103"/>
                        <a:pt x="71" y="102"/>
                        <a:pt x="72" y="101"/>
                      </a:cubicBezTo>
                      <a:cubicBezTo>
                        <a:pt x="75" y="98"/>
                        <a:pt x="78" y="95"/>
                        <a:pt x="81" y="93"/>
                      </a:cubicBezTo>
                      <a:cubicBezTo>
                        <a:pt x="82" y="92"/>
                        <a:pt x="83" y="90"/>
                        <a:pt x="84" y="89"/>
                      </a:cubicBezTo>
                      <a:cubicBezTo>
                        <a:pt x="85" y="88"/>
                        <a:pt x="87" y="88"/>
                        <a:pt x="88" y="87"/>
                      </a:cubicBezTo>
                      <a:cubicBezTo>
                        <a:pt x="89" y="86"/>
                        <a:pt x="90" y="85"/>
                        <a:pt x="91" y="84"/>
                      </a:cubicBezTo>
                      <a:cubicBezTo>
                        <a:pt x="92" y="83"/>
                        <a:pt x="90" y="82"/>
                        <a:pt x="90" y="81"/>
                      </a:cubicBezTo>
                      <a:cubicBezTo>
                        <a:pt x="91" y="79"/>
                        <a:pt x="94" y="79"/>
                        <a:pt x="95" y="78"/>
                      </a:cubicBezTo>
                      <a:cubicBezTo>
                        <a:pt x="96" y="78"/>
                        <a:pt x="98" y="75"/>
                        <a:pt x="98" y="74"/>
                      </a:cubicBezTo>
                      <a:cubicBezTo>
                        <a:pt x="98" y="76"/>
                        <a:pt x="96" y="76"/>
                        <a:pt x="97" y="78"/>
                      </a:cubicBezTo>
                      <a:cubicBezTo>
                        <a:pt x="99" y="79"/>
                        <a:pt x="100" y="76"/>
                        <a:pt x="100" y="76"/>
                      </a:cubicBezTo>
                      <a:cubicBezTo>
                        <a:pt x="101" y="77"/>
                        <a:pt x="100" y="78"/>
                        <a:pt x="101" y="78"/>
                      </a:cubicBezTo>
                      <a:cubicBezTo>
                        <a:pt x="102" y="75"/>
                        <a:pt x="101" y="72"/>
                        <a:pt x="99" y="69"/>
                      </a:cubicBezTo>
                      <a:cubicBezTo>
                        <a:pt x="98" y="67"/>
                        <a:pt x="96" y="65"/>
                        <a:pt x="97" y="62"/>
                      </a:cubicBezTo>
                      <a:cubicBezTo>
                        <a:pt x="98" y="59"/>
                        <a:pt x="103" y="61"/>
                        <a:pt x="100" y="58"/>
                      </a:cubicBezTo>
                      <a:cubicBezTo>
                        <a:pt x="99" y="57"/>
                        <a:pt x="97" y="56"/>
                        <a:pt x="98" y="54"/>
                      </a:cubicBezTo>
                      <a:cubicBezTo>
                        <a:pt x="99" y="53"/>
                        <a:pt x="100" y="54"/>
                        <a:pt x="102" y="55"/>
                      </a:cubicBezTo>
                      <a:cubicBezTo>
                        <a:pt x="103" y="56"/>
                        <a:pt x="104" y="55"/>
                        <a:pt x="104" y="57"/>
                      </a:cubicBezTo>
                      <a:cubicBezTo>
                        <a:pt x="104" y="58"/>
                        <a:pt x="104" y="59"/>
                        <a:pt x="106" y="60"/>
                      </a:cubicBezTo>
                      <a:cubicBezTo>
                        <a:pt x="107" y="60"/>
                        <a:pt x="109" y="60"/>
                        <a:pt x="110" y="60"/>
                      </a:cubicBezTo>
                      <a:cubicBezTo>
                        <a:pt x="111" y="60"/>
                        <a:pt x="113" y="61"/>
                        <a:pt x="114" y="60"/>
                      </a:cubicBezTo>
                      <a:cubicBezTo>
                        <a:pt x="119" y="59"/>
                        <a:pt x="115" y="65"/>
                        <a:pt x="113" y="66"/>
                      </a:cubicBezTo>
                      <a:cubicBezTo>
                        <a:pt x="110" y="66"/>
                        <a:pt x="112" y="70"/>
                        <a:pt x="112" y="71"/>
                      </a:cubicBezTo>
                      <a:cubicBezTo>
                        <a:pt x="113" y="71"/>
                        <a:pt x="115" y="67"/>
                        <a:pt x="115" y="68"/>
                      </a:cubicBezTo>
                      <a:cubicBezTo>
                        <a:pt x="115" y="71"/>
                        <a:pt x="117" y="74"/>
                        <a:pt x="117" y="7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02">
                  <a:extLst>
                    <a:ext uri="{FF2B5EF4-FFF2-40B4-BE49-F238E27FC236}">
                      <a16:creationId xmlns:a16="http://schemas.microsoft.com/office/drawing/2014/main" id="{74799488-F6BC-824E-8193-0EC3226599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0483" y="8373969"/>
                  <a:ext cx="321930" cy="817616"/>
                </a:xfrm>
                <a:custGeom>
                  <a:avLst/>
                  <a:gdLst>
                    <a:gd name="T0" fmla="*/ 37 w 41"/>
                    <a:gd name="T1" fmla="*/ 37 h 98"/>
                    <a:gd name="T2" fmla="*/ 34 w 41"/>
                    <a:gd name="T3" fmla="*/ 35 h 98"/>
                    <a:gd name="T4" fmla="*/ 31 w 41"/>
                    <a:gd name="T5" fmla="*/ 29 h 98"/>
                    <a:gd name="T6" fmla="*/ 32 w 41"/>
                    <a:gd name="T7" fmla="*/ 25 h 98"/>
                    <a:gd name="T8" fmla="*/ 25 w 41"/>
                    <a:gd name="T9" fmla="*/ 22 h 98"/>
                    <a:gd name="T10" fmla="*/ 30 w 41"/>
                    <a:gd name="T11" fmla="*/ 10 h 98"/>
                    <a:gd name="T12" fmla="*/ 28 w 41"/>
                    <a:gd name="T13" fmla="*/ 6 h 98"/>
                    <a:gd name="T14" fmla="*/ 23 w 41"/>
                    <a:gd name="T15" fmla="*/ 2 h 98"/>
                    <a:gd name="T16" fmla="*/ 22 w 41"/>
                    <a:gd name="T17" fmla="*/ 9 h 98"/>
                    <a:gd name="T18" fmla="*/ 18 w 41"/>
                    <a:gd name="T19" fmla="*/ 9 h 98"/>
                    <a:gd name="T20" fmla="*/ 13 w 41"/>
                    <a:gd name="T21" fmla="*/ 15 h 98"/>
                    <a:gd name="T22" fmla="*/ 11 w 41"/>
                    <a:gd name="T23" fmla="*/ 21 h 98"/>
                    <a:gd name="T24" fmla="*/ 6 w 41"/>
                    <a:gd name="T25" fmla="*/ 25 h 98"/>
                    <a:gd name="T26" fmla="*/ 2 w 41"/>
                    <a:gd name="T27" fmla="*/ 35 h 98"/>
                    <a:gd name="T28" fmla="*/ 0 w 41"/>
                    <a:gd name="T29" fmla="*/ 40 h 98"/>
                    <a:gd name="T30" fmla="*/ 4 w 41"/>
                    <a:gd name="T31" fmla="*/ 44 h 98"/>
                    <a:gd name="T32" fmla="*/ 7 w 41"/>
                    <a:gd name="T33" fmla="*/ 52 h 98"/>
                    <a:gd name="T34" fmla="*/ 11 w 41"/>
                    <a:gd name="T35" fmla="*/ 58 h 98"/>
                    <a:gd name="T36" fmla="*/ 11 w 41"/>
                    <a:gd name="T37" fmla="*/ 64 h 98"/>
                    <a:gd name="T38" fmla="*/ 12 w 41"/>
                    <a:gd name="T39" fmla="*/ 66 h 98"/>
                    <a:gd name="T40" fmla="*/ 14 w 41"/>
                    <a:gd name="T41" fmla="*/ 66 h 98"/>
                    <a:gd name="T42" fmla="*/ 17 w 41"/>
                    <a:gd name="T43" fmla="*/ 65 h 98"/>
                    <a:gd name="T44" fmla="*/ 22 w 41"/>
                    <a:gd name="T45" fmla="*/ 64 h 98"/>
                    <a:gd name="T46" fmla="*/ 25 w 41"/>
                    <a:gd name="T47" fmla="*/ 72 h 98"/>
                    <a:gd name="T48" fmla="*/ 29 w 41"/>
                    <a:gd name="T49" fmla="*/ 80 h 98"/>
                    <a:gd name="T50" fmla="*/ 30 w 41"/>
                    <a:gd name="T51" fmla="*/ 85 h 98"/>
                    <a:gd name="T52" fmla="*/ 29 w 41"/>
                    <a:gd name="T53" fmla="*/ 88 h 98"/>
                    <a:gd name="T54" fmla="*/ 29 w 41"/>
                    <a:gd name="T55" fmla="*/ 98 h 98"/>
                    <a:gd name="T56" fmla="*/ 34 w 41"/>
                    <a:gd name="T57" fmla="*/ 85 h 98"/>
                    <a:gd name="T58" fmla="*/ 28 w 41"/>
                    <a:gd name="T59" fmla="*/ 71 h 98"/>
                    <a:gd name="T60" fmla="*/ 30 w 41"/>
                    <a:gd name="T61" fmla="*/ 65 h 98"/>
                    <a:gd name="T62" fmla="*/ 26 w 41"/>
                    <a:gd name="T63" fmla="*/ 49 h 98"/>
                    <a:gd name="T64" fmla="*/ 34 w 41"/>
                    <a:gd name="T65" fmla="*/ 44 h 98"/>
                    <a:gd name="T66" fmla="*/ 41 w 41"/>
                    <a:gd name="T67" fmla="*/ 3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41" h="98">
                      <a:moveTo>
                        <a:pt x="39" y="38"/>
                      </a:moveTo>
                      <a:cubicBezTo>
                        <a:pt x="38" y="38"/>
                        <a:pt x="37" y="39"/>
                        <a:pt x="37" y="37"/>
                      </a:cubicBezTo>
                      <a:cubicBezTo>
                        <a:pt x="37" y="37"/>
                        <a:pt x="37" y="36"/>
                        <a:pt x="37" y="36"/>
                      </a:cubicBezTo>
                      <a:cubicBezTo>
                        <a:pt x="37" y="35"/>
                        <a:pt x="34" y="35"/>
                        <a:pt x="34" y="35"/>
                      </a:cubicBezTo>
                      <a:cubicBezTo>
                        <a:pt x="33" y="34"/>
                        <a:pt x="34" y="32"/>
                        <a:pt x="34" y="31"/>
                      </a:cubicBezTo>
                      <a:cubicBezTo>
                        <a:pt x="35" y="29"/>
                        <a:pt x="32" y="30"/>
                        <a:pt x="31" y="29"/>
                      </a:cubicBezTo>
                      <a:cubicBezTo>
                        <a:pt x="31" y="28"/>
                        <a:pt x="30" y="28"/>
                        <a:pt x="30" y="27"/>
                      </a:cubicBezTo>
                      <a:cubicBezTo>
                        <a:pt x="30" y="26"/>
                        <a:pt x="32" y="25"/>
                        <a:pt x="32" y="25"/>
                      </a:cubicBezTo>
                      <a:cubicBezTo>
                        <a:pt x="31" y="23"/>
                        <a:pt x="25" y="26"/>
                        <a:pt x="24" y="25"/>
                      </a:cubicBezTo>
                      <a:cubicBezTo>
                        <a:pt x="24" y="25"/>
                        <a:pt x="25" y="23"/>
                        <a:pt x="25" y="22"/>
                      </a:cubicBezTo>
                      <a:cubicBezTo>
                        <a:pt x="24" y="21"/>
                        <a:pt x="27" y="19"/>
                        <a:pt x="27" y="18"/>
                      </a:cubicBezTo>
                      <a:cubicBezTo>
                        <a:pt x="29" y="15"/>
                        <a:pt x="31" y="13"/>
                        <a:pt x="30" y="10"/>
                      </a:cubicBezTo>
                      <a:cubicBezTo>
                        <a:pt x="30" y="9"/>
                        <a:pt x="31" y="8"/>
                        <a:pt x="31" y="7"/>
                      </a:cubicBezTo>
                      <a:cubicBezTo>
                        <a:pt x="31" y="5"/>
                        <a:pt x="29" y="7"/>
                        <a:pt x="28" y="6"/>
                      </a:cubicBezTo>
                      <a:cubicBezTo>
                        <a:pt x="28" y="4"/>
                        <a:pt x="27" y="3"/>
                        <a:pt x="27" y="2"/>
                      </a:cubicBezTo>
                      <a:cubicBezTo>
                        <a:pt x="25" y="0"/>
                        <a:pt x="25" y="3"/>
                        <a:pt x="23" y="2"/>
                      </a:cubicBezTo>
                      <a:cubicBezTo>
                        <a:pt x="24" y="4"/>
                        <a:pt x="22" y="4"/>
                        <a:pt x="22" y="5"/>
                      </a:cubicBezTo>
                      <a:cubicBezTo>
                        <a:pt x="22" y="5"/>
                        <a:pt x="22" y="9"/>
                        <a:pt x="22" y="9"/>
                      </a:cubicBezTo>
                      <a:cubicBezTo>
                        <a:pt x="21" y="9"/>
                        <a:pt x="21" y="7"/>
                        <a:pt x="21" y="7"/>
                      </a:cubicBezTo>
                      <a:cubicBezTo>
                        <a:pt x="19" y="7"/>
                        <a:pt x="18" y="8"/>
                        <a:pt x="18" y="9"/>
                      </a:cubicBezTo>
                      <a:cubicBezTo>
                        <a:pt x="17" y="10"/>
                        <a:pt x="15" y="10"/>
                        <a:pt x="14" y="11"/>
                      </a:cubicBezTo>
                      <a:cubicBezTo>
                        <a:pt x="13" y="12"/>
                        <a:pt x="14" y="14"/>
                        <a:pt x="13" y="15"/>
                      </a:cubicBezTo>
                      <a:cubicBezTo>
                        <a:pt x="13" y="16"/>
                        <a:pt x="12" y="17"/>
                        <a:pt x="11" y="18"/>
                      </a:cubicBezTo>
                      <a:cubicBezTo>
                        <a:pt x="11" y="19"/>
                        <a:pt x="11" y="20"/>
                        <a:pt x="11" y="21"/>
                      </a:cubicBezTo>
                      <a:cubicBezTo>
                        <a:pt x="11" y="23"/>
                        <a:pt x="10" y="25"/>
                        <a:pt x="9" y="25"/>
                      </a:cubicBezTo>
                      <a:cubicBezTo>
                        <a:pt x="8" y="25"/>
                        <a:pt x="7" y="25"/>
                        <a:pt x="6" y="25"/>
                      </a:cubicBezTo>
                      <a:cubicBezTo>
                        <a:pt x="5" y="27"/>
                        <a:pt x="6" y="35"/>
                        <a:pt x="4" y="35"/>
                      </a:cubicBezTo>
                      <a:cubicBezTo>
                        <a:pt x="4" y="35"/>
                        <a:pt x="2" y="35"/>
                        <a:pt x="2" y="35"/>
                      </a:cubicBezTo>
                      <a:cubicBezTo>
                        <a:pt x="2" y="36"/>
                        <a:pt x="2" y="37"/>
                        <a:pt x="2" y="37"/>
                      </a:cubicBezTo>
                      <a:cubicBezTo>
                        <a:pt x="2" y="38"/>
                        <a:pt x="1" y="39"/>
                        <a:pt x="0" y="40"/>
                      </a:cubicBezTo>
                      <a:cubicBezTo>
                        <a:pt x="0" y="41"/>
                        <a:pt x="4" y="46"/>
                        <a:pt x="5" y="47"/>
                      </a:cubicBezTo>
                      <a:cubicBezTo>
                        <a:pt x="5" y="47"/>
                        <a:pt x="4" y="44"/>
                        <a:pt x="4" y="44"/>
                      </a:cubicBezTo>
                      <a:cubicBezTo>
                        <a:pt x="4" y="44"/>
                        <a:pt x="7" y="48"/>
                        <a:pt x="7" y="48"/>
                      </a:cubicBezTo>
                      <a:cubicBezTo>
                        <a:pt x="8" y="50"/>
                        <a:pt x="6" y="50"/>
                        <a:pt x="7" y="52"/>
                      </a:cubicBezTo>
                      <a:cubicBezTo>
                        <a:pt x="6" y="51"/>
                        <a:pt x="8" y="51"/>
                        <a:pt x="9" y="52"/>
                      </a:cubicBezTo>
                      <a:cubicBezTo>
                        <a:pt x="10" y="54"/>
                        <a:pt x="11" y="56"/>
                        <a:pt x="11" y="58"/>
                      </a:cubicBezTo>
                      <a:cubicBezTo>
                        <a:pt x="11" y="58"/>
                        <a:pt x="10" y="67"/>
                        <a:pt x="10" y="67"/>
                      </a:cubicBezTo>
                      <a:cubicBezTo>
                        <a:pt x="11" y="67"/>
                        <a:pt x="11" y="64"/>
                        <a:pt x="11" y="64"/>
                      </a:cubicBezTo>
                      <a:cubicBezTo>
                        <a:pt x="11" y="64"/>
                        <a:pt x="11" y="67"/>
                        <a:pt x="11" y="67"/>
                      </a:cubicBezTo>
                      <a:cubicBezTo>
                        <a:pt x="11" y="67"/>
                        <a:pt x="12" y="66"/>
                        <a:pt x="12" y="66"/>
                      </a:cubicBezTo>
                      <a:cubicBezTo>
                        <a:pt x="12" y="66"/>
                        <a:pt x="12" y="68"/>
                        <a:pt x="12" y="68"/>
                      </a:cubicBezTo>
                      <a:cubicBezTo>
                        <a:pt x="13" y="68"/>
                        <a:pt x="13" y="66"/>
                        <a:pt x="14" y="66"/>
                      </a:cubicBezTo>
                      <a:cubicBezTo>
                        <a:pt x="14" y="66"/>
                        <a:pt x="14" y="67"/>
                        <a:pt x="14" y="67"/>
                      </a:cubicBezTo>
                      <a:cubicBezTo>
                        <a:pt x="14" y="67"/>
                        <a:pt x="17" y="66"/>
                        <a:pt x="17" y="65"/>
                      </a:cubicBezTo>
                      <a:cubicBezTo>
                        <a:pt x="18" y="65"/>
                        <a:pt x="23" y="62"/>
                        <a:pt x="21" y="61"/>
                      </a:cubicBezTo>
                      <a:cubicBezTo>
                        <a:pt x="22" y="61"/>
                        <a:pt x="21" y="63"/>
                        <a:pt x="22" y="64"/>
                      </a:cubicBezTo>
                      <a:cubicBezTo>
                        <a:pt x="23" y="64"/>
                        <a:pt x="24" y="64"/>
                        <a:pt x="24" y="65"/>
                      </a:cubicBezTo>
                      <a:cubicBezTo>
                        <a:pt x="25" y="67"/>
                        <a:pt x="25" y="70"/>
                        <a:pt x="25" y="72"/>
                      </a:cubicBezTo>
                      <a:cubicBezTo>
                        <a:pt x="26" y="75"/>
                        <a:pt x="26" y="77"/>
                        <a:pt x="28" y="79"/>
                      </a:cubicBezTo>
                      <a:cubicBezTo>
                        <a:pt x="28" y="79"/>
                        <a:pt x="29" y="80"/>
                        <a:pt x="29" y="80"/>
                      </a:cubicBezTo>
                      <a:cubicBezTo>
                        <a:pt x="29" y="82"/>
                        <a:pt x="30" y="82"/>
                        <a:pt x="30" y="82"/>
                      </a:cubicBezTo>
                      <a:cubicBezTo>
                        <a:pt x="31" y="83"/>
                        <a:pt x="29" y="85"/>
                        <a:pt x="30" y="85"/>
                      </a:cubicBezTo>
                      <a:cubicBezTo>
                        <a:pt x="30" y="85"/>
                        <a:pt x="30" y="85"/>
                        <a:pt x="31" y="85"/>
                      </a:cubicBezTo>
                      <a:cubicBezTo>
                        <a:pt x="31" y="86"/>
                        <a:pt x="29" y="87"/>
                        <a:pt x="29" y="88"/>
                      </a:cubicBezTo>
                      <a:cubicBezTo>
                        <a:pt x="29" y="90"/>
                        <a:pt x="30" y="88"/>
                        <a:pt x="31" y="89"/>
                      </a:cubicBezTo>
                      <a:cubicBezTo>
                        <a:pt x="31" y="89"/>
                        <a:pt x="29" y="97"/>
                        <a:pt x="29" y="98"/>
                      </a:cubicBezTo>
                      <a:cubicBezTo>
                        <a:pt x="31" y="96"/>
                        <a:pt x="32" y="92"/>
                        <a:pt x="33" y="90"/>
                      </a:cubicBezTo>
                      <a:cubicBezTo>
                        <a:pt x="34" y="88"/>
                        <a:pt x="35" y="87"/>
                        <a:pt x="34" y="85"/>
                      </a:cubicBezTo>
                      <a:cubicBezTo>
                        <a:pt x="33" y="83"/>
                        <a:pt x="33" y="82"/>
                        <a:pt x="33" y="80"/>
                      </a:cubicBezTo>
                      <a:cubicBezTo>
                        <a:pt x="32" y="78"/>
                        <a:pt x="27" y="74"/>
                        <a:pt x="28" y="71"/>
                      </a:cubicBezTo>
                      <a:cubicBezTo>
                        <a:pt x="28" y="71"/>
                        <a:pt x="30" y="70"/>
                        <a:pt x="30" y="69"/>
                      </a:cubicBezTo>
                      <a:cubicBezTo>
                        <a:pt x="29" y="67"/>
                        <a:pt x="30" y="67"/>
                        <a:pt x="30" y="65"/>
                      </a:cubicBezTo>
                      <a:cubicBezTo>
                        <a:pt x="31" y="62"/>
                        <a:pt x="27" y="60"/>
                        <a:pt x="26" y="58"/>
                      </a:cubicBezTo>
                      <a:cubicBezTo>
                        <a:pt x="23" y="56"/>
                        <a:pt x="25" y="52"/>
                        <a:pt x="26" y="49"/>
                      </a:cubicBezTo>
                      <a:cubicBezTo>
                        <a:pt x="26" y="47"/>
                        <a:pt x="27" y="47"/>
                        <a:pt x="29" y="47"/>
                      </a:cubicBezTo>
                      <a:cubicBezTo>
                        <a:pt x="31" y="47"/>
                        <a:pt x="33" y="45"/>
                        <a:pt x="34" y="44"/>
                      </a:cubicBezTo>
                      <a:cubicBezTo>
                        <a:pt x="36" y="43"/>
                        <a:pt x="37" y="44"/>
                        <a:pt x="39" y="42"/>
                      </a:cubicBezTo>
                      <a:cubicBezTo>
                        <a:pt x="40" y="40"/>
                        <a:pt x="41" y="39"/>
                        <a:pt x="41" y="38"/>
                      </a:cubicBezTo>
                      <a:cubicBezTo>
                        <a:pt x="41" y="38"/>
                        <a:pt x="40" y="38"/>
                        <a:pt x="39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03">
                  <a:extLst>
                    <a:ext uri="{FF2B5EF4-FFF2-40B4-BE49-F238E27FC236}">
                      <a16:creationId xmlns:a16="http://schemas.microsoft.com/office/drawing/2014/main" id="{40F22833-324D-764B-90A6-1AA59378DD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0248" y="8473330"/>
                  <a:ext cx="179747" cy="232794"/>
                </a:xfrm>
                <a:custGeom>
                  <a:avLst/>
                  <a:gdLst>
                    <a:gd name="T0" fmla="*/ 21 w 23"/>
                    <a:gd name="T1" fmla="*/ 26 h 28"/>
                    <a:gd name="T2" fmla="*/ 20 w 23"/>
                    <a:gd name="T3" fmla="*/ 17 h 28"/>
                    <a:gd name="T4" fmla="*/ 18 w 23"/>
                    <a:gd name="T5" fmla="*/ 16 h 28"/>
                    <a:gd name="T6" fmla="*/ 16 w 23"/>
                    <a:gd name="T7" fmla="*/ 18 h 28"/>
                    <a:gd name="T8" fmla="*/ 17 w 23"/>
                    <a:gd name="T9" fmla="*/ 13 h 28"/>
                    <a:gd name="T10" fmla="*/ 18 w 23"/>
                    <a:gd name="T11" fmla="*/ 7 h 28"/>
                    <a:gd name="T12" fmla="*/ 14 w 23"/>
                    <a:gd name="T13" fmla="*/ 7 h 28"/>
                    <a:gd name="T14" fmla="*/ 10 w 23"/>
                    <a:gd name="T15" fmla="*/ 7 h 28"/>
                    <a:gd name="T16" fmla="*/ 8 w 23"/>
                    <a:gd name="T17" fmla="*/ 4 h 28"/>
                    <a:gd name="T18" fmla="*/ 6 w 23"/>
                    <a:gd name="T19" fmla="*/ 2 h 28"/>
                    <a:gd name="T20" fmla="*/ 2 w 23"/>
                    <a:gd name="T21" fmla="*/ 1 h 28"/>
                    <a:gd name="T22" fmla="*/ 4 w 23"/>
                    <a:gd name="T23" fmla="*/ 5 h 28"/>
                    <a:gd name="T24" fmla="*/ 1 w 23"/>
                    <a:gd name="T25" fmla="*/ 9 h 28"/>
                    <a:gd name="T26" fmla="*/ 3 w 23"/>
                    <a:gd name="T27" fmla="*/ 16 h 28"/>
                    <a:gd name="T28" fmla="*/ 5 w 23"/>
                    <a:gd name="T29" fmla="*/ 25 h 28"/>
                    <a:gd name="T30" fmla="*/ 6 w 23"/>
                    <a:gd name="T31" fmla="*/ 22 h 28"/>
                    <a:gd name="T32" fmla="*/ 7 w 23"/>
                    <a:gd name="T33" fmla="*/ 24 h 28"/>
                    <a:gd name="T34" fmla="*/ 7 w 23"/>
                    <a:gd name="T35" fmla="*/ 23 h 28"/>
                    <a:gd name="T36" fmla="*/ 8 w 23"/>
                    <a:gd name="T37" fmla="*/ 21 h 28"/>
                    <a:gd name="T38" fmla="*/ 13 w 23"/>
                    <a:gd name="T39" fmla="*/ 22 h 28"/>
                    <a:gd name="T40" fmla="*/ 11 w 23"/>
                    <a:gd name="T41" fmla="*/ 16 h 28"/>
                    <a:gd name="T42" fmla="*/ 13 w 23"/>
                    <a:gd name="T43" fmla="*/ 19 h 28"/>
                    <a:gd name="T44" fmla="*/ 17 w 23"/>
                    <a:gd name="T45" fmla="*/ 20 h 28"/>
                    <a:gd name="T46" fmla="*/ 18 w 23"/>
                    <a:gd name="T47" fmla="*/ 22 h 28"/>
                    <a:gd name="T48" fmla="*/ 19 w 23"/>
                    <a:gd name="T49" fmla="*/ 28 h 28"/>
                    <a:gd name="T50" fmla="*/ 21 w 23"/>
                    <a:gd name="T51" fmla="*/ 26 h 28"/>
                    <a:gd name="T52" fmla="*/ 21 w 23"/>
                    <a:gd name="T53" fmla="*/ 26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3" h="28">
                      <a:moveTo>
                        <a:pt x="21" y="26"/>
                      </a:moveTo>
                      <a:cubicBezTo>
                        <a:pt x="22" y="24"/>
                        <a:pt x="20" y="19"/>
                        <a:pt x="20" y="17"/>
                      </a:cubicBezTo>
                      <a:cubicBezTo>
                        <a:pt x="20" y="17"/>
                        <a:pt x="19" y="13"/>
                        <a:pt x="18" y="16"/>
                      </a:cubicBezTo>
                      <a:cubicBezTo>
                        <a:pt x="18" y="16"/>
                        <a:pt x="17" y="17"/>
                        <a:pt x="16" y="18"/>
                      </a:cubicBezTo>
                      <a:cubicBezTo>
                        <a:pt x="16" y="17"/>
                        <a:pt x="14" y="13"/>
                        <a:pt x="17" y="13"/>
                      </a:cubicBezTo>
                      <a:cubicBezTo>
                        <a:pt x="19" y="12"/>
                        <a:pt x="23" y="6"/>
                        <a:pt x="18" y="7"/>
                      </a:cubicBezTo>
                      <a:cubicBezTo>
                        <a:pt x="17" y="8"/>
                        <a:pt x="15" y="7"/>
                        <a:pt x="14" y="7"/>
                      </a:cubicBezTo>
                      <a:cubicBezTo>
                        <a:pt x="13" y="7"/>
                        <a:pt x="11" y="7"/>
                        <a:pt x="10" y="7"/>
                      </a:cubicBezTo>
                      <a:cubicBezTo>
                        <a:pt x="8" y="6"/>
                        <a:pt x="8" y="5"/>
                        <a:pt x="8" y="4"/>
                      </a:cubicBezTo>
                      <a:cubicBezTo>
                        <a:pt x="8" y="2"/>
                        <a:pt x="7" y="3"/>
                        <a:pt x="6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1" y="3"/>
                        <a:pt x="3" y="4"/>
                        <a:pt x="4" y="5"/>
                      </a:cubicBezTo>
                      <a:cubicBezTo>
                        <a:pt x="7" y="8"/>
                        <a:pt x="2" y="6"/>
                        <a:pt x="1" y="9"/>
                      </a:cubicBezTo>
                      <a:cubicBezTo>
                        <a:pt x="0" y="12"/>
                        <a:pt x="2" y="14"/>
                        <a:pt x="3" y="16"/>
                      </a:cubicBezTo>
                      <a:cubicBezTo>
                        <a:pt x="5" y="19"/>
                        <a:pt x="6" y="22"/>
                        <a:pt x="5" y="25"/>
                      </a:cubicBezTo>
                      <a:cubicBezTo>
                        <a:pt x="6" y="26"/>
                        <a:pt x="6" y="23"/>
                        <a:pt x="6" y="22"/>
                      </a:cubicBezTo>
                      <a:cubicBezTo>
                        <a:pt x="6" y="23"/>
                        <a:pt x="6" y="24"/>
                        <a:pt x="7" y="24"/>
                      </a:cubicBezTo>
                      <a:cubicBezTo>
                        <a:pt x="7" y="24"/>
                        <a:pt x="7" y="23"/>
                        <a:pt x="7" y="23"/>
                      </a:cubicBezTo>
                      <a:cubicBezTo>
                        <a:pt x="8" y="26"/>
                        <a:pt x="8" y="23"/>
                        <a:pt x="8" y="21"/>
                      </a:cubicBezTo>
                      <a:cubicBezTo>
                        <a:pt x="8" y="22"/>
                        <a:pt x="12" y="25"/>
                        <a:pt x="13" y="22"/>
                      </a:cubicBezTo>
                      <a:cubicBezTo>
                        <a:pt x="13" y="21"/>
                        <a:pt x="12" y="16"/>
                        <a:pt x="11" y="16"/>
                      </a:cubicBezTo>
                      <a:cubicBezTo>
                        <a:pt x="12" y="16"/>
                        <a:pt x="13" y="18"/>
                        <a:pt x="13" y="19"/>
                      </a:cubicBezTo>
                      <a:cubicBezTo>
                        <a:pt x="14" y="20"/>
                        <a:pt x="17" y="18"/>
                        <a:pt x="17" y="20"/>
                      </a:cubicBezTo>
                      <a:cubicBezTo>
                        <a:pt x="17" y="21"/>
                        <a:pt x="18" y="20"/>
                        <a:pt x="18" y="22"/>
                      </a:cubicBezTo>
                      <a:cubicBezTo>
                        <a:pt x="18" y="24"/>
                        <a:pt x="18" y="26"/>
                        <a:pt x="19" y="28"/>
                      </a:cubicBezTo>
                      <a:cubicBezTo>
                        <a:pt x="20" y="27"/>
                        <a:pt x="20" y="27"/>
                        <a:pt x="21" y="26"/>
                      </a:cubicBezTo>
                      <a:cubicBezTo>
                        <a:pt x="22" y="25"/>
                        <a:pt x="20" y="27"/>
                        <a:pt x="21" y="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04">
                  <a:extLst>
                    <a:ext uri="{FF2B5EF4-FFF2-40B4-BE49-F238E27FC236}">
                      <a16:creationId xmlns:a16="http://schemas.microsoft.com/office/drawing/2014/main" id="{1D86ADB8-6A60-9C46-AB62-68CEDB638B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18276" y="8731675"/>
                  <a:ext cx="329980" cy="641601"/>
                </a:xfrm>
                <a:custGeom>
                  <a:avLst/>
                  <a:gdLst>
                    <a:gd name="T0" fmla="*/ 40 w 42"/>
                    <a:gd name="T1" fmla="*/ 30 h 77"/>
                    <a:gd name="T2" fmla="*/ 41 w 42"/>
                    <a:gd name="T3" fmla="*/ 27 h 77"/>
                    <a:gd name="T4" fmla="*/ 39 w 42"/>
                    <a:gd name="T5" fmla="*/ 24 h 77"/>
                    <a:gd name="T6" fmla="*/ 36 w 42"/>
                    <a:gd name="T7" fmla="*/ 20 h 77"/>
                    <a:gd name="T8" fmla="*/ 35 w 42"/>
                    <a:gd name="T9" fmla="*/ 15 h 77"/>
                    <a:gd name="T10" fmla="*/ 30 w 42"/>
                    <a:gd name="T11" fmla="*/ 12 h 77"/>
                    <a:gd name="T12" fmla="*/ 25 w 42"/>
                    <a:gd name="T13" fmla="*/ 14 h 77"/>
                    <a:gd name="T14" fmla="*/ 21 w 42"/>
                    <a:gd name="T15" fmla="*/ 14 h 77"/>
                    <a:gd name="T16" fmla="*/ 17 w 42"/>
                    <a:gd name="T17" fmla="*/ 16 h 77"/>
                    <a:gd name="T18" fmla="*/ 19 w 42"/>
                    <a:gd name="T19" fmla="*/ 12 h 77"/>
                    <a:gd name="T20" fmla="*/ 19 w 42"/>
                    <a:gd name="T21" fmla="*/ 9 h 77"/>
                    <a:gd name="T22" fmla="*/ 18 w 42"/>
                    <a:gd name="T23" fmla="*/ 5 h 77"/>
                    <a:gd name="T24" fmla="*/ 15 w 42"/>
                    <a:gd name="T25" fmla="*/ 4 h 77"/>
                    <a:gd name="T26" fmla="*/ 9 w 42"/>
                    <a:gd name="T27" fmla="*/ 1 h 77"/>
                    <a:gd name="T28" fmla="*/ 4 w 42"/>
                    <a:gd name="T29" fmla="*/ 4 h 77"/>
                    <a:gd name="T30" fmla="*/ 1 w 42"/>
                    <a:gd name="T31" fmla="*/ 8 h 77"/>
                    <a:gd name="T32" fmla="*/ 0 w 42"/>
                    <a:gd name="T33" fmla="*/ 13 h 77"/>
                    <a:gd name="T34" fmla="*/ 3 w 42"/>
                    <a:gd name="T35" fmla="*/ 16 h 77"/>
                    <a:gd name="T36" fmla="*/ 6 w 42"/>
                    <a:gd name="T37" fmla="*/ 20 h 77"/>
                    <a:gd name="T38" fmla="*/ 5 w 42"/>
                    <a:gd name="T39" fmla="*/ 24 h 77"/>
                    <a:gd name="T40" fmla="*/ 5 w 42"/>
                    <a:gd name="T41" fmla="*/ 27 h 77"/>
                    <a:gd name="T42" fmla="*/ 4 w 42"/>
                    <a:gd name="T43" fmla="*/ 28 h 77"/>
                    <a:gd name="T44" fmla="*/ 6 w 42"/>
                    <a:gd name="T45" fmla="*/ 33 h 77"/>
                    <a:gd name="T46" fmla="*/ 9 w 42"/>
                    <a:gd name="T47" fmla="*/ 37 h 77"/>
                    <a:gd name="T48" fmla="*/ 10 w 42"/>
                    <a:gd name="T49" fmla="*/ 42 h 77"/>
                    <a:gd name="T50" fmla="*/ 6 w 42"/>
                    <a:gd name="T51" fmla="*/ 52 h 77"/>
                    <a:gd name="T52" fmla="*/ 5 w 42"/>
                    <a:gd name="T53" fmla="*/ 55 h 77"/>
                    <a:gd name="T54" fmla="*/ 4 w 42"/>
                    <a:gd name="T55" fmla="*/ 58 h 77"/>
                    <a:gd name="T56" fmla="*/ 5 w 42"/>
                    <a:gd name="T57" fmla="*/ 62 h 77"/>
                    <a:gd name="T58" fmla="*/ 11 w 42"/>
                    <a:gd name="T59" fmla="*/ 69 h 77"/>
                    <a:gd name="T60" fmla="*/ 13 w 42"/>
                    <a:gd name="T61" fmla="*/ 72 h 77"/>
                    <a:gd name="T62" fmla="*/ 16 w 42"/>
                    <a:gd name="T63" fmla="*/ 72 h 77"/>
                    <a:gd name="T64" fmla="*/ 18 w 42"/>
                    <a:gd name="T65" fmla="*/ 74 h 77"/>
                    <a:gd name="T66" fmla="*/ 19 w 42"/>
                    <a:gd name="T67" fmla="*/ 76 h 77"/>
                    <a:gd name="T68" fmla="*/ 21 w 42"/>
                    <a:gd name="T69" fmla="*/ 76 h 77"/>
                    <a:gd name="T70" fmla="*/ 23 w 42"/>
                    <a:gd name="T71" fmla="*/ 74 h 77"/>
                    <a:gd name="T72" fmla="*/ 16 w 42"/>
                    <a:gd name="T73" fmla="*/ 69 h 77"/>
                    <a:gd name="T74" fmla="*/ 13 w 42"/>
                    <a:gd name="T75" fmla="*/ 67 h 77"/>
                    <a:gd name="T76" fmla="*/ 15 w 42"/>
                    <a:gd name="T77" fmla="*/ 67 h 77"/>
                    <a:gd name="T78" fmla="*/ 12 w 42"/>
                    <a:gd name="T79" fmla="*/ 60 h 77"/>
                    <a:gd name="T80" fmla="*/ 11 w 42"/>
                    <a:gd name="T81" fmla="*/ 58 h 77"/>
                    <a:gd name="T82" fmla="*/ 9 w 42"/>
                    <a:gd name="T83" fmla="*/ 56 h 77"/>
                    <a:gd name="T84" fmla="*/ 11 w 42"/>
                    <a:gd name="T85" fmla="*/ 48 h 77"/>
                    <a:gd name="T86" fmla="*/ 13 w 42"/>
                    <a:gd name="T87" fmla="*/ 43 h 77"/>
                    <a:gd name="T88" fmla="*/ 14 w 42"/>
                    <a:gd name="T89" fmla="*/ 36 h 77"/>
                    <a:gd name="T90" fmla="*/ 17 w 42"/>
                    <a:gd name="T91" fmla="*/ 40 h 77"/>
                    <a:gd name="T92" fmla="*/ 22 w 42"/>
                    <a:gd name="T93" fmla="*/ 41 h 77"/>
                    <a:gd name="T94" fmla="*/ 27 w 42"/>
                    <a:gd name="T95" fmla="*/ 44 h 77"/>
                    <a:gd name="T96" fmla="*/ 24 w 42"/>
                    <a:gd name="T97" fmla="*/ 38 h 77"/>
                    <a:gd name="T98" fmla="*/ 28 w 42"/>
                    <a:gd name="T99" fmla="*/ 33 h 77"/>
                    <a:gd name="T100" fmla="*/ 34 w 42"/>
                    <a:gd name="T101" fmla="*/ 32 h 77"/>
                    <a:gd name="T102" fmla="*/ 38 w 42"/>
                    <a:gd name="T103" fmla="*/ 33 h 77"/>
                    <a:gd name="T104" fmla="*/ 40 w 42"/>
                    <a:gd name="T105" fmla="*/ 30 h 77"/>
                    <a:gd name="T106" fmla="*/ 40 w 42"/>
                    <a:gd name="T107" fmla="*/ 3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42" h="77">
                      <a:moveTo>
                        <a:pt x="40" y="30"/>
                      </a:moveTo>
                      <a:cubicBezTo>
                        <a:pt x="41" y="30"/>
                        <a:pt x="40" y="28"/>
                        <a:pt x="41" y="27"/>
                      </a:cubicBezTo>
                      <a:cubicBezTo>
                        <a:pt x="42" y="26"/>
                        <a:pt x="40" y="24"/>
                        <a:pt x="39" y="24"/>
                      </a:cubicBezTo>
                      <a:cubicBezTo>
                        <a:pt x="38" y="23"/>
                        <a:pt x="36" y="22"/>
                        <a:pt x="36" y="20"/>
                      </a:cubicBezTo>
                      <a:cubicBezTo>
                        <a:pt x="36" y="18"/>
                        <a:pt x="37" y="17"/>
                        <a:pt x="35" y="15"/>
                      </a:cubicBezTo>
                      <a:cubicBezTo>
                        <a:pt x="34" y="14"/>
                        <a:pt x="32" y="12"/>
                        <a:pt x="30" y="12"/>
                      </a:cubicBezTo>
                      <a:cubicBezTo>
                        <a:pt x="28" y="12"/>
                        <a:pt x="27" y="14"/>
                        <a:pt x="25" y="14"/>
                      </a:cubicBezTo>
                      <a:cubicBezTo>
                        <a:pt x="23" y="13"/>
                        <a:pt x="23" y="13"/>
                        <a:pt x="21" y="14"/>
                      </a:cubicBezTo>
                      <a:cubicBezTo>
                        <a:pt x="21" y="14"/>
                        <a:pt x="18" y="17"/>
                        <a:pt x="17" y="16"/>
                      </a:cubicBezTo>
                      <a:cubicBezTo>
                        <a:pt x="17" y="15"/>
                        <a:pt x="20" y="13"/>
                        <a:pt x="19" y="12"/>
                      </a:cubicBezTo>
                      <a:cubicBezTo>
                        <a:pt x="17" y="11"/>
                        <a:pt x="19" y="10"/>
                        <a:pt x="19" y="9"/>
                      </a:cubicBezTo>
                      <a:cubicBezTo>
                        <a:pt x="19" y="8"/>
                        <a:pt x="19" y="5"/>
                        <a:pt x="18" y="5"/>
                      </a:cubicBezTo>
                      <a:cubicBezTo>
                        <a:pt x="16" y="6"/>
                        <a:pt x="14" y="6"/>
                        <a:pt x="15" y="4"/>
                      </a:cubicBezTo>
                      <a:cubicBezTo>
                        <a:pt x="16" y="0"/>
                        <a:pt x="11" y="0"/>
                        <a:pt x="9" y="1"/>
                      </a:cubicBezTo>
                      <a:cubicBezTo>
                        <a:pt x="8" y="3"/>
                        <a:pt x="6" y="4"/>
                        <a:pt x="4" y="4"/>
                      </a:cubicBezTo>
                      <a:cubicBezTo>
                        <a:pt x="2" y="4"/>
                        <a:pt x="1" y="7"/>
                        <a:pt x="1" y="8"/>
                      </a:cubicBezTo>
                      <a:cubicBezTo>
                        <a:pt x="1" y="10"/>
                        <a:pt x="0" y="11"/>
                        <a:pt x="0" y="13"/>
                      </a:cubicBezTo>
                      <a:cubicBezTo>
                        <a:pt x="0" y="15"/>
                        <a:pt x="1" y="15"/>
                        <a:pt x="3" y="16"/>
                      </a:cubicBezTo>
                      <a:cubicBezTo>
                        <a:pt x="4" y="18"/>
                        <a:pt x="5" y="19"/>
                        <a:pt x="6" y="20"/>
                      </a:cubicBezTo>
                      <a:cubicBezTo>
                        <a:pt x="7" y="22"/>
                        <a:pt x="5" y="23"/>
                        <a:pt x="5" y="24"/>
                      </a:cubicBezTo>
                      <a:cubicBezTo>
                        <a:pt x="5" y="25"/>
                        <a:pt x="6" y="26"/>
                        <a:pt x="5" y="27"/>
                      </a:cubicBezTo>
                      <a:cubicBezTo>
                        <a:pt x="5" y="27"/>
                        <a:pt x="4" y="27"/>
                        <a:pt x="4" y="28"/>
                      </a:cubicBezTo>
                      <a:cubicBezTo>
                        <a:pt x="3" y="29"/>
                        <a:pt x="5" y="32"/>
                        <a:pt x="6" y="33"/>
                      </a:cubicBezTo>
                      <a:cubicBezTo>
                        <a:pt x="7" y="34"/>
                        <a:pt x="8" y="35"/>
                        <a:pt x="9" y="37"/>
                      </a:cubicBezTo>
                      <a:cubicBezTo>
                        <a:pt x="9" y="39"/>
                        <a:pt x="9" y="40"/>
                        <a:pt x="10" y="42"/>
                      </a:cubicBezTo>
                      <a:cubicBezTo>
                        <a:pt x="11" y="46"/>
                        <a:pt x="8" y="49"/>
                        <a:pt x="6" y="52"/>
                      </a:cubicBezTo>
                      <a:cubicBezTo>
                        <a:pt x="6" y="53"/>
                        <a:pt x="5" y="54"/>
                        <a:pt x="5" y="55"/>
                      </a:cubicBezTo>
                      <a:cubicBezTo>
                        <a:pt x="4" y="56"/>
                        <a:pt x="4" y="57"/>
                        <a:pt x="4" y="58"/>
                      </a:cubicBezTo>
                      <a:cubicBezTo>
                        <a:pt x="4" y="59"/>
                        <a:pt x="3" y="62"/>
                        <a:pt x="5" y="62"/>
                      </a:cubicBezTo>
                      <a:cubicBezTo>
                        <a:pt x="8" y="64"/>
                        <a:pt x="9" y="67"/>
                        <a:pt x="11" y="69"/>
                      </a:cubicBezTo>
                      <a:cubicBezTo>
                        <a:pt x="12" y="70"/>
                        <a:pt x="12" y="71"/>
                        <a:pt x="13" y="72"/>
                      </a:cubicBezTo>
                      <a:cubicBezTo>
                        <a:pt x="14" y="72"/>
                        <a:pt x="15" y="72"/>
                        <a:pt x="16" y="72"/>
                      </a:cubicBezTo>
                      <a:cubicBezTo>
                        <a:pt x="17" y="73"/>
                        <a:pt x="18" y="73"/>
                        <a:pt x="18" y="74"/>
                      </a:cubicBezTo>
                      <a:cubicBezTo>
                        <a:pt x="18" y="75"/>
                        <a:pt x="18" y="76"/>
                        <a:pt x="19" y="76"/>
                      </a:cubicBezTo>
                      <a:cubicBezTo>
                        <a:pt x="19" y="77"/>
                        <a:pt x="20" y="76"/>
                        <a:pt x="21" y="76"/>
                      </a:cubicBezTo>
                      <a:cubicBezTo>
                        <a:pt x="22" y="76"/>
                        <a:pt x="23" y="74"/>
                        <a:pt x="23" y="74"/>
                      </a:cubicBezTo>
                      <a:cubicBezTo>
                        <a:pt x="21" y="71"/>
                        <a:pt x="20" y="70"/>
                        <a:pt x="16" y="69"/>
                      </a:cubicBezTo>
                      <a:cubicBezTo>
                        <a:pt x="15" y="69"/>
                        <a:pt x="14" y="68"/>
                        <a:pt x="13" y="67"/>
                      </a:cubicBezTo>
                      <a:cubicBezTo>
                        <a:pt x="13" y="65"/>
                        <a:pt x="14" y="67"/>
                        <a:pt x="15" y="67"/>
                      </a:cubicBezTo>
                      <a:cubicBezTo>
                        <a:pt x="14" y="67"/>
                        <a:pt x="12" y="61"/>
                        <a:pt x="12" y="60"/>
                      </a:cubicBezTo>
                      <a:cubicBezTo>
                        <a:pt x="12" y="59"/>
                        <a:pt x="12" y="59"/>
                        <a:pt x="11" y="58"/>
                      </a:cubicBezTo>
                      <a:cubicBezTo>
                        <a:pt x="10" y="58"/>
                        <a:pt x="9" y="57"/>
                        <a:pt x="9" y="56"/>
                      </a:cubicBezTo>
                      <a:cubicBezTo>
                        <a:pt x="8" y="53"/>
                        <a:pt x="10" y="50"/>
                        <a:pt x="11" y="48"/>
                      </a:cubicBezTo>
                      <a:cubicBezTo>
                        <a:pt x="11" y="46"/>
                        <a:pt x="13" y="44"/>
                        <a:pt x="13" y="43"/>
                      </a:cubicBezTo>
                      <a:cubicBezTo>
                        <a:pt x="13" y="41"/>
                        <a:pt x="12" y="37"/>
                        <a:pt x="14" y="36"/>
                      </a:cubicBezTo>
                      <a:cubicBezTo>
                        <a:pt x="17" y="36"/>
                        <a:pt x="17" y="37"/>
                        <a:pt x="17" y="40"/>
                      </a:cubicBezTo>
                      <a:cubicBezTo>
                        <a:pt x="16" y="42"/>
                        <a:pt x="20" y="41"/>
                        <a:pt x="22" y="41"/>
                      </a:cubicBezTo>
                      <a:cubicBezTo>
                        <a:pt x="23" y="41"/>
                        <a:pt x="26" y="43"/>
                        <a:pt x="27" y="44"/>
                      </a:cubicBezTo>
                      <a:cubicBezTo>
                        <a:pt x="27" y="42"/>
                        <a:pt x="25" y="41"/>
                        <a:pt x="24" y="38"/>
                      </a:cubicBezTo>
                      <a:cubicBezTo>
                        <a:pt x="24" y="36"/>
                        <a:pt x="26" y="35"/>
                        <a:pt x="28" y="33"/>
                      </a:cubicBezTo>
                      <a:cubicBezTo>
                        <a:pt x="29" y="32"/>
                        <a:pt x="32" y="32"/>
                        <a:pt x="34" y="32"/>
                      </a:cubicBezTo>
                      <a:cubicBezTo>
                        <a:pt x="36" y="32"/>
                        <a:pt x="37" y="32"/>
                        <a:pt x="38" y="33"/>
                      </a:cubicBezTo>
                      <a:cubicBezTo>
                        <a:pt x="40" y="33"/>
                        <a:pt x="39" y="32"/>
                        <a:pt x="40" y="30"/>
                      </a:cubicBezTo>
                      <a:cubicBezTo>
                        <a:pt x="41" y="30"/>
                        <a:pt x="40" y="31"/>
                        <a:pt x="40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05">
                  <a:extLst>
                    <a:ext uri="{FF2B5EF4-FFF2-40B4-BE49-F238E27FC236}">
                      <a16:creationId xmlns:a16="http://schemas.microsoft.com/office/drawing/2014/main" id="{F1182946-1181-774C-BC65-0AAB9FF019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98021" y="8598245"/>
                  <a:ext cx="300468" cy="650119"/>
                </a:xfrm>
                <a:custGeom>
                  <a:avLst/>
                  <a:gdLst>
                    <a:gd name="T0" fmla="*/ 37 w 38"/>
                    <a:gd name="T1" fmla="*/ 55 h 78"/>
                    <a:gd name="T2" fmla="*/ 36 w 38"/>
                    <a:gd name="T3" fmla="*/ 49 h 78"/>
                    <a:gd name="T4" fmla="*/ 32 w 38"/>
                    <a:gd name="T5" fmla="*/ 41 h 78"/>
                    <a:gd name="T6" fmla="*/ 28 w 38"/>
                    <a:gd name="T7" fmla="*/ 37 h 78"/>
                    <a:gd name="T8" fmla="*/ 22 w 38"/>
                    <a:gd name="T9" fmla="*/ 31 h 78"/>
                    <a:gd name="T10" fmla="*/ 18 w 38"/>
                    <a:gd name="T11" fmla="*/ 26 h 78"/>
                    <a:gd name="T12" fmla="*/ 19 w 38"/>
                    <a:gd name="T13" fmla="*/ 20 h 78"/>
                    <a:gd name="T14" fmla="*/ 23 w 38"/>
                    <a:gd name="T15" fmla="*/ 15 h 78"/>
                    <a:gd name="T16" fmla="*/ 29 w 38"/>
                    <a:gd name="T17" fmla="*/ 11 h 78"/>
                    <a:gd name="T18" fmla="*/ 23 w 38"/>
                    <a:gd name="T19" fmla="*/ 7 h 78"/>
                    <a:gd name="T20" fmla="*/ 24 w 38"/>
                    <a:gd name="T21" fmla="*/ 4 h 78"/>
                    <a:gd name="T22" fmla="*/ 19 w 38"/>
                    <a:gd name="T23" fmla="*/ 3 h 78"/>
                    <a:gd name="T24" fmla="*/ 14 w 38"/>
                    <a:gd name="T25" fmla="*/ 3 h 78"/>
                    <a:gd name="T26" fmla="*/ 11 w 38"/>
                    <a:gd name="T27" fmla="*/ 5 h 78"/>
                    <a:gd name="T28" fmla="*/ 8 w 38"/>
                    <a:gd name="T29" fmla="*/ 5 h 78"/>
                    <a:gd name="T30" fmla="*/ 5 w 38"/>
                    <a:gd name="T31" fmla="*/ 5 h 78"/>
                    <a:gd name="T32" fmla="*/ 3 w 38"/>
                    <a:gd name="T33" fmla="*/ 5 h 78"/>
                    <a:gd name="T34" fmla="*/ 0 w 38"/>
                    <a:gd name="T35" fmla="*/ 6 h 78"/>
                    <a:gd name="T36" fmla="*/ 4 w 38"/>
                    <a:gd name="T37" fmla="*/ 9 h 78"/>
                    <a:gd name="T38" fmla="*/ 5 w 38"/>
                    <a:gd name="T39" fmla="*/ 13 h 78"/>
                    <a:gd name="T40" fmla="*/ 9 w 38"/>
                    <a:gd name="T41" fmla="*/ 14 h 78"/>
                    <a:gd name="T42" fmla="*/ 12 w 38"/>
                    <a:gd name="T43" fmla="*/ 17 h 78"/>
                    <a:gd name="T44" fmla="*/ 13 w 38"/>
                    <a:gd name="T45" fmla="*/ 21 h 78"/>
                    <a:gd name="T46" fmla="*/ 10 w 38"/>
                    <a:gd name="T47" fmla="*/ 22 h 78"/>
                    <a:gd name="T48" fmla="*/ 14 w 38"/>
                    <a:gd name="T49" fmla="*/ 25 h 78"/>
                    <a:gd name="T50" fmla="*/ 19 w 38"/>
                    <a:gd name="T51" fmla="*/ 31 h 78"/>
                    <a:gd name="T52" fmla="*/ 23 w 38"/>
                    <a:gd name="T53" fmla="*/ 35 h 78"/>
                    <a:gd name="T54" fmla="*/ 26 w 38"/>
                    <a:gd name="T55" fmla="*/ 39 h 78"/>
                    <a:gd name="T56" fmla="*/ 28 w 38"/>
                    <a:gd name="T57" fmla="*/ 43 h 78"/>
                    <a:gd name="T58" fmla="*/ 27 w 38"/>
                    <a:gd name="T59" fmla="*/ 48 h 78"/>
                    <a:gd name="T60" fmla="*/ 28 w 38"/>
                    <a:gd name="T61" fmla="*/ 52 h 78"/>
                    <a:gd name="T62" fmla="*/ 28 w 38"/>
                    <a:gd name="T63" fmla="*/ 57 h 78"/>
                    <a:gd name="T64" fmla="*/ 23 w 38"/>
                    <a:gd name="T65" fmla="*/ 60 h 78"/>
                    <a:gd name="T66" fmla="*/ 20 w 38"/>
                    <a:gd name="T67" fmla="*/ 62 h 78"/>
                    <a:gd name="T68" fmla="*/ 20 w 38"/>
                    <a:gd name="T69" fmla="*/ 65 h 78"/>
                    <a:gd name="T70" fmla="*/ 18 w 38"/>
                    <a:gd name="T71" fmla="*/ 66 h 78"/>
                    <a:gd name="T72" fmla="*/ 14 w 38"/>
                    <a:gd name="T73" fmla="*/ 67 h 78"/>
                    <a:gd name="T74" fmla="*/ 15 w 38"/>
                    <a:gd name="T75" fmla="*/ 70 h 78"/>
                    <a:gd name="T76" fmla="*/ 14 w 38"/>
                    <a:gd name="T77" fmla="*/ 74 h 78"/>
                    <a:gd name="T78" fmla="*/ 14 w 38"/>
                    <a:gd name="T79" fmla="*/ 77 h 78"/>
                    <a:gd name="T80" fmla="*/ 18 w 38"/>
                    <a:gd name="T81" fmla="*/ 75 h 78"/>
                    <a:gd name="T82" fmla="*/ 19 w 38"/>
                    <a:gd name="T83" fmla="*/ 71 h 78"/>
                    <a:gd name="T84" fmla="*/ 22 w 38"/>
                    <a:gd name="T85" fmla="*/ 72 h 78"/>
                    <a:gd name="T86" fmla="*/ 21 w 38"/>
                    <a:gd name="T87" fmla="*/ 70 h 78"/>
                    <a:gd name="T88" fmla="*/ 23 w 38"/>
                    <a:gd name="T89" fmla="*/ 71 h 78"/>
                    <a:gd name="T90" fmla="*/ 24 w 38"/>
                    <a:gd name="T91" fmla="*/ 67 h 78"/>
                    <a:gd name="T92" fmla="*/ 26 w 38"/>
                    <a:gd name="T93" fmla="*/ 68 h 78"/>
                    <a:gd name="T94" fmla="*/ 30 w 38"/>
                    <a:gd name="T95" fmla="*/ 66 h 78"/>
                    <a:gd name="T96" fmla="*/ 36 w 38"/>
                    <a:gd name="T97" fmla="*/ 61 h 78"/>
                    <a:gd name="T98" fmla="*/ 36 w 38"/>
                    <a:gd name="T99" fmla="*/ 57 h 78"/>
                    <a:gd name="T100" fmla="*/ 37 w 38"/>
                    <a:gd name="T101" fmla="*/ 55 h 78"/>
                    <a:gd name="T102" fmla="*/ 37 w 38"/>
                    <a:gd name="T103" fmla="*/ 55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8" h="78">
                      <a:moveTo>
                        <a:pt x="37" y="55"/>
                      </a:moveTo>
                      <a:cubicBezTo>
                        <a:pt x="36" y="54"/>
                        <a:pt x="36" y="52"/>
                        <a:pt x="36" y="49"/>
                      </a:cubicBezTo>
                      <a:cubicBezTo>
                        <a:pt x="35" y="46"/>
                        <a:pt x="34" y="44"/>
                        <a:pt x="32" y="41"/>
                      </a:cubicBezTo>
                      <a:cubicBezTo>
                        <a:pt x="31" y="39"/>
                        <a:pt x="30" y="38"/>
                        <a:pt x="28" y="37"/>
                      </a:cubicBezTo>
                      <a:cubicBezTo>
                        <a:pt x="26" y="35"/>
                        <a:pt x="23" y="34"/>
                        <a:pt x="22" y="31"/>
                      </a:cubicBezTo>
                      <a:cubicBezTo>
                        <a:pt x="22" y="29"/>
                        <a:pt x="20" y="28"/>
                        <a:pt x="18" y="26"/>
                      </a:cubicBezTo>
                      <a:cubicBezTo>
                        <a:pt x="17" y="25"/>
                        <a:pt x="18" y="21"/>
                        <a:pt x="19" y="20"/>
                      </a:cubicBezTo>
                      <a:cubicBezTo>
                        <a:pt x="21" y="19"/>
                        <a:pt x="23" y="17"/>
                        <a:pt x="23" y="15"/>
                      </a:cubicBezTo>
                      <a:cubicBezTo>
                        <a:pt x="24" y="14"/>
                        <a:pt x="28" y="12"/>
                        <a:pt x="29" y="11"/>
                      </a:cubicBezTo>
                      <a:cubicBezTo>
                        <a:pt x="27" y="10"/>
                        <a:pt x="25" y="9"/>
                        <a:pt x="23" y="7"/>
                      </a:cubicBezTo>
                      <a:cubicBezTo>
                        <a:pt x="21" y="6"/>
                        <a:pt x="24" y="6"/>
                        <a:pt x="24" y="4"/>
                      </a:cubicBezTo>
                      <a:cubicBezTo>
                        <a:pt x="24" y="4"/>
                        <a:pt x="19" y="3"/>
                        <a:pt x="19" y="3"/>
                      </a:cubicBezTo>
                      <a:cubicBezTo>
                        <a:pt x="17" y="2"/>
                        <a:pt x="15" y="0"/>
                        <a:pt x="14" y="3"/>
                      </a:cubicBezTo>
                      <a:cubicBezTo>
                        <a:pt x="13" y="4"/>
                        <a:pt x="12" y="4"/>
                        <a:pt x="11" y="5"/>
                      </a:cubicBezTo>
                      <a:cubicBezTo>
                        <a:pt x="9" y="8"/>
                        <a:pt x="9" y="4"/>
                        <a:pt x="8" y="5"/>
                      </a:cubicBezTo>
                      <a:cubicBezTo>
                        <a:pt x="6" y="6"/>
                        <a:pt x="6" y="5"/>
                        <a:pt x="5" y="5"/>
                      </a:cubicBezTo>
                      <a:cubicBezTo>
                        <a:pt x="4" y="6"/>
                        <a:pt x="3" y="6"/>
                        <a:pt x="3" y="5"/>
                      </a:cubicBezTo>
                      <a:cubicBezTo>
                        <a:pt x="3" y="4"/>
                        <a:pt x="1" y="6"/>
                        <a:pt x="0" y="6"/>
                      </a:cubicBezTo>
                      <a:cubicBezTo>
                        <a:pt x="0" y="7"/>
                        <a:pt x="3" y="9"/>
                        <a:pt x="4" y="9"/>
                      </a:cubicBezTo>
                      <a:cubicBezTo>
                        <a:pt x="5" y="11"/>
                        <a:pt x="4" y="12"/>
                        <a:pt x="5" y="13"/>
                      </a:cubicBezTo>
                      <a:cubicBezTo>
                        <a:pt x="5" y="15"/>
                        <a:pt x="8" y="15"/>
                        <a:pt x="9" y="14"/>
                      </a:cubicBezTo>
                      <a:cubicBezTo>
                        <a:pt x="11" y="13"/>
                        <a:pt x="12" y="16"/>
                        <a:pt x="12" y="17"/>
                      </a:cubicBezTo>
                      <a:cubicBezTo>
                        <a:pt x="13" y="19"/>
                        <a:pt x="15" y="19"/>
                        <a:pt x="13" y="21"/>
                      </a:cubicBezTo>
                      <a:cubicBezTo>
                        <a:pt x="11" y="22"/>
                        <a:pt x="10" y="19"/>
                        <a:pt x="10" y="22"/>
                      </a:cubicBezTo>
                      <a:cubicBezTo>
                        <a:pt x="10" y="24"/>
                        <a:pt x="13" y="24"/>
                        <a:pt x="14" y="25"/>
                      </a:cubicBezTo>
                      <a:cubicBezTo>
                        <a:pt x="16" y="27"/>
                        <a:pt x="17" y="29"/>
                        <a:pt x="19" y="31"/>
                      </a:cubicBezTo>
                      <a:cubicBezTo>
                        <a:pt x="20" y="33"/>
                        <a:pt x="22" y="33"/>
                        <a:pt x="23" y="35"/>
                      </a:cubicBezTo>
                      <a:cubicBezTo>
                        <a:pt x="24" y="37"/>
                        <a:pt x="24" y="38"/>
                        <a:pt x="26" y="39"/>
                      </a:cubicBezTo>
                      <a:cubicBezTo>
                        <a:pt x="27" y="40"/>
                        <a:pt x="26" y="42"/>
                        <a:pt x="28" y="43"/>
                      </a:cubicBezTo>
                      <a:cubicBezTo>
                        <a:pt x="29" y="44"/>
                        <a:pt x="28" y="47"/>
                        <a:pt x="27" y="48"/>
                      </a:cubicBezTo>
                      <a:cubicBezTo>
                        <a:pt x="26" y="49"/>
                        <a:pt x="27" y="51"/>
                        <a:pt x="28" y="52"/>
                      </a:cubicBezTo>
                      <a:cubicBezTo>
                        <a:pt x="28" y="54"/>
                        <a:pt x="28" y="55"/>
                        <a:pt x="28" y="57"/>
                      </a:cubicBezTo>
                      <a:cubicBezTo>
                        <a:pt x="26" y="59"/>
                        <a:pt x="26" y="59"/>
                        <a:pt x="23" y="60"/>
                      </a:cubicBezTo>
                      <a:cubicBezTo>
                        <a:pt x="21" y="60"/>
                        <a:pt x="24" y="63"/>
                        <a:pt x="20" y="62"/>
                      </a:cubicBezTo>
                      <a:cubicBezTo>
                        <a:pt x="18" y="62"/>
                        <a:pt x="20" y="64"/>
                        <a:pt x="20" y="65"/>
                      </a:cubicBezTo>
                      <a:cubicBezTo>
                        <a:pt x="21" y="67"/>
                        <a:pt x="19" y="66"/>
                        <a:pt x="18" y="66"/>
                      </a:cubicBezTo>
                      <a:cubicBezTo>
                        <a:pt x="16" y="66"/>
                        <a:pt x="15" y="66"/>
                        <a:pt x="14" y="67"/>
                      </a:cubicBezTo>
                      <a:cubicBezTo>
                        <a:pt x="11" y="69"/>
                        <a:pt x="13" y="69"/>
                        <a:pt x="15" y="70"/>
                      </a:cubicBezTo>
                      <a:cubicBezTo>
                        <a:pt x="16" y="70"/>
                        <a:pt x="14" y="73"/>
                        <a:pt x="14" y="74"/>
                      </a:cubicBezTo>
                      <a:cubicBezTo>
                        <a:pt x="13" y="74"/>
                        <a:pt x="13" y="78"/>
                        <a:pt x="14" y="77"/>
                      </a:cubicBezTo>
                      <a:cubicBezTo>
                        <a:pt x="16" y="76"/>
                        <a:pt x="17" y="75"/>
                        <a:pt x="18" y="75"/>
                      </a:cubicBezTo>
                      <a:cubicBezTo>
                        <a:pt x="22" y="74"/>
                        <a:pt x="20" y="73"/>
                        <a:pt x="19" y="71"/>
                      </a:cubicBezTo>
                      <a:cubicBezTo>
                        <a:pt x="20" y="71"/>
                        <a:pt x="21" y="73"/>
                        <a:pt x="22" y="72"/>
                      </a:cubicBezTo>
                      <a:cubicBezTo>
                        <a:pt x="23" y="71"/>
                        <a:pt x="21" y="70"/>
                        <a:pt x="21" y="70"/>
                      </a:cubicBezTo>
                      <a:cubicBezTo>
                        <a:pt x="21" y="69"/>
                        <a:pt x="23" y="71"/>
                        <a:pt x="23" y="71"/>
                      </a:cubicBezTo>
                      <a:cubicBezTo>
                        <a:pt x="22" y="71"/>
                        <a:pt x="23" y="67"/>
                        <a:pt x="24" y="67"/>
                      </a:cubicBezTo>
                      <a:cubicBezTo>
                        <a:pt x="24" y="66"/>
                        <a:pt x="26" y="68"/>
                        <a:pt x="26" y="68"/>
                      </a:cubicBezTo>
                      <a:cubicBezTo>
                        <a:pt x="28" y="68"/>
                        <a:pt x="29" y="67"/>
                        <a:pt x="30" y="66"/>
                      </a:cubicBezTo>
                      <a:cubicBezTo>
                        <a:pt x="31" y="65"/>
                        <a:pt x="36" y="63"/>
                        <a:pt x="36" y="61"/>
                      </a:cubicBezTo>
                      <a:cubicBezTo>
                        <a:pt x="36" y="60"/>
                        <a:pt x="35" y="59"/>
                        <a:pt x="36" y="57"/>
                      </a:cubicBezTo>
                      <a:cubicBezTo>
                        <a:pt x="36" y="56"/>
                        <a:pt x="38" y="57"/>
                        <a:pt x="37" y="55"/>
                      </a:cubicBezTo>
                      <a:cubicBezTo>
                        <a:pt x="36" y="54"/>
                        <a:pt x="38" y="56"/>
                        <a:pt x="37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06">
                  <a:extLst>
                    <a:ext uri="{FF2B5EF4-FFF2-40B4-BE49-F238E27FC236}">
                      <a16:creationId xmlns:a16="http://schemas.microsoft.com/office/drawing/2014/main" id="{5C109324-70C2-7246-9F0C-B21D1353DD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28270" y="8649346"/>
                  <a:ext cx="289738" cy="374741"/>
                </a:xfrm>
                <a:custGeom>
                  <a:avLst/>
                  <a:gdLst>
                    <a:gd name="T0" fmla="*/ 37 w 37"/>
                    <a:gd name="T1" fmla="*/ 38 h 45"/>
                    <a:gd name="T2" fmla="*/ 35 w 37"/>
                    <a:gd name="T3" fmla="*/ 35 h 45"/>
                    <a:gd name="T4" fmla="*/ 33 w 37"/>
                    <a:gd name="T5" fmla="*/ 32 h 45"/>
                    <a:gd name="T6" fmla="*/ 30 w 37"/>
                    <a:gd name="T7" fmla="*/ 28 h 45"/>
                    <a:gd name="T8" fmla="*/ 26 w 37"/>
                    <a:gd name="T9" fmla="*/ 22 h 45"/>
                    <a:gd name="T10" fmla="*/ 22 w 37"/>
                    <a:gd name="T11" fmla="*/ 18 h 45"/>
                    <a:gd name="T12" fmla="*/ 19 w 37"/>
                    <a:gd name="T13" fmla="*/ 15 h 45"/>
                    <a:gd name="T14" fmla="*/ 22 w 37"/>
                    <a:gd name="T15" fmla="*/ 14 h 45"/>
                    <a:gd name="T16" fmla="*/ 21 w 37"/>
                    <a:gd name="T17" fmla="*/ 10 h 45"/>
                    <a:gd name="T18" fmla="*/ 14 w 37"/>
                    <a:gd name="T19" fmla="*/ 8 h 45"/>
                    <a:gd name="T20" fmla="*/ 13 w 37"/>
                    <a:gd name="T21" fmla="*/ 4 h 45"/>
                    <a:gd name="T22" fmla="*/ 9 w 37"/>
                    <a:gd name="T23" fmla="*/ 0 h 45"/>
                    <a:gd name="T24" fmla="*/ 7 w 37"/>
                    <a:gd name="T25" fmla="*/ 0 h 45"/>
                    <a:gd name="T26" fmla="*/ 8 w 37"/>
                    <a:gd name="T27" fmla="*/ 4 h 45"/>
                    <a:gd name="T28" fmla="*/ 8 w 37"/>
                    <a:gd name="T29" fmla="*/ 7 h 45"/>
                    <a:gd name="T30" fmla="*/ 4 w 37"/>
                    <a:gd name="T31" fmla="*/ 5 h 45"/>
                    <a:gd name="T32" fmla="*/ 0 w 37"/>
                    <a:gd name="T33" fmla="*/ 10 h 45"/>
                    <a:gd name="T34" fmla="*/ 4 w 37"/>
                    <a:gd name="T35" fmla="*/ 15 h 45"/>
                    <a:gd name="T36" fmla="*/ 4 w 37"/>
                    <a:gd name="T37" fmla="*/ 22 h 45"/>
                    <a:gd name="T38" fmla="*/ 3 w 37"/>
                    <a:gd name="T39" fmla="*/ 26 h 45"/>
                    <a:gd name="T40" fmla="*/ 7 w 37"/>
                    <a:gd name="T41" fmla="*/ 25 h 45"/>
                    <a:gd name="T42" fmla="*/ 10 w 37"/>
                    <a:gd name="T43" fmla="*/ 23 h 45"/>
                    <a:gd name="T44" fmla="*/ 15 w 37"/>
                    <a:gd name="T45" fmla="*/ 22 h 45"/>
                    <a:gd name="T46" fmla="*/ 23 w 37"/>
                    <a:gd name="T47" fmla="*/ 28 h 45"/>
                    <a:gd name="T48" fmla="*/ 27 w 37"/>
                    <a:gd name="T49" fmla="*/ 36 h 45"/>
                    <a:gd name="T50" fmla="*/ 27 w 37"/>
                    <a:gd name="T51" fmla="*/ 39 h 45"/>
                    <a:gd name="T52" fmla="*/ 25 w 37"/>
                    <a:gd name="T53" fmla="*/ 43 h 45"/>
                    <a:gd name="T54" fmla="*/ 29 w 37"/>
                    <a:gd name="T55" fmla="*/ 43 h 45"/>
                    <a:gd name="T56" fmla="*/ 32 w 37"/>
                    <a:gd name="T57" fmla="*/ 42 h 45"/>
                    <a:gd name="T58" fmla="*/ 35 w 37"/>
                    <a:gd name="T59" fmla="*/ 42 h 45"/>
                    <a:gd name="T60" fmla="*/ 37 w 37"/>
                    <a:gd name="T61" fmla="*/ 3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37" h="45">
                      <a:moveTo>
                        <a:pt x="37" y="38"/>
                      </a:moveTo>
                      <a:cubicBezTo>
                        <a:pt x="37" y="37"/>
                        <a:pt x="36" y="37"/>
                        <a:pt x="35" y="35"/>
                      </a:cubicBezTo>
                      <a:cubicBezTo>
                        <a:pt x="35" y="33"/>
                        <a:pt x="34" y="34"/>
                        <a:pt x="33" y="32"/>
                      </a:cubicBezTo>
                      <a:cubicBezTo>
                        <a:pt x="32" y="30"/>
                        <a:pt x="32" y="29"/>
                        <a:pt x="30" y="28"/>
                      </a:cubicBezTo>
                      <a:cubicBezTo>
                        <a:pt x="28" y="26"/>
                        <a:pt x="27" y="24"/>
                        <a:pt x="26" y="22"/>
                      </a:cubicBezTo>
                      <a:cubicBezTo>
                        <a:pt x="25" y="21"/>
                        <a:pt x="23" y="19"/>
                        <a:pt x="22" y="18"/>
                      </a:cubicBezTo>
                      <a:cubicBezTo>
                        <a:pt x="20" y="17"/>
                        <a:pt x="19" y="18"/>
                        <a:pt x="19" y="15"/>
                      </a:cubicBezTo>
                      <a:cubicBezTo>
                        <a:pt x="19" y="14"/>
                        <a:pt x="21" y="16"/>
                        <a:pt x="22" y="14"/>
                      </a:cubicBezTo>
                      <a:cubicBezTo>
                        <a:pt x="24" y="13"/>
                        <a:pt x="22" y="12"/>
                        <a:pt x="21" y="10"/>
                      </a:cubicBezTo>
                      <a:cubicBezTo>
                        <a:pt x="19" y="5"/>
                        <a:pt x="16" y="11"/>
                        <a:pt x="14" y="8"/>
                      </a:cubicBezTo>
                      <a:cubicBezTo>
                        <a:pt x="13" y="7"/>
                        <a:pt x="14" y="5"/>
                        <a:pt x="13" y="4"/>
                      </a:cubicBezTo>
                      <a:cubicBezTo>
                        <a:pt x="12" y="3"/>
                        <a:pt x="10" y="2"/>
                        <a:pt x="9" y="0"/>
                      </a:cubicBezTo>
                      <a:cubicBezTo>
                        <a:pt x="9" y="0"/>
                        <a:pt x="7" y="0"/>
                        <a:pt x="7" y="0"/>
                      </a:cubicBezTo>
                      <a:cubicBezTo>
                        <a:pt x="6" y="1"/>
                        <a:pt x="8" y="3"/>
                        <a:pt x="8" y="4"/>
                      </a:cubicBezTo>
                      <a:cubicBezTo>
                        <a:pt x="8" y="5"/>
                        <a:pt x="9" y="7"/>
                        <a:pt x="8" y="7"/>
                      </a:cubicBezTo>
                      <a:cubicBezTo>
                        <a:pt x="6" y="7"/>
                        <a:pt x="6" y="5"/>
                        <a:pt x="4" y="5"/>
                      </a:cubicBezTo>
                      <a:cubicBezTo>
                        <a:pt x="3" y="4"/>
                        <a:pt x="0" y="10"/>
                        <a:pt x="0" y="10"/>
                      </a:cubicBezTo>
                      <a:cubicBezTo>
                        <a:pt x="1" y="13"/>
                        <a:pt x="0" y="17"/>
                        <a:pt x="4" y="15"/>
                      </a:cubicBezTo>
                      <a:cubicBezTo>
                        <a:pt x="6" y="14"/>
                        <a:pt x="4" y="22"/>
                        <a:pt x="4" y="22"/>
                      </a:cubicBezTo>
                      <a:cubicBezTo>
                        <a:pt x="6" y="23"/>
                        <a:pt x="4" y="24"/>
                        <a:pt x="3" y="26"/>
                      </a:cubicBezTo>
                      <a:cubicBezTo>
                        <a:pt x="3" y="27"/>
                        <a:pt x="6" y="25"/>
                        <a:pt x="7" y="25"/>
                      </a:cubicBezTo>
                      <a:cubicBezTo>
                        <a:pt x="7" y="24"/>
                        <a:pt x="9" y="23"/>
                        <a:pt x="10" y="23"/>
                      </a:cubicBezTo>
                      <a:cubicBezTo>
                        <a:pt x="12" y="24"/>
                        <a:pt x="13" y="24"/>
                        <a:pt x="15" y="22"/>
                      </a:cubicBezTo>
                      <a:cubicBezTo>
                        <a:pt x="17" y="21"/>
                        <a:pt x="24" y="25"/>
                        <a:pt x="23" y="28"/>
                      </a:cubicBezTo>
                      <a:cubicBezTo>
                        <a:pt x="21" y="32"/>
                        <a:pt x="25" y="33"/>
                        <a:pt x="27" y="36"/>
                      </a:cubicBezTo>
                      <a:cubicBezTo>
                        <a:pt x="27" y="37"/>
                        <a:pt x="27" y="38"/>
                        <a:pt x="27" y="39"/>
                      </a:cubicBezTo>
                      <a:cubicBezTo>
                        <a:pt x="27" y="40"/>
                        <a:pt x="26" y="42"/>
                        <a:pt x="25" y="43"/>
                      </a:cubicBezTo>
                      <a:cubicBezTo>
                        <a:pt x="26" y="43"/>
                        <a:pt x="29" y="45"/>
                        <a:pt x="29" y="43"/>
                      </a:cubicBezTo>
                      <a:cubicBezTo>
                        <a:pt x="29" y="42"/>
                        <a:pt x="31" y="41"/>
                        <a:pt x="32" y="42"/>
                      </a:cubicBezTo>
                      <a:cubicBezTo>
                        <a:pt x="33" y="43"/>
                        <a:pt x="34" y="43"/>
                        <a:pt x="35" y="42"/>
                      </a:cubicBezTo>
                      <a:cubicBezTo>
                        <a:pt x="37" y="42"/>
                        <a:pt x="37" y="40"/>
                        <a:pt x="37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09">
                  <a:extLst>
                    <a:ext uri="{FF2B5EF4-FFF2-40B4-BE49-F238E27FC236}">
                      <a16:creationId xmlns:a16="http://schemas.microsoft.com/office/drawing/2014/main" id="{B20BF59A-DFAB-064D-A85B-A77E14367D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6297" y="9407345"/>
                  <a:ext cx="402413" cy="374741"/>
                </a:xfrm>
                <a:custGeom>
                  <a:avLst/>
                  <a:gdLst>
                    <a:gd name="T0" fmla="*/ 33 w 51"/>
                    <a:gd name="T1" fmla="*/ 5 h 45"/>
                    <a:gd name="T2" fmla="*/ 29 w 51"/>
                    <a:gd name="T3" fmla="*/ 13 h 45"/>
                    <a:gd name="T4" fmla="*/ 20 w 51"/>
                    <a:gd name="T5" fmla="*/ 16 h 45"/>
                    <a:gd name="T6" fmla="*/ 15 w 51"/>
                    <a:gd name="T7" fmla="*/ 18 h 45"/>
                    <a:gd name="T8" fmla="*/ 10 w 51"/>
                    <a:gd name="T9" fmla="*/ 19 h 45"/>
                    <a:gd name="T10" fmla="*/ 7 w 51"/>
                    <a:gd name="T11" fmla="*/ 18 h 45"/>
                    <a:gd name="T12" fmla="*/ 3 w 51"/>
                    <a:gd name="T13" fmla="*/ 14 h 45"/>
                    <a:gd name="T14" fmla="*/ 0 w 51"/>
                    <a:gd name="T15" fmla="*/ 20 h 45"/>
                    <a:gd name="T16" fmla="*/ 4 w 51"/>
                    <a:gd name="T17" fmla="*/ 29 h 45"/>
                    <a:gd name="T18" fmla="*/ 8 w 51"/>
                    <a:gd name="T19" fmla="*/ 37 h 45"/>
                    <a:gd name="T20" fmla="*/ 13 w 51"/>
                    <a:gd name="T21" fmla="*/ 39 h 45"/>
                    <a:gd name="T22" fmla="*/ 14 w 51"/>
                    <a:gd name="T23" fmla="*/ 41 h 45"/>
                    <a:gd name="T24" fmla="*/ 19 w 51"/>
                    <a:gd name="T25" fmla="*/ 41 h 45"/>
                    <a:gd name="T26" fmla="*/ 21 w 51"/>
                    <a:gd name="T27" fmla="*/ 39 h 45"/>
                    <a:gd name="T28" fmla="*/ 25 w 51"/>
                    <a:gd name="T29" fmla="*/ 40 h 45"/>
                    <a:gd name="T30" fmla="*/ 28 w 51"/>
                    <a:gd name="T31" fmla="*/ 40 h 45"/>
                    <a:gd name="T32" fmla="*/ 31 w 51"/>
                    <a:gd name="T33" fmla="*/ 43 h 45"/>
                    <a:gd name="T34" fmla="*/ 34 w 51"/>
                    <a:gd name="T35" fmla="*/ 42 h 45"/>
                    <a:gd name="T36" fmla="*/ 36 w 51"/>
                    <a:gd name="T37" fmla="*/ 43 h 45"/>
                    <a:gd name="T38" fmla="*/ 37 w 51"/>
                    <a:gd name="T39" fmla="*/ 37 h 45"/>
                    <a:gd name="T40" fmla="*/ 37 w 51"/>
                    <a:gd name="T41" fmla="*/ 33 h 45"/>
                    <a:gd name="T42" fmla="*/ 39 w 51"/>
                    <a:gd name="T43" fmla="*/ 30 h 45"/>
                    <a:gd name="T44" fmla="*/ 42 w 51"/>
                    <a:gd name="T45" fmla="*/ 24 h 45"/>
                    <a:gd name="T46" fmla="*/ 47 w 51"/>
                    <a:gd name="T47" fmla="*/ 19 h 45"/>
                    <a:gd name="T48" fmla="*/ 49 w 51"/>
                    <a:gd name="T49" fmla="*/ 18 h 45"/>
                    <a:gd name="T50" fmla="*/ 45 w 51"/>
                    <a:gd name="T51" fmla="*/ 13 h 45"/>
                    <a:gd name="T52" fmla="*/ 42 w 51"/>
                    <a:gd name="T53" fmla="*/ 7 h 45"/>
                    <a:gd name="T54" fmla="*/ 44 w 51"/>
                    <a:gd name="T55" fmla="*/ 6 h 45"/>
                    <a:gd name="T56" fmla="*/ 44 w 51"/>
                    <a:gd name="T57" fmla="*/ 3 h 45"/>
                    <a:gd name="T58" fmla="*/ 33 w 51"/>
                    <a:gd name="T59" fmla="*/ 5 h 45"/>
                    <a:gd name="T60" fmla="*/ 33 w 51"/>
                    <a:gd name="T61" fmla="*/ 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51" h="45">
                      <a:moveTo>
                        <a:pt x="33" y="5"/>
                      </a:moveTo>
                      <a:cubicBezTo>
                        <a:pt x="32" y="8"/>
                        <a:pt x="31" y="10"/>
                        <a:pt x="29" y="13"/>
                      </a:cubicBezTo>
                      <a:cubicBezTo>
                        <a:pt x="28" y="17"/>
                        <a:pt x="23" y="17"/>
                        <a:pt x="20" y="16"/>
                      </a:cubicBezTo>
                      <a:cubicBezTo>
                        <a:pt x="18" y="15"/>
                        <a:pt x="16" y="17"/>
                        <a:pt x="15" y="18"/>
                      </a:cubicBezTo>
                      <a:cubicBezTo>
                        <a:pt x="14" y="19"/>
                        <a:pt x="11" y="18"/>
                        <a:pt x="10" y="19"/>
                      </a:cubicBezTo>
                      <a:cubicBezTo>
                        <a:pt x="8" y="20"/>
                        <a:pt x="8" y="20"/>
                        <a:pt x="7" y="18"/>
                      </a:cubicBezTo>
                      <a:cubicBezTo>
                        <a:pt x="5" y="17"/>
                        <a:pt x="4" y="16"/>
                        <a:pt x="3" y="14"/>
                      </a:cubicBezTo>
                      <a:cubicBezTo>
                        <a:pt x="2" y="13"/>
                        <a:pt x="0" y="19"/>
                        <a:pt x="0" y="20"/>
                      </a:cubicBezTo>
                      <a:cubicBezTo>
                        <a:pt x="0" y="23"/>
                        <a:pt x="3" y="26"/>
                        <a:pt x="4" y="29"/>
                      </a:cubicBezTo>
                      <a:cubicBezTo>
                        <a:pt x="6" y="32"/>
                        <a:pt x="5" y="35"/>
                        <a:pt x="8" y="37"/>
                      </a:cubicBezTo>
                      <a:cubicBezTo>
                        <a:pt x="10" y="38"/>
                        <a:pt x="12" y="39"/>
                        <a:pt x="13" y="39"/>
                      </a:cubicBezTo>
                      <a:cubicBezTo>
                        <a:pt x="16" y="38"/>
                        <a:pt x="13" y="40"/>
                        <a:pt x="14" y="41"/>
                      </a:cubicBezTo>
                      <a:cubicBezTo>
                        <a:pt x="15" y="41"/>
                        <a:pt x="18" y="41"/>
                        <a:pt x="19" y="41"/>
                      </a:cubicBezTo>
                      <a:cubicBezTo>
                        <a:pt x="20" y="40"/>
                        <a:pt x="20" y="38"/>
                        <a:pt x="21" y="39"/>
                      </a:cubicBezTo>
                      <a:cubicBezTo>
                        <a:pt x="22" y="40"/>
                        <a:pt x="24" y="41"/>
                        <a:pt x="25" y="40"/>
                      </a:cubicBezTo>
                      <a:cubicBezTo>
                        <a:pt x="26" y="40"/>
                        <a:pt x="28" y="39"/>
                        <a:pt x="28" y="40"/>
                      </a:cubicBezTo>
                      <a:cubicBezTo>
                        <a:pt x="29" y="43"/>
                        <a:pt x="27" y="45"/>
                        <a:pt x="31" y="43"/>
                      </a:cubicBezTo>
                      <a:cubicBezTo>
                        <a:pt x="32" y="43"/>
                        <a:pt x="33" y="42"/>
                        <a:pt x="34" y="42"/>
                      </a:cubicBezTo>
                      <a:cubicBezTo>
                        <a:pt x="35" y="42"/>
                        <a:pt x="36" y="43"/>
                        <a:pt x="36" y="43"/>
                      </a:cubicBezTo>
                      <a:cubicBezTo>
                        <a:pt x="37" y="41"/>
                        <a:pt x="35" y="39"/>
                        <a:pt x="37" y="37"/>
                      </a:cubicBezTo>
                      <a:cubicBezTo>
                        <a:pt x="38" y="36"/>
                        <a:pt x="37" y="35"/>
                        <a:pt x="37" y="33"/>
                      </a:cubicBezTo>
                      <a:cubicBezTo>
                        <a:pt x="37" y="32"/>
                        <a:pt x="38" y="31"/>
                        <a:pt x="39" y="30"/>
                      </a:cubicBezTo>
                      <a:cubicBezTo>
                        <a:pt x="41" y="28"/>
                        <a:pt x="43" y="27"/>
                        <a:pt x="42" y="24"/>
                      </a:cubicBezTo>
                      <a:cubicBezTo>
                        <a:pt x="42" y="22"/>
                        <a:pt x="45" y="18"/>
                        <a:pt x="47" y="19"/>
                      </a:cubicBezTo>
                      <a:cubicBezTo>
                        <a:pt x="48" y="20"/>
                        <a:pt x="51" y="19"/>
                        <a:pt x="49" y="18"/>
                      </a:cubicBezTo>
                      <a:cubicBezTo>
                        <a:pt x="48" y="16"/>
                        <a:pt x="45" y="15"/>
                        <a:pt x="45" y="13"/>
                      </a:cubicBezTo>
                      <a:cubicBezTo>
                        <a:pt x="45" y="11"/>
                        <a:pt x="43" y="9"/>
                        <a:pt x="42" y="7"/>
                      </a:cubicBezTo>
                      <a:cubicBezTo>
                        <a:pt x="41" y="4"/>
                        <a:pt x="44" y="7"/>
                        <a:pt x="44" y="6"/>
                      </a:cubicBezTo>
                      <a:cubicBezTo>
                        <a:pt x="45" y="5"/>
                        <a:pt x="41" y="4"/>
                        <a:pt x="44" y="3"/>
                      </a:cubicBezTo>
                      <a:cubicBezTo>
                        <a:pt x="40" y="2"/>
                        <a:pt x="34" y="0"/>
                        <a:pt x="33" y="5"/>
                      </a:cubicBezTo>
                      <a:cubicBezTo>
                        <a:pt x="32" y="7"/>
                        <a:pt x="34" y="3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10">
                  <a:extLst>
                    <a:ext uri="{FF2B5EF4-FFF2-40B4-BE49-F238E27FC236}">
                      <a16:creationId xmlns:a16="http://schemas.microsoft.com/office/drawing/2014/main" id="{496800A1-98D3-FB44-9B63-FF6D4853FB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90440" y="9307980"/>
                  <a:ext cx="386318" cy="266861"/>
                </a:xfrm>
                <a:custGeom>
                  <a:avLst/>
                  <a:gdLst>
                    <a:gd name="T0" fmla="*/ 45 w 49"/>
                    <a:gd name="T1" fmla="*/ 10 h 32"/>
                    <a:gd name="T2" fmla="*/ 47 w 49"/>
                    <a:gd name="T3" fmla="*/ 8 h 32"/>
                    <a:gd name="T4" fmla="*/ 43 w 49"/>
                    <a:gd name="T5" fmla="*/ 7 h 32"/>
                    <a:gd name="T6" fmla="*/ 42 w 49"/>
                    <a:gd name="T7" fmla="*/ 6 h 32"/>
                    <a:gd name="T8" fmla="*/ 41 w 49"/>
                    <a:gd name="T9" fmla="*/ 6 h 32"/>
                    <a:gd name="T10" fmla="*/ 41 w 49"/>
                    <a:gd name="T11" fmla="*/ 4 h 32"/>
                    <a:gd name="T12" fmla="*/ 39 w 49"/>
                    <a:gd name="T13" fmla="*/ 2 h 32"/>
                    <a:gd name="T14" fmla="*/ 37 w 49"/>
                    <a:gd name="T15" fmla="*/ 2 h 32"/>
                    <a:gd name="T16" fmla="*/ 36 w 49"/>
                    <a:gd name="T17" fmla="*/ 1 h 32"/>
                    <a:gd name="T18" fmla="*/ 32 w 49"/>
                    <a:gd name="T19" fmla="*/ 6 h 32"/>
                    <a:gd name="T20" fmla="*/ 30 w 49"/>
                    <a:gd name="T21" fmla="*/ 8 h 32"/>
                    <a:gd name="T22" fmla="*/ 29 w 49"/>
                    <a:gd name="T23" fmla="*/ 9 h 32"/>
                    <a:gd name="T24" fmla="*/ 29 w 49"/>
                    <a:gd name="T25" fmla="*/ 10 h 32"/>
                    <a:gd name="T26" fmla="*/ 25 w 49"/>
                    <a:gd name="T27" fmla="*/ 12 h 32"/>
                    <a:gd name="T28" fmla="*/ 25 w 49"/>
                    <a:gd name="T29" fmla="*/ 15 h 32"/>
                    <a:gd name="T30" fmla="*/ 27 w 49"/>
                    <a:gd name="T31" fmla="*/ 14 h 32"/>
                    <a:gd name="T32" fmla="*/ 29 w 49"/>
                    <a:gd name="T33" fmla="*/ 13 h 32"/>
                    <a:gd name="T34" fmla="*/ 28 w 49"/>
                    <a:gd name="T35" fmla="*/ 11 h 32"/>
                    <a:gd name="T36" fmla="*/ 29 w 49"/>
                    <a:gd name="T37" fmla="*/ 13 h 32"/>
                    <a:gd name="T38" fmla="*/ 26 w 49"/>
                    <a:gd name="T39" fmla="*/ 14 h 32"/>
                    <a:gd name="T40" fmla="*/ 23 w 49"/>
                    <a:gd name="T41" fmla="*/ 13 h 32"/>
                    <a:gd name="T42" fmla="*/ 14 w 49"/>
                    <a:gd name="T43" fmla="*/ 20 h 32"/>
                    <a:gd name="T44" fmla="*/ 9 w 49"/>
                    <a:gd name="T45" fmla="*/ 23 h 32"/>
                    <a:gd name="T46" fmla="*/ 7 w 49"/>
                    <a:gd name="T47" fmla="*/ 26 h 32"/>
                    <a:gd name="T48" fmla="*/ 9 w 49"/>
                    <a:gd name="T49" fmla="*/ 28 h 32"/>
                    <a:gd name="T50" fmla="*/ 0 w 49"/>
                    <a:gd name="T51" fmla="*/ 26 h 32"/>
                    <a:gd name="T52" fmla="*/ 5 w 49"/>
                    <a:gd name="T53" fmla="*/ 32 h 32"/>
                    <a:gd name="T54" fmla="*/ 7 w 49"/>
                    <a:gd name="T55" fmla="*/ 31 h 32"/>
                    <a:gd name="T56" fmla="*/ 12 w 49"/>
                    <a:gd name="T57" fmla="*/ 30 h 32"/>
                    <a:gd name="T58" fmla="*/ 20 w 49"/>
                    <a:gd name="T59" fmla="*/ 29 h 32"/>
                    <a:gd name="T60" fmla="*/ 27 w 49"/>
                    <a:gd name="T61" fmla="*/ 24 h 32"/>
                    <a:gd name="T62" fmla="*/ 30 w 49"/>
                    <a:gd name="T63" fmla="*/ 18 h 32"/>
                    <a:gd name="T64" fmla="*/ 34 w 49"/>
                    <a:gd name="T65" fmla="*/ 14 h 32"/>
                    <a:gd name="T66" fmla="*/ 43 w 49"/>
                    <a:gd name="T67" fmla="*/ 14 h 32"/>
                    <a:gd name="T68" fmla="*/ 45 w 49"/>
                    <a:gd name="T69" fmla="*/ 1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9" h="32">
                      <a:moveTo>
                        <a:pt x="45" y="10"/>
                      </a:moveTo>
                      <a:cubicBezTo>
                        <a:pt x="48" y="10"/>
                        <a:pt x="49" y="9"/>
                        <a:pt x="47" y="8"/>
                      </a:cubicBezTo>
                      <a:cubicBezTo>
                        <a:pt x="45" y="7"/>
                        <a:pt x="45" y="6"/>
                        <a:pt x="43" y="7"/>
                      </a:cubicBezTo>
                      <a:cubicBezTo>
                        <a:pt x="42" y="8"/>
                        <a:pt x="43" y="7"/>
                        <a:pt x="42" y="6"/>
                      </a:cubicBezTo>
                      <a:cubicBezTo>
                        <a:pt x="42" y="6"/>
                        <a:pt x="41" y="6"/>
                        <a:pt x="41" y="6"/>
                      </a:cubicBezTo>
                      <a:cubicBezTo>
                        <a:pt x="41" y="6"/>
                        <a:pt x="41" y="4"/>
                        <a:pt x="41" y="4"/>
                      </a:cubicBezTo>
                      <a:cubicBezTo>
                        <a:pt x="40" y="3"/>
                        <a:pt x="39" y="2"/>
                        <a:pt x="39" y="2"/>
                      </a:cubicBezTo>
                      <a:cubicBezTo>
                        <a:pt x="37" y="0"/>
                        <a:pt x="38" y="1"/>
                        <a:pt x="37" y="2"/>
                      </a:cubicBezTo>
                      <a:cubicBezTo>
                        <a:pt x="36" y="3"/>
                        <a:pt x="36" y="1"/>
                        <a:pt x="36" y="1"/>
                      </a:cubicBezTo>
                      <a:cubicBezTo>
                        <a:pt x="35" y="1"/>
                        <a:pt x="32" y="5"/>
                        <a:pt x="32" y="6"/>
                      </a:cubicBezTo>
                      <a:cubicBezTo>
                        <a:pt x="31" y="6"/>
                        <a:pt x="30" y="7"/>
                        <a:pt x="30" y="8"/>
                      </a:cubicBezTo>
                      <a:cubicBezTo>
                        <a:pt x="29" y="8"/>
                        <a:pt x="29" y="9"/>
                        <a:pt x="29" y="9"/>
                      </a:cubicBezTo>
                      <a:cubicBezTo>
                        <a:pt x="29" y="10"/>
                        <a:pt x="29" y="10"/>
                        <a:pt x="29" y="10"/>
                      </a:cubicBezTo>
                      <a:cubicBezTo>
                        <a:pt x="29" y="11"/>
                        <a:pt x="26" y="11"/>
                        <a:pt x="25" y="12"/>
                      </a:cubicBezTo>
                      <a:cubicBezTo>
                        <a:pt x="22" y="12"/>
                        <a:pt x="23" y="14"/>
                        <a:pt x="25" y="15"/>
                      </a:cubicBezTo>
                      <a:cubicBezTo>
                        <a:pt x="27" y="17"/>
                        <a:pt x="26" y="15"/>
                        <a:pt x="27" y="14"/>
                      </a:cubicBezTo>
                      <a:cubicBezTo>
                        <a:pt x="27" y="13"/>
                        <a:pt x="29" y="13"/>
                        <a:pt x="29" y="13"/>
                      </a:cubicBezTo>
                      <a:cubicBezTo>
                        <a:pt x="29" y="13"/>
                        <a:pt x="28" y="12"/>
                        <a:pt x="28" y="11"/>
                      </a:cubicBezTo>
                      <a:cubicBezTo>
                        <a:pt x="28" y="12"/>
                        <a:pt x="29" y="13"/>
                        <a:pt x="29" y="13"/>
                      </a:cubicBezTo>
                      <a:cubicBezTo>
                        <a:pt x="29" y="13"/>
                        <a:pt x="27" y="13"/>
                        <a:pt x="26" y="14"/>
                      </a:cubicBezTo>
                      <a:cubicBezTo>
                        <a:pt x="26" y="17"/>
                        <a:pt x="24" y="14"/>
                        <a:pt x="23" y="13"/>
                      </a:cubicBezTo>
                      <a:cubicBezTo>
                        <a:pt x="20" y="16"/>
                        <a:pt x="18" y="19"/>
                        <a:pt x="14" y="20"/>
                      </a:cubicBezTo>
                      <a:cubicBezTo>
                        <a:pt x="12" y="21"/>
                        <a:pt x="10" y="21"/>
                        <a:pt x="9" y="23"/>
                      </a:cubicBezTo>
                      <a:cubicBezTo>
                        <a:pt x="8" y="24"/>
                        <a:pt x="8" y="25"/>
                        <a:pt x="7" y="26"/>
                      </a:cubicBezTo>
                      <a:cubicBezTo>
                        <a:pt x="7" y="27"/>
                        <a:pt x="9" y="28"/>
                        <a:pt x="9" y="28"/>
                      </a:cubicBezTo>
                      <a:cubicBezTo>
                        <a:pt x="8" y="29"/>
                        <a:pt x="1" y="26"/>
                        <a:pt x="0" y="26"/>
                      </a:cubicBezTo>
                      <a:cubicBezTo>
                        <a:pt x="1" y="28"/>
                        <a:pt x="3" y="31"/>
                        <a:pt x="5" y="32"/>
                      </a:cubicBezTo>
                      <a:cubicBezTo>
                        <a:pt x="6" y="32"/>
                        <a:pt x="7" y="31"/>
                        <a:pt x="7" y="31"/>
                      </a:cubicBezTo>
                      <a:cubicBezTo>
                        <a:pt x="9" y="30"/>
                        <a:pt x="12" y="31"/>
                        <a:pt x="12" y="30"/>
                      </a:cubicBezTo>
                      <a:cubicBezTo>
                        <a:pt x="15" y="27"/>
                        <a:pt x="17" y="28"/>
                        <a:pt x="20" y="29"/>
                      </a:cubicBezTo>
                      <a:cubicBezTo>
                        <a:pt x="23" y="29"/>
                        <a:pt x="26" y="27"/>
                        <a:pt x="27" y="24"/>
                      </a:cubicBezTo>
                      <a:cubicBezTo>
                        <a:pt x="28" y="22"/>
                        <a:pt x="29" y="20"/>
                        <a:pt x="30" y="18"/>
                      </a:cubicBezTo>
                      <a:cubicBezTo>
                        <a:pt x="30" y="15"/>
                        <a:pt x="31" y="14"/>
                        <a:pt x="34" y="14"/>
                      </a:cubicBezTo>
                      <a:cubicBezTo>
                        <a:pt x="37" y="14"/>
                        <a:pt x="40" y="15"/>
                        <a:pt x="43" y="14"/>
                      </a:cubicBezTo>
                      <a:cubicBezTo>
                        <a:pt x="47" y="13"/>
                        <a:pt x="40" y="10"/>
                        <a:pt x="45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11">
                  <a:extLst>
                    <a:ext uri="{FF2B5EF4-FFF2-40B4-BE49-F238E27FC236}">
                      <a16:creationId xmlns:a16="http://schemas.microsoft.com/office/drawing/2014/main" id="{6074CBC1-7709-C346-AB14-47960CF8D1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4395" y="8382485"/>
                  <a:ext cx="134137" cy="82329"/>
                </a:xfrm>
                <a:custGeom>
                  <a:avLst/>
                  <a:gdLst>
                    <a:gd name="T0" fmla="*/ 2 w 17"/>
                    <a:gd name="T1" fmla="*/ 8 h 10"/>
                    <a:gd name="T2" fmla="*/ 7 w 17"/>
                    <a:gd name="T3" fmla="*/ 9 h 10"/>
                    <a:gd name="T4" fmla="*/ 12 w 17"/>
                    <a:gd name="T5" fmla="*/ 9 h 10"/>
                    <a:gd name="T6" fmla="*/ 16 w 17"/>
                    <a:gd name="T7" fmla="*/ 8 h 10"/>
                    <a:gd name="T8" fmla="*/ 15 w 17"/>
                    <a:gd name="T9" fmla="*/ 3 h 10"/>
                    <a:gd name="T10" fmla="*/ 10 w 17"/>
                    <a:gd name="T11" fmla="*/ 3 h 10"/>
                    <a:gd name="T12" fmla="*/ 6 w 17"/>
                    <a:gd name="T13" fmla="*/ 1 h 10"/>
                    <a:gd name="T14" fmla="*/ 2 w 17"/>
                    <a:gd name="T15" fmla="*/ 8 h 10"/>
                    <a:gd name="T16" fmla="*/ 2 w 17"/>
                    <a:gd name="T17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2" y="8"/>
                      </a:moveTo>
                      <a:cubicBezTo>
                        <a:pt x="3" y="9"/>
                        <a:pt x="6" y="10"/>
                        <a:pt x="7" y="9"/>
                      </a:cubicBezTo>
                      <a:cubicBezTo>
                        <a:pt x="9" y="8"/>
                        <a:pt x="10" y="10"/>
                        <a:pt x="12" y="9"/>
                      </a:cubicBezTo>
                      <a:cubicBezTo>
                        <a:pt x="13" y="9"/>
                        <a:pt x="17" y="9"/>
                        <a:pt x="16" y="8"/>
                      </a:cubicBezTo>
                      <a:cubicBezTo>
                        <a:pt x="15" y="6"/>
                        <a:pt x="14" y="5"/>
                        <a:pt x="15" y="3"/>
                      </a:cubicBezTo>
                      <a:cubicBezTo>
                        <a:pt x="13" y="2"/>
                        <a:pt x="11" y="4"/>
                        <a:pt x="10" y="3"/>
                      </a:cubicBezTo>
                      <a:cubicBezTo>
                        <a:pt x="9" y="2"/>
                        <a:pt x="7" y="0"/>
                        <a:pt x="6" y="1"/>
                      </a:cubicBezTo>
                      <a:cubicBezTo>
                        <a:pt x="4" y="3"/>
                        <a:pt x="0" y="6"/>
                        <a:pt x="2" y="8"/>
                      </a:cubicBezTo>
                      <a:cubicBezTo>
                        <a:pt x="3" y="9"/>
                        <a:pt x="1" y="7"/>
                        <a:pt x="2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12">
                  <a:extLst>
                    <a:ext uri="{FF2B5EF4-FFF2-40B4-BE49-F238E27FC236}">
                      <a16:creationId xmlns:a16="http://schemas.microsoft.com/office/drawing/2014/main" id="{EB01C200-D6C5-BD45-8F17-6F43BC337F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95878" y="8288802"/>
                  <a:ext cx="292418" cy="193046"/>
                </a:xfrm>
                <a:custGeom>
                  <a:avLst/>
                  <a:gdLst>
                    <a:gd name="T0" fmla="*/ 1 w 37"/>
                    <a:gd name="T1" fmla="*/ 3 h 23"/>
                    <a:gd name="T2" fmla="*/ 0 w 37"/>
                    <a:gd name="T3" fmla="*/ 9 h 23"/>
                    <a:gd name="T4" fmla="*/ 5 w 37"/>
                    <a:gd name="T5" fmla="*/ 13 h 23"/>
                    <a:gd name="T6" fmla="*/ 7 w 37"/>
                    <a:gd name="T7" fmla="*/ 14 h 23"/>
                    <a:gd name="T8" fmla="*/ 12 w 37"/>
                    <a:gd name="T9" fmla="*/ 15 h 23"/>
                    <a:gd name="T10" fmla="*/ 15 w 37"/>
                    <a:gd name="T11" fmla="*/ 16 h 23"/>
                    <a:gd name="T12" fmla="*/ 19 w 37"/>
                    <a:gd name="T13" fmla="*/ 16 h 23"/>
                    <a:gd name="T14" fmla="*/ 22 w 37"/>
                    <a:gd name="T15" fmla="*/ 19 h 23"/>
                    <a:gd name="T16" fmla="*/ 26 w 37"/>
                    <a:gd name="T17" fmla="*/ 20 h 23"/>
                    <a:gd name="T18" fmla="*/ 29 w 37"/>
                    <a:gd name="T19" fmla="*/ 22 h 23"/>
                    <a:gd name="T20" fmla="*/ 32 w 37"/>
                    <a:gd name="T21" fmla="*/ 20 h 23"/>
                    <a:gd name="T22" fmla="*/ 35 w 37"/>
                    <a:gd name="T23" fmla="*/ 22 h 23"/>
                    <a:gd name="T24" fmla="*/ 37 w 37"/>
                    <a:gd name="T25" fmla="*/ 21 h 23"/>
                    <a:gd name="T26" fmla="*/ 37 w 37"/>
                    <a:gd name="T27" fmla="*/ 18 h 23"/>
                    <a:gd name="T28" fmla="*/ 37 w 37"/>
                    <a:gd name="T29" fmla="*/ 14 h 23"/>
                    <a:gd name="T30" fmla="*/ 32 w 37"/>
                    <a:gd name="T31" fmla="*/ 14 h 23"/>
                    <a:gd name="T32" fmla="*/ 31 w 37"/>
                    <a:gd name="T33" fmla="*/ 13 h 23"/>
                    <a:gd name="T34" fmla="*/ 28 w 37"/>
                    <a:gd name="T35" fmla="*/ 13 h 23"/>
                    <a:gd name="T36" fmla="*/ 26 w 37"/>
                    <a:gd name="T37" fmla="*/ 12 h 23"/>
                    <a:gd name="T38" fmla="*/ 24 w 37"/>
                    <a:gd name="T39" fmla="*/ 12 h 23"/>
                    <a:gd name="T40" fmla="*/ 20 w 37"/>
                    <a:gd name="T41" fmla="*/ 10 h 23"/>
                    <a:gd name="T42" fmla="*/ 18 w 37"/>
                    <a:gd name="T43" fmla="*/ 8 h 23"/>
                    <a:gd name="T44" fmla="*/ 16 w 37"/>
                    <a:gd name="T45" fmla="*/ 7 h 23"/>
                    <a:gd name="T46" fmla="*/ 10 w 37"/>
                    <a:gd name="T47" fmla="*/ 2 h 23"/>
                    <a:gd name="T48" fmla="*/ 8 w 37"/>
                    <a:gd name="T49" fmla="*/ 0 h 23"/>
                    <a:gd name="T50" fmla="*/ 5 w 37"/>
                    <a:gd name="T51" fmla="*/ 2 h 23"/>
                    <a:gd name="T52" fmla="*/ 4 w 37"/>
                    <a:gd name="T53" fmla="*/ 2 h 23"/>
                    <a:gd name="T54" fmla="*/ 1 w 37"/>
                    <a:gd name="T55" fmla="*/ 3 h 23"/>
                    <a:gd name="T56" fmla="*/ 1 w 37"/>
                    <a:gd name="T5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23">
                      <a:moveTo>
                        <a:pt x="1" y="3"/>
                      </a:moveTo>
                      <a:cubicBezTo>
                        <a:pt x="0" y="4"/>
                        <a:pt x="0" y="8"/>
                        <a:pt x="0" y="9"/>
                      </a:cubicBezTo>
                      <a:cubicBezTo>
                        <a:pt x="1" y="10"/>
                        <a:pt x="4" y="11"/>
                        <a:pt x="5" y="13"/>
                      </a:cubicBezTo>
                      <a:cubicBezTo>
                        <a:pt x="6" y="13"/>
                        <a:pt x="7" y="14"/>
                        <a:pt x="7" y="14"/>
                      </a:cubicBezTo>
                      <a:cubicBezTo>
                        <a:pt x="9" y="15"/>
                        <a:pt x="10" y="14"/>
                        <a:pt x="12" y="15"/>
                      </a:cubicBezTo>
                      <a:cubicBezTo>
                        <a:pt x="13" y="15"/>
                        <a:pt x="14" y="16"/>
                        <a:pt x="15" y="16"/>
                      </a:cubicBezTo>
                      <a:cubicBezTo>
                        <a:pt x="16" y="16"/>
                        <a:pt x="18" y="16"/>
                        <a:pt x="19" y="16"/>
                      </a:cubicBezTo>
                      <a:cubicBezTo>
                        <a:pt x="20" y="17"/>
                        <a:pt x="21" y="18"/>
                        <a:pt x="22" y="19"/>
                      </a:cubicBezTo>
                      <a:cubicBezTo>
                        <a:pt x="23" y="19"/>
                        <a:pt x="25" y="19"/>
                        <a:pt x="26" y="20"/>
                      </a:cubicBezTo>
                      <a:cubicBezTo>
                        <a:pt x="27" y="20"/>
                        <a:pt x="28" y="22"/>
                        <a:pt x="29" y="22"/>
                      </a:cubicBezTo>
                      <a:cubicBezTo>
                        <a:pt x="30" y="22"/>
                        <a:pt x="31" y="20"/>
                        <a:pt x="32" y="20"/>
                      </a:cubicBezTo>
                      <a:cubicBezTo>
                        <a:pt x="33" y="21"/>
                        <a:pt x="33" y="23"/>
                        <a:pt x="35" y="22"/>
                      </a:cubicBezTo>
                      <a:cubicBezTo>
                        <a:pt x="35" y="22"/>
                        <a:pt x="37" y="21"/>
                        <a:pt x="37" y="21"/>
                      </a:cubicBezTo>
                      <a:cubicBezTo>
                        <a:pt x="37" y="20"/>
                        <a:pt x="37" y="19"/>
                        <a:pt x="37" y="18"/>
                      </a:cubicBezTo>
                      <a:cubicBezTo>
                        <a:pt x="36" y="17"/>
                        <a:pt x="37" y="16"/>
                        <a:pt x="37" y="14"/>
                      </a:cubicBezTo>
                      <a:cubicBezTo>
                        <a:pt x="35" y="14"/>
                        <a:pt x="34" y="15"/>
                        <a:pt x="32" y="14"/>
                      </a:cubicBezTo>
                      <a:cubicBezTo>
                        <a:pt x="32" y="14"/>
                        <a:pt x="31" y="13"/>
                        <a:pt x="31" y="13"/>
                      </a:cubicBezTo>
                      <a:cubicBezTo>
                        <a:pt x="30" y="13"/>
                        <a:pt x="29" y="14"/>
                        <a:pt x="28" y="13"/>
                      </a:cubicBezTo>
                      <a:cubicBezTo>
                        <a:pt x="28" y="13"/>
                        <a:pt x="27" y="12"/>
                        <a:pt x="26" y="12"/>
                      </a:cubicBezTo>
                      <a:cubicBezTo>
                        <a:pt x="25" y="12"/>
                        <a:pt x="24" y="14"/>
                        <a:pt x="24" y="12"/>
                      </a:cubicBezTo>
                      <a:cubicBezTo>
                        <a:pt x="22" y="10"/>
                        <a:pt x="21" y="11"/>
                        <a:pt x="20" y="10"/>
                      </a:cubicBezTo>
                      <a:cubicBezTo>
                        <a:pt x="19" y="9"/>
                        <a:pt x="19" y="8"/>
                        <a:pt x="18" y="8"/>
                      </a:cubicBezTo>
                      <a:cubicBezTo>
                        <a:pt x="17" y="7"/>
                        <a:pt x="16" y="7"/>
                        <a:pt x="16" y="7"/>
                      </a:cubicBezTo>
                      <a:cubicBezTo>
                        <a:pt x="14" y="6"/>
                        <a:pt x="11" y="4"/>
                        <a:pt x="10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0"/>
                        <a:pt x="6" y="1"/>
                        <a:pt x="5" y="2"/>
                      </a:cubicBezTo>
                      <a:cubicBezTo>
                        <a:pt x="5" y="3"/>
                        <a:pt x="4" y="2"/>
                        <a:pt x="4" y="2"/>
                      </a:cubicBezTo>
                      <a:cubicBezTo>
                        <a:pt x="3" y="3"/>
                        <a:pt x="2" y="3"/>
                        <a:pt x="1" y="3"/>
                      </a:cubicBezTo>
                      <a:cubicBezTo>
                        <a:pt x="0" y="4"/>
                        <a:pt x="2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13">
                  <a:extLst>
                    <a:ext uri="{FF2B5EF4-FFF2-40B4-BE49-F238E27FC236}">
                      <a16:creationId xmlns:a16="http://schemas.microsoft.com/office/drawing/2014/main" id="{3E01C966-752A-8547-B41A-1F032FCAB9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06069" y="8990020"/>
                  <a:ext cx="219985" cy="193046"/>
                </a:xfrm>
                <a:custGeom>
                  <a:avLst/>
                  <a:gdLst>
                    <a:gd name="T0" fmla="*/ 14 w 28"/>
                    <a:gd name="T1" fmla="*/ 19 h 23"/>
                    <a:gd name="T2" fmla="*/ 19 w 28"/>
                    <a:gd name="T3" fmla="*/ 18 h 23"/>
                    <a:gd name="T4" fmla="*/ 19 w 28"/>
                    <a:gd name="T5" fmla="*/ 15 h 23"/>
                    <a:gd name="T6" fmla="*/ 21 w 28"/>
                    <a:gd name="T7" fmla="*/ 14 h 23"/>
                    <a:gd name="T8" fmla="*/ 24 w 28"/>
                    <a:gd name="T9" fmla="*/ 12 h 23"/>
                    <a:gd name="T10" fmla="*/ 27 w 28"/>
                    <a:gd name="T11" fmla="*/ 9 h 23"/>
                    <a:gd name="T12" fmla="*/ 26 w 28"/>
                    <a:gd name="T13" fmla="*/ 1 h 23"/>
                    <a:gd name="T14" fmla="*/ 22 w 28"/>
                    <a:gd name="T15" fmla="*/ 1 h 23"/>
                    <a:gd name="T16" fmla="*/ 19 w 28"/>
                    <a:gd name="T17" fmla="*/ 2 h 23"/>
                    <a:gd name="T18" fmla="*/ 17 w 28"/>
                    <a:gd name="T19" fmla="*/ 2 h 23"/>
                    <a:gd name="T20" fmla="*/ 3 w 28"/>
                    <a:gd name="T21" fmla="*/ 3 h 23"/>
                    <a:gd name="T22" fmla="*/ 0 w 28"/>
                    <a:gd name="T23" fmla="*/ 7 h 23"/>
                    <a:gd name="T24" fmla="*/ 1 w 28"/>
                    <a:gd name="T25" fmla="*/ 10 h 23"/>
                    <a:gd name="T26" fmla="*/ 3 w 28"/>
                    <a:gd name="T27" fmla="*/ 14 h 23"/>
                    <a:gd name="T28" fmla="*/ 5 w 28"/>
                    <a:gd name="T29" fmla="*/ 18 h 23"/>
                    <a:gd name="T30" fmla="*/ 6 w 28"/>
                    <a:gd name="T31" fmla="*/ 19 h 23"/>
                    <a:gd name="T32" fmla="*/ 7 w 28"/>
                    <a:gd name="T33" fmla="*/ 21 h 23"/>
                    <a:gd name="T34" fmla="*/ 8 w 28"/>
                    <a:gd name="T35" fmla="*/ 23 h 23"/>
                    <a:gd name="T36" fmla="*/ 14 w 28"/>
                    <a:gd name="T37" fmla="*/ 19 h 23"/>
                    <a:gd name="T38" fmla="*/ 14 w 28"/>
                    <a:gd name="T39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28" h="23">
                      <a:moveTo>
                        <a:pt x="14" y="19"/>
                      </a:moveTo>
                      <a:cubicBezTo>
                        <a:pt x="14" y="18"/>
                        <a:pt x="20" y="20"/>
                        <a:pt x="19" y="18"/>
                      </a:cubicBezTo>
                      <a:cubicBezTo>
                        <a:pt x="19" y="18"/>
                        <a:pt x="18" y="15"/>
                        <a:pt x="19" y="15"/>
                      </a:cubicBezTo>
                      <a:cubicBezTo>
                        <a:pt x="20" y="15"/>
                        <a:pt x="21" y="16"/>
                        <a:pt x="21" y="14"/>
                      </a:cubicBezTo>
                      <a:cubicBezTo>
                        <a:pt x="21" y="12"/>
                        <a:pt x="23" y="13"/>
                        <a:pt x="24" y="12"/>
                      </a:cubicBezTo>
                      <a:cubicBezTo>
                        <a:pt x="26" y="12"/>
                        <a:pt x="26" y="10"/>
                        <a:pt x="27" y="9"/>
                      </a:cubicBezTo>
                      <a:cubicBezTo>
                        <a:pt x="28" y="7"/>
                        <a:pt x="25" y="2"/>
                        <a:pt x="26" y="1"/>
                      </a:cubicBezTo>
                      <a:cubicBezTo>
                        <a:pt x="24" y="2"/>
                        <a:pt x="24" y="2"/>
                        <a:pt x="22" y="1"/>
                      </a:cubicBezTo>
                      <a:cubicBezTo>
                        <a:pt x="21" y="0"/>
                        <a:pt x="19" y="2"/>
                        <a:pt x="19" y="2"/>
                      </a:cubicBezTo>
                      <a:cubicBezTo>
                        <a:pt x="19" y="4"/>
                        <a:pt x="17" y="2"/>
                        <a:pt x="17" y="2"/>
                      </a:cubicBezTo>
                      <a:cubicBezTo>
                        <a:pt x="13" y="1"/>
                        <a:pt x="6" y="0"/>
                        <a:pt x="3" y="3"/>
                      </a:cubicBezTo>
                      <a:cubicBezTo>
                        <a:pt x="2" y="4"/>
                        <a:pt x="0" y="5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3" y="11"/>
                        <a:pt x="3" y="13"/>
                        <a:pt x="3" y="14"/>
                      </a:cubicBezTo>
                      <a:cubicBezTo>
                        <a:pt x="4" y="16"/>
                        <a:pt x="4" y="17"/>
                        <a:pt x="5" y="18"/>
                      </a:cubicBezTo>
                      <a:cubicBezTo>
                        <a:pt x="5" y="19"/>
                        <a:pt x="6" y="18"/>
                        <a:pt x="6" y="19"/>
                      </a:cubicBezTo>
                      <a:cubicBezTo>
                        <a:pt x="7" y="19"/>
                        <a:pt x="6" y="20"/>
                        <a:pt x="7" y="21"/>
                      </a:cubicBezTo>
                      <a:cubicBezTo>
                        <a:pt x="9" y="21"/>
                        <a:pt x="8" y="22"/>
                        <a:pt x="8" y="23"/>
                      </a:cubicBezTo>
                      <a:cubicBezTo>
                        <a:pt x="8" y="22"/>
                        <a:pt x="14" y="20"/>
                        <a:pt x="14" y="19"/>
                      </a:cubicBezTo>
                      <a:cubicBezTo>
                        <a:pt x="14" y="19"/>
                        <a:pt x="14" y="20"/>
                        <a:pt x="14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14">
                  <a:extLst>
                    <a:ext uri="{FF2B5EF4-FFF2-40B4-BE49-F238E27FC236}">
                      <a16:creationId xmlns:a16="http://schemas.microsoft.com/office/drawing/2014/main" id="{CB340BEB-AD45-684F-BA48-A046AD18B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20220" y="9330691"/>
                  <a:ext cx="174378" cy="218601"/>
                </a:xfrm>
                <a:custGeom>
                  <a:avLst/>
                  <a:gdLst>
                    <a:gd name="T0" fmla="*/ 10 w 22"/>
                    <a:gd name="T1" fmla="*/ 3 h 26"/>
                    <a:gd name="T2" fmla="*/ 7 w 22"/>
                    <a:gd name="T3" fmla="*/ 4 h 26"/>
                    <a:gd name="T4" fmla="*/ 6 w 22"/>
                    <a:gd name="T5" fmla="*/ 4 h 26"/>
                    <a:gd name="T6" fmla="*/ 5 w 22"/>
                    <a:gd name="T7" fmla="*/ 1 h 26"/>
                    <a:gd name="T8" fmla="*/ 0 w 22"/>
                    <a:gd name="T9" fmla="*/ 0 h 26"/>
                    <a:gd name="T10" fmla="*/ 1 w 22"/>
                    <a:gd name="T11" fmla="*/ 6 h 26"/>
                    <a:gd name="T12" fmla="*/ 4 w 22"/>
                    <a:gd name="T13" fmla="*/ 14 h 26"/>
                    <a:gd name="T14" fmla="*/ 9 w 22"/>
                    <a:gd name="T15" fmla="*/ 21 h 26"/>
                    <a:gd name="T16" fmla="*/ 19 w 22"/>
                    <a:gd name="T17" fmla="*/ 26 h 26"/>
                    <a:gd name="T18" fmla="*/ 20 w 22"/>
                    <a:gd name="T19" fmla="*/ 23 h 26"/>
                    <a:gd name="T20" fmla="*/ 16 w 22"/>
                    <a:gd name="T21" fmla="*/ 14 h 26"/>
                    <a:gd name="T22" fmla="*/ 16 w 22"/>
                    <a:gd name="T23" fmla="*/ 6 h 26"/>
                    <a:gd name="T24" fmla="*/ 10 w 22"/>
                    <a:gd name="T25" fmla="*/ 3 h 26"/>
                    <a:gd name="T26" fmla="*/ 10 w 22"/>
                    <a:gd name="T27" fmla="*/ 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6">
                      <a:moveTo>
                        <a:pt x="10" y="3"/>
                      </a:moveTo>
                      <a:cubicBezTo>
                        <a:pt x="9" y="3"/>
                        <a:pt x="8" y="4"/>
                        <a:pt x="7" y="4"/>
                      </a:cubicBezTo>
                      <a:cubicBezTo>
                        <a:pt x="7" y="3"/>
                        <a:pt x="6" y="4"/>
                        <a:pt x="6" y="4"/>
                      </a:cubicBezTo>
                      <a:cubicBezTo>
                        <a:pt x="5" y="4"/>
                        <a:pt x="5" y="2"/>
                        <a:pt x="5" y="1"/>
                      </a:cubicBezTo>
                      <a:cubicBezTo>
                        <a:pt x="4" y="0"/>
                        <a:pt x="2" y="0"/>
                        <a:pt x="0" y="0"/>
                      </a:cubicBezTo>
                      <a:cubicBezTo>
                        <a:pt x="1" y="1"/>
                        <a:pt x="1" y="4"/>
                        <a:pt x="1" y="6"/>
                      </a:cubicBezTo>
                      <a:cubicBezTo>
                        <a:pt x="2" y="8"/>
                        <a:pt x="3" y="11"/>
                        <a:pt x="4" y="14"/>
                      </a:cubicBezTo>
                      <a:cubicBezTo>
                        <a:pt x="6" y="16"/>
                        <a:pt x="7" y="19"/>
                        <a:pt x="9" y="21"/>
                      </a:cubicBezTo>
                      <a:cubicBezTo>
                        <a:pt x="12" y="22"/>
                        <a:pt x="15" y="26"/>
                        <a:pt x="19" y="26"/>
                      </a:cubicBezTo>
                      <a:cubicBezTo>
                        <a:pt x="22" y="26"/>
                        <a:pt x="21" y="25"/>
                        <a:pt x="20" y="23"/>
                      </a:cubicBezTo>
                      <a:cubicBezTo>
                        <a:pt x="18" y="20"/>
                        <a:pt x="16" y="18"/>
                        <a:pt x="16" y="14"/>
                      </a:cubicBezTo>
                      <a:cubicBezTo>
                        <a:pt x="16" y="11"/>
                        <a:pt x="18" y="9"/>
                        <a:pt x="16" y="6"/>
                      </a:cubicBezTo>
                      <a:cubicBezTo>
                        <a:pt x="15" y="5"/>
                        <a:pt x="11" y="0"/>
                        <a:pt x="10" y="3"/>
                      </a:cubicBezTo>
                      <a:cubicBezTo>
                        <a:pt x="9" y="4"/>
                        <a:pt x="10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15">
                  <a:extLst>
                    <a:ext uri="{FF2B5EF4-FFF2-40B4-BE49-F238E27FC236}">
                      <a16:creationId xmlns:a16="http://schemas.microsoft.com/office/drawing/2014/main" id="{C3F0D3B6-A471-2A4B-BA85-C2B6821C53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8332" y="7121996"/>
                  <a:ext cx="2358144" cy="1626715"/>
                </a:xfrm>
                <a:custGeom>
                  <a:avLst/>
                  <a:gdLst>
                    <a:gd name="T0" fmla="*/ 279 w 300"/>
                    <a:gd name="T1" fmla="*/ 37 h 195"/>
                    <a:gd name="T2" fmla="*/ 244 w 300"/>
                    <a:gd name="T3" fmla="*/ 1 h 195"/>
                    <a:gd name="T4" fmla="*/ 223 w 300"/>
                    <a:gd name="T5" fmla="*/ 18 h 195"/>
                    <a:gd name="T6" fmla="*/ 214 w 300"/>
                    <a:gd name="T7" fmla="*/ 27 h 195"/>
                    <a:gd name="T8" fmla="*/ 205 w 300"/>
                    <a:gd name="T9" fmla="*/ 39 h 195"/>
                    <a:gd name="T10" fmla="*/ 224 w 300"/>
                    <a:gd name="T11" fmla="*/ 46 h 195"/>
                    <a:gd name="T12" fmla="*/ 197 w 300"/>
                    <a:gd name="T13" fmla="*/ 55 h 195"/>
                    <a:gd name="T14" fmla="*/ 180 w 300"/>
                    <a:gd name="T15" fmla="*/ 66 h 195"/>
                    <a:gd name="T16" fmla="*/ 146 w 300"/>
                    <a:gd name="T17" fmla="*/ 75 h 195"/>
                    <a:gd name="T18" fmla="*/ 121 w 300"/>
                    <a:gd name="T19" fmla="*/ 70 h 195"/>
                    <a:gd name="T20" fmla="*/ 94 w 300"/>
                    <a:gd name="T21" fmla="*/ 56 h 195"/>
                    <a:gd name="T22" fmla="*/ 66 w 300"/>
                    <a:gd name="T23" fmla="*/ 30 h 195"/>
                    <a:gd name="T24" fmla="*/ 56 w 300"/>
                    <a:gd name="T25" fmla="*/ 44 h 195"/>
                    <a:gd name="T26" fmla="*/ 44 w 300"/>
                    <a:gd name="T27" fmla="*/ 51 h 195"/>
                    <a:gd name="T28" fmla="*/ 34 w 300"/>
                    <a:gd name="T29" fmla="*/ 63 h 195"/>
                    <a:gd name="T30" fmla="*/ 28 w 300"/>
                    <a:gd name="T31" fmla="*/ 76 h 195"/>
                    <a:gd name="T32" fmla="*/ 11 w 300"/>
                    <a:gd name="T33" fmla="*/ 84 h 195"/>
                    <a:gd name="T34" fmla="*/ 1 w 300"/>
                    <a:gd name="T35" fmla="*/ 91 h 195"/>
                    <a:gd name="T36" fmla="*/ 7 w 300"/>
                    <a:gd name="T37" fmla="*/ 103 h 195"/>
                    <a:gd name="T38" fmla="*/ 23 w 300"/>
                    <a:gd name="T39" fmla="*/ 111 h 195"/>
                    <a:gd name="T40" fmla="*/ 27 w 300"/>
                    <a:gd name="T41" fmla="*/ 121 h 195"/>
                    <a:gd name="T42" fmla="*/ 27 w 300"/>
                    <a:gd name="T43" fmla="*/ 135 h 195"/>
                    <a:gd name="T44" fmla="*/ 40 w 300"/>
                    <a:gd name="T45" fmla="*/ 140 h 195"/>
                    <a:gd name="T46" fmla="*/ 62 w 300"/>
                    <a:gd name="T47" fmla="*/ 154 h 195"/>
                    <a:gd name="T48" fmla="*/ 74 w 300"/>
                    <a:gd name="T49" fmla="*/ 156 h 195"/>
                    <a:gd name="T50" fmla="*/ 92 w 300"/>
                    <a:gd name="T51" fmla="*/ 151 h 195"/>
                    <a:gd name="T52" fmla="*/ 106 w 300"/>
                    <a:gd name="T53" fmla="*/ 146 h 195"/>
                    <a:gd name="T54" fmla="*/ 116 w 300"/>
                    <a:gd name="T55" fmla="*/ 155 h 195"/>
                    <a:gd name="T56" fmla="*/ 117 w 300"/>
                    <a:gd name="T57" fmla="*/ 166 h 195"/>
                    <a:gd name="T58" fmla="*/ 119 w 300"/>
                    <a:gd name="T59" fmla="*/ 178 h 195"/>
                    <a:gd name="T60" fmla="*/ 125 w 300"/>
                    <a:gd name="T61" fmla="*/ 187 h 195"/>
                    <a:gd name="T62" fmla="*/ 134 w 300"/>
                    <a:gd name="T63" fmla="*/ 186 h 195"/>
                    <a:gd name="T64" fmla="*/ 143 w 300"/>
                    <a:gd name="T65" fmla="*/ 182 h 195"/>
                    <a:gd name="T66" fmla="*/ 155 w 300"/>
                    <a:gd name="T67" fmla="*/ 180 h 195"/>
                    <a:gd name="T68" fmla="*/ 168 w 300"/>
                    <a:gd name="T69" fmla="*/ 186 h 195"/>
                    <a:gd name="T70" fmla="*/ 175 w 300"/>
                    <a:gd name="T71" fmla="*/ 195 h 195"/>
                    <a:gd name="T72" fmla="*/ 189 w 300"/>
                    <a:gd name="T73" fmla="*/ 186 h 195"/>
                    <a:gd name="T74" fmla="*/ 202 w 300"/>
                    <a:gd name="T75" fmla="*/ 182 h 195"/>
                    <a:gd name="T76" fmla="*/ 215 w 300"/>
                    <a:gd name="T77" fmla="*/ 173 h 195"/>
                    <a:gd name="T78" fmla="*/ 221 w 300"/>
                    <a:gd name="T79" fmla="*/ 164 h 195"/>
                    <a:gd name="T80" fmla="*/ 228 w 300"/>
                    <a:gd name="T81" fmla="*/ 156 h 195"/>
                    <a:gd name="T82" fmla="*/ 232 w 300"/>
                    <a:gd name="T83" fmla="*/ 149 h 195"/>
                    <a:gd name="T84" fmla="*/ 236 w 300"/>
                    <a:gd name="T85" fmla="*/ 143 h 195"/>
                    <a:gd name="T86" fmla="*/ 231 w 300"/>
                    <a:gd name="T87" fmla="*/ 139 h 195"/>
                    <a:gd name="T88" fmla="*/ 229 w 300"/>
                    <a:gd name="T89" fmla="*/ 132 h 195"/>
                    <a:gd name="T90" fmla="*/ 221 w 300"/>
                    <a:gd name="T91" fmla="*/ 115 h 195"/>
                    <a:gd name="T92" fmla="*/ 229 w 300"/>
                    <a:gd name="T93" fmla="*/ 106 h 195"/>
                    <a:gd name="T94" fmla="*/ 238 w 300"/>
                    <a:gd name="T95" fmla="*/ 102 h 195"/>
                    <a:gd name="T96" fmla="*/ 220 w 300"/>
                    <a:gd name="T97" fmla="*/ 102 h 195"/>
                    <a:gd name="T98" fmla="*/ 221 w 300"/>
                    <a:gd name="T99" fmla="*/ 90 h 195"/>
                    <a:gd name="T100" fmla="*/ 234 w 300"/>
                    <a:gd name="T101" fmla="*/ 87 h 195"/>
                    <a:gd name="T102" fmla="*/ 238 w 300"/>
                    <a:gd name="T103" fmla="*/ 89 h 195"/>
                    <a:gd name="T104" fmla="*/ 259 w 300"/>
                    <a:gd name="T105" fmla="*/ 77 h 195"/>
                    <a:gd name="T106" fmla="*/ 271 w 300"/>
                    <a:gd name="T107" fmla="*/ 72 h 195"/>
                    <a:gd name="T108" fmla="*/ 281 w 300"/>
                    <a:gd name="T109" fmla="*/ 60 h 195"/>
                    <a:gd name="T110" fmla="*/ 295 w 300"/>
                    <a:gd name="T111" fmla="*/ 47 h 1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00" h="195">
                      <a:moveTo>
                        <a:pt x="298" y="37"/>
                      </a:moveTo>
                      <a:cubicBezTo>
                        <a:pt x="298" y="35"/>
                        <a:pt x="294" y="36"/>
                        <a:pt x="293" y="37"/>
                      </a:cubicBezTo>
                      <a:cubicBezTo>
                        <a:pt x="291" y="37"/>
                        <a:pt x="290" y="38"/>
                        <a:pt x="288" y="39"/>
                      </a:cubicBezTo>
                      <a:cubicBezTo>
                        <a:pt x="286" y="40"/>
                        <a:pt x="279" y="40"/>
                        <a:pt x="279" y="37"/>
                      </a:cubicBezTo>
                      <a:cubicBezTo>
                        <a:pt x="277" y="33"/>
                        <a:pt x="276" y="31"/>
                        <a:pt x="272" y="29"/>
                      </a:cubicBezTo>
                      <a:cubicBezTo>
                        <a:pt x="269" y="28"/>
                        <a:pt x="263" y="28"/>
                        <a:pt x="262" y="24"/>
                      </a:cubicBezTo>
                      <a:cubicBezTo>
                        <a:pt x="261" y="18"/>
                        <a:pt x="259" y="11"/>
                        <a:pt x="255" y="6"/>
                      </a:cubicBezTo>
                      <a:cubicBezTo>
                        <a:pt x="252" y="3"/>
                        <a:pt x="248" y="3"/>
                        <a:pt x="244" y="1"/>
                      </a:cubicBezTo>
                      <a:cubicBezTo>
                        <a:pt x="240" y="0"/>
                        <a:pt x="233" y="1"/>
                        <a:pt x="229" y="3"/>
                      </a:cubicBezTo>
                      <a:cubicBezTo>
                        <a:pt x="228" y="4"/>
                        <a:pt x="226" y="5"/>
                        <a:pt x="225" y="6"/>
                      </a:cubicBezTo>
                      <a:cubicBezTo>
                        <a:pt x="225" y="7"/>
                        <a:pt x="228" y="7"/>
                        <a:pt x="228" y="8"/>
                      </a:cubicBezTo>
                      <a:cubicBezTo>
                        <a:pt x="229" y="12"/>
                        <a:pt x="224" y="15"/>
                        <a:pt x="223" y="18"/>
                      </a:cubicBezTo>
                      <a:cubicBezTo>
                        <a:pt x="222" y="19"/>
                        <a:pt x="222" y="20"/>
                        <a:pt x="222" y="21"/>
                      </a:cubicBezTo>
                      <a:cubicBezTo>
                        <a:pt x="222" y="22"/>
                        <a:pt x="222" y="22"/>
                        <a:pt x="222" y="23"/>
                      </a:cubicBezTo>
                      <a:cubicBezTo>
                        <a:pt x="222" y="25"/>
                        <a:pt x="219" y="25"/>
                        <a:pt x="217" y="26"/>
                      </a:cubicBezTo>
                      <a:cubicBezTo>
                        <a:pt x="216" y="26"/>
                        <a:pt x="215" y="27"/>
                        <a:pt x="214" y="27"/>
                      </a:cubicBezTo>
                      <a:cubicBezTo>
                        <a:pt x="213" y="27"/>
                        <a:pt x="208" y="25"/>
                        <a:pt x="208" y="25"/>
                      </a:cubicBezTo>
                      <a:cubicBezTo>
                        <a:pt x="207" y="27"/>
                        <a:pt x="206" y="30"/>
                        <a:pt x="205" y="32"/>
                      </a:cubicBezTo>
                      <a:cubicBezTo>
                        <a:pt x="205" y="33"/>
                        <a:pt x="204" y="34"/>
                        <a:pt x="204" y="35"/>
                      </a:cubicBezTo>
                      <a:cubicBezTo>
                        <a:pt x="204" y="35"/>
                        <a:pt x="202" y="41"/>
                        <a:pt x="205" y="39"/>
                      </a:cubicBezTo>
                      <a:cubicBezTo>
                        <a:pt x="206" y="38"/>
                        <a:pt x="206" y="38"/>
                        <a:pt x="208" y="38"/>
                      </a:cubicBezTo>
                      <a:cubicBezTo>
                        <a:pt x="209" y="38"/>
                        <a:pt x="211" y="40"/>
                        <a:pt x="212" y="39"/>
                      </a:cubicBezTo>
                      <a:cubicBezTo>
                        <a:pt x="216" y="36"/>
                        <a:pt x="219" y="38"/>
                        <a:pt x="222" y="42"/>
                      </a:cubicBezTo>
                      <a:cubicBezTo>
                        <a:pt x="223" y="43"/>
                        <a:pt x="225" y="45"/>
                        <a:pt x="224" y="46"/>
                      </a:cubicBezTo>
                      <a:cubicBezTo>
                        <a:pt x="224" y="46"/>
                        <a:pt x="220" y="45"/>
                        <a:pt x="219" y="45"/>
                      </a:cubicBezTo>
                      <a:cubicBezTo>
                        <a:pt x="216" y="46"/>
                        <a:pt x="212" y="46"/>
                        <a:pt x="209" y="47"/>
                      </a:cubicBezTo>
                      <a:cubicBezTo>
                        <a:pt x="206" y="48"/>
                        <a:pt x="206" y="54"/>
                        <a:pt x="202" y="54"/>
                      </a:cubicBezTo>
                      <a:cubicBezTo>
                        <a:pt x="200" y="54"/>
                        <a:pt x="198" y="53"/>
                        <a:pt x="197" y="55"/>
                      </a:cubicBezTo>
                      <a:cubicBezTo>
                        <a:pt x="196" y="56"/>
                        <a:pt x="194" y="58"/>
                        <a:pt x="192" y="58"/>
                      </a:cubicBezTo>
                      <a:cubicBezTo>
                        <a:pt x="189" y="57"/>
                        <a:pt x="183" y="53"/>
                        <a:pt x="182" y="59"/>
                      </a:cubicBezTo>
                      <a:cubicBezTo>
                        <a:pt x="182" y="61"/>
                        <a:pt x="184" y="62"/>
                        <a:pt x="184" y="63"/>
                      </a:cubicBezTo>
                      <a:cubicBezTo>
                        <a:pt x="184" y="65"/>
                        <a:pt x="181" y="65"/>
                        <a:pt x="180" y="66"/>
                      </a:cubicBezTo>
                      <a:cubicBezTo>
                        <a:pt x="177" y="69"/>
                        <a:pt x="176" y="72"/>
                        <a:pt x="172" y="72"/>
                      </a:cubicBezTo>
                      <a:cubicBezTo>
                        <a:pt x="167" y="72"/>
                        <a:pt x="162" y="72"/>
                        <a:pt x="157" y="73"/>
                      </a:cubicBezTo>
                      <a:cubicBezTo>
                        <a:pt x="155" y="74"/>
                        <a:pt x="151" y="78"/>
                        <a:pt x="150" y="77"/>
                      </a:cubicBezTo>
                      <a:cubicBezTo>
                        <a:pt x="148" y="77"/>
                        <a:pt x="147" y="75"/>
                        <a:pt x="146" y="75"/>
                      </a:cubicBezTo>
                      <a:cubicBezTo>
                        <a:pt x="144" y="75"/>
                        <a:pt x="143" y="75"/>
                        <a:pt x="141" y="75"/>
                      </a:cubicBezTo>
                      <a:cubicBezTo>
                        <a:pt x="139" y="74"/>
                        <a:pt x="137" y="74"/>
                        <a:pt x="135" y="72"/>
                      </a:cubicBezTo>
                      <a:cubicBezTo>
                        <a:pt x="133" y="71"/>
                        <a:pt x="132" y="71"/>
                        <a:pt x="131" y="70"/>
                      </a:cubicBezTo>
                      <a:cubicBezTo>
                        <a:pt x="127" y="70"/>
                        <a:pt x="125" y="70"/>
                        <a:pt x="121" y="70"/>
                      </a:cubicBezTo>
                      <a:cubicBezTo>
                        <a:pt x="118" y="70"/>
                        <a:pt x="113" y="71"/>
                        <a:pt x="109" y="70"/>
                      </a:cubicBezTo>
                      <a:cubicBezTo>
                        <a:pt x="108" y="70"/>
                        <a:pt x="107" y="68"/>
                        <a:pt x="107" y="67"/>
                      </a:cubicBezTo>
                      <a:cubicBezTo>
                        <a:pt x="105" y="65"/>
                        <a:pt x="104" y="63"/>
                        <a:pt x="102" y="61"/>
                      </a:cubicBezTo>
                      <a:cubicBezTo>
                        <a:pt x="99" y="59"/>
                        <a:pt x="97" y="56"/>
                        <a:pt x="94" y="56"/>
                      </a:cubicBezTo>
                      <a:cubicBezTo>
                        <a:pt x="92" y="56"/>
                        <a:pt x="81" y="56"/>
                        <a:pt x="83" y="52"/>
                      </a:cubicBezTo>
                      <a:cubicBezTo>
                        <a:pt x="85" y="48"/>
                        <a:pt x="84" y="41"/>
                        <a:pt x="79" y="38"/>
                      </a:cubicBezTo>
                      <a:cubicBezTo>
                        <a:pt x="75" y="35"/>
                        <a:pt x="70" y="35"/>
                        <a:pt x="69" y="29"/>
                      </a:cubicBezTo>
                      <a:cubicBezTo>
                        <a:pt x="68" y="30"/>
                        <a:pt x="67" y="29"/>
                        <a:pt x="66" y="30"/>
                      </a:cubicBezTo>
                      <a:cubicBezTo>
                        <a:pt x="65" y="31"/>
                        <a:pt x="65" y="31"/>
                        <a:pt x="65" y="32"/>
                      </a:cubicBezTo>
                      <a:cubicBezTo>
                        <a:pt x="63" y="35"/>
                        <a:pt x="60" y="34"/>
                        <a:pt x="59" y="37"/>
                      </a:cubicBezTo>
                      <a:cubicBezTo>
                        <a:pt x="59" y="39"/>
                        <a:pt x="61" y="41"/>
                        <a:pt x="60" y="42"/>
                      </a:cubicBezTo>
                      <a:cubicBezTo>
                        <a:pt x="59" y="43"/>
                        <a:pt x="57" y="44"/>
                        <a:pt x="56" y="44"/>
                      </a:cubicBezTo>
                      <a:cubicBezTo>
                        <a:pt x="55" y="45"/>
                        <a:pt x="54" y="43"/>
                        <a:pt x="53" y="44"/>
                      </a:cubicBezTo>
                      <a:cubicBezTo>
                        <a:pt x="51" y="44"/>
                        <a:pt x="50" y="43"/>
                        <a:pt x="48" y="42"/>
                      </a:cubicBezTo>
                      <a:cubicBezTo>
                        <a:pt x="47" y="41"/>
                        <a:pt x="46" y="46"/>
                        <a:pt x="45" y="47"/>
                      </a:cubicBezTo>
                      <a:cubicBezTo>
                        <a:pt x="45" y="48"/>
                        <a:pt x="44" y="50"/>
                        <a:pt x="44" y="51"/>
                      </a:cubicBezTo>
                      <a:cubicBezTo>
                        <a:pt x="44" y="53"/>
                        <a:pt x="45" y="53"/>
                        <a:pt x="45" y="54"/>
                      </a:cubicBezTo>
                      <a:cubicBezTo>
                        <a:pt x="45" y="56"/>
                        <a:pt x="39" y="54"/>
                        <a:pt x="39" y="54"/>
                      </a:cubicBezTo>
                      <a:cubicBezTo>
                        <a:pt x="37" y="55"/>
                        <a:pt x="33" y="55"/>
                        <a:pt x="32" y="56"/>
                      </a:cubicBezTo>
                      <a:cubicBezTo>
                        <a:pt x="33" y="55"/>
                        <a:pt x="34" y="62"/>
                        <a:pt x="34" y="63"/>
                      </a:cubicBezTo>
                      <a:cubicBezTo>
                        <a:pt x="35" y="64"/>
                        <a:pt x="36" y="65"/>
                        <a:pt x="37" y="66"/>
                      </a:cubicBezTo>
                      <a:cubicBezTo>
                        <a:pt x="37" y="67"/>
                        <a:pt x="34" y="69"/>
                        <a:pt x="33" y="70"/>
                      </a:cubicBezTo>
                      <a:cubicBezTo>
                        <a:pt x="32" y="71"/>
                        <a:pt x="33" y="74"/>
                        <a:pt x="32" y="74"/>
                      </a:cubicBezTo>
                      <a:cubicBezTo>
                        <a:pt x="31" y="75"/>
                        <a:pt x="29" y="75"/>
                        <a:pt x="28" y="76"/>
                      </a:cubicBezTo>
                      <a:cubicBezTo>
                        <a:pt x="26" y="77"/>
                        <a:pt x="25" y="78"/>
                        <a:pt x="24" y="79"/>
                      </a:cubicBezTo>
                      <a:cubicBezTo>
                        <a:pt x="22" y="79"/>
                        <a:pt x="21" y="79"/>
                        <a:pt x="19" y="80"/>
                      </a:cubicBezTo>
                      <a:cubicBezTo>
                        <a:pt x="17" y="80"/>
                        <a:pt x="16" y="81"/>
                        <a:pt x="15" y="83"/>
                      </a:cubicBezTo>
                      <a:cubicBezTo>
                        <a:pt x="15" y="83"/>
                        <a:pt x="11" y="84"/>
                        <a:pt x="11" y="84"/>
                      </a:cubicBezTo>
                      <a:cubicBezTo>
                        <a:pt x="11" y="84"/>
                        <a:pt x="11" y="83"/>
                        <a:pt x="11" y="83"/>
                      </a:cubicBezTo>
                      <a:cubicBezTo>
                        <a:pt x="10" y="83"/>
                        <a:pt x="9" y="83"/>
                        <a:pt x="7" y="83"/>
                      </a:cubicBezTo>
                      <a:cubicBezTo>
                        <a:pt x="6" y="83"/>
                        <a:pt x="3" y="85"/>
                        <a:pt x="3" y="86"/>
                      </a:cubicBezTo>
                      <a:cubicBezTo>
                        <a:pt x="2" y="88"/>
                        <a:pt x="1" y="90"/>
                        <a:pt x="1" y="91"/>
                      </a:cubicBezTo>
                      <a:cubicBezTo>
                        <a:pt x="0" y="93"/>
                        <a:pt x="3" y="95"/>
                        <a:pt x="4" y="95"/>
                      </a:cubicBezTo>
                      <a:cubicBezTo>
                        <a:pt x="7" y="95"/>
                        <a:pt x="6" y="95"/>
                        <a:pt x="7" y="98"/>
                      </a:cubicBezTo>
                      <a:cubicBezTo>
                        <a:pt x="7" y="99"/>
                        <a:pt x="8" y="99"/>
                        <a:pt x="8" y="101"/>
                      </a:cubicBezTo>
                      <a:cubicBezTo>
                        <a:pt x="8" y="101"/>
                        <a:pt x="7" y="103"/>
                        <a:pt x="7" y="103"/>
                      </a:cubicBezTo>
                      <a:cubicBezTo>
                        <a:pt x="9" y="104"/>
                        <a:pt x="10" y="104"/>
                        <a:pt x="11" y="105"/>
                      </a:cubicBezTo>
                      <a:cubicBezTo>
                        <a:pt x="13" y="107"/>
                        <a:pt x="12" y="109"/>
                        <a:pt x="14" y="110"/>
                      </a:cubicBezTo>
                      <a:cubicBezTo>
                        <a:pt x="16" y="111"/>
                        <a:pt x="18" y="112"/>
                        <a:pt x="20" y="113"/>
                      </a:cubicBezTo>
                      <a:cubicBezTo>
                        <a:pt x="21" y="113"/>
                        <a:pt x="22" y="112"/>
                        <a:pt x="23" y="111"/>
                      </a:cubicBezTo>
                      <a:cubicBezTo>
                        <a:pt x="26" y="109"/>
                        <a:pt x="31" y="110"/>
                        <a:pt x="33" y="113"/>
                      </a:cubicBezTo>
                      <a:cubicBezTo>
                        <a:pt x="34" y="115"/>
                        <a:pt x="32" y="116"/>
                        <a:pt x="31" y="117"/>
                      </a:cubicBezTo>
                      <a:cubicBezTo>
                        <a:pt x="30" y="118"/>
                        <a:pt x="30" y="118"/>
                        <a:pt x="30" y="119"/>
                      </a:cubicBezTo>
                      <a:cubicBezTo>
                        <a:pt x="29" y="121"/>
                        <a:pt x="28" y="121"/>
                        <a:pt x="27" y="121"/>
                      </a:cubicBezTo>
                      <a:cubicBezTo>
                        <a:pt x="24" y="123"/>
                        <a:pt x="32" y="126"/>
                        <a:pt x="29" y="128"/>
                      </a:cubicBezTo>
                      <a:cubicBezTo>
                        <a:pt x="28" y="130"/>
                        <a:pt x="27" y="129"/>
                        <a:pt x="25" y="129"/>
                      </a:cubicBezTo>
                      <a:cubicBezTo>
                        <a:pt x="21" y="128"/>
                        <a:pt x="26" y="132"/>
                        <a:pt x="26" y="132"/>
                      </a:cubicBezTo>
                      <a:cubicBezTo>
                        <a:pt x="26" y="134"/>
                        <a:pt x="25" y="135"/>
                        <a:pt x="27" y="135"/>
                      </a:cubicBezTo>
                      <a:cubicBezTo>
                        <a:pt x="29" y="136"/>
                        <a:pt x="29" y="137"/>
                        <a:pt x="31" y="138"/>
                      </a:cubicBezTo>
                      <a:cubicBezTo>
                        <a:pt x="33" y="138"/>
                        <a:pt x="34" y="140"/>
                        <a:pt x="36" y="141"/>
                      </a:cubicBezTo>
                      <a:cubicBezTo>
                        <a:pt x="36" y="141"/>
                        <a:pt x="37" y="142"/>
                        <a:pt x="38" y="142"/>
                      </a:cubicBezTo>
                      <a:cubicBezTo>
                        <a:pt x="39" y="142"/>
                        <a:pt x="38" y="140"/>
                        <a:pt x="40" y="140"/>
                      </a:cubicBezTo>
                      <a:cubicBezTo>
                        <a:pt x="44" y="140"/>
                        <a:pt x="46" y="147"/>
                        <a:pt x="50" y="147"/>
                      </a:cubicBezTo>
                      <a:cubicBezTo>
                        <a:pt x="52" y="147"/>
                        <a:pt x="52" y="150"/>
                        <a:pt x="54" y="150"/>
                      </a:cubicBezTo>
                      <a:cubicBezTo>
                        <a:pt x="56" y="151"/>
                        <a:pt x="57" y="153"/>
                        <a:pt x="58" y="153"/>
                      </a:cubicBezTo>
                      <a:cubicBezTo>
                        <a:pt x="60" y="151"/>
                        <a:pt x="60" y="154"/>
                        <a:pt x="62" y="154"/>
                      </a:cubicBezTo>
                      <a:cubicBezTo>
                        <a:pt x="63" y="154"/>
                        <a:pt x="63" y="153"/>
                        <a:pt x="64" y="153"/>
                      </a:cubicBezTo>
                      <a:cubicBezTo>
                        <a:pt x="65" y="153"/>
                        <a:pt x="65" y="154"/>
                        <a:pt x="66" y="155"/>
                      </a:cubicBezTo>
                      <a:cubicBezTo>
                        <a:pt x="68" y="155"/>
                        <a:pt x="70" y="155"/>
                        <a:pt x="72" y="154"/>
                      </a:cubicBezTo>
                      <a:cubicBezTo>
                        <a:pt x="75" y="153"/>
                        <a:pt x="73" y="155"/>
                        <a:pt x="74" y="156"/>
                      </a:cubicBezTo>
                      <a:cubicBezTo>
                        <a:pt x="74" y="156"/>
                        <a:pt x="76" y="153"/>
                        <a:pt x="77" y="153"/>
                      </a:cubicBezTo>
                      <a:cubicBezTo>
                        <a:pt x="78" y="152"/>
                        <a:pt x="80" y="152"/>
                        <a:pt x="81" y="153"/>
                      </a:cubicBezTo>
                      <a:cubicBezTo>
                        <a:pt x="83" y="155"/>
                        <a:pt x="85" y="153"/>
                        <a:pt x="87" y="154"/>
                      </a:cubicBezTo>
                      <a:cubicBezTo>
                        <a:pt x="89" y="155"/>
                        <a:pt x="91" y="153"/>
                        <a:pt x="92" y="151"/>
                      </a:cubicBezTo>
                      <a:cubicBezTo>
                        <a:pt x="93" y="151"/>
                        <a:pt x="93" y="150"/>
                        <a:pt x="94" y="150"/>
                      </a:cubicBezTo>
                      <a:cubicBezTo>
                        <a:pt x="95" y="149"/>
                        <a:pt x="96" y="150"/>
                        <a:pt x="97" y="149"/>
                      </a:cubicBezTo>
                      <a:cubicBezTo>
                        <a:pt x="98" y="148"/>
                        <a:pt x="99" y="146"/>
                        <a:pt x="101" y="147"/>
                      </a:cubicBezTo>
                      <a:cubicBezTo>
                        <a:pt x="103" y="148"/>
                        <a:pt x="103" y="148"/>
                        <a:pt x="106" y="146"/>
                      </a:cubicBezTo>
                      <a:cubicBezTo>
                        <a:pt x="107" y="145"/>
                        <a:pt x="109" y="148"/>
                        <a:pt x="109" y="149"/>
                      </a:cubicBezTo>
                      <a:cubicBezTo>
                        <a:pt x="108" y="151"/>
                        <a:pt x="106" y="152"/>
                        <a:pt x="108" y="152"/>
                      </a:cubicBezTo>
                      <a:cubicBezTo>
                        <a:pt x="111" y="152"/>
                        <a:pt x="111" y="152"/>
                        <a:pt x="114" y="151"/>
                      </a:cubicBezTo>
                      <a:cubicBezTo>
                        <a:pt x="115" y="151"/>
                        <a:pt x="116" y="154"/>
                        <a:pt x="116" y="155"/>
                      </a:cubicBezTo>
                      <a:cubicBezTo>
                        <a:pt x="116" y="155"/>
                        <a:pt x="116" y="157"/>
                        <a:pt x="117" y="156"/>
                      </a:cubicBezTo>
                      <a:cubicBezTo>
                        <a:pt x="117" y="156"/>
                        <a:pt x="119" y="156"/>
                        <a:pt x="119" y="157"/>
                      </a:cubicBezTo>
                      <a:cubicBezTo>
                        <a:pt x="119" y="158"/>
                        <a:pt x="117" y="159"/>
                        <a:pt x="118" y="160"/>
                      </a:cubicBezTo>
                      <a:cubicBezTo>
                        <a:pt x="119" y="162"/>
                        <a:pt x="118" y="165"/>
                        <a:pt x="117" y="166"/>
                      </a:cubicBezTo>
                      <a:cubicBezTo>
                        <a:pt x="116" y="168"/>
                        <a:pt x="114" y="169"/>
                        <a:pt x="113" y="170"/>
                      </a:cubicBezTo>
                      <a:cubicBezTo>
                        <a:pt x="113" y="171"/>
                        <a:pt x="113" y="176"/>
                        <a:pt x="112" y="175"/>
                      </a:cubicBezTo>
                      <a:cubicBezTo>
                        <a:pt x="113" y="176"/>
                        <a:pt x="119" y="173"/>
                        <a:pt x="120" y="175"/>
                      </a:cubicBezTo>
                      <a:cubicBezTo>
                        <a:pt x="120" y="175"/>
                        <a:pt x="118" y="176"/>
                        <a:pt x="119" y="178"/>
                      </a:cubicBezTo>
                      <a:cubicBezTo>
                        <a:pt x="120" y="180"/>
                        <a:pt x="123" y="180"/>
                        <a:pt x="122" y="181"/>
                      </a:cubicBezTo>
                      <a:cubicBezTo>
                        <a:pt x="122" y="182"/>
                        <a:pt x="121" y="184"/>
                        <a:pt x="121" y="185"/>
                      </a:cubicBezTo>
                      <a:cubicBezTo>
                        <a:pt x="122" y="186"/>
                        <a:pt x="125" y="185"/>
                        <a:pt x="125" y="186"/>
                      </a:cubicBezTo>
                      <a:cubicBezTo>
                        <a:pt x="125" y="186"/>
                        <a:pt x="125" y="187"/>
                        <a:pt x="125" y="187"/>
                      </a:cubicBezTo>
                      <a:cubicBezTo>
                        <a:pt x="125" y="189"/>
                        <a:pt x="126" y="188"/>
                        <a:pt x="127" y="188"/>
                      </a:cubicBezTo>
                      <a:cubicBezTo>
                        <a:pt x="128" y="188"/>
                        <a:pt x="129" y="187"/>
                        <a:pt x="130" y="188"/>
                      </a:cubicBezTo>
                      <a:cubicBezTo>
                        <a:pt x="131" y="188"/>
                        <a:pt x="132" y="189"/>
                        <a:pt x="133" y="190"/>
                      </a:cubicBezTo>
                      <a:cubicBezTo>
                        <a:pt x="135" y="191"/>
                        <a:pt x="134" y="187"/>
                        <a:pt x="134" y="186"/>
                      </a:cubicBezTo>
                      <a:cubicBezTo>
                        <a:pt x="132" y="182"/>
                        <a:pt x="134" y="184"/>
                        <a:pt x="136" y="182"/>
                      </a:cubicBezTo>
                      <a:cubicBezTo>
                        <a:pt x="138" y="181"/>
                        <a:pt x="137" y="182"/>
                        <a:pt x="139" y="183"/>
                      </a:cubicBezTo>
                      <a:cubicBezTo>
                        <a:pt x="139" y="183"/>
                        <a:pt x="141" y="182"/>
                        <a:pt x="141" y="182"/>
                      </a:cubicBezTo>
                      <a:cubicBezTo>
                        <a:pt x="141" y="183"/>
                        <a:pt x="143" y="181"/>
                        <a:pt x="143" y="182"/>
                      </a:cubicBezTo>
                      <a:cubicBezTo>
                        <a:pt x="144" y="183"/>
                        <a:pt x="144" y="184"/>
                        <a:pt x="146" y="182"/>
                      </a:cubicBezTo>
                      <a:cubicBezTo>
                        <a:pt x="147" y="181"/>
                        <a:pt x="147" y="182"/>
                        <a:pt x="148" y="181"/>
                      </a:cubicBezTo>
                      <a:cubicBezTo>
                        <a:pt x="149" y="180"/>
                        <a:pt x="149" y="178"/>
                        <a:pt x="151" y="178"/>
                      </a:cubicBezTo>
                      <a:cubicBezTo>
                        <a:pt x="152" y="178"/>
                        <a:pt x="153" y="180"/>
                        <a:pt x="155" y="180"/>
                      </a:cubicBezTo>
                      <a:cubicBezTo>
                        <a:pt x="155" y="180"/>
                        <a:pt x="159" y="181"/>
                        <a:pt x="159" y="181"/>
                      </a:cubicBezTo>
                      <a:cubicBezTo>
                        <a:pt x="159" y="182"/>
                        <a:pt x="157" y="183"/>
                        <a:pt x="157" y="184"/>
                      </a:cubicBezTo>
                      <a:cubicBezTo>
                        <a:pt x="158" y="185"/>
                        <a:pt x="160" y="186"/>
                        <a:pt x="161" y="187"/>
                      </a:cubicBezTo>
                      <a:cubicBezTo>
                        <a:pt x="163" y="188"/>
                        <a:pt x="167" y="189"/>
                        <a:pt x="168" y="186"/>
                      </a:cubicBezTo>
                      <a:cubicBezTo>
                        <a:pt x="168" y="186"/>
                        <a:pt x="170" y="188"/>
                        <a:pt x="170" y="188"/>
                      </a:cubicBezTo>
                      <a:cubicBezTo>
                        <a:pt x="171" y="189"/>
                        <a:pt x="172" y="187"/>
                        <a:pt x="174" y="188"/>
                      </a:cubicBezTo>
                      <a:cubicBezTo>
                        <a:pt x="175" y="189"/>
                        <a:pt x="173" y="190"/>
                        <a:pt x="173" y="191"/>
                      </a:cubicBezTo>
                      <a:cubicBezTo>
                        <a:pt x="173" y="192"/>
                        <a:pt x="175" y="194"/>
                        <a:pt x="175" y="195"/>
                      </a:cubicBezTo>
                      <a:cubicBezTo>
                        <a:pt x="176" y="195"/>
                        <a:pt x="177" y="194"/>
                        <a:pt x="178" y="194"/>
                      </a:cubicBezTo>
                      <a:cubicBezTo>
                        <a:pt x="178" y="193"/>
                        <a:pt x="175" y="192"/>
                        <a:pt x="176" y="191"/>
                      </a:cubicBezTo>
                      <a:cubicBezTo>
                        <a:pt x="178" y="188"/>
                        <a:pt x="180" y="188"/>
                        <a:pt x="183" y="187"/>
                      </a:cubicBezTo>
                      <a:cubicBezTo>
                        <a:pt x="185" y="186"/>
                        <a:pt x="187" y="186"/>
                        <a:pt x="189" y="186"/>
                      </a:cubicBezTo>
                      <a:cubicBezTo>
                        <a:pt x="190" y="186"/>
                        <a:pt x="190" y="184"/>
                        <a:pt x="191" y="184"/>
                      </a:cubicBezTo>
                      <a:cubicBezTo>
                        <a:pt x="193" y="184"/>
                        <a:pt x="192" y="183"/>
                        <a:pt x="192" y="182"/>
                      </a:cubicBezTo>
                      <a:cubicBezTo>
                        <a:pt x="192" y="183"/>
                        <a:pt x="196" y="182"/>
                        <a:pt x="196" y="182"/>
                      </a:cubicBezTo>
                      <a:cubicBezTo>
                        <a:pt x="198" y="181"/>
                        <a:pt x="200" y="182"/>
                        <a:pt x="202" y="182"/>
                      </a:cubicBezTo>
                      <a:cubicBezTo>
                        <a:pt x="204" y="182"/>
                        <a:pt x="205" y="181"/>
                        <a:pt x="207" y="180"/>
                      </a:cubicBezTo>
                      <a:cubicBezTo>
                        <a:pt x="208" y="180"/>
                        <a:pt x="208" y="177"/>
                        <a:pt x="209" y="177"/>
                      </a:cubicBezTo>
                      <a:cubicBezTo>
                        <a:pt x="211" y="177"/>
                        <a:pt x="212" y="176"/>
                        <a:pt x="213" y="175"/>
                      </a:cubicBezTo>
                      <a:cubicBezTo>
                        <a:pt x="214" y="175"/>
                        <a:pt x="215" y="174"/>
                        <a:pt x="215" y="173"/>
                      </a:cubicBezTo>
                      <a:cubicBezTo>
                        <a:pt x="214" y="173"/>
                        <a:pt x="218" y="172"/>
                        <a:pt x="218" y="172"/>
                      </a:cubicBezTo>
                      <a:cubicBezTo>
                        <a:pt x="219" y="171"/>
                        <a:pt x="220" y="169"/>
                        <a:pt x="221" y="168"/>
                      </a:cubicBezTo>
                      <a:cubicBezTo>
                        <a:pt x="222" y="167"/>
                        <a:pt x="222" y="167"/>
                        <a:pt x="222" y="166"/>
                      </a:cubicBezTo>
                      <a:cubicBezTo>
                        <a:pt x="223" y="164"/>
                        <a:pt x="221" y="165"/>
                        <a:pt x="221" y="164"/>
                      </a:cubicBezTo>
                      <a:cubicBezTo>
                        <a:pt x="221" y="164"/>
                        <a:pt x="226" y="164"/>
                        <a:pt x="223" y="162"/>
                      </a:cubicBezTo>
                      <a:cubicBezTo>
                        <a:pt x="222" y="161"/>
                        <a:pt x="223" y="161"/>
                        <a:pt x="224" y="161"/>
                      </a:cubicBezTo>
                      <a:cubicBezTo>
                        <a:pt x="225" y="161"/>
                        <a:pt x="225" y="160"/>
                        <a:pt x="226" y="159"/>
                      </a:cubicBezTo>
                      <a:cubicBezTo>
                        <a:pt x="227" y="158"/>
                        <a:pt x="227" y="157"/>
                        <a:pt x="228" y="156"/>
                      </a:cubicBezTo>
                      <a:cubicBezTo>
                        <a:pt x="228" y="156"/>
                        <a:pt x="228" y="154"/>
                        <a:pt x="228" y="154"/>
                      </a:cubicBezTo>
                      <a:cubicBezTo>
                        <a:pt x="229" y="153"/>
                        <a:pt x="230" y="153"/>
                        <a:pt x="231" y="152"/>
                      </a:cubicBezTo>
                      <a:cubicBezTo>
                        <a:pt x="232" y="151"/>
                        <a:pt x="231" y="150"/>
                        <a:pt x="231" y="150"/>
                      </a:cubicBezTo>
                      <a:cubicBezTo>
                        <a:pt x="231" y="149"/>
                        <a:pt x="232" y="149"/>
                        <a:pt x="232" y="149"/>
                      </a:cubicBezTo>
                      <a:cubicBezTo>
                        <a:pt x="233" y="149"/>
                        <a:pt x="232" y="147"/>
                        <a:pt x="232" y="147"/>
                      </a:cubicBezTo>
                      <a:cubicBezTo>
                        <a:pt x="232" y="147"/>
                        <a:pt x="234" y="148"/>
                        <a:pt x="234" y="147"/>
                      </a:cubicBezTo>
                      <a:cubicBezTo>
                        <a:pt x="236" y="146"/>
                        <a:pt x="234" y="146"/>
                        <a:pt x="233" y="145"/>
                      </a:cubicBezTo>
                      <a:cubicBezTo>
                        <a:pt x="233" y="145"/>
                        <a:pt x="236" y="143"/>
                        <a:pt x="236" y="143"/>
                      </a:cubicBezTo>
                      <a:cubicBezTo>
                        <a:pt x="235" y="145"/>
                        <a:pt x="232" y="142"/>
                        <a:pt x="231" y="141"/>
                      </a:cubicBezTo>
                      <a:cubicBezTo>
                        <a:pt x="231" y="141"/>
                        <a:pt x="230" y="142"/>
                        <a:pt x="229" y="142"/>
                      </a:cubicBezTo>
                      <a:cubicBezTo>
                        <a:pt x="228" y="143"/>
                        <a:pt x="227" y="141"/>
                        <a:pt x="226" y="142"/>
                      </a:cubicBezTo>
                      <a:cubicBezTo>
                        <a:pt x="228" y="141"/>
                        <a:pt x="230" y="140"/>
                        <a:pt x="231" y="139"/>
                      </a:cubicBezTo>
                      <a:cubicBezTo>
                        <a:pt x="232" y="138"/>
                        <a:pt x="235" y="138"/>
                        <a:pt x="233" y="136"/>
                      </a:cubicBezTo>
                      <a:cubicBezTo>
                        <a:pt x="231" y="135"/>
                        <a:pt x="230" y="134"/>
                        <a:pt x="228" y="132"/>
                      </a:cubicBezTo>
                      <a:cubicBezTo>
                        <a:pt x="228" y="131"/>
                        <a:pt x="223" y="133"/>
                        <a:pt x="223" y="130"/>
                      </a:cubicBezTo>
                      <a:cubicBezTo>
                        <a:pt x="223" y="132"/>
                        <a:pt x="228" y="132"/>
                        <a:pt x="229" y="132"/>
                      </a:cubicBezTo>
                      <a:cubicBezTo>
                        <a:pt x="230" y="132"/>
                        <a:pt x="233" y="135"/>
                        <a:pt x="234" y="133"/>
                      </a:cubicBezTo>
                      <a:cubicBezTo>
                        <a:pt x="235" y="131"/>
                        <a:pt x="229" y="129"/>
                        <a:pt x="229" y="127"/>
                      </a:cubicBezTo>
                      <a:cubicBezTo>
                        <a:pt x="228" y="125"/>
                        <a:pt x="228" y="121"/>
                        <a:pt x="226" y="120"/>
                      </a:cubicBezTo>
                      <a:cubicBezTo>
                        <a:pt x="225" y="118"/>
                        <a:pt x="219" y="118"/>
                        <a:pt x="221" y="115"/>
                      </a:cubicBezTo>
                      <a:cubicBezTo>
                        <a:pt x="222" y="113"/>
                        <a:pt x="223" y="112"/>
                        <a:pt x="224" y="111"/>
                      </a:cubicBezTo>
                      <a:cubicBezTo>
                        <a:pt x="226" y="109"/>
                        <a:pt x="224" y="110"/>
                        <a:pt x="225" y="109"/>
                      </a:cubicBezTo>
                      <a:cubicBezTo>
                        <a:pt x="225" y="108"/>
                        <a:pt x="228" y="109"/>
                        <a:pt x="228" y="109"/>
                      </a:cubicBezTo>
                      <a:cubicBezTo>
                        <a:pt x="229" y="108"/>
                        <a:pt x="227" y="107"/>
                        <a:pt x="229" y="106"/>
                      </a:cubicBezTo>
                      <a:cubicBezTo>
                        <a:pt x="231" y="106"/>
                        <a:pt x="232" y="105"/>
                        <a:pt x="233" y="104"/>
                      </a:cubicBezTo>
                      <a:cubicBezTo>
                        <a:pt x="234" y="104"/>
                        <a:pt x="235" y="104"/>
                        <a:pt x="235" y="104"/>
                      </a:cubicBezTo>
                      <a:cubicBezTo>
                        <a:pt x="236" y="104"/>
                        <a:pt x="235" y="105"/>
                        <a:pt x="236" y="105"/>
                      </a:cubicBezTo>
                      <a:cubicBezTo>
                        <a:pt x="237" y="106"/>
                        <a:pt x="238" y="103"/>
                        <a:pt x="238" y="102"/>
                      </a:cubicBezTo>
                      <a:cubicBezTo>
                        <a:pt x="236" y="100"/>
                        <a:pt x="234" y="101"/>
                        <a:pt x="233" y="101"/>
                      </a:cubicBezTo>
                      <a:cubicBezTo>
                        <a:pt x="231" y="101"/>
                        <a:pt x="230" y="99"/>
                        <a:pt x="228" y="100"/>
                      </a:cubicBezTo>
                      <a:cubicBezTo>
                        <a:pt x="227" y="100"/>
                        <a:pt x="226" y="102"/>
                        <a:pt x="224" y="102"/>
                      </a:cubicBezTo>
                      <a:cubicBezTo>
                        <a:pt x="223" y="103"/>
                        <a:pt x="221" y="103"/>
                        <a:pt x="220" y="102"/>
                      </a:cubicBezTo>
                      <a:cubicBezTo>
                        <a:pt x="219" y="101"/>
                        <a:pt x="221" y="99"/>
                        <a:pt x="220" y="98"/>
                      </a:cubicBezTo>
                      <a:cubicBezTo>
                        <a:pt x="218" y="97"/>
                        <a:pt x="210" y="97"/>
                        <a:pt x="213" y="92"/>
                      </a:cubicBezTo>
                      <a:cubicBezTo>
                        <a:pt x="214" y="91"/>
                        <a:pt x="215" y="92"/>
                        <a:pt x="217" y="92"/>
                      </a:cubicBezTo>
                      <a:cubicBezTo>
                        <a:pt x="218" y="92"/>
                        <a:pt x="220" y="91"/>
                        <a:pt x="221" y="90"/>
                      </a:cubicBezTo>
                      <a:cubicBezTo>
                        <a:pt x="223" y="87"/>
                        <a:pt x="226" y="85"/>
                        <a:pt x="229" y="83"/>
                      </a:cubicBezTo>
                      <a:cubicBezTo>
                        <a:pt x="230" y="81"/>
                        <a:pt x="231" y="81"/>
                        <a:pt x="233" y="81"/>
                      </a:cubicBezTo>
                      <a:cubicBezTo>
                        <a:pt x="233" y="82"/>
                        <a:pt x="236" y="82"/>
                        <a:pt x="236" y="83"/>
                      </a:cubicBezTo>
                      <a:cubicBezTo>
                        <a:pt x="235" y="84"/>
                        <a:pt x="235" y="86"/>
                        <a:pt x="234" y="87"/>
                      </a:cubicBezTo>
                      <a:cubicBezTo>
                        <a:pt x="233" y="87"/>
                        <a:pt x="231" y="88"/>
                        <a:pt x="231" y="89"/>
                      </a:cubicBezTo>
                      <a:cubicBezTo>
                        <a:pt x="231" y="90"/>
                        <a:pt x="234" y="90"/>
                        <a:pt x="234" y="90"/>
                      </a:cubicBezTo>
                      <a:cubicBezTo>
                        <a:pt x="234" y="90"/>
                        <a:pt x="230" y="93"/>
                        <a:pt x="231" y="93"/>
                      </a:cubicBezTo>
                      <a:cubicBezTo>
                        <a:pt x="232" y="94"/>
                        <a:pt x="237" y="89"/>
                        <a:pt x="238" y="89"/>
                      </a:cubicBezTo>
                      <a:cubicBezTo>
                        <a:pt x="240" y="88"/>
                        <a:pt x="242" y="87"/>
                        <a:pt x="244" y="87"/>
                      </a:cubicBezTo>
                      <a:cubicBezTo>
                        <a:pt x="246" y="87"/>
                        <a:pt x="246" y="87"/>
                        <a:pt x="247" y="85"/>
                      </a:cubicBezTo>
                      <a:cubicBezTo>
                        <a:pt x="249" y="84"/>
                        <a:pt x="252" y="83"/>
                        <a:pt x="254" y="81"/>
                      </a:cubicBezTo>
                      <a:cubicBezTo>
                        <a:pt x="255" y="80"/>
                        <a:pt x="257" y="77"/>
                        <a:pt x="259" y="77"/>
                      </a:cubicBezTo>
                      <a:cubicBezTo>
                        <a:pt x="260" y="76"/>
                        <a:pt x="266" y="80"/>
                        <a:pt x="266" y="77"/>
                      </a:cubicBezTo>
                      <a:cubicBezTo>
                        <a:pt x="266" y="76"/>
                        <a:pt x="265" y="75"/>
                        <a:pt x="266" y="74"/>
                      </a:cubicBezTo>
                      <a:cubicBezTo>
                        <a:pt x="267" y="74"/>
                        <a:pt x="268" y="74"/>
                        <a:pt x="269" y="74"/>
                      </a:cubicBezTo>
                      <a:cubicBezTo>
                        <a:pt x="271" y="74"/>
                        <a:pt x="270" y="73"/>
                        <a:pt x="271" y="72"/>
                      </a:cubicBezTo>
                      <a:cubicBezTo>
                        <a:pt x="273" y="71"/>
                        <a:pt x="274" y="72"/>
                        <a:pt x="274" y="70"/>
                      </a:cubicBezTo>
                      <a:cubicBezTo>
                        <a:pt x="274" y="67"/>
                        <a:pt x="277" y="70"/>
                        <a:pt x="278" y="71"/>
                      </a:cubicBezTo>
                      <a:cubicBezTo>
                        <a:pt x="278" y="69"/>
                        <a:pt x="281" y="69"/>
                        <a:pt x="281" y="67"/>
                      </a:cubicBezTo>
                      <a:cubicBezTo>
                        <a:pt x="281" y="65"/>
                        <a:pt x="282" y="62"/>
                        <a:pt x="281" y="60"/>
                      </a:cubicBezTo>
                      <a:cubicBezTo>
                        <a:pt x="279" y="57"/>
                        <a:pt x="280" y="58"/>
                        <a:pt x="282" y="56"/>
                      </a:cubicBezTo>
                      <a:cubicBezTo>
                        <a:pt x="284" y="55"/>
                        <a:pt x="285" y="54"/>
                        <a:pt x="287" y="55"/>
                      </a:cubicBezTo>
                      <a:cubicBezTo>
                        <a:pt x="290" y="56"/>
                        <a:pt x="290" y="56"/>
                        <a:pt x="291" y="53"/>
                      </a:cubicBezTo>
                      <a:cubicBezTo>
                        <a:pt x="292" y="51"/>
                        <a:pt x="294" y="50"/>
                        <a:pt x="295" y="47"/>
                      </a:cubicBezTo>
                      <a:cubicBezTo>
                        <a:pt x="295" y="45"/>
                        <a:pt x="296" y="43"/>
                        <a:pt x="298" y="41"/>
                      </a:cubicBezTo>
                      <a:cubicBezTo>
                        <a:pt x="300" y="39"/>
                        <a:pt x="298" y="39"/>
                        <a:pt x="298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16">
                  <a:extLst>
                    <a:ext uri="{FF2B5EF4-FFF2-40B4-BE49-F238E27FC236}">
                      <a16:creationId xmlns:a16="http://schemas.microsoft.com/office/drawing/2014/main" id="{1A967F3A-EF98-C143-A1C2-3BC1B3D754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0248" y="7204327"/>
                  <a:ext cx="1234067" cy="567787"/>
                </a:xfrm>
                <a:custGeom>
                  <a:avLst/>
                  <a:gdLst>
                    <a:gd name="T0" fmla="*/ 0 w 157"/>
                    <a:gd name="T1" fmla="*/ 19 h 68"/>
                    <a:gd name="T2" fmla="*/ 7 w 157"/>
                    <a:gd name="T3" fmla="*/ 26 h 68"/>
                    <a:gd name="T4" fmla="*/ 12 w 157"/>
                    <a:gd name="T5" fmla="*/ 29 h 68"/>
                    <a:gd name="T6" fmla="*/ 15 w 157"/>
                    <a:gd name="T7" fmla="*/ 36 h 68"/>
                    <a:gd name="T8" fmla="*/ 15 w 157"/>
                    <a:gd name="T9" fmla="*/ 38 h 68"/>
                    <a:gd name="T10" fmla="*/ 15 w 157"/>
                    <a:gd name="T11" fmla="*/ 40 h 68"/>
                    <a:gd name="T12" fmla="*/ 16 w 157"/>
                    <a:gd name="T13" fmla="*/ 45 h 68"/>
                    <a:gd name="T14" fmla="*/ 28 w 157"/>
                    <a:gd name="T15" fmla="*/ 47 h 68"/>
                    <a:gd name="T16" fmla="*/ 36 w 157"/>
                    <a:gd name="T17" fmla="*/ 54 h 68"/>
                    <a:gd name="T18" fmla="*/ 39 w 157"/>
                    <a:gd name="T19" fmla="*/ 59 h 68"/>
                    <a:gd name="T20" fmla="*/ 44 w 157"/>
                    <a:gd name="T21" fmla="*/ 60 h 68"/>
                    <a:gd name="T22" fmla="*/ 56 w 157"/>
                    <a:gd name="T23" fmla="*/ 60 h 68"/>
                    <a:gd name="T24" fmla="*/ 64 w 157"/>
                    <a:gd name="T25" fmla="*/ 61 h 68"/>
                    <a:gd name="T26" fmla="*/ 69 w 157"/>
                    <a:gd name="T27" fmla="*/ 64 h 68"/>
                    <a:gd name="T28" fmla="*/ 76 w 157"/>
                    <a:gd name="T29" fmla="*/ 66 h 68"/>
                    <a:gd name="T30" fmla="*/ 81 w 157"/>
                    <a:gd name="T31" fmla="*/ 67 h 68"/>
                    <a:gd name="T32" fmla="*/ 93 w 157"/>
                    <a:gd name="T33" fmla="*/ 62 h 68"/>
                    <a:gd name="T34" fmla="*/ 106 w 157"/>
                    <a:gd name="T35" fmla="*/ 61 h 68"/>
                    <a:gd name="T36" fmla="*/ 113 w 157"/>
                    <a:gd name="T37" fmla="*/ 55 h 68"/>
                    <a:gd name="T38" fmla="*/ 114 w 157"/>
                    <a:gd name="T39" fmla="*/ 51 h 68"/>
                    <a:gd name="T40" fmla="*/ 115 w 157"/>
                    <a:gd name="T41" fmla="*/ 47 h 68"/>
                    <a:gd name="T42" fmla="*/ 126 w 157"/>
                    <a:gd name="T43" fmla="*/ 46 h 68"/>
                    <a:gd name="T44" fmla="*/ 130 w 157"/>
                    <a:gd name="T45" fmla="*/ 44 h 68"/>
                    <a:gd name="T46" fmla="*/ 137 w 157"/>
                    <a:gd name="T47" fmla="*/ 42 h 68"/>
                    <a:gd name="T48" fmla="*/ 139 w 157"/>
                    <a:gd name="T49" fmla="*/ 38 h 68"/>
                    <a:gd name="T50" fmla="*/ 143 w 157"/>
                    <a:gd name="T51" fmla="*/ 37 h 68"/>
                    <a:gd name="T52" fmla="*/ 154 w 157"/>
                    <a:gd name="T53" fmla="*/ 36 h 68"/>
                    <a:gd name="T54" fmla="*/ 150 w 157"/>
                    <a:gd name="T55" fmla="*/ 29 h 68"/>
                    <a:gd name="T56" fmla="*/ 145 w 157"/>
                    <a:gd name="T57" fmla="*/ 28 h 68"/>
                    <a:gd name="T58" fmla="*/ 141 w 157"/>
                    <a:gd name="T59" fmla="*/ 29 h 68"/>
                    <a:gd name="T60" fmla="*/ 136 w 157"/>
                    <a:gd name="T61" fmla="*/ 28 h 68"/>
                    <a:gd name="T62" fmla="*/ 134 w 157"/>
                    <a:gd name="T63" fmla="*/ 27 h 68"/>
                    <a:gd name="T64" fmla="*/ 137 w 157"/>
                    <a:gd name="T65" fmla="*/ 19 h 68"/>
                    <a:gd name="T66" fmla="*/ 137 w 157"/>
                    <a:gd name="T67" fmla="*/ 14 h 68"/>
                    <a:gd name="T68" fmla="*/ 131 w 157"/>
                    <a:gd name="T69" fmla="*/ 14 h 68"/>
                    <a:gd name="T70" fmla="*/ 124 w 157"/>
                    <a:gd name="T71" fmla="*/ 15 h 68"/>
                    <a:gd name="T72" fmla="*/ 114 w 157"/>
                    <a:gd name="T73" fmla="*/ 19 h 68"/>
                    <a:gd name="T74" fmla="*/ 103 w 157"/>
                    <a:gd name="T75" fmla="*/ 19 h 68"/>
                    <a:gd name="T76" fmla="*/ 98 w 157"/>
                    <a:gd name="T77" fmla="*/ 17 h 68"/>
                    <a:gd name="T78" fmla="*/ 94 w 157"/>
                    <a:gd name="T79" fmla="*/ 15 h 68"/>
                    <a:gd name="T80" fmla="*/ 83 w 157"/>
                    <a:gd name="T81" fmla="*/ 11 h 68"/>
                    <a:gd name="T82" fmla="*/ 77 w 157"/>
                    <a:gd name="T83" fmla="*/ 13 h 68"/>
                    <a:gd name="T84" fmla="*/ 71 w 157"/>
                    <a:gd name="T85" fmla="*/ 12 h 68"/>
                    <a:gd name="T86" fmla="*/ 68 w 157"/>
                    <a:gd name="T87" fmla="*/ 8 h 68"/>
                    <a:gd name="T88" fmla="*/ 64 w 157"/>
                    <a:gd name="T89" fmla="*/ 5 h 68"/>
                    <a:gd name="T90" fmla="*/ 58 w 157"/>
                    <a:gd name="T91" fmla="*/ 3 h 68"/>
                    <a:gd name="T92" fmla="*/ 52 w 157"/>
                    <a:gd name="T93" fmla="*/ 1 h 68"/>
                    <a:gd name="T94" fmla="*/ 45 w 157"/>
                    <a:gd name="T95" fmla="*/ 7 h 68"/>
                    <a:gd name="T96" fmla="*/ 47 w 157"/>
                    <a:gd name="T97" fmla="*/ 13 h 68"/>
                    <a:gd name="T98" fmla="*/ 41 w 157"/>
                    <a:gd name="T99" fmla="*/ 15 h 68"/>
                    <a:gd name="T100" fmla="*/ 37 w 157"/>
                    <a:gd name="T101" fmla="*/ 14 h 68"/>
                    <a:gd name="T102" fmla="*/ 34 w 157"/>
                    <a:gd name="T103" fmla="*/ 14 h 68"/>
                    <a:gd name="T104" fmla="*/ 28 w 157"/>
                    <a:gd name="T105" fmla="*/ 10 h 68"/>
                    <a:gd name="T106" fmla="*/ 21 w 157"/>
                    <a:gd name="T107" fmla="*/ 9 h 68"/>
                    <a:gd name="T108" fmla="*/ 13 w 157"/>
                    <a:gd name="T109" fmla="*/ 13 h 68"/>
                    <a:gd name="T110" fmla="*/ 7 w 157"/>
                    <a:gd name="T111" fmla="*/ 17 h 68"/>
                    <a:gd name="T112" fmla="*/ 0 w 157"/>
                    <a:gd name="T113" fmla="*/ 19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57" h="68">
                      <a:moveTo>
                        <a:pt x="0" y="19"/>
                      </a:moveTo>
                      <a:cubicBezTo>
                        <a:pt x="1" y="23"/>
                        <a:pt x="3" y="25"/>
                        <a:pt x="7" y="26"/>
                      </a:cubicBezTo>
                      <a:cubicBezTo>
                        <a:pt x="9" y="27"/>
                        <a:pt x="10" y="28"/>
                        <a:pt x="12" y="29"/>
                      </a:cubicBezTo>
                      <a:cubicBezTo>
                        <a:pt x="13" y="31"/>
                        <a:pt x="14" y="34"/>
                        <a:pt x="15" y="36"/>
                      </a:cubicBezTo>
                      <a:cubicBezTo>
                        <a:pt x="16" y="37"/>
                        <a:pt x="15" y="37"/>
                        <a:pt x="15" y="38"/>
                      </a:cubicBezTo>
                      <a:cubicBezTo>
                        <a:pt x="14" y="38"/>
                        <a:pt x="15" y="39"/>
                        <a:pt x="15" y="40"/>
                      </a:cubicBezTo>
                      <a:cubicBezTo>
                        <a:pt x="14" y="43"/>
                        <a:pt x="13" y="43"/>
                        <a:pt x="16" y="45"/>
                      </a:cubicBezTo>
                      <a:cubicBezTo>
                        <a:pt x="20" y="46"/>
                        <a:pt x="24" y="45"/>
                        <a:pt x="28" y="47"/>
                      </a:cubicBezTo>
                      <a:cubicBezTo>
                        <a:pt x="30" y="49"/>
                        <a:pt x="34" y="52"/>
                        <a:pt x="36" y="54"/>
                      </a:cubicBezTo>
                      <a:cubicBezTo>
                        <a:pt x="37" y="55"/>
                        <a:pt x="38" y="57"/>
                        <a:pt x="39" y="59"/>
                      </a:cubicBezTo>
                      <a:cubicBezTo>
                        <a:pt x="40" y="61"/>
                        <a:pt x="43" y="60"/>
                        <a:pt x="44" y="60"/>
                      </a:cubicBezTo>
                      <a:cubicBezTo>
                        <a:pt x="48" y="60"/>
                        <a:pt x="52" y="60"/>
                        <a:pt x="56" y="60"/>
                      </a:cubicBezTo>
                      <a:cubicBezTo>
                        <a:pt x="58" y="60"/>
                        <a:pt x="62" y="60"/>
                        <a:pt x="64" y="61"/>
                      </a:cubicBezTo>
                      <a:cubicBezTo>
                        <a:pt x="66" y="62"/>
                        <a:pt x="67" y="64"/>
                        <a:pt x="69" y="64"/>
                      </a:cubicBezTo>
                      <a:cubicBezTo>
                        <a:pt x="71" y="65"/>
                        <a:pt x="74" y="66"/>
                        <a:pt x="76" y="66"/>
                      </a:cubicBezTo>
                      <a:cubicBezTo>
                        <a:pt x="78" y="65"/>
                        <a:pt x="80" y="68"/>
                        <a:pt x="81" y="67"/>
                      </a:cubicBezTo>
                      <a:cubicBezTo>
                        <a:pt x="85" y="65"/>
                        <a:pt x="88" y="63"/>
                        <a:pt x="93" y="62"/>
                      </a:cubicBezTo>
                      <a:cubicBezTo>
                        <a:pt x="97" y="62"/>
                        <a:pt x="103" y="63"/>
                        <a:pt x="106" y="61"/>
                      </a:cubicBezTo>
                      <a:cubicBezTo>
                        <a:pt x="109" y="59"/>
                        <a:pt x="110" y="56"/>
                        <a:pt x="113" y="55"/>
                      </a:cubicBezTo>
                      <a:cubicBezTo>
                        <a:pt x="116" y="54"/>
                        <a:pt x="116" y="53"/>
                        <a:pt x="114" y="51"/>
                      </a:cubicBezTo>
                      <a:cubicBezTo>
                        <a:pt x="113" y="50"/>
                        <a:pt x="113" y="48"/>
                        <a:pt x="115" y="47"/>
                      </a:cubicBezTo>
                      <a:cubicBezTo>
                        <a:pt x="118" y="44"/>
                        <a:pt x="122" y="50"/>
                        <a:pt x="126" y="46"/>
                      </a:cubicBezTo>
                      <a:cubicBezTo>
                        <a:pt x="127" y="45"/>
                        <a:pt x="128" y="44"/>
                        <a:pt x="130" y="44"/>
                      </a:cubicBezTo>
                      <a:cubicBezTo>
                        <a:pt x="133" y="43"/>
                        <a:pt x="134" y="44"/>
                        <a:pt x="137" y="42"/>
                      </a:cubicBezTo>
                      <a:cubicBezTo>
                        <a:pt x="138" y="41"/>
                        <a:pt x="138" y="38"/>
                        <a:pt x="139" y="38"/>
                      </a:cubicBezTo>
                      <a:cubicBezTo>
                        <a:pt x="141" y="37"/>
                        <a:pt x="142" y="37"/>
                        <a:pt x="143" y="37"/>
                      </a:cubicBezTo>
                      <a:cubicBezTo>
                        <a:pt x="147" y="36"/>
                        <a:pt x="150" y="35"/>
                        <a:pt x="154" y="36"/>
                      </a:cubicBezTo>
                      <a:cubicBezTo>
                        <a:pt x="157" y="36"/>
                        <a:pt x="151" y="29"/>
                        <a:pt x="150" y="29"/>
                      </a:cubicBezTo>
                      <a:cubicBezTo>
                        <a:pt x="149" y="28"/>
                        <a:pt x="147" y="27"/>
                        <a:pt x="145" y="28"/>
                      </a:cubicBezTo>
                      <a:cubicBezTo>
                        <a:pt x="143" y="28"/>
                        <a:pt x="143" y="30"/>
                        <a:pt x="141" y="29"/>
                      </a:cubicBezTo>
                      <a:cubicBezTo>
                        <a:pt x="140" y="28"/>
                        <a:pt x="137" y="27"/>
                        <a:pt x="136" y="28"/>
                      </a:cubicBezTo>
                      <a:cubicBezTo>
                        <a:pt x="135" y="30"/>
                        <a:pt x="134" y="29"/>
                        <a:pt x="134" y="27"/>
                      </a:cubicBezTo>
                      <a:cubicBezTo>
                        <a:pt x="134" y="25"/>
                        <a:pt x="137" y="21"/>
                        <a:pt x="137" y="19"/>
                      </a:cubicBezTo>
                      <a:cubicBezTo>
                        <a:pt x="138" y="17"/>
                        <a:pt x="141" y="14"/>
                        <a:pt x="137" y="14"/>
                      </a:cubicBezTo>
                      <a:cubicBezTo>
                        <a:pt x="134" y="14"/>
                        <a:pt x="134" y="15"/>
                        <a:pt x="131" y="14"/>
                      </a:cubicBezTo>
                      <a:cubicBezTo>
                        <a:pt x="128" y="13"/>
                        <a:pt x="127" y="13"/>
                        <a:pt x="124" y="15"/>
                      </a:cubicBezTo>
                      <a:cubicBezTo>
                        <a:pt x="121" y="17"/>
                        <a:pt x="117" y="18"/>
                        <a:pt x="114" y="19"/>
                      </a:cubicBezTo>
                      <a:cubicBezTo>
                        <a:pt x="109" y="20"/>
                        <a:pt x="107" y="19"/>
                        <a:pt x="103" y="19"/>
                      </a:cubicBezTo>
                      <a:cubicBezTo>
                        <a:pt x="101" y="18"/>
                        <a:pt x="100" y="18"/>
                        <a:pt x="98" y="17"/>
                      </a:cubicBezTo>
                      <a:cubicBezTo>
                        <a:pt x="97" y="17"/>
                        <a:pt x="96" y="15"/>
                        <a:pt x="94" y="15"/>
                      </a:cubicBezTo>
                      <a:cubicBezTo>
                        <a:pt x="90" y="14"/>
                        <a:pt x="88" y="12"/>
                        <a:pt x="83" y="11"/>
                      </a:cubicBezTo>
                      <a:cubicBezTo>
                        <a:pt x="81" y="11"/>
                        <a:pt x="79" y="12"/>
                        <a:pt x="77" y="13"/>
                      </a:cubicBezTo>
                      <a:cubicBezTo>
                        <a:pt x="75" y="14"/>
                        <a:pt x="73" y="13"/>
                        <a:pt x="71" y="12"/>
                      </a:cubicBezTo>
                      <a:cubicBezTo>
                        <a:pt x="69" y="11"/>
                        <a:pt x="68" y="11"/>
                        <a:pt x="68" y="8"/>
                      </a:cubicBezTo>
                      <a:cubicBezTo>
                        <a:pt x="67" y="6"/>
                        <a:pt x="67" y="6"/>
                        <a:pt x="64" y="5"/>
                      </a:cubicBezTo>
                      <a:cubicBezTo>
                        <a:pt x="62" y="4"/>
                        <a:pt x="60" y="3"/>
                        <a:pt x="58" y="3"/>
                      </a:cubicBezTo>
                      <a:cubicBezTo>
                        <a:pt x="56" y="3"/>
                        <a:pt x="53" y="0"/>
                        <a:pt x="52" y="1"/>
                      </a:cubicBezTo>
                      <a:cubicBezTo>
                        <a:pt x="50" y="1"/>
                        <a:pt x="46" y="5"/>
                        <a:pt x="45" y="7"/>
                      </a:cubicBezTo>
                      <a:cubicBezTo>
                        <a:pt x="45" y="9"/>
                        <a:pt x="48" y="11"/>
                        <a:pt x="47" y="13"/>
                      </a:cubicBezTo>
                      <a:cubicBezTo>
                        <a:pt x="46" y="15"/>
                        <a:pt x="43" y="17"/>
                        <a:pt x="41" y="15"/>
                      </a:cubicBezTo>
                      <a:cubicBezTo>
                        <a:pt x="39" y="15"/>
                        <a:pt x="38" y="14"/>
                        <a:pt x="37" y="14"/>
                      </a:cubicBezTo>
                      <a:cubicBezTo>
                        <a:pt x="36" y="14"/>
                        <a:pt x="35" y="14"/>
                        <a:pt x="34" y="14"/>
                      </a:cubicBezTo>
                      <a:cubicBezTo>
                        <a:pt x="31" y="13"/>
                        <a:pt x="31" y="11"/>
                        <a:pt x="28" y="10"/>
                      </a:cubicBezTo>
                      <a:cubicBezTo>
                        <a:pt x="26" y="9"/>
                        <a:pt x="23" y="8"/>
                        <a:pt x="21" y="9"/>
                      </a:cubicBezTo>
                      <a:cubicBezTo>
                        <a:pt x="18" y="10"/>
                        <a:pt x="16" y="12"/>
                        <a:pt x="13" y="13"/>
                      </a:cubicBezTo>
                      <a:cubicBezTo>
                        <a:pt x="11" y="14"/>
                        <a:pt x="9" y="16"/>
                        <a:pt x="7" y="17"/>
                      </a:cubicBezTo>
                      <a:cubicBezTo>
                        <a:pt x="4" y="17"/>
                        <a:pt x="2" y="19"/>
                        <a:pt x="0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20">
                  <a:extLst>
                    <a:ext uri="{FF2B5EF4-FFF2-40B4-BE49-F238E27FC236}">
                      <a16:creationId xmlns:a16="http://schemas.microsoft.com/office/drawing/2014/main" id="{9906AB63-9AF6-214A-B97C-0E9313BB713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119423" y="5429986"/>
                  <a:ext cx="6371546" cy="2350645"/>
                </a:xfrm>
                <a:custGeom>
                  <a:avLst/>
                  <a:gdLst>
                    <a:gd name="T0" fmla="*/ 785 w 810"/>
                    <a:gd name="T1" fmla="*/ 109 h 282"/>
                    <a:gd name="T2" fmla="*/ 725 w 810"/>
                    <a:gd name="T3" fmla="*/ 77 h 282"/>
                    <a:gd name="T4" fmla="*/ 665 w 810"/>
                    <a:gd name="T5" fmla="*/ 80 h 282"/>
                    <a:gd name="T6" fmla="*/ 607 w 810"/>
                    <a:gd name="T7" fmla="*/ 65 h 282"/>
                    <a:gd name="T8" fmla="*/ 578 w 810"/>
                    <a:gd name="T9" fmla="*/ 56 h 282"/>
                    <a:gd name="T10" fmla="*/ 555 w 810"/>
                    <a:gd name="T11" fmla="*/ 61 h 282"/>
                    <a:gd name="T12" fmla="*/ 521 w 810"/>
                    <a:gd name="T13" fmla="*/ 59 h 282"/>
                    <a:gd name="T14" fmla="*/ 495 w 810"/>
                    <a:gd name="T15" fmla="*/ 44 h 282"/>
                    <a:gd name="T16" fmla="*/ 469 w 810"/>
                    <a:gd name="T17" fmla="*/ 49 h 282"/>
                    <a:gd name="T18" fmla="*/ 423 w 810"/>
                    <a:gd name="T19" fmla="*/ 43 h 282"/>
                    <a:gd name="T20" fmla="*/ 383 w 810"/>
                    <a:gd name="T21" fmla="*/ 50 h 282"/>
                    <a:gd name="T22" fmla="*/ 423 w 810"/>
                    <a:gd name="T23" fmla="*/ 17 h 282"/>
                    <a:gd name="T24" fmla="*/ 378 w 810"/>
                    <a:gd name="T25" fmla="*/ 7 h 282"/>
                    <a:gd name="T26" fmla="*/ 355 w 810"/>
                    <a:gd name="T27" fmla="*/ 17 h 282"/>
                    <a:gd name="T28" fmla="*/ 320 w 810"/>
                    <a:gd name="T29" fmla="*/ 22 h 282"/>
                    <a:gd name="T30" fmla="*/ 297 w 810"/>
                    <a:gd name="T31" fmla="*/ 32 h 282"/>
                    <a:gd name="T32" fmla="*/ 269 w 810"/>
                    <a:gd name="T33" fmla="*/ 49 h 282"/>
                    <a:gd name="T34" fmla="*/ 247 w 810"/>
                    <a:gd name="T35" fmla="*/ 58 h 282"/>
                    <a:gd name="T36" fmla="*/ 242 w 810"/>
                    <a:gd name="T37" fmla="*/ 50 h 282"/>
                    <a:gd name="T38" fmla="*/ 259 w 810"/>
                    <a:gd name="T39" fmla="*/ 97 h 282"/>
                    <a:gd name="T40" fmla="*/ 227 w 810"/>
                    <a:gd name="T41" fmla="*/ 107 h 282"/>
                    <a:gd name="T42" fmla="*/ 231 w 810"/>
                    <a:gd name="T43" fmla="*/ 88 h 282"/>
                    <a:gd name="T44" fmla="*/ 206 w 810"/>
                    <a:gd name="T45" fmla="*/ 60 h 282"/>
                    <a:gd name="T46" fmla="*/ 191 w 810"/>
                    <a:gd name="T47" fmla="*/ 83 h 282"/>
                    <a:gd name="T48" fmla="*/ 131 w 810"/>
                    <a:gd name="T49" fmla="*/ 90 h 282"/>
                    <a:gd name="T50" fmla="*/ 92 w 810"/>
                    <a:gd name="T51" fmla="*/ 100 h 282"/>
                    <a:gd name="T52" fmla="*/ 84 w 810"/>
                    <a:gd name="T53" fmla="*/ 107 h 282"/>
                    <a:gd name="T54" fmla="*/ 53 w 810"/>
                    <a:gd name="T55" fmla="*/ 120 h 282"/>
                    <a:gd name="T56" fmla="*/ 31 w 810"/>
                    <a:gd name="T57" fmla="*/ 102 h 282"/>
                    <a:gd name="T58" fmla="*/ 29 w 810"/>
                    <a:gd name="T59" fmla="*/ 84 h 282"/>
                    <a:gd name="T60" fmla="*/ 5 w 810"/>
                    <a:gd name="T61" fmla="*/ 88 h 282"/>
                    <a:gd name="T62" fmla="*/ 7 w 810"/>
                    <a:gd name="T63" fmla="*/ 152 h 282"/>
                    <a:gd name="T64" fmla="*/ 16 w 810"/>
                    <a:gd name="T65" fmla="*/ 187 h 282"/>
                    <a:gd name="T66" fmla="*/ 40 w 810"/>
                    <a:gd name="T67" fmla="*/ 223 h 282"/>
                    <a:gd name="T68" fmla="*/ 53 w 810"/>
                    <a:gd name="T69" fmla="*/ 244 h 282"/>
                    <a:gd name="T70" fmla="*/ 82 w 810"/>
                    <a:gd name="T71" fmla="*/ 272 h 282"/>
                    <a:gd name="T72" fmla="*/ 109 w 810"/>
                    <a:gd name="T73" fmla="*/ 250 h 282"/>
                    <a:gd name="T74" fmla="*/ 108 w 810"/>
                    <a:gd name="T75" fmla="*/ 222 h 282"/>
                    <a:gd name="T76" fmla="*/ 160 w 810"/>
                    <a:gd name="T77" fmla="*/ 223 h 282"/>
                    <a:gd name="T78" fmla="*/ 196 w 810"/>
                    <a:gd name="T79" fmla="*/ 196 h 282"/>
                    <a:gd name="T80" fmla="*/ 252 w 810"/>
                    <a:gd name="T81" fmla="*/ 204 h 282"/>
                    <a:gd name="T82" fmla="*/ 331 w 810"/>
                    <a:gd name="T83" fmla="*/ 226 h 282"/>
                    <a:gd name="T84" fmla="*/ 415 w 810"/>
                    <a:gd name="T85" fmla="*/ 231 h 282"/>
                    <a:gd name="T86" fmla="*/ 483 w 810"/>
                    <a:gd name="T87" fmla="*/ 207 h 282"/>
                    <a:gd name="T88" fmla="*/ 521 w 810"/>
                    <a:gd name="T89" fmla="*/ 258 h 282"/>
                    <a:gd name="T90" fmla="*/ 558 w 810"/>
                    <a:gd name="T91" fmla="*/ 226 h 282"/>
                    <a:gd name="T92" fmla="*/ 543 w 810"/>
                    <a:gd name="T93" fmla="*/ 199 h 282"/>
                    <a:gd name="T94" fmla="*/ 591 w 810"/>
                    <a:gd name="T95" fmla="*/ 162 h 282"/>
                    <a:gd name="T96" fmla="*/ 627 w 810"/>
                    <a:gd name="T97" fmla="*/ 165 h 282"/>
                    <a:gd name="T98" fmla="*/ 657 w 810"/>
                    <a:gd name="T99" fmla="*/ 153 h 282"/>
                    <a:gd name="T100" fmla="*/ 669 w 810"/>
                    <a:gd name="T101" fmla="*/ 154 h 282"/>
                    <a:gd name="T102" fmla="*/ 649 w 810"/>
                    <a:gd name="T103" fmla="*/ 210 h 282"/>
                    <a:gd name="T104" fmla="*/ 667 w 810"/>
                    <a:gd name="T105" fmla="*/ 171 h 282"/>
                    <a:gd name="T106" fmla="*/ 710 w 810"/>
                    <a:gd name="T107" fmla="*/ 156 h 282"/>
                    <a:gd name="T108" fmla="*/ 738 w 810"/>
                    <a:gd name="T109" fmla="*/ 121 h 282"/>
                    <a:gd name="T110" fmla="*/ 765 w 810"/>
                    <a:gd name="T111" fmla="*/ 116 h 282"/>
                    <a:gd name="T112" fmla="*/ 802 w 810"/>
                    <a:gd name="T113" fmla="*/ 115 h 282"/>
                    <a:gd name="T114" fmla="*/ 388 w 810"/>
                    <a:gd name="T115" fmla="*/ 21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810" h="282">
                      <a:moveTo>
                        <a:pt x="808" y="111"/>
                      </a:moveTo>
                      <a:cubicBezTo>
                        <a:pt x="806" y="109"/>
                        <a:pt x="803" y="108"/>
                        <a:pt x="801" y="106"/>
                      </a:cubicBezTo>
                      <a:cubicBezTo>
                        <a:pt x="800" y="105"/>
                        <a:pt x="799" y="104"/>
                        <a:pt x="797" y="103"/>
                      </a:cubicBezTo>
                      <a:cubicBezTo>
                        <a:pt x="796" y="103"/>
                        <a:pt x="794" y="103"/>
                        <a:pt x="793" y="102"/>
                      </a:cubicBezTo>
                      <a:cubicBezTo>
                        <a:pt x="793" y="103"/>
                        <a:pt x="794" y="103"/>
                        <a:pt x="794" y="103"/>
                      </a:cubicBezTo>
                      <a:cubicBezTo>
                        <a:pt x="795" y="103"/>
                        <a:pt x="792" y="104"/>
                        <a:pt x="791" y="103"/>
                      </a:cubicBezTo>
                      <a:cubicBezTo>
                        <a:pt x="791" y="103"/>
                        <a:pt x="792" y="103"/>
                        <a:pt x="792" y="102"/>
                      </a:cubicBezTo>
                      <a:cubicBezTo>
                        <a:pt x="791" y="101"/>
                        <a:pt x="786" y="103"/>
                        <a:pt x="785" y="102"/>
                      </a:cubicBezTo>
                      <a:cubicBezTo>
                        <a:pt x="787" y="103"/>
                        <a:pt x="787" y="103"/>
                        <a:pt x="787" y="106"/>
                      </a:cubicBezTo>
                      <a:cubicBezTo>
                        <a:pt x="786" y="107"/>
                        <a:pt x="788" y="109"/>
                        <a:pt x="788" y="109"/>
                      </a:cubicBezTo>
                      <a:cubicBezTo>
                        <a:pt x="787" y="109"/>
                        <a:pt x="787" y="108"/>
                        <a:pt x="787" y="108"/>
                      </a:cubicBezTo>
                      <a:cubicBezTo>
                        <a:pt x="786" y="107"/>
                        <a:pt x="786" y="109"/>
                        <a:pt x="785" y="109"/>
                      </a:cubicBezTo>
                      <a:cubicBezTo>
                        <a:pt x="785" y="109"/>
                        <a:pt x="783" y="105"/>
                        <a:pt x="783" y="105"/>
                      </a:cubicBezTo>
                      <a:cubicBezTo>
                        <a:pt x="783" y="104"/>
                        <a:pt x="783" y="104"/>
                        <a:pt x="783" y="104"/>
                      </a:cubicBezTo>
                      <a:cubicBezTo>
                        <a:pt x="783" y="103"/>
                        <a:pt x="782" y="102"/>
                        <a:pt x="783" y="101"/>
                      </a:cubicBezTo>
                      <a:cubicBezTo>
                        <a:pt x="784" y="99"/>
                        <a:pt x="782" y="100"/>
                        <a:pt x="781" y="99"/>
                      </a:cubicBezTo>
                      <a:cubicBezTo>
                        <a:pt x="781" y="98"/>
                        <a:pt x="779" y="97"/>
                        <a:pt x="778" y="97"/>
                      </a:cubicBezTo>
                      <a:cubicBezTo>
                        <a:pt x="771" y="93"/>
                        <a:pt x="765" y="89"/>
                        <a:pt x="758" y="87"/>
                      </a:cubicBezTo>
                      <a:cubicBezTo>
                        <a:pt x="756" y="86"/>
                        <a:pt x="755" y="85"/>
                        <a:pt x="754" y="84"/>
                      </a:cubicBezTo>
                      <a:cubicBezTo>
                        <a:pt x="753" y="83"/>
                        <a:pt x="751" y="82"/>
                        <a:pt x="749" y="82"/>
                      </a:cubicBezTo>
                      <a:cubicBezTo>
                        <a:pt x="746" y="81"/>
                        <a:pt x="743" y="80"/>
                        <a:pt x="739" y="78"/>
                      </a:cubicBezTo>
                      <a:cubicBezTo>
                        <a:pt x="736" y="78"/>
                        <a:pt x="732" y="78"/>
                        <a:pt x="730" y="78"/>
                      </a:cubicBezTo>
                      <a:cubicBezTo>
                        <a:pt x="728" y="78"/>
                        <a:pt x="727" y="78"/>
                        <a:pt x="726" y="78"/>
                      </a:cubicBezTo>
                      <a:cubicBezTo>
                        <a:pt x="726" y="78"/>
                        <a:pt x="725" y="77"/>
                        <a:pt x="725" y="77"/>
                      </a:cubicBezTo>
                      <a:cubicBezTo>
                        <a:pt x="724" y="78"/>
                        <a:pt x="724" y="79"/>
                        <a:pt x="723" y="78"/>
                      </a:cubicBezTo>
                      <a:cubicBezTo>
                        <a:pt x="720" y="78"/>
                        <a:pt x="717" y="77"/>
                        <a:pt x="714" y="76"/>
                      </a:cubicBezTo>
                      <a:cubicBezTo>
                        <a:pt x="713" y="76"/>
                        <a:pt x="710" y="75"/>
                        <a:pt x="710" y="77"/>
                      </a:cubicBezTo>
                      <a:cubicBezTo>
                        <a:pt x="709" y="79"/>
                        <a:pt x="708" y="79"/>
                        <a:pt x="710" y="80"/>
                      </a:cubicBezTo>
                      <a:cubicBezTo>
                        <a:pt x="712" y="82"/>
                        <a:pt x="714" y="86"/>
                        <a:pt x="709" y="87"/>
                      </a:cubicBezTo>
                      <a:cubicBezTo>
                        <a:pt x="708" y="88"/>
                        <a:pt x="705" y="88"/>
                        <a:pt x="704" y="86"/>
                      </a:cubicBezTo>
                      <a:cubicBezTo>
                        <a:pt x="703" y="85"/>
                        <a:pt x="703" y="84"/>
                        <a:pt x="700" y="84"/>
                      </a:cubicBezTo>
                      <a:cubicBezTo>
                        <a:pt x="697" y="83"/>
                        <a:pt x="699" y="82"/>
                        <a:pt x="698" y="81"/>
                      </a:cubicBezTo>
                      <a:cubicBezTo>
                        <a:pt x="698" y="80"/>
                        <a:pt x="695" y="79"/>
                        <a:pt x="694" y="80"/>
                      </a:cubicBezTo>
                      <a:cubicBezTo>
                        <a:pt x="691" y="83"/>
                        <a:pt x="686" y="80"/>
                        <a:pt x="682" y="80"/>
                      </a:cubicBezTo>
                      <a:cubicBezTo>
                        <a:pt x="678" y="80"/>
                        <a:pt x="674" y="79"/>
                        <a:pt x="670" y="79"/>
                      </a:cubicBezTo>
                      <a:cubicBezTo>
                        <a:pt x="668" y="79"/>
                        <a:pt x="667" y="79"/>
                        <a:pt x="665" y="80"/>
                      </a:cubicBezTo>
                      <a:cubicBezTo>
                        <a:pt x="663" y="81"/>
                        <a:pt x="664" y="84"/>
                        <a:pt x="664" y="86"/>
                      </a:cubicBezTo>
                      <a:cubicBezTo>
                        <a:pt x="664" y="86"/>
                        <a:pt x="664" y="86"/>
                        <a:pt x="664" y="86"/>
                      </a:cubicBezTo>
                      <a:cubicBezTo>
                        <a:pt x="663" y="86"/>
                        <a:pt x="662" y="81"/>
                        <a:pt x="661" y="80"/>
                      </a:cubicBezTo>
                      <a:cubicBezTo>
                        <a:pt x="660" y="80"/>
                        <a:pt x="656" y="80"/>
                        <a:pt x="655" y="78"/>
                      </a:cubicBezTo>
                      <a:cubicBezTo>
                        <a:pt x="655" y="75"/>
                        <a:pt x="659" y="74"/>
                        <a:pt x="655" y="71"/>
                      </a:cubicBezTo>
                      <a:cubicBezTo>
                        <a:pt x="653" y="70"/>
                        <a:pt x="651" y="69"/>
                        <a:pt x="648" y="68"/>
                      </a:cubicBezTo>
                      <a:cubicBezTo>
                        <a:pt x="642" y="66"/>
                        <a:pt x="635" y="68"/>
                        <a:pt x="629" y="69"/>
                      </a:cubicBezTo>
                      <a:cubicBezTo>
                        <a:pt x="626" y="69"/>
                        <a:pt x="623" y="69"/>
                        <a:pt x="619" y="69"/>
                      </a:cubicBezTo>
                      <a:cubicBezTo>
                        <a:pt x="618" y="69"/>
                        <a:pt x="618" y="69"/>
                        <a:pt x="617" y="69"/>
                      </a:cubicBezTo>
                      <a:cubicBezTo>
                        <a:pt x="615" y="68"/>
                        <a:pt x="617" y="68"/>
                        <a:pt x="618" y="67"/>
                      </a:cubicBezTo>
                      <a:cubicBezTo>
                        <a:pt x="618" y="66"/>
                        <a:pt x="613" y="65"/>
                        <a:pt x="613" y="65"/>
                      </a:cubicBezTo>
                      <a:cubicBezTo>
                        <a:pt x="612" y="64"/>
                        <a:pt x="608" y="65"/>
                        <a:pt x="607" y="65"/>
                      </a:cubicBezTo>
                      <a:cubicBezTo>
                        <a:pt x="607" y="65"/>
                        <a:pt x="611" y="64"/>
                        <a:pt x="610" y="63"/>
                      </a:cubicBezTo>
                      <a:cubicBezTo>
                        <a:pt x="609" y="63"/>
                        <a:pt x="608" y="64"/>
                        <a:pt x="607" y="64"/>
                      </a:cubicBezTo>
                      <a:cubicBezTo>
                        <a:pt x="606" y="63"/>
                        <a:pt x="604" y="62"/>
                        <a:pt x="604" y="62"/>
                      </a:cubicBezTo>
                      <a:cubicBezTo>
                        <a:pt x="603" y="62"/>
                        <a:pt x="600" y="60"/>
                        <a:pt x="602" y="60"/>
                      </a:cubicBezTo>
                      <a:cubicBezTo>
                        <a:pt x="603" y="60"/>
                        <a:pt x="605" y="60"/>
                        <a:pt x="606" y="60"/>
                      </a:cubicBezTo>
                      <a:cubicBezTo>
                        <a:pt x="609" y="60"/>
                        <a:pt x="605" y="57"/>
                        <a:pt x="604" y="57"/>
                      </a:cubicBezTo>
                      <a:cubicBezTo>
                        <a:pt x="602" y="55"/>
                        <a:pt x="597" y="56"/>
                        <a:pt x="594" y="55"/>
                      </a:cubicBezTo>
                      <a:cubicBezTo>
                        <a:pt x="592" y="55"/>
                        <a:pt x="591" y="57"/>
                        <a:pt x="589" y="59"/>
                      </a:cubicBezTo>
                      <a:cubicBezTo>
                        <a:pt x="589" y="59"/>
                        <a:pt x="582" y="63"/>
                        <a:pt x="582" y="60"/>
                      </a:cubicBezTo>
                      <a:cubicBezTo>
                        <a:pt x="583" y="58"/>
                        <a:pt x="584" y="60"/>
                        <a:pt x="586" y="59"/>
                      </a:cubicBezTo>
                      <a:cubicBezTo>
                        <a:pt x="586" y="59"/>
                        <a:pt x="585" y="56"/>
                        <a:pt x="584" y="56"/>
                      </a:cubicBezTo>
                      <a:cubicBezTo>
                        <a:pt x="584" y="56"/>
                        <a:pt x="578" y="56"/>
                        <a:pt x="578" y="56"/>
                      </a:cubicBezTo>
                      <a:cubicBezTo>
                        <a:pt x="579" y="55"/>
                        <a:pt x="581" y="54"/>
                        <a:pt x="583" y="54"/>
                      </a:cubicBezTo>
                      <a:cubicBezTo>
                        <a:pt x="584" y="55"/>
                        <a:pt x="591" y="55"/>
                        <a:pt x="591" y="55"/>
                      </a:cubicBezTo>
                      <a:cubicBezTo>
                        <a:pt x="591" y="54"/>
                        <a:pt x="585" y="54"/>
                        <a:pt x="584" y="53"/>
                      </a:cubicBezTo>
                      <a:cubicBezTo>
                        <a:pt x="582" y="53"/>
                        <a:pt x="580" y="53"/>
                        <a:pt x="578" y="53"/>
                      </a:cubicBezTo>
                      <a:cubicBezTo>
                        <a:pt x="574" y="52"/>
                        <a:pt x="570" y="52"/>
                        <a:pt x="566" y="51"/>
                      </a:cubicBezTo>
                      <a:cubicBezTo>
                        <a:pt x="565" y="51"/>
                        <a:pt x="561" y="50"/>
                        <a:pt x="561" y="50"/>
                      </a:cubicBezTo>
                      <a:cubicBezTo>
                        <a:pt x="561" y="51"/>
                        <a:pt x="562" y="52"/>
                        <a:pt x="561" y="52"/>
                      </a:cubicBezTo>
                      <a:cubicBezTo>
                        <a:pt x="560" y="53"/>
                        <a:pt x="559" y="53"/>
                        <a:pt x="558" y="53"/>
                      </a:cubicBezTo>
                      <a:cubicBezTo>
                        <a:pt x="557" y="53"/>
                        <a:pt x="552" y="54"/>
                        <a:pt x="553" y="56"/>
                      </a:cubicBezTo>
                      <a:cubicBezTo>
                        <a:pt x="554" y="58"/>
                        <a:pt x="556" y="55"/>
                        <a:pt x="557" y="56"/>
                      </a:cubicBezTo>
                      <a:cubicBezTo>
                        <a:pt x="557" y="56"/>
                        <a:pt x="554" y="57"/>
                        <a:pt x="555" y="59"/>
                      </a:cubicBezTo>
                      <a:cubicBezTo>
                        <a:pt x="556" y="59"/>
                        <a:pt x="555" y="60"/>
                        <a:pt x="555" y="61"/>
                      </a:cubicBezTo>
                      <a:cubicBezTo>
                        <a:pt x="556" y="61"/>
                        <a:pt x="557" y="62"/>
                        <a:pt x="557" y="63"/>
                      </a:cubicBezTo>
                      <a:cubicBezTo>
                        <a:pt x="557" y="63"/>
                        <a:pt x="553" y="63"/>
                        <a:pt x="552" y="63"/>
                      </a:cubicBezTo>
                      <a:cubicBezTo>
                        <a:pt x="550" y="63"/>
                        <a:pt x="552" y="62"/>
                        <a:pt x="552" y="62"/>
                      </a:cubicBezTo>
                      <a:cubicBezTo>
                        <a:pt x="551" y="61"/>
                        <a:pt x="548" y="62"/>
                        <a:pt x="548" y="62"/>
                      </a:cubicBezTo>
                      <a:cubicBezTo>
                        <a:pt x="546" y="63"/>
                        <a:pt x="544" y="62"/>
                        <a:pt x="543" y="62"/>
                      </a:cubicBezTo>
                      <a:cubicBezTo>
                        <a:pt x="542" y="62"/>
                        <a:pt x="546" y="63"/>
                        <a:pt x="546" y="63"/>
                      </a:cubicBezTo>
                      <a:cubicBezTo>
                        <a:pt x="549" y="64"/>
                        <a:pt x="546" y="66"/>
                        <a:pt x="545" y="65"/>
                      </a:cubicBezTo>
                      <a:cubicBezTo>
                        <a:pt x="544" y="65"/>
                        <a:pt x="544" y="64"/>
                        <a:pt x="544" y="63"/>
                      </a:cubicBezTo>
                      <a:cubicBezTo>
                        <a:pt x="543" y="63"/>
                        <a:pt x="542" y="63"/>
                        <a:pt x="541" y="63"/>
                      </a:cubicBezTo>
                      <a:cubicBezTo>
                        <a:pt x="539" y="62"/>
                        <a:pt x="537" y="61"/>
                        <a:pt x="534" y="62"/>
                      </a:cubicBezTo>
                      <a:cubicBezTo>
                        <a:pt x="531" y="62"/>
                        <a:pt x="529" y="65"/>
                        <a:pt x="526" y="63"/>
                      </a:cubicBezTo>
                      <a:cubicBezTo>
                        <a:pt x="524" y="62"/>
                        <a:pt x="522" y="61"/>
                        <a:pt x="521" y="59"/>
                      </a:cubicBezTo>
                      <a:cubicBezTo>
                        <a:pt x="520" y="58"/>
                        <a:pt x="518" y="62"/>
                        <a:pt x="517" y="62"/>
                      </a:cubicBezTo>
                      <a:cubicBezTo>
                        <a:pt x="516" y="64"/>
                        <a:pt x="515" y="70"/>
                        <a:pt x="512" y="69"/>
                      </a:cubicBezTo>
                      <a:cubicBezTo>
                        <a:pt x="510" y="68"/>
                        <a:pt x="508" y="68"/>
                        <a:pt x="506" y="66"/>
                      </a:cubicBezTo>
                      <a:cubicBezTo>
                        <a:pt x="505" y="65"/>
                        <a:pt x="503" y="63"/>
                        <a:pt x="502" y="62"/>
                      </a:cubicBezTo>
                      <a:cubicBezTo>
                        <a:pt x="501" y="60"/>
                        <a:pt x="499" y="59"/>
                        <a:pt x="498" y="58"/>
                      </a:cubicBezTo>
                      <a:cubicBezTo>
                        <a:pt x="496" y="56"/>
                        <a:pt x="500" y="57"/>
                        <a:pt x="501" y="57"/>
                      </a:cubicBezTo>
                      <a:cubicBezTo>
                        <a:pt x="502" y="57"/>
                        <a:pt x="504" y="56"/>
                        <a:pt x="504" y="55"/>
                      </a:cubicBezTo>
                      <a:cubicBezTo>
                        <a:pt x="504" y="55"/>
                        <a:pt x="499" y="52"/>
                        <a:pt x="499" y="52"/>
                      </a:cubicBezTo>
                      <a:cubicBezTo>
                        <a:pt x="499" y="52"/>
                        <a:pt x="502" y="52"/>
                        <a:pt x="502" y="51"/>
                      </a:cubicBezTo>
                      <a:cubicBezTo>
                        <a:pt x="501" y="50"/>
                        <a:pt x="499" y="50"/>
                        <a:pt x="499" y="50"/>
                      </a:cubicBezTo>
                      <a:cubicBezTo>
                        <a:pt x="499" y="48"/>
                        <a:pt x="504" y="47"/>
                        <a:pt x="499" y="46"/>
                      </a:cubicBezTo>
                      <a:cubicBezTo>
                        <a:pt x="498" y="46"/>
                        <a:pt x="497" y="44"/>
                        <a:pt x="495" y="44"/>
                      </a:cubicBezTo>
                      <a:cubicBezTo>
                        <a:pt x="494" y="44"/>
                        <a:pt x="492" y="43"/>
                        <a:pt x="491" y="44"/>
                      </a:cubicBezTo>
                      <a:cubicBezTo>
                        <a:pt x="490" y="44"/>
                        <a:pt x="490" y="45"/>
                        <a:pt x="489" y="45"/>
                      </a:cubicBezTo>
                      <a:cubicBezTo>
                        <a:pt x="488" y="44"/>
                        <a:pt x="488" y="44"/>
                        <a:pt x="487" y="44"/>
                      </a:cubicBezTo>
                      <a:cubicBezTo>
                        <a:pt x="486" y="44"/>
                        <a:pt x="484" y="44"/>
                        <a:pt x="483" y="43"/>
                      </a:cubicBezTo>
                      <a:cubicBezTo>
                        <a:pt x="482" y="43"/>
                        <a:pt x="481" y="43"/>
                        <a:pt x="480" y="41"/>
                      </a:cubicBezTo>
                      <a:cubicBezTo>
                        <a:pt x="479" y="41"/>
                        <a:pt x="480" y="40"/>
                        <a:pt x="478" y="41"/>
                      </a:cubicBezTo>
                      <a:cubicBezTo>
                        <a:pt x="478" y="41"/>
                        <a:pt x="477" y="42"/>
                        <a:pt x="476" y="42"/>
                      </a:cubicBezTo>
                      <a:cubicBezTo>
                        <a:pt x="475" y="42"/>
                        <a:pt x="475" y="41"/>
                        <a:pt x="474" y="42"/>
                      </a:cubicBezTo>
                      <a:cubicBezTo>
                        <a:pt x="474" y="43"/>
                        <a:pt x="473" y="44"/>
                        <a:pt x="473" y="45"/>
                      </a:cubicBezTo>
                      <a:cubicBezTo>
                        <a:pt x="473" y="46"/>
                        <a:pt x="475" y="46"/>
                        <a:pt x="474" y="47"/>
                      </a:cubicBezTo>
                      <a:cubicBezTo>
                        <a:pt x="473" y="48"/>
                        <a:pt x="474" y="48"/>
                        <a:pt x="473" y="48"/>
                      </a:cubicBezTo>
                      <a:cubicBezTo>
                        <a:pt x="472" y="48"/>
                        <a:pt x="470" y="48"/>
                        <a:pt x="469" y="49"/>
                      </a:cubicBezTo>
                      <a:cubicBezTo>
                        <a:pt x="470" y="48"/>
                        <a:pt x="473" y="50"/>
                        <a:pt x="473" y="50"/>
                      </a:cubicBezTo>
                      <a:cubicBezTo>
                        <a:pt x="472" y="51"/>
                        <a:pt x="469" y="49"/>
                        <a:pt x="467" y="49"/>
                      </a:cubicBezTo>
                      <a:cubicBezTo>
                        <a:pt x="465" y="49"/>
                        <a:pt x="462" y="49"/>
                        <a:pt x="459" y="49"/>
                      </a:cubicBezTo>
                      <a:cubicBezTo>
                        <a:pt x="458" y="49"/>
                        <a:pt x="458" y="48"/>
                        <a:pt x="457" y="48"/>
                      </a:cubicBezTo>
                      <a:cubicBezTo>
                        <a:pt x="456" y="47"/>
                        <a:pt x="453" y="48"/>
                        <a:pt x="452" y="48"/>
                      </a:cubicBezTo>
                      <a:cubicBezTo>
                        <a:pt x="451" y="47"/>
                        <a:pt x="449" y="47"/>
                        <a:pt x="448" y="46"/>
                      </a:cubicBezTo>
                      <a:cubicBezTo>
                        <a:pt x="448" y="45"/>
                        <a:pt x="450" y="45"/>
                        <a:pt x="450" y="44"/>
                      </a:cubicBezTo>
                      <a:cubicBezTo>
                        <a:pt x="451" y="43"/>
                        <a:pt x="442" y="43"/>
                        <a:pt x="441" y="43"/>
                      </a:cubicBezTo>
                      <a:cubicBezTo>
                        <a:pt x="436" y="42"/>
                        <a:pt x="432" y="43"/>
                        <a:pt x="427" y="43"/>
                      </a:cubicBezTo>
                      <a:cubicBezTo>
                        <a:pt x="424" y="43"/>
                        <a:pt x="425" y="43"/>
                        <a:pt x="426" y="45"/>
                      </a:cubicBezTo>
                      <a:cubicBezTo>
                        <a:pt x="426" y="46"/>
                        <a:pt x="424" y="45"/>
                        <a:pt x="424" y="45"/>
                      </a:cubicBezTo>
                      <a:cubicBezTo>
                        <a:pt x="422" y="45"/>
                        <a:pt x="423" y="44"/>
                        <a:pt x="423" y="43"/>
                      </a:cubicBezTo>
                      <a:cubicBezTo>
                        <a:pt x="423" y="41"/>
                        <a:pt x="422" y="38"/>
                        <a:pt x="420" y="40"/>
                      </a:cubicBezTo>
                      <a:cubicBezTo>
                        <a:pt x="420" y="42"/>
                        <a:pt x="416" y="42"/>
                        <a:pt x="414" y="41"/>
                      </a:cubicBezTo>
                      <a:cubicBezTo>
                        <a:pt x="413" y="40"/>
                        <a:pt x="415" y="38"/>
                        <a:pt x="411" y="39"/>
                      </a:cubicBezTo>
                      <a:cubicBezTo>
                        <a:pt x="410" y="39"/>
                        <a:pt x="409" y="39"/>
                        <a:pt x="408" y="39"/>
                      </a:cubicBezTo>
                      <a:cubicBezTo>
                        <a:pt x="407" y="38"/>
                        <a:pt x="406" y="39"/>
                        <a:pt x="404" y="40"/>
                      </a:cubicBezTo>
                      <a:cubicBezTo>
                        <a:pt x="402" y="42"/>
                        <a:pt x="407" y="41"/>
                        <a:pt x="407" y="42"/>
                      </a:cubicBezTo>
                      <a:cubicBezTo>
                        <a:pt x="407" y="44"/>
                        <a:pt x="403" y="43"/>
                        <a:pt x="402" y="44"/>
                      </a:cubicBezTo>
                      <a:cubicBezTo>
                        <a:pt x="401" y="45"/>
                        <a:pt x="399" y="45"/>
                        <a:pt x="397" y="46"/>
                      </a:cubicBezTo>
                      <a:cubicBezTo>
                        <a:pt x="395" y="47"/>
                        <a:pt x="393" y="47"/>
                        <a:pt x="390" y="47"/>
                      </a:cubicBezTo>
                      <a:cubicBezTo>
                        <a:pt x="388" y="47"/>
                        <a:pt x="388" y="47"/>
                        <a:pt x="387" y="49"/>
                      </a:cubicBezTo>
                      <a:cubicBezTo>
                        <a:pt x="386" y="50"/>
                        <a:pt x="382" y="51"/>
                        <a:pt x="381" y="51"/>
                      </a:cubicBezTo>
                      <a:cubicBezTo>
                        <a:pt x="381" y="50"/>
                        <a:pt x="383" y="50"/>
                        <a:pt x="383" y="50"/>
                      </a:cubicBezTo>
                      <a:cubicBezTo>
                        <a:pt x="385" y="49"/>
                        <a:pt x="385" y="47"/>
                        <a:pt x="386" y="46"/>
                      </a:cubicBezTo>
                      <a:cubicBezTo>
                        <a:pt x="387" y="44"/>
                        <a:pt x="388" y="46"/>
                        <a:pt x="389" y="45"/>
                      </a:cubicBezTo>
                      <a:cubicBezTo>
                        <a:pt x="390" y="45"/>
                        <a:pt x="390" y="44"/>
                        <a:pt x="391" y="44"/>
                      </a:cubicBezTo>
                      <a:cubicBezTo>
                        <a:pt x="394" y="42"/>
                        <a:pt x="398" y="41"/>
                        <a:pt x="401" y="39"/>
                      </a:cubicBezTo>
                      <a:cubicBezTo>
                        <a:pt x="403" y="38"/>
                        <a:pt x="405" y="37"/>
                        <a:pt x="407" y="36"/>
                      </a:cubicBezTo>
                      <a:cubicBezTo>
                        <a:pt x="411" y="33"/>
                        <a:pt x="416" y="31"/>
                        <a:pt x="420" y="29"/>
                      </a:cubicBezTo>
                      <a:cubicBezTo>
                        <a:pt x="423" y="28"/>
                        <a:pt x="426" y="26"/>
                        <a:pt x="423" y="23"/>
                      </a:cubicBezTo>
                      <a:cubicBezTo>
                        <a:pt x="422" y="22"/>
                        <a:pt x="422" y="24"/>
                        <a:pt x="421" y="23"/>
                      </a:cubicBezTo>
                      <a:cubicBezTo>
                        <a:pt x="420" y="22"/>
                        <a:pt x="419" y="22"/>
                        <a:pt x="418" y="21"/>
                      </a:cubicBezTo>
                      <a:cubicBezTo>
                        <a:pt x="418" y="20"/>
                        <a:pt x="423" y="22"/>
                        <a:pt x="423" y="22"/>
                      </a:cubicBezTo>
                      <a:cubicBezTo>
                        <a:pt x="424" y="22"/>
                        <a:pt x="427" y="22"/>
                        <a:pt x="425" y="20"/>
                      </a:cubicBezTo>
                      <a:cubicBezTo>
                        <a:pt x="424" y="19"/>
                        <a:pt x="424" y="18"/>
                        <a:pt x="423" y="17"/>
                      </a:cubicBezTo>
                      <a:cubicBezTo>
                        <a:pt x="422" y="15"/>
                        <a:pt x="421" y="19"/>
                        <a:pt x="420" y="19"/>
                      </a:cubicBezTo>
                      <a:cubicBezTo>
                        <a:pt x="420" y="18"/>
                        <a:pt x="420" y="17"/>
                        <a:pt x="420" y="17"/>
                      </a:cubicBezTo>
                      <a:cubicBezTo>
                        <a:pt x="420" y="16"/>
                        <a:pt x="420" y="16"/>
                        <a:pt x="419" y="15"/>
                      </a:cubicBezTo>
                      <a:cubicBezTo>
                        <a:pt x="419" y="14"/>
                        <a:pt x="417" y="13"/>
                        <a:pt x="416" y="13"/>
                      </a:cubicBezTo>
                      <a:cubicBezTo>
                        <a:pt x="414" y="12"/>
                        <a:pt x="413" y="12"/>
                        <a:pt x="411" y="11"/>
                      </a:cubicBezTo>
                      <a:cubicBezTo>
                        <a:pt x="409" y="11"/>
                        <a:pt x="409" y="11"/>
                        <a:pt x="406" y="12"/>
                      </a:cubicBezTo>
                      <a:cubicBezTo>
                        <a:pt x="404" y="12"/>
                        <a:pt x="397" y="9"/>
                        <a:pt x="396" y="12"/>
                      </a:cubicBezTo>
                      <a:cubicBezTo>
                        <a:pt x="395" y="13"/>
                        <a:pt x="389" y="14"/>
                        <a:pt x="388" y="13"/>
                      </a:cubicBezTo>
                      <a:cubicBezTo>
                        <a:pt x="388" y="13"/>
                        <a:pt x="394" y="9"/>
                        <a:pt x="392" y="8"/>
                      </a:cubicBezTo>
                      <a:cubicBezTo>
                        <a:pt x="392" y="8"/>
                        <a:pt x="385" y="9"/>
                        <a:pt x="384" y="8"/>
                      </a:cubicBezTo>
                      <a:cubicBezTo>
                        <a:pt x="384" y="7"/>
                        <a:pt x="386" y="7"/>
                        <a:pt x="386" y="7"/>
                      </a:cubicBezTo>
                      <a:cubicBezTo>
                        <a:pt x="386" y="6"/>
                        <a:pt x="378" y="7"/>
                        <a:pt x="378" y="7"/>
                      </a:cubicBezTo>
                      <a:cubicBezTo>
                        <a:pt x="379" y="5"/>
                        <a:pt x="383" y="6"/>
                        <a:pt x="384" y="5"/>
                      </a:cubicBezTo>
                      <a:cubicBezTo>
                        <a:pt x="385" y="4"/>
                        <a:pt x="387" y="5"/>
                        <a:pt x="386" y="4"/>
                      </a:cubicBezTo>
                      <a:cubicBezTo>
                        <a:pt x="386" y="3"/>
                        <a:pt x="386" y="2"/>
                        <a:pt x="385" y="2"/>
                      </a:cubicBezTo>
                      <a:cubicBezTo>
                        <a:pt x="382" y="2"/>
                        <a:pt x="381" y="1"/>
                        <a:pt x="378" y="1"/>
                      </a:cubicBezTo>
                      <a:cubicBezTo>
                        <a:pt x="376" y="0"/>
                        <a:pt x="374" y="1"/>
                        <a:pt x="372" y="2"/>
                      </a:cubicBezTo>
                      <a:cubicBezTo>
                        <a:pt x="368" y="3"/>
                        <a:pt x="364" y="6"/>
                        <a:pt x="362" y="8"/>
                      </a:cubicBezTo>
                      <a:cubicBezTo>
                        <a:pt x="361" y="9"/>
                        <a:pt x="361" y="9"/>
                        <a:pt x="362" y="10"/>
                      </a:cubicBezTo>
                      <a:cubicBezTo>
                        <a:pt x="363" y="10"/>
                        <a:pt x="362" y="11"/>
                        <a:pt x="362" y="12"/>
                      </a:cubicBezTo>
                      <a:cubicBezTo>
                        <a:pt x="362" y="14"/>
                        <a:pt x="366" y="13"/>
                        <a:pt x="366" y="14"/>
                      </a:cubicBezTo>
                      <a:cubicBezTo>
                        <a:pt x="366" y="13"/>
                        <a:pt x="361" y="14"/>
                        <a:pt x="360" y="14"/>
                      </a:cubicBezTo>
                      <a:cubicBezTo>
                        <a:pt x="359" y="14"/>
                        <a:pt x="353" y="13"/>
                        <a:pt x="352" y="14"/>
                      </a:cubicBezTo>
                      <a:cubicBezTo>
                        <a:pt x="352" y="13"/>
                        <a:pt x="355" y="17"/>
                        <a:pt x="355" y="17"/>
                      </a:cubicBezTo>
                      <a:cubicBezTo>
                        <a:pt x="356" y="18"/>
                        <a:pt x="351" y="16"/>
                        <a:pt x="350" y="16"/>
                      </a:cubicBezTo>
                      <a:cubicBezTo>
                        <a:pt x="349" y="16"/>
                        <a:pt x="347" y="17"/>
                        <a:pt x="345" y="18"/>
                      </a:cubicBezTo>
                      <a:cubicBezTo>
                        <a:pt x="345" y="18"/>
                        <a:pt x="345" y="18"/>
                        <a:pt x="344" y="18"/>
                      </a:cubicBezTo>
                      <a:cubicBezTo>
                        <a:pt x="342" y="18"/>
                        <a:pt x="344" y="18"/>
                        <a:pt x="343" y="17"/>
                      </a:cubicBezTo>
                      <a:cubicBezTo>
                        <a:pt x="343" y="18"/>
                        <a:pt x="338" y="20"/>
                        <a:pt x="338" y="20"/>
                      </a:cubicBezTo>
                      <a:cubicBezTo>
                        <a:pt x="338" y="19"/>
                        <a:pt x="340" y="18"/>
                        <a:pt x="340" y="18"/>
                      </a:cubicBezTo>
                      <a:cubicBezTo>
                        <a:pt x="340" y="17"/>
                        <a:pt x="335" y="18"/>
                        <a:pt x="334" y="17"/>
                      </a:cubicBezTo>
                      <a:cubicBezTo>
                        <a:pt x="334" y="17"/>
                        <a:pt x="336" y="16"/>
                        <a:pt x="336" y="16"/>
                      </a:cubicBezTo>
                      <a:cubicBezTo>
                        <a:pt x="335" y="17"/>
                        <a:pt x="330" y="18"/>
                        <a:pt x="328" y="18"/>
                      </a:cubicBezTo>
                      <a:cubicBezTo>
                        <a:pt x="323" y="19"/>
                        <a:pt x="329" y="19"/>
                        <a:pt x="330" y="20"/>
                      </a:cubicBezTo>
                      <a:cubicBezTo>
                        <a:pt x="329" y="19"/>
                        <a:pt x="324" y="21"/>
                        <a:pt x="323" y="21"/>
                      </a:cubicBezTo>
                      <a:cubicBezTo>
                        <a:pt x="322" y="21"/>
                        <a:pt x="321" y="21"/>
                        <a:pt x="320" y="22"/>
                      </a:cubicBezTo>
                      <a:cubicBezTo>
                        <a:pt x="319" y="23"/>
                        <a:pt x="317" y="22"/>
                        <a:pt x="315" y="22"/>
                      </a:cubicBezTo>
                      <a:cubicBezTo>
                        <a:pt x="314" y="22"/>
                        <a:pt x="313" y="24"/>
                        <a:pt x="311" y="24"/>
                      </a:cubicBezTo>
                      <a:cubicBezTo>
                        <a:pt x="309" y="25"/>
                        <a:pt x="308" y="24"/>
                        <a:pt x="307" y="25"/>
                      </a:cubicBezTo>
                      <a:cubicBezTo>
                        <a:pt x="306" y="26"/>
                        <a:pt x="305" y="27"/>
                        <a:pt x="304" y="27"/>
                      </a:cubicBezTo>
                      <a:cubicBezTo>
                        <a:pt x="302" y="27"/>
                        <a:pt x="300" y="27"/>
                        <a:pt x="299" y="27"/>
                      </a:cubicBezTo>
                      <a:cubicBezTo>
                        <a:pt x="299" y="27"/>
                        <a:pt x="302" y="29"/>
                        <a:pt x="302" y="29"/>
                      </a:cubicBezTo>
                      <a:cubicBezTo>
                        <a:pt x="301" y="30"/>
                        <a:pt x="295" y="30"/>
                        <a:pt x="295" y="30"/>
                      </a:cubicBezTo>
                      <a:cubicBezTo>
                        <a:pt x="295" y="30"/>
                        <a:pt x="299" y="30"/>
                        <a:pt x="299" y="30"/>
                      </a:cubicBezTo>
                      <a:cubicBezTo>
                        <a:pt x="299" y="30"/>
                        <a:pt x="297" y="30"/>
                        <a:pt x="296" y="30"/>
                      </a:cubicBezTo>
                      <a:cubicBezTo>
                        <a:pt x="297" y="30"/>
                        <a:pt x="299" y="31"/>
                        <a:pt x="299" y="31"/>
                      </a:cubicBezTo>
                      <a:cubicBezTo>
                        <a:pt x="298" y="31"/>
                        <a:pt x="298" y="31"/>
                        <a:pt x="297" y="31"/>
                      </a:cubicBezTo>
                      <a:cubicBezTo>
                        <a:pt x="298" y="31"/>
                        <a:pt x="297" y="32"/>
                        <a:pt x="297" y="32"/>
                      </a:cubicBezTo>
                      <a:cubicBezTo>
                        <a:pt x="297" y="33"/>
                        <a:pt x="294" y="32"/>
                        <a:pt x="294" y="32"/>
                      </a:cubicBezTo>
                      <a:cubicBezTo>
                        <a:pt x="294" y="33"/>
                        <a:pt x="296" y="33"/>
                        <a:pt x="296" y="34"/>
                      </a:cubicBezTo>
                      <a:cubicBezTo>
                        <a:pt x="297" y="34"/>
                        <a:pt x="295" y="34"/>
                        <a:pt x="295" y="34"/>
                      </a:cubicBezTo>
                      <a:cubicBezTo>
                        <a:pt x="295" y="36"/>
                        <a:pt x="299" y="34"/>
                        <a:pt x="298" y="36"/>
                      </a:cubicBezTo>
                      <a:cubicBezTo>
                        <a:pt x="296" y="38"/>
                        <a:pt x="301" y="39"/>
                        <a:pt x="298" y="40"/>
                      </a:cubicBezTo>
                      <a:cubicBezTo>
                        <a:pt x="296" y="40"/>
                        <a:pt x="294" y="40"/>
                        <a:pt x="292" y="40"/>
                      </a:cubicBezTo>
                      <a:cubicBezTo>
                        <a:pt x="291" y="41"/>
                        <a:pt x="291" y="42"/>
                        <a:pt x="289" y="41"/>
                      </a:cubicBezTo>
                      <a:cubicBezTo>
                        <a:pt x="288" y="41"/>
                        <a:pt x="287" y="41"/>
                        <a:pt x="286" y="41"/>
                      </a:cubicBezTo>
                      <a:cubicBezTo>
                        <a:pt x="282" y="42"/>
                        <a:pt x="278" y="42"/>
                        <a:pt x="274" y="42"/>
                      </a:cubicBezTo>
                      <a:cubicBezTo>
                        <a:pt x="272" y="42"/>
                        <a:pt x="270" y="42"/>
                        <a:pt x="269" y="43"/>
                      </a:cubicBezTo>
                      <a:cubicBezTo>
                        <a:pt x="268" y="44"/>
                        <a:pt x="267" y="45"/>
                        <a:pt x="267" y="46"/>
                      </a:cubicBezTo>
                      <a:cubicBezTo>
                        <a:pt x="267" y="47"/>
                        <a:pt x="269" y="48"/>
                        <a:pt x="269" y="49"/>
                      </a:cubicBezTo>
                      <a:cubicBezTo>
                        <a:pt x="268" y="51"/>
                        <a:pt x="268" y="52"/>
                        <a:pt x="269" y="53"/>
                      </a:cubicBezTo>
                      <a:cubicBezTo>
                        <a:pt x="271" y="55"/>
                        <a:pt x="274" y="54"/>
                        <a:pt x="276" y="56"/>
                      </a:cubicBezTo>
                      <a:cubicBezTo>
                        <a:pt x="276" y="56"/>
                        <a:pt x="278" y="60"/>
                        <a:pt x="278" y="60"/>
                      </a:cubicBezTo>
                      <a:cubicBezTo>
                        <a:pt x="274" y="60"/>
                        <a:pt x="273" y="60"/>
                        <a:pt x="270" y="58"/>
                      </a:cubicBezTo>
                      <a:cubicBezTo>
                        <a:pt x="267" y="56"/>
                        <a:pt x="262" y="54"/>
                        <a:pt x="258" y="54"/>
                      </a:cubicBezTo>
                      <a:cubicBezTo>
                        <a:pt x="256" y="54"/>
                        <a:pt x="257" y="53"/>
                        <a:pt x="255" y="52"/>
                      </a:cubicBezTo>
                      <a:cubicBezTo>
                        <a:pt x="254" y="52"/>
                        <a:pt x="250" y="52"/>
                        <a:pt x="250" y="54"/>
                      </a:cubicBezTo>
                      <a:cubicBezTo>
                        <a:pt x="250" y="55"/>
                        <a:pt x="254" y="55"/>
                        <a:pt x="254" y="55"/>
                      </a:cubicBezTo>
                      <a:cubicBezTo>
                        <a:pt x="254" y="55"/>
                        <a:pt x="251" y="56"/>
                        <a:pt x="252" y="56"/>
                      </a:cubicBezTo>
                      <a:cubicBezTo>
                        <a:pt x="254" y="57"/>
                        <a:pt x="255" y="56"/>
                        <a:pt x="256" y="58"/>
                      </a:cubicBezTo>
                      <a:cubicBezTo>
                        <a:pt x="256" y="60"/>
                        <a:pt x="253" y="59"/>
                        <a:pt x="252" y="59"/>
                      </a:cubicBezTo>
                      <a:cubicBezTo>
                        <a:pt x="250" y="58"/>
                        <a:pt x="249" y="57"/>
                        <a:pt x="247" y="58"/>
                      </a:cubicBezTo>
                      <a:cubicBezTo>
                        <a:pt x="245" y="58"/>
                        <a:pt x="246" y="61"/>
                        <a:pt x="247" y="62"/>
                      </a:cubicBezTo>
                      <a:cubicBezTo>
                        <a:pt x="248" y="63"/>
                        <a:pt x="250" y="63"/>
                        <a:pt x="251" y="63"/>
                      </a:cubicBezTo>
                      <a:cubicBezTo>
                        <a:pt x="253" y="64"/>
                        <a:pt x="255" y="64"/>
                        <a:pt x="256" y="65"/>
                      </a:cubicBezTo>
                      <a:cubicBezTo>
                        <a:pt x="257" y="66"/>
                        <a:pt x="257" y="67"/>
                        <a:pt x="257" y="67"/>
                      </a:cubicBezTo>
                      <a:cubicBezTo>
                        <a:pt x="258" y="67"/>
                        <a:pt x="259" y="67"/>
                        <a:pt x="260" y="67"/>
                      </a:cubicBezTo>
                      <a:cubicBezTo>
                        <a:pt x="260" y="67"/>
                        <a:pt x="257" y="68"/>
                        <a:pt x="257" y="68"/>
                      </a:cubicBezTo>
                      <a:cubicBezTo>
                        <a:pt x="255" y="68"/>
                        <a:pt x="255" y="67"/>
                        <a:pt x="254" y="66"/>
                      </a:cubicBezTo>
                      <a:cubicBezTo>
                        <a:pt x="252" y="65"/>
                        <a:pt x="249" y="65"/>
                        <a:pt x="246" y="65"/>
                      </a:cubicBezTo>
                      <a:cubicBezTo>
                        <a:pt x="245" y="65"/>
                        <a:pt x="240" y="64"/>
                        <a:pt x="242" y="62"/>
                      </a:cubicBezTo>
                      <a:cubicBezTo>
                        <a:pt x="243" y="62"/>
                        <a:pt x="242" y="61"/>
                        <a:pt x="242" y="60"/>
                      </a:cubicBezTo>
                      <a:cubicBezTo>
                        <a:pt x="241" y="59"/>
                        <a:pt x="242" y="58"/>
                        <a:pt x="242" y="57"/>
                      </a:cubicBezTo>
                      <a:cubicBezTo>
                        <a:pt x="243" y="55"/>
                        <a:pt x="244" y="51"/>
                        <a:pt x="242" y="50"/>
                      </a:cubicBezTo>
                      <a:cubicBezTo>
                        <a:pt x="238" y="49"/>
                        <a:pt x="241" y="54"/>
                        <a:pt x="240" y="56"/>
                      </a:cubicBezTo>
                      <a:cubicBezTo>
                        <a:pt x="238" y="58"/>
                        <a:pt x="235" y="59"/>
                        <a:pt x="233" y="61"/>
                      </a:cubicBezTo>
                      <a:cubicBezTo>
                        <a:pt x="230" y="64"/>
                        <a:pt x="231" y="63"/>
                        <a:pt x="233" y="65"/>
                      </a:cubicBezTo>
                      <a:cubicBezTo>
                        <a:pt x="234" y="66"/>
                        <a:pt x="237" y="69"/>
                        <a:pt x="237" y="71"/>
                      </a:cubicBezTo>
                      <a:cubicBezTo>
                        <a:pt x="237" y="71"/>
                        <a:pt x="236" y="73"/>
                        <a:pt x="235" y="73"/>
                      </a:cubicBezTo>
                      <a:cubicBezTo>
                        <a:pt x="234" y="75"/>
                        <a:pt x="233" y="77"/>
                        <a:pt x="233" y="79"/>
                      </a:cubicBezTo>
                      <a:cubicBezTo>
                        <a:pt x="233" y="79"/>
                        <a:pt x="234" y="84"/>
                        <a:pt x="235" y="84"/>
                      </a:cubicBezTo>
                      <a:cubicBezTo>
                        <a:pt x="237" y="84"/>
                        <a:pt x="239" y="84"/>
                        <a:pt x="241" y="83"/>
                      </a:cubicBezTo>
                      <a:cubicBezTo>
                        <a:pt x="243" y="82"/>
                        <a:pt x="246" y="83"/>
                        <a:pt x="248" y="84"/>
                      </a:cubicBezTo>
                      <a:cubicBezTo>
                        <a:pt x="251" y="84"/>
                        <a:pt x="253" y="86"/>
                        <a:pt x="254" y="89"/>
                      </a:cubicBezTo>
                      <a:cubicBezTo>
                        <a:pt x="255" y="91"/>
                        <a:pt x="251" y="94"/>
                        <a:pt x="253" y="95"/>
                      </a:cubicBezTo>
                      <a:cubicBezTo>
                        <a:pt x="253" y="95"/>
                        <a:pt x="259" y="97"/>
                        <a:pt x="259" y="97"/>
                      </a:cubicBezTo>
                      <a:cubicBezTo>
                        <a:pt x="259" y="98"/>
                        <a:pt x="252" y="96"/>
                        <a:pt x="251" y="96"/>
                      </a:cubicBezTo>
                      <a:cubicBezTo>
                        <a:pt x="251" y="96"/>
                        <a:pt x="250" y="93"/>
                        <a:pt x="250" y="93"/>
                      </a:cubicBezTo>
                      <a:cubicBezTo>
                        <a:pt x="251" y="91"/>
                        <a:pt x="252" y="90"/>
                        <a:pt x="250" y="89"/>
                      </a:cubicBezTo>
                      <a:cubicBezTo>
                        <a:pt x="248" y="88"/>
                        <a:pt x="249" y="86"/>
                        <a:pt x="247" y="85"/>
                      </a:cubicBezTo>
                      <a:cubicBezTo>
                        <a:pt x="245" y="85"/>
                        <a:pt x="243" y="86"/>
                        <a:pt x="241" y="86"/>
                      </a:cubicBezTo>
                      <a:cubicBezTo>
                        <a:pt x="241" y="86"/>
                        <a:pt x="237" y="87"/>
                        <a:pt x="237" y="88"/>
                      </a:cubicBezTo>
                      <a:cubicBezTo>
                        <a:pt x="238" y="88"/>
                        <a:pt x="239" y="88"/>
                        <a:pt x="238" y="88"/>
                      </a:cubicBezTo>
                      <a:cubicBezTo>
                        <a:pt x="238" y="89"/>
                        <a:pt x="236" y="90"/>
                        <a:pt x="237" y="91"/>
                      </a:cubicBezTo>
                      <a:cubicBezTo>
                        <a:pt x="241" y="93"/>
                        <a:pt x="238" y="96"/>
                        <a:pt x="236" y="98"/>
                      </a:cubicBezTo>
                      <a:cubicBezTo>
                        <a:pt x="235" y="99"/>
                        <a:pt x="234" y="101"/>
                        <a:pt x="234" y="102"/>
                      </a:cubicBezTo>
                      <a:cubicBezTo>
                        <a:pt x="233" y="103"/>
                        <a:pt x="231" y="104"/>
                        <a:pt x="229" y="104"/>
                      </a:cubicBezTo>
                      <a:cubicBezTo>
                        <a:pt x="228" y="105"/>
                        <a:pt x="227" y="105"/>
                        <a:pt x="227" y="107"/>
                      </a:cubicBezTo>
                      <a:cubicBezTo>
                        <a:pt x="226" y="109"/>
                        <a:pt x="224" y="108"/>
                        <a:pt x="223" y="108"/>
                      </a:cubicBezTo>
                      <a:cubicBezTo>
                        <a:pt x="220" y="107"/>
                        <a:pt x="218" y="108"/>
                        <a:pt x="216" y="107"/>
                      </a:cubicBezTo>
                      <a:cubicBezTo>
                        <a:pt x="215" y="107"/>
                        <a:pt x="214" y="106"/>
                        <a:pt x="213" y="106"/>
                      </a:cubicBezTo>
                      <a:cubicBezTo>
                        <a:pt x="211" y="106"/>
                        <a:pt x="211" y="105"/>
                        <a:pt x="210" y="104"/>
                      </a:cubicBezTo>
                      <a:cubicBezTo>
                        <a:pt x="210" y="104"/>
                        <a:pt x="212" y="103"/>
                        <a:pt x="212" y="104"/>
                      </a:cubicBezTo>
                      <a:cubicBezTo>
                        <a:pt x="213" y="106"/>
                        <a:pt x="215" y="106"/>
                        <a:pt x="215" y="105"/>
                      </a:cubicBezTo>
                      <a:cubicBezTo>
                        <a:pt x="216" y="104"/>
                        <a:pt x="221" y="107"/>
                        <a:pt x="223" y="105"/>
                      </a:cubicBezTo>
                      <a:cubicBezTo>
                        <a:pt x="223" y="104"/>
                        <a:pt x="221" y="103"/>
                        <a:pt x="223" y="103"/>
                      </a:cubicBezTo>
                      <a:cubicBezTo>
                        <a:pt x="224" y="102"/>
                        <a:pt x="226" y="101"/>
                        <a:pt x="227" y="100"/>
                      </a:cubicBezTo>
                      <a:cubicBezTo>
                        <a:pt x="228" y="98"/>
                        <a:pt x="227" y="98"/>
                        <a:pt x="230" y="97"/>
                      </a:cubicBezTo>
                      <a:cubicBezTo>
                        <a:pt x="233" y="95"/>
                        <a:pt x="229" y="93"/>
                        <a:pt x="231" y="91"/>
                      </a:cubicBezTo>
                      <a:cubicBezTo>
                        <a:pt x="233" y="90"/>
                        <a:pt x="233" y="89"/>
                        <a:pt x="231" y="88"/>
                      </a:cubicBezTo>
                      <a:cubicBezTo>
                        <a:pt x="230" y="88"/>
                        <a:pt x="229" y="87"/>
                        <a:pt x="228" y="86"/>
                      </a:cubicBezTo>
                      <a:cubicBezTo>
                        <a:pt x="227" y="84"/>
                        <a:pt x="228" y="81"/>
                        <a:pt x="228" y="79"/>
                      </a:cubicBezTo>
                      <a:cubicBezTo>
                        <a:pt x="228" y="77"/>
                        <a:pt x="227" y="75"/>
                        <a:pt x="228" y="73"/>
                      </a:cubicBezTo>
                      <a:cubicBezTo>
                        <a:pt x="228" y="71"/>
                        <a:pt x="230" y="71"/>
                        <a:pt x="230" y="69"/>
                      </a:cubicBezTo>
                      <a:cubicBezTo>
                        <a:pt x="229" y="67"/>
                        <a:pt x="227" y="66"/>
                        <a:pt x="226" y="65"/>
                      </a:cubicBezTo>
                      <a:cubicBezTo>
                        <a:pt x="225" y="64"/>
                        <a:pt x="224" y="63"/>
                        <a:pt x="225" y="62"/>
                      </a:cubicBezTo>
                      <a:cubicBezTo>
                        <a:pt x="227" y="61"/>
                        <a:pt x="227" y="59"/>
                        <a:pt x="228" y="57"/>
                      </a:cubicBezTo>
                      <a:cubicBezTo>
                        <a:pt x="229" y="56"/>
                        <a:pt x="230" y="53"/>
                        <a:pt x="229" y="52"/>
                      </a:cubicBezTo>
                      <a:cubicBezTo>
                        <a:pt x="229" y="51"/>
                        <a:pt x="225" y="50"/>
                        <a:pt x="223" y="49"/>
                      </a:cubicBezTo>
                      <a:cubicBezTo>
                        <a:pt x="221" y="49"/>
                        <a:pt x="219" y="49"/>
                        <a:pt x="217" y="49"/>
                      </a:cubicBezTo>
                      <a:cubicBezTo>
                        <a:pt x="216" y="49"/>
                        <a:pt x="213" y="48"/>
                        <a:pt x="212" y="49"/>
                      </a:cubicBezTo>
                      <a:cubicBezTo>
                        <a:pt x="209" y="51"/>
                        <a:pt x="209" y="58"/>
                        <a:pt x="206" y="60"/>
                      </a:cubicBezTo>
                      <a:cubicBezTo>
                        <a:pt x="204" y="63"/>
                        <a:pt x="198" y="64"/>
                        <a:pt x="198" y="68"/>
                      </a:cubicBezTo>
                      <a:cubicBezTo>
                        <a:pt x="198" y="69"/>
                        <a:pt x="201" y="68"/>
                        <a:pt x="201" y="68"/>
                      </a:cubicBezTo>
                      <a:cubicBezTo>
                        <a:pt x="202" y="69"/>
                        <a:pt x="201" y="73"/>
                        <a:pt x="201" y="73"/>
                      </a:cubicBezTo>
                      <a:cubicBezTo>
                        <a:pt x="200" y="75"/>
                        <a:pt x="202" y="76"/>
                        <a:pt x="199" y="76"/>
                      </a:cubicBezTo>
                      <a:cubicBezTo>
                        <a:pt x="199" y="77"/>
                        <a:pt x="198" y="77"/>
                        <a:pt x="198" y="78"/>
                      </a:cubicBezTo>
                      <a:cubicBezTo>
                        <a:pt x="199" y="79"/>
                        <a:pt x="200" y="79"/>
                        <a:pt x="201" y="79"/>
                      </a:cubicBezTo>
                      <a:cubicBezTo>
                        <a:pt x="202" y="79"/>
                        <a:pt x="206" y="79"/>
                        <a:pt x="206" y="80"/>
                      </a:cubicBezTo>
                      <a:cubicBezTo>
                        <a:pt x="206" y="82"/>
                        <a:pt x="206" y="84"/>
                        <a:pt x="208" y="85"/>
                      </a:cubicBezTo>
                      <a:cubicBezTo>
                        <a:pt x="210" y="86"/>
                        <a:pt x="212" y="85"/>
                        <a:pt x="210" y="87"/>
                      </a:cubicBezTo>
                      <a:cubicBezTo>
                        <a:pt x="209" y="88"/>
                        <a:pt x="209" y="90"/>
                        <a:pt x="208" y="91"/>
                      </a:cubicBezTo>
                      <a:cubicBezTo>
                        <a:pt x="207" y="93"/>
                        <a:pt x="202" y="88"/>
                        <a:pt x="201" y="87"/>
                      </a:cubicBezTo>
                      <a:cubicBezTo>
                        <a:pt x="198" y="85"/>
                        <a:pt x="194" y="84"/>
                        <a:pt x="191" y="83"/>
                      </a:cubicBezTo>
                      <a:cubicBezTo>
                        <a:pt x="189" y="82"/>
                        <a:pt x="188" y="81"/>
                        <a:pt x="186" y="80"/>
                      </a:cubicBezTo>
                      <a:cubicBezTo>
                        <a:pt x="185" y="80"/>
                        <a:pt x="183" y="79"/>
                        <a:pt x="182" y="79"/>
                      </a:cubicBezTo>
                      <a:cubicBezTo>
                        <a:pt x="179" y="79"/>
                        <a:pt x="176" y="78"/>
                        <a:pt x="173" y="78"/>
                      </a:cubicBezTo>
                      <a:cubicBezTo>
                        <a:pt x="169" y="78"/>
                        <a:pt x="165" y="78"/>
                        <a:pt x="168" y="83"/>
                      </a:cubicBezTo>
                      <a:cubicBezTo>
                        <a:pt x="170" y="84"/>
                        <a:pt x="169" y="86"/>
                        <a:pt x="167" y="87"/>
                      </a:cubicBezTo>
                      <a:cubicBezTo>
                        <a:pt x="166" y="88"/>
                        <a:pt x="163" y="86"/>
                        <a:pt x="164" y="89"/>
                      </a:cubicBezTo>
                      <a:cubicBezTo>
                        <a:pt x="165" y="90"/>
                        <a:pt x="157" y="90"/>
                        <a:pt x="161" y="87"/>
                      </a:cubicBezTo>
                      <a:cubicBezTo>
                        <a:pt x="162" y="86"/>
                        <a:pt x="159" y="84"/>
                        <a:pt x="158" y="85"/>
                      </a:cubicBezTo>
                      <a:cubicBezTo>
                        <a:pt x="156" y="85"/>
                        <a:pt x="154" y="86"/>
                        <a:pt x="153" y="87"/>
                      </a:cubicBezTo>
                      <a:cubicBezTo>
                        <a:pt x="150" y="89"/>
                        <a:pt x="147" y="87"/>
                        <a:pt x="144" y="88"/>
                      </a:cubicBezTo>
                      <a:cubicBezTo>
                        <a:pt x="141" y="89"/>
                        <a:pt x="139" y="91"/>
                        <a:pt x="137" y="91"/>
                      </a:cubicBezTo>
                      <a:cubicBezTo>
                        <a:pt x="136" y="91"/>
                        <a:pt x="130" y="91"/>
                        <a:pt x="131" y="90"/>
                      </a:cubicBezTo>
                      <a:cubicBezTo>
                        <a:pt x="133" y="90"/>
                        <a:pt x="133" y="90"/>
                        <a:pt x="133" y="89"/>
                      </a:cubicBezTo>
                      <a:cubicBezTo>
                        <a:pt x="133" y="86"/>
                        <a:pt x="135" y="87"/>
                        <a:pt x="135" y="85"/>
                      </a:cubicBezTo>
                      <a:cubicBezTo>
                        <a:pt x="136" y="84"/>
                        <a:pt x="129" y="86"/>
                        <a:pt x="129" y="86"/>
                      </a:cubicBezTo>
                      <a:cubicBezTo>
                        <a:pt x="128" y="86"/>
                        <a:pt x="127" y="86"/>
                        <a:pt x="127" y="87"/>
                      </a:cubicBezTo>
                      <a:cubicBezTo>
                        <a:pt x="127" y="88"/>
                        <a:pt x="127" y="89"/>
                        <a:pt x="127" y="90"/>
                      </a:cubicBezTo>
                      <a:cubicBezTo>
                        <a:pt x="126" y="90"/>
                        <a:pt x="124" y="89"/>
                        <a:pt x="123" y="89"/>
                      </a:cubicBezTo>
                      <a:cubicBezTo>
                        <a:pt x="121" y="89"/>
                        <a:pt x="118" y="90"/>
                        <a:pt x="116" y="91"/>
                      </a:cubicBezTo>
                      <a:cubicBezTo>
                        <a:pt x="113" y="92"/>
                        <a:pt x="110" y="94"/>
                        <a:pt x="107" y="95"/>
                      </a:cubicBezTo>
                      <a:cubicBezTo>
                        <a:pt x="105" y="95"/>
                        <a:pt x="104" y="96"/>
                        <a:pt x="103" y="98"/>
                      </a:cubicBezTo>
                      <a:cubicBezTo>
                        <a:pt x="103" y="99"/>
                        <a:pt x="103" y="102"/>
                        <a:pt x="101" y="102"/>
                      </a:cubicBezTo>
                      <a:cubicBezTo>
                        <a:pt x="99" y="102"/>
                        <a:pt x="97" y="103"/>
                        <a:pt x="95" y="103"/>
                      </a:cubicBezTo>
                      <a:cubicBezTo>
                        <a:pt x="94" y="103"/>
                        <a:pt x="93" y="101"/>
                        <a:pt x="92" y="100"/>
                      </a:cubicBezTo>
                      <a:cubicBezTo>
                        <a:pt x="90" y="98"/>
                        <a:pt x="87" y="99"/>
                        <a:pt x="89" y="96"/>
                      </a:cubicBezTo>
                      <a:cubicBezTo>
                        <a:pt x="90" y="94"/>
                        <a:pt x="93" y="95"/>
                        <a:pt x="94" y="94"/>
                      </a:cubicBezTo>
                      <a:cubicBezTo>
                        <a:pt x="96" y="94"/>
                        <a:pt x="98" y="95"/>
                        <a:pt x="97" y="93"/>
                      </a:cubicBezTo>
                      <a:cubicBezTo>
                        <a:pt x="96" y="92"/>
                        <a:pt x="95" y="90"/>
                        <a:pt x="94" y="89"/>
                      </a:cubicBezTo>
                      <a:cubicBezTo>
                        <a:pt x="92" y="87"/>
                        <a:pt x="89" y="88"/>
                        <a:pt x="87" y="88"/>
                      </a:cubicBezTo>
                      <a:cubicBezTo>
                        <a:pt x="86" y="88"/>
                        <a:pt x="80" y="87"/>
                        <a:pt x="80" y="87"/>
                      </a:cubicBezTo>
                      <a:cubicBezTo>
                        <a:pt x="80" y="87"/>
                        <a:pt x="83" y="88"/>
                        <a:pt x="83" y="88"/>
                      </a:cubicBezTo>
                      <a:cubicBezTo>
                        <a:pt x="84" y="89"/>
                        <a:pt x="84" y="90"/>
                        <a:pt x="84" y="91"/>
                      </a:cubicBezTo>
                      <a:cubicBezTo>
                        <a:pt x="84" y="92"/>
                        <a:pt x="84" y="94"/>
                        <a:pt x="84" y="95"/>
                      </a:cubicBezTo>
                      <a:cubicBezTo>
                        <a:pt x="83" y="96"/>
                        <a:pt x="82" y="97"/>
                        <a:pt x="82" y="98"/>
                      </a:cubicBezTo>
                      <a:cubicBezTo>
                        <a:pt x="83" y="100"/>
                        <a:pt x="87" y="100"/>
                        <a:pt x="86" y="103"/>
                      </a:cubicBezTo>
                      <a:cubicBezTo>
                        <a:pt x="85" y="104"/>
                        <a:pt x="84" y="106"/>
                        <a:pt x="84" y="107"/>
                      </a:cubicBezTo>
                      <a:cubicBezTo>
                        <a:pt x="84" y="107"/>
                        <a:pt x="84" y="111"/>
                        <a:pt x="84" y="111"/>
                      </a:cubicBezTo>
                      <a:cubicBezTo>
                        <a:pt x="84" y="111"/>
                        <a:pt x="83" y="108"/>
                        <a:pt x="83" y="108"/>
                      </a:cubicBezTo>
                      <a:cubicBezTo>
                        <a:pt x="82" y="108"/>
                        <a:pt x="81" y="110"/>
                        <a:pt x="80" y="109"/>
                      </a:cubicBezTo>
                      <a:cubicBezTo>
                        <a:pt x="80" y="109"/>
                        <a:pt x="82" y="108"/>
                        <a:pt x="82" y="107"/>
                      </a:cubicBezTo>
                      <a:cubicBezTo>
                        <a:pt x="81" y="106"/>
                        <a:pt x="79" y="106"/>
                        <a:pt x="78" y="106"/>
                      </a:cubicBezTo>
                      <a:cubicBezTo>
                        <a:pt x="77" y="106"/>
                        <a:pt x="76" y="105"/>
                        <a:pt x="75" y="106"/>
                      </a:cubicBezTo>
                      <a:cubicBezTo>
                        <a:pt x="73" y="106"/>
                        <a:pt x="72" y="108"/>
                        <a:pt x="70" y="108"/>
                      </a:cubicBezTo>
                      <a:cubicBezTo>
                        <a:pt x="68" y="110"/>
                        <a:pt x="67" y="110"/>
                        <a:pt x="65" y="112"/>
                      </a:cubicBezTo>
                      <a:cubicBezTo>
                        <a:pt x="63" y="114"/>
                        <a:pt x="61" y="114"/>
                        <a:pt x="64" y="116"/>
                      </a:cubicBezTo>
                      <a:cubicBezTo>
                        <a:pt x="65" y="117"/>
                        <a:pt x="67" y="120"/>
                        <a:pt x="66" y="121"/>
                      </a:cubicBezTo>
                      <a:cubicBezTo>
                        <a:pt x="65" y="122"/>
                        <a:pt x="59" y="120"/>
                        <a:pt x="58" y="120"/>
                      </a:cubicBezTo>
                      <a:cubicBezTo>
                        <a:pt x="57" y="119"/>
                        <a:pt x="54" y="120"/>
                        <a:pt x="53" y="120"/>
                      </a:cubicBezTo>
                      <a:cubicBezTo>
                        <a:pt x="54" y="119"/>
                        <a:pt x="49" y="115"/>
                        <a:pt x="48" y="117"/>
                      </a:cubicBezTo>
                      <a:cubicBezTo>
                        <a:pt x="43" y="121"/>
                        <a:pt x="54" y="122"/>
                        <a:pt x="54" y="124"/>
                      </a:cubicBezTo>
                      <a:cubicBezTo>
                        <a:pt x="53" y="128"/>
                        <a:pt x="50" y="126"/>
                        <a:pt x="47" y="126"/>
                      </a:cubicBezTo>
                      <a:cubicBezTo>
                        <a:pt x="44" y="125"/>
                        <a:pt x="43" y="123"/>
                        <a:pt x="40" y="122"/>
                      </a:cubicBezTo>
                      <a:cubicBezTo>
                        <a:pt x="38" y="121"/>
                        <a:pt x="38" y="120"/>
                        <a:pt x="37" y="118"/>
                      </a:cubicBezTo>
                      <a:cubicBezTo>
                        <a:pt x="37" y="116"/>
                        <a:pt x="36" y="116"/>
                        <a:pt x="35" y="115"/>
                      </a:cubicBezTo>
                      <a:cubicBezTo>
                        <a:pt x="35" y="114"/>
                        <a:pt x="38" y="112"/>
                        <a:pt x="38" y="112"/>
                      </a:cubicBezTo>
                      <a:cubicBezTo>
                        <a:pt x="39" y="109"/>
                        <a:pt x="34" y="107"/>
                        <a:pt x="32" y="107"/>
                      </a:cubicBezTo>
                      <a:cubicBezTo>
                        <a:pt x="30" y="106"/>
                        <a:pt x="30" y="104"/>
                        <a:pt x="28" y="104"/>
                      </a:cubicBezTo>
                      <a:cubicBezTo>
                        <a:pt x="29" y="103"/>
                        <a:pt x="24" y="99"/>
                        <a:pt x="24" y="99"/>
                      </a:cubicBezTo>
                      <a:cubicBezTo>
                        <a:pt x="26" y="98"/>
                        <a:pt x="28" y="101"/>
                        <a:pt x="29" y="102"/>
                      </a:cubicBezTo>
                      <a:cubicBezTo>
                        <a:pt x="30" y="103"/>
                        <a:pt x="31" y="103"/>
                        <a:pt x="31" y="102"/>
                      </a:cubicBezTo>
                      <a:cubicBezTo>
                        <a:pt x="32" y="102"/>
                        <a:pt x="33" y="103"/>
                        <a:pt x="33" y="103"/>
                      </a:cubicBezTo>
                      <a:cubicBezTo>
                        <a:pt x="36" y="104"/>
                        <a:pt x="38" y="105"/>
                        <a:pt x="41" y="105"/>
                      </a:cubicBezTo>
                      <a:cubicBezTo>
                        <a:pt x="43" y="106"/>
                        <a:pt x="46" y="106"/>
                        <a:pt x="49" y="107"/>
                      </a:cubicBezTo>
                      <a:cubicBezTo>
                        <a:pt x="54" y="109"/>
                        <a:pt x="58" y="109"/>
                        <a:pt x="63" y="106"/>
                      </a:cubicBezTo>
                      <a:cubicBezTo>
                        <a:pt x="65" y="105"/>
                        <a:pt x="66" y="104"/>
                        <a:pt x="68" y="103"/>
                      </a:cubicBezTo>
                      <a:cubicBezTo>
                        <a:pt x="71" y="101"/>
                        <a:pt x="69" y="100"/>
                        <a:pt x="69" y="97"/>
                      </a:cubicBezTo>
                      <a:cubicBezTo>
                        <a:pt x="69" y="94"/>
                        <a:pt x="62" y="93"/>
                        <a:pt x="60" y="91"/>
                      </a:cubicBezTo>
                      <a:cubicBezTo>
                        <a:pt x="57" y="89"/>
                        <a:pt x="53" y="87"/>
                        <a:pt x="50" y="86"/>
                      </a:cubicBezTo>
                      <a:cubicBezTo>
                        <a:pt x="47" y="84"/>
                        <a:pt x="43" y="82"/>
                        <a:pt x="40" y="82"/>
                      </a:cubicBezTo>
                      <a:cubicBezTo>
                        <a:pt x="39" y="81"/>
                        <a:pt x="39" y="82"/>
                        <a:pt x="38" y="82"/>
                      </a:cubicBezTo>
                      <a:cubicBezTo>
                        <a:pt x="37" y="82"/>
                        <a:pt x="36" y="81"/>
                        <a:pt x="35" y="81"/>
                      </a:cubicBezTo>
                      <a:cubicBezTo>
                        <a:pt x="33" y="80"/>
                        <a:pt x="31" y="84"/>
                        <a:pt x="29" y="84"/>
                      </a:cubicBezTo>
                      <a:cubicBezTo>
                        <a:pt x="29" y="83"/>
                        <a:pt x="33" y="80"/>
                        <a:pt x="29" y="80"/>
                      </a:cubicBezTo>
                      <a:cubicBezTo>
                        <a:pt x="28" y="80"/>
                        <a:pt x="24" y="78"/>
                        <a:pt x="24" y="78"/>
                      </a:cubicBezTo>
                      <a:cubicBezTo>
                        <a:pt x="25" y="77"/>
                        <a:pt x="29" y="80"/>
                        <a:pt x="29" y="78"/>
                      </a:cubicBezTo>
                      <a:cubicBezTo>
                        <a:pt x="29" y="77"/>
                        <a:pt x="25" y="75"/>
                        <a:pt x="24" y="75"/>
                      </a:cubicBezTo>
                      <a:cubicBezTo>
                        <a:pt x="23" y="76"/>
                        <a:pt x="20" y="78"/>
                        <a:pt x="20" y="78"/>
                      </a:cubicBezTo>
                      <a:cubicBezTo>
                        <a:pt x="20" y="77"/>
                        <a:pt x="20" y="77"/>
                        <a:pt x="19" y="76"/>
                      </a:cubicBezTo>
                      <a:cubicBezTo>
                        <a:pt x="17" y="76"/>
                        <a:pt x="17" y="77"/>
                        <a:pt x="16" y="78"/>
                      </a:cubicBezTo>
                      <a:cubicBezTo>
                        <a:pt x="16" y="78"/>
                        <a:pt x="16" y="78"/>
                        <a:pt x="16" y="77"/>
                      </a:cubicBezTo>
                      <a:cubicBezTo>
                        <a:pt x="15" y="78"/>
                        <a:pt x="14" y="80"/>
                        <a:pt x="13" y="80"/>
                      </a:cubicBezTo>
                      <a:cubicBezTo>
                        <a:pt x="12" y="81"/>
                        <a:pt x="10" y="81"/>
                        <a:pt x="10" y="81"/>
                      </a:cubicBezTo>
                      <a:cubicBezTo>
                        <a:pt x="9" y="83"/>
                        <a:pt x="5" y="83"/>
                        <a:pt x="6" y="85"/>
                      </a:cubicBezTo>
                      <a:cubicBezTo>
                        <a:pt x="9" y="87"/>
                        <a:pt x="5" y="85"/>
                        <a:pt x="5" y="88"/>
                      </a:cubicBezTo>
                      <a:cubicBezTo>
                        <a:pt x="5" y="90"/>
                        <a:pt x="9" y="91"/>
                        <a:pt x="10" y="92"/>
                      </a:cubicBezTo>
                      <a:cubicBezTo>
                        <a:pt x="12" y="93"/>
                        <a:pt x="14" y="95"/>
                        <a:pt x="13" y="97"/>
                      </a:cubicBezTo>
                      <a:cubicBezTo>
                        <a:pt x="12" y="99"/>
                        <a:pt x="9" y="100"/>
                        <a:pt x="9" y="102"/>
                      </a:cubicBezTo>
                      <a:cubicBezTo>
                        <a:pt x="10" y="104"/>
                        <a:pt x="12" y="106"/>
                        <a:pt x="13" y="108"/>
                      </a:cubicBezTo>
                      <a:cubicBezTo>
                        <a:pt x="14" y="110"/>
                        <a:pt x="12" y="110"/>
                        <a:pt x="12" y="112"/>
                      </a:cubicBezTo>
                      <a:cubicBezTo>
                        <a:pt x="12" y="114"/>
                        <a:pt x="15" y="116"/>
                        <a:pt x="13" y="117"/>
                      </a:cubicBezTo>
                      <a:cubicBezTo>
                        <a:pt x="11" y="118"/>
                        <a:pt x="14" y="121"/>
                        <a:pt x="14" y="122"/>
                      </a:cubicBezTo>
                      <a:cubicBezTo>
                        <a:pt x="16" y="124"/>
                        <a:pt x="18" y="124"/>
                        <a:pt x="15" y="126"/>
                      </a:cubicBezTo>
                      <a:cubicBezTo>
                        <a:pt x="13" y="128"/>
                        <a:pt x="14" y="128"/>
                        <a:pt x="15" y="129"/>
                      </a:cubicBezTo>
                      <a:cubicBezTo>
                        <a:pt x="20" y="132"/>
                        <a:pt x="23" y="134"/>
                        <a:pt x="18" y="138"/>
                      </a:cubicBezTo>
                      <a:cubicBezTo>
                        <a:pt x="13" y="143"/>
                        <a:pt x="8" y="147"/>
                        <a:pt x="4" y="152"/>
                      </a:cubicBezTo>
                      <a:cubicBezTo>
                        <a:pt x="6" y="152"/>
                        <a:pt x="6" y="151"/>
                        <a:pt x="7" y="152"/>
                      </a:cubicBezTo>
                      <a:cubicBezTo>
                        <a:pt x="8" y="154"/>
                        <a:pt x="10" y="154"/>
                        <a:pt x="11" y="155"/>
                      </a:cubicBezTo>
                      <a:cubicBezTo>
                        <a:pt x="17" y="157"/>
                        <a:pt x="9" y="157"/>
                        <a:pt x="7" y="157"/>
                      </a:cubicBezTo>
                      <a:cubicBezTo>
                        <a:pt x="5" y="157"/>
                        <a:pt x="4" y="158"/>
                        <a:pt x="4" y="160"/>
                      </a:cubicBezTo>
                      <a:cubicBezTo>
                        <a:pt x="4" y="162"/>
                        <a:pt x="2" y="163"/>
                        <a:pt x="1" y="165"/>
                      </a:cubicBezTo>
                      <a:cubicBezTo>
                        <a:pt x="0" y="166"/>
                        <a:pt x="1" y="168"/>
                        <a:pt x="2" y="170"/>
                      </a:cubicBezTo>
                      <a:cubicBezTo>
                        <a:pt x="2" y="172"/>
                        <a:pt x="0" y="174"/>
                        <a:pt x="1" y="175"/>
                      </a:cubicBezTo>
                      <a:cubicBezTo>
                        <a:pt x="3" y="176"/>
                        <a:pt x="3" y="176"/>
                        <a:pt x="3" y="178"/>
                      </a:cubicBezTo>
                      <a:cubicBezTo>
                        <a:pt x="2" y="180"/>
                        <a:pt x="4" y="181"/>
                        <a:pt x="4" y="183"/>
                      </a:cubicBezTo>
                      <a:cubicBezTo>
                        <a:pt x="4" y="184"/>
                        <a:pt x="7" y="186"/>
                        <a:pt x="8" y="186"/>
                      </a:cubicBezTo>
                      <a:cubicBezTo>
                        <a:pt x="8" y="186"/>
                        <a:pt x="9" y="185"/>
                        <a:pt x="10" y="185"/>
                      </a:cubicBezTo>
                      <a:cubicBezTo>
                        <a:pt x="11" y="185"/>
                        <a:pt x="11" y="187"/>
                        <a:pt x="12" y="187"/>
                      </a:cubicBezTo>
                      <a:cubicBezTo>
                        <a:pt x="14" y="186"/>
                        <a:pt x="14" y="185"/>
                        <a:pt x="16" y="187"/>
                      </a:cubicBezTo>
                      <a:cubicBezTo>
                        <a:pt x="18" y="188"/>
                        <a:pt x="18" y="188"/>
                        <a:pt x="18" y="190"/>
                      </a:cubicBezTo>
                      <a:cubicBezTo>
                        <a:pt x="17" y="195"/>
                        <a:pt x="21" y="199"/>
                        <a:pt x="24" y="201"/>
                      </a:cubicBezTo>
                      <a:cubicBezTo>
                        <a:pt x="26" y="202"/>
                        <a:pt x="27" y="203"/>
                        <a:pt x="25" y="204"/>
                      </a:cubicBezTo>
                      <a:cubicBezTo>
                        <a:pt x="24" y="206"/>
                        <a:pt x="23" y="205"/>
                        <a:pt x="21" y="205"/>
                      </a:cubicBezTo>
                      <a:cubicBezTo>
                        <a:pt x="19" y="205"/>
                        <a:pt x="22" y="214"/>
                        <a:pt x="24" y="213"/>
                      </a:cubicBezTo>
                      <a:cubicBezTo>
                        <a:pt x="25" y="212"/>
                        <a:pt x="26" y="209"/>
                        <a:pt x="27" y="210"/>
                      </a:cubicBezTo>
                      <a:cubicBezTo>
                        <a:pt x="28" y="210"/>
                        <a:pt x="29" y="211"/>
                        <a:pt x="31" y="211"/>
                      </a:cubicBezTo>
                      <a:cubicBezTo>
                        <a:pt x="33" y="211"/>
                        <a:pt x="35" y="212"/>
                        <a:pt x="35" y="214"/>
                      </a:cubicBezTo>
                      <a:cubicBezTo>
                        <a:pt x="35" y="215"/>
                        <a:pt x="34" y="215"/>
                        <a:pt x="34" y="215"/>
                      </a:cubicBezTo>
                      <a:cubicBezTo>
                        <a:pt x="33" y="216"/>
                        <a:pt x="34" y="218"/>
                        <a:pt x="35" y="218"/>
                      </a:cubicBezTo>
                      <a:cubicBezTo>
                        <a:pt x="36" y="219"/>
                        <a:pt x="38" y="218"/>
                        <a:pt x="39" y="219"/>
                      </a:cubicBezTo>
                      <a:cubicBezTo>
                        <a:pt x="40" y="220"/>
                        <a:pt x="40" y="222"/>
                        <a:pt x="40" y="223"/>
                      </a:cubicBezTo>
                      <a:cubicBezTo>
                        <a:pt x="40" y="224"/>
                        <a:pt x="43" y="223"/>
                        <a:pt x="44" y="223"/>
                      </a:cubicBezTo>
                      <a:cubicBezTo>
                        <a:pt x="45" y="224"/>
                        <a:pt x="47" y="227"/>
                        <a:pt x="48" y="225"/>
                      </a:cubicBezTo>
                      <a:cubicBezTo>
                        <a:pt x="49" y="223"/>
                        <a:pt x="50" y="224"/>
                        <a:pt x="51" y="225"/>
                      </a:cubicBezTo>
                      <a:cubicBezTo>
                        <a:pt x="53" y="227"/>
                        <a:pt x="53" y="226"/>
                        <a:pt x="55" y="226"/>
                      </a:cubicBezTo>
                      <a:cubicBezTo>
                        <a:pt x="56" y="226"/>
                        <a:pt x="57" y="229"/>
                        <a:pt x="58" y="228"/>
                      </a:cubicBezTo>
                      <a:cubicBezTo>
                        <a:pt x="60" y="227"/>
                        <a:pt x="62" y="229"/>
                        <a:pt x="63" y="230"/>
                      </a:cubicBezTo>
                      <a:cubicBezTo>
                        <a:pt x="65" y="231"/>
                        <a:pt x="62" y="232"/>
                        <a:pt x="62" y="232"/>
                      </a:cubicBezTo>
                      <a:cubicBezTo>
                        <a:pt x="60" y="233"/>
                        <a:pt x="63" y="234"/>
                        <a:pt x="63" y="234"/>
                      </a:cubicBezTo>
                      <a:cubicBezTo>
                        <a:pt x="63" y="234"/>
                        <a:pt x="60" y="234"/>
                        <a:pt x="61" y="236"/>
                      </a:cubicBezTo>
                      <a:cubicBezTo>
                        <a:pt x="63" y="237"/>
                        <a:pt x="62" y="238"/>
                        <a:pt x="61" y="239"/>
                      </a:cubicBezTo>
                      <a:cubicBezTo>
                        <a:pt x="61" y="240"/>
                        <a:pt x="58" y="240"/>
                        <a:pt x="57" y="240"/>
                      </a:cubicBezTo>
                      <a:cubicBezTo>
                        <a:pt x="55" y="240"/>
                        <a:pt x="54" y="242"/>
                        <a:pt x="53" y="244"/>
                      </a:cubicBezTo>
                      <a:cubicBezTo>
                        <a:pt x="54" y="244"/>
                        <a:pt x="58" y="244"/>
                        <a:pt x="58" y="245"/>
                      </a:cubicBezTo>
                      <a:cubicBezTo>
                        <a:pt x="58" y="246"/>
                        <a:pt x="53" y="247"/>
                        <a:pt x="53" y="248"/>
                      </a:cubicBezTo>
                      <a:cubicBezTo>
                        <a:pt x="53" y="249"/>
                        <a:pt x="55" y="249"/>
                        <a:pt x="55" y="251"/>
                      </a:cubicBezTo>
                      <a:cubicBezTo>
                        <a:pt x="55" y="251"/>
                        <a:pt x="52" y="252"/>
                        <a:pt x="52" y="252"/>
                      </a:cubicBezTo>
                      <a:cubicBezTo>
                        <a:pt x="51" y="253"/>
                        <a:pt x="51" y="254"/>
                        <a:pt x="50" y="255"/>
                      </a:cubicBezTo>
                      <a:cubicBezTo>
                        <a:pt x="50" y="256"/>
                        <a:pt x="48" y="255"/>
                        <a:pt x="48" y="257"/>
                      </a:cubicBezTo>
                      <a:cubicBezTo>
                        <a:pt x="47" y="258"/>
                        <a:pt x="49" y="260"/>
                        <a:pt x="51" y="260"/>
                      </a:cubicBezTo>
                      <a:cubicBezTo>
                        <a:pt x="53" y="261"/>
                        <a:pt x="55" y="262"/>
                        <a:pt x="58" y="264"/>
                      </a:cubicBezTo>
                      <a:cubicBezTo>
                        <a:pt x="59" y="265"/>
                        <a:pt x="60" y="266"/>
                        <a:pt x="61" y="266"/>
                      </a:cubicBezTo>
                      <a:cubicBezTo>
                        <a:pt x="62" y="268"/>
                        <a:pt x="62" y="267"/>
                        <a:pt x="64" y="266"/>
                      </a:cubicBezTo>
                      <a:cubicBezTo>
                        <a:pt x="67" y="266"/>
                        <a:pt x="70" y="269"/>
                        <a:pt x="73" y="269"/>
                      </a:cubicBezTo>
                      <a:cubicBezTo>
                        <a:pt x="76" y="269"/>
                        <a:pt x="79" y="271"/>
                        <a:pt x="82" y="272"/>
                      </a:cubicBezTo>
                      <a:cubicBezTo>
                        <a:pt x="85" y="273"/>
                        <a:pt x="87" y="272"/>
                        <a:pt x="90" y="272"/>
                      </a:cubicBezTo>
                      <a:cubicBezTo>
                        <a:pt x="91" y="273"/>
                        <a:pt x="92" y="274"/>
                        <a:pt x="92" y="275"/>
                      </a:cubicBezTo>
                      <a:cubicBezTo>
                        <a:pt x="92" y="276"/>
                        <a:pt x="93" y="276"/>
                        <a:pt x="94" y="276"/>
                      </a:cubicBezTo>
                      <a:cubicBezTo>
                        <a:pt x="97" y="277"/>
                        <a:pt x="99" y="282"/>
                        <a:pt x="103" y="280"/>
                      </a:cubicBezTo>
                      <a:cubicBezTo>
                        <a:pt x="104" y="279"/>
                        <a:pt x="106" y="278"/>
                        <a:pt x="105" y="277"/>
                      </a:cubicBezTo>
                      <a:cubicBezTo>
                        <a:pt x="104" y="276"/>
                        <a:pt x="103" y="275"/>
                        <a:pt x="102" y="274"/>
                      </a:cubicBezTo>
                      <a:cubicBezTo>
                        <a:pt x="100" y="272"/>
                        <a:pt x="99" y="270"/>
                        <a:pt x="100" y="267"/>
                      </a:cubicBezTo>
                      <a:cubicBezTo>
                        <a:pt x="100" y="265"/>
                        <a:pt x="99" y="263"/>
                        <a:pt x="97" y="262"/>
                      </a:cubicBezTo>
                      <a:cubicBezTo>
                        <a:pt x="95" y="261"/>
                        <a:pt x="98" y="259"/>
                        <a:pt x="99" y="258"/>
                      </a:cubicBezTo>
                      <a:cubicBezTo>
                        <a:pt x="100" y="256"/>
                        <a:pt x="100" y="254"/>
                        <a:pt x="103" y="254"/>
                      </a:cubicBezTo>
                      <a:cubicBezTo>
                        <a:pt x="104" y="254"/>
                        <a:pt x="105" y="253"/>
                        <a:pt x="106" y="252"/>
                      </a:cubicBezTo>
                      <a:cubicBezTo>
                        <a:pt x="107" y="251"/>
                        <a:pt x="108" y="251"/>
                        <a:pt x="109" y="250"/>
                      </a:cubicBezTo>
                      <a:cubicBezTo>
                        <a:pt x="108" y="250"/>
                        <a:pt x="106" y="249"/>
                        <a:pt x="106" y="248"/>
                      </a:cubicBezTo>
                      <a:cubicBezTo>
                        <a:pt x="106" y="247"/>
                        <a:pt x="108" y="248"/>
                        <a:pt x="108" y="248"/>
                      </a:cubicBezTo>
                      <a:cubicBezTo>
                        <a:pt x="108" y="247"/>
                        <a:pt x="106" y="244"/>
                        <a:pt x="105" y="243"/>
                      </a:cubicBezTo>
                      <a:cubicBezTo>
                        <a:pt x="104" y="241"/>
                        <a:pt x="103" y="241"/>
                        <a:pt x="101" y="241"/>
                      </a:cubicBezTo>
                      <a:cubicBezTo>
                        <a:pt x="98" y="241"/>
                        <a:pt x="100" y="239"/>
                        <a:pt x="98" y="238"/>
                      </a:cubicBezTo>
                      <a:cubicBezTo>
                        <a:pt x="97" y="237"/>
                        <a:pt x="94" y="237"/>
                        <a:pt x="96" y="235"/>
                      </a:cubicBezTo>
                      <a:cubicBezTo>
                        <a:pt x="97" y="233"/>
                        <a:pt x="99" y="232"/>
                        <a:pt x="97" y="231"/>
                      </a:cubicBezTo>
                      <a:cubicBezTo>
                        <a:pt x="96" y="229"/>
                        <a:pt x="98" y="228"/>
                        <a:pt x="99" y="227"/>
                      </a:cubicBezTo>
                      <a:cubicBezTo>
                        <a:pt x="99" y="226"/>
                        <a:pt x="101" y="223"/>
                        <a:pt x="101" y="224"/>
                      </a:cubicBezTo>
                      <a:cubicBezTo>
                        <a:pt x="102" y="225"/>
                        <a:pt x="103" y="227"/>
                        <a:pt x="104" y="228"/>
                      </a:cubicBezTo>
                      <a:cubicBezTo>
                        <a:pt x="106" y="228"/>
                        <a:pt x="107" y="227"/>
                        <a:pt x="107" y="226"/>
                      </a:cubicBezTo>
                      <a:cubicBezTo>
                        <a:pt x="106" y="224"/>
                        <a:pt x="106" y="223"/>
                        <a:pt x="108" y="222"/>
                      </a:cubicBezTo>
                      <a:cubicBezTo>
                        <a:pt x="110" y="221"/>
                        <a:pt x="110" y="219"/>
                        <a:pt x="112" y="219"/>
                      </a:cubicBezTo>
                      <a:cubicBezTo>
                        <a:pt x="114" y="218"/>
                        <a:pt x="116" y="215"/>
                        <a:pt x="118" y="216"/>
                      </a:cubicBezTo>
                      <a:cubicBezTo>
                        <a:pt x="120" y="216"/>
                        <a:pt x="120" y="218"/>
                        <a:pt x="122" y="216"/>
                      </a:cubicBezTo>
                      <a:cubicBezTo>
                        <a:pt x="124" y="215"/>
                        <a:pt x="124" y="216"/>
                        <a:pt x="126" y="217"/>
                      </a:cubicBezTo>
                      <a:cubicBezTo>
                        <a:pt x="128" y="217"/>
                        <a:pt x="130" y="217"/>
                        <a:pt x="132" y="218"/>
                      </a:cubicBezTo>
                      <a:cubicBezTo>
                        <a:pt x="134" y="219"/>
                        <a:pt x="134" y="221"/>
                        <a:pt x="136" y="223"/>
                      </a:cubicBezTo>
                      <a:cubicBezTo>
                        <a:pt x="136" y="223"/>
                        <a:pt x="136" y="220"/>
                        <a:pt x="138" y="221"/>
                      </a:cubicBezTo>
                      <a:cubicBezTo>
                        <a:pt x="139" y="221"/>
                        <a:pt x="140" y="223"/>
                        <a:pt x="142" y="223"/>
                      </a:cubicBezTo>
                      <a:cubicBezTo>
                        <a:pt x="143" y="224"/>
                        <a:pt x="144" y="222"/>
                        <a:pt x="145" y="221"/>
                      </a:cubicBezTo>
                      <a:cubicBezTo>
                        <a:pt x="147" y="219"/>
                        <a:pt x="148" y="221"/>
                        <a:pt x="150" y="221"/>
                      </a:cubicBezTo>
                      <a:cubicBezTo>
                        <a:pt x="152" y="221"/>
                        <a:pt x="153" y="219"/>
                        <a:pt x="155" y="220"/>
                      </a:cubicBezTo>
                      <a:cubicBezTo>
                        <a:pt x="157" y="221"/>
                        <a:pt x="158" y="222"/>
                        <a:pt x="160" y="223"/>
                      </a:cubicBezTo>
                      <a:cubicBezTo>
                        <a:pt x="162" y="224"/>
                        <a:pt x="161" y="223"/>
                        <a:pt x="163" y="222"/>
                      </a:cubicBezTo>
                      <a:cubicBezTo>
                        <a:pt x="164" y="221"/>
                        <a:pt x="168" y="222"/>
                        <a:pt x="169" y="222"/>
                      </a:cubicBezTo>
                      <a:cubicBezTo>
                        <a:pt x="170" y="222"/>
                        <a:pt x="172" y="220"/>
                        <a:pt x="172" y="219"/>
                      </a:cubicBezTo>
                      <a:cubicBezTo>
                        <a:pt x="172" y="217"/>
                        <a:pt x="169" y="217"/>
                        <a:pt x="168" y="216"/>
                      </a:cubicBezTo>
                      <a:cubicBezTo>
                        <a:pt x="161" y="213"/>
                        <a:pt x="171" y="214"/>
                        <a:pt x="169" y="210"/>
                      </a:cubicBezTo>
                      <a:cubicBezTo>
                        <a:pt x="168" y="209"/>
                        <a:pt x="166" y="209"/>
                        <a:pt x="169" y="208"/>
                      </a:cubicBezTo>
                      <a:cubicBezTo>
                        <a:pt x="170" y="207"/>
                        <a:pt x="172" y="208"/>
                        <a:pt x="173" y="207"/>
                      </a:cubicBezTo>
                      <a:cubicBezTo>
                        <a:pt x="177" y="207"/>
                        <a:pt x="166" y="202"/>
                        <a:pt x="171" y="200"/>
                      </a:cubicBezTo>
                      <a:cubicBezTo>
                        <a:pt x="172" y="200"/>
                        <a:pt x="174" y="200"/>
                        <a:pt x="175" y="200"/>
                      </a:cubicBezTo>
                      <a:cubicBezTo>
                        <a:pt x="178" y="200"/>
                        <a:pt x="180" y="200"/>
                        <a:pt x="183" y="199"/>
                      </a:cubicBezTo>
                      <a:cubicBezTo>
                        <a:pt x="185" y="198"/>
                        <a:pt x="187" y="198"/>
                        <a:pt x="189" y="198"/>
                      </a:cubicBezTo>
                      <a:cubicBezTo>
                        <a:pt x="191" y="197"/>
                        <a:pt x="193" y="196"/>
                        <a:pt x="196" y="196"/>
                      </a:cubicBezTo>
                      <a:cubicBezTo>
                        <a:pt x="200" y="195"/>
                        <a:pt x="204" y="194"/>
                        <a:pt x="208" y="192"/>
                      </a:cubicBezTo>
                      <a:cubicBezTo>
                        <a:pt x="211" y="190"/>
                        <a:pt x="217" y="190"/>
                        <a:pt x="219" y="194"/>
                      </a:cubicBezTo>
                      <a:cubicBezTo>
                        <a:pt x="220" y="196"/>
                        <a:pt x="219" y="196"/>
                        <a:pt x="220" y="198"/>
                      </a:cubicBezTo>
                      <a:cubicBezTo>
                        <a:pt x="220" y="201"/>
                        <a:pt x="224" y="198"/>
                        <a:pt x="226" y="199"/>
                      </a:cubicBezTo>
                      <a:cubicBezTo>
                        <a:pt x="227" y="199"/>
                        <a:pt x="226" y="200"/>
                        <a:pt x="227" y="200"/>
                      </a:cubicBezTo>
                      <a:cubicBezTo>
                        <a:pt x="228" y="201"/>
                        <a:pt x="228" y="200"/>
                        <a:pt x="228" y="200"/>
                      </a:cubicBezTo>
                      <a:cubicBezTo>
                        <a:pt x="229" y="199"/>
                        <a:pt x="230" y="200"/>
                        <a:pt x="231" y="201"/>
                      </a:cubicBezTo>
                      <a:cubicBezTo>
                        <a:pt x="232" y="201"/>
                        <a:pt x="232" y="201"/>
                        <a:pt x="231" y="202"/>
                      </a:cubicBezTo>
                      <a:cubicBezTo>
                        <a:pt x="230" y="205"/>
                        <a:pt x="237" y="203"/>
                        <a:pt x="239" y="202"/>
                      </a:cubicBezTo>
                      <a:cubicBezTo>
                        <a:pt x="239" y="202"/>
                        <a:pt x="248" y="197"/>
                        <a:pt x="248" y="198"/>
                      </a:cubicBezTo>
                      <a:cubicBezTo>
                        <a:pt x="248" y="199"/>
                        <a:pt x="246" y="201"/>
                        <a:pt x="248" y="202"/>
                      </a:cubicBezTo>
                      <a:cubicBezTo>
                        <a:pt x="250" y="202"/>
                        <a:pt x="251" y="203"/>
                        <a:pt x="252" y="204"/>
                      </a:cubicBezTo>
                      <a:cubicBezTo>
                        <a:pt x="255" y="207"/>
                        <a:pt x="256" y="210"/>
                        <a:pt x="258" y="213"/>
                      </a:cubicBezTo>
                      <a:cubicBezTo>
                        <a:pt x="260" y="216"/>
                        <a:pt x="261" y="219"/>
                        <a:pt x="263" y="221"/>
                      </a:cubicBezTo>
                      <a:cubicBezTo>
                        <a:pt x="266" y="224"/>
                        <a:pt x="266" y="217"/>
                        <a:pt x="269" y="220"/>
                      </a:cubicBezTo>
                      <a:cubicBezTo>
                        <a:pt x="273" y="224"/>
                        <a:pt x="275" y="222"/>
                        <a:pt x="280" y="221"/>
                      </a:cubicBezTo>
                      <a:cubicBezTo>
                        <a:pt x="282" y="220"/>
                        <a:pt x="283" y="223"/>
                        <a:pt x="284" y="224"/>
                      </a:cubicBezTo>
                      <a:cubicBezTo>
                        <a:pt x="285" y="226"/>
                        <a:pt x="287" y="226"/>
                        <a:pt x="288" y="228"/>
                      </a:cubicBezTo>
                      <a:cubicBezTo>
                        <a:pt x="289" y="230"/>
                        <a:pt x="291" y="230"/>
                        <a:pt x="293" y="230"/>
                      </a:cubicBezTo>
                      <a:cubicBezTo>
                        <a:pt x="296" y="229"/>
                        <a:pt x="295" y="230"/>
                        <a:pt x="296" y="231"/>
                      </a:cubicBezTo>
                      <a:cubicBezTo>
                        <a:pt x="298" y="235"/>
                        <a:pt x="304" y="230"/>
                        <a:pt x="307" y="230"/>
                      </a:cubicBezTo>
                      <a:cubicBezTo>
                        <a:pt x="310" y="229"/>
                        <a:pt x="313" y="226"/>
                        <a:pt x="316" y="225"/>
                      </a:cubicBezTo>
                      <a:cubicBezTo>
                        <a:pt x="320" y="222"/>
                        <a:pt x="322" y="222"/>
                        <a:pt x="327" y="223"/>
                      </a:cubicBezTo>
                      <a:cubicBezTo>
                        <a:pt x="329" y="223"/>
                        <a:pt x="329" y="224"/>
                        <a:pt x="331" y="226"/>
                      </a:cubicBezTo>
                      <a:cubicBezTo>
                        <a:pt x="332" y="227"/>
                        <a:pt x="334" y="227"/>
                        <a:pt x="336" y="227"/>
                      </a:cubicBezTo>
                      <a:cubicBezTo>
                        <a:pt x="338" y="227"/>
                        <a:pt x="339" y="228"/>
                        <a:pt x="341" y="228"/>
                      </a:cubicBezTo>
                      <a:cubicBezTo>
                        <a:pt x="343" y="230"/>
                        <a:pt x="344" y="228"/>
                        <a:pt x="346" y="227"/>
                      </a:cubicBezTo>
                      <a:cubicBezTo>
                        <a:pt x="349" y="224"/>
                        <a:pt x="344" y="222"/>
                        <a:pt x="346" y="219"/>
                      </a:cubicBezTo>
                      <a:cubicBezTo>
                        <a:pt x="347" y="217"/>
                        <a:pt x="351" y="213"/>
                        <a:pt x="353" y="214"/>
                      </a:cubicBezTo>
                      <a:cubicBezTo>
                        <a:pt x="357" y="216"/>
                        <a:pt x="362" y="216"/>
                        <a:pt x="366" y="218"/>
                      </a:cubicBezTo>
                      <a:cubicBezTo>
                        <a:pt x="368" y="219"/>
                        <a:pt x="367" y="221"/>
                        <a:pt x="368" y="222"/>
                      </a:cubicBezTo>
                      <a:cubicBezTo>
                        <a:pt x="369" y="225"/>
                        <a:pt x="371" y="225"/>
                        <a:pt x="374" y="226"/>
                      </a:cubicBezTo>
                      <a:cubicBezTo>
                        <a:pt x="378" y="227"/>
                        <a:pt x="382" y="224"/>
                        <a:pt x="386" y="225"/>
                      </a:cubicBezTo>
                      <a:cubicBezTo>
                        <a:pt x="387" y="225"/>
                        <a:pt x="389" y="225"/>
                        <a:pt x="390" y="226"/>
                      </a:cubicBezTo>
                      <a:cubicBezTo>
                        <a:pt x="392" y="227"/>
                        <a:pt x="394" y="227"/>
                        <a:pt x="396" y="229"/>
                      </a:cubicBezTo>
                      <a:cubicBezTo>
                        <a:pt x="401" y="233"/>
                        <a:pt x="409" y="233"/>
                        <a:pt x="415" y="231"/>
                      </a:cubicBezTo>
                      <a:cubicBezTo>
                        <a:pt x="419" y="230"/>
                        <a:pt x="422" y="228"/>
                        <a:pt x="426" y="227"/>
                      </a:cubicBezTo>
                      <a:cubicBezTo>
                        <a:pt x="428" y="225"/>
                        <a:pt x="431" y="227"/>
                        <a:pt x="433" y="227"/>
                      </a:cubicBezTo>
                      <a:cubicBezTo>
                        <a:pt x="435" y="228"/>
                        <a:pt x="436" y="226"/>
                        <a:pt x="438" y="227"/>
                      </a:cubicBezTo>
                      <a:cubicBezTo>
                        <a:pt x="439" y="228"/>
                        <a:pt x="443" y="231"/>
                        <a:pt x="445" y="230"/>
                      </a:cubicBezTo>
                      <a:cubicBezTo>
                        <a:pt x="446" y="230"/>
                        <a:pt x="448" y="229"/>
                        <a:pt x="449" y="228"/>
                      </a:cubicBezTo>
                      <a:cubicBezTo>
                        <a:pt x="452" y="227"/>
                        <a:pt x="453" y="227"/>
                        <a:pt x="453" y="225"/>
                      </a:cubicBezTo>
                      <a:cubicBezTo>
                        <a:pt x="453" y="221"/>
                        <a:pt x="456" y="217"/>
                        <a:pt x="458" y="215"/>
                      </a:cubicBezTo>
                      <a:cubicBezTo>
                        <a:pt x="459" y="214"/>
                        <a:pt x="460" y="212"/>
                        <a:pt x="459" y="211"/>
                      </a:cubicBezTo>
                      <a:cubicBezTo>
                        <a:pt x="458" y="210"/>
                        <a:pt x="455" y="210"/>
                        <a:pt x="457" y="208"/>
                      </a:cubicBezTo>
                      <a:cubicBezTo>
                        <a:pt x="460" y="205"/>
                        <a:pt x="465" y="205"/>
                        <a:pt x="470" y="204"/>
                      </a:cubicBezTo>
                      <a:cubicBezTo>
                        <a:pt x="472" y="204"/>
                        <a:pt x="474" y="204"/>
                        <a:pt x="476" y="205"/>
                      </a:cubicBezTo>
                      <a:cubicBezTo>
                        <a:pt x="478" y="206"/>
                        <a:pt x="481" y="206"/>
                        <a:pt x="483" y="207"/>
                      </a:cubicBezTo>
                      <a:cubicBezTo>
                        <a:pt x="486" y="208"/>
                        <a:pt x="487" y="212"/>
                        <a:pt x="489" y="215"/>
                      </a:cubicBezTo>
                      <a:cubicBezTo>
                        <a:pt x="490" y="218"/>
                        <a:pt x="492" y="221"/>
                        <a:pt x="493" y="224"/>
                      </a:cubicBezTo>
                      <a:cubicBezTo>
                        <a:pt x="493" y="225"/>
                        <a:pt x="493" y="227"/>
                        <a:pt x="494" y="229"/>
                      </a:cubicBezTo>
                      <a:cubicBezTo>
                        <a:pt x="494" y="230"/>
                        <a:pt x="497" y="230"/>
                        <a:pt x="498" y="230"/>
                      </a:cubicBezTo>
                      <a:cubicBezTo>
                        <a:pt x="502" y="231"/>
                        <a:pt x="507" y="233"/>
                        <a:pt x="508" y="237"/>
                      </a:cubicBezTo>
                      <a:cubicBezTo>
                        <a:pt x="509" y="240"/>
                        <a:pt x="510" y="242"/>
                        <a:pt x="514" y="242"/>
                      </a:cubicBezTo>
                      <a:cubicBezTo>
                        <a:pt x="515" y="242"/>
                        <a:pt x="517" y="242"/>
                        <a:pt x="518" y="242"/>
                      </a:cubicBezTo>
                      <a:cubicBezTo>
                        <a:pt x="520" y="242"/>
                        <a:pt x="520" y="240"/>
                        <a:pt x="522" y="240"/>
                      </a:cubicBezTo>
                      <a:cubicBezTo>
                        <a:pt x="525" y="240"/>
                        <a:pt x="528" y="237"/>
                        <a:pt x="530" y="241"/>
                      </a:cubicBezTo>
                      <a:cubicBezTo>
                        <a:pt x="530" y="243"/>
                        <a:pt x="530" y="243"/>
                        <a:pt x="529" y="244"/>
                      </a:cubicBezTo>
                      <a:cubicBezTo>
                        <a:pt x="527" y="246"/>
                        <a:pt x="527" y="247"/>
                        <a:pt x="526" y="249"/>
                      </a:cubicBezTo>
                      <a:cubicBezTo>
                        <a:pt x="525" y="252"/>
                        <a:pt x="523" y="255"/>
                        <a:pt x="521" y="258"/>
                      </a:cubicBezTo>
                      <a:cubicBezTo>
                        <a:pt x="520" y="260"/>
                        <a:pt x="519" y="259"/>
                        <a:pt x="518" y="258"/>
                      </a:cubicBezTo>
                      <a:cubicBezTo>
                        <a:pt x="516" y="257"/>
                        <a:pt x="516" y="258"/>
                        <a:pt x="514" y="259"/>
                      </a:cubicBezTo>
                      <a:cubicBezTo>
                        <a:pt x="513" y="259"/>
                        <a:pt x="511" y="260"/>
                        <a:pt x="511" y="260"/>
                      </a:cubicBezTo>
                      <a:cubicBezTo>
                        <a:pt x="510" y="261"/>
                        <a:pt x="513" y="265"/>
                        <a:pt x="513" y="267"/>
                      </a:cubicBezTo>
                      <a:cubicBezTo>
                        <a:pt x="512" y="268"/>
                        <a:pt x="512" y="270"/>
                        <a:pt x="512" y="271"/>
                      </a:cubicBezTo>
                      <a:cubicBezTo>
                        <a:pt x="511" y="273"/>
                        <a:pt x="509" y="272"/>
                        <a:pt x="509" y="274"/>
                      </a:cubicBezTo>
                      <a:cubicBezTo>
                        <a:pt x="511" y="273"/>
                        <a:pt x="512" y="274"/>
                        <a:pt x="514" y="272"/>
                      </a:cubicBezTo>
                      <a:cubicBezTo>
                        <a:pt x="515" y="270"/>
                        <a:pt x="517" y="272"/>
                        <a:pt x="519" y="272"/>
                      </a:cubicBezTo>
                      <a:cubicBezTo>
                        <a:pt x="523" y="274"/>
                        <a:pt x="527" y="272"/>
                        <a:pt x="531" y="269"/>
                      </a:cubicBezTo>
                      <a:cubicBezTo>
                        <a:pt x="534" y="266"/>
                        <a:pt x="537" y="262"/>
                        <a:pt x="540" y="259"/>
                      </a:cubicBezTo>
                      <a:cubicBezTo>
                        <a:pt x="543" y="255"/>
                        <a:pt x="546" y="251"/>
                        <a:pt x="549" y="247"/>
                      </a:cubicBezTo>
                      <a:cubicBezTo>
                        <a:pt x="554" y="240"/>
                        <a:pt x="559" y="235"/>
                        <a:pt x="558" y="226"/>
                      </a:cubicBezTo>
                      <a:cubicBezTo>
                        <a:pt x="558" y="222"/>
                        <a:pt x="559" y="220"/>
                        <a:pt x="561" y="217"/>
                      </a:cubicBezTo>
                      <a:cubicBezTo>
                        <a:pt x="562" y="215"/>
                        <a:pt x="562" y="214"/>
                        <a:pt x="563" y="212"/>
                      </a:cubicBezTo>
                      <a:cubicBezTo>
                        <a:pt x="563" y="212"/>
                        <a:pt x="563" y="211"/>
                        <a:pt x="563" y="210"/>
                      </a:cubicBezTo>
                      <a:cubicBezTo>
                        <a:pt x="563" y="209"/>
                        <a:pt x="561" y="208"/>
                        <a:pt x="561" y="207"/>
                      </a:cubicBezTo>
                      <a:cubicBezTo>
                        <a:pt x="561" y="207"/>
                        <a:pt x="563" y="208"/>
                        <a:pt x="563" y="207"/>
                      </a:cubicBezTo>
                      <a:cubicBezTo>
                        <a:pt x="562" y="206"/>
                        <a:pt x="562" y="205"/>
                        <a:pt x="561" y="205"/>
                      </a:cubicBezTo>
                      <a:cubicBezTo>
                        <a:pt x="560" y="204"/>
                        <a:pt x="558" y="201"/>
                        <a:pt x="557" y="200"/>
                      </a:cubicBezTo>
                      <a:cubicBezTo>
                        <a:pt x="556" y="200"/>
                        <a:pt x="551" y="198"/>
                        <a:pt x="550" y="199"/>
                      </a:cubicBezTo>
                      <a:cubicBezTo>
                        <a:pt x="550" y="200"/>
                        <a:pt x="551" y="201"/>
                        <a:pt x="550" y="201"/>
                      </a:cubicBezTo>
                      <a:cubicBezTo>
                        <a:pt x="548" y="201"/>
                        <a:pt x="548" y="203"/>
                        <a:pt x="547" y="203"/>
                      </a:cubicBezTo>
                      <a:cubicBezTo>
                        <a:pt x="545" y="205"/>
                        <a:pt x="544" y="202"/>
                        <a:pt x="544" y="201"/>
                      </a:cubicBezTo>
                      <a:cubicBezTo>
                        <a:pt x="544" y="199"/>
                        <a:pt x="546" y="198"/>
                        <a:pt x="543" y="199"/>
                      </a:cubicBezTo>
                      <a:cubicBezTo>
                        <a:pt x="540" y="200"/>
                        <a:pt x="544" y="202"/>
                        <a:pt x="540" y="202"/>
                      </a:cubicBezTo>
                      <a:cubicBezTo>
                        <a:pt x="539" y="202"/>
                        <a:pt x="541" y="197"/>
                        <a:pt x="540" y="196"/>
                      </a:cubicBezTo>
                      <a:cubicBezTo>
                        <a:pt x="540" y="197"/>
                        <a:pt x="529" y="197"/>
                        <a:pt x="534" y="194"/>
                      </a:cubicBezTo>
                      <a:cubicBezTo>
                        <a:pt x="538" y="191"/>
                        <a:pt x="542" y="188"/>
                        <a:pt x="546" y="185"/>
                      </a:cubicBezTo>
                      <a:cubicBezTo>
                        <a:pt x="547" y="184"/>
                        <a:pt x="548" y="182"/>
                        <a:pt x="549" y="181"/>
                      </a:cubicBezTo>
                      <a:cubicBezTo>
                        <a:pt x="552" y="179"/>
                        <a:pt x="555" y="177"/>
                        <a:pt x="557" y="175"/>
                      </a:cubicBezTo>
                      <a:cubicBezTo>
                        <a:pt x="558" y="174"/>
                        <a:pt x="559" y="172"/>
                        <a:pt x="561" y="171"/>
                      </a:cubicBezTo>
                      <a:cubicBezTo>
                        <a:pt x="563" y="169"/>
                        <a:pt x="565" y="167"/>
                        <a:pt x="567" y="165"/>
                      </a:cubicBezTo>
                      <a:cubicBezTo>
                        <a:pt x="571" y="162"/>
                        <a:pt x="577" y="162"/>
                        <a:pt x="582" y="162"/>
                      </a:cubicBezTo>
                      <a:cubicBezTo>
                        <a:pt x="583" y="162"/>
                        <a:pt x="584" y="162"/>
                        <a:pt x="585" y="162"/>
                      </a:cubicBezTo>
                      <a:cubicBezTo>
                        <a:pt x="586" y="163"/>
                        <a:pt x="586" y="164"/>
                        <a:pt x="587" y="164"/>
                      </a:cubicBezTo>
                      <a:cubicBezTo>
                        <a:pt x="588" y="163"/>
                        <a:pt x="590" y="163"/>
                        <a:pt x="591" y="162"/>
                      </a:cubicBezTo>
                      <a:cubicBezTo>
                        <a:pt x="592" y="162"/>
                        <a:pt x="593" y="163"/>
                        <a:pt x="594" y="163"/>
                      </a:cubicBezTo>
                      <a:cubicBezTo>
                        <a:pt x="595" y="163"/>
                        <a:pt x="596" y="163"/>
                        <a:pt x="597" y="163"/>
                      </a:cubicBezTo>
                      <a:cubicBezTo>
                        <a:pt x="597" y="162"/>
                        <a:pt x="598" y="163"/>
                        <a:pt x="599" y="163"/>
                      </a:cubicBezTo>
                      <a:cubicBezTo>
                        <a:pt x="601" y="163"/>
                        <a:pt x="601" y="160"/>
                        <a:pt x="604" y="160"/>
                      </a:cubicBezTo>
                      <a:cubicBezTo>
                        <a:pt x="605" y="160"/>
                        <a:pt x="607" y="160"/>
                        <a:pt x="608" y="160"/>
                      </a:cubicBezTo>
                      <a:cubicBezTo>
                        <a:pt x="609" y="161"/>
                        <a:pt x="610" y="162"/>
                        <a:pt x="611" y="162"/>
                      </a:cubicBezTo>
                      <a:cubicBezTo>
                        <a:pt x="612" y="163"/>
                        <a:pt x="616" y="161"/>
                        <a:pt x="616" y="164"/>
                      </a:cubicBezTo>
                      <a:cubicBezTo>
                        <a:pt x="616" y="164"/>
                        <a:pt x="613" y="164"/>
                        <a:pt x="613" y="165"/>
                      </a:cubicBezTo>
                      <a:cubicBezTo>
                        <a:pt x="612" y="167"/>
                        <a:pt x="616" y="166"/>
                        <a:pt x="616" y="166"/>
                      </a:cubicBezTo>
                      <a:cubicBezTo>
                        <a:pt x="618" y="166"/>
                        <a:pt x="620" y="166"/>
                        <a:pt x="621" y="166"/>
                      </a:cubicBezTo>
                      <a:cubicBezTo>
                        <a:pt x="622" y="165"/>
                        <a:pt x="622" y="165"/>
                        <a:pt x="623" y="164"/>
                      </a:cubicBezTo>
                      <a:cubicBezTo>
                        <a:pt x="624" y="164"/>
                        <a:pt x="625" y="165"/>
                        <a:pt x="627" y="165"/>
                      </a:cubicBezTo>
                      <a:cubicBezTo>
                        <a:pt x="628" y="165"/>
                        <a:pt x="635" y="163"/>
                        <a:pt x="631" y="162"/>
                      </a:cubicBezTo>
                      <a:cubicBezTo>
                        <a:pt x="629" y="162"/>
                        <a:pt x="628" y="163"/>
                        <a:pt x="628" y="160"/>
                      </a:cubicBezTo>
                      <a:cubicBezTo>
                        <a:pt x="628" y="159"/>
                        <a:pt x="630" y="156"/>
                        <a:pt x="631" y="155"/>
                      </a:cubicBezTo>
                      <a:cubicBezTo>
                        <a:pt x="633" y="154"/>
                        <a:pt x="634" y="153"/>
                        <a:pt x="636" y="151"/>
                      </a:cubicBezTo>
                      <a:cubicBezTo>
                        <a:pt x="637" y="150"/>
                        <a:pt x="639" y="150"/>
                        <a:pt x="640" y="148"/>
                      </a:cubicBezTo>
                      <a:cubicBezTo>
                        <a:pt x="641" y="146"/>
                        <a:pt x="642" y="145"/>
                        <a:pt x="644" y="145"/>
                      </a:cubicBezTo>
                      <a:cubicBezTo>
                        <a:pt x="646" y="145"/>
                        <a:pt x="649" y="144"/>
                        <a:pt x="651" y="144"/>
                      </a:cubicBezTo>
                      <a:cubicBezTo>
                        <a:pt x="653" y="144"/>
                        <a:pt x="654" y="146"/>
                        <a:pt x="655" y="146"/>
                      </a:cubicBezTo>
                      <a:cubicBezTo>
                        <a:pt x="656" y="145"/>
                        <a:pt x="657" y="143"/>
                        <a:pt x="658" y="144"/>
                      </a:cubicBezTo>
                      <a:cubicBezTo>
                        <a:pt x="659" y="145"/>
                        <a:pt x="656" y="148"/>
                        <a:pt x="656" y="149"/>
                      </a:cubicBezTo>
                      <a:cubicBezTo>
                        <a:pt x="656" y="151"/>
                        <a:pt x="657" y="149"/>
                        <a:pt x="659" y="150"/>
                      </a:cubicBezTo>
                      <a:cubicBezTo>
                        <a:pt x="659" y="150"/>
                        <a:pt x="657" y="152"/>
                        <a:pt x="657" y="153"/>
                      </a:cubicBezTo>
                      <a:cubicBezTo>
                        <a:pt x="657" y="154"/>
                        <a:pt x="664" y="149"/>
                        <a:pt x="664" y="149"/>
                      </a:cubicBezTo>
                      <a:cubicBezTo>
                        <a:pt x="665" y="148"/>
                        <a:pt x="666" y="147"/>
                        <a:pt x="668" y="146"/>
                      </a:cubicBezTo>
                      <a:cubicBezTo>
                        <a:pt x="669" y="145"/>
                        <a:pt x="672" y="147"/>
                        <a:pt x="672" y="145"/>
                      </a:cubicBezTo>
                      <a:cubicBezTo>
                        <a:pt x="671" y="143"/>
                        <a:pt x="672" y="139"/>
                        <a:pt x="675" y="139"/>
                      </a:cubicBezTo>
                      <a:cubicBezTo>
                        <a:pt x="676" y="138"/>
                        <a:pt x="678" y="137"/>
                        <a:pt x="679" y="138"/>
                      </a:cubicBezTo>
                      <a:cubicBezTo>
                        <a:pt x="680" y="138"/>
                        <a:pt x="682" y="140"/>
                        <a:pt x="683" y="139"/>
                      </a:cubicBezTo>
                      <a:cubicBezTo>
                        <a:pt x="681" y="140"/>
                        <a:pt x="678" y="139"/>
                        <a:pt x="677" y="142"/>
                      </a:cubicBezTo>
                      <a:cubicBezTo>
                        <a:pt x="677" y="143"/>
                        <a:pt x="677" y="144"/>
                        <a:pt x="677" y="145"/>
                      </a:cubicBezTo>
                      <a:cubicBezTo>
                        <a:pt x="677" y="146"/>
                        <a:pt x="675" y="146"/>
                        <a:pt x="676" y="147"/>
                      </a:cubicBezTo>
                      <a:cubicBezTo>
                        <a:pt x="676" y="148"/>
                        <a:pt x="677" y="148"/>
                        <a:pt x="676" y="149"/>
                      </a:cubicBezTo>
                      <a:cubicBezTo>
                        <a:pt x="675" y="149"/>
                        <a:pt x="674" y="150"/>
                        <a:pt x="675" y="151"/>
                      </a:cubicBezTo>
                      <a:cubicBezTo>
                        <a:pt x="675" y="151"/>
                        <a:pt x="669" y="153"/>
                        <a:pt x="669" y="154"/>
                      </a:cubicBezTo>
                      <a:cubicBezTo>
                        <a:pt x="667" y="155"/>
                        <a:pt x="666" y="157"/>
                        <a:pt x="664" y="158"/>
                      </a:cubicBezTo>
                      <a:cubicBezTo>
                        <a:pt x="662" y="160"/>
                        <a:pt x="660" y="161"/>
                        <a:pt x="658" y="163"/>
                      </a:cubicBezTo>
                      <a:cubicBezTo>
                        <a:pt x="654" y="166"/>
                        <a:pt x="651" y="173"/>
                        <a:pt x="646" y="173"/>
                      </a:cubicBezTo>
                      <a:cubicBezTo>
                        <a:pt x="645" y="173"/>
                        <a:pt x="641" y="174"/>
                        <a:pt x="641" y="175"/>
                      </a:cubicBezTo>
                      <a:cubicBezTo>
                        <a:pt x="641" y="178"/>
                        <a:pt x="641" y="179"/>
                        <a:pt x="638" y="181"/>
                      </a:cubicBezTo>
                      <a:cubicBezTo>
                        <a:pt x="634" y="184"/>
                        <a:pt x="634" y="190"/>
                        <a:pt x="635" y="195"/>
                      </a:cubicBezTo>
                      <a:cubicBezTo>
                        <a:pt x="636" y="200"/>
                        <a:pt x="635" y="206"/>
                        <a:pt x="638" y="210"/>
                      </a:cubicBezTo>
                      <a:cubicBezTo>
                        <a:pt x="639" y="212"/>
                        <a:pt x="639" y="215"/>
                        <a:pt x="639" y="217"/>
                      </a:cubicBezTo>
                      <a:cubicBezTo>
                        <a:pt x="639" y="217"/>
                        <a:pt x="639" y="219"/>
                        <a:pt x="640" y="219"/>
                      </a:cubicBezTo>
                      <a:cubicBezTo>
                        <a:pt x="641" y="219"/>
                        <a:pt x="639" y="222"/>
                        <a:pt x="640" y="222"/>
                      </a:cubicBezTo>
                      <a:cubicBezTo>
                        <a:pt x="640" y="222"/>
                        <a:pt x="645" y="218"/>
                        <a:pt x="645" y="217"/>
                      </a:cubicBezTo>
                      <a:cubicBezTo>
                        <a:pt x="647" y="215"/>
                        <a:pt x="648" y="213"/>
                        <a:pt x="649" y="210"/>
                      </a:cubicBezTo>
                      <a:cubicBezTo>
                        <a:pt x="650" y="208"/>
                        <a:pt x="654" y="206"/>
                        <a:pt x="655" y="206"/>
                      </a:cubicBezTo>
                      <a:cubicBezTo>
                        <a:pt x="658" y="208"/>
                        <a:pt x="655" y="202"/>
                        <a:pt x="656" y="201"/>
                      </a:cubicBezTo>
                      <a:cubicBezTo>
                        <a:pt x="658" y="198"/>
                        <a:pt x="659" y="197"/>
                        <a:pt x="662" y="197"/>
                      </a:cubicBezTo>
                      <a:cubicBezTo>
                        <a:pt x="665" y="197"/>
                        <a:pt x="669" y="197"/>
                        <a:pt x="667" y="194"/>
                      </a:cubicBezTo>
                      <a:cubicBezTo>
                        <a:pt x="664" y="191"/>
                        <a:pt x="666" y="188"/>
                        <a:pt x="669" y="186"/>
                      </a:cubicBezTo>
                      <a:cubicBezTo>
                        <a:pt x="670" y="185"/>
                        <a:pt x="670" y="187"/>
                        <a:pt x="671" y="187"/>
                      </a:cubicBezTo>
                      <a:cubicBezTo>
                        <a:pt x="673" y="187"/>
                        <a:pt x="673" y="184"/>
                        <a:pt x="673" y="183"/>
                      </a:cubicBezTo>
                      <a:cubicBezTo>
                        <a:pt x="671" y="181"/>
                        <a:pt x="669" y="180"/>
                        <a:pt x="671" y="177"/>
                      </a:cubicBezTo>
                      <a:cubicBezTo>
                        <a:pt x="671" y="177"/>
                        <a:pt x="674" y="176"/>
                        <a:pt x="673" y="175"/>
                      </a:cubicBezTo>
                      <a:cubicBezTo>
                        <a:pt x="672" y="175"/>
                        <a:pt x="671" y="173"/>
                        <a:pt x="670" y="173"/>
                      </a:cubicBezTo>
                      <a:cubicBezTo>
                        <a:pt x="669" y="173"/>
                        <a:pt x="670" y="174"/>
                        <a:pt x="669" y="174"/>
                      </a:cubicBezTo>
                      <a:cubicBezTo>
                        <a:pt x="667" y="174"/>
                        <a:pt x="666" y="173"/>
                        <a:pt x="667" y="171"/>
                      </a:cubicBezTo>
                      <a:cubicBezTo>
                        <a:pt x="668" y="169"/>
                        <a:pt x="670" y="168"/>
                        <a:pt x="672" y="165"/>
                      </a:cubicBezTo>
                      <a:cubicBezTo>
                        <a:pt x="673" y="163"/>
                        <a:pt x="673" y="160"/>
                        <a:pt x="676" y="158"/>
                      </a:cubicBezTo>
                      <a:cubicBezTo>
                        <a:pt x="677" y="157"/>
                        <a:pt x="677" y="159"/>
                        <a:pt x="677" y="159"/>
                      </a:cubicBezTo>
                      <a:cubicBezTo>
                        <a:pt x="679" y="159"/>
                        <a:pt x="679" y="157"/>
                        <a:pt x="680" y="158"/>
                      </a:cubicBezTo>
                      <a:cubicBezTo>
                        <a:pt x="681" y="158"/>
                        <a:pt x="681" y="159"/>
                        <a:pt x="682" y="158"/>
                      </a:cubicBezTo>
                      <a:cubicBezTo>
                        <a:pt x="684" y="157"/>
                        <a:pt x="685" y="156"/>
                        <a:pt x="687" y="155"/>
                      </a:cubicBezTo>
                      <a:cubicBezTo>
                        <a:pt x="690" y="154"/>
                        <a:pt x="686" y="158"/>
                        <a:pt x="688" y="159"/>
                      </a:cubicBezTo>
                      <a:cubicBezTo>
                        <a:pt x="688" y="160"/>
                        <a:pt x="692" y="156"/>
                        <a:pt x="693" y="156"/>
                      </a:cubicBezTo>
                      <a:cubicBezTo>
                        <a:pt x="695" y="155"/>
                        <a:pt x="697" y="154"/>
                        <a:pt x="700" y="154"/>
                      </a:cubicBezTo>
                      <a:cubicBezTo>
                        <a:pt x="702" y="154"/>
                        <a:pt x="704" y="154"/>
                        <a:pt x="705" y="156"/>
                      </a:cubicBezTo>
                      <a:cubicBezTo>
                        <a:pt x="706" y="156"/>
                        <a:pt x="707" y="157"/>
                        <a:pt x="708" y="158"/>
                      </a:cubicBezTo>
                      <a:cubicBezTo>
                        <a:pt x="709" y="159"/>
                        <a:pt x="709" y="156"/>
                        <a:pt x="710" y="156"/>
                      </a:cubicBezTo>
                      <a:cubicBezTo>
                        <a:pt x="718" y="149"/>
                        <a:pt x="727" y="146"/>
                        <a:pt x="736" y="142"/>
                      </a:cubicBezTo>
                      <a:cubicBezTo>
                        <a:pt x="738" y="141"/>
                        <a:pt x="741" y="140"/>
                        <a:pt x="742" y="138"/>
                      </a:cubicBezTo>
                      <a:cubicBezTo>
                        <a:pt x="743" y="136"/>
                        <a:pt x="743" y="139"/>
                        <a:pt x="745" y="139"/>
                      </a:cubicBezTo>
                      <a:cubicBezTo>
                        <a:pt x="746" y="139"/>
                        <a:pt x="748" y="139"/>
                        <a:pt x="749" y="139"/>
                      </a:cubicBezTo>
                      <a:cubicBezTo>
                        <a:pt x="750" y="140"/>
                        <a:pt x="751" y="141"/>
                        <a:pt x="752" y="141"/>
                      </a:cubicBezTo>
                      <a:cubicBezTo>
                        <a:pt x="755" y="141"/>
                        <a:pt x="755" y="137"/>
                        <a:pt x="754" y="135"/>
                      </a:cubicBezTo>
                      <a:cubicBezTo>
                        <a:pt x="754" y="134"/>
                        <a:pt x="750" y="132"/>
                        <a:pt x="751" y="131"/>
                      </a:cubicBezTo>
                      <a:cubicBezTo>
                        <a:pt x="751" y="130"/>
                        <a:pt x="749" y="125"/>
                        <a:pt x="748" y="126"/>
                      </a:cubicBezTo>
                      <a:cubicBezTo>
                        <a:pt x="748" y="127"/>
                        <a:pt x="746" y="125"/>
                        <a:pt x="745" y="125"/>
                      </a:cubicBezTo>
                      <a:cubicBezTo>
                        <a:pt x="744" y="124"/>
                        <a:pt x="745" y="123"/>
                        <a:pt x="744" y="122"/>
                      </a:cubicBezTo>
                      <a:cubicBezTo>
                        <a:pt x="744" y="121"/>
                        <a:pt x="741" y="122"/>
                        <a:pt x="741" y="122"/>
                      </a:cubicBezTo>
                      <a:cubicBezTo>
                        <a:pt x="740" y="123"/>
                        <a:pt x="737" y="122"/>
                        <a:pt x="738" y="121"/>
                      </a:cubicBezTo>
                      <a:cubicBezTo>
                        <a:pt x="738" y="120"/>
                        <a:pt x="741" y="121"/>
                        <a:pt x="742" y="121"/>
                      </a:cubicBezTo>
                      <a:cubicBezTo>
                        <a:pt x="742" y="120"/>
                        <a:pt x="739" y="120"/>
                        <a:pt x="739" y="120"/>
                      </a:cubicBezTo>
                      <a:cubicBezTo>
                        <a:pt x="739" y="117"/>
                        <a:pt x="747" y="122"/>
                        <a:pt x="748" y="122"/>
                      </a:cubicBezTo>
                      <a:cubicBezTo>
                        <a:pt x="750" y="123"/>
                        <a:pt x="756" y="121"/>
                        <a:pt x="758" y="119"/>
                      </a:cubicBezTo>
                      <a:cubicBezTo>
                        <a:pt x="759" y="118"/>
                        <a:pt x="757" y="118"/>
                        <a:pt x="757" y="117"/>
                      </a:cubicBezTo>
                      <a:cubicBezTo>
                        <a:pt x="757" y="117"/>
                        <a:pt x="761" y="117"/>
                        <a:pt x="761" y="115"/>
                      </a:cubicBezTo>
                      <a:cubicBezTo>
                        <a:pt x="760" y="114"/>
                        <a:pt x="758" y="113"/>
                        <a:pt x="759" y="112"/>
                      </a:cubicBezTo>
                      <a:cubicBezTo>
                        <a:pt x="759" y="111"/>
                        <a:pt x="761" y="109"/>
                        <a:pt x="761" y="109"/>
                      </a:cubicBezTo>
                      <a:cubicBezTo>
                        <a:pt x="762" y="109"/>
                        <a:pt x="766" y="110"/>
                        <a:pt x="766" y="109"/>
                      </a:cubicBezTo>
                      <a:cubicBezTo>
                        <a:pt x="765" y="110"/>
                        <a:pt x="762" y="111"/>
                        <a:pt x="763" y="112"/>
                      </a:cubicBezTo>
                      <a:cubicBezTo>
                        <a:pt x="764" y="113"/>
                        <a:pt x="765" y="114"/>
                        <a:pt x="765" y="114"/>
                      </a:cubicBezTo>
                      <a:cubicBezTo>
                        <a:pt x="765" y="115"/>
                        <a:pt x="764" y="116"/>
                        <a:pt x="765" y="116"/>
                      </a:cubicBezTo>
                      <a:cubicBezTo>
                        <a:pt x="767" y="116"/>
                        <a:pt x="769" y="115"/>
                        <a:pt x="771" y="115"/>
                      </a:cubicBezTo>
                      <a:cubicBezTo>
                        <a:pt x="773" y="115"/>
                        <a:pt x="775" y="115"/>
                        <a:pt x="777" y="116"/>
                      </a:cubicBezTo>
                      <a:cubicBezTo>
                        <a:pt x="778" y="117"/>
                        <a:pt x="778" y="117"/>
                        <a:pt x="778" y="119"/>
                      </a:cubicBezTo>
                      <a:cubicBezTo>
                        <a:pt x="778" y="120"/>
                        <a:pt x="782" y="121"/>
                        <a:pt x="783" y="121"/>
                      </a:cubicBezTo>
                      <a:cubicBezTo>
                        <a:pt x="784" y="122"/>
                        <a:pt x="790" y="126"/>
                        <a:pt x="791" y="124"/>
                      </a:cubicBezTo>
                      <a:cubicBezTo>
                        <a:pt x="790" y="127"/>
                        <a:pt x="796" y="124"/>
                        <a:pt x="796" y="124"/>
                      </a:cubicBezTo>
                      <a:cubicBezTo>
                        <a:pt x="796" y="123"/>
                        <a:pt x="792" y="123"/>
                        <a:pt x="793" y="122"/>
                      </a:cubicBezTo>
                      <a:cubicBezTo>
                        <a:pt x="793" y="120"/>
                        <a:pt x="796" y="122"/>
                        <a:pt x="796" y="122"/>
                      </a:cubicBezTo>
                      <a:cubicBezTo>
                        <a:pt x="796" y="120"/>
                        <a:pt x="795" y="122"/>
                        <a:pt x="796" y="119"/>
                      </a:cubicBezTo>
                      <a:cubicBezTo>
                        <a:pt x="796" y="118"/>
                        <a:pt x="796" y="117"/>
                        <a:pt x="796" y="116"/>
                      </a:cubicBezTo>
                      <a:cubicBezTo>
                        <a:pt x="795" y="115"/>
                        <a:pt x="794" y="115"/>
                        <a:pt x="794" y="114"/>
                      </a:cubicBezTo>
                      <a:cubicBezTo>
                        <a:pt x="794" y="114"/>
                        <a:pt x="801" y="116"/>
                        <a:pt x="802" y="115"/>
                      </a:cubicBezTo>
                      <a:cubicBezTo>
                        <a:pt x="802" y="115"/>
                        <a:pt x="801" y="114"/>
                        <a:pt x="800" y="114"/>
                      </a:cubicBezTo>
                      <a:cubicBezTo>
                        <a:pt x="801" y="114"/>
                        <a:pt x="804" y="115"/>
                        <a:pt x="805" y="114"/>
                      </a:cubicBezTo>
                      <a:cubicBezTo>
                        <a:pt x="805" y="113"/>
                        <a:pt x="805" y="112"/>
                        <a:pt x="806" y="111"/>
                      </a:cubicBezTo>
                      <a:cubicBezTo>
                        <a:pt x="806" y="111"/>
                        <a:pt x="809" y="111"/>
                        <a:pt x="809" y="111"/>
                      </a:cubicBezTo>
                      <a:cubicBezTo>
                        <a:pt x="809" y="111"/>
                        <a:pt x="808" y="111"/>
                        <a:pt x="808" y="111"/>
                      </a:cubicBezTo>
                      <a:cubicBezTo>
                        <a:pt x="807" y="110"/>
                        <a:pt x="810" y="111"/>
                        <a:pt x="808" y="111"/>
                      </a:cubicBezTo>
                      <a:close/>
                      <a:moveTo>
                        <a:pt x="405" y="192"/>
                      </a:moveTo>
                      <a:cubicBezTo>
                        <a:pt x="404" y="195"/>
                        <a:pt x="404" y="198"/>
                        <a:pt x="403" y="201"/>
                      </a:cubicBezTo>
                      <a:cubicBezTo>
                        <a:pt x="402" y="203"/>
                        <a:pt x="399" y="202"/>
                        <a:pt x="399" y="204"/>
                      </a:cubicBezTo>
                      <a:cubicBezTo>
                        <a:pt x="399" y="204"/>
                        <a:pt x="401" y="204"/>
                        <a:pt x="402" y="204"/>
                      </a:cubicBezTo>
                      <a:cubicBezTo>
                        <a:pt x="402" y="204"/>
                        <a:pt x="393" y="210"/>
                        <a:pt x="392" y="210"/>
                      </a:cubicBezTo>
                      <a:cubicBezTo>
                        <a:pt x="391" y="211"/>
                        <a:pt x="390" y="212"/>
                        <a:pt x="388" y="212"/>
                      </a:cubicBezTo>
                      <a:cubicBezTo>
                        <a:pt x="387" y="213"/>
                        <a:pt x="386" y="215"/>
                        <a:pt x="385" y="216"/>
                      </a:cubicBezTo>
                      <a:cubicBezTo>
                        <a:pt x="384" y="217"/>
                        <a:pt x="377" y="219"/>
                        <a:pt x="376" y="217"/>
                      </a:cubicBezTo>
                      <a:cubicBezTo>
                        <a:pt x="376" y="216"/>
                        <a:pt x="383" y="214"/>
                        <a:pt x="384" y="213"/>
                      </a:cubicBezTo>
                      <a:cubicBezTo>
                        <a:pt x="387" y="211"/>
                        <a:pt x="390" y="208"/>
                        <a:pt x="393" y="206"/>
                      </a:cubicBezTo>
                      <a:cubicBezTo>
                        <a:pt x="395" y="205"/>
                        <a:pt x="395" y="202"/>
                        <a:pt x="397" y="201"/>
                      </a:cubicBezTo>
                      <a:cubicBezTo>
                        <a:pt x="399" y="198"/>
                        <a:pt x="401" y="195"/>
                        <a:pt x="402" y="192"/>
                      </a:cubicBezTo>
                      <a:cubicBezTo>
                        <a:pt x="402" y="190"/>
                        <a:pt x="402" y="190"/>
                        <a:pt x="404" y="189"/>
                      </a:cubicBezTo>
                      <a:cubicBezTo>
                        <a:pt x="406" y="188"/>
                        <a:pt x="405" y="191"/>
                        <a:pt x="405" y="192"/>
                      </a:cubicBezTo>
                      <a:cubicBezTo>
                        <a:pt x="404" y="193"/>
                        <a:pt x="405" y="190"/>
                        <a:pt x="405" y="19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21">
                  <a:extLst>
                    <a:ext uri="{FF2B5EF4-FFF2-40B4-BE49-F238E27FC236}">
                      <a16:creationId xmlns:a16="http://schemas.microsoft.com/office/drawing/2014/main" id="{0E1CF8DF-3365-BF4C-B4A6-13F4FDB25B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40605" y="7087930"/>
                  <a:ext cx="118041" cy="266861"/>
                </a:xfrm>
                <a:custGeom>
                  <a:avLst/>
                  <a:gdLst>
                    <a:gd name="T0" fmla="*/ 13 w 15"/>
                    <a:gd name="T1" fmla="*/ 26 h 32"/>
                    <a:gd name="T2" fmla="*/ 10 w 15"/>
                    <a:gd name="T3" fmla="*/ 13 h 32"/>
                    <a:gd name="T4" fmla="*/ 9 w 15"/>
                    <a:gd name="T5" fmla="*/ 4 h 32"/>
                    <a:gd name="T6" fmla="*/ 9 w 15"/>
                    <a:gd name="T7" fmla="*/ 1 h 32"/>
                    <a:gd name="T8" fmla="*/ 6 w 15"/>
                    <a:gd name="T9" fmla="*/ 0 h 32"/>
                    <a:gd name="T10" fmla="*/ 7 w 15"/>
                    <a:gd name="T11" fmla="*/ 3 h 32"/>
                    <a:gd name="T12" fmla="*/ 6 w 15"/>
                    <a:gd name="T13" fmla="*/ 5 h 32"/>
                    <a:gd name="T14" fmla="*/ 4 w 15"/>
                    <a:gd name="T15" fmla="*/ 7 h 32"/>
                    <a:gd name="T16" fmla="*/ 4 w 15"/>
                    <a:gd name="T17" fmla="*/ 9 h 32"/>
                    <a:gd name="T18" fmla="*/ 2 w 15"/>
                    <a:gd name="T19" fmla="*/ 14 h 32"/>
                    <a:gd name="T20" fmla="*/ 5 w 15"/>
                    <a:gd name="T21" fmla="*/ 20 h 32"/>
                    <a:gd name="T22" fmla="*/ 6 w 15"/>
                    <a:gd name="T23" fmla="*/ 32 h 32"/>
                    <a:gd name="T24" fmla="*/ 15 w 15"/>
                    <a:gd name="T25" fmla="*/ 32 h 32"/>
                    <a:gd name="T26" fmla="*/ 13 w 15"/>
                    <a:gd name="T27" fmla="*/ 26 h 32"/>
                    <a:gd name="T28" fmla="*/ 13 w 15"/>
                    <a:gd name="T29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32">
                      <a:moveTo>
                        <a:pt x="13" y="26"/>
                      </a:moveTo>
                      <a:cubicBezTo>
                        <a:pt x="13" y="22"/>
                        <a:pt x="9" y="17"/>
                        <a:pt x="10" y="13"/>
                      </a:cubicBezTo>
                      <a:cubicBezTo>
                        <a:pt x="11" y="10"/>
                        <a:pt x="10" y="7"/>
                        <a:pt x="9" y="4"/>
                      </a:cubicBezTo>
                      <a:cubicBezTo>
                        <a:pt x="9" y="3"/>
                        <a:pt x="9" y="2"/>
                        <a:pt x="9" y="1"/>
                      </a:cubicBezTo>
                      <a:cubicBezTo>
                        <a:pt x="9" y="0"/>
                        <a:pt x="6" y="0"/>
                        <a:pt x="6" y="0"/>
                      </a:cubicBezTo>
                      <a:cubicBezTo>
                        <a:pt x="6" y="1"/>
                        <a:pt x="7" y="2"/>
                        <a:pt x="7" y="3"/>
                      </a:cubicBezTo>
                      <a:cubicBezTo>
                        <a:pt x="8" y="4"/>
                        <a:pt x="7" y="5"/>
                        <a:pt x="6" y="5"/>
                      </a:cubicBezTo>
                      <a:cubicBezTo>
                        <a:pt x="5" y="6"/>
                        <a:pt x="4" y="5"/>
                        <a:pt x="4" y="7"/>
                      </a:cubicBezTo>
                      <a:cubicBezTo>
                        <a:pt x="4" y="8"/>
                        <a:pt x="4" y="8"/>
                        <a:pt x="4" y="9"/>
                      </a:cubicBezTo>
                      <a:cubicBezTo>
                        <a:pt x="3" y="11"/>
                        <a:pt x="3" y="13"/>
                        <a:pt x="2" y="14"/>
                      </a:cubicBezTo>
                      <a:cubicBezTo>
                        <a:pt x="0" y="15"/>
                        <a:pt x="4" y="18"/>
                        <a:pt x="5" y="20"/>
                      </a:cubicBezTo>
                      <a:cubicBezTo>
                        <a:pt x="6" y="22"/>
                        <a:pt x="4" y="32"/>
                        <a:pt x="6" y="32"/>
                      </a:cubicBezTo>
                      <a:cubicBezTo>
                        <a:pt x="9" y="32"/>
                        <a:pt x="12" y="32"/>
                        <a:pt x="15" y="32"/>
                      </a:cubicBezTo>
                      <a:cubicBezTo>
                        <a:pt x="15" y="30"/>
                        <a:pt x="14" y="28"/>
                        <a:pt x="13" y="26"/>
                      </a:cubicBezTo>
                      <a:cubicBezTo>
                        <a:pt x="13" y="24"/>
                        <a:pt x="13" y="27"/>
                        <a:pt x="13" y="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22">
                  <a:extLst>
                    <a:ext uri="{FF2B5EF4-FFF2-40B4-BE49-F238E27FC236}">
                      <a16:creationId xmlns:a16="http://schemas.microsoft.com/office/drawing/2014/main" id="{B727BAEF-3CE3-3043-B037-857D2CFD4C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64749" y="7346271"/>
                  <a:ext cx="118041" cy="193046"/>
                </a:xfrm>
                <a:custGeom>
                  <a:avLst/>
                  <a:gdLst>
                    <a:gd name="T0" fmla="*/ 12 w 15"/>
                    <a:gd name="T1" fmla="*/ 1 h 23"/>
                    <a:gd name="T2" fmla="*/ 7 w 15"/>
                    <a:gd name="T3" fmla="*/ 1 h 23"/>
                    <a:gd name="T4" fmla="*/ 2 w 15"/>
                    <a:gd name="T5" fmla="*/ 2 h 23"/>
                    <a:gd name="T6" fmla="*/ 1 w 15"/>
                    <a:gd name="T7" fmla="*/ 7 h 23"/>
                    <a:gd name="T8" fmla="*/ 2 w 15"/>
                    <a:gd name="T9" fmla="*/ 11 h 23"/>
                    <a:gd name="T10" fmla="*/ 1 w 15"/>
                    <a:gd name="T11" fmla="*/ 23 h 23"/>
                    <a:gd name="T12" fmla="*/ 4 w 15"/>
                    <a:gd name="T13" fmla="*/ 20 h 23"/>
                    <a:gd name="T14" fmla="*/ 7 w 15"/>
                    <a:gd name="T15" fmla="*/ 20 h 23"/>
                    <a:gd name="T16" fmla="*/ 9 w 15"/>
                    <a:gd name="T17" fmla="*/ 23 h 23"/>
                    <a:gd name="T18" fmla="*/ 9 w 15"/>
                    <a:gd name="T19" fmla="*/ 20 h 23"/>
                    <a:gd name="T20" fmla="*/ 6 w 15"/>
                    <a:gd name="T21" fmla="*/ 16 h 23"/>
                    <a:gd name="T22" fmla="*/ 4 w 15"/>
                    <a:gd name="T23" fmla="*/ 7 h 23"/>
                    <a:gd name="T24" fmla="*/ 9 w 15"/>
                    <a:gd name="T25" fmla="*/ 3 h 23"/>
                    <a:gd name="T26" fmla="*/ 15 w 15"/>
                    <a:gd name="T27" fmla="*/ 6 h 23"/>
                    <a:gd name="T28" fmla="*/ 12 w 15"/>
                    <a:gd name="T29" fmla="*/ 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23">
                      <a:moveTo>
                        <a:pt x="12" y="1"/>
                      </a:moveTo>
                      <a:cubicBezTo>
                        <a:pt x="11" y="1"/>
                        <a:pt x="9" y="1"/>
                        <a:pt x="7" y="1"/>
                      </a:cubicBezTo>
                      <a:cubicBezTo>
                        <a:pt x="5" y="1"/>
                        <a:pt x="3" y="0"/>
                        <a:pt x="2" y="2"/>
                      </a:cubicBezTo>
                      <a:cubicBezTo>
                        <a:pt x="2" y="4"/>
                        <a:pt x="1" y="5"/>
                        <a:pt x="1" y="7"/>
                      </a:cubicBezTo>
                      <a:cubicBezTo>
                        <a:pt x="1" y="8"/>
                        <a:pt x="2" y="9"/>
                        <a:pt x="2" y="11"/>
                      </a:cubicBezTo>
                      <a:cubicBezTo>
                        <a:pt x="2" y="12"/>
                        <a:pt x="0" y="23"/>
                        <a:pt x="1" y="23"/>
                      </a:cubicBezTo>
                      <a:cubicBezTo>
                        <a:pt x="3" y="22"/>
                        <a:pt x="1" y="19"/>
                        <a:pt x="4" y="20"/>
                      </a:cubicBezTo>
                      <a:cubicBezTo>
                        <a:pt x="5" y="20"/>
                        <a:pt x="7" y="19"/>
                        <a:pt x="7" y="20"/>
                      </a:cubicBezTo>
                      <a:cubicBezTo>
                        <a:pt x="8" y="20"/>
                        <a:pt x="8" y="23"/>
                        <a:pt x="9" y="23"/>
                      </a:cubicBezTo>
                      <a:cubicBezTo>
                        <a:pt x="9" y="23"/>
                        <a:pt x="9" y="20"/>
                        <a:pt x="9" y="20"/>
                      </a:cubicBezTo>
                      <a:cubicBezTo>
                        <a:pt x="9" y="18"/>
                        <a:pt x="7" y="17"/>
                        <a:pt x="6" y="16"/>
                      </a:cubicBezTo>
                      <a:cubicBezTo>
                        <a:pt x="5" y="14"/>
                        <a:pt x="2" y="9"/>
                        <a:pt x="4" y="7"/>
                      </a:cubicBezTo>
                      <a:cubicBezTo>
                        <a:pt x="7" y="5"/>
                        <a:pt x="6" y="4"/>
                        <a:pt x="9" y="3"/>
                      </a:cubicBezTo>
                      <a:cubicBezTo>
                        <a:pt x="11" y="2"/>
                        <a:pt x="14" y="4"/>
                        <a:pt x="15" y="6"/>
                      </a:cubicBezTo>
                      <a:cubicBezTo>
                        <a:pt x="14" y="4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23">
                  <a:extLst>
                    <a:ext uri="{FF2B5EF4-FFF2-40B4-BE49-F238E27FC236}">
                      <a16:creationId xmlns:a16="http://schemas.microsoft.com/office/drawing/2014/main" id="{7F1F88FA-F595-D448-B2E7-55A04AA3E7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42350" y="7914062"/>
                  <a:ext cx="166332" cy="210082"/>
                </a:xfrm>
                <a:custGeom>
                  <a:avLst/>
                  <a:gdLst>
                    <a:gd name="T0" fmla="*/ 5 w 21"/>
                    <a:gd name="T1" fmla="*/ 1 h 25"/>
                    <a:gd name="T2" fmla="*/ 4 w 21"/>
                    <a:gd name="T3" fmla="*/ 7 h 25"/>
                    <a:gd name="T4" fmla="*/ 1 w 21"/>
                    <a:gd name="T5" fmla="*/ 9 h 25"/>
                    <a:gd name="T6" fmla="*/ 3 w 21"/>
                    <a:gd name="T7" fmla="*/ 11 h 25"/>
                    <a:gd name="T8" fmla="*/ 2 w 21"/>
                    <a:gd name="T9" fmla="*/ 14 h 25"/>
                    <a:gd name="T10" fmla="*/ 3 w 21"/>
                    <a:gd name="T11" fmla="*/ 16 h 25"/>
                    <a:gd name="T12" fmla="*/ 1 w 21"/>
                    <a:gd name="T13" fmla="*/ 20 h 25"/>
                    <a:gd name="T14" fmla="*/ 3 w 21"/>
                    <a:gd name="T15" fmla="*/ 21 h 25"/>
                    <a:gd name="T16" fmla="*/ 0 w 21"/>
                    <a:gd name="T17" fmla="*/ 24 h 25"/>
                    <a:gd name="T18" fmla="*/ 2 w 21"/>
                    <a:gd name="T19" fmla="*/ 23 h 25"/>
                    <a:gd name="T20" fmla="*/ 3 w 21"/>
                    <a:gd name="T21" fmla="*/ 24 h 25"/>
                    <a:gd name="T22" fmla="*/ 6 w 21"/>
                    <a:gd name="T23" fmla="*/ 22 h 25"/>
                    <a:gd name="T24" fmla="*/ 8 w 21"/>
                    <a:gd name="T25" fmla="*/ 22 h 25"/>
                    <a:gd name="T26" fmla="*/ 9 w 21"/>
                    <a:gd name="T27" fmla="*/ 22 h 25"/>
                    <a:gd name="T28" fmla="*/ 12 w 21"/>
                    <a:gd name="T29" fmla="*/ 21 h 25"/>
                    <a:gd name="T30" fmla="*/ 14 w 21"/>
                    <a:gd name="T31" fmla="*/ 20 h 25"/>
                    <a:gd name="T32" fmla="*/ 17 w 21"/>
                    <a:gd name="T33" fmla="*/ 18 h 25"/>
                    <a:gd name="T34" fmla="*/ 20 w 21"/>
                    <a:gd name="T35" fmla="*/ 20 h 25"/>
                    <a:gd name="T36" fmla="*/ 19 w 21"/>
                    <a:gd name="T37" fmla="*/ 16 h 25"/>
                    <a:gd name="T38" fmla="*/ 17 w 21"/>
                    <a:gd name="T39" fmla="*/ 12 h 25"/>
                    <a:gd name="T40" fmla="*/ 12 w 21"/>
                    <a:gd name="T41" fmla="*/ 0 h 25"/>
                    <a:gd name="T42" fmla="*/ 5 w 21"/>
                    <a:gd name="T43" fmla="*/ 1 h 25"/>
                    <a:gd name="T44" fmla="*/ 5 w 21"/>
                    <a:gd name="T45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1" h="25">
                      <a:moveTo>
                        <a:pt x="5" y="1"/>
                      </a:moveTo>
                      <a:cubicBezTo>
                        <a:pt x="3" y="2"/>
                        <a:pt x="2" y="6"/>
                        <a:pt x="4" y="7"/>
                      </a:cubicBezTo>
                      <a:cubicBezTo>
                        <a:pt x="7" y="10"/>
                        <a:pt x="2" y="9"/>
                        <a:pt x="1" y="9"/>
                      </a:cubicBezTo>
                      <a:cubicBezTo>
                        <a:pt x="1" y="9"/>
                        <a:pt x="3" y="11"/>
                        <a:pt x="3" y="11"/>
                      </a:cubicBezTo>
                      <a:cubicBezTo>
                        <a:pt x="3" y="13"/>
                        <a:pt x="3" y="13"/>
                        <a:pt x="2" y="14"/>
                      </a:cubicBezTo>
                      <a:cubicBezTo>
                        <a:pt x="2" y="14"/>
                        <a:pt x="3" y="15"/>
                        <a:pt x="3" y="16"/>
                      </a:cubicBezTo>
                      <a:cubicBezTo>
                        <a:pt x="2" y="17"/>
                        <a:pt x="1" y="20"/>
                        <a:pt x="1" y="20"/>
                      </a:cubicBezTo>
                      <a:cubicBezTo>
                        <a:pt x="1" y="20"/>
                        <a:pt x="3" y="20"/>
                        <a:pt x="3" y="21"/>
                      </a:cubicBezTo>
                      <a:cubicBezTo>
                        <a:pt x="3" y="21"/>
                        <a:pt x="0" y="23"/>
                        <a:pt x="0" y="24"/>
                      </a:cubicBezTo>
                      <a:cubicBezTo>
                        <a:pt x="0" y="24"/>
                        <a:pt x="1" y="23"/>
                        <a:pt x="2" y="23"/>
                      </a:cubicBezTo>
                      <a:cubicBezTo>
                        <a:pt x="2" y="23"/>
                        <a:pt x="2" y="25"/>
                        <a:pt x="3" y="24"/>
                      </a:cubicBezTo>
                      <a:cubicBezTo>
                        <a:pt x="3" y="23"/>
                        <a:pt x="5" y="22"/>
                        <a:pt x="6" y="22"/>
                      </a:cubicBezTo>
                      <a:cubicBezTo>
                        <a:pt x="7" y="21"/>
                        <a:pt x="6" y="25"/>
                        <a:pt x="8" y="22"/>
                      </a:cubicBezTo>
                      <a:cubicBezTo>
                        <a:pt x="9" y="20"/>
                        <a:pt x="8" y="21"/>
                        <a:pt x="9" y="22"/>
                      </a:cubicBezTo>
                      <a:cubicBezTo>
                        <a:pt x="9" y="22"/>
                        <a:pt x="12" y="21"/>
                        <a:pt x="12" y="21"/>
                      </a:cubicBezTo>
                      <a:cubicBezTo>
                        <a:pt x="14" y="21"/>
                        <a:pt x="13" y="20"/>
                        <a:pt x="14" y="20"/>
                      </a:cubicBezTo>
                      <a:cubicBezTo>
                        <a:pt x="16" y="20"/>
                        <a:pt x="16" y="19"/>
                        <a:pt x="17" y="18"/>
                      </a:cubicBezTo>
                      <a:cubicBezTo>
                        <a:pt x="18" y="16"/>
                        <a:pt x="19" y="19"/>
                        <a:pt x="20" y="20"/>
                      </a:cubicBezTo>
                      <a:cubicBezTo>
                        <a:pt x="21" y="20"/>
                        <a:pt x="19" y="16"/>
                        <a:pt x="19" y="16"/>
                      </a:cubicBezTo>
                      <a:cubicBezTo>
                        <a:pt x="18" y="15"/>
                        <a:pt x="17" y="14"/>
                        <a:pt x="17" y="12"/>
                      </a:cubicBezTo>
                      <a:cubicBezTo>
                        <a:pt x="17" y="7"/>
                        <a:pt x="14" y="4"/>
                        <a:pt x="12" y="0"/>
                      </a:cubicBezTo>
                      <a:cubicBezTo>
                        <a:pt x="10" y="2"/>
                        <a:pt x="8" y="1"/>
                        <a:pt x="5" y="1"/>
                      </a:cubicBezTo>
                      <a:cubicBezTo>
                        <a:pt x="5" y="2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24">
                  <a:extLst>
                    <a:ext uri="{FF2B5EF4-FFF2-40B4-BE49-F238E27FC236}">
                      <a16:creationId xmlns:a16="http://schemas.microsoft.com/office/drawing/2014/main" id="{03A6DEBC-6085-5447-A379-DD4FF16B2F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72600" y="7689783"/>
                  <a:ext cx="252180" cy="258346"/>
                </a:xfrm>
                <a:custGeom>
                  <a:avLst/>
                  <a:gdLst>
                    <a:gd name="T0" fmla="*/ 32 w 32"/>
                    <a:gd name="T1" fmla="*/ 3 h 31"/>
                    <a:gd name="T2" fmla="*/ 29 w 32"/>
                    <a:gd name="T3" fmla="*/ 1 h 31"/>
                    <a:gd name="T4" fmla="*/ 27 w 32"/>
                    <a:gd name="T5" fmla="*/ 4 h 31"/>
                    <a:gd name="T6" fmla="*/ 25 w 32"/>
                    <a:gd name="T7" fmla="*/ 5 h 31"/>
                    <a:gd name="T8" fmla="*/ 20 w 32"/>
                    <a:gd name="T9" fmla="*/ 6 h 31"/>
                    <a:gd name="T10" fmla="*/ 20 w 32"/>
                    <a:gd name="T11" fmla="*/ 10 h 31"/>
                    <a:gd name="T12" fmla="*/ 13 w 32"/>
                    <a:gd name="T13" fmla="*/ 9 h 31"/>
                    <a:gd name="T14" fmla="*/ 10 w 32"/>
                    <a:gd name="T15" fmla="*/ 12 h 31"/>
                    <a:gd name="T16" fmla="*/ 0 w 32"/>
                    <a:gd name="T17" fmla="*/ 19 h 31"/>
                    <a:gd name="T18" fmla="*/ 6 w 32"/>
                    <a:gd name="T19" fmla="*/ 21 h 31"/>
                    <a:gd name="T20" fmla="*/ 5 w 32"/>
                    <a:gd name="T21" fmla="*/ 24 h 31"/>
                    <a:gd name="T22" fmla="*/ 6 w 32"/>
                    <a:gd name="T23" fmla="*/ 26 h 31"/>
                    <a:gd name="T24" fmla="*/ 3 w 32"/>
                    <a:gd name="T25" fmla="*/ 29 h 31"/>
                    <a:gd name="T26" fmla="*/ 5 w 32"/>
                    <a:gd name="T27" fmla="*/ 30 h 31"/>
                    <a:gd name="T28" fmla="*/ 5 w 32"/>
                    <a:gd name="T29" fmla="*/ 31 h 31"/>
                    <a:gd name="T30" fmla="*/ 9 w 32"/>
                    <a:gd name="T31" fmla="*/ 31 h 31"/>
                    <a:gd name="T32" fmla="*/ 12 w 32"/>
                    <a:gd name="T33" fmla="*/ 31 h 31"/>
                    <a:gd name="T34" fmla="*/ 14 w 32"/>
                    <a:gd name="T35" fmla="*/ 28 h 31"/>
                    <a:gd name="T36" fmla="*/ 21 w 32"/>
                    <a:gd name="T37" fmla="*/ 27 h 31"/>
                    <a:gd name="T38" fmla="*/ 16 w 32"/>
                    <a:gd name="T39" fmla="*/ 22 h 31"/>
                    <a:gd name="T40" fmla="*/ 20 w 32"/>
                    <a:gd name="T41" fmla="*/ 19 h 31"/>
                    <a:gd name="T42" fmla="*/ 27 w 32"/>
                    <a:gd name="T43" fmla="*/ 14 h 31"/>
                    <a:gd name="T44" fmla="*/ 27 w 32"/>
                    <a:gd name="T45" fmla="*/ 8 h 31"/>
                    <a:gd name="T46" fmla="*/ 32 w 32"/>
                    <a:gd name="T47" fmla="*/ 3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2" h="31">
                      <a:moveTo>
                        <a:pt x="32" y="3"/>
                      </a:moveTo>
                      <a:cubicBezTo>
                        <a:pt x="31" y="2"/>
                        <a:pt x="30" y="0"/>
                        <a:pt x="29" y="1"/>
                      </a:cubicBezTo>
                      <a:cubicBezTo>
                        <a:pt x="28" y="1"/>
                        <a:pt x="28" y="3"/>
                        <a:pt x="27" y="4"/>
                      </a:cubicBezTo>
                      <a:cubicBezTo>
                        <a:pt x="27" y="4"/>
                        <a:pt x="26" y="3"/>
                        <a:pt x="25" y="5"/>
                      </a:cubicBezTo>
                      <a:cubicBezTo>
                        <a:pt x="24" y="6"/>
                        <a:pt x="22" y="6"/>
                        <a:pt x="20" y="6"/>
                      </a:cubicBezTo>
                      <a:cubicBezTo>
                        <a:pt x="18" y="7"/>
                        <a:pt x="22" y="9"/>
                        <a:pt x="20" y="10"/>
                      </a:cubicBezTo>
                      <a:cubicBezTo>
                        <a:pt x="17" y="11"/>
                        <a:pt x="16" y="9"/>
                        <a:pt x="13" y="9"/>
                      </a:cubicBezTo>
                      <a:cubicBezTo>
                        <a:pt x="12" y="8"/>
                        <a:pt x="10" y="11"/>
                        <a:pt x="10" y="12"/>
                      </a:cubicBezTo>
                      <a:cubicBezTo>
                        <a:pt x="7" y="15"/>
                        <a:pt x="1" y="15"/>
                        <a:pt x="0" y="19"/>
                      </a:cubicBezTo>
                      <a:cubicBezTo>
                        <a:pt x="0" y="19"/>
                        <a:pt x="6" y="21"/>
                        <a:pt x="6" y="21"/>
                      </a:cubicBezTo>
                      <a:cubicBezTo>
                        <a:pt x="6" y="22"/>
                        <a:pt x="5" y="24"/>
                        <a:pt x="5" y="24"/>
                      </a:cubicBezTo>
                      <a:cubicBezTo>
                        <a:pt x="5" y="26"/>
                        <a:pt x="6" y="25"/>
                        <a:pt x="6" y="26"/>
                      </a:cubicBezTo>
                      <a:cubicBezTo>
                        <a:pt x="6" y="25"/>
                        <a:pt x="2" y="28"/>
                        <a:pt x="3" y="29"/>
                      </a:cubicBezTo>
                      <a:cubicBezTo>
                        <a:pt x="3" y="29"/>
                        <a:pt x="5" y="30"/>
                        <a:pt x="5" y="30"/>
                      </a:cubicBezTo>
                      <a:cubicBezTo>
                        <a:pt x="6" y="30"/>
                        <a:pt x="5" y="30"/>
                        <a:pt x="5" y="31"/>
                      </a:cubicBezTo>
                      <a:cubicBezTo>
                        <a:pt x="5" y="30"/>
                        <a:pt x="9" y="30"/>
                        <a:pt x="9" y="31"/>
                      </a:cubicBezTo>
                      <a:cubicBezTo>
                        <a:pt x="10" y="31"/>
                        <a:pt x="11" y="31"/>
                        <a:pt x="12" y="31"/>
                      </a:cubicBezTo>
                      <a:cubicBezTo>
                        <a:pt x="12" y="31"/>
                        <a:pt x="13" y="29"/>
                        <a:pt x="14" y="28"/>
                      </a:cubicBezTo>
                      <a:cubicBezTo>
                        <a:pt x="17" y="28"/>
                        <a:pt x="19" y="29"/>
                        <a:pt x="21" y="27"/>
                      </a:cubicBezTo>
                      <a:cubicBezTo>
                        <a:pt x="21" y="25"/>
                        <a:pt x="16" y="23"/>
                        <a:pt x="16" y="22"/>
                      </a:cubicBezTo>
                      <a:cubicBezTo>
                        <a:pt x="17" y="21"/>
                        <a:pt x="18" y="20"/>
                        <a:pt x="20" y="19"/>
                      </a:cubicBezTo>
                      <a:cubicBezTo>
                        <a:pt x="22" y="17"/>
                        <a:pt x="24" y="15"/>
                        <a:pt x="27" y="14"/>
                      </a:cubicBezTo>
                      <a:cubicBezTo>
                        <a:pt x="29" y="12"/>
                        <a:pt x="26" y="9"/>
                        <a:pt x="27" y="8"/>
                      </a:cubicBezTo>
                      <a:cubicBezTo>
                        <a:pt x="29" y="6"/>
                        <a:pt x="30" y="4"/>
                        <a:pt x="3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grpSp>
            <p:nvGrpSpPr>
              <p:cNvPr id="424" name="Group 423">
                <a:extLst>
                  <a:ext uri="{FF2B5EF4-FFF2-40B4-BE49-F238E27FC236}">
                    <a16:creationId xmlns:a16="http://schemas.microsoft.com/office/drawing/2014/main" id="{3D7A3784-7B15-AC4C-AE5C-F6D5F06F7BE7}"/>
                  </a:ext>
                </a:extLst>
              </p:cNvPr>
              <p:cNvGrpSpPr/>
              <p:nvPr/>
            </p:nvGrpSpPr>
            <p:grpSpPr>
              <a:xfrm>
                <a:off x="11181891" y="4638550"/>
                <a:ext cx="2431906" cy="2390580"/>
                <a:chOff x="7657324" y="5963707"/>
                <a:chExt cx="1966460" cy="2066752"/>
              </a:xfrm>
              <a:grpFill/>
            </p:grpSpPr>
            <p:sp>
              <p:nvSpPr>
                <p:cNvPr id="475" name="Freeform 727">
                  <a:extLst>
                    <a:ext uri="{FF2B5EF4-FFF2-40B4-BE49-F238E27FC236}">
                      <a16:creationId xmlns:a16="http://schemas.microsoft.com/office/drawing/2014/main" id="{D780759E-4E5B-D347-A310-0748F0F5C0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647200"/>
                  <a:ext cx="493627" cy="383259"/>
                </a:xfrm>
                <a:custGeom>
                  <a:avLst/>
                  <a:gdLst>
                    <a:gd name="T0" fmla="*/ 58 w 63"/>
                    <a:gd name="T1" fmla="*/ 8 h 46"/>
                    <a:gd name="T2" fmla="*/ 52 w 63"/>
                    <a:gd name="T3" fmla="*/ 6 h 46"/>
                    <a:gd name="T4" fmla="*/ 49 w 63"/>
                    <a:gd name="T5" fmla="*/ 6 h 46"/>
                    <a:gd name="T6" fmla="*/ 45 w 63"/>
                    <a:gd name="T7" fmla="*/ 6 h 46"/>
                    <a:gd name="T8" fmla="*/ 40 w 63"/>
                    <a:gd name="T9" fmla="*/ 4 h 46"/>
                    <a:gd name="T10" fmla="*/ 38 w 63"/>
                    <a:gd name="T11" fmla="*/ 2 h 46"/>
                    <a:gd name="T12" fmla="*/ 35 w 63"/>
                    <a:gd name="T13" fmla="*/ 2 h 46"/>
                    <a:gd name="T14" fmla="*/ 31 w 63"/>
                    <a:gd name="T15" fmla="*/ 2 h 46"/>
                    <a:gd name="T16" fmla="*/ 27 w 63"/>
                    <a:gd name="T17" fmla="*/ 2 h 46"/>
                    <a:gd name="T18" fmla="*/ 17 w 63"/>
                    <a:gd name="T19" fmla="*/ 1 h 46"/>
                    <a:gd name="T20" fmla="*/ 8 w 63"/>
                    <a:gd name="T21" fmla="*/ 0 h 46"/>
                    <a:gd name="T22" fmla="*/ 2 w 63"/>
                    <a:gd name="T23" fmla="*/ 3 h 46"/>
                    <a:gd name="T24" fmla="*/ 2 w 63"/>
                    <a:gd name="T25" fmla="*/ 6 h 46"/>
                    <a:gd name="T26" fmla="*/ 2 w 63"/>
                    <a:gd name="T27" fmla="*/ 11 h 46"/>
                    <a:gd name="T28" fmla="*/ 5 w 63"/>
                    <a:gd name="T29" fmla="*/ 10 h 46"/>
                    <a:gd name="T30" fmla="*/ 7 w 63"/>
                    <a:gd name="T31" fmla="*/ 12 h 46"/>
                    <a:gd name="T32" fmla="*/ 12 w 63"/>
                    <a:gd name="T33" fmla="*/ 11 h 46"/>
                    <a:gd name="T34" fmla="*/ 14 w 63"/>
                    <a:gd name="T35" fmla="*/ 14 h 46"/>
                    <a:gd name="T36" fmla="*/ 13 w 63"/>
                    <a:gd name="T37" fmla="*/ 20 h 46"/>
                    <a:gd name="T38" fmla="*/ 12 w 63"/>
                    <a:gd name="T39" fmla="*/ 25 h 46"/>
                    <a:gd name="T40" fmla="*/ 12 w 63"/>
                    <a:gd name="T41" fmla="*/ 28 h 46"/>
                    <a:gd name="T42" fmla="*/ 10 w 63"/>
                    <a:gd name="T43" fmla="*/ 33 h 46"/>
                    <a:gd name="T44" fmla="*/ 10 w 63"/>
                    <a:gd name="T45" fmla="*/ 38 h 46"/>
                    <a:gd name="T46" fmla="*/ 17 w 63"/>
                    <a:gd name="T47" fmla="*/ 44 h 46"/>
                    <a:gd name="T48" fmla="*/ 20 w 63"/>
                    <a:gd name="T49" fmla="*/ 45 h 46"/>
                    <a:gd name="T50" fmla="*/ 21 w 63"/>
                    <a:gd name="T51" fmla="*/ 43 h 46"/>
                    <a:gd name="T52" fmla="*/ 24 w 63"/>
                    <a:gd name="T53" fmla="*/ 42 h 46"/>
                    <a:gd name="T54" fmla="*/ 36 w 63"/>
                    <a:gd name="T55" fmla="*/ 41 h 46"/>
                    <a:gd name="T56" fmla="*/ 39 w 63"/>
                    <a:gd name="T57" fmla="*/ 38 h 46"/>
                    <a:gd name="T58" fmla="*/ 43 w 63"/>
                    <a:gd name="T59" fmla="*/ 35 h 46"/>
                    <a:gd name="T60" fmla="*/ 47 w 63"/>
                    <a:gd name="T61" fmla="*/ 30 h 46"/>
                    <a:gd name="T62" fmla="*/ 45 w 63"/>
                    <a:gd name="T63" fmla="*/ 26 h 46"/>
                    <a:gd name="T64" fmla="*/ 48 w 63"/>
                    <a:gd name="T65" fmla="*/ 21 h 46"/>
                    <a:gd name="T66" fmla="*/ 50 w 63"/>
                    <a:gd name="T67" fmla="*/ 19 h 46"/>
                    <a:gd name="T68" fmla="*/ 51 w 63"/>
                    <a:gd name="T69" fmla="*/ 17 h 46"/>
                    <a:gd name="T70" fmla="*/ 60 w 63"/>
                    <a:gd name="T71" fmla="*/ 13 h 46"/>
                    <a:gd name="T72" fmla="*/ 63 w 63"/>
                    <a:gd name="T73" fmla="*/ 9 h 46"/>
                    <a:gd name="T74" fmla="*/ 58 w 63"/>
                    <a:gd name="T75" fmla="*/ 8 h 46"/>
                    <a:gd name="T76" fmla="*/ 58 w 63"/>
                    <a:gd name="T77" fmla="*/ 8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3" h="46">
                      <a:moveTo>
                        <a:pt x="58" y="8"/>
                      </a:moveTo>
                      <a:cubicBezTo>
                        <a:pt x="55" y="8"/>
                        <a:pt x="54" y="7"/>
                        <a:pt x="52" y="6"/>
                      </a:cubicBezTo>
                      <a:cubicBezTo>
                        <a:pt x="51" y="5"/>
                        <a:pt x="50" y="6"/>
                        <a:pt x="49" y="6"/>
                      </a:cubicBezTo>
                      <a:cubicBezTo>
                        <a:pt x="48" y="6"/>
                        <a:pt x="46" y="6"/>
                        <a:pt x="45" y="6"/>
                      </a:cubicBezTo>
                      <a:cubicBezTo>
                        <a:pt x="43" y="5"/>
                        <a:pt x="41" y="4"/>
                        <a:pt x="40" y="4"/>
                      </a:cubicBezTo>
                      <a:cubicBezTo>
                        <a:pt x="39" y="3"/>
                        <a:pt x="39" y="3"/>
                        <a:pt x="38" y="2"/>
                      </a:cubicBezTo>
                      <a:cubicBezTo>
                        <a:pt x="37" y="3"/>
                        <a:pt x="36" y="2"/>
                        <a:pt x="35" y="2"/>
                      </a:cubicBezTo>
                      <a:cubicBezTo>
                        <a:pt x="33" y="1"/>
                        <a:pt x="32" y="2"/>
                        <a:pt x="31" y="2"/>
                      </a:cubicBezTo>
                      <a:cubicBezTo>
                        <a:pt x="29" y="2"/>
                        <a:pt x="28" y="2"/>
                        <a:pt x="27" y="2"/>
                      </a:cubicBezTo>
                      <a:cubicBezTo>
                        <a:pt x="24" y="2"/>
                        <a:pt x="21" y="1"/>
                        <a:pt x="17" y="1"/>
                      </a:cubicBezTo>
                      <a:cubicBezTo>
                        <a:pt x="15" y="1"/>
                        <a:pt x="11" y="0"/>
                        <a:pt x="8" y="0"/>
                      </a:cubicBezTo>
                      <a:cubicBezTo>
                        <a:pt x="7" y="1"/>
                        <a:pt x="4" y="2"/>
                        <a:pt x="2" y="3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8"/>
                        <a:pt x="2" y="9"/>
                        <a:pt x="2" y="11"/>
                      </a:cubicBezTo>
                      <a:cubicBezTo>
                        <a:pt x="3" y="11"/>
                        <a:pt x="5" y="10"/>
                        <a:pt x="5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2"/>
                        <a:pt x="10" y="11"/>
                        <a:pt x="12" y="11"/>
                      </a:cubicBezTo>
                      <a:cubicBezTo>
                        <a:pt x="14" y="10"/>
                        <a:pt x="16" y="13"/>
                        <a:pt x="14" y="14"/>
                      </a:cubicBezTo>
                      <a:cubicBezTo>
                        <a:pt x="12" y="16"/>
                        <a:pt x="13" y="17"/>
                        <a:pt x="13" y="20"/>
                      </a:cubicBezTo>
                      <a:cubicBezTo>
                        <a:pt x="12" y="21"/>
                        <a:pt x="13" y="24"/>
                        <a:pt x="12" y="25"/>
                      </a:cubicBezTo>
                      <a:cubicBezTo>
                        <a:pt x="9" y="25"/>
                        <a:pt x="10" y="26"/>
                        <a:pt x="12" y="28"/>
                      </a:cubicBezTo>
                      <a:cubicBezTo>
                        <a:pt x="13" y="29"/>
                        <a:pt x="10" y="31"/>
                        <a:pt x="10" y="33"/>
                      </a:cubicBezTo>
                      <a:cubicBezTo>
                        <a:pt x="12" y="35"/>
                        <a:pt x="10" y="36"/>
                        <a:pt x="10" y="38"/>
                      </a:cubicBezTo>
                      <a:cubicBezTo>
                        <a:pt x="13" y="37"/>
                        <a:pt x="15" y="42"/>
                        <a:pt x="17" y="44"/>
                      </a:cubicBezTo>
                      <a:cubicBezTo>
                        <a:pt x="17" y="45"/>
                        <a:pt x="19" y="46"/>
                        <a:pt x="20" y="45"/>
                      </a:cubicBezTo>
                      <a:cubicBezTo>
                        <a:pt x="20" y="45"/>
                        <a:pt x="21" y="44"/>
                        <a:pt x="21" y="43"/>
                      </a:cubicBezTo>
                      <a:cubicBezTo>
                        <a:pt x="22" y="43"/>
                        <a:pt x="24" y="42"/>
                        <a:pt x="24" y="42"/>
                      </a:cubicBezTo>
                      <a:cubicBezTo>
                        <a:pt x="28" y="41"/>
                        <a:pt x="32" y="42"/>
                        <a:pt x="36" y="41"/>
                      </a:cubicBezTo>
                      <a:cubicBezTo>
                        <a:pt x="37" y="40"/>
                        <a:pt x="37" y="39"/>
                        <a:pt x="39" y="38"/>
                      </a:cubicBezTo>
                      <a:cubicBezTo>
                        <a:pt x="41" y="37"/>
                        <a:pt x="42" y="36"/>
                        <a:pt x="43" y="35"/>
                      </a:cubicBezTo>
                      <a:cubicBezTo>
                        <a:pt x="44" y="32"/>
                        <a:pt x="45" y="31"/>
                        <a:pt x="47" y="30"/>
                      </a:cubicBezTo>
                      <a:cubicBezTo>
                        <a:pt x="48" y="29"/>
                        <a:pt x="46" y="27"/>
                        <a:pt x="45" y="26"/>
                      </a:cubicBezTo>
                      <a:cubicBezTo>
                        <a:pt x="45" y="25"/>
                        <a:pt x="47" y="22"/>
                        <a:pt x="48" y="21"/>
                      </a:cubicBezTo>
                      <a:cubicBezTo>
                        <a:pt x="48" y="21"/>
                        <a:pt x="49" y="20"/>
                        <a:pt x="50" y="19"/>
                      </a:cubicBezTo>
                      <a:cubicBezTo>
                        <a:pt x="50" y="19"/>
                        <a:pt x="50" y="17"/>
                        <a:pt x="51" y="17"/>
                      </a:cubicBezTo>
                      <a:cubicBezTo>
                        <a:pt x="54" y="15"/>
                        <a:pt x="57" y="14"/>
                        <a:pt x="60" y="13"/>
                      </a:cubicBezTo>
                      <a:cubicBezTo>
                        <a:pt x="61" y="12"/>
                        <a:pt x="63" y="11"/>
                        <a:pt x="63" y="9"/>
                      </a:cubicBezTo>
                      <a:cubicBezTo>
                        <a:pt x="62" y="7"/>
                        <a:pt x="60" y="9"/>
                        <a:pt x="58" y="8"/>
                      </a:cubicBezTo>
                      <a:cubicBezTo>
                        <a:pt x="55" y="8"/>
                        <a:pt x="60" y="9"/>
                        <a:pt x="5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476" name="Group 475">
                  <a:extLst>
                    <a:ext uri="{FF2B5EF4-FFF2-40B4-BE49-F238E27FC236}">
                      <a16:creationId xmlns:a16="http://schemas.microsoft.com/office/drawing/2014/main" id="{AC5E89D8-9879-524B-89B3-0E73B5A7F753}"/>
                    </a:ext>
                  </a:extLst>
                </p:cNvPr>
                <p:cNvGrpSpPr/>
                <p:nvPr/>
              </p:nvGrpSpPr>
              <p:grpSpPr>
                <a:xfrm>
                  <a:off x="7657324" y="5963707"/>
                  <a:ext cx="1966460" cy="2032683"/>
                  <a:chOff x="7657324" y="5963707"/>
                  <a:chExt cx="1966460" cy="2032683"/>
                </a:xfrm>
                <a:grpFill/>
              </p:grpSpPr>
              <p:sp>
                <p:nvSpPr>
                  <p:cNvPr id="477" name="Freeform 404">
                    <a:extLst>
                      <a:ext uri="{FF2B5EF4-FFF2-40B4-BE49-F238E27FC236}">
                        <a16:creationId xmlns:a16="http://schemas.microsoft.com/office/drawing/2014/main" id="{3C3CD6B0-B950-664D-B15F-2F3D5A550F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821068"/>
                    <a:ext cx="313881" cy="502492"/>
                  </a:xfrm>
                  <a:custGeom>
                    <a:avLst/>
                    <a:gdLst>
                      <a:gd name="T0" fmla="*/ 7 w 40"/>
                      <a:gd name="T1" fmla="*/ 0 h 60"/>
                      <a:gd name="T2" fmla="*/ 4 w 40"/>
                      <a:gd name="T3" fmla="*/ 3 h 60"/>
                      <a:gd name="T4" fmla="*/ 2 w 40"/>
                      <a:gd name="T5" fmla="*/ 8 h 60"/>
                      <a:gd name="T6" fmla="*/ 5 w 40"/>
                      <a:gd name="T7" fmla="*/ 14 h 60"/>
                      <a:gd name="T8" fmla="*/ 3 w 40"/>
                      <a:gd name="T9" fmla="*/ 18 h 60"/>
                      <a:gd name="T10" fmla="*/ 3 w 40"/>
                      <a:gd name="T11" fmla="*/ 19 h 60"/>
                      <a:gd name="T12" fmla="*/ 2 w 40"/>
                      <a:gd name="T13" fmla="*/ 23 h 60"/>
                      <a:gd name="T14" fmla="*/ 5 w 40"/>
                      <a:gd name="T15" fmla="*/ 23 h 60"/>
                      <a:gd name="T16" fmla="*/ 7 w 40"/>
                      <a:gd name="T17" fmla="*/ 19 h 60"/>
                      <a:gd name="T18" fmla="*/ 7 w 40"/>
                      <a:gd name="T19" fmla="*/ 23 h 60"/>
                      <a:gd name="T20" fmla="*/ 11 w 40"/>
                      <a:gd name="T21" fmla="*/ 27 h 60"/>
                      <a:gd name="T22" fmla="*/ 14 w 40"/>
                      <a:gd name="T23" fmla="*/ 30 h 60"/>
                      <a:gd name="T24" fmla="*/ 16 w 40"/>
                      <a:gd name="T25" fmla="*/ 36 h 60"/>
                      <a:gd name="T26" fmla="*/ 8 w 40"/>
                      <a:gd name="T27" fmla="*/ 39 h 60"/>
                      <a:gd name="T28" fmla="*/ 9 w 40"/>
                      <a:gd name="T29" fmla="*/ 42 h 60"/>
                      <a:gd name="T30" fmla="*/ 5 w 40"/>
                      <a:gd name="T31" fmla="*/ 47 h 60"/>
                      <a:gd name="T32" fmla="*/ 9 w 40"/>
                      <a:gd name="T33" fmla="*/ 48 h 60"/>
                      <a:gd name="T34" fmla="*/ 18 w 40"/>
                      <a:gd name="T35" fmla="*/ 48 h 60"/>
                      <a:gd name="T36" fmla="*/ 10 w 40"/>
                      <a:gd name="T37" fmla="*/ 52 h 60"/>
                      <a:gd name="T38" fmla="*/ 7 w 40"/>
                      <a:gd name="T39" fmla="*/ 55 h 60"/>
                      <a:gd name="T40" fmla="*/ 3 w 40"/>
                      <a:gd name="T41" fmla="*/ 59 h 60"/>
                      <a:gd name="T42" fmla="*/ 5 w 40"/>
                      <a:gd name="T43" fmla="*/ 60 h 60"/>
                      <a:gd name="T44" fmla="*/ 12 w 40"/>
                      <a:gd name="T45" fmla="*/ 57 h 60"/>
                      <a:gd name="T46" fmla="*/ 19 w 40"/>
                      <a:gd name="T47" fmla="*/ 55 h 60"/>
                      <a:gd name="T48" fmla="*/ 27 w 40"/>
                      <a:gd name="T49" fmla="*/ 54 h 60"/>
                      <a:gd name="T50" fmla="*/ 38 w 40"/>
                      <a:gd name="T51" fmla="*/ 51 h 60"/>
                      <a:gd name="T52" fmla="*/ 38 w 40"/>
                      <a:gd name="T53" fmla="*/ 46 h 60"/>
                      <a:gd name="T54" fmla="*/ 32 w 40"/>
                      <a:gd name="T55" fmla="*/ 41 h 60"/>
                      <a:gd name="T56" fmla="*/ 31 w 40"/>
                      <a:gd name="T57" fmla="*/ 36 h 60"/>
                      <a:gd name="T58" fmla="*/ 30 w 40"/>
                      <a:gd name="T59" fmla="*/ 34 h 60"/>
                      <a:gd name="T60" fmla="*/ 23 w 40"/>
                      <a:gd name="T61" fmla="*/ 25 h 60"/>
                      <a:gd name="T62" fmla="*/ 12 w 40"/>
                      <a:gd name="T63" fmla="*/ 18 h 60"/>
                      <a:gd name="T64" fmla="*/ 14 w 40"/>
                      <a:gd name="T65" fmla="*/ 16 h 60"/>
                      <a:gd name="T66" fmla="*/ 21 w 40"/>
                      <a:gd name="T67" fmla="*/ 8 h 60"/>
                      <a:gd name="T68" fmla="*/ 9 w 40"/>
                      <a:gd name="T69" fmla="*/ 7 h 60"/>
                      <a:gd name="T70" fmla="*/ 9 w 40"/>
                      <a:gd name="T71" fmla="*/ 6 h 60"/>
                      <a:gd name="T72" fmla="*/ 15 w 40"/>
                      <a:gd name="T73" fmla="*/ 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0" h="60">
                        <a:moveTo>
                          <a:pt x="15" y="0"/>
                        </a:moveTo>
                        <a:cubicBezTo>
                          <a:pt x="12" y="0"/>
                          <a:pt x="10" y="1"/>
                          <a:pt x="7" y="0"/>
                        </a:cubicBezTo>
                        <a:cubicBezTo>
                          <a:pt x="6" y="0"/>
                          <a:pt x="5" y="0"/>
                          <a:pt x="5" y="1"/>
                        </a:cubicBezTo>
                        <a:cubicBezTo>
                          <a:pt x="6" y="3"/>
                          <a:pt x="5" y="2"/>
                          <a:pt x="4" y="3"/>
                        </a:cubicBezTo>
                        <a:cubicBezTo>
                          <a:pt x="5" y="2"/>
                          <a:pt x="5" y="4"/>
                          <a:pt x="5" y="4"/>
                        </a:cubicBezTo>
                        <a:cubicBezTo>
                          <a:pt x="4" y="6"/>
                          <a:pt x="1" y="5"/>
                          <a:pt x="2" y="8"/>
                        </a:cubicBezTo>
                        <a:cubicBezTo>
                          <a:pt x="4" y="10"/>
                          <a:pt x="3" y="11"/>
                          <a:pt x="2" y="13"/>
                        </a:cubicBezTo>
                        <a:cubicBezTo>
                          <a:pt x="2" y="15"/>
                          <a:pt x="4" y="15"/>
                          <a:pt x="5" y="14"/>
                        </a:cubicBezTo>
                        <a:cubicBezTo>
                          <a:pt x="4" y="15"/>
                          <a:pt x="5" y="15"/>
                          <a:pt x="5" y="16"/>
                        </a:cubicBezTo>
                        <a:cubicBezTo>
                          <a:pt x="5" y="15"/>
                          <a:pt x="3" y="18"/>
                          <a:pt x="3" y="18"/>
                        </a:cubicBezTo>
                        <a:cubicBezTo>
                          <a:pt x="2" y="18"/>
                          <a:pt x="0" y="18"/>
                          <a:pt x="0" y="20"/>
                        </a:cubicBezTo>
                        <a:cubicBezTo>
                          <a:pt x="1" y="20"/>
                          <a:pt x="2" y="18"/>
                          <a:pt x="3" y="19"/>
                        </a:cubicBezTo>
                        <a:cubicBezTo>
                          <a:pt x="3" y="20"/>
                          <a:pt x="3" y="21"/>
                          <a:pt x="3" y="21"/>
                        </a:cubicBezTo>
                        <a:cubicBezTo>
                          <a:pt x="2" y="22"/>
                          <a:pt x="2" y="23"/>
                          <a:pt x="2" y="23"/>
                        </a:cubicBezTo>
                        <a:cubicBezTo>
                          <a:pt x="2" y="24"/>
                          <a:pt x="3" y="22"/>
                          <a:pt x="4" y="22"/>
                        </a:cubicBezTo>
                        <a:cubicBezTo>
                          <a:pt x="4" y="21"/>
                          <a:pt x="5" y="23"/>
                          <a:pt x="5" y="23"/>
                        </a:cubicBezTo>
                        <a:cubicBezTo>
                          <a:pt x="6" y="23"/>
                          <a:pt x="5" y="19"/>
                          <a:pt x="4" y="19"/>
                        </a:cubicBezTo>
                        <a:cubicBezTo>
                          <a:pt x="5" y="19"/>
                          <a:pt x="7" y="20"/>
                          <a:pt x="7" y="19"/>
                        </a:cubicBezTo>
                        <a:cubicBezTo>
                          <a:pt x="7" y="19"/>
                          <a:pt x="6" y="20"/>
                          <a:pt x="6" y="20"/>
                        </a:cubicBezTo>
                        <a:cubicBezTo>
                          <a:pt x="6" y="21"/>
                          <a:pt x="7" y="22"/>
                          <a:pt x="7" y="23"/>
                        </a:cubicBezTo>
                        <a:cubicBezTo>
                          <a:pt x="7" y="24"/>
                          <a:pt x="4" y="27"/>
                          <a:pt x="7" y="27"/>
                        </a:cubicBezTo>
                        <a:cubicBezTo>
                          <a:pt x="7" y="27"/>
                          <a:pt x="10" y="27"/>
                          <a:pt x="11" y="27"/>
                        </a:cubicBezTo>
                        <a:cubicBezTo>
                          <a:pt x="12" y="26"/>
                          <a:pt x="15" y="26"/>
                          <a:pt x="15" y="26"/>
                        </a:cubicBezTo>
                        <a:cubicBezTo>
                          <a:pt x="14" y="28"/>
                          <a:pt x="13" y="28"/>
                          <a:pt x="14" y="30"/>
                        </a:cubicBezTo>
                        <a:cubicBezTo>
                          <a:pt x="15" y="33"/>
                          <a:pt x="15" y="31"/>
                          <a:pt x="16" y="32"/>
                        </a:cubicBezTo>
                        <a:cubicBezTo>
                          <a:pt x="16" y="33"/>
                          <a:pt x="15" y="35"/>
                          <a:pt x="16" y="36"/>
                        </a:cubicBezTo>
                        <a:cubicBezTo>
                          <a:pt x="17" y="38"/>
                          <a:pt x="14" y="38"/>
                          <a:pt x="13" y="38"/>
                        </a:cubicBezTo>
                        <a:cubicBezTo>
                          <a:pt x="11" y="39"/>
                          <a:pt x="10" y="37"/>
                          <a:pt x="8" y="39"/>
                        </a:cubicBezTo>
                        <a:cubicBezTo>
                          <a:pt x="7" y="41"/>
                          <a:pt x="12" y="40"/>
                          <a:pt x="11" y="41"/>
                        </a:cubicBezTo>
                        <a:cubicBezTo>
                          <a:pt x="11" y="41"/>
                          <a:pt x="9" y="42"/>
                          <a:pt x="9" y="42"/>
                        </a:cubicBezTo>
                        <a:cubicBezTo>
                          <a:pt x="9" y="43"/>
                          <a:pt x="10" y="43"/>
                          <a:pt x="9" y="44"/>
                        </a:cubicBezTo>
                        <a:cubicBezTo>
                          <a:pt x="8" y="45"/>
                          <a:pt x="7" y="46"/>
                          <a:pt x="5" y="47"/>
                        </a:cubicBezTo>
                        <a:cubicBezTo>
                          <a:pt x="4" y="48"/>
                          <a:pt x="6" y="49"/>
                          <a:pt x="6" y="49"/>
                        </a:cubicBezTo>
                        <a:cubicBezTo>
                          <a:pt x="7" y="49"/>
                          <a:pt x="9" y="48"/>
                          <a:pt x="9" y="48"/>
                        </a:cubicBezTo>
                        <a:cubicBezTo>
                          <a:pt x="9" y="49"/>
                          <a:pt x="12" y="49"/>
                          <a:pt x="13" y="50"/>
                        </a:cubicBezTo>
                        <a:cubicBezTo>
                          <a:pt x="15" y="50"/>
                          <a:pt x="17" y="48"/>
                          <a:pt x="18" y="48"/>
                        </a:cubicBezTo>
                        <a:cubicBezTo>
                          <a:pt x="18" y="48"/>
                          <a:pt x="16" y="53"/>
                          <a:pt x="13" y="52"/>
                        </a:cubicBezTo>
                        <a:cubicBezTo>
                          <a:pt x="12" y="51"/>
                          <a:pt x="11" y="52"/>
                          <a:pt x="10" y="52"/>
                        </a:cubicBezTo>
                        <a:cubicBezTo>
                          <a:pt x="8" y="52"/>
                          <a:pt x="9" y="51"/>
                          <a:pt x="8" y="51"/>
                        </a:cubicBezTo>
                        <a:cubicBezTo>
                          <a:pt x="8" y="51"/>
                          <a:pt x="8" y="54"/>
                          <a:pt x="7" y="55"/>
                        </a:cubicBezTo>
                        <a:cubicBezTo>
                          <a:pt x="7" y="55"/>
                          <a:pt x="6" y="56"/>
                          <a:pt x="5" y="57"/>
                        </a:cubicBezTo>
                        <a:cubicBezTo>
                          <a:pt x="5" y="57"/>
                          <a:pt x="3" y="58"/>
                          <a:pt x="3" y="59"/>
                        </a:cubicBezTo>
                        <a:cubicBezTo>
                          <a:pt x="3" y="59"/>
                          <a:pt x="5" y="59"/>
                          <a:pt x="5" y="59"/>
                        </a:cubicBezTo>
                        <a:cubicBezTo>
                          <a:pt x="5" y="59"/>
                          <a:pt x="4" y="59"/>
                          <a:pt x="5" y="60"/>
                        </a:cubicBezTo>
                        <a:cubicBezTo>
                          <a:pt x="5" y="60"/>
                          <a:pt x="7" y="57"/>
                          <a:pt x="8" y="57"/>
                        </a:cubicBezTo>
                        <a:cubicBezTo>
                          <a:pt x="9" y="57"/>
                          <a:pt x="11" y="58"/>
                          <a:pt x="12" y="57"/>
                        </a:cubicBezTo>
                        <a:cubicBezTo>
                          <a:pt x="14" y="57"/>
                          <a:pt x="13" y="55"/>
                          <a:pt x="15" y="55"/>
                        </a:cubicBezTo>
                        <a:cubicBezTo>
                          <a:pt x="16" y="54"/>
                          <a:pt x="17" y="55"/>
                          <a:pt x="19" y="55"/>
                        </a:cubicBezTo>
                        <a:cubicBezTo>
                          <a:pt x="20" y="56"/>
                          <a:pt x="21" y="54"/>
                          <a:pt x="23" y="55"/>
                        </a:cubicBezTo>
                        <a:cubicBezTo>
                          <a:pt x="24" y="56"/>
                          <a:pt x="26" y="55"/>
                          <a:pt x="27" y="54"/>
                        </a:cubicBezTo>
                        <a:cubicBezTo>
                          <a:pt x="29" y="54"/>
                          <a:pt x="32" y="54"/>
                          <a:pt x="34" y="54"/>
                        </a:cubicBezTo>
                        <a:cubicBezTo>
                          <a:pt x="34" y="54"/>
                          <a:pt x="38" y="51"/>
                          <a:pt x="38" y="51"/>
                        </a:cubicBezTo>
                        <a:cubicBezTo>
                          <a:pt x="37" y="50"/>
                          <a:pt x="33" y="51"/>
                          <a:pt x="33" y="50"/>
                        </a:cubicBezTo>
                        <a:cubicBezTo>
                          <a:pt x="33" y="49"/>
                          <a:pt x="37" y="46"/>
                          <a:pt x="38" y="46"/>
                        </a:cubicBezTo>
                        <a:cubicBezTo>
                          <a:pt x="39" y="44"/>
                          <a:pt x="40" y="40"/>
                          <a:pt x="36" y="40"/>
                        </a:cubicBezTo>
                        <a:cubicBezTo>
                          <a:pt x="35" y="40"/>
                          <a:pt x="33" y="41"/>
                          <a:pt x="32" y="41"/>
                        </a:cubicBezTo>
                        <a:cubicBezTo>
                          <a:pt x="30" y="40"/>
                          <a:pt x="32" y="40"/>
                          <a:pt x="32" y="39"/>
                        </a:cubicBezTo>
                        <a:cubicBezTo>
                          <a:pt x="32" y="38"/>
                          <a:pt x="32" y="37"/>
                          <a:pt x="31" y="36"/>
                        </a:cubicBezTo>
                        <a:cubicBezTo>
                          <a:pt x="31" y="36"/>
                          <a:pt x="27" y="35"/>
                          <a:pt x="28" y="34"/>
                        </a:cubicBezTo>
                        <a:cubicBezTo>
                          <a:pt x="28" y="34"/>
                          <a:pt x="30" y="35"/>
                          <a:pt x="30" y="34"/>
                        </a:cubicBezTo>
                        <a:cubicBezTo>
                          <a:pt x="31" y="33"/>
                          <a:pt x="30" y="32"/>
                          <a:pt x="29" y="31"/>
                        </a:cubicBezTo>
                        <a:cubicBezTo>
                          <a:pt x="26" y="29"/>
                          <a:pt x="25" y="29"/>
                          <a:pt x="23" y="25"/>
                        </a:cubicBezTo>
                        <a:cubicBezTo>
                          <a:pt x="22" y="23"/>
                          <a:pt x="21" y="21"/>
                          <a:pt x="18" y="19"/>
                        </a:cubicBezTo>
                        <a:cubicBezTo>
                          <a:pt x="17" y="18"/>
                          <a:pt x="13" y="20"/>
                          <a:pt x="12" y="18"/>
                        </a:cubicBezTo>
                        <a:cubicBezTo>
                          <a:pt x="12" y="18"/>
                          <a:pt x="18" y="17"/>
                          <a:pt x="17" y="16"/>
                        </a:cubicBezTo>
                        <a:cubicBezTo>
                          <a:pt x="17" y="16"/>
                          <a:pt x="15" y="17"/>
                          <a:pt x="14" y="16"/>
                        </a:cubicBezTo>
                        <a:cubicBezTo>
                          <a:pt x="14" y="16"/>
                          <a:pt x="18" y="15"/>
                          <a:pt x="18" y="15"/>
                        </a:cubicBezTo>
                        <a:cubicBezTo>
                          <a:pt x="19" y="14"/>
                          <a:pt x="22" y="9"/>
                          <a:pt x="21" y="8"/>
                        </a:cubicBezTo>
                        <a:cubicBezTo>
                          <a:pt x="20" y="6"/>
                          <a:pt x="17" y="6"/>
                          <a:pt x="15" y="6"/>
                        </a:cubicBezTo>
                        <a:cubicBezTo>
                          <a:pt x="14" y="7"/>
                          <a:pt x="9" y="7"/>
                          <a:pt x="9" y="7"/>
                        </a:cubicBezTo>
                        <a:cubicBezTo>
                          <a:pt x="9" y="7"/>
                          <a:pt x="11" y="6"/>
                          <a:pt x="11" y="6"/>
                        </a:cubicBezTo>
                        <a:cubicBezTo>
                          <a:pt x="11" y="6"/>
                          <a:pt x="9" y="5"/>
                          <a:pt x="9" y="6"/>
                        </a:cubicBezTo>
                        <a:cubicBezTo>
                          <a:pt x="9" y="5"/>
                          <a:pt x="18" y="1"/>
                          <a:pt x="15" y="0"/>
                        </a:cubicBezTo>
                        <a:cubicBezTo>
                          <a:pt x="14" y="0"/>
                          <a:pt x="17" y="1"/>
                          <a:pt x="15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8" name="Freeform 493">
                    <a:extLst>
                      <a:ext uri="{FF2B5EF4-FFF2-40B4-BE49-F238E27FC236}">
                        <a16:creationId xmlns:a16="http://schemas.microsoft.com/office/drawing/2014/main" id="{9F461FA9-B37D-7941-BDFF-CBDE19FDF0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05811" y="7681268"/>
                    <a:ext cx="45606" cy="90845"/>
                  </a:xfrm>
                  <a:custGeom>
                    <a:avLst/>
                    <a:gdLst>
                      <a:gd name="T0" fmla="*/ 5 w 6"/>
                      <a:gd name="T1" fmla="*/ 1 h 11"/>
                      <a:gd name="T2" fmla="*/ 5 w 6"/>
                      <a:gd name="T3" fmla="*/ 7 h 11"/>
                      <a:gd name="T4" fmla="*/ 3 w 6"/>
                      <a:gd name="T5" fmla="*/ 10 h 11"/>
                      <a:gd name="T6" fmla="*/ 1 w 6"/>
                      <a:gd name="T7" fmla="*/ 4 h 11"/>
                      <a:gd name="T8" fmla="*/ 5 w 6"/>
                      <a:gd name="T9" fmla="*/ 1 h 11"/>
                      <a:gd name="T10" fmla="*/ 5 w 6"/>
                      <a:gd name="T11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11">
                        <a:moveTo>
                          <a:pt x="5" y="1"/>
                        </a:moveTo>
                        <a:cubicBezTo>
                          <a:pt x="5" y="3"/>
                          <a:pt x="6" y="5"/>
                          <a:pt x="5" y="7"/>
                        </a:cubicBezTo>
                        <a:cubicBezTo>
                          <a:pt x="4" y="8"/>
                          <a:pt x="5" y="11"/>
                          <a:pt x="3" y="10"/>
                        </a:cubicBezTo>
                        <a:cubicBezTo>
                          <a:pt x="1" y="8"/>
                          <a:pt x="0" y="6"/>
                          <a:pt x="1" y="4"/>
                        </a:cubicBezTo>
                        <a:cubicBezTo>
                          <a:pt x="1" y="3"/>
                          <a:pt x="5" y="0"/>
                          <a:pt x="5" y="1"/>
                        </a:cubicBezTo>
                        <a:cubicBezTo>
                          <a:pt x="5" y="2"/>
                          <a:pt x="5" y="0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9" name="Freeform 494">
                    <a:extLst>
                      <a:ext uri="{FF2B5EF4-FFF2-40B4-BE49-F238E27FC236}">
                        <a16:creationId xmlns:a16="http://schemas.microsoft.com/office/drawing/2014/main" id="{8C12B5E3-3542-F246-B012-4FD67D4294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89714" y="7763599"/>
                    <a:ext cx="69752" cy="124913"/>
                  </a:xfrm>
                  <a:custGeom>
                    <a:avLst/>
                    <a:gdLst>
                      <a:gd name="T0" fmla="*/ 7 w 9"/>
                      <a:gd name="T1" fmla="*/ 3 h 15"/>
                      <a:gd name="T2" fmla="*/ 5 w 9"/>
                      <a:gd name="T3" fmla="*/ 2 h 15"/>
                      <a:gd name="T4" fmla="*/ 0 w 9"/>
                      <a:gd name="T5" fmla="*/ 2 h 15"/>
                      <a:gd name="T6" fmla="*/ 1 w 9"/>
                      <a:gd name="T7" fmla="*/ 8 h 15"/>
                      <a:gd name="T8" fmla="*/ 2 w 9"/>
                      <a:gd name="T9" fmla="*/ 13 h 15"/>
                      <a:gd name="T10" fmla="*/ 4 w 9"/>
                      <a:gd name="T11" fmla="*/ 14 h 15"/>
                      <a:gd name="T12" fmla="*/ 8 w 9"/>
                      <a:gd name="T13" fmla="*/ 10 h 15"/>
                      <a:gd name="T14" fmla="*/ 7 w 9"/>
                      <a:gd name="T15" fmla="*/ 3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15">
                        <a:moveTo>
                          <a:pt x="7" y="3"/>
                        </a:moveTo>
                        <a:cubicBezTo>
                          <a:pt x="6" y="3"/>
                          <a:pt x="7" y="0"/>
                          <a:pt x="5" y="2"/>
                        </a:cubicBezTo>
                        <a:cubicBezTo>
                          <a:pt x="2" y="4"/>
                          <a:pt x="3" y="4"/>
                          <a:pt x="0" y="2"/>
                        </a:cubicBezTo>
                        <a:cubicBezTo>
                          <a:pt x="0" y="2"/>
                          <a:pt x="1" y="8"/>
                          <a:pt x="1" y="8"/>
                        </a:cubicBezTo>
                        <a:cubicBezTo>
                          <a:pt x="2" y="10"/>
                          <a:pt x="2" y="11"/>
                          <a:pt x="2" y="13"/>
                        </a:cubicBezTo>
                        <a:cubicBezTo>
                          <a:pt x="2" y="14"/>
                          <a:pt x="2" y="15"/>
                          <a:pt x="4" y="14"/>
                        </a:cubicBezTo>
                        <a:cubicBezTo>
                          <a:pt x="6" y="13"/>
                          <a:pt x="8" y="13"/>
                          <a:pt x="8" y="10"/>
                        </a:cubicBezTo>
                        <a:cubicBezTo>
                          <a:pt x="8" y="9"/>
                          <a:pt x="9" y="3"/>
                          <a:pt x="7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0" name="Freeform 495">
                    <a:extLst>
                      <a:ext uri="{FF2B5EF4-FFF2-40B4-BE49-F238E27FC236}">
                        <a16:creationId xmlns:a16="http://schemas.microsoft.com/office/drawing/2014/main" id="{7BD72411-62E7-2A4F-B5D8-08B21E9A31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53365" y="7914061"/>
                    <a:ext cx="126088" cy="82329"/>
                  </a:xfrm>
                  <a:custGeom>
                    <a:avLst/>
                    <a:gdLst>
                      <a:gd name="T0" fmla="*/ 5 w 16"/>
                      <a:gd name="T1" fmla="*/ 1 h 10"/>
                      <a:gd name="T2" fmla="*/ 0 w 16"/>
                      <a:gd name="T3" fmla="*/ 2 h 10"/>
                      <a:gd name="T4" fmla="*/ 3 w 16"/>
                      <a:gd name="T5" fmla="*/ 5 h 10"/>
                      <a:gd name="T6" fmla="*/ 8 w 16"/>
                      <a:gd name="T7" fmla="*/ 7 h 10"/>
                      <a:gd name="T8" fmla="*/ 14 w 16"/>
                      <a:gd name="T9" fmla="*/ 8 h 10"/>
                      <a:gd name="T10" fmla="*/ 13 w 16"/>
                      <a:gd name="T11" fmla="*/ 4 h 10"/>
                      <a:gd name="T12" fmla="*/ 15 w 16"/>
                      <a:gd name="T13" fmla="*/ 1 h 10"/>
                      <a:gd name="T14" fmla="*/ 11 w 16"/>
                      <a:gd name="T15" fmla="*/ 1 h 10"/>
                      <a:gd name="T16" fmla="*/ 5 w 16"/>
                      <a:gd name="T1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10">
                        <a:moveTo>
                          <a:pt x="5" y="1"/>
                        </a:moveTo>
                        <a:cubicBezTo>
                          <a:pt x="4" y="1"/>
                          <a:pt x="1" y="1"/>
                          <a:pt x="0" y="2"/>
                        </a:cubicBezTo>
                        <a:cubicBezTo>
                          <a:pt x="0" y="3"/>
                          <a:pt x="2" y="4"/>
                          <a:pt x="3" y="5"/>
                        </a:cubicBezTo>
                        <a:cubicBezTo>
                          <a:pt x="5" y="5"/>
                          <a:pt x="7" y="6"/>
                          <a:pt x="8" y="7"/>
                        </a:cubicBezTo>
                        <a:cubicBezTo>
                          <a:pt x="10" y="8"/>
                          <a:pt x="12" y="10"/>
                          <a:pt x="14" y="8"/>
                        </a:cubicBezTo>
                        <a:cubicBezTo>
                          <a:pt x="16" y="7"/>
                          <a:pt x="12" y="6"/>
                          <a:pt x="13" y="4"/>
                        </a:cubicBezTo>
                        <a:cubicBezTo>
                          <a:pt x="13" y="4"/>
                          <a:pt x="16" y="2"/>
                          <a:pt x="15" y="1"/>
                        </a:cubicBezTo>
                        <a:cubicBezTo>
                          <a:pt x="15" y="0"/>
                          <a:pt x="11" y="1"/>
                          <a:pt x="11" y="1"/>
                        </a:cubicBezTo>
                        <a:cubicBezTo>
                          <a:pt x="9" y="2"/>
                          <a:pt x="7" y="1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1" name="Freeform 498">
                    <a:extLst>
                      <a:ext uri="{FF2B5EF4-FFF2-40B4-BE49-F238E27FC236}">
                        <a16:creationId xmlns:a16="http://schemas.microsoft.com/office/drawing/2014/main" id="{D543E983-3946-E248-9F6E-81CBCA5B19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07488" y="6812552"/>
                    <a:ext cx="56338" cy="59618"/>
                  </a:xfrm>
                  <a:custGeom>
                    <a:avLst/>
                    <a:gdLst>
                      <a:gd name="T0" fmla="*/ 1 w 7"/>
                      <a:gd name="T1" fmla="*/ 4 h 7"/>
                      <a:gd name="T2" fmla="*/ 1 w 7"/>
                      <a:gd name="T3" fmla="*/ 1 h 7"/>
                      <a:gd name="T4" fmla="*/ 7 w 7"/>
                      <a:gd name="T5" fmla="*/ 1 h 7"/>
                      <a:gd name="T6" fmla="*/ 1 w 7"/>
                      <a:gd name="T7" fmla="*/ 4 h 7"/>
                      <a:gd name="T8" fmla="*/ 1 w 7"/>
                      <a:gd name="T9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7">
                        <a:moveTo>
                          <a:pt x="1" y="4"/>
                        </a:moveTo>
                        <a:cubicBezTo>
                          <a:pt x="1" y="3"/>
                          <a:pt x="0" y="1"/>
                          <a:pt x="1" y="1"/>
                        </a:cubicBezTo>
                        <a:cubicBezTo>
                          <a:pt x="2" y="1"/>
                          <a:pt x="7" y="0"/>
                          <a:pt x="7" y="1"/>
                        </a:cubicBezTo>
                        <a:cubicBezTo>
                          <a:pt x="7" y="2"/>
                          <a:pt x="2" y="6"/>
                          <a:pt x="1" y="4"/>
                        </a:cubicBezTo>
                        <a:cubicBezTo>
                          <a:pt x="1" y="1"/>
                          <a:pt x="2" y="7"/>
                          <a:pt x="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2" name="Freeform 499">
                    <a:extLst>
                      <a:ext uri="{FF2B5EF4-FFF2-40B4-BE49-F238E27FC236}">
                        <a16:creationId xmlns:a16="http://schemas.microsoft.com/office/drawing/2014/main" id="{356BA58C-28E5-E04C-866A-7BEBCC3A19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15536" y="6789841"/>
                    <a:ext cx="40241" cy="22711"/>
                  </a:xfrm>
                  <a:custGeom>
                    <a:avLst/>
                    <a:gdLst>
                      <a:gd name="T0" fmla="*/ 3 w 5"/>
                      <a:gd name="T1" fmla="*/ 2 h 3"/>
                      <a:gd name="T2" fmla="*/ 0 w 5"/>
                      <a:gd name="T3" fmla="*/ 1 h 3"/>
                      <a:gd name="T4" fmla="*/ 4 w 5"/>
                      <a:gd name="T5" fmla="*/ 1 h 3"/>
                      <a:gd name="T6" fmla="*/ 3 w 5"/>
                      <a:gd name="T7" fmla="*/ 2 h 3"/>
                      <a:gd name="T8" fmla="*/ 3 w 5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3">
                        <a:moveTo>
                          <a:pt x="3" y="2"/>
                        </a:moveTo>
                        <a:cubicBezTo>
                          <a:pt x="2" y="2"/>
                          <a:pt x="0" y="1"/>
                          <a:pt x="0" y="1"/>
                        </a:cubicBezTo>
                        <a:cubicBezTo>
                          <a:pt x="0" y="1"/>
                          <a:pt x="4" y="0"/>
                          <a:pt x="4" y="1"/>
                        </a:cubicBezTo>
                        <a:cubicBezTo>
                          <a:pt x="5" y="2"/>
                          <a:pt x="4" y="3"/>
                          <a:pt x="3" y="2"/>
                        </a:cubicBezTo>
                        <a:cubicBezTo>
                          <a:pt x="1" y="2"/>
                          <a:pt x="5" y="3"/>
                          <a:pt x="3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3" name="Freeform 500">
                    <a:extLst>
                      <a:ext uri="{FF2B5EF4-FFF2-40B4-BE49-F238E27FC236}">
                        <a16:creationId xmlns:a16="http://schemas.microsoft.com/office/drawing/2014/main" id="{A75F0F7D-7920-1248-B82A-4741AE5E57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51887" y="6846618"/>
                    <a:ext cx="45606" cy="82329"/>
                  </a:xfrm>
                  <a:custGeom>
                    <a:avLst/>
                    <a:gdLst>
                      <a:gd name="T0" fmla="*/ 6 w 6"/>
                      <a:gd name="T1" fmla="*/ 2 h 10"/>
                      <a:gd name="T2" fmla="*/ 3 w 6"/>
                      <a:gd name="T3" fmla="*/ 9 h 10"/>
                      <a:gd name="T4" fmla="*/ 6 w 6"/>
                      <a:gd name="T5" fmla="*/ 2 h 10"/>
                      <a:gd name="T6" fmla="*/ 6 w 6"/>
                      <a:gd name="T7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10">
                        <a:moveTo>
                          <a:pt x="6" y="2"/>
                        </a:moveTo>
                        <a:cubicBezTo>
                          <a:pt x="6" y="0"/>
                          <a:pt x="0" y="10"/>
                          <a:pt x="3" y="9"/>
                        </a:cubicBezTo>
                        <a:cubicBezTo>
                          <a:pt x="4" y="9"/>
                          <a:pt x="6" y="3"/>
                          <a:pt x="6" y="2"/>
                        </a:cubicBezTo>
                        <a:cubicBezTo>
                          <a:pt x="6" y="1"/>
                          <a:pt x="6" y="3"/>
                          <a:pt x="6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4" name="Freeform 501">
                    <a:extLst>
                      <a:ext uri="{FF2B5EF4-FFF2-40B4-BE49-F238E27FC236}">
                        <a16:creationId xmlns:a16="http://schemas.microsoft.com/office/drawing/2014/main" id="{7F4156B8-A78B-1147-AB1D-7098EA3739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21642" y="6704671"/>
                    <a:ext cx="32193" cy="34068"/>
                  </a:xfrm>
                  <a:custGeom>
                    <a:avLst/>
                    <a:gdLst>
                      <a:gd name="T0" fmla="*/ 3 w 4"/>
                      <a:gd name="T1" fmla="*/ 3 h 4"/>
                      <a:gd name="T2" fmla="*/ 1 w 4"/>
                      <a:gd name="T3" fmla="*/ 1 h 4"/>
                      <a:gd name="T4" fmla="*/ 3 w 4"/>
                      <a:gd name="T5" fmla="*/ 0 h 4"/>
                      <a:gd name="T6" fmla="*/ 3 w 4"/>
                      <a:gd name="T7" fmla="*/ 3 h 4"/>
                      <a:gd name="T8" fmla="*/ 3 w 4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3" y="3"/>
                        </a:moveTo>
                        <a:cubicBezTo>
                          <a:pt x="2" y="3"/>
                          <a:pt x="0" y="2"/>
                          <a:pt x="1" y="1"/>
                        </a:cubicBezTo>
                        <a:cubicBezTo>
                          <a:pt x="2" y="1"/>
                          <a:pt x="3" y="0"/>
                          <a:pt x="3" y="0"/>
                        </a:cubicBezTo>
                        <a:cubicBezTo>
                          <a:pt x="4" y="0"/>
                          <a:pt x="4" y="2"/>
                          <a:pt x="3" y="3"/>
                        </a:cubicBezTo>
                        <a:cubicBezTo>
                          <a:pt x="2" y="4"/>
                          <a:pt x="4" y="2"/>
                          <a:pt x="3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5" name="Freeform 502">
                    <a:extLst>
                      <a:ext uri="{FF2B5EF4-FFF2-40B4-BE49-F238E27FC236}">
                        <a16:creationId xmlns:a16="http://schemas.microsoft.com/office/drawing/2014/main" id="{91981011-6FCF-8A4D-8543-D0EEB0A21C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07757" y="6963014"/>
                    <a:ext cx="45606" cy="76652"/>
                  </a:xfrm>
                  <a:custGeom>
                    <a:avLst/>
                    <a:gdLst>
                      <a:gd name="T0" fmla="*/ 6 w 6"/>
                      <a:gd name="T1" fmla="*/ 2 h 9"/>
                      <a:gd name="T2" fmla="*/ 6 w 6"/>
                      <a:gd name="T3" fmla="*/ 4 h 9"/>
                      <a:gd name="T4" fmla="*/ 5 w 6"/>
                      <a:gd name="T5" fmla="*/ 9 h 9"/>
                      <a:gd name="T6" fmla="*/ 0 w 6"/>
                      <a:gd name="T7" fmla="*/ 3 h 9"/>
                      <a:gd name="T8" fmla="*/ 3 w 6"/>
                      <a:gd name="T9" fmla="*/ 3 h 9"/>
                      <a:gd name="T10" fmla="*/ 6 w 6"/>
                      <a:gd name="T11" fmla="*/ 2 h 9"/>
                      <a:gd name="T12" fmla="*/ 6 w 6"/>
                      <a:gd name="T1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9">
                        <a:moveTo>
                          <a:pt x="6" y="2"/>
                        </a:moveTo>
                        <a:cubicBezTo>
                          <a:pt x="6" y="1"/>
                          <a:pt x="6" y="4"/>
                          <a:pt x="6" y="4"/>
                        </a:cubicBezTo>
                        <a:cubicBezTo>
                          <a:pt x="6" y="6"/>
                          <a:pt x="6" y="8"/>
                          <a:pt x="5" y="9"/>
                        </a:cubicBezTo>
                        <a:cubicBezTo>
                          <a:pt x="5" y="9"/>
                          <a:pt x="0" y="5"/>
                          <a:pt x="0" y="3"/>
                        </a:cubicBezTo>
                        <a:cubicBezTo>
                          <a:pt x="0" y="3"/>
                          <a:pt x="2" y="2"/>
                          <a:pt x="3" y="3"/>
                        </a:cubicBezTo>
                        <a:cubicBezTo>
                          <a:pt x="4" y="4"/>
                          <a:pt x="5" y="4"/>
                          <a:pt x="6" y="2"/>
                        </a:cubicBezTo>
                        <a:cubicBezTo>
                          <a:pt x="6" y="0"/>
                          <a:pt x="6" y="3"/>
                          <a:pt x="6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6" name="Freeform 503">
                    <a:extLst>
                      <a:ext uri="{FF2B5EF4-FFF2-40B4-BE49-F238E27FC236}">
                        <a16:creationId xmlns:a16="http://schemas.microsoft.com/office/drawing/2014/main" id="{36929D4C-02C1-5B40-82F1-B254F38316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51421" y="6980048"/>
                    <a:ext cx="64385" cy="68133"/>
                  </a:xfrm>
                  <a:custGeom>
                    <a:avLst/>
                    <a:gdLst>
                      <a:gd name="T0" fmla="*/ 6 w 8"/>
                      <a:gd name="T1" fmla="*/ 7 h 8"/>
                      <a:gd name="T2" fmla="*/ 1 w 8"/>
                      <a:gd name="T3" fmla="*/ 4 h 8"/>
                      <a:gd name="T4" fmla="*/ 6 w 8"/>
                      <a:gd name="T5" fmla="*/ 7 h 8"/>
                      <a:gd name="T6" fmla="*/ 6 w 8"/>
                      <a:gd name="T7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8">
                        <a:moveTo>
                          <a:pt x="6" y="7"/>
                        </a:moveTo>
                        <a:cubicBezTo>
                          <a:pt x="5" y="8"/>
                          <a:pt x="0" y="5"/>
                          <a:pt x="1" y="4"/>
                        </a:cubicBezTo>
                        <a:cubicBezTo>
                          <a:pt x="3" y="0"/>
                          <a:pt x="8" y="5"/>
                          <a:pt x="6" y="7"/>
                        </a:cubicBezTo>
                        <a:cubicBezTo>
                          <a:pt x="5" y="8"/>
                          <a:pt x="7" y="6"/>
                          <a:pt x="6" y="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7" name="Freeform 504">
                    <a:extLst>
                      <a:ext uri="{FF2B5EF4-FFF2-40B4-BE49-F238E27FC236}">
                        <a16:creationId xmlns:a16="http://schemas.microsoft.com/office/drawing/2014/main" id="{61B7DF91-9150-8148-BC12-56F5488C59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69729" y="7840248"/>
                    <a:ext cx="37559" cy="31230"/>
                  </a:xfrm>
                  <a:custGeom>
                    <a:avLst/>
                    <a:gdLst>
                      <a:gd name="T0" fmla="*/ 4 w 5"/>
                      <a:gd name="T1" fmla="*/ 2 h 4"/>
                      <a:gd name="T2" fmla="*/ 3 w 5"/>
                      <a:gd name="T3" fmla="*/ 3 h 4"/>
                      <a:gd name="T4" fmla="*/ 0 w 5"/>
                      <a:gd name="T5" fmla="*/ 2 h 4"/>
                      <a:gd name="T6" fmla="*/ 4 w 5"/>
                      <a:gd name="T7" fmla="*/ 0 h 4"/>
                      <a:gd name="T8" fmla="*/ 4 w 5"/>
                      <a:gd name="T9" fmla="*/ 2 h 4"/>
                      <a:gd name="T10" fmla="*/ 4 w 5"/>
                      <a:gd name="T11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" h="4">
                        <a:moveTo>
                          <a:pt x="4" y="2"/>
                        </a:moveTo>
                        <a:cubicBezTo>
                          <a:pt x="5" y="1"/>
                          <a:pt x="4" y="4"/>
                          <a:pt x="3" y="3"/>
                        </a:cubicBezTo>
                        <a:cubicBezTo>
                          <a:pt x="3" y="3"/>
                          <a:pt x="0" y="2"/>
                          <a:pt x="0" y="2"/>
                        </a:cubicBezTo>
                        <a:cubicBezTo>
                          <a:pt x="0" y="2"/>
                          <a:pt x="3" y="0"/>
                          <a:pt x="4" y="0"/>
                        </a:cubicBezTo>
                        <a:cubicBezTo>
                          <a:pt x="4" y="0"/>
                          <a:pt x="3" y="2"/>
                          <a:pt x="4" y="2"/>
                        </a:cubicBezTo>
                        <a:cubicBezTo>
                          <a:pt x="5" y="1"/>
                          <a:pt x="3" y="2"/>
                          <a:pt x="4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8" name="Freeform 505">
                    <a:extLst>
                      <a:ext uri="{FF2B5EF4-FFF2-40B4-BE49-F238E27FC236}">
                        <a16:creationId xmlns:a16="http://schemas.microsoft.com/office/drawing/2014/main" id="{A941F24F-9903-5648-A400-82C3A51CA8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83409" y="6821068"/>
                    <a:ext cx="48288" cy="51099"/>
                  </a:xfrm>
                  <a:custGeom>
                    <a:avLst/>
                    <a:gdLst>
                      <a:gd name="T0" fmla="*/ 5 w 6"/>
                      <a:gd name="T1" fmla="*/ 1 h 6"/>
                      <a:gd name="T2" fmla="*/ 4 w 6"/>
                      <a:gd name="T3" fmla="*/ 5 h 6"/>
                      <a:gd name="T4" fmla="*/ 1 w 6"/>
                      <a:gd name="T5" fmla="*/ 5 h 6"/>
                      <a:gd name="T6" fmla="*/ 5 w 6"/>
                      <a:gd name="T7" fmla="*/ 1 h 6"/>
                      <a:gd name="T8" fmla="*/ 5 w 6"/>
                      <a:gd name="T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5" y="1"/>
                        </a:moveTo>
                        <a:cubicBezTo>
                          <a:pt x="6" y="2"/>
                          <a:pt x="4" y="3"/>
                          <a:pt x="4" y="5"/>
                        </a:cubicBezTo>
                        <a:cubicBezTo>
                          <a:pt x="3" y="6"/>
                          <a:pt x="2" y="6"/>
                          <a:pt x="1" y="5"/>
                        </a:cubicBezTo>
                        <a:cubicBezTo>
                          <a:pt x="0" y="4"/>
                          <a:pt x="5" y="0"/>
                          <a:pt x="5" y="1"/>
                        </a:cubicBezTo>
                        <a:cubicBezTo>
                          <a:pt x="6" y="2"/>
                          <a:pt x="5" y="0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9" name="Freeform 506">
                    <a:extLst>
                      <a:ext uri="{FF2B5EF4-FFF2-40B4-BE49-F238E27FC236}">
                        <a16:creationId xmlns:a16="http://schemas.microsoft.com/office/drawing/2014/main" id="{5EDBBD20-6CAF-684F-BE57-CF4A1E092A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07559" y="6880685"/>
                    <a:ext cx="24144" cy="25550"/>
                  </a:xfrm>
                  <a:custGeom>
                    <a:avLst/>
                    <a:gdLst>
                      <a:gd name="T0" fmla="*/ 3 w 3"/>
                      <a:gd name="T1" fmla="*/ 1 h 3"/>
                      <a:gd name="T2" fmla="*/ 0 w 3"/>
                      <a:gd name="T3" fmla="*/ 2 h 3"/>
                      <a:gd name="T4" fmla="*/ 2 w 3"/>
                      <a:gd name="T5" fmla="*/ 3 h 3"/>
                      <a:gd name="T6" fmla="*/ 3 w 3"/>
                      <a:gd name="T7" fmla="*/ 1 h 3"/>
                      <a:gd name="T8" fmla="*/ 3 w 3"/>
                      <a:gd name="T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3" y="1"/>
                        </a:moveTo>
                        <a:cubicBezTo>
                          <a:pt x="2" y="1"/>
                          <a:pt x="0" y="1"/>
                          <a:pt x="0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ubicBezTo>
                          <a:pt x="3" y="3"/>
                          <a:pt x="3" y="0"/>
                          <a:pt x="3" y="1"/>
                        </a:cubicBezTo>
                        <a:cubicBezTo>
                          <a:pt x="2" y="1"/>
                          <a:pt x="3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0" name="Freeform 507">
                    <a:extLst>
                      <a:ext uri="{FF2B5EF4-FFF2-40B4-BE49-F238E27FC236}">
                        <a16:creationId xmlns:a16="http://schemas.microsoft.com/office/drawing/2014/main" id="{C8035FAB-31DD-844E-8E27-C09475EE83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06238"/>
                    <a:ext cx="13414" cy="8516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1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0" y="1"/>
                          <a:pt x="1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1" name="Freeform 508">
                    <a:extLst>
                      <a:ext uri="{FF2B5EF4-FFF2-40B4-BE49-F238E27FC236}">
                        <a16:creationId xmlns:a16="http://schemas.microsoft.com/office/drawing/2014/main" id="{1EB6F2F6-6867-7C48-B638-788D1667EA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28949"/>
                    <a:ext cx="8048" cy="17034"/>
                  </a:xfrm>
                  <a:custGeom>
                    <a:avLst/>
                    <a:gdLst>
                      <a:gd name="T0" fmla="*/ 1 w 1"/>
                      <a:gd name="T1" fmla="*/ 0 h 2"/>
                      <a:gd name="T2" fmla="*/ 0 w 1"/>
                      <a:gd name="T3" fmla="*/ 2 h 2"/>
                      <a:gd name="T4" fmla="*/ 1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0"/>
                        </a:moveTo>
                        <a:cubicBezTo>
                          <a:pt x="1" y="1"/>
                          <a:pt x="0" y="2"/>
                          <a:pt x="0" y="2"/>
                        </a:cubicBezTo>
                        <a:cubicBezTo>
                          <a:pt x="1" y="2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2" name="Freeform 509">
                    <a:extLst>
                      <a:ext uri="{FF2B5EF4-FFF2-40B4-BE49-F238E27FC236}">
                        <a16:creationId xmlns:a16="http://schemas.microsoft.com/office/drawing/2014/main" id="{64C33D65-63D1-1645-9755-6A7656EE84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45981"/>
                    <a:ext cx="13414" cy="8516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1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0" y="1"/>
                          <a:pt x="1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3" name="Freeform 510">
                    <a:extLst>
                      <a:ext uri="{FF2B5EF4-FFF2-40B4-BE49-F238E27FC236}">
                        <a16:creationId xmlns:a16="http://schemas.microsoft.com/office/drawing/2014/main" id="{4CACC8E4-E4EE-0449-8CB8-089161EFA9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93406" y="7070893"/>
                    <a:ext cx="8048" cy="17034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0 w 1"/>
                      <a:gd name="T3" fmla="*/ 2 h 2"/>
                      <a:gd name="T4" fmla="*/ 0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4" name="Freeform 511">
                    <a:extLst>
                      <a:ext uri="{FF2B5EF4-FFF2-40B4-BE49-F238E27FC236}">
                        <a16:creationId xmlns:a16="http://schemas.microsoft.com/office/drawing/2014/main" id="{EDAB5B7C-913D-1F40-BDC9-DE5A36F835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011448" y="6696156"/>
                    <a:ext cx="16097" cy="34068"/>
                  </a:xfrm>
                  <a:custGeom>
                    <a:avLst/>
                    <a:gdLst>
                      <a:gd name="T0" fmla="*/ 1 w 2"/>
                      <a:gd name="T1" fmla="*/ 4 h 4"/>
                      <a:gd name="T2" fmla="*/ 2 w 2"/>
                      <a:gd name="T3" fmla="*/ 1 h 4"/>
                      <a:gd name="T4" fmla="*/ 1 w 2"/>
                      <a:gd name="T5" fmla="*/ 4 h 4"/>
                      <a:gd name="T6" fmla="*/ 1 w 2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4">
                        <a:moveTo>
                          <a:pt x="1" y="4"/>
                        </a:moveTo>
                        <a:cubicBezTo>
                          <a:pt x="0" y="3"/>
                          <a:pt x="0" y="1"/>
                          <a:pt x="2" y="1"/>
                        </a:cubicBezTo>
                        <a:cubicBezTo>
                          <a:pt x="2" y="0"/>
                          <a:pt x="2" y="4"/>
                          <a:pt x="1" y="4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5" name="Rectangle 613">
                    <a:extLst>
                      <a:ext uri="{FF2B5EF4-FFF2-40B4-BE49-F238E27FC236}">
                        <a16:creationId xmlns:a16="http://schemas.microsoft.com/office/drawing/2014/main" id="{2AE8D75C-D859-6E4E-930A-8E26C06F0D9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703599" y="6170950"/>
                    <a:ext cx="2684" cy="2841"/>
                  </a:xfrm>
                  <a:prstGeom prst="rect">
                    <a:avLst/>
                  </a:pr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6" name="Freeform 645">
                    <a:extLst>
                      <a:ext uri="{FF2B5EF4-FFF2-40B4-BE49-F238E27FC236}">
                        <a16:creationId xmlns:a16="http://schemas.microsoft.com/office/drawing/2014/main" id="{9C6398DA-D5D5-3743-9B55-14F081B82B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53364" y="7255426"/>
                    <a:ext cx="244133" cy="141949"/>
                  </a:xfrm>
                  <a:custGeom>
                    <a:avLst/>
                    <a:gdLst>
                      <a:gd name="T0" fmla="*/ 10 w 31"/>
                      <a:gd name="T1" fmla="*/ 17 h 17"/>
                      <a:gd name="T2" fmla="*/ 13 w 31"/>
                      <a:gd name="T3" fmla="*/ 14 h 17"/>
                      <a:gd name="T4" fmla="*/ 18 w 31"/>
                      <a:gd name="T5" fmla="*/ 16 h 17"/>
                      <a:gd name="T6" fmla="*/ 21 w 31"/>
                      <a:gd name="T7" fmla="*/ 16 h 17"/>
                      <a:gd name="T8" fmla="*/ 23 w 31"/>
                      <a:gd name="T9" fmla="*/ 15 h 17"/>
                      <a:gd name="T10" fmla="*/ 29 w 31"/>
                      <a:gd name="T11" fmla="*/ 11 h 17"/>
                      <a:gd name="T12" fmla="*/ 27 w 31"/>
                      <a:gd name="T13" fmla="*/ 7 h 17"/>
                      <a:gd name="T14" fmla="*/ 21 w 31"/>
                      <a:gd name="T15" fmla="*/ 5 h 17"/>
                      <a:gd name="T16" fmla="*/ 17 w 31"/>
                      <a:gd name="T17" fmla="*/ 3 h 17"/>
                      <a:gd name="T18" fmla="*/ 13 w 31"/>
                      <a:gd name="T19" fmla="*/ 0 h 17"/>
                      <a:gd name="T20" fmla="*/ 11 w 31"/>
                      <a:gd name="T21" fmla="*/ 2 h 17"/>
                      <a:gd name="T22" fmla="*/ 8 w 31"/>
                      <a:gd name="T23" fmla="*/ 2 h 17"/>
                      <a:gd name="T24" fmla="*/ 0 w 31"/>
                      <a:gd name="T25" fmla="*/ 6 h 17"/>
                      <a:gd name="T26" fmla="*/ 2 w 31"/>
                      <a:gd name="T27" fmla="*/ 10 h 17"/>
                      <a:gd name="T28" fmla="*/ 4 w 31"/>
                      <a:gd name="T29" fmla="*/ 13 h 17"/>
                      <a:gd name="T30" fmla="*/ 10 w 31"/>
                      <a:gd name="T31" fmla="*/ 17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31" h="17">
                        <a:moveTo>
                          <a:pt x="10" y="17"/>
                        </a:moveTo>
                        <a:cubicBezTo>
                          <a:pt x="12" y="17"/>
                          <a:pt x="11" y="14"/>
                          <a:pt x="13" y="14"/>
                        </a:cubicBezTo>
                        <a:cubicBezTo>
                          <a:pt x="15" y="14"/>
                          <a:pt x="16" y="16"/>
                          <a:pt x="18" y="16"/>
                        </a:cubicBezTo>
                        <a:cubicBezTo>
                          <a:pt x="19" y="16"/>
                          <a:pt x="20" y="16"/>
                          <a:pt x="21" y="16"/>
                        </a:cubicBezTo>
                        <a:cubicBezTo>
                          <a:pt x="22" y="16"/>
                          <a:pt x="23" y="15"/>
                          <a:pt x="23" y="15"/>
                        </a:cubicBezTo>
                        <a:cubicBezTo>
                          <a:pt x="26" y="14"/>
                          <a:pt x="27" y="13"/>
                          <a:pt x="29" y="11"/>
                        </a:cubicBezTo>
                        <a:cubicBezTo>
                          <a:pt x="31" y="9"/>
                          <a:pt x="29" y="8"/>
                          <a:pt x="27" y="7"/>
                        </a:cubicBezTo>
                        <a:cubicBezTo>
                          <a:pt x="25" y="6"/>
                          <a:pt x="22" y="3"/>
                          <a:pt x="21" y="5"/>
                        </a:cubicBezTo>
                        <a:cubicBezTo>
                          <a:pt x="19" y="8"/>
                          <a:pt x="18" y="4"/>
                          <a:pt x="17" y="3"/>
                        </a:cubicBezTo>
                        <a:cubicBezTo>
                          <a:pt x="16" y="2"/>
                          <a:pt x="13" y="3"/>
                          <a:pt x="13" y="0"/>
                        </a:cubicBezTo>
                        <a:cubicBezTo>
                          <a:pt x="13" y="1"/>
                          <a:pt x="12" y="3"/>
                          <a:pt x="11" y="2"/>
                        </a:cubicBezTo>
                        <a:cubicBezTo>
                          <a:pt x="9" y="0"/>
                          <a:pt x="9" y="0"/>
                          <a:pt x="8" y="2"/>
                        </a:cubicBezTo>
                        <a:cubicBezTo>
                          <a:pt x="7" y="3"/>
                          <a:pt x="0" y="5"/>
                          <a:pt x="0" y="6"/>
                        </a:cubicBezTo>
                        <a:cubicBezTo>
                          <a:pt x="0" y="6"/>
                          <a:pt x="1" y="9"/>
                          <a:pt x="2" y="10"/>
                        </a:cubicBezTo>
                        <a:cubicBezTo>
                          <a:pt x="2" y="11"/>
                          <a:pt x="3" y="12"/>
                          <a:pt x="4" y="13"/>
                        </a:cubicBezTo>
                        <a:cubicBezTo>
                          <a:pt x="6" y="14"/>
                          <a:pt x="8" y="17"/>
                          <a:pt x="10" y="1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7" name="Freeform 646">
                    <a:extLst>
                      <a:ext uri="{FF2B5EF4-FFF2-40B4-BE49-F238E27FC236}">
                        <a16:creationId xmlns:a16="http://schemas.microsoft.com/office/drawing/2014/main" id="{98209F81-1209-CE49-A07F-4C3480F21D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43371" y="7371822"/>
                    <a:ext cx="292418" cy="133431"/>
                  </a:xfrm>
                  <a:custGeom>
                    <a:avLst/>
                    <a:gdLst>
                      <a:gd name="T0" fmla="*/ 32 w 37"/>
                      <a:gd name="T1" fmla="*/ 2 h 16"/>
                      <a:gd name="T2" fmla="*/ 27 w 37"/>
                      <a:gd name="T3" fmla="*/ 0 h 16"/>
                      <a:gd name="T4" fmla="*/ 24 w 37"/>
                      <a:gd name="T5" fmla="*/ 3 h 16"/>
                      <a:gd name="T6" fmla="*/ 20 w 37"/>
                      <a:gd name="T7" fmla="*/ 3 h 16"/>
                      <a:gd name="T8" fmla="*/ 17 w 37"/>
                      <a:gd name="T9" fmla="*/ 7 h 16"/>
                      <a:gd name="T10" fmla="*/ 16 w 37"/>
                      <a:gd name="T11" fmla="*/ 9 h 16"/>
                      <a:gd name="T12" fmla="*/ 13 w 37"/>
                      <a:gd name="T13" fmla="*/ 9 h 16"/>
                      <a:gd name="T14" fmla="*/ 9 w 37"/>
                      <a:gd name="T15" fmla="*/ 10 h 16"/>
                      <a:gd name="T16" fmla="*/ 5 w 37"/>
                      <a:gd name="T17" fmla="*/ 11 h 16"/>
                      <a:gd name="T18" fmla="*/ 0 w 37"/>
                      <a:gd name="T19" fmla="*/ 9 h 16"/>
                      <a:gd name="T20" fmla="*/ 4 w 37"/>
                      <a:gd name="T21" fmla="*/ 13 h 16"/>
                      <a:gd name="T22" fmla="*/ 6 w 37"/>
                      <a:gd name="T23" fmla="*/ 13 h 16"/>
                      <a:gd name="T24" fmla="*/ 8 w 37"/>
                      <a:gd name="T25" fmla="*/ 14 h 16"/>
                      <a:gd name="T26" fmla="*/ 12 w 37"/>
                      <a:gd name="T27" fmla="*/ 13 h 16"/>
                      <a:gd name="T28" fmla="*/ 15 w 37"/>
                      <a:gd name="T29" fmla="*/ 15 h 16"/>
                      <a:gd name="T30" fmla="*/ 22 w 37"/>
                      <a:gd name="T31" fmla="*/ 16 h 16"/>
                      <a:gd name="T32" fmla="*/ 29 w 37"/>
                      <a:gd name="T33" fmla="*/ 14 h 16"/>
                      <a:gd name="T34" fmla="*/ 33 w 37"/>
                      <a:gd name="T35" fmla="*/ 12 h 16"/>
                      <a:gd name="T36" fmla="*/ 34 w 37"/>
                      <a:gd name="T37" fmla="*/ 9 h 16"/>
                      <a:gd name="T38" fmla="*/ 36 w 37"/>
                      <a:gd name="T39" fmla="*/ 8 h 16"/>
                      <a:gd name="T40" fmla="*/ 36 w 37"/>
                      <a:gd name="T41" fmla="*/ 2 h 16"/>
                      <a:gd name="T42" fmla="*/ 32 w 37"/>
                      <a:gd name="T43" fmla="*/ 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7" h="16">
                        <a:moveTo>
                          <a:pt x="32" y="2"/>
                        </a:moveTo>
                        <a:cubicBezTo>
                          <a:pt x="30" y="2"/>
                          <a:pt x="28" y="0"/>
                          <a:pt x="27" y="0"/>
                        </a:cubicBezTo>
                        <a:cubicBezTo>
                          <a:pt x="25" y="0"/>
                          <a:pt x="26" y="3"/>
                          <a:pt x="24" y="3"/>
                        </a:cubicBezTo>
                        <a:cubicBezTo>
                          <a:pt x="22" y="3"/>
                          <a:pt x="22" y="2"/>
                          <a:pt x="20" y="3"/>
                        </a:cubicBezTo>
                        <a:cubicBezTo>
                          <a:pt x="20" y="3"/>
                          <a:pt x="16" y="6"/>
                          <a:pt x="17" y="7"/>
                        </a:cubicBezTo>
                        <a:cubicBezTo>
                          <a:pt x="17" y="8"/>
                          <a:pt x="19" y="10"/>
                          <a:pt x="16" y="9"/>
                        </a:cubicBezTo>
                        <a:cubicBezTo>
                          <a:pt x="15" y="9"/>
                          <a:pt x="14" y="8"/>
                          <a:pt x="13" y="9"/>
                        </a:cubicBezTo>
                        <a:cubicBezTo>
                          <a:pt x="12" y="9"/>
                          <a:pt x="10" y="10"/>
                          <a:pt x="9" y="10"/>
                        </a:cubicBezTo>
                        <a:cubicBezTo>
                          <a:pt x="7" y="10"/>
                          <a:pt x="6" y="8"/>
                          <a:pt x="5" y="11"/>
                        </a:cubicBezTo>
                        <a:cubicBezTo>
                          <a:pt x="5" y="11"/>
                          <a:pt x="1" y="9"/>
                          <a:pt x="0" y="9"/>
                        </a:cubicBezTo>
                        <a:cubicBezTo>
                          <a:pt x="0" y="11"/>
                          <a:pt x="1" y="12"/>
                          <a:pt x="4" y="13"/>
                        </a:cubicBezTo>
                        <a:cubicBezTo>
                          <a:pt x="5" y="13"/>
                          <a:pt x="5" y="13"/>
                          <a:pt x="6" y="13"/>
                        </a:cubicBezTo>
                        <a:cubicBezTo>
                          <a:pt x="7" y="13"/>
                          <a:pt x="7" y="15"/>
                          <a:pt x="8" y="14"/>
                        </a:cubicBezTo>
                        <a:cubicBezTo>
                          <a:pt x="10" y="13"/>
                          <a:pt x="10" y="13"/>
                          <a:pt x="12" y="13"/>
                        </a:cubicBezTo>
                        <a:cubicBezTo>
                          <a:pt x="14" y="13"/>
                          <a:pt x="13" y="14"/>
                          <a:pt x="15" y="15"/>
                        </a:cubicBezTo>
                        <a:cubicBezTo>
                          <a:pt x="17" y="16"/>
                          <a:pt x="20" y="16"/>
                          <a:pt x="22" y="16"/>
                        </a:cubicBezTo>
                        <a:cubicBezTo>
                          <a:pt x="25" y="16"/>
                          <a:pt x="26" y="14"/>
                          <a:pt x="29" y="14"/>
                        </a:cubicBezTo>
                        <a:cubicBezTo>
                          <a:pt x="31" y="14"/>
                          <a:pt x="33" y="13"/>
                          <a:pt x="33" y="12"/>
                        </a:cubicBezTo>
                        <a:cubicBezTo>
                          <a:pt x="34" y="11"/>
                          <a:pt x="34" y="10"/>
                          <a:pt x="34" y="9"/>
                        </a:cubicBezTo>
                        <a:cubicBezTo>
                          <a:pt x="34" y="7"/>
                          <a:pt x="35" y="9"/>
                          <a:pt x="36" y="8"/>
                        </a:cubicBezTo>
                        <a:cubicBezTo>
                          <a:pt x="37" y="6"/>
                          <a:pt x="36" y="3"/>
                          <a:pt x="36" y="2"/>
                        </a:cubicBezTo>
                        <a:cubicBezTo>
                          <a:pt x="34" y="2"/>
                          <a:pt x="33" y="2"/>
                          <a:pt x="32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8" name="Freeform 647">
                    <a:extLst>
                      <a:ext uri="{FF2B5EF4-FFF2-40B4-BE49-F238E27FC236}">
                        <a16:creationId xmlns:a16="http://schemas.microsoft.com/office/drawing/2014/main" id="{FF285F01-C064-F64C-9994-4D78646F98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41425" y="7471185"/>
                    <a:ext cx="448020" cy="459908"/>
                  </a:xfrm>
                  <a:custGeom>
                    <a:avLst/>
                    <a:gdLst>
                      <a:gd name="T0" fmla="*/ 37 w 57"/>
                      <a:gd name="T1" fmla="*/ 10 h 55"/>
                      <a:gd name="T2" fmla="*/ 41 w 57"/>
                      <a:gd name="T3" fmla="*/ 9 h 55"/>
                      <a:gd name="T4" fmla="*/ 43 w 57"/>
                      <a:gd name="T5" fmla="*/ 6 h 55"/>
                      <a:gd name="T6" fmla="*/ 45 w 57"/>
                      <a:gd name="T7" fmla="*/ 4 h 55"/>
                      <a:gd name="T8" fmla="*/ 45 w 57"/>
                      <a:gd name="T9" fmla="*/ 1 h 55"/>
                      <a:gd name="T10" fmla="*/ 41 w 57"/>
                      <a:gd name="T11" fmla="*/ 2 h 55"/>
                      <a:gd name="T12" fmla="*/ 36 w 57"/>
                      <a:gd name="T13" fmla="*/ 4 h 55"/>
                      <a:gd name="T14" fmla="*/ 27 w 57"/>
                      <a:gd name="T15" fmla="*/ 1 h 55"/>
                      <a:gd name="T16" fmla="*/ 22 w 57"/>
                      <a:gd name="T17" fmla="*/ 1 h 55"/>
                      <a:gd name="T18" fmla="*/ 19 w 57"/>
                      <a:gd name="T19" fmla="*/ 1 h 55"/>
                      <a:gd name="T20" fmla="*/ 18 w 57"/>
                      <a:gd name="T21" fmla="*/ 3 h 55"/>
                      <a:gd name="T22" fmla="*/ 17 w 57"/>
                      <a:gd name="T23" fmla="*/ 4 h 55"/>
                      <a:gd name="T24" fmla="*/ 15 w 57"/>
                      <a:gd name="T25" fmla="*/ 5 h 55"/>
                      <a:gd name="T26" fmla="*/ 13 w 57"/>
                      <a:gd name="T27" fmla="*/ 5 h 55"/>
                      <a:gd name="T28" fmla="*/ 12 w 57"/>
                      <a:gd name="T29" fmla="*/ 4 h 55"/>
                      <a:gd name="T30" fmla="*/ 11 w 57"/>
                      <a:gd name="T31" fmla="*/ 8 h 55"/>
                      <a:gd name="T32" fmla="*/ 9 w 57"/>
                      <a:gd name="T33" fmla="*/ 5 h 55"/>
                      <a:gd name="T34" fmla="*/ 5 w 57"/>
                      <a:gd name="T35" fmla="*/ 7 h 55"/>
                      <a:gd name="T36" fmla="*/ 0 w 57"/>
                      <a:gd name="T37" fmla="*/ 7 h 55"/>
                      <a:gd name="T38" fmla="*/ 1 w 57"/>
                      <a:gd name="T39" fmla="*/ 10 h 55"/>
                      <a:gd name="T40" fmla="*/ 0 w 57"/>
                      <a:gd name="T41" fmla="*/ 14 h 55"/>
                      <a:gd name="T42" fmla="*/ 2 w 57"/>
                      <a:gd name="T43" fmla="*/ 18 h 55"/>
                      <a:gd name="T44" fmla="*/ 4 w 57"/>
                      <a:gd name="T45" fmla="*/ 21 h 55"/>
                      <a:gd name="T46" fmla="*/ 12 w 57"/>
                      <a:gd name="T47" fmla="*/ 17 h 55"/>
                      <a:gd name="T48" fmla="*/ 15 w 57"/>
                      <a:gd name="T49" fmla="*/ 19 h 55"/>
                      <a:gd name="T50" fmla="*/ 17 w 57"/>
                      <a:gd name="T51" fmla="*/ 22 h 55"/>
                      <a:gd name="T52" fmla="*/ 18 w 57"/>
                      <a:gd name="T53" fmla="*/ 25 h 55"/>
                      <a:gd name="T54" fmla="*/ 21 w 57"/>
                      <a:gd name="T55" fmla="*/ 28 h 55"/>
                      <a:gd name="T56" fmla="*/ 28 w 57"/>
                      <a:gd name="T57" fmla="*/ 33 h 55"/>
                      <a:gd name="T58" fmla="*/ 33 w 57"/>
                      <a:gd name="T59" fmla="*/ 36 h 55"/>
                      <a:gd name="T60" fmla="*/ 42 w 57"/>
                      <a:gd name="T61" fmla="*/ 42 h 55"/>
                      <a:gd name="T62" fmla="*/ 45 w 57"/>
                      <a:gd name="T63" fmla="*/ 48 h 55"/>
                      <a:gd name="T64" fmla="*/ 43 w 57"/>
                      <a:gd name="T65" fmla="*/ 55 h 55"/>
                      <a:gd name="T66" fmla="*/ 49 w 57"/>
                      <a:gd name="T67" fmla="*/ 48 h 55"/>
                      <a:gd name="T68" fmla="*/ 47 w 57"/>
                      <a:gd name="T69" fmla="*/ 45 h 55"/>
                      <a:gd name="T70" fmla="*/ 50 w 57"/>
                      <a:gd name="T71" fmla="*/ 40 h 55"/>
                      <a:gd name="T72" fmla="*/ 53 w 57"/>
                      <a:gd name="T73" fmla="*/ 41 h 55"/>
                      <a:gd name="T74" fmla="*/ 55 w 57"/>
                      <a:gd name="T75" fmla="*/ 44 h 55"/>
                      <a:gd name="T76" fmla="*/ 53 w 57"/>
                      <a:gd name="T77" fmla="*/ 39 h 55"/>
                      <a:gd name="T78" fmla="*/ 44 w 57"/>
                      <a:gd name="T79" fmla="*/ 35 h 55"/>
                      <a:gd name="T80" fmla="*/ 44 w 57"/>
                      <a:gd name="T81" fmla="*/ 32 h 55"/>
                      <a:gd name="T82" fmla="*/ 39 w 57"/>
                      <a:gd name="T83" fmla="*/ 31 h 55"/>
                      <a:gd name="T84" fmla="*/ 35 w 57"/>
                      <a:gd name="T85" fmla="*/ 26 h 55"/>
                      <a:gd name="T86" fmla="*/ 32 w 57"/>
                      <a:gd name="T87" fmla="*/ 21 h 55"/>
                      <a:gd name="T88" fmla="*/ 27 w 57"/>
                      <a:gd name="T89" fmla="*/ 17 h 55"/>
                      <a:gd name="T90" fmla="*/ 27 w 57"/>
                      <a:gd name="T91" fmla="*/ 15 h 55"/>
                      <a:gd name="T92" fmla="*/ 28 w 57"/>
                      <a:gd name="T93" fmla="*/ 12 h 55"/>
                      <a:gd name="T94" fmla="*/ 30 w 57"/>
                      <a:gd name="T95" fmla="*/ 9 h 55"/>
                      <a:gd name="T96" fmla="*/ 32 w 57"/>
                      <a:gd name="T97" fmla="*/ 8 h 55"/>
                      <a:gd name="T98" fmla="*/ 34 w 57"/>
                      <a:gd name="T99" fmla="*/ 10 h 55"/>
                      <a:gd name="T100" fmla="*/ 37 w 57"/>
                      <a:gd name="T101" fmla="*/ 10 h 55"/>
                      <a:gd name="T102" fmla="*/ 37 w 57"/>
                      <a:gd name="T103" fmla="*/ 10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57" h="55">
                        <a:moveTo>
                          <a:pt x="37" y="10"/>
                        </a:moveTo>
                        <a:cubicBezTo>
                          <a:pt x="38" y="9"/>
                          <a:pt x="40" y="10"/>
                          <a:pt x="41" y="9"/>
                        </a:cubicBezTo>
                        <a:cubicBezTo>
                          <a:pt x="43" y="8"/>
                          <a:pt x="42" y="7"/>
                          <a:pt x="43" y="6"/>
                        </a:cubicBezTo>
                        <a:cubicBezTo>
                          <a:pt x="43" y="5"/>
                          <a:pt x="44" y="4"/>
                          <a:pt x="45" y="4"/>
                        </a:cubicBezTo>
                        <a:cubicBezTo>
                          <a:pt x="46" y="3"/>
                          <a:pt x="45" y="3"/>
                          <a:pt x="45" y="1"/>
                        </a:cubicBezTo>
                        <a:cubicBezTo>
                          <a:pt x="44" y="2"/>
                          <a:pt x="43" y="2"/>
                          <a:pt x="41" y="2"/>
                        </a:cubicBezTo>
                        <a:cubicBezTo>
                          <a:pt x="39" y="2"/>
                          <a:pt x="37" y="5"/>
                          <a:pt x="36" y="4"/>
                        </a:cubicBezTo>
                        <a:cubicBezTo>
                          <a:pt x="33" y="3"/>
                          <a:pt x="28" y="4"/>
                          <a:pt x="27" y="1"/>
                        </a:cubicBezTo>
                        <a:cubicBezTo>
                          <a:pt x="26" y="0"/>
                          <a:pt x="23" y="1"/>
                          <a:pt x="22" y="1"/>
                        </a:cubicBezTo>
                        <a:cubicBezTo>
                          <a:pt x="20" y="3"/>
                          <a:pt x="20" y="1"/>
                          <a:pt x="19" y="1"/>
                        </a:cubicBezTo>
                        <a:cubicBezTo>
                          <a:pt x="18" y="1"/>
                          <a:pt x="18" y="3"/>
                          <a:pt x="18" y="3"/>
                        </a:cubicBezTo>
                        <a:cubicBezTo>
                          <a:pt x="18" y="3"/>
                          <a:pt x="17" y="4"/>
                          <a:pt x="17" y="4"/>
                        </a:cubicBezTo>
                        <a:cubicBezTo>
                          <a:pt x="17" y="5"/>
                          <a:pt x="16" y="5"/>
                          <a:pt x="15" y="5"/>
                        </a:cubicBezTo>
                        <a:cubicBezTo>
                          <a:pt x="15" y="5"/>
                          <a:pt x="14" y="5"/>
                          <a:pt x="13" y="5"/>
                        </a:cubicBezTo>
                        <a:cubicBezTo>
                          <a:pt x="13" y="5"/>
                          <a:pt x="13" y="5"/>
                          <a:pt x="12" y="4"/>
                        </a:cubicBezTo>
                        <a:cubicBezTo>
                          <a:pt x="12" y="4"/>
                          <a:pt x="11" y="7"/>
                          <a:pt x="11" y="8"/>
                        </a:cubicBezTo>
                        <a:cubicBezTo>
                          <a:pt x="11" y="9"/>
                          <a:pt x="9" y="6"/>
                          <a:pt x="9" y="5"/>
                        </a:cubicBezTo>
                        <a:cubicBezTo>
                          <a:pt x="7" y="4"/>
                          <a:pt x="6" y="7"/>
                          <a:pt x="5" y="7"/>
                        </a:cubicBezTo>
                        <a:cubicBezTo>
                          <a:pt x="3" y="7"/>
                          <a:pt x="1" y="7"/>
                          <a:pt x="0" y="7"/>
                        </a:cubicBezTo>
                        <a:cubicBezTo>
                          <a:pt x="0" y="8"/>
                          <a:pt x="1" y="9"/>
                          <a:pt x="1" y="10"/>
                        </a:cubicBezTo>
                        <a:cubicBezTo>
                          <a:pt x="1" y="12"/>
                          <a:pt x="0" y="12"/>
                          <a:pt x="0" y="14"/>
                        </a:cubicBezTo>
                        <a:cubicBezTo>
                          <a:pt x="0" y="15"/>
                          <a:pt x="0" y="18"/>
                          <a:pt x="2" y="18"/>
                        </a:cubicBezTo>
                        <a:cubicBezTo>
                          <a:pt x="3" y="19"/>
                          <a:pt x="4" y="18"/>
                          <a:pt x="4" y="21"/>
                        </a:cubicBezTo>
                        <a:cubicBezTo>
                          <a:pt x="6" y="20"/>
                          <a:pt x="10" y="16"/>
                          <a:pt x="12" y="17"/>
                        </a:cubicBezTo>
                        <a:cubicBezTo>
                          <a:pt x="13" y="18"/>
                          <a:pt x="14" y="19"/>
                          <a:pt x="15" y="19"/>
                        </a:cubicBezTo>
                        <a:cubicBezTo>
                          <a:pt x="16" y="19"/>
                          <a:pt x="17" y="21"/>
                          <a:pt x="17" y="22"/>
                        </a:cubicBezTo>
                        <a:cubicBezTo>
                          <a:pt x="18" y="23"/>
                          <a:pt x="18" y="24"/>
                          <a:pt x="18" y="25"/>
                        </a:cubicBezTo>
                        <a:cubicBezTo>
                          <a:pt x="19" y="26"/>
                          <a:pt x="20" y="27"/>
                          <a:pt x="21" y="28"/>
                        </a:cubicBezTo>
                        <a:cubicBezTo>
                          <a:pt x="23" y="29"/>
                          <a:pt x="25" y="31"/>
                          <a:pt x="28" y="33"/>
                        </a:cubicBezTo>
                        <a:cubicBezTo>
                          <a:pt x="30" y="35"/>
                          <a:pt x="31" y="35"/>
                          <a:pt x="33" y="36"/>
                        </a:cubicBezTo>
                        <a:cubicBezTo>
                          <a:pt x="36" y="38"/>
                          <a:pt x="38" y="41"/>
                          <a:pt x="42" y="42"/>
                        </a:cubicBezTo>
                        <a:cubicBezTo>
                          <a:pt x="44" y="43"/>
                          <a:pt x="44" y="46"/>
                          <a:pt x="45" y="48"/>
                        </a:cubicBezTo>
                        <a:cubicBezTo>
                          <a:pt x="45" y="50"/>
                          <a:pt x="42" y="52"/>
                          <a:pt x="43" y="55"/>
                        </a:cubicBezTo>
                        <a:cubicBezTo>
                          <a:pt x="43" y="54"/>
                          <a:pt x="49" y="49"/>
                          <a:pt x="49" y="48"/>
                        </a:cubicBezTo>
                        <a:cubicBezTo>
                          <a:pt x="50" y="47"/>
                          <a:pt x="47" y="45"/>
                          <a:pt x="47" y="45"/>
                        </a:cubicBezTo>
                        <a:cubicBezTo>
                          <a:pt x="45" y="43"/>
                          <a:pt x="49" y="39"/>
                          <a:pt x="50" y="40"/>
                        </a:cubicBezTo>
                        <a:cubicBezTo>
                          <a:pt x="51" y="41"/>
                          <a:pt x="52" y="41"/>
                          <a:pt x="53" y="41"/>
                        </a:cubicBezTo>
                        <a:cubicBezTo>
                          <a:pt x="54" y="42"/>
                          <a:pt x="54" y="43"/>
                          <a:pt x="55" y="44"/>
                        </a:cubicBezTo>
                        <a:cubicBezTo>
                          <a:pt x="57" y="44"/>
                          <a:pt x="54" y="40"/>
                          <a:pt x="53" y="39"/>
                        </a:cubicBezTo>
                        <a:cubicBezTo>
                          <a:pt x="51" y="37"/>
                          <a:pt x="47" y="37"/>
                          <a:pt x="44" y="35"/>
                        </a:cubicBezTo>
                        <a:cubicBezTo>
                          <a:pt x="43" y="34"/>
                          <a:pt x="46" y="32"/>
                          <a:pt x="44" y="32"/>
                        </a:cubicBezTo>
                        <a:cubicBezTo>
                          <a:pt x="43" y="31"/>
                          <a:pt x="41" y="32"/>
                          <a:pt x="39" y="31"/>
                        </a:cubicBezTo>
                        <a:cubicBezTo>
                          <a:pt x="37" y="30"/>
                          <a:pt x="36" y="28"/>
                          <a:pt x="35" y="26"/>
                        </a:cubicBezTo>
                        <a:cubicBezTo>
                          <a:pt x="34" y="24"/>
                          <a:pt x="34" y="22"/>
                          <a:pt x="32" y="21"/>
                        </a:cubicBezTo>
                        <a:cubicBezTo>
                          <a:pt x="31" y="20"/>
                          <a:pt x="27" y="19"/>
                          <a:pt x="27" y="17"/>
                        </a:cubicBezTo>
                        <a:cubicBezTo>
                          <a:pt x="27" y="16"/>
                          <a:pt x="27" y="15"/>
                          <a:pt x="27" y="15"/>
                        </a:cubicBezTo>
                        <a:cubicBezTo>
                          <a:pt x="28" y="13"/>
                          <a:pt x="28" y="13"/>
                          <a:pt x="28" y="12"/>
                        </a:cubicBezTo>
                        <a:cubicBezTo>
                          <a:pt x="27" y="9"/>
                          <a:pt x="30" y="10"/>
                          <a:pt x="30" y="9"/>
                        </a:cubicBezTo>
                        <a:cubicBezTo>
                          <a:pt x="31" y="8"/>
                          <a:pt x="32" y="8"/>
                          <a:pt x="32" y="8"/>
                        </a:cubicBezTo>
                        <a:cubicBezTo>
                          <a:pt x="34" y="8"/>
                          <a:pt x="34" y="9"/>
                          <a:pt x="34" y="10"/>
                        </a:cubicBezTo>
                        <a:cubicBezTo>
                          <a:pt x="35" y="10"/>
                          <a:pt x="36" y="10"/>
                          <a:pt x="37" y="10"/>
                        </a:cubicBezTo>
                        <a:cubicBezTo>
                          <a:pt x="37" y="9"/>
                          <a:pt x="36" y="10"/>
                          <a:pt x="37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9" name="Freeform 648">
                    <a:extLst>
                      <a:ext uri="{FF2B5EF4-FFF2-40B4-BE49-F238E27FC236}">
                        <a16:creationId xmlns:a16="http://schemas.microsoft.com/office/drawing/2014/main" id="{CCB287A5-06E1-E445-85FB-AF4F8D4726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01652" y="7496736"/>
                    <a:ext cx="211937" cy="210082"/>
                  </a:xfrm>
                  <a:custGeom>
                    <a:avLst/>
                    <a:gdLst>
                      <a:gd name="T0" fmla="*/ 12 w 27"/>
                      <a:gd name="T1" fmla="*/ 10 h 25"/>
                      <a:gd name="T2" fmla="*/ 21 w 27"/>
                      <a:gd name="T3" fmla="*/ 9 h 25"/>
                      <a:gd name="T4" fmla="*/ 27 w 27"/>
                      <a:gd name="T5" fmla="*/ 11 h 25"/>
                      <a:gd name="T6" fmla="*/ 25 w 27"/>
                      <a:gd name="T7" fmla="*/ 4 h 25"/>
                      <a:gd name="T8" fmla="*/ 17 w 27"/>
                      <a:gd name="T9" fmla="*/ 3 h 25"/>
                      <a:gd name="T10" fmla="*/ 13 w 27"/>
                      <a:gd name="T11" fmla="*/ 0 h 25"/>
                      <a:gd name="T12" fmla="*/ 11 w 27"/>
                      <a:gd name="T13" fmla="*/ 2 h 25"/>
                      <a:gd name="T14" fmla="*/ 6 w 27"/>
                      <a:gd name="T15" fmla="*/ 7 h 25"/>
                      <a:gd name="T16" fmla="*/ 1 w 27"/>
                      <a:gd name="T17" fmla="*/ 7 h 25"/>
                      <a:gd name="T18" fmla="*/ 1 w 27"/>
                      <a:gd name="T19" fmla="*/ 11 h 25"/>
                      <a:gd name="T20" fmla="*/ 3 w 27"/>
                      <a:gd name="T21" fmla="*/ 10 h 25"/>
                      <a:gd name="T22" fmla="*/ 4 w 27"/>
                      <a:gd name="T23" fmla="*/ 13 h 25"/>
                      <a:gd name="T24" fmla="*/ 6 w 27"/>
                      <a:gd name="T25" fmla="*/ 10 h 25"/>
                      <a:gd name="T26" fmla="*/ 11 w 27"/>
                      <a:gd name="T27" fmla="*/ 17 h 25"/>
                      <a:gd name="T28" fmla="*/ 23 w 27"/>
                      <a:gd name="T29" fmla="*/ 25 h 25"/>
                      <a:gd name="T30" fmla="*/ 21 w 27"/>
                      <a:gd name="T31" fmla="*/ 22 h 25"/>
                      <a:gd name="T32" fmla="*/ 16 w 27"/>
                      <a:gd name="T33" fmla="*/ 19 h 25"/>
                      <a:gd name="T34" fmla="*/ 12 w 27"/>
                      <a:gd name="T35" fmla="*/ 1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27" h="25">
                        <a:moveTo>
                          <a:pt x="12" y="10"/>
                        </a:moveTo>
                        <a:cubicBezTo>
                          <a:pt x="15" y="10"/>
                          <a:pt x="18" y="8"/>
                          <a:pt x="21" y="9"/>
                        </a:cubicBezTo>
                        <a:cubicBezTo>
                          <a:pt x="23" y="9"/>
                          <a:pt x="25" y="10"/>
                          <a:pt x="27" y="11"/>
                        </a:cubicBezTo>
                        <a:cubicBezTo>
                          <a:pt x="26" y="9"/>
                          <a:pt x="26" y="7"/>
                          <a:pt x="25" y="4"/>
                        </a:cubicBezTo>
                        <a:cubicBezTo>
                          <a:pt x="22" y="6"/>
                          <a:pt x="19" y="4"/>
                          <a:pt x="17" y="3"/>
                        </a:cubicBezTo>
                        <a:cubicBezTo>
                          <a:pt x="15" y="2"/>
                          <a:pt x="14" y="2"/>
                          <a:pt x="13" y="0"/>
                        </a:cubicBezTo>
                        <a:cubicBezTo>
                          <a:pt x="13" y="0"/>
                          <a:pt x="11" y="1"/>
                          <a:pt x="11" y="2"/>
                        </a:cubicBezTo>
                        <a:cubicBezTo>
                          <a:pt x="9" y="3"/>
                          <a:pt x="10" y="8"/>
                          <a:pt x="6" y="7"/>
                        </a:cubicBezTo>
                        <a:cubicBezTo>
                          <a:pt x="4" y="6"/>
                          <a:pt x="2" y="7"/>
                          <a:pt x="1" y="7"/>
                        </a:cubicBezTo>
                        <a:cubicBezTo>
                          <a:pt x="0" y="8"/>
                          <a:pt x="1" y="11"/>
                          <a:pt x="1" y="11"/>
                        </a:cubicBezTo>
                        <a:cubicBezTo>
                          <a:pt x="1" y="11"/>
                          <a:pt x="3" y="10"/>
                          <a:pt x="3" y="10"/>
                        </a:cubicBezTo>
                        <a:cubicBezTo>
                          <a:pt x="4" y="10"/>
                          <a:pt x="4" y="12"/>
                          <a:pt x="4" y="13"/>
                        </a:cubicBezTo>
                        <a:cubicBezTo>
                          <a:pt x="4" y="11"/>
                          <a:pt x="5" y="8"/>
                          <a:pt x="6" y="10"/>
                        </a:cubicBezTo>
                        <a:cubicBezTo>
                          <a:pt x="7" y="13"/>
                          <a:pt x="9" y="15"/>
                          <a:pt x="11" y="17"/>
                        </a:cubicBezTo>
                        <a:cubicBezTo>
                          <a:pt x="14" y="20"/>
                          <a:pt x="19" y="22"/>
                          <a:pt x="23" y="25"/>
                        </a:cubicBezTo>
                        <a:cubicBezTo>
                          <a:pt x="23" y="23"/>
                          <a:pt x="23" y="23"/>
                          <a:pt x="21" y="22"/>
                        </a:cubicBezTo>
                        <a:cubicBezTo>
                          <a:pt x="19" y="21"/>
                          <a:pt x="17" y="20"/>
                          <a:pt x="16" y="19"/>
                        </a:cubicBezTo>
                        <a:cubicBezTo>
                          <a:pt x="14" y="17"/>
                          <a:pt x="9" y="10"/>
                          <a:pt x="12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0" name="Freeform 649">
                    <a:extLst>
                      <a:ext uri="{FF2B5EF4-FFF2-40B4-BE49-F238E27FC236}">
                        <a16:creationId xmlns:a16="http://schemas.microsoft.com/office/drawing/2014/main" id="{DA349645-21E8-C74A-9A08-51A81D0203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77308" y="7255426"/>
                    <a:ext cx="520455" cy="474104"/>
                  </a:xfrm>
                  <a:custGeom>
                    <a:avLst/>
                    <a:gdLst>
                      <a:gd name="T0" fmla="*/ 59 w 66"/>
                      <a:gd name="T1" fmla="*/ 31 h 57"/>
                      <a:gd name="T2" fmla="*/ 56 w 66"/>
                      <a:gd name="T3" fmla="*/ 30 h 57"/>
                      <a:gd name="T4" fmla="*/ 60 w 66"/>
                      <a:gd name="T5" fmla="*/ 24 h 57"/>
                      <a:gd name="T6" fmla="*/ 63 w 66"/>
                      <a:gd name="T7" fmla="*/ 23 h 57"/>
                      <a:gd name="T8" fmla="*/ 65 w 66"/>
                      <a:gd name="T9" fmla="*/ 15 h 57"/>
                      <a:gd name="T10" fmla="*/ 60 w 66"/>
                      <a:gd name="T11" fmla="*/ 13 h 57"/>
                      <a:gd name="T12" fmla="*/ 57 w 66"/>
                      <a:gd name="T13" fmla="*/ 11 h 57"/>
                      <a:gd name="T14" fmla="*/ 55 w 66"/>
                      <a:gd name="T15" fmla="*/ 11 h 57"/>
                      <a:gd name="T16" fmla="*/ 48 w 66"/>
                      <a:gd name="T17" fmla="*/ 7 h 57"/>
                      <a:gd name="T18" fmla="*/ 43 w 66"/>
                      <a:gd name="T19" fmla="*/ 5 h 57"/>
                      <a:gd name="T20" fmla="*/ 38 w 66"/>
                      <a:gd name="T21" fmla="*/ 1 h 57"/>
                      <a:gd name="T22" fmla="*/ 34 w 66"/>
                      <a:gd name="T23" fmla="*/ 1 h 57"/>
                      <a:gd name="T24" fmla="*/ 33 w 66"/>
                      <a:gd name="T25" fmla="*/ 5 h 57"/>
                      <a:gd name="T26" fmla="*/ 30 w 66"/>
                      <a:gd name="T27" fmla="*/ 8 h 57"/>
                      <a:gd name="T28" fmla="*/ 26 w 66"/>
                      <a:gd name="T29" fmla="*/ 10 h 57"/>
                      <a:gd name="T30" fmla="*/ 24 w 66"/>
                      <a:gd name="T31" fmla="*/ 12 h 57"/>
                      <a:gd name="T32" fmla="*/ 20 w 66"/>
                      <a:gd name="T33" fmla="*/ 11 h 57"/>
                      <a:gd name="T34" fmla="*/ 16 w 66"/>
                      <a:gd name="T35" fmla="*/ 10 h 57"/>
                      <a:gd name="T36" fmla="*/ 16 w 66"/>
                      <a:gd name="T37" fmla="*/ 16 h 57"/>
                      <a:gd name="T38" fmla="*/ 9 w 66"/>
                      <a:gd name="T39" fmla="*/ 15 h 57"/>
                      <a:gd name="T40" fmla="*/ 1 w 66"/>
                      <a:gd name="T41" fmla="*/ 17 h 57"/>
                      <a:gd name="T42" fmla="*/ 2 w 66"/>
                      <a:gd name="T43" fmla="*/ 19 h 57"/>
                      <a:gd name="T44" fmla="*/ 4 w 66"/>
                      <a:gd name="T45" fmla="*/ 21 h 57"/>
                      <a:gd name="T46" fmla="*/ 15 w 66"/>
                      <a:gd name="T47" fmla="*/ 25 h 57"/>
                      <a:gd name="T48" fmla="*/ 14 w 66"/>
                      <a:gd name="T49" fmla="*/ 28 h 57"/>
                      <a:gd name="T50" fmla="*/ 19 w 66"/>
                      <a:gd name="T51" fmla="*/ 31 h 57"/>
                      <a:gd name="T52" fmla="*/ 20 w 66"/>
                      <a:gd name="T53" fmla="*/ 35 h 57"/>
                      <a:gd name="T54" fmla="*/ 22 w 66"/>
                      <a:gd name="T55" fmla="*/ 38 h 57"/>
                      <a:gd name="T56" fmla="*/ 19 w 66"/>
                      <a:gd name="T57" fmla="*/ 36 h 57"/>
                      <a:gd name="T58" fmla="*/ 16 w 66"/>
                      <a:gd name="T59" fmla="*/ 49 h 57"/>
                      <a:gd name="T60" fmla="*/ 27 w 66"/>
                      <a:gd name="T61" fmla="*/ 53 h 57"/>
                      <a:gd name="T62" fmla="*/ 30 w 66"/>
                      <a:gd name="T63" fmla="*/ 53 h 57"/>
                      <a:gd name="T64" fmla="*/ 33 w 66"/>
                      <a:gd name="T65" fmla="*/ 55 h 57"/>
                      <a:gd name="T66" fmla="*/ 40 w 66"/>
                      <a:gd name="T67" fmla="*/ 54 h 57"/>
                      <a:gd name="T68" fmla="*/ 47 w 66"/>
                      <a:gd name="T69" fmla="*/ 48 h 57"/>
                      <a:gd name="T70" fmla="*/ 57 w 66"/>
                      <a:gd name="T71" fmla="*/ 50 h 57"/>
                      <a:gd name="T72" fmla="*/ 62 w 66"/>
                      <a:gd name="T73" fmla="*/ 47 h 57"/>
                      <a:gd name="T74" fmla="*/ 62 w 66"/>
                      <a:gd name="T75" fmla="*/ 45 h 57"/>
                      <a:gd name="T76" fmla="*/ 59 w 66"/>
                      <a:gd name="T77" fmla="*/ 38 h 57"/>
                      <a:gd name="T78" fmla="*/ 59 w 66"/>
                      <a:gd name="T79" fmla="*/ 34 h 57"/>
                      <a:gd name="T80" fmla="*/ 59 w 66"/>
                      <a:gd name="T81" fmla="*/ 31 h 57"/>
                      <a:gd name="T82" fmla="*/ 59 w 66"/>
                      <a:gd name="T83" fmla="*/ 31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66" h="57">
                        <a:moveTo>
                          <a:pt x="59" y="31"/>
                        </a:moveTo>
                        <a:cubicBezTo>
                          <a:pt x="58" y="29"/>
                          <a:pt x="55" y="33"/>
                          <a:pt x="56" y="30"/>
                        </a:cubicBezTo>
                        <a:cubicBezTo>
                          <a:pt x="56" y="29"/>
                          <a:pt x="59" y="24"/>
                          <a:pt x="60" y="24"/>
                        </a:cubicBezTo>
                        <a:cubicBezTo>
                          <a:pt x="61" y="23"/>
                          <a:pt x="62" y="25"/>
                          <a:pt x="63" y="23"/>
                        </a:cubicBezTo>
                        <a:cubicBezTo>
                          <a:pt x="64" y="20"/>
                          <a:pt x="63" y="18"/>
                          <a:pt x="65" y="15"/>
                        </a:cubicBezTo>
                        <a:cubicBezTo>
                          <a:pt x="66" y="13"/>
                          <a:pt x="61" y="13"/>
                          <a:pt x="60" y="13"/>
                        </a:cubicBezTo>
                        <a:cubicBezTo>
                          <a:pt x="58" y="13"/>
                          <a:pt x="57" y="12"/>
                          <a:pt x="57" y="11"/>
                        </a:cubicBezTo>
                        <a:cubicBezTo>
                          <a:pt x="56" y="11"/>
                          <a:pt x="55" y="11"/>
                          <a:pt x="55" y="11"/>
                        </a:cubicBezTo>
                        <a:cubicBezTo>
                          <a:pt x="53" y="11"/>
                          <a:pt x="48" y="9"/>
                          <a:pt x="48" y="7"/>
                        </a:cubicBezTo>
                        <a:cubicBezTo>
                          <a:pt x="47" y="10"/>
                          <a:pt x="44" y="5"/>
                          <a:pt x="43" y="5"/>
                        </a:cubicBezTo>
                        <a:cubicBezTo>
                          <a:pt x="41" y="4"/>
                          <a:pt x="39" y="3"/>
                          <a:pt x="38" y="1"/>
                        </a:cubicBezTo>
                        <a:cubicBezTo>
                          <a:pt x="37" y="0"/>
                          <a:pt x="35" y="0"/>
                          <a:pt x="34" y="1"/>
                        </a:cubicBezTo>
                        <a:cubicBezTo>
                          <a:pt x="33" y="2"/>
                          <a:pt x="32" y="4"/>
                          <a:pt x="33" y="5"/>
                        </a:cubicBezTo>
                        <a:cubicBezTo>
                          <a:pt x="33" y="6"/>
                          <a:pt x="31" y="7"/>
                          <a:pt x="30" y="8"/>
                        </a:cubicBezTo>
                        <a:cubicBezTo>
                          <a:pt x="29" y="8"/>
                          <a:pt x="27" y="8"/>
                          <a:pt x="26" y="10"/>
                        </a:cubicBezTo>
                        <a:cubicBezTo>
                          <a:pt x="26" y="11"/>
                          <a:pt x="25" y="12"/>
                          <a:pt x="24" y="12"/>
                        </a:cubicBezTo>
                        <a:cubicBezTo>
                          <a:pt x="22" y="12"/>
                          <a:pt x="21" y="12"/>
                          <a:pt x="20" y="11"/>
                        </a:cubicBezTo>
                        <a:cubicBezTo>
                          <a:pt x="18" y="11"/>
                          <a:pt x="18" y="10"/>
                          <a:pt x="16" y="10"/>
                        </a:cubicBezTo>
                        <a:cubicBezTo>
                          <a:pt x="14" y="9"/>
                          <a:pt x="20" y="16"/>
                          <a:pt x="16" y="16"/>
                        </a:cubicBezTo>
                        <a:cubicBezTo>
                          <a:pt x="13" y="16"/>
                          <a:pt x="11" y="17"/>
                          <a:pt x="9" y="15"/>
                        </a:cubicBezTo>
                        <a:cubicBezTo>
                          <a:pt x="8" y="14"/>
                          <a:pt x="1" y="16"/>
                          <a:pt x="1" y="17"/>
                        </a:cubicBezTo>
                        <a:cubicBezTo>
                          <a:pt x="1" y="18"/>
                          <a:pt x="4" y="18"/>
                          <a:pt x="2" y="19"/>
                        </a:cubicBezTo>
                        <a:cubicBezTo>
                          <a:pt x="0" y="20"/>
                          <a:pt x="3" y="21"/>
                          <a:pt x="4" y="21"/>
                        </a:cubicBezTo>
                        <a:cubicBezTo>
                          <a:pt x="6" y="22"/>
                          <a:pt x="15" y="23"/>
                          <a:pt x="15" y="25"/>
                        </a:cubicBezTo>
                        <a:cubicBezTo>
                          <a:pt x="15" y="26"/>
                          <a:pt x="13" y="26"/>
                          <a:pt x="14" y="28"/>
                        </a:cubicBezTo>
                        <a:cubicBezTo>
                          <a:pt x="16" y="30"/>
                          <a:pt x="17" y="30"/>
                          <a:pt x="19" y="31"/>
                        </a:cubicBezTo>
                        <a:cubicBezTo>
                          <a:pt x="21" y="32"/>
                          <a:pt x="18" y="34"/>
                          <a:pt x="20" y="35"/>
                        </a:cubicBezTo>
                        <a:cubicBezTo>
                          <a:pt x="20" y="35"/>
                          <a:pt x="22" y="38"/>
                          <a:pt x="22" y="38"/>
                        </a:cubicBezTo>
                        <a:cubicBezTo>
                          <a:pt x="21" y="39"/>
                          <a:pt x="20" y="36"/>
                          <a:pt x="19" y="36"/>
                        </a:cubicBezTo>
                        <a:cubicBezTo>
                          <a:pt x="18" y="36"/>
                          <a:pt x="19" y="48"/>
                          <a:pt x="16" y="49"/>
                        </a:cubicBezTo>
                        <a:cubicBezTo>
                          <a:pt x="19" y="51"/>
                          <a:pt x="23" y="54"/>
                          <a:pt x="27" y="53"/>
                        </a:cubicBezTo>
                        <a:cubicBezTo>
                          <a:pt x="28" y="53"/>
                          <a:pt x="29" y="52"/>
                          <a:pt x="30" y="53"/>
                        </a:cubicBezTo>
                        <a:cubicBezTo>
                          <a:pt x="31" y="53"/>
                          <a:pt x="32" y="54"/>
                          <a:pt x="33" y="55"/>
                        </a:cubicBezTo>
                        <a:cubicBezTo>
                          <a:pt x="35" y="56"/>
                          <a:pt x="41" y="57"/>
                          <a:pt x="40" y="54"/>
                        </a:cubicBezTo>
                        <a:cubicBezTo>
                          <a:pt x="39" y="49"/>
                          <a:pt x="44" y="47"/>
                          <a:pt x="47" y="48"/>
                        </a:cubicBezTo>
                        <a:cubicBezTo>
                          <a:pt x="51" y="49"/>
                          <a:pt x="53" y="52"/>
                          <a:pt x="57" y="50"/>
                        </a:cubicBezTo>
                        <a:cubicBezTo>
                          <a:pt x="59" y="49"/>
                          <a:pt x="60" y="48"/>
                          <a:pt x="62" y="47"/>
                        </a:cubicBezTo>
                        <a:cubicBezTo>
                          <a:pt x="62" y="47"/>
                          <a:pt x="64" y="45"/>
                          <a:pt x="62" y="45"/>
                        </a:cubicBezTo>
                        <a:cubicBezTo>
                          <a:pt x="60" y="44"/>
                          <a:pt x="58" y="40"/>
                          <a:pt x="59" y="38"/>
                        </a:cubicBezTo>
                        <a:cubicBezTo>
                          <a:pt x="61" y="36"/>
                          <a:pt x="60" y="36"/>
                          <a:pt x="59" y="34"/>
                        </a:cubicBezTo>
                        <a:cubicBezTo>
                          <a:pt x="59" y="33"/>
                          <a:pt x="59" y="32"/>
                          <a:pt x="59" y="31"/>
                        </a:cubicBezTo>
                        <a:cubicBezTo>
                          <a:pt x="58" y="30"/>
                          <a:pt x="59" y="32"/>
                          <a:pt x="59" y="3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1" name="Freeform 650">
                    <a:extLst>
                      <a:ext uri="{FF2B5EF4-FFF2-40B4-BE49-F238E27FC236}">
                        <a16:creationId xmlns:a16="http://schemas.microsoft.com/office/drawing/2014/main" id="{4D03B8F6-4E2C-564A-9F09-521E3DD446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09231" y="7439959"/>
                    <a:ext cx="174378" cy="124913"/>
                  </a:xfrm>
                  <a:custGeom>
                    <a:avLst/>
                    <a:gdLst>
                      <a:gd name="T0" fmla="*/ 17 w 22"/>
                      <a:gd name="T1" fmla="*/ 1 h 15"/>
                      <a:gd name="T2" fmla="*/ 9 w 22"/>
                      <a:gd name="T3" fmla="*/ 1 h 15"/>
                      <a:gd name="T4" fmla="*/ 8 w 22"/>
                      <a:gd name="T5" fmla="*/ 2 h 15"/>
                      <a:gd name="T6" fmla="*/ 5 w 22"/>
                      <a:gd name="T7" fmla="*/ 2 h 15"/>
                      <a:gd name="T8" fmla="*/ 3 w 22"/>
                      <a:gd name="T9" fmla="*/ 5 h 15"/>
                      <a:gd name="T10" fmla="*/ 1 w 22"/>
                      <a:gd name="T11" fmla="*/ 9 h 15"/>
                      <a:gd name="T12" fmla="*/ 4 w 22"/>
                      <a:gd name="T13" fmla="*/ 10 h 15"/>
                      <a:gd name="T14" fmla="*/ 7 w 22"/>
                      <a:gd name="T15" fmla="*/ 11 h 15"/>
                      <a:gd name="T16" fmla="*/ 11 w 22"/>
                      <a:gd name="T17" fmla="*/ 10 h 15"/>
                      <a:gd name="T18" fmla="*/ 13 w 22"/>
                      <a:gd name="T19" fmla="*/ 10 h 15"/>
                      <a:gd name="T20" fmla="*/ 16 w 22"/>
                      <a:gd name="T21" fmla="*/ 8 h 15"/>
                      <a:gd name="T22" fmla="*/ 18 w 22"/>
                      <a:gd name="T23" fmla="*/ 9 h 15"/>
                      <a:gd name="T24" fmla="*/ 21 w 22"/>
                      <a:gd name="T25" fmla="*/ 8 h 15"/>
                      <a:gd name="T26" fmla="*/ 22 w 22"/>
                      <a:gd name="T27" fmla="*/ 5 h 15"/>
                      <a:gd name="T28" fmla="*/ 18 w 22"/>
                      <a:gd name="T29" fmla="*/ 4 h 15"/>
                      <a:gd name="T30" fmla="*/ 17 w 22"/>
                      <a:gd name="T31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2" h="15">
                        <a:moveTo>
                          <a:pt x="17" y="1"/>
                        </a:moveTo>
                        <a:cubicBezTo>
                          <a:pt x="14" y="0"/>
                          <a:pt x="12" y="1"/>
                          <a:pt x="9" y="1"/>
                        </a:cubicBezTo>
                        <a:cubicBezTo>
                          <a:pt x="7" y="1"/>
                          <a:pt x="9" y="1"/>
                          <a:pt x="8" y="2"/>
                        </a:cubicBezTo>
                        <a:cubicBezTo>
                          <a:pt x="7" y="2"/>
                          <a:pt x="5" y="2"/>
                          <a:pt x="5" y="2"/>
                        </a:cubicBezTo>
                        <a:cubicBezTo>
                          <a:pt x="4" y="2"/>
                          <a:pt x="3" y="5"/>
                          <a:pt x="3" y="5"/>
                        </a:cubicBezTo>
                        <a:cubicBezTo>
                          <a:pt x="2" y="6"/>
                          <a:pt x="0" y="10"/>
                          <a:pt x="1" y="9"/>
                        </a:cubicBezTo>
                        <a:cubicBezTo>
                          <a:pt x="3" y="9"/>
                          <a:pt x="3" y="8"/>
                          <a:pt x="4" y="10"/>
                        </a:cubicBezTo>
                        <a:cubicBezTo>
                          <a:pt x="4" y="12"/>
                          <a:pt x="5" y="11"/>
                          <a:pt x="7" y="11"/>
                        </a:cubicBezTo>
                        <a:cubicBezTo>
                          <a:pt x="8" y="11"/>
                          <a:pt x="10" y="11"/>
                          <a:pt x="11" y="10"/>
                        </a:cubicBezTo>
                        <a:cubicBezTo>
                          <a:pt x="12" y="8"/>
                          <a:pt x="13" y="9"/>
                          <a:pt x="13" y="10"/>
                        </a:cubicBezTo>
                        <a:cubicBezTo>
                          <a:pt x="16" y="15"/>
                          <a:pt x="15" y="8"/>
                          <a:pt x="16" y="8"/>
                        </a:cubicBezTo>
                        <a:cubicBezTo>
                          <a:pt x="17" y="8"/>
                          <a:pt x="17" y="9"/>
                          <a:pt x="18" y="9"/>
                        </a:cubicBezTo>
                        <a:cubicBezTo>
                          <a:pt x="19" y="9"/>
                          <a:pt x="20" y="9"/>
                          <a:pt x="21" y="8"/>
                        </a:cubicBezTo>
                        <a:cubicBezTo>
                          <a:pt x="22" y="7"/>
                          <a:pt x="22" y="7"/>
                          <a:pt x="22" y="5"/>
                        </a:cubicBezTo>
                        <a:cubicBezTo>
                          <a:pt x="22" y="5"/>
                          <a:pt x="19" y="4"/>
                          <a:pt x="18" y="4"/>
                        </a:cubicBezTo>
                        <a:cubicBezTo>
                          <a:pt x="17" y="3"/>
                          <a:pt x="17" y="2"/>
                          <a:pt x="17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2" name="Freeform 651">
                    <a:extLst>
                      <a:ext uri="{FF2B5EF4-FFF2-40B4-BE49-F238E27FC236}">
                        <a16:creationId xmlns:a16="http://schemas.microsoft.com/office/drawing/2014/main" id="{99EC1C85-0BDE-2246-B5E0-D750F5A34C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61681" y="7238392"/>
                    <a:ext cx="163648" cy="107879"/>
                  </a:xfrm>
                  <a:custGeom>
                    <a:avLst/>
                    <a:gdLst>
                      <a:gd name="T0" fmla="*/ 19 w 21"/>
                      <a:gd name="T1" fmla="*/ 9 h 13"/>
                      <a:gd name="T2" fmla="*/ 20 w 21"/>
                      <a:gd name="T3" fmla="*/ 6 h 13"/>
                      <a:gd name="T4" fmla="*/ 18 w 21"/>
                      <a:gd name="T5" fmla="*/ 3 h 13"/>
                      <a:gd name="T6" fmla="*/ 13 w 21"/>
                      <a:gd name="T7" fmla="*/ 0 h 13"/>
                      <a:gd name="T8" fmla="*/ 8 w 21"/>
                      <a:gd name="T9" fmla="*/ 1 h 13"/>
                      <a:gd name="T10" fmla="*/ 3 w 21"/>
                      <a:gd name="T11" fmla="*/ 1 h 13"/>
                      <a:gd name="T12" fmla="*/ 5 w 21"/>
                      <a:gd name="T13" fmla="*/ 6 h 13"/>
                      <a:gd name="T14" fmla="*/ 10 w 21"/>
                      <a:gd name="T15" fmla="*/ 9 h 13"/>
                      <a:gd name="T16" fmla="*/ 12 w 21"/>
                      <a:gd name="T17" fmla="*/ 9 h 13"/>
                      <a:gd name="T18" fmla="*/ 18 w 21"/>
                      <a:gd name="T19" fmla="*/ 13 h 13"/>
                      <a:gd name="T20" fmla="*/ 19 w 21"/>
                      <a:gd name="T21" fmla="*/ 9 h 13"/>
                      <a:gd name="T22" fmla="*/ 19 w 21"/>
                      <a:gd name="T23" fmla="*/ 9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1" h="13">
                        <a:moveTo>
                          <a:pt x="19" y="9"/>
                        </a:moveTo>
                        <a:cubicBezTo>
                          <a:pt x="18" y="9"/>
                          <a:pt x="21" y="7"/>
                          <a:pt x="20" y="6"/>
                        </a:cubicBezTo>
                        <a:cubicBezTo>
                          <a:pt x="20" y="5"/>
                          <a:pt x="19" y="3"/>
                          <a:pt x="18" y="3"/>
                        </a:cubicBezTo>
                        <a:cubicBezTo>
                          <a:pt x="17" y="2"/>
                          <a:pt x="15" y="0"/>
                          <a:pt x="13" y="0"/>
                        </a:cubicBezTo>
                        <a:cubicBezTo>
                          <a:pt x="11" y="0"/>
                          <a:pt x="10" y="1"/>
                          <a:pt x="8" y="1"/>
                        </a:cubicBezTo>
                        <a:cubicBezTo>
                          <a:pt x="6" y="1"/>
                          <a:pt x="5" y="0"/>
                          <a:pt x="3" y="1"/>
                        </a:cubicBezTo>
                        <a:cubicBezTo>
                          <a:pt x="0" y="3"/>
                          <a:pt x="3" y="5"/>
                          <a:pt x="5" y="6"/>
                        </a:cubicBezTo>
                        <a:cubicBezTo>
                          <a:pt x="7" y="7"/>
                          <a:pt x="8" y="7"/>
                          <a:pt x="10" y="9"/>
                        </a:cubicBezTo>
                        <a:cubicBezTo>
                          <a:pt x="10" y="10"/>
                          <a:pt x="12" y="10"/>
                          <a:pt x="12" y="9"/>
                        </a:cubicBezTo>
                        <a:cubicBezTo>
                          <a:pt x="12" y="10"/>
                          <a:pt x="17" y="13"/>
                          <a:pt x="18" y="13"/>
                        </a:cubicBezTo>
                        <a:cubicBezTo>
                          <a:pt x="18" y="11"/>
                          <a:pt x="18" y="10"/>
                          <a:pt x="19" y="9"/>
                        </a:cubicBezTo>
                        <a:cubicBezTo>
                          <a:pt x="19" y="9"/>
                          <a:pt x="17" y="10"/>
                          <a:pt x="19" y="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3" name="Freeform 652">
                    <a:extLst>
                      <a:ext uri="{FF2B5EF4-FFF2-40B4-BE49-F238E27FC236}">
                        <a16:creationId xmlns:a16="http://schemas.microsoft.com/office/drawing/2014/main" id="{020462CF-1DC7-894A-A50C-2A4063E004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95819" y="7315044"/>
                    <a:ext cx="29511" cy="31230"/>
                  </a:xfrm>
                  <a:custGeom>
                    <a:avLst/>
                    <a:gdLst>
                      <a:gd name="T0" fmla="*/ 2 w 4"/>
                      <a:gd name="T1" fmla="*/ 0 h 4"/>
                      <a:gd name="T2" fmla="*/ 1 w 4"/>
                      <a:gd name="T3" fmla="*/ 3 h 4"/>
                      <a:gd name="T4" fmla="*/ 4 w 4"/>
                      <a:gd name="T5" fmla="*/ 4 h 4"/>
                      <a:gd name="T6" fmla="*/ 2 w 4"/>
                      <a:gd name="T7" fmla="*/ 0 h 4"/>
                      <a:gd name="T8" fmla="*/ 2 w 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0"/>
                        </a:moveTo>
                        <a:cubicBezTo>
                          <a:pt x="1" y="0"/>
                          <a:pt x="1" y="2"/>
                          <a:pt x="1" y="3"/>
                        </a:cubicBezTo>
                        <a:cubicBezTo>
                          <a:pt x="1" y="4"/>
                          <a:pt x="3" y="4"/>
                          <a:pt x="4" y="4"/>
                        </a:cubicBezTo>
                        <a:cubicBezTo>
                          <a:pt x="4" y="2"/>
                          <a:pt x="4" y="1"/>
                          <a:pt x="2" y="0"/>
                        </a:cubicBezTo>
                        <a:cubicBezTo>
                          <a:pt x="0" y="1"/>
                          <a:pt x="3" y="1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4" name="Freeform 653">
                    <a:extLst>
                      <a:ext uri="{FF2B5EF4-FFF2-40B4-BE49-F238E27FC236}">
                        <a16:creationId xmlns:a16="http://schemas.microsoft.com/office/drawing/2014/main" id="{773DFA73-7A1A-124E-B6C7-4969784BD0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99241" y="7121996"/>
                    <a:ext cx="158286" cy="150467"/>
                  </a:xfrm>
                  <a:custGeom>
                    <a:avLst/>
                    <a:gdLst>
                      <a:gd name="T0" fmla="*/ 5 w 20"/>
                      <a:gd name="T1" fmla="*/ 14 h 18"/>
                      <a:gd name="T2" fmla="*/ 14 w 20"/>
                      <a:gd name="T3" fmla="*/ 18 h 18"/>
                      <a:gd name="T4" fmla="*/ 14 w 20"/>
                      <a:gd name="T5" fmla="*/ 13 h 18"/>
                      <a:gd name="T6" fmla="*/ 17 w 20"/>
                      <a:gd name="T7" fmla="*/ 11 h 18"/>
                      <a:gd name="T8" fmla="*/ 18 w 20"/>
                      <a:gd name="T9" fmla="*/ 6 h 18"/>
                      <a:gd name="T10" fmla="*/ 20 w 20"/>
                      <a:gd name="T11" fmla="*/ 5 h 18"/>
                      <a:gd name="T12" fmla="*/ 19 w 20"/>
                      <a:gd name="T13" fmla="*/ 0 h 18"/>
                      <a:gd name="T14" fmla="*/ 15 w 20"/>
                      <a:gd name="T15" fmla="*/ 1 h 18"/>
                      <a:gd name="T16" fmla="*/ 10 w 20"/>
                      <a:gd name="T17" fmla="*/ 3 h 18"/>
                      <a:gd name="T18" fmla="*/ 12 w 20"/>
                      <a:gd name="T19" fmla="*/ 6 h 18"/>
                      <a:gd name="T20" fmla="*/ 10 w 20"/>
                      <a:gd name="T21" fmla="*/ 4 h 18"/>
                      <a:gd name="T22" fmla="*/ 7 w 20"/>
                      <a:gd name="T23" fmla="*/ 6 h 18"/>
                      <a:gd name="T24" fmla="*/ 5 w 20"/>
                      <a:gd name="T25" fmla="*/ 8 h 18"/>
                      <a:gd name="T26" fmla="*/ 5 w 20"/>
                      <a:gd name="T27" fmla="*/ 12 h 18"/>
                      <a:gd name="T28" fmla="*/ 3 w 20"/>
                      <a:gd name="T29" fmla="*/ 12 h 18"/>
                      <a:gd name="T30" fmla="*/ 4 w 20"/>
                      <a:gd name="T31" fmla="*/ 12 h 18"/>
                      <a:gd name="T32" fmla="*/ 3 w 20"/>
                      <a:gd name="T33" fmla="*/ 12 h 18"/>
                      <a:gd name="T34" fmla="*/ 4 w 20"/>
                      <a:gd name="T35" fmla="*/ 14 h 18"/>
                      <a:gd name="T36" fmla="*/ 2 w 20"/>
                      <a:gd name="T37" fmla="*/ 13 h 18"/>
                      <a:gd name="T38" fmla="*/ 3 w 20"/>
                      <a:gd name="T39" fmla="*/ 14 h 18"/>
                      <a:gd name="T40" fmla="*/ 1 w 20"/>
                      <a:gd name="T41" fmla="*/ 14 h 18"/>
                      <a:gd name="T42" fmla="*/ 2 w 20"/>
                      <a:gd name="T43" fmla="*/ 15 h 18"/>
                      <a:gd name="T44" fmla="*/ 0 w 20"/>
                      <a:gd name="T45" fmla="*/ 15 h 18"/>
                      <a:gd name="T46" fmla="*/ 5 w 20"/>
                      <a:gd name="T47" fmla="*/ 14 h 18"/>
                      <a:gd name="T48" fmla="*/ 5 w 20"/>
                      <a:gd name="T49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20" h="18">
                        <a:moveTo>
                          <a:pt x="5" y="14"/>
                        </a:moveTo>
                        <a:cubicBezTo>
                          <a:pt x="7" y="12"/>
                          <a:pt x="13" y="16"/>
                          <a:pt x="14" y="18"/>
                        </a:cubicBezTo>
                        <a:cubicBezTo>
                          <a:pt x="15" y="16"/>
                          <a:pt x="15" y="14"/>
                          <a:pt x="14" y="13"/>
                        </a:cubicBezTo>
                        <a:cubicBezTo>
                          <a:pt x="13" y="9"/>
                          <a:pt x="15" y="11"/>
                          <a:pt x="17" y="11"/>
                        </a:cubicBezTo>
                        <a:cubicBezTo>
                          <a:pt x="19" y="10"/>
                          <a:pt x="19" y="8"/>
                          <a:pt x="18" y="6"/>
                        </a:cubicBezTo>
                        <a:cubicBezTo>
                          <a:pt x="18" y="6"/>
                          <a:pt x="20" y="5"/>
                          <a:pt x="20" y="5"/>
                        </a:cubicBezTo>
                        <a:cubicBezTo>
                          <a:pt x="20" y="3"/>
                          <a:pt x="20" y="2"/>
                          <a:pt x="19" y="0"/>
                        </a:cubicBezTo>
                        <a:cubicBezTo>
                          <a:pt x="19" y="0"/>
                          <a:pt x="15" y="1"/>
                          <a:pt x="15" y="1"/>
                        </a:cubicBezTo>
                        <a:cubicBezTo>
                          <a:pt x="13" y="1"/>
                          <a:pt x="12" y="1"/>
                          <a:pt x="10" y="3"/>
                        </a:cubicBezTo>
                        <a:cubicBezTo>
                          <a:pt x="10" y="3"/>
                          <a:pt x="13" y="5"/>
                          <a:pt x="12" y="6"/>
                        </a:cubicBezTo>
                        <a:cubicBezTo>
                          <a:pt x="10" y="8"/>
                          <a:pt x="9" y="4"/>
                          <a:pt x="10" y="4"/>
                        </a:cubicBezTo>
                        <a:cubicBezTo>
                          <a:pt x="10" y="4"/>
                          <a:pt x="7" y="5"/>
                          <a:pt x="7" y="6"/>
                        </a:cubicBezTo>
                        <a:cubicBezTo>
                          <a:pt x="7" y="7"/>
                          <a:pt x="6" y="7"/>
                          <a:pt x="5" y="8"/>
                        </a:cubicBezTo>
                        <a:cubicBezTo>
                          <a:pt x="5" y="9"/>
                          <a:pt x="3" y="12"/>
                          <a:pt x="5" y="12"/>
                        </a:cubicBezTo>
                        <a:cubicBezTo>
                          <a:pt x="5" y="12"/>
                          <a:pt x="4" y="12"/>
                          <a:pt x="3" y="12"/>
                        </a:cubicBezTo>
                        <a:cubicBezTo>
                          <a:pt x="3" y="12"/>
                          <a:pt x="4" y="12"/>
                          <a:pt x="4" y="12"/>
                        </a:cubicBezTo>
                        <a:cubicBezTo>
                          <a:pt x="4" y="12"/>
                          <a:pt x="3" y="12"/>
                          <a:pt x="3" y="12"/>
                        </a:cubicBezTo>
                        <a:cubicBezTo>
                          <a:pt x="2" y="13"/>
                          <a:pt x="4" y="14"/>
                          <a:pt x="4" y="14"/>
                        </a:cubicBezTo>
                        <a:cubicBezTo>
                          <a:pt x="4" y="13"/>
                          <a:pt x="2" y="13"/>
                          <a:pt x="2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3" y="14"/>
                          <a:pt x="2" y="13"/>
                          <a:pt x="1" y="14"/>
                        </a:cubicBezTo>
                        <a:cubicBezTo>
                          <a:pt x="1" y="14"/>
                          <a:pt x="2" y="15"/>
                          <a:pt x="2" y="15"/>
                        </a:cubicBezTo>
                        <a:cubicBezTo>
                          <a:pt x="2" y="14"/>
                          <a:pt x="1" y="14"/>
                          <a:pt x="0" y="15"/>
                        </a:cubicBezTo>
                        <a:cubicBezTo>
                          <a:pt x="1" y="15"/>
                          <a:pt x="4" y="16"/>
                          <a:pt x="5" y="14"/>
                        </a:cubicBezTo>
                        <a:cubicBezTo>
                          <a:pt x="5" y="14"/>
                          <a:pt x="5" y="15"/>
                          <a:pt x="5" y="1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5" name="Freeform 654">
                    <a:extLst>
                      <a:ext uri="{FF2B5EF4-FFF2-40B4-BE49-F238E27FC236}">
                        <a16:creationId xmlns:a16="http://schemas.microsoft.com/office/drawing/2014/main" id="{6D0AF13F-D017-7642-AA06-909D79FE3F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89714" y="6872168"/>
                    <a:ext cx="118041" cy="184531"/>
                  </a:xfrm>
                  <a:custGeom>
                    <a:avLst/>
                    <a:gdLst>
                      <a:gd name="T0" fmla="*/ 10 w 15"/>
                      <a:gd name="T1" fmla="*/ 21 h 22"/>
                      <a:gd name="T2" fmla="*/ 8 w 15"/>
                      <a:gd name="T3" fmla="*/ 17 h 22"/>
                      <a:gd name="T4" fmla="*/ 11 w 15"/>
                      <a:gd name="T5" fmla="*/ 12 h 22"/>
                      <a:gd name="T6" fmla="*/ 11 w 15"/>
                      <a:gd name="T7" fmla="*/ 13 h 22"/>
                      <a:gd name="T8" fmla="*/ 15 w 15"/>
                      <a:gd name="T9" fmla="*/ 10 h 22"/>
                      <a:gd name="T10" fmla="*/ 11 w 15"/>
                      <a:gd name="T11" fmla="*/ 7 h 22"/>
                      <a:gd name="T12" fmla="*/ 10 w 15"/>
                      <a:gd name="T13" fmla="*/ 5 h 22"/>
                      <a:gd name="T14" fmla="*/ 12 w 15"/>
                      <a:gd name="T15" fmla="*/ 4 h 22"/>
                      <a:gd name="T16" fmla="*/ 12 w 15"/>
                      <a:gd name="T17" fmla="*/ 1 h 22"/>
                      <a:gd name="T18" fmla="*/ 11 w 15"/>
                      <a:gd name="T19" fmla="*/ 1 h 22"/>
                      <a:gd name="T20" fmla="*/ 7 w 15"/>
                      <a:gd name="T21" fmla="*/ 4 h 22"/>
                      <a:gd name="T22" fmla="*/ 2 w 15"/>
                      <a:gd name="T23" fmla="*/ 5 h 22"/>
                      <a:gd name="T24" fmla="*/ 4 w 15"/>
                      <a:gd name="T25" fmla="*/ 6 h 22"/>
                      <a:gd name="T26" fmla="*/ 6 w 15"/>
                      <a:gd name="T27" fmla="*/ 8 h 22"/>
                      <a:gd name="T28" fmla="*/ 4 w 15"/>
                      <a:gd name="T29" fmla="*/ 8 h 22"/>
                      <a:gd name="T30" fmla="*/ 2 w 15"/>
                      <a:gd name="T31" fmla="*/ 8 h 22"/>
                      <a:gd name="T32" fmla="*/ 0 w 15"/>
                      <a:gd name="T33" fmla="*/ 9 h 22"/>
                      <a:gd name="T34" fmla="*/ 0 w 15"/>
                      <a:gd name="T35" fmla="*/ 14 h 22"/>
                      <a:gd name="T36" fmla="*/ 2 w 15"/>
                      <a:gd name="T37" fmla="*/ 16 h 22"/>
                      <a:gd name="T38" fmla="*/ 2 w 15"/>
                      <a:gd name="T39" fmla="*/ 20 h 22"/>
                      <a:gd name="T40" fmla="*/ 10 w 15"/>
                      <a:gd name="T41" fmla="*/ 2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5" h="22">
                        <a:moveTo>
                          <a:pt x="10" y="21"/>
                        </a:moveTo>
                        <a:cubicBezTo>
                          <a:pt x="10" y="20"/>
                          <a:pt x="6" y="18"/>
                          <a:pt x="8" y="17"/>
                        </a:cubicBezTo>
                        <a:cubicBezTo>
                          <a:pt x="9" y="16"/>
                          <a:pt x="9" y="13"/>
                          <a:pt x="11" y="12"/>
                        </a:cubicBezTo>
                        <a:cubicBezTo>
                          <a:pt x="11" y="12"/>
                          <a:pt x="11" y="13"/>
                          <a:pt x="11" y="13"/>
                        </a:cubicBezTo>
                        <a:cubicBezTo>
                          <a:pt x="12" y="13"/>
                          <a:pt x="15" y="11"/>
                          <a:pt x="15" y="10"/>
                        </a:cubicBezTo>
                        <a:cubicBezTo>
                          <a:pt x="15" y="9"/>
                          <a:pt x="11" y="9"/>
                          <a:pt x="11" y="7"/>
                        </a:cubicBezTo>
                        <a:cubicBezTo>
                          <a:pt x="11" y="6"/>
                          <a:pt x="10" y="6"/>
                          <a:pt x="10" y="5"/>
                        </a:cubicBezTo>
                        <a:cubicBezTo>
                          <a:pt x="10" y="4"/>
                          <a:pt x="12" y="5"/>
                          <a:pt x="12" y="4"/>
                        </a:cubicBezTo>
                        <a:cubicBezTo>
                          <a:pt x="12" y="3"/>
                          <a:pt x="12" y="2"/>
                          <a:pt x="12" y="1"/>
                        </a:cubicBezTo>
                        <a:cubicBezTo>
                          <a:pt x="12" y="0"/>
                          <a:pt x="12" y="1"/>
                          <a:pt x="11" y="1"/>
                        </a:cubicBezTo>
                        <a:cubicBezTo>
                          <a:pt x="8" y="1"/>
                          <a:pt x="9" y="2"/>
                          <a:pt x="7" y="4"/>
                        </a:cubicBezTo>
                        <a:cubicBezTo>
                          <a:pt x="6" y="5"/>
                          <a:pt x="3" y="3"/>
                          <a:pt x="2" y="5"/>
                        </a:cubicBezTo>
                        <a:cubicBezTo>
                          <a:pt x="0" y="7"/>
                          <a:pt x="3" y="7"/>
                          <a:pt x="4" y="6"/>
                        </a:cubicBezTo>
                        <a:cubicBezTo>
                          <a:pt x="5" y="5"/>
                          <a:pt x="7" y="6"/>
                          <a:pt x="6" y="8"/>
                        </a:cubicBezTo>
                        <a:cubicBezTo>
                          <a:pt x="6" y="7"/>
                          <a:pt x="4" y="6"/>
                          <a:pt x="4" y="8"/>
                        </a:cubicBezTo>
                        <a:cubicBezTo>
                          <a:pt x="3" y="8"/>
                          <a:pt x="2" y="9"/>
                          <a:pt x="2" y="8"/>
                        </a:cubicBezTo>
                        <a:cubicBezTo>
                          <a:pt x="2" y="9"/>
                          <a:pt x="0" y="7"/>
                          <a:pt x="0" y="9"/>
                        </a:cubicBezTo>
                        <a:cubicBezTo>
                          <a:pt x="0" y="11"/>
                          <a:pt x="0" y="12"/>
                          <a:pt x="0" y="14"/>
                        </a:cubicBezTo>
                        <a:cubicBezTo>
                          <a:pt x="1" y="15"/>
                          <a:pt x="2" y="15"/>
                          <a:pt x="2" y="16"/>
                        </a:cubicBezTo>
                        <a:cubicBezTo>
                          <a:pt x="3" y="18"/>
                          <a:pt x="1" y="19"/>
                          <a:pt x="2" y="20"/>
                        </a:cubicBezTo>
                        <a:cubicBezTo>
                          <a:pt x="4" y="22"/>
                          <a:pt x="8" y="21"/>
                          <a:pt x="10" y="2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6" name="Freeform 655">
                    <a:extLst>
                      <a:ext uri="{FF2B5EF4-FFF2-40B4-BE49-F238E27FC236}">
                        <a16:creationId xmlns:a16="http://schemas.microsoft.com/office/drawing/2014/main" id="{43D63764-4E29-1C4E-964D-C1FA4B3B8C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03868" y="7039669"/>
                    <a:ext cx="351441" cy="431519"/>
                  </a:xfrm>
                  <a:custGeom>
                    <a:avLst/>
                    <a:gdLst>
                      <a:gd name="T0" fmla="*/ 44 w 45"/>
                      <a:gd name="T1" fmla="*/ 24 h 52"/>
                      <a:gd name="T2" fmla="*/ 43 w 45"/>
                      <a:gd name="T3" fmla="*/ 18 h 52"/>
                      <a:gd name="T4" fmla="*/ 42 w 45"/>
                      <a:gd name="T5" fmla="*/ 12 h 52"/>
                      <a:gd name="T6" fmla="*/ 41 w 45"/>
                      <a:gd name="T7" fmla="*/ 7 h 52"/>
                      <a:gd name="T8" fmla="*/ 38 w 45"/>
                      <a:gd name="T9" fmla="*/ 4 h 52"/>
                      <a:gd name="T10" fmla="*/ 38 w 45"/>
                      <a:gd name="T11" fmla="*/ 2 h 52"/>
                      <a:gd name="T12" fmla="*/ 37 w 45"/>
                      <a:gd name="T13" fmla="*/ 5 h 52"/>
                      <a:gd name="T14" fmla="*/ 33 w 45"/>
                      <a:gd name="T15" fmla="*/ 4 h 52"/>
                      <a:gd name="T16" fmla="*/ 25 w 45"/>
                      <a:gd name="T17" fmla="*/ 7 h 52"/>
                      <a:gd name="T18" fmla="*/ 26 w 45"/>
                      <a:gd name="T19" fmla="*/ 4 h 52"/>
                      <a:gd name="T20" fmla="*/ 21 w 45"/>
                      <a:gd name="T21" fmla="*/ 4 h 52"/>
                      <a:gd name="T22" fmla="*/ 20 w 45"/>
                      <a:gd name="T23" fmla="*/ 1 h 52"/>
                      <a:gd name="T24" fmla="*/ 13 w 45"/>
                      <a:gd name="T25" fmla="*/ 0 h 52"/>
                      <a:gd name="T26" fmla="*/ 15 w 45"/>
                      <a:gd name="T27" fmla="*/ 3 h 52"/>
                      <a:gd name="T28" fmla="*/ 15 w 45"/>
                      <a:gd name="T29" fmla="*/ 6 h 52"/>
                      <a:gd name="T30" fmla="*/ 17 w 45"/>
                      <a:gd name="T31" fmla="*/ 7 h 52"/>
                      <a:gd name="T32" fmla="*/ 20 w 45"/>
                      <a:gd name="T33" fmla="*/ 9 h 52"/>
                      <a:gd name="T34" fmla="*/ 15 w 45"/>
                      <a:gd name="T35" fmla="*/ 8 h 52"/>
                      <a:gd name="T36" fmla="*/ 14 w 45"/>
                      <a:gd name="T37" fmla="*/ 8 h 52"/>
                      <a:gd name="T38" fmla="*/ 13 w 45"/>
                      <a:gd name="T39" fmla="*/ 10 h 52"/>
                      <a:gd name="T40" fmla="*/ 6 w 45"/>
                      <a:gd name="T41" fmla="*/ 10 h 52"/>
                      <a:gd name="T42" fmla="*/ 6 w 45"/>
                      <a:gd name="T43" fmla="*/ 15 h 52"/>
                      <a:gd name="T44" fmla="*/ 6 w 45"/>
                      <a:gd name="T45" fmla="*/ 17 h 52"/>
                      <a:gd name="T46" fmla="*/ 1 w 45"/>
                      <a:gd name="T47" fmla="*/ 22 h 52"/>
                      <a:gd name="T48" fmla="*/ 2 w 45"/>
                      <a:gd name="T49" fmla="*/ 26 h 52"/>
                      <a:gd name="T50" fmla="*/ 2 w 45"/>
                      <a:gd name="T51" fmla="*/ 30 h 52"/>
                      <a:gd name="T52" fmla="*/ 1 w 45"/>
                      <a:gd name="T53" fmla="*/ 33 h 52"/>
                      <a:gd name="T54" fmla="*/ 3 w 45"/>
                      <a:gd name="T55" fmla="*/ 37 h 52"/>
                      <a:gd name="T56" fmla="*/ 11 w 45"/>
                      <a:gd name="T57" fmla="*/ 40 h 52"/>
                      <a:gd name="T58" fmla="*/ 9 w 45"/>
                      <a:gd name="T59" fmla="*/ 49 h 52"/>
                      <a:gd name="T60" fmla="*/ 19 w 45"/>
                      <a:gd name="T61" fmla="*/ 49 h 52"/>
                      <a:gd name="T62" fmla="*/ 23 w 45"/>
                      <a:gd name="T63" fmla="*/ 51 h 52"/>
                      <a:gd name="T64" fmla="*/ 26 w 45"/>
                      <a:gd name="T65" fmla="*/ 50 h 52"/>
                      <a:gd name="T66" fmla="*/ 33 w 45"/>
                      <a:gd name="T67" fmla="*/ 49 h 52"/>
                      <a:gd name="T68" fmla="*/ 36 w 45"/>
                      <a:gd name="T69" fmla="*/ 49 h 52"/>
                      <a:gd name="T70" fmla="*/ 36 w 45"/>
                      <a:gd name="T71" fmla="*/ 45 h 52"/>
                      <a:gd name="T72" fmla="*/ 40 w 45"/>
                      <a:gd name="T73" fmla="*/ 43 h 52"/>
                      <a:gd name="T74" fmla="*/ 35 w 45"/>
                      <a:gd name="T75" fmla="*/ 37 h 52"/>
                      <a:gd name="T76" fmla="*/ 32 w 45"/>
                      <a:gd name="T77" fmla="*/ 31 h 52"/>
                      <a:gd name="T78" fmla="*/ 41 w 45"/>
                      <a:gd name="T79" fmla="*/ 26 h 52"/>
                      <a:gd name="T80" fmla="*/ 44 w 45"/>
                      <a:gd name="T81" fmla="*/ 28 h 52"/>
                      <a:gd name="T82" fmla="*/ 44 w 45"/>
                      <a:gd name="T83" fmla="*/ 24 h 52"/>
                      <a:gd name="T84" fmla="*/ 44 w 45"/>
                      <a:gd name="T85" fmla="*/ 24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45" h="52">
                        <a:moveTo>
                          <a:pt x="44" y="24"/>
                        </a:moveTo>
                        <a:cubicBezTo>
                          <a:pt x="43" y="22"/>
                          <a:pt x="43" y="20"/>
                          <a:pt x="43" y="18"/>
                        </a:cubicBezTo>
                        <a:cubicBezTo>
                          <a:pt x="42" y="16"/>
                          <a:pt x="41" y="15"/>
                          <a:pt x="42" y="12"/>
                        </a:cubicBezTo>
                        <a:cubicBezTo>
                          <a:pt x="43" y="10"/>
                          <a:pt x="42" y="8"/>
                          <a:pt x="41" y="7"/>
                        </a:cubicBezTo>
                        <a:cubicBezTo>
                          <a:pt x="40" y="6"/>
                          <a:pt x="38" y="5"/>
                          <a:pt x="38" y="4"/>
                        </a:cubicBezTo>
                        <a:cubicBezTo>
                          <a:pt x="38" y="4"/>
                          <a:pt x="39" y="3"/>
                          <a:pt x="38" y="2"/>
                        </a:cubicBezTo>
                        <a:cubicBezTo>
                          <a:pt x="37" y="2"/>
                          <a:pt x="37" y="5"/>
                          <a:pt x="37" y="5"/>
                        </a:cubicBezTo>
                        <a:cubicBezTo>
                          <a:pt x="35" y="5"/>
                          <a:pt x="35" y="4"/>
                          <a:pt x="33" y="4"/>
                        </a:cubicBezTo>
                        <a:cubicBezTo>
                          <a:pt x="31" y="5"/>
                          <a:pt x="28" y="7"/>
                          <a:pt x="25" y="7"/>
                        </a:cubicBezTo>
                        <a:cubicBezTo>
                          <a:pt x="24" y="6"/>
                          <a:pt x="26" y="5"/>
                          <a:pt x="26" y="4"/>
                        </a:cubicBezTo>
                        <a:cubicBezTo>
                          <a:pt x="24" y="4"/>
                          <a:pt x="23" y="5"/>
                          <a:pt x="21" y="4"/>
                        </a:cubicBezTo>
                        <a:cubicBezTo>
                          <a:pt x="20" y="3"/>
                          <a:pt x="23" y="1"/>
                          <a:pt x="20" y="1"/>
                        </a:cubicBezTo>
                        <a:cubicBezTo>
                          <a:pt x="18" y="1"/>
                          <a:pt x="16" y="1"/>
                          <a:pt x="13" y="0"/>
                        </a:cubicBezTo>
                        <a:cubicBezTo>
                          <a:pt x="14" y="1"/>
                          <a:pt x="15" y="1"/>
                          <a:pt x="15" y="3"/>
                        </a:cubicBezTo>
                        <a:cubicBezTo>
                          <a:pt x="14" y="4"/>
                          <a:pt x="14" y="4"/>
                          <a:pt x="15" y="6"/>
                        </a:cubicBezTo>
                        <a:cubicBezTo>
                          <a:pt x="15" y="8"/>
                          <a:pt x="15" y="7"/>
                          <a:pt x="17" y="7"/>
                        </a:cubicBezTo>
                        <a:cubicBezTo>
                          <a:pt x="18" y="7"/>
                          <a:pt x="19" y="8"/>
                          <a:pt x="20" y="9"/>
                        </a:cubicBezTo>
                        <a:cubicBezTo>
                          <a:pt x="19" y="8"/>
                          <a:pt x="16" y="8"/>
                          <a:pt x="15" y="8"/>
                        </a:cubicBezTo>
                        <a:cubicBezTo>
                          <a:pt x="15" y="8"/>
                          <a:pt x="14" y="8"/>
                          <a:pt x="14" y="8"/>
                        </a:cubicBezTo>
                        <a:cubicBezTo>
                          <a:pt x="13" y="9"/>
                          <a:pt x="14" y="10"/>
                          <a:pt x="13" y="10"/>
                        </a:cubicBezTo>
                        <a:cubicBezTo>
                          <a:pt x="11" y="11"/>
                          <a:pt x="7" y="6"/>
                          <a:pt x="6" y="10"/>
                        </a:cubicBezTo>
                        <a:cubicBezTo>
                          <a:pt x="7" y="12"/>
                          <a:pt x="8" y="14"/>
                          <a:pt x="6" y="15"/>
                        </a:cubicBezTo>
                        <a:cubicBezTo>
                          <a:pt x="5" y="17"/>
                          <a:pt x="5" y="15"/>
                          <a:pt x="6" y="17"/>
                        </a:cubicBezTo>
                        <a:cubicBezTo>
                          <a:pt x="6" y="22"/>
                          <a:pt x="0" y="20"/>
                          <a:pt x="1" y="22"/>
                        </a:cubicBezTo>
                        <a:cubicBezTo>
                          <a:pt x="1" y="23"/>
                          <a:pt x="2" y="24"/>
                          <a:pt x="2" y="26"/>
                        </a:cubicBezTo>
                        <a:cubicBezTo>
                          <a:pt x="2" y="28"/>
                          <a:pt x="1" y="28"/>
                          <a:pt x="2" y="30"/>
                        </a:cubicBezTo>
                        <a:cubicBezTo>
                          <a:pt x="3" y="31"/>
                          <a:pt x="0" y="33"/>
                          <a:pt x="1" y="33"/>
                        </a:cubicBezTo>
                        <a:cubicBezTo>
                          <a:pt x="3" y="34"/>
                          <a:pt x="2" y="36"/>
                          <a:pt x="3" y="37"/>
                        </a:cubicBezTo>
                        <a:cubicBezTo>
                          <a:pt x="4" y="40"/>
                          <a:pt x="8" y="39"/>
                          <a:pt x="11" y="40"/>
                        </a:cubicBezTo>
                        <a:cubicBezTo>
                          <a:pt x="11" y="40"/>
                          <a:pt x="9" y="48"/>
                          <a:pt x="9" y="49"/>
                        </a:cubicBezTo>
                        <a:cubicBezTo>
                          <a:pt x="13" y="49"/>
                          <a:pt x="15" y="48"/>
                          <a:pt x="19" y="49"/>
                        </a:cubicBezTo>
                        <a:cubicBezTo>
                          <a:pt x="19" y="49"/>
                          <a:pt x="23" y="52"/>
                          <a:pt x="23" y="51"/>
                        </a:cubicBezTo>
                        <a:cubicBezTo>
                          <a:pt x="24" y="49"/>
                          <a:pt x="25" y="49"/>
                          <a:pt x="26" y="50"/>
                        </a:cubicBezTo>
                        <a:cubicBezTo>
                          <a:pt x="27" y="51"/>
                          <a:pt x="32" y="48"/>
                          <a:pt x="33" y="49"/>
                        </a:cubicBezTo>
                        <a:cubicBezTo>
                          <a:pt x="33" y="49"/>
                          <a:pt x="37" y="50"/>
                          <a:pt x="36" y="49"/>
                        </a:cubicBezTo>
                        <a:cubicBezTo>
                          <a:pt x="35" y="46"/>
                          <a:pt x="34" y="46"/>
                          <a:pt x="36" y="45"/>
                        </a:cubicBezTo>
                        <a:cubicBezTo>
                          <a:pt x="38" y="43"/>
                          <a:pt x="38" y="43"/>
                          <a:pt x="40" y="43"/>
                        </a:cubicBezTo>
                        <a:cubicBezTo>
                          <a:pt x="41" y="42"/>
                          <a:pt x="36" y="38"/>
                          <a:pt x="35" y="37"/>
                        </a:cubicBezTo>
                        <a:cubicBezTo>
                          <a:pt x="34" y="37"/>
                          <a:pt x="31" y="32"/>
                          <a:pt x="32" y="31"/>
                        </a:cubicBezTo>
                        <a:cubicBezTo>
                          <a:pt x="36" y="30"/>
                          <a:pt x="38" y="29"/>
                          <a:pt x="41" y="26"/>
                        </a:cubicBezTo>
                        <a:cubicBezTo>
                          <a:pt x="42" y="25"/>
                          <a:pt x="43" y="29"/>
                          <a:pt x="44" y="28"/>
                        </a:cubicBezTo>
                        <a:cubicBezTo>
                          <a:pt x="45" y="27"/>
                          <a:pt x="45" y="25"/>
                          <a:pt x="44" y="24"/>
                        </a:cubicBezTo>
                        <a:cubicBezTo>
                          <a:pt x="44" y="23"/>
                          <a:pt x="44" y="24"/>
                          <a:pt x="44" y="2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7" name="Freeform 656">
                    <a:extLst>
                      <a:ext uri="{FF2B5EF4-FFF2-40B4-BE49-F238E27FC236}">
                        <a16:creationId xmlns:a16="http://schemas.microsoft.com/office/drawing/2014/main" id="{59242E87-7E73-0D41-9BAA-02A57A1AE3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3584" y="7173097"/>
                    <a:ext cx="700200" cy="440037"/>
                  </a:xfrm>
                  <a:custGeom>
                    <a:avLst/>
                    <a:gdLst>
                      <a:gd name="T0" fmla="*/ 0 w 89"/>
                      <a:gd name="T1" fmla="*/ 27 h 53"/>
                      <a:gd name="T2" fmla="*/ 9 w 89"/>
                      <a:gd name="T3" fmla="*/ 30 h 53"/>
                      <a:gd name="T4" fmla="*/ 16 w 89"/>
                      <a:gd name="T5" fmla="*/ 31 h 53"/>
                      <a:gd name="T6" fmla="*/ 22 w 89"/>
                      <a:gd name="T7" fmla="*/ 28 h 53"/>
                      <a:gd name="T8" fmla="*/ 33 w 89"/>
                      <a:gd name="T9" fmla="*/ 30 h 53"/>
                      <a:gd name="T10" fmla="*/ 40 w 89"/>
                      <a:gd name="T11" fmla="*/ 41 h 53"/>
                      <a:gd name="T12" fmla="*/ 44 w 89"/>
                      <a:gd name="T13" fmla="*/ 38 h 53"/>
                      <a:gd name="T14" fmla="*/ 47 w 89"/>
                      <a:gd name="T15" fmla="*/ 41 h 53"/>
                      <a:gd name="T16" fmla="*/ 57 w 89"/>
                      <a:gd name="T17" fmla="*/ 42 h 53"/>
                      <a:gd name="T18" fmla="*/ 51 w 89"/>
                      <a:gd name="T19" fmla="*/ 46 h 53"/>
                      <a:gd name="T20" fmla="*/ 55 w 89"/>
                      <a:gd name="T21" fmla="*/ 49 h 53"/>
                      <a:gd name="T22" fmla="*/ 59 w 89"/>
                      <a:gd name="T23" fmla="*/ 51 h 53"/>
                      <a:gd name="T24" fmla="*/ 67 w 89"/>
                      <a:gd name="T25" fmla="*/ 48 h 53"/>
                      <a:gd name="T26" fmla="*/ 72 w 89"/>
                      <a:gd name="T27" fmla="*/ 46 h 53"/>
                      <a:gd name="T28" fmla="*/ 68 w 89"/>
                      <a:gd name="T29" fmla="*/ 46 h 53"/>
                      <a:gd name="T30" fmla="*/ 63 w 89"/>
                      <a:gd name="T31" fmla="*/ 44 h 53"/>
                      <a:gd name="T32" fmla="*/ 72 w 89"/>
                      <a:gd name="T33" fmla="*/ 38 h 53"/>
                      <a:gd name="T34" fmla="*/ 78 w 89"/>
                      <a:gd name="T35" fmla="*/ 35 h 53"/>
                      <a:gd name="T36" fmla="*/ 84 w 89"/>
                      <a:gd name="T37" fmla="*/ 31 h 53"/>
                      <a:gd name="T38" fmla="*/ 87 w 89"/>
                      <a:gd name="T39" fmla="*/ 28 h 53"/>
                      <a:gd name="T40" fmla="*/ 86 w 89"/>
                      <a:gd name="T41" fmla="*/ 26 h 53"/>
                      <a:gd name="T42" fmla="*/ 88 w 89"/>
                      <a:gd name="T43" fmla="*/ 25 h 53"/>
                      <a:gd name="T44" fmla="*/ 86 w 89"/>
                      <a:gd name="T45" fmla="*/ 24 h 53"/>
                      <a:gd name="T46" fmla="*/ 88 w 89"/>
                      <a:gd name="T47" fmla="*/ 21 h 53"/>
                      <a:gd name="T48" fmla="*/ 85 w 89"/>
                      <a:gd name="T49" fmla="*/ 19 h 53"/>
                      <a:gd name="T50" fmla="*/ 82 w 89"/>
                      <a:gd name="T51" fmla="*/ 18 h 53"/>
                      <a:gd name="T52" fmla="*/ 78 w 89"/>
                      <a:gd name="T53" fmla="*/ 18 h 53"/>
                      <a:gd name="T54" fmla="*/ 75 w 89"/>
                      <a:gd name="T55" fmla="*/ 15 h 53"/>
                      <a:gd name="T56" fmla="*/ 72 w 89"/>
                      <a:gd name="T57" fmla="*/ 17 h 53"/>
                      <a:gd name="T58" fmla="*/ 69 w 89"/>
                      <a:gd name="T59" fmla="*/ 14 h 53"/>
                      <a:gd name="T60" fmla="*/ 65 w 89"/>
                      <a:gd name="T61" fmla="*/ 14 h 53"/>
                      <a:gd name="T62" fmla="*/ 64 w 89"/>
                      <a:gd name="T63" fmla="*/ 10 h 53"/>
                      <a:gd name="T64" fmla="*/ 60 w 89"/>
                      <a:gd name="T65" fmla="*/ 9 h 53"/>
                      <a:gd name="T66" fmla="*/ 60 w 89"/>
                      <a:gd name="T67" fmla="*/ 5 h 53"/>
                      <a:gd name="T68" fmla="*/ 58 w 89"/>
                      <a:gd name="T69" fmla="*/ 2 h 53"/>
                      <a:gd name="T70" fmla="*/ 53 w 89"/>
                      <a:gd name="T71" fmla="*/ 1 h 53"/>
                      <a:gd name="T72" fmla="*/ 47 w 89"/>
                      <a:gd name="T73" fmla="*/ 2 h 53"/>
                      <a:gd name="T74" fmla="*/ 43 w 89"/>
                      <a:gd name="T75" fmla="*/ 3 h 53"/>
                      <a:gd name="T76" fmla="*/ 41 w 89"/>
                      <a:gd name="T77" fmla="*/ 9 h 53"/>
                      <a:gd name="T78" fmla="*/ 38 w 89"/>
                      <a:gd name="T79" fmla="*/ 7 h 53"/>
                      <a:gd name="T80" fmla="*/ 36 w 89"/>
                      <a:gd name="T81" fmla="*/ 8 h 53"/>
                      <a:gd name="T82" fmla="*/ 34 w 89"/>
                      <a:gd name="T83" fmla="*/ 6 h 53"/>
                      <a:gd name="T84" fmla="*/ 31 w 89"/>
                      <a:gd name="T85" fmla="*/ 7 h 53"/>
                      <a:gd name="T86" fmla="*/ 29 w 89"/>
                      <a:gd name="T87" fmla="*/ 6 h 53"/>
                      <a:gd name="T88" fmla="*/ 28 w 89"/>
                      <a:gd name="T89" fmla="*/ 8 h 53"/>
                      <a:gd name="T90" fmla="*/ 21 w 89"/>
                      <a:gd name="T91" fmla="*/ 5 h 53"/>
                      <a:gd name="T92" fmla="*/ 12 w 89"/>
                      <a:gd name="T93" fmla="*/ 4 h 53"/>
                      <a:gd name="T94" fmla="*/ 6 w 89"/>
                      <a:gd name="T95" fmla="*/ 6 h 53"/>
                      <a:gd name="T96" fmla="*/ 9 w 89"/>
                      <a:gd name="T97" fmla="*/ 11 h 53"/>
                      <a:gd name="T98" fmla="*/ 10 w 89"/>
                      <a:gd name="T99" fmla="*/ 14 h 53"/>
                      <a:gd name="T100" fmla="*/ 5 w 89"/>
                      <a:gd name="T101" fmla="*/ 16 h 53"/>
                      <a:gd name="T102" fmla="*/ 2 w 89"/>
                      <a:gd name="T103" fmla="*/ 23 h 53"/>
                      <a:gd name="T104" fmla="*/ 0 w 89"/>
                      <a:gd name="T105" fmla="*/ 27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89" h="53">
                        <a:moveTo>
                          <a:pt x="0" y="27"/>
                        </a:moveTo>
                        <a:cubicBezTo>
                          <a:pt x="0" y="30"/>
                          <a:pt x="7" y="30"/>
                          <a:pt x="9" y="30"/>
                        </a:cubicBezTo>
                        <a:cubicBezTo>
                          <a:pt x="11" y="30"/>
                          <a:pt x="13" y="32"/>
                          <a:pt x="16" y="31"/>
                        </a:cubicBezTo>
                        <a:cubicBezTo>
                          <a:pt x="17" y="29"/>
                          <a:pt x="20" y="28"/>
                          <a:pt x="22" y="28"/>
                        </a:cubicBezTo>
                        <a:cubicBezTo>
                          <a:pt x="25" y="26"/>
                          <a:pt x="31" y="28"/>
                          <a:pt x="33" y="30"/>
                        </a:cubicBezTo>
                        <a:cubicBezTo>
                          <a:pt x="36" y="34"/>
                          <a:pt x="37" y="38"/>
                          <a:pt x="40" y="41"/>
                        </a:cubicBezTo>
                        <a:cubicBezTo>
                          <a:pt x="42" y="40"/>
                          <a:pt x="42" y="39"/>
                          <a:pt x="44" y="38"/>
                        </a:cubicBezTo>
                        <a:cubicBezTo>
                          <a:pt x="46" y="38"/>
                          <a:pt x="46" y="40"/>
                          <a:pt x="47" y="41"/>
                        </a:cubicBezTo>
                        <a:cubicBezTo>
                          <a:pt x="48" y="42"/>
                          <a:pt x="57" y="43"/>
                          <a:pt x="57" y="42"/>
                        </a:cubicBezTo>
                        <a:cubicBezTo>
                          <a:pt x="57" y="43"/>
                          <a:pt x="51" y="45"/>
                          <a:pt x="51" y="46"/>
                        </a:cubicBezTo>
                        <a:cubicBezTo>
                          <a:pt x="52" y="47"/>
                          <a:pt x="56" y="46"/>
                          <a:pt x="55" y="49"/>
                        </a:cubicBezTo>
                        <a:cubicBezTo>
                          <a:pt x="54" y="51"/>
                          <a:pt x="57" y="53"/>
                          <a:pt x="59" y="51"/>
                        </a:cubicBezTo>
                        <a:cubicBezTo>
                          <a:pt x="61" y="50"/>
                          <a:pt x="64" y="48"/>
                          <a:pt x="67" y="48"/>
                        </a:cubicBezTo>
                        <a:cubicBezTo>
                          <a:pt x="70" y="48"/>
                          <a:pt x="71" y="48"/>
                          <a:pt x="72" y="46"/>
                        </a:cubicBezTo>
                        <a:cubicBezTo>
                          <a:pt x="72" y="46"/>
                          <a:pt x="69" y="46"/>
                          <a:pt x="68" y="46"/>
                        </a:cubicBezTo>
                        <a:cubicBezTo>
                          <a:pt x="66" y="46"/>
                          <a:pt x="64" y="47"/>
                          <a:pt x="63" y="44"/>
                        </a:cubicBezTo>
                        <a:cubicBezTo>
                          <a:pt x="60" y="40"/>
                          <a:pt x="70" y="38"/>
                          <a:pt x="72" y="38"/>
                        </a:cubicBezTo>
                        <a:cubicBezTo>
                          <a:pt x="74" y="37"/>
                          <a:pt x="76" y="36"/>
                          <a:pt x="78" y="35"/>
                        </a:cubicBezTo>
                        <a:cubicBezTo>
                          <a:pt x="79" y="33"/>
                          <a:pt x="81" y="31"/>
                          <a:pt x="84" y="31"/>
                        </a:cubicBezTo>
                        <a:cubicBezTo>
                          <a:pt x="85" y="31"/>
                          <a:pt x="87" y="31"/>
                          <a:pt x="87" y="28"/>
                        </a:cubicBezTo>
                        <a:cubicBezTo>
                          <a:pt x="87" y="27"/>
                          <a:pt x="86" y="27"/>
                          <a:pt x="86" y="26"/>
                        </a:cubicBezTo>
                        <a:cubicBezTo>
                          <a:pt x="86" y="25"/>
                          <a:pt x="88" y="25"/>
                          <a:pt x="88" y="25"/>
                        </a:cubicBezTo>
                        <a:cubicBezTo>
                          <a:pt x="88" y="25"/>
                          <a:pt x="86" y="24"/>
                          <a:pt x="86" y="24"/>
                        </a:cubicBezTo>
                        <a:cubicBezTo>
                          <a:pt x="86" y="23"/>
                          <a:pt x="89" y="23"/>
                          <a:pt x="88" y="21"/>
                        </a:cubicBezTo>
                        <a:cubicBezTo>
                          <a:pt x="88" y="21"/>
                          <a:pt x="86" y="20"/>
                          <a:pt x="85" y="19"/>
                        </a:cubicBezTo>
                        <a:cubicBezTo>
                          <a:pt x="84" y="18"/>
                          <a:pt x="83" y="20"/>
                          <a:pt x="82" y="18"/>
                        </a:cubicBezTo>
                        <a:cubicBezTo>
                          <a:pt x="81" y="17"/>
                          <a:pt x="80" y="17"/>
                          <a:pt x="78" y="18"/>
                        </a:cubicBezTo>
                        <a:cubicBezTo>
                          <a:pt x="77" y="18"/>
                          <a:pt x="76" y="15"/>
                          <a:pt x="75" y="15"/>
                        </a:cubicBezTo>
                        <a:cubicBezTo>
                          <a:pt x="74" y="14"/>
                          <a:pt x="73" y="16"/>
                          <a:pt x="72" y="17"/>
                        </a:cubicBezTo>
                        <a:cubicBezTo>
                          <a:pt x="71" y="17"/>
                          <a:pt x="70" y="14"/>
                          <a:pt x="69" y="14"/>
                        </a:cubicBezTo>
                        <a:cubicBezTo>
                          <a:pt x="68" y="14"/>
                          <a:pt x="65" y="15"/>
                          <a:pt x="65" y="14"/>
                        </a:cubicBezTo>
                        <a:cubicBezTo>
                          <a:pt x="65" y="13"/>
                          <a:pt x="65" y="11"/>
                          <a:pt x="64" y="10"/>
                        </a:cubicBezTo>
                        <a:cubicBezTo>
                          <a:pt x="63" y="9"/>
                          <a:pt x="61" y="10"/>
                          <a:pt x="60" y="9"/>
                        </a:cubicBezTo>
                        <a:cubicBezTo>
                          <a:pt x="59" y="8"/>
                          <a:pt x="58" y="6"/>
                          <a:pt x="60" y="5"/>
                        </a:cubicBezTo>
                        <a:cubicBezTo>
                          <a:pt x="61" y="5"/>
                          <a:pt x="59" y="2"/>
                          <a:pt x="58" y="2"/>
                        </a:cubicBezTo>
                        <a:cubicBezTo>
                          <a:pt x="57" y="1"/>
                          <a:pt x="54" y="2"/>
                          <a:pt x="53" y="1"/>
                        </a:cubicBezTo>
                        <a:cubicBezTo>
                          <a:pt x="50" y="0"/>
                          <a:pt x="50" y="6"/>
                          <a:pt x="47" y="2"/>
                        </a:cubicBezTo>
                        <a:cubicBezTo>
                          <a:pt x="46" y="2"/>
                          <a:pt x="44" y="3"/>
                          <a:pt x="43" y="3"/>
                        </a:cubicBezTo>
                        <a:cubicBezTo>
                          <a:pt x="41" y="4"/>
                          <a:pt x="42" y="9"/>
                          <a:pt x="41" y="9"/>
                        </a:cubicBezTo>
                        <a:cubicBezTo>
                          <a:pt x="40" y="9"/>
                          <a:pt x="39" y="7"/>
                          <a:pt x="38" y="7"/>
                        </a:cubicBezTo>
                        <a:cubicBezTo>
                          <a:pt x="38" y="7"/>
                          <a:pt x="37" y="8"/>
                          <a:pt x="36" y="8"/>
                        </a:cubicBezTo>
                        <a:cubicBezTo>
                          <a:pt x="35" y="8"/>
                          <a:pt x="34" y="7"/>
                          <a:pt x="34" y="6"/>
                        </a:cubicBezTo>
                        <a:cubicBezTo>
                          <a:pt x="34" y="5"/>
                          <a:pt x="32" y="7"/>
                          <a:pt x="31" y="7"/>
                        </a:cubicBezTo>
                        <a:cubicBezTo>
                          <a:pt x="30" y="7"/>
                          <a:pt x="30" y="6"/>
                          <a:pt x="29" y="6"/>
                        </a:cubicBezTo>
                        <a:cubicBezTo>
                          <a:pt x="28" y="6"/>
                          <a:pt x="28" y="7"/>
                          <a:pt x="28" y="8"/>
                        </a:cubicBezTo>
                        <a:cubicBezTo>
                          <a:pt x="28" y="8"/>
                          <a:pt x="21" y="5"/>
                          <a:pt x="21" y="5"/>
                        </a:cubicBezTo>
                        <a:cubicBezTo>
                          <a:pt x="18" y="4"/>
                          <a:pt x="15" y="4"/>
                          <a:pt x="12" y="4"/>
                        </a:cubicBezTo>
                        <a:cubicBezTo>
                          <a:pt x="10" y="4"/>
                          <a:pt x="9" y="6"/>
                          <a:pt x="6" y="6"/>
                        </a:cubicBezTo>
                        <a:cubicBezTo>
                          <a:pt x="6" y="9"/>
                          <a:pt x="9" y="9"/>
                          <a:pt x="9" y="11"/>
                        </a:cubicBezTo>
                        <a:cubicBezTo>
                          <a:pt x="9" y="12"/>
                          <a:pt x="10" y="13"/>
                          <a:pt x="10" y="14"/>
                        </a:cubicBezTo>
                        <a:cubicBezTo>
                          <a:pt x="9" y="15"/>
                          <a:pt x="6" y="15"/>
                          <a:pt x="5" y="16"/>
                        </a:cubicBezTo>
                        <a:cubicBezTo>
                          <a:pt x="2" y="18"/>
                          <a:pt x="3" y="20"/>
                          <a:pt x="2" y="23"/>
                        </a:cubicBezTo>
                        <a:cubicBezTo>
                          <a:pt x="2" y="25"/>
                          <a:pt x="1" y="26"/>
                          <a:pt x="0" y="2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8" name="Freeform 657">
                    <a:extLst>
                      <a:ext uri="{FF2B5EF4-FFF2-40B4-BE49-F238E27FC236}">
                        <a16:creationId xmlns:a16="http://schemas.microsoft.com/office/drawing/2014/main" id="{4BA28655-5921-3442-B071-B94E17F377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03599" y="7337754"/>
                    <a:ext cx="236083" cy="102201"/>
                  </a:xfrm>
                  <a:custGeom>
                    <a:avLst/>
                    <a:gdLst>
                      <a:gd name="T0" fmla="*/ 30 w 30"/>
                      <a:gd name="T1" fmla="*/ 4 h 12"/>
                      <a:gd name="T2" fmla="*/ 22 w 30"/>
                      <a:gd name="T3" fmla="*/ 0 h 12"/>
                      <a:gd name="T4" fmla="*/ 17 w 30"/>
                      <a:gd name="T5" fmla="*/ 0 h 12"/>
                      <a:gd name="T6" fmla="*/ 14 w 30"/>
                      <a:gd name="T7" fmla="*/ 1 h 12"/>
                      <a:gd name="T8" fmla="*/ 11 w 30"/>
                      <a:gd name="T9" fmla="*/ 0 h 12"/>
                      <a:gd name="T10" fmla="*/ 8 w 30"/>
                      <a:gd name="T11" fmla="*/ 3 h 12"/>
                      <a:gd name="T12" fmla="*/ 3 w 30"/>
                      <a:gd name="T13" fmla="*/ 9 h 12"/>
                      <a:gd name="T14" fmla="*/ 11 w 30"/>
                      <a:gd name="T15" fmla="*/ 11 h 12"/>
                      <a:gd name="T16" fmla="*/ 13 w 30"/>
                      <a:gd name="T17" fmla="*/ 9 h 12"/>
                      <a:gd name="T18" fmla="*/ 18 w 30"/>
                      <a:gd name="T19" fmla="*/ 9 h 12"/>
                      <a:gd name="T20" fmla="*/ 19 w 30"/>
                      <a:gd name="T21" fmla="*/ 6 h 12"/>
                      <a:gd name="T22" fmla="*/ 24 w 30"/>
                      <a:gd name="T23" fmla="*/ 7 h 12"/>
                      <a:gd name="T24" fmla="*/ 28 w 30"/>
                      <a:gd name="T25" fmla="*/ 7 h 12"/>
                      <a:gd name="T26" fmla="*/ 30 w 30"/>
                      <a:gd name="T27" fmla="*/ 4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0" h="12">
                        <a:moveTo>
                          <a:pt x="30" y="4"/>
                        </a:moveTo>
                        <a:cubicBezTo>
                          <a:pt x="27" y="2"/>
                          <a:pt x="26" y="0"/>
                          <a:pt x="22" y="0"/>
                        </a:cubicBezTo>
                        <a:cubicBezTo>
                          <a:pt x="20" y="0"/>
                          <a:pt x="19" y="0"/>
                          <a:pt x="17" y="0"/>
                        </a:cubicBezTo>
                        <a:cubicBezTo>
                          <a:pt x="15" y="0"/>
                          <a:pt x="15" y="1"/>
                          <a:pt x="14" y="1"/>
                        </a:cubicBezTo>
                        <a:cubicBezTo>
                          <a:pt x="13" y="1"/>
                          <a:pt x="12" y="0"/>
                          <a:pt x="11" y="0"/>
                        </a:cubicBezTo>
                        <a:cubicBezTo>
                          <a:pt x="10" y="1"/>
                          <a:pt x="9" y="2"/>
                          <a:pt x="8" y="3"/>
                        </a:cubicBezTo>
                        <a:cubicBezTo>
                          <a:pt x="6" y="5"/>
                          <a:pt x="0" y="4"/>
                          <a:pt x="3" y="9"/>
                        </a:cubicBezTo>
                        <a:cubicBezTo>
                          <a:pt x="4" y="11"/>
                          <a:pt x="8" y="12"/>
                          <a:pt x="11" y="11"/>
                        </a:cubicBezTo>
                        <a:cubicBezTo>
                          <a:pt x="12" y="11"/>
                          <a:pt x="12" y="9"/>
                          <a:pt x="13" y="9"/>
                        </a:cubicBezTo>
                        <a:cubicBezTo>
                          <a:pt x="15" y="9"/>
                          <a:pt x="17" y="9"/>
                          <a:pt x="18" y="9"/>
                        </a:cubicBezTo>
                        <a:cubicBezTo>
                          <a:pt x="19" y="9"/>
                          <a:pt x="19" y="7"/>
                          <a:pt x="19" y="6"/>
                        </a:cubicBezTo>
                        <a:cubicBezTo>
                          <a:pt x="20" y="5"/>
                          <a:pt x="23" y="7"/>
                          <a:pt x="24" y="7"/>
                        </a:cubicBezTo>
                        <a:cubicBezTo>
                          <a:pt x="25" y="7"/>
                          <a:pt x="27" y="7"/>
                          <a:pt x="28" y="7"/>
                        </a:cubicBezTo>
                        <a:cubicBezTo>
                          <a:pt x="29" y="7"/>
                          <a:pt x="29" y="5"/>
                          <a:pt x="30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9" name="Freeform 658">
                    <a:extLst>
                      <a:ext uri="{FF2B5EF4-FFF2-40B4-BE49-F238E27FC236}">
                        <a16:creationId xmlns:a16="http://schemas.microsoft.com/office/drawing/2014/main" id="{EE7ED89D-7A29-E949-A504-FEAD3A7ED0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63824" y="6963014"/>
                    <a:ext cx="370220" cy="292414"/>
                  </a:xfrm>
                  <a:custGeom>
                    <a:avLst/>
                    <a:gdLst>
                      <a:gd name="T0" fmla="*/ 11 w 47"/>
                      <a:gd name="T1" fmla="*/ 29 h 35"/>
                      <a:gd name="T2" fmla="*/ 18 w 47"/>
                      <a:gd name="T3" fmla="*/ 30 h 35"/>
                      <a:gd name="T4" fmla="*/ 23 w 47"/>
                      <a:gd name="T5" fmla="*/ 33 h 35"/>
                      <a:gd name="T6" fmla="*/ 25 w 47"/>
                      <a:gd name="T7" fmla="*/ 31 h 35"/>
                      <a:gd name="T8" fmla="*/ 29 w 47"/>
                      <a:gd name="T9" fmla="*/ 32 h 35"/>
                      <a:gd name="T10" fmla="*/ 33 w 47"/>
                      <a:gd name="T11" fmla="*/ 32 h 35"/>
                      <a:gd name="T12" fmla="*/ 36 w 47"/>
                      <a:gd name="T13" fmla="*/ 33 h 35"/>
                      <a:gd name="T14" fmla="*/ 38 w 47"/>
                      <a:gd name="T15" fmla="*/ 28 h 35"/>
                      <a:gd name="T16" fmla="*/ 42 w 47"/>
                      <a:gd name="T17" fmla="*/ 27 h 35"/>
                      <a:gd name="T18" fmla="*/ 40 w 47"/>
                      <a:gd name="T19" fmla="*/ 22 h 35"/>
                      <a:gd name="T20" fmla="*/ 44 w 47"/>
                      <a:gd name="T21" fmla="*/ 21 h 35"/>
                      <a:gd name="T22" fmla="*/ 45 w 47"/>
                      <a:gd name="T23" fmla="*/ 17 h 35"/>
                      <a:gd name="T24" fmla="*/ 42 w 47"/>
                      <a:gd name="T25" fmla="*/ 15 h 35"/>
                      <a:gd name="T26" fmla="*/ 39 w 47"/>
                      <a:gd name="T27" fmla="*/ 11 h 35"/>
                      <a:gd name="T28" fmla="*/ 38 w 47"/>
                      <a:gd name="T29" fmla="*/ 6 h 35"/>
                      <a:gd name="T30" fmla="*/ 35 w 47"/>
                      <a:gd name="T31" fmla="*/ 2 h 35"/>
                      <a:gd name="T32" fmla="*/ 33 w 47"/>
                      <a:gd name="T33" fmla="*/ 2 h 35"/>
                      <a:gd name="T34" fmla="*/ 30 w 47"/>
                      <a:gd name="T35" fmla="*/ 1 h 35"/>
                      <a:gd name="T36" fmla="*/ 28 w 47"/>
                      <a:gd name="T37" fmla="*/ 2 h 35"/>
                      <a:gd name="T38" fmla="*/ 25 w 47"/>
                      <a:gd name="T39" fmla="*/ 0 h 35"/>
                      <a:gd name="T40" fmla="*/ 22 w 47"/>
                      <a:gd name="T41" fmla="*/ 2 h 35"/>
                      <a:gd name="T42" fmla="*/ 17 w 47"/>
                      <a:gd name="T43" fmla="*/ 3 h 35"/>
                      <a:gd name="T44" fmla="*/ 17 w 47"/>
                      <a:gd name="T45" fmla="*/ 6 h 35"/>
                      <a:gd name="T46" fmla="*/ 13 w 47"/>
                      <a:gd name="T47" fmla="*/ 9 h 35"/>
                      <a:gd name="T48" fmla="*/ 12 w 47"/>
                      <a:gd name="T49" fmla="*/ 13 h 35"/>
                      <a:gd name="T50" fmla="*/ 8 w 47"/>
                      <a:gd name="T51" fmla="*/ 14 h 35"/>
                      <a:gd name="T52" fmla="*/ 1 w 47"/>
                      <a:gd name="T53" fmla="*/ 16 h 35"/>
                      <a:gd name="T54" fmla="*/ 2 w 47"/>
                      <a:gd name="T55" fmla="*/ 24 h 35"/>
                      <a:gd name="T56" fmla="*/ 1 w 47"/>
                      <a:gd name="T57" fmla="*/ 27 h 35"/>
                      <a:gd name="T58" fmla="*/ 1 w 47"/>
                      <a:gd name="T59" fmla="*/ 31 h 35"/>
                      <a:gd name="T60" fmla="*/ 5 w 47"/>
                      <a:gd name="T61" fmla="*/ 30 h 35"/>
                      <a:gd name="T62" fmla="*/ 11 w 47"/>
                      <a:gd name="T63" fmla="*/ 29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7" h="35">
                        <a:moveTo>
                          <a:pt x="11" y="29"/>
                        </a:moveTo>
                        <a:cubicBezTo>
                          <a:pt x="14" y="29"/>
                          <a:pt x="16" y="30"/>
                          <a:pt x="18" y="30"/>
                        </a:cubicBezTo>
                        <a:cubicBezTo>
                          <a:pt x="18" y="30"/>
                          <a:pt x="23" y="33"/>
                          <a:pt x="23" y="33"/>
                        </a:cubicBezTo>
                        <a:cubicBezTo>
                          <a:pt x="23" y="32"/>
                          <a:pt x="24" y="29"/>
                          <a:pt x="25" y="31"/>
                        </a:cubicBezTo>
                        <a:cubicBezTo>
                          <a:pt x="27" y="34"/>
                          <a:pt x="28" y="29"/>
                          <a:pt x="29" y="32"/>
                        </a:cubicBezTo>
                        <a:cubicBezTo>
                          <a:pt x="30" y="34"/>
                          <a:pt x="32" y="32"/>
                          <a:pt x="33" y="32"/>
                        </a:cubicBezTo>
                        <a:cubicBezTo>
                          <a:pt x="34" y="31"/>
                          <a:pt x="36" y="35"/>
                          <a:pt x="36" y="33"/>
                        </a:cubicBezTo>
                        <a:cubicBezTo>
                          <a:pt x="37" y="31"/>
                          <a:pt x="36" y="29"/>
                          <a:pt x="38" y="28"/>
                        </a:cubicBezTo>
                        <a:cubicBezTo>
                          <a:pt x="39" y="28"/>
                          <a:pt x="41" y="27"/>
                          <a:pt x="42" y="27"/>
                        </a:cubicBezTo>
                        <a:cubicBezTo>
                          <a:pt x="41" y="26"/>
                          <a:pt x="40" y="24"/>
                          <a:pt x="40" y="22"/>
                        </a:cubicBezTo>
                        <a:cubicBezTo>
                          <a:pt x="40" y="20"/>
                          <a:pt x="42" y="22"/>
                          <a:pt x="44" y="21"/>
                        </a:cubicBezTo>
                        <a:cubicBezTo>
                          <a:pt x="46" y="21"/>
                          <a:pt x="47" y="19"/>
                          <a:pt x="45" y="17"/>
                        </a:cubicBezTo>
                        <a:cubicBezTo>
                          <a:pt x="44" y="16"/>
                          <a:pt x="43" y="17"/>
                          <a:pt x="42" y="15"/>
                        </a:cubicBezTo>
                        <a:cubicBezTo>
                          <a:pt x="41" y="14"/>
                          <a:pt x="40" y="13"/>
                          <a:pt x="39" y="11"/>
                        </a:cubicBezTo>
                        <a:cubicBezTo>
                          <a:pt x="38" y="10"/>
                          <a:pt x="38" y="8"/>
                          <a:pt x="38" y="6"/>
                        </a:cubicBezTo>
                        <a:cubicBezTo>
                          <a:pt x="39" y="4"/>
                          <a:pt x="36" y="2"/>
                          <a:pt x="35" y="2"/>
                        </a:cubicBezTo>
                        <a:cubicBezTo>
                          <a:pt x="34" y="1"/>
                          <a:pt x="34" y="2"/>
                          <a:pt x="33" y="2"/>
                        </a:cubicBezTo>
                        <a:cubicBezTo>
                          <a:pt x="31" y="3"/>
                          <a:pt x="31" y="2"/>
                          <a:pt x="30" y="1"/>
                        </a:cubicBezTo>
                        <a:cubicBezTo>
                          <a:pt x="29" y="0"/>
                          <a:pt x="29" y="2"/>
                          <a:pt x="28" y="2"/>
                        </a:cubicBezTo>
                        <a:cubicBezTo>
                          <a:pt x="27" y="2"/>
                          <a:pt x="25" y="0"/>
                          <a:pt x="25" y="0"/>
                        </a:cubicBezTo>
                        <a:cubicBezTo>
                          <a:pt x="23" y="0"/>
                          <a:pt x="23" y="2"/>
                          <a:pt x="22" y="2"/>
                        </a:cubicBezTo>
                        <a:cubicBezTo>
                          <a:pt x="20" y="3"/>
                          <a:pt x="19" y="3"/>
                          <a:pt x="17" y="3"/>
                        </a:cubicBezTo>
                        <a:cubicBezTo>
                          <a:pt x="16" y="4"/>
                          <a:pt x="17" y="6"/>
                          <a:pt x="17" y="6"/>
                        </a:cubicBezTo>
                        <a:cubicBezTo>
                          <a:pt x="16" y="8"/>
                          <a:pt x="13" y="7"/>
                          <a:pt x="13" y="9"/>
                        </a:cubicBezTo>
                        <a:cubicBezTo>
                          <a:pt x="12" y="10"/>
                          <a:pt x="12" y="11"/>
                          <a:pt x="12" y="13"/>
                        </a:cubicBezTo>
                        <a:cubicBezTo>
                          <a:pt x="12" y="14"/>
                          <a:pt x="9" y="14"/>
                          <a:pt x="8" y="14"/>
                        </a:cubicBezTo>
                        <a:cubicBezTo>
                          <a:pt x="5" y="15"/>
                          <a:pt x="4" y="16"/>
                          <a:pt x="1" y="16"/>
                        </a:cubicBezTo>
                        <a:cubicBezTo>
                          <a:pt x="2" y="19"/>
                          <a:pt x="5" y="21"/>
                          <a:pt x="2" y="24"/>
                        </a:cubicBezTo>
                        <a:cubicBezTo>
                          <a:pt x="0" y="25"/>
                          <a:pt x="0" y="26"/>
                          <a:pt x="1" y="27"/>
                        </a:cubicBezTo>
                        <a:cubicBezTo>
                          <a:pt x="3" y="28"/>
                          <a:pt x="1" y="30"/>
                          <a:pt x="1" y="31"/>
                        </a:cubicBezTo>
                        <a:cubicBezTo>
                          <a:pt x="3" y="31"/>
                          <a:pt x="4" y="31"/>
                          <a:pt x="5" y="30"/>
                        </a:cubicBezTo>
                        <a:cubicBezTo>
                          <a:pt x="7" y="29"/>
                          <a:pt x="10" y="29"/>
                          <a:pt x="11" y="2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0" name="Freeform 659">
                    <a:extLst>
                      <a:ext uri="{FF2B5EF4-FFF2-40B4-BE49-F238E27FC236}">
                        <a16:creationId xmlns:a16="http://schemas.microsoft.com/office/drawing/2014/main" id="{209EB674-0E62-4A40-9798-CA7799C8A0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77977" y="6945981"/>
                    <a:ext cx="228033" cy="158983"/>
                  </a:xfrm>
                  <a:custGeom>
                    <a:avLst/>
                    <a:gdLst>
                      <a:gd name="T0" fmla="*/ 16 w 29"/>
                      <a:gd name="T1" fmla="*/ 18 h 19"/>
                      <a:gd name="T2" fmla="*/ 23 w 29"/>
                      <a:gd name="T3" fmla="*/ 15 h 19"/>
                      <a:gd name="T4" fmla="*/ 23 w 29"/>
                      <a:gd name="T5" fmla="*/ 12 h 19"/>
                      <a:gd name="T6" fmla="*/ 27 w 29"/>
                      <a:gd name="T7" fmla="*/ 9 h 19"/>
                      <a:gd name="T8" fmla="*/ 26 w 29"/>
                      <a:gd name="T9" fmla="*/ 4 h 19"/>
                      <a:gd name="T10" fmla="*/ 19 w 29"/>
                      <a:gd name="T11" fmla="*/ 1 h 19"/>
                      <a:gd name="T12" fmla="*/ 10 w 29"/>
                      <a:gd name="T13" fmla="*/ 1 h 19"/>
                      <a:gd name="T14" fmla="*/ 0 w 29"/>
                      <a:gd name="T15" fmla="*/ 4 h 19"/>
                      <a:gd name="T16" fmla="*/ 1 w 29"/>
                      <a:gd name="T17" fmla="*/ 6 h 19"/>
                      <a:gd name="T18" fmla="*/ 2 w 29"/>
                      <a:gd name="T19" fmla="*/ 9 h 19"/>
                      <a:gd name="T20" fmla="*/ 5 w 29"/>
                      <a:gd name="T21" fmla="*/ 10 h 19"/>
                      <a:gd name="T22" fmla="*/ 9 w 29"/>
                      <a:gd name="T23" fmla="*/ 11 h 19"/>
                      <a:gd name="T24" fmla="*/ 8 w 29"/>
                      <a:gd name="T25" fmla="*/ 15 h 19"/>
                      <a:gd name="T26" fmla="*/ 12 w 29"/>
                      <a:gd name="T27" fmla="*/ 18 h 19"/>
                      <a:gd name="T28" fmla="*/ 16 w 29"/>
                      <a:gd name="T29" fmla="*/ 18 h 19"/>
                      <a:gd name="T30" fmla="*/ 16 w 29"/>
                      <a:gd name="T31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9" h="19">
                        <a:moveTo>
                          <a:pt x="16" y="18"/>
                        </a:moveTo>
                        <a:cubicBezTo>
                          <a:pt x="18" y="16"/>
                          <a:pt x="21" y="16"/>
                          <a:pt x="23" y="15"/>
                        </a:cubicBezTo>
                        <a:cubicBezTo>
                          <a:pt x="23" y="14"/>
                          <a:pt x="23" y="13"/>
                          <a:pt x="23" y="12"/>
                        </a:cubicBezTo>
                        <a:cubicBezTo>
                          <a:pt x="24" y="10"/>
                          <a:pt x="25" y="10"/>
                          <a:pt x="27" y="9"/>
                        </a:cubicBezTo>
                        <a:cubicBezTo>
                          <a:pt x="29" y="8"/>
                          <a:pt x="28" y="5"/>
                          <a:pt x="26" y="4"/>
                        </a:cubicBezTo>
                        <a:cubicBezTo>
                          <a:pt x="24" y="3"/>
                          <a:pt x="22" y="2"/>
                          <a:pt x="19" y="1"/>
                        </a:cubicBezTo>
                        <a:cubicBezTo>
                          <a:pt x="17" y="0"/>
                          <a:pt x="13" y="1"/>
                          <a:pt x="10" y="1"/>
                        </a:cubicBezTo>
                        <a:cubicBezTo>
                          <a:pt x="8" y="1"/>
                          <a:pt x="0" y="0"/>
                          <a:pt x="0" y="4"/>
                        </a:cubicBezTo>
                        <a:cubicBezTo>
                          <a:pt x="0" y="4"/>
                          <a:pt x="1" y="5"/>
                          <a:pt x="1" y="6"/>
                        </a:cubicBezTo>
                        <a:cubicBezTo>
                          <a:pt x="2" y="7"/>
                          <a:pt x="1" y="8"/>
                          <a:pt x="2" y="9"/>
                        </a:cubicBezTo>
                        <a:cubicBezTo>
                          <a:pt x="3" y="9"/>
                          <a:pt x="4" y="11"/>
                          <a:pt x="5" y="10"/>
                        </a:cubicBezTo>
                        <a:cubicBezTo>
                          <a:pt x="7" y="10"/>
                          <a:pt x="9" y="9"/>
                          <a:pt x="9" y="11"/>
                        </a:cubicBezTo>
                        <a:cubicBezTo>
                          <a:pt x="9" y="12"/>
                          <a:pt x="9" y="14"/>
                          <a:pt x="8" y="15"/>
                        </a:cubicBezTo>
                        <a:cubicBezTo>
                          <a:pt x="11" y="15"/>
                          <a:pt x="11" y="15"/>
                          <a:pt x="12" y="18"/>
                        </a:cubicBezTo>
                        <a:cubicBezTo>
                          <a:pt x="13" y="18"/>
                          <a:pt x="16" y="18"/>
                          <a:pt x="16" y="18"/>
                        </a:cubicBezTo>
                        <a:cubicBezTo>
                          <a:pt x="17" y="17"/>
                          <a:pt x="15" y="19"/>
                          <a:pt x="16" y="1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1" name="Freeform 660">
                    <a:extLst>
                      <a:ext uri="{FF2B5EF4-FFF2-40B4-BE49-F238E27FC236}">
                        <a16:creationId xmlns:a16="http://schemas.microsoft.com/office/drawing/2014/main" id="{DA8B67AE-360B-1644-8A29-17E7CC043B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77977" y="6846618"/>
                    <a:ext cx="281691" cy="150467"/>
                  </a:xfrm>
                  <a:custGeom>
                    <a:avLst/>
                    <a:gdLst>
                      <a:gd name="T0" fmla="*/ 11 w 36"/>
                      <a:gd name="T1" fmla="*/ 13 h 18"/>
                      <a:gd name="T2" fmla="*/ 19 w 36"/>
                      <a:gd name="T3" fmla="*/ 12 h 18"/>
                      <a:gd name="T4" fmla="*/ 25 w 36"/>
                      <a:gd name="T5" fmla="*/ 15 h 18"/>
                      <a:gd name="T6" fmla="*/ 29 w 36"/>
                      <a:gd name="T7" fmla="*/ 17 h 18"/>
                      <a:gd name="T8" fmla="*/ 33 w 36"/>
                      <a:gd name="T9" fmla="*/ 16 h 18"/>
                      <a:gd name="T10" fmla="*/ 36 w 36"/>
                      <a:gd name="T11" fmla="*/ 14 h 18"/>
                      <a:gd name="T12" fmla="*/ 34 w 36"/>
                      <a:gd name="T13" fmla="*/ 8 h 18"/>
                      <a:gd name="T14" fmla="*/ 31 w 36"/>
                      <a:gd name="T15" fmla="*/ 4 h 18"/>
                      <a:gd name="T16" fmla="*/ 25 w 36"/>
                      <a:gd name="T17" fmla="*/ 3 h 18"/>
                      <a:gd name="T18" fmla="*/ 18 w 36"/>
                      <a:gd name="T19" fmla="*/ 1 h 18"/>
                      <a:gd name="T20" fmla="*/ 17 w 36"/>
                      <a:gd name="T21" fmla="*/ 5 h 18"/>
                      <a:gd name="T22" fmla="*/ 15 w 36"/>
                      <a:gd name="T23" fmla="*/ 7 h 18"/>
                      <a:gd name="T24" fmla="*/ 8 w 36"/>
                      <a:gd name="T25" fmla="*/ 4 h 18"/>
                      <a:gd name="T26" fmla="*/ 0 w 36"/>
                      <a:gd name="T27" fmla="*/ 15 h 18"/>
                      <a:gd name="T28" fmla="*/ 11 w 36"/>
                      <a:gd name="T29" fmla="*/ 13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6" h="18">
                        <a:moveTo>
                          <a:pt x="11" y="13"/>
                        </a:moveTo>
                        <a:cubicBezTo>
                          <a:pt x="14" y="13"/>
                          <a:pt x="16" y="12"/>
                          <a:pt x="19" y="12"/>
                        </a:cubicBezTo>
                        <a:cubicBezTo>
                          <a:pt x="20" y="12"/>
                          <a:pt x="24" y="14"/>
                          <a:pt x="25" y="15"/>
                        </a:cubicBezTo>
                        <a:cubicBezTo>
                          <a:pt x="26" y="16"/>
                          <a:pt x="27" y="18"/>
                          <a:pt x="29" y="17"/>
                        </a:cubicBezTo>
                        <a:cubicBezTo>
                          <a:pt x="30" y="17"/>
                          <a:pt x="31" y="16"/>
                          <a:pt x="33" y="16"/>
                        </a:cubicBezTo>
                        <a:cubicBezTo>
                          <a:pt x="34" y="16"/>
                          <a:pt x="34" y="14"/>
                          <a:pt x="36" y="14"/>
                        </a:cubicBezTo>
                        <a:cubicBezTo>
                          <a:pt x="35" y="12"/>
                          <a:pt x="33" y="9"/>
                          <a:pt x="34" y="8"/>
                        </a:cubicBezTo>
                        <a:cubicBezTo>
                          <a:pt x="35" y="6"/>
                          <a:pt x="32" y="4"/>
                          <a:pt x="31" y="4"/>
                        </a:cubicBezTo>
                        <a:cubicBezTo>
                          <a:pt x="29" y="3"/>
                          <a:pt x="27" y="5"/>
                          <a:pt x="25" y="3"/>
                        </a:cubicBezTo>
                        <a:cubicBezTo>
                          <a:pt x="22" y="1"/>
                          <a:pt x="21" y="0"/>
                          <a:pt x="18" y="1"/>
                        </a:cubicBezTo>
                        <a:cubicBezTo>
                          <a:pt x="16" y="2"/>
                          <a:pt x="17" y="3"/>
                          <a:pt x="17" y="5"/>
                        </a:cubicBezTo>
                        <a:cubicBezTo>
                          <a:pt x="16" y="6"/>
                          <a:pt x="16" y="7"/>
                          <a:pt x="15" y="7"/>
                        </a:cubicBezTo>
                        <a:cubicBezTo>
                          <a:pt x="12" y="9"/>
                          <a:pt x="10" y="5"/>
                          <a:pt x="8" y="4"/>
                        </a:cubicBezTo>
                        <a:cubicBezTo>
                          <a:pt x="3" y="0"/>
                          <a:pt x="0" y="11"/>
                          <a:pt x="0" y="15"/>
                        </a:cubicBezTo>
                        <a:cubicBezTo>
                          <a:pt x="4" y="13"/>
                          <a:pt x="7" y="13"/>
                          <a:pt x="11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2" name="Freeform 661">
                    <a:extLst>
                      <a:ext uri="{FF2B5EF4-FFF2-40B4-BE49-F238E27FC236}">
                        <a16:creationId xmlns:a16="http://schemas.microsoft.com/office/drawing/2014/main" id="{FE9CDB3E-C5B7-FE41-852D-145D49C796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63824" y="6755773"/>
                    <a:ext cx="187795" cy="124913"/>
                  </a:xfrm>
                  <a:custGeom>
                    <a:avLst/>
                    <a:gdLst>
                      <a:gd name="T0" fmla="*/ 16 w 24"/>
                      <a:gd name="T1" fmla="*/ 15 h 15"/>
                      <a:gd name="T2" fmla="*/ 20 w 24"/>
                      <a:gd name="T3" fmla="*/ 15 h 15"/>
                      <a:gd name="T4" fmla="*/ 22 w 24"/>
                      <a:gd name="T5" fmla="*/ 13 h 15"/>
                      <a:gd name="T6" fmla="*/ 22 w 24"/>
                      <a:gd name="T7" fmla="*/ 10 h 15"/>
                      <a:gd name="T8" fmla="*/ 21 w 24"/>
                      <a:gd name="T9" fmla="*/ 5 h 15"/>
                      <a:gd name="T10" fmla="*/ 24 w 24"/>
                      <a:gd name="T11" fmla="*/ 0 h 15"/>
                      <a:gd name="T12" fmla="*/ 12 w 24"/>
                      <a:gd name="T13" fmla="*/ 0 h 15"/>
                      <a:gd name="T14" fmla="*/ 6 w 24"/>
                      <a:gd name="T15" fmla="*/ 1 h 15"/>
                      <a:gd name="T16" fmla="*/ 0 w 24"/>
                      <a:gd name="T17" fmla="*/ 5 h 15"/>
                      <a:gd name="T18" fmla="*/ 2 w 24"/>
                      <a:gd name="T19" fmla="*/ 6 h 15"/>
                      <a:gd name="T20" fmla="*/ 2 w 24"/>
                      <a:gd name="T21" fmla="*/ 8 h 15"/>
                      <a:gd name="T22" fmla="*/ 7 w 24"/>
                      <a:gd name="T23" fmla="*/ 9 h 15"/>
                      <a:gd name="T24" fmla="*/ 6 w 24"/>
                      <a:gd name="T25" fmla="*/ 13 h 15"/>
                      <a:gd name="T26" fmla="*/ 11 w 24"/>
                      <a:gd name="T27" fmla="*/ 12 h 15"/>
                      <a:gd name="T28" fmla="*/ 16 w 24"/>
                      <a:gd name="T29" fmla="*/ 1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4" h="15">
                        <a:moveTo>
                          <a:pt x="16" y="15"/>
                        </a:moveTo>
                        <a:cubicBezTo>
                          <a:pt x="17" y="15"/>
                          <a:pt x="19" y="15"/>
                          <a:pt x="20" y="15"/>
                        </a:cubicBezTo>
                        <a:cubicBezTo>
                          <a:pt x="20" y="14"/>
                          <a:pt x="22" y="14"/>
                          <a:pt x="22" y="13"/>
                        </a:cubicBezTo>
                        <a:cubicBezTo>
                          <a:pt x="22" y="12"/>
                          <a:pt x="22" y="11"/>
                          <a:pt x="22" y="10"/>
                        </a:cubicBezTo>
                        <a:cubicBezTo>
                          <a:pt x="21" y="8"/>
                          <a:pt x="20" y="7"/>
                          <a:pt x="21" y="5"/>
                        </a:cubicBezTo>
                        <a:cubicBezTo>
                          <a:pt x="23" y="4"/>
                          <a:pt x="24" y="2"/>
                          <a:pt x="24" y="0"/>
                        </a:cubicBezTo>
                        <a:cubicBezTo>
                          <a:pt x="22" y="3"/>
                          <a:pt x="15" y="0"/>
                          <a:pt x="12" y="0"/>
                        </a:cubicBezTo>
                        <a:cubicBezTo>
                          <a:pt x="10" y="0"/>
                          <a:pt x="8" y="0"/>
                          <a:pt x="6" y="1"/>
                        </a:cubicBezTo>
                        <a:cubicBezTo>
                          <a:pt x="5" y="1"/>
                          <a:pt x="0" y="5"/>
                          <a:pt x="0" y="5"/>
                        </a:cubicBezTo>
                        <a:cubicBezTo>
                          <a:pt x="0" y="6"/>
                          <a:pt x="3" y="5"/>
                          <a:pt x="2" y="6"/>
                        </a:cubicBezTo>
                        <a:cubicBezTo>
                          <a:pt x="2" y="7"/>
                          <a:pt x="2" y="7"/>
                          <a:pt x="2" y="8"/>
                        </a:cubicBezTo>
                        <a:cubicBezTo>
                          <a:pt x="3" y="10"/>
                          <a:pt x="7" y="9"/>
                          <a:pt x="7" y="9"/>
                        </a:cubicBezTo>
                        <a:cubicBezTo>
                          <a:pt x="7" y="10"/>
                          <a:pt x="6" y="12"/>
                          <a:pt x="6" y="13"/>
                        </a:cubicBezTo>
                        <a:cubicBezTo>
                          <a:pt x="7" y="12"/>
                          <a:pt x="9" y="11"/>
                          <a:pt x="11" y="12"/>
                        </a:cubicBezTo>
                        <a:cubicBezTo>
                          <a:pt x="13" y="13"/>
                          <a:pt x="14" y="15"/>
                          <a:pt x="16" y="1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3" name="Freeform 662">
                    <a:extLst>
                      <a:ext uri="{FF2B5EF4-FFF2-40B4-BE49-F238E27FC236}">
                        <a16:creationId xmlns:a16="http://schemas.microsoft.com/office/drawing/2014/main" id="{1AFC1E5A-D254-924C-A559-D419E3A21F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21641" y="7014117"/>
                    <a:ext cx="126090" cy="65297"/>
                  </a:xfrm>
                  <a:custGeom>
                    <a:avLst/>
                    <a:gdLst>
                      <a:gd name="T0" fmla="*/ 16 w 16"/>
                      <a:gd name="T1" fmla="*/ 4 h 8"/>
                      <a:gd name="T2" fmla="*/ 12 w 16"/>
                      <a:gd name="T3" fmla="*/ 2 h 8"/>
                      <a:gd name="T4" fmla="*/ 8 w 16"/>
                      <a:gd name="T5" fmla="*/ 0 h 8"/>
                      <a:gd name="T6" fmla="*/ 7 w 16"/>
                      <a:gd name="T7" fmla="*/ 3 h 8"/>
                      <a:gd name="T8" fmla="*/ 5 w 16"/>
                      <a:gd name="T9" fmla="*/ 2 h 8"/>
                      <a:gd name="T10" fmla="*/ 2 w 16"/>
                      <a:gd name="T11" fmla="*/ 3 h 8"/>
                      <a:gd name="T12" fmla="*/ 0 w 16"/>
                      <a:gd name="T13" fmla="*/ 5 h 8"/>
                      <a:gd name="T14" fmla="*/ 0 w 16"/>
                      <a:gd name="T15" fmla="*/ 6 h 8"/>
                      <a:gd name="T16" fmla="*/ 2 w 16"/>
                      <a:gd name="T17" fmla="*/ 6 h 8"/>
                      <a:gd name="T18" fmla="*/ 8 w 16"/>
                      <a:gd name="T19" fmla="*/ 7 h 8"/>
                      <a:gd name="T20" fmla="*/ 16 w 16"/>
                      <a:gd name="T21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" h="8">
                        <a:moveTo>
                          <a:pt x="16" y="4"/>
                        </a:moveTo>
                        <a:cubicBezTo>
                          <a:pt x="16" y="1"/>
                          <a:pt x="14" y="2"/>
                          <a:pt x="12" y="2"/>
                        </a:cubicBezTo>
                        <a:cubicBezTo>
                          <a:pt x="11" y="3"/>
                          <a:pt x="10" y="1"/>
                          <a:pt x="8" y="0"/>
                        </a:cubicBezTo>
                        <a:cubicBezTo>
                          <a:pt x="8" y="1"/>
                          <a:pt x="8" y="2"/>
                          <a:pt x="7" y="3"/>
                        </a:cubicBezTo>
                        <a:cubicBezTo>
                          <a:pt x="6" y="3"/>
                          <a:pt x="7" y="1"/>
                          <a:pt x="5" y="2"/>
                        </a:cubicBezTo>
                        <a:cubicBezTo>
                          <a:pt x="4" y="2"/>
                          <a:pt x="2" y="2"/>
                          <a:pt x="2" y="3"/>
                        </a:cubicBezTo>
                        <a:cubicBezTo>
                          <a:pt x="1" y="5"/>
                          <a:pt x="2" y="6"/>
                          <a:pt x="0" y="5"/>
                        </a:cubicBezTo>
                        <a:cubicBezTo>
                          <a:pt x="0" y="5"/>
                          <a:pt x="0" y="5"/>
                          <a:pt x="0" y="6"/>
                        </a:cubicBezTo>
                        <a:cubicBezTo>
                          <a:pt x="0" y="6"/>
                          <a:pt x="1" y="6"/>
                          <a:pt x="2" y="6"/>
                        </a:cubicBezTo>
                        <a:cubicBezTo>
                          <a:pt x="4" y="7"/>
                          <a:pt x="6" y="7"/>
                          <a:pt x="8" y="7"/>
                        </a:cubicBezTo>
                        <a:cubicBezTo>
                          <a:pt x="10" y="7"/>
                          <a:pt x="16" y="8"/>
                          <a:pt x="16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4" name="Freeform 663">
                    <a:extLst>
                      <a:ext uri="{FF2B5EF4-FFF2-40B4-BE49-F238E27FC236}">
                        <a16:creationId xmlns:a16="http://schemas.microsoft.com/office/drawing/2014/main" id="{33D9B205-402D-B244-97B6-3C84BBD736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25797" y="7031148"/>
                    <a:ext cx="375585" cy="349191"/>
                  </a:xfrm>
                  <a:custGeom>
                    <a:avLst/>
                    <a:gdLst>
                      <a:gd name="T0" fmla="*/ 1 w 48"/>
                      <a:gd name="T1" fmla="*/ 12 h 42"/>
                      <a:gd name="T2" fmla="*/ 0 w 48"/>
                      <a:gd name="T3" fmla="*/ 16 h 42"/>
                      <a:gd name="T4" fmla="*/ 2 w 48"/>
                      <a:gd name="T5" fmla="*/ 20 h 42"/>
                      <a:gd name="T6" fmla="*/ 4 w 48"/>
                      <a:gd name="T7" fmla="*/ 27 h 42"/>
                      <a:gd name="T8" fmla="*/ 9 w 48"/>
                      <a:gd name="T9" fmla="*/ 31 h 42"/>
                      <a:gd name="T10" fmla="*/ 10 w 48"/>
                      <a:gd name="T11" fmla="*/ 33 h 42"/>
                      <a:gd name="T12" fmla="*/ 13 w 48"/>
                      <a:gd name="T13" fmla="*/ 32 h 42"/>
                      <a:gd name="T14" fmla="*/ 21 w 48"/>
                      <a:gd name="T15" fmla="*/ 36 h 42"/>
                      <a:gd name="T16" fmla="*/ 25 w 48"/>
                      <a:gd name="T17" fmla="*/ 37 h 42"/>
                      <a:gd name="T18" fmla="*/ 33 w 48"/>
                      <a:gd name="T19" fmla="*/ 37 h 42"/>
                      <a:gd name="T20" fmla="*/ 39 w 48"/>
                      <a:gd name="T21" fmla="*/ 41 h 42"/>
                      <a:gd name="T22" fmla="*/ 41 w 48"/>
                      <a:gd name="T23" fmla="*/ 35 h 42"/>
                      <a:gd name="T24" fmla="*/ 44 w 48"/>
                      <a:gd name="T25" fmla="*/ 32 h 42"/>
                      <a:gd name="T26" fmla="*/ 48 w 48"/>
                      <a:gd name="T27" fmla="*/ 31 h 42"/>
                      <a:gd name="T28" fmla="*/ 45 w 48"/>
                      <a:gd name="T29" fmla="*/ 26 h 42"/>
                      <a:gd name="T30" fmla="*/ 44 w 48"/>
                      <a:gd name="T31" fmla="*/ 19 h 42"/>
                      <a:gd name="T32" fmla="*/ 46 w 48"/>
                      <a:gd name="T33" fmla="*/ 12 h 42"/>
                      <a:gd name="T34" fmla="*/ 44 w 48"/>
                      <a:gd name="T35" fmla="*/ 7 h 42"/>
                      <a:gd name="T36" fmla="*/ 42 w 48"/>
                      <a:gd name="T37" fmla="*/ 5 h 42"/>
                      <a:gd name="T38" fmla="*/ 25 w 48"/>
                      <a:gd name="T39" fmla="*/ 4 h 42"/>
                      <a:gd name="T40" fmla="*/ 20 w 48"/>
                      <a:gd name="T41" fmla="*/ 2 h 42"/>
                      <a:gd name="T42" fmla="*/ 13 w 48"/>
                      <a:gd name="T43" fmla="*/ 4 h 42"/>
                      <a:gd name="T44" fmla="*/ 6 w 48"/>
                      <a:gd name="T45" fmla="*/ 6 h 42"/>
                      <a:gd name="T46" fmla="*/ 2 w 48"/>
                      <a:gd name="T47" fmla="*/ 7 h 42"/>
                      <a:gd name="T48" fmla="*/ 1 w 48"/>
                      <a:gd name="T49" fmla="*/ 9 h 42"/>
                      <a:gd name="T50" fmla="*/ 1 w 48"/>
                      <a:gd name="T51" fmla="*/ 12 h 42"/>
                      <a:gd name="T52" fmla="*/ 1 w 48"/>
                      <a:gd name="T53" fmla="*/ 1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8" h="42">
                        <a:moveTo>
                          <a:pt x="1" y="12"/>
                        </a:moveTo>
                        <a:cubicBezTo>
                          <a:pt x="1" y="13"/>
                          <a:pt x="0" y="15"/>
                          <a:pt x="0" y="16"/>
                        </a:cubicBezTo>
                        <a:cubicBezTo>
                          <a:pt x="1" y="17"/>
                          <a:pt x="2" y="19"/>
                          <a:pt x="2" y="20"/>
                        </a:cubicBezTo>
                        <a:cubicBezTo>
                          <a:pt x="2" y="22"/>
                          <a:pt x="3" y="25"/>
                          <a:pt x="4" y="27"/>
                        </a:cubicBezTo>
                        <a:cubicBezTo>
                          <a:pt x="5" y="30"/>
                          <a:pt x="8" y="29"/>
                          <a:pt x="9" y="31"/>
                        </a:cubicBezTo>
                        <a:cubicBezTo>
                          <a:pt x="9" y="31"/>
                          <a:pt x="9" y="33"/>
                          <a:pt x="10" y="33"/>
                        </a:cubicBezTo>
                        <a:cubicBezTo>
                          <a:pt x="11" y="34"/>
                          <a:pt x="12" y="32"/>
                          <a:pt x="13" y="32"/>
                        </a:cubicBezTo>
                        <a:cubicBezTo>
                          <a:pt x="15" y="31"/>
                          <a:pt x="19" y="35"/>
                          <a:pt x="21" y="36"/>
                        </a:cubicBezTo>
                        <a:cubicBezTo>
                          <a:pt x="22" y="37"/>
                          <a:pt x="23" y="39"/>
                          <a:pt x="25" y="37"/>
                        </a:cubicBezTo>
                        <a:cubicBezTo>
                          <a:pt x="26" y="36"/>
                          <a:pt x="31" y="37"/>
                          <a:pt x="33" y="37"/>
                        </a:cubicBezTo>
                        <a:cubicBezTo>
                          <a:pt x="36" y="37"/>
                          <a:pt x="37" y="39"/>
                          <a:pt x="39" y="41"/>
                        </a:cubicBezTo>
                        <a:cubicBezTo>
                          <a:pt x="40" y="42"/>
                          <a:pt x="40" y="36"/>
                          <a:pt x="41" y="35"/>
                        </a:cubicBezTo>
                        <a:cubicBezTo>
                          <a:pt x="42" y="34"/>
                          <a:pt x="43" y="33"/>
                          <a:pt x="44" y="32"/>
                        </a:cubicBezTo>
                        <a:cubicBezTo>
                          <a:pt x="45" y="32"/>
                          <a:pt x="48" y="32"/>
                          <a:pt x="48" y="31"/>
                        </a:cubicBezTo>
                        <a:cubicBezTo>
                          <a:pt x="47" y="28"/>
                          <a:pt x="47" y="27"/>
                          <a:pt x="45" y="26"/>
                        </a:cubicBezTo>
                        <a:cubicBezTo>
                          <a:pt x="43" y="24"/>
                          <a:pt x="46" y="21"/>
                          <a:pt x="44" y="19"/>
                        </a:cubicBezTo>
                        <a:cubicBezTo>
                          <a:pt x="42" y="18"/>
                          <a:pt x="47" y="14"/>
                          <a:pt x="46" y="12"/>
                        </a:cubicBezTo>
                        <a:cubicBezTo>
                          <a:pt x="45" y="10"/>
                          <a:pt x="44" y="9"/>
                          <a:pt x="44" y="7"/>
                        </a:cubicBezTo>
                        <a:cubicBezTo>
                          <a:pt x="44" y="6"/>
                          <a:pt x="44" y="5"/>
                          <a:pt x="42" y="5"/>
                        </a:cubicBezTo>
                        <a:cubicBezTo>
                          <a:pt x="37" y="3"/>
                          <a:pt x="30" y="6"/>
                          <a:pt x="25" y="4"/>
                        </a:cubicBezTo>
                        <a:cubicBezTo>
                          <a:pt x="25" y="7"/>
                          <a:pt x="21" y="2"/>
                          <a:pt x="20" y="2"/>
                        </a:cubicBezTo>
                        <a:cubicBezTo>
                          <a:pt x="17" y="0"/>
                          <a:pt x="15" y="2"/>
                          <a:pt x="13" y="4"/>
                        </a:cubicBezTo>
                        <a:cubicBezTo>
                          <a:pt x="10" y="5"/>
                          <a:pt x="8" y="6"/>
                          <a:pt x="6" y="6"/>
                        </a:cubicBezTo>
                        <a:cubicBezTo>
                          <a:pt x="5" y="7"/>
                          <a:pt x="3" y="7"/>
                          <a:pt x="2" y="7"/>
                        </a:cubicBezTo>
                        <a:cubicBezTo>
                          <a:pt x="1" y="8"/>
                          <a:pt x="3" y="9"/>
                          <a:pt x="1" y="9"/>
                        </a:cubicBezTo>
                        <a:cubicBezTo>
                          <a:pt x="1" y="10"/>
                          <a:pt x="1" y="11"/>
                          <a:pt x="1" y="12"/>
                        </a:cubicBezTo>
                        <a:cubicBezTo>
                          <a:pt x="1" y="14"/>
                          <a:pt x="1" y="12"/>
                          <a:pt x="1" y="1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5" name="Freeform 664">
                    <a:extLst>
                      <a:ext uri="{FF2B5EF4-FFF2-40B4-BE49-F238E27FC236}">
                        <a16:creationId xmlns:a16="http://schemas.microsoft.com/office/drawing/2014/main" id="{BF118CFD-6927-3346-BC30-772EA62D9C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53830" y="7397374"/>
                    <a:ext cx="362173" cy="249828"/>
                  </a:xfrm>
                  <a:custGeom>
                    <a:avLst/>
                    <a:gdLst>
                      <a:gd name="T0" fmla="*/ 38 w 46"/>
                      <a:gd name="T1" fmla="*/ 13 h 30"/>
                      <a:gd name="T2" fmla="*/ 35 w 46"/>
                      <a:gd name="T3" fmla="*/ 6 h 30"/>
                      <a:gd name="T4" fmla="*/ 32 w 46"/>
                      <a:gd name="T5" fmla="*/ 0 h 30"/>
                      <a:gd name="T6" fmla="*/ 22 w 46"/>
                      <a:gd name="T7" fmla="*/ 4 h 30"/>
                      <a:gd name="T8" fmla="*/ 18 w 46"/>
                      <a:gd name="T9" fmla="*/ 3 h 30"/>
                      <a:gd name="T10" fmla="*/ 12 w 46"/>
                      <a:gd name="T11" fmla="*/ 3 h 30"/>
                      <a:gd name="T12" fmla="*/ 8 w 46"/>
                      <a:gd name="T13" fmla="*/ 6 h 30"/>
                      <a:gd name="T14" fmla="*/ 4 w 46"/>
                      <a:gd name="T15" fmla="*/ 14 h 30"/>
                      <a:gd name="T16" fmla="*/ 0 w 46"/>
                      <a:gd name="T17" fmla="*/ 15 h 30"/>
                      <a:gd name="T18" fmla="*/ 3 w 46"/>
                      <a:gd name="T19" fmla="*/ 18 h 30"/>
                      <a:gd name="T20" fmla="*/ 5 w 46"/>
                      <a:gd name="T21" fmla="*/ 22 h 30"/>
                      <a:gd name="T22" fmla="*/ 8 w 46"/>
                      <a:gd name="T23" fmla="*/ 24 h 30"/>
                      <a:gd name="T24" fmla="*/ 11 w 46"/>
                      <a:gd name="T25" fmla="*/ 25 h 30"/>
                      <a:gd name="T26" fmla="*/ 11 w 46"/>
                      <a:gd name="T27" fmla="*/ 28 h 30"/>
                      <a:gd name="T28" fmla="*/ 21 w 46"/>
                      <a:gd name="T29" fmla="*/ 30 h 30"/>
                      <a:gd name="T30" fmla="*/ 28 w 46"/>
                      <a:gd name="T31" fmla="*/ 28 h 30"/>
                      <a:gd name="T32" fmla="*/ 40 w 46"/>
                      <a:gd name="T33" fmla="*/ 30 h 30"/>
                      <a:gd name="T34" fmla="*/ 41 w 46"/>
                      <a:gd name="T35" fmla="*/ 23 h 30"/>
                      <a:gd name="T36" fmla="*/ 46 w 46"/>
                      <a:gd name="T37" fmla="*/ 20 h 30"/>
                      <a:gd name="T38" fmla="*/ 39 w 46"/>
                      <a:gd name="T39" fmla="*/ 20 h 30"/>
                      <a:gd name="T40" fmla="*/ 38 w 46"/>
                      <a:gd name="T41" fmla="*/ 13 h 30"/>
                      <a:gd name="T42" fmla="*/ 38 w 46"/>
                      <a:gd name="T43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6" h="30">
                        <a:moveTo>
                          <a:pt x="38" y="13"/>
                        </a:moveTo>
                        <a:cubicBezTo>
                          <a:pt x="39" y="10"/>
                          <a:pt x="36" y="8"/>
                          <a:pt x="35" y="6"/>
                        </a:cubicBezTo>
                        <a:cubicBezTo>
                          <a:pt x="33" y="5"/>
                          <a:pt x="32" y="2"/>
                          <a:pt x="32" y="0"/>
                        </a:cubicBezTo>
                        <a:cubicBezTo>
                          <a:pt x="29" y="1"/>
                          <a:pt x="26" y="4"/>
                          <a:pt x="22" y="4"/>
                        </a:cubicBezTo>
                        <a:cubicBezTo>
                          <a:pt x="21" y="4"/>
                          <a:pt x="19" y="3"/>
                          <a:pt x="18" y="3"/>
                        </a:cubicBezTo>
                        <a:cubicBezTo>
                          <a:pt x="16" y="3"/>
                          <a:pt x="14" y="3"/>
                          <a:pt x="12" y="3"/>
                        </a:cubicBezTo>
                        <a:cubicBezTo>
                          <a:pt x="12" y="3"/>
                          <a:pt x="9" y="6"/>
                          <a:pt x="8" y="6"/>
                        </a:cubicBezTo>
                        <a:cubicBezTo>
                          <a:pt x="7" y="9"/>
                          <a:pt x="5" y="11"/>
                          <a:pt x="4" y="14"/>
                        </a:cubicBezTo>
                        <a:cubicBezTo>
                          <a:pt x="3" y="14"/>
                          <a:pt x="1" y="14"/>
                          <a:pt x="0" y="15"/>
                        </a:cubicBezTo>
                        <a:cubicBezTo>
                          <a:pt x="0" y="16"/>
                          <a:pt x="3" y="17"/>
                          <a:pt x="3" y="18"/>
                        </a:cubicBezTo>
                        <a:cubicBezTo>
                          <a:pt x="3" y="20"/>
                          <a:pt x="4" y="20"/>
                          <a:pt x="5" y="22"/>
                        </a:cubicBezTo>
                        <a:cubicBezTo>
                          <a:pt x="5" y="24"/>
                          <a:pt x="6" y="24"/>
                          <a:pt x="8" y="24"/>
                        </a:cubicBezTo>
                        <a:cubicBezTo>
                          <a:pt x="9" y="24"/>
                          <a:pt x="11" y="24"/>
                          <a:pt x="11" y="25"/>
                        </a:cubicBezTo>
                        <a:cubicBezTo>
                          <a:pt x="11" y="26"/>
                          <a:pt x="11" y="27"/>
                          <a:pt x="11" y="28"/>
                        </a:cubicBezTo>
                        <a:cubicBezTo>
                          <a:pt x="13" y="30"/>
                          <a:pt x="18" y="30"/>
                          <a:pt x="21" y="30"/>
                        </a:cubicBezTo>
                        <a:cubicBezTo>
                          <a:pt x="24" y="30"/>
                          <a:pt x="26" y="30"/>
                          <a:pt x="28" y="28"/>
                        </a:cubicBezTo>
                        <a:cubicBezTo>
                          <a:pt x="32" y="26"/>
                          <a:pt x="36" y="28"/>
                          <a:pt x="40" y="30"/>
                        </a:cubicBezTo>
                        <a:cubicBezTo>
                          <a:pt x="40" y="28"/>
                          <a:pt x="40" y="25"/>
                          <a:pt x="41" y="23"/>
                        </a:cubicBezTo>
                        <a:cubicBezTo>
                          <a:pt x="42" y="22"/>
                          <a:pt x="45" y="24"/>
                          <a:pt x="46" y="20"/>
                        </a:cubicBezTo>
                        <a:cubicBezTo>
                          <a:pt x="43" y="18"/>
                          <a:pt x="42" y="20"/>
                          <a:pt x="39" y="20"/>
                        </a:cubicBezTo>
                        <a:cubicBezTo>
                          <a:pt x="37" y="19"/>
                          <a:pt x="37" y="14"/>
                          <a:pt x="38" y="13"/>
                        </a:cubicBezTo>
                        <a:cubicBezTo>
                          <a:pt x="39" y="11"/>
                          <a:pt x="37" y="15"/>
                          <a:pt x="38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6" name="Freeform 665">
                    <a:extLst>
                      <a:ext uri="{FF2B5EF4-FFF2-40B4-BE49-F238E27FC236}">
                        <a16:creationId xmlns:a16="http://schemas.microsoft.com/office/drawing/2014/main" id="{14194068-B3B6-5E43-89C1-A3ACE6C5F9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06010" y="7388857"/>
                    <a:ext cx="131454" cy="167501"/>
                  </a:xfrm>
                  <a:custGeom>
                    <a:avLst/>
                    <a:gdLst>
                      <a:gd name="T0" fmla="*/ 14 w 17"/>
                      <a:gd name="T1" fmla="*/ 10 h 20"/>
                      <a:gd name="T2" fmla="*/ 9 w 17"/>
                      <a:gd name="T3" fmla="*/ 3 h 20"/>
                      <a:gd name="T4" fmla="*/ 0 w 17"/>
                      <a:gd name="T5" fmla="*/ 1 h 20"/>
                      <a:gd name="T6" fmla="*/ 5 w 17"/>
                      <a:gd name="T7" fmla="*/ 10 h 20"/>
                      <a:gd name="T8" fmla="*/ 7 w 17"/>
                      <a:gd name="T9" fmla="*/ 20 h 20"/>
                      <a:gd name="T10" fmla="*/ 10 w 17"/>
                      <a:gd name="T11" fmla="*/ 14 h 20"/>
                      <a:gd name="T12" fmla="*/ 14 w 17"/>
                      <a:gd name="T13" fmla="*/ 14 h 20"/>
                      <a:gd name="T14" fmla="*/ 14 w 17"/>
                      <a:gd name="T15" fmla="*/ 10 h 20"/>
                      <a:gd name="T16" fmla="*/ 14 w 17"/>
                      <a:gd name="T17" fmla="*/ 1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7" h="20">
                        <a:moveTo>
                          <a:pt x="14" y="10"/>
                        </a:moveTo>
                        <a:cubicBezTo>
                          <a:pt x="12" y="8"/>
                          <a:pt x="11" y="4"/>
                          <a:pt x="9" y="3"/>
                        </a:cubicBezTo>
                        <a:cubicBezTo>
                          <a:pt x="8" y="3"/>
                          <a:pt x="0" y="0"/>
                          <a:pt x="0" y="1"/>
                        </a:cubicBezTo>
                        <a:cubicBezTo>
                          <a:pt x="1" y="5"/>
                          <a:pt x="3" y="7"/>
                          <a:pt x="5" y="10"/>
                        </a:cubicBezTo>
                        <a:cubicBezTo>
                          <a:pt x="7" y="13"/>
                          <a:pt x="4" y="17"/>
                          <a:pt x="7" y="20"/>
                        </a:cubicBezTo>
                        <a:cubicBezTo>
                          <a:pt x="8" y="19"/>
                          <a:pt x="9" y="16"/>
                          <a:pt x="10" y="14"/>
                        </a:cubicBezTo>
                        <a:cubicBezTo>
                          <a:pt x="12" y="13"/>
                          <a:pt x="13" y="14"/>
                          <a:pt x="14" y="14"/>
                        </a:cubicBezTo>
                        <a:cubicBezTo>
                          <a:pt x="17" y="14"/>
                          <a:pt x="14" y="10"/>
                          <a:pt x="14" y="10"/>
                        </a:cubicBezTo>
                        <a:cubicBezTo>
                          <a:pt x="13" y="9"/>
                          <a:pt x="14" y="10"/>
                          <a:pt x="14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7" name="Freeform 666">
                    <a:extLst>
                      <a:ext uri="{FF2B5EF4-FFF2-40B4-BE49-F238E27FC236}">
                        <a16:creationId xmlns:a16="http://schemas.microsoft.com/office/drawing/2014/main" id="{66311844-2F9F-774F-A6E4-D39D60897E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59667" y="7479702"/>
                    <a:ext cx="77799" cy="85168"/>
                  </a:xfrm>
                  <a:custGeom>
                    <a:avLst/>
                    <a:gdLst>
                      <a:gd name="T0" fmla="*/ 7 w 10"/>
                      <a:gd name="T1" fmla="*/ 9 h 10"/>
                      <a:gd name="T2" fmla="*/ 7 w 10"/>
                      <a:gd name="T3" fmla="*/ 7 h 10"/>
                      <a:gd name="T4" fmla="*/ 10 w 10"/>
                      <a:gd name="T5" fmla="*/ 4 h 10"/>
                      <a:gd name="T6" fmla="*/ 8 w 10"/>
                      <a:gd name="T7" fmla="*/ 1 h 10"/>
                      <a:gd name="T8" fmla="*/ 3 w 10"/>
                      <a:gd name="T9" fmla="*/ 4 h 10"/>
                      <a:gd name="T10" fmla="*/ 0 w 10"/>
                      <a:gd name="T11" fmla="*/ 9 h 10"/>
                      <a:gd name="T12" fmla="*/ 3 w 10"/>
                      <a:gd name="T13" fmla="*/ 9 h 10"/>
                      <a:gd name="T14" fmla="*/ 7 w 10"/>
                      <a:gd name="T15" fmla="*/ 10 h 10"/>
                      <a:gd name="T16" fmla="*/ 7 w 10"/>
                      <a:gd name="T17" fmla="*/ 9 h 10"/>
                      <a:gd name="T18" fmla="*/ 7 w 10"/>
                      <a:gd name="T1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" h="10">
                        <a:moveTo>
                          <a:pt x="7" y="9"/>
                        </a:moveTo>
                        <a:cubicBezTo>
                          <a:pt x="6" y="8"/>
                          <a:pt x="6" y="8"/>
                          <a:pt x="7" y="7"/>
                        </a:cubicBezTo>
                        <a:cubicBezTo>
                          <a:pt x="8" y="6"/>
                          <a:pt x="9" y="5"/>
                          <a:pt x="10" y="4"/>
                        </a:cubicBezTo>
                        <a:cubicBezTo>
                          <a:pt x="10" y="4"/>
                          <a:pt x="8" y="2"/>
                          <a:pt x="8" y="1"/>
                        </a:cubicBezTo>
                        <a:cubicBezTo>
                          <a:pt x="8" y="5"/>
                          <a:pt x="3" y="0"/>
                          <a:pt x="3" y="4"/>
                        </a:cubicBezTo>
                        <a:cubicBezTo>
                          <a:pt x="3" y="6"/>
                          <a:pt x="1" y="8"/>
                          <a:pt x="0" y="9"/>
                        </a:cubicBezTo>
                        <a:cubicBezTo>
                          <a:pt x="0" y="10"/>
                          <a:pt x="2" y="9"/>
                          <a:pt x="3" y="9"/>
                        </a:cubicBezTo>
                        <a:cubicBezTo>
                          <a:pt x="5" y="9"/>
                          <a:pt x="6" y="9"/>
                          <a:pt x="7" y="10"/>
                        </a:cubicBezTo>
                        <a:cubicBezTo>
                          <a:pt x="7" y="10"/>
                          <a:pt x="7" y="9"/>
                          <a:pt x="7" y="9"/>
                        </a:cubicBezTo>
                        <a:cubicBezTo>
                          <a:pt x="6" y="8"/>
                          <a:pt x="7" y="9"/>
                          <a:pt x="7" y="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8" name="Freeform 667">
                    <a:extLst>
                      <a:ext uri="{FF2B5EF4-FFF2-40B4-BE49-F238E27FC236}">
                        <a16:creationId xmlns:a16="http://schemas.microsoft.com/office/drawing/2014/main" id="{8FEC78E5-11BC-934A-8674-7086080D3E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3584" y="7613132"/>
                    <a:ext cx="252180" cy="158983"/>
                  </a:xfrm>
                  <a:custGeom>
                    <a:avLst/>
                    <a:gdLst>
                      <a:gd name="T0" fmla="*/ 17 w 32"/>
                      <a:gd name="T1" fmla="*/ 4 h 19"/>
                      <a:gd name="T2" fmla="*/ 2 w 32"/>
                      <a:gd name="T3" fmla="*/ 0 h 19"/>
                      <a:gd name="T4" fmla="*/ 2 w 32"/>
                      <a:gd name="T5" fmla="*/ 5 h 19"/>
                      <a:gd name="T6" fmla="*/ 3 w 32"/>
                      <a:gd name="T7" fmla="*/ 8 h 19"/>
                      <a:gd name="T8" fmla="*/ 1 w 32"/>
                      <a:gd name="T9" fmla="*/ 11 h 19"/>
                      <a:gd name="T10" fmla="*/ 3 w 32"/>
                      <a:gd name="T11" fmla="*/ 17 h 19"/>
                      <a:gd name="T12" fmla="*/ 9 w 32"/>
                      <a:gd name="T13" fmla="*/ 17 h 19"/>
                      <a:gd name="T14" fmla="*/ 16 w 32"/>
                      <a:gd name="T15" fmla="*/ 18 h 19"/>
                      <a:gd name="T16" fmla="*/ 21 w 32"/>
                      <a:gd name="T17" fmla="*/ 15 h 19"/>
                      <a:gd name="T18" fmla="*/ 28 w 32"/>
                      <a:gd name="T19" fmla="*/ 14 h 19"/>
                      <a:gd name="T20" fmla="*/ 28 w 32"/>
                      <a:gd name="T21" fmla="*/ 8 h 19"/>
                      <a:gd name="T22" fmla="*/ 29 w 32"/>
                      <a:gd name="T23" fmla="*/ 3 h 19"/>
                      <a:gd name="T24" fmla="*/ 21 w 32"/>
                      <a:gd name="T25" fmla="*/ 2 h 19"/>
                      <a:gd name="T26" fmla="*/ 17 w 32"/>
                      <a:gd name="T27" fmla="*/ 4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2" h="19">
                        <a:moveTo>
                          <a:pt x="17" y="4"/>
                        </a:moveTo>
                        <a:cubicBezTo>
                          <a:pt x="13" y="4"/>
                          <a:pt x="3" y="6"/>
                          <a:pt x="2" y="0"/>
                        </a:cubicBezTo>
                        <a:cubicBezTo>
                          <a:pt x="1" y="2"/>
                          <a:pt x="0" y="4"/>
                          <a:pt x="2" y="5"/>
                        </a:cubicBezTo>
                        <a:cubicBezTo>
                          <a:pt x="3" y="6"/>
                          <a:pt x="4" y="7"/>
                          <a:pt x="3" y="8"/>
                        </a:cubicBezTo>
                        <a:cubicBezTo>
                          <a:pt x="2" y="9"/>
                          <a:pt x="1" y="9"/>
                          <a:pt x="1" y="11"/>
                        </a:cubicBezTo>
                        <a:cubicBezTo>
                          <a:pt x="2" y="13"/>
                          <a:pt x="3" y="14"/>
                          <a:pt x="3" y="17"/>
                        </a:cubicBezTo>
                        <a:cubicBezTo>
                          <a:pt x="5" y="17"/>
                          <a:pt x="7" y="17"/>
                          <a:pt x="9" y="17"/>
                        </a:cubicBezTo>
                        <a:cubicBezTo>
                          <a:pt x="11" y="17"/>
                          <a:pt x="14" y="19"/>
                          <a:pt x="16" y="18"/>
                        </a:cubicBezTo>
                        <a:cubicBezTo>
                          <a:pt x="18" y="18"/>
                          <a:pt x="20" y="16"/>
                          <a:pt x="21" y="15"/>
                        </a:cubicBezTo>
                        <a:cubicBezTo>
                          <a:pt x="23" y="13"/>
                          <a:pt x="25" y="14"/>
                          <a:pt x="28" y="14"/>
                        </a:cubicBezTo>
                        <a:cubicBezTo>
                          <a:pt x="27" y="12"/>
                          <a:pt x="27" y="11"/>
                          <a:pt x="28" y="8"/>
                        </a:cubicBezTo>
                        <a:cubicBezTo>
                          <a:pt x="29" y="6"/>
                          <a:pt x="32" y="4"/>
                          <a:pt x="29" y="3"/>
                        </a:cubicBezTo>
                        <a:cubicBezTo>
                          <a:pt x="27" y="2"/>
                          <a:pt x="24" y="1"/>
                          <a:pt x="21" y="2"/>
                        </a:cubicBezTo>
                        <a:cubicBezTo>
                          <a:pt x="19" y="2"/>
                          <a:pt x="18" y="4"/>
                          <a:pt x="17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9" name="Freeform 668">
                    <a:extLst>
                      <a:ext uri="{FF2B5EF4-FFF2-40B4-BE49-F238E27FC236}">
                        <a16:creationId xmlns:a16="http://schemas.microsoft.com/office/drawing/2014/main" id="{503111B4-0B52-E34B-BABC-CA895A9A79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79452" y="7573388"/>
                    <a:ext cx="142187" cy="124913"/>
                  </a:xfrm>
                  <a:custGeom>
                    <a:avLst/>
                    <a:gdLst>
                      <a:gd name="T0" fmla="*/ 10 w 18"/>
                      <a:gd name="T1" fmla="*/ 0 h 15"/>
                      <a:gd name="T2" fmla="*/ 1 w 18"/>
                      <a:gd name="T3" fmla="*/ 2 h 15"/>
                      <a:gd name="T4" fmla="*/ 4 w 18"/>
                      <a:gd name="T5" fmla="*/ 8 h 15"/>
                      <a:gd name="T6" fmla="*/ 13 w 18"/>
                      <a:gd name="T7" fmla="*/ 15 h 15"/>
                      <a:gd name="T8" fmla="*/ 15 w 18"/>
                      <a:gd name="T9" fmla="*/ 10 h 15"/>
                      <a:gd name="T10" fmla="*/ 17 w 18"/>
                      <a:gd name="T11" fmla="*/ 6 h 15"/>
                      <a:gd name="T12" fmla="*/ 16 w 18"/>
                      <a:gd name="T13" fmla="*/ 2 h 15"/>
                      <a:gd name="T14" fmla="*/ 10 w 18"/>
                      <a:gd name="T15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8" h="15">
                        <a:moveTo>
                          <a:pt x="10" y="0"/>
                        </a:moveTo>
                        <a:cubicBezTo>
                          <a:pt x="8" y="0"/>
                          <a:pt x="0" y="0"/>
                          <a:pt x="1" y="2"/>
                        </a:cubicBezTo>
                        <a:cubicBezTo>
                          <a:pt x="1" y="3"/>
                          <a:pt x="3" y="7"/>
                          <a:pt x="4" y="8"/>
                        </a:cubicBezTo>
                        <a:cubicBezTo>
                          <a:pt x="6" y="11"/>
                          <a:pt x="10" y="13"/>
                          <a:pt x="13" y="15"/>
                        </a:cubicBezTo>
                        <a:cubicBezTo>
                          <a:pt x="13" y="13"/>
                          <a:pt x="13" y="11"/>
                          <a:pt x="15" y="10"/>
                        </a:cubicBezTo>
                        <a:cubicBezTo>
                          <a:pt x="17" y="9"/>
                          <a:pt x="18" y="8"/>
                          <a:pt x="17" y="6"/>
                        </a:cubicBezTo>
                        <a:cubicBezTo>
                          <a:pt x="17" y="4"/>
                          <a:pt x="17" y="3"/>
                          <a:pt x="16" y="2"/>
                        </a:cubicBezTo>
                        <a:cubicBezTo>
                          <a:pt x="14" y="1"/>
                          <a:pt x="12" y="0"/>
                          <a:pt x="10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0" name="Freeform 669">
                    <a:extLst>
                      <a:ext uri="{FF2B5EF4-FFF2-40B4-BE49-F238E27FC236}">
                        <a16:creationId xmlns:a16="http://schemas.microsoft.com/office/drawing/2014/main" id="{F10253AC-1632-D544-ABC2-281083274F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81396" y="7513769"/>
                    <a:ext cx="174378" cy="224276"/>
                  </a:xfrm>
                  <a:custGeom>
                    <a:avLst/>
                    <a:gdLst>
                      <a:gd name="T0" fmla="*/ 21 w 22"/>
                      <a:gd name="T1" fmla="*/ 19 h 27"/>
                      <a:gd name="T2" fmla="*/ 20 w 22"/>
                      <a:gd name="T3" fmla="*/ 17 h 27"/>
                      <a:gd name="T4" fmla="*/ 19 w 22"/>
                      <a:gd name="T5" fmla="*/ 13 h 27"/>
                      <a:gd name="T6" fmla="*/ 15 w 22"/>
                      <a:gd name="T7" fmla="*/ 10 h 27"/>
                      <a:gd name="T8" fmla="*/ 14 w 22"/>
                      <a:gd name="T9" fmla="*/ 8 h 27"/>
                      <a:gd name="T10" fmla="*/ 12 w 22"/>
                      <a:gd name="T11" fmla="*/ 5 h 27"/>
                      <a:gd name="T12" fmla="*/ 5 w 22"/>
                      <a:gd name="T13" fmla="*/ 1 h 27"/>
                      <a:gd name="T14" fmla="*/ 2 w 22"/>
                      <a:gd name="T15" fmla="*/ 4 h 27"/>
                      <a:gd name="T16" fmla="*/ 4 w 22"/>
                      <a:gd name="T17" fmla="*/ 14 h 27"/>
                      <a:gd name="T18" fmla="*/ 1 w 22"/>
                      <a:gd name="T19" fmla="*/ 19 h 27"/>
                      <a:gd name="T20" fmla="*/ 0 w 22"/>
                      <a:gd name="T21" fmla="*/ 23 h 27"/>
                      <a:gd name="T22" fmla="*/ 4 w 22"/>
                      <a:gd name="T23" fmla="*/ 27 h 27"/>
                      <a:gd name="T24" fmla="*/ 6 w 22"/>
                      <a:gd name="T25" fmla="*/ 23 h 27"/>
                      <a:gd name="T26" fmla="*/ 10 w 22"/>
                      <a:gd name="T27" fmla="*/ 26 h 27"/>
                      <a:gd name="T28" fmla="*/ 20 w 22"/>
                      <a:gd name="T29" fmla="*/ 24 h 27"/>
                      <a:gd name="T30" fmla="*/ 21 w 22"/>
                      <a:gd name="T31" fmla="*/ 19 h 27"/>
                      <a:gd name="T32" fmla="*/ 21 w 22"/>
                      <a:gd name="T33" fmla="*/ 19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2" h="27">
                        <a:moveTo>
                          <a:pt x="21" y="19"/>
                        </a:moveTo>
                        <a:cubicBezTo>
                          <a:pt x="22" y="18"/>
                          <a:pt x="21" y="18"/>
                          <a:pt x="20" y="17"/>
                        </a:cubicBezTo>
                        <a:cubicBezTo>
                          <a:pt x="19" y="16"/>
                          <a:pt x="19" y="15"/>
                          <a:pt x="19" y="13"/>
                        </a:cubicBezTo>
                        <a:cubicBezTo>
                          <a:pt x="21" y="10"/>
                          <a:pt x="18" y="10"/>
                          <a:pt x="15" y="10"/>
                        </a:cubicBezTo>
                        <a:cubicBezTo>
                          <a:pt x="14" y="10"/>
                          <a:pt x="14" y="9"/>
                          <a:pt x="14" y="8"/>
                        </a:cubicBezTo>
                        <a:cubicBezTo>
                          <a:pt x="13" y="6"/>
                          <a:pt x="12" y="7"/>
                          <a:pt x="12" y="5"/>
                        </a:cubicBezTo>
                        <a:cubicBezTo>
                          <a:pt x="11" y="2"/>
                          <a:pt x="9" y="0"/>
                          <a:pt x="5" y="1"/>
                        </a:cubicBezTo>
                        <a:cubicBezTo>
                          <a:pt x="2" y="2"/>
                          <a:pt x="2" y="2"/>
                          <a:pt x="2" y="4"/>
                        </a:cubicBezTo>
                        <a:cubicBezTo>
                          <a:pt x="3" y="7"/>
                          <a:pt x="4" y="10"/>
                          <a:pt x="4" y="14"/>
                        </a:cubicBezTo>
                        <a:cubicBezTo>
                          <a:pt x="5" y="17"/>
                          <a:pt x="2" y="16"/>
                          <a:pt x="1" y="19"/>
                        </a:cubicBezTo>
                        <a:cubicBezTo>
                          <a:pt x="0" y="20"/>
                          <a:pt x="0" y="22"/>
                          <a:pt x="0" y="23"/>
                        </a:cubicBezTo>
                        <a:cubicBezTo>
                          <a:pt x="0" y="25"/>
                          <a:pt x="3" y="26"/>
                          <a:pt x="4" y="27"/>
                        </a:cubicBezTo>
                        <a:cubicBezTo>
                          <a:pt x="4" y="26"/>
                          <a:pt x="4" y="23"/>
                          <a:pt x="6" y="23"/>
                        </a:cubicBezTo>
                        <a:cubicBezTo>
                          <a:pt x="8" y="23"/>
                          <a:pt x="9" y="24"/>
                          <a:pt x="10" y="26"/>
                        </a:cubicBezTo>
                        <a:cubicBezTo>
                          <a:pt x="11" y="26"/>
                          <a:pt x="18" y="24"/>
                          <a:pt x="20" y="24"/>
                        </a:cubicBezTo>
                        <a:cubicBezTo>
                          <a:pt x="18" y="22"/>
                          <a:pt x="20" y="21"/>
                          <a:pt x="21" y="19"/>
                        </a:cubicBezTo>
                        <a:cubicBezTo>
                          <a:pt x="22" y="18"/>
                          <a:pt x="20" y="20"/>
                          <a:pt x="21" y="1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1" name="Freeform 670">
                    <a:extLst>
                      <a:ext uri="{FF2B5EF4-FFF2-40B4-BE49-F238E27FC236}">
                        <a16:creationId xmlns:a16="http://schemas.microsoft.com/office/drawing/2014/main" id="{B4B9EFD6-7C99-574E-883A-48C7A39A9D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87501" y="7380342"/>
                    <a:ext cx="276326" cy="158983"/>
                  </a:xfrm>
                  <a:custGeom>
                    <a:avLst/>
                    <a:gdLst>
                      <a:gd name="T0" fmla="*/ 30 w 35"/>
                      <a:gd name="T1" fmla="*/ 3 h 19"/>
                      <a:gd name="T2" fmla="*/ 24 w 35"/>
                      <a:gd name="T3" fmla="*/ 1 h 19"/>
                      <a:gd name="T4" fmla="*/ 19 w 35"/>
                      <a:gd name="T5" fmla="*/ 4 h 19"/>
                      <a:gd name="T6" fmla="*/ 15 w 35"/>
                      <a:gd name="T7" fmla="*/ 4 h 19"/>
                      <a:gd name="T8" fmla="*/ 13 w 35"/>
                      <a:gd name="T9" fmla="*/ 6 h 19"/>
                      <a:gd name="T10" fmla="*/ 5 w 35"/>
                      <a:gd name="T11" fmla="*/ 4 h 19"/>
                      <a:gd name="T12" fmla="*/ 5 w 35"/>
                      <a:gd name="T13" fmla="*/ 7 h 19"/>
                      <a:gd name="T14" fmla="*/ 3 w 35"/>
                      <a:gd name="T15" fmla="*/ 8 h 19"/>
                      <a:gd name="T16" fmla="*/ 3 w 35"/>
                      <a:gd name="T17" fmla="*/ 15 h 19"/>
                      <a:gd name="T18" fmla="*/ 11 w 35"/>
                      <a:gd name="T19" fmla="*/ 19 h 19"/>
                      <a:gd name="T20" fmla="*/ 21 w 35"/>
                      <a:gd name="T21" fmla="*/ 17 h 19"/>
                      <a:gd name="T22" fmla="*/ 25 w 35"/>
                      <a:gd name="T23" fmla="*/ 15 h 19"/>
                      <a:gd name="T24" fmla="*/ 29 w 35"/>
                      <a:gd name="T25" fmla="*/ 9 h 19"/>
                      <a:gd name="T26" fmla="*/ 33 w 35"/>
                      <a:gd name="T27" fmla="*/ 6 h 19"/>
                      <a:gd name="T28" fmla="*/ 30 w 35"/>
                      <a:gd name="T29" fmla="*/ 3 h 19"/>
                      <a:gd name="T30" fmla="*/ 30 w 35"/>
                      <a:gd name="T31" fmla="*/ 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35" h="19">
                        <a:moveTo>
                          <a:pt x="30" y="3"/>
                        </a:moveTo>
                        <a:cubicBezTo>
                          <a:pt x="30" y="2"/>
                          <a:pt x="25" y="2"/>
                          <a:pt x="24" y="1"/>
                        </a:cubicBezTo>
                        <a:cubicBezTo>
                          <a:pt x="20" y="0"/>
                          <a:pt x="22" y="4"/>
                          <a:pt x="19" y="4"/>
                        </a:cubicBezTo>
                        <a:cubicBezTo>
                          <a:pt x="18" y="3"/>
                          <a:pt x="17" y="4"/>
                          <a:pt x="15" y="4"/>
                        </a:cubicBezTo>
                        <a:cubicBezTo>
                          <a:pt x="14" y="4"/>
                          <a:pt x="14" y="6"/>
                          <a:pt x="13" y="6"/>
                        </a:cubicBezTo>
                        <a:cubicBezTo>
                          <a:pt x="9" y="8"/>
                          <a:pt x="7" y="6"/>
                          <a:pt x="5" y="4"/>
                        </a:cubicBezTo>
                        <a:cubicBezTo>
                          <a:pt x="5" y="5"/>
                          <a:pt x="5" y="6"/>
                          <a:pt x="5" y="7"/>
                        </a:cubicBezTo>
                        <a:cubicBezTo>
                          <a:pt x="4" y="8"/>
                          <a:pt x="3" y="6"/>
                          <a:pt x="3" y="8"/>
                        </a:cubicBezTo>
                        <a:cubicBezTo>
                          <a:pt x="3" y="11"/>
                          <a:pt x="0" y="13"/>
                          <a:pt x="3" y="15"/>
                        </a:cubicBezTo>
                        <a:cubicBezTo>
                          <a:pt x="5" y="17"/>
                          <a:pt x="8" y="19"/>
                          <a:pt x="11" y="19"/>
                        </a:cubicBezTo>
                        <a:cubicBezTo>
                          <a:pt x="15" y="19"/>
                          <a:pt x="17" y="16"/>
                          <a:pt x="21" y="17"/>
                        </a:cubicBezTo>
                        <a:cubicBezTo>
                          <a:pt x="21" y="16"/>
                          <a:pt x="24" y="16"/>
                          <a:pt x="25" y="15"/>
                        </a:cubicBezTo>
                        <a:cubicBezTo>
                          <a:pt x="26" y="13"/>
                          <a:pt x="27" y="11"/>
                          <a:pt x="29" y="9"/>
                        </a:cubicBezTo>
                        <a:cubicBezTo>
                          <a:pt x="30" y="7"/>
                          <a:pt x="31" y="7"/>
                          <a:pt x="33" y="6"/>
                        </a:cubicBezTo>
                        <a:cubicBezTo>
                          <a:pt x="35" y="4"/>
                          <a:pt x="30" y="4"/>
                          <a:pt x="30" y="3"/>
                        </a:cubicBezTo>
                        <a:cubicBezTo>
                          <a:pt x="30" y="3"/>
                          <a:pt x="30" y="4"/>
                          <a:pt x="30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2" name="Freeform 672">
                    <a:extLst>
                      <a:ext uri="{FF2B5EF4-FFF2-40B4-BE49-F238E27FC236}">
                        <a16:creationId xmlns:a16="http://schemas.microsoft.com/office/drawing/2014/main" id="{F5956923-0E35-374F-A0C7-A4CA8D0643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65770" y="7723850"/>
                    <a:ext cx="118041" cy="82329"/>
                  </a:xfrm>
                  <a:custGeom>
                    <a:avLst/>
                    <a:gdLst>
                      <a:gd name="T0" fmla="*/ 15 w 15"/>
                      <a:gd name="T1" fmla="*/ 6 h 10"/>
                      <a:gd name="T2" fmla="*/ 10 w 15"/>
                      <a:gd name="T3" fmla="*/ 1 h 10"/>
                      <a:gd name="T4" fmla="*/ 2 w 15"/>
                      <a:gd name="T5" fmla="*/ 5 h 10"/>
                      <a:gd name="T6" fmla="*/ 1 w 15"/>
                      <a:gd name="T7" fmla="*/ 9 h 10"/>
                      <a:gd name="T8" fmla="*/ 6 w 15"/>
                      <a:gd name="T9" fmla="*/ 9 h 10"/>
                      <a:gd name="T10" fmla="*/ 11 w 15"/>
                      <a:gd name="T11" fmla="*/ 7 h 10"/>
                      <a:gd name="T12" fmla="*/ 15 w 15"/>
                      <a:gd name="T13" fmla="*/ 6 h 10"/>
                      <a:gd name="T14" fmla="*/ 15 w 15"/>
                      <a:gd name="T15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5" h="10">
                        <a:moveTo>
                          <a:pt x="15" y="6"/>
                        </a:moveTo>
                        <a:cubicBezTo>
                          <a:pt x="13" y="4"/>
                          <a:pt x="10" y="4"/>
                          <a:pt x="10" y="1"/>
                        </a:cubicBezTo>
                        <a:cubicBezTo>
                          <a:pt x="5" y="0"/>
                          <a:pt x="4" y="0"/>
                          <a:pt x="2" y="5"/>
                        </a:cubicBezTo>
                        <a:cubicBezTo>
                          <a:pt x="2" y="6"/>
                          <a:pt x="0" y="9"/>
                          <a:pt x="1" y="9"/>
                        </a:cubicBezTo>
                        <a:cubicBezTo>
                          <a:pt x="3" y="10"/>
                          <a:pt x="5" y="10"/>
                          <a:pt x="6" y="9"/>
                        </a:cubicBezTo>
                        <a:cubicBezTo>
                          <a:pt x="8" y="8"/>
                          <a:pt x="9" y="7"/>
                          <a:pt x="11" y="7"/>
                        </a:cubicBezTo>
                        <a:cubicBezTo>
                          <a:pt x="11" y="7"/>
                          <a:pt x="15" y="7"/>
                          <a:pt x="15" y="6"/>
                        </a:cubicBezTo>
                        <a:cubicBezTo>
                          <a:pt x="14" y="6"/>
                          <a:pt x="15" y="7"/>
                          <a:pt x="15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3" name="Freeform 673">
                    <a:extLst>
                      <a:ext uri="{FF2B5EF4-FFF2-40B4-BE49-F238E27FC236}">
                        <a16:creationId xmlns:a16="http://schemas.microsoft.com/office/drawing/2014/main" id="{9818550C-6684-0347-B213-CAB6B2C47B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13591" y="7698302"/>
                    <a:ext cx="69752" cy="150467"/>
                  </a:xfrm>
                  <a:custGeom>
                    <a:avLst/>
                    <a:gdLst>
                      <a:gd name="T0" fmla="*/ 6 w 9"/>
                      <a:gd name="T1" fmla="*/ 16 h 18"/>
                      <a:gd name="T2" fmla="*/ 7 w 9"/>
                      <a:gd name="T3" fmla="*/ 11 h 18"/>
                      <a:gd name="T4" fmla="*/ 6 w 9"/>
                      <a:gd name="T5" fmla="*/ 6 h 18"/>
                      <a:gd name="T6" fmla="*/ 7 w 9"/>
                      <a:gd name="T7" fmla="*/ 4 h 18"/>
                      <a:gd name="T8" fmla="*/ 3 w 9"/>
                      <a:gd name="T9" fmla="*/ 1 h 18"/>
                      <a:gd name="T10" fmla="*/ 0 w 9"/>
                      <a:gd name="T11" fmla="*/ 9 h 18"/>
                      <a:gd name="T12" fmla="*/ 4 w 9"/>
                      <a:gd name="T13" fmla="*/ 18 h 18"/>
                      <a:gd name="T14" fmla="*/ 6 w 9"/>
                      <a:gd name="T15" fmla="*/ 16 h 18"/>
                      <a:gd name="T16" fmla="*/ 6 w 9"/>
                      <a:gd name="T17" fmla="*/ 16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18">
                        <a:moveTo>
                          <a:pt x="6" y="16"/>
                        </a:moveTo>
                        <a:cubicBezTo>
                          <a:pt x="7" y="14"/>
                          <a:pt x="9" y="12"/>
                          <a:pt x="7" y="11"/>
                        </a:cubicBezTo>
                        <a:cubicBezTo>
                          <a:pt x="6" y="10"/>
                          <a:pt x="5" y="8"/>
                          <a:pt x="6" y="6"/>
                        </a:cubicBezTo>
                        <a:cubicBezTo>
                          <a:pt x="6" y="6"/>
                          <a:pt x="7" y="4"/>
                          <a:pt x="7" y="4"/>
                        </a:cubicBezTo>
                        <a:cubicBezTo>
                          <a:pt x="6" y="3"/>
                          <a:pt x="4" y="1"/>
                          <a:pt x="3" y="1"/>
                        </a:cubicBezTo>
                        <a:cubicBezTo>
                          <a:pt x="0" y="0"/>
                          <a:pt x="0" y="7"/>
                          <a:pt x="0" y="9"/>
                        </a:cubicBezTo>
                        <a:cubicBezTo>
                          <a:pt x="0" y="13"/>
                          <a:pt x="2" y="15"/>
                          <a:pt x="4" y="18"/>
                        </a:cubicBezTo>
                        <a:cubicBezTo>
                          <a:pt x="5" y="17"/>
                          <a:pt x="6" y="16"/>
                          <a:pt x="6" y="16"/>
                        </a:cubicBezTo>
                        <a:cubicBezTo>
                          <a:pt x="7" y="14"/>
                          <a:pt x="6" y="16"/>
                          <a:pt x="6" y="1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4" name="Freeform 674">
                    <a:extLst>
                      <a:ext uri="{FF2B5EF4-FFF2-40B4-BE49-F238E27FC236}">
                        <a16:creationId xmlns:a16="http://schemas.microsoft.com/office/drawing/2014/main" id="{DEDFF1D2-76DB-BD48-B167-8056AF0CD8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53830" y="7715336"/>
                    <a:ext cx="101944" cy="73815"/>
                  </a:xfrm>
                  <a:custGeom>
                    <a:avLst/>
                    <a:gdLst>
                      <a:gd name="T0" fmla="*/ 11 w 13"/>
                      <a:gd name="T1" fmla="*/ 0 h 9"/>
                      <a:gd name="T2" fmla="*/ 2 w 13"/>
                      <a:gd name="T3" fmla="*/ 2 h 9"/>
                      <a:gd name="T4" fmla="*/ 3 w 13"/>
                      <a:gd name="T5" fmla="*/ 9 h 9"/>
                      <a:gd name="T6" fmla="*/ 7 w 13"/>
                      <a:gd name="T7" fmla="*/ 8 h 9"/>
                      <a:gd name="T8" fmla="*/ 10 w 13"/>
                      <a:gd name="T9" fmla="*/ 7 h 9"/>
                      <a:gd name="T10" fmla="*/ 11 w 13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" h="9">
                        <a:moveTo>
                          <a:pt x="11" y="0"/>
                        </a:moveTo>
                        <a:cubicBezTo>
                          <a:pt x="9" y="0"/>
                          <a:pt x="2" y="0"/>
                          <a:pt x="2" y="2"/>
                        </a:cubicBezTo>
                        <a:cubicBezTo>
                          <a:pt x="0" y="4"/>
                          <a:pt x="0" y="8"/>
                          <a:pt x="3" y="9"/>
                        </a:cubicBezTo>
                        <a:cubicBezTo>
                          <a:pt x="4" y="8"/>
                          <a:pt x="6" y="9"/>
                          <a:pt x="7" y="8"/>
                        </a:cubicBezTo>
                        <a:cubicBezTo>
                          <a:pt x="8" y="8"/>
                          <a:pt x="9" y="6"/>
                          <a:pt x="10" y="7"/>
                        </a:cubicBezTo>
                        <a:cubicBezTo>
                          <a:pt x="13" y="9"/>
                          <a:pt x="11" y="1"/>
                          <a:pt x="1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5" name="Freeform 717">
                    <a:extLst>
                      <a:ext uri="{FF2B5EF4-FFF2-40B4-BE49-F238E27FC236}">
                        <a16:creationId xmlns:a16="http://schemas.microsoft.com/office/drawing/2014/main" id="{11D07A30-CCB9-0147-8AA8-CD3B7F3313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07756" y="6114172"/>
                    <a:ext cx="493627" cy="899947"/>
                  </a:xfrm>
                  <a:custGeom>
                    <a:avLst/>
                    <a:gdLst>
                      <a:gd name="T0" fmla="*/ 61 w 63"/>
                      <a:gd name="T1" fmla="*/ 25 h 108"/>
                      <a:gd name="T2" fmla="*/ 61 w 63"/>
                      <a:gd name="T3" fmla="*/ 20 h 108"/>
                      <a:gd name="T4" fmla="*/ 61 w 63"/>
                      <a:gd name="T5" fmla="*/ 16 h 108"/>
                      <a:gd name="T6" fmla="*/ 60 w 63"/>
                      <a:gd name="T7" fmla="*/ 13 h 108"/>
                      <a:gd name="T8" fmla="*/ 60 w 63"/>
                      <a:gd name="T9" fmla="*/ 11 h 108"/>
                      <a:gd name="T10" fmla="*/ 57 w 63"/>
                      <a:gd name="T11" fmla="*/ 7 h 108"/>
                      <a:gd name="T12" fmla="*/ 51 w 63"/>
                      <a:gd name="T13" fmla="*/ 5 h 108"/>
                      <a:gd name="T14" fmla="*/ 44 w 63"/>
                      <a:gd name="T15" fmla="*/ 1 h 108"/>
                      <a:gd name="T16" fmla="*/ 44 w 63"/>
                      <a:gd name="T17" fmla="*/ 5 h 108"/>
                      <a:gd name="T18" fmla="*/ 34 w 63"/>
                      <a:gd name="T19" fmla="*/ 5 h 108"/>
                      <a:gd name="T20" fmla="*/ 34 w 63"/>
                      <a:gd name="T21" fmla="*/ 10 h 108"/>
                      <a:gd name="T22" fmla="*/ 29 w 63"/>
                      <a:gd name="T23" fmla="*/ 10 h 108"/>
                      <a:gd name="T24" fmla="*/ 27 w 63"/>
                      <a:gd name="T25" fmla="*/ 12 h 108"/>
                      <a:gd name="T26" fmla="*/ 25 w 63"/>
                      <a:gd name="T27" fmla="*/ 15 h 108"/>
                      <a:gd name="T28" fmla="*/ 25 w 63"/>
                      <a:gd name="T29" fmla="*/ 18 h 108"/>
                      <a:gd name="T30" fmla="*/ 24 w 63"/>
                      <a:gd name="T31" fmla="*/ 20 h 108"/>
                      <a:gd name="T32" fmla="*/ 20 w 63"/>
                      <a:gd name="T33" fmla="*/ 25 h 108"/>
                      <a:gd name="T34" fmla="*/ 17 w 63"/>
                      <a:gd name="T35" fmla="*/ 27 h 108"/>
                      <a:gd name="T36" fmla="*/ 16 w 63"/>
                      <a:gd name="T37" fmla="*/ 33 h 108"/>
                      <a:gd name="T38" fmla="*/ 13 w 63"/>
                      <a:gd name="T39" fmla="*/ 38 h 108"/>
                      <a:gd name="T40" fmla="*/ 15 w 63"/>
                      <a:gd name="T41" fmla="*/ 42 h 108"/>
                      <a:gd name="T42" fmla="*/ 9 w 63"/>
                      <a:gd name="T43" fmla="*/ 44 h 108"/>
                      <a:gd name="T44" fmla="*/ 5 w 63"/>
                      <a:gd name="T45" fmla="*/ 51 h 108"/>
                      <a:gd name="T46" fmla="*/ 6 w 63"/>
                      <a:gd name="T47" fmla="*/ 57 h 108"/>
                      <a:gd name="T48" fmla="*/ 8 w 63"/>
                      <a:gd name="T49" fmla="*/ 63 h 108"/>
                      <a:gd name="T50" fmla="*/ 7 w 63"/>
                      <a:gd name="T51" fmla="*/ 67 h 108"/>
                      <a:gd name="T52" fmla="*/ 7 w 63"/>
                      <a:gd name="T53" fmla="*/ 74 h 108"/>
                      <a:gd name="T54" fmla="*/ 4 w 63"/>
                      <a:gd name="T55" fmla="*/ 78 h 108"/>
                      <a:gd name="T56" fmla="*/ 3 w 63"/>
                      <a:gd name="T57" fmla="*/ 83 h 108"/>
                      <a:gd name="T58" fmla="*/ 0 w 63"/>
                      <a:gd name="T59" fmla="*/ 82 h 108"/>
                      <a:gd name="T60" fmla="*/ 4 w 63"/>
                      <a:gd name="T61" fmla="*/ 90 h 108"/>
                      <a:gd name="T62" fmla="*/ 7 w 63"/>
                      <a:gd name="T63" fmla="*/ 97 h 108"/>
                      <a:gd name="T64" fmla="*/ 8 w 63"/>
                      <a:gd name="T65" fmla="*/ 102 h 108"/>
                      <a:gd name="T66" fmla="*/ 10 w 63"/>
                      <a:gd name="T67" fmla="*/ 107 h 108"/>
                      <a:gd name="T68" fmla="*/ 14 w 63"/>
                      <a:gd name="T69" fmla="*/ 108 h 108"/>
                      <a:gd name="T70" fmla="*/ 15 w 63"/>
                      <a:gd name="T71" fmla="*/ 105 h 108"/>
                      <a:gd name="T72" fmla="*/ 24 w 63"/>
                      <a:gd name="T73" fmla="*/ 101 h 108"/>
                      <a:gd name="T74" fmla="*/ 27 w 63"/>
                      <a:gd name="T75" fmla="*/ 92 h 108"/>
                      <a:gd name="T76" fmla="*/ 26 w 63"/>
                      <a:gd name="T77" fmla="*/ 87 h 108"/>
                      <a:gd name="T78" fmla="*/ 28 w 63"/>
                      <a:gd name="T79" fmla="*/ 84 h 108"/>
                      <a:gd name="T80" fmla="*/ 32 w 63"/>
                      <a:gd name="T81" fmla="*/ 82 h 108"/>
                      <a:gd name="T82" fmla="*/ 32 w 63"/>
                      <a:gd name="T83" fmla="*/ 81 h 108"/>
                      <a:gd name="T84" fmla="*/ 35 w 63"/>
                      <a:gd name="T85" fmla="*/ 80 h 108"/>
                      <a:gd name="T86" fmla="*/ 34 w 63"/>
                      <a:gd name="T87" fmla="*/ 78 h 108"/>
                      <a:gd name="T88" fmla="*/ 36 w 63"/>
                      <a:gd name="T89" fmla="*/ 77 h 108"/>
                      <a:gd name="T90" fmla="*/ 35 w 63"/>
                      <a:gd name="T91" fmla="*/ 73 h 108"/>
                      <a:gd name="T92" fmla="*/ 29 w 63"/>
                      <a:gd name="T93" fmla="*/ 66 h 108"/>
                      <a:gd name="T94" fmla="*/ 30 w 63"/>
                      <a:gd name="T95" fmla="*/ 60 h 108"/>
                      <a:gd name="T96" fmla="*/ 30 w 63"/>
                      <a:gd name="T97" fmla="*/ 56 h 108"/>
                      <a:gd name="T98" fmla="*/ 33 w 63"/>
                      <a:gd name="T99" fmla="*/ 53 h 108"/>
                      <a:gd name="T100" fmla="*/ 39 w 63"/>
                      <a:gd name="T101" fmla="*/ 48 h 108"/>
                      <a:gd name="T102" fmla="*/ 49 w 63"/>
                      <a:gd name="T103" fmla="*/ 41 h 108"/>
                      <a:gd name="T104" fmla="*/ 50 w 63"/>
                      <a:gd name="T105" fmla="*/ 35 h 108"/>
                      <a:gd name="T106" fmla="*/ 50 w 63"/>
                      <a:gd name="T107" fmla="*/ 32 h 108"/>
                      <a:gd name="T108" fmla="*/ 54 w 63"/>
                      <a:gd name="T109" fmla="*/ 30 h 108"/>
                      <a:gd name="T110" fmla="*/ 58 w 63"/>
                      <a:gd name="T111" fmla="*/ 29 h 108"/>
                      <a:gd name="T112" fmla="*/ 60 w 63"/>
                      <a:gd name="T113" fmla="*/ 28 h 108"/>
                      <a:gd name="T114" fmla="*/ 63 w 63"/>
                      <a:gd name="T115" fmla="*/ 28 h 108"/>
                      <a:gd name="T116" fmla="*/ 61 w 63"/>
                      <a:gd name="T117" fmla="*/ 25 h 108"/>
                      <a:gd name="T118" fmla="*/ 61 w 63"/>
                      <a:gd name="T119" fmla="*/ 25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63" h="108">
                        <a:moveTo>
                          <a:pt x="61" y="25"/>
                        </a:moveTo>
                        <a:cubicBezTo>
                          <a:pt x="60" y="24"/>
                          <a:pt x="62" y="22"/>
                          <a:pt x="61" y="20"/>
                        </a:cubicBezTo>
                        <a:cubicBezTo>
                          <a:pt x="60" y="18"/>
                          <a:pt x="61" y="18"/>
                          <a:pt x="61" y="16"/>
                        </a:cubicBezTo>
                        <a:cubicBezTo>
                          <a:pt x="61" y="15"/>
                          <a:pt x="60" y="14"/>
                          <a:pt x="60" y="13"/>
                        </a:cubicBezTo>
                        <a:cubicBezTo>
                          <a:pt x="59" y="12"/>
                          <a:pt x="60" y="12"/>
                          <a:pt x="60" y="11"/>
                        </a:cubicBezTo>
                        <a:cubicBezTo>
                          <a:pt x="59" y="9"/>
                          <a:pt x="59" y="8"/>
                          <a:pt x="57" y="7"/>
                        </a:cubicBezTo>
                        <a:cubicBezTo>
                          <a:pt x="55" y="6"/>
                          <a:pt x="53" y="6"/>
                          <a:pt x="51" y="5"/>
                        </a:cubicBezTo>
                        <a:cubicBezTo>
                          <a:pt x="49" y="3"/>
                          <a:pt x="47" y="0"/>
                          <a:pt x="44" y="1"/>
                        </a:cubicBezTo>
                        <a:cubicBezTo>
                          <a:pt x="43" y="1"/>
                          <a:pt x="44" y="4"/>
                          <a:pt x="44" y="5"/>
                        </a:cubicBezTo>
                        <a:cubicBezTo>
                          <a:pt x="43" y="8"/>
                          <a:pt x="37" y="6"/>
                          <a:pt x="34" y="5"/>
                        </a:cubicBezTo>
                        <a:cubicBezTo>
                          <a:pt x="34" y="7"/>
                          <a:pt x="34" y="8"/>
                          <a:pt x="34" y="10"/>
                        </a:cubicBezTo>
                        <a:cubicBezTo>
                          <a:pt x="33" y="10"/>
                          <a:pt x="31" y="9"/>
                          <a:pt x="29" y="10"/>
                        </a:cubicBezTo>
                        <a:cubicBezTo>
                          <a:pt x="28" y="10"/>
                          <a:pt x="28" y="11"/>
                          <a:pt x="27" y="12"/>
                        </a:cubicBezTo>
                        <a:cubicBezTo>
                          <a:pt x="27" y="13"/>
                          <a:pt x="25" y="14"/>
                          <a:pt x="25" y="15"/>
                        </a:cubicBezTo>
                        <a:cubicBezTo>
                          <a:pt x="24" y="16"/>
                          <a:pt x="26" y="18"/>
                          <a:pt x="25" y="18"/>
                        </a:cubicBezTo>
                        <a:cubicBezTo>
                          <a:pt x="25" y="19"/>
                          <a:pt x="24" y="19"/>
                          <a:pt x="24" y="20"/>
                        </a:cubicBezTo>
                        <a:cubicBezTo>
                          <a:pt x="22" y="21"/>
                          <a:pt x="20" y="23"/>
                          <a:pt x="20" y="25"/>
                        </a:cubicBezTo>
                        <a:cubicBezTo>
                          <a:pt x="20" y="27"/>
                          <a:pt x="18" y="25"/>
                          <a:pt x="17" y="27"/>
                        </a:cubicBezTo>
                        <a:cubicBezTo>
                          <a:pt x="17" y="29"/>
                          <a:pt x="17" y="31"/>
                          <a:pt x="16" y="33"/>
                        </a:cubicBezTo>
                        <a:cubicBezTo>
                          <a:pt x="16" y="35"/>
                          <a:pt x="13" y="36"/>
                          <a:pt x="13" y="38"/>
                        </a:cubicBezTo>
                        <a:cubicBezTo>
                          <a:pt x="13" y="39"/>
                          <a:pt x="16" y="41"/>
                          <a:pt x="15" y="42"/>
                        </a:cubicBezTo>
                        <a:cubicBezTo>
                          <a:pt x="13" y="44"/>
                          <a:pt x="11" y="43"/>
                          <a:pt x="9" y="44"/>
                        </a:cubicBezTo>
                        <a:cubicBezTo>
                          <a:pt x="6" y="45"/>
                          <a:pt x="5" y="48"/>
                          <a:pt x="5" y="51"/>
                        </a:cubicBezTo>
                        <a:cubicBezTo>
                          <a:pt x="6" y="53"/>
                          <a:pt x="6" y="55"/>
                          <a:pt x="6" y="57"/>
                        </a:cubicBezTo>
                        <a:cubicBezTo>
                          <a:pt x="6" y="60"/>
                          <a:pt x="4" y="61"/>
                          <a:pt x="8" y="63"/>
                        </a:cubicBezTo>
                        <a:cubicBezTo>
                          <a:pt x="10" y="65"/>
                          <a:pt x="9" y="66"/>
                          <a:pt x="7" y="67"/>
                        </a:cubicBezTo>
                        <a:cubicBezTo>
                          <a:pt x="6" y="68"/>
                          <a:pt x="8" y="72"/>
                          <a:pt x="7" y="74"/>
                        </a:cubicBezTo>
                        <a:cubicBezTo>
                          <a:pt x="7" y="76"/>
                          <a:pt x="4" y="76"/>
                          <a:pt x="4" y="78"/>
                        </a:cubicBezTo>
                        <a:cubicBezTo>
                          <a:pt x="4" y="79"/>
                          <a:pt x="4" y="83"/>
                          <a:pt x="3" y="83"/>
                        </a:cubicBezTo>
                        <a:cubicBezTo>
                          <a:pt x="3" y="83"/>
                          <a:pt x="1" y="82"/>
                          <a:pt x="0" y="82"/>
                        </a:cubicBezTo>
                        <a:cubicBezTo>
                          <a:pt x="0" y="86"/>
                          <a:pt x="4" y="87"/>
                          <a:pt x="4" y="90"/>
                        </a:cubicBezTo>
                        <a:cubicBezTo>
                          <a:pt x="3" y="91"/>
                          <a:pt x="6" y="96"/>
                          <a:pt x="7" y="97"/>
                        </a:cubicBezTo>
                        <a:cubicBezTo>
                          <a:pt x="9" y="99"/>
                          <a:pt x="8" y="100"/>
                          <a:pt x="8" y="102"/>
                        </a:cubicBezTo>
                        <a:cubicBezTo>
                          <a:pt x="8" y="103"/>
                          <a:pt x="10" y="105"/>
                          <a:pt x="10" y="107"/>
                        </a:cubicBezTo>
                        <a:cubicBezTo>
                          <a:pt x="9" y="108"/>
                          <a:pt x="13" y="107"/>
                          <a:pt x="14" y="108"/>
                        </a:cubicBezTo>
                        <a:cubicBezTo>
                          <a:pt x="16" y="108"/>
                          <a:pt x="15" y="107"/>
                          <a:pt x="15" y="105"/>
                        </a:cubicBezTo>
                        <a:cubicBezTo>
                          <a:pt x="15" y="100"/>
                          <a:pt x="23" y="104"/>
                          <a:pt x="24" y="101"/>
                        </a:cubicBezTo>
                        <a:cubicBezTo>
                          <a:pt x="25" y="98"/>
                          <a:pt x="26" y="95"/>
                          <a:pt x="27" y="92"/>
                        </a:cubicBezTo>
                        <a:cubicBezTo>
                          <a:pt x="27" y="90"/>
                          <a:pt x="27" y="88"/>
                          <a:pt x="26" y="87"/>
                        </a:cubicBezTo>
                        <a:cubicBezTo>
                          <a:pt x="25" y="85"/>
                          <a:pt x="26" y="85"/>
                          <a:pt x="28" y="84"/>
                        </a:cubicBezTo>
                        <a:cubicBezTo>
                          <a:pt x="29" y="84"/>
                          <a:pt x="32" y="83"/>
                          <a:pt x="32" y="82"/>
                        </a:cubicBezTo>
                        <a:cubicBezTo>
                          <a:pt x="32" y="82"/>
                          <a:pt x="32" y="81"/>
                          <a:pt x="32" y="81"/>
                        </a:cubicBezTo>
                        <a:cubicBezTo>
                          <a:pt x="33" y="81"/>
                          <a:pt x="35" y="81"/>
                          <a:pt x="35" y="80"/>
                        </a:cubicBezTo>
                        <a:cubicBezTo>
                          <a:pt x="35" y="79"/>
                          <a:pt x="34" y="79"/>
                          <a:pt x="34" y="78"/>
                        </a:cubicBezTo>
                        <a:cubicBezTo>
                          <a:pt x="35" y="78"/>
                          <a:pt x="36" y="77"/>
                          <a:pt x="36" y="77"/>
                        </a:cubicBezTo>
                        <a:cubicBezTo>
                          <a:pt x="38" y="75"/>
                          <a:pt x="37" y="74"/>
                          <a:pt x="35" y="73"/>
                        </a:cubicBezTo>
                        <a:cubicBezTo>
                          <a:pt x="33" y="71"/>
                          <a:pt x="29" y="70"/>
                          <a:pt x="29" y="66"/>
                        </a:cubicBezTo>
                        <a:cubicBezTo>
                          <a:pt x="29" y="64"/>
                          <a:pt x="29" y="62"/>
                          <a:pt x="30" y="60"/>
                        </a:cubicBezTo>
                        <a:cubicBezTo>
                          <a:pt x="31" y="58"/>
                          <a:pt x="31" y="58"/>
                          <a:pt x="30" y="56"/>
                        </a:cubicBezTo>
                        <a:cubicBezTo>
                          <a:pt x="29" y="56"/>
                          <a:pt x="33" y="53"/>
                          <a:pt x="33" y="53"/>
                        </a:cubicBezTo>
                        <a:cubicBezTo>
                          <a:pt x="35" y="51"/>
                          <a:pt x="36" y="49"/>
                          <a:pt x="39" y="48"/>
                        </a:cubicBezTo>
                        <a:cubicBezTo>
                          <a:pt x="42" y="47"/>
                          <a:pt x="47" y="44"/>
                          <a:pt x="49" y="41"/>
                        </a:cubicBezTo>
                        <a:cubicBezTo>
                          <a:pt x="51" y="38"/>
                          <a:pt x="46" y="36"/>
                          <a:pt x="50" y="35"/>
                        </a:cubicBezTo>
                        <a:cubicBezTo>
                          <a:pt x="52" y="34"/>
                          <a:pt x="51" y="34"/>
                          <a:pt x="50" y="32"/>
                        </a:cubicBezTo>
                        <a:cubicBezTo>
                          <a:pt x="50" y="31"/>
                          <a:pt x="53" y="30"/>
                          <a:pt x="54" y="30"/>
                        </a:cubicBezTo>
                        <a:cubicBezTo>
                          <a:pt x="56" y="28"/>
                          <a:pt x="57" y="27"/>
                          <a:pt x="58" y="29"/>
                        </a:cubicBezTo>
                        <a:cubicBezTo>
                          <a:pt x="59" y="29"/>
                          <a:pt x="60" y="28"/>
                          <a:pt x="60" y="28"/>
                        </a:cubicBezTo>
                        <a:cubicBezTo>
                          <a:pt x="61" y="28"/>
                          <a:pt x="62" y="28"/>
                          <a:pt x="63" y="28"/>
                        </a:cubicBezTo>
                        <a:cubicBezTo>
                          <a:pt x="63" y="27"/>
                          <a:pt x="62" y="27"/>
                          <a:pt x="61" y="25"/>
                        </a:cubicBezTo>
                        <a:cubicBezTo>
                          <a:pt x="60" y="24"/>
                          <a:pt x="61" y="26"/>
                          <a:pt x="61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6" name="Freeform 718">
                    <a:extLst>
                      <a:ext uri="{FF2B5EF4-FFF2-40B4-BE49-F238E27FC236}">
                        <a16:creationId xmlns:a16="http://schemas.microsoft.com/office/drawing/2014/main" id="{C975EF4E-4E33-9F48-8E88-4C32BC5E43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69930" y="6046038"/>
                    <a:ext cx="423876" cy="701220"/>
                  </a:xfrm>
                  <a:custGeom>
                    <a:avLst/>
                    <a:gdLst>
                      <a:gd name="T0" fmla="*/ 53 w 54"/>
                      <a:gd name="T1" fmla="*/ 59 h 84"/>
                      <a:gd name="T2" fmla="*/ 47 w 54"/>
                      <a:gd name="T3" fmla="*/ 55 h 84"/>
                      <a:gd name="T4" fmla="*/ 49 w 54"/>
                      <a:gd name="T5" fmla="*/ 51 h 84"/>
                      <a:gd name="T6" fmla="*/ 44 w 54"/>
                      <a:gd name="T7" fmla="*/ 44 h 84"/>
                      <a:gd name="T8" fmla="*/ 46 w 54"/>
                      <a:gd name="T9" fmla="*/ 43 h 84"/>
                      <a:gd name="T10" fmla="*/ 44 w 54"/>
                      <a:gd name="T11" fmla="*/ 38 h 84"/>
                      <a:gd name="T12" fmla="*/ 45 w 54"/>
                      <a:gd name="T13" fmla="*/ 36 h 84"/>
                      <a:gd name="T14" fmla="*/ 44 w 54"/>
                      <a:gd name="T15" fmla="*/ 32 h 84"/>
                      <a:gd name="T16" fmla="*/ 42 w 54"/>
                      <a:gd name="T17" fmla="*/ 26 h 84"/>
                      <a:gd name="T18" fmla="*/ 45 w 54"/>
                      <a:gd name="T19" fmla="*/ 23 h 84"/>
                      <a:gd name="T20" fmla="*/ 44 w 54"/>
                      <a:gd name="T21" fmla="*/ 19 h 84"/>
                      <a:gd name="T22" fmla="*/ 38 w 54"/>
                      <a:gd name="T23" fmla="*/ 13 h 84"/>
                      <a:gd name="T24" fmla="*/ 40 w 54"/>
                      <a:gd name="T25" fmla="*/ 12 h 84"/>
                      <a:gd name="T26" fmla="*/ 39 w 54"/>
                      <a:gd name="T27" fmla="*/ 10 h 84"/>
                      <a:gd name="T28" fmla="*/ 41 w 54"/>
                      <a:gd name="T29" fmla="*/ 3 h 84"/>
                      <a:gd name="T30" fmla="*/ 37 w 54"/>
                      <a:gd name="T31" fmla="*/ 1 h 84"/>
                      <a:gd name="T32" fmla="*/ 34 w 54"/>
                      <a:gd name="T33" fmla="*/ 0 h 84"/>
                      <a:gd name="T34" fmla="*/ 29 w 54"/>
                      <a:gd name="T35" fmla="*/ 1 h 84"/>
                      <a:gd name="T36" fmla="*/ 25 w 54"/>
                      <a:gd name="T37" fmla="*/ 5 h 84"/>
                      <a:gd name="T38" fmla="*/ 24 w 54"/>
                      <a:gd name="T39" fmla="*/ 10 h 84"/>
                      <a:gd name="T40" fmla="*/ 21 w 54"/>
                      <a:gd name="T41" fmla="*/ 13 h 84"/>
                      <a:gd name="T42" fmla="*/ 17 w 54"/>
                      <a:gd name="T43" fmla="*/ 11 h 84"/>
                      <a:gd name="T44" fmla="*/ 14 w 54"/>
                      <a:gd name="T45" fmla="*/ 12 h 84"/>
                      <a:gd name="T46" fmla="*/ 7 w 54"/>
                      <a:gd name="T47" fmla="*/ 10 h 84"/>
                      <a:gd name="T48" fmla="*/ 4 w 54"/>
                      <a:gd name="T49" fmla="*/ 7 h 84"/>
                      <a:gd name="T50" fmla="*/ 0 w 54"/>
                      <a:gd name="T51" fmla="*/ 9 h 84"/>
                      <a:gd name="T52" fmla="*/ 8 w 54"/>
                      <a:gd name="T53" fmla="*/ 14 h 84"/>
                      <a:gd name="T54" fmla="*/ 12 w 54"/>
                      <a:gd name="T55" fmla="*/ 16 h 84"/>
                      <a:gd name="T56" fmla="*/ 14 w 54"/>
                      <a:gd name="T57" fmla="*/ 19 h 84"/>
                      <a:gd name="T58" fmla="*/ 14 w 54"/>
                      <a:gd name="T59" fmla="*/ 21 h 84"/>
                      <a:gd name="T60" fmla="*/ 15 w 54"/>
                      <a:gd name="T61" fmla="*/ 24 h 84"/>
                      <a:gd name="T62" fmla="*/ 15 w 54"/>
                      <a:gd name="T63" fmla="*/ 27 h 84"/>
                      <a:gd name="T64" fmla="*/ 16 w 54"/>
                      <a:gd name="T65" fmla="*/ 29 h 84"/>
                      <a:gd name="T66" fmla="*/ 15 w 54"/>
                      <a:gd name="T67" fmla="*/ 33 h 84"/>
                      <a:gd name="T68" fmla="*/ 17 w 54"/>
                      <a:gd name="T69" fmla="*/ 36 h 84"/>
                      <a:gd name="T70" fmla="*/ 21 w 54"/>
                      <a:gd name="T71" fmla="*/ 38 h 84"/>
                      <a:gd name="T72" fmla="*/ 22 w 54"/>
                      <a:gd name="T73" fmla="*/ 41 h 84"/>
                      <a:gd name="T74" fmla="*/ 23 w 54"/>
                      <a:gd name="T75" fmla="*/ 44 h 84"/>
                      <a:gd name="T76" fmla="*/ 20 w 54"/>
                      <a:gd name="T77" fmla="*/ 44 h 84"/>
                      <a:gd name="T78" fmla="*/ 16 w 54"/>
                      <a:gd name="T79" fmla="*/ 49 h 84"/>
                      <a:gd name="T80" fmla="*/ 13 w 54"/>
                      <a:gd name="T81" fmla="*/ 51 h 84"/>
                      <a:gd name="T82" fmla="*/ 10 w 54"/>
                      <a:gd name="T83" fmla="*/ 54 h 84"/>
                      <a:gd name="T84" fmla="*/ 4 w 54"/>
                      <a:gd name="T85" fmla="*/ 57 h 84"/>
                      <a:gd name="T86" fmla="*/ 2 w 54"/>
                      <a:gd name="T87" fmla="*/ 62 h 84"/>
                      <a:gd name="T88" fmla="*/ 4 w 54"/>
                      <a:gd name="T89" fmla="*/ 67 h 84"/>
                      <a:gd name="T90" fmla="*/ 4 w 54"/>
                      <a:gd name="T91" fmla="*/ 73 h 84"/>
                      <a:gd name="T92" fmla="*/ 4 w 54"/>
                      <a:gd name="T93" fmla="*/ 78 h 84"/>
                      <a:gd name="T94" fmla="*/ 7 w 54"/>
                      <a:gd name="T95" fmla="*/ 80 h 84"/>
                      <a:gd name="T96" fmla="*/ 5 w 54"/>
                      <a:gd name="T97" fmla="*/ 81 h 84"/>
                      <a:gd name="T98" fmla="*/ 8 w 54"/>
                      <a:gd name="T99" fmla="*/ 79 h 84"/>
                      <a:gd name="T100" fmla="*/ 8 w 54"/>
                      <a:gd name="T101" fmla="*/ 83 h 84"/>
                      <a:gd name="T102" fmla="*/ 11 w 54"/>
                      <a:gd name="T103" fmla="*/ 80 h 84"/>
                      <a:gd name="T104" fmla="*/ 11 w 54"/>
                      <a:gd name="T105" fmla="*/ 83 h 84"/>
                      <a:gd name="T106" fmla="*/ 23 w 54"/>
                      <a:gd name="T107" fmla="*/ 80 h 84"/>
                      <a:gd name="T108" fmla="*/ 36 w 54"/>
                      <a:gd name="T109" fmla="*/ 78 h 84"/>
                      <a:gd name="T110" fmla="*/ 46 w 54"/>
                      <a:gd name="T111" fmla="*/ 68 h 84"/>
                      <a:gd name="T112" fmla="*/ 53 w 54"/>
                      <a:gd name="T113" fmla="*/ 59 h 84"/>
                      <a:gd name="T114" fmla="*/ 53 w 54"/>
                      <a:gd name="T115" fmla="*/ 59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54" h="84">
                        <a:moveTo>
                          <a:pt x="53" y="59"/>
                        </a:moveTo>
                        <a:cubicBezTo>
                          <a:pt x="52" y="57"/>
                          <a:pt x="49" y="56"/>
                          <a:pt x="47" y="55"/>
                        </a:cubicBezTo>
                        <a:cubicBezTo>
                          <a:pt x="44" y="53"/>
                          <a:pt x="48" y="53"/>
                          <a:pt x="49" y="51"/>
                        </a:cubicBezTo>
                        <a:cubicBezTo>
                          <a:pt x="49" y="51"/>
                          <a:pt x="45" y="45"/>
                          <a:pt x="44" y="44"/>
                        </a:cubicBezTo>
                        <a:cubicBezTo>
                          <a:pt x="44" y="44"/>
                          <a:pt x="46" y="43"/>
                          <a:pt x="46" y="43"/>
                        </a:cubicBezTo>
                        <a:cubicBezTo>
                          <a:pt x="46" y="42"/>
                          <a:pt x="44" y="39"/>
                          <a:pt x="44" y="38"/>
                        </a:cubicBezTo>
                        <a:cubicBezTo>
                          <a:pt x="44" y="37"/>
                          <a:pt x="45" y="37"/>
                          <a:pt x="45" y="36"/>
                        </a:cubicBezTo>
                        <a:cubicBezTo>
                          <a:pt x="46" y="35"/>
                          <a:pt x="44" y="33"/>
                          <a:pt x="44" y="32"/>
                        </a:cubicBezTo>
                        <a:cubicBezTo>
                          <a:pt x="42" y="30"/>
                          <a:pt x="40" y="28"/>
                          <a:pt x="42" y="26"/>
                        </a:cubicBezTo>
                        <a:cubicBezTo>
                          <a:pt x="43" y="25"/>
                          <a:pt x="45" y="24"/>
                          <a:pt x="45" y="23"/>
                        </a:cubicBezTo>
                        <a:cubicBezTo>
                          <a:pt x="46" y="21"/>
                          <a:pt x="44" y="20"/>
                          <a:pt x="44" y="19"/>
                        </a:cubicBezTo>
                        <a:cubicBezTo>
                          <a:pt x="43" y="18"/>
                          <a:pt x="36" y="15"/>
                          <a:pt x="38" y="13"/>
                        </a:cubicBezTo>
                        <a:cubicBezTo>
                          <a:pt x="38" y="13"/>
                          <a:pt x="40" y="12"/>
                          <a:pt x="40" y="12"/>
                        </a:cubicBezTo>
                        <a:cubicBezTo>
                          <a:pt x="40" y="12"/>
                          <a:pt x="37" y="10"/>
                          <a:pt x="39" y="10"/>
                        </a:cubicBezTo>
                        <a:cubicBezTo>
                          <a:pt x="42" y="10"/>
                          <a:pt x="44" y="5"/>
                          <a:pt x="41" y="3"/>
                        </a:cubicBezTo>
                        <a:cubicBezTo>
                          <a:pt x="40" y="2"/>
                          <a:pt x="38" y="2"/>
                          <a:pt x="37" y="1"/>
                        </a:cubicBez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32" y="1"/>
                          <a:pt x="31" y="0"/>
                          <a:pt x="29" y="1"/>
                        </a:cubicBezTo>
                        <a:cubicBezTo>
                          <a:pt x="28" y="2"/>
                          <a:pt x="26" y="4"/>
                          <a:pt x="25" y="5"/>
                        </a:cubicBezTo>
                        <a:cubicBezTo>
                          <a:pt x="25" y="6"/>
                          <a:pt x="25" y="10"/>
                          <a:pt x="24" y="10"/>
                        </a:cubicBezTo>
                        <a:cubicBezTo>
                          <a:pt x="23" y="11"/>
                          <a:pt x="22" y="12"/>
                          <a:pt x="21" y="13"/>
                        </a:cubicBezTo>
                        <a:cubicBezTo>
                          <a:pt x="20" y="13"/>
                          <a:pt x="18" y="11"/>
                          <a:pt x="17" y="11"/>
                        </a:cubicBezTo>
                        <a:cubicBezTo>
                          <a:pt x="16" y="11"/>
                          <a:pt x="15" y="12"/>
                          <a:pt x="14" y="12"/>
                        </a:cubicBezTo>
                        <a:cubicBezTo>
                          <a:pt x="11" y="13"/>
                          <a:pt x="9" y="12"/>
                          <a:pt x="7" y="10"/>
                        </a:cubicBezTo>
                        <a:cubicBezTo>
                          <a:pt x="7" y="9"/>
                          <a:pt x="5" y="7"/>
                          <a:pt x="4" y="7"/>
                        </a:cubicBezTo>
                        <a:cubicBezTo>
                          <a:pt x="3" y="7"/>
                          <a:pt x="1" y="9"/>
                          <a:pt x="0" y="9"/>
                        </a:cubicBezTo>
                        <a:cubicBezTo>
                          <a:pt x="2" y="11"/>
                          <a:pt x="5" y="13"/>
                          <a:pt x="8" y="14"/>
                        </a:cubicBezTo>
                        <a:cubicBezTo>
                          <a:pt x="9" y="14"/>
                          <a:pt x="11" y="15"/>
                          <a:pt x="12" y="16"/>
                        </a:cubicBezTo>
                        <a:cubicBezTo>
                          <a:pt x="13" y="17"/>
                          <a:pt x="13" y="18"/>
                          <a:pt x="14" y="19"/>
                        </a:cubicBezTo>
                        <a:cubicBezTo>
                          <a:pt x="14" y="20"/>
                          <a:pt x="13" y="20"/>
                          <a:pt x="14" y="21"/>
                        </a:cubicBezTo>
                        <a:cubicBezTo>
                          <a:pt x="14" y="22"/>
                          <a:pt x="16" y="23"/>
                          <a:pt x="15" y="24"/>
                        </a:cubicBezTo>
                        <a:cubicBezTo>
                          <a:pt x="15" y="25"/>
                          <a:pt x="14" y="26"/>
                          <a:pt x="15" y="27"/>
                        </a:cubicBezTo>
                        <a:cubicBezTo>
                          <a:pt x="15" y="27"/>
                          <a:pt x="16" y="29"/>
                          <a:pt x="16" y="29"/>
                        </a:cubicBezTo>
                        <a:cubicBezTo>
                          <a:pt x="15" y="30"/>
                          <a:pt x="15" y="32"/>
                          <a:pt x="15" y="33"/>
                        </a:cubicBezTo>
                        <a:cubicBezTo>
                          <a:pt x="15" y="33"/>
                          <a:pt x="17" y="36"/>
                          <a:pt x="17" y="36"/>
                        </a:cubicBezTo>
                        <a:cubicBezTo>
                          <a:pt x="18" y="37"/>
                          <a:pt x="20" y="38"/>
                          <a:pt x="21" y="38"/>
                        </a:cubicBezTo>
                        <a:cubicBezTo>
                          <a:pt x="22" y="39"/>
                          <a:pt x="22" y="40"/>
                          <a:pt x="22" y="41"/>
                        </a:cubicBezTo>
                        <a:cubicBezTo>
                          <a:pt x="22" y="42"/>
                          <a:pt x="23" y="43"/>
                          <a:pt x="23" y="44"/>
                        </a:cubicBezTo>
                        <a:cubicBezTo>
                          <a:pt x="23" y="45"/>
                          <a:pt x="21" y="44"/>
                          <a:pt x="20" y="44"/>
                        </a:cubicBezTo>
                        <a:cubicBezTo>
                          <a:pt x="19" y="44"/>
                          <a:pt x="16" y="48"/>
                          <a:pt x="16" y="49"/>
                        </a:cubicBezTo>
                        <a:cubicBezTo>
                          <a:pt x="15" y="50"/>
                          <a:pt x="14" y="50"/>
                          <a:pt x="13" y="51"/>
                        </a:cubicBezTo>
                        <a:cubicBezTo>
                          <a:pt x="12" y="52"/>
                          <a:pt x="11" y="53"/>
                          <a:pt x="10" y="54"/>
                        </a:cubicBezTo>
                        <a:cubicBezTo>
                          <a:pt x="9" y="54"/>
                          <a:pt x="4" y="58"/>
                          <a:pt x="4" y="57"/>
                        </a:cubicBezTo>
                        <a:cubicBezTo>
                          <a:pt x="4" y="59"/>
                          <a:pt x="2" y="60"/>
                          <a:pt x="2" y="62"/>
                        </a:cubicBezTo>
                        <a:cubicBezTo>
                          <a:pt x="3" y="64"/>
                          <a:pt x="2" y="67"/>
                          <a:pt x="4" y="67"/>
                        </a:cubicBezTo>
                        <a:cubicBezTo>
                          <a:pt x="5" y="67"/>
                          <a:pt x="4" y="72"/>
                          <a:pt x="4" y="73"/>
                        </a:cubicBezTo>
                        <a:cubicBezTo>
                          <a:pt x="4" y="75"/>
                          <a:pt x="2" y="77"/>
                          <a:pt x="4" y="78"/>
                        </a:cubicBezTo>
                        <a:cubicBezTo>
                          <a:pt x="4" y="78"/>
                          <a:pt x="8" y="79"/>
                          <a:pt x="7" y="80"/>
                        </a:cubicBezTo>
                        <a:cubicBezTo>
                          <a:pt x="7" y="80"/>
                          <a:pt x="5" y="81"/>
                          <a:pt x="5" y="81"/>
                        </a:cubicBezTo>
                        <a:cubicBezTo>
                          <a:pt x="7" y="81"/>
                          <a:pt x="7" y="79"/>
                          <a:pt x="8" y="79"/>
                        </a:cubicBezTo>
                        <a:cubicBezTo>
                          <a:pt x="10" y="78"/>
                          <a:pt x="8" y="83"/>
                          <a:pt x="8" y="83"/>
                        </a:cubicBezTo>
                        <a:cubicBezTo>
                          <a:pt x="8" y="83"/>
                          <a:pt x="11" y="80"/>
                          <a:pt x="11" y="80"/>
                        </a:cubicBezTo>
                        <a:cubicBezTo>
                          <a:pt x="12" y="79"/>
                          <a:pt x="11" y="83"/>
                          <a:pt x="11" y="83"/>
                        </a:cubicBezTo>
                        <a:cubicBezTo>
                          <a:pt x="14" y="84"/>
                          <a:pt x="20" y="81"/>
                          <a:pt x="23" y="80"/>
                        </a:cubicBezTo>
                        <a:cubicBezTo>
                          <a:pt x="27" y="79"/>
                          <a:pt x="31" y="79"/>
                          <a:pt x="36" y="78"/>
                        </a:cubicBezTo>
                        <a:cubicBezTo>
                          <a:pt x="39" y="74"/>
                          <a:pt x="43" y="71"/>
                          <a:pt x="46" y="68"/>
                        </a:cubicBezTo>
                        <a:cubicBezTo>
                          <a:pt x="48" y="66"/>
                          <a:pt x="54" y="62"/>
                          <a:pt x="53" y="59"/>
                        </a:cubicBezTo>
                        <a:cubicBezTo>
                          <a:pt x="52" y="57"/>
                          <a:pt x="54" y="62"/>
                          <a:pt x="53" y="5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7" name="Freeform 719">
                    <a:extLst>
                      <a:ext uri="{FF2B5EF4-FFF2-40B4-BE49-F238E27FC236}">
                        <a16:creationId xmlns:a16="http://schemas.microsoft.com/office/drawing/2014/main" id="{FD8F3634-B327-B242-A83A-B57ACB1842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63626" y="5963707"/>
                    <a:ext cx="1006034" cy="891429"/>
                  </a:xfrm>
                  <a:custGeom>
                    <a:avLst/>
                    <a:gdLst>
                      <a:gd name="T0" fmla="*/ 38 w 128"/>
                      <a:gd name="T1" fmla="*/ 87 h 107"/>
                      <a:gd name="T2" fmla="*/ 38 w 128"/>
                      <a:gd name="T3" fmla="*/ 63 h 107"/>
                      <a:gd name="T4" fmla="*/ 47 w 128"/>
                      <a:gd name="T5" fmla="*/ 52 h 107"/>
                      <a:gd name="T6" fmla="*/ 56 w 128"/>
                      <a:gd name="T7" fmla="*/ 34 h 107"/>
                      <a:gd name="T8" fmla="*/ 72 w 128"/>
                      <a:gd name="T9" fmla="*/ 25 h 107"/>
                      <a:gd name="T10" fmla="*/ 86 w 128"/>
                      <a:gd name="T11" fmla="*/ 22 h 107"/>
                      <a:gd name="T12" fmla="*/ 102 w 128"/>
                      <a:gd name="T13" fmla="*/ 20 h 107"/>
                      <a:gd name="T14" fmla="*/ 112 w 128"/>
                      <a:gd name="T15" fmla="*/ 10 h 107"/>
                      <a:gd name="T16" fmla="*/ 120 w 128"/>
                      <a:gd name="T17" fmla="*/ 13 h 107"/>
                      <a:gd name="T18" fmla="*/ 127 w 128"/>
                      <a:gd name="T19" fmla="*/ 6 h 107"/>
                      <a:gd name="T20" fmla="*/ 114 w 128"/>
                      <a:gd name="T21" fmla="*/ 5 h 107"/>
                      <a:gd name="T22" fmla="*/ 116 w 128"/>
                      <a:gd name="T23" fmla="*/ 2 h 107"/>
                      <a:gd name="T24" fmla="*/ 106 w 128"/>
                      <a:gd name="T25" fmla="*/ 3 h 107"/>
                      <a:gd name="T26" fmla="*/ 100 w 128"/>
                      <a:gd name="T27" fmla="*/ 1 h 107"/>
                      <a:gd name="T28" fmla="*/ 95 w 128"/>
                      <a:gd name="T29" fmla="*/ 3 h 107"/>
                      <a:gd name="T30" fmla="*/ 91 w 128"/>
                      <a:gd name="T31" fmla="*/ 6 h 107"/>
                      <a:gd name="T32" fmla="*/ 90 w 128"/>
                      <a:gd name="T33" fmla="*/ 11 h 107"/>
                      <a:gd name="T34" fmla="*/ 84 w 128"/>
                      <a:gd name="T35" fmla="*/ 10 h 107"/>
                      <a:gd name="T36" fmla="*/ 80 w 128"/>
                      <a:gd name="T37" fmla="*/ 13 h 107"/>
                      <a:gd name="T38" fmla="*/ 76 w 128"/>
                      <a:gd name="T39" fmla="*/ 15 h 107"/>
                      <a:gd name="T40" fmla="*/ 72 w 128"/>
                      <a:gd name="T41" fmla="*/ 16 h 107"/>
                      <a:gd name="T42" fmla="*/ 68 w 128"/>
                      <a:gd name="T43" fmla="*/ 10 h 107"/>
                      <a:gd name="T44" fmla="*/ 67 w 128"/>
                      <a:gd name="T45" fmla="*/ 14 h 107"/>
                      <a:gd name="T46" fmla="*/ 65 w 128"/>
                      <a:gd name="T47" fmla="*/ 14 h 107"/>
                      <a:gd name="T48" fmla="*/ 62 w 128"/>
                      <a:gd name="T49" fmla="*/ 18 h 107"/>
                      <a:gd name="T50" fmla="*/ 61 w 128"/>
                      <a:gd name="T51" fmla="*/ 21 h 107"/>
                      <a:gd name="T52" fmla="*/ 57 w 128"/>
                      <a:gd name="T53" fmla="*/ 20 h 107"/>
                      <a:gd name="T54" fmla="*/ 54 w 128"/>
                      <a:gd name="T55" fmla="*/ 20 h 107"/>
                      <a:gd name="T56" fmla="*/ 51 w 128"/>
                      <a:gd name="T57" fmla="*/ 22 h 107"/>
                      <a:gd name="T58" fmla="*/ 49 w 128"/>
                      <a:gd name="T59" fmla="*/ 23 h 107"/>
                      <a:gd name="T60" fmla="*/ 54 w 128"/>
                      <a:gd name="T61" fmla="*/ 25 h 107"/>
                      <a:gd name="T62" fmla="*/ 56 w 128"/>
                      <a:gd name="T63" fmla="*/ 25 h 107"/>
                      <a:gd name="T64" fmla="*/ 57 w 128"/>
                      <a:gd name="T65" fmla="*/ 28 h 107"/>
                      <a:gd name="T66" fmla="*/ 49 w 128"/>
                      <a:gd name="T67" fmla="*/ 31 h 107"/>
                      <a:gd name="T68" fmla="*/ 53 w 128"/>
                      <a:gd name="T69" fmla="*/ 33 h 107"/>
                      <a:gd name="T70" fmla="*/ 49 w 128"/>
                      <a:gd name="T71" fmla="*/ 35 h 107"/>
                      <a:gd name="T72" fmla="*/ 43 w 128"/>
                      <a:gd name="T73" fmla="*/ 40 h 107"/>
                      <a:gd name="T74" fmla="*/ 42 w 128"/>
                      <a:gd name="T75" fmla="*/ 43 h 107"/>
                      <a:gd name="T76" fmla="*/ 39 w 128"/>
                      <a:gd name="T77" fmla="*/ 45 h 107"/>
                      <a:gd name="T78" fmla="*/ 39 w 128"/>
                      <a:gd name="T79" fmla="*/ 49 h 107"/>
                      <a:gd name="T80" fmla="*/ 39 w 128"/>
                      <a:gd name="T81" fmla="*/ 52 h 107"/>
                      <a:gd name="T82" fmla="*/ 35 w 128"/>
                      <a:gd name="T83" fmla="*/ 56 h 107"/>
                      <a:gd name="T84" fmla="*/ 27 w 128"/>
                      <a:gd name="T85" fmla="*/ 62 h 107"/>
                      <a:gd name="T86" fmla="*/ 31 w 128"/>
                      <a:gd name="T87" fmla="*/ 64 h 107"/>
                      <a:gd name="T88" fmla="*/ 28 w 128"/>
                      <a:gd name="T89" fmla="*/ 66 h 107"/>
                      <a:gd name="T90" fmla="*/ 19 w 128"/>
                      <a:gd name="T91" fmla="*/ 68 h 107"/>
                      <a:gd name="T92" fmla="*/ 16 w 128"/>
                      <a:gd name="T93" fmla="*/ 72 h 107"/>
                      <a:gd name="T94" fmla="*/ 10 w 128"/>
                      <a:gd name="T95" fmla="*/ 73 h 107"/>
                      <a:gd name="T96" fmla="*/ 10 w 128"/>
                      <a:gd name="T97" fmla="*/ 74 h 107"/>
                      <a:gd name="T98" fmla="*/ 5 w 128"/>
                      <a:gd name="T99" fmla="*/ 75 h 107"/>
                      <a:gd name="T100" fmla="*/ 4 w 128"/>
                      <a:gd name="T101" fmla="*/ 81 h 107"/>
                      <a:gd name="T102" fmla="*/ 1 w 128"/>
                      <a:gd name="T103" fmla="*/ 86 h 107"/>
                      <a:gd name="T104" fmla="*/ 6 w 128"/>
                      <a:gd name="T105" fmla="*/ 92 h 107"/>
                      <a:gd name="T106" fmla="*/ 7 w 128"/>
                      <a:gd name="T107" fmla="*/ 94 h 107"/>
                      <a:gd name="T108" fmla="*/ 3 w 128"/>
                      <a:gd name="T109" fmla="*/ 93 h 107"/>
                      <a:gd name="T110" fmla="*/ 5 w 128"/>
                      <a:gd name="T111" fmla="*/ 97 h 107"/>
                      <a:gd name="T112" fmla="*/ 5 w 128"/>
                      <a:gd name="T113" fmla="*/ 103 h 107"/>
                      <a:gd name="T114" fmla="*/ 27 w 128"/>
                      <a:gd name="T115" fmla="*/ 99 h 107"/>
                      <a:gd name="T116" fmla="*/ 34 w 128"/>
                      <a:gd name="T117" fmla="*/ 10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128" h="107">
                        <a:moveTo>
                          <a:pt x="34" y="101"/>
                        </a:moveTo>
                        <a:cubicBezTo>
                          <a:pt x="34" y="101"/>
                          <a:pt x="35" y="98"/>
                          <a:pt x="35" y="97"/>
                        </a:cubicBezTo>
                        <a:cubicBezTo>
                          <a:pt x="35" y="95"/>
                          <a:pt x="36" y="94"/>
                          <a:pt x="38" y="93"/>
                        </a:cubicBezTo>
                        <a:cubicBezTo>
                          <a:pt x="40" y="91"/>
                          <a:pt x="38" y="88"/>
                          <a:pt x="38" y="87"/>
                        </a:cubicBezTo>
                        <a:cubicBezTo>
                          <a:pt x="38" y="84"/>
                          <a:pt x="42" y="84"/>
                          <a:pt x="39" y="82"/>
                        </a:cubicBezTo>
                        <a:cubicBezTo>
                          <a:pt x="37" y="80"/>
                          <a:pt x="36" y="80"/>
                          <a:pt x="37" y="77"/>
                        </a:cubicBezTo>
                        <a:cubicBezTo>
                          <a:pt x="38" y="75"/>
                          <a:pt x="37" y="73"/>
                          <a:pt x="37" y="71"/>
                        </a:cubicBezTo>
                        <a:cubicBezTo>
                          <a:pt x="36" y="68"/>
                          <a:pt x="35" y="65"/>
                          <a:pt x="38" y="63"/>
                        </a:cubicBezTo>
                        <a:cubicBezTo>
                          <a:pt x="39" y="62"/>
                          <a:pt x="41" y="62"/>
                          <a:pt x="42" y="61"/>
                        </a:cubicBezTo>
                        <a:cubicBezTo>
                          <a:pt x="43" y="61"/>
                          <a:pt x="44" y="62"/>
                          <a:pt x="45" y="61"/>
                        </a:cubicBezTo>
                        <a:cubicBezTo>
                          <a:pt x="46" y="59"/>
                          <a:pt x="45" y="58"/>
                          <a:pt x="44" y="57"/>
                        </a:cubicBezTo>
                        <a:cubicBezTo>
                          <a:pt x="44" y="55"/>
                          <a:pt x="46" y="54"/>
                          <a:pt x="47" y="52"/>
                        </a:cubicBezTo>
                        <a:cubicBezTo>
                          <a:pt x="47" y="51"/>
                          <a:pt x="48" y="48"/>
                          <a:pt x="48" y="46"/>
                        </a:cubicBezTo>
                        <a:cubicBezTo>
                          <a:pt x="48" y="44"/>
                          <a:pt x="52" y="44"/>
                          <a:pt x="51" y="43"/>
                        </a:cubicBezTo>
                        <a:cubicBezTo>
                          <a:pt x="51" y="41"/>
                          <a:pt x="53" y="40"/>
                          <a:pt x="54" y="38"/>
                        </a:cubicBezTo>
                        <a:cubicBezTo>
                          <a:pt x="56" y="36"/>
                          <a:pt x="56" y="37"/>
                          <a:pt x="56" y="34"/>
                        </a:cubicBezTo>
                        <a:cubicBezTo>
                          <a:pt x="55" y="33"/>
                          <a:pt x="59" y="28"/>
                          <a:pt x="60" y="28"/>
                        </a:cubicBezTo>
                        <a:cubicBezTo>
                          <a:pt x="61" y="27"/>
                          <a:pt x="64" y="28"/>
                          <a:pt x="65" y="28"/>
                        </a:cubicBezTo>
                        <a:cubicBezTo>
                          <a:pt x="65" y="26"/>
                          <a:pt x="65" y="25"/>
                          <a:pt x="65" y="23"/>
                        </a:cubicBezTo>
                        <a:cubicBezTo>
                          <a:pt x="68" y="24"/>
                          <a:pt x="70" y="24"/>
                          <a:pt x="72" y="25"/>
                        </a:cubicBezTo>
                        <a:cubicBezTo>
                          <a:pt x="76" y="25"/>
                          <a:pt x="74" y="21"/>
                          <a:pt x="75" y="19"/>
                        </a:cubicBezTo>
                        <a:cubicBezTo>
                          <a:pt x="75" y="19"/>
                          <a:pt x="77" y="19"/>
                          <a:pt x="78" y="19"/>
                        </a:cubicBezTo>
                        <a:cubicBezTo>
                          <a:pt x="79" y="18"/>
                          <a:pt x="81" y="16"/>
                          <a:pt x="82" y="18"/>
                        </a:cubicBezTo>
                        <a:cubicBezTo>
                          <a:pt x="84" y="19"/>
                          <a:pt x="84" y="21"/>
                          <a:pt x="86" y="22"/>
                        </a:cubicBezTo>
                        <a:cubicBezTo>
                          <a:pt x="87" y="22"/>
                          <a:pt x="89" y="22"/>
                          <a:pt x="90" y="22"/>
                        </a:cubicBezTo>
                        <a:cubicBezTo>
                          <a:pt x="91" y="22"/>
                          <a:pt x="92" y="21"/>
                          <a:pt x="94" y="21"/>
                        </a:cubicBezTo>
                        <a:cubicBezTo>
                          <a:pt x="95" y="21"/>
                          <a:pt x="96" y="23"/>
                          <a:pt x="98" y="23"/>
                        </a:cubicBezTo>
                        <a:cubicBezTo>
                          <a:pt x="98" y="22"/>
                          <a:pt x="102" y="20"/>
                          <a:pt x="102" y="20"/>
                        </a:cubicBezTo>
                        <a:cubicBezTo>
                          <a:pt x="102" y="17"/>
                          <a:pt x="102" y="16"/>
                          <a:pt x="103" y="14"/>
                        </a:cubicBezTo>
                        <a:cubicBezTo>
                          <a:pt x="104" y="13"/>
                          <a:pt x="106" y="11"/>
                          <a:pt x="107" y="11"/>
                        </a:cubicBezTo>
                        <a:cubicBezTo>
                          <a:pt x="108" y="11"/>
                          <a:pt x="109" y="11"/>
                          <a:pt x="110" y="11"/>
                        </a:cubicBezTo>
                        <a:cubicBezTo>
                          <a:pt x="111" y="11"/>
                          <a:pt x="111" y="10"/>
                          <a:pt x="112" y="10"/>
                        </a:cubicBezTo>
                        <a:cubicBezTo>
                          <a:pt x="113" y="10"/>
                          <a:pt x="115" y="12"/>
                          <a:pt x="116" y="12"/>
                        </a:cubicBezTo>
                        <a:cubicBezTo>
                          <a:pt x="118" y="13"/>
                          <a:pt x="119" y="14"/>
                          <a:pt x="119" y="17"/>
                        </a:cubicBezTo>
                        <a:cubicBezTo>
                          <a:pt x="121" y="17"/>
                          <a:pt x="126" y="14"/>
                          <a:pt x="124" y="12"/>
                        </a:cubicBezTo>
                        <a:cubicBezTo>
                          <a:pt x="126" y="13"/>
                          <a:pt x="121" y="13"/>
                          <a:pt x="120" y="13"/>
                        </a:cubicBezTo>
                        <a:cubicBezTo>
                          <a:pt x="125" y="12"/>
                          <a:pt x="118" y="9"/>
                          <a:pt x="117" y="10"/>
                        </a:cubicBezTo>
                        <a:cubicBezTo>
                          <a:pt x="118" y="9"/>
                          <a:pt x="119" y="10"/>
                          <a:pt x="119" y="10"/>
                        </a:cubicBezTo>
                        <a:cubicBezTo>
                          <a:pt x="121" y="10"/>
                          <a:pt x="123" y="10"/>
                          <a:pt x="124" y="9"/>
                        </a:cubicBezTo>
                        <a:cubicBezTo>
                          <a:pt x="125" y="9"/>
                          <a:pt x="128" y="7"/>
                          <a:pt x="127" y="6"/>
                        </a:cubicBezTo>
                        <a:cubicBezTo>
                          <a:pt x="125" y="5"/>
                          <a:pt x="122" y="4"/>
                          <a:pt x="119" y="3"/>
                        </a:cubicBezTo>
                        <a:cubicBezTo>
                          <a:pt x="118" y="2"/>
                          <a:pt x="117" y="4"/>
                          <a:pt x="116" y="5"/>
                        </a:cubicBezTo>
                        <a:cubicBezTo>
                          <a:pt x="116" y="5"/>
                          <a:pt x="114" y="8"/>
                          <a:pt x="114" y="7"/>
                        </a:cubicBezTo>
                        <a:cubicBezTo>
                          <a:pt x="114" y="7"/>
                          <a:pt x="114" y="6"/>
                          <a:pt x="114" y="5"/>
                        </a:cubicBezTo>
                        <a:cubicBezTo>
                          <a:pt x="114" y="5"/>
                          <a:pt x="112" y="5"/>
                          <a:pt x="112" y="5"/>
                        </a:cubicBezTo>
                        <a:cubicBezTo>
                          <a:pt x="113" y="4"/>
                          <a:pt x="115" y="5"/>
                          <a:pt x="115" y="4"/>
                        </a:cubicBezTo>
                        <a:cubicBezTo>
                          <a:pt x="115" y="4"/>
                          <a:pt x="112" y="4"/>
                          <a:pt x="112" y="4"/>
                        </a:cubicBezTo>
                        <a:cubicBezTo>
                          <a:pt x="112" y="3"/>
                          <a:pt x="116" y="3"/>
                          <a:pt x="116" y="2"/>
                        </a:cubicBezTo>
                        <a:cubicBezTo>
                          <a:pt x="115" y="1"/>
                          <a:pt x="109" y="0"/>
                          <a:pt x="110" y="2"/>
                        </a:cubicBezTo>
                        <a:cubicBezTo>
                          <a:pt x="111" y="3"/>
                          <a:pt x="111" y="3"/>
                          <a:pt x="110" y="4"/>
                        </a:cubicBezTo>
                        <a:cubicBezTo>
                          <a:pt x="109" y="5"/>
                          <a:pt x="107" y="7"/>
                          <a:pt x="106" y="7"/>
                        </a:cubicBezTo>
                        <a:cubicBezTo>
                          <a:pt x="105" y="7"/>
                          <a:pt x="106" y="3"/>
                          <a:pt x="106" y="3"/>
                        </a:cubicBezTo>
                        <a:cubicBezTo>
                          <a:pt x="106" y="2"/>
                          <a:pt x="101" y="9"/>
                          <a:pt x="100" y="9"/>
                        </a:cubicBezTo>
                        <a:cubicBezTo>
                          <a:pt x="97" y="9"/>
                          <a:pt x="100" y="5"/>
                          <a:pt x="101" y="4"/>
                        </a:cubicBezTo>
                        <a:cubicBezTo>
                          <a:pt x="102" y="4"/>
                          <a:pt x="103" y="2"/>
                          <a:pt x="103" y="2"/>
                        </a:cubicBezTo>
                        <a:cubicBezTo>
                          <a:pt x="102" y="1"/>
                          <a:pt x="100" y="0"/>
                          <a:pt x="100" y="1"/>
                        </a:cubicBezTo>
                        <a:cubicBezTo>
                          <a:pt x="100" y="1"/>
                          <a:pt x="101" y="2"/>
                          <a:pt x="101" y="2"/>
                        </a:cubicBezTo>
                        <a:cubicBezTo>
                          <a:pt x="101" y="2"/>
                          <a:pt x="99" y="2"/>
                          <a:pt x="98" y="2"/>
                        </a:cubicBezTo>
                        <a:cubicBezTo>
                          <a:pt x="97" y="3"/>
                          <a:pt x="98" y="2"/>
                          <a:pt x="97" y="1"/>
                        </a:cubicBezTo>
                        <a:cubicBezTo>
                          <a:pt x="97" y="1"/>
                          <a:pt x="95" y="3"/>
                          <a:pt x="95" y="3"/>
                        </a:cubicBezTo>
                        <a:cubicBezTo>
                          <a:pt x="95" y="4"/>
                          <a:pt x="97" y="5"/>
                          <a:pt x="96" y="5"/>
                        </a:cubicBezTo>
                        <a:cubicBezTo>
                          <a:pt x="95" y="5"/>
                          <a:pt x="95" y="5"/>
                          <a:pt x="95" y="5"/>
                        </a:cubicBezTo>
                        <a:cubicBezTo>
                          <a:pt x="94" y="5"/>
                          <a:pt x="94" y="6"/>
                          <a:pt x="94" y="7"/>
                        </a:cubicBezTo>
                        <a:cubicBezTo>
                          <a:pt x="95" y="5"/>
                          <a:pt x="91" y="6"/>
                          <a:pt x="91" y="6"/>
                        </a:cubicBezTo>
                        <a:cubicBezTo>
                          <a:pt x="91" y="6"/>
                          <a:pt x="93" y="5"/>
                          <a:pt x="93" y="4"/>
                        </a:cubicBezTo>
                        <a:cubicBezTo>
                          <a:pt x="93" y="5"/>
                          <a:pt x="89" y="6"/>
                          <a:pt x="88" y="6"/>
                        </a:cubicBezTo>
                        <a:cubicBezTo>
                          <a:pt x="87" y="6"/>
                          <a:pt x="91" y="9"/>
                          <a:pt x="91" y="9"/>
                        </a:cubicBezTo>
                        <a:cubicBezTo>
                          <a:pt x="91" y="9"/>
                          <a:pt x="90" y="11"/>
                          <a:pt x="90" y="11"/>
                        </a:cubicBezTo>
                        <a:cubicBezTo>
                          <a:pt x="90" y="11"/>
                          <a:pt x="87" y="8"/>
                          <a:pt x="87" y="8"/>
                        </a:cubicBezTo>
                        <a:cubicBezTo>
                          <a:pt x="87" y="8"/>
                          <a:pt x="85" y="11"/>
                          <a:pt x="85" y="8"/>
                        </a:cubicBezTo>
                        <a:cubicBezTo>
                          <a:pt x="84" y="7"/>
                          <a:pt x="81" y="9"/>
                          <a:pt x="80" y="8"/>
                        </a:cubicBezTo>
                        <a:cubicBezTo>
                          <a:pt x="81" y="9"/>
                          <a:pt x="84" y="9"/>
                          <a:pt x="84" y="10"/>
                        </a:cubicBezTo>
                        <a:cubicBezTo>
                          <a:pt x="84" y="10"/>
                          <a:pt x="83" y="10"/>
                          <a:pt x="83" y="11"/>
                        </a:cubicBezTo>
                        <a:cubicBezTo>
                          <a:pt x="83" y="12"/>
                          <a:pt x="84" y="12"/>
                          <a:pt x="84" y="13"/>
                        </a:cubicBezTo>
                        <a:cubicBezTo>
                          <a:pt x="84" y="13"/>
                          <a:pt x="81" y="12"/>
                          <a:pt x="81" y="11"/>
                        </a:cubicBezTo>
                        <a:cubicBezTo>
                          <a:pt x="80" y="11"/>
                          <a:pt x="80" y="12"/>
                          <a:pt x="80" y="13"/>
                        </a:cubicBezTo>
                        <a:cubicBezTo>
                          <a:pt x="79" y="13"/>
                          <a:pt x="79" y="12"/>
                          <a:pt x="79" y="11"/>
                        </a:cubicBezTo>
                        <a:cubicBezTo>
                          <a:pt x="79" y="11"/>
                          <a:pt x="77" y="13"/>
                          <a:pt x="77" y="13"/>
                        </a:cubicBezTo>
                        <a:cubicBezTo>
                          <a:pt x="76" y="14"/>
                          <a:pt x="78" y="14"/>
                          <a:pt x="78" y="15"/>
                        </a:cubicBezTo>
                        <a:cubicBezTo>
                          <a:pt x="78" y="15"/>
                          <a:pt x="76" y="15"/>
                          <a:pt x="76" y="15"/>
                        </a:cubicBezTo>
                        <a:cubicBezTo>
                          <a:pt x="75" y="14"/>
                          <a:pt x="76" y="13"/>
                          <a:pt x="76" y="12"/>
                        </a:cubicBezTo>
                        <a:cubicBezTo>
                          <a:pt x="76" y="12"/>
                          <a:pt x="73" y="14"/>
                          <a:pt x="73" y="14"/>
                        </a:cubicBezTo>
                        <a:cubicBezTo>
                          <a:pt x="73" y="14"/>
                          <a:pt x="73" y="14"/>
                          <a:pt x="74" y="14"/>
                        </a:cubicBezTo>
                        <a:cubicBezTo>
                          <a:pt x="73" y="14"/>
                          <a:pt x="72" y="16"/>
                          <a:pt x="72" y="16"/>
                        </a:cubicBezTo>
                        <a:cubicBezTo>
                          <a:pt x="71" y="15"/>
                          <a:pt x="73" y="14"/>
                          <a:pt x="72" y="14"/>
                        </a:cubicBezTo>
                        <a:cubicBezTo>
                          <a:pt x="71" y="13"/>
                          <a:pt x="70" y="13"/>
                          <a:pt x="70" y="12"/>
                        </a:cubicBezTo>
                        <a:cubicBezTo>
                          <a:pt x="70" y="12"/>
                          <a:pt x="72" y="12"/>
                          <a:pt x="72" y="12"/>
                        </a:cubicBezTo>
                        <a:cubicBezTo>
                          <a:pt x="72" y="11"/>
                          <a:pt x="69" y="10"/>
                          <a:pt x="68" y="10"/>
                        </a:cubicBezTo>
                        <a:cubicBezTo>
                          <a:pt x="68" y="11"/>
                          <a:pt x="69" y="13"/>
                          <a:pt x="69" y="13"/>
                        </a:cubicBezTo>
                        <a:cubicBezTo>
                          <a:pt x="69" y="13"/>
                          <a:pt x="65" y="14"/>
                          <a:pt x="66" y="14"/>
                        </a:cubicBezTo>
                        <a:cubicBezTo>
                          <a:pt x="66" y="14"/>
                          <a:pt x="68" y="14"/>
                          <a:pt x="68" y="14"/>
                        </a:cubicBezTo>
                        <a:cubicBezTo>
                          <a:pt x="68" y="14"/>
                          <a:pt x="67" y="14"/>
                          <a:pt x="67" y="14"/>
                        </a:cubicBezTo>
                        <a:cubicBezTo>
                          <a:pt x="68" y="16"/>
                          <a:pt x="70" y="14"/>
                          <a:pt x="69" y="14"/>
                        </a:cubicBezTo>
                        <a:cubicBezTo>
                          <a:pt x="70" y="15"/>
                          <a:pt x="69" y="16"/>
                          <a:pt x="69" y="16"/>
                        </a:cubicBezTo>
                        <a:cubicBezTo>
                          <a:pt x="69" y="17"/>
                          <a:pt x="67" y="15"/>
                          <a:pt x="67" y="15"/>
                        </a:cubicBezTo>
                        <a:cubicBezTo>
                          <a:pt x="66" y="15"/>
                          <a:pt x="66" y="14"/>
                          <a:pt x="65" y="14"/>
                        </a:cubicBezTo>
                        <a:cubicBezTo>
                          <a:pt x="65" y="14"/>
                          <a:pt x="64" y="16"/>
                          <a:pt x="63" y="15"/>
                        </a:cubicBezTo>
                        <a:cubicBezTo>
                          <a:pt x="63" y="14"/>
                          <a:pt x="60" y="16"/>
                          <a:pt x="60" y="16"/>
                        </a:cubicBezTo>
                        <a:cubicBezTo>
                          <a:pt x="60" y="16"/>
                          <a:pt x="60" y="19"/>
                          <a:pt x="60" y="19"/>
                        </a:cubicBezTo>
                        <a:cubicBezTo>
                          <a:pt x="60" y="20"/>
                          <a:pt x="61" y="17"/>
                          <a:pt x="62" y="18"/>
                        </a:cubicBezTo>
                        <a:cubicBezTo>
                          <a:pt x="62" y="18"/>
                          <a:pt x="64" y="19"/>
                          <a:pt x="64" y="18"/>
                        </a:cubicBezTo>
                        <a:cubicBezTo>
                          <a:pt x="64" y="19"/>
                          <a:pt x="63" y="19"/>
                          <a:pt x="63" y="20"/>
                        </a:cubicBezTo>
                        <a:cubicBezTo>
                          <a:pt x="62" y="20"/>
                          <a:pt x="63" y="22"/>
                          <a:pt x="62" y="22"/>
                        </a:cubicBezTo>
                        <a:cubicBezTo>
                          <a:pt x="62" y="23"/>
                          <a:pt x="61" y="21"/>
                          <a:pt x="61" y="21"/>
                        </a:cubicBezTo>
                        <a:cubicBezTo>
                          <a:pt x="60" y="21"/>
                          <a:pt x="60" y="23"/>
                          <a:pt x="59" y="23"/>
                        </a:cubicBezTo>
                        <a:cubicBezTo>
                          <a:pt x="59" y="23"/>
                          <a:pt x="59" y="21"/>
                          <a:pt x="59" y="21"/>
                        </a:cubicBezTo>
                        <a:cubicBezTo>
                          <a:pt x="58" y="21"/>
                          <a:pt x="58" y="22"/>
                          <a:pt x="57" y="22"/>
                        </a:cubicBezTo>
                        <a:cubicBezTo>
                          <a:pt x="57" y="22"/>
                          <a:pt x="57" y="20"/>
                          <a:pt x="57" y="20"/>
                        </a:cubicBezTo>
                        <a:cubicBezTo>
                          <a:pt x="57" y="19"/>
                          <a:pt x="56" y="22"/>
                          <a:pt x="55" y="22"/>
                        </a:cubicBezTo>
                        <a:cubicBezTo>
                          <a:pt x="53" y="23"/>
                          <a:pt x="56" y="17"/>
                          <a:pt x="56" y="17"/>
                        </a:cubicBezTo>
                        <a:cubicBezTo>
                          <a:pt x="55" y="17"/>
                          <a:pt x="53" y="18"/>
                          <a:pt x="53" y="18"/>
                        </a:cubicBezTo>
                        <a:cubicBezTo>
                          <a:pt x="52" y="19"/>
                          <a:pt x="54" y="20"/>
                          <a:pt x="54" y="20"/>
                        </a:cubicBezTo>
                        <a:cubicBezTo>
                          <a:pt x="53" y="20"/>
                          <a:pt x="53" y="20"/>
                          <a:pt x="52" y="20"/>
                        </a:cubicBezTo>
                        <a:cubicBezTo>
                          <a:pt x="52" y="20"/>
                          <a:pt x="52" y="21"/>
                          <a:pt x="51" y="22"/>
                        </a:cubicBezTo>
                        <a:cubicBezTo>
                          <a:pt x="52" y="21"/>
                          <a:pt x="47" y="21"/>
                          <a:pt x="49" y="22"/>
                        </a:cubicBezTo>
                        <a:cubicBezTo>
                          <a:pt x="49" y="23"/>
                          <a:pt x="51" y="22"/>
                          <a:pt x="51" y="22"/>
                        </a:cubicBezTo>
                        <a:cubicBezTo>
                          <a:pt x="51" y="22"/>
                          <a:pt x="50" y="23"/>
                          <a:pt x="51" y="23"/>
                        </a:cubicBezTo>
                        <a:cubicBezTo>
                          <a:pt x="51" y="23"/>
                          <a:pt x="52" y="23"/>
                          <a:pt x="52" y="22"/>
                        </a:cubicBezTo>
                        <a:cubicBezTo>
                          <a:pt x="52" y="22"/>
                          <a:pt x="52" y="24"/>
                          <a:pt x="51" y="24"/>
                        </a:cubicBezTo>
                        <a:cubicBezTo>
                          <a:pt x="50" y="24"/>
                          <a:pt x="50" y="23"/>
                          <a:pt x="49" y="23"/>
                        </a:cubicBezTo>
                        <a:cubicBezTo>
                          <a:pt x="48" y="24"/>
                          <a:pt x="48" y="26"/>
                          <a:pt x="47" y="26"/>
                        </a:cubicBezTo>
                        <a:cubicBezTo>
                          <a:pt x="47" y="26"/>
                          <a:pt x="44" y="26"/>
                          <a:pt x="44" y="26"/>
                        </a:cubicBezTo>
                        <a:cubicBezTo>
                          <a:pt x="44" y="29"/>
                          <a:pt x="51" y="25"/>
                          <a:pt x="51" y="25"/>
                        </a:cubicBezTo>
                        <a:cubicBezTo>
                          <a:pt x="52" y="25"/>
                          <a:pt x="53" y="24"/>
                          <a:pt x="54" y="25"/>
                        </a:cubicBezTo>
                        <a:cubicBezTo>
                          <a:pt x="56" y="25"/>
                          <a:pt x="55" y="23"/>
                          <a:pt x="54" y="23"/>
                        </a:cubicBezTo>
                        <a:cubicBezTo>
                          <a:pt x="55" y="23"/>
                          <a:pt x="55" y="23"/>
                          <a:pt x="55" y="23"/>
                        </a:cubicBezTo>
                        <a:cubicBezTo>
                          <a:pt x="56" y="25"/>
                          <a:pt x="57" y="23"/>
                          <a:pt x="58" y="23"/>
                        </a:cubicBezTo>
                        <a:cubicBezTo>
                          <a:pt x="57" y="23"/>
                          <a:pt x="57" y="25"/>
                          <a:pt x="56" y="25"/>
                        </a:cubicBezTo>
                        <a:cubicBezTo>
                          <a:pt x="57" y="25"/>
                          <a:pt x="58" y="25"/>
                          <a:pt x="58" y="25"/>
                        </a:cubicBezTo>
                        <a:cubicBezTo>
                          <a:pt x="58" y="25"/>
                          <a:pt x="56" y="26"/>
                          <a:pt x="56" y="27"/>
                        </a:cubicBezTo>
                        <a:cubicBezTo>
                          <a:pt x="56" y="27"/>
                          <a:pt x="61" y="25"/>
                          <a:pt x="61" y="26"/>
                        </a:cubicBezTo>
                        <a:cubicBezTo>
                          <a:pt x="60" y="27"/>
                          <a:pt x="57" y="26"/>
                          <a:pt x="57" y="28"/>
                        </a:cubicBezTo>
                        <a:cubicBezTo>
                          <a:pt x="56" y="31"/>
                          <a:pt x="54" y="27"/>
                          <a:pt x="54" y="27"/>
                        </a:cubicBezTo>
                        <a:cubicBezTo>
                          <a:pt x="54" y="26"/>
                          <a:pt x="54" y="29"/>
                          <a:pt x="54" y="29"/>
                        </a:cubicBezTo>
                        <a:cubicBezTo>
                          <a:pt x="54" y="29"/>
                          <a:pt x="53" y="27"/>
                          <a:pt x="52" y="27"/>
                        </a:cubicBezTo>
                        <a:cubicBezTo>
                          <a:pt x="51" y="28"/>
                          <a:pt x="49" y="30"/>
                          <a:pt x="49" y="31"/>
                        </a:cubicBezTo>
                        <a:cubicBezTo>
                          <a:pt x="49" y="31"/>
                          <a:pt x="51" y="30"/>
                          <a:pt x="51" y="30"/>
                        </a:cubicBezTo>
                        <a:cubicBezTo>
                          <a:pt x="51" y="31"/>
                          <a:pt x="53" y="30"/>
                          <a:pt x="53" y="31"/>
                        </a:cubicBezTo>
                        <a:cubicBezTo>
                          <a:pt x="53" y="30"/>
                          <a:pt x="50" y="31"/>
                          <a:pt x="50" y="32"/>
                        </a:cubicBezTo>
                        <a:cubicBezTo>
                          <a:pt x="51" y="33"/>
                          <a:pt x="54" y="31"/>
                          <a:pt x="53" y="33"/>
                        </a:cubicBezTo>
                        <a:cubicBezTo>
                          <a:pt x="54" y="31"/>
                          <a:pt x="47" y="34"/>
                          <a:pt x="47" y="34"/>
                        </a:cubicBezTo>
                        <a:cubicBezTo>
                          <a:pt x="47" y="33"/>
                          <a:pt x="53" y="35"/>
                          <a:pt x="52" y="35"/>
                        </a:cubicBezTo>
                        <a:cubicBezTo>
                          <a:pt x="51" y="36"/>
                          <a:pt x="50" y="34"/>
                          <a:pt x="49" y="35"/>
                        </a:cubicBezTo>
                        <a:cubicBezTo>
                          <a:pt x="49" y="35"/>
                          <a:pt x="49" y="35"/>
                          <a:pt x="49" y="35"/>
                        </a:cubicBezTo>
                        <a:cubicBezTo>
                          <a:pt x="49" y="36"/>
                          <a:pt x="46" y="34"/>
                          <a:pt x="45" y="36"/>
                        </a:cubicBezTo>
                        <a:cubicBezTo>
                          <a:pt x="45" y="36"/>
                          <a:pt x="48" y="36"/>
                          <a:pt x="48" y="36"/>
                        </a:cubicBezTo>
                        <a:cubicBezTo>
                          <a:pt x="46" y="38"/>
                          <a:pt x="44" y="36"/>
                          <a:pt x="45" y="39"/>
                        </a:cubicBezTo>
                        <a:cubicBezTo>
                          <a:pt x="45" y="39"/>
                          <a:pt x="43" y="40"/>
                          <a:pt x="43" y="40"/>
                        </a:cubicBezTo>
                        <a:cubicBezTo>
                          <a:pt x="42" y="41"/>
                          <a:pt x="42" y="41"/>
                          <a:pt x="42" y="41"/>
                        </a:cubicBezTo>
                        <a:cubicBezTo>
                          <a:pt x="42" y="42"/>
                          <a:pt x="41" y="42"/>
                          <a:pt x="41" y="42"/>
                        </a:cubicBezTo>
                        <a:cubicBezTo>
                          <a:pt x="41" y="43"/>
                          <a:pt x="42" y="42"/>
                          <a:pt x="42" y="42"/>
                        </a:cubicBezTo>
                        <a:cubicBezTo>
                          <a:pt x="43" y="42"/>
                          <a:pt x="42" y="43"/>
                          <a:pt x="42" y="43"/>
                        </a:cubicBezTo>
                        <a:cubicBezTo>
                          <a:pt x="43" y="43"/>
                          <a:pt x="45" y="44"/>
                          <a:pt x="46" y="43"/>
                        </a:cubicBezTo>
                        <a:cubicBezTo>
                          <a:pt x="44" y="44"/>
                          <a:pt x="44" y="44"/>
                          <a:pt x="42" y="44"/>
                        </a:cubicBezTo>
                        <a:cubicBezTo>
                          <a:pt x="41" y="44"/>
                          <a:pt x="38" y="44"/>
                          <a:pt x="38" y="45"/>
                        </a:cubicBezTo>
                        <a:cubicBezTo>
                          <a:pt x="38" y="45"/>
                          <a:pt x="39" y="45"/>
                          <a:pt x="39" y="45"/>
                        </a:cubicBezTo>
                        <a:cubicBezTo>
                          <a:pt x="39" y="45"/>
                          <a:pt x="38" y="46"/>
                          <a:pt x="38" y="46"/>
                        </a:cubicBezTo>
                        <a:cubicBezTo>
                          <a:pt x="38" y="46"/>
                          <a:pt x="40" y="45"/>
                          <a:pt x="40" y="46"/>
                        </a:cubicBezTo>
                        <a:cubicBezTo>
                          <a:pt x="40" y="46"/>
                          <a:pt x="38" y="48"/>
                          <a:pt x="38" y="48"/>
                        </a:cubicBezTo>
                        <a:cubicBezTo>
                          <a:pt x="38" y="48"/>
                          <a:pt x="39" y="48"/>
                          <a:pt x="39" y="49"/>
                        </a:cubicBezTo>
                        <a:cubicBezTo>
                          <a:pt x="39" y="49"/>
                          <a:pt x="37" y="49"/>
                          <a:pt x="37" y="49"/>
                        </a:cubicBezTo>
                        <a:cubicBezTo>
                          <a:pt x="37" y="49"/>
                          <a:pt x="39" y="50"/>
                          <a:pt x="39" y="50"/>
                        </a:cubicBezTo>
                        <a:cubicBezTo>
                          <a:pt x="38" y="50"/>
                          <a:pt x="37" y="50"/>
                          <a:pt x="37" y="50"/>
                        </a:cubicBezTo>
                        <a:cubicBezTo>
                          <a:pt x="37" y="51"/>
                          <a:pt x="38" y="52"/>
                          <a:pt x="39" y="52"/>
                        </a:cubicBezTo>
                        <a:cubicBezTo>
                          <a:pt x="37" y="52"/>
                          <a:pt x="35" y="52"/>
                          <a:pt x="34" y="54"/>
                        </a:cubicBezTo>
                        <a:cubicBezTo>
                          <a:pt x="34" y="55"/>
                          <a:pt x="30" y="54"/>
                          <a:pt x="30" y="54"/>
                        </a:cubicBezTo>
                        <a:cubicBezTo>
                          <a:pt x="30" y="57"/>
                          <a:pt x="36" y="54"/>
                          <a:pt x="37" y="54"/>
                        </a:cubicBezTo>
                        <a:cubicBezTo>
                          <a:pt x="36" y="54"/>
                          <a:pt x="35" y="56"/>
                          <a:pt x="35" y="56"/>
                        </a:cubicBezTo>
                        <a:cubicBezTo>
                          <a:pt x="32" y="56"/>
                          <a:pt x="34" y="57"/>
                          <a:pt x="33" y="58"/>
                        </a:cubicBezTo>
                        <a:cubicBezTo>
                          <a:pt x="32" y="59"/>
                          <a:pt x="30" y="57"/>
                          <a:pt x="29" y="58"/>
                        </a:cubicBezTo>
                        <a:cubicBezTo>
                          <a:pt x="29" y="59"/>
                          <a:pt x="26" y="61"/>
                          <a:pt x="26" y="61"/>
                        </a:cubicBezTo>
                        <a:cubicBezTo>
                          <a:pt x="26" y="62"/>
                          <a:pt x="27" y="62"/>
                          <a:pt x="27" y="62"/>
                        </a:cubicBezTo>
                        <a:cubicBezTo>
                          <a:pt x="27" y="63"/>
                          <a:pt x="24" y="63"/>
                          <a:pt x="24" y="63"/>
                        </a:cubicBezTo>
                        <a:cubicBezTo>
                          <a:pt x="24" y="63"/>
                          <a:pt x="25" y="64"/>
                          <a:pt x="25" y="65"/>
                        </a:cubicBezTo>
                        <a:cubicBezTo>
                          <a:pt x="25" y="66"/>
                          <a:pt x="27" y="65"/>
                          <a:pt x="28" y="65"/>
                        </a:cubicBezTo>
                        <a:cubicBezTo>
                          <a:pt x="29" y="64"/>
                          <a:pt x="30" y="65"/>
                          <a:pt x="31" y="64"/>
                        </a:cubicBezTo>
                        <a:cubicBezTo>
                          <a:pt x="31" y="64"/>
                          <a:pt x="30" y="63"/>
                          <a:pt x="30" y="62"/>
                        </a:cubicBezTo>
                        <a:cubicBezTo>
                          <a:pt x="30" y="62"/>
                          <a:pt x="32" y="63"/>
                          <a:pt x="33" y="64"/>
                        </a:cubicBezTo>
                        <a:cubicBezTo>
                          <a:pt x="33" y="64"/>
                          <a:pt x="30" y="66"/>
                          <a:pt x="30" y="66"/>
                        </a:cubicBezTo>
                        <a:cubicBezTo>
                          <a:pt x="29" y="66"/>
                          <a:pt x="28" y="67"/>
                          <a:pt x="28" y="66"/>
                        </a:cubicBezTo>
                        <a:cubicBezTo>
                          <a:pt x="27" y="65"/>
                          <a:pt x="26" y="67"/>
                          <a:pt x="25" y="67"/>
                        </a:cubicBezTo>
                        <a:cubicBezTo>
                          <a:pt x="24" y="66"/>
                          <a:pt x="24" y="63"/>
                          <a:pt x="23" y="66"/>
                        </a:cubicBezTo>
                        <a:cubicBezTo>
                          <a:pt x="21" y="70"/>
                          <a:pt x="20" y="65"/>
                          <a:pt x="21" y="65"/>
                        </a:cubicBezTo>
                        <a:cubicBezTo>
                          <a:pt x="19" y="65"/>
                          <a:pt x="21" y="69"/>
                          <a:pt x="19" y="68"/>
                        </a:cubicBezTo>
                        <a:cubicBezTo>
                          <a:pt x="15" y="68"/>
                          <a:pt x="18" y="70"/>
                          <a:pt x="17" y="71"/>
                        </a:cubicBezTo>
                        <a:cubicBezTo>
                          <a:pt x="16" y="71"/>
                          <a:pt x="16" y="69"/>
                          <a:pt x="16" y="69"/>
                        </a:cubicBezTo>
                        <a:cubicBezTo>
                          <a:pt x="14" y="69"/>
                          <a:pt x="12" y="70"/>
                          <a:pt x="11" y="71"/>
                        </a:cubicBezTo>
                        <a:cubicBezTo>
                          <a:pt x="11" y="72"/>
                          <a:pt x="15" y="72"/>
                          <a:pt x="16" y="72"/>
                        </a:cubicBezTo>
                        <a:cubicBezTo>
                          <a:pt x="16" y="72"/>
                          <a:pt x="19" y="71"/>
                          <a:pt x="19" y="71"/>
                        </a:cubicBezTo>
                        <a:cubicBezTo>
                          <a:pt x="20" y="72"/>
                          <a:pt x="15" y="72"/>
                          <a:pt x="15" y="72"/>
                        </a:cubicBezTo>
                        <a:cubicBezTo>
                          <a:pt x="14" y="72"/>
                          <a:pt x="14" y="73"/>
                          <a:pt x="13" y="73"/>
                        </a:cubicBezTo>
                        <a:cubicBezTo>
                          <a:pt x="12" y="73"/>
                          <a:pt x="11" y="73"/>
                          <a:pt x="10" y="73"/>
                        </a:cubicBezTo>
                        <a:cubicBezTo>
                          <a:pt x="8" y="72"/>
                          <a:pt x="7" y="73"/>
                          <a:pt x="9" y="74"/>
                        </a:cubicBezTo>
                        <a:cubicBezTo>
                          <a:pt x="10" y="74"/>
                          <a:pt x="12" y="74"/>
                          <a:pt x="12" y="76"/>
                        </a:cubicBezTo>
                        <a:cubicBezTo>
                          <a:pt x="12" y="76"/>
                          <a:pt x="11" y="78"/>
                          <a:pt x="11" y="77"/>
                        </a:cubicBezTo>
                        <a:cubicBezTo>
                          <a:pt x="10" y="77"/>
                          <a:pt x="12" y="75"/>
                          <a:pt x="10" y="74"/>
                        </a:cubicBezTo>
                        <a:cubicBezTo>
                          <a:pt x="7" y="74"/>
                          <a:pt x="9" y="75"/>
                          <a:pt x="8" y="76"/>
                        </a:cubicBezTo>
                        <a:cubicBezTo>
                          <a:pt x="8" y="76"/>
                          <a:pt x="8" y="73"/>
                          <a:pt x="7" y="73"/>
                        </a:cubicBezTo>
                        <a:cubicBezTo>
                          <a:pt x="7" y="72"/>
                          <a:pt x="5" y="78"/>
                          <a:pt x="6" y="77"/>
                        </a:cubicBezTo>
                        <a:cubicBezTo>
                          <a:pt x="5" y="77"/>
                          <a:pt x="5" y="75"/>
                          <a:pt x="5" y="75"/>
                        </a:cubicBezTo>
                        <a:cubicBezTo>
                          <a:pt x="4" y="75"/>
                          <a:pt x="4" y="77"/>
                          <a:pt x="4" y="77"/>
                        </a:cubicBezTo>
                        <a:cubicBezTo>
                          <a:pt x="3" y="78"/>
                          <a:pt x="1" y="77"/>
                          <a:pt x="1" y="78"/>
                        </a:cubicBezTo>
                        <a:cubicBezTo>
                          <a:pt x="1" y="79"/>
                          <a:pt x="0" y="80"/>
                          <a:pt x="1" y="80"/>
                        </a:cubicBezTo>
                        <a:cubicBezTo>
                          <a:pt x="2" y="80"/>
                          <a:pt x="3" y="80"/>
                          <a:pt x="4" y="81"/>
                        </a:cubicBezTo>
                        <a:cubicBezTo>
                          <a:pt x="4" y="81"/>
                          <a:pt x="0" y="82"/>
                          <a:pt x="1" y="83"/>
                        </a:cubicBezTo>
                        <a:cubicBezTo>
                          <a:pt x="1" y="84"/>
                          <a:pt x="3" y="84"/>
                          <a:pt x="3" y="84"/>
                        </a:cubicBezTo>
                        <a:cubicBezTo>
                          <a:pt x="3" y="84"/>
                          <a:pt x="6" y="83"/>
                          <a:pt x="6" y="84"/>
                        </a:cubicBezTo>
                        <a:cubicBezTo>
                          <a:pt x="5" y="85"/>
                          <a:pt x="2" y="84"/>
                          <a:pt x="1" y="86"/>
                        </a:cubicBezTo>
                        <a:cubicBezTo>
                          <a:pt x="0" y="87"/>
                          <a:pt x="6" y="87"/>
                          <a:pt x="4" y="89"/>
                        </a:cubicBezTo>
                        <a:cubicBezTo>
                          <a:pt x="4" y="89"/>
                          <a:pt x="3" y="87"/>
                          <a:pt x="2" y="88"/>
                        </a:cubicBezTo>
                        <a:cubicBezTo>
                          <a:pt x="1" y="89"/>
                          <a:pt x="1" y="90"/>
                          <a:pt x="2" y="91"/>
                        </a:cubicBezTo>
                        <a:cubicBezTo>
                          <a:pt x="3" y="91"/>
                          <a:pt x="5" y="92"/>
                          <a:pt x="6" y="92"/>
                        </a:cubicBezTo>
                        <a:cubicBezTo>
                          <a:pt x="7" y="91"/>
                          <a:pt x="8" y="89"/>
                          <a:pt x="9" y="90"/>
                        </a:cubicBezTo>
                        <a:cubicBezTo>
                          <a:pt x="8" y="90"/>
                          <a:pt x="7" y="91"/>
                          <a:pt x="7" y="91"/>
                        </a:cubicBezTo>
                        <a:cubicBezTo>
                          <a:pt x="7" y="92"/>
                          <a:pt x="6" y="92"/>
                          <a:pt x="5" y="92"/>
                        </a:cubicBezTo>
                        <a:cubicBezTo>
                          <a:pt x="5" y="92"/>
                          <a:pt x="7" y="93"/>
                          <a:pt x="7" y="94"/>
                        </a:cubicBezTo>
                        <a:cubicBezTo>
                          <a:pt x="7" y="94"/>
                          <a:pt x="4" y="92"/>
                          <a:pt x="5" y="94"/>
                        </a:cubicBezTo>
                        <a:cubicBezTo>
                          <a:pt x="5" y="95"/>
                          <a:pt x="8" y="96"/>
                          <a:pt x="8" y="96"/>
                        </a:cubicBezTo>
                        <a:cubicBezTo>
                          <a:pt x="8" y="97"/>
                          <a:pt x="5" y="95"/>
                          <a:pt x="4" y="96"/>
                        </a:cubicBezTo>
                        <a:cubicBezTo>
                          <a:pt x="2" y="96"/>
                          <a:pt x="4" y="93"/>
                          <a:pt x="3" y="93"/>
                        </a:cubicBezTo>
                        <a:cubicBezTo>
                          <a:pt x="3" y="93"/>
                          <a:pt x="1" y="95"/>
                          <a:pt x="2" y="96"/>
                        </a:cubicBezTo>
                        <a:cubicBezTo>
                          <a:pt x="3" y="96"/>
                          <a:pt x="2" y="98"/>
                          <a:pt x="2" y="98"/>
                        </a:cubicBezTo>
                        <a:cubicBezTo>
                          <a:pt x="3" y="99"/>
                          <a:pt x="4" y="97"/>
                          <a:pt x="5" y="96"/>
                        </a:cubicBezTo>
                        <a:cubicBezTo>
                          <a:pt x="5" y="96"/>
                          <a:pt x="5" y="97"/>
                          <a:pt x="5" y="97"/>
                        </a:cubicBezTo>
                        <a:cubicBezTo>
                          <a:pt x="6" y="97"/>
                          <a:pt x="6" y="96"/>
                          <a:pt x="7" y="96"/>
                        </a:cubicBezTo>
                        <a:cubicBezTo>
                          <a:pt x="7" y="96"/>
                          <a:pt x="7" y="98"/>
                          <a:pt x="6" y="98"/>
                        </a:cubicBezTo>
                        <a:cubicBezTo>
                          <a:pt x="4" y="99"/>
                          <a:pt x="8" y="101"/>
                          <a:pt x="8" y="100"/>
                        </a:cubicBezTo>
                        <a:cubicBezTo>
                          <a:pt x="8" y="102"/>
                          <a:pt x="1" y="100"/>
                          <a:pt x="5" y="103"/>
                        </a:cubicBezTo>
                        <a:cubicBezTo>
                          <a:pt x="7" y="104"/>
                          <a:pt x="8" y="105"/>
                          <a:pt x="10" y="105"/>
                        </a:cubicBezTo>
                        <a:cubicBezTo>
                          <a:pt x="10" y="105"/>
                          <a:pt x="13" y="107"/>
                          <a:pt x="14" y="107"/>
                        </a:cubicBezTo>
                        <a:cubicBezTo>
                          <a:pt x="17" y="107"/>
                          <a:pt x="21" y="104"/>
                          <a:pt x="23" y="102"/>
                        </a:cubicBezTo>
                        <a:cubicBezTo>
                          <a:pt x="24" y="100"/>
                          <a:pt x="25" y="100"/>
                          <a:pt x="27" y="99"/>
                        </a:cubicBezTo>
                        <a:cubicBezTo>
                          <a:pt x="28" y="98"/>
                          <a:pt x="28" y="95"/>
                          <a:pt x="29" y="95"/>
                        </a:cubicBezTo>
                        <a:cubicBezTo>
                          <a:pt x="29" y="95"/>
                          <a:pt x="29" y="98"/>
                          <a:pt x="30" y="98"/>
                        </a:cubicBezTo>
                        <a:cubicBezTo>
                          <a:pt x="32" y="99"/>
                          <a:pt x="31" y="99"/>
                          <a:pt x="31" y="100"/>
                        </a:cubicBezTo>
                        <a:cubicBezTo>
                          <a:pt x="32" y="100"/>
                          <a:pt x="33" y="100"/>
                          <a:pt x="34" y="101"/>
                        </a:cubicBezTo>
                        <a:cubicBezTo>
                          <a:pt x="34" y="102"/>
                          <a:pt x="33" y="100"/>
                          <a:pt x="34" y="10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8" name="Freeform 725">
                    <a:extLst>
                      <a:ext uri="{FF2B5EF4-FFF2-40B4-BE49-F238E27FC236}">
                        <a16:creationId xmlns:a16="http://schemas.microsoft.com/office/drawing/2014/main" id="{BF6F62AB-F6FE-AD4F-A91C-7D4E7F2634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57324" y="7031148"/>
                    <a:ext cx="187795" cy="207241"/>
                  </a:xfrm>
                  <a:custGeom>
                    <a:avLst/>
                    <a:gdLst>
                      <a:gd name="T0" fmla="*/ 21 w 24"/>
                      <a:gd name="T1" fmla="*/ 8 h 25"/>
                      <a:gd name="T2" fmla="*/ 18 w 24"/>
                      <a:gd name="T3" fmla="*/ 5 h 25"/>
                      <a:gd name="T4" fmla="*/ 15 w 24"/>
                      <a:gd name="T5" fmla="*/ 6 h 25"/>
                      <a:gd name="T6" fmla="*/ 16 w 24"/>
                      <a:gd name="T7" fmla="*/ 1 h 25"/>
                      <a:gd name="T8" fmla="*/ 10 w 24"/>
                      <a:gd name="T9" fmla="*/ 1 h 25"/>
                      <a:gd name="T10" fmla="*/ 10 w 24"/>
                      <a:gd name="T11" fmla="*/ 2 h 25"/>
                      <a:gd name="T12" fmla="*/ 9 w 24"/>
                      <a:gd name="T13" fmla="*/ 3 h 25"/>
                      <a:gd name="T14" fmla="*/ 11 w 24"/>
                      <a:gd name="T15" fmla="*/ 4 h 25"/>
                      <a:gd name="T16" fmla="*/ 9 w 24"/>
                      <a:gd name="T17" fmla="*/ 5 h 25"/>
                      <a:gd name="T18" fmla="*/ 2 w 24"/>
                      <a:gd name="T19" fmla="*/ 6 h 25"/>
                      <a:gd name="T20" fmla="*/ 3 w 24"/>
                      <a:gd name="T21" fmla="*/ 7 h 25"/>
                      <a:gd name="T22" fmla="*/ 2 w 24"/>
                      <a:gd name="T23" fmla="*/ 8 h 25"/>
                      <a:gd name="T24" fmla="*/ 2 w 24"/>
                      <a:gd name="T25" fmla="*/ 8 h 25"/>
                      <a:gd name="T26" fmla="*/ 1 w 24"/>
                      <a:gd name="T27" fmla="*/ 8 h 25"/>
                      <a:gd name="T28" fmla="*/ 3 w 24"/>
                      <a:gd name="T29" fmla="*/ 10 h 25"/>
                      <a:gd name="T30" fmla="*/ 6 w 24"/>
                      <a:gd name="T31" fmla="*/ 13 h 25"/>
                      <a:gd name="T32" fmla="*/ 5 w 24"/>
                      <a:gd name="T33" fmla="*/ 17 h 25"/>
                      <a:gd name="T34" fmla="*/ 1 w 24"/>
                      <a:gd name="T35" fmla="*/ 20 h 25"/>
                      <a:gd name="T36" fmla="*/ 3 w 24"/>
                      <a:gd name="T37" fmla="*/ 20 h 25"/>
                      <a:gd name="T38" fmla="*/ 0 w 24"/>
                      <a:gd name="T39" fmla="*/ 22 h 25"/>
                      <a:gd name="T40" fmla="*/ 3 w 24"/>
                      <a:gd name="T41" fmla="*/ 21 h 25"/>
                      <a:gd name="T42" fmla="*/ 2 w 24"/>
                      <a:gd name="T43" fmla="*/ 24 h 25"/>
                      <a:gd name="T44" fmla="*/ 4 w 24"/>
                      <a:gd name="T45" fmla="*/ 23 h 25"/>
                      <a:gd name="T46" fmla="*/ 4 w 24"/>
                      <a:gd name="T47" fmla="*/ 25 h 25"/>
                      <a:gd name="T48" fmla="*/ 8 w 24"/>
                      <a:gd name="T49" fmla="*/ 24 h 25"/>
                      <a:gd name="T50" fmla="*/ 17 w 24"/>
                      <a:gd name="T51" fmla="*/ 20 h 25"/>
                      <a:gd name="T52" fmla="*/ 22 w 24"/>
                      <a:gd name="T53" fmla="*/ 16 h 25"/>
                      <a:gd name="T54" fmla="*/ 21 w 24"/>
                      <a:gd name="T55" fmla="*/ 8 h 25"/>
                      <a:gd name="T56" fmla="*/ 21 w 24"/>
                      <a:gd name="T57" fmla="*/ 8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4" h="25">
                        <a:moveTo>
                          <a:pt x="21" y="8"/>
                        </a:moveTo>
                        <a:cubicBezTo>
                          <a:pt x="20" y="8"/>
                          <a:pt x="19" y="5"/>
                          <a:pt x="18" y="5"/>
                        </a:cubicBezTo>
                        <a:cubicBezTo>
                          <a:pt x="16" y="6"/>
                          <a:pt x="17" y="7"/>
                          <a:pt x="15" y="6"/>
                        </a:cubicBezTo>
                        <a:cubicBezTo>
                          <a:pt x="11" y="5"/>
                          <a:pt x="15" y="3"/>
                          <a:pt x="16" y="1"/>
                        </a:cubicBezTo>
                        <a:cubicBezTo>
                          <a:pt x="14" y="1"/>
                          <a:pt x="11" y="0"/>
                          <a:pt x="10" y="1"/>
                        </a:cubicBezTo>
                        <a:cubicBezTo>
                          <a:pt x="10" y="1"/>
                          <a:pt x="12" y="1"/>
                          <a:pt x="10" y="2"/>
                        </a:cubicBezTo>
                        <a:cubicBezTo>
                          <a:pt x="10" y="2"/>
                          <a:pt x="8" y="3"/>
                          <a:pt x="9" y="3"/>
                        </a:cubicBezTo>
                        <a:cubicBezTo>
                          <a:pt x="9" y="4"/>
                          <a:pt x="11" y="3"/>
                          <a:pt x="11" y="4"/>
                        </a:cubicBezTo>
                        <a:cubicBezTo>
                          <a:pt x="12" y="5"/>
                          <a:pt x="9" y="5"/>
                          <a:pt x="9" y="5"/>
                        </a:cubicBezTo>
                        <a:cubicBezTo>
                          <a:pt x="7" y="6"/>
                          <a:pt x="3" y="5"/>
                          <a:pt x="2" y="6"/>
                        </a:cubicBezTo>
                        <a:cubicBezTo>
                          <a:pt x="2" y="6"/>
                          <a:pt x="3" y="6"/>
                          <a:pt x="3" y="7"/>
                        </a:cubicBezTo>
                        <a:cubicBezTo>
                          <a:pt x="3" y="7"/>
                          <a:pt x="1" y="7"/>
                          <a:pt x="2" y="8"/>
                        </a:cubicBezTo>
                        <a:cubicBezTo>
                          <a:pt x="2" y="8"/>
                          <a:pt x="2" y="8"/>
                          <a:pt x="2" y="8"/>
                        </a:cubicBezTo>
                        <a:cubicBezTo>
                          <a:pt x="3" y="8"/>
                          <a:pt x="1" y="8"/>
                          <a:pt x="1" y="8"/>
                        </a:cubicBezTo>
                        <a:cubicBezTo>
                          <a:pt x="1" y="9"/>
                          <a:pt x="5" y="9"/>
                          <a:pt x="3" y="10"/>
                        </a:cubicBezTo>
                        <a:cubicBezTo>
                          <a:pt x="0" y="12"/>
                          <a:pt x="4" y="13"/>
                          <a:pt x="6" y="13"/>
                        </a:cubicBezTo>
                        <a:cubicBezTo>
                          <a:pt x="7" y="13"/>
                          <a:pt x="5" y="16"/>
                          <a:pt x="5" y="17"/>
                        </a:cubicBezTo>
                        <a:cubicBezTo>
                          <a:pt x="4" y="17"/>
                          <a:pt x="2" y="21"/>
                          <a:pt x="1" y="20"/>
                        </a:cubicBezTo>
                        <a:cubicBezTo>
                          <a:pt x="1" y="20"/>
                          <a:pt x="3" y="20"/>
                          <a:pt x="3" y="20"/>
                        </a:cubicBezTo>
                        <a:cubicBezTo>
                          <a:pt x="2" y="21"/>
                          <a:pt x="1" y="20"/>
                          <a:pt x="0" y="22"/>
                        </a:cubicBezTo>
                        <a:cubicBezTo>
                          <a:pt x="0" y="22"/>
                          <a:pt x="3" y="21"/>
                          <a:pt x="3" y="21"/>
                        </a:cubicBezTo>
                        <a:cubicBezTo>
                          <a:pt x="3" y="21"/>
                          <a:pt x="2" y="23"/>
                          <a:pt x="2" y="24"/>
                        </a:cubicBezTo>
                        <a:cubicBezTo>
                          <a:pt x="2" y="24"/>
                          <a:pt x="4" y="23"/>
                          <a:pt x="4" y="23"/>
                        </a:cubicBezTo>
                        <a:cubicBezTo>
                          <a:pt x="4" y="23"/>
                          <a:pt x="4" y="24"/>
                          <a:pt x="4" y="25"/>
                        </a:cubicBezTo>
                        <a:cubicBezTo>
                          <a:pt x="5" y="25"/>
                          <a:pt x="7" y="24"/>
                          <a:pt x="8" y="24"/>
                        </a:cubicBezTo>
                        <a:cubicBezTo>
                          <a:pt x="11" y="23"/>
                          <a:pt x="14" y="20"/>
                          <a:pt x="17" y="20"/>
                        </a:cubicBezTo>
                        <a:cubicBezTo>
                          <a:pt x="21" y="20"/>
                          <a:pt x="20" y="19"/>
                          <a:pt x="22" y="16"/>
                        </a:cubicBezTo>
                        <a:cubicBezTo>
                          <a:pt x="24" y="13"/>
                          <a:pt x="21" y="11"/>
                          <a:pt x="21" y="8"/>
                        </a:cubicBezTo>
                        <a:cubicBezTo>
                          <a:pt x="20" y="8"/>
                          <a:pt x="21" y="9"/>
                          <a:pt x="21" y="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9" name="Freeform 726">
                    <a:extLst>
                      <a:ext uri="{FF2B5EF4-FFF2-40B4-BE49-F238E27FC236}">
                        <a16:creationId xmlns:a16="http://schemas.microsoft.com/office/drawing/2014/main" id="{B4658CAD-2A6A-2B4A-91B5-EBE28E9B29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51218" y="7022635"/>
                    <a:ext cx="126090" cy="82329"/>
                  </a:xfrm>
                  <a:custGeom>
                    <a:avLst/>
                    <a:gdLst>
                      <a:gd name="T0" fmla="*/ 1 w 16"/>
                      <a:gd name="T1" fmla="*/ 6 h 10"/>
                      <a:gd name="T2" fmla="*/ 4 w 16"/>
                      <a:gd name="T3" fmla="*/ 8 h 10"/>
                      <a:gd name="T4" fmla="*/ 5 w 16"/>
                      <a:gd name="T5" fmla="*/ 7 h 10"/>
                      <a:gd name="T6" fmla="*/ 8 w 16"/>
                      <a:gd name="T7" fmla="*/ 8 h 10"/>
                      <a:gd name="T8" fmla="*/ 11 w 16"/>
                      <a:gd name="T9" fmla="*/ 4 h 10"/>
                      <a:gd name="T10" fmla="*/ 11 w 16"/>
                      <a:gd name="T11" fmla="*/ 2 h 10"/>
                      <a:gd name="T12" fmla="*/ 7 w 16"/>
                      <a:gd name="T13" fmla="*/ 1 h 10"/>
                      <a:gd name="T14" fmla="*/ 4 w 16"/>
                      <a:gd name="T15" fmla="*/ 2 h 10"/>
                      <a:gd name="T16" fmla="*/ 1 w 16"/>
                      <a:gd name="T17" fmla="*/ 6 h 10"/>
                      <a:gd name="T18" fmla="*/ 1 w 16"/>
                      <a:gd name="T19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10">
                        <a:moveTo>
                          <a:pt x="1" y="6"/>
                        </a:moveTo>
                        <a:cubicBezTo>
                          <a:pt x="0" y="7"/>
                          <a:pt x="3" y="8"/>
                          <a:pt x="4" y="8"/>
                        </a:cubicBezTo>
                        <a:cubicBezTo>
                          <a:pt x="4" y="8"/>
                          <a:pt x="5" y="7"/>
                          <a:pt x="5" y="7"/>
                        </a:cubicBezTo>
                        <a:cubicBezTo>
                          <a:pt x="6" y="6"/>
                          <a:pt x="7" y="7"/>
                          <a:pt x="8" y="8"/>
                        </a:cubicBezTo>
                        <a:cubicBezTo>
                          <a:pt x="10" y="10"/>
                          <a:pt x="16" y="5"/>
                          <a:pt x="11" y="4"/>
                        </a:cubicBezTo>
                        <a:cubicBezTo>
                          <a:pt x="12" y="4"/>
                          <a:pt x="11" y="2"/>
                          <a:pt x="11" y="2"/>
                        </a:cubicBezTo>
                        <a:cubicBezTo>
                          <a:pt x="10" y="0"/>
                          <a:pt x="9" y="0"/>
                          <a:pt x="7" y="1"/>
                        </a:cubicBezTo>
                        <a:cubicBezTo>
                          <a:pt x="6" y="1"/>
                          <a:pt x="4" y="1"/>
                          <a:pt x="4" y="2"/>
                        </a:cubicBezTo>
                        <a:cubicBezTo>
                          <a:pt x="3" y="3"/>
                          <a:pt x="1" y="4"/>
                          <a:pt x="1" y="6"/>
                        </a:cubicBezTo>
                        <a:cubicBezTo>
                          <a:pt x="1" y="6"/>
                          <a:pt x="1" y="5"/>
                          <a:pt x="1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30" name="Freeform 728">
                    <a:extLst>
                      <a:ext uri="{FF2B5EF4-FFF2-40B4-BE49-F238E27FC236}">
                        <a16:creationId xmlns:a16="http://schemas.microsoft.com/office/drawing/2014/main" id="{9F7B7855-D2DE-1C41-9AFF-B9E78C61C0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05612" y="7729531"/>
                    <a:ext cx="126090" cy="252668"/>
                  </a:xfrm>
                  <a:custGeom>
                    <a:avLst/>
                    <a:gdLst>
                      <a:gd name="T0" fmla="*/ 11 w 16"/>
                      <a:gd name="T1" fmla="*/ 25 h 30"/>
                      <a:gd name="T2" fmla="*/ 11 w 16"/>
                      <a:gd name="T3" fmla="*/ 21 h 30"/>
                      <a:gd name="T4" fmla="*/ 10 w 16"/>
                      <a:gd name="T5" fmla="*/ 16 h 30"/>
                      <a:gd name="T6" fmla="*/ 12 w 16"/>
                      <a:gd name="T7" fmla="*/ 14 h 30"/>
                      <a:gd name="T8" fmla="*/ 13 w 16"/>
                      <a:gd name="T9" fmla="*/ 9 h 30"/>
                      <a:gd name="T10" fmla="*/ 14 w 16"/>
                      <a:gd name="T11" fmla="*/ 4 h 30"/>
                      <a:gd name="T12" fmla="*/ 12 w 16"/>
                      <a:gd name="T13" fmla="*/ 1 h 30"/>
                      <a:gd name="T14" fmla="*/ 7 w 16"/>
                      <a:gd name="T15" fmla="*/ 2 h 30"/>
                      <a:gd name="T16" fmla="*/ 5 w 16"/>
                      <a:gd name="T17" fmla="*/ 0 h 30"/>
                      <a:gd name="T18" fmla="*/ 4 w 16"/>
                      <a:gd name="T19" fmla="*/ 0 h 30"/>
                      <a:gd name="T20" fmla="*/ 3 w 16"/>
                      <a:gd name="T21" fmla="*/ 4 h 30"/>
                      <a:gd name="T22" fmla="*/ 3 w 16"/>
                      <a:gd name="T23" fmla="*/ 8 h 30"/>
                      <a:gd name="T24" fmla="*/ 2 w 16"/>
                      <a:gd name="T25" fmla="*/ 13 h 30"/>
                      <a:gd name="T26" fmla="*/ 0 w 16"/>
                      <a:gd name="T27" fmla="*/ 20 h 30"/>
                      <a:gd name="T28" fmla="*/ 2 w 16"/>
                      <a:gd name="T29" fmla="*/ 22 h 30"/>
                      <a:gd name="T30" fmla="*/ 2 w 16"/>
                      <a:gd name="T31" fmla="*/ 28 h 30"/>
                      <a:gd name="T32" fmla="*/ 6 w 16"/>
                      <a:gd name="T33" fmla="*/ 30 h 30"/>
                      <a:gd name="T34" fmla="*/ 11 w 16"/>
                      <a:gd name="T35" fmla="*/ 25 h 30"/>
                      <a:gd name="T36" fmla="*/ 11 w 16"/>
                      <a:gd name="T37" fmla="*/ 25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6" h="30">
                        <a:moveTo>
                          <a:pt x="11" y="25"/>
                        </a:moveTo>
                        <a:cubicBezTo>
                          <a:pt x="12" y="23"/>
                          <a:pt x="10" y="22"/>
                          <a:pt x="11" y="21"/>
                        </a:cubicBezTo>
                        <a:cubicBezTo>
                          <a:pt x="12" y="18"/>
                          <a:pt x="12" y="18"/>
                          <a:pt x="10" y="16"/>
                        </a:cubicBezTo>
                        <a:cubicBezTo>
                          <a:pt x="9" y="14"/>
                          <a:pt x="11" y="15"/>
                          <a:pt x="12" y="14"/>
                        </a:cubicBezTo>
                        <a:cubicBezTo>
                          <a:pt x="13" y="13"/>
                          <a:pt x="13" y="10"/>
                          <a:pt x="13" y="9"/>
                        </a:cubicBezTo>
                        <a:cubicBezTo>
                          <a:pt x="13" y="6"/>
                          <a:pt x="12" y="6"/>
                          <a:pt x="14" y="4"/>
                        </a:cubicBezTo>
                        <a:cubicBezTo>
                          <a:pt x="16" y="3"/>
                          <a:pt x="14" y="0"/>
                          <a:pt x="12" y="1"/>
                        </a:cubicBezTo>
                        <a:cubicBezTo>
                          <a:pt x="10" y="1"/>
                          <a:pt x="9" y="2"/>
                          <a:pt x="7" y="2"/>
                        </a:cubicBezTo>
                        <a:cubicBezTo>
                          <a:pt x="5" y="2"/>
                          <a:pt x="6" y="0"/>
                          <a:pt x="5" y="0"/>
                        </a:cubicBezTo>
                        <a:cubicBezTo>
                          <a:pt x="6" y="0"/>
                          <a:pt x="3" y="0"/>
                          <a:pt x="4" y="0"/>
                        </a:cubicBez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3" y="5"/>
                          <a:pt x="3" y="7"/>
                          <a:pt x="3" y="8"/>
                        </a:cubicBezTo>
                        <a:cubicBezTo>
                          <a:pt x="2" y="10"/>
                          <a:pt x="2" y="12"/>
                          <a:pt x="2" y="13"/>
                        </a:cubicBezTo>
                        <a:cubicBezTo>
                          <a:pt x="1" y="16"/>
                          <a:pt x="0" y="17"/>
                          <a:pt x="0" y="20"/>
                        </a:cubicBezTo>
                        <a:cubicBezTo>
                          <a:pt x="1" y="21"/>
                          <a:pt x="2" y="20"/>
                          <a:pt x="2" y="22"/>
                        </a:cubicBezTo>
                        <a:cubicBezTo>
                          <a:pt x="3" y="23"/>
                          <a:pt x="2" y="26"/>
                          <a:pt x="2" y="28"/>
                        </a:cubicBezTo>
                        <a:cubicBezTo>
                          <a:pt x="2" y="30"/>
                          <a:pt x="4" y="30"/>
                          <a:pt x="6" y="30"/>
                        </a:cubicBezTo>
                        <a:cubicBezTo>
                          <a:pt x="10" y="30"/>
                          <a:pt x="9" y="27"/>
                          <a:pt x="11" y="25"/>
                        </a:cubicBezTo>
                        <a:cubicBezTo>
                          <a:pt x="12" y="23"/>
                          <a:pt x="10" y="26"/>
                          <a:pt x="11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</p:grpSp>
          <p:grpSp>
            <p:nvGrpSpPr>
              <p:cNvPr id="425" name="Group 424">
                <a:extLst>
                  <a:ext uri="{FF2B5EF4-FFF2-40B4-BE49-F238E27FC236}">
                    <a16:creationId xmlns:a16="http://schemas.microsoft.com/office/drawing/2014/main" id="{CED28DB5-7667-DD41-A349-8BBE094EEBC6}"/>
                  </a:ext>
                </a:extLst>
              </p:cNvPr>
              <p:cNvGrpSpPr/>
              <p:nvPr/>
            </p:nvGrpSpPr>
            <p:grpSpPr>
              <a:xfrm>
                <a:off x="10860069" y="6953601"/>
                <a:ext cx="3277932" cy="3635123"/>
                <a:chOff x="10793094" y="6127803"/>
                <a:chExt cx="3443151" cy="4082462"/>
              </a:xfrm>
              <a:grpFill/>
            </p:grpSpPr>
            <p:sp>
              <p:nvSpPr>
                <p:cNvPr id="426" name="Freeform 486">
                  <a:extLst>
                    <a:ext uri="{FF2B5EF4-FFF2-40B4-BE49-F238E27FC236}">
                      <a16:creationId xmlns:a16="http://schemas.microsoft.com/office/drawing/2014/main" id="{C28FFAED-0FE7-7D4D-B2B6-971B1D0FBE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18049" y="8901079"/>
                  <a:ext cx="369406" cy="756009"/>
                </a:xfrm>
                <a:custGeom>
                  <a:avLst/>
                  <a:gdLst>
                    <a:gd name="T0" fmla="*/ 31 w 36"/>
                    <a:gd name="T1" fmla="*/ 2 h 70"/>
                    <a:gd name="T2" fmla="*/ 29 w 36"/>
                    <a:gd name="T3" fmla="*/ 0 h 70"/>
                    <a:gd name="T4" fmla="*/ 28 w 36"/>
                    <a:gd name="T5" fmla="*/ 3 h 70"/>
                    <a:gd name="T6" fmla="*/ 26 w 36"/>
                    <a:gd name="T7" fmla="*/ 8 h 70"/>
                    <a:gd name="T8" fmla="*/ 23 w 36"/>
                    <a:gd name="T9" fmla="*/ 8 h 70"/>
                    <a:gd name="T10" fmla="*/ 23 w 36"/>
                    <a:gd name="T11" fmla="*/ 10 h 70"/>
                    <a:gd name="T12" fmla="*/ 22 w 36"/>
                    <a:gd name="T13" fmla="*/ 12 h 70"/>
                    <a:gd name="T14" fmla="*/ 23 w 36"/>
                    <a:gd name="T15" fmla="*/ 13 h 70"/>
                    <a:gd name="T16" fmla="*/ 21 w 36"/>
                    <a:gd name="T17" fmla="*/ 14 h 70"/>
                    <a:gd name="T18" fmla="*/ 19 w 36"/>
                    <a:gd name="T19" fmla="*/ 16 h 70"/>
                    <a:gd name="T20" fmla="*/ 15 w 36"/>
                    <a:gd name="T21" fmla="*/ 18 h 70"/>
                    <a:gd name="T22" fmla="*/ 15 w 36"/>
                    <a:gd name="T23" fmla="*/ 19 h 70"/>
                    <a:gd name="T24" fmla="*/ 13 w 36"/>
                    <a:gd name="T25" fmla="*/ 19 h 70"/>
                    <a:gd name="T26" fmla="*/ 8 w 36"/>
                    <a:gd name="T27" fmla="*/ 21 h 70"/>
                    <a:gd name="T28" fmla="*/ 6 w 36"/>
                    <a:gd name="T29" fmla="*/ 21 h 70"/>
                    <a:gd name="T30" fmla="*/ 4 w 36"/>
                    <a:gd name="T31" fmla="*/ 27 h 70"/>
                    <a:gd name="T32" fmla="*/ 4 w 36"/>
                    <a:gd name="T33" fmla="*/ 44 h 70"/>
                    <a:gd name="T34" fmla="*/ 0 w 36"/>
                    <a:gd name="T35" fmla="*/ 51 h 70"/>
                    <a:gd name="T36" fmla="*/ 0 w 36"/>
                    <a:gd name="T37" fmla="*/ 55 h 70"/>
                    <a:gd name="T38" fmla="*/ 2 w 36"/>
                    <a:gd name="T39" fmla="*/ 59 h 70"/>
                    <a:gd name="T40" fmla="*/ 5 w 36"/>
                    <a:gd name="T41" fmla="*/ 68 h 70"/>
                    <a:gd name="T42" fmla="*/ 16 w 36"/>
                    <a:gd name="T43" fmla="*/ 68 h 70"/>
                    <a:gd name="T44" fmla="*/ 24 w 36"/>
                    <a:gd name="T45" fmla="*/ 50 h 70"/>
                    <a:gd name="T46" fmla="*/ 31 w 36"/>
                    <a:gd name="T47" fmla="*/ 30 h 70"/>
                    <a:gd name="T48" fmla="*/ 32 w 36"/>
                    <a:gd name="T49" fmla="*/ 23 h 70"/>
                    <a:gd name="T50" fmla="*/ 34 w 36"/>
                    <a:gd name="T51" fmla="*/ 19 h 70"/>
                    <a:gd name="T52" fmla="*/ 36 w 36"/>
                    <a:gd name="T53" fmla="*/ 17 h 70"/>
                    <a:gd name="T54" fmla="*/ 35 w 36"/>
                    <a:gd name="T55" fmla="*/ 11 h 70"/>
                    <a:gd name="T56" fmla="*/ 31 w 36"/>
                    <a:gd name="T57" fmla="*/ 2 h 70"/>
                    <a:gd name="T58" fmla="*/ 31 w 36"/>
                    <a:gd name="T59" fmla="*/ 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6" h="70">
                      <a:moveTo>
                        <a:pt x="31" y="2"/>
                      </a:moveTo>
                      <a:cubicBezTo>
                        <a:pt x="31" y="2"/>
                        <a:pt x="30" y="0"/>
                        <a:pt x="29" y="0"/>
                      </a:cubicBezTo>
                      <a:cubicBezTo>
                        <a:pt x="29" y="1"/>
                        <a:pt x="28" y="2"/>
                        <a:pt x="28" y="3"/>
                      </a:cubicBezTo>
                      <a:cubicBezTo>
                        <a:pt x="27" y="5"/>
                        <a:pt x="27" y="6"/>
                        <a:pt x="26" y="8"/>
                      </a:cubicBezTo>
                      <a:cubicBezTo>
                        <a:pt x="25" y="9"/>
                        <a:pt x="24" y="8"/>
                        <a:pt x="23" y="8"/>
                      </a:cubicBezTo>
                      <a:cubicBezTo>
                        <a:pt x="23" y="8"/>
                        <a:pt x="24" y="9"/>
                        <a:pt x="23" y="10"/>
                      </a:cubicBezTo>
                      <a:cubicBezTo>
                        <a:pt x="23" y="11"/>
                        <a:pt x="22" y="11"/>
                        <a:pt x="22" y="12"/>
                      </a:cubicBezTo>
                      <a:cubicBezTo>
                        <a:pt x="22" y="12"/>
                        <a:pt x="23" y="13"/>
                        <a:pt x="23" y="13"/>
                      </a:cubicBezTo>
                      <a:cubicBezTo>
                        <a:pt x="23" y="14"/>
                        <a:pt x="22" y="13"/>
                        <a:pt x="21" y="14"/>
                      </a:cubicBezTo>
                      <a:cubicBezTo>
                        <a:pt x="20" y="14"/>
                        <a:pt x="20" y="15"/>
                        <a:pt x="19" y="16"/>
                      </a:cubicBezTo>
                      <a:cubicBezTo>
                        <a:pt x="18" y="17"/>
                        <a:pt x="17" y="17"/>
                        <a:pt x="15" y="18"/>
                      </a:cubicBezTo>
                      <a:cubicBezTo>
                        <a:pt x="14" y="18"/>
                        <a:pt x="16" y="19"/>
                        <a:pt x="15" y="19"/>
                      </a:cubicBezTo>
                      <a:cubicBezTo>
                        <a:pt x="15" y="20"/>
                        <a:pt x="13" y="18"/>
                        <a:pt x="13" y="19"/>
                      </a:cubicBezTo>
                      <a:cubicBezTo>
                        <a:pt x="11" y="20"/>
                        <a:pt x="10" y="20"/>
                        <a:pt x="8" y="21"/>
                      </a:cubicBezTo>
                      <a:cubicBezTo>
                        <a:pt x="7" y="21"/>
                        <a:pt x="6" y="20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3" y="32"/>
                        <a:pt x="8" y="39"/>
                        <a:pt x="4" y="44"/>
                      </a:cubicBezTo>
                      <a:cubicBezTo>
                        <a:pt x="3" y="46"/>
                        <a:pt x="1" y="48"/>
                        <a:pt x="0" y="51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1" y="56"/>
                        <a:pt x="3" y="57"/>
                        <a:pt x="2" y="59"/>
                      </a:cubicBezTo>
                      <a:cubicBezTo>
                        <a:pt x="1" y="62"/>
                        <a:pt x="2" y="66"/>
                        <a:pt x="5" y="68"/>
                      </a:cubicBezTo>
                      <a:cubicBezTo>
                        <a:pt x="8" y="70"/>
                        <a:pt x="11" y="70"/>
                        <a:pt x="16" y="68"/>
                      </a:cubicBezTo>
                      <a:cubicBezTo>
                        <a:pt x="21" y="66"/>
                        <a:pt x="22" y="55"/>
                        <a:pt x="24" y="50"/>
                      </a:cubicBezTo>
                      <a:cubicBezTo>
                        <a:pt x="26" y="43"/>
                        <a:pt x="29" y="37"/>
                        <a:pt x="31" y="30"/>
                      </a:cubicBezTo>
                      <a:cubicBezTo>
                        <a:pt x="31" y="28"/>
                        <a:pt x="31" y="25"/>
                        <a:pt x="32" y="23"/>
                      </a:cubicBezTo>
                      <a:cubicBezTo>
                        <a:pt x="33" y="22"/>
                        <a:pt x="31" y="14"/>
                        <a:pt x="34" y="19"/>
                      </a:cubicBezTo>
                      <a:cubicBezTo>
                        <a:pt x="35" y="20"/>
                        <a:pt x="35" y="18"/>
                        <a:pt x="36" y="17"/>
                      </a:cubicBezTo>
                      <a:cubicBezTo>
                        <a:pt x="36" y="15"/>
                        <a:pt x="35" y="13"/>
                        <a:pt x="35" y="11"/>
                      </a:cubicBezTo>
                      <a:cubicBezTo>
                        <a:pt x="34" y="9"/>
                        <a:pt x="33" y="4"/>
                        <a:pt x="31" y="2"/>
                      </a:cubicBezTo>
                      <a:cubicBezTo>
                        <a:pt x="30" y="1"/>
                        <a:pt x="32" y="2"/>
                        <a:pt x="3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427" name="Group 426">
                  <a:extLst>
                    <a:ext uri="{FF2B5EF4-FFF2-40B4-BE49-F238E27FC236}">
                      <a16:creationId xmlns:a16="http://schemas.microsoft.com/office/drawing/2014/main" id="{A96FEB18-8878-694B-AC26-B962240C4AD8}"/>
                    </a:ext>
                  </a:extLst>
                </p:cNvPr>
                <p:cNvGrpSpPr/>
                <p:nvPr/>
              </p:nvGrpSpPr>
              <p:grpSpPr>
                <a:xfrm>
                  <a:off x="10793094" y="6127803"/>
                  <a:ext cx="3443151" cy="4082462"/>
                  <a:chOff x="10793094" y="6127803"/>
                  <a:chExt cx="3443151" cy="4082462"/>
                </a:xfrm>
                <a:grpFill/>
              </p:grpSpPr>
              <p:sp>
                <p:nvSpPr>
                  <p:cNvPr id="428" name="Freeform 729">
                    <a:extLst>
                      <a:ext uri="{FF2B5EF4-FFF2-40B4-BE49-F238E27FC236}">
                        <a16:creationId xmlns:a16="http://schemas.microsoft.com/office/drawing/2014/main" id="{ADB15F3B-5B51-3F48-9684-6D8827F5D0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6357" y="8790437"/>
                    <a:ext cx="540172" cy="955158"/>
                  </a:xfrm>
                  <a:custGeom>
                    <a:avLst/>
                    <a:gdLst>
                      <a:gd name="T0" fmla="*/ 52 w 53"/>
                      <a:gd name="T1" fmla="*/ 23 h 88"/>
                      <a:gd name="T2" fmla="*/ 50 w 53"/>
                      <a:gd name="T3" fmla="*/ 3 h 88"/>
                      <a:gd name="T4" fmla="*/ 46 w 53"/>
                      <a:gd name="T5" fmla="*/ 3 h 88"/>
                      <a:gd name="T6" fmla="*/ 41 w 53"/>
                      <a:gd name="T7" fmla="*/ 6 h 88"/>
                      <a:gd name="T8" fmla="*/ 38 w 53"/>
                      <a:gd name="T9" fmla="*/ 7 h 88"/>
                      <a:gd name="T10" fmla="*/ 32 w 53"/>
                      <a:gd name="T11" fmla="*/ 7 h 88"/>
                      <a:gd name="T12" fmla="*/ 28 w 53"/>
                      <a:gd name="T13" fmla="*/ 7 h 88"/>
                      <a:gd name="T14" fmla="*/ 23 w 53"/>
                      <a:gd name="T15" fmla="*/ 7 h 88"/>
                      <a:gd name="T16" fmla="*/ 24 w 53"/>
                      <a:gd name="T17" fmla="*/ 18 h 88"/>
                      <a:gd name="T18" fmla="*/ 25 w 53"/>
                      <a:gd name="T19" fmla="*/ 20 h 88"/>
                      <a:gd name="T20" fmla="*/ 27 w 53"/>
                      <a:gd name="T21" fmla="*/ 22 h 88"/>
                      <a:gd name="T22" fmla="*/ 27 w 53"/>
                      <a:gd name="T23" fmla="*/ 28 h 88"/>
                      <a:gd name="T24" fmla="*/ 25 w 53"/>
                      <a:gd name="T25" fmla="*/ 31 h 88"/>
                      <a:gd name="T26" fmla="*/ 24 w 53"/>
                      <a:gd name="T27" fmla="*/ 35 h 88"/>
                      <a:gd name="T28" fmla="*/ 20 w 53"/>
                      <a:gd name="T29" fmla="*/ 31 h 88"/>
                      <a:gd name="T30" fmla="*/ 21 w 53"/>
                      <a:gd name="T31" fmla="*/ 25 h 88"/>
                      <a:gd name="T32" fmla="*/ 16 w 53"/>
                      <a:gd name="T33" fmla="*/ 22 h 88"/>
                      <a:gd name="T34" fmla="*/ 13 w 53"/>
                      <a:gd name="T35" fmla="*/ 20 h 88"/>
                      <a:gd name="T36" fmla="*/ 2 w 53"/>
                      <a:gd name="T37" fmla="*/ 24 h 88"/>
                      <a:gd name="T38" fmla="*/ 0 w 53"/>
                      <a:gd name="T39" fmla="*/ 26 h 88"/>
                      <a:gd name="T40" fmla="*/ 1 w 53"/>
                      <a:gd name="T41" fmla="*/ 30 h 88"/>
                      <a:gd name="T42" fmla="*/ 12 w 53"/>
                      <a:gd name="T43" fmla="*/ 35 h 88"/>
                      <a:gd name="T44" fmla="*/ 13 w 53"/>
                      <a:gd name="T45" fmla="*/ 44 h 88"/>
                      <a:gd name="T46" fmla="*/ 12 w 53"/>
                      <a:gd name="T47" fmla="*/ 52 h 88"/>
                      <a:gd name="T48" fmla="*/ 6 w 53"/>
                      <a:gd name="T49" fmla="*/ 62 h 88"/>
                      <a:gd name="T50" fmla="*/ 6 w 53"/>
                      <a:gd name="T51" fmla="*/ 69 h 88"/>
                      <a:gd name="T52" fmla="*/ 8 w 53"/>
                      <a:gd name="T53" fmla="*/ 78 h 88"/>
                      <a:gd name="T54" fmla="*/ 9 w 53"/>
                      <a:gd name="T55" fmla="*/ 87 h 88"/>
                      <a:gd name="T56" fmla="*/ 12 w 53"/>
                      <a:gd name="T57" fmla="*/ 86 h 88"/>
                      <a:gd name="T58" fmla="*/ 13 w 53"/>
                      <a:gd name="T59" fmla="*/ 83 h 88"/>
                      <a:gd name="T60" fmla="*/ 11 w 53"/>
                      <a:gd name="T61" fmla="*/ 83 h 88"/>
                      <a:gd name="T62" fmla="*/ 16 w 53"/>
                      <a:gd name="T63" fmla="*/ 77 h 88"/>
                      <a:gd name="T64" fmla="*/ 25 w 53"/>
                      <a:gd name="T65" fmla="*/ 72 h 88"/>
                      <a:gd name="T66" fmla="*/ 25 w 53"/>
                      <a:gd name="T67" fmla="*/ 64 h 88"/>
                      <a:gd name="T68" fmla="*/ 21 w 53"/>
                      <a:gd name="T69" fmla="*/ 48 h 88"/>
                      <a:gd name="T70" fmla="*/ 24 w 53"/>
                      <a:gd name="T71" fmla="*/ 48 h 88"/>
                      <a:gd name="T72" fmla="*/ 29 w 53"/>
                      <a:gd name="T73" fmla="*/ 44 h 88"/>
                      <a:gd name="T74" fmla="*/ 35 w 53"/>
                      <a:gd name="T75" fmla="*/ 38 h 88"/>
                      <a:gd name="T76" fmla="*/ 40 w 53"/>
                      <a:gd name="T77" fmla="*/ 36 h 88"/>
                      <a:gd name="T78" fmla="*/ 46 w 53"/>
                      <a:gd name="T79" fmla="*/ 32 h 88"/>
                      <a:gd name="T80" fmla="*/ 52 w 53"/>
                      <a:gd name="T81" fmla="*/ 23 h 88"/>
                      <a:gd name="T82" fmla="*/ 52 w 53"/>
                      <a:gd name="T83" fmla="*/ 23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53" h="88">
                        <a:moveTo>
                          <a:pt x="52" y="23"/>
                        </a:moveTo>
                        <a:cubicBezTo>
                          <a:pt x="49" y="17"/>
                          <a:pt x="50" y="9"/>
                          <a:pt x="50" y="3"/>
                        </a:cubicBezTo>
                        <a:cubicBezTo>
                          <a:pt x="50" y="0"/>
                          <a:pt x="48" y="2"/>
                          <a:pt x="46" y="3"/>
                        </a:cubicBezTo>
                        <a:cubicBezTo>
                          <a:pt x="45" y="4"/>
                          <a:pt x="43" y="6"/>
                          <a:pt x="41" y="6"/>
                        </a:cubicBezTo>
                        <a:cubicBezTo>
                          <a:pt x="40" y="6"/>
                          <a:pt x="38" y="5"/>
                          <a:pt x="38" y="7"/>
                        </a:cubicBezTo>
                        <a:cubicBezTo>
                          <a:pt x="36" y="10"/>
                          <a:pt x="34" y="7"/>
                          <a:pt x="32" y="7"/>
                        </a:cubicBezTo>
                        <a:cubicBezTo>
                          <a:pt x="30" y="7"/>
                          <a:pt x="30" y="9"/>
                          <a:pt x="28" y="7"/>
                        </a:cubicBezTo>
                        <a:cubicBezTo>
                          <a:pt x="27" y="7"/>
                          <a:pt x="24" y="7"/>
                          <a:pt x="23" y="7"/>
                        </a:cubicBezTo>
                        <a:cubicBezTo>
                          <a:pt x="20" y="7"/>
                          <a:pt x="21" y="16"/>
                          <a:pt x="24" y="18"/>
                        </a:cubicBezTo>
                        <a:cubicBezTo>
                          <a:pt x="24" y="18"/>
                          <a:pt x="24" y="20"/>
                          <a:pt x="25" y="20"/>
                        </a:cubicBezTo>
                        <a:cubicBezTo>
                          <a:pt x="25" y="21"/>
                          <a:pt x="26" y="21"/>
                          <a:pt x="27" y="22"/>
                        </a:cubicBezTo>
                        <a:cubicBezTo>
                          <a:pt x="27" y="24"/>
                          <a:pt x="27" y="27"/>
                          <a:pt x="27" y="28"/>
                        </a:cubicBezTo>
                        <a:cubicBezTo>
                          <a:pt x="27" y="30"/>
                          <a:pt x="28" y="31"/>
                          <a:pt x="25" y="31"/>
                        </a:cubicBezTo>
                        <a:cubicBezTo>
                          <a:pt x="24" y="31"/>
                          <a:pt x="24" y="34"/>
                          <a:pt x="24" y="35"/>
                        </a:cubicBezTo>
                        <a:cubicBezTo>
                          <a:pt x="23" y="34"/>
                          <a:pt x="21" y="32"/>
                          <a:pt x="20" y="31"/>
                        </a:cubicBezTo>
                        <a:cubicBezTo>
                          <a:pt x="19" y="29"/>
                          <a:pt x="21" y="27"/>
                          <a:pt x="21" y="25"/>
                        </a:cubicBezTo>
                        <a:cubicBezTo>
                          <a:pt x="22" y="20"/>
                          <a:pt x="19" y="24"/>
                          <a:pt x="16" y="22"/>
                        </a:cubicBezTo>
                        <a:cubicBezTo>
                          <a:pt x="15" y="21"/>
                          <a:pt x="15" y="19"/>
                          <a:pt x="13" y="20"/>
                        </a:cubicBezTo>
                        <a:cubicBezTo>
                          <a:pt x="9" y="22"/>
                          <a:pt x="6" y="23"/>
                          <a:pt x="2" y="24"/>
                        </a:cubicBezTo>
                        <a:cubicBezTo>
                          <a:pt x="1" y="25"/>
                          <a:pt x="0" y="25"/>
                          <a:pt x="0" y="26"/>
                        </a:cubicBezTo>
                        <a:cubicBezTo>
                          <a:pt x="0" y="27"/>
                          <a:pt x="1" y="29"/>
                          <a:pt x="1" y="30"/>
                        </a:cubicBezTo>
                        <a:cubicBezTo>
                          <a:pt x="4" y="30"/>
                          <a:pt x="12" y="32"/>
                          <a:pt x="12" y="35"/>
                        </a:cubicBezTo>
                        <a:cubicBezTo>
                          <a:pt x="13" y="38"/>
                          <a:pt x="13" y="41"/>
                          <a:pt x="13" y="44"/>
                        </a:cubicBezTo>
                        <a:cubicBezTo>
                          <a:pt x="12" y="46"/>
                          <a:pt x="14" y="49"/>
                          <a:pt x="12" y="52"/>
                        </a:cubicBezTo>
                        <a:cubicBezTo>
                          <a:pt x="10" y="55"/>
                          <a:pt x="8" y="59"/>
                          <a:pt x="6" y="62"/>
                        </a:cubicBezTo>
                        <a:cubicBezTo>
                          <a:pt x="4" y="64"/>
                          <a:pt x="6" y="68"/>
                          <a:pt x="6" y="69"/>
                        </a:cubicBezTo>
                        <a:cubicBezTo>
                          <a:pt x="8" y="73"/>
                          <a:pt x="8" y="75"/>
                          <a:pt x="8" y="78"/>
                        </a:cubicBezTo>
                        <a:cubicBezTo>
                          <a:pt x="8" y="81"/>
                          <a:pt x="8" y="84"/>
                          <a:pt x="9" y="87"/>
                        </a:cubicBezTo>
                        <a:cubicBezTo>
                          <a:pt x="9" y="88"/>
                          <a:pt x="12" y="87"/>
                          <a:pt x="12" y="86"/>
                        </a:cubicBezTo>
                        <a:cubicBezTo>
                          <a:pt x="13" y="85"/>
                          <a:pt x="13" y="83"/>
                          <a:pt x="13" y="83"/>
                        </a:cubicBezTo>
                        <a:cubicBezTo>
                          <a:pt x="12" y="83"/>
                          <a:pt x="11" y="83"/>
                          <a:pt x="11" y="83"/>
                        </a:cubicBezTo>
                        <a:cubicBezTo>
                          <a:pt x="11" y="80"/>
                          <a:pt x="14" y="78"/>
                          <a:pt x="16" y="77"/>
                        </a:cubicBezTo>
                        <a:cubicBezTo>
                          <a:pt x="19" y="76"/>
                          <a:pt x="23" y="75"/>
                          <a:pt x="25" y="72"/>
                        </a:cubicBezTo>
                        <a:cubicBezTo>
                          <a:pt x="25" y="71"/>
                          <a:pt x="25" y="66"/>
                          <a:pt x="25" y="64"/>
                        </a:cubicBezTo>
                        <a:cubicBezTo>
                          <a:pt x="25" y="62"/>
                          <a:pt x="21" y="48"/>
                          <a:pt x="21" y="48"/>
                        </a:cubicBezTo>
                        <a:cubicBezTo>
                          <a:pt x="22" y="47"/>
                          <a:pt x="22" y="50"/>
                          <a:pt x="24" y="48"/>
                        </a:cubicBezTo>
                        <a:cubicBezTo>
                          <a:pt x="26" y="46"/>
                          <a:pt x="27" y="45"/>
                          <a:pt x="29" y="44"/>
                        </a:cubicBezTo>
                        <a:cubicBezTo>
                          <a:pt x="31" y="43"/>
                          <a:pt x="32" y="37"/>
                          <a:pt x="35" y="38"/>
                        </a:cubicBezTo>
                        <a:cubicBezTo>
                          <a:pt x="36" y="38"/>
                          <a:pt x="38" y="36"/>
                          <a:pt x="40" y="36"/>
                        </a:cubicBezTo>
                        <a:cubicBezTo>
                          <a:pt x="42" y="35"/>
                          <a:pt x="44" y="34"/>
                          <a:pt x="46" y="32"/>
                        </a:cubicBezTo>
                        <a:cubicBezTo>
                          <a:pt x="47" y="31"/>
                          <a:pt x="53" y="25"/>
                          <a:pt x="52" y="23"/>
                        </a:cubicBezTo>
                        <a:cubicBezTo>
                          <a:pt x="51" y="22"/>
                          <a:pt x="52" y="24"/>
                          <a:pt x="52" y="2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29" name="Freeform 730">
                    <a:extLst>
                      <a:ext uri="{FF2B5EF4-FFF2-40B4-BE49-F238E27FC236}">
                        <a16:creationId xmlns:a16="http://schemas.microsoft.com/office/drawing/2014/main" id="{9B009A0D-C2A3-414A-8A2E-8D65FCA6F2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288331" y="8760935"/>
                    <a:ext cx="163794" cy="409355"/>
                  </a:xfrm>
                  <a:custGeom>
                    <a:avLst/>
                    <a:gdLst>
                      <a:gd name="T0" fmla="*/ 4 w 16"/>
                      <a:gd name="T1" fmla="*/ 25 h 38"/>
                      <a:gd name="T2" fmla="*/ 9 w 16"/>
                      <a:gd name="T3" fmla="*/ 26 h 38"/>
                      <a:gd name="T4" fmla="*/ 8 w 16"/>
                      <a:gd name="T5" fmla="*/ 31 h 38"/>
                      <a:gd name="T6" fmla="*/ 12 w 16"/>
                      <a:gd name="T7" fmla="*/ 38 h 38"/>
                      <a:gd name="T8" fmla="*/ 12 w 16"/>
                      <a:gd name="T9" fmla="*/ 34 h 38"/>
                      <a:gd name="T10" fmla="*/ 15 w 16"/>
                      <a:gd name="T11" fmla="*/ 33 h 38"/>
                      <a:gd name="T12" fmla="*/ 15 w 16"/>
                      <a:gd name="T13" fmla="*/ 27 h 38"/>
                      <a:gd name="T14" fmla="*/ 12 w 16"/>
                      <a:gd name="T15" fmla="*/ 22 h 38"/>
                      <a:gd name="T16" fmla="*/ 8 w 16"/>
                      <a:gd name="T17" fmla="*/ 20 h 38"/>
                      <a:gd name="T18" fmla="*/ 8 w 16"/>
                      <a:gd name="T19" fmla="*/ 16 h 38"/>
                      <a:gd name="T20" fmla="*/ 7 w 16"/>
                      <a:gd name="T21" fmla="*/ 14 h 38"/>
                      <a:gd name="T22" fmla="*/ 8 w 16"/>
                      <a:gd name="T23" fmla="*/ 8 h 38"/>
                      <a:gd name="T24" fmla="*/ 7 w 16"/>
                      <a:gd name="T25" fmla="*/ 3 h 38"/>
                      <a:gd name="T26" fmla="*/ 7 w 16"/>
                      <a:gd name="T27" fmla="*/ 1 h 38"/>
                      <a:gd name="T28" fmla="*/ 2 w 16"/>
                      <a:gd name="T29" fmla="*/ 0 h 38"/>
                      <a:gd name="T30" fmla="*/ 4 w 16"/>
                      <a:gd name="T31" fmla="*/ 6 h 38"/>
                      <a:gd name="T32" fmla="*/ 4 w 16"/>
                      <a:gd name="T33" fmla="*/ 14 h 38"/>
                      <a:gd name="T34" fmla="*/ 2 w 16"/>
                      <a:gd name="T35" fmla="*/ 16 h 38"/>
                      <a:gd name="T36" fmla="*/ 1 w 16"/>
                      <a:gd name="T37" fmla="*/ 20 h 38"/>
                      <a:gd name="T38" fmla="*/ 4 w 16"/>
                      <a:gd name="T39" fmla="*/ 25 h 38"/>
                      <a:gd name="T40" fmla="*/ 4 w 16"/>
                      <a:gd name="T41" fmla="*/ 25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6" h="38">
                        <a:moveTo>
                          <a:pt x="4" y="25"/>
                        </a:moveTo>
                        <a:cubicBezTo>
                          <a:pt x="6" y="26"/>
                          <a:pt x="9" y="24"/>
                          <a:pt x="9" y="26"/>
                        </a:cubicBezTo>
                        <a:cubicBezTo>
                          <a:pt x="10" y="28"/>
                          <a:pt x="9" y="29"/>
                          <a:pt x="8" y="31"/>
                        </a:cubicBezTo>
                        <a:cubicBezTo>
                          <a:pt x="6" y="33"/>
                          <a:pt x="10" y="36"/>
                          <a:pt x="12" y="38"/>
                        </a:cubicBezTo>
                        <a:cubicBezTo>
                          <a:pt x="13" y="37"/>
                          <a:pt x="12" y="35"/>
                          <a:pt x="12" y="34"/>
                        </a:cubicBezTo>
                        <a:cubicBezTo>
                          <a:pt x="13" y="33"/>
                          <a:pt x="16" y="35"/>
                          <a:pt x="15" y="33"/>
                        </a:cubicBezTo>
                        <a:cubicBezTo>
                          <a:pt x="15" y="31"/>
                          <a:pt x="15" y="29"/>
                          <a:pt x="15" y="27"/>
                        </a:cubicBezTo>
                        <a:cubicBezTo>
                          <a:pt x="14" y="25"/>
                          <a:pt x="13" y="24"/>
                          <a:pt x="12" y="22"/>
                        </a:cubicBezTo>
                        <a:cubicBezTo>
                          <a:pt x="11" y="25"/>
                          <a:pt x="8" y="21"/>
                          <a:pt x="8" y="20"/>
                        </a:cubicBezTo>
                        <a:cubicBezTo>
                          <a:pt x="8" y="18"/>
                          <a:pt x="8" y="17"/>
                          <a:pt x="8" y="16"/>
                        </a:cubicBezTo>
                        <a:cubicBezTo>
                          <a:pt x="8" y="14"/>
                          <a:pt x="8" y="15"/>
                          <a:pt x="7" y="14"/>
                        </a:cubicBezTo>
                        <a:cubicBezTo>
                          <a:pt x="6" y="14"/>
                          <a:pt x="8" y="8"/>
                          <a:pt x="8" y="8"/>
                        </a:cubicBezTo>
                        <a:cubicBezTo>
                          <a:pt x="8" y="6"/>
                          <a:pt x="7" y="5"/>
                          <a:pt x="7" y="3"/>
                        </a:cubicBezTo>
                        <a:cubicBezTo>
                          <a:pt x="6" y="2"/>
                          <a:pt x="5" y="0"/>
                          <a:pt x="7" y="1"/>
                        </a:cubicBezTo>
                        <a:cubicBezTo>
                          <a:pt x="6" y="0"/>
                          <a:pt x="3" y="0"/>
                          <a:pt x="2" y="0"/>
                        </a:cubicBezTo>
                        <a:cubicBezTo>
                          <a:pt x="2" y="1"/>
                          <a:pt x="6" y="5"/>
                          <a:pt x="4" y="6"/>
                        </a:cubicBezTo>
                        <a:cubicBezTo>
                          <a:pt x="1" y="7"/>
                          <a:pt x="2" y="12"/>
                          <a:pt x="4" y="14"/>
                        </a:cubicBezTo>
                        <a:cubicBezTo>
                          <a:pt x="4" y="15"/>
                          <a:pt x="2" y="15"/>
                          <a:pt x="2" y="16"/>
                        </a:cubicBezTo>
                        <a:cubicBezTo>
                          <a:pt x="1" y="16"/>
                          <a:pt x="1" y="19"/>
                          <a:pt x="1" y="20"/>
                        </a:cubicBezTo>
                        <a:cubicBezTo>
                          <a:pt x="0" y="22"/>
                          <a:pt x="3" y="24"/>
                          <a:pt x="4" y="25"/>
                        </a:cubicBezTo>
                        <a:cubicBezTo>
                          <a:pt x="5" y="26"/>
                          <a:pt x="4" y="24"/>
                          <a:pt x="4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0" name="Freeform 731">
                    <a:extLst>
                      <a:ext uri="{FF2B5EF4-FFF2-40B4-BE49-F238E27FC236}">
                        <a16:creationId xmlns:a16="http://schemas.microsoft.com/office/drawing/2014/main" id="{9BC44F63-7968-7E45-9D1A-39ED351B07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34220" y="8683490"/>
                    <a:ext cx="613353" cy="542118"/>
                  </a:xfrm>
                  <a:custGeom>
                    <a:avLst/>
                    <a:gdLst>
                      <a:gd name="T0" fmla="*/ 56 w 60"/>
                      <a:gd name="T1" fmla="*/ 30 h 50"/>
                      <a:gd name="T2" fmla="*/ 55 w 60"/>
                      <a:gd name="T3" fmla="*/ 24 h 50"/>
                      <a:gd name="T4" fmla="*/ 57 w 60"/>
                      <a:gd name="T5" fmla="*/ 22 h 50"/>
                      <a:gd name="T6" fmla="*/ 57 w 60"/>
                      <a:gd name="T7" fmla="*/ 19 h 50"/>
                      <a:gd name="T8" fmla="*/ 58 w 60"/>
                      <a:gd name="T9" fmla="*/ 13 h 50"/>
                      <a:gd name="T10" fmla="*/ 56 w 60"/>
                      <a:gd name="T11" fmla="*/ 8 h 50"/>
                      <a:gd name="T12" fmla="*/ 51 w 60"/>
                      <a:gd name="T13" fmla="*/ 5 h 50"/>
                      <a:gd name="T14" fmla="*/ 48 w 60"/>
                      <a:gd name="T15" fmla="*/ 3 h 50"/>
                      <a:gd name="T16" fmla="*/ 45 w 60"/>
                      <a:gd name="T17" fmla="*/ 0 h 50"/>
                      <a:gd name="T18" fmla="*/ 38 w 60"/>
                      <a:gd name="T19" fmla="*/ 1 h 50"/>
                      <a:gd name="T20" fmla="*/ 34 w 60"/>
                      <a:gd name="T21" fmla="*/ 4 h 50"/>
                      <a:gd name="T22" fmla="*/ 35 w 60"/>
                      <a:gd name="T23" fmla="*/ 10 h 50"/>
                      <a:gd name="T24" fmla="*/ 33 w 60"/>
                      <a:gd name="T25" fmla="*/ 17 h 50"/>
                      <a:gd name="T26" fmla="*/ 37 w 60"/>
                      <a:gd name="T27" fmla="*/ 21 h 50"/>
                      <a:gd name="T28" fmla="*/ 40 w 60"/>
                      <a:gd name="T29" fmla="*/ 23 h 50"/>
                      <a:gd name="T30" fmla="*/ 39 w 60"/>
                      <a:gd name="T31" fmla="*/ 26 h 50"/>
                      <a:gd name="T32" fmla="*/ 35 w 60"/>
                      <a:gd name="T33" fmla="*/ 26 h 50"/>
                      <a:gd name="T34" fmla="*/ 31 w 60"/>
                      <a:gd name="T35" fmla="*/ 22 h 50"/>
                      <a:gd name="T36" fmla="*/ 27 w 60"/>
                      <a:gd name="T37" fmla="*/ 17 h 50"/>
                      <a:gd name="T38" fmla="*/ 20 w 60"/>
                      <a:gd name="T39" fmla="*/ 18 h 50"/>
                      <a:gd name="T40" fmla="*/ 16 w 60"/>
                      <a:gd name="T41" fmla="*/ 16 h 50"/>
                      <a:gd name="T42" fmla="*/ 14 w 60"/>
                      <a:gd name="T43" fmla="*/ 16 h 50"/>
                      <a:gd name="T44" fmla="*/ 11 w 60"/>
                      <a:gd name="T45" fmla="*/ 14 h 50"/>
                      <a:gd name="T46" fmla="*/ 11 w 60"/>
                      <a:gd name="T47" fmla="*/ 20 h 50"/>
                      <a:gd name="T48" fmla="*/ 10 w 60"/>
                      <a:gd name="T49" fmla="*/ 24 h 50"/>
                      <a:gd name="T50" fmla="*/ 2 w 60"/>
                      <a:gd name="T51" fmla="*/ 24 h 50"/>
                      <a:gd name="T52" fmla="*/ 1 w 60"/>
                      <a:gd name="T53" fmla="*/ 29 h 50"/>
                      <a:gd name="T54" fmla="*/ 3 w 60"/>
                      <a:gd name="T55" fmla="*/ 43 h 50"/>
                      <a:gd name="T56" fmla="*/ 8 w 60"/>
                      <a:gd name="T57" fmla="*/ 48 h 50"/>
                      <a:gd name="T58" fmla="*/ 16 w 60"/>
                      <a:gd name="T59" fmla="*/ 50 h 50"/>
                      <a:gd name="T60" fmla="*/ 18 w 60"/>
                      <a:gd name="T61" fmla="*/ 50 h 50"/>
                      <a:gd name="T62" fmla="*/ 22 w 60"/>
                      <a:gd name="T63" fmla="*/ 50 h 50"/>
                      <a:gd name="T64" fmla="*/ 28 w 60"/>
                      <a:gd name="T65" fmla="*/ 47 h 50"/>
                      <a:gd name="T66" fmla="*/ 31 w 60"/>
                      <a:gd name="T67" fmla="*/ 44 h 50"/>
                      <a:gd name="T68" fmla="*/ 35 w 60"/>
                      <a:gd name="T69" fmla="*/ 41 h 50"/>
                      <a:gd name="T70" fmla="*/ 37 w 60"/>
                      <a:gd name="T71" fmla="*/ 38 h 50"/>
                      <a:gd name="T72" fmla="*/ 43 w 60"/>
                      <a:gd name="T73" fmla="*/ 38 h 50"/>
                      <a:gd name="T74" fmla="*/ 42 w 60"/>
                      <a:gd name="T75" fmla="*/ 35 h 50"/>
                      <a:gd name="T76" fmla="*/ 46 w 60"/>
                      <a:gd name="T77" fmla="*/ 33 h 50"/>
                      <a:gd name="T78" fmla="*/ 56 w 60"/>
                      <a:gd name="T79" fmla="*/ 30 h 50"/>
                      <a:gd name="T80" fmla="*/ 56 w 60"/>
                      <a:gd name="T81" fmla="*/ 3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0" h="50">
                        <a:moveTo>
                          <a:pt x="56" y="30"/>
                        </a:moveTo>
                        <a:cubicBezTo>
                          <a:pt x="54" y="27"/>
                          <a:pt x="56" y="27"/>
                          <a:pt x="55" y="24"/>
                        </a:cubicBezTo>
                        <a:cubicBezTo>
                          <a:pt x="55" y="23"/>
                          <a:pt x="56" y="23"/>
                          <a:pt x="57" y="22"/>
                        </a:cubicBezTo>
                        <a:cubicBezTo>
                          <a:pt x="58" y="21"/>
                          <a:pt x="57" y="20"/>
                          <a:pt x="57" y="19"/>
                        </a:cubicBezTo>
                        <a:cubicBezTo>
                          <a:pt x="56" y="17"/>
                          <a:pt x="56" y="14"/>
                          <a:pt x="58" y="13"/>
                        </a:cubicBezTo>
                        <a:cubicBezTo>
                          <a:pt x="60" y="12"/>
                          <a:pt x="57" y="9"/>
                          <a:pt x="56" y="8"/>
                        </a:cubicBezTo>
                        <a:cubicBezTo>
                          <a:pt x="55" y="6"/>
                          <a:pt x="53" y="5"/>
                          <a:pt x="51" y="5"/>
                        </a:cubicBezTo>
                        <a:cubicBezTo>
                          <a:pt x="50" y="4"/>
                          <a:pt x="49" y="3"/>
                          <a:pt x="48" y="3"/>
                        </a:cubicBezTo>
                        <a:cubicBezTo>
                          <a:pt x="47" y="2"/>
                          <a:pt x="46" y="1"/>
                          <a:pt x="45" y="0"/>
                        </a:cubicBezTo>
                        <a:cubicBezTo>
                          <a:pt x="45" y="0"/>
                          <a:pt x="39" y="1"/>
                          <a:pt x="38" y="1"/>
                        </a:cubicBezTo>
                        <a:cubicBezTo>
                          <a:pt x="36" y="1"/>
                          <a:pt x="36" y="3"/>
                          <a:pt x="34" y="4"/>
                        </a:cubicBezTo>
                        <a:cubicBezTo>
                          <a:pt x="33" y="6"/>
                          <a:pt x="34" y="9"/>
                          <a:pt x="35" y="10"/>
                        </a:cubicBezTo>
                        <a:cubicBezTo>
                          <a:pt x="35" y="13"/>
                          <a:pt x="33" y="14"/>
                          <a:pt x="33" y="17"/>
                        </a:cubicBezTo>
                        <a:cubicBezTo>
                          <a:pt x="33" y="18"/>
                          <a:pt x="35" y="21"/>
                          <a:pt x="37" y="21"/>
                        </a:cubicBezTo>
                        <a:cubicBezTo>
                          <a:pt x="39" y="21"/>
                          <a:pt x="40" y="20"/>
                          <a:pt x="40" y="23"/>
                        </a:cubicBezTo>
                        <a:cubicBezTo>
                          <a:pt x="40" y="25"/>
                          <a:pt x="40" y="26"/>
                          <a:pt x="39" y="26"/>
                        </a:cubicBezTo>
                        <a:cubicBezTo>
                          <a:pt x="37" y="27"/>
                          <a:pt x="36" y="28"/>
                          <a:pt x="35" y="26"/>
                        </a:cubicBezTo>
                        <a:cubicBezTo>
                          <a:pt x="34" y="24"/>
                          <a:pt x="33" y="22"/>
                          <a:pt x="31" y="22"/>
                        </a:cubicBezTo>
                        <a:cubicBezTo>
                          <a:pt x="29" y="21"/>
                          <a:pt x="28" y="19"/>
                          <a:pt x="27" y="17"/>
                        </a:cubicBezTo>
                        <a:cubicBezTo>
                          <a:pt x="25" y="21"/>
                          <a:pt x="23" y="19"/>
                          <a:pt x="20" y="18"/>
                        </a:cubicBezTo>
                        <a:cubicBezTo>
                          <a:pt x="18" y="18"/>
                          <a:pt x="18" y="16"/>
                          <a:pt x="16" y="16"/>
                        </a:cubicBezTo>
                        <a:cubicBezTo>
                          <a:pt x="16" y="16"/>
                          <a:pt x="15" y="17"/>
                          <a:pt x="14" y="16"/>
                        </a:cubicBezTo>
                        <a:cubicBezTo>
                          <a:pt x="13" y="16"/>
                          <a:pt x="13" y="14"/>
                          <a:pt x="11" y="14"/>
                        </a:cubicBezTo>
                        <a:cubicBezTo>
                          <a:pt x="11" y="16"/>
                          <a:pt x="11" y="18"/>
                          <a:pt x="11" y="20"/>
                        </a:cubicBezTo>
                        <a:cubicBezTo>
                          <a:pt x="11" y="22"/>
                          <a:pt x="12" y="24"/>
                          <a:pt x="10" y="24"/>
                        </a:cubicBezTo>
                        <a:cubicBezTo>
                          <a:pt x="7" y="24"/>
                          <a:pt x="4" y="24"/>
                          <a:pt x="2" y="24"/>
                        </a:cubicBezTo>
                        <a:cubicBezTo>
                          <a:pt x="1" y="24"/>
                          <a:pt x="1" y="28"/>
                          <a:pt x="1" y="29"/>
                        </a:cubicBezTo>
                        <a:cubicBezTo>
                          <a:pt x="1" y="33"/>
                          <a:pt x="0" y="40"/>
                          <a:pt x="3" y="43"/>
                        </a:cubicBezTo>
                        <a:cubicBezTo>
                          <a:pt x="4" y="44"/>
                          <a:pt x="7" y="48"/>
                          <a:pt x="8" y="48"/>
                        </a:cubicBezTo>
                        <a:cubicBezTo>
                          <a:pt x="10" y="47"/>
                          <a:pt x="19" y="47"/>
                          <a:pt x="16" y="50"/>
                        </a:cubicBezTo>
                        <a:cubicBezTo>
                          <a:pt x="18" y="50"/>
                          <a:pt x="17" y="50"/>
                          <a:pt x="18" y="50"/>
                        </a:cubicBezTo>
                        <a:cubicBezTo>
                          <a:pt x="20" y="49"/>
                          <a:pt x="21" y="50"/>
                          <a:pt x="22" y="50"/>
                        </a:cubicBezTo>
                        <a:cubicBezTo>
                          <a:pt x="25" y="50"/>
                          <a:pt x="27" y="50"/>
                          <a:pt x="28" y="47"/>
                        </a:cubicBezTo>
                        <a:cubicBezTo>
                          <a:pt x="29" y="46"/>
                          <a:pt x="30" y="45"/>
                          <a:pt x="31" y="44"/>
                        </a:cubicBezTo>
                        <a:cubicBezTo>
                          <a:pt x="32" y="43"/>
                          <a:pt x="34" y="43"/>
                          <a:pt x="35" y="41"/>
                        </a:cubicBezTo>
                        <a:cubicBezTo>
                          <a:pt x="36" y="40"/>
                          <a:pt x="36" y="39"/>
                          <a:pt x="37" y="38"/>
                        </a:cubicBezTo>
                        <a:cubicBezTo>
                          <a:pt x="39" y="38"/>
                          <a:pt x="41" y="38"/>
                          <a:pt x="43" y="38"/>
                        </a:cubicBezTo>
                        <a:cubicBezTo>
                          <a:pt x="42" y="37"/>
                          <a:pt x="42" y="35"/>
                          <a:pt x="42" y="35"/>
                        </a:cubicBezTo>
                        <a:cubicBezTo>
                          <a:pt x="44" y="34"/>
                          <a:pt x="45" y="34"/>
                          <a:pt x="46" y="33"/>
                        </a:cubicBezTo>
                        <a:cubicBezTo>
                          <a:pt x="49" y="32"/>
                          <a:pt x="53" y="31"/>
                          <a:pt x="56" y="30"/>
                        </a:cubicBezTo>
                        <a:cubicBezTo>
                          <a:pt x="55" y="29"/>
                          <a:pt x="55" y="30"/>
                          <a:pt x="56" y="3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1" name="Freeform 732">
                    <a:extLst>
                      <a:ext uri="{FF2B5EF4-FFF2-40B4-BE49-F238E27FC236}">
                        <a16:creationId xmlns:a16="http://schemas.microsoft.com/office/drawing/2014/main" id="{502C4956-D8EE-6B43-B237-28AD0F3B82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67237" y="9170288"/>
                    <a:ext cx="651689" cy="682258"/>
                  </a:xfrm>
                  <a:custGeom>
                    <a:avLst/>
                    <a:gdLst>
                      <a:gd name="T0" fmla="*/ 33 w 64"/>
                      <a:gd name="T1" fmla="*/ 5 h 63"/>
                      <a:gd name="T2" fmla="*/ 31 w 64"/>
                      <a:gd name="T3" fmla="*/ 2 h 63"/>
                      <a:gd name="T4" fmla="*/ 28 w 64"/>
                      <a:gd name="T5" fmla="*/ 2 h 63"/>
                      <a:gd name="T6" fmla="*/ 18 w 64"/>
                      <a:gd name="T7" fmla="*/ 2 h 63"/>
                      <a:gd name="T8" fmla="*/ 10 w 64"/>
                      <a:gd name="T9" fmla="*/ 2 h 63"/>
                      <a:gd name="T10" fmla="*/ 7 w 64"/>
                      <a:gd name="T11" fmla="*/ 0 h 63"/>
                      <a:gd name="T12" fmla="*/ 4 w 64"/>
                      <a:gd name="T13" fmla="*/ 2 h 63"/>
                      <a:gd name="T14" fmla="*/ 1 w 64"/>
                      <a:gd name="T15" fmla="*/ 2 h 63"/>
                      <a:gd name="T16" fmla="*/ 6 w 64"/>
                      <a:gd name="T17" fmla="*/ 14 h 63"/>
                      <a:gd name="T18" fmla="*/ 9 w 64"/>
                      <a:gd name="T19" fmla="*/ 21 h 63"/>
                      <a:gd name="T20" fmla="*/ 13 w 64"/>
                      <a:gd name="T21" fmla="*/ 29 h 63"/>
                      <a:gd name="T22" fmla="*/ 13 w 64"/>
                      <a:gd name="T23" fmla="*/ 34 h 63"/>
                      <a:gd name="T24" fmla="*/ 14 w 64"/>
                      <a:gd name="T25" fmla="*/ 42 h 63"/>
                      <a:gd name="T26" fmla="*/ 16 w 64"/>
                      <a:gd name="T27" fmla="*/ 51 h 63"/>
                      <a:gd name="T28" fmla="*/ 22 w 64"/>
                      <a:gd name="T29" fmla="*/ 61 h 63"/>
                      <a:gd name="T30" fmla="*/ 28 w 64"/>
                      <a:gd name="T31" fmla="*/ 62 h 63"/>
                      <a:gd name="T32" fmla="*/ 33 w 64"/>
                      <a:gd name="T33" fmla="*/ 62 h 63"/>
                      <a:gd name="T34" fmla="*/ 38 w 64"/>
                      <a:gd name="T35" fmla="*/ 58 h 63"/>
                      <a:gd name="T36" fmla="*/ 38 w 64"/>
                      <a:gd name="T37" fmla="*/ 40 h 63"/>
                      <a:gd name="T38" fmla="*/ 38 w 64"/>
                      <a:gd name="T39" fmla="*/ 28 h 63"/>
                      <a:gd name="T40" fmla="*/ 39 w 64"/>
                      <a:gd name="T41" fmla="*/ 26 h 63"/>
                      <a:gd name="T42" fmla="*/ 43 w 64"/>
                      <a:gd name="T43" fmla="*/ 26 h 63"/>
                      <a:gd name="T44" fmla="*/ 43 w 64"/>
                      <a:gd name="T45" fmla="*/ 7 h 63"/>
                      <a:gd name="T46" fmla="*/ 51 w 64"/>
                      <a:gd name="T47" fmla="*/ 6 h 63"/>
                      <a:gd name="T48" fmla="*/ 53 w 64"/>
                      <a:gd name="T49" fmla="*/ 5 h 63"/>
                      <a:gd name="T50" fmla="*/ 56 w 64"/>
                      <a:gd name="T51" fmla="*/ 8 h 63"/>
                      <a:gd name="T52" fmla="*/ 58 w 64"/>
                      <a:gd name="T53" fmla="*/ 6 h 63"/>
                      <a:gd name="T54" fmla="*/ 62 w 64"/>
                      <a:gd name="T55" fmla="*/ 5 h 63"/>
                      <a:gd name="T56" fmla="*/ 59 w 64"/>
                      <a:gd name="T57" fmla="*/ 2 h 63"/>
                      <a:gd name="T58" fmla="*/ 45 w 64"/>
                      <a:gd name="T59" fmla="*/ 5 h 63"/>
                      <a:gd name="T60" fmla="*/ 33 w 64"/>
                      <a:gd name="T61" fmla="*/ 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64" h="63">
                        <a:moveTo>
                          <a:pt x="33" y="5"/>
                        </a:moveTo>
                        <a:cubicBezTo>
                          <a:pt x="32" y="5"/>
                          <a:pt x="31" y="2"/>
                          <a:pt x="31" y="2"/>
                        </a:cubicBezTo>
                        <a:cubicBezTo>
                          <a:pt x="30" y="2"/>
                          <a:pt x="29" y="2"/>
                          <a:pt x="28" y="2"/>
                        </a:cubicBezTo>
                        <a:cubicBezTo>
                          <a:pt x="25" y="2"/>
                          <a:pt x="21" y="2"/>
                          <a:pt x="18" y="2"/>
                        </a:cubicBezTo>
                        <a:cubicBezTo>
                          <a:pt x="15" y="2"/>
                          <a:pt x="13" y="2"/>
                          <a:pt x="10" y="2"/>
                        </a:cubicBezTo>
                        <a:cubicBezTo>
                          <a:pt x="9" y="2"/>
                          <a:pt x="9" y="0"/>
                          <a:pt x="7" y="0"/>
                        </a:cubicBezTo>
                        <a:cubicBezTo>
                          <a:pt x="6" y="0"/>
                          <a:pt x="5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0" y="7"/>
                          <a:pt x="4" y="9"/>
                          <a:pt x="6" y="14"/>
                        </a:cubicBezTo>
                        <a:cubicBezTo>
                          <a:pt x="7" y="16"/>
                          <a:pt x="8" y="19"/>
                          <a:pt x="9" y="21"/>
                        </a:cubicBezTo>
                        <a:cubicBezTo>
                          <a:pt x="10" y="24"/>
                          <a:pt x="12" y="26"/>
                          <a:pt x="13" y="29"/>
                        </a:cubicBezTo>
                        <a:cubicBezTo>
                          <a:pt x="13" y="30"/>
                          <a:pt x="13" y="33"/>
                          <a:pt x="13" y="34"/>
                        </a:cubicBezTo>
                        <a:cubicBezTo>
                          <a:pt x="13" y="37"/>
                          <a:pt x="14" y="39"/>
                          <a:pt x="14" y="42"/>
                        </a:cubicBezTo>
                        <a:cubicBezTo>
                          <a:pt x="15" y="45"/>
                          <a:pt x="15" y="48"/>
                          <a:pt x="16" y="51"/>
                        </a:cubicBezTo>
                        <a:cubicBezTo>
                          <a:pt x="17" y="55"/>
                          <a:pt x="20" y="58"/>
                          <a:pt x="22" y="61"/>
                        </a:cubicBezTo>
                        <a:cubicBezTo>
                          <a:pt x="25" y="58"/>
                          <a:pt x="25" y="60"/>
                          <a:pt x="28" y="62"/>
                        </a:cubicBezTo>
                        <a:cubicBezTo>
                          <a:pt x="29" y="63"/>
                          <a:pt x="32" y="63"/>
                          <a:pt x="33" y="62"/>
                        </a:cubicBezTo>
                        <a:cubicBezTo>
                          <a:pt x="36" y="62"/>
                          <a:pt x="38" y="61"/>
                          <a:pt x="38" y="58"/>
                        </a:cubicBezTo>
                        <a:cubicBezTo>
                          <a:pt x="38" y="52"/>
                          <a:pt x="38" y="46"/>
                          <a:pt x="38" y="40"/>
                        </a:cubicBezTo>
                        <a:cubicBezTo>
                          <a:pt x="38" y="36"/>
                          <a:pt x="38" y="32"/>
                          <a:pt x="38" y="28"/>
                        </a:cubicBezTo>
                        <a:cubicBezTo>
                          <a:pt x="38" y="27"/>
                          <a:pt x="38" y="26"/>
                          <a:pt x="39" y="26"/>
                        </a:cubicBezTo>
                        <a:cubicBezTo>
                          <a:pt x="39" y="26"/>
                          <a:pt x="43" y="26"/>
                          <a:pt x="43" y="26"/>
                        </a:cubicBezTo>
                        <a:cubicBezTo>
                          <a:pt x="43" y="20"/>
                          <a:pt x="43" y="13"/>
                          <a:pt x="43" y="7"/>
                        </a:cubicBezTo>
                        <a:cubicBezTo>
                          <a:pt x="46" y="8"/>
                          <a:pt x="48" y="6"/>
                          <a:pt x="51" y="6"/>
                        </a:cubicBezTo>
                        <a:cubicBezTo>
                          <a:pt x="51" y="5"/>
                          <a:pt x="52" y="5"/>
                          <a:pt x="53" y="5"/>
                        </a:cubicBezTo>
                        <a:cubicBezTo>
                          <a:pt x="53" y="5"/>
                          <a:pt x="55" y="8"/>
                          <a:pt x="56" y="8"/>
                        </a:cubicBezTo>
                        <a:cubicBezTo>
                          <a:pt x="57" y="7"/>
                          <a:pt x="56" y="6"/>
                          <a:pt x="58" y="6"/>
                        </a:cubicBezTo>
                        <a:cubicBezTo>
                          <a:pt x="59" y="6"/>
                          <a:pt x="60" y="5"/>
                          <a:pt x="62" y="5"/>
                        </a:cubicBezTo>
                        <a:cubicBezTo>
                          <a:pt x="64" y="4"/>
                          <a:pt x="60" y="2"/>
                          <a:pt x="59" y="2"/>
                        </a:cubicBezTo>
                        <a:cubicBezTo>
                          <a:pt x="54" y="2"/>
                          <a:pt x="50" y="5"/>
                          <a:pt x="45" y="5"/>
                        </a:cubicBezTo>
                        <a:cubicBezTo>
                          <a:pt x="41" y="5"/>
                          <a:pt x="37" y="5"/>
                          <a:pt x="33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2" name="Freeform 733">
                    <a:extLst>
                      <a:ext uri="{FF2B5EF4-FFF2-40B4-BE49-F238E27FC236}">
                        <a16:creationId xmlns:a16="http://schemas.microsoft.com/office/drawing/2014/main" id="{1229DD1E-57CD-CC4D-B097-45B0AE2CBF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84660" y="7945921"/>
                    <a:ext cx="930489" cy="1028915"/>
                  </a:xfrm>
                  <a:custGeom>
                    <a:avLst/>
                    <a:gdLst>
                      <a:gd name="T0" fmla="*/ 89 w 91"/>
                      <a:gd name="T1" fmla="*/ 10 h 95"/>
                      <a:gd name="T2" fmla="*/ 83 w 91"/>
                      <a:gd name="T3" fmla="*/ 4 h 95"/>
                      <a:gd name="T4" fmla="*/ 77 w 91"/>
                      <a:gd name="T5" fmla="*/ 6 h 95"/>
                      <a:gd name="T6" fmla="*/ 72 w 91"/>
                      <a:gd name="T7" fmla="*/ 1 h 95"/>
                      <a:gd name="T8" fmla="*/ 65 w 91"/>
                      <a:gd name="T9" fmla="*/ 1 h 95"/>
                      <a:gd name="T10" fmla="*/ 57 w 91"/>
                      <a:gd name="T11" fmla="*/ 2 h 95"/>
                      <a:gd name="T12" fmla="*/ 48 w 91"/>
                      <a:gd name="T13" fmla="*/ 6 h 95"/>
                      <a:gd name="T14" fmla="*/ 35 w 91"/>
                      <a:gd name="T15" fmla="*/ 2 h 95"/>
                      <a:gd name="T16" fmla="*/ 30 w 91"/>
                      <a:gd name="T17" fmla="*/ 12 h 95"/>
                      <a:gd name="T18" fmla="*/ 19 w 91"/>
                      <a:gd name="T19" fmla="*/ 35 h 95"/>
                      <a:gd name="T20" fmla="*/ 17 w 91"/>
                      <a:gd name="T21" fmla="*/ 48 h 95"/>
                      <a:gd name="T22" fmla="*/ 10 w 91"/>
                      <a:gd name="T23" fmla="*/ 49 h 95"/>
                      <a:gd name="T24" fmla="*/ 2 w 91"/>
                      <a:gd name="T25" fmla="*/ 55 h 95"/>
                      <a:gd name="T26" fmla="*/ 1 w 91"/>
                      <a:gd name="T27" fmla="*/ 59 h 95"/>
                      <a:gd name="T28" fmla="*/ 18 w 91"/>
                      <a:gd name="T29" fmla="*/ 57 h 95"/>
                      <a:gd name="T30" fmla="*/ 26 w 91"/>
                      <a:gd name="T31" fmla="*/ 68 h 95"/>
                      <a:gd name="T32" fmla="*/ 35 w 91"/>
                      <a:gd name="T33" fmla="*/ 63 h 95"/>
                      <a:gd name="T34" fmla="*/ 41 w 91"/>
                      <a:gd name="T35" fmla="*/ 64 h 95"/>
                      <a:gd name="T36" fmla="*/ 46 w 91"/>
                      <a:gd name="T37" fmla="*/ 70 h 95"/>
                      <a:gd name="T38" fmla="*/ 47 w 91"/>
                      <a:gd name="T39" fmla="*/ 78 h 95"/>
                      <a:gd name="T40" fmla="*/ 53 w 91"/>
                      <a:gd name="T41" fmla="*/ 82 h 95"/>
                      <a:gd name="T42" fmla="*/ 60 w 91"/>
                      <a:gd name="T43" fmla="*/ 84 h 95"/>
                      <a:gd name="T44" fmla="*/ 66 w 91"/>
                      <a:gd name="T45" fmla="*/ 87 h 95"/>
                      <a:gd name="T46" fmla="*/ 76 w 91"/>
                      <a:gd name="T47" fmla="*/ 90 h 95"/>
                      <a:gd name="T48" fmla="*/ 84 w 91"/>
                      <a:gd name="T49" fmla="*/ 94 h 95"/>
                      <a:gd name="T50" fmla="*/ 77 w 91"/>
                      <a:gd name="T51" fmla="*/ 85 h 95"/>
                      <a:gd name="T52" fmla="*/ 78 w 91"/>
                      <a:gd name="T53" fmla="*/ 73 h 95"/>
                      <a:gd name="T54" fmla="*/ 80 w 91"/>
                      <a:gd name="T55" fmla="*/ 70 h 95"/>
                      <a:gd name="T56" fmla="*/ 84 w 91"/>
                      <a:gd name="T57" fmla="*/ 63 h 95"/>
                      <a:gd name="T58" fmla="*/ 81 w 91"/>
                      <a:gd name="T59" fmla="*/ 55 h 95"/>
                      <a:gd name="T60" fmla="*/ 81 w 91"/>
                      <a:gd name="T61" fmla="*/ 45 h 95"/>
                      <a:gd name="T62" fmla="*/ 83 w 91"/>
                      <a:gd name="T63" fmla="*/ 28 h 95"/>
                      <a:gd name="T64" fmla="*/ 90 w 91"/>
                      <a:gd name="T65" fmla="*/ 18 h 95"/>
                      <a:gd name="T66" fmla="*/ 90 w 91"/>
                      <a:gd name="T67" fmla="*/ 15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91" h="95">
                        <a:moveTo>
                          <a:pt x="90" y="15"/>
                        </a:moveTo>
                        <a:cubicBezTo>
                          <a:pt x="89" y="14"/>
                          <a:pt x="89" y="12"/>
                          <a:pt x="89" y="10"/>
                        </a:cubicBezTo>
                        <a:cubicBezTo>
                          <a:pt x="89" y="9"/>
                          <a:pt x="87" y="8"/>
                          <a:pt x="86" y="7"/>
                        </a:cubicBezTo>
                        <a:cubicBezTo>
                          <a:pt x="86" y="6"/>
                          <a:pt x="84" y="4"/>
                          <a:pt x="83" y="4"/>
                        </a:cubicBezTo>
                        <a:cubicBezTo>
                          <a:pt x="82" y="4"/>
                          <a:pt x="82" y="6"/>
                          <a:pt x="80" y="5"/>
                        </a:cubicBezTo>
                        <a:cubicBezTo>
                          <a:pt x="78" y="4"/>
                          <a:pt x="79" y="5"/>
                          <a:pt x="77" y="6"/>
                        </a:cubicBezTo>
                        <a:cubicBezTo>
                          <a:pt x="77" y="6"/>
                          <a:pt x="75" y="5"/>
                          <a:pt x="75" y="4"/>
                        </a:cubicBezTo>
                        <a:cubicBezTo>
                          <a:pt x="74" y="3"/>
                          <a:pt x="73" y="2"/>
                          <a:pt x="72" y="1"/>
                        </a:cubicBezTo>
                        <a:cubicBezTo>
                          <a:pt x="71" y="0"/>
                          <a:pt x="70" y="2"/>
                          <a:pt x="69" y="2"/>
                        </a:cubicBezTo>
                        <a:cubicBezTo>
                          <a:pt x="68" y="3"/>
                          <a:pt x="66" y="2"/>
                          <a:pt x="65" y="1"/>
                        </a:cubicBezTo>
                        <a:cubicBezTo>
                          <a:pt x="63" y="0"/>
                          <a:pt x="63" y="1"/>
                          <a:pt x="61" y="2"/>
                        </a:cubicBezTo>
                        <a:cubicBezTo>
                          <a:pt x="60" y="3"/>
                          <a:pt x="58" y="2"/>
                          <a:pt x="57" y="2"/>
                        </a:cubicBezTo>
                        <a:cubicBezTo>
                          <a:pt x="56" y="3"/>
                          <a:pt x="53" y="3"/>
                          <a:pt x="52" y="3"/>
                        </a:cubicBezTo>
                        <a:cubicBezTo>
                          <a:pt x="49" y="1"/>
                          <a:pt x="51" y="6"/>
                          <a:pt x="48" y="6"/>
                        </a:cubicBezTo>
                        <a:cubicBezTo>
                          <a:pt x="46" y="7"/>
                          <a:pt x="42" y="6"/>
                          <a:pt x="40" y="5"/>
                        </a:cubicBezTo>
                        <a:cubicBezTo>
                          <a:pt x="38" y="4"/>
                          <a:pt x="37" y="2"/>
                          <a:pt x="35" y="2"/>
                        </a:cubicBezTo>
                        <a:cubicBezTo>
                          <a:pt x="34" y="1"/>
                          <a:pt x="32" y="3"/>
                          <a:pt x="31" y="4"/>
                        </a:cubicBezTo>
                        <a:cubicBezTo>
                          <a:pt x="29" y="6"/>
                          <a:pt x="31" y="9"/>
                          <a:pt x="30" y="12"/>
                        </a:cubicBezTo>
                        <a:cubicBezTo>
                          <a:pt x="27" y="17"/>
                          <a:pt x="27" y="23"/>
                          <a:pt x="24" y="27"/>
                        </a:cubicBezTo>
                        <a:cubicBezTo>
                          <a:pt x="22" y="30"/>
                          <a:pt x="21" y="32"/>
                          <a:pt x="19" y="35"/>
                        </a:cubicBezTo>
                        <a:cubicBezTo>
                          <a:pt x="18" y="37"/>
                          <a:pt x="18" y="39"/>
                          <a:pt x="18" y="41"/>
                        </a:cubicBezTo>
                        <a:cubicBezTo>
                          <a:pt x="18" y="44"/>
                          <a:pt x="19" y="46"/>
                          <a:pt x="17" y="48"/>
                        </a:cubicBezTo>
                        <a:cubicBezTo>
                          <a:pt x="16" y="48"/>
                          <a:pt x="11" y="51"/>
                          <a:pt x="11" y="51"/>
                        </a:cubicBezTo>
                        <a:cubicBezTo>
                          <a:pt x="10" y="51"/>
                          <a:pt x="12" y="48"/>
                          <a:pt x="10" y="49"/>
                        </a:cubicBezTo>
                        <a:cubicBezTo>
                          <a:pt x="7" y="51"/>
                          <a:pt x="7" y="53"/>
                          <a:pt x="5" y="50"/>
                        </a:cubicBezTo>
                        <a:cubicBezTo>
                          <a:pt x="4" y="51"/>
                          <a:pt x="2" y="53"/>
                          <a:pt x="2" y="55"/>
                        </a:cubicBezTo>
                        <a:cubicBezTo>
                          <a:pt x="2" y="55"/>
                          <a:pt x="2" y="56"/>
                          <a:pt x="1" y="56"/>
                        </a:cubicBezTo>
                        <a:cubicBezTo>
                          <a:pt x="0" y="57"/>
                          <a:pt x="1" y="58"/>
                          <a:pt x="1" y="59"/>
                        </a:cubicBezTo>
                        <a:cubicBezTo>
                          <a:pt x="5" y="56"/>
                          <a:pt x="8" y="57"/>
                          <a:pt x="13" y="57"/>
                        </a:cubicBezTo>
                        <a:cubicBezTo>
                          <a:pt x="15" y="57"/>
                          <a:pt x="16" y="57"/>
                          <a:pt x="18" y="57"/>
                        </a:cubicBezTo>
                        <a:cubicBezTo>
                          <a:pt x="20" y="57"/>
                          <a:pt x="21" y="60"/>
                          <a:pt x="22" y="62"/>
                        </a:cubicBezTo>
                        <a:cubicBezTo>
                          <a:pt x="23" y="64"/>
                          <a:pt x="24" y="67"/>
                          <a:pt x="26" y="68"/>
                        </a:cubicBezTo>
                        <a:cubicBezTo>
                          <a:pt x="27" y="69"/>
                          <a:pt x="31" y="68"/>
                          <a:pt x="33" y="67"/>
                        </a:cubicBezTo>
                        <a:cubicBezTo>
                          <a:pt x="34" y="67"/>
                          <a:pt x="34" y="64"/>
                          <a:pt x="35" y="63"/>
                        </a:cubicBezTo>
                        <a:cubicBezTo>
                          <a:pt x="35" y="61"/>
                          <a:pt x="38" y="62"/>
                          <a:pt x="39" y="62"/>
                        </a:cubicBezTo>
                        <a:cubicBezTo>
                          <a:pt x="39" y="64"/>
                          <a:pt x="39" y="64"/>
                          <a:pt x="41" y="64"/>
                        </a:cubicBezTo>
                        <a:cubicBezTo>
                          <a:pt x="42" y="64"/>
                          <a:pt x="45" y="63"/>
                          <a:pt x="45" y="65"/>
                        </a:cubicBezTo>
                        <a:cubicBezTo>
                          <a:pt x="45" y="67"/>
                          <a:pt x="46" y="68"/>
                          <a:pt x="46" y="70"/>
                        </a:cubicBezTo>
                        <a:cubicBezTo>
                          <a:pt x="46" y="71"/>
                          <a:pt x="46" y="72"/>
                          <a:pt x="45" y="74"/>
                        </a:cubicBezTo>
                        <a:cubicBezTo>
                          <a:pt x="45" y="75"/>
                          <a:pt x="46" y="77"/>
                          <a:pt x="47" y="78"/>
                        </a:cubicBezTo>
                        <a:cubicBezTo>
                          <a:pt x="48" y="79"/>
                          <a:pt x="47" y="81"/>
                          <a:pt x="47" y="82"/>
                        </a:cubicBezTo>
                        <a:cubicBezTo>
                          <a:pt x="47" y="85"/>
                          <a:pt x="52" y="82"/>
                          <a:pt x="53" y="82"/>
                        </a:cubicBezTo>
                        <a:cubicBezTo>
                          <a:pt x="55" y="82"/>
                          <a:pt x="56" y="82"/>
                          <a:pt x="57" y="83"/>
                        </a:cubicBezTo>
                        <a:cubicBezTo>
                          <a:pt x="59" y="85"/>
                          <a:pt x="58" y="84"/>
                          <a:pt x="60" y="84"/>
                        </a:cubicBezTo>
                        <a:cubicBezTo>
                          <a:pt x="62" y="84"/>
                          <a:pt x="62" y="85"/>
                          <a:pt x="63" y="86"/>
                        </a:cubicBezTo>
                        <a:cubicBezTo>
                          <a:pt x="64" y="86"/>
                          <a:pt x="65" y="87"/>
                          <a:pt x="66" y="87"/>
                        </a:cubicBezTo>
                        <a:cubicBezTo>
                          <a:pt x="69" y="88"/>
                          <a:pt x="70" y="88"/>
                          <a:pt x="71" y="85"/>
                        </a:cubicBezTo>
                        <a:cubicBezTo>
                          <a:pt x="72" y="88"/>
                          <a:pt x="73" y="89"/>
                          <a:pt x="76" y="90"/>
                        </a:cubicBezTo>
                        <a:cubicBezTo>
                          <a:pt x="78" y="91"/>
                          <a:pt x="78" y="94"/>
                          <a:pt x="80" y="95"/>
                        </a:cubicBezTo>
                        <a:cubicBezTo>
                          <a:pt x="80" y="95"/>
                          <a:pt x="84" y="94"/>
                          <a:pt x="84" y="94"/>
                        </a:cubicBezTo>
                        <a:cubicBezTo>
                          <a:pt x="84" y="92"/>
                          <a:pt x="85" y="88"/>
                          <a:pt x="83" y="89"/>
                        </a:cubicBezTo>
                        <a:cubicBezTo>
                          <a:pt x="80" y="90"/>
                          <a:pt x="78" y="88"/>
                          <a:pt x="77" y="85"/>
                        </a:cubicBezTo>
                        <a:cubicBezTo>
                          <a:pt x="77" y="83"/>
                          <a:pt x="79" y="80"/>
                          <a:pt x="78" y="77"/>
                        </a:cubicBezTo>
                        <a:cubicBezTo>
                          <a:pt x="78" y="76"/>
                          <a:pt x="77" y="74"/>
                          <a:pt x="78" y="73"/>
                        </a:cubicBezTo>
                        <a:cubicBezTo>
                          <a:pt x="78" y="73"/>
                          <a:pt x="78" y="72"/>
                          <a:pt x="79" y="72"/>
                        </a:cubicBezTo>
                        <a:cubicBezTo>
                          <a:pt x="80" y="72"/>
                          <a:pt x="79" y="70"/>
                          <a:pt x="80" y="70"/>
                        </a:cubicBezTo>
                        <a:cubicBezTo>
                          <a:pt x="81" y="68"/>
                          <a:pt x="86" y="68"/>
                          <a:pt x="87" y="68"/>
                        </a:cubicBezTo>
                        <a:cubicBezTo>
                          <a:pt x="85" y="67"/>
                          <a:pt x="86" y="64"/>
                          <a:pt x="84" y="63"/>
                        </a:cubicBezTo>
                        <a:cubicBezTo>
                          <a:pt x="83" y="62"/>
                          <a:pt x="82" y="61"/>
                          <a:pt x="82" y="60"/>
                        </a:cubicBezTo>
                        <a:cubicBezTo>
                          <a:pt x="82" y="58"/>
                          <a:pt x="82" y="56"/>
                          <a:pt x="81" y="55"/>
                        </a:cubicBezTo>
                        <a:cubicBezTo>
                          <a:pt x="81" y="53"/>
                          <a:pt x="80" y="52"/>
                          <a:pt x="80" y="50"/>
                        </a:cubicBezTo>
                        <a:cubicBezTo>
                          <a:pt x="80" y="49"/>
                          <a:pt x="80" y="44"/>
                          <a:pt x="81" y="45"/>
                        </a:cubicBezTo>
                        <a:cubicBezTo>
                          <a:pt x="80" y="41"/>
                          <a:pt x="80" y="39"/>
                          <a:pt x="82" y="35"/>
                        </a:cubicBezTo>
                        <a:cubicBezTo>
                          <a:pt x="83" y="32"/>
                          <a:pt x="83" y="31"/>
                          <a:pt x="83" y="28"/>
                        </a:cubicBezTo>
                        <a:cubicBezTo>
                          <a:pt x="83" y="25"/>
                          <a:pt x="85" y="23"/>
                          <a:pt x="87" y="21"/>
                        </a:cubicBezTo>
                        <a:cubicBezTo>
                          <a:pt x="88" y="20"/>
                          <a:pt x="89" y="19"/>
                          <a:pt x="90" y="18"/>
                        </a:cubicBezTo>
                        <a:cubicBezTo>
                          <a:pt x="91" y="17"/>
                          <a:pt x="91" y="17"/>
                          <a:pt x="90" y="15"/>
                        </a:cubicBezTo>
                        <a:cubicBezTo>
                          <a:pt x="89" y="15"/>
                          <a:pt x="91" y="16"/>
                          <a:pt x="90" y="1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3" name="Freeform 734">
                    <a:extLst>
                      <a:ext uri="{FF2B5EF4-FFF2-40B4-BE49-F238E27FC236}">
                        <a16:creationId xmlns:a16="http://schemas.microsoft.com/office/drawing/2014/main" id="{B872197D-2E1F-6944-9C54-7A69D387FC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74206" y="8554418"/>
                    <a:ext cx="575021" cy="682258"/>
                  </a:xfrm>
                  <a:custGeom>
                    <a:avLst/>
                    <a:gdLst>
                      <a:gd name="T0" fmla="*/ 51 w 56"/>
                      <a:gd name="T1" fmla="*/ 27 h 63"/>
                      <a:gd name="T2" fmla="*/ 48 w 56"/>
                      <a:gd name="T3" fmla="*/ 26 h 63"/>
                      <a:gd name="T4" fmla="*/ 47 w 56"/>
                      <a:gd name="T5" fmla="*/ 21 h 63"/>
                      <a:gd name="T6" fmla="*/ 46 w 56"/>
                      <a:gd name="T7" fmla="*/ 12 h 63"/>
                      <a:gd name="T8" fmla="*/ 46 w 56"/>
                      <a:gd name="T9" fmla="*/ 8 h 63"/>
                      <a:gd name="T10" fmla="*/ 43 w 56"/>
                      <a:gd name="T11" fmla="*/ 8 h 63"/>
                      <a:gd name="T12" fmla="*/ 40 w 56"/>
                      <a:gd name="T13" fmla="*/ 6 h 63"/>
                      <a:gd name="T14" fmla="*/ 35 w 56"/>
                      <a:gd name="T15" fmla="*/ 8 h 63"/>
                      <a:gd name="T16" fmla="*/ 34 w 56"/>
                      <a:gd name="T17" fmla="*/ 11 h 63"/>
                      <a:gd name="T18" fmla="*/ 29 w 56"/>
                      <a:gd name="T19" fmla="*/ 12 h 63"/>
                      <a:gd name="T20" fmla="*/ 18 w 56"/>
                      <a:gd name="T21" fmla="*/ 1 h 63"/>
                      <a:gd name="T22" fmla="*/ 3 w 56"/>
                      <a:gd name="T23" fmla="*/ 2 h 63"/>
                      <a:gd name="T24" fmla="*/ 6 w 56"/>
                      <a:gd name="T25" fmla="*/ 12 h 63"/>
                      <a:gd name="T26" fmla="*/ 6 w 56"/>
                      <a:gd name="T27" fmla="*/ 16 h 63"/>
                      <a:gd name="T28" fmla="*/ 6 w 56"/>
                      <a:gd name="T29" fmla="*/ 20 h 63"/>
                      <a:gd name="T30" fmla="*/ 8 w 56"/>
                      <a:gd name="T31" fmla="*/ 33 h 63"/>
                      <a:gd name="T32" fmla="*/ 3 w 56"/>
                      <a:gd name="T33" fmla="*/ 41 h 63"/>
                      <a:gd name="T34" fmla="*/ 0 w 56"/>
                      <a:gd name="T35" fmla="*/ 50 h 63"/>
                      <a:gd name="T36" fmla="*/ 0 w 56"/>
                      <a:gd name="T37" fmla="*/ 55 h 63"/>
                      <a:gd name="T38" fmla="*/ 0 w 56"/>
                      <a:gd name="T39" fmla="*/ 59 h 63"/>
                      <a:gd name="T40" fmla="*/ 3 w 56"/>
                      <a:gd name="T41" fmla="*/ 59 h 63"/>
                      <a:gd name="T42" fmla="*/ 8 w 56"/>
                      <a:gd name="T43" fmla="*/ 58 h 63"/>
                      <a:gd name="T44" fmla="*/ 9 w 56"/>
                      <a:gd name="T45" fmla="*/ 59 h 63"/>
                      <a:gd name="T46" fmla="*/ 16 w 56"/>
                      <a:gd name="T47" fmla="*/ 59 h 63"/>
                      <a:gd name="T48" fmla="*/ 25 w 56"/>
                      <a:gd name="T49" fmla="*/ 59 h 63"/>
                      <a:gd name="T50" fmla="*/ 30 w 56"/>
                      <a:gd name="T51" fmla="*/ 59 h 63"/>
                      <a:gd name="T52" fmla="*/ 39 w 56"/>
                      <a:gd name="T53" fmla="*/ 62 h 63"/>
                      <a:gd name="T54" fmla="*/ 53 w 56"/>
                      <a:gd name="T55" fmla="*/ 60 h 63"/>
                      <a:gd name="T56" fmla="*/ 46 w 56"/>
                      <a:gd name="T57" fmla="*/ 51 h 63"/>
                      <a:gd name="T58" fmla="*/ 46 w 56"/>
                      <a:gd name="T59" fmla="*/ 37 h 63"/>
                      <a:gd name="T60" fmla="*/ 56 w 56"/>
                      <a:gd name="T61" fmla="*/ 35 h 63"/>
                      <a:gd name="T62" fmla="*/ 56 w 56"/>
                      <a:gd name="T63" fmla="*/ 27 h 63"/>
                      <a:gd name="T64" fmla="*/ 51 w 56"/>
                      <a:gd name="T65" fmla="*/ 27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56" h="63">
                        <a:moveTo>
                          <a:pt x="51" y="27"/>
                        </a:moveTo>
                        <a:cubicBezTo>
                          <a:pt x="49" y="27"/>
                          <a:pt x="48" y="28"/>
                          <a:pt x="48" y="26"/>
                        </a:cubicBezTo>
                        <a:cubicBezTo>
                          <a:pt x="48" y="24"/>
                          <a:pt x="48" y="23"/>
                          <a:pt x="47" y="21"/>
                        </a:cubicBezTo>
                        <a:cubicBezTo>
                          <a:pt x="45" y="18"/>
                          <a:pt x="48" y="15"/>
                          <a:pt x="46" y="12"/>
                        </a:cubicBezTo>
                        <a:cubicBezTo>
                          <a:pt x="46" y="11"/>
                          <a:pt x="46" y="8"/>
                          <a:pt x="46" y="8"/>
                        </a:cubicBezTo>
                        <a:cubicBezTo>
                          <a:pt x="46" y="8"/>
                          <a:pt x="43" y="8"/>
                          <a:pt x="43" y="8"/>
                        </a:cubicBezTo>
                        <a:cubicBezTo>
                          <a:pt x="40" y="8"/>
                          <a:pt x="40" y="9"/>
                          <a:pt x="40" y="6"/>
                        </a:cubicBezTo>
                        <a:cubicBezTo>
                          <a:pt x="37" y="6"/>
                          <a:pt x="36" y="5"/>
                          <a:pt x="35" y="8"/>
                        </a:cubicBezTo>
                        <a:cubicBezTo>
                          <a:pt x="35" y="8"/>
                          <a:pt x="35" y="11"/>
                          <a:pt x="34" y="11"/>
                        </a:cubicBezTo>
                        <a:cubicBezTo>
                          <a:pt x="33" y="12"/>
                          <a:pt x="31" y="12"/>
                          <a:pt x="29" y="12"/>
                        </a:cubicBezTo>
                        <a:cubicBezTo>
                          <a:pt x="22" y="13"/>
                          <a:pt x="24" y="1"/>
                          <a:pt x="18" y="1"/>
                        </a:cubicBezTo>
                        <a:cubicBezTo>
                          <a:pt x="13" y="1"/>
                          <a:pt x="7" y="0"/>
                          <a:pt x="3" y="2"/>
                        </a:cubicBezTo>
                        <a:cubicBezTo>
                          <a:pt x="1" y="4"/>
                          <a:pt x="6" y="10"/>
                          <a:pt x="6" y="12"/>
                        </a:cubicBezTo>
                        <a:cubicBezTo>
                          <a:pt x="7" y="13"/>
                          <a:pt x="7" y="15"/>
                          <a:pt x="6" y="16"/>
                        </a:cubicBezTo>
                        <a:cubicBezTo>
                          <a:pt x="4" y="17"/>
                          <a:pt x="6" y="19"/>
                          <a:pt x="6" y="20"/>
                        </a:cubicBezTo>
                        <a:cubicBezTo>
                          <a:pt x="9" y="24"/>
                          <a:pt x="11" y="29"/>
                          <a:pt x="8" y="33"/>
                        </a:cubicBezTo>
                        <a:cubicBezTo>
                          <a:pt x="6" y="36"/>
                          <a:pt x="4" y="38"/>
                          <a:pt x="3" y="41"/>
                        </a:cubicBezTo>
                        <a:cubicBezTo>
                          <a:pt x="2" y="44"/>
                          <a:pt x="1" y="47"/>
                          <a:pt x="0" y="50"/>
                        </a:cubicBezTo>
                        <a:cubicBezTo>
                          <a:pt x="0" y="52"/>
                          <a:pt x="0" y="54"/>
                          <a:pt x="0" y="55"/>
                        </a:cubicBezTo>
                        <a:cubicBezTo>
                          <a:pt x="0" y="56"/>
                          <a:pt x="0" y="58"/>
                          <a:pt x="0" y="59"/>
                        </a:cubicBezTo>
                        <a:cubicBezTo>
                          <a:pt x="1" y="59"/>
                          <a:pt x="2" y="59"/>
                          <a:pt x="3" y="59"/>
                        </a:cubicBezTo>
                        <a:cubicBezTo>
                          <a:pt x="5" y="59"/>
                          <a:pt x="5" y="56"/>
                          <a:pt x="8" y="58"/>
                        </a:cubicBezTo>
                        <a:cubicBezTo>
                          <a:pt x="8" y="58"/>
                          <a:pt x="9" y="59"/>
                          <a:pt x="9" y="59"/>
                        </a:cubicBezTo>
                        <a:cubicBezTo>
                          <a:pt x="12" y="59"/>
                          <a:pt x="14" y="59"/>
                          <a:pt x="16" y="59"/>
                        </a:cubicBezTo>
                        <a:cubicBezTo>
                          <a:pt x="19" y="59"/>
                          <a:pt x="22" y="59"/>
                          <a:pt x="25" y="59"/>
                        </a:cubicBezTo>
                        <a:cubicBezTo>
                          <a:pt x="26" y="59"/>
                          <a:pt x="29" y="59"/>
                          <a:pt x="30" y="59"/>
                        </a:cubicBezTo>
                        <a:cubicBezTo>
                          <a:pt x="32" y="63"/>
                          <a:pt x="36" y="62"/>
                          <a:pt x="39" y="62"/>
                        </a:cubicBezTo>
                        <a:cubicBezTo>
                          <a:pt x="44" y="62"/>
                          <a:pt x="48" y="61"/>
                          <a:pt x="53" y="60"/>
                        </a:cubicBezTo>
                        <a:cubicBezTo>
                          <a:pt x="50" y="57"/>
                          <a:pt x="46" y="55"/>
                          <a:pt x="46" y="51"/>
                        </a:cubicBezTo>
                        <a:cubicBezTo>
                          <a:pt x="46" y="46"/>
                          <a:pt x="46" y="41"/>
                          <a:pt x="46" y="37"/>
                        </a:cubicBezTo>
                        <a:cubicBezTo>
                          <a:pt x="46" y="36"/>
                          <a:pt x="56" y="38"/>
                          <a:pt x="56" y="35"/>
                        </a:cubicBezTo>
                        <a:cubicBezTo>
                          <a:pt x="56" y="33"/>
                          <a:pt x="56" y="30"/>
                          <a:pt x="56" y="27"/>
                        </a:cubicBezTo>
                        <a:cubicBezTo>
                          <a:pt x="56" y="24"/>
                          <a:pt x="53" y="27"/>
                          <a:pt x="51" y="2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4" name="Freeform 735">
                    <a:extLst>
                      <a:ext uri="{FF2B5EF4-FFF2-40B4-BE49-F238E27FC236}">
                        <a16:creationId xmlns:a16="http://schemas.microsoft.com/office/drawing/2014/main" id="{0AD1EBCD-D9F0-564F-B674-08A4682246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643614" y="9203480"/>
                    <a:ext cx="470472" cy="519990"/>
                  </a:xfrm>
                  <a:custGeom>
                    <a:avLst/>
                    <a:gdLst>
                      <a:gd name="T0" fmla="*/ 25 w 46"/>
                      <a:gd name="T1" fmla="*/ 2 h 48"/>
                      <a:gd name="T2" fmla="*/ 21 w 46"/>
                      <a:gd name="T3" fmla="*/ 3 h 48"/>
                      <a:gd name="T4" fmla="*/ 18 w 46"/>
                      <a:gd name="T5" fmla="*/ 4 h 48"/>
                      <a:gd name="T6" fmla="*/ 6 w 46"/>
                      <a:gd name="T7" fmla="*/ 4 h 48"/>
                      <a:gd name="T8" fmla="*/ 6 w 46"/>
                      <a:gd name="T9" fmla="*/ 18 h 48"/>
                      <a:gd name="T10" fmla="*/ 6 w 46"/>
                      <a:gd name="T11" fmla="*/ 23 h 48"/>
                      <a:gd name="T12" fmla="*/ 1 w 46"/>
                      <a:gd name="T13" fmla="*/ 24 h 48"/>
                      <a:gd name="T14" fmla="*/ 1 w 46"/>
                      <a:gd name="T15" fmla="*/ 31 h 48"/>
                      <a:gd name="T16" fmla="*/ 1 w 46"/>
                      <a:gd name="T17" fmla="*/ 38 h 48"/>
                      <a:gd name="T18" fmla="*/ 4 w 46"/>
                      <a:gd name="T19" fmla="*/ 47 h 48"/>
                      <a:gd name="T20" fmla="*/ 8 w 46"/>
                      <a:gd name="T21" fmla="*/ 48 h 48"/>
                      <a:gd name="T22" fmla="*/ 13 w 46"/>
                      <a:gd name="T23" fmla="*/ 44 h 48"/>
                      <a:gd name="T24" fmla="*/ 19 w 46"/>
                      <a:gd name="T25" fmla="*/ 41 h 48"/>
                      <a:gd name="T26" fmla="*/ 29 w 46"/>
                      <a:gd name="T27" fmla="*/ 39 h 48"/>
                      <a:gd name="T28" fmla="*/ 31 w 46"/>
                      <a:gd name="T29" fmla="*/ 37 h 48"/>
                      <a:gd name="T30" fmla="*/ 34 w 46"/>
                      <a:gd name="T31" fmla="*/ 34 h 48"/>
                      <a:gd name="T32" fmla="*/ 43 w 46"/>
                      <a:gd name="T33" fmla="*/ 26 h 48"/>
                      <a:gd name="T34" fmla="*/ 44 w 46"/>
                      <a:gd name="T35" fmla="*/ 22 h 48"/>
                      <a:gd name="T36" fmla="*/ 40 w 46"/>
                      <a:gd name="T37" fmla="*/ 21 h 48"/>
                      <a:gd name="T38" fmla="*/ 38 w 46"/>
                      <a:gd name="T39" fmla="*/ 17 h 48"/>
                      <a:gd name="T40" fmla="*/ 39 w 46"/>
                      <a:gd name="T41" fmla="*/ 15 h 48"/>
                      <a:gd name="T42" fmla="*/ 36 w 46"/>
                      <a:gd name="T43" fmla="*/ 14 h 48"/>
                      <a:gd name="T44" fmla="*/ 36 w 46"/>
                      <a:gd name="T45" fmla="*/ 13 h 48"/>
                      <a:gd name="T46" fmla="*/ 34 w 46"/>
                      <a:gd name="T47" fmla="*/ 12 h 48"/>
                      <a:gd name="T48" fmla="*/ 30 w 46"/>
                      <a:gd name="T49" fmla="*/ 7 h 48"/>
                      <a:gd name="T50" fmla="*/ 25 w 46"/>
                      <a:gd name="T51" fmla="*/ 2 h 48"/>
                      <a:gd name="T52" fmla="*/ 25 w 46"/>
                      <a:gd name="T53" fmla="*/ 2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6" h="48">
                        <a:moveTo>
                          <a:pt x="25" y="2"/>
                        </a:moveTo>
                        <a:cubicBezTo>
                          <a:pt x="24" y="3"/>
                          <a:pt x="22" y="3"/>
                          <a:pt x="21" y="3"/>
                        </a:cubicBezTo>
                        <a:cubicBezTo>
                          <a:pt x="19" y="3"/>
                          <a:pt x="20" y="6"/>
                          <a:pt x="18" y="4"/>
                        </a:cubicBezTo>
                        <a:cubicBezTo>
                          <a:pt x="15" y="0"/>
                          <a:pt x="10" y="5"/>
                          <a:pt x="6" y="4"/>
                        </a:cubicBezTo>
                        <a:cubicBezTo>
                          <a:pt x="6" y="9"/>
                          <a:pt x="6" y="14"/>
                          <a:pt x="6" y="18"/>
                        </a:cubicBezTo>
                        <a:cubicBezTo>
                          <a:pt x="6" y="19"/>
                          <a:pt x="7" y="23"/>
                          <a:pt x="6" y="23"/>
                        </a:cubicBezTo>
                        <a:cubicBezTo>
                          <a:pt x="5" y="24"/>
                          <a:pt x="1" y="22"/>
                          <a:pt x="1" y="24"/>
                        </a:cubicBezTo>
                        <a:cubicBezTo>
                          <a:pt x="1" y="26"/>
                          <a:pt x="1" y="29"/>
                          <a:pt x="1" y="31"/>
                        </a:cubicBezTo>
                        <a:cubicBezTo>
                          <a:pt x="1" y="33"/>
                          <a:pt x="0" y="36"/>
                          <a:pt x="1" y="38"/>
                        </a:cubicBezTo>
                        <a:cubicBezTo>
                          <a:pt x="5" y="39"/>
                          <a:pt x="6" y="44"/>
                          <a:pt x="4" y="47"/>
                        </a:cubicBezTo>
                        <a:cubicBezTo>
                          <a:pt x="4" y="48"/>
                          <a:pt x="8" y="48"/>
                          <a:pt x="8" y="48"/>
                        </a:cubicBezTo>
                        <a:cubicBezTo>
                          <a:pt x="10" y="48"/>
                          <a:pt x="11" y="46"/>
                          <a:pt x="13" y="44"/>
                        </a:cubicBezTo>
                        <a:cubicBezTo>
                          <a:pt x="15" y="42"/>
                          <a:pt x="15" y="39"/>
                          <a:pt x="19" y="41"/>
                        </a:cubicBezTo>
                        <a:cubicBezTo>
                          <a:pt x="23" y="43"/>
                          <a:pt x="27" y="44"/>
                          <a:pt x="29" y="39"/>
                        </a:cubicBezTo>
                        <a:cubicBezTo>
                          <a:pt x="29" y="38"/>
                          <a:pt x="29" y="37"/>
                          <a:pt x="31" y="37"/>
                        </a:cubicBezTo>
                        <a:cubicBezTo>
                          <a:pt x="33" y="37"/>
                          <a:pt x="34" y="35"/>
                          <a:pt x="34" y="34"/>
                        </a:cubicBezTo>
                        <a:cubicBezTo>
                          <a:pt x="36" y="31"/>
                          <a:pt x="40" y="28"/>
                          <a:pt x="43" y="26"/>
                        </a:cubicBezTo>
                        <a:cubicBezTo>
                          <a:pt x="45" y="25"/>
                          <a:pt x="46" y="24"/>
                          <a:pt x="44" y="22"/>
                        </a:cubicBezTo>
                        <a:cubicBezTo>
                          <a:pt x="43" y="21"/>
                          <a:pt x="40" y="22"/>
                          <a:pt x="40" y="21"/>
                        </a:cubicBezTo>
                        <a:cubicBezTo>
                          <a:pt x="39" y="20"/>
                          <a:pt x="38" y="19"/>
                          <a:pt x="38" y="17"/>
                        </a:cubicBezTo>
                        <a:cubicBezTo>
                          <a:pt x="38" y="17"/>
                          <a:pt x="39" y="16"/>
                          <a:pt x="39" y="15"/>
                        </a:cubicBezTo>
                        <a:cubicBezTo>
                          <a:pt x="38" y="15"/>
                          <a:pt x="37" y="15"/>
                          <a:pt x="36" y="14"/>
                        </a:cubicBezTo>
                        <a:cubicBezTo>
                          <a:pt x="36" y="14"/>
                          <a:pt x="37" y="13"/>
                          <a:pt x="36" y="13"/>
                        </a:cubicBezTo>
                        <a:cubicBezTo>
                          <a:pt x="35" y="13"/>
                          <a:pt x="35" y="12"/>
                          <a:pt x="34" y="12"/>
                        </a:cubicBezTo>
                        <a:cubicBezTo>
                          <a:pt x="32" y="11"/>
                          <a:pt x="31" y="10"/>
                          <a:pt x="30" y="7"/>
                        </a:cubicBezTo>
                        <a:cubicBezTo>
                          <a:pt x="30" y="6"/>
                          <a:pt x="27" y="2"/>
                          <a:pt x="25" y="2"/>
                        </a:cubicBezTo>
                        <a:cubicBezTo>
                          <a:pt x="25" y="2"/>
                          <a:pt x="26" y="2"/>
                          <a:pt x="25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5" name="Freeform 736">
                    <a:extLst>
                      <a:ext uri="{FF2B5EF4-FFF2-40B4-BE49-F238E27FC236}">
                        <a16:creationId xmlns:a16="http://schemas.microsoft.com/office/drawing/2014/main" id="{B7BC879F-C084-0245-8632-31A7190FEE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8016" y="9096529"/>
                    <a:ext cx="400771" cy="376162"/>
                  </a:xfrm>
                  <a:custGeom>
                    <a:avLst/>
                    <a:gdLst>
                      <a:gd name="T0" fmla="*/ 39 w 39"/>
                      <a:gd name="T1" fmla="*/ 22 h 35"/>
                      <a:gd name="T2" fmla="*/ 38 w 39"/>
                      <a:gd name="T3" fmla="*/ 18 h 35"/>
                      <a:gd name="T4" fmla="*/ 39 w 39"/>
                      <a:gd name="T5" fmla="*/ 14 h 35"/>
                      <a:gd name="T6" fmla="*/ 38 w 39"/>
                      <a:gd name="T7" fmla="*/ 7 h 35"/>
                      <a:gd name="T8" fmla="*/ 27 w 39"/>
                      <a:gd name="T9" fmla="*/ 2 h 35"/>
                      <a:gd name="T10" fmla="*/ 24 w 39"/>
                      <a:gd name="T11" fmla="*/ 0 h 35"/>
                      <a:gd name="T12" fmla="*/ 19 w 39"/>
                      <a:gd name="T13" fmla="*/ 3 h 35"/>
                      <a:gd name="T14" fmla="*/ 13 w 39"/>
                      <a:gd name="T15" fmla="*/ 7 h 35"/>
                      <a:gd name="T16" fmla="*/ 9 w 39"/>
                      <a:gd name="T17" fmla="*/ 12 h 35"/>
                      <a:gd name="T18" fmla="*/ 2 w 39"/>
                      <a:gd name="T19" fmla="*/ 12 h 35"/>
                      <a:gd name="T20" fmla="*/ 5 w 39"/>
                      <a:gd name="T21" fmla="*/ 16 h 35"/>
                      <a:gd name="T22" fmla="*/ 8 w 39"/>
                      <a:gd name="T23" fmla="*/ 21 h 35"/>
                      <a:gd name="T24" fmla="*/ 11 w 39"/>
                      <a:gd name="T25" fmla="*/ 23 h 35"/>
                      <a:gd name="T26" fmla="*/ 11 w 39"/>
                      <a:gd name="T27" fmla="*/ 24 h 35"/>
                      <a:gd name="T28" fmla="*/ 14 w 39"/>
                      <a:gd name="T29" fmla="*/ 25 h 35"/>
                      <a:gd name="T30" fmla="*/ 13 w 39"/>
                      <a:gd name="T31" fmla="*/ 28 h 35"/>
                      <a:gd name="T32" fmla="*/ 15 w 39"/>
                      <a:gd name="T33" fmla="*/ 31 h 35"/>
                      <a:gd name="T34" fmla="*/ 20 w 39"/>
                      <a:gd name="T35" fmla="*/ 34 h 35"/>
                      <a:gd name="T36" fmla="*/ 25 w 39"/>
                      <a:gd name="T37" fmla="*/ 35 h 35"/>
                      <a:gd name="T38" fmla="*/ 27 w 39"/>
                      <a:gd name="T39" fmla="*/ 35 h 35"/>
                      <a:gd name="T40" fmla="*/ 34 w 39"/>
                      <a:gd name="T41" fmla="*/ 31 h 35"/>
                      <a:gd name="T42" fmla="*/ 36 w 39"/>
                      <a:gd name="T43" fmla="*/ 27 h 35"/>
                      <a:gd name="T44" fmla="*/ 39 w 39"/>
                      <a:gd name="T45" fmla="*/ 22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9" h="35">
                        <a:moveTo>
                          <a:pt x="39" y="22"/>
                        </a:moveTo>
                        <a:cubicBezTo>
                          <a:pt x="39" y="21"/>
                          <a:pt x="38" y="19"/>
                          <a:pt x="38" y="18"/>
                        </a:cubicBezTo>
                        <a:cubicBezTo>
                          <a:pt x="38" y="16"/>
                          <a:pt x="39" y="15"/>
                          <a:pt x="39" y="14"/>
                        </a:cubicBezTo>
                        <a:cubicBezTo>
                          <a:pt x="39" y="11"/>
                          <a:pt x="39" y="9"/>
                          <a:pt x="38" y="7"/>
                        </a:cubicBezTo>
                        <a:cubicBezTo>
                          <a:pt x="38" y="4"/>
                          <a:pt x="29" y="2"/>
                          <a:pt x="27" y="2"/>
                        </a:cubicBezTo>
                        <a:cubicBezTo>
                          <a:pt x="27" y="0"/>
                          <a:pt x="27" y="0"/>
                          <a:pt x="24" y="0"/>
                        </a:cubicBezTo>
                        <a:cubicBezTo>
                          <a:pt x="21" y="0"/>
                          <a:pt x="21" y="1"/>
                          <a:pt x="19" y="3"/>
                        </a:cubicBezTo>
                        <a:cubicBezTo>
                          <a:pt x="18" y="5"/>
                          <a:pt x="15" y="6"/>
                          <a:pt x="13" y="7"/>
                        </a:cubicBezTo>
                        <a:cubicBezTo>
                          <a:pt x="12" y="9"/>
                          <a:pt x="11" y="12"/>
                          <a:pt x="9" y="12"/>
                        </a:cubicBezTo>
                        <a:cubicBezTo>
                          <a:pt x="7" y="12"/>
                          <a:pt x="5" y="11"/>
                          <a:pt x="2" y="12"/>
                        </a:cubicBezTo>
                        <a:cubicBezTo>
                          <a:pt x="0" y="13"/>
                          <a:pt x="4" y="15"/>
                          <a:pt x="5" y="16"/>
                        </a:cubicBezTo>
                        <a:cubicBezTo>
                          <a:pt x="6" y="18"/>
                          <a:pt x="6" y="20"/>
                          <a:pt x="8" y="21"/>
                        </a:cubicBezTo>
                        <a:cubicBezTo>
                          <a:pt x="9" y="22"/>
                          <a:pt x="10" y="23"/>
                          <a:pt x="11" y="23"/>
                        </a:cubicBezTo>
                        <a:cubicBezTo>
                          <a:pt x="12" y="23"/>
                          <a:pt x="11" y="24"/>
                          <a:pt x="11" y="24"/>
                        </a:cubicBezTo>
                        <a:cubicBezTo>
                          <a:pt x="12" y="24"/>
                          <a:pt x="13" y="25"/>
                          <a:pt x="14" y="25"/>
                        </a:cubicBezTo>
                        <a:cubicBezTo>
                          <a:pt x="14" y="26"/>
                          <a:pt x="13" y="27"/>
                          <a:pt x="13" y="28"/>
                        </a:cubicBezTo>
                        <a:cubicBezTo>
                          <a:pt x="13" y="29"/>
                          <a:pt x="14" y="31"/>
                          <a:pt x="15" y="31"/>
                        </a:cubicBezTo>
                        <a:cubicBezTo>
                          <a:pt x="18" y="31"/>
                          <a:pt x="19" y="31"/>
                          <a:pt x="20" y="34"/>
                        </a:cubicBezTo>
                        <a:cubicBezTo>
                          <a:pt x="21" y="35"/>
                          <a:pt x="23" y="34"/>
                          <a:pt x="25" y="35"/>
                        </a:cubicBezTo>
                        <a:cubicBezTo>
                          <a:pt x="26" y="35"/>
                          <a:pt x="26" y="35"/>
                          <a:pt x="27" y="35"/>
                        </a:cubicBezTo>
                        <a:cubicBezTo>
                          <a:pt x="31" y="35"/>
                          <a:pt x="32" y="34"/>
                          <a:pt x="34" y="31"/>
                        </a:cubicBezTo>
                        <a:cubicBezTo>
                          <a:pt x="35" y="30"/>
                          <a:pt x="36" y="28"/>
                          <a:pt x="36" y="27"/>
                        </a:cubicBezTo>
                        <a:cubicBezTo>
                          <a:pt x="37" y="25"/>
                          <a:pt x="39" y="24"/>
                          <a:pt x="39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6" name="Freeform 737">
                    <a:extLst>
                      <a:ext uri="{FF2B5EF4-FFF2-40B4-BE49-F238E27FC236}">
                        <a16:creationId xmlns:a16="http://schemas.microsoft.com/office/drawing/2014/main" id="{4CA0B65D-97FE-B542-977C-8728FE96EE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6357" y="9657083"/>
                    <a:ext cx="101063" cy="121701"/>
                  </a:xfrm>
                  <a:custGeom>
                    <a:avLst/>
                    <a:gdLst>
                      <a:gd name="T0" fmla="*/ 5 w 10"/>
                      <a:gd name="T1" fmla="*/ 1 h 11"/>
                      <a:gd name="T2" fmla="*/ 7 w 10"/>
                      <a:gd name="T3" fmla="*/ 9 h 11"/>
                      <a:gd name="T4" fmla="*/ 5 w 10"/>
                      <a:gd name="T5" fmla="*/ 1 h 11"/>
                      <a:gd name="T6" fmla="*/ 5 w 10"/>
                      <a:gd name="T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11">
                        <a:moveTo>
                          <a:pt x="5" y="1"/>
                        </a:moveTo>
                        <a:cubicBezTo>
                          <a:pt x="0" y="2"/>
                          <a:pt x="3" y="11"/>
                          <a:pt x="7" y="9"/>
                        </a:cubicBezTo>
                        <a:cubicBezTo>
                          <a:pt x="10" y="8"/>
                          <a:pt x="9" y="0"/>
                          <a:pt x="5" y="1"/>
                        </a:cubicBezTo>
                        <a:cubicBezTo>
                          <a:pt x="3" y="1"/>
                          <a:pt x="6" y="1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7" name="Freeform 738">
                    <a:extLst>
                      <a:ext uri="{FF2B5EF4-FFF2-40B4-BE49-F238E27FC236}">
                        <a16:creationId xmlns:a16="http://schemas.microsoft.com/office/drawing/2014/main" id="{1F07E803-8CEA-EC42-8A02-31B32D6C9EB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2479819" y="9461630"/>
                    <a:ext cx="808512" cy="748635"/>
                  </a:xfrm>
                  <a:custGeom>
                    <a:avLst/>
                    <a:gdLst>
                      <a:gd name="T0" fmla="*/ 74 w 79"/>
                      <a:gd name="T1" fmla="*/ 27 h 69"/>
                      <a:gd name="T2" fmla="*/ 69 w 79"/>
                      <a:gd name="T3" fmla="*/ 22 h 69"/>
                      <a:gd name="T4" fmla="*/ 72 w 79"/>
                      <a:gd name="T5" fmla="*/ 19 h 69"/>
                      <a:gd name="T6" fmla="*/ 75 w 79"/>
                      <a:gd name="T7" fmla="*/ 20 h 69"/>
                      <a:gd name="T8" fmla="*/ 75 w 79"/>
                      <a:gd name="T9" fmla="*/ 11 h 69"/>
                      <a:gd name="T10" fmla="*/ 73 w 79"/>
                      <a:gd name="T11" fmla="*/ 7 h 69"/>
                      <a:gd name="T12" fmla="*/ 72 w 79"/>
                      <a:gd name="T13" fmla="*/ 1 h 69"/>
                      <a:gd name="T14" fmla="*/ 66 w 79"/>
                      <a:gd name="T15" fmla="*/ 1 h 69"/>
                      <a:gd name="T16" fmla="*/ 60 w 79"/>
                      <a:gd name="T17" fmla="*/ 2 h 69"/>
                      <a:gd name="T18" fmla="*/ 55 w 79"/>
                      <a:gd name="T19" fmla="*/ 5 h 69"/>
                      <a:gd name="T20" fmla="*/ 51 w 79"/>
                      <a:gd name="T21" fmla="*/ 8 h 69"/>
                      <a:gd name="T22" fmla="*/ 49 w 79"/>
                      <a:gd name="T23" fmla="*/ 12 h 69"/>
                      <a:gd name="T24" fmla="*/ 45 w 79"/>
                      <a:gd name="T25" fmla="*/ 14 h 69"/>
                      <a:gd name="T26" fmla="*/ 44 w 79"/>
                      <a:gd name="T27" fmla="*/ 17 h 69"/>
                      <a:gd name="T28" fmla="*/ 34 w 79"/>
                      <a:gd name="T29" fmla="*/ 17 h 69"/>
                      <a:gd name="T30" fmla="*/ 28 w 79"/>
                      <a:gd name="T31" fmla="*/ 21 h 69"/>
                      <a:gd name="T32" fmla="*/ 24 w 79"/>
                      <a:gd name="T33" fmla="*/ 24 h 69"/>
                      <a:gd name="T34" fmla="*/ 20 w 79"/>
                      <a:gd name="T35" fmla="*/ 23 h 69"/>
                      <a:gd name="T36" fmla="*/ 17 w 79"/>
                      <a:gd name="T37" fmla="*/ 14 h 69"/>
                      <a:gd name="T38" fmla="*/ 17 w 79"/>
                      <a:gd name="T39" fmla="*/ 29 h 69"/>
                      <a:gd name="T40" fmla="*/ 17 w 79"/>
                      <a:gd name="T41" fmla="*/ 33 h 69"/>
                      <a:gd name="T42" fmla="*/ 9 w 79"/>
                      <a:gd name="T43" fmla="*/ 35 h 69"/>
                      <a:gd name="T44" fmla="*/ 6 w 79"/>
                      <a:gd name="T45" fmla="*/ 34 h 69"/>
                      <a:gd name="T46" fmla="*/ 2 w 79"/>
                      <a:gd name="T47" fmla="*/ 33 h 69"/>
                      <a:gd name="T48" fmla="*/ 3 w 79"/>
                      <a:gd name="T49" fmla="*/ 40 h 69"/>
                      <a:gd name="T50" fmla="*/ 5 w 79"/>
                      <a:gd name="T51" fmla="*/ 45 h 69"/>
                      <a:gd name="T52" fmla="*/ 9 w 79"/>
                      <a:gd name="T53" fmla="*/ 56 h 69"/>
                      <a:gd name="T54" fmla="*/ 8 w 79"/>
                      <a:gd name="T55" fmla="*/ 60 h 69"/>
                      <a:gd name="T56" fmla="*/ 9 w 79"/>
                      <a:gd name="T57" fmla="*/ 62 h 69"/>
                      <a:gd name="T58" fmla="*/ 10 w 79"/>
                      <a:gd name="T59" fmla="*/ 66 h 69"/>
                      <a:gd name="T60" fmla="*/ 11 w 79"/>
                      <a:gd name="T61" fmla="*/ 64 h 69"/>
                      <a:gd name="T62" fmla="*/ 15 w 79"/>
                      <a:gd name="T63" fmla="*/ 68 h 69"/>
                      <a:gd name="T64" fmla="*/ 21 w 79"/>
                      <a:gd name="T65" fmla="*/ 66 h 69"/>
                      <a:gd name="T66" fmla="*/ 26 w 79"/>
                      <a:gd name="T67" fmla="*/ 65 h 69"/>
                      <a:gd name="T68" fmla="*/ 31 w 79"/>
                      <a:gd name="T69" fmla="*/ 64 h 69"/>
                      <a:gd name="T70" fmla="*/ 38 w 79"/>
                      <a:gd name="T71" fmla="*/ 64 h 69"/>
                      <a:gd name="T72" fmla="*/ 39 w 79"/>
                      <a:gd name="T73" fmla="*/ 64 h 69"/>
                      <a:gd name="T74" fmla="*/ 41 w 79"/>
                      <a:gd name="T75" fmla="*/ 63 h 69"/>
                      <a:gd name="T76" fmla="*/ 42 w 79"/>
                      <a:gd name="T77" fmla="*/ 62 h 69"/>
                      <a:gd name="T78" fmla="*/ 44 w 79"/>
                      <a:gd name="T79" fmla="*/ 65 h 69"/>
                      <a:gd name="T80" fmla="*/ 46 w 79"/>
                      <a:gd name="T81" fmla="*/ 62 h 69"/>
                      <a:gd name="T82" fmla="*/ 57 w 79"/>
                      <a:gd name="T83" fmla="*/ 56 h 69"/>
                      <a:gd name="T84" fmla="*/ 65 w 79"/>
                      <a:gd name="T85" fmla="*/ 48 h 69"/>
                      <a:gd name="T86" fmla="*/ 72 w 79"/>
                      <a:gd name="T87" fmla="*/ 37 h 69"/>
                      <a:gd name="T88" fmla="*/ 77 w 79"/>
                      <a:gd name="T89" fmla="*/ 33 h 69"/>
                      <a:gd name="T90" fmla="*/ 79 w 79"/>
                      <a:gd name="T91" fmla="*/ 25 h 69"/>
                      <a:gd name="T92" fmla="*/ 76 w 79"/>
                      <a:gd name="T93" fmla="*/ 25 h 69"/>
                      <a:gd name="T94" fmla="*/ 74 w 79"/>
                      <a:gd name="T95" fmla="*/ 27 h 69"/>
                      <a:gd name="T96" fmla="*/ 62 w 79"/>
                      <a:gd name="T97" fmla="*/ 39 h 69"/>
                      <a:gd name="T98" fmla="*/ 61 w 79"/>
                      <a:gd name="T99" fmla="*/ 41 h 69"/>
                      <a:gd name="T100" fmla="*/ 57 w 79"/>
                      <a:gd name="T101" fmla="*/ 43 h 69"/>
                      <a:gd name="T102" fmla="*/ 55 w 79"/>
                      <a:gd name="T103" fmla="*/ 44 h 69"/>
                      <a:gd name="T104" fmla="*/ 52 w 79"/>
                      <a:gd name="T105" fmla="*/ 41 h 69"/>
                      <a:gd name="T106" fmla="*/ 56 w 79"/>
                      <a:gd name="T107" fmla="*/ 35 h 69"/>
                      <a:gd name="T108" fmla="*/ 60 w 79"/>
                      <a:gd name="T109" fmla="*/ 35 h 69"/>
                      <a:gd name="T110" fmla="*/ 62 w 79"/>
                      <a:gd name="T111" fmla="*/ 39 h 69"/>
                      <a:gd name="T112" fmla="*/ 62 w 79"/>
                      <a:gd name="T113" fmla="*/ 39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79" h="69">
                        <a:moveTo>
                          <a:pt x="74" y="27"/>
                        </a:moveTo>
                        <a:cubicBezTo>
                          <a:pt x="71" y="27"/>
                          <a:pt x="68" y="24"/>
                          <a:pt x="69" y="22"/>
                        </a:cubicBezTo>
                        <a:cubicBezTo>
                          <a:pt x="69" y="20"/>
                          <a:pt x="71" y="19"/>
                          <a:pt x="72" y="19"/>
                        </a:cubicBezTo>
                        <a:cubicBezTo>
                          <a:pt x="73" y="19"/>
                          <a:pt x="74" y="20"/>
                          <a:pt x="75" y="20"/>
                        </a:cubicBezTo>
                        <a:cubicBezTo>
                          <a:pt x="75" y="17"/>
                          <a:pt x="76" y="14"/>
                          <a:pt x="75" y="11"/>
                        </a:cubicBezTo>
                        <a:cubicBezTo>
                          <a:pt x="74" y="10"/>
                          <a:pt x="73" y="8"/>
                          <a:pt x="73" y="7"/>
                        </a:cubicBezTo>
                        <a:cubicBezTo>
                          <a:pt x="72" y="5"/>
                          <a:pt x="72" y="3"/>
                          <a:pt x="72" y="1"/>
                        </a:cubicBezTo>
                        <a:cubicBezTo>
                          <a:pt x="70" y="2"/>
                          <a:pt x="67" y="1"/>
                          <a:pt x="66" y="1"/>
                        </a:cubicBezTo>
                        <a:cubicBezTo>
                          <a:pt x="63" y="0"/>
                          <a:pt x="61" y="0"/>
                          <a:pt x="60" y="2"/>
                        </a:cubicBezTo>
                        <a:cubicBezTo>
                          <a:pt x="58" y="3"/>
                          <a:pt x="56" y="3"/>
                          <a:pt x="55" y="5"/>
                        </a:cubicBezTo>
                        <a:cubicBezTo>
                          <a:pt x="54" y="6"/>
                          <a:pt x="52" y="7"/>
                          <a:pt x="51" y="8"/>
                        </a:cubicBezTo>
                        <a:cubicBezTo>
                          <a:pt x="50" y="9"/>
                          <a:pt x="50" y="11"/>
                          <a:pt x="49" y="12"/>
                        </a:cubicBezTo>
                        <a:cubicBezTo>
                          <a:pt x="48" y="14"/>
                          <a:pt x="46" y="12"/>
                          <a:pt x="45" y="14"/>
                        </a:cubicBezTo>
                        <a:cubicBezTo>
                          <a:pt x="44" y="15"/>
                          <a:pt x="45" y="16"/>
                          <a:pt x="44" y="17"/>
                        </a:cubicBezTo>
                        <a:cubicBezTo>
                          <a:pt x="42" y="21"/>
                          <a:pt x="37" y="18"/>
                          <a:pt x="34" y="17"/>
                        </a:cubicBezTo>
                        <a:cubicBezTo>
                          <a:pt x="31" y="15"/>
                          <a:pt x="30" y="19"/>
                          <a:pt x="28" y="21"/>
                        </a:cubicBezTo>
                        <a:cubicBezTo>
                          <a:pt x="27" y="22"/>
                          <a:pt x="26" y="24"/>
                          <a:pt x="24" y="24"/>
                        </a:cubicBezTo>
                        <a:cubicBezTo>
                          <a:pt x="24" y="24"/>
                          <a:pt x="20" y="24"/>
                          <a:pt x="20" y="23"/>
                        </a:cubicBezTo>
                        <a:cubicBezTo>
                          <a:pt x="22" y="20"/>
                          <a:pt x="21" y="15"/>
                          <a:pt x="17" y="14"/>
                        </a:cubicBezTo>
                        <a:cubicBezTo>
                          <a:pt x="17" y="19"/>
                          <a:pt x="17" y="24"/>
                          <a:pt x="17" y="29"/>
                        </a:cubicBezTo>
                        <a:cubicBezTo>
                          <a:pt x="17" y="29"/>
                          <a:pt x="18" y="32"/>
                          <a:pt x="17" y="33"/>
                        </a:cubicBezTo>
                        <a:cubicBezTo>
                          <a:pt x="14" y="35"/>
                          <a:pt x="13" y="36"/>
                          <a:pt x="9" y="35"/>
                        </a:cubicBezTo>
                        <a:cubicBezTo>
                          <a:pt x="8" y="35"/>
                          <a:pt x="7" y="35"/>
                          <a:pt x="6" y="34"/>
                        </a:cubicBezTo>
                        <a:cubicBezTo>
                          <a:pt x="5" y="32"/>
                          <a:pt x="4" y="31"/>
                          <a:pt x="2" y="33"/>
                        </a:cubicBezTo>
                        <a:cubicBezTo>
                          <a:pt x="0" y="35"/>
                          <a:pt x="2" y="38"/>
                          <a:pt x="3" y="40"/>
                        </a:cubicBezTo>
                        <a:cubicBezTo>
                          <a:pt x="4" y="41"/>
                          <a:pt x="5" y="43"/>
                          <a:pt x="5" y="45"/>
                        </a:cubicBezTo>
                        <a:cubicBezTo>
                          <a:pt x="7" y="49"/>
                          <a:pt x="11" y="51"/>
                          <a:pt x="9" y="56"/>
                        </a:cubicBezTo>
                        <a:cubicBezTo>
                          <a:pt x="8" y="58"/>
                          <a:pt x="7" y="58"/>
                          <a:pt x="8" y="60"/>
                        </a:cubicBezTo>
                        <a:cubicBezTo>
                          <a:pt x="9" y="61"/>
                          <a:pt x="9" y="62"/>
                          <a:pt x="9" y="62"/>
                        </a:cubicBezTo>
                        <a:cubicBezTo>
                          <a:pt x="10" y="63"/>
                          <a:pt x="9" y="65"/>
                          <a:pt x="10" y="66"/>
                        </a:cubicBezTo>
                        <a:cubicBezTo>
                          <a:pt x="10" y="66"/>
                          <a:pt x="10" y="64"/>
                          <a:pt x="11" y="64"/>
                        </a:cubicBezTo>
                        <a:cubicBezTo>
                          <a:pt x="11" y="64"/>
                          <a:pt x="14" y="67"/>
                          <a:pt x="15" y="68"/>
                        </a:cubicBezTo>
                        <a:cubicBezTo>
                          <a:pt x="17" y="69"/>
                          <a:pt x="19" y="66"/>
                          <a:pt x="21" y="66"/>
                        </a:cubicBezTo>
                        <a:cubicBezTo>
                          <a:pt x="23" y="65"/>
                          <a:pt x="25" y="67"/>
                          <a:pt x="26" y="65"/>
                        </a:cubicBezTo>
                        <a:cubicBezTo>
                          <a:pt x="28" y="64"/>
                          <a:pt x="29" y="64"/>
                          <a:pt x="31" y="64"/>
                        </a:cubicBezTo>
                        <a:cubicBezTo>
                          <a:pt x="33" y="64"/>
                          <a:pt x="35" y="64"/>
                          <a:pt x="38" y="64"/>
                        </a:cubicBezTo>
                        <a:cubicBezTo>
                          <a:pt x="38" y="64"/>
                          <a:pt x="39" y="64"/>
                          <a:pt x="39" y="64"/>
                        </a:cubicBezTo>
                        <a:cubicBezTo>
                          <a:pt x="40" y="64"/>
                          <a:pt x="40" y="63"/>
                          <a:pt x="41" y="63"/>
                        </a:cubicBezTo>
                        <a:cubicBezTo>
                          <a:pt x="41" y="63"/>
                          <a:pt x="41" y="62"/>
                          <a:pt x="42" y="62"/>
                        </a:cubicBezTo>
                        <a:cubicBezTo>
                          <a:pt x="42" y="63"/>
                          <a:pt x="42" y="65"/>
                          <a:pt x="44" y="65"/>
                        </a:cubicBezTo>
                        <a:cubicBezTo>
                          <a:pt x="44" y="65"/>
                          <a:pt x="43" y="61"/>
                          <a:pt x="46" y="62"/>
                        </a:cubicBezTo>
                        <a:cubicBezTo>
                          <a:pt x="50" y="63"/>
                          <a:pt x="54" y="59"/>
                          <a:pt x="57" y="56"/>
                        </a:cubicBezTo>
                        <a:cubicBezTo>
                          <a:pt x="60" y="54"/>
                          <a:pt x="62" y="51"/>
                          <a:pt x="65" y="48"/>
                        </a:cubicBezTo>
                        <a:cubicBezTo>
                          <a:pt x="68" y="45"/>
                          <a:pt x="69" y="41"/>
                          <a:pt x="72" y="37"/>
                        </a:cubicBezTo>
                        <a:cubicBezTo>
                          <a:pt x="73" y="36"/>
                          <a:pt x="76" y="35"/>
                          <a:pt x="77" y="33"/>
                        </a:cubicBezTo>
                        <a:cubicBezTo>
                          <a:pt x="78" y="31"/>
                          <a:pt x="79" y="27"/>
                          <a:pt x="79" y="25"/>
                        </a:cubicBezTo>
                        <a:cubicBezTo>
                          <a:pt x="78" y="25"/>
                          <a:pt x="77" y="25"/>
                          <a:pt x="76" y="25"/>
                        </a:cubicBezTo>
                        <a:cubicBezTo>
                          <a:pt x="75" y="25"/>
                          <a:pt x="75" y="27"/>
                          <a:pt x="74" y="27"/>
                        </a:cubicBezTo>
                        <a:close/>
                        <a:moveTo>
                          <a:pt x="62" y="39"/>
                        </a:moveTo>
                        <a:cubicBezTo>
                          <a:pt x="61" y="39"/>
                          <a:pt x="61" y="41"/>
                          <a:pt x="61" y="41"/>
                        </a:cubicBezTo>
                        <a:cubicBezTo>
                          <a:pt x="60" y="43"/>
                          <a:pt x="58" y="42"/>
                          <a:pt x="57" y="43"/>
                        </a:cubicBezTo>
                        <a:cubicBezTo>
                          <a:pt x="56" y="43"/>
                          <a:pt x="56" y="44"/>
                          <a:pt x="55" y="44"/>
                        </a:cubicBezTo>
                        <a:cubicBezTo>
                          <a:pt x="53" y="44"/>
                          <a:pt x="52" y="42"/>
                          <a:pt x="52" y="41"/>
                        </a:cubicBezTo>
                        <a:cubicBezTo>
                          <a:pt x="51" y="39"/>
                          <a:pt x="54" y="36"/>
                          <a:pt x="56" y="35"/>
                        </a:cubicBezTo>
                        <a:cubicBezTo>
                          <a:pt x="57" y="34"/>
                          <a:pt x="59" y="34"/>
                          <a:pt x="60" y="35"/>
                        </a:cubicBezTo>
                        <a:cubicBezTo>
                          <a:pt x="61" y="36"/>
                          <a:pt x="64" y="38"/>
                          <a:pt x="62" y="39"/>
                        </a:cubicBezTo>
                        <a:cubicBezTo>
                          <a:pt x="61" y="39"/>
                          <a:pt x="63" y="38"/>
                          <a:pt x="62" y="3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8" name="Freeform 739">
                    <a:extLst>
                      <a:ext uri="{FF2B5EF4-FFF2-40B4-BE49-F238E27FC236}">
                        <a16:creationId xmlns:a16="http://schemas.microsoft.com/office/drawing/2014/main" id="{D9A5C2B4-868C-BF47-89FC-BF67D7AA31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02562" y="9819354"/>
                    <a:ext cx="132428" cy="143827"/>
                  </a:xfrm>
                  <a:custGeom>
                    <a:avLst/>
                    <a:gdLst>
                      <a:gd name="T0" fmla="*/ 11 w 13"/>
                      <a:gd name="T1" fmla="*/ 4 h 13"/>
                      <a:gd name="T2" fmla="*/ 3 w 13"/>
                      <a:gd name="T3" fmla="*/ 3 h 13"/>
                      <a:gd name="T4" fmla="*/ 2 w 13"/>
                      <a:gd name="T5" fmla="*/ 9 h 13"/>
                      <a:gd name="T6" fmla="*/ 7 w 13"/>
                      <a:gd name="T7" fmla="*/ 9 h 13"/>
                      <a:gd name="T8" fmla="*/ 11 w 13"/>
                      <a:gd name="T9" fmla="*/ 4 h 13"/>
                      <a:gd name="T10" fmla="*/ 11 w 13"/>
                      <a:gd name="T11" fmla="*/ 4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" h="13">
                        <a:moveTo>
                          <a:pt x="11" y="4"/>
                        </a:moveTo>
                        <a:cubicBezTo>
                          <a:pt x="9" y="2"/>
                          <a:pt x="5" y="0"/>
                          <a:pt x="3" y="3"/>
                        </a:cubicBezTo>
                        <a:cubicBezTo>
                          <a:pt x="1" y="5"/>
                          <a:pt x="0" y="7"/>
                          <a:pt x="2" y="9"/>
                        </a:cubicBezTo>
                        <a:cubicBezTo>
                          <a:pt x="4" y="13"/>
                          <a:pt x="5" y="9"/>
                          <a:pt x="7" y="9"/>
                        </a:cubicBezTo>
                        <a:cubicBezTo>
                          <a:pt x="10" y="9"/>
                          <a:pt x="13" y="5"/>
                          <a:pt x="11" y="4"/>
                        </a:cubicBezTo>
                        <a:cubicBezTo>
                          <a:pt x="10" y="3"/>
                          <a:pt x="12" y="4"/>
                          <a:pt x="1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9" name="Freeform 740">
                    <a:extLst>
                      <a:ext uri="{FF2B5EF4-FFF2-40B4-BE49-F238E27FC236}">
                        <a16:creationId xmlns:a16="http://schemas.microsoft.com/office/drawing/2014/main" id="{5B307CA6-918F-264E-88F1-26CCC4F01E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84660" y="8476968"/>
                    <a:ext cx="52274" cy="88507"/>
                  </a:xfrm>
                  <a:custGeom>
                    <a:avLst/>
                    <a:gdLst>
                      <a:gd name="T0" fmla="*/ 2 w 5"/>
                      <a:gd name="T1" fmla="*/ 5 h 8"/>
                      <a:gd name="T2" fmla="*/ 5 w 5"/>
                      <a:gd name="T3" fmla="*/ 1 h 8"/>
                      <a:gd name="T4" fmla="*/ 1 w 5"/>
                      <a:gd name="T5" fmla="*/ 3 h 8"/>
                      <a:gd name="T6" fmla="*/ 0 w 5"/>
                      <a:gd name="T7" fmla="*/ 8 h 8"/>
                      <a:gd name="T8" fmla="*/ 2 w 5"/>
                      <a:gd name="T9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8">
                        <a:moveTo>
                          <a:pt x="2" y="5"/>
                        </a:moveTo>
                        <a:cubicBezTo>
                          <a:pt x="2" y="4"/>
                          <a:pt x="4" y="2"/>
                          <a:pt x="5" y="1"/>
                        </a:cubicBezTo>
                        <a:cubicBezTo>
                          <a:pt x="4" y="0"/>
                          <a:pt x="2" y="2"/>
                          <a:pt x="1" y="3"/>
                        </a:cubicBezTo>
                        <a:cubicBezTo>
                          <a:pt x="0" y="4"/>
                          <a:pt x="0" y="6"/>
                          <a:pt x="0" y="8"/>
                        </a:cubicBezTo>
                        <a:cubicBezTo>
                          <a:pt x="2" y="7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0" name="Freeform 741">
                    <a:extLst>
                      <a:ext uri="{FF2B5EF4-FFF2-40B4-BE49-F238E27FC236}">
                        <a16:creationId xmlns:a16="http://schemas.microsoft.com/office/drawing/2014/main" id="{14631C15-7176-3040-9304-75E3DB2A88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35869" y="8034428"/>
                    <a:ext cx="355468" cy="486798"/>
                  </a:xfrm>
                  <a:custGeom>
                    <a:avLst/>
                    <a:gdLst>
                      <a:gd name="T0" fmla="*/ 11 w 35"/>
                      <a:gd name="T1" fmla="*/ 44 h 45"/>
                      <a:gd name="T2" fmla="*/ 15 w 35"/>
                      <a:gd name="T3" fmla="*/ 41 h 45"/>
                      <a:gd name="T4" fmla="*/ 16 w 35"/>
                      <a:gd name="T5" fmla="*/ 43 h 45"/>
                      <a:gd name="T6" fmla="*/ 23 w 35"/>
                      <a:gd name="T7" fmla="*/ 37 h 45"/>
                      <a:gd name="T8" fmla="*/ 25 w 35"/>
                      <a:gd name="T9" fmla="*/ 26 h 45"/>
                      <a:gd name="T10" fmla="*/ 31 w 35"/>
                      <a:gd name="T11" fmla="*/ 16 h 45"/>
                      <a:gd name="T12" fmla="*/ 33 w 35"/>
                      <a:gd name="T13" fmla="*/ 8 h 45"/>
                      <a:gd name="T14" fmla="*/ 35 w 35"/>
                      <a:gd name="T15" fmla="*/ 2 h 45"/>
                      <a:gd name="T16" fmla="*/ 29 w 35"/>
                      <a:gd name="T17" fmla="*/ 1 h 45"/>
                      <a:gd name="T18" fmla="*/ 26 w 35"/>
                      <a:gd name="T19" fmla="*/ 2 h 45"/>
                      <a:gd name="T20" fmla="*/ 25 w 35"/>
                      <a:gd name="T21" fmla="*/ 6 h 45"/>
                      <a:gd name="T22" fmla="*/ 20 w 35"/>
                      <a:gd name="T23" fmla="*/ 10 h 45"/>
                      <a:gd name="T24" fmla="*/ 10 w 35"/>
                      <a:gd name="T25" fmla="*/ 8 h 45"/>
                      <a:gd name="T26" fmla="*/ 13 w 35"/>
                      <a:gd name="T27" fmla="*/ 13 h 45"/>
                      <a:gd name="T28" fmla="*/ 14 w 35"/>
                      <a:gd name="T29" fmla="*/ 19 h 45"/>
                      <a:gd name="T30" fmla="*/ 15 w 35"/>
                      <a:gd name="T31" fmla="*/ 22 h 45"/>
                      <a:gd name="T32" fmla="*/ 16 w 35"/>
                      <a:gd name="T33" fmla="*/ 25 h 45"/>
                      <a:gd name="T34" fmla="*/ 15 w 35"/>
                      <a:gd name="T35" fmla="*/ 32 h 45"/>
                      <a:gd name="T36" fmla="*/ 13 w 35"/>
                      <a:gd name="T37" fmla="*/ 31 h 45"/>
                      <a:gd name="T38" fmla="*/ 10 w 35"/>
                      <a:gd name="T39" fmla="*/ 32 h 45"/>
                      <a:gd name="T40" fmla="*/ 8 w 35"/>
                      <a:gd name="T41" fmla="*/ 29 h 45"/>
                      <a:gd name="T42" fmla="*/ 6 w 35"/>
                      <a:gd name="T43" fmla="*/ 32 h 45"/>
                      <a:gd name="T44" fmla="*/ 4 w 35"/>
                      <a:gd name="T45" fmla="*/ 32 h 45"/>
                      <a:gd name="T46" fmla="*/ 3 w 35"/>
                      <a:gd name="T47" fmla="*/ 35 h 45"/>
                      <a:gd name="T48" fmla="*/ 0 w 35"/>
                      <a:gd name="T49" fmla="*/ 39 h 45"/>
                      <a:gd name="T50" fmla="*/ 5 w 35"/>
                      <a:gd name="T51" fmla="*/ 45 h 45"/>
                      <a:gd name="T52" fmla="*/ 8 w 35"/>
                      <a:gd name="T53" fmla="*/ 42 h 45"/>
                      <a:gd name="T54" fmla="*/ 11 w 35"/>
                      <a:gd name="T55" fmla="*/ 44 h 45"/>
                      <a:gd name="T56" fmla="*/ 11 w 35"/>
                      <a:gd name="T57" fmla="*/ 44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35" h="45">
                        <a:moveTo>
                          <a:pt x="11" y="44"/>
                        </a:moveTo>
                        <a:cubicBezTo>
                          <a:pt x="12" y="44"/>
                          <a:pt x="14" y="42"/>
                          <a:pt x="15" y="41"/>
                        </a:cubicBezTo>
                        <a:cubicBezTo>
                          <a:pt x="17" y="40"/>
                          <a:pt x="15" y="43"/>
                          <a:pt x="16" y="43"/>
                        </a:cubicBezTo>
                        <a:cubicBezTo>
                          <a:pt x="16" y="43"/>
                          <a:pt x="23" y="39"/>
                          <a:pt x="23" y="37"/>
                        </a:cubicBezTo>
                        <a:cubicBezTo>
                          <a:pt x="23" y="33"/>
                          <a:pt x="23" y="29"/>
                          <a:pt x="25" y="26"/>
                        </a:cubicBezTo>
                        <a:cubicBezTo>
                          <a:pt x="27" y="22"/>
                          <a:pt x="30" y="19"/>
                          <a:pt x="31" y="16"/>
                        </a:cubicBezTo>
                        <a:cubicBezTo>
                          <a:pt x="32" y="13"/>
                          <a:pt x="32" y="11"/>
                          <a:pt x="33" y="8"/>
                        </a:cubicBezTo>
                        <a:cubicBezTo>
                          <a:pt x="33" y="6"/>
                          <a:pt x="35" y="4"/>
                          <a:pt x="35" y="2"/>
                        </a:cubicBezTo>
                        <a:cubicBezTo>
                          <a:pt x="33" y="2"/>
                          <a:pt x="31" y="0"/>
                          <a:pt x="29" y="1"/>
                        </a:cubicBezTo>
                        <a:cubicBezTo>
                          <a:pt x="28" y="1"/>
                          <a:pt x="26" y="1"/>
                          <a:pt x="26" y="2"/>
                        </a:cubicBezTo>
                        <a:cubicBezTo>
                          <a:pt x="25" y="4"/>
                          <a:pt x="25" y="5"/>
                          <a:pt x="25" y="6"/>
                        </a:cubicBezTo>
                        <a:cubicBezTo>
                          <a:pt x="24" y="9"/>
                          <a:pt x="23" y="10"/>
                          <a:pt x="20" y="10"/>
                        </a:cubicBezTo>
                        <a:cubicBezTo>
                          <a:pt x="17" y="9"/>
                          <a:pt x="13" y="8"/>
                          <a:pt x="10" y="8"/>
                        </a:cubicBezTo>
                        <a:cubicBezTo>
                          <a:pt x="10" y="10"/>
                          <a:pt x="9" y="14"/>
                          <a:pt x="13" y="13"/>
                        </a:cubicBezTo>
                        <a:cubicBezTo>
                          <a:pt x="17" y="11"/>
                          <a:pt x="14" y="17"/>
                          <a:pt x="14" y="19"/>
                        </a:cubicBezTo>
                        <a:cubicBezTo>
                          <a:pt x="14" y="20"/>
                          <a:pt x="14" y="21"/>
                          <a:pt x="15" y="22"/>
                        </a:cubicBezTo>
                        <a:cubicBezTo>
                          <a:pt x="16" y="23"/>
                          <a:pt x="16" y="24"/>
                          <a:pt x="16" y="25"/>
                        </a:cubicBezTo>
                        <a:cubicBezTo>
                          <a:pt x="16" y="27"/>
                          <a:pt x="16" y="30"/>
                          <a:pt x="15" y="32"/>
                        </a:cubicBezTo>
                        <a:cubicBezTo>
                          <a:pt x="15" y="33"/>
                          <a:pt x="13" y="31"/>
                          <a:pt x="13" y="31"/>
                        </a:cubicBezTo>
                        <a:cubicBezTo>
                          <a:pt x="11" y="31"/>
                          <a:pt x="11" y="33"/>
                          <a:pt x="10" y="32"/>
                        </a:cubicBezTo>
                        <a:cubicBezTo>
                          <a:pt x="10" y="31"/>
                          <a:pt x="9" y="30"/>
                          <a:pt x="8" y="29"/>
                        </a:cubicBezTo>
                        <a:cubicBezTo>
                          <a:pt x="7" y="29"/>
                          <a:pt x="7" y="31"/>
                          <a:pt x="6" y="32"/>
                        </a:cubicBezTo>
                        <a:cubicBezTo>
                          <a:pt x="6" y="32"/>
                          <a:pt x="4" y="32"/>
                          <a:pt x="4" y="32"/>
                        </a:cubicBezTo>
                        <a:cubicBezTo>
                          <a:pt x="2" y="32"/>
                          <a:pt x="3" y="34"/>
                          <a:pt x="3" y="35"/>
                        </a:cubicBezTo>
                        <a:cubicBezTo>
                          <a:pt x="4" y="38"/>
                          <a:pt x="3" y="37"/>
                          <a:pt x="0" y="39"/>
                        </a:cubicBezTo>
                        <a:cubicBezTo>
                          <a:pt x="2" y="41"/>
                          <a:pt x="4" y="42"/>
                          <a:pt x="5" y="45"/>
                        </a:cubicBezTo>
                        <a:cubicBezTo>
                          <a:pt x="6" y="44"/>
                          <a:pt x="7" y="43"/>
                          <a:pt x="8" y="42"/>
                        </a:cubicBezTo>
                        <a:cubicBezTo>
                          <a:pt x="10" y="41"/>
                          <a:pt x="10" y="43"/>
                          <a:pt x="11" y="44"/>
                        </a:cubicBezTo>
                        <a:cubicBezTo>
                          <a:pt x="12" y="44"/>
                          <a:pt x="10" y="43"/>
                          <a:pt x="11" y="4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1" name="Freeform 742">
                    <a:extLst>
                      <a:ext uri="{FF2B5EF4-FFF2-40B4-BE49-F238E27FC236}">
                        <a16:creationId xmlns:a16="http://schemas.microsoft.com/office/drawing/2014/main" id="{18A45B1D-9D63-FF44-AE0C-D0FB61A99B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389209" y="7643512"/>
                    <a:ext cx="651689" cy="486798"/>
                  </a:xfrm>
                  <a:custGeom>
                    <a:avLst/>
                    <a:gdLst>
                      <a:gd name="T0" fmla="*/ 12 w 64"/>
                      <a:gd name="T1" fmla="*/ 37 h 45"/>
                      <a:gd name="T2" fmla="*/ 17 w 64"/>
                      <a:gd name="T3" fmla="*/ 37 h 45"/>
                      <a:gd name="T4" fmla="*/ 20 w 64"/>
                      <a:gd name="T5" fmla="*/ 38 h 45"/>
                      <a:gd name="T6" fmla="*/ 21 w 64"/>
                      <a:gd name="T7" fmla="*/ 33 h 45"/>
                      <a:gd name="T8" fmla="*/ 25 w 64"/>
                      <a:gd name="T9" fmla="*/ 30 h 45"/>
                      <a:gd name="T10" fmla="*/ 30 w 64"/>
                      <a:gd name="T11" fmla="*/ 33 h 45"/>
                      <a:gd name="T12" fmla="*/ 36 w 64"/>
                      <a:gd name="T13" fmla="*/ 34 h 45"/>
                      <a:gd name="T14" fmla="*/ 39 w 64"/>
                      <a:gd name="T15" fmla="*/ 34 h 45"/>
                      <a:gd name="T16" fmla="*/ 41 w 64"/>
                      <a:gd name="T17" fmla="*/ 30 h 45"/>
                      <a:gd name="T18" fmla="*/ 45 w 64"/>
                      <a:gd name="T19" fmla="*/ 31 h 45"/>
                      <a:gd name="T20" fmla="*/ 50 w 64"/>
                      <a:gd name="T21" fmla="*/ 31 h 45"/>
                      <a:gd name="T22" fmla="*/ 55 w 64"/>
                      <a:gd name="T23" fmla="*/ 29 h 45"/>
                      <a:gd name="T24" fmla="*/ 60 w 64"/>
                      <a:gd name="T25" fmla="*/ 30 h 45"/>
                      <a:gd name="T26" fmla="*/ 58 w 64"/>
                      <a:gd name="T27" fmla="*/ 24 h 45"/>
                      <a:gd name="T28" fmla="*/ 55 w 64"/>
                      <a:gd name="T29" fmla="*/ 20 h 45"/>
                      <a:gd name="T30" fmla="*/ 51 w 64"/>
                      <a:gd name="T31" fmla="*/ 16 h 45"/>
                      <a:gd name="T32" fmla="*/ 47 w 64"/>
                      <a:gd name="T33" fmla="*/ 13 h 45"/>
                      <a:gd name="T34" fmla="*/ 46 w 64"/>
                      <a:gd name="T35" fmla="*/ 12 h 45"/>
                      <a:gd name="T36" fmla="*/ 44 w 64"/>
                      <a:gd name="T37" fmla="*/ 12 h 45"/>
                      <a:gd name="T38" fmla="*/ 44 w 64"/>
                      <a:gd name="T39" fmla="*/ 6 h 45"/>
                      <a:gd name="T40" fmla="*/ 41 w 64"/>
                      <a:gd name="T41" fmla="*/ 1 h 45"/>
                      <a:gd name="T42" fmla="*/ 41 w 64"/>
                      <a:gd name="T43" fmla="*/ 0 h 45"/>
                      <a:gd name="T44" fmla="*/ 38 w 64"/>
                      <a:gd name="T45" fmla="*/ 0 h 45"/>
                      <a:gd name="T46" fmla="*/ 35 w 64"/>
                      <a:gd name="T47" fmla="*/ 3 h 45"/>
                      <a:gd name="T48" fmla="*/ 26 w 64"/>
                      <a:gd name="T49" fmla="*/ 10 h 45"/>
                      <a:gd name="T50" fmla="*/ 22 w 64"/>
                      <a:gd name="T51" fmla="*/ 11 h 45"/>
                      <a:gd name="T52" fmla="*/ 19 w 64"/>
                      <a:gd name="T53" fmla="*/ 15 h 45"/>
                      <a:gd name="T54" fmla="*/ 13 w 64"/>
                      <a:gd name="T55" fmla="*/ 17 h 45"/>
                      <a:gd name="T56" fmla="*/ 9 w 64"/>
                      <a:gd name="T57" fmla="*/ 17 h 45"/>
                      <a:gd name="T58" fmla="*/ 6 w 64"/>
                      <a:gd name="T59" fmla="*/ 18 h 45"/>
                      <a:gd name="T60" fmla="*/ 3 w 64"/>
                      <a:gd name="T61" fmla="*/ 23 h 45"/>
                      <a:gd name="T62" fmla="*/ 4 w 64"/>
                      <a:gd name="T63" fmla="*/ 34 h 45"/>
                      <a:gd name="T64" fmla="*/ 6 w 64"/>
                      <a:gd name="T65" fmla="*/ 39 h 45"/>
                      <a:gd name="T66" fmla="*/ 9 w 64"/>
                      <a:gd name="T67" fmla="*/ 45 h 45"/>
                      <a:gd name="T68" fmla="*/ 12 w 64"/>
                      <a:gd name="T69" fmla="*/ 37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64" h="45">
                        <a:moveTo>
                          <a:pt x="12" y="37"/>
                        </a:moveTo>
                        <a:cubicBezTo>
                          <a:pt x="13" y="37"/>
                          <a:pt x="16" y="36"/>
                          <a:pt x="17" y="37"/>
                        </a:cubicBezTo>
                        <a:cubicBezTo>
                          <a:pt x="17" y="38"/>
                          <a:pt x="20" y="38"/>
                          <a:pt x="20" y="38"/>
                        </a:cubicBezTo>
                        <a:cubicBezTo>
                          <a:pt x="21" y="36"/>
                          <a:pt x="20" y="34"/>
                          <a:pt x="21" y="33"/>
                        </a:cubicBezTo>
                        <a:cubicBezTo>
                          <a:pt x="21" y="32"/>
                          <a:pt x="23" y="29"/>
                          <a:pt x="25" y="30"/>
                        </a:cubicBezTo>
                        <a:cubicBezTo>
                          <a:pt x="27" y="30"/>
                          <a:pt x="28" y="32"/>
                          <a:pt x="30" y="33"/>
                        </a:cubicBezTo>
                        <a:cubicBezTo>
                          <a:pt x="32" y="34"/>
                          <a:pt x="34" y="34"/>
                          <a:pt x="36" y="34"/>
                        </a:cubicBezTo>
                        <a:cubicBezTo>
                          <a:pt x="37" y="34"/>
                          <a:pt x="39" y="35"/>
                          <a:pt x="39" y="34"/>
                        </a:cubicBezTo>
                        <a:cubicBezTo>
                          <a:pt x="40" y="33"/>
                          <a:pt x="40" y="29"/>
                          <a:pt x="41" y="30"/>
                        </a:cubicBezTo>
                        <a:cubicBezTo>
                          <a:pt x="43" y="31"/>
                          <a:pt x="43" y="31"/>
                          <a:pt x="45" y="31"/>
                        </a:cubicBezTo>
                        <a:cubicBezTo>
                          <a:pt x="47" y="30"/>
                          <a:pt x="48" y="31"/>
                          <a:pt x="50" y="31"/>
                        </a:cubicBezTo>
                        <a:cubicBezTo>
                          <a:pt x="52" y="31"/>
                          <a:pt x="53" y="28"/>
                          <a:pt x="55" y="29"/>
                        </a:cubicBezTo>
                        <a:cubicBezTo>
                          <a:pt x="56" y="29"/>
                          <a:pt x="58" y="31"/>
                          <a:pt x="60" y="30"/>
                        </a:cubicBezTo>
                        <a:cubicBezTo>
                          <a:pt x="64" y="28"/>
                          <a:pt x="59" y="26"/>
                          <a:pt x="58" y="24"/>
                        </a:cubicBezTo>
                        <a:cubicBezTo>
                          <a:pt x="57" y="22"/>
                          <a:pt x="57" y="21"/>
                          <a:pt x="55" y="20"/>
                        </a:cubicBezTo>
                        <a:cubicBezTo>
                          <a:pt x="53" y="19"/>
                          <a:pt x="52" y="18"/>
                          <a:pt x="51" y="16"/>
                        </a:cubicBezTo>
                        <a:cubicBezTo>
                          <a:pt x="51" y="14"/>
                          <a:pt x="49" y="14"/>
                          <a:pt x="47" y="13"/>
                        </a:cubicBezTo>
                        <a:cubicBezTo>
                          <a:pt x="47" y="13"/>
                          <a:pt x="47" y="12"/>
                          <a:pt x="46" y="12"/>
                        </a:cubicBezTo>
                        <a:cubicBezTo>
                          <a:pt x="46" y="12"/>
                          <a:pt x="44" y="12"/>
                          <a:pt x="44" y="12"/>
                        </a:cubicBezTo>
                        <a:cubicBezTo>
                          <a:pt x="43" y="11"/>
                          <a:pt x="44" y="7"/>
                          <a:pt x="44" y="6"/>
                        </a:cubicBezTo>
                        <a:cubicBezTo>
                          <a:pt x="44" y="4"/>
                          <a:pt x="42" y="3"/>
                          <a:pt x="41" y="1"/>
                        </a:cubicBezTo>
                        <a:cubicBezTo>
                          <a:pt x="41" y="1"/>
                          <a:pt x="41" y="0"/>
                          <a:pt x="41" y="0"/>
                        </a:cubicBezTo>
                        <a:cubicBezTo>
                          <a:pt x="40" y="0"/>
                          <a:pt x="39" y="0"/>
                          <a:pt x="38" y="0"/>
                        </a:cubicBezTo>
                        <a:cubicBezTo>
                          <a:pt x="36" y="1"/>
                          <a:pt x="36" y="1"/>
                          <a:pt x="35" y="3"/>
                        </a:cubicBezTo>
                        <a:cubicBezTo>
                          <a:pt x="35" y="6"/>
                          <a:pt x="28" y="10"/>
                          <a:pt x="26" y="10"/>
                        </a:cubicBezTo>
                        <a:cubicBezTo>
                          <a:pt x="25" y="10"/>
                          <a:pt x="21" y="10"/>
                          <a:pt x="22" y="11"/>
                        </a:cubicBezTo>
                        <a:cubicBezTo>
                          <a:pt x="23" y="13"/>
                          <a:pt x="20" y="15"/>
                          <a:pt x="19" y="15"/>
                        </a:cubicBezTo>
                        <a:cubicBezTo>
                          <a:pt x="17" y="16"/>
                          <a:pt x="15" y="17"/>
                          <a:pt x="13" y="17"/>
                        </a:cubicBezTo>
                        <a:cubicBezTo>
                          <a:pt x="11" y="18"/>
                          <a:pt x="11" y="16"/>
                          <a:pt x="9" y="17"/>
                        </a:cubicBezTo>
                        <a:cubicBezTo>
                          <a:pt x="7" y="18"/>
                          <a:pt x="6" y="17"/>
                          <a:pt x="6" y="18"/>
                        </a:cubicBezTo>
                        <a:cubicBezTo>
                          <a:pt x="5" y="20"/>
                          <a:pt x="4" y="22"/>
                          <a:pt x="3" y="23"/>
                        </a:cubicBezTo>
                        <a:cubicBezTo>
                          <a:pt x="0" y="27"/>
                          <a:pt x="2" y="30"/>
                          <a:pt x="4" y="34"/>
                        </a:cubicBezTo>
                        <a:cubicBezTo>
                          <a:pt x="5" y="36"/>
                          <a:pt x="5" y="37"/>
                          <a:pt x="6" y="39"/>
                        </a:cubicBezTo>
                        <a:cubicBezTo>
                          <a:pt x="8" y="41"/>
                          <a:pt x="9" y="42"/>
                          <a:pt x="9" y="45"/>
                        </a:cubicBezTo>
                        <a:cubicBezTo>
                          <a:pt x="9" y="44"/>
                          <a:pt x="10" y="37"/>
                          <a:pt x="12" y="3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2" name="Freeform 743">
                    <a:extLst>
                      <a:ext uri="{FF2B5EF4-FFF2-40B4-BE49-F238E27FC236}">
                        <a16:creationId xmlns:a16="http://schemas.microsoft.com/office/drawing/2014/main" id="{588D9F72-46BA-1344-A91A-2CB3D0F012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64335" y="6950195"/>
                    <a:ext cx="1195346" cy="888775"/>
                  </a:xfrm>
                  <a:custGeom>
                    <a:avLst/>
                    <a:gdLst>
                      <a:gd name="T0" fmla="*/ 83 w 117"/>
                      <a:gd name="T1" fmla="*/ 82 h 82"/>
                      <a:gd name="T2" fmla="*/ 93 w 117"/>
                      <a:gd name="T3" fmla="*/ 76 h 82"/>
                      <a:gd name="T4" fmla="*/ 105 w 117"/>
                      <a:gd name="T5" fmla="*/ 68 h 82"/>
                      <a:gd name="T6" fmla="*/ 112 w 117"/>
                      <a:gd name="T7" fmla="*/ 64 h 82"/>
                      <a:gd name="T8" fmla="*/ 107 w 117"/>
                      <a:gd name="T9" fmla="*/ 55 h 82"/>
                      <a:gd name="T10" fmla="*/ 110 w 117"/>
                      <a:gd name="T11" fmla="*/ 46 h 82"/>
                      <a:gd name="T12" fmla="*/ 114 w 117"/>
                      <a:gd name="T13" fmla="*/ 40 h 82"/>
                      <a:gd name="T14" fmla="*/ 117 w 117"/>
                      <a:gd name="T15" fmla="*/ 21 h 82"/>
                      <a:gd name="T16" fmla="*/ 81 w 117"/>
                      <a:gd name="T17" fmla="*/ 1 h 82"/>
                      <a:gd name="T18" fmla="*/ 75 w 117"/>
                      <a:gd name="T19" fmla="*/ 2 h 82"/>
                      <a:gd name="T20" fmla="*/ 67 w 117"/>
                      <a:gd name="T21" fmla="*/ 2 h 82"/>
                      <a:gd name="T22" fmla="*/ 59 w 117"/>
                      <a:gd name="T23" fmla="*/ 1 h 82"/>
                      <a:gd name="T24" fmla="*/ 29 w 117"/>
                      <a:gd name="T25" fmla="*/ 21 h 82"/>
                      <a:gd name="T26" fmla="*/ 22 w 117"/>
                      <a:gd name="T27" fmla="*/ 25 h 82"/>
                      <a:gd name="T28" fmla="*/ 19 w 117"/>
                      <a:gd name="T29" fmla="*/ 42 h 82"/>
                      <a:gd name="T30" fmla="*/ 8 w 117"/>
                      <a:gd name="T31" fmla="*/ 43 h 82"/>
                      <a:gd name="T32" fmla="*/ 5 w 117"/>
                      <a:gd name="T33" fmla="*/ 51 h 82"/>
                      <a:gd name="T34" fmla="*/ 11 w 117"/>
                      <a:gd name="T35" fmla="*/ 56 h 82"/>
                      <a:gd name="T36" fmla="*/ 19 w 117"/>
                      <a:gd name="T37" fmla="*/ 62 h 82"/>
                      <a:gd name="T38" fmla="*/ 21 w 117"/>
                      <a:gd name="T39" fmla="*/ 55 h 82"/>
                      <a:gd name="T40" fmla="*/ 28 w 117"/>
                      <a:gd name="T41" fmla="*/ 50 h 82"/>
                      <a:gd name="T42" fmla="*/ 35 w 117"/>
                      <a:gd name="T43" fmla="*/ 53 h 82"/>
                      <a:gd name="T44" fmla="*/ 46 w 117"/>
                      <a:gd name="T45" fmla="*/ 55 h 82"/>
                      <a:gd name="T46" fmla="*/ 64 w 117"/>
                      <a:gd name="T47" fmla="*/ 53 h 82"/>
                      <a:gd name="T48" fmla="*/ 68 w 117"/>
                      <a:gd name="T49" fmla="*/ 47 h 82"/>
                      <a:gd name="T50" fmla="*/ 77 w 117"/>
                      <a:gd name="T51" fmla="*/ 31 h 82"/>
                      <a:gd name="T52" fmla="*/ 79 w 117"/>
                      <a:gd name="T53" fmla="*/ 16 h 82"/>
                      <a:gd name="T54" fmla="*/ 75 w 117"/>
                      <a:gd name="T55" fmla="*/ 2 h 82"/>
                      <a:gd name="T56" fmla="*/ 78 w 117"/>
                      <a:gd name="T57" fmla="*/ 16 h 82"/>
                      <a:gd name="T58" fmla="*/ 77 w 117"/>
                      <a:gd name="T59" fmla="*/ 35 h 82"/>
                      <a:gd name="T60" fmla="*/ 68 w 117"/>
                      <a:gd name="T61" fmla="*/ 46 h 82"/>
                      <a:gd name="T62" fmla="*/ 72 w 117"/>
                      <a:gd name="T63" fmla="*/ 55 h 82"/>
                      <a:gd name="T64" fmla="*/ 75 w 117"/>
                      <a:gd name="T65" fmla="*/ 65 h 82"/>
                      <a:gd name="T66" fmla="*/ 72 w 117"/>
                      <a:gd name="T67" fmla="*/ 74 h 82"/>
                      <a:gd name="T68" fmla="*/ 77 w 117"/>
                      <a:gd name="T69" fmla="*/ 81 h 82"/>
                      <a:gd name="T70" fmla="*/ 80 w 117"/>
                      <a:gd name="T71" fmla="*/ 81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17" h="82">
                        <a:moveTo>
                          <a:pt x="80" y="81"/>
                        </a:moveTo>
                        <a:cubicBezTo>
                          <a:pt x="81" y="80"/>
                          <a:pt x="82" y="82"/>
                          <a:pt x="83" y="82"/>
                        </a:cubicBezTo>
                        <a:cubicBezTo>
                          <a:pt x="85" y="81"/>
                          <a:pt x="87" y="80"/>
                          <a:pt x="89" y="79"/>
                        </a:cubicBezTo>
                        <a:cubicBezTo>
                          <a:pt x="90" y="79"/>
                          <a:pt x="93" y="78"/>
                          <a:pt x="93" y="76"/>
                        </a:cubicBezTo>
                        <a:cubicBezTo>
                          <a:pt x="93" y="74"/>
                          <a:pt x="94" y="75"/>
                          <a:pt x="96" y="74"/>
                        </a:cubicBezTo>
                        <a:cubicBezTo>
                          <a:pt x="99" y="74"/>
                          <a:pt x="103" y="71"/>
                          <a:pt x="105" y="68"/>
                        </a:cubicBezTo>
                        <a:cubicBezTo>
                          <a:pt x="106" y="67"/>
                          <a:pt x="106" y="66"/>
                          <a:pt x="107" y="65"/>
                        </a:cubicBezTo>
                        <a:cubicBezTo>
                          <a:pt x="108" y="64"/>
                          <a:pt x="110" y="64"/>
                          <a:pt x="112" y="64"/>
                        </a:cubicBezTo>
                        <a:cubicBezTo>
                          <a:pt x="112" y="62"/>
                          <a:pt x="110" y="61"/>
                          <a:pt x="109" y="59"/>
                        </a:cubicBezTo>
                        <a:cubicBezTo>
                          <a:pt x="109" y="58"/>
                          <a:pt x="110" y="55"/>
                          <a:pt x="107" y="55"/>
                        </a:cubicBezTo>
                        <a:cubicBezTo>
                          <a:pt x="106" y="55"/>
                          <a:pt x="109" y="53"/>
                          <a:pt x="108" y="52"/>
                        </a:cubicBezTo>
                        <a:cubicBezTo>
                          <a:pt x="108" y="49"/>
                          <a:pt x="109" y="48"/>
                          <a:pt x="110" y="46"/>
                        </a:cubicBezTo>
                        <a:cubicBezTo>
                          <a:pt x="110" y="44"/>
                          <a:pt x="112" y="44"/>
                          <a:pt x="112" y="42"/>
                        </a:cubicBezTo>
                        <a:cubicBezTo>
                          <a:pt x="112" y="41"/>
                          <a:pt x="113" y="40"/>
                          <a:pt x="114" y="40"/>
                        </a:cubicBezTo>
                        <a:cubicBezTo>
                          <a:pt x="117" y="40"/>
                          <a:pt x="117" y="40"/>
                          <a:pt x="117" y="38"/>
                        </a:cubicBezTo>
                        <a:cubicBezTo>
                          <a:pt x="117" y="32"/>
                          <a:pt x="117" y="27"/>
                          <a:pt x="117" y="21"/>
                        </a:cubicBezTo>
                        <a:cubicBezTo>
                          <a:pt x="117" y="19"/>
                          <a:pt x="113" y="18"/>
                          <a:pt x="111" y="17"/>
                        </a:cubicBezTo>
                        <a:cubicBezTo>
                          <a:pt x="101" y="12"/>
                          <a:pt x="91" y="6"/>
                          <a:pt x="81" y="1"/>
                        </a:cubicBezTo>
                        <a:cubicBezTo>
                          <a:pt x="80" y="1"/>
                          <a:pt x="80" y="0"/>
                          <a:pt x="79" y="0"/>
                        </a:cubicBezTo>
                        <a:cubicBezTo>
                          <a:pt x="78" y="1"/>
                          <a:pt x="76" y="2"/>
                          <a:pt x="75" y="2"/>
                        </a:cubicBezTo>
                        <a:cubicBezTo>
                          <a:pt x="74" y="3"/>
                          <a:pt x="72" y="5"/>
                          <a:pt x="71" y="5"/>
                        </a:cubicBezTo>
                        <a:cubicBezTo>
                          <a:pt x="70" y="5"/>
                          <a:pt x="69" y="3"/>
                          <a:pt x="67" y="2"/>
                        </a:cubicBezTo>
                        <a:cubicBezTo>
                          <a:pt x="66" y="1"/>
                          <a:pt x="65" y="1"/>
                          <a:pt x="64" y="1"/>
                        </a:cubicBezTo>
                        <a:cubicBezTo>
                          <a:pt x="62" y="0"/>
                          <a:pt x="61" y="0"/>
                          <a:pt x="59" y="1"/>
                        </a:cubicBezTo>
                        <a:cubicBezTo>
                          <a:pt x="52" y="5"/>
                          <a:pt x="45" y="10"/>
                          <a:pt x="38" y="14"/>
                        </a:cubicBezTo>
                        <a:cubicBezTo>
                          <a:pt x="35" y="16"/>
                          <a:pt x="32" y="18"/>
                          <a:pt x="29" y="21"/>
                        </a:cubicBezTo>
                        <a:cubicBezTo>
                          <a:pt x="28" y="22"/>
                          <a:pt x="27" y="22"/>
                          <a:pt x="26" y="22"/>
                        </a:cubicBezTo>
                        <a:cubicBezTo>
                          <a:pt x="23" y="22"/>
                          <a:pt x="22" y="22"/>
                          <a:pt x="22" y="25"/>
                        </a:cubicBezTo>
                        <a:cubicBezTo>
                          <a:pt x="22" y="28"/>
                          <a:pt x="22" y="31"/>
                          <a:pt x="22" y="34"/>
                        </a:cubicBezTo>
                        <a:cubicBezTo>
                          <a:pt x="22" y="37"/>
                          <a:pt x="21" y="40"/>
                          <a:pt x="19" y="42"/>
                        </a:cubicBezTo>
                        <a:cubicBezTo>
                          <a:pt x="18" y="43"/>
                          <a:pt x="15" y="43"/>
                          <a:pt x="14" y="43"/>
                        </a:cubicBezTo>
                        <a:cubicBezTo>
                          <a:pt x="12" y="43"/>
                          <a:pt x="10" y="43"/>
                          <a:pt x="8" y="43"/>
                        </a:cubicBezTo>
                        <a:cubicBezTo>
                          <a:pt x="6" y="43"/>
                          <a:pt x="4" y="44"/>
                          <a:pt x="2" y="44"/>
                        </a:cubicBezTo>
                        <a:cubicBezTo>
                          <a:pt x="0" y="44"/>
                          <a:pt x="5" y="51"/>
                          <a:pt x="5" y="51"/>
                        </a:cubicBezTo>
                        <a:cubicBezTo>
                          <a:pt x="6" y="54"/>
                          <a:pt x="7" y="56"/>
                          <a:pt x="10" y="57"/>
                        </a:cubicBezTo>
                        <a:cubicBezTo>
                          <a:pt x="10" y="57"/>
                          <a:pt x="11" y="56"/>
                          <a:pt x="11" y="56"/>
                        </a:cubicBezTo>
                        <a:cubicBezTo>
                          <a:pt x="12" y="57"/>
                          <a:pt x="12" y="60"/>
                          <a:pt x="14" y="58"/>
                        </a:cubicBezTo>
                        <a:cubicBezTo>
                          <a:pt x="16" y="56"/>
                          <a:pt x="18" y="61"/>
                          <a:pt x="19" y="62"/>
                        </a:cubicBezTo>
                        <a:cubicBezTo>
                          <a:pt x="19" y="61"/>
                          <a:pt x="20" y="59"/>
                          <a:pt x="20" y="58"/>
                        </a:cubicBezTo>
                        <a:cubicBezTo>
                          <a:pt x="20" y="57"/>
                          <a:pt x="21" y="56"/>
                          <a:pt x="21" y="55"/>
                        </a:cubicBezTo>
                        <a:cubicBezTo>
                          <a:pt x="22" y="52"/>
                          <a:pt x="22" y="52"/>
                          <a:pt x="25" y="51"/>
                        </a:cubicBezTo>
                        <a:cubicBezTo>
                          <a:pt x="26" y="50"/>
                          <a:pt x="27" y="50"/>
                          <a:pt x="28" y="50"/>
                        </a:cubicBezTo>
                        <a:cubicBezTo>
                          <a:pt x="29" y="49"/>
                          <a:pt x="30" y="51"/>
                          <a:pt x="31" y="51"/>
                        </a:cubicBezTo>
                        <a:cubicBezTo>
                          <a:pt x="33" y="51"/>
                          <a:pt x="34" y="52"/>
                          <a:pt x="35" y="53"/>
                        </a:cubicBezTo>
                        <a:cubicBezTo>
                          <a:pt x="36" y="54"/>
                          <a:pt x="37" y="54"/>
                          <a:pt x="39" y="54"/>
                        </a:cubicBezTo>
                        <a:cubicBezTo>
                          <a:pt x="42" y="52"/>
                          <a:pt x="43" y="55"/>
                          <a:pt x="46" y="55"/>
                        </a:cubicBezTo>
                        <a:cubicBezTo>
                          <a:pt x="49" y="55"/>
                          <a:pt x="52" y="53"/>
                          <a:pt x="55" y="53"/>
                        </a:cubicBezTo>
                        <a:cubicBezTo>
                          <a:pt x="57" y="53"/>
                          <a:pt x="61" y="54"/>
                          <a:pt x="64" y="53"/>
                        </a:cubicBezTo>
                        <a:cubicBezTo>
                          <a:pt x="65" y="53"/>
                          <a:pt x="66" y="52"/>
                          <a:pt x="67" y="51"/>
                        </a:cubicBezTo>
                        <a:cubicBezTo>
                          <a:pt x="69" y="50"/>
                          <a:pt x="68" y="49"/>
                          <a:pt x="68" y="47"/>
                        </a:cubicBezTo>
                        <a:cubicBezTo>
                          <a:pt x="68" y="42"/>
                          <a:pt x="73" y="39"/>
                          <a:pt x="77" y="35"/>
                        </a:cubicBezTo>
                        <a:cubicBezTo>
                          <a:pt x="78" y="34"/>
                          <a:pt x="77" y="32"/>
                          <a:pt x="77" y="31"/>
                        </a:cubicBezTo>
                        <a:cubicBezTo>
                          <a:pt x="77" y="28"/>
                          <a:pt x="77" y="26"/>
                          <a:pt x="77" y="23"/>
                        </a:cubicBezTo>
                        <a:cubicBezTo>
                          <a:pt x="78" y="21"/>
                          <a:pt x="79" y="18"/>
                          <a:pt x="79" y="16"/>
                        </a:cubicBezTo>
                        <a:cubicBezTo>
                          <a:pt x="78" y="14"/>
                          <a:pt x="77" y="12"/>
                          <a:pt x="76" y="11"/>
                        </a:cubicBezTo>
                        <a:cubicBezTo>
                          <a:pt x="74" y="8"/>
                          <a:pt x="75" y="5"/>
                          <a:pt x="75" y="2"/>
                        </a:cubicBezTo>
                        <a:cubicBezTo>
                          <a:pt x="75" y="5"/>
                          <a:pt x="75" y="7"/>
                          <a:pt x="75" y="9"/>
                        </a:cubicBezTo>
                        <a:cubicBezTo>
                          <a:pt x="75" y="11"/>
                          <a:pt x="78" y="14"/>
                          <a:pt x="78" y="16"/>
                        </a:cubicBezTo>
                        <a:cubicBezTo>
                          <a:pt x="79" y="19"/>
                          <a:pt x="77" y="23"/>
                          <a:pt x="77" y="26"/>
                        </a:cubicBezTo>
                        <a:cubicBezTo>
                          <a:pt x="77" y="28"/>
                          <a:pt x="78" y="32"/>
                          <a:pt x="77" y="35"/>
                        </a:cubicBezTo>
                        <a:cubicBezTo>
                          <a:pt x="76" y="37"/>
                          <a:pt x="72" y="39"/>
                          <a:pt x="71" y="41"/>
                        </a:cubicBezTo>
                        <a:cubicBezTo>
                          <a:pt x="69" y="42"/>
                          <a:pt x="68" y="44"/>
                          <a:pt x="68" y="46"/>
                        </a:cubicBezTo>
                        <a:cubicBezTo>
                          <a:pt x="67" y="49"/>
                          <a:pt x="69" y="50"/>
                          <a:pt x="70" y="53"/>
                        </a:cubicBezTo>
                        <a:cubicBezTo>
                          <a:pt x="70" y="54"/>
                          <a:pt x="71" y="54"/>
                          <a:pt x="72" y="55"/>
                        </a:cubicBezTo>
                        <a:cubicBezTo>
                          <a:pt x="74" y="56"/>
                          <a:pt x="75" y="57"/>
                          <a:pt x="75" y="59"/>
                        </a:cubicBezTo>
                        <a:cubicBezTo>
                          <a:pt x="75" y="61"/>
                          <a:pt x="75" y="63"/>
                          <a:pt x="75" y="65"/>
                        </a:cubicBezTo>
                        <a:cubicBezTo>
                          <a:pt x="75" y="66"/>
                          <a:pt x="76" y="68"/>
                          <a:pt x="77" y="70"/>
                        </a:cubicBezTo>
                        <a:cubicBezTo>
                          <a:pt x="74" y="70"/>
                          <a:pt x="67" y="70"/>
                          <a:pt x="72" y="74"/>
                        </a:cubicBezTo>
                        <a:cubicBezTo>
                          <a:pt x="74" y="75"/>
                          <a:pt x="75" y="76"/>
                          <a:pt x="76" y="78"/>
                        </a:cubicBezTo>
                        <a:cubicBezTo>
                          <a:pt x="76" y="79"/>
                          <a:pt x="77" y="80"/>
                          <a:pt x="77" y="81"/>
                        </a:cubicBezTo>
                        <a:cubicBezTo>
                          <a:pt x="77" y="82"/>
                          <a:pt x="80" y="81"/>
                          <a:pt x="80" y="81"/>
                        </a:cubicBezTo>
                        <a:cubicBezTo>
                          <a:pt x="82" y="80"/>
                          <a:pt x="80" y="81"/>
                          <a:pt x="80" y="8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3" name="Freeform 744">
                    <a:extLst>
                      <a:ext uri="{FF2B5EF4-FFF2-40B4-BE49-F238E27FC236}">
                        <a16:creationId xmlns:a16="http://schemas.microsoft.com/office/drawing/2014/main" id="{A0EF94BA-487D-304B-BF69-2A0821D286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4674" y="6972323"/>
                    <a:ext cx="839878" cy="1095295"/>
                  </a:xfrm>
                  <a:custGeom>
                    <a:avLst/>
                    <a:gdLst>
                      <a:gd name="T0" fmla="*/ 6 w 82"/>
                      <a:gd name="T1" fmla="*/ 39 h 101"/>
                      <a:gd name="T2" fmla="*/ 6 w 82"/>
                      <a:gd name="T3" fmla="*/ 41 h 101"/>
                      <a:gd name="T4" fmla="*/ 4 w 82"/>
                      <a:gd name="T5" fmla="*/ 43 h 101"/>
                      <a:gd name="T6" fmla="*/ 2 w 82"/>
                      <a:gd name="T7" fmla="*/ 49 h 101"/>
                      <a:gd name="T8" fmla="*/ 2 w 82"/>
                      <a:gd name="T9" fmla="*/ 51 h 101"/>
                      <a:gd name="T10" fmla="*/ 1 w 82"/>
                      <a:gd name="T11" fmla="*/ 53 h 101"/>
                      <a:gd name="T12" fmla="*/ 4 w 82"/>
                      <a:gd name="T13" fmla="*/ 58 h 101"/>
                      <a:gd name="T14" fmla="*/ 6 w 82"/>
                      <a:gd name="T15" fmla="*/ 60 h 101"/>
                      <a:gd name="T16" fmla="*/ 6 w 82"/>
                      <a:gd name="T17" fmla="*/ 63 h 101"/>
                      <a:gd name="T18" fmla="*/ 9 w 82"/>
                      <a:gd name="T19" fmla="*/ 68 h 101"/>
                      <a:gd name="T20" fmla="*/ 9 w 82"/>
                      <a:gd name="T21" fmla="*/ 74 h 101"/>
                      <a:gd name="T22" fmla="*/ 15 w 82"/>
                      <a:gd name="T23" fmla="*/ 76 h 101"/>
                      <a:gd name="T24" fmla="*/ 18 w 82"/>
                      <a:gd name="T25" fmla="*/ 81 h 101"/>
                      <a:gd name="T26" fmla="*/ 22 w 82"/>
                      <a:gd name="T27" fmla="*/ 84 h 101"/>
                      <a:gd name="T28" fmla="*/ 26 w 82"/>
                      <a:gd name="T29" fmla="*/ 88 h 101"/>
                      <a:gd name="T30" fmla="*/ 26 w 82"/>
                      <a:gd name="T31" fmla="*/ 91 h 101"/>
                      <a:gd name="T32" fmla="*/ 28 w 82"/>
                      <a:gd name="T33" fmla="*/ 92 h 101"/>
                      <a:gd name="T34" fmla="*/ 32 w 82"/>
                      <a:gd name="T35" fmla="*/ 96 h 101"/>
                      <a:gd name="T36" fmla="*/ 35 w 82"/>
                      <a:gd name="T37" fmla="*/ 95 h 101"/>
                      <a:gd name="T38" fmla="*/ 39 w 82"/>
                      <a:gd name="T39" fmla="*/ 94 h 101"/>
                      <a:gd name="T40" fmla="*/ 44 w 82"/>
                      <a:gd name="T41" fmla="*/ 100 h 101"/>
                      <a:gd name="T42" fmla="*/ 51 w 82"/>
                      <a:gd name="T43" fmla="*/ 100 h 101"/>
                      <a:gd name="T44" fmla="*/ 55 w 82"/>
                      <a:gd name="T45" fmla="*/ 98 h 101"/>
                      <a:gd name="T46" fmla="*/ 59 w 82"/>
                      <a:gd name="T47" fmla="*/ 97 h 101"/>
                      <a:gd name="T48" fmla="*/ 69 w 82"/>
                      <a:gd name="T49" fmla="*/ 94 h 101"/>
                      <a:gd name="T50" fmla="*/ 69 w 82"/>
                      <a:gd name="T51" fmla="*/ 91 h 101"/>
                      <a:gd name="T52" fmla="*/ 66 w 82"/>
                      <a:gd name="T53" fmla="*/ 90 h 101"/>
                      <a:gd name="T54" fmla="*/ 61 w 82"/>
                      <a:gd name="T55" fmla="*/ 83 h 101"/>
                      <a:gd name="T56" fmla="*/ 59 w 82"/>
                      <a:gd name="T57" fmla="*/ 80 h 101"/>
                      <a:gd name="T58" fmla="*/ 56 w 82"/>
                      <a:gd name="T59" fmla="*/ 78 h 101"/>
                      <a:gd name="T60" fmla="*/ 59 w 82"/>
                      <a:gd name="T61" fmla="*/ 75 h 101"/>
                      <a:gd name="T62" fmla="*/ 61 w 82"/>
                      <a:gd name="T63" fmla="*/ 67 h 101"/>
                      <a:gd name="T64" fmla="*/ 62 w 82"/>
                      <a:gd name="T65" fmla="*/ 64 h 101"/>
                      <a:gd name="T66" fmla="*/ 65 w 82"/>
                      <a:gd name="T67" fmla="*/ 62 h 101"/>
                      <a:gd name="T68" fmla="*/ 65 w 82"/>
                      <a:gd name="T69" fmla="*/ 58 h 101"/>
                      <a:gd name="T70" fmla="*/ 67 w 82"/>
                      <a:gd name="T71" fmla="*/ 55 h 101"/>
                      <a:gd name="T72" fmla="*/ 71 w 82"/>
                      <a:gd name="T73" fmla="*/ 52 h 101"/>
                      <a:gd name="T74" fmla="*/ 72 w 82"/>
                      <a:gd name="T75" fmla="*/ 45 h 101"/>
                      <a:gd name="T76" fmla="*/ 72 w 82"/>
                      <a:gd name="T77" fmla="*/ 42 h 101"/>
                      <a:gd name="T78" fmla="*/ 74 w 82"/>
                      <a:gd name="T79" fmla="*/ 37 h 101"/>
                      <a:gd name="T80" fmla="*/ 79 w 82"/>
                      <a:gd name="T81" fmla="*/ 29 h 101"/>
                      <a:gd name="T82" fmla="*/ 82 w 82"/>
                      <a:gd name="T83" fmla="*/ 27 h 101"/>
                      <a:gd name="T84" fmla="*/ 79 w 82"/>
                      <a:gd name="T85" fmla="*/ 23 h 101"/>
                      <a:gd name="T86" fmla="*/ 76 w 82"/>
                      <a:gd name="T87" fmla="*/ 17 h 101"/>
                      <a:gd name="T88" fmla="*/ 76 w 82"/>
                      <a:gd name="T89" fmla="*/ 11 h 101"/>
                      <a:gd name="T90" fmla="*/ 75 w 82"/>
                      <a:gd name="T91" fmla="*/ 9 h 101"/>
                      <a:gd name="T92" fmla="*/ 74 w 82"/>
                      <a:gd name="T93" fmla="*/ 5 h 101"/>
                      <a:gd name="T94" fmla="*/ 68 w 82"/>
                      <a:gd name="T95" fmla="*/ 0 h 101"/>
                      <a:gd name="T96" fmla="*/ 64 w 82"/>
                      <a:gd name="T97" fmla="*/ 2 h 101"/>
                      <a:gd name="T98" fmla="*/ 60 w 82"/>
                      <a:gd name="T99" fmla="*/ 5 h 101"/>
                      <a:gd name="T100" fmla="*/ 56 w 82"/>
                      <a:gd name="T101" fmla="*/ 5 h 101"/>
                      <a:gd name="T102" fmla="*/ 46 w 82"/>
                      <a:gd name="T103" fmla="*/ 5 h 101"/>
                      <a:gd name="T104" fmla="*/ 17 w 82"/>
                      <a:gd name="T105" fmla="*/ 5 h 101"/>
                      <a:gd name="T106" fmla="*/ 16 w 82"/>
                      <a:gd name="T107" fmla="*/ 14 h 101"/>
                      <a:gd name="T108" fmla="*/ 13 w 82"/>
                      <a:gd name="T109" fmla="*/ 16 h 101"/>
                      <a:gd name="T110" fmla="*/ 11 w 82"/>
                      <a:gd name="T111" fmla="*/ 18 h 101"/>
                      <a:gd name="T112" fmla="*/ 11 w 82"/>
                      <a:gd name="T113" fmla="*/ 32 h 101"/>
                      <a:gd name="T114" fmla="*/ 11 w 82"/>
                      <a:gd name="T115" fmla="*/ 37 h 101"/>
                      <a:gd name="T116" fmla="*/ 6 w 82"/>
                      <a:gd name="T117" fmla="*/ 3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82" h="101">
                        <a:moveTo>
                          <a:pt x="6" y="39"/>
                        </a:moveTo>
                        <a:cubicBezTo>
                          <a:pt x="6" y="39"/>
                          <a:pt x="6" y="40"/>
                          <a:pt x="6" y="41"/>
                        </a:cubicBezTo>
                        <a:cubicBezTo>
                          <a:pt x="5" y="42"/>
                          <a:pt x="4" y="42"/>
                          <a:pt x="4" y="43"/>
                        </a:cubicBezTo>
                        <a:cubicBezTo>
                          <a:pt x="4" y="45"/>
                          <a:pt x="2" y="47"/>
                          <a:pt x="2" y="49"/>
                        </a:cubicBezTo>
                        <a:cubicBezTo>
                          <a:pt x="2" y="50"/>
                          <a:pt x="3" y="51"/>
                          <a:pt x="2" y="51"/>
                        </a:cubicBezTo>
                        <a:cubicBezTo>
                          <a:pt x="2" y="52"/>
                          <a:pt x="0" y="53"/>
                          <a:pt x="1" y="53"/>
                        </a:cubicBezTo>
                        <a:cubicBezTo>
                          <a:pt x="4" y="53"/>
                          <a:pt x="3" y="57"/>
                          <a:pt x="4" y="58"/>
                        </a:cubicBezTo>
                        <a:cubicBezTo>
                          <a:pt x="4" y="59"/>
                          <a:pt x="5" y="59"/>
                          <a:pt x="6" y="60"/>
                        </a:cubicBezTo>
                        <a:cubicBezTo>
                          <a:pt x="6" y="61"/>
                          <a:pt x="6" y="62"/>
                          <a:pt x="6" y="63"/>
                        </a:cubicBezTo>
                        <a:cubicBezTo>
                          <a:pt x="7" y="65"/>
                          <a:pt x="9" y="66"/>
                          <a:pt x="9" y="68"/>
                        </a:cubicBezTo>
                        <a:cubicBezTo>
                          <a:pt x="9" y="69"/>
                          <a:pt x="8" y="74"/>
                          <a:pt x="9" y="74"/>
                        </a:cubicBezTo>
                        <a:cubicBezTo>
                          <a:pt x="12" y="74"/>
                          <a:pt x="13" y="75"/>
                          <a:pt x="15" y="76"/>
                        </a:cubicBezTo>
                        <a:cubicBezTo>
                          <a:pt x="17" y="77"/>
                          <a:pt x="16" y="80"/>
                          <a:pt x="18" y="81"/>
                        </a:cubicBezTo>
                        <a:cubicBezTo>
                          <a:pt x="19" y="82"/>
                          <a:pt x="22" y="82"/>
                          <a:pt x="22" y="84"/>
                        </a:cubicBezTo>
                        <a:cubicBezTo>
                          <a:pt x="22" y="86"/>
                          <a:pt x="25" y="87"/>
                          <a:pt x="26" y="88"/>
                        </a:cubicBezTo>
                        <a:cubicBezTo>
                          <a:pt x="26" y="89"/>
                          <a:pt x="26" y="90"/>
                          <a:pt x="26" y="91"/>
                        </a:cubicBezTo>
                        <a:cubicBezTo>
                          <a:pt x="27" y="91"/>
                          <a:pt x="28" y="92"/>
                          <a:pt x="28" y="92"/>
                        </a:cubicBezTo>
                        <a:cubicBezTo>
                          <a:pt x="29" y="93"/>
                          <a:pt x="30" y="95"/>
                          <a:pt x="32" y="96"/>
                        </a:cubicBezTo>
                        <a:cubicBezTo>
                          <a:pt x="33" y="97"/>
                          <a:pt x="33" y="93"/>
                          <a:pt x="35" y="95"/>
                        </a:cubicBezTo>
                        <a:cubicBezTo>
                          <a:pt x="37" y="96"/>
                          <a:pt x="37" y="94"/>
                          <a:pt x="39" y="94"/>
                        </a:cubicBezTo>
                        <a:cubicBezTo>
                          <a:pt x="41" y="95"/>
                          <a:pt x="42" y="98"/>
                          <a:pt x="44" y="100"/>
                        </a:cubicBezTo>
                        <a:cubicBezTo>
                          <a:pt x="46" y="95"/>
                          <a:pt x="49" y="101"/>
                          <a:pt x="51" y="100"/>
                        </a:cubicBezTo>
                        <a:cubicBezTo>
                          <a:pt x="52" y="99"/>
                          <a:pt x="53" y="98"/>
                          <a:pt x="55" y="98"/>
                        </a:cubicBezTo>
                        <a:cubicBezTo>
                          <a:pt x="56" y="98"/>
                          <a:pt x="58" y="98"/>
                          <a:pt x="59" y="97"/>
                        </a:cubicBezTo>
                        <a:cubicBezTo>
                          <a:pt x="61" y="93"/>
                          <a:pt x="65" y="91"/>
                          <a:pt x="69" y="94"/>
                        </a:cubicBezTo>
                        <a:cubicBezTo>
                          <a:pt x="69" y="93"/>
                          <a:pt x="69" y="92"/>
                          <a:pt x="69" y="91"/>
                        </a:cubicBezTo>
                        <a:cubicBezTo>
                          <a:pt x="69" y="90"/>
                          <a:pt x="66" y="90"/>
                          <a:pt x="66" y="90"/>
                        </a:cubicBezTo>
                        <a:cubicBezTo>
                          <a:pt x="64" y="88"/>
                          <a:pt x="63" y="85"/>
                          <a:pt x="61" y="83"/>
                        </a:cubicBezTo>
                        <a:cubicBezTo>
                          <a:pt x="60" y="82"/>
                          <a:pt x="60" y="81"/>
                          <a:pt x="59" y="80"/>
                        </a:cubicBezTo>
                        <a:cubicBezTo>
                          <a:pt x="58" y="79"/>
                          <a:pt x="57" y="79"/>
                          <a:pt x="56" y="78"/>
                        </a:cubicBezTo>
                        <a:cubicBezTo>
                          <a:pt x="53" y="75"/>
                          <a:pt x="59" y="75"/>
                          <a:pt x="59" y="75"/>
                        </a:cubicBezTo>
                        <a:cubicBezTo>
                          <a:pt x="61" y="74"/>
                          <a:pt x="60" y="69"/>
                          <a:pt x="61" y="67"/>
                        </a:cubicBezTo>
                        <a:cubicBezTo>
                          <a:pt x="61" y="66"/>
                          <a:pt x="61" y="64"/>
                          <a:pt x="62" y="64"/>
                        </a:cubicBezTo>
                        <a:cubicBezTo>
                          <a:pt x="63" y="63"/>
                          <a:pt x="65" y="63"/>
                          <a:pt x="65" y="62"/>
                        </a:cubicBezTo>
                        <a:cubicBezTo>
                          <a:pt x="65" y="61"/>
                          <a:pt x="65" y="60"/>
                          <a:pt x="65" y="58"/>
                        </a:cubicBezTo>
                        <a:cubicBezTo>
                          <a:pt x="65" y="57"/>
                          <a:pt x="66" y="56"/>
                          <a:pt x="67" y="55"/>
                        </a:cubicBezTo>
                        <a:cubicBezTo>
                          <a:pt x="68" y="53"/>
                          <a:pt x="70" y="54"/>
                          <a:pt x="71" y="52"/>
                        </a:cubicBezTo>
                        <a:cubicBezTo>
                          <a:pt x="71" y="50"/>
                          <a:pt x="72" y="48"/>
                          <a:pt x="72" y="45"/>
                        </a:cubicBezTo>
                        <a:cubicBezTo>
                          <a:pt x="72" y="44"/>
                          <a:pt x="72" y="43"/>
                          <a:pt x="72" y="42"/>
                        </a:cubicBezTo>
                        <a:cubicBezTo>
                          <a:pt x="72" y="40"/>
                          <a:pt x="74" y="38"/>
                          <a:pt x="74" y="37"/>
                        </a:cubicBezTo>
                        <a:cubicBezTo>
                          <a:pt x="74" y="33"/>
                          <a:pt x="75" y="30"/>
                          <a:pt x="79" y="29"/>
                        </a:cubicBezTo>
                        <a:cubicBezTo>
                          <a:pt x="80" y="29"/>
                          <a:pt x="81" y="29"/>
                          <a:pt x="82" y="27"/>
                        </a:cubicBezTo>
                        <a:cubicBezTo>
                          <a:pt x="82" y="26"/>
                          <a:pt x="80" y="24"/>
                          <a:pt x="79" y="23"/>
                        </a:cubicBezTo>
                        <a:cubicBezTo>
                          <a:pt x="77" y="21"/>
                          <a:pt x="76" y="19"/>
                          <a:pt x="76" y="17"/>
                        </a:cubicBezTo>
                        <a:cubicBezTo>
                          <a:pt x="76" y="16"/>
                          <a:pt x="75" y="11"/>
                          <a:pt x="76" y="11"/>
                        </a:cubicBezTo>
                        <a:cubicBezTo>
                          <a:pt x="77" y="10"/>
                          <a:pt x="76" y="10"/>
                          <a:pt x="75" y="9"/>
                        </a:cubicBezTo>
                        <a:cubicBezTo>
                          <a:pt x="74" y="8"/>
                          <a:pt x="74" y="7"/>
                          <a:pt x="74" y="5"/>
                        </a:cubicBezTo>
                        <a:cubicBezTo>
                          <a:pt x="72" y="3"/>
                          <a:pt x="69" y="2"/>
                          <a:pt x="68" y="0"/>
                        </a:cubicBezTo>
                        <a:cubicBezTo>
                          <a:pt x="67" y="0"/>
                          <a:pt x="65" y="1"/>
                          <a:pt x="64" y="2"/>
                        </a:cubicBezTo>
                        <a:cubicBezTo>
                          <a:pt x="63" y="5"/>
                          <a:pt x="61" y="3"/>
                          <a:pt x="60" y="5"/>
                        </a:cubicBezTo>
                        <a:cubicBezTo>
                          <a:pt x="59" y="9"/>
                          <a:pt x="58" y="5"/>
                          <a:pt x="56" y="5"/>
                        </a:cubicBezTo>
                        <a:cubicBezTo>
                          <a:pt x="52" y="5"/>
                          <a:pt x="49" y="5"/>
                          <a:pt x="46" y="5"/>
                        </a:cubicBezTo>
                        <a:cubicBezTo>
                          <a:pt x="37" y="5"/>
                          <a:pt x="27" y="5"/>
                          <a:pt x="17" y="5"/>
                        </a:cubicBezTo>
                        <a:cubicBezTo>
                          <a:pt x="15" y="5"/>
                          <a:pt x="16" y="12"/>
                          <a:pt x="16" y="14"/>
                        </a:cubicBezTo>
                        <a:cubicBezTo>
                          <a:pt x="16" y="16"/>
                          <a:pt x="15" y="16"/>
                          <a:pt x="13" y="16"/>
                        </a:cubicBezTo>
                        <a:cubicBezTo>
                          <a:pt x="10" y="16"/>
                          <a:pt x="11" y="16"/>
                          <a:pt x="11" y="18"/>
                        </a:cubicBezTo>
                        <a:cubicBezTo>
                          <a:pt x="11" y="23"/>
                          <a:pt x="11" y="27"/>
                          <a:pt x="11" y="32"/>
                        </a:cubicBezTo>
                        <a:cubicBezTo>
                          <a:pt x="11" y="34"/>
                          <a:pt x="11" y="36"/>
                          <a:pt x="11" y="37"/>
                        </a:cubicBezTo>
                        <a:cubicBezTo>
                          <a:pt x="11" y="39"/>
                          <a:pt x="7" y="38"/>
                          <a:pt x="6" y="3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4" name="Freeform 745">
                    <a:extLst>
                      <a:ext uri="{FF2B5EF4-FFF2-40B4-BE49-F238E27FC236}">
                        <a16:creationId xmlns:a16="http://schemas.microsoft.com/office/drawing/2014/main" id="{23E209CD-4E5B-B94C-B637-8A2A0CA4C7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80009" y="7252600"/>
                    <a:ext cx="327588" cy="313470"/>
                  </a:xfrm>
                  <a:custGeom>
                    <a:avLst/>
                    <a:gdLst>
                      <a:gd name="T0" fmla="*/ 3 w 32"/>
                      <a:gd name="T1" fmla="*/ 19 h 29"/>
                      <a:gd name="T2" fmla="*/ 7 w 32"/>
                      <a:gd name="T3" fmla="*/ 20 h 29"/>
                      <a:gd name="T4" fmla="*/ 7 w 32"/>
                      <a:gd name="T5" fmla="*/ 17 h 29"/>
                      <a:gd name="T6" fmla="*/ 10 w 32"/>
                      <a:gd name="T7" fmla="*/ 19 h 29"/>
                      <a:gd name="T8" fmla="*/ 12 w 32"/>
                      <a:gd name="T9" fmla="*/ 18 h 29"/>
                      <a:gd name="T10" fmla="*/ 14 w 32"/>
                      <a:gd name="T11" fmla="*/ 18 h 29"/>
                      <a:gd name="T12" fmla="*/ 29 w 32"/>
                      <a:gd name="T13" fmla="*/ 29 h 29"/>
                      <a:gd name="T14" fmla="*/ 32 w 32"/>
                      <a:gd name="T15" fmla="*/ 27 h 29"/>
                      <a:gd name="T16" fmla="*/ 24 w 32"/>
                      <a:gd name="T17" fmla="*/ 19 h 29"/>
                      <a:gd name="T18" fmla="*/ 19 w 32"/>
                      <a:gd name="T19" fmla="*/ 16 h 29"/>
                      <a:gd name="T20" fmla="*/ 17 w 32"/>
                      <a:gd name="T21" fmla="*/ 14 h 29"/>
                      <a:gd name="T22" fmla="*/ 17 w 32"/>
                      <a:gd name="T23" fmla="*/ 16 h 29"/>
                      <a:gd name="T24" fmla="*/ 16 w 32"/>
                      <a:gd name="T25" fmla="*/ 14 h 29"/>
                      <a:gd name="T26" fmla="*/ 14 w 32"/>
                      <a:gd name="T27" fmla="*/ 9 h 29"/>
                      <a:gd name="T28" fmla="*/ 10 w 32"/>
                      <a:gd name="T29" fmla="*/ 0 h 29"/>
                      <a:gd name="T30" fmla="*/ 2 w 32"/>
                      <a:gd name="T31" fmla="*/ 7 h 29"/>
                      <a:gd name="T32" fmla="*/ 1 w 32"/>
                      <a:gd name="T33" fmla="*/ 13 h 29"/>
                      <a:gd name="T34" fmla="*/ 0 w 32"/>
                      <a:gd name="T35" fmla="*/ 20 h 29"/>
                      <a:gd name="T36" fmla="*/ 3 w 32"/>
                      <a:gd name="T37" fmla="*/ 19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2" h="29">
                        <a:moveTo>
                          <a:pt x="3" y="19"/>
                        </a:moveTo>
                        <a:cubicBezTo>
                          <a:pt x="4" y="19"/>
                          <a:pt x="6" y="21"/>
                          <a:pt x="7" y="20"/>
                        </a:cubicBezTo>
                        <a:cubicBezTo>
                          <a:pt x="7" y="19"/>
                          <a:pt x="6" y="17"/>
                          <a:pt x="7" y="17"/>
                        </a:cubicBezTo>
                        <a:cubicBezTo>
                          <a:pt x="9" y="17"/>
                          <a:pt x="9" y="19"/>
                          <a:pt x="10" y="19"/>
                        </a:cubicBezTo>
                        <a:cubicBezTo>
                          <a:pt x="11" y="19"/>
                          <a:pt x="12" y="18"/>
                          <a:pt x="12" y="18"/>
                        </a:cubicBezTo>
                        <a:cubicBezTo>
                          <a:pt x="13" y="17"/>
                          <a:pt x="14" y="18"/>
                          <a:pt x="14" y="18"/>
                        </a:cubicBezTo>
                        <a:cubicBezTo>
                          <a:pt x="22" y="18"/>
                          <a:pt x="25" y="24"/>
                          <a:pt x="29" y="29"/>
                        </a:cubicBezTo>
                        <a:cubicBezTo>
                          <a:pt x="30" y="29"/>
                          <a:pt x="31" y="28"/>
                          <a:pt x="32" y="27"/>
                        </a:cubicBezTo>
                        <a:cubicBezTo>
                          <a:pt x="29" y="25"/>
                          <a:pt x="26" y="22"/>
                          <a:pt x="24" y="19"/>
                        </a:cubicBezTo>
                        <a:cubicBezTo>
                          <a:pt x="23" y="17"/>
                          <a:pt x="21" y="17"/>
                          <a:pt x="19" y="16"/>
                        </a:cubicBezTo>
                        <a:cubicBezTo>
                          <a:pt x="18" y="16"/>
                          <a:pt x="18" y="14"/>
                          <a:pt x="17" y="14"/>
                        </a:cubicBezTo>
                        <a:cubicBezTo>
                          <a:pt x="16" y="14"/>
                          <a:pt x="17" y="15"/>
                          <a:pt x="17" y="16"/>
                        </a:cubicBezTo>
                        <a:cubicBezTo>
                          <a:pt x="17" y="16"/>
                          <a:pt x="16" y="14"/>
                          <a:pt x="16" y="14"/>
                        </a:cubicBezTo>
                        <a:cubicBezTo>
                          <a:pt x="15" y="12"/>
                          <a:pt x="14" y="11"/>
                          <a:pt x="14" y="9"/>
                        </a:cubicBezTo>
                        <a:cubicBezTo>
                          <a:pt x="13" y="6"/>
                          <a:pt x="13" y="3"/>
                          <a:pt x="10" y="0"/>
                        </a:cubicBezTo>
                        <a:cubicBezTo>
                          <a:pt x="9" y="4"/>
                          <a:pt x="4" y="4"/>
                          <a:pt x="2" y="7"/>
                        </a:cubicBezTo>
                        <a:cubicBezTo>
                          <a:pt x="1" y="9"/>
                          <a:pt x="2" y="11"/>
                          <a:pt x="1" y="13"/>
                        </a:cubicBezTo>
                        <a:cubicBezTo>
                          <a:pt x="0" y="15"/>
                          <a:pt x="0" y="17"/>
                          <a:pt x="0" y="20"/>
                        </a:cubicBezTo>
                        <a:cubicBezTo>
                          <a:pt x="1" y="19"/>
                          <a:pt x="2" y="19"/>
                          <a:pt x="3" y="1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5" name="Freeform 746">
                    <a:extLst>
                      <a:ext uri="{FF2B5EF4-FFF2-40B4-BE49-F238E27FC236}">
                        <a16:creationId xmlns:a16="http://schemas.microsoft.com/office/drawing/2014/main" id="{9993E486-A451-3A43-A2D8-560F9D73E2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309241" y="7403805"/>
                    <a:ext cx="756238" cy="663815"/>
                  </a:xfrm>
                  <a:custGeom>
                    <a:avLst/>
                    <a:gdLst>
                      <a:gd name="T0" fmla="*/ 70 w 74"/>
                      <a:gd name="T1" fmla="*/ 38 h 61"/>
                      <a:gd name="T2" fmla="*/ 57 w 74"/>
                      <a:gd name="T3" fmla="*/ 33 h 61"/>
                      <a:gd name="T4" fmla="*/ 51 w 74"/>
                      <a:gd name="T5" fmla="*/ 29 h 61"/>
                      <a:gd name="T6" fmla="*/ 48 w 74"/>
                      <a:gd name="T7" fmla="*/ 24 h 61"/>
                      <a:gd name="T8" fmla="*/ 51 w 74"/>
                      <a:gd name="T9" fmla="*/ 20 h 61"/>
                      <a:gd name="T10" fmla="*/ 45 w 74"/>
                      <a:gd name="T11" fmla="*/ 23 h 61"/>
                      <a:gd name="T12" fmla="*/ 44 w 74"/>
                      <a:gd name="T13" fmla="*/ 18 h 61"/>
                      <a:gd name="T14" fmla="*/ 44 w 74"/>
                      <a:gd name="T15" fmla="*/ 12 h 61"/>
                      <a:gd name="T16" fmla="*/ 37 w 74"/>
                      <a:gd name="T17" fmla="*/ 5 h 61"/>
                      <a:gd name="T18" fmla="*/ 28 w 74"/>
                      <a:gd name="T19" fmla="*/ 4 h 61"/>
                      <a:gd name="T20" fmla="*/ 24 w 74"/>
                      <a:gd name="T21" fmla="*/ 5 h 61"/>
                      <a:gd name="T22" fmla="*/ 21 w 74"/>
                      <a:gd name="T23" fmla="*/ 5 h 61"/>
                      <a:gd name="T24" fmla="*/ 18 w 74"/>
                      <a:gd name="T25" fmla="*/ 5 h 61"/>
                      <a:gd name="T26" fmla="*/ 17 w 74"/>
                      <a:gd name="T27" fmla="*/ 8 h 61"/>
                      <a:gd name="T28" fmla="*/ 15 w 74"/>
                      <a:gd name="T29" fmla="*/ 13 h 61"/>
                      <a:gd name="T30" fmla="*/ 12 w 74"/>
                      <a:gd name="T31" fmla="*/ 14 h 61"/>
                      <a:gd name="T32" fmla="*/ 10 w 74"/>
                      <a:gd name="T33" fmla="*/ 18 h 61"/>
                      <a:gd name="T34" fmla="*/ 10 w 74"/>
                      <a:gd name="T35" fmla="*/ 23 h 61"/>
                      <a:gd name="T36" fmla="*/ 5 w 74"/>
                      <a:gd name="T37" fmla="*/ 34 h 61"/>
                      <a:gd name="T38" fmla="*/ 1 w 74"/>
                      <a:gd name="T39" fmla="*/ 35 h 61"/>
                      <a:gd name="T40" fmla="*/ 2 w 74"/>
                      <a:gd name="T41" fmla="*/ 38 h 61"/>
                      <a:gd name="T42" fmla="*/ 9 w 74"/>
                      <a:gd name="T43" fmla="*/ 47 h 61"/>
                      <a:gd name="T44" fmla="*/ 13 w 74"/>
                      <a:gd name="T45" fmla="*/ 50 h 61"/>
                      <a:gd name="T46" fmla="*/ 14 w 74"/>
                      <a:gd name="T47" fmla="*/ 54 h 61"/>
                      <a:gd name="T48" fmla="*/ 20 w 74"/>
                      <a:gd name="T49" fmla="*/ 55 h 61"/>
                      <a:gd name="T50" fmla="*/ 25 w 74"/>
                      <a:gd name="T51" fmla="*/ 59 h 61"/>
                      <a:gd name="T52" fmla="*/ 33 w 74"/>
                      <a:gd name="T53" fmla="*/ 60 h 61"/>
                      <a:gd name="T54" fmla="*/ 39 w 74"/>
                      <a:gd name="T55" fmla="*/ 57 h 61"/>
                      <a:gd name="T56" fmla="*/ 47 w 74"/>
                      <a:gd name="T57" fmla="*/ 56 h 61"/>
                      <a:gd name="T58" fmla="*/ 54 w 74"/>
                      <a:gd name="T59" fmla="*/ 53 h 61"/>
                      <a:gd name="T60" fmla="*/ 59 w 74"/>
                      <a:gd name="T61" fmla="*/ 53 h 61"/>
                      <a:gd name="T62" fmla="*/ 74 w 74"/>
                      <a:gd name="T63" fmla="*/ 38 h 61"/>
                      <a:gd name="T64" fmla="*/ 70 w 74"/>
                      <a:gd name="T65" fmla="*/ 38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74" h="61">
                        <a:moveTo>
                          <a:pt x="70" y="38"/>
                        </a:moveTo>
                        <a:cubicBezTo>
                          <a:pt x="65" y="36"/>
                          <a:pt x="61" y="35"/>
                          <a:pt x="57" y="33"/>
                        </a:cubicBezTo>
                        <a:cubicBezTo>
                          <a:pt x="54" y="32"/>
                          <a:pt x="53" y="31"/>
                          <a:pt x="51" y="29"/>
                        </a:cubicBezTo>
                        <a:cubicBezTo>
                          <a:pt x="50" y="28"/>
                          <a:pt x="49" y="26"/>
                          <a:pt x="48" y="24"/>
                        </a:cubicBezTo>
                        <a:cubicBezTo>
                          <a:pt x="48" y="23"/>
                          <a:pt x="51" y="21"/>
                          <a:pt x="51" y="20"/>
                        </a:cubicBezTo>
                        <a:cubicBezTo>
                          <a:pt x="49" y="21"/>
                          <a:pt x="47" y="22"/>
                          <a:pt x="45" y="23"/>
                        </a:cubicBezTo>
                        <a:cubicBezTo>
                          <a:pt x="43" y="23"/>
                          <a:pt x="43" y="19"/>
                          <a:pt x="44" y="18"/>
                        </a:cubicBezTo>
                        <a:cubicBezTo>
                          <a:pt x="47" y="15"/>
                          <a:pt x="46" y="15"/>
                          <a:pt x="44" y="12"/>
                        </a:cubicBezTo>
                        <a:cubicBezTo>
                          <a:pt x="42" y="10"/>
                          <a:pt x="40" y="6"/>
                          <a:pt x="37" y="5"/>
                        </a:cubicBezTo>
                        <a:cubicBezTo>
                          <a:pt x="35" y="5"/>
                          <a:pt x="30" y="3"/>
                          <a:pt x="28" y="4"/>
                        </a:cubicBezTo>
                        <a:cubicBezTo>
                          <a:pt x="26" y="7"/>
                          <a:pt x="24" y="0"/>
                          <a:pt x="24" y="5"/>
                        </a:cubicBezTo>
                        <a:cubicBezTo>
                          <a:pt x="24" y="7"/>
                          <a:pt x="22" y="6"/>
                          <a:pt x="21" y="5"/>
                        </a:cubicBezTo>
                        <a:cubicBezTo>
                          <a:pt x="20" y="5"/>
                          <a:pt x="19" y="5"/>
                          <a:pt x="18" y="5"/>
                        </a:cubicBezTo>
                        <a:cubicBezTo>
                          <a:pt x="16" y="6"/>
                          <a:pt x="17" y="6"/>
                          <a:pt x="17" y="8"/>
                        </a:cubicBezTo>
                        <a:cubicBezTo>
                          <a:pt x="17" y="9"/>
                          <a:pt x="16" y="12"/>
                          <a:pt x="15" y="13"/>
                        </a:cubicBezTo>
                        <a:cubicBezTo>
                          <a:pt x="15" y="14"/>
                          <a:pt x="12" y="13"/>
                          <a:pt x="12" y="14"/>
                        </a:cubicBezTo>
                        <a:cubicBezTo>
                          <a:pt x="12" y="16"/>
                          <a:pt x="10" y="17"/>
                          <a:pt x="10" y="18"/>
                        </a:cubicBezTo>
                        <a:cubicBezTo>
                          <a:pt x="10" y="19"/>
                          <a:pt x="11" y="22"/>
                          <a:pt x="10" y="23"/>
                        </a:cubicBezTo>
                        <a:cubicBezTo>
                          <a:pt x="4" y="24"/>
                          <a:pt x="6" y="30"/>
                          <a:pt x="5" y="34"/>
                        </a:cubicBezTo>
                        <a:cubicBezTo>
                          <a:pt x="4" y="35"/>
                          <a:pt x="3" y="35"/>
                          <a:pt x="1" y="35"/>
                        </a:cubicBezTo>
                        <a:cubicBezTo>
                          <a:pt x="0" y="36"/>
                          <a:pt x="0" y="38"/>
                          <a:pt x="2" y="38"/>
                        </a:cubicBezTo>
                        <a:cubicBezTo>
                          <a:pt x="5" y="39"/>
                          <a:pt x="8" y="45"/>
                          <a:pt x="9" y="47"/>
                        </a:cubicBezTo>
                        <a:cubicBezTo>
                          <a:pt x="10" y="49"/>
                          <a:pt x="11" y="49"/>
                          <a:pt x="13" y="50"/>
                        </a:cubicBezTo>
                        <a:cubicBezTo>
                          <a:pt x="14" y="51"/>
                          <a:pt x="13" y="53"/>
                          <a:pt x="14" y="54"/>
                        </a:cubicBezTo>
                        <a:cubicBezTo>
                          <a:pt x="16" y="56"/>
                          <a:pt x="18" y="54"/>
                          <a:pt x="20" y="55"/>
                        </a:cubicBezTo>
                        <a:cubicBezTo>
                          <a:pt x="21" y="56"/>
                          <a:pt x="23" y="58"/>
                          <a:pt x="25" y="59"/>
                        </a:cubicBezTo>
                        <a:cubicBezTo>
                          <a:pt x="27" y="59"/>
                          <a:pt x="31" y="61"/>
                          <a:pt x="33" y="60"/>
                        </a:cubicBezTo>
                        <a:cubicBezTo>
                          <a:pt x="35" y="58"/>
                          <a:pt x="36" y="56"/>
                          <a:pt x="39" y="57"/>
                        </a:cubicBezTo>
                        <a:cubicBezTo>
                          <a:pt x="42" y="58"/>
                          <a:pt x="45" y="57"/>
                          <a:pt x="47" y="56"/>
                        </a:cubicBezTo>
                        <a:cubicBezTo>
                          <a:pt x="49" y="54"/>
                          <a:pt x="51" y="53"/>
                          <a:pt x="54" y="53"/>
                        </a:cubicBezTo>
                        <a:cubicBezTo>
                          <a:pt x="55" y="53"/>
                          <a:pt x="59" y="53"/>
                          <a:pt x="59" y="53"/>
                        </a:cubicBezTo>
                        <a:cubicBezTo>
                          <a:pt x="64" y="48"/>
                          <a:pt x="69" y="43"/>
                          <a:pt x="74" y="38"/>
                        </a:cubicBezTo>
                        <a:cubicBezTo>
                          <a:pt x="73" y="38"/>
                          <a:pt x="71" y="38"/>
                          <a:pt x="70" y="3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6" name="Freeform 747">
                    <a:extLst>
                      <a:ext uri="{FF2B5EF4-FFF2-40B4-BE49-F238E27FC236}">
                        <a16:creationId xmlns:a16="http://schemas.microsoft.com/office/drawing/2014/main" id="{34B8323E-C6CA-C540-A177-A6FFA69811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347577" y="7599261"/>
                    <a:ext cx="888668" cy="899837"/>
                  </a:xfrm>
                  <a:custGeom>
                    <a:avLst/>
                    <a:gdLst>
                      <a:gd name="T0" fmla="*/ 86 w 87"/>
                      <a:gd name="T1" fmla="*/ 1 h 83"/>
                      <a:gd name="T2" fmla="*/ 83 w 87"/>
                      <a:gd name="T3" fmla="*/ 0 h 83"/>
                      <a:gd name="T4" fmla="*/ 79 w 87"/>
                      <a:gd name="T5" fmla="*/ 3 h 83"/>
                      <a:gd name="T6" fmla="*/ 71 w 87"/>
                      <a:gd name="T7" fmla="*/ 3 h 83"/>
                      <a:gd name="T8" fmla="*/ 69 w 87"/>
                      <a:gd name="T9" fmla="*/ 4 h 83"/>
                      <a:gd name="T10" fmla="*/ 68 w 87"/>
                      <a:gd name="T11" fmla="*/ 3 h 83"/>
                      <a:gd name="T12" fmla="*/ 63 w 87"/>
                      <a:gd name="T13" fmla="*/ 6 h 83"/>
                      <a:gd name="T14" fmla="*/ 58 w 87"/>
                      <a:gd name="T15" fmla="*/ 5 h 83"/>
                      <a:gd name="T16" fmla="*/ 53 w 87"/>
                      <a:gd name="T17" fmla="*/ 7 h 83"/>
                      <a:gd name="T18" fmla="*/ 47 w 87"/>
                      <a:gd name="T19" fmla="*/ 2 h 83"/>
                      <a:gd name="T20" fmla="*/ 44 w 87"/>
                      <a:gd name="T21" fmla="*/ 6 h 83"/>
                      <a:gd name="T22" fmla="*/ 48 w 87"/>
                      <a:gd name="T23" fmla="*/ 12 h 83"/>
                      <a:gd name="T24" fmla="*/ 56 w 87"/>
                      <a:gd name="T25" fmla="*/ 16 h 83"/>
                      <a:gd name="T26" fmla="*/ 70 w 87"/>
                      <a:gd name="T27" fmla="*/ 20 h 83"/>
                      <a:gd name="T28" fmla="*/ 63 w 87"/>
                      <a:gd name="T29" fmla="*/ 27 h 83"/>
                      <a:gd name="T30" fmla="*/ 58 w 87"/>
                      <a:gd name="T31" fmla="*/ 33 h 83"/>
                      <a:gd name="T32" fmla="*/ 55 w 87"/>
                      <a:gd name="T33" fmla="*/ 35 h 83"/>
                      <a:gd name="T34" fmla="*/ 48 w 87"/>
                      <a:gd name="T35" fmla="*/ 35 h 83"/>
                      <a:gd name="T36" fmla="*/ 42 w 87"/>
                      <a:gd name="T37" fmla="*/ 38 h 83"/>
                      <a:gd name="T38" fmla="*/ 36 w 87"/>
                      <a:gd name="T39" fmla="*/ 39 h 83"/>
                      <a:gd name="T40" fmla="*/ 32 w 87"/>
                      <a:gd name="T41" fmla="*/ 39 h 83"/>
                      <a:gd name="T42" fmla="*/ 26 w 87"/>
                      <a:gd name="T43" fmla="*/ 42 h 83"/>
                      <a:gd name="T44" fmla="*/ 21 w 87"/>
                      <a:gd name="T45" fmla="*/ 41 h 83"/>
                      <a:gd name="T46" fmla="*/ 16 w 87"/>
                      <a:gd name="T47" fmla="*/ 37 h 83"/>
                      <a:gd name="T48" fmla="*/ 11 w 87"/>
                      <a:gd name="T49" fmla="*/ 37 h 83"/>
                      <a:gd name="T50" fmla="*/ 7 w 87"/>
                      <a:gd name="T51" fmla="*/ 34 h 83"/>
                      <a:gd name="T52" fmla="*/ 0 w 87"/>
                      <a:gd name="T53" fmla="*/ 39 h 83"/>
                      <a:gd name="T54" fmla="*/ 3 w 87"/>
                      <a:gd name="T55" fmla="*/ 41 h 83"/>
                      <a:gd name="T56" fmla="*/ 4 w 87"/>
                      <a:gd name="T57" fmla="*/ 45 h 83"/>
                      <a:gd name="T58" fmla="*/ 3 w 87"/>
                      <a:gd name="T59" fmla="*/ 54 h 83"/>
                      <a:gd name="T60" fmla="*/ 0 w 87"/>
                      <a:gd name="T61" fmla="*/ 58 h 83"/>
                      <a:gd name="T62" fmla="*/ 3 w 87"/>
                      <a:gd name="T63" fmla="*/ 60 h 83"/>
                      <a:gd name="T64" fmla="*/ 1 w 87"/>
                      <a:gd name="T65" fmla="*/ 65 h 83"/>
                      <a:gd name="T66" fmla="*/ 4 w 87"/>
                      <a:gd name="T67" fmla="*/ 66 h 83"/>
                      <a:gd name="T68" fmla="*/ 15 w 87"/>
                      <a:gd name="T69" fmla="*/ 73 h 83"/>
                      <a:gd name="T70" fmla="*/ 19 w 87"/>
                      <a:gd name="T71" fmla="*/ 77 h 83"/>
                      <a:gd name="T72" fmla="*/ 26 w 87"/>
                      <a:gd name="T73" fmla="*/ 83 h 83"/>
                      <a:gd name="T74" fmla="*/ 30 w 87"/>
                      <a:gd name="T75" fmla="*/ 76 h 83"/>
                      <a:gd name="T76" fmla="*/ 33 w 87"/>
                      <a:gd name="T77" fmla="*/ 72 h 83"/>
                      <a:gd name="T78" fmla="*/ 35 w 87"/>
                      <a:gd name="T79" fmla="*/ 69 h 83"/>
                      <a:gd name="T80" fmla="*/ 40 w 87"/>
                      <a:gd name="T81" fmla="*/ 65 h 83"/>
                      <a:gd name="T82" fmla="*/ 59 w 87"/>
                      <a:gd name="T83" fmla="*/ 48 h 83"/>
                      <a:gd name="T84" fmla="*/ 77 w 87"/>
                      <a:gd name="T85" fmla="*/ 24 h 83"/>
                      <a:gd name="T86" fmla="*/ 84 w 87"/>
                      <a:gd name="T87" fmla="*/ 14 h 83"/>
                      <a:gd name="T88" fmla="*/ 86 w 87"/>
                      <a:gd name="T89" fmla="*/ 7 h 83"/>
                      <a:gd name="T90" fmla="*/ 86 w 87"/>
                      <a:gd name="T91" fmla="*/ 1 h 83"/>
                      <a:gd name="T92" fmla="*/ 86 w 87"/>
                      <a:gd name="T93" fmla="*/ 1 h 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87" h="83">
                        <a:moveTo>
                          <a:pt x="86" y="1"/>
                        </a:moveTo>
                        <a:cubicBezTo>
                          <a:pt x="87" y="0"/>
                          <a:pt x="84" y="0"/>
                          <a:pt x="83" y="0"/>
                        </a:cubicBezTo>
                        <a:cubicBezTo>
                          <a:pt x="82" y="1"/>
                          <a:pt x="81" y="2"/>
                          <a:pt x="79" y="3"/>
                        </a:cubicBezTo>
                        <a:cubicBezTo>
                          <a:pt x="77" y="3"/>
                          <a:pt x="74" y="3"/>
                          <a:pt x="71" y="3"/>
                        </a:cubicBezTo>
                        <a:cubicBezTo>
                          <a:pt x="71" y="4"/>
                          <a:pt x="70" y="4"/>
                          <a:pt x="69" y="4"/>
                        </a:cubicBezTo>
                        <a:cubicBezTo>
                          <a:pt x="68" y="4"/>
                          <a:pt x="68" y="3"/>
                          <a:pt x="68" y="3"/>
                        </a:cubicBezTo>
                        <a:cubicBezTo>
                          <a:pt x="66" y="4"/>
                          <a:pt x="65" y="6"/>
                          <a:pt x="63" y="6"/>
                        </a:cubicBezTo>
                        <a:cubicBezTo>
                          <a:pt x="61" y="6"/>
                          <a:pt x="61" y="5"/>
                          <a:pt x="58" y="5"/>
                        </a:cubicBezTo>
                        <a:cubicBezTo>
                          <a:pt x="57" y="6"/>
                          <a:pt x="55" y="8"/>
                          <a:pt x="53" y="7"/>
                        </a:cubicBezTo>
                        <a:cubicBezTo>
                          <a:pt x="50" y="6"/>
                          <a:pt x="49" y="5"/>
                          <a:pt x="47" y="2"/>
                        </a:cubicBezTo>
                        <a:cubicBezTo>
                          <a:pt x="47" y="3"/>
                          <a:pt x="44" y="5"/>
                          <a:pt x="44" y="6"/>
                        </a:cubicBezTo>
                        <a:cubicBezTo>
                          <a:pt x="45" y="8"/>
                          <a:pt x="46" y="10"/>
                          <a:pt x="48" y="12"/>
                        </a:cubicBezTo>
                        <a:cubicBezTo>
                          <a:pt x="50" y="14"/>
                          <a:pt x="53" y="15"/>
                          <a:pt x="56" y="16"/>
                        </a:cubicBezTo>
                        <a:cubicBezTo>
                          <a:pt x="61" y="18"/>
                          <a:pt x="65" y="20"/>
                          <a:pt x="70" y="20"/>
                        </a:cubicBezTo>
                        <a:cubicBezTo>
                          <a:pt x="68" y="22"/>
                          <a:pt x="65" y="25"/>
                          <a:pt x="63" y="27"/>
                        </a:cubicBezTo>
                        <a:cubicBezTo>
                          <a:pt x="61" y="29"/>
                          <a:pt x="59" y="31"/>
                          <a:pt x="58" y="33"/>
                        </a:cubicBezTo>
                        <a:cubicBezTo>
                          <a:pt x="57" y="33"/>
                          <a:pt x="56" y="35"/>
                          <a:pt x="55" y="35"/>
                        </a:cubicBezTo>
                        <a:cubicBezTo>
                          <a:pt x="53" y="36"/>
                          <a:pt x="50" y="34"/>
                          <a:pt x="48" y="35"/>
                        </a:cubicBezTo>
                        <a:cubicBezTo>
                          <a:pt x="46" y="35"/>
                          <a:pt x="44" y="37"/>
                          <a:pt x="42" y="38"/>
                        </a:cubicBezTo>
                        <a:cubicBezTo>
                          <a:pt x="40" y="39"/>
                          <a:pt x="38" y="40"/>
                          <a:pt x="36" y="39"/>
                        </a:cubicBezTo>
                        <a:cubicBezTo>
                          <a:pt x="35" y="39"/>
                          <a:pt x="33" y="38"/>
                          <a:pt x="32" y="39"/>
                        </a:cubicBezTo>
                        <a:cubicBezTo>
                          <a:pt x="29" y="41"/>
                          <a:pt x="29" y="43"/>
                          <a:pt x="26" y="42"/>
                        </a:cubicBezTo>
                        <a:cubicBezTo>
                          <a:pt x="24" y="41"/>
                          <a:pt x="22" y="41"/>
                          <a:pt x="21" y="41"/>
                        </a:cubicBezTo>
                        <a:cubicBezTo>
                          <a:pt x="19" y="40"/>
                          <a:pt x="17" y="38"/>
                          <a:pt x="16" y="37"/>
                        </a:cubicBezTo>
                        <a:cubicBezTo>
                          <a:pt x="15" y="37"/>
                          <a:pt x="12" y="38"/>
                          <a:pt x="11" y="37"/>
                        </a:cubicBezTo>
                        <a:cubicBezTo>
                          <a:pt x="10" y="36"/>
                          <a:pt x="8" y="34"/>
                          <a:pt x="7" y="34"/>
                        </a:cubicBezTo>
                        <a:cubicBezTo>
                          <a:pt x="3" y="35"/>
                          <a:pt x="2" y="36"/>
                          <a:pt x="0" y="39"/>
                        </a:cubicBezTo>
                        <a:cubicBezTo>
                          <a:pt x="0" y="40"/>
                          <a:pt x="3" y="40"/>
                          <a:pt x="3" y="41"/>
                        </a:cubicBezTo>
                        <a:cubicBezTo>
                          <a:pt x="3" y="43"/>
                          <a:pt x="3" y="44"/>
                          <a:pt x="4" y="45"/>
                        </a:cubicBezTo>
                        <a:cubicBezTo>
                          <a:pt x="6" y="47"/>
                          <a:pt x="5" y="52"/>
                          <a:pt x="3" y="54"/>
                        </a:cubicBezTo>
                        <a:cubicBezTo>
                          <a:pt x="2" y="55"/>
                          <a:pt x="1" y="56"/>
                          <a:pt x="0" y="58"/>
                        </a:cubicBezTo>
                        <a:cubicBezTo>
                          <a:pt x="0" y="61"/>
                          <a:pt x="2" y="59"/>
                          <a:pt x="3" y="60"/>
                        </a:cubicBezTo>
                        <a:cubicBezTo>
                          <a:pt x="3" y="60"/>
                          <a:pt x="0" y="64"/>
                          <a:pt x="1" y="65"/>
                        </a:cubicBezTo>
                        <a:cubicBezTo>
                          <a:pt x="2" y="65"/>
                          <a:pt x="3" y="66"/>
                          <a:pt x="4" y="66"/>
                        </a:cubicBezTo>
                        <a:cubicBezTo>
                          <a:pt x="8" y="69"/>
                          <a:pt x="12" y="71"/>
                          <a:pt x="15" y="73"/>
                        </a:cubicBezTo>
                        <a:cubicBezTo>
                          <a:pt x="18" y="74"/>
                          <a:pt x="19" y="74"/>
                          <a:pt x="19" y="77"/>
                        </a:cubicBezTo>
                        <a:cubicBezTo>
                          <a:pt x="19" y="79"/>
                          <a:pt x="25" y="82"/>
                          <a:pt x="26" y="83"/>
                        </a:cubicBezTo>
                        <a:cubicBezTo>
                          <a:pt x="28" y="80"/>
                          <a:pt x="29" y="78"/>
                          <a:pt x="30" y="76"/>
                        </a:cubicBezTo>
                        <a:cubicBezTo>
                          <a:pt x="30" y="74"/>
                          <a:pt x="31" y="72"/>
                          <a:pt x="33" y="72"/>
                        </a:cubicBezTo>
                        <a:cubicBezTo>
                          <a:pt x="34" y="71"/>
                          <a:pt x="34" y="70"/>
                          <a:pt x="35" y="69"/>
                        </a:cubicBezTo>
                        <a:cubicBezTo>
                          <a:pt x="37" y="68"/>
                          <a:pt x="38" y="67"/>
                          <a:pt x="40" y="65"/>
                        </a:cubicBezTo>
                        <a:cubicBezTo>
                          <a:pt x="45" y="57"/>
                          <a:pt x="52" y="53"/>
                          <a:pt x="59" y="48"/>
                        </a:cubicBezTo>
                        <a:cubicBezTo>
                          <a:pt x="68" y="42"/>
                          <a:pt x="73" y="33"/>
                          <a:pt x="77" y="24"/>
                        </a:cubicBezTo>
                        <a:cubicBezTo>
                          <a:pt x="79" y="20"/>
                          <a:pt x="82" y="18"/>
                          <a:pt x="84" y="14"/>
                        </a:cubicBezTo>
                        <a:cubicBezTo>
                          <a:pt x="85" y="12"/>
                          <a:pt x="85" y="9"/>
                          <a:pt x="86" y="7"/>
                        </a:cubicBezTo>
                        <a:cubicBezTo>
                          <a:pt x="86" y="6"/>
                          <a:pt x="85" y="2"/>
                          <a:pt x="86" y="1"/>
                        </a:cubicBezTo>
                        <a:cubicBezTo>
                          <a:pt x="86" y="1"/>
                          <a:pt x="86" y="1"/>
                          <a:pt x="86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7" name="Freeform 748">
                    <a:extLst>
                      <a:ext uri="{FF2B5EF4-FFF2-40B4-BE49-F238E27FC236}">
                        <a16:creationId xmlns:a16="http://schemas.microsoft.com/office/drawing/2014/main" id="{53FF1EF5-037A-E548-A278-83D62BE774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48350" y="7547630"/>
                    <a:ext cx="90610" cy="118010"/>
                  </a:xfrm>
                  <a:custGeom>
                    <a:avLst/>
                    <a:gdLst>
                      <a:gd name="T0" fmla="*/ 3 w 9"/>
                      <a:gd name="T1" fmla="*/ 2 h 11"/>
                      <a:gd name="T2" fmla="*/ 1 w 9"/>
                      <a:gd name="T3" fmla="*/ 5 h 11"/>
                      <a:gd name="T4" fmla="*/ 0 w 9"/>
                      <a:gd name="T5" fmla="*/ 10 h 11"/>
                      <a:gd name="T6" fmla="*/ 8 w 9"/>
                      <a:gd name="T7" fmla="*/ 7 h 11"/>
                      <a:gd name="T8" fmla="*/ 4 w 9"/>
                      <a:gd name="T9" fmla="*/ 6 h 11"/>
                      <a:gd name="T10" fmla="*/ 8 w 9"/>
                      <a:gd name="T11" fmla="*/ 3 h 11"/>
                      <a:gd name="T12" fmla="*/ 3 w 9"/>
                      <a:gd name="T13" fmla="*/ 2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11">
                        <a:moveTo>
                          <a:pt x="3" y="2"/>
                        </a:moveTo>
                        <a:cubicBezTo>
                          <a:pt x="2" y="3"/>
                          <a:pt x="1" y="4"/>
                          <a:pt x="1" y="5"/>
                        </a:cubicBezTo>
                        <a:cubicBezTo>
                          <a:pt x="0" y="5"/>
                          <a:pt x="0" y="9"/>
                          <a:pt x="0" y="10"/>
                        </a:cubicBezTo>
                        <a:cubicBezTo>
                          <a:pt x="2" y="11"/>
                          <a:pt x="7" y="7"/>
                          <a:pt x="8" y="7"/>
                        </a:cubicBezTo>
                        <a:cubicBezTo>
                          <a:pt x="8" y="6"/>
                          <a:pt x="5" y="5"/>
                          <a:pt x="4" y="6"/>
                        </a:cubicBezTo>
                        <a:cubicBezTo>
                          <a:pt x="5" y="5"/>
                          <a:pt x="9" y="4"/>
                          <a:pt x="8" y="3"/>
                        </a:cubicBezTo>
                        <a:cubicBezTo>
                          <a:pt x="7" y="0"/>
                          <a:pt x="5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8" name="Freeform 749">
                    <a:extLst>
                      <a:ext uri="{FF2B5EF4-FFF2-40B4-BE49-F238E27FC236}">
                        <a16:creationId xmlns:a16="http://schemas.microsoft.com/office/drawing/2014/main" id="{37300CAF-D537-9442-8928-936FAAC78D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34995" y="8023365"/>
                    <a:ext cx="264855" cy="302405"/>
                  </a:xfrm>
                  <a:custGeom>
                    <a:avLst/>
                    <a:gdLst>
                      <a:gd name="T0" fmla="*/ 22 w 26"/>
                      <a:gd name="T1" fmla="*/ 18 h 28"/>
                      <a:gd name="T2" fmla="*/ 25 w 26"/>
                      <a:gd name="T3" fmla="*/ 14 h 28"/>
                      <a:gd name="T4" fmla="*/ 26 w 26"/>
                      <a:gd name="T5" fmla="*/ 8 h 28"/>
                      <a:gd name="T6" fmla="*/ 24 w 26"/>
                      <a:gd name="T7" fmla="*/ 3 h 28"/>
                      <a:gd name="T8" fmla="*/ 21 w 26"/>
                      <a:gd name="T9" fmla="*/ 0 h 28"/>
                      <a:gd name="T10" fmla="*/ 16 w 26"/>
                      <a:gd name="T11" fmla="*/ 1 h 28"/>
                      <a:gd name="T12" fmla="*/ 12 w 26"/>
                      <a:gd name="T13" fmla="*/ 3 h 28"/>
                      <a:gd name="T14" fmla="*/ 6 w 26"/>
                      <a:gd name="T15" fmla="*/ 2 h 28"/>
                      <a:gd name="T16" fmla="*/ 7 w 26"/>
                      <a:gd name="T17" fmla="*/ 8 h 28"/>
                      <a:gd name="T18" fmla="*/ 6 w 26"/>
                      <a:gd name="T19" fmla="*/ 12 h 28"/>
                      <a:gd name="T20" fmla="*/ 2 w 26"/>
                      <a:gd name="T21" fmla="*/ 16 h 28"/>
                      <a:gd name="T22" fmla="*/ 0 w 26"/>
                      <a:gd name="T23" fmla="*/ 22 h 28"/>
                      <a:gd name="T24" fmla="*/ 0 w 26"/>
                      <a:gd name="T25" fmla="*/ 27 h 28"/>
                      <a:gd name="T26" fmla="*/ 4 w 26"/>
                      <a:gd name="T27" fmla="*/ 26 h 28"/>
                      <a:gd name="T28" fmla="*/ 11 w 26"/>
                      <a:gd name="T29" fmla="*/ 25 h 28"/>
                      <a:gd name="T30" fmla="*/ 14 w 26"/>
                      <a:gd name="T31" fmla="*/ 20 h 28"/>
                      <a:gd name="T32" fmla="*/ 21 w 26"/>
                      <a:gd name="T33" fmla="*/ 20 h 28"/>
                      <a:gd name="T34" fmla="*/ 22 w 26"/>
                      <a:gd name="T35" fmla="*/ 18 h 28"/>
                      <a:gd name="T36" fmla="*/ 22 w 26"/>
                      <a:gd name="T37" fmla="*/ 1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6" h="28">
                        <a:moveTo>
                          <a:pt x="22" y="18"/>
                        </a:moveTo>
                        <a:cubicBezTo>
                          <a:pt x="22" y="16"/>
                          <a:pt x="24" y="15"/>
                          <a:pt x="25" y="14"/>
                        </a:cubicBezTo>
                        <a:cubicBezTo>
                          <a:pt x="26" y="13"/>
                          <a:pt x="26" y="10"/>
                          <a:pt x="26" y="8"/>
                        </a:cubicBezTo>
                        <a:cubicBezTo>
                          <a:pt x="26" y="6"/>
                          <a:pt x="24" y="5"/>
                          <a:pt x="24" y="3"/>
                        </a:cubicBezTo>
                        <a:cubicBezTo>
                          <a:pt x="24" y="1"/>
                          <a:pt x="22" y="1"/>
                          <a:pt x="21" y="0"/>
                        </a:cubicBezTo>
                        <a:cubicBezTo>
                          <a:pt x="20" y="1"/>
                          <a:pt x="18" y="0"/>
                          <a:pt x="16" y="1"/>
                        </a:cubicBezTo>
                        <a:cubicBezTo>
                          <a:pt x="15" y="2"/>
                          <a:pt x="13" y="4"/>
                          <a:pt x="12" y="3"/>
                        </a:cubicBezTo>
                        <a:cubicBezTo>
                          <a:pt x="10" y="1"/>
                          <a:pt x="7" y="0"/>
                          <a:pt x="6" y="2"/>
                        </a:cubicBezTo>
                        <a:cubicBezTo>
                          <a:pt x="5" y="4"/>
                          <a:pt x="6" y="7"/>
                          <a:pt x="7" y="8"/>
                        </a:cubicBezTo>
                        <a:cubicBezTo>
                          <a:pt x="8" y="10"/>
                          <a:pt x="7" y="10"/>
                          <a:pt x="6" y="12"/>
                        </a:cubicBezTo>
                        <a:cubicBezTo>
                          <a:pt x="5" y="14"/>
                          <a:pt x="3" y="15"/>
                          <a:pt x="2" y="16"/>
                        </a:cubicBezTo>
                        <a:cubicBezTo>
                          <a:pt x="1" y="18"/>
                          <a:pt x="0" y="19"/>
                          <a:pt x="0" y="22"/>
                        </a:cubicBezTo>
                        <a:cubicBezTo>
                          <a:pt x="0" y="23"/>
                          <a:pt x="1" y="25"/>
                          <a:pt x="0" y="27"/>
                        </a:cubicBezTo>
                        <a:cubicBezTo>
                          <a:pt x="2" y="28"/>
                          <a:pt x="2" y="27"/>
                          <a:pt x="4" y="26"/>
                        </a:cubicBezTo>
                        <a:cubicBezTo>
                          <a:pt x="6" y="25"/>
                          <a:pt x="9" y="25"/>
                          <a:pt x="11" y="25"/>
                        </a:cubicBezTo>
                        <a:cubicBezTo>
                          <a:pt x="10" y="22"/>
                          <a:pt x="12" y="21"/>
                          <a:pt x="14" y="20"/>
                        </a:cubicBezTo>
                        <a:cubicBezTo>
                          <a:pt x="16" y="19"/>
                          <a:pt x="20" y="17"/>
                          <a:pt x="21" y="20"/>
                        </a:cubicBezTo>
                        <a:cubicBezTo>
                          <a:pt x="21" y="19"/>
                          <a:pt x="21" y="18"/>
                          <a:pt x="22" y="18"/>
                        </a:cubicBezTo>
                        <a:cubicBezTo>
                          <a:pt x="22" y="16"/>
                          <a:pt x="21" y="18"/>
                          <a:pt x="22" y="1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9" name="Freeform 750">
                    <a:extLst>
                      <a:ext uri="{FF2B5EF4-FFF2-40B4-BE49-F238E27FC236}">
                        <a16:creationId xmlns:a16="http://schemas.microsoft.com/office/drawing/2014/main" id="{9B49CA43-6DAD-7E4B-A2B7-DDD82AAEAF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03629" y="8370023"/>
                    <a:ext cx="101063" cy="106947"/>
                  </a:xfrm>
                  <a:custGeom>
                    <a:avLst/>
                    <a:gdLst>
                      <a:gd name="T0" fmla="*/ 1 w 10"/>
                      <a:gd name="T1" fmla="*/ 6 h 10"/>
                      <a:gd name="T2" fmla="*/ 3 w 10"/>
                      <a:gd name="T3" fmla="*/ 10 h 10"/>
                      <a:gd name="T4" fmla="*/ 9 w 10"/>
                      <a:gd name="T5" fmla="*/ 5 h 10"/>
                      <a:gd name="T6" fmla="*/ 8 w 10"/>
                      <a:gd name="T7" fmla="*/ 0 h 10"/>
                      <a:gd name="T8" fmla="*/ 4 w 10"/>
                      <a:gd name="T9" fmla="*/ 1 h 10"/>
                      <a:gd name="T10" fmla="*/ 0 w 10"/>
                      <a:gd name="T11" fmla="*/ 1 h 10"/>
                      <a:gd name="T12" fmla="*/ 1 w 10"/>
                      <a:gd name="T13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" h="10">
                        <a:moveTo>
                          <a:pt x="1" y="6"/>
                        </a:moveTo>
                        <a:cubicBezTo>
                          <a:pt x="2" y="7"/>
                          <a:pt x="2" y="9"/>
                          <a:pt x="3" y="10"/>
                        </a:cubicBezTo>
                        <a:cubicBezTo>
                          <a:pt x="5" y="9"/>
                          <a:pt x="7" y="7"/>
                          <a:pt x="9" y="5"/>
                        </a:cubicBezTo>
                        <a:cubicBezTo>
                          <a:pt x="10" y="3"/>
                          <a:pt x="5" y="4"/>
                          <a:pt x="8" y="0"/>
                        </a:cubicBezTo>
                        <a:cubicBezTo>
                          <a:pt x="7" y="0"/>
                          <a:pt x="3" y="0"/>
                          <a:pt x="4" y="1"/>
                        </a:cubicBezTo>
                        <a:cubicBezTo>
                          <a:pt x="5" y="3"/>
                          <a:pt x="1" y="2"/>
                          <a:pt x="0" y="1"/>
                        </a:cubicBezTo>
                        <a:cubicBezTo>
                          <a:pt x="0" y="3"/>
                          <a:pt x="1" y="4"/>
                          <a:pt x="1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0" name="Freeform 751">
                    <a:extLst>
                      <a:ext uri="{FF2B5EF4-FFF2-40B4-BE49-F238E27FC236}">
                        <a16:creationId xmlns:a16="http://schemas.microsoft.com/office/drawing/2014/main" id="{79B4ECB2-1FEC-5247-A9C8-8126C05C4A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03629" y="8303643"/>
                    <a:ext cx="111517" cy="99573"/>
                  </a:xfrm>
                  <a:custGeom>
                    <a:avLst/>
                    <a:gdLst>
                      <a:gd name="T0" fmla="*/ 3 w 11"/>
                      <a:gd name="T1" fmla="*/ 1 h 9"/>
                      <a:gd name="T2" fmla="*/ 0 w 11"/>
                      <a:gd name="T3" fmla="*/ 7 h 9"/>
                      <a:gd name="T4" fmla="*/ 4 w 11"/>
                      <a:gd name="T5" fmla="*/ 7 h 9"/>
                      <a:gd name="T6" fmla="*/ 8 w 11"/>
                      <a:gd name="T7" fmla="*/ 6 h 9"/>
                      <a:gd name="T8" fmla="*/ 7 w 11"/>
                      <a:gd name="T9" fmla="*/ 0 h 9"/>
                      <a:gd name="T10" fmla="*/ 3 w 11"/>
                      <a:gd name="T11" fmla="*/ 1 h 9"/>
                      <a:gd name="T12" fmla="*/ 3 w 11"/>
                      <a:gd name="T13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9">
                        <a:moveTo>
                          <a:pt x="3" y="1"/>
                        </a:moveTo>
                        <a:cubicBezTo>
                          <a:pt x="1" y="2"/>
                          <a:pt x="0" y="5"/>
                          <a:pt x="0" y="7"/>
                        </a:cubicBezTo>
                        <a:cubicBezTo>
                          <a:pt x="1" y="8"/>
                          <a:pt x="5" y="9"/>
                          <a:pt x="4" y="7"/>
                        </a:cubicBezTo>
                        <a:cubicBezTo>
                          <a:pt x="3" y="6"/>
                          <a:pt x="7" y="6"/>
                          <a:pt x="8" y="6"/>
                        </a:cubicBezTo>
                        <a:cubicBezTo>
                          <a:pt x="11" y="5"/>
                          <a:pt x="8" y="1"/>
                          <a:pt x="7" y="0"/>
                        </a:cubicBezTo>
                        <a:cubicBezTo>
                          <a:pt x="5" y="1"/>
                          <a:pt x="5" y="2"/>
                          <a:pt x="3" y="1"/>
                        </a:cubicBezTo>
                        <a:cubicBezTo>
                          <a:pt x="2" y="1"/>
                          <a:pt x="4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1" name="Freeform 752">
                    <a:extLst>
                      <a:ext uri="{FF2B5EF4-FFF2-40B4-BE49-F238E27FC236}">
                        <a16:creationId xmlns:a16="http://schemas.microsoft.com/office/drawing/2014/main" id="{BEB958BB-0E11-864F-A98B-B921F6C12D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24540" y="8270450"/>
                    <a:ext cx="550626" cy="630625"/>
                  </a:xfrm>
                  <a:custGeom>
                    <a:avLst/>
                    <a:gdLst>
                      <a:gd name="T0" fmla="*/ 41 w 54"/>
                      <a:gd name="T1" fmla="*/ 13 h 58"/>
                      <a:gd name="T2" fmla="*/ 23 w 54"/>
                      <a:gd name="T3" fmla="*/ 3 h 58"/>
                      <a:gd name="T4" fmla="*/ 17 w 54"/>
                      <a:gd name="T5" fmla="*/ 7 h 58"/>
                      <a:gd name="T6" fmla="*/ 21 w 54"/>
                      <a:gd name="T7" fmla="*/ 9 h 58"/>
                      <a:gd name="T8" fmla="*/ 17 w 54"/>
                      <a:gd name="T9" fmla="*/ 9 h 58"/>
                      <a:gd name="T10" fmla="*/ 13 w 54"/>
                      <a:gd name="T11" fmla="*/ 10 h 58"/>
                      <a:gd name="T12" fmla="*/ 11 w 54"/>
                      <a:gd name="T13" fmla="*/ 8 h 58"/>
                      <a:gd name="T14" fmla="*/ 12 w 54"/>
                      <a:gd name="T15" fmla="*/ 4 h 58"/>
                      <a:gd name="T16" fmla="*/ 5 w 54"/>
                      <a:gd name="T17" fmla="*/ 3 h 58"/>
                      <a:gd name="T18" fmla="*/ 7 w 54"/>
                      <a:gd name="T19" fmla="*/ 8 h 58"/>
                      <a:gd name="T20" fmla="*/ 5 w 54"/>
                      <a:gd name="T21" fmla="*/ 12 h 58"/>
                      <a:gd name="T22" fmla="*/ 6 w 54"/>
                      <a:gd name="T23" fmla="*/ 16 h 58"/>
                      <a:gd name="T24" fmla="*/ 2 w 54"/>
                      <a:gd name="T25" fmla="*/ 18 h 58"/>
                      <a:gd name="T26" fmla="*/ 1 w 54"/>
                      <a:gd name="T27" fmla="*/ 21 h 58"/>
                      <a:gd name="T28" fmla="*/ 5 w 54"/>
                      <a:gd name="T29" fmla="*/ 33 h 58"/>
                      <a:gd name="T30" fmla="*/ 12 w 54"/>
                      <a:gd name="T31" fmla="*/ 42 h 58"/>
                      <a:gd name="T32" fmla="*/ 15 w 54"/>
                      <a:gd name="T33" fmla="*/ 43 h 58"/>
                      <a:gd name="T34" fmla="*/ 17 w 54"/>
                      <a:gd name="T35" fmla="*/ 45 h 58"/>
                      <a:gd name="T36" fmla="*/ 24 w 54"/>
                      <a:gd name="T37" fmla="*/ 47 h 58"/>
                      <a:gd name="T38" fmla="*/ 25 w 54"/>
                      <a:gd name="T39" fmla="*/ 53 h 58"/>
                      <a:gd name="T40" fmla="*/ 27 w 54"/>
                      <a:gd name="T41" fmla="*/ 55 h 58"/>
                      <a:gd name="T42" fmla="*/ 30 w 54"/>
                      <a:gd name="T43" fmla="*/ 55 h 58"/>
                      <a:gd name="T44" fmla="*/ 33 w 54"/>
                      <a:gd name="T45" fmla="*/ 56 h 58"/>
                      <a:gd name="T46" fmla="*/ 36 w 54"/>
                      <a:gd name="T47" fmla="*/ 55 h 58"/>
                      <a:gd name="T48" fmla="*/ 42 w 54"/>
                      <a:gd name="T49" fmla="*/ 55 h 58"/>
                      <a:gd name="T50" fmla="*/ 46 w 54"/>
                      <a:gd name="T51" fmla="*/ 54 h 58"/>
                      <a:gd name="T52" fmla="*/ 54 w 54"/>
                      <a:gd name="T53" fmla="*/ 49 h 58"/>
                      <a:gd name="T54" fmla="*/ 49 w 54"/>
                      <a:gd name="T55" fmla="*/ 36 h 58"/>
                      <a:gd name="T56" fmla="*/ 49 w 54"/>
                      <a:gd name="T57" fmla="*/ 32 h 58"/>
                      <a:gd name="T58" fmla="*/ 46 w 54"/>
                      <a:gd name="T59" fmla="*/ 28 h 58"/>
                      <a:gd name="T60" fmla="*/ 48 w 54"/>
                      <a:gd name="T61" fmla="*/ 20 h 58"/>
                      <a:gd name="T62" fmla="*/ 45 w 54"/>
                      <a:gd name="T63" fmla="*/ 18 h 58"/>
                      <a:gd name="T64" fmla="*/ 41 w 54"/>
                      <a:gd name="T65" fmla="*/ 16 h 58"/>
                      <a:gd name="T66" fmla="*/ 41 w 54"/>
                      <a:gd name="T67" fmla="*/ 1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54" h="58">
                        <a:moveTo>
                          <a:pt x="41" y="13"/>
                        </a:moveTo>
                        <a:cubicBezTo>
                          <a:pt x="35" y="9"/>
                          <a:pt x="29" y="6"/>
                          <a:pt x="23" y="3"/>
                        </a:cubicBezTo>
                        <a:cubicBezTo>
                          <a:pt x="22" y="5"/>
                          <a:pt x="19" y="7"/>
                          <a:pt x="17" y="7"/>
                        </a:cubicBezTo>
                        <a:cubicBezTo>
                          <a:pt x="17" y="7"/>
                          <a:pt x="21" y="8"/>
                          <a:pt x="21" y="9"/>
                        </a:cubicBezTo>
                        <a:cubicBezTo>
                          <a:pt x="20" y="10"/>
                          <a:pt x="18" y="9"/>
                          <a:pt x="17" y="9"/>
                        </a:cubicBezTo>
                        <a:cubicBezTo>
                          <a:pt x="15" y="8"/>
                          <a:pt x="15" y="9"/>
                          <a:pt x="13" y="10"/>
                        </a:cubicBezTo>
                        <a:cubicBezTo>
                          <a:pt x="13" y="10"/>
                          <a:pt x="11" y="9"/>
                          <a:pt x="11" y="8"/>
                        </a:cubicBezTo>
                        <a:cubicBezTo>
                          <a:pt x="10" y="7"/>
                          <a:pt x="11" y="5"/>
                          <a:pt x="12" y="4"/>
                        </a:cubicBezTo>
                        <a:cubicBezTo>
                          <a:pt x="13" y="0"/>
                          <a:pt x="7" y="2"/>
                          <a:pt x="5" y="3"/>
                        </a:cubicBezTo>
                        <a:cubicBezTo>
                          <a:pt x="6" y="4"/>
                          <a:pt x="8" y="7"/>
                          <a:pt x="7" y="8"/>
                        </a:cubicBezTo>
                        <a:cubicBezTo>
                          <a:pt x="7" y="9"/>
                          <a:pt x="3" y="12"/>
                          <a:pt x="5" y="12"/>
                        </a:cubicBezTo>
                        <a:cubicBezTo>
                          <a:pt x="8" y="13"/>
                          <a:pt x="7" y="14"/>
                          <a:pt x="6" y="16"/>
                        </a:cubicBezTo>
                        <a:cubicBezTo>
                          <a:pt x="5" y="16"/>
                          <a:pt x="3" y="17"/>
                          <a:pt x="2" y="18"/>
                        </a:cubicBezTo>
                        <a:cubicBezTo>
                          <a:pt x="0" y="19"/>
                          <a:pt x="1" y="19"/>
                          <a:pt x="1" y="21"/>
                        </a:cubicBezTo>
                        <a:cubicBezTo>
                          <a:pt x="2" y="26"/>
                          <a:pt x="4" y="29"/>
                          <a:pt x="5" y="33"/>
                        </a:cubicBezTo>
                        <a:cubicBezTo>
                          <a:pt x="5" y="38"/>
                          <a:pt x="9" y="40"/>
                          <a:pt x="12" y="42"/>
                        </a:cubicBezTo>
                        <a:cubicBezTo>
                          <a:pt x="13" y="43"/>
                          <a:pt x="14" y="43"/>
                          <a:pt x="15" y="43"/>
                        </a:cubicBezTo>
                        <a:cubicBezTo>
                          <a:pt x="16" y="43"/>
                          <a:pt x="16" y="44"/>
                          <a:pt x="17" y="45"/>
                        </a:cubicBezTo>
                        <a:cubicBezTo>
                          <a:pt x="19" y="45"/>
                          <a:pt x="22" y="45"/>
                          <a:pt x="24" y="47"/>
                        </a:cubicBezTo>
                        <a:cubicBezTo>
                          <a:pt x="25" y="48"/>
                          <a:pt x="25" y="51"/>
                          <a:pt x="25" y="53"/>
                        </a:cubicBezTo>
                        <a:cubicBezTo>
                          <a:pt x="26" y="54"/>
                          <a:pt x="25" y="55"/>
                          <a:pt x="27" y="55"/>
                        </a:cubicBezTo>
                        <a:cubicBezTo>
                          <a:pt x="28" y="55"/>
                          <a:pt x="29" y="55"/>
                          <a:pt x="30" y="55"/>
                        </a:cubicBezTo>
                        <a:cubicBezTo>
                          <a:pt x="31" y="55"/>
                          <a:pt x="32" y="55"/>
                          <a:pt x="33" y="56"/>
                        </a:cubicBezTo>
                        <a:cubicBezTo>
                          <a:pt x="34" y="57"/>
                          <a:pt x="35" y="56"/>
                          <a:pt x="36" y="55"/>
                        </a:cubicBezTo>
                        <a:cubicBezTo>
                          <a:pt x="38" y="54"/>
                          <a:pt x="40" y="58"/>
                          <a:pt x="42" y="55"/>
                        </a:cubicBezTo>
                        <a:cubicBezTo>
                          <a:pt x="42" y="53"/>
                          <a:pt x="45" y="54"/>
                          <a:pt x="46" y="54"/>
                        </a:cubicBezTo>
                        <a:cubicBezTo>
                          <a:pt x="49" y="53"/>
                          <a:pt x="51" y="51"/>
                          <a:pt x="54" y="49"/>
                        </a:cubicBezTo>
                        <a:cubicBezTo>
                          <a:pt x="49" y="46"/>
                          <a:pt x="49" y="42"/>
                          <a:pt x="49" y="36"/>
                        </a:cubicBezTo>
                        <a:cubicBezTo>
                          <a:pt x="48" y="35"/>
                          <a:pt x="50" y="33"/>
                          <a:pt x="49" y="32"/>
                        </a:cubicBezTo>
                        <a:cubicBezTo>
                          <a:pt x="48" y="31"/>
                          <a:pt x="46" y="30"/>
                          <a:pt x="46" y="28"/>
                        </a:cubicBezTo>
                        <a:cubicBezTo>
                          <a:pt x="46" y="27"/>
                          <a:pt x="48" y="20"/>
                          <a:pt x="48" y="20"/>
                        </a:cubicBezTo>
                        <a:cubicBezTo>
                          <a:pt x="47" y="20"/>
                          <a:pt x="46" y="19"/>
                          <a:pt x="45" y="18"/>
                        </a:cubicBezTo>
                        <a:cubicBezTo>
                          <a:pt x="44" y="17"/>
                          <a:pt x="43" y="17"/>
                          <a:pt x="41" y="16"/>
                        </a:cubicBezTo>
                        <a:cubicBezTo>
                          <a:pt x="41" y="15"/>
                          <a:pt x="41" y="14"/>
                          <a:pt x="41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2" name="Freeform 753">
                    <a:extLst>
                      <a:ext uri="{FF2B5EF4-FFF2-40B4-BE49-F238E27FC236}">
                        <a16:creationId xmlns:a16="http://schemas.microsoft.com/office/drawing/2014/main" id="{4CCC3D99-873A-6C4D-AC1A-87F01944EF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4355" y="8119248"/>
                    <a:ext cx="275312" cy="335598"/>
                  </a:xfrm>
                  <a:custGeom>
                    <a:avLst/>
                    <a:gdLst>
                      <a:gd name="T0" fmla="*/ 15 w 27"/>
                      <a:gd name="T1" fmla="*/ 29 h 31"/>
                      <a:gd name="T2" fmla="*/ 15 w 27"/>
                      <a:gd name="T3" fmla="*/ 24 h 31"/>
                      <a:gd name="T4" fmla="*/ 17 w 27"/>
                      <a:gd name="T5" fmla="*/ 24 h 31"/>
                      <a:gd name="T6" fmla="*/ 19 w 27"/>
                      <a:gd name="T7" fmla="*/ 21 h 31"/>
                      <a:gd name="T8" fmla="*/ 21 w 27"/>
                      <a:gd name="T9" fmla="*/ 24 h 31"/>
                      <a:gd name="T10" fmla="*/ 24 w 27"/>
                      <a:gd name="T11" fmla="*/ 23 h 31"/>
                      <a:gd name="T12" fmla="*/ 26 w 27"/>
                      <a:gd name="T13" fmla="*/ 24 h 31"/>
                      <a:gd name="T14" fmla="*/ 26 w 27"/>
                      <a:gd name="T15" fmla="*/ 21 h 31"/>
                      <a:gd name="T16" fmla="*/ 26 w 27"/>
                      <a:gd name="T17" fmla="*/ 14 h 31"/>
                      <a:gd name="T18" fmla="*/ 25 w 27"/>
                      <a:gd name="T19" fmla="*/ 11 h 31"/>
                      <a:gd name="T20" fmla="*/ 26 w 27"/>
                      <a:gd name="T21" fmla="*/ 6 h 31"/>
                      <a:gd name="T22" fmla="*/ 21 w 27"/>
                      <a:gd name="T23" fmla="*/ 4 h 31"/>
                      <a:gd name="T24" fmla="*/ 19 w 27"/>
                      <a:gd name="T25" fmla="*/ 0 h 31"/>
                      <a:gd name="T26" fmla="*/ 14 w 27"/>
                      <a:gd name="T27" fmla="*/ 0 h 31"/>
                      <a:gd name="T28" fmla="*/ 11 w 27"/>
                      <a:gd name="T29" fmla="*/ 7 h 31"/>
                      <a:gd name="T30" fmla="*/ 5 w 27"/>
                      <a:gd name="T31" fmla="*/ 7 h 31"/>
                      <a:gd name="T32" fmla="*/ 4 w 27"/>
                      <a:gd name="T33" fmla="*/ 7 h 31"/>
                      <a:gd name="T34" fmla="*/ 4 w 27"/>
                      <a:gd name="T35" fmla="*/ 10 h 31"/>
                      <a:gd name="T36" fmla="*/ 0 w 27"/>
                      <a:gd name="T37" fmla="*/ 16 h 31"/>
                      <a:gd name="T38" fmla="*/ 4 w 27"/>
                      <a:gd name="T39" fmla="*/ 23 h 31"/>
                      <a:gd name="T40" fmla="*/ 9 w 27"/>
                      <a:gd name="T41" fmla="*/ 28 h 31"/>
                      <a:gd name="T42" fmla="*/ 11 w 27"/>
                      <a:gd name="T43" fmla="*/ 31 h 31"/>
                      <a:gd name="T44" fmla="*/ 15 w 27"/>
                      <a:gd name="T45" fmla="*/ 29 h 31"/>
                      <a:gd name="T46" fmla="*/ 15 w 27"/>
                      <a:gd name="T47" fmla="*/ 29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27" h="31">
                        <a:moveTo>
                          <a:pt x="15" y="29"/>
                        </a:moveTo>
                        <a:cubicBezTo>
                          <a:pt x="15" y="28"/>
                          <a:pt x="13" y="24"/>
                          <a:pt x="15" y="24"/>
                        </a:cubicBezTo>
                        <a:cubicBezTo>
                          <a:pt x="15" y="24"/>
                          <a:pt x="17" y="24"/>
                          <a:pt x="17" y="24"/>
                        </a:cubicBezTo>
                        <a:cubicBezTo>
                          <a:pt x="18" y="23"/>
                          <a:pt x="18" y="21"/>
                          <a:pt x="19" y="21"/>
                        </a:cubicBezTo>
                        <a:cubicBezTo>
                          <a:pt x="20" y="22"/>
                          <a:pt x="21" y="23"/>
                          <a:pt x="21" y="24"/>
                        </a:cubicBezTo>
                        <a:cubicBezTo>
                          <a:pt x="22" y="25"/>
                          <a:pt x="22" y="23"/>
                          <a:pt x="24" y="23"/>
                        </a:cubicBezTo>
                        <a:cubicBezTo>
                          <a:pt x="24" y="23"/>
                          <a:pt x="26" y="25"/>
                          <a:pt x="26" y="24"/>
                        </a:cubicBezTo>
                        <a:cubicBezTo>
                          <a:pt x="26" y="23"/>
                          <a:pt x="26" y="22"/>
                          <a:pt x="26" y="21"/>
                        </a:cubicBezTo>
                        <a:cubicBezTo>
                          <a:pt x="27" y="19"/>
                          <a:pt x="27" y="16"/>
                          <a:pt x="26" y="14"/>
                        </a:cubicBezTo>
                        <a:cubicBezTo>
                          <a:pt x="25" y="13"/>
                          <a:pt x="25" y="12"/>
                          <a:pt x="25" y="11"/>
                        </a:cubicBezTo>
                        <a:cubicBezTo>
                          <a:pt x="25" y="9"/>
                          <a:pt x="27" y="8"/>
                          <a:pt x="26" y="6"/>
                        </a:cubicBezTo>
                        <a:cubicBezTo>
                          <a:pt x="25" y="3"/>
                          <a:pt x="21" y="7"/>
                          <a:pt x="21" y="4"/>
                        </a:cubicBezTo>
                        <a:cubicBezTo>
                          <a:pt x="21" y="2"/>
                          <a:pt x="22" y="0"/>
                          <a:pt x="19" y="0"/>
                        </a:cubicBezTo>
                        <a:cubicBezTo>
                          <a:pt x="18" y="0"/>
                          <a:pt x="16" y="0"/>
                          <a:pt x="14" y="0"/>
                        </a:cubicBezTo>
                        <a:cubicBezTo>
                          <a:pt x="10" y="0"/>
                          <a:pt x="15" y="7"/>
                          <a:pt x="11" y="7"/>
                        </a:cubicBezTo>
                        <a:cubicBezTo>
                          <a:pt x="9" y="7"/>
                          <a:pt x="7" y="7"/>
                          <a:pt x="5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2" y="9"/>
                          <a:pt x="4" y="9"/>
                          <a:pt x="4" y="10"/>
                        </a:cubicBezTo>
                        <a:cubicBezTo>
                          <a:pt x="4" y="12"/>
                          <a:pt x="0" y="14"/>
                          <a:pt x="0" y="16"/>
                        </a:cubicBezTo>
                        <a:cubicBezTo>
                          <a:pt x="1" y="18"/>
                          <a:pt x="3" y="21"/>
                          <a:pt x="4" y="23"/>
                        </a:cubicBezTo>
                        <a:cubicBezTo>
                          <a:pt x="6" y="24"/>
                          <a:pt x="7" y="26"/>
                          <a:pt x="9" y="28"/>
                        </a:cubicBezTo>
                        <a:cubicBezTo>
                          <a:pt x="10" y="29"/>
                          <a:pt x="11" y="30"/>
                          <a:pt x="11" y="31"/>
                        </a:cubicBezTo>
                        <a:cubicBezTo>
                          <a:pt x="12" y="30"/>
                          <a:pt x="14" y="30"/>
                          <a:pt x="15" y="29"/>
                        </a:cubicBezTo>
                        <a:cubicBezTo>
                          <a:pt x="15" y="29"/>
                          <a:pt x="14" y="30"/>
                          <a:pt x="15" y="2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3" name="Freeform 754">
                    <a:extLst>
                      <a:ext uri="{FF2B5EF4-FFF2-40B4-BE49-F238E27FC236}">
                        <a16:creationId xmlns:a16="http://schemas.microsoft.com/office/drawing/2014/main" id="{8F2ACC49-A753-8F46-8897-D6A1162BF9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41777" y="8119248"/>
                    <a:ext cx="115005" cy="77445"/>
                  </a:xfrm>
                  <a:custGeom>
                    <a:avLst/>
                    <a:gdLst>
                      <a:gd name="T0" fmla="*/ 11 w 11"/>
                      <a:gd name="T1" fmla="*/ 7 h 7"/>
                      <a:gd name="T2" fmla="*/ 11 w 11"/>
                      <a:gd name="T3" fmla="*/ 0 h 7"/>
                      <a:gd name="T4" fmla="*/ 3 w 11"/>
                      <a:gd name="T5" fmla="*/ 1 h 7"/>
                      <a:gd name="T6" fmla="*/ 0 w 11"/>
                      <a:gd name="T7" fmla="*/ 4 h 7"/>
                      <a:gd name="T8" fmla="*/ 2 w 11"/>
                      <a:gd name="T9" fmla="*/ 7 h 7"/>
                      <a:gd name="T10" fmla="*/ 11 w 11"/>
                      <a:gd name="T11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" h="7">
                        <a:moveTo>
                          <a:pt x="11" y="7"/>
                        </a:moveTo>
                        <a:cubicBezTo>
                          <a:pt x="11" y="5"/>
                          <a:pt x="11" y="2"/>
                          <a:pt x="11" y="0"/>
                        </a:cubicBezTo>
                        <a:cubicBezTo>
                          <a:pt x="8" y="0"/>
                          <a:pt x="6" y="1"/>
                          <a:pt x="3" y="1"/>
                        </a:cubicBezTo>
                        <a:cubicBezTo>
                          <a:pt x="4" y="2"/>
                          <a:pt x="1" y="3"/>
                          <a:pt x="0" y="4"/>
                        </a:cubicBezTo>
                        <a:cubicBezTo>
                          <a:pt x="0" y="5"/>
                          <a:pt x="2" y="6"/>
                          <a:pt x="2" y="7"/>
                        </a:cubicBezTo>
                        <a:lnTo>
                          <a:pt x="11" y="7"/>
                        </a:ln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4" name="Freeform 755">
                    <a:extLst>
                      <a:ext uri="{FF2B5EF4-FFF2-40B4-BE49-F238E27FC236}">
                        <a16:creationId xmlns:a16="http://schemas.microsoft.com/office/drawing/2014/main" id="{F852865F-E8DA-7347-B3CC-EEF67F5F97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03441" y="7536568"/>
                    <a:ext cx="376377" cy="615873"/>
                  </a:xfrm>
                  <a:custGeom>
                    <a:avLst/>
                    <a:gdLst>
                      <a:gd name="T0" fmla="*/ 29 w 37"/>
                      <a:gd name="T1" fmla="*/ 55 h 57"/>
                      <a:gd name="T2" fmla="*/ 37 w 37"/>
                      <a:gd name="T3" fmla="*/ 55 h 57"/>
                      <a:gd name="T4" fmla="*/ 33 w 37"/>
                      <a:gd name="T5" fmla="*/ 48 h 57"/>
                      <a:gd name="T6" fmla="*/ 32 w 37"/>
                      <a:gd name="T7" fmla="*/ 44 h 57"/>
                      <a:gd name="T8" fmla="*/ 30 w 37"/>
                      <a:gd name="T9" fmla="*/ 40 h 57"/>
                      <a:gd name="T10" fmla="*/ 32 w 37"/>
                      <a:gd name="T11" fmla="*/ 32 h 57"/>
                      <a:gd name="T12" fmla="*/ 34 w 37"/>
                      <a:gd name="T13" fmla="*/ 27 h 57"/>
                      <a:gd name="T14" fmla="*/ 31 w 37"/>
                      <a:gd name="T15" fmla="*/ 21 h 57"/>
                      <a:gd name="T16" fmla="*/ 28 w 37"/>
                      <a:gd name="T17" fmla="*/ 16 h 57"/>
                      <a:gd name="T18" fmla="*/ 34 w 37"/>
                      <a:gd name="T19" fmla="*/ 16 h 57"/>
                      <a:gd name="T20" fmla="*/ 32 w 37"/>
                      <a:gd name="T21" fmla="*/ 6 h 57"/>
                      <a:gd name="T22" fmla="*/ 30 w 37"/>
                      <a:gd name="T23" fmla="*/ 2 h 57"/>
                      <a:gd name="T24" fmla="*/ 27 w 37"/>
                      <a:gd name="T25" fmla="*/ 0 h 57"/>
                      <a:gd name="T26" fmla="*/ 28 w 37"/>
                      <a:gd name="T27" fmla="*/ 9 h 57"/>
                      <a:gd name="T28" fmla="*/ 23 w 37"/>
                      <a:gd name="T29" fmla="*/ 18 h 57"/>
                      <a:gd name="T30" fmla="*/ 21 w 37"/>
                      <a:gd name="T31" fmla="*/ 22 h 57"/>
                      <a:gd name="T32" fmla="*/ 18 w 37"/>
                      <a:gd name="T33" fmla="*/ 27 h 57"/>
                      <a:gd name="T34" fmla="*/ 15 w 37"/>
                      <a:gd name="T35" fmla="*/ 33 h 57"/>
                      <a:gd name="T36" fmla="*/ 11 w 37"/>
                      <a:gd name="T37" fmla="*/ 31 h 57"/>
                      <a:gd name="T38" fmla="*/ 2 w 37"/>
                      <a:gd name="T39" fmla="*/ 39 h 57"/>
                      <a:gd name="T40" fmla="*/ 1 w 37"/>
                      <a:gd name="T41" fmla="*/ 42 h 57"/>
                      <a:gd name="T42" fmla="*/ 4 w 37"/>
                      <a:gd name="T43" fmla="*/ 45 h 57"/>
                      <a:gd name="T44" fmla="*/ 5 w 37"/>
                      <a:gd name="T45" fmla="*/ 45 h 57"/>
                      <a:gd name="T46" fmla="*/ 7 w 37"/>
                      <a:gd name="T47" fmla="*/ 48 h 57"/>
                      <a:gd name="T48" fmla="*/ 7 w 37"/>
                      <a:gd name="T49" fmla="*/ 55 h 57"/>
                      <a:gd name="T50" fmla="*/ 16 w 37"/>
                      <a:gd name="T51" fmla="*/ 54 h 57"/>
                      <a:gd name="T52" fmla="*/ 29 w 37"/>
                      <a:gd name="T53" fmla="*/ 55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7" h="57">
                        <a:moveTo>
                          <a:pt x="29" y="55"/>
                        </a:moveTo>
                        <a:cubicBezTo>
                          <a:pt x="32" y="55"/>
                          <a:pt x="35" y="57"/>
                          <a:pt x="37" y="55"/>
                        </a:cubicBezTo>
                        <a:cubicBezTo>
                          <a:pt x="37" y="51"/>
                          <a:pt x="35" y="50"/>
                          <a:pt x="33" y="48"/>
                        </a:cubicBezTo>
                        <a:cubicBezTo>
                          <a:pt x="32" y="47"/>
                          <a:pt x="32" y="46"/>
                          <a:pt x="32" y="44"/>
                        </a:cubicBezTo>
                        <a:cubicBezTo>
                          <a:pt x="31" y="43"/>
                          <a:pt x="30" y="42"/>
                          <a:pt x="30" y="40"/>
                        </a:cubicBezTo>
                        <a:cubicBezTo>
                          <a:pt x="29" y="36"/>
                          <a:pt x="31" y="35"/>
                          <a:pt x="32" y="32"/>
                        </a:cubicBezTo>
                        <a:cubicBezTo>
                          <a:pt x="33" y="30"/>
                          <a:pt x="34" y="29"/>
                          <a:pt x="34" y="27"/>
                        </a:cubicBezTo>
                        <a:cubicBezTo>
                          <a:pt x="33" y="25"/>
                          <a:pt x="33" y="23"/>
                          <a:pt x="31" y="21"/>
                        </a:cubicBezTo>
                        <a:cubicBezTo>
                          <a:pt x="31" y="21"/>
                          <a:pt x="26" y="18"/>
                          <a:pt x="28" y="16"/>
                        </a:cubicBezTo>
                        <a:cubicBezTo>
                          <a:pt x="29" y="15"/>
                          <a:pt x="32" y="16"/>
                          <a:pt x="34" y="16"/>
                        </a:cubicBezTo>
                        <a:cubicBezTo>
                          <a:pt x="32" y="12"/>
                          <a:pt x="32" y="10"/>
                          <a:pt x="32" y="6"/>
                        </a:cubicBezTo>
                        <a:cubicBezTo>
                          <a:pt x="32" y="5"/>
                          <a:pt x="32" y="3"/>
                          <a:pt x="30" y="2"/>
                        </a:cubicBezTo>
                        <a:cubicBezTo>
                          <a:pt x="30" y="1"/>
                          <a:pt x="27" y="0"/>
                          <a:pt x="27" y="0"/>
                        </a:cubicBezTo>
                        <a:cubicBezTo>
                          <a:pt x="27" y="2"/>
                          <a:pt x="33" y="7"/>
                          <a:pt x="28" y="9"/>
                        </a:cubicBezTo>
                        <a:cubicBezTo>
                          <a:pt x="25" y="11"/>
                          <a:pt x="24" y="14"/>
                          <a:pt x="23" y="18"/>
                        </a:cubicBezTo>
                        <a:cubicBezTo>
                          <a:pt x="22" y="19"/>
                          <a:pt x="22" y="22"/>
                          <a:pt x="21" y="22"/>
                        </a:cubicBezTo>
                        <a:cubicBezTo>
                          <a:pt x="19" y="23"/>
                          <a:pt x="19" y="25"/>
                          <a:pt x="18" y="27"/>
                        </a:cubicBezTo>
                        <a:cubicBezTo>
                          <a:pt x="17" y="29"/>
                          <a:pt x="16" y="31"/>
                          <a:pt x="15" y="33"/>
                        </a:cubicBezTo>
                        <a:cubicBezTo>
                          <a:pt x="13" y="35"/>
                          <a:pt x="12" y="31"/>
                          <a:pt x="11" y="31"/>
                        </a:cubicBezTo>
                        <a:cubicBezTo>
                          <a:pt x="6" y="31"/>
                          <a:pt x="3" y="35"/>
                          <a:pt x="2" y="39"/>
                        </a:cubicBezTo>
                        <a:cubicBezTo>
                          <a:pt x="2" y="40"/>
                          <a:pt x="0" y="41"/>
                          <a:pt x="1" y="42"/>
                        </a:cubicBezTo>
                        <a:cubicBezTo>
                          <a:pt x="2" y="43"/>
                          <a:pt x="3" y="44"/>
                          <a:pt x="4" y="45"/>
                        </a:cubicBezTo>
                        <a:cubicBezTo>
                          <a:pt x="4" y="46"/>
                          <a:pt x="5" y="44"/>
                          <a:pt x="5" y="45"/>
                        </a:cubicBezTo>
                        <a:cubicBezTo>
                          <a:pt x="6" y="46"/>
                          <a:pt x="7" y="47"/>
                          <a:pt x="7" y="48"/>
                        </a:cubicBezTo>
                        <a:cubicBezTo>
                          <a:pt x="8" y="50"/>
                          <a:pt x="7" y="53"/>
                          <a:pt x="7" y="55"/>
                        </a:cubicBezTo>
                        <a:cubicBezTo>
                          <a:pt x="10" y="54"/>
                          <a:pt x="13" y="54"/>
                          <a:pt x="16" y="54"/>
                        </a:cubicBezTo>
                        <a:cubicBezTo>
                          <a:pt x="20" y="54"/>
                          <a:pt x="25" y="55"/>
                          <a:pt x="29" y="5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5" name="Freeform 756">
                    <a:extLst>
                      <a:ext uri="{FF2B5EF4-FFF2-40B4-BE49-F238E27FC236}">
                        <a16:creationId xmlns:a16="http://schemas.microsoft.com/office/drawing/2014/main" id="{FA52DA90-1D65-4948-97FD-0E95A955D8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702673" y="7566070"/>
                    <a:ext cx="153338" cy="335598"/>
                  </a:xfrm>
                  <a:custGeom>
                    <a:avLst/>
                    <a:gdLst>
                      <a:gd name="T0" fmla="*/ 11 w 15"/>
                      <a:gd name="T1" fmla="*/ 0 h 31"/>
                      <a:gd name="T2" fmla="*/ 9 w 15"/>
                      <a:gd name="T3" fmla="*/ 4 h 31"/>
                      <a:gd name="T4" fmla="*/ 4 w 15"/>
                      <a:gd name="T5" fmla="*/ 5 h 31"/>
                      <a:gd name="T6" fmla="*/ 1 w 15"/>
                      <a:gd name="T7" fmla="*/ 8 h 31"/>
                      <a:gd name="T8" fmla="*/ 3 w 15"/>
                      <a:gd name="T9" fmla="*/ 13 h 31"/>
                      <a:gd name="T10" fmla="*/ 6 w 15"/>
                      <a:gd name="T11" fmla="*/ 31 h 31"/>
                      <a:gd name="T12" fmla="*/ 11 w 15"/>
                      <a:gd name="T13" fmla="*/ 30 h 31"/>
                      <a:gd name="T14" fmla="*/ 11 w 15"/>
                      <a:gd name="T15" fmla="*/ 27 h 31"/>
                      <a:gd name="T16" fmla="*/ 11 w 15"/>
                      <a:gd name="T17" fmla="*/ 18 h 31"/>
                      <a:gd name="T18" fmla="*/ 15 w 15"/>
                      <a:gd name="T19" fmla="*/ 9 h 31"/>
                      <a:gd name="T20" fmla="*/ 14 w 15"/>
                      <a:gd name="T21" fmla="*/ 3 h 31"/>
                      <a:gd name="T22" fmla="*/ 11 w 15"/>
                      <a:gd name="T23" fmla="*/ 0 h 31"/>
                      <a:gd name="T24" fmla="*/ 11 w 15"/>
                      <a:gd name="T25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31">
                        <a:moveTo>
                          <a:pt x="11" y="0"/>
                        </a:moveTo>
                        <a:cubicBezTo>
                          <a:pt x="9" y="2"/>
                          <a:pt x="10" y="2"/>
                          <a:pt x="9" y="4"/>
                        </a:cubicBezTo>
                        <a:cubicBezTo>
                          <a:pt x="8" y="6"/>
                          <a:pt x="6" y="5"/>
                          <a:pt x="4" y="5"/>
                        </a:cubicBezTo>
                        <a:cubicBezTo>
                          <a:pt x="4" y="5"/>
                          <a:pt x="2" y="7"/>
                          <a:pt x="1" y="8"/>
                        </a:cubicBezTo>
                        <a:cubicBezTo>
                          <a:pt x="0" y="9"/>
                          <a:pt x="2" y="11"/>
                          <a:pt x="3" y="13"/>
                        </a:cubicBezTo>
                        <a:cubicBezTo>
                          <a:pt x="7" y="18"/>
                          <a:pt x="4" y="25"/>
                          <a:pt x="6" y="31"/>
                        </a:cubicBezTo>
                        <a:cubicBezTo>
                          <a:pt x="7" y="31"/>
                          <a:pt x="9" y="31"/>
                          <a:pt x="11" y="30"/>
                        </a:cubicBezTo>
                        <a:cubicBezTo>
                          <a:pt x="12" y="30"/>
                          <a:pt x="12" y="29"/>
                          <a:pt x="11" y="27"/>
                        </a:cubicBezTo>
                        <a:cubicBezTo>
                          <a:pt x="11" y="24"/>
                          <a:pt x="11" y="21"/>
                          <a:pt x="11" y="18"/>
                        </a:cubicBezTo>
                        <a:cubicBezTo>
                          <a:pt x="11" y="14"/>
                          <a:pt x="14" y="12"/>
                          <a:pt x="15" y="9"/>
                        </a:cubicBezTo>
                        <a:cubicBezTo>
                          <a:pt x="15" y="6"/>
                          <a:pt x="15" y="5"/>
                          <a:pt x="14" y="3"/>
                        </a:cubicBezTo>
                        <a:cubicBezTo>
                          <a:pt x="14" y="3"/>
                          <a:pt x="11" y="0"/>
                          <a:pt x="11" y="0"/>
                        </a:cubicBezTo>
                        <a:cubicBezTo>
                          <a:pt x="10" y="1"/>
                          <a:pt x="11" y="0"/>
                          <a:pt x="1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6" name="Freeform 757">
                    <a:extLst>
                      <a:ext uri="{FF2B5EF4-FFF2-40B4-BE49-F238E27FC236}">
                        <a16:creationId xmlns:a16="http://schemas.microsoft.com/office/drawing/2014/main" id="{0F04E26F-87A6-8246-AE83-EA0E63766F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807223" y="7481245"/>
                    <a:ext cx="602900" cy="553180"/>
                  </a:xfrm>
                  <a:custGeom>
                    <a:avLst/>
                    <a:gdLst>
                      <a:gd name="T0" fmla="*/ 31 w 59"/>
                      <a:gd name="T1" fmla="*/ 42 h 51"/>
                      <a:gd name="T2" fmla="*/ 37 w 59"/>
                      <a:gd name="T3" fmla="*/ 37 h 51"/>
                      <a:gd name="T4" fmla="*/ 40 w 59"/>
                      <a:gd name="T5" fmla="*/ 36 h 51"/>
                      <a:gd name="T6" fmla="*/ 43 w 59"/>
                      <a:gd name="T7" fmla="*/ 38 h 51"/>
                      <a:gd name="T8" fmla="*/ 47 w 59"/>
                      <a:gd name="T9" fmla="*/ 32 h 51"/>
                      <a:gd name="T10" fmla="*/ 48 w 59"/>
                      <a:gd name="T11" fmla="*/ 28 h 51"/>
                      <a:gd name="T12" fmla="*/ 51 w 59"/>
                      <a:gd name="T13" fmla="*/ 27 h 51"/>
                      <a:gd name="T14" fmla="*/ 56 w 59"/>
                      <a:gd name="T15" fmla="*/ 14 h 51"/>
                      <a:gd name="T16" fmla="*/ 59 w 59"/>
                      <a:gd name="T17" fmla="*/ 11 h 51"/>
                      <a:gd name="T18" fmla="*/ 57 w 59"/>
                      <a:gd name="T19" fmla="*/ 8 h 51"/>
                      <a:gd name="T20" fmla="*/ 56 w 59"/>
                      <a:gd name="T21" fmla="*/ 6 h 51"/>
                      <a:gd name="T22" fmla="*/ 54 w 59"/>
                      <a:gd name="T23" fmla="*/ 1 h 51"/>
                      <a:gd name="T24" fmla="*/ 48 w 59"/>
                      <a:gd name="T25" fmla="*/ 5 h 51"/>
                      <a:gd name="T26" fmla="*/ 40 w 59"/>
                      <a:gd name="T27" fmla="*/ 4 h 51"/>
                      <a:gd name="T28" fmla="*/ 32 w 59"/>
                      <a:gd name="T29" fmla="*/ 6 h 51"/>
                      <a:gd name="T30" fmla="*/ 26 w 59"/>
                      <a:gd name="T31" fmla="*/ 4 h 51"/>
                      <a:gd name="T32" fmla="*/ 19 w 59"/>
                      <a:gd name="T33" fmla="*/ 3 h 51"/>
                      <a:gd name="T34" fmla="*/ 13 w 59"/>
                      <a:gd name="T35" fmla="*/ 1 h 51"/>
                      <a:gd name="T36" fmla="*/ 8 w 59"/>
                      <a:gd name="T37" fmla="*/ 3 h 51"/>
                      <a:gd name="T38" fmla="*/ 7 w 59"/>
                      <a:gd name="T39" fmla="*/ 6 h 51"/>
                      <a:gd name="T40" fmla="*/ 6 w 59"/>
                      <a:gd name="T41" fmla="*/ 10 h 51"/>
                      <a:gd name="T42" fmla="*/ 5 w 59"/>
                      <a:gd name="T43" fmla="*/ 16 h 51"/>
                      <a:gd name="T44" fmla="*/ 1 w 59"/>
                      <a:gd name="T45" fmla="*/ 24 h 51"/>
                      <a:gd name="T46" fmla="*/ 2 w 59"/>
                      <a:gd name="T47" fmla="*/ 38 h 51"/>
                      <a:gd name="T48" fmla="*/ 5 w 59"/>
                      <a:gd name="T49" fmla="*/ 38 h 51"/>
                      <a:gd name="T50" fmla="*/ 9 w 59"/>
                      <a:gd name="T51" fmla="*/ 39 h 51"/>
                      <a:gd name="T52" fmla="*/ 14 w 59"/>
                      <a:gd name="T53" fmla="*/ 43 h 51"/>
                      <a:gd name="T54" fmla="*/ 14 w 59"/>
                      <a:gd name="T55" fmla="*/ 45 h 51"/>
                      <a:gd name="T56" fmla="*/ 16 w 59"/>
                      <a:gd name="T57" fmla="*/ 48 h 51"/>
                      <a:gd name="T58" fmla="*/ 23 w 59"/>
                      <a:gd name="T59" fmla="*/ 47 h 51"/>
                      <a:gd name="T60" fmla="*/ 22 w 59"/>
                      <a:gd name="T61" fmla="*/ 48 h 51"/>
                      <a:gd name="T62" fmla="*/ 27 w 59"/>
                      <a:gd name="T63" fmla="*/ 47 h 51"/>
                      <a:gd name="T64" fmla="*/ 30 w 59"/>
                      <a:gd name="T65" fmla="*/ 47 h 51"/>
                      <a:gd name="T66" fmla="*/ 31 w 59"/>
                      <a:gd name="T67" fmla="*/ 42 h 51"/>
                      <a:gd name="T68" fmla="*/ 31 w 59"/>
                      <a:gd name="T69" fmla="*/ 42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59" h="51">
                        <a:moveTo>
                          <a:pt x="31" y="42"/>
                        </a:moveTo>
                        <a:cubicBezTo>
                          <a:pt x="32" y="40"/>
                          <a:pt x="35" y="37"/>
                          <a:pt x="37" y="37"/>
                        </a:cubicBezTo>
                        <a:cubicBezTo>
                          <a:pt x="38" y="36"/>
                          <a:pt x="40" y="36"/>
                          <a:pt x="40" y="36"/>
                        </a:cubicBezTo>
                        <a:cubicBezTo>
                          <a:pt x="41" y="37"/>
                          <a:pt x="42" y="39"/>
                          <a:pt x="43" y="38"/>
                        </a:cubicBezTo>
                        <a:cubicBezTo>
                          <a:pt x="45" y="37"/>
                          <a:pt x="46" y="34"/>
                          <a:pt x="47" y="32"/>
                        </a:cubicBezTo>
                        <a:cubicBezTo>
                          <a:pt x="47" y="31"/>
                          <a:pt x="48" y="29"/>
                          <a:pt x="48" y="28"/>
                        </a:cubicBezTo>
                        <a:cubicBezTo>
                          <a:pt x="49" y="27"/>
                          <a:pt x="50" y="28"/>
                          <a:pt x="51" y="27"/>
                        </a:cubicBezTo>
                        <a:cubicBezTo>
                          <a:pt x="51" y="25"/>
                          <a:pt x="53" y="14"/>
                          <a:pt x="56" y="14"/>
                        </a:cubicBezTo>
                        <a:cubicBezTo>
                          <a:pt x="58" y="14"/>
                          <a:pt x="59" y="12"/>
                          <a:pt x="59" y="11"/>
                        </a:cubicBezTo>
                        <a:cubicBezTo>
                          <a:pt x="59" y="9"/>
                          <a:pt x="57" y="9"/>
                          <a:pt x="57" y="8"/>
                        </a:cubicBezTo>
                        <a:cubicBezTo>
                          <a:pt x="57" y="7"/>
                          <a:pt x="56" y="7"/>
                          <a:pt x="56" y="6"/>
                        </a:cubicBezTo>
                        <a:cubicBezTo>
                          <a:pt x="55" y="4"/>
                          <a:pt x="55" y="3"/>
                          <a:pt x="54" y="1"/>
                        </a:cubicBezTo>
                        <a:cubicBezTo>
                          <a:pt x="53" y="2"/>
                          <a:pt x="50" y="5"/>
                          <a:pt x="48" y="5"/>
                        </a:cubicBezTo>
                        <a:cubicBezTo>
                          <a:pt x="45" y="4"/>
                          <a:pt x="43" y="4"/>
                          <a:pt x="40" y="4"/>
                        </a:cubicBezTo>
                        <a:cubicBezTo>
                          <a:pt x="37" y="4"/>
                          <a:pt x="35" y="6"/>
                          <a:pt x="32" y="6"/>
                        </a:cubicBezTo>
                        <a:cubicBezTo>
                          <a:pt x="30" y="6"/>
                          <a:pt x="28" y="3"/>
                          <a:pt x="26" y="4"/>
                        </a:cubicBezTo>
                        <a:cubicBezTo>
                          <a:pt x="22" y="6"/>
                          <a:pt x="21" y="5"/>
                          <a:pt x="19" y="3"/>
                        </a:cubicBezTo>
                        <a:cubicBezTo>
                          <a:pt x="18" y="2"/>
                          <a:pt x="15" y="0"/>
                          <a:pt x="13" y="1"/>
                        </a:cubicBezTo>
                        <a:cubicBezTo>
                          <a:pt x="12" y="1"/>
                          <a:pt x="9" y="2"/>
                          <a:pt x="8" y="3"/>
                        </a:cubicBezTo>
                        <a:cubicBezTo>
                          <a:pt x="7" y="4"/>
                          <a:pt x="8" y="5"/>
                          <a:pt x="7" y="6"/>
                        </a:cubicBezTo>
                        <a:cubicBezTo>
                          <a:pt x="7" y="7"/>
                          <a:pt x="6" y="9"/>
                          <a:pt x="6" y="10"/>
                        </a:cubicBezTo>
                        <a:cubicBezTo>
                          <a:pt x="5" y="12"/>
                          <a:pt x="5" y="14"/>
                          <a:pt x="5" y="16"/>
                        </a:cubicBezTo>
                        <a:cubicBezTo>
                          <a:pt x="5" y="19"/>
                          <a:pt x="2" y="21"/>
                          <a:pt x="1" y="24"/>
                        </a:cubicBezTo>
                        <a:cubicBezTo>
                          <a:pt x="0" y="27"/>
                          <a:pt x="1" y="34"/>
                          <a:pt x="2" y="38"/>
                        </a:cubicBezTo>
                        <a:cubicBezTo>
                          <a:pt x="2" y="39"/>
                          <a:pt x="4" y="38"/>
                          <a:pt x="5" y="38"/>
                        </a:cubicBezTo>
                        <a:cubicBezTo>
                          <a:pt x="6" y="38"/>
                          <a:pt x="8" y="39"/>
                          <a:pt x="9" y="39"/>
                        </a:cubicBezTo>
                        <a:cubicBezTo>
                          <a:pt x="10" y="40"/>
                          <a:pt x="14" y="42"/>
                          <a:pt x="14" y="43"/>
                        </a:cubicBezTo>
                        <a:cubicBezTo>
                          <a:pt x="14" y="44"/>
                          <a:pt x="14" y="44"/>
                          <a:pt x="14" y="45"/>
                        </a:cubicBezTo>
                        <a:cubicBezTo>
                          <a:pt x="14" y="46"/>
                          <a:pt x="15" y="47"/>
                          <a:pt x="16" y="48"/>
                        </a:cubicBezTo>
                        <a:cubicBezTo>
                          <a:pt x="18" y="51"/>
                          <a:pt x="21" y="46"/>
                          <a:pt x="23" y="47"/>
                        </a:cubicBezTo>
                        <a:cubicBezTo>
                          <a:pt x="23" y="47"/>
                          <a:pt x="22" y="48"/>
                          <a:pt x="22" y="48"/>
                        </a:cubicBezTo>
                        <a:cubicBezTo>
                          <a:pt x="22" y="47"/>
                          <a:pt x="27" y="47"/>
                          <a:pt x="27" y="47"/>
                        </a:cubicBezTo>
                        <a:cubicBezTo>
                          <a:pt x="29" y="47"/>
                          <a:pt x="29" y="45"/>
                          <a:pt x="30" y="47"/>
                        </a:cubicBezTo>
                        <a:cubicBezTo>
                          <a:pt x="31" y="45"/>
                          <a:pt x="31" y="44"/>
                          <a:pt x="31" y="42"/>
                        </a:cubicBezTo>
                        <a:cubicBezTo>
                          <a:pt x="32" y="41"/>
                          <a:pt x="31" y="43"/>
                          <a:pt x="31" y="4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7" name="Freeform 758">
                    <a:extLst>
                      <a:ext uri="{FF2B5EF4-FFF2-40B4-BE49-F238E27FC236}">
                        <a16:creationId xmlns:a16="http://schemas.microsoft.com/office/drawing/2014/main" id="{31594A7C-2DB5-C544-AD7E-796EDD540E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75087" y="7414862"/>
                    <a:ext cx="432136" cy="324533"/>
                  </a:xfrm>
                  <a:custGeom>
                    <a:avLst/>
                    <a:gdLst>
                      <a:gd name="T0" fmla="*/ 35 w 42"/>
                      <a:gd name="T1" fmla="*/ 20 h 30"/>
                      <a:gd name="T2" fmla="*/ 41 w 42"/>
                      <a:gd name="T3" fmla="*/ 17 h 30"/>
                      <a:gd name="T4" fmla="*/ 38 w 42"/>
                      <a:gd name="T5" fmla="*/ 13 h 30"/>
                      <a:gd name="T6" fmla="*/ 33 w 42"/>
                      <a:gd name="T7" fmla="*/ 10 h 30"/>
                      <a:gd name="T8" fmla="*/ 32 w 42"/>
                      <a:gd name="T9" fmla="*/ 7 h 30"/>
                      <a:gd name="T10" fmla="*/ 30 w 42"/>
                      <a:gd name="T11" fmla="*/ 1 h 30"/>
                      <a:gd name="T12" fmla="*/ 26 w 42"/>
                      <a:gd name="T13" fmla="*/ 0 h 30"/>
                      <a:gd name="T14" fmla="*/ 22 w 42"/>
                      <a:gd name="T15" fmla="*/ 2 h 30"/>
                      <a:gd name="T16" fmla="*/ 19 w 42"/>
                      <a:gd name="T17" fmla="*/ 4 h 30"/>
                      <a:gd name="T18" fmla="*/ 17 w 42"/>
                      <a:gd name="T19" fmla="*/ 5 h 30"/>
                      <a:gd name="T20" fmla="*/ 11 w 42"/>
                      <a:gd name="T21" fmla="*/ 10 h 30"/>
                      <a:gd name="T22" fmla="*/ 9 w 42"/>
                      <a:gd name="T23" fmla="*/ 10 h 30"/>
                      <a:gd name="T24" fmla="*/ 7 w 42"/>
                      <a:gd name="T25" fmla="*/ 14 h 30"/>
                      <a:gd name="T26" fmla="*/ 5 w 42"/>
                      <a:gd name="T27" fmla="*/ 16 h 30"/>
                      <a:gd name="T28" fmla="*/ 2 w 42"/>
                      <a:gd name="T29" fmla="*/ 18 h 30"/>
                      <a:gd name="T30" fmla="*/ 1 w 42"/>
                      <a:gd name="T31" fmla="*/ 24 h 30"/>
                      <a:gd name="T32" fmla="*/ 8 w 42"/>
                      <a:gd name="T33" fmla="*/ 28 h 30"/>
                      <a:gd name="T34" fmla="*/ 16 w 42"/>
                      <a:gd name="T35" fmla="*/ 30 h 30"/>
                      <a:gd name="T36" fmla="*/ 15 w 42"/>
                      <a:gd name="T37" fmla="*/ 22 h 30"/>
                      <a:gd name="T38" fmla="*/ 26 w 42"/>
                      <a:gd name="T39" fmla="*/ 22 h 30"/>
                      <a:gd name="T40" fmla="*/ 35 w 42"/>
                      <a:gd name="T41" fmla="*/ 20 h 30"/>
                      <a:gd name="T42" fmla="*/ 35 w 42"/>
                      <a:gd name="T43" fmla="*/ 2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2" h="30">
                        <a:moveTo>
                          <a:pt x="35" y="20"/>
                        </a:moveTo>
                        <a:cubicBezTo>
                          <a:pt x="37" y="17"/>
                          <a:pt x="40" y="20"/>
                          <a:pt x="41" y="17"/>
                        </a:cubicBezTo>
                        <a:cubicBezTo>
                          <a:pt x="42" y="16"/>
                          <a:pt x="39" y="13"/>
                          <a:pt x="38" y="13"/>
                        </a:cubicBezTo>
                        <a:cubicBezTo>
                          <a:pt x="37" y="15"/>
                          <a:pt x="34" y="11"/>
                          <a:pt x="33" y="10"/>
                        </a:cubicBezTo>
                        <a:cubicBezTo>
                          <a:pt x="33" y="9"/>
                          <a:pt x="33" y="8"/>
                          <a:pt x="32" y="7"/>
                        </a:cubicBezTo>
                        <a:cubicBezTo>
                          <a:pt x="30" y="5"/>
                          <a:pt x="30" y="4"/>
                          <a:pt x="30" y="1"/>
                        </a:cubicBezTo>
                        <a:cubicBezTo>
                          <a:pt x="29" y="1"/>
                          <a:pt x="27" y="0"/>
                          <a:pt x="26" y="0"/>
                        </a:cubicBezTo>
                        <a:cubicBezTo>
                          <a:pt x="24" y="1"/>
                          <a:pt x="23" y="2"/>
                          <a:pt x="22" y="2"/>
                        </a:cubicBezTo>
                        <a:cubicBezTo>
                          <a:pt x="21" y="3"/>
                          <a:pt x="20" y="4"/>
                          <a:pt x="19" y="4"/>
                        </a:cubicBezTo>
                        <a:cubicBezTo>
                          <a:pt x="18" y="6"/>
                          <a:pt x="18" y="4"/>
                          <a:pt x="17" y="5"/>
                        </a:cubicBezTo>
                        <a:cubicBezTo>
                          <a:pt x="15" y="6"/>
                          <a:pt x="13" y="11"/>
                          <a:pt x="11" y="10"/>
                        </a:cubicBezTo>
                        <a:cubicBezTo>
                          <a:pt x="10" y="10"/>
                          <a:pt x="9" y="8"/>
                          <a:pt x="9" y="10"/>
                        </a:cubicBezTo>
                        <a:cubicBezTo>
                          <a:pt x="8" y="11"/>
                          <a:pt x="8" y="13"/>
                          <a:pt x="7" y="14"/>
                        </a:cubicBezTo>
                        <a:cubicBezTo>
                          <a:pt x="7" y="15"/>
                          <a:pt x="7" y="16"/>
                          <a:pt x="5" y="16"/>
                        </a:cubicBezTo>
                        <a:cubicBezTo>
                          <a:pt x="5" y="16"/>
                          <a:pt x="1" y="17"/>
                          <a:pt x="2" y="18"/>
                        </a:cubicBezTo>
                        <a:cubicBezTo>
                          <a:pt x="5" y="20"/>
                          <a:pt x="0" y="23"/>
                          <a:pt x="1" y="24"/>
                        </a:cubicBezTo>
                        <a:cubicBezTo>
                          <a:pt x="3" y="25"/>
                          <a:pt x="5" y="30"/>
                          <a:pt x="8" y="28"/>
                        </a:cubicBezTo>
                        <a:cubicBezTo>
                          <a:pt x="11" y="26"/>
                          <a:pt x="13" y="27"/>
                          <a:pt x="16" y="30"/>
                        </a:cubicBezTo>
                        <a:cubicBezTo>
                          <a:pt x="15" y="27"/>
                          <a:pt x="15" y="24"/>
                          <a:pt x="15" y="22"/>
                        </a:cubicBezTo>
                        <a:cubicBezTo>
                          <a:pt x="19" y="22"/>
                          <a:pt x="22" y="22"/>
                          <a:pt x="26" y="22"/>
                        </a:cubicBezTo>
                        <a:cubicBezTo>
                          <a:pt x="29" y="22"/>
                          <a:pt x="34" y="23"/>
                          <a:pt x="35" y="20"/>
                        </a:cubicBezTo>
                        <a:cubicBezTo>
                          <a:pt x="36" y="18"/>
                          <a:pt x="35" y="20"/>
                          <a:pt x="35" y="2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8" name="Freeform 759">
                    <a:extLst>
                      <a:ext uri="{FF2B5EF4-FFF2-40B4-BE49-F238E27FC236}">
                        <a16:creationId xmlns:a16="http://schemas.microsoft.com/office/drawing/2014/main" id="{DC083008-1F2E-864A-BD28-43F9F383BF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64338" y="7654574"/>
                    <a:ext cx="101063" cy="258152"/>
                  </a:xfrm>
                  <a:custGeom>
                    <a:avLst/>
                    <a:gdLst>
                      <a:gd name="T0" fmla="*/ 9 w 10"/>
                      <a:gd name="T1" fmla="*/ 10 h 24"/>
                      <a:gd name="T2" fmla="*/ 8 w 10"/>
                      <a:gd name="T3" fmla="*/ 6 h 24"/>
                      <a:gd name="T4" fmla="*/ 5 w 10"/>
                      <a:gd name="T5" fmla="*/ 0 h 24"/>
                      <a:gd name="T6" fmla="*/ 2 w 10"/>
                      <a:gd name="T7" fmla="*/ 0 h 24"/>
                      <a:gd name="T8" fmla="*/ 2 w 10"/>
                      <a:gd name="T9" fmla="*/ 3 h 24"/>
                      <a:gd name="T10" fmla="*/ 2 w 10"/>
                      <a:gd name="T11" fmla="*/ 9 h 24"/>
                      <a:gd name="T12" fmla="*/ 4 w 10"/>
                      <a:gd name="T13" fmla="*/ 15 h 24"/>
                      <a:gd name="T14" fmla="*/ 4 w 10"/>
                      <a:gd name="T15" fmla="*/ 21 h 24"/>
                      <a:gd name="T16" fmla="*/ 6 w 10"/>
                      <a:gd name="T17" fmla="*/ 23 h 24"/>
                      <a:gd name="T18" fmla="*/ 9 w 10"/>
                      <a:gd name="T19" fmla="*/ 23 h 24"/>
                      <a:gd name="T20" fmla="*/ 9 w 10"/>
                      <a:gd name="T21" fmla="*/ 10 h 24"/>
                      <a:gd name="T22" fmla="*/ 9 w 10"/>
                      <a:gd name="T23" fmla="*/ 1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0" h="24">
                        <a:moveTo>
                          <a:pt x="9" y="10"/>
                        </a:moveTo>
                        <a:cubicBezTo>
                          <a:pt x="9" y="9"/>
                          <a:pt x="9" y="7"/>
                          <a:pt x="8" y="6"/>
                        </a:cubicBezTo>
                        <a:cubicBezTo>
                          <a:pt x="7" y="5"/>
                          <a:pt x="4" y="1"/>
                          <a:pt x="5" y="0"/>
                        </a:cubicBezTo>
                        <a:cubicBezTo>
                          <a:pt x="4" y="0"/>
                          <a:pt x="3" y="0"/>
                          <a:pt x="2" y="0"/>
                        </a:cubicBezTo>
                        <a:cubicBezTo>
                          <a:pt x="0" y="0"/>
                          <a:pt x="2" y="2"/>
                          <a:pt x="2" y="3"/>
                        </a:cubicBezTo>
                        <a:cubicBezTo>
                          <a:pt x="3" y="5"/>
                          <a:pt x="2" y="7"/>
                          <a:pt x="2" y="9"/>
                        </a:cubicBezTo>
                        <a:cubicBezTo>
                          <a:pt x="1" y="12"/>
                          <a:pt x="3" y="12"/>
                          <a:pt x="4" y="15"/>
                        </a:cubicBezTo>
                        <a:cubicBezTo>
                          <a:pt x="4" y="17"/>
                          <a:pt x="3" y="19"/>
                          <a:pt x="4" y="21"/>
                        </a:cubicBezTo>
                        <a:cubicBezTo>
                          <a:pt x="4" y="22"/>
                          <a:pt x="5" y="23"/>
                          <a:pt x="6" y="23"/>
                        </a:cubicBezTo>
                        <a:cubicBezTo>
                          <a:pt x="7" y="24"/>
                          <a:pt x="10" y="24"/>
                          <a:pt x="9" y="23"/>
                        </a:cubicBezTo>
                        <a:cubicBezTo>
                          <a:pt x="9" y="19"/>
                          <a:pt x="9" y="15"/>
                          <a:pt x="9" y="10"/>
                        </a:cubicBezTo>
                        <a:cubicBezTo>
                          <a:pt x="9" y="7"/>
                          <a:pt x="9" y="13"/>
                          <a:pt x="9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9" name="Freeform 760">
                    <a:extLst>
                      <a:ext uri="{FF2B5EF4-FFF2-40B4-BE49-F238E27FC236}">
                        <a16:creationId xmlns:a16="http://schemas.microsoft.com/office/drawing/2014/main" id="{2706509C-E913-EB47-9CB9-79201C51A2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25230" y="7665640"/>
                    <a:ext cx="324101" cy="335598"/>
                  </a:xfrm>
                  <a:custGeom>
                    <a:avLst/>
                    <a:gdLst>
                      <a:gd name="T0" fmla="*/ 26 w 32"/>
                      <a:gd name="T1" fmla="*/ 4 h 31"/>
                      <a:gd name="T2" fmla="*/ 21 w 32"/>
                      <a:gd name="T3" fmla="*/ 5 h 31"/>
                      <a:gd name="T4" fmla="*/ 15 w 32"/>
                      <a:gd name="T5" fmla="*/ 1 h 31"/>
                      <a:gd name="T6" fmla="*/ 13 w 32"/>
                      <a:gd name="T7" fmla="*/ 1 h 31"/>
                      <a:gd name="T8" fmla="*/ 10 w 32"/>
                      <a:gd name="T9" fmla="*/ 2 h 31"/>
                      <a:gd name="T10" fmla="*/ 6 w 32"/>
                      <a:gd name="T11" fmla="*/ 2 h 31"/>
                      <a:gd name="T12" fmla="*/ 4 w 32"/>
                      <a:gd name="T13" fmla="*/ 3 h 31"/>
                      <a:gd name="T14" fmla="*/ 3 w 32"/>
                      <a:gd name="T15" fmla="*/ 6 h 31"/>
                      <a:gd name="T16" fmla="*/ 5 w 32"/>
                      <a:gd name="T17" fmla="*/ 7 h 31"/>
                      <a:gd name="T18" fmla="*/ 3 w 32"/>
                      <a:gd name="T19" fmla="*/ 9 h 31"/>
                      <a:gd name="T20" fmla="*/ 5 w 32"/>
                      <a:gd name="T21" fmla="*/ 12 h 31"/>
                      <a:gd name="T22" fmla="*/ 3 w 32"/>
                      <a:gd name="T23" fmla="*/ 13 h 31"/>
                      <a:gd name="T24" fmla="*/ 2 w 32"/>
                      <a:gd name="T25" fmla="*/ 16 h 31"/>
                      <a:gd name="T26" fmla="*/ 2 w 32"/>
                      <a:gd name="T27" fmla="*/ 19 h 31"/>
                      <a:gd name="T28" fmla="*/ 3 w 32"/>
                      <a:gd name="T29" fmla="*/ 23 h 31"/>
                      <a:gd name="T30" fmla="*/ 7 w 32"/>
                      <a:gd name="T31" fmla="*/ 26 h 31"/>
                      <a:gd name="T32" fmla="*/ 7 w 32"/>
                      <a:gd name="T33" fmla="*/ 31 h 31"/>
                      <a:gd name="T34" fmla="*/ 19 w 32"/>
                      <a:gd name="T35" fmla="*/ 28 h 31"/>
                      <a:gd name="T36" fmla="*/ 26 w 32"/>
                      <a:gd name="T37" fmla="*/ 28 h 31"/>
                      <a:gd name="T38" fmla="*/ 30 w 32"/>
                      <a:gd name="T39" fmla="*/ 26 h 31"/>
                      <a:gd name="T40" fmla="*/ 28 w 32"/>
                      <a:gd name="T41" fmla="*/ 21 h 31"/>
                      <a:gd name="T42" fmla="*/ 30 w 32"/>
                      <a:gd name="T43" fmla="*/ 15 h 31"/>
                      <a:gd name="T44" fmla="*/ 26 w 32"/>
                      <a:gd name="T45" fmla="*/ 4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2" h="31">
                        <a:moveTo>
                          <a:pt x="26" y="4"/>
                        </a:moveTo>
                        <a:cubicBezTo>
                          <a:pt x="24" y="4"/>
                          <a:pt x="23" y="6"/>
                          <a:pt x="21" y="5"/>
                        </a:cubicBezTo>
                        <a:cubicBezTo>
                          <a:pt x="19" y="5"/>
                          <a:pt x="17" y="0"/>
                          <a:pt x="15" y="1"/>
                        </a:cubicBezTo>
                        <a:cubicBezTo>
                          <a:pt x="14" y="2"/>
                          <a:pt x="13" y="2"/>
                          <a:pt x="13" y="1"/>
                        </a:cubicBezTo>
                        <a:cubicBezTo>
                          <a:pt x="12" y="0"/>
                          <a:pt x="11" y="2"/>
                          <a:pt x="10" y="2"/>
                        </a:cubicBezTo>
                        <a:cubicBezTo>
                          <a:pt x="8" y="3"/>
                          <a:pt x="7" y="2"/>
                          <a:pt x="6" y="2"/>
                        </a:cubicBezTo>
                        <a:cubicBezTo>
                          <a:pt x="5" y="1"/>
                          <a:pt x="5" y="3"/>
                          <a:pt x="4" y="3"/>
                        </a:cubicBezTo>
                        <a:cubicBezTo>
                          <a:pt x="3" y="3"/>
                          <a:pt x="2" y="5"/>
                          <a:pt x="3" y="6"/>
                        </a:cubicBezTo>
                        <a:cubicBezTo>
                          <a:pt x="3" y="7"/>
                          <a:pt x="5" y="7"/>
                          <a:pt x="5" y="7"/>
                        </a:cubicBezTo>
                        <a:cubicBezTo>
                          <a:pt x="5" y="8"/>
                          <a:pt x="3" y="9"/>
                          <a:pt x="3" y="9"/>
                        </a:cubicBezTo>
                        <a:cubicBezTo>
                          <a:pt x="3" y="10"/>
                          <a:pt x="5" y="11"/>
                          <a:pt x="5" y="12"/>
                        </a:cubicBezTo>
                        <a:cubicBezTo>
                          <a:pt x="5" y="12"/>
                          <a:pt x="3" y="11"/>
                          <a:pt x="3" y="13"/>
                        </a:cubicBezTo>
                        <a:cubicBezTo>
                          <a:pt x="3" y="14"/>
                          <a:pt x="4" y="16"/>
                          <a:pt x="2" y="16"/>
                        </a:cubicBezTo>
                        <a:cubicBezTo>
                          <a:pt x="3" y="17"/>
                          <a:pt x="3" y="18"/>
                          <a:pt x="2" y="19"/>
                        </a:cubicBezTo>
                        <a:cubicBezTo>
                          <a:pt x="2" y="21"/>
                          <a:pt x="0" y="21"/>
                          <a:pt x="3" y="23"/>
                        </a:cubicBezTo>
                        <a:cubicBezTo>
                          <a:pt x="4" y="23"/>
                          <a:pt x="6" y="24"/>
                          <a:pt x="7" y="26"/>
                        </a:cubicBezTo>
                        <a:cubicBezTo>
                          <a:pt x="8" y="27"/>
                          <a:pt x="7" y="29"/>
                          <a:pt x="7" y="31"/>
                        </a:cubicBezTo>
                        <a:cubicBezTo>
                          <a:pt x="11" y="30"/>
                          <a:pt x="14" y="28"/>
                          <a:pt x="19" y="28"/>
                        </a:cubicBezTo>
                        <a:cubicBezTo>
                          <a:pt x="21" y="27"/>
                          <a:pt x="24" y="28"/>
                          <a:pt x="26" y="28"/>
                        </a:cubicBezTo>
                        <a:cubicBezTo>
                          <a:pt x="28" y="28"/>
                          <a:pt x="31" y="29"/>
                          <a:pt x="30" y="26"/>
                        </a:cubicBezTo>
                        <a:cubicBezTo>
                          <a:pt x="30" y="24"/>
                          <a:pt x="29" y="23"/>
                          <a:pt x="28" y="21"/>
                        </a:cubicBezTo>
                        <a:cubicBezTo>
                          <a:pt x="28" y="19"/>
                          <a:pt x="29" y="17"/>
                          <a:pt x="30" y="15"/>
                        </a:cubicBezTo>
                        <a:cubicBezTo>
                          <a:pt x="31" y="11"/>
                          <a:pt x="32" y="4"/>
                          <a:pt x="26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0" name="Freeform 761">
                    <a:extLst>
                      <a:ext uri="{FF2B5EF4-FFF2-40B4-BE49-F238E27FC236}">
                        <a16:creationId xmlns:a16="http://schemas.microsoft.com/office/drawing/2014/main" id="{948AA3E2-EA32-CA45-BA54-EE67E2C9C1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500544" y="7654574"/>
                    <a:ext cx="233496" cy="324533"/>
                  </a:xfrm>
                  <a:custGeom>
                    <a:avLst/>
                    <a:gdLst>
                      <a:gd name="T0" fmla="*/ 19 w 23"/>
                      <a:gd name="T1" fmla="*/ 13 h 30"/>
                      <a:gd name="T2" fmla="*/ 18 w 23"/>
                      <a:gd name="T3" fmla="*/ 6 h 30"/>
                      <a:gd name="T4" fmla="*/ 17 w 23"/>
                      <a:gd name="T5" fmla="*/ 0 h 30"/>
                      <a:gd name="T6" fmla="*/ 3 w 23"/>
                      <a:gd name="T7" fmla="*/ 0 h 30"/>
                      <a:gd name="T8" fmla="*/ 4 w 23"/>
                      <a:gd name="T9" fmla="*/ 11 h 30"/>
                      <a:gd name="T10" fmla="*/ 1 w 23"/>
                      <a:gd name="T11" fmla="*/ 22 h 30"/>
                      <a:gd name="T12" fmla="*/ 3 w 23"/>
                      <a:gd name="T13" fmla="*/ 30 h 30"/>
                      <a:gd name="T14" fmla="*/ 10 w 23"/>
                      <a:gd name="T15" fmla="*/ 29 h 30"/>
                      <a:gd name="T16" fmla="*/ 23 w 23"/>
                      <a:gd name="T17" fmla="*/ 24 h 30"/>
                      <a:gd name="T18" fmla="*/ 20 w 23"/>
                      <a:gd name="T19" fmla="*/ 19 h 30"/>
                      <a:gd name="T20" fmla="*/ 19 w 23"/>
                      <a:gd name="T21" fmla="*/ 13 h 30"/>
                      <a:gd name="T22" fmla="*/ 19 w 23"/>
                      <a:gd name="T23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3" h="30">
                        <a:moveTo>
                          <a:pt x="19" y="13"/>
                        </a:moveTo>
                        <a:cubicBezTo>
                          <a:pt x="17" y="11"/>
                          <a:pt x="18" y="8"/>
                          <a:pt x="18" y="6"/>
                        </a:cubicBezTo>
                        <a:cubicBezTo>
                          <a:pt x="19" y="4"/>
                          <a:pt x="16" y="2"/>
                          <a:pt x="17" y="0"/>
                        </a:cubicBezTo>
                        <a:cubicBezTo>
                          <a:pt x="12" y="0"/>
                          <a:pt x="8" y="0"/>
                          <a:pt x="3" y="0"/>
                        </a:cubicBezTo>
                        <a:cubicBezTo>
                          <a:pt x="3" y="3"/>
                          <a:pt x="4" y="7"/>
                          <a:pt x="4" y="11"/>
                        </a:cubicBezTo>
                        <a:cubicBezTo>
                          <a:pt x="4" y="15"/>
                          <a:pt x="0" y="18"/>
                          <a:pt x="1" y="22"/>
                        </a:cubicBezTo>
                        <a:cubicBezTo>
                          <a:pt x="2" y="25"/>
                          <a:pt x="4" y="26"/>
                          <a:pt x="3" y="30"/>
                        </a:cubicBezTo>
                        <a:cubicBezTo>
                          <a:pt x="6" y="30"/>
                          <a:pt x="7" y="30"/>
                          <a:pt x="10" y="29"/>
                        </a:cubicBezTo>
                        <a:cubicBezTo>
                          <a:pt x="15" y="28"/>
                          <a:pt x="19" y="26"/>
                          <a:pt x="23" y="24"/>
                        </a:cubicBezTo>
                        <a:cubicBezTo>
                          <a:pt x="21" y="23"/>
                          <a:pt x="20" y="21"/>
                          <a:pt x="20" y="19"/>
                        </a:cubicBezTo>
                        <a:cubicBezTo>
                          <a:pt x="20" y="17"/>
                          <a:pt x="20" y="15"/>
                          <a:pt x="19" y="13"/>
                        </a:cubicBezTo>
                        <a:cubicBezTo>
                          <a:pt x="17" y="11"/>
                          <a:pt x="20" y="15"/>
                          <a:pt x="19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1" name="Freeform 762">
                    <a:extLst>
                      <a:ext uri="{FF2B5EF4-FFF2-40B4-BE49-F238E27FC236}">
                        <a16:creationId xmlns:a16="http://schemas.microsoft.com/office/drawing/2014/main" id="{A439D63A-E3A2-AE42-B14F-AA7A6211E8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88253" y="7687764"/>
                    <a:ext cx="153338" cy="195458"/>
                  </a:xfrm>
                  <a:custGeom>
                    <a:avLst/>
                    <a:gdLst>
                      <a:gd name="T0" fmla="*/ 12 w 15"/>
                      <a:gd name="T1" fmla="*/ 14 h 18"/>
                      <a:gd name="T2" fmla="*/ 14 w 15"/>
                      <a:gd name="T3" fmla="*/ 6 h 18"/>
                      <a:gd name="T4" fmla="*/ 5 w 15"/>
                      <a:gd name="T5" fmla="*/ 3 h 18"/>
                      <a:gd name="T6" fmla="*/ 1 w 15"/>
                      <a:gd name="T7" fmla="*/ 8 h 18"/>
                      <a:gd name="T8" fmla="*/ 4 w 15"/>
                      <a:gd name="T9" fmla="*/ 12 h 18"/>
                      <a:gd name="T10" fmla="*/ 7 w 15"/>
                      <a:gd name="T11" fmla="*/ 16 h 18"/>
                      <a:gd name="T12" fmla="*/ 10 w 15"/>
                      <a:gd name="T13" fmla="*/ 16 h 18"/>
                      <a:gd name="T14" fmla="*/ 12 w 15"/>
                      <a:gd name="T15" fmla="*/ 14 h 18"/>
                      <a:gd name="T16" fmla="*/ 12 w 15"/>
                      <a:gd name="T17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5" h="18">
                        <a:moveTo>
                          <a:pt x="12" y="14"/>
                        </a:moveTo>
                        <a:cubicBezTo>
                          <a:pt x="15" y="13"/>
                          <a:pt x="15" y="8"/>
                          <a:pt x="14" y="6"/>
                        </a:cubicBezTo>
                        <a:cubicBezTo>
                          <a:pt x="12" y="2"/>
                          <a:pt x="8" y="0"/>
                          <a:pt x="5" y="3"/>
                        </a:cubicBezTo>
                        <a:cubicBezTo>
                          <a:pt x="3" y="4"/>
                          <a:pt x="0" y="6"/>
                          <a:pt x="1" y="8"/>
                        </a:cubicBezTo>
                        <a:cubicBezTo>
                          <a:pt x="2" y="10"/>
                          <a:pt x="2" y="11"/>
                          <a:pt x="4" y="12"/>
                        </a:cubicBezTo>
                        <a:cubicBezTo>
                          <a:pt x="5" y="14"/>
                          <a:pt x="5" y="15"/>
                          <a:pt x="7" y="16"/>
                        </a:cubicBezTo>
                        <a:cubicBezTo>
                          <a:pt x="8" y="17"/>
                          <a:pt x="9" y="18"/>
                          <a:pt x="10" y="16"/>
                        </a:cubicBezTo>
                        <a:cubicBezTo>
                          <a:pt x="10" y="15"/>
                          <a:pt x="11" y="15"/>
                          <a:pt x="12" y="14"/>
                        </a:cubicBezTo>
                        <a:cubicBezTo>
                          <a:pt x="14" y="13"/>
                          <a:pt x="11" y="15"/>
                          <a:pt x="12" y="1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2" name="Freeform 763">
                    <a:extLst>
                      <a:ext uri="{FF2B5EF4-FFF2-40B4-BE49-F238E27FC236}">
                        <a16:creationId xmlns:a16="http://schemas.microsoft.com/office/drawing/2014/main" id="{5AB913C7-69EE-0945-9522-D9660BFA17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78862" y="7772587"/>
                    <a:ext cx="226522" cy="228650"/>
                  </a:xfrm>
                  <a:custGeom>
                    <a:avLst/>
                    <a:gdLst>
                      <a:gd name="T0" fmla="*/ 21 w 22"/>
                      <a:gd name="T1" fmla="*/ 17 h 21"/>
                      <a:gd name="T2" fmla="*/ 19 w 22"/>
                      <a:gd name="T3" fmla="*/ 13 h 21"/>
                      <a:gd name="T4" fmla="*/ 16 w 22"/>
                      <a:gd name="T5" fmla="*/ 11 h 21"/>
                      <a:gd name="T6" fmla="*/ 16 w 22"/>
                      <a:gd name="T7" fmla="*/ 6 h 21"/>
                      <a:gd name="T8" fmla="*/ 13 w 22"/>
                      <a:gd name="T9" fmla="*/ 8 h 21"/>
                      <a:gd name="T10" fmla="*/ 9 w 22"/>
                      <a:gd name="T11" fmla="*/ 1 h 21"/>
                      <a:gd name="T12" fmla="*/ 5 w 22"/>
                      <a:gd name="T13" fmla="*/ 4 h 21"/>
                      <a:gd name="T14" fmla="*/ 0 w 22"/>
                      <a:gd name="T15" fmla="*/ 9 h 21"/>
                      <a:gd name="T16" fmla="*/ 12 w 22"/>
                      <a:gd name="T17" fmla="*/ 18 h 21"/>
                      <a:gd name="T18" fmla="*/ 19 w 22"/>
                      <a:gd name="T19" fmla="*/ 21 h 21"/>
                      <a:gd name="T20" fmla="*/ 21 w 22"/>
                      <a:gd name="T21" fmla="*/ 17 h 21"/>
                      <a:gd name="T22" fmla="*/ 21 w 22"/>
                      <a:gd name="T23" fmla="*/ 17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2" h="21">
                        <a:moveTo>
                          <a:pt x="21" y="17"/>
                        </a:moveTo>
                        <a:cubicBezTo>
                          <a:pt x="22" y="15"/>
                          <a:pt x="20" y="14"/>
                          <a:pt x="19" y="13"/>
                        </a:cubicBezTo>
                        <a:cubicBezTo>
                          <a:pt x="18" y="13"/>
                          <a:pt x="14" y="12"/>
                          <a:pt x="16" y="11"/>
                        </a:cubicBezTo>
                        <a:cubicBezTo>
                          <a:pt x="17" y="10"/>
                          <a:pt x="17" y="7"/>
                          <a:pt x="16" y="6"/>
                        </a:cubicBezTo>
                        <a:cubicBezTo>
                          <a:pt x="15" y="4"/>
                          <a:pt x="14" y="8"/>
                          <a:pt x="13" y="8"/>
                        </a:cubicBezTo>
                        <a:cubicBezTo>
                          <a:pt x="10" y="8"/>
                          <a:pt x="11" y="0"/>
                          <a:pt x="9" y="1"/>
                        </a:cubicBezTo>
                        <a:cubicBezTo>
                          <a:pt x="8" y="2"/>
                          <a:pt x="6" y="3"/>
                          <a:pt x="5" y="4"/>
                        </a:cubicBezTo>
                        <a:cubicBezTo>
                          <a:pt x="4" y="6"/>
                          <a:pt x="2" y="7"/>
                          <a:pt x="0" y="9"/>
                        </a:cubicBezTo>
                        <a:cubicBezTo>
                          <a:pt x="5" y="12"/>
                          <a:pt x="8" y="15"/>
                          <a:pt x="12" y="18"/>
                        </a:cubicBezTo>
                        <a:cubicBezTo>
                          <a:pt x="14" y="20"/>
                          <a:pt x="16" y="21"/>
                          <a:pt x="19" y="21"/>
                        </a:cubicBezTo>
                        <a:cubicBezTo>
                          <a:pt x="22" y="21"/>
                          <a:pt x="20" y="19"/>
                          <a:pt x="21" y="17"/>
                        </a:cubicBezTo>
                        <a:cubicBezTo>
                          <a:pt x="22" y="15"/>
                          <a:pt x="21" y="19"/>
                          <a:pt x="21" y="1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3" name="Freeform 764">
                    <a:extLst>
                      <a:ext uri="{FF2B5EF4-FFF2-40B4-BE49-F238E27FC236}">
                        <a16:creationId xmlns:a16="http://schemas.microsoft.com/office/drawing/2014/main" id="{FD76E22E-397B-A44D-AA32-1A89EF9B0C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18551" y="7555004"/>
                    <a:ext cx="355468" cy="317157"/>
                  </a:xfrm>
                  <a:custGeom>
                    <a:avLst/>
                    <a:gdLst>
                      <a:gd name="T0" fmla="*/ 10 w 35"/>
                      <a:gd name="T1" fmla="*/ 16 h 29"/>
                      <a:gd name="T2" fmla="*/ 20 w 35"/>
                      <a:gd name="T3" fmla="*/ 17 h 29"/>
                      <a:gd name="T4" fmla="*/ 21 w 35"/>
                      <a:gd name="T5" fmla="*/ 23 h 29"/>
                      <a:gd name="T6" fmla="*/ 25 w 35"/>
                      <a:gd name="T7" fmla="*/ 21 h 29"/>
                      <a:gd name="T8" fmla="*/ 29 w 35"/>
                      <a:gd name="T9" fmla="*/ 27 h 29"/>
                      <a:gd name="T10" fmla="*/ 31 w 35"/>
                      <a:gd name="T11" fmla="*/ 26 h 29"/>
                      <a:gd name="T12" fmla="*/ 33 w 35"/>
                      <a:gd name="T13" fmla="*/ 25 h 29"/>
                      <a:gd name="T14" fmla="*/ 33 w 35"/>
                      <a:gd name="T15" fmla="*/ 23 h 29"/>
                      <a:gd name="T16" fmla="*/ 35 w 35"/>
                      <a:gd name="T17" fmla="*/ 22 h 29"/>
                      <a:gd name="T18" fmla="*/ 34 w 35"/>
                      <a:gd name="T19" fmla="*/ 19 h 29"/>
                      <a:gd name="T20" fmla="*/ 33 w 35"/>
                      <a:gd name="T21" fmla="*/ 16 h 29"/>
                      <a:gd name="T22" fmla="*/ 33 w 35"/>
                      <a:gd name="T23" fmla="*/ 12 h 29"/>
                      <a:gd name="T24" fmla="*/ 32 w 35"/>
                      <a:gd name="T25" fmla="*/ 8 h 29"/>
                      <a:gd name="T26" fmla="*/ 26 w 35"/>
                      <a:gd name="T27" fmla="*/ 2 h 29"/>
                      <a:gd name="T28" fmla="*/ 24 w 35"/>
                      <a:gd name="T29" fmla="*/ 3 h 29"/>
                      <a:gd name="T30" fmla="*/ 22 w 35"/>
                      <a:gd name="T31" fmla="*/ 3 h 29"/>
                      <a:gd name="T32" fmla="*/ 19 w 35"/>
                      <a:gd name="T33" fmla="*/ 3 h 29"/>
                      <a:gd name="T34" fmla="*/ 18 w 35"/>
                      <a:gd name="T35" fmla="*/ 3 h 29"/>
                      <a:gd name="T36" fmla="*/ 15 w 35"/>
                      <a:gd name="T37" fmla="*/ 2 h 29"/>
                      <a:gd name="T38" fmla="*/ 10 w 35"/>
                      <a:gd name="T39" fmla="*/ 1 h 29"/>
                      <a:gd name="T40" fmla="*/ 5 w 35"/>
                      <a:gd name="T41" fmla="*/ 1 h 29"/>
                      <a:gd name="T42" fmla="*/ 5 w 35"/>
                      <a:gd name="T43" fmla="*/ 4 h 29"/>
                      <a:gd name="T44" fmla="*/ 3 w 35"/>
                      <a:gd name="T45" fmla="*/ 6 h 29"/>
                      <a:gd name="T46" fmla="*/ 0 w 35"/>
                      <a:gd name="T47" fmla="*/ 8 h 29"/>
                      <a:gd name="T48" fmla="*/ 3 w 35"/>
                      <a:gd name="T49" fmla="*/ 13 h 29"/>
                      <a:gd name="T50" fmla="*/ 8 w 35"/>
                      <a:gd name="T51" fmla="*/ 19 h 29"/>
                      <a:gd name="T52" fmla="*/ 10 w 35"/>
                      <a:gd name="T53" fmla="*/ 16 h 29"/>
                      <a:gd name="T54" fmla="*/ 10 w 35"/>
                      <a:gd name="T55" fmla="*/ 16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</a:cxnLst>
                    <a:rect l="0" t="0" r="r" b="b"/>
                    <a:pathLst>
                      <a:path w="35" h="29">
                        <a:moveTo>
                          <a:pt x="10" y="16"/>
                        </a:moveTo>
                        <a:cubicBezTo>
                          <a:pt x="14" y="14"/>
                          <a:pt x="18" y="12"/>
                          <a:pt x="20" y="17"/>
                        </a:cubicBezTo>
                        <a:cubicBezTo>
                          <a:pt x="22" y="19"/>
                          <a:pt x="21" y="20"/>
                          <a:pt x="21" y="23"/>
                        </a:cubicBezTo>
                        <a:cubicBezTo>
                          <a:pt x="22" y="24"/>
                          <a:pt x="24" y="21"/>
                          <a:pt x="25" y="21"/>
                        </a:cubicBezTo>
                        <a:cubicBezTo>
                          <a:pt x="27" y="20"/>
                          <a:pt x="27" y="29"/>
                          <a:pt x="29" y="27"/>
                        </a:cubicBezTo>
                        <a:cubicBezTo>
                          <a:pt x="30" y="27"/>
                          <a:pt x="30" y="26"/>
                          <a:pt x="31" y="26"/>
                        </a:cubicBezTo>
                        <a:cubicBezTo>
                          <a:pt x="31" y="25"/>
                          <a:pt x="33" y="26"/>
                          <a:pt x="33" y="25"/>
                        </a:cubicBezTo>
                        <a:cubicBezTo>
                          <a:pt x="34" y="24"/>
                          <a:pt x="33" y="23"/>
                          <a:pt x="33" y="23"/>
                        </a:cubicBezTo>
                        <a:cubicBezTo>
                          <a:pt x="33" y="21"/>
                          <a:pt x="35" y="22"/>
                          <a:pt x="35" y="22"/>
                        </a:cubicBezTo>
                        <a:cubicBezTo>
                          <a:pt x="35" y="21"/>
                          <a:pt x="32" y="20"/>
                          <a:pt x="34" y="19"/>
                        </a:cubicBezTo>
                        <a:cubicBezTo>
                          <a:pt x="35" y="18"/>
                          <a:pt x="35" y="17"/>
                          <a:pt x="33" y="16"/>
                        </a:cubicBezTo>
                        <a:cubicBezTo>
                          <a:pt x="32" y="15"/>
                          <a:pt x="34" y="13"/>
                          <a:pt x="33" y="12"/>
                        </a:cubicBezTo>
                        <a:cubicBezTo>
                          <a:pt x="32" y="11"/>
                          <a:pt x="33" y="10"/>
                          <a:pt x="32" y="8"/>
                        </a:cubicBezTo>
                        <a:cubicBezTo>
                          <a:pt x="31" y="7"/>
                          <a:pt x="29" y="0"/>
                          <a:pt x="26" y="2"/>
                        </a:cubicBezTo>
                        <a:cubicBezTo>
                          <a:pt x="26" y="2"/>
                          <a:pt x="25" y="3"/>
                          <a:pt x="24" y="3"/>
                        </a:cubicBezTo>
                        <a:cubicBezTo>
                          <a:pt x="23" y="3"/>
                          <a:pt x="23" y="3"/>
                          <a:pt x="22" y="3"/>
                        </a:cubicBezTo>
                        <a:cubicBezTo>
                          <a:pt x="21" y="4"/>
                          <a:pt x="20" y="3"/>
                          <a:pt x="19" y="3"/>
                        </a:cubicBezTo>
                        <a:cubicBezTo>
                          <a:pt x="18" y="3"/>
                          <a:pt x="18" y="4"/>
                          <a:pt x="18" y="3"/>
                        </a:cubicBezTo>
                        <a:cubicBezTo>
                          <a:pt x="16" y="2"/>
                          <a:pt x="17" y="2"/>
                          <a:pt x="15" y="2"/>
                        </a:cubicBezTo>
                        <a:cubicBezTo>
                          <a:pt x="12" y="3"/>
                          <a:pt x="12" y="1"/>
                          <a:pt x="10" y="1"/>
                        </a:cubicBezTo>
                        <a:cubicBezTo>
                          <a:pt x="8" y="0"/>
                          <a:pt x="6" y="0"/>
                          <a:pt x="5" y="1"/>
                        </a:cubicBezTo>
                        <a:cubicBezTo>
                          <a:pt x="5" y="2"/>
                          <a:pt x="3" y="3"/>
                          <a:pt x="5" y="4"/>
                        </a:cubicBezTo>
                        <a:cubicBezTo>
                          <a:pt x="6" y="5"/>
                          <a:pt x="5" y="6"/>
                          <a:pt x="3" y="6"/>
                        </a:cubicBezTo>
                        <a:cubicBezTo>
                          <a:pt x="1" y="6"/>
                          <a:pt x="0" y="6"/>
                          <a:pt x="0" y="8"/>
                        </a:cubicBezTo>
                        <a:cubicBezTo>
                          <a:pt x="1" y="10"/>
                          <a:pt x="2" y="11"/>
                          <a:pt x="3" y="13"/>
                        </a:cubicBezTo>
                        <a:cubicBezTo>
                          <a:pt x="5" y="15"/>
                          <a:pt x="6" y="16"/>
                          <a:pt x="8" y="19"/>
                        </a:cubicBezTo>
                        <a:cubicBezTo>
                          <a:pt x="9" y="18"/>
                          <a:pt x="9" y="17"/>
                          <a:pt x="10" y="16"/>
                        </a:cubicBezTo>
                        <a:cubicBezTo>
                          <a:pt x="11" y="16"/>
                          <a:pt x="10" y="17"/>
                          <a:pt x="10" y="1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4" name="Freeform 765">
                    <a:extLst>
                      <a:ext uri="{FF2B5EF4-FFF2-40B4-BE49-F238E27FC236}">
                        <a16:creationId xmlns:a16="http://schemas.microsoft.com/office/drawing/2014/main" id="{A38A0CE2-8B6B-C341-B3CF-7DA1F5D2B1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24459" y="7566069"/>
                    <a:ext cx="163794" cy="77445"/>
                  </a:xfrm>
                  <a:custGeom>
                    <a:avLst/>
                    <a:gdLst>
                      <a:gd name="T0" fmla="*/ 10 w 16"/>
                      <a:gd name="T1" fmla="*/ 5 h 7"/>
                      <a:gd name="T2" fmla="*/ 14 w 16"/>
                      <a:gd name="T3" fmla="*/ 3 h 7"/>
                      <a:gd name="T4" fmla="*/ 14 w 16"/>
                      <a:gd name="T5" fmla="*/ 0 h 7"/>
                      <a:gd name="T6" fmla="*/ 7 w 16"/>
                      <a:gd name="T7" fmla="*/ 0 h 7"/>
                      <a:gd name="T8" fmla="*/ 4 w 16"/>
                      <a:gd name="T9" fmla="*/ 0 h 7"/>
                      <a:gd name="T10" fmla="*/ 0 w 16"/>
                      <a:gd name="T11" fmla="*/ 1 h 7"/>
                      <a:gd name="T12" fmla="*/ 3 w 16"/>
                      <a:gd name="T13" fmla="*/ 3 h 7"/>
                      <a:gd name="T14" fmla="*/ 7 w 16"/>
                      <a:gd name="T15" fmla="*/ 3 h 7"/>
                      <a:gd name="T16" fmla="*/ 9 w 16"/>
                      <a:gd name="T17" fmla="*/ 7 h 7"/>
                      <a:gd name="T18" fmla="*/ 10 w 16"/>
                      <a:gd name="T19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7">
                        <a:moveTo>
                          <a:pt x="10" y="5"/>
                        </a:moveTo>
                        <a:cubicBezTo>
                          <a:pt x="11" y="5"/>
                          <a:pt x="16" y="5"/>
                          <a:pt x="14" y="3"/>
                        </a:cubicBezTo>
                        <a:cubicBezTo>
                          <a:pt x="12" y="2"/>
                          <a:pt x="14" y="1"/>
                          <a:pt x="14" y="0"/>
                        </a:cubicBezTo>
                        <a:cubicBezTo>
                          <a:pt x="12" y="0"/>
                          <a:pt x="9" y="0"/>
                          <a:pt x="7" y="0"/>
                        </a:cubicBezTo>
                        <a:cubicBezTo>
                          <a:pt x="5" y="0"/>
                          <a:pt x="5" y="1"/>
                          <a:pt x="4" y="0"/>
                        </a:cubicBezTo>
                        <a:cubicBezTo>
                          <a:pt x="2" y="0"/>
                          <a:pt x="2" y="0"/>
                          <a:pt x="0" y="1"/>
                        </a:cubicBezTo>
                        <a:cubicBezTo>
                          <a:pt x="1" y="2"/>
                          <a:pt x="1" y="3"/>
                          <a:pt x="3" y="3"/>
                        </a:cubicBezTo>
                        <a:cubicBezTo>
                          <a:pt x="4" y="3"/>
                          <a:pt x="7" y="3"/>
                          <a:pt x="7" y="3"/>
                        </a:cubicBezTo>
                        <a:cubicBezTo>
                          <a:pt x="5" y="5"/>
                          <a:pt x="7" y="6"/>
                          <a:pt x="9" y="7"/>
                        </a:cubicBezTo>
                        <a:cubicBezTo>
                          <a:pt x="9" y="7"/>
                          <a:pt x="9" y="5"/>
                          <a:pt x="10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5" name="Freeform 766">
                    <a:extLst>
                      <a:ext uri="{FF2B5EF4-FFF2-40B4-BE49-F238E27FC236}">
                        <a16:creationId xmlns:a16="http://schemas.microsoft.com/office/drawing/2014/main" id="{58ACEBB1-C3E8-B94A-BA31-8094CCE2A5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14003" y="7492310"/>
                    <a:ext cx="153338" cy="44255"/>
                  </a:xfrm>
                  <a:custGeom>
                    <a:avLst/>
                    <a:gdLst>
                      <a:gd name="T0" fmla="*/ 4 w 15"/>
                      <a:gd name="T1" fmla="*/ 4 h 4"/>
                      <a:gd name="T2" fmla="*/ 9 w 15"/>
                      <a:gd name="T3" fmla="*/ 3 h 4"/>
                      <a:gd name="T4" fmla="*/ 15 w 15"/>
                      <a:gd name="T5" fmla="*/ 2 h 4"/>
                      <a:gd name="T6" fmla="*/ 8 w 15"/>
                      <a:gd name="T7" fmla="*/ 1 h 4"/>
                      <a:gd name="T8" fmla="*/ 0 w 15"/>
                      <a:gd name="T9" fmla="*/ 4 h 4"/>
                      <a:gd name="T10" fmla="*/ 4 w 15"/>
                      <a:gd name="T11" fmla="*/ 4 h 4"/>
                      <a:gd name="T12" fmla="*/ 4 w 15"/>
                      <a:gd name="T13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" h="4">
                        <a:moveTo>
                          <a:pt x="4" y="4"/>
                        </a:moveTo>
                        <a:cubicBezTo>
                          <a:pt x="6" y="3"/>
                          <a:pt x="7" y="2"/>
                          <a:pt x="9" y="3"/>
                        </a:cubicBezTo>
                        <a:cubicBezTo>
                          <a:pt x="10" y="3"/>
                          <a:pt x="14" y="4"/>
                          <a:pt x="15" y="2"/>
                        </a:cubicBezTo>
                        <a:cubicBezTo>
                          <a:pt x="15" y="3"/>
                          <a:pt x="9" y="0"/>
                          <a:pt x="8" y="1"/>
                        </a:cubicBezTo>
                        <a:cubicBezTo>
                          <a:pt x="5" y="2"/>
                          <a:pt x="1" y="0"/>
                          <a:pt x="0" y="4"/>
                        </a:cubicBezTo>
                        <a:cubicBezTo>
                          <a:pt x="2" y="4"/>
                          <a:pt x="3" y="4"/>
                          <a:pt x="4" y="4"/>
                        </a:cubicBezTo>
                        <a:cubicBezTo>
                          <a:pt x="5" y="4"/>
                          <a:pt x="4" y="4"/>
                          <a:pt x="4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6" name="Freeform 767">
                    <a:extLst>
                      <a:ext uri="{FF2B5EF4-FFF2-40B4-BE49-F238E27FC236}">
                        <a16:creationId xmlns:a16="http://schemas.microsoft.com/office/drawing/2014/main" id="{602CEEAE-ED57-614E-9EB1-780067A316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793094" y="6732612"/>
                    <a:ext cx="613353" cy="737570"/>
                  </a:xfrm>
                  <a:custGeom>
                    <a:avLst/>
                    <a:gdLst>
                      <a:gd name="T0" fmla="*/ 5 w 60"/>
                      <a:gd name="T1" fmla="*/ 57 h 68"/>
                      <a:gd name="T2" fmla="*/ 15 w 60"/>
                      <a:gd name="T3" fmla="*/ 57 h 68"/>
                      <a:gd name="T4" fmla="*/ 18 w 60"/>
                      <a:gd name="T5" fmla="*/ 59 h 68"/>
                      <a:gd name="T6" fmla="*/ 21 w 60"/>
                      <a:gd name="T7" fmla="*/ 63 h 68"/>
                      <a:gd name="T8" fmla="*/ 27 w 60"/>
                      <a:gd name="T9" fmla="*/ 64 h 68"/>
                      <a:gd name="T10" fmla="*/ 32 w 60"/>
                      <a:gd name="T11" fmla="*/ 64 h 68"/>
                      <a:gd name="T12" fmla="*/ 35 w 60"/>
                      <a:gd name="T13" fmla="*/ 62 h 68"/>
                      <a:gd name="T14" fmla="*/ 39 w 60"/>
                      <a:gd name="T15" fmla="*/ 62 h 68"/>
                      <a:gd name="T16" fmla="*/ 44 w 60"/>
                      <a:gd name="T17" fmla="*/ 61 h 68"/>
                      <a:gd name="T18" fmla="*/ 53 w 60"/>
                      <a:gd name="T19" fmla="*/ 61 h 68"/>
                      <a:gd name="T20" fmla="*/ 58 w 60"/>
                      <a:gd name="T21" fmla="*/ 61 h 68"/>
                      <a:gd name="T22" fmla="*/ 58 w 60"/>
                      <a:gd name="T23" fmla="*/ 54 h 68"/>
                      <a:gd name="T24" fmla="*/ 56 w 60"/>
                      <a:gd name="T25" fmla="*/ 38 h 68"/>
                      <a:gd name="T26" fmla="*/ 52 w 60"/>
                      <a:gd name="T27" fmla="*/ 12 h 68"/>
                      <a:gd name="T28" fmla="*/ 60 w 60"/>
                      <a:gd name="T29" fmla="*/ 12 h 68"/>
                      <a:gd name="T30" fmla="*/ 43 w 60"/>
                      <a:gd name="T31" fmla="*/ 0 h 68"/>
                      <a:gd name="T32" fmla="*/ 42 w 60"/>
                      <a:gd name="T33" fmla="*/ 7 h 68"/>
                      <a:gd name="T34" fmla="*/ 37 w 60"/>
                      <a:gd name="T35" fmla="*/ 7 h 68"/>
                      <a:gd name="T36" fmla="*/ 29 w 60"/>
                      <a:gd name="T37" fmla="*/ 7 h 68"/>
                      <a:gd name="T38" fmla="*/ 26 w 60"/>
                      <a:gd name="T39" fmla="*/ 7 h 68"/>
                      <a:gd name="T40" fmla="*/ 26 w 60"/>
                      <a:gd name="T41" fmla="*/ 12 h 68"/>
                      <a:gd name="T42" fmla="*/ 26 w 60"/>
                      <a:gd name="T43" fmla="*/ 19 h 68"/>
                      <a:gd name="T44" fmla="*/ 20 w 60"/>
                      <a:gd name="T45" fmla="*/ 25 h 68"/>
                      <a:gd name="T46" fmla="*/ 20 w 60"/>
                      <a:gd name="T47" fmla="*/ 32 h 68"/>
                      <a:gd name="T48" fmla="*/ 16 w 60"/>
                      <a:gd name="T49" fmla="*/ 32 h 68"/>
                      <a:gd name="T50" fmla="*/ 3 w 60"/>
                      <a:gd name="T51" fmla="*/ 32 h 68"/>
                      <a:gd name="T52" fmla="*/ 1 w 60"/>
                      <a:gd name="T53" fmla="*/ 33 h 68"/>
                      <a:gd name="T54" fmla="*/ 4 w 60"/>
                      <a:gd name="T55" fmla="*/ 36 h 68"/>
                      <a:gd name="T56" fmla="*/ 3 w 60"/>
                      <a:gd name="T57" fmla="*/ 41 h 68"/>
                      <a:gd name="T58" fmla="*/ 6 w 60"/>
                      <a:gd name="T59" fmla="*/ 48 h 68"/>
                      <a:gd name="T60" fmla="*/ 3 w 60"/>
                      <a:gd name="T61" fmla="*/ 58 h 68"/>
                      <a:gd name="T62" fmla="*/ 5 w 60"/>
                      <a:gd name="T63" fmla="*/ 57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60" h="68">
                        <a:moveTo>
                          <a:pt x="5" y="57"/>
                        </a:moveTo>
                        <a:cubicBezTo>
                          <a:pt x="7" y="57"/>
                          <a:pt x="13" y="55"/>
                          <a:pt x="15" y="57"/>
                        </a:cubicBezTo>
                        <a:cubicBezTo>
                          <a:pt x="16" y="58"/>
                          <a:pt x="17" y="58"/>
                          <a:pt x="18" y="59"/>
                        </a:cubicBezTo>
                        <a:cubicBezTo>
                          <a:pt x="19" y="61"/>
                          <a:pt x="20" y="62"/>
                          <a:pt x="21" y="63"/>
                        </a:cubicBezTo>
                        <a:cubicBezTo>
                          <a:pt x="22" y="64"/>
                          <a:pt x="26" y="68"/>
                          <a:pt x="27" y="64"/>
                        </a:cubicBezTo>
                        <a:cubicBezTo>
                          <a:pt x="28" y="58"/>
                          <a:pt x="30" y="65"/>
                          <a:pt x="32" y="64"/>
                        </a:cubicBezTo>
                        <a:cubicBezTo>
                          <a:pt x="33" y="62"/>
                          <a:pt x="33" y="62"/>
                          <a:pt x="35" y="62"/>
                        </a:cubicBezTo>
                        <a:cubicBezTo>
                          <a:pt x="37" y="62"/>
                          <a:pt x="38" y="62"/>
                          <a:pt x="39" y="62"/>
                        </a:cubicBezTo>
                        <a:cubicBezTo>
                          <a:pt x="41" y="61"/>
                          <a:pt x="43" y="61"/>
                          <a:pt x="44" y="61"/>
                        </a:cubicBezTo>
                        <a:cubicBezTo>
                          <a:pt x="47" y="61"/>
                          <a:pt x="50" y="61"/>
                          <a:pt x="53" y="61"/>
                        </a:cubicBezTo>
                        <a:cubicBezTo>
                          <a:pt x="54" y="61"/>
                          <a:pt x="57" y="62"/>
                          <a:pt x="58" y="61"/>
                        </a:cubicBezTo>
                        <a:cubicBezTo>
                          <a:pt x="59" y="61"/>
                          <a:pt x="58" y="55"/>
                          <a:pt x="58" y="54"/>
                        </a:cubicBezTo>
                        <a:cubicBezTo>
                          <a:pt x="57" y="48"/>
                          <a:pt x="56" y="43"/>
                          <a:pt x="56" y="38"/>
                        </a:cubicBezTo>
                        <a:cubicBezTo>
                          <a:pt x="55" y="29"/>
                          <a:pt x="53" y="21"/>
                          <a:pt x="52" y="12"/>
                        </a:cubicBezTo>
                        <a:cubicBezTo>
                          <a:pt x="55" y="12"/>
                          <a:pt x="58" y="12"/>
                          <a:pt x="60" y="12"/>
                        </a:cubicBezTo>
                        <a:cubicBezTo>
                          <a:pt x="54" y="8"/>
                          <a:pt x="48" y="4"/>
                          <a:pt x="43" y="0"/>
                        </a:cubicBezTo>
                        <a:cubicBezTo>
                          <a:pt x="43" y="1"/>
                          <a:pt x="43" y="7"/>
                          <a:pt x="42" y="7"/>
                        </a:cubicBezTo>
                        <a:cubicBezTo>
                          <a:pt x="41" y="7"/>
                          <a:pt x="39" y="7"/>
                          <a:pt x="37" y="7"/>
                        </a:cubicBezTo>
                        <a:cubicBezTo>
                          <a:pt x="35" y="7"/>
                          <a:pt x="32" y="7"/>
                          <a:pt x="29" y="7"/>
                        </a:cubicBezTo>
                        <a:cubicBezTo>
                          <a:pt x="29" y="7"/>
                          <a:pt x="26" y="7"/>
                          <a:pt x="26" y="7"/>
                        </a:cubicBezTo>
                        <a:cubicBezTo>
                          <a:pt x="25" y="8"/>
                          <a:pt x="26" y="11"/>
                          <a:pt x="26" y="12"/>
                        </a:cubicBezTo>
                        <a:cubicBezTo>
                          <a:pt x="26" y="14"/>
                          <a:pt x="26" y="17"/>
                          <a:pt x="26" y="19"/>
                        </a:cubicBezTo>
                        <a:cubicBezTo>
                          <a:pt x="26" y="22"/>
                          <a:pt x="20" y="21"/>
                          <a:pt x="20" y="25"/>
                        </a:cubicBezTo>
                        <a:cubicBezTo>
                          <a:pt x="20" y="26"/>
                          <a:pt x="21" y="31"/>
                          <a:pt x="20" y="32"/>
                        </a:cubicBezTo>
                        <a:cubicBezTo>
                          <a:pt x="20" y="32"/>
                          <a:pt x="17" y="32"/>
                          <a:pt x="16" y="32"/>
                        </a:cubicBezTo>
                        <a:cubicBezTo>
                          <a:pt x="12" y="32"/>
                          <a:pt x="7" y="32"/>
                          <a:pt x="3" y="32"/>
                        </a:cubicBezTo>
                        <a:cubicBezTo>
                          <a:pt x="2" y="32"/>
                          <a:pt x="0" y="31"/>
                          <a:pt x="1" y="33"/>
                        </a:cubicBezTo>
                        <a:cubicBezTo>
                          <a:pt x="2" y="34"/>
                          <a:pt x="3" y="35"/>
                          <a:pt x="4" y="36"/>
                        </a:cubicBezTo>
                        <a:cubicBezTo>
                          <a:pt x="5" y="38"/>
                          <a:pt x="4" y="40"/>
                          <a:pt x="3" y="41"/>
                        </a:cubicBezTo>
                        <a:cubicBezTo>
                          <a:pt x="3" y="44"/>
                          <a:pt x="6" y="45"/>
                          <a:pt x="6" y="48"/>
                        </a:cubicBezTo>
                        <a:cubicBezTo>
                          <a:pt x="7" y="51"/>
                          <a:pt x="4" y="55"/>
                          <a:pt x="3" y="58"/>
                        </a:cubicBezTo>
                        <a:cubicBezTo>
                          <a:pt x="4" y="58"/>
                          <a:pt x="4" y="57"/>
                          <a:pt x="5" y="5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7" name="Freeform 768">
                    <a:extLst>
                      <a:ext uri="{FF2B5EF4-FFF2-40B4-BE49-F238E27FC236}">
                        <a16:creationId xmlns:a16="http://schemas.microsoft.com/office/drawing/2014/main" id="{797F6261-ED2D-C142-B6F4-A0F805FE9F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793094" y="7341107"/>
                    <a:ext cx="296221" cy="247091"/>
                  </a:xfrm>
                  <a:custGeom>
                    <a:avLst/>
                    <a:gdLst>
                      <a:gd name="T0" fmla="*/ 8 w 29"/>
                      <a:gd name="T1" fmla="*/ 22 h 23"/>
                      <a:gd name="T2" fmla="*/ 10 w 29"/>
                      <a:gd name="T3" fmla="*/ 21 h 23"/>
                      <a:gd name="T4" fmla="*/ 15 w 29"/>
                      <a:gd name="T5" fmla="*/ 21 h 23"/>
                      <a:gd name="T6" fmla="*/ 23 w 29"/>
                      <a:gd name="T7" fmla="*/ 21 h 23"/>
                      <a:gd name="T8" fmla="*/ 27 w 29"/>
                      <a:gd name="T9" fmla="*/ 22 h 23"/>
                      <a:gd name="T10" fmla="*/ 29 w 29"/>
                      <a:gd name="T11" fmla="*/ 19 h 23"/>
                      <a:gd name="T12" fmla="*/ 25 w 29"/>
                      <a:gd name="T13" fmla="*/ 14 h 23"/>
                      <a:gd name="T14" fmla="*/ 25 w 29"/>
                      <a:gd name="T15" fmla="*/ 10 h 23"/>
                      <a:gd name="T16" fmla="*/ 19 w 29"/>
                      <a:gd name="T17" fmla="*/ 4 h 23"/>
                      <a:gd name="T18" fmla="*/ 9 w 29"/>
                      <a:gd name="T19" fmla="*/ 1 h 23"/>
                      <a:gd name="T20" fmla="*/ 5 w 29"/>
                      <a:gd name="T21" fmla="*/ 1 h 23"/>
                      <a:gd name="T22" fmla="*/ 2 w 29"/>
                      <a:gd name="T23" fmla="*/ 6 h 23"/>
                      <a:gd name="T24" fmla="*/ 1 w 29"/>
                      <a:gd name="T25" fmla="*/ 10 h 23"/>
                      <a:gd name="T26" fmla="*/ 2 w 29"/>
                      <a:gd name="T27" fmla="*/ 12 h 23"/>
                      <a:gd name="T28" fmla="*/ 2 w 29"/>
                      <a:gd name="T29" fmla="*/ 14 h 23"/>
                      <a:gd name="T30" fmla="*/ 4 w 29"/>
                      <a:gd name="T31" fmla="*/ 15 h 23"/>
                      <a:gd name="T32" fmla="*/ 9 w 29"/>
                      <a:gd name="T33" fmla="*/ 15 h 23"/>
                      <a:gd name="T34" fmla="*/ 10 w 29"/>
                      <a:gd name="T35" fmla="*/ 14 h 23"/>
                      <a:gd name="T36" fmla="*/ 17 w 29"/>
                      <a:gd name="T37" fmla="*/ 16 h 23"/>
                      <a:gd name="T38" fmla="*/ 11 w 29"/>
                      <a:gd name="T39" fmla="*/ 17 h 23"/>
                      <a:gd name="T40" fmla="*/ 6 w 29"/>
                      <a:gd name="T41" fmla="*/ 18 h 23"/>
                      <a:gd name="T42" fmla="*/ 3 w 29"/>
                      <a:gd name="T43" fmla="*/ 21 h 23"/>
                      <a:gd name="T44" fmla="*/ 5 w 29"/>
                      <a:gd name="T45" fmla="*/ 21 h 23"/>
                      <a:gd name="T46" fmla="*/ 8 w 29"/>
                      <a:gd name="T47" fmla="*/ 22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29" h="23">
                        <a:moveTo>
                          <a:pt x="8" y="22"/>
                        </a:moveTo>
                        <a:cubicBezTo>
                          <a:pt x="9" y="22"/>
                          <a:pt x="9" y="21"/>
                          <a:pt x="10" y="21"/>
                        </a:cubicBezTo>
                        <a:cubicBezTo>
                          <a:pt x="12" y="21"/>
                          <a:pt x="13" y="21"/>
                          <a:pt x="15" y="21"/>
                        </a:cubicBezTo>
                        <a:cubicBezTo>
                          <a:pt x="17" y="21"/>
                          <a:pt x="20" y="20"/>
                          <a:pt x="23" y="21"/>
                        </a:cubicBezTo>
                        <a:cubicBezTo>
                          <a:pt x="24" y="22"/>
                          <a:pt x="25" y="23"/>
                          <a:pt x="27" y="22"/>
                        </a:cubicBezTo>
                        <a:cubicBezTo>
                          <a:pt x="29" y="22"/>
                          <a:pt x="29" y="21"/>
                          <a:pt x="29" y="19"/>
                        </a:cubicBezTo>
                        <a:cubicBezTo>
                          <a:pt x="29" y="17"/>
                          <a:pt x="25" y="16"/>
                          <a:pt x="25" y="14"/>
                        </a:cubicBezTo>
                        <a:cubicBezTo>
                          <a:pt x="25" y="14"/>
                          <a:pt x="25" y="10"/>
                          <a:pt x="25" y="10"/>
                        </a:cubicBezTo>
                        <a:cubicBezTo>
                          <a:pt x="24" y="10"/>
                          <a:pt x="20" y="5"/>
                          <a:pt x="19" y="4"/>
                        </a:cubicBezTo>
                        <a:cubicBezTo>
                          <a:pt x="16" y="1"/>
                          <a:pt x="13" y="0"/>
                          <a:pt x="9" y="1"/>
                        </a:cubicBezTo>
                        <a:cubicBezTo>
                          <a:pt x="8" y="1"/>
                          <a:pt x="5" y="0"/>
                          <a:pt x="5" y="1"/>
                        </a:cubicBezTo>
                        <a:cubicBezTo>
                          <a:pt x="4" y="2"/>
                          <a:pt x="2" y="4"/>
                          <a:pt x="2" y="6"/>
                        </a:cubicBezTo>
                        <a:cubicBezTo>
                          <a:pt x="3" y="8"/>
                          <a:pt x="3" y="9"/>
                          <a:pt x="1" y="10"/>
                        </a:cubicBezTo>
                        <a:cubicBezTo>
                          <a:pt x="0" y="10"/>
                          <a:pt x="3" y="12"/>
                          <a:pt x="2" y="12"/>
                        </a:cubicBezTo>
                        <a:cubicBezTo>
                          <a:pt x="4" y="13"/>
                          <a:pt x="2" y="13"/>
                          <a:pt x="2" y="14"/>
                        </a:cubicBezTo>
                        <a:cubicBezTo>
                          <a:pt x="2" y="14"/>
                          <a:pt x="3" y="15"/>
                          <a:pt x="4" y="15"/>
                        </a:cubicBezTo>
                        <a:cubicBezTo>
                          <a:pt x="4" y="16"/>
                          <a:pt x="8" y="15"/>
                          <a:pt x="9" y="15"/>
                        </a:cubicBezTo>
                        <a:cubicBezTo>
                          <a:pt x="10" y="15"/>
                          <a:pt x="10" y="14"/>
                          <a:pt x="10" y="14"/>
                        </a:cubicBezTo>
                        <a:cubicBezTo>
                          <a:pt x="11" y="14"/>
                          <a:pt x="17" y="17"/>
                          <a:pt x="17" y="16"/>
                        </a:cubicBezTo>
                        <a:cubicBezTo>
                          <a:pt x="16" y="18"/>
                          <a:pt x="12" y="17"/>
                          <a:pt x="11" y="17"/>
                        </a:cubicBezTo>
                        <a:cubicBezTo>
                          <a:pt x="9" y="16"/>
                          <a:pt x="8" y="18"/>
                          <a:pt x="6" y="18"/>
                        </a:cubicBezTo>
                        <a:cubicBezTo>
                          <a:pt x="3" y="18"/>
                          <a:pt x="1" y="18"/>
                          <a:pt x="3" y="21"/>
                        </a:cubicBezTo>
                        <a:cubicBezTo>
                          <a:pt x="3" y="22"/>
                          <a:pt x="4" y="21"/>
                          <a:pt x="5" y="21"/>
                        </a:cubicBezTo>
                        <a:cubicBezTo>
                          <a:pt x="6" y="21"/>
                          <a:pt x="7" y="22"/>
                          <a:pt x="8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8" name="Freeform 769">
                    <a:extLst>
                      <a:ext uri="{FF2B5EF4-FFF2-40B4-BE49-F238E27FC236}">
                        <a16:creationId xmlns:a16="http://schemas.microsoft.com/office/drawing/2014/main" id="{090172D7-F043-9541-A61F-D82F084632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50983" y="6854309"/>
                    <a:ext cx="857301" cy="844522"/>
                  </a:xfrm>
                  <a:custGeom>
                    <a:avLst/>
                    <a:gdLst>
                      <a:gd name="T0" fmla="*/ 27 w 84"/>
                      <a:gd name="T1" fmla="*/ 1 h 78"/>
                      <a:gd name="T2" fmla="*/ 33 w 84"/>
                      <a:gd name="T3" fmla="*/ 45 h 78"/>
                      <a:gd name="T4" fmla="*/ 32 w 84"/>
                      <a:gd name="T5" fmla="*/ 50 h 78"/>
                      <a:gd name="T6" fmla="*/ 19 w 84"/>
                      <a:gd name="T7" fmla="*/ 50 h 78"/>
                      <a:gd name="T8" fmla="*/ 15 w 84"/>
                      <a:gd name="T9" fmla="*/ 50 h 78"/>
                      <a:gd name="T10" fmla="*/ 12 w 84"/>
                      <a:gd name="T11" fmla="*/ 51 h 78"/>
                      <a:gd name="T12" fmla="*/ 8 w 84"/>
                      <a:gd name="T13" fmla="*/ 51 h 78"/>
                      <a:gd name="T14" fmla="*/ 6 w 84"/>
                      <a:gd name="T15" fmla="*/ 52 h 78"/>
                      <a:gd name="T16" fmla="*/ 3 w 84"/>
                      <a:gd name="T17" fmla="*/ 50 h 78"/>
                      <a:gd name="T18" fmla="*/ 0 w 84"/>
                      <a:gd name="T19" fmla="*/ 55 h 78"/>
                      <a:gd name="T20" fmla="*/ 0 w 84"/>
                      <a:gd name="T21" fmla="*/ 59 h 78"/>
                      <a:gd name="T22" fmla="*/ 3 w 84"/>
                      <a:gd name="T23" fmla="*/ 63 h 78"/>
                      <a:gd name="T24" fmla="*/ 4 w 84"/>
                      <a:gd name="T25" fmla="*/ 67 h 78"/>
                      <a:gd name="T26" fmla="*/ 7 w 84"/>
                      <a:gd name="T27" fmla="*/ 68 h 78"/>
                      <a:gd name="T28" fmla="*/ 11 w 84"/>
                      <a:gd name="T29" fmla="*/ 68 h 78"/>
                      <a:gd name="T30" fmla="*/ 15 w 84"/>
                      <a:gd name="T31" fmla="*/ 66 h 78"/>
                      <a:gd name="T32" fmla="*/ 20 w 84"/>
                      <a:gd name="T33" fmla="*/ 75 h 78"/>
                      <a:gd name="T34" fmla="*/ 20 w 84"/>
                      <a:gd name="T35" fmla="*/ 77 h 78"/>
                      <a:gd name="T36" fmla="*/ 23 w 84"/>
                      <a:gd name="T37" fmla="*/ 77 h 78"/>
                      <a:gd name="T38" fmla="*/ 27 w 84"/>
                      <a:gd name="T39" fmla="*/ 77 h 78"/>
                      <a:gd name="T40" fmla="*/ 30 w 84"/>
                      <a:gd name="T41" fmla="*/ 77 h 78"/>
                      <a:gd name="T42" fmla="*/ 35 w 84"/>
                      <a:gd name="T43" fmla="*/ 71 h 78"/>
                      <a:gd name="T44" fmla="*/ 35 w 84"/>
                      <a:gd name="T45" fmla="*/ 69 h 78"/>
                      <a:gd name="T46" fmla="*/ 39 w 84"/>
                      <a:gd name="T47" fmla="*/ 67 h 78"/>
                      <a:gd name="T48" fmla="*/ 40 w 84"/>
                      <a:gd name="T49" fmla="*/ 63 h 78"/>
                      <a:gd name="T50" fmla="*/ 42 w 84"/>
                      <a:gd name="T51" fmla="*/ 62 h 78"/>
                      <a:gd name="T52" fmla="*/ 49 w 84"/>
                      <a:gd name="T53" fmla="*/ 57 h 78"/>
                      <a:gd name="T54" fmla="*/ 51 w 84"/>
                      <a:gd name="T55" fmla="*/ 57 h 78"/>
                      <a:gd name="T56" fmla="*/ 52 w 84"/>
                      <a:gd name="T57" fmla="*/ 56 h 78"/>
                      <a:gd name="T58" fmla="*/ 55 w 84"/>
                      <a:gd name="T59" fmla="*/ 54 h 78"/>
                      <a:gd name="T60" fmla="*/ 65 w 84"/>
                      <a:gd name="T61" fmla="*/ 53 h 78"/>
                      <a:gd name="T62" fmla="*/ 70 w 84"/>
                      <a:gd name="T63" fmla="*/ 52 h 78"/>
                      <a:gd name="T64" fmla="*/ 78 w 84"/>
                      <a:gd name="T65" fmla="*/ 51 h 78"/>
                      <a:gd name="T66" fmla="*/ 82 w 84"/>
                      <a:gd name="T67" fmla="*/ 31 h 78"/>
                      <a:gd name="T68" fmla="*/ 77 w 84"/>
                      <a:gd name="T69" fmla="*/ 32 h 78"/>
                      <a:gd name="T70" fmla="*/ 77 w 84"/>
                      <a:gd name="T71" fmla="*/ 28 h 78"/>
                      <a:gd name="T72" fmla="*/ 70 w 84"/>
                      <a:gd name="T73" fmla="*/ 26 h 78"/>
                      <a:gd name="T74" fmla="*/ 66 w 84"/>
                      <a:gd name="T75" fmla="*/ 22 h 78"/>
                      <a:gd name="T76" fmla="*/ 63 w 84"/>
                      <a:gd name="T77" fmla="*/ 20 h 78"/>
                      <a:gd name="T78" fmla="*/ 56 w 84"/>
                      <a:gd name="T79" fmla="*/ 14 h 78"/>
                      <a:gd name="T80" fmla="*/ 39 w 84"/>
                      <a:gd name="T81" fmla="*/ 3 h 78"/>
                      <a:gd name="T82" fmla="*/ 35 w 84"/>
                      <a:gd name="T83" fmla="*/ 1 h 78"/>
                      <a:gd name="T84" fmla="*/ 27 w 84"/>
                      <a:gd name="T85" fmla="*/ 1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84" h="78">
                        <a:moveTo>
                          <a:pt x="27" y="1"/>
                        </a:moveTo>
                        <a:cubicBezTo>
                          <a:pt x="29" y="16"/>
                          <a:pt x="31" y="31"/>
                          <a:pt x="33" y="45"/>
                        </a:cubicBezTo>
                        <a:cubicBezTo>
                          <a:pt x="33" y="47"/>
                          <a:pt x="35" y="50"/>
                          <a:pt x="32" y="50"/>
                        </a:cubicBezTo>
                        <a:cubicBezTo>
                          <a:pt x="28" y="50"/>
                          <a:pt x="23" y="50"/>
                          <a:pt x="19" y="50"/>
                        </a:cubicBezTo>
                        <a:cubicBezTo>
                          <a:pt x="17" y="50"/>
                          <a:pt x="16" y="50"/>
                          <a:pt x="15" y="50"/>
                        </a:cubicBezTo>
                        <a:cubicBezTo>
                          <a:pt x="14" y="50"/>
                          <a:pt x="13" y="51"/>
                          <a:pt x="12" y="51"/>
                        </a:cubicBezTo>
                        <a:cubicBezTo>
                          <a:pt x="11" y="52"/>
                          <a:pt x="10" y="51"/>
                          <a:pt x="8" y="51"/>
                        </a:cubicBezTo>
                        <a:cubicBezTo>
                          <a:pt x="7" y="51"/>
                          <a:pt x="7" y="53"/>
                          <a:pt x="6" y="52"/>
                        </a:cubicBezTo>
                        <a:cubicBezTo>
                          <a:pt x="5" y="52"/>
                          <a:pt x="4" y="50"/>
                          <a:pt x="3" y="50"/>
                        </a:cubicBezTo>
                        <a:cubicBezTo>
                          <a:pt x="2" y="50"/>
                          <a:pt x="2" y="56"/>
                          <a:pt x="0" y="55"/>
                        </a:cubicBezTo>
                        <a:cubicBezTo>
                          <a:pt x="0" y="56"/>
                          <a:pt x="0" y="58"/>
                          <a:pt x="0" y="59"/>
                        </a:cubicBezTo>
                        <a:cubicBezTo>
                          <a:pt x="0" y="61"/>
                          <a:pt x="2" y="61"/>
                          <a:pt x="3" y="63"/>
                        </a:cubicBezTo>
                        <a:cubicBezTo>
                          <a:pt x="4" y="64"/>
                          <a:pt x="3" y="66"/>
                          <a:pt x="4" y="67"/>
                        </a:cubicBezTo>
                        <a:cubicBezTo>
                          <a:pt x="5" y="69"/>
                          <a:pt x="6" y="67"/>
                          <a:pt x="7" y="68"/>
                        </a:cubicBezTo>
                        <a:cubicBezTo>
                          <a:pt x="7" y="69"/>
                          <a:pt x="10" y="68"/>
                          <a:pt x="11" y="68"/>
                        </a:cubicBezTo>
                        <a:cubicBezTo>
                          <a:pt x="12" y="68"/>
                          <a:pt x="14" y="66"/>
                          <a:pt x="15" y="66"/>
                        </a:cubicBezTo>
                        <a:cubicBezTo>
                          <a:pt x="17" y="68"/>
                          <a:pt x="18" y="73"/>
                          <a:pt x="20" y="75"/>
                        </a:cubicBezTo>
                        <a:cubicBezTo>
                          <a:pt x="20" y="75"/>
                          <a:pt x="19" y="77"/>
                          <a:pt x="20" y="77"/>
                        </a:cubicBezTo>
                        <a:cubicBezTo>
                          <a:pt x="21" y="78"/>
                          <a:pt x="22" y="76"/>
                          <a:pt x="23" y="77"/>
                        </a:cubicBezTo>
                        <a:cubicBezTo>
                          <a:pt x="24" y="78"/>
                          <a:pt x="26" y="78"/>
                          <a:pt x="27" y="77"/>
                        </a:cubicBezTo>
                        <a:cubicBezTo>
                          <a:pt x="29" y="75"/>
                          <a:pt x="29" y="77"/>
                          <a:pt x="30" y="77"/>
                        </a:cubicBezTo>
                        <a:cubicBezTo>
                          <a:pt x="33" y="77"/>
                          <a:pt x="35" y="73"/>
                          <a:pt x="35" y="71"/>
                        </a:cubicBezTo>
                        <a:cubicBezTo>
                          <a:pt x="35" y="70"/>
                          <a:pt x="33" y="70"/>
                          <a:pt x="35" y="69"/>
                        </a:cubicBezTo>
                        <a:cubicBezTo>
                          <a:pt x="36" y="68"/>
                          <a:pt x="38" y="69"/>
                          <a:pt x="39" y="67"/>
                        </a:cubicBezTo>
                        <a:cubicBezTo>
                          <a:pt x="39" y="66"/>
                          <a:pt x="40" y="64"/>
                          <a:pt x="40" y="63"/>
                        </a:cubicBezTo>
                        <a:cubicBezTo>
                          <a:pt x="41" y="61"/>
                          <a:pt x="41" y="60"/>
                          <a:pt x="42" y="62"/>
                        </a:cubicBezTo>
                        <a:cubicBezTo>
                          <a:pt x="45" y="64"/>
                          <a:pt x="47" y="56"/>
                          <a:pt x="49" y="57"/>
                        </a:cubicBezTo>
                        <a:cubicBezTo>
                          <a:pt x="50" y="57"/>
                          <a:pt x="50" y="57"/>
                          <a:pt x="51" y="57"/>
                        </a:cubicBezTo>
                        <a:cubicBezTo>
                          <a:pt x="51" y="57"/>
                          <a:pt x="52" y="56"/>
                          <a:pt x="52" y="56"/>
                        </a:cubicBezTo>
                        <a:cubicBezTo>
                          <a:pt x="53" y="55"/>
                          <a:pt x="54" y="55"/>
                          <a:pt x="55" y="54"/>
                        </a:cubicBezTo>
                        <a:cubicBezTo>
                          <a:pt x="58" y="51"/>
                          <a:pt x="61" y="54"/>
                          <a:pt x="65" y="53"/>
                        </a:cubicBezTo>
                        <a:cubicBezTo>
                          <a:pt x="67" y="53"/>
                          <a:pt x="68" y="52"/>
                          <a:pt x="70" y="52"/>
                        </a:cubicBezTo>
                        <a:cubicBezTo>
                          <a:pt x="73" y="52"/>
                          <a:pt x="76" y="52"/>
                          <a:pt x="78" y="51"/>
                        </a:cubicBezTo>
                        <a:cubicBezTo>
                          <a:pt x="84" y="49"/>
                          <a:pt x="82" y="36"/>
                          <a:pt x="82" y="31"/>
                        </a:cubicBezTo>
                        <a:cubicBezTo>
                          <a:pt x="81" y="32"/>
                          <a:pt x="78" y="34"/>
                          <a:pt x="77" y="32"/>
                        </a:cubicBezTo>
                        <a:cubicBezTo>
                          <a:pt x="76" y="31"/>
                          <a:pt x="78" y="29"/>
                          <a:pt x="77" y="28"/>
                        </a:cubicBezTo>
                        <a:cubicBezTo>
                          <a:pt x="76" y="26"/>
                          <a:pt x="72" y="27"/>
                          <a:pt x="70" y="26"/>
                        </a:cubicBezTo>
                        <a:cubicBezTo>
                          <a:pt x="68" y="26"/>
                          <a:pt x="67" y="23"/>
                          <a:pt x="66" y="22"/>
                        </a:cubicBezTo>
                        <a:cubicBezTo>
                          <a:pt x="66" y="21"/>
                          <a:pt x="65" y="20"/>
                          <a:pt x="63" y="20"/>
                        </a:cubicBezTo>
                        <a:cubicBezTo>
                          <a:pt x="61" y="18"/>
                          <a:pt x="58" y="16"/>
                          <a:pt x="56" y="14"/>
                        </a:cubicBezTo>
                        <a:cubicBezTo>
                          <a:pt x="50" y="11"/>
                          <a:pt x="44" y="7"/>
                          <a:pt x="39" y="3"/>
                        </a:cubicBezTo>
                        <a:cubicBezTo>
                          <a:pt x="38" y="3"/>
                          <a:pt x="36" y="1"/>
                          <a:pt x="35" y="1"/>
                        </a:cubicBezTo>
                        <a:cubicBezTo>
                          <a:pt x="33" y="0"/>
                          <a:pt x="30" y="1"/>
                          <a:pt x="27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9" name="Freeform 770">
                    <a:extLst>
                      <a:ext uri="{FF2B5EF4-FFF2-40B4-BE49-F238E27FC236}">
                        <a16:creationId xmlns:a16="http://schemas.microsoft.com/office/drawing/2014/main" id="{028D0A30-AF9E-D24F-9B80-5C731CFF39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87562" y="6463395"/>
                    <a:ext cx="564564" cy="582683"/>
                  </a:xfrm>
                  <a:custGeom>
                    <a:avLst/>
                    <a:gdLst>
                      <a:gd name="T0" fmla="*/ 45 w 55"/>
                      <a:gd name="T1" fmla="*/ 54 h 54"/>
                      <a:gd name="T2" fmla="*/ 48 w 55"/>
                      <a:gd name="T3" fmla="*/ 51 h 54"/>
                      <a:gd name="T4" fmla="*/ 51 w 55"/>
                      <a:gd name="T5" fmla="*/ 48 h 54"/>
                      <a:gd name="T6" fmla="*/ 54 w 55"/>
                      <a:gd name="T7" fmla="*/ 44 h 54"/>
                      <a:gd name="T8" fmla="*/ 55 w 55"/>
                      <a:gd name="T9" fmla="*/ 42 h 54"/>
                      <a:gd name="T10" fmla="*/ 50 w 55"/>
                      <a:gd name="T11" fmla="*/ 36 h 54"/>
                      <a:gd name="T12" fmla="*/ 45 w 55"/>
                      <a:gd name="T13" fmla="*/ 25 h 54"/>
                      <a:gd name="T14" fmla="*/ 40 w 55"/>
                      <a:gd name="T15" fmla="*/ 16 h 54"/>
                      <a:gd name="T16" fmla="*/ 38 w 55"/>
                      <a:gd name="T17" fmla="*/ 8 h 54"/>
                      <a:gd name="T18" fmla="*/ 47 w 55"/>
                      <a:gd name="T19" fmla="*/ 22 h 54"/>
                      <a:gd name="T20" fmla="*/ 49 w 55"/>
                      <a:gd name="T21" fmla="*/ 19 h 54"/>
                      <a:gd name="T22" fmla="*/ 48 w 55"/>
                      <a:gd name="T23" fmla="*/ 14 h 54"/>
                      <a:gd name="T24" fmla="*/ 47 w 55"/>
                      <a:gd name="T25" fmla="*/ 2 h 54"/>
                      <a:gd name="T26" fmla="*/ 38 w 55"/>
                      <a:gd name="T27" fmla="*/ 2 h 54"/>
                      <a:gd name="T28" fmla="*/ 25 w 55"/>
                      <a:gd name="T29" fmla="*/ 3 h 54"/>
                      <a:gd name="T30" fmla="*/ 16 w 55"/>
                      <a:gd name="T31" fmla="*/ 3 h 54"/>
                      <a:gd name="T32" fmla="*/ 4 w 55"/>
                      <a:gd name="T33" fmla="*/ 1 h 54"/>
                      <a:gd name="T34" fmla="*/ 3 w 55"/>
                      <a:gd name="T35" fmla="*/ 0 h 54"/>
                      <a:gd name="T36" fmla="*/ 1 w 55"/>
                      <a:gd name="T37" fmla="*/ 3 h 54"/>
                      <a:gd name="T38" fmla="*/ 2 w 55"/>
                      <a:gd name="T39" fmla="*/ 7 h 54"/>
                      <a:gd name="T40" fmla="*/ 1 w 55"/>
                      <a:gd name="T41" fmla="*/ 11 h 54"/>
                      <a:gd name="T42" fmla="*/ 2 w 55"/>
                      <a:gd name="T43" fmla="*/ 13 h 54"/>
                      <a:gd name="T44" fmla="*/ 2 w 55"/>
                      <a:gd name="T45" fmla="*/ 25 h 54"/>
                      <a:gd name="T46" fmla="*/ 2 w 55"/>
                      <a:gd name="T47" fmla="*/ 52 h 54"/>
                      <a:gd name="T48" fmla="*/ 34 w 55"/>
                      <a:gd name="T49" fmla="*/ 52 h 54"/>
                      <a:gd name="T50" fmla="*/ 40 w 55"/>
                      <a:gd name="T51" fmla="*/ 52 h 54"/>
                      <a:gd name="T52" fmla="*/ 45 w 55"/>
                      <a:gd name="T53" fmla="*/ 54 h 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55" h="54">
                        <a:moveTo>
                          <a:pt x="45" y="54"/>
                        </a:moveTo>
                        <a:cubicBezTo>
                          <a:pt x="46" y="54"/>
                          <a:pt x="46" y="51"/>
                          <a:pt x="48" y="51"/>
                        </a:cubicBezTo>
                        <a:cubicBezTo>
                          <a:pt x="51" y="51"/>
                          <a:pt x="49" y="49"/>
                          <a:pt x="51" y="48"/>
                        </a:cubicBezTo>
                        <a:cubicBezTo>
                          <a:pt x="54" y="47"/>
                          <a:pt x="54" y="47"/>
                          <a:pt x="54" y="44"/>
                        </a:cubicBezTo>
                        <a:cubicBezTo>
                          <a:pt x="53" y="42"/>
                          <a:pt x="53" y="42"/>
                          <a:pt x="55" y="42"/>
                        </a:cubicBezTo>
                        <a:cubicBezTo>
                          <a:pt x="54" y="42"/>
                          <a:pt x="51" y="37"/>
                          <a:pt x="50" y="36"/>
                        </a:cubicBezTo>
                        <a:cubicBezTo>
                          <a:pt x="49" y="32"/>
                          <a:pt x="47" y="28"/>
                          <a:pt x="45" y="25"/>
                        </a:cubicBezTo>
                        <a:cubicBezTo>
                          <a:pt x="43" y="22"/>
                          <a:pt x="42" y="18"/>
                          <a:pt x="40" y="16"/>
                        </a:cubicBezTo>
                        <a:cubicBezTo>
                          <a:pt x="39" y="15"/>
                          <a:pt x="37" y="9"/>
                          <a:pt x="38" y="8"/>
                        </a:cubicBezTo>
                        <a:cubicBezTo>
                          <a:pt x="38" y="8"/>
                          <a:pt x="46" y="22"/>
                          <a:pt x="47" y="22"/>
                        </a:cubicBezTo>
                        <a:cubicBezTo>
                          <a:pt x="48" y="22"/>
                          <a:pt x="49" y="19"/>
                          <a:pt x="49" y="19"/>
                        </a:cubicBezTo>
                        <a:cubicBezTo>
                          <a:pt x="49" y="17"/>
                          <a:pt x="49" y="15"/>
                          <a:pt x="48" y="14"/>
                        </a:cubicBezTo>
                        <a:cubicBezTo>
                          <a:pt x="48" y="10"/>
                          <a:pt x="47" y="6"/>
                          <a:pt x="47" y="2"/>
                        </a:cubicBezTo>
                        <a:cubicBezTo>
                          <a:pt x="45" y="4"/>
                          <a:pt x="40" y="4"/>
                          <a:pt x="38" y="2"/>
                        </a:cubicBezTo>
                        <a:cubicBezTo>
                          <a:pt x="34" y="0"/>
                          <a:pt x="29" y="1"/>
                          <a:pt x="25" y="3"/>
                        </a:cubicBezTo>
                        <a:cubicBezTo>
                          <a:pt x="22" y="5"/>
                          <a:pt x="19" y="4"/>
                          <a:pt x="16" y="3"/>
                        </a:cubicBezTo>
                        <a:cubicBezTo>
                          <a:pt x="12" y="2"/>
                          <a:pt x="8" y="2"/>
                          <a:pt x="4" y="1"/>
                        </a:cubicBezTo>
                        <a:cubicBezTo>
                          <a:pt x="4" y="1"/>
                          <a:pt x="3" y="0"/>
                          <a:pt x="3" y="0"/>
                        </a:cubicBezTo>
                        <a:cubicBezTo>
                          <a:pt x="2" y="1"/>
                          <a:pt x="2" y="2"/>
                          <a:pt x="1" y="3"/>
                        </a:cubicBezTo>
                        <a:cubicBezTo>
                          <a:pt x="0" y="4"/>
                          <a:pt x="3" y="5"/>
                          <a:pt x="2" y="7"/>
                        </a:cubicBezTo>
                        <a:cubicBezTo>
                          <a:pt x="1" y="8"/>
                          <a:pt x="1" y="9"/>
                          <a:pt x="1" y="11"/>
                        </a:cubicBezTo>
                        <a:cubicBezTo>
                          <a:pt x="2" y="11"/>
                          <a:pt x="2" y="12"/>
                          <a:pt x="2" y="13"/>
                        </a:cubicBezTo>
                        <a:cubicBezTo>
                          <a:pt x="2" y="17"/>
                          <a:pt x="2" y="21"/>
                          <a:pt x="2" y="25"/>
                        </a:cubicBezTo>
                        <a:cubicBezTo>
                          <a:pt x="2" y="28"/>
                          <a:pt x="2" y="52"/>
                          <a:pt x="2" y="52"/>
                        </a:cubicBezTo>
                        <a:cubicBezTo>
                          <a:pt x="13" y="52"/>
                          <a:pt x="23" y="52"/>
                          <a:pt x="34" y="52"/>
                        </a:cubicBezTo>
                        <a:cubicBezTo>
                          <a:pt x="36" y="52"/>
                          <a:pt x="38" y="52"/>
                          <a:pt x="40" y="52"/>
                        </a:cubicBezTo>
                        <a:cubicBezTo>
                          <a:pt x="42" y="52"/>
                          <a:pt x="43" y="54"/>
                          <a:pt x="45" y="5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0" name="Freeform 771">
                    <a:extLst>
                      <a:ext uri="{FF2B5EF4-FFF2-40B4-BE49-F238E27FC236}">
                        <a16:creationId xmlns:a16="http://schemas.microsoft.com/office/drawing/2014/main" id="{BCF1EAFF-409F-F742-BB96-ABDC1DFD40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51166" y="6127803"/>
                    <a:ext cx="205617" cy="420417"/>
                  </a:xfrm>
                  <a:custGeom>
                    <a:avLst/>
                    <a:gdLst>
                      <a:gd name="T0" fmla="*/ 14 w 20"/>
                      <a:gd name="T1" fmla="*/ 34 h 39"/>
                      <a:gd name="T2" fmla="*/ 17 w 20"/>
                      <a:gd name="T3" fmla="*/ 30 h 39"/>
                      <a:gd name="T4" fmla="*/ 20 w 20"/>
                      <a:gd name="T5" fmla="*/ 27 h 39"/>
                      <a:gd name="T6" fmla="*/ 20 w 20"/>
                      <a:gd name="T7" fmla="*/ 24 h 39"/>
                      <a:gd name="T8" fmla="*/ 19 w 20"/>
                      <a:gd name="T9" fmla="*/ 23 h 39"/>
                      <a:gd name="T10" fmla="*/ 17 w 20"/>
                      <a:gd name="T11" fmla="*/ 20 h 39"/>
                      <a:gd name="T12" fmla="*/ 14 w 20"/>
                      <a:gd name="T13" fmla="*/ 20 h 39"/>
                      <a:gd name="T14" fmla="*/ 16 w 20"/>
                      <a:gd name="T15" fmla="*/ 16 h 39"/>
                      <a:gd name="T16" fmla="*/ 17 w 20"/>
                      <a:gd name="T17" fmla="*/ 10 h 39"/>
                      <a:gd name="T18" fmla="*/ 15 w 20"/>
                      <a:gd name="T19" fmla="*/ 6 h 39"/>
                      <a:gd name="T20" fmla="*/ 18 w 20"/>
                      <a:gd name="T21" fmla="*/ 4 h 39"/>
                      <a:gd name="T22" fmla="*/ 18 w 20"/>
                      <a:gd name="T23" fmla="*/ 1 h 39"/>
                      <a:gd name="T24" fmla="*/ 15 w 20"/>
                      <a:gd name="T25" fmla="*/ 3 h 39"/>
                      <a:gd name="T26" fmla="*/ 14 w 20"/>
                      <a:gd name="T27" fmla="*/ 2 h 39"/>
                      <a:gd name="T28" fmla="*/ 11 w 20"/>
                      <a:gd name="T29" fmla="*/ 0 h 39"/>
                      <a:gd name="T30" fmla="*/ 5 w 20"/>
                      <a:gd name="T31" fmla="*/ 4 h 39"/>
                      <a:gd name="T32" fmla="*/ 2 w 20"/>
                      <a:gd name="T33" fmla="*/ 17 h 39"/>
                      <a:gd name="T34" fmla="*/ 1 w 20"/>
                      <a:gd name="T35" fmla="*/ 21 h 39"/>
                      <a:gd name="T36" fmla="*/ 4 w 20"/>
                      <a:gd name="T37" fmla="*/ 26 h 39"/>
                      <a:gd name="T38" fmla="*/ 8 w 20"/>
                      <a:gd name="T39" fmla="*/ 30 h 39"/>
                      <a:gd name="T40" fmla="*/ 10 w 20"/>
                      <a:gd name="T41" fmla="*/ 39 h 39"/>
                      <a:gd name="T42" fmla="*/ 14 w 20"/>
                      <a:gd name="T43" fmla="*/ 34 h 39"/>
                      <a:gd name="T44" fmla="*/ 14 w 20"/>
                      <a:gd name="T45" fmla="*/ 3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20" h="39">
                        <a:moveTo>
                          <a:pt x="14" y="34"/>
                        </a:moveTo>
                        <a:cubicBezTo>
                          <a:pt x="12" y="32"/>
                          <a:pt x="16" y="30"/>
                          <a:pt x="17" y="30"/>
                        </a:cubicBezTo>
                        <a:cubicBezTo>
                          <a:pt x="19" y="29"/>
                          <a:pt x="20" y="28"/>
                          <a:pt x="20" y="27"/>
                        </a:cubicBezTo>
                        <a:cubicBezTo>
                          <a:pt x="20" y="26"/>
                          <a:pt x="20" y="25"/>
                          <a:pt x="20" y="24"/>
                        </a:cubicBezTo>
                        <a:cubicBezTo>
                          <a:pt x="20" y="23"/>
                          <a:pt x="19" y="23"/>
                          <a:pt x="19" y="23"/>
                        </a:cubicBezTo>
                        <a:cubicBezTo>
                          <a:pt x="18" y="22"/>
                          <a:pt x="18" y="21"/>
                          <a:pt x="17" y="20"/>
                        </a:cubicBezTo>
                        <a:cubicBezTo>
                          <a:pt x="16" y="20"/>
                          <a:pt x="15" y="21"/>
                          <a:pt x="14" y="20"/>
                        </a:cubicBezTo>
                        <a:cubicBezTo>
                          <a:pt x="11" y="18"/>
                          <a:pt x="14" y="17"/>
                          <a:pt x="16" y="16"/>
                        </a:cubicBezTo>
                        <a:cubicBezTo>
                          <a:pt x="18" y="15"/>
                          <a:pt x="19" y="12"/>
                          <a:pt x="17" y="10"/>
                        </a:cubicBezTo>
                        <a:cubicBezTo>
                          <a:pt x="17" y="9"/>
                          <a:pt x="14" y="7"/>
                          <a:pt x="15" y="6"/>
                        </a:cubicBezTo>
                        <a:cubicBezTo>
                          <a:pt x="16" y="5"/>
                          <a:pt x="17" y="5"/>
                          <a:pt x="18" y="4"/>
                        </a:cubicBezTo>
                        <a:cubicBezTo>
                          <a:pt x="18" y="4"/>
                          <a:pt x="18" y="1"/>
                          <a:pt x="18" y="1"/>
                        </a:cubicBezTo>
                        <a:cubicBezTo>
                          <a:pt x="17" y="1"/>
                          <a:pt x="16" y="4"/>
                          <a:pt x="15" y="3"/>
                        </a:cubicBezTo>
                        <a:cubicBezTo>
                          <a:pt x="15" y="3"/>
                          <a:pt x="14" y="2"/>
                          <a:pt x="14" y="2"/>
                        </a:cubicBezTo>
                        <a:cubicBezTo>
                          <a:pt x="13" y="1"/>
                          <a:pt x="12" y="0"/>
                          <a:pt x="11" y="0"/>
                        </a:cubicBezTo>
                        <a:cubicBezTo>
                          <a:pt x="9" y="1"/>
                          <a:pt x="6" y="2"/>
                          <a:pt x="5" y="4"/>
                        </a:cubicBezTo>
                        <a:cubicBezTo>
                          <a:pt x="3" y="8"/>
                          <a:pt x="5" y="14"/>
                          <a:pt x="2" y="17"/>
                        </a:cubicBezTo>
                        <a:cubicBezTo>
                          <a:pt x="0" y="19"/>
                          <a:pt x="0" y="19"/>
                          <a:pt x="1" y="21"/>
                        </a:cubicBezTo>
                        <a:cubicBezTo>
                          <a:pt x="1" y="23"/>
                          <a:pt x="4" y="24"/>
                          <a:pt x="4" y="26"/>
                        </a:cubicBezTo>
                        <a:cubicBezTo>
                          <a:pt x="5" y="28"/>
                          <a:pt x="8" y="29"/>
                          <a:pt x="8" y="30"/>
                        </a:cubicBezTo>
                        <a:cubicBezTo>
                          <a:pt x="9" y="33"/>
                          <a:pt x="10" y="37"/>
                          <a:pt x="10" y="39"/>
                        </a:cubicBezTo>
                        <a:cubicBezTo>
                          <a:pt x="12" y="39"/>
                          <a:pt x="16" y="37"/>
                          <a:pt x="14" y="34"/>
                        </a:cubicBezTo>
                        <a:cubicBezTo>
                          <a:pt x="13" y="33"/>
                          <a:pt x="15" y="35"/>
                          <a:pt x="14" y="3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1" name="Freeform 772">
                    <a:extLst>
                      <a:ext uri="{FF2B5EF4-FFF2-40B4-BE49-F238E27FC236}">
                        <a16:creationId xmlns:a16="http://schemas.microsoft.com/office/drawing/2014/main" id="{569D5B83-673C-1F4A-A42D-E8CF711A2B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41780" y="6374887"/>
                    <a:ext cx="777151" cy="792893"/>
                  </a:xfrm>
                  <a:custGeom>
                    <a:avLst/>
                    <a:gdLst>
                      <a:gd name="T0" fmla="*/ 21 w 76"/>
                      <a:gd name="T1" fmla="*/ 55 h 73"/>
                      <a:gd name="T2" fmla="*/ 25 w 76"/>
                      <a:gd name="T3" fmla="*/ 57 h 73"/>
                      <a:gd name="T4" fmla="*/ 28 w 76"/>
                      <a:gd name="T5" fmla="*/ 55 h 73"/>
                      <a:gd name="T6" fmla="*/ 33 w 76"/>
                      <a:gd name="T7" fmla="*/ 53 h 73"/>
                      <a:gd name="T8" fmla="*/ 44 w 76"/>
                      <a:gd name="T9" fmla="*/ 59 h 73"/>
                      <a:gd name="T10" fmla="*/ 70 w 76"/>
                      <a:gd name="T11" fmla="*/ 73 h 73"/>
                      <a:gd name="T12" fmla="*/ 71 w 76"/>
                      <a:gd name="T13" fmla="*/ 71 h 73"/>
                      <a:gd name="T14" fmla="*/ 75 w 76"/>
                      <a:gd name="T15" fmla="*/ 71 h 73"/>
                      <a:gd name="T16" fmla="*/ 75 w 76"/>
                      <a:gd name="T17" fmla="*/ 66 h 73"/>
                      <a:gd name="T18" fmla="*/ 75 w 76"/>
                      <a:gd name="T19" fmla="*/ 44 h 73"/>
                      <a:gd name="T20" fmla="*/ 75 w 76"/>
                      <a:gd name="T21" fmla="*/ 24 h 73"/>
                      <a:gd name="T22" fmla="*/ 75 w 76"/>
                      <a:gd name="T23" fmla="*/ 20 h 73"/>
                      <a:gd name="T24" fmla="*/ 74 w 76"/>
                      <a:gd name="T25" fmla="*/ 17 h 73"/>
                      <a:gd name="T26" fmla="*/ 76 w 76"/>
                      <a:gd name="T27" fmla="*/ 14 h 73"/>
                      <a:gd name="T28" fmla="*/ 74 w 76"/>
                      <a:gd name="T29" fmla="*/ 11 h 73"/>
                      <a:gd name="T30" fmla="*/ 76 w 76"/>
                      <a:gd name="T31" fmla="*/ 8 h 73"/>
                      <a:gd name="T32" fmla="*/ 67 w 76"/>
                      <a:gd name="T33" fmla="*/ 5 h 73"/>
                      <a:gd name="T34" fmla="*/ 61 w 76"/>
                      <a:gd name="T35" fmla="*/ 2 h 73"/>
                      <a:gd name="T36" fmla="*/ 51 w 76"/>
                      <a:gd name="T37" fmla="*/ 6 h 73"/>
                      <a:gd name="T38" fmla="*/ 51 w 76"/>
                      <a:gd name="T39" fmla="*/ 9 h 73"/>
                      <a:gd name="T40" fmla="*/ 50 w 76"/>
                      <a:gd name="T41" fmla="*/ 14 h 73"/>
                      <a:gd name="T42" fmla="*/ 41 w 76"/>
                      <a:gd name="T43" fmla="*/ 13 h 73"/>
                      <a:gd name="T44" fmla="*/ 36 w 76"/>
                      <a:gd name="T45" fmla="*/ 12 h 73"/>
                      <a:gd name="T46" fmla="*/ 31 w 76"/>
                      <a:gd name="T47" fmla="*/ 10 h 73"/>
                      <a:gd name="T48" fmla="*/ 29 w 76"/>
                      <a:gd name="T49" fmla="*/ 6 h 73"/>
                      <a:gd name="T50" fmla="*/ 23 w 76"/>
                      <a:gd name="T51" fmla="*/ 3 h 73"/>
                      <a:gd name="T52" fmla="*/ 17 w 76"/>
                      <a:gd name="T53" fmla="*/ 2 h 73"/>
                      <a:gd name="T54" fmla="*/ 11 w 76"/>
                      <a:gd name="T55" fmla="*/ 0 h 73"/>
                      <a:gd name="T56" fmla="*/ 11 w 76"/>
                      <a:gd name="T57" fmla="*/ 4 h 73"/>
                      <a:gd name="T58" fmla="*/ 9 w 76"/>
                      <a:gd name="T59" fmla="*/ 6 h 73"/>
                      <a:gd name="T60" fmla="*/ 5 w 76"/>
                      <a:gd name="T61" fmla="*/ 8 h 73"/>
                      <a:gd name="T62" fmla="*/ 5 w 76"/>
                      <a:gd name="T63" fmla="*/ 14 h 73"/>
                      <a:gd name="T64" fmla="*/ 1 w 76"/>
                      <a:gd name="T65" fmla="*/ 17 h 73"/>
                      <a:gd name="T66" fmla="*/ 3 w 76"/>
                      <a:gd name="T67" fmla="*/ 21 h 73"/>
                      <a:gd name="T68" fmla="*/ 3 w 76"/>
                      <a:gd name="T69" fmla="*/ 26 h 73"/>
                      <a:gd name="T70" fmla="*/ 3 w 76"/>
                      <a:gd name="T71" fmla="*/ 31 h 73"/>
                      <a:gd name="T72" fmla="*/ 3 w 76"/>
                      <a:gd name="T73" fmla="*/ 34 h 73"/>
                      <a:gd name="T74" fmla="*/ 3 w 76"/>
                      <a:gd name="T75" fmla="*/ 37 h 73"/>
                      <a:gd name="T76" fmla="*/ 1 w 76"/>
                      <a:gd name="T77" fmla="*/ 40 h 73"/>
                      <a:gd name="T78" fmla="*/ 4 w 76"/>
                      <a:gd name="T79" fmla="*/ 46 h 73"/>
                      <a:gd name="T80" fmla="*/ 7 w 76"/>
                      <a:gd name="T81" fmla="*/ 48 h 73"/>
                      <a:gd name="T82" fmla="*/ 11 w 76"/>
                      <a:gd name="T83" fmla="*/ 49 h 73"/>
                      <a:gd name="T84" fmla="*/ 14 w 76"/>
                      <a:gd name="T85" fmla="*/ 53 h 73"/>
                      <a:gd name="T86" fmla="*/ 21 w 76"/>
                      <a:gd name="T87" fmla="*/ 55 h 73"/>
                      <a:gd name="T88" fmla="*/ 21 w 76"/>
                      <a:gd name="T89" fmla="*/ 55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76" h="73">
                        <a:moveTo>
                          <a:pt x="21" y="55"/>
                        </a:moveTo>
                        <a:cubicBezTo>
                          <a:pt x="21" y="56"/>
                          <a:pt x="24" y="58"/>
                          <a:pt x="25" y="57"/>
                        </a:cubicBezTo>
                        <a:cubicBezTo>
                          <a:pt x="26" y="56"/>
                          <a:pt x="27" y="56"/>
                          <a:pt x="28" y="55"/>
                        </a:cubicBezTo>
                        <a:cubicBezTo>
                          <a:pt x="29" y="55"/>
                          <a:pt x="32" y="53"/>
                          <a:pt x="33" y="53"/>
                        </a:cubicBezTo>
                        <a:cubicBezTo>
                          <a:pt x="37" y="55"/>
                          <a:pt x="40" y="57"/>
                          <a:pt x="44" y="59"/>
                        </a:cubicBezTo>
                        <a:cubicBezTo>
                          <a:pt x="53" y="64"/>
                          <a:pt x="61" y="69"/>
                          <a:pt x="70" y="73"/>
                        </a:cubicBezTo>
                        <a:cubicBezTo>
                          <a:pt x="70" y="71"/>
                          <a:pt x="69" y="71"/>
                          <a:pt x="71" y="71"/>
                        </a:cubicBezTo>
                        <a:cubicBezTo>
                          <a:pt x="71" y="71"/>
                          <a:pt x="75" y="71"/>
                          <a:pt x="75" y="71"/>
                        </a:cubicBezTo>
                        <a:cubicBezTo>
                          <a:pt x="75" y="69"/>
                          <a:pt x="75" y="68"/>
                          <a:pt x="75" y="66"/>
                        </a:cubicBezTo>
                        <a:cubicBezTo>
                          <a:pt x="75" y="59"/>
                          <a:pt x="75" y="52"/>
                          <a:pt x="75" y="44"/>
                        </a:cubicBezTo>
                        <a:cubicBezTo>
                          <a:pt x="75" y="37"/>
                          <a:pt x="75" y="30"/>
                          <a:pt x="75" y="24"/>
                        </a:cubicBezTo>
                        <a:cubicBezTo>
                          <a:pt x="75" y="22"/>
                          <a:pt x="75" y="21"/>
                          <a:pt x="75" y="20"/>
                        </a:cubicBezTo>
                        <a:cubicBezTo>
                          <a:pt x="74" y="19"/>
                          <a:pt x="74" y="18"/>
                          <a:pt x="74" y="17"/>
                        </a:cubicBezTo>
                        <a:cubicBezTo>
                          <a:pt x="74" y="16"/>
                          <a:pt x="76" y="15"/>
                          <a:pt x="76" y="14"/>
                        </a:cubicBezTo>
                        <a:cubicBezTo>
                          <a:pt x="76" y="13"/>
                          <a:pt x="74" y="12"/>
                          <a:pt x="74" y="11"/>
                        </a:cubicBezTo>
                        <a:cubicBezTo>
                          <a:pt x="74" y="10"/>
                          <a:pt x="75" y="9"/>
                          <a:pt x="76" y="8"/>
                        </a:cubicBezTo>
                        <a:cubicBezTo>
                          <a:pt x="73" y="6"/>
                          <a:pt x="70" y="7"/>
                          <a:pt x="67" y="5"/>
                        </a:cubicBezTo>
                        <a:cubicBezTo>
                          <a:pt x="65" y="4"/>
                          <a:pt x="64" y="2"/>
                          <a:pt x="61" y="2"/>
                        </a:cubicBezTo>
                        <a:cubicBezTo>
                          <a:pt x="57" y="2"/>
                          <a:pt x="53" y="3"/>
                          <a:pt x="51" y="6"/>
                        </a:cubicBezTo>
                        <a:cubicBezTo>
                          <a:pt x="50" y="7"/>
                          <a:pt x="50" y="8"/>
                          <a:pt x="51" y="9"/>
                        </a:cubicBezTo>
                        <a:cubicBezTo>
                          <a:pt x="52" y="11"/>
                          <a:pt x="51" y="12"/>
                          <a:pt x="50" y="14"/>
                        </a:cubicBezTo>
                        <a:cubicBezTo>
                          <a:pt x="48" y="17"/>
                          <a:pt x="44" y="15"/>
                          <a:pt x="41" y="13"/>
                        </a:cubicBezTo>
                        <a:cubicBezTo>
                          <a:pt x="39" y="13"/>
                          <a:pt x="38" y="12"/>
                          <a:pt x="36" y="12"/>
                        </a:cubicBezTo>
                        <a:cubicBezTo>
                          <a:pt x="34" y="11"/>
                          <a:pt x="32" y="12"/>
                          <a:pt x="31" y="10"/>
                        </a:cubicBezTo>
                        <a:cubicBezTo>
                          <a:pt x="30" y="9"/>
                          <a:pt x="30" y="7"/>
                          <a:pt x="29" y="6"/>
                        </a:cubicBezTo>
                        <a:cubicBezTo>
                          <a:pt x="28" y="4"/>
                          <a:pt x="25" y="4"/>
                          <a:pt x="23" y="3"/>
                        </a:cubicBezTo>
                        <a:cubicBezTo>
                          <a:pt x="21" y="2"/>
                          <a:pt x="19" y="2"/>
                          <a:pt x="17" y="2"/>
                        </a:cubicBezTo>
                        <a:cubicBezTo>
                          <a:pt x="15" y="2"/>
                          <a:pt x="14" y="1"/>
                          <a:pt x="11" y="0"/>
                        </a:cubicBezTo>
                        <a:cubicBezTo>
                          <a:pt x="11" y="1"/>
                          <a:pt x="11" y="2"/>
                          <a:pt x="11" y="4"/>
                        </a:cubicBezTo>
                        <a:cubicBezTo>
                          <a:pt x="11" y="5"/>
                          <a:pt x="11" y="4"/>
                          <a:pt x="9" y="6"/>
                        </a:cubicBezTo>
                        <a:cubicBezTo>
                          <a:pt x="8" y="7"/>
                          <a:pt x="7" y="7"/>
                          <a:pt x="5" y="8"/>
                        </a:cubicBezTo>
                        <a:cubicBezTo>
                          <a:pt x="3" y="10"/>
                          <a:pt x="6" y="12"/>
                          <a:pt x="5" y="14"/>
                        </a:cubicBezTo>
                        <a:cubicBezTo>
                          <a:pt x="4" y="16"/>
                          <a:pt x="1" y="16"/>
                          <a:pt x="1" y="17"/>
                        </a:cubicBezTo>
                        <a:cubicBezTo>
                          <a:pt x="1" y="19"/>
                          <a:pt x="2" y="20"/>
                          <a:pt x="3" y="21"/>
                        </a:cubicBezTo>
                        <a:cubicBezTo>
                          <a:pt x="3" y="23"/>
                          <a:pt x="3" y="25"/>
                          <a:pt x="3" y="26"/>
                        </a:cubicBezTo>
                        <a:cubicBezTo>
                          <a:pt x="3" y="28"/>
                          <a:pt x="4" y="29"/>
                          <a:pt x="3" y="31"/>
                        </a:cubicBezTo>
                        <a:cubicBezTo>
                          <a:pt x="3" y="32"/>
                          <a:pt x="3" y="33"/>
                          <a:pt x="3" y="34"/>
                        </a:cubicBezTo>
                        <a:cubicBezTo>
                          <a:pt x="3" y="35"/>
                          <a:pt x="4" y="36"/>
                          <a:pt x="3" y="37"/>
                        </a:cubicBezTo>
                        <a:cubicBezTo>
                          <a:pt x="3" y="38"/>
                          <a:pt x="0" y="38"/>
                          <a:pt x="1" y="40"/>
                        </a:cubicBezTo>
                        <a:cubicBezTo>
                          <a:pt x="3" y="42"/>
                          <a:pt x="4" y="43"/>
                          <a:pt x="4" y="46"/>
                        </a:cubicBezTo>
                        <a:cubicBezTo>
                          <a:pt x="4" y="48"/>
                          <a:pt x="6" y="47"/>
                          <a:pt x="7" y="48"/>
                        </a:cubicBezTo>
                        <a:cubicBezTo>
                          <a:pt x="9" y="48"/>
                          <a:pt x="10" y="48"/>
                          <a:pt x="11" y="49"/>
                        </a:cubicBezTo>
                        <a:cubicBezTo>
                          <a:pt x="12" y="50"/>
                          <a:pt x="13" y="52"/>
                          <a:pt x="14" y="53"/>
                        </a:cubicBezTo>
                        <a:cubicBezTo>
                          <a:pt x="16" y="54"/>
                          <a:pt x="19" y="53"/>
                          <a:pt x="21" y="55"/>
                        </a:cubicBezTo>
                        <a:cubicBezTo>
                          <a:pt x="22" y="56"/>
                          <a:pt x="20" y="54"/>
                          <a:pt x="21" y="5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2" name="Freeform 773">
                    <a:extLst>
                      <a:ext uri="{FF2B5EF4-FFF2-40B4-BE49-F238E27FC236}">
                        <a16:creationId xmlns:a16="http://schemas.microsoft.com/office/drawing/2014/main" id="{52CEB206-2667-584F-99EA-BC86CAAC9BE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03550" y="6710485"/>
                    <a:ext cx="428652" cy="368788"/>
                  </a:xfrm>
                  <a:custGeom>
                    <a:avLst/>
                    <a:gdLst>
                      <a:gd name="T0" fmla="*/ 19 w 42"/>
                      <a:gd name="T1" fmla="*/ 34 h 34"/>
                      <a:gd name="T2" fmla="*/ 20 w 42"/>
                      <a:gd name="T3" fmla="*/ 25 h 34"/>
                      <a:gd name="T4" fmla="*/ 24 w 42"/>
                      <a:gd name="T5" fmla="*/ 22 h 34"/>
                      <a:gd name="T6" fmla="*/ 25 w 42"/>
                      <a:gd name="T7" fmla="*/ 20 h 34"/>
                      <a:gd name="T8" fmla="*/ 25 w 42"/>
                      <a:gd name="T9" fmla="*/ 9 h 34"/>
                      <a:gd name="T10" fmla="*/ 32 w 42"/>
                      <a:gd name="T11" fmla="*/ 9 h 34"/>
                      <a:gd name="T12" fmla="*/ 41 w 42"/>
                      <a:gd name="T13" fmla="*/ 9 h 34"/>
                      <a:gd name="T14" fmla="*/ 42 w 42"/>
                      <a:gd name="T15" fmla="*/ 2 h 34"/>
                      <a:gd name="T16" fmla="*/ 40 w 42"/>
                      <a:gd name="T17" fmla="*/ 0 h 34"/>
                      <a:gd name="T18" fmla="*/ 20 w 42"/>
                      <a:gd name="T19" fmla="*/ 0 h 34"/>
                      <a:gd name="T20" fmla="*/ 15 w 42"/>
                      <a:gd name="T21" fmla="*/ 6 h 34"/>
                      <a:gd name="T22" fmla="*/ 10 w 42"/>
                      <a:gd name="T23" fmla="*/ 17 h 34"/>
                      <a:gd name="T24" fmla="*/ 8 w 42"/>
                      <a:gd name="T25" fmla="*/ 18 h 34"/>
                      <a:gd name="T26" fmla="*/ 4 w 42"/>
                      <a:gd name="T27" fmla="*/ 25 h 34"/>
                      <a:gd name="T28" fmla="*/ 0 w 42"/>
                      <a:gd name="T29" fmla="*/ 34 h 34"/>
                      <a:gd name="T30" fmla="*/ 19 w 42"/>
                      <a:gd name="T31" fmla="*/ 34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2" h="34">
                        <a:moveTo>
                          <a:pt x="19" y="34"/>
                        </a:moveTo>
                        <a:cubicBezTo>
                          <a:pt x="19" y="31"/>
                          <a:pt x="18" y="26"/>
                          <a:pt x="20" y="25"/>
                        </a:cubicBezTo>
                        <a:cubicBezTo>
                          <a:pt x="21" y="24"/>
                          <a:pt x="23" y="23"/>
                          <a:pt x="24" y="22"/>
                        </a:cubicBezTo>
                        <a:cubicBezTo>
                          <a:pt x="25" y="22"/>
                          <a:pt x="25" y="20"/>
                          <a:pt x="25" y="20"/>
                        </a:cubicBezTo>
                        <a:cubicBezTo>
                          <a:pt x="25" y="16"/>
                          <a:pt x="25" y="13"/>
                          <a:pt x="25" y="9"/>
                        </a:cubicBezTo>
                        <a:cubicBezTo>
                          <a:pt x="25" y="9"/>
                          <a:pt x="31" y="9"/>
                          <a:pt x="32" y="9"/>
                        </a:cubicBezTo>
                        <a:cubicBezTo>
                          <a:pt x="35" y="9"/>
                          <a:pt x="38" y="9"/>
                          <a:pt x="41" y="9"/>
                        </a:cubicBezTo>
                        <a:cubicBezTo>
                          <a:pt x="42" y="9"/>
                          <a:pt x="42" y="3"/>
                          <a:pt x="42" y="2"/>
                        </a:cubicBezTo>
                        <a:cubicBezTo>
                          <a:pt x="42" y="0"/>
                          <a:pt x="42" y="0"/>
                          <a:pt x="40" y="0"/>
                        </a:cubicBezTo>
                        <a:cubicBezTo>
                          <a:pt x="33" y="0"/>
                          <a:pt x="27" y="0"/>
                          <a:pt x="20" y="0"/>
                        </a:cubicBezTo>
                        <a:cubicBezTo>
                          <a:pt x="18" y="2"/>
                          <a:pt x="17" y="4"/>
                          <a:pt x="15" y="6"/>
                        </a:cubicBezTo>
                        <a:cubicBezTo>
                          <a:pt x="11" y="9"/>
                          <a:pt x="11" y="12"/>
                          <a:pt x="10" y="17"/>
                        </a:cubicBezTo>
                        <a:cubicBezTo>
                          <a:pt x="10" y="17"/>
                          <a:pt x="9" y="18"/>
                          <a:pt x="8" y="18"/>
                        </a:cubicBezTo>
                        <a:cubicBezTo>
                          <a:pt x="6" y="20"/>
                          <a:pt x="5" y="22"/>
                          <a:pt x="4" y="25"/>
                        </a:cubicBezTo>
                        <a:cubicBezTo>
                          <a:pt x="2" y="28"/>
                          <a:pt x="0" y="30"/>
                          <a:pt x="0" y="34"/>
                        </a:cubicBezTo>
                        <a:cubicBezTo>
                          <a:pt x="6" y="34"/>
                          <a:pt x="13" y="34"/>
                          <a:pt x="19" y="3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3" name="Freeform 774">
                    <a:extLst>
                      <a:ext uri="{FF2B5EF4-FFF2-40B4-BE49-F238E27FC236}">
                        <a16:creationId xmlns:a16="http://schemas.microsoft.com/office/drawing/2014/main" id="{74B6D7E8-FD6F-F441-A910-6CAB05AA89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09162" y="6190495"/>
                    <a:ext cx="613353" cy="519990"/>
                  </a:xfrm>
                  <a:custGeom>
                    <a:avLst/>
                    <a:gdLst>
                      <a:gd name="T0" fmla="*/ 22 w 60"/>
                      <a:gd name="T1" fmla="*/ 48 h 48"/>
                      <a:gd name="T2" fmla="*/ 23 w 60"/>
                      <a:gd name="T3" fmla="*/ 41 h 48"/>
                      <a:gd name="T4" fmla="*/ 29 w 60"/>
                      <a:gd name="T5" fmla="*/ 37 h 48"/>
                      <a:gd name="T6" fmla="*/ 33 w 60"/>
                      <a:gd name="T7" fmla="*/ 37 h 48"/>
                      <a:gd name="T8" fmla="*/ 38 w 60"/>
                      <a:gd name="T9" fmla="*/ 35 h 48"/>
                      <a:gd name="T10" fmla="*/ 40 w 60"/>
                      <a:gd name="T11" fmla="*/ 32 h 48"/>
                      <a:gd name="T12" fmla="*/ 45 w 60"/>
                      <a:gd name="T13" fmla="*/ 31 h 48"/>
                      <a:gd name="T14" fmla="*/ 46 w 60"/>
                      <a:gd name="T15" fmla="*/ 28 h 48"/>
                      <a:gd name="T16" fmla="*/ 50 w 60"/>
                      <a:gd name="T17" fmla="*/ 25 h 48"/>
                      <a:gd name="T18" fmla="*/ 53 w 60"/>
                      <a:gd name="T19" fmla="*/ 23 h 48"/>
                      <a:gd name="T20" fmla="*/ 58 w 60"/>
                      <a:gd name="T21" fmla="*/ 24 h 48"/>
                      <a:gd name="T22" fmla="*/ 56 w 60"/>
                      <a:gd name="T23" fmla="*/ 16 h 48"/>
                      <a:gd name="T24" fmla="*/ 56 w 60"/>
                      <a:gd name="T25" fmla="*/ 10 h 48"/>
                      <a:gd name="T26" fmla="*/ 55 w 60"/>
                      <a:gd name="T27" fmla="*/ 7 h 48"/>
                      <a:gd name="T28" fmla="*/ 51 w 60"/>
                      <a:gd name="T29" fmla="*/ 6 h 48"/>
                      <a:gd name="T30" fmla="*/ 47 w 60"/>
                      <a:gd name="T31" fmla="*/ 6 h 48"/>
                      <a:gd name="T32" fmla="*/ 42 w 60"/>
                      <a:gd name="T33" fmla="*/ 6 h 48"/>
                      <a:gd name="T34" fmla="*/ 35 w 60"/>
                      <a:gd name="T35" fmla="*/ 4 h 48"/>
                      <a:gd name="T36" fmla="*/ 30 w 60"/>
                      <a:gd name="T37" fmla="*/ 13 h 48"/>
                      <a:gd name="T38" fmla="*/ 20 w 60"/>
                      <a:gd name="T39" fmla="*/ 19 h 48"/>
                      <a:gd name="T40" fmla="*/ 16 w 60"/>
                      <a:gd name="T41" fmla="*/ 27 h 48"/>
                      <a:gd name="T42" fmla="*/ 16 w 60"/>
                      <a:gd name="T43" fmla="*/ 35 h 48"/>
                      <a:gd name="T44" fmla="*/ 14 w 60"/>
                      <a:gd name="T45" fmla="*/ 39 h 48"/>
                      <a:gd name="T46" fmla="*/ 9 w 60"/>
                      <a:gd name="T47" fmla="*/ 42 h 48"/>
                      <a:gd name="T48" fmla="*/ 5 w 60"/>
                      <a:gd name="T49" fmla="*/ 45 h 48"/>
                      <a:gd name="T50" fmla="*/ 0 w 60"/>
                      <a:gd name="T51" fmla="*/ 48 h 48"/>
                      <a:gd name="T52" fmla="*/ 22 w 60"/>
                      <a:gd name="T53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60" h="48">
                        <a:moveTo>
                          <a:pt x="22" y="48"/>
                        </a:moveTo>
                        <a:cubicBezTo>
                          <a:pt x="22" y="45"/>
                          <a:pt x="21" y="43"/>
                          <a:pt x="23" y="41"/>
                        </a:cubicBezTo>
                        <a:cubicBezTo>
                          <a:pt x="25" y="40"/>
                          <a:pt x="28" y="39"/>
                          <a:pt x="29" y="37"/>
                        </a:cubicBezTo>
                        <a:cubicBezTo>
                          <a:pt x="30" y="37"/>
                          <a:pt x="32" y="37"/>
                          <a:pt x="33" y="37"/>
                        </a:cubicBezTo>
                        <a:cubicBezTo>
                          <a:pt x="34" y="36"/>
                          <a:pt x="36" y="36"/>
                          <a:pt x="38" y="35"/>
                        </a:cubicBezTo>
                        <a:cubicBezTo>
                          <a:pt x="39" y="34"/>
                          <a:pt x="39" y="33"/>
                          <a:pt x="40" y="32"/>
                        </a:cubicBezTo>
                        <a:cubicBezTo>
                          <a:pt x="41" y="31"/>
                          <a:pt x="44" y="32"/>
                          <a:pt x="45" y="31"/>
                        </a:cubicBezTo>
                        <a:cubicBezTo>
                          <a:pt x="46" y="30"/>
                          <a:pt x="46" y="29"/>
                          <a:pt x="46" y="28"/>
                        </a:cubicBezTo>
                        <a:cubicBezTo>
                          <a:pt x="46" y="26"/>
                          <a:pt x="49" y="26"/>
                          <a:pt x="50" y="25"/>
                        </a:cubicBezTo>
                        <a:cubicBezTo>
                          <a:pt x="51" y="24"/>
                          <a:pt x="51" y="23"/>
                          <a:pt x="53" y="23"/>
                        </a:cubicBezTo>
                        <a:cubicBezTo>
                          <a:pt x="54" y="23"/>
                          <a:pt x="57" y="24"/>
                          <a:pt x="58" y="24"/>
                        </a:cubicBezTo>
                        <a:cubicBezTo>
                          <a:pt x="60" y="23"/>
                          <a:pt x="56" y="17"/>
                          <a:pt x="56" y="16"/>
                        </a:cubicBezTo>
                        <a:cubicBezTo>
                          <a:pt x="56" y="14"/>
                          <a:pt x="56" y="12"/>
                          <a:pt x="56" y="10"/>
                        </a:cubicBezTo>
                        <a:cubicBezTo>
                          <a:pt x="55" y="9"/>
                          <a:pt x="55" y="8"/>
                          <a:pt x="55" y="7"/>
                        </a:cubicBezTo>
                        <a:cubicBezTo>
                          <a:pt x="53" y="7"/>
                          <a:pt x="52" y="6"/>
                          <a:pt x="51" y="6"/>
                        </a:cubicBezTo>
                        <a:cubicBezTo>
                          <a:pt x="50" y="5"/>
                          <a:pt x="48" y="6"/>
                          <a:pt x="47" y="6"/>
                        </a:cubicBezTo>
                        <a:cubicBezTo>
                          <a:pt x="46" y="5"/>
                          <a:pt x="44" y="6"/>
                          <a:pt x="42" y="6"/>
                        </a:cubicBezTo>
                        <a:cubicBezTo>
                          <a:pt x="40" y="6"/>
                          <a:pt x="36" y="0"/>
                          <a:pt x="35" y="4"/>
                        </a:cubicBezTo>
                        <a:cubicBezTo>
                          <a:pt x="34" y="7"/>
                          <a:pt x="33" y="10"/>
                          <a:pt x="30" y="13"/>
                        </a:cubicBezTo>
                        <a:cubicBezTo>
                          <a:pt x="27" y="16"/>
                          <a:pt x="23" y="16"/>
                          <a:pt x="20" y="19"/>
                        </a:cubicBezTo>
                        <a:cubicBezTo>
                          <a:pt x="18" y="21"/>
                          <a:pt x="17" y="24"/>
                          <a:pt x="16" y="27"/>
                        </a:cubicBezTo>
                        <a:cubicBezTo>
                          <a:pt x="16" y="29"/>
                          <a:pt x="17" y="32"/>
                          <a:pt x="16" y="35"/>
                        </a:cubicBezTo>
                        <a:cubicBezTo>
                          <a:pt x="15" y="36"/>
                          <a:pt x="14" y="38"/>
                          <a:pt x="14" y="39"/>
                        </a:cubicBezTo>
                        <a:cubicBezTo>
                          <a:pt x="13" y="41"/>
                          <a:pt x="11" y="41"/>
                          <a:pt x="9" y="42"/>
                        </a:cubicBezTo>
                        <a:cubicBezTo>
                          <a:pt x="8" y="43"/>
                          <a:pt x="7" y="44"/>
                          <a:pt x="5" y="45"/>
                        </a:cubicBezTo>
                        <a:cubicBezTo>
                          <a:pt x="4" y="46"/>
                          <a:pt x="2" y="46"/>
                          <a:pt x="0" y="48"/>
                        </a:cubicBezTo>
                        <a:lnTo>
                          <a:pt x="22" y="48"/>
                        </a:ln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4" name="Freeform 775">
                    <a:extLst>
                      <a:ext uri="{FF2B5EF4-FFF2-40B4-BE49-F238E27FC236}">
                        <a16:creationId xmlns:a16="http://schemas.microsoft.com/office/drawing/2014/main" id="{E40E73D0-053A-6240-A3E9-BB72EDC69B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25233" y="6138865"/>
                    <a:ext cx="1059431" cy="1069479"/>
                  </a:xfrm>
                  <a:custGeom>
                    <a:avLst/>
                    <a:gdLst>
                      <a:gd name="T0" fmla="*/ 35 w 104"/>
                      <a:gd name="T1" fmla="*/ 22 h 99"/>
                      <a:gd name="T2" fmla="*/ 36 w 104"/>
                      <a:gd name="T3" fmla="*/ 29 h 99"/>
                      <a:gd name="T4" fmla="*/ 31 w 104"/>
                      <a:gd name="T5" fmla="*/ 28 h 99"/>
                      <a:gd name="T6" fmla="*/ 29 w 104"/>
                      <a:gd name="T7" fmla="*/ 30 h 99"/>
                      <a:gd name="T8" fmla="*/ 26 w 104"/>
                      <a:gd name="T9" fmla="*/ 31 h 99"/>
                      <a:gd name="T10" fmla="*/ 24 w 104"/>
                      <a:gd name="T11" fmla="*/ 35 h 99"/>
                      <a:gd name="T12" fmla="*/ 20 w 104"/>
                      <a:gd name="T13" fmla="*/ 37 h 99"/>
                      <a:gd name="T14" fmla="*/ 17 w 104"/>
                      <a:gd name="T15" fmla="*/ 40 h 99"/>
                      <a:gd name="T16" fmla="*/ 11 w 104"/>
                      <a:gd name="T17" fmla="*/ 42 h 99"/>
                      <a:gd name="T18" fmla="*/ 8 w 104"/>
                      <a:gd name="T19" fmla="*/ 43 h 99"/>
                      <a:gd name="T20" fmla="*/ 4 w 104"/>
                      <a:gd name="T21" fmla="*/ 45 h 99"/>
                      <a:gd name="T22" fmla="*/ 1 w 104"/>
                      <a:gd name="T23" fmla="*/ 52 h 99"/>
                      <a:gd name="T24" fmla="*/ 2 w 104"/>
                      <a:gd name="T25" fmla="*/ 56 h 99"/>
                      <a:gd name="T26" fmla="*/ 6 w 104"/>
                      <a:gd name="T27" fmla="*/ 59 h 99"/>
                      <a:gd name="T28" fmla="*/ 37 w 104"/>
                      <a:gd name="T29" fmla="*/ 79 h 99"/>
                      <a:gd name="T30" fmla="*/ 48 w 104"/>
                      <a:gd name="T31" fmla="*/ 86 h 99"/>
                      <a:gd name="T32" fmla="*/ 49 w 104"/>
                      <a:gd name="T33" fmla="*/ 87 h 99"/>
                      <a:gd name="T34" fmla="*/ 58 w 104"/>
                      <a:gd name="T35" fmla="*/ 93 h 99"/>
                      <a:gd name="T36" fmla="*/ 61 w 104"/>
                      <a:gd name="T37" fmla="*/ 99 h 99"/>
                      <a:gd name="T38" fmla="*/ 67 w 104"/>
                      <a:gd name="T39" fmla="*/ 97 h 99"/>
                      <a:gd name="T40" fmla="*/ 72 w 104"/>
                      <a:gd name="T41" fmla="*/ 96 h 99"/>
                      <a:gd name="T42" fmla="*/ 85 w 104"/>
                      <a:gd name="T43" fmla="*/ 87 h 99"/>
                      <a:gd name="T44" fmla="*/ 100 w 104"/>
                      <a:gd name="T45" fmla="*/ 77 h 99"/>
                      <a:gd name="T46" fmla="*/ 104 w 104"/>
                      <a:gd name="T47" fmla="*/ 75 h 99"/>
                      <a:gd name="T48" fmla="*/ 97 w 104"/>
                      <a:gd name="T49" fmla="*/ 69 h 99"/>
                      <a:gd name="T50" fmla="*/ 94 w 104"/>
                      <a:gd name="T51" fmla="*/ 69 h 99"/>
                      <a:gd name="T52" fmla="*/ 92 w 104"/>
                      <a:gd name="T53" fmla="*/ 63 h 99"/>
                      <a:gd name="T54" fmla="*/ 92 w 104"/>
                      <a:gd name="T55" fmla="*/ 60 h 99"/>
                      <a:gd name="T56" fmla="*/ 93 w 104"/>
                      <a:gd name="T57" fmla="*/ 55 h 99"/>
                      <a:gd name="T58" fmla="*/ 93 w 104"/>
                      <a:gd name="T59" fmla="*/ 50 h 99"/>
                      <a:gd name="T60" fmla="*/ 93 w 104"/>
                      <a:gd name="T61" fmla="*/ 46 h 99"/>
                      <a:gd name="T62" fmla="*/ 92 w 104"/>
                      <a:gd name="T63" fmla="*/ 42 h 99"/>
                      <a:gd name="T64" fmla="*/ 91 w 104"/>
                      <a:gd name="T65" fmla="*/ 37 h 99"/>
                      <a:gd name="T66" fmla="*/ 87 w 104"/>
                      <a:gd name="T67" fmla="*/ 27 h 99"/>
                      <a:gd name="T68" fmla="*/ 82 w 104"/>
                      <a:gd name="T69" fmla="*/ 20 h 99"/>
                      <a:gd name="T70" fmla="*/ 85 w 104"/>
                      <a:gd name="T71" fmla="*/ 13 h 99"/>
                      <a:gd name="T72" fmla="*/ 86 w 104"/>
                      <a:gd name="T73" fmla="*/ 2 h 99"/>
                      <a:gd name="T74" fmla="*/ 84 w 104"/>
                      <a:gd name="T75" fmla="*/ 1 h 99"/>
                      <a:gd name="T76" fmla="*/ 81 w 104"/>
                      <a:gd name="T77" fmla="*/ 0 h 99"/>
                      <a:gd name="T78" fmla="*/ 79 w 104"/>
                      <a:gd name="T79" fmla="*/ 1 h 99"/>
                      <a:gd name="T80" fmla="*/ 75 w 104"/>
                      <a:gd name="T81" fmla="*/ 0 h 99"/>
                      <a:gd name="T82" fmla="*/ 72 w 104"/>
                      <a:gd name="T83" fmla="*/ 2 h 99"/>
                      <a:gd name="T84" fmla="*/ 68 w 104"/>
                      <a:gd name="T85" fmla="*/ 1 h 99"/>
                      <a:gd name="T86" fmla="*/ 61 w 104"/>
                      <a:gd name="T87" fmla="*/ 2 h 99"/>
                      <a:gd name="T88" fmla="*/ 46 w 104"/>
                      <a:gd name="T89" fmla="*/ 5 h 99"/>
                      <a:gd name="T90" fmla="*/ 43 w 104"/>
                      <a:gd name="T91" fmla="*/ 7 h 99"/>
                      <a:gd name="T92" fmla="*/ 39 w 104"/>
                      <a:gd name="T93" fmla="*/ 8 h 99"/>
                      <a:gd name="T94" fmla="*/ 34 w 104"/>
                      <a:gd name="T95" fmla="*/ 12 h 99"/>
                      <a:gd name="T96" fmla="*/ 35 w 104"/>
                      <a:gd name="T97" fmla="*/ 22 h 99"/>
                      <a:gd name="T98" fmla="*/ 35 w 104"/>
                      <a:gd name="T99" fmla="*/ 22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104" h="99">
                        <a:moveTo>
                          <a:pt x="35" y="22"/>
                        </a:moveTo>
                        <a:cubicBezTo>
                          <a:pt x="36" y="23"/>
                          <a:pt x="40" y="29"/>
                          <a:pt x="36" y="29"/>
                        </a:cubicBezTo>
                        <a:cubicBezTo>
                          <a:pt x="35" y="28"/>
                          <a:pt x="32" y="27"/>
                          <a:pt x="31" y="28"/>
                        </a:cubicBezTo>
                        <a:cubicBezTo>
                          <a:pt x="30" y="29"/>
                          <a:pt x="30" y="29"/>
                          <a:pt x="29" y="30"/>
                        </a:cubicBezTo>
                        <a:cubicBezTo>
                          <a:pt x="28" y="31"/>
                          <a:pt x="27" y="31"/>
                          <a:pt x="26" y="31"/>
                        </a:cubicBezTo>
                        <a:cubicBezTo>
                          <a:pt x="24" y="32"/>
                          <a:pt x="25" y="34"/>
                          <a:pt x="24" y="35"/>
                        </a:cubicBezTo>
                        <a:cubicBezTo>
                          <a:pt x="24" y="37"/>
                          <a:pt x="21" y="36"/>
                          <a:pt x="20" y="37"/>
                        </a:cubicBezTo>
                        <a:cubicBezTo>
                          <a:pt x="18" y="37"/>
                          <a:pt x="18" y="39"/>
                          <a:pt x="17" y="40"/>
                        </a:cubicBezTo>
                        <a:cubicBezTo>
                          <a:pt x="15" y="42"/>
                          <a:pt x="13" y="41"/>
                          <a:pt x="11" y="42"/>
                        </a:cubicBezTo>
                        <a:cubicBezTo>
                          <a:pt x="10" y="42"/>
                          <a:pt x="9" y="42"/>
                          <a:pt x="8" y="43"/>
                        </a:cubicBezTo>
                        <a:cubicBezTo>
                          <a:pt x="7" y="43"/>
                          <a:pt x="5" y="44"/>
                          <a:pt x="4" y="45"/>
                        </a:cubicBezTo>
                        <a:cubicBezTo>
                          <a:pt x="0" y="47"/>
                          <a:pt x="1" y="48"/>
                          <a:pt x="1" y="52"/>
                        </a:cubicBezTo>
                        <a:cubicBezTo>
                          <a:pt x="1" y="55"/>
                          <a:pt x="0" y="55"/>
                          <a:pt x="2" y="56"/>
                        </a:cubicBezTo>
                        <a:cubicBezTo>
                          <a:pt x="3" y="57"/>
                          <a:pt x="5" y="58"/>
                          <a:pt x="6" y="59"/>
                        </a:cubicBezTo>
                        <a:cubicBezTo>
                          <a:pt x="16" y="66"/>
                          <a:pt x="26" y="72"/>
                          <a:pt x="37" y="79"/>
                        </a:cubicBezTo>
                        <a:cubicBezTo>
                          <a:pt x="40" y="81"/>
                          <a:pt x="44" y="84"/>
                          <a:pt x="48" y="86"/>
                        </a:cubicBezTo>
                        <a:cubicBezTo>
                          <a:pt x="48" y="87"/>
                          <a:pt x="49" y="87"/>
                          <a:pt x="49" y="87"/>
                        </a:cubicBezTo>
                        <a:cubicBezTo>
                          <a:pt x="52" y="92"/>
                          <a:pt x="54" y="92"/>
                          <a:pt x="58" y="93"/>
                        </a:cubicBezTo>
                        <a:cubicBezTo>
                          <a:pt x="61" y="94"/>
                          <a:pt x="58" y="98"/>
                          <a:pt x="61" y="99"/>
                        </a:cubicBezTo>
                        <a:cubicBezTo>
                          <a:pt x="62" y="99"/>
                          <a:pt x="65" y="98"/>
                          <a:pt x="67" y="97"/>
                        </a:cubicBezTo>
                        <a:cubicBezTo>
                          <a:pt x="68" y="97"/>
                          <a:pt x="71" y="97"/>
                          <a:pt x="72" y="96"/>
                        </a:cubicBezTo>
                        <a:cubicBezTo>
                          <a:pt x="76" y="93"/>
                          <a:pt x="80" y="90"/>
                          <a:pt x="85" y="87"/>
                        </a:cubicBezTo>
                        <a:cubicBezTo>
                          <a:pt x="90" y="84"/>
                          <a:pt x="95" y="80"/>
                          <a:pt x="100" y="77"/>
                        </a:cubicBezTo>
                        <a:cubicBezTo>
                          <a:pt x="101" y="77"/>
                          <a:pt x="102" y="76"/>
                          <a:pt x="104" y="75"/>
                        </a:cubicBezTo>
                        <a:cubicBezTo>
                          <a:pt x="102" y="71"/>
                          <a:pt x="101" y="70"/>
                          <a:pt x="97" y="69"/>
                        </a:cubicBezTo>
                        <a:cubicBezTo>
                          <a:pt x="96" y="69"/>
                          <a:pt x="94" y="69"/>
                          <a:pt x="94" y="69"/>
                        </a:cubicBezTo>
                        <a:cubicBezTo>
                          <a:pt x="94" y="66"/>
                          <a:pt x="94" y="65"/>
                          <a:pt x="92" y="63"/>
                        </a:cubicBezTo>
                        <a:cubicBezTo>
                          <a:pt x="91" y="61"/>
                          <a:pt x="91" y="61"/>
                          <a:pt x="92" y="60"/>
                        </a:cubicBezTo>
                        <a:cubicBezTo>
                          <a:pt x="94" y="58"/>
                          <a:pt x="93" y="57"/>
                          <a:pt x="93" y="55"/>
                        </a:cubicBezTo>
                        <a:cubicBezTo>
                          <a:pt x="93" y="53"/>
                          <a:pt x="94" y="52"/>
                          <a:pt x="93" y="50"/>
                        </a:cubicBezTo>
                        <a:cubicBezTo>
                          <a:pt x="93" y="49"/>
                          <a:pt x="93" y="48"/>
                          <a:pt x="93" y="46"/>
                        </a:cubicBezTo>
                        <a:cubicBezTo>
                          <a:pt x="93" y="45"/>
                          <a:pt x="93" y="43"/>
                          <a:pt x="92" y="42"/>
                        </a:cubicBezTo>
                        <a:cubicBezTo>
                          <a:pt x="91" y="41"/>
                          <a:pt x="91" y="39"/>
                          <a:pt x="91" y="37"/>
                        </a:cubicBezTo>
                        <a:cubicBezTo>
                          <a:pt x="91" y="34"/>
                          <a:pt x="90" y="30"/>
                          <a:pt x="87" y="27"/>
                        </a:cubicBezTo>
                        <a:cubicBezTo>
                          <a:pt x="85" y="25"/>
                          <a:pt x="83" y="23"/>
                          <a:pt x="82" y="20"/>
                        </a:cubicBezTo>
                        <a:cubicBezTo>
                          <a:pt x="80" y="16"/>
                          <a:pt x="84" y="17"/>
                          <a:pt x="85" y="13"/>
                        </a:cubicBezTo>
                        <a:cubicBezTo>
                          <a:pt x="85" y="9"/>
                          <a:pt x="85" y="6"/>
                          <a:pt x="86" y="2"/>
                        </a:cubicBezTo>
                        <a:cubicBezTo>
                          <a:pt x="85" y="2"/>
                          <a:pt x="85" y="1"/>
                          <a:pt x="84" y="1"/>
                        </a:cubicBezTo>
                        <a:cubicBezTo>
                          <a:pt x="82" y="2"/>
                          <a:pt x="82" y="0"/>
                          <a:pt x="81" y="0"/>
                        </a:cubicBezTo>
                        <a:cubicBezTo>
                          <a:pt x="80" y="0"/>
                          <a:pt x="80" y="1"/>
                          <a:pt x="79" y="1"/>
                        </a:cubicBezTo>
                        <a:cubicBezTo>
                          <a:pt x="77" y="1"/>
                          <a:pt x="77" y="0"/>
                          <a:pt x="75" y="0"/>
                        </a:cubicBezTo>
                        <a:cubicBezTo>
                          <a:pt x="74" y="1"/>
                          <a:pt x="73" y="1"/>
                          <a:pt x="72" y="2"/>
                        </a:cubicBezTo>
                        <a:cubicBezTo>
                          <a:pt x="70" y="3"/>
                          <a:pt x="70" y="2"/>
                          <a:pt x="68" y="1"/>
                        </a:cubicBezTo>
                        <a:cubicBezTo>
                          <a:pt x="66" y="1"/>
                          <a:pt x="63" y="1"/>
                          <a:pt x="61" y="2"/>
                        </a:cubicBezTo>
                        <a:cubicBezTo>
                          <a:pt x="56" y="3"/>
                          <a:pt x="51" y="3"/>
                          <a:pt x="46" y="5"/>
                        </a:cubicBezTo>
                        <a:cubicBezTo>
                          <a:pt x="45" y="6"/>
                          <a:pt x="44" y="7"/>
                          <a:pt x="43" y="7"/>
                        </a:cubicBezTo>
                        <a:cubicBezTo>
                          <a:pt x="42" y="8"/>
                          <a:pt x="40" y="8"/>
                          <a:pt x="39" y="8"/>
                        </a:cubicBezTo>
                        <a:cubicBezTo>
                          <a:pt x="37" y="9"/>
                          <a:pt x="37" y="12"/>
                          <a:pt x="34" y="12"/>
                        </a:cubicBezTo>
                        <a:cubicBezTo>
                          <a:pt x="35" y="15"/>
                          <a:pt x="35" y="18"/>
                          <a:pt x="35" y="22"/>
                        </a:cubicBezTo>
                        <a:cubicBezTo>
                          <a:pt x="36" y="23"/>
                          <a:pt x="35" y="20"/>
                          <a:pt x="35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</p:grpSp>
        </p:grpSp>
        <p:grpSp>
          <p:nvGrpSpPr>
            <p:cNvPr id="674" name="Group 673">
              <a:extLst>
                <a:ext uri="{FF2B5EF4-FFF2-40B4-BE49-F238E27FC236}">
                  <a16:creationId xmlns:a16="http://schemas.microsoft.com/office/drawing/2014/main" id="{7A0F88B4-D8B2-C443-8630-B02009139339}"/>
                </a:ext>
              </a:extLst>
            </p:cNvPr>
            <p:cNvGrpSpPr/>
            <p:nvPr/>
          </p:nvGrpSpPr>
          <p:grpSpPr>
            <a:xfrm>
              <a:off x="3507951" y="3354600"/>
              <a:ext cx="7607584" cy="8498373"/>
              <a:chOff x="3507951" y="3354600"/>
              <a:chExt cx="7607584" cy="8498373"/>
            </a:xfrm>
            <a:grpFill/>
          </p:grpSpPr>
          <p:sp>
            <p:nvSpPr>
              <p:cNvPr id="675" name="Freeform 776">
                <a:extLst>
                  <a:ext uri="{FF2B5EF4-FFF2-40B4-BE49-F238E27FC236}">
                    <a16:creationId xmlns:a16="http://schemas.microsoft.com/office/drawing/2014/main" id="{D86670A2-06FA-5941-A774-E61F8FDA95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6155" y="3354600"/>
                <a:ext cx="2969380" cy="2190270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6" name="Freeform 781">
                <a:extLst>
                  <a:ext uri="{FF2B5EF4-FFF2-40B4-BE49-F238E27FC236}">
                    <a16:creationId xmlns:a16="http://schemas.microsoft.com/office/drawing/2014/main" id="{CE11BFC6-72EC-A84B-A21C-62116C2259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2037" y="3394006"/>
                <a:ext cx="89580" cy="39406"/>
              </a:xfrm>
              <a:custGeom>
                <a:avLst/>
                <a:gdLst>
                  <a:gd name="T0" fmla="*/ 4 w 9"/>
                  <a:gd name="T1" fmla="*/ 3 h 4"/>
                  <a:gd name="T2" fmla="*/ 1 w 9"/>
                  <a:gd name="T3" fmla="*/ 2 h 4"/>
                  <a:gd name="T4" fmla="*/ 5 w 9"/>
                  <a:gd name="T5" fmla="*/ 2 h 4"/>
                  <a:gd name="T6" fmla="*/ 0 w 9"/>
                  <a:gd name="T7" fmla="*/ 0 h 4"/>
                  <a:gd name="T8" fmla="*/ 9 w 9"/>
                  <a:gd name="T9" fmla="*/ 2 h 4"/>
                  <a:gd name="T10" fmla="*/ 5 w 9"/>
                  <a:gd name="T11" fmla="*/ 2 h 4"/>
                  <a:gd name="T12" fmla="*/ 4 w 9"/>
                  <a:gd name="T13" fmla="*/ 3 h 4"/>
                  <a:gd name="T14" fmla="*/ 4 w 9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4">
                    <a:moveTo>
                      <a:pt x="4" y="3"/>
                    </a:moveTo>
                    <a:cubicBezTo>
                      <a:pt x="4" y="3"/>
                      <a:pt x="1" y="2"/>
                      <a:pt x="1" y="2"/>
                    </a:cubicBezTo>
                    <a:cubicBezTo>
                      <a:pt x="1" y="2"/>
                      <a:pt x="4" y="2"/>
                      <a:pt x="5" y="2"/>
                    </a:cubicBezTo>
                    <a:cubicBezTo>
                      <a:pt x="3" y="1"/>
                      <a:pt x="1" y="2"/>
                      <a:pt x="0" y="0"/>
                    </a:cubicBezTo>
                    <a:cubicBezTo>
                      <a:pt x="1" y="1"/>
                      <a:pt x="8" y="0"/>
                      <a:pt x="9" y="2"/>
                    </a:cubicBezTo>
                    <a:cubicBezTo>
                      <a:pt x="9" y="2"/>
                      <a:pt x="6" y="2"/>
                      <a:pt x="5" y="2"/>
                    </a:cubicBezTo>
                    <a:cubicBezTo>
                      <a:pt x="5" y="2"/>
                      <a:pt x="7" y="4"/>
                      <a:pt x="4" y="3"/>
                    </a:cubicBezTo>
                    <a:cubicBezTo>
                      <a:pt x="3" y="3"/>
                      <a:pt x="6" y="4"/>
                      <a:pt x="4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7" name="Freeform 405">
                <a:extLst>
                  <a:ext uri="{FF2B5EF4-FFF2-40B4-BE49-F238E27FC236}">
                    <a16:creationId xmlns:a16="http://schemas.microsoft.com/office/drawing/2014/main" id="{940066BA-AE67-6045-A9C5-C0316D4ED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1705" y="5022753"/>
                <a:ext cx="524204" cy="252852"/>
              </a:xfrm>
              <a:custGeom>
                <a:avLst/>
                <a:gdLst>
                  <a:gd name="T0" fmla="*/ 53 w 54"/>
                  <a:gd name="T1" fmla="*/ 10 h 26"/>
                  <a:gd name="T2" fmla="*/ 49 w 54"/>
                  <a:gd name="T3" fmla="*/ 9 h 26"/>
                  <a:gd name="T4" fmla="*/ 50 w 54"/>
                  <a:gd name="T5" fmla="*/ 8 h 26"/>
                  <a:gd name="T6" fmla="*/ 48 w 54"/>
                  <a:gd name="T7" fmla="*/ 7 h 26"/>
                  <a:gd name="T8" fmla="*/ 49 w 54"/>
                  <a:gd name="T9" fmla="*/ 6 h 26"/>
                  <a:gd name="T10" fmla="*/ 46 w 54"/>
                  <a:gd name="T11" fmla="*/ 5 h 26"/>
                  <a:gd name="T12" fmla="*/ 48 w 54"/>
                  <a:gd name="T13" fmla="*/ 3 h 26"/>
                  <a:gd name="T14" fmla="*/ 43 w 54"/>
                  <a:gd name="T15" fmla="*/ 3 h 26"/>
                  <a:gd name="T16" fmla="*/ 39 w 54"/>
                  <a:gd name="T17" fmla="*/ 1 h 26"/>
                  <a:gd name="T18" fmla="*/ 39 w 54"/>
                  <a:gd name="T19" fmla="*/ 4 h 26"/>
                  <a:gd name="T20" fmla="*/ 36 w 54"/>
                  <a:gd name="T21" fmla="*/ 5 h 26"/>
                  <a:gd name="T22" fmla="*/ 32 w 54"/>
                  <a:gd name="T23" fmla="*/ 5 h 26"/>
                  <a:gd name="T24" fmla="*/ 32 w 54"/>
                  <a:gd name="T25" fmla="*/ 9 h 26"/>
                  <a:gd name="T26" fmla="*/ 26 w 54"/>
                  <a:gd name="T27" fmla="*/ 5 h 26"/>
                  <a:gd name="T28" fmla="*/ 25 w 54"/>
                  <a:gd name="T29" fmla="*/ 8 h 26"/>
                  <a:gd name="T30" fmla="*/ 21 w 54"/>
                  <a:gd name="T31" fmla="*/ 5 h 26"/>
                  <a:gd name="T32" fmla="*/ 21 w 54"/>
                  <a:gd name="T33" fmla="*/ 9 h 26"/>
                  <a:gd name="T34" fmla="*/ 19 w 54"/>
                  <a:gd name="T35" fmla="*/ 9 h 26"/>
                  <a:gd name="T36" fmla="*/ 17 w 54"/>
                  <a:gd name="T37" fmla="*/ 12 h 26"/>
                  <a:gd name="T38" fmla="*/ 14 w 54"/>
                  <a:gd name="T39" fmla="*/ 8 h 26"/>
                  <a:gd name="T40" fmla="*/ 16 w 54"/>
                  <a:gd name="T41" fmla="*/ 8 h 26"/>
                  <a:gd name="T42" fmla="*/ 14 w 54"/>
                  <a:gd name="T43" fmla="*/ 5 h 26"/>
                  <a:gd name="T44" fmla="*/ 7 w 54"/>
                  <a:gd name="T45" fmla="*/ 2 h 26"/>
                  <a:gd name="T46" fmla="*/ 9 w 54"/>
                  <a:gd name="T47" fmla="*/ 4 h 26"/>
                  <a:gd name="T48" fmla="*/ 8 w 54"/>
                  <a:gd name="T49" fmla="*/ 4 h 26"/>
                  <a:gd name="T50" fmla="*/ 10 w 54"/>
                  <a:gd name="T51" fmla="*/ 8 h 26"/>
                  <a:gd name="T52" fmla="*/ 5 w 54"/>
                  <a:gd name="T53" fmla="*/ 6 h 26"/>
                  <a:gd name="T54" fmla="*/ 3 w 54"/>
                  <a:gd name="T55" fmla="*/ 6 h 26"/>
                  <a:gd name="T56" fmla="*/ 5 w 54"/>
                  <a:gd name="T57" fmla="*/ 7 h 26"/>
                  <a:gd name="T58" fmla="*/ 5 w 54"/>
                  <a:gd name="T59" fmla="*/ 8 h 26"/>
                  <a:gd name="T60" fmla="*/ 2 w 54"/>
                  <a:gd name="T61" fmla="*/ 7 h 26"/>
                  <a:gd name="T62" fmla="*/ 1 w 54"/>
                  <a:gd name="T63" fmla="*/ 9 h 26"/>
                  <a:gd name="T64" fmla="*/ 8 w 54"/>
                  <a:gd name="T65" fmla="*/ 10 h 26"/>
                  <a:gd name="T66" fmla="*/ 13 w 54"/>
                  <a:gd name="T67" fmla="*/ 11 h 26"/>
                  <a:gd name="T68" fmla="*/ 11 w 54"/>
                  <a:gd name="T69" fmla="*/ 12 h 26"/>
                  <a:gd name="T70" fmla="*/ 12 w 54"/>
                  <a:gd name="T71" fmla="*/ 13 h 26"/>
                  <a:gd name="T72" fmla="*/ 8 w 54"/>
                  <a:gd name="T73" fmla="*/ 14 h 26"/>
                  <a:gd name="T74" fmla="*/ 3 w 54"/>
                  <a:gd name="T75" fmla="*/ 15 h 26"/>
                  <a:gd name="T76" fmla="*/ 10 w 54"/>
                  <a:gd name="T77" fmla="*/ 16 h 26"/>
                  <a:gd name="T78" fmla="*/ 12 w 54"/>
                  <a:gd name="T79" fmla="*/ 18 h 26"/>
                  <a:gd name="T80" fmla="*/ 15 w 54"/>
                  <a:gd name="T81" fmla="*/ 17 h 26"/>
                  <a:gd name="T82" fmla="*/ 13 w 54"/>
                  <a:gd name="T83" fmla="*/ 18 h 26"/>
                  <a:gd name="T84" fmla="*/ 15 w 54"/>
                  <a:gd name="T85" fmla="*/ 18 h 26"/>
                  <a:gd name="T86" fmla="*/ 10 w 54"/>
                  <a:gd name="T87" fmla="*/ 23 h 26"/>
                  <a:gd name="T88" fmla="*/ 15 w 54"/>
                  <a:gd name="T89" fmla="*/ 23 h 26"/>
                  <a:gd name="T90" fmla="*/ 21 w 54"/>
                  <a:gd name="T91" fmla="*/ 24 h 26"/>
                  <a:gd name="T92" fmla="*/ 20 w 54"/>
                  <a:gd name="T93" fmla="*/ 24 h 26"/>
                  <a:gd name="T94" fmla="*/ 22 w 54"/>
                  <a:gd name="T95" fmla="*/ 25 h 26"/>
                  <a:gd name="T96" fmla="*/ 29 w 54"/>
                  <a:gd name="T97" fmla="*/ 26 h 26"/>
                  <a:gd name="T98" fmla="*/ 33 w 54"/>
                  <a:gd name="T99" fmla="*/ 25 h 26"/>
                  <a:gd name="T100" fmla="*/ 39 w 54"/>
                  <a:gd name="T101" fmla="*/ 23 h 26"/>
                  <a:gd name="T102" fmla="*/ 46 w 54"/>
                  <a:gd name="T103" fmla="*/ 19 h 26"/>
                  <a:gd name="T104" fmla="*/ 52 w 54"/>
                  <a:gd name="T105" fmla="*/ 16 h 26"/>
                  <a:gd name="T106" fmla="*/ 52 w 54"/>
                  <a:gd name="T107" fmla="*/ 14 h 26"/>
                  <a:gd name="T108" fmla="*/ 54 w 54"/>
                  <a:gd name="T109" fmla="*/ 13 h 26"/>
                  <a:gd name="T110" fmla="*/ 52 w 54"/>
                  <a:gd name="T111" fmla="*/ 12 h 26"/>
                  <a:gd name="T112" fmla="*/ 53 w 54"/>
                  <a:gd name="T113" fmla="*/ 10 h 26"/>
                  <a:gd name="T114" fmla="*/ 53 w 54"/>
                  <a:gd name="T115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26">
                    <a:moveTo>
                      <a:pt x="53" y="10"/>
                    </a:moveTo>
                    <a:cubicBezTo>
                      <a:pt x="53" y="10"/>
                      <a:pt x="49" y="9"/>
                      <a:pt x="49" y="9"/>
                    </a:cubicBezTo>
                    <a:cubicBezTo>
                      <a:pt x="49" y="9"/>
                      <a:pt x="50" y="8"/>
                      <a:pt x="50" y="8"/>
                    </a:cubicBezTo>
                    <a:cubicBezTo>
                      <a:pt x="49" y="8"/>
                      <a:pt x="47" y="8"/>
                      <a:pt x="48" y="7"/>
                    </a:cubicBezTo>
                    <a:cubicBezTo>
                      <a:pt x="48" y="7"/>
                      <a:pt x="49" y="6"/>
                      <a:pt x="49" y="6"/>
                    </a:cubicBezTo>
                    <a:cubicBezTo>
                      <a:pt x="48" y="5"/>
                      <a:pt x="46" y="5"/>
                      <a:pt x="46" y="5"/>
                    </a:cubicBezTo>
                    <a:cubicBezTo>
                      <a:pt x="46" y="4"/>
                      <a:pt x="48" y="3"/>
                      <a:pt x="48" y="3"/>
                    </a:cubicBezTo>
                    <a:cubicBezTo>
                      <a:pt x="48" y="3"/>
                      <a:pt x="44" y="4"/>
                      <a:pt x="43" y="3"/>
                    </a:cubicBezTo>
                    <a:cubicBezTo>
                      <a:pt x="42" y="2"/>
                      <a:pt x="41" y="1"/>
                      <a:pt x="39" y="1"/>
                    </a:cubicBezTo>
                    <a:cubicBezTo>
                      <a:pt x="38" y="1"/>
                      <a:pt x="40" y="3"/>
                      <a:pt x="39" y="4"/>
                    </a:cubicBezTo>
                    <a:cubicBezTo>
                      <a:pt x="38" y="5"/>
                      <a:pt x="37" y="4"/>
                      <a:pt x="36" y="5"/>
                    </a:cubicBezTo>
                    <a:cubicBezTo>
                      <a:pt x="35" y="6"/>
                      <a:pt x="34" y="5"/>
                      <a:pt x="32" y="5"/>
                    </a:cubicBezTo>
                    <a:cubicBezTo>
                      <a:pt x="30" y="4"/>
                      <a:pt x="33" y="8"/>
                      <a:pt x="32" y="9"/>
                    </a:cubicBezTo>
                    <a:cubicBezTo>
                      <a:pt x="32" y="9"/>
                      <a:pt x="28" y="2"/>
                      <a:pt x="26" y="5"/>
                    </a:cubicBezTo>
                    <a:cubicBezTo>
                      <a:pt x="25" y="5"/>
                      <a:pt x="26" y="7"/>
                      <a:pt x="25" y="8"/>
                    </a:cubicBezTo>
                    <a:cubicBezTo>
                      <a:pt x="25" y="9"/>
                      <a:pt x="22" y="5"/>
                      <a:pt x="21" y="5"/>
                    </a:cubicBezTo>
                    <a:cubicBezTo>
                      <a:pt x="20" y="5"/>
                      <a:pt x="23" y="9"/>
                      <a:pt x="21" y="9"/>
                    </a:cubicBezTo>
                    <a:cubicBezTo>
                      <a:pt x="20" y="9"/>
                      <a:pt x="20" y="9"/>
                      <a:pt x="19" y="9"/>
                    </a:cubicBezTo>
                    <a:cubicBezTo>
                      <a:pt x="18" y="9"/>
                      <a:pt x="17" y="11"/>
                      <a:pt x="17" y="12"/>
                    </a:cubicBezTo>
                    <a:cubicBezTo>
                      <a:pt x="17" y="11"/>
                      <a:pt x="14" y="9"/>
                      <a:pt x="14" y="8"/>
                    </a:cubicBezTo>
                    <a:cubicBezTo>
                      <a:pt x="14" y="8"/>
                      <a:pt x="16" y="8"/>
                      <a:pt x="16" y="8"/>
                    </a:cubicBezTo>
                    <a:cubicBezTo>
                      <a:pt x="16" y="7"/>
                      <a:pt x="14" y="5"/>
                      <a:pt x="14" y="5"/>
                    </a:cubicBezTo>
                    <a:cubicBezTo>
                      <a:pt x="13" y="5"/>
                      <a:pt x="8" y="0"/>
                      <a:pt x="7" y="2"/>
                    </a:cubicBezTo>
                    <a:cubicBezTo>
                      <a:pt x="7" y="3"/>
                      <a:pt x="10" y="3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10" y="3"/>
                      <a:pt x="11" y="7"/>
                      <a:pt x="10" y="8"/>
                    </a:cubicBezTo>
                    <a:cubicBezTo>
                      <a:pt x="10" y="8"/>
                      <a:pt x="2" y="1"/>
                      <a:pt x="5" y="6"/>
                    </a:cubicBezTo>
                    <a:cubicBezTo>
                      <a:pt x="5" y="6"/>
                      <a:pt x="3" y="6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6"/>
                      <a:pt x="5" y="8"/>
                      <a:pt x="5" y="8"/>
                    </a:cubicBezTo>
                    <a:cubicBezTo>
                      <a:pt x="5" y="8"/>
                      <a:pt x="3" y="7"/>
                      <a:pt x="2" y="7"/>
                    </a:cubicBezTo>
                    <a:cubicBezTo>
                      <a:pt x="3" y="7"/>
                      <a:pt x="0" y="10"/>
                      <a:pt x="1" y="9"/>
                    </a:cubicBezTo>
                    <a:cubicBezTo>
                      <a:pt x="0" y="11"/>
                      <a:pt x="8" y="10"/>
                      <a:pt x="8" y="10"/>
                    </a:cubicBezTo>
                    <a:cubicBezTo>
                      <a:pt x="9" y="10"/>
                      <a:pt x="13" y="11"/>
                      <a:pt x="13" y="11"/>
                    </a:cubicBezTo>
                    <a:cubicBezTo>
                      <a:pt x="12" y="11"/>
                      <a:pt x="11" y="11"/>
                      <a:pt x="11" y="12"/>
                    </a:cubicBezTo>
                    <a:cubicBezTo>
                      <a:pt x="11" y="12"/>
                      <a:pt x="12" y="13"/>
                      <a:pt x="12" y="13"/>
                    </a:cubicBezTo>
                    <a:cubicBezTo>
                      <a:pt x="11" y="14"/>
                      <a:pt x="9" y="14"/>
                      <a:pt x="8" y="14"/>
                    </a:cubicBezTo>
                    <a:cubicBezTo>
                      <a:pt x="8" y="14"/>
                      <a:pt x="2" y="15"/>
                      <a:pt x="3" y="15"/>
                    </a:cubicBezTo>
                    <a:cubicBezTo>
                      <a:pt x="5" y="16"/>
                      <a:pt x="8" y="15"/>
                      <a:pt x="10" y="16"/>
                    </a:cubicBezTo>
                    <a:cubicBezTo>
                      <a:pt x="11" y="17"/>
                      <a:pt x="11" y="18"/>
                      <a:pt x="12" y="18"/>
                    </a:cubicBezTo>
                    <a:cubicBezTo>
                      <a:pt x="12" y="18"/>
                      <a:pt x="14" y="17"/>
                      <a:pt x="15" y="17"/>
                    </a:cubicBezTo>
                    <a:cubicBezTo>
                      <a:pt x="14" y="17"/>
                      <a:pt x="13" y="18"/>
                      <a:pt x="13" y="18"/>
                    </a:cubicBezTo>
                    <a:cubicBezTo>
                      <a:pt x="13" y="19"/>
                      <a:pt x="15" y="18"/>
                      <a:pt x="15" y="18"/>
                    </a:cubicBezTo>
                    <a:cubicBezTo>
                      <a:pt x="16" y="19"/>
                      <a:pt x="8" y="23"/>
                      <a:pt x="10" y="23"/>
                    </a:cubicBezTo>
                    <a:cubicBezTo>
                      <a:pt x="12" y="24"/>
                      <a:pt x="14" y="23"/>
                      <a:pt x="15" y="23"/>
                    </a:cubicBezTo>
                    <a:cubicBezTo>
                      <a:pt x="17" y="23"/>
                      <a:pt x="19" y="23"/>
                      <a:pt x="21" y="24"/>
                    </a:cubicBezTo>
                    <a:cubicBezTo>
                      <a:pt x="20" y="23"/>
                      <a:pt x="20" y="24"/>
                      <a:pt x="20" y="24"/>
                    </a:cubicBezTo>
                    <a:cubicBezTo>
                      <a:pt x="21" y="25"/>
                      <a:pt x="22" y="25"/>
                      <a:pt x="22" y="25"/>
                    </a:cubicBezTo>
                    <a:cubicBezTo>
                      <a:pt x="24" y="26"/>
                      <a:pt x="27" y="26"/>
                      <a:pt x="29" y="26"/>
                    </a:cubicBezTo>
                    <a:cubicBezTo>
                      <a:pt x="31" y="26"/>
                      <a:pt x="31" y="25"/>
                      <a:pt x="33" y="25"/>
                    </a:cubicBezTo>
                    <a:cubicBezTo>
                      <a:pt x="35" y="24"/>
                      <a:pt x="37" y="24"/>
                      <a:pt x="39" y="23"/>
                    </a:cubicBezTo>
                    <a:cubicBezTo>
                      <a:pt x="42" y="21"/>
                      <a:pt x="43" y="20"/>
                      <a:pt x="46" y="19"/>
                    </a:cubicBezTo>
                    <a:cubicBezTo>
                      <a:pt x="48" y="19"/>
                      <a:pt x="49" y="16"/>
                      <a:pt x="52" y="16"/>
                    </a:cubicBezTo>
                    <a:cubicBezTo>
                      <a:pt x="52" y="15"/>
                      <a:pt x="53" y="15"/>
                      <a:pt x="52" y="14"/>
                    </a:cubicBezTo>
                    <a:cubicBezTo>
                      <a:pt x="51" y="13"/>
                      <a:pt x="53" y="13"/>
                      <a:pt x="54" y="13"/>
                    </a:cubicBezTo>
                    <a:cubicBezTo>
                      <a:pt x="54" y="13"/>
                      <a:pt x="52" y="12"/>
                      <a:pt x="52" y="12"/>
                    </a:cubicBezTo>
                    <a:cubicBezTo>
                      <a:pt x="52" y="11"/>
                      <a:pt x="54" y="10"/>
                      <a:pt x="53" y="10"/>
                    </a:cubicBezTo>
                    <a:cubicBezTo>
                      <a:pt x="51" y="9"/>
                      <a:pt x="54" y="10"/>
                      <a:pt x="5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8" name="Freeform 526">
                <a:extLst>
                  <a:ext uri="{FF2B5EF4-FFF2-40B4-BE49-F238E27FC236}">
                    <a16:creationId xmlns:a16="http://schemas.microsoft.com/office/drawing/2014/main" id="{167D9826-AE71-A240-9EA8-916273C2BF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1528" y="7935448"/>
                <a:ext cx="96213" cy="39406"/>
              </a:xfrm>
              <a:custGeom>
                <a:avLst/>
                <a:gdLst>
                  <a:gd name="T0" fmla="*/ 9 w 10"/>
                  <a:gd name="T1" fmla="*/ 2 h 4"/>
                  <a:gd name="T2" fmla="*/ 4 w 10"/>
                  <a:gd name="T3" fmla="*/ 0 h 4"/>
                  <a:gd name="T4" fmla="*/ 1 w 10"/>
                  <a:gd name="T5" fmla="*/ 3 h 4"/>
                  <a:gd name="T6" fmla="*/ 9 w 10"/>
                  <a:gd name="T7" fmla="*/ 2 h 4"/>
                  <a:gd name="T8" fmla="*/ 9 w 10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2" y="4"/>
                      <a:pt x="9" y="2"/>
                      <a:pt x="9" y="2"/>
                    </a:cubicBezTo>
                    <a:cubicBezTo>
                      <a:pt x="6" y="1"/>
                      <a:pt x="10" y="3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527">
                <a:extLst>
                  <a:ext uri="{FF2B5EF4-FFF2-40B4-BE49-F238E27FC236}">
                    <a16:creationId xmlns:a16="http://schemas.microsoft.com/office/drawing/2014/main" id="{EB40A854-3A8B-5E4A-AC0A-B067F55B8A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4100" y="7925595"/>
                <a:ext cx="109486" cy="49258"/>
              </a:xfrm>
              <a:custGeom>
                <a:avLst/>
                <a:gdLst>
                  <a:gd name="T0" fmla="*/ 10 w 11"/>
                  <a:gd name="T1" fmla="*/ 4 h 5"/>
                  <a:gd name="T2" fmla="*/ 0 w 11"/>
                  <a:gd name="T3" fmla="*/ 2 h 5"/>
                  <a:gd name="T4" fmla="*/ 5 w 11"/>
                  <a:gd name="T5" fmla="*/ 5 h 5"/>
                  <a:gd name="T6" fmla="*/ 10 w 11"/>
                  <a:gd name="T7" fmla="*/ 4 h 5"/>
                  <a:gd name="T8" fmla="*/ 10 w 11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0" y="4"/>
                    </a:moveTo>
                    <a:cubicBezTo>
                      <a:pt x="10" y="1"/>
                      <a:pt x="2" y="0"/>
                      <a:pt x="0" y="2"/>
                    </a:cubicBezTo>
                    <a:cubicBezTo>
                      <a:pt x="0" y="2"/>
                      <a:pt x="4" y="5"/>
                      <a:pt x="5" y="5"/>
                    </a:cubicBezTo>
                    <a:cubicBezTo>
                      <a:pt x="6" y="5"/>
                      <a:pt x="11" y="4"/>
                      <a:pt x="10" y="4"/>
                    </a:cubicBezTo>
                    <a:cubicBezTo>
                      <a:pt x="10" y="3"/>
                      <a:pt x="11" y="5"/>
                      <a:pt x="1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528">
                <a:extLst>
                  <a:ext uri="{FF2B5EF4-FFF2-40B4-BE49-F238E27FC236}">
                    <a16:creationId xmlns:a16="http://schemas.microsoft.com/office/drawing/2014/main" id="{479F17BC-CECF-6540-B9D4-4EDD454AD4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506" y="7705585"/>
                <a:ext cx="504298" cy="174041"/>
              </a:xfrm>
              <a:custGeom>
                <a:avLst/>
                <a:gdLst>
                  <a:gd name="T0" fmla="*/ 52 w 52"/>
                  <a:gd name="T1" fmla="*/ 16 h 18"/>
                  <a:gd name="T2" fmla="*/ 41 w 52"/>
                  <a:gd name="T3" fmla="*/ 17 h 18"/>
                  <a:gd name="T4" fmla="*/ 35 w 52"/>
                  <a:gd name="T5" fmla="*/ 17 h 18"/>
                  <a:gd name="T6" fmla="*/ 37 w 52"/>
                  <a:gd name="T7" fmla="*/ 14 h 18"/>
                  <a:gd name="T8" fmla="*/ 32 w 52"/>
                  <a:gd name="T9" fmla="*/ 11 h 18"/>
                  <a:gd name="T10" fmla="*/ 28 w 52"/>
                  <a:gd name="T11" fmla="*/ 8 h 18"/>
                  <a:gd name="T12" fmla="*/ 20 w 52"/>
                  <a:gd name="T13" fmla="*/ 5 h 18"/>
                  <a:gd name="T14" fmla="*/ 14 w 52"/>
                  <a:gd name="T15" fmla="*/ 5 h 18"/>
                  <a:gd name="T16" fmla="*/ 16 w 52"/>
                  <a:gd name="T17" fmla="*/ 3 h 18"/>
                  <a:gd name="T18" fmla="*/ 8 w 52"/>
                  <a:gd name="T19" fmla="*/ 3 h 18"/>
                  <a:gd name="T20" fmla="*/ 0 w 52"/>
                  <a:gd name="T21" fmla="*/ 6 h 18"/>
                  <a:gd name="T22" fmla="*/ 6 w 52"/>
                  <a:gd name="T23" fmla="*/ 2 h 18"/>
                  <a:gd name="T24" fmla="*/ 16 w 52"/>
                  <a:gd name="T25" fmla="*/ 0 h 18"/>
                  <a:gd name="T26" fmla="*/ 24 w 52"/>
                  <a:gd name="T27" fmla="*/ 1 h 18"/>
                  <a:gd name="T28" fmla="*/ 31 w 52"/>
                  <a:gd name="T29" fmla="*/ 4 h 18"/>
                  <a:gd name="T30" fmla="*/ 32 w 52"/>
                  <a:gd name="T31" fmla="*/ 4 h 18"/>
                  <a:gd name="T32" fmla="*/ 34 w 52"/>
                  <a:gd name="T33" fmla="*/ 5 h 18"/>
                  <a:gd name="T34" fmla="*/ 38 w 52"/>
                  <a:gd name="T35" fmla="*/ 8 h 18"/>
                  <a:gd name="T36" fmla="*/ 45 w 52"/>
                  <a:gd name="T37" fmla="*/ 11 h 18"/>
                  <a:gd name="T38" fmla="*/ 52 w 52"/>
                  <a:gd name="T3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18">
                    <a:moveTo>
                      <a:pt x="52" y="16"/>
                    </a:moveTo>
                    <a:cubicBezTo>
                      <a:pt x="52" y="17"/>
                      <a:pt x="42" y="17"/>
                      <a:pt x="41" y="17"/>
                    </a:cubicBezTo>
                    <a:cubicBezTo>
                      <a:pt x="39" y="17"/>
                      <a:pt x="37" y="18"/>
                      <a:pt x="35" y="17"/>
                    </a:cubicBezTo>
                    <a:cubicBezTo>
                      <a:pt x="34" y="16"/>
                      <a:pt x="41" y="15"/>
                      <a:pt x="37" y="14"/>
                    </a:cubicBezTo>
                    <a:cubicBezTo>
                      <a:pt x="35" y="13"/>
                      <a:pt x="33" y="13"/>
                      <a:pt x="32" y="11"/>
                    </a:cubicBezTo>
                    <a:cubicBezTo>
                      <a:pt x="30" y="9"/>
                      <a:pt x="31" y="8"/>
                      <a:pt x="28" y="8"/>
                    </a:cubicBezTo>
                    <a:cubicBezTo>
                      <a:pt x="24" y="9"/>
                      <a:pt x="23" y="6"/>
                      <a:pt x="20" y="5"/>
                    </a:cubicBezTo>
                    <a:cubicBezTo>
                      <a:pt x="19" y="5"/>
                      <a:pt x="15" y="6"/>
                      <a:pt x="14" y="5"/>
                    </a:cubicBezTo>
                    <a:cubicBezTo>
                      <a:pt x="14" y="4"/>
                      <a:pt x="16" y="4"/>
                      <a:pt x="16" y="3"/>
                    </a:cubicBezTo>
                    <a:cubicBezTo>
                      <a:pt x="16" y="2"/>
                      <a:pt x="9" y="3"/>
                      <a:pt x="8" y="3"/>
                    </a:cubicBezTo>
                    <a:cubicBezTo>
                      <a:pt x="8" y="4"/>
                      <a:pt x="0" y="7"/>
                      <a:pt x="0" y="6"/>
                    </a:cubicBezTo>
                    <a:cubicBezTo>
                      <a:pt x="0" y="4"/>
                      <a:pt x="4" y="2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8" y="0"/>
                      <a:pt x="22" y="0"/>
                      <a:pt x="24" y="1"/>
                    </a:cubicBezTo>
                    <a:cubicBezTo>
                      <a:pt x="26" y="2"/>
                      <a:pt x="28" y="4"/>
                      <a:pt x="31" y="4"/>
                    </a:cubicBezTo>
                    <a:cubicBezTo>
                      <a:pt x="31" y="4"/>
                      <a:pt x="31" y="3"/>
                      <a:pt x="32" y="4"/>
                    </a:cubicBezTo>
                    <a:cubicBezTo>
                      <a:pt x="33" y="5"/>
                      <a:pt x="33" y="5"/>
                      <a:pt x="34" y="5"/>
                    </a:cubicBezTo>
                    <a:cubicBezTo>
                      <a:pt x="35" y="6"/>
                      <a:pt x="37" y="7"/>
                      <a:pt x="38" y="8"/>
                    </a:cubicBezTo>
                    <a:cubicBezTo>
                      <a:pt x="40" y="9"/>
                      <a:pt x="44" y="9"/>
                      <a:pt x="45" y="11"/>
                    </a:cubicBezTo>
                    <a:cubicBezTo>
                      <a:pt x="47" y="13"/>
                      <a:pt x="52" y="13"/>
                      <a:pt x="52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529">
                <a:extLst>
                  <a:ext uri="{FF2B5EF4-FFF2-40B4-BE49-F238E27FC236}">
                    <a16:creationId xmlns:a16="http://schemas.microsoft.com/office/drawing/2014/main" id="{69816991-E8AE-3444-9E8F-B8096814F5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4100" y="7600504"/>
                <a:ext cx="39813" cy="36123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4"/>
                      <a:pt x="1" y="1"/>
                      <a:pt x="1" y="0"/>
                    </a:cubicBezTo>
                    <a:cubicBezTo>
                      <a:pt x="2" y="0"/>
                      <a:pt x="4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530">
                <a:extLst>
                  <a:ext uri="{FF2B5EF4-FFF2-40B4-BE49-F238E27FC236}">
                    <a16:creationId xmlns:a16="http://schemas.microsoft.com/office/drawing/2014/main" id="{52765BD4-A15D-C84A-8A42-17DB4717C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9614" y="7800814"/>
                <a:ext cx="19908" cy="1970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531">
                <a:extLst>
                  <a:ext uri="{FF2B5EF4-FFF2-40B4-BE49-F238E27FC236}">
                    <a16:creationId xmlns:a16="http://schemas.microsoft.com/office/drawing/2014/main" id="{33263341-9D28-5D40-B86D-A800142FF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3535" y="6382229"/>
                <a:ext cx="56400" cy="98512"/>
              </a:xfrm>
              <a:custGeom>
                <a:avLst/>
                <a:gdLst>
                  <a:gd name="T0" fmla="*/ 3 w 6"/>
                  <a:gd name="T1" fmla="*/ 8 h 10"/>
                  <a:gd name="T2" fmla="*/ 0 w 6"/>
                  <a:gd name="T3" fmla="*/ 7 h 10"/>
                  <a:gd name="T4" fmla="*/ 4 w 6"/>
                  <a:gd name="T5" fmla="*/ 2 h 10"/>
                  <a:gd name="T6" fmla="*/ 6 w 6"/>
                  <a:gd name="T7" fmla="*/ 4 h 10"/>
                  <a:gd name="T8" fmla="*/ 3 w 6"/>
                  <a:gd name="T9" fmla="*/ 8 h 10"/>
                  <a:gd name="T10" fmla="*/ 3 w 6"/>
                  <a:gd name="T11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0">
                    <a:moveTo>
                      <a:pt x="3" y="8"/>
                    </a:moveTo>
                    <a:cubicBezTo>
                      <a:pt x="2" y="10"/>
                      <a:pt x="0" y="9"/>
                      <a:pt x="0" y="7"/>
                    </a:cubicBezTo>
                    <a:cubicBezTo>
                      <a:pt x="1" y="6"/>
                      <a:pt x="3" y="3"/>
                      <a:pt x="4" y="2"/>
                    </a:cubicBezTo>
                    <a:cubicBezTo>
                      <a:pt x="6" y="0"/>
                      <a:pt x="6" y="3"/>
                      <a:pt x="6" y="4"/>
                    </a:cubicBezTo>
                    <a:cubicBezTo>
                      <a:pt x="6" y="6"/>
                      <a:pt x="3" y="6"/>
                      <a:pt x="3" y="8"/>
                    </a:cubicBezTo>
                    <a:cubicBezTo>
                      <a:pt x="2" y="10"/>
                      <a:pt x="3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532">
                <a:extLst>
                  <a:ext uri="{FF2B5EF4-FFF2-40B4-BE49-F238E27FC236}">
                    <a16:creationId xmlns:a16="http://schemas.microsoft.com/office/drawing/2014/main" id="{E3E7329A-F89C-794D-B2ED-26D154089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0078" y="6431486"/>
                <a:ext cx="69672" cy="39406"/>
              </a:xfrm>
              <a:custGeom>
                <a:avLst/>
                <a:gdLst>
                  <a:gd name="T0" fmla="*/ 3 w 7"/>
                  <a:gd name="T1" fmla="*/ 4 h 4"/>
                  <a:gd name="T2" fmla="*/ 5 w 7"/>
                  <a:gd name="T3" fmla="*/ 1 h 4"/>
                  <a:gd name="T4" fmla="*/ 3 w 7"/>
                  <a:gd name="T5" fmla="*/ 4 h 4"/>
                  <a:gd name="T6" fmla="*/ 3 w 7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3" y="4"/>
                    </a:moveTo>
                    <a:cubicBezTo>
                      <a:pt x="0" y="4"/>
                      <a:pt x="3" y="0"/>
                      <a:pt x="5" y="1"/>
                    </a:cubicBezTo>
                    <a:cubicBezTo>
                      <a:pt x="7" y="1"/>
                      <a:pt x="4" y="4"/>
                      <a:pt x="3" y="4"/>
                    </a:cubicBezTo>
                    <a:cubicBezTo>
                      <a:pt x="2" y="4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533">
                <a:extLst>
                  <a:ext uri="{FF2B5EF4-FFF2-40B4-BE49-F238E27FC236}">
                    <a16:creationId xmlns:a16="http://schemas.microsoft.com/office/drawing/2014/main" id="{9846C7D2-E00F-114F-907A-53B27D1279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37647" y="6392079"/>
                <a:ext cx="145980" cy="68959"/>
              </a:xfrm>
              <a:custGeom>
                <a:avLst/>
                <a:gdLst>
                  <a:gd name="T0" fmla="*/ 11 w 15"/>
                  <a:gd name="T1" fmla="*/ 6 h 7"/>
                  <a:gd name="T2" fmla="*/ 10 w 15"/>
                  <a:gd name="T3" fmla="*/ 5 h 7"/>
                  <a:gd name="T4" fmla="*/ 7 w 15"/>
                  <a:gd name="T5" fmla="*/ 5 h 7"/>
                  <a:gd name="T6" fmla="*/ 3 w 15"/>
                  <a:gd name="T7" fmla="*/ 0 h 7"/>
                  <a:gd name="T8" fmla="*/ 6 w 15"/>
                  <a:gd name="T9" fmla="*/ 2 h 7"/>
                  <a:gd name="T10" fmla="*/ 8 w 15"/>
                  <a:gd name="T11" fmla="*/ 3 h 7"/>
                  <a:gd name="T12" fmla="*/ 15 w 15"/>
                  <a:gd name="T13" fmla="*/ 3 h 7"/>
                  <a:gd name="T14" fmla="*/ 11 w 15"/>
                  <a:gd name="T15" fmla="*/ 6 h 7"/>
                  <a:gd name="T16" fmla="*/ 11 w 1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7">
                    <a:moveTo>
                      <a:pt x="11" y="6"/>
                    </a:moveTo>
                    <a:cubicBezTo>
                      <a:pt x="10" y="6"/>
                      <a:pt x="10" y="6"/>
                      <a:pt x="10" y="5"/>
                    </a:cubicBezTo>
                    <a:cubicBezTo>
                      <a:pt x="10" y="5"/>
                      <a:pt x="8" y="6"/>
                      <a:pt x="7" y="5"/>
                    </a:cubicBezTo>
                    <a:cubicBezTo>
                      <a:pt x="7" y="4"/>
                      <a:pt x="0" y="1"/>
                      <a:pt x="3" y="0"/>
                    </a:cubicBezTo>
                    <a:cubicBezTo>
                      <a:pt x="4" y="0"/>
                      <a:pt x="5" y="2"/>
                      <a:pt x="6" y="2"/>
                    </a:cubicBezTo>
                    <a:cubicBezTo>
                      <a:pt x="7" y="3"/>
                      <a:pt x="7" y="2"/>
                      <a:pt x="8" y="3"/>
                    </a:cubicBezTo>
                    <a:cubicBezTo>
                      <a:pt x="9" y="4"/>
                      <a:pt x="13" y="2"/>
                      <a:pt x="15" y="3"/>
                    </a:cubicBezTo>
                    <a:cubicBezTo>
                      <a:pt x="14" y="3"/>
                      <a:pt x="12" y="6"/>
                      <a:pt x="11" y="6"/>
                    </a:cubicBezTo>
                    <a:cubicBezTo>
                      <a:pt x="9" y="7"/>
                      <a:pt x="12" y="6"/>
                      <a:pt x="1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534">
                <a:extLst>
                  <a:ext uri="{FF2B5EF4-FFF2-40B4-BE49-F238E27FC236}">
                    <a16:creationId xmlns:a16="http://schemas.microsoft.com/office/drawing/2014/main" id="{35422F0B-3C22-9040-AF38-9BEFC63EEB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7510" y="6201620"/>
                <a:ext cx="152614" cy="75528"/>
              </a:xfrm>
              <a:custGeom>
                <a:avLst/>
                <a:gdLst>
                  <a:gd name="T0" fmla="*/ 13 w 16"/>
                  <a:gd name="T1" fmla="*/ 6 h 8"/>
                  <a:gd name="T2" fmla="*/ 0 w 16"/>
                  <a:gd name="T3" fmla="*/ 2 h 8"/>
                  <a:gd name="T4" fmla="*/ 13 w 16"/>
                  <a:gd name="T5" fmla="*/ 6 h 8"/>
                  <a:gd name="T6" fmla="*/ 13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3" y="6"/>
                    </a:moveTo>
                    <a:cubicBezTo>
                      <a:pt x="11" y="8"/>
                      <a:pt x="1" y="4"/>
                      <a:pt x="0" y="2"/>
                    </a:cubicBezTo>
                    <a:cubicBezTo>
                      <a:pt x="0" y="0"/>
                      <a:pt x="16" y="4"/>
                      <a:pt x="13" y="6"/>
                    </a:cubicBezTo>
                    <a:cubicBezTo>
                      <a:pt x="12" y="7"/>
                      <a:pt x="14" y="5"/>
                      <a:pt x="1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535">
                <a:extLst>
                  <a:ext uri="{FF2B5EF4-FFF2-40B4-BE49-F238E27FC236}">
                    <a16:creationId xmlns:a16="http://schemas.microsoft.com/office/drawing/2014/main" id="{C948C3E0-9077-F949-81C3-21A9F134B8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9705" y="6103108"/>
                <a:ext cx="311869" cy="298822"/>
              </a:xfrm>
              <a:custGeom>
                <a:avLst/>
                <a:gdLst>
                  <a:gd name="T0" fmla="*/ 19 w 32"/>
                  <a:gd name="T1" fmla="*/ 1 h 31"/>
                  <a:gd name="T2" fmla="*/ 17 w 32"/>
                  <a:gd name="T3" fmla="*/ 0 h 31"/>
                  <a:gd name="T4" fmla="*/ 14 w 32"/>
                  <a:gd name="T5" fmla="*/ 2 h 31"/>
                  <a:gd name="T6" fmla="*/ 11 w 32"/>
                  <a:gd name="T7" fmla="*/ 5 h 31"/>
                  <a:gd name="T8" fmla="*/ 9 w 32"/>
                  <a:gd name="T9" fmla="*/ 7 h 31"/>
                  <a:gd name="T10" fmla="*/ 7 w 32"/>
                  <a:gd name="T11" fmla="*/ 13 h 31"/>
                  <a:gd name="T12" fmla="*/ 5 w 32"/>
                  <a:gd name="T13" fmla="*/ 17 h 31"/>
                  <a:gd name="T14" fmla="*/ 2 w 32"/>
                  <a:gd name="T15" fmla="*/ 19 h 31"/>
                  <a:gd name="T16" fmla="*/ 4 w 32"/>
                  <a:gd name="T17" fmla="*/ 21 h 31"/>
                  <a:gd name="T18" fmla="*/ 0 w 32"/>
                  <a:gd name="T19" fmla="*/ 25 h 31"/>
                  <a:gd name="T20" fmla="*/ 4 w 32"/>
                  <a:gd name="T21" fmla="*/ 25 h 31"/>
                  <a:gd name="T22" fmla="*/ 10 w 32"/>
                  <a:gd name="T23" fmla="*/ 26 h 31"/>
                  <a:gd name="T24" fmla="*/ 19 w 32"/>
                  <a:gd name="T25" fmla="*/ 27 h 31"/>
                  <a:gd name="T26" fmla="*/ 22 w 32"/>
                  <a:gd name="T27" fmla="*/ 26 h 31"/>
                  <a:gd name="T28" fmla="*/ 19 w 32"/>
                  <a:gd name="T29" fmla="*/ 30 h 31"/>
                  <a:gd name="T30" fmla="*/ 22 w 32"/>
                  <a:gd name="T31" fmla="*/ 28 h 31"/>
                  <a:gd name="T32" fmla="*/ 27 w 32"/>
                  <a:gd name="T33" fmla="*/ 26 h 31"/>
                  <a:gd name="T34" fmla="*/ 32 w 32"/>
                  <a:gd name="T35" fmla="*/ 20 h 31"/>
                  <a:gd name="T36" fmla="*/ 29 w 32"/>
                  <a:gd name="T37" fmla="*/ 20 h 31"/>
                  <a:gd name="T38" fmla="*/ 26 w 32"/>
                  <a:gd name="T39" fmla="*/ 18 h 31"/>
                  <a:gd name="T40" fmla="*/ 29 w 32"/>
                  <a:gd name="T41" fmla="*/ 15 h 31"/>
                  <a:gd name="T42" fmla="*/ 26 w 32"/>
                  <a:gd name="T43" fmla="*/ 15 h 31"/>
                  <a:gd name="T44" fmla="*/ 24 w 32"/>
                  <a:gd name="T45" fmla="*/ 13 h 31"/>
                  <a:gd name="T46" fmla="*/ 21 w 32"/>
                  <a:gd name="T47" fmla="*/ 16 h 31"/>
                  <a:gd name="T48" fmla="*/ 18 w 32"/>
                  <a:gd name="T49" fmla="*/ 13 h 31"/>
                  <a:gd name="T50" fmla="*/ 19 w 32"/>
                  <a:gd name="T51" fmla="*/ 11 h 31"/>
                  <a:gd name="T52" fmla="*/ 16 w 32"/>
                  <a:gd name="T53" fmla="*/ 9 h 31"/>
                  <a:gd name="T54" fmla="*/ 14 w 32"/>
                  <a:gd name="T55" fmla="*/ 12 h 31"/>
                  <a:gd name="T56" fmla="*/ 16 w 32"/>
                  <a:gd name="T57" fmla="*/ 7 h 31"/>
                  <a:gd name="T58" fmla="*/ 18 w 32"/>
                  <a:gd name="T59" fmla="*/ 4 h 31"/>
                  <a:gd name="T60" fmla="*/ 18 w 32"/>
                  <a:gd name="T61" fmla="*/ 2 h 31"/>
                  <a:gd name="T62" fmla="*/ 19 w 32"/>
                  <a:gd name="T63" fmla="*/ 1 h 31"/>
                  <a:gd name="T64" fmla="*/ 19 w 32"/>
                  <a:gd name="T6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1">
                    <a:moveTo>
                      <a:pt x="19" y="1"/>
                    </a:moveTo>
                    <a:cubicBezTo>
                      <a:pt x="20" y="0"/>
                      <a:pt x="17" y="0"/>
                      <a:pt x="17" y="0"/>
                    </a:cubicBezTo>
                    <a:cubicBezTo>
                      <a:pt x="16" y="0"/>
                      <a:pt x="15" y="1"/>
                      <a:pt x="14" y="2"/>
                    </a:cubicBezTo>
                    <a:cubicBezTo>
                      <a:pt x="13" y="3"/>
                      <a:pt x="12" y="4"/>
                      <a:pt x="11" y="5"/>
                    </a:cubicBezTo>
                    <a:cubicBezTo>
                      <a:pt x="11" y="6"/>
                      <a:pt x="10" y="7"/>
                      <a:pt x="9" y="7"/>
                    </a:cubicBezTo>
                    <a:cubicBezTo>
                      <a:pt x="9" y="9"/>
                      <a:pt x="8" y="11"/>
                      <a:pt x="7" y="13"/>
                    </a:cubicBezTo>
                    <a:cubicBezTo>
                      <a:pt x="7" y="15"/>
                      <a:pt x="6" y="16"/>
                      <a:pt x="5" y="17"/>
                    </a:cubicBezTo>
                    <a:cubicBezTo>
                      <a:pt x="4" y="18"/>
                      <a:pt x="2" y="19"/>
                      <a:pt x="2" y="19"/>
                    </a:cubicBezTo>
                    <a:cubicBezTo>
                      <a:pt x="2" y="20"/>
                      <a:pt x="4" y="20"/>
                      <a:pt x="4" y="21"/>
                    </a:cubicBezTo>
                    <a:cubicBezTo>
                      <a:pt x="4" y="22"/>
                      <a:pt x="0" y="24"/>
                      <a:pt x="0" y="25"/>
                    </a:cubicBezTo>
                    <a:cubicBezTo>
                      <a:pt x="0" y="27"/>
                      <a:pt x="3" y="26"/>
                      <a:pt x="4" y="25"/>
                    </a:cubicBezTo>
                    <a:cubicBezTo>
                      <a:pt x="6" y="25"/>
                      <a:pt x="8" y="26"/>
                      <a:pt x="10" y="26"/>
                    </a:cubicBezTo>
                    <a:cubicBezTo>
                      <a:pt x="13" y="27"/>
                      <a:pt x="16" y="26"/>
                      <a:pt x="19" y="27"/>
                    </a:cubicBezTo>
                    <a:cubicBezTo>
                      <a:pt x="19" y="27"/>
                      <a:pt x="22" y="25"/>
                      <a:pt x="22" y="26"/>
                    </a:cubicBezTo>
                    <a:cubicBezTo>
                      <a:pt x="22" y="27"/>
                      <a:pt x="19" y="30"/>
                      <a:pt x="19" y="30"/>
                    </a:cubicBezTo>
                    <a:cubicBezTo>
                      <a:pt x="20" y="31"/>
                      <a:pt x="22" y="28"/>
                      <a:pt x="22" y="28"/>
                    </a:cubicBezTo>
                    <a:cubicBezTo>
                      <a:pt x="24" y="27"/>
                      <a:pt x="26" y="27"/>
                      <a:pt x="27" y="26"/>
                    </a:cubicBezTo>
                    <a:cubicBezTo>
                      <a:pt x="27" y="25"/>
                      <a:pt x="32" y="20"/>
                      <a:pt x="32" y="20"/>
                    </a:cubicBezTo>
                    <a:cubicBezTo>
                      <a:pt x="31" y="19"/>
                      <a:pt x="30" y="20"/>
                      <a:pt x="29" y="20"/>
                    </a:cubicBezTo>
                    <a:cubicBezTo>
                      <a:pt x="29" y="20"/>
                      <a:pt x="26" y="18"/>
                      <a:pt x="26" y="18"/>
                    </a:cubicBezTo>
                    <a:cubicBezTo>
                      <a:pt x="26" y="17"/>
                      <a:pt x="30" y="16"/>
                      <a:pt x="29" y="15"/>
                    </a:cubicBezTo>
                    <a:cubicBezTo>
                      <a:pt x="29" y="14"/>
                      <a:pt x="27" y="15"/>
                      <a:pt x="26" y="15"/>
                    </a:cubicBezTo>
                    <a:cubicBezTo>
                      <a:pt x="25" y="15"/>
                      <a:pt x="25" y="13"/>
                      <a:pt x="24" y="13"/>
                    </a:cubicBezTo>
                    <a:cubicBezTo>
                      <a:pt x="24" y="13"/>
                      <a:pt x="21" y="16"/>
                      <a:pt x="21" y="16"/>
                    </a:cubicBezTo>
                    <a:cubicBezTo>
                      <a:pt x="20" y="14"/>
                      <a:pt x="20" y="14"/>
                      <a:pt x="18" y="13"/>
                    </a:cubicBezTo>
                    <a:cubicBezTo>
                      <a:pt x="16" y="12"/>
                      <a:pt x="19" y="12"/>
                      <a:pt x="19" y="11"/>
                    </a:cubicBezTo>
                    <a:cubicBezTo>
                      <a:pt x="19" y="11"/>
                      <a:pt x="17" y="9"/>
                      <a:pt x="16" y="9"/>
                    </a:cubicBezTo>
                    <a:cubicBezTo>
                      <a:pt x="16" y="10"/>
                      <a:pt x="14" y="13"/>
                      <a:pt x="14" y="12"/>
                    </a:cubicBezTo>
                    <a:cubicBezTo>
                      <a:pt x="12" y="11"/>
                      <a:pt x="15" y="7"/>
                      <a:pt x="16" y="7"/>
                    </a:cubicBezTo>
                    <a:cubicBezTo>
                      <a:pt x="17" y="6"/>
                      <a:pt x="17" y="5"/>
                      <a:pt x="18" y="4"/>
                    </a:cubicBezTo>
                    <a:cubicBezTo>
                      <a:pt x="18" y="3"/>
                      <a:pt x="18" y="2"/>
                      <a:pt x="18" y="2"/>
                    </a:cubicBezTo>
                    <a:cubicBezTo>
                      <a:pt x="18" y="2"/>
                      <a:pt x="19" y="1"/>
                      <a:pt x="19" y="1"/>
                    </a:cubicBezTo>
                    <a:cubicBezTo>
                      <a:pt x="20" y="0"/>
                      <a:pt x="19" y="1"/>
                      <a:pt x="1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536">
                <a:extLst>
                  <a:ext uri="{FF2B5EF4-FFF2-40B4-BE49-F238E27FC236}">
                    <a16:creationId xmlns:a16="http://schemas.microsoft.com/office/drawing/2014/main" id="{60239429-AF17-9146-AA3D-9A6018AA4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854" y="6316552"/>
                <a:ext cx="79625" cy="95228"/>
              </a:xfrm>
              <a:custGeom>
                <a:avLst/>
                <a:gdLst>
                  <a:gd name="T0" fmla="*/ 6 w 8"/>
                  <a:gd name="T1" fmla="*/ 1 h 10"/>
                  <a:gd name="T2" fmla="*/ 1 w 8"/>
                  <a:gd name="T3" fmla="*/ 9 h 10"/>
                  <a:gd name="T4" fmla="*/ 4 w 8"/>
                  <a:gd name="T5" fmla="*/ 7 h 10"/>
                  <a:gd name="T6" fmla="*/ 3 w 8"/>
                  <a:gd name="T7" fmla="*/ 10 h 10"/>
                  <a:gd name="T8" fmla="*/ 6 w 8"/>
                  <a:gd name="T9" fmla="*/ 8 h 10"/>
                  <a:gd name="T10" fmla="*/ 8 w 8"/>
                  <a:gd name="T11" fmla="*/ 4 h 10"/>
                  <a:gd name="T12" fmla="*/ 5 w 8"/>
                  <a:gd name="T13" fmla="*/ 4 h 10"/>
                  <a:gd name="T14" fmla="*/ 6 w 8"/>
                  <a:gd name="T15" fmla="*/ 1 h 10"/>
                  <a:gd name="T16" fmla="*/ 6 w 8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6" y="1"/>
                    </a:moveTo>
                    <a:cubicBezTo>
                      <a:pt x="5" y="2"/>
                      <a:pt x="0" y="6"/>
                      <a:pt x="1" y="9"/>
                    </a:cubicBezTo>
                    <a:cubicBezTo>
                      <a:pt x="1" y="9"/>
                      <a:pt x="3" y="6"/>
                      <a:pt x="4" y="7"/>
                    </a:cubicBezTo>
                    <a:cubicBezTo>
                      <a:pt x="4" y="7"/>
                      <a:pt x="3" y="10"/>
                      <a:pt x="3" y="10"/>
                    </a:cubicBezTo>
                    <a:cubicBezTo>
                      <a:pt x="4" y="10"/>
                      <a:pt x="6" y="9"/>
                      <a:pt x="6" y="8"/>
                    </a:cubicBezTo>
                    <a:cubicBezTo>
                      <a:pt x="6" y="7"/>
                      <a:pt x="7" y="6"/>
                      <a:pt x="8" y="4"/>
                    </a:cubicBezTo>
                    <a:cubicBezTo>
                      <a:pt x="8" y="2"/>
                      <a:pt x="6" y="4"/>
                      <a:pt x="5" y="4"/>
                    </a:cubicBezTo>
                    <a:cubicBezTo>
                      <a:pt x="6" y="4"/>
                      <a:pt x="6" y="0"/>
                      <a:pt x="6" y="1"/>
                    </a:cubicBezTo>
                    <a:cubicBezTo>
                      <a:pt x="5" y="1"/>
                      <a:pt x="7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537">
                <a:extLst>
                  <a:ext uri="{FF2B5EF4-FFF2-40B4-BE49-F238E27FC236}">
                    <a16:creationId xmlns:a16="http://schemas.microsoft.com/office/drawing/2014/main" id="{F68BD776-E380-6942-9B73-0C2E9E48BE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7746" y="5390531"/>
                <a:ext cx="29859" cy="55822"/>
              </a:xfrm>
              <a:custGeom>
                <a:avLst/>
                <a:gdLst>
                  <a:gd name="T0" fmla="*/ 3 w 3"/>
                  <a:gd name="T1" fmla="*/ 4 h 6"/>
                  <a:gd name="T2" fmla="*/ 1 w 3"/>
                  <a:gd name="T3" fmla="*/ 1 h 6"/>
                  <a:gd name="T4" fmla="*/ 1 w 3"/>
                  <a:gd name="T5" fmla="*/ 2 h 6"/>
                  <a:gd name="T6" fmla="*/ 0 w 3"/>
                  <a:gd name="T7" fmla="*/ 2 h 6"/>
                  <a:gd name="T8" fmla="*/ 3 w 3"/>
                  <a:gd name="T9" fmla="*/ 4 h 6"/>
                  <a:gd name="T10" fmla="*/ 3 w 3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4"/>
                    </a:moveTo>
                    <a:cubicBezTo>
                      <a:pt x="3" y="3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3" y="6"/>
                      <a:pt x="3" y="4"/>
                    </a:cubicBezTo>
                    <a:cubicBezTo>
                      <a:pt x="3" y="3"/>
                      <a:pt x="3" y="6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538">
                <a:extLst>
                  <a:ext uri="{FF2B5EF4-FFF2-40B4-BE49-F238E27FC236}">
                    <a16:creationId xmlns:a16="http://schemas.microsoft.com/office/drawing/2014/main" id="{14B443F0-912A-8248-AFFE-AC8F0B162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1766" y="5485763"/>
                <a:ext cx="29859" cy="29553"/>
              </a:xfrm>
              <a:custGeom>
                <a:avLst/>
                <a:gdLst>
                  <a:gd name="T0" fmla="*/ 2 w 3"/>
                  <a:gd name="T1" fmla="*/ 1 h 3"/>
                  <a:gd name="T2" fmla="*/ 0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2"/>
                      <a:pt x="0" y="2"/>
                    </a:cubicBezTo>
                    <a:cubicBezTo>
                      <a:pt x="1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539">
                <a:extLst>
                  <a:ext uri="{FF2B5EF4-FFF2-40B4-BE49-F238E27FC236}">
                    <a16:creationId xmlns:a16="http://schemas.microsoft.com/office/drawing/2014/main" id="{DA4D1807-E791-FD49-9366-5399A57825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1579" y="5998029"/>
                <a:ext cx="66355" cy="39406"/>
              </a:xfrm>
              <a:custGeom>
                <a:avLst/>
                <a:gdLst>
                  <a:gd name="T0" fmla="*/ 7 w 7"/>
                  <a:gd name="T1" fmla="*/ 3 h 4"/>
                  <a:gd name="T2" fmla="*/ 1 w 7"/>
                  <a:gd name="T3" fmla="*/ 1 h 4"/>
                  <a:gd name="T4" fmla="*/ 7 w 7"/>
                  <a:gd name="T5" fmla="*/ 3 h 4"/>
                  <a:gd name="T6" fmla="*/ 7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0"/>
                      <a:pt x="3" y="0"/>
                      <a:pt x="1" y="1"/>
                    </a:cubicBezTo>
                    <a:cubicBezTo>
                      <a:pt x="0" y="1"/>
                      <a:pt x="7" y="4"/>
                      <a:pt x="7" y="3"/>
                    </a:cubicBezTo>
                    <a:cubicBezTo>
                      <a:pt x="7" y="0"/>
                      <a:pt x="7" y="4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540">
                <a:extLst>
                  <a:ext uri="{FF2B5EF4-FFF2-40B4-BE49-F238E27FC236}">
                    <a16:creationId xmlns:a16="http://schemas.microsoft.com/office/drawing/2014/main" id="{8D1091B6-FD61-8343-B838-316BBDC952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7744" y="5764882"/>
                <a:ext cx="59717" cy="59105"/>
              </a:xfrm>
              <a:custGeom>
                <a:avLst/>
                <a:gdLst>
                  <a:gd name="T0" fmla="*/ 3 w 6"/>
                  <a:gd name="T1" fmla="*/ 5 h 6"/>
                  <a:gd name="T2" fmla="*/ 0 w 6"/>
                  <a:gd name="T3" fmla="*/ 3 h 6"/>
                  <a:gd name="T4" fmla="*/ 4 w 6"/>
                  <a:gd name="T5" fmla="*/ 2 h 6"/>
                  <a:gd name="T6" fmla="*/ 3 w 6"/>
                  <a:gd name="T7" fmla="*/ 5 h 6"/>
                  <a:gd name="T8" fmla="*/ 3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5"/>
                    </a:moveTo>
                    <a:cubicBezTo>
                      <a:pt x="2" y="4"/>
                      <a:pt x="1" y="4"/>
                      <a:pt x="0" y="3"/>
                    </a:cubicBezTo>
                    <a:cubicBezTo>
                      <a:pt x="1" y="3"/>
                      <a:pt x="3" y="0"/>
                      <a:pt x="4" y="2"/>
                    </a:cubicBezTo>
                    <a:cubicBezTo>
                      <a:pt x="6" y="3"/>
                      <a:pt x="5" y="6"/>
                      <a:pt x="3" y="5"/>
                    </a:cubicBezTo>
                    <a:cubicBezTo>
                      <a:pt x="2" y="4"/>
                      <a:pt x="4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541">
                <a:extLst>
                  <a:ext uri="{FF2B5EF4-FFF2-40B4-BE49-F238E27FC236}">
                    <a16:creationId xmlns:a16="http://schemas.microsoft.com/office/drawing/2014/main" id="{72DB1267-FB9E-7B4D-9874-D9FE28F0E4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7886" y="5351125"/>
                <a:ext cx="59717" cy="68959"/>
              </a:xfrm>
              <a:custGeom>
                <a:avLst/>
                <a:gdLst>
                  <a:gd name="T0" fmla="*/ 3 w 6"/>
                  <a:gd name="T1" fmla="*/ 6 h 7"/>
                  <a:gd name="T2" fmla="*/ 4 w 6"/>
                  <a:gd name="T3" fmla="*/ 1 h 7"/>
                  <a:gd name="T4" fmla="*/ 3 w 6"/>
                  <a:gd name="T5" fmla="*/ 6 h 7"/>
                  <a:gd name="T6" fmla="*/ 3 w 6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3" y="6"/>
                    </a:moveTo>
                    <a:cubicBezTo>
                      <a:pt x="0" y="7"/>
                      <a:pt x="1" y="0"/>
                      <a:pt x="4" y="1"/>
                    </a:cubicBezTo>
                    <a:cubicBezTo>
                      <a:pt x="6" y="1"/>
                      <a:pt x="5" y="6"/>
                      <a:pt x="3" y="6"/>
                    </a:cubicBezTo>
                    <a:cubicBezTo>
                      <a:pt x="2" y="6"/>
                      <a:pt x="6" y="6"/>
                      <a:pt x="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542">
                <a:extLst>
                  <a:ext uri="{FF2B5EF4-FFF2-40B4-BE49-F238E27FC236}">
                    <a16:creationId xmlns:a16="http://schemas.microsoft.com/office/drawing/2014/main" id="{3A4A2A5D-DE10-454E-8D9A-76E6E539C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11999" y="5311721"/>
                <a:ext cx="116121" cy="59105"/>
              </a:xfrm>
              <a:custGeom>
                <a:avLst/>
                <a:gdLst>
                  <a:gd name="T0" fmla="*/ 4 w 12"/>
                  <a:gd name="T1" fmla="*/ 6 h 6"/>
                  <a:gd name="T2" fmla="*/ 1 w 12"/>
                  <a:gd name="T3" fmla="*/ 3 h 6"/>
                  <a:gd name="T4" fmla="*/ 8 w 12"/>
                  <a:gd name="T5" fmla="*/ 0 h 6"/>
                  <a:gd name="T6" fmla="*/ 4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2" y="6"/>
                      <a:pt x="0" y="5"/>
                      <a:pt x="1" y="3"/>
                    </a:cubicBezTo>
                    <a:cubicBezTo>
                      <a:pt x="2" y="1"/>
                      <a:pt x="5" y="1"/>
                      <a:pt x="8" y="0"/>
                    </a:cubicBezTo>
                    <a:cubicBezTo>
                      <a:pt x="12" y="0"/>
                      <a:pt x="6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543">
                <a:extLst>
                  <a:ext uri="{FF2B5EF4-FFF2-40B4-BE49-F238E27FC236}">
                    <a16:creationId xmlns:a16="http://schemas.microsoft.com/office/drawing/2014/main" id="{03EC1332-2FCF-E14D-A85A-A13BDCBFA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7511" y="5275599"/>
                <a:ext cx="66355" cy="26269"/>
              </a:xfrm>
              <a:custGeom>
                <a:avLst/>
                <a:gdLst>
                  <a:gd name="T0" fmla="*/ 5 w 7"/>
                  <a:gd name="T1" fmla="*/ 3 h 3"/>
                  <a:gd name="T2" fmla="*/ 3 w 7"/>
                  <a:gd name="T3" fmla="*/ 0 h 3"/>
                  <a:gd name="T4" fmla="*/ 7 w 7"/>
                  <a:gd name="T5" fmla="*/ 1 h 3"/>
                  <a:gd name="T6" fmla="*/ 5 w 7"/>
                  <a:gd name="T7" fmla="*/ 3 h 3"/>
                  <a:gd name="T8" fmla="*/ 5 w 7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5" y="3"/>
                    </a:moveTo>
                    <a:cubicBezTo>
                      <a:pt x="4" y="3"/>
                      <a:pt x="0" y="0"/>
                      <a:pt x="3" y="0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7" y="1"/>
                      <a:pt x="6" y="3"/>
                      <a:pt x="5" y="3"/>
                    </a:cubicBezTo>
                    <a:cubicBezTo>
                      <a:pt x="4" y="3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544">
                <a:extLst>
                  <a:ext uri="{FF2B5EF4-FFF2-40B4-BE49-F238E27FC236}">
                    <a16:creationId xmlns:a16="http://schemas.microsoft.com/office/drawing/2014/main" id="{26C1A6B9-76B0-1B47-9DD2-BA755B25F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6110" y="5081858"/>
                <a:ext cx="331775" cy="229865"/>
              </a:xfrm>
              <a:custGeom>
                <a:avLst/>
                <a:gdLst>
                  <a:gd name="T0" fmla="*/ 31 w 34"/>
                  <a:gd name="T1" fmla="*/ 21 h 24"/>
                  <a:gd name="T2" fmla="*/ 25 w 34"/>
                  <a:gd name="T3" fmla="*/ 18 h 24"/>
                  <a:gd name="T4" fmla="*/ 24 w 34"/>
                  <a:gd name="T5" fmla="*/ 16 h 24"/>
                  <a:gd name="T6" fmla="*/ 22 w 34"/>
                  <a:gd name="T7" fmla="*/ 17 h 24"/>
                  <a:gd name="T8" fmla="*/ 18 w 34"/>
                  <a:gd name="T9" fmla="*/ 16 h 24"/>
                  <a:gd name="T10" fmla="*/ 16 w 34"/>
                  <a:gd name="T11" fmla="*/ 19 h 24"/>
                  <a:gd name="T12" fmla="*/ 11 w 34"/>
                  <a:gd name="T13" fmla="*/ 23 h 24"/>
                  <a:gd name="T14" fmla="*/ 8 w 34"/>
                  <a:gd name="T15" fmla="*/ 19 h 24"/>
                  <a:gd name="T16" fmla="*/ 2 w 34"/>
                  <a:gd name="T17" fmla="*/ 19 h 24"/>
                  <a:gd name="T18" fmla="*/ 4 w 34"/>
                  <a:gd name="T19" fmla="*/ 16 h 24"/>
                  <a:gd name="T20" fmla="*/ 5 w 34"/>
                  <a:gd name="T21" fmla="*/ 10 h 24"/>
                  <a:gd name="T22" fmla="*/ 6 w 34"/>
                  <a:gd name="T23" fmla="*/ 3 h 24"/>
                  <a:gd name="T24" fmla="*/ 11 w 34"/>
                  <a:gd name="T25" fmla="*/ 3 h 24"/>
                  <a:gd name="T26" fmla="*/ 12 w 34"/>
                  <a:gd name="T27" fmla="*/ 5 h 24"/>
                  <a:gd name="T28" fmla="*/ 14 w 34"/>
                  <a:gd name="T29" fmla="*/ 4 h 24"/>
                  <a:gd name="T30" fmla="*/ 17 w 34"/>
                  <a:gd name="T31" fmla="*/ 6 h 24"/>
                  <a:gd name="T32" fmla="*/ 20 w 34"/>
                  <a:gd name="T33" fmla="*/ 7 h 24"/>
                  <a:gd name="T34" fmla="*/ 25 w 34"/>
                  <a:gd name="T35" fmla="*/ 10 h 24"/>
                  <a:gd name="T36" fmla="*/ 28 w 34"/>
                  <a:gd name="T37" fmla="*/ 15 h 24"/>
                  <a:gd name="T38" fmla="*/ 30 w 34"/>
                  <a:gd name="T39" fmla="*/ 15 h 24"/>
                  <a:gd name="T40" fmla="*/ 33 w 34"/>
                  <a:gd name="T41" fmla="*/ 17 h 24"/>
                  <a:gd name="T42" fmla="*/ 34 w 34"/>
                  <a:gd name="T43" fmla="*/ 18 h 24"/>
                  <a:gd name="T44" fmla="*/ 31 w 34"/>
                  <a:gd name="T45" fmla="*/ 21 h 24"/>
                  <a:gd name="T46" fmla="*/ 31 w 34"/>
                  <a:gd name="T4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4">
                    <a:moveTo>
                      <a:pt x="31" y="21"/>
                    </a:moveTo>
                    <a:cubicBezTo>
                      <a:pt x="30" y="20"/>
                      <a:pt x="27" y="19"/>
                      <a:pt x="25" y="18"/>
                    </a:cubicBezTo>
                    <a:cubicBezTo>
                      <a:pt x="24" y="18"/>
                      <a:pt x="25" y="17"/>
                      <a:pt x="24" y="16"/>
                    </a:cubicBezTo>
                    <a:cubicBezTo>
                      <a:pt x="24" y="16"/>
                      <a:pt x="22" y="17"/>
                      <a:pt x="22" y="17"/>
                    </a:cubicBezTo>
                    <a:cubicBezTo>
                      <a:pt x="20" y="17"/>
                      <a:pt x="20" y="15"/>
                      <a:pt x="18" y="16"/>
                    </a:cubicBezTo>
                    <a:cubicBezTo>
                      <a:pt x="18" y="17"/>
                      <a:pt x="17" y="18"/>
                      <a:pt x="16" y="19"/>
                    </a:cubicBezTo>
                    <a:cubicBezTo>
                      <a:pt x="14" y="20"/>
                      <a:pt x="13" y="22"/>
                      <a:pt x="11" y="23"/>
                    </a:cubicBezTo>
                    <a:cubicBezTo>
                      <a:pt x="8" y="24"/>
                      <a:pt x="10" y="20"/>
                      <a:pt x="8" y="19"/>
                    </a:cubicBezTo>
                    <a:cubicBezTo>
                      <a:pt x="8" y="18"/>
                      <a:pt x="3" y="19"/>
                      <a:pt x="2" y="19"/>
                    </a:cubicBezTo>
                    <a:cubicBezTo>
                      <a:pt x="0" y="19"/>
                      <a:pt x="4" y="16"/>
                      <a:pt x="4" y="16"/>
                    </a:cubicBezTo>
                    <a:cubicBezTo>
                      <a:pt x="6" y="14"/>
                      <a:pt x="5" y="12"/>
                      <a:pt x="5" y="10"/>
                    </a:cubicBezTo>
                    <a:cubicBezTo>
                      <a:pt x="5" y="8"/>
                      <a:pt x="5" y="5"/>
                      <a:pt x="6" y="3"/>
                    </a:cubicBezTo>
                    <a:cubicBezTo>
                      <a:pt x="7" y="0"/>
                      <a:pt x="10" y="0"/>
                      <a:pt x="11" y="3"/>
                    </a:cubicBezTo>
                    <a:cubicBezTo>
                      <a:pt x="11" y="4"/>
                      <a:pt x="11" y="6"/>
                      <a:pt x="12" y="5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5" y="5"/>
                      <a:pt x="16" y="6"/>
                      <a:pt x="17" y="6"/>
                    </a:cubicBezTo>
                    <a:cubicBezTo>
                      <a:pt x="18" y="7"/>
                      <a:pt x="19" y="7"/>
                      <a:pt x="20" y="7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8" y="11"/>
                      <a:pt x="28" y="12"/>
                      <a:pt x="28" y="15"/>
                    </a:cubicBezTo>
                    <a:cubicBezTo>
                      <a:pt x="28" y="16"/>
                      <a:pt x="30" y="16"/>
                      <a:pt x="30" y="15"/>
                    </a:cubicBezTo>
                    <a:cubicBezTo>
                      <a:pt x="32" y="15"/>
                      <a:pt x="32" y="16"/>
                      <a:pt x="33" y="17"/>
                    </a:cubicBezTo>
                    <a:cubicBezTo>
                      <a:pt x="34" y="17"/>
                      <a:pt x="34" y="17"/>
                      <a:pt x="34" y="18"/>
                    </a:cubicBezTo>
                    <a:cubicBezTo>
                      <a:pt x="33" y="19"/>
                      <a:pt x="33" y="21"/>
                      <a:pt x="31" y="21"/>
                    </a:cubicBezTo>
                    <a:cubicBezTo>
                      <a:pt x="30" y="20"/>
                      <a:pt x="33" y="21"/>
                      <a:pt x="31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545">
                <a:extLst>
                  <a:ext uri="{FF2B5EF4-FFF2-40B4-BE49-F238E27FC236}">
                    <a16:creationId xmlns:a16="http://schemas.microsoft.com/office/drawing/2014/main" id="{8AB2F6C1-0E32-F54E-B564-0EEF2CC36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506" y="5062153"/>
                <a:ext cx="66355" cy="49258"/>
              </a:xfrm>
              <a:custGeom>
                <a:avLst/>
                <a:gdLst>
                  <a:gd name="T0" fmla="*/ 5 w 7"/>
                  <a:gd name="T1" fmla="*/ 4 h 5"/>
                  <a:gd name="T2" fmla="*/ 1 w 7"/>
                  <a:gd name="T3" fmla="*/ 0 h 5"/>
                  <a:gd name="T4" fmla="*/ 5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3" y="5"/>
                      <a:pt x="0" y="0"/>
                      <a:pt x="1" y="0"/>
                    </a:cubicBezTo>
                    <a:cubicBezTo>
                      <a:pt x="2" y="1"/>
                      <a:pt x="7" y="3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546">
                <a:extLst>
                  <a:ext uri="{FF2B5EF4-FFF2-40B4-BE49-F238E27FC236}">
                    <a16:creationId xmlns:a16="http://schemas.microsoft.com/office/drawing/2014/main" id="{07083206-0F75-3E49-A5FE-CCFFCA351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5597" y="5072006"/>
                <a:ext cx="36496" cy="49258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1 h 5"/>
                  <a:gd name="T4" fmla="*/ 3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1" y="5"/>
                      <a:pt x="0" y="2"/>
                      <a:pt x="0" y="1"/>
                    </a:cubicBezTo>
                    <a:cubicBezTo>
                      <a:pt x="1" y="0"/>
                      <a:pt x="4" y="3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547">
                <a:extLst>
                  <a:ext uri="{FF2B5EF4-FFF2-40B4-BE49-F238E27FC236}">
                    <a16:creationId xmlns:a16="http://schemas.microsoft.com/office/drawing/2014/main" id="{F33544D4-29B1-C14A-B5F5-A8AFE014F5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6017" y="4888118"/>
                <a:ext cx="29859" cy="59105"/>
              </a:xfrm>
              <a:custGeom>
                <a:avLst/>
                <a:gdLst>
                  <a:gd name="T0" fmla="*/ 3 w 3"/>
                  <a:gd name="T1" fmla="*/ 5 h 6"/>
                  <a:gd name="T2" fmla="*/ 3 w 3"/>
                  <a:gd name="T3" fmla="*/ 2 h 6"/>
                  <a:gd name="T4" fmla="*/ 1 w 3"/>
                  <a:gd name="T5" fmla="*/ 1 h 6"/>
                  <a:gd name="T6" fmla="*/ 1 w 3"/>
                  <a:gd name="T7" fmla="*/ 4 h 6"/>
                  <a:gd name="T8" fmla="*/ 3 w 3"/>
                  <a:gd name="T9" fmla="*/ 5 h 6"/>
                  <a:gd name="T10" fmla="*/ 3 w 3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3"/>
                      <a:pt x="3" y="2"/>
                    </a:cubicBezTo>
                    <a:cubicBezTo>
                      <a:pt x="3" y="2"/>
                      <a:pt x="1" y="0"/>
                      <a:pt x="1" y="1"/>
                    </a:cubicBezTo>
                    <a:cubicBezTo>
                      <a:pt x="1" y="2"/>
                      <a:pt x="0" y="4"/>
                      <a:pt x="1" y="4"/>
                    </a:cubicBezTo>
                    <a:cubicBezTo>
                      <a:pt x="1" y="5"/>
                      <a:pt x="2" y="6"/>
                      <a:pt x="3" y="5"/>
                    </a:cubicBezTo>
                    <a:cubicBezTo>
                      <a:pt x="3" y="4"/>
                      <a:pt x="2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548">
                <a:extLst>
                  <a:ext uri="{FF2B5EF4-FFF2-40B4-BE49-F238E27FC236}">
                    <a16:creationId xmlns:a16="http://schemas.microsoft.com/office/drawing/2014/main" id="{751F23E1-1152-524B-A5F7-4E94EE7FD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0037" y="4385703"/>
                <a:ext cx="1400088" cy="1014680"/>
              </a:xfrm>
              <a:custGeom>
                <a:avLst/>
                <a:gdLst>
                  <a:gd name="T0" fmla="*/ 63 w 144"/>
                  <a:gd name="T1" fmla="*/ 86 h 105"/>
                  <a:gd name="T2" fmla="*/ 81 w 144"/>
                  <a:gd name="T3" fmla="*/ 76 h 105"/>
                  <a:gd name="T4" fmla="*/ 91 w 144"/>
                  <a:gd name="T5" fmla="*/ 67 h 105"/>
                  <a:gd name="T6" fmla="*/ 103 w 144"/>
                  <a:gd name="T7" fmla="*/ 68 h 105"/>
                  <a:gd name="T8" fmla="*/ 87 w 144"/>
                  <a:gd name="T9" fmla="*/ 66 h 105"/>
                  <a:gd name="T10" fmla="*/ 80 w 144"/>
                  <a:gd name="T11" fmla="*/ 48 h 105"/>
                  <a:gd name="T12" fmla="*/ 67 w 144"/>
                  <a:gd name="T13" fmla="*/ 49 h 105"/>
                  <a:gd name="T14" fmla="*/ 64 w 144"/>
                  <a:gd name="T15" fmla="*/ 40 h 105"/>
                  <a:gd name="T16" fmla="*/ 54 w 144"/>
                  <a:gd name="T17" fmla="*/ 32 h 105"/>
                  <a:gd name="T18" fmla="*/ 53 w 144"/>
                  <a:gd name="T19" fmla="*/ 38 h 105"/>
                  <a:gd name="T20" fmla="*/ 52 w 144"/>
                  <a:gd name="T21" fmla="*/ 39 h 105"/>
                  <a:gd name="T22" fmla="*/ 37 w 144"/>
                  <a:gd name="T23" fmla="*/ 38 h 105"/>
                  <a:gd name="T24" fmla="*/ 5 w 144"/>
                  <a:gd name="T25" fmla="*/ 32 h 105"/>
                  <a:gd name="T26" fmla="*/ 8 w 144"/>
                  <a:gd name="T27" fmla="*/ 26 h 105"/>
                  <a:gd name="T28" fmla="*/ 16 w 144"/>
                  <a:gd name="T29" fmla="*/ 2 h 105"/>
                  <a:gd name="T30" fmla="*/ 18 w 144"/>
                  <a:gd name="T31" fmla="*/ 18 h 105"/>
                  <a:gd name="T32" fmla="*/ 26 w 144"/>
                  <a:gd name="T33" fmla="*/ 29 h 105"/>
                  <a:gd name="T34" fmla="*/ 20 w 144"/>
                  <a:gd name="T35" fmla="*/ 19 h 105"/>
                  <a:gd name="T36" fmla="*/ 22 w 144"/>
                  <a:gd name="T37" fmla="*/ 13 h 105"/>
                  <a:gd name="T38" fmla="*/ 25 w 144"/>
                  <a:gd name="T39" fmla="*/ 7 h 105"/>
                  <a:gd name="T40" fmla="*/ 34 w 144"/>
                  <a:gd name="T41" fmla="*/ 3 h 105"/>
                  <a:gd name="T42" fmla="*/ 43 w 144"/>
                  <a:gd name="T43" fmla="*/ 16 h 105"/>
                  <a:gd name="T44" fmla="*/ 52 w 144"/>
                  <a:gd name="T45" fmla="*/ 16 h 105"/>
                  <a:gd name="T46" fmla="*/ 54 w 144"/>
                  <a:gd name="T47" fmla="*/ 15 h 105"/>
                  <a:gd name="T48" fmla="*/ 66 w 144"/>
                  <a:gd name="T49" fmla="*/ 13 h 105"/>
                  <a:gd name="T50" fmla="*/ 70 w 144"/>
                  <a:gd name="T51" fmla="*/ 21 h 105"/>
                  <a:gd name="T52" fmla="*/ 76 w 144"/>
                  <a:gd name="T53" fmla="*/ 22 h 105"/>
                  <a:gd name="T54" fmla="*/ 81 w 144"/>
                  <a:gd name="T55" fmla="*/ 23 h 105"/>
                  <a:gd name="T56" fmla="*/ 86 w 144"/>
                  <a:gd name="T57" fmla="*/ 23 h 105"/>
                  <a:gd name="T58" fmla="*/ 92 w 144"/>
                  <a:gd name="T59" fmla="*/ 28 h 105"/>
                  <a:gd name="T60" fmla="*/ 94 w 144"/>
                  <a:gd name="T61" fmla="*/ 31 h 105"/>
                  <a:gd name="T62" fmla="*/ 100 w 144"/>
                  <a:gd name="T63" fmla="*/ 29 h 105"/>
                  <a:gd name="T64" fmla="*/ 99 w 144"/>
                  <a:gd name="T65" fmla="*/ 38 h 105"/>
                  <a:gd name="T66" fmla="*/ 104 w 144"/>
                  <a:gd name="T67" fmla="*/ 38 h 105"/>
                  <a:gd name="T68" fmla="*/ 109 w 144"/>
                  <a:gd name="T69" fmla="*/ 40 h 105"/>
                  <a:gd name="T70" fmla="*/ 106 w 144"/>
                  <a:gd name="T71" fmla="*/ 45 h 105"/>
                  <a:gd name="T72" fmla="*/ 118 w 144"/>
                  <a:gd name="T73" fmla="*/ 54 h 105"/>
                  <a:gd name="T74" fmla="*/ 124 w 144"/>
                  <a:gd name="T75" fmla="*/ 55 h 105"/>
                  <a:gd name="T76" fmla="*/ 128 w 144"/>
                  <a:gd name="T77" fmla="*/ 60 h 105"/>
                  <a:gd name="T78" fmla="*/ 141 w 144"/>
                  <a:gd name="T79" fmla="*/ 64 h 105"/>
                  <a:gd name="T80" fmla="*/ 139 w 144"/>
                  <a:gd name="T81" fmla="*/ 69 h 105"/>
                  <a:gd name="T82" fmla="*/ 133 w 144"/>
                  <a:gd name="T83" fmla="*/ 73 h 105"/>
                  <a:gd name="T84" fmla="*/ 128 w 144"/>
                  <a:gd name="T85" fmla="*/ 77 h 105"/>
                  <a:gd name="T86" fmla="*/ 125 w 144"/>
                  <a:gd name="T87" fmla="*/ 74 h 105"/>
                  <a:gd name="T88" fmla="*/ 120 w 144"/>
                  <a:gd name="T89" fmla="*/ 72 h 105"/>
                  <a:gd name="T90" fmla="*/ 113 w 144"/>
                  <a:gd name="T91" fmla="*/ 67 h 105"/>
                  <a:gd name="T92" fmla="*/ 108 w 144"/>
                  <a:gd name="T93" fmla="*/ 70 h 105"/>
                  <a:gd name="T94" fmla="*/ 118 w 144"/>
                  <a:gd name="T95" fmla="*/ 80 h 105"/>
                  <a:gd name="T96" fmla="*/ 123 w 144"/>
                  <a:gd name="T97" fmla="*/ 82 h 105"/>
                  <a:gd name="T98" fmla="*/ 128 w 144"/>
                  <a:gd name="T99" fmla="*/ 93 h 105"/>
                  <a:gd name="T100" fmla="*/ 126 w 144"/>
                  <a:gd name="T101" fmla="*/ 95 h 105"/>
                  <a:gd name="T102" fmla="*/ 118 w 144"/>
                  <a:gd name="T103" fmla="*/ 96 h 105"/>
                  <a:gd name="T104" fmla="*/ 110 w 144"/>
                  <a:gd name="T105" fmla="*/ 93 h 105"/>
                  <a:gd name="T106" fmla="*/ 109 w 144"/>
                  <a:gd name="T107" fmla="*/ 94 h 105"/>
                  <a:gd name="T108" fmla="*/ 103 w 144"/>
                  <a:gd name="T109" fmla="*/ 99 h 105"/>
                  <a:gd name="T110" fmla="*/ 91 w 144"/>
                  <a:gd name="T111" fmla="*/ 90 h 105"/>
                  <a:gd name="T112" fmla="*/ 77 w 144"/>
                  <a:gd name="T113" fmla="*/ 83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4" h="105">
                    <a:moveTo>
                      <a:pt x="77" y="83"/>
                    </a:moveTo>
                    <a:cubicBezTo>
                      <a:pt x="76" y="86"/>
                      <a:pt x="74" y="83"/>
                      <a:pt x="71" y="84"/>
                    </a:cubicBezTo>
                    <a:cubicBezTo>
                      <a:pt x="70" y="84"/>
                      <a:pt x="69" y="85"/>
                      <a:pt x="68" y="86"/>
                    </a:cubicBezTo>
                    <a:cubicBezTo>
                      <a:pt x="66" y="87"/>
                      <a:pt x="65" y="86"/>
                      <a:pt x="63" y="86"/>
                    </a:cubicBezTo>
                    <a:cubicBezTo>
                      <a:pt x="60" y="85"/>
                      <a:pt x="56" y="83"/>
                      <a:pt x="60" y="80"/>
                    </a:cubicBezTo>
                    <a:cubicBezTo>
                      <a:pt x="62" y="78"/>
                      <a:pt x="62" y="76"/>
                      <a:pt x="65" y="76"/>
                    </a:cubicBezTo>
                    <a:cubicBezTo>
                      <a:pt x="68" y="77"/>
                      <a:pt x="71" y="78"/>
                      <a:pt x="75" y="77"/>
                    </a:cubicBezTo>
                    <a:cubicBezTo>
                      <a:pt x="77" y="77"/>
                      <a:pt x="79" y="76"/>
                      <a:pt x="81" y="76"/>
                    </a:cubicBezTo>
                    <a:cubicBezTo>
                      <a:pt x="82" y="76"/>
                      <a:pt x="81" y="75"/>
                      <a:pt x="81" y="74"/>
                    </a:cubicBezTo>
                    <a:cubicBezTo>
                      <a:pt x="78" y="72"/>
                      <a:pt x="77" y="71"/>
                      <a:pt x="80" y="69"/>
                    </a:cubicBezTo>
                    <a:cubicBezTo>
                      <a:pt x="82" y="66"/>
                      <a:pt x="84" y="66"/>
                      <a:pt x="87" y="66"/>
                    </a:cubicBezTo>
                    <a:cubicBezTo>
                      <a:pt x="88" y="66"/>
                      <a:pt x="90" y="66"/>
                      <a:pt x="91" y="67"/>
                    </a:cubicBezTo>
                    <a:cubicBezTo>
                      <a:pt x="93" y="68"/>
                      <a:pt x="93" y="69"/>
                      <a:pt x="93" y="71"/>
                    </a:cubicBezTo>
                    <a:cubicBezTo>
                      <a:pt x="94" y="73"/>
                      <a:pt x="95" y="70"/>
                      <a:pt x="96" y="70"/>
                    </a:cubicBezTo>
                    <a:cubicBezTo>
                      <a:pt x="96" y="69"/>
                      <a:pt x="99" y="70"/>
                      <a:pt x="99" y="70"/>
                    </a:cubicBezTo>
                    <a:cubicBezTo>
                      <a:pt x="100" y="70"/>
                      <a:pt x="103" y="70"/>
                      <a:pt x="103" y="68"/>
                    </a:cubicBezTo>
                    <a:cubicBezTo>
                      <a:pt x="103" y="67"/>
                      <a:pt x="100" y="66"/>
                      <a:pt x="99" y="66"/>
                    </a:cubicBezTo>
                    <a:cubicBezTo>
                      <a:pt x="97" y="65"/>
                      <a:pt x="96" y="64"/>
                      <a:pt x="95" y="63"/>
                    </a:cubicBezTo>
                    <a:cubicBezTo>
                      <a:pt x="94" y="63"/>
                      <a:pt x="93" y="65"/>
                      <a:pt x="93" y="66"/>
                    </a:cubicBezTo>
                    <a:cubicBezTo>
                      <a:pt x="92" y="67"/>
                      <a:pt x="88" y="66"/>
                      <a:pt x="87" y="66"/>
                    </a:cubicBezTo>
                    <a:cubicBezTo>
                      <a:pt x="81" y="65"/>
                      <a:pt x="89" y="63"/>
                      <a:pt x="88" y="61"/>
                    </a:cubicBezTo>
                    <a:cubicBezTo>
                      <a:pt x="87" y="58"/>
                      <a:pt x="86" y="54"/>
                      <a:pt x="84" y="52"/>
                    </a:cubicBezTo>
                    <a:cubicBezTo>
                      <a:pt x="83" y="52"/>
                      <a:pt x="81" y="53"/>
                      <a:pt x="81" y="52"/>
                    </a:cubicBezTo>
                    <a:cubicBezTo>
                      <a:pt x="81" y="51"/>
                      <a:pt x="81" y="49"/>
                      <a:pt x="80" y="48"/>
                    </a:cubicBezTo>
                    <a:cubicBezTo>
                      <a:pt x="79" y="47"/>
                      <a:pt x="78" y="53"/>
                      <a:pt x="79" y="53"/>
                    </a:cubicBezTo>
                    <a:cubicBezTo>
                      <a:pt x="78" y="53"/>
                      <a:pt x="75" y="46"/>
                      <a:pt x="75" y="46"/>
                    </a:cubicBezTo>
                    <a:cubicBezTo>
                      <a:pt x="73" y="46"/>
                      <a:pt x="72" y="47"/>
                      <a:pt x="71" y="48"/>
                    </a:cubicBezTo>
                    <a:cubicBezTo>
                      <a:pt x="70" y="48"/>
                      <a:pt x="67" y="50"/>
                      <a:pt x="67" y="49"/>
                    </a:cubicBezTo>
                    <a:cubicBezTo>
                      <a:pt x="67" y="46"/>
                      <a:pt x="66" y="46"/>
                      <a:pt x="69" y="46"/>
                    </a:cubicBezTo>
                    <a:cubicBezTo>
                      <a:pt x="70" y="46"/>
                      <a:pt x="71" y="45"/>
                      <a:pt x="71" y="44"/>
                    </a:cubicBezTo>
                    <a:cubicBezTo>
                      <a:pt x="72" y="43"/>
                      <a:pt x="69" y="43"/>
                      <a:pt x="69" y="43"/>
                    </a:cubicBezTo>
                    <a:cubicBezTo>
                      <a:pt x="68" y="42"/>
                      <a:pt x="64" y="40"/>
                      <a:pt x="64" y="40"/>
                    </a:cubicBezTo>
                    <a:cubicBezTo>
                      <a:pt x="64" y="37"/>
                      <a:pt x="63" y="39"/>
                      <a:pt x="62" y="39"/>
                    </a:cubicBezTo>
                    <a:cubicBezTo>
                      <a:pt x="61" y="39"/>
                      <a:pt x="62" y="34"/>
                      <a:pt x="60" y="35"/>
                    </a:cubicBezTo>
                    <a:cubicBezTo>
                      <a:pt x="59" y="35"/>
                      <a:pt x="59" y="36"/>
                      <a:pt x="57" y="34"/>
                    </a:cubicBezTo>
                    <a:cubicBezTo>
                      <a:pt x="56" y="34"/>
                      <a:pt x="55" y="32"/>
                      <a:pt x="54" y="32"/>
                    </a:cubicBezTo>
                    <a:cubicBezTo>
                      <a:pt x="54" y="32"/>
                      <a:pt x="55" y="33"/>
                      <a:pt x="55" y="33"/>
                    </a:cubicBezTo>
                    <a:cubicBezTo>
                      <a:pt x="55" y="33"/>
                      <a:pt x="52" y="33"/>
                      <a:pt x="52" y="34"/>
                    </a:cubicBezTo>
                    <a:cubicBezTo>
                      <a:pt x="53" y="35"/>
                      <a:pt x="55" y="34"/>
                      <a:pt x="56" y="36"/>
                    </a:cubicBezTo>
                    <a:cubicBezTo>
                      <a:pt x="56" y="38"/>
                      <a:pt x="54" y="38"/>
                      <a:pt x="53" y="38"/>
                    </a:cubicBezTo>
                    <a:cubicBezTo>
                      <a:pt x="51" y="39"/>
                      <a:pt x="46" y="35"/>
                      <a:pt x="44" y="37"/>
                    </a:cubicBezTo>
                    <a:cubicBezTo>
                      <a:pt x="43" y="37"/>
                      <a:pt x="45" y="38"/>
                      <a:pt x="46" y="39"/>
                    </a:cubicBezTo>
                    <a:cubicBezTo>
                      <a:pt x="46" y="40"/>
                      <a:pt x="47" y="39"/>
                      <a:pt x="48" y="39"/>
                    </a:cubicBezTo>
                    <a:cubicBezTo>
                      <a:pt x="49" y="39"/>
                      <a:pt x="52" y="38"/>
                      <a:pt x="52" y="39"/>
                    </a:cubicBezTo>
                    <a:cubicBezTo>
                      <a:pt x="52" y="40"/>
                      <a:pt x="51" y="41"/>
                      <a:pt x="50" y="42"/>
                    </a:cubicBezTo>
                    <a:cubicBezTo>
                      <a:pt x="50" y="42"/>
                      <a:pt x="39" y="35"/>
                      <a:pt x="37" y="36"/>
                    </a:cubicBezTo>
                    <a:cubicBezTo>
                      <a:pt x="38" y="36"/>
                      <a:pt x="39" y="37"/>
                      <a:pt x="40" y="37"/>
                    </a:cubicBezTo>
                    <a:cubicBezTo>
                      <a:pt x="42" y="39"/>
                      <a:pt x="37" y="38"/>
                      <a:pt x="37" y="38"/>
                    </a:cubicBezTo>
                    <a:cubicBezTo>
                      <a:pt x="34" y="36"/>
                      <a:pt x="30" y="38"/>
                      <a:pt x="27" y="37"/>
                    </a:cubicBezTo>
                    <a:cubicBezTo>
                      <a:pt x="23" y="36"/>
                      <a:pt x="20" y="37"/>
                      <a:pt x="17" y="34"/>
                    </a:cubicBezTo>
                    <a:cubicBezTo>
                      <a:pt x="14" y="32"/>
                      <a:pt x="12" y="35"/>
                      <a:pt x="9" y="34"/>
                    </a:cubicBezTo>
                    <a:cubicBezTo>
                      <a:pt x="8" y="33"/>
                      <a:pt x="6" y="33"/>
                      <a:pt x="5" y="32"/>
                    </a:cubicBezTo>
                    <a:cubicBezTo>
                      <a:pt x="5" y="31"/>
                      <a:pt x="2" y="28"/>
                      <a:pt x="4" y="28"/>
                    </a:cubicBezTo>
                    <a:cubicBezTo>
                      <a:pt x="7" y="28"/>
                      <a:pt x="11" y="31"/>
                      <a:pt x="14" y="29"/>
                    </a:cubicBezTo>
                    <a:cubicBezTo>
                      <a:pt x="15" y="28"/>
                      <a:pt x="13" y="27"/>
                      <a:pt x="13" y="27"/>
                    </a:cubicBezTo>
                    <a:cubicBezTo>
                      <a:pt x="11" y="26"/>
                      <a:pt x="9" y="26"/>
                      <a:pt x="8" y="26"/>
                    </a:cubicBezTo>
                    <a:cubicBezTo>
                      <a:pt x="5" y="26"/>
                      <a:pt x="0" y="26"/>
                      <a:pt x="0" y="23"/>
                    </a:cubicBezTo>
                    <a:cubicBezTo>
                      <a:pt x="0" y="19"/>
                      <a:pt x="0" y="16"/>
                      <a:pt x="2" y="12"/>
                    </a:cubicBezTo>
                    <a:cubicBezTo>
                      <a:pt x="3" y="9"/>
                      <a:pt x="6" y="7"/>
                      <a:pt x="9" y="5"/>
                    </a:cubicBezTo>
                    <a:cubicBezTo>
                      <a:pt x="11" y="3"/>
                      <a:pt x="13" y="3"/>
                      <a:pt x="16" y="2"/>
                    </a:cubicBezTo>
                    <a:cubicBezTo>
                      <a:pt x="18" y="2"/>
                      <a:pt x="24" y="0"/>
                      <a:pt x="25" y="3"/>
                    </a:cubicBezTo>
                    <a:cubicBezTo>
                      <a:pt x="25" y="2"/>
                      <a:pt x="20" y="7"/>
                      <a:pt x="19" y="7"/>
                    </a:cubicBezTo>
                    <a:cubicBezTo>
                      <a:pt x="17" y="9"/>
                      <a:pt x="15" y="11"/>
                      <a:pt x="17" y="13"/>
                    </a:cubicBezTo>
                    <a:cubicBezTo>
                      <a:pt x="19" y="15"/>
                      <a:pt x="17" y="16"/>
                      <a:pt x="18" y="18"/>
                    </a:cubicBezTo>
                    <a:cubicBezTo>
                      <a:pt x="18" y="20"/>
                      <a:pt x="20" y="21"/>
                      <a:pt x="21" y="22"/>
                    </a:cubicBezTo>
                    <a:cubicBezTo>
                      <a:pt x="22" y="23"/>
                      <a:pt x="24" y="24"/>
                      <a:pt x="25" y="25"/>
                    </a:cubicBezTo>
                    <a:cubicBezTo>
                      <a:pt x="26" y="26"/>
                      <a:pt x="22" y="26"/>
                      <a:pt x="22" y="27"/>
                    </a:cubicBezTo>
                    <a:cubicBezTo>
                      <a:pt x="22" y="26"/>
                      <a:pt x="26" y="29"/>
                      <a:pt x="26" y="29"/>
                    </a:cubicBezTo>
                    <a:cubicBezTo>
                      <a:pt x="27" y="28"/>
                      <a:pt x="26" y="26"/>
                      <a:pt x="26" y="25"/>
                    </a:cubicBezTo>
                    <a:cubicBezTo>
                      <a:pt x="26" y="25"/>
                      <a:pt x="28" y="24"/>
                      <a:pt x="27" y="23"/>
                    </a:cubicBezTo>
                    <a:cubicBezTo>
                      <a:pt x="26" y="22"/>
                      <a:pt x="22" y="21"/>
                      <a:pt x="21" y="20"/>
                    </a:cubicBezTo>
                    <a:cubicBezTo>
                      <a:pt x="20" y="20"/>
                      <a:pt x="19" y="19"/>
                      <a:pt x="20" y="19"/>
                    </a:cubicBezTo>
                    <a:cubicBezTo>
                      <a:pt x="22" y="19"/>
                      <a:pt x="22" y="18"/>
                      <a:pt x="23" y="17"/>
                    </a:cubicBezTo>
                    <a:cubicBezTo>
                      <a:pt x="25" y="16"/>
                      <a:pt x="28" y="18"/>
                      <a:pt x="29" y="19"/>
                    </a:cubicBezTo>
                    <a:cubicBezTo>
                      <a:pt x="28" y="18"/>
                      <a:pt x="27" y="17"/>
                      <a:pt x="27" y="16"/>
                    </a:cubicBezTo>
                    <a:cubicBezTo>
                      <a:pt x="27" y="14"/>
                      <a:pt x="22" y="15"/>
                      <a:pt x="22" y="13"/>
                    </a:cubicBezTo>
                    <a:cubicBezTo>
                      <a:pt x="20" y="7"/>
                      <a:pt x="29" y="12"/>
                      <a:pt x="29" y="12"/>
                    </a:cubicBezTo>
                    <a:cubicBezTo>
                      <a:pt x="29" y="11"/>
                      <a:pt x="23" y="9"/>
                      <a:pt x="23" y="9"/>
                    </a:cubicBezTo>
                    <a:cubicBezTo>
                      <a:pt x="23" y="8"/>
                      <a:pt x="28" y="9"/>
                      <a:pt x="28" y="9"/>
                    </a:cubicBezTo>
                    <a:cubicBezTo>
                      <a:pt x="28" y="8"/>
                      <a:pt x="25" y="7"/>
                      <a:pt x="25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7" y="7"/>
                      <a:pt x="27" y="6"/>
                      <a:pt x="28" y="6"/>
                    </a:cubicBezTo>
                    <a:cubicBezTo>
                      <a:pt x="30" y="5"/>
                      <a:pt x="30" y="6"/>
                      <a:pt x="32" y="6"/>
                    </a:cubicBezTo>
                    <a:cubicBezTo>
                      <a:pt x="29" y="5"/>
                      <a:pt x="33" y="3"/>
                      <a:pt x="34" y="3"/>
                    </a:cubicBezTo>
                    <a:cubicBezTo>
                      <a:pt x="36" y="2"/>
                      <a:pt x="42" y="2"/>
                      <a:pt x="43" y="4"/>
                    </a:cubicBezTo>
                    <a:cubicBezTo>
                      <a:pt x="44" y="5"/>
                      <a:pt x="44" y="6"/>
                      <a:pt x="44" y="7"/>
                    </a:cubicBezTo>
                    <a:cubicBezTo>
                      <a:pt x="45" y="8"/>
                      <a:pt x="46" y="9"/>
                      <a:pt x="47" y="10"/>
                    </a:cubicBezTo>
                    <a:cubicBezTo>
                      <a:pt x="48" y="12"/>
                      <a:pt x="43" y="16"/>
                      <a:pt x="43" y="16"/>
                    </a:cubicBezTo>
                    <a:cubicBezTo>
                      <a:pt x="44" y="17"/>
                      <a:pt x="46" y="14"/>
                      <a:pt x="47" y="14"/>
                    </a:cubicBezTo>
                    <a:cubicBezTo>
                      <a:pt x="47" y="14"/>
                      <a:pt x="45" y="20"/>
                      <a:pt x="46" y="19"/>
                    </a:cubicBezTo>
                    <a:cubicBezTo>
                      <a:pt x="47" y="19"/>
                      <a:pt x="47" y="17"/>
                      <a:pt x="48" y="17"/>
                    </a:cubicBezTo>
                    <a:cubicBezTo>
                      <a:pt x="50" y="17"/>
                      <a:pt x="50" y="18"/>
                      <a:pt x="52" y="16"/>
                    </a:cubicBezTo>
                    <a:cubicBezTo>
                      <a:pt x="53" y="15"/>
                      <a:pt x="53" y="16"/>
                      <a:pt x="54" y="17"/>
                    </a:cubicBezTo>
                    <a:cubicBezTo>
                      <a:pt x="55" y="18"/>
                      <a:pt x="54" y="18"/>
                      <a:pt x="54" y="19"/>
                    </a:cubicBezTo>
                    <a:cubicBezTo>
                      <a:pt x="54" y="20"/>
                      <a:pt x="59" y="21"/>
                      <a:pt x="60" y="21"/>
                    </a:cubicBezTo>
                    <a:cubicBezTo>
                      <a:pt x="60" y="21"/>
                      <a:pt x="55" y="16"/>
                      <a:pt x="54" y="15"/>
                    </a:cubicBezTo>
                    <a:cubicBezTo>
                      <a:pt x="54" y="15"/>
                      <a:pt x="63" y="18"/>
                      <a:pt x="63" y="17"/>
                    </a:cubicBezTo>
                    <a:cubicBezTo>
                      <a:pt x="63" y="17"/>
                      <a:pt x="57" y="16"/>
                      <a:pt x="57" y="14"/>
                    </a:cubicBezTo>
                    <a:cubicBezTo>
                      <a:pt x="57" y="13"/>
                      <a:pt x="60" y="12"/>
                      <a:pt x="61" y="12"/>
                    </a:cubicBezTo>
                    <a:cubicBezTo>
                      <a:pt x="63" y="11"/>
                      <a:pt x="64" y="12"/>
                      <a:pt x="66" y="13"/>
                    </a:cubicBezTo>
                    <a:cubicBezTo>
                      <a:pt x="69" y="14"/>
                      <a:pt x="73" y="13"/>
                      <a:pt x="74" y="17"/>
                    </a:cubicBezTo>
                    <a:cubicBezTo>
                      <a:pt x="74" y="17"/>
                      <a:pt x="67" y="17"/>
                      <a:pt x="68" y="20"/>
                    </a:cubicBezTo>
                    <a:cubicBezTo>
                      <a:pt x="68" y="19"/>
                      <a:pt x="71" y="18"/>
                      <a:pt x="71" y="18"/>
                    </a:cubicBezTo>
                    <a:cubicBezTo>
                      <a:pt x="73" y="18"/>
                      <a:pt x="70" y="20"/>
                      <a:pt x="70" y="21"/>
                    </a:cubicBezTo>
                    <a:cubicBezTo>
                      <a:pt x="70" y="21"/>
                      <a:pt x="73" y="19"/>
                      <a:pt x="73" y="19"/>
                    </a:cubicBezTo>
                    <a:cubicBezTo>
                      <a:pt x="73" y="18"/>
                      <a:pt x="77" y="18"/>
                      <a:pt x="78" y="19"/>
                    </a:cubicBezTo>
                    <a:cubicBezTo>
                      <a:pt x="82" y="19"/>
                      <a:pt x="73" y="22"/>
                      <a:pt x="74" y="23"/>
                    </a:cubicBezTo>
                    <a:cubicBezTo>
                      <a:pt x="74" y="23"/>
                      <a:pt x="76" y="21"/>
                      <a:pt x="76" y="22"/>
                    </a:cubicBezTo>
                    <a:cubicBezTo>
                      <a:pt x="76" y="23"/>
                      <a:pt x="74" y="25"/>
                      <a:pt x="75" y="26"/>
                    </a:cubicBezTo>
                    <a:cubicBezTo>
                      <a:pt x="74" y="25"/>
                      <a:pt x="78" y="21"/>
                      <a:pt x="79" y="22"/>
                    </a:cubicBezTo>
                    <a:cubicBezTo>
                      <a:pt x="79" y="24"/>
                      <a:pt x="78" y="26"/>
                      <a:pt x="79" y="27"/>
                    </a:cubicBezTo>
                    <a:cubicBezTo>
                      <a:pt x="79" y="27"/>
                      <a:pt x="79" y="23"/>
                      <a:pt x="81" y="23"/>
                    </a:cubicBezTo>
                    <a:cubicBezTo>
                      <a:pt x="83" y="24"/>
                      <a:pt x="80" y="27"/>
                      <a:pt x="81" y="28"/>
                    </a:cubicBezTo>
                    <a:cubicBezTo>
                      <a:pt x="81" y="28"/>
                      <a:pt x="82" y="25"/>
                      <a:pt x="83" y="25"/>
                    </a:cubicBezTo>
                    <a:cubicBezTo>
                      <a:pt x="83" y="25"/>
                      <a:pt x="82" y="28"/>
                      <a:pt x="83" y="28"/>
                    </a:cubicBezTo>
                    <a:cubicBezTo>
                      <a:pt x="82" y="28"/>
                      <a:pt x="85" y="24"/>
                      <a:pt x="86" y="23"/>
                    </a:cubicBezTo>
                    <a:cubicBezTo>
                      <a:pt x="87" y="22"/>
                      <a:pt x="90" y="23"/>
                      <a:pt x="91" y="24"/>
                    </a:cubicBezTo>
                    <a:cubicBezTo>
                      <a:pt x="93" y="25"/>
                      <a:pt x="94" y="27"/>
                      <a:pt x="91" y="27"/>
                    </a:cubicBezTo>
                    <a:cubicBezTo>
                      <a:pt x="90" y="27"/>
                      <a:pt x="86" y="27"/>
                      <a:pt x="86" y="30"/>
                    </a:cubicBezTo>
                    <a:cubicBezTo>
                      <a:pt x="86" y="29"/>
                      <a:pt x="92" y="27"/>
                      <a:pt x="92" y="28"/>
                    </a:cubicBezTo>
                    <a:cubicBezTo>
                      <a:pt x="92" y="28"/>
                      <a:pt x="88" y="30"/>
                      <a:pt x="88" y="31"/>
                    </a:cubicBezTo>
                    <a:cubicBezTo>
                      <a:pt x="88" y="30"/>
                      <a:pt x="92" y="30"/>
                      <a:pt x="92" y="30"/>
                    </a:cubicBezTo>
                    <a:cubicBezTo>
                      <a:pt x="93" y="29"/>
                      <a:pt x="95" y="26"/>
                      <a:pt x="96" y="27"/>
                    </a:cubicBezTo>
                    <a:cubicBezTo>
                      <a:pt x="97" y="29"/>
                      <a:pt x="96" y="31"/>
                      <a:pt x="94" y="31"/>
                    </a:cubicBezTo>
                    <a:cubicBezTo>
                      <a:pt x="93" y="32"/>
                      <a:pt x="92" y="33"/>
                      <a:pt x="91" y="34"/>
                    </a:cubicBezTo>
                    <a:cubicBezTo>
                      <a:pt x="91" y="34"/>
                      <a:pt x="93" y="32"/>
                      <a:pt x="94" y="32"/>
                    </a:cubicBezTo>
                    <a:cubicBezTo>
                      <a:pt x="94" y="32"/>
                      <a:pt x="93" y="36"/>
                      <a:pt x="93" y="36"/>
                    </a:cubicBezTo>
                    <a:cubicBezTo>
                      <a:pt x="92" y="34"/>
                      <a:pt x="99" y="27"/>
                      <a:pt x="100" y="29"/>
                    </a:cubicBezTo>
                    <a:cubicBezTo>
                      <a:pt x="101" y="30"/>
                      <a:pt x="99" y="31"/>
                      <a:pt x="98" y="31"/>
                    </a:cubicBezTo>
                    <a:cubicBezTo>
                      <a:pt x="99" y="31"/>
                      <a:pt x="102" y="31"/>
                      <a:pt x="103" y="31"/>
                    </a:cubicBezTo>
                    <a:cubicBezTo>
                      <a:pt x="104" y="31"/>
                      <a:pt x="106" y="31"/>
                      <a:pt x="107" y="32"/>
                    </a:cubicBezTo>
                    <a:cubicBezTo>
                      <a:pt x="108" y="35"/>
                      <a:pt x="98" y="35"/>
                      <a:pt x="99" y="38"/>
                    </a:cubicBezTo>
                    <a:cubicBezTo>
                      <a:pt x="99" y="38"/>
                      <a:pt x="102" y="35"/>
                      <a:pt x="103" y="35"/>
                    </a:cubicBezTo>
                    <a:cubicBezTo>
                      <a:pt x="104" y="35"/>
                      <a:pt x="106" y="35"/>
                      <a:pt x="106" y="36"/>
                    </a:cubicBezTo>
                    <a:cubicBezTo>
                      <a:pt x="107" y="37"/>
                      <a:pt x="101" y="39"/>
                      <a:pt x="101" y="39"/>
                    </a:cubicBezTo>
                    <a:cubicBezTo>
                      <a:pt x="101" y="39"/>
                      <a:pt x="104" y="38"/>
                      <a:pt x="104" y="38"/>
                    </a:cubicBezTo>
                    <a:cubicBezTo>
                      <a:pt x="105" y="38"/>
                      <a:pt x="107" y="37"/>
                      <a:pt x="108" y="36"/>
                    </a:cubicBezTo>
                    <a:cubicBezTo>
                      <a:pt x="109" y="36"/>
                      <a:pt x="108" y="35"/>
                      <a:pt x="109" y="34"/>
                    </a:cubicBezTo>
                    <a:cubicBezTo>
                      <a:pt x="110" y="34"/>
                      <a:pt x="112" y="36"/>
                      <a:pt x="112" y="37"/>
                    </a:cubicBezTo>
                    <a:cubicBezTo>
                      <a:pt x="116" y="40"/>
                      <a:pt x="112" y="39"/>
                      <a:pt x="109" y="40"/>
                    </a:cubicBezTo>
                    <a:cubicBezTo>
                      <a:pt x="109" y="40"/>
                      <a:pt x="102" y="42"/>
                      <a:pt x="102" y="41"/>
                    </a:cubicBezTo>
                    <a:cubicBezTo>
                      <a:pt x="102" y="42"/>
                      <a:pt x="118" y="42"/>
                      <a:pt x="117" y="44"/>
                    </a:cubicBezTo>
                    <a:cubicBezTo>
                      <a:pt x="116" y="45"/>
                      <a:pt x="111" y="45"/>
                      <a:pt x="110" y="44"/>
                    </a:cubicBezTo>
                    <a:cubicBezTo>
                      <a:pt x="110" y="44"/>
                      <a:pt x="106" y="45"/>
                      <a:pt x="106" y="45"/>
                    </a:cubicBezTo>
                    <a:cubicBezTo>
                      <a:pt x="107" y="46"/>
                      <a:pt x="110" y="45"/>
                      <a:pt x="110" y="46"/>
                    </a:cubicBezTo>
                    <a:cubicBezTo>
                      <a:pt x="111" y="46"/>
                      <a:pt x="107" y="47"/>
                      <a:pt x="107" y="48"/>
                    </a:cubicBezTo>
                    <a:cubicBezTo>
                      <a:pt x="107" y="50"/>
                      <a:pt x="111" y="51"/>
                      <a:pt x="112" y="51"/>
                    </a:cubicBezTo>
                    <a:cubicBezTo>
                      <a:pt x="114" y="52"/>
                      <a:pt x="117" y="52"/>
                      <a:pt x="118" y="54"/>
                    </a:cubicBezTo>
                    <a:cubicBezTo>
                      <a:pt x="119" y="55"/>
                      <a:pt x="119" y="56"/>
                      <a:pt x="120" y="56"/>
                    </a:cubicBezTo>
                    <a:cubicBezTo>
                      <a:pt x="120" y="56"/>
                      <a:pt x="122" y="55"/>
                      <a:pt x="122" y="55"/>
                    </a:cubicBezTo>
                    <a:cubicBezTo>
                      <a:pt x="122" y="55"/>
                      <a:pt x="122" y="57"/>
                      <a:pt x="123" y="57"/>
                    </a:cubicBezTo>
                    <a:cubicBezTo>
                      <a:pt x="123" y="57"/>
                      <a:pt x="123" y="55"/>
                      <a:pt x="124" y="55"/>
                    </a:cubicBezTo>
                    <a:cubicBezTo>
                      <a:pt x="124" y="55"/>
                      <a:pt x="124" y="57"/>
                      <a:pt x="124" y="57"/>
                    </a:cubicBezTo>
                    <a:cubicBezTo>
                      <a:pt x="124" y="58"/>
                      <a:pt x="126" y="57"/>
                      <a:pt x="127" y="57"/>
                    </a:cubicBezTo>
                    <a:cubicBezTo>
                      <a:pt x="127" y="57"/>
                      <a:pt x="129" y="58"/>
                      <a:pt x="129" y="59"/>
                    </a:cubicBezTo>
                    <a:cubicBezTo>
                      <a:pt x="129" y="60"/>
                      <a:pt x="128" y="59"/>
                      <a:pt x="128" y="60"/>
                    </a:cubicBezTo>
                    <a:cubicBezTo>
                      <a:pt x="129" y="59"/>
                      <a:pt x="138" y="62"/>
                      <a:pt x="138" y="62"/>
                    </a:cubicBezTo>
                    <a:cubicBezTo>
                      <a:pt x="137" y="63"/>
                      <a:pt x="137" y="63"/>
                      <a:pt x="137" y="63"/>
                    </a:cubicBezTo>
                    <a:cubicBezTo>
                      <a:pt x="137" y="64"/>
                      <a:pt x="139" y="63"/>
                      <a:pt x="139" y="63"/>
                    </a:cubicBezTo>
                    <a:cubicBezTo>
                      <a:pt x="140" y="62"/>
                      <a:pt x="140" y="63"/>
                      <a:pt x="141" y="64"/>
                    </a:cubicBezTo>
                    <a:cubicBezTo>
                      <a:pt x="142" y="64"/>
                      <a:pt x="144" y="66"/>
                      <a:pt x="143" y="67"/>
                    </a:cubicBezTo>
                    <a:cubicBezTo>
                      <a:pt x="143" y="67"/>
                      <a:pt x="141" y="67"/>
                      <a:pt x="141" y="67"/>
                    </a:cubicBezTo>
                    <a:cubicBezTo>
                      <a:pt x="141" y="68"/>
                      <a:pt x="143" y="68"/>
                      <a:pt x="142" y="69"/>
                    </a:cubicBezTo>
                    <a:cubicBezTo>
                      <a:pt x="142" y="69"/>
                      <a:pt x="139" y="69"/>
                      <a:pt x="139" y="69"/>
                    </a:cubicBezTo>
                    <a:cubicBezTo>
                      <a:pt x="137" y="70"/>
                      <a:pt x="139" y="70"/>
                      <a:pt x="139" y="71"/>
                    </a:cubicBezTo>
                    <a:cubicBezTo>
                      <a:pt x="140" y="73"/>
                      <a:pt x="136" y="71"/>
                      <a:pt x="135" y="71"/>
                    </a:cubicBezTo>
                    <a:cubicBezTo>
                      <a:pt x="136" y="72"/>
                      <a:pt x="138" y="73"/>
                      <a:pt x="137" y="74"/>
                    </a:cubicBezTo>
                    <a:cubicBezTo>
                      <a:pt x="136" y="74"/>
                      <a:pt x="132" y="74"/>
                      <a:pt x="133" y="73"/>
                    </a:cubicBezTo>
                    <a:cubicBezTo>
                      <a:pt x="132" y="74"/>
                      <a:pt x="135" y="76"/>
                      <a:pt x="134" y="77"/>
                    </a:cubicBezTo>
                    <a:cubicBezTo>
                      <a:pt x="133" y="77"/>
                      <a:pt x="133" y="75"/>
                      <a:pt x="132" y="76"/>
                    </a:cubicBezTo>
                    <a:cubicBezTo>
                      <a:pt x="131" y="77"/>
                      <a:pt x="135" y="82"/>
                      <a:pt x="131" y="79"/>
                    </a:cubicBezTo>
                    <a:cubicBezTo>
                      <a:pt x="131" y="79"/>
                      <a:pt x="128" y="77"/>
                      <a:pt x="128" y="77"/>
                    </a:cubicBezTo>
                    <a:cubicBezTo>
                      <a:pt x="127" y="78"/>
                      <a:pt x="127" y="79"/>
                      <a:pt x="126" y="79"/>
                    </a:cubicBezTo>
                    <a:cubicBezTo>
                      <a:pt x="126" y="78"/>
                      <a:pt x="127" y="77"/>
                      <a:pt x="127" y="76"/>
                    </a:cubicBezTo>
                    <a:cubicBezTo>
                      <a:pt x="127" y="77"/>
                      <a:pt x="125" y="77"/>
                      <a:pt x="125" y="77"/>
                    </a:cubicBezTo>
                    <a:cubicBezTo>
                      <a:pt x="124" y="76"/>
                      <a:pt x="126" y="75"/>
                      <a:pt x="125" y="74"/>
                    </a:cubicBezTo>
                    <a:cubicBezTo>
                      <a:pt x="125" y="74"/>
                      <a:pt x="123" y="75"/>
                      <a:pt x="123" y="75"/>
                    </a:cubicBezTo>
                    <a:cubicBezTo>
                      <a:pt x="122" y="74"/>
                      <a:pt x="123" y="72"/>
                      <a:pt x="123" y="72"/>
                    </a:cubicBezTo>
                    <a:cubicBezTo>
                      <a:pt x="124" y="72"/>
                      <a:pt x="128" y="70"/>
                      <a:pt x="127" y="70"/>
                    </a:cubicBezTo>
                    <a:cubicBezTo>
                      <a:pt x="126" y="69"/>
                      <a:pt x="122" y="73"/>
                      <a:pt x="120" y="72"/>
                    </a:cubicBezTo>
                    <a:cubicBezTo>
                      <a:pt x="120" y="72"/>
                      <a:pt x="123" y="69"/>
                      <a:pt x="122" y="69"/>
                    </a:cubicBezTo>
                    <a:cubicBezTo>
                      <a:pt x="121" y="69"/>
                      <a:pt x="120" y="71"/>
                      <a:pt x="119" y="70"/>
                    </a:cubicBezTo>
                    <a:cubicBezTo>
                      <a:pt x="118" y="69"/>
                      <a:pt x="117" y="69"/>
                      <a:pt x="116" y="68"/>
                    </a:cubicBezTo>
                    <a:cubicBezTo>
                      <a:pt x="115" y="67"/>
                      <a:pt x="114" y="66"/>
                      <a:pt x="113" y="67"/>
                    </a:cubicBezTo>
                    <a:cubicBezTo>
                      <a:pt x="113" y="68"/>
                      <a:pt x="113" y="68"/>
                      <a:pt x="113" y="69"/>
                    </a:cubicBezTo>
                    <a:cubicBezTo>
                      <a:pt x="113" y="69"/>
                      <a:pt x="112" y="69"/>
                      <a:pt x="112" y="69"/>
                    </a:cubicBezTo>
                    <a:cubicBezTo>
                      <a:pt x="112" y="70"/>
                      <a:pt x="116" y="72"/>
                      <a:pt x="112" y="72"/>
                    </a:cubicBezTo>
                    <a:cubicBezTo>
                      <a:pt x="111" y="72"/>
                      <a:pt x="107" y="71"/>
                      <a:pt x="108" y="70"/>
                    </a:cubicBezTo>
                    <a:cubicBezTo>
                      <a:pt x="107" y="72"/>
                      <a:pt x="111" y="74"/>
                      <a:pt x="112" y="75"/>
                    </a:cubicBezTo>
                    <a:cubicBezTo>
                      <a:pt x="114" y="75"/>
                      <a:pt x="114" y="78"/>
                      <a:pt x="115" y="79"/>
                    </a:cubicBezTo>
                    <a:cubicBezTo>
                      <a:pt x="116" y="80"/>
                      <a:pt x="116" y="81"/>
                      <a:pt x="117" y="81"/>
                    </a:cubicBezTo>
                    <a:cubicBezTo>
                      <a:pt x="118" y="81"/>
                      <a:pt x="117" y="80"/>
                      <a:pt x="118" y="80"/>
                    </a:cubicBezTo>
                    <a:cubicBezTo>
                      <a:pt x="118" y="80"/>
                      <a:pt x="119" y="81"/>
                      <a:pt x="119" y="82"/>
                    </a:cubicBezTo>
                    <a:cubicBezTo>
                      <a:pt x="120" y="83"/>
                      <a:pt x="120" y="82"/>
                      <a:pt x="121" y="81"/>
                    </a:cubicBezTo>
                    <a:cubicBezTo>
                      <a:pt x="122" y="81"/>
                      <a:pt x="121" y="85"/>
                      <a:pt x="122" y="84"/>
                    </a:cubicBezTo>
                    <a:cubicBezTo>
                      <a:pt x="123" y="84"/>
                      <a:pt x="122" y="83"/>
                      <a:pt x="123" y="82"/>
                    </a:cubicBezTo>
                    <a:cubicBezTo>
                      <a:pt x="123" y="82"/>
                      <a:pt x="123" y="84"/>
                      <a:pt x="123" y="85"/>
                    </a:cubicBezTo>
                    <a:cubicBezTo>
                      <a:pt x="123" y="86"/>
                      <a:pt x="123" y="86"/>
                      <a:pt x="124" y="87"/>
                    </a:cubicBezTo>
                    <a:cubicBezTo>
                      <a:pt x="125" y="87"/>
                      <a:pt x="126" y="88"/>
                      <a:pt x="126" y="89"/>
                    </a:cubicBezTo>
                    <a:cubicBezTo>
                      <a:pt x="127" y="89"/>
                      <a:pt x="128" y="93"/>
                      <a:pt x="128" y="93"/>
                    </a:cubicBezTo>
                    <a:cubicBezTo>
                      <a:pt x="127" y="92"/>
                      <a:pt x="127" y="91"/>
                      <a:pt x="127" y="91"/>
                    </a:cubicBezTo>
                    <a:cubicBezTo>
                      <a:pt x="126" y="91"/>
                      <a:pt x="127" y="95"/>
                      <a:pt x="127" y="95"/>
                    </a:cubicBezTo>
                    <a:cubicBezTo>
                      <a:pt x="127" y="95"/>
                      <a:pt x="125" y="91"/>
                      <a:pt x="124" y="90"/>
                    </a:cubicBezTo>
                    <a:cubicBezTo>
                      <a:pt x="124" y="90"/>
                      <a:pt x="125" y="94"/>
                      <a:pt x="126" y="95"/>
                    </a:cubicBezTo>
                    <a:cubicBezTo>
                      <a:pt x="126" y="98"/>
                      <a:pt x="124" y="95"/>
                      <a:pt x="124" y="96"/>
                    </a:cubicBezTo>
                    <a:cubicBezTo>
                      <a:pt x="123" y="97"/>
                      <a:pt x="128" y="99"/>
                      <a:pt x="128" y="100"/>
                    </a:cubicBezTo>
                    <a:cubicBezTo>
                      <a:pt x="128" y="101"/>
                      <a:pt x="119" y="95"/>
                      <a:pt x="118" y="95"/>
                    </a:cubicBezTo>
                    <a:cubicBezTo>
                      <a:pt x="118" y="95"/>
                      <a:pt x="118" y="96"/>
                      <a:pt x="118" y="96"/>
                    </a:cubicBezTo>
                    <a:cubicBezTo>
                      <a:pt x="118" y="97"/>
                      <a:pt x="116" y="93"/>
                      <a:pt x="115" y="93"/>
                    </a:cubicBezTo>
                    <a:cubicBezTo>
                      <a:pt x="115" y="93"/>
                      <a:pt x="116" y="95"/>
                      <a:pt x="116" y="95"/>
                    </a:cubicBezTo>
                    <a:cubicBezTo>
                      <a:pt x="115" y="96"/>
                      <a:pt x="113" y="92"/>
                      <a:pt x="112" y="91"/>
                    </a:cubicBezTo>
                    <a:cubicBezTo>
                      <a:pt x="111" y="90"/>
                      <a:pt x="111" y="92"/>
                      <a:pt x="110" y="93"/>
                    </a:cubicBezTo>
                    <a:cubicBezTo>
                      <a:pt x="110" y="94"/>
                      <a:pt x="108" y="90"/>
                      <a:pt x="108" y="90"/>
                    </a:cubicBezTo>
                    <a:cubicBezTo>
                      <a:pt x="108" y="90"/>
                      <a:pt x="105" y="90"/>
                      <a:pt x="105" y="90"/>
                    </a:cubicBezTo>
                    <a:cubicBezTo>
                      <a:pt x="105" y="91"/>
                      <a:pt x="106" y="92"/>
                      <a:pt x="107" y="92"/>
                    </a:cubicBezTo>
                    <a:cubicBezTo>
                      <a:pt x="108" y="93"/>
                      <a:pt x="108" y="93"/>
                      <a:pt x="109" y="94"/>
                    </a:cubicBezTo>
                    <a:cubicBezTo>
                      <a:pt x="110" y="95"/>
                      <a:pt x="112" y="96"/>
                      <a:pt x="114" y="97"/>
                    </a:cubicBezTo>
                    <a:cubicBezTo>
                      <a:pt x="116" y="99"/>
                      <a:pt x="117" y="100"/>
                      <a:pt x="118" y="102"/>
                    </a:cubicBezTo>
                    <a:cubicBezTo>
                      <a:pt x="120" y="105"/>
                      <a:pt x="120" y="105"/>
                      <a:pt x="117" y="104"/>
                    </a:cubicBezTo>
                    <a:cubicBezTo>
                      <a:pt x="113" y="102"/>
                      <a:pt x="106" y="103"/>
                      <a:pt x="103" y="99"/>
                    </a:cubicBezTo>
                    <a:cubicBezTo>
                      <a:pt x="102" y="97"/>
                      <a:pt x="99" y="99"/>
                      <a:pt x="97" y="97"/>
                    </a:cubicBezTo>
                    <a:cubicBezTo>
                      <a:pt x="96" y="96"/>
                      <a:pt x="90" y="94"/>
                      <a:pt x="90" y="93"/>
                    </a:cubicBezTo>
                    <a:cubicBezTo>
                      <a:pt x="90" y="92"/>
                      <a:pt x="93" y="93"/>
                      <a:pt x="93" y="92"/>
                    </a:cubicBezTo>
                    <a:cubicBezTo>
                      <a:pt x="94" y="91"/>
                      <a:pt x="91" y="90"/>
                      <a:pt x="91" y="90"/>
                    </a:cubicBezTo>
                    <a:cubicBezTo>
                      <a:pt x="88" y="89"/>
                      <a:pt x="86" y="87"/>
                      <a:pt x="84" y="86"/>
                    </a:cubicBezTo>
                    <a:cubicBezTo>
                      <a:pt x="83" y="85"/>
                      <a:pt x="84" y="84"/>
                      <a:pt x="82" y="84"/>
                    </a:cubicBezTo>
                    <a:cubicBezTo>
                      <a:pt x="82" y="83"/>
                      <a:pt x="77" y="83"/>
                      <a:pt x="77" y="83"/>
                    </a:cubicBezTo>
                    <a:cubicBezTo>
                      <a:pt x="77" y="84"/>
                      <a:pt x="78" y="82"/>
                      <a:pt x="77" y="8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549">
                <a:extLst>
                  <a:ext uri="{FF2B5EF4-FFF2-40B4-BE49-F238E27FC236}">
                    <a16:creationId xmlns:a16="http://schemas.microsoft.com/office/drawing/2014/main" id="{D8C2AE94-85A0-9540-851B-AE9F7B806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5780" y="5331427"/>
                <a:ext cx="59717" cy="19703"/>
              </a:xfrm>
              <a:custGeom>
                <a:avLst/>
                <a:gdLst>
                  <a:gd name="T0" fmla="*/ 5 w 6"/>
                  <a:gd name="T1" fmla="*/ 1 h 2"/>
                  <a:gd name="T2" fmla="*/ 1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5" y="2"/>
                      <a:pt x="0" y="0"/>
                      <a:pt x="1" y="0"/>
                    </a:cubicBezTo>
                    <a:cubicBezTo>
                      <a:pt x="3" y="0"/>
                      <a:pt x="6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550">
                <a:extLst>
                  <a:ext uri="{FF2B5EF4-FFF2-40B4-BE49-F238E27FC236}">
                    <a16:creationId xmlns:a16="http://schemas.microsoft.com/office/drawing/2014/main" id="{40EAB2D9-CABF-D346-A652-7E4B63802B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9942" y="4907821"/>
                <a:ext cx="79625" cy="19703"/>
              </a:xfrm>
              <a:custGeom>
                <a:avLst/>
                <a:gdLst>
                  <a:gd name="T0" fmla="*/ 7 w 8"/>
                  <a:gd name="T1" fmla="*/ 1 h 2"/>
                  <a:gd name="T2" fmla="*/ 2 w 8"/>
                  <a:gd name="T3" fmla="*/ 2 h 2"/>
                  <a:gd name="T4" fmla="*/ 3 w 8"/>
                  <a:gd name="T5" fmla="*/ 0 h 2"/>
                  <a:gd name="T6" fmla="*/ 7 w 8"/>
                  <a:gd name="T7" fmla="*/ 1 h 2"/>
                  <a:gd name="T8" fmla="*/ 7 w 8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">
                    <a:moveTo>
                      <a:pt x="7" y="1"/>
                    </a:moveTo>
                    <a:cubicBezTo>
                      <a:pt x="8" y="2"/>
                      <a:pt x="3" y="2"/>
                      <a:pt x="2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0"/>
                      <a:pt x="7" y="1"/>
                    </a:cubicBezTo>
                    <a:cubicBezTo>
                      <a:pt x="8" y="2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551">
                <a:extLst>
                  <a:ext uri="{FF2B5EF4-FFF2-40B4-BE49-F238E27FC236}">
                    <a16:creationId xmlns:a16="http://schemas.microsoft.com/office/drawing/2014/main" id="{0EDA40D6-F317-D446-99FF-76582F57E5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3821" y="4888118"/>
                <a:ext cx="116121" cy="95228"/>
              </a:xfrm>
              <a:custGeom>
                <a:avLst/>
                <a:gdLst>
                  <a:gd name="T0" fmla="*/ 10 w 12"/>
                  <a:gd name="T1" fmla="*/ 7 h 10"/>
                  <a:gd name="T2" fmla="*/ 3 w 12"/>
                  <a:gd name="T3" fmla="*/ 9 h 10"/>
                  <a:gd name="T4" fmla="*/ 2 w 12"/>
                  <a:gd name="T5" fmla="*/ 2 h 10"/>
                  <a:gd name="T6" fmla="*/ 9 w 12"/>
                  <a:gd name="T7" fmla="*/ 0 h 10"/>
                  <a:gd name="T8" fmla="*/ 10 w 12"/>
                  <a:gd name="T9" fmla="*/ 7 h 10"/>
                  <a:gd name="T10" fmla="*/ 10 w 12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">
                    <a:moveTo>
                      <a:pt x="10" y="7"/>
                    </a:moveTo>
                    <a:cubicBezTo>
                      <a:pt x="8" y="8"/>
                      <a:pt x="6" y="10"/>
                      <a:pt x="3" y="9"/>
                    </a:cubicBezTo>
                    <a:cubicBezTo>
                      <a:pt x="0" y="7"/>
                      <a:pt x="0" y="4"/>
                      <a:pt x="2" y="2"/>
                    </a:cubicBezTo>
                    <a:cubicBezTo>
                      <a:pt x="3" y="0"/>
                      <a:pt x="7" y="0"/>
                      <a:pt x="9" y="0"/>
                    </a:cubicBezTo>
                    <a:cubicBezTo>
                      <a:pt x="11" y="0"/>
                      <a:pt x="12" y="5"/>
                      <a:pt x="10" y="7"/>
                    </a:cubicBezTo>
                    <a:cubicBezTo>
                      <a:pt x="9" y="8"/>
                      <a:pt x="12" y="6"/>
                      <a:pt x="10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552">
                <a:extLst>
                  <a:ext uri="{FF2B5EF4-FFF2-40B4-BE49-F238E27FC236}">
                    <a16:creationId xmlns:a16="http://schemas.microsoft.com/office/drawing/2014/main" id="{093E1C55-5573-D947-A8D5-187FB433C5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7652" y="4802739"/>
                <a:ext cx="66355" cy="36123"/>
              </a:xfrm>
              <a:custGeom>
                <a:avLst/>
                <a:gdLst>
                  <a:gd name="T0" fmla="*/ 1 w 7"/>
                  <a:gd name="T1" fmla="*/ 4 h 4"/>
                  <a:gd name="T2" fmla="*/ 5 w 7"/>
                  <a:gd name="T3" fmla="*/ 0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0" y="4"/>
                      <a:pt x="4" y="0"/>
                      <a:pt x="5" y="0"/>
                    </a:cubicBezTo>
                    <a:cubicBezTo>
                      <a:pt x="7" y="1"/>
                      <a:pt x="3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553">
                <a:extLst>
                  <a:ext uri="{FF2B5EF4-FFF2-40B4-BE49-F238E27FC236}">
                    <a16:creationId xmlns:a16="http://schemas.microsoft.com/office/drawing/2014/main" id="{1632DEB2-0DA6-4443-B16E-023566832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3868" y="4792887"/>
                <a:ext cx="59717" cy="29553"/>
              </a:xfrm>
              <a:custGeom>
                <a:avLst/>
                <a:gdLst>
                  <a:gd name="T0" fmla="*/ 2 w 6"/>
                  <a:gd name="T1" fmla="*/ 3 h 3"/>
                  <a:gd name="T2" fmla="*/ 2 w 6"/>
                  <a:gd name="T3" fmla="*/ 1 h 3"/>
                  <a:gd name="T4" fmla="*/ 2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2" y="3"/>
                    </a:moveTo>
                    <a:cubicBezTo>
                      <a:pt x="2" y="3"/>
                      <a:pt x="0" y="1"/>
                      <a:pt x="2" y="1"/>
                    </a:cubicBezTo>
                    <a:cubicBezTo>
                      <a:pt x="3" y="0"/>
                      <a:pt x="6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554">
                <a:extLst>
                  <a:ext uri="{FF2B5EF4-FFF2-40B4-BE49-F238E27FC236}">
                    <a16:creationId xmlns:a16="http://schemas.microsoft.com/office/drawing/2014/main" id="{8392096A-952C-BE40-B35B-A82C1F3BB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7465" y="4773186"/>
                <a:ext cx="46449" cy="19703"/>
              </a:xfrm>
              <a:custGeom>
                <a:avLst/>
                <a:gdLst>
                  <a:gd name="T0" fmla="*/ 0 w 5"/>
                  <a:gd name="T1" fmla="*/ 1 h 2"/>
                  <a:gd name="T2" fmla="*/ 4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2"/>
                      <a:pt x="5" y="1"/>
                      <a:pt x="4" y="0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555">
                <a:extLst>
                  <a:ext uri="{FF2B5EF4-FFF2-40B4-BE49-F238E27FC236}">
                    <a16:creationId xmlns:a16="http://schemas.microsoft.com/office/drawing/2014/main" id="{11408505-3D21-624D-89CB-D3049E84C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8027" y="4405403"/>
                <a:ext cx="255466" cy="108366"/>
              </a:xfrm>
              <a:custGeom>
                <a:avLst/>
                <a:gdLst>
                  <a:gd name="T0" fmla="*/ 25 w 26"/>
                  <a:gd name="T1" fmla="*/ 9 h 11"/>
                  <a:gd name="T2" fmla="*/ 18 w 26"/>
                  <a:gd name="T3" fmla="*/ 8 h 11"/>
                  <a:gd name="T4" fmla="*/ 10 w 26"/>
                  <a:gd name="T5" fmla="*/ 10 h 11"/>
                  <a:gd name="T6" fmla="*/ 3 w 26"/>
                  <a:gd name="T7" fmla="*/ 6 h 11"/>
                  <a:gd name="T8" fmla="*/ 2 w 26"/>
                  <a:gd name="T9" fmla="*/ 1 h 11"/>
                  <a:gd name="T10" fmla="*/ 8 w 26"/>
                  <a:gd name="T11" fmla="*/ 2 h 11"/>
                  <a:gd name="T12" fmla="*/ 17 w 26"/>
                  <a:gd name="T13" fmla="*/ 2 h 11"/>
                  <a:gd name="T14" fmla="*/ 22 w 26"/>
                  <a:gd name="T15" fmla="*/ 5 h 11"/>
                  <a:gd name="T16" fmla="*/ 25 w 26"/>
                  <a:gd name="T17" fmla="*/ 9 h 11"/>
                  <a:gd name="T18" fmla="*/ 25 w 26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1">
                    <a:moveTo>
                      <a:pt x="25" y="9"/>
                    </a:moveTo>
                    <a:cubicBezTo>
                      <a:pt x="22" y="9"/>
                      <a:pt x="20" y="8"/>
                      <a:pt x="18" y="8"/>
                    </a:cubicBezTo>
                    <a:cubicBezTo>
                      <a:pt x="15" y="8"/>
                      <a:pt x="13" y="10"/>
                      <a:pt x="10" y="10"/>
                    </a:cubicBezTo>
                    <a:cubicBezTo>
                      <a:pt x="7" y="11"/>
                      <a:pt x="6" y="7"/>
                      <a:pt x="3" y="6"/>
                    </a:cubicBezTo>
                    <a:cubicBezTo>
                      <a:pt x="2" y="5"/>
                      <a:pt x="0" y="3"/>
                      <a:pt x="2" y="1"/>
                    </a:cubicBezTo>
                    <a:cubicBezTo>
                      <a:pt x="3" y="0"/>
                      <a:pt x="7" y="2"/>
                      <a:pt x="8" y="2"/>
                    </a:cubicBezTo>
                    <a:cubicBezTo>
                      <a:pt x="11" y="3"/>
                      <a:pt x="14" y="1"/>
                      <a:pt x="17" y="2"/>
                    </a:cubicBezTo>
                    <a:cubicBezTo>
                      <a:pt x="19" y="2"/>
                      <a:pt x="20" y="4"/>
                      <a:pt x="22" y="5"/>
                    </a:cubicBezTo>
                    <a:cubicBezTo>
                      <a:pt x="22" y="6"/>
                      <a:pt x="25" y="9"/>
                      <a:pt x="25" y="9"/>
                    </a:cubicBezTo>
                    <a:cubicBezTo>
                      <a:pt x="23" y="9"/>
                      <a:pt x="26" y="9"/>
                      <a:pt x="25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556">
                <a:extLst>
                  <a:ext uri="{FF2B5EF4-FFF2-40B4-BE49-F238E27FC236}">
                    <a16:creationId xmlns:a16="http://schemas.microsoft.com/office/drawing/2014/main" id="{53C44774-DBE3-4E42-9F23-634031F50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2147" y="6152366"/>
                <a:ext cx="282007" cy="183893"/>
              </a:xfrm>
              <a:custGeom>
                <a:avLst/>
                <a:gdLst>
                  <a:gd name="T0" fmla="*/ 27 w 29"/>
                  <a:gd name="T1" fmla="*/ 16 h 19"/>
                  <a:gd name="T2" fmla="*/ 24 w 29"/>
                  <a:gd name="T3" fmla="*/ 12 h 19"/>
                  <a:gd name="T4" fmla="*/ 19 w 29"/>
                  <a:gd name="T5" fmla="*/ 10 h 19"/>
                  <a:gd name="T6" fmla="*/ 14 w 29"/>
                  <a:gd name="T7" fmla="*/ 3 h 19"/>
                  <a:gd name="T8" fmla="*/ 8 w 29"/>
                  <a:gd name="T9" fmla="*/ 2 h 19"/>
                  <a:gd name="T10" fmla="*/ 2 w 29"/>
                  <a:gd name="T11" fmla="*/ 0 h 19"/>
                  <a:gd name="T12" fmla="*/ 3 w 29"/>
                  <a:gd name="T13" fmla="*/ 2 h 19"/>
                  <a:gd name="T14" fmla="*/ 5 w 29"/>
                  <a:gd name="T15" fmla="*/ 3 h 19"/>
                  <a:gd name="T16" fmla="*/ 6 w 29"/>
                  <a:gd name="T17" fmla="*/ 4 h 19"/>
                  <a:gd name="T18" fmla="*/ 4 w 29"/>
                  <a:gd name="T19" fmla="*/ 2 h 19"/>
                  <a:gd name="T20" fmla="*/ 4 w 29"/>
                  <a:gd name="T21" fmla="*/ 4 h 19"/>
                  <a:gd name="T22" fmla="*/ 7 w 29"/>
                  <a:gd name="T23" fmla="*/ 6 h 19"/>
                  <a:gd name="T24" fmla="*/ 12 w 29"/>
                  <a:gd name="T25" fmla="*/ 9 h 19"/>
                  <a:gd name="T26" fmla="*/ 10 w 29"/>
                  <a:gd name="T27" fmla="*/ 10 h 19"/>
                  <a:gd name="T28" fmla="*/ 14 w 29"/>
                  <a:gd name="T29" fmla="*/ 10 h 19"/>
                  <a:gd name="T30" fmla="*/ 14 w 29"/>
                  <a:gd name="T31" fmla="*/ 12 h 19"/>
                  <a:gd name="T32" fmla="*/ 19 w 29"/>
                  <a:gd name="T33" fmla="*/ 12 h 19"/>
                  <a:gd name="T34" fmla="*/ 27 w 29"/>
                  <a:gd name="T35" fmla="*/ 16 h 19"/>
                  <a:gd name="T36" fmla="*/ 27 w 29"/>
                  <a:gd name="T3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19">
                    <a:moveTo>
                      <a:pt x="27" y="16"/>
                    </a:moveTo>
                    <a:cubicBezTo>
                      <a:pt x="26" y="15"/>
                      <a:pt x="25" y="13"/>
                      <a:pt x="24" y="12"/>
                    </a:cubicBezTo>
                    <a:cubicBezTo>
                      <a:pt x="23" y="10"/>
                      <a:pt x="21" y="10"/>
                      <a:pt x="19" y="10"/>
                    </a:cubicBezTo>
                    <a:cubicBezTo>
                      <a:pt x="17" y="8"/>
                      <a:pt x="17" y="4"/>
                      <a:pt x="14" y="3"/>
                    </a:cubicBezTo>
                    <a:cubicBezTo>
                      <a:pt x="13" y="3"/>
                      <a:pt x="10" y="3"/>
                      <a:pt x="8" y="2"/>
                    </a:cubicBezTo>
                    <a:cubicBezTo>
                      <a:pt x="7" y="1"/>
                      <a:pt x="5" y="0"/>
                      <a:pt x="2" y="0"/>
                    </a:cubicBezTo>
                    <a:cubicBezTo>
                      <a:pt x="0" y="0"/>
                      <a:pt x="1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5" y="4"/>
                      <a:pt x="4" y="3"/>
                      <a:pt x="4" y="2"/>
                    </a:cubicBezTo>
                    <a:cubicBezTo>
                      <a:pt x="4" y="2"/>
                      <a:pt x="4" y="4"/>
                      <a:pt x="4" y="4"/>
                    </a:cubicBezTo>
                    <a:cubicBezTo>
                      <a:pt x="4" y="6"/>
                      <a:pt x="6" y="6"/>
                      <a:pt x="7" y="6"/>
                    </a:cubicBezTo>
                    <a:cubicBezTo>
                      <a:pt x="7" y="6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0"/>
                      <a:pt x="14" y="10"/>
                      <a:pt x="14" y="10"/>
                    </a:cubicBezTo>
                    <a:cubicBezTo>
                      <a:pt x="16" y="11"/>
                      <a:pt x="14" y="12"/>
                      <a:pt x="14" y="12"/>
                    </a:cubicBezTo>
                    <a:cubicBezTo>
                      <a:pt x="15" y="13"/>
                      <a:pt x="18" y="12"/>
                      <a:pt x="19" y="12"/>
                    </a:cubicBezTo>
                    <a:cubicBezTo>
                      <a:pt x="14" y="13"/>
                      <a:pt x="29" y="19"/>
                      <a:pt x="27" y="16"/>
                    </a:cubicBezTo>
                    <a:cubicBezTo>
                      <a:pt x="26" y="15"/>
                      <a:pt x="28" y="18"/>
                      <a:pt x="27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557">
                <a:extLst>
                  <a:ext uri="{FF2B5EF4-FFF2-40B4-BE49-F238E27FC236}">
                    <a16:creationId xmlns:a16="http://schemas.microsoft.com/office/drawing/2014/main" id="{0DE64AEE-3C40-794F-91CD-F4B0F6B3FD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9861" y="5938921"/>
                <a:ext cx="126073" cy="134635"/>
              </a:xfrm>
              <a:custGeom>
                <a:avLst/>
                <a:gdLst>
                  <a:gd name="T0" fmla="*/ 11 w 13"/>
                  <a:gd name="T1" fmla="*/ 14 h 14"/>
                  <a:gd name="T2" fmla="*/ 11 w 13"/>
                  <a:gd name="T3" fmla="*/ 14 h 14"/>
                  <a:gd name="T4" fmla="*/ 8 w 13"/>
                  <a:gd name="T5" fmla="*/ 11 h 14"/>
                  <a:gd name="T6" fmla="*/ 7 w 13"/>
                  <a:gd name="T7" fmla="*/ 7 h 14"/>
                  <a:gd name="T8" fmla="*/ 6 w 13"/>
                  <a:gd name="T9" fmla="*/ 5 h 14"/>
                  <a:gd name="T10" fmla="*/ 7 w 13"/>
                  <a:gd name="T11" fmla="*/ 2 h 14"/>
                  <a:gd name="T12" fmla="*/ 4 w 13"/>
                  <a:gd name="T13" fmla="*/ 4 h 14"/>
                  <a:gd name="T14" fmla="*/ 6 w 13"/>
                  <a:gd name="T15" fmla="*/ 1 h 14"/>
                  <a:gd name="T16" fmla="*/ 1 w 13"/>
                  <a:gd name="T17" fmla="*/ 0 h 14"/>
                  <a:gd name="T18" fmla="*/ 3 w 13"/>
                  <a:gd name="T19" fmla="*/ 6 h 14"/>
                  <a:gd name="T20" fmla="*/ 11 w 13"/>
                  <a:gd name="T21" fmla="*/ 14 h 14"/>
                  <a:gd name="T22" fmla="*/ 11 w 13"/>
                  <a:gd name="T2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4"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9" y="11"/>
                      <a:pt x="8" y="11"/>
                    </a:cubicBezTo>
                    <a:cubicBezTo>
                      <a:pt x="7" y="9"/>
                      <a:pt x="8" y="8"/>
                      <a:pt x="7" y="7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9" y="0"/>
                      <a:pt x="3" y="3"/>
                      <a:pt x="4" y="4"/>
                    </a:cubicBezTo>
                    <a:cubicBezTo>
                      <a:pt x="3" y="3"/>
                      <a:pt x="6" y="1"/>
                      <a:pt x="6" y="1"/>
                    </a:cubicBezTo>
                    <a:cubicBezTo>
                      <a:pt x="5" y="0"/>
                      <a:pt x="1" y="0"/>
                      <a:pt x="1" y="0"/>
                    </a:cubicBezTo>
                    <a:cubicBezTo>
                      <a:pt x="0" y="1"/>
                      <a:pt x="2" y="5"/>
                      <a:pt x="3" y="6"/>
                    </a:cubicBezTo>
                    <a:cubicBezTo>
                      <a:pt x="5" y="8"/>
                      <a:pt x="8" y="13"/>
                      <a:pt x="11" y="14"/>
                    </a:cubicBezTo>
                    <a:cubicBezTo>
                      <a:pt x="13" y="14"/>
                      <a:pt x="8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558">
                <a:extLst>
                  <a:ext uri="{FF2B5EF4-FFF2-40B4-BE49-F238E27FC236}">
                    <a16:creationId xmlns:a16="http://schemas.microsoft.com/office/drawing/2014/main" id="{5AF9982B-7A5A-7449-9597-F6333482D8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9815" y="5784584"/>
                <a:ext cx="39813" cy="39406"/>
              </a:xfrm>
              <a:custGeom>
                <a:avLst/>
                <a:gdLst>
                  <a:gd name="T0" fmla="*/ 3 w 4"/>
                  <a:gd name="T1" fmla="*/ 3 h 4"/>
                  <a:gd name="T2" fmla="*/ 2 w 4"/>
                  <a:gd name="T3" fmla="*/ 1 h 4"/>
                  <a:gd name="T4" fmla="*/ 3 w 4"/>
                  <a:gd name="T5" fmla="*/ 3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2"/>
                      <a:pt x="0" y="2"/>
                      <a:pt x="2" y="1"/>
                    </a:cubicBezTo>
                    <a:cubicBezTo>
                      <a:pt x="3" y="0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4" y="4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559">
                <a:extLst>
                  <a:ext uri="{FF2B5EF4-FFF2-40B4-BE49-F238E27FC236}">
                    <a16:creationId xmlns:a16="http://schemas.microsoft.com/office/drawing/2014/main" id="{ADEBB8D4-26D3-8147-913B-7609A1D33A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046" y="5738614"/>
                <a:ext cx="59717" cy="55822"/>
              </a:xfrm>
              <a:custGeom>
                <a:avLst/>
                <a:gdLst>
                  <a:gd name="T0" fmla="*/ 5 w 6"/>
                  <a:gd name="T1" fmla="*/ 2 h 6"/>
                  <a:gd name="T2" fmla="*/ 0 w 6"/>
                  <a:gd name="T3" fmla="*/ 1 h 6"/>
                  <a:gd name="T4" fmla="*/ 1 w 6"/>
                  <a:gd name="T5" fmla="*/ 3 h 6"/>
                  <a:gd name="T6" fmla="*/ 1 w 6"/>
                  <a:gd name="T7" fmla="*/ 6 h 6"/>
                  <a:gd name="T8" fmla="*/ 5 w 6"/>
                  <a:gd name="T9" fmla="*/ 5 h 6"/>
                  <a:gd name="T10" fmla="*/ 3 w 6"/>
                  <a:gd name="T11" fmla="*/ 3 h 6"/>
                  <a:gd name="T12" fmla="*/ 5 w 6"/>
                  <a:gd name="T13" fmla="*/ 2 h 6"/>
                  <a:gd name="T14" fmla="*/ 5 w 6"/>
                  <a:gd name="T1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5" y="2"/>
                    </a:moveTo>
                    <a:cubicBezTo>
                      <a:pt x="4" y="2"/>
                      <a:pt x="1" y="0"/>
                      <a:pt x="0" y="1"/>
                    </a:cubicBezTo>
                    <a:cubicBezTo>
                      <a:pt x="1" y="0"/>
                      <a:pt x="2" y="4"/>
                      <a:pt x="1" y="3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1" y="5"/>
                      <a:pt x="5" y="4"/>
                      <a:pt x="5" y="5"/>
                    </a:cubicBezTo>
                    <a:cubicBezTo>
                      <a:pt x="5" y="4"/>
                      <a:pt x="4" y="4"/>
                      <a:pt x="3" y="3"/>
                    </a:cubicBezTo>
                    <a:cubicBezTo>
                      <a:pt x="4" y="4"/>
                      <a:pt x="6" y="2"/>
                      <a:pt x="5" y="2"/>
                    </a:cubicBezTo>
                    <a:cubicBezTo>
                      <a:pt x="4" y="2"/>
                      <a:pt x="6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560">
                <a:extLst>
                  <a:ext uri="{FF2B5EF4-FFF2-40B4-BE49-F238E27FC236}">
                    <a16:creationId xmlns:a16="http://schemas.microsoft.com/office/drawing/2014/main" id="{125263A3-E1BF-E743-B6B6-03128907AA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505" y="5755030"/>
                <a:ext cx="36496" cy="59105"/>
              </a:xfrm>
              <a:custGeom>
                <a:avLst/>
                <a:gdLst>
                  <a:gd name="T0" fmla="*/ 2 w 4"/>
                  <a:gd name="T1" fmla="*/ 0 h 6"/>
                  <a:gd name="T2" fmla="*/ 2 w 4"/>
                  <a:gd name="T3" fmla="*/ 2 h 6"/>
                  <a:gd name="T4" fmla="*/ 2 w 4"/>
                  <a:gd name="T5" fmla="*/ 5 h 6"/>
                  <a:gd name="T6" fmla="*/ 3 w 4"/>
                  <a:gd name="T7" fmla="*/ 3 h 6"/>
                  <a:gd name="T8" fmla="*/ 2 w 4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0"/>
                    </a:moveTo>
                    <a:cubicBezTo>
                      <a:pt x="0" y="0"/>
                      <a:pt x="2" y="1"/>
                      <a:pt x="2" y="2"/>
                    </a:cubicBezTo>
                    <a:cubicBezTo>
                      <a:pt x="2" y="3"/>
                      <a:pt x="1" y="5"/>
                      <a:pt x="2" y="5"/>
                    </a:cubicBezTo>
                    <a:cubicBezTo>
                      <a:pt x="3" y="6"/>
                      <a:pt x="3" y="3"/>
                      <a:pt x="3" y="3"/>
                    </a:cubicBezTo>
                    <a:cubicBezTo>
                      <a:pt x="3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561">
                <a:extLst>
                  <a:ext uri="{FF2B5EF4-FFF2-40B4-BE49-F238E27FC236}">
                    <a16:creationId xmlns:a16="http://schemas.microsoft.com/office/drawing/2014/main" id="{5D096D6F-EB14-2640-B6A2-3231092E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3785" y="5699204"/>
                <a:ext cx="49766" cy="105079"/>
              </a:xfrm>
              <a:custGeom>
                <a:avLst/>
                <a:gdLst>
                  <a:gd name="T0" fmla="*/ 4 w 5"/>
                  <a:gd name="T1" fmla="*/ 10 h 11"/>
                  <a:gd name="T2" fmla="*/ 2 w 5"/>
                  <a:gd name="T3" fmla="*/ 6 h 11"/>
                  <a:gd name="T4" fmla="*/ 1 w 5"/>
                  <a:gd name="T5" fmla="*/ 3 h 11"/>
                  <a:gd name="T6" fmla="*/ 5 w 5"/>
                  <a:gd name="T7" fmla="*/ 5 h 11"/>
                  <a:gd name="T8" fmla="*/ 4 w 5"/>
                  <a:gd name="T9" fmla="*/ 10 h 11"/>
                  <a:gd name="T10" fmla="*/ 4 w 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4" y="10"/>
                    </a:moveTo>
                    <a:cubicBezTo>
                      <a:pt x="4" y="9"/>
                      <a:pt x="2" y="6"/>
                      <a:pt x="2" y="6"/>
                    </a:cubicBezTo>
                    <a:cubicBezTo>
                      <a:pt x="4" y="4"/>
                      <a:pt x="0" y="4"/>
                      <a:pt x="1" y="3"/>
                    </a:cubicBezTo>
                    <a:cubicBezTo>
                      <a:pt x="2" y="0"/>
                      <a:pt x="5" y="5"/>
                      <a:pt x="5" y="5"/>
                    </a:cubicBezTo>
                    <a:cubicBezTo>
                      <a:pt x="5" y="6"/>
                      <a:pt x="5" y="11"/>
                      <a:pt x="4" y="10"/>
                    </a:cubicBezTo>
                    <a:cubicBezTo>
                      <a:pt x="4" y="9"/>
                      <a:pt x="5" y="11"/>
                      <a:pt x="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562">
                <a:extLst>
                  <a:ext uri="{FF2B5EF4-FFF2-40B4-BE49-F238E27FC236}">
                    <a16:creationId xmlns:a16="http://schemas.microsoft.com/office/drawing/2014/main" id="{571DADAB-7E2E-7C43-9881-A9806B7B52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63972" y="5659800"/>
                <a:ext cx="69672" cy="68959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3 h 7"/>
                  <a:gd name="T4" fmla="*/ 0 w 7"/>
                  <a:gd name="T5" fmla="*/ 2 h 7"/>
                  <a:gd name="T6" fmla="*/ 5 w 7"/>
                  <a:gd name="T7" fmla="*/ 1 h 7"/>
                  <a:gd name="T8" fmla="*/ 4 w 7"/>
                  <a:gd name="T9" fmla="*/ 3 h 7"/>
                  <a:gd name="T10" fmla="*/ 7 w 7"/>
                  <a:gd name="T11" fmla="*/ 4 h 7"/>
                  <a:gd name="T12" fmla="*/ 5 w 7"/>
                  <a:gd name="T13" fmla="*/ 5 h 7"/>
                  <a:gd name="T14" fmla="*/ 4 w 7"/>
                  <a:gd name="T15" fmla="*/ 6 h 7"/>
                  <a:gd name="T16" fmla="*/ 4 w 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4"/>
                      <a:pt x="1" y="4"/>
                      <a:pt x="2" y="3"/>
                    </a:cubicBezTo>
                    <a:cubicBezTo>
                      <a:pt x="2" y="2"/>
                      <a:pt x="0" y="2"/>
                      <a:pt x="0" y="2"/>
                    </a:cubicBezTo>
                    <a:cubicBezTo>
                      <a:pt x="0" y="1"/>
                      <a:pt x="4" y="0"/>
                      <a:pt x="5" y="1"/>
                    </a:cubicBezTo>
                    <a:cubicBezTo>
                      <a:pt x="5" y="1"/>
                      <a:pt x="3" y="2"/>
                      <a:pt x="4" y="3"/>
                    </a:cubicBezTo>
                    <a:cubicBezTo>
                      <a:pt x="5" y="3"/>
                      <a:pt x="7" y="4"/>
                      <a:pt x="7" y="4"/>
                    </a:cubicBezTo>
                    <a:cubicBezTo>
                      <a:pt x="7" y="5"/>
                      <a:pt x="5" y="5"/>
                      <a:pt x="5" y="5"/>
                    </a:cubicBezTo>
                    <a:cubicBezTo>
                      <a:pt x="4" y="5"/>
                      <a:pt x="5" y="7"/>
                      <a:pt x="4" y="6"/>
                    </a:cubicBezTo>
                    <a:cubicBezTo>
                      <a:pt x="2" y="5"/>
                      <a:pt x="4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563">
                <a:extLst>
                  <a:ext uri="{FF2B5EF4-FFF2-40B4-BE49-F238E27FC236}">
                    <a16:creationId xmlns:a16="http://schemas.microsoft.com/office/drawing/2014/main" id="{B5D206D6-99C1-194E-8740-30F92062F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3645" y="5659800"/>
                <a:ext cx="66355" cy="88662"/>
              </a:xfrm>
              <a:custGeom>
                <a:avLst/>
                <a:gdLst>
                  <a:gd name="T0" fmla="*/ 3 w 7"/>
                  <a:gd name="T1" fmla="*/ 8 h 9"/>
                  <a:gd name="T2" fmla="*/ 4 w 7"/>
                  <a:gd name="T3" fmla="*/ 6 h 9"/>
                  <a:gd name="T4" fmla="*/ 2 w 7"/>
                  <a:gd name="T5" fmla="*/ 4 h 9"/>
                  <a:gd name="T6" fmla="*/ 3 w 7"/>
                  <a:gd name="T7" fmla="*/ 1 h 9"/>
                  <a:gd name="T8" fmla="*/ 6 w 7"/>
                  <a:gd name="T9" fmla="*/ 5 h 9"/>
                  <a:gd name="T10" fmla="*/ 3 w 7"/>
                  <a:gd name="T11" fmla="*/ 8 h 9"/>
                  <a:gd name="T12" fmla="*/ 3 w 7"/>
                  <a:gd name="T13" fmla="*/ 8 h 9"/>
                  <a:gd name="T14" fmla="*/ 3 w 7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9">
                    <a:moveTo>
                      <a:pt x="3" y="8"/>
                    </a:moveTo>
                    <a:cubicBezTo>
                      <a:pt x="4" y="7"/>
                      <a:pt x="5" y="7"/>
                      <a:pt x="4" y="6"/>
                    </a:cubicBezTo>
                    <a:cubicBezTo>
                      <a:pt x="4" y="5"/>
                      <a:pt x="2" y="5"/>
                      <a:pt x="2" y="4"/>
                    </a:cubicBezTo>
                    <a:cubicBezTo>
                      <a:pt x="3" y="3"/>
                      <a:pt x="0" y="0"/>
                      <a:pt x="3" y="1"/>
                    </a:cubicBezTo>
                    <a:cubicBezTo>
                      <a:pt x="6" y="2"/>
                      <a:pt x="6" y="3"/>
                      <a:pt x="6" y="5"/>
                    </a:cubicBezTo>
                    <a:cubicBezTo>
                      <a:pt x="7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7"/>
                      <a:pt x="2" y="9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564">
                <a:extLst>
                  <a:ext uri="{FF2B5EF4-FFF2-40B4-BE49-F238E27FC236}">
                    <a16:creationId xmlns:a16="http://schemas.microsoft.com/office/drawing/2014/main" id="{D74E8361-C027-FD42-B1DD-AA825FE0C4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3736" y="5679503"/>
                <a:ext cx="29859" cy="9851"/>
              </a:xfrm>
              <a:custGeom>
                <a:avLst/>
                <a:gdLst>
                  <a:gd name="T0" fmla="*/ 2 w 3"/>
                  <a:gd name="T1" fmla="*/ 1 h 1"/>
                  <a:gd name="T2" fmla="*/ 0 w 3"/>
                  <a:gd name="T3" fmla="*/ 0 h 1"/>
                  <a:gd name="T4" fmla="*/ 3 w 3"/>
                  <a:gd name="T5" fmla="*/ 0 h 1"/>
                  <a:gd name="T6" fmla="*/ 2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565">
                <a:extLst>
                  <a:ext uri="{FF2B5EF4-FFF2-40B4-BE49-F238E27FC236}">
                    <a16:creationId xmlns:a16="http://schemas.microsoft.com/office/drawing/2014/main" id="{B2695387-9642-9F46-B5C2-F66727D274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135" y="5689355"/>
                <a:ext cx="129390" cy="65675"/>
              </a:xfrm>
              <a:custGeom>
                <a:avLst/>
                <a:gdLst>
                  <a:gd name="T0" fmla="*/ 10 w 13"/>
                  <a:gd name="T1" fmla="*/ 1 h 7"/>
                  <a:gd name="T2" fmla="*/ 7 w 13"/>
                  <a:gd name="T3" fmla="*/ 1 h 7"/>
                  <a:gd name="T4" fmla="*/ 5 w 13"/>
                  <a:gd name="T5" fmla="*/ 1 h 7"/>
                  <a:gd name="T6" fmla="*/ 5 w 13"/>
                  <a:gd name="T7" fmla="*/ 4 h 7"/>
                  <a:gd name="T8" fmla="*/ 1 w 13"/>
                  <a:gd name="T9" fmla="*/ 3 h 7"/>
                  <a:gd name="T10" fmla="*/ 1 w 13"/>
                  <a:gd name="T11" fmla="*/ 6 h 7"/>
                  <a:gd name="T12" fmla="*/ 11 w 13"/>
                  <a:gd name="T13" fmla="*/ 4 h 7"/>
                  <a:gd name="T14" fmla="*/ 9 w 13"/>
                  <a:gd name="T15" fmla="*/ 3 h 7"/>
                  <a:gd name="T16" fmla="*/ 12 w 13"/>
                  <a:gd name="T17" fmla="*/ 3 h 7"/>
                  <a:gd name="T18" fmla="*/ 10 w 13"/>
                  <a:gd name="T19" fmla="*/ 1 h 7"/>
                  <a:gd name="T20" fmla="*/ 10 w 13"/>
                  <a:gd name="T2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10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3" y="2"/>
                      <a:pt x="4" y="4"/>
                      <a:pt x="5" y="4"/>
                    </a:cubicBezTo>
                    <a:cubicBezTo>
                      <a:pt x="4" y="4"/>
                      <a:pt x="2" y="1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2" y="7"/>
                      <a:pt x="10" y="5"/>
                      <a:pt x="11" y="4"/>
                    </a:cubicBezTo>
                    <a:cubicBezTo>
                      <a:pt x="11" y="4"/>
                      <a:pt x="10" y="3"/>
                      <a:pt x="9" y="3"/>
                    </a:cubicBezTo>
                    <a:cubicBezTo>
                      <a:pt x="10" y="3"/>
                      <a:pt x="12" y="3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9" y="1"/>
                      <a:pt x="11" y="0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566">
                <a:extLst>
                  <a:ext uri="{FF2B5EF4-FFF2-40B4-BE49-F238E27FC236}">
                    <a16:creationId xmlns:a16="http://schemas.microsoft.com/office/drawing/2014/main" id="{865AC6AC-492B-074C-8A32-61F36C61C8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7901" y="5630246"/>
                <a:ext cx="79625" cy="68959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4 h 7"/>
                  <a:gd name="T4" fmla="*/ 8 w 8"/>
                  <a:gd name="T5" fmla="*/ 4 h 7"/>
                  <a:gd name="T6" fmla="*/ 5 w 8"/>
                  <a:gd name="T7" fmla="*/ 2 h 7"/>
                  <a:gd name="T8" fmla="*/ 2 w 8"/>
                  <a:gd name="T9" fmla="*/ 6 h 7"/>
                  <a:gd name="T10" fmla="*/ 2 w 8"/>
                  <a:gd name="T11" fmla="*/ 6 h 7"/>
                  <a:gd name="T12" fmla="*/ 2 w 8"/>
                  <a:gd name="T1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5"/>
                      <a:pt x="4" y="5"/>
                      <a:pt x="5" y="4"/>
                    </a:cubicBezTo>
                    <a:cubicBezTo>
                      <a:pt x="6" y="4"/>
                      <a:pt x="8" y="4"/>
                      <a:pt x="8" y="4"/>
                    </a:cubicBezTo>
                    <a:cubicBezTo>
                      <a:pt x="8" y="4"/>
                      <a:pt x="7" y="0"/>
                      <a:pt x="5" y="2"/>
                    </a:cubicBezTo>
                    <a:cubicBezTo>
                      <a:pt x="5" y="2"/>
                      <a:pt x="1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5"/>
                      <a:pt x="0" y="7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567">
                <a:extLst>
                  <a:ext uri="{FF2B5EF4-FFF2-40B4-BE49-F238E27FC236}">
                    <a16:creationId xmlns:a16="http://schemas.microsoft.com/office/drawing/2014/main" id="{79567156-37F0-7C4E-9DD8-EA7C661F27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838" y="5892946"/>
                <a:ext cx="96213" cy="36123"/>
              </a:xfrm>
              <a:custGeom>
                <a:avLst/>
                <a:gdLst>
                  <a:gd name="T0" fmla="*/ 9 w 10"/>
                  <a:gd name="T1" fmla="*/ 2 h 4"/>
                  <a:gd name="T2" fmla="*/ 9 w 10"/>
                  <a:gd name="T3" fmla="*/ 1 h 4"/>
                  <a:gd name="T4" fmla="*/ 6 w 10"/>
                  <a:gd name="T5" fmla="*/ 0 h 4"/>
                  <a:gd name="T6" fmla="*/ 2 w 10"/>
                  <a:gd name="T7" fmla="*/ 2 h 4"/>
                  <a:gd name="T8" fmla="*/ 3 w 10"/>
                  <a:gd name="T9" fmla="*/ 4 h 4"/>
                  <a:gd name="T10" fmla="*/ 9 w 10"/>
                  <a:gd name="T11" fmla="*/ 2 h 4"/>
                  <a:gd name="T12" fmla="*/ 9 w 10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10" y="2"/>
                      <a:pt x="8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1"/>
                      <a:pt x="3" y="1"/>
                      <a:pt x="2" y="2"/>
                    </a:cubicBezTo>
                    <a:cubicBezTo>
                      <a:pt x="0" y="3"/>
                      <a:pt x="2" y="4"/>
                      <a:pt x="3" y="4"/>
                    </a:cubicBezTo>
                    <a:cubicBezTo>
                      <a:pt x="5" y="4"/>
                      <a:pt x="7" y="1"/>
                      <a:pt x="9" y="2"/>
                    </a:cubicBezTo>
                    <a:cubicBezTo>
                      <a:pt x="10" y="2"/>
                      <a:pt x="7" y="1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568">
                <a:extLst>
                  <a:ext uri="{FF2B5EF4-FFF2-40B4-BE49-F238E27FC236}">
                    <a16:creationId xmlns:a16="http://schemas.microsoft.com/office/drawing/2014/main" id="{7165D933-AD49-8B43-8DB8-E60A6802F4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7717" y="5948771"/>
                <a:ext cx="56400" cy="49258"/>
              </a:xfrm>
              <a:custGeom>
                <a:avLst/>
                <a:gdLst>
                  <a:gd name="T0" fmla="*/ 6 w 6"/>
                  <a:gd name="T1" fmla="*/ 2 h 5"/>
                  <a:gd name="T2" fmla="*/ 3 w 6"/>
                  <a:gd name="T3" fmla="*/ 2 h 5"/>
                  <a:gd name="T4" fmla="*/ 3 w 6"/>
                  <a:gd name="T5" fmla="*/ 4 h 5"/>
                  <a:gd name="T6" fmla="*/ 0 w 6"/>
                  <a:gd name="T7" fmla="*/ 5 h 5"/>
                  <a:gd name="T8" fmla="*/ 6 w 6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3" y="2"/>
                      <a:pt x="3" y="3"/>
                      <a:pt x="3" y="4"/>
                    </a:cubicBezTo>
                    <a:cubicBezTo>
                      <a:pt x="2" y="4"/>
                      <a:pt x="0" y="5"/>
                      <a:pt x="0" y="5"/>
                    </a:cubicBezTo>
                    <a:cubicBezTo>
                      <a:pt x="0" y="5"/>
                      <a:pt x="6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569">
                <a:extLst>
                  <a:ext uri="{FF2B5EF4-FFF2-40B4-BE49-F238E27FC236}">
                    <a16:creationId xmlns:a16="http://schemas.microsoft.com/office/drawing/2014/main" id="{4B13195F-3263-4B4E-98E7-5DC25D37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5506" y="4753481"/>
                <a:ext cx="202382" cy="124782"/>
              </a:xfrm>
              <a:custGeom>
                <a:avLst/>
                <a:gdLst>
                  <a:gd name="T0" fmla="*/ 19 w 21"/>
                  <a:gd name="T1" fmla="*/ 9 h 13"/>
                  <a:gd name="T2" fmla="*/ 18 w 21"/>
                  <a:gd name="T3" fmla="*/ 7 h 13"/>
                  <a:gd name="T4" fmla="*/ 14 w 21"/>
                  <a:gd name="T5" fmla="*/ 4 h 13"/>
                  <a:gd name="T6" fmla="*/ 8 w 21"/>
                  <a:gd name="T7" fmla="*/ 1 h 13"/>
                  <a:gd name="T8" fmla="*/ 5 w 21"/>
                  <a:gd name="T9" fmla="*/ 6 h 13"/>
                  <a:gd name="T10" fmla="*/ 0 w 21"/>
                  <a:gd name="T11" fmla="*/ 8 h 13"/>
                  <a:gd name="T12" fmla="*/ 7 w 21"/>
                  <a:gd name="T13" fmla="*/ 11 h 13"/>
                  <a:gd name="T14" fmla="*/ 15 w 21"/>
                  <a:gd name="T15" fmla="*/ 12 h 13"/>
                  <a:gd name="T16" fmla="*/ 20 w 21"/>
                  <a:gd name="T17" fmla="*/ 9 h 13"/>
                  <a:gd name="T18" fmla="*/ 19 w 21"/>
                  <a:gd name="T19" fmla="*/ 9 h 13"/>
                  <a:gd name="T20" fmla="*/ 19 w 21"/>
                  <a:gd name="T2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5" y="10"/>
                      <a:pt x="19" y="8"/>
                      <a:pt x="18" y="7"/>
                    </a:cubicBezTo>
                    <a:cubicBezTo>
                      <a:pt x="17" y="7"/>
                      <a:pt x="15" y="4"/>
                      <a:pt x="14" y="4"/>
                    </a:cubicBezTo>
                    <a:cubicBezTo>
                      <a:pt x="12" y="4"/>
                      <a:pt x="10" y="1"/>
                      <a:pt x="8" y="1"/>
                    </a:cubicBezTo>
                    <a:cubicBezTo>
                      <a:pt x="6" y="0"/>
                      <a:pt x="6" y="5"/>
                      <a:pt x="5" y="6"/>
                    </a:cubicBezTo>
                    <a:cubicBezTo>
                      <a:pt x="4" y="6"/>
                      <a:pt x="0" y="6"/>
                      <a:pt x="0" y="8"/>
                    </a:cubicBezTo>
                    <a:cubicBezTo>
                      <a:pt x="1" y="10"/>
                      <a:pt x="6" y="11"/>
                      <a:pt x="7" y="11"/>
                    </a:cubicBezTo>
                    <a:cubicBezTo>
                      <a:pt x="9" y="12"/>
                      <a:pt x="13" y="13"/>
                      <a:pt x="15" y="12"/>
                    </a:cubicBezTo>
                    <a:cubicBezTo>
                      <a:pt x="15" y="12"/>
                      <a:pt x="20" y="10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8" y="10"/>
                      <a:pt x="21" y="9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570">
                <a:extLst>
                  <a:ext uri="{FF2B5EF4-FFF2-40B4-BE49-F238E27FC236}">
                    <a16:creationId xmlns:a16="http://schemas.microsoft.com/office/drawing/2014/main" id="{9ECFB378-C695-CD46-8A58-E9283B84AC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5835" y="4812590"/>
                <a:ext cx="49766" cy="36123"/>
              </a:xfrm>
              <a:custGeom>
                <a:avLst/>
                <a:gdLst>
                  <a:gd name="T0" fmla="*/ 2 w 5"/>
                  <a:gd name="T1" fmla="*/ 4 h 4"/>
                  <a:gd name="T2" fmla="*/ 4 w 5"/>
                  <a:gd name="T3" fmla="*/ 1 h 4"/>
                  <a:gd name="T4" fmla="*/ 2 w 5"/>
                  <a:gd name="T5" fmla="*/ 4 h 4"/>
                  <a:gd name="T6" fmla="*/ 2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4"/>
                      <a:pt x="4" y="0"/>
                      <a:pt x="4" y="1"/>
                    </a:cubicBezTo>
                    <a:cubicBezTo>
                      <a:pt x="5" y="1"/>
                      <a:pt x="3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571">
                <a:extLst>
                  <a:ext uri="{FF2B5EF4-FFF2-40B4-BE49-F238E27FC236}">
                    <a16:creationId xmlns:a16="http://schemas.microsoft.com/office/drawing/2014/main" id="{DB38FB20-6FF2-F849-8218-706AE7B2E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6115" y="4848709"/>
                <a:ext cx="19908" cy="19703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572">
                <a:extLst>
                  <a:ext uri="{FF2B5EF4-FFF2-40B4-BE49-F238E27FC236}">
                    <a16:creationId xmlns:a16="http://schemas.microsoft.com/office/drawing/2014/main" id="{6E34C0FF-9097-ED47-8B77-3095DCE18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042" y="4444809"/>
                <a:ext cx="895791" cy="433457"/>
              </a:xfrm>
              <a:custGeom>
                <a:avLst/>
                <a:gdLst>
                  <a:gd name="T0" fmla="*/ 76 w 92"/>
                  <a:gd name="T1" fmla="*/ 41 h 45"/>
                  <a:gd name="T2" fmla="*/ 71 w 92"/>
                  <a:gd name="T3" fmla="*/ 39 h 45"/>
                  <a:gd name="T4" fmla="*/ 61 w 92"/>
                  <a:gd name="T5" fmla="*/ 38 h 45"/>
                  <a:gd name="T6" fmla="*/ 45 w 92"/>
                  <a:gd name="T7" fmla="*/ 43 h 45"/>
                  <a:gd name="T8" fmla="*/ 29 w 92"/>
                  <a:gd name="T9" fmla="*/ 41 h 45"/>
                  <a:gd name="T10" fmla="*/ 21 w 92"/>
                  <a:gd name="T11" fmla="*/ 38 h 45"/>
                  <a:gd name="T12" fmla="*/ 10 w 92"/>
                  <a:gd name="T13" fmla="*/ 31 h 45"/>
                  <a:gd name="T14" fmla="*/ 40 w 92"/>
                  <a:gd name="T15" fmla="*/ 29 h 45"/>
                  <a:gd name="T16" fmla="*/ 9 w 92"/>
                  <a:gd name="T17" fmla="*/ 26 h 45"/>
                  <a:gd name="T18" fmla="*/ 16 w 92"/>
                  <a:gd name="T19" fmla="*/ 19 h 45"/>
                  <a:gd name="T20" fmla="*/ 14 w 92"/>
                  <a:gd name="T21" fmla="*/ 18 h 45"/>
                  <a:gd name="T22" fmla="*/ 7 w 92"/>
                  <a:gd name="T23" fmla="*/ 17 h 45"/>
                  <a:gd name="T24" fmla="*/ 4 w 92"/>
                  <a:gd name="T25" fmla="*/ 11 h 45"/>
                  <a:gd name="T26" fmla="*/ 8 w 92"/>
                  <a:gd name="T27" fmla="*/ 7 h 45"/>
                  <a:gd name="T28" fmla="*/ 24 w 92"/>
                  <a:gd name="T29" fmla="*/ 1 h 45"/>
                  <a:gd name="T30" fmla="*/ 29 w 92"/>
                  <a:gd name="T31" fmla="*/ 7 h 45"/>
                  <a:gd name="T32" fmla="*/ 39 w 92"/>
                  <a:gd name="T33" fmla="*/ 6 h 45"/>
                  <a:gd name="T34" fmla="*/ 43 w 92"/>
                  <a:gd name="T35" fmla="*/ 8 h 45"/>
                  <a:gd name="T36" fmla="*/ 47 w 92"/>
                  <a:gd name="T37" fmla="*/ 9 h 45"/>
                  <a:gd name="T38" fmla="*/ 43 w 92"/>
                  <a:gd name="T39" fmla="*/ 4 h 45"/>
                  <a:gd name="T40" fmla="*/ 54 w 92"/>
                  <a:gd name="T41" fmla="*/ 10 h 45"/>
                  <a:gd name="T42" fmla="*/ 60 w 92"/>
                  <a:gd name="T43" fmla="*/ 14 h 45"/>
                  <a:gd name="T44" fmla="*/ 59 w 92"/>
                  <a:gd name="T45" fmla="*/ 1 h 45"/>
                  <a:gd name="T46" fmla="*/ 69 w 92"/>
                  <a:gd name="T47" fmla="*/ 6 h 45"/>
                  <a:gd name="T48" fmla="*/ 74 w 92"/>
                  <a:gd name="T49" fmla="*/ 19 h 45"/>
                  <a:gd name="T50" fmla="*/ 82 w 92"/>
                  <a:gd name="T51" fmla="*/ 26 h 45"/>
                  <a:gd name="T52" fmla="*/ 92 w 92"/>
                  <a:gd name="T53" fmla="*/ 33 h 45"/>
                  <a:gd name="T54" fmla="*/ 83 w 92"/>
                  <a:gd name="T55" fmla="*/ 35 h 45"/>
                  <a:gd name="T56" fmla="*/ 81 w 92"/>
                  <a:gd name="T57" fmla="*/ 36 h 45"/>
                  <a:gd name="T58" fmla="*/ 85 w 92"/>
                  <a:gd name="T59" fmla="*/ 36 h 45"/>
                  <a:gd name="T60" fmla="*/ 89 w 92"/>
                  <a:gd name="T61" fmla="*/ 39 h 45"/>
                  <a:gd name="T62" fmla="*/ 83 w 92"/>
                  <a:gd name="T63" fmla="*/ 4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45">
                    <a:moveTo>
                      <a:pt x="83" y="41"/>
                    </a:moveTo>
                    <a:cubicBezTo>
                      <a:pt x="81" y="41"/>
                      <a:pt x="79" y="41"/>
                      <a:pt x="76" y="41"/>
                    </a:cubicBezTo>
                    <a:cubicBezTo>
                      <a:pt x="75" y="41"/>
                      <a:pt x="74" y="41"/>
                      <a:pt x="73" y="41"/>
                    </a:cubicBezTo>
                    <a:cubicBezTo>
                      <a:pt x="72" y="41"/>
                      <a:pt x="72" y="40"/>
                      <a:pt x="71" y="39"/>
                    </a:cubicBezTo>
                    <a:cubicBezTo>
                      <a:pt x="70" y="39"/>
                      <a:pt x="66" y="40"/>
                      <a:pt x="65" y="38"/>
                    </a:cubicBezTo>
                    <a:cubicBezTo>
                      <a:pt x="65" y="35"/>
                      <a:pt x="63" y="37"/>
                      <a:pt x="61" y="38"/>
                    </a:cubicBezTo>
                    <a:cubicBezTo>
                      <a:pt x="58" y="40"/>
                      <a:pt x="56" y="39"/>
                      <a:pt x="54" y="40"/>
                    </a:cubicBezTo>
                    <a:cubicBezTo>
                      <a:pt x="51" y="41"/>
                      <a:pt x="48" y="42"/>
                      <a:pt x="45" y="43"/>
                    </a:cubicBezTo>
                    <a:cubicBezTo>
                      <a:pt x="41" y="43"/>
                      <a:pt x="35" y="45"/>
                      <a:pt x="31" y="43"/>
                    </a:cubicBezTo>
                    <a:cubicBezTo>
                      <a:pt x="31" y="43"/>
                      <a:pt x="29" y="42"/>
                      <a:pt x="29" y="41"/>
                    </a:cubicBezTo>
                    <a:cubicBezTo>
                      <a:pt x="29" y="40"/>
                      <a:pt x="29" y="38"/>
                      <a:pt x="27" y="38"/>
                    </a:cubicBezTo>
                    <a:cubicBezTo>
                      <a:pt x="25" y="38"/>
                      <a:pt x="23" y="38"/>
                      <a:pt x="21" y="38"/>
                    </a:cubicBezTo>
                    <a:cubicBezTo>
                      <a:pt x="19" y="38"/>
                      <a:pt x="17" y="38"/>
                      <a:pt x="15" y="36"/>
                    </a:cubicBezTo>
                    <a:cubicBezTo>
                      <a:pt x="14" y="36"/>
                      <a:pt x="9" y="32"/>
                      <a:pt x="10" y="31"/>
                    </a:cubicBezTo>
                    <a:cubicBezTo>
                      <a:pt x="16" y="28"/>
                      <a:pt x="23" y="29"/>
                      <a:pt x="28" y="29"/>
                    </a:cubicBezTo>
                    <a:cubicBezTo>
                      <a:pt x="29" y="29"/>
                      <a:pt x="40" y="29"/>
                      <a:pt x="40" y="29"/>
                    </a:cubicBezTo>
                    <a:cubicBezTo>
                      <a:pt x="40" y="27"/>
                      <a:pt x="26" y="25"/>
                      <a:pt x="25" y="25"/>
                    </a:cubicBezTo>
                    <a:cubicBezTo>
                      <a:pt x="20" y="25"/>
                      <a:pt x="14" y="28"/>
                      <a:pt x="9" y="26"/>
                    </a:cubicBezTo>
                    <a:cubicBezTo>
                      <a:pt x="7" y="25"/>
                      <a:pt x="3" y="23"/>
                      <a:pt x="7" y="21"/>
                    </a:cubicBezTo>
                    <a:cubicBezTo>
                      <a:pt x="10" y="20"/>
                      <a:pt x="13" y="19"/>
                      <a:pt x="16" y="19"/>
                    </a:cubicBezTo>
                    <a:cubicBezTo>
                      <a:pt x="18" y="18"/>
                      <a:pt x="20" y="18"/>
                      <a:pt x="21" y="18"/>
                    </a:cubicBezTo>
                    <a:cubicBezTo>
                      <a:pt x="19" y="19"/>
                      <a:pt x="16" y="18"/>
                      <a:pt x="14" y="18"/>
                    </a:cubicBezTo>
                    <a:cubicBezTo>
                      <a:pt x="13" y="18"/>
                      <a:pt x="7" y="19"/>
                      <a:pt x="6" y="18"/>
                    </a:cubicBezTo>
                    <a:cubicBezTo>
                      <a:pt x="6" y="18"/>
                      <a:pt x="7" y="17"/>
                      <a:pt x="7" y="17"/>
                    </a:cubicBezTo>
                    <a:cubicBezTo>
                      <a:pt x="7" y="16"/>
                      <a:pt x="0" y="17"/>
                      <a:pt x="1" y="15"/>
                    </a:cubicBezTo>
                    <a:cubicBezTo>
                      <a:pt x="2" y="14"/>
                      <a:pt x="3" y="12"/>
                      <a:pt x="4" y="11"/>
                    </a:cubicBezTo>
                    <a:cubicBezTo>
                      <a:pt x="8" y="10"/>
                      <a:pt x="4" y="10"/>
                      <a:pt x="4" y="9"/>
                    </a:cubicBezTo>
                    <a:cubicBezTo>
                      <a:pt x="4" y="9"/>
                      <a:pt x="7" y="7"/>
                      <a:pt x="8" y="7"/>
                    </a:cubicBezTo>
                    <a:cubicBezTo>
                      <a:pt x="10" y="6"/>
                      <a:pt x="11" y="5"/>
                      <a:pt x="13" y="4"/>
                    </a:cubicBezTo>
                    <a:cubicBezTo>
                      <a:pt x="17" y="2"/>
                      <a:pt x="20" y="1"/>
                      <a:pt x="24" y="1"/>
                    </a:cubicBezTo>
                    <a:cubicBezTo>
                      <a:pt x="29" y="1"/>
                      <a:pt x="24" y="7"/>
                      <a:pt x="24" y="7"/>
                    </a:cubicBezTo>
                    <a:cubicBezTo>
                      <a:pt x="26" y="8"/>
                      <a:pt x="28" y="8"/>
                      <a:pt x="29" y="7"/>
                    </a:cubicBezTo>
                    <a:cubicBezTo>
                      <a:pt x="30" y="7"/>
                      <a:pt x="30" y="4"/>
                      <a:pt x="31" y="4"/>
                    </a:cubicBezTo>
                    <a:cubicBezTo>
                      <a:pt x="33" y="4"/>
                      <a:pt x="37" y="4"/>
                      <a:pt x="39" y="6"/>
                    </a:cubicBezTo>
                    <a:cubicBezTo>
                      <a:pt x="42" y="8"/>
                      <a:pt x="35" y="11"/>
                      <a:pt x="40" y="10"/>
                    </a:cubicBezTo>
                    <a:cubicBezTo>
                      <a:pt x="41" y="10"/>
                      <a:pt x="42" y="9"/>
                      <a:pt x="43" y="8"/>
                    </a:cubicBezTo>
                    <a:cubicBezTo>
                      <a:pt x="44" y="8"/>
                      <a:pt x="44" y="8"/>
                      <a:pt x="45" y="8"/>
                    </a:cubicBezTo>
                    <a:cubicBezTo>
                      <a:pt x="46" y="8"/>
                      <a:pt x="46" y="8"/>
                      <a:pt x="47" y="9"/>
                    </a:cubicBezTo>
                    <a:cubicBezTo>
                      <a:pt x="48" y="9"/>
                      <a:pt x="48" y="7"/>
                      <a:pt x="48" y="6"/>
                    </a:cubicBezTo>
                    <a:cubicBezTo>
                      <a:pt x="47" y="6"/>
                      <a:pt x="44" y="4"/>
                      <a:pt x="43" y="4"/>
                    </a:cubicBezTo>
                    <a:cubicBezTo>
                      <a:pt x="45" y="3"/>
                      <a:pt x="49" y="5"/>
                      <a:pt x="50" y="6"/>
                    </a:cubicBezTo>
                    <a:cubicBezTo>
                      <a:pt x="53" y="7"/>
                      <a:pt x="53" y="8"/>
                      <a:pt x="54" y="10"/>
                    </a:cubicBezTo>
                    <a:cubicBezTo>
                      <a:pt x="54" y="11"/>
                      <a:pt x="54" y="16"/>
                      <a:pt x="56" y="16"/>
                    </a:cubicBezTo>
                    <a:cubicBezTo>
                      <a:pt x="57" y="16"/>
                      <a:pt x="61" y="16"/>
                      <a:pt x="60" y="14"/>
                    </a:cubicBezTo>
                    <a:cubicBezTo>
                      <a:pt x="59" y="10"/>
                      <a:pt x="57" y="7"/>
                      <a:pt x="56" y="3"/>
                    </a:cubicBezTo>
                    <a:cubicBezTo>
                      <a:pt x="55" y="0"/>
                      <a:pt x="58" y="1"/>
                      <a:pt x="59" y="1"/>
                    </a:cubicBezTo>
                    <a:cubicBezTo>
                      <a:pt x="62" y="2"/>
                      <a:pt x="62" y="0"/>
                      <a:pt x="64" y="1"/>
                    </a:cubicBezTo>
                    <a:cubicBezTo>
                      <a:pt x="66" y="3"/>
                      <a:pt x="69" y="4"/>
                      <a:pt x="69" y="6"/>
                    </a:cubicBezTo>
                    <a:cubicBezTo>
                      <a:pt x="70" y="9"/>
                      <a:pt x="71" y="11"/>
                      <a:pt x="73" y="13"/>
                    </a:cubicBezTo>
                    <a:cubicBezTo>
                      <a:pt x="74" y="16"/>
                      <a:pt x="75" y="17"/>
                      <a:pt x="74" y="19"/>
                    </a:cubicBezTo>
                    <a:cubicBezTo>
                      <a:pt x="73" y="22"/>
                      <a:pt x="76" y="25"/>
                      <a:pt x="78" y="26"/>
                    </a:cubicBezTo>
                    <a:cubicBezTo>
                      <a:pt x="79" y="26"/>
                      <a:pt x="81" y="26"/>
                      <a:pt x="82" y="26"/>
                    </a:cubicBezTo>
                    <a:cubicBezTo>
                      <a:pt x="83" y="27"/>
                      <a:pt x="84" y="28"/>
                      <a:pt x="85" y="28"/>
                    </a:cubicBezTo>
                    <a:cubicBezTo>
                      <a:pt x="88" y="29"/>
                      <a:pt x="92" y="29"/>
                      <a:pt x="92" y="33"/>
                    </a:cubicBezTo>
                    <a:cubicBezTo>
                      <a:pt x="92" y="35"/>
                      <a:pt x="83" y="32"/>
                      <a:pt x="83" y="32"/>
                    </a:cubicBezTo>
                    <a:cubicBezTo>
                      <a:pt x="83" y="33"/>
                      <a:pt x="83" y="34"/>
                      <a:pt x="83" y="35"/>
                    </a:cubicBezTo>
                    <a:cubicBezTo>
                      <a:pt x="83" y="35"/>
                      <a:pt x="80" y="35"/>
                      <a:pt x="80" y="35"/>
                    </a:cubicBezTo>
                    <a:cubicBezTo>
                      <a:pt x="81" y="35"/>
                      <a:pt x="81" y="36"/>
                      <a:pt x="81" y="36"/>
                    </a:cubicBezTo>
                    <a:cubicBezTo>
                      <a:pt x="81" y="37"/>
                      <a:pt x="81" y="38"/>
                      <a:pt x="81" y="38"/>
                    </a:cubicBezTo>
                    <a:cubicBezTo>
                      <a:pt x="81" y="38"/>
                      <a:pt x="85" y="36"/>
                      <a:pt x="85" y="36"/>
                    </a:cubicBezTo>
                    <a:cubicBezTo>
                      <a:pt x="87" y="36"/>
                      <a:pt x="86" y="37"/>
                      <a:pt x="86" y="38"/>
                    </a:cubicBezTo>
                    <a:cubicBezTo>
                      <a:pt x="86" y="38"/>
                      <a:pt x="88" y="38"/>
                      <a:pt x="89" y="39"/>
                    </a:cubicBezTo>
                    <a:cubicBezTo>
                      <a:pt x="89" y="39"/>
                      <a:pt x="83" y="41"/>
                      <a:pt x="83" y="41"/>
                    </a:cubicBezTo>
                    <a:cubicBezTo>
                      <a:pt x="81" y="41"/>
                      <a:pt x="86" y="41"/>
                      <a:pt x="83" y="4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573">
                <a:extLst>
                  <a:ext uri="{FF2B5EF4-FFF2-40B4-BE49-F238E27FC236}">
                    <a16:creationId xmlns:a16="http://schemas.microsoft.com/office/drawing/2014/main" id="{E91F40BF-1228-624F-963A-E3E5B3B0C9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3921" y="4405403"/>
                <a:ext cx="136027" cy="88662"/>
              </a:xfrm>
              <a:custGeom>
                <a:avLst/>
                <a:gdLst>
                  <a:gd name="T0" fmla="*/ 9 w 14"/>
                  <a:gd name="T1" fmla="*/ 8 h 9"/>
                  <a:gd name="T2" fmla="*/ 5 w 14"/>
                  <a:gd name="T3" fmla="*/ 5 h 9"/>
                  <a:gd name="T4" fmla="*/ 0 w 14"/>
                  <a:gd name="T5" fmla="*/ 3 h 9"/>
                  <a:gd name="T6" fmla="*/ 4 w 14"/>
                  <a:gd name="T7" fmla="*/ 0 h 9"/>
                  <a:gd name="T8" fmla="*/ 10 w 14"/>
                  <a:gd name="T9" fmla="*/ 1 h 9"/>
                  <a:gd name="T10" fmla="*/ 12 w 14"/>
                  <a:gd name="T11" fmla="*/ 4 h 9"/>
                  <a:gd name="T12" fmla="*/ 9 w 14"/>
                  <a:gd name="T13" fmla="*/ 8 h 9"/>
                  <a:gd name="T14" fmla="*/ 9 w 14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9">
                    <a:moveTo>
                      <a:pt x="9" y="8"/>
                    </a:moveTo>
                    <a:cubicBezTo>
                      <a:pt x="7" y="8"/>
                      <a:pt x="6" y="5"/>
                      <a:pt x="5" y="5"/>
                    </a:cubicBezTo>
                    <a:cubicBezTo>
                      <a:pt x="4" y="4"/>
                      <a:pt x="0" y="3"/>
                      <a:pt x="0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6" y="0"/>
                      <a:pt x="8" y="0"/>
                      <a:pt x="10" y="1"/>
                    </a:cubicBezTo>
                    <a:cubicBezTo>
                      <a:pt x="12" y="2"/>
                      <a:pt x="14" y="2"/>
                      <a:pt x="12" y="4"/>
                    </a:cubicBezTo>
                    <a:cubicBezTo>
                      <a:pt x="11" y="5"/>
                      <a:pt x="10" y="9"/>
                      <a:pt x="9" y="8"/>
                    </a:cubicBezTo>
                    <a:cubicBezTo>
                      <a:pt x="8" y="8"/>
                      <a:pt x="9" y="8"/>
                      <a:pt x="9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574">
                <a:extLst>
                  <a:ext uri="{FF2B5EF4-FFF2-40B4-BE49-F238E27FC236}">
                    <a16:creationId xmlns:a16="http://schemas.microsoft.com/office/drawing/2014/main" id="{A213F8BE-CDC6-AC49-9C34-09145A31D9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9573" y="4365998"/>
                <a:ext cx="308549" cy="282404"/>
              </a:xfrm>
              <a:custGeom>
                <a:avLst/>
                <a:gdLst>
                  <a:gd name="T0" fmla="*/ 18 w 32"/>
                  <a:gd name="T1" fmla="*/ 27 h 29"/>
                  <a:gd name="T2" fmla="*/ 10 w 32"/>
                  <a:gd name="T3" fmla="*/ 19 h 29"/>
                  <a:gd name="T4" fmla="*/ 1 w 32"/>
                  <a:gd name="T5" fmla="*/ 15 h 29"/>
                  <a:gd name="T6" fmla="*/ 0 w 32"/>
                  <a:gd name="T7" fmla="*/ 13 h 29"/>
                  <a:gd name="T8" fmla="*/ 4 w 32"/>
                  <a:gd name="T9" fmla="*/ 12 h 29"/>
                  <a:gd name="T10" fmla="*/ 11 w 32"/>
                  <a:gd name="T11" fmla="*/ 14 h 29"/>
                  <a:gd name="T12" fmla="*/ 11 w 32"/>
                  <a:gd name="T13" fmla="*/ 12 h 29"/>
                  <a:gd name="T14" fmla="*/ 13 w 32"/>
                  <a:gd name="T15" fmla="*/ 11 h 29"/>
                  <a:gd name="T16" fmla="*/ 7 w 32"/>
                  <a:gd name="T17" fmla="*/ 8 h 29"/>
                  <a:gd name="T18" fmla="*/ 7 w 32"/>
                  <a:gd name="T19" fmla="*/ 6 h 29"/>
                  <a:gd name="T20" fmla="*/ 10 w 32"/>
                  <a:gd name="T21" fmla="*/ 7 h 29"/>
                  <a:gd name="T22" fmla="*/ 11 w 32"/>
                  <a:gd name="T23" fmla="*/ 5 h 29"/>
                  <a:gd name="T24" fmla="*/ 8 w 32"/>
                  <a:gd name="T25" fmla="*/ 4 h 29"/>
                  <a:gd name="T26" fmla="*/ 10 w 32"/>
                  <a:gd name="T27" fmla="*/ 3 h 29"/>
                  <a:gd name="T28" fmla="*/ 14 w 32"/>
                  <a:gd name="T29" fmla="*/ 4 h 29"/>
                  <a:gd name="T30" fmla="*/ 13 w 32"/>
                  <a:gd name="T31" fmla="*/ 3 h 29"/>
                  <a:gd name="T32" fmla="*/ 19 w 32"/>
                  <a:gd name="T33" fmla="*/ 5 h 29"/>
                  <a:gd name="T34" fmla="*/ 18 w 32"/>
                  <a:gd name="T35" fmla="*/ 3 h 29"/>
                  <a:gd name="T36" fmla="*/ 19 w 32"/>
                  <a:gd name="T37" fmla="*/ 3 h 29"/>
                  <a:gd name="T38" fmla="*/ 17 w 32"/>
                  <a:gd name="T39" fmla="*/ 2 h 29"/>
                  <a:gd name="T40" fmla="*/ 25 w 32"/>
                  <a:gd name="T41" fmla="*/ 1 h 29"/>
                  <a:gd name="T42" fmla="*/ 23 w 32"/>
                  <a:gd name="T43" fmla="*/ 3 h 29"/>
                  <a:gd name="T44" fmla="*/ 28 w 32"/>
                  <a:gd name="T45" fmla="*/ 4 h 29"/>
                  <a:gd name="T46" fmla="*/ 27 w 32"/>
                  <a:gd name="T47" fmla="*/ 7 h 29"/>
                  <a:gd name="T48" fmla="*/ 26 w 32"/>
                  <a:gd name="T49" fmla="*/ 8 h 29"/>
                  <a:gd name="T50" fmla="*/ 23 w 32"/>
                  <a:gd name="T51" fmla="*/ 10 h 29"/>
                  <a:gd name="T52" fmla="*/ 21 w 32"/>
                  <a:gd name="T53" fmla="*/ 13 h 29"/>
                  <a:gd name="T54" fmla="*/ 24 w 32"/>
                  <a:gd name="T55" fmla="*/ 11 h 29"/>
                  <a:gd name="T56" fmla="*/ 26 w 32"/>
                  <a:gd name="T57" fmla="*/ 13 h 29"/>
                  <a:gd name="T58" fmla="*/ 29 w 32"/>
                  <a:gd name="T59" fmla="*/ 13 h 29"/>
                  <a:gd name="T60" fmla="*/ 28 w 32"/>
                  <a:gd name="T61" fmla="*/ 10 h 29"/>
                  <a:gd name="T62" fmla="*/ 30 w 32"/>
                  <a:gd name="T63" fmla="*/ 11 h 29"/>
                  <a:gd name="T64" fmla="*/ 30 w 32"/>
                  <a:gd name="T65" fmla="*/ 14 h 29"/>
                  <a:gd name="T66" fmla="*/ 31 w 32"/>
                  <a:gd name="T67" fmla="*/ 17 h 29"/>
                  <a:gd name="T68" fmla="*/ 28 w 32"/>
                  <a:gd name="T69" fmla="*/ 23 h 29"/>
                  <a:gd name="T70" fmla="*/ 22 w 32"/>
                  <a:gd name="T71" fmla="*/ 23 h 29"/>
                  <a:gd name="T72" fmla="*/ 21 w 32"/>
                  <a:gd name="T73" fmla="*/ 23 h 29"/>
                  <a:gd name="T74" fmla="*/ 23 w 32"/>
                  <a:gd name="T75" fmla="*/ 26 h 29"/>
                  <a:gd name="T76" fmla="*/ 18 w 32"/>
                  <a:gd name="T77" fmla="*/ 27 h 29"/>
                  <a:gd name="T78" fmla="*/ 18 w 32"/>
                  <a:gd name="T7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29">
                    <a:moveTo>
                      <a:pt x="18" y="27"/>
                    </a:moveTo>
                    <a:cubicBezTo>
                      <a:pt x="15" y="25"/>
                      <a:pt x="13" y="21"/>
                      <a:pt x="10" y="19"/>
                    </a:cubicBezTo>
                    <a:cubicBezTo>
                      <a:pt x="7" y="18"/>
                      <a:pt x="4" y="16"/>
                      <a:pt x="1" y="15"/>
                    </a:cubicBezTo>
                    <a:cubicBezTo>
                      <a:pt x="0" y="14"/>
                      <a:pt x="0" y="14"/>
                      <a:pt x="0" y="13"/>
                    </a:cubicBezTo>
                    <a:cubicBezTo>
                      <a:pt x="0" y="10"/>
                      <a:pt x="2" y="11"/>
                      <a:pt x="4" y="12"/>
                    </a:cubicBezTo>
                    <a:cubicBezTo>
                      <a:pt x="6" y="13"/>
                      <a:pt x="8" y="15"/>
                      <a:pt x="11" y="14"/>
                    </a:cubicBezTo>
                    <a:cubicBezTo>
                      <a:pt x="12" y="14"/>
                      <a:pt x="11" y="12"/>
                      <a:pt x="11" y="12"/>
                    </a:cubicBezTo>
                    <a:cubicBezTo>
                      <a:pt x="11" y="11"/>
                      <a:pt x="13" y="12"/>
                      <a:pt x="13" y="11"/>
                    </a:cubicBezTo>
                    <a:cubicBezTo>
                      <a:pt x="14" y="10"/>
                      <a:pt x="7" y="8"/>
                      <a:pt x="7" y="8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9" y="5"/>
                      <a:pt x="9" y="6"/>
                      <a:pt x="10" y="7"/>
                    </a:cubicBezTo>
                    <a:cubicBezTo>
                      <a:pt x="10" y="7"/>
                      <a:pt x="11" y="5"/>
                      <a:pt x="11" y="5"/>
                    </a:cubicBezTo>
                    <a:cubicBezTo>
                      <a:pt x="12" y="5"/>
                      <a:pt x="8" y="4"/>
                      <a:pt x="8" y="4"/>
                    </a:cubicBezTo>
                    <a:cubicBezTo>
                      <a:pt x="8" y="4"/>
                      <a:pt x="10" y="3"/>
                      <a:pt x="10" y="3"/>
                    </a:cubicBezTo>
                    <a:cubicBezTo>
                      <a:pt x="11" y="3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4" y="2"/>
                      <a:pt x="18" y="5"/>
                      <a:pt x="19" y="5"/>
                    </a:cubicBezTo>
                    <a:cubicBezTo>
                      <a:pt x="20" y="4"/>
                      <a:pt x="18" y="4"/>
                      <a:pt x="18" y="3"/>
                    </a:cubicBezTo>
                    <a:cubicBezTo>
                      <a:pt x="18" y="3"/>
                      <a:pt x="19" y="3"/>
                      <a:pt x="19" y="3"/>
                    </a:cubicBezTo>
                    <a:cubicBezTo>
                      <a:pt x="19" y="3"/>
                      <a:pt x="17" y="3"/>
                      <a:pt x="17" y="2"/>
                    </a:cubicBezTo>
                    <a:cubicBezTo>
                      <a:pt x="17" y="2"/>
                      <a:pt x="24" y="0"/>
                      <a:pt x="25" y="1"/>
                    </a:cubicBezTo>
                    <a:cubicBezTo>
                      <a:pt x="26" y="1"/>
                      <a:pt x="23" y="2"/>
                      <a:pt x="23" y="3"/>
                    </a:cubicBezTo>
                    <a:cubicBezTo>
                      <a:pt x="24" y="4"/>
                      <a:pt x="27" y="3"/>
                      <a:pt x="28" y="4"/>
                    </a:cubicBezTo>
                    <a:cubicBezTo>
                      <a:pt x="28" y="5"/>
                      <a:pt x="24" y="7"/>
                      <a:pt x="27" y="7"/>
                    </a:cubicBezTo>
                    <a:cubicBezTo>
                      <a:pt x="28" y="7"/>
                      <a:pt x="27" y="8"/>
                      <a:pt x="26" y="8"/>
                    </a:cubicBezTo>
                    <a:cubicBezTo>
                      <a:pt x="25" y="8"/>
                      <a:pt x="24" y="8"/>
                      <a:pt x="23" y="10"/>
                    </a:cubicBezTo>
                    <a:cubicBezTo>
                      <a:pt x="23" y="10"/>
                      <a:pt x="21" y="13"/>
                      <a:pt x="21" y="13"/>
                    </a:cubicBezTo>
                    <a:cubicBezTo>
                      <a:pt x="22" y="13"/>
                      <a:pt x="23" y="11"/>
                      <a:pt x="24" y="11"/>
                    </a:cubicBezTo>
                    <a:cubicBezTo>
                      <a:pt x="25" y="11"/>
                      <a:pt x="25" y="12"/>
                      <a:pt x="26" y="13"/>
                    </a:cubicBezTo>
                    <a:cubicBezTo>
                      <a:pt x="27" y="13"/>
                      <a:pt x="30" y="17"/>
                      <a:pt x="29" y="13"/>
                    </a:cubicBezTo>
                    <a:cubicBezTo>
                      <a:pt x="29" y="12"/>
                      <a:pt x="27" y="11"/>
                      <a:pt x="28" y="10"/>
                    </a:cubicBezTo>
                    <a:cubicBezTo>
                      <a:pt x="29" y="10"/>
                      <a:pt x="30" y="10"/>
                      <a:pt x="30" y="11"/>
                    </a:cubicBezTo>
                    <a:cubicBezTo>
                      <a:pt x="30" y="12"/>
                      <a:pt x="29" y="13"/>
                      <a:pt x="30" y="14"/>
                    </a:cubicBezTo>
                    <a:cubicBezTo>
                      <a:pt x="31" y="15"/>
                      <a:pt x="32" y="16"/>
                      <a:pt x="31" y="17"/>
                    </a:cubicBezTo>
                    <a:cubicBezTo>
                      <a:pt x="29" y="19"/>
                      <a:pt x="32" y="22"/>
                      <a:pt x="28" y="23"/>
                    </a:cubicBezTo>
                    <a:cubicBezTo>
                      <a:pt x="28" y="23"/>
                      <a:pt x="21" y="25"/>
                      <a:pt x="22" y="23"/>
                    </a:cubicBezTo>
                    <a:cubicBezTo>
                      <a:pt x="22" y="22"/>
                      <a:pt x="21" y="22"/>
                      <a:pt x="21" y="23"/>
                    </a:cubicBezTo>
                    <a:cubicBezTo>
                      <a:pt x="22" y="24"/>
                      <a:pt x="22" y="25"/>
                      <a:pt x="23" y="26"/>
                    </a:cubicBezTo>
                    <a:cubicBezTo>
                      <a:pt x="23" y="28"/>
                      <a:pt x="19" y="27"/>
                      <a:pt x="18" y="27"/>
                    </a:cubicBezTo>
                    <a:cubicBezTo>
                      <a:pt x="17" y="26"/>
                      <a:pt x="22" y="29"/>
                      <a:pt x="18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575">
                <a:extLst>
                  <a:ext uri="{FF2B5EF4-FFF2-40B4-BE49-F238E27FC236}">
                    <a16:creationId xmlns:a16="http://schemas.microsoft.com/office/drawing/2014/main" id="{76FEEEAD-03BF-8545-9BDC-5D5EFDAB2E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38029" y="4365998"/>
                <a:ext cx="272053" cy="213444"/>
              </a:xfrm>
              <a:custGeom>
                <a:avLst/>
                <a:gdLst>
                  <a:gd name="T0" fmla="*/ 7 w 28"/>
                  <a:gd name="T1" fmla="*/ 22 h 22"/>
                  <a:gd name="T2" fmla="*/ 3 w 28"/>
                  <a:gd name="T3" fmla="*/ 19 h 22"/>
                  <a:gd name="T4" fmla="*/ 1 w 28"/>
                  <a:gd name="T5" fmla="*/ 11 h 22"/>
                  <a:gd name="T6" fmla="*/ 1 w 28"/>
                  <a:gd name="T7" fmla="*/ 4 h 22"/>
                  <a:gd name="T8" fmla="*/ 6 w 28"/>
                  <a:gd name="T9" fmla="*/ 4 h 22"/>
                  <a:gd name="T10" fmla="*/ 5 w 28"/>
                  <a:gd name="T11" fmla="*/ 1 h 22"/>
                  <a:gd name="T12" fmla="*/ 16 w 28"/>
                  <a:gd name="T13" fmla="*/ 2 h 22"/>
                  <a:gd name="T14" fmla="*/ 25 w 28"/>
                  <a:gd name="T15" fmla="*/ 3 h 22"/>
                  <a:gd name="T16" fmla="*/ 23 w 28"/>
                  <a:gd name="T17" fmla="*/ 8 h 22"/>
                  <a:gd name="T18" fmla="*/ 19 w 28"/>
                  <a:gd name="T19" fmla="*/ 13 h 22"/>
                  <a:gd name="T20" fmla="*/ 12 w 28"/>
                  <a:gd name="T21" fmla="*/ 13 h 22"/>
                  <a:gd name="T22" fmla="*/ 10 w 28"/>
                  <a:gd name="T23" fmla="*/ 14 h 22"/>
                  <a:gd name="T24" fmla="*/ 11 w 28"/>
                  <a:gd name="T25" fmla="*/ 17 h 22"/>
                  <a:gd name="T26" fmla="*/ 7 w 28"/>
                  <a:gd name="T27" fmla="*/ 22 h 22"/>
                  <a:gd name="T28" fmla="*/ 7 w 28"/>
                  <a:gd name="T2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2">
                    <a:moveTo>
                      <a:pt x="7" y="22"/>
                    </a:moveTo>
                    <a:cubicBezTo>
                      <a:pt x="5" y="21"/>
                      <a:pt x="3" y="21"/>
                      <a:pt x="3" y="19"/>
                    </a:cubicBezTo>
                    <a:cubicBezTo>
                      <a:pt x="3" y="16"/>
                      <a:pt x="0" y="14"/>
                      <a:pt x="1" y="11"/>
                    </a:cubicBezTo>
                    <a:cubicBezTo>
                      <a:pt x="1" y="9"/>
                      <a:pt x="0" y="6"/>
                      <a:pt x="1" y="4"/>
                    </a:cubicBezTo>
                    <a:cubicBezTo>
                      <a:pt x="2" y="4"/>
                      <a:pt x="6" y="5"/>
                      <a:pt x="6" y="4"/>
                    </a:cubicBezTo>
                    <a:cubicBezTo>
                      <a:pt x="6" y="3"/>
                      <a:pt x="0" y="3"/>
                      <a:pt x="5" y="1"/>
                    </a:cubicBezTo>
                    <a:cubicBezTo>
                      <a:pt x="9" y="0"/>
                      <a:pt x="12" y="1"/>
                      <a:pt x="16" y="2"/>
                    </a:cubicBezTo>
                    <a:cubicBezTo>
                      <a:pt x="19" y="2"/>
                      <a:pt x="22" y="2"/>
                      <a:pt x="25" y="3"/>
                    </a:cubicBezTo>
                    <a:cubicBezTo>
                      <a:pt x="28" y="4"/>
                      <a:pt x="25" y="6"/>
                      <a:pt x="23" y="8"/>
                    </a:cubicBezTo>
                    <a:cubicBezTo>
                      <a:pt x="22" y="10"/>
                      <a:pt x="21" y="12"/>
                      <a:pt x="19" y="13"/>
                    </a:cubicBezTo>
                    <a:cubicBezTo>
                      <a:pt x="18" y="15"/>
                      <a:pt x="14" y="13"/>
                      <a:pt x="12" y="13"/>
                    </a:cubicBezTo>
                    <a:cubicBezTo>
                      <a:pt x="12" y="13"/>
                      <a:pt x="9" y="13"/>
                      <a:pt x="10" y="14"/>
                    </a:cubicBezTo>
                    <a:cubicBezTo>
                      <a:pt x="10" y="15"/>
                      <a:pt x="12" y="15"/>
                      <a:pt x="11" y="17"/>
                    </a:cubicBezTo>
                    <a:cubicBezTo>
                      <a:pt x="10" y="17"/>
                      <a:pt x="8" y="22"/>
                      <a:pt x="7" y="22"/>
                    </a:cubicBezTo>
                    <a:cubicBezTo>
                      <a:pt x="5" y="21"/>
                      <a:pt x="8" y="22"/>
                      <a:pt x="7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576">
                <a:extLst>
                  <a:ext uri="{FF2B5EF4-FFF2-40B4-BE49-F238E27FC236}">
                    <a16:creationId xmlns:a16="http://schemas.microsoft.com/office/drawing/2014/main" id="{CBC626A7-CCDF-0D4C-9CCA-07E5D36B18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1540" y="4339728"/>
                <a:ext cx="524204" cy="318525"/>
              </a:xfrm>
              <a:custGeom>
                <a:avLst/>
                <a:gdLst>
                  <a:gd name="T0" fmla="*/ 52 w 54"/>
                  <a:gd name="T1" fmla="*/ 10 h 33"/>
                  <a:gd name="T2" fmla="*/ 45 w 54"/>
                  <a:gd name="T3" fmla="*/ 4 h 33"/>
                  <a:gd name="T4" fmla="*/ 41 w 54"/>
                  <a:gd name="T5" fmla="*/ 3 h 33"/>
                  <a:gd name="T6" fmla="*/ 35 w 54"/>
                  <a:gd name="T7" fmla="*/ 4 h 33"/>
                  <a:gd name="T8" fmla="*/ 32 w 54"/>
                  <a:gd name="T9" fmla="*/ 3 h 33"/>
                  <a:gd name="T10" fmla="*/ 27 w 54"/>
                  <a:gd name="T11" fmla="*/ 1 h 33"/>
                  <a:gd name="T12" fmla="*/ 20 w 54"/>
                  <a:gd name="T13" fmla="*/ 0 h 33"/>
                  <a:gd name="T14" fmla="*/ 11 w 54"/>
                  <a:gd name="T15" fmla="*/ 1 h 33"/>
                  <a:gd name="T16" fmla="*/ 8 w 54"/>
                  <a:gd name="T17" fmla="*/ 3 h 33"/>
                  <a:gd name="T18" fmla="*/ 7 w 54"/>
                  <a:gd name="T19" fmla="*/ 11 h 33"/>
                  <a:gd name="T20" fmla="*/ 7 w 54"/>
                  <a:gd name="T21" fmla="*/ 15 h 33"/>
                  <a:gd name="T22" fmla="*/ 4 w 54"/>
                  <a:gd name="T23" fmla="*/ 18 h 33"/>
                  <a:gd name="T24" fmla="*/ 0 w 54"/>
                  <a:gd name="T25" fmla="*/ 24 h 33"/>
                  <a:gd name="T26" fmla="*/ 7 w 54"/>
                  <a:gd name="T27" fmla="*/ 26 h 33"/>
                  <a:gd name="T28" fmla="*/ 15 w 54"/>
                  <a:gd name="T29" fmla="*/ 32 h 33"/>
                  <a:gd name="T30" fmla="*/ 19 w 54"/>
                  <a:gd name="T31" fmla="*/ 30 h 33"/>
                  <a:gd name="T32" fmla="*/ 25 w 54"/>
                  <a:gd name="T33" fmla="*/ 29 h 33"/>
                  <a:gd name="T34" fmla="*/ 28 w 54"/>
                  <a:gd name="T35" fmla="*/ 26 h 33"/>
                  <a:gd name="T36" fmla="*/ 31 w 54"/>
                  <a:gd name="T37" fmla="*/ 21 h 33"/>
                  <a:gd name="T38" fmla="*/ 37 w 54"/>
                  <a:gd name="T39" fmla="*/ 17 h 33"/>
                  <a:gd name="T40" fmla="*/ 46 w 54"/>
                  <a:gd name="T41" fmla="*/ 13 h 33"/>
                  <a:gd name="T42" fmla="*/ 52 w 54"/>
                  <a:gd name="T43" fmla="*/ 10 h 33"/>
                  <a:gd name="T44" fmla="*/ 52 w 54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33">
                    <a:moveTo>
                      <a:pt x="52" y="10"/>
                    </a:moveTo>
                    <a:cubicBezTo>
                      <a:pt x="50" y="8"/>
                      <a:pt x="48" y="6"/>
                      <a:pt x="45" y="4"/>
                    </a:cubicBezTo>
                    <a:cubicBezTo>
                      <a:pt x="44" y="4"/>
                      <a:pt x="42" y="3"/>
                      <a:pt x="41" y="3"/>
                    </a:cubicBezTo>
                    <a:cubicBezTo>
                      <a:pt x="38" y="2"/>
                      <a:pt x="37" y="3"/>
                      <a:pt x="35" y="4"/>
                    </a:cubicBezTo>
                    <a:cubicBezTo>
                      <a:pt x="34" y="4"/>
                      <a:pt x="33" y="3"/>
                      <a:pt x="32" y="3"/>
                    </a:cubicBezTo>
                    <a:cubicBezTo>
                      <a:pt x="31" y="2"/>
                      <a:pt x="29" y="2"/>
                      <a:pt x="27" y="1"/>
                    </a:cubicBezTo>
                    <a:cubicBezTo>
                      <a:pt x="25" y="1"/>
                      <a:pt x="22" y="0"/>
                      <a:pt x="20" y="0"/>
                    </a:cubicBezTo>
                    <a:cubicBezTo>
                      <a:pt x="17" y="0"/>
                      <a:pt x="14" y="1"/>
                      <a:pt x="11" y="1"/>
                    </a:cubicBezTo>
                    <a:cubicBezTo>
                      <a:pt x="9" y="2"/>
                      <a:pt x="6" y="1"/>
                      <a:pt x="8" y="3"/>
                    </a:cubicBezTo>
                    <a:cubicBezTo>
                      <a:pt x="10" y="7"/>
                      <a:pt x="10" y="8"/>
                      <a:pt x="7" y="11"/>
                    </a:cubicBezTo>
                    <a:cubicBezTo>
                      <a:pt x="5" y="13"/>
                      <a:pt x="7" y="14"/>
                      <a:pt x="7" y="15"/>
                    </a:cubicBezTo>
                    <a:cubicBezTo>
                      <a:pt x="6" y="16"/>
                      <a:pt x="4" y="16"/>
                      <a:pt x="4" y="18"/>
                    </a:cubicBezTo>
                    <a:cubicBezTo>
                      <a:pt x="3" y="20"/>
                      <a:pt x="1" y="22"/>
                      <a:pt x="0" y="24"/>
                    </a:cubicBezTo>
                    <a:cubicBezTo>
                      <a:pt x="0" y="25"/>
                      <a:pt x="6" y="26"/>
                      <a:pt x="7" y="26"/>
                    </a:cubicBezTo>
                    <a:cubicBezTo>
                      <a:pt x="10" y="28"/>
                      <a:pt x="12" y="32"/>
                      <a:pt x="15" y="32"/>
                    </a:cubicBezTo>
                    <a:cubicBezTo>
                      <a:pt x="16" y="33"/>
                      <a:pt x="18" y="31"/>
                      <a:pt x="19" y="30"/>
                    </a:cubicBezTo>
                    <a:cubicBezTo>
                      <a:pt x="21" y="29"/>
                      <a:pt x="23" y="30"/>
                      <a:pt x="25" y="29"/>
                    </a:cubicBezTo>
                    <a:cubicBezTo>
                      <a:pt x="27" y="29"/>
                      <a:pt x="27" y="28"/>
                      <a:pt x="28" y="26"/>
                    </a:cubicBezTo>
                    <a:cubicBezTo>
                      <a:pt x="28" y="24"/>
                      <a:pt x="28" y="23"/>
                      <a:pt x="31" y="21"/>
                    </a:cubicBezTo>
                    <a:cubicBezTo>
                      <a:pt x="33" y="20"/>
                      <a:pt x="34" y="18"/>
                      <a:pt x="37" y="17"/>
                    </a:cubicBezTo>
                    <a:cubicBezTo>
                      <a:pt x="40" y="15"/>
                      <a:pt x="43" y="14"/>
                      <a:pt x="46" y="13"/>
                    </a:cubicBezTo>
                    <a:cubicBezTo>
                      <a:pt x="46" y="13"/>
                      <a:pt x="53" y="10"/>
                      <a:pt x="52" y="10"/>
                    </a:cubicBezTo>
                    <a:cubicBezTo>
                      <a:pt x="51" y="9"/>
                      <a:pt x="54" y="11"/>
                      <a:pt x="5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577">
                <a:extLst>
                  <a:ext uri="{FF2B5EF4-FFF2-40B4-BE49-F238E27FC236}">
                    <a16:creationId xmlns:a16="http://schemas.microsoft.com/office/drawing/2014/main" id="{3BC3318F-5034-D841-8AF8-283DC14E46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0088" y="4251066"/>
                <a:ext cx="69672" cy="39406"/>
              </a:xfrm>
              <a:custGeom>
                <a:avLst/>
                <a:gdLst>
                  <a:gd name="T0" fmla="*/ 4 w 7"/>
                  <a:gd name="T1" fmla="*/ 4 h 4"/>
                  <a:gd name="T2" fmla="*/ 1 w 7"/>
                  <a:gd name="T3" fmla="*/ 3 h 4"/>
                  <a:gd name="T4" fmla="*/ 3 w 7"/>
                  <a:gd name="T5" fmla="*/ 0 h 4"/>
                  <a:gd name="T6" fmla="*/ 4 w 7"/>
                  <a:gd name="T7" fmla="*/ 4 h 4"/>
                  <a:gd name="T8" fmla="*/ 4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4" y="4"/>
                    </a:moveTo>
                    <a:cubicBezTo>
                      <a:pt x="3" y="4"/>
                      <a:pt x="1" y="4"/>
                      <a:pt x="1" y="3"/>
                    </a:cubicBezTo>
                    <a:cubicBezTo>
                      <a:pt x="0" y="2"/>
                      <a:pt x="3" y="0"/>
                      <a:pt x="3" y="0"/>
                    </a:cubicBezTo>
                    <a:cubicBezTo>
                      <a:pt x="6" y="0"/>
                      <a:pt x="7" y="4"/>
                      <a:pt x="4" y="4"/>
                    </a:cubicBezTo>
                    <a:cubicBezTo>
                      <a:pt x="1" y="3"/>
                      <a:pt x="6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578">
                <a:extLst>
                  <a:ext uri="{FF2B5EF4-FFF2-40B4-BE49-F238E27FC236}">
                    <a16:creationId xmlns:a16="http://schemas.microsoft.com/office/drawing/2014/main" id="{1E343DDE-873B-A245-8C88-15876FABA8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9577" y="4077028"/>
                <a:ext cx="583921" cy="272552"/>
              </a:xfrm>
              <a:custGeom>
                <a:avLst/>
                <a:gdLst>
                  <a:gd name="T0" fmla="*/ 50 w 60"/>
                  <a:gd name="T1" fmla="*/ 22 h 28"/>
                  <a:gd name="T2" fmla="*/ 48 w 60"/>
                  <a:gd name="T3" fmla="*/ 21 h 28"/>
                  <a:gd name="T4" fmla="*/ 46 w 60"/>
                  <a:gd name="T5" fmla="*/ 23 h 28"/>
                  <a:gd name="T6" fmla="*/ 43 w 60"/>
                  <a:gd name="T7" fmla="*/ 22 h 28"/>
                  <a:gd name="T8" fmla="*/ 40 w 60"/>
                  <a:gd name="T9" fmla="*/ 23 h 28"/>
                  <a:gd name="T10" fmla="*/ 24 w 60"/>
                  <a:gd name="T11" fmla="*/ 27 h 28"/>
                  <a:gd name="T12" fmla="*/ 19 w 60"/>
                  <a:gd name="T13" fmla="*/ 28 h 28"/>
                  <a:gd name="T14" fmla="*/ 17 w 60"/>
                  <a:gd name="T15" fmla="*/ 24 h 28"/>
                  <a:gd name="T16" fmla="*/ 24 w 60"/>
                  <a:gd name="T17" fmla="*/ 22 h 28"/>
                  <a:gd name="T18" fmla="*/ 29 w 60"/>
                  <a:gd name="T19" fmla="*/ 22 h 28"/>
                  <a:gd name="T20" fmla="*/ 31 w 60"/>
                  <a:gd name="T21" fmla="*/ 20 h 28"/>
                  <a:gd name="T22" fmla="*/ 24 w 60"/>
                  <a:gd name="T23" fmla="*/ 20 h 28"/>
                  <a:gd name="T24" fmla="*/ 19 w 60"/>
                  <a:gd name="T25" fmla="*/ 21 h 28"/>
                  <a:gd name="T26" fmla="*/ 19 w 60"/>
                  <a:gd name="T27" fmla="*/ 19 h 28"/>
                  <a:gd name="T28" fmla="*/ 12 w 60"/>
                  <a:gd name="T29" fmla="*/ 21 h 28"/>
                  <a:gd name="T30" fmla="*/ 11 w 60"/>
                  <a:gd name="T31" fmla="*/ 22 h 28"/>
                  <a:gd name="T32" fmla="*/ 9 w 60"/>
                  <a:gd name="T33" fmla="*/ 23 h 28"/>
                  <a:gd name="T34" fmla="*/ 5 w 60"/>
                  <a:gd name="T35" fmla="*/ 21 h 28"/>
                  <a:gd name="T36" fmla="*/ 0 w 60"/>
                  <a:gd name="T37" fmla="*/ 20 h 28"/>
                  <a:gd name="T38" fmla="*/ 4 w 60"/>
                  <a:gd name="T39" fmla="*/ 18 h 28"/>
                  <a:gd name="T40" fmla="*/ 9 w 60"/>
                  <a:gd name="T41" fmla="*/ 17 h 28"/>
                  <a:gd name="T42" fmla="*/ 11 w 60"/>
                  <a:gd name="T43" fmla="*/ 16 h 28"/>
                  <a:gd name="T44" fmla="*/ 5 w 60"/>
                  <a:gd name="T45" fmla="*/ 16 h 28"/>
                  <a:gd name="T46" fmla="*/ 4 w 60"/>
                  <a:gd name="T47" fmla="*/ 14 h 28"/>
                  <a:gd name="T48" fmla="*/ 12 w 60"/>
                  <a:gd name="T49" fmla="*/ 13 h 28"/>
                  <a:gd name="T50" fmla="*/ 4 w 60"/>
                  <a:gd name="T51" fmla="*/ 12 h 28"/>
                  <a:gd name="T52" fmla="*/ 13 w 60"/>
                  <a:gd name="T53" fmla="*/ 10 h 28"/>
                  <a:gd name="T54" fmla="*/ 9 w 60"/>
                  <a:gd name="T55" fmla="*/ 8 h 28"/>
                  <a:gd name="T56" fmla="*/ 14 w 60"/>
                  <a:gd name="T57" fmla="*/ 6 h 28"/>
                  <a:gd name="T58" fmla="*/ 17 w 60"/>
                  <a:gd name="T59" fmla="*/ 10 h 28"/>
                  <a:gd name="T60" fmla="*/ 25 w 60"/>
                  <a:gd name="T61" fmla="*/ 11 h 28"/>
                  <a:gd name="T62" fmla="*/ 29 w 60"/>
                  <a:gd name="T63" fmla="*/ 14 h 28"/>
                  <a:gd name="T64" fmla="*/ 32 w 60"/>
                  <a:gd name="T65" fmla="*/ 17 h 28"/>
                  <a:gd name="T66" fmla="*/ 39 w 60"/>
                  <a:gd name="T67" fmla="*/ 16 h 28"/>
                  <a:gd name="T68" fmla="*/ 37 w 60"/>
                  <a:gd name="T69" fmla="*/ 13 h 28"/>
                  <a:gd name="T70" fmla="*/ 38 w 60"/>
                  <a:gd name="T71" fmla="*/ 9 h 28"/>
                  <a:gd name="T72" fmla="*/ 36 w 60"/>
                  <a:gd name="T73" fmla="*/ 8 h 28"/>
                  <a:gd name="T74" fmla="*/ 38 w 60"/>
                  <a:gd name="T75" fmla="*/ 5 h 28"/>
                  <a:gd name="T76" fmla="*/ 43 w 60"/>
                  <a:gd name="T77" fmla="*/ 3 h 28"/>
                  <a:gd name="T78" fmla="*/ 44 w 60"/>
                  <a:gd name="T79" fmla="*/ 7 h 28"/>
                  <a:gd name="T80" fmla="*/ 45 w 60"/>
                  <a:gd name="T81" fmla="*/ 9 h 28"/>
                  <a:gd name="T82" fmla="*/ 44 w 60"/>
                  <a:gd name="T83" fmla="*/ 10 h 28"/>
                  <a:gd name="T84" fmla="*/ 47 w 60"/>
                  <a:gd name="T85" fmla="*/ 11 h 28"/>
                  <a:gd name="T86" fmla="*/ 51 w 60"/>
                  <a:gd name="T87" fmla="*/ 14 h 28"/>
                  <a:gd name="T88" fmla="*/ 53 w 60"/>
                  <a:gd name="T89" fmla="*/ 13 h 28"/>
                  <a:gd name="T90" fmla="*/ 57 w 60"/>
                  <a:gd name="T91" fmla="*/ 12 h 28"/>
                  <a:gd name="T92" fmla="*/ 59 w 60"/>
                  <a:gd name="T93" fmla="*/ 15 h 28"/>
                  <a:gd name="T94" fmla="*/ 58 w 60"/>
                  <a:gd name="T95" fmla="*/ 20 h 28"/>
                  <a:gd name="T96" fmla="*/ 50 w 60"/>
                  <a:gd name="T97" fmla="*/ 22 h 28"/>
                  <a:gd name="T98" fmla="*/ 50 w 60"/>
                  <a:gd name="T9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0" h="28">
                    <a:moveTo>
                      <a:pt x="50" y="22"/>
                    </a:moveTo>
                    <a:cubicBezTo>
                      <a:pt x="49" y="22"/>
                      <a:pt x="49" y="21"/>
                      <a:pt x="48" y="21"/>
                    </a:cubicBezTo>
                    <a:cubicBezTo>
                      <a:pt x="48" y="21"/>
                      <a:pt x="46" y="22"/>
                      <a:pt x="46" y="23"/>
                    </a:cubicBezTo>
                    <a:cubicBezTo>
                      <a:pt x="45" y="23"/>
                      <a:pt x="44" y="23"/>
                      <a:pt x="43" y="22"/>
                    </a:cubicBezTo>
                    <a:cubicBezTo>
                      <a:pt x="42" y="22"/>
                      <a:pt x="41" y="22"/>
                      <a:pt x="40" y="23"/>
                    </a:cubicBezTo>
                    <a:cubicBezTo>
                      <a:pt x="35" y="25"/>
                      <a:pt x="30" y="26"/>
                      <a:pt x="24" y="27"/>
                    </a:cubicBezTo>
                    <a:cubicBezTo>
                      <a:pt x="23" y="27"/>
                      <a:pt x="20" y="28"/>
                      <a:pt x="19" y="28"/>
                    </a:cubicBezTo>
                    <a:cubicBezTo>
                      <a:pt x="17" y="27"/>
                      <a:pt x="13" y="26"/>
                      <a:pt x="17" y="24"/>
                    </a:cubicBezTo>
                    <a:cubicBezTo>
                      <a:pt x="19" y="24"/>
                      <a:pt x="22" y="22"/>
                      <a:pt x="24" y="22"/>
                    </a:cubicBezTo>
                    <a:cubicBezTo>
                      <a:pt x="26" y="22"/>
                      <a:pt x="28" y="22"/>
                      <a:pt x="29" y="22"/>
                    </a:cubicBezTo>
                    <a:cubicBezTo>
                      <a:pt x="29" y="22"/>
                      <a:pt x="32" y="20"/>
                      <a:pt x="31" y="20"/>
                    </a:cubicBezTo>
                    <a:cubicBezTo>
                      <a:pt x="30" y="19"/>
                      <a:pt x="25" y="20"/>
                      <a:pt x="24" y="20"/>
                    </a:cubicBezTo>
                    <a:cubicBezTo>
                      <a:pt x="22" y="21"/>
                      <a:pt x="21" y="21"/>
                      <a:pt x="19" y="21"/>
                    </a:cubicBezTo>
                    <a:cubicBezTo>
                      <a:pt x="17" y="21"/>
                      <a:pt x="19" y="20"/>
                      <a:pt x="19" y="19"/>
                    </a:cubicBezTo>
                    <a:cubicBezTo>
                      <a:pt x="19" y="16"/>
                      <a:pt x="13" y="21"/>
                      <a:pt x="12" y="21"/>
                    </a:cubicBezTo>
                    <a:cubicBezTo>
                      <a:pt x="12" y="21"/>
                      <a:pt x="11" y="22"/>
                      <a:pt x="11" y="22"/>
                    </a:cubicBezTo>
                    <a:cubicBezTo>
                      <a:pt x="9" y="20"/>
                      <a:pt x="9" y="22"/>
                      <a:pt x="9" y="23"/>
                    </a:cubicBezTo>
                    <a:cubicBezTo>
                      <a:pt x="9" y="23"/>
                      <a:pt x="6" y="21"/>
                      <a:pt x="5" y="21"/>
                    </a:cubicBezTo>
                    <a:cubicBezTo>
                      <a:pt x="4" y="21"/>
                      <a:pt x="0" y="22"/>
                      <a:pt x="0" y="20"/>
                    </a:cubicBezTo>
                    <a:cubicBezTo>
                      <a:pt x="0" y="18"/>
                      <a:pt x="2" y="19"/>
                      <a:pt x="4" y="18"/>
                    </a:cubicBezTo>
                    <a:cubicBezTo>
                      <a:pt x="6" y="18"/>
                      <a:pt x="8" y="18"/>
                      <a:pt x="9" y="17"/>
                    </a:cubicBezTo>
                    <a:cubicBezTo>
                      <a:pt x="9" y="17"/>
                      <a:pt x="12" y="16"/>
                      <a:pt x="11" y="16"/>
                    </a:cubicBezTo>
                    <a:cubicBezTo>
                      <a:pt x="9" y="15"/>
                      <a:pt x="6" y="16"/>
                      <a:pt x="5" y="16"/>
                    </a:cubicBezTo>
                    <a:cubicBezTo>
                      <a:pt x="2" y="16"/>
                      <a:pt x="0" y="14"/>
                      <a:pt x="4" y="14"/>
                    </a:cubicBezTo>
                    <a:cubicBezTo>
                      <a:pt x="6" y="14"/>
                      <a:pt x="10" y="13"/>
                      <a:pt x="12" y="13"/>
                    </a:cubicBezTo>
                    <a:cubicBezTo>
                      <a:pt x="11" y="13"/>
                      <a:pt x="4" y="14"/>
                      <a:pt x="4" y="12"/>
                    </a:cubicBezTo>
                    <a:cubicBezTo>
                      <a:pt x="3" y="10"/>
                      <a:pt x="12" y="11"/>
                      <a:pt x="13" y="10"/>
                    </a:cubicBezTo>
                    <a:cubicBezTo>
                      <a:pt x="13" y="10"/>
                      <a:pt x="9" y="9"/>
                      <a:pt x="9" y="8"/>
                    </a:cubicBezTo>
                    <a:cubicBezTo>
                      <a:pt x="8" y="7"/>
                      <a:pt x="14" y="6"/>
                      <a:pt x="14" y="6"/>
                    </a:cubicBezTo>
                    <a:cubicBezTo>
                      <a:pt x="17" y="6"/>
                      <a:pt x="15" y="10"/>
                      <a:pt x="17" y="10"/>
                    </a:cubicBezTo>
                    <a:cubicBezTo>
                      <a:pt x="20" y="10"/>
                      <a:pt x="22" y="10"/>
                      <a:pt x="25" y="11"/>
                    </a:cubicBezTo>
                    <a:cubicBezTo>
                      <a:pt x="26" y="12"/>
                      <a:pt x="28" y="13"/>
                      <a:pt x="29" y="14"/>
                    </a:cubicBezTo>
                    <a:cubicBezTo>
                      <a:pt x="31" y="16"/>
                      <a:pt x="30" y="17"/>
                      <a:pt x="32" y="17"/>
                    </a:cubicBezTo>
                    <a:cubicBezTo>
                      <a:pt x="35" y="17"/>
                      <a:pt x="37" y="17"/>
                      <a:pt x="39" y="16"/>
                    </a:cubicBezTo>
                    <a:cubicBezTo>
                      <a:pt x="43" y="15"/>
                      <a:pt x="37" y="14"/>
                      <a:pt x="37" y="13"/>
                    </a:cubicBezTo>
                    <a:cubicBezTo>
                      <a:pt x="37" y="13"/>
                      <a:pt x="45" y="12"/>
                      <a:pt x="38" y="9"/>
                    </a:cubicBezTo>
                    <a:cubicBezTo>
                      <a:pt x="37" y="9"/>
                      <a:pt x="35" y="9"/>
                      <a:pt x="36" y="8"/>
                    </a:cubicBezTo>
                    <a:cubicBezTo>
                      <a:pt x="37" y="7"/>
                      <a:pt x="38" y="6"/>
                      <a:pt x="38" y="5"/>
                    </a:cubicBezTo>
                    <a:cubicBezTo>
                      <a:pt x="39" y="4"/>
                      <a:pt x="43" y="0"/>
                      <a:pt x="43" y="3"/>
                    </a:cubicBezTo>
                    <a:cubicBezTo>
                      <a:pt x="43" y="4"/>
                      <a:pt x="44" y="5"/>
                      <a:pt x="44" y="7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0"/>
                      <a:pt x="44" y="9"/>
                      <a:pt x="44" y="10"/>
                    </a:cubicBezTo>
                    <a:cubicBezTo>
                      <a:pt x="44" y="12"/>
                      <a:pt x="47" y="10"/>
                      <a:pt x="47" y="11"/>
                    </a:cubicBezTo>
                    <a:cubicBezTo>
                      <a:pt x="47" y="13"/>
                      <a:pt x="50" y="14"/>
                      <a:pt x="51" y="14"/>
                    </a:cubicBezTo>
                    <a:cubicBezTo>
                      <a:pt x="53" y="14"/>
                      <a:pt x="53" y="15"/>
                      <a:pt x="53" y="13"/>
                    </a:cubicBezTo>
                    <a:cubicBezTo>
                      <a:pt x="53" y="11"/>
                      <a:pt x="55" y="11"/>
                      <a:pt x="57" y="12"/>
                    </a:cubicBezTo>
                    <a:cubicBezTo>
                      <a:pt x="58" y="12"/>
                      <a:pt x="60" y="14"/>
                      <a:pt x="59" y="15"/>
                    </a:cubicBezTo>
                    <a:cubicBezTo>
                      <a:pt x="59" y="16"/>
                      <a:pt x="58" y="19"/>
                      <a:pt x="58" y="20"/>
                    </a:cubicBezTo>
                    <a:cubicBezTo>
                      <a:pt x="57" y="21"/>
                      <a:pt x="51" y="22"/>
                      <a:pt x="50" y="22"/>
                    </a:cubicBezTo>
                    <a:cubicBezTo>
                      <a:pt x="48" y="21"/>
                      <a:pt x="51" y="22"/>
                      <a:pt x="50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579">
                <a:extLst>
                  <a:ext uri="{FF2B5EF4-FFF2-40B4-BE49-F238E27FC236}">
                    <a16:creationId xmlns:a16="http://schemas.microsoft.com/office/drawing/2014/main" id="{422BFD52-6130-F540-9FFE-578C92A00C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042" y="4185393"/>
                <a:ext cx="99532" cy="65675"/>
              </a:xfrm>
              <a:custGeom>
                <a:avLst/>
                <a:gdLst>
                  <a:gd name="T0" fmla="*/ 9 w 10"/>
                  <a:gd name="T1" fmla="*/ 1 h 7"/>
                  <a:gd name="T2" fmla="*/ 0 w 10"/>
                  <a:gd name="T3" fmla="*/ 5 h 7"/>
                  <a:gd name="T4" fmla="*/ 6 w 10"/>
                  <a:gd name="T5" fmla="*/ 5 h 7"/>
                  <a:gd name="T6" fmla="*/ 9 w 10"/>
                  <a:gd name="T7" fmla="*/ 1 h 7"/>
                  <a:gd name="T8" fmla="*/ 9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9" y="1"/>
                    </a:moveTo>
                    <a:cubicBezTo>
                      <a:pt x="8" y="1"/>
                      <a:pt x="0" y="5"/>
                      <a:pt x="0" y="5"/>
                    </a:cubicBezTo>
                    <a:cubicBezTo>
                      <a:pt x="2" y="6"/>
                      <a:pt x="5" y="7"/>
                      <a:pt x="6" y="5"/>
                    </a:cubicBezTo>
                    <a:cubicBezTo>
                      <a:pt x="7" y="4"/>
                      <a:pt x="9" y="0"/>
                      <a:pt x="9" y="1"/>
                    </a:cubicBezTo>
                    <a:cubicBezTo>
                      <a:pt x="7" y="1"/>
                      <a:pt x="10" y="0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580">
                <a:extLst>
                  <a:ext uri="{FF2B5EF4-FFF2-40B4-BE49-F238E27FC236}">
                    <a16:creationId xmlns:a16="http://schemas.microsoft.com/office/drawing/2014/main" id="{1F7F127B-981B-FE42-9E7A-7A82071745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7520" y="4040908"/>
                <a:ext cx="358317" cy="164190"/>
              </a:xfrm>
              <a:custGeom>
                <a:avLst/>
                <a:gdLst>
                  <a:gd name="T0" fmla="*/ 30 w 37"/>
                  <a:gd name="T1" fmla="*/ 12 h 17"/>
                  <a:gd name="T2" fmla="*/ 27 w 37"/>
                  <a:gd name="T3" fmla="*/ 13 h 17"/>
                  <a:gd name="T4" fmla="*/ 26 w 37"/>
                  <a:gd name="T5" fmla="*/ 10 h 17"/>
                  <a:gd name="T6" fmla="*/ 23 w 37"/>
                  <a:gd name="T7" fmla="*/ 8 h 17"/>
                  <a:gd name="T8" fmla="*/ 22 w 37"/>
                  <a:gd name="T9" fmla="*/ 10 h 17"/>
                  <a:gd name="T10" fmla="*/ 21 w 37"/>
                  <a:gd name="T11" fmla="*/ 9 h 17"/>
                  <a:gd name="T12" fmla="*/ 20 w 37"/>
                  <a:gd name="T13" fmla="*/ 13 h 17"/>
                  <a:gd name="T14" fmla="*/ 17 w 37"/>
                  <a:gd name="T15" fmla="*/ 14 h 17"/>
                  <a:gd name="T16" fmla="*/ 16 w 37"/>
                  <a:gd name="T17" fmla="*/ 16 h 17"/>
                  <a:gd name="T18" fmla="*/ 12 w 37"/>
                  <a:gd name="T19" fmla="*/ 17 h 17"/>
                  <a:gd name="T20" fmla="*/ 10 w 37"/>
                  <a:gd name="T21" fmla="*/ 15 h 17"/>
                  <a:gd name="T22" fmla="*/ 5 w 37"/>
                  <a:gd name="T23" fmla="*/ 16 h 17"/>
                  <a:gd name="T24" fmla="*/ 1 w 37"/>
                  <a:gd name="T25" fmla="*/ 17 h 17"/>
                  <a:gd name="T26" fmla="*/ 2 w 37"/>
                  <a:gd name="T27" fmla="*/ 13 h 17"/>
                  <a:gd name="T28" fmla="*/ 0 w 37"/>
                  <a:gd name="T29" fmla="*/ 14 h 17"/>
                  <a:gd name="T30" fmla="*/ 6 w 37"/>
                  <a:gd name="T31" fmla="*/ 12 h 17"/>
                  <a:gd name="T32" fmla="*/ 9 w 37"/>
                  <a:gd name="T33" fmla="*/ 10 h 17"/>
                  <a:gd name="T34" fmla="*/ 13 w 37"/>
                  <a:gd name="T35" fmla="*/ 7 h 17"/>
                  <a:gd name="T36" fmla="*/ 18 w 37"/>
                  <a:gd name="T37" fmla="*/ 3 h 17"/>
                  <a:gd name="T38" fmla="*/ 24 w 37"/>
                  <a:gd name="T39" fmla="*/ 3 h 17"/>
                  <a:gd name="T40" fmla="*/ 30 w 37"/>
                  <a:gd name="T41" fmla="*/ 3 h 17"/>
                  <a:gd name="T42" fmla="*/ 32 w 37"/>
                  <a:gd name="T43" fmla="*/ 0 h 17"/>
                  <a:gd name="T44" fmla="*/ 36 w 37"/>
                  <a:gd name="T45" fmla="*/ 2 h 17"/>
                  <a:gd name="T46" fmla="*/ 34 w 37"/>
                  <a:gd name="T47" fmla="*/ 4 h 17"/>
                  <a:gd name="T48" fmla="*/ 34 w 37"/>
                  <a:gd name="T49" fmla="*/ 7 h 17"/>
                  <a:gd name="T50" fmla="*/ 35 w 37"/>
                  <a:gd name="T51" fmla="*/ 9 h 17"/>
                  <a:gd name="T52" fmla="*/ 31 w 37"/>
                  <a:gd name="T53" fmla="*/ 10 h 17"/>
                  <a:gd name="T54" fmla="*/ 30 w 37"/>
                  <a:gd name="T55" fmla="*/ 12 h 17"/>
                  <a:gd name="T56" fmla="*/ 30 w 37"/>
                  <a:gd name="T5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17">
                    <a:moveTo>
                      <a:pt x="30" y="12"/>
                    </a:moveTo>
                    <a:cubicBezTo>
                      <a:pt x="29" y="13"/>
                      <a:pt x="27" y="13"/>
                      <a:pt x="27" y="13"/>
                    </a:cubicBezTo>
                    <a:cubicBezTo>
                      <a:pt x="24" y="13"/>
                      <a:pt x="25" y="11"/>
                      <a:pt x="26" y="10"/>
                    </a:cubicBezTo>
                    <a:cubicBezTo>
                      <a:pt x="27" y="8"/>
                      <a:pt x="24" y="7"/>
                      <a:pt x="23" y="8"/>
                    </a:cubicBezTo>
                    <a:cubicBezTo>
                      <a:pt x="23" y="9"/>
                      <a:pt x="23" y="10"/>
                      <a:pt x="22" y="10"/>
                    </a:cubicBezTo>
                    <a:cubicBezTo>
                      <a:pt x="22" y="10"/>
                      <a:pt x="21" y="10"/>
                      <a:pt x="21" y="9"/>
                    </a:cubicBezTo>
                    <a:cubicBezTo>
                      <a:pt x="20" y="10"/>
                      <a:pt x="21" y="12"/>
                      <a:pt x="20" y="13"/>
                    </a:cubicBezTo>
                    <a:cubicBezTo>
                      <a:pt x="19" y="15"/>
                      <a:pt x="18" y="13"/>
                      <a:pt x="17" y="14"/>
                    </a:cubicBezTo>
                    <a:cubicBezTo>
                      <a:pt x="16" y="14"/>
                      <a:pt x="17" y="16"/>
                      <a:pt x="16" y="16"/>
                    </a:cubicBezTo>
                    <a:cubicBezTo>
                      <a:pt x="16" y="17"/>
                      <a:pt x="13" y="17"/>
                      <a:pt x="12" y="17"/>
                    </a:cubicBezTo>
                    <a:cubicBezTo>
                      <a:pt x="11" y="16"/>
                      <a:pt x="11" y="14"/>
                      <a:pt x="10" y="15"/>
                    </a:cubicBezTo>
                    <a:cubicBezTo>
                      <a:pt x="8" y="16"/>
                      <a:pt x="7" y="16"/>
                      <a:pt x="5" y="16"/>
                    </a:cubicBezTo>
                    <a:cubicBezTo>
                      <a:pt x="4" y="16"/>
                      <a:pt x="2" y="17"/>
                      <a:pt x="1" y="17"/>
                    </a:cubicBezTo>
                    <a:cubicBezTo>
                      <a:pt x="0" y="17"/>
                      <a:pt x="3" y="14"/>
                      <a:pt x="2" y="13"/>
                    </a:cubicBezTo>
                    <a:cubicBezTo>
                      <a:pt x="2" y="13"/>
                      <a:pt x="1" y="14"/>
                      <a:pt x="0" y="14"/>
                    </a:cubicBezTo>
                    <a:cubicBezTo>
                      <a:pt x="0" y="13"/>
                      <a:pt x="5" y="12"/>
                      <a:pt x="6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11" y="8"/>
                      <a:pt x="12" y="8"/>
                      <a:pt x="13" y="7"/>
                    </a:cubicBezTo>
                    <a:cubicBezTo>
                      <a:pt x="15" y="5"/>
                      <a:pt x="16" y="3"/>
                      <a:pt x="18" y="3"/>
                    </a:cubicBezTo>
                    <a:cubicBezTo>
                      <a:pt x="20" y="2"/>
                      <a:pt x="22" y="2"/>
                      <a:pt x="24" y="3"/>
                    </a:cubicBezTo>
                    <a:cubicBezTo>
                      <a:pt x="26" y="3"/>
                      <a:pt x="29" y="4"/>
                      <a:pt x="30" y="3"/>
                    </a:cubicBezTo>
                    <a:cubicBezTo>
                      <a:pt x="31" y="2"/>
                      <a:pt x="30" y="0"/>
                      <a:pt x="32" y="0"/>
                    </a:cubicBezTo>
                    <a:cubicBezTo>
                      <a:pt x="32" y="0"/>
                      <a:pt x="36" y="1"/>
                      <a:pt x="36" y="2"/>
                    </a:cubicBezTo>
                    <a:cubicBezTo>
                      <a:pt x="37" y="2"/>
                      <a:pt x="34" y="3"/>
                      <a:pt x="34" y="4"/>
                    </a:cubicBezTo>
                    <a:cubicBezTo>
                      <a:pt x="34" y="5"/>
                      <a:pt x="37" y="6"/>
                      <a:pt x="34" y="7"/>
                    </a:cubicBezTo>
                    <a:cubicBezTo>
                      <a:pt x="33" y="8"/>
                      <a:pt x="36" y="9"/>
                      <a:pt x="35" y="9"/>
                    </a:cubicBezTo>
                    <a:cubicBezTo>
                      <a:pt x="33" y="10"/>
                      <a:pt x="32" y="10"/>
                      <a:pt x="31" y="10"/>
                    </a:cubicBezTo>
                    <a:cubicBezTo>
                      <a:pt x="31" y="11"/>
                      <a:pt x="31" y="11"/>
                      <a:pt x="30" y="12"/>
                    </a:cubicBezTo>
                    <a:cubicBezTo>
                      <a:pt x="29" y="13"/>
                      <a:pt x="31" y="11"/>
                      <a:pt x="30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581">
                <a:extLst>
                  <a:ext uri="{FF2B5EF4-FFF2-40B4-BE49-F238E27FC236}">
                    <a16:creationId xmlns:a16="http://schemas.microsoft.com/office/drawing/2014/main" id="{51345252-F9A9-F747-9E4C-6538DA2E3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5697" y="4106579"/>
                <a:ext cx="76308" cy="19703"/>
              </a:xfrm>
              <a:custGeom>
                <a:avLst/>
                <a:gdLst>
                  <a:gd name="T0" fmla="*/ 6 w 8"/>
                  <a:gd name="T1" fmla="*/ 2 h 2"/>
                  <a:gd name="T2" fmla="*/ 3 w 8"/>
                  <a:gd name="T3" fmla="*/ 0 h 2"/>
                  <a:gd name="T4" fmla="*/ 6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6" y="2"/>
                    </a:moveTo>
                    <a:cubicBezTo>
                      <a:pt x="4" y="2"/>
                      <a:pt x="0" y="1"/>
                      <a:pt x="3" y="0"/>
                    </a:cubicBezTo>
                    <a:cubicBezTo>
                      <a:pt x="5" y="0"/>
                      <a:pt x="8" y="2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582">
                <a:extLst>
                  <a:ext uri="{FF2B5EF4-FFF2-40B4-BE49-F238E27FC236}">
                    <a16:creationId xmlns:a16="http://schemas.microsoft.com/office/drawing/2014/main" id="{F59914D1-820D-084D-8E32-34CD2EBF5A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2052" y="3971950"/>
                <a:ext cx="205701" cy="95228"/>
              </a:xfrm>
              <a:custGeom>
                <a:avLst/>
                <a:gdLst>
                  <a:gd name="T0" fmla="*/ 7 w 21"/>
                  <a:gd name="T1" fmla="*/ 9 h 10"/>
                  <a:gd name="T2" fmla="*/ 2 w 21"/>
                  <a:gd name="T3" fmla="*/ 4 h 10"/>
                  <a:gd name="T4" fmla="*/ 9 w 21"/>
                  <a:gd name="T5" fmla="*/ 2 h 10"/>
                  <a:gd name="T6" fmla="*/ 17 w 21"/>
                  <a:gd name="T7" fmla="*/ 0 h 10"/>
                  <a:gd name="T8" fmla="*/ 19 w 21"/>
                  <a:gd name="T9" fmla="*/ 2 h 10"/>
                  <a:gd name="T10" fmla="*/ 14 w 21"/>
                  <a:gd name="T11" fmla="*/ 4 h 10"/>
                  <a:gd name="T12" fmla="*/ 15 w 21"/>
                  <a:gd name="T13" fmla="*/ 7 h 10"/>
                  <a:gd name="T14" fmla="*/ 7 w 21"/>
                  <a:gd name="T15" fmla="*/ 9 h 10"/>
                  <a:gd name="T16" fmla="*/ 7 w 21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0">
                    <a:moveTo>
                      <a:pt x="7" y="9"/>
                    </a:moveTo>
                    <a:cubicBezTo>
                      <a:pt x="6" y="9"/>
                      <a:pt x="0" y="6"/>
                      <a:pt x="2" y="4"/>
                    </a:cubicBezTo>
                    <a:cubicBezTo>
                      <a:pt x="4" y="2"/>
                      <a:pt x="7" y="2"/>
                      <a:pt x="9" y="2"/>
                    </a:cubicBezTo>
                    <a:cubicBezTo>
                      <a:pt x="12" y="1"/>
                      <a:pt x="15" y="0"/>
                      <a:pt x="17" y="0"/>
                    </a:cubicBezTo>
                    <a:cubicBezTo>
                      <a:pt x="18" y="0"/>
                      <a:pt x="21" y="1"/>
                      <a:pt x="19" y="2"/>
                    </a:cubicBezTo>
                    <a:cubicBezTo>
                      <a:pt x="18" y="3"/>
                      <a:pt x="15" y="2"/>
                      <a:pt x="14" y="4"/>
                    </a:cubicBezTo>
                    <a:cubicBezTo>
                      <a:pt x="14" y="4"/>
                      <a:pt x="19" y="6"/>
                      <a:pt x="15" y="7"/>
                    </a:cubicBezTo>
                    <a:cubicBezTo>
                      <a:pt x="13" y="8"/>
                      <a:pt x="10" y="10"/>
                      <a:pt x="7" y="9"/>
                    </a:cubicBezTo>
                    <a:cubicBezTo>
                      <a:pt x="5" y="9"/>
                      <a:pt x="9" y="10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583">
                <a:extLst>
                  <a:ext uri="{FF2B5EF4-FFF2-40B4-BE49-F238E27FC236}">
                    <a16:creationId xmlns:a16="http://schemas.microsoft.com/office/drawing/2014/main" id="{B8CA5DB0-ABF0-E64E-BFFE-509F6BFF9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5789" y="3991650"/>
                <a:ext cx="76308" cy="39406"/>
              </a:xfrm>
              <a:custGeom>
                <a:avLst/>
                <a:gdLst>
                  <a:gd name="T0" fmla="*/ 6 w 8"/>
                  <a:gd name="T1" fmla="*/ 4 h 4"/>
                  <a:gd name="T2" fmla="*/ 3 w 8"/>
                  <a:gd name="T3" fmla="*/ 0 h 4"/>
                  <a:gd name="T4" fmla="*/ 6 w 8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6" y="4"/>
                    </a:moveTo>
                    <a:cubicBezTo>
                      <a:pt x="4" y="4"/>
                      <a:pt x="0" y="0"/>
                      <a:pt x="3" y="0"/>
                    </a:cubicBezTo>
                    <a:cubicBezTo>
                      <a:pt x="6" y="0"/>
                      <a:pt x="8" y="3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584">
                <a:extLst>
                  <a:ext uri="{FF2B5EF4-FFF2-40B4-BE49-F238E27FC236}">
                    <a16:creationId xmlns:a16="http://schemas.microsoft.com/office/drawing/2014/main" id="{FE7AE4C1-257F-8843-BA34-400D58636F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1959" y="3902989"/>
                <a:ext cx="205701" cy="68959"/>
              </a:xfrm>
              <a:custGeom>
                <a:avLst/>
                <a:gdLst>
                  <a:gd name="T0" fmla="*/ 1 w 21"/>
                  <a:gd name="T1" fmla="*/ 5 h 7"/>
                  <a:gd name="T2" fmla="*/ 4 w 21"/>
                  <a:gd name="T3" fmla="*/ 4 h 7"/>
                  <a:gd name="T4" fmla="*/ 9 w 21"/>
                  <a:gd name="T5" fmla="*/ 1 h 7"/>
                  <a:gd name="T6" fmla="*/ 18 w 21"/>
                  <a:gd name="T7" fmla="*/ 3 h 7"/>
                  <a:gd name="T8" fmla="*/ 11 w 21"/>
                  <a:gd name="T9" fmla="*/ 6 h 7"/>
                  <a:gd name="T10" fmla="*/ 6 w 21"/>
                  <a:gd name="T11" fmla="*/ 6 h 7"/>
                  <a:gd name="T12" fmla="*/ 1 w 21"/>
                  <a:gd name="T13" fmla="*/ 5 h 7"/>
                  <a:gd name="T14" fmla="*/ 1 w 21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7">
                    <a:moveTo>
                      <a:pt x="1" y="5"/>
                    </a:moveTo>
                    <a:cubicBezTo>
                      <a:pt x="0" y="5"/>
                      <a:pt x="3" y="4"/>
                      <a:pt x="4" y="4"/>
                    </a:cubicBezTo>
                    <a:cubicBezTo>
                      <a:pt x="6" y="3"/>
                      <a:pt x="7" y="2"/>
                      <a:pt x="9" y="1"/>
                    </a:cubicBezTo>
                    <a:cubicBezTo>
                      <a:pt x="12" y="0"/>
                      <a:pt x="15" y="1"/>
                      <a:pt x="18" y="3"/>
                    </a:cubicBezTo>
                    <a:cubicBezTo>
                      <a:pt x="21" y="6"/>
                      <a:pt x="12" y="6"/>
                      <a:pt x="11" y="6"/>
                    </a:cubicBezTo>
                    <a:cubicBezTo>
                      <a:pt x="9" y="6"/>
                      <a:pt x="8" y="7"/>
                      <a:pt x="6" y="6"/>
                    </a:cubicBezTo>
                    <a:cubicBezTo>
                      <a:pt x="4" y="5"/>
                      <a:pt x="2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585">
                <a:extLst>
                  <a:ext uri="{FF2B5EF4-FFF2-40B4-BE49-F238E27FC236}">
                    <a16:creationId xmlns:a16="http://schemas.microsoft.com/office/drawing/2014/main" id="{C9545AFD-ED52-0F4F-9F54-DADFA06C8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99618" y="4106579"/>
                <a:ext cx="272053" cy="183893"/>
              </a:xfrm>
              <a:custGeom>
                <a:avLst/>
                <a:gdLst>
                  <a:gd name="T0" fmla="*/ 22 w 28"/>
                  <a:gd name="T1" fmla="*/ 19 h 19"/>
                  <a:gd name="T2" fmla="*/ 15 w 28"/>
                  <a:gd name="T3" fmla="*/ 19 h 19"/>
                  <a:gd name="T4" fmla="*/ 15 w 28"/>
                  <a:gd name="T5" fmla="*/ 17 h 19"/>
                  <a:gd name="T6" fmla="*/ 12 w 28"/>
                  <a:gd name="T7" fmla="*/ 15 h 19"/>
                  <a:gd name="T8" fmla="*/ 17 w 28"/>
                  <a:gd name="T9" fmla="*/ 13 h 19"/>
                  <a:gd name="T10" fmla="*/ 16 w 28"/>
                  <a:gd name="T11" fmla="*/ 12 h 19"/>
                  <a:gd name="T12" fmla="*/ 9 w 28"/>
                  <a:gd name="T13" fmla="*/ 13 h 19"/>
                  <a:gd name="T14" fmla="*/ 2 w 28"/>
                  <a:gd name="T15" fmla="*/ 13 h 19"/>
                  <a:gd name="T16" fmla="*/ 1 w 28"/>
                  <a:gd name="T17" fmla="*/ 12 h 19"/>
                  <a:gd name="T18" fmla="*/ 7 w 28"/>
                  <a:gd name="T19" fmla="*/ 10 h 19"/>
                  <a:gd name="T20" fmla="*/ 4 w 28"/>
                  <a:gd name="T21" fmla="*/ 8 h 19"/>
                  <a:gd name="T22" fmla="*/ 7 w 28"/>
                  <a:gd name="T23" fmla="*/ 6 h 19"/>
                  <a:gd name="T24" fmla="*/ 3 w 28"/>
                  <a:gd name="T25" fmla="*/ 6 h 19"/>
                  <a:gd name="T26" fmla="*/ 7 w 28"/>
                  <a:gd name="T27" fmla="*/ 4 h 19"/>
                  <a:gd name="T28" fmla="*/ 13 w 28"/>
                  <a:gd name="T29" fmla="*/ 8 h 19"/>
                  <a:gd name="T30" fmla="*/ 16 w 28"/>
                  <a:gd name="T31" fmla="*/ 9 h 19"/>
                  <a:gd name="T32" fmla="*/ 13 w 28"/>
                  <a:gd name="T33" fmla="*/ 7 h 19"/>
                  <a:gd name="T34" fmla="*/ 14 w 28"/>
                  <a:gd name="T35" fmla="*/ 5 h 19"/>
                  <a:gd name="T36" fmla="*/ 11 w 28"/>
                  <a:gd name="T37" fmla="*/ 4 h 19"/>
                  <a:gd name="T38" fmla="*/ 11 w 28"/>
                  <a:gd name="T39" fmla="*/ 2 h 19"/>
                  <a:gd name="T40" fmla="*/ 7 w 28"/>
                  <a:gd name="T41" fmla="*/ 3 h 19"/>
                  <a:gd name="T42" fmla="*/ 13 w 28"/>
                  <a:gd name="T43" fmla="*/ 1 h 19"/>
                  <a:gd name="T44" fmla="*/ 12 w 28"/>
                  <a:gd name="T45" fmla="*/ 2 h 19"/>
                  <a:gd name="T46" fmla="*/ 15 w 28"/>
                  <a:gd name="T47" fmla="*/ 3 h 19"/>
                  <a:gd name="T48" fmla="*/ 21 w 28"/>
                  <a:gd name="T49" fmla="*/ 2 h 19"/>
                  <a:gd name="T50" fmla="*/ 26 w 28"/>
                  <a:gd name="T51" fmla="*/ 8 h 19"/>
                  <a:gd name="T52" fmla="*/ 27 w 28"/>
                  <a:gd name="T53" fmla="*/ 12 h 19"/>
                  <a:gd name="T54" fmla="*/ 26 w 28"/>
                  <a:gd name="T55" fmla="*/ 14 h 19"/>
                  <a:gd name="T56" fmla="*/ 26 w 28"/>
                  <a:gd name="T57" fmla="*/ 17 h 19"/>
                  <a:gd name="T58" fmla="*/ 22 w 28"/>
                  <a:gd name="T5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19">
                    <a:moveTo>
                      <a:pt x="22" y="19"/>
                    </a:moveTo>
                    <a:cubicBezTo>
                      <a:pt x="20" y="19"/>
                      <a:pt x="17" y="19"/>
                      <a:pt x="15" y="19"/>
                    </a:cubicBezTo>
                    <a:cubicBezTo>
                      <a:pt x="12" y="19"/>
                      <a:pt x="15" y="18"/>
                      <a:pt x="15" y="17"/>
                    </a:cubicBezTo>
                    <a:cubicBezTo>
                      <a:pt x="16" y="16"/>
                      <a:pt x="11" y="16"/>
                      <a:pt x="12" y="15"/>
                    </a:cubicBezTo>
                    <a:cubicBezTo>
                      <a:pt x="13" y="14"/>
                      <a:pt x="15" y="13"/>
                      <a:pt x="17" y="13"/>
                    </a:cubicBezTo>
                    <a:cubicBezTo>
                      <a:pt x="18" y="12"/>
                      <a:pt x="17" y="12"/>
                      <a:pt x="16" y="12"/>
                    </a:cubicBezTo>
                    <a:cubicBezTo>
                      <a:pt x="14" y="11"/>
                      <a:pt x="12" y="12"/>
                      <a:pt x="9" y="13"/>
                    </a:cubicBezTo>
                    <a:cubicBezTo>
                      <a:pt x="7" y="13"/>
                      <a:pt x="5" y="13"/>
                      <a:pt x="2" y="13"/>
                    </a:cubicBezTo>
                    <a:cubicBezTo>
                      <a:pt x="2" y="14"/>
                      <a:pt x="0" y="14"/>
                      <a:pt x="1" y="12"/>
                    </a:cubicBezTo>
                    <a:cubicBezTo>
                      <a:pt x="3" y="10"/>
                      <a:pt x="5" y="11"/>
                      <a:pt x="7" y="10"/>
                    </a:cubicBezTo>
                    <a:cubicBezTo>
                      <a:pt x="11" y="9"/>
                      <a:pt x="4" y="9"/>
                      <a:pt x="4" y="8"/>
                    </a:cubicBezTo>
                    <a:cubicBezTo>
                      <a:pt x="3" y="8"/>
                      <a:pt x="7" y="6"/>
                      <a:pt x="7" y="6"/>
                    </a:cubicBezTo>
                    <a:cubicBezTo>
                      <a:pt x="7" y="6"/>
                      <a:pt x="4" y="6"/>
                      <a:pt x="3" y="6"/>
                    </a:cubicBezTo>
                    <a:cubicBezTo>
                      <a:pt x="3" y="5"/>
                      <a:pt x="6" y="4"/>
                      <a:pt x="7" y="4"/>
                    </a:cubicBezTo>
                    <a:cubicBezTo>
                      <a:pt x="9" y="4"/>
                      <a:pt x="11" y="7"/>
                      <a:pt x="13" y="8"/>
                    </a:cubicBezTo>
                    <a:cubicBezTo>
                      <a:pt x="14" y="8"/>
                      <a:pt x="15" y="10"/>
                      <a:pt x="16" y="9"/>
                    </a:cubicBezTo>
                    <a:cubicBezTo>
                      <a:pt x="19" y="7"/>
                      <a:pt x="13" y="7"/>
                      <a:pt x="13" y="7"/>
                    </a:cubicBezTo>
                    <a:cubicBezTo>
                      <a:pt x="14" y="7"/>
                      <a:pt x="18" y="6"/>
                      <a:pt x="14" y="5"/>
                    </a:cubicBezTo>
                    <a:cubicBezTo>
                      <a:pt x="13" y="5"/>
                      <a:pt x="12" y="5"/>
                      <a:pt x="11" y="4"/>
                    </a:cubicBezTo>
                    <a:cubicBezTo>
                      <a:pt x="9" y="3"/>
                      <a:pt x="11" y="3"/>
                      <a:pt x="11" y="2"/>
                    </a:cubicBezTo>
                    <a:cubicBezTo>
                      <a:pt x="10" y="2"/>
                      <a:pt x="7" y="3"/>
                      <a:pt x="7" y="3"/>
                    </a:cubicBezTo>
                    <a:cubicBezTo>
                      <a:pt x="6" y="2"/>
                      <a:pt x="13" y="1"/>
                      <a:pt x="13" y="1"/>
                    </a:cubicBezTo>
                    <a:cubicBezTo>
                      <a:pt x="13" y="1"/>
                      <a:pt x="12" y="2"/>
                      <a:pt x="12" y="2"/>
                    </a:cubicBezTo>
                    <a:cubicBezTo>
                      <a:pt x="11" y="3"/>
                      <a:pt x="14" y="3"/>
                      <a:pt x="15" y="3"/>
                    </a:cubicBezTo>
                    <a:cubicBezTo>
                      <a:pt x="18" y="4"/>
                      <a:pt x="19" y="4"/>
                      <a:pt x="21" y="2"/>
                    </a:cubicBezTo>
                    <a:cubicBezTo>
                      <a:pt x="24" y="0"/>
                      <a:pt x="27" y="6"/>
                      <a:pt x="26" y="8"/>
                    </a:cubicBezTo>
                    <a:cubicBezTo>
                      <a:pt x="26" y="10"/>
                      <a:pt x="26" y="11"/>
                      <a:pt x="27" y="12"/>
                    </a:cubicBezTo>
                    <a:cubicBezTo>
                      <a:pt x="28" y="14"/>
                      <a:pt x="28" y="15"/>
                      <a:pt x="26" y="14"/>
                    </a:cubicBezTo>
                    <a:cubicBezTo>
                      <a:pt x="24" y="12"/>
                      <a:pt x="25" y="16"/>
                      <a:pt x="26" y="17"/>
                    </a:cubicBezTo>
                    <a:cubicBezTo>
                      <a:pt x="27" y="18"/>
                      <a:pt x="23" y="19"/>
                      <a:pt x="22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586">
                <a:extLst>
                  <a:ext uri="{FF2B5EF4-FFF2-40B4-BE49-F238E27FC236}">
                    <a16:creationId xmlns:a16="http://schemas.microsoft.com/office/drawing/2014/main" id="{F7154BFF-288E-D040-9C09-0C42EB46CB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9760" y="4195244"/>
                <a:ext cx="86262" cy="26269"/>
              </a:xfrm>
              <a:custGeom>
                <a:avLst/>
                <a:gdLst>
                  <a:gd name="T0" fmla="*/ 1 w 9"/>
                  <a:gd name="T1" fmla="*/ 3 h 3"/>
                  <a:gd name="T2" fmla="*/ 7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4" y="2"/>
                      <a:pt x="9" y="0"/>
                      <a:pt x="7" y="0"/>
                    </a:cubicBezTo>
                    <a:cubicBezTo>
                      <a:pt x="4" y="0"/>
                      <a:pt x="0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587">
                <a:extLst>
                  <a:ext uri="{FF2B5EF4-FFF2-40B4-BE49-F238E27FC236}">
                    <a16:creationId xmlns:a16="http://schemas.microsoft.com/office/drawing/2014/main" id="{A7E3ADBA-9F40-F649-BE9B-B5C77B20AF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9853" y="4185393"/>
                <a:ext cx="79625" cy="19703"/>
              </a:xfrm>
              <a:custGeom>
                <a:avLst/>
                <a:gdLst>
                  <a:gd name="T0" fmla="*/ 1 w 8"/>
                  <a:gd name="T1" fmla="*/ 2 h 2"/>
                  <a:gd name="T2" fmla="*/ 6 w 8"/>
                  <a:gd name="T3" fmla="*/ 0 h 2"/>
                  <a:gd name="T4" fmla="*/ 1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1" y="2"/>
                    </a:moveTo>
                    <a:cubicBezTo>
                      <a:pt x="0" y="2"/>
                      <a:pt x="4" y="0"/>
                      <a:pt x="6" y="0"/>
                    </a:cubicBezTo>
                    <a:cubicBezTo>
                      <a:pt x="8" y="0"/>
                      <a:pt x="4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588">
                <a:extLst>
                  <a:ext uri="{FF2B5EF4-FFF2-40B4-BE49-F238E27FC236}">
                    <a16:creationId xmlns:a16="http://schemas.microsoft.com/office/drawing/2014/main" id="{A43A4E98-EE83-E14C-A0FA-71F90EE72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0040" y="4155837"/>
                <a:ext cx="99532" cy="49258"/>
              </a:xfrm>
              <a:custGeom>
                <a:avLst/>
                <a:gdLst>
                  <a:gd name="T0" fmla="*/ 2 w 10"/>
                  <a:gd name="T1" fmla="*/ 3 h 5"/>
                  <a:gd name="T2" fmla="*/ 10 w 10"/>
                  <a:gd name="T3" fmla="*/ 1 h 5"/>
                  <a:gd name="T4" fmla="*/ 2 w 10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5">
                    <a:moveTo>
                      <a:pt x="2" y="3"/>
                    </a:moveTo>
                    <a:cubicBezTo>
                      <a:pt x="0" y="2"/>
                      <a:pt x="10" y="0"/>
                      <a:pt x="10" y="1"/>
                    </a:cubicBezTo>
                    <a:cubicBezTo>
                      <a:pt x="10" y="2"/>
                      <a:pt x="6" y="5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589">
                <a:extLst>
                  <a:ext uri="{FF2B5EF4-FFF2-40B4-BE49-F238E27FC236}">
                    <a16:creationId xmlns:a16="http://schemas.microsoft.com/office/drawing/2014/main" id="{4C4186C2-3538-A441-8364-F9E725FD6B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95" y="4116434"/>
                <a:ext cx="69672" cy="49258"/>
              </a:xfrm>
              <a:custGeom>
                <a:avLst/>
                <a:gdLst>
                  <a:gd name="T0" fmla="*/ 1 w 7"/>
                  <a:gd name="T1" fmla="*/ 5 h 5"/>
                  <a:gd name="T2" fmla="*/ 0 w 7"/>
                  <a:gd name="T3" fmla="*/ 1 h 5"/>
                  <a:gd name="T4" fmla="*/ 4 w 7"/>
                  <a:gd name="T5" fmla="*/ 2 h 5"/>
                  <a:gd name="T6" fmla="*/ 7 w 7"/>
                  <a:gd name="T7" fmla="*/ 4 h 5"/>
                  <a:gd name="T8" fmla="*/ 1 w 7"/>
                  <a:gd name="T9" fmla="*/ 5 h 5"/>
                  <a:gd name="T10" fmla="*/ 1 w 7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1" y="5"/>
                    </a:move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ubicBezTo>
                      <a:pt x="4" y="2"/>
                      <a:pt x="7" y="3"/>
                      <a:pt x="7" y="4"/>
                    </a:cubicBezTo>
                    <a:cubicBezTo>
                      <a:pt x="7" y="4"/>
                      <a:pt x="2" y="5"/>
                      <a:pt x="1" y="5"/>
                    </a:cubicBezTo>
                    <a:cubicBezTo>
                      <a:pt x="0" y="4"/>
                      <a:pt x="4" y="5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590">
                <a:extLst>
                  <a:ext uri="{FF2B5EF4-FFF2-40B4-BE49-F238E27FC236}">
                    <a16:creationId xmlns:a16="http://schemas.microsoft.com/office/drawing/2014/main" id="{A62688E8-2BBE-7340-9CC4-C12B7FDA3F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3780" y="4001500"/>
                <a:ext cx="116121" cy="85381"/>
              </a:xfrm>
              <a:custGeom>
                <a:avLst/>
                <a:gdLst>
                  <a:gd name="T0" fmla="*/ 8 w 12"/>
                  <a:gd name="T1" fmla="*/ 8 h 9"/>
                  <a:gd name="T2" fmla="*/ 3 w 12"/>
                  <a:gd name="T3" fmla="*/ 1 h 9"/>
                  <a:gd name="T4" fmla="*/ 8 w 12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8" y="8"/>
                    </a:moveTo>
                    <a:cubicBezTo>
                      <a:pt x="6" y="9"/>
                      <a:pt x="0" y="0"/>
                      <a:pt x="3" y="1"/>
                    </a:cubicBezTo>
                    <a:cubicBezTo>
                      <a:pt x="6" y="3"/>
                      <a:pt x="12" y="8"/>
                      <a:pt x="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591">
                <a:extLst>
                  <a:ext uri="{FF2B5EF4-FFF2-40B4-BE49-F238E27FC236}">
                    <a16:creationId xmlns:a16="http://schemas.microsoft.com/office/drawing/2014/main" id="{E445513A-A166-3E4D-A7B3-66AF1BF9F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9573" y="3991650"/>
                <a:ext cx="86262" cy="29553"/>
              </a:xfrm>
              <a:custGeom>
                <a:avLst/>
                <a:gdLst>
                  <a:gd name="T0" fmla="*/ 2 w 9"/>
                  <a:gd name="T1" fmla="*/ 1 h 3"/>
                  <a:gd name="T2" fmla="*/ 8 w 9"/>
                  <a:gd name="T3" fmla="*/ 2 h 3"/>
                  <a:gd name="T4" fmla="*/ 2 w 9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2" y="1"/>
                    </a:moveTo>
                    <a:cubicBezTo>
                      <a:pt x="5" y="0"/>
                      <a:pt x="9" y="2"/>
                      <a:pt x="8" y="2"/>
                    </a:cubicBezTo>
                    <a:cubicBezTo>
                      <a:pt x="3" y="3"/>
                      <a:pt x="0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592">
                <a:extLst>
                  <a:ext uri="{FF2B5EF4-FFF2-40B4-BE49-F238E27FC236}">
                    <a16:creationId xmlns:a16="http://schemas.microsoft.com/office/drawing/2014/main" id="{6E17FB8C-1036-5D45-94CC-E8DEC1C8E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685" y="3837313"/>
                <a:ext cx="348363" cy="183893"/>
              </a:xfrm>
              <a:custGeom>
                <a:avLst/>
                <a:gdLst>
                  <a:gd name="T0" fmla="*/ 28 w 36"/>
                  <a:gd name="T1" fmla="*/ 17 h 19"/>
                  <a:gd name="T2" fmla="*/ 27 w 36"/>
                  <a:gd name="T3" fmla="*/ 15 h 19"/>
                  <a:gd name="T4" fmla="*/ 22 w 36"/>
                  <a:gd name="T5" fmla="*/ 13 h 19"/>
                  <a:gd name="T6" fmla="*/ 14 w 36"/>
                  <a:gd name="T7" fmla="*/ 14 h 19"/>
                  <a:gd name="T8" fmla="*/ 18 w 36"/>
                  <a:gd name="T9" fmla="*/ 12 h 19"/>
                  <a:gd name="T10" fmla="*/ 8 w 36"/>
                  <a:gd name="T11" fmla="*/ 12 h 19"/>
                  <a:gd name="T12" fmla="*/ 13 w 36"/>
                  <a:gd name="T13" fmla="*/ 10 h 19"/>
                  <a:gd name="T14" fmla="*/ 12 w 36"/>
                  <a:gd name="T15" fmla="*/ 9 h 19"/>
                  <a:gd name="T16" fmla="*/ 13 w 36"/>
                  <a:gd name="T17" fmla="*/ 8 h 19"/>
                  <a:gd name="T18" fmla="*/ 11 w 36"/>
                  <a:gd name="T19" fmla="*/ 8 h 19"/>
                  <a:gd name="T20" fmla="*/ 10 w 36"/>
                  <a:gd name="T21" fmla="*/ 6 h 19"/>
                  <a:gd name="T22" fmla="*/ 6 w 36"/>
                  <a:gd name="T23" fmla="*/ 6 h 19"/>
                  <a:gd name="T24" fmla="*/ 3 w 36"/>
                  <a:gd name="T25" fmla="*/ 5 h 19"/>
                  <a:gd name="T26" fmla="*/ 9 w 36"/>
                  <a:gd name="T27" fmla="*/ 2 h 19"/>
                  <a:gd name="T28" fmla="*/ 16 w 36"/>
                  <a:gd name="T29" fmla="*/ 1 h 19"/>
                  <a:gd name="T30" fmla="*/ 18 w 36"/>
                  <a:gd name="T31" fmla="*/ 5 h 19"/>
                  <a:gd name="T32" fmla="*/ 22 w 36"/>
                  <a:gd name="T33" fmla="*/ 4 h 19"/>
                  <a:gd name="T34" fmla="*/ 25 w 36"/>
                  <a:gd name="T35" fmla="*/ 7 h 19"/>
                  <a:gd name="T36" fmla="*/ 30 w 36"/>
                  <a:gd name="T37" fmla="*/ 7 h 19"/>
                  <a:gd name="T38" fmla="*/ 33 w 36"/>
                  <a:gd name="T39" fmla="*/ 12 h 19"/>
                  <a:gd name="T40" fmla="*/ 34 w 36"/>
                  <a:gd name="T41" fmla="*/ 16 h 19"/>
                  <a:gd name="T42" fmla="*/ 28 w 36"/>
                  <a:gd name="T43" fmla="*/ 17 h 19"/>
                  <a:gd name="T44" fmla="*/ 28 w 36"/>
                  <a:gd name="T45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9">
                    <a:moveTo>
                      <a:pt x="28" y="17"/>
                    </a:moveTo>
                    <a:cubicBezTo>
                      <a:pt x="27" y="17"/>
                      <a:pt x="27" y="16"/>
                      <a:pt x="27" y="15"/>
                    </a:cubicBezTo>
                    <a:cubicBezTo>
                      <a:pt x="26" y="14"/>
                      <a:pt x="23" y="13"/>
                      <a:pt x="22" y="13"/>
                    </a:cubicBezTo>
                    <a:cubicBezTo>
                      <a:pt x="21" y="13"/>
                      <a:pt x="14" y="15"/>
                      <a:pt x="14" y="14"/>
                    </a:cubicBezTo>
                    <a:cubicBezTo>
                      <a:pt x="14" y="14"/>
                      <a:pt x="18" y="12"/>
                      <a:pt x="18" y="12"/>
                    </a:cubicBezTo>
                    <a:cubicBezTo>
                      <a:pt x="15" y="11"/>
                      <a:pt x="11" y="14"/>
                      <a:pt x="8" y="12"/>
                    </a:cubicBezTo>
                    <a:cubicBezTo>
                      <a:pt x="2" y="9"/>
                      <a:pt x="13" y="10"/>
                      <a:pt x="13" y="10"/>
                    </a:cubicBezTo>
                    <a:cubicBezTo>
                      <a:pt x="13" y="10"/>
                      <a:pt x="12" y="9"/>
                      <a:pt x="12" y="9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4" y="7"/>
                      <a:pt x="11" y="8"/>
                      <a:pt x="11" y="8"/>
                    </a:cubicBezTo>
                    <a:cubicBezTo>
                      <a:pt x="10" y="7"/>
                      <a:pt x="12" y="6"/>
                      <a:pt x="10" y="6"/>
                    </a:cubicBezTo>
                    <a:cubicBezTo>
                      <a:pt x="9" y="6"/>
                      <a:pt x="7" y="7"/>
                      <a:pt x="6" y="6"/>
                    </a:cubicBezTo>
                    <a:cubicBezTo>
                      <a:pt x="6" y="5"/>
                      <a:pt x="4" y="6"/>
                      <a:pt x="3" y="5"/>
                    </a:cubicBezTo>
                    <a:cubicBezTo>
                      <a:pt x="0" y="0"/>
                      <a:pt x="7" y="2"/>
                      <a:pt x="9" y="2"/>
                    </a:cubicBezTo>
                    <a:cubicBezTo>
                      <a:pt x="11" y="1"/>
                      <a:pt x="14" y="0"/>
                      <a:pt x="16" y="1"/>
                    </a:cubicBezTo>
                    <a:cubicBezTo>
                      <a:pt x="19" y="2"/>
                      <a:pt x="14" y="7"/>
                      <a:pt x="18" y="5"/>
                    </a:cubicBezTo>
                    <a:cubicBezTo>
                      <a:pt x="19" y="5"/>
                      <a:pt x="21" y="3"/>
                      <a:pt x="22" y="4"/>
                    </a:cubicBezTo>
                    <a:cubicBezTo>
                      <a:pt x="23" y="5"/>
                      <a:pt x="24" y="7"/>
                      <a:pt x="25" y="7"/>
                    </a:cubicBezTo>
                    <a:cubicBezTo>
                      <a:pt x="26" y="7"/>
                      <a:pt x="29" y="6"/>
                      <a:pt x="30" y="7"/>
                    </a:cubicBezTo>
                    <a:cubicBezTo>
                      <a:pt x="32" y="8"/>
                      <a:pt x="32" y="11"/>
                      <a:pt x="33" y="12"/>
                    </a:cubicBezTo>
                    <a:cubicBezTo>
                      <a:pt x="34" y="14"/>
                      <a:pt x="36" y="15"/>
                      <a:pt x="34" y="16"/>
                    </a:cubicBezTo>
                    <a:cubicBezTo>
                      <a:pt x="33" y="18"/>
                      <a:pt x="30" y="18"/>
                      <a:pt x="28" y="17"/>
                    </a:cubicBezTo>
                    <a:cubicBezTo>
                      <a:pt x="27" y="16"/>
                      <a:pt x="31" y="19"/>
                      <a:pt x="28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593">
                <a:extLst>
                  <a:ext uri="{FF2B5EF4-FFF2-40B4-BE49-F238E27FC236}">
                    <a16:creationId xmlns:a16="http://schemas.microsoft.com/office/drawing/2014/main" id="{4A8BEEB0-29E9-6E44-A8FA-79343FE577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15739" y="3748651"/>
                <a:ext cx="106166" cy="49258"/>
              </a:xfrm>
              <a:custGeom>
                <a:avLst/>
                <a:gdLst>
                  <a:gd name="T0" fmla="*/ 8 w 11"/>
                  <a:gd name="T1" fmla="*/ 5 h 5"/>
                  <a:gd name="T2" fmla="*/ 4 w 11"/>
                  <a:gd name="T3" fmla="*/ 4 h 5"/>
                  <a:gd name="T4" fmla="*/ 2 w 11"/>
                  <a:gd name="T5" fmla="*/ 3 h 5"/>
                  <a:gd name="T6" fmla="*/ 7 w 11"/>
                  <a:gd name="T7" fmla="*/ 2 h 5"/>
                  <a:gd name="T8" fmla="*/ 8 w 1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8" y="5"/>
                    </a:moveTo>
                    <a:cubicBezTo>
                      <a:pt x="6" y="5"/>
                      <a:pt x="6" y="4"/>
                      <a:pt x="4" y="4"/>
                    </a:cubicBezTo>
                    <a:cubicBezTo>
                      <a:pt x="4" y="4"/>
                      <a:pt x="0" y="4"/>
                      <a:pt x="2" y="3"/>
                    </a:cubicBezTo>
                    <a:cubicBezTo>
                      <a:pt x="3" y="1"/>
                      <a:pt x="6" y="0"/>
                      <a:pt x="7" y="2"/>
                    </a:cubicBezTo>
                    <a:cubicBezTo>
                      <a:pt x="9" y="3"/>
                      <a:pt x="11" y="5"/>
                      <a:pt x="8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594">
                <a:extLst>
                  <a:ext uri="{FF2B5EF4-FFF2-40B4-BE49-F238E27FC236}">
                    <a16:creationId xmlns:a16="http://schemas.microsoft.com/office/drawing/2014/main" id="{180FE12B-B3B0-A842-8DA9-6208082056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02001" y="3902989"/>
                <a:ext cx="195746" cy="108366"/>
              </a:xfrm>
              <a:custGeom>
                <a:avLst/>
                <a:gdLst>
                  <a:gd name="T0" fmla="*/ 8 w 20"/>
                  <a:gd name="T1" fmla="*/ 7 h 11"/>
                  <a:gd name="T2" fmla="*/ 3 w 20"/>
                  <a:gd name="T3" fmla="*/ 5 h 11"/>
                  <a:gd name="T4" fmla="*/ 4 w 20"/>
                  <a:gd name="T5" fmla="*/ 3 h 11"/>
                  <a:gd name="T6" fmla="*/ 1 w 20"/>
                  <a:gd name="T7" fmla="*/ 1 h 11"/>
                  <a:gd name="T8" fmla="*/ 6 w 20"/>
                  <a:gd name="T9" fmla="*/ 1 h 11"/>
                  <a:gd name="T10" fmla="*/ 12 w 20"/>
                  <a:gd name="T11" fmla="*/ 3 h 11"/>
                  <a:gd name="T12" fmla="*/ 16 w 20"/>
                  <a:gd name="T13" fmla="*/ 3 h 11"/>
                  <a:gd name="T14" fmla="*/ 19 w 20"/>
                  <a:gd name="T15" fmla="*/ 4 h 11"/>
                  <a:gd name="T16" fmla="*/ 18 w 20"/>
                  <a:gd name="T17" fmla="*/ 8 h 11"/>
                  <a:gd name="T18" fmla="*/ 15 w 20"/>
                  <a:gd name="T19" fmla="*/ 10 h 11"/>
                  <a:gd name="T20" fmla="*/ 9 w 20"/>
                  <a:gd name="T21" fmla="*/ 11 h 11"/>
                  <a:gd name="T22" fmla="*/ 4 w 20"/>
                  <a:gd name="T23" fmla="*/ 8 h 11"/>
                  <a:gd name="T24" fmla="*/ 8 w 20"/>
                  <a:gd name="T25" fmla="*/ 7 h 11"/>
                  <a:gd name="T26" fmla="*/ 8 w 20"/>
                  <a:gd name="T2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1">
                    <a:moveTo>
                      <a:pt x="8" y="7"/>
                    </a:moveTo>
                    <a:cubicBezTo>
                      <a:pt x="6" y="7"/>
                      <a:pt x="4" y="6"/>
                      <a:pt x="3" y="5"/>
                    </a:cubicBezTo>
                    <a:cubicBezTo>
                      <a:pt x="0" y="4"/>
                      <a:pt x="4" y="3"/>
                      <a:pt x="4" y="3"/>
                    </a:cubicBezTo>
                    <a:cubicBezTo>
                      <a:pt x="4" y="2"/>
                      <a:pt x="2" y="1"/>
                      <a:pt x="1" y="1"/>
                    </a:cubicBezTo>
                    <a:cubicBezTo>
                      <a:pt x="1" y="0"/>
                      <a:pt x="6" y="1"/>
                      <a:pt x="6" y="1"/>
                    </a:cubicBezTo>
                    <a:cubicBezTo>
                      <a:pt x="8" y="1"/>
                      <a:pt x="10" y="2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7" y="3"/>
                      <a:pt x="20" y="4"/>
                      <a:pt x="19" y="4"/>
                    </a:cubicBezTo>
                    <a:cubicBezTo>
                      <a:pt x="17" y="6"/>
                      <a:pt x="16" y="5"/>
                      <a:pt x="18" y="8"/>
                    </a:cubicBezTo>
                    <a:cubicBezTo>
                      <a:pt x="19" y="9"/>
                      <a:pt x="16" y="9"/>
                      <a:pt x="15" y="10"/>
                    </a:cubicBezTo>
                    <a:cubicBezTo>
                      <a:pt x="13" y="10"/>
                      <a:pt x="11" y="11"/>
                      <a:pt x="9" y="11"/>
                    </a:cubicBezTo>
                    <a:cubicBezTo>
                      <a:pt x="8" y="10"/>
                      <a:pt x="4" y="9"/>
                      <a:pt x="4" y="8"/>
                    </a:cubicBezTo>
                    <a:cubicBezTo>
                      <a:pt x="4" y="8"/>
                      <a:pt x="10" y="7"/>
                      <a:pt x="8" y="7"/>
                    </a:cubicBezTo>
                    <a:cubicBezTo>
                      <a:pt x="5" y="6"/>
                      <a:pt x="10" y="7"/>
                      <a:pt x="8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595">
                <a:extLst>
                  <a:ext uri="{FF2B5EF4-FFF2-40B4-BE49-F238E27FC236}">
                    <a16:creationId xmlns:a16="http://schemas.microsoft.com/office/drawing/2014/main" id="{1DB7ED81-03D6-AE48-803A-515087494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1488" y="4001500"/>
                <a:ext cx="172521" cy="49258"/>
              </a:xfrm>
              <a:custGeom>
                <a:avLst/>
                <a:gdLst>
                  <a:gd name="T0" fmla="*/ 14 w 18"/>
                  <a:gd name="T1" fmla="*/ 5 h 5"/>
                  <a:gd name="T2" fmla="*/ 16 w 18"/>
                  <a:gd name="T3" fmla="*/ 2 h 5"/>
                  <a:gd name="T4" fmla="*/ 13 w 18"/>
                  <a:gd name="T5" fmla="*/ 1 h 5"/>
                  <a:gd name="T6" fmla="*/ 3 w 18"/>
                  <a:gd name="T7" fmla="*/ 1 h 5"/>
                  <a:gd name="T8" fmla="*/ 4 w 18"/>
                  <a:gd name="T9" fmla="*/ 4 h 5"/>
                  <a:gd name="T10" fmla="*/ 14 w 18"/>
                  <a:gd name="T11" fmla="*/ 5 h 5"/>
                  <a:gd name="T12" fmla="*/ 14 w 18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">
                    <a:moveTo>
                      <a:pt x="14" y="5"/>
                    </a:moveTo>
                    <a:cubicBezTo>
                      <a:pt x="14" y="4"/>
                      <a:pt x="18" y="2"/>
                      <a:pt x="16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0" y="1"/>
                      <a:pt x="6" y="0"/>
                      <a:pt x="3" y="1"/>
                    </a:cubicBezTo>
                    <a:cubicBezTo>
                      <a:pt x="0" y="1"/>
                      <a:pt x="1" y="4"/>
                      <a:pt x="4" y="4"/>
                    </a:cubicBezTo>
                    <a:cubicBezTo>
                      <a:pt x="7" y="4"/>
                      <a:pt x="11" y="5"/>
                      <a:pt x="14" y="5"/>
                    </a:cubicBezTo>
                    <a:cubicBezTo>
                      <a:pt x="16" y="4"/>
                      <a:pt x="12" y="5"/>
                      <a:pt x="14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596">
                <a:extLst>
                  <a:ext uri="{FF2B5EF4-FFF2-40B4-BE49-F238E27FC236}">
                    <a16:creationId xmlns:a16="http://schemas.microsoft.com/office/drawing/2014/main" id="{711C7509-977C-5C49-98F8-50FACE0A46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1536" y="4221513"/>
                <a:ext cx="162568" cy="108366"/>
              </a:xfrm>
              <a:custGeom>
                <a:avLst/>
                <a:gdLst>
                  <a:gd name="T0" fmla="*/ 7 w 17"/>
                  <a:gd name="T1" fmla="*/ 1 h 11"/>
                  <a:gd name="T2" fmla="*/ 1 w 17"/>
                  <a:gd name="T3" fmla="*/ 6 h 11"/>
                  <a:gd name="T4" fmla="*/ 10 w 17"/>
                  <a:gd name="T5" fmla="*/ 10 h 11"/>
                  <a:gd name="T6" fmla="*/ 15 w 17"/>
                  <a:gd name="T7" fmla="*/ 10 h 11"/>
                  <a:gd name="T8" fmla="*/ 15 w 17"/>
                  <a:gd name="T9" fmla="*/ 8 h 11"/>
                  <a:gd name="T10" fmla="*/ 16 w 17"/>
                  <a:gd name="T11" fmla="*/ 6 h 11"/>
                  <a:gd name="T12" fmla="*/ 7 w 17"/>
                  <a:gd name="T13" fmla="*/ 1 h 11"/>
                  <a:gd name="T14" fmla="*/ 7 w 17"/>
                  <a:gd name="T1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1">
                    <a:moveTo>
                      <a:pt x="7" y="1"/>
                    </a:moveTo>
                    <a:cubicBezTo>
                      <a:pt x="5" y="0"/>
                      <a:pt x="2" y="4"/>
                      <a:pt x="1" y="6"/>
                    </a:cubicBezTo>
                    <a:cubicBezTo>
                      <a:pt x="0" y="8"/>
                      <a:pt x="8" y="10"/>
                      <a:pt x="10" y="10"/>
                    </a:cubicBezTo>
                    <a:cubicBezTo>
                      <a:pt x="11" y="11"/>
                      <a:pt x="14" y="11"/>
                      <a:pt x="15" y="10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5" y="7"/>
                      <a:pt x="15" y="6"/>
                      <a:pt x="16" y="6"/>
                    </a:cubicBezTo>
                    <a:cubicBezTo>
                      <a:pt x="17" y="4"/>
                      <a:pt x="9" y="1"/>
                      <a:pt x="7" y="1"/>
                    </a:cubicBezTo>
                    <a:cubicBezTo>
                      <a:pt x="5" y="0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597">
                <a:extLst>
                  <a:ext uri="{FF2B5EF4-FFF2-40B4-BE49-F238E27FC236}">
                    <a16:creationId xmlns:a16="http://schemas.microsoft.com/office/drawing/2014/main" id="{D4B3B721-54DE-424D-91F0-2387B1C20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7842" y="4195244"/>
                <a:ext cx="39813" cy="26269"/>
              </a:xfrm>
              <a:custGeom>
                <a:avLst/>
                <a:gdLst>
                  <a:gd name="T0" fmla="*/ 3 w 4"/>
                  <a:gd name="T1" fmla="*/ 2 h 3"/>
                  <a:gd name="T2" fmla="*/ 1 w 4"/>
                  <a:gd name="T3" fmla="*/ 1 h 3"/>
                  <a:gd name="T4" fmla="*/ 3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598">
                <a:extLst>
                  <a:ext uri="{FF2B5EF4-FFF2-40B4-BE49-F238E27FC236}">
                    <a16:creationId xmlns:a16="http://schemas.microsoft.com/office/drawing/2014/main" id="{457C0279-FE9C-0843-9212-BE72DDF96D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3682" y="4021203"/>
                <a:ext cx="86262" cy="55822"/>
              </a:xfrm>
              <a:custGeom>
                <a:avLst/>
                <a:gdLst>
                  <a:gd name="T0" fmla="*/ 1 w 9"/>
                  <a:gd name="T1" fmla="*/ 5 h 6"/>
                  <a:gd name="T2" fmla="*/ 1 w 9"/>
                  <a:gd name="T3" fmla="*/ 1 h 6"/>
                  <a:gd name="T4" fmla="*/ 5 w 9"/>
                  <a:gd name="T5" fmla="*/ 1 h 6"/>
                  <a:gd name="T6" fmla="*/ 9 w 9"/>
                  <a:gd name="T7" fmla="*/ 3 h 6"/>
                  <a:gd name="T8" fmla="*/ 5 w 9"/>
                  <a:gd name="T9" fmla="*/ 5 h 6"/>
                  <a:gd name="T10" fmla="*/ 1 w 9"/>
                  <a:gd name="T11" fmla="*/ 5 h 6"/>
                  <a:gd name="T12" fmla="*/ 1 w 9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1" y="5"/>
                    </a:moveTo>
                    <a:cubicBezTo>
                      <a:pt x="1" y="5"/>
                      <a:pt x="2" y="2"/>
                      <a:pt x="1" y="1"/>
                    </a:cubicBezTo>
                    <a:cubicBezTo>
                      <a:pt x="1" y="0"/>
                      <a:pt x="4" y="1"/>
                      <a:pt x="5" y="1"/>
                    </a:cubicBezTo>
                    <a:cubicBezTo>
                      <a:pt x="6" y="1"/>
                      <a:pt x="9" y="2"/>
                      <a:pt x="9" y="3"/>
                    </a:cubicBezTo>
                    <a:cubicBezTo>
                      <a:pt x="8" y="4"/>
                      <a:pt x="6" y="5"/>
                      <a:pt x="5" y="5"/>
                    </a:cubicBezTo>
                    <a:cubicBezTo>
                      <a:pt x="3" y="6"/>
                      <a:pt x="3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599">
                <a:extLst>
                  <a:ext uri="{FF2B5EF4-FFF2-40B4-BE49-F238E27FC236}">
                    <a16:creationId xmlns:a16="http://schemas.microsoft.com/office/drawing/2014/main" id="{1FEC569B-132F-5143-8C21-51331014D8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0130" y="4106579"/>
                <a:ext cx="29859" cy="39406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3 h 4"/>
                  <a:gd name="T4" fmla="*/ 2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0" y="0"/>
                      <a:pt x="0" y="3"/>
                      <a:pt x="1" y="3"/>
                    </a:cubicBezTo>
                    <a:cubicBezTo>
                      <a:pt x="2" y="4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600">
                <a:extLst>
                  <a:ext uri="{FF2B5EF4-FFF2-40B4-BE49-F238E27FC236}">
                    <a16:creationId xmlns:a16="http://schemas.microsoft.com/office/drawing/2014/main" id="{04EB77BE-7CEA-5A44-B4EE-502B07B870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1627" y="4077028"/>
                <a:ext cx="865932" cy="262702"/>
              </a:xfrm>
              <a:custGeom>
                <a:avLst/>
                <a:gdLst>
                  <a:gd name="T0" fmla="*/ 17 w 89"/>
                  <a:gd name="T1" fmla="*/ 7 h 27"/>
                  <a:gd name="T2" fmla="*/ 19 w 89"/>
                  <a:gd name="T3" fmla="*/ 4 h 27"/>
                  <a:gd name="T4" fmla="*/ 15 w 89"/>
                  <a:gd name="T5" fmla="*/ 2 h 27"/>
                  <a:gd name="T6" fmla="*/ 12 w 89"/>
                  <a:gd name="T7" fmla="*/ 2 h 27"/>
                  <a:gd name="T8" fmla="*/ 4 w 89"/>
                  <a:gd name="T9" fmla="*/ 1 h 27"/>
                  <a:gd name="T10" fmla="*/ 4 w 89"/>
                  <a:gd name="T11" fmla="*/ 3 h 27"/>
                  <a:gd name="T12" fmla="*/ 0 w 89"/>
                  <a:gd name="T13" fmla="*/ 4 h 27"/>
                  <a:gd name="T14" fmla="*/ 5 w 89"/>
                  <a:gd name="T15" fmla="*/ 5 h 27"/>
                  <a:gd name="T16" fmla="*/ 7 w 89"/>
                  <a:gd name="T17" fmla="*/ 6 h 27"/>
                  <a:gd name="T18" fmla="*/ 6 w 89"/>
                  <a:gd name="T19" fmla="*/ 7 h 27"/>
                  <a:gd name="T20" fmla="*/ 24 w 89"/>
                  <a:gd name="T21" fmla="*/ 13 h 27"/>
                  <a:gd name="T22" fmla="*/ 25 w 89"/>
                  <a:gd name="T23" fmla="*/ 16 h 27"/>
                  <a:gd name="T24" fmla="*/ 24 w 89"/>
                  <a:gd name="T25" fmla="*/ 21 h 27"/>
                  <a:gd name="T26" fmla="*/ 27 w 89"/>
                  <a:gd name="T27" fmla="*/ 25 h 27"/>
                  <a:gd name="T28" fmla="*/ 30 w 89"/>
                  <a:gd name="T29" fmla="*/ 24 h 27"/>
                  <a:gd name="T30" fmla="*/ 33 w 89"/>
                  <a:gd name="T31" fmla="*/ 26 h 27"/>
                  <a:gd name="T32" fmla="*/ 38 w 89"/>
                  <a:gd name="T33" fmla="*/ 26 h 27"/>
                  <a:gd name="T34" fmla="*/ 42 w 89"/>
                  <a:gd name="T35" fmla="*/ 23 h 27"/>
                  <a:gd name="T36" fmla="*/ 45 w 89"/>
                  <a:gd name="T37" fmla="*/ 26 h 27"/>
                  <a:gd name="T38" fmla="*/ 52 w 89"/>
                  <a:gd name="T39" fmla="*/ 27 h 27"/>
                  <a:gd name="T40" fmla="*/ 62 w 89"/>
                  <a:gd name="T41" fmla="*/ 27 h 27"/>
                  <a:gd name="T42" fmla="*/ 65 w 89"/>
                  <a:gd name="T43" fmla="*/ 27 h 27"/>
                  <a:gd name="T44" fmla="*/ 67 w 89"/>
                  <a:gd name="T45" fmla="*/ 24 h 27"/>
                  <a:gd name="T46" fmla="*/ 70 w 89"/>
                  <a:gd name="T47" fmla="*/ 25 h 27"/>
                  <a:gd name="T48" fmla="*/ 76 w 89"/>
                  <a:gd name="T49" fmla="*/ 27 h 27"/>
                  <a:gd name="T50" fmla="*/ 82 w 89"/>
                  <a:gd name="T51" fmla="*/ 26 h 27"/>
                  <a:gd name="T52" fmla="*/ 85 w 89"/>
                  <a:gd name="T53" fmla="*/ 24 h 27"/>
                  <a:gd name="T54" fmla="*/ 85 w 89"/>
                  <a:gd name="T55" fmla="*/ 22 h 27"/>
                  <a:gd name="T56" fmla="*/ 82 w 89"/>
                  <a:gd name="T57" fmla="*/ 22 h 27"/>
                  <a:gd name="T58" fmla="*/ 85 w 89"/>
                  <a:gd name="T59" fmla="*/ 17 h 27"/>
                  <a:gd name="T60" fmla="*/ 80 w 89"/>
                  <a:gd name="T61" fmla="*/ 16 h 27"/>
                  <a:gd name="T62" fmla="*/ 78 w 89"/>
                  <a:gd name="T63" fmla="*/ 14 h 27"/>
                  <a:gd name="T64" fmla="*/ 70 w 89"/>
                  <a:gd name="T65" fmla="*/ 14 h 27"/>
                  <a:gd name="T66" fmla="*/ 65 w 89"/>
                  <a:gd name="T67" fmla="*/ 14 h 27"/>
                  <a:gd name="T68" fmla="*/ 55 w 89"/>
                  <a:gd name="T69" fmla="*/ 17 h 27"/>
                  <a:gd name="T70" fmla="*/ 56 w 89"/>
                  <a:gd name="T71" fmla="*/ 18 h 27"/>
                  <a:gd name="T72" fmla="*/ 52 w 89"/>
                  <a:gd name="T73" fmla="*/ 18 h 27"/>
                  <a:gd name="T74" fmla="*/ 49 w 89"/>
                  <a:gd name="T75" fmla="*/ 16 h 27"/>
                  <a:gd name="T76" fmla="*/ 46 w 89"/>
                  <a:gd name="T77" fmla="*/ 17 h 27"/>
                  <a:gd name="T78" fmla="*/ 42 w 89"/>
                  <a:gd name="T79" fmla="*/ 16 h 27"/>
                  <a:gd name="T80" fmla="*/ 41 w 89"/>
                  <a:gd name="T81" fmla="*/ 18 h 27"/>
                  <a:gd name="T82" fmla="*/ 38 w 89"/>
                  <a:gd name="T83" fmla="*/ 16 h 27"/>
                  <a:gd name="T84" fmla="*/ 39 w 89"/>
                  <a:gd name="T85" fmla="*/ 14 h 27"/>
                  <a:gd name="T86" fmla="*/ 34 w 89"/>
                  <a:gd name="T87" fmla="*/ 12 h 27"/>
                  <a:gd name="T88" fmla="*/ 30 w 89"/>
                  <a:gd name="T89" fmla="*/ 13 h 27"/>
                  <a:gd name="T90" fmla="*/ 32 w 89"/>
                  <a:gd name="T91" fmla="*/ 12 h 27"/>
                  <a:gd name="T92" fmla="*/ 28 w 89"/>
                  <a:gd name="T93" fmla="*/ 9 h 27"/>
                  <a:gd name="T94" fmla="*/ 38 w 89"/>
                  <a:gd name="T95" fmla="*/ 10 h 27"/>
                  <a:gd name="T96" fmla="*/ 33 w 89"/>
                  <a:gd name="T97" fmla="*/ 7 h 27"/>
                  <a:gd name="T98" fmla="*/ 28 w 89"/>
                  <a:gd name="T99" fmla="*/ 7 h 27"/>
                  <a:gd name="T100" fmla="*/ 32 w 89"/>
                  <a:gd name="T101" fmla="*/ 6 h 27"/>
                  <a:gd name="T102" fmla="*/ 27 w 89"/>
                  <a:gd name="T103" fmla="*/ 5 h 27"/>
                  <a:gd name="T104" fmla="*/ 17 w 89"/>
                  <a:gd name="T105" fmla="*/ 7 h 27"/>
                  <a:gd name="T106" fmla="*/ 17 w 89"/>
                  <a:gd name="T107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9" h="27">
                    <a:moveTo>
                      <a:pt x="17" y="7"/>
                    </a:moveTo>
                    <a:cubicBezTo>
                      <a:pt x="18" y="7"/>
                      <a:pt x="20" y="5"/>
                      <a:pt x="19" y="4"/>
                    </a:cubicBezTo>
                    <a:cubicBezTo>
                      <a:pt x="18" y="3"/>
                      <a:pt x="16" y="2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ubicBezTo>
                      <a:pt x="9" y="1"/>
                      <a:pt x="7" y="0"/>
                      <a:pt x="4" y="1"/>
                    </a:cubicBezTo>
                    <a:cubicBezTo>
                      <a:pt x="0" y="2"/>
                      <a:pt x="3" y="2"/>
                      <a:pt x="4" y="3"/>
                    </a:cubicBezTo>
                    <a:cubicBezTo>
                      <a:pt x="4" y="3"/>
                      <a:pt x="0" y="3"/>
                      <a:pt x="0" y="4"/>
                    </a:cubicBezTo>
                    <a:cubicBezTo>
                      <a:pt x="0" y="5"/>
                      <a:pt x="4" y="5"/>
                      <a:pt x="5" y="5"/>
                    </a:cubicBezTo>
                    <a:cubicBezTo>
                      <a:pt x="5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6" y="7"/>
                    </a:cubicBezTo>
                    <a:cubicBezTo>
                      <a:pt x="12" y="11"/>
                      <a:pt x="21" y="5"/>
                      <a:pt x="24" y="13"/>
                    </a:cubicBezTo>
                    <a:cubicBezTo>
                      <a:pt x="24" y="14"/>
                      <a:pt x="26" y="15"/>
                      <a:pt x="25" y="16"/>
                    </a:cubicBezTo>
                    <a:cubicBezTo>
                      <a:pt x="24" y="18"/>
                      <a:pt x="23" y="19"/>
                      <a:pt x="24" y="21"/>
                    </a:cubicBezTo>
                    <a:cubicBezTo>
                      <a:pt x="24" y="21"/>
                      <a:pt x="26" y="25"/>
                      <a:pt x="27" y="25"/>
                    </a:cubicBezTo>
                    <a:cubicBezTo>
                      <a:pt x="28" y="26"/>
                      <a:pt x="30" y="23"/>
                      <a:pt x="30" y="24"/>
                    </a:cubicBezTo>
                    <a:cubicBezTo>
                      <a:pt x="31" y="24"/>
                      <a:pt x="32" y="26"/>
                      <a:pt x="33" y="26"/>
                    </a:cubicBezTo>
                    <a:cubicBezTo>
                      <a:pt x="35" y="27"/>
                      <a:pt x="37" y="26"/>
                      <a:pt x="38" y="26"/>
                    </a:cubicBezTo>
                    <a:cubicBezTo>
                      <a:pt x="39" y="25"/>
                      <a:pt x="41" y="23"/>
                      <a:pt x="42" y="23"/>
                    </a:cubicBezTo>
                    <a:cubicBezTo>
                      <a:pt x="42" y="23"/>
                      <a:pt x="44" y="26"/>
                      <a:pt x="45" y="26"/>
                    </a:cubicBezTo>
                    <a:cubicBezTo>
                      <a:pt x="47" y="27"/>
                      <a:pt x="50" y="27"/>
                      <a:pt x="52" y="27"/>
                    </a:cubicBezTo>
                    <a:cubicBezTo>
                      <a:pt x="56" y="27"/>
                      <a:pt x="59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67" y="26"/>
                      <a:pt x="66" y="24"/>
                      <a:pt x="67" y="24"/>
                    </a:cubicBezTo>
                    <a:cubicBezTo>
                      <a:pt x="68" y="23"/>
                      <a:pt x="69" y="24"/>
                      <a:pt x="70" y="25"/>
                    </a:cubicBezTo>
                    <a:cubicBezTo>
                      <a:pt x="71" y="26"/>
                      <a:pt x="74" y="27"/>
                      <a:pt x="76" y="27"/>
                    </a:cubicBezTo>
                    <a:cubicBezTo>
                      <a:pt x="78" y="27"/>
                      <a:pt x="80" y="27"/>
                      <a:pt x="82" y="26"/>
                    </a:cubicBezTo>
                    <a:cubicBezTo>
                      <a:pt x="84" y="26"/>
                      <a:pt x="83" y="24"/>
                      <a:pt x="85" y="24"/>
                    </a:cubicBezTo>
                    <a:cubicBezTo>
                      <a:pt x="86" y="24"/>
                      <a:pt x="87" y="21"/>
                      <a:pt x="85" y="22"/>
                    </a:cubicBezTo>
                    <a:cubicBezTo>
                      <a:pt x="85" y="22"/>
                      <a:pt x="83" y="22"/>
                      <a:pt x="82" y="22"/>
                    </a:cubicBezTo>
                    <a:cubicBezTo>
                      <a:pt x="82" y="22"/>
                      <a:pt x="89" y="18"/>
                      <a:pt x="85" y="17"/>
                    </a:cubicBezTo>
                    <a:cubicBezTo>
                      <a:pt x="84" y="17"/>
                      <a:pt x="82" y="16"/>
                      <a:pt x="80" y="16"/>
                    </a:cubicBezTo>
                    <a:cubicBezTo>
                      <a:pt x="78" y="16"/>
                      <a:pt x="80" y="14"/>
                      <a:pt x="78" y="14"/>
                    </a:cubicBezTo>
                    <a:cubicBezTo>
                      <a:pt x="75" y="14"/>
                      <a:pt x="73" y="14"/>
                      <a:pt x="70" y="14"/>
                    </a:cubicBezTo>
                    <a:cubicBezTo>
                      <a:pt x="68" y="14"/>
                      <a:pt x="67" y="13"/>
                      <a:pt x="65" y="14"/>
                    </a:cubicBezTo>
                    <a:cubicBezTo>
                      <a:pt x="64" y="14"/>
                      <a:pt x="55" y="16"/>
                      <a:pt x="55" y="17"/>
                    </a:cubicBezTo>
                    <a:cubicBezTo>
                      <a:pt x="55" y="17"/>
                      <a:pt x="56" y="17"/>
                      <a:pt x="56" y="18"/>
                    </a:cubicBezTo>
                    <a:cubicBezTo>
                      <a:pt x="56" y="18"/>
                      <a:pt x="53" y="18"/>
                      <a:pt x="52" y="18"/>
                    </a:cubicBezTo>
                    <a:cubicBezTo>
                      <a:pt x="51" y="18"/>
                      <a:pt x="50" y="17"/>
                      <a:pt x="49" y="16"/>
                    </a:cubicBezTo>
                    <a:cubicBezTo>
                      <a:pt x="48" y="16"/>
                      <a:pt x="47" y="17"/>
                      <a:pt x="46" y="17"/>
                    </a:cubicBezTo>
                    <a:cubicBezTo>
                      <a:pt x="45" y="17"/>
                      <a:pt x="43" y="16"/>
                      <a:pt x="42" y="16"/>
                    </a:cubicBezTo>
                    <a:cubicBezTo>
                      <a:pt x="41" y="16"/>
                      <a:pt x="42" y="18"/>
                      <a:pt x="41" y="18"/>
                    </a:cubicBezTo>
                    <a:cubicBezTo>
                      <a:pt x="40" y="18"/>
                      <a:pt x="39" y="16"/>
                      <a:pt x="38" y="16"/>
                    </a:cubicBezTo>
                    <a:cubicBezTo>
                      <a:pt x="35" y="16"/>
                      <a:pt x="39" y="15"/>
                      <a:pt x="39" y="14"/>
                    </a:cubicBezTo>
                    <a:cubicBezTo>
                      <a:pt x="39" y="13"/>
                      <a:pt x="35" y="12"/>
                      <a:pt x="34" y="12"/>
                    </a:cubicBezTo>
                    <a:cubicBezTo>
                      <a:pt x="34" y="12"/>
                      <a:pt x="30" y="13"/>
                      <a:pt x="30" y="13"/>
                    </a:cubicBezTo>
                    <a:cubicBezTo>
                      <a:pt x="30" y="12"/>
                      <a:pt x="32" y="12"/>
                      <a:pt x="32" y="12"/>
                    </a:cubicBezTo>
                    <a:cubicBezTo>
                      <a:pt x="32" y="11"/>
                      <a:pt x="27" y="10"/>
                      <a:pt x="28" y="9"/>
                    </a:cubicBezTo>
                    <a:cubicBezTo>
                      <a:pt x="28" y="9"/>
                      <a:pt x="38" y="10"/>
                      <a:pt x="38" y="10"/>
                    </a:cubicBezTo>
                    <a:cubicBezTo>
                      <a:pt x="38" y="9"/>
                      <a:pt x="34" y="8"/>
                      <a:pt x="33" y="7"/>
                    </a:cubicBezTo>
                    <a:cubicBezTo>
                      <a:pt x="32" y="7"/>
                      <a:pt x="30" y="7"/>
                      <a:pt x="28" y="7"/>
                    </a:cubicBezTo>
                    <a:cubicBezTo>
                      <a:pt x="29" y="7"/>
                      <a:pt x="31" y="7"/>
                      <a:pt x="32" y="6"/>
                    </a:cubicBezTo>
                    <a:cubicBezTo>
                      <a:pt x="32" y="5"/>
                      <a:pt x="27" y="5"/>
                      <a:pt x="27" y="5"/>
                    </a:cubicBezTo>
                    <a:cubicBezTo>
                      <a:pt x="23" y="5"/>
                      <a:pt x="21" y="6"/>
                      <a:pt x="17" y="7"/>
                    </a:cubicBezTo>
                    <a:cubicBezTo>
                      <a:pt x="17" y="7"/>
                      <a:pt x="18" y="7"/>
                      <a:pt x="1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601">
                <a:extLst>
                  <a:ext uri="{FF2B5EF4-FFF2-40B4-BE49-F238E27FC236}">
                    <a16:creationId xmlns:a16="http://schemas.microsoft.com/office/drawing/2014/main" id="{197D5401-E06D-3240-BDFA-D7758FD895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1536" y="3623869"/>
                <a:ext cx="573970" cy="357930"/>
              </a:xfrm>
              <a:custGeom>
                <a:avLst/>
                <a:gdLst>
                  <a:gd name="T0" fmla="*/ 55 w 59"/>
                  <a:gd name="T1" fmla="*/ 21 h 37"/>
                  <a:gd name="T2" fmla="*/ 46 w 59"/>
                  <a:gd name="T3" fmla="*/ 20 h 37"/>
                  <a:gd name="T4" fmla="*/ 46 w 59"/>
                  <a:gd name="T5" fmla="*/ 18 h 37"/>
                  <a:gd name="T6" fmla="*/ 44 w 59"/>
                  <a:gd name="T7" fmla="*/ 15 h 37"/>
                  <a:gd name="T8" fmla="*/ 44 w 59"/>
                  <a:gd name="T9" fmla="*/ 11 h 37"/>
                  <a:gd name="T10" fmla="*/ 43 w 59"/>
                  <a:gd name="T11" fmla="*/ 15 h 37"/>
                  <a:gd name="T12" fmla="*/ 35 w 59"/>
                  <a:gd name="T13" fmla="*/ 10 h 37"/>
                  <a:gd name="T14" fmla="*/ 24 w 59"/>
                  <a:gd name="T15" fmla="*/ 2 h 37"/>
                  <a:gd name="T16" fmla="*/ 12 w 59"/>
                  <a:gd name="T17" fmla="*/ 1 h 37"/>
                  <a:gd name="T18" fmla="*/ 12 w 59"/>
                  <a:gd name="T19" fmla="*/ 3 h 37"/>
                  <a:gd name="T20" fmla="*/ 6 w 59"/>
                  <a:gd name="T21" fmla="*/ 5 h 37"/>
                  <a:gd name="T22" fmla="*/ 11 w 59"/>
                  <a:gd name="T23" fmla="*/ 9 h 37"/>
                  <a:gd name="T24" fmla="*/ 6 w 59"/>
                  <a:gd name="T25" fmla="*/ 9 h 37"/>
                  <a:gd name="T26" fmla="*/ 5 w 59"/>
                  <a:gd name="T27" fmla="*/ 11 h 37"/>
                  <a:gd name="T28" fmla="*/ 6 w 59"/>
                  <a:gd name="T29" fmla="*/ 14 h 37"/>
                  <a:gd name="T30" fmla="*/ 10 w 59"/>
                  <a:gd name="T31" fmla="*/ 14 h 37"/>
                  <a:gd name="T32" fmla="*/ 0 w 59"/>
                  <a:gd name="T33" fmla="*/ 15 h 37"/>
                  <a:gd name="T34" fmla="*/ 7 w 59"/>
                  <a:gd name="T35" fmla="*/ 20 h 37"/>
                  <a:gd name="T36" fmla="*/ 8 w 59"/>
                  <a:gd name="T37" fmla="*/ 23 h 37"/>
                  <a:gd name="T38" fmla="*/ 14 w 59"/>
                  <a:gd name="T39" fmla="*/ 23 h 37"/>
                  <a:gd name="T40" fmla="*/ 26 w 59"/>
                  <a:gd name="T41" fmla="*/ 23 h 37"/>
                  <a:gd name="T42" fmla="*/ 28 w 59"/>
                  <a:gd name="T43" fmla="*/ 24 h 37"/>
                  <a:gd name="T44" fmla="*/ 16 w 59"/>
                  <a:gd name="T45" fmla="*/ 25 h 37"/>
                  <a:gd name="T46" fmla="*/ 16 w 59"/>
                  <a:gd name="T47" fmla="*/ 30 h 37"/>
                  <a:gd name="T48" fmla="*/ 19 w 59"/>
                  <a:gd name="T49" fmla="*/ 33 h 37"/>
                  <a:gd name="T50" fmla="*/ 32 w 59"/>
                  <a:gd name="T51" fmla="*/ 35 h 37"/>
                  <a:gd name="T52" fmla="*/ 34 w 59"/>
                  <a:gd name="T53" fmla="*/ 36 h 37"/>
                  <a:gd name="T54" fmla="*/ 40 w 59"/>
                  <a:gd name="T55" fmla="*/ 35 h 37"/>
                  <a:gd name="T56" fmla="*/ 41 w 59"/>
                  <a:gd name="T57" fmla="*/ 35 h 37"/>
                  <a:gd name="T58" fmla="*/ 41 w 59"/>
                  <a:gd name="T59" fmla="*/ 29 h 37"/>
                  <a:gd name="T60" fmla="*/ 46 w 59"/>
                  <a:gd name="T61" fmla="*/ 30 h 37"/>
                  <a:gd name="T62" fmla="*/ 51 w 59"/>
                  <a:gd name="T63" fmla="*/ 28 h 37"/>
                  <a:gd name="T64" fmla="*/ 54 w 59"/>
                  <a:gd name="T65" fmla="*/ 26 h 37"/>
                  <a:gd name="T66" fmla="*/ 58 w 59"/>
                  <a:gd name="T67" fmla="*/ 2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37">
                    <a:moveTo>
                      <a:pt x="58" y="24"/>
                    </a:moveTo>
                    <a:cubicBezTo>
                      <a:pt x="58" y="22"/>
                      <a:pt x="56" y="22"/>
                      <a:pt x="55" y="21"/>
                    </a:cubicBezTo>
                    <a:cubicBezTo>
                      <a:pt x="54" y="20"/>
                      <a:pt x="53" y="22"/>
                      <a:pt x="52" y="21"/>
                    </a:cubicBezTo>
                    <a:cubicBezTo>
                      <a:pt x="50" y="19"/>
                      <a:pt x="48" y="21"/>
                      <a:pt x="46" y="20"/>
                    </a:cubicBezTo>
                    <a:cubicBezTo>
                      <a:pt x="46" y="20"/>
                      <a:pt x="48" y="19"/>
                      <a:pt x="48" y="18"/>
                    </a:cubicBezTo>
                    <a:cubicBezTo>
                      <a:pt x="48" y="18"/>
                      <a:pt x="46" y="18"/>
                      <a:pt x="46" y="18"/>
                    </a:cubicBezTo>
                    <a:cubicBezTo>
                      <a:pt x="46" y="17"/>
                      <a:pt x="47" y="17"/>
                      <a:pt x="47" y="16"/>
                    </a:cubicBezTo>
                    <a:cubicBezTo>
                      <a:pt x="47" y="15"/>
                      <a:pt x="44" y="16"/>
                      <a:pt x="44" y="15"/>
                    </a:cubicBezTo>
                    <a:cubicBezTo>
                      <a:pt x="43" y="15"/>
                      <a:pt x="45" y="14"/>
                      <a:pt x="45" y="14"/>
                    </a:cubicBezTo>
                    <a:cubicBezTo>
                      <a:pt x="46" y="13"/>
                      <a:pt x="44" y="12"/>
                      <a:pt x="44" y="11"/>
                    </a:cubicBezTo>
                    <a:cubicBezTo>
                      <a:pt x="43" y="10"/>
                      <a:pt x="38" y="11"/>
                      <a:pt x="38" y="11"/>
                    </a:cubicBezTo>
                    <a:cubicBezTo>
                      <a:pt x="38" y="12"/>
                      <a:pt x="43" y="14"/>
                      <a:pt x="43" y="15"/>
                    </a:cubicBezTo>
                    <a:cubicBezTo>
                      <a:pt x="42" y="16"/>
                      <a:pt x="39" y="14"/>
                      <a:pt x="38" y="13"/>
                    </a:cubicBezTo>
                    <a:cubicBezTo>
                      <a:pt x="36" y="12"/>
                      <a:pt x="39" y="10"/>
                      <a:pt x="35" y="10"/>
                    </a:cubicBezTo>
                    <a:cubicBezTo>
                      <a:pt x="33" y="10"/>
                      <a:pt x="30" y="10"/>
                      <a:pt x="29" y="8"/>
                    </a:cubicBezTo>
                    <a:cubicBezTo>
                      <a:pt x="28" y="6"/>
                      <a:pt x="26" y="3"/>
                      <a:pt x="24" y="2"/>
                    </a:cubicBezTo>
                    <a:cubicBezTo>
                      <a:pt x="21" y="1"/>
                      <a:pt x="18" y="0"/>
                      <a:pt x="16" y="0"/>
                    </a:cubicBezTo>
                    <a:cubicBezTo>
                      <a:pt x="15" y="0"/>
                      <a:pt x="10" y="0"/>
                      <a:pt x="12" y="1"/>
                    </a:cubicBezTo>
                    <a:cubicBezTo>
                      <a:pt x="13" y="1"/>
                      <a:pt x="17" y="2"/>
                      <a:pt x="17" y="2"/>
                    </a:cubicBezTo>
                    <a:cubicBezTo>
                      <a:pt x="17" y="4"/>
                      <a:pt x="13" y="3"/>
                      <a:pt x="12" y="3"/>
                    </a:cubicBezTo>
                    <a:cubicBezTo>
                      <a:pt x="12" y="3"/>
                      <a:pt x="13" y="4"/>
                      <a:pt x="13" y="4"/>
                    </a:cubicBezTo>
                    <a:cubicBezTo>
                      <a:pt x="13" y="5"/>
                      <a:pt x="7" y="2"/>
                      <a:pt x="6" y="5"/>
                    </a:cubicBezTo>
                    <a:cubicBezTo>
                      <a:pt x="6" y="5"/>
                      <a:pt x="11" y="7"/>
                      <a:pt x="12" y="7"/>
                    </a:cubicBezTo>
                    <a:cubicBezTo>
                      <a:pt x="10" y="6"/>
                      <a:pt x="11" y="9"/>
                      <a:pt x="11" y="9"/>
                    </a:cubicBezTo>
                    <a:cubicBezTo>
                      <a:pt x="11" y="10"/>
                      <a:pt x="4" y="7"/>
                      <a:pt x="3" y="8"/>
                    </a:cubicBezTo>
                    <a:cubicBezTo>
                      <a:pt x="3" y="7"/>
                      <a:pt x="6" y="8"/>
                      <a:pt x="6" y="9"/>
                    </a:cubicBezTo>
                    <a:cubicBezTo>
                      <a:pt x="6" y="8"/>
                      <a:pt x="4" y="9"/>
                      <a:pt x="4" y="9"/>
                    </a:cubicBezTo>
                    <a:cubicBezTo>
                      <a:pt x="3" y="10"/>
                      <a:pt x="5" y="11"/>
                      <a:pt x="5" y="11"/>
                    </a:cubicBezTo>
                    <a:cubicBezTo>
                      <a:pt x="6" y="12"/>
                      <a:pt x="2" y="12"/>
                      <a:pt x="1" y="12"/>
                    </a:cubicBezTo>
                    <a:cubicBezTo>
                      <a:pt x="2" y="12"/>
                      <a:pt x="4" y="13"/>
                      <a:pt x="6" y="14"/>
                    </a:cubicBezTo>
                    <a:cubicBezTo>
                      <a:pt x="8" y="14"/>
                      <a:pt x="10" y="13"/>
                      <a:pt x="12" y="13"/>
                    </a:cubicBezTo>
                    <a:cubicBezTo>
                      <a:pt x="12" y="13"/>
                      <a:pt x="10" y="14"/>
                      <a:pt x="10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6"/>
                      <a:pt x="0" y="15"/>
                      <a:pt x="0" y="15"/>
                    </a:cubicBezTo>
                    <a:cubicBezTo>
                      <a:pt x="0" y="15"/>
                      <a:pt x="2" y="18"/>
                      <a:pt x="2" y="18"/>
                    </a:cubicBezTo>
                    <a:cubicBezTo>
                      <a:pt x="3" y="19"/>
                      <a:pt x="7" y="21"/>
                      <a:pt x="7" y="20"/>
                    </a:cubicBezTo>
                    <a:cubicBezTo>
                      <a:pt x="7" y="21"/>
                      <a:pt x="5" y="20"/>
                      <a:pt x="6" y="22"/>
                    </a:cubicBezTo>
                    <a:cubicBezTo>
                      <a:pt x="6" y="22"/>
                      <a:pt x="7" y="23"/>
                      <a:pt x="8" y="23"/>
                    </a:cubicBezTo>
                    <a:cubicBezTo>
                      <a:pt x="9" y="24"/>
                      <a:pt x="10" y="23"/>
                      <a:pt x="11" y="23"/>
                    </a:cubicBezTo>
                    <a:cubicBezTo>
                      <a:pt x="12" y="22"/>
                      <a:pt x="13" y="24"/>
                      <a:pt x="14" y="23"/>
                    </a:cubicBezTo>
                    <a:cubicBezTo>
                      <a:pt x="17" y="22"/>
                      <a:pt x="19" y="21"/>
                      <a:pt x="21" y="22"/>
                    </a:cubicBezTo>
                    <a:cubicBezTo>
                      <a:pt x="23" y="23"/>
                      <a:pt x="24" y="23"/>
                      <a:pt x="26" y="23"/>
                    </a:cubicBezTo>
                    <a:cubicBezTo>
                      <a:pt x="25" y="23"/>
                      <a:pt x="23" y="23"/>
                      <a:pt x="21" y="23"/>
                    </a:cubicBezTo>
                    <a:cubicBezTo>
                      <a:pt x="23" y="23"/>
                      <a:pt x="27" y="23"/>
                      <a:pt x="28" y="24"/>
                    </a:cubicBezTo>
                    <a:cubicBezTo>
                      <a:pt x="28" y="24"/>
                      <a:pt x="23" y="25"/>
                      <a:pt x="23" y="25"/>
                    </a:cubicBezTo>
                    <a:cubicBezTo>
                      <a:pt x="21" y="25"/>
                      <a:pt x="18" y="25"/>
                      <a:pt x="16" y="25"/>
                    </a:cubicBezTo>
                    <a:cubicBezTo>
                      <a:pt x="16" y="26"/>
                      <a:pt x="12" y="27"/>
                      <a:pt x="13" y="27"/>
                    </a:cubicBezTo>
                    <a:cubicBezTo>
                      <a:pt x="14" y="28"/>
                      <a:pt x="15" y="28"/>
                      <a:pt x="16" y="30"/>
                    </a:cubicBezTo>
                    <a:cubicBezTo>
                      <a:pt x="16" y="32"/>
                      <a:pt x="22" y="30"/>
                      <a:pt x="23" y="32"/>
                    </a:cubicBezTo>
                    <a:cubicBezTo>
                      <a:pt x="23" y="32"/>
                      <a:pt x="19" y="32"/>
                      <a:pt x="19" y="33"/>
                    </a:cubicBezTo>
                    <a:cubicBezTo>
                      <a:pt x="20" y="34"/>
                      <a:pt x="25" y="36"/>
                      <a:pt x="26" y="36"/>
                    </a:cubicBezTo>
                    <a:cubicBezTo>
                      <a:pt x="26" y="36"/>
                      <a:pt x="32" y="36"/>
                      <a:pt x="32" y="35"/>
                    </a:cubicBezTo>
                    <a:cubicBezTo>
                      <a:pt x="32" y="35"/>
                      <a:pt x="31" y="35"/>
                      <a:pt x="31" y="35"/>
                    </a:cubicBezTo>
                    <a:cubicBezTo>
                      <a:pt x="31" y="33"/>
                      <a:pt x="35" y="36"/>
                      <a:pt x="34" y="36"/>
                    </a:cubicBezTo>
                    <a:cubicBezTo>
                      <a:pt x="35" y="36"/>
                      <a:pt x="33" y="33"/>
                      <a:pt x="33" y="32"/>
                    </a:cubicBezTo>
                    <a:cubicBezTo>
                      <a:pt x="35" y="31"/>
                      <a:pt x="37" y="37"/>
                      <a:pt x="40" y="35"/>
                    </a:cubicBezTo>
                    <a:cubicBezTo>
                      <a:pt x="41" y="34"/>
                      <a:pt x="39" y="32"/>
                      <a:pt x="40" y="32"/>
                    </a:cubicBezTo>
                    <a:cubicBezTo>
                      <a:pt x="41" y="32"/>
                      <a:pt x="41" y="34"/>
                      <a:pt x="41" y="35"/>
                    </a:cubicBezTo>
                    <a:cubicBezTo>
                      <a:pt x="42" y="35"/>
                      <a:pt x="43" y="31"/>
                      <a:pt x="42" y="31"/>
                    </a:cubicBezTo>
                    <a:cubicBezTo>
                      <a:pt x="42" y="30"/>
                      <a:pt x="42" y="29"/>
                      <a:pt x="41" y="29"/>
                    </a:cubicBezTo>
                    <a:cubicBezTo>
                      <a:pt x="41" y="28"/>
                      <a:pt x="42" y="26"/>
                      <a:pt x="43" y="27"/>
                    </a:cubicBezTo>
                    <a:cubicBezTo>
                      <a:pt x="44" y="28"/>
                      <a:pt x="43" y="32"/>
                      <a:pt x="46" y="30"/>
                    </a:cubicBezTo>
                    <a:cubicBezTo>
                      <a:pt x="47" y="29"/>
                      <a:pt x="50" y="25"/>
                      <a:pt x="52" y="27"/>
                    </a:cubicBezTo>
                    <a:cubicBezTo>
                      <a:pt x="53" y="27"/>
                      <a:pt x="51" y="28"/>
                      <a:pt x="51" y="28"/>
                    </a:cubicBezTo>
                    <a:cubicBezTo>
                      <a:pt x="51" y="28"/>
                      <a:pt x="56" y="27"/>
                      <a:pt x="56" y="27"/>
                    </a:cubicBezTo>
                    <a:cubicBezTo>
                      <a:pt x="56" y="27"/>
                      <a:pt x="54" y="27"/>
                      <a:pt x="54" y="26"/>
                    </a:cubicBezTo>
                    <a:cubicBezTo>
                      <a:pt x="54" y="25"/>
                      <a:pt x="59" y="25"/>
                      <a:pt x="58" y="24"/>
                    </a:cubicBezTo>
                    <a:cubicBezTo>
                      <a:pt x="58" y="22"/>
                      <a:pt x="58" y="25"/>
                      <a:pt x="58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602">
                <a:extLst>
                  <a:ext uri="{FF2B5EF4-FFF2-40B4-BE49-F238E27FC236}">
                    <a16:creationId xmlns:a16="http://schemas.microsoft.com/office/drawing/2014/main" id="{A3D8EFAF-D97F-CC49-ADE9-22DF5A71D6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3775" y="3403859"/>
                <a:ext cx="1516209" cy="781534"/>
              </a:xfrm>
              <a:custGeom>
                <a:avLst/>
                <a:gdLst>
                  <a:gd name="T0" fmla="*/ 15 w 156"/>
                  <a:gd name="T1" fmla="*/ 77 h 81"/>
                  <a:gd name="T2" fmla="*/ 27 w 156"/>
                  <a:gd name="T3" fmla="*/ 76 h 81"/>
                  <a:gd name="T4" fmla="*/ 37 w 156"/>
                  <a:gd name="T5" fmla="*/ 78 h 81"/>
                  <a:gd name="T6" fmla="*/ 48 w 156"/>
                  <a:gd name="T7" fmla="*/ 77 h 81"/>
                  <a:gd name="T8" fmla="*/ 65 w 156"/>
                  <a:gd name="T9" fmla="*/ 76 h 81"/>
                  <a:gd name="T10" fmla="*/ 59 w 156"/>
                  <a:gd name="T11" fmla="*/ 70 h 81"/>
                  <a:gd name="T12" fmla="*/ 50 w 156"/>
                  <a:gd name="T13" fmla="*/ 65 h 81"/>
                  <a:gd name="T14" fmla="*/ 73 w 156"/>
                  <a:gd name="T15" fmla="*/ 61 h 81"/>
                  <a:gd name="T16" fmla="*/ 76 w 156"/>
                  <a:gd name="T17" fmla="*/ 55 h 81"/>
                  <a:gd name="T18" fmla="*/ 71 w 156"/>
                  <a:gd name="T19" fmla="*/ 50 h 81"/>
                  <a:gd name="T20" fmla="*/ 72 w 156"/>
                  <a:gd name="T21" fmla="*/ 48 h 81"/>
                  <a:gd name="T22" fmla="*/ 78 w 156"/>
                  <a:gd name="T23" fmla="*/ 45 h 81"/>
                  <a:gd name="T24" fmla="*/ 90 w 156"/>
                  <a:gd name="T25" fmla="*/ 44 h 81"/>
                  <a:gd name="T26" fmla="*/ 105 w 156"/>
                  <a:gd name="T27" fmla="*/ 37 h 81"/>
                  <a:gd name="T28" fmla="*/ 105 w 156"/>
                  <a:gd name="T29" fmla="*/ 32 h 81"/>
                  <a:gd name="T30" fmla="*/ 136 w 156"/>
                  <a:gd name="T31" fmla="*/ 21 h 81"/>
                  <a:gd name="T32" fmla="*/ 115 w 156"/>
                  <a:gd name="T33" fmla="*/ 23 h 81"/>
                  <a:gd name="T34" fmla="*/ 134 w 156"/>
                  <a:gd name="T35" fmla="*/ 18 h 81"/>
                  <a:gd name="T36" fmla="*/ 146 w 156"/>
                  <a:gd name="T37" fmla="*/ 10 h 81"/>
                  <a:gd name="T38" fmla="*/ 133 w 156"/>
                  <a:gd name="T39" fmla="*/ 5 h 81"/>
                  <a:gd name="T40" fmla="*/ 121 w 156"/>
                  <a:gd name="T41" fmla="*/ 5 h 81"/>
                  <a:gd name="T42" fmla="*/ 100 w 156"/>
                  <a:gd name="T43" fmla="*/ 2 h 81"/>
                  <a:gd name="T44" fmla="*/ 91 w 156"/>
                  <a:gd name="T45" fmla="*/ 5 h 81"/>
                  <a:gd name="T46" fmla="*/ 80 w 156"/>
                  <a:gd name="T47" fmla="*/ 8 h 81"/>
                  <a:gd name="T48" fmla="*/ 58 w 156"/>
                  <a:gd name="T49" fmla="*/ 4 h 81"/>
                  <a:gd name="T50" fmla="*/ 52 w 156"/>
                  <a:gd name="T51" fmla="*/ 5 h 81"/>
                  <a:gd name="T52" fmla="*/ 46 w 156"/>
                  <a:gd name="T53" fmla="*/ 10 h 81"/>
                  <a:gd name="T54" fmla="*/ 45 w 156"/>
                  <a:gd name="T55" fmla="*/ 12 h 81"/>
                  <a:gd name="T56" fmla="*/ 31 w 156"/>
                  <a:gd name="T57" fmla="*/ 10 h 81"/>
                  <a:gd name="T58" fmla="*/ 34 w 156"/>
                  <a:gd name="T59" fmla="*/ 16 h 81"/>
                  <a:gd name="T60" fmla="*/ 23 w 156"/>
                  <a:gd name="T61" fmla="*/ 16 h 81"/>
                  <a:gd name="T62" fmla="*/ 5 w 156"/>
                  <a:gd name="T63" fmla="*/ 17 h 81"/>
                  <a:gd name="T64" fmla="*/ 11 w 156"/>
                  <a:gd name="T65" fmla="*/ 21 h 81"/>
                  <a:gd name="T66" fmla="*/ 13 w 156"/>
                  <a:gd name="T67" fmla="*/ 26 h 81"/>
                  <a:gd name="T68" fmla="*/ 23 w 156"/>
                  <a:gd name="T69" fmla="*/ 27 h 81"/>
                  <a:gd name="T70" fmla="*/ 20 w 156"/>
                  <a:gd name="T71" fmla="*/ 31 h 81"/>
                  <a:gd name="T72" fmla="*/ 26 w 156"/>
                  <a:gd name="T73" fmla="*/ 30 h 81"/>
                  <a:gd name="T74" fmla="*/ 42 w 156"/>
                  <a:gd name="T75" fmla="*/ 30 h 81"/>
                  <a:gd name="T76" fmla="*/ 52 w 156"/>
                  <a:gd name="T77" fmla="*/ 31 h 81"/>
                  <a:gd name="T78" fmla="*/ 73 w 156"/>
                  <a:gd name="T79" fmla="*/ 21 h 81"/>
                  <a:gd name="T80" fmla="*/ 60 w 156"/>
                  <a:gd name="T81" fmla="*/ 31 h 81"/>
                  <a:gd name="T82" fmla="*/ 44 w 156"/>
                  <a:gd name="T83" fmla="*/ 35 h 81"/>
                  <a:gd name="T84" fmla="*/ 58 w 156"/>
                  <a:gd name="T85" fmla="*/ 42 h 81"/>
                  <a:gd name="T86" fmla="*/ 32 w 156"/>
                  <a:gd name="T87" fmla="*/ 39 h 81"/>
                  <a:gd name="T88" fmla="*/ 42 w 156"/>
                  <a:gd name="T89" fmla="*/ 50 h 81"/>
                  <a:gd name="T90" fmla="*/ 44 w 156"/>
                  <a:gd name="T91" fmla="*/ 52 h 81"/>
                  <a:gd name="T92" fmla="*/ 30 w 156"/>
                  <a:gd name="T93" fmla="*/ 52 h 81"/>
                  <a:gd name="T94" fmla="*/ 27 w 156"/>
                  <a:gd name="T95" fmla="*/ 59 h 81"/>
                  <a:gd name="T96" fmla="*/ 36 w 156"/>
                  <a:gd name="T97" fmla="*/ 57 h 81"/>
                  <a:gd name="T98" fmla="*/ 34 w 156"/>
                  <a:gd name="T99" fmla="*/ 60 h 81"/>
                  <a:gd name="T100" fmla="*/ 37 w 156"/>
                  <a:gd name="T101" fmla="*/ 65 h 81"/>
                  <a:gd name="T102" fmla="*/ 38 w 156"/>
                  <a:gd name="T103" fmla="*/ 68 h 81"/>
                  <a:gd name="T104" fmla="*/ 19 w 156"/>
                  <a:gd name="T105" fmla="*/ 6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6" h="81">
                    <a:moveTo>
                      <a:pt x="26" y="70"/>
                    </a:moveTo>
                    <a:cubicBezTo>
                      <a:pt x="22" y="70"/>
                      <a:pt x="17" y="70"/>
                      <a:pt x="13" y="71"/>
                    </a:cubicBezTo>
                    <a:cubicBezTo>
                      <a:pt x="11" y="72"/>
                      <a:pt x="11" y="75"/>
                      <a:pt x="12" y="76"/>
                    </a:cubicBezTo>
                    <a:cubicBezTo>
                      <a:pt x="13" y="77"/>
                      <a:pt x="15" y="78"/>
                      <a:pt x="15" y="77"/>
                    </a:cubicBezTo>
                    <a:cubicBezTo>
                      <a:pt x="17" y="77"/>
                      <a:pt x="16" y="76"/>
                      <a:pt x="17" y="75"/>
                    </a:cubicBezTo>
                    <a:cubicBezTo>
                      <a:pt x="17" y="75"/>
                      <a:pt x="17" y="78"/>
                      <a:pt x="17" y="78"/>
                    </a:cubicBezTo>
                    <a:cubicBezTo>
                      <a:pt x="19" y="78"/>
                      <a:pt x="22" y="78"/>
                      <a:pt x="24" y="78"/>
                    </a:cubicBezTo>
                    <a:cubicBezTo>
                      <a:pt x="26" y="78"/>
                      <a:pt x="26" y="76"/>
                      <a:pt x="27" y="76"/>
                    </a:cubicBezTo>
                    <a:cubicBezTo>
                      <a:pt x="29" y="76"/>
                      <a:pt x="27" y="78"/>
                      <a:pt x="27" y="78"/>
                    </a:cubicBezTo>
                    <a:cubicBezTo>
                      <a:pt x="27" y="78"/>
                      <a:pt x="37" y="79"/>
                      <a:pt x="37" y="78"/>
                    </a:cubicBezTo>
                    <a:cubicBezTo>
                      <a:pt x="37" y="78"/>
                      <a:pt x="35" y="77"/>
                      <a:pt x="34" y="76"/>
                    </a:cubicBezTo>
                    <a:cubicBezTo>
                      <a:pt x="34" y="76"/>
                      <a:pt x="38" y="77"/>
                      <a:pt x="37" y="78"/>
                    </a:cubicBezTo>
                    <a:cubicBezTo>
                      <a:pt x="38" y="77"/>
                      <a:pt x="37" y="76"/>
                      <a:pt x="38" y="76"/>
                    </a:cubicBezTo>
                    <a:cubicBezTo>
                      <a:pt x="38" y="76"/>
                      <a:pt x="40" y="77"/>
                      <a:pt x="41" y="77"/>
                    </a:cubicBezTo>
                    <a:cubicBezTo>
                      <a:pt x="43" y="79"/>
                      <a:pt x="41" y="76"/>
                      <a:pt x="42" y="75"/>
                    </a:cubicBezTo>
                    <a:cubicBezTo>
                      <a:pt x="42" y="75"/>
                      <a:pt x="48" y="78"/>
                      <a:pt x="48" y="77"/>
                    </a:cubicBezTo>
                    <a:cubicBezTo>
                      <a:pt x="48" y="76"/>
                      <a:pt x="46" y="76"/>
                      <a:pt x="46" y="75"/>
                    </a:cubicBezTo>
                    <a:cubicBezTo>
                      <a:pt x="46" y="75"/>
                      <a:pt x="53" y="76"/>
                      <a:pt x="53" y="76"/>
                    </a:cubicBezTo>
                    <a:cubicBezTo>
                      <a:pt x="57" y="76"/>
                      <a:pt x="52" y="79"/>
                      <a:pt x="52" y="80"/>
                    </a:cubicBezTo>
                    <a:cubicBezTo>
                      <a:pt x="52" y="81"/>
                      <a:pt x="64" y="76"/>
                      <a:pt x="65" y="76"/>
                    </a:cubicBezTo>
                    <a:cubicBezTo>
                      <a:pt x="67" y="76"/>
                      <a:pt x="72" y="73"/>
                      <a:pt x="68" y="72"/>
                    </a:cubicBezTo>
                    <a:cubicBezTo>
                      <a:pt x="66" y="71"/>
                      <a:pt x="63" y="73"/>
                      <a:pt x="61" y="72"/>
                    </a:cubicBezTo>
                    <a:cubicBezTo>
                      <a:pt x="61" y="72"/>
                      <a:pt x="63" y="70"/>
                      <a:pt x="63" y="70"/>
                    </a:cubicBezTo>
                    <a:cubicBezTo>
                      <a:pt x="63" y="69"/>
                      <a:pt x="60" y="70"/>
                      <a:pt x="59" y="70"/>
                    </a:cubicBezTo>
                    <a:cubicBezTo>
                      <a:pt x="57" y="70"/>
                      <a:pt x="56" y="68"/>
                      <a:pt x="54" y="68"/>
                    </a:cubicBezTo>
                    <a:cubicBezTo>
                      <a:pt x="53" y="69"/>
                      <a:pt x="50" y="70"/>
                      <a:pt x="48" y="69"/>
                    </a:cubicBezTo>
                    <a:cubicBezTo>
                      <a:pt x="49" y="69"/>
                      <a:pt x="50" y="69"/>
                      <a:pt x="51" y="69"/>
                    </a:cubicBezTo>
                    <a:cubicBezTo>
                      <a:pt x="52" y="68"/>
                      <a:pt x="50" y="66"/>
                      <a:pt x="50" y="65"/>
                    </a:cubicBezTo>
                    <a:cubicBezTo>
                      <a:pt x="50" y="67"/>
                      <a:pt x="59" y="68"/>
                      <a:pt x="60" y="68"/>
                    </a:cubicBezTo>
                    <a:cubicBezTo>
                      <a:pt x="61" y="68"/>
                      <a:pt x="63" y="68"/>
                      <a:pt x="65" y="68"/>
                    </a:cubicBezTo>
                    <a:cubicBezTo>
                      <a:pt x="67" y="68"/>
                      <a:pt x="69" y="65"/>
                      <a:pt x="68" y="64"/>
                    </a:cubicBezTo>
                    <a:cubicBezTo>
                      <a:pt x="65" y="61"/>
                      <a:pt x="71" y="61"/>
                      <a:pt x="73" y="61"/>
                    </a:cubicBezTo>
                    <a:cubicBezTo>
                      <a:pt x="74" y="61"/>
                      <a:pt x="79" y="61"/>
                      <a:pt x="80" y="60"/>
                    </a:cubicBezTo>
                    <a:cubicBezTo>
                      <a:pt x="80" y="60"/>
                      <a:pt x="75" y="58"/>
                      <a:pt x="75" y="58"/>
                    </a:cubicBezTo>
                    <a:cubicBezTo>
                      <a:pt x="77" y="57"/>
                      <a:pt x="81" y="59"/>
                      <a:pt x="82" y="57"/>
                    </a:cubicBezTo>
                    <a:cubicBezTo>
                      <a:pt x="83" y="56"/>
                      <a:pt x="77" y="55"/>
                      <a:pt x="76" y="55"/>
                    </a:cubicBezTo>
                    <a:cubicBezTo>
                      <a:pt x="77" y="55"/>
                      <a:pt x="84" y="54"/>
                      <a:pt x="85" y="53"/>
                    </a:cubicBezTo>
                    <a:cubicBezTo>
                      <a:pt x="87" y="52"/>
                      <a:pt x="77" y="50"/>
                      <a:pt x="77" y="51"/>
                    </a:cubicBezTo>
                    <a:cubicBezTo>
                      <a:pt x="77" y="50"/>
                      <a:pt x="79" y="50"/>
                      <a:pt x="79" y="50"/>
                    </a:cubicBezTo>
                    <a:cubicBezTo>
                      <a:pt x="79" y="49"/>
                      <a:pt x="72" y="50"/>
                      <a:pt x="71" y="50"/>
                    </a:cubicBezTo>
                    <a:cubicBezTo>
                      <a:pt x="69" y="50"/>
                      <a:pt x="68" y="51"/>
                      <a:pt x="66" y="52"/>
                    </a:cubicBezTo>
                    <a:cubicBezTo>
                      <a:pt x="67" y="52"/>
                      <a:pt x="70" y="49"/>
                      <a:pt x="68" y="49"/>
                    </a:cubicBezTo>
                    <a:cubicBezTo>
                      <a:pt x="68" y="49"/>
                      <a:pt x="64" y="49"/>
                      <a:pt x="64" y="48"/>
                    </a:cubicBezTo>
                    <a:cubicBezTo>
                      <a:pt x="64" y="48"/>
                      <a:pt x="71" y="48"/>
                      <a:pt x="72" y="48"/>
                    </a:cubicBezTo>
                    <a:cubicBezTo>
                      <a:pt x="71" y="48"/>
                      <a:pt x="68" y="47"/>
                      <a:pt x="68" y="47"/>
                    </a:cubicBezTo>
                    <a:cubicBezTo>
                      <a:pt x="69" y="46"/>
                      <a:pt x="72" y="48"/>
                      <a:pt x="74" y="47"/>
                    </a:cubicBezTo>
                    <a:cubicBezTo>
                      <a:pt x="73" y="47"/>
                      <a:pt x="69" y="46"/>
                      <a:pt x="69" y="46"/>
                    </a:cubicBezTo>
                    <a:cubicBezTo>
                      <a:pt x="69" y="45"/>
                      <a:pt x="77" y="46"/>
                      <a:pt x="78" y="45"/>
                    </a:cubicBezTo>
                    <a:cubicBezTo>
                      <a:pt x="78" y="45"/>
                      <a:pt x="75" y="44"/>
                      <a:pt x="75" y="44"/>
                    </a:cubicBezTo>
                    <a:cubicBezTo>
                      <a:pt x="74" y="44"/>
                      <a:pt x="77" y="44"/>
                      <a:pt x="77" y="44"/>
                    </a:cubicBezTo>
                    <a:cubicBezTo>
                      <a:pt x="79" y="45"/>
                      <a:pt x="80" y="46"/>
                      <a:pt x="82" y="46"/>
                    </a:cubicBezTo>
                    <a:cubicBezTo>
                      <a:pt x="84" y="46"/>
                      <a:pt x="87" y="45"/>
                      <a:pt x="90" y="44"/>
                    </a:cubicBezTo>
                    <a:cubicBezTo>
                      <a:pt x="98" y="43"/>
                      <a:pt x="85" y="42"/>
                      <a:pt x="84" y="40"/>
                    </a:cubicBezTo>
                    <a:cubicBezTo>
                      <a:pt x="84" y="39"/>
                      <a:pt x="93" y="40"/>
                      <a:pt x="94" y="41"/>
                    </a:cubicBezTo>
                    <a:cubicBezTo>
                      <a:pt x="96" y="42"/>
                      <a:pt x="97" y="42"/>
                      <a:pt x="100" y="41"/>
                    </a:cubicBezTo>
                    <a:cubicBezTo>
                      <a:pt x="101" y="41"/>
                      <a:pt x="106" y="39"/>
                      <a:pt x="105" y="37"/>
                    </a:cubicBezTo>
                    <a:cubicBezTo>
                      <a:pt x="105" y="36"/>
                      <a:pt x="94" y="41"/>
                      <a:pt x="97" y="36"/>
                    </a:cubicBezTo>
                    <a:cubicBezTo>
                      <a:pt x="96" y="37"/>
                      <a:pt x="101" y="37"/>
                      <a:pt x="101" y="37"/>
                    </a:cubicBezTo>
                    <a:cubicBezTo>
                      <a:pt x="104" y="37"/>
                      <a:pt x="106" y="36"/>
                      <a:pt x="108" y="36"/>
                    </a:cubicBezTo>
                    <a:cubicBezTo>
                      <a:pt x="108" y="35"/>
                      <a:pt x="105" y="32"/>
                      <a:pt x="105" y="32"/>
                    </a:cubicBezTo>
                    <a:cubicBezTo>
                      <a:pt x="106" y="32"/>
                      <a:pt x="107" y="33"/>
                      <a:pt x="107" y="34"/>
                    </a:cubicBezTo>
                    <a:cubicBezTo>
                      <a:pt x="108" y="35"/>
                      <a:pt x="110" y="34"/>
                      <a:pt x="111" y="34"/>
                    </a:cubicBezTo>
                    <a:cubicBezTo>
                      <a:pt x="114" y="32"/>
                      <a:pt x="116" y="30"/>
                      <a:pt x="119" y="29"/>
                    </a:cubicBezTo>
                    <a:cubicBezTo>
                      <a:pt x="121" y="28"/>
                      <a:pt x="136" y="22"/>
                      <a:pt x="136" y="21"/>
                    </a:cubicBezTo>
                    <a:cubicBezTo>
                      <a:pt x="136" y="20"/>
                      <a:pt x="123" y="23"/>
                      <a:pt x="122" y="23"/>
                    </a:cubicBezTo>
                    <a:cubicBezTo>
                      <a:pt x="119" y="24"/>
                      <a:pt x="116" y="24"/>
                      <a:pt x="112" y="25"/>
                    </a:cubicBezTo>
                    <a:cubicBezTo>
                      <a:pt x="112" y="25"/>
                      <a:pt x="108" y="25"/>
                      <a:pt x="108" y="25"/>
                    </a:cubicBezTo>
                    <a:cubicBezTo>
                      <a:pt x="108" y="24"/>
                      <a:pt x="114" y="24"/>
                      <a:pt x="115" y="23"/>
                    </a:cubicBezTo>
                    <a:cubicBezTo>
                      <a:pt x="116" y="23"/>
                      <a:pt x="123" y="22"/>
                      <a:pt x="123" y="21"/>
                    </a:cubicBezTo>
                    <a:cubicBezTo>
                      <a:pt x="123" y="22"/>
                      <a:pt x="113" y="20"/>
                      <a:pt x="114" y="19"/>
                    </a:cubicBezTo>
                    <a:cubicBezTo>
                      <a:pt x="114" y="19"/>
                      <a:pt x="126" y="20"/>
                      <a:pt x="127" y="19"/>
                    </a:cubicBezTo>
                    <a:cubicBezTo>
                      <a:pt x="129" y="19"/>
                      <a:pt x="132" y="18"/>
                      <a:pt x="134" y="18"/>
                    </a:cubicBezTo>
                    <a:cubicBezTo>
                      <a:pt x="135" y="18"/>
                      <a:pt x="137" y="18"/>
                      <a:pt x="138" y="18"/>
                    </a:cubicBezTo>
                    <a:cubicBezTo>
                      <a:pt x="142" y="17"/>
                      <a:pt x="146" y="16"/>
                      <a:pt x="149" y="15"/>
                    </a:cubicBezTo>
                    <a:cubicBezTo>
                      <a:pt x="149" y="15"/>
                      <a:pt x="156" y="11"/>
                      <a:pt x="153" y="10"/>
                    </a:cubicBezTo>
                    <a:cubicBezTo>
                      <a:pt x="151" y="10"/>
                      <a:pt x="148" y="10"/>
                      <a:pt x="146" y="10"/>
                    </a:cubicBezTo>
                    <a:cubicBezTo>
                      <a:pt x="145" y="9"/>
                      <a:pt x="143" y="10"/>
                      <a:pt x="143" y="9"/>
                    </a:cubicBezTo>
                    <a:cubicBezTo>
                      <a:pt x="143" y="7"/>
                      <a:pt x="141" y="7"/>
                      <a:pt x="141" y="5"/>
                    </a:cubicBezTo>
                    <a:cubicBezTo>
                      <a:pt x="141" y="5"/>
                      <a:pt x="137" y="6"/>
                      <a:pt x="136" y="6"/>
                    </a:cubicBezTo>
                    <a:cubicBezTo>
                      <a:pt x="135" y="5"/>
                      <a:pt x="134" y="3"/>
                      <a:pt x="133" y="5"/>
                    </a:cubicBezTo>
                    <a:cubicBezTo>
                      <a:pt x="133" y="5"/>
                      <a:pt x="127" y="6"/>
                      <a:pt x="126" y="6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20" y="7"/>
                      <a:pt x="116" y="7"/>
                      <a:pt x="116" y="7"/>
                    </a:cubicBezTo>
                    <a:cubicBezTo>
                      <a:pt x="116" y="6"/>
                      <a:pt x="120" y="6"/>
                      <a:pt x="121" y="5"/>
                    </a:cubicBezTo>
                    <a:cubicBezTo>
                      <a:pt x="123" y="5"/>
                      <a:pt x="125" y="4"/>
                      <a:pt x="126" y="3"/>
                    </a:cubicBezTo>
                    <a:cubicBezTo>
                      <a:pt x="124" y="6"/>
                      <a:pt x="103" y="0"/>
                      <a:pt x="102" y="2"/>
                    </a:cubicBezTo>
                    <a:cubicBezTo>
                      <a:pt x="102" y="3"/>
                      <a:pt x="104" y="3"/>
                      <a:pt x="105" y="4"/>
                    </a:cubicBezTo>
                    <a:cubicBezTo>
                      <a:pt x="105" y="5"/>
                      <a:pt x="100" y="2"/>
                      <a:pt x="100" y="2"/>
                    </a:cubicBezTo>
                    <a:cubicBezTo>
                      <a:pt x="98" y="1"/>
                      <a:pt x="95" y="2"/>
                      <a:pt x="94" y="2"/>
                    </a:cubicBezTo>
                    <a:cubicBezTo>
                      <a:pt x="93" y="2"/>
                      <a:pt x="90" y="2"/>
                      <a:pt x="91" y="3"/>
                    </a:cubicBezTo>
                    <a:cubicBezTo>
                      <a:pt x="92" y="4"/>
                      <a:pt x="94" y="7"/>
                      <a:pt x="95" y="6"/>
                    </a:cubicBezTo>
                    <a:cubicBezTo>
                      <a:pt x="95" y="7"/>
                      <a:pt x="91" y="6"/>
                      <a:pt x="91" y="5"/>
                    </a:cubicBezTo>
                    <a:cubicBezTo>
                      <a:pt x="88" y="5"/>
                      <a:pt x="87" y="2"/>
                      <a:pt x="85" y="2"/>
                    </a:cubicBezTo>
                    <a:cubicBezTo>
                      <a:pt x="81" y="2"/>
                      <a:pt x="78" y="2"/>
                      <a:pt x="75" y="2"/>
                    </a:cubicBezTo>
                    <a:cubicBezTo>
                      <a:pt x="70" y="3"/>
                      <a:pt x="73" y="4"/>
                      <a:pt x="76" y="5"/>
                    </a:cubicBezTo>
                    <a:cubicBezTo>
                      <a:pt x="77" y="6"/>
                      <a:pt x="79" y="7"/>
                      <a:pt x="80" y="8"/>
                    </a:cubicBezTo>
                    <a:cubicBezTo>
                      <a:pt x="80" y="8"/>
                      <a:pt x="77" y="10"/>
                      <a:pt x="77" y="10"/>
                    </a:cubicBezTo>
                    <a:cubicBezTo>
                      <a:pt x="76" y="10"/>
                      <a:pt x="78" y="9"/>
                      <a:pt x="78" y="9"/>
                    </a:cubicBezTo>
                    <a:cubicBezTo>
                      <a:pt x="78" y="8"/>
                      <a:pt x="71" y="4"/>
                      <a:pt x="70" y="4"/>
                    </a:cubicBezTo>
                    <a:cubicBezTo>
                      <a:pt x="66" y="4"/>
                      <a:pt x="62" y="3"/>
                      <a:pt x="58" y="4"/>
                    </a:cubicBezTo>
                    <a:cubicBezTo>
                      <a:pt x="58" y="4"/>
                      <a:pt x="60" y="6"/>
                      <a:pt x="61" y="6"/>
                    </a:cubicBezTo>
                    <a:cubicBezTo>
                      <a:pt x="62" y="6"/>
                      <a:pt x="64" y="7"/>
                      <a:pt x="66" y="6"/>
                    </a:cubicBezTo>
                    <a:cubicBezTo>
                      <a:pt x="64" y="7"/>
                      <a:pt x="61" y="8"/>
                      <a:pt x="59" y="7"/>
                    </a:cubicBezTo>
                    <a:cubicBezTo>
                      <a:pt x="58" y="7"/>
                      <a:pt x="51" y="4"/>
                      <a:pt x="52" y="5"/>
                    </a:cubicBezTo>
                    <a:cubicBezTo>
                      <a:pt x="52" y="4"/>
                      <a:pt x="57" y="10"/>
                      <a:pt x="53" y="9"/>
                    </a:cubicBezTo>
                    <a:cubicBezTo>
                      <a:pt x="52" y="8"/>
                      <a:pt x="49" y="7"/>
                      <a:pt x="47" y="8"/>
                    </a:cubicBezTo>
                    <a:cubicBezTo>
                      <a:pt x="48" y="8"/>
                      <a:pt x="51" y="9"/>
                      <a:pt x="51" y="9"/>
                    </a:cubicBezTo>
                    <a:cubicBezTo>
                      <a:pt x="50" y="10"/>
                      <a:pt x="46" y="8"/>
                      <a:pt x="46" y="10"/>
                    </a:cubicBezTo>
                    <a:cubicBezTo>
                      <a:pt x="46" y="11"/>
                      <a:pt x="50" y="12"/>
                      <a:pt x="51" y="13"/>
                    </a:cubicBezTo>
                    <a:cubicBezTo>
                      <a:pt x="54" y="13"/>
                      <a:pt x="61" y="14"/>
                      <a:pt x="61" y="17"/>
                    </a:cubicBezTo>
                    <a:cubicBezTo>
                      <a:pt x="61" y="16"/>
                      <a:pt x="54" y="15"/>
                      <a:pt x="52" y="14"/>
                    </a:cubicBezTo>
                    <a:cubicBezTo>
                      <a:pt x="50" y="14"/>
                      <a:pt x="47" y="11"/>
                      <a:pt x="45" y="12"/>
                    </a:cubicBezTo>
                    <a:cubicBezTo>
                      <a:pt x="45" y="12"/>
                      <a:pt x="48" y="14"/>
                      <a:pt x="48" y="14"/>
                    </a:cubicBezTo>
                    <a:cubicBezTo>
                      <a:pt x="48" y="14"/>
                      <a:pt x="45" y="15"/>
                      <a:pt x="45" y="14"/>
                    </a:cubicBezTo>
                    <a:cubicBezTo>
                      <a:pt x="43" y="13"/>
                      <a:pt x="42" y="12"/>
                      <a:pt x="40" y="11"/>
                    </a:cubicBezTo>
                    <a:cubicBezTo>
                      <a:pt x="39" y="10"/>
                      <a:pt x="31" y="10"/>
                      <a:pt x="31" y="10"/>
                    </a:cubicBezTo>
                    <a:cubicBezTo>
                      <a:pt x="31" y="11"/>
                      <a:pt x="34" y="11"/>
                      <a:pt x="31" y="12"/>
                    </a:cubicBezTo>
                    <a:cubicBezTo>
                      <a:pt x="30" y="12"/>
                      <a:pt x="25" y="14"/>
                      <a:pt x="25" y="14"/>
                    </a:cubicBezTo>
                    <a:cubicBezTo>
                      <a:pt x="26" y="14"/>
                      <a:pt x="29" y="13"/>
                      <a:pt x="29" y="13"/>
                    </a:cubicBezTo>
                    <a:cubicBezTo>
                      <a:pt x="30" y="14"/>
                      <a:pt x="34" y="16"/>
                      <a:pt x="34" y="16"/>
                    </a:cubicBezTo>
                    <a:cubicBezTo>
                      <a:pt x="34" y="16"/>
                      <a:pt x="31" y="15"/>
                      <a:pt x="31" y="16"/>
                    </a:cubicBezTo>
                    <a:cubicBezTo>
                      <a:pt x="31" y="16"/>
                      <a:pt x="32" y="19"/>
                      <a:pt x="30" y="17"/>
                    </a:cubicBezTo>
                    <a:cubicBezTo>
                      <a:pt x="29" y="16"/>
                      <a:pt x="28" y="14"/>
                      <a:pt x="26" y="15"/>
                    </a:cubicBezTo>
                    <a:cubicBezTo>
                      <a:pt x="25" y="15"/>
                      <a:pt x="24" y="17"/>
                      <a:pt x="23" y="16"/>
                    </a:cubicBezTo>
                    <a:cubicBezTo>
                      <a:pt x="22" y="15"/>
                      <a:pt x="21" y="14"/>
                      <a:pt x="19" y="14"/>
                    </a:cubicBezTo>
                    <a:cubicBezTo>
                      <a:pt x="18" y="14"/>
                      <a:pt x="15" y="15"/>
                      <a:pt x="14" y="16"/>
                    </a:cubicBezTo>
                    <a:cubicBezTo>
                      <a:pt x="12" y="17"/>
                      <a:pt x="13" y="18"/>
                      <a:pt x="10" y="17"/>
                    </a:cubicBezTo>
                    <a:cubicBezTo>
                      <a:pt x="8" y="16"/>
                      <a:pt x="7" y="17"/>
                      <a:pt x="5" y="17"/>
                    </a:cubicBezTo>
                    <a:cubicBezTo>
                      <a:pt x="4" y="18"/>
                      <a:pt x="0" y="18"/>
                      <a:pt x="0" y="19"/>
                    </a:cubicBezTo>
                    <a:cubicBezTo>
                      <a:pt x="0" y="21"/>
                      <a:pt x="9" y="19"/>
                      <a:pt x="9" y="20"/>
                    </a:cubicBezTo>
                    <a:cubicBezTo>
                      <a:pt x="9" y="21"/>
                      <a:pt x="6" y="21"/>
                      <a:pt x="5" y="22"/>
                    </a:cubicBezTo>
                    <a:cubicBezTo>
                      <a:pt x="5" y="21"/>
                      <a:pt x="10" y="21"/>
                      <a:pt x="11" y="21"/>
                    </a:cubicBezTo>
                    <a:cubicBezTo>
                      <a:pt x="12" y="21"/>
                      <a:pt x="17" y="21"/>
                      <a:pt x="17" y="21"/>
                    </a:cubicBezTo>
                    <a:cubicBezTo>
                      <a:pt x="17" y="21"/>
                      <a:pt x="15" y="22"/>
                      <a:pt x="14" y="22"/>
                    </a:cubicBezTo>
                    <a:cubicBezTo>
                      <a:pt x="12" y="22"/>
                      <a:pt x="11" y="22"/>
                      <a:pt x="9" y="24"/>
                    </a:cubicBezTo>
                    <a:cubicBezTo>
                      <a:pt x="5" y="26"/>
                      <a:pt x="12" y="26"/>
                      <a:pt x="13" y="26"/>
                    </a:cubicBezTo>
                    <a:cubicBezTo>
                      <a:pt x="17" y="27"/>
                      <a:pt x="20" y="27"/>
                      <a:pt x="24" y="26"/>
                    </a:cubicBezTo>
                    <a:cubicBezTo>
                      <a:pt x="26" y="25"/>
                      <a:pt x="31" y="22"/>
                      <a:pt x="34" y="24"/>
                    </a:cubicBezTo>
                    <a:cubicBezTo>
                      <a:pt x="34" y="24"/>
                      <a:pt x="29" y="26"/>
                      <a:pt x="29" y="26"/>
                    </a:cubicBezTo>
                    <a:cubicBezTo>
                      <a:pt x="27" y="26"/>
                      <a:pt x="25" y="26"/>
                      <a:pt x="23" y="27"/>
                    </a:cubicBezTo>
                    <a:cubicBezTo>
                      <a:pt x="22" y="27"/>
                      <a:pt x="20" y="27"/>
                      <a:pt x="18" y="27"/>
                    </a:cubicBezTo>
                    <a:cubicBezTo>
                      <a:pt x="16" y="28"/>
                      <a:pt x="14" y="27"/>
                      <a:pt x="12" y="28"/>
                    </a:cubicBezTo>
                    <a:cubicBezTo>
                      <a:pt x="13" y="28"/>
                      <a:pt x="16" y="29"/>
                      <a:pt x="16" y="29"/>
                    </a:cubicBezTo>
                    <a:cubicBezTo>
                      <a:pt x="17" y="30"/>
                      <a:pt x="18" y="31"/>
                      <a:pt x="20" y="31"/>
                    </a:cubicBezTo>
                    <a:cubicBezTo>
                      <a:pt x="24" y="31"/>
                      <a:pt x="26" y="28"/>
                      <a:pt x="30" y="27"/>
                    </a:cubicBezTo>
                    <a:cubicBezTo>
                      <a:pt x="31" y="27"/>
                      <a:pt x="44" y="26"/>
                      <a:pt x="44" y="25"/>
                    </a:cubicBezTo>
                    <a:cubicBezTo>
                      <a:pt x="44" y="26"/>
                      <a:pt x="38" y="26"/>
                      <a:pt x="37" y="26"/>
                    </a:cubicBezTo>
                    <a:cubicBezTo>
                      <a:pt x="34" y="27"/>
                      <a:pt x="29" y="28"/>
                      <a:pt x="26" y="30"/>
                    </a:cubicBezTo>
                    <a:cubicBezTo>
                      <a:pt x="23" y="33"/>
                      <a:pt x="32" y="32"/>
                      <a:pt x="33" y="32"/>
                    </a:cubicBezTo>
                    <a:cubicBezTo>
                      <a:pt x="35" y="32"/>
                      <a:pt x="37" y="33"/>
                      <a:pt x="39" y="31"/>
                    </a:cubicBezTo>
                    <a:cubicBezTo>
                      <a:pt x="40" y="31"/>
                      <a:pt x="40" y="30"/>
                      <a:pt x="40" y="29"/>
                    </a:cubicBezTo>
                    <a:cubicBezTo>
                      <a:pt x="41" y="29"/>
                      <a:pt x="42" y="29"/>
                      <a:pt x="42" y="30"/>
                    </a:cubicBezTo>
                    <a:cubicBezTo>
                      <a:pt x="42" y="30"/>
                      <a:pt x="42" y="30"/>
                      <a:pt x="41" y="30"/>
                    </a:cubicBezTo>
                    <a:cubicBezTo>
                      <a:pt x="43" y="30"/>
                      <a:pt x="48" y="28"/>
                      <a:pt x="50" y="29"/>
                    </a:cubicBezTo>
                    <a:cubicBezTo>
                      <a:pt x="49" y="28"/>
                      <a:pt x="44" y="32"/>
                      <a:pt x="43" y="32"/>
                    </a:cubicBezTo>
                    <a:cubicBezTo>
                      <a:pt x="44" y="33"/>
                      <a:pt x="50" y="31"/>
                      <a:pt x="52" y="31"/>
                    </a:cubicBezTo>
                    <a:cubicBezTo>
                      <a:pt x="55" y="31"/>
                      <a:pt x="58" y="30"/>
                      <a:pt x="61" y="28"/>
                    </a:cubicBezTo>
                    <a:cubicBezTo>
                      <a:pt x="62" y="27"/>
                      <a:pt x="62" y="25"/>
                      <a:pt x="62" y="25"/>
                    </a:cubicBezTo>
                    <a:cubicBezTo>
                      <a:pt x="64" y="25"/>
                      <a:pt x="64" y="25"/>
                      <a:pt x="65" y="24"/>
                    </a:cubicBezTo>
                    <a:cubicBezTo>
                      <a:pt x="66" y="24"/>
                      <a:pt x="73" y="20"/>
                      <a:pt x="73" y="21"/>
                    </a:cubicBezTo>
                    <a:cubicBezTo>
                      <a:pt x="73" y="21"/>
                      <a:pt x="69" y="24"/>
                      <a:pt x="69" y="24"/>
                    </a:cubicBezTo>
                    <a:cubicBezTo>
                      <a:pt x="68" y="25"/>
                      <a:pt x="64" y="27"/>
                      <a:pt x="64" y="28"/>
                    </a:cubicBezTo>
                    <a:cubicBezTo>
                      <a:pt x="64" y="29"/>
                      <a:pt x="75" y="28"/>
                      <a:pt x="75" y="29"/>
                    </a:cubicBezTo>
                    <a:cubicBezTo>
                      <a:pt x="75" y="28"/>
                      <a:pt x="60" y="32"/>
                      <a:pt x="60" y="31"/>
                    </a:cubicBezTo>
                    <a:cubicBezTo>
                      <a:pt x="60" y="31"/>
                      <a:pt x="69" y="32"/>
                      <a:pt x="68" y="32"/>
                    </a:cubicBezTo>
                    <a:cubicBezTo>
                      <a:pt x="68" y="33"/>
                      <a:pt x="64" y="33"/>
                      <a:pt x="63" y="33"/>
                    </a:cubicBezTo>
                    <a:cubicBezTo>
                      <a:pt x="61" y="33"/>
                      <a:pt x="58" y="33"/>
                      <a:pt x="56" y="34"/>
                    </a:cubicBezTo>
                    <a:cubicBezTo>
                      <a:pt x="52" y="34"/>
                      <a:pt x="48" y="34"/>
                      <a:pt x="44" y="35"/>
                    </a:cubicBezTo>
                    <a:cubicBezTo>
                      <a:pt x="43" y="35"/>
                      <a:pt x="43" y="36"/>
                      <a:pt x="45" y="36"/>
                    </a:cubicBezTo>
                    <a:cubicBezTo>
                      <a:pt x="46" y="37"/>
                      <a:pt x="49" y="38"/>
                      <a:pt x="50" y="39"/>
                    </a:cubicBezTo>
                    <a:cubicBezTo>
                      <a:pt x="52" y="41"/>
                      <a:pt x="50" y="43"/>
                      <a:pt x="53" y="43"/>
                    </a:cubicBezTo>
                    <a:cubicBezTo>
                      <a:pt x="54" y="42"/>
                      <a:pt x="57" y="43"/>
                      <a:pt x="58" y="42"/>
                    </a:cubicBezTo>
                    <a:cubicBezTo>
                      <a:pt x="49" y="47"/>
                      <a:pt x="44" y="36"/>
                      <a:pt x="37" y="36"/>
                    </a:cubicBezTo>
                    <a:cubicBezTo>
                      <a:pt x="35" y="36"/>
                      <a:pt x="26" y="34"/>
                      <a:pt x="26" y="36"/>
                    </a:cubicBezTo>
                    <a:cubicBezTo>
                      <a:pt x="26" y="36"/>
                      <a:pt x="25" y="38"/>
                      <a:pt x="25" y="38"/>
                    </a:cubicBezTo>
                    <a:cubicBezTo>
                      <a:pt x="26" y="38"/>
                      <a:pt x="32" y="38"/>
                      <a:pt x="32" y="39"/>
                    </a:cubicBezTo>
                    <a:cubicBezTo>
                      <a:pt x="32" y="39"/>
                      <a:pt x="26" y="39"/>
                      <a:pt x="26" y="41"/>
                    </a:cubicBezTo>
                    <a:cubicBezTo>
                      <a:pt x="26" y="42"/>
                      <a:pt x="32" y="42"/>
                      <a:pt x="34" y="43"/>
                    </a:cubicBezTo>
                    <a:cubicBezTo>
                      <a:pt x="35" y="44"/>
                      <a:pt x="36" y="45"/>
                      <a:pt x="37" y="46"/>
                    </a:cubicBezTo>
                    <a:cubicBezTo>
                      <a:pt x="38" y="48"/>
                      <a:pt x="40" y="49"/>
                      <a:pt x="42" y="50"/>
                    </a:cubicBezTo>
                    <a:cubicBezTo>
                      <a:pt x="44" y="51"/>
                      <a:pt x="45" y="51"/>
                      <a:pt x="47" y="50"/>
                    </a:cubicBezTo>
                    <a:cubicBezTo>
                      <a:pt x="48" y="50"/>
                      <a:pt x="50" y="49"/>
                      <a:pt x="51" y="50"/>
                    </a:cubicBezTo>
                    <a:cubicBezTo>
                      <a:pt x="51" y="50"/>
                      <a:pt x="50" y="52"/>
                      <a:pt x="50" y="52"/>
                    </a:cubicBezTo>
                    <a:cubicBezTo>
                      <a:pt x="48" y="52"/>
                      <a:pt x="45" y="51"/>
                      <a:pt x="44" y="52"/>
                    </a:cubicBezTo>
                    <a:cubicBezTo>
                      <a:pt x="44" y="51"/>
                      <a:pt x="48" y="54"/>
                      <a:pt x="48" y="54"/>
                    </a:cubicBezTo>
                    <a:cubicBezTo>
                      <a:pt x="48" y="55"/>
                      <a:pt x="43" y="53"/>
                      <a:pt x="43" y="53"/>
                    </a:cubicBezTo>
                    <a:cubicBezTo>
                      <a:pt x="40" y="51"/>
                      <a:pt x="38" y="51"/>
                      <a:pt x="35" y="51"/>
                    </a:cubicBezTo>
                    <a:cubicBezTo>
                      <a:pt x="33" y="51"/>
                      <a:pt x="32" y="51"/>
                      <a:pt x="30" y="52"/>
                    </a:cubicBezTo>
                    <a:cubicBezTo>
                      <a:pt x="28" y="53"/>
                      <a:pt x="27" y="52"/>
                      <a:pt x="26" y="53"/>
                    </a:cubicBezTo>
                    <a:cubicBezTo>
                      <a:pt x="25" y="54"/>
                      <a:pt x="25" y="55"/>
                      <a:pt x="23" y="55"/>
                    </a:cubicBezTo>
                    <a:cubicBezTo>
                      <a:pt x="22" y="56"/>
                      <a:pt x="21" y="59"/>
                      <a:pt x="23" y="59"/>
                    </a:cubicBezTo>
                    <a:cubicBezTo>
                      <a:pt x="25" y="59"/>
                      <a:pt x="27" y="58"/>
                      <a:pt x="27" y="59"/>
                    </a:cubicBezTo>
                    <a:cubicBezTo>
                      <a:pt x="28" y="61"/>
                      <a:pt x="32" y="60"/>
                      <a:pt x="32" y="59"/>
                    </a:cubicBezTo>
                    <a:cubicBezTo>
                      <a:pt x="33" y="59"/>
                      <a:pt x="35" y="56"/>
                      <a:pt x="35" y="55"/>
                    </a:cubicBezTo>
                    <a:cubicBezTo>
                      <a:pt x="35" y="56"/>
                      <a:pt x="35" y="56"/>
                      <a:pt x="35" y="57"/>
                    </a:cubicBezTo>
                    <a:cubicBezTo>
                      <a:pt x="35" y="57"/>
                      <a:pt x="36" y="57"/>
                      <a:pt x="36" y="57"/>
                    </a:cubicBezTo>
                    <a:cubicBezTo>
                      <a:pt x="36" y="57"/>
                      <a:pt x="35" y="58"/>
                      <a:pt x="35" y="59"/>
                    </a:cubicBezTo>
                    <a:cubicBezTo>
                      <a:pt x="35" y="59"/>
                      <a:pt x="35" y="59"/>
                      <a:pt x="36" y="59"/>
                    </a:cubicBezTo>
                    <a:cubicBezTo>
                      <a:pt x="36" y="59"/>
                      <a:pt x="33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1"/>
                      <a:pt x="31" y="60"/>
                      <a:pt x="30" y="61"/>
                    </a:cubicBezTo>
                    <a:cubicBezTo>
                      <a:pt x="31" y="61"/>
                      <a:pt x="35" y="61"/>
                      <a:pt x="36" y="62"/>
                    </a:cubicBezTo>
                    <a:cubicBezTo>
                      <a:pt x="36" y="62"/>
                      <a:pt x="31" y="65"/>
                      <a:pt x="32" y="65"/>
                    </a:cubicBezTo>
                    <a:cubicBezTo>
                      <a:pt x="32" y="66"/>
                      <a:pt x="37" y="65"/>
                      <a:pt x="37" y="65"/>
                    </a:cubicBezTo>
                    <a:cubicBezTo>
                      <a:pt x="37" y="65"/>
                      <a:pt x="36" y="65"/>
                      <a:pt x="36" y="65"/>
                    </a:cubicBezTo>
                    <a:cubicBezTo>
                      <a:pt x="36" y="66"/>
                      <a:pt x="41" y="65"/>
                      <a:pt x="42" y="64"/>
                    </a:cubicBezTo>
                    <a:cubicBezTo>
                      <a:pt x="42" y="64"/>
                      <a:pt x="46" y="59"/>
                      <a:pt x="47" y="60"/>
                    </a:cubicBezTo>
                    <a:cubicBezTo>
                      <a:pt x="48" y="61"/>
                      <a:pt x="40" y="67"/>
                      <a:pt x="38" y="68"/>
                    </a:cubicBezTo>
                    <a:cubicBezTo>
                      <a:pt x="35" y="68"/>
                      <a:pt x="33" y="68"/>
                      <a:pt x="30" y="66"/>
                    </a:cubicBezTo>
                    <a:cubicBezTo>
                      <a:pt x="28" y="65"/>
                      <a:pt x="28" y="63"/>
                      <a:pt x="26" y="63"/>
                    </a:cubicBezTo>
                    <a:cubicBezTo>
                      <a:pt x="24" y="62"/>
                      <a:pt x="22" y="62"/>
                      <a:pt x="20" y="62"/>
                    </a:cubicBezTo>
                    <a:cubicBezTo>
                      <a:pt x="17" y="62"/>
                      <a:pt x="17" y="63"/>
                      <a:pt x="19" y="65"/>
                    </a:cubicBezTo>
                    <a:cubicBezTo>
                      <a:pt x="20" y="66"/>
                      <a:pt x="20" y="67"/>
                      <a:pt x="22" y="67"/>
                    </a:cubicBezTo>
                    <a:cubicBezTo>
                      <a:pt x="25" y="67"/>
                      <a:pt x="22" y="67"/>
                      <a:pt x="22" y="68"/>
                    </a:cubicBezTo>
                    <a:cubicBezTo>
                      <a:pt x="22" y="68"/>
                      <a:pt x="26" y="70"/>
                      <a:pt x="26" y="7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604">
                <a:extLst>
                  <a:ext uri="{FF2B5EF4-FFF2-40B4-BE49-F238E27FC236}">
                    <a16:creationId xmlns:a16="http://schemas.microsoft.com/office/drawing/2014/main" id="{BF6A216A-4ADF-D344-92B3-80FA2EFA72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3775" y="3837313"/>
                <a:ext cx="136027" cy="49258"/>
              </a:xfrm>
              <a:custGeom>
                <a:avLst/>
                <a:gdLst>
                  <a:gd name="T0" fmla="*/ 13 w 14"/>
                  <a:gd name="T1" fmla="*/ 4 h 5"/>
                  <a:gd name="T2" fmla="*/ 11 w 14"/>
                  <a:gd name="T3" fmla="*/ 2 h 5"/>
                  <a:gd name="T4" fmla="*/ 8 w 14"/>
                  <a:gd name="T5" fmla="*/ 2 h 5"/>
                  <a:gd name="T6" fmla="*/ 1 w 14"/>
                  <a:gd name="T7" fmla="*/ 1 h 5"/>
                  <a:gd name="T8" fmla="*/ 2 w 14"/>
                  <a:gd name="T9" fmla="*/ 2 h 5"/>
                  <a:gd name="T10" fmla="*/ 0 w 14"/>
                  <a:gd name="T11" fmla="*/ 3 h 5"/>
                  <a:gd name="T12" fmla="*/ 3 w 14"/>
                  <a:gd name="T13" fmla="*/ 3 h 5"/>
                  <a:gd name="T14" fmla="*/ 8 w 14"/>
                  <a:gd name="T15" fmla="*/ 4 h 5"/>
                  <a:gd name="T16" fmla="*/ 13 w 14"/>
                  <a:gd name="T17" fmla="*/ 4 h 5"/>
                  <a:gd name="T18" fmla="*/ 13 w 14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5">
                    <a:moveTo>
                      <a:pt x="13" y="4"/>
                    </a:moveTo>
                    <a:cubicBezTo>
                      <a:pt x="12" y="3"/>
                      <a:pt x="13" y="3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2"/>
                      <a:pt x="2" y="2"/>
                    </a:cubicBezTo>
                    <a:cubicBezTo>
                      <a:pt x="2" y="3"/>
                      <a:pt x="0" y="4"/>
                      <a:pt x="0" y="3"/>
                    </a:cubicBezTo>
                    <a:cubicBezTo>
                      <a:pt x="0" y="4"/>
                      <a:pt x="2" y="3"/>
                      <a:pt x="3" y="3"/>
                    </a:cubicBezTo>
                    <a:cubicBezTo>
                      <a:pt x="4" y="3"/>
                      <a:pt x="6" y="4"/>
                      <a:pt x="8" y="4"/>
                    </a:cubicBezTo>
                    <a:cubicBezTo>
                      <a:pt x="9" y="4"/>
                      <a:pt x="13" y="4"/>
                      <a:pt x="13" y="4"/>
                    </a:cubicBezTo>
                    <a:cubicBezTo>
                      <a:pt x="12" y="3"/>
                      <a:pt x="14" y="5"/>
                      <a:pt x="1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605">
                <a:extLst>
                  <a:ext uri="{FF2B5EF4-FFF2-40B4-BE49-F238E27FC236}">
                    <a16:creationId xmlns:a16="http://schemas.microsoft.com/office/drawing/2014/main" id="{C4826F87-59A5-4543-906B-540DC46AC1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65552" y="3876716"/>
                <a:ext cx="56404" cy="19703"/>
              </a:xfrm>
              <a:custGeom>
                <a:avLst/>
                <a:gdLst>
                  <a:gd name="T0" fmla="*/ 5 w 6"/>
                  <a:gd name="T1" fmla="*/ 1 h 2"/>
                  <a:gd name="T2" fmla="*/ 2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4" y="2"/>
                      <a:pt x="0" y="0"/>
                      <a:pt x="2" y="0"/>
                    </a:cubicBezTo>
                    <a:cubicBezTo>
                      <a:pt x="3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606">
                <a:extLst>
                  <a:ext uri="{FF2B5EF4-FFF2-40B4-BE49-F238E27FC236}">
                    <a16:creationId xmlns:a16="http://schemas.microsoft.com/office/drawing/2014/main" id="{F8F4AE4C-6396-FA4B-BB2F-473B18920F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17700" y="4175540"/>
                <a:ext cx="56404" cy="29556"/>
              </a:xfrm>
              <a:custGeom>
                <a:avLst/>
                <a:gdLst>
                  <a:gd name="T0" fmla="*/ 4 w 6"/>
                  <a:gd name="T1" fmla="*/ 1 h 3"/>
                  <a:gd name="T2" fmla="*/ 1 w 6"/>
                  <a:gd name="T3" fmla="*/ 2 h 3"/>
                  <a:gd name="T4" fmla="*/ 4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cubicBezTo>
                      <a:pt x="3" y="0"/>
                      <a:pt x="0" y="2"/>
                      <a:pt x="1" y="2"/>
                    </a:cubicBezTo>
                    <a:cubicBezTo>
                      <a:pt x="2" y="3"/>
                      <a:pt x="6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607">
                <a:extLst>
                  <a:ext uri="{FF2B5EF4-FFF2-40B4-BE49-F238E27FC236}">
                    <a16:creationId xmlns:a16="http://schemas.microsoft.com/office/drawing/2014/main" id="{F1D79636-287C-6442-819D-059BE4D84C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9908" y="5515315"/>
                <a:ext cx="49766" cy="39406"/>
              </a:xfrm>
              <a:custGeom>
                <a:avLst/>
                <a:gdLst>
                  <a:gd name="T0" fmla="*/ 4 w 5"/>
                  <a:gd name="T1" fmla="*/ 1 h 4"/>
                  <a:gd name="T2" fmla="*/ 1 w 5"/>
                  <a:gd name="T3" fmla="*/ 4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3" y="0"/>
                      <a:pt x="0" y="4"/>
                      <a:pt x="1" y="4"/>
                    </a:cubicBezTo>
                    <a:cubicBezTo>
                      <a:pt x="1" y="4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608">
                <a:extLst>
                  <a:ext uri="{FF2B5EF4-FFF2-40B4-BE49-F238E27FC236}">
                    <a16:creationId xmlns:a16="http://schemas.microsoft.com/office/drawing/2014/main" id="{D4D93CF5-F373-5844-9C14-5D63F811FB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9584" y="5505462"/>
                <a:ext cx="9955" cy="9853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609">
                <a:extLst>
                  <a:ext uri="{FF2B5EF4-FFF2-40B4-BE49-F238E27FC236}">
                    <a16:creationId xmlns:a16="http://schemas.microsoft.com/office/drawing/2014/main" id="{B2398526-E28F-9E4B-AC77-9AA47F54E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7576" y="5515315"/>
                <a:ext cx="66355" cy="59105"/>
              </a:xfrm>
              <a:custGeom>
                <a:avLst/>
                <a:gdLst>
                  <a:gd name="T0" fmla="*/ 5 w 7"/>
                  <a:gd name="T1" fmla="*/ 2 h 6"/>
                  <a:gd name="T2" fmla="*/ 1 w 7"/>
                  <a:gd name="T3" fmla="*/ 2 h 6"/>
                  <a:gd name="T4" fmla="*/ 5 w 7"/>
                  <a:gd name="T5" fmla="*/ 2 h 6"/>
                  <a:gd name="T6" fmla="*/ 5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2"/>
                    </a:moveTo>
                    <a:cubicBezTo>
                      <a:pt x="7" y="0"/>
                      <a:pt x="2" y="0"/>
                      <a:pt x="1" y="2"/>
                    </a:cubicBezTo>
                    <a:cubicBezTo>
                      <a:pt x="0" y="3"/>
                      <a:pt x="4" y="5"/>
                      <a:pt x="5" y="2"/>
                    </a:cubicBezTo>
                    <a:cubicBezTo>
                      <a:pt x="6" y="1"/>
                      <a:pt x="3" y="6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615">
                <a:extLst>
                  <a:ext uri="{FF2B5EF4-FFF2-40B4-BE49-F238E27FC236}">
                    <a16:creationId xmlns:a16="http://schemas.microsoft.com/office/drawing/2014/main" id="{67D7A1BF-CB70-0548-8168-ABDF9F19F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1813" y="6461039"/>
                <a:ext cx="69672" cy="29556"/>
              </a:xfrm>
              <a:custGeom>
                <a:avLst/>
                <a:gdLst>
                  <a:gd name="T0" fmla="*/ 7 w 7"/>
                  <a:gd name="T1" fmla="*/ 1 h 3"/>
                  <a:gd name="T2" fmla="*/ 1 w 7"/>
                  <a:gd name="T3" fmla="*/ 0 h 3"/>
                  <a:gd name="T4" fmla="*/ 7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7" y="0"/>
                      <a:pt x="0" y="0"/>
                      <a:pt x="1" y="0"/>
                    </a:cubicBezTo>
                    <a:cubicBezTo>
                      <a:pt x="2" y="0"/>
                      <a:pt x="6" y="3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62" name="Group 761">
                <a:extLst>
                  <a:ext uri="{FF2B5EF4-FFF2-40B4-BE49-F238E27FC236}">
                    <a16:creationId xmlns:a16="http://schemas.microsoft.com/office/drawing/2014/main" id="{B3A15FDF-9FAC-CF4B-A7B5-313338622BD9}"/>
                  </a:ext>
                </a:extLst>
              </p:cNvPr>
              <p:cNvGrpSpPr/>
              <p:nvPr/>
            </p:nvGrpSpPr>
            <p:grpSpPr>
              <a:xfrm>
                <a:off x="7651813" y="8234269"/>
                <a:ext cx="2372184" cy="3618704"/>
                <a:chOff x="7651813" y="7586453"/>
                <a:chExt cx="2372184" cy="3618704"/>
              </a:xfrm>
              <a:grpFill/>
            </p:grpSpPr>
            <p:sp>
              <p:nvSpPr>
                <p:cNvPr id="795" name="Freeform 512">
                  <a:extLst>
                    <a:ext uri="{FF2B5EF4-FFF2-40B4-BE49-F238E27FC236}">
                      <a16:creationId xmlns:a16="http://schemas.microsoft.com/office/drawing/2014/main" id="{11EE2DF9-69BF-B34A-9EB2-FC2863712E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9659" y="10981863"/>
                  <a:ext cx="116121" cy="59105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6" name="Freeform 513">
                  <a:extLst>
                    <a:ext uri="{FF2B5EF4-FFF2-40B4-BE49-F238E27FC236}">
                      <a16:creationId xmlns:a16="http://schemas.microsoft.com/office/drawing/2014/main" id="{EC79D903-D07B-C547-9103-6D4F79BEBE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9706" y="11040969"/>
                  <a:ext cx="86262" cy="59105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7" name="Freeform 514">
                  <a:extLst>
                    <a:ext uri="{FF2B5EF4-FFF2-40B4-BE49-F238E27FC236}">
                      <a16:creationId xmlns:a16="http://schemas.microsoft.com/office/drawing/2014/main" id="{D8427ACD-D88C-9546-BD1A-55E7CAB3A0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9755" y="10965444"/>
                  <a:ext cx="76308" cy="45973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8" name="Freeform 515">
                  <a:extLst>
                    <a:ext uri="{FF2B5EF4-FFF2-40B4-BE49-F238E27FC236}">
                      <a16:creationId xmlns:a16="http://schemas.microsoft.com/office/drawing/2014/main" id="{C3915C8F-3116-1147-B0E6-5EB782196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49942" y="11001566"/>
                  <a:ext cx="79625" cy="49258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9" name="Freeform 516">
                  <a:extLst>
                    <a:ext uri="{FF2B5EF4-FFF2-40B4-BE49-F238E27FC236}">
                      <a16:creationId xmlns:a16="http://schemas.microsoft.com/office/drawing/2014/main" id="{B828BF67-FF3F-8249-9FB1-C819B62ADA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034" y="10935888"/>
                  <a:ext cx="29859" cy="29553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0" name="Freeform 517">
                  <a:extLst>
                    <a:ext uri="{FF2B5EF4-FFF2-40B4-BE49-F238E27FC236}">
                      <a16:creationId xmlns:a16="http://schemas.microsoft.com/office/drawing/2014/main" id="{C07554BC-6B25-1C4E-A295-358D294D06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034" y="10857079"/>
                  <a:ext cx="69672" cy="68959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1" name="Freeform 518">
                  <a:extLst>
                    <a:ext uri="{FF2B5EF4-FFF2-40B4-BE49-F238E27FC236}">
                      <a16:creationId xmlns:a16="http://schemas.microsoft.com/office/drawing/2014/main" id="{E8FFC127-0C10-5C40-85EE-EA218E6BD3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0080" y="10732297"/>
                  <a:ext cx="49766" cy="105079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2" name="Freeform 519">
                  <a:extLst>
                    <a:ext uri="{FF2B5EF4-FFF2-40B4-BE49-F238E27FC236}">
                      <a16:creationId xmlns:a16="http://schemas.microsoft.com/office/drawing/2014/main" id="{6CA1BAD8-EA40-8148-97A7-BD1BA4112E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0129" y="10817674"/>
                  <a:ext cx="29859" cy="59105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3" name="Freeform 520">
                  <a:extLst>
                    <a:ext uri="{FF2B5EF4-FFF2-40B4-BE49-F238E27FC236}">
                      <a16:creationId xmlns:a16="http://schemas.microsoft.com/office/drawing/2014/main" id="{715A568C-EE18-F24A-9271-B1F479866A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0129" y="10692891"/>
                  <a:ext cx="49766" cy="68959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4" name="Freeform 521">
                  <a:extLst>
                    <a:ext uri="{FF2B5EF4-FFF2-40B4-BE49-F238E27FC236}">
                      <a16:creationId xmlns:a16="http://schemas.microsoft.com/office/drawing/2014/main" id="{71A10D9E-9B01-564E-A53D-7662D3C8C6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59896" y="10502432"/>
                  <a:ext cx="49766" cy="45973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5" name="Freeform 522">
                  <a:extLst>
                    <a:ext uri="{FF2B5EF4-FFF2-40B4-BE49-F238E27FC236}">
                      <a16:creationId xmlns:a16="http://schemas.microsoft.com/office/drawing/2014/main" id="{DC2F5A5D-87D3-4645-AE77-E23E47C44D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9849" y="10328394"/>
                  <a:ext cx="59717" cy="105079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6" name="Freeform 523">
                  <a:extLst>
                    <a:ext uri="{FF2B5EF4-FFF2-40B4-BE49-F238E27FC236}">
                      <a16:creationId xmlns:a16="http://schemas.microsoft.com/office/drawing/2014/main" id="{51F0D208-3A89-434D-840E-EB16BFB6CD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5593" y="7596303"/>
                  <a:ext cx="46449" cy="39406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7" name="Freeform 524">
                  <a:extLst>
                    <a:ext uri="{FF2B5EF4-FFF2-40B4-BE49-F238E27FC236}">
                      <a16:creationId xmlns:a16="http://schemas.microsoft.com/office/drawing/2014/main" id="{AAE25315-C486-CC4E-9EFD-2A24258E2A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3630" y="7655412"/>
                  <a:ext cx="56400" cy="75528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8" name="Freeform 525">
                  <a:extLst>
                    <a:ext uri="{FF2B5EF4-FFF2-40B4-BE49-F238E27FC236}">
                      <a16:creationId xmlns:a16="http://schemas.microsoft.com/office/drawing/2014/main" id="{C22C7CDF-83A8-814D-948A-CA78B10704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17788" y="8177531"/>
                  <a:ext cx="136027" cy="124782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9" name="Freeform 614">
                  <a:extLst>
                    <a:ext uri="{FF2B5EF4-FFF2-40B4-BE49-F238E27FC236}">
                      <a16:creationId xmlns:a16="http://schemas.microsoft.com/office/drawing/2014/main" id="{7695B362-DDEE-7F4F-9AB0-3DF9F9A701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48113" y="9701195"/>
                  <a:ext cx="99532" cy="85381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0" name="Freeform 616">
                  <a:extLst>
                    <a:ext uri="{FF2B5EF4-FFF2-40B4-BE49-F238E27FC236}">
                      <a16:creationId xmlns:a16="http://schemas.microsoft.com/office/drawing/2014/main" id="{E7A96F1C-1D9D-534E-A3D2-8D3BF9B24E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901" y="11001561"/>
                  <a:ext cx="175842" cy="154337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1" name="Freeform 617">
                  <a:extLst>
                    <a:ext uri="{FF2B5EF4-FFF2-40B4-BE49-F238E27FC236}">
                      <a16:creationId xmlns:a16="http://schemas.microsoft.com/office/drawing/2014/main" id="{FB2D3312-277B-E149-98D3-68E326B2B5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56111" y="10981863"/>
                  <a:ext cx="291962" cy="223294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2" name="Freeform 618">
                  <a:extLst>
                    <a:ext uri="{FF2B5EF4-FFF2-40B4-BE49-F238E27FC236}">
                      <a16:creationId xmlns:a16="http://schemas.microsoft.com/office/drawing/2014/main" id="{54531104-C96B-A44D-806E-93498BA787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9659" y="7635707"/>
                  <a:ext cx="739859" cy="531968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3" name="Freeform 619">
                  <a:extLst>
                    <a:ext uri="{FF2B5EF4-FFF2-40B4-BE49-F238E27FC236}">
                      <a16:creationId xmlns:a16="http://schemas.microsoft.com/office/drawing/2014/main" id="{8D36B295-E3E6-E24C-B8DA-3A4FEAA015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35" y="7780194"/>
                  <a:ext cx="252146" cy="367781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4" name="Freeform 620">
                  <a:extLst>
                    <a:ext uri="{FF2B5EF4-FFF2-40B4-BE49-F238E27FC236}">
                      <a16:creationId xmlns:a16="http://schemas.microsoft.com/office/drawing/2014/main" id="{B210ABE3-FF4D-8547-B8B0-C4ACF6B4D4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6105" y="7895125"/>
                  <a:ext cx="215652" cy="223294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5" name="Freeform 621">
                  <a:extLst>
                    <a:ext uri="{FF2B5EF4-FFF2-40B4-BE49-F238E27FC236}">
                      <a16:creationId xmlns:a16="http://schemas.microsoft.com/office/drawing/2014/main" id="{708EB771-3E4F-1348-A977-49887D70B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1947" y="7914831"/>
                  <a:ext cx="155934" cy="174042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6" name="Freeform 622">
                  <a:extLst>
                    <a:ext uri="{FF2B5EF4-FFF2-40B4-BE49-F238E27FC236}">
                      <a16:creationId xmlns:a16="http://schemas.microsoft.com/office/drawing/2014/main" id="{4D2A03E2-F366-9C49-9657-E2EC424BB7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1813" y="7586453"/>
                  <a:ext cx="786307" cy="811090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7" name="Freeform 623">
                  <a:extLst>
                    <a:ext uri="{FF2B5EF4-FFF2-40B4-BE49-F238E27FC236}">
                      <a16:creationId xmlns:a16="http://schemas.microsoft.com/office/drawing/2014/main" id="{92856F64-0FA7-7E4A-ADE7-408D41B06F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7979" y="8128272"/>
                  <a:ext cx="272053" cy="318527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8" name="Freeform 624">
                  <a:extLst>
                    <a:ext uri="{FF2B5EF4-FFF2-40B4-BE49-F238E27FC236}">
                      <a16:creationId xmlns:a16="http://schemas.microsoft.com/office/drawing/2014/main" id="{4839AD03-36A7-1749-83E5-115FED6C4E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8120" y="8187381"/>
                  <a:ext cx="623736" cy="916171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9" name="Freeform 625">
                  <a:extLst>
                    <a:ext uri="{FF2B5EF4-FFF2-40B4-BE49-F238E27FC236}">
                      <a16:creationId xmlns:a16="http://schemas.microsoft.com/office/drawing/2014/main" id="{CB853ED7-280C-6A4F-9B62-A6C84686F4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3493" y="9044443"/>
                  <a:ext cx="424670" cy="2045786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0" name="Freeform 626">
                  <a:extLst>
                    <a:ext uri="{FF2B5EF4-FFF2-40B4-BE49-F238E27FC236}">
                      <a16:creationId xmlns:a16="http://schemas.microsoft.com/office/drawing/2014/main" id="{B2430D9C-52CC-D741-8A42-1816DBE98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2136" y="8650390"/>
                  <a:ext cx="623736" cy="673172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1" name="Freeform 627">
                  <a:extLst>
                    <a:ext uri="{FF2B5EF4-FFF2-40B4-BE49-F238E27FC236}">
                      <a16:creationId xmlns:a16="http://schemas.microsoft.com/office/drawing/2014/main" id="{603BA573-B37A-1544-A45B-7C7944CA31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43818" y="9129820"/>
                  <a:ext cx="437942" cy="426889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2" name="Freeform 628">
                  <a:extLst>
                    <a:ext uri="{FF2B5EF4-FFF2-40B4-BE49-F238E27FC236}">
                      <a16:creationId xmlns:a16="http://schemas.microsoft.com/office/drawing/2014/main" id="{EE0CAECE-54F9-C54A-ACC8-4F85F9CB3AA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089755" y="7944381"/>
                  <a:ext cx="1934242" cy="1940704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3" name="Freeform 629">
                  <a:extLst>
                    <a:ext uri="{FF2B5EF4-FFF2-40B4-BE49-F238E27FC236}">
                      <a16:creationId xmlns:a16="http://schemas.microsoft.com/office/drawing/2014/main" id="{22125C82-E57B-CF48-AC20-D008D10A00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9564" y="9681493"/>
                  <a:ext cx="262101" cy="269269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4" name="Freeform 630">
                  <a:extLst>
                    <a:ext uri="{FF2B5EF4-FFF2-40B4-BE49-F238E27FC236}">
                      <a16:creationId xmlns:a16="http://schemas.microsoft.com/office/drawing/2014/main" id="{09254E0D-BA28-3F4D-AA05-A9251994CE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9755" y="9257886"/>
                  <a:ext cx="1001957" cy="1723975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63" name="Freeform 631">
                <a:extLst>
                  <a:ext uri="{FF2B5EF4-FFF2-40B4-BE49-F238E27FC236}">
                    <a16:creationId xmlns:a16="http://schemas.microsoft.com/office/drawing/2014/main" id="{369641A5-7233-2A4D-9F4B-83F3ED65A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476" y="8089785"/>
                <a:ext cx="212337" cy="233146"/>
              </a:xfrm>
              <a:custGeom>
                <a:avLst/>
                <a:gdLst>
                  <a:gd name="T0" fmla="*/ 15 w 22"/>
                  <a:gd name="T1" fmla="*/ 23 h 24"/>
                  <a:gd name="T2" fmla="*/ 19 w 22"/>
                  <a:gd name="T3" fmla="*/ 24 h 24"/>
                  <a:gd name="T4" fmla="*/ 19 w 22"/>
                  <a:gd name="T5" fmla="*/ 17 h 24"/>
                  <a:gd name="T6" fmla="*/ 20 w 22"/>
                  <a:gd name="T7" fmla="*/ 10 h 24"/>
                  <a:gd name="T8" fmla="*/ 21 w 22"/>
                  <a:gd name="T9" fmla="*/ 7 h 24"/>
                  <a:gd name="T10" fmla="*/ 22 w 22"/>
                  <a:gd name="T11" fmla="*/ 3 h 24"/>
                  <a:gd name="T12" fmla="*/ 17 w 22"/>
                  <a:gd name="T13" fmla="*/ 4 h 24"/>
                  <a:gd name="T14" fmla="*/ 12 w 22"/>
                  <a:gd name="T15" fmla="*/ 5 h 24"/>
                  <a:gd name="T16" fmla="*/ 9 w 22"/>
                  <a:gd name="T17" fmla="*/ 8 h 24"/>
                  <a:gd name="T18" fmla="*/ 4 w 22"/>
                  <a:gd name="T19" fmla="*/ 9 h 24"/>
                  <a:gd name="T20" fmla="*/ 3 w 22"/>
                  <a:gd name="T21" fmla="*/ 12 h 24"/>
                  <a:gd name="T22" fmla="*/ 0 w 22"/>
                  <a:gd name="T23" fmla="*/ 13 h 24"/>
                  <a:gd name="T24" fmla="*/ 6 w 22"/>
                  <a:gd name="T25" fmla="*/ 19 h 24"/>
                  <a:gd name="T26" fmla="*/ 11 w 22"/>
                  <a:gd name="T27" fmla="*/ 22 h 24"/>
                  <a:gd name="T28" fmla="*/ 15 w 22"/>
                  <a:gd name="T29" fmla="*/ 23 h 24"/>
                  <a:gd name="T30" fmla="*/ 15 w 22"/>
                  <a:gd name="T3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24">
                    <a:moveTo>
                      <a:pt x="15" y="23"/>
                    </a:moveTo>
                    <a:cubicBezTo>
                      <a:pt x="16" y="24"/>
                      <a:pt x="17" y="24"/>
                      <a:pt x="19" y="24"/>
                    </a:cubicBezTo>
                    <a:cubicBezTo>
                      <a:pt x="17" y="21"/>
                      <a:pt x="19" y="20"/>
                      <a:pt x="19" y="17"/>
                    </a:cubicBezTo>
                    <a:cubicBezTo>
                      <a:pt x="19" y="15"/>
                      <a:pt x="20" y="12"/>
                      <a:pt x="20" y="10"/>
                    </a:cubicBezTo>
                    <a:cubicBezTo>
                      <a:pt x="20" y="9"/>
                      <a:pt x="21" y="8"/>
                      <a:pt x="21" y="7"/>
                    </a:cubicBezTo>
                    <a:cubicBezTo>
                      <a:pt x="22" y="6"/>
                      <a:pt x="21" y="5"/>
                      <a:pt x="22" y="3"/>
                    </a:cubicBezTo>
                    <a:cubicBezTo>
                      <a:pt x="22" y="0"/>
                      <a:pt x="18" y="4"/>
                      <a:pt x="17" y="4"/>
                    </a:cubicBezTo>
                    <a:cubicBezTo>
                      <a:pt x="15" y="4"/>
                      <a:pt x="14" y="3"/>
                      <a:pt x="12" y="5"/>
                    </a:cubicBezTo>
                    <a:cubicBezTo>
                      <a:pt x="12" y="5"/>
                      <a:pt x="10" y="9"/>
                      <a:pt x="9" y="8"/>
                    </a:cubicBezTo>
                    <a:cubicBezTo>
                      <a:pt x="7" y="8"/>
                      <a:pt x="6" y="8"/>
                      <a:pt x="4" y="9"/>
                    </a:cubicBezTo>
                    <a:cubicBezTo>
                      <a:pt x="4" y="10"/>
                      <a:pt x="4" y="12"/>
                      <a:pt x="3" y="12"/>
                    </a:cubicBezTo>
                    <a:cubicBezTo>
                      <a:pt x="3" y="13"/>
                      <a:pt x="1" y="13"/>
                      <a:pt x="0" y="13"/>
                    </a:cubicBezTo>
                    <a:cubicBezTo>
                      <a:pt x="2" y="15"/>
                      <a:pt x="4" y="18"/>
                      <a:pt x="6" y="19"/>
                    </a:cubicBezTo>
                    <a:cubicBezTo>
                      <a:pt x="7" y="21"/>
                      <a:pt x="9" y="22"/>
                      <a:pt x="11" y="22"/>
                    </a:cubicBezTo>
                    <a:cubicBezTo>
                      <a:pt x="12" y="22"/>
                      <a:pt x="14" y="22"/>
                      <a:pt x="15" y="23"/>
                    </a:cubicBezTo>
                    <a:cubicBezTo>
                      <a:pt x="16" y="23"/>
                      <a:pt x="15" y="22"/>
                      <a:pt x="15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632">
                <a:extLst>
                  <a:ext uri="{FF2B5EF4-FFF2-40B4-BE49-F238E27FC236}">
                    <a16:creationId xmlns:a16="http://schemas.microsoft.com/office/drawing/2014/main" id="{AB0F3CD1-5902-BC45-B557-CD9538FFA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5833" y="8303226"/>
                <a:ext cx="165887" cy="144485"/>
              </a:xfrm>
              <a:custGeom>
                <a:avLst/>
                <a:gdLst>
                  <a:gd name="T0" fmla="*/ 16 w 17"/>
                  <a:gd name="T1" fmla="*/ 10 h 15"/>
                  <a:gd name="T2" fmla="*/ 17 w 17"/>
                  <a:gd name="T3" fmla="*/ 8 h 15"/>
                  <a:gd name="T4" fmla="*/ 15 w 17"/>
                  <a:gd name="T5" fmla="*/ 6 h 15"/>
                  <a:gd name="T6" fmla="*/ 12 w 17"/>
                  <a:gd name="T7" fmla="*/ 2 h 15"/>
                  <a:gd name="T8" fmla="*/ 8 w 17"/>
                  <a:gd name="T9" fmla="*/ 1 h 15"/>
                  <a:gd name="T10" fmla="*/ 3 w 17"/>
                  <a:gd name="T11" fmla="*/ 0 h 15"/>
                  <a:gd name="T12" fmla="*/ 3 w 17"/>
                  <a:gd name="T13" fmla="*/ 6 h 15"/>
                  <a:gd name="T14" fmla="*/ 6 w 17"/>
                  <a:gd name="T15" fmla="*/ 7 h 15"/>
                  <a:gd name="T16" fmla="*/ 4 w 17"/>
                  <a:gd name="T17" fmla="*/ 5 h 15"/>
                  <a:gd name="T18" fmla="*/ 7 w 17"/>
                  <a:gd name="T19" fmla="*/ 7 h 15"/>
                  <a:gd name="T20" fmla="*/ 11 w 17"/>
                  <a:gd name="T21" fmla="*/ 10 h 15"/>
                  <a:gd name="T22" fmla="*/ 14 w 17"/>
                  <a:gd name="T23" fmla="*/ 14 h 15"/>
                  <a:gd name="T24" fmla="*/ 16 w 17"/>
                  <a:gd name="T25" fmla="*/ 10 h 15"/>
                  <a:gd name="T26" fmla="*/ 16 w 17"/>
                  <a:gd name="T27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15">
                    <a:moveTo>
                      <a:pt x="16" y="10"/>
                    </a:moveTo>
                    <a:cubicBezTo>
                      <a:pt x="16" y="9"/>
                      <a:pt x="16" y="8"/>
                      <a:pt x="17" y="8"/>
                    </a:cubicBezTo>
                    <a:cubicBezTo>
                      <a:pt x="16" y="7"/>
                      <a:pt x="16" y="6"/>
                      <a:pt x="15" y="6"/>
                    </a:cubicBezTo>
                    <a:cubicBezTo>
                      <a:pt x="14" y="5"/>
                      <a:pt x="13" y="2"/>
                      <a:pt x="12" y="2"/>
                    </a:cubicBezTo>
                    <a:cubicBezTo>
                      <a:pt x="10" y="2"/>
                      <a:pt x="9" y="2"/>
                      <a:pt x="8" y="1"/>
                    </a:cubicBezTo>
                    <a:cubicBezTo>
                      <a:pt x="7" y="0"/>
                      <a:pt x="4" y="0"/>
                      <a:pt x="3" y="0"/>
                    </a:cubicBezTo>
                    <a:cubicBezTo>
                      <a:pt x="4" y="1"/>
                      <a:pt x="0" y="6"/>
                      <a:pt x="3" y="6"/>
                    </a:cubicBezTo>
                    <a:cubicBezTo>
                      <a:pt x="4" y="6"/>
                      <a:pt x="4" y="8"/>
                      <a:pt x="6" y="7"/>
                    </a:cubicBezTo>
                    <a:cubicBezTo>
                      <a:pt x="7" y="6"/>
                      <a:pt x="4" y="5"/>
                      <a:pt x="4" y="5"/>
                    </a:cubicBezTo>
                    <a:cubicBezTo>
                      <a:pt x="5" y="5"/>
                      <a:pt x="7" y="6"/>
                      <a:pt x="7" y="7"/>
                    </a:cubicBezTo>
                    <a:cubicBezTo>
                      <a:pt x="8" y="9"/>
                      <a:pt x="10" y="8"/>
                      <a:pt x="11" y="10"/>
                    </a:cubicBezTo>
                    <a:cubicBezTo>
                      <a:pt x="12" y="11"/>
                      <a:pt x="12" y="13"/>
                      <a:pt x="14" y="14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6" y="11"/>
                      <a:pt x="1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633">
                <a:extLst>
                  <a:ext uri="{FF2B5EF4-FFF2-40B4-BE49-F238E27FC236}">
                    <a16:creationId xmlns:a16="http://schemas.microsoft.com/office/drawing/2014/main" id="{F038E36A-21F3-4C4D-8A92-96248DBD7A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0037" y="8139039"/>
                <a:ext cx="109486" cy="85381"/>
              </a:xfrm>
              <a:custGeom>
                <a:avLst/>
                <a:gdLst>
                  <a:gd name="T0" fmla="*/ 4 w 11"/>
                  <a:gd name="T1" fmla="*/ 1 h 9"/>
                  <a:gd name="T2" fmla="*/ 4 w 11"/>
                  <a:gd name="T3" fmla="*/ 0 h 9"/>
                  <a:gd name="T4" fmla="*/ 0 w 11"/>
                  <a:gd name="T5" fmla="*/ 4 h 9"/>
                  <a:gd name="T6" fmla="*/ 11 w 11"/>
                  <a:gd name="T7" fmla="*/ 5 h 9"/>
                  <a:gd name="T8" fmla="*/ 4 w 11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4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3"/>
                      <a:pt x="0" y="4"/>
                    </a:cubicBezTo>
                    <a:cubicBezTo>
                      <a:pt x="2" y="5"/>
                      <a:pt x="11" y="9"/>
                      <a:pt x="11" y="5"/>
                    </a:cubicBezTo>
                    <a:cubicBezTo>
                      <a:pt x="11" y="2"/>
                      <a:pt x="6" y="3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634">
                <a:extLst>
                  <a:ext uri="{FF2B5EF4-FFF2-40B4-BE49-F238E27FC236}">
                    <a16:creationId xmlns:a16="http://schemas.microsoft.com/office/drawing/2014/main" id="{E75DFD9F-77A7-0B4F-847A-E3A7331E23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3916" y="7965004"/>
                <a:ext cx="195750" cy="223294"/>
              </a:xfrm>
              <a:custGeom>
                <a:avLst/>
                <a:gdLst>
                  <a:gd name="T0" fmla="*/ 16 w 20"/>
                  <a:gd name="T1" fmla="*/ 16 h 23"/>
                  <a:gd name="T2" fmla="*/ 20 w 20"/>
                  <a:gd name="T3" fmla="*/ 12 h 23"/>
                  <a:gd name="T4" fmla="*/ 16 w 20"/>
                  <a:gd name="T5" fmla="*/ 8 h 23"/>
                  <a:gd name="T6" fmla="*/ 16 w 20"/>
                  <a:gd name="T7" fmla="*/ 1 h 23"/>
                  <a:gd name="T8" fmla="*/ 8 w 20"/>
                  <a:gd name="T9" fmla="*/ 1 h 23"/>
                  <a:gd name="T10" fmla="*/ 7 w 20"/>
                  <a:gd name="T11" fmla="*/ 6 h 23"/>
                  <a:gd name="T12" fmla="*/ 8 w 20"/>
                  <a:gd name="T13" fmla="*/ 10 h 23"/>
                  <a:gd name="T14" fmla="*/ 4 w 20"/>
                  <a:gd name="T15" fmla="*/ 10 h 23"/>
                  <a:gd name="T16" fmla="*/ 2 w 20"/>
                  <a:gd name="T17" fmla="*/ 15 h 23"/>
                  <a:gd name="T18" fmla="*/ 12 w 20"/>
                  <a:gd name="T19" fmla="*/ 21 h 23"/>
                  <a:gd name="T20" fmla="*/ 16 w 20"/>
                  <a:gd name="T21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" h="23">
                    <a:moveTo>
                      <a:pt x="16" y="16"/>
                    </a:moveTo>
                    <a:cubicBezTo>
                      <a:pt x="16" y="14"/>
                      <a:pt x="19" y="13"/>
                      <a:pt x="20" y="12"/>
                    </a:cubicBezTo>
                    <a:cubicBezTo>
                      <a:pt x="17" y="11"/>
                      <a:pt x="16" y="11"/>
                      <a:pt x="16" y="8"/>
                    </a:cubicBezTo>
                    <a:cubicBezTo>
                      <a:pt x="16" y="7"/>
                      <a:pt x="17" y="2"/>
                      <a:pt x="16" y="1"/>
                    </a:cubicBezTo>
                    <a:cubicBezTo>
                      <a:pt x="15" y="0"/>
                      <a:pt x="10" y="1"/>
                      <a:pt x="8" y="1"/>
                    </a:cubicBezTo>
                    <a:cubicBezTo>
                      <a:pt x="6" y="1"/>
                      <a:pt x="6" y="4"/>
                      <a:pt x="7" y="6"/>
                    </a:cubicBezTo>
                    <a:cubicBezTo>
                      <a:pt x="8" y="7"/>
                      <a:pt x="12" y="10"/>
                      <a:pt x="8" y="10"/>
                    </a:cubicBezTo>
                    <a:cubicBezTo>
                      <a:pt x="7" y="10"/>
                      <a:pt x="5" y="10"/>
                      <a:pt x="4" y="10"/>
                    </a:cubicBezTo>
                    <a:cubicBezTo>
                      <a:pt x="2" y="10"/>
                      <a:pt x="2" y="14"/>
                      <a:pt x="2" y="15"/>
                    </a:cubicBezTo>
                    <a:cubicBezTo>
                      <a:pt x="0" y="21"/>
                      <a:pt x="8" y="20"/>
                      <a:pt x="12" y="21"/>
                    </a:cubicBezTo>
                    <a:cubicBezTo>
                      <a:pt x="13" y="23"/>
                      <a:pt x="16" y="17"/>
                      <a:pt x="1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635">
                <a:extLst>
                  <a:ext uri="{FF2B5EF4-FFF2-40B4-BE49-F238E27FC236}">
                    <a16:creationId xmlns:a16="http://schemas.microsoft.com/office/drawing/2014/main" id="{BAEA1F94-D5A8-6B44-A8E7-B1E6D6E67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9483" y="7203170"/>
                <a:ext cx="1456491" cy="926021"/>
              </a:xfrm>
              <a:custGeom>
                <a:avLst/>
                <a:gdLst>
                  <a:gd name="T0" fmla="*/ 132 w 150"/>
                  <a:gd name="T1" fmla="*/ 88 h 96"/>
                  <a:gd name="T2" fmla="*/ 130 w 150"/>
                  <a:gd name="T3" fmla="*/ 80 h 96"/>
                  <a:gd name="T4" fmla="*/ 144 w 150"/>
                  <a:gd name="T5" fmla="*/ 78 h 96"/>
                  <a:gd name="T6" fmla="*/ 146 w 150"/>
                  <a:gd name="T7" fmla="*/ 68 h 96"/>
                  <a:gd name="T8" fmla="*/ 146 w 150"/>
                  <a:gd name="T9" fmla="*/ 61 h 96"/>
                  <a:gd name="T10" fmla="*/ 132 w 150"/>
                  <a:gd name="T11" fmla="*/ 64 h 96"/>
                  <a:gd name="T12" fmla="*/ 126 w 150"/>
                  <a:gd name="T13" fmla="*/ 76 h 96"/>
                  <a:gd name="T14" fmla="*/ 110 w 150"/>
                  <a:gd name="T15" fmla="*/ 76 h 96"/>
                  <a:gd name="T16" fmla="*/ 102 w 150"/>
                  <a:gd name="T17" fmla="*/ 69 h 96"/>
                  <a:gd name="T18" fmla="*/ 96 w 150"/>
                  <a:gd name="T19" fmla="*/ 51 h 96"/>
                  <a:gd name="T20" fmla="*/ 98 w 150"/>
                  <a:gd name="T21" fmla="*/ 38 h 96"/>
                  <a:gd name="T22" fmla="*/ 90 w 150"/>
                  <a:gd name="T23" fmla="*/ 35 h 96"/>
                  <a:gd name="T24" fmla="*/ 82 w 150"/>
                  <a:gd name="T25" fmla="*/ 24 h 96"/>
                  <a:gd name="T26" fmla="*/ 75 w 150"/>
                  <a:gd name="T27" fmla="*/ 17 h 96"/>
                  <a:gd name="T28" fmla="*/ 68 w 150"/>
                  <a:gd name="T29" fmla="*/ 20 h 96"/>
                  <a:gd name="T30" fmla="*/ 59 w 150"/>
                  <a:gd name="T31" fmla="*/ 10 h 96"/>
                  <a:gd name="T32" fmla="*/ 45 w 150"/>
                  <a:gd name="T33" fmla="*/ 6 h 96"/>
                  <a:gd name="T34" fmla="*/ 29 w 150"/>
                  <a:gd name="T35" fmla="*/ 8 h 96"/>
                  <a:gd name="T36" fmla="*/ 13 w 150"/>
                  <a:gd name="T37" fmla="*/ 1 h 96"/>
                  <a:gd name="T38" fmla="*/ 7 w 150"/>
                  <a:gd name="T39" fmla="*/ 16 h 96"/>
                  <a:gd name="T40" fmla="*/ 15 w 150"/>
                  <a:gd name="T41" fmla="*/ 28 h 96"/>
                  <a:gd name="T42" fmla="*/ 15 w 150"/>
                  <a:gd name="T43" fmla="*/ 32 h 96"/>
                  <a:gd name="T44" fmla="*/ 25 w 150"/>
                  <a:gd name="T45" fmla="*/ 38 h 96"/>
                  <a:gd name="T46" fmla="*/ 26 w 150"/>
                  <a:gd name="T47" fmla="*/ 44 h 96"/>
                  <a:gd name="T48" fmla="*/ 36 w 150"/>
                  <a:gd name="T49" fmla="*/ 53 h 96"/>
                  <a:gd name="T50" fmla="*/ 36 w 150"/>
                  <a:gd name="T51" fmla="*/ 47 h 96"/>
                  <a:gd name="T52" fmla="*/ 32 w 150"/>
                  <a:gd name="T53" fmla="*/ 42 h 96"/>
                  <a:gd name="T54" fmla="*/ 26 w 150"/>
                  <a:gd name="T55" fmla="*/ 32 h 96"/>
                  <a:gd name="T56" fmla="*/ 20 w 150"/>
                  <a:gd name="T57" fmla="*/ 23 h 96"/>
                  <a:gd name="T58" fmla="*/ 13 w 150"/>
                  <a:gd name="T59" fmla="*/ 16 h 96"/>
                  <a:gd name="T60" fmla="*/ 11 w 150"/>
                  <a:gd name="T61" fmla="*/ 5 h 96"/>
                  <a:gd name="T62" fmla="*/ 15 w 150"/>
                  <a:gd name="T63" fmla="*/ 7 h 96"/>
                  <a:gd name="T64" fmla="*/ 20 w 150"/>
                  <a:gd name="T65" fmla="*/ 9 h 96"/>
                  <a:gd name="T66" fmla="*/ 23 w 150"/>
                  <a:gd name="T67" fmla="*/ 19 h 96"/>
                  <a:gd name="T68" fmla="*/ 23 w 150"/>
                  <a:gd name="T69" fmla="*/ 20 h 96"/>
                  <a:gd name="T70" fmla="*/ 32 w 150"/>
                  <a:gd name="T71" fmla="*/ 27 h 96"/>
                  <a:gd name="T72" fmla="*/ 36 w 150"/>
                  <a:gd name="T73" fmla="*/ 33 h 96"/>
                  <a:gd name="T74" fmla="*/ 38 w 150"/>
                  <a:gd name="T75" fmla="*/ 38 h 96"/>
                  <a:gd name="T76" fmla="*/ 46 w 150"/>
                  <a:gd name="T77" fmla="*/ 45 h 96"/>
                  <a:gd name="T78" fmla="*/ 54 w 150"/>
                  <a:gd name="T79" fmla="*/ 53 h 96"/>
                  <a:gd name="T80" fmla="*/ 56 w 150"/>
                  <a:gd name="T81" fmla="*/ 59 h 96"/>
                  <a:gd name="T82" fmla="*/ 58 w 150"/>
                  <a:gd name="T83" fmla="*/ 65 h 96"/>
                  <a:gd name="T84" fmla="*/ 60 w 150"/>
                  <a:gd name="T85" fmla="*/ 72 h 96"/>
                  <a:gd name="T86" fmla="*/ 68 w 150"/>
                  <a:gd name="T87" fmla="*/ 77 h 96"/>
                  <a:gd name="T88" fmla="*/ 89 w 150"/>
                  <a:gd name="T89" fmla="*/ 86 h 96"/>
                  <a:gd name="T90" fmla="*/ 113 w 150"/>
                  <a:gd name="T91" fmla="*/ 88 h 96"/>
                  <a:gd name="T92" fmla="*/ 126 w 150"/>
                  <a:gd name="T93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0" h="96">
                    <a:moveTo>
                      <a:pt x="126" y="89"/>
                    </a:moveTo>
                    <a:cubicBezTo>
                      <a:pt x="127" y="89"/>
                      <a:pt x="134" y="90"/>
                      <a:pt x="132" y="88"/>
                    </a:cubicBezTo>
                    <a:cubicBezTo>
                      <a:pt x="131" y="86"/>
                      <a:pt x="129" y="85"/>
                      <a:pt x="128" y="83"/>
                    </a:cubicBezTo>
                    <a:cubicBezTo>
                      <a:pt x="128" y="83"/>
                      <a:pt x="129" y="80"/>
                      <a:pt x="130" y="80"/>
                    </a:cubicBezTo>
                    <a:cubicBezTo>
                      <a:pt x="131" y="79"/>
                      <a:pt x="136" y="80"/>
                      <a:pt x="138" y="80"/>
                    </a:cubicBezTo>
                    <a:cubicBezTo>
                      <a:pt x="141" y="80"/>
                      <a:pt x="140" y="75"/>
                      <a:pt x="144" y="78"/>
                    </a:cubicBezTo>
                    <a:cubicBezTo>
                      <a:pt x="145" y="76"/>
                      <a:pt x="146" y="75"/>
                      <a:pt x="146" y="73"/>
                    </a:cubicBezTo>
                    <a:cubicBezTo>
                      <a:pt x="146" y="71"/>
                      <a:pt x="145" y="69"/>
                      <a:pt x="146" y="68"/>
                    </a:cubicBezTo>
                    <a:cubicBezTo>
                      <a:pt x="147" y="66"/>
                      <a:pt x="150" y="64"/>
                      <a:pt x="150" y="63"/>
                    </a:cubicBezTo>
                    <a:cubicBezTo>
                      <a:pt x="149" y="61"/>
                      <a:pt x="148" y="61"/>
                      <a:pt x="146" y="61"/>
                    </a:cubicBezTo>
                    <a:cubicBezTo>
                      <a:pt x="143" y="61"/>
                      <a:pt x="139" y="61"/>
                      <a:pt x="136" y="62"/>
                    </a:cubicBezTo>
                    <a:cubicBezTo>
                      <a:pt x="134" y="62"/>
                      <a:pt x="133" y="63"/>
                      <a:pt x="132" y="64"/>
                    </a:cubicBezTo>
                    <a:cubicBezTo>
                      <a:pt x="131" y="66"/>
                      <a:pt x="132" y="68"/>
                      <a:pt x="131" y="70"/>
                    </a:cubicBezTo>
                    <a:cubicBezTo>
                      <a:pt x="131" y="71"/>
                      <a:pt x="126" y="76"/>
                      <a:pt x="126" y="76"/>
                    </a:cubicBezTo>
                    <a:cubicBezTo>
                      <a:pt x="122" y="75"/>
                      <a:pt x="118" y="76"/>
                      <a:pt x="114" y="78"/>
                    </a:cubicBezTo>
                    <a:cubicBezTo>
                      <a:pt x="112" y="78"/>
                      <a:pt x="111" y="77"/>
                      <a:pt x="110" y="76"/>
                    </a:cubicBezTo>
                    <a:cubicBezTo>
                      <a:pt x="109" y="75"/>
                      <a:pt x="107" y="75"/>
                      <a:pt x="105" y="74"/>
                    </a:cubicBezTo>
                    <a:cubicBezTo>
                      <a:pt x="103" y="74"/>
                      <a:pt x="103" y="71"/>
                      <a:pt x="102" y="69"/>
                    </a:cubicBezTo>
                    <a:cubicBezTo>
                      <a:pt x="101" y="67"/>
                      <a:pt x="99" y="66"/>
                      <a:pt x="98" y="64"/>
                    </a:cubicBezTo>
                    <a:cubicBezTo>
                      <a:pt x="97" y="60"/>
                      <a:pt x="95" y="55"/>
                      <a:pt x="96" y="51"/>
                    </a:cubicBezTo>
                    <a:cubicBezTo>
                      <a:pt x="96" y="48"/>
                      <a:pt x="95" y="44"/>
                      <a:pt x="97" y="41"/>
                    </a:cubicBezTo>
                    <a:cubicBezTo>
                      <a:pt x="98" y="40"/>
                      <a:pt x="98" y="39"/>
                      <a:pt x="98" y="38"/>
                    </a:cubicBezTo>
                    <a:cubicBezTo>
                      <a:pt x="99" y="36"/>
                      <a:pt x="97" y="37"/>
                      <a:pt x="96" y="36"/>
                    </a:cubicBezTo>
                    <a:cubicBezTo>
                      <a:pt x="94" y="36"/>
                      <a:pt x="92" y="35"/>
                      <a:pt x="90" y="35"/>
                    </a:cubicBezTo>
                    <a:cubicBezTo>
                      <a:pt x="89" y="34"/>
                      <a:pt x="87" y="32"/>
                      <a:pt x="87" y="30"/>
                    </a:cubicBezTo>
                    <a:cubicBezTo>
                      <a:pt x="87" y="27"/>
                      <a:pt x="84" y="26"/>
                      <a:pt x="82" y="24"/>
                    </a:cubicBezTo>
                    <a:cubicBezTo>
                      <a:pt x="81" y="22"/>
                      <a:pt x="81" y="20"/>
                      <a:pt x="80" y="18"/>
                    </a:cubicBezTo>
                    <a:cubicBezTo>
                      <a:pt x="79" y="17"/>
                      <a:pt x="77" y="17"/>
                      <a:pt x="75" y="17"/>
                    </a:cubicBezTo>
                    <a:cubicBezTo>
                      <a:pt x="74" y="16"/>
                      <a:pt x="72" y="16"/>
                      <a:pt x="71" y="17"/>
                    </a:cubicBezTo>
                    <a:cubicBezTo>
                      <a:pt x="71" y="18"/>
                      <a:pt x="70" y="20"/>
                      <a:pt x="68" y="20"/>
                    </a:cubicBezTo>
                    <a:cubicBezTo>
                      <a:pt x="66" y="20"/>
                      <a:pt x="63" y="18"/>
                      <a:pt x="62" y="16"/>
                    </a:cubicBezTo>
                    <a:cubicBezTo>
                      <a:pt x="61" y="13"/>
                      <a:pt x="61" y="12"/>
                      <a:pt x="59" y="10"/>
                    </a:cubicBezTo>
                    <a:cubicBezTo>
                      <a:pt x="57" y="9"/>
                      <a:pt x="54" y="6"/>
                      <a:pt x="52" y="6"/>
                    </a:cubicBezTo>
                    <a:cubicBezTo>
                      <a:pt x="51" y="5"/>
                      <a:pt x="45" y="5"/>
                      <a:pt x="45" y="6"/>
                    </a:cubicBezTo>
                    <a:cubicBezTo>
                      <a:pt x="43" y="9"/>
                      <a:pt x="42" y="8"/>
                      <a:pt x="39" y="8"/>
                    </a:cubicBezTo>
                    <a:cubicBezTo>
                      <a:pt x="35" y="8"/>
                      <a:pt x="32" y="8"/>
                      <a:pt x="29" y="8"/>
                    </a:cubicBezTo>
                    <a:cubicBezTo>
                      <a:pt x="28" y="8"/>
                      <a:pt x="25" y="6"/>
                      <a:pt x="23" y="5"/>
                    </a:cubicBezTo>
                    <a:cubicBezTo>
                      <a:pt x="20" y="4"/>
                      <a:pt x="17" y="3"/>
                      <a:pt x="13" y="1"/>
                    </a:cubicBezTo>
                    <a:cubicBezTo>
                      <a:pt x="9" y="0"/>
                      <a:pt x="4" y="1"/>
                      <a:pt x="0" y="2"/>
                    </a:cubicBezTo>
                    <a:cubicBezTo>
                      <a:pt x="1" y="7"/>
                      <a:pt x="5" y="11"/>
                      <a:pt x="7" y="16"/>
                    </a:cubicBezTo>
                    <a:cubicBezTo>
                      <a:pt x="8" y="18"/>
                      <a:pt x="11" y="20"/>
                      <a:pt x="13" y="21"/>
                    </a:cubicBezTo>
                    <a:cubicBezTo>
                      <a:pt x="14" y="23"/>
                      <a:pt x="16" y="26"/>
                      <a:pt x="15" y="28"/>
                    </a:cubicBezTo>
                    <a:cubicBezTo>
                      <a:pt x="15" y="28"/>
                      <a:pt x="8" y="26"/>
                      <a:pt x="12" y="29"/>
                    </a:cubicBezTo>
                    <a:cubicBezTo>
                      <a:pt x="13" y="30"/>
                      <a:pt x="14" y="31"/>
                      <a:pt x="15" y="32"/>
                    </a:cubicBezTo>
                    <a:cubicBezTo>
                      <a:pt x="17" y="32"/>
                      <a:pt x="18" y="32"/>
                      <a:pt x="19" y="33"/>
                    </a:cubicBezTo>
                    <a:cubicBezTo>
                      <a:pt x="21" y="34"/>
                      <a:pt x="23" y="36"/>
                      <a:pt x="25" y="38"/>
                    </a:cubicBezTo>
                    <a:cubicBezTo>
                      <a:pt x="26" y="39"/>
                      <a:pt x="25" y="41"/>
                      <a:pt x="24" y="42"/>
                    </a:cubicBezTo>
                    <a:cubicBezTo>
                      <a:pt x="23" y="43"/>
                      <a:pt x="25" y="44"/>
                      <a:pt x="26" y="44"/>
                    </a:cubicBezTo>
                    <a:cubicBezTo>
                      <a:pt x="29" y="46"/>
                      <a:pt x="31" y="48"/>
                      <a:pt x="33" y="50"/>
                    </a:cubicBezTo>
                    <a:cubicBezTo>
                      <a:pt x="34" y="51"/>
                      <a:pt x="35" y="53"/>
                      <a:pt x="36" y="53"/>
                    </a:cubicBezTo>
                    <a:cubicBezTo>
                      <a:pt x="37" y="53"/>
                      <a:pt x="38" y="51"/>
                      <a:pt x="37" y="50"/>
                    </a:cubicBezTo>
                    <a:cubicBezTo>
                      <a:pt x="37" y="49"/>
                      <a:pt x="36" y="48"/>
                      <a:pt x="36" y="47"/>
                    </a:cubicBezTo>
                    <a:cubicBezTo>
                      <a:pt x="35" y="46"/>
                      <a:pt x="33" y="47"/>
                      <a:pt x="32" y="46"/>
                    </a:cubicBezTo>
                    <a:cubicBezTo>
                      <a:pt x="30" y="44"/>
                      <a:pt x="32" y="44"/>
                      <a:pt x="32" y="42"/>
                    </a:cubicBezTo>
                    <a:cubicBezTo>
                      <a:pt x="32" y="42"/>
                      <a:pt x="30" y="40"/>
                      <a:pt x="30" y="39"/>
                    </a:cubicBezTo>
                    <a:cubicBezTo>
                      <a:pt x="28" y="37"/>
                      <a:pt x="28" y="34"/>
                      <a:pt x="26" y="32"/>
                    </a:cubicBezTo>
                    <a:cubicBezTo>
                      <a:pt x="24" y="31"/>
                      <a:pt x="22" y="29"/>
                      <a:pt x="21" y="27"/>
                    </a:cubicBezTo>
                    <a:cubicBezTo>
                      <a:pt x="21" y="26"/>
                      <a:pt x="21" y="24"/>
                      <a:pt x="20" y="23"/>
                    </a:cubicBezTo>
                    <a:cubicBezTo>
                      <a:pt x="19" y="22"/>
                      <a:pt x="18" y="21"/>
                      <a:pt x="17" y="20"/>
                    </a:cubicBezTo>
                    <a:cubicBezTo>
                      <a:pt x="16" y="18"/>
                      <a:pt x="15" y="17"/>
                      <a:pt x="13" y="16"/>
                    </a:cubicBezTo>
                    <a:cubicBezTo>
                      <a:pt x="12" y="15"/>
                      <a:pt x="12" y="13"/>
                      <a:pt x="12" y="12"/>
                    </a:cubicBezTo>
                    <a:cubicBezTo>
                      <a:pt x="12" y="11"/>
                      <a:pt x="10" y="6"/>
                      <a:pt x="11" y="5"/>
                    </a:cubicBezTo>
                    <a:cubicBezTo>
                      <a:pt x="12" y="4"/>
                      <a:pt x="13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6"/>
                      <a:pt x="17" y="7"/>
                      <a:pt x="18" y="8"/>
                    </a:cubicBezTo>
                    <a:cubicBezTo>
                      <a:pt x="19" y="8"/>
                      <a:pt x="20" y="8"/>
                      <a:pt x="20" y="9"/>
                    </a:cubicBezTo>
                    <a:cubicBezTo>
                      <a:pt x="20" y="11"/>
                      <a:pt x="21" y="13"/>
                      <a:pt x="22" y="15"/>
                    </a:cubicBezTo>
                    <a:cubicBezTo>
                      <a:pt x="22" y="16"/>
                      <a:pt x="23" y="18"/>
                      <a:pt x="23" y="19"/>
                    </a:cubicBezTo>
                    <a:cubicBezTo>
                      <a:pt x="23" y="20"/>
                      <a:pt x="22" y="21"/>
                      <a:pt x="22" y="22"/>
                    </a:cubicBezTo>
                    <a:cubicBezTo>
                      <a:pt x="23" y="22"/>
                      <a:pt x="23" y="20"/>
                      <a:pt x="23" y="20"/>
                    </a:cubicBezTo>
                    <a:cubicBezTo>
                      <a:pt x="24" y="19"/>
                      <a:pt x="25" y="22"/>
                      <a:pt x="26" y="22"/>
                    </a:cubicBezTo>
                    <a:cubicBezTo>
                      <a:pt x="27" y="23"/>
                      <a:pt x="32" y="26"/>
                      <a:pt x="32" y="27"/>
                    </a:cubicBezTo>
                    <a:cubicBezTo>
                      <a:pt x="32" y="29"/>
                      <a:pt x="33" y="30"/>
                      <a:pt x="34" y="30"/>
                    </a:cubicBezTo>
                    <a:cubicBezTo>
                      <a:pt x="35" y="31"/>
                      <a:pt x="35" y="32"/>
                      <a:pt x="36" y="33"/>
                    </a:cubicBezTo>
                    <a:cubicBezTo>
                      <a:pt x="37" y="34"/>
                      <a:pt x="38" y="33"/>
                      <a:pt x="38" y="34"/>
                    </a:cubicBezTo>
                    <a:cubicBezTo>
                      <a:pt x="39" y="35"/>
                      <a:pt x="37" y="36"/>
                      <a:pt x="38" y="38"/>
                    </a:cubicBezTo>
                    <a:cubicBezTo>
                      <a:pt x="40" y="39"/>
                      <a:pt x="42" y="40"/>
                      <a:pt x="44" y="42"/>
                    </a:cubicBezTo>
                    <a:cubicBezTo>
                      <a:pt x="45" y="43"/>
                      <a:pt x="45" y="44"/>
                      <a:pt x="46" y="45"/>
                    </a:cubicBezTo>
                    <a:cubicBezTo>
                      <a:pt x="47" y="46"/>
                      <a:pt x="48" y="46"/>
                      <a:pt x="49" y="48"/>
                    </a:cubicBezTo>
                    <a:cubicBezTo>
                      <a:pt x="51" y="49"/>
                      <a:pt x="52" y="51"/>
                      <a:pt x="54" y="53"/>
                    </a:cubicBezTo>
                    <a:cubicBezTo>
                      <a:pt x="55" y="54"/>
                      <a:pt x="56" y="55"/>
                      <a:pt x="57" y="56"/>
                    </a:cubicBezTo>
                    <a:cubicBezTo>
                      <a:pt x="58" y="58"/>
                      <a:pt x="56" y="58"/>
                      <a:pt x="56" y="59"/>
                    </a:cubicBezTo>
                    <a:cubicBezTo>
                      <a:pt x="56" y="60"/>
                      <a:pt x="59" y="59"/>
                      <a:pt x="59" y="61"/>
                    </a:cubicBezTo>
                    <a:cubicBezTo>
                      <a:pt x="58" y="63"/>
                      <a:pt x="57" y="63"/>
                      <a:pt x="58" y="65"/>
                    </a:cubicBezTo>
                    <a:cubicBezTo>
                      <a:pt x="58" y="65"/>
                      <a:pt x="56" y="67"/>
                      <a:pt x="57" y="68"/>
                    </a:cubicBezTo>
                    <a:cubicBezTo>
                      <a:pt x="58" y="69"/>
                      <a:pt x="59" y="71"/>
                      <a:pt x="60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6" y="74"/>
                      <a:pt x="66" y="76"/>
                      <a:pt x="68" y="77"/>
                    </a:cubicBezTo>
                    <a:cubicBezTo>
                      <a:pt x="71" y="79"/>
                      <a:pt x="75" y="79"/>
                      <a:pt x="77" y="81"/>
                    </a:cubicBezTo>
                    <a:cubicBezTo>
                      <a:pt x="81" y="83"/>
                      <a:pt x="85" y="85"/>
                      <a:pt x="89" y="86"/>
                    </a:cubicBezTo>
                    <a:cubicBezTo>
                      <a:pt x="92" y="88"/>
                      <a:pt x="97" y="90"/>
                      <a:pt x="101" y="91"/>
                    </a:cubicBezTo>
                    <a:cubicBezTo>
                      <a:pt x="105" y="91"/>
                      <a:pt x="108" y="87"/>
                      <a:pt x="113" y="88"/>
                    </a:cubicBezTo>
                    <a:cubicBezTo>
                      <a:pt x="117" y="89"/>
                      <a:pt x="120" y="93"/>
                      <a:pt x="123" y="96"/>
                    </a:cubicBezTo>
                    <a:cubicBezTo>
                      <a:pt x="123" y="95"/>
                      <a:pt x="124" y="90"/>
                      <a:pt x="126" y="89"/>
                    </a:cubicBezTo>
                    <a:cubicBezTo>
                      <a:pt x="127" y="89"/>
                      <a:pt x="125" y="89"/>
                      <a:pt x="126" y="8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36">
                <a:extLst>
                  <a:ext uri="{FF2B5EF4-FFF2-40B4-BE49-F238E27FC236}">
                    <a16:creationId xmlns:a16="http://schemas.microsoft.com/office/drawing/2014/main" id="{DBFFFCE7-68C8-E247-87DC-57BE527FCE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9899" y="8063515"/>
                <a:ext cx="291962" cy="154337"/>
              </a:xfrm>
              <a:custGeom>
                <a:avLst/>
                <a:gdLst>
                  <a:gd name="T0" fmla="*/ 12 w 30"/>
                  <a:gd name="T1" fmla="*/ 15 h 16"/>
                  <a:gd name="T2" fmla="*/ 13 w 30"/>
                  <a:gd name="T3" fmla="*/ 13 h 16"/>
                  <a:gd name="T4" fmla="*/ 16 w 30"/>
                  <a:gd name="T5" fmla="*/ 11 h 16"/>
                  <a:gd name="T6" fmla="*/ 20 w 30"/>
                  <a:gd name="T7" fmla="*/ 10 h 16"/>
                  <a:gd name="T8" fmla="*/ 24 w 30"/>
                  <a:gd name="T9" fmla="*/ 7 h 16"/>
                  <a:gd name="T10" fmla="*/ 30 w 30"/>
                  <a:gd name="T11" fmla="*/ 5 h 16"/>
                  <a:gd name="T12" fmla="*/ 20 w 30"/>
                  <a:gd name="T13" fmla="*/ 1 h 16"/>
                  <a:gd name="T14" fmla="*/ 14 w 30"/>
                  <a:gd name="T15" fmla="*/ 2 h 16"/>
                  <a:gd name="T16" fmla="*/ 8 w 30"/>
                  <a:gd name="T17" fmla="*/ 1 h 16"/>
                  <a:gd name="T18" fmla="*/ 2 w 30"/>
                  <a:gd name="T19" fmla="*/ 4 h 16"/>
                  <a:gd name="T20" fmla="*/ 1 w 30"/>
                  <a:gd name="T21" fmla="*/ 9 h 16"/>
                  <a:gd name="T22" fmla="*/ 8 w 30"/>
                  <a:gd name="T23" fmla="*/ 14 h 16"/>
                  <a:gd name="T24" fmla="*/ 10 w 30"/>
                  <a:gd name="T25" fmla="*/ 14 h 16"/>
                  <a:gd name="T26" fmla="*/ 9 w 30"/>
                  <a:gd name="T27" fmla="*/ 16 h 16"/>
                  <a:gd name="T28" fmla="*/ 12 w 30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16">
                    <a:moveTo>
                      <a:pt x="12" y="15"/>
                    </a:moveTo>
                    <a:cubicBezTo>
                      <a:pt x="13" y="15"/>
                      <a:pt x="13" y="14"/>
                      <a:pt x="13" y="13"/>
                    </a:cubicBezTo>
                    <a:cubicBezTo>
                      <a:pt x="13" y="12"/>
                      <a:pt x="15" y="11"/>
                      <a:pt x="16" y="11"/>
                    </a:cubicBezTo>
                    <a:cubicBezTo>
                      <a:pt x="18" y="10"/>
                      <a:pt x="18" y="12"/>
                      <a:pt x="20" y="10"/>
                    </a:cubicBezTo>
                    <a:cubicBezTo>
                      <a:pt x="21" y="9"/>
                      <a:pt x="22" y="6"/>
                      <a:pt x="24" y="7"/>
                    </a:cubicBezTo>
                    <a:cubicBezTo>
                      <a:pt x="27" y="7"/>
                      <a:pt x="27" y="6"/>
                      <a:pt x="30" y="5"/>
                    </a:cubicBezTo>
                    <a:cubicBezTo>
                      <a:pt x="26" y="3"/>
                      <a:pt x="25" y="0"/>
                      <a:pt x="20" y="1"/>
                    </a:cubicBezTo>
                    <a:cubicBezTo>
                      <a:pt x="18" y="1"/>
                      <a:pt x="16" y="2"/>
                      <a:pt x="14" y="2"/>
                    </a:cubicBezTo>
                    <a:cubicBezTo>
                      <a:pt x="12" y="2"/>
                      <a:pt x="10" y="1"/>
                      <a:pt x="8" y="1"/>
                    </a:cubicBezTo>
                    <a:cubicBezTo>
                      <a:pt x="5" y="2"/>
                      <a:pt x="4" y="2"/>
                      <a:pt x="2" y="4"/>
                    </a:cubicBezTo>
                    <a:cubicBezTo>
                      <a:pt x="2" y="5"/>
                      <a:pt x="0" y="7"/>
                      <a:pt x="1" y="9"/>
                    </a:cubicBezTo>
                    <a:cubicBezTo>
                      <a:pt x="4" y="11"/>
                      <a:pt x="8" y="9"/>
                      <a:pt x="8" y="14"/>
                    </a:cubicBezTo>
                    <a:cubicBezTo>
                      <a:pt x="8" y="14"/>
                      <a:pt x="10" y="14"/>
                      <a:pt x="10" y="14"/>
                    </a:cubicBezTo>
                    <a:cubicBezTo>
                      <a:pt x="10" y="14"/>
                      <a:pt x="9" y="16"/>
                      <a:pt x="9" y="16"/>
                    </a:cubicBezTo>
                    <a:cubicBezTo>
                      <a:pt x="10" y="16"/>
                      <a:pt x="12" y="16"/>
                      <a:pt x="12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637">
                <a:extLst>
                  <a:ext uri="{FF2B5EF4-FFF2-40B4-BE49-F238E27FC236}">
                    <a16:creationId xmlns:a16="http://schemas.microsoft.com/office/drawing/2014/main" id="{B5605E6C-133B-C945-8DE7-B618E7D07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9899" y="7935448"/>
                <a:ext cx="69672" cy="144485"/>
              </a:xfrm>
              <a:custGeom>
                <a:avLst/>
                <a:gdLst>
                  <a:gd name="T0" fmla="*/ 5 w 7"/>
                  <a:gd name="T1" fmla="*/ 1 h 15"/>
                  <a:gd name="T2" fmla="*/ 2 w 7"/>
                  <a:gd name="T3" fmla="*/ 4 h 15"/>
                  <a:gd name="T4" fmla="*/ 1 w 7"/>
                  <a:gd name="T5" fmla="*/ 6 h 15"/>
                  <a:gd name="T6" fmla="*/ 2 w 7"/>
                  <a:gd name="T7" fmla="*/ 14 h 15"/>
                  <a:gd name="T8" fmla="*/ 6 w 7"/>
                  <a:gd name="T9" fmla="*/ 8 h 15"/>
                  <a:gd name="T10" fmla="*/ 7 w 7"/>
                  <a:gd name="T11" fmla="*/ 2 h 15"/>
                  <a:gd name="T12" fmla="*/ 5 w 7"/>
                  <a:gd name="T13" fmla="*/ 1 h 15"/>
                  <a:gd name="T14" fmla="*/ 5 w 7"/>
                  <a:gd name="T15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5">
                    <a:moveTo>
                      <a:pt x="5" y="1"/>
                    </a:moveTo>
                    <a:cubicBezTo>
                      <a:pt x="4" y="0"/>
                      <a:pt x="2" y="3"/>
                      <a:pt x="2" y="4"/>
                    </a:cubicBezTo>
                    <a:cubicBezTo>
                      <a:pt x="1" y="5"/>
                      <a:pt x="1" y="4"/>
                      <a:pt x="1" y="6"/>
                    </a:cubicBezTo>
                    <a:cubicBezTo>
                      <a:pt x="1" y="7"/>
                      <a:pt x="0" y="15"/>
                      <a:pt x="2" y="14"/>
                    </a:cubicBezTo>
                    <a:cubicBezTo>
                      <a:pt x="2" y="13"/>
                      <a:pt x="5" y="10"/>
                      <a:pt x="6" y="8"/>
                    </a:cubicBezTo>
                    <a:cubicBezTo>
                      <a:pt x="6" y="5"/>
                      <a:pt x="6" y="4"/>
                      <a:pt x="7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38">
                <a:extLst>
                  <a:ext uri="{FF2B5EF4-FFF2-40B4-BE49-F238E27FC236}">
                    <a16:creationId xmlns:a16="http://schemas.microsoft.com/office/drawing/2014/main" id="{FFA1713C-0582-564E-BF20-0C70904DE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9798" y="7850067"/>
                <a:ext cx="126073" cy="105079"/>
              </a:xfrm>
              <a:custGeom>
                <a:avLst/>
                <a:gdLst>
                  <a:gd name="T0" fmla="*/ 12 w 13"/>
                  <a:gd name="T1" fmla="*/ 3 h 11"/>
                  <a:gd name="T2" fmla="*/ 6 w 13"/>
                  <a:gd name="T3" fmla="*/ 1 h 11"/>
                  <a:gd name="T4" fmla="*/ 7 w 13"/>
                  <a:gd name="T5" fmla="*/ 5 h 11"/>
                  <a:gd name="T6" fmla="*/ 9 w 13"/>
                  <a:gd name="T7" fmla="*/ 9 h 11"/>
                  <a:gd name="T8" fmla="*/ 6 w 13"/>
                  <a:gd name="T9" fmla="*/ 10 h 11"/>
                  <a:gd name="T10" fmla="*/ 5 w 13"/>
                  <a:gd name="T11" fmla="*/ 8 h 11"/>
                  <a:gd name="T12" fmla="*/ 0 w 13"/>
                  <a:gd name="T13" fmla="*/ 9 h 11"/>
                  <a:gd name="T14" fmla="*/ 3 w 13"/>
                  <a:gd name="T15" fmla="*/ 11 h 11"/>
                  <a:gd name="T16" fmla="*/ 13 w 13"/>
                  <a:gd name="T17" fmla="*/ 11 h 11"/>
                  <a:gd name="T18" fmla="*/ 12 w 13"/>
                  <a:gd name="T19" fmla="*/ 3 h 11"/>
                  <a:gd name="T20" fmla="*/ 12 w 13"/>
                  <a:gd name="T2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0" y="3"/>
                      <a:pt x="8" y="0"/>
                      <a:pt x="6" y="1"/>
                    </a:cubicBezTo>
                    <a:cubicBezTo>
                      <a:pt x="3" y="2"/>
                      <a:pt x="7" y="3"/>
                      <a:pt x="7" y="5"/>
                    </a:cubicBezTo>
                    <a:cubicBezTo>
                      <a:pt x="8" y="6"/>
                      <a:pt x="10" y="8"/>
                      <a:pt x="9" y="9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4" y="9"/>
                      <a:pt x="6" y="9"/>
                      <a:pt x="5" y="8"/>
                    </a:cubicBezTo>
                    <a:cubicBezTo>
                      <a:pt x="5" y="8"/>
                      <a:pt x="0" y="9"/>
                      <a:pt x="0" y="9"/>
                    </a:cubicBezTo>
                    <a:cubicBezTo>
                      <a:pt x="0" y="11"/>
                      <a:pt x="2" y="11"/>
                      <a:pt x="3" y="11"/>
                    </a:cubicBezTo>
                    <a:cubicBezTo>
                      <a:pt x="6" y="10"/>
                      <a:pt x="9" y="11"/>
                      <a:pt x="13" y="11"/>
                    </a:cubicBezTo>
                    <a:cubicBezTo>
                      <a:pt x="13" y="8"/>
                      <a:pt x="12" y="5"/>
                      <a:pt x="12" y="3"/>
                    </a:cubicBezTo>
                    <a:cubicBezTo>
                      <a:pt x="11" y="3"/>
                      <a:pt x="12" y="5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39">
                <a:extLst>
                  <a:ext uri="{FF2B5EF4-FFF2-40B4-BE49-F238E27FC236}">
                    <a16:creationId xmlns:a16="http://schemas.microsoft.com/office/drawing/2014/main" id="{B697C910-EB5C-5A42-9AA6-0E48B9E3DF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5922" y="7850067"/>
                <a:ext cx="175842" cy="144485"/>
              </a:xfrm>
              <a:custGeom>
                <a:avLst/>
                <a:gdLst>
                  <a:gd name="T0" fmla="*/ 14 w 18"/>
                  <a:gd name="T1" fmla="*/ 7 h 15"/>
                  <a:gd name="T2" fmla="*/ 8 w 18"/>
                  <a:gd name="T3" fmla="*/ 3 h 15"/>
                  <a:gd name="T4" fmla="*/ 1 w 18"/>
                  <a:gd name="T5" fmla="*/ 1 h 15"/>
                  <a:gd name="T6" fmla="*/ 0 w 18"/>
                  <a:gd name="T7" fmla="*/ 3 h 15"/>
                  <a:gd name="T8" fmla="*/ 1 w 18"/>
                  <a:gd name="T9" fmla="*/ 10 h 15"/>
                  <a:gd name="T10" fmla="*/ 2 w 18"/>
                  <a:gd name="T11" fmla="*/ 12 h 15"/>
                  <a:gd name="T12" fmla="*/ 4 w 18"/>
                  <a:gd name="T13" fmla="*/ 10 h 15"/>
                  <a:gd name="T14" fmla="*/ 13 w 18"/>
                  <a:gd name="T15" fmla="*/ 10 h 15"/>
                  <a:gd name="T16" fmla="*/ 17 w 18"/>
                  <a:gd name="T17" fmla="*/ 10 h 15"/>
                  <a:gd name="T18" fmla="*/ 14 w 18"/>
                  <a:gd name="T19" fmla="*/ 7 h 15"/>
                  <a:gd name="T20" fmla="*/ 14 w 18"/>
                  <a:gd name="T2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4" y="7"/>
                    </a:moveTo>
                    <a:cubicBezTo>
                      <a:pt x="12" y="6"/>
                      <a:pt x="10" y="4"/>
                      <a:pt x="8" y="3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3"/>
                      <a:pt x="0" y="3"/>
                    </a:cubicBezTo>
                    <a:cubicBezTo>
                      <a:pt x="0" y="5"/>
                      <a:pt x="1" y="7"/>
                      <a:pt x="1" y="10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3" y="15"/>
                      <a:pt x="3" y="11"/>
                      <a:pt x="4" y="10"/>
                    </a:cubicBezTo>
                    <a:cubicBezTo>
                      <a:pt x="6" y="8"/>
                      <a:pt x="11" y="10"/>
                      <a:pt x="13" y="10"/>
                    </a:cubicBezTo>
                    <a:cubicBezTo>
                      <a:pt x="15" y="10"/>
                      <a:pt x="15" y="11"/>
                      <a:pt x="17" y="10"/>
                    </a:cubicBezTo>
                    <a:cubicBezTo>
                      <a:pt x="18" y="8"/>
                      <a:pt x="17" y="7"/>
                      <a:pt x="14" y="7"/>
                    </a:cubicBezTo>
                    <a:cubicBezTo>
                      <a:pt x="12" y="7"/>
                      <a:pt x="16" y="7"/>
                      <a:pt x="14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40">
                <a:extLst>
                  <a:ext uri="{FF2B5EF4-FFF2-40B4-BE49-F238E27FC236}">
                    <a16:creationId xmlns:a16="http://schemas.microsoft.com/office/drawing/2014/main" id="{A7FD9D5A-7616-A74B-968F-8983781498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7951" y="4638550"/>
                <a:ext cx="1887798" cy="1254396"/>
              </a:xfrm>
              <a:custGeom>
                <a:avLst/>
                <a:gdLst>
                  <a:gd name="T0" fmla="*/ 184 w 194"/>
                  <a:gd name="T1" fmla="*/ 118 h 130"/>
                  <a:gd name="T2" fmla="*/ 161 w 194"/>
                  <a:gd name="T3" fmla="*/ 97 h 130"/>
                  <a:gd name="T4" fmla="*/ 143 w 194"/>
                  <a:gd name="T5" fmla="*/ 92 h 130"/>
                  <a:gd name="T6" fmla="*/ 138 w 194"/>
                  <a:gd name="T7" fmla="*/ 76 h 130"/>
                  <a:gd name="T8" fmla="*/ 135 w 194"/>
                  <a:gd name="T9" fmla="*/ 14 h 130"/>
                  <a:gd name="T10" fmla="*/ 84 w 194"/>
                  <a:gd name="T11" fmla="*/ 8 h 130"/>
                  <a:gd name="T12" fmla="*/ 71 w 194"/>
                  <a:gd name="T13" fmla="*/ 5 h 130"/>
                  <a:gd name="T14" fmla="*/ 62 w 194"/>
                  <a:gd name="T15" fmla="*/ 1 h 130"/>
                  <a:gd name="T16" fmla="*/ 43 w 194"/>
                  <a:gd name="T17" fmla="*/ 8 h 130"/>
                  <a:gd name="T18" fmla="*/ 32 w 194"/>
                  <a:gd name="T19" fmla="*/ 11 h 130"/>
                  <a:gd name="T20" fmla="*/ 12 w 194"/>
                  <a:gd name="T21" fmla="*/ 23 h 130"/>
                  <a:gd name="T22" fmla="*/ 26 w 194"/>
                  <a:gd name="T23" fmla="*/ 38 h 130"/>
                  <a:gd name="T24" fmla="*/ 33 w 194"/>
                  <a:gd name="T25" fmla="*/ 42 h 130"/>
                  <a:gd name="T26" fmla="*/ 38 w 194"/>
                  <a:gd name="T27" fmla="*/ 45 h 130"/>
                  <a:gd name="T28" fmla="*/ 24 w 194"/>
                  <a:gd name="T29" fmla="*/ 42 h 130"/>
                  <a:gd name="T30" fmla="*/ 9 w 194"/>
                  <a:gd name="T31" fmla="*/ 46 h 130"/>
                  <a:gd name="T32" fmla="*/ 12 w 194"/>
                  <a:gd name="T33" fmla="*/ 58 h 130"/>
                  <a:gd name="T34" fmla="*/ 32 w 194"/>
                  <a:gd name="T35" fmla="*/ 58 h 130"/>
                  <a:gd name="T36" fmla="*/ 38 w 194"/>
                  <a:gd name="T37" fmla="*/ 61 h 130"/>
                  <a:gd name="T38" fmla="*/ 21 w 194"/>
                  <a:gd name="T39" fmla="*/ 71 h 130"/>
                  <a:gd name="T40" fmla="*/ 15 w 194"/>
                  <a:gd name="T41" fmla="*/ 78 h 130"/>
                  <a:gd name="T42" fmla="*/ 17 w 194"/>
                  <a:gd name="T43" fmla="*/ 84 h 130"/>
                  <a:gd name="T44" fmla="*/ 26 w 194"/>
                  <a:gd name="T45" fmla="*/ 89 h 130"/>
                  <a:gd name="T46" fmla="*/ 22 w 194"/>
                  <a:gd name="T47" fmla="*/ 94 h 130"/>
                  <a:gd name="T48" fmla="*/ 31 w 194"/>
                  <a:gd name="T49" fmla="*/ 93 h 130"/>
                  <a:gd name="T50" fmla="*/ 38 w 194"/>
                  <a:gd name="T51" fmla="*/ 102 h 130"/>
                  <a:gd name="T52" fmla="*/ 48 w 194"/>
                  <a:gd name="T53" fmla="*/ 105 h 130"/>
                  <a:gd name="T54" fmla="*/ 54 w 194"/>
                  <a:gd name="T55" fmla="*/ 103 h 130"/>
                  <a:gd name="T56" fmla="*/ 55 w 194"/>
                  <a:gd name="T57" fmla="*/ 106 h 130"/>
                  <a:gd name="T58" fmla="*/ 51 w 194"/>
                  <a:gd name="T59" fmla="*/ 114 h 130"/>
                  <a:gd name="T60" fmla="*/ 41 w 194"/>
                  <a:gd name="T61" fmla="*/ 124 h 130"/>
                  <a:gd name="T62" fmla="*/ 36 w 194"/>
                  <a:gd name="T63" fmla="*/ 126 h 130"/>
                  <a:gd name="T64" fmla="*/ 43 w 194"/>
                  <a:gd name="T65" fmla="*/ 125 h 130"/>
                  <a:gd name="T66" fmla="*/ 54 w 194"/>
                  <a:gd name="T67" fmla="*/ 118 h 130"/>
                  <a:gd name="T68" fmla="*/ 72 w 194"/>
                  <a:gd name="T69" fmla="*/ 107 h 130"/>
                  <a:gd name="T70" fmla="*/ 77 w 194"/>
                  <a:gd name="T71" fmla="*/ 91 h 130"/>
                  <a:gd name="T72" fmla="*/ 94 w 194"/>
                  <a:gd name="T73" fmla="*/ 86 h 130"/>
                  <a:gd name="T74" fmla="*/ 87 w 194"/>
                  <a:gd name="T75" fmla="*/ 97 h 130"/>
                  <a:gd name="T76" fmla="*/ 101 w 194"/>
                  <a:gd name="T77" fmla="*/ 88 h 130"/>
                  <a:gd name="T78" fmla="*/ 119 w 194"/>
                  <a:gd name="T79" fmla="*/ 92 h 130"/>
                  <a:gd name="T80" fmla="*/ 136 w 194"/>
                  <a:gd name="T81" fmla="*/ 95 h 130"/>
                  <a:gd name="T82" fmla="*/ 145 w 194"/>
                  <a:gd name="T83" fmla="*/ 98 h 130"/>
                  <a:gd name="T84" fmla="*/ 160 w 194"/>
                  <a:gd name="T85" fmla="*/ 102 h 130"/>
                  <a:gd name="T86" fmla="*/ 169 w 194"/>
                  <a:gd name="T87" fmla="*/ 104 h 130"/>
                  <a:gd name="T88" fmla="*/ 176 w 194"/>
                  <a:gd name="T89" fmla="*/ 111 h 130"/>
                  <a:gd name="T90" fmla="*/ 184 w 194"/>
                  <a:gd name="T91" fmla="*/ 121 h 130"/>
                  <a:gd name="T92" fmla="*/ 186 w 194"/>
                  <a:gd name="T93" fmla="*/ 125 h 130"/>
                  <a:gd name="T94" fmla="*/ 194 w 194"/>
                  <a:gd name="T95" fmla="*/ 12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130">
                    <a:moveTo>
                      <a:pt x="194" y="126"/>
                    </a:moveTo>
                    <a:cubicBezTo>
                      <a:pt x="193" y="125"/>
                      <a:pt x="191" y="125"/>
                      <a:pt x="193" y="123"/>
                    </a:cubicBezTo>
                    <a:cubicBezTo>
                      <a:pt x="193" y="122"/>
                      <a:pt x="192" y="122"/>
                      <a:pt x="191" y="122"/>
                    </a:cubicBezTo>
                    <a:cubicBezTo>
                      <a:pt x="189" y="120"/>
                      <a:pt x="185" y="119"/>
                      <a:pt x="184" y="118"/>
                    </a:cubicBezTo>
                    <a:cubicBezTo>
                      <a:pt x="180" y="113"/>
                      <a:pt x="178" y="107"/>
                      <a:pt x="174" y="103"/>
                    </a:cubicBezTo>
                    <a:cubicBezTo>
                      <a:pt x="172" y="102"/>
                      <a:pt x="170" y="100"/>
                      <a:pt x="169" y="99"/>
                    </a:cubicBezTo>
                    <a:cubicBezTo>
                      <a:pt x="167" y="98"/>
                      <a:pt x="167" y="95"/>
                      <a:pt x="165" y="95"/>
                    </a:cubicBezTo>
                    <a:cubicBezTo>
                      <a:pt x="164" y="95"/>
                      <a:pt x="161" y="97"/>
                      <a:pt x="161" y="97"/>
                    </a:cubicBezTo>
                    <a:cubicBezTo>
                      <a:pt x="162" y="99"/>
                      <a:pt x="159" y="100"/>
                      <a:pt x="158" y="100"/>
                    </a:cubicBezTo>
                    <a:cubicBezTo>
                      <a:pt x="155" y="101"/>
                      <a:pt x="152" y="97"/>
                      <a:pt x="150" y="95"/>
                    </a:cubicBezTo>
                    <a:cubicBezTo>
                      <a:pt x="149" y="94"/>
                      <a:pt x="148" y="94"/>
                      <a:pt x="147" y="92"/>
                    </a:cubicBezTo>
                    <a:cubicBezTo>
                      <a:pt x="146" y="90"/>
                      <a:pt x="144" y="91"/>
                      <a:pt x="143" y="92"/>
                    </a:cubicBezTo>
                    <a:cubicBezTo>
                      <a:pt x="141" y="92"/>
                      <a:pt x="141" y="91"/>
                      <a:pt x="139" y="92"/>
                    </a:cubicBezTo>
                    <a:cubicBezTo>
                      <a:pt x="139" y="92"/>
                      <a:pt x="138" y="92"/>
                      <a:pt x="138" y="91"/>
                    </a:cubicBezTo>
                    <a:cubicBezTo>
                      <a:pt x="138" y="90"/>
                      <a:pt x="138" y="90"/>
                      <a:pt x="138" y="89"/>
                    </a:cubicBezTo>
                    <a:cubicBezTo>
                      <a:pt x="138" y="85"/>
                      <a:pt x="138" y="80"/>
                      <a:pt x="138" y="76"/>
                    </a:cubicBezTo>
                    <a:cubicBezTo>
                      <a:pt x="138" y="64"/>
                      <a:pt x="138" y="51"/>
                      <a:pt x="138" y="38"/>
                    </a:cubicBezTo>
                    <a:cubicBezTo>
                      <a:pt x="138" y="33"/>
                      <a:pt x="138" y="27"/>
                      <a:pt x="138" y="21"/>
                    </a:cubicBezTo>
                    <a:cubicBezTo>
                      <a:pt x="138" y="20"/>
                      <a:pt x="138" y="18"/>
                      <a:pt x="138" y="16"/>
                    </a:cubicBezTo>
                    <a:cubicBezTo>
                      <a:pt x="138" y="15"/>
                      <a:pt x="137" y="15"/>
                      <a:pt x="135" y="14"/>
                    </a:cubicBezTo>
                    <a:cubicBezTo>
                      <a:pt x="130" y="12"/>
                      <a:pt x="127" y="12"/>
                      <a:pt x="122" y="12"/>
                    </a:cubicBezTo>
                    <a:cubicBezTo>
                      <a:pt x="117" y="12"/>
                      <a:pt x="113" y="11"/>
                      <a:pt x="108" y="10"/>
                    </a:cubicBezTo>
                    <a:cubicBezTo>
                      <a:pt x="102" y="10"/>
                      <a:pt x="97" y="8"/>
                      <a:pt x="92" y="8"/>
                    </a:cubicBezTo>
                    <a:cubicBezTo>
                      <a:pt x="89" y="8"/>
                      <a:pt x="87" y="9"/>
                      <a:pt x="84" y="8"/>
                    </a:cubicBezTo>
                    <a:cubicBezTo>
                      <a:pt x="84" y="8"/>
                      <a:pt x="80" y="7"/>
                      <a:pt x="80" y="7"/>
                    </a:cubicBezTo>
                    <a:cubicBezTo>
                      <a:pt x="80" y="7"/>
                      <a:pt x="81" y="5"/>
                      <a:pt x="81" y="4"/>
                    </a:cubicBezTo>
                    <a:cubicBezTo>
                      <a:pt x="81" y="4"/>
                      <a:pt x="78" y="4"/>
                      <a:pt x="78" y="4"/>
                    </a:cubicBezTo>
                    <a:cubicBezTo>
                      <a:pt x="76" y="4"/>
                      <a:pt x="73" y="5"/>
                      <a:pt x="71" y="5"/>
                    </a:cubicBezTo>
                    <a:cubicBezTo>
                      <a:pt x="69" y="5"/>
                      <a:pt x="70" y="1"/>
                      <a:pt x="67" y="3"/>
                    </a:cubicBezTo>
                    <a:cubicBezTo>
                      <a:pt x="66" y="3"/>
                      <a:pt x="65" y="5"/>
                      <a:pt x="64" y="4"/>
                    </a:cubicBezTo>
                    <a:cubicBezTo>
                      <a:pt x="62" y="4"/>
                      <a:pt x="62" y="3"/>
                      <a:pt x="64" y="2"/>
                    </a:cubicBezTo>
                    <a:cubicBezTo>
                      <a:pt x="66" y="2"/>
                      <a:pt x="63" y="1"/>
                      <a:pt x="62" y="1"/>
                    </a:cubicBezTo>
                    <a:cubicBezTo>
                      <a:pt x="58" y="0"/>
                      <a:pt x="58" y="1"/>
                      <a:pt x="56" y="3"/>
                    </a:cubicBezTo>
                    <a:cubicBezTo>
                      <a:pt x="53" y="6"/>
                      <a:pt x="49" y="4"/>
                      <a:pt x="45" y="5"/>
                    </a:cubicBezTo>
                    <a:cubicBezTo>
                      <a:pt x="41" y="6"/>
                      <a:pt x="45" y="8"/>
                      <a:pt x="45" y="8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3" y="8"/>
                      <a:pt x="44" y="10"/>
                      <a:pt x="43" y="10"/>
                    </a:cubicBezTo>
                    <a:cubicBezTo>
                      <a:pt x="42" y="10"/>
                      <a:pt x="42" y="8"/>
                      <a:pt x="42" y="7"/>
                    </a:cubicBezTo>
                    <a:cubicBezTo>
                      <a:pt x="41" y="7"/>
                      <a:pt x="38" y="10"/>
                      <a:pt x="38" y="10"/>
                    </a:cubicBezTo>
                    <a:cubicBezTo>
                      <a:pt x="36" y="11"/>
                      <a:pt x="34" y="9"/>
                      <a:pt x="32" y="11"/>
                    </a:cubicBezTo>
                    <a:cubicBezTo>
                      <a:pt x="30" y="12"/>
                      <a:pt x="28" y="13"/>
                      <a:pt x="27" y="15"/>
                    </a:cubicBezTo>
                    <a:cubicBezTo>
                      <a:pt x="27" y="17"/>
                      <a:pt x="27" y="19"/>
                      <a:pt x="25" y="20"/>
                    </a:cubicBezTo>
                    <a:cubicBezTo>
                      <a:pt x="23" y="21"/>
                      <a:pt x="22" y="22"/>
                      <a:pt x="20" y="22"/>
                    </a:cubicBezTo>
                    <a:cubicBezTo>
                      <a:pt x="19" y="22"/>
                      <a:pt x="13" y="22"/>
                      <a:pt x="12" y="23"/>
                    </a:cubicBezTo>
                    <a:cubicBezTo>
                      <a:pt x="12" y="24"/>
                      <a:pt x="10" y="27"/>
                      <a:pt x="10" y="27"/>
                    </a:cubicBezTo>
                    <a:cubicBezTo>
                      <a:pt x="11" y="28"/>
                      <a:pt x="14" y="28"/>
                      <a:pt x="15" y="29"/>
                    </a:cubicBezTo>
                    <a:cubicBezTo>
                      <a:pt x="18" y="30"/>
                      <a:pt x="21" y="32"/>
                      <a:pt x="23" y="34"/>
                    </a:cubicBezTo>
                    <a:cubicBezTo>
                      <a:pt x="24" y="35"/>
                      <a:pt x="24" y="37"/>
                      <a:pt x="26" y="38"/>
                    </a:cubicBezTo>
                    <a:cubicBezTo>
                      <a:pt x="28" y="38"/>
                      <a:pt x="29" y="38"/>
                      <a:pt x="31" y="37"/>
                    </a:cubicBezTo>
                    <a:cubicBezTo>
                      <a:pt x="31" y="37"/>
                      <a:pt x="34" y="38"/>
                      <a:pt x="34" y="38"/>
                    </a:cubicBezTo>
                    <a:cubicBezTo>
                      <a:pt x="36" y="41"/>
                      <a:pt x="31" y="39"/>
                      <a:pt x="31" y="39"/>
                    </a:cubicBezTo>
                    <a:cubicBezTo>
                      <a:pt x="29" y="39"/>
                      <a:pt x="32" y="41"/>
                      <a:pt x="33" y="42"/>
                    </a:cubicBezTo>
                    <a:cubicBezTo>
                      <a:pt x="34" y="44"/>
                      <a:pt x="35" y="43"/>
                      <a:pt x="37" y="42"/>
                    </a:cubicBezTo>
                    <a:cubicBezTo>
                      <a:pt x="38" y="41"/>
                      <a:pt x="41" y="41"/>
                      <a:pt x="42" y="42"/>
                    </a:cubicBezTo>
                    <a:cubicBezTo>
                      <a:pt x="43" y="43"/>
                      <a:pt x="38" y="44"/>
                      <a:pt x="38" y="44"/>
                    </a:cubicBezTo>
                    <a:cubicBezTo>
                      <a:pt x="37" y="44"/>
                      <a:pt x="38" y="44"/>
                      <a:pt x="38" y="45"/>
                    </a:cubicBezTo>
                    <a:cubicBezTo>
                      <a:pt x="38" y="46"/>
                      <a:pt x="36" y="45"/>
                      <a:pt x="36" y="45"/>
                    </a:cubicBezTo>
                    <a:cubicBezTo>
                      <a:pt x="35" y="45"/>
                      <a:pt x="34" y="46"/>
                      <a:pt x="32" y="46"/>
                    </a:cubicBezTo>
                    <a:cubicBezTo>
                      <a:pt x="30" y="46"/>
                      <a:pt x="26" y="47"/>
                      <a:pt x="24" y="46"/>
                    </a:cubicBezTo>
                    <a:cubicBezTo>
                      <a:pt x="22" y="45"/>
                      <a:pt x="25" y="43"/>
                      <a:pt x="24" y="42"/>
                    </a:cubicBezTo>
                    <a:cubicBezTo>
                      <a:pt x="23" y="42"/>
                      <a:pt x="21" y="42"/>
                      <a:pt x="20" y="43"/>
                    </a:cubicBezTo>
                    <a:cubicBezTo>
                      <a:pt x="19" y="43"/>
                      <a:pt x="17" y="43"/>
                      <a:pt x="16" y="43"/>
                    </a:cubicBezTo>
                    <a:cubicBezTo>
                      <a:pt x="14" y="44"/>
                      <a:pt x="15" y="46"/>
                      <a:pt x="15" y="46"/>
                    </a:cubicBezTo>
                    <a:cubicBezTo>
                      <a:pt x="13" y="46"/>
                      <a:pt x="11" y="45"/>
                      <a:pt x="9" y="46"/>
                    </a:cubicBezTo>
                    <a:cubicBezTo>
                      <a:pt x="8" y="47"/>
                      <a:pt x="6" y="48"/>
                      <a:pt x="5" y="49"/>
                    </a:cubicBezTo>
                    <a:cubicBezTo>
                      <a:pt x="0" y="52"/>
                      <a:pt x="12" y="52"/>
                      <a:pt x="12" y="53"/>
                    </a:cubicBezTo>
                    <a:cubicBezTo>
                      <a:pt x="11" y="54"/>
                      <a:pt x="8" y="54"/>
                      <a:pt x="10" y="55"/>
                    </a:cubicBezTo>
                    <a:cubicBezTo>
                      <a:pt x="11" y="56"/>
                      <a:pt x="11" y="58"/>
                      <a:pt x="12" y="58"/>
                    </a:cubicBezTo>
                    <a:cubicBezTo>
                      <a:pt x="16" y="59"/>
                      <a:pt x="19" y="58"/>
                      <a:pt x="23" y="58"/>
                    </a:cubicBezTo>
                    <a:cubicBezTo>
                      <a:pt x="24" y="59"/>
                      <a:pt x="25" y="59"/>
                      <a:pt x="26" y="59"/>
                    </a:cubicBezTo>
                    <a:cubicBezTo>
                      <a:pt x="28" y="59"/>
                      <a:pt x="27" y="59"/>
                      <a:pt x="29" y="60"/>
                    </a:cubicBezTo>
                    <a:cubicBezTo>
                      <a:pt x="29" y="60"/>
                      <a:pt x="31" y="58"/>
                      <a:pt x="32" y="58"/>
                    </a:cubicBezTo>
                    <a:cubicBezTo>
                      <a:pt x="33" y="57"/>
                      <a:pt x="34" y="57"/>
                      <a:pt x="35" y="57"/>
                    </a:cubicBezTo>
                    <a:cubicBezTo>
                      <a:pt x="36" y="56"/>
                      <a:pt x="37" y="55"/>
                      <a:pt x="37" y="55"/>
                    </a:cubicBezTo>
                    <a:cubicBezTo>
                      <a:pt x="38" y="56"/>
                      <a:pt x="39" y="57"/>
                      <a:pt x="38" y="58"/>
                    </a:cubicBezTo>
                    <a:cubicBezTo>
                      <a:pt x="37" y="59"/>
                      <a:pt x="36" y="59"/>
                      <a:pt x="38" y="61"/>
                    </a:cubicBezTo>
                    <a:cubicBezTo>
                      <a:pt x="40" y="65"/>
                      <a:pt x="38" y="68"/>
                      <a:pt x="33" y="67"/>
                    </a:cubicBezTo>
                    <a:cubicBezTo>
                      <a:pt x="33" y="67"/>
                      <a:pt x="32" y="66"/>
                      <a:pt x="31" y="67"/>
                    </a:cubicBezTo>
                    <a:cubicBezTo>
                      <a:pt x="30" y="68"/>
                      <a:pt x="29" y="70"/>
                      <a:pt x="28" y="70"/>
                    </a:cubicBezTo>
                    <a:cubicBezTo>
                      <a:pt x="26" y="71"/>
                      <a:pt x="20" y="68"/>
                      <a:pt x="21" y="71"/>
                    </a:cubicBezTo>
                    <a:cubicBezTo>
                      <a:pt x="21" y="71"/>
                      <a:pt x="18" y="73"/>
                      <a:pt x="19" y="73"/>
                    </a:cubicBezTo>
                    <a:cubicBezTo>
                      <a:pt x="19" y="73"/>
                      <a:pt x="20" y="73"/>
                      <a:pt x="20" y="73"/>
                    </a:cubicBezTo>
                    <a:cubicBezTo>
                      <a:pt x="21" y="74"/>
                      <a:pt x="18" y="75"/>
                      <a:pt x="17" y="76"/>
                    </a:cubicBezTo>
                    <a:cubicBezTo>
                      <a:pt x="16" y="76"/>
                      <a:pt x="15" y="77"/>
                      <a:pt x="15" y="78"/>
                    </a:cubicBezTo>
                    <a:cubicBezTo>
                      <a:pt x="14" y="80"/>
                      <a:pt x="16" y="80"/>
                      <a:pt x="14" y="81"/>
                    </a:cubicBezTo>
                    <a:cubicBezTo>
                      <a:pt x="12" y="82"/>
                      <a:pt x="14" y="84"/>
                      <a:pt x="15" y="85"/>
                    </a:cubicBezTo>
                    <a:cubicBezTo>
                      <a:pt x="15" y="86"/>
                      <a:pt x="18" y="81"/>
                      <a:pt x="19" y="81"/>
                    </a:cubicBezTo>
                    <a:cubicBezTo>
                      <a:pt x="19" y="81"/>
                      <a:pt x="17" y="84"/>
                      <a:pt x="17" y="84"/>
                    </a:cubicBezTo>
                    <a:cubicBezTo>
                      <a:pt x="16" y="85"/>
                      <a:pt x="19" y="87"/>
                      <a:pt x="20" y="87"/>
                    </a:cubicBezTo>
                    <a:cubicBezTo>
                      <a:pt x="21" y="88"/>
                      <a:pt x="21" y="89"/>
                      <a:pt x="22" y="88"/>
                    </a:cubicBezTo>
                    <a:cubicBezTo>
                      <a:pt x="23" y="87"/>
                      <a:pt x="24" y="86"/>
                      <a:pt x="24" y="86"/>
                    </a:cubicBezTo>
                    <a:cubicBezTo>
                      <a:pt x="24" y="87"/>
                      <a:pt x="25" y="89"/>
                      <a:pt x="26" y="89"/>
                    </a:cubicBezTo>
                    <a:cubicBezTo>
                      <a:pt x="24" y="90"/>
                      <a:pt x="23" y="89"/>
                      <a:pt x="22" y="89"/>
                    </a:cubicBezTo>
                    <a:cubicBezTo>
                      <a:pt x="21" y="90"/>
                      <a:pt x="20" y="87"/>
                      <a:pt x="19" y="87"/>
                    </a:cubicBezTo>
                    <a:cubicBezTo>
                      <a:pt x="18" y="87"/>
                      <a:pt x="16" y="90"/>
                      <a:pt x="18" y="91"/>
                    </a:cubicBezTo>
                    <a:cubicBezTo>
                      <a:pt x="20" y="92"/>
                      <a:pt x="20" y="93"/>
                      <a:pt x="22" y="94"/>
                    </a:cubicBezTo>
                    <a:cubicBezTo>
                      <a:pt x="23" y="96"/>
                      <a:pt x="25" y="95"/>
                      <a:pt x="27" y="95"/>
                    </a:cubicBezTo>
                    <a:cubicBezTo>
                      <a:pt x="28" y="94"/>
                      <a:pt x="30" y="95"/>
                      <a:pt x="30" y="93"/>
                    </a:cubicBezTo>
                    <a:cubicBezTo>
                      <a:pt x="30" y="91"/>
                      <a:pt x="31" y="88"/>
                      <a:pt x="33" y="89"/>
                    </a:cubicBezTo>
                    <a:cubicBezTo>
                      <a:pt x="33" y="88"/>
                      <a:pt x="31" y="92"/>
                      <a:pt x="31" y="93"/>
                    </a:cubicBezTo>
                    <a:cubicBezTo>
                      <a:pt x="31" y="94"/>
                      <a:pt x="35" y="97"/>
                      <a:pt x="34" y="98"/>
                    </a:cubicBezTo>
                    <a:cubicBezTo>
                      <a:pt x="32" y="100"/>
                      <a:pt x="35" y="101"/>
                      <a:pt x="35" y="101"/>
                    </a:cubicBezTo>
                    <a:cubicBezTo>
                      <a:pt x="34" y="101"/>
                      <a:pt x="32" y="104"/>
                      <a:pt x="32" y="104"/>
                    </a:cubicBezTo>
                    <a:cubicBezTo>
                      <a:pt x="33" y="105"/>
                      <a:pt x="38" y="102"/>
                      <a:pt x="38" y="102"/>
                    </a:cubicBezTo>
                    <a:cubicBezTo>
                      <a:pt x="38" y="103"/>
                      <a:pt x="37" y="103"/>
                      <a:pt x="37" y="104"/>
                    </a:cubicBezTo>
                    <a:cubicBezTo>
                      <a:pt x="37" y="104"/>
                      <a:pt x="39" y="102"/>
                      <a:pt x="40" y="101"/>
                    </a:cubicBezTo>
                    <a:cubicBezTo>
                      <a:pt x="41" y="101"/>
                      <a:pt x="45" y="102"/>
                      <a:pt x="45" y="103"/>
                    </a:cubicBezTo>
                    <a:cubicBezTo>
                      <a:pt x="46" y="104"/>
                      <a:pt x="48" y="107"/>
                      <a:pt x="48" y="105"/>
                    </a:cubicBezTo>
                    <a:cubicBezTo>
                      <a:pt x="48" y="104"/>
                      <a:pt x="50" y="100"/>
                      <a:pt x="50" y="100"/>
                    </a:cubicBezTo>
                    <a:cubicBezTo>
                      <a:pt x="50" y="99"/>
                      <a:pt x="53" y="102"/>
                      <a:pt x="53" y="101"/>
                    </a:cubicBezTo>
                    <a:cubicBezTo>
                      <a:pt x="53" y="101"/>
                      <a:pt x="50" y="101"/>
                      <a:pt x="50" y="102"/>
                    </a:cubicBezTo>
                    <a:cubicBezTo>
                      <a:pt x="50" y="104"/>
                      <a:pt x="53" y="104"/>
                      <a:pt x="54" y="103"/>
                    </a:cubicBezTo>
                    <a:cubicBezTo>
                      <a:pt x="55" y="102"/>
                      <a:pt x="56" y="103"/>
                      <a:pt x="57" y="102"/>
                    </a:cubicBezTo>
                    <a:cubicBezTo>
                      <a:pt x="57" y="102"/>
                      <a:pt x="59" y="100"/>
                      <a:pt x="59" y="100"/>
                    </a:cubicBezTo>
                    <a:cubicBezTo>
                      <a:pt x="59" y="100"/>
                      <a:pt x="57" y="103"/>
                      <a:pt x="56" y="104"/>
                    </a:cubicBezTo>
                    <a:cubicBezTo>
                      <a:pt x="56" y="105"/>
                      <a:pt x="56" y="105"/>
                      <a:pt x="55" y="106"/>
                    </a:cubicBezTo>
                    <a:cubicBezTo>
                      <a:pt x="55" y="107"/>
                      <a:pt x="56" y="106"/>
                      <a:pt x="56" y="107"/>
                    </a:cubicBezTo>
                    <a:cubicBezTo>
                      <a:pt x="56" y="107"/>
                      <a:pt x="55" y="108"/>
                      <a:pt x="54" y="109"/>
                    </a:cubicBezTo>
                    <a:cubicBezTo>
                      <a:pt x="54" y="111"/>
                      <a:pt x="54" y="111"/>
                      <a:pt x="55" y="112"/>
                    </a:cubicBezTo>
                    <a:cubicBezTo>
                      <a:pt x="55" y="112"/>
                      <a:pt x="52" y="114"/>
                      <a:pt x="51" y="114"/>
                    </a:cubicBezTo>
                    <a:cubicBezTo>
                      <a:pt x="50" y="116"/>
                      <a:pt x="49" y="117"/>
                      <a:pt x="47" y="118"/>
                    </a:cubicBezTo>
                    <a:cubicBezTo>
                      <a:pt x="45" y="118"/>
                      <a:pt x="43" y="120"/>
                      <a:pt x="42" y="121"/>
                    </a:cubicBezTo>
                    <a:cubicBezTo>
                      <a:pt x="41" y="121"/>
                      <a:pt x="41" y="122"/>
                      <a:pt x="40" y="122"/>
                    </a:cubicBezTo>
                    <a:cubicBezTo>
                      <a:pt x="40" y="123"/>
                      <a:pt x="41" y="124"/>
                      <a:pt x="41" y="124"/>
                    </a:cubicBezTo>
                    <a:cubicBezTo>
                      <a:pt x="40" y="125"/>
                      <a:pt x="37" y="124"/>
                      <a:pt x="36" y="124"/>
                    </a:cubicBezTo>
                    <a:cubicBezTo>
                      <a:pt x="33" y="124"/>
                      <a:pt x="32" y="125"/>
                      <a:pt x="30" y="127"/>
                    </a:cubicBezTo>
                    <a:cubicBezTo>
                      <a:pt x="29" y="128"/>
                      <a:pt x="30" y="130"/>
                      <a:pt x="31" y="129"/>
                    </a:cubicBezTo>
                    <a:cubicBezTo>
                      <a:pt x="33" y="128"/>
                      <a:pt x="35" y="125"/>
                      <a:pt x="36" y="126"/>
                    </a:cubicBezTo>
                    <a:cubicBezTo>
                      <a:pt x="36" y="125"/>
                      <a:pt x="35" y="129"/>
                      <a:pt x="38" y="126"/>
                    </a:cubicBezTo>
                    <a:cubicBezTo>
                      <a:pt x="38" y="126"/>
                      <a:pt x="40" y="129"/>
                      <a:pt x="41" y="127"/>
                    </a:cubicBezTo>
                    <a:cubicBezTo>
                      <a:pt x="41" y="126"/>
                      <a:pt x="40" y="126"/>
                      <a:pt x="41" y="126"/>
                    </a:cubicBezTo>
                    <a:cubicBezTo>
                      <a:pt x="42" y="125"/>
                      <a:pt x="42" y="125"/>
                      <a:pt x="43" y="125"/>
                    </a:cubicBezTo>
                    <a:cubicBezTo>
                      <a:pt x="44" y="125"/>
                      <a:pt x="44" y="125"/>
                      <a:pt x="45" y="124"/>
                    </a:cubicBezTo>
                    <a:cubicBezTo>
                      <a:pt x="46" y="123"/>
                      <a:pt x="48" y="123"/>
                      <a:pt x="50" y="122"/>
                    </a:cubicBezTo>
                    <a:cubicBezTo>
                      <a:pt x="53" y="121"/>
                      <a:pt x="49" y="121"/>
                      <a:pt x="51" y="120"/>
                    </a:cubicBezTo>
                    <a:cubicBezTo>
                      <a:pt x="52" y="119"/>
                      <a:pt x="53" y="118"/>
                      <a:pt x="54" y="118"/>
                    </a:cubicBezTo>
                    <a:cubicBezTo>
                      <a:pt x="56" y="117"/>
                      <a:pt x="58" y="116"/>
                      <a:pt x="59" y="116"/>
                    </a:cubicBezTo>
                    <a:cubicBezTo>
                      <a:pt x="62" y="114"/>
                      <a:pt x="60" y="115"/>
                      <a:pt x="60" y="113"/>
                    </a:cubicBezTo>
                    <a:cubicBezTo>
                      <a:pt x="60" y="113"/>
                      <a:pt x="68" y="109"/>
                      <a:pt x="69" y="108"/>
                    </a:cubicBezTo>
                    <a:cubicBezTo>
                      <a:pt x="70" y="108"/>
                      <a:pt x="72" y="108"/>
                      <a:pt x="72" y="107"/>
                    </a:cubicBezTo>
                    <a:cubicBezTo>
                      <a:pt x="72" y="104"/>
                      <a:pt x="73" y="105"/>
                      <a:pt x="75" y="104"/>
                    </a:cubicBezTo>
                    <a:cubicBezTo>
                      <a:pt x="78" y="102"/>
                      <a:pt x="69" y="101"/>
                      <a:pt x="73" y="97"/>
                    </a:cubicBezTo>
                    <a:cubicBezTo>
                      <a:pt x="75" y="96"/>
                      <a:pt x="77" y="96"/>
                      <a:pt x="78" y="95"/>
                    </a:cubicBezTo>
                    <a:cubicBezTo>
                      <a:pt x="79" y="94"/>
                      <a:pt x="79" y="91"/>
                      <a:pt x="77" y="91"/>
                    </a:cubicBezTo>
                    <a:cubicBezTo>
                      <a:pt x="79" y="91"/>
                      <a:pt x="79" y="92"/>
                      <a:pt x="81" y="91"/>
                    </a:cubicBezTo>
                    <a:cubicBezTo>
                      <a:pt x="82" y="90"/>
                      <a:pt x="83" y="88"/>
                      <a:pt x="85" y="87"/>
                    </a:cubicBezTo>
                    <a:cubicBezTo>
                      <a:pt x="86" y="86"/>
                      <a:pt x="88" y="84"/>
                      <a:pt x="89" y="84"/>
                    </a:cubicBezTo>
                    <a:cubicBezTo>
                      <a:pt x="90" y="84"/>
                      <a:pt x="95" y="84"/>
                      <a:pt x="94" y="86"/>
                    </a:cubicBezTo>
                    <a:cubicBezTo>
                      <a:pt x="93" y="87"/>
                      <a:pt x="91" y="85"/>
                      <a:pt x="89" y="86"/>
                    </a:cubicBezTo>
                    <a:cubicBezTo>
                      <a:pt x="87" y="87"/>
                      <a:pt x="87" y="88"/>
                      <a:pt x="86" y="90"/>
                    </a:cubicBezTo>
                    <a:cubicBezTo>
                      <a:pt x="86" y="92"/>
                      <a:pt x="84" y="94"/>
                      <a:pt x="84" y="96"/>
                    </a:cubicBezTo>
                    <a:cubicBezTo>
                      <a:pt x="83" y="97"/>
                      <a:pt x="87" y="96"/>
                      <a:pt x="87" y="97"/>
                    </a:cubicBezTo>
                    <a:cubicBezTo>
                      <a:pt x="86" y="97"/>
                      <a:pt x="81" y="99"/>
                      <a:pt x="85" y="99"/>
                    </a:cubicBezTo>
                    <a:cubicBezTo>
                      <a:pt x="88" y="99"/>
                      <a:pt x="90" y="97"/>
                      <a:pt x="93" y="96"/>
                    </a:cubicBezTo>
                    <a:cubicBezTo>
                      <a:pt x="95" y="94"/>
                      <a:pt x="97" y="94"/>
                      <a:pt x="99" y="93"/>
                    </a:cubicBezTo>
                    <a:cubicBezTo>
                      <a:pt x="103" y="92"/>
                      <a:pt x="101" y="90"/>
                      <a:pt x="101" y="88"/>
                    </a:cubicBezTo>
                    <a:cubicBezTo>
                      <a:pt x="100" y="84"/>
                      <a:pt x="109" y="87"/>
                      <a:pt x="111" y="88"/>
                    </a:cubicBezTo>
                    <a:cubicBezTo>
                      <a:pt x="113" y="88"/>
                      <a:pt x="114" y="90"/>
                      <a:pt x="116" y="91"/>
                    </a:cubicBezTo>
                    <a:cubicBezTo>
                      <a:pt x="116" y="91"/>
                      <a:pt x="118" y="88"/>
                      <a:pt x="119" y="89"/>
                    </a:cubicBezTo>
                    <a:cubicBezTo>
                      <a:pt x="119" y="89"/>
                      <a:pt x="119" y="91"/>
                      <a:pt x="119" y="92"/>
                    </a:cubicBezTo>
                    <a:cubicBezTo>
                      <a:pt x="121" y="93"/>
                      <a:pt x="122" y="93"/>
                      <a:pt x="123" y="93"/>
                    </a:cubicBezTo>
                    <a:cubicBezTo>
                      <a:pt x="126" y="93"/>
                      <a:pt x="129" y="92"/>
                      <a:pt x="131" y="93"/>
                    </a:cubicBezTo>
                    <a:cubicBezTo>
                      <a:pt x="132" y="93"/>
                      <a:pt x="133" y="94"/>
                      <a:pt x="134" y="93"/>
                    </a:cubicBezTo>
                    <a:cubicBezTo>
                      <a:pt x="135" y="93"/>
                      <a:pt x="135" y="94"/>
                      <a:pt x="136" y="95"/>
                    </a:cubicBezTo>
                    <a:cubicBezTo>
                      <a:pt x="137" y="95"/>
                      <a:pt x="139" y="96"/>
                      <a:pt x="140" y="96"/>
                    </a:cubicBezTo>
                    <a:cubicBezTo>
                      <a:pt x="142" y="96"/>
                      <a:pt x="143" y="94"/>
                      <a:pt x="144" y="94"/>
                    </a:cubicBezTo>
                    <a:cubicBezTo>
                      <a:pt x="146" y="93"/>
                      <a:pt x="145" y="96"/>
                      <a:pt x="145" y="96"/>
                    </a:cubicBezTo>
                    <a:cubicBezTo>
                      <a:pt x="144" y="97"/>
                      <a:pt x="144" y="97"/>
                      <a:pt x="145" y="98"/>
                    </a:cubicBezTo>
                    <a:cubicBezTo>
                      <a:pt x="148" y="99"/>
                      <a:pt x="150" y="100"/>
                      <a:pt x="152" y="101"/>
                    </a:cubicBezTo>
                    <a:cubicBezTo>
                      <a:pt x="154" y="103"/>
                      <a:pt x="156" y="105"/>
                      <a:pt x="158" y="106"/>
                    </a:cubicBezTo>
                    <a:cubicBezTo>
                      <a:pt x="159" y="106"/>
                      <a:pt x="160" y="105"/>
                      <a:pt x="161" y="105"/>
                    </a:cubicBezTo>
                    <a:cubicBezTo>
                      <a:pt x="162" y="104"/>
                      <a:pt x="160" y="103"/>
                      <a:pt x="160" y="102"/>
                    </a:cubicBezTo>
                    <a:cubicBezTo>
                      <a:pt x="160" y="101"/>
                      <a:pt x="163" y="103"/>
                      <a:pt x="163" y="103"/>
                    </a:cubicBezTo>
                    <a:cubicBezTo>
                      <a:pt x="163" y="104"/>
                      <a:pt x="166" y="106"/>
                      <a:pt x="167" y="105"/>
                    </a:cubicBezTo>
                    <a:cubicBezTo>
                      <a:pt x="167" y="105"/>
                      <a:pt x="165" y="99"/>
                      <a:pt x="165" y="99"/>
                    </a:cubicBezTo>
                    <a:cubicBezTo>
                      <a:pt x="166" y="99"/>
                      <a:pt x="168" y="104"/>
                      <a:pt x="169" y="104"/>
                    </a:cubicBezTo>
                    <a:cubicBezTo>
                      <a:pt x="169" y="105"/>
                      <a:pt x="170" y="107"/>
                      <a:pt x="171" y="107"/>
                    </a:cubicBezTo>
                    <a:cubicBezTo>
                      <a:pt x="172" y="107"/>
                      <a:pt x="173" y="105"/>
                      <a:pt x="173" y="105"/>
                    </a:cubicBezTo>
                    <a:cubicBezTo>
                      <a:pt x="171" y="106"/>
                      <a:pt x="177" y="110"/>
                      <a:pt x="177" y="111"/>
                    </a:cubicBezTo>
                    <a:cubicBezTo>
                      <a:pt x="176" y="111"/>
                      <a:pt x="176" y="111"/>
                      <a:pt x="176" y="111"/>
                    </a:cubicBezTo>
                    <a:cubicBezTo>
                      <a:pt x="175" y="112"/>
                      <a:pt x="177" y="112"/>
                      <a:pt x="177" y="113"/>
                    </a:cubicBezTo>
                    <a:cubicBezTo>
                      <a:pt x="177" y="113"/>
                      <a:pt x="175" y="114"/>
                      <a:pt x="176" y="114"/>
                    </a:cubicBezTo>
                    <a:cubicBezTo>
                      <a:pt x="177" y="115"/>
                      <a:pt x="178" y="116"/>
                      <a:pt x="179" y="117"/>
                    </a:cubicBezTo>
                    <a:cubicBezTo>
                      <a:pt x="181" y="119"/>
                      <a:pt x="182" y="120"/>
                      <a:pt x="184" y="121"/>
                    </a:cubicBezTo>
                    <a:cubicBezTo>
                      <a:pt x="184" y="121"/>
                      <a:pt x="182" y="125"/>
                      <a:pt x="183" y="125"/>
                    </a:cubicBezTo>
                    <a:cubicBezTo>
                      <a:pt x="184" y="126"/>
                      <a:pt x="184" y="124"/>
                      <a:pt x="184" y="124"/>
                    </a:cubicBezTo>
                    <a:cubicBezTo>
                      <a:pt x="185" y="123"/>
                      <a:pt x="185" y="126"/>
                      <a:pt x="186" y="127"/>
                    </a:cubicBezTo>
                    <a:cubicBezTo>
                      <a:pt x="186" y="127"/>
                      <a:pt x="186" y="126"/>
                      <a:pt x="186" y="125"/>
                    </a:cubicBezTo>
                    <a:cubicBezTo>
                      <a:pt x="186" y="127"/>
                      <a:pt x="192" y="130"/>
                      <a:pt x="193" y="127"/>
                    </a:cubicBezTo>
                    <a:cubicBezTo>
                      <a:pt x="193" y="127"/>
                      <a:pt x="193" y="128"/>
                      <a:pt x="193" y="128"/>
                    </a:cubicBezTo>
                    <a:cubicBezTo>
                      <a:pt x="193" y="128"/>
                      <a:pt x="194" y="127"/>
                      <a:pt x="194" y="126"/>
                    </a:cubicBezTo>
                    <a:cubicBezTo>
                      <a:pt x="193" y="126"/>
                      <a:pt x="194" y="127"/>
                      <a:pt x="194" y="1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41">
                <a:extLst>
                  <a:ext uri="{FF2B5EF4-FFF2-40B4-BE49-F238E27FC236}">
                    <a16:creationId xmlns:a16="http://schemas.microsoft.com/office/drawing/2014/main" id="{BF95FC74-4B01-7646-9A30-CA292B9916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7940" y="6237740"/>
                <a:ext cx="2810129" cy="1379180"/>
              </a:xfrm>
              <a:custGeom>
                <a:avLst/>
                <a:gdLst>
                  <a:gd name="T0" fmla="*/ 84 w 289"/>
                  <a:gd name="T1" fmla="*/ 106 h 143"/>
                  <a:gd name="T2" fmla="*/ 105 w 289"/>
                  <a:gd name="T3" fmla="*/ 119 h 143"/>
                  <a:gd name="T4" fmla="*/ 125 w 289"/>
                  <a:gd name="T5" fmla="*/ 127 h 143"/>
                  <a:gd name="T6" fmla="*/ 137 w 289"/>
                  <a:gd name="T7" fmla="*/ 127 h 143"/>
                  <a:gd name="T8" fmla="*/ 149 w 289"/>
                  <a:gd name="T9" fmla="*/ 119 h 143"/>
                  <a:gd name="T10" fmla="*/ 162 w 289"/>
                  <a:gd name="T11" fmla="*/ 118 h 143"/>
                  <a:gd name="T12" fmla="*/ 177 w 289"/>
                  <a:gd name="T13" fmla="*/ 119 h 143"/>
                  <a:gd name="T14" fmla="*/ 171 w 289"/>
                  <a:gd name="T15" fmla="*/ 113 h 143"/>
                  <a:gd name="T16" fmla="*/ 186 w 289"/>
                  <a:gd name="T17" fmla="*/ 113 h 143"/>
                  <a:gd name="T18" fmla="*/ 209 w 289"/>
                  <a:gd name="T19" fmla="*/ 122 h 143"/>
                  <a:gd name="T20" fmla="*/ 213 w 289"/>
                  <a:gd name="T21" fmla="*/ 133 h 143"/>
                  <a:gd name="T22" fmla="*/ 220 w 289"/>
                  <a:gd name="T23" fmla="*/ 143 h 143"/>
                  <a:gd name="T24" fmla="*/ 215 w 289"/>
                  <a:gd name="T25" fmla="*/ 108 h 143"/>
                  <a:gd name="T26" fmla="*/ 234 w 289"/>
                  <a:gd name="T27" fmla="*/ 92 h 143"/>
                  <a:gd name="T28" fmla="*/ 239 w 289"/>
                  <a:gd name="T29" fmla="*/ 86 h 143"/>
                  <a:gd name="T30" fmla="*/ 244 w 289"/>
                  <a:gd name="T31" fmla="*/ 82 h 143"/>
                  <a:gd name="T32" fmla="*/ 242 w 289"/>
                  <a:gd name="T33" fmla="*/ 78 h 143"/>
                  <a:gd name="T34" fmla="*/ 238 w 289"/>
                  <a:gd name="T35" fmla="*/ 71 h 143"/>
                  <a:gd name="T36" fmla="*/ 239 w 289"/>
                  <a:gd name="T37" fmla="*/ 69 h 143"/>
                  <a:gd name="T38" fmla="*/ 242 w 289"/>
                  <a:gd name="T39" fmla="*/ 75 h 143"/>
                  <a:gd name="T40" fmla="*/ 246 w 289"/>
                  <a:gd name="T41" fmla="*/ 62 h 143"/>
                  <a:gd name="T42" fmla="*/ 253 w 289"/>
                  <a:gd name="T43" fmla="*/ 52 h 143"/>
                  <a:gd name="T44" fmla="*/ 265 w 289"/>
                  <a:gd name="T45" fmla="*/ 48 h 143"/>
                  <a:gd name="T46" fmla="*/ 271 w 289"/>
                  <a:gd name="T47" fmla="*/ 48 h 143"/>
                  <a:gd name="T48" fmla="*/ 274 w 289"/>
                  <a:gd name="T49" fmla="*/ 35 h 143"/>
                  <a:gd name="T50" fmla="*/ 288 w 289"/>
                  <a:gd name="T51" fmla="*/ 28 h 143"/>
                  <a:gd name="T52" fmla="*/ 276 w 289"/>
                  <a:gd name="T53" fmla="*/ 13 h 143"/>
                  <a:gd name="T54" fmla="*/ 264 w 289"/>
                  <a:gd name="T55" fmla="*/ 28 h 143"/>
                  <a:gd name="T56" fmla="*/ 237 w 289"/>
                  <a:gd name="T57" fmla="*/ 39 h 143"/>
                  <a:gd name="T58" fmla="*/ 224 w 289"/>
                  <a:gd name="T59" fmla="*/ 45 h 143"/>
                  <a:gd name="T60" fmla="*/ 208 w 289"/>
                  <a:gd name="T61" fmla="*/ 44 h 143"/>
                  <a:gd name="T62" fmla="*/ 203 w 289"/>
                  <a:gd name="T63" fmla="*/ 36 h 143"/>
                  <a:gd name="T64" fmla="*/ 196 w 289"/>
                  <a:gd name="T65" fmla="*/ 28 h 143"/>
                  <a:gd name="T66" fmla="*/ 185 w 289"/>
                  <a:gd name="T67" fmla="*/ 48 h 143"/>
                  <a:gd name="T68" fmla="*/ 187 w 289"/>
                  <a:gd name="T69" fmla="*/ 25 h 143"/>
                  <a:gd name="T70" fmla="*/ 196 w 289"/>
                  <a:gd name="T71" fmla="*/ 17 h 143"/>
                  <a:gd name="T72" fmla="*/ 184 w 289"/>
                  <a:gd name="T73" fmla="*/ 13 h 143"/>
                  <a:gd name="T74" fmla="*/ 165 w 289"/>
                  <a:gd name="T75" fmla="*/ 15 h 143"/>
                  <a:gd name="T76" fmla="*/ 158 w 289"/>
                  <a:gd name="T77" fmla="*/ 5 h 143"/>
                  <a:gd name="T78" fmla="*/ 147 w 289"/>
                  <a:gd name="T79" fmla="*/ 4 h 143"/>
                  <a:gd name="T80" fmla="*/ 30 w 289"/>
                  <a:gd name="T81" fmla="*/ 4 h 143"/>
                  <a:gd name="T82" fmla="*/ 7 w 289"/>
                  <a:gd name="T83" fmla="*/ 9 h 143"/>
                  <a:gd name="T84" fmla="*/ 8 w 289"/>
                  <a:gd name="T85" fmla="*/ 21 h 143"/>
                  <a:gd name="T86" fmla="*/ 2 w 289"/>
                  <a:gd name="T87" fmla="*/ 40 h 143"/>
                  <a:gd name="T88" fmla="*/ 5 w 289"/>
                  <a:gd name="T89" fmla="*/ 63 h 143"/>
                  <a:gd name="T90" fmla="*/ 12 w 289"/>
                  <a:gd name="T91" fmla="*/ 73 h 143"/>
                  <a:gd name="T92" fmla="*/ 21 w 289"/>
                  <a:gd name="T93" fmla="*/ 88 h 143"/>
                  <a:gd name="T94" fmla="*/ 39 w 289"/>
                  <a:gd name="T95" fmla="*/ 10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89" h="143">
                    <a:moveTo>
                      <a:pt x="68" y="108"/>
                    </a:moveTo>
                    <a:cubicBezTo>
                      <a:pt x="71" y="108"/>
                      <a:pt x="74" y="108"/>
                      <a:pt x="78" y="108"/>
                    </a:cubicBezTo>
                    <a:cubicBezTo>
                      <a:pt x="79" y="108"/>
                      <a:pt x="81" y="108"/>
                      <a:pt x="82" y="108"/>
                    </a:cubicBezTo>
                    <a:cubicBezTo>
                      <a:pt x="83" y="108"/>
                      <a:pt x="83" y="106"/>
                      <a:pt x="84" y="106"/>
                    </a:cubicBezTo>
                    <a:cubicBezTo>
                      <a:pt x="85" y="105"/>
                      <a:pt x="91" y="105"/>
                      <a:pt x="91" y="106"/>
                    </a:cubicBezTo>
                    <a:cubicBezTo>
                      <a:pt x="94" y="108"/>
                      <a:pt x="97" y="110"/>
                      <a:pt x="100" y="112"/>
                    </a:cubicBezTo>
                    <a:cubicBezTo>
                      <a:pt x="100" y="112"/>
                      <a:pt x="101" y="115"/>
                      <a:pt x="101" y="116"/>
                    </a:cubicBezTo>
                    <a:cubicBezTo>
                      <a:pt x="102" y="118"/>
                      <a:pt x="102" y="118"/>
                      <a:pt x="105" y="119"/>
                    </a:cubicBezTo>
                    <a:cubicBezTo>
                      <a:pt x="107" y="120"/>
                      <a:pt x="108" y="121"/>
                      <a:pt x="109" y="119"/>
                    </a:cubicBezTo>
                    <a:cubicBezTo>
                      <a:pt x="110" y="116"/>
                      <a:pt x="111" y="116"/>
                      <a:pt x="114" y="117"/>
                    </a:cubicBezTo>
                    <a:cubicBezTo>
                      <a:pt x="116" y="117"/>
                      <a:pt x="119" y="118"/>
                      <a:pt x="119" y="120"/>
                    </a:cubicBezTo>
                    <a:cubicBezTo>
                      <a:pt x="121" y="123"/>
                      <a:pt x="123" y="124"/>
                      <a:pt x="125" y="127"/>
                    </a:cubicBezTo>
                    <a:cubicBezTo>
                      <a:pt x="127" y="129"/>
                      <a:pt x="126" y="133"/>
                      <a:pt x="129" y="134"/>
                    </a:cubicBezTo>
                    <a:cubicBezTo>
                      <a:pt x="131" y="136"/>
                      <a:pt x="135" y="136"/>
                      <a:pt x="137" y="137"/>
                    </a:cubicBezTo>
                    <a:cubicBezTo>
                      <a:pt x="137" y="136"/>
                      <a:pt x="135" y="129"/>
                      <a:pt x="135" y="129"/>
                    </a:cubicBezTo>
                    <a:cubicBezTo>
                      <a:pt x="137" y="130"/>
                      <a:pt x="136" y="127"/>
                      <a:pt x="137" y="127"/>
                    </a:cubicBezTo>
                    <a:cubicBezTo>
                      <a:pt x="137" y="126"/>
                      <a:pt x="139" y="126"/>
                      <a:pt x="140" y="125"/>
                    </a:cubicBezTo>
                    <a:cubicBezTo>
                      <a:pt x="141" y="125"/>
                      <a:pt x="142" y="122"/>
                      <a:pt x="142" y="122"/>
                    </a:cubicBezTo>
                    <a:cubicBezTo>
                      <a:pt x="143" y="123"/>
                      <a:pt x="144" y="123"/>
                      <a:pt x="145" y="122"/>
                    </a:cubicBezTo>
                    <a:cubicBezTo>
                      <a:pt x="147" y="121"/>
                      <a:pt x="148" y="121"/>
                      <a:pt x="149" y="119"/>
                    </a:cubicBezTo>
                    <a:cubicBezTo>
                      <a:pt x="151" y="118"/>
                      <a:pt x="148" y="118"/>
                      <a:pt x="148" y="117"/>
                    </a:cubicBezTo>
                    <a:cubicBezTo>
                      <a:pt x="148" y="117"/>
                      <a:pt x="151" y="118"/>
                      <a:pt x="152" y="117"/>
                    </a:cubicBezTo>
                    <a:cubicBezTo>
                      <a:pt x="154" y="116"/>
                      <a:pt x="155" y="116"/>
                      <a:pt x="157" y="116"/>
                    </a:cubicBezTo>
                    <a:cubicBezTo>
                      <a:pt x="159" y="116"/>
                      <a:pt x="160" y="119"/>
                      <a:pt x="162" y="118"/>
                    </a:cubicBezTo>
                    <a:cubicBezTo>
                      <a:pt x="165" y="116"/>
                      <a:pt x="166" y="118"/>
                      <a:pt x="168" y="119"/>
                    </a:cubicBezTo>
                    <a:cubicBezTo>
                      <a:pt x="170" y="120"/>
                      <a:pt x="171" y="118"/>
                      <a:pt x="172" y="118"/>
                    </a:cubicBezTo>
                    <a:cubicBezTo>
                      <a:pt x="173" y="117"/>
                      <a:pt x="176" y="119"/>
                      <a:pt x="176" y="120"/>
                    </a:cubicBezTo>
                    <a:cubicBezTo>
                      <a:pt x="177" y="121"/>
                      <a:pt x="178" y="120"/>
                      <a:pt x="177" y="119"/>
                    </a:cubicBezTo>
                    <a:cubicBezTo>
                      <a:pt x="177" y="119"/>
                      <a:pt x="176" y="118"/>
                      <a:pt x="175" y="118"/>
                    </a:cubicBezTo>
                    <a:cubicBezTo>
                      <a:pt x="174" y="117"/>
                      <a:pt x="176" y="117"/>
                      <a:pt x="176" y="117"/>
                    </a:cubicBezTo>
                    <a:cubicBezTo>
                      <a:pt x="175" y="115"/>
                      <a:pt x="175" y="114"/>
                      <a:pt x="173" y="115"/>
                    </a:cubicBezTo>
                    <a:cubicBezTo>
                      <a:pt x="173" y="115"/>
                      <a:pt x="169" y="115"/>
                      <a:pt x="171" y="113"/>
                    </a:cubicBezTo>
                    <a:cubicBezTo>
                      <a:pt x="173" y="113"/>
                      <a:pt x="174" y="114"/>
                      <a:pt x="175" y="114"/>
                    </a:cubicBezTo>
                    <a:cubicBezTo>
                      <a:pt x="178" y="113"/>
                      <a:pt x="180" y="113"/>
                      <a:pt x="183" y="113"/>
                    </a:cubicBezTo>
                    <a:cubicBezTo>
                      <a:pt x="184" y="113"/>
                      <a:pt x="183" y="113"/>
                      <a:pt x="184" y="114"/>
                    </a:cubicBezTo>
                    <a:cubicBezTo>
                      <a:pt x="184" y="114"/>
                      <a:pt x="185" y="114"/>
                      <a:pt x="186" y="113"/>
                    </a:cubicBezTo>
                    <a:cubicBezTo>
                      <a:pt x="188" y="113"/>
                      <a:pt x="190" y="113"/>
                      <a:pt x="192" y="113"/>
                    </a:cubicBezTo>
                    <a:cubicBezTo>
                      <a:pt x="194" y="113"/>
                      <a:pt x="194" y="115"/>
                      <a:pt x="196" y="116"/>
                    </a:cubicBezTo>
                    <a:cubicBezTo>
                      <a:pt x="198" y="118"/>
                      <a:pt x="200" y="116"/>
                      <a:pt x="202" y="115"/>
                    </a:cubicBezTo>
                    <a:cubicBezTo>
                      <a:pt x="203" y="115"/>
                      <a:pt x="209" y="121"/>
                      <a:pt x="209" y="122"/>
                    </a:cubicBezTo>
                    <a:cubicBezTo>
                      <a:pt x="210" y="123"/>
                      <a:pt x="208" y="125"/>
                      <a:pt x="209" y="126"/>
                    </a:cubicBezTo>
                    <a:cubicBezTo>
                      <a:pt x="210" y="128"/>
                      <a:pt x="209" y="128"/>
                      <a:pt x="210" y="130"/>
                    </a:cubicBezTo>
                    <a:cubicBezTo>
                      <a:pt x="210" y="131"/>
                      <a:pt x="211" y="132"/>
                      <a:pt x="211" y="132"/>
                    </a:cubicBezTo>
                    <a:cubicBezTo>
                      <a:pt x="212" y="132"/>
                      <a:pt x="212" y="133"/>
                      <a:pt x="213" y="133"/>
                    </a:cubicBezTo>
                    <a:cubicBezTo>
                      <a:pt x="214" y="134"/>
                      <a:pt x="213" y="136"/>
                      <a:pt x="214" y="137"/>
                    </a:cubicBezTo>
                    <a:cubicBezTo>
                      <a:pt x="215" y="138"/>
                      <a:pt x="216" y="138"/>
                      <a:pt x="217" y="140"/>
                    </a:cubicBezTo>
                    <a:cubicBezTo>
                      <a:pt x="219" y="143"/>
                      <a:pt x="218" y="140"/>
                      <a:pt x="220" y="141"/>
                    </a:cubicBezTo>
                    <a:cubicBezTo>
                      <a:pt x="220" y="141"/>
                      <a:pt x="220" y="143"/>
                      <a:pt x="220" y="143"/>
                    </a:cubicBezTo>
                    <a:cubicBezTo>
                      <a:pt x="221" y="143"/>
                      <a:pt x="222" y="136"/>
                      <a:pt x="222" y="135"/>
                    </a:cubicBezTo>
                    <a:cubicBezTo>
                      <a:pt x="222" y="132"/>
                      <a:pt x="221" y="130"/>
                      <a:pt x="220" y="126"/>
                    </a:cubicBezTo>
                    <a:cubicBezTo>
                      <a:pt x="218" y="123"/>
                      <a:pt x="218" y="120"/>
                      <a:pt x="217" y="117"/>
                    </a:cubicBezTo>
                    <a:cubicBezTo>
                      <a:pt x="215" y="115"/>
                      <a:pt x="214" y="111"/>
                      <a:pt x="215" y="108"/>
                    </a:cubicBezTo>
                    <a:cubicBezTo>
                      <a:pt x="216" y="105"/>
                      <a:pt x="218" y="103"/>
                      <a:pt x="221" y="101"/>
                    </a:cubicBezTo>
                    <a:cubicBezTo>
                      <a:pt x="222" y="100"/>
                      <a:pt x="223" y="100"/>
                      <a:pt x="224" y="99"/>
                    </a:cubicBezTo>
                    <a:cubicBezTo>
                      <a:pt x="225" y="98"/>
                      <a:pt x="226" y="96"/>
                      <a:pt x="227" y="96"/>
                    </a:cubicBezTo>
                    <a:cubicBezTo>
                      <a:pt x="229" y="94"/>
                      <a:pt x="232" y="94"/>
                      <a:pt x="234" y="92"/>
                    </a:cubicBezTo>
                    <a:cubicBezTo>
                      <a:pt x="235" y="91"/>
                      <a:pt x="236" y="89"/>
                      <a:pt x="238" y="89"/>
                    </a:cubicBezTo>
                    <a:cubicBezTo>
                      <a:pt x="238" y="89"/>
                      <a:pt x="242" y="89"/>
                      <a:pt x="241" y="87"/>
                    </a:cubicBezTo>
                    <a:cubicBezTo>
                      <a:pt x="241" y="87"/>
                      <a:pt x="238" y="88"/>
                      <a:pt x="238" y="88"/>
                    </a:cubicBezTo>
                    <a:cubicBezTo>
                      <a:pt x="238" y="87"/>
                      <a:pt x="240" y="88"/>
                      <a:pt x="239" y="86"/>
                    </a:cubicBezTo>
                    <a:cubicBezTo>
                      <a:pt x="239" y="86"/>
                      <a:pt x="238" y="85"/>
                      <a:pt x="239" y="85"/>
                    </a:cubicBezTo>
                    <a:cubicBezTo>
                      <a:pt x="239" y="84"/>
                      <a:pt x="239" y="85"/>
                      <a:pt x="240" y="84"/>
                    </a:cubicBezTo>
                    <a:cubicBezTo>
                      <a:pt x="239" y="85"/>
                      <a:pt x="241" y="86"/>
                      <a:pt x="241" y="85"/>
                    </a:cubicBezTo>
                    <a:cubicBezTo>
                      <a:pt x="242" y="85"/>
                      <a:pt x="245" y="83"/>
                      <a:pt x="244" y="82"/>
                    </a:cubicBezTo>
                    <a:cubicBezTo>
                      <a:pt x="244" y="83"/>
                      <a:pt x="238" y="82"/>
                      <a:pt x="239" y="81"/>
                    </a:cubicBezTo>
                    <a:cubicBezTo>
                      <a:pt x="239" y="80"/>
                      <a:pt x="240" y="82"/>
                      <a:pt x="241" y="81"/>
                    </a:cubicBezTo>
                    <a:cubicBezTo>
                      <a:pt x="241" y="81"/>
                      <a:pt x="243" y="80"/>
                      <a:pt x="243" y="80"/>
                    </a:cubicBezTo>
                    <a:cubicBezTo>
                      <a:pt x="243" y="80"/>
                      <a:pt x="242" y="79"/>
                      <a:pt x="242" y="78"/>
                    </a:cubicBezTo>
                    <a:cubicBezTo>
                      <a:pt x="243" y="77"/>
                      <a:pt x="243" y="76"/>
                      <a:pt x="241" y="76"/>
                    </a:cubicBezTo>
                    <a:cubicBezTo>
                      <a:pt x="241" y="76"/>
                      <a:pt x="237" y="74"/>
                      <a:pt x="237" y="74"/>
                    </a:cubicBezTo>
                    <a:cubicBezTo>
                      <a:pt x="238" y="73"/>
                      <a:pt x="239" y="74"/>
                      <a:pt x="240" y="74"/>
                    </a:cubicBezTo>
                    <a:cubicBezTo>
                      <a:pt x="241" y="73"/>
                      <a:pt x="239" y="71"/>
                      <a:pt x="238" y="71"/>
                    </a:cubicBezTo>
                    <a:cubicBezTo>
                      <a:pt x="237" y="70"/>
                      <a:pt x="236" y="69"/>
                      <a:pt x="236" y="68"/>
                    </a:cubicBezTo>
                    <a:cubicBezTo>
                      <a:pt x="235" y="67"/>
                      <a:pt x="238" y="65"/>
                      <a:pt x="237" y="64"/>
                    </a:cubicBezTo>
                    <a:cubicBezTo>
                      <a:pt x="238" y="65"/>
                      <a:pt x="237" y="66"/>
                      <a:pt x="237" y="67"/>
                    </a:cubicBezTo>
                    <a:cubicBezTo>
                      <a:pt x="237" y="67"/>
                      <a:pt x="239" y="69"/>
                      <a:pt x="239" y="69"/>
                    </a:cubicBezTo>
                    <a:cubicBezTo>
                      <a:pt x="241" y="67"/>
                      <a:pt x="239" y="62"/>
                      <a:pt x="242" y="61"/>
                    </a:cubicBezTo>
                    <a:cubicBezTo>
                      <a:pt x="241" y="61"/>
                      <a:pt x="241" y="66"/>
                      <a:pt x="242" y="67"/>
                    </a:cubicBezTo>
                    <a:cubicBezTo>
                      <a:pt x="242" y="69"/>
                      <a:pt x="244" y="69"/>
                      <a:pt x="244" y="71"/>
                    </a:cubicBezTo>
                    <a:cubicBezTo>
                      <a:pt x="244" y="72"/>
                      <a:pt x="241" y="74"/>
                      <a:pt x="242" y="75"/>
                    </a:cubicBezTo>
                    <a:cubicBezTo>
                      <a:pt x="242" y="75"/>
                      <a:pt x="248" y="69"/>
                      <a:pt x="247" y="67"/>
                    </a:cubicBezTo>
                    <a:cubicBezTo>
                      <a:pt x="247" y="65"/>
                      <a:pt x="245" y="64"/>
                      <a:pt x="245" y="62"/>
                    </a:cubicBezTo>
                    <a:cubicBezTo>
                      <a:pt x="244" y="61"/>
                      <a:pt x="245" y="58"/>
                      <a:pt x="247" y="59"/>
                    </a:cubicBezTo>
                    <a:cubicBezTo>
                      <a:pt x="246" y="58"/>
                      <a:pt x="245" y="61"/>
                      <a:pt x="246" y="62"/>
                    </a:cubicBezTo>
                    <a:cubicBezTo>
                      <a:pt x="248" y="64"/>
                      <a:pt x="248" y="65"/>
                      <a:pt x="250" y="62"/>
                    </a:cubicBezTo>
                    <a:cubicBezTo>
                      <a:pt x="251" y="61"/>
                      <a:pt x="253" y="58"/>
                      <a:pt x="252" y="56"/>
                    </a:cubicBezTo>
                    <a:cubicBezTo>
                      <a:pt x="252" y="56"/>
                      <a:pt x="251" y="55"/>
                      <a:pt x="252" y="54"/>
                    </a:cubicBezTo>
                    <a:cubicBezTo>
                      <a:pt x="252" y="54"/>
                      <a:pt x="253" y="52"/>
                      <a:pt x="253" y="52"/>
                    </a:cubicBezTo>
                    <a:cubicBezTo>
                      <a:pt x="253" y="52"/>
                      <a:pt x="253" y="54"/>
                      <a:pt x="253" y="54"/>
                    </a:cubicBezTo>
                    <a:cubicBezTo>
                      <a:pt x="253" y="54"/>
                      <a:pt x="258" y="51"/>
                      <a:pt x="260" y="51"/>
                    </a:cubicBezTo>
                    <a:cubicBezTo>
                      <a:pt x="261" y="50"/>
                      <a:pt x="263" y="51"/>
                      <a:pt x="264" y="51"/>
                    </a:cubicBezTo>
                    <a:cubicBezTo>
                      <a:pt x="266" y="50"/>
                      <a:pt x="265" y="49"/>
                      <a:pt x="265" y="48"/>
                    </a:cubicBezTo>
                    <a:cubicBezTo>
                      <a:pt x="266" y="48"/>
                      <a:pt x="266" y="50"/>
                      <a:pt x="267" y="50"/>
                    </a:cubicBezTo>
                    <a:cubicBezTo>
                      <a:pt x="267" y="50"/>
                      <a:pt x="269" y="49"/>
                      <a:pt x="269" y="49"/>
                    </a:cubicBezTo>
                    <a:cubicBezTo>
                      <a:pt x="271" y="51"/>
                      <a:pt x="275" y="46"/>
                      <a:pt x="272" y="46"/>
                    </a:cubicBezTo>
                    <a:cubicBezTo>
                      <a:pt x="272" y="46"/>
                      <a:pt x="272" y="48"/>
                      <a:pt x="271" y="48"/>
                    </a:cubicBezTo>
                    <a:cubicBezTo>
                      <a:pt x="270" y="48"/>
                      <a:pt x="268" y="44"/>
                      <a:pt x="268" y="44"/>
                    </a:cubicBezTo>
                    <a:cubicBezTo>
                      <a:pt x="269" y="43"/>
                      <a:pt x="268" y="42"/>
                      <a:pt x="269" y="41"/>
                    </a:cubicBezTo>
                    <a:cubicBezTo>
                      <a:pt x="270" y="39"/>
                      <a:pt x="271" y="37"/>
                      <a:pt x="272" y="36"/>
                    </a:cubicBezTo>
                    <a:cubicBezTo>
                      <a:pt x="273" y="36"/>
                      <a:pt x="274" y="35"/>
                      <a:pt x="274" y="35"/>
                    </a:cubicBezTo>
                    <a:cubicBezTo>
                      <a:pt x="276" y="36"/>
                      <a:pt x="277" y="33"/>
                      <a:pt x="278" y="32"/>
                    </a:cubicBezTo>
                    <a:cubicBezTo>
                      <a:pt x="278" y="32"/>
                      <a:pt x="280" y="33"/>
                      <a:pt x="281" y="32"/>
                    </a:cubicBezTo>
                    <a:cubicBezTo>
                      <a:pt x="283" y="31"/>
                      <a:pt x="285" y="31"/>
                      <a:pt x="286" y="30"/>
                    </a:cubicBezTo>
                    <a:cubicBezTo>
                      <a:pt x="287" y="30"/>
                      <a:pt x="289" y="29"/>
                      <a:pt x="288" y="28"/>
                    </a:cubicBezTo>
                    <a:cubicBezTo>
                      <a:pt x="286" y="26"/>
                      <a:pt x="286" y="25"/>
                      <a:pt x="285" y="24"/>
                    </a:cubicBezTo>
                    <a:cubicBezTo>
                      <a:pt x="281" y="23"/>
                      <a:pt x="287" y="14"/>
                      <a:pt x="281" y="14"/>
                    </a:cubicBezTo>
                    <a:cubicBezTo>
                      <a:pt x="280" y="13"/>
                      <a:pt x="279" y="15"/>
                      <a:pt x="278" y="14"/>
                    </a:cubicBezTo>
                    <a:cubicBezTo>
                      <a:pt x="277" y="13"/>
                      <a:pt x="277" y="12"/>
                      <a:pt x="276" y="13"/>
                    </a:cubicBezTo>
                    <a:cubicBezTo>
                      <a:pt x="275" y="14"/>
                      <a:pt x="274" y="16"/>
                      <a:pt x="273" y="17"/>
                    </a:cubicBezTo>
                    <a:cubicBezTo>
                      <a:pt x="272" y="18"/>
                      <a:pt x="272" y="20"/>
                      <a:pt x="271" y="21"/>
                    </a:cubicBezTo>
                    <a:cubicBezTo>
                      <a:pt x="271" y="23"/>
                      <a:pt x="270" y="26"/>
                      <a:pt x="268" y="26"/>
                    </a:cubicBezTo>
                    <a:cubicBezTo>
                      <a:pt x="266" y="26"/>
                      <a:pt x="266" y="28"/>
                      <a:pt x="264" y="28"/>
                    </a:cubicBezTo>
                    <a:cubicBezTo>
                      <a:pt x="259" y="28"/>
                      <a:pt x="254" y="28"/>
                      <a:pt x="249" y="28"/>
                    </a:cubicBezTo>
                    <a:cubicBezTo>
                      <a:pt x="247" y="28"/>
                      <a:pt x="247" y="28"/>
                      <a:pt x="246" y="29"/>
                    </a:cubicBezTo>
                    <a:cubicBezTo>
                      <a:pt x="245" y="31"/>
                      <a:pt x="241" y="33"/>
                      <a:pt x="241" y="34"/>
                    </a:cubicBezTo>
                    <a:cubicBezTo>
                      <a:pt x="242" y="37"/>
                      <a:pt x="239" y="39"/>
                      <a:pt x="237" y="39"/>
                    </a:cubicBezTo>
                    <a:cubicBezTo>
                      <a:pt x="235" y="39"/>
                      <a:pt x="234" y="38"/>
                      <a:pt x="232" y="38"/>
                    </a:cubicBezTo>
                    <a:cubicBezTo>
                      <a:pt x="230" y="38"/>
                      <a:pt x="228" y="39"/>
                      <a:pt x="227" y="39"/>
                    </a:cubicBezTo>
                    <a:cubicBezTo>
                      <a:pt x="227" y="39"/>
                      <a:pt x="227" y="42"/>
                      <a:pt x="228" y="42"/>
                    </a:cubicBezTo>
                    <a:cubicBezTo>
                      <a:pt x="227" y="43"/>
                      <a:pt x="226" y="44"/>
                      <a:pt x="224" y="45"/>
                    </a:cubicBezTo>
                    <a:cubicBezTo>
                      <a:pt x="222" y="46"/>
                      <a:pt x="219" y="48"/>
                      <a:pt x="216" y="49"/>
                    </a:cubicBezTo>
                    <a:cubicBezTo>
                      <a:pt x="213" y="50"/>
                      <a:pt x="210" y="50"/>
                      <a:pt x="207" y="49"/>
                    </a:cubicBezTo>
                    <a:cubicBezTo>
                      <a:pt x="206" y="48"/>
                      <a:pt x="205" y="47"/>
                      <a:pt x="206" y="46"/>
                    </a:cubicBezTo>
                    <a:cubicBezTo>
                      <a:pt x="206" y="46"/>
                      <a:pt x="207" y="44"/>
                      <a:pt x="208" y="44"/>
                    </a:cubicBezTo>
                    <a:cubicBezTo>
                      <a:pt x="208" y="44"/>
                      <a:pt x="208" y="45"/>
                      <a:pt x="208" y="46"/>
                    </a:cubicBezTo>
                    <a:cubicBezTo>
                      <a:pt x="210" y="42"/>
                      <a:pt x="211" y="39"/>
                      <a:pt x="209" y="35"/>
                    </a:cubicBezTo>
                    <a:cubicBezTo>
                      <a:pt x="208" y="34"/>
                      <a:pt x="206" y="36"/>
                      <a:pt x="205" y="36"/>
                    </a:cubicBezTo>
                    <a:cubicBezTo>
                      <a:pt x="204" y="37"/>
                      <a:pt x="204" y="36"/>
                      <a:pt x="203" y="36"/>
                    </a:cubicBezTo>
                    <a:cubicBezTo>
                      <a:pt x="202" y="35"/>
                      <a:pt x="204" y="34"/>
                      <a:pt x="204" y="34"/>
                    </a:cubicBezTo>
                    <a:cubicBezTo>
                      <a:pt x="208" y="30"/>
                      <a:pt x="205" y="26"/>
                      <a:pt x="201" y="25"/>
                    </a:cubicBezTo>
                    <a:cubicBezTo>
                      <a:pt x="198" y="24"/>
                      <a:pt x="198" y="25"/>
                      <a:pt x="196" y="26"/>
                    </a:cubicBezTo>
                    <a:cubicBezTo>
                      <a:pt x="196" y="27"/>
                      <a:pt x="196" y="27"/>
                      <a:pt x="196" y="28"/>
                    </a:cubicBezTo>
                    <a:cubicBezTo>
                      <a:pt x="196" y="29"/>
                      <a:pt x="194" y="28"/>
                      <a:pt x="193" y="28"/>
                    </a:cubicBezTo>
                    <a:cubicBezTo>
                      <a:pt x="192" y="28"/>
                      <a:pt x="190" y="36"/>
                      <a:pt x="190" y="37"/>
                    </a:cubicBezTo>
                    <a:cubicBezTo>
                      <a:pt x="191" y="42"/>
                      <a:pt x="192" y="45"/>
                      <a:pt x="188" y="47"/>
                    </a:cubicBezTo>
                    <a:cubicBezTo>
                      <a:pt x="188" y="48"/>
                      <a:pt x="185" y="49"/>
                      <a:pt x="185" y="48"/>
                    </a:cubicBezTo>
                    <a:cubicBezTo>
                      <a:pt x="185" y="46"/>
                      <a:pt x="184" y="44"/>
                      <a:pt x="184" y="42"/>
                    </a:cubicBezTo>
                    <a:cubicBezTo>
                      <a:pt x="184" y="41"/>
                      <a:pt x="186" y="30"/>
                      <a:pt x="186" y="30"/>
                    </a:cubicBezTo>
                    <a:cubicBezTo>
                      <a:pt x="185" y="30"/>
                      <a:pt x="183" y="32"/>
                      <a:pt x="183" y="31"/>
                    </a:cubicBezTo>
                    <a:cubicBezTo>
                      <a:pt x="183" y="30"/>
                      <a:pt x="186" y="26"/>
                      <a:pt x="187" y="25"/>
                    </a:cubicBezTo>
                    <a:cubicBezTo>
                      <a:pt x="188" y="23"/>
                      <a:pt x="191" y="23"/>
                      <a:pt x="193" y="22"/>
                    </a:cubicBezTo>
                    <a:cubicBezTo>
                      <a:pt x="196" y="22"/>
                      <a:pt x="199" y="23"/>
                      <a:pt x="202" y="23"/>
                    </a:cubicBezTo>
                    <a:cubicBezTo>
                      <a:pt x="205" y="23"/>
                      <a:pt x="201" y="20"/>
                      <a:pt x="199" y="20"/>
                    </a:cubicBezTo>
                    <a:cubicBezTo>
                      <a:pt x="197" y="20"/>
                      <a:pt x="199" y="17"/>
                      <a:pt x="196" y="17"/>
                    </a:cubicBezTo>
                    <a:cubicBezTo>
                      <a:pt x="194" y="18"/>
                      <a:pt x="192" y="19"/>
                      <a:pt x="189" y="19"/>
                    </a:cubicBezTo>
                    <a:cubicBezTo>
                      <a:pt x="187" y="19"/>
                      <a:pt x="185" y="17"/>
                      <a:pt x="183" y="16"/>
                    </a:cubicBezTo>
                    <a:cubicBezTo>
                      <a:pt x="183" y="16"/>
                      <a:pt x="180" y="16"/>
                      <a:pt x="181" y="15"/>
                    </a:cubicBezTo>
                    <a:cubicBezTo>
                      <a:pt x="182" y="15"/>
                      <a:pt x="184" y="14"/>
                      <a:pt x="184" y="13"/>
                    </a:cubicBezTo>
                    <a:cubicBezTo>
                      <a:pt x="184" y="13"/>
                      <a:pt x="176" y="16"/>
                      <a:pt x="175" y="16"/>
                    </a:cubicBezTo>
                    <a:cubicBezTo>
                      <a:pt x="174" y="17"/>
                      <a:pt x="173" y="18"/>
                      <a:pt x="172" y="18"/>
                    </a:cubicBezTo>
                    <a:cubicBezTo>
                      <a:pt x="170" y="18"/>
                      <a:pt x="170" y="16"/>
                      <a:pt x="168" y="16"/>
                    </a:cubicBezTo>
                    <a:cubicBezTo>
                      <a:pt x="167" y="16"/>
                      <a:pt x="162" y="18"/>
                      <a:pt x="165" y="15"/>
                    </a:cubicBezTo>
                    <a:cubicBezTo>
                      <a:pt x="168" y="13"/>
                      <a:pt x="171" y="11"/>
                      <a:pt x="174" y="9"/>
                    </a:cubicBezTo>
                    <a:cubicBezTo>
                      <a:pt x="172" y="9"/>
                      <a:pt x="170" y="7"/>
                      <a:pt x="168" y="9"/>
                    </a:cubicBezTo>
                    <a:cubicBezTo>
                      <a:pt x="165" y="10"/>
                      <a:pt x="164" y="8"/>
                      <a:pt x="161" y="7"/>
                    </a:cubicBezTo>
                    <a:cubicBezTo>
                      <a:pt x="160" y="7"/>
                      <a:pt x="159" y="6"/>
                      <a:pt x="158" y="5"/>
                    </a:cubicBezTo>
                    <a:cubicBezTo>
                      <a:pt x="156" y="5"/>
                      <a:pt x="155" y="6"/>
                      <a:pt x="153" y="6"/>
                    </a:cubicBezTo>
                    <a:cubicBezTo>
                      <a:pt x="152" y="5"/>
                      <a:pt x="150" y="5"/>
                      <a:pt x="150" y="3"/>
                    </a:cubicBezTo>
                    <a:cubicBezTo>
                      <a:pt x="150" y="3"/>
                      <a:pt x="148" y="0"/>
                      <a:pt x="148" y="1"/>
                    </a:cubicBezTo>
                    <a:cubicBezTo>
                      <a:pt x="147" y="1"/>
                      <a:pt x="148" y="4"/>
                      <a:pt x="147" y="4"/>
                    </a:cubicBezTo>
                    <a:cubicBezTo>
                      <a:pt x="146" y="4"/>
                      <a:pt x="145" y="4"/>
                      <a:pt x="145" y="4"/>
                    </a:cubicBezTo>
                    <a:cubicBezTo>
                      <a:pt x="142" y="4"/>
                      <a:pt x="139" y="4"/>
                      <a:pt x="136" y="4"/>
                    </a:cubicBezTo>
                    <a:cubicBezTo>
                      <a:pt x="125" y="4"/>
                      <a:pt x="115" y="4"/>
                      <a:pt x="105" y="4"/>
                    </a:cubicBezTo>
                    <a:cubicBezTo>
                      <a:pt x="80" y="4"/>
                      <a:pt x="55" y="4"/>
                      <a:pt x="30" y="4"/>
                    </a:cubicBezTo>
                    <a:cubicBezTo>
                      <a:pt x="24" y="4"/>
                      <a:pt x="17" y="4"/>
                      <a:pt x="11" y="4"/>
                    </a:cubicBezTo>
                    <a:cubicBezTo>
                      <a:pt x="12" y="5"/>
                      <a:pt x="14" y="13"/>
                      <a:pt x="11" y="14"/>
                    </a:cubicBezTo>
                    <a:cubicBezTo>
                      <a:pt x="9" y="14"/>
                      <a:pt x="8" y="14"/>
                      <a:pt x="10" y="12"/>
                    </a:cubicBezTo>
                    <a:cubicBezTo>
                      <a:pt x="12" y="9"/>
                      <a:pt x="9" y="9"/>
                      <a:pt x="7" y="9"/>
                    </a:cubicBezTo>
                    <a:cubicBezTo>
                      <a:pt x="5" y="9"/>
                      <a:pt x="2" y="7"/>
                      <a:pt x="1" y="7"/>
                    </a:cubicBezTo>
                    <a:cubicBezTo>
                      <a:pt x="0" y="8"/>
                      <a:pt x="2" y="12"/>
                      <a:pt x="2" y="12"/>
                    </a:cubicBezTo>
                    <a:cubicBezTo>
                      <a:pt x="3" y="15"/>
                      <a:pt x="4" y="16"/>
                      <a:pt x="4" y="18"/>
                    </a:cubicBezTo>
                    <a:cubicBezTo>
                      <a:pt x="4" y="19"/>
                      <a:pt x="7" y="21"/>
                      <a:pt x="8" y="21"/>
                    </a:cubicBezTo>
                    <a:cubicBezTo>
                      <a:pt x="7" y="21"/>
                      <a:pt x="6" y="21"/>
                      <a:pt x="5" y="22"/>
                    </a:cubicBezTo>
                    <a:cubicBezTo>
                      <a:pt x="4" y="23"/>
                      <a:pt x="5" y="24"/>
                      <a:pt x="5" y="25"/>
                    </a:cubicBezTo>
                    <a:cubicBezTo>
                      <a:pt x="5" y="28"/>
                      <a:pt x="5" y="30"/>
                      <a:pt x="4" y="32"/>
                    </a:cubicBezTo>
                    <a:cubicBezTo>
                      <a:pt x="4" y="35"/>
                      <a:pt x="3" y="37"/>
                      <a:pt x="2" y="40"/>
                    </a:cubicBezTo>
                    <a:cubicBezTo>
                      <a:pt x="1" y="43"/>
                      <a:pt x="3" y="46"/>
                      <a:pt x="4" y="49"/>
                    </a:cubicBezTo>
                    <a:cubicBezTo>
                      <a:pt x="4" y="52"/>
                      <a:pt x="3" y="54"/>
                      <a:pt x="3" y="56"/>
                    </a:cubicBezTo>
                    <a:cubicBezTo>
                      <a:pt x="3" y="57"/>
                      <a:pt x="4" y="58"/>
                      <a:pt x="4" y="59"/>
                    </a:cubicBezTo>
                    <a:cubicBezTo>
                      <a:pt x="5" y="60"/>
                      <a:pt x="5" y="62"/>
                      <a:pt x="5" y="63"/>
                    </a:cubicBezTo>
                    <a:cubicBezTo>
                      <a:pt x="6" y="66"/>
                      <a:pt x="9" y="67"/>
                      <a:pt x="10" y="70"/>
                    </a:cubicBezTo>
                    <a:cubicBezTo>
                      <a:pt x="11" y="72"/>
                      <a:pt x="11" y="71"/>
                      <a:pt x="12" y="70"/>
                    </a:cubicBezTo>
                    <a:cubicBezTo>
                      <a:pt x="12" y="70"/>
                      <a:pt x="13" y="73"/>
                      <a:pt x="13" y="73"/>
                    </a:cubicBezTo>
                    <a:cubicBezTo>
                      <a:pt x="13" y="73"/>
                      <a:pt x="12" y="72"/>
                      <a:pt x="12" y="73"/>
                    </a:cubicBezTo>
                    <a:cubicBezTo>
                      <a:pt x="12" y="74"/>
                      <a:pt x="12" y="75"/>
                      <a:pt x="13" y="76"/>
                    </a:cubicBezTo>
                    <a:cubicBezTo>
                      <a:pt x="14" y="76"/>
                      <a:pt x="14" y="76"/>
                      <a:pt x="15" y="77"/>
                    </a:cubicBezTo>
                    <a:cubicBezTo>
                      <a:pt x="16" y="78"/>
                      <a:pt x="14" y="79"/>
                      <a:pt x="15" y="80"/>
                    </a:cubicBezTo>
                    <a:cubicBezTo>
                      <a:pt x="17" y="83"/>
                      <a:pt x="21" y="85"/>
                      <a:pt x="21" y="88"/>
                    </a:cubicBezTo>
                    <a:cubicBezTo>
                      <a:pt x="22" y="90"/>
                      <a:pt x="23" y="90"/>
                      <a:pt x="25" y="91"/>
                    </a:cubicBezTo>
                    <a:cubicBezTo>
                      <a:pt x="27" y="92"/>
                      <a:pt x="29" y="93"/>
                      <a:pt x="31" y="93"/>
                    </a:cubicBezTo>
                    <a:cubicBezTo>
                      <a:pt x="33" y="93"/>
                      <a:pt x="35" y="95"/>
                      <a:pt x="36" y="96"/>
                    </a:cubicBezTo>
                    <a:cubicBezTo>
                      <a:pt x="36" y="97"/>
                      <a:pt x="40" y="101"/>
                      <a:pt x="39" y="102"/>
                    </a:cubicBezTo>
                    <a:cubicBezTo>
                      <a:pt x="43" y="101"/>
                      <a:pt x="48" y="100"/>
                      <a:pt x="52" y="101"/>
                    </a:cubicBezTo>
                    <a:cubicBezTo>
                      <a:pt x="58" y="103"/>
                      <a:pt x="63" y="106"/>
                      <a:pt x="68" y="10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42">
                <a:extLst>
                  <a:ext uri="{FF2B5EF4-FFF2-40B4-BE49-F238E27FC236}">
                    <a16:creationId xmlns:a16="http://schemas.microsoft.com/office/drawing/2014/main" id="{01628763-B5E2-5B4E-A86C-F215F841A8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51637" y="4602061"/>
                <a:ext cx="4150497" cy="2111461"/>
              </a:xfrm>
              <a:custGeom>
                <a:avLst/>
                <a:gdLst>
                  <a:gd name="T0" fmla="*/ 255 w 427"/>
                  <a:gd name="T1" fmla="*/ 181 h 219"/>
                  <a:gd name="T2" fmla="*/ 299 w 427"/>
                  <a:gd name="T3" fmla="*/ 195 h 219"/>
                  <a:gd name="T4" fmla="*/ 296 w 427"/>
                  <a:gd name="T5" fmla="*/ 215 h 219"/>
                  <a:gd name="T6" fmla="*/ 332 w 427"/>
                  <a:gd name="T7" fmla="*/ 200 h 219"/>
                  <a:gd name="T8" fmla="*/ 366 w 427"/>
                  <a:gd name="T9" fmla="*/ 196 h 219"/>
                  <a:gd name="T10" fmla="*/ 383 w 427"/>
                  <a:gd name="T11" fmla="*/ 200 h 219"/>
                  <a:gd name="T12" fmla="*/ 391 w 427"/>
                  <a:gd name="T13" fmla="*/ 201 h 219"/>
                  <a:gd name="T14" fmla="*/ 380 w 427"/>
                  <a:gd name="T15" fmla="*/ 188 h 219"/>
                  <a:gd name="T16" fmla="*/ 382 w 427"/>
                  <a:gd name="T17" fmla="*/ 176 h 219"/>
                  <a:gd name="T18" fmla="*/ 354 w 427"/>
                  <a:gd name="T19" fmla="*/ 180 h 219"/>
                  <a:gd name="T20" fmla="*/ 414 w 427"/>
                  <a:gd name="T21" fmla="*/ 160 h 219"/>
                  <a:gd name="T22" fmla="*/ 417 w 427"/>
                  <a:gd name="T23" fmla="*/ 144 h 219"/>
                  <a:gd name="T24" fmla="*/ 415 w 427"/>
                  <a:gd name="T25" fmla="*/ 139 h 219"/>
                  <a:gd name="T26" fmla="*/ 394 w 427"/>
                  <a:gd name="T27" fmla="*/ 126 h 219"/>
                  <a:gd name="T28" fmla="*/ 390 w 427"/>
                  <a:gd name="T29" fmla="*/ 110 h 219"/>
                  <a:gd name="T30" fmla="*/ 378 w 427"/>
                  <a:gd name="T31" fmla="*/ 104 h 219"/>
                  <a:gd name="T32" fmla="*/ 364 w 427"/>
                  <a:gd name="T33" fmla="*/ 112 h 219"/>
                  <a:gd name="T34" fmla="*/ 356 w 427"/>
                  <a:gd name="T35" fmla="*/ 107 h 219"/>
                  <a:gd name="T36" fmla="*/ 342 w 427"/>
                  <a:gd name="T37" fmla="*/ 85 h 219"/>
                  <a:gd name="T38" fmla="*/ 314 w 427"/>
                  <a:gd name="T39" fmla="*/ 91 h 219"/>
                  <a:gd name="T40" fmla="*/ 320 w 427"/>
                  <a:gd name="T41" fmla="*/ 116 h 219"/>
                  <a:gd name="T42" fmla="*/ 306 w 427"/>
                  <a:gd name="T43" fmla="*/ 159 h 219"/>
                  <a:gd name="T44" fmla="*/ 292 w 427"/>
                  <a:gd name="T45" fmla="*/ 135 h 219"/>
                  <a:gd name="T46" fmla="*/ 250 w 427"/>
                  <a:gd name="T47" fmla="*/ 119 h 219"/>
                  <a:gd name="T48" fmla="*/ 237 w 427"/>
                  <a:gd name="T49" fmla="*/ 86 h 219"/>
                  <a:gd name="T50" fmla="*/ 246 w 427"/>
                  <a:gd name="T51" fmla="*/ 77 h 219"/>
                  <a:gd name="T52" fmla="*/ 246 w 427"/>
                  <a:gd name="T53" fmla="*/ 70 h 219"/>
                  <a:gd name="T54" fmla="*/ 263 w 427"/>
                  <a:gd name="T55" fmla="*/ 58 h 219"/>
                  <a:gd name="T56" fmla="*/ 276 w 427"/>
                  <a:gd name="T57" fmla="*/ 48 h 219"/>
                  <a:gd name="T58" fmla="*/ 293 w 427"/>
                  <a:gd name="T59" fmla="*/ 36 h 219"/>
                  <a:gd name="T60" fmla="*/ 276 w 427"/>
                  <a:gd name="T61" fmla="*/ 23 h 219"/>
                  <a:gd name="T62" fmla="*/ 262 w 427"/>
                  <a:gd name="T63" fmla="*/ 35 h 219"/>
                  <a:gd name="T64" fmla="*/ 252 w 427"/>
                  <a:gd name="T65" fmla="*/ 23 h 219"/>
                  <a:gd name="T66" fmla="*/ 241 w 427"/>
                  <a:gd name="T67" fmla="*/ 10 h 219"/>
                  <a:gd name="T68" fmla="*/ 223 w 427"/>
                  <a:gd name="T69" fmla="*/ 6 h 219"/>
                  <a:gd name="T70" fmla="*/ 232 w 427"/>
                  <a:gd name="T71" fmla="*/ 27 h 219"/>
                  <a:gd name="T72" fmla="*/ 226 w 427"/>
                  <a:gd name="T73" fmla="*/ 40 h 219"/>
                  <a:gd name="T74" fmla="*/ 218 w 427"/>
                  <a:gd name="T75" fmla="*/ 37 h 219"/>
                  <a:gd name="T76" fmla="*/ 164 w 427"/>
                  <a:gd name="T77" fmla="*/ 29 h 219"/>
                  <a:gd name="T78" fmla="*/ 166 w 427"/>
                  <a:gd name="T79" fmla="*/ 41 h 219"/>
                  <a:gd name="T80" fmla="*/ 160 w 427"/>
                  <a:gd name="T81" fmla="*/ 40 h 219"/>
                  <a:gd name="T82" fmla="*/ 133 w 427"/>
                  <a:gd name="T83" fmla="*/ 30 h 219"/>
                  <a:gd name="T84" fmla="*/ 83 w 427"/>
                  <a:gd name="T85" fmla="*/ 23 h 219"/>
                  <a:gd name="T86" fmla="*/ 71 w 427"/>
                  <a:gd name="T87" fmla="*/ 18 h 219"/>
                  <a:gd name="T88" fmla="*/ 50 w 427"/>
                  <a:gd name="T89" fmla="*/ 24 h 219"/>
                  <a:gd name="T90" fmla="*/ 49 w 427"/>
                  <a:gd name="T91" fmla="*/ 22 h 219"/>
                  <a:gd name="T92" fmla="*/ 29 w 427"/>
                  <a:gd name="T93" fmla="*/ 23 h 219"/>
                  <a:gd name="T94" fmla="*/ 21 w 427"/>
                  <a:gd name="T95" fmla="*/ 28 h 219"/>
                  <a:gd name="T96" fmla="*/ 3 w 427"/>
                  <a:gd name="T97" fmla="*/ 97 h 219"/>
                  <a:gd name="T98" fmla="*/ 40 w 427"/>
                  <a:gd name="T99" fmla="*/ 116 h 219"/>
                  <a:gd name="T100" fmla="*/ 53 w 427"/>
                  <a:gd name="T101" fmla="*/ 141 h 219"/>
                  <a:gd name="T102" fmla="*/ 62 w 427"/>
                  <a:gd name="T103" fmla="*/ 150 h 219"/>
                  <a:gd name="T104" fmla="*/ 67 w 427"/>
                  <a:gd name="T105" fmla="*/ 160 h 219"/>
                  <a:gd name="T106" fmla="*/ 80 w 427"/>
                  <a:gd name="T107" fmla="*/ 166 h 219"/>
                  <a:gd name="T108" fmla="*/ 133 w 427"/>
                  <a:gd name="T109" fmla="*/ 176 h 219"/>
                  <a:gd name="T110" fmla="*/ 97 w 427"/>
                  <a:gd name="T111" fmla="*/ 57 h 219"/>
                  <a:gd name="T112" fmla="*/ 87 w 427"/>
                  <a:gd name="T113" fmla="*/ 51 h 219"/>
                  <a:gd name="T114" fmla="*/ 113 w 427"/>
                  <a:gd name="T115" fmla="*/ 49 h 219"/>
                  <a:gd name="T116" fmla="*/ 142 w 427"/>
                  <a:gd name="T117" fmla="*/ 85 h 219"/>
                  <a:gd name="T118" fmla="*/ 131 w 427"/>
                  <a:gd name="T119" fmla="*/ 85 h 219"/>
                  <a:gd name="T120" fmla="*/ 160 w 427"/>
                  <a:gd name="T121" fmla="*/ 78 h 219"/>
                  <a:gd name="T122" fmla="*/ 210 w 427"/>
                  <a:gd name="T123" fmla="*/ 150 h 219"/>
                  <a:gd name="T124" fmla="*/ 222 w 427"/>
                  <a:gd name="T125" fmla="*/ 165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7" h="219">
                    <a:moveTo>
                      <a:pt x="229" y="174"/>
                    </a:moveTo>
                    <a:cubicBezTo>
                      <a:pt x="229" y="174"/>
                      <a:pt x="229" y="173"/>
                      <a:pt x="229" y="173"/>
                    </a:cubicBezTo>
                    <a:cubicBezTo>
                      <a:pt x="229" y="173"/>
                      <a:pt x="232" y="177"/>
                      <a:pt x="232" y="177"/>
                    </a:cubicBezTo>
                    <a:cubicBezTo>
                      <a:pt x="234" y="177"/>
                      <a:pt x="235" y="178"/>
                      <a:pt x="236" y="178"/>
                    </a:cubicBezTo>
                    <a:cubicBezTo>
                      <a:pt x="238" y="178"/>
                      <a:pt x="238" y="177"/>
                      <a:pt x="239" y="178"/>
                    </a:cubicBezTo>
                    <a:cubicBezTo>
                      <a:pt x="242" y="179"/>
                      <a:pt x="244" y="180"/>
                      <a:pt x="246" y="181"/>
                    </a:cubicBezTo>
                    <a:cubicBezTo>
                      <a:pt x="247" y="182"/>
                      <a:pt x="248" y="181"/>
                      <a:pt x="249" y="181"/>
                    </a:cubicBezTo>
                    <a:cubicBezTo>
                      <a:pt x="250" y="180"/>
                      <a:pt x="251" y="180"/>
                      <a:pt x="252" y="180"/>
                    </a:cubicBezTo>
                    <a:cubicBezTo>
                      <a:pt x="253" y="180"/>
                      <a:pt x="254" y="181"/>
                      <a:pt x="255" y="181"/>
                    </a:cubicBezTo>
                    <a:cubicBezTo>
                      <a:pt x="257" y="181"/>
                      <a:pt x="258" y="180"/>
                      <a:pt x="259" y="179"/>
                    </a:cubicBezTo>
                    <a:cubicBezTo>
                      <a:pt x="260" y="178"/>
                      <a:pt x="263" y="175"/>
                      <a:pt x="264" y="175"/>
                    </a:cubicBezTo>
                    <a:cubicBezTo>
                      <a:pt x="264" y="175"/>
                      <a:pt x="265" y="176"/>
                      <a:pt x="265" y="176"/>
                    </a:cubicBezTo>
                    <a:cubicBezTo>
                      <a:pt x="267" y="176"/>
                      <a:pt x="268" y="176"/>
                      <a:pt x="269" y="176"/>
                    </a:cubicBezTo>
                    <a:cubicBezTo>
                      <a:pt x="273" y="176"/>
                      <a:pt x="272" y="179"/>
                      <a:pt x="274" y="181"/>
                    </a:cubicBezTo>
                    <a:cubicBezTo>
                      <a:pt x="275" y="182"/>
                      <a:pt x="279" y="181"/>
                      <a:pt x="279" y="183"/>
                    </a:cubicBezTo>
                    <a:cubicBezTo>
                      <a:pt x="279" y="185"/>
                      <a:pt x="280" y="187"/>
                      <a:pt x="281" y="189"/>
                    </a:cubicBezTo>
                    <a:cubicBezTo>
                      <a:pt x="281" y="194"/>
                      <a:pt x="290" y="193"/>
                      <a:pt x="293" y="194"/>
                    </a:cubicBezTo>
                    <a:cubicBezTo>
                      <a:pt x="295" y="194"/>
                      <a:pt x="298" y="194"/>
                      <a:pt x="299" y="195"/>
                    </a:cubicBezTo>
                    <a:cubicBezTo>
                      <a:pt x="300" y="196"/>
                      <a:pt x="305" y="201"/>
                      <a:pt x="304" y="201"/>
                    </a:cubicBezTo>
                    <a:cubicBezTo>
                      <a:pt x="302" y="203"/>
                      <a:pt x="302" y="203"/>
                      <a:pt x="300" y="202"/>
                    </a:cubicBezTo>
                    <a:cubicBezTo>
                      <a:pt x="299" y="201"/>
                      <a:pt x="295" y="199"/>
                      <a:pt x="295" y="199"/>
                    </a:cubicBezTo>
                    <a:cubicBezTo>
                      <a:pt x="295" y="200"/>
                      <a:pt x="298" y="201"/>
                      <a:pt x="297" y="203"/>
                    </a:cubicBezTo>
                    <a:cubicBezTo>
                      <a:pt x="296" y="204"/>
                      <a:pt x="295" y="206"/>
                      <a:pt x="295" y="207"/>
                    </a:cubicBezTo>
                    <a:cubicBezTo>
                      <a:pt x="295" y="209"/>
                      <a:pt x="295" y="210"/>
                      <a:pt x="294" y="211"/>
                    </a:cubicBezTo>
                    <a:cubicBezTo>
                      <a:pt x="294" y="212"/>
                      <a:pt x="291" y="213"/>
                      <a:pt x="291" y="213"/>
                    </a:cubicBezTo>
                    <a:cubicBezTo>
                      <a:pt x="290" y="214"/>
                      <a:pt x="287" y="219"/>
                      <a:pt x="291" y="219"/>
                    </a:cubicBezTo>
                    <a:cubicBezTo>
                      <a:pt x="292" y="219"/>
                      <a:pt x="294" y="217"/>
                      <a:pt x="296" y="215"/>
                    </a:cubicBezTo>
                    <a:cubicBezTo>
                      <a:pt x="298" y="214"/>
                      <a:pt x="299" y="216"/>
                      <a:pt x="301" y="215"/>
                    </a:cubicBezTo>
                    <a:cubicBezTo>
                      <a:pt x="304" y="215"/>
                      <a:pt x="305" y="213"/>
                      <a:pt x="308" y="213"/>
                    </a:cubicBezTo>
                    <a:cubicBezTo>
                      <a:pt x="308" y="211"/>
                      <a:pt x="308" y="212"/>
                      <a:pt x="306" y="211"/>
                    </a:cubicBezTo>
                    <a:cubicBezTo>
                      <a:pt x="305" y="211"/>
                      <a:pt x="305" y="210"/>
                      <a:pt x="306" y="210"/>
                    </a:cubicBezTo>
                    <a:cubicBezTo>
                      <a:pt x="307" y="208"/>
                      <a:pt x="308" y="207"/>
                      <a:pt x="311" y="207"/>
                    </a:cubicBezTo>
                    <a:cubicBezTo>
                      <a:pt x="312" y="207"/>
                      <a:pt x="315" y="205"/>
                      <a:pt x="317" y="206"/>
                    </a:cubicBezTo>
                    <a:cubicBezTo>
                      <a:pt x="319" y="207"/>
                      <a:pt x="320" y="203"/>
                      <a:pt x="322" y="206"/>
                    </a:cubicBezTo>
                    <a:cubicBezTo>
                      <a:pt x="324" y="204"/>
                      <a:pt x="325" y="203"/>
                      <a:pt x="327" y="201"/>
                    </a:cubicBezTo>
                    <a:cubicBezTo>
                      <a:pt x="329" y="200"/>
                      <a:pt x="330" y="200"/>
                      <a:pt x="332" y="200"/>
                    </a:cubicBezTo>
                    <a:cubicBezTo>
                      <a:pt x="335" y="200"/>
                      <a:pt x="339" y="200"/>
                      <a:pt x="342" y="200"/>
                    </a:cubicBezTo>
                    <a:cubicBezTo>
                      <a:pt x="345" y="200"/>
                      <a:pt x="346" y="201"/>
                      <a:pt x="347" y="199"/>
                    </a:cubicBezTo>
                    <a:cubicBezTo>
                      <a:pt x="348" y="198"/>
                      <a:pt x="349" y="199"/>
                      <a:pt x="350" y="198"/>
                    </a:cubicBezTo>
                    <a:cubicBezTo>
                      <a:pt x="351" y="196"/>
                      <a:pt x="352" y="195"/>
                      <a:pt x="352" y="193"/>
                    </a:cubicBezTo>
                    <a:cubicBezTo>
                      <a:pt x="353" y="191"/>
                      <a:pt x="353" y="190"/>
                      <a:pt x="354" y="188"/>
                    </a:cubicBezTo>
                    <a:cubicBezTo>
                      <a:pt x="355" y="187"/>
                      <a:pt x="356" y="186"/>
                      <a:pt x="357" y="185"/>
                    </a:cubicBezTo>
                    <a:cubicBezTo>
                      <a:pt x="358" y="184"/>
                      <a:pt x="359" y="187"/>
                      <a:pt x="361" y="186"/>
                    </a:cubicBezTo>
                    <a:cubicBezTo>
                      <a:pt x="363" y="184"/>
                      <a:pt x="365" y="187"/>
                      <a:pt x="365" y="189"/>
                    </a:cubicBezTo>
                    <a:cubicBezTo>
                      <a:pt x="365" y="190"/>
                      <a:pt x="364" y="196"/>
                      <a:pt x="366" y="196"/>
                    </a:cubicBezTo>
                    <a:cubicBezTo>
                      <a:pt x="367" y="197"/>
                      <a:pt x="368" y="199"/>
                      <a:pt x="369" y="201"/>
                    </a:cubicBezTo>
                    <a:cubicBezTo>
                      <a:pt x="370" y="199"/>
                      <a:pt x="381" y="196"/>
                      <a:pt x="381" y="196"/>
                    </a:cubicBezTo>
                    <a:cubicBezTo>
                      <a:pt x="381" y="195"/>
                      <a:pt x="380" y="195"/>
                      <a:pt x="380" y="194"/>
                    </a:cubicBezTo>
                    <a:cubicBezTo>
                      <a:pt x="380" y="194"/>
                      <a:pt x="382" y="196"/>
                      <a:pt x="382" y="196"/>
                    </a:cubicBezTo>
                    <a:cubicBezTo>
                      <a:pt x="382" y="197"/>
                      <a:pt x="380" y="197"/>
                      <a:pt x="380" y="197"/>
                    </a:cubicBezTo>
                    <a:cubicBezTo>
                      <a:pt x="380" y="197"/>
                      <a:pt x="386" y="198"/>
                      <a:pt x="386" y="198"/>
                    </a:cubicBezTo>
                    <a:cubicBezTo>
                      <a:pt x="386" y="198"/>
                      <a:pt x="386" y="198"/>
                      <a:pt x="386" y="198"/>
                    </a:cubicBezTo>
                    <a:cubicBezTo>
                      <a:pt x="386" y="198"/>
                      <a:pt x="386" y="199"/>
                      <a:pt x="386" y="199"/>
                    </a:cubicBezTo>
                    <a:cubicBezTo>
                      <a:pt x="385" y="199"/>
                      <a:pt x="384" y="199"/>
                      <a:pt x="383" y="200"/>
                    </a:cubicBezTo>
                    <a:cubicBezTo>
                      <a:pt x="383" y="201"/>
                      <a:pt x="382" y="198"/>
                      <a:pt x="382" y="198"/>
                    </a:cubicBezTo>
                    <a:cubicBezTo>
                      <a:pt x="381" y="198"/>
                      <a:pt x="381" y="199"/>
                      <a:pt x="381" y="199"/>
                    </a:cubicBezTo>
                    <a:cubicBezTo>
                      <a:pt x="381" y="199"/>
                      <a:pt x="381" y="198"/>
                      <a:pt x="380" y="199"/>
                    </a:cubicBezTo>
                    <a:cubicBezTo>
                      <a:pt x="379" y="200"/>
                      <a:pt x="378" y="200"/>
                      <a:pt x="377" y="201"/>
                    </a:cubicBezTo>
                    <a:cubicBezTo>
                      <a:pt x="375" y="202"/>
                      <a:pt x="371" y="205"/>
                      <a:pt x="373" y="208"/>
                    </a:cubicBezTo>
                    <a:cubicBezTo>
                      <a:pt x="376" y="210"/>
                      <a:pt x="378" y="208"/>
                      <a:pt x="379" y="207"/>
                    </a:cubicBezTo>
                    <a:cubicBezTo>
                      <a:pt x="380" y="206"/>
                      <a:pt x="384" y="203"/>
                      <a:pt x="384" y="202"/>
                    </a:cubicBezTo>
                    <a:cubicBezTo>
                      <a:pt x="384" y="203"/>
                      <a:pt x="386" y="204"/>
                      <a:pt x="387" y="203"/>
                    </a:cubicBezTo>
                    <a:cubicBezTo>
                      <a:pt x="387" y="202"/>
                      <a:pt x="390" y="201"/>
                      <a:pt x="391" y="201"/>
                    </a:cubicBezTo>
                    <a:cubicBezTo>
                      <a:pt x="393" y="200"/>
                      <a:pt x="395" y="199"/>
                      <a:pt x="397" y="199"/>
                    </a:cubicBezTo>
                    <a:cubicBezTo>
                      <a:pt x="398" y="199"/>
                      <a:pt x="398" y="199"/>
                      <a:pt x="398" y="198"/>
                    </a:cubicBezTo>
                    <a:cubicBezTo>
                      <a:pt x="397" y="197"/>
                      <a:pt x="398" y="197"/>
                      <a:pt x="398" y="197"/>
                    </a:cubicBezTo>
                    <a:cubicBezTo>
                      <a:pt x="398" y="196"/>
                      <a:pt x="396" y="197"/>
                      <a:pt x="395" y="196"/>
                    </a:cubicBezTo>
                    <a:cubicBezTo>
                      <a:pt x="394" y="196"/>
                      <a:pt x="395" y="194"/>
                      <a:pt x="393" y="196"/>
                    </a:cubicBezTo>
                    <a:cubicBezTo>
                      <a:pt x="391" y="197"/>
                      <a:pt x="387" y="196"/>
                      <a:pt x="385" y="195"/>
                    </a:cubicBezTo>
                    <a:cubicBezTo>
                      <a:pt x="384" y="195"/>
                      <a:pt x="385" y="193"/>
                      <a:pt x="384" y="193"/>
                    </a:cubicBezTo>
                    <a:cubicBezTo>
                      <a:pt x="384" y="193"/>
                      <a:pt x="382" y="193"/>
                      <a:pt x="381" y="192"/>
                    </a:cubicBezTo>
                    <a:cubicBezTo>
                      <a:pt x="380" y="192"/>
                      <a:pt x="380" y="189"/>
                      <a:pt x="380" y="188"/>
                    </a:cubicBezTo>
                    <a:cubicBezTo>
                      <a:pt x="380" y="187"/>
                      <a:pt x="378" y="188"/>
                      <a:pt x="377" y="187"/>
                    </a:cubicBezTo>
                    <a:cubicBezTo>
                      <a:pt x="377" y="187"/>
                      <a:pt x="379" y="185"/>
                      <a:pt x="379" y="185"/>
                    </a:cubicBezTo>
                    <a:cubicBezTo>
                      <a:pt x="380" y="184"/>
                      <a:pt x="380" y="181"/>
                      <a:pt x="378" y="181"/>
                    </a:cubicBezTo>
                    <a:cubicBezTo>
                      <a:pt x="378" y="181"/>
                      <a:pt x="376" y="185"/>
                      <a:pt x="375" y="183"/>
                    </a:cubicBezTo>
                    <a:cubicBezTo>
                      <a:pt x="375" y="181"/>
                      <a:pt x="374" y="182"/>
                      <a:pt x="373" y="181"/>
                    </a:cubicBezTo>
                    <a:cubicBezTo>
                      <a:pt x="373" y="180"/>
                      <a:pt x="376" y="181"/>
                      <a:pt x="376" y="181"/>
                    </a:cubicBezTo>
                    <a:cubicBezTo>
                      <a:pt x="378" y="181"/>
                      <a:pt x="379" y="180"/>
                      <a:pt x="380" y="180"/>
                    </a:cubicBezTo>
                    <a:cubicBezTo>
                      <a:pt x="381" y="179"/>
                      <a:pt x="382" y="179"/>
                      <a:pt x="383" y="179"/>
                    </a:cubicBezTo>
                    <a:cubicBezTo>
                      <a:pt x="384" y="178"/>
                      <a:pt x="382" y="176"/>
                      <a:pt x="382" y="176"/>
                    </a:cubicBezTo>
                    <a:cubicBezTo>
                      <a:pt x="382" y="176"/>
                      <a:pt x="383" y="176"/>
                      <a:pt x="383" y="176"/>
                    </a:cubicBezTo>
                    <a:cubicBezTo>
                      <a:pt x="383" y="176"/>
                      <a:pt x="379" y="174"/>
                      <a:pt x="379" y="174"/>
                    </a:cubicBezTo>
                    <a:cubicBezTo>
                      <a:pt x="377" y="173"/>
                      <a:pt x="375" y="173"/>
                      <a:pt x="373" y="174"/>
                    </a:cubicBezTo>
                    <a:cubicBezTo>
                      <a:pt x="369" y="175"/>
                      <a:pt x="366" y="176"/>
                      <a:pt x="363" y="178"/>
                    </a:cubicBezTo>
                    <a:cubicBezTo>
                      <a:pt x="360" y="179"/>
                      <a:pt x="358" y="181"/>
                      <a:pt x="355" y="183"/>
                    </a:cubicBezTo>
                    <a:cubicBezTo>
                      <a:pt x="354" y="184"/>
                      <a:pt x="353" y="185"/>
                      <a:pt x="352" y="187"/>
                    </a:cubicBezTo>
                    <a:cubicBezTo>
                      <a:pt x="352" y="187"/>
                      <a:pt x="348" y="189"/>
                      <a:pt x="348" y="189"/>
                    </a:cubicBezTo>
                    <a:cubicBezTo>
                      <a:pt x="348" y="188"/>
                      <a:pt x="353" y="184"/>
                      <a:pt x="354" y="183"/>
                    </a:cubicBezTo>
                    <a:cubicBezTo>
                      <a:pt x="354" y="182"/>
                      <a:pt x="355" y="181"/>
                      <a:pt x="354" y="180"/>
                    </a:cubicBezTo>
                    <a:cubicBezTo>
                      <a:pt x="353" y="180"/>
                      <a:pt x="351" y="179"/>
                      <a:pt x="350" y="179"/>
                    </a:cubicBezTo>
                    <a:cubicBezTo>
                      <a:pt x="351" y="179"/>
                      <a:pt x="353" y="180"/>
                      <a:pt x="354" y="180"/>
                    </a:cubicBezTo>
                    <a:cubicBezTo>
                      <a:pt x="356" y="181"/>
                      <a:pt x="358" y="178"/>
                      <a:pt x="359" y="177"/>
                    </a:cubicBezTo>
                    <a:cubicBezTo>
                      <a:pt x="360" y="176"/>
                      <a:pt x="361" y="174"/>
                      <a:pt x="363" y="173"/>
                    </a:cubicBezTo>
                    <a:cubicBezTo>
                      <a:pt x="365" y="173"/>
                      <a:pt x="367" y="174"/>
                      <a:pt x="368" y="172"/>
                    </a:cubicBezTo>
                    <a:cubicBezTo>
                      <a:pt x="369" y="168"/>
                      <a:pt x="371" y="167"/>
                      <a:pt x="375" y="167"/>
                    </a:cubicBezTo>
                    <a:cubicBezTo>
                      <a:pt x="379" y="167"/>
                      <a:pt x="383" y="167"/>
                      <a:pt x="387" y="167"/>
                    </a:cubicBezTo>
                    <a:cubicBezTo>
                      <a:pt x="394" y="167"/>
                      <a:pt x="404" y="169"/>
                      <a:pt x="409" y="163"/>
                    </a:cubicBezTo>
                    <a:cubicBezTo>
                      <a:pt x="411" y="161"/>
                      <a:pt x="412" y="160"/>
                      <a:pt x="414" y="160"/>
                    </a:cubicBezTo>
                    <a:cubicBezTo>
                      <a:pt x="416" y="160"/>
                      <a:pt x="418" y="160"/>
                      <a:pt x="421" y="158"/>
                    </a:cubicBezTo>
                    <a:cubicBezTo>
                      <a:pt x="422" y="158"/>
                      <a:pt x="425" y="156"/>
                      <a:pt x="425" y="155"/>
                    </a:cubicBezTo>
                    <a:cubicBezTo>
                      <a:pt x="427" y="152"/>
                      <a:pt x="422" y="153"/>
                      <a:pt x="422" y="152"/>
                    </a:cubicBezTo>
                    <a:cubicBezTo>
                      <a:pt x="422" y="151"/>
                      <a:pt x="424" y="151"/>
                      <a:pt x="424" y="151"/>
                    </a:cubicBezTo>
                    <a:cubicBezTo>
                      <a:pt x="425" y="150"/>
                      <a:pt x="424" y="149"/>
                      <a:pt x="424" y="148"/>
                    </a:cubicBezTo>
                    <a:cubicBezTo>
                      <a:pt x="424" y="148"/>
                      <a:pt x="425" y="147"/>
                      <a:pt x="425" y="147"/>
                    </a:cubicBezTo>
                    <a:cubicBezTo>
                      <a:pt x="425" y="146"/>
                      <a:pt x="423" y="145"/>
                      <a:pt x="423" y="145"/>
                    </a:cubicBezTo>
                    <a:cubicBezTo>
                      <a:pt x="422" y="144"/>
                      <a:pt x="421" y="144"/>
                      <a:pt x="421" y="143"/>
                    </a:cubicBezTo>
                    <a:cubicBezTo>
                      <a:pt x="420" y="143"/>
                      <a:pt x="418" y="146"/>
                      <a:pt x="417" y="144"/>
                    </a:cubicBezTo>
                    <a:cubicBezTo>
                      <a:pt x="417" y="144"/>
                      <a:pt x="419" y="143"/>
                      <a:pt x="418" y="143"/>
                    </a:cubicBezTo>
                    <a:cubicBezTo>
                      <a:pt x="418" y="142"/>
                      <a:pt x="417" y="141"/>
                      <a:pt x="416" y="141"/>
                    </a:cubicBezTo>
                    <a:cubicBezTo>
                      <a:pt x="415" y="140"/>
                      <a:pt x="411" y="141"/>
                      <a:pt x="410" y="142"/>
                    </a:cubicBezTo>
                    <a:cubicBezTo>
                      <a:pt x="409" y="144"/>
                      <a:pt x="406" y="145"/>
                      <a:pt x="404" y="146"/>
                    </a:cubicBezTo>
                    <a:cubicBezTo>
                      <a:pt x="403" y="146"/>
                      <a:pt x="400" y="144"/>
                      <a:pt x="400" y="143"/>
                    </a:cubicBezTo>
                    <a:cubicBezTo>
                      <a:pt x="400" y="142"/>
                      <a:pt x="403" y="145"/>
                      <a:pt x="403" y="145"/>
                    </a:cubicBezTo>
                    <a:cubicBezTo>
                      <a:pt x="404" y="145"/>
                      <a:pt x="408" y="142"/>
                      <a:pt x="408" y="142"/>
                    </a:cubicBezTo>
                    <a:cubicBezTo>
                      <a:pt x="408" y="142"/>
                      <a:pt x="406" y="141"/>
                      <a:pt x="406" y="141"/>
                    </a:cubicBezTo>
                    <a:cubicBezTo>
                      <a:pt x="409" y="140"/>
                      <a:pt x="412" y="140"/>
                      <a:pt x="415" y="139"/>
                    </a:cubicBezTo>
                    <a:cubicBezTo>
                      <a:pt x="415" y="139"/>
                      <a:pt x="417" y="138"/>
                      <a:pt x="416" y="137"/>
                    </a:cubicBezTo>
                    <a:cubicBezTo>
                      <a:pt x="416" y="137"/>
                      <a:pt x="414" y="135"/>
                      <a:pt x="414" y="135"/>
                    </a:cubicBezTo>
                    <a:cubicBezTo>
                      <a:pt x="412" y="136"/>
                      <a:pt x="410" y="136"/>
                      <a:pt x="409" y="134"/>
                    </a:cubicBezTo>
                    <a:cubicBezTo>
                      <a:pt x="408" y="134"/>
                      <a:pt x="404" y="137"/>
                      <a:pt x="404" y="136"/>
                    </a:cubicBezTo>
                    <a:cubicBezTo>
                      <a:pt x="404" y="136"/>
                      <a:pt x="407" y="133"/>
                      <a:pt x="404" y="134"/>
                    </a:cubicBezTo>
                    <a:cubicBezTo>
                      <a:pt x="404" y="134"/>
                      <a:pt x="400" y="135"/>
                      <a:pt x="400" y="135"/>
                    </a:cubicBezTo>
                    <a:cubicBezTo>
                      <a:pt x="401" y="133"/>
                      <a:pt x="404" y="133"/>
                      <a:pt x="402" y="130"/>
                    </a:cubicBezTo>
                    <a:cubicBezTo>
                      <a:pt x="402" y="130"/>
                      <a:pt x="398" y="128"/>
                      <a:pt x="398" y="128"/>
                    </a:cubicBezTo>
                    <a:cubicBezTo>
                      <a:pt x="396" y="128"/>
                      <a:pt x="396" y="126"/>
                      <a:pt x="394" y="126"/>
                    </a:cubicBezTo>
                    <a:cubicBezTo>
                      <a:pt x="395" y="126"/>
                      <a:pt x="392" y="122"/>
                      <a:pt x="392" y="122"/>
                    </a:cubicBezTo>
                    <a:cubicBezTo>
                      <a:pt x="392" y="122"/>
                      <a:pt x="393" y="123"/>
                      <a:pt x="394" y="123"/>
                    </a:cubicBezTo>
                    <a:cubicBezTo>
                      <a:pt x="395" y="124"/>
                      <a:pt x="395" y="122"/>
                      <a:pt x="396" y="122"/>
                    </a:cubicBezTo>
                    <a:cubicBezTo>
                      <a:pt x="400" y="121"/>
                      <a:pt x="393" y="118"/>
                      <a:pt x="392" y="117"/>
                    </a:cubicBezTo>
                    <a:cubicBezTo>
                      <a:pt x="392" y="118"/>
                      <a:pt x="394" y="116"/>
                      <a:pt x="394" y="116"/>
                    </a:cubicBezTo>
                    <a:cubicBezTo>
                      <a:pt x="395" y="115"/>
                      <a:pt x="393" y="115"/>
                      <a:pt x="392" y="114"/>
                    </a:cubicBezTo>
                    <a:cubicBezTo>
                      <a:pt x="392" y="114"/>
                      <a:pt x="391" y="113"/>
                      <a:pt x="390" y="113"/>
                    </a:cubicBezTo>
                    <a:cubicBezTo>
                      <a:pt x="390" y="113"/>
                      <a:pt x="388" y="113"/>
                      <a:pt x="388" y="113"/>
                    </a:cubicBezTo>
                    <a:cubicBezTo>
                      <a:pt x="389" y="112"/>
                      <a:pt x="391" y="113"/>
                      <a:pt x="390" y="110"/>
                    </a:cubicBezTo>
                    <a:cubicBezTo>
                      <a:pt x="389" y="110"/>
                      <a:pt x="386" y="111"/>
                      <a:pt x="386" y="111"/>
                    </a:cubicBezTo>
                    <a:cubicBezTo>
                      <a:pt x="386" y="110"/>
                      <a:pt x="389" y="110"/>
                      <a:pt x="388" y="108"/>
                    </a:cubicBezTo>
                    <a:cubicBezTo>
                      <a:pt x="388" y="107"/>
                      <a:pt x="388" y="106"/>
                      <a:pt x="387" y="105"/>
                    </a:cubicBezTo>
                    <a:cubicBezTo>
                      <a:pt x="387" y="105"/>
                      <a:pt x="386" y="106"/>
                      <a:pt x="386" y="105"/>
                    </a:cubicBezTo>
                    <a:cubicBezTo>
                      <a:pt x="386" y="106"/>
                      <a:pt x="384" y="102"/>
                      <a:pt x="384" y="102"/>
                    </a:cubicBezTo>
                    <a:cubicBezTo>
                      <a:pt x="383" y="100"/>
                      <a:pt x="382" y="99"/>
                      <a:pt x="382" y="98"/>
                    </a:cubicBezTo>
                    <a:cubicBezTo>
                      <a:pt x="381" y="96"/>
                      <a:pt x="381" y="94"/>
                      <a:pt x="379" y="97"/>
                    </a:cubicBezTo>
                    <a:cubicBezTo>
                      <a:pt x="379" y="97"/>
                      <a:pt x="378" y="101"/>
                      <a:pt x="379" y="100"/>
                    </a:cubicBezTo>
                    <a:cubicBezTo>
                      <a:pt x="375" y="101"/>
                      <a:pt x="377" y="101"/>
                      <a:pt x="378" y="104"/>
                    </a:cubicBezTo>
                    <a:cubicBezTo>
                      <a:pt x="378" y="103"/>
                      <a:pt x="377" y="103"/>
                      <a:pt x="377" y="104"/>
                    </a:cubicBezTo>
                    <a:cubicBezTo>
                      <a:pt x="376" y="104"/>
                      <a:pt x="376" y="104"/>
                      <a:pt x="375" y="105"/>
                    </a:cubicBezTo>
                    <a:cubicBezTo>
                      <a:pt x="375" y="105"/>
                      <a:pt x="377" y="106"/>
                      <a:pt x="377" y="106"/>
                    </a:cubicBezTo>
                    <a:cubicBezTo>
                      <a:pt x="376" y="107"/>
                      <a:pt x="374" y="106"/>
                      <a:pt x="374" y="107"/>
                    </a:cubicBezTo>
                    <a:cubicBezTo>
                      <a:pt x="373" y="108"/>
                      <a:pt x="375" y="110"/>
                      <a:pt x="373" y="111"/>
                    </a:cubicBezTo>
                    <a:cubicBezTo>
                      <a:pt x="374" y="111"/>
                      <a:pt x="372" y="107"/>
                      <a:pt x="370" y="109"/>
                    </a:cubicBezTo>
                    <a:cubicBezTo>
                      <a:pt x="370" y="110"/>
                      <a:pt x="366" y="113"/>
                      <a:pt x="366" y="113"/>
                    </a:cubicBezTo>
                    <a:cubicBezTo>
                      <a:pt x="365" y="113"/>
                      <a:pt x="365" y="112"/>
                      <a:pt x="365" y="111"/>
                    </a:cubicBezTo>
                    <a:cubicBezTo>
                      <a:pt x="364" y="111"/>
                      <a:pt x="364" y="112"/>
                      <a:pt x="364" y="112"/>
                    </a:cubicBezTo>
                    <a:cubicBezTo>
                      <a:pt x="363" y="111"/>
                      <a:pt x="364" y="111"/>
                      <a:pt x="364" y="110"/>
                    </a:cubicBezTo>
                    <a:cubicBezTo>
                      <a:pt x="364" y="111"/>
                      <a:pt x="357" y="116"/>
                      <a:pt x="357" y="115"/>
                    </a:cubicBezTo>
                    <a:cubicBezTo>
                      <a:pt x="356" y="114"/>
                      <a:pt x="360" y="113"/>
                      <a:pt x="361" y="113"/>
                    </a:cubicBezTo>
                    <a:cubicBezTo>
                      <a:pt x="363" y="111"/>
                      <a:pt x="363" y="110"/>
                      <a:pt x="362" y="108"/>
                    </a:cubicBezTo>
                    <a:cubicBezTo>
                      <a:pt x="361" y="107"/>
                      <a:pt x="358" y="107"/>
                      <a:pt x="357" y="107"/>
                    </a:cubicBezTo>
                    <a:cubicBezTo>
                      <a:pt x="356" y="107"/>
                      <a:pt x="356" y="108"/>
                      <a:pt x="356" y="108"/>
                    </a:cubicBezTo>
                    <a:cubicBezTo>
                      <a:pt x="355" y="110"/>
                      <a:pt x="353" y="108"/>
                      <a:pt x="352" y="108"/>
                    </a:cubicBezTo>
                    <a:cubicBezTo>
                      <a:pt x="353" y="108"/>
                      <a:pt x="355" y="106"/>
                      <a:pt x="355" y="106"/>
                    </a:cubicBezTo>
                    <a:cubicBezTo>
                      <a:pt x="355" y="106"/>
                      <a:pt x="356" y="107"/>
                      <a:pt x="356" y="107"/>
                    </a:cubicBezTo>
                    <a:cubicBezTo>
                      <a:pt x="355" y="107"/>
                      <a:pt x="357" y="105"/>
                      <a:pt x="357" y="105"/>
                    </a:cubicBezTo>
                    <a:cubicBezTo>
                      <a:pt x="358" y="103"/>
                      <a:pt x="356" y="104"/>
                      <a:pt x="355" y="103"/>
                    </a:cubicBezTo>
                    <a:cubicBezTo>
                      <a:pt x="355" y="103"/>
                      <a:pt x="356" y="98"/>
                      <a:pt x="354" y="99"/>
                    </a:cubicBezTo>
                    <a:cubicBezTo>
                      <a:pt x="355" y="98"/>
                      <a:pt x="356" y="98"/>
                      <a:pt x="355" y="96"/>
                    </a:cubicBezTo>
                    <a:cubicBezTo>
                      <a:pt x="353" y="95"/>
                      <a:pt x="357" y="94"/>
                      <a:pt x="356" y="92"/>
                    </a:cubicBezTo>
                    <a:cubicBezTo>
                      <a:pt x="356" y="91"/>
                      <a:pt x="354" y="93"/>
                      <a:pt x="353" y="92"/>
                    </a:cubicBezTo>
                    <a:cubicBezTo>
                      <a:pt x="352" y="91"/>
                      <a:pt x="350" y="91"/>
                      <a:pt x="349" y="91"/>
                    </a:cubicBezTo>
                    <a:cubicBezTo>
                      <a:pt x="347" y="90"/>
                      <a:pt x="346" y="90"/>
                      <a:pt x="345" y="88"/>
                    </a:cubicBezTo>
                    <a:cubicBezTo>
                      <a:pt x="345" y="86"/>
                      <a:pt x="342" y="87"/>
                      <a:pt x="342" y="85"/>
                    </a:cubicBezTo>
                    <a:cubicBezTo>
                      <a:pt x="342" y="84"/>
                      <a:pt x="340" y="85"/>
                      <a:pt x="340" y="85"/>
                    </a:cubicBezTo>
                    <a:cubicBezTo>
                      <a:pt x="341" y="83"/>
                      <a:pt x="339" y="83"/>
                      <a:pt x="338" y="82"/>
                    </a:cubicBezTo>
                    <a:cubicBezTo>
                      <a:pt x="336" y="81"/>
                      <a:pt x="336" y="80"/>
                      <a:pt x="334" y="81"/>
                    </a:cubicBezTo>
                    <a:cubicBezTo>
                      <a:pt x="332" y="82"/>
                      <a:pt x="331" y="83"/>
                      <a:pt x="329" y="82"/>
                    </a:cubicBezTo>
                    <a:cubicBezTo>
                      <a:pt x="327" y="81"/>
                      <a:pt x="326" y="83"/>
                      <a:pt x="324" y="82"/>
                    </a:cubicBezTo>
                    <a:cubicBezTo>
                      <a:pt x="322" y="80"/>
                      <a:pt x="320" y="80"/>
                      <a:pt x="318" y="80"/>
                    </a:cubicBezTo>
                    <a:cubicBezTo>
                      <a:pt x="316" y="80"/>
                      <a:pt x="314" y="80"/>
                      <a:pt x="313" y="82"/>
                    </a:cubicBezTo>
                    <a:cubicBezTo>
                      <a:pt x="312" y="84"/>
                      <a:pt x="315" y="85"/>
                      <a:pt x="315" y="86"/>
                    </a:cubicBezTo>
                    <a:cubicBezTo>
                      <a:pt x="316" y="87"/>
                      <a:pt x="315" y="90"/>
                      <a:pt x="314" y="91"/>
                    </a:cubicBezTo>
                    <a:cubicBezTo>
                      <a:pt x="314" y="92"/>
                      <a:pt x="314" y="91"/>
                      <a:pt x="313" y="92"/>
                    </a:cubicBezTo>
                    <a:cubicBezTo>
                      <a:pt x="313" y="92"/>
                      <a:pt x="315" y="94"/>
                      <a:pt x="315" y="94"/>
                    </a:cubicBezTo>
                    <a:cubicBezTo>
                      <a:pt x="315" y="96"/>
                      <a:pt x="316" y="98"/>
                      <a:pt x="316" y="99"/>
                    </a:cubicBezTo>
                    <a:cubicBezTo>
                      <a:pt x="316" y="100"/>
                      <a:pt x="316" y="100"/>
                      <a:pt x="316" y="101"/>
                    </a:cubicBezTo>
                    <a:cubicBezTo>
                      <a:pt x="316" y="102"/>
                      <a:pt x="315" y="101"/>
                      <a:pt x="315" y="101"/>
                    </a:cubicBezTo>
                    <a:cubicBezTo>
                      <a:pt x="314" y="102"/>
                      <a:pt x="314" y="104"/>
                      <a:pt x="314" y="104"/>
                    </a:cubicBezTo>
                    <a:cubicBezTo>
                      <a:pt x="313" y="105"/>
                      <a:pt x="312" y="106"/>
                      <a:pt x="312" y="107"/>
                    </a:cubicBezTo>
                    <a:cubicBezTo>
                      <a:pt x="311" y="109"/>
                      <a:pt x="311" y="109"/>
                      <a:pt x="312" y="110"/>
                    </a:cubicBezTo>
                    <a:cubicBezTo>
                      <a:pt x="315" y="112"/>
                      <a:pt x="318" y="114"/>
                      <a:pt x="320" y="116"/>
                    </a:cubicBezTo>
                    <a:cubicBezTo>
                      <a:pt x="321" y="119"/>
                      <a:pt x="322" y="124"/>
                      <a:pt x="321" y="127"/>
                    </a:cubicBezTo>
                    <a:cubicBezTo>
                      <a:pt x="319" y="131"/>
                      <a:pt x="313" y="133"/>
                      <a:pt x="310" y="135"/>
                    </a:cubicBezTo>
                    <a:cubicBezTo>
                      <a:pt x="309" y="136"/>
                      <a:pt x="308" y="136"/>
                      <a:pt x="307" y="137"/>
                    </a:cubicBezTo>
                    <a:cubicBezTo>
                      <a:pt x="304" y="138"/>
                      <a:pt x="308" y="141"/>
                      <a:pt x="308" y="143"/>
                    </a:cubicBezTo>
                    <a:cubicBezTo>
                      <a:pt x="308" y="143"/>
                      <a:pt x="309" y="145"/>
                      <a:pt x="309" y="146"/>
                    </a:cubicBezTo>
                    <a:cubicBezTo>
                      <a:pt x="309" y="148"/>
                      <a:pt x="309" y="149"/>
                      <a:pt x="310" y="151"/>
                    </a:cubicBezTo>
                    <a:cubicBezTo>
                      <a:pt x="311" y="153"/>
                      <a:pt x="311" y="154"/>
                      <a:pt x="309" y="156"/>
                    </a:cubicBezTo>
                    <a:cubicBezTo>
                      <a:pt x="309" y="156"/>
                      <a:pt x="310" y="160"/>
                      <a:pt x="309" y="161"/>
                    </a:cubicBezTo>
                    <a:cubicBezTo>
                      <a:pt x="308" y="161"/>
                      <a:pt x="307" y="157"/>
                      <a:pt x="306" y="159"/>
                    </a:cubicBezTo>
                    <a:cubicBezTo>
                      <a:pt x="305" y="161"/>
                      <a:pt x="307" y="164"/>
                      <a:pt x="307" y="164"/>
                    </a:cubicBezTo>
                    <a:cubicBezTo>
                      <a:pt x="307" y="163"/>
                      <a:pt x="301" y="158"/>
                      <a:pt x="298" y="161"/>
                    </a:cubicBezTo>
                    <a:cubicBezTo>
                      <a:pt x="299" y="160"/>
                      <a:pt x="302" y="159"/>
                      <a:pt x="300" y="157"/>
                    </a:cubicBezTo>
                    <a:cubicBezTo>
                      <a:pt x="299" y="156"/>
                      <a:pt x="298" y="155"/>
                      <a:pt x="297" y="155"/>
                    </a:cubicBezTo>
                    <a:cubicBezTo>
                      <a:pt x="297" y="154"/>
                      <a:pt x="295" y="154"/>
                      <a:pt x="294" y="154"/>
                    </a:cubicBezTo>
                    <a:cubicBezTo>
                      <a:pt x="294" y="153"/>
                      <a:pt x="295" y="153"/>
                      <a:pt x="294" y="151"/>
                    </a:cubicBezTo>
                    <a:cubicBezTo>
                      <a:pt x="293" y="150"/>
                      <a:pt x="292" y="148"/>
                      <a:pt x="293" y="146"/>
                    </a:cubicBezTo>
                    <a:cubicBezTo>
                      <a:pt x="294" y="143"/>
                      <a:pt x="291" y="142"/>
                      <a:pt x="291" y="140"/>
                    </a:cubicBezTo>
                    <a:cubicBezTo>
                      <a:pt x="291" y="138"/>
                      <a:pt x="293" y="137"/>
                      <a:pt x="292" y="135"/>
                    </a:cubicBezTo>
                    <a:cubicBezTo>
                      <a:pt x="290" y="133"/>
                      <a:pt x="286" y="133"/>
                      <a:pt x="283" y="133"/>
                    </a:cubicBezTo>
                    <a:cubicBezTo>
                      <a:pt x="282" y="133"/>
                      <a:pt x="281" y="133"/>
                      <a:pt x="279" y="133"/>
                    </a:cubicBezTo>
                    <a:cubicBezTo>
                      <a:pt x="279" y="133"/>
                      <a:pt x="277" y="135"/>
                      <a:pt x="277" y="135"/>
                    </a:cubicBezTo>
                    <a:cubicBezTo>
                      <a:pt x="277" y="134"/>
                      <a:pt x="278" y="134"/>
                      <a:pt x="277" y="133"/>
                    </a:cubicBezTo>
                    <a:cubicBezTo>
                      <a:pt x="277" y="132"/>
                      <a:pt x="276" y="131"/>
                      <a:pt x="275" y="131"/>
                    </a:cubicBezTo>
                    <a:cubicBezTo>
                      <a:pt x="273" y="130"/>
                      <a:pt x="271" y="130"/>
                      <a:pt x="269" y="129"/>
                    </a:cubicBezTo>
                    <a:cubicBezTo>
                      <a:pt x="266" y="128"/>
                      <a:pt x="264" y="125"/>
                      <a:pt x="261" y="123"/>
                    </a:cubicBezTo>
                    <a:cubicBezTo>
                      <a:pt x="259" y="122"/>
                      <a:pt x="257" y="121"/>
                      <a:pt x="256" y="121"/>
                    </a:cubicBezTo>
                    <a:cubicBezTo>
                      <a:pt x="254" y="121"/>
                      <a:pt x="252" y="119"/>
                      <a:pt x="250" y="119"/>
                    </a:cubicBezTo>
                    <a:cubicBezTo>
                      <a:pt x="249" y="119"/>
                      <a:pt x="240" y="121"/>
                      <a:pt x="240" y="121"/>
                    </a:cubicBezTo>
                    <a:cubicBezTo>
                      <a:pt x="240" y="120"/>
                      <a:pt x="241" y="120"/>
                      <a:pt x="242" y="119"/>
                    </a:cubicBezTo>
                    <a:cubicBezTo>
                      <a:pt x="242" y="118"/>
                      <a:pt x="241" y="117"/>
                      <a:pt x="241" y="117"/>
                    </a:cubicBezTo>
                    <a:cubicBezTo>
                      <a:pt x="240" y="114"/>
                      <a:pt x="239" y="112"/>
                      <a:pt x="238" y="110"/>
                    </a:cubicBezTo>
                    <a:cubicBezTo>
                      <a:pt x="237" y="108"/>
                      <a:pt x="236" y="108"/>
                      <a:pt x="234" y="108"/>
                    </a:cubicBezTo>
                    <a:cubicBezTo>
                      <a:pt x="231" y="108"/>
                      <a:pt x="230" y="108"/>
                      <a:pt x="230" y="105"/>
                    </a:cubicBezTo>
                    <a:cubicBezTo>
                      <a:pt x="231" y="103"/>
                      <a:pt x="230" y="100"/>
                      <a:pt x="230" y="98"/>
                    </a:cubicBezTo>
                    <a:cubicBezTo>
                      <a:pt x="231" y="95"/>
                      <a:pt x="233" y="93"/>
                      <a:pt x="234" y="90"/>
                    </a:cubicBezTo>
                    <a:cubicBezTo>
                      <a:pt x="235" y="88"/>
                      <a:pt x="235" y="87"/>
                      <a:pt x="237" y="86"/>
                    </a:cubicBezTo>
                    <a:cubicBezTo>
                      <a:pt x="238" y="86"/>
                      <a:pt x="237" y="85"/>
                      <a:pt x="237" y="84"/>
                    </a:cubicBezTo>
                    <a:cubicBezTo>
                      <a:pt x="238" y="84"/>
                      <a:pt x="240" y="82"/>
                      <a:pt x="240" y="82"/>
                    </a:cubicBezTo>
                    <a:cubicBezTo>
                      <a:pt x="240" y="82"/>
                      <a:pt x="240" y="82"/>
                      <a:pt x="239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0" y="79"/>
                      <a:pt x="242" y="80"/>
                      <a:pt x="243" y="80"/>
                    </a:cubicBezTo>
                    <a:cubicBezTo>
                      <a:pt x="244" y="80"/>
                      <a:pt x="244" y="79"/>
                      <a:pt x="244" y="79"/>
                    </a:cubicBezTo>
                    <a:cubicBezTo>
                      <a:pt x="245" y="77"/>
                      <a:pt x="243" y="78"/>
                      <a:pt x="242" y="77"/>
                    </a:cubicBezTo>
                    <a:cubicBezTo>
                      <a:pt x="242" y="77"/>
                      <a:pt x="244" y="77"/>
                      <a:pt x="244" y="77"/>
                    </a:cubicBezTo>
                    <a:cubicBezTo>
                      <a:pt x="245" y="76"/>
                      <a:pt x="246" y="77"/>
                      <a:pt x="246" y="77"/>
                    </a:cubicBezTo>
                    <a:cubicBezTo>
                      <a:pt x="248" y="79"/>
                      <a:pt x="248" y="77"/>
                      <a:pt x="250" y="76"/>
                    </a:cubicBezTo>
                    <a:cubicBezTo>
                      <a:pt x="252" y="74"/>
                      <a:pt x="248" y="72"/>
                      <a:pt x="246" y="71"/>
                    </a:cubicBezTo>
                    <a:cubicBezTo>
                      <a:pt x="245" y="71"/>
                      <a:pt x="241" y="72"/>
                      <a:pt x="241" y="72"/>
                    </a:cubicBezTo>
                    <a:cubicBezTo>
                      <a:pt x="240" y="70"/>
                      <a:pt x="243" y="70"/>
                      <a:pt x="240" y="69"/>
                    </a:cubicBezTo>
                    <a:cubicBezTo>
                      <a:pt x="239" y="69"/>
                      <a:pt x="234" y="69"/>
                      <a:pt x="234" y="68"/>
                    </a:cubicBezTo>
                    <a:cubicBezTo>
                      <a:pt x="234" y="67"/>
                      <a:pt x="236" y="67"/>
                      <a:pt x="236" y="67"/>
                    </a:cubicBezTo>
                    <a:cubicBezTo>
                      <a:pt x="237" y="66"/>
                      <a:pt x="237" y="67"/>
                      <a:pt x="238" y="67"/>
                    </a:cubicBezTo>
                    <a:cubicBezTo>
                      <a:pt x="237" y="68"/>
                      <a:pt x="240" y="68"/>
                      <a:pt x="240" y="68"/>
                    </a:cubicBezTo>
                    <a:cubicBezTo>
                      <a:pt x="242" y="68"/>
                      <a:pt x="245" y="70"/>
                      <a:pt x="246" y="70"/>
                    </a:cubicBezTo>
                    <a:cubicBezTo>
                      <a:pt x="247" y="70"/>
                      <a:pt x="248" y="71"/>
                      <a:pt x="249" y="71"/>
                    </a:cubicBezTo>
                    <a:cubicBezTo>
                      <a:pt x="251" y="72"/>
                      <a:pt x="250" y="71"/>
                      <a:pt x="251" y="71"/>
                    </a:cubicBezTo>
                    <a:cubicBezTo>
                      <a:pt x="252" y="71"/>
                      <a:pt x="255" y="71"/>
                      <a:pt x="254" y="70"/>
                    </a:cubicBezTo>
                    <a:cubicBezTo>
                      <a:pt x="253" y="69"/>
                      <a:pt x="254" y="67"/>
                      <a:pt x="255" y="66"/>
                    </a:cubicBezTo>
                    <a:cubicBezTo>
                      <a:pt x="255" y="67"/>
                      <a:pt x="258" y="68"/>
                      <a:pt x="258" y="68"/>
                    </a:cubicBezTo>
                    <a:cubicBezTo>
                      <a:pt x="260" y="68"/>
                      <a:pt x="261" y="68"/>
                      <a:pt x="263" y="67"/>
                    </a:cubicBezTo>
                    <a:cubicBezTo>
                      <a:pt x="264" y="66"/>
                      <a:pt x="265" y="64"/>
                      <a:pt x="266" y="63"/>
                    </a:cubicBezTo>
                    <a:cubicBezTo>
                      <a:pt x="267" y="62"/>
                      <a:pt x="269" y="61"/>
                      <a:pt x="268" y="59"/>
                    </a:cubicBezTo>
                    <a:cubicBezTo>
                      <a:pt x="267" y="57"/>
                      <a:pt x="264" y="58"/>
                      <a:pt x="263" y="58"/>
                    </a:cubicBezTo>
                    <a:cubicBezTo>
                      <a:pt x="260" y="58"/>
                      <a:pt x="258" y="57"/>
                      <a:pt x="256" y="56"/>
                    </a:cubicBezTo>
                    <a:cubicBezTo>
                      <a:pt x="255" y="55"/>
                      <a:pt x="254" y="54"/>
                      <a:pt x="252" y="53"/>
                    </a:cubicBezTo>
                    <a:cubicBezTo>
                      <a:pt x="252" y="53"/>
                      <a:pt x="247" y="53"/>
                      <a:pt x="247" y="53"/>
                    </a:cubicBezTo>
                    <a:cubicBezTo>
                      <a:pt x="247" y="52"/>
                      <a:pt x="252" y="53"/>
                      <a:pt x="253" y="53"/>
                    </a:cubicBezTo>
                    <a:cubicBezTo>
                      <a:pt x="255" y="53"/>
                      <a:pt x="255" y="52"/>
                      <a:pt x="257" y="53"/>
                    </a:cubicBezTo>
                    <a:cubicBezTo>
                      <a:pt x="261" y="55"/>
                      <a:pt x="265" y="59"/>
                      <a:pt x="269" y="56"/>
                    </a:cubicBezTo>
                    <a:cubicBezTo>
                      <a:pt x="271" y="54"/>
                      <a:pt x="272" y="53"/>
                      <a:pt x="273" y="51"/>
                    </a:cubicBezTo>
                    <a:cubicBezTo>
                      <a:pt x="274" y="50"/>
                      <a:pt x="268" y="49"/>
                      <a:pt x="271" y="47"/>
                    </a:cubicBezTo>
                    <a:cubicBezTo>
                      <a:pt x="272" y="47"/>
                      <a:pt x="275" y="47"/>
                      <a:pt x="276" y="48"/>
                    </a:cubicBezTo>
                    <a:cubicBezTo>
                      <a:pt x="279" y="48"/>
                      <a:pt x="279" y="50"/>
                      <a:pt x="282" y="48"/>
                    </a:cubicBezTo>
                    <a:cubicBezTo>
                      <a:pt x="282" y="48"/>
                      <a:pt x="285" y="49"/>
                      <a:pt x="284" y="47"/>
                    </a:cubicBezTo>
                    <a:cubicBezTo>
                      <a:pt x="283" y="46"/>
                      <a:pt x="279" y="44"/>
                      <a:pt x="278" y="44"/>
                    </a:cubicBezTo>
                    <a:cubicBezTo>
                      <a:pt x="280" y="43"/>
                      <a:pt x="282" y="45"/>
                      <a:pt x="284" y="45"/>
                    </a:cubicBezTo>
                    <a:cubicBezTo>
                      <a:pt x="285" y="45"/>
                      <a:pt x="287" y="50"/>
                      <a:pt x="289" y="49"/>
                    </a:cubicBezTo>
                    <a:cubicBezTo>
                      <a:pt x="289" y="49"/>
                      <a:pt x="288" y="48"/>
                      <a:pt x="288" y="48"/>
                    </a:cubicBezTo>
                    <a:cubicBezTo>
                      <a:pt x="289" y="47"/>
                      <a:pt x="290" y="47"/>
                      <a:pt x="292" y="46"/>
                    </a:cubicBezTo>
                    <a:cubicBezTo>
                      <a:pt x="293" y="45"/>
                      <a:pt x="296" y="42"/>
                      <a:pt x="297" y="41"/>
                    </a:cubicBezTo>
                    <a:cubicBezTo>
                      <a:pt x="297" y="38"/>
                      <a:pt x="295" y="38"/>
                      <a:pt x="293" y="36"/>
                    </a:cubicBezTo>
                    <a:cubicBezTo>
                      <a:pt x="293" y="36"/>
                      <a:pt x="290" y="30"/>
                      <a:pt x="290" y="31"/>
                    </a:cubicBezTo>
                    <a:cubicBezTo>
                      <a:pt x="291" y="30"/>
                      <a:pt x="295" y="30"/>
                      <a:pt x="296" y="30"/>
                    </a:cubicBezTo>
                    <a:cubicBezTo>
                      <a:pt x="299" y="29"/>
                      <a:pt x="294" y="28"/>
                      <a:pt x="294" y="27"/>
                    </a:cubicBezTo>
                    <a:cubicBezTo>
                      <a:pt x="293" y="26"/>
                      <a:pt x="297" y="26"/>
                      <a:pt x="297" y="25"/>
                    </a:cubicBezTo>
                    <a:cubicBezTo>
                      <a:pt x="297" y="25"/>
                      <a:pt x="287" y="21"/>
                      <a:pt x="287" y="21"/>
                    </a:cubicBezTo>
                    <a:cubicBezTo>
                      <a:pt x="288" y="21"/>
                      <a:pt x="290" y="20"/>
                      <a:pt x="291" y="20"/>
                    </a:cubicBezTo>
                    <a:cubicBezTo>
                      <a:pt x="288" y="20"/>
                      <a:pt x="285" y="19"/>
                      <a:pt x="282" y="19"/>
                    </a:cubicBezTo>
                    <a:cubicBezTo>
                      <a:pt x="280" y="19"/>
                      <a:pt x="277" y="20"/>
                      <a:pt x="276" y="19"/>
                    </a:cubicBezTo>
                    <a:cubicBezTo>
                      <a:pt x="278" y="20"/>
                      <a:pt x="275" y="21"/>
                      <a:pt x="276" y="23"/>
                    </a:cubicBezTo>
                    <a:cubicBezTo>
                      <a:pt x="277" y="24"/>
                      <a:pt x="280" y="25"/>
                      <a:pt x="280" y="26"/>
                    </a:cubicBezTo>
                    <a:cubicBezTo>
                      <a:pt x="280" y="26"/>
                      <a:pt x="278" y="27"/>
                      <a:pt x="278" y="27"/>
                    </a:cubicBezTo>
                    <a:cubicBezTo>
                      <a:pt x="278" y="27"/>
                      <a:pt x="280" y="28"/>
                      <a:pt x="279" y="28"/>
                    </a:cubicBezTo>
                    <a:cubicBezTo>
                      <a:pt x="277" y="29"/>
                      <a:pt x="276" y="27"/>
                      <a:pt x="275" y="31"/>
                    </a:cubicBezTo>
                    <a:cubicBezTo>
                      <a:pt x="274" y="33"/>
                      <a:pt x="274" y="35"/>
                      <a:pt x="273" y="37"/>
                    </a:cubicBezTo>
                    <a:cubicBezTo>
                      <a:pt x="272" y="37"/>
                      <a:pt x="271" y="38"/>
                      <a:pt x="271" y="39"/>
                    </a:cubicBezTo>
                    <a:cubicBezTo>
                      <a:pt x="271" y="40"/>
                      <a:pt x="270" y="40"/>
                      <a:pt x="270" y="41"/>
                    </a:cubicBezTo>
                    <a:cubicBezTo>
                      <a:pt x="267" y="42"/>
                      <a:pt x="268" y="43"/>
                      <a:pt x="266" y="40"/>
                    </a:cubicBezTo>
                    <a:cubicBezTo>
                      <a:pt x="265" y="39"/>
                      <a:pt x="262" y="37"/>
                      <a:pt x="262" y="35"/>
                    </a:cubicBezTo>
                    <a:cubicBezTo>
                      <a:pt x="262" y="35"/>
                      <a:pt x="262" y="32"/>
                      <a:pt x="263" y="32"/>
                    </a:cubicBezTo>
                    <a:cubicBezTo>
                      <a:pt x="263" y="32"/>
                      <a:pt x="265" y="33"/>
                      <a:pt x="265" y="31"/>
                    </a:cubicBezTo>
                    <a:cubicBezTo>
                      <a:pt x="264" y="29"/>
                      <a:pt x="264" y="28"/>
                      <a:pt x="262" y="26"/>
                    </a:cubicBezTo>
                    <a:cubicBezTo>
                      <a:pt x="260" y="25"/>
                      <a:pt x="258" y="23"/>
                      <a:pt x="256" y="25"/>
                    </a:cubicBezTo>
                    <a:cubicBezTo>
                      <a:pt x="255" y="26"/>
                      <a:pt x="255" y="28"/>
                      <a:pt x="255" y="30"/>
                    </a:cubicBezTo>
                    <a:cubicBezTo>
                      <a:pt x="255" y="31"/>
                      <a:pt x="251" y="31"/>
                      <a:pt x="251" y="30"/>
                    </a:cubicBezTo>
                    <a:cubicBezTo>
                      <a:pt x="251" y="29"/>
                      <a:pt x="251" y="26"/>
                      <a:pt x="250" y="25"/>
                    </a:cubicBezTo>
                    <a:cubicBezTo>
                      <a:pt x="246" y="22"/>
                      <a:pt x="251" y="25"/>
                      <a:pt x="251" y="24"/>
                    </a:cubicBezTo>
                    <a:cubicBezTo>
                      <a:pt x="252" y="24"/>
                      <a:pt x="253" y="23"/>
                      <a:pt x="252" y="23"/>
                    </a:cubicBezTo>
                    <a:cubicBezTo>
                      <a:pt x="252" y="22"/>
                      <a:pt x="251" y="21"/>
                      <a:pt x="250" y="22"/>
                    </a:cubicBezTo>
                    <a:cubicBezTo>
                      <a:pt x="249" y="23"/>
                      <a:pt x="249" y="21"/>
                      <a:pt x="248" y="21"/>
                    </a:cubicBezTo>
                    <a:cubicBezTo>
                      <a:pt x="247" y="20"/>
                      <a:pt x="246" y="22"/>
                      <a:pt x="245" y="21"/>
                    </a:cubicBezTo>
                    <a:cubicBezTo>
                      <a:pt x="243" y="20"/>
                      <a:pt x="242" y="21"/>
                      <a:pt x="243" y="18"/>
                    </a:cubicBezTo>
                    <a:cubicBezTo>
                      <a:pt x="243" y="18"/>
                      <a:pt x="243" y="18"/>
                      <a:pt x="244" y="18"/>
                    </a:cubicBezTo>
                    <a:cubicBezTo>
                      <a:pt x="244" y="17"/>
                      <a:pt x="244" y="17"/>
                      <a:pt x="244" y="16"/>
                    </a:cubicBezTo>
                    <a:cubicBezTo>
                      <a:pt x="245" y="16"/>
                      <a:pt x="245" y="16"/>
                      <a:pt x="246" y="16"/>
                    </a:cubicBezTo>
                    <a:cubicBezTo>
                      <a:pt x="245" y="16"/>
                      <a:pt x="244" y="13"/>
                      <a:pt x="244" y="13"/>
                    </a:cubicBezTo>
                    <a:cubicBezTo>
                      <a:pt x="243" y="11"/>
                      <a:pt x="241" y="11"/>
                      <a:pt x="241" y="10"/>
                    </a:cubicBezTo>
                    <a:cubicBezTo>
                      <a:pt x="239" y="9"/>
                      <a:pt x="240" y="9"/>
                      <a:pt x="239" y="7"/>
                    </a:cubicBezTo>
                    <a:cubicBezTo>
                      <a:pt x="239" y="5"/>
                      <a:pt x="237" y="4"/>
                      <a:pt x="237" y="3"/>
                    </a:cubicBezTo>
                    <a:cubicBezTo>
                      <a:pt x="236" y="1"/>
                      <a:pt x="234" y="1"/>
                      <a:pt x="232" y="1"/>
                    </a:cubicBezTo>
                    <a:cubicBezTo>
                      <a:pt x="231" y="1"/>
                      <a:pt x="232" y="0"/>
                      <a:pt x="230" y="0"/>
                    </a:cubicBezTo>
                    <a:cubicBezTo>
                      <a:pt x="229" y="0"/>
                      <a:pt x="228" y="0"/>
                      <a:pt x="228" y="2"/>
                    </a:cubicBezTo>
                    <a:cubicBezTo>
                      <a:pt x="228" y="2"/>
                      <a:pt x="225" y="3"/>
                      <a:pt x="225" y="3"/>
                    </a:cubicBezTo>
                    <a:cubicBezTo>
                      <a:pt x="226" y="3"/>
                      <a:pt x="228" y="3"/>
                      <a:pt x="228" y="4"/>
                    </a:cubicBezTo>
                    <a:cubicBezTo>
                      <a:pt x="228" y="4"/>
                      <a:pt x="226" y="5"/>
                      <a:pt x="226" y="5"/>
                    </a:cubicBezTo>
                    <a:cubicBezTo>
                      <a:pt x="225" y="6"/>
                      <a:pt x="224" y="4"/>
                      <a:pt x="223" y="6"/>
                    </a:cubicBezTo>
                    <a:cubicBezTo>
                      <a:pt x="222" y="6"/>
                      <a:pt x="221" y="9"/>
                      <a:pt x="221" y="10"/>
                    </a:cubicBezTo>
                    <a:cubicBezTo>
                      <a:pt x="222" y="10"/>
                      <a:pt x="224" y="10"/>
                      <a:pt x="225" y="11"/>
                    </a:cubicBezTo>
                    <a:cubicBezTo>
                      <a:pt x="224" y="10"/>
                      <a:pt x="222" y="14"/>
                      <a:pt x="222" y="15"/>
                    </a:cubicBezTo>
                    <a:cubicBezTo>
                      <a:pt x="222" y="16"/>
                      <a:pt x="224" y="18"/>
                      <a:pt x="225" y="19"/>
                    </a:cubicBezTo>
                    <a:cubicBezTo>
                      <a:pt x="226" y="19"/>
                      <a:pt x="228" y="21"/>
                      <a:pt x="229" y="21"/>
                    </a:cubicBezTo>
                    <a:cubicBezTo>
                      <a:pt x="231" y="20"/>
                      <a:pt x="231" y="20"/>
                      <a:pt x="232" y="21"/>
                    </a:cubicBezTo>
                    <a:cubicBezTo>
                      <a:pt x="233" y="21"/>
                      <a:pt x="235" y="23"/>
                      <a:pt x="235" y="23"/>
                    </a:cubicBezTo>
                    <a:cubicBezTo>
                      <a:pt x="234" y="24"/>
                      <a:pt x="233" y="22"/>
                      <a:pt x="233" y="24"/>
                    </a:cubicBezTo>
                    <a:cubicBezTo>
                      <a:pt x="233" y="26"/>
                      <a:pt x="232" y="26"/>
                      <a:pt x="232" y="27"/>
                    </a:cubicBezTo>
                    <a:cubicBezTo>
                      <a:pt x="231" y="29"/>
                      <a:pt x="233" y="29"/>
                      <a:pt x="234" y="28"/>
                    </a:cubicBezTo>
                    <a:cubicBezTo>
                      <a:pt x="234" y="28"/>
                      <a:pt x="236" y="25"/>
                      <a:pt x="236" y="26"/>
                    </a:cubicBezTo>
                    <a:cubicBezTo>
                      <a:pt x="237" y="27"/>
                      <a:pt x="236" y="29"/>
                      <a:pt x="236" y="30"/>
                    </a:cubicBezTo>
                    <a:cubicBezTo>
                      <a:pt x="235" y="31"/>
                      <a:pt x="234" y="31"/>
                      <a:pt x="233" y="31"/>
                    </a:cubicBezTo>
                    <a:cubicBezTo>
                      <a:pt x="233" y="32"/>
                      <a:pt x="233" y="33"/>
                      <a:pt x="232" y="34"/>
                    </a:cubicBezTo>
                    <a:cubicBezTo>
                      <a:pt x="231" y="34"/>
                      <a:pt x="229" y="34"/>
                      <a:pt x="228" y="35"/>
                    </a:cubicBezTo>
                    <a:cubicBezTo>
                      <a:pt x="227" y="35"/>
                      <a:pt x="226" y="37"/>
                      <a:pt x="226" y="37"/>
                    </a:cubicBezTo>
                    <a:cubicBezTo>
                      <a:pt x="227" y="38"/>
                      <a:pt x="228" y="39"/>
                      <a:pt x="228" y="41"/>
                    </a:cubicBezTo>
                    <a:cubicBezTo>
                      <a:pt x="228" y="42"/>
                      <a:pt x="227" y="41"/>
                      <a:pt x="226" y="40"/>
                    </a:cubicBezTo>
                    <a:cubicBezTo>
                      <a:pt x="226" y="40"/>
                      <a:pt x="225" y="40"/>
                      <a:pt x="225" y="41"/>
                    </a:cubicBezTo>
                    <a:cubicBezTo>
                      <a:pt x="224" y="41"/>
                      <a:pt x="222" y="40"/>
                      <a:pt x="222" y="39"/>
                    </a:cubicBezTo>
                    <a:cubicBezTo>
                      <a:pt x="222" y="38"/>
                      <a:pt x="224" y="35"/>
                      <a:pt x="224" y="34"/>
                    </a:cubicBezTo>
                    <a:cubicBezTo>
                      <a:pt x="225" y="32"/>
                      <a:pt x="222" y="34"/>
                      <a:pt x="222" y="34"/>
                    </a:cubicBezTo>
                    <a:cubicBezTo>
                      <a:pt x="221" y="34"/>
                      <a:pt x="218" y="32"/>
                      <a:pt x="217" y="31"/>
                    </a:cubicBezTo>
                    <a:cubicBezTo>
                      <a:pt x="215" y="30"/>
                      <a:pt x="216" y="32"/>
                      <a:pt x="214" y="32"/>
                    </a:cubicBezTo>
                    <a:cubicBezTo>
                      <a:pt x="213" y="32"/>
                      <a:pt x="210" y="31"/>
                      <a:pt x="212" y="33"/>
                    </a:cubicBezTo>
                    <a:cubicBezTo>
                      <a:pt x="213" y="34"/>
                      <a:pt x="213" y="35"/>
                      <a:pt x="215" y="35"/>
                    </a:cubicBezTo>
                    <a:cubicBezTo>
                      <a:pt x="216" y="35"/>
                      <a:pt x="218" y="35"/>
                      <a:pt x="218" y="37"/>
                    </a:cubicBezTo>
                    <a:cubicBezTo>
                      <a:pt x="220" y="41"/>
                      <a:pt x="214" y="36"/>
                      <a:pt x="213" y="35"/>
                    </a:cubicBezTo>
                    <a:cubicBezTo>
                      <a:pt x="211" y="35"/>
                      <a:pt x="211" y="37"/>
                      <a:pt x="209" y="37"/>
                    </a:cubicBezTo>
                    <a:cubicBezTo>
                      <a:pt x="207" y="37"/>
                      <a:pt x="206" y="36"/>
                      <a:pt x="204" y="36"/>
                    </a:cubicBezTo>
                    <a:cubicBezTo>
                      <a:pt x="200" y="37"/>
                      <a:pt x="197" y="37"/>
                      <a:pt x="193" y="37"/>
                    </a:cubicBezTo>
                    <a:cubicBezTo>
                      <a:pt x="190" y="36"/>
                      <a:pt x="186" y="34"/>
                      <a:pt x="182" y="33"/>
                    </a:cubicBezTo>
                    <a:cubicBezTo>
                      <a:pt x="181" y="33"/>
                      <a:pt x="179" y="33"/>
                      <a:pt x="178" y="32"/>
                    </a:cubicBezTo>
                    <a:cubicBezTo>
                      <a:pt x="177" y="30"/>
                      <a:pt x="177" y="28"/>
                      <a:pt x="176" y="28"/>
                    </a:cubicBezTo>
                    <a:cubicBezTo>
                      <a:pt x="174" y="27"/>
                      <a:pt x="172" y="28"/>
                      <a:pt x="171" y="28"/>
                    </a:cubicBezTo>
                    <a:cubicBezTo>
                      <a:pt x="168" y="29"/>
                      <a:pt x="166" y="29"/>
                      <a:pt x="164" y="29"/>
                    </a:cubicBezTo>
                    <a:cubicBezTo>
                      <a:pt x="163" y="30"/>
                      <a:pt x="161" y="31"/>
                      <a:pt x="161" y="32"/>
                    </a:cubicBezTo>
                    <a:cubicBezTo>
                      <a:pt x="161" y="32"/>
                      <a:pt x="165" y="34"/>
                      <a:pt x="166" y="34"/>
                    </a:cubicBezTo>
                    <a:cubicBezTo>
                      <a:pt x="166" y="34"/>
                      <a:pt x="165" y="31"/>
                      <a:pt x="167" y="32"/>
                    </a:cubicBezTo>
                    <a:cubicBezTo>
                      <a:pt x="168" y="32"/>
                      <a:pt x="168" y="33"/>
                      <a:pt x="169" y="32"/>
                    </a:cubicBezTo>
                    <a:cubicBezTo>
                      <a:pt x="170" y="32"/>
                      <a:pt x="176" y="28"/>
                      <a:pt x="176" y="30"/>
                    </a:cubicBezTo>
                    <a:cubicBezTo>
                      <a:pt x="176" y="31"/>
                      <a:pt x="173" y="32"/>
                      <a:pt x="172" y="33"/>
                    </a:cubicBezTo>
                    <a:cubicBezTo>
                      <a:pt x="171" y="34"/>
                      <a:pt x="169" y="34"/>
                      <a:pt x="167" y="34"/>
                    </a:cubicBezTo>
                    <a:cubicBezTo>
                      <a:pt x="166" y="35"/>
                      <a:pt x="163" y="37"/>
                      <a:pt x="165" y="38"/>
                    </a:cubicBezTo>
                    <a:cubicBezTo>
                      <a:pt x="167" y="38"/>
                      <a:pt x="167" y="39"/>
                      <a:pt x="166" y="41"/>
                    </a:cubicBezTo>
                    <a:cubicBezTo>
                      <a:pt x="166" y="42"/>
                      <a:pt x="168" y="42"/>
                      <a:pt x="168" y="43"/>
                    </a:cubicBezTo>
                    <a:cubicBezTo>
                      <a:pt x="169" y="44"/>
                      <a:pt x="169" y="46"/>
                      <a:pt x="167" y="44"/>
                    </a:cubicBezTo>
                    <a:cubicBezTo>
                      <a:pt x="165" y="42"/>
                      <a:pt x="167" y="46"/>
                      <a:pt x="166" y="45"/>
                    </a:cubicBezTo>
                    <a:cubicBezTo>
                      <a:pt x="165" y="45"/>
                      <a:pt x="163" y="42"/>
                      <a:pt x="162" y="43"/>
                    </a:cubicBezTo>
                    <a:cubicBezTo>
                      <a:pt x="164" y="42"/>
                      <a:pt x="167" y="43"/>
                      <a:pt x="164" y="41"/>
                    </a:cubicBezTo>
                    <a:cubicBezTo>
                      <a:pt x="165" y="41"/>
                      <a:pt x="166" y="40"/>
                      <a:pt x="164" y="39"/>
                    </a:cubicBezTo>
                    <a:cubicBezTo>
                      <a:pt x="166" y="40"/>
                      <a:pt x="161" y="40"/>
                      <a:pt x="162" y="40"/>
                    </a:cubicBezTo>
                    <a:cubicBezTo>
                      <a:pt x="162" y="39"/>
                      <a:pt x="162" y="39"/>
                      <a:pt x="163" y="39"/>
                    </a:cubicBezTo>
                    <a:cubicBezTo>
                      <a:pt x="163" y="38"/>
                      <a:pt x="160" y="40"/>
                      <a:pt x="160" y="40"/>
                    </a:cubicBezTo>
                    <a:cubicBezTo>
                      <a:pt x="159" y="40"/>
                      <a:pt x="160" y="38"/>
                      <a:pt x="159" y="37"/>
                    </a:cubicBezTo>
                    <a:cubicBezTo>
                      <a:pt x="159" y="37"/>
                      <a:pt x="157" y="37"/>
                      <a:pt x="157" y="37"/>
                    </a:cubicBezTo>
                    <a:cubicBezTo>
                      <a:pt x="155" y="37"/>
                      <a:pt x="155" y="34"/>
                      <a:pt x="153" y="35"/>
                    </a:cubicBezTo>
                    <a:cubicBezTo>
                      <a:pt x="151" y="37"/>
                      <a:pt x="150" y="37"/>
                      <a:pt x="147" y="37"/>
                    </a:cubicBezTo>
                    <a:cubicBezTo>
                      <a:pt x="143" y="37"/>
                      <a:pt x="140" y="37"/>
                      <a:pt x="136" y="37"/>
                    </a:cubicBezTo>
                    <a:cubicBezTo>
                      <a:pt x="135" y="37"/>
                      <a:pt x="128" y="37"/>
                      <a:pt x="128" y="36"/>
                    </a:cubicBezTo>
                    <a:cubicBezTo>
                      <a:pt x="127" y="36"/>
                      <a:pt x="130" y="34"/>
                      <a:pt x="131" y="33"/>
                    </a:cubicBezTo>
                    <a:cubicBezTo>
                      <a:pt x="132" y="32"/>
                      <a:pt x="133" y="33"/>
                      <a:pt x="135" y="33"/>
                    </a:cubicBezTo>
                    <a:cubicBezTo>
                      <a:pt x="136" y="32"/>
                      <a:pt x="133" y="30"/>
                      <a:pt x="133" y="30"/>
                    </a:cubicBezTo>
                    <a:cubicBezTo>
                      <a:pt x="131" y="28"/>
                      <a:pt x="130" y="28"/>
                      <a:pt x="128" y="27"/>
                    </a:cubicBezTo>
                    <a:cubicBezTo>
                      <a:pt x="127" y="27"/>
                      <a:pt x="126" y="26"/>
                      <a:pt x="125" y="27"/>
                    </a:cubicBezTo>
                    <a:cubicBezTo>
                      <a:pt x="124" y="28"/>
                      <a:pt x="123" y="29"/>
                      <a:pt x="122" y="28"/>
                    </a:cubicBezTo>
                    <a:cubicBezTo>
                      <a:pt x="119" y="26"/>
                      <a:pt x="116" y="26"/>
                      <a:pt x="113" y="25"/>
                    </a:cubicBezTo>
                    <a:cubicBezTo>
                      <a:pt x="109" y="24"/>
                      <a:pt x="106" y="24"/>
                      <a:pt x="102" y="22"/>
                    </a:cubicBezTo>
                    <a:cubicBezTo>
                      <a:pt x="99" y="20"/>
                      <a:pt x="97" y="19"/>
                      <a:pt x="93" y="19"/>
                    </a:cubicBezTo>
                    <a:cubicBezTo>
                      <a:pt x="92" y="19"/>
                      <a:pt x="91" y="19"/>
                      <a:pt x="90" y="20"/>
                    </a:cubicBezTo>
                    <a:cubicBezTo>
                      <a:pt x="89" y="21"/>
                      <a:pt x="88" y="23"/>
                      <a:pt x="87" y="23"/>
                    </a:cubicBezTo>
                    <a:cubicBezTo>
                      <a:pt x="86" y="23"/>
                      <a:pt x="83" y="24"/>
                      <a:pt x="83" y="23"/>
                    </a:cubicBezTo>
                    <a:cubicBezTo>
                      <a:pt x="83" y="22"/>
                      <a:pt x="85" y="21"/>
                      <a:pt x="85" y="20"/>
                    </a:cubicBezTo>
                    <a:cubicBezTo>
                      <a:pt x="85" y="20"/>
                      <a:pt x="82" y="21"/>
                      <a:pt x="82" y="20"/>
                    </a:cubicBezTo>
                    <a:cubicBezTo>
                      <a:pt x="83" y="19"/>
                      <a:pt x="83" y="18"/>
                      <a:pt x="82" y="17"/>
                    </a:cubicBezTo>
                    <a:cubicBezTo>
                      <a:pt x="82" y="15"/>
                      <a:pt x="78" y="17"/>
                      <a:pt x="78" y="18"/>
                    </a:cubicBezTo>
                    <a:cubicBezTo>
                      <a:pt x="78" y="18"/>
                      <a:pt x="80" y="17"/>
                      <a:pt x="80" y="18"/>
                    </a:cubicBezTo>
                    <a:cubicBezTo>
                      <a:pt x="81" y="18"/>
                      <a:pt x="77" y="20"/>
                      <a:pt x="80" y="20"/>
                    </a:cubicBezTo>
                    <a:cubicBezTo>
                      <a:pt x="79" y="20"/>
                      <a:pt x="78" y="20"/>
                      <a:pt x="78" y="22"/>
                    </a:cubicBezTo>
                    <a:cubicBezTo>
                      <a:pt x="78" y="23"/>
                      <a:pt x="77" y="24"/>
                      <a:pt x="76" y="23"/>
                    </a:cubicBezTo>
                    <a:cubicBezTo>
                      <a:pt x="73" y="22"/>
                      <a:pt x="72" y="21"/>
                      <a:pt x="71" y="18"/>
                    </a:cubicBezTo>
                    <a:cubicBezTo>
                      <a:pt x="70" y="16"/>
                      <a:pt x="68" y="15"/>
                      <a:pt x="66" y="13"/>
                    </a:cubicBezTo>
                    <a:cubicBezTo>
                      <a:pt x="65" y="13"/>
                      <a:pt x="64" y="11"/>
                      <a:pt x="63" y="12"/>
                    </a:cubicBezTo>
                    <a:cubicBezTo>
                      <a:pt x="63" y="14"/>
                      <a:pt x="66" y="15"/>
                      <a:pt x="67" y="16"/>
                    </a:cubicBezTo>
                    <a:cubicBezTo>
                      <a:pt x="67" y="15"/>
                      <a:pt x="63" y="16"/>
                      <a:pt x="63" y="17"/>
                    </a:cubicBezTo>
                    <a:cubicBezTo>
                      <a:pt x="62" y="18"/>
                      <a:pt x="63" y="18"/>
                      <a:pt x="62" y="19"/>
                    </a:cubicBezTo>
                    <a:cubicBezTo>
                      <a:pt x="61" y="19"/>
                      <a:pt x="60" y="21"/>
                      <a:pt x="59" y="20"/>
                    </a:cubicBezTo>
                    <a:cubicBezTo>
                      <a:pt x="59" y="20"/>
                      <a:pt x="59" y="19"/>
                      <a:pt x="59" y="19"/>
                    </a:cubicBezTo>
                    <a:cubicBezTo>
                      <a:pt x="59" y="18"/>
                      <a:pt x="54" y="20"/>
                      <a:pt x="54" y="21"/>
                    </a:cubicBezTo>
                    <a:cubicBezTo>
                      <a:pt x="53" y="22"/>
                      <a:pt x="52" y="23"/>
                      <a:pt x="50" y="24"/>
                    </a:cubicBezTo>
                    <a:cubicBezTo>
                      <a:pt x="49" y="25"/>
                      <a:pt x="50" y="22"/>
                      <a:pt x="49" y="22"/>
                    </a:cubicBezTo>
                    <a:cubicBezTo>
                      <a:pt x="48" y="22"/>
                      <a:pt x="47" y="23"/>
                      <a:pt x="46" y="23"/>
                    </a:cubicBezTo>
                    <a:cubicBezTo>
                      <a:pt x="45" y="23"/>
                      <a:pt x="45" y="25"/>
                      <a:pt x="44" y="25"/>
                    </a:cubicBezTo>
                    <a:cubicBezTo>
                      <a:pt x="43" y="25"/>
                      <a:pt x="40" y="27"/>
                      <a:pt x="41" y="27"/>
                    </a:cubicBezTo>
                    <a:cubicBezTo>
                      <a:pt x="41" y="28"/>
                      <a:pt x="43" y="28"/>
                      <a:pt x="40" y="29"/>
                    </a:cubicBezTo>
                    <a:cubicBezTo>
                      <a:pt x="40" y="29"/>
                      <a:pt x="37" y="29"/>
                      <a:pt x="37" y="28"/>
                    </a:cubicBezTo>
                    <a:cubicBezTo>
                      <a:pt x="37" y="27"/>
                      <a:pt x="40" y="26"/>
                      <a:pt x="40" y="26"/>
                    </a:cubicBezTo>
                    <a:cubicBezTo>
                      <a:pt x="41" y="24"/>
                      <a:pt x="43" y="23"/>
                      <a:pt x="44" y="22"/>
                    </a:cubicBezTo>
                    <a:cubicBezTo>
                      <a:pt x="46" y="21"/>
                      <a:pt x="47" y="21"/>
                      <a:pt x="49" y="22"/>
                    </a:cubicBezTo>
                    <a:cubicBezTo>
                      <a:pt x="48" y="22"/>
                      <a:pt x="56" y="18"/>
                      <a:pt x="56" y="18"/>
                    </a:cubicBezTo>
                    <a:cubicBezTo>
                      <a:pt x="58" y="17"/>
                      <a:pt x="57" y="16"/>
                      <a:pt x="56" y="16"/>
                    </a:cubicBezTo>
                    <a:cubicBezTo>
                      <a:pt x="54" y="16"/>
                      <a:pt x="52" y="16"/>
                      <a:pt x="50" y="17"/>
                    </a:cubicBezTo>
                    <a:cubicBezTo>
                      <a:pt x="49" y="17"/>
                      <a:pt x="49" y="19"/>
                      <a:pt x="47" y="19"/>
                    </a:cubicBezTo>
                    <a:cubicBezTo>
                      <a:pt x="46" y="19"/>
                      <a:pt x="44" y="20"/>
                      <a:pt x="43" y="20"/>
                    </a:cubicBezTo>
                    <a:cubicBezTo>
                      <a:pt x="41" y="20"/>
                      <a:pt x="36" y="25"/>
                      <a:pt x="35" y="24"/>
                    </a:cubicBezTo>
                    <a:cubicBezTo>
                      <a:pt x="34" y="24"/>
                      <a:pt x="36" y="23"/>
                      <a:pt x="36" y="22"/>
                    </a:cubicBezTo>
                    <a:cubicBezTo>
                      <a:pt x="36" y="22"/>
                      <a:pt x="33" y="21"/>
                      <a:pt x="33" y="21"/>
                    </a:cubicBezTo>
                    <a:cubicBezTo>
                      <a:pt x="33" y="21"/>
                      <a:pt x="30" y="23"/>
                      <a:pt x="29" y="23"/>
                    </a:cubicBezTo>
                    <a:cubicBezTo>
                      <a:pt x="28" y="23"/>
                      <a:pt x="26" y="24"/>
                      <a:pt x="25" y="25"/>
                    </a:cubicBezTo>
                    <a:cubicBezTo>
                      <a:pt x="24" y="25"/>
                      <a:pt x="26" y="26"/>
                      <a:pt x="26" y="26"/>
                    </a:cubicBezTo>
                    <a:cubicBezTo>
                      <a:pt x="27" y="26"/>
                      <a:pt x="26" y="27"/>
                      <a:pt x="26" y="27"/>
                    </a:cubicBezTo>
                    <a:cubicBezTo>
                      <a:pt x="26" y="28"/>
                      <a:pt x="30" y="27"/>
                      <a:pt x="30" y="27"/>
                    </a:cubicBezTo>
                    <a:cubicBezTo>
                      <a:pt x="31" y="26"/>
                      <a:pt x="33" y="25"/>
                      <a:pt x="34" y="24"/>
                    </a:cubicBezTo>
                    <a:cubicBezTo>
                      <a:pt x="29" y="26"/>
                      <a:pt x="34" y="27"/>
                      <a:pt x="33" y="29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0" y="27"/>
                      <a:pt x="29" y="28"/>
                      <a:pt x="28" y="29"/>
                    </a:cubicBezTo>
                    <a:cubicBezTo>
                      <a:pt x="27" y="29"/>
                      <a:pt x="23" y="28"/>
                      <a:pt x="21" y="28"/>
                    </a:cubicBezTo>
                    <a:cubicBezTo>
                      <a:pt x="19" y="28"/>
                      <a:pt x="16" y="26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10" y="23"/>
                      <a:pt x="9" y="21"/>
                      <a:pt x="10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4" y="22"/>
                      <a:pt x="2" y="22"/>
                      <a:pt x="0" y="21"/>
                    </a:cubicBezTo>
                    <a:cubicBezTo>
                      <a:pt x="0" y="41"/>
                      <a:pt x="0" y="61"/>
                      <a:pt x="0" y="80"/>
                    </a:cubicBezTo>
                    <a:cubicBezTo>
                      <a:pt x="0" y="85"/>
                      <a:pt x="0" y="89"/>
                      <a:pt x="0" y="94"/>
                    </a:cubicBezTo>
                    <a:cubicBezTo>
                      <a:pt x="0" y="95"/>
                      <a:pt x="0" y="96"/>
                      <a:pt x="0" y="97"/>
                    </a:cubicBezTo>
                    <a:cubicBezTo>
                      <a:pt x="0" y="99"/>
                      <a:pt x="2" y="97"/>
                      <a:pt x="3" y="97"/>
                    </a:cubicBezTo>
                    <a:cubicBezTo>
                      <a:pt x="5" y="98"/>
                      <a:pt x="5" y="97"/>
                      <a:pt x="7" y="97"/>
                    </a:cubicBezTo>
                    <a:cubicBezTo>
                      <a:pt x="9" y="97"/>
                      <a:pt x="9" y="98"/>
                      <a:pt x="10" y="99"/>
                    </a:cubicBezTo>
                    <a:cubicBezTo>
                      <a:pt x="11" y="101"/>
                      <a:pt x="16" y="107"/>
                      <a:pt x="18" y="107"/>
                    </a:cubicBezTo>
                    <a:cubicBezTo>
                      <a:pt x="19" y="107"/>
                      <a:pt x="21" y="106"/>
                      <a:pt x="22" y="105"/>
                    </a:cubicBezTo>
                    <a:cubicBezTo>
                      <a:pt x="23" y="104"/>
                      <a:pt x="22" y="103"/>
                      <a:pt x="23" y="102"/>
                    </a:cubicBezTo>
                    <a:cubicBezTo>
                      <a:pt x="24" y="102"/>
                      <a:pt x="28" y="101"/>
                      <a:pt x="28" y="102"/>
                    </a:cubicBezTo>
                    <a:cubicBezTo>
                      <a:pt x="30" y="104"/>
                      <a:pt x="32" y="105"/>
                      <a:pt x="33" y="107"/>
                    </a:cubicBezTo>
                    <a:cubicBezTo>
                      <a:pt x="35" y="109"/>
                      <a:pt x="37" y="110"/>
                      <a:pt x="38" y="112"/>
                    </a:cubicBezTo>
                    <a:cubicBezTo>
                      <a:pt x="39" y="113"/>
                      <a:pt x="39" y="114"/>
                      <a:pt x="40" y="116"/>
                    </a:cubicBezTo>
                    <a:cubicBezTo>
                      <a:pt x="42" y="118"/>
                      <a:pt x="43" y="122"/>
                      <a:pt x="46" y="124"/>
                    </a:cubicBezTo>
                    <a:cubicBezTo>
                      <a:pt x="48" y="126"/>
                      <a:pt x="52" y="127"/>
                      <a:pt x="54" y="128"/>
                    </a:cubicBezTo>
                    <a:cubicBezTo>
                      <a:pt x="56" y="129"/>
                      <a:pt x="53" y="130"/>
                      <a:pt x="54" y="132"/>
                    </a:cubicBezTo>
                    <a:cubicBezTo>
                      <a:pt x="55" y="132"/>
                      <a:pt x="56" y="132"/>
                      <a:pt x="56" y="133"/>
                    </a:cubicBezTo>
                    <a:cubicBezTo>
                      <a:pt x="56" y="133"/>
                      <a:pt x="55" y="136"/>
                      <a:pt x="56" y="135"/>
                    </a:cubicBezTo>
                    <a:cubicBezTo>
                      <a:pt x="55" y="136"/>
                      <a:pt x="53" y="136"/>
                      <a:pt x="53" y="138"/>
                    </a:cubicBezTo>
                    <a:cubicBezTo>
                      <a:pt x="52" y="139"/>
                      <a:pt x="55" y="141"/>
                      <a:pt x="56" y="141"/>
                    </a:cubicBezTo>
                    <a:cubicBezTo>
                      <a:pt x="56" y="141"/>
                      <a:pt x="54" y="143"/>
                      <a:pt x="54" y="143"/>
                    </a:cubicBezTo>
                    <a:cubicBezTo>
                      <a:pt x="54" y="143"/>
                      <a:pt x="53" y="142"/>
                      <a:pt x="53" y="141"/>
                    </a:cubicBezTo>
                    <a:cubicBezTo>
                      <a:pt x="52" y="141"/>
                      <a:pt x="53" y="143"/>
                      <a:pt x="53" y="143"/>
                    </a:cubicBezTo>
                    <a:cubicBezTo>
                      <a:pt x="54" y="144"/>
                      <a:pt x="53" y="145"/>
                      <a:pt x="54" y="146"/>
                    </a:cubicBezTo>
                    <a:cubicBezTo>
                      <a:pt x="55" y="148"/>
                      <a:pt x="55" y="148"/>
                      <a:pt x="57" y="147"/>
                    </a:cubicBezTo>
                    <a:cubicBezTo>
                      <a:pt x="57" y="147"/>
                      <a:pt x="58" y="147"/>
                      <a:pt x="58" y="147"/>
                    </a:cubicBezTo>
                    <a:cubicBezTo>
                      <a:pt x="59" y="147"/>
                      <a:pt x="59" y="145"/>
                      <a:pt x="59" y="145"/>
                    </a:cubicBezTo>
                    <a:cubicBezTo>
                      <a:pt x="59" y="145"/>
                      <a:pt x="60" y="147"/>
                      <a:pt x="61" y="147"/>
                    </a:cubicBezTo>
                    <a:cubicBezTo>
                      <a:pt x="61" y="147"/>
                      <a:pt x="60" y="149"/>
                      <a:pt x="60" y="150"/>
                    </a:cubicBezTo>
                    <a:cubicBezTo>
                      <a:pt x="59" y="151"/>
                      <a:pt x="59" y="152"/>
                      <a:pt x="61" y="151"/>
                    </a:cubicBezTo>
                    <a:cubicBezTo>
                      <a:pt x="61" y="150"/>
                      <a:pt x="62" y="150"/>
                      <a:pt x="62" y="150"/>
                    </a:cubicBezTo>
                    <a:cubicBezTo>
                      <a:pt x="63" y="150"/>
                      <a:pt x="63" y="149"/>
                      <a:pt x="63" y="149"/>
                    </a:cubicBezTo>
                    <a:cubicBezTo>
                      <a:pt x="65" y="148"/>
                      <a:pt x="64" y="151"/>
                      <a:pt x="64" y="152"/>
                    </a:cubicBezTo>
                    <a:cubicBezTo>
                      <a:pt x="64" y="153"/>
                      <a:pt x="65" y="154"/>
                      <a:pt x="66" y="154"/>
                    </a:cubicBezTo>
                    <a:cubicBezTo>
                      <a:pt x="67" y="154"/>
                      <a:pt x="68" y="152"/>
                      <a:pt x="69" y="152"/>
                    </a:cubicBezTo>
                    <a:cubicBezTo>
                      <a:pt x="69" y="152"/>
                      <a:pt x="68" y="153"/>
                      <a:pt x="68" y="153"/>
                    </a:cubicBezTo>
                    <a:cubicBezTo>
                      <a:pt x="68" y="153"/>
                      <a:pt x="70" y="154"/>
                      <a:pt x="70" y="154"/>
                    </a:cubicBezTo>
                    <a:cubicBezTo>
                      <a:pt x="70" y="154"/>
                      <a:pt x="63" y="156"/>
                      <a:pt x="66" y="158"/>
                    </a:cubicBezTo>
                    <a:cubicBezTo>
                      <a:pt x="66" y="158"/>
                      <a:pt x="72" y="157"/>
                      <a:pt x="71" y="158"/>
                    </a:cubicBezTo>
                    <a:cubicBezTo>
                      <a:pt x="71" y="158"/>
                      <a:pt x="66" y="158"/>
                      <a:pt x="67" y="160"/>
                    </a:cubicBezTo>
                    <a:cubicBezTo>
                      <a:pt x="67" y="160"/>
                      <a:pt x="69" y="160"/>
                      <a:pt x="69" y="160"/>
                    </a:cubicBezTo>
                    <a:cubicBezTo>
                      <a:pt x="68" y="161"/>
                      <a:pt x="66" y="161"/>
                      <a:pt x="67" y="162"/>
                    </a:cubicBezTo>
                    <a:cubicBezTo>
                      <a:pt x="69" y="163"/>
                      <a:pt x="71" y="163"/>
                      <a:pt x="72" y="163"/>
                    </a:cubicBezTo>
                    <a:cubicBezTo>
                      <a:pt x="74" y="163"/>
                      <a:pt x="73" y="164"/>
                      <a:pt x="74" y="164"/>
                    </a:cubicBezTo>
                    <a:cubicBezTo>
                      <a:pt x="76" y="165"/>
                      <a:pt x="76" y="162"/>
                      <a:pt x="77" y="162"/>
                    </a:cubicBezTo>
                    <a:cubicBezTo>
                      <a:pt x="78" y="162"/>
                      <a:pt x="77" y="164"/>
                      <a:pt x="77" y="164"/>
                    </a:cubicBezTo>
                    <a:cubicBezTo>
                      <a:pt x="76" y="165"/>
                      <a:pt x="76" y="165"/>
                      <a:pt x="77" y="166"/>
                    </a:cubicBezTo>
                    <a:cubicBezTo>
                      <a:pt x="80" y="168"/>
                      <a:pt x="81" y="163"/>
                      <a:pt x="81" y="163"/>
                    </a:cubicBezTo>
                    <a:cubicBezTo>
                      <a:pt x="81" y="163"/>
                      <a:pt x="81" y="166"/>
                      <a:pt x="80" y="166"/>
                    </a:cubicBezTo>
                    <a:cubicBezTo>
                      <a:pt x="80" y="167"/>
                      <a:pt x="82" y="166"/>
                      <a:pt x="83" y="166"/>
                    </a:cubicBezTo>
                    <a:cubicBezTo>
                      <a:pt x="82" y="168"/>
                      <a:pt x="81" y="169"/>
                      <a:pt x="83" y="170"/>
                    </a:cubicBezTo>
                    <a:cubicBezTo>
                      <a:pt x="85" y="171"/>
                      <a:pt x="86" y="168"/>
                      <a:pt x="86" y="168"/>
                    </a:cubicBezTo>
                    <a:cubicBezTo>
                      <a:pt x="86" y="168"/>
                      <a:pt x="86" y="169"/>
                      <a:pt x="86" y="170"/>
                    </a:cubicBezTo>
                    <a:cubicBezTo>
                      <a:pt x="87" y="172"/>
                      <a:pt x="86" y="171"/>
                      <a:pt x="85" y="171"/>
                    </a:cubicBezTo>
                    <a:cubicBezTo>
                      <a:pt x="84" y="172"/>
                      <a:pt x="90" y="173"/>
                      <a:pt x="89" y="171"/>
                    </a:cubicBezTo>
                    <a:cubicBezTo>
                      <a:pt x="91" y="174"/>
                      <a:pt x="90" y="176"/>
                      <a:pt x="94" y="176"/>
                    </a:cubicBezTo>
                    <a:cubicBezTo>
                      <a:pt x="97" y="176"/>
                      <a:pt x="99" y="176"/>
                      <a:pt x="102" y="176"/>
                    </a:cubicBezTo>
                    <a:cubicBezTo>
                      <a:pt x="113" y="176"/>
                      <a:pt x="123" y="176"/>
                      <a:pt x="133" y="176"/>
                    </a:cubicBezTo>
                    <a:cubicBezTo>
                      <a:pt x="158" y="176"/>
                      <a:pt x="183" y="176"/>
                      <a:pt x="208" y="176"/>
                    </a:cubicBezTo>
                    <a:cubicBezTo>
                      <a:pt x="213" y="176"/>
                      <a:pt x="218" y="176"/>
                      <a:pt x="223" y="176"/>
                    </a:cubicBezTo>
                    <a:cubicBezTo>
                      <a:pt x="224" y="176"/>
                      <a:pt x="229" y="177"/>
                      <a:pt x="229" y="174"/>
                    </a:cubicBezTo>
                    <a:close/>
                    <a:moveTo>
                      <a:pt x="112" y="54"/>
                    </a:moveTo>
                    <a:cubicBezTo>
                      <a:pt x="110" y="54"/>
                      <a:pt x="108" y="53"/>
                      <a:pt x="106" y="54"/>
                    </a:cubicBezTo>
                    <a:cubicBezTo>
                      <a:pt x="104" y="57"/>
                      <a:pt x="108" y="56"/>
                      <a:pt x="108" y="57"/>
                    </a:cubicBezTo>
                    <a:cubicBezTo>
                      <a:pt x="108" y="56"/>
                      <a:pt x="100" y="60"/>
                      <a:pt x="100" y="60"/>
                    </a:cubicBezTo>
                    <a:cubicBezTo>
                      <a:pt x="98" y="59"/>
                      <a:pt x="107" y="53"/>
                      <a:pt x="99" y="56"/>
                    </a:cubicBezTo>
                    <a:cubicBezTo>
                      <a:pt x="98" y="56"/>
                      <a:pt x="97" y="57"/>
                      <a:pt x="97" y="57"/>
                    </a:cubicBezTo>
                    <a:cubicBezTo>
                      <a:pt x="96" y="58"/>
                      <a:pt x="97" y="59"/>
                      <a:pt x="96" y="60"/>
                    </a:cubicBezTo>
                    <a:cubicBezTo>
                      <a:pt x="95" y="60"/>
                      <a:pt x="88" y="59"/>
                      <a:pt x="88" y="59"/>
                    </a:cubicBezTo>
                    <a:cubicBezTo>
                      <a:pt x="88" y="58"/>
                      <a:pt x="91" y="59"/>
                      <a:pt x="91" y="58"/>
                    </a:cubicBezTo>
                    <a:cubicBezTo>
                      <a:pt x="92" y="57"/>
                      <a:pt x="91" y="57"/>
                      <a:pt x="92" y="56"/>
                    </a:cubicBezTo>
                    <a:cubicBezTo>
                      <a:pt x="92" y="55"/>
                      <a:pt x="94" y="54"/>
                      <a:pt x="94" y="54"/>
                    </a:cubicBezTo>
                    <a:cubicBezTo>
                      <a:pt x="94" y="53"/>
                      <a:pt x="91" y="52"/>
                      <a:pt x="94" y="52"/>
                    </a:cubicBezTo>
                    <a:cubicBezTo>
                      <a:pt x="94" y="52"/>
                      <a:pt x="98" y="53"/>
                      <a:pt x="98" y="52"/>
                    </a:cubicBezTo>
                    <a:cubicBezTo>
                      <a:pt x="98" y="51"/>
                      <a:pt x="93" y="50"/>
                      <a:pt x="92" y="50"/>
                    </a:cubicBezTo>
                    <a:cubicBezTo>
                      <a:pt x="91" y="50"/>
                      <a:pt x="89" y="51"/>
                      <a:pt x="87" y="51"/>
                    </a:cubicBezTo>
                    <a:cubicBezTo>
                      <a:pt x="86" y="51"/>
                      <a:pt x="84" y="50"/>
                      <a:pt x="82" y="51"/>
                    </a:cubicBezTo>
                    <a:cubicBezTo>
                      <a:pt x="81" y="51"/>
                      <a:pt x="79" y="53"/>
                      <a:pt x="80" y="51"/>
                    </a:cubicBezTo>
                    <a:cubicBezTo>
                      <a:pt x="81" y="49"/>
                      <a:pt x="83" y="50"/>
                      <a:pt x="84" y="49"/>
                    </a:cubicBezTo>
                    <a:cubicBezTo>
                      <a:pt x="86" y="49"/>
                      <a:pt x="89" y="48"/>
                      <a:pt x="91" y="47"/>
                    </a:cubicBezTo>
                    <a:cubicBezTo>
                      <a:pt x="95" y="46"/>
                      <a:pt x="99" y="46"/>
                      <a:pt x="102" y="44"/>
                    </a:cubicBezTo>
                    <a:cubicBezTo>
                      <a:pt x="104" y="44"/>
                      <a:pt x="107" y="43"/>
                      <a:pt x="108" y="45"/>
                    </a:cubicBezTo>
                    <a:cubicBezTo>
                      <a:pt x="109" y="46"/>
                      <a:pt x="105" y="47"/>
                      <a:pt x="104" y="48"/>
                    </a:cubicBezTo>
                    <a:cubicBezTo>
                      <a:pt x="102" y="49"/>
                      <a:pt x="110" y="49"/>
                      <a:pt x="111" y="49"/>
                    </a:cubicBezTo>
                    <a:cubicBezTo>
                      <a:pt x="111" y="49"/>
                      <a:pt x="113" y="49"/>
                      <a:pt x="113" y="49"/>
                    </a:cubicBezTo>
                    <a:cubicBezTo>
                      <a:pt x="114" y="48"/>
                      <a:pt x="116" y="46"/>
                      <a:pt x="117" y="47"/>
                    </a:cubicBezTo>
                    <a:cubicBezTo>
                      <a:pt x="118" y="48"/>
                      <a:pt x="113" y="54"/>
                      <a:pt x="112" y="54"/>
                    </a:cubicBezTo>
                    <a:cubicBezTo>
                      <a:pt x="110" y="54"/>
                      <a:pt x="114" y="54"/>
                      <a:pt x="112" y="54"/>
                    </a:cubicBezTo>
                    <a:close/>
                    <a:moveTo>
                      <a:pt x="157" y="78"/>
                    </a:moveTo>
                    <a:cubicBezTo>
                      <a:pt x="157" y="78"/>
                      <a:pt x="152" y="78"/>
                      <a:pt x="153" y="78"/>
                    </a:cubicBezTo>
                    <a:cubicBezTo>
                      <a:pt x="153" y="79"/>
                      <a:pt x="155" y="78"/>
                      <a:pt x="155" y="79"/>
                    </a:cubicBezTo>
                    <a:cubicBezTo>
                      <a:pt x="155" y="80"/>
                      <a:pt x="151" y="81"/>
                      <a:pt x="150" y="81"/>
                    </a:cubicBezTo>
                    <a:cubicBezTo>
                      <a:pt x="148" y="81"/>
                      <a:pt x="147" y="83"/>
                      <a:pt x="145" y="84"/>
                    </a:cubicBezTo>
                    <a:cubicBezTo>
                      <a:pt x="145" y="84"/>
                      <a:pt x="141" y="84"/>
                      <a:pt x="142" y="85"/>
                    </a:cubicBezTo>
                    <a:cubicBezTo>
                      <a:pt x="142" y="86"/>
                      <a:pt x="145" y="86"/>
                      <a:pt x="142" y="88"/>
                    </a:cubicBezTo>
                    <a:cubicBezTo>
                      <a:pt x="141" y="88"/>
                      <a:pt x="137" y="88"/>
                      <a:pt x="137" y="89"/>
                    </a:cubicBezTo>
                    <a:cubicBezTo>
                      <a:pt x="136" y="89"/>
                      <a:pt x="137" y="90"/>
                      <a:pt x="137" y="90"/>
                    </a:cubicBezTo>
                    <a:cubicBezTo>
                      <a:pt x="137" y="92"/>
                      <a:pt x="135" y="92"/>
                      <a:pt x="134" y="92"/>
                    </a:cubicBezTo>
                    <a:cubicBezTo>
                      <a:pt x="131" y="93"/>
                      <a:pt x="128" y="93"/>
                      <a:pt x="125" y="93"/>
                    </a:cubicBezTo>
                    <a:cubicBezTo>
                      <a:pt x="125" y="93"/>
                      <a:pt x="120" y="90"/>
                      <a:pt x="120" y="90"/>
                    </a:cubicBezTo>
                    <a:cubicBezTo>
                      <a:pt x="122" y="89"/>
                      <a:pt x="125" y="90"/>
                      <a:pt x="126" y="89"/>
                    </a:cubicBezTo>
                    <a:cubicBezTo>
                      <a:pt x="127" y="89"/>
                      <a:pt x="126" y="87"/>
                      <a:pt x="127" y="87"/>
                    </a:cubicBezTo>
                    <a:cubicBezTo>
                      <a:pt x="128" y="85"/>
                      <a:pt x="130" y="86"/>
                      <a:pt x="131" y="85"/>
                    </a:cubicBezTo>
                    <a:cubicBezTo>
                      <a:pt x="132" y="85"/>
                      <a:pt x="130" y="83"/>
                      <a:pt x="130" y="83"/>
                    </a:cubicBezTo>
                    <a:cubicBezTo>
                      <a:pt x="128" y="82"/>
                      <a:pt x="128" y="82"/>
                      <a:pt x="128" y="81"/>
                    </a:cubicBezTo>
                    <a:cubicBezTo>
                      <a:pt x="128" y="79"/>
                      <a:pt x="126" y="80"/>
                      <a:pt x="126" y="79"/>
                    </a:cubicBezTo>
                    <a:cubicBezTo>
                      <a:pt x="125" y="78"/>
                      <a:pt x="128" y="79"/>
                      <a:pt x="128" y="79"/>
                    </a:cubicBezTo>
                    <a:cubicBezTo>
                      <a:pt x="131" y="80"/>
                      <a:pt x="134" y="81"/>
                      <a:pt x="136" y="82"/>
                    </a:cubicBezTo>
                    <a:cubicBezTo>
                      <a:pt x="138" y="84"/>
                      <a:pt x="142" y="83"/>
                      <a:pt x="144" y="82"/>
                    </a:cubicBezTo>
                    <a:cubicBezTo>
                      <a:pt x="147" y="81"/>
                      <a:pt x="148" y="78"/>
                      <a:pt x="152" y="77"/>
                    </a:cubicBezTo>
                    <a:cubicBezTo>
                      <a:pt x="153" y="76"/>
                      <a:pt x="155" y="76"/>
                      <a:pt x="157" y="77"/>
                    </a:cubicBezTo>
                    <a:cubicBezTo>
                      <a:pt x="157" y="77"/>
                      <a:pt x="160" y="78"/>
                      <a:pt x="160" y="78"/>
                    </a:cubicBezTo>
                    <a:cubicBezTo>
                      <a:pt x="160" y="78"/>
                      <a:pt x="158" y="78"/>
                      <a:pt x="157" y="78"/>
                    </a:cubicBezTo>
                    <a:close/>
                    <a:moveTo>
                      <a:pt x="222" y="165"/>
                    </a:moveTo>
                    <a:cubicBezTo>
                      <a:pt x="221" y="167"/>
                      <a:pt x="219" y="163"/>
                      <a:pt x="219" y="162"/>
                    </a:cubicBezTo>
                    <a:cubicBezTo>
                      <a:pt x="219" y="160"/>
                      <a:pt x="221" y="159"/>
                      <a:pt x="221" y="157"/>
                    </a:cubicBezTo>
                    <a:cubicBezTo>
                      <a:pt x="220" y="156"/>
                      <a:pt x="219" y="159"/>
                      <a:pt x="218" y="158"/>
                    </a:cubicBezTo>
                    <a:cubicBezTo>
                      <a:pt x="218" y="157"/>
                      <a:pt x="218" y="154"/>
                      <a:pt x="216" y="154"/>
                    </a:cubicBezTo>
                    <a:cubicBezTo>
                      <a:pt x="216" y="154"/>
                      <a:pt x="216" y="156"/>
                      <a:pt x="215" y="156"/>
                    </a:cubicBezTo>
                    <a:cubicBezTo>
                      <a:pt x="214" y="155"/>
                      <a:pt x="214" y="154"/>
                      <a:pt x="213" y="153"/>
                    </a:cubicBezTo>
                    <a:cubicBezTo>
                      <a:pt x="212" y="152"/>
                      <a:pt x="211" y="151"/>
                      <a:pt x="210" y="150"/>
                    </a:cubicBezTo>
                    <a:cubicBezTo>
                      <a:pt x="209" y="149"/>
                      <a:pt x="212" y="149"/>
                      <a:pt x="212" y="148"/>
                    </a:cubicBezTo>
                    <a:cubicBezTo>
                      <a:pt x="211" y="147"/>
                      <a:pt x="209" y="148"/>
                      <a:pt x="209" y="147"/>
                    </a:cubicBezTo>
                    <a:cubicBezTo>
                      <a:pt x="209" y="146"/>
                      <a:pt x="210" y="143"/>
                      <a:pt x="210" y="142"/>
                    </a:cubicBezTo>
                    <a:cubicBezTo>
                      <a:pt x="212" y="140"/>
                      <a:pt x="217" y="147"/>
                      <a:pt x="217" y="148"/>
                    </a:cubicBezTo>
                    <a:cubicBezTo>
                      <a:pt x="218" y="150"/>
                      <a:pt x="219" y="151"/>
                      <a:pt x="219" y="153"/>
                    </a:cubicBezTo>
                    <a:cubicBezTo>
                      <a:pt x="220" y="155"/>
                      <a:pt x="220" y="154"/>
                      <a:pt x="221" y="156"/>
                    </a:cubicBezTo>
                    <a:cubicBezTo>
                      <a:pt x="221" y="157"/>
                      <a:pt x="222" y="158"/>
                      <a:pt x="222" y="159"/>
                    </a:cubicBezTo>
                    <a:cubicBezTo>
                      <a:pt x="223" y="161"/>
                      <a:pt x="222" y="163"/>
                      <a:pt x="222" y="165"/>
                    </a:cubicBezTo>
                    <a:cubicBezTo>
                      <a:pt x="221" y="166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777">
                <a:extLst>
                  <a:ext uri="{FF2B5EF4-FFF2-40B4-BE49-F238E27FC236}">
                    <a16:creationId xmlns:a16="http://schemas.microsoft.com/office/drawing/2014/main" id="{8EBC164A-45A7-7744-AE19-526E6398C2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2039" y="4714077"/>
                <a:ext cx="155934" cy="108366"/>
              </a:xfrm>
              <a:custGeom>
                <a:avLst/>
                <a:gdLst>
                  <a:gd name="T0" fmla="*/ 16 w 16"/>
                  <a:gd name="T1" fmla="*/ 6 h 11"/>
                  <a:gd name="T2" fmla="*/ 11 w 16"/>
                  <a:gd name="T3" fmla="*/ 3 h 11"/>
                  <a:gd name="T4" fmla="*/ 5 w 16"/>
                  <a:gd name="T5" fmla="*/ 1 h 11"/>
                  <a:gd name="T6" fmla="*/ 1 w 16"/>
                  <a:gd name="T7" fmla="*/ 1 h 11"/>
                  <a:gd name="T8" fmla="*/ 3 w 16"/>
                  <a:gd name="T9" fmla="*/ 3 h 11"/>
                  <a:gd name="T10" fmla="*/ 1 w 16"/>
                  <a:gd name="T11" fmla="*/ 7 h 11"/>
                  <a:gd name="T12" fmla="*/ 5 w 16"/>
                  <a:gd name="T13" fmla="*/ 7 h 11"/>
                  <a:gd name="T14" fmla="*/ 5 w 16"/>
                  <a:gd name="T15" fmla="*/ 9 h 11"/>
                  <a:gd name="T16" fmla="*/ 16 w 16"/>
                  <a:gd name="T17" fmla="*/ 6 h 11"/>
                  <a:gd name="T18" fmla="*/ 16 w 16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1">
                    <a:moveTo>
                      <a:pt x="16" y="6"/>
                    </a:moveTo>
                    <a:cubicBezTo>
                      <a:pt x="15" y="5"/>
                      <a:pt x="11" y="3"/>
                      <a:pt x="11" y="3"/>
                    </a:cubicBezTo>
                    <a:cubicBezTo>
                      <a:pt x="9" y="2"/>
                      <a:pt x="7" y="1"/>
                      <a:pt x="5" y="1"/>
                    </a:cubicBezTo>
                    <a:cubicBezTo>
                      <a:pt x="4" y="1"/>
                      <a:pt x="2" y="0"/>
                      <a:pt x="1" y="1"/>
                    </a:cubicBezTo>
                    <a:cubicBezTo>
                      <a:pt x="0" y="2"/>
                      <a:pt x="3" y="3"/>
                      <a:pt x="3" y="3"/>
                    </a:cubicBezTo>
                    <a:cubicBezTo>
                      <a:pt x="2" y="3"/>
                      <a:pt x="0" y="6"/>
                      <a:pt x="1" y="7"/>
                    </a:cubicBezTo>
                    <a:cubicBezTo>
                      <a:pt x="2" y="7"/>
                      <a:pt x="4" y="6"/>
                      <a:pt x="5" y="7"/>
                    </a:cubicBezTo>
                    <a:cubicBezTo>
                      <a:pt x="7" y="8"/>
                      <a:pt x="5" y="8"/>
                      <a:pt x="5" y="9"/>
                    </a:cubicBezTo>
                    <a:cubicBezTo>
                      <a:pt x="5" y="11"/>
                      <a:pt x="16" y="8"/>
                      <a:pt x="16" y="6"/>
                    </a:cubicBezTo>
                    <a:cubicBezTo>
                      <a:pt x="15" y="5"/>
                      <a:pt x="16" y="7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778">
                <a:extLst>
                  <a:ext uri="{FF2B5EF4-FFF2-40B4-BE49-F238E27FC236}">
                    <a16:creationId xmlns:a16="http://schemas.microsoft.com/office/drawing/2014/main" id="{79D8A5C8-8BAA-F646-BD2C-7F03ACA8F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1807" y="4638550"/>
                <a:ext cx="39813" cy="19703"/>
              </a:xfrm>
              <a:custGeom>
                <a:avLst/>
                <a:gdLst>
                  <a:gd name="T0" fmla="*/ 2 w 4"/>
                  <a:gd name="T1" fmla="*/ 2 h 2"/>
                  <a:gd name="T2" fmla="*/ 2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779">
                <a:extLst>
                  <a:ext uri="{FF2B5EF4-FFF2-40B4-BE49-F238E27FC236}">
                    <a16:creationId xmlns:a16="http://schemas.microsoft.com/office/drawing/2014/main" id="{DE87CFE8-4E13-D34B-98B9-86ED0B62A1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1666" y="3499085"/>
                <a:ext cx="106166" cy="59105"/>
              </a:xfrm>
              <a:custGeom>
                <a:avLst/>
                <a:gdLst>
                  <a:gd name="T0" fmla="*/ 9 w 11"/>
                  <a:gd name="T1" fmla="*/ 4 h 6"/>
                  <a:gd name="T2" fmla="*/ 9 w 11"/>
                  <a:gd name="T3" fmla="*/ 5 h 6"/>
                  <a:gd name="T4" fmla="*/ 3 w 11"/>
                  <a:gd name="T5" fmla="*/ 4 h 6"/>
                  <a:gd name="T6" fmla="*/ 2 w 11"/>
                  <a:gd name="T7" fmla="*/ 1 h 6"/>
                  <a:gd name="T8" fmla="*/ 9 w 11"/>
                  <a:gd name="T9" fmla="*/ 4 h 6"/>
                  <a:gd name="T10" fmla="*/ 9 w 11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11" y="5"/>
                      <a:pt x="11" y="6"/>
                      <a:pt x="9" y="5"/>
                    </a:cubicBezTo>
                    <a:cubicBezTo>
                      <a:pt x="7" y="5"/>
                      <a:pt x="4" y="4"/>
                      <a:pt x="3" y="4"/>
                    </a:cubicBezTo>
                    <a:cubicBezTo>
                      <a:pt x="2" y="3"/>
                      <a:pt x="0" y="0"/>
                      <a:pt x="2" y="1"/>
                    </a:cubicBezTo>
                    <a:cubicBezTo>
                      <a:pt x="4" y="2"/>
                      <a:pt x="7" y="3"/>
                      <a:pt x="9" y="4"/>
                    </a:cubicBezTo>
                    <a:cubicBezTo>
                      <a:pt x="11" y="5"/>
                      <a:pt x="7" y="3"/>
                      <a:pt x="9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780">
                <a:extLst>
                  <a:ext uri="{FF2B5EF4-FFF2-40B4-BE49-F238E27FC236}">
                    <a16:creationId xmlns:a16="http://schemas.microsoft.com/office/drawing/2014/main" id="{B04F424D-58A2-B74B-B324-8AE17CB7B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30122" y="3413703"/>
                <a:ext cx="79625" cy="45973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8 w 8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8" y="5"/>
                      <a:pt x="0" y="4"/>
                      <a:pt x="0" y="2"/>
                    </a:cubicBezTo>
                    <a:cubicBezTo>
                      <a:pt x="0" y="0"/>
                      <a:pt x="8" y="1"/>
                      <a:pt x="8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782">
                <a:extLst>
                  <a:ext uri="{FF2B5EF4-FFF2-40B4-BE49-F238E27FC236}">
                    <a16:creationId xmlns:a16="http://schemas.microsoft.com/office/drawing/2014/main" id="{35F3D59D-EF74-F041-AD90-688FAD44E9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87547" y="3538491"/>
                <a:ext cx="56404" cy="39406"/>
              </a:xfrm>
              <a:custGeom>
                <a:avLst/>
                <a:gdLst>
                  <a:gd name="T0" fmla="*/ 5 w 6"/>
                  <a:gd name="T1" fmla="*/ 3 h 4"/>
                  <a:gd name="T2" fmla="*/ 1 w 6"/>
                  <a:gd name="T3" fmla="*/ 0 h 4"/>
                  <a:gd name="T4" fmla="*/ 5 w 6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4"/>
                      <a:pt x="0" y="0"/>
                      <a:pt x="1" y="0"/>
                    </a:cubicBezTo>
                    <a:cubicBezTo>
                      <a:pt x="2" y="0"/>
                      <a:pt x="6" y="2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783">
                <a:extLst>
                  <a:ext uri="{FF2B5EF4-FFF2-40B4-BE49-F238E27FC236}">
                    <a16:creationId xmlns:a16="http://schemas.microsoft.com/office/drawing/2014/main" id="{FF3FC388-AF9F-2843-A289-6EBC58981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856" y="3577893"/>
                <a:ext cx="49766" cy="9853"/>
              </a:xfrm>
              <a:custGeom>
                <a:avLst/>
                <a:gdLst>
                  <a:gd name="T0" fmla="*/ 4 w 5"/>
                  <a:gd name="T1" fmla="*/ 1 h 1"/>
                  <a:gd name="T2" fmla="*/ 2 w 5"/>
                  <a:gd name="T3" fmla="*/ 0 h 1"/>
                  <a:gd name="T4" fmla="*/ 4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4" y="1"/>
                    </a:moveTo>
                    <a:cubicBezTo>
                      <a:pt x="2" y="1"/>
                      <a:pt x="0" y="0"/>
                      <a:pt x="2" y="0"/>
                    </a:cubicBezTo>
                    <a:cubicBezTo>
                      <a:pt x="3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784">
                <a:extLst>
                  <a:ext uri="{FF2B5EF4-FFF2-40B4-BE49-F238E27FC236}">
                    <a16:creationId xmlns:a16="http://schemas.microsoft.com/office/drawing/2014/main" id="{1E3FC26F-C1B8-724E-BFBD-2331116EB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856" y="4126282"/>
                <a:ext cx="39813" cy="68959"/>
              </a:xfrm>
              <a:custGeom>
                <a:avLst/>
                <a:gdLst>
                  <a:gd name="T0" fmla="*/ 2 w 4"/>
                  <a:gd name="T1" fmla="*/ 0 h 7"/>
                  <a:gd name="T2" fmla="*/ 4 w 4"/>
                  <a:gd name="T3" fmla="*/ 7 h 7"/>
                  <a:gd name="T4" fmla="*/ 2 w 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0" y="0"/>
                      <a:pt x="3" y="7"/>
                      <a:pt x="4" y="7"/>
                    </a:cubicBezTo>
                    <a:cubicBezTo>
                      <a:pt x="4" y="7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785">
                <a:extLst>
                  <a:ext uri="{FF2B5EF4-FFF2-40B4-BE49-F238E27FC236}">
                    <a16:creationId xmlns:a16="http://schemas.microsoft.com/office/drawing/2014/main" id="{5B4B3A8B-6D6E-F04F-AD2F-0E2891C068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83761" y="4251062"/>
                <a:ext cx="66355" cy="39406"/>
              </a:xfrm>
              <a:custGeom>
                <a:avLst/>
                <a:gdLst>
                  <a:gd name="T0" fmla="*/ 1 w 7"/>
                  <a:gd name="T1" fmla="*/ 0 h 4"/>
                  <a:gd name="T2" fmla="*/ 1 w 7"/>
                  <a:gd name="T3" fmla="*/ 4 h 4"/>
                  <a:gd name="T4" fmla="*/ 5 w 7"/>
                  <a:gd name="T5" fmla="*/ 4 h 4"/>
                  <a:gd name="T6" fmla="*/ 1 w 7"/>
                  <a:gd name="T7" fmla="*/ 0 h 4"/>
                  <a:gd name="T8" fmla="*/ 1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1" y="0"/>
                    </a:moveTo>
                    <a:cubicBezTo>
                      <a:pt x="0" y="1"/>
                      <a:pt x="0" y="3"/>
                      <a:pt x="1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7" y="4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786">
                <a:extLst>
                  <a:ext uri="{FF2B5EF4-FFF2-40B4-BE49-F238E27FC236}">
                    <a16:creationId xmlns:a16="http://schemas.microsoft.com/office/drawing/2014/main" id="{4A71091B-3FCC-124F-929B-AFF85DC62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1704" y="4464508"/>
                <a:ext cx="165887" cy="95228"/>
              </a:xfrm>
              <a:custGeom>
                <a:avLst/>
                <a:gdLst>
                  <a:gd name="T0" fmla="*/ 0 w 17"/>
                  <a:gd name="T1" fmla="*/ 4 h 10"/>
                  <a:gd name="T2" fmla="*/ 10 w 17"/>
                  <a:gd name="T3" fmla="*/ 2 h 10"/>
                  <a:gd name="T4" fmla="*/ 8 w 17"/>
                  <a:gd name="T5" fmla="*/ 4 h 10"/>
                  <a:gd name="T6" fmla="*/ 12 w 17"/>
                  <a:gd name="T7" fmla="*/ 7 h 10"/>
                  <a:gd name="T8" fmla="*/ 9 w 17"/>
                  <a:gd name="T9" fmla="*/ 7 h 10"/>
                  <a:gd name="T10" fmla="*/ 11 w 17"/>
                  <a:gd name="T11" fmla="*/ 10 h 10"/>
                  <a:gd name="T12" fmla="*/ 8 w 17"/>
                  <a:gd name="T13" fmla="*/ 9 h 10"/>
                  <a:gd name="T14" fmla="*/ 0 w 17"/>
                  <a:gd name="T15" fmla="*/ 4 h 10"/>
                  <a:gd name="T16" fmla="*/ 0 w 17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0" y="4"/>
                    </a:moveTo>
                    <a:cubicBezTo>
                      <a:pt x="1" y="0"/>
                      <a:pt x="7" y="2"/>
                      <a:pt x="10" y="2"/>
                    </a:cubicBezTo>
                    <a:cubicBezTo>
                      <a:pt x="17" y="3"/>
                      <a:pt x="8" y="4"/>
                      <a:pt x="8" y="4"/>
                    </a:cubicBezTo>
                    <a:cubicBezTo>
                      <a:pt x="8" y="6"/>
                      <a:pt x="12" y="5"/>
                      <a:pt x="12" y="7"/>
                    </a:cubicBezTo>
                    <a:cubicBezTo>
                      <a:pt x="12" y="7"/>
                      <a:pt x="10" y="6"/>
                      <a:pt x="9" y="7"/>
                    </a:cubicBezTo>
                    <a:cubicBezTo>
                      <a:pt x="9" y="7"/>
                      <a:pt x="12" y="10"/>
                      <a:pt x="11" y="10"/>
                    </a:cubicBezTo>
                    <a:cubicBezTo>
                      <a:pt x="10" y="10"/>
                      <a:pt x="9" y="9"/>
                      <a:pt x="8" y="9"/>
                    </a:cubicBezTo>
                    <a:cubicBezTo>
                      <a:pt x="6" y="8"/>
                      <a:pt x="0" y="7"/>
                      <a:pt x="0" y="4"/>
                    </a:cubicBezTo>
                    <a:cubicBezTo>
                      <a:pt x="0" y="3"/>
                      <a:pt x="0" y="7"/>
                      <a:pt x="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787">
                <a:extLst>
                  <a:ext uri="{FF2B5EF4-FFF2-40B4-BE49-F238E27FC236}">
                    <a16:creationId xmlns:a16="http://schemas.microsoft.com/office/drawing/2014/main" id="{DDF550A2-971F-A84D-A13A-4886B835B1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1847" y="4444807"/>
                <a:ext cx="86262" cy="29556"/>
              </a:xfrm>
              <a:custGeom>
                <a:avLst/>
                <a:gdLst>
                  <a:gd name="T0" fmla="*/ 8 w 9"/>
                  <a:gd name="T1" fmla="*/ 1 h 3"/>
                  <a:gd name="T2" fmla="*/ 5 w 9"/>
                  <a:gd name="T3" fmla="*/ 0 h 3"/>
                  <a:gd name="T4" fmla="*/ 0 w 9"/>
                  <a:gd name="T5" fmla="*/ 0 h 3"/>
                  <a:gd name="T6" fmla="*/ 8 w 9"/>
                  <a:gd name="T7" fmla="*/ 1 h 3"/>
                  <a:gd name="T8" fmla="*/ 8 w 9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">
                    <a:moveTo>
                      <a:pt x="8" y="1"/>
                    </a:moveTo>
                    <a:cubicBezTo>
                      <a:pt x="9" y="1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0"/>
                      <a:pt x="6" y="3"/>
                      <a:pt x="8" y="1"/>
                    </a:cubicBezTo>
                    <a:cubicBezTo>
                      <a:pt x="9" y="1"/>
                      <a:pt x="7" y="2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788">
                <a:extLst>
                  <a:ext uri="{FF2B5EF4-FFF2-40B4-BE49-F238E27FC236}">
                    <a16:creationId xmlns:a16="http://schemas.microsoft.com/office/drawing/2014/main" id="{273FCFF9-B1C6-B341-B8F1-873D57595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5820" y="4648399"/>
                <a:ext cx="126073" cy="65675"/>
              </a:xfrm>
              <a:custGeom>
                <a:avLst/>
                <a:gdLst>
                  <a:gd name="T0" fmla="*/ 12 w 13"/>
                  <a:gd name="T1" fmla="*/ 4 h 7"/>
                  <a:gd name="T2" fmla="*/ 12 w 13"/>
                  <a:gd name="T3" fmla="*/ 1 h 7"/>
                  <a:gd name="T4" fmla="*/ 7 w 13"/>
                  <a:gd name="T5" fmla="*/ 2 h 7"/>
                  <a:gd name="T6" fmla="*/ 3 w 13"/>
                  <a:gd name="T7" fmla="*/ 3 h 7"/>
                  <a:gd name="T8" fmla="*/ 0 w 13"/>
                  <a:gd name="T9" fmla="*/ 5 h 7"/>
                  <a:gd name="T10" fmla="*/ 12 w 13"/>
                  <a:gd name="T11" fmla="*/ 4 h 7"/>
                  <a:gd name="T12" fmla="*/ 12 w 13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2" y="4"/>
                    </a:moveTo>
                    <a:cubicBezTo>
                      <a:pt x="13" y="3"/>
                      <a:pt x="13" y="2"/>
                      <a:pt x="12" y="1"/>
                    </a:cubicBezTo>
                    <a:cubicBezTo>
                      <a:pt x="11" y="0"/>
                      <a:pt x="8" y="1"/>
                      <a:pt x="7" y="2"/>
                    </a:cubicBezTo>
                    <a:cubicBezTo>
                      <a:pt x="6" y="2"/>
                      <a:pt x="4" y="2"/>
                      <a:pt x="3" y="3"/>
                    </a:cubicBezTo>
                    <a:cubicBezTo>
                      <a:pt x="3" y="3"/>
                      <a:pt x="0" y="5"/>
                      <a:pt x="0" y="5"/>
                    </a:cubicBezTo>
                    <a:cubicBezTo>
                      <a:pt x="3" y="7"/>
                      <a:pt x="10" y="6"/>
                      <a:pt x="12" y="4"/>
                    </a:cubicBezTo>
                    <a:cubicBezTo>
                      <a:pt x="13" y="3"/>
                      <a:pt x="9" y="6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789">
                <a:extLst>
                  <a:ext uri="{FF2B5EF4-FFF2-40B4-BE49-F238E27FC236}">
                    <a16:creationId xmlns:a16="http://schemas.microsoft.com/office/drawing/2014/main" id="{DC38CB10-35DF-1B45-8411-E92B3000F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7880" y="4743629"/>
                <a:ext cx="39813" cy="59105"/>
              </a:xfrm>
              <a:custGeom>
                <a:avLst/>
                <a:gdLst>
                  <a:gd name="T0" fmla="*/ 3 w 4"/>
                  <a:gd name="T1" fmla="*/ 2 h 6"/>
                  <a:gd name="T2" fmla="*/ 1 w 4"/>
                  <a:gd name="T3" fmla="*/ 3 h 6"/>
                  <a:gd name="T4" fmla="*/ 3 w 4"/>
                  <a:gd name="T5" fmla="*/ 2 h 6"/>
                  <a:gd name="T6" fmla="*/ 3 w 4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2"/>
                    </a:moveTo>
                    <a:cubicBezTo>
                      <a:pt x="2" y="0"/>
                      <a:pt x="1" y="1"/>
                      <a:pt x="1" y="3"/>
                    </a:cubicBezTo>
                    <a:cubicBezTo>
                      <a:pt x="0" y="6"/>
                      <a:pt x="4" y="4"/>
                      <a:pt x="3" y="2"/>
                    </a:cubicBezTo>
                    <a:cubicBezTo>
                      <a:pt x="3" y="2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790">
                <a:extLst>
                  <a:ext uri="{FF2B5EF4-FFF2-40B4-BE49-F238E27FC236}">
                    <a16:creationId xmlns:a16="http://schemas.microsoft.com/office/drawing/2014/main" id="{EC504189-998C-0944-AA42-E26707110B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1618" y="4618846"/>
                <a:ext cx="36496" cy="39406"/>
              </a:xfrm>
              <a:custGeom>
                <a:avLst/>
                <a:gdLst>
                  <a:gd name="T0" fmla="*/ 4 w 4"/>
                  <a:gd name="T1" fmla="*/ 2 h 4"/>
                  <a:gd name="T2" fmla="*/ 1 w 4"/>
                  <a:gd name="T3" fmla="*/ 1 h 4"/>
                  <a:gd name="T4" fmla="*/ 4 w 4"/>
                  <a:gd name="T5" fmla="*/ 2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1" y="0"/>
                      <a:pt x="1" y="1"/>
                    </a:cubicBezTo>
                    <a:cubicBezTo>
                      <a:pt x="0" y="4"/>
                      <a:pt x="4" y="2"/>
                      <a:pt x="4" y="2"/>
                    </a:cubicBezTo>
                    <a:cubicBezTo>
                      <a:pt x="3" y="2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791">
                <a:extLst>
                  <a:ext uri="{FF2B5EF4-FFF2-40B4-BE49-F238E27FC236}">
                    <a16:creationId xmlns:a16="http://schemas.microsoft.com/office/drawing/2014/main" id="{52D59839-5B40-E14E-900E-0C4E083AA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3573" y="4001499"/>
                <a:ext cx="19908" cy="1970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792">
                <a:extLst>
                  <a:ext uri="{FF2B5EF4-FFF2-40B4-BE49-F238E27FC236}">
                    <a16:creationId xmlns:a16="http://schemas.microsoft.com/office/drawing/2014/main" id="{07AAA6FE-49A1-F34C-81F9-C779EA8F6B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43948" y="3896419"/>
                <a:ext cx="29861" cy="16419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793">
                <a:extLst>
                  <a:ext uri="{FF2B5EF4-FFF2-40B4-BE49-F238E27FC236}">
                    <a16:creationId xmlns:a16="http://schemas.microsoft.com/office/drawing/2014/main" id="{4C8A88B2-6AE1-6B49-84D6-4F6B33E780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3573" y="3857012"/>
                <a:ext cx="26541" cy="29556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1"/>
                      <a:pt x="1" y="2"/>
                    </a:cubicBezTo>
                    <a:cubicBezTo>
                      <a:pt x="1" y="3"/>
                      <a:pt x="3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794">
                <a:extLst>
                  <a:ext uri="{FF2B5EF4-FFF2-40B4-BE49-F238E27FC236}">
                    <a16:creationId xmlns:a16="http://schemas.microsoft.com/office/drawing/2014/main" id="{EFA77D1D-BF2C-0C4C-B522-C5D1D16025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6062" y="4050755"/>
                <a:ext cx="49766" cy="6566"/>
              </a:xfrm>
              <a:custGeom>
                <a:avLst/>
                <a:gdLst>
                  <a:gd name="T0" fmla="*/ 5 w 5"/>
                  <a:gd name="T1" fmla="*/ 1 h 1"/>
                  <a:gd name="T2" fmla="*/ 1 w 5"/>
                  <a:gd name="T3" fmla="*/ 0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795">
                <a:extLst>
                  <a:ext uri="{FF2B5EF4-FFF2-40B4-BE49-F238E27FC236}">
                    <a16:creationId xmlns:a16="http://schemas.microsoft.com/office/drawing/2014/main" id="{B3E1145C-3C3E-9345-B11E-EBF4063A5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5779" y="4050755"/>
                <a:ext cx="59717" cy="0"/>
              </a:xfrm>
              <a:custGeom>
                <a:avLst/>
                <a:gdLst>
                  <a:gd name="T0" fmla="*/ 5 w 6"/>
                  <a:gd name="T1" fmla="*/ 1 w 6"/>
                  <a:gd name="T2" fmla="*/ 5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5" y="0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796">
                <a:extLst>
                  <a:ext uri="{FF2B5EF4-FFF2-40B4-BE49-F238E27FC236}">
                    <a16:creationId xmlns:a16="http://schemas.microsoft.com/office/drawing/2014/main" id="{FF10D470-611B-C447-898A-533E9A425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3862" y="3439978"/>
                <a:ext cx="39813" cy="19703"/>
              </a:xfrm>
              <a:custGeom>
                <a:avLst/>
                <a:gdLst>
                  <a:gd name="T0" fmla="*/ 3 w 4"/>
                  <a:gd name="T1" fmla="*/ 2 h 2"/>
                  <a:gd name="T2" fmla="*/ 2 w 4"/>
                  <a:gd name="T3" fmla="*/ 0 h 2"/>
                  <a:gd name="T4" fmla="*/ 3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1" y="2"/>
                      <a:pt x="0" y="0"/>
                      <a:pt x="2" y="0"/>
                    </a:cubicBezTo>
                    <a:cubicBezTo>
                      <a:pt x="3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797">
                <a:extLst>
                  <a:ext uri="{FF2B5EF4-FFF2-40B4-BE49-F238E27FC236}">
                    <a16:creationId xmlns:a16="http://schemas.microsoft.com/office/drawing/2014/main" id="{2AC95460-CE49-A045-961B-D2924B150A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9995" y="5794401"/>
                <a:ext cx="89580" cy="114932"/>
              </a:xfrm>
              <a:custGeom>
                <a:avLst/>
                <a:gdLst>
                  <a:gd name="T0" fmla="*/ 9 w 9"/>
                  <a:gd name="T1" fmla="*/ 11 h 12"/>
                  <a:gd name="T2" fmla="*/ 5 w 9"/>
                  <a:gd name="T3" fmla="*/ 2 h 12"/>
                  <a:gd name="T4" fmla="*/ 2 w 9"/>
                  <a:gd name="T5" fmla="*/ 2 h 12"/>
                  <a:gd name="T6" fmla="*/ 0 w 9"/>
                  <a:gd name="T7" fmla="*/ 3 h 12"/>
                  <a:gd name="T8" fmla="*/ 3 w 9"/>
                  <a:gd name="T9" fmla="*/ 5 h 12"/>
                  <a:gd name="T10" fmla="*/ 3 w 9"/>
                  <a:gd name="T11" fmla="*/ 7 h 12"/>
                  <a:gd name="T12" fmla="*/ 4 w 9"/>
                  <a:gd name="T13" fmla="*/ 7 h 12"/>
                  <a:gd name="T14" fmla="*/ 3 w 9"/>
                  <a:gd name="T15" fmla="*/ 8 h 12"/>
                  <a:gd name="T16" fmla="*/ 6 w 9"/>
                  <a:gd name="T17" fmla="*/ 11 h 12"/>
                  <a:gd name="T18" fmla="*/ 6 w 9"/>
                  <a:gd name="T19" fmla="*/ 9 h 12"/>
                  <a:gd name="T20" fmla="*/ 9 w 9"/>
                  <a:gd name="T21" fmla="*/ 11 h 12"/>
                  <a:gd name="T22" fmla="*/ 9 w 9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2">
                    <a:moveTo>
                      <a:pt x="9" y="11"/>
                    </a:moveTo>
                    <a:cubicBezTo>
                      <a:pt x="8" y="8"/>
                      <a:pt x="7" y="4"/>
                      <a:pt x="5" y="2"/>
                    </a:cubicBezTo>
                    <a:cubicBezTo>
                      <a:pt x="4" y="1"/>
                      <a:pt x="3" y="0"/>
                      <a:pt x="2" y="2"/>
                    </a:cubicBezTo>
                    <a:cubicBezTo>
                      <a:pt x="2" y="2"/>
                      <a:pt x="0" y="2"/>
                      <a:pt x="0" y="3"/>
                    </a:cubicBezTo>
                    <a:cubicBezTo>
                      <a:pt x="1" y="4"/>
                      <a:pt x="3" y="3"/>
                      <a:pt x="3" y="5"/>
                    </a:cubicBezTo>
                    <a:cubicBezTo>
                      <a:pt x="3" y="6"/>
                      <a:pt x="3" y="6"/>
                      <a:pt x="3" y="7"/>
                    </a:cubicBezTo>
                    <a:cubicBezTo>
                      <a:pt x="3" y="8"/>
                      <a:pt x="4" y="7"/>
                      <a:pt x="4" y="7"/>
                    </a:cubicBezTo>
                    <a:cubicBezTo>
                      <a:pt x="5" y="8"/>
                      <a:pt x="3" y="8"/>
                      <a:pt x="3" y="8"/>
                    </a:cubicBezTo>
                    <a:cubicBezTo>
                      <a:pt x="3" y="9"/>
                      <a:pt x="5" y="11"/>
                      <a:pt x="6" y="11"/>
                    </a:cubicBezTo>
                    <a:cubicBezTo>
                      <a:pt x="6" y="11"/>
                      <a:pt x="2" y="7"/>
                      <a:pt x="6" y="9"/>
                    </a:cubicBezTo>
                    <a:cubicBezTo>
                      <a:pt x="7" y="9"/>
                      <a:pt x="9" y="12"/>
                      <a:pt x="9" y="11"/>
                    </a:cubicBezTo>
                    <a:cubicBezTo>
                      <a:pt x="8" y="10"/>
                      <a:pt x="9" y="12"/>
                      <a:pt x="9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D778F623-0D3D-E54C-A254-914981F46968}"/>
              </a:ext>
            </a:extLst>
          </p:cNvPr>
          <p:cNvSpPr/>
          <p:nvPr/>
        </p:nvSpPr>
        <p:spPr>
          <a:xfrm>
            <a:off x="6482767" y="5297358"/>
            <a:ext cx="387018" cy="38701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AE2EFE8C-909D-C741-B28A-6CD2FCA3EC91}"/>
              </a:ext>
            </a:extLst>
          </p:cNvPr>
          <p:cNvSpPr/>
          <p:nvPr/>
        </p:nvSpPr>
        <p:spPr>
          <a:xfrm>
            <a:off x="7051178" y="4880009"/>
            <a:ext cx="594302" cy="59430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E9309F8E-DCA5-5140-A352-92961277F2E1}"/>
              </a:ext>
            </a:extLst>
          </p:cNvPr>
          <p:cNvSpPr/>
          <p:nvPr/>
        </p:nvSpPr>
        <p:spPr>
          <a:xfrm>
            <a:off x="7014108" y="5497847"/>
            <a:ext cx="215999" cy="21599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33F1C8E2-B1E6-5E4B-9E9A-D218BB4A194F}"/>
              </a:ext>
            </a:extLst>
          </p:cNvPr>
          <p:cNvSpPr/>
          <p:nvPr/>
        </p:nvSpPr>
        <p:spPr>
          <a:xfrm>
            <a:off x="5789773" y="5232885"/>
            <a:ext cx="333632" cy="33363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7E69D6AB-E470-1244-B04B-AF7B07CA720E}"/>
              </a:ext>
            </a:extLst>
          </p:cNvPr>
          <p:cNvSpPr/>
          <p:nvPr/>
        </p:nvSpPr>
        <p:spPr>
          <a:xfrm>
            <a:off x="11927978" y="4763249"/>
            <a:ext cx="426582" cy="42658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644AA67D-952B-614A-BCF6-A06D18C45D97}"/>
              </a:ext>
            </a:extLst>
          </p:cNvPr>
          <p:cNvSpPr/>
          <p:nvPr/>
        </p:nvSpPr>
        <p:spPr>
          <a:xfrm>
            <a:off x="12395338" y="4622799"/>
            <a:ext cx="241911" cy="24191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1853A286-F889-4446-BC60-F2190D8BEB30}"/>
              </a:ext>
            </a:extLst>
          </p:cNvPr>
          <p:cNvSpPr/>
          <p:nvPr/>
        </p:nvSpPr>
        <p:spPr>
          <a:xfrm>
            <a:off x="11704320" y="4846181"/>
            <a:ext cx="130289" cy="13028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51887CA5-379E-C142-B772-6950F735CFD9}"/>
              </a:ext>
            </a:extLst>
          </p:cNvPr>
          <p:cNvSpPr/>
          <p:nvPr/>
        </p:nvSpPr>
        <p:spPr>
          <a:xfrm>
            <a:off x="17202737" y="4365168"/>
            <a:ext cx="426582" cy="42658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F6391E34-2B70-4B47-B753-38F5B93E5ECA}"/>
              </a:ext>
            </a:extLst>
          </p:cNvPr>
          <p:cNvSpPr/>
          <p:nvPr/>
        </p:nvSpPr>
        <p:spPr>
          <a:xfrm>
            <a:off x="17057467" y="5095757"/>
            <a:ext cx="201601" cy="20160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3" name="Oval 832">
            <a:extLst>
              <a:ext uri="{FF2B5EF4-FFF2-40B4-BE49-F238E27FC236}">
                <a16:creationId xmlns:a16="http://schemas.microsoft.com/office/drawing/2014/main" id="{7B1BC357-07FE-4C4B-A396-C296481E8E2E}"/>
              </a:ext>
            </a:extLst>
          </p:cNvPr>
          <p:cNvSpPr/>
          <p:nvPr/>
        </p:nvSpPr>
        <p:spPr>
          <a:xfrm>
            <a:off x="16694872" y="4787262"/>
            <a:ext cx="308495" cy="3084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4" name="Oval 833">
            <a:extLst>
              <a:ext uri="{FF2B5EF4-FFF2-40B4-BE49-F238E27FC236}">
                <a16:creationId xmlns:a16="http://schemas.microsoft.com/office/drawing/2014/main" id="{EFF18056-30FE-F14D-8734-86FE52FCDD46}"/>
              </a:ext>
            </a:extLst>
          </p:cNvPr>
          <p:cNvSpPr/>
          <p:nvPr/>
        </p:nvSpPr>
        <p:spPr>
          <a:xfrm>
            <a:off x="17698717" y="4517419"/>
            <a:ext cx="655785" cy="65578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5" name="Oval 834">
            <a:extLst>
              <a:ext uri="{FF2B5EF4-FFF2-40B4-BE49-F238E27FC236}">
                <a16:creationId xmlns:a16="http://schemas.microsoft.com/office/drawing/2014/main" id="{C324750C-955D-BE46-9C8E-739BC771A57F}"/>
              </a:ext>
            </a:extLst>
          </p:cNvPr>
          <p:cNvSpPr/>
          <p:nvPr/>
        </p:nvSpPr>
        <p:spPr>
          <a:xfrm>
            <a:off x="17314021" y="4897948"/>
            <a:ext cx="330804" cy="3308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D3AE083-09CD-D249-9B37-41E3E457089E}"/>
              </a:ext>
            </a:extLst>
          </p:cNvPr>
          <p:cNvGrpSpPr/>
          <p:nvPr/>
        </p:nvGrpSpPr>
        <p:grpSpPr>
          <a:xfrm>
            <a:off x="2016457" y="11220673"/>
            <a:ext cx="20580887" cy="1569362"/>
            <a:chOff x="1833577" y="11220673"/>
            <a:chExt cx="20580887" cy="156936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A9C9030-EC5A-B84E-BBE7-129C70481DCD}"/>
                </a:ext>
              </a:extLst>
            </p:cNvPr>
            <p:cNvGrpSpPr/>
            <p:nvPr/>
          </p:nvGrpSpPr>
          <p:grpSpPr>
            <a:xfrm>
              <a:off x="1833577" y="11220673"/>
              <a:ext cx="5901916" cy="1569362"/>
              <a:chOff x="15736246" y="5124673"/>
              <a:chExt cx="5901916" cy="1569362"/>
            </a:xfrm>
          </p:grpSpPr>
          <p:sp>
            <p:nvSpPr>
              <p:cNvPr id="836" name="CuadroTexto 395">
                <a:extLst>
                  <a:ext uri="{FF2B5EF4-FFF2-40B4-BE49-F238E27FC236}">
                    <a16:creationId xmlns:a16="http://schemas.microsoft.com/office/drawing/2014/main" id="{C711CD64-45C7-BC40-A31B-7204D25E71BF}"/>
                  </a:ext>
                </a:extLst>
              </p:cNvPr>
              <p:cNvSpPr txBox="1"/>
              <p:nvPr/>
            </p:nvSpPr>
            <p:spPr>
              <a:xfrm>
                <a:off x="16272983" y="5124673"/>
                <a:ext cx="45651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rPr>
                  <a:t>Desire</a:t>
                </a:r>
              </a:p>
            </p:txBody>
          </p:sp>
          <p:sp>
            <p:nvSpPr>
              <p:cNvPr id="837" name="Rectangle 56">
                <a:extLst>
                  <a:ext uri="{FF2B5EF4-FFF2-40B4-BE49-F238E27FC236}">
                    <a16:creationId xmlns:a16="http://schemas.microsoft.com/office/drawing/2014/main" id="{0516158E-EA0C-1146-94F3-FC82B1F8DE5F}"/>
                  </a:ext>
                </a:extLst>
              </p:cNvPr>
              <p:cNvSpPr/>
              <p:nvPr/>
            </p:nvSpPr>
            <p:spPr>
              <a:xfrm>
                <a:off x="15736246" y="5739928"/>
                <a:ext cx="5901916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Promotions only work as well as the marketing, to get your company’s.</a:t>
                </a:r>
              </a:p>
            </p:txBody>
          </p:sp>
          <p:sp>
            <p:nvSpPr>
              <p:cNvPr id="840" name="Oval 839">
                <a:extLst>
                  <a:ext uri="{FF2B5EF4-FFF2-40B4-BE49-F238E27FC236}">
                    <a16:creationId xmlns:a16="http://schemas.microsoft.com/office/drawing/2014/main" id="{7164D339-C7D8-0947-9B00-26BC32092B75}"/>
                  </a:ext>
                </a:extLst>
              </p:cNvPr>
              <p:cNvSpPr/>
              <p:nvPr/>
            </p:nvSpPr>
            <p:spPr>
              <a:xfrm>
                <a:off x="15865855" y="5318407"/>
                <a:ext cx="258268" cy="25826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5" name="Group 844">
              <a:extLst>
                <a:ext uri="{FF2B5EF4-FFF2-40B4-BE49-F238E27FC236}">
                  <a16:creationId xmlns:a16="http://schemas.microsoft.com/office/drawing/2014/main" id="{9EA63E73-A16B-1949-A8FF-C9F676EF6429}"/>
                </a:ext>
              </a:extLst>
            </p:cNvPr>
            <p:cNvGrpSpPr/>
            <p:nvPr/>
          </p:nvGrpSpPr>
          <p:grpSpPr>
            <a:xfrm>
              <a:off x="9237867" y="11220673"/>
              <a:ext cx="5901916" cy="1569362"/>
              <a:chOff x="15736246" y="5124673"/>
              <a:chExt cx="5901916" cy="1569362"/>
            </a:xfrm>
          </p:grpSpPr>
          <p:sp>
            <p:nvSpPr>
              <p:cNvPr id="846" name="CuadroTexto 395">
                <a:extLst>
                  <a:ext uri="{FF2B5EF4-FFF2-40B4-BE49-F238E27FC236}">
                    <a16:creationId xmlns:a16="http://schemas.microsoft.com/office/drawing/2014/main" id="{C210E52E-CF10-D345-BC98-BD9CB09C7CE3}"/>
                  </a:ext>
                </a:extLst>
              </p:cNvPr>
              <p:cNvSpPr txBox="1"/>
              <p:nvPr/>
            </p:nvSpPr>
            <p:spPr>
              <a:xfrm>
                <a:off x="16272983" y="5124673"/>
                <a:ext cx="45651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Awareness</a:t>
                </a:r>
              </a:p>
            </p:txBody>
          </p:sp>
          <p:sp>
            <p:nvSpPr>
              <p:cNvPr id="847" name="Rectangle 56">
                <a:extLst>
                  <a:ext uri="{FF2B5EF4-FFF2-40B4-BE49-F238E27FC236}">
                    <a16:creationId xmlns:a16="http://schemas.microsoft.com/office/drawing/2014/main" id="{93A2DBC4-0235-A44C-9368-3C7A293F9AAD}"/>
                  </a:ext>
                </a:extLst>
              </p:cNvPr>
              <p:cNvSpPr/>
              <p:nvPr/>
            </p:nvSpPr>
            <p:spPr>
              <a:xfrm>
                <a:off x="15736246" y="5739928"/>
                <a:ext cx="5901916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Promotions only work as well as the marketing, to get your company’s.</a:t>
                </a:r>
              </a:p>
            </p:txBody>
          </p:sp>
          <p:sp>
            <p:nvSpPr>
              <p:cNvPr id="848" name="Oval 847">
                <a:extLst>
                  <a:ext uri="{FF2B5EF4-FFF2-40B4-BE49-F238E27FC236}">
                    <a16:creationId xmlns:a16="http://schemas.microsoft.com/office/drawing/2014/main" id="{A84EBF64-6486-AB47-972D-830C6088480E}"/>
                  </a:ext>
                </a:extLst>
              </p:cNvPr>
              <p:cNvSpPr/>
              <p:nvPr/>
            </p:nvSpPr>
            <p:spPr>
              <a:xfrm>
                <a:off x="15865855" y="5318407"/>
                <a:ext cx="258268" cy="25826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9" name="Group 848">
              <a:extLst>
                <a:ext uri="{FF2B5EF4-FFF2-40B4-BE49-F238E27FC236}">
                  <a16:creationId xmlns:a16="http://schemas.microsoft.com/office/drawing/2014/main" id="{2BD320F8-9EB2-FC44-8B22-7DFB93E86F80}"/>
                </a:ext>
              </a:extLst>
            </p:cNvPr>
            <p:cNvGrpSpPr/>
            <p:nvPr/>
          </p:nvGrpSpPr>
          <p:grpSpPr>
            <a:xfrm>
              <a:off x="16512548" y="11220673"/>
              <a:ext cx="5901916" cy="1569362"/>
              <a:chOff x="15736246" y="5124673"/>
              <a:chExt cx="5901916" cy="1569362"/>
            </a:xfrm>
          </p:grpSpPr>
          <p:sp>
            <p:nvSpPr>
              <p:cNvPr id="850" name="CuadroTexto 395">
                <a:extLst>
                  <a:ext uri="{FF2B5EF4-FFF2-40B4-BE49-F238E27FC236}">
                    <a16:creationId xmlns:a16="http://schemas.microsoft.com/office/drawing/2014/main" id="{7EF91EEF-3CC2-C149-B12B-30D1543A78B6}"/>
                  </a:ext>
                </a:extLst>
              </p:cNvPr>
              <p:cNvSpPr txBox="1"/>
              <p:nvPr/>
            </p:nvSpPr>
            <p:spPr>
              <a:xfrm>
                <a:off x="16272983" y="5124673"/>
                <a:ext cx="45651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rPr>
                  <a:t>Knowledge</a:t>
                </a:r>
              </a:p>
            </p:txBody>
          </p:sp>
          <p:sp>
            <p:nvSpPr>
              <p:cNvPr id="851" name="Rectangle 56">
                <a:extLst>
                  <a:ext uri="{FF2B5EF4-FFF2-40B4-BE49-F238E27FC236}">
                    <a16:creationId xmlns:a16="http://schemas.microsoft.com/office/drawing/2014/main" id="{A407CBA1-6104-B743-842F-214A5D0A1792}"/>
                  </a:ext>
                </a:extLst>
              </p:cNvPr>
              <p:cNvSpPr/>
              <p:nvPr/>
            </p:nvSpPr>
            <p:spPr>
              <a:xfrm>
                <a:off x="15736246" y="5739928"/>
                <a:ext cx="5901916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Promotions only work as well as the marketing, to get your company’s.</a:t>
                </a:r>
              </a:p>
            </p:txBody>
          </p:sp>
          <p:sp>
            <p:nvSpPr>
              <p:cNvPr id="852" name="Oval 851">
                <a:extLst>
                  <a:ext uri="{FF2B5EF4-FFF2-40B4-BE49-F238E27FC236}">
                    <a16:creationId xmlns:a16="http://schemas.microsoft.com/office/drawing/2014/main" id="{9C09F348-3BE4-AB47-B50A-2F786E73BED0}"/>
                  </a:ext>
                </a:extLst>
              </p:cNvPr>
              <p:cNvSpPr/>
              <p:nvPr/>
            </p:nvSpPr>
            <p:spPr>
              <a:xfrm>
                <a:off x="15865855" y="5318407"/>
                <a:ext cx="258268" cy="25826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37033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" name="Group 419">
            <a:extLst>
              <a:ext uri="{FF2B5EF4-FFF2-40B4-BE49-F238E27FC236}">
                <a16:creationId xmlns:a16="http://schemas.microsoft.com/office/drawing/2014/main" id="{F3E9D004-35EA-144E-971B-EEE6E6DEFB55}"/>
              </a:ext>
            </a:extLst>
          </p:cNvPr>
          <p:cNvGrpSpPr/>
          <p:nvPr/>
        </p:nvGrpSpPr>
        <p:grpSpPr>
          <a:xfrm>
            <a:off x="1031067" y="2500165"/>
            <a:ext cx="14084199" cy="7370911"/>
            <a:chOff x="3843494" y="3719575"/>
            <a:chExt cx="16665600" cy="8244171"/>
          </a:xfrm>
          <a:solidFill>
            <a:schemeClr val="tx1">
              <a:lumMod val="20000"/>
              <a:lumOff val="80000"/>
            </a:schemeClr>
          </a:solidFill>
        </p:grpSpPr>
        <p:sp>
          <p:nvSpPr>
            <p:cNvPr id="421" name="Freeform 781">
              <a:extLst>
                <a:ext uri="{FF2B5EF4-FFF2-40B4-BE49-F238E27FC236}">
                  <a16:creationId xmlns:a16="http://schemas.microsoft.com/office/drawing/2014/main" id="{05430071-A844-394C-A739-64B0AE8EC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8015" y="3757801"/>
              <a:ext cx="85988" cy="38227"/>
            </a:xfrm>
            <a:custGeom>
              <a:avLst/>
              <a:gdLst>
                <a:gd name="T0" fmla="*/ 4 w 9"/>
                <a:gd name="T1" fmla="*/ 3 h 4"/>
                <a:gd name="T2" fmla="*/ 1 w 9"/>
                <a:gd name="T3" fmla="*/ 2 h 4"/>
                <a:gd name="T4" fmla="*/ 5 w 9"/>
                <a:gd name="T5" fmla="*/ 2 h 4"/>
                <a:gd name="T6" fmla="*/ 0 w 9"/>
                <a:gd name="T7" fmla="*/ 0 h 4"/>
                <a:gd name="T8" fmla="*/ 9 w 9"/>
                <a:gd name="T9" fmla="*/ 2 h 4"/>
                <a:gd name="T10" fmla="*/ 5 w 9"/>
                <a:gd name="T11" fmla="*/ 2 h 4"/>
                <a:gd name="T12" fmla="*/ 4 w 9"/>
                <a:gd name="T13" fmla="*/ 3 h 4"/>
                <a:gd name="T14" fmla="*/ 4 w 9"/>
                <a:gd name="T1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4">
                  <a:moveTo>
                    <a:pt x="4" y="3"/>
                  </a:moveTo>
                  <a:cubicBezTo>
                    <a:pt x="4" y="3"/>
                    <a:pt x="1" y="2"/>
                    <a:pt x="1" y="2"/>
                  </a:cubicBezTo>
                  <a:cubicBezTo>
                    <a:pt x="1" y="2"/>
                    <a:pt x="4" y="2"/>
                    <a:pt x="5" y="2"/>
                  </a:cubicBezTo>
                  <a:cubicBezTo>
                    <a:pt x="3" y="1"/>
                    <a:pt x="1" y="2"/>
                    <a:pt x="0" y="0"/>
                  </a:cubicBezTo>
                  <a:cubicBezTo>
                    <a:pt x="1" y="1"/>
                    <a:pt x="8" y="0"/>
                    <a:pt x="9" y="2"/>
                  </a:cubicBezTo>
                  <a:cubicBezTo>
                    <a:pt x="9" y="2"/>
                    <a:pt x="6" y="2"/>
                    <a:pt x="5" y="2"/>
                  </a:cubicBezTo>
                  <a:cubicBezTo>
                    <a:pt x="5" y="2"/>
                    <a:pt x="7" y="4"/>
                    <a:pt x="4" y="3"/>
                  </a:cubicBezTo>
                  <a:cubicBezTo>
                    <a:pt x="3" y="3"/>
                    <a:pt x="6" y="4"/>
                    <a:pt x="4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2" name="Freeform 403">
              <a:extLst>
                <a:ext uri="{FF2B5EF4-FFF2-40B4-BE49-F238E27FC236}">
                  <a16:creationId xmlns:a16="http://schemas.microsoft.com/office/drawing/2014/main" id="{BCD07C88-28D3-AD4D-862F-B104EEDC5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59416" y="9558666"/>
              <a:ext cx="1904458" cy="1423933"/>
            </a:xfrm>
            <a:custGeom>
              <a:avLst/>
              <a:gdLst>
                <a:gd name="T0" fmla="*/ 96 w 204"/>
                <a:gd name="T1" fmla="*/ 3 h 152"/>
                <a:gd name="T2" fmla="*/ 97 w 204"/>
                <a:gd name="T3" fmla="*/ 7 h 152"/>
                <a:gd name="T4" fmla="*/ 86 w 204"/>
                <a:gd name="T5" fmla="*/ 13 h 152"/>
                <a:gd name="T6" fmla="*/ 76 w 204"/>
                <a:gd name="T7" fmla="*/ 24 h 152"/>
                <a:gd name="T8" fmla="*/ 71 w 204"/>
                <a:gd name="T9" fmla="*/ 15 h 152"/>
                <a:gd name="T10" fmla="*/ 65 w 204"/>
                <a:gd name="T11" fmla="*/ 19 h 152"/>
                <a:gd name="T12" fmla="*/ 62 w 204"/>
                <a:gd name="T13" fmla="*/ 22 h 152"/>
                <a:gd name="T14" fmla="*/ 59 w 204"/>
                <a:gd name="T15" fmla="*/ 26 h 152"/>
                <a:gd name="T16" fmla="*/ 55 w 204"/>
                <a:gd name="T17" fmla="*/ 33 h 152"/>
                <a:gd name="T18" fmla="*/ 51 w 204"/>
                <a:gd name="T19" fmla="*/ 30 h 152"/>
                <a:gd name="T20" fmla="*/ 47 w 204"/>
                <a:gd name="T21" fmla="*/ 38 h 152"/>
                <a:gd name="T22" fmla="*/ 24 w 204"/>
                <a:gd name="T23" fmla="*/ 50 h 152"/>
                <a:gd name="T24" fmla="*/ 7 w 204"/>
                <a:gd name="T25" fmla="*/ 60 h 152"/>
                <a:gd name="T26" fmla="*/ 3 w 204"/>
                <a:gd name="T27" fmla="*/ 68 h 152"/>
                <a:gd name="T28" fmla="*/ 4 w 204"/>
                <a:gd name="T29" fmla="*/ 82 h 152"/>
                <a:gd name="T30" fmla="*/ 7 w 204"/>
                <a:gd name="T31" fmla="*/ 91 h 152"/>
                <a:gd name="T32" fmla="*/ 13 w 204"/>
                <a:gd name="T33" fmla="*/ 106 h 152"/>
                <a:gd name="T34" fmla="*/ 11 w 204"/>
                <a:gd name="T35" fmla="*/ 121 h 152"/>
                <a:gd name="T36" fmla="*/ 30 w 204"/>
                <a:gd name="T37" fmla="*/ 125 h 152"/>
                <a:gd name="T38" fmla="*/ 54 w 204"/>
                <a:gd name="T39" fmla="*/ 121 h 152"/>
                <a:gd name="T40" fmla="*/ 73 w 204"/>
                <a:gd name="T41" fmla="*/ 112 h 152"/>
                <a:gd name="T42" fmla="*/ 96 w 204"/>
                <a:gd name="T43" fmla="*/ 111 h 152"/>
                <a:gd name="T44" fmla="*/ 111 w 204"/>
                <a:gd name="T45" fmla="*/ 121 h 152"/>
                <a:gd name="T46" fmla="*/ 116 w 204"/>
                <a:gd name="T47" fmla="*/ 125 h 152"/>
                <a:gd name="T48" fmla="*/ 125 w 204"/>
                <a:gd name="T49" fmla="*/ 120 h 152"/>
                <a:gd name="T50" fmla="*/ 122 w 204"/>
                <a:gd name="T51" fmla="*/ 129 h 152"/>
                <a:gd name="T52" fmla="*/ 131 w 204"/>
                <a:gd name="T53" fmla="*/ 132 h 152"/>
                <a:gd name="T54" fmla="*/ 145 w 204"/>
                <a:gd name="T55" fmla="*/ 147 h 152"/>
                <a:gd name="T56" fmla="*/ 161 w 204"/>
                <a:gd name="T57" fmla="*/ 145 h 152"/>
                <a:gd name="T58" fmla="*/ 165 w 204"/>
                <a:gd name="T59" fmla="*/ 149 h 152"/>
                <a:gd name="T60" fmla="*/ 174 w 204"/>
                <a:gd name="T61" fmla="*/ 145 h 152"/>
                <a:gd name="T62" fmla="*/ 194 w 204"/>
                <a:gd name="T63" fmla="*/ 118 h 152"/>
                <a:gd name="T64" fmla="*/ 200 w 204"/>
                <a:gd name="T65" fmla="*/ 108 h 152"/>
                <a:gd name="T66" fmla="*/ 202 w 204"/>
                <a:gd name="T67" fmla="*/ 96 h 152"/>
                <a:gd name="T68" fmla="*/ 201 w 204"/>
                <a:gd name="T69" fmla="*/ 83 h 152"/>
                <a:gd name="T70" fmla="*/ 196 w 204"/>
                <a:gd name="T71" fmla="*/ 70 h 152"/>
                <a:gd name="T72" fmla="*/ 184 w 204"/>
                <a:gd name="T73" fmla="*/ 59 h 152"/>
                <a:gd name="T74" fmla="*/ 180 w 204"/>
                <a:gd name="T75" fmla="*/ 50 h 152"/>
                <a:gd name="T76" fmla="*/ 166 w 204"/>
                <a:gd name="T77" fmla="*/ 36 h 152"/>
                <a:gd name="T78" fmla="*/ 161 w 204"/>
                <a:gd name="T79" fmla="*/ 20 h 152"/>
                <a:gd name="T80" fmla="*/ 152 w 204"/>
                <a:gd name="T81" fmla="*/ 8 h 152"/>
                <a:gd name="T82" fmla="*/ 145 w 204"/>
                <a:gd name="T83" fmla="*/ 6 h 152"/>
                <a:gd name="T84" fmla="*/ 143 w 204"/>
                <a:gd name="T85" fmla="*/ 16 h 152"/>
                <a:gd name="T86" fmla="*/ 130 w 204"/>
                <a:gd name="T87" fmla="*/ 31 h 152"/>
                <a:gd name="T88" fmla="*/ 115 w 204"/>
                <a:gd name="T89" fmla="*/ 17 h 152"/>
                <a:gd name="T90" fmla="*/ 118 w 204"/>
                <a:gd name="T91" fmla="*/ 11 h 152"/>
                <a:gd name="T92" fmla="*/ 117 w 204"/>
                <a:gd name="T93" fmla="*/ 8 h 152"/>
                <a:gd name="T94" fmla="*/ 109 w 204"/>
                <a:gd name="T95" fmla="*/ 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4" h="152">
                  <a:moveTo>
                    <a:pt x="101" y="4"/>
                  </a:moveTo>
                  <a:cubicBezTo>
                    <a:pt x="99" y="4"/>
                    <a:pt x="98" y="2"/>
                    <a:pt x="96" y="2"/>
                  </a:cubicBezTo>
                  <a:cubicBezTo>
                    <a:pt x="95" y="1"/>
                    <a:pt x="95" y="2"/>
                    <a:pt x="96" y="3"/>
                  </a:cubicBezTo>
                  <a:cubicBezTo>
                    <a:pt x="96" y="4"/>
                    <a:pt x="98" y="3"/>
                    <a:pt x="98" y="3"/>
                  </a:cubicBezTo>
                  <a:cubicBezTo>
                    <a:pt x="99" y="4"/>
                    <a:pt x="98" y="6"/>
                    <a:pt x="99" y="6"/>
                  </a:cubicBezTo>
                  <a:cubicBezTo>
                    <a:pt x="99" y="7"/>
                    <a:pt x="98" y="7"/>
                    <a:pt x="97" y="7"/>
                  </a:cubicBezTo>
                  <a:cubicBezTo>
                    <a:pt x="96" y="8"/>
                    <a:pt x="95" y="8"/>
                    <a:pt x="94" y="8"/>
                  </a:cubicBezTo>
                  <a:cubicBezTo>
                    <a:pt x="92" y="7"/>
                    <a:pt x="92" y="8"/>
                    <a:pt x="90" y="8"/>
                  </a:cubicBezTo>
                  <a:cubicBezTo>
                    <a:pt x="87" y="9"/>
                    <a:pt x="88" y="12"/>
                    <a:pt x="86" y="13"/>
                  </a:cubicBezTo>
                  <a:cubicBezTo>
                    <a:pt x="84" y="15"/>
                    <a:pt x="83" y="18"/>
                    <a:pt x="84" y="20"/>
                  </a:cubicBezTo>
                  <a:cubicBezTo>
                    <a:pt x="86" y="23"/>
                    <a:pt x="81" y="21"/>
                    <a:pt x="80" y="21"/>
                  </a:cubicBezTo>
                  <a:cubicBezTo>
                    <a:pt x="79" y="21"/>
                    <a:pt x="76" y="24"/>
                    <a:pt x="76" y="24"/>
                  </a:cubicBezTo>
                  <a:cubicBezTo>
                    <a:pt x="76" y="24"/>
                    <a:pt x="75" y="19"/>
                    <a:pt x="74" y="18"/>
                  </a:cubicBezTo>
                  <a:cubicBezTo>
                    <a:pt x="74" y="17"/>
                    <a:pt x="73" y="17"/>
                    <a:pt x="72" y="17"/>
                  </a:cubicBezTo>
                  <a:cubicBezTo>
                    <a:pt x="71" y="16"/>
                    <a:pt x="71" y="16"/>
                    <a:pt x="71" y="15"/>
                  </a:cubicBezTo>
                  <a:cubicBezTo>
                    <a:pt x="70" y="14"/>
                    <a:pt x="70" y="16"/>
                    <a:pt x="70" y="17"/>
                  </a:cubicBezTo>
                  <a:cubicBezTo>
                    <a:pt x="69" y="17"/>
                    <a:pt x="68" y="17"/>
                    <a:pt x="68" y="16"/>
                  </a:cubicBezTo>
                  <a:cubicBezTo>
                    <a:pt x="66" y="16"/>
                    <a:pt x="67" y="20"/>
                    <a:pt x="65" y="19"/>
                  </a:cubicBezTo>
                  <a:cubicBezTo>
                    <a:pt x="65" y="19"/>
                    <a:pt x="64" y="18"/>
                    <a:pt x="64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0" y="18"/>
                    <a:pt x="62" y="22"/>
                    <a:pt x="62" y="22"/>
                  </a:cubicBezTo>
                  <a:cubicBezTo>
                    <a:pt x="62" y="22"/>
                    <a:pt x="60" y="22"/>
                    <a:pt x="60" y="22"/>
                  </a:cubicBezTo>
                  <a:cubicBezTo>
                    <a:pt x="60" y="23"/>
                    <a:pt x="61" y="23"/>
                    <a:pt x="61" y="23"/>
                  </a:cubicBezTo>
                  <a:cubicBezTo>
                    <a:pt x="60" y="25"/>
                    <a:pt x="59" y="23"/>
                    <a:pt x="59" y="26"/>
                  </a:cubicBezTo>
                  <a:cubicBezTo>
                    <a:pt x="59" y="27"/>
                    <a:pt x="60" y="27"/>
                    <a:pt x="60" y="28"/>
                  </a:cubicBezTo>
                  <a:cubicBezTo>
                    <a:pt x="60" y="30"/>
                    <a:pt x="53" y="26"/>
                    <a:pt x="53" y="29"/>
                  </a:cubicBezTo>
                  <a:cubicBezTo>
                    <a:pt x="53" y="30"/>
                    <a:pt x="57" y="32"/>
                    <a:pt x="55" y="33"/>
                  </a:cubicBezTo>
                  <a:cubicBezTo>
                    <a:pt x="54" y="33"/>
                    <a:pt x="54" y="32"/>
                    <a:pt x="54" y="33"/>
                  </a:cubicBezTo>
                  <a:cubicBezTo>
                    <a:pt x="53" y="34"/>
                    <a:pt x="53" y="34"/>
                    <a:pt x="52" y="33"/>
                  </a:cubicBezTo>
                  <a:cubicBezTo>
                    <a:pt x="51" y="33"/>
                    <a:pt x="52" y="31"/>
                    <a:pt x="51" y="30"/>
                  </a:cubicBezTo>
                  <a:cubicBezTo>
                    <a:pt x="50" y="28"/>
                    <a:pt x="48" y="32"/>
                    <a:pt x="47" y="33"/>
                  </a:cubicBezTo>
                  <a:cubicBezTo>
                    <a:pt x="47" y="34"/>
                    <a:pt x="46" y="35"/>
                    <a:pt x="46" y="36"/>
                  </a:cubicBezTo>
                  <a:cubicBezTo>
                    <a:pt x="46" y="36"/>
                    <a:pt x="47" y="37"/>
                    <a:pt x="47" y="38"/>
                  </a:cubicBezTo>
                  <a:cubicBezTo>
                    <a:pt x="47" y="38"/>
                    <a:pt x="45" y="40"/>
                    <a:pt x="44" y="41"/>
                  </a:cubicBezTo>
                  <a:cubicBezTo>
                    <a:pt x="41" y="44"/>
                    <a:pt x="38" y="46"/>
                    <a:pt x="34" y="47"/>
                  </a:cubicBezTo>
                  <a:cubicBezTo>
                    <a:pt x="31" y="47"/>
                    <a:pt x="28" y="49"/>
                    <a:pt x="24" y="50"/>
                  </a:cubicBezTo>
                  <a:cubicBezTo>
                    <a:pt x="21" y="51"/>
                    <a:pt x="18" y="51"/>
                    <a:pt x="15" y="53"/>
                  </a:cubicBezTo>
                  <a:cubicBezTo>
                    <a:pt x="13" y="55"/>
                    <a:pt x="12" y="55"/>
                    <a:pt x="10" y="56"/>
                  </a:cubicBezTo>
                  <a:cubicBezTo>
                    <a:pt x="9" y="57"/>
                    <a:pt x="7" y="60"/>
                    <a:pt x="7" y="60"/>
                  </a:cubicBezTo>
                  <a:cubicBezTo>
                    <a:pt x="6" y="60"/>
                    <a:pt x="7" y="57"/>
                    <a:pt x="7" y="56"/>
                  </a:cubicBezTo>
                  <a:cubicBezTo>
                    <a:pt x="5" y="56"/>
                    <a:pt x="4" y="61"/>
                    <a:pt x="4" y="61"/>
                  </a:cubicBezTo>
                  <a:cubicBezTo>
                    <a:pt x="5" y="64"/>
                    <a:pt x="3" y="65"/>
                    <a:pt x="3" y="68"/>
                  </a:cubicBezTo>
                  <a:cubicBezTo>
                    <a:pt x="3" y="69"/>
                    <a:pt x="8" y="80"/>
                    <a:pt x="6" y="81"/>
                  </a:cubicBezTo>
                  <a:cubicBezTo>
                    <a:pt x="6" y="81"/>
                    <a:pt x="3" y="77"/>
                    <a:pt x="3" y="77"/>
                  </a:cubicBezTo>
                  <a:cubicBezTo>
                    <a:pt x="3" y="78"/>
                    <a:pt x="6" y="81"/>
                    <a:pt x="4" y="82"/>
                  </a:cubicBezTo>
                  <a:cubicBezTo>
                    <a:pt x="2" y="82"/>
                    <a:pt x="2" y="77"/>
                    <a:pt x="0" y="77"/>
                  </a:cubicBezTo>
                  <a:cubicBezTo>
                    <a:pt x="0" y="77"/>
                    <a:pt x="6" y="85"/>
                    <a:pt x="6" y="86"/>
                  </a:cubicBezTo>
                  <a:cubicBezTo>
                    <a:pt x="7" y="87"/>
                    <a:pt x="6" y="89"/>
                    <a:pt x="7" y="91"/>
                  </a:cubicBezTo>
                  <a:cubicBezTo>
                    <a:pt x="8" y="93"/>
                    <a:pt x="9" y="94"/>
                    <a:pt x="10" y="96"/>
                  </a:cubicBezTo>
                  <a:cubicBezTo>
                    <a:pt x="11" y="97"/>
                    <a:pt x="11" y="100"/>
                    <a:pt x="11" y="101"/>
                  </a:cubicBezTo>
                  <a:cubicBezTo>
                    <a:pt x="11" y="103"/>
                    <a:pt x="12" y="105"/>
                    <a:pt x="13" y="106"/>
                  </a:cubicBezTo>
                  <a:cubicBezTo>
                    <a:pt x="14" y="109"/>
                    <a:pt x="14" y="110"/>
                    <a:pt x="14" y="113"/>
                  </a:cubicBezTo>
                  <a:cubicBezTo>
                    <a:pt x="14" y="114"/>
                    <a:pt x="14" y="119"/>
                    <a:pt x="14" y="119"/>
                  </a:cubicBezTo>
                  <a:cubicBezTo>
                    <a:pt x="13" y="120"/>
                    <a:pt x="12" y="120"/>
                    <a:pt x="11" y="121"/>
                  </a:cubicBezTo>
                  <a:cubicBezTo>
                    <a:pt x="10" y="124"/>
                    <a:pt x="12" y="124"/>
                    <a:pt x="13" y="125"/>
                  </a:cubicBezTo>
                  <a:cubicBezTo>
                    <a:pt x="17" y="127"/>
                    <a:pt x="20" y="129"/>
                    <a:pt x="25" y="128"/>
                  </a:cubicBezTo>
                  <a:cubicBezTo>
                    <a:pt x="27" y="127"/>
                    <a:pt x="29" y="126"/>
                    <a:pt x="30" y="125"/>
                  </a:cubicBezTo>
                  <a:cubicBezTo>
                    <a:pt x="33" y="124"/>
                    <a:pt x="32" y="125"/>
                    <a:pt x="33" y="123"/>
                  </a:cubicBezTo>
                  <a:cubicBezTo>
                    <a:pt x="35" y="121"/>
                    <a:pt x="42" y="121"/>
                    <a:pt x="44" y="122"/>
                  </a:cubicBezTo>
                  <a:cubicBezTo>
                    <a:pt x="47" y="122"/>
                    <a:pt x="52" y="124"/>
                    <a:pt x="54" y="121"/>
                  </a:cubicBezTo>
                  <a:cubicBezTo>
                    <a:pt x="55" y="120"/>
                    <a:pt x="55" y="118"/>
                    <a:pt x="57" y="117"/>
                  </a:cubicBezTo>
                  <a:cubicBezTo>
                    <a:pt x="59" y="116"/>
                    <a:pt x="61" y="115"/>
                    <a:pt x="63" y="114"/>
                  </a:cubicBezTo>
                  <a:cubicBezTo>
                    <a:pt x="66" y="112"/>
                    <a:pt x="70" y="114"/>
                    <a:pt x="73" y="112"/>
                  </a:cubicBezTo>
                  <a:cubicBezTo>
                    <a:pt x="78" y="110"/>
                    <a:pt x="82" y="110"/>
                    <a:pt x="88" y="109"/>
                  </a:cubicBezTo>
                  <a:cubicBezTo>
                    <a:pt x="89" y="109"/>
                    <a:pt x="90" y="108"/>
                    <a:pt x="92" y="108"/>
                  </a:cubicBezTo>
                  <a:cubicBezTo>
                    <a:pt x="93" y="109"/>
                    <a:pt x="95" y="110"/>
                    <a:pt x="96" y="111"/>
                  </a:cubicBezTo>
                  <a:cubicBezTo>
                    <a:pt x="97" y="111"/>
                    <a:pt x="107" y="113"/>
                    <a:pt x="107" y="114"/>
                  </a:cubicBezTo>
                  <a:cubicBezTo>
                    <a:pt x="106" y="115"/>
                    <a:pt x="105" y="118"/>
                    <a:pt x="107" y="117"/>
                  </a:cubicBezTo>
                  <a:cubicBezTo>
                    <a:pt x="108" y="117"/>
                    <a:pt x="110" y="120"/>
                    <a:pt x="111" y="121"/>
                  </a:cubicBezTo>
                  <a:cubicBezTo>
                    <a:pt x="112" y="122"/>
                    <a:pt x="112" y="123"/>
                    <a:pt x="112" y="125"/>
                  </a:cubicBezTo>
                  <a:cubicBezTo>
                    <a:pt x="113" y="126"/>
                    <a:pt x="115" y="128"/>
                    <a:pt x="115" y="128"/>
                  </a:cubicBezTo>
                  <a:cubicBezTo>
                    <a:pt x="115" y="127"/>
                    <a:pt x="114" y="126"/>
                    <a:pt x="116" y="125"/>
                  </a:cubicBezTo>
                  <a:cubicBezTo>
                    <a:pt x="117" y="124"/>
                    <a:pt x="118" y="123"/>
                    <a:pt x="120" y="122"/>
                  </a:cubicBezTo>
                  <a:cubicBezTo>
                    <a:pt x="121" y="121"/>
                    <a:pt x="126" y="116"/>
                    <a:pt x="125" y="115"/>
                  </a:cubicBezTo>
                  <a:cubicBezTo>
                    <a:pt x="126" y="117"/>
                    <a:pt x="125" y="118"/>
                    <a:pt x="125" y="120"/>
                  </a:cubicBezTo>
                  <a:cubicBezTo>
                    <a:pt x="126" y="121"/>
                    <a:pt x="124" y="122"/>
                    <a:pt x="124" y="122"/>
                  </a:cubicBezTo>
                  <a:cubicBezTo>
                    <a:pt x="123" y="124"/>
                    <a:pt x="123" y="125"/>
                    <a:pt x="123" y="126"/>
                  </a:cubicBezTo>
                  <a:cubicBezTo>
                    <a:pt x="123" y="128"/>
                    <a:pt x="119" y="129"/>
                    <a:pt x="122" y="129"/>
                  </a:cubicBezTo>
                  <a:cubicBezTo>
                    <a:pt x="126" y="129"/>
                    <a:pt x="124" y="125"/>
                    <a:pt x="125" y="123"/>
                  </a:cubicBezTo>
                  <a:cubicBezTo>
                    <a:pt x="125" y="123"/>
                    <a:pt x="129" y="127"/>
                    <a:pt x="128" y="129"/>
                  </a:cubicBezTo>
                  <a:cubicBezTo>
                    <a:pt x="125" y="133"/>
                    <a:pt x="129" y="130"/>
                    <a:pt x="131" y="132"/>
                  </a:cubicBezTo>
                  <a:cubicBezTo>
                    <a:pt x="134" y="135"/>
                    <a:pt x="134" y="136"/>
                    <a:pt x="134" y="139"/>
                  </a:cubicBezTo>
                  <a:cubicBezTo>
                    <a:pt x="133" y="142"/>
                    <a:pt x="137" y="145"/>
                    <a:pt x="139" y="145"/>
                  </a:cubicBezTo>
                  <a:cubicBezTo>
                    <a:pt x="141" y="146"/>
                    <a:pt x="143" y="147"/>
                    <a:pt x="145" y="147"/>
                  </a:cubicBezTo>
                  <a:cubicBezTo>
                    <a:pt x="147" y="147"/>
                    <a:pt x="151" y="152"/>
                    <a:pt x="153" y="151"/>
                  </a:cubicBezTo>
                  <a:cubicBezTo>
                    <a:pt x="155" y="150"/>
                    <a:pt x="157" y="149"/>
                    <a:pt x="158" y="147"/>
                  </a:cubicBezTo>
                  <a:cubicBezTo>
                    <a:pt x="158" y="147"/>
                    <a:pt x="160" y="144"/>
                    <a:pt x="161" y="145"/>
                  </a:cubicBezTo>
                  <a:cubicBezTo>
                    <a:pt x="161" y="146"/>
                    <a:pt x="159" y="147"/>
                    <a:pt x="160" y="148"/>
                  </a:cubicBezTo>
                  <a:cubicBezTo>
                    <a:pt x="161" y="149"/>
                    <a:pt x="161" y="146"/>
                    <a:pt x="162" y="146"/>
                  </a:cubicBezTo>
                  <a:cubicBezTo>
                    <a:pt x="162" y="146"/>
                    <a:pt x="164" y="149"/>
                    <a:pt x="165" y="149"/>
                  </a:cubicBezTo>
                  <a:cubicBezTo>
                    <a:pt x="165" y="150"/>
                    <a:pt x="167" y="152"/>
                    <a:pt x="168" y="152"/>
                  </a:cubicBezTo>
                  <a:cubicBezTo>
                    <a:pt x="167" y="152"/>
                    <a:pt x="170" y="149"/>
                    <a:pt x="170" y="149"/>
                  </a:cubicBezTo>
                  <a:cubicBezTo>
                    <a:pt x="172" y="148"/>
                    <a:pt x="173" y="146"/>
                    <a:pt x="174" y="145"/>
                  </a:cubicBezTo>
                  <a:cubicBezTo>
                    <a:pt x="177" y="144"/>
                    <a:pt x="185" y="146"/>
                    <a:pt x="185" y="142"/>
                  </a:cubicBezTo>
                  <a:cubicBezTo>
                    <a:pt x="186" y="137"/>
                    <a:pt x="187" y="134"/>
                    <a:pt x="188" y="130"/>
                  </a:cubicBezTo>
                  <a:cubicBezTo>
                    <a:pt x="190" y="126"/>
                    <a:pt x="191" y="122"/>
                    <a:pt x="194" y="118"/>
                  </a:cubicBezTo>
                  <a:cubicBezTo>
                    <a:pt x="195" y="117"/>
                    <a:pt x="197" y="116"/>
                    <a:pt x="198" y="114"/>
                  </a:cubicBezTo>
                  <a:cubicBezTo>
                    <a:pt x="198" y="113"/>
                    <a:pt x="198" y="113"/>
                    <a:pt x="198" y="112"/>
                  </a:cubicBezTo>
                  <a:cubicBezTo>
                    <a:pt x="199" y="111"/>
                    <a:pt x="200" y="110"/>
                    <a:pt x="200" y="108"/>
                  </a:cubicBezTo>
                  <a:cubicBezTo>
                    <a:pt x="201" y="106"/>
                    <a:pt x="200" y="104"/>
                    <a:pt x="201" y="102"/>
                  </a:cubicBezTo>
                  <a:cubicBezTo>
                    <a:pt x="201" y="101"/>
                    <a:pt x="202" y="100"/>
                    <a:pt x="202" y="99"/>
                  </a:cubicBezTo>
                  <a:cubicBezTo>
                    <a:pt x="203" y="98"/>
                    <a:pt x="201" y="97"/>
                    <a:pt x="202" y="96"/>
                  </a:cubicBezTo>
                  <a:cubicBezTo>
                    <a:pt x="203" y="95"/>
                    <a:pt x="204" y="92"/>
                    <a:pt x="203" y="91"/>
                  </a:cubicBezTo>
                  <a:cubicBezTo>
                    <a:pt x="203" y="89"/>
                    <a:pt x="202" y="88"/>
                    <a:pt x="202" y="87"/>
                  </a:cubicBezTo>
                  <a:cubicBezTo>
                    <a:pt x="201" y="86"/>
                    <a:pt x="201" y="84"/>
                    <a:pt x="201" y="83"/>
                  </a:cubicBezTo>
                  <a:cubicBezTo>
                    <a:pt x="200" y="79"/>
                    <a:pt x="203" y="77"/>
                    <a:pt x="202" y="73"/>
                  </a:cubicBezTo>
                  <a:cubicBezTo>
                    <a:pt x="202" y="74"/>
                    <a:pt x="201" y="76"/>
                    <a:pt x="200" y="76"/>
                  </a:cubicBezTo>
                  <a:cubicBezTo>
                    <a:pt x="198" y="76"/>
                    <a:pt x="197" y="72"/>
                    <a:pt x="196" y="70"/>
                  </a:cubicBezTo>
                  <a:cubicBezTo>
                    <a:pt x="194" y="67"/>
                    <a:pt x="190" y="67"/>
                    <a:pt x="190" y="62"/>
                  </a:cubicBezTo>
                  <a:cubicBezTo>
                    <a:pt x="189" y="60"/>
                    <a:pt x="188" y="60"/>
                    <a:pt x="187" y="59"/>
                  </a:cubicBezTo>
                  <a:cubicBezTo>
                    <a:pt x="185" y="58"/>
                    <a:pt x="185" y="61"/>
                    <a:pt x="184" y="59"/>
                  </a:cubicBezTo>
                  <a:cubicBezTo>
                    <a:pt x="184" y="56"/>
                    <a:pt x="183" y="55"/>
                    <a:pt x="181" y="53"/>
                  </a:cubicBezTo>
                  <a:cubicBezTo>
                    <a:pt x="181" y="53"/>
                    <a:pt x="180" y="52"/>
                    <a:pt x="180" y="51"/>
                  </a:cubicBezTo>
                  <a:cubicBezTo>
                    <a:pt x="179" y="51"/>
                    <a:pt x="180" y="49"/>
                    <a:pt x="180" y="50"/>
                  </a:cubicBezTo>
                  <a:cubicBezTo>
                    <a:pt x="178" y="48"/>
                    <a:pt x="176" y="47"/>
                    <a:pt x="174" y="46"/>
                  </a:cubicBezTo>
                  <a:cubicBezTo>
                    <a:pt x="172" y="44"/>
                    <a:pt x="169" y="45"/>
                    <a:pt x="168" y="43"/>
                  </a:cubicBezTo>
                  <a:cubicBezTo>
                    <a:pt x="166" y="41"/>
                    <a:pt x="167" y="37"/>
                    <a:pt x="166" y="36"/>
                  </a:cubicBezTo>
                  <a:cubicBezTo>
                    <a:pt x="166" y="34"/>
                    <a:pt x="166" y="32"/>
                    <a:pt x="165" y="31"/>
                  </a:cubicBezTo>
                  <a:cubicBezTo>
                    <a:pt x="164" y="30"/>
                    <a:pt x="163" y="30"/>
                    <a:pt x="163" y="28"/>
                  </a:cubicBezTo>
                  <a:cubicBezTo>
                    <a:pt x="163" y="26"/>
                    <a:pt x="163" y="23"/>
                    <a:pt x="161" y="20"/>
                  </a:cubicBezTo>
                  <a:cubicBezTo>
                    <a:pt x="160" y="20"/>
                    <a:pt x="158" y="17"/>
                    <a:pt x="158" y="18"/>
                  </a:cubicBezTo>
                  <a:cubicBezTo>
                    <a:pt x="156" y="18"/>
                    <a:pt x="156" y="19"/>
                    <a:pt x="155" y="17"/>
                  </a:cubicBezTo>
                  <a:cubicBezTo>
                    <a:pt x="153" y="15"/>
                    <a:pt x="154" y="11"/>
                    <a:pt x="152" y="8"/>
                  </a:cubicBezTo>
                  <a:cubicBezTo>
                    <a:pt x="152" y="7"/>
                    <a:pt x="148" y="0"/>
                    <a:pt x="148" y="0"/>
                  </a:cubicBezTo>
                  <a:cubicBezTo>
                    <a:pt x="147" y="0"/>
                    <a:pt x="147" y="2"/>
                    <a:pt x="147" y="3"/>
                  </a:cubicBezTo>
                  <a:cubicBezTo>
                    <a:pt x="147" y="4"/>
                    <a:pt x="146" y="5"/>
                    <a:pt x="145" y="6"/>
                  </a:cubicBezTo>
                  <a:cubicBezTo>
                    <a:pt x="145" y="6"/>
                    <a:pt x="143" y="8"/>
                    <a:pt x="144" y="9"/>
                  </a:cubicBezTo>
                  <a:cubicBezTo>
                    <a:pt x="144" y="9"/>
                    <a:pt x="146" y="9"/>
                    <a:pt x="145" y="10"/>
                  </a:cubicBezTo>
                  <a:cubicBezTo>
                    <a:pt x="144" y="10"/>
                    <a:pt x="143" y="15"/>
                    <a:pt x="143" y="16"/>
                  </a:cubicBezTo>
                  <a:cubicBezTo>
                    <a:pt x="144" y="18"/>
                    <a:pt x="144" y="20"/>
                    <a:pt x="144" y="22"/>
                  </a:cubicBezTo>
                  <a:cubicBezTo>
                    <a:pt x="143" y="26"/>
                    <a:pt x="143" y="36"/>
                    <a:pt x="137" y="36"/>
                  </a:cubicBezTo>
                  <a:cubicBezTo>
                    <a:pt x="133" y="36"/>
                    <a:pt x="133" y="32"/>
                    <a:pt x="130" y="31"/>
                  </a:cubicBezTo>
                  <a:cubicBezTo>
                    <a:pt x="128" y="30"/>
                    <a:pt x="126" y="30"/>
                    <a:pt x="124" y="28"/>
                  </a:cubicBezTo>
                  <a:cubicBezTo>
                    <a:pt x="123" y="27"/>
                    <a:pt x="112" y="21"/>
                    <a:pt x="113" y="20"/>
                  </a:cubicBezTo>
                  <a:cubicBezTo>
                    <a:pt x="113" y="19"/>
                    <a:pt x="114" y="18"/>
                    <a:pt x="115" y="17"/>
                  </a:cubicBezTo>
                  <a:cubicBezTo>
                    <a:pt x="115" y="16"/>
                    <a:pt x="117" y="16"/>
                    <a:pt x="117" y="15"/>
                  </a:cubicBezTo>
                  <a:cubicBezTo>
                    <a:pt x="117" y="15"/>
                    <a:pt x="116" y="14"/>
                    <a:pt x="116" y="13"/>
                  </a:cubicBezTo>
                  <a:cubicBezTo>
                    <a:pt x="117" y="12"/>
                    <a:pt x="117" y="12"/>
                    <a:pt x="118" y="11"/>
                  </a:cubicBezTo>
                  <a:cubicBezTo>
                    <a:pt x="118" y="10"/>
                    <a:pt x="120" y="9"/>
                    <a:pt x="121" y="8"/>
                  </a:cubicBezTo>
                  <a:cubicBezTo>
                    <a:pt x="121" y="7"/>
                    <a:pt x="119" y="5"/>
                    <a:pt x="118" y="6"/>
                  </a:cubicBezTo>
                  <a:cubicBezTo>
                    <a:pt x="118" y="6"/>
                    <a:pt x="117" y="8"/>
                    <a:pt x="117" y="8"/>
                  </a:cubicBezTo>
                  <a:cubicBezTo>
                    <a:pt x="116" y="7"/>
                    <a:pt x="116" y="7"/>
                    <a:pt x="115" y="6"/>
                  </a:cubicBezTo>
                  <a:cubicBezTo>
                    <a:pt x="115" y="5"/>
                    <a:pt x="113" y="7"/>
                    <a:pt x="112" y="7"/>
                  </a:cubicBezTo>
                  <a:cubicBezTo>
                    <a:pt x="111" y="8"/>
                    <a:pt x="110" y="7"/>
                    <a:pt x="109" y="7"/>
                  </a:cubicBezTo>
                  <a:cubicBezTo>
                    <a:pt x="107" y="6"/>
                    <a:pt x="104" y="5"/>
                    <a:pt x="101" y="4"/>
                  </a:cubicBezTo>
                  <a:cubicBezTo>
                    <a:pt x="99" y="4"/>
                    <a:pt x="103" y="5"/>
                    <a:pt x="101" y="4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3" name="Freeform 404">
              <a:extLst>
                <a:ext uri="{FF2B5EF4-FFF2-40B4-BE49-F238E27FC236}">
                  <a16:creationId xmlns:a16="http://schemas.microsoft.com/office/drawing/2014/main" id="{C5D2CFD8-4AD7-0A4C-83F3-3F32EBFD2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1" y="5927152"/>
              <a:ext cx="372609" cy="563838"/>
            </a:xfrm>
            <a:custGeom>
              <a:avLst/>
              <a:gdLst>
                <a:gd name="T0" fmla="*/ 7 w 40"/>
                <a:gd name="T1" fmla="*/ 0 h 60"/>
                <a:gd name="T2" fmla="*/ 4 w 40"/>
                <a:gd name="T3" fmla="*/ 3 h 60"/>
                <a:gd name="T4" fmla="*/ 2 w 40"/>
                <a:gd name="T5" fmla="*/ 8 h 60"/>
                <a:gd name="T6" fmla="*/ 5 w 40"/>
                <a:gd name="T7" fmla="*/ 14 h 60"/>
                <a:gd name="T8" fmla="*/ 3 w 40"/>
                <a:gd name="T9" fmla="*/ 18 h 60"/>
                <a:gd name="T10" fmla="*/ 3 w 40"/>
                <a:gd name="T11" fmla="*/ 19 h 60"/>
                <a:gd name="T12" fmla="*/ 2 w 40"/>
                <a:gd name="T13" fmla="*/ 23 h 60"/>
                <a:gd name="T14" fmla="*/ 5 w 40"/>
                <a:gd name="T15" fmla="*/ 23 h 60"/>
                <a:gd name="T16" fmla="*/ 7 w 40"/>
                <a:gd name="T17" fmla="*/ 19 h 60"/>
                <a:gd name="T18" fmla="*/ 7 w 40"/>
                <a:gd name="T19" fmla="*/ 23 h 60"/>
                <a:gd name="T20" fmla="*/ 11 w 40"/>
                <a:gd name="T21" fmla="*/ 27 h 60"/>
                <a:gd name="T22" fmla="*/ 14 w 40"/>
                <a:gd name="T23" fmla="*/ 30 h 60"/>
                <a:gd name="T24" fmla="*/ 16 w 40"/>
                <a:gd name="T25" fmla="*/ 36 h 60"/>
                <a:gd name="T26" fmla="*/ 8 w 40"/>
                <a:gd name="T27" fmla="*/ 39 h 60"/>
                <a:gd name="T28" fmla="*/ 9 w 40"/>
                <a:gd name="T29" fmla="*/ 42 h 60"/>
                <a:gd name="T30" fmla="*/ 5 w 40"/>
                <a:gd name="T31" fmla="*/ 47 h 60"/>
                <a:gd name="T32" fmla="*/ 9 w 40"/>
                <a:gd name="T33" fmla="*/ 48 h 60"/>
                <a:gd name="T34" fmla="*/ 18 w 40"/>
                <a:gd name="T35" fmla="*/ 48 h 60"/>
                <a:gd name="T36" fmla="*/ 10 w 40"/>
                <a:gd name="T37" fmla="*/ 52 h 60"/>
                <a:gd name="T38" fmla="*/ 7 w 40"/>
                <a:gd name="T39" fmla="*/ 55 h 60"/>
                <a:gd name="T40" fmla="*/ 3 w 40"/>
                <a:gd name="T41" fmla="*/ 59 h 60"/>
                <a:gd name="T42" fmla="*/ 5 w 40"/>
                <a:gd name="T43" fmla="*/ 60 h 60"/>
                <a:gd name="T44" fmla="*/ 12 w 40"/>
                <a:gd name="T45" fmla="*/ 57 h 60"/>
                <a:gd name="T46" fmla="*/ 19 w 40"/>
                <a:gd name="T47" fmla="*/ 55 h 60"/>
                <a:gd name="T48" fmla="*/ 27 w 40"/>
                <a:gd name="T49" fmla="*/ 54 h 60"/>
                <a:gd name="T50" fmla="*/ 38 w 40"/>
                <a:gd name="T51" fmla="*/ 51 h 60"/>
                <a:gd name="T52" fmla="*/ 38 w 40"/>
                <a:gd name="T53" fmla="*/ 46 h 60"/>
                <a:gd name="T54" fmla="*/ 32 w 40"/>
                <a:gd name="T55" fmla="*/ 41 h 60"/>
                <a:gd name="T56" fmla="*/ 31 w 40"/>
                <a:gd name="T57" fmla="*/ 36 h 60"/>
                <a:gd name="T58" fmla="*/ 30 w 40"/>
                <a:gd name="T59" fmla="*/ 34 h 60"/>
                <a:gd name="T60" fmla="*/ 23 w 40"/>
                <a:gd name="T61" fmla="*/ 25 h 60"/>
                <a:gd name="T62" fmla="*/ 12 w 40"/>
                <a:gd name="T63" fmla="*/ 18 h 60"/>
                <a:gd name="T64" fmla="*/ 14 w 40"/>
                <a:gd name="T65" fmla="*/ 16 h 60"/>
                <a:gd name="T66" fmla="*/ 21 w 40"/>
                <a:gd name="T67" fmla="*/ 8 h 60"/>
                <a:gd name="T68" fmla="*/ 9 w 40"/>
                <a:gd name="T69" fmla="*/ 7 h 60"/>
                <a:gd name="T70" fmla="*/ 9 w 40"/>
                <a:gd name="T71" fmla="*/ 6 h 60"/>
                <a:gd name="T72" fmla="*/ 15 w 40"/>
                <a:gd name="T7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0" h="60">
                  <a:moveTo>
                    <a:pt x="15" y="0"/>
                  </a:moveTo>
                  <a:cubicBezTo>
                    <a:pt x="12" y="0"/>
                    <a:pt x="10" y="1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6" y="3"/>
                    <a:pt x="5" y="2"/>
                    <a:pt x="4" y="3"/>
                  </a:cubicBezTo>
                  <a:cubicBezTo>
                    <a:pt x="5" y="2"/>
                    <a:pt x="5" y="4"/>
                    <a:pt x="5" y="4"/>
                  </a:cubicBezTo>
                  <a:cubicBezTo>
                    <a:pt x="4" y="6"/>
                    <a:pt x="1" y="5"/>
                    <a:pt x="2" y="8"/>
                  </a:cubicBezTo>
                  <a:cubicBezTo>
                    <a:pt x="4" y="10"/>
                    <a:pt x="3" y="11"/>
                    <a:pt x="2" y="13"/>
                  </a:cubicBezTo>
                  <a:cubicBezTo>
                    <a:pt x="2" y="15"/>
                    <a:pt x="4" y="15"/>
                    <a:pt x="5" y="14"/>
                  </a:cubicBezTo>
                  <a:cubicBezTo>
                    <a:pt x="4" y="15"/>
                    <a:pt x="5" y="15"/>
                    <a:pt x="5" y="16"/>
                  </a:cubicBezTo>
                  <a:cubicBezTo>
                    <a:pt x="5" y="15"/>
                    <a:pt x="3" y="18"/>
                    <a:pt x="3" y="18"/>
                  </a:cubicBezTo>
                  <a:cubicBezTo>
                    <a:pt x="2" y="18"/>
                    <a:pt x="0" y="18"/>
                    <a:pt x="0" y="20"/>
                  </a:cubicBezTo>
                  <a:cubicBezTo>
                    <a:pt x="1" y="20"/>
                    <a:pt x="2" y="18"/>
                    <a:pt x="3" y="19"/>
                  </a:cubicBezTo>
                  <a:cubicBezTo>
                    <a:pt x="3" y="20"/>
                    <a:pt x="3" y="21"/>
                    <a:pt x="3" y="21"/>
                  </a:cubicBezTo>
                  <a:cubicBezTo>
                    <a:pt x="2" y="22"/>
                    <a:pt x="2" y="23"/>
                    <a:pt x="2" y="23"/>
                  </a:cubicBezTo>
                  <a:cubicBezTo>
                    <a:pt x="2" y="24"/>
                    <a:pt x="3" y="22"/>
                    <a:pt x="4" y="22"/>
                  </a:cubicBezTo>
                  <a:cubicBezTo>
                    <a:pt x="4" y="21"/>
                    <a:pt x="5" y="23"/>
                    <a:pt x="5" y="23"/>
                  </a:cubicBezTo>
                  <a:cubicBezTo>
                    <a:pt x="6" y="23"/>
                    <a:pt x="5" y="19"/>
                    <a:pt x="4" y="19"/>
                  </a:cubicBezTo>
                  <a:cubicBezTo>
                    <a:pt x="5" y="19"/>
                    <a:pt x="7" y="20"/>
                    <a:pt x="7" y="19"/>
                  </a:cubicBezTo>
                  <a:cubicBezTo>
                    <a:pt x="7" y="19"/>
                    <a:pt x="6" y="20"/>
                    <a:pt x="6" y="20"/>
                  </a:cubicBezTo>
                  <a:cubicBezTo>
                    <a:pt x="6" y="21"/>
                    <a:pt x="7" y="22"/>
                    <a:pt x="7" y="23"/>
                  </a:cubicBezTo>
                  <a:cubicBezTo>
                    <a:pt x="7" y="24"/>
                    <a:pt x="4" y="27"/>
                    <a:pt x="7" y="27"/>
                  </a:cubicBezTo>
                  <a:cubicBezTo>
                    <a:pt x="7" y="27"/>
                    <a:pt x="10" y="27"/>
                    <a:pt x="11" y="27"/>
                  </a:cubicBezTo>
                  <a:cubicBezTo>
                    <a:pt x="12" y="26"/>
                    <a:pt x="15" y="26"/>
                    <a:pt x="15" y="26"/>
                  </a:cubicBezTo>
                  <a:cubicBezTo>
                    <a:pt x="14" y="28"/>
                    <a:pt x="13" y="28"/>
                    <a:pt x="14" y="30"/>
                  </a:cubicBezTo>
                  <a:cubicBezTo>
                    <a:pt x="15" y="33"/>
                    <a:pt x="15" y="31"/>
                    <a:pt x="16" y="32"/>
                  </a:cubicBezTo>
                  <a:cubicBezTo>
                    <a:pt x="16" y="33"/>
                    <a:pt x="15" y="35"/>
                    <a:pt x="16" y="36"/>
                  </a:cubicBezTo>
                  <a:cubicBezTo>
                    <a:pt x="17" y="38"/>
                    <a:pt x="14" y="38"/>
                    <a:pt x="13" y="38"/>
                  </a:cubicBezTo>
                  <a:cubicBezTo>
                    <a:pt x="11" y="39"/>
                    <a:pt x="10" y="37"/>
                    <a:pt x="8" y="39"/>
                  </a:cubicBezTo>
                  <a:cubicBezTo>
                    <a:pt x="7" y="41"/>
                    <a:pt x="12" y="40"/>
                    <a:pt x="11" y="41"/>
                  </a:cubicBezTo>
                  <a:cubicBezTo>
                    <a:pt x="11" y="41"/>
                    <a:pt x="9" y="42"/>
                    <a:pt x="9" y="42"/>
                  </a:cubicBezTo>
                  <a:cubicBezTo>
                    <a:pt x="9" y="43"/>
                    <a:pt x="10" y="43"/>
                    <a:pt x="9" y="44"/>
                  </a:cubicBezTo>
                  <a:cubicBezTo>
                    <a:pt x="8" y="45"/>
                    <a:pt x="7" y="46"/>
                    <a:pt x="5" y="47"/>
                  </a:cubicBezTo>
                  <a:cubicBezTo>
                    <a:pt x="4" y="48"/>
                    <a:pt x="6" y="49"/>
                    <a:pt x="6" y="49"/>
                  </a:cubicBezTo>
                  <a:cubicBezTo>
                    <a:pt x="7" y="49"/>
                    <a:pt x="9" y="48"/>
                    <a:pt x="9" y="48"/>
                  </a:cubicBezTo>
                  <a:cubicBezTo>
                    <a:pt x="9" y="49"/>
                    <a:pt x="12" y="49"/>
                    <a:pt x="13" y="50"/>
                  </a:cubicBezTo>
                  <a:cubicBezTo>
                    <a:pt x="15" y="50"/>
                    <a:pt x="17" y="48"/>
                    <a:pt x="18" y="48"/>
                  </a:cubicBezTo>
                  <a:cubicBezTo>
                    <a:pt x="18" y="48"/>
                    <a:pt x="16" y="53"/>
                    <a:pt x="13" y="52"/>
                  </a:cubicBezTo>
                  <a:cubicBezTo>
                    <a:pt x="12" y="51"/>
                    <a:pt x="11" y="52"/>
                    <a:pt x="10" y="52"/>
                  </a:cubicBezTo>
                  <a:cubicBezTo>
                    <a:pt x="8" y="52"/>
                    <a:pt x="9" y="51"/>
                    <a:pt x="8" y="51"/>
                  </a:cubicBezTo>
                  <a:cubicBezTo>
                    <a:pt x="8" y="51"/>
                    <a:pt x="8" y="54"/>
                    <a:pt x="7" y="55"/>
                  </a:cubicBezTo>
                  <a:cubicBezTo>
                    <a:pt x="7" y="55"/>
                    <a:pt x="6" y="56"/>
                    <a:pt x="5" y="57"/>
                  </a:cubicBezTo>
                  <a:cubicBezTo>
                    <a:pt x="5" y="57"/>
                    <a:pt x="3" y="58"/>
                    <a:pt x="3" y="59"/>
                  </a:cubicBezTo>
                  <a:cubicBezTo>
                    <a:pt x="3" y="59"/>
                    <a:pt x="5" y="59"/>
                    <a:pt x="5" y="59"/>
                  </a:cubicBezTo>
                  <a:cubicBezTo>
                    <a:pt x="5" y="59"/>
                    <a:pt x="4" y="59"/>
                    <a:pt x="5" y="60"/>
                  </a:cubicBezTo>
                  <a:cubicBezTo>
                    <a:pt x="5" y="60"/>
                    <a:pt x="7" y="57"/>
                    <a:pt x="8" y="57"/>
                  </a:cubicBezTo>
                  <a:cubicBezTo>
                    <a:pt x="9" y="57"/>
                    <a:pt x="11" y="58"/>
                    <a:pt x="12" y="57"/>
                  </a:cubicBezTo>
                  <a:cubicBezTo>
                    <a:pt x="14" y="57"/>
                    <a:pt x="13" y="55"/>
                    <a:pt x="15" y="55"/>
                  </a:cubicBezTo>
                  <a:cubicBezTo>
                    <a:pt x="16" y="54"/>
                    <a:pt x="17" y="55"/>
                    <a:pt x="19" y="55"/>
                  </a:cubicBezTo>
                  <a:cubicBezTo>
                    <a:pt x="20" y="56"/>
                    <a:pt x="21" y="54"/>
                    <a:pt x="23" y="55"/>
                  </a:cubicBezTo>
                  <a:cubicBezTo>
                    <a:pt x="24" y="56"/>
                    <a:pt x="26" y="55"/>
                    <a:pt x="27" y="54"/>
                  </a:cubicBezTo>
                  <a:cubicBezTo>
                    <a:pt x="29" y="54"/>
                    <a:pt x="32" y="54"/>
                    <a:pt x="34" y="54"/>
                  </a:cubicBezTo>
                  <a:cubicBezTo>
                    <a:pt x="34" y="54"/>
                    <a:pt x="38" y="51"/>
                    <a:pt x="38" y="51"/>
                  </a:cubicBezTo>
                  <a:cubicBezTo>
                    <a:pt x="37" y="50"/>
                    <a:pt x="33" y="51"/>
                    <a:pt x="33" y="50"/>
                  </a:cubicBezTo>
                  <a:cubicBezTo>
                    <a:pt x="33" y="49"/>
                    <a:pt x="37" y="46"/>
                    <a:pt x="38" y="46"/>
                  </a:cubicBezTo>
                  <a:cubicBezTo>
                    <a:pt x="39" y="44"/>
                    <a:pt x="40" y="40"/>
                    <a:pt x="36" y="40"/>
                  </a:cubicBezTo>
                  <a:cubicBezTo>
                    <a:pt x="35" y="40"/>
                    <a:pt x="33" y="41"/>
                    <a:pt x="32" y="41"/>
                  </a:cubicBezTo>
                  <a:cubicBezTo>
                    <a:pt x="30" y="40"/>
                    <a:pt x="32" y="40"/>
                    <a:pt x="32" y="39"/>
                  </a:cubicBezTo>
                  <a:cubicBezTo>
                    <a:pt x="32" y="38"/>
                    <a:pt x="32" y="37"/>
                    <a:pt x="31" y="36"/>
                  </a:cubicBezTo>
                  <a:cubicBezTo>
                    <a:pt x="31" y="36"/>
                    <a:pt x="27" y="35"/>
                    <a:pt x="28" y="34"/>
                  </a:cubicBezTo>
                  <a:cubicBezTo>
                    <a:pt x="28" y="34"/>
                    <a:pt x="30" y="35"/>
                    <a:pt x="30" y="34"/>
                  </a:cubicBezTo>
                  <a:cubicBezTo>
                    <a:pt x="31" y="33"/>
                    <a:pt x="30" y="32"/>
                    <a:pt x="29" y="31"/>
                  </a:cubicBezTo>
                  <a:cubicBezTo>
                    <a:pt x="26" y="29"/>
                    <a:pt x="25" y="29"/>
                    <a:pt x="23" y="25"/>
                  </a:cubicBezTo>
                  <a:cubicBezTo>
                    <a:pt x="22" y="23"/>
                    <a:pt x="21" y="21"/>
                    <a:pt x="18" y="19"/>
                  </a:cubicBezTo>
                  <a:cubicBezTo>
                    <a:pt x="17" y="18"/>
                    <a:pt x="13" y="20"/>
                    <a:pt x="12" y="18"/>
                  </a:cubicBezTo>
                  <a:cubicBezTo>
                    <a:pt x="12" y="18"/>
                    <a:pt x="18" y="17"/>
                    <a:pt x="17" y="16"/>
                  </a:cubicBezTo>
                  <a:cubicBezTo>
                    <a:pt x="17" y="16"/>
                    <a:pt x="15" y="17"/>
                    <a:pt x="14" y="16"/>
                  </a:cubicBezTo>
                  <a:cubicBezTo>
                    <a:pt x="14" y="16"/>
                    <a:pt x="18" y="15"/>
                    <a:pt x="18" y="15"/>
                  </a:cubicBezTo>
                  <a:cubicBezTo>
                    <a:pt x="19" y="14"/>
                    <a:pt x="22" y="9"/>
                    <a:pt x="21" y="8"/>
                  </a:cubicBezTo>
                  <a:cubicBezTo>
                    <a:pt x="20" y="6"/>
                    <a:pt x="17" y="6"/>
                    <a:pt x="15" y="6"/>
                  </a:cubicBezTo>
                  <a:cubicBezTo>
                    <a:pt x="14" y="7"/>
                    <a:pt x="9" y="7"/>
                    <a:pt x="9" y="7"/>
                  </a:cubicBezTo>
                  <a:cubicBezTo>
                    <a:pt x="9" y="7"/>
                    <a:pt x="11" y="6"/>
                    <a:pt x="11" y="6"/>
                  </a:cubicBezTo>
                  <a:cubicBezTo>
                    <a:pt x="11" y="6"/>
                    <a:pt x="9" y="5"/>
                    <a:pt x="9" y="6"/>
                  </a:cubicBezTo>
                  <a:cubicBezTo>
                    <a:pt x="9" y="5"/>
                    <a:pt x="18" y="1"/>
                    <a:pt x="15" y="0"/>
                  </a:cubicBezTo>
                  <a:cubicBezTo>
                    <a:pt x="14" y="0"/>
                    <a:pt x="17" y="1"/>
                    <a:pt x="1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4" name="Freeform 405">
              <a:extLst>
                <a:ext uri="{FF2B5EF4-FFF2-40B4-BE49-F238E27FC236}">
                  <a16:creationId xmlns:a16="http://schemas.microsoft.com/office/drawing/2014/main" id="{124B5501-78BD-8945-A403-ACCA10A24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2" y="5337829"/>
              <a:ext cx="503185" cy="245288"/>
            </a:xfrm>
            <a:custGeom>
              <a:avLst/>
              <a:gdLst>
                <a:gd name="T0" fmla="*/ 53 w 54"/>
                <a:gd name="T1" fmla="*/ 10 h 26"/>
                <a:gd name="T2" fmla="*/ 49 w 54"/>
                <a:gd name="T3" fmla="*/ 9 h 26"/>
                <a:gd name="T4" fmla="*/ 50 w 54"/>
                <a:gd name="T5" fmla="*/ 8 h 26"/>
                <a:gd name="T6" fmla="*/ 48 w 54"/>
                <a:gd name="T7" fmla="*/ 7 h 26"/>
                <a:gd name="T8" fmla="*/ 49 w 54"/>
                <a:gd name="T9" fmla="*/ 6 h 26"/>
                <a:gd name="T10" fmla="*/ 46 w 54"/>
                <a:gd name="T11" fmla="*/ 5 h 26"/>
                <a:gd name="T12" fmla="*/ 48 w 54"/>
                <a:gd name="T13" fmla="*/ 3 h 26"/>
                <a:gd name="T14" fmla="*/ 43 w 54"/>
                <a:gd name="T15" fmla="*/ 3 h 26"/>
                <a:gd name="T16" fmla="*/ 39 w 54"/>
                <a:gd name="T17" fmla="*/ 1 h 26"/>
                <a:gd name="T18" fmla="*/ 39 w 54"/>
                <a:gd name="T19" fmla="*/ 4 h 26"/>
                <a:gd name="T20" fmla="*/ 36 w 54"/>
                <a:gd name="T21" fmla="*/ 5 h 26"/>
                <a:gd name="T22" fmla="*/ 32 w 54"/>
                <a:gd name="T23" fmla="*/ 5 h 26"/>
                <a:gd name="T24" fmla="*/ 32 w 54"/>
                <a:gd name="T25" fmla="*/ 9 h 26"/>
                <a:gd name="T26" fmla="*/ 26 w 54"/>
                <a:gd name="T27" fmla="*/ 5 h 26"/>
                <a:gd name="T28" fmla="*/ 25 w 54"/>
                <a:gd name="T29" fmla="*/ 8 h 26"/>
                <a:gd name="T30" fmla="*/ 21 w 54"/>
                <a:gd name="T31" fmla="*/ 5 h 26"/>
                <a:gd name="T32" fmla="*/ 21 w 54"/>
                <a:gd name="T33" fmla="*/ 9 h 26"/>
                <a:gd name="T34" fmla="*/ 19 w 54"/>
                <a:gd name="T35" fmla="*/ 9 h 26"/>
                <a:gd name="T36" fmla="*/ 17 w 54"/>
                <a:gd name="T37" fmla="*/ 12 h 26"/>
                <a:gd name="T38" fmla="*/ 14 w 54"/>
                <a:gd name="T39" fmla="*/ 8 h 26"/>
                <a:gd name="T40" fmla="*/ 16 w 54"/>
                <a:gd name="T41" fmla="*/ 8 h 26"/>
                <a:gd name="T42" fmla="*/ 14 w 54"/>
                <a:gd name="T43" fmla="*/ 5 h 26"/>
                <a:gd name="T44" fmla="*/ 7 w 54"/>
                <a:gd name="T45" fmla="*/ 2 h 26"/>
                <a:gd name="T46" fmla="*/ 9 w 54"/>
                <a:gd name="T47" fmla="*/ 4 h 26"/>
                <a:gd name="T48" fmla="*/ 8 w 54"/>
                <a:gd name="T49" fmla="*/ 4 h 26"/>
                <a:gd name="T50" fmla="*/ 10 w 54"/>
                <a:gd name="T51" fmla="*/ 8 h 26"/>
                <a:gd name="T52" fmla="*/ 5 w 54"/>
                <a:gd name="T53" fmla="*/ 6 h 26"/>
                <a:gd name="T54" fmla="*/ 3 w 54"/>
                <a:gd name="T55" fmla="*/ 6 h 26"/>
                <a:gd name="T56" fmla="*/ 5 w 54"/>
                <a:gd name="T57" fmla="*/ 7 h 26"/>
                <a:gd name="T58" fmla="*/ 5 w 54"/>
                <a:gd name="T59" fmla="*/ 8 h 26"/>
                <a:gd name="T60" fmla="*/ 2 w 54"/>
                <a:gd name="T61" fmla="*/ 7 h 26"/>
                <a:gd name="T62" fmla="*/ 1 w 54"/>
                <a:gd name="T63" fmla="*/ 9 h 26"/>
                <a:gd name="T64" fmla="*/ 8 w 54"/>
                <a:gd name="T65" fmla="*/ 10 h 26"/>
                <a:gd name="T66" fmla="*/ 13 w 54"/>
                <a:gd name="T67" fmla="*/ 11 h 26"/>
                <a:gd name="T68" fmla="*/ 11 w 54"/>
                <a:gd name="T69" fmla="*/ 12 h 26"/>
                <a:gd name="T70" fmla="*/ 12 w 54"/>
                <a:gd name="T71" fmla="*/ 13 h 26"/>
                <a:gd name="T72" fmla="*/ 8 w 54"/>
                <a:gd name="T73" fmla="*/ 14 h 26"/>
                <a:gd name="T74" fmla="*/ 3 w 54"/>
                <a:gd name="T75" fmla="*/ 15 h 26"/>
                <a:gd name="T76" fmla="*/ 10 w 54"/>
                <a:gd name="T77" fmla="*/ 16 h 26"/>
                <a:gd name="T78" fmla="*/ 12 w 54"/>
                <a:gd name="T79" fmla="*/ 18 h 26"/>
                <a:gd name="T80" fmla="*/ 15 w 54"/>
                <a:gd name="T81" fmla="*/ 17 h 26"/>
                <a:gd name="T82" fmla="*/ 13 w 54"/>
                <a:gd name="T83" fmla="*/ 18 h 26"/>
                <a:gd name="T84" fmla="*/ 15 w 54"/>
                <a:gd name="T85" fmla="*/ 18 h 26"/>
                <a:gd name="T86" fmla="*/ 10 w 54"/>
                <a:gd name="T87" fmla="*/ 23 h 26"/>
                <a:gd name="T88" fmla="*/ 15 w 54"/>
                <a:gd name="T89" fmla="*/ 23 h 26"/>
                <a:gd name="T90" fmla="*/ 21 w 54"/>
                <a:gd name="T91" fmla="*/ 24 h 26"/>
                <a:gd name="T92" fmla="*/ 20 w 54"/>
                <a:gd name="T93" fmla="*/ 24 h 26"/>
                <a:gd name="T94" fmla="*/ 22 w 54"/>
                <a:gd name="T95" fmla="*/ 25 h 26"/>
                <a:gd name="T96" fmla="*/ 29 w 54"/>
                <a:gd name="T97" fmla="*/ 26 h 26"/>
                <a:gd name="T98" fmla="*/ 33 w 54"/>
                <a:gd name="T99" fmla="*/ 25 h 26"/>
                <a:gd name="T100" fmla="*/ 39 w 54"/>
                <a:gd name="T101" fmla="*/ 23 h 26"/>
                <a:gd name="T102" fmla="*/ 46 w 54"/>
                <a:gd name="T103" fmla="*/ 19 h 26"/>
                <a:gd name="T104" fmla="*/ 52 w 54"/>
                <a:gd name="T105" fmla="*/ 16 h 26"/>
                <a:gd name="T106" fmla="*/ 52 w 54"/>
                <a:gd name="T107" fmla="*/ 14 h 26"/>
                <a:gd name="T108" fmla="*/ 54 w 54"/>
                <a:gd name="T109" fmla="*/ 13 h 26"/>
                <a:gd name="T110" fmla="*/ 52 w 54"/>
                <a:gd name="T111" fmla="*/ 12 h 26"/>
                <a:gd name="T112" fmla="*/ 53 w 54"/>
                <a:gd name="T113" fmla="*/ 10 h 26"/>
                <a:gd name="T114" fmla="*/ 53 w 54"/>
                <a:gd name="T115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26">
                  <a:moveTo>
                    <a:pt x="53" y="10"/>
                  </a:moveTo>
                  <a:cubicBezTo>
                    <a:pt x="53" y="10"/>
                    <a:pt x="49" y="9"/>
                    <a:pt x="49" y="9"/>
                  </a:cubicBezTo>
                  <a:cubicBezTo>
                    <a:pt x="49" y="9"/>
                    <a:pt x="50" y="8"/>
                    <a:pt x="50" y="8"/>
                  </a:cubicBezTo>
                  <a:cubicBezTo>
                    <a:pt x="49" y="8"/>
                    <a:pt x="47" y="8"/>
                    <a:pt x="48" y="7"/>
                  </a:cubicBezTo>
                  <a:cubicBezTo>
                    <a:pt x="48" y="7"/>
                    <a:pt x="49" y="6"/>
                    <a:pt x="49" y="6"/>
                  </a:cubicBezTo>
                  <a:cubicBezTo>
                    <a:pt x="48" y="5"/>
                    <a:pt x="46" y="5"/>
                    <a:pt x="46" y="5"/>
                  </a:cubicBezTo>
                  <a:cubicBezTo>
                    <a:pt x="46" y="4"/>
                    <a:pt x="48" y="3"/>
                    <a:pt x="48" y="3"/>
                  </a:cubicBezTo>
                  <a:cubicBezTo>
                    <a:pt x="48" y="3"/>
                    <a:pt x="44" y="4"/>
                    <a:pt x="43" y="3"/>
                  </a:cubicBezTo>
                  <a:cubicBezTo>
                    <a:pt x="42" y="2"/>
                    <a:pt x="41" y="1"/>
                    <a:pt x="39" y="1"/>
                  </a:cubicBezTo>
                  <a:cubicBezTo>
                    <a:pt x="38" y="1"/>
                    <a:pt x="40" y="3"/>
                    <a:pt x="39" y="4"/>
                  </a:cubicBezTo>
                  <a:cubicBezTo>
                    <a:pt x="38" y="5"/>
                    <a:pt x="37" y="4"/>
                    <a:pt x="36" y="5"/>
                  </a:cubicBezTo>
                  <a:cubicBezTo>
                    <a:pt x="35" y="6"/>
                    <a:pt x="34" y="5"/>
                    <a:pt x="32" y="5"/>
                  </a:cubicBezTo>
                  <a:cubicBezTo>
                    <a:pt x="30" y="4"/>
                    <a:pt x="33" y="8"/>
                    <a:pt x="32" y="9"/>
                  </a:cubicBezTo>
                  <a:cubicBezTo>
                    <a:pt x="32" y="9"/>
                    <a:pt x="28" y="2"/>
                    <a:pt x="26" y="5"/>
                  </a:cubicBezTo>
                  <a:cubicBezTo>
                    <a:pt x="25" y="5"/>
                    <a:pt x="26" y="7"/>
                    <a:pt x="25" y="8"/>
                  </a:cubicBezTo>
                  <a:cubicBezTo>
                    <a:pt x="25" y="9"/>
                    <a:pt x="22" y="5"/>
                    <a:pt x="21" y="5"/>
                  </a:cubicBezTo>
                  <a:cubicBezTo>
                    <a:pt x="20" y="5"/>
                    <a:pt x="23" y="9"/>
                    <a:pt x="21" y="9"/>
                  </a:cubicBezTo>
                  <a:cubicBezTo>
                    <a:pt x="20" y="9"/>
                    <a:pt x="20" y="9"/>
                    <a:pt x="19" y="9"/>
                  </a:cubicBezTo>
                  <a:cubicBezTo>
                    <a:pt x="18" y="9"/>
                    <a:pt x="17" y="11"/>
                    <a:pt x="17" y="12"/>
                  </a:cubicBezTo>
                  <a:cubicBezTo>
                    <a:pt x="17" y="11"/>
                    <a:pt x="14" y="9"/>
                    <a:pt x="14" y="8"/>
                  </a:cubicBezTo>
                  <a:cubicBezTo>
                    <a:pt x="14" y="8"/>
                    <a:pt x="16" y="8"/>
                    <a:pt x="16" y="8"/>
                  </a:cubicBezTo>
                  <a:cubicBezTo>
                    <a:pt x="16" y="7"/>
                    <a:pt x="14" y="5"/>
                    <a:pt x="14" y="5"/>
                  </a:cubicBezTo>
                  <a:cubicBezTo>
                    <a:pt x="13" y="5"/>
                    <a:pt x="8" y="0"/>
                    <a:pt x="7" y="2"/>
                  </a:cubicBezTo>
                  <a:cubicBezTo>
                    <a:pt x="7" y="3"/>
                    <a:pt x="10" y="3"/>
                    <a:pt x="9" y="4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10" y="3"/>
                    <a:pt x="11" y="7"/>
                    <a:pt x="10" y="8"/>
                  </a:cubicBezTo>
                  <a:cubicBezTo>
                    <a:pt x="10" y="8"/>
                    <a:pt x="2" y="1"/>
                    <a:pt x="5" y="6"/>
                  </a:cubicBezTo>
                  <a:cubicBezTo>
                    <a:pt x="5" y="6"/>
                    <a:pt x="3" y="6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6"/>
                    <a:pt x="5" y="8"/>
                    <a:pt x="5" y="8"/>
                  </a:cubicBezTo>
                  <a:cubicBezTo>
                    <a:pt x="5" y="8"/>
                    <a:pt x="3" y="7"/>
                    <a:pt x="2" y="7"/>
                  </a:cubicBezTo>
                  <a:cubicBezTo>
                    <a:pt x="3" y="7"/>
                    <a:pt x="0" y="10"/>
                    <a:pt x="1" y="9"/>
                  </a:cubicBezTo>
                  <a:cubicBezTo>
                    <a:pt x="0" y="11"/>
                    <a:pt x="8" y="10"/>
                    <a:pt x="8" y="10"/>
                  </a:cubicBezTo>
                  <a:cubicBezTo>
                    <a:pt x="9" y="10"/>
                    <a:pt x="13" y="11"/>
                    <a:pt x="13" y="11"/>
                  </a:cubicBezTo>
                  <a:cubicBezTo>
                    <a:pt x="12" y="11"/>
                    <a:pt x="11" y="11"/>
                    <a:pt x="11" y="12"/>
                  </a:cubicBezTo>
                  <a:cubicBezTo>
                    <a:pt x="11" y="12"/>
                    <a:pt x="12" y="13"/>
                    <a:pt x="12" y="13"/>
                  </a:cubicBezTo>
                  <a:cubicBezTo>
                    <a:pt x="11" y="14"/>
                    <a:pt x="9" y="14"/>
                    <a:pt x="8" y="14"/>
                  </a:cubicBezTo>
                  <a:cubicBezTo>
                    <a:pt x="8" y="14"/>
                    <a:pt x="2" y="15"/>
                    <a:pt x="3" y="15"/>
                  </a:cubicBezTo>
                  <a:cubicBezTo>
                    <a:pt x="5" y="16"/>
                    <a:pt x="8" y="15"/>
                    <a:pt x="10" y="16"/>
                  </a:cubicBezTo>
                  <a:cubicBezTo>
                    <a:pt x="11" y="17"/>
                    <a:pt x="11" y="18"/>
                    <a:pt x="12" y="18"/>
                  </a:cubicBezTo>
                  <a:cubicBezTo>
                    <a:pt x="12" y="18"/>
                    <a:pt x="14" y="17"/>
                    <a:pt x="15" y="17"/>
                  </a:cubicBezTo>
                  <a:cubicBezTo>
                    <a:pt x="14" y="17"/>
                    <a:pt x="13" y="18"/>
                    <a:pt x="13" y="18"/>
                  </a:cubicBezTo>
                  <a:cubicBezTo>
                    <a:pt x="13" y="19"/>
                    <a:pt x="15" y="18"/>
                    <a:pt x="15" y="18"/>
                  </a:cubicBezTo>
                  <a:cubicBezTo>
                    <a:pt x="16" y="19"/>
                    <a:pt x="8" y="23"/>
                    <a:pt x="10" y="23"/>
                  </a:cubicBezTo>
                  <a:cubicBezTo>
                    <a:pt x="12" y="24"/>
                    <a:pt x="14" y="23"/>
                    <a:pt x="15" y="23"/>
                  </a:cubicBezTo>
                  <a:cubicBezTo>
                    <a:pt x="17" y="23"/>
                    <a:pt x="19" y="23"/>
                    <a:pt x="21" y="24"/>
                  </a:cubicBezTo>
                  <a:cubicBezTo>
                    <a:pt x="20" y="23"/>
                    <a:pt x="20" y="24"/>
                    <a:pt x="20" y="24"/>
                  </a:cubicBezTo>
                  <a:cubicBezTo>
                    <a:pt x="21" y="25"/>
                    <a:pt x="22" y="25"/>
                    <a:pt x="22" y="25"/>
                  </a:cubicBezTo>
                  <a:cubicBezTo>
                    <a:pt x="24" y="26"/>
                    <a:pt x="27" y="26"/>
                    <a:pt x="29" y="26"/>
                  </a:cubicBezTo>
                  <a:cubicBezTo>
                    <a:pt x="31" y="26"/>
                    <a:pt x="31" y="25"/>
                    <a:pt x="33" y="25"/>
                  </a:cubicBezTo>
                  <a:cubicBezTo>
                    <a:pt x="35" y="24"/>
                    <a:pt x="37" y="24"/>
                    <a:pt x="39" y="23"/>
                  </a:cubicBezTo>
                  <a:cubicBezTo>
                    <a:pt x="42" y="21"/>
                    <a:pt x="43" y="20"/>
                    <a:pt x="46" y="19"/>
                  </a:cubicBezTo>
                  <a:cubicBezTo>
                    <a:pt x="48" y="19"/>
                    <a:pt x="49" y="16"/>
                    <a:pt x="52" y="16"/>
                  </a:cubicBezTo>
                  <a:cubicBezTo>
                    <a:pt x="52" y="15"/>
                    <a:pt x="53" y="15"/>
                    <a:pt x="52" y="14"/>
                  </a:cubicBezTo>
                  <a:cubicBezTo>
                    <a:pt x="51" y="13"/>
                    <a:pt x="53" y="13"/>
                    <a:pt x="54" y="13"/>
                  </a:cubicBezTo>
                  <a:cubicBezTo>
                    <a:pt x="54" y="13"/>
                    <a:pt x="52" y="12"/>
                    <a:pt x="52" y="12"/>
                  </a:cubicBezTo>
                  <a:cubicBezTo>
                    <a:pt x="52" y="11"/>
                    <a:pt x="54" y="10"/>
                    <a:pt x="53" y="10"/>
                  </a:cubicBezTo>
                  <a:cubicBezTo>
                    <a:pt x="51" y="9"/>
                    <a:pt x="54" y="10"/>
                    <a:pt x="5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5" name="Freeform 406">
              <a:extLst>
                <a:ext uri="{FF2B5EF4-FFF2-40B4-BE49-F238E27FC236}">
                  <a16:creationId xmlns:a16="http://schemas.microsoft.com/office/drawing/2014/main" id="{BFC982DE-FB69-1242-8E03-2084A1628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30" y="4439506"/>
              <a:ext cx="840764" cy="579770"/>
            </a:xfrm>
            <a:custGeom>
              <a:avLst/>
              <a:gdLst>
                <a:gd name="T0" fmla="*/ 77 w 90"/>
                <a:gd name="T1" fmla="*/ 2 h 62"/>
                <a:gd name="T2" fmla="*/ 66 w 90"/>
                <a:gd name="T3" fmla="*/ 6 h 62"/>
                <a:gd name="T4" fmla="*/ 51 w 90"/>
                <a:gd name="T5" fmla="*/ 8 h 62"/>
                <a:gd name="T6" fmla="*/ 48 w 90"/>
                <a:gd name="T7" fmla="*/ 9 h 62"/>
                <a:gd name="T8" fmla="*/ 39 w 90"/>
                <a:gd name="T9" fmla="*/ 11 h 62"/>
                <a:gd name="T10" fmla="*/ 32 w 90"/>
                <a:gd name="T11" fmla="*/ 14 h 62"/>
                <a:gd name="T12" fmla="*/ 26 w 90"/>
                <a:gd name="T13" fmla="*/ 19 h 62"/>
                <a:gd name="T14" fmla="*/ 26 w 90"/>
                <a:gd name="T15" fmla="*/ 21 h 62"/>
                <a:gd name="T16" fmla="*/ 27 w 90"/>
                <a:gd name="T17" fmla="*/ 23 h 62"/>
                <a:gd name="T18" fmla="*/ 23 w 90"/>
                <a:gd name="T19" fmla="*/ 25 h 62"/>
                <a:gd name="T20" fmla="*/ 21 w 90"/>
                <a:gd name="T21" fmla="*/ 28 h 62"/>
                <a:gd name="T22" fmla="*/ 21 w 90"/>
                <a:gd name="T23" fmla="*/ 29 h 62"/>
                <a:gd name="T24" fmla="*/ 14 w 90"/>
                <a:gd name="T25" fmla="*/ 31 h 62"/>
                <a:gd name="T26" fmla="*/ 19 w 90"/>
                <a:gd name="T27" fmla="*/ 34 h 62"/>
                <a:gd name="T28" fmla="*/ 9 w 90"/>
                <a:gd name="T29" fmla="*/ 38 h 62"/>
                <a:gd name="T30" fmla="*/ 6 w 90"/>
                <a:gd name="T31" fmla="*/ 41 h 62"/>
                <a:gd name="T32" fmla="*/ 5 w 90"/>
                <a:gd name="T33" fmla="*/ 47 h 62"/>
                <a:gd name="T34" fmla="*/ 4 w 90"/>
                <a:gd name="T35" fmla="*/ 53 h 62"/>
                <a:gd name="T36" fmla="*/ 12 w 90"/>
                <a:gd name="T37" fmla="*/ 55 h 62"/>
                <a:gd name="T38" fmla="*/ 12 w 90"/>
                <a:gd name="T39" fmla="*/ 56 h 62"/>
                <a:gd name="T40" fmla="*/ 16 w 90"/>
                <a:gd name="T41" fmla="*/ 62 h 62"/>
                <a:gd name="T42" fmla="*/ 26 w 90"/>
                <a:gd name="T43" fmla="*/ 61 h 62"/>
                <a:gd name="T44" fmla="*/ 26 w 90"/>
                <a:gd name="T45" fmla="*/ 59 h 62"/>
                <a:gd name="T46" fmla="*/ 20 w 90"/>
                <a:gd name="T47" fmla="*/ 48 h 62"/>
                <a:gd name="T48" fmla="*/ 20 w 90"/>
                <a:gd name="T49" fmla="*/ 42 h 62"/>
                <a:gd name="T50" fmla="*/ 22 w 90"/>
                <a:gd name="T51" fmla="*/ 40 h 62"/>
                <a:gd name="T52" fmla="*/ 21 w 90"/>
                <a:gd name="T53" fmla="*/ 36 h 62"/>
                <a:gd name="T54" fmla="*/ 27 w 90"/>
                <a:gd name="T55" fmla="*/ 34 h 62"/>
                <a:gd name="T56" fmla="*/ 27 w 90"/>
                <a:gd name="T57" fmla="*/ 32 h 62"/>
                <a:gd name="T58" fmla="*/ 32 w 90"/>
                <a:gd name="T59" fmla="*/ 31 h 62"/>
                <a:gd name="T60" fmla="*/ 35 w 90"/>
                <a:gd name="T61" fmla="*/ 29 h 62"/>
                <a:gd name="T62" fmla="*/ 35 w 90"/>
                <a:gd name="T63" fmla="*/ 26 h 62"/>
                <a:gd name="T64" fmla="*/ 42 w 90"/>
                <a:gd name="T65" fmla="*/ 24 h 62"/>
                <a:gd name="T66" fmla="*/ 45 w 90"/>
                <a:gd name="T67" fmla="*/ 22 h 62"/>
                <a:gd name="T68" fmla="*/ 58 w 90"/>
                <a:gd name="T69" fmla="*/ 15 h 62"/>
                <a:gd name="T70" fmla="*/ 81 w 90"/>
                <a:gd name="T71" fmla="*/ 8 h 62"/>
                <a:gd name="T72" fmla="*/ 84 w 90"/>
                <a:gd name="T73" fmla="*/ 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0" h="62">
                  <a:moveTo>
                    <a:pt x="84" y="1"/>
                  </a:moveTo>
                  <a:cubicBezTo>
                    <a:pt x="81" y="1"/>
                    <a:pt x="80" y="0"/>
                    <a:pt x="77" y="2"/>
                  </a:cubicBezTo>
                  <a:cubicBezTo>
                    <a:pt x="76" y="2"/>
                    <a:pt x="72" y="3"/>
                    <a:pt x="73" y="4"/>
                  </a:cubicBezTo>
                  <a:cubicBezTo>
                    <a:pt x="72" y="4"/>
                    <a:pt x="68" y="6"/>
                    <a:pt x="66" y="6"/>
                  </a:cubicBezTo>
                  <a:cubicBezTo>
                    <a:pt x="64" y="6"/>
                    <a:pt x="61" y="7"/>
                    <a:pt x="59" y="8"/>
                  </a:cubicBezTo>
                  <a:cubicBezTo>
                    <a:pt x="56" y="8"/>
                    <a:pt x="54" y="8"/>
                    <a:pt x="51" y="8"/>
                  </a:cubicBezTo>
                  <a:cubicBezTo>
                    <a:pt x="51" y="8"/>
                    <a:pt x="45" y="8"/>
                    <a:pt x="46" y="9"/>
                  </a:cubicBezTo>
                  <a:cubicBezTo>
                    <a:pt x="46" y="9"/>
                    <a:pt x="48" y="9"/>
                    <a:pt x="48" y="9"/>
                  </a:cubicBezTo>
                  <a:cubicBezTo>
                    <a:pt x="47" y="10"/>
                    <a:pt x="45" y="10"/>
                    <a:pt x="44" y="11"/>
                  </a:cubicBezTo>
                  <a:cubicBezTo>
                    <a:pt x="43" y="11"/>
                    <a:pt x="41" y="11"/>
                    <a:pt x="39" y="11"/>
                  </a:cubicBezTo>
                  <a:cubicBezTo>
                    <a:pt x="38" y="11"/>
                    <a:pt x="38" y="11"/>
                    <a:pt x="36" y="12"/>
                  </a:cubicBezTo>
                  <a:cubicBezTo>
                    <a:pt x="35" y="15"/>
                    <a:pt x="34" y="14"/>
                    <a:pt x="32" y="14"/>
                  </a:cubicBezTo>
                  <a:cubicBezTo>
                    <a:pt x="30" y="15"/>
                    <a:pt x="31" y="17"/>
                    <a:pt x="28" y="17"/>
                  </a:cubicBezTo>
                  <a:cubicBezTo>
                    <a:pt x="26" y="17"/>
                    <a:pt x="27" y="19"/>
                    <a:pt x="26" y="19"/>
                  </a:cubicBezTo>
                  <a:cubicBezTo>
                    <a:pt x="25" y="20"/>
                    <a:pt x="22" y="18"/>
                    <a:pt x="23" y="19"/>
                  </a:cubicBezTo>
                  <a:cubicBezTo>
                    <a:pt x="23" y="20"/>
                    <a:pt x="26" y="21"/>
                    <a:pt x="26" y="21"/>
                  </a:cubicBezTo>
                  <a:cubicBezTo>
                    <a:pt x="26" y="21"/>
                    <a:pt x="22" y="22"/>
                    <a:pt x="22" y="22"/>
                  </a:cubicBezTo>
                  <a:cubicBezTo>
                    <a:pt x="22" y="23"/>
                    <a:pt x="27" y="23"/>
                    <a:pt x="27" y="23"/>
                  </a:cubicBezTo>
                  <a:cubicBezTo>
                    <a:pt x="27" y="24"/>
                    <a:pt x="20" y="24"/>
                    <a:pt x="21" y="25"/>
                  </a:cubicBezTo>
                  <a:cubicBezTo>
                    <a:pt x="21" y="24"/>
                    <a:pt x="23" y="25"/>
                    <a:pt x="23" y="25"/>
                  </a:cubicBezTo>
                  <a:cubicBezTo>
                    <a:pt x="21" y="26"/>
                    <a:pt x="20" y="25"/>
                    <a:pt x="20" y="26"/>
                  </a:cubicBezTo>
                  <a:cubicBezTo>
                    <a:pt x="19" y="27"/>
                    <a:pt x="21" y="28"/>
                    <a:pt x="21" y="28"/>
                  </a:cubicBezTo>
                  <a:cubicBezTo>
                    <a:pt x="20" y="28"/>
                    <a:pt x="19" y="28"/>
                    <a:pt x="18" y="28"/>
                  </a:cubicBezTo>
                  <a:cubicBezTo>
                    <a:pt x="18" y="28"/>
                    <a:pt x="20" y="29"/>
                    <a:pt x="21" y="29"/>
                  </a:cubicBezTo>
                  <a:cubicBezTo>
                    <a:pt x="19" y="29"/>
                    <a:pt x="18" y="29"/>
                    <a:pt x="17" y="30"/>
                  </a:cubicBezTo>
                  <a:cubicBezTo>
                    <a:pt x="16" y="31"/>
                    <a:pt x="15" y="31"/>
                    <a:pt x="14" y="31"/>
                  </a:cubicBezTo>
                  <a:cubicBezTo>
                    <a:pt x="12" y="32"/>
                    <a:pt x="12" y="33"/>
                    <a:pt x="14" y="33"/>
                  </a:cubicBezTo>
                  <a:cubicBezTo>
                    <a:pt x="15" y="33"/>
                    <a:pt x="18" y="34"/>
                    <a:pt x="19" y="34"/>
                  </a:cubicBezTo>
                  <a:cubicBezTo>
                    <a:pt x="17" y="35"/>
                    <a:pt x="15" y="33"/>
                    <a:pt x="15" y="36"/>
                  </a:cubicBezTo>
                  <a:cubicBezTo>
                    <a:pt x="15" y="37"/>
                    <a:pt x="10" y="37"/>
                    <a:pt x="9" y="38"/>
                  </a:cubicBezTo>
                  <a:cubicBezTo>
                    <a:pt x="8" y="39"/>
                    <a:pt x="9" y="39"/>
                    <a:pt x="9" y="40"/>
                  </a:cubicBezTo>
                  <a:cubicBezTo>
                    <a:pt x="9" y="40"/>
                    <a:pt x="6" y="41"/>
                    <a:pt x="6" y="41"/>
                  </a:cubicBezTo>
                  <a:cubicBezTo>
                    <a:pt x="2" y="42"/>
                    <a:pt x="7" y="42"/>
                    <a:pt x="7" y="43"/>
                  </a:cubicBezTo>
                  <a:cubicBezTo>
                    <a:pt x="8" y="44"/>
                    <a:pt x="5" y="47"/>
                    <a:pt x="5" y="47"/>
                  </a:cubicBezTo>
                  <a:cubicBezTo>
                    <a:pt x="3" y="49"/>
                    <a:pt x="0" y="47"/>
                    <a:pt x="0" y="51"/>
                  </a:cubicBezTo>
                  <a:cubicBezTo>
                    <a:pt x="0" y="55"/>
                    <a:pt x="2" y="53"/>
                    <a:pt x="4" y="53"/>
                  </a:cubicBezTo>
                  <a:cubicBezTo>
                    <a:pt x="6" y="54"/>
                    <a:pt x="7" y="55"/>
                    <a:pt x="9" y="54"/>
                  </a:cubicBezTo>
                  <a:cubicBezTo>
                    <a:pt x="9" y="54"/>
                    <a:pt x="11" y="56"/>
                    <a:pt x="12" y="55"/>
                  </a:cubicBezTo>
                  <a:cubicBezTo>
                    <a:pt x="12" y="55"/>
                    <a:pt x="10" y="55"/>
                    <a:pt x="10" y="56"/>
                  </a:cubicBezTo>
                  <a:cubicBezTo>
                    <a:pt x="11" y="56"/>
                    <a:pt x="12" y="56"/>
                    <a:pt x="12" y="56"/>
                  </a:cubicBezTo>
                  <a:cubicBezTo>
                    <a:pt x="12" y="56"/>
                    <a:pt x="10" y="60"/>
                    <a:pt x="10" y="60"/>
                  </a:cubicBezTo>
                  <a:cubicBezTo>
                    <a:pt x="12" y="61"/>
                    <a:pt x="14" y="61"/>
                    <a:pt x="16" y="62"/>
                  </a:cubicBezTo>
                  <a:cubicBezTo>
                    <a:pt x="19" y="62"/>
                    <a:pt x="20" y="62"/>
                    <a:pt x="23" y="62"/>
                  </a:cubicBezTo>
                  <a:cubicBezTo>
                    <a:pt x="24" y="61"/>
                    <a:pt x="25" y="61"/>
                    <a:pt x="26" y="61"/>
                  </a:cubicBezTo>
                  <a:cubicBezTo>
                    <a:pt x="27" y="62"/>
                    <a:pt x="28" y="62"/>
                    <a:pt x="30" y="62"/>
                  </a:cubicBezTo>
                  <a:cubicBezTo>
                    <a:pt x="31" y="62"/>
                    <a:pt x="27" y="59"/>
                    <a:pt x="26" y="59"/>
                  </a:cubicBezTo>
                  <a:cubicBezTo>
                    <a:pt x="24" y="57"/>
                    <a:pt x="23" y="55"/>
                    <a:pt x="22" y="53"/>
                  </a:cubicBezTo>
                  <a:cubicBezTo>
                    <a:pt x="20" y="51"/>
                    <a:pt x="21" y="50"/>
                    <a:pt x="20" y="48"/>
                  </a:cubicBezTo>
                  <a:cubicBezTo>
                    <a:pt x="19" y="45"/>
                    <a:pt x="18" y="45"/>
                    <a:pt x="20" y="43"/>
                  </a:cubicBezTo>
                  <a:cubicBezTo>
                    <a:pt x="21" y="43"/>
                    <a:pt x="20" y="43"/>
                    <a:pt x="20" y="42"/>
                  </a:cubicBezTo>
                  <a:cubicBezTo>
                    <a:pt x="21" y="41"/>
                    <a:pt x="24" y="42"/>
                    <a:pt x="24" y="41"/>
                  </a:cubicBezTo>
                  <a:cubicBezTo>
                    <a:pt x="24" y="41"/>
                    <a:pt x="22" y="40"/>
                    <a:pt x="22" y="40"/>
                  </a:cubicBezTo>
                  <a:cubicBezTo>
                    <a:pt x="23" y="39"/>
                    <a:pt x="26" y="40"/>
                    <a:pt x="26" y="39"/>
                  </a:cubicBezTo>
                  <a:cubicBezTo>
                    <a:pt x="26" y="38"/>
                    <a:pt x="21" y="37"/>
                    <a:pt x="21" y="36"/>
                  </a:cubicBezTo>
                  <a:cubicBezTo>
                    <a:pt x="21" y="36"/>
                    <a:pt x="29" y="37"/>
                    <a:pt x="29" y="37"/>
                  </a:cubicBezTo>
                  <a:cubicBezTo>
                    <a:pt x="29" y="36"/>
                    <a:pt x="27" y="35"/>
                    <a:pt x="27" y="34"/>
                  </a:cubicBezTo>
                  <a:cubicBezTo>
                    <a:pt x="27" y="33"/>
                    <a:pt x="30" y="35"/>
                    <a:pt x="31" y="34"/>
                  </a:cubicBezTo>
                  <a:cubicBezTo>
                    <a:pt x="31" y="33"/>
                    <a:pt x="27" y="31"/>
                    <a:pt x="27" y="32"/>
                  </a:cubicBezTo>
                  <a:cubicBezTo>
                    <a:pt x="27" y="31"/>
                    <a:pt x="31" y="33"/>
                    <a:pt x="32" y="32"/>
                  </a:cubicBezTo>
                  <a:cubicBezTo>
                    <a:pt x="32" y="32"/>
                    <a:pt x="33" y="31"/>
                    <a:pt x="32" y="31"/>
                  </a:cubicBezTo>
                  <a:cubicBezTo>
                    <a:pt x="32" y="31"/>
                    <a:pt x="30" y="29"/>
                    <a:pt x="30" y="29"/>
                  </a:cubicBezTo>
                  <a:cubicBezTo>
                    <a:pt x="32" y="29"/>
                    <a:pt x="33" y="30"/>
                    <a:pt x="35" y="29"/>
                  </a:cubicBezTo>
                  <a:cubicBezTo>
                    <a:pt x="35" y="28"/>
                    <a:pt x="37" y="27"/>
                    <a:pt x="37" y="27"/>
                  </a:cubicBezTo>
                  <a:cubicBezTo>
                    <a:pt x="37" y="26"/>
                    <a:pt x="35" y="26"/>
                    <a:pt x="35" y="26"/>
                  </a:cubicBezTo>
                  <a:cubicBezTo>
                    <a:pt x="36" y="26"/>
                    <a:pt x="39" y="26"/>
                    <a:pt x="39" y="24"/>
                  </a:cubicBezTo>
                  <a:cubicBezTo>
                    <a:pt x="39" y="22"/>
                    <a:pt x="41" y="25"/>
                    <a:pt x="42" y="24"/>
                  </a:cubicBezTo>
                  <a:cubicBezTo>
                    <a:pt x="42" y="24"/>
                    <a:pt x="41" y="23"/>
                    <a:pt x="41" y="23"/>
                  </a:cubicBezTo>
                  <a:cubicBezTo>
                    <a:pt x="42" y="22"/>
                    <a:pt x="45" y="23"/>
                    <a:pt x="45" y="22"/>
                  </a:cubicBezTo>
                  <a:cubicBezTo>
                    <a:pt x="46" y="21"/>
                    <a:pt x="45" y="20"/>
                    <a:pt x="44" y="20"/>
                  </a:cubicBezTo>
                  <a:cubicBezTo>
                    <a:pt x="49" y="18"/>
                    <a:pt x="53" y="16"/>
                    <a:pt x="58" y="15"/>
                  </a:cubicBezTo>
                  <a:cubicBezTo>
                    <a:pt x="61" y="14"/>
                    <a:pt x="65" y="13"/>
                    <a:pt x="68" y="12"/>
                  </a:cubicBezTo>
                  <a:cubicBezTo>
                    <a:pt x="73" y="11"/>
                    <a:pt x="77" y="10"/>
                    <a:pt x="81" y="8"/>
                  </a:cubicBezTo>
                  <a:cubicBezTo>
                    <a:pt x="83" y="8"/>
                    <a:pt x="86" y="6"/>
                    <a:pt x="88" y="4"/>
                  </a:cubicBezTo>
                  <a:cubicBezTo>
                    <a:pt x="90" y="2"/>
                    <a:pt x="86" y="1"/>
                    <a:pt x="84" y="1"/>
                  </a:cubicBezTo>
                  <a:cubicBezTo>
                    <a:pt x="82" y="1"/>
                    <a:pt x="86" y="1"/>
                    <a:pt x="8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6" name="Freeform 407">
              <a:extLst>
                <a:ext uri="{FF2B5EF4-FFF2-40B4-BE49-F238E27FC236}">
                  <a16:creationId xmlns:a16="http://schemas.microsoft.com/office/drawing/2014/main" id="{9CF8794E-1D19-B842-9B10-54C14E86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41582" y="4197406"/>
              <a:ext cx="299364" cy="149721"/>
            </a:xfrm>
            <a:custGeom>
              <a:avLst/>
              <a:gdLst>
                <a:gd name="T0" fmla="*/ 16 w 32"/>
                <a:gd name="T1" fmla="*/ 6 h 16"/>
                <a:gd name="T2" fmla="*/ 19 w 32"/>
                <a:gd name="T3" fmla="*/ 1 h 16"/>
                <a:gd name="T4" fmla="*/ 16 w 32"/>
                <a:gd name="T5" fmla="*/ 0 h 16"/>
                <a:gd name="T6" fmla="*/ 15 w 32"/>
                <a:gd name="T7" fmla="*/ 2 h 16"/>
                <a:gd name="T8" fmla="*/ 10 w 32"/>
                <a:gd name="T9" fmla="*/ 2 h 16"/>
                <a:gd name="T10" fmla="*/ 9 w 32"/>
                <a:gd name="T11" fmla="*/ 4 h 16"/>
                <a:gd name="T12" fmla="*/ 12 w 32"/>
                <a:gd name="T13" fmla="*/ 4 h 16"/>
                <a:gd name="T14" fmla="*/ 10 w 32"/>
                <a:gd name="T15" fmla="*/ 8 h 16"/>
                <a:gd name="T16" fmla="*/ 5 w 32"/>
                <a:gd name="T17" fmla="*/ 10 h 16"/>
                <a:gd name="T18" fmla="*/ 1 w 32"/>
                <a:gd name="T19" fmla="*/ 15 h 16"/>
                <a:gd name="T20" fmla="*/ 8 w 32"/>
                <a:gd name="T21" fmla="*/ 15 h 16"/>
                <a:gd name="T22" fmla="*/ 17 w 32"/>
                <a:gd name="T23" fmla="*/ 14 h 16"/>
                <a:gd name="T24" fmla="*/ 28 w 32"/>
                <a:gd name="T25" fmla="*/ 12 h 16"/>
                <a:gd name="T26" fmla="*/ 29 w 32"/>
                <a:gd name="T27" fmla="*/ 7 h 16"/>
                <a:gd name="T28" fmla="*/ 22 w 32"/>
                <a:gd name="T29" fmla="*/ 3 h 16"/>
                <a:gd name="T30" fmla="*/ 16 w 32"/>
                <a:gd name="T31" fmla="*/ 6 h 16"/>
                <a:gd name="T32" fmla="*/ 16 w 32"/>
                <a:gd name="T3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16">
                  <a:moveTo>
                    <a:pt x="16" y="6"/>
                  </a:moveTo>
                  <a:cubicBezTo>
                    <a:pt x="16" y="6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5" y="2"/>
                    <a:pt x="15" y="2"/>
                  </a:cubicBezTo>
                  <a:cubicBezTo>
                    <a:pt x="13" y="2"/>
                    <a:pt x="12" y="0"/>
                    <a:pt x="10" y="2"/>
                  </a:cubicBezTo>
                  <a:cubicBezTo>
                    <a:pt x="10" y="2"/>
                    <a:pt x="8" y="3"/>
                    <a:pt x="9" y="4"/>
                  </a:cubicBezTo>
                  <a:cubicBezTo>
                    <a:pt x="10" y="4"/>
                    <a:pt x="11" y="5"/>
                    <a:pt x="12" y="4"/>
                  </a:cubicBezTo>
                  <a:cubicBezTo>
                    <a:pt x="10" y="5"/>
                    <a:pt x="5" y="6"/>
                    <a:pt x="10" y="8"/>
                  </a:cubicBezTo>
                  <a:cubicBezTo>
                    <a:pt x="7" y="7"/>
                    <a:pt x="6" y="8"/>
                    <a:pt x="5" y="10"/>
                  </a:cubicBezTo>
                  <a:cubicBezTo>
                    <a:pt x="4" y="11"/>
                    <a:pt x="0" y="15"/>
                    <a:pt x="1" y="15"/>
                  </a:cubicBezTo>
                  <a:cubicBezTo>
                    <a:pt x="3" y="16"/>
                    <a:pt x="6" y="16"/>
                    <a:pt x="8" y="15"/>
                  </a:cubicBezTo>
                  <a:cubicBezTo>
                    <a:pt x="11" y="13"/>
                    <a:pt x="14" y="13"/>
                    <a:pt x="17" y="14"/>
                  </a:cubicBezTo>
                  <a:cubicBezTo>
                    <a:pt x="21" y="14"/>
                    <a:pt x="24" y="13"/>
                    <a:pt x="28" y="12"/>
                  </a:cubicBezTo>
                  <a:cubicBezTo>
                    <a:pt x="30" y="11"/>
                    <a:pt x="32" y="8"/>
                    <a:pt x="29" y="7"/>
                  </a:cubicBezTo>
                  <a:cubicBezTo>
                    <a:pt x="27" y="6"/>
                    <a:pt x="24" y="2"/>
                    <a:pt x="22" y="3"/>
                  </a:cubicBezTo>
                  <a:cubicBezTo>
                    <a:pt x="20" y="3"/>
                    <a:pt x="18" y="6"/>
                    <a:pt x="16" y="6"/>
                  </a:cubicBezTo>
                  <a:cubicBezTo>
                    <a:pt x="15" y="6"/>
                    <a:pt x="17" y="6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7" name="Freeform 408">
              <a:extLst>
                <a:ext uri="{FF2B5EF4-FFF2-40B4-BE49-F238E27FC236}">
                  <a16:creationId xmlns:a16="http://schemas.microsoft.com/office/drawing/2014/main" id="{0D3D86F8-278D-D24B-821C-B249D51F9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99544" y="4111397"/>
              <a:ext cx="280255" cy="149721"/>
            </a:xfrm>
            <a:custGeom>
              <a:avLst/>
              <a:gdLst>
                <a:gd name="T0" fmla="*/ 26 w 30"/>
                <a:gd name="T1" fmla="*/ 10 h 16"/>
                <a:gd name="T2" fmla="*/ 28 w 30"/>
                <a:gd name="T3" fmla="*/ 7 h 16"/>
                <a:gd name="T4" fmla="*/ 29 w 30"/>
                <a:gd name="T5" fmla="*/ 5 h 16"/>
                <a:gd name="T6" fmla="*/ 26 w 30"/>
                <a:gd name="T7" fmla="*/ 3 h 16"/>
                <a:gd name="T8" fmla="*/ 22 w 30"/>
                <a:gd name="T9" fmla="*/ 3 h 16"/>
                <a:gd name="T10" fmla="*/ 17 w 30"/>
                <a:gd name="T11" fmla="*/ 4 h 16"/>
                <a:gd name="T12" fmla="*/ 18 w 30"/>
                <a:gd name="T13" fmla="*/ 1 h 16"/>
                <a:gd name="T14" fmla="*/ 12 w 30"/>
                <a:gd name="T15" fmla="*/ 1 h 16"/>
                <a:gd name="T16" fmla="*/ 5 w 30"/>
                <a:gd name="T17" fmla="*/ 4 h 16"/>
                <a:gd name="T18" fmla="*/ 7 w 30"/>
                <a:gd name="T19" fmla="*/ 4 h 16"/>
                <a:gd name="T20" fmla="*/ 0 w 30"/>
                <a:gd name="T21" fmla="*/ 8 h 16"/>
                <a:gd name="T22" fmla="*/ 4 w 30"/>
                <a:gd name="T23" fmla="*/ 9 h 16"/>
                <a:gd name="T24" fmla="*/ 7 w 30"/>
                <a:gd name="T25" fmla="*/ 12 h 16"/>
                <a:gd name="T26" fmla="*/ 12 w 30"/>
                <a:gd name="T27" fmla="*/ 13 h 16"/>
                <a:gd name="T28" fmla="*/ 19 w 30"/>
                <a:gd name="T29" fmla="*/ 16 h 16"/>
                <a:gd name="T30" fmla="*/ 28 w 30"/>
                <a:gd name="T31" fmla="*/ 15 h 16"/>
                <a:gd name="T32" fmla="*/ 26 w 30"/>
                <a:gd name="T33" fmla="*/ 10 h 16"/>
                <a:gd name="T34" fmla="*/ 26 w 30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16">
                  <a:moveTo>
                    <a:pt x="26" y="10"/>
                  </a:moveTo>
                  <a:cubicBezTo>
                    <a:pt x="29" y="11"/>
                    <a:pt x="27" y="9"/>
                    <a:pt x="28" y="7"/>
                  </a:cubicBezTo>
                  <a:cubicBezTo>
                    <a:pt x="28" y="6"/>
                    <a:pt x="29" y="6"/>
                    <a:pt x="29" y="5"/>
                  </a:cubicBezTo>
                  <a:cubicBezTo>
                    <a:pt x="29" y="4"/>
                    <a:pt x="27" y="3"/>
                    <a:pt x="26" y="3"/>
                  </a:cubicBezTo>
                  <a:cubicBezTo>
                    <a:pt x="25" y="2"/>
                    <a:pt x="23" y="2"/>
                    <a:pt x="22" y="3"/>
                  </a:cubicBezTo>
                  <a:cubicBezTo>
                    <a:pt x="22" y="3"/>
                    <a:pt x="17" y="4"/>
                    <a:pt x="17" y="4"/>
                  </a:cubicBezTo>
                  <a:cubicBezTo>
                    <a:pt x="17" y="4"/>
                    <a:pt x="21" y="2"/>
                    <a:pt x="18" y="1"/>
                  </a:cubicBezTo>
                  <a:cubicBezTo>
                    <a:pt x="16" y="0"/>
                    <a:pt x="14" y="1"/>
                    <a:pt x="12" y="1"/>
                  </a:cubicBezTo>
                  <a:cubicBezTo>
                    <a:pt x="11" y="1"/>
                    <a:pt x="6" y="2"/>
                    <a:pt x="5" y="4"/>
                  </a:cubicBezTo>
                  <a:cubicBezTo>
                    <a:pt x="5" y="4"/>
                    <a:pt x="7" y="4"/>
                    <a:pt x="7" y="4"/>
                  </a:cubicBezTo>
                  <a:cubicBezTo>
                    <a:pt x="7" y="4"/>
                    <a:pt x="0" y="7"/>
                    <a:pt x="0" y="8"/>
                  </a:cubicBezTo>
                  <a:cubicBezTo>
                    <a:pt x="0" y="8"/>
                    <a:pt x="4" y="9"/>
                    <a:pt x="4" y="9"/>
                  </a:cubicBezTo>
                  <a:cubicBezTo>
                    <a:pt x="5" y="9"/>
                    <a:pt x="6" y="11"/>
                    <a:pt x="7" y="12"/>
                  </a:cubicBezTo>
                  <a:cubicBezTo>
                    <a:pt x="9" y="13"/>
                    <a:pt x="10" y="13"/>
                    <a:pt x="12" y="13"/>
                  </a:cubicBezTo>
                  <a:cubicBezTo>
                    <a:pt x="14" y="14"/>
                    <a:pt x="17" y="16"/>
                    <a:pt x="19" y="16"/>
                  </a:cubicBezTo>
                  <a:cubicBezTo>
                    <a:pt x="22" y="16"/>
                    <a:pt x="25" y="16"/>
                    <a:pt x="28" y="15"/>
                  </a:cubicBezTo>
                  <a:cubicBezTo>
                    <a:pt x="30" y="15"/>
                    <a:pt x="26" y="10"/>
                    <a:pt x="26" y="10"/>
                  </a:cubicBezTo>
                  <a:cubicBezTo>
                    <a:pt x="27" y="10"/>
                    <a:pt x="25" y="10"/>
                    <a:pt x="2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8" name="Freeform 409">
              <a:extLst>
                <a:ext uri="{FF2B5EF4-FFF2-40B4-BE49-F238E27FC236}">
                  <a16:creationId xmlns:a16="http://schemas.microsoft.com/office/drawing/2014/main" id="{286033D2-39DD-4F45-B0CB-F63951A45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6740" y="4120951"/>
              <a:ext cx="140127" cy="47785"/>
            </a:xfrm>
            <a:custGeom>
              <a:avLst/>
              <a:gdLst>
                <a:gd name="T0" fmla="*/ 9 w 15"/>
                <a:gd name="T1" fmla="*/ 1 h 5"/>
                <a:gd name="T2" fmla="*/ 4 w 15"/>
                <a:gd name="T3" fmla="*/ 1 h 5"/>
                <a:gd name="T4" fmla="*/ 0 w 15"/>
                <a:gd name="T5" fmla="*/ 1 h 5"/>
                <a:gd name="T6" fmla="*/ 1 w 15"/>
                <a:gd name="T7" fmla="*/ 3 h 5"/>
                <a:gd name="T8" fmla="*/ 6 w 15"/>
                <a:gd name="T9" fmla="*/ 5 h 5"/>
                <a:gd name="T10" fmla="*/ 9 w 15"/>
                <a:gd name="T11" fmla="*/ 1 h 5"/>
                <a:gd name="T12" fmla="*/ 9 w 15"/>
                <a:gd name="T13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5">
                  <a:moveTo>
                    <a:pt x="9" y="1"/>
                  </a:moveTo>
                  <a:cubicBezTo>
                    <a:pt x="8" y="1"/>
                    <a:pt x="6" y="1"/>
                    <a:pt x="4" y="1"/>
                  </a:cubicBezTo>
                  <a:cubicBezTo>
                    <a:pt x="3" y="1"/>
                    <a:pt x="1" y="0"/>
                    <a:pt x="0" y="1"/>
                  </a:cubicBezTo>
                  <a:cubicBezTo>
                    <a:pt x="0" y="1"/>
                    <a:pt x="0" y="3"/>
                    <a:pt x="1" y="3"/>
                  </a:cubicBezTo>
                  <a:cubicBezTo>
                    <a:pt x="3" y="4"/>
                    <a:pt x="4" y="5"/>
                    <a:pt x="6" y="5"/>
                  </a:cubicBezTo>
                  <a:cubicBezTo>
                    <a:pt x="8" y="5"/>
                    <a:pt x="15" y="2"/>
                    <a:pt x="9" y="1"/>
                  </a:cubicBezTo>
                  <a:cubicBezTo>
                    <a:pt x="8" y="1"/>
                    <a:pt x="10" y="2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29" name="Freeform 410">
              <a:extLst>
                <a:ext uri="{FF2B5EF4-FFF2-40B4-BE49-F238E27FC236}">
                  <a16:creationId xmlns:a16="http://schemas.microsoft.com/office/drawing/2014/main" id="{695E55CB-1EB3-F74C-9816-59CFFD445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42217" y="3990346"/>
              <a:ext cx="235667" cy="149721"/>
            </a:xfrm>
            <a:custGeom>
              <a:avLst/>
              <a:gdLst>
                <a:gd name="T0" fmla="*/ 7 w 25"/>
                <a:gd name="T1" fmla="*/ 15 h 16"/>
                <a:gd name="T2" fmla="*/ 3 w 25"/>
                <a:gd name="T3" fmla="*/ 13 h 16"/>
                <a:gd name="T4" fmla="*/ 4 w 25"/>
                <a:gd name="T5" fmla="*/ 12 h 16"/>
                <a:gd name="T6" fmla="*/ 0 w 25"/>
                <a:gd name="T7" fmla="*/ 12 h 16"/>
                <a:gd name="T8" fmla="*/ 3 w 25"/>
                <a:gd name="T9" fmla="*/ 11 h 16"/>
                <a:gd name="T10" fmla="*/ 2 w 25"/>
                <a:gd name="T11" fmla="*/ 10 h 16"/>
                <a:gd name="T12" fmla="*/ 6 w 25"/>
                <a:gd name="T13" fmla="*/ 6 h 16"/>
                <a:gd name="T14" fmla="*/ 5 w 25"/>
                <a:gd name="T15" fmla="*/ 6 h 16"/>
                <a:gd name="T16" fmla="*/ 11 w 25"/>
                <a:gd name="T17" fmla="*/ 3 h 16"/>
                <a:gd name="T18" fmla="*/ 18 w 25"/>
                <a:gd name="T19" fmla="*/ 0 h 16"/>
                <a:gd name="T20" fmla="*/ 20 w 25"/>
                <a:gd name="T21" fmla="*/ 4 h 16"/>
                <a:gd name="T22" fmla="*/ 25 w 25"/>
                <a:gd name="T23" fmla="*/ 7 h 16"/>
                <a:gd name="T24" fmla="*/ 21 w 25"/>
                <a:gd name="T25" fmla="*/ 9 h 16"/>
                <a:gd name="T26" fmla="*/ 23 w 25"/>
                <a:gd name="T27" fmla="*/ 12 h 16"/>
                <a:gd name="T28" fmla="*/ 19 w 25"/>
                <a:gd name="T29" fmla="*/ 13 h 16"/>
                <a:gd name="T30" fmla="*/ 7 w 25"/>
                <a:gd name="T31" fmla="*/ 15 h 16"/>
                <a:gd name="T32" fmla="*/ 7 w 25"/>
                <a:gd name="T33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" h="16">
                  <a:moveTo>
                    <a:pt x="7" y="15"/>
                  </a:moveTo>
                  <a:cubicBezTo>
                    <a:pt x="6" y="14"/>
                    <a:pt x="4" y="14"/>
                    <a:pt x="3" y="13"/>
                  </a:cubicBezTo>
                  <a:cubicBezTo>
                    <a:pt x="2" y="12"/>
                    <a:pt x="4" y="12"/>
                    <a:pt x="4" y="12"/>
                  </a:cubicBezTo>
                  <a:cubicBezTo>
                    <a:pt x="4" y="12"/>
                    <a:pt x="0" y="13"/>
                    <a:pt x="0" y="12"/>
                  </a:cubicBezTo>
                  <a:cubicBezTo>
                    <a:pt x="0" y="10"/>
                    <a:pt x="3" y="11"/>
                    <a:pt x="3" y="11"/>
                  </a:cubicBezTo>
                  <a:cubicBezTo>
                    <a:pt x="3" y="10"/>
                    <a:pt x="2" y="10"/>
                    <a:pt x="2" y="10"/>
                  </a:cubicBezTo>
                  <a:cubicBezTo>
                    <a:pt x="2" y="10"/>
                    <a:pt x="7" y="7"/>
                    <a:pt x="6" y="6"/>
                  </a:cubicBezTo>
                  <a:cubicBezTo>
                    <a:pt x="6" y="6"/>
                    <a:pt x="5" y="6"/>
                    <a:pt x="5" y="6"/>
                  </a:cubicBezTo>
                  <a:cubicBezTo>
                    <a:pt x="6" y="4"/>
                    <a:pt x="9" y="4"/>
                    <a:pt x="11" y="3"/>
                  </a:cubicBezTo>
                  <a:cubicBezTo>
                    <a:pt x="13" y="2"/>
                    <a:pt x="16" y="1"/>
                    <a:pt x="18" y="0"/>
                  </a:cubicBezTo>
                  <a:cubicBezTo>
                    <a:pt x="18" y="0"/>
                    <a:pt x="19" y="3"/>
                    <a:pt x="20" y="4"/>
                  </a:cubicBezTo>
                  <a:cubicBezTo>
                    <a:pt x="20" y="4"/>
                    <a:pt x="25" y="6"/>
                    <a:pt x="25" y="7"/>
                  </a:cubicBezTo>
                  <a:cubicBezTo>
                    <a:pt x="25" y="8"/>
                    <a:pt x="20" y="7"/>
                    <a:pt x="21" y="9"/>
                  </a:cubicBezTo>
                  <a:cubicBezTo>
                    <a:pt x="21" y="9"/>
                    <a:pt x="23" y="10"/>
                    <a:pt x="23" y="12"/>
                  </a:cubicBezTo>
                  <a:cubicBezTo>
                    <a:pt x="22" y="12"/>
                    <a:pt x="20" y="12"/>
                    <a:pt x="19" y="13"/>
                  </a:cubicBezTo>
                  <a:cubicBezTo>
                    <a:pt x="16" y="14"/>
                    <a:pt x="10" y="16"/>
                    <a:pt x="7" y="15"/>
                  </a:cubicBezTo>
                  <a:cubicBezTo>
                    <a:pt x="6" y="14"/>
                    <a:pt x="9" y="16"/>
                    <a:pt x="7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0" name="Freeform 411">
              <a:extLst>
                <a:ext uri="{FF2B5EF4-FFF2-40B4-BE49-F238E27FC236}">
                  <a16:creationId xmlns:a16="http://schemas.microsoft.com/office/drawing/2014/main" id="{5173A8DC-9D09-D145-A4BB-A6D63803B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26296" y="4579669"/>
              <a:ext cx="235667" cy="76452"/>
            </a:xfrm>
            <a:custGeom>
              <a:avLst/>
              <a:gdLst>
                <a:gd name="T0" fmla="*/ 5 w 25"/>
                <a:gd name="T1" fmla="*/ 3 h 8"/>
                <a:gd name="T2" fmla="*/ 3 w 25"/>
                <a:gd name="T3" fmla="*/ 1 h 8"/>
                <a:gd name="T4" fmla="*/ 1 w 25"/>
                <a:gd name="T5" fmla="*/ 2 h 8"/>
                <a:gd name="T6" fmla="*/ 2 w 25"/>
                <a:gd name="T7" fmla="*/ 4 h 8"/>
                <a:gd name="T8" fmla="*/ 5 w 25"/>
                <a:gd name="T9" fmla="*/ 6 h 8"/>
                <a:gd name="T10" fmla="*/ 16 w 25"/>
                <a:gd name="T11" fmla="*/ 8 h 8"/>
                <a:gd name="T12" fmla="*/ 24 w 25"/>
                <a:gd name="T13" fmla="*/ 5 h 8"/>
                <a:gd name="T14" fmla="*/ 23 w 25"/>
                <a:gd name="T15" fmla="*/ 6 h 8"/>
                <a:gd name="T16" fmla="*/ 20 w 25"/>
                <a:gd name="T17" fmla="*/ 4 h 8"/>
                <a:gd name="T18" fmla="*/ 15 w 25"/>
                <a:gd name="T19" fmla="*/ 4 h 8"/>
                <a:gd name="T20" fmla="*/ 10 w 25"/>
                <a:gd name="T21" fmla="*/ 2 h 8"/>
                <a:gd name="T22" fmla="*/ 5 w 25"/>
                <a:gd name="T23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8">
                  <a:moveTo>
                    <a:pt x="5" y="3"/>
                  </a:moveTo>
                  <a:cubicBezTo>
                    <a:pt x="4" y="3"/>
                    <a:pt x="4" y="1"/>
                    <a:pt x="3" y="1"/>
                  </a:cubicBezTo>
                  <a:cubicBezTo>
                    <a:pt x="3" y="0"/>
                    <a:pt x="1" y="2"/>
                    <a:pt x="1" y="2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9" y="7"/>
                    <a:pt x="12" y="8"/>
                    <a:pt x="16" y="8"/>
                  </a:cubicBezTo>
                  <a:cubicBezTo>
                    <a:pt x="17" y="8"/>
                    <a:pt x="25" y="7"/>
                    <a:pt x="24" y="5"/>
                  </a:cubicBezTo>
                  <a:cubicBezTo>
                    <a:pt x="23" y="5"/>
                    <a:pt x="23" y="6"/>
                    <a:pt x="23" y="6"/>
                  </a:cubicBezTo>
                  <a:cubicBezTo>
                    <a:pt x="22" y="6"/>
                    <a:pt x="21" y="5"/>
                    <a:pt x="20" y="4"/>
                  </a:cubicBezTo>
                  <a:cubicBezTo>
                    <a:pt x="19" y="4"/>
                    <a:pt x="17" y="3"/>
                    <a:pt x="15" y="4"/>
                  </a:cubicBezTo>
                  <a:cubicBezTo>
                    <a:pt x="14" y="4"/>
                    <a:pt x="12" y="2"/>
                    <a:pt x="10" y="2"/>
                  </a:cubicBezTo>
                  <a:cubicBezTo>
                    <a:pt x="8" y="2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1" name="Freeform 412">
              <a:extLst>
                <a:ext uri="{FF2B5EF4-FFF2-40B4-BE49-F238E27FC236}">
                  <a16:creationId xmlns:a16="http://schemas.microsoft.com/office/drawing/2014/main" id="{A72E854D-6DDE-2143-95F8-E741C3FE9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6933" y="4729388"/>
              <a:ext cx="197453" cy="76452"/>
            </a:xfrm>
            <a:custGeom>
              <a:avLst/>
              <a:gdLst>
                <a:gd name="T0" fmla="*/ 2 w 21"/>
                <a:gd name="T1" fmla="*/ 6 h 8"/>
                <a:gd name="T2" fmla="*/ 8 w 21"/>
                <a:gd name="T3" fmla="*/ 6 h 8"/>
                <a:gd name="T4" fmla="*/ 14 w 21"/>
                <a:gd name="T5" fmla="*/ 8 h 8"/>
                <a:gd name="T6" fmla="*/ 19 w 21"/>
                <a:gd name="T7" fmla="*/ 7 h 8"/>
                <a:gd name="T8" fmla="*/ 17 w 21"/>
                <a:gd name="T9" fmla="*/ 4 h 8"/>
                <a:gd name="T10" fmla="*/ 7 w 21"/>
                <a:gd name="T11" fmla="*/ 2 h 8"/>
                <a:gd name="T12" fmla="*/ 4 w 21"/>
                <a:gd name="T13" fmla="*/ 5 h 8"/>
                <a:gd name="T14" fmla="*/ 2 w 21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8">
                  <a:moveTo>
                    <a:pt x="2" y="6"/>
                  </a:moveTo>
                  <a:cubicBezTo>
                    <a:pt x="5" y="6"/>
                    <a:pt x="6" y="6"/>
                    <a:pt x="8" y="6"/>
                  </a:cubicBezTo>
                  <a:cubicBezTo>
                    <a:pt x="10" y="7"/>
                    <a:pt x="12" y="7"/>
                    <a:pt x="14" y="8"/>
                  </a:cubicBezTo>
                  <a:cubicBezTo>
                    <a:pt x="16" y="8"/>
                    <a:pt x="18" y="8"/>
                    <a:pt x="19" y="7"/>
                  </a:cubicBezTo>
                  <a:cubicBezTo>
                    <a:pt x="21" y="6"/>
                    <a:pt x="18" y="5"/>
                    <a:pt x="17" y="4"/>
                  </a:cubicBezTo>
                  <a:cubicBezTo>
                    <a:pt x="14" y="2"/>
                    <a:pt x="11" y="0"/>
                    <a:pt x="7" y="2"/>
                  </a:cubicBezTo>
                  <a:cubicBezTo>
                    <a:pt x="5" y="3"/>
                    <a:pt x="5" y="4"/>
                    <a:pt x="4" y="5"/>
                  </a:cubicBezTo>
                  <a:cubicBezTo>
                    <a:pt x="3" y="5"/>
                    <a:pt x="0" y="6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2" name="Freeform 413">
              <a:extLst>
                <a:ext uri="{FF2B5EF4-FFF2-40B4-BE49-F238E27FC236}">
                  <a16:creationId xmlns:a16="http://schemas.microsoft.com/office/drawing/2014/main" id="{77DC4505-C230-0D4D-AEAD-97DF66F4E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36489" y="4694351"/>
              <a:ext cx="76432" cy="44598"/>
            </a:xfrm>
            <a:custGeom>
              <a:avLst/>
              <a:gdLst>
                <a:gd name="T0" fmla="*/ 3 w 8"/>
                <a:gd name="T1" fmla="*/ 5 h 5"/>
                <a:gd name="T2" fmla="*/ 4 w 8"/>
                <a:gd name="T3" fmla="*/ 1 h 5"/>
                <a:gd name="T4" fmla="*/ 3 w 8"/>
                <a:gd name="T5" fmla="*/ 5 h 5"/>
                <a:gd name="T6" fmla="*/ 3 w 8"/>
                <a:gd name="T7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5">
                  <a:moveTo>
                    <a:pt x="3" y="5"/>
                  </a:moveTo>
                  <a:cubicBezTo>
                    <a:pt x="0" y="5"/>
                    <a:pt x="1" y="0"/>
                    <a:pt x="4" y="1"/>
                  </a:cubicBezTo>
                  <a:cubicBezTo>
                    <a:pt x="8" y="2"/>
                    <a:pt x="6" y="4"/>
                    <a:pt x="3" y="5"/>
                  </a:cubicBezTo>
                  <a:cubicBezTo>
                    <a:pt x="1" y="5"/>
                    <a:pt x="5" y="5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3" name="Freeform 414">
              <a:extLst>
                <a:ext uri="{FF2B5EF4-FFF2-40B4-BE49-F238E27FC236}">
                  <a16:creationId xmlns:a16="http://schemas.microsoft.com/office/drawing/2014/main" id="{FD9B76F1-6B39-2644-BB65-6F650EE91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3" y="4560555"/>
              <a:ext cx="28661" cy="47785"/>
            </a:xfrm>
            <a:custGeom>
              <a:avLst/>
              <a:gdLst>
                <a:gd name="T0" fmla="*/ 1 w 3"/>
                <a:gd name="T1" fmla="*/ 3 h 5"/>
                <a:gd name="T2" fmla="*/ 3 w 3"/>
                <a:gd name="T3" fmla="*/ 1 h 5"/>
                <a:gd name="T4" fmla="*/ 1 w 3"/>
                <a:gd name="T5" fmla="*/ 5 h 5"/>
                <a:gd name="T6" fmla="*/ 1 w 3"/>
                <a:gd name="T7" fmla="*/ 3 h 5"/>
                <a:gd name="T8" fmla="*/ 1 w 3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3"/>
                  </a:moveTo>
                  <a:cubicBezTo>
                    <a:pt x="0" y="2"/>
                    <a:pt x="2" y="0"/>
                    <a:pt x="3" y="1"/>
                  </a:cubicBezTo>
                  <a:cubicBezTo>
                    <a:pt x="3" y="2"/>
                    <a:pt x="2" y="5"/>
                    <a:pt x="1" y="5"/>
                  </a:cubicBezTo>
                  <a:cubicBezTo>
                    <a:pt x="1" y="5"/>
                    <a:pt x="1" y="3"/>
                    <a:pt x="1" y="3"/>
                  </a:cubicBezTo>
                  <a:cubicBezTo>
                    <a:pt x="0" y="2"/>
                    <a:pt x="1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4" name="Freeform 415">
              <a:extLst>
                <a:ext uri="{FF2B5EF4-FFF2-40B4-BE49-F238E27FC236}">
                  <a16:creationId xmlns:a16="http://schemas.microsoft.com/office/drawing/2014/main" id="{34EEE88B-6D76-F24B-B00E-A1965065E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2663" y="4700718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1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3"/>
                    <a:pt x="1" y="0"/>
                    <a:pt x="0" y="1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5" name="Freeform 416">
              <a:extLst>
                <a:ext uri="{FF2B5EF4-FFF2-40B4-BE49-F238E27FC236}">
                  <a16:creationId xmlns:a16="http://schemas.microsoft.com/office/drawing/2014/main" id="{636963C1-1485-F846-8477-A19F1DAB17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96358" y="4525516"/>
              <a:ext cx="394904" cy="149721"/>
            </a:xfrm>
            <a:custGeom>
              <a:avLst/>
              <a:gdLst>
                <a:gd name="T0" fmla="*/ 34 w 42"/>
                <a:gd name="T1" fmla="*/ 4 h 16"/>
                <a:gd name="T2" fmla="*/ 29 w 42"/>
                <a:gd name="T3" fmla="*/ 3 h 16"/>
                <a:gd name="T4" fmla="*/ 23 w 42"/>
                <a:gd name="T5" fmla="*/ 0 h 16"/>
                <a:gd name="T6" fmla="*/ 22 w 42"/>
                <a:gd name="T7" fmla="*/ 2 h 16"/>
                <a:gd name="T8" fmla="*/ 20 w 42"/>
                <a:gd name="T9" fmla="*/ 6 h 16"/>
                <a:gd name="T10" fmla="*/ 11 w 42"/>
                <a:gd name="T11" fmla="*/ 1 h 16"/>
                <a:gd name="T12" fmla="*/ 4 w 42"/>
                <a:gd name="T13" fmla="*/ 3 h 16"/>
                <a:gd name="T14" fmla="*/ 2 w 42"/>
                <a:gd name="T15" fmla="*/ 6 h 16"/>
                <a:gd name="T16" fmla="*/ 1 w 42"/>
                <a:gd name="T17" fmla="*/ 10 h 16"/>
                <a:gd name="T18" fmla="*/ 9 w 42"/>
                <a:gd name="T19" fmla="*/ 14 h 16"/>
                <a:gd name="T20" fmla="*/ 13 w 42"/>
                <a:gd name="T21" fmla="*/ 15 h 16"/>
                <a:gd name="T22" fmla="*/ 15 w 42"/>
                <a:gd name="T23" fmla="*/ 13 h 16"/>
                <a:gd name="T24" fmla="*/ 16 w 42"/>
                <a:gd name="T25" fmla="*/ 14 h 16"/>
                <a:gd name="T26" fmla="*/ 18 w 42"/>
                <a:gd name="T27" fmla="*/ 14 h 16"/>
                <a:gd name="T28" fmla="*/ 25 w 42"/>
                <a:gd name="T29" fmla="*/ 12 h 16"/>
                <a:gd name="T30" fmla="*/ 28 w 42"/>
                <a:gd name="T31" fmla="*/ 14 h 16"/>
                <a:gd name="T32" fmla="*/ 34 w 42"/>
                <a:gd name="T33" fmla="*/ 13 h 16"/>
                <a:gd name="T34" fmla="*/ 33 w 42"/>
                <a:gd name="T35" fmla="*/ 12 h 16"/>
                <a:gd name="T36" fmla="*/ 37 w 42"/>
                <a:gd name="T37" fmla="*/ 12 h 16"/>
                <a:gd name="T38" fmla="*/ 39 w 42"/>
                <a:gd name="T39" fmla="*/ 11 h 16"/>
                <a:gd name="T40" fmla="*/ 40 w 42"/>
                <a:gd name="T41" fmla="*/ 9 h 16"/>
                <a:gd name="T42" fmla="*/ 39 w 42"/>
                <a:gd name="T43" fmla="*/ 9 h 16"/>
                <a:gd name="T44" fmla="*/ 42 w 42"/>
                <a:gd name="T45" fmla="*/ 6 h 16"/>
                <a:gd name="T46" fmla="*/ 34 w 42"/>
                <a:gd name="T47" fmla="*/ 4 h 16"/>
                <a:gd name="T48" fmla="*/ 34 w 42"/>
                <a:gd name="T4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16">
                  <a:moveTo>
                    <a:pt x="34" y="4"/>
                  </a:moveTo>
                  <a:cubicBezTo>
                    <a:pt x="32" y="3"/>
                    <a:pt x="31" y="4"/>
                    <a:pt x="29" y="3"/>
                  </a:cubicBezTo>
                  <a:cubicBezTo>
                    <a:pt x="29" y="3"/>
                    <a:pt x="24" y="0"/>
                    <a:pt x="23" y="0"/>
                  </a:cubicBezTo>
                  <a:cubicBezTo>
                    <a:pt x="23" y="0"/>
                    <a:pt x="24" y="1"/>
                    <a:pt x="22" y="2"/>
                  </a:cubicBezTo>
                  <a:cubicBezTo>
                    <a:pt x="20" y="2"/>
                    <a:pt x="22" y="5"/>
                    <a:pt x="20" y="6"/>
                  </a:cubicBezTo>
                  <a:cubicBezTo>
                    <a:pt x="19" y="6"/>
                    <a:pt x="12" y="1"/>
                    <a:pt x="11" y="1"/>
                  </a:cubicBezTo>
                  <a:cubicBezTo>
                    <a:pt x="9" y="0"/>
                    <a:pt x="4" y="1"/>
                    <a:pt x="4" y="3"/>
                  </a:cubicBezTo>
                  <a:cubicBezTo>
                    <a:pt x="4" y="5"/>
                    <a:pt x="0" y="4"/>
                    <a:pt x="2" y="6"/>
                  </a:cubicBezTo>
                  <a:cubicBezTo>
                    <a:pt x="3" y="7"/>
                    <a:pt x="0" y="9"/>
                    <a:pt x="1" y="10"/>
                  </a:cubicBezTo>
                  <a:cubicBezTo>
                    <a:pt x="3" y="12"/>
                    <a:pt x="6" y="13"/>
                    <a:pt x="9" y="14"/>
                  </a:cubicBezTo>
                  <a:cubicBezTo>
                    <a:pt x="10" y="15"/>
                    <a:pt x="12" y="16"/>
                    <a:pt x="13" y="15"/>
                  </a:cubicBezTo>
                  <a:cubicBezTo>
                    <a:pt x="14" y="15"/>
                    <a:pt x="14" y="12"/>
                    <a:pt x="15" y="13"/>
                  </a:cubicBezTo>
                  <a:cubicBezTo>
                    <a:pt x="15" y="13"/>
                    <a:pt x="15" y="14"/>
                    <a:pt x="16" y="14"/>
                  </a:cubicBezTo>
                  <a:cubicBezTo>
                    <a:pt x="17" y="14"/>
                    <a:pt x="18" y="14"/>
                    <a:pt x="18" y="14"/>
                  </a:cubicBezTo>
                  <a:cubicBezTo>
                    <a:pt x="20" y="13"/>
                    <a:pt x="22" y="13"/>
                    <a:pt x="25" y="12"/>
                  </a:cubicBezTo>
                  <a:cubicBezTo>
                    <a:pt x="27" y="12"/>
                    <a:pt x="27" y="14"/>
                    <a:pt x="28" y="14"/>
                  </a:cubicBezTo>
                  <a:cubicBezTo>
                    <a:pt x="29" y="14"/>
                    <a:pt x="34" y="13"/>
                    <a:pt x="34" y="13"/>
                  </a:cubicBezTo>
                  <a:cubicBezTo>
                    <a:pt x="34" y="13"/>
                    <a:pt x="33" y="12"/>
                    <a:pt x="33" y="12"/>
                  </a:cubicBezTo>
                  <a:cubicBezTo>
                    <a:pt x="33" y="11"/>
                    <a:pt x="36" y="12"/>
                    <a:pt x="37" y="12"/>
                  </a:cubicBezTo>
                  <a:cubicBezTo>
                    <a:pt x="37" y="12"/>
                    <a:pt x="39" y="12"/>
                    <a:pt x="39" y="11"/>
                  </a:cubicBezTo>
                  <a:cubicBezTo>
                    <a:pt x="39" y="10"/>
                    <a:pt x="40" y="9"/>
                    <a:pt x="40" y="9"/>
                  </a:cubicBezTo>
                  <a:cubicBezTo>
                    <a:pt x="40" y="9"/>
                    <a:pt x="40" y="9"/>
                    <a:pt x="39" y="9"/>
                  </a:cubicBezTo>
                  <a:cubicBezTo>
                    <a:pt x="39" y="8"/>
                    <a:pt x="42" y="7"/>
                    <a:pt x="42" y="6"/>
                  </a:cubicBezTo>
                  <a:cubicBezTo>
                    <a:pt x="41" y="5"/>
                    <a:pt x="36" y="4"/>
                    <a:pt x="34" y="4"/>
                  </a:cubicBezTo>
                  <a:cubicBezTo>
                    <a:pt x="32" y="3"/>
                    <a:pt x="36" y="4"/>
                    <a:pt x="3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6" name="Freeform 417">
              <a:extLst>
                <a:ext uri="{FF2B5EF4-FFF2-40B4-BE49-F238E27FC236}">
                  <a16:creationId xmlns:a16="http://schemas.microsoft.com/office/drawing/2014/main" id="{D96C095C-74C5-BA4D-8181-1C545713F9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76" y="4570114"/>
              <a:ext cx="73248" cy="76452"/>
            </a:xfrm>
            <a:custGeom>
              <a:avLst/>
              <a:gdLst>
                <a:gd name="T0" fmla="*/ 7 w 8"/>
                <a:gd name="T1" fmla="*/ 6 h 8"/>
                <a:gd name="T2" fmla="*/ 4 w 8"/>
                <a:gd name="T3" fmla="*/ 0 h 8"/>
                <a:gd name="T4" fmla="*/ 6 w 8"/>
                <a:gd name="T5" fmla="*/ 2 h 8"/>
                <a:gd name="T6" fmla="*/ 7 w 8"/>
                <a:gd name="T7" fmla="*/ 6 h 8"/>
                <a:gd name="T8" fmla="*/ 7 w 8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7" y="6"/>
                  </a:moveTo>
                  <a:cubicBezTo>
                    <a:pt x="6" y="7"/>
                    <a:pt x="0" y="1"/>
                    <a:pt x="4" y="0"/>
                  </a:cubicBezTo>
                  <a:cubicBezTo>
                    <a:pt x="5" y="0"/>
                    <a:pt x="8" y="0"/>
                    <a:pt x="6" y="2"/>
                  </a:cubicBezTo>
                  <a:cubicBezTo>
                    <a:pt x="3" y="4"/>
                    <a:pt x="7" y="4"/>
                    <a:pt x="7" y="6"/>
                  </a:cubicBezTo>
                  <a:cubicBezTo>
                    <a:pt x="6" y="8"/>
                    <a:pt x="7" y="5"/>
                    <a:pt x="7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7" name="Freeform 418">
              <a:extLst>
                <a:ext uri="{FF2B5EF4-FFF2-40B4-BE49-F238E27FC236}">
                  <a16:creationId xmlns:a16="http://schemas.microsoft.com/office/drawing/2014/main" id="{D77FB40F-A3E6-AA45-992E-572ED06171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45404" y="5076611"/>
              <a:ext cx="101909" cy="57337"/>
            </a:xfrm>
            <a:custGeom>
              <a:avLst/>
              <a:gdLst>
                <a:gd name="T0" fmla="*/ 3 w 11"/>
                <a:gd name="T1" fmla="*/ 4 h 6"/>
                <a:gd name="T2" fmla="*/ 1 w 11"/>
                <a:gd name="T3" fmla="*/ 1 h 6"/>
                <a:gd name="T4" fmla="*/ 6 w 11"/>
                <a:gd name="T5" fmla="*/ 1 h 6"/>
                <a:gd name="T6" fmla="*/ 3 w 11"/>
                <a:gd name="T7" fmla="*/ 4 h 6"/>
                <a:gd name="T8" fmla="*/ 3 w 11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3" y="4"/>
                  </a:moveTo>
                  <a:cubicBezTo>
                    <a:pt x="1" y="3"/>
                    <a:pt x="0" y="3"/>
                    <a:pt x="1" y="1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1" y="2"/>
                    <a:pt x="6" y="6"/>
                    <a:pt x="3" y="4"/>
                  </a:cubicBezTo>
                  <a:cubicBezTo>
                    <a:pt x="2" y="3"/>
                    <a:pt x="4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8" name="Freeform 419">
              <a:extLst>
                <a:ext uri="{FF2B5EF4-FFF2-40B4-BE49-F238E27FC236}">
                  <a16:creationId xmlns:a16="http://schemas.microsoft.com/office/drawing/2014/main" id="{A23A9FA1-7B5D-0740-9EDB-ABB48544AB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49" y="5898483"/>
              <a:ext cx="57323" cy="47785"/>
            </a:xfrm>
            <a:custGeom>
              <a:avLst/>
              <a:gdLst>
                <a:gd name="T0" fmla="*/ 5 w 6"/>
                <a:gd name="T1" fmla="*/ 2 h 5"/>
                <a:gd name="T2" fmla="*/ 5 w 6"/>
                <a:gd name="T3" fmla="*/ 1 h 5"/>
                <a:gd name="T4" fmla="*/ 2 w 6"/>
                <a:gd name="T5" fmla="*/ 1 h 5"/>
                <a:gd name="T6" fmla="*/ 1 w 6"/>
                <a:gd name="T7" fmla="*/ 3 h 5"/>
                <a:gd name="T8" fmla="*/ 0 w 6"/>
                <a:gd name="T9" fmla="*/ 4 h 5"/>
                <a:gd name="T10" fmla="*/ 5 w 6"/>
                <a:gd name="T11" fmla="*/ 2 h 5"/>
                <a:gd name="T12" fmla="*/ 5 w 6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">
                  <a:moveTo>
                    <a:pt x="5" y="2"/>
                  </a:moveTo>
                  <a:cubicBezTo>
                    <a:pt x="6" y="2"/>
                    <a:pt x="5" y="1"/>
                    <a:pt x="5" y="1"/>
                  </a:cubicBezTo>
                  <a:cubicBezTo>
                    <a:pt x="4" y="0"/>
                    <a:pt x="3" y="1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1" y="3"/>
                    <a:pt x="0" y="5"/>
                    <a:pt x="0" y="4"/>
                  </a:cubicBezTo>
                  <a:cubicBezTo>
                    <a:pt x="0" y="4"/>
                    <a:pt x="5" y="2"/>
                    <a:pt x="5" y="2"/>
                  </a:cubicBezTo>
                  <a:cubicBezTo>
                    <a:pt x="6" y="2"/>
                    <a:pt x="3" y="3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39" name="Freeform 420">
              <a:extLst>
                <a:ext uri="{FF2B5EF4-FFF2-40B4-BE49-F238E27FC236}">
                  <a16:creationId xmlns:a16="http://schemas.microsoft.com/office/drawing/2014/main" id="{F0804B3C-83EE-B648-A259-D2EF5CA63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05911" y="6172440"/>
              <a:ext cx="47770" cy="25484"/>
            </a:xfrm>
            <a:custGeom>
              <a:avLst/>
              <a:gdLst>
                <a:gd name="T0" fmla="*/ 3 w 5"/>
                <a:gd name="T1" fmla="*/ 3 h 3"/>
                <a:gd name="T2" fmla="*/ 3 w 5"/>
                <a:gd name="T3" fmla="*/ 0 h 3"/>
                <a:gd name="T4" fmla="*/ 3 w 5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3" y="3"/>
                  </a:moveTo>
                  <a:cubicBezTo>
                    <a:pt x="1" y="3"/>
                    <a:pt x="0" y="1"/>
                    <a:pt x="3" y="0"/>
                  </a:cubicBezTo>
                  <a:cubicBezTo>
                    <a:pt x="5" y="0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0" name="Freeform 421">
              <a:extLst>
                <a:ext uri="{FF2B5EF4-FFF2-40B4-BE49-F238E27FC236}">
                  <a16:creationId xmlns:a16="http://schemas.microsoft.com/office/drawing/2014/main" id="{E6EEFBC5-1206-B84F-B1CE-CD06A9B66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6677" y="6452766"/>
              <a:ext cx="47770" cy="44598"/>
            </a:xfrm>
            <a:custGeom>
              <a:avLst/>
              <a:gdLst>
                <a:gd name="T0" fmla="*/ 5 w 5"/>
                <a:gd name="T1" fmla="*/ 1 h 5"/>
                <a:gd name="T2" fmla="*/ 1 w 5"/>
                <a:gd name="T3" fmla="*/ 5 h 5"/>
                <a:gd name="T4" fmla="*/ 4 w 5"/>
                <a:gd name="T5" fmla="*/ 3 h 5"/>
                <a:gd name="T6" fmla="*/ 5 w 5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cubicBezTo>
                    <a:pt x="5" y="1"/>
                    <a:pt x="0" y="5"/>
                    <a:pt x="1" y="5"/>
                  </a:cubicBezTo>
                  <a:cubicBezTo>
                    <a:pt x="2" y="5"/>
                    <a:pt x="4" y="3"/>
                    <a:pt x="4" y="3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1" name="Freeform 422">
              <a:extLst>
                <a:ext uri="{FF2B5EF4-FFF2-40B4-BE49-F238E27FC236}">
                  <a16:creationId xmlns:a16="http://schemas.microsoft.com/office/drawing/2014/main" id="{839465AD-DD99-2D4E-90D8-673EF2461E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18015" y="6526033"/>
              <a:ext cx="19109" cy="9556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1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2" name="Freeform 423">
              <a:extLst>
                <a:ext uri="{FF2B5EF4-FFF2-40B4-BE49-F238E27FC236}">
                  <a16:creationId xmlns:a16="http://schemas.microsoft.com/office/drawing/2014/main" id="{325B76D7-26F0-1341-B522-F91EED5A3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7442" y="6675753"/>
              <a:ext cx="28661" cy="9556"/>
            </a:xfrm>
            <a:custGeom>
              <a:avLst/>
              <a:gdLst>
                <a:gd name="T0" fmla="*/ 2 w 3"/>
                <a:gd name="T1" fmla="*/ 0 h 1"/>
                <a:gd name="T2" fmla="*/ 1 w 3"/>
                <a:gd name="T3" fmla="*/ 1 h 1"/>
                <a:gd name="T4" fmla="*/ 2 w 3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1">
                  <a:moveTo>
                    <a:pt x="2" y="0"/>
                  </a:moveTo>
                  <a:cubicBezTo>
                    <a:pt x="2" y="0"/>
                    <a:pt x="0" y="1"/>
                    <a:pt x="1" y="1"/>
                  </a:cubicBezTo>
                  <a:cubicBezTo>
                    <a:pt x="1" y="1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3" name="Freeform 424">
              <a:extLst>
                <a:ext uri="{FF2B5EF4-FFF2-40B4-BE49-F238E27FC236}">
                  <a16:creationId xmlns:a16="http://schemas.microsoft.com/office/drawing/2014/main" id="{F1D899C2-91A2-C742-B0E8-E073A827D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75976" y="6723536"/>
              <a:ext cx="66879" cy="38227"/>
            </a:xfrm>
            <a:custGeom>
              <a:avLst/>
              <a:gdLst>
                <a:gd name="T0" fmla="*/ 6 w 7"/>
                <a:gd name="T1" fmla="*/ 0 h 4"/>
                <a:gd name="T2" fmla="*/ 1 w 7"/>
                <a:gd name="T3" fmla="*/ 3 h 4"/>
                <a:gd name="T4" fmla="*/ 6 w 7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6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7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4" name="Freeform 425">
              <a:extLst>
                <a:ext uri="{FF2B5EF4-FFF2-40B4-BE49-F238E27FC236}">
                  <a16:creationId xmlns:a16="http://schemas.microsoft.com/office/drawing/2014/main" id="{EA7682D7-5442-7243-B7F3-C7A5E806AE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02728" y="6761762"/>
              <a:ext cx="54139" cy="35042"/>
            </a:xfrm>
            <a:custGeom>
              <a:avLst/>
              <a:gdLst>
                <a:gd name="T0" fmla="*/ 5 w 6"/>
                <a:gd name="T1" fmla="*/ 0 h 4"/>
                <a:gd name="T2" fmla="*/ 1 w 6"/>
                <a:gd name="T3" fmla="*/ 3 h 4"/>
                <a:gd name="T4" fmla="*/ 5 w 6"/>
                <a:gd name="T5" fmla="*/ 0 h 4"/>
                <a:gd name="T6" fmla="*/ 5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5" y="0"/>
                  </a:moveTo>
                  <a:cubicBezTo>
                    <a:pt x="5" y="0"/>
                    <a:pt x="0" y="2"/>
                    <a:pt x="1" y="3"/>
                  </a:cubicBezTo>
                  <a:cubicBezTo>
                    <a:pt x="2" y="4"/>
                    <a:pt x="5" y="0"/>
                    <a:pt x="5" y="0"/>
                  </a:cubicBezTo>
                  <a:cubicBezTo>
                    <a:pt x="5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5" name="Freeform 426">
              <a:extLst>
                <a:ext uri="{FF2B5EF4-FFF2-40B4-BE49-F238E27FC236}">
                  <a16:creationId xmlns:a16="http://schemas.microsoft.com/office/drawing/2014/main" id="{E51C5764-398A-4F4D-957D-FC95288F8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54959" y="6790432"/>
              <a:ext cx="47770" cy="44598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  <a:gd name="T6" fmla="*/ 4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4" y="0"/>
                    <a:pt x="0" y="4"/>
                    <a:pt x="0" y="4"/>
                  </a:cubicBezTo>
                  <a:cubicBezTo>
                    <a:pt x="2" y="5"/>
                    <a:pt x="4" y="0"/>
                    <a:pt x="4" y="0"/>
                  </a:cubicBezTo>
                  <a:cubicBezTo>
                    <a:pt x="4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446" name="Freeform 427">
              <a:extLst>
                <a:ext uri="{FF2B5EF4-FFF2-40B4-BE49-F238E27FC236}">
                  <a16:creationId xmlns:a16="http://schemas.microsoft.com/office/drawing/2014/main" id="{5EE6FDF1-AF21-8640-89A6-0FC2C79D8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45403" y="6854142"/>
              <a:ext cx="9553" cy="9556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31" name="Freeform 428">
              <a:extLst>
                <a:ext uri="{FF2B5EF4-FFF2-40B4-BE49-F238E27FC236}">
                  <a16:creationId xmlns:a16="http://schemas.microsoft.com/office/drawing/2014/main" id="{C2B594C7-A01A-CC45-95EB-C5E66F09C1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7632" y="6815915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0 w 5"/>
                <a:gd name="T3" fmla="*/ 4 h 4"/>
                <a:gd name="T4" fmla="*/ 4 w 5"/>
                <a:gd name="T5" fmla="*/ 1 h 4"/>
                <a:gd name="T6" fmla="*/ 4 w 5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2" y="2"/>
                    <a:pt x="0" y="3"/>
                    <a:pt x="0" y="4"/>
                  </a:cubicBezTo>
                  <a:cubicBezTo>
                    <a:pt x="0" y="4"/>
                    <a:pt x="4" y="1"/>
                    <a:pt x="4" y="1"/>
                  </a:cubicBezTo>
                  <a:cubicBezTo>
                    <a:pt x="3" y="1"/>
                    <a:pt x="5" y="0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32" name="Freeform 429">
              <a:extLst>
                <a:ext uri="{FF2B5EF4-FFF2-40B4-BE49-F238E27FC236}">
                  <a16:creationId xmlns:a16="http://schemas.microsoft.com/office/drawing/2014/main" id="{F6AAD03F-7609-4048-9143-F63029CB2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53683" y="7163140"/>
              <a:ext cx="19109" cy="28669"/>
            </a:xfrm>
            <a:custGeom>
              <a:avLst/>
              <a:gdLst>
                <a:gd name="T0" fmla="*/ 1 w 2"/>
                <a:gd name="T1" fmla="*/ 0 h 3"/>
                <a:gd name="T2" fmla="*/ 1 w 2"/>
                <a:gd name="T3" fmla="*/ 3 h 3"/>
                <a:gd name="T4" fmla="*/ 1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1" y="0"/>
                    <a:pt x="0" y="3"/>
                    <a:pt x="1" y="3"/>
                  </a:cubicBezTo>
                  <a:cubicBezTo>
                    <a:pt x="2" y="3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grpSp>
          <p:nvGrpSpPr>
            <p:cNvPr id="859" name="Group 858">
              <a:extLst>
                <a:ext uri="{FF2B5EF4-FFF2-40B4-BE49-F238E27FC236}">
                  <a16:creationId xmlns:a16="http://schemas.microsoft.com/office/drawing/2014/main" id="{E6FFA734-38C1-5546-A991-E19E7FE27FB5}"/>
                </a:ext>
              </a:extLst>
            </p:cNvPr>
            <p:cNvGrpSpPr/>
            <p:nvPr/>
          </p:nvGrpSpPr>
          <p:grpSpPr>
            <a:xfrm>
              <a:off x="17709738" y="6761762"/>
              <a:ext cx="697447" cy="662592"/>
              <a:chOff x="5961121" y="2686387"/>
              <a:chExt cx="288233" cy="273757"/>
            </a:xfrm>
            <a:grpFill/>
          </p:grpSpPr>
          <p:sp>
            <p:nvSpPr>
              <p:cNvPr id="1224" name="Freeform 1223">
                <a:extLst>
                  <a:ext uri="{FF2B5EF4-FFF2-40B4-BE49-F238E27FC236}">
                    <a16:creationId xmlns:a16="http://schemas.microsoft.com/office/drawing/2014/main" id="{BED023E9-6F96-C84E-BC07-339984A8A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0902" y="2686387"/>
                <a:ext cx="118452" cy="100026"/>
              </a:xfrm>
              <a:custGeom>
                <a:avLst/>
                <a:gdLst>
                  <a:gd name="T0" fmla="*/ 28 w 31"/>
                  <a:gd name="T1" fmla="*/ 10 h 26"/>
                  <a:gd name="T2" fmla="*/ 29 w 31"/>
                  <a:gd name="T3" fmla="*/ 7 h 26"/>
                  <a:gd name="T4" fmla="*/ 27 w 31"/>
                  <a:gd name="T5" fmla="*/ 10 h 26"/>
                  <a:gd name="T6" fmla="*/ 20 w 31"/>
                  <a:gd name="T7" fmla="*/ 8 h 26"/>
                  <a:gd name="T8" fmla="*/ 11 w 31"/>
                  <a:gd name="T9" fmla="*/ 1 h 26"/>
                  <a:gd name="T10" fmla="*/ 11 w 31"/>
                  <a:gd name="T11" fmla="*/ 5 h 26"/>
                  <a:gd name="T12" fmla="*/ 9 w 31"/>
                  <a:gd name="T13" fmla="*/ 11 h 26"/>
                  <a:gd name="T14" fmla="*/ 7 w 31"/>
                  <a:gd name="T15" fmla="*/ 14 h 26"/>
                  <a:gd name="T16" fmla="*/ 4 w 31"/>
                  <a:gd name="T17" fmla="*/ 14 h 26"/>
                  <a:gd name="T18" fmla="*/ 5 w 31"/>
                  <a:gd name="T19" fmla="*/ 16 h 26"/>
                  <a:gd name="T20" fmla="*/ 1 w 31"/>
                  <a:gd name="T21" fmla="*/ 18 h 26"/>
                  <a:gd name="T22" fmla="*/ 2 w 31"/>
                  <a:gd name="T23" fmla="*/ 23 h 26"/>
                  <a:gd name="T24" fmla="*/ 4 w 31"/>
                  <a:gd name="T25" fmla="*/ 25 h 26"/>
                  <a:gd name="T26" fmla="*/ 6 w 31"/>
                  <a:gd name="T27" fmla="*/ 23 h 26"/>
                  <a:gd name="T28" fmla="*/ 7 w 31"/>
                  <a:gd name="T29" fmla="*/ 23 h 26"/>
                  <a:gd name="T30" fmla="*/ 4 w 31"/>
                  <a:gd name="T31" fmla="*/ 20 h 26"/>
                  <a:gd name="T32" fmla="*/ 7 w 31"/>
                  <a:gd name="T33" fmla="*/ 19 h 26"/>
                  <a:gd name="T34" fmla="*/ 12 w 31"/>
                  <a:gd name="T35" fmla="*/ 18 h 26"/>
                  <a:gd name="T36" fmla="*/ 17 w 31"/>
                  <a:gd name="T37" fmla="*/ 21 h 26"/>
                  <a:gd name="T38" fmla="*/ 21 w 31"/>
                  <a:gd name="T39" fmla="*/ 16 h 26"/>
                  <a:gd name="T40" fmla="*/ 31 w 31"/>
                  <a:gd name="T41" fmla="*/ 14 h 26"/>
                  <a:gd name="T42" fmla="*/ 29 w 31"/>
                  <a:gd name="T43" fmla="*/ 12 h 26"/>
                  <a:gd name="T44" fmla="*/ 28 w 31"/>
                  <a:gd name="T45" fmla="*/ 10 h 26"/>
                  <a:gd name="T46" fmla="*/ 28 w 31"/>
                  <a:gd name="T4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26">
                    <a:moveTo>
                      <a:pt x="28" y="10"/>
                    </a:moveTo>
                    <a:cubicBezTo>
                      <a:pt x="28" y="10"/>
                      <a:pt x="29" y="8"/>
                      <a:pt x="29" y="7"/>
                    </a:cubicBezTo>
                    <a:cubicBezTo>
                      <a:pt x="29" y="8"/>
                      <a:pt x="27" y="10"/>
                      <a:pt x="27" y="10"/>
                    </a:cubicBezTo>
                    <a:cubicBezTo>
                      <a:pt x="25" y="10"/>
                      <a:pt x="21" y="9"/>
                      <a:pt x="20" y="8"/>
                    </a:cubicBezTo>
                    <a:cubicBezTo>
                      <a:pt x="17" y="7"/>
                      <a:pt x="15" y="2"/>
                      <a:pt x="11" y="1"/>
                    </a:cubicBezTo>
                    <a:cubicBezTo>
                      <a:pt x="9" y="0"/>
                      <a:pt x="10" y="4"/>
                      <a:pt x="11" y="5"/>
                    </a:cubicBezTo>
                    <a:cubicBezTo>
                      <a:pt x="11" y="7"/>
                      <a:pt x="10" y="9"/>
                      <a:pt x="9" y="11"/>
                    </a:cubicBezTo>
                    <a:cubicBezTo>
                      <a:pt x="8" y="12"/>
                      <a:pt x="10" y="15"/>
                      <a:pt x="7" y="14"/>
                    </a:cubicBezTo>
                    <a:cubicBezTo>
                      <a:pt x="7" y="14"/>
                      <a:pt x="5" y="13"/>
                      <a:pt x="4" y="14"/>
                    </a:cubicBezTo>
                    <a:cubicBezTo>
                      <a:pt x="4" y="15"/>
                      <a:pt x="5" y="16"/>
                      <a:pt x="5" y="16"/>
                    </a:cubicBezTo>
                    <a:cubicBezTo>
                      <a:pt x="5" y="16"/>
                      <a:pt x="2" y="18"/>
                      <a:pt x="1" y="18"/>
                    </a:cubicBezTo>
                    <a:cubicBezTo>
                      <a:pt x="0" y="20"/>
                      <a:pt x="3" y="21"/>
                      <a:pt x="2" y="23"/>
                    </a:cubicBezTo>
                    <a:cubicBezTo>
                      <a:pt x="1" y="24"/>
                      <a:pt x="3" y="26"/>
                      <a:pt x="4" y="25"/>
                    </a:cubicBezTo>
                    <a:cubicBezTo>
                      <a:pt x="5" y="24"/>
                      <a:pt x="5" y="23"/>
                      <a:pt x="6" y="23"/>
                    </a:cubicBezTo>
                    <a:cubicBezTo>
                      <a:pt x="6" y="23"/>
                      <a:pt x="7" y="24"/>
                      <a:pt x="7" y="23"/>
                    </a:cubicBezTo>
                    <a:cubicBezTo>
                      <a:pt x="7" y="22"/>
                      <a:pt x="5" y="21"/>
                      <a:pt x="4" y="20"/>
                    </a:cubicBezTo>
                    <a:cubicBezTo>
                      <a:pt x="3" y="18"/>
                      <a:pt x="7" y="19"/>
                      <a:pt x="7" y="19"/>
                    </a:cubicBezTo>
                    <a:cubicBezTo>
                      <a:pt x="9" y="19"/>
                      <a:pt x="10" y="17"/>
                      <a:pt x="12" y="18"/>
                    </a:cubicBezTo>
                    <a:cubicBezTo>
                      <a:pt x="14" y="19"/>
                      <a:pt x="15" y="20"/>
                      <a:pt x="17" y="21"/>
                    </a:cubicBezTo>
                    <a:cubicBezTo>
                      <a:pt x="20" y="23"/>
                      <a:pt x="19" y="17"/>
                      <a:pt x="21" y="16"/>
                    </a:cubicBezTo>
                    <a:cubicBezTo>
                      <a:pt x="21" y="16"/>
                      <a:pt x="31" y="16"/>
                      <a:pt x="31" y="14"/>
                    </a:cubicBezTo>
                    <a:cubicBezTo>
                      <a:pt x="30" y="13"/>
                      <a:pt x="27" y="15"/>
                      <a:pt x="29" y="12"/>
                    </a:cubicBezTo>
                    <a:cubicBezTo>
                      <a:pt x="30" y="11"/>
                      <a:pt x="27" y="12"/>
                      <a:pt x="28" y="10"/>
                    </a:cubicBezTo>
                    <a:cubicBezTo>
                      <a:pt x="29" y="7"/>
                      <a:pt x="28" y="11"/>
                      <a:pt x="28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  <p:sp>
            <p:nvSpPr>
              <p:cNvPr id="1225" name="Freeform 1224">
                <a:extLst>
                  <a:ext uri="{FF2B5EF4-FFF2-40B4-BE49-F238E27FC236}">
                    <a16:creationId xmlns:a16="http://schemas.microsoft.com/office/drawing/2014/main" id="{1203B78D-6B45-3942-B6FD-DE00D40EC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1121" y="2778517"/>
                <a:ext cx="215847" cy="181627"/>
              </a:xfrm>
              <a:custGeom>
                <a:avLst/>
                <a:gdLst>
                  <a:gd name="T0" fmla="*/ 52 w 56"/>
                  <a:gd name="T1" fmla="*/ 1 h 47"/>
                  <a:gd name="T2" fmla="*/ 51 w 56"/>
                  <a:gd name="T3" fmla="*/ 1 h 47"/>
                  <a:gd name="T4" fmla="*/ 52 w 56"/>
                  <a:gd name="T5" fmla="*/ 3 h 47"/>
                  <a:gd name="T6" fmla="*/ 49 w 56"/>
                  <a:gd name="T7" fmla="*/ 3 h 47"/>
                  <a:gd name="T8" fmla="*/ 47 w 56"/>
                  <a:gd name="T9" fmla="*/ 5 h 47"/>
                  <a:gd name="T10" fmla="*/ 45 w 56"/>
                  <a:gd name="T11" fmla="*/ 6 h 47"/>
                  <a:gd name="T12" fmla="*/ 46 w 56"/>
                  <a:gd name="T13" fmla="*/ 7 h 47"/>
                  <a:gd name="T14" fmla="*/ 46 w 56"/>
                  <a:gd name="T15" fmla="*/ 10 h 47"/>
                  <a:gd name="T16" fmla="*/ 46 w 56"/>
                  <a:gd name="T17" fmla="*/ 13 h 47"/>
                  <a:gd name="T18" fmla="*/ 41 w 56"/>
                  <a:gd name="T19" fmla="*/ 22 h 47"/>
                  <a:gd name="T20" fmla="*/ 36 w 56"/>
                  <a:gd name="T21" fmla="*/ 27 h 47"/>
                  <a:gd name="T22" fmla="*/ 31 w 56"/>
                  <a:gd name="T23" fmla="*/ 27 h 47"/>
                  <a:gd name="T24" fmla="*/ 32 w 56"/>
                  <a:gd name="T25" fmla="*/ 24 h 47"/>
                  <a:gd name="T26" fmla="*/ 30 w 56"/>
                  <a:gd name="T27" fmla="*/ 25 h 47"/>
                  <a:gd name="T28" fmla="*/ 29 w 56"/>
                  <a:gd name="T29" fmla="*/ 27 h 47"/>
                  <a:gd name="T30" fmla="*/ 25 w 56"/>
                  <a:gd name="T31" fmla="*/ 33 h 47"/>
                  <a:gd name="T32" fmla="*/ 25 w 56"/>
                  <a:gd name="T33" fmla="*/ 34 h 47"/>
                  <a:gd name="T34" fmla="*/ 23 w 56"/>
                  <a:gd name="T35" fmla="*/ 36 h 47"/>
                  <a:gd name="T36" fmla="*/ 21 w 56"/>
                  <a:gd name="T37" fmla="*/ 35 h 47"/>
                  <a:gd name="T38" fmla="*/ 17 w 56"/>
                  <a:gd name="T39" fmla="*/ 35 h 47"/>
                  <a:gd name="T40" fmla="*/ 9 w 56"/>
                  <a:gd name="T41" fmla="*/ 36 h 47"/>
                  <a:gd name="T42" fmla="*/ 2 w 56"/>
                  <a:gd name="T43" fmla="*/ 42 h 47"/>
                  <a:gd name="T44" fmla="*/ 1 w 56"/>
                  <a:gd name="T45" fmla="*/ 44 h 47"/>
                  <a:gd name="T46" fmla="*/ 3 w 56"/>
                  <a:gd name="T47" fmla="*/ 43 h 47"/>
                  <a:gd name="T48" fmla="*/ 5 w 56"/>
                  <a:gd name="T49" fmla="*/ 44 h 47"/>
                  <a:gd name="T50" fmla="*/ 22 w 56"/>
                  <a:gd name="T51" fmla="*/ 40 h 47"/>
                  <a:gd name="T52" fmla="*/ 21 w 56"/>
                  <a:gd name="T53" fmla="*/ 43 h 47"/>
                  <a:gd name="T54" fmla="*/ 24 w 56"/>
                  <a:gd name="T55" fmla="*/ 47 h 47"/>
                  <a:gd name="T56" fmla="*/ 27 w 56"/>
                  <a:gd name="T57" fmla="*/ 44 h 47"/>
                  <a:gd name="T58" fmla="*/ 30 w 56"/>
                  <a:gd name="T59" fmla="*/ 43 h 47"/>
                  <a:gd name="T60" fmla="*/ 31 w 56"/>
                  <a:gd name="T61" fmla="*/ 40 h 47"/>
                  <a:gd name="T62" fmla="*/ 38 w 56"/>
                  <a:gd name="T63" fmla="*/ 39 h 47"/>
                  <a:gd name="T64" fmla="*/ 41 w 56"/>
                  <a:gd name="T65" fmla="*/ 40 h 47"/>
                  <a:gd name="T66" fmla="*/ 43 w 56"/>
                  <a:gd name="T67" fmla="*/ 37 h 47"/>
                  <a:gd name="T68" fmla="*/ 45 w 56"/>
                  <a:gd name="T69" fmla="*/ 35 h 47"/>
                  <a:gd name="T70" fmla="*/ 46 w 56"/>
                  <a:gd name="T71" fmla="*/ 38 h 47"/>
                  <a:gd name="T72" fmla="*/ 48 w 56"/>
                  <a:gd name="T73" fmla="*/ 37 h 47"/>
                  <a:gd name="T74" fmla="*/ 49 w 56"/>
                  <a:gd name="T75" fmla="*/ 35 h 47"/>
                  <a:gd name="T76" fmla="*/ 49 w 56"/>
                  <a:gd name="T77" fmla="*/ 32 h 47"/>
                  <a:gd name="T78" fmla="*/ 51 w 56"/>
                  <a:gd name="T79" fmla="*/ 26 h 47"/>
                  <a:gd name="T80" fmla="*/ 51 w 56"/>
                  <a:gd name="T81" fmla="*/ 19 h 47"/>
                  <a:gd name="T82" fmla="*/ 53 w 56"/>
                  <a:gd name="T83" fmla="*/ 19 h 47"/>
                  <a:gd name="T84" fmla="*/ 55 w 56"/>
                  <a:gd name="T85" fmla="*/ 17 h 47"/>
                  <a:gd name="T86" fmla="*/ 55 w 56"/>
                  <a:gd name="T87" fmla="*/ 9 h 47"/>
                  <a:gd name="T88" fmla="*/ 52 w 56"/>
                  <a:gd name="T89" fmla="*/ 1 h 47"/>
                  <a:gd name="T90" fmla="*/ 52 w 56"/>
                  <a:gd name="T91" fmla="*/ 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" h="47">
                    <a:moveTo>
                      <a:pt x="52" y="1"/>
                    </a:moveTo>
                    <a:cubicBezTo>
                      <a:pt x="51" y="1"/>
                      <a:pt x="51" y="0"/>
                      <a:pt x="51" y="1"/>
                    </a:cubicBezTo>
                    <a:cubicBezTo>
                      <a:pt x="49" y="2"/>
                      <a:pt x="51" y="2"/>
                      <a:pt x="52" y="3"/>
                    </a:cubicBezTo>
                    <a:cubicBezTo>
                      <a:pt x="53" y="4"/>
                      <a:pt x="50" y="5"/>
                      <a:pt x="49" y="3"/>
                    </a:cubicBezTo>
                    <a:cubicBezTo>
                      <a:pt x="48" y="1"/>
                      <a:pt x="47" y="4"/>
                      <a:pt x="47" y="5"/>
                    </a:cubicBezTo>
                    <a:cubicBezTo>
                      <a:pt x="46" y="5"/>
                      <a:pt x="45" y="6"/>
                      <a:pt x="45" y="6"/>
                    </a:cubicBezTo>
                    <a:cubicBezTo>
                      <a:pt x="45" y="8"/>
                      <a:pt x="46" y="7"/>
                      <a:pt x="46" y="7"/>
                    </a:cubicBezTo>
                    <a:cubicBezTo>
                      <a:pt x="46" y="8"/>
                      <a:pt x="46" y="9"/>
                      <a:pt x="46" y="10"/>
                    </a:cubicBezTo>
                    <a:cubicBezTo>
                      <a:pt x="46" y="11"/>
                      <a:pt x="47" y="11"/>
                      <a:pt x="46" y="13"/>
                    </a:cubicBezTo>
                    <a:cubicBezTo>
                      <a:pt x="44" y="16"/>
                      <a:pt x="43" y="19"/>
                      <a:pt x="41" y="22"/>
                    </a:cubicBezTo>
                    <a:cubicBezTo>
                      <a:pt x="40" y="23"/>
                      <a:pt x="37" y="27"/>
                      <a:pt x="36" y="27"/>
                    </a:cubicBezTo>
                    <a:cubicBezTo>
                      <a:pt x="34" y="27"/>
                      <a:pt x="32" y="28"/>
                      <a:pt x="31" y="27"/>
                    </a:cubicBezTo>
                    <a:cubicBezTo>
                      <a:pt x="30" y="26"/>
                      <a:pt x="32" y="25"/>
                      <a:pt x="32" y="24"/>
                    </a:cubicBezTo>
                    <a:cubicBezTo>
                      <a:pt x="33" y="23"/>
                      <a:pt x="30" y="25"/>
                      <a:pt x="30" y="25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30"/>
                      <a:pt x="26" y="31"/>
                      <a:pt x="25" y="33"/>
                    </a:cubicBezTo>
                    <a:cubicBezTo>
                      <a:pt x="25" y="33"/>
                      <a:pt x="25" y="34"/>
                      <a:pt x="25" y="34"/>
                    </a:cubicBezTo>
                    <a:cubicBezTo>
                      <a:pt x="25" y="35"/>
                      <a:pt x="23" y="36"/>
                      <a:pt x="23" y="36"/>
                    </a:cubicBezTo>
                    <a:cubicBezTo>
                      <a:pt x="22" y="36"/>
                      <a:pt x="23" y="35"/>
                      <a:pt x="21" y="35"/>
                    </a:cubicBezTo>
                    <a:cubicBezTo>
                      <a:pt x="20" y="35"/>
                      <a:pt x="19" y="35"/>
                      <a:pt x="17" y="35"/>
                    </a:cubicBezTo>
                    <a:cubicBezTo>
                      <a:pt x="14" y="36"/>
                      <a:pt x="12" y="35"/>
                      <a:pt x="9" y="36"/>
                    </a:cubicBezTo>
                    <a:cubicBezTo>
                      <a:pt x="7" y="38"/>
                      <a:pt x="4" y="40"/>
                      <a:pt x="2" y="42"/>
                    </a:cubicBezTo>
                    <a:cubicBezTo>
                      <a:pt x="0" y="42"/>
                      <a:pt x="0" y="45"/>
                      <a:pt x="1" y="44"/>
                    </a:cubicBezTo>
                    <a:cubicBezTo>
                      <a:pt x="2" y="44"/>
                      <a:pt x="2" y="43"/>
                      <a:pt x="3" y="43"/>
                    </a:cubicBezTo>
                    <a:cubicBezTo>
                      <a:pt x="4" y="44"/>
                      <a:pt x="5" y="45"/>
                      <a:pt x="5" y="44"/>
                    </a:cubicBezTo>
                    <a:cubicBezTo>
                      <a:pt x="10" y="43"/>
                      <a:pt x="17" y="39"/>
                      <a:pt x="22" y="40"/>
                    </a:cubicBezTo>
                    <a:cubicBezTo>
                      <a:pt x="23" y="41"/>
                      <a:pt x="21" y="43"/>
                      <a:pt x="21" y="43"/>
                    </a:cubicBezTo>
                    <a:cubicBezTo>
                      <a:pt x="22" y="44"/>
                      <a:pt x="23" y="47"/>
                      <a:pt x="24" y="47"/>
                    </a:cubicBezTo>
                    <a:cubicBezTo>
                      <a:pt x="25" y="46"/>
                      <a:pt x="26" y="45"/>
                      <a:pt x="27" y="44"/>
                    </a:cubicBezTo>
                    <a:cubicBezTo>
                      <a:pt x="28" y="42"/>
                      <a:pt x="28" y="43"/>
                      <a:pt x="30" y="43"/>
                    </a:cubicBezTo>
                    <a:cubicBezTo>
                      <a:pt x="29" y="43"/>
                      <a:pt x="28" y="35"/>
                      <a:pt x="31" y="40"/>
                    </a:cubicBezTo>
                    <a:cubicBezTo>
                      <a:pt x="32" y="42"/>
                      <a:pt x="37" y="40"/>
                      <a:pt x="38" y="39"/>
                    </a:cubicBezTo>
                    <a:cubicBezTo>
                      <a:pt x="40" y="36"/>
                      <a:pt x="40" y="42"/>
                      <a:pt x="41" y="40"/>
                    </a:cubicBezTo>
                    <a:cubicBezTo>
                      <a:pt x="41" y="39"/>
                      <a:pt x="42" y="37"/>
                      <a:pt x="43" y="37"/>
                    </a:cubicBezTo>
                    <a:cubicBezTo>
                      <a:pt x="44" y="36"/>
                      <a:pt x="44" y="37"/>
                      <a:pt x="45" y="35"/>
                    </a:cubicBezTo>
                    <a:cubicBezTo>
                      <a:pt x="45" y="35"/>
                      <a:pt x="45" y="39"/>
                      <a:pt x="46" y="38"/>
                    </a:cubicBezTo>
                    <a:cubicBezTo>
                      <a:pt x="46" y="38"/>
                      <a:pt x="47" y="38"/>
                      <a:pt x="48" y="37"/>
                    </a:cubicBezTo>
                    <a:cubicBezTo>
                      <a:pt x="49" y="37"/>
                      <a:pt x="48" y="36"/>
                      <a:pt x="49" y="35"/>
                    </a:cubicBezTo>
                    <a:cubicBezTo>
                      <a:pt x="51" y="34"/>
                      <a:pt x="51" y="34"/>
                      <a:pt x="49" y="32"/>
                    </a:cubicBezTo>
                    <a:cubicBezTo>
                      <a:pt x="48" y="31"/>
                      <a:pt x="51" y="28"/>
                      <a:pt x="51" y="26"/>
                    </a:cubicBezTo>
                    <a:cubicBezTo>
                      <a:pt x="52" y="24"/>
                      <a:pt x="50" y="21"/>
                      <a:pt x="51" y="19"/>
                    </a:cubicBezTo>
                    <a:cubicBezTo>
                      <a:pt x="52" y="18"/>
                      <a:pt x="52" y="19"/>
                      <a:pt x="53" y="19"/>
                    </a:cubicBezTo>
                    <a:cubicBezTo>
                      <a:pt x="54" y="19"/>
                      <a:pt x="55" y="17"/>
                      <a:pt x="55" y="17"/>
                    </a:cubicBezTo>
                    <a:cubicBezTo>
                      <a:pt x="56" y="14"/>
                      <a:pt x="56" y="11"/>
                      <a:pt x="55" y="9"/>
                    </a:cubicBezTo>
                    <a:cubicBezTo>
                      <a:pt x="55" y="8"/>
                      <a:pt x="52" y="1"/>
                      <a:pt x="52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>
                  <a:latin typeface="Lato Regular" charset="0"/>
                </a:endParaRPr>
              </a:p>
            </p:txBody>
          </p:sp>
        </p:grpSp>
        <p:sp>
          <p:nvSpPr>
            <p:cNvPr id="860" name="Freeform 432">
              <a:extLst>
                <a:ext uri="{FF2B5EF4-FFF2-40B4-BE49-F238E27FC236}">
                  <a16:creationId xmlns:a16="http://schemas.microsoft.com/office/drawing/2014/main" id="{D5D878BD-785E-C845-A0F9-2476852ED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4891" y="7370199"/>
              <a:ext cx="19109" cy="25484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1 h 3"/>
                <a:gd name="T4" fmla="*/ 2 w 2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0"/>
                    <a:pt x="0" y="1"/>
                    <a:pt x="0" y="1"/>
                  </a:cubicBezTo>
                  <a:cubicBezTo>
                    <a:pt x="1" y="3"/>
                    <a:pt x="2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1" name="Freeform 433">
              <a:extLst>
                <a:ext uri="{FF2B5EF4-FFF2-40B4-BE49-F238E27FC236}">
                  <a16:creationId xmlns:a16="http://schemas.microsoft.com/office/drawing/2014/main" id="{93728A95-9D22-8643-93C1-ECB78C36B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73427" y="7370199"/>
              <a:ext cx="121018" cy="92380"/>
            </a:xfrm>
            <a:custGeom>
              <a:avLst/>
              <a:gdLst>
                <a:gd name="T0" fmla="*/ 11 w 13"/>
                <a:gd name="T1" fmla="*/ 2 h 10"/>
                <a:gd name="T2" fmla="*/ 7 w 13"/>
                <a:gd name="T3" fmla="*/ 2 h 10"/>
                <a:gd name="T4" fmla="*/ 5 w 13"/>
                <a:gd name="T5" fmla="*/ 3 h 10"/>
                <a:gd name="T6" fmla="*/ 3 w 13"/>
                <a:gd name="T7" fmla="*/ 4 h 10"/>
                <a:gd name="T8" fmla="*/ 0 w 13"/>
                <a:gd name="T9" fmla="*/ 6 h 10"/>
                <a:gd name="T10" fmla="*/ 3 w 13"/>
                <a:gd name="T11" fmla="*/ 9 h 10"/>
                <a:gd name="T12" fmla="*/ 6 w 13"/>
                <a:gd name="T13" fmla="*/ 6 h 10"/>
                <a:gd name="T14" fmla="*/ 10 w 13"/>
                <a:gd name="T15" fmla="*/ 6 h 10"/>
                <a:gd name="T16" fmla="*/ 11 w 13"/>
                <a:gd name="T17" fmla="*/ 2 h 10"/>
                <a:gd name="T18" fmla="*/ 11 w 13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0">
                  <a:moveTo>
                    <a:pt x="11" y="2"/>
                  </a:moveTo>
                  <a:cubicBezTo>
                    <a:pt x="9" y="2"/>
                    <a:pt x="9" y="0"/>
                    <a:pt x="7" y="2"/>
                  </a:cubicBezTo>
                  <a:cubicBezTo>
                    <a:pt x="6" y="2"/>
                    <a:pt x="5" y="4"/>
                    <a:pt x="5" y="3"/>
                  </a:cubicBezTo>
                  <a:cubicBezTo>
                    <a:pt x="4" y="2"/>
                    <a:pt x="3" y="4"/>
                    <a:pt x="3" y="4"/>
                  </a:cubicBezTo>
                  <a:cubicBezTo>
                    <a:pt x="2" y="6"/>
                    <a:pt x="1" y="5"/>
                    <a:pt x="0" y="6"/>
                  </a:cubicBezTo>
                  <a:cubicBezTo>
                    <a:pt x="0" y="5"/>
                    <a:pt x="2" y="9"/>
                    <a:pt x="3" y="9"/>
                  </a:cubicBezTo>
                  <a:cubicBezTo>
                    <a:pt x="3" y="10"/>
                    <a:pt x="5" y="6"/>
                    <a:pt x="6" y="6"/>
                  </a:cubicBezTo>
                  <a:cubicBezTo>
                    <a:pt x="7" y="6"/>
                    <a:pt x="9" y="7"/>
                    <a:pt x="10" y="6"/>
                  </a:cubicBezTo>
                  <a:cubicBezTo>
                    <a:pt x="11" y="6"/>
                    <a:pt x="13" y="3"/>
                    <a:pt x="11" y="2"/>
                  </a:cubicBezTo>
                  <a:cubicBezTo>
                    <a:pt x="10" y="2"/>
                    <a:pt x="11" y="2"/>
                    <a:pt x="1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2" name="Freeform 434">
              <a:extLst>
                <a:ext uri="{FF2B5EF4-FFF2-40B4-BE49-F238E27FC236}">
                  <a16:creationId xmlns:a16="http://schemas.microsoft.com/office/drawing/2014/main" id="{8E46AA69-E604-1D48-A358-7F0AC8717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52409" y="7405242"/>
              <a:ext cx="101909" cy="149721"/>
            </a:xfrm>
            <a:custGeom>
              <a:avLst/>
              <a:gdLst>
                <a:gd name="T0" fmla="*/ 7 w 11"/>
                <a:gd name="T1" fmla="*/ 0 h 16"/>
                <a:gd name="T2" fmla="*/ 2 w 11"/>
                <a:gd name="T3" fmla="*/ 2 h 16"/>
                <a:gd name="T4" fmla="*/ 0 w 11"/>
                <a:gd name="T5" fmla="*/ 6 h 16"/>
                <a:gd name="T6" fmla="*/ 2 w 11"/>
                <a:gd name="T7" fmla="*/ 6 h 16"/>
                <a:gd name="T8" fmla="*/ 3 w 11"/>
                <a:gd name="T9" fmla="*/ 4 h 16"/>
                <a:gd name="T10" fmla="*/ 4 w 11"/>
                <a:gd name="T11" fmla="*/ 5 h 16"/>
                <a:gd name="T12" fmla="*/ 3 w 11"/>
                <a:gd name="T13" fmla="*/ 10 h 16"/>
                <a:gd name="T14" fmla="*/ 3 w 11"/>
                <a:gd name="T15" fmla="*/ 11 h 16"/>
                <a:gd name="T16" fmla="*/ 3 w 11"/>
                <a:gd name="T17" fmla="*/ 13 h 16"/>
                <a:gd name="T18" fmla="*/ 5 w 11"/>
                <a:gd name="T19" fmla="*/ 12 h 16"/>
                <a:gd name="T20" fmla="*/ 6 w 11"/>
                <a:gd name="T21" fmla="*/ 15 h 16"/>
                <a:gd name="T22" fmla="*/ 8 w 11"/>
                <a:gd name="T23" fmla="*/ 12 h 16"/>
                <a:gd name="T24" fmla="*/ 11 w 11"/>
                <a:gd name="T25" fmla="*/ 7 h 16"/>
                <a:gd name="T26" fmla="*/ 10 w 11"/>
                <a:gd name="T27" fmla="*/ 2 h 16"/>
                <a:gd name="T28" fmla="*/ 7 w 11"/>
                <a:gd name="T2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7" y="0"/>
                  </a:moveTo>
                  <a:cubicBezTo>
                    <a:pt x="5" y="0"/>
                    <a:pt x="3" y="1"/>
                    <a:pt x="2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5"/>
                    <a:pt x="3" y="5"/>
                    <a:pt x="2" y="6"/>
                  </a:cubicBezTo>
                  <a:cubicBezTo>
                    <a:pt x="3" y="5"/>
                    <a:pt x="2" y="4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4" y="7"/>
                    <a:pt x="4" y="8"/>
                    <a:pt x="3" y="10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6"/>
                    <a:pt x="5" y="12"/>
                    <a:pt x="5" y="12"/>
                  </a:cubicBezTo>
                  <a:cubicBezTo>
                    <a:pt x="5" y="12"/>
                    <a:pt x="5" y="15"/>
                    <a:pt x="6" y="15"/>
                  </a:cubicBezTo>
                  <a:cubicBezTo>
                    <a:pt x="6" y="16"/>
                    <a:pt x="8" y="13"/>
                    <a:pt x="8" y="12"/>
                  </a:cubicBezTo>
                  <a:cubicBezTo>
                    <a:pt x="10" y="10"/>
                    <a:pt x="10" y="8"/>
                    <a:pt x="11" y="7"/>
                  </a:cubicBezTo>
                  <a:cubicBezTo>
                    <a:pt x="11" y="5"/>
                    <a:pt x="10" y="4"/>
                    <a:pt x="10" y="2"/>
                  </a:cubicBezTo>
                  <a:cubicBezTo>
                    <a:pt x="10" y="0"/>
                    <a:pt x="7" y="2"/>
                    <a:pt x="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3" name="Freeform 435">
              <a:extLst>
                <a:ext uri="{FF2B5EF4-FFF2-40B4-BE49-F238E27FC236}">
                  <a16:creationId xmlns:a16="http://schemas.microsoft.com/office/drawing/2014/main" id="{2158ED5D-DD1B-874B-94B2-2FA0877785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50500" y="7771582"/>
              <a:ext cx="35033" cy="28669"/>
            </a:xfrm>
            <a:custGeom>
              <a:avLst/>
              <a:gdLst>
                <a:gd name="T0" fmla="*/ 4 w 4"/>
                <a:gd name="T1" fmla="*/ 0 h 3"/>
                <a:gd name="T2" fmla="*/ 1 w 4"/>
                <a:gd name="T3" fmla="*/ 3 h 3"/>
                <a:gd name="T4" fmla="*/ 4 w 4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1" y="3"/>
                    <a:pt x="4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4" name="Freeform 436">
              <a:extLst>
                <a:ext uri="{FF2B5EF4-FFF2-40B4-BE49-F238E27FC236}">
                  <a16:creationId xmlns:a16="http://schemas.microsoft.com/office/drawing/2014/main" id="{60CB48CE-D4E3-764A-A0AA-01708E6B6F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33300" y="7679198"/>
              <a:ext cx="19109" cy="15928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5" name="Freeform 437">
              <a:extLst>
                <a:ext uri="{FF2B5EF4-FFF2-40B4-BE49-F238E27FC236}">
                  <a16:creationId xmlns:a16="http://schemas.microsoft.com/office/drawing/2014/main" id="{120F4816-933E-B647-82A4-432FF3EBB3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09" y="7873516"/>
              <a:ext cx="19109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6" name="Freeform 438">
              <a:extLst>
                <a:ext uri="{FF2B5EF4-FFF2-40B4-BE49-F238E27FC236}">
                  <a16:creationId xmlns:a16="http://schemas.microsoft.com/office/drawing/2014/main" id="{D758EF82-9D8B-C14D-B988-EBA3A3729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03367" y="7838476"/>
              <a:ext cx="111465" cy="156092"/>
            </a:xfrm>
            <a:custGeom>
              <a:avLst/>
              <a:gdLst>
                <a:gd name="T0" fmla="*/ 8 w 12"/>
                <a:gd name="T1" fmla="*/ 1 h 17"/>
                <a:gd name="T2" fmla="*/ 0 w 12"/>
                <a:gd name="T3" fmla="*/ 8 h 17"/>
                <a:gd name="T4" fmla="*/ 1 w 12"/>
                <a:gd name="T5" fmla="*/ 14 h 17"/>
                <a:gd name="T6" fmla="*/ 3 w 12"/>
                <a:gd name="T7" fmla="*/ 17 h 17"/>
                <a:gd name="T8" fmla="*/ 8 w 12"/>
                <a:gd name="T9" fmla="*/ 1 h 17"/>
                <a:gd name="T10" fmla="*/ 8 w 12"/>
                <a:gd name="T11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1"/>
                  </a:moveTo>
                  <a:cubicBezTo>
                    <a:pt x="5" y="0"/>
                    <a:pt x="1" y="6"/>
                    <a:pt x="0" y="8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1" y="14"/>
                    <a:pt x="3" y="17"/>
                    <a:pt x="3" y="17"/>
                  </a:cubicBezTo>
                  <a:cubicBezTo>
                    <a:pt x="4" y="15"/>
                    <a:pt x="12" y="2"/>
                    <a:pt x="8" y="1"/>
                  </a:cubicBezTo>
                  <a:cubicBezTo>
                    <a:pt x="7" y="1"/>
                    <a:pt x="9" y="1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7" name="Freeform 439">
              <a:extLst>
                <a:ext uri="{FF2B5EF4-FFF2-40B4-BE49-F238E27FC236}">
                  <a16:creationId xmlns:a16="http://schemas.microsoft.com/office/drawing/2014/main" id="{7FE3A4C9-FF24-6146-9995-E90696CD5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2411" y="8099690"/>
              <a:ext cx="130573" cy="92380"/>
            </a:xfrm>
            <a:custGeom>
              <a:avLst/>
              <a:gdLst>
                <a:gd name="T0" fmla="*/ 13 w 14"/>
                <a:gd name="T1" fmla="*/ 1 h 10"/>
                <a:gd name="T2" fmla="*/ 9 w 14"/>
                <a:gd name="T3" fmla="*/ 0 h 10"/>
                <a:gd name="T4" fmla="*/ 4 w 14"/>
                <a:gd name="T5" fmla="*/ 2 h 10"/>
                <a:gd name="T6" fmla="*/ 4 w 14"/>
                <a:gd name="T7" fmla="*/ 9 h 10"/>
                <a:gd name="T8" fmla="*/ 11 w 14"/>
                <a:gd name="T9" fmla="*/ 6 h 10"/>
                <a:gd name="T10" fmla="*/ 13 w 14"/>
                <a:gd name="T11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0">
                  <a:moveTo>
                    <a:pt x="13" y="1"/>
                  </a:moveTo>
                  <a:cubicBezTo>
                    <a:pt x="12" y="1"/>
                    <a:pt x="11" y="0"/>
                    <a:pt x="9" y="0"/>
                  </a:cubicBezTo>
                  <a:cubicBezTo>
                    <a:pt x="7" y="0"/>
                    <a:pt x="6" y="1"/>
                    <a:pt x="4" y="2"/>
                  </a:cubicBezTo>
                  <a:cubicBezTo>
                    <a:pt x="2" y="4"/>
                    <a:pt x="0" y="7"/>
                    <a:pt x="4" y="9"/>
                  </a:cubicBezTo>
                  <a:cubicBezTo>
                    <a:pt x="6" y="10"/>
                    <a:pt x="10" y="8"/>
                    <a:pt x="11" y="6"/>
                  </a:cubicBezTo>
                  <a:cubicBezTo>
                    <a:pt x="11" y="5"/>
                    <a:pt x="14" y="1"/>
                    <a:pt x="1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8" name="Freeform 440">
              <a:extLst>
                <a:ext uri="{FF2B5EF4-FFF2-40B4-BE49-F238E27FC236}">
                  <a16:creationId xmlns:a16="http://schemas.microsoft.com/office/drawing/2014/main" id="{74BA9396-F8B6-0249-8478-3E88802CC8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58" y="8163401"/>
              <a:ext cx="187897" cy="264399"/>
            </a:xfrm>
            <a:custGeom>
              <a:avLst/>
              <a:gdLst>
                <a:gd name="T0" fmla="*/ 12 w 20"/>
                <a:gd name="T1" fmla="*/ 2 h 28"/>
                <a:gd name="T2" fmla="*/ 9 w 20"/>
                <a:gd name="T3" fmla="*/ 2 h 28"/>
                <a:gd name="T4" fmla="*/ 4 w 20"/>
                <a:gd name="T5" fmla="*/ 3 h 28"/>
                <a:gd name="T6" fmla="*/ 3 w 20"/>
                <a:gd name="T7" fmla="*/ 11 h 28"/>
                <a:gd name="T8" fmla="*/ 3 w 20"/>
                <a:gd name="T9" fmla="*/ 13 h 28"/>
                <a:gd name="T10" fmla="*/ 0 w 20"/>
                <a:gd name="T11" fmla="*/ 13 h 28"/>
                <a:gd name="T12" fmla="*/ 3 w 20"/>
                <a:gd name="T13" fmla="*/ 22 h 28"/>
                <a:gd name="T14" fmla="*/ 5 w 20"/>
                <a:gd name="T15" fmla="*/ 20 h 28"/>
                <a:gd name="T16" fmla="*/ 7 w 20"/>
                <a:gd name="T17" fmla="*/ 22 h 28"/>
                <a:gd name="T18" fmla="*/ 4 w 20"/>
                <a:gd name="T19" fmla="*/ 23 h 28"/>
                <a:gd name="T20" fmla="*/ 8 w 20"/>
                <a:gd name="T21" fmla="*/ 26 h 28"/>
                <a:gd name="T22" fmla="*/ 11 w 20"/>
                <a:gd name="T23" fmla="*/ 25 h 28"/>
                <a:gd name="T24" fmla="*/ 15 w 20"/>
                <a:gd name="T25" fmla="*/ 28 h 28"/>
                <a:gd name="T26" fmla="*/ 14 w 20"/>
                <a:gd name="T27" fmla="*/ 25 h 28"/>
                <a:gd name="T28" fmla="*/ 17 w 20"/>
                <a:gd name="T29" fmla="*/ 24 h 28"/>
                <a:gd name="T30" fmla="*/ 10 w 20"/>
                <a:gd name="T31" fmla="*/ 22 h 28"/>
                <a:gd name="T32" fmla="*/ 9 w 20"/>
                <a:gd name="T33" fmla="*/ 16 h 28"/>
                <a:gd name="T34" fmla="*/ 12 w 20"/>
                <a:gd name="T35" fmla="*/ 12 h 28"/>
                <a:gd name="T36" fmla="*/ 13 w 20"/>
                <a:gd name="T37" fmla="*/ 7 h 28"/>
                <a:gd name="T38" fmla="*/ 12 w 20"/>
                <a:gd name="T39" fmla="*/ 2 h 28"/>
                <a:gd name="T40" fmla="*/ 12 w 20"/>
                <a:gd name="T4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" h="28">
                  <a:moveTo>
                    <a:pt x="12" y="2"/>
                  </a:moveTo>
                  <a:cubicBezTo>
                    <a:pt x="10" y="1"/>
                    <a:pt x="11" y="5"/>
                    <a:pt x="9" y="2"/>
                  </a:cubicBezTo>
                  <a:cubicBezTo>
                    <a:pt x="8" y="0"/>
                    <a:pt x="4" y="1"/>
                    <a:pt x="4" y="3"/>
                  </a:cubicBezTo>
                  <a:cubicBezTo>
                    <a:pt x="3" y="6"/>
                    <a:pt x="4" y="8"/>
                    <a:pt x="3" y="11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0" y="13"/>
                    <a:pt x="0" y="13"/>
                  </a:cubicBezTo>
                  <a:cubicBezTo>
                    <a:pt x="0" y="13"/>
                    <a:pt x="2" y="22"/>
                    <a:pt x="3" y="22"/>
                  </a:cubicBezTo>
                  <a:cubicBezTo>
                    <a:pt x="3" y="22"/>
                    <a:pt x="4" y="19"/>
                    <a:pt x="5" y="20"/>
                  </a:cubicBezTo>
                  <a:cubicBezTo>
                    <a:pt x="5" y="20"/>
                    <a:pt x="7" y="21"/>
                    <a:pt x="7" y="22"/>
                  </a:cubicBezTo>
                  <a:cubicBezTo>
                    <a:pt x="7" y="23"/>
                    <a:pt x="4" y="21"/>
                    <a:pt x="4" y="23"/>
                  </a:cubicBezTo>
                  <a:cubicBezTo>
                    <a:pt x="4" y="25"/>
                    <a:pt x="6" y="27"/>
                    <a:pt x="8" y="26"/>
                  </a:cubicBezTo>
                  <a:cubicBezTo>
                    <a:pt x="9" y="26"/>
                    <a:pt x="10" y="24"/>
                    <a:pt x="11" y="25"/>
                  </a:cubicBezTo>
                  <a:cubicBezTo>
                    <a:pt x="11" y="25"/>
                    <a:pt x="15" y="28"/>
                    <a:pt x="15" y="28"/>
                  </a:cubicBezTo>
                  <a:cubicBezTo>
                    <a:pt x="16" y="27"/>
                    <a:pt x="13" y="26"/>
                    <a:pt x="14" y="25"/>
                  </a:cubicBezTo>
                  <a:cubicBezTo>
                    <a:pt x="13" y="26"/>
                    <a:pt x="20" y="28"/>
                    <a:pt x="17" y="24"/>
                  </a:cubicBezTo>
                  <a:cubicBezTo>
                    <a:pt x="15" y="22"/>
                    <a:pt x="11" y="25"/>
                    <a:pt x="10" y="22"/>
                  </a:cubicBezTo>
                  <a:cubicBezTo>
                    <a:pt x="9" y="20"/>
                    <a:pt x="9" y="19"/>
                    <a:pt x="9" y="16"/>
                  </a:cubicBezTo>
                  <a:cubicBezTo>
                    <a:pt x="9" y="14"/>
                    <a:pt x="11" y="14"/>
                    <a:pt x="12" y="12"/>
                  </a:cubicBezTo>
                  <a:cubicBezTo>
                    <a:pt x="14" y="10"/>
                    <a:pt x="14" y="9"/>
                    <a:pt x="13" y="7"/>
                  </a:cubicBezTo>
                  <a:cubicBezTo>
                    <a:pt x="13" y="7"/>
                    <a:pt x="13" y="2"/>
                    <a:pt x="12" y="2"/>
                  </a:cubicBezTo>
                  <a:cubicBezTo>
                    <a:pt x="11" y="2"/>
                    <a:pt x="13" y="2"/>
                    <a:pt x="1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69" name="Freeform 441">
              <a:extLst>
                <a:ext uri="{FF2B5EF4-FFF2-40B4-BE49-F238E27FC236}">
                  <a16:creationId xmlns:a16="http://schemas.microsoft.com/office/drawing/2014/main" id="{AF11EB52-1094-F54C-BBA0-C9E1E586C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4" y="8389572"/>
              <a:ext cx="57323" cy="73269"/>
            </a:xfrm>
            <a:custGeom>
              <a:avLst/>
              <a:gdLst>
                <a:gd name="T0" fmla="*/ 3 w 6"/>
                <a:gd name="T1" fmla="*/ 1 h 8"/>
                <a:gd name="T2" fmla="*/ 1 w 6"/>
                <a:gd name="T3" fmla="*/ 1 h 8"/>
                <a:gd name="T4" fmla="*/ 0 w 6"/>
                <a:gd name="T5" fmla="*/ 3 h 8"/>
                <a:gd name="T6" fmla="*/ 2 w 6"/>
                <a:gd name="T7" fmla="*/ 6 h 8"/>
                <a:gd name="T8" fmla="*/ 5 w 6"/>
                <a:gd name="T9" fmla="*/ 7 h 8"/>
                <a:gd name="T10" fmla="*/ 4 w 6"/>
                <a:gd name="T11" fmla="*/ 4 h 8"/>
                <a:gd name="T12" fmla="*/ 3 w 6"/>
                <a:gd name="T13" fmla="*/ 1 h 8"/>
                <a:gd name="T14" fmla="*/ 3 w 6"/>
                <a:gd name="T15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8">
                  <a:moveTo>
                    <a:pt x="3" y="1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1" y="2"/>
                    <a:pt x="0" y="2"/>
                    <a:pt x="0" y="3"/>
                  </a:cubicBezTo>
                  <a:cubicBezTo>
                    <a:pt x="1" y="4"/>
                    <a:pt x="0" y="5"/>
                    <a:pt x="2" y="6"/>
                  </a:cubicBezTo>
                  <a:cubicBezTo>
                    <a:pt x="2" y="6"/>
                    <a:pt x="6" y="8"/>
                    <a:pt x="5" y="7"/>
                  </a:cubicBezTo>
                  <a:cubicBezTo>
                    <a:pt x="5" y="6"/>
                    <a:pt x="5" y="5"/>
                    <a:pt x="4" y="4"/>
                  </a:cubicBezTo>
                  <a:cubicBezTo>
                    <a:pt x="2" y="4"/>
                    <a:pt x="2" y="1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0" name="Freeform 442">
              <a:extLst>
                <a:ext uri="{FF2B5EF4-FFF2-40B4-BE49-F238E27FC236}">
                  <a16:creationId xmlns:a16="http://schemas.microsoft.com/office/drawing/2014/main" id="{3D23FFAA-7415-AC44-8CA6-9820B887B0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81709" y="8453283"/>
              <a:ext cx="92356" cy="124237"/>
            </a:xfrm>
            <a:custGeom>
              <a:avLst/>
              <a:gdLst>
                <a:gd name="T0" fmla="*/ 4 w 10"/>
                <a:gd name="T1" fmla="*/ 0 h 13"/>
                <a:gd name="T2" fmla="*/ 2 w 10"/>
                <a:gd name="T3" fmla="*/ 1 h 13"/>
                <a:gd name="T4" fmla="*/ 4 w 10"/>
                <a:gd name="T5" fmla="*/ 4 h 13"/>
                <a:gd name="T6" fmla="*/ 4 w 10"/>
                <a:gd name="T7" fmla="*/ 9 h 13"/>
                <a:gd name="T8" fmla="*/ 5 w 10"/>
                <a:gd name="T9" fmla="*/ 13 h 13"/>
                <a:gd name="T10" fmla="*/ 5 w 10"/>
                <a:gd name="T11" fmla="*/ 11 h 13"/>
                <a:gd name="T12" fmla="*/ 9 w 10"/>
                <a:gd name="T13" fmla="*/ 8 h 13"/>
                <a:gd name="T14" fmla="*/ 8 w 10"/>
                <a:gd name="T15" fmla="*/ 6 h 13"/>
                <a:gd name="T16" fmla="*/ 9 w 10"/>
                <a:gd name="T17" fmla="*/ 5 h 13"/>
                <a:gd name="T18" fmla="*/ 7 w 10"/>
                <a:gd name="T19" fmla="*/ 1 h 13"/>
                <a:gd name="T20" fmla="*/ 4 w 10"/>
                <a:gd name="T21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3">
                  <a:moveTo>
                    <a:pt x="4" y="0"/>
                  </a:moveTo>
                  <a:cubicBezTo>
                    <a:pt x="3" y="0"/>
                    <a:pt x="4" y="0"/>
                    <a:pt x="2" y="1"/>
                  </a:cubicBezTo>
                  <a:cubicBezTo>
                    <a:pt x="1" y="2"/>
                    <a:pt x="3" y="3"/>
                    <a:pt x="4" y="4"/>
                  </a:cubicBezTo>
                  <a:cubicBezTo>
                    <a:pt x="5" y="6"/>
                    <a:pt x="0" y="7"/>
                    <a:pt x="4" y="9"/>
                  </a:cubicBezTo>
                  <a:cubicBezTo>
                    <a:pt x="5" y="10"/>
                    <a:pt x="3" y="12"/>
                    <a:pt x="5" y="13"/>
                  </a:cubicBezTo>
                  <a:cubicBezTo>
                    <a:pt x="6" y="13"/>
                    <a:pt x="6" y="12"/>
                    <a:pt x="5" y="11"/>
                  </a:cubicBezTo>
                  <a:cubicBezTo>
                    <a:pt x="3" y="5"/>
                    <a:pt x="9" y="10"/>
                    <a:pt x="9" y="8"/>
                  </a:cubicBezTo>
                  <a:cubicBezTo>
                    <a:pt x="9" y="7"/>
                    <a:pt x="7" y="6"/>
                    <a:pt x="8" y="6"/>
                  </a:cubicBezTo>
                  <a:cubicBezTo>
                    <a:pt x="8" y="5"/>
                    <a:pt x="10" y="6"/>
                    <a:pt x="9" y="5"/>
                  </a:cubicBezTo>
                  <a:cubicBezTo>
                    <a:pt x="8" y="4"/>
                    <a:pt x="6" y="3"/>
                    <a:pt x="7" y="1"/>
                  </a:cubicBezTo>
                  <a:cubicBezTo>
                    <a:pt x="7" y="0"/>
                    <a:pt x="5" y="0"/>
                    <a:pt x="4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1" name="Freeform 443">
              <a:extLst>
                <a:ext uri="{FF2B5EF4-FFF2-40B4-BE49-F238E27FC236}">
                  <a16:creationId xmlns:a16="http://schemas.microsoft.com/office/drawing/2014/main" id="{DC8903F7-F09C-8847-895A-80D76E2F5C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2917" y="8399130"/>
              <a:ext cx="57323" cy="73269"/>
            </a:xfrm>
            <a:custGeom>
              <a:avLst/>
              <a:gdLst>
                <a:gd name="T0" fmla="*/ 6 w 6"/>
                <a:gd name="T1" fmla="*/ 5 h 8"/>
                <a:gd name="T2" fmla="*/ 0 w 6"/>
                <a:gd name="T3" fmla="*/ 2 h 8"/>
                <a:gd name="T4" fmla="*/ 3 w 6"/>
                <a:gd name="T5" fmla="*/ 6 h 8"/>
                <a:gd name="T6" fmla="*/ 6 w 6"/>
                <a:gd name="T7" fmla="*/ 5 h 8"/>
                <a:gd name="T8" fmla="*/ 6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6" y="5"/>
                  </a:moveTo>
                  <a:cubicBezTo>
                    <a:pt x="5" y="4"/>
                    <a:pt x="3" y="0"/>
                    <a:pt x="0" y="2"/>
                  </a:cubicBezTo>
                  <a:cubicBezTo>
                    <a:pt x="0" y="2"/>
                    <a:pt x="3" y="5"/>
                    <a:pt x="3" y="6"/>
                  </a:cubicBezTo>
                  <a:cubicBezTo>
                    <a:pt x="3" y="8"/>
                    <a:pt x="6" y="8"/>
                    <a:pt x="6" y="5"/>
                  </a:cubicBezTo>
                  <a:cubicBezTo>
                    <a:pt x="6" y="5"/>
                    <a:pt x="6" y="6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2" name="Freeform 444">
              <a:extLst>
                <a:ext uri="{FF2B5EF4-FFF2-40B4-BE49-F238E27FC236}">
                  <a16:creationId xmlns:a16="http://schemas.microsoft.com/office/drawing/2014/main" id="{FF48C4F9-5194-1A4B-93BC-771098AA8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9800" y="8472398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2 h 10"/>
                <a:gd name="T4" fmla="*/ 2 w 9"/>
                <a:gd name="T5" fmla="*/ 4 h 10"/>
                <a:gd name="T6" fmla="*/ 1 w 9"/>
                <a:gd name="T7" fmla="*/ 9 h 10"/>
                <a:gd name="T8" fmla="*/ 6 w 9"/>
                <a:gd name="T9" fmla="*/ 6 h 10"/>
                <a:gd name="T10" fmla="*/ 3 w 9"/>
                <a:gd name="T11" fmla="*/ 2 h 10"/>
                <a:gd name="T12" fmla="*/ 3 w 9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3"/>
                    <a:pt x="2" y="3"/>
                    <a:pt x="2" y="4"/>
                  </a:cubicBezTo>
                  <a:cubicBezTo>
                    <a:pt x="3" y="5"/>
                    <a:pt x="0" y="8"/>
                    <a:pt x="1" y="9"/>
                  </a:cubicBezTo>
                  <a:cubicBezTo>
                    <a:pt x="1" y="10"/>
                    <a:pt x="5" y="6"/>
                    <a:pt x="6" y="6"/>
                  </a:cubicBezTo>
                  <a:cubicBezTo>
                    <a:pt x="9" y="6"/>
                    <a:pt x="3" y="2"/>
                    <a:pt x="3" y="2"/>
                  </a:cubicBezTo>
                  <a:cubicBezTo>
                    <a:pt x="1" y="0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3" name="Freeform 445">
              <a:extLst>
                <a:ext uri="{FF2B5EF4-FFF2-40B4-BE49-F238E27FC236}">
                  <a16:creationId xmlns:a16="http://schemas.microsoft.com/office/drawing/2014/main" id="{A9AA9046-9664-8E40-93BE-58FC59692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98907" y="8529736"/>
              <a:ext cx="63695" cy="101935"/>
            </a:xfrm>
            <a:custGeom>
              <a:avLst/>
              <a:gdLst>
                <a:gd name="T0" fmla="*/ 6 w 7"/>
                <a:gd name="T1" fmla="*/ 1 h 11"/>
                <a:gd name="T2" fmla="*/ 3 w 7"/>
                <a:gd name="T3" fmla="*/ 5 h 11"/>
                <a:gd name="T4" fmla="*/ 3 w 7"/>
                <a:gd name="T5" fmla="*/ 9 h 11"/>
                <a:gd name="T6" fmla="*/ 5 w 7"/>
                <a:gd name="T7" fmla="*/ 6 h 11"/>
                <a:gd name="T8" fmla="*/ 6 w 7"/>
                <a:gd name="T9" fmla="*/ 1 h 11"/>
                <a:gd name="T10" fmla="*/ 6 w 7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1">
                  <a:moveTo>
                    <a:pt x="6" y="1"/>
                  </a:moveTo>
                  <a:cubicBezTo>
                    <a:pt x="3" y="1"/>
                    <a:pt x="4" y="4"/>
                    <a:pt x="3" y="5"/>
                  </a:cubicBezTo>
                  <a:cubicBezTo>
                    <a:pt x="0" y="7"/>
                    <a:pt x="1" y="7"/>
                    <a:pt x="3" y="9"/>
                  </a:cubicBezTo>
                  <a:cubicBezTo>
                    <a:pt x="6" y="11"/>
                    <a:pt x="4" y="8"/>
                    <a:pt x="5" y="6"/>
                  </a:cubicBezTo>
                  <a:cubicBezTo>
                    <a:pt x="5" y="6"/>
                    <a:pt x="7" y="0"/>
                    <a:pt x="6" y="1"/>
                  </a:cubicBezTo>
                  <a:cubicBezTo>
                    <a:pt x="5" y="1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4" name="Freeform 446">
              <a:extLst>
                <a:ext uri="{FF2B5EF4-FFF2-40B4-BE49-F238E27FC236}">
                  <a16:creationId xmlns:a16="http://schemas.microsoft.com/office/drawing/2014/main" id="{CDDE883A-49FF-264B-9014-3CB9ABBBD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3044" y="8520180"/>
              <a:ext cx="38217" cy="73269"/>
            </a:xfrm>
            <a:custGeom>
              <a:avLst/>
              <a:gdLst>
                <a:gd name="T0" fmla="*/ 3 w 4"/>
                <a:gd name="T1" fmla="*/ 1 h 8"/>
                <a:gd name="T2" fmla="*/ 0 w 4"/>
                <a:gd name="T3" fmla="*/ 8 h 8"/>
                <a:gd name="T4" fmla="*/ 3 w 4"/>
                <a:gd name="T5" fmla="*/ 5 h 8"/>
                <a:gd name="T6" fmla="*/ 3 w 4"/>
                <a:gd name="T7" fmla="*/ 1 h 8"/>
                <a:gd name="T8" fmla="*/ 3 w 4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3" y="1"/>
                  </a:moveTo>
                  <a:cubicBezTo>
                    <a:pt x="2" y="1"/>
                    <a:pt x="0" y="7"/>
                    <a:pt x="0" y="8"/>
                  </a:cubicBezTo>
                  <a:cubicBezTo>
                    <a:pt x="0" y="8"/>
                    <a:pt x="2" y="6"/>
                    <a:pt x="3" y="5"/>
                  </a:cubicBezTo>
                  <a:cubicBezTo>
                    <a:pt x="3" y="5"/>
                    <a:pt x="4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5" name="Freeform 447">
              <a:extLst>
                <a:ext uri="{FF2B5EF4-FFF2-40B4-BE49-F238E27FC236}">
                  <a16:creationId xmlns:a16="http://schemas.microsoft.com/office/drawing/2014/main" id="{7D564BE9-D10E-074E-A7C8-D9CF26452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5" y="8567963"/>
              <a:ext cx="57323" cy="35042"/>
            </a:xfrm>
            <a:custGeom>
              <a:avLst/>
              <a:gdLst>
                <a:gd name="T0" fmla="*/ 1 w 6"/>
                <a:gd name="T1" fmla="*/ 1 h 4"/>
                <a:gd name="T2" fmla="*/ 3 w 6"/>
                <a:gd name="T3" fmla="*/ 3 h 4"/>
                <a:gd name="T4" fmla="*/ 1 w 6"/>
                <a:gd name="T5" fmla="*/ 1 h 4"/>
                <a:gd name="T6" fmla="*/ 1 w 6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3"/>
                    <a:pt x="1" y="4"/>
                    <a:pt x="3" y="3"/>
                  </a:cubicBezTo>
                  <a:cubicBezTo>
                    <a:pt x="6" y="3"/>
                    <a:pt x="2" y="0"/>
                    <a:pt x="1" y="1"/>
                  </a:cubicBezTo>
                  <a:cubicBezTo>
                    <a:pt x="1" y="2"/>
                    <a:pt x="2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6" name="Freeform 448">
              <a:extLst>
                <a:ext uri="{FF2B5EF4-FFF2-40B4-BE49-F238E27FC236}">
                  <a16:creationId xmlns:a16="http://schemas.microsoft.com/office/drawing/2014/main" id="{02CEF5E9-E3A5-B045-AECA-C3FF93CC1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72155" y="8593450"/>
              <a:ext cx="130573" cy="197506"/>
            </a:xfrm>
            <a:custGeom>
              <a:avLst/>
              <a:gdLst>
                <a:gd name="T0" fmla="*/ 10 w 14"/>
                <a:gd name="T1" fmla="*/ 0 h 21"/>
                <a:gd name="T2" fmla="*/ 9 w 14"/>
                <a:gd name="T3" fmla="*/ 2 h 21"/>
                <a:gd name="T4" fmla="*/ 7 w 14"/>
                <a:gd name="T5" fmla="*/ 4 h 21"/>
                <a:gd name="T6" fmla="*/ 3 w 14"/>
                <a:gd name="T7" fmla="*/ 6 h 21"/>
                <a:gd name="T8" fmla="*/ 2 w 14"/>
                <a:gd name="T9" fmla="*/ 11 h 21"/>
                <a:gd name="T10" fmla="*/ 2 w 14"/>
                <a:gd name="T11" fmla="*/ 14 h 21"/>
                <a:gd name="T12" fmla="*/ 3 w 14"/>
                <a:gd name="T13" fmla="*/ 18 h 21"/>
                <a:gd name="T14" fmla="*/ 8 w 14"/>
                <a:gd name="T15" fmla="*/ 19 h 21"/>
                <a:gd name="T16" fmla="*/ 8 w 14"/>
                <a:gd name="T17" fmla="*/ 16 h 21"/>
                <a:gd name="T18" fmla="*/ 10 w 14"/>
                <a:gd name="T19" fmla="*/ 12 h 21"/>
                <a:gd name="T20" fmla="*/ 12 w 14"/>
                <a:gd name="T21" fmla="*/ 17 h 21"/>
                <a:gd name="T22" fmla="*/ 13 w 14"/>
                <a:gd name="T23" fmla="*/ 14 h 21"/>
                <a:gd name="T24" fmla="*/ 13 w 14"/>
                <a:gd name="T25" fmla="*/ 10 h 21"/>
                <a:gd name="T26" fmla="*/ 10 w 14"/>
                <a:gd name="T27" fmla="*/ 0 h 21"/>
                <a:gd name="T28" fmla="*/ 10 w 14"/>
                <a:gd name="T2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" h="21">
                  <a:moveTo>
                    <a:pt x="10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3"/>
                    <a:pt x="9" y="3"/>
                    <a:pt x="7" y="4"/>
                  </a:cubicBezTo>
                  <a:cubicBezTo>
                    <a:pt x="6" y="4"/>
                    <a:pt x="4" y="6"/>
                    <a:pt x="3" y="6"/>
                  </a:cubicBezTo>
                  <a:cubicBezTo>
                    <a:pt x="1" y="9"/>
                    <a:pt x="0" y="9"/>
                    <a:pt x="2" y="11"/>
                  </a:cubicBezTo>
                  <a:cubicBezTo>
                    <a:pt x="3" y="12"/>
                    <a:pt x="2" y="13"/>
                    <a:pt x="2" y="14"/>
                  </a:cubicBezTo>
                  <a:cubicBezTo>
                    <a:pt x="1" y="16"/>
                    <a:pt x="2" y="17"/>
                    <a:pt x="3" y="18"/>
                  </a:cubicBezTo>
                  <a:cubicBezTo>
                    <a:pt x="5" y="19"/>
                    <a:pt x="7" y="19"/>
                    <a:pt x="8" y="19"/>
                  </a:cubicBezTo>
                  <a:cubicBezTo>
                    <a:pt x="11" y="21"/>
                    <a:pt x="9" y="18"/>
                    <a:pt x="8" y="16"/>
                  </a:cubicBezTo>
                  <a:cubicBezTo>
                    <a:pt x="8" y="16"/>
                    <a:pt x="8" y="12"/>
                    <a:pt x="10" y="12"/>
                  </a:cubicBezTo>
                  <a:cubicBezTo>
                    <a:pt x="11" y="12"/>
                    <a:pt x="11" y="17"/>
                    <a:pt x="12" y="17"/>
                  </a:cubicBezTo>
                  <a:cubicBezTo>
                    <a:pt x="12" y="17"/>
                    <a:pt x="13" y="14"/>
                    <a:pt x="13" y="14"/>
                  </a:cubicBezTo>
                  <a:cubicBezTo>
                    <a:pt x="14" y="12"/>
                    <a:pt x="14" y="11"/>
                    <a:pt x="13" y="10"/>
                  </a:cubicBezTo>
                  <a:cubicBezTo>
                    <a:pt x="13" y="7"/>
                    <a:pt x="13" y="1"/>
                    <a:pt x="10" y="0"/>
                  </a:cubicBezTo>
                  <a:cubicBezTo>
                    <a:pt x="9" y="0"/>
                    <a:pt x="10" y="1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7" name="Freeform 449">
              <a:extLst>
                <a:ext uri="{FF2B5EF4-FFF2-40B4-BE49-F238E27FC236}">
                  <a16:creationId xmlns:a16="http://schemas.microsoft.com/office/drawing/2014/main" id="{B3CD5575-D498-6640-B7F9-9C915B2CE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9352" y="8631674"/>
              <a:ext cx="111465" cy="95566"/>
            </a:xfrm>
            <a:custGeom>
              <a:avLst/>
              <a:gdLst>
                <a:gd name="T0" fmla="*/ 8 w 12"/>
                <a:gd name="T1" fmla="*/ 1 h 10"/>
                <a:gd name="T2" fmla="*/ 2 w 12"/>
                <a:gd name="T3" fmla="*/ 4 h 10"/>
                <a:gd name="T4" fmla="*/ 0 w 12"/>
                <a:gd name="T5" fmla="*/ 10 h 10"/>
                <a:gd name="T6" fmla="*/ 2 w 12"/>
                <a:gd name="T7" fmla="*/ 6 h 10"/>
                <a:gd name="T8" fmla="*/ 4 w 12"/>
                <a:gd name="T9" fmla="*/ 6 h 10"/>
                <a:gd name="T10" fmla="*/ 6 w 12"/>
                <a:gd name="T11" fmla="*/ 7 h 10"/>
                <a:gd name="T12" fmla="*/ 8 w 12"/>
                <a:gd name="T13" fmla="*/ 7 h 10"/>
                <a:gd name="T14" fmla="*/ 8 w 12"/>
                <a:gd name="T15" fmla="*/ 5 h 10"/>
                <a:gd name="T16" fmla="*/ 8 w 12"/>
                <a:gd name="T17" fmla="*/ 1 h 10"/>
                <a:gd name="T18" fmla="*/ 8 w 12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0">
                  <a:moveTo>
                    <a:pt x="8" y="1"/>
                  </a:moveTo>
                  <a:cubicBezTo>
                    <a:pt x="6" y="0"/>
                    <a:pt x="5" y="4"/>
                    <a:pt x="2" y="4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1" y="9"/>
                    <a:pt x="1" y="7"/>
                    <a:pt x="2" y="6"/>
                  </a:cubicBezTo>
                  <a:cubicBezTo>
                    <a:pt x="2" y="6"/>
                    <a:pt x="4" y="5"/>
                    <a:pt x="4" y="6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7"/>
                    <a:pt x="7" y="8"/>
                    <a:pt x="8" y="7"/>
                  </a:cubicBezTo>
                  <a:cubicBezTo>
                    <a:pt x="8" y="7"/>
                    <a:pt x="8" y="5"/>
                    <a:pt x="8" y="5"/>
                  </a:cubicBezTo>
                  <a:cubicBezTo>
                    <a:pt x="9" y="3"/>
                    <a:pt x="11" y="2"/>
                    <a:pt x="8" y="1"/>
                  </a:cubicBezTo>
                  <a:cubicBezTo>
                    <a:pt x="7" y="1"/>
                    <a:pt x="12" y="3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8" name="Freeform 450">
              <a:extLst>
                <a:ext uri="{FF2B5EF4-FFF2-40B4-BE49-F238E27FC236}">
                  <a16:creationId xmlns:a16="http://schemas.microsoft.com/office/drawing/2014/main" id="{A82FF11A-DCB3-1049-935C-35C6E19A72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63238" y="8539292"/>
              <a:ext cx="111465" cy="111494"/>
            </a:xfrm>
            <a:custGeom>
              <a:avLst/>
              <a:gdLst>
                <a:gd name="T0" fmla="*/ 11 w 12"/>
                <a:gd name="T1" fmla="*/ 0 h 12"/>
                <a:gd name="T2" fmla="*/ 6 w 12"/>
                <a:gd name="T3" fmla="*/ 6 h 12"/>
                <a:gd name="T4" fmla="*/ 0 w 12"/>
                <a:gd name="T5" fmla="*/ 12 h 12"/>
                <a:gd name="T6" fmla="*/ 4 w 12"/>
                <a:gd name="T7" fmla="*/ 10 h 12"/>
                <a:gd name="T8" fmla="*/ 8 w 12"/>
                <a:gd name="T9" fmla="*/ 7 h 12"/>
                <a:gd name="T10" fmla="*/ 10 w 12"/>
                <a:gd name="T11" fmla="*/ 3 h 12"/>
                <a:gd name="T12" fmla="*/ 11 w 1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">
                  <a:moveTo>
                    <a:pt x="11" y="0"/>
                  </a:moveTo>
                  <a:cubicBezTo>
                    <a:pt x="9" y="1"/>
                    <a:pt x="7" y="4"/>
                    <a:pt x="6" y="6"/>
                  </a:cubicBezTo>
                  <a:cubicBezTo>
                    <a:pt x="5" y="7"/>
                    <a:pt x="0" y="10"/>
                    <a:pt x="0" y="12"/>
                  </a:cubicBezTo>
                  <a:cubicBezTo>
                    <a:pt x="0" y="12"/>
                    <a:pt x="3" y="11"/>
                    <a:pt x="4" y="10"/>
                  </a:cubicBezTo>
                  <a:cubicBezTo>
                    <a:pt x="5" y="10"/>
                    <a:pt x="7" y="8"/>
                    <a:pt x="8" y="7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3"/>
                    <a:pt x="12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79" name="Freeform 451">
              <a:extLst>
                <a:ext uri="{FF2B5EF4-FFF2-40B4-BE49-F238E27FC236}">
                  <a16:creationId xmlns:a16="http://schemas.microsoft.com/office/drawing/2014/main" id="{31BEE126-178F-934D-82EF-17D9ACF03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1264" y="8399130"/>
              <a:ext cx="19109" cy="9556"/>
            </a:xfrm>
            <a:custGeom>
              <a:avLst/>
              <a:gdLst>
                <a:gd name="T0" fmla="*/ 0 w 2"/>
                <a:gd name="T1" fmla="*/ 1 h 1"/>
                <a:gd name="T2" fmla="*/ 1 w 2"/>
                <a:gd name="T3" fmla="*/ 0 h 1"/>
                <a:gd name="T4" fmla="*/ 0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cubicBezTo>
                    <a:pt x="1" y="1"/>
                    <a:pt x="2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0" name="Freeform 452">
              <a:extLst>
                <a:ext uri="{FF2B5EF4-FFF2-40B4-BE49-F238E27FC236}">
                  <a16:creationId xmlns:a16="http://schemas.microsoft.com/office/drawing/2014/main" id="{9B962AAF-4594-6B41-A84D-3EA3FB266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7758" y="8781394"/>
              <a:ext cx="522294" cy="544728"/>
            </a:xfrm>
            <a:custGeom>
              <a:avLst/>
              <a:gdLst>
                <a:gd name="T0" fmla="*/ 12 w 56"/>
                <a:gd name="T1" fmla="*/ 3 h 58"/>
                <a:gd name="T2" fmla="*/ 4 w 56"/>
                <a:gd name="T3" fmla="*/ 2 h 58"/>
                <a:gd name="T4" fmla="*/ 2 w 56"/>
                <a:gd name="T5" fmla="*/ 3 h 58"/>
                <a:gd name="T6" fmla="*/ 6 w 56"/>
                <a:gd name="T7" fmla="*/ 9 h 58"/>
                <a:gd name="T8" fmla="*/ 11 w 56"/>
                <a:gd name="T9" fmla="*/ 13 h 58"/>
                <a:gd name="T10" fmla="*/ 13 w 56"/>
                <a:gd name="T11" fmla="*/ 17 h 58"/>
                <a:gd name="T12" fmla="*/ 17 w 56"/>
                <a:gd name="T13" fmla="*/ 19 h 58"/>
                <a:gd name="T14" fmla="*/ 20 w 56"/>
                <a:gd name="T15" fmla="*/ 26 h 58"/>
                <a:gd name="T16" fmla="*/ 22 w 56"/>
                <a:gd name="T17" fmla="*/ 28 h 58"/>
                <a:gd name="T18" fmla="*/ 26 w 56"/>
                <a:gd name="T19" fmla="*/ 33 h 58"/>
                <a:gd name="T20" fmla="*/ 30 w 56"/>
                <a:gd name="T21" fmla="*/ 42 h 58"/>
                <a:gd name="T22" fmla="*/ 41 w 56"/>
                <a:gd name="T23" fmla="*/ 52 h 58"/>
                <a:gd name="T24" fmla="*/ 46 w 56"/>
                <a:gd name="T25" fmla="*/ 57 h 58"/>
                <a:gd name="T26" fmla="*/ 54 w 56"/>
                <a:gd name="T27" fmla="*/ 57 h 58"/>
                <a:gd name="T28" fmla="*/ 54 w 56"/>
                <a:gd name="T29" fmla="*/ 46 h 58"/>
                <a:gd name="T30" fmla="*/ 55 w 56"/>
                <a:gd name="T31" fmla="*/ 44 h 58"/>
                <a:gd name="T32" fmla="*/ 52 w 56"/>
                <a:gd name="T33" fmla="*/ 41 h 58"/>
                <a:gd name="T34" fmla="*/ 50 w 56"/>
                <a:gd name="T35" fmla="*/ 40 h 58"/>
                <a:gd name="T36" fmla="*/ 48 w 56"/>
                <a:gd name="T37" fmla="*/ 42 h 58"/>
                <a:gd name="T38" fmla="*/ 48 w 56"/>
                <a:gd name="T39" fmla="*/ 38 h 58"/>
                <a:gd name="T40" fmla="*/ 47 w 56"/>
                <a:gd name="T41" fmla="*/ 36 h 58"/>
                <a:gd name="T42" fmla="*/ 44 w 56"/>
                <a:gd name="T43" fmla="*/ 34 h 58"/>
                <a:gd name="T44" fmla="*/ 42 w 56"/>
                <a:gd name="T45" fmla="*/ 30 h 58"/>
                <a:gd name="T46" fmla="*/ 42 w 56"/>
                <a:gd name="T47" fmla="*/ 29 h 58"/>
                <a:gd name="T48" fmla="*/ 43 w 56"/>
                <a:gd name="T49" fmla="*/ 28 h 58"/>
                <a:gd name="T50" fmla="*/ 38 w 56"/>
                <a:gd name="T51" fmla="*/ 27 h 58"/>
                <a:gd name="T52" fmla="*/ 38 w 56"/>
                <a:gd name="T53" fmla="*/ 25 h 58"/>
                <a:gd name="T54" fmla="*/ 36 w 56"/>
                <a:gd name="T55" fmla="*/ 24 h 58"/>
                <a:gd name="T56" fmla="*/ 37 w 56"/>
                <a:gd name="T57" fmla="*/ 23 h 58"/>
                <a:gd name="T58" fmla="*/ 35 w 56"/>
                <a:gd name="T59" fmla="*/ 22 h 58"/>
                <a:gd name="T60" fmla="*/ 34 w 56"/>
                <a:gd name="T61" fmla="*/ 21 h 58"/>
                <a:gd name="T62" fmla="*/ 31 w 56"/>
                <a:gd name="T63" fmla="*/ 19 h 58"/>
                <a:gd name="T64" fmla="*/ 30 w 56"/>
                <a:gd name="T65" fmla="*/ 19 h 58"/>
                <a:gd name="T66" fmla="*/ 25 w 56"/>
                <a:gd name="T67" fmla="*/ 16 h 58"/>
                <a:gd name="T68" fmla="*/ 21 w 56"/>
                <a:gd name="T69" fmla="*/ 11 h 58"/>
                <a:gd name="T70" fmla="*/ 16 w 56"/>
                <a:gd name="T71" fmla="*/ 7 h 58"/>
                <a:gd name="T72" fmla="*/ 12 w 56"/>
                <a:gd name="T7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" h="58">
                  <a:moveTo>
                    <a:pt x="12" y="3"/>
                  </a:moveTo>
                  <a:cubicBezTo>
                    <a:pt x="9" y="3"/>
                    <a:pt x="7" y="3"/>
                    <a:pt x="4" y="2"/>
                  </a:cubicBezTo>
                  <a:cubicBezTo>
                    <a:pt x="2" y="1"/>
                    <a:pt x="0" y="0"/>
                    <a:pt x="2" y="3"/>
                  </a:cubicBezTo>
                  <a:cubicBezTo>
                    <a:pt x="3" y="5"/>
                    <a:pt x="4" y="8"/>
                    <a:pt x="6" y="9"/>
                  </a:cubicBezTo>
                  <a:cubicBezTo>
                    <a:pt x="8" y="10"/>
                    <a:pt x="10" y="11"/>
                    <a:pt x="11" y="13"/>
                  </a:cubicBezTo>
                  <a:cubicBezTo>
                    <a:pt x="12" y="14"/>
                    <a:pt x="12" y="16"/>
                    <a:pt x="13" y="17"/>
                  </a:cubicBezTo>
                  <a:cubicBezTo>
                    <a:pt x="15" y="18"/>
                    <a:pt x="16" y="18"/>
                    <a:pt x="17" y="19"/>
                  </a:cubicBezTo>
                  <a:cubicBezTo>
                    <a:pt x="19" y="21"/>
                    <a:pt x="19" y="24"/>
                    <a:pt x="20" y="26"/>
                  </a:cubicBezTo>
                  <a:cubicBezTo>
                    <a:pt x="21" y="27"/>
                    <a:pt x="22" y="28"/>
                    <a:pt x="22" y="28"/>
                  </a:cubicBezTo>
                  <a:cubicBezTo>
                    <a:pt x="24" y="30"/>
                    <a:pt x="25" y="31"/>
                    <a:pt x="26" y="33"/>
                  </a:cubicBezTo>
                  <a:cubicBezTo>
                    <a:pt x="28" y="36"/>
                    <a:pt x="28" y="39"/>
                    <a:pt x="30" y="42"/>
                  </a:cubicBezTo>
                  <a:cubicBezTo>
                    <a:pt x="34" y="45"/>
                    <a:pt x="37" y="49"/>
                    <a:pt x="41" y="52"/>
                  </a:cubicBezTo>
                  <a:cubicBezTo>
                    <a:pt x="43" y="54"/>
                    <a:pt x="44" y="55"/>
                    <a:pt x="46" y="57"/>
                  </a:cubicBezTo>
                  <a:cubicBezTo>
                    <a:pt x="47" y="57"/>
                    <a:pt x="53" y="58"/>
                    <a:pt x="54" y="57"/>
                  </a:cubicBezTo>
                  <a:cubicBezTo>
                    <a:pt x="55" y="56"/>
                    <a:pt x="53" y="48"/>
                    <a:pt x="54" y="46"/>
                  </a:cubicBezTo>
                  <a:cubicBezTo>
                    <a:pt x="54" y="45"/>
                    <a:pt x="56" y="45"/>
                    <a:pt x="55" y="44"/>
                  </a:cubicBezTo>
                  <a:cubicBezTo>
                    <a:pt x="54" y="43"/>
                    <a:pt x="53" y="42"/>
                    <a:pt x="52" y="41"/>
                  </a:cubicBezTo>
                  <a:cubicBezTo>
                    <a:pt x="52" y="41"/>
                    <a:pt x="51" y="40"/>
                    <a:pt x="50" y="40"/>
                  </a:cubicBezTo>
                  <a:cubicBezTo>
                    <a:pt x="49" y="40"/>
                    <a:pt x="49" y="42"/>
                    <a:pt x="48" y="42"/>
                  </a:cubicBezTo>
                  <a:cubicBezTo>
                    <a:pt x="49" y="42"/>
                    <a:pt x="48" y="38"/>
                    <a:pt x="48" y="38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7" y="35"/>
                    <a:pt x="45" y="34"/>
                    <a:pt x="44" y="34"/>
                  </a:cubicBezTo>
                  <a:cubicBezTo>
                    <a:pt x="43" y="33"/>
                    <a:pt x="41" y="32"/>
                    <a:pt x="42" y="30"/>
                  </a:cubicBezTo>
                  <a:cubicBezTo>
                    <a:pt x="42" y="30"/>
                    <a:pt x="41" y="29"/>
                    <a:pt x="42" y="29"/>
                  </a:cubicBezTo>
                  <a:cubicBezTo>
                    <a:pt x="42" y="28"/>
                    <a:pt x="43" y="29"/>
                    <a:pt x="43" y="28"/>
                  </a:cubicBezTo>
                  <a:cubicBezTo>
                    <a:pt x="44" y="26"/>
                    <a:pt x="38" y="26"/>
                    <a:pt x="38" y="27"/>
                  </a:cubicBezTo>
                  <a:cubicBezTo>
                    <a:pt x="38" y="26"/>
                    <a:pt x="42" y="25"/>
                    <a:pt x="38" y="25"/>
                  </a:cubicBezTo>
                  <a:cubicBezTo>
                    <a:pt x="37" y="25"/>
                    <a:pt x="36" y="24"/>
                    <a:pt x="36" y="24"/>
                  </a:cubicBezTo>
                  <a:cubicBezTo>
                    <a:pt x="36" y="23"/>
                    <a:pt x="37" y="23"/>
                    <a:pt x="37" y="23"/>
                  </a:cubicBezTo>
                  <a:cubicBezTo>
                    <a:pt x="37" y="22"/>
                    <a:pt x="35" y="22"/>
                    <a:pt x="35" y="22"/>
                  </a:cubicBezTo>
                  <a:cubicBezTo>
                    <a:pt x="35" y="22"/>
                    <a:pt x="36" y="21"/>
                    <a:pt x="34" y="21"/>
                  </a:cubicBezTo>
                  <a:cubicBezTo>
                    <a:pt x="33" y="20"/>
                    <a:pt x="32" y="20"/>
                    <a:pt x="31" y="19"/>
                  </a:cubicBezTo>
                  <a:cubicBezTo>
                    <a:pt x="28" y="15"/>
                    <a:pt x="30" y="19"/>
                    <a:pt x="30" y="19"/>
                  </a:cubicBezTo>
                  <a:cubicBezTo>
                    <a:pt x="29" y="19"/>
                    <a:pt x="26" y="16"/>
                    <a:pt x="25" y="16"/>
                  </a:cubicBezTo>
                  <a:cubicBezTo>
                    <a:pt x="24" y="14"/>
                    <a:pt x="23" y="12"/>
                    <a:pt x="21" y="11"/>
                  </a:cubicBezTo>
                  <a:cubicBezTo>
                    <a:pt x="19" y="10"/>
                    <a:pt x="18" y="9"/>
                    <a:pt x="16" y="7"/>
                  </a:cubicBezTo>
                  <a:cubicBezTo>
                    <a:pt x="15" y="6"/>
                    <a:pt x="14" y="3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1" name="Freeform 453">
              <a:extLst>
                <a:ext uri="{FF2B5EF4-FFF2-40B4-BE49-F238E27FC236}">
                  <a16:creationId xmlns:a16="http://schemas.microsoft.com/office/drawing/2014/main" id="{B77A40F0-C7AA-B04E-9429-237D2216A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30114" y="8978901"/>
              <a:ext cx="47770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2" name="Freeform 454">
              <a:extLst>
                <a:ext uri="{FF2B5EF4-FFF2-40B4-BE49-F238E27FC236}">
                  <a16:creationId xmlns:a16="http://schemas.microsoft.com/office/drawing/2014/main" id="{F4D6C117-1535-E148-B02C-0BED5FF29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6996" y="9090395"/>
              <a:ext cx="44586" cy="47785"/>
            </a:xfrm>
            <a:custGeom>
              <a:avLst/>
              <a:gdLst>
                <a:gd name="T0" fmla="*/ 4 w 5"/>
                <a:gd name="T1" fmla="*/ 4 h 5"/>
                <a:gd name="T2" fmla="*/ 1 w 5"/>
                <a:gd name="T3" fmla="*/ 0 h 5"/>
                <a:gd name="T4" fmla="*/ 4 w 5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4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1"/>
                    <a:pt x="3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3" name="Freeform 455">
              <a:extLst>
                <a:ext uri="{FF2B5EF4-FFF2-40B4-BE49-F238E27FC236}">
                  <a16:creationId xmlns:a16="http://schemas.microsoft.com/office/drawing/2014/main" id="{FCF7DBBF-F144-0442-8E0C-2FFB428B4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12282" y="9119061"/>
              <a:ext cx="66879" cy="66896"/>
            </a:xfrm>
            <a:custGeom>
              <a:avLst/>
              <a:gdLst>
                <a:gd name="T0" fmla="*/ 7 w 7"/>
                <a:gd name="T1" fmla="*/ 7 h 7"/>
                <a:gd name="T2" fmla="*/ 5 w 7"/>
                <a:gd name="T3" fmla="*/ 3 h 7"/>
                <a:gd name="T4" fmla="*/ 0 w 7"/>
                <a:gd name="T5" fmla="*/ 1 h 7"/>
                <a:gd name="T6" fmla="*/ 1 w 7"/>
                <a:gd name="T7" fmla="*/ 3 h 7"/>
                <a:gd name="T8" fmla="*/ 3 w 7"/>
                <a:gd name="T9" fmla="*/ 5 h 7"/>
                <a:gd name="T10" fmla="*/ 7 w 7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7" y="7"/>
                  </a:moveTo>
                  <a:cubicBezTo>
                    <a:pt x="7" y="5"/>
                    <a:pt x="5" y="5"/>
                    <a:pt x="5" y="3"/>
                  </a:cubicBezTo>
                  <a:cubicBezTo>
                    <a:pt x="5" y="1"/>
                    <a:pt x="2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3" y="3"/>
                    <a:pt x="2" y="4"/>
                    <a:pt x="3" y="5"/>
                  </a:cubicBezTo>
                  <a:cubicBezTo>
                    <a:pt x="3" y="6"/>
                    <a:pt x="7" y="7"/>
                    <a:pt x="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4" name="Freeform 456">
              <a:extLst>
                <a:ext uri="{FF2B5EF4-FFF2-40B4-BE49-F238E27FC236}">
                  <a16:creationId xmlns:a16="http://schemas.microsoft.com/office/drawing/2014/main" id="{0BCA2A97-BDD2-2F4C-8256-4382FC40D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7379" y="9166846"/>
              <a:ext cx="35033" cy="35042"/>
            </a:xfrm>
            <a:custGeom>
              <a:avLst/>
              <a:gdLst>
                <a:gd name="T0" fmla="*/ 2 w 4"/>
                <a:gd name="T1" fmla="*/ 3 h 4"/>
                <a:gd name="T2" fmla="*/ 2 w 4"/>
                <a:gd name="T3" fmla="*/ 0 h 4"/>
                <a:gd name="T4" fmla="*/ 2 w 4"/>
                <a:gd name="T5" fmla="*/ 3 h 4"/>
                <a:gd name="T6" fmla="*/ 2 w 4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3"/>
                  </a:moveTo>
                  <a:cubicBezTo>
                    <a:pt x="0" y="4"/>
                    <a:pt x="0" y="1"/>
                    <a:pt x="2" y="0"/>
                  </a:cubicBezTo>
                  <a:cubicBezTo>
                    <a:pt x="4" y="0"/>
                    <a:pt x="4" y="3"/>
                    <a:pt x="2" y="3"/>
                  </a:cubicBezTo>
                  <a:cubicBezTo>
                    <a:pt x="1" y="4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5" name="Freeform 457">
              <a:extLst>
                <a:ext uri="{FF2B5EF4-FFF2-40B4-BE49-F238E27FC236}">
                  <a16:creationId xmlns:a16="http://schemas.microsoft.com/office/drawing/2014/main" id="{A28C3316-89CC-2D4C-89FC-AB705F315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21836" y="9326122"/>
              <a:ext cx="429937" cy="140163"/>
            </a:xfrm>
            <a:custGeom>
              <a:avLst/>
              <a:gdLst>
                <a:gd name="T0" fmla="*/ 9 w 46"/>
                <a:gd name="T1" fmla="*/ 0 h 15"/>
                <a:gd name="T2" fmla="*/ 3 w 46"/>
                <a:gd name="T3" fmla="*/ 0 h 15"/>
                <a:gd name="T4" fmla="*/ 0 w 46"/>
                <a:gd name="T5" fmla="*/ 4 h 15"/>
                <a:gd name="T6" fmla="*/ 5 w 46"/>
                <a:gd name="T7" fmla="*/ 6 h 15"/>
                <a:gd name="T8" fmla="*/ 11 w 46"/>
                <a:gd name="T9" fmla="*/ 9 h 15"/>
                <a:gd name="T10" fmla="*/ 15 w 46"/>
                <a:gd name="T11" fmla="*/ 9 h 15"/>
                <a:gd name="T12" fmla="*/ 24 w 46"/>
                <a:gd name="T13" fmla="*/ 11 h 15"/>
                <a:gd name="T14" fmla="*/ 40 w 46"/>
                <a:gd name="T15" fmla="*/ 13 h 15"/>
                <a:gd name="T16" fmla="*/ 45 w 46"/>
                <a:gd name="T17" fmla="*/ 13 h 15"/>
                <a:gd name="T18" fmla="*/ 43 w 46"/>
                <a:gd name="T19" fmla="*/ 9 h 15"/>
                <a:gd name="T20" fmla="*/ 41 w 46"/>
                <a:gd name="T21" fmla="*/ 9 h 15"/>
                <a:gd name="T22" fmla="*/ 37 w 46"/>
                <a:gd name="T23" fmla="*/ 9 h 15"/>
                <a:gd name="T24" fmla="*/ 35 w 46"/>
                <a:gd name="T25" fmla="*/ 6 h 15"/>
                <a:gd name="T26" fmla="*/ 32 w 46"/>
                <a:gd name="T27" fmla="*/ 4 h 15"/>
                <a:gd name="T28" fmla="*/ 27 w 46"/>
                <a:gd name="T29" fmla="*/ 3 h 15"/>
                <a:gd name="T30" fmla="*/ 25 w 46"/>
                <a:gd name="T31" fmla="*/ 4 h 15"/>
                <a:gd name="T32" fmla="*/ 21 w 46"/>
                <a:gd name="T33" fmla="*/ 5 h 15"/>
                <a:gd name="T34" fmla="*/ 15 w 46"/>
                <a:gd name="T35" fmla="*/ 3 h 15"/>
                <a:gd name="T36" fmla="*/ 11 w 46"/>
                <a:gd name="T37" fmla="*/ 2 h 15"/>
                <a:gd name="T38" fmla="*/ 9 w 46"/>
                <a:gd name="T39" fmla="*/ 0 h 15"/>
                <a:gd name="T40" fmla="*/ 9 w 46"/>
                <a:gd name="T4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6" h="15">
                  <a:moveTo>
                    <a:pt x="9" y="0"/>
                  </a:moveTo>
                  <a:cubicBezTo>
                    <a:pt x="7" y="1"/>
                    <a:pt x="6" y="0"/>
                    <a:pt x="3" y="0"/>
                  </a:cubicBezTo>
                  <a:cubicBezTo>
                    <a:pt x="3" y="0"/>
                    <a:pt x="0" y="3"/>
                    <a:pt x="0" y="4"/>
                  </a:cubicBezTo>
                  <a:cubicBezTo>
                    <a:pt x="0" y="5"/>
                    <a:pt x="4" y="4"/>
                    <a:pt x="5" y="6"/>
                  </a:cubicBezTo>
                  <a:cubicBezTo>
                    <a:pt x="6" y="8"/>
                    <a:pt x="9" y="8"/>
                    <a:pt x="11" y="9"/>
                  </a:cubicBezTo>
                  <a:cubicBezTo>
                    <a:pt x="13" y="9"/>
                    <a:pt x="14" y="9"/>
                    <a:pt x="15" y="9"/>
                  </a:cubicBezTo>
                  <a:cubicBezTo>
                    <a:pt x="18" y="9"/>
                    <a:pt x="21" y="10"/>
                    <a:pt x="24" y="11"/>
                  </a:cubicBezTo>
                  <a:cubicBezTo>
                    <a:pt x="29" y="12"/>
                    <a:pt x="35" y="11"/>
                    <a:pt x="40" y="13"/>
                  </a:cubicBezTo>
                  <a:cubicBezTo>
                    <a:pt x="41" y="13"/>
                    <a:pt x="44" y="15"/>
                    <a:pt x="45" y="13"/>
                  </a:cubicBezTo>
                  <a:cubicBezTo>
                    <a:pt x="46" y="13"/>
                    <a:pt x="44" y="9"/>
                    <a:pt x="43" y="9"/>
                  </a:cubicBezTo>
                  <a:cubicBezTo>
                    <a:pt x="42" y="8"/>
                    <a:pt x="42" y="9"/>
                    <a:pt x="41" y="9"/>
                  </a:cubicBezTo>
                  <a:cubicBezTo>
                    <a:pt x="39" y="10"/>
                    <a:pt x="38" y="9"/>
                    <a:pt x="37" y="9"/>
                  </a:cubicBezTo>
                  <a:cubicBezTo>
                    <a:pt x="36" y="8"/>
                    <a:pt x="36" y="7"/>
                    <a:pt x="35" y="6"/>
                  </a:cubicBezTo>
                  <a:cubicBezTo>
                    <a:pt x="35" y="5"/>
                    <a:pt x="33" y="5"/>
                    <a:pt x="32" y="4"/>
                  </a:cubicBezTo>
                  <a:cubicBezTo>
                    <a:pt x="31" y="4"/>
                    <a:pt x="28" y="3"/>
                    <a:pt x="27" y="3"/>
                  </a:cubicBezTo>
                  <a:cubicBezTo>
                    <a:pt x="26" y="3"/>
                    <a:pt x="25" y="4"/>
                    <a:pt x="25" y="4"/>
                  </a:cubicBezTo>
                  <a:cubicBezTo>
                    <a:pt x="24" y="5"/>
                    <a:pt x="23" y="5"/>
                    <a:pt x="21" y="5"/>
                  </a:cubicBezTo>
                  <a:cubicBezTo>
                    <a:pt x="19" y="5"/>
                    <a:pt x="17" y="4"/>
                    <a:pt x="15" y="3"/>
                  </a:cubicBezTo>
                  <a:cubicBezTo>
                    <a:pt x="14" y="2"/>
                    <a:pt x="12" y="2"/>
                    <a:pt x="11" y="2"/>
                  </a:cubicBezTo>
                  <a:cubicBezTo>
                    <a:pt x="11" y="2"/>
                    <a:pt x="10" y="0"/>
                    <a:pt x="9" y="0"/>
                  </a:cubicBezTo>
                  <a:cubicBezTo>
                    <a:pt x="8" y="1"/>
                    <a:pt x="10" y="0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6" name="Freeform 458">
              <a:extLst>
                <a:ext uri="{FF2B5EF4-FFF2-40B4-BE49-F238E27FC236}">
                  <a16:creationId xmlns:a16="http://schemas.microsoft.com/office/drawing/2014/main" id="{520D815A-900E-594A-A46F-A0EE956A6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0307" y="9361161"/>
              <a:ext cx="73248" cy="28669"/>
            </a:xfrm>
            <a:custGeom>
              <a:avLst/>
              <a:gdLst>
                <a:gd name="T0" fmla="*/ 3 w 8"/>
                <a:gd name="T1" fmla="*/ 3 h 3"/>
                <a:gd name="T2" fmla="*/ 8 w 8"/>
                <a:gd name="T3" fmla="*/ 1 h 3"/>
                <a:gd name="T4" fmla="*/ 3 w 8"/>
                <a:gd name="T5" fmla="*/ 3 h 3"/>
                <a:gd name="T6" fmla="*/ 3 w 8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3" y="3"/>
                  </a:moveTo>
                  <a:cubicBezTo>
                    <a:pt x="0" y="2"/>
                    <a:pt x="7" y="0"/>
                    <a:pt x="8" y="1"/>
                  </a:cubicBezTo>
                  <a:cubicBezTo>
                    <a:pt x="8" y="2"/>
                    <a:pt x="4" y="3"/>
                    <a:pt x="3" y="3"/>
                  </a:cubicBezTo>
                  <a:cubicBezTo>
                    <a:pt x="2" y="3"/>
                    <a:pt x="4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7" name="Freeform 459">
              <a:extLst>
                <a:ext uri="{FF2B5EF4-FFF2-40B4-BE49-F238E27FC236}">
                  <a16:creationId xmlns:a16="http://schemas.microsoft.com/office/drawing/2014/main" id="{7914F669-FA93-E547-BA65-5F1E479FCE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42217" y="9428058"/>
              <a:ext cx="57323" cy="38227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3 w 6"/>
                <a:gd name="T5" fmla="*/ 4 h 4"/>
                <a:gd name="T6" fmla="*/ 3 w 6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2" y="0"/>
                    <a:pt x="0" y="0"/>
                    <a:pt x="1" y="1"/>
                  </a:cubicBezTo>
                  <a:cubicBezTo>
                    <a:pt x="1" y="1"/>
                    <a:pt x="3" y="4"/>
                    <a:pt x="3" y="4"/>
                  </a:cubicBezTo>
                  <a:cubicBezTo>
                    <a:pt x="5" y="4"/>
                    <a:pt x="6" y="0"/>
                    <a:pt x="3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8" name="Freeform 460">
              <a:extLst>
                <a:ext uri="{FF2B5EF4-FFF2-40B4-BE49-F238E27FC236}">
                  <a16:creationId xmlns:a16="http://schemas.microsoft.com/office/drawing/2014/main" id="{3B5EC2B6-6388-4247-82E3-A50169CB33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99544" y="9437612"/>
              <a:ext cx="44586" cy="28669"/>
            </a:xfrm>
            <a:custGeom>
              <a:avLst/>
              <a:gdLst>
                <a:gd name="T0" fmla="*/ 4 w 5"/>
                <a:gd name="T1" fmla="*/ 1 h 3"/>
                <a:gd name="T2" fmla="*/ 2 w 5"/>
                <a:gd name="T3" fmla="*/ 0 h 3"/>
                <a:gd name="T4" fmla="*/ 1 w 5"/>
                <a:gd name="T5" fmla="*/ 2 h 3"/>
                <a:gd name="T6" fmla="*/ 2 w 5"/>
                <a:gd name="T7" fmla="*/ 2 h 3"/>
                <a:gd name="T8" fmla="*/ 4 w 5"/>
                <a:gd name="T9" fmla="*/ 1 h 3"/>
                <a:gd name="T10" fmla="*/ 4 w 5"/>
                <a:gd name="T11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3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1"/>
                    <a:pt x="0" y="2"/>
                    <a:pt x="1" y="2"/>
                  </a:cubicBezTo>
                  <a:cubicBezTo>
                    <a:pt x="1" y="2"/>
                    <a:pt x="2" y="3"/>
                    <a:pt x="2" y="2"/>
                  </a:cubicBezTo>
                  <a:cubicBezTo>
                    <a:pt x="3" y="2"/>
                    <a:pt x="5" y="2"/>
                    <a:pt x="4" y="1"/>
                  </a:cubicBezTo>
                  <a:cubicBezTo>
                    <a:pt x="4" y="1"/>
                    <a:pt x="5" y="2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89" name="Freeform 461">
              <a:extLst>
                <a:ext uri="{FF2B5EF4-FFF2-40B4-BE49-F238E27FC236}">
                  <a16:creationId xmlns:a16="http://schemas.microsoft.com/office/drawing/2014/main" id="{DEFEF818-C41A-7542-81C1-485E409187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4575" y="9437612"/>
              <a:ext cx="66879" cy="38227"/>
            </a:xfrm>
            <a:custGeom>
              <a:avLst/>
              <a:gdLst>
                <a:gd name="T0" fmla="*/ 2 w 7"/>
                <a:gd name="T1" fmla="*/ 1 h 4"/>
                <a:gd name="T2" fmla="*/ 2 w 7"/>
                <a:gd name="T3" fmla="*/ 4 h 4"/>
                <a:gd name="T4" fmla="*/ 6 w 7"/>
                <a:gd name="T5" fmla="*/ 3 h 4"/>
                <a:gd name="T6" fmla="*/ 5 w 7"/>
                <a:gd name="T7" fmla="*/ 1 h 4"/>
                <a:gd name="T8" fmla="*/ 2 w 7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2" y="1"/>
                  </a:moveTo>
                  <a:cubicBezTo>
                    <a:pt x="1" y="2"/>
                    <a:pt x="0" y="4"/>
                    <a:pt x="2" y="4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5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0" name="Freeform 462">
              <a:extLst>
                <a:ext uri="{FF2B5EF4-FFF2-40B4-BE49-F238E27FC236}">
                  <a16:creationId xmlns:a16="http://schemas.microsoft.com/office/drawing/2014/main" id="{0477EB0F-9713-284E-A931-696BC6C242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82345" y="9428058"/>
              <a:ext cx="76432" cy="47785"/>
            </a:xfrm>
            <a:custGeom>
              <a:avLst/>
              <a:gdLst>
                <a:gd name="T0" fmla="*/ 1 w 8"/>
                <a:gd name="T1" fmla="*/ 0 h 5"/>
                <a:gd name="T2" fmla="*/ 0 w 8"/>
                <a:gd name="T3" fmla="*/ 1 h 5"/>
                <a:gd name="T4" fmla="*/ 2 w 8"/>
                <a:gd name="T5" fmla="*/ 2 h 5"/>
                <a:gd name="T6" fmla="*/ 2 w 8"/>
                <a:gd name="T7" fmla="*/ 3 h 5"/>
                <a:gd name="T8" fmla="*/ 7 w 8"/>
                <a:gd name="T9" fmla="*/ 4 h 5"/>
                <a:gd name="T10" fmla="*/ 7 w 8"/>
                <a:gd name="T11" fmla="*/ 1 h 5"/>
                <a:gd name="T12" fmla="*/ 1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4"/>
                    <a:pt x="6" y="5"/>
                    <a:pt x="7" y="4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1" name="Freeform 463">
              <a:extLst>
                <a:ext uri="{FF2B5EF4-FFF2-40B4-BE49-F238E27FC236}">
                  <a16:creationId xmlns:a16="http://schemas.microsoft.com/office/drawing/2014/main" id="{E82188D0-E98D-464F-8EEF-271496716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84258" y="9437612"/>
              <a:ext cx="114650" cy="38227"/>
            </a:xfrm>
            <a:custGeom>
              <a:avLst/>
              <a:gdLst>
                <a:gd name="T0" fmla="*/ 2 w 12"/>
                <a:gd name="T1" fmla="*/ 0 h 4"/>
                <a:gd name="T2" fmla="*/ 0 w 12"/>
                <a:gd name="T3" fmla="*/ 2 h 4"/>
                <a:gd name="T4" fmla="*/ 12 w 12"/>
                <a:gd name="T5" fmla="*/ 2 h 4"/>
                <a:gd name="T6" fmla="*/ 9 w 12"/>
                <a:gd name="T7" fmla="*/ 2 h 4"/>
                <a:gd name="T8" fmla="*/ 2 w 12"/>
                <a:gd name="T9" fmla="*/ 0 h 4"/>
                <a:gd name="T10" fmla="*/ 2 w 12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">
                  <a:moveTo>
                    <a:pt x="2" y="0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0" y="2"/>
                    <a:pt x="11" y="4"/>
                    <a:pt x="12" y="2"/>
                  </a:cubicBezTo>
                  <a:cubicBezTo>
                    <a:pt x="12" y="1"/>
                    <a:pt x="9" y="2"/>
                    <a:pt x="9" y="2"/>
                  </a:cubicBezTo>
                  <a:cubicBezTo>
                    <a:pt x="7" y="2"/>
                    <a:pt x="4" y="1"/>
                    <a:pt x="2" y="0"/>
                  </a:cubicBezTo>
                  <a:cubicBezTo>
                    <a:pt x="2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2" name="Freeform 464">
              <a:extLst>
                <a:ext uri="{FF2B5EF4-FFF2-40B4-BE49-F238E27FC236}">
                  <a16:creationId xmlns:a16="http://schemas.microsoft.com/office/drawing/2014/main" id="{D359C917-5638-2541-988A-97CA43C6E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49226" y="9491769"/>
              <a:ext cx="101909" cy="57337"/>
            </a:xfrm>
            <a:custGeom>
              <a:avLst/>
              <a:gdLst>
                <a:gd name="T0" fmla="*/ 0 w 11"/>
                <a:gd name="T1" fmla="*/ 0 h 6"/>
                <a:gd name="T2" fmla="*/ 8 w 11"/>
                <a:gd name="T3" fmla="*/ 4 h 6"/>
                <a:gd name="T4" fmla="*/ 0 w 11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0" y="0"/>
                  </a:moveTo>
                  <a:cubicBezTo>
                    <a:pt x="1" y="0"/>
                    <a:pt x="7" y="6"/>
                    <a:pt x="8" y="4"/>
                  </a:cubicBezTo>
                  <a:cubicBezTo>
                    <a:pt x="11" y="1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3" name="Freeform 465">
              <a:extLst>
                <a:ext uri="{FF2B5EF4-FFF2-40B4-BE49-F238E27FC236}">
                  <a16:creationId xmlns:a16="http://schemas.microsoft.com/office/drawing/2014/main" id="{2FB71129-2932-9947-A5C3-4FC092372B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74064" y="9192330"/>
              <a:ext cx="57323" cy="38227"/>
            </a:xfrm>
            <a:custGeom>
              <a:avLst/>
              <a:gdLst>
                <a:gd name="T0" fmla="*/ 3 w 6"/>
                <a:gd name="T1" fmla="*/ 3 h 4"/>
                <a:gd name="T2" fmla="*/ 4 w 6"/>
                <a:gd name="T3" fmla="*/ 0 h 4"/>
                <a:gd name="T4" fmla="*/ 3 w 6"/>
                <a:gd name="T5" fmla="*/ 3 h 4"/>
                <a:gd name="T6" fmla="*/ 3 w 6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4">
                  <a:moveTo>
                    <a:pt x="3" y="3"/>
                  </a:moveTo>
                  <a:cubicBezTo>
                    <a:pt x="0" y="4"/>
                    <a:pt x="1" y="0"/>
                    <a:pt x="4" y="0"/>
                  </a:cubicBezTo>
                  <a:cubicBezTo>
                    <a:pt x="6" y="0"/>
                    <a:pt x="5" y="3"/>
                    <a:pt x="3" y="3"/>
                  </a:cubicBezTo>
                  <a:cubicBezTo>
                    <a:pt x="2" y="4"/>
                    <a:pt x="5" y="3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4" name="Freeform 466">
              <a:extLst>
                <a:ext uri="{FF2B5EF4-FFF2-40B4-BE49-F238E27FC236}">
                  <a16:creationId xmlns:a16="http://schemas.microsoft.com/office/drawing/2014/main" id="{24D0DB82-A2C7-2C4B-A0AC-A4A8BB69E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69607" y="9185959"/>
              <a:ext cx="140127" cy="44598"/>
            </a:xfrm>
            <a:custGeom>
              <a:avLst/>
              <a:gdLst>
                <a:gd name="T0" fmla="*/ 2 w 15"/>
                <a:gd name="T1" fmla="*/ 3 h 5"/>
                <a:gd name="T2" fmla="*/ 1 w 15"/>
                <a:gd name="T3" fmla="*/ 1 h 5"/>
                <a:gd name="T4" fmla="*/ 5 w 15"/>
                <a:gd name="T5" fmla="*/ 0 h 5"/>
                <a:gd name="T6" fmla="*/ 13 w 15"/>
                <a:gd name="T7" fmla="*/ 2 h 5"/>
                <a:gd name="T8" fmla="*/ 15 w 15"/>
                <a:gd name="T9" fmla="*/ 5 h 5"/>
                <a:gd name="T10" fmla="*/ 11 w 15"/>
                <a:gd name="T11" fmla="*/ 3 h 5"/>
                <a:gd name="T12" fmla="*/ 2 w 15"/>
                <a:gd name="T13" fmla="*/ 3 h 5"/>
                <a:gd name="T14" fmla="*/ 2 w 1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">
                  <a:moveTo>
                    <a:pt x="2" y="3"/>
                  </a:moveTo>
                  <a:cubicBezTo>
                    <a:pt x="1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8" y="0"/>
                    <a:pt x="10" y="0"/>
                    <a:pt x="13" y="2"/>
                  </a:cubicBezTo>
                  <a:cubicBezTo>
                    <a:pt x="14" y="3"/>
                    <a:pt x="15" y="4"/>
                    <a:pt x="15" y="5"/>
                  </a:cubicBezTo>
                  <a:cubicBezTo>
                    <a:pt x="14" y="5"/>
                    <a:pt x="11" y="3"/>
                    <a:pt x="11" y="3"/>
                  </a:cubicBezTo>
                  <a:cubicBezTo>
                    <a:pt x="8" y="2"/>
                    <a:pt x="5" y="3"/>
                    <a:pt x="2" y="3"/>
                  </a:cubicBezTo>
                  <a:cubicBezTo>
                    <a:pt x="1" y="3"/>
                    <a:pt x="3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5" name="Freeform 467">
              <a:extLst>
                <a:ext uri="{FF2B5EF4-FFF2-40B4-BE49-F238E27FC236}">
                  <a16:creationId xmlns:a16="http://schemas.microsoft.com/office/drawing/2014/main" id="{1004A60E-549D-DC48-918B-C7E1D91E6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39671" y="8969340"/>
              <a:ext cx="299364" cy="337666"/>
            </a:xfrm>
            <a:custGeom>
              <a:avLst/>
              <a:gdLst>
                <a:gd name="T0" fmla="*/ 13 w 32"/>
                <a:gd name="T1" fmla="*/ 32 h 36"/>
                <a:gd name="T2" fmla="*/ 14 w 32"/>
                <a:gd name="T3" fmla="*/ 30 h 36"/>
                <a:gd name="T4" fmla="*/ 11 w 32"/>
                <a:gd name="T5" fmla="*/ 28 h 36"/>
                <a:gd name="T6" fmla="*/ 12 w 32"/>
                <a:gd name="T7" fmla="*/ 23 h 36"/>
                <a:gd name="T8" fmla="*/ 8 w 32"/>
                <a:gd name="T9" fmla="*/ 23 h 36"/>
                <a:gd name="T10" fmla="*/ 8 w 32"/>
                <a:gd name="T11" fmla="*/ 29 h 36"/>
                <a:gd name="T12" fmla="*/ 8 w 32"/>
                <a:gd name="T13" fmla="*/ 30 h 36"/>
                <a:gd name="T14" fmla="*/ 7 w 32"/>
                <a:gd name="T15" fmla="*/ 34 h 36"/>
                <a:gd name="T16" fmla="*/ 4 w 32"/>
                <a:gd name="T17" fmla="*/ 36 h 36"/>
                <a:gd name="T18" fmla="*/ 4 w 32"/>
                <a:gd name="T19" fmla="*/ 31 h 36"/>
                <a:gd name="T20" fmla="*/ 2 w 32"/>
                <a:gd name="T21" fmla="*/ 26 h 36"/>
                <a:gd name="T22" fmla="*/ 1 w 32"/>
                <a:gd name="T23" fmla="*/ 21 h 36"/>
                <a:gd name="T24" fmla="*/ 3 w 32"/>
                <a:gd name="T25" fmla="*/ 14 h 36"/>
                <a:gd name="T26" fmla="*/ 9 w 32"/>
                <a:gd name="T27" fmla="*/ 5 h 36"/>
                <a:gd name="T28" fmla="*/ 11 w 32"/>
                <a:gd name="T29" fmla="*/ 2 h 36"/>
                <a:gd name="T30" fmla="*/ 18 w 32"/>
                <a:gd name="T31" fmla="*/ 4 h 36"/>
                <a:gd name="T32" fmla="*/ 25 w 32"/>
                <a:gd name="T33" fmla="*/ 4 h 36"/>
                <a:gd name="T34" fmla="*/ 32 w 32"/>
                <a:gd name="T35" fmla="*/ 1 h 36"/>
                <a:gd name="T36" fmla="*/ 29 w 32"/>
                <a:gd name="T37" fmla="*/ 6 h 36"/>
                <a:gd name="T38" fmla="*/ 23 w 32"/>
                <a:gd name="T39" fmla="*/ 7 h 36"/>
                <a:gd name="T40" fmla="*/ 10 w 32"/>
                <a:gd name="T41" fmla="*/ 7 h 36"/>
                <a:gd name="T42" fmla="*/ 6 w 32"/>
                <a:gd name="T43" fmla="*/ 10 h 36"/>
                <a:gd name="T44" fmla="*/ 10 w 32"/>
                <a:gd name="T45" fmla="*/ 15 h 36"/>
                <a:gd name="T46" fmla="*/ 13 w 32"/>
                <a:gd name="T47" fmla="*/ 14 h 36"/>
                <a:gd name="T48" fmla="*/ 20 w 32"/>
                <a:gd name="T49" fmla="*/ 13 h 36"/>
                <a:gd name="T50" fmla="*/ 17 w 32"/>
                <a:gd name="T51" fmla="*/ 16 h 36"/>
                <a:gd name="T52" fmla="*/ 13 w 32"/>
                <a:gd name="T53" fmla="*/ 17 h 36"/>
                <a:gd name="T54" fmla="*/ 14 w 32"/>
                <a:gd name="T55" fmla="*/ 20 h 36"/>
                <a:gd name="T56" fmla="*/ 18 w 32"/>
                <a:gd name="T57" fmla="*/ 25 h 36"/>
                <a:gd name="T58" fmla="*/ 19 w 32"/>
                <a:gd name="T59" fmla="*/ 28 h 36"/>
                <a:gd name="T60" fmla="*/ 22 w 32"/>
                <a:gd name="T61" fmla="*/ 30 h 36"/>
                <a:gd name="T62" fmla="*/ 13 w 32"/>
                <a:gd name="T63" fmla="*/ 32 h 36"/>
                <a:gd name="T64" fmla="*/ 13 w 32"/>
                <a:gd name="T65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6">
                  <a:moveTo>
                    <a:pt x="13" y="32"/>
                  </a:moveTo>
                  <a:cubicBezTo>
                    <a:pt x="13" y="31"/>
                    <a:pt x="14" y="31"/>
                    <a:pt x="14" y="30"/>
                  </a:cubicBezTo>
                  <a:cubicBezTo>
                    <a:pt x="14" y="29"/>
                    <a:pt x="12" y="28"/>
                    <a:pt x="11" y="28"/>
                  </a:cubicBezTo>
                  <a:cubicBezTo>
                    <a:pt x="10" y="26"/>
                    <a:pt x="12" y="25"/>
                    <a:pt x="12" y="23"/>
                  </a:cubicBezTo>
                  <a:cubicBezTo>
                    <a:pt x="12" y="22"/>
                    <a:pt x="8" y="22"/>
                    <a:pt x="8" y="23"/>
                  </a:cubicBezTo>
                  <a:cubicBezTo>
                    <a:pt x="7" y="25"/>
                    <a:pt x="8" y="27"/>
                    <a:pt x="8" y="29"/>
                  </a:cubicBezTo>
                  <a:cubicBezTo>
                    <a:pt x="7" y="29"/>
                    <a:pt x="8" y="30"/>
                    <a:pt x="8" y="30"/>
                  </a:cubicBezTo>
                  <a:cubicBezTo>
                    <a:pt x="8" y="32"/>
                    <a:pt x="7" y="33"/>
                    <a:pt x="7" y="34"/>
                  </a:cubicBezTo>
                  <a:cubicBezTo>
                    <a:pt x="6" y="36"/>
                    <a:pt x="7" y="36"/>
                    <a:pt x="4" y="36"/>
                  </a:cubicBezTo>
                  <a:cubicBezTo>
                    <a:pt x="1" y="36"/>
                    <a:pt x="4" y="32"/>
                    <a:pt x="4" y="31"/>
                  </a:cubicBezTo>
                  <a:cubicBezTo>
                    <a:pt x="5" y="30"/>
                    <a:pt x="4" y="27"/>
                    <a:pt x="2" y="26"/>
                  </a:cubicBezTo>
                  <a:cubicBezTo>
                    <a:pt x="0" y="25"/>
                    <a:pt x="0" y="23"/>
                    <a:pt x="1" y="21"/>
                  </a:cubicBezTo>
                  <a:cubicBezTo>
                    <a:pt x="2" y="19"/>
                    <a:pt x="2" y="16"/>
                    <a:pt x="3" y="14"/>
                  </a:cubicBezTo>
                  <a:cubicBezTo>
                    <a:pt x="5" y="11"/>
                    <a:pt x="4" y="5"/>
                    <a:pt x="9" y="5"/>
                  </a:cubicBezTo>
                  <a:cubicBezTo>
                    <a:pt x="10" y="5"/>
                    <a:pt x="9" y="2"/>
                    <a:pt x="11" y="2"/>
                  </a:cubicBezTo>
                  <a:cubicBezTo>
                    <a:pt x="14" y="3"/>
                    <a:pt x="16" y="4"/>
                    <a:pt x="18" y="4"/>
                  </a:cubicBezTo>
                  <a:cubicBezTo>
                    <a:pt x="20" y="4"/>
                    <a:pt x="23" y="5"/>
                    <a:pt x="25" y="4"/>
                  </a:cubicBezTo>
                  <a:cubicBezTo>
                    <a:pt x="26" y="4"/>
                    <a:pt x="32" y="0"/>
                    <a:pt x="32" y="1"/>
                  </a:cubicBezTo>
                  <a:cubicBezTo>
                    <a:pt x="32" y="2"/>
                    <a:pt x="29" y="5"/>
                    <a:pt x="29" y="6"/>
                  </a:cubicBezTo>
                  <a:cubicBezTo>
                    <a:pt x="27" y="7"/>
                    <a:pt x="25" y="7"/>
                    <a:pt x="23" y="7"/>
                  </a:cubicBezTo>
                  <a:cubicBezTo>
                    <a:pt x="18" y="6"/>
                    <a:pt x="14" y="7"/>
                    <a:pt x="10" y="7"/>
                  </a:cubicBezTo>
                  <a:cubicBezTo>
                    <a:pt x="7" y="6"/>
                    <a:pt x="6" y="7"/>
                    <a:pt x="6" y="10"/>
                  </a:cubicBezTo>
                  <a:cubicBezTo>
                    <a:pt x="6" y="13"/>
                    <a:pt x="9" y="13"/>
                    <a:pt x="10" y="15"/>
                  </a:cubicBezTo>
                  <a:cubicBezTo>
                    <a:pt x="11" y="17"/>
                    <a:pt x="12" y="15"/>
                    <a:pt x="13" y="14"/>
                  </a:cubicBezTo>
                  <a:cubicBezTo>
                    <a:pt x="13" y="13"/>
                    <a:pt x="20" y="12"/>
                    <a:pt x="20" y="13"/>
                  </a:cubicBezTo>
                  <a:cubicBezTo>
                    <a:pt x="21" y="13"/>
                    <a:pt x="18" y="16"/>
                    <a:pt x="17" y="16"/>
                  </a:cubicBezTo>
                  <a:cubicBezTo>
                    <a:pt x="15" y="18"/>
                    <a:pt x="15" y="18"/>
                    <a:pt x="13" y="17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1"/>
                    <a:pt x="18" y="23"/>
                    <a:pt x="18" y="25"/>
                  </a:cubicBezTo>
                  <a:cubicBezTo>
                    <a:pt x="18" y="26"/>
                    <a:pt x="18" y="27"/>
                    <a:pt x="19" y="28"/>
                  </a:cubicBezTo>
                  <a:cubicBezTo>
                    <a:pt x="19" y="28"/>
                    <a:pt x="21" y="30"/>
                    <a:pt x="22" y="30"/>
                  </a:cubicBezTo>
                  <a:cubicBezTo>
                    <a:pt x="20" y="31"/>
                    <a:pt x="15" y="33"/>
                    <a:pt x="13" y="32"/>
                  </a:cubicBezTo>
                  <a:cubicBezTo>
                    <a:pt x="13" y="31"/>
                    <a:pt x="14" y="33"/>
                    <a:pt x="13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6" name="Freeform 468">
              <a:extLst>
                <a:ext uri="{FF2B5EF4-FFF2-40B4-BE49-F238E27FC236}">
                  <a16:creationId xmlns:a16="http://schemas.microsoft.com/office/drawing/2014/main" id="{37B4F76C-73BA-9248-9D3E-84BBDA2978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3" y="8950226"/>
              <a:ext cx="73248" cy="140163"/>
            </a:xfrm>
            <a:custGeom>
              <a:avLst/>
              <a:gdLst>
                <a:gd name="T0" fmla="*/ 3 w 8"/>
                <a:gd name="T1" fmla="*/ 2 h 15"/>
                <a:gd name="T2" fmla="*/ 3 w 8"/>
                <a:gd name="T3" fmla="*/ 0 h 15"/>
                <a:gd name="T4" fmla="*/ 0 w 8"/>
                <a:gd name="T5" fmla="*/ 4 h 15"/>
                <a:gd name="T6" fmla="*/ 1 w 8"/>
                <a:gd name="T7" fmla="*/ 8 h 15"/>
                <a:gd name="T8" fmla="*/ 2 w 8"/>
                <a:gd name="T9" fmla="*/ 12 h 15"/>
                <a:gd name="T10" fmla="*/ 5 w 8"/>
                <a:gd name="T11" fmla="*/ 15 h 15"/>
                <a:gd name="T12" fmla="*/ 4 w 8"/>
                <a:gd name="T13" fmla="*/ 13 h 15"/>
                <a:gd name="T14" fmla="*/ 3 w 8"/>
                <a:gd name="T15" fmla="*/ 9 h 15"/>
                <a:gd name="T16" fmla="*/ 7 w 8"/>
                <a:gd name="T17" fmla="*/ 9 h 15"/>
                <a:gd name="T18" fmla="*/ 5 w 8"/>
                <a:gd name="T19" fmla="*/ 7 h 15"/>
                <a:gd name="T20" fmla="*/ 6 w 8"/>
                <a:gd name="T21" fmla="*/ 5 h 15"/>
                <a:gd name="T22" fmla="*/ 2 w 8"/>
                <a:gd name="T23" fmla="*/ 6 h 15"/>
                <a:gd name="T24" fmla="*/ 3 w 8"/>
                <a:gd name="T25" fmla="*/ 2 h 15"/>
                <a:gd name="T26" fmla="*/ 3 w 8"/>
                <a:gd name="T27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5">
                  <a:moveTo>
                    <a:pt x="3" y="2"/>
                  </a:moveTo>
                  <a:cubicBezTo>
                    <a:pt x="3" y="1"/>
                    <a:pt x="3" y="1"/>
                    <a:pt x="3" y="0"/>
                  </a:cubicBezTo>
                  <a:cubicBezTo>
                    <a:pt x="2" y="0"/>
                    <a:pt x="0" y="3"/>
                    <a:pt x="0" y="4"/>
                  </a:cubicBezTo>
                  <a:cubicBezTo>
                    <a:pt x="0" y="5"/>
                    <a:pt x="1" y="6"/>
                    <a:pt x="1" y="8"/>
                  </a:cubicBezTo>
                  <a:cubicBezTo>
                    <a:pt x="1" y="9"/>
                    <a:pt x="1" y="11"/>
                    <a:pt x="2" y="12"/>
                  </a:cubicBezTo>
                  <a:cubicBezTo>
                    <a:pt x="2" y="12"/>
                    <a:pt x="5" y="15"/>
                    <a:pt x="5" y="15"/>
                  </a:cubicBezTo>
                  <a:cubicBezTo>
                    <a:pt x="5" y="15"/>
                    <a:pt x="4" y="13"/>
                    <a:pt x="4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8"/>
                    <a:pt x="7" y="9"/>
                    <a:pt x="7" y="9"/>
                  </a:cubicBezTo>
                  <a:cubicBezTo>
                    <a:pt x="8" y="9"/>
                    <a:pt x="6" y="8"/>
                    <a:pt x="5" y="7"/>
                  </a:cubicBezTo>
                  <a:cubicBezTo>
                    <a:pt x="5" y="7"/>
                    <a:pt x="6" y="6"/>
                    <a:pt x="6" y="5"/>
                  </a:cubicBezTo>
                  <a:cubicBezTo>
                    <a:pt x="7" y="1"/>
                    <a:pt x="3" y="6"/>
                    <a:pt x="2" y="6"/>
                  </a:cubicBezTo>
                  <a:cubicBezTo>
                    <a:pt x="2" y="6"/>
                    <a:pt x="4" y="3"/>
                    <a:pt x="3" y="2"/>
                  </a:cubicBezTo>
                  <a:cubicBezTo>
                    <a:pt x="3" y="1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7" name="Freeform 469">
              <a:extLst>
                <a:ext uri="{FF2B5EF4-FFF2-40B4-BE49-F238E27FC236}">
                  <a16:creationId xmlns:a16="http://schemas.microsoft.com/office/drawing/2014/main" id="{432176E7-18AC-BF4C-8EB7-D552B64BB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9162" y="8931116"/>
              <a:ext cx="25477" cy="19114"/>
            </a:xfrm>
            <a:custGeom>
              <a:avLst/>
              <a:gdLst>
                <a:gd name="T0" fmla="*/ 1 w 3"/>
                <a:gd name="T1" fmla="*/ 2 h 2"/>
                <a:gd name="T2" fmla="*/ 2 w 3"/>
                <a:gd name="T3" fmla="*/ 0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8" name="Freeform 470">
              <a:extLst>
                <a:ext uri="{FF2B5EF4-FFF2-40B4-BE49-F238E27FC236}">
                  <a16:creationId xmlns:a16="http://schemas.microsoft.com/office/drawing/2014/main" id="{7F0282A5-0BBD-7745-9BAB-16C125A18F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81073" y="9052165"/>
              <a:ext cx="44586" cy="19114"/>
            </a:xfrm>
            <a:custGeom>
              <a:avLst/>
              <a:gdLst>
                <a:gd name="T0" fmla="*/ 5 w 5"/>
                <a:gd name="T1" fmla="*/ 1 h 2"/>
                <a:gd name="T2" fmla="*/ 0 w 5"/>
                <a:gd name="T3" fmla="*/ 1 h 2"/>
                <a:gd name="T4" fmla="*/ 5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5" y="1"/>
                  </a:moveTo>
                  <a:cubicBezTo>
                    <a:pt x="5" y="0"/>
                    <a:pt x="0" y="0"/>
                    <a:pt x="0" y="1"/>
                  </a:cubicBezTo>
                  <a:cubicBezTo>
                    <a:pt x="0" y="1"/>
                    <a:pt x="5" y="2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899" name="Freeform 471">
              <a:extLst>
                <a:ext uri="{FF2B5EF4-FFF2-40B4-BE49-F238E27FC236}">
                  <a16:creationId xmlns:a16="http://schemas.microsoft.com/office/drawing/2014/main" id="{2C04AD37-E4E7-7C4B-84CE-FC383F7AC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90628" y="9061719"/>
              <a:ext cx="175160" cy="105124"/>
            </a:xfrm>
            <a:custGeom>
              <a:avLst/>
              <a:gdLst>
                <a:gd name="T0" fmla="*/ 10 w 19"/>
                <a:gd name="T1" fmla="*/ 1 h 11"/>
                <a:gd name="T2" fmla="*/ 4 w 19"/>
                <a:gd name="T3" fmla="*/ 3 h 11"/>
                <a:gd name="T4" fmla="*/ 3 w 19"/>
                <a:gd name="T5" fmla="*/ 4 h 11"/>
                <a:gd name="T6" fmla="*/ 1 w 19"/>
                <a:gd name="T7" fmla="*/ 3 h 11"/>
                <a:gd name="T8" fmla="*/ 3 w 19"/>
                <a:gd name="T9" fmla="*/ 6 h 11"/>
                <a:gd name="T10" fmla="*/ 6 w 19"/>
                <a:gd name="T11" fmla="*/ 7 h 11"/>
                <a:gd name="T12" fmla="*/ 9 w 19"/>
                <a:gd name="T13" fmla="*/ 10 h 11"/>
                <a:gd name="T14" fmla="*/ 14 w 19"/>
                <a:gd name="T15" fmla="*/ 10 h 11"/>
                <a:gd name="T16" fmla="*/ 18 w 19"/>
                <a:gd name="T17" fmla="*/ 5 h 11"/>
                <a:gd name="T18" fmla="*/ 15 w 19"/>
                <a:gd name="T19" fmla="*/ 2 h 11"/>
                <a:gd name="T20" fmla="*/ 10 w 19"/>
                <a:gd name="T21" fmla="*/ 1 h 11"/>
                <a:gd name="T22" fmla="*/ 10 w 19"/>
                <a:gd name="T2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11">
                  <a:moveTo>
                    <a:pt x="10" y="1"/>
                  </a:moveTo>
                  <a:cubicBezTo>
                    <a:pt x="9" y="0"/>
                    <a:pt x="5" y="2"/>
                    <a:pt x="4" y="3"/>
                  </a:cubicBezTo>
                  <a:cubicBezTo>
                    <a:pt x="3" y="3"/>
                    <a:pt x="4" y="3"/>
                    <a:pt x="3" y="4"/>
                  </a:cubicBezTo>
                  <a:cubicBezTo>
                    <a:pt x="3" y="5"/>
                    <a:pt x="2" y="3"/>
                    <a:pt x="1" y="3"/>
                  </a:cubicBezTo>
                  <a:cubicBezTo>
                    <a:pt x="0" y="3"/>
                    <a:pt x="2" y="6"/>
                    <a:pt x="3" y="6"/>
                  </a:cubicBezTo>
                  <a:cubicBezTo>
                    <a:pt x="3" y="7"/>
                    <a:pt x="5" y="7"/>
                    <a:pt x="6" y="7"/>
                  </a:cubicBezTo>
                  <a:cubicBezTo>
                    <a:pt x="8" y="7"/>
                    <a:pt x="8" y="9"/>
                    <a:pt x="9" y="10"/>
                  </a:cubicBezTo>
                  <a:cubicBezTo>
                    <a:pt x="10" y="11"/>
                    <a:pt x="13" y="10"/>
                    <a:pt x="14" y="10"/>
                  </a:cubicBezTo>
                  <a:cubicBezTo>
                    <a:pt x="18" y="10"/>
                    <a:pt x="19" y="8"/>
                    <a:pt x="18" y="5"/>
                  </a:cubicBezTo>
                  <a:cubicBezTo>
                    <a:pt x="18" y="3"/>
                    <a:pt x="17" y="2"/>
                    <a:pt x="15" y="2"/>
                  </a:cubicBezTo>
                  <a:cubicBezTo>
                    <a:pt x="14" y="2"/>
                    <a:pt x="12" y="1"/>
                    <a:pt x="10" y="1"/>
                  </a:cubicBezTo>
                  <a:cubicBezTo>
                    <a:pt x="10" y="1"/>
                    <a:pt x="11" y="1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0" name="Freeform 472">
              <a:extLst>
                <a:ext uri="{FF2B5EF4-FFF2-40B4-BE49-F238E27FC236}">
                  <a16:creationId xmlns:a16="http://schemas.microsoft.com/office/drawing/2014/main" id="{8059F15D-B2CD-6849-85C1-69CF3B01C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21837" y="9240112"/>
              <a:ext cx="194267" cy="111494"/>
            </a:xfrm>
            <a:custGeom>
              <a:avLst/>
              <a:gdLst>
                <a:gd name="T0" fmla="*/ 0 w 21"/>
                <a:gd name="T1" fmla="*/ 8 h 12"/>
                <a:gd name="T2" fmla="*/ 6 w 21"/>
                <a:gd name="T3" fmla="*/ 8 h 12"/>
                <a:gd name="T4" fmla="*/ 9 w 21"/>
                <a:gd name="T5" fmla="*/ 7 h 12"/>
                <a:gd name="T6" fmla="*/ 13 w 21"/>
                <a:gd name="T7" fmla="*/ 7 h 12"/>
                <a:gd name="T8" fmla="*/ 14 w 21"/>
                <a:gd name="T9" fmla="*/ 5 h 12"/>
                <a:gd name="T10" fmla="*/ 17 w 21"/>
                <a:gd name="T11" fmla="*/ 3 h 12"/>
                <a:gd name="T12" fmla="*/ 20 w 21"/>
                <a:gd name="T13" fmla="*/ 4 h 12"/>
                <a:gd name="T14" fmla="*/ 18 w 21"/>
                <a:gd name="T15" fmla="*/ 7 h 12"/>
                <a:gd name="T16" fmla="*/ 11 w 21"/>
                <a:gd name="T17" fmla="*/ 11 h 12"/>
                <a:gd name="T18" fmla="*/ 0 w 21"/>
                <a:gd name="T19" fmla="*/ 8 h 12"/>
                <a:gd name="T20" fmla="*/ 0 w 21"/>
                <a:gd name="T21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2">
                  <a:moveTo>
                    <a:pt x="0" y="8"/>
                  </a:moveTo>
                  <a:cubicBezTo>
                    <a:pt x="1" y="7"/>
                    <a:pt x="5" y="8"/>
                    <a:pt x="6" y="8"/>
                  </a:cubicBezTo>
                  <a:cubicBezTo>
                    <a:pt x="7" y="8"/>
                    <a:pt x="8" y="6"/>
                    <a:pt x="9" y="7"/>
                  </a:cubicBezTo>
                  <a:cubicBezTo>
                    <a:pt x="10" y="8"/>
                    <a:pt x="12" y="8"/>
                    <a:pt x="13" y="7"/>
                  </a:cubicBezTo>
                  <a:cubicBezTo>
                    <a:pt x="13" y="6"/>
                    <a:pt x="14" y="5"/>
                    <a:pt x="14" y="5"/>
                  </a:cubicBezTo>
                  <a:cubicBezTo>
                    <a:pt x="15" y="5"/>
                    <a:pt x="17" y="5"/>
                    <a:pt x="17" y="3"/>
                  </a:cubicBezTo>
                  <a:cubicBezTo>
                    <a:pt x="17" y="0"/>
                    <a:pt x="21" y="2"/>
                    <a:pt x="20" y="4"/>
                  </a:cubicBezTo>
                  <a:cubicBezTo>
                    <a:pt x="19" y="5"/>
                    <a:pt x="18" y="7"/>
                    <a:pt x="18" y="7"/>
                  </a:cubicBezTo>
                  <a:cubicBezTo>
                    <a:pt x="15" y="8"/>
                    <a:pt x="14" y="10"/>
                    <a:pt x="11" y="11"/>
                  </a:cubicBezTo>
                  <a:cubicBezTo>
                    <a:pt x="9" y="12"/>
                    <a:pt x="0" y="11"/>
                    <a:pt x="0" y="8"/>
                  </a:cubicBezTo>
                  <a:cubicBezTo>
                    <a:pt x="0" y="7"/>
                    <a:pt x="0" y="10"/>
                    <a:pt x="0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1" name="Freeform 473">
              <a:extLst>
                <a:ext uri="{FF2B5EF4-FFF2-40B4-BE49-F238E27FC236}">
                  <a16:creationId xmlns:a16="http://schemas.microsoft.com/office/drawing/2014/main" id="{6237B6EF-384B-5C4F-BD0B-3F0FB6BC4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093" y="9297451"/>
              <a:ext cx="82803" cy="101935"/>
            </a:xfrm>
            <a:custGeom>
              <a:avLst/>
              <a:gdLst>
                <a:gd name="T0" fmla="*/ 1 w 9"/>
                <a:gd name="T1" fmla="*/ 0 h 11"/>
                <a:gd name="T2" fmla="*/ 8 w 9"/>
                <a:gd name="T3" fmla="*/ 8 h 11"/>
                <a:gd name="T4" fmla="*/ 5 w 9"/>
                <a:gd name="T5" fmla="*/ 4 h 11"/>
                <a:gd name="T6" fmla="*/ 1 w 9"/>
                <a:gd name="T7" fmla="*/ 0 h 11"/>
                <a:gd name="T8" fmla="*/ 1 w 9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1" y="0"/>
                  </a:moveTo>
                  <a:cubicBezTo>
                    <a:pt x="0" y="1"/>
                    <a:pt x="5" y="11"/>
                    <a:pt x="8" y="8"/>
                  </a:cubicBezTo>
                  <a:cubicBezTo>
                    <a:pt x="9" y="6"/>
                    <a:pt x="6" y="4"/>
                    <a:pt x="5" y="4"/>
                  </a:cubicBezTo>
                  <a:cubicBezTo>
                    <a:pt x="4" y="3"/>
                    <a:pt x="1" y="0"/>
                    <a:pt x="1" y="0"/>
                  </a:cubicBezTo>
                  <a:cubicBezTo>
                    <a:pt x="0" y="1"/>
                    <a:pt x="2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2" name="Freeform 474">
              <a:extLst>
                <a:ext uri="{FF2B5EF4-FFF2-40B4-BE49-F238E27FC236}">
                  <a16:creationId xmlns:a16="http://schemas.microsoft.com/office/drawing/2014/main" id="{11AA4888-1494-014F-8DDC-BF4EF2075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44129" y="9485400"/>
              <a:ext cx="54139" cy="54153"/>
            </a:xfrm>
            <a:custGeom>
              <a:avLst/>
              <a:gdLst>
                <a:gd name="T0" fmla="*/ 6 w 6"/>
                <a:gd name="T1" fmla="*/ 4 h 6"/>
                <a:gd name="T2" fmla="*/ 1 w 6"/>
                <a:gd name="T3" fmla="*/ 2 h 6"/>
                <a:gd name="T4" fmla="*/ 6 w 6"/>
                <a:gd name="T5" fmla="*/ 4 h 6"/>
                <a:gd name="T6" fmla="*/ 6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4"/>
                  </a:moveTo>
                  <a:cubicBezTo>
                    <a:pt x="6" y="2"/>
                    <a:pt x="0" y="0"/>
                    <a:pt x="1" y="2"/>
                  </a:cubicBezTo>
                  <a:cubicBezTo>
                    <a:pt x="1" y="3"/>
                    <a:pt x="6" y="5"/>
                    <a:pt x="6" y="4"/>
                  </a:cubicBezTo>
                  <a:cubicBezTo>
                    <a:pt x="6" y="3"/>
                    <a:pt x="6" y="6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3" name="Freeform 475">
              <a:extLst>
                <a:ext uri="{FF2B5EF4-FFF2-40B4-BE49-F238E27FC236}">
                  <a16:creationId xmlns:a16="http://schemas.microsoft.com/office/drawing/2014/main" id="{5EFF5C21-E319-9E48-B0A5-A0B829F30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86805" y="9399389"/>
              <a:ext cx="85988" cy="57337"/>
            </a:xfrm>
            <a:custGeom>
              <a:avLst/>
              <a:gdLst>
                <a:gd name="T0" fmla="*/ 8 w 9"/>
                <a:gd name="T1" fmla="*/ 6 h 6"/>
                <a:gd name="T2" fmla="*/ 0 w 9"/>
                <a:gd name="T3" fmla="*/ 1 h 6"/>
                <a:gd name="T4" fmla="*/ 3 w 9"/>
                <a:gd name="T5" fmla="*/ 4 h 6"/>
                <a:gd name="T6" fmla="*/ 8 w 9"/>
                <a:gd name="T7" fmla="*/ 6 h 6"/>
                <a:gd name="T8" fmla="*/ 8 w 9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">
                  <a:moveTo>
                    <a:pt x="8" y="6"/>
                  </a:moveTo>
                  <a:cubicBezTo>
                    <a:pt x="6" y="5"/>
                    <a:pt x="3" y="0"/>
                    <a:pt x="0" y="1"/>
                  </a:cubicBezTo>
                  <a:cubicBezTo>
                    <a:pt x="0" y="2"/>
                    <a:pt x="3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9" y="6"/>
                    <a:pt x="6" y="5"/>
                    <a:pt x="8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4" name="Freeform 476">
              <a:extLst>
                <a:ext uri="{FF2B5EF4-FFF2-40B4-BE49-F238E27FC236}">
                  <a16:creationId xmlns:a16="http://schemas.microsoft.com/office/drawing/2014/main" id="{F9597ABF-96A0-2148-A129-5BBA531FB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04001" y="9361161"/>
              <a:ext cx="38217" cy="47785"/>
            </a:xfrm>
            <a:custGeom>
              <a:avLst/>
              <a:gdLst>
                <a:gd name="T0" fmla="*/ 4 w 4"/>
                <a:gd name="T1" fmla="*/ 4 h 5"/>
                <a:gd name="T2" fmla="*/ 0 w 4"/>
                <a:gd name="T3" fmla="*/ 0 h 5"/>
                <a:gd name="T4" fmla="*/ 4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4" y="4"/>
                  </a:moveTo>
                  <a:cubicBezTo>
                    <a:pt x="4" y="2"/>
                    <a:pt x="0" y="0"/>
                    <a:pt x="0" y="0"/>
                  </a:cubicBezTo>
                  <a:cubicBezTo>
                    <a:pt x="0" y="1"/>
                    <a:pt x="4" y="5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5" name="Freeform 477">
              <a:extLst>
                <a:ext uri="{FF2B5EF4-FFF2-40B4-BE49-F238E27FC236}">
                  <a16:creationId xmlns:a16="http://schemas.microsoft.com/office/drawing/2014/main" id="{8FC4179A-38B0-2F43-9CAB-2499BA4F20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7949" y="10017382"/>
              <a:ext cx="149679" cy="111494"/>
            </a:xfrm>
            <a:custGeom>
              <a:avLst/>
              <a:gdLst>
                <a:gd name="T0" fmla="*/ 15 w 16"/>
                <a:gd name="T1" fmla="*/ 11 h 12"/>
                <a:gd name="T2" fmla="*/ 2 w 16"/>
                <a:gd name="T3" fmla="*/ 0 h 12"/>
                <a:gd name="T4" fmla="*/ 15 w 16"/>
                <a:gd name="T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5" y="11"/>
                  </a:moveTo>
                  <a:cubicBezTo>
                    <a:pt x="16" y="12"/>
                    <a:pt x="3" y="0"/>
                    <a:pt x="2" y="0"/>
                  </a:cubicBezTo>
                  <a:cubicBezTo>
                    <a:pt x="0" y="0"/>
                    <a:pt x="7" y="9"/>
                    <a:pt x="15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6" name="Freeform 478">
              <a:extLst>
                <a:ext uri="{FF2B5EF4-FFF2-40B4-BE49-F238E27FC236}">
                  <a16:creationId xmlns:a16="http://schemas.microsoft.com/office/drawing/2014/main" id="{4C9DCEAC-4D37-E24C-BA7D-5EC6C4EA71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49223" y="10727756"/>
              <a:ext cx="105096" cy="130608"/>
            </a:xfrm>
            <a:custGeom>
              <a:avLst/>
              <a:gdLst>
                <a:gd name="T0" fmla="*/ 11 w 11"/>
                <a:gd name="T1" fmla="*/ 14 h 14"/>
                <a:gd name="T2" fmla="*/ 9 w 11"/>
                <a:gd name="T3" fmla="*/ 10 h 14"/>
                <a:gd name="T4" fmla="*/ 9 w 11"/>
                <a:gd name="T5" fmla="*/ 7 h 14"/>
                <a:gd name="T6" fmla="*/ 0 w 11"/>
                <a:gd name="T7" fmla="*/ 0 h 14"/>
                <a:gd name="T8" fmla="*/ 3 w 11"/>
                <a:gd name="T9" fmla="*/ 4 h 14"/>
                <a:gd name="T10" fmla="*/ 5 w 11"/>
                <a:gd name="T11" fmla="*/ 8 h 14"/>
                <a:gd name="T12" fmla="*/ 8 w 11"/>
                <a:gd name="T13" fmla="*/ 11 h 14"/>
                <a:gd name="T14" fmla="*/ 11 w 11"/>
                <a:gd name="T1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0" y="12"/>
                    <a:pt x="11" y="11"/>
                    <a:pt x="9" y="10"/>
                  </a:cubicBezTo>
                  <a:cubicBezTo>
                    <a:pt x="8" y="8"/>
                    <a:pt x="9" y="8"/>
                    <a:pt x="9" y="7"/>
                  </a:cubicBezTo>
                  <a:cubicBezTo>
                    <a:pt x="8" y="5"/>
                    <a:pt x="0" y="1"/>
                    <a:pt x="0" y="0"/>
                  </a:cubicBezTo>
                  <a:cubicBezTo>
                    <a:pt x="0" y="1"/>
                    <a:pt x="3" y="3"/>
                    <a:pt x="3" y="4"/>
                  </a:cubicBezTo>
                  <a:cubicBezTo>
                    <a:pt x="4" y="6"/>
                    <a:pt x="4" y="7"/>
                    <a:pt x="5" y="8"/>
                  </a:cubicBezTo>
                  <a:cubicBezTo>
                    <a:pt x="6" y="9"/>
                    <a:pt x="9" y="10"/>
                    <a:pt x="8" y="11"/>
                  </a:cubicBezTo>
                  <a:cubicBezTo>
                    <a:pt x="8" y="13"/>
                    <a:pt x="9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7" name="Freeform 479">
              <a:extLst>
                <a:ext uri="{FF2B5EF4-FFF2-40B4-BE49-F238E27FC236}">
                  <a16:creationId xmlns:a16="http://schemas.microsoft.com/office/drawing/2014/main" id="{54A04B84-1EEA-7748-A370-0E8A0B978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77887" y="10848809"/>
              <a:ext cx="242036" cy="283513"/>
            </a:xfrm>
            <a:custGeom>
              <a:avLst/>
              <a:gdLst>
                <a:gd name="T0" fmla="*/ 8 w 26"/>
                <a:gd name="T1" fmla="*/ 2 h 30"/>
                <a:gd name="T2" fmla="*/ 7 w 26"/>
                <a:gd name="T3" fmla="*/ 11 h 30"/>
                <a:gd name="T4" fmla="*/ 5 w 26"/>
                <a:gd name="T5" fmla="*/ 18 h 30"/>
                <a:gd name="T6" fmla="*/ 9 w 26"/>
                <a:gd name="T7" fmla="*/ 25 h 30"/>
                <a:gd name="T8" fmla="*/ 14 w 26"/>
                <a:gd name="T9" fmla="*/ 26 h 30"/>
                <a:gd name="T10" fmla="*/ 17 w 26"/>
                <a:gd name="T11" fmla="*/ 22 h 30"/>
                <a:gd name="T12" fmla="*/ 18 w 26"/>
                <a:gd name="T13" fmla="*/ 16 h 30"/>
                <a:gd name="T14" fmla="*/ 22 w 26"/>
                <a:gd name="T15" fmla="*/ 14 h 30"/>
                <a:gd name="T16" fmla="*/ 26 w 26"/>
                <a:gd name="T17" fmla="*/ 10 h 30"/>
                <a:gd name="T18" fmla="*/ 25 w 26"/>
                <a:gd name="T19" fmla="*/ 6 h 30"/>
                <a:gd name="T20" fmla="*/ 20 w 26"/>
                <a:gd name="T21" fmla="*/ 8 h 30"/>
                <a:gd name="T22" fmla="*/ 14 w 26"/>
                <a:gd name="T23" fmla="*/ 5 h 30"/>
                <a:gd name="T24" fmla="*/ 11 w 26"/>
                <a:gd name="T25" fmla="*/ 0 h 30"/>
                <a:gd name="T26" fmla="*/ 11 w 26"/>
                <a:gd name="T27" fmla="*/ 3 h 30"/>
                <a:gd name="T28" fmla="*/ 8 w 26"/>
                <a:gd name="T29" fmla="*/ 2 h 30"/>
                <a:gd name="T30" fmla="*/ 8 w 26"/>
                <a:gd name="T31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8" y="2"/>
                  </a:moveTo>
                  <a:cubicBezTo>
                    <a:pt x="7" y="2"/>
                    <a:pt x="7" y="9"/>
                    <a:pt x="7" y="11"/>
                  </a:cubicBezTo>
                  <a:cubicBezTo>
                    <a:pt x="6" y="13"/>
                    <a:pt x="0" y="16"/>
                    <a:pt x="5" y="18"/>
                  </a:cubicBezTo>
                  <a:cubicBezTo>
                    <a:pt x="8" y="19"/>
                    <a:pt x="11" y="21"/>
                    <a:pt x="9" y="25"/>
                  </a:cubicBezTo>
                  <a:cubicBezTo>
                    <a:pt x="6" y="30"/>
                    <a:pt x="11" y="29"/>
                    <a:pt x="14" y="26"/>
                  </a:cubicBezTo>
                  <a:cubicBezTo>
                    <a:pt x="15" y="25"/>
                    <a:pt x="16" y="23"/>
                    <a:pt x="17" y="22"/>
                  </a:cubicBezTo>
                  <a:cubicBezTo>
                    <a:pt x="19" y="19"/>
                    <a:pt x="18" y="19"/>
                    <a:pt x="18" y="16"/>
                  </a:cubicBezTo>
                  <a:cubicBezTo>
                    <a:pt x="19" y="14"/>
                    <a:pt x="21" y="14"/>
                    <a:pt x="22" y="14"/>
                  </a:cubicBezTo>
                  <a:cubicBezTo>
                    <a:pt x="23" y="15"/>
                    <a:pt x="25" y="11"/>
                    <a:pt x="26" y="10"/>
                  </a:cubicBezTo>
                  <a:cubicBezTo>
                    <a:pt x="26" y="9"/>
                    <a:pt x="26" y="6"/>
                    <a:pt x="25" y="6"/>
                  </a:cubicBezTo>
                  <a:cubicBezTo>
                    <a:pt x="23" y="6"/>
                    <a:pt x="21" y="8"/>
                    <a:pt x="20" y="8"/>
                  </a:cubicBezTo>
                  <a:cubicBezTo>
                    <a:pt x="18" y="8"/>
                    <a:pt x="15" y="7"/>
                    <a:pt x="14" y="5"/>
                  </a:cubicBezTo>
                  <a:cubicBezTo>
                    <a:pt x="13" y="4"/>
                    <a:pt x="13" y="0"/>
                    <a:pt x="11" y="0"/>
                  </a:cubicBezTo>
                  <a:cubicBezTo>
                    <a:pt x="11" y="0"/>
                    <a:pt x="11" y="3"/>
                    <a:pt x="11" y="3"/>
                  </a:cubicBezTo>
                  <a:cubicBezTo>
                    <a:pt x="10" y="3"/>
                    <a:pt x="9" y="1"/>
                    <a:pt x="8" y="2"/>
                  </a:cubicBezTo>
                  <a:cubicBezTo>
                    <a:pt x="7" y="2"/>
                    <a:pt x="9" y="1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8" name="Freeform 480">
              <a:extLst>
                <a:ext uri="{FF2B5EF4-FFF2-40B4-BE49-F238E27FC236}">
                  <a16:creationId xmlns:a16="http://schemas.microsoft.com/office/drawing/2014/main" id="{A606097E-205D-EF41-AD3C-6AED820E2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59417" y="11055868"/>
              <a:ext cx="366242" cy="356780"/>
            </a:xfrm>
            <a:custGeom>
              <a:avLst/>
              <a:gdLst>
                <a:gd name="T0" fmla="*/ 33 w 39"/>
                <a:gd name="T1" fmla="*/ 4 h 38"/>
                <a:gd name="T2" fmla="*/ 30 w 39"/>
                <a:gd name="T3" fmla="*/ 1 h 38"/>
                <a:gd name="T4" fmla="*/ 26 w 39"/>
                <a:gd name="T5" fmla="*/ 8 h 38"/>
                <a:gd name="T6" fmla="*/ 22 w 39"/>
                <a:gd name="T7" fmla="*/ 13 h 38"/>
                <a:gd name="T8" fmla="*/ 15 w 39"/>
                <a:gd name="T9" fmla="*/ 18 h 38"/>
                <a:gd name="T10" fmla="*/ 9 w 39"/>
                <a:gd name="T11" fmla="*/ 22 h 38"/>
                <a:gd name="T12" fmla="*/ 4 w 39"/>
                <a:gd name="T13" fmla="*/ 27 h 38"/>
                <a:gd name="T14" fmla="*/ 2 w 39"/>
                <a:gd name="T15" fmla="*/ 33 h 38"/>
                <a:gd name="T16" fmla="*/ 1 w 39"/>
                <a:gd name="T17" fmla="*/ 34 h 38"/>
                <a:gd name="T18" fmla="*/ 3 w 39"/>
                <a:gd name="T19" fmla="*/ 35 h 38"/>
                <a:gd name="T20" fmla="*/ 10 w 39"/>
                <a:gd name="T21" fmla="*/ 37 h 38"/>
                <a:gd name="T22" fmla="*/ 19 w 39"/>
                <a:gd name="T23" fmla="*/ 34 h 38"/>
                <a:gd name="T24" fmla="*/ 22 w 39"/>
                <a:gd name="T25" fmla="*/ 27 h 38"/>
                <a:gd name="T26" fmla="*/ 27 w 39"/>
                <a:gd name="T27" fmla="*/ 22 h 38"/>
                <a:gd name="T28" fmla="*/ 29 w 39"/>
                <a:gd name="T29" fmla="*/ 21 h 38"/>
                <a:gd name="T30" fmla="*/ 33 w 39"/>
                <a:gd name="T31" fmla="*/ 21 h 38"/>
                <a:gd name="T32" fmla="*/ 32 w 39"/>
                <a:gd name="T33" fmla="*/ 19 h 38"/>
                <a:gd name="T34" fmla="*/ 32 w 39"/>
                <a:gd name="T35" fmla="*/ 17 h 38"/>
                <a:gd name="T36" fmla="*/ 38 w 39"/>
                <a:gd name="T37" fmla="*/ 9 h 38"/>
                <a:gd name="T38" fmla="*/ 38 w 39"/>
                <a:gd name="T39" fmla="*/ 6 h 38"/>
                <a:gd name="T40" fmla="*/ 38 w 39"/>
                <a:gd name="T41" fmla="*/ 4 h 38"/>
                <a:gd name="T42" fmla="*/ 37 w 39"/>
                <a:gd name="T43" fmla="*/ 4 h 38"/>
                <a:gd name="T44" fmla="*/ 37 w 39"/>
                <a:gd name="T45" fmla="*/ 2 h 38"/>
                <a:gd name="T46" fmla="*/ 33 w 39"/>
                <a:gd name="T47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9" h="38">
                  <a:moveTo>
                    <a:pt x="33" y="4"/>
                  </a:moveTo>
                  <a:cubicBezTo>
                    <a:pt x="33" y="4"/>
                    <a:pt x="32" y="0"/>
                    <a:pt x="30" y="1"/>
                  </a:cubicBezTo>
                  <a:cubicBezTo>
                    <a:pt x="27" y="3"/>
                    <a:pt x="28" y="5"/>
                    <a:pt x="26" y="8"/>
                  </a:cubicBezTo>
                  <a:cubicBezTo>
                    <a:pt x="25" y="9"/>
                    <a:pt x="24" y="12"/>
                    <a:pt x="22" y="13"/>
                  </a:cubicBezTo>
                  <a:cubicBezTo>
                    <a:pt x="20" y="16"/>
                    <a:pt x="18" y="17"/>
                    <a:pt x="15" y="18"/>
                  </a:cubicBezTo>
                  <a:cubicBezTo>
                    <a:pt x="13" y="19"/>
                    <a:pt x="12" y="21"/>
                    <a:pt x="9" y="22"/>
                  </a:cubicBezTo>
                  <a:cubicBezTo>
                    <a:pt x="7" y="23"/>
                    <a:pt x="7" y="27"/>
                    <a:pt x="4" y="27"/>
                  </a:cubicBezTo>
                  <a:cubicBezTo>
                    <a:pt x="0" y="28"/>
                    <a:pt x="4" y="31"/>
                    <a:pt x="2" y="33"/>
                  </a:cubicBezTo>
                  <a:cubicBezTo>
                    <a:pt x="1" y="33"/>
                    <a:pt x="0" y="33"/>
                    <a:pt x="1" y="34"/>
                  </a:cubicBezTo>
                  <a:cubicBezTo>
                    <a:pt x="1" y="35"/>
                    <a:pt x="1" y="35"/>
                    <a:pt x="3" y="35"/>
                  </a:cubicBezTo>
                  <a:cubicBezTo>
                    <a:pt x="5" y="35"/>
                    <a:pt x="8" y="37"/>
                    <a:pt x="10" y="37"/>
                  </a:cubicBezTo>
                  <a:cubicBezTo>
                    <a:pt x="14" y="38"/>
                    <a:pt x="16" y="36"/>
                    <a:pt x="19" y="34"/>
                  </a:cubicBezTo>
                  <a:cubicBezTo>
                    <a:pt x="21" y="32"/>
                    <a:pt x="22" y="30"/>
                    <a:pt x="22" y="27"/>
                  </a:cubicBezTo>
                  <a:cubicBezTo>
                    <a:pt x="23" y="24"/>
                    <a:pt x="24" y="24"/>
                    <a:pt x="27" y="22"/>
                  </a:cubicBezTo>
                  <a:cubicBezTo>
                    <a:pt x="28" y="22"/>
                    <a:pt x="28" y="21"/>
                    <a:pt x="29" y="21"/>
                  </a:cubicBezTo>
                  <a:cubicBezTo>
                    <a:pt x="30" y="21"/>
                    <a:pt x="31" y="21"/>
                    <a:pt x="33" y="21"/>
                  </a:cubicBezTo>
                  <a:cubicBezTo>
                    <a:pt x="34" y="20"/>
                    <a:pt x="33" y="19"/>
                    <a:pt x="32" y="19"/>
                  </a:cubicBezTo>
                  <a:cubicBezTo>
                    <a:pt x="31" y="18"/>
                    <a:pt x="31" y="18"/>
                    <a:pt x="32" y="17"/>
                  </a:cubicBezTo>
                  <a:cubicBezTo>
                    <a:pt x="34" y="14"/>
                    <a:pt x="36" y="12"/>
                    <a:pt x="38" y="9"/>
                  </a:cubicBezTo>
                  <a:cubicBezTo>
                    <a:pt x="38" y="8"/>
                    <a:pt x="38" y="7"/>
                    <a:pt x="38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9" y="3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3"/>
                    <a:pt x="35" y="5"/>
                    <a:pt x="3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09" name="Freeform 481">
              <a:extLst>
                <a:ext uri="{FF2B5EF4-FFF2-40B4-BE49-F238E27FC236}">
                  <a16:creationId xmlns:a16="http://schemas.microsoft.com/office/drawing/2014/main" id="{25DCC5A1-31D7-0449-A72A-53259057C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16740" y="11412650"/>
              <a:ext cx="19109" cy="19114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0 h 2"/>
                <a:gd name="T4" fmla="*/ 0 w 2"/>
                <a:gd name="T5" fmla="*/ 2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1"/>
                    <a:pt x="1" y="1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0" name="Freeform 482">
              <a:extLst>
                <a:ext uri="{FF2B5EF4-FFF2-40B4-BE49-F238E27FC236}">
                  <a16:creationId xmlns:a16="http://schemas.microsoft.com/office/drawing/2014/main" id="{A7FF264B-6483-5942-9845-E0C1DE4BB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3494" y="11065426"/>
              <a:ext cx="178346" cy="168835"/>
            </a:xfrm>
            <a:custGeom>
              <a:avLst/>
              <a:gdLst>
                <a:gd name="T0" fmla="*/ 0 w 19"/>
                <a:gd name="T1" fmla="*/ 2 h 18"/>
                <a:gd name="T2" fmla="*/ 2 w 19"/>
                <a:gd name="T3" fmla="*/ 7 h 18"/>
                <a:gd name="T4" fmla="*/ 4 w 19"/>
                <a:gd name="T5" fmla="*/ 10 h 18"/>
                <a:gd name="T6" fmla="*/ 3 w 19"/>
                <a:gd name="T7" fmla="*/ 12 h 18"/>
                <a:gd name="T8" fmla="*/ 9 w 19"/>
                <a:gd name="T9" fmla="*/ 18 h 18"/>
                <a:gd name="T10" fmla="*/ 12 w 19"/>
                <a:gd name="T11" fmla="*/ 15 h 18"/>
                <a:gd name="T12" fmla="*/ 13 w 19"/>
                <a:gd name="T13" fmla="*/ 17 h 18"/>
                <a:gd name="T14" fmla="*/ 14 w 19"/>
                <a:gd name="T15" fmla="*/ 14 h 18"/>
                <a:gd name="T16" fmla="*/ 16 w 19"/>
                <a:gd name="T17" fmla="*/ 15 h 18"/>
                <a:gd name="T18" fmla="*/ 18 w 19"/>
                <a:gd name="T19" fmla="*/ 7 h 18"/>
                <a:gd name="T20" fmla="*/ 16 w 19"/>
                <a:gd name="T21" fmla="*/ 1 h 18"/>
                <a:gd name="T22" fmla="*/ 7 w 19"/>
                <a:gd name="T23" fmla="*/ 3 h 18"/>
                <a:gd name="T24" fmla="*/ 0 w 19"/>
                <a:gd name="T25" fmla="*/ 2 h 18"/>
                <a:gd name="T26" fmla="*/ 0 w 19"/>
                <a:gd name="T27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8">
                  <a:moveTo>
                    <a:pt x="0" y="2"/>
                  </a:moveTo>
                  <a:cubicBezTo>
                    <a:pt x="0" y="3"/>
                    <a:pt x="2" y="6"/>
                    <a:pt x="2" y="7"/>
                  </a:cubicBezTo>
                  <a:cubicBezTo>
                    <a:pt x="3" y="8"/>
                    <a:pt x="4" y="9"/>
                    <a:pt x="4" y="10"/>
                  </a:cubicBezTo>
                  <a:cubicBezTo>
                    <a:pt x="4" y="11"/>
                    <a:pt x="3" y="11"/>
                    <a:pt x="3" y="12"/>
                  </a:cubicBezTo>
                  <a:cubicBezTo>
                    <a:pt x="4" y="15"/>
                    <a:pt x="7" y="17"/>
                    <a:pt x="9" y="18"/>
                  </a:cubicBezTo>
                  <a:cubicBezTo>
                    <a:pt x="11" y="18"/>
                    <a:pt x="11" y="16"/>
                    <a:pt x="12" y="15"/>
                  </a:cubicBezTo>
                  <a:cubicBezTo>
                    <a:pt x="12" y="15"/>
                    <a:pt x="13" y="17"/>
                    <a:pt x="13" y="17"/>
                  </a:cubicBezTo>
                  <a:cubicBezTo>
                    <a:pt x="13" y="16"/>
                    <a:pt x="13" y="14"/>
                    <a:pt x="14" y="14"/>
                  </a:cubicBezTo>
                  <a:cubicBezTo>
                    <a:pt x="15" y="13"/>
                    <a:pt x="15" y="15"/>
                    <a:pt x="16" y="15"/>
                  </a:cubicBezTo>
                  <a:cubicBezTo>
                    <a:pt x="15" y="15"/>
                    <a:pt x="18" y="8"/>
                    <a:pt x="18" y="7"/>
                  </a:cubicBezTo>
                  <a:cubicBezTo>
                    <a:pt x="18" y="6"/>
                    <a:pt x="19" y="0"/>
                    <a:pt x="16" y="1"/>
                  </a:cubicBezTo>
                  <a:cubicBezTo>
                    <a:pt x="13" y="2"/>
                    <a:pt x="10" y="4"/>
                    <a:pt x="7" y="3"/>
                  </a:cubicBezTo>
                  <a:cubicBezTo>
                    <a:pt x="6" y="3"/>
                    <a:pt x="1" y="0"/>
                    <a:pt x="0" y="2"/>
                  </a:cubicBezTo>
                  <a:cubicBezTo>
                    <a:pt x="0" y="3"/>
                    <a:pt x="1" y="0"/>
                    <a:pt x="0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1" name="Freeform 483">
              <a:extLst>
                <a:ext uri="{FF2B5EF4-FFF2-40B4-BE49-F238E27FC236}">
                  <a16:creationId xmlns:a16="http://schemas.microsoft.com/office/drawing/2014/main" id="{A040F168-7BF4-8544-8C2B-A8F34E3F75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83620" y="11017644"/>
              <a:ext cx="28661" cy="47785"/>
            </a:xfrm>
            <a:custGeom>
              <a:avLst/>
              <a:gdLst>
                <a:gd name="T0" fmla="*/ 3 w 3"/>
                <a:gd name="T1" fmla="*/ 4 h 5"/>
                <a:gd name="T2" fmla="*/ 1 w 3"/>
                <a:gd name="T3" fmla="*/ 0 h 5"/>
                <a:gd name="T4" fmla="*/ 3 w 3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3" y="4"/>
                  </a:moveTo>
                  <a:cubicBezTo>
                    <a:pt x="3" y="5"/>
                    <a:pt x="0" y="1"/>
                    <a:pt x="1" y="0"/>
                  </a:cubicBezTo>
                  <a:cubicBezTo>
                    <a:pt x="2" y="0"/>
                    <a:pt x="3" y="1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2" name="Freeform 484">
              <a:extLst>
                <a:ext uri="{FF2B5EF4-FFF2-40B4-BE49-F238E27FC236}">
                  <a16:creationId xmlns:a16="http://schemas.microsoft.com/office/drawing/2014/main" id="{979C80F8-9D4E-094A-A6E2-2FCA0D32C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95722" y="11017644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0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3" name="Freeform 485">
              <a:extLst>
                <a:ext uri="{FF2B5EF4-FFF2-40B4-BE49-F238E27FC236}">
                  <a16:creationId xmlns:a16="http://schemas.microsoft.com/office/drawing/2014/main" id="{62E6969B-52A4-4042-A52C-3ABC90168E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84893" y="8593450"/>
              <a:ext cx="101909" cy="168835"/>
            </a:xfrm>
            <a:custGeom>
              <a:avLst/>
              <a:gdLst>
                <a:gd name="T0" fmla="*/ 2 w 11"/>
                <a:gd name="T1" fmla="*/ 0 h 18"/>
                <a:gd name="T2" fmla="*/ 1 w 11"/>
                <a:gd name="T3" fmla="*/ 0 h 18"/>
                <a:gd name="T4" fmla="*/ 1 w 11"/>
                <a:gd name="T5" fmla="*/ 3 h 18"/>
                <a:gd name="T6" fmla="*/ 0 w 11"/>
                <a:gd name="T7" fmla="*/ 8 h 18"/>
                <a:gd name="T8" fmla="*/ 4 w 11"/>
                <a:gd name="T9" fmla="*/ 18 h 18"/>
                <a:gd name="T10" fmla="*/ 9 w 11"/>
                <a:gd name="T11" fmla="*/ 15 h 18"/>
                <a:gd name="T12" fmla="*/ 9 w 11"/>
                <a:gd name="T13" fmla="*/ 8 h 18"/>
                <a:gd name="T14" fmla="*/ 2 w 11"/>
                <a:gd name="T15" fmla="*/ 0 h 18"/>
                <a:gd name="T16" fmla="*/ 2 w 11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8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3"/>
                    <a:pt x="1" y="3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0" y="18"/>
                    <a:pt x="4" y="18"/>
                  </a:cubicBezTo>
                  <a:cubicBezTo>
                    <a:pt x="6" y="18"/>
                    <a:pt x="9" y="17"/>
                    <a:pt x="9" y="15"/>
                  </a:cubicBezTo>
                  <a:cubicBezTo>
                    <a:pt x="11" y="13"/>
                    <a:pt x="9" y="10"/>
                    <a:pt x="9" y="8"/>
                  </a:cubicBezTo>
                  <a:cubicBezTo>
                    <a:pt x="7" y="6"/>
                    <a:pt x="5" y="0"/>
                    <a:pt x="2" y="0"/>
                  </a:cubicBezTo>
                  <a:cubicBezTo>
                    <a:pt x="1" y="0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4" name="Freeform 486">
              <a:extLst>
                <a:ext uri="{FF2B5EF4-FFF2-40B4-BE49-F238E27FC236}">
                  <a16:creationId xmlns:a16="http://schemas.microsoft.com/office/drawing/2014/main" id="{F3DD0CFA-9803-044E-B68A-90EB9732E3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65149" y="9606452"/>
              <a:ext cx="337579" cy="653033"/>
            </a:xfrm>
            <a:custGeom>
              <a:avLst/>
              <a:gdLst>
                <a:gd name="T0" fmla="*/ 31 w 36"/>
                <a:gd name="T1" fmla="*/ 2 h 70"/>
                <a:gd name="T2" fmla="*/ 29 w 36"/>
                <a:gd name="T3" fmla="*/ 0 h 70"/>
                <a:gd name="T4" fmla="*/ 28 w 36"/>
                <a:gd name="T5" fmla="*/ 3 h 70"/>
                <a:gd name="T6" fmla="*/ 26 w 36"/>
                <a:gd name="T7" fmla="*/ 8 h 70"/>
                <a:gd name="T8" fmla="*/ 23 w 36"/>
                <a:gd name="T9" fmla="*/ 8 h 70"/>
                <a:gd name="T10" fmla="*/ 23 w 36"/>
                <a:gd name="T11" fmla="*/ 10 h 70"/>
                <a:gd name="T12" fmla="*/ 22 w 36"/>
                <a:gd name="T13" fmla="*/ 12 h 70"/>
                <a:gd name="T14" fmla="*/ 23 w 36"/>
                <a:gd name="T15" fmla="*/ 13 h 70"/>
                <a:gd name="T16" fmla="*/ 21 w 36"/>
                <a:gd name="T17" fmla="*/ 14 h 70"/>
                <a:gd name="T18" fmla="*/ 19 w 36"/>
                <a:gd name="T19" fmla="*/ 16 h 70"/>
                <a:gd name="T20" fmla="*/ 15 w 36"/>
                <a:gd name="T21" fmla="*/ 18 h 70"/>
                <a:gd name="T22" fmla="*/ 15 w 36"/>
                <a:gd name="T23" fmla="*/ 19 h 70"/>
                <a:gd name="T24" fmla="*/ 13 w 36"/>
                <a:gd name="T25" fmla="*/ 19 h 70"/>
                <a:gd name="T26" fmla="*/ 8 w 36"/>
                <a:gd name="T27" fmla="*/ 21 h 70"/>
                <a:gd name="T28" fmla="*/ 6 w 36"/>
                <a:gd name="T29" fmla="*/ 21 h 70"/>
                <a:gd name="T30" fmla="*/ 4 w 36"/>
                <a:gd name="T31" fmla="*/ 27 h 70"/>
                <a:gd name="T32" fmla="*/ 4 w 36"/>
                <a:gd name="T33" fmla="*/ 44 h 70"/>
                <a:gd name="T34" fmla="*/ 0 w 36"/>
                <a:gd name="T35" fmla="*/ 51 h 70"/>
                <a:gd name="T36" fmla="*/ 0 w 36"/>
                <a:gd name="T37" fmla="*/ 55 h 70"/>
                <a:gd name="T38" fmla="*/ 2 w 36"/>
                <a:gd name="T39" fmla="*/ 59 h 70"/>
                <a:gd name="T40" fmla="*/ 5 w 36"/>
                <a:gd name="T41" fmla="*/ 68 h 70"/>
                <a:gd name="T42" fmla="*/ 16 w 36"/>
                <a:gd name="T43" fmla="*/ 68 h 70"/>
                <a:gd name="T44" fmla="*/ 24 w 36"/>
                <a:gd name="T45" fmla="*/ 50 h 70"/>
                <a:gd name="T46" fmla="*/ 31 w 36"/>
                <a:gd name="T47" fmla="*/ 30 h 70"/>
                <a:gd name="T48" fmla="*/ 32 w 36"/>
                <a:gd name="T49" fmla="*/ 23 h 70"/>
                <a:gd name="T50" fmla="*/ 34 w 36"/>
                <a:gd name="T51" fmla="*/ 19 h 70"/>
                <a:gd name="T52" fmla="*/ 36 w 36"/>
                <a:gd name="T53" fmla="*/ 17 h 70"/>
                <a:gd name="T54" fmla="*/ 35 w 36"/>
                <a:gd name="T55" fmla="*/ 11 h 70"/>
                <a:gd name="T56" fmla="*/ 31 w 36"/>
                <a:gd name="T57" fmla="*/ 2 h 70"/>
                <a:gd name="T58" fmla="*/ 31 w 36"/>
                <a:gd name="T59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" h="70">
                  <a:moveTo>
                    <a:pt x="31" y="2"/>
                  </a:moveTo>
                  <a:cubicBezTo>
                    <a:pt x="31" y="2"/>
                    <a:pt x="30" y="0"/>
                    <a:pt x="29" y="0"/>
                  </a:cubicBezTo>
                  <a:cubicBezTo>
                    <a:pt x="29" y="1"/>
                    <a:pt x="28" y="2"/>
                    <a:pt x="28" y="3"/>
                  </a:cubicBezTo>
                  <a:cubicBezTo>
                    <a:pt x="27" y="5"/>
                    <a:pt x="27" y="6"/>
                    <a:pt x="26" y="8"/>
                  </a:cubicBezTo>
                  <a:cubicBezTo>
                    <a:pt x="25" y="9"/>
                    <a:pt x="24" y="8"/>
                    <a:pt x="23" y="8"/>
                  </a:cubicBezTo>
                  <a:cubicBezTo>
                    <a:pt x="23" y="8"/>
                    <a:pt x="24" y="9"/>
                    <a:pt x="23" y="10"/>
                  </a:cubicBezTo>
                  <a:cubicBezTo>
                    <a:pt x="23" y="11"/>
                    <a:pt x="22" y="11"/>
                    <a:pt x="22" y="12"/>
                  </a:cubicBezTo>
                  <a:cubicBezTo>
                    <a:pt x="22" y="12"/>
                    <a:pt x="23" y="13"/>
                    <a:pt x="23" y="13"/>
                  </a:cubicBezTo>
                  <a:cubicBezTo>
                    <a:pt x="23" y="14"/>
                    <a:pt x="22" y="13"/>
                    <a:pt x="21" y="14"/>
                  </a:cubicBezTo>
                  <a:cubicBezTo>
                    <a:pt x="20" y="14"/>
                    <a:pt x="20" y="15"/>
                    <a:pt x="19" y="16"/>
                  </a:cubicBezTo>
                  <a:cubicBezTo>
                    <a:pt x="18" y="17"/>
                    <a:pt x="17" y="17"/>
                    <a:pt x="15" y="18"/>
                  </a:cubicBezTo>
                  <a:cubicBezTo>
                    <a:pt x="14" y="18"/>
                    <a:pt x="16" y="19"/>
                    <a:pt x="15" y="19"/>
                  </a:cubicBezTo>
                  <a:cubicBezTo>
                    <a:pt x="15" y="20"/>
                    <a:pt x="13" y="18"/>
                    <a:pt x="13" y="19"/>
                  </a:cubicBezTo>
                  <a:cubicBezTo>
                    <a:pt x="11" y="20"/>
                    <a:pt x="10" y="20"/>
                    <a:pt x="8" y="21"/>
                  </a:cubicBezTo>
                  <a:cubicBezTo>
                    <a:pt x="7" y="21"/>
                    <a:pt x="6" y="20"/>
                    <a:pt x="6" y="21"/>
                  </a:cubicBezTo>
                  <a:cubicBezTo>
                    <a:pt x="5" y="23"/>
                    <a:pt x="5" y="25"/>
                    <a:pt x="4" y="27"/>
                  </a:cubicBezTo>
                  <a:cubicBezTo>
                    <a:pt x="3" y="32"/>
                    <a:pt x="8" y="39"/>
                    <a:pt x="4" y="44"/>
                  </a:cubicBezTo>
                  <a:cubicBezTo>
                    <a:pt x="3" y="46"/>
                    <a:pt x="1" y="48"/>
                    <a:pt x="0" y="51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1" y="56"/>
                    <a:pt x="3" y="57"/>
                    <a:pt x="2" y="59"/>
                  </a:cubicBezTo>
                  <a:cubicBezTo>
                    <a:pt x="1" y="62"/>
                    <a:pt x="2" y="66"/>
                    <a:pt x="5" y="68"/>
                  </a:cubicBezTo>
                  <a:cubicBezTo>
                    <a:pt x="8" y="70"/>
                    <a:pt x="11" y="70"/>
                    <a:pt x="16" y="68"/>
                  </a:cubicBezTo>
                  <a:cubicBezTo>
                    <a:pt x="21" y="66"/>
                    <a:pt x="22" y="55"/>
                    <a:pt x="24" y="50"/>
                  </a:cubicBezTo>
                  <a:cubicBezTo>
                    <a:pt x="26" y="43"/>
                    <a:pt x="29" y="37"/>
                    <a:pt x="31" y="30"/>
                  </a:cubicBezTo>
                  <a:cubicBezTo>
                    <a:pt x="31" y="28"/>
                    <a:pt x="31" y="25"/>
                    <a:pt x="32" y="23"/>
                  </a:cubicBezTo>
                  <a:cubicBezTo>
                    <a:pt x="33" y="22"/>
                    <a:pt x="31" y="14"/>
                    <a:pt x="34" y="19"/>
                  </a:cubicBezTo>
                  <a:cubicBezTo>
                    <a:pt x="35" y="20"/>
                    <a:pt x="35" y="18"/>
                    <a:pt x="36" y="17"/>
                  </a:cubicBezTo>
                  <a:cubicBezTo>
                    <a:pt x="36" y="15"/>
                    <a:pt x="35" y="13"/>
                    <a:pt x="35" y="11"/>
                  </a:cubicBezTo>
                  <a:cubicBezTo>
                    <a:pt x="34" y="9"/>
                    <a:pt x="33" y="4"/>
                    <a:pt x="31" y="2"/>
                  </a:cubicBezTo>
                  <a:cubicBezTo>
                    <a:pt x="30" y="1"/>
                    <a:pt x="32" y="2"/>
                    <a:pt x="3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5" name="Freeform 487">
              <a:extLst>
                <a:ext uri="{FF2B5EF4-FFF2-40B4-BE49-F238E27FC236}">
                  <a16:creationId xmlns:a16="http://schemas.microsoft.com/office/drawing/2014/main" id="{FB5B0FFC-0486-7444-A5ED-762D5BA18D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6" y="5028829"/>
              <a:ext cx="101909" cy="76452"/>
            </a:xfrm>
            <a:custGeom>
              <a:avLst/>
              <a:gdLst>
                <a:gd name="T0" fmla="*/ 9 w 11"/>
                <a:gd name="T1" fmla="*/ 7 h 8"/>
                <a:gd name="T2" fmla="*/ 8 w 11"/>
                <a:gd name="T3" fmla="*/ 4 h 8"/>
                <a:gd name="T4" fmla="*/ 3 w 11"/>
                <a:gd name="T5" fmla="*/ 0 h 8"/>
                <a:gd name="T6" fmla="*/ 1 w 11"/>
                <a:gd name="T7" fmla="*/ 2 h 8"/>
                <a:gd name="T8" fmla="*/ 3 w 11"/>
                <a:gd name="T9" fmla="*/ 5 h 8"/>
                <a:gd name="T10" fmla="*/ 9 w 11"/>
                <a:gd name="T11" fmla="*/ 7 h 8"/>
                <a:gd name="T12" fmla="*/ 9 w 11"/>
                <a:gd name="T1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8">
                  <a:moveTo>
                    <a:pt x="9" y="7"/>
                  </a:moveTo>
                  <a:cubicBezTo>
                    <a:pt x="11" y="8"/>
                    <a:pt x="9" y="5"/>
                    <a:pt x="8" y="4"/>
                  </a:cubicBezTo>
                  <a:cubicBezTo>
                    <a:pt x="7" y="3"/>
                    <a:pt x="4" y="1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10" y="7"/>
                    <a:pt x="7" y="7"/>
                    <a:pt x="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6" name="Freeform 488">
              <a:extLst>
                <a:ext uri="{FF2B5EF4-FFF2-40B4-BE49-F238E27FC236}">
                  <a16:creationId xmlns:a16="http://schemas.microsoft.com/office/drawing/2014/main" id="{29C37F01-FE98-0A46-AD66-DE1C6A45D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6295" y="5086170"/>
              <a:ext cx="101909" cy="92380"/>
            </a:xfrm>
            <a:custGeom>
              <a:avLst/>
              <a:gdLst>
                <a:gd name="T0" fmla="*/ 10 w 11"/>
                <a:gd name="T1" fmla="*/ 6 h 10"/>
                <a:gd name="T2" fmla="*/ 6 w 11"/>
                <a:gd name="T3" fmla="*/ 10 h 10"/>
                <a:gd name="T4" fmla="*/ 0 w 11"/>
                <a:gd name="T5" fmla="*/ 6 h 10"/>
                <a:gd name="T6" fmla="*/ 10 w 11"/>
                <a:gd name="T7" fmla="*/ 6 h 10"/>
                <a:gd name="T8" fmla="*/ 10 w 11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0">
                  <a:moveTo>
                    <a:pt x="10" y="6"/>
                  </a:moveTo>
                  <a:cubicBezTo>
                    <a:pt x="10" y="8"/>
                    <a:pt x="7" y="9"/>
                    <a:pt x="6" y="10"/>
                  </a:cubicBezTo>
                  <a:cubicBezTo>
                    <a:pt x="4" y="10"/>
                    <a:pt x="0" y="9"/>
                    <a:pt x="0" y="6"/>
                  </a:cubicBezTo>
                  <a:cubicBezTo>
                    <a:pt x="1" y="0"/>
                    <a:pt x="11" y="6"/>
                    <a:pt x="10" y="6"/>
                  </a:cubicBezTo>
                  <a:cubicBezTo>
                    <a:pt x="10" y="7"/>
                    <a:pt x="11" y="5"/>
                    <a:pt x="1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7" name="Freeform 489">
              <a:extLst>
                <a:ext uri="{FF2B5EF4-FFF2-40B4-BE49-F238E27FC236}">
                  <a16:creationId xmlns:a16="http://schemas.microsoft.com/office/drawing/2014/main" id="{FBC05283-FBF0-4D4E-AA5D-3523A5BD0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45404" y="4767614"/>
              <a:ext cx="82803" cy="47785"/>
            </a:xfrm>
            <a:custGeom>
              <a:avLst/>
              <a:gdLst>
                <a:gd name="T0" fmla="*/ 9 w 9"/>
                <a:gd name="T1" fmla="*/ 3 h 5"/>
                <a:gd name="T2" fmla="*/ 4 w 9"/>
                <a:gd name="T3" fmla="*/ 5 h 5"/>
                <a:gd name="T4" fmla="*/ 1 w 9"/>
                <a:gd name="T5" fmla="*/ 1 h 5"/>
                <a:gd name="T6" fmla="*/ 6 w 9"/>
                <a:gd name="T7" fmla="*/ 1 h 5"/>
                <a:gd name="T8" fmla="*/ 9 w 9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9" y="3"/>
                  </a:moveTo>
                  <a:cubicBezTo>
                    <a:pt x="7" y="4"/>
                    <a:pt x="6" y="4"/>
                    <a:pt x="4" y="5"/>
                  </a:cubicBezTo>
                  <a:cubicBezTo>
                    <a:pt x="2" y="5"/>
                    <a:pt x="0" y="3"/>
                    <a:pt x="1" y="1"/>
                  </a:cubicBezTo>
                  <a:cubicBezTo>
                    <a:pt x="1" y="0"/>
                    <a:pt x="5" y="0"/>
                    <a:pt x="6" y="1"/>
                  </a:cubicBezTo>
                  <a:cubicBezTo>
                    <a:pt x="7" y="1"/>
                    <a:pt x="8" y="3"/>
                    <a:pt x="9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8" name="Freeform 490">
              <a:extLst>
                <a:ext uri="{FF2B5EF4-FFF2-40B4-BE49-F238E27FC236}">
                  <a16:creationId xmlns:a16="http://schemas.microsoft.com/office/drawing/2014/main" id="{22A73AA5-627B-CB45-B977-B13B18580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11644" y="4675235"/>
              <a:ext cx="92356" cy="44598"/>
            </a:xfrm>
            <a:custGeom>
              <a:avLst/>
              <a:gdLst>
                <a:gd name="T0" fmla="*/ 6 w 10"/>
                <a:gd name="T1" fmla="*/ 5 h 5"/>
                <a:gd name="T2" fmla="*/ 1 w 10"/>
                <a:gd name="T3" fmla="*/ 4 h 5"/>
                <a:gd name="T4" fmla="*/ 4 w 10"/>
                <a:gd name="T5" fmla="*/ 1 h 5"/>
                <a:gd name="T6" fmla="*/ 9 w 10"/>
                <a:gd name="T7" fmla="*/ 1 h 5"/>
                <a:gd name="T8" fmla="*/ 6 w 10"/>
                <a:gd name="T9" fmla="*/ 5 h 5"/>
                <a:gd name="T10" fmla="*/ 6 w 10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5">
                  <a:moveTo>
                    <a:pt x="6" y="5"/>
                  </a:moveTo>
                  <a:cubicBezTo>
                    <a:pt x="4" y="5"/>
                    <a:pt x="2" y="4"/>
                    <a:pt x="1" y="4"/>
                  </a:cubicBezTo>
                  <a:cubicBezTo>
                    <a:pt x="0" y="3"/>
                    <a:pt x="3" y="1"/>
                    <a:pt x="4" y="1"/>
                  </a:cubicBezTo>
                  <a:cubicBezTo>
                    <a:pt x="5" y="0"/>
                    <a:pt x="8" y="0"/>
                    <a:pt x="9" y="1"/>
                  </a:cubicBezTo>
                  <a:cubicBezTo>
                    <a:pt x="10" y="2"/>
                    <a:pt x="7" y="5"/>
                    <a:pt x="6" y="5"/>
                  </a:cubicBezTo>
                  <a:cubicBezTo>
                    <a:pt x="4" y="5"/>
                    <a:pt x="6" y="5"/>
                    <a:pt x="6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19" name="Freeform 491">
              <a:extLst>
                <a:ext uri="{FF2B5EF4-FFF2-40B4-BE49-F238E27FC236}">
                  <a16:creationId xmlns:a16="http://schemas.microsoft.com/office/drawing/2014/main" id="{F92DED36-68E3-E147-A609-45D8DFF80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8971" y="3999903"/>
              <a:ext cx="57323" cy="19114"/>
            </a:xfrm>
            <a:custGeom>
              <a:avLst/>
              <a:gdLst>
                <a:gd name="T0" fmla="*/ 6 w 6"/>
                <a:gd name="T1" fmla="*/ 1 h 2"/>
                <a:gd name="T2" fmla="*/ 0 w 6"/>
                <a:gd name="T3" fmla="*/ 1 h 2"/>
                <a:gd name="T4" fmla="*/ 6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6" y="1"/>
                  </a:moveTo>
                  <a:cubicBezTo>
                    <a:pt x="6" y="2"/>
                    <a:pt x="0" y="2"/>
                    <a:pt x="0" y="1"/>
                  </a:cubicBezTo>
                  <a:cubicBezTo>
                    <a:pt x="0" y="0"/>
                    <a:pt x="6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0" name="Freeform 492">
              <a:extLst>
                <a:ext uri="{FF2B5EF4-FFF2-40B4-BE49-F238E27FC236}">
                  <a16:creationId xmlns:a16="http://schemas.microsoft.com/office/drawing/2014/main" id="{873E9A7A-C893-574A-AEF3-BF3618BA4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46679" y="4805845"/>
              <a:ext cx="54139" cy="38227"/>
            </a:xfrm>
            <a:custGeom>
              <a:avLst/>
              <a:gdLst>
                <a:gd name="T0" fmla="*/ 5 w 6"/>
                <a:gd name="T1" fmla="*/ 4 h 4"/>
                <a:gd name="T2" fmla="*/ 2 w 6"/>
                <a:gd name="T3" fmla="*/ 1 h 4"/>
                <a:gd name="T4" fmla="*/ 5 w 6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4"/>
                  </a:moveTo>
                  <a:cubicBezTo>
                    <a:pt x="4" y="4"/>
                    <a:pt x="0" y="3"/>
                    <a:pt x="2" y="1"/>
                  </a:cubicBezTo>
                  <a:cubicBezTo>
                    <a:pt x="5" y="0"/>
                    <a:pt x="6" y="4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1" name="Freeform 493">
              <a:extLst>
                <a:ext uri="{FF2B5EF4-FFF2-40B4-BE49-F238E27FC236}">
                  <a16:creationId xmlns:a16="http://schemas.microsoft.com/office/drawing/2014/main" id="{E8B7278A-E0AA-6A4E-822C-6CC725D26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69" y="6892370"/>
              <a:ext cx="54139" cy="101935"/>
            </a:xfrm>
            <a:custGeom>
              <a:avLst/>
              <a:gdLst>
                <a:gd name="T0" fmla="*/ 5 w 6"/>
                <a:gd name="T1" fmla="*/ 1 h 11"/>
                <a:gd name="T2" fmla="*/ 5 w 6"/>
                <a:gd name="T3" fmla="*/ 7 h 11"/>
                <a:gd name="T4" fmla="*/ 3 w 6"/>
                <a:gd name="T5" fmla="*/ 10 h 11"/>
                <a:gd name="T6" fmla="*/ 1 w 6"/>
                <a:gd name="T7" fmla="*/ 4 h 11"/>
                <a:gd name="T8" fmla="*/ 5 w 6"/>
                <a:gd name="T9" fmla="*/ 1 h 11"/>
                <a:gd name="T10" fmla="*/ 5 w 6"/>
                <a:gd name="T1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5" y="1"/>
                  </a:moveTo>
                  <a:cubicBezTo>
                    <a:pt x="5" y="3"/>
                    <a:pt x="6" y="5"/>
                    <a:pt x="5" y="7"/>
                  </a:cubicBezTo>
                  <a:cubicBezTo>
                    <a:pt x="4" y="8"/>
                    <a:pt x="5" y="11"/>
                    <a:pt x="3" y="10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1" y="3"/>
                    <a:pt x="5" y="0"/>
                    <a:pt x="5" y="1"/>
                  </a:cubicBezTo>
                  <a:cubicBezTo>
                    <a:pt x="5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2" name="Freeform 494">
              <a:extLst>
                <a:ext uri="{FF2B5EF4-FFF2-40B4-BE49-F238E27FC236}">
                  <a16:creationId xmlns:a16="http://schemas.microsoft.com/office/drawing/2014/main" id="{0ACCEDEB-7AAB-1840-B4BF-23753923E4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0" y="6984752"/>
              <a:ext cx="82803" cy="140163"/>
            </a:xfrm>
            <a:custGeom>
              <a:avLst/>
              <a:gdLst>
                <a:gd name="T0" fmla="*/ 7 w 9"/>
                <a:gd name="T1" fmla="*/ 3 h 15"/>
                <a:gd name="T2" fmla="*/ 5 w 9"/>
                <a:gd name="T3" fmla="*/ 2 h 15"/>
                <a:gd name="T4" fmla="*/ 0 w 9"/>
                <a:gd name="T5" fmla="*/ 2 h 15"/>
                <a:gd name="T6" fmla="*/ 1 w 9"/>
                <a:gd name="T7" fmla="*/ 8 h 15"/>
                <a:gd name="T8" fmla="*/ 2 w 9"/>
                <a:gd name="T9" fmla="*/ 13 h 15"/>
                <a:gd name="T10" fmla="*/ 4 w 9"/>
                <a:gd name="T11" fmla="*/ 14 h 15"/>
                <a:gd name="T12" fmla="*/ 8 w 9"/>
                <a:gd name="T13" fmla="*/ 10 h 15"/>
                <a:gd name="T14" fmla="*/ 7 w 9"/>
                <a:gd name="T15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5">
                  <a:moveTo>
                    <a:pt x="7" y="3"/>
                  </a:moveTo>
                  <a:cubicBezTo>
                    <a:pt x="6" y="3"/>
                    <a:pt x="7" y="0"/>
                    <a:pt x="5" y="2"/>
                  </a:cubicBezTo>
                  <a:cubicBezTo>
                    <a:pt x="2" y="4"/>
                    <a:pt x="3" y="4"/>
                    <a:pt x="0" y="2"/>
                  </a:cubicBezTo>
                  <a:cubicBezTo>
                    <a:pt x="0" y="2"/>
                    <a:pt x="1" y="8"/>
                    <a:pt x="1" y="8"/>
                  </a:cubicBezTo>
                  <a:cubicBezTo>
                    <a:pt x="2" y="10"/>
                    <a:pt x="2" y="11"/>
                    <a:pt x="2" y="13"/>
                  </a:cubicBezTo>
                  <a:cubicBezTo>
                    <a:pt x="2" y="14"/>
                    <a:pt x="2" y="15"/>
                    <a:pt x="4" y="14"/>
                  </a:cubicBezTo>
                  <a:cubicBezTo>
                    <a:pt x="6" y="13"/>
                    <a:pt x="8" y="13"/>
                    <a:pt x="8" y="10"/>
                  </a:cubicBezTo>
                  <a:cubicBezTo>
                    <a:pt x="8" y="9"/>
                    <a:pt x="9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3" name="Freeform 495">
              <a:extLst>
                <a:ext uri="{FF2B5EF4-FFF2-40B4-BE49-F238E27FC236}">
                  <a16:creationId xmlns:a16="http://schemas.microsoft.com/office/drawing/2014/main" id="{35C0D8CE-CB65-C740-A791-8CD48E6DD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30" y="7153584"/>
              <a:ext cx="149679" cy="92380"/>
            </a:xfrm>
            <a:custGeom>
              <a:avLst/>
              <a:gdLst>
                <a:gd name="T0" fmla="*/ 5 w 16"/>
                <a:gd name="T1" fmla="*/ 1 h 10"/>
                <a:gd name="T2" fmla="*/ 0 w 16"/>
                <a:gd name="T3" fmla="*/ 2 h 10"/>
                <a:gd name="T4" fmla="*/ 3 w 16"/>
                <a:gd name="T5" fmla="*/ 5 h 10"/>
                <a:gd name="T6" fmla="*/ 8 w 16"/>
                <a:gd name="T7" fmla="*/ 7 h 10"/>
                <a:gd name="T8" fmla="*/ 14 w 16"/>
                <a:gd name="T9" fmla="*/ 8 h 10"/>
                <a:gd name="T10" fmla="*/ 13 w 16"/>
                <a:gd name="T11" fmla="*/ 4 h 10"/>
                <a:gd name="T12" fmla="*/ 15 w 16"/>
                <a:gd name="T13" fmla="*/ 1 h 10"/>
                <a:gd name="T14" fmla="*/ 11 w 16"/>
                <a:gd name="T15" fmla="*/ 1 h 10"/>
                <a:gd name="T16" fmla="*/ 5 w 16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5" y="1"/>
                  </a:moveTo>
                  <a:cubicBezTo>
                    <a:pt x="4" y="1"/>
                    <a:pt x="1" y="1"/>
                    <a:pt x="0" y="2"/>
                  </a:cubicBezTo>
                  <a:cubicBezTo>
                    <a:pt x="0" y="3"/>
                    <a:pt x="2" y="4"/>
                    <a:pt x="3" y="5"/>
                  </a:cubicBezTo>
                  <a:cubicBezTo>
                    <a:pt x="5" y="5"/>
                    <a:pt x="7" y="6"/>
                    <a:pt x="8" y="7"/>
                  </a:cubicBezTo>
                  <a:cubicBezTo>
                    <a:pt x="10" y="8"/>
                    <a:pt x="12" y="10"/>
                    <a:pt x="14" y="8"/>
                  </a:cubicBezTo>
                  <a:cubicBezTo>
                    <a:pt x="16" y="7"/>
                    <a:pt x="12" y="6"/>
                    <a:pt x="13" y="4"/>
                  </a:cubicBezTo>
                  <a:cubicBezTo>
                    <a:pt x="13" y="4"/>
                    <a:pt x="16" y="2"/>
                    <a:pt x="15" y="1"/>
                  </a:cubicBezTo>
                  <a:cubicBezTo>
                    <a:pt x="15" y="0"/>
                    <a:pt x="11" y="1"/>
                    <a:pt x="11" y="1"/>
                  </a:cubicBezTo>
                  <a:cubicBezTo>
                    <a:pt x="9" y="2"/>
                    <a:pt x="7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4" name="Freeform 496">
              <a:extLst>
                <a:ext uri="{FF2B5EF4-FFF2-40B4-BE49-F238E27FC236}">
                  <a16:creationId xmlns:a16="http://schemas.microsoft.com/office/drawing/2014/main" id="{E846C195-563D-5C41-9BF1-7BB309744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61963" y="7284191"/>
              <a:ext cx="121018" cy="66896"/>
            </a:xfrm>
            <a:custGeom>
              <a:avLst/>
              <a:gdLst>
                <a:gd name="T0" fmla="*/ 12 w 13"/>
                <a:gd name="T1" fmla="*/ 1 h 7"/>
                <a:gd name="T2" fmla="*/ 10 w 13"/>
                <a:gd name="T3" fmla="*/ 2 h 7"/>
                <a:gd name="T4" fmla="*/ 10 w 13"/>
                <a:gd name="T5" fmla="*/ 5 h 7"/>
                <a:gd name="T6" fmla="*/ 6 w 13"/>
                <a:gd name="T7" fmla="*/ 6 h 7"/>
                <a:gd name="T8" fmla="*/ 2 w 13"/>
                <a:gd name="T9" fmla="*/ 6 h 7"/>
                <a:gd name="T10" fmla="*/ 5 w 13"/>
                <a:gd name="T11" fmla="*/ 3 h 7"/>
                <a:gd name="T12" fmla="*/ 12 w 13"/>
                <a:gd name="T13" fmla="*/ 1 h 7"/>
                <a:gd name="T14" fmla="*/ 12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12" y="1"/>
                  </a:moveTo>
                  <a:cubicBezTo>
                    <a:pt x="12" y="1"/>
                    <a:pt x="10" y="2"/>
                    <a:pt x="10" y="2"/>
                  </a:cubicBezTo>
                  <a:cubicBezTo>
                    <a:pt x="9" y="3"/>
                    <a:pt x="10" y="5"/>
                    <a:pt x="10" y="5"/>
                  </a:cubicBezTo>
                  <a:cubicBezTo>
                    <a:pt x="9" y="5"/>
                    <a:pt x="7" y="5"/>
                    <a:pt x="6" y="6"/>
                  </a:cubicBezTo>
                  <a:cubicBezTo>
                    <a:pt x="4" y="7"/>
                    <a:pt x="3" y="7"/>
                    <a:pt x="2" y="6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7" y="3"/>
                    <a:pt x="10" y="2"/>
                    <a:pt x="12" y="1"/>
                  </a:cubicBezTo>
                  <a:cubicBezTo>
                    <a:pt x="13" y="0"/>
                    <a:pt x="11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5" name="Freeform 497">
              <a:extLst>
                <a:ext uri="{FF2B5EF4-FFF2-40B4-BE49-F238E27FC236}">
                  <a16:creationId xmlns:a16="http://schemas.microsoft.com/office/drawing/2014/main" id="{CBC9AD54-C6FD-5243-8950-624A65902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91" y="7293748"/>
              <a:ext cx="140127" cy="38227"/>
            </a:xfrm>
            <a:custGeom>
              <a:avLst/>
              <a:gdLst>
                <a:gd name="T0" fmla="*/ 8 w 15"/>
                <a:gd name="T1" fmla="*/ 4 h 4"/>
                <a:gd name="T2" fmla="*/ 1 w 15"/>
                <a:gd name="T3" fmla="*/ 1 h 4"/>
                <a:gd name="T4" fmla="*/ 7 w 15"/>
                <a:gd name="T5" fmla="*/ 1 h 4"/>
                <a:gd name="T6" fmla="*/ 15 w 15"/>
                <a:gd name="T7" fmla="*/ 2 h 4"/>
                <a:gd name="T8" fmla="*/ 13 w 15"/>
                <a:gd name="T9" fmla="*/ 3 h 4"/>
                <a:gd name="T10" fmla="*/ 8 w 15"/>
                <a:gd name="T11" fmla="*/ 4 h 4"/>
                <a:gd name="T12" fmla="*/ 8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8" y="4"/>
                  </a:moveTo>
                  <a:cubicBezTo>
                    <a:pt x="7" y="4"/>
                    <a:pt x="0" y="2"/>
                    <a:pt x="1" y="1"/>
                  </a:cubicBezTo>
                  <a:cubicBezTo>
                    <a:pt x="1" y="0"/>
                    <a:pt x="7" y="1"/>
                    <a:pt x="7" y="1"/>
                  </a:cubicBezTo>
                  <a:cubicBezTo>
                    <a:pt x="10" y="2"/>
                    <a:pt x="12" y="2"/>
                    <a:pt x="15" y="2"/>
                  </a:cubicBezTo>
                  <a:cubicBezTo>
                    <a:pt x="15" y="2"/>
                    <a:pt x="13" y="3"/>
                    <a:pt x="13" y="3"/>
                  </a:cubicBezTo>
                  <a:cubicBezTo>
                    <a:pt x="12" y="4"/>
                    <a:pt x="10" y="4"/>
                    <a:pt x="8" y="4"/>
                  </a:cubicBezTo>
                  <a:cubicBezTo>
                    <a:pt x="6" y="4"/>
                    <a:pt x="9" y="4"/>
                    <a:pt x="8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6" name="Freeform 498">
              <a:extLst>
                <a:ext uri="{FF2B5EF4-FFF2-40B4-BE49-F238E27FC236}">
                  <a16:creationId xmlns:a16="http://schemas.microsoft.com/office/drawing/2014/main" id="{E0189BAE-BD6B-5648-8CD6-830279EA07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93813" y="5917596"/>
              <a:ext cx="66879" cy="66896"/>
            </a:xfrm>
            <a:custGeom>
              <a:avLst/>
              <a:gdLst>
                <a:gd name="T0" fmla="*/ 1 w 7"/>
                <a:gd name="T1" fmla="*/ 4 h 7"/>
                <a:gd name="T2" fmla="*/ 1 w 7"/>
                <a:gd name="T3" fmla="*/ 1 h 7"/>
                <a:gd name="T4" fmla="*/ 7 w 7"/>
                <a:gd name="T5" fmla="*/ 1 h 7"/>
                <a:gd name="T6" fmla="*/ 1 w 7"/>
                <a:gd name="T7" fmla="*/ 4 h 7"/>
                <a:gd name="T8" fmla="*/ 1 w 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1" y="4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1"/>
                    <a:pt x="7" y="0"/>
                    <a:pt x="7" y="1"/>
                  </a:cubicBezTo>
                  <a:cubicBezTo>
                    <a:pt x="7" y="2"/>
                    <a:pt x="2" y="6"/>
                    <a:pt x="1" y="4"/>
                  </a:cubicBezTo>
                  <a:cubicBezTo>
                    <a:pt x="1" y="1"/>
                    <a:pt x="2" y="7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7" name="Freeform 499">
              <a:extLst>
                <a:ext uri="{FF2B5EF4-FFF2-40B4-BE49-F238E27FC236}">
                  <a16:creationId xmlns:a16="http://schemas.microsoft.com/office/drawing/2014/main" id="{C7BDD2DF-B71D-DC47-A807-3FDC502B7B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3366" y="5892112"/>
              <a:ext cx="47770" cy="25484"/>
            </a:xfrm>
            <a:custGeom>
              <a:avLst/>
              <a:gdLst>
                <a:gd name="T0" fmla="*/ 3 w 5"/>
                <a:gd name="T1" fmla="*/ 2 h 3"/>
                <a:gd name="T2" fmla="*/ 0 w 5"/>
                <a:gd name="T3" fmla="*/ 1 h 3"/>
                <a:gd name="T4" fmla="*/ 4 w 5"/>
                <a:gd name="T5" fmla="*/ 1 h 3"/>
                <a:gd name="T6" fmla="*/ 3 w 5"/>
                <a:gd name="T7" fmla="*/ 2 h 3"/>
                <a:gd name="T8" fmla="*/ 3 w 5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2" y="2"/>
                    <a:pt x="0" y="1"/>
                    <a:pt x="0" y="1"/>
                  </a:cubicBezTo>
                  <a:cubicBezTo>
                    <a:pt x="0" y="1"/>
                    <a:pt x="4" y="0"/>
                    <a:pt x="4" y="1"/>
                  </a:cubicBezTo>
                  <a:cubicBezTo>
                    <a:pt x="5" y="2"/>
                    <a:pt x="4" y="3"/>
                    <a:pt x="3" y="2"/>
                  </a:cubicBezTo>
                  <a:cubicBezTo>
                    <a:pt x="1" y="2"/>
                    <a:pt x="5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8" name="Freeform 500">
              <a:extLst>
                <a:ext uri="{FF2B5EF4-FFF2-40B4-BE49-F238E27FC236}">
                  <a16:creationId xmlns:a16="http://schemas.microsoft.com/office/drawing/2014/main" id="{B0E9AD93-B2EE-E540-BF9B-75D3C209A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09098" y="5955820"/>
              <a:ext cx="54139" cy="92380"/>
            </a:xfrm>
            <a:custGeom>
              <a:avLst/>
              <a:gdLst>
                <a:gd name="T0" fmla="*/ 6 w 6"/>
                <a:gd name="T1" fmla="*/ 2 h 10"/>
                <a:gd name="T2" fmla="*/ 3 w 6"/>
                <a:gd name="T3" fmla="*/ 9 h 10"/>
                <a:gd name="T4" fmla="*/ 6 w 6"/>
                <a:gd name="T5" fmla="*/ 2 h 10"/>
                <a:gd name="T6" fmla="*/ 6 w 6"/>
                <a:gd name="T7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6" y="2"/>
                  </a:moveTo>
                  <a:cubicBezTo>
                    <a:pt x="6" y="0"/>
                    <a:pt x="0" y="10"/>
                    <a:pt x="3" y="9"/>
                  </a:cubicBezTo>
                  <a:cubicBezTo>
                    <a:pt x="4" y="9"/>
                    <a:pt x="6" y="3"/>
                    <a:pt x="6" y="2"/>
                  </a:cubicBezTo>
                  <a:cubicBezTo>
                    <a:pt x="6" y="1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29" name="Freeform 501">
              <a:extLst>
                <a:ext uri="{FF2B5EF4-FFF2-40B4-BE49-F238E27FC236}">
                  <a16:creationId xmlns:a16="http://schemas.microsoft.com/office/drawing/2014/main" id="{108D0FF5-66A5-4F44-844D-FAF266FFD9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4" y="5796544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1 w 4"/>
                <a:gd name="T3" fmla="*/ 1 h 4"/>
                <a:gd name="T4" fmla="*/ 3 w 4"/>
                <a:gd name="T5" fmla="*/ 0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3"/>
                    <a:pt x="0" y="2"/>
                    <a:pt x="1" y="1"/>
                  </a:cubicBezTo>
                  <a:cubicBezTo>
                    <a:pt x="2" y="1"/>
                    <a:pt x="3" y="0"/>
                    <a:pt x="3" y="0"/>
                  </a:cubicBezTo>
                  <a:cubicBezTo>
                    <a:pt x="4" y="0"/>
                    <a:pt x="4" y="2"/>
                    <a:pt x="3" y="3"/>
                  </a:cubicBezTo>
                  <a:cubicBezTo>
                    <a:pt x="2" y="4"/>
                    <a:pt x="4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0" name="Freeform 502">
              <a:extLst>
                <a:ext uri="{FF2B5EF4-FFF2-40B4-BE49-F238E27FC236}">
                  <a16:creationId xmlns:a16="http://schemas.microsoft.com/office/drawing/2014/main" id="{49B8E2CD-EE4A-9C48-B9EC-B99EE44832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8" y="6086427"/>
              <a:ext cx="54139" cy="86010"/>
            </a:xfrm>
            <a:custGeom>
              <a:avLst/>
              <a:gdLst>
                <a:gd name="T0" fmla="*/ 6 w 6"/>
                <a:gd name="T1" fmla="*/ 2 h 9"/>
                <a:gd name="T2" fmla="*/ 6 w 6"/>
                <a:gd name="T3" fmla="*/ 4 h 9"/>
                <a:gd name="T4" fmla="*/ 5 w 6"/>
                <a:gd name="T5" fmla="*/ 9 h 9"/>
                <a:gd name="T6" fmla="*/ 0 w 6"/>
                <a:gd name="T7" fmla="*/ 3 h 9"/>
                <a:gd name="T8" fmla="*/ 3 w 6"/>
                <a:gd name="T9" fmla="*/ 3 h 9"/>
                <a:gd name="T10" fmla="*/ 6 w 6"/>
                <a:gd name="T11" fmla="*/ 2 h 9"/>
                <a:gd name="T12" fmla="*/ 6 w 6"/>
                <a:gd name="T13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9">
                  <a:moveTo>
                    <a:pt x="6" y="2"/>
                  </a:moveTo>
                  <a:cubicBezTo>
                    <a:pt x="6" y="1"/>
                    <a:pt x="6" y="4"/>
                    <a:pt x="6" y="4"/>
                  </a:cubicBezTo>
                  <a:cubicBezTo>
                    <a:pt x="6" y="6"/>
                    <a:pt x="6" y="8"/>
                    <a:pt x="5" y="9"/>
                  </a:cubicBezTo>
                  <a:cubicBezTo>
                    <a:pt x="5" y="9"/>
                    <a:pt x="0" y="5"/>
                    <a:pt x="0" y="3"/>
                  </a:cubicBezTo>
                  <a:cubicBezTo>
                    <a:pt x="0" y="3"/>
                    <a:pt x="2" y="2"/>
                    <a:pt x="3" y="3"/>
                  </a:cubicBezTo>
                  <a:cubicBezTo>
                    <a:pt x="4" y="4"/>
                    <a:pt x="5" y="4"/>
                    <a:pt x="6" y="2"/>
                  </a:cubicBezTo>
                  <a:cubicBezTo>
                    <a:pt x="6" y="0"/>
                    <a:pt x="6" y="3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1" name="Freeform 503">
              <a:extLst>
                <a:ext uri="{FF2B5EF4-FFF2-40B4-BE49-F238E27FC236}">
                  <a16:creationId xmlns:a16="http://schemas.microsoft.com/office/drawing/2014/main" id="{7661EE36-ABB5-C04D-94E9-F313F7E51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52412" y="6105540"/>
              <a:ext cx="76432" cy="76452"/>
            </a:xfrm>
            <a:custGeom>
              <a:avLst/>
              <a:gdLst>
                <a:gd name="T0" fmla="*/ 6 w 8"/>
                <a:gd name="T1" fmla="*/ 7 h 8"/>
                <a:gd name="T2" fmla="*/ 1 w 8"/>
                <a:gd name="T3" fmla="*/ 4 h 8"/>
                <a:gd name="T4" fmla="*/ 6 w 8"/>
                <a:gd name="T5" fmla="*/ 7 h 8"/>
                <a:gd name="T6" fmla="*/ 6 w 8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8">
                  <a:moveTo>
                    <a:pt x="6" y="7"/>
                  </a:moveTo>
                  <a:cubicBezTo>
                    <a:pt x="5" y="8"/>
                    <a:pt x="0" y="5"/>
                    <a:pt x="1" y="4"/>
                  </a:cubicBezTo>
                  <a:cubicBezTo>
                    <a:pt x="3" y="0"/>
                    <a:pt x="8" y="5"/>
                    <a:pt x="6" y="7"/>
                  </a:cubicBezTo>
                  <a:cubicBezTo>
                    <a:pt x="5" y="8"/>
                    <a:pt x="7" y="6"/>
                    <a:pt x="6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2" name="Freeform 504">
              <a:extLst>
                <a:ext uri="{FF2B5EF4-FFF2-40B4-BE49-F238E27FC236}">
                  <a16:creationId xmlns:a16="http://schemas.microsoft.com/office/drawing/2014/main" id="{8785B36A-8639-2F4D-B372-1E9A5F08A8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18014" y="7070760"/>
              <a:ext cx="44586" cy="35042"/>
            </a:xfrm>
            <a:custGeom>
              <a:avLst/>
              <a:gdLst>
                <a:gd name="T0" fmla="*/ 4 w 5"/>
                <a:gd name="T1" fmla="*/ 2 h 4"/>
                <a:gd name="T2" fmla="*/ 3 w 5"/>
                <a:gd name="T3" fmla="*/ 3 h 4"/>
                <a:gd name="T4" fmla="*/ 0 w 5"/>
                <a:gd name="T5" fmla="*/ 2 h 4"/>
                <a:gd name="T6" fmla="*/ 4 w 5"/>
                <a:gd name="T7" fmla="*/ 0 h 4"/>
                <a:gd name="T8" fmla="*/ 4 w 5"/>
                <a:gd name="T9" fmla="*/ 2 h 4"/>
                <a:gd name="T10" fmla="*/ 4 w 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4">
                  <a:moveTo>
                    <a:pt x="4" y="2"/>
                  </a:moveTo>
                  <a:cubicBezTo>
                    <a:pt x="5" y="1"/>
                    <a:pt x="4" y="4"/>
                    <a:pt x="3" y="3"/>
                  </a:cubicBezTo>
                  <a:cubicBezTo>
                    <a:pt x="3" y="3"/>
                    <a:pt x="0" y="2"/>
                    <a:pt x="0" y="2"/>
                  </a:cubicBezTo>
                  <a:cubicBezTo>
                    <a:pt x="0" y="2"/>
                    <a:pt x="3" y="0"/>
                    <a:pt x="4" y="0"/>
                  </a:cubicBezTo>
                  <a:cubicBezTo>
                    <a:pt x="4" y="0"/>
                    <a:pt x="3" y="2"/>
                    <a:pt x="4" y="2"/>
                  </a:cubicBezTo>
                  <a:cubicBezTo>
                    <a:pt x="5" y="1"/>
                    <a:pt x="3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3" name="Freeform 505">
              <a:extLst>
                <a:ext uri="{FF2B5EF4-FFF2-40B4-BE49-F238E27FC236}">
                  <a16:creationId xmlns:a16="http://schemas.microsoft.com/office/drawing/2014/main" id="{6A963B9F-5E5E-0F43-9E30-C2EE69678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59412" y="5927152"/>
              <a:ext cx="57323" cy="57337"/>
            </a:xfrm>
            <a:custGeom>
              <a:avLst/>
              <a:gdLst>
                <a:gd name="T0" fmla="*/ 5 w 6"/>
                <a:gd name="T1" fmla="*/ 1 h 6"/>
                <a:gd name="T2" fmla="*/ 4 w 6"/>
                <a:gd name="T3" fmla="*/ 5 h 6"/>
                <a:gd name="T4" fmla="*/ 1 w 6"/>
                <a:gd name="T5" fmla="*/ 5 h 6"/>
                <a:gd name="T6" fmla="*/ 5 w 6"/>
                <a:gd name="T7" fmla="*/ 1 h 6"/>
                <a:gd name="T8" fmla="*/ 5 w 6"/>
                <a:gd name="T9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5" y="1"/>
                  </a:moveTo>
                  <a:cubicBezTo>
                    <a:pt x="6" y="2"/>
                    <a:pt x="4" y="3"/>
                    <a:pt x="4" y="5"/>
                  </a:cubicBezTo>
                  <a:cubicBezTo>
                    <a:pt x="3" y="6"/>
                    <a:pt x="2" y="6"/>
                    <a:pt x="1" y="5"/>
                  </a:cubicBezTo>
                  <a:cubicBezTo>
                    <a:pt x="0" y="4"/>
                    <a:pt x="5" y="0"/>
                    <a:pt x="5" y="1"/>
                  </a:cubicBezTo>
                  <a:cubicBezTo>
                    <a:pt x="6" y="2"/>
                    <a:pt x="5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4" name="Freeform 506">
              <a:extLst>
                <a:ext uri="{FF2B5EF4-FFF2-40B4-BE49-F238E27FC236}">
                  <a16:creationId xmlns:a16="http://schemas.microsoft.com/office/drawing/2014/main" id="{FCE25509-33B7-4949-92E3-E94FB3252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88081" y="5994046"/>
              <a:ext cx="28661" cy="28669"/>
            </a:xfrm>
            <a:custGeom>
              <a:avLst/>
              <a:gdLst>
                <a:gd name="T0" fmla="*/ 3 w 3"/>
                <a:gd name="T1" fmla="*/ 1 h 3"/>
                <a:gd name="T2" fmla="*/ 0 w 3"/>
                <a:gd name="T3" fmla="*/ 2 h 3"/>
                <a:gd name="T4" fmla="*/ 2 w 3"/>
                <a:gd name="T5" fmla="*/ 3 h 3"/>
                <a:gd name="T6" fmla="*/ 3 w 3"/>
                <a:gd name="T7" fmla="*/ 1 h 3"/>
                <a:gd name="T8" fmla="*/ 3 w 3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3" y="1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3" y="3"/>
                    <a:pt x="3" y="0"/>
                    <a:pt x="3" y="1"/>
                  </a:cubicBezTo>
                  <a:cubicBezTo>
                    <a:pt x="2" y="1"/>
                    <a:pt x="3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5" name="Freeform 507">
              <a:extLst>
                <a:ext uri="{FF2B5EF4-FFF2-40B4-BE49-F238E27FC236}">
                  <a16:creationId xmlns:a16="http://schemas.microsoft.com/office/drawing/2014/main" id="{139E9C25-4A3E-CE4C-A496-C06F718A8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1" y="6022720"/>
              <a:ext cx="15923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6" name="Freeform 508">
              <a:extLst>
                <a:ext uri="{FF2B5EF4-FFF2-40B4-BE49-F238E27FC236}">
                  <a16:creationId xmlns:a16="http://schemas.microsoft.com/office/drawing/2014/main" id="{3EB9F033-1FD9-AF47-977E-AC3F2EEAD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1" y="6048204"/>
              <a:ext cx="9553" cy="19114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7" name="Freeform 509">
              <a:extLst>
                <a:ext uri="{FF2B5EF4-FFF2-40B4-BE49-F238E27FC236}">
                  <a16:creationId xmlns:a16="http://schemas.microsoft.com/office/drawing/2014/main" id="{E66FC399-9D80-0049-8CEF-86725A08D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6741" y="6067314"/>
              <a:ext cx="15923" cy="9556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8" name="Freeform 510">
              <a:extLst>
                <a:ext uri="{FF2B5EF4-FFF2-40B4-BE49-F238E27FC236}">
                  <a16:creationId xmlns:a16="http://schemas.microsoft.com/office/drawing/2014/main" id="{82AD5B2E-5340-C342-9933-1F5554AE5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89990" y="6207476"/>
              <a:ext cx="9553" cy="191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39" name="Freeform 511">
              <a:extLst>
                <a:ext uri="{FF2B5EF4-FFF2-40B4-BE49-F238E27FC236}">
                  <a16:creationId xmlns:a16="http://schemas.microsoft.com/office/drawing/2014/main" id="{E4AA2A6C-A122-B844-B614-0D0C81F52B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0118" y="5786989"/>
              <a:ext cx="19109" cy="38227"/>
            </a:xfrm>
            <a:custGeom>
              <a:avLst/>
              <a:gdLst>
                <a:gd name="T0" fmla="*/ 1 w 2"/>
                <a:gd name="T1" fmla="*/ 4 h 4"/>
                <a:gd name="T2" fmla="*/ 2 w 2"/>
                <a:gd name="T3" fmla="*/ 1 h 4"/>
                <a:gd name="T4" fmla="*/ 1 w 2"/>
                <a:gd name="T5" fmla="*/ 4 h 4"/>
                <a:gd name="T6" fmla="*/ 1 w 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4"/>
                  </a:moveTo>
                  <a:cubicBezTo>
                    <a:pt x="0" y="3"/>
                    <a:pt x="0" y="1"/>
                    <a:pt x="2" y="1"/>
                  </a:cubicBezTo>
                  <a:cubicBezTo>
                    <a:pt x="2" y="0"/>
                    <a:pt x="2" y="4"/>
                    <a:pt x="1" y="4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0" name="Freeform 512">
              <a:extLst>
                <a:ext uri="{FF2B5EF4-FFF2-40B4-BE49-F238E27FC236}">
                  <a16:creationId xmlns:a16="http://schemas.microsoft.com/office/drawing/2014/main" id="{8F80136C-DEC3-FC42-B166-9FAC1BB00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0" y="11747131"/>
              <a:ext cx="111465" cy="57337"/>
            </a:xfrm>
            <a:custGeom>
              <a:avLst/>
              <a:gdLst>
                <a:gd name="T0" fmla="*/ 10 w 12"/>
                <a:gd name="T1" fmla="*/ 3 h 6"/>
                <a:gd name="T2" fmla="*/ 8 w 12"/>
                <a:gd name="T3" fmla="*/ 2 h 6"/>
                <a:gd name="T4" fmla="*/ 5 w 12"/>
                <a:gd name="T5" fmla="*/ 2 h 6"/>
                <a:gd name="T6" fmla="*/ 3 w 12"/>
                <a:gd name="T7" fmla="*/ 1 h 6"/>
                <a:gd name="T8" fmla="*/ 0 w 12"/>
                <a:gd name="T9" fmla="*/ 3 h 6"/>
                <a:gd name="T10" fmla="*/ 2 w 12"/>
                <a:gd name="T11" fmla="*/ 5 h 6"/>
                <a:gd name="T12" fmla="*/ 6 w 12"/>
                <a:gd name="T13" fmla="*/ 5 h 6"/>
                <a:gd name="T14" fmla="*/ 11 w 12"/>
                <a:gd name="T15" fmla="*/ 3 h 6"/>
                <a:gd name="T16" fmla="*/ 10 w 12"/>
                <a:gd name="T17" fmla="*/ 3 h 6"/>
                <a:gd name="T18" fmla="*/ 10 w 12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6">
                  <a:moveTo>
                    <a:pt x="10" y="3"/>
                  </a:moveTo>
                  <a:cubicBezTo>
                    <a:pt x="9" y="3"/>
                    <a:pt x="9" y="2"/>
                    <a:pt x="8" y="2"/>
                  </a:cubicBezTo>
                  <a:cubicBezTo>
                    <a:pt x="7" y="2"/>
                    <a:pt x="6" y="2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3" y="1"/>
                    <a:pt x="0" y="3"/>
                    <a:pt x="0" y="3"/>
                  </a:cubicBezTo>
                  <a:cubicBezTo>
                    <a:pt x="0" y="3"/>
                    <a:pt x="2" y="5"/>
                    <a:pt x="2" y="5"/>
                  </a:cubicBezTo>
                  <a:cubicBezTo>
                    <a:pt x="3" y="6"/>
                    <a:pt x="5" y="5"/>
                    <a:pt x="6" y="5"/>
                  </a:cubicBezTo>
                  <a:cubicBezTo>
                    <a:pt x="7" y="5"/>
                    <a:pt x="11" y="4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12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1" name="Freeform 513">
              <a:extLst>
                <a:ext uri="{FF2B5EF4-FFF2-40B4-BE49-F238E27FC236}">
                  <a16:creationId xmlns:a16="http://schemas.microsoft.com/office/drawing/2014/main" id="{7ABAB76F-8870-3347-BFBB-0001EA376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1135" y="11804470"/>
              <a:ext cx="82803" cy="57337"/>
            </a:xfrm>
            <a:custGeom>
              <a:avLst/>
              <a:gdLst>
                <a:gd name="T0" fmla="*/ 7 w 9"/>
                <a:gd name="T1" fmla="*/ 3 h 6"/>
                <a:gd name="T2" fmla="*/ 0 w 9"/>
                <a:gd name="T3" fmla="*/ 1 h 6"/>
                <a:gd name="T4" fmla="*/ 2 w 9"/>
                <a:gd name="T5" fmla="*/ 2 h 6"/>
                <a:gd name="T6" fmla="*/ 1 w 9"/>
                <a:gd name="T7" fmla="*/ 5 h 6"/>
                <a:gd name="T8" fmla="*/ 3 w 9"/>
                <a:gd name="T9" fmla="*/ 5 h 6"/>
                <a:gd name="T10" fmla="*/ 4 w 9"/>
                <a:gd name="T11" fmla="*/ 5 h 6"/>
                <a:gd name="T12" fmla="*/ 7 w 9"/>
                <a:gd name="T13" fmla="*/ 3 h 6"/>
                <a:gd name="T14" fmla="*/ 7 w 9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7" y="3"/>
                  </a:moveTo>
                  <a:cubicBezTo>
                    <a:pt x="7" y="2"/>
                    <a:pt x="0" y="0"/>
                    <a:pt x="0" y="1"/>
                  </a:cubicBezTo>
                  <a:cubicBezTo>
                    <a:pt x="0" y="1"/>
                    <a:pt x="2" y="2"/>
                    <a:pt x="2" y="2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1" y="6"/>
                    <a:pt x="3" y="5"/>
                    <a:pt x="3" y="5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5" y="6"/>
                    <a:pt x="9" y="4"/>
                    <a:pt x="7" y="3"/>
                  </a:cubicBezTo>
                  <a:cubicBezTo>
                    <a:pt x="6" y="2"/>
                    <a:pt x="8" y="3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2" name="Freeform 514">
              <a:extLst>
                <a:ext uri="{FF2B5EF4-FFF2-40B4-BE49-F238E27FC236}">
                  <a16:creationId xmlns:a16="http://schemas.microsoft.com/office/drawing/2014/main" id="{7646592F-B8BE-774F-802B-5911F5FFA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4" y="11731203"/>
              <a:ext cx="73248" cy="44598"/>
            </a:xfrm>
            <a:custGeom>
              <a:avLst/>
              <a:gdLst>
                <a:gd name="T0" fmla="*/ 6 w 8"/>
                <a:gd name="T1" fmla="*/ 0 h 5"/>
                <a:gd name="T2" fmla="*/ 3 w 8"/>
                <a:gd name="T3" fmla="*/ 1 h 5"/>
                <a:gd name="T4" fmla="*/ 0 w 8"/>
                <a:gd name="T5" fmla="*/ 1 h 5"/>
                <a:gd name="T6" fmla="*/ 0 w 8"/>
                <a:gd name="T7" fmla="*/ 3 h 5"/>
                <a:gd name="T8" fmla="*/ 5 w 8"/>
                <a:gd name="T9" fmla="*/ 2 h 5"/>
                <a:gd name="T10" fmla="*/ 6 w 8"/>
                <a:gd name="T11" fmla="*/ 0 h 5"/>
                <a:gd name="T12" fmla="*/ 6 w 8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">
                  <a:moveTo>
                    <a:pt x="6" y="0"/>
                  </a:moveTo>
                  <a:cubicBezTo>
                    <a:pt x="5" y="0"/>
                    <a:pt x="4" y="1"/>
                    <a:pt x="3" y="1"/>
                  </a:cubicBezTo>
                  <a:cubicBezTo>
                    <a:pt x="2" y="0"/>
                    <a:pt x="0" y="1"/>
                    <a:pt x="0" y="1"/>
                  </a:cubicBezTo>
                  <a:cubicBezTo>
                    <a:pt x="1" y="0"/>
                    <a:pt x="0" y="4"/>
                    <a:pt x="0" y="3"/>
                  </a:cubicBezTo>
                  <a:cubicBezTo>
                    <a:pt x="1" y="5"/>
                    <a:pt x="4" y="3"/>
                    <a:pt x="5" y="2"/>
                  </a:cubicBezTo>
                  <a:cubicBezTo>
                    <a:pt x="6" y="2"/>
                    <a:pt x="8" y="0"/>
                    <a:pt x="6" y="0"/>
                  </a:cubicBezTo>
                  <a:cubicBezTo>
                    <a:pt x="5" y="0"/>
                    <a:pt x="8" y="0"/>
                    <a:pt x="6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3" name="Freeform 515">
              <a:extLst>
                <a:ext uri="{FF2B5EF4-FFF2-40B4-BE49-F238E27FC236}">
                  <a16:creationId xmlns:a16="http://schemas.microsoft.com/office/drawing/2014/main" id="{288FD984-F450-1045-8DB5-CEAF69D32C2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7" y="11766245"/>
              <a:ext cx="76432" cy="47785"/>
            </a:xfrm>
            <a:custGeom>
              <a:avLst/>
              <a:gdLst>
                <a:gd name="T0" fmla="*/ 7 w 8"/>
                <a:gd name="T1" fmla="*/ 4 h 5"/>
                <a:gd name="T2" fmla="*/ 1 w 8"/>
                <a:gd name="T3" fmla="*/ 1 h 5"/>
                <a:gd name="T4" fmla="*/ 7 w 8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7" y="4"/>
                  </a:moveTo>
                  <a:cubicBezTo>
                    <a:pt x="6" y="3"/>
                    <a:pt x="0" y="0"/>
                    <a:pt x="1" y="1"/>
                  </a:cubicBezTo>
                  <a:cubicBezTo>
                    <a:pt x="2" y="2"/>
                    <a:pt x="8" y="5"/>
                    <a:pt x="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4" name="Freeform 516">
              <a:extLst>
                <a:ext uri="{FF2B5EF4-FFF2-40B4-BE49-F238E27FC236}">
                  <a16:creationId xmlns:a16="http://schemas.microsoft.com/office/drawing/2014/main" id="{5549BCBC-7CB8-B645-9EE8-DE763BE392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8" y="11702532"/>
              <a:ext cx="28661" cy="28669"/>
            </a:xfrm>
            <a:custGeom>
              <a:avLst/>
              <a:gdLst>
                <a:gd name="T0" fmla="*/ 2 w 3"/>
                <a:gd name="T1" fmla="*/ 2 h 3"/>
                <a:gd name="T2" fmla="*/ 0 w 3"/>
                <a:gd name="T3" fmla="*/ 1 h 3"/>
                <a:gd name="T4" fmla="*/ 2 w 3"/>
                <a:gd name="T5" fmla="*/ 2 h 3"/>
                <a:gd name="T6" fmla="*/ 2 w 3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2" y="3"/>
                    <a:pt x="1" y="2"/>
                    <a:pt x="0" y="1"/>
                  </a:cubicBezTo>
                  <a:cubicBezTo>
                    <a:pt x="0" y="0"/>
                    <a:pt x="3" y="0"/>
                    <a:pt x="2" y="2"/>
                  </a:cubicBezTo>
                  <a:cubicBezTo>
                    <a:pt x="2" y="3"/>
                    <a:pt x="2" y="1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5" name="Freeform 517">
              <a:extLst>
                <a:ext uri="{FF2B5EF4-FFF2-40B4-BE49-F238E27FC236}">
                  <a16:creationId xmlns:a16="http://schemas.microsoft.com/office/drawing/2014/main" id="{77ED24CC-C3D5-6D40-BC65-52EA13BA9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258" y="11626080"/>
              <a:ext cx="66879" cy="66896"/>
            </a:xfrm>
            <a:custGeom>
              <a:avLst/>
              <a:gdLst>
                <a:gd name="T0" fmla="*/ 5 w 7"/>
                <a:gd name="T1" fmla="*/ 2 h 7"/>
                <a:gd name="T2" fmla="*/ 4 w 7"/>
                <a:gd name="T3" fmla="*/ 0 h 7"/>
                <a:gd name="T4" fmla="*/ 2 w 7"/>
                <a:gd name="T5" fmla="*/ 1 h 7"/>
                <a:gd name="T6" fmla="*/ 0 w 7"/>
                <a:gd name="T7" fmla="*/ 1 h 7"/>
                <a:gd name="T8" fmla="*/ 2 w 7"/>
                <a:gd name="T9" fmla="*/ 4 h 7"/>
                <a:gd name="T10" fmla="*/ 0 w 7"/>
                <a:gd name="T11" fmla="*/ 6 h 7"/>
                <a:gd name="T12" fmla="*/ 3 w 7"/>
                <a:gd name="T13" fmla="*/ 5 h 7"/>
                <a:gd name="T14" fmla="*/ 4 w 7"/>
                <a:gd name="T15" fmla="*/ 2 h 7"/>
                <a:gd name="T16" fmla="*/ 4 w 7"/>
                <a:gd name="T17" fmla="*/ 4 h 7"/>
                <a:gd name="T18" fmla="*/ 6 w 7"/>
                <a:gd name="T19" fmla="*/ 2 h 7"/>
                <a:gd name="T20" fmla="*/ 5 w 7"/>
                <a:gd name="T21" fmla="*/ 2 h 7"/>
                <a:gd name="T22" fmla="*/ 5 w 7"/>
                <a:gd name="T2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" h="7">
                  <a:moveTo>
                    <a:pt x="5" y="2"/>
                  </a:move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0"/>
                    <a:pt x="2" y="1"/>
                  </a:cubicBezTo>
                  <a:cubicBezTo>
                    <a:pt x="4" y="3"/>
                    <a:pt x="1" y="2"/>
                    <a:pt x="0" y="1"/>
                  </a:cubicBezTo>
                  <a:cubicBezTo>
                    <a:pt x="1" y="3"/>
                    <a:pt x="2" y="3"/>
                    <a:pt x="2" y="4"/>
                  </a:cubicBezTo>
                  <a:cubicBezTo>
                    <a:pt x="3" y="6"/>
                    <a:pt x="1" y="5"/>
                    <a:pt x="0" y="6"/>
                  </a:cubicBezTo>
                  <a:cubicBezTo>
                    <a:pt x="0" y="7"/>
                    <a:pt x="4" y="6"/>
                    <a:pt x="3" y="5"/>
                  </a:cubicBezTo>
                  <a:cubicBezTo>
                    <a:pt x="3" y="5"/>
                    <a:pt x="4" y="3"/>
                    <a:pt x="4" y="2"/>
                  </a:cubicBezTo>
                  <a:cubicBezTo>
                    <a:pt x="4" y="2"/>
                    <a:pt x="4" y="3"/>
                    <a:pt x="4" y="4"/>
                  </a:cubicBezTo>
                  <a:cubicBezTo>
                    <a:pt x="4" y="3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7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6" name="Freeform 518">
              <a:extLst>
                <a:ext uri="{FF2B5EF4-FFF2-40B4-BE49-F238E27FC236}">
                  <a16:creationId xmlns:a16="http://schemas.microsoft.com/office/drawing/2014/main" id="{EDF57081-02DA-E34F-A3C1-0931703247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4703" y="11505030"/>
              <a:ext cx="47770" cy="101935"/>
            </a:xfrm>
            <a:custGeom>
              <a:avLst/>
              <a:gdLst>
                <a:gd name="T0" fmla="*/ 5 w 5"/>
                <a:gd name="T1" fmla="*/ 7 h 11"/>
                <a:gd name="T2" fmla="*/ 2 w 5"/>
                <a:gd name="T3" fmla="*/ 2 h 11"/>
                <a:gd name="T4" fmla="*/ 1 w 5"/>
                <a:gd name="T5" fmla="*/ 6 h 11"/>
                <a:gd name="T6" fmla="*/ 0 w 5"/>
                <a:gd name="T7" fmla="*/ 9 h 11"/>
                <a:gd name="T8" fmla="*/ 2 w 5"/>
                <a:gd name="T9" fmla="*/ 7 h 11"/>
                <a:gd name="T10" fmla="*/ 5 w 5"/>
                <a:gd name="T11" fmla="*/ 7 h 11"/>
                <a:gd name="T12" fmla="*/ 5 w 5"/>
                <a:gd name="T13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1">
                  <a:moveTo>
                    <a:pt x="5" y="7"/>
                  </a:moveTo>
                  <a:cubicBezTo>
                    <a:pt x="5" y="6"/>
                    <a:pt x="4" y="0"/>
                    <a:pt x="2" y="2"/>
                  </a:cubicBezTo>
                  <a:cubicBezTo>
                    <a:pt x="2" y="3"/>
                    <a:pt x="3" y="6"/>
                    <a:pt x="1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1" y="9"/>
                    <a:pt x="2" y="7"/>
                    <a:pt x="2" y="7"/>
                  </a:cubicBezTo>
                  <a:cubicBezTo>
                    <a:pt x="1" y="7"/>
                    <a:pt x="5" y="11"/>
                    <a:pt x="5" y="7"/>
                  </a:cubicBezTo>
                  <a:cubicBezTo>
                    <a:pt x="5" y="6"/>
                    <a:pt x="5" y="8"/>
                    <a:pt x="5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7" name="Freeform 519">
              <a:extLst>
                <a:ext uri="{FF2B5EF4-FFF2-40B4-BE49-F238E27FC236}">
                  <a16:creationId xmlns:a16="http://schemas.microsoft.com/office/drawing/2014/main" id="{B09D081C-DCCE-4247-AE9A-4671A634B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49" y="11587853"/>
              <a:ext cx="28661" cy="57337"/>
            </a:xfrm>
            <a:custGeom>
              <a:avLst/>
              <a:gdLst>
                <a:gd name="T0" fmla="*/ 3 w 3"/>
                <a:gd name="T1" fmla="*/ 2 h 6"/>
                <a:gd name="T2" fmla="*/ 1 w 3"/>
                <a:gd name="T3" fmla="*/ 6 h 6"/>
                <a:gd name="T4" fmla="*/ 3 w 3"/>
                <a:gd name="T5" fmla="*/ 2 h 6"/>
                <a:gd name="T6" fmla="*/ 3 w 3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6">
                  <a:moveTo>
                    <a:pt x="3" y="2"/>
                  </a:moveTo>
                  <a:cubicBezTo>
                    <a:pt x="2" y="0"/>
                    <a:pt x="0" y="5"/>
                    <a:pt x="1" y="6"/>
                  </a:cubicBezTo>
                  <a:cubicBezTo>
                    <a:pt x="0" y="5"/>
                    <a:pt x="3" y="3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8" name="Freeform 520">
              <a:extLst>
                <a:ext uri="{FF2B5EF4-FFF2-40B4-BE49-F238E27FC236}">
                  <a16:creationId xmlns:a16="http://schemas.microsoft.com/office/drawing/2014/main" id="{74199EE0-50A7-0942-9C50-96B183C2D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5149" y="11466804"/>
              <a:ext cx="47770" cy="66896"/>
            </a:xfrm>
            <a:custGeom>
              <a:avLst/>
              <a:gdLst>
                <a:gd name="T0" fmla="*/ 4 w 5"/>
                <a:gd name="T1" fmla="*/ 2 h 7"/>
                <a:gd name="T2" fmla="*/ 3 w 5"/>
                <a:gd name="T3" fmla="*/ 0 h 7"/>
                <a:gd name="T4" fmla="*/ 2 w 5"/>
                <a:gd name="T5" fmla="*/ 3 h 7"/>
                <a:gd name="T6" fmla="*/ 1 w 5"/>
                <a:gd name="T7" fmla="*/ 2 h 7"/>
                <a:gd name="T8" fmla="*/ 0 w 5"/>
                <a:gd name="T9" fmla="*/ 5 h 7"/>
                <a:gd name="T10" fmla="*/ 2 w 5"/>
                <a:gd name="T11" fmla="*/ 7 h 7"/>
                <a:gd name="T12" fmla="*/ 5 w 5"/>
                <a:gd name="T13" fmla="*/ 5 h 7"/>
                <a:gd name="T14" fmla="*/ 4 w 5"/>
                <a:gd name="T15" fmla="*/ 2 h 7"/>
                <a:gd name="T16" fmla="*/ 4 w 5"/>
                <a:gd name="T1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7">
                  <a:moveTo>
                    <a:pt x="4" y="2"/>
                  </a:moveTo>
                  <a:cubicBezTo>
                    <a:pt x="3" y="3"/>
                    <a:pt x="3" y="0"/>
                    <a:pt x="3" y="0"/>
                  </a:cubicBezTo>
                  <a:cubicBezTo>
                    <a:pt x="3" y="0"/>
                    <a:pt x="3" y="3"/>
                    <a:pt x="2" y="3"/>
                  </a:cubicBezTo>
                  <a:cubicBezTo>
                    <a:pt x="2" y="3"/>
                    <a:pt x="2" y="2"/>
                    <a:pt x="1" y="2"/>
                  </a:cubicBezTo>
                  <a:cubicBezTo>
                    <a:pt x="2" y="2"/>
                    <a:pt x="0" y="5"/>
                    <a:pt x="0" y="5"/>
                  </a:cubicBezTo>
                  <a:cubicBezTo>
                    <a:pt x="0" y="4"/>
                    <a:pt x="4" y="5"/>
                    <a:pt x="2" y="7"/>
                  </a:cubicBezTo>
                  <a:cubicBezTo>
                    <a:pt x="3" y="6"/>
                    <a:pt x="5" y="6"/>
                    <a:pt x="5" y="5"/>
                  </a:cubicBezTo>
                  <a:cubicBezTo>
                    <a:pt x="5" y="4"/>
                    <a:pt x="4" y="1"/>
                    <a:pt x="4" y="2"/>
                  </a:cubicBezTo>
                  <a:cubicBezTo>
                    <a:pt x="3" y="3"/>
                    <a:pt x="4" y="1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49" name="Freeform 521">
              <a:extLst>
                <a:ext uri="{FF2B5EF4-FFF2-40B4-BE49-F238E27FC236}">
                  <a16:creationId xmlns:a16="http://schemas.microsoft.com/office/drawing/2014/main" id="{EC9FB104-3FA2-4543-8625-BB6A828B9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2922" y="11282041"/>
              <a:ext cx="47770" cy="44598"/>
            </a:xfrm>
            <a:custGeom>
              <a:avLst/>
              <a:gdLst>
                <a:gd name="T0" fmla="*/ 3 w 5"/>
                <a:gd name="T1" fmla="*/ 4 h 5"/>
                <a:gd name="T2" fmla="*/ 3 w 5"/>
                <a:gd name="T3" fmla="*/ 0 h 5"/>
                <a:gd name="T4" fmla="*/ 0 w 5"/>
                <a:gd name="T5" fmla="*/ 0 h 5"/>
                <a:gd name="T6" fmla="*/ 2 w 5"/>
                <a:gd name="T7" fmla="*/ 1 h 5"/>
                <a:gd name="T8" fmla="*/ 3 w 5"/>
                <a:gd name="T9" fmla="*/ 4 h 5"/>
                <a:gd name="T10" fmla="*/ 3 w 5"/>
                <a:gd name="T11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5">
                  <a:moveTo>
                    <a:pt x="3" y="4"/>
                  </a:moveTo>
                  <a:cubicBezTo>
                    <a:pt x="5" y="2"/>
                    <a:pt x="2" y="2"/>
                    <a:pt x="3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0"/>
                    <a:pt x="2" y="1"/>
                    <a:pt x="2" y="1"/>
                  </a:cubicBezTo>
                  <a:cubicBezTo>
                    <a:pt x="2" y="2"/>
                    <a:pt x="3" y="4"/>
                    <a:pt x="3" y="4"/>
                  </a:cubicBezTo>
                  <a:cubicBezTo>
                    <a:pt x="4" y="3"/>
                    <a:pt x="2" y="5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0" name="Freeform 522">
              <a:extLst>
                <a:ext uri="{FF2B5EF4-FFF2-40B4-BE49-F238E27FC236}">
                  <a16:creationId xmlns:a16="http://schemas.microsoft.com/office/drawing/2014/main" id="{B0E73E43-8E09-414D-BF90-A007B1D05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2476" y="11113209"/>
              <a:ext cx="57323" cy="101935"/>
            </a:xfrm>
            <a:custGeom>
              <a:avLst/>
              <a:gdLst>
                <a:gd name="T0" fmla="*/ 3 w 6"/>
                <a:gd name="T1" fmla="*/ 10 h 11"/>
                <a:gd name="T2" fmla="*/ 0 w 6"/>
                <a:gd name="T3" fmla="*/ 9 h 11"/>
                <a:gd name="T4" fmla="*/ 1 w 6"/>
                <a:gd name="T5" fmla="*/ 2 h 11"/>
                <a:gd name="T6" fmla="*/ 4 w 6"/>
                <a:gd name="T7" fmla="*/ 3 h 11"/>
                <a:gd name="T8" fmla="*/ 3 w 6"/>
                <a:gd name="T9" fmla="*/ 10 h 11"/>
                <a:gd name="T10" fmla="*/ 3 w 6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1">
                  <a:moveTo>
                    <a:pt x="3" y="10"/>
                  </a:moveTo>
                  <a:cubicBezTo>
                    <a:pt x="1" y="11"/>
                    <a:pt x="0" y="11"/>
                    <a:pt x="0" y="9"/>
                  </a:cubicBezTo>
                  <a:cubicBezTo>
                    <a:pt x="1" y="7"/>
                    <a:pt x="1" y="4"/>
                    <a:pt x="1" y="2"/>
                  </a:cubicBezTo>
                  <a:cubicBezTo>
                    <a:pt x="1" y="0"/>
                    <a:pt x="5" y="0"/>
                    <a:pt x="4" y="3"/>
                  </a:cubicBezTo>
                  <a:cubicBezTo>
                    <a:pt x="4" y="5"/>
                    <a:pt x="6" y="8"/>
                    <a:pt x="3" y="10"/>
                  </a:cubicBezTo>
                  <a:cubicBezTo>
                    <a:pt x="2" y="10"/>
                    <a:pt x="4" y="9"/>
                    <a:pt x="3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1" name="Freeform 523">
              <a:extLst>
                <a:ext uri="{FF2B5EF4-FFF2-40B4-BE49-F238E27FC236}">
                  <a16:creationId xmlns:a16="http://schemas.microsoft.com/office/drawing/2014/main" id="{71F29B39-2B9F-B242-B879-0D72672A7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10372" y="8462839"/>
              <a:ext cx="44586" cy="38227"/>
            </a:xfrm>
            <a:custGeom>
              <a:avLst/>
              <a:gdLst>
                <a:gd name="T0" fmla="*/ 3 w 5"/>
                <a:gd name="T1" fmla="*/ 3 h 4"/>
                <a:gd name="T2" fmla="*/ 1 w 5"/>
                <a:gd name="T3" fmla="*/ 1 h 4"/>
                <a:gd name="T4" fmla="*/ 3 w 5"/>
                <a:gd name="T5" fmla="*/ 3 h 4"/>
                <a:gd name="T6" fmla="*/ 3 w 5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3"/>
                  </a:moveTo>
                  <a:cubicBezTo>
                    <a:pt x="2" y="4"/>
                    <a:pt x="0" y="3"/>
                    <a:pt x="1" y="1"/>
                  </a:cubicBezTo>
                  <a:cubicBezTo>
                    <a:pt x="1" y="0"/>
                    <a:pt x="5" y="2"/>
                    <a:pt x="3" y="3"/>
                  </a:cubicBezTo>
                  <a:cubicBezTo>
                    <a:pt x="2" y="4"/>
                    <a:pt x="5" y="2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2" name="Freeform 524">
              <a:extLst>
                <a:ext uri="{FF2B5EF4-FFF2-40B4-BE49-F238E27FC236}">
                  <a16:creationId xmlns:a16="http://schemas.microsoft.com/office/drawing/2014/main" id="{A0DE7858-8D35-CB4E-AF71-47CD52478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1646" y="8520180"/>
              <a:ext cx="54139" cy="73269"/>
            </a:xfrm>
            <a:custGeom>
              <a:avLst/>
              <a:gdLst>
                <a:gd name="T0" fmla="*/ 1 w 6"/>
                <a:gd name="T1" fmla="*/ 5 h 8"/>
                <a:gd name="T2" fmla="*/ 2 w 6"/>
                <a:gd name="T3" fmla="*/ 4 h 8"/>
                <a:gd name="T4" fmla="*/ 4 w 6"/>
                <a:gd name="T5" fmla="*/ 2 h 8"/>
                <a:gd name="T6" fmla="*/ 1 w 6"/>
                <a:gd name="T7" fmla="*/ 5 h 8"/>
                <a:gd name="T8" fmla="*/ 1 w 6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8">
                  <a:moveTo>
                    <a:pt x="1" y="5"/>
                  </a:moveTo>
                  <a:cubicBezTo>
                    <a:pt x="0" y="4"/>
                    <a:pt x="2" y="4"/>
                    <a:pt x="2" y="4"/>
                  </a:cubicBezTo>
                  <a:cubicBezTo>
                    <a:pt x="3" y="4"/>
                    <a:pt x="3" y="0"/>
                    <a:pt x="4" y="2"/>
                  </a:cubicBezTo>
                  <a:cubicBezTo>
                    <a:pt x="6" y="4"/>
                    <a:pt x="2" y="8"/>
                    <a:pt x="1" y="5"/>
                  </a:cubicBezTo>
                  <a:cubicBezTo>
                    <a:pt x="0" y="4"/>
                    <a:pt x="1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3" name="Freeform 525">
              <a:extLst>
                <a:ext uri="{FF2B5EF4-FFF2-40B4-BE49-F238E27FC236}">
                  <a16:creationId xmlns:a16="http://schemas.microsoft.com/office/drawing/2014/main" id="{8FBC4B46-A00B-7841-9F31-7359DC7D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4386" y="9026681"/>
              <a:ext cx="130573" cy="121050"/>
            </a:xfrm>
            <a:custGeom>
              <a:avLst/>
              <a:gdLst>
                <a:gd name="T0" fmla="*/ 12 w 14"/>
                <a:gd name="T1" fmla="*/ 4 h 13"/>
                <a:gd name="T2" fmla="*/ 10 w 14"/>
                <a:gd name="T3" fmla="*/ 3 h 13"/>
                <a:gd name="T4" fmla="*/ 6 w 14"/>
                <a:gd name="T5" fmla="*/ 1 h 13"/>
                <a:gd name="T6" fmla="*/ 2 w 14"/>
                <a:gd name="T7" fmla="*/ 1 h 13"/>
                <a:gd name="T8" fmla="*/ 1 w 14"/>
                <a:gd name="T9" fmla="*/ 2 h 13"/>
                <a:gd name="T10" fmla="*/ 2 w 14"/>
                <a:gd name="T11" fmla="*/ 4 h 13"/>
                <a:gd name="T12" fmla="*/ 1 w 14"/>
                <a:gd name="T13" fmla="*/ 7 h 13"/>
                <a:gd name="T14" fmla="*/ 2 w 14"/>
                <a:gd name="T15" fmla="*/ 10 h 13"/>
                <a:gd name="T16" fmla="*/ 4 w 14"/>
                <a:gd name="T17" fmla="*/ 10 h 13"/>
                <a:gd name="T18" fmla="*/ 7 w 14"/>
                <a:gd name="T19" fmla="*/ 12 h 13"/>
                <a:gd name="T20" fmla="*/ 10 w 14"/>
                <a:gd name="T21" fmla="*/ 10 h 13"/>
                <a:gd name="T22" fmla="*/ 12 w 14"/>
                <a:gd name="T23" fmla="*/ 4 h 13"/>
                <a:gd name="T24" fmla="*/ 12 w 14"/>
                <a:gd name="T25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13">
                  <a:moveTo>
                    <a:pt x="12" y="4"/>
                  </a:moveTo>
                  <a:cubicBezTo>
                    <a:pt x="12" y="3"/>
                    <a:pt x="11" y="3"/>
                    <a:pt x="10" y="3"/>
                  </a:cubicBezTo>
                  <a:cubicBezTo>
                    <a:pt x="8" y="2"/>
                    <a:pt x="8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2" y="1"/>
                    <a:pt x="2" y="2"/>
                    <a:pt x="1" y="2"/>
                  </a:cubicBezTo>
                  <a:cubicBezTo>
                    <a:pt x="0" y="4"/>
                    <a:pt x="1" y="3"/>
                    <a:pt x="2" y="4"/>
                  </a:cubicBezTo>
                  <a:cubicBezTo>
                    <a:pt x="2" y="4"/>
                    <a:pt x="1" y="7"/>
                    <a:pt x="1" y="7"/>
                  </a:cubicBezTo>
                  <a:cubicBezTo>
                    <a:pt x="1" y="9"/>
                    <a:pt x="1" y="9"/>
                    <a:pt x="2" y="10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3"/>
                    <a:pt x="8" y="11"/>
                    <a:pt x="10" y="10"/>
                  </a:cubicBezTo>
                  <a:cubicBezTo>
                    <a:pt x="12" y="8"/>
                    <a:pt x="14" y="7"/>
                    <a:pt x="12" y="4"/>
                  </a:cubicBezTo>
                  <a:cubicBezTo>
                    <a:pt x="12" y="2"/>
                    <a:pt x="14" y="8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4" name="Freeform 526">
              <a:extLst>
                <a:ext uri="{FF2B5EF4-FFF2-40B4-BE49-F238E27FC236}">
                  <a16:creationId xmlns:a16="http://schemas.microsoft.com/office/drawing/2014/main" id="{93E4E5DB-14F8-2249-B4AC-DB730B36C3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0054" y="8163401"/>
              <a:ext cx="92356" cy="38227"/>
            </a:xfrm>
            <a:custGeom>
              <a:avLst/>
              <a:gdLst>
                <a:gd name="T0" fmla="*/ 9 w 10"/>
                <a:gd name="T1" fmla="*/ 2 h 4"/>
                <a:gd name="T2" fmla="*/ 4 w 10"/>
                <a:gd name="T3" fmla="*/ 0 h 4"/>
                <a:gd name="T4" fmla="*/ 1 w 10"/>
                <a:gd name="T5" fmla="*/ 3 h 4"/>
                <a:gd name="T6" fmla="*/ 9 w 10"/>
                <a:gd name="T7" fmla="*/ 2 h 4"/>
                <a:gd name="T8" fmla="*/ 9 w 10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7" y="1"/>
                    <a:pt x="6" y="0"/>
                    <a:pt x="4" y="0"/>
                  </a:cubicBezTo>
                  <a:cubicBezTo>
                    <a:pt x="3" y="0"/>
                    <a:pt x="0" y="1"/>
                    <a:pt x="1" y="3"/>
                  </a:cubicBezTo>
                  <a:cubicBezTo>
                    <a:pt x="2" y="4"/>
                    <a:pt x="9" y="2"/>
                    <a:pt x="9" y="2"/>
                  </a:cubicBezTo>
                  <a:cubicBezTo>
                    <a:pt x="6" y="1"/>
                    <a:pt x="10" y="3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5" name="Freeform 527">
              <a:extLst>
                <a:ext uri="{FF2B5EF4-FFF2-40B4-BE49-F238E27FC236}">
                  <a16:creationId xmlns:a16="http://schemas.microsoft.com/office/drawing/2014/main" id="{4C178871-4CFF-D049-9E56-2D9993A81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5" y="8153843"/>
              <a:ext cx="105096" cy="47785"/>
            </a:xfrm>
            <a:custGeom>
              <a:avLst/>
              <a:gdLst>
                <a:gd name="T0" fmla="*/ 10 w 11"/>
                <a:gd name="T1" fmla="*/ 4 h 5"/>
                <a:gd name="T2" fmla="*/ 0 w 11"/>
                <a:gd name="T3" fmla="*/ 2 h 5"/>
                <a:gd name="T4" fmla="*/ 5 w 11"/>
                <a:gd name="T5" fmla="*/ 5 h 5"/>
                <a:gd name="T6" fmla="*/ 10 w 11"/>
                <a:gd name="T7" fmla="*/ 4 h 5"/>
                <a:gd name="T8" fmla="*/ 10 w 11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4"/>
                  </a:moveTo>
                  <a:cubicBezTo>
                    <a:pt x="10" y="1"/>
                    <a:pt x="2" y="0"/>
                    <a:pt x="0" y="2"/>
                  </a:cubicBezTo>
                  <a:cubicBezTo>
                    <a:pt x="0" y="2"/>
                    <a:pt x="4" y="5"/>
                    <a:pt x="5" y="5"/>
                  </a:cubicBezTo>
                  <a:cubicBezTo>
                    <a:pt x="6" y="5"/>
                    <a:pt x="11" y="4"/>
                    <a:pt x="10" y="4"/>
                  </a:cubicBezTo>
                  <a:cubicBezTo>
                    <a:pt x="10" y="3"/>
                    <a:pt x="11" y="5"/>
                    <a:pt x="1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6" name="Freeform 528">
              <a:extLst>
                <a:ext uri="{FF2B5EF4-FFF2-40B4-BE49-F238E27FC236}">
                  <a16:creationId xmlns:a16="http://schemas.microsoft.com/office/drawing/2014/main" id="{4A294365-2F5C-E748-8AEE-74918E15C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4" y="7940413"/>
              <a:ext cx="484077" cy="168835"/>
            </a:xfrm>
            <a:custGeom>
              <a:avLst/>
              <a:gdLst>
                <a:gd name="T0" fmla="*/ 52 w 52"/>
                <a:gd name="T1" fmla="*/ 16 h 18"/>
                <a:gd name="T2" fmla="*/ 41 w 52"/>
                <a:gd name="T3" fmla="*/ 17 h 18"/>
                <a:gd name="T4" fmla="*/ 35 w 52"/>
                <a:gd name="T5" fmla="*/ 17 h 18"/>
                <a:gd name="T6" fmla="*/ 37 w 52"/>
                <a:gd name="T7" fmla="*/ 14 h 18"/>
                <a:gd name="T8" fmla="*/ 32 w 52"/>
                <a:gd name="T9" fmla="*/ 11 h 18"/>
                <a:gd name="T10" fmla="*/ 28 w 52"/>
                <a:gd name="T11" fmla="*/ 8 h 18"/>
                <a:gd name="T12" fmla="*/ 20 w 52"/>
                <a:gd name="T13" fmla="*/ 5 h 18"/>
                <a:gd name="T14" fmla="*/ 14 w 52"/>
                <a:gd name="T15" fmla="*/ 5 h 18"/>
                <a:gd name="T16" fmla="*/ 16 w 52"/>
                <a:gd name="T17" fmla="*/ 3 h 18"/>
                <a:gd name="T18" fmla="*/ 8 w 52"/>
                <a:gd name="T19" fmla="*/ 3 h 18"/>
                <a:gd name="T20" fmla="*/ 0 w 52"/>
                <a:gd name="T21" fmla="*/ 6 h 18"/>
                <a:gd name="T22" fmla="*/ 6 w 52"/>
                <a:gd name="T23" fmla="*/ 2 h 18"/>
                <a:gd name="T24" fmla="*/ 16 w 52"/>
                <a:gd name="T25" fmla="*/ 0 h 18"/>
                <a:gd name="T26" fmla="*/ 24 w 52"/>
                <a:gd name="T27" fmla="*/ 1 h 18"/>
                <a:gd name="T28" fmla="*/ 31 w 52"/>
                <a:gd name="T29" fmla="*/ 4 h 18"/>
                <a:gd name="T30" fmla="*/ 32 w 52"/>
                <a:gd name="T31" fmla="*/ 4 h 18"/>
                <a:gd name="T32" fmla="*/ 34 w 52"/>
                <a:gd name="T33" fmla="*/ 5 h 18"/>
                <a:gd name="T34" fmla="*/ 38 w 52"/>
                <a:gd name="T35" fmla="*/ 8 h 18"/>
                <a:gd name="T36" fmla="*/ 45 w 52"/>
                <a:gd name="T37" fmla="*/ 11 h 18"/>
                <a:gd name="T38" fmla="*/ 52 w 52"/>
                <a:gd name="T39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18">
                  <a:moveTo>
                    <a:pt x="52" y="16"/>
                  </a:moveTo>
                  <a:cubicBezTo>
                    <a:pt x="52" y="17"/>
                    <a:pt x="42" y="17"/>
                    <a:pt x="41" y="17"/>
                  </a:cubicBezTo>
                  <a:cubicBezTo>
                    <a:pt x="39" y="17"/>
                    <a:pt x="37" y="18"/>
                    <a:pt x="35" y="17"/>
                  </a:cubicBezTo>
                  <a:cubicBezTo>
                    <a:pt x="34" y="16"/>
                    <a:pt x="41" y="15"/>
                    <a:pt x="37" y="14"/>
                  </a:cubicBezTo>
                  <a:cubicBezTo>
                    <a:pt x="35" y="13"/>
                    <a:pt x="33" y="13"/>
                    <a:pt x="32" y="11"/>
                  </a:cubicBezTo>
                  <a:cubicBezTo>
                    <a:pt x="30" y="9"/>
                    <a:pt x="31" y="8"/>
                    <a:pt x="28" y="8"/>
                  </a:cubicBezTo>
                  <a:cubicBezTo>
                    <a:pt x="24" y="9"/>
                    <a:pt x="23" y="6"/>
                    <a:pt x="20" y="5"/>
                  </a:cubicBezTo>
                  <a:cubicBezTo>
                    <a:pt x="19" y="5"/>
                    <a:pt x="15" y="6"/>
                    <a:pt x="14" y="5"/>
                  </a:cubicBezTo>
                  <a:cubicBezTo>
                    <a:pt x="14" y="4"/>
                    <a:pt x="16" y="4"/>
                    <a:pt x="16" y="3"/>
                  </a:cubicBezTo>
                  <a:cubicBezTo>
                    <a:pt x="16" y="2"/>
                    <a:pt x="9" y="3"/>
                    <a:pt x="8" y="3"/>
                  </a:cubicBezTo>
                  <a:cubicBezTo>
                    <a:pt x="8" y="4"/>
                    <a:pt x="0" y="7"/>
                    <a:pt x="0" y="6"/>
                  </a:cubicBezTo>
                  <a:cubicBezTo>
                    <a:pt x="0" y="4"/>
                    <a:pt x="4" y="2"/>
                    <a:pt x="6" y="2"/>
                  </a:cubicBezTo>
                  <a:cubicBezTo>
                    <a:pt x="9" y="0"/>
                    <a:pt x="12" y="0"/>
                    <a:pt x="16" y="0"/>
                  </a:cubicBezTo>
                  <a:cubicBezTo>
                    <a:pt x="18" y="0"/>
                    <a:pt x="22" y="0"/>
                    <a:pt x="24" y="1"/>
                  </a:cubicBezTo>
                  <a:cubicBezTo>
                    <a:pt x="26" y="2"/>
                    <a:pt x="28" y="4"/>
                    <a:pt x="31" y="4"/>
                  </a:cubicBezTo>
                  <a:cubicBezTo>
                    <a:pt x="31" y="4"/>
                    <a:pt x="31" y="3"/>
                    <a:pt x="32" y="4"/>
                  </a:cubicBezTo>
                  <a:cubicBezTo>
                    <a:pt x="33" y="5"/>
                    <a:pt x="33" y="5"/>
                    <a:pt x="34" y="5"/>
                  </a:cubicBezTo>
                  <a:cubicBezTo>
                    <a:pt x="35" y="6"/>
                    <a:pt x="37" y="7"/>
                    <a:pt x="38" y="8"/>
                  </a:cubicBezTo>
                  <a:cubicBezTo>
                    <a:pt x="40" y="9"/>
                    <a:pt x="44" y="9"/>
                    <a:pt x="45" y="11"/>
                  </a:cubicBezTo>
                  <a:cubicBezTo>
                    <a:pt x="47" y="13"/>
                    <a:pt x="52" y="13"/>
                    <a:pt x="52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7" name="Freeform 529">
              <a:extLst>
                <a:ext uri="{FF2B5EF4-FFF2-40B4-BE49-F238E27FC236}">
                  <a16:creationId xmlns:a16="http://schemas.microsoft.com/office/drawing/2014/main" id="{C4A8B2AE-3FD3-2549-9D73-12F0A812C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575" y="7838476"/>
              <a:ext cx="38217" cy="35042"/>
            </a:xfrm>
            <a:custGeom>
              <a:avLst/>
              <a:gdLst>
                <a:gd name="T0" fmla="*/ 2 w 4"/>
                <a:gd name="T1" fmla="*/ 4 h 4"/>
                <a:gd name="T2" fmla="*/ 1 w 4"/>
                <a:gd name="T3" fmla="*/ 0 h 4"/>
                <a:gd name="T4" fmla="*/ 2 w 4"/>
                <a:gd name="T5" fmla="*/ 4 h 4"/>
                <a:gd name="T6" fmla="*/ 2 w 4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0" y="4"/>
                    <a:pt x="1" y="1"/>
                    <a:pt x="1" y="0"/>
                  </a:cubicBezTo>
                  <a:cubicBezTo>
                    <a:pt x="2" y="0"/>
                    <a:pt x="4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8" name="Freeform 530">
              <a:extLst>
                <a:ext uri="{FF2B5EF4-FFF2-40B4-BE49-F238E27FC236}">
                  <a16:creationId xmlns:a16="http://schemas.microsoft.com/office/drawing/2014/main" id="{C3A56933-9D9C-DC42-9F7B-2A538F154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246" y="8032793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1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0"/>
                    <a:pt x="0" y="1"/>
                  </a:cubicBezTo>
                  <a:cubicBezTo>
                    <a:pt x="0" y="1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59" name="Freeform 531">
              <a:extLst>
                <a:ext uri="{FF2B5EF4-FFF2-40B4-BE49-F238E27FC236}">
                  <a16:creationId xmlns:a16="http://schemas.microsoft.com/office/drawing/2014/main" id="{1F05DF24-C564-CD40-AD63-095728275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3" y="6656641"/>
              <a:ext cx="54139" cy="95566"/>
            </a:xfrm>
            <a:custGeom>
              <a:avLst/>
              <a:gdLst>
                <a:gd name="T0" fmla="*/ 3 w 6"/>
                <a:gd name="T1" fmla="*/ 8 h 10"/>
                <a:gd name="T2" fmla="*/ 0 w 6"/>
                <a:gd name="T3" fmla="*/ 7 h 10"/>
                <a:gd name="T4" fmla="*/ 4 w 6"/>
                <a:gd name="T5" fmla="*/ 2 h 10"/>
                <a:gd name="T6" fmla="*/ 6 w 6"/>
                <a:gd name="T7" fmla="*/ 4 h 10"/>
                <a:gd name="T8" fmla="*/ 3 w 6"/>
                <a:gd name="T9" fmla="*/ 8 h 10"/>
                <a:gd name="T10" fmla="*/ 3 w 6"/>
                <a:gd name="T11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10">
                  <a:moveTo>
                    <a:pt x="3" y="8"/>
                  </a:moveTo>
                  <a:cubicBezTo>
                    <a:pt x="2" y="10"/>
                    <a:pt x="0" y="9"/>
                    <a:pt x="0" y="7"/>
                  </a:cubicBezTo>
                  <a:cubicBezTo>
                    <a:pt x="1" y="6"/>
                    <a:pt x="3" y="3"/>
                    <a:pt x="4" y="2"/>
                  </a:cubicBezTo>
                  <a:cubicBezTo>
                    <a:pt x="6" y="0"/>
                    <a:pt x="6" y="3"/>
                    <a:pt x="6" y="4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2" y="10"/>
                    <a:pt x="3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0" name="Freeform 532">
              <a:extLst>
                <a:ext uri="{FF2B5EF4-FFF2-40B4-BE49-F238E27FC236}">
                  <a16:creationId xmlns:a16="http://schemas.microsoft.com/office/drawing/2014/main" id="{E2A7B540-04F8-FB42-AE4A-8C6CC1912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6233" y="6704425"/>
              <a:ext cx="66879" cy="38227"/>
            </a:xfrm>
            <a:custGeom>
              <a:avLst/>
              <a:gdLst>
                <a:gd name="T0" fmla="*/ 3 w 7"/>
                <a:gd name="T1" fmla="*/ 4 h 4"/>
                <a:gd name="T2" fmla="*/ 5 w 7"/>
                <a:gd name="T3" fmla="*/ 1 h 4"/>
                <a:gd name="T4" fmla="*/ 3 w 7"/>
                <a:gd name="T5" fmla="*/ 4 h 4"/>
                <a:gd name="T6" fmla="*/ 3 w 7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3" y="4"/>
                  </a:moveTo>
                  <a:cubicBezTo>
                    <a:pt x="0" y="4"/>
                    <a:pt x="3" y="0"/>
                    <a:pt x="5" y="1"/>
                  </a:cubicBezTo>
                  <a:cubicBezTo>
                    <a:pt x="7" y="1"/>
                    <a:pt x="4" y="4"/>
                    <a:pt x="3" y="4"/>
                  </a:cubicBezTo>
                  <a:cubicBezTo>
                    <a:pt x="2" y="4"/>
                    <a:pt x="4" y="4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1" name="Freeform 533">
              <a:extLst>
                <a:ext uri="{FF2B5EF4-FFF2-40B4-BE49-F238E27FC236}">
                  <a16:creationId xmlns:a16="http://schemas.microsoft.com/office/drawing/2014/main" id="{09585963-6352-EB4D-A814-DDB11BA8AB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1517" y="6666198"/>
              <a:ext cx="140127" cy="66896"/>
            </a:xfrm>
            <a:custGeom>
              <a:avLst/>
              <a:gdLst>
                <a:gd name="T0" fmla="*/ 11 w 15"/>
                <a:gd name="T1" fmla="*/ 6 h 7"/>
                <a:gd name="T2" fmla="*/ 10 w 15"/>
                <a:gd name="T3" fmla="*/ 5 h 7"/>
                <a:gd name="T4" fmla="*/ 7 w 15"/>
                <a:gd name="T5" fmla="*/ 5 h 7"/>
                <a:gd name="T6" fmla="*/ 3 w 15"/>
                <a:gd name="T7" fmla="*/ 0 h 7"/>
                <a:gd name="T8" fmla="*/ 6 w 15"/>
                <a:gd name="T9" fmla="*/ 2 h 7"/>
                <a:gd name="T10" fmla="*/ 8 w 15"/>
                <a:gd name="T11" fmla="*/ 3 h 7"/>
                <a:gd name="T12" fmla="*/ 15 w 15"/>
                <a:gd name="T13" fmla="*/ 3 h 7"/>
                <a:gd name="T14" fmla="*/ 11 w 15"/>
                <a:gd name="T15" fmla="*/ 6 h 7"/>
                <a:gd name="T16" fmla="*/ 11 w 15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7">
                  <a:moveTo>
                    <a:pt x="11" y="6"/>
                  </a:moveTo>
                  <a:cubicBezTo>
                    <a:pt x="10" y="6"/>
                    <a:pt x="10" y="6"/>
                    <a:pt x="10" y="5"/>
                  </a:cubicBezTo>
                  <a:cubicBezTo>
                    <a:pt x="10" y="5"/>
                    <a:pt x="8" y="6"/>
                    <a:pt x="7" y="5"/>
                  </a:cubicBezTo>
                  <a:cubicBezTo>
                    <a:pt x="7" y="4"/>
                    <a:pt x="0" y="1"/>
                    <a:pt x="3" y="0"/>
                  </a:cubicBezTo>
                  <a:cubicBezTo>
                    <a:pt x="4" y="0"/>
                    <a:pt x="5" y="2"/>
                    <a:pt x="6" y="2"/>
                  </a:cubicBezTo>
                  <a:cubicBezTo>
                    <a:pt x="7" y="3"/>
                    <a:pt x="7" y="2"/>
                    <a:pt x="8" y="3"/>
                  </a:cubicBezTo>
                  <a:cubicBezTo>
                    <a:pt x="9" y="4"/>
                    <a:pt x="13" y="2"/>
                    <a:pt x="15" y="3"/>
                  </a:cubicBezTo>
                  <a:cubicBezTo>
                    <a:pt x="14" y="3"/>
                    <a:pt x="12" y="6"/>
                    <a:pt x="11" y="6"/>
                  </a:cubicBezTo>
                  <a:cubicBezTo>
                    <a:pt x="9" y="7"/>
                    <a:pt x="12" y="6"/>
                    <a:pt x="1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2" name="Freeform 534">
              <a:extLst>
                <a:ext uri="{FF2B5EF4-FFF2-40B4-BE49-F238E27FC236}">
                  <a16:creationId xmlns:a16="http://schemas.microsoft.com/office/drawing/2014/main" id="{5631A697-21D0-FD49-A474-8179F4932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0183" y="6481435"/>
              <a:ext cx="146494" cy="73269"/>
            </a:xfrm>
            <a:custGeom>
              <a:avLst/>
              <a:gdLst>
                <a:gd name="T0" fmla="*/ 13 w 16"/>
                <a:gd name="T1" fmla="*/ 6 h 8"/>
                <a:gd name="T2" fmla="*/ 0 w 16"/>
                <a:gd name="T3" fmla="*/ 2 h 8"/>
                <a:gd name="T4" fmla="*/ 13 w 16"/>
                <a:gd name="T5" fmla="*/ 6 h 8"/>
                <a:gd name="T6" fmla="*/ 13 w 1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3" y="6"/>
                  </a:moveTo>
                  <a:cubicBezTo>
                    <a:pt x="11" y="8"/>
                    <a:pt x="1" y="4"/>
                    <a:pt x="0" y="2"/>
                  </a:cubicBezTo>
                  <a:cubicBezTo>
                    <a:pt x="0" y="0"/>
                    <a:pt x="16" y="4"/>
                    <a:pt x="13" y="6"/>
                  </a:cubicBezTo>
                  <a:cubicBezTo>
                    <a:pt x="12" y="7"/>
                    <a:pt x="14" y="5"/>
                    <a:pt x="1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3" name="Freeform 535">
              <a:extLst>
                <a:ext uri="{FF2B5EF4-FFF2-40B4-BE49-F238E27FC236}">
                  <a16:creationId xmlns:a16="http://schemas.microsoft.com/office/drawing/2014/main" id="{1CFDB90D-3D6D-8142-844B-1AA5C5DA2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2666" y="6385869"/>
              <a:ext cx="299364" cy="289884"/>
            </a:xfrm>
            <a:custGeom>
              <a:avLst/>
              <a:gdLst>
                <a:gd name="T0" fmla="*/ 19 w 32"/>
                <a:gd name="T1" fmla="*/ 1 h 31"/>
                <a:gd name="T2" fmla="*/ 17 w 32"/>
                <a:gd name="T3" fmla="*/ 0 h 31"/>
                <a:gd name="T4" fmla="*/ 14 w 32"/>
                <a:gd name="T5" fmla="*/ 2 h 31"/>
                <a:gd name="T6" fmla="*/ 11 w 32"/>
                <a:gd name="T7" fmla="*/ 5 h 31"/>
                <a:gd name="T8" fmla="*/ 9 w 32"/>
                <a:gd name="T9" fmla="*/ 7 h 31"/>
                <a:gd name="T10" fmla="*/ 7 w 32"/>
                <a:gd name="T11" fmla="*/ 13 h 31"/>
                <a:gd name="T12" fmla="*/ 5 w 32"/>
                <a:gd name="T13" fmla="*/ 17 h 31"/>
                <a:gd name="T14" fmla="*/ 2 w 32"/>
                <a:gd name="T15" fmla="*/ 19 h 31"/>
                <a:gd name="T16" fmla="*/ 4 w 32"/>
                <a:gd name="T17" fmla="*/ 21 h 31"/>
                <a:gd name="T18" fmla="*/ 0 w 32"/>
                <a:gd name="T19" fmla="*/ 25 h 31"/>
                <a:gd name="T20" fmla="*/ 4 w 32"/>
                <a:gd name="T21" fmla="*/ 25 h 31"/>
                <a:gd name="T22" fmla="*/ 10 w 32"/>
                <a:gd name="T23" fmla="*/ 26 h 31"/>
                <a:gd name="T24" fmla="*/ 19 w 32"/>
                <a:gd name="T25" fmla="*/ 27 h 31"/>
                <a:gd name="T26" fmla="*/ 22 w 32"/>
                <a:gd name="T27" fmla="*/ 26 h 31"/>
                <a:gd name="T28" fmla="*/ 19 w 32"/>
                <a:gd name="T29" fmla="*/ 30 h 31"/>
                <a:gd name="T30" fmla="*/ 22 w 32"/>
                <a:gd name="T31" fmla="*/ 28 h 31"/>
                <a:gd name="T32" fmla="*/ 27 w 32"/>
                <a:gd name="T33" fmla="*/ 26 h 31"/>
                <a:gd name="T34" fmla="*/ 32 w 32"/>
                <a:gd name="T35" fmla="*/ 20 h 31"/>
                <a:gd name="T36" fmla="*/ 29 w 32"/>
                <a:gd name="T37" fmla="*/ 20 h 31"/>
                <a:gd name="T38" fmla="*/ 26 w 32"/>
                <a:gd name="T39" fmla="*/ 18 h 31"/>
                <a:gd name="T40" fmla="*/ 29 w 32"/>
                <a:gd name="T41" fmla="*/ 15 h 31"/>
                <a:gd name="T42" fmla="*/ 26 w 32"/>
                <a:gd name="T43" fmla="*/ 15 h 31"/>
                <a:gd name="T44" fmla="*/ 24 w 32"/>
                <a:gd name="T45" fmla="*/ 13 h 31"/>
                <a:gd name="T46" fmla="*/ 21 w 32"/>
                <a:gd name="T47" fmla="*/ 16 h 31"/>
                <a:gd name="T48" fmla="*/ 18 w 32"/>
                <a:gd name="T49" fmla="*/ 13 h 31"/>
                <a:gd name="T50" fmla="*/ 19 w 32"/>
                <a:gd name="T51" fmla="*/ 11 h 31"/>
                <a:gd name="T52" fmla="*/ 16 w 32"/>
                <a:gd name="T53" fmla="*/ 9 h 31"/>
                <a:gd name="T54" fmla="*/ 14 w 32"/>
                <a:gd name="T55" fmla="*/ 12 h 31"/>
                <a:gd name="T56" fmla="*/ 16 w 32"/>
                <a:gd name="T57" fmla="*/ 7 h 31"/>
                <a:gd name="T58" fmla="*/ 18 w 32"/>
                <a:gd name="T59" fmla="*/ 4 h 31"/>
                <a:gd name="T60" fmla="*/ 18 w 32"/>
                <a:gd name="T61" fmla="*/ 2 h 31"/>
                <a:gd name="T62" fmla="*/ 19 w 32"/>
                <a:gd name="T63" fmla="*/ 1 h 31"/>
                <a:gd name="T64" fmla="*/ 19 w 32"/>
                <a:gd name="T6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31">
                  <a:moveTo>
                    <a:pt x="19" y="1"/>
                  </a:moveTo>
                  <a:cubicBezTo>
                    <a:pt x="20" y="0"/>
                    <a:pt x="17" y="0"/>
                    <a:pt x="17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1" y="6"/>
                    <a:pt x="10" y="7"/>
                    <a:pt x="9" y="7"/>
                  </a:cubicBezTo>
                  <a:cubicBezTo>
                    <a:pt x="9" y="9"/>
                    <a:pt x="8" y="11"/>
                    <a:pt x="7" y="13"/>
                  </a:cubicBezTo>
                  <a:cubicBezTo>
                    <a:pt x="7" y="15"/>
                    <a:pt x="6" y="16"/>
                    <a:pt x="5" y="17"/>
                  </a:cubicBezTo>
                  <a:cubicBezTo>
                    <a:pt x="4" y="18"/>
                    <a:pt x="2" y="19"/>
                    <a:pt x="2" y="19"/>
                  </a:cubicBezTo>
                  <a:cubicBezTo>
                    <a:pt x="2" y="20"/>
                    <a:pt x="4" y="20"/>
                    <a:pt x="4" y="21"/>
                  </a:cubicBezTo>
                  <a:cubicBezTo>
                    <a:pt x="4" y="22"/>
                    <a:pt x="0" y="24"/>
                    <a:pt x="0" y="25"/>
                  </a:cubicBezTo>
                  <a:cubicBezTo>
                    <a:pt x="0" y="27"/>
                    <a:pt x="3" y="26"/>
                    <a:pt x="4" y="25"/>
                  </a:cubicBezTo>
                  <a:cubicBezTo>
                    <a:pt x="6" y="25"/>
                    <a:pt x="8" y="26"/>
                    <a:pt x="10" y="26"/>
                  </a:cubicBezTo>
                  <a:cubicBezTo>
                    <a:pt x="13" y="27"/>
                    <a:pt x="16" y="26"/>
                    <a:pt x="19" y="27"/>
                  </a:cubicBezTo>
                  <a:cubicBezTo>
                    <a:pt x="19" y="27"/>
                    <a:pt x="22" y="25"/>
                    <a:pt x="22" y="26"/>
                  </a:cubicBezTo>
                  <a:cubicBezTo>
                    <a:pt x="22" y="27"/>
                    <a:pt x="19" y="30"/>
                    <a:pt x="19" y="30"/>
                  </a:cubicBezTo>
                  <a:cubicBezTo>
                    <a:pt x="20" y="31"/>
                    <a:pt x="22" y="28"/>
                    <a:pt x="22" y="28"/>
                  </a:cubicBezTo>
                  <a:cubicBezTo>
                    <a:pt x="24" y="27"/>
                    <a:pt x="26" y="27"/>
                    <a:pt x="27" y="26"/>
                  </a:cubicBezTo>
                  <a:cubicBezTo>
                    <a:pt x="27" y="25"/>
                    <a:pt x="32" y="20"/>
                    <a:pt x="32" y="20"/>
                  </a:cubicBezTo>
                  <a:cubicBezTo>
                    <a:pt x="31" y="19"/>
                    <a:pt x="30" y="20"/>
                    <a:pt x="29" y="20"/>
                  </a:cubicBezTo>
                  <a:cubicBezTo>
                    <a:pt x="29" y="20"/>
                    <a:pt x="26" y="18"/>
                    <a:pt x="26" y="18"/>
                  </a:cubicBezTo>
                  <a:cubicBezTo>
                    <a:pt x="26" y="17"/>
                    <a:pt x="30" y="16"/>
                    <a:pt x="29" y="15"/>
                  </a:cubicBezTo>
                  <a:cubicBezTo>
                    <a:pt x="29" y="14"/>
                    <a:pt x="27" y="15"/>
                    <a:pt x="26" y="15"/>
                  </a:cubicBezTo>
                  <a:cubicBezTo>
                    <a:pt x="25" y="15"/>
                    <a:pt x="25" y="13"/>
                    <a:pt x="24" y="13"/>
                  </a:cubicBezTo>
                  <a:cubicBezTo>
                    <a:pt x="24" y="13"/>
                    <a:pt x="21" y="16"/>
                    <a:pt x="21" y="16"/>
                  </a:cubicBezTo>
                  <a:cubicBezTo>
                    <a:pt x="20" y="14"/>
                    <a:pt x="20" y="14"/>
                    <a:pt x="18" y="13"/>
                  </a:cubicBezTo>
                  <a:cubicBezTo>
                    <a:pt x="16" y="12"/>
                    <a:pt x="19" y="12"/>
                    <a:pt x="19" y="11"/>
                  </a:cubicBezTo>
                  <a:cubicBezTo>
                    <a:pt x="19" y="11"/>
                    <a:pt x="17" y="9"/>
                    <a:pt x="16" y="9"/>
                  </a:cubicBezTo>
                  <a:cubicBezTo>
                    <a:pt x="16" y="10"/>
                    <a:pt x="14" y="13"/>
                    <a:pt x="14" y="12"/>
                  </a:cubicBezTo>
                  <a:cubicBezTo>
                    <a:pt x="12" y="11"/>
                    <a:pt x="15" y="7"/>
                    <a:pt x="16" y="7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2"/>
                    <a:pt x="18" y="2"/>
                  </a:cubicBezTo>
                  <a:cubicBezTo>
                    <a:pt x="18" y="2"/>
                    <a:pt x="19" y="1"/>
                    <a:pt x="19" y="1"/>
                  </a:cubicBezTo>
                  <a:cubicBezTo>
                    <a:pt x="20" y="0"/>
                    <a:pt x="19" y="1"/>
                    <a:pt x="1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4" name="Freeform 536">
              <a:extLst>
                <a:ext uri="{FF2B5EF4-FFF2-40B4-BE49-F238E27FC236}">
                  <a16:creationId xmlns:a16="http://schemas.microsoft.com/office/drawing/2014/main" id="{E2704371-C7C7-E44D-AEA5-1F7FFF0F217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4704" y="6592929"/>
              <a:ext cx="76432" cy="92380"/>
            </a:xfrm>
            <a:custGeom>
              <a:avLst/>
              <a:gdLst>
                <a:gd name="T0" fmla="*/ 6 w 8"/>
                <a:gd name="T1" fmla="*/ 1 h 10"/>
                <a:gd name="T2" fmla="*/ 1 w 8"/>
                <a:gd name="T3" fmla="*/ 9 h 10"/>
                <a:gd name="T4" fmla="*/ 4 w 8"/>
                <a:gd name="T5" fmla="*/ 7 h 10"/>
                <a:gd name="T6" fmla="*/ 3 w 8"/>
                <a:gd name="T7" fmla="*/ 10 h 10"/>
                <a:gd name="T8" fmla="*/ 6 w 8"/>
                <a:gd name="T9" fmla="*/ 8 h 10"/>
                <a:gd name="T10" fmla="*/ 8 w 8"/>
                <a:gd name="T11" fmla="*/ 4 h 10"/>
                <a:gd name="T12" fmla="*/ 5 w 8"/>
                <a:gd name="T13" fmla="*/ 4 h 10"/>
                <a:gd name="T14" fmla="*/ 6 w 8"/>
                <a:gd name="T15" fmla="*/ 1 h 10"/>
                <a:gd name="T16" fmla="*/ 6 w 8"/>
                <a:gd name="T1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0">
                  <a:moveTo>
                    <a:pt x="6" y="1"/>
                  </a:moveTo>
                  <a:cubicBezTo>
                    <a:pt x="5" y="2"/>
                    <a:pt x="0" y="6"/>
                    <a:pt x="1" y="9"/>
                  </a:cubicBezTo>
                  <a:cubicBezTo>
                    <a:pt x="1" y="9"/>
                    <a:pt x="3" y="6"/>
                    <a:pt x="4" y="7"/>
                  </a:cubicBezTo>
                  <a:cubicBezTo>
                    <a:pt x="4" y="7"/>
                    <a:pt x="3" y="10"/>
                    <a:pt x="3" y="10"/>
                  </a:cubicBezTo>
                  <a:cubicBezTo>
                    <a:pt x="4" y="10"/>
                    <a:pt x="6" y="9"/>
                    <a:pt x="6" y="8"/>
                  </a:cubicBezTo>
                  <a:cubicBezTo>
                    <a:pt x="6" y="7"/>
                    <a:pt x="7" y="6"/>
                    <a:pt x="8" y="4"/>
                  </a:cubicBezTo>
                  <a:cubicBezTo>
                    <a:pt x="8" y="2"/>
                    <a:pt x="6" y="4"/>
                    <a:pt x="5" y="4"/>
                  </a:cubicBezTo>
                  <a:cubicBezTo>
                    <a:pt x="6" y="4"/>
                    <a:pt x="6" y="0"/>
                    <a:pt x="6" y="1"/>
                  </a:cubicBezTo>
                  <a:cubicBezTo>
                    <a:pt x="5" y="1"/>
                    <a:pt x="7" y="0"/>
                    <a:pt x="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5" name="Freeform 537">
              <a:extLst>
                <a:ext uri="{FF2B5EF4-FFF2-40B4-BE49-F238E27FC236}">
                  <a16:creationId xmlns:a16="http://schemas.microsoft.com/office/drawing/2014/main" id="{C9E637D0-7E90-E74E-94D2-6BFF7FA83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2414" y="5694606"/>
              <a:ext cx="28661" cy="54153"/>
            </a:xfrm>
            <a:custGeom>
              <a:avLst/>
              <a:gdLst>
                <a:gd name="T0" fmla="*/ 3 w 3"/>
                <a:gd name="T1" fmla="*/ 4 h 6"/>
                <a:gd name="T2" fmla="*/ 1 w 3"/>
                <a:gd name="T3" fmla="*/ 1 h 6"/>
                <a:gd name="T4" fmla="*/ 1 w 3"/>
                <a:gd name="T5" fmla="*/ 2 h 6"/>
                <a:gd name="T6" fmla="*/ 0 w 3"/>
                <a:gd name="T7" fmla="*/ 2 h 6"/>
                <a:gd name="T8" fmla="*/ 3 w 3"/>
                <a:gd name="T9" fmla="*/ 4 h 6"/>
                <a:gd name="T10" fmla="*/ 3 w 3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4"/>
                  </a:moveTo>
                  <a:cubicBezTo>
                    <a:pt x="3" y="3"/>
                    <a:pt x="1" y="0"/>
                    <a:pt x="1" y="1"/>
                  </a:cubicBezTo>
                  <a:cubicBezTo>
                    <a:pt x="1" y="1"/>
                    <a:pt x="1" y="1"/>
                    <a:pt x="1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3" y="6"/>
                    <a:pt x="3" y="4"/>
                  </a:cubicBezTo>
                  <a:cubicBezTo>
                    <a:pt x="3" y="3"/>
                    <a:pt x="3" y="6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6" name="Freeform 538">
              <a:extLst>
                <a:ext uri="{FF2B5EF4-FFF2-40B4-BE49-F238E27FC236}">
                  <a16:creationId xmlns:a16="http://schemas.microsoft.com/office/drawing/2014/main" id="{7BBC5D2C-1357-9A43-97BC-3FD8485501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2287" y="5786989"/>
              <a:ext cx="28661" cy="28669"/>
            </a:xfrm>
            <a:custGeom>
              <a:avLst/>
              <a:gdLst>
                <a:gd name="T0" fmla="*/ 2 w 3"/>
                <a:gd name="T1" fmla="*/ 1 h 3"/>
                <a:gd name="T2" fmla="*/ 0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2"/>
                    <a:pt x="0" y="2"/>
                  </a:cubicBezTo>
                  <a:cubicBezTo>
                    <a:pt x="1" y="3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7" name="Freeform 539">
              <a:extLst>
                <a:ext uri="{FF2B5EF4-FFF2-40B4-BE49-F238E27FC236}">
                  <a16:creationId xmlns:a16="http://schemas.microsoft.com/office/drawing/2014/main" id="{9D163C6A-ADC5-BC4B-883E-A95D6B41D7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8972" y="6283933"/>
              <a:ext cx="63695" cy="38227"/>
            </a:xfrm>
            <a:custGeom>
              <a:avLst/>
              <a:gdLst>
                <a:gd name="T0" fmla="*/ 7 w 7"/>
                <a:gd name="T1" fmla="*/ 3 h 4"/>
                <a:gd name="T2" fmla="*/ 1 w 7"/>
                <a:gd name="T3" fmla="*/ 1 h 4"/>
                <a:gd name="T4" fmla="*/ 7 w 7"/>
                <a:gd name="T5" fmla="*/ 3 h 4"/>
                <a:gd name="T6" fmla="*/ 7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7" y="3"/>
                  </a:moveTo>
                  <a:cubicBezTo>
                    <a:pt x="7" y="0"/>
                    <a:pt x="3" y="0"/>
                    <a:pt x="1" y="1"/>
                  </a:cubicBezTo>
                  <a:cubicBezTo>
                    <a:pt x="0" y="1"/>
                    <a:pt x="7" y="4"/>
                    <a:pt x="7" y="3"/>
                  </a:cubicBezTo>
                  <a:cubicBezTo>
                    <a:pt x="7" y="0"/>
                    <a:pt x="7" y="4"/>
                    <a:pt x="7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8" name="Freeform 540">
              <a:extLst>
                <a:ext uri="{FF2B5EF4-FFF2-40B4-BE49-F238E27FC236}">
                  <a16:creationId xmlns:a16="http://schemas.microsoft.com/office/drawing/2014/main" id="{7E80F975-7DAB-FD4E-8384-46EBB04DC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0880" y="6057760"/>
              <a:ext cx="57323" cy="57337"/>
            </a:xfrm>
            <a:custGeom>
              <a:avLst/>
              <a:gdLst>
                <a:gd name="T0" fmla="*/ 3 w 6"/>
                <a:gd name="T1" fmla="*/ 5 h 6"/>
                <a:gd name="T2" fmla="*/ 0 w 6"/>
                <a:gd name="T3" fmla="*/ 3 h 6"/>
                <a:gd name="T4" fmla="*/ 4 w 6"/>
                <a:gd name="T5" fmla="*/ 2 h 6"/>
                <a:gd name="T6" fmla="*/ 3 w 6"/>
                <a:gd name="T7" fmla="*/ 5 h 6"/>
                <a:gd name="T8" fmla="*/ 3 w 6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6">
                  <a:moveTo>
                    <a:pt x="3" y="5"/>
                  </a:moveTo>
                  <a:cubicBezTo>
                    <a:pt x="2" y="4"/>
                    <a:pt x="1" y="4"/>
                    <a:pt x="0" y="3"/>
                  </a:cubicBezTo>
                  <a:cubicBezTo>
                    <a:pt x="1" y="3"/>
                    <a:pt x="3" y="0"/>
                    <a:pt x="4" y="2"/>
                  </a:cubicBezTo>
                  <a:cubicBezTo>
                    <a:pt x="6" y="3"/>
                    <a:pt x="5" y="6"/>
                    <a:pt x="3" y="5"/>
                  </a:cubicBezTo>
                  <a:cubicBezTo>
                    <a:pt x="2" y="4"/>
                    <a:pt x="4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69" name="Freeform 541">
              <a:extLst>
                <a:ext uri="{FF2B5EF4-FFF2-40B4-BE49-F238E27FC236}">
                  <a16:creationId xmlns:a16="http://schemas.microsoft.com/office/drawing/2014/main" id="{A21C3589-7B37-F345-A435-60BD7CE64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220" y="5656379"/>
              <a:ext cx="57323" cy="66896"/>
            </a:xfrm>
            <a:custGeom>
              <a:avLst/>
              <a:gdLst>
                <a:gd name="T0" fmla="*/ 3 w 6"/>
                <a:gd name="T1" fmla="*/ 6 h 7"/>
                <a:gd name="T2" fmla="*/ 4 w 6"/>
                <a:gd name="T3" fmla="*/ 1 h 7"/>
                <a:gd name="T4" fmla="*/ 3 w 6"/>
                <a:gd name="T5" fmla="*/ 6 h 7"/>
                <a:gd name="T6" fmla="*/ 3 w 6"/>
                <a:gd name="T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7">
                  <a:moveTo>
                    <a:pt x="3" y="6"/>
                  </a:moveTo>
                  <a:cubicBezTo>
                    <a:pt x="0" y="7"/>
                    <a:pt x="1" y="0"/>
                    <a:pt x="4" y="1"/>
                  </a:cubicBezTo>
                  <a:cubicBezTo>
                    <a:pt x="6" y="1"/>
                    <a:pt x="5" y="6"/>
                    <a:pt x="3" y="6"/>
                  </a:cubicBezTo>
                  <a:cubicBezTo>
                    <a:pt x="2" y="6"/>
                    <a:pt x="6" y="6"/>
                    <a:pt x="3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0" name="Freeform 542">
              <a:extLst>
                <a:ext uri="{FF2B5EF4-FFF2-40B4-BE49-F238E27FC236}">
                  <a16:creationId xmlns:a16="http://schemas.microsoft.com/office/drawing/2014/main" id="{0FBB2B65-9283-AA44-B562-E4AD8F593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2984" y="5618153"/>
              <a:ext cx="111465" cy="57337"/>
            </a:xfrm>
            <a:custGeom>
              <a:avLst/>
              <a:gdLst>
                <a:gd name="T0" fmla="*/ 4 w 12"/>
                <a:gd name="T1" fmla="*/ 6 h 6"/>
                <a:gd name="T2" fmla="*/ 1 w 12"/>
                <a:gd name="T3" fmla="*/ 3 h 6"/>
                <a:gd name="T4" fmla="*/ 8 w 12"/>
                <a:gd name="T5" fmla="*/ 0 h 6"/>
                <a:gd name="T6" fmla="*/ 4 w 12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6">
                  <a:moveTo>
                    <a:pt x="4" y="6"/>
                  </a:moveTo>
                  <a:cubicBezTo>
                    <a:pt x="2" y="6"/>
                    <a:pt x="0" y="5"/>
                    <a:pt x="1" y="3"/>
                  </a:cubicBezTo>
                  <a:cubicBezTo>
                    <a:pt x="2" y="1"/>
                    <a:pt x="5" y="1"/>
                    <a:pt x="8" y="0"/>
                  </a:cubicBezTo>
                  <a:cubicBezTo>
                    <a:pt x="12" y="0"/>
                    <a:pt x="6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1" name="Freeform 543">
              <a:extLst>
                <a:ext uri="{FF2B5EF4-FFF2-40B4-BE49-F238E27FC236}">
                  <a16:creationId xmlns:a16="http://schemas.microsoft.com/office/drawing/2014/main" id="{F08926B9-C1A4-5949-90A0-615515AFE3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18652" y="5583112"/>
              <a:ext cx="63695" cy="25484"/>
            </a:xfrm>
            <a:custGeom>
              <a:avLst/>
              <a:gdLst>
                <a:gd name="T0" fmla="*/ 5 w 7"/>
                <a:gd name="T1" fmla="*/ 3 h 3"/>
                <a:gd name="T2" fmla="*/ 3 w 7"/>
                <a:gd name="T3" fmla="*/ 0 h 3"/>
                <a:gd name="T4" fmla="*/ 7 w 7"/>
                <a:gd name="T5" fmla="*/ 1 h 3"/>
                <a:gd name="T6" fmla="*/ 5 w 7"/>
                <a:gd name="T7" fmla="*/ 3 h 3"/>
                <a:gd name="T8" fmla="*/ 5 w 7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5" y="3"/>
                  </a:moveTo>
                  <a:cubicBezTo>
                    <a:pt x="4" y="3"/>
                    <a:pt x="0" y="0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6" y="3"/>
                    <a:pt x="5" y="3"/>
                  </a:cubicBezTo>
                  <a:cubicBezTo>
                    <a:pt x="4" y="3"/>
                    <a:pt x="7" y="3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2" name="Freeform 544">
              <a:extLst>
                <a:ext uri="{FF2B5EF4-FFF2-40B4-BE49-F238E27FC236}">
                  <a16:creationId xmlns:a16="http://schemas.microsoft.com/office/drawing/2014/main" id="{A9BC2145-1DB5-B247-B6E8-5D3DD05EB6D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3746" y="5395166"/>
              <a:ext cx="318472" cy="222989"/>
            </a:xfrm>
            <a:custGeom>
              <a:avLst/>
              <a:gdLst>
                <a:gd name="T0" fmla="*/ 31 w 34"/>
                <a:gd name="T1" fmla="*/ 21 h 24"/>
                <a:gd name="T2" fmla="*/ 25 w 34"/>
                <a:gd name="T3" fmla="*/ 18 h 24"/>
                <a:gd name="T4" fmla="*/ 24 w 34"/>
                <a:gd name="T5" fmla="*/ 16 h 24"/>
                <a:gd name="T6" fmla="*/ 22 w 34"/>
                <a:gd name="T7" fmla="*/ 17 h 24"/>
                <a:gd name="T8" fmla="*/ 18 w 34"/>
                <a:gd name="T9" fmla="*/ 16 h 24"/>
                <a:gd name="T10" fmla="*/ 16 w 34"/>
                <a:gd name="T11" fmla="*/ 19 h 24"/>
                <a:gd name="T12" fmla="*/ 11 w 34"/>
                <a:gd name="T13" fmla="*/ 23 h 24"/>
                <a:gd name="T14" fmla="*/ 8 w 34"/>
                <a:gd name="T15" fmla="*/ 19 h 24"/>
                <a:gd name="T16" fmla="*/ 2 w 34"/>
                <a:gd name="T17" fmla="*/ 19 h 24"/>
                <a:gd name="T18" fmla="*/ 4 w 34"/>
                <a:gd name="T19" fmla="*/ 16 h 24"/>
                <a:gd name="T20" fmla="*/ 5 w 34"/>
                <a:gd name="T21" fmla="*/ 10 h 24"/>
                <a:gd name="T22" fmla="*/ 6 w 34"/>
                <a:gd name="T23" fmla="*/ 3 h 24"/>
                <a:gd name="T24" fmla="*/ 11 w 34"/>
                <a:gd name="T25" fmla="*/ 3 h 24"/>
                <a:gd name="T26" fmla="*/ 12 w 34"/>
                <a:gd name="T27" fmla="*/ 5 h 24"/>
                <a:gd name="T28" fmla="*/ 14 w 34"/>
                <a:gd name="T29" fmla="*/ 4 h 24"/>
                <a:gd name="T30" fmla="*/ 17 w 34"/>
                <a:gd name="T31" fmla="*/ 6 h 24"/>
                <a:gd name="T32" fmla="*/ 20 w 34"/>
                <a:gd name="T33" fmla="*/ 7 h 24"/>
                <a:gd name="T34" fmla="*/ 25 w 34"/>
                <a:gd name="T35" fmla="*/ 10 h 24"/>
                <a:gd name="T36" fmla="*/ 28 w 34"/>
                <a:gd name="T37" fmla="*/ 15 h 24"/>
                <a:gd name="T38" fmla="*/ 30 w 34"/>
                <a:gd name="T39" fmla="*/ 15 h 24"/>
                <a:gd name="T40" fmla="*/ 33 w 34"/>
                <a:gd name="T41" fmla="*/ 17 h 24"/>
                <a:gd name="T42" fmla="*/ 34 w 34"/>
                <a:gd name="T43" fmla="*/ 18 h 24"/>
                <a:gd name="T44" fmla="*/ 31 w 34"/>
                <a:gd name="T45" fmla="*/ 21 h 24"/>
                <a:gd name="T46" fmla="*/ 31 w 34"/>
                <a:gd name="T4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4" h="24">
                  <a:moveTo>
                    <a:pt x="31" y="21"/>
                  </a:moveTo>
                  <a:cubicBezTo>
                    <a:pt x="30" y="20"/>
                    <a:pt x="27" y="19"/>
                    <a:pt x="25" y="18"/>
                  </a:cubicBezTo>
                  <a:cubicBezTo>
                    <a:pt x="24" y="18"/>
                    <a:pt x="25" y="17"/>
                    <a:pt x="24" y="16"/>
                  </a:cubicBezTo>
                  <a:cubicBezTo>
                    <a:pt x="24" y="16"/>
                    <a:pt x="22" y="17"/>
                    <a:pt x="22" y="17"/>
                  </a:cubicBezTo>
                  <a:cubicBezTo>
                    <a:pt x="20" y="17"/>
                    <a:pt x="20" y="15"/>
                    <a:pt x="18" y="16"/>
                  </a:cubicBezTo>
                  <a:cubicBezTo>
                    <a:pt x="18" y="17"/>
                    <a:pt x="17" y="18"/>
                    <a:pt x="16" y="19"/>
                  </a:cubicBezTo>
                  <a:cubicBezTo>
                    <a:pt x="14" y="20"/>
                    <a:pt x="13" y="22"/>
                    <a:pt x="11" y="23"/>
                  </a:cubicBezTo>
                  <a:cubicBezTo>
                    <a:pt x="8" y="24"/>
                    <a:pt x="10" y="20"/>
                    <a:pt x="8" y="19"/>
                  </a:cubicBezTo>
                  <a:cubicBezTo>
                    <a:pt x="8" y="18"/>
                    <a:pt x="3" y="19"/>
                    <a:pt x="2" y="19"/>
                  </a:cubicBezTo>
                  <a:cubicBezTo>
                    <a:pt x="0" y="19"/>
                    <a:pt x="4" y="16"/>
                    <a:pt x="4" y="16"/>
                  </a:cubicBezTo>
                  <a:cubicBezTo>
                    <a:pt x="6" y="14"/>
                    <a:pt x="5" y="12"/>
                    <a:pt x="5" y="10"/>
                  </a:cubicBezTo>
                  <a:cubicBezTo>
                    <a:pt x="5" y="8"/>
                    <a:pt x="5" y="5"/>
                    <a:pt x="6" y="3"/>
                  </a:cubicBezTo>
                  <a:cubicBezTo>
                    <a:pt x="7" y="0"/>
                    <a:pt x="10" y="0"/>
                    <a:pt x="11" y="3"/>
                  </a:cubicBezTo>
                  <a:cubicBezTo>
                    <a:pt x="11" y="4"/>
                    <a:pt x="11" y="6"/>
                    <a:pt x="12" y="5"/>
                  </a:cubicBezTo>
                  <a:cubicBezTo>
                    <a:pt x="13" y="5"/>
                    <a:pt x="13" y="4"/>
                    <a:pt x="14" y="4"/>
                  </a:cubicBezTo>
                  <a:cubicBezTo>
                    <a:pt x="15" y="5"/>
                    <a:pt x="16" y="6"/>
                    <a:pt x="17" y="6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1" y="8"/>
                    <a:pt x="23" y="9"/>
                    <a:pt x="25" y="10"/>
                  </a:cubicBezTo>
                  <a:cubicBezTo>
                    <a:pt x="28" y="11"/>
                    <a:pt x="28" y="12"/>
                    <a:pt x="28" y="15"/>
                  </a:cubicBezTo>
                  <a:cubicBezTo>
                    <a:pt x="28" y="16"/>
                    <a:pt x="30" y="16"/>
                    <a:pt x="30" y="15"/>
                  </a:cubicBezTo>
                  <a:cubicBezTo>
                    <a:pt x="32" y="15"/>
                    <a:pt x="32" y="16"/>
                    <a:pt x="33" y="17"/>
                  </a:cubicBezTo>
                  <a:cubicBezTo>
                    <a:pt x="34" y="17"/>
                    <a:pt x="34" y="17"/>
                    <a:pt x="34" y="18"/>
                  </a:cubicBezTo>
                  <a:cubicBezTo>
                    <a:pt x="33" y="19"/>
                    <a:pt x="33" y="21"/>
                    <a:pt x="31" y="21"/>
                  </a:cubicBezTo>
                  <a:cubicBezTo>
                    <a:pt x="30" y="20"/>
                    <a:pt x="33" y="21"/>
                    <a:pt x="31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3" name="Freeform 545">
              <a:extLst>
                <a:ext uri="{FF2B5EF4-FFF2-40B4-BE49-F238E27FC236}">
                  <a16:creationId xmlns:a16="http://schemas.microsoft.com/office/drawing/2014/main" id="{D3587DAF-6E28-A743-88D2-47A0929BD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7954" y="5376052"/>
              <a:ext cx="63695" cy="47785"/>
            </a:xfrm>
            <a:custGeom>
              <a:avLst/>
              <a:gdLst>
                <a:gd name="T0" fmla="*/ 5 w 7"/>
                <a:gd name="T1" fmla="*/ 4 h 5"/>
                <a:gd name="T2" fmla="*/ 1 w 7"/>
                <a:gd name="T3" fmla="*/ 0 h 5"/>
                <a:gd name="T4" fmla="*/ 5 w 7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5" y="4"/>
                  </a:moveTo>
                  <a:cubicBezTo>
                    <a:pt x="3" y="5"/>
                    <a:pt x="0" y="0"/>
                    <a:pt x="1" y="0"/>
                  </a:cubicBezTo>
                  <a:cubicBezTo>
                    <a:pt x="2" y="1"/>
                    <a:pt x="7" y="3"/>
                    <a:pt x="5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4" name="Freeform 546">
              <a:extLst>
                <a:ext uri="{FF2B5EF4-FFF2-40B4-BE49-F238E27FC236}">
                  <a16:creationId xmlns:a16="http://schemas.microsoft.com/office/drawing/2014/main" id="{27FCD0EB-AB76-1842-BBCE-DB69699B9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8843" y="5385609"/>
              <a:ext cx="35033" cy="47785"/>
            </a:xfrm>
            <a:custGeom>
              <a:avLst/>
              <a:gdLst>
                <a:gd name="T0" fmla="*/ 3 w 4"/>
                <a:gd name="T1" fmla="*/ 4 h 5"/>
                <a:gd name="T2" fmla="*/ 0 w 4"/>
                <a:gd name="T3" fmla="*/ 1 h 5"/>
                <a:gd name="T4" fmla="*/ 3 w 4"/>
                <a:gd name="T5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4"/>
                  </a:moveTo>
                  <a:cubicBezTo>
                    <a:pt x="1" y="5"/>
                    <a:pt x="0" y="2"/>
                    <a:pt x="0" y="1"/>
                  </a:cubicBezTo>
                  <a:cubicBezTo>
                    <a:pt x="1" y="0"/>
                    <a:pt x="4" y="3"/>
                    <a:pt x="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5" name="Freeform 547">
              <a:extLst>
                <a:ext uri="{FF2B5EF4-FFF2-40B4-BE49-F238E27FC236}">
                  <a16:creationId xmlns:a16="http://schemas.microsoft.com/office/drawing/2014/main" id="{856444B0-B238-094D-B298-E247141672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2855" y="5207221"/>
              <a:ext cx="28661" cy="57337"/>
            </a:xfrm>
            <a:custGeom>
              <a:avLst/>
              <a:gdLst>
                <a:gd name="T0" fmla="*/ 3 w 3"/>
                <a:gd name="T1" fmla="*/ 5 h 6"/>
                <a:gd name="T2" fmla="*/ 3 w 3"/>
                <a:gd name="T3" fmla="*/ 2 h 6"/>
                <a:gd name="T4" fmla="*/ 1 w 3"/>
                <a:gd name="T5" fmla="*/ 1 h 6"/>
                <a:gd name="T6" fmla="*/ 1 w 3"/>
                <a:gd name="T7" fmla="*/ 4 h 6"/>
                <a:gd name="T8" fmla="*/ 3 w 3"/>
                <a:gd name="T9" fmla="*/ 5 h 6"/>
                <a:gd name="T10" fmla="*/ 3 w 3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6">
                  <a:moveTo>
                    <a:pt x="3" y="5"/>
                  </a:moveTo>
                  <a:cubicBezTo>
                    <a:pt x="3" y="4"/>
                    <a:pt x="3" y="3"/>
                    <a:pt x="3" y="2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1" y="2"/>
                    <a:pt x="0" y="4"/>
                    <a:pt x="1" y="4"/>
                  </a:cubicBezTo>
                  <a:cubicBezTo>
                    <a:pt x="1" y="5"/>
                    <a:pt x="2" y="6"/>
                    <a:pt x="3" y="5"/>
                  </a:cubicBezTo>
                  <a:cubicBezTo>
                    <a:pt x="3" y="4"/>
                    <a:pt x="2" y="6"/>
                    <a:pt x="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6" name="Freeform 548">
              <a:extLst>
                <a:ext uri="{FF2B5EF4-FFF2-40B4-BE49-F238E27FC236}">
                  <a16:creationId xmlns:a16="http://schemas.microsoft.com/office/drawing/2014/main" id="{15A121A2-F66A-0B4B-B4B7-4389888774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28" y="4719835"/>
              <a:ext cx="1343950" cy="984330"/>
            </a:xfrm>
            <a:custGeom>
              <a:avLst/>
              <a:gdLst>
                <a:gd name="T0" fmla="*/ 63 w 144"/>
                <a:gd name="T1" fmla="*/ 86 h 105"/>
                <a:gd name="T2" fmla="*/ 81 w 144"/>
                <a:gd name="T3" fmla="*/ 76 h 105"/>
                <a:gd name="T4" fmla="*/ 91 w 144"/>
                <a:gd name="T5" fmla="*/ 67 h 105"/>
                <a:gd name="T6" fmla="*/ 103 w 144"/>
                <a:gd name="T7" fmla="*/ 68 h 105"/>
                <a:gd name="T8" fmla="*/ 87 w 144"/>
                <a:gd name="T9" fmla="*/ 66 h 105"/>
                <a:gd name="T10" fmla="*/ 80 w 144"/>
                <a:gd name="T11" fmla="*/ 48 h 105"/>
                <a:gd name="T12" fmla="*/ 67 w 144"/>
                <a:gd name="T13" fmla="*/ 49 h 105"/>
                <a:gd name="T14" fmla="*/ 64 w 144"/>
                <a:gd name="T15" fmla="*/ 40 h 105"/>
                <a:gd name="T16" fmla="*/ 54 w 144"/>
                <a:gd name="T17" fmla="*/ 32 h 105"/>
                <a:gd name="T18" fmla="*/ 53 w 144"/>
                <a:gd name="T19" fmla="*/ 38 h 105"/>
                <a:gd name="T20" fmla="*/ 52 w 144"/>
                <a:gd name="T21" fmla="*/ 39 h 105"/>
                <a:gd name="T22" fmla="*/ 37 w 144"/>
                <a:gd name="T23" fmla="*/ 38 h 105"/>
                <a:gd name="T24" fmla="*/ 5 w 144"/>
                <a:gd name="T25" fmla="*/ 32 h 105"/>
                <a:gd name="T26" fmla="*/ 8 w 144"/>
                <a:gd name="T27" fmla="*/ 26 h 105"/>
                <a:gd name="T28" fmla="*/ 16 w 144"/>
                <a:gd name="T29" fmla="*/ 2 h 105"/>
                <a:gd name="T30" fmla="*/ 18 w 144"/>
                <a:gd name="T31" fmla="*/ 18 h 105"/>
                <a:gd name="T32" fmla="*/ 26 w 144"/>
                <a:gd name="T33" fmla="*/ 29 h 105"/>
                <a:gd name="T34" fmla="*/ 20 w 144"/>
                <a:gd name="T35" fmla="*/ 19 h 105"/>
                <a:gd name="T36" fmla="*/ 22 w 144"/>
                <a:gd name="T37" fmla="*/ 13 h 105"/>
                <a:gd name="T38" fmla="*/ 25 w 144"/>
                <a:gd name="T39" fmla="*/ 7 h 105"/>
                <a:gd name="T40" fmla="*/ 34 w 144"/>
                <a:gd name="T41" fmla="*/ 3 h 105"/>
                <a:gd name="T42" fmla="*/ 43 w 144"/>
                <a:gd name="T43" fmla="*/ 16 h 105"/>
                <a:gd name="T44" fmla="*/ 52 w 144"/>
                <a:gd name="T45" fmla="*/ 16 h 105"/>
                <a:gd name="T46" fmla="*/ 54 w 144"/>
                <a:gd name="T47" fmla="*/ 15 h 105"/>
                <a:gd name="T48" fmla="*/ 66 w 144"/>
                <a:gd name="T49" fmla="*/ 13 h 105"/>
                <a:gd name="T50" fmla="*/ 70 w 144"/>
                <a:gd name="T51" fmla="*/ 21 h 105"/>
                <a:gd name="T52" fmla="*/ 76 w 144"/>
                <a:gd name="T53" fmla="*/ 22 h 105"/>
                <a:gd name="T54" fmla="*/ 81 w 144"/>
                <a:gd name="T55" fmla="*/ 23 h 105"/>
                <a:gd name="T56" fmla="*/ 86 w 144"/>
                <a:gd name="T57" fmla="*/ 23 h 105"/>
                <a:gd name="T58" fmla="*/ 92 w 144"/>
                <a:gd name="T59" fmla="*/ 28 h 105"/>
                <a:gd name="T60" fmla="*/ 94 w 144"/>
                <a:gd name="T61" fmla="*/ 31 h 105"/>
                <a:gd name="T62" fmla="*/ 100 w 144"/>
                <a:gd name="T63" fmla="*/ 29 h 105"/>
                <a:gd name="T64" fmla="*/ 99 w 144"/>
                <a:gd name="T65" fmla="*/ 38 h 105"/>
                <a:gd name="T66" fmla="*/ 104 w 144"/>
                <a:gd name="T67" fmla="*/ 38 h 105"/>
                <a:gd name="T68" fmla="*/ 109 w 144"/>
                <a:gd name="T69" fmla="*/ 40 h 105"/>
                <a:gd name="T70" fmla="*/ 106 w 144"/>
                <a:gd name="T71" fmla="*/ 45 h 105"/>
                <a:gd name="T72" fmla="*/ 118 w 144"/>
                <a:gd name="T73" fmla="*/ 54 h 105"/>
                <a:gd name="T74" fmla="*/ 124 w 144"/>
                <a:gd name="T75" fmla="*/ 55 h 105"/>
                <a:gd name="T76" fmla="*/ 128 w 144"/>
                <a:gd name="T77" fmla="*/ 60 h 105"/>
                <a:gd name="T78" fmla="*/ 141 w 144"/>
                <a:gd name="T79" fmla="*/ 64 h 105"/>
                <a:gd name="T80" fmla="*/ 139 w 144"/>
                <a:gd name="T81" fmla="*/ 69 h 105"/>
                <a:gd name="T82" fmla="*/ 133 w 144"/>
                <a:gd name="T83" fmla="*/ 73 h 105"/>
                <a:gd name="T84" fmla="*/ 128 w 144"/>
                <a:gd name="T85" fmla="*/ 77 h 105"/>
                <a:gd name="T86" fmla="*/ 125 w 144"/>
                <a:gd name="T87" fmla="*/ 74 h 105"/>
                <a:gd name="T88" fmla="*/ 120 w 144"/>
                <a:gd name="T89" fmla="*/ 72 h 105"/>
                <a:gd name="T90" fmla="*/ 113 w 144"/>
                <a:gd name="T91" fmla="*/ 67 h 105"/>
                <a:gd name="T92" fmla="*/ 108 w 144"/>
                <a:gd name="T93" fmla="*/ 70 h 105"/>
                <a:gd name="T94" fmla="*/ 118 w 144"/>
                <a:gd name="T95" fmla="*/ 80 h 105"/>
                <a:gd name="T96" fmla="*/ 123 w 144"/>
                <a:gd name="T97" fmla="*/ 82 h 105"/>
                <a:gd name="T98" fmla="*/ 128 w 144"/>
                <a:gd name="T99" fmla="*/ 93 h 105"/>
                <a:gd name="T100" fmla="*/ 126 w 144"/>
                <a:gd name="T101" fmla="*/ 95 h 105"/>
                <a:gd name="T102" fmla="*/ 118 w 144"/>
                <a:gd name="T103" fmla="*/ 96 h 105"/>
                <a:gd name="T104" fmla="*/ 110 w 144"/>
                <a:gd name="T105" fmla="*/ 93 h 105"/>
                <a:gd name="T106" fmla="*/ 109 w 144"/>
                <a:gd name="T107" fmla="*/ 94 h 105"/>
                <a:gd name="T108" fmla="*/ 103 w 144"/>
                <a:gd name="T109" fmla="*/ 99 h 105"/>
                <a:gd name="T110" fmla="*/ 91 w 144"/>
                <a:gd name="T111" fmla="*/ 90 h 105"/>
                <a:gd name="T112" fmla="*/ 77 w 144"/>
                <a:gd name="T113" fmla="*/ 8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105">
                  <a:moveTo>
                    <a:pt x="77" y="83"/>
                  </a:moveTo>
                  <a:cubicBezTo>
                    <a:pt x="76" y="86"/>
                    <a:pt x="74" y="83"/>
                    <a:pt x="71" y="84"/>
                  </a:cubicBezTo>
                  <a:cubicBezTo>
                    <a:pt x="70" y="84"/>
                    <a:pt x="69" y="85"/>
                    <a:pt x="68" y="86"/>
                  </a:cubicBezTo>
                  <a:cubicBezTo>
                    <a:pt x="66" y="87"/>
                    <a:pt x="65" y="86"/>
                    <a:pt x="63" y="86"/>
                  </a:cubicBezTo>
                  <a:cubicBezTo>
                    <a:pt x="60" y="85"/>
                    <a:pt x="56" y="83"/>
                    <a:pt x="60" y="80"/>
                  </a:cubicBezTo>
                  <a:cubicBezTo>
                    <a:pt x="62" y="78"/>
                    <a:pt x="62" y="76"/>
                    <a:pt x="65" y="76"/>
                  </a:cubicBezTo>
                  <a:cubicBezTo>
                    <a:pt x="68" y="77"/>
                    <a:pt x="71" y="78"/>
                    <a:pt x="75" y="77"/>
                  </a:cubicBezTo>
                  <a:cubicBezTo>
                    <a:pt x="77" y="77"/>
                    <a:pt x="79" y="76"/>
                    <a:pt x="81" y="76"/>
                  </a:cubicBezTo>
                  <a:cubicBezTo>
                    <a:pt x="82" y="76"/>
                    <a:pt x="81" y="75"/>
                    <a:pt x="81" y="74"/>
                  </a:cubicBezTo>
                  <a:cubicBezTo>
                    <a:pt x="78" y="72"/>
                    <a:pt x="77" y="71"/>
                    <a:pt x="80" y="69"/>
                  </a:cubicBezTo>
                  <a:cubicBezTo>
                    <a:pt x="82" y="66"/>
                    <a:pt x="84" y="66"/>
                    <a:pt x="87" y="66"/>
                  </a:cubicBezTo>
                  <a:cubicBezTo>
                    <a:pt x="88" y="66"/>
                    <a:pt x="90" y="66"/>
                    <a:pt x="91" y="67"/>
                  </a:cubicBezTo>
                  <a:cubicBezTo>
                    <a:pt x="93" y="68"/>
                    <a:pt x="93" y="69"/>
                    <a:pt x="93" y="71"/>
                  </a:cubicBezTo>
                  <a:cubicBezTo>
                    <a:pt x="94" y="73"/>
                    <a:pt x="95" y="70"/>
                    <a:pt x="96" y="70"/>
                  </a:cubicBezTo>
                  <a:cubicBezTo>
                    <a:pt x="96" y="69"/>
                    <a:pt x="99" y="70"/>
                    <a:pt x="99" y="70"/>
                  </a:cubicBezTo>
                  <a:cubicBezTo>
                    <a:pt x="100" y="70"/>
                    <a:pt x="103" y="70"/>
                    <a:pt x="103" y="68"/>
                  </a:cubicBezTo>
                  <a:cubicBezTo>
                    <a:pt x="103" y="67"/>
                    <a:pt x="100" y="66"/>
                    <a:pt x="99" y="66"/>
                  </a:cubicBezTo>
                  <a:cubicBezTo>
                    <a:pt x="97" y="65"/>
                    <a:pt x="96" y="64"/>
                    <a:pt x="95" y="63"/>
                  </a:cubicBezTo>
                  <a:cubicBezTo>
                    <a:pt x="94" y="63"/>
                    <a:pt x="93" y="65"/>
                    <a:pt x="93" y="66"/>
                  </a:cubicBezTo>
                  <a:cubicBezTo>
                    <a:pt x="92" y="67"/>
                    <a:pt x="88" y="66"/>
                    <a:pt x="87" y="66"/>
                  </a:cubicBezTo>
                  <a:cubicBezTo>
                    <a:pt x="81" y="65"/>
                    <a:pt x="89" y="63"/>
                    <a:pt x="88" y="61"/>
                  </a:cubicBezTo>
                  <a:cubicBezTo>
                    <a:pt x="87" y="58"/>
                    <a:pt x="86" y="54"/>
                    <a:pt x="84" y="52"/>
                  </a:cubicBezTo>
                  <a:cubicBezTo>
                    <a:pt x="83" y="52"/>
                    <a:pt x="81" y="53"/>
                    <a:pt x="81" y="52"/>
                  </a:cubicBezTo>
                  <a:cubicBezTo>
                    <a:pt x="81" y="51"/>
                    <a:pt x="81" y="49"/>
                    <a:pt x="80" y="48"/>
                  </a:cubicBezTo>
                  <a:cubicBezTo>
                    <a:pt x="79" y="47"/>
                    <a:pt x="78" y="53"/>
                    <a:pt x="79" y="53"/>
                  </a:cubicBezTo>
                  <a:cubicBezTo>
                    <a:pt x="78" y="53"/>
                    <a:pt x="75" y="46"/>
                    <a:pt x="75" y="46"/>
                  </a:cubicBezTo>
                  <a:cubicBezTo>
                    <a:pt x="73" y="46"/>
                    <a:pt x="72" y="47"/>
                    <a:pt x="71" y="48"/>
                  </a:cubicBezTo>
                  <a:cubicBezTo>
                    <a:pt x="70" y="48"/>
                    <a:pt x="67" y="50"/>
                    <a:pt x="67" y="49"/>
                  </a:cubicBezTo>
                  <a:cubicBezTo>
                    <a:pt x="67" y="46"/>
                    <a:pt x="66" y="46"/>
                    <a:pt x="69" y="46"/>
                  </a:cubicBezTo>
                  <a:cubicBezTo>
                    <a:pt x="70" y="46"/>
                    <a:pt x="71" y="45"/>
                    <a:pt x="71" y="44"/>
                  </a:cubicBezTo>
                  <a:cubicBezTo>
                    <a:pt x="72" y="43"/>
                    <a:pt x="69" y="43"/>
                    <a:pt x="69" y="43"/>
                  </a:cubicBezTo>
                  <a:cubicBezTo>
                    <a:pt x="68" y="42"/>
                    <a:pt x="64" y="40"/>
                    <a:pt x="64" y="40"/>
                  </a:cubicBezTo>
                  <a:cubicBezTo>
                    <a:pt x="64" y="37"/>
                    <a:pt x="63" y="39"/>
                    <a:pt x="62" y="39"/>
                  </a:cubicBezTo>
                  <a:cubicBezTo>
                    <a:pt x="61" y="39"/>
                    <a:pt x="62" y="34"/>
                    <a:pt x="60" y="35"/>
                  </a:cubicBezTo>
                  <a:cubicBezTo>
                    <a:pt x="59" y="35"/>
                    <a:pt x="59" y="36"/>
                    <a:pt x="57" y="34"/>
                  </a:cubicBezTo>
                  <a:cubicBezTo>
                    <a:pt x="56" y="34"/>
                    <a:pt x="55" y="32"/>
                    <a:pt x="54" y="32"/>
                  </a:cubicBezTo>
                  <a:cubicBezTo>
                    <a:pt x="54" y="32"/>
                    <a:pt x="55" y="33"/>
                    <a:pt x="55" y="33"/>
                  </a:cubicBezTo>
                  <a:cubicBezTo>
                    <a:pt x="55" y="33"/>
                    <a:pt x="52" y="33"/>
                    <a:pt x="52" y="34"/>
                  </a:cubicBezTo>
                  <a:cubicBezTo>
                    <a:pt x="53" y="35"/>
                    <a:pt x="55" y="34"/>
                    <a:pt x="56" y="36"/>
                  </a:cubicBezTo>
                  <a:cubicBezTo>
                    <a:pt x="56" y="38"/>
                    <a:pt x="54" y="38"/>
                    <a:pt x="53" y="38"/>
                  </a:cubicBezTo>
                  <a:cubicBezTo>
                    <a:pt x="51" y="39"/>
                    <a:pt x="46" y="35"/>
                    <a:pt x="44" y="37"/>
                  </a:cubicBezTo>
                  <a:cubicBezTo>
                    <a:pt x="43" y="37"/>
                    <a:pt x="45" y="38"/>
                    <a:pt x="46" y="39"/>
                  </a:cubicBezTo>
                  <a:cubicBezTo>
                    <a:pt x="46" y="40"/>
                    <a:pt x="47" y="39"/>
                    <a:pt x="48" y="39"/>
                  </a:cubicBezTo>
                  <a:cubicBezTo>
                    <a:pt x="49" y="39"/>
                    <a:pt x="52" y="38"/>
                    <a:pt x="52" y="39"/>
                  </a:cubicBezTo>
                  <a:cubicBezTo>
                    <a:pt x="52" y="40"/>
                    <a:pt x="51" y="41"/>
                    <a:pt x="50" y="42"/>
                  </a:cubicBezTo>
                  <a:cubicBezTo>
                    <a:pt x="50" y="42"/>
                    <a:pt x="39" y="35"/>
                    <a:pt x="37" y="36"/>
                  </a:cubicBezTo>
                  <a:cubicBezTo>
                    <a:pt x="38" y="36"/>
                    <a:pt x="39" y="37"/>
                    <a:pt x="40" y="37"/>
                  </a:cubicBezTo>
                  <a:cubicBezTo>
                    <a:pt x="42" y="39"/>
                    <a:pt x="37" y="38"/>
                    <a:pt x="37" y="38"/>
                  </a:cubicBezTo>
                  <a:cubicBezTo>
                    <a:pt x="34" y="36"/>
                    <a:pt x="30" y="38"/>
                    <a:pt x="27" y="37"/>
                  </a:cubicBezTo>
                  <a:cubicBezTo>
                    <a:pt x="23" y="36"/>
                    <a:pt x="20" y="37"/>
                    <a:pt x="17" y="34"/>
                  </a:cubicBezTo>
                  <a:cubicBezTo>
                    <a:pt x="14" y="32"/>
                    <a:pt x="12" y="35"/>
                    <a:pt x="9" y="34"/>
                  </a:cubicBezTo>
                  <a:cubicBezTo>
                    <a:pt x="8" y="33"/>
                    <a:pt x="6" y="33"/>
                    <a:pt x="5" y="32"/>
                  </a:cubicBezTo>
                  <a:cubicBezTo>
                    <a:pt x="5" y="31"/>
                    <a:pt x="2" y="28"/>
                    <a:pt x="4" y="28"/>
                  </a:cubicBezTo>
                  <a:cubicBezTo>
                    <a:pt x="7" y="28"/>
                    <a:pt x="11" y="31"/>
                    <a:pt x="14" y="29"/>
                  </a:cubicBezTo>
                  <a:cubicBezTo>
                    <a:pt x="15" y="28"/>
                    <a:pt x="13" y="27"/>
                    <a:pt x="13" y="27"/>
                  </a:cubicBezTo>
                  <a:cubicBezTo>
                    <a:pt x="11" y="26"/>
                    <a:pt x="9" y="26"/>
                    <a:pt x="8" y="26"/>
                  </a:cubicBezTo>
                  <a:cubicBezTo>
                    <a:pt x="5" y="26"/>
                    <a:pt x="0" y="26"/>
                    <a:pt x="0" y="23"/>
                  </a:cubicBezTo>
                  <a:cubicBezTo>
                    <a:pt x="0" y="19"/>
                    <a:pt x="0" y="16"/>
                    <a:pt x="2" y="12"/>
                  </a:cubicBezTo>
                  <a:cubicBezTo>
                    <a:pt x="3" y="9"/>
                    <a:pt x="6" y="7"/>
                    <a:pt x="9" y="5"/>
                  </a:cubicBezTo>
                  <a:cubicBezTo>
                    <a:pt x="11" y="3"/>
                    <a:pt x="13" y="3"/>
                    <a:pt x="16" y="2"/>
                  </a:cubicBezTo>
                  <a:cubicBezTo>
                    <a:pt x="18" y="2"/>
                    <a:pt x="24" y="0"/>
                    <a:pt x="25" y="3"/>
                  </a:cubicBezTo>
                  <a:cubicBezTo>
                    <a:pt x="25" y="2"/>
                    <a:pt x="20" y="7"/>
                    <a:pt x="19" y="7"/>
                  </a:cubicBezTo>
                  <a:cubicBezTo>
                    <a:pt x="17" y="9"/>
                    <a:pt x="15" y="11"/>
                    <a:pt x="17" y="13"/>
                  </a:cubicBezTo>
                  <a:cubicBezTo>
                    <a:pt x="19" y="15"/>
                    <a:pt x="17" y="16"/>
                    <a:pt x="18" y="18"/>
                  </a:cubicBezTo>
                  <a:cubicBezTo>
                    <a:pt x="18" y="20"/>
                    <a:pt x="20" y="21"/>
                    <a:pt x="21" y="22"/>
                  </a:cubicBezTo>
                  <a:cubicBezTo>
                    <a:pt x="22" y="23"/>
                    <a:pt x="24" y="24"/>
                    <a:pt x="25" y="25"/>
                  </a:cubicBezTo>
                  <a:cubicBezTo>
                    <a:pt x="26" y="26"/>
                    <a:pt x="22" y="26"/>
                    <a:pt x="22" y="27"/>
                  </a:cubicBezTo>
                  <a:cubicBezTo>
                    <a:pt x="22" y="26"/>
                    <a:pt x="26" y="29"/>
                    <a:pt x="26" y="29"/>
                  </a:cubicBezTo>
                  <a:cubicBezTo>
                    <a:pt x="27" y="28"/>
                    <a:pt x="26" y="26"/>
                    <a:pt x="26" y="25"/>
                  </a:cubicBezTo>
                  <a:cubicBezTo>
                    <a:pt x="26" y="25"/>
                    <a:pt x="28" y="24"/>
                    <a:pt x="27" y="23"/>
                  </a:cubicBezTo>
                  <a:cubicBezTo>
                    <a:pt x="26" y="22"/>
                    <a:pt x="22" y="21"/>
                    <a:pt x="21" y="20"/>
                  </a:cubicBezTo>
                  <a:cubicBezTo>
                    <a:pt x="20" y="20"/>
                    <a:pt x="19" y="19"/>
                    <a:pt x="20" y="19"/>
                  </a:cubicBezTo>
                  <a:cubicBezTo>
                    <a:pt x="22" y="19"/>
                    <a:pt x="22" y="18"/>
                    <a:pt x="23" y="17"/>
                  </a:cubicBezTo>
                  <a:cubicBezTo>
                    <a:pt x="25" y="16"/>
                    <a:pt x="28" y="18"/>
                    <a:pt x="29" y="19"/>
                  </a:cubicBezTo>
                  <a:cubicBezTo>
                    <a:pt x="28" y="18"/>
                    <a:pt x="27" y="17"/>
                    <a:pt x="27" y="16"/>
                  </a:cubicBezTo>
                  <a:cubicBezTo>
                    <a:pt x="27" y="14"/>
                    <a:pt x="22" y="15"/>
                    <a:pt x="22" y="13"/>
                  </a:cubicBezTo>
                  <a:cubicBezTo>
                    <a:pt x="20" y="7"/>
                    <a:pt x="29" y="12"/>
                    <a:pt x="29" y="12"/>
                  </a:cubicBezTo>
                  <a:cubicBezTo>
                    <a:pt x="29" y="11"/>
                    <a:pt x="23" y="9"/>
                    <a:pt x="23" y="9"/>
                  </a:cubicBezTo>
                  <a:cubicBezTo>
                    <a:pt x="23" y="8"/>
                    <a:pt x="28" y="9"/>
                    <a:pt x="28" y="9"/>
                  </a:cubicBezTo>
                  <a:cubicBezTo>
                    <a:pt x="28" y="8"/>
                    <a:pt x="25" y="7"/>
                    <a:pt x="25" y="7"/>
                  </a:cubicBezTo>
                  <a:cubicBezTo>
                    <a:pt x="24" y="6"/>
                    <a:pt x="25" y="6"/>
                    <a:pt x="26" y="6"/>
                  </a:cubicBezTo>
                  <a:cubicBezTo>
                    <a:pt x="27" y="7"/>
                    <a:pt x="27" y="6"/>
                    <a:pt x="28" y="6"/>
                  </a:cubicBezTo>
                  <a:cubicBezTo>
                    <a:pt x="30" y="5"/>
                    <a:pt x="30" y="6"/>
                    <a:pt x="32" y="6"/>
                  </a:cubicBezTo>
                  <a:cubicBezTo>
                    <a:pt x="29" y="5"/>
                    <a:pt x="33" y="3"/>
                    <a:pt x="34" y="3"/>
                  </a:cubicBezTo>
                  <a:cubicBezTo>
                    <a:pt x="36" y="2"/>
                    <a:pt x="42" y="2"/>
                    <a:pt x="43" y="4"/>
                  </a:cubicBezTo>
                  <a:cubicBezTo>
                    <a:pt x="44" y="5"/>
                    <a:pt x="44" y="6"/>
                    <a:pt x="44" y="7"/>
                  </a:cubicBezTo>
                  <a:cubicBezTo>
                    <a:pt x="45" y="8"/>
                    <a:pt x="46" y="9"/>
                    <a:pt x="47" y="10"/>
                  </a:cubicBezTo>
                  <a:cubicBezTo>
                    <a:pt x="48" y="12"/>
                    <a:pt x="43" y="16"/>
                    <a:pt x="43" y="16"/>
                  </a:cubicBezTo>
                  <a:cubicBezTo>
                    <a:pt x="44" y="17"/>
                    <a:pt x="46" y="14"/>
                    <a:pt x="47" y="14"/>
                  </a:cubicBezTo>
                  <a:cubicBezTo>
                    <a:pt x="47" y="14"/>
                    <a:pt x="45" y="20"/>
                    <a:pt x="46" y="19"/>
                  </a:cubicBezTo>
                  <a:cubicBezTo>
                    <a:pt x="47" y="19"/>
                    <a:pt x="47" y="17"/>
                    <a:pt x="48" y="17"/>
                  </a:cubicBezTo>
                  <a:cubicBezTo>
                    <a:pt x="50" y="17"/>
                    <a:pt x="50" y="18"/>
                    <a:pt x="52" y="16"/>
                  </a:cubicBezTo>
                  <a:cubicBezTo>
                    <a:pt x="53" y="15"/>
                    <a:pt x="53" y="16"/>
                    <a:pt x="54" y="17"/>
                  </a:cubicBezTo>
                  <a:cubicBezTo>
                    <a:pt x="55" y="18"/>
                    <a:pt x="54" y="18"/>
                    <a:pt x="54" y="19"/>
                  </a:cubicBezTo>
                  <a:cubicBezTo>
                    <a:pt x="54" y="20"/>
                    <a:pt x="59" y="21"/>
                    <a:pt x="60" y="21"/>
                  </a:cubicBezTo>
                  <a:cubicBezTo>
                    <a:pt x="60" y="21"/>
                    <a:pt x="55" y="16"/>
                    <a:pt x="54" y="15"/>
                  </a:cubicBezTo>
                  <a:cubicBezTo>
                    <a:pt x="54" y="15"/>
                    <a:pt x="63" y="18"/>
                    <a:pt x="63" y="17"/>
                  </a:cubicBezTo>
                  <a:cubicBezTo>
                    <a:pt x="63" y="17"/>
                    <a:pt x="57" y="16"/>
                    <a:pt x="57" y="14"/>
                  </a:cubicBezTo>
                  <a:cubicBezTo>
                    <a:pt x="57" y="13"/>
                    <a:pt x="60" y="12"/>
                    <a:pt x="61" y="12"/>
                  </a:cubicBezTo>
                  <a:cubicBezTo>
                    <a:pt x="63" y="11"/>
                    <a:pt x="64" y="12"/>
                    <a:pt x="66" y="13"/>
                  </a:cubicBezTo>
                  <a:cubicBezTo>
                    <a:pt x="69" y="14"/>
                    <a:pt x="73" y="13"/>
                    <a:pt x="74" y="17"/>
                  </a:cubicBezTo>
                  <a:cubicBezTo>
                    <a:pt x="74" y="17"/>
                    <a:pt x="67" y="17"/>
                    <a:pt x="68" y="20"/>
                  </a:cubicBezTo>
                  <a:cubicBezTo>
                    <a:pt x="68" y="19"/>
                    <a:pt x="71" y="18"/>
                    <a:pt x="71" y="18"/>
                  </a:cubicBezTo>
                  <a:cubicBezTo>
                    <a:pt x="73" y="18"/>
                    <a:pt x="70" y="20"/>
                    <a:pt x="70" y="21"/>
                  </a:cubicBezTo>
                  <a:cubicBezTo>
                    <a:pt x="70" y="21"/>
                    <a:pt x="73" y="19"/>
                    <a:pt x="73" y="19"/>
                  </a:cubicBezTo>
                  <a:cubicBezTo>
                    <a:pt x="73" y="18"/>
                    <a:pt x="77" y="18"/>
                    <a:pt x="78" y="19"/>
                  </a:cubicBezTo>
                  <a:cubicBezTo>
                    <a:pt x="82" y="19"/>
                    <a:pt x="73" y="22"/>
                    <a:pt x="74" y="23"/>
                  </a:cubicBezTo>
                  <a:cubicBezTo>
                    <a:pt x="74" y="23"/>
                    <a:pt x="76" y="21"/>
                    <a:pt x="76" y="22"/>
                  </a:cubicBezTo>
                  <a:cubicBezTo>
                    <a:pt x="76" y="23"/>
                    <a:pt x="74" y="25"/>
                    <a:pt x="75" y="26"/>
                  </a:cubicBezTo>
                  <a:cubicBezTo>
                    <a:pt x="74" y="25"/>
                    <a:pt x="78" y="21"/>
                    <a:pt x="79" y="22"/>
                  </a:cubicBezTo>
                  <a:cubicBezTo>
                    <a:pt x="79" y="24"/>
                    <a:pt x="78" y="26"/>
                    <a:pt x="79" y="27"/>
                  </a:cubicBezTo>
                  <a:cubicBezTo>
                    <a:pt x="79" y="27"/>
                    <a:pt x="79" y="23"/>
                    <a:pt x="81" y="23"/>
                  </a:cubicBezTo>
                  <a:cubicBezTo>
                    <a:pt x="83" y="24"/>
                    <a:pt x="80" y="27"/>
                    <a:pt x="81" y="28"/>
                  </a:cubicBezTo>
                  <a:cubicBezTo>
                    <a:pt x="81" y="28"/>
                    <a:pt x="82" y="25"/>
                    <a:pt x="83" y="25"/>
                  </a:cubicBezTo>
                  <a:cubicBezTo>
                    <a:pt x="83" y="25"/>
                    <a:pt x="82" y="28"/>
                    <a:pt x="83" y="28"/>
                  </a:cubicBezTo>
                  <a:cubicBezTo>
                    <a:pt x="82" y="28"/>
                    <a:pt x="85" y="24"/>
                    <a:pt x="86" y="23"/>
                  </a:cubicBezTo>
                  <a:cubicBezTo>
                    <a:pt x="87" y="22"/>
                    <a:pt x="90" y="23"/>
                    <a:pt x="91" y="24"/>
                  </a:cubicBezTo>
                  <a:cubicBezTo>
                    <a:pt x="93" y="25"/>
                    <a:pt x="94" y="27"/>
                    <a:pt x="91" y="27"/>
                  </a:cubicBezTo>
                  <a:cubicBezTo>
                    <a:pt x="90" y="27"/>
                    <a:pt x="86" y="27"/>
                    <a:pt x="86" y="30"/>
                  </a:cubicBezTo>
                  <a:cubicBezTo>
                    <a:pt x="86" y="29"/>
                    <a:pt x="92" y="27"/>
                    <a:pt x="92" y="28"/>
                  </a:cubicBezTo>
                  <a:cubicBezTo>
                    <a:pt x="92" y="28"/>
                    <a:pt x="88" y="30"/>
                    <a:pt x="88" y="31"/>
                  </a:cubicBezTo>
                  <a:cubicBezTo>
                    <a:pt x="88" y="30"/>
                    <a:pt x="92" y="30"/>
                    <a:pt x="92" y="30"/>
                  </a:cubicBezTo>
                  <a:cubicBezTo>
                    <a:pt x="93" y="29"/>
                    <a:pt x="95" y="26"/>
                    <a:pt x="96" y="27"/>
                  </a:cubicBezTo>
                  <a:cubicBezTo>
                    <a:pt x="97" y="29"/>
                    <a:pt x="96" y="31"/>
                    <a:pt x="94" y="31"/>
                  </a:cubicBezTo>
                  <a:cubicBezTo>
                    <a:pt x="93" y="32"/>
                    <a:pt x="92" y="33"/>
                    <a:pt x="91" y="34"/>
                  </a:cubicBezTo>
                  <a:cubicBezTo>
                    <a:pt x="91" y="34"/>
                    <a:pt x="93" y="32"/>
                    <a:pt x="94" y="32"/>
                  </a:cubicBezTo>
                  <a:cubicBezTo>
                    <a:pt x="94" y="32"/>
                    <a:pt x="93" y="36"/>
                    <a:pt x="93" y="36"/>
                  </a:cubicBezTo>
                  <a:cubicBezTo>
                    <a:pt x="92" y="34"/>
                    <a:pt x="99" y="27"/>
                    <a:pt x="100" y="29"/>
                  </a:cubicBezTo>
                  <a:cubicBezTo>
                    <a:pt x="101" y="30"/>
                    <a:pt x="99" y="31"/>
                    <a:pt x="98" y="31"/>
                  </a:cubicBezTo>
                  <a:cubicBezTo>
                    <a:pt x="99" y="31"/>
                    <a:pt x="102" y="31"/>
                    <a:pt x="103" y="31"/>
                  </a:cubicBezTo>
                  <a:cubicBezTo>
                    <a:pt x="104" y="31"/>
                    <a:pt x="106" y="31"/>
                    <a:pt x="107" y="32"/>
                  </a:cubicBezTo>
                  <a:cubicBezTo>
                    <a:pt x="108" y="35"/>
                    <a:pt x="98" y="35"/>
                    <a:pt x="99" y="38"/>
                  </a:cubicBezTo>
                  <a:cubicBezTo>
                    <a:pt x="99" y="38"/>
                    <a:pt x="102" y="35"/>
                    <a:pt x="103" y="35"/>
                  </a:cubicBezTo>
                  <a:cubicBezTo>
                    <a:pt x="104" y="35"/>
                    <a:pt x="106" y="35"/>
                    <a:pt x="106" y="36"/>
                  </a:cubicBezTo>
                  <a:cubicBezTo>
                    <a:pt x="107" y="37"/>
                    <a:pt x="101" y="39"/>
                    <a:pt x="101" y="39"/>
                  </a:cubicBezTo>
                  <a:cubicBezTo>
                    <a:pt x="101" y="39"/>
                    <a:pt x="104" y="38"/>
                    <a:pt x="104" y="38"/>
                  </a:cubicBezTo>
                  <a:cubicBezTo>
                    <a:pt x="105" y="38"/>
                    <a:pt x="107" y="37"/>
                    <a:pt x="108" y="36"/>
                  </a:cubicBezTo>
                  <a:cubicBezTo>
                    <a:pt x="109" y="36"/>
                    <a:pt x="108" y="35"/>
                    <a:pt x="109" y="34"/>
                  </a:cubicBezTo>
                  <a:cubicBezTo>
                    <a:pt x="110" y="34"/>
                    <a:pt x="112" y="36"/>
                    <a:pt x="112" y="37"/>
                  </a:cubicBezTo>
                  <a:cubicBezTo>
                    <a:pt x="116" y="40"/>
                    <a:pt x="112" y="39"/>
                    <a:pt x="109" y="40"/>
                  </a:cubicBezTo>
                  <a:cubicBezTo>
                    <a:pt x="109" y="40"/>
                    <a:pt x="102" y="42"/>
                    <a:pt x="102" y="41"/>
                  </a:cubicBezTo>
                  <a:cubicBezTo>
                    <a:pt x="102" y="42"/>
                    <a:pt x="118" y="42"/>
                    <a:pt x="117" y="44"/>
                  </a:cubicBezTo>
                  <a:cubicBezTo>
                    <a:pt x="116" y="45"/>
                    <a:pt x="111" y="45"/>
                    <a:pt x="110" y="44"/>
                  </a:cubicBezTo>
                  <a:cubicBezTo>
                    <a:pt x="110" y="44"/>
                    <a:pt x="106" y="45"/>
                    <a:pt x="106" y="45"/>
                  </a:cubicBezTo>
                  <a:cubicBezTo>
                    <a:pt x="107" y="46"/>
                    <a:pt x="110" y="45"/>
                    <a:pt x="110" y="46"/>
                  </a:cubicBezTo>
                  <a:cubicBezTo>
                    <a:pt x="111" y="46"/>
                    <a:pt x="107" y="47"/>
                    <a:pt x="107" y="48"/>
                  </a:cubicBezTo>
                  <a:cubicBezTo>
                    <a:pt x="107" y="50"/>
                    <a:pt x="111" y="51"/>
                    <a:pt x="112" y="51"/>
                  </a:cubicBezTo>
                  <a:cubicBezTo>
                    <a:pt x="114" y="52"/>
                    <a:pt x="117" y="52"/>
                    <a:pt x="118" y="54"/>
                  </a:cubicBezTo>
                  <a:cubicBezTo>
                    <a:pt x="119" y="55"/>
                    <a:pt x="119" y="56"/>
                    <a:pt x="120" y="56"/>
                  </a:cubicBezTo>
                  <a:cubicBezTo>
                    <a:pt x="120" y="56"/>
                    <a:pt x="122" y="55"/>
                    <a:pt x="122" y="55"/>
                  </a:cubicBezTo>
                  <a:cubicBezTo>
                    <a:pt x="122" y="55"/>
                    <a:pt x="122" y="57"/>
                    <a:pt x="123" y="57"/>
                  </a:cubicBezTo>
                  <a:cubicBezTo>
                    <a:pt x="123" y="57"/>
                    <a:pt x="123" y="55"/>
                    <a:pt x="124" y="55"/>
                  </a:cubicBezTo>
                  <a:cubicBezTo>
                    <a:pt x="124" y="55"/>
                    <a:pt x="124" y="57"/>
                    <a:pt x="124" y="57"/>
                  </a:cubicBezTo>
                  <a:cubicBezTo>
                    <a:pt x="124" y="58"/>
                    <a:pt x="126" y="57"/>
                    <a:pt x="127" y="57"/>
                  </a:cubicBezTo>
                  <a:cubicBezTo>
                    <a:pt x="127" y="57"/>
                    <a:pt x="129" y="58"/>
                    <a:pt x="129" y="59"/>
                  </a:cubicBezTo>
                  <a:cubicBezTo>
                    <a:pt x="129" y="60"/>
                    <a:pt x="128" y="59"/>
                    <a:pt x="128" y="60"/>
                  </a:cubicBezTo>
                  <a:cubicBezTo>
                    <a:pt x="129" y="59"/>
                    <a:pt x="138" y="62"/>
                    <a:pt x="138" y="62"/>
                  </a:cubicBezTo>
                  <a:cubicBezTo>
                    <a:pt x="137" y="63"/>
                    <a:pt x="137" y="63"/>
                    <a:pt x="137" y="63"/>
                  </a:cubicBezTo>
                  <a:cubicBezTo>
                    <a:pt x="137" y="64"/>
                    <a:pt x="139" y="63"/>
                    <a:pt x="139" y="63"/>
                  </a:cubicBezTo>
                  <a:cubicBezTo>
                    <a:pt x="140" y="62"/>
                    <a:pt x="140" y="63"/>
                    <a:pt x="141" y="64"/>
                  </a:cubicBezTo>
                  <a:cubicBezTo>
                    <a:pt x="142" y="64"/>
                    <a:pt x="144" y="66"/>
                    <a:pt x="143" y="67"/>
                  </a:cubicBezTo>
                  <a:cubicBezTo>
                    <a:pt x="143" y="67"/>
                    <a:pt x="141" y="67"/>
                    <a:pt x="141" y="67"/>
                  </a:cubicBezTo>
                  <a:cubicBezTo>
                    <a:pt x="141" y="68"/>
                    <a:pt x="143" y="68"/>
                    <a:pt x="142" y="69"/>
                  </a:cubicBezTo>
                  <a:cubicBezTo>
                    <a:pt x="142" y="69"/>
                    <a:pt x="139" y="69"/>
                    <a:pt x="139" y="69"/>
                  </a:cubicBezTo>
                  <a:cubicBezTo>
                    <a:pt x="137" y="70"/>
                    <a:pt x="139" y="70"/>
                    <a:pt x="139" y="71"/>
                  </a:cubicBezTo>
                  <a:cubicBezTo>
                    <a:pt x="140" y="73"/>
                    <a:pt x="136" y="71"/>
                    <a:pt x="135" y="71"/>
                  </a:cubicBezTo>
                  <a:cubicBezTo>
                    <a:pt x="136" y="72"/>
                    <a:pt x="138" y="73"/>
                    <a:pt x="137" y="74"/>
                  </a:cubicBezTo>
                  <a:cubicBezTo>
                    <a:pt x="136" y="74"/>
                    <a:pt x="132" y="74"/>
                    <a:pt x="133" y="73"/>
                  </a:cubicBezTo>
                  <a:cubicBezTo>
                    <a:pt x="132" y="74"/>
                    <a:pt x="135" y="76"/>
                    <a:pt x="134" y="77"/>
                  </a:cubicBezTo>
                  <a:cubicBezTo>
                    <a:pt x="133" y="77"/>
                    <a:pt x="133" y="75"/>
                    <a:pt x="132" y="76"/>
                  </a:cubicBezTo>
                  <a:cubicBezTo>
                    <a:pt x="131" y="77"/>
                    <a:pt x="135" y="82"/>
                    <a:pt x="131" y="79"/>
                  </a:cubicBezTo>
                  <a:cubicBezTo>
                    <a:pt x="131" y="79"/>
                    <a:pt x="128" y="77"/>
                    <a:pt x="128" y="77"/>
                  </a:cubicBezTo>
                  <a:cubicBezTo>
                    <a:pt x="127" y="78"/>
                    <a:pt x="127" y="79"/>
                    <a:pt x="126" y="79"/>
                  </a:cubicBezTo>
                  <a:cubicBezTo>
                    <a:pt x="126" y="78"/>
                    <a:pt x="127" y="77"/>
                    <a:pt x="127" y="76"/>
                  </a:cubicBezTo>
                  <a:cubicBezTo>
                    <a:pt x="127" y="77"/>
                    <a:pt x="125" y="77"/>
                    <a:pt x="125" y="77"/>
                  </a:cubicBezTo>
                  <a:cubicBezTo>
                    <a:pt x="124" y="76"/>
                    <a:pt x="126" y="75"/>
                    <a:pt x="125" y="74"/>
                  </a:cubicBezTo>
                  <a:cubicBezTo>
                    <a:pt x="125" y="74"/>
                    <a:pt x="123" y="75"/>
                    <a:pt x="123" y="75"/>
                  </a:cubicBezTo>
                  <a:cubicBezTo>
                    <a:pt x="122" y="74"/>
                    <a:pt x="123" y="72"/>
                    <a:pt x="123" y="72"/>
                  </a:cubicBezTo>
                  <a:cubicBezTo>
                    <a:pt x="124" y="72"/>
                    <a:pt x="128" y="70"/>
                    <a:pt x="127" y="70"/>
                  </a:cubicBezTo>
                  <a:cubicBezTo>
                    <a:pt x="126" y="69"/>
                    <a:pt x="122" y="73"/>
                    <a:pt x="120" y="72"/>
                  </a:cubicBezTo>
                  <a:cubicBezTo>
                    <a:pt x="120" y="72"/>
                    <a:pt x="123" y="69"/>
                    <a:pt x="122" y="69"/>
                  </a:cubicBezTo>
                  <a:cubicBezTo>
                    <a:pt x="121" y="69"/>
                    <a:pt x="120" y="71"/>
                    <a:pt x="119" y="70"/>
                  </a:cubicBezTo>
                  <a:cubicBezTo>
                    <a:pt x="118" y="69"/>
                    <a:pt x="117" y="69"/>
                    <a:pt x="116" y="68"/>
                  </a:cubicBezTo>
                  <a:cubicBezTo>
                    <a:pt x="115" y="67"/>
                    <a:pt x="114" y="66"/>
                    <a:pt x="113" y="67"/>
                  </a:cubicBezTo>
                  <a:cubicBezTo>
                    <a:pt x="113" y="68"/>
                    <a:pt x="113" y="68"/>
                    <a:pt x="113" y="69"/>
                  </a:cubicBezTo>
                  <a:cubicBezTo>
                    <a:pt x="113" y="69"/>
                    <a:pt x="112" y="69"/>
                    <a:pt x="112" y="69"/>
                  </a:cubicBezTo>
                  <a:cubicBezTo>
                    <a:pt x="112" y="70"/>
                    <a:pt x="116" y="72"/>
                    <a:pt x="112" y="72"/>
                  </a:cubicBezTo>
                  <a:cubicBezTo>
                    <a:pt x="111" y="72"/>
                    <a:pt x="107" y="71"/>
                    <a:pt x="108" y="70"/>
                  </a:cubicBezTo>
                  <a:cubicBezTo>
                    <a:pt x="107" y="72"/>
                    <a:pt x="111" y="74"/>
                    <a:pt x="112" y="75"/>
                  </a:cubicBezTo>
                  <a:cubicBezTo>
                    <a:pt x="114" y="75"/>
                    <a:pt x="114" y="78"/>
                    <a:pt x="115" y="79"/>
                  </a:cubicBezTo>
                  <a:cubicBezTo>
                    <a:pt x="116" y="80"/>
                    <a:pt x="116" y="81"/>
                    <a:pt x="117" y="81"/>
                  </a:cubicBezTo>
                  <a:cubicBezTo>
                    <a:pt x="118" y="81"/>
                    <a:pt x="117" y="80"/>
                    <a:pt x="118" y="80"/>
                  </a:cubicBezTo>
                  <a:cubicBezTo>
                    <a:pt x="118" y="80"/>
                    <a:pt x="119" y="81"/>
                    <a:pt x="119" y="82"/>
                  </a:cubicBezTo>
                  <a:cubicBezTo>
                    <a:pt x="120" y="83"/>
                    <a:pt x="120" y="82"/>
                    <a:pt x="121" y="81"/>
                  </a:cubicBezTo>
                  <a:cubicBezTo>
                    <a:pt x="122" y="81"/>
                    <a:pt x="121" y="85"/>
                    <a:pt x="122" y="84"/>
                  </a:cubicBezTo>
                  <a:cubicBezTo>
                    <a:pt x="123" y="84"/>
                    <a:pt x="122" y="83"/>
                    <a:pt x="123" y="82"/>
                  </a:cubicBezTo>
                  <a:cubicBezTo>
                    <a:pt x="123" y="82"/>
                    <a:pt x="123" y="84"/>
                    <a:pt x="123" y="85"/>
                  </a:cubicBezTo>
                  <a:cubicBezTo>
                    <a:pt x="123" y="86"/>
                    <a:pt x="123" y="86"/>
                    <a:pt x="124" y="87"/>
                  </a:cubicBezTo>
                  <a:cubicBezTo>
                    <a:pt x="125" y="87"/>
                    <a:pt x="126" y="88"/>
                    <a:pt x="126" y="89"/>
                  </a:cubicBezTo>
                  <a:cubicBezTo>
                    <a:pt x="127" y="89"/>
                    <a:pt x="128" y="93"/>
                    <a:pt x="128" y="93"/>
                  </a:cubicBezTo>
                  <a:cubicBezTo>
                    <a:pt x="127" y="92"/>
                    <a:pt x="127" y="91"/>
                    <a:pt x="127" y="91"/>
                  </a:cubicBezTo>
                  <a:cubicBezTo>
                    <a:pt x="126" y="91"/>
                    <a:pt x="127" y="95"/>
                    <a:pt x="127" y="95"/>
                  </a:cubicBezTo>
                  <a:cubicBezTo>
                    <a:pt x="127" y="95"/>
                    <a:pt x="125" y="91"/>
                    <a:pt x="124" y="90"/>
                  </a:cubicBezTo>
                  <a:cubicBezTo>
                    <a:pt x="124" y="90"/>
                    <a:pt x="125" y="94"/>
                    <a:pt x="126" y="95"/>
                  </a:cubicBezTo>
                  <a:cubicBezTo>
                    <a:pt x="126" y="98"/>
                    <a:pt x="124" y="95"/>
                    <a:pt x="124" y="96"/>
                  </a:cubicBezTo>
                  <a:cubicBezTo>
                    <a:pt x="123" y="97"/>
                    <a:pt x="128" y="99"/>
                    <a:pt x="128" y="100"/>
                  </a:cubicBezTo>
                  <a:cubicBezTo>
                    <a:pt x="128" y="101"/>
                    <a:pt x="119" y="95"/>
                    <a:pt x="118" y="95"/>
                  </a:cubicBezTo>
                  <a:cubicBezTo>
                    <a:pt x="118" y="95"/>
                    <a:pt x="118" y="96"/>
                    <a:pt x="118" y="96"/>
                  </a:cubicBezTo>
                  <a:cubicBezTo>
                    <a:pt x="118" y="97"/>
                    <a:pt x="116" y="93"/>
                    <a:pt x="115" y="93"/>
                  </a:cubicBezTo>
                  <a:cubicBezTo>
                    <a:pt x="115" y="93"/>
                    <a:pt x="116" y="95"/>
                    <a:pt x="116" y="95"/>
                  </a:cubicBezTo>
                  <a:cubicBezTo>
                    <a:pt x="115" y="96"/>
                    <a:pt x="113" y="92"/>
                    <a:pt x="112" y="91"/>
                  </a:cubicBezTo>
                  <a:cubicBezTo>
                    <a:pt x="111" y="90"/>
                    <a:pt x="111" y="92"/>
                    <a:pt x="110" y="93"/>
                  </a:cubicBezTo>
                  <a:cubicBezTo>
                    <a:pt x="110" y="94"/>
                    <a:pt x="108" y="90"/>
                    <a:pt x="108" y="90"/>
                  </a:cubicBezTo>
                  <a:cubicBezTo>
                    <a:pt x="108" y="90"/>
                    <a:pt x="105" y="90"/>
                    <a:pt x="105" y="90"/>
                  </a:cubicBezTo>
                  <a:cubicBezTo>
                    <a:pt x="105" y="91"/>
                    <a:pt x="106" y="92"/>
                    <a:pt x="107" y="92"/>
                  </a:cubicBezTo>
                  <a:cubicBezTo>
                    <a:pt x="108" y="93"/>
                    <a:pt x="108" y="93"/>
                    <a:pt x="109" y="94"/>
                  </a:cubicBezTo>
                  <a:cubicBezTo>
                    <a:pt x="110" y="95"/>
                    <a:pt x="112" y="96"/>
                    <a:pt x="114" y="97"/>
                  </a:cubicBezTo>
                  <a:cubicBezTo>
                    <a:pt x="116" y="99"/>
                    <a:pt x="117" y="100"/>
                    <a:pt x="118" y="102"/>
                  </a:cubicBezTo>
                  <a:cubicBezTo>
                    <a:pt x="120" y="105"/>
                    <a:pt x="120" y="105"/>
                    <a:pt x="117" y="104"/>
                  </a:cubicBezTo>
                  <a:cubicBezTo>
                    <a:pt x="113" y="102"/>
                    <a:pt x="106" y="103"/>
                    <a:pt x="103" y="99"/>
                  </a:cubicBezTo>
                  <a:cubicBezTo>
                    <a:pt x="102" y="97"/>
                    <a:pt x="99" y="99"/>
                    <a:pt x="97" y="97"/>
                  </a:cubicBezTo>
                  <a:cubicBezTo>
                    <a:pt x="96" y="96"/>
                    <a:pt x="90" y="94"/>
                    <a:pt x="90" y="93"/>
                  </a:cubicBezTo>
                  <a:cubicBezTo>
                    <a:pt x="90" y="92"/>
                    <a:pt x="93" y="93"/>
                    <a:pt x="93" y="92"/>
                  </a:cubicBezTo>
                  <a:cubicBezTo>
                    <a:pt x="94" y="91"/>
                    <a:pt x="91" y="90"/>
                    <a:pt x="91" y="90"/>
                  </a:cubicBezTo>
                  <a:cubicBezTo>
                    <a:pt x="88" y="89"/>
                    <a:pt x="86" y="87"/>
                    <a:pt x="84" y="86"/>
                  </a:cubicBezTo>
                  <a:cubicBezTo>
                    <a:pt x="83" y="85"/>
                    <a:pt x="84" y="84"/>
                    <a:pt x="82" y="84"/>
                  </a:cubicBezTo>
                  <a:cubicBezTo>
                    <a:pt x="82" y="83"/>
                    <a:pt x="77" y="83"/>
                    <a:pt x="77" y="83"/>
                  </a:cubicBezTo>
                  <a:cubicBezTo>
                    <a:pt x="77" y="84"/>
                    <a:pt x="78" y="82"/>
                    <a:pt x="77" y="8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7" name="Freeform 549">
              <a:extLst>
                <a:ext uri="{FF2B5EF4-FFF2-40B4-BE49-F238E27FC236}">
                  <a16:creationId xmlns:a16="http://schemas.microsoft.com/office/drawing/2014/main" id="{8D673822-2635-364F-B95A-4DBEE04EB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5" y="5637270"/>
              <a:ext cx="57323" cy="19114"/>
            </a:xfrm>
            <a:custGeom>
              <a:avLst/>
              <a:gdLst>
                <a:gd name="T0" fmla="*/ 5 w 6"/>
                <a:gd name="T1" fmla="*/ 1 h 2"/>
                <a:gd name="T2" fmla="*/ 1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5" y="2"/>
                    <a:pt x="0" y="0"/>
                    <a:pt x="1" y="0"/>
                  </a:cubicBezTo>
                  <a:cubicBezTo>
                    <a:pt x="3" y="0"/>
                    <a:pt x="6" y="0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8" name="Freeform 550">
              <a:extLst>
                <a:ext uri="{FF2B5EF4-FFF2-40B4-BE49-F238E27FC236}">
                  <a16:creationId xmlns:a16="http://schemas.microsoft.com/office/drawing/2014/main" id="{88C5A430-42D2-7043-8763-9BB49309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3367" y="5226336"/>
              <a:ext cx="76432" cy="19114"/>
            </a:xfrm>
            <a:custGeom>
              <a:avLst/>
              <a:gdLst>
                <a:gd name="T0" fmla="*/ 7 w 8"/>
                <a:gd name="T1" fmla="*/ 1 h 2"/>
                <a:gd name="T2" fmla="*/ 2 w 8"/>
                <a:gd name="T3" fmla="*/ 2 h 2"/>
                <a:gd name="T4" fmla="*/ 3 w 8"/>
                <a:gd name="T5" fmla="*/ 0 h 2"/>
                <a:gd name="T6" fmla="*/ 7 w 8"/>
                <a:gd name="T7" fmla="*/ 1 h 2"/>
                <a:gd name="T8" fmla="*/ 7 w 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">
                  <a:moveTo>
                    <a:pt x="7" y="1"/>
                  </a:moveTo>
                  <a:cubicBezTo>
                    <a:pt x="8" y="2"/>
                    <a:pt x="3" y="2"/>
                    <a:pt x="2" y="2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5" y="0"/>
                    <a:pt x="7" y="0"/>
                    <a:pt x="7" y="1"/>
                  </a:cubicBezTo>
                  <a:cubicBezTo>
                    <a:pt x="8" y="2"/>
                    <a:pt x="7" y="0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79" name="Freeform 551">
              <a:extLst>
                <a:ext uri="{FF2B5EF4-FFF2-40B4-BE49-F238E27FC236}">
                  <a16:creationId xmlns:a16="http://schemas.microsoft.com/office/drawing/2014/main" id="{FAA48B2B-A88F-844C-8EF9-5DCC69CEE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902" y="5207221"/>
              <a:ext cx="111465" cy="92380"/>
            </a:xfrm>
            <a:custGeom>
              <a:avLst/>
              <a:gdLst>
                <a:gd name="T0" fmla="*/ 10 w 12"/>
                <a:gd name="T1" fmla="*/ 7 h 10"/>
                <a:gd name="T2" fmla="*/ 3 w 12"/>
                <a:gd name="T3" fmla="*/ 9 h 10"/>
                <a:gd name="T4" fmla="*/ 2 w 12"/>
                <a:gd name="T5" fmla="*/ 2 h 10"/>
                <a:gd name="T6" fmla="*/ 9 w 12"/>
                <a:gd name="T7" fmla="*/ 0 h 10"/>
                <a:gd name="T8" fmla="*/ 10 w 12"/>
                <a:gd name="T9" fmla="*/ 7 h 10"/>
                <a:gd name="T10" fmla="*/ 10 w 12"/>
                <a:gd name="T11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0">
                  <a:moveTo>
                    <a:pt x="10" y="7"/>
                  </a:moveTo>
                  <a:cubicBezTo>
                    <a:pt x="8" y="8"/>
                    <a:pt x="6" y="10"/>
                    <a:pt x="3" y="9"/>
                  </a:cubicBezTo>
                  <a:cubicBezTo>
                    <a:pt x="0" y="7"/>
                    <a:pt x="0" y="4"/>
                    <a:pt x="2" y="2"/>
                  </a:cubicBezTo>
                  <a:cubicBezTo>
                    <a:pt x="3" y="0"/>
                    <a:pt x="7" y="0"/>
                    <a:pt x="9" y="0"/>
                  </a:cubicBezTo>
                  <a:cubicBezTo>
                    <a:pt x="11" y="0"/>
                    <a:pt x="12" y="5"/>
                    <a:pt x="10" y="7"/>
                  </a:cubicBezTo>
                  <a:cubicBezTo>
                    <a:pt x="9" y="8"/>
                    <a:pt x="12" y="6"/>
                    <a:pt x="10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0" name="Freeform 552">
              <a:extLst>
                <a:ext uri="{FF2B5EF4-FFF2-40B4-BE49-F238E27FC236}">
                  <a16:creationId xmlns:a16="http://schemas.microsoft.com/office/drawing/2014/main" id="{99FCAFBD-2075-6040-B88E-E7670FD94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9990" y="5124397"/>
              <a:ext cx="63695" cy="35042"/>
            </a:xfrm>
            <a:custGeom>
              <a:avLst/>
              <a:gdLst>
                <a:gd name="T0" fmla="*/ 1 w 7"/>
                <a:gd name="T1" fmla="*/ 4 h 4"/>
                <a:gd name="T2" fmla="*/ 5 w 7"/>
                <a:gd name="T3" fmla="*/ 0 h 4"/>
                <a:gd name="T4" fmla="*/ 1 w 7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1" y="4"/>
                  </a:moveTo>
                  <a:cubicBezTo>
                    <a:pt x="0" y="4"/>
                    <a:pt x="4" y="0"/>
                    <a:pt x="5" y="0"/>
                  </a:cubicBezTo>
                  <a:cubicBezTo>
                    <a:pt x="7" y="1"/>
                    <a:pt x="3" y="4"/>
                    <a:pt x="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1" name="Freeform 553">
              <a:extLst>
                <a:ext uri="{FF2B5EF4-FFF2-40B4-BE49-F238E27FC236}">
                  <a16:creationId xmlns:a16="http://schemas.microsoft.com/office/drawing/2014/main" id="{F0A31F4C-D550-2C4D-8180-7FDB698FC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2349" y="5114839"/>
              <a:ext cx="57323" cy="28669"/>
            </a:xfrm>
            <a:custGeom>
              <a:avLst/>
              <a:gdLst>
                <a:gd name="T0" fmla="*/ 2 w 6"/>
                <a:gd name="T1" fmla="*/ 3 h 3"/>
                <a:gd name="T2" fmla="*/ 2 w 6"/>
                <a:gd name="T3" fmla="*/ 1 h 3"/>
                <a:gd name="T4" fmla="*/ 2 w 6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2" y="3"/>
                  </a:moveTo>
                  <a:cubicBezTo>
                    <a:pt x="2" y="3"/>
                    <a:pt x="0" y="1"/>
                    <a:pt x="2" y="1"/>
                  </a:cubicBezTo>
                  <a:cubicBezTo>
                    <a:pt x="3" y="0"/>
                    <a:pt x="6" y="3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2" name="Freeform 554">
              <a:extLst>
                <a:ext uri="{FF2B5EF4-FFF2-40B4-BE49-F238E27FC236}">
                  <a16:creationId xmlns:a16="http://schemas.microsoft.com/office/drawing/2014/main" id="{34CFE67C-4B70-BE4D-B534-6872C7319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207" y="5095727"/>
              <a:ext cx="44586" cy="19114"/>
            </a:xfrm>
            <a:custGeom>
              <a:avLst/>
              <a:gdLst>
                <a:gd name="T0" fmla="*/ 0 w 5"/>
                <a:gd name="T1" fmla="*/ 1 h 2"/>
                <a:gd name="T2" fmla="*/ 4 w 5"/>
                <a:gd name="T3" fmla="*/ 0 h 2"/>
                <a:gd name="T4" fmla="*/ 0 w 5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">
                  <a:moveTo>
                    <a:pt x="0" y="1"/>
                  </a:moveTo>
                  <a:cubicBezTo>
                    <a:pt x="2" y="2"/>
                    <a:pt x="5" y="1"/>
                    <a:pt x="4" y="0"/>
                  </a:cubicBezTo>
                  <a:cubicBezTo>
                    <a:pt x="2" y="0"/>
                    <a:pt x="0" y="1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3" name="Freeform 555">
              <a:extLst>
                <a:ext uri="{FF2B5EF4-FFF2-40B4-BE49-F238E27FC236}">
                  <a16:creationId xmlns:a16="http://schemas.microsoft.com/office/drawing/2014/main" id="{4FCE1EE5-83DC-B147-9632-6311050E1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3557" y="4738945"/>
              <a:ext cx="245222" cy="105124"/>
            </a:xfrm>
            <a:custGeom>
              <a:avLst/>
              <a:gdLst>
                <a:gd name="T0" fmla="*/ 25 w 26"/>
                <a:gd name="T1" fmla="*/ 9 h 11"/>
                <a:gd name="T2" fmla="*/ 18 w 26"/>
                <a:gd name="T3" fmla="*/ 8 h 11"/>
                <a:gd name="T4" fmla="*/ 10 w 26"/>
                <a:gd name="T5" fmla="*/ 10 h 11"/>
                <a:gd name="T6" fmla="*/ 3 w 26"/>
                <a:gd name="T7" fmla="*/ 6 h 11"/>
                <a:gd name="T8" fmla="*/ 2 w 26"/>
                <a:gd name="T9" fmla="*/ 1 h 11"/>
                <a:gd name="T10" fmla="*/ 8 w 26"/>
                <a:gd name="T11" fmla="*/ 2 h 11"/>
                <a:gd name="T12" fmla="*/ 17 w 26"/>
                <a:gd name="T13" fmla="*/ 2 h 11"/>
                <a:gd name="T14" fmla="*/ 22 w 26"/>
                <a:gd name="T15" fmla="*/ 5 h 11"/>
                <a:gd name="T16" fmla="*/ 25 w 26"/>
                <a:gd name="T17" fmla="*/ 9 h 11"/>
                <a:gd name="T18" fmla="*/ 25 w 26"/>
                <a:gd name="T1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11">
                  <a:moveTo>
                    <a:pt x="25" y="9"/>
                  </a:moveTo>
                  <a:cubicBezTo>
                    <a:pt x="22" y="9"/>
                    <a:pt x="20" y="8"/>
                    <a:pt x="18" y="8"/>
                  </a:cubicBezTo>
                  <a:cubicBezTo>
                    <a:pt x="15" y="8"/>
                    <a:pt x="13" y="10"/>
                    <a:pt x="10" y="10"/>
                  </a:cubicBezTo>
                  <a:cubicBezTo>
                    <a:pt x="7" y="11"/>
                    <a:pt x="6" y="7"/>
                    <a:pt x="3" y="6"/>
                  </a:cubicBezTo>
                  <a:cubicBezTo>
                    <a:pt x="2" y="5"/>
                    <a:pt x="0" y="3"/>
                    <a:pt x="2" y="1"/>
                  </a:cubicBezTo>
                  <a:cubicBezTo>
                    <a:pt x="3" y="0"/>
                    <a:pt x="7" y="2"/>
                    <a:pt x="8" y="2"/>
                  </a:cubicBezTo>
                  <a:cubicBezTo>
                    <a:pt x="11" y="3"/>
                    <a:pt x="14" y="1"/>
                    <a:pt x="17" y="2"/>
                  </a:cubicBezTo>
                  <a:cubicBezTo>
                    <a:pt x="19" y="2"/>
                    <a:pt x="20" y="4"/>
                    <a:pt x="22" y="5"/>
                  </a:cubicBezTo>
                  <a:cubicBezTo>
                    <a:pt x="22" y="6"/>
                    <a:pt x="25" y="9"/>
                    <a:pt x="25" y="9"/>
                  </a:cubicBezTo>
                  <a:cubicBezTo>
                    <a:pt x="23" y="9"/>
                    <a:pt x="26" y="9"/>
                    <a:pt x="25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4" name="Freeform 556">
              <a:extLst>
                <a:ext uri="{FF2B5EF4-FFF2-40B4-BE49-F238E27FC236}">
                  <a16:creationId xmlns:a16="http://schemas.microsoft.com/office/drawing/2014/main" id="{E5F12184-9016-8341-AD09-F7C86F02D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9734" y="6433654"/>
              <a:ext cx="270699" cy="178392"/>
            </a:xfrm>
            <a:custGeom>
              <a:avLst/>
              <a:gdLst>
                <a:gd name="T0" fmla="*/ 27 w 29"/>
                <a:gd name="T1" fmla="*/ 16 h 19"/>
                <a:gd name="T2" fmla="*/ 24 w 29"/>
                <a:gd name="T3" fmla="*/ 12 h 19"/>
                <a:gd name="T4" fmla="*/ 19 w 29"/>
                <a:gd name="T5" fmla="*/ 10 h 19"/>
                <a:gd name="T6" fmla="*/ 14 w 29"/>
                <a:gd name="T7" fmla="*/ 3 h 19"/>
                <a:gd name="T8" fmla="*/ 8 w 29"/>
                <a:gd name="T9" fmla="*/ 2 h 19"/>
                <a:gd name="T10" fmla="*/ 2 w 29"/>
                <a:gd name="T11" fmla="*/ 0 h 19"/>
                <a:gd name="T12" fmla="*/ 3 w 29"/>
                <a:gd name="T13" fmla="*/ 2 h 19"/>
                <a:gd name="T14" fmla="*/ 5 w 29"/>
                <a:gd name="T15" fmla="*/ 3 h 19"/>
                <a:gd name="T16" fmla="*/ 6 w 29"/>
                <a:gd name="T17" fmla="*/ 4 h 19"/>
                <a:gd name="T18" fmla="*/ 4 w 29"/>
                <a:gd name="T19" fmla="*/ 2 h 19"/>
                <a:gd name="T20" fmla="*/ 4 w 29"/>
                <a:gd name="T21" fmla="*/ 4 h 19"/>
                <a:gd name="T22" fmla="*/ 7 w 29"/>
                <a:gd name="T23" fmla="*/ 6 h 19"/>
                <a:gd name="T24" fmla="*/ 12 w 29"/>
                <a:gd name="T25" fmla="*/ 9 h 19"/>
                <a:gd name="T26" fmla="*/ 10 w 29"/>
                <a:gd name="T27" fmla="*/ 10 h 19"/>
                <a:gd name="T28" fmla="*/ 14 w 29"/>
                <a:gd name="T29" fmla="*/ 10 h 19"/>
                <a:gd name="T30" fmla="*/ 14 w 29"/>
                <a:gd name="T31" fmla="*/ 12 h 19"/>
                <a:gd name="T32" fmla="*/ 19 w 29"/>
                <a:gd name="T33" fmla="*/ 12 h 19"/>
                <a:gd name="T34" fmla="*/ 27 w 29"/>
                <a:gd name="T35" fmla="*/ 16 h 19"/>
                <a:gd name="T36" fmla="*/ 27 w 29"/>
                <a:gd name="T3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19">
                  <a:moveTo>
                    <a:pt x="27" y="16"/>
                  </a:moveTo>
                  <a:cubicBezTo>
                    <a:pt x="26" y="15"/>
                    <a:pt x="25" y="13"/>
                    <a:pt x="24" y="12"/>
                  </a:cubicBezTo>
                  <a:cubicBezTo>
                    <a:pt x="23" y="10"/>
                    <a:pt x="21" y="10"/>
                    <a:pt x="19" y="10"/>
                  </a:cubicBezTo>
                  <a:cubicBezTo>
                    <a:pt x="17" y="8"/>
                    <a:pt x="17" y="4"/>
                    <a:pt x="14" y="3"/>
                  </a:cubicBezTo>
                  <a:cubicBezTo>
                    <a:pt x="13" y="3"/>
                    <a:pt x="10" y="3"/>
                    <a:pt x="8" y="2"/>
                  </a:cubicBezTo>
                  <a:cubicBezTo>
                    <a:pt x="7" y="1"/>
                    <a:pt x="5" y="0"/>
                    <a:pt x="2" y="0"/>
                  </a:cubicBezTo>
                  <a:cubicBezTo>
                    <a:pt x="0" y="0"/>
                    <a:pt x="1" y="2"/>
                    <a:pt x="3" y="2"/>
                  </a:cubicBezTo>
                  <a:cubicBezTo>
                    <a:pt x="4" y="2"/>
                    <a:pt x="4" y="2"/>
                    <a:pt x="5" y="3"/>
                  </a:cubicBezTo>
                  <a:cubicBezTo>
                    <a:pt x="5" y="3"/>
                    <a:pt x="6" y="4"/>
                    <a:pt x="6" y="4"/>
                  </a:cubicBezTo>
                  <a:cubicBezTo>
                    <a:pt x="5" y="4"/>
                    <a:pt x="4" y="3"/>
                    <a:pt x="4" y="2"/>
                  </a:cubicBezTo>
                  <a:cubicBezTo>
                    <a:pt x="4" y="2"/>
                    <a:pt x="4" y="4"/>
                    <a:pt x="4" y="4"/>
                  </a:cubicBezTo>
                  <a:cubicBezTo>
                    <a:pt x="4" y="6"/>
                    <a:pt x="6" y="6"/>
                    <a:pt x="7" y="6"/>
                  </a:cubicBezTo>
                  <a:cubicBezTo>
                    <a:pt x="7" y="6"/>
                    <a:pt x="12" y="9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4" y="10"/>
                    <a:pt x="14" y="10"/>
                  </a:cubicBezTo>
                  <a:cubicBezTo>
                    <a:pt x="16" y="11"/>
                    <a:pt x="14" y="12"/>
                    <a:pt x="14" y="12"/>
                  </a:cubicBezTo>
                  <a:cubicBezTo>
                    <a:pt x="15" y="13"/>
                    <a:pt x="18" y="12"/>
                    <a:pt x="19" y="12"/>
                  </a:cubicBezTo>
                  <a:cubicBezTo>
                    <a:pt x="14" y="13"/>
                    <a:pt x="29" y="19"/>
                    <a:pt x="27" y="16"/>
                  </a:cubicBezTo>
                  <a:cubicBezTo>
                    <a:pt x="26" y="15"/>
                    <a:pt x="28" y="18"/>
                    <a:pt x="27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5" name="Freeform 557">
              <a:extLst>
                <a:ext uri="{FF2B5EF4-FFF2-40B4-BE49-F238E27FC236}">
                  <a16:creationId xmlns:a16="http://schemas.microsoft.com/office/drawing/2014/main" id="{ECBA5B89-9481-B549-A8D1-0D1726D82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6362" y="6226593"/>
              <a:ext cx="121018" cy="130608"/>
            </a:xfrm>
            <a:custGeom>
              <a:avLst/>
              <a:gdLst>
                <a:gd name="T0" fmla="*/ 11 w 13"/>
                <a:gd name="T1" fmla="*/ 14 h 14"/>
                <a:gd name="T2" fmla="*/ 11 w 13"/>
                <a:gd name="T3" fmla="*/ 14 h 14"/>
                <a:gd name="T4" fmla="*/ 8 w 13"/>
                <a:gd name="T5" fmla="*/ 11 h 14"/>
                <a:gd name="T6" fmla="*/ 7 w 13"/>
                <a:gd name="T7" fmla="*/ 7 h 14"/>
                <a:gd name="T8" fmla="*/ 6 w 13"/>
                <a:gd name="T9" fmla="*/ 5 h 14"/>
                <a:gd name="T10" fmla="*/ 7 w 13"/>
                <a:gd name="T11" fmla="*/ 2 h 14"/>
                <a:gd name="T12" fmla="*/ 4 w 13"/>
                <a:gd name="T13" fmla="*/ 4 h 14"/>
                <a:gd name="T14" fmla="*/ 6 w 13"/>
                <a:gd name="T15" fmla="*/ 1 h 14"/>
                <a:gd name="T16" fmla="*/ 1 w 13"/>
                <a:gd name="T17" fmla="*/ 0 h 14"/>
                <a:gd name="T18" fmla="*/ 3 w 13"/>
                <a:gd name="T19" fmla="*/ 6 h 14"/>
                <a:gd name="T20" fmla="*/ 11 w 13"/>
                <a:gd name="T21" fmla="*/ 14 h 14"/>
                <a:gd name="T22" fmla="*/ 11 w 13"/>
                <a:gd name="T2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" h="14"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9" y="11"/>
                    <a:pt x="8" y="11"/>
                  </a:cubicBezTo>
                  <a:cubicBezTo>
                    <a:pt x="7" y="9"/>
                    <a:pt x="8" y="8"/>
                    <a:pt x="7" y="7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3"/>
                    <a:pt x="6" y="3"/>
                    <a:pt x="7" y="2"/>
                  </a:cubicBezTo>
                  <a:cubicBezTo>
                    <a:pt x="9" y="0"/>
                    <a:pt x="3" y="3"/>
                    <a:pt x="4" y="4"/>
                  </a:cubicBezTo>
                  <a:cubicBezTo>
                    <a:pt x="3" y="3"/>
                    <a:pt x="6" y="1"/>
                    <a:pt x="6" y="1"/>
                  </a:cubicBezTo>
                  <a:cubicBezTo>
                    <a:pt x="5" y="0"/>
                    <a:pt x="1" y="0"/>
                    <a:pt x="1" y="0"/>
                  </a:cubicBezTo>
                  <a:cubicBezTo>
                    <a:pt x="0" y="1"/>
                    <a:pt x="2" y="5"/>
                    <a:pt x="3" y="6"/>
                  </a:cubicBezTo>
                  <a:cubicBezTo>
                    <a:pt x="5" y="8"/>
                    <a:pt x="8" y="13"/>
                    <a:pt x="11" y="14"/>
                  </a:cubicBezTo>
                  <a:cubicBezTo>
                    <a:pt x="13" y="14"/>
                    <a:pt x="8" y="13"/>
                    <a:pt x="11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6" name="Freeform 558">
              <a:extLst>
                <a:ext uri="{FF2B5EF4-FFF2-40B4-BE49-F238E27FC236}">
                  <a16:creationId xmlns:a16="http://schemas.microsoft.com/office/drawing/2014/main" id="{8440A085-39B8-444F-98A3-FCFEB386C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5916" y="6076873"/>
              <a:ext cx="38217" cy="38227"/>
            </a:xfrm>
            <a:custGeom>
              <a:avLst/>
              <a:gdLst>
                <a:gd name="T0" fmla="*/ 3 w 4"/>
                <a:gd name="T1" fmla="*/ 3 h 4"/>
                <a:gd name="T2" fmla="*/ 2 w 4"/>
                <a:gd name="T3" fmla="*/ 1 h 4"/>
                <a:gd name="T4" fmla="*/ 3 w 4"/>
                <a:gd name="T5" fmla="*/ 3 h 4"/>
                <a:gd name="T6" fmla="*/ 3 w 4"/>
                <a:gd name="T7" fmla="*/ 3 h 4"/>
                <a:gd name="T8" fmla="*/ 3 w 4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3" y="3"/>
                  </a:moveTo>
                  <a:cubicBezTo>
                    <a:pt x="2" y="2"/>
                    <a:pt x="0" y="2"/>
                    <a:pt x="2" y="1"/>
                  </a:cubicBezTo>
                  <a:cubicBezTo>
                    <a:pt x="3" y="0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2"/>
                    <a:pt x="4" y="4"/>
                    <a:pt x="3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7" name="Freeform 559">
              <a:extLst>
                <a:ext uri="{FF2B5EF4-FFF2-40B4-BE49-F238E27FC236}">
                  <a16:creationId xmlns:a16="http://schemas.microsoft.com/office/drawing/2014/main" id="{39FED75B-85FE-2940-95AB-59EEBCE21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8143" y="6032278"/>
              <a:ext cx="57323" cy="54153"/>
            </a:xfrm>
            <a:custGeom>
              <a:avLst/>
              <a:gdLst>
                <a:gd name="T0" fmla="*/ 5 w 6"/>
                <a:gd name="T1" fmla="*/ 2 h 6"/>
                <a:gd name="T2" fmla="*/ 0 w 6"/>
                <a:gd name="T3" fmla="*/ 1 h 6"/>
                <a:gd name="T4" fmla="*/ 1 w 6"/>
                <a:gd name="T5" fmla="*/ 3 h 6"/>
                <a:gd name="T6" fmla="*/ 1 w 6"/>
                <a:gd name="T7" fmla="*/ 6 h 6"/>
                <a:gd name="T8" fmla="*/ 5 w 6"/>
                <a:gd name="T9" fmla="*/ 5 h 6"/>
                <a:gd name="T10" fmla="*/ 3 w 6"/>
                <a:gd name="T11" fmla="*/ 3 h 6"/>
                <a:gd name="T12" fmla="*/ 5 w 6"/>
                <a:gd name="T13" fmla="*/ 2 h 6"/>
                <a:gd name="T14" fmla="*/ 5 w 6"/>
                <a:gd name="T15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" h="6">
                  <a:moveTo>
                    <a:pt x="5" y="2"/>
                  </a:moveTo>
                  <a:cubicBezTo>
                    <a:pt x="4" y="2"/>
                    <a:pt x="1" y="0"/>
                    <a:pt x="0" y="1"/>
                  </a:cubicBezTo>
                  <a:cubicBezTo>
                    <a:pt x="1" y="0"/>
                    <a:pt x="2" y="4"/>
                    <a:pt x="1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1" y="5"/>
                    <a:pt x="5" y="4"/>
                    <a:pt x="5" y="5"/>
                  </a:cubicBezTo>
                  <a:cubicBezTo>
                    <a:pt x="5" y="4"/>
                    <a:pt x="4" y="4"/>
                    <a:pt x="3" y="3"/>
                  </a:cubicBezTo>
                  <a:cubicBezTo>
                    <a:pt x="4" y="4"/>
                    <a:pt x="6" y="2"/>
                    <a:pt x="5" y="2"/>
                  </a:cubicBezTo>
                  <a:cubicBezTo>
                    <a:pt x="4" y="2"/>
                    <a:pt x="6" y="2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8" name="Freeform 560">
              <a:extLst>
                <a:ext uri="{FF2B5EF4-FFF2-40B4-BE49-F238E27FC236}">
                  <a16:creationId xmlns:a16="http://schemas.microsoft.com/office/drawing/2014/main" id="{B420754F-5412-C84F-9FB4-DECF6FE6F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2666" y="6048204"/>
              <a:ext cx="35033" cy="57337"/>
            </a:xfrm>
            <a:custGeom>
              <a:avLst/>
              <a:gdLst>
                <a:gd name="T0" fmla="*/ 2 w 4"/>
                <a:gd name="T1" fmla="*/ 0 h 6"/>
                <a:gd name="T2" fmla="*/ 2 w 4"/>
                <a:gd name="T3" fmla="*/ 2 h 6"/>
                <a:gd name="T4" fmla="*/ 2 w 4"/>
                <a:gd name="T5" fmla="*/ 5 h 6"/>
                <a:gd name="T6" fmla="*/ 3 w 4"/>
                <a:gd name="T7" fmla="*/ 3 h 6"/>
                <a:gd name="T8" fmla="*/ 2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0" y="0"/>
                    <a:pt x="2" y="1"/>
                    <a:pt x="2" y="2"/>
                  </a:cubicBezTo>
                  <a:cubicBezTo>
                    <a:pt x="2" y="3"/>
                    <a:pt x="1" y="5"/>
                    <a:pt x="2" y="5"/>
                  </a:cubicBezTo>
                  <a:cubicBezTo>
                    <a:pt x="3" y="6"/>
                    <a:pt x="3" y="3"/>
                    <a:pt x="3" y="3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89" name="Freeform 561">
              <a:extLst>
                <a:ext uri="{FF2B5EF4-FFF2-40B4-BE49-F238E27FC236}">
                  <a16:creationId xmlns:a16="http://schemas.microsoft.com/office/drawing/2014/main" id="{24A03FF7-094D-EA4E-BA99-744D97D05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5341" y="5994046"/>
              <a:ext cx="47770" cy="101935"/>
            </a:xfrm>
            <a:custGeom>
              <a:avLst/>
              <a:gdLst>
                <a:gd name="T0" fmla="*/ 4 w 5"/>
                <a:gd name="T1" fmla="*/ 10 h 11"/>
                <a:gd name="T2" fmla="*/ 2 w 5"/>
                <a:gd name="T3" fmla="*/ 6 h 11"/>
                <a:gd name="T4" fmla="*/ 1 w 5"/>
                <a:gd name="T5" fmla="*/ 3 h 11"/>
                <a:gd name="T6" fmla="*/ 5 w 5"/>
                <a:gd name="T7" fmla="*/ 5 h 11"/>
                <a:gd name="T8" fmla="*/ 4 w 5"/>
                <a:gd name="T9" fmla="*/ 10 h 11"/>
                <a:gd name="T10" fmla="*/ 4 w 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1">
                  <a:moveTo>
                    <a:pt x="4" y="10"/>
                  </a:moveTo>
                  <a:cubicBezTo>
                    <a:pt x="4" y="9"/>
                    <a:pt x="2" y="6"/>
                    <a:pt x="2" y="6"/>
                  </a:cubicBezTo>
                  <a:cubicBezTo>
                    <a:pt x="4" y="4"/>
                    <a:pt x="0" y="4"/>
                    <a:pt x="1" y="3"/>
                  </a:cubicBezTo>
                  <a:cubicBezTo>
                    <a:pt x="2" y="0"/>
                    <a:pt x="5" y="5"/>
                    <a:pt x="5" y="5"/>
                  </a:cubicBezTo>
                  <a:cubicBezTo>
                    <a:pt x="5" y="6"/>
                    <a:pt x="5" y="11"/>
                    <a:pt x="4" y="10"/>
                  </a:cubicBezTo>
                  <a:cubicBezTo>
                    <a:pt x="4" y="9"/>
                    <a:pt x="5" y="11"/>
                    <a:pt x="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0" name="Freeform 562">
              <a:extLst>
                <a:ext uri="{FF2B5EF4-FFF2-40B4-BE49-F238E27FC236}">
                  <a16:creationId xmlns:a16="http://schemas.microsoft.com/office/drawing/2014/main" id="{7B12F678-D455-CA49-B69B-A166AB3D1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7124" y="5955820"/>
              <a:ext cx="66879" cy="66896"/>
            </a:xfrm>
            <a:custGeom>
              <a:avLst/>
              <a:gdLst>
                <a:gd name="T0" fmla="*/ 4 w 7"/>
                <a:gd name="T1" fmla="*/ 6 h 7"/>
                <a:gd name="T2" fmla="*/ 2 w 7"/>
                <a:gd name="T3" fmla="*/ 3 h 7"/>
                <a:gd name="T4" fmla="*/ 0 w 7"/>
                <a:gd name="T5" fmla="*/ 2 h 7"/>
                <a:gd name="T6" fmla="*/ 5 w 7"/>
                <a:gd name="T7" fmla="*/ 1 h 7"/>
                <a:gd name="T8" fmla="*/ 4 w 7"/>
                <a:gd name="T9" fmla="*/ 3 h 7"/>
                <a:gd name="T10" fmla="*/ 7 w 7"/>
                <a:gd name="T11" fmla="*/ 4 h 7"/>
                <a:gd name="T12" fmla="*/ 5 w 7"/>
                <a:gd name="T13" fmla="*/ 5 h 7"/>
                <a:gd name="T14" fmla="*/ 4 w 7"/>
                <a:gd name="T15" fmla="*/ 6 h 7"/>
                <a:gd name="T16" fmla="*/ 4 w 7"/>
                <a:gd name="T17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7">
                  <a:moveTo>
                    <a:pt x="4" y="6"/>
                  </a:moveTo>
                  <a:cubicBezTo>
                    <a:pt x="2" y="4"/>
                    <a:pt x="1" y="4"/>
                    <a:pt x="2" y="3"/>
                  </a:cubicBezTo>
                  <a:cubicBezTo>
                    <a:pt x="2" y="2"/>
                    <a:pt x="0" y="2"/>
                    <a:pt x="0" y="2"/>
                  </a:cubicBezTo>
                  <a:cubicBezTo>
                    <a:pt x="0" y="1"/>
                    <a:pt x="4" y="0"/>
                    <a:pt x="5" y="1"/>
                  </a:cubicBezTo>
                  <a:cubicBezTo>
                    <a:pt x="5" y="1"/>
                    <a:pt x="3" y="2"/>
                    <a:pt x="4" y="3"/>
                  </a:cubicBezTo>
                  <a:cubicBezTo>
                    <a:pt x="5" y="3"/>
                    <a:pt x="7" y="4"/>
                    <a:pt x="7" y="4"/>
                  </a:cubicBezTo>
                  <a:cubicBezTo>
                    <a:pt x="7" y="5"/>
                    <a:pt x="5" y="5"/>
                    <a:pt x="5" y="5"/>
                  </a:cubicBezTo>
                  <a:cubicBezTo>
                    <a:pt x="4" y="5"/>
                    <a:pt x="5" y="7"/>
                    <a:pt x="4" y="6"/>
                  </a:cubicBezTo>
                  <a:cubicBezTo>
                    <a:pt x="2" y="5"/>
                    <a:pt x="4" y="6"/>
                    <a:pt x="4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1" name="Freeform 563">
              <a:extLst>
                <a:ext uri="{FF2B5EF4-FFF2-40B4-BE49-F238E27FC236}">
                  <a16:creationId xmlns:a16="http://schemas.microsoft.com/office/drawing/2014/main" id="{9D27F6A6-C85D-0F4C-B812-793F98D0D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4002" y="5955820"/>
              <a:ext cx="63695" cy="86010"/>
            </a:xfrm>
            <a:custGeom>
              <a:avLst/>
              <a:gdLst>
                <a:gd name="T0" fmla="*/ 3 w 7"/>
                <a:gd name="T1" fmla="*/ 8 h 9"/>
                <a:gd name="T2" fmla="*/ 4 w 7"/>
                <a:gd name="T3" fmla="*/ 6 h 9"/>
                <a:gd name="T4" fmla="*/ 2 w 7"/>
                <a:gd name="T5" fmla="*/ 4 h 9"/>
                <a:gd name="T6" fmla="*/ 3 w 7"/>
                <a:gd name="T7" fmla="*/ 1 h 9"/>
                <a:gd name="T8" fmla="*/ 6 w 7"/>
                <a:gd name="T9" fmla="*/ 5 h 9"/>
                <a:gd name="T10" fmla="*/ 3 w 7"/>
                <a:gd name="T11" fmla="*/ 8 h 9"/>
                <a:gd name="T12" fmla="*/ 3 w 7"/>
                <a:gd name="T13" fmla="*/ 8 h 9"/>
                <a:gd name="T14" fmla="*/ 3 w 7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9">
                  <a:moveTo>
                    <a:pt x="3" y="8"/>
                  </a:moveTo>
                  <a:cubicBezTo>
                    <a:pt x="4" y="7"/>
                    <a:pt x="5" y="7"/>
                    <a:pt x="4" y="6"/>
                  </a:cubicBezTo>
                  <a:cubicBezTo>
                    <a:pt x="4" y="5"/>
                    <a:pt x="2" y="5"/>
                    <a:pt x="2" y="4"/>
                  </a:cubicBezTo>
                  <a:cubicBezTo>
                    <a:pt x="3" y="3"/>
                    <a:pt x="0" y="0"/>
                    <a:pt x="3" y="1"/>
                  </a:cubicBezTo>
                  <a:cubicBezTo>
                    <a:pt x="6" y="2"/>
                    <a:pt x="6" y="3"/>
                    <a:pt x="6" y="5"/>
                  </a:cubicBezTo>
                  <a:cubicBezTo>
                    <a:pt x="7" y="7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7"/>
                    <a:pt x="2" y="9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2" name="Freeform 564">
              <a:extLst>
                <a:ext uri="{FF2B5EF4-FFF2-40B4-BE49-F238E27FC236}">
                  <a16:creationId xmlns:a16="http://schemas.microsoft.com/office/drawing/2014/main" id="{0880BA94-2407-BA42-91CD-3A243C70A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4893" y="5974935"/>
              <a:ext cx="28661" cy="9556"/>
            </a:xfrm>
            <a:custGeom>
              <a:avLst/>
              <a:gdLst>
                <a:gd name="T0" fmla="*/ 2 w 3"/>
                <a:gd name="T1" fmla="*/ 1 h 1"/>
                <a:gd name="T2" fmla="*/ 0 w 3"/>
                <a:gd name="T3" fmla="*/ 0 h 1"/>
                <a:gd name="T4" fmla="*/ 3 w 3"/>
                <a:gd name="T5" fmla="*/ 0 h 1"/>
                <a:gd name="T6" fmla="*/ 2 w 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2" y="1"/>
                  </a:move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2" y="0"/>
                    <a:pt x="3" y="0"/>
                  </a:cubicBezTo>
                  <a:cubicBezTo>
                    <a:pt x="3" y="0"/>
                    <a:pt x="2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3" name="Freeform 565">
              <a:extLst>
                <a:ext uri="{FF2B5EF4-FFF2-40B4-BE49-F238E27FC236}">
                  <a16:creationId xmlns:a16="http://schemas.microsoft.com/office/drawing/2014/main" id="{0A2EB05F-62C1-BD4F-8173-10ECFC822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6806" y="5984492"/>
              <a:ext cx="124202" cy="63711"/>
            </a:xfrm>
            <a:custGeom>
              <a:avLst/>
              <a:gdLst>
                <a:gd name="T0" fmla="*/ 10 w 13"/>
                <a:gd name="T1" fmla="*/ 1 h 7"/>
                <a:gd name="T2" fmla="*/ 7 w 13"/>
                <a:gd name="T3" fmla="*/ 1 h 7"/>
                <a:gd name="T4" fmla="*/ 5 w 13"/>
                <a:gd name="T5" fmla="*/ 1 h 7"/>
                <a:gd name="T6" fmla="*/ 5 w 13"/>
                <a:gd name="T7" fmla="*/ 4 h 7"/>
                <a:gd name="T8" fmla="*/ 1 w 13"/>
                <a:gd name="T9" fmla="*/ 3 h 7"/>
                <a:gd name="T10" fmla="*/ 1 w 13"/>
                <a:gd name="T11" fmla="*/ 6 h 7"/>
                <a:gd name="T12" fmla="*/ 11 w 13"/>
                <a:gd name="T13" fmla="*/ 4 h 7"/>
                <a:gd name="T14" fmla="*/ 9 w 13"/>
                <a:gd name="T15" fmla="*/ 3 h 7"/>
                <a:gd name="T16" fmla="*/ 12 w 13"/>
                <a:gd name="T17" fmla="*/ 3 h 7"/>
                <a:gd name="T18" fmla="*/ 10 w 13"/>
                <a:gd name="T19" fmla="*/ 1 h 7"/>
                <a:gd name="T20" fmla="*/ 10 w 13"/>
                <a:gd name="T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7">
                  <a:moveTo>
                    <a:pt x="10" y="1"/>
                  </a:moveTo>
                  <a:cubicBezTo>
                    <a:pt x="9" y="1"/>
                    <a:pt x="8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2"/>
                    <a:pt x="4" y="4"/>
                    <a:pt x="5" y="4"/>
                  </a:cubicBezTo>
                  <a:cubicBezTo>
                    <a:pt x="4" y="4"/>
                    <a:pt x="2" y="1"/>
                    <a:pt x="1" y="3"/>
                  </a:cubicBezTo>
                  <a:cubicBezTo>
                    <a:pt x="0" y="4"/>
                    <a:pt x="0" y="5"/>
                    <a:pt x="1" y="6"/>
                  </a:cubicBezTo>
                  <a:cubicBezTo>
                    <a:pt x="2" y="7"/>
                    <a:pt x="10" y="5"/>
                    <a:pt x="11" y="4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10" y="3"/>
                    <a:pt x="12" y="3"/>
                    <a:pt x="12" y="3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1"/>
                    <a:pt x="11" y="0"/>
                    <a:pt x="1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4" name="Freeform 566">
              <a:extLst>
                <a:ext uri="{FF2B5EF4-FFF2-40B4-BE49-F238E27FC236}">
                  <a16:creationId xmlns:a16="http://schemas.microsoft.com/office/drawing/2014/main" id="{F1CFFF09-FCF9-5A47-A2A5-B5C4BF4C9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4577" y="5927152"/>
              <a:ext cx="76432" cy="66896"/>
            </a:xfrm>
            <a:custGeom>
              <a:avLst/>
              <a:gdLst>
                <a:gd name="T0" fmla="*/ 2 w 8"/>
                <a:gd name="T1" fmla="*/ 6 h 7"/>
                <a:gd name="T2" fmla="*/ 5 w 8"/>
                <a:gd name="T3" fmla="*/ 4 h 7"/>
                <a:gd name="T4" fmla="*/ 8 w 8"/>
                <a:gd name="T5" fmla="*/ 4 h 7"/>
                <a:gd name="T6" fmla="*/ 5 w 8"/>
                <a:gd name="T7" fmla="*/ 2 h 7"/>
                <a:gd name="T8" fmla="*/ 2 w 8"/>
                <a:gd name="T9" fmla="*/ 6 h 7"/>
                <a:gd name="T10" fmla="*/ 2 w 8"/>
                <a:gd name="T11" fmla="*/ 6 h 7"/>
                <a:gd name="T12" fmla="*/ 2 w 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2" y="6"/>
                  </a:move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7" y="0"/>
                    <a:pt x="5" y="2"/>
                  </a:cubicBezTo>
                  <a:cubicBezTo>
                    <a:pt x="5" y="2"/>
                    <a:pt x="1" y="5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0" y="7"/>
                    <a:pt x="2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5" name="Freeform 567">
              <a:extLst>
                <a:ext uri="{FF2B5EF4-FFF2-40B4-BE49-F238E27FC236}">
                  <a16:creationId xmlns:a16="http://schemas.microsoft.com/office/drawing/2014/main" id="{C4E5D684-9AD0-654A-8405-CB210DF10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2728" y="6181994"/>
              <a:ext cx="92356" cy="35042"/>
            </a:xfrm>
            <a:custGeom>
              <a:avLst/>
              <a:gdLst>
                <a:gd name="T0" fmla="*/ 9 w 10"/>
                <a:gd name="T1" fmla="*/ 2 h 4"/>
                <a:gd name="T2" fmla="*/ 9 w 10"/>
                <a:gd name="T3" fmla="*/ 1 h 4"/>
                <a:gd name="T4" fmla="*/ 6 w 10"/>
                <a:gd name="T5" fmla="*/ 0 h 4"/>
                <a:gd name="T6" fmla="*/ 2 w 10"/>
                <a:gd name="T7" fmla="*/ 2 h 4"/>
                <a:gd name="T8" fmla="*/ 3 w 10"/>
                <a:gd name="T9" fmla="*/ 4 h 4"/>
                <a:gd name="T10" fmla="*/ 9 w 10"/>
                <a:gd name="T11" fmla="*/ 2 h 4"/>
                <a:gd name="T12" fmla="*/ 9 w 10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4">
                  <a:moveTo>
                    <a:pt x="9" y="2"/>
                  </a:moveTo>
                  <a:cubicBezTo>
                    <a:pt x="10" y="2"/>
                    <a:pt x="8" y="1"/>
                    <a:pt x="9" y="1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5" y="1"/>
                    <a:pt x="3" y="1"/>
                    <a:pt x="2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5" y="4"/>
                    <a:pt x="7" y="1"/>
                    <a:pt x="9" y="2"/>
                  </a:cubicBezTo>
                  <a:cubicBezTo>
                    <a:pt x="10" y="2"/>
                    <a:pt x="7" y="1"/>
                    <a:pt x="9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6" name="Freeform 568">
              <a:extLst>
                <a:ext uri="{FF2B5EF4-FFF2-40B4-BE49-F238E27FC236}">
                  <a16:creationId xmlns:a16="http://schemas.microsoft.com/office/drawing/2014/main" id="{4299AD5C-A69F-3545-982C-D20D8A868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1264" y="6236148"/>
              <a:ext cx="54139" cy="47785"/>
            </a:xfrm>
            <a:custGeom>
              <a:avLst/>
              <a:gdLst>
                <a:gd name="T0" fmla="*/ 6 w 6"/>
                <a:gd name="T1" fmla="*/ 2 h 5"/>
                <a:gd name="T2" fmla="*/ 3 w 6"/>
                <a:gd name="T3" fmla="*/ 2 h 5"/>
                <a:gd name="T4" fmla="*/ 3 w 6"/>
                <a:gd name="T5" fmla="*/ 4 h 5"/>
                <a:gd name="T6" fmla="*/ 0 w 6"/>
                <a:gd name="T7" fmla="*/ 5 h 5"/>
                <a:gd name="T8" fmla="*/ 6 w 6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6" y="2"/>
                  </a:move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3" y="3"/>
                    <a:pt x="3" y="4"/>
                  </a:cubicBezTo>
                  <a:cubicBezTo>
                    <a:pt x="2" y="4"/>
                    <a:pt x="0" y="5"/>
                    <a:pt x="0" y="5"/>
                  </a:cubicBezTo>
                  <a:cubicBezTo>
                    <a:pt x="0" y="5"/>
                    <a:pt x="6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7" name="Freeform 569">
              <a:extLst>
                <a:ext uri="{FF2B5EF4-FFF2-40B4-BE49-F238E27FC236}">
                  <a16:creationId xmlns:a16="http://schemas.microsoft.com/office/drawing/2014/main" id="{FDE1AA4B-C46B-E54C-8288-7D5EAE538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6423" y="5076611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18 w 21"/>
                <a:gd name="T3" fmla="*/ 7 h 13"/>
                <a:gd name="T4" fmla="*/ 14 w 21"/>
                <a:gd name="T5" fmla="*/ 4 h 13"/>
                <a:gd name="T6" fmla="*/ 8 w 21"/>
                <a:gd name="T7" fmla="*/ 1 h 13"/>
                <a:gd name="T8" fmla="*/ 5 w 21"/>
                <a:gd name="T9" fmla="*/ 6 h 13"/>
                <a:gd name="T10" fmla="*/ 0 w 21"/>
                <a:gd name="T11" fmla="*/ 8 h 13"/>
                <a:gd name="T12" fmla="*/ 7 w 21"/>
                <a:gd name="T13" fmla="*/ 11 h 13"/>
                <a:gd name="T14" fmla="*/ 15 w 21"/>
                <a:gd name="T15" fmla="*/ 12 h 13"/>
                <a:gd name="T16" fmla="*/ 20 w 21"/>
                <a:gd name="T17" fmla="*/ 9 h 13"/>
                <a:gd name="T18" fmla="*/ 19 w 21"/>
                <a:gd name="T19" fmla="*/ 9 h 13"/>
                <a:gd name="T20" fmla="*/ 19 w 21"/>
                <a:gd name="T21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5" y="10"/>
                    <a:pt x="19" y="8"/>
                    <a:pt x="18" y="7"/>
                  </a:cubicBezTo>
                  <a:cubicBezTo>
                    <a:pt x="17" y="7"/>
                    <a:pt x="15" y="4"/>
                    <a:pt x="14" y="4"/>
                  </a:cubicBezTo>
                  <a:cubicBezTo>
                    <a:pt x="12" y="4"/>
                    <a:pt x="10" y="1"/>
                    <a:pt x="8" y="1"/>
                  </a:cubicBezTo>
                  <a:cubicBezTo>
                    <a:pt x="6" y="0"/>
                    <a:pt x="6" y="5"/>
                    <a:pt x="5" y="6"/>
                  </a:cubicBezTo>
                  <a:cubicBezTo>
                    <a:pt x="4" y="6"/>
                    <a:pt x="0" y="6"/>
                    <a:pt x="0" y="8"/>
                  </a:cubicBezTo>
                  <a:cubicBezTo>
                    <a:pt x="1" y="10"/>
                    <a:pt x="6" y="11"/>
                    <a:pt x="7" y="11"/>
                  </a:cubicBezTo>
                  <a:cubicBezTo>
                    <a:pt x="9" y="12"/>
                    <a:pt x="13" y="13"/>
                    <a:pt x="15" y="12"/>
                  </a:cubicBezTo>
                  <a:cubicBezTo>
                    <a:pt x="15" y="12"/>
                    <a:pt x="20" y="10"/>
                    <a:pt x="20" y="9"/>
                  </a:cubicBezTo>
                  <a:cubicBezTo>
                    <a:pt x="20" y="9"/>
                    <a:pt x="19" y="9"/>
                    <a:pt x="19" y="9"/>
                  </a:cubicBezTo>
                  <a:cubicBezTo>
                    <a:pt x="18" y="10"/>
                    <a:pt x="21" y="9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8" name="Freeform 570">
              <a:extLst>
                <a:ext uri="{FF2B5EF4-FFF2-40B4-BE49-F238E27FC236}">
                  <a16:creationId xmlns:a16="http://schemas.microsoft.com/office/drawing/2014/main" id="{7BC45E88-3724-4847-810B-6BD56106A6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9545" y="5133952"/>
              <a:ext cx="47770" cy="35042"/>
            </a:xfrm>
            <a:custGeom>
              <a:avLst/>
              <a:gdLst>
                <a:gd name="T0" fmla="*/ 2 w 5"/>
                <a:gd name="T1" fmla="*/ 4 h 4"/>
                <a:gd name="T2" fmla="*/ 4 w 5"/>
                <a:gd name="T3" fmla="*/ 1 h 4"/>
                <a:gd name="T4" fmla="*/ 2 w 5"/>
                <a:gd name="T5" fmla="*/ 4 h 4"/>
                <a:gd name="T6" fmla="*/ 2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0" y="4"/>
                    <a:pt x="4" y="0"/>
                    <a:pt x="4" y="1"/>
                  </a:cubicBezTo>
                  <a:cubicBezTo>
                    <a:pt x="5" y="1"/>
                    <a:pt x="3" y="4"/>
                    <a:pt x="2" y="4"/>
                  </a:cubicBezTo>
                  <a:cubicBezTo>
                    <a:pt x="1" y="4"/>
                    <a:pt x="4" y="4"/>
                    <a:pt x="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999" name="Freeform 571">
              <a:extLst>
                <a:ext uri="{FF2B5EF4-FFF2-40B4-BE49-F238E27FC236}">
                  <a16:creationId xmlns:a16="http://schemas.microsoft.com/office/drawing/2014/main" id="{97BF8B81-3078-4149-92CD-63DCA24563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2220" y="5168992"/>
              <a:ext cx="19109" cy="19114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0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0" name="Freeform 572">
              <a:extLst>
                <a:ext uri="{FF2B5EF4-FFF2-40B4-BE49-F238E27FC236}">
                  <a16:creationId xmlns:a16="http://schemas.microsoft.com/office/drawing/2014/main" id="{6DEB4342-C359-2143-BD5D-29E411036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0" y="4777173"/>
              <a:ext cx="859873" cy="420491"/>
            </a:xfrm>
            <a:custGeom>
              <a:avLst/>
              <a:gdLst>
                <a:gd name="T0" fmla="*/ 76 w 92"/>
                <a:gd name="T1" fmla="*/ 41 h 45"/>
                <a:gd name="T2" fmla="*/ 71 w 92"/>
                <a:gd name="T3" fmla="*/ 39 h 45"/>
                <a:gd name="T4" fmla="*/ 61 w 92"/>
                <a:gd name="T5" fmla="*/ 38 h 45"/>
                <a:gd name="T6" fmla="*/ 45 w 92"/>
                <a:gd name="T7" fmla="*/ 43 h 45"/>
                <a:gd name="T8" fmla="*/ 29 w 92"/>
                <a:gd name="T9" fmla="*/ 41 h 45"/>
                <a:gd name="T10" fmla="*/ 21 w 92"/>
                <a:gd name="T11" fmla="*/ 38 h 45"/>
                <a:gd name="T12" fmla="*/ 10 w 92"/>
                <a:gd name="T13" fmla="*/ 31 h 45"/>
                <a:gd name="T14" fmla="*/ 40 w 92"/>
                <a:gd name="T15" fmla="*/ 29 h 45"/>
                <a:gd name="T16" fmla="*/ 9 w 92"/>
                <a:gd name="T17" fmla="*/ 26 h 45"/>
                <a:gd name="T18" fmla="*/ 16 w 92"/>
                <a:gd name="T19" fmla="*/ 19 h 45"/>
                <a:gd name="T20" fmla="*/ 14 w 92"/>
                <a:gd name="T21" fmla="*/ 18 h 45"/>
                <a:gd name="T22" fmla="*/ 7 w 92"/>
                <a:gd name="T23" fmla="*/ 17 h 45"/>
                <a:gd name="T24" fmla="*/ 4 w 92"/>
                <a:gd name="T25" fmla="*/ 11 h 45"/>
                <a:gd name="T26" fmla="*/ 8 w 92"/>
                <a:gd name="T27" fmla="*/ 7 h 45"/>
                <a:gd name="T28" fmla="*/ 24 w 92"/>
                <a:gd name="T29" fmla="*/ 1 h 45"/>
                <a:gd name="T30" fmla="*/ 29 w 92"/>
                <a:gd name="T31" fmla="*/ 7 h 45"/>
                <a:gd name="T32" fmla="*/ 39 w 92"/>
                <a:gd name="T33" fmla="*/ 6 h 45"/>
                <a:gd name="T34" fmla="*/ 43 w 92"/>
                <a:gd name="T35" fmla="*/ 8 h 45"/>
                <a:gd name="T36" fmla="*/ 47 w 92"/>
                <a:gd name="T37" fmla="*/ 9 h 45"/>
                <a:gd name="T38" fmla="*/ 43 w 92"/>
                <a:gd name="T39" fmla="*/ 4 h 45"/>
                <a:gd name="T40" fmla="*/ 54 w 92"/>
                <a:gd name="T41" fmla="*/ 10 h 45"/>
                <a:gd name="T42" fmla="*/ 60 w 92"/>
                <a:gd name="T43" fmla="*/ 14 h 45"/>
                <a:gd name="T44" fmla="*/ 59 w 92"/>
                <a:gd name="T45" fmla="*/ 1 h 45"/>
                <a:gd name="T46" fmla="*/ 69 w 92"/>
                <a:gd name="T47" fmla="*/ 6 h 45"/>
                <a:gd name="T48" fmla="*/ 74 w 92"/>
                <a:gd name="T49" fmla="*/ 19 h 45"/>
                <a:gd name="T50" fmla="*/ 82 w 92"/>
                <a:gd name="T51" fmla="*/ 26 h 45"/>
                <a:gd name="T52" fmla="*/ 92 w 92"/>
                <a:gd name="T53" fmla="*/ 33 h 45"/>
                <a:gd name="T54" fmla="*/ 83 w 92"/>
                <a:gd name="T55" fmla="*/ 35 h 45"/>
                <a:gd name="T56" fmla="*/ 81 w 92"/>
                <a:gd name="T57" fmla="*/ 36 h 45"/>
                <a:gd name="T58" fmla="*/ 85 w 92"/>
                <a:gd name="T59" fmla="*/ 36 h 45"/>
                <a:gd name="T60" fmla="*/ 89 w 92"/>
                <a:gd name="T61" fmla="*/ 39 h 45"/>
                <a:gd name="T62" fmla="*/ 83 w 92"/>
                <a:gd name="T63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45">
                  <a:moveTo>
                    <a:pt x="83" y="41"/>
                  </a:moveTo>
                  <a:cubicBezTo>
                    <a:pt x="81" y="41"/>
                    <a:pt x="79" y="41"/>
                    <a:pt x="76" y="41"/>
                  </a:cubicBezTo>
                  <a:cubicBezTo>
                    <a:pt x="75" y="41"/>
                    <a:pt x="74" y="41"/>
                    <a:pt x="73" y="41"/>
                  </a:cubicBezTo>
                  <a:cubicBezTo>
                    <a:pt x="72" y="41"/>
                    <a:pt x="72" y="40"/>
                    <a:pt x="71" y="39"/>
                  </a:cubicBezTo>
                  <a:cubicBezTo>
                    <a:pt x="70" y="39"/>
                    <a:pt x="66" y="40"/>
                    <a:pt x="65" y="38"/>
                  </a:cubicBezTo>
                  <a:cubicBezTo>
                    <a:pt x="65" y="35"/>
                    <a:pt x="63" y="37"/>
                    <a:pt x="61" y="38"/>
                  </a:cubicBezTo>
                  <a:cubicBezTo>
                    <a:pt x="58" y="40"/>
                    <a:pt x="56" y="39"/>
                    <a:pt x="54" y="40"/>
                  </a:cubicBezTo>
                  <a:cubicBezTo>
                    <a:pt x="51" y="41"/>
                    <a:pt x="48" y="42"/>
                    <a:pt x="45" y="43"/>
                  </a:cubicBezTo>
                  <a:cubicBezTo>
                    <a:pt x="41" y="43"/>
                    <a:pt x="35" y="45"/>
                    <a:pt x="31" y="43"/>
                  </a:cubicBezTo>
                  <a:cubicBezTo>
                    <a:pt x="31" y="43"/>
                    <a:pt x="29" y="42"/>
                    <a:pt x="29" y="41"/>
                  </a:cubicBezTo>
                  <a:cubicBezTo>
                    <a:pt x="29" y="40"/>
                    <a:pt x="29" y="38"/>
                    <a:pt x="27" y="38"/>
                  </a:cubicBezTo>
                  <a:cubicBezTo>
                    <a:pt x="25" y="38"/>
                    <a:pt x="23" y="38"/>
                    <a:pt x="21" y="38"/>
                  </a:cubicBezTo>
                  <a:cubicBezTo>
                    <a:pt x="19" y="38"/>
                    <a:pt x="17" y="38"/>
                    <a:pt x="15" y="36"/>
                  </a:cubicBezTo>
                  <a:cubicBezTo>
                    <a:pt x="14" y="36"/>
                    <a:pt x="9" y="32"/>
                    <a:pt x="10" y="31"/>
                  </a:cubicBezTo>
                  <a:cubicBezTo>
                    <a:pt x="16" y="28"/>
                    <a:pt x="23" y="29"/>
                    <a:pt x="28" y="29"/>
                  </a:cubicBezTo>
                  <a:cubicBezTo>
                    <a:pt x="29" y="29"/>
                    <a:pt x="40" y="29"/>
                    <a:pt x="40" y="29"/>
                  </a:cubicBezTo>
                  <a:cubicBezTo>
                    <a:pt x="40" y="27"/>
                    <a:pt x="26" y="25"/>
                    <a:pt x="25" y="25"/>
                  </a:cubicBezTo>
                  <a:cubicBezTo>
                    <a:pt x="20" y="25"/>
                    <a:pt x="14" y="28"/>
                    <a:pt x="9" y="26"/>
                  </a:cubicBezTo>
                  <a:cubicBezTo>
                    <a:pt x="7" y="25"/>
                    <a:pt x="3" y="23"/>
                    <a:pt x="7" y="21"/>
                  </a:cubicBezTo>
                  <a:cubicBezTo>
                    <a:pt x="10" y="20"/>
                    <a:pt x="13" y="19"/>
                    <a:pt x="16" y="19"/>
                  </a:cubicBezTo>
                  <a:cubicBezTo>
                    <a:pt x="18" y="18"/>
                    <a:pt x="20" y="18"/>
                    <a:pt x="21" y="18"/>
                  </a:cubicBezTo>
                  <a:cubicBezTo>
                    <a:pt x="19" y="19"/>
                    <a:pt x="16" y="18"/>
                    <a:pt x="14" y="18"/>
                  </a:cubicBezTo>
                  <a:cubicBezTo>
                    <a:pt x="13" y="18"/>
                    <a:pt x="7" y="19"/>
                    <a:pt x="6" y="18"/>
                  </a:cubicBezTo>
                  <a:cubicBezTo>
                    <a:pt x="6" y="18"/>
                    <a:pt x="7" y="17"/>
                    <a:pt x="7" y="17"/>
                  </a:cubicBezTo>
                  <a:cubicBezTo>
                    <a:pt x="7" y="16"/>
                    <a:pt x="0" y="17"/>
                    <a:pt x="1" y="15"/>
                  </a:cubicBezTo>
                  <a:cubicBezTo>
                    <a:pt x="2" y="14"/>
                    <a:pt x="3" y="12"/>
                    <a:pt x="4" y="11"/>
                  </a:cubicBezTo>
                  <a:cubicBezTo>
                    <a:pt x="8" y="10"/>
                    <a:pt x="4" y="10"/>
                    <a:pt x="4" y="9"/>
                  </a:cubicBezTo>
                  <a:cubicBezTo>
                    <a:pt x="4" y="9"/>
                    <a:pt x="7" y="7"/>
                    <a:pt x="8" y="7"/>
                  </a:cubicBezTo>
                  <a:cubicBezTo>
                    <a:pt x="10" y="6"/>
                    <a:pt x="11" y="5"/>
                    <a:pt x="13" y="4"/>
                  </a:cubicBezTo>
                  <a:cubicBezTo>
                    <a:pt x="17" y="2"/>
                    <a:pt x="20" y="1"/>
                    <a:pt x="24" y="1"/>
                  </a:cubicBezTo>
                  <a:cubicBezTo>
                    <a:pt x="29" y="1"/>
                    <a:pt x="24" y="7"/>
                    <a:pt x="24" y="7"/>
                  </a:cubicBezTo>
                  <a:cubicBezTo>
                    <a:pt x="26" y="8"/>
                    <a:pt x="28" y="8"/>
                    <a:pt x="29" y="7"/>
                  </a:cubicBezTo>
                  <a:cubicBezTo>
                    <a:pt x="30" y="7"/>
                    <a:pt x="30" y="4"/>
                    <a:pt x="31" y="4"/>
                  </a:cubicBezTo>
                  <a:cubicBezTo>
                    <a:pt x="33" y="4"/>
                    <a:pt x="37" y="4"/>
                    <a:pt x="39" y="6"/>
                  </a:cubicBezTo>
                  <a:cubicBezTo>
                    <a:pt x="42" y="8"/>
                    <a:pt x="35" y="11"/>
                    <a:pt x="40" y="10"/>
                  </a:cubicBezTo>
                  <a:cubicBezTo>
                    <a:pt x="41" y="10"/>
                    <a:pt x="42" y="9"/>
                    <a:pt x="43" y="8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7" y="9"/>
                  </a:cubicBezTo>
                  <a:cubicBezTo>
                    <a:pt x="48" y="9"/>
                    <a:pt x="48" y="7"/>
                    <a:pt x="48" y="6"/>
                  </a:cubicBezTo>
                  <a:cubicBezTo>
                    <a:pt x="47" y="6"/>
                    <a:pt x="44" y="4"/>
                    <a:pt x="43" y="4"/>
                  </a:cubicBezTo>
                  <a:cubicBezTo>
                    <a:pt x="45" y="3"/>
                    <a:pt x="49" y="5"/>
                    <a:pt x="50" y="6"/>
                  </a:cubicBezTo>
                  <a:cubicBezTo>
                    <a:pt x="53" y="7"/>
                    <a:pt x="53" y="8"/>
                    <a:pt x="54" y="10"/>
                  </a:cubicBezTo>
                  <a:cubicBezTo>
                    <a:pt x="54" y="11"/>
                    <a:pt x="54" y="16"/>
                    <a:pt x="56" y="16"/>
                  </a:cubicBezTo>
                  <a:cubicBezTo>
                    <a:pt x="57" y="16"/>
                    <a:pt x="61" y="16"/>
                    <a:pt x="60" y="14"/>
                  </a:cubicBezTo>
                  <a:cubicBezTo>
                    <a:pt x="59" y="10"/>
                    <a:pt x="57" y="7"/>
                    <a:pt x="56" y="3"/>
                  </a:cubicBezTo>
                  <a:cubicBezTo>
                    <a:pt x="55" y="0"/>
                    <a:pt x="58" y="1"/>
                    <a:pt x="59" y="1"/>
                  </a:cubicBezTo>
                  <a:cubicBezTo>
                    <a:pt x="62" y="2"/>
                    <a:pt x="62" y="0"/>
                    <a:pt x="64" y="1"/>
                  </a:cubicBezTo>
                  <a:cubicBezTo>
                    <a:pt x="66" y="3"/>
                    <a:pt x="69" y="4"/>
                    <a:pt x="69" y="6"/>
                  </a:cubicBezTo>
                  <a:cubicBezTo>
                    <a:pt x="70" y="9"/>
                    <a:pt x="71" y="11"/>
                    <a:pt x="73" y="13"/>
                  </a:cubicBezTo>
                  <a:cubicBezTo>
                    <a:pt x="74" y="16"/>
                    <a:pt x="75" y="17"/>
                    <a:pt x="74" y="19"/>
                  </a:cubicBezTo>
                  <a:cubicBezTo>
                    <a:pt x="73" y="22"/>
                    <a:pt x="76" y="25"/>
                    <a:pt x="78" y="26"/>
                  </a:cubicBezTo>
                  <a:cubicBezTo>
                    <a:pt x="79" y="26"/>
                    <a:pt x="81" y="26"/>
                    <a:pt x="82" y="26"/>
                  </a:cubicBezTo>
                  <a:cubicBezTo>
                    <a:pt x="83" y="27"/>
                    <a:pt x="84" y="28"/>
                    <a:pt x="85" y="28"/>
                  </a:cubicBezTo>
                  <a:cubicBezTo>
                    <a:pt x="88" y="29"/>
                    <a:pt x="92" y="29"/>
                    <a:pt x="92" y="33"/>
                  </a:cubicBezTo>
                  <a:cubicBezTo>
                    <a:pt x="92" y="35"/>
                    <a:pt x="83" y="32"/>
                    <a:pt x="83" y="32"/>
                  </a:cubicBezTo>
                  <a:cubicBezTo>
                    <a:pt x="83" y="33"/>
                    <a:pt x="83" y="34"/>
                    <a:pt x="83" y="35"/>
                  </a:cubicBezTo>
                  <a:cubicBezTo>
                    <a:pt x="83" y="35"/>
                    <a:pt x="80" y="35"/>
                    <a:pt x="80" y="35"/>
                  </a:cubicBezTo>
                  <a:cubicBezTo>
                    <a:pt x="81" y="35"/>
                    <a:pt x="81" y="36"/>
                    <a:pt x="81" y="36"/>
                  </a:cubicBezTo>
                  <a:cubicBezTo>
                    <a:pt x="81" y="37"/>
                    <a:pt x="81" y="38"/>
                    <a:pt x="81" y="38"/>
                  </a:cubicBezTo>
                  <a:cubicBezTo>
                    <a:pt x="81" y="38"/>
                    <a:pt x="85" y="36"/>
                    <a:pt x="85" y="36"/>
                  </a:cubicBezTo>
                  <a:cubicBezTo>
                    <a:pt x="87" y="36"/>
                    <a:pt x="86" y="37"/>
                    <a:pt x="86" y="38"/>
                  </a:cubicBezTo>
                  <a:cubicBezTo>
                    <a:pt x="86" y="38"/>
                    <a:pt x="88" y="38"/>
                    <a:pt x="89" y="39"/>
                  </a:cubicBezTo>
                  <a:cubicBezTo>
                    <a:pt x="89" y="39"/>
                    <a:pt x="83" y="41"/>
                    <a:pt x="83" y="41"/>
                  </a:cubicBezTo>
                  <a:cubicBezTo>
                    <a:pt x="81" y="41"/>
                    <a:pt x="86" y="41"/>
                    <a:pt x="83" y="4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1" name="Freeform 573">
              <a:extLst>
                <a:ext uri="{FF2B5EF4-FFF2-40B4-BE49-F238E27FC236}">
                  <a16:creationId xmlns:a16="http://schemas.microsoft.com/office/drawing/2014/main" id="{9F97532E-9AC9-CC40-8BC3-647F37BE0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9737" y="4738945"/>
              <a:ext cx="130573" cy="86010"/>
            </a:xfrm>
            <a:custGeom>
              <a:avLst/>
              <a:gdLst>
                <a:gd name="T0" fmla="*/ 9 w 14"/>
                <a:gd name="T1" fmla="*/ 8 h 9"/>
                <a:gd name="T2" fmla="*/ 5 w 14"/>
                <a:gd name="T3" fmla="*/ 5 h 9"/>
                <a:gd name="T4" fmla="*/ 0 w 14"/>
                <a:gd name="T5" fmla="*/ 3 h 9"/>
                <a:gd name="T6" fmla="*/ 4 w 14"/>
                <a:gd name="T7" fmla="*/ 0 h 9"/>
                <a:gd name="T8" fmla="*/ 10 w 14"/>
                <a:gd name="T9" fmla="*/ 1 h 9"/>
                <a:gd name="T10" fmla="*/ 12 w 14"/>
                <a:gd name="T11" fmla="*/ 4 h 9"/>
                <a:gd name="T12" fmla="*/ 9 w 14"/>
                <a:gd name="T13" fmla="*/ 8 h 9"/>
                <a:gd name="T14" fmla="*/ 9 w 14"/>
                <a:gd name="T1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9">
                  <a:moveTo>
                    <a:pt x="9" y="8"/>
                  </a:moveTo>
                  <a:cubicBezTo>
                    <a:pt x="7" y="8"/>
                    <a:pt x="6" y="5"/>
                    <a:pt x="5" y="5"/>
                  </a:cubicBezTo>
                  <a:cubicBezTo>
                    <a:pt x="4" y="4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6" y="0"/>
                    <a:pt x="8" y="0"/>
                    <a:pt x="10" y="1"/>
                  </a:cubicBezTo>
                  <a:cubicBezTo>
                    <a:pt x="12" y="2"/>
                    <a:pt x="14" y="2"/>
                    <a:pt x="12" y="4"/>
                  </a:cubicBezTo>
                  <a:cubicBezTo>
                    <a:pt x="11" y="5"/>
                    <a:pt x="10" y="9"/>
                    <a:pt x="9" y="8"/>
                  </a:cubicBezTo>
                  <a:cubicBezTo>
                    <a:pt x="8" y="8"/>
                    <a:pt x="9" y="8"/>
                    <a:pt x="9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2" name="Freeform 574">
              <a:extLst>
                <a:ext uri="{FF2B5EF4-FFF2-40B4-BE49-F238E27FC236}">
                  <a16:creationId xmlns:a16="http://schemas.microsoft.com/office/drawing/2014/main" id="{1915F84A-9B4B-744B-A9E4-DB69A58F5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3" y="4700718"/>
              <a:ext cx="296177" cy="273958"/>
            </a:xfrm>
            <a:custGeom>
              <a:avLst/>
              <a:gdLst>
                <a:gd name="T0" fmla="*/ 18 w 32"/>
                <a:gd name="T1" fmla="*/ 27 h 29"/>
                <a:gd name="T2" fmla="*/ 10 w 32"/>
                <a:gd name="T3" fmla="*/ 19 h 29"/>
                <a:gd name="T4" fmla="*/ 1 w 32"/>
                <a:gd name="T5" fmla="*/ 15 h 29"/>
                <a:gd name="T6" fmla="*/ 0 w 32"/>
                <a:gd name="T7" fmla="*/ 13 h 29"/>
                <a:gd name="T8" fmla="*/ 4 w 32"/>
                <a:gd name="T9" fmla="*/ 12 h 29"/>
                <a:gd name="T10" fmla="*/ 11 w 32"/>
                <a:gd name="T11" fmla="*/ 14 h 29"/>
                <a:gd name="T12" fmla="*/ 11 w 32"/>
                <a:gd name="T13" fmla="*/ 12 h 29"/>
                <a:gd name="T14" fmla="*/ 13 w 32"/>
                <a:gd name="T15" fmla="*/ 11 h 29"/>
                <a:gd name="T16" fmla="*/ 7 w 32"/>
                <a:gd name="T17" fmla="*/ 8 h 29"/>
                <a:gd name="T18" fmla="*/ 7 w 32"/>
                <a:gd name="T19" fmla="*/ 6 h 29"/>
                <a:gd name="T20" fmla="*/ 10 w 32"/>
                <a:gd name="T21" fmla="*/ 7 h 29"/>
                <a:gd name="T22" fmla="*/ 11 w 32"/>
                <a:gd name="T23" fmla="*/ 5 h 29"/>
                <a:gd name="T24" fmla="*/ 8 w 32"/>
                <a:gd name="T25" fmla="*/ 4 h 29"/>
                <a:gd name="T26" fmla="*/ 10 w 32"/>
                <a:gd name="T27" fmla="*/ 3 h 29"/>
                <a:gd name="T28" fmla="*/ 14 w 32"/>
                <a:gd name="T29" fmla="*/ 4 h 29"/>
                <a:gd name="T30" fmla="*/ 13 w 32"/>
                <a:gd name="T31" fmla="*/ 3 h 29"/>
                <a:gd name="T32" fmla="*/ 19 w 32"/>
                <a:gd name="T33" fmla="*/ 5 h 29"/>
                <a:gd name="T34" fmla="*/ 18 w 32"/>
                <a:gd name="T35" fmla="*/ 3 h 29"/>
                <a:gd name="T36" fmla="*/ 19 w 32"/>
                <a:gd name="T37" fmla="*/ 3 h 29"/>
                <a:gd name="T38" fmla="*/ 17 w 32"/>
                <a:gd name="T39" fmla="*/ 2 h 29"/>
                <a:gd name="T40" fmla="*/ 25 w 32"/>
                <a:gd name="T41" fmla="*/ 1 h 29"/>
                <a:gd name="T42" fmla="*/ 23 w 32"/>
                <a:gd name="T43" fmla="*/ 3 h 29"/>
                <a:gd name="T44" fmla="*/ 28 w 32"/>
                <a:gd name="T45" fmla="*/ 4 h 29"/>
                <a:gd name="T46" fmla="*/ 27 w 32"/>
                <a:gd name="T47" fmla="*/ 7 h 29"/>
                <a:gd name="T48" fmla="*/ 26 w 32"/>
                <a:gd name="T49" fmla="*/ 8 h 29"/>
                <a:gd name="T50" fmla="*/ 23 w 32"/>
                <a:gd name="T51" fmla="*/ 10 h 29"/>
                <a:gd name="T52" fmla="*/ 21 w 32"/>
                <a:gd name="T53" fmla="*/ 13 h 29"/>
                <a:gd name="T54" fmla="*/ 24 w 32"/>
                <a:gd name="T55" fmla="*/ 11 h 29"/>
                <a:gd name="T56" fmla="*/ 26 w 32"/>
                <a:gd name="T57" fmla="*/ 13 h 29"/>
                <a:gd name="T58" fmla="*/ 29 w 32"/>
                <a:gd name="T59" fmla="*/ 13 h 29"/>
                <a:gd name="T60" fmla="*/ 28 w 32"/>
                <a:gd name="T61" fmla="*/ 10 h 29"/>
                <a:gd name="T62" fmla="*/ 30 w 32"/>
                <a:gd name="T63" fmla="*/ 11 h 29"/>
                <a:gd name="T64" fmla="*/ 30 w 32"/>
                <a:gd name="T65" fmla="*/ 14 h 29"/>
                <a:gd name="T66" fmla="*/ 31 w 32"/>
                <a:gd name="T67" fmla="*/ 17 h 29"/>
                <a:gd name="T68" fmla="*/ 28 w 32"/>
                <a:gd name="T69" fmla="*/ 23 h 29"/>
                <a:gd name="T70" fmla="*/ 22 w 32"/>
                <a:gd name="T71" fmla="*/ 23 h 29"/>
                <a:gd name="T72" fmla="*/ 21 w 32"/>
                <a:gd name="T73" fmla="*/ 23 h 29"/>
                <a:gd name="T74" fmla="*/ 23 w 32"/>
                <a:gd name="T75" fmla="*/ 26 h 29"/>
                <a:gd name="T76" fmla="*/ 18 w 32"/>
                <a:gd name="T77" fmla="*/ 27 h 29"/>
                <a:gd name="T78" fmla="*/ 18 w 32"/>
                <a:gd name="T79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" h="29">
                  <a:moveTo>
                    <a:pt x="18" y="27"/>
                  </a:moveTo>
                  <a:cubicBezTo>
                    <a:pt x="15" y="25"/>
                    <a:pt x="13" y="21"/>
                    <a:pt x="10" y="19"/>
                  </a:cubicBezTo>
                  <a:cubicBezTo>
                    <a:pt x="7" y="18"/>
                    <a:pt x="4" y="16"/>
                    <a:pt x="1" y="15"/>
                  </a:cubicBezTo>
                  <a:cubicBezTo>
                    <a:pt x="0" y="14"/>
                    <a:pt x="0" y="14"/>
                    <a:pt x="0" y="13"/>
                  </a:cubicBezTo>
                  <a:cubicBezTo>
                    <a:pt x="0" y="10"/>
                    <a:pt x="2" y="11"/>
                    <a:pt x="4" y="12"/>
                  </a:cubicBezTo>
                  <a:cubicBezTo>
                    <a:pt x="6" y="13"/>
                    <a:pt x="8" y="15"/>
                    <a:pt x="11" y="14"/>
                  </a:cubicBezTo>
                  <a:cubicBezTo>
                    <a:pt x="12" y="14"/>
                    <a:pt x="11" y="12"/>
                    <a:pt x="11" y="12"/>
                  </a:cubicBezTo>
                  <a:cubicBezTo>
                    <a:pt x="11" y="11"/>
                    <a:pt x="13" y="12"/>
                    <a:pt x="13" y="11"/>
                  </a:cubicBezTo>
                  <a:cubicBezTo>
                    <a:pt x="14" y="10"/>
                    <a:pt x="7" y="8"/>
                    <a:pt x="7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0" y="7"/>
                    <a:pt x="11" y="5"/>
                    <a:pt x="11" y="5"/>
                  </a:cubicBezTo>
                  <a:cubicBezTo>
                    <a:pt x="12" y="5"/>
                    <a:pt x="8" y="4"/>
                    <a:pt x="8" y="4"/>
                  </a:cubicBezTo>
                  <a:cubicBezTo>
                    <a:pt x="8" y="4"/>
                    <a:pt x="10" y="3"/>
                    <a:pt x="10" y="3"/>
                  </a:cubicBezTo>
                  <a:cubicBezTo>
                    <a:pt x="11" y="3"/>
                    <a:pt x="13" y="4"/>
                    <a:pt x="14" y="4"/>
                  </a:cubicBezTo>
                  <a:cubicBezTo>
                    <a:pt x="14" y="4"/>
                    <a:pt x="13" y="3"/>
                    <a:pt x="13" y="3"/>
                  </a:cubicBezTo>
                  <a:cubicBezTo>
                    <a:pt x="14" y="2"/>
                    <a:pt x="18" y="5"/>
                    <a:pt x="19" y="5"/>
                  </a:cubicBezTo>
                  <a:cubicBezTo>
                    <a:pt x="20" y="4"/>
                    <a:pt x="18" y="4"/>
                    <a:pt x="18" y="3"/>
                  </a:cubicBezTo>
                  <a:cubicBezTo>
                    <a:pt x="18" y="3"/>
                    <a:pt x="19" y="3"/>
                    <a:pt x="19" y="3"/>
                  </a:cubicBezTo>
                  <a:cubicBezTo>
                    <a:pt x="19" y="3"/>
                    <a:pt x="17" y="3"/>
                    <a:pt x="17" y="2"/>
                  </a:cubicBezTo>
                  <a:cubicBezTo>
                    <a:pt x="17" y="2"/>
                    <a:pt x="24" y="0"/>
                    <a:pt x="25" y="1"/>
                  </a:cubicBezTo>
                  <a:cubicBezTo>
                    <a:pt x="26" y="1"/>
                    <a:pt x="23" y="2"/>
                    <a:pt x="23" y="3"/>
                  </a:cubicBezTo>
                  <a:cubicBezTo>
                    <a:pt x="24" y="4"/>
                    <a:pt x="27" y="3"/>
                    <a:pt x="28" y="4"/>
                  </a:cubicBezTo>
                  <a:cubicBezTo>
                    <a:pt x="28" y="5"/>
                    <a:pt x="24" y="7"/>
                    <a:pt x="27" y="7"/>
                  </a:cubicBezTo>
                  <a:cubicBezTo>
                    <a:pt x="28" y="7"/>
                    <a:pt x="27" y="8"/>
                    <a:pt x="26" y="8"/>
                  </a:cubicBezTo>
                  <a:cubicBezTo>
                    <a:pt x="25" y="8"/>
                    <a:pt x="24" y="8"/>
                    <a:pt x="23" y="10"/>
                  </a:cubicBezTo>
                  <a:cubicBezTo>
                    <a:pt x="23" y="10"/>
                    <a:pt x="21" y="13"/>
                    <a:pt x="21" y="13"/>
                  </a:cubicBezTo>
                  <a:cubicBezTo>
                    <a:pt x="22" y="13"/>
                    <a:pt x="23" y="11"/>
                    <a:pt x="24" y="11"/>
                  </a:cubicBezTo>
                  <a:cubicBezTo>
                    <a:pt x="25" y="11"/>
                    <a:pt x="25" y="12"/>
                    <a:pt x="26" y="13"/>
                  </a:cubicBezTo>
                  <a:cubicBezTo>
                    <a:pt x="27" y="13"/>
                    <a:pt x="30" y="17"/>
                    <a:pt x="29" y="13"/>
                  </a:cubicBezTo>
                  <a:cubicBezTo>
                    <a:pt x="29" y="12"/>
                    <a:pt x="27" y="11"/>
                    <a:pt x="28" y="10"/>
                  </a:cubicBezTo>
                  <a:cubicBezTo>
                    <a:pt x="29" y="10"/>
                    <a:pt x="30" y="10"/>
                    <a:pt x="30" y="11"/>
                  </a:cubicBezTo>
                  <a:cubicBezTo>
                    <a:pt x="30" y="12"/>
                    <a:pt x="29" y="13"/>
                    <a:pt x="30" y="14"/>
                  </a:cubicBezTo>
                  <a:cubicBezTo>
                    <a:pt x="31" y="15"/>
                    <a:pt x="32" y="16"/>
                    <a:pt x="31" y="17"/>
                  </a:cubicBezTo>
                  <a:cubicBezTo>
                    <a:pt x="29" y="19"/>
                    <a:pt x="32" y="22"/>
                    <a:pt x="28" y="23"/>
                  </a:cubicBezTo>
                  <a:cubicBezTo>
                    <a:pt x="28" y="23"/>
                    <a:pt x="21" y="25"/>
                    <a:pt x="22" y="23"/>
                  </a:cubicBezTo>
                  <a:cubicBezTo>
                    <a:pt x="22" y="22"/>
                    <a:pt x="21" y="22"/>
                    <a:pt x="21" y="23"/>
                  </a:cubicBezTo>
                  <a:cubicBezTo>
                    <a:pt x="22" y="24"/>
                    <a:pt x="22" y="25"/>
                    <a:pt x="23" y="26"/>
                  </a:cubicBezTo>
                  <a:cubicBezTo>
                    <a:pt x="23" y="28"/>
                    <a:pt x="19" y="27"/>
                    <a:pt x="18" y="27"/>
                  </a:cubicBezTo>
                  <a:cubicBezTo>
                    <a:pt x="17" y="26"/>
                    <a:pt x="22" y="29"/>
                    <a:pt x="18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3" name="Freeform 575">
              <a:extLst>
                <a:ext uri="{FF2B5EF4-FFF2-40B4-BE49-F238E27FC236}">
                  <a16:creationId xmlns:a16="http://schemas.microsoft.com/office/drawing/2014/main" id="{C9229B9F-171E-1F47-9EA1-B37C0B20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2027" y="4700718"/>
              <a:ext cx="261145" cy="207060"/>
            </a:xfrm>
            <a:custGeom>
              <a:avLst/>
              <a:gdLst>
                <a:gd name="T0" fmla="*/ 7 w 28"/>
                <a:gd name="T1" fmla="*/ 22 h 22"/>
                <a:gd name="T2" fmla="*/ 3 w 28"/>
                <a:gd name="T3" fmla="*/ 19 h 22"/>
                <a:gd name="T4" fmla="*/ 1 w 28"/>
                <a:gd name="T5" fmla="*/ 11 h 22"/>
                <a:gd name="T6" fmla="*/ 1 w 28"/>
                <a:gd name="T7" fmla="*/ 4 h 22"/>
                <a:gd name="T8" fmla="*/ 6 w 28"/>
                <a:gd name="T9" fmla="*/ 4 h 22"/>
                <a:gd name="T10" fmla="*/ 5 w 28"/>
                <a:gd name="T11" fmla="*/ 1 h 22"/>
                <a:gd name="T12" fmla="*/ 16 w 28"/>
                <a:gd name="T13" fmla="*/ 2 h 22"/>
                <a:gd name="T14" fmla="*/ 25 w 28"/>
                <a:gd name="T15" fmla="*/ 3 h 22"/>
                <a:gd name="T16" fmla="*/ 23 w 28"/>
                <a:gd name="T17" fmla="*/ 8 h 22"/>
                <a:gd name="T18" fmla="*/ 19 w 28"/>
                <a:gd name="T19" fmla="*/ 13 h 22"/>
                <a:gd name="T20" fmla="*/ 12 w 28"/>
                <a:gd name="T21" fmla="*/ 13 h 22"/>
                <a:gd name="T22" fmla="*/ 10 w 28"/>
                <a:gd name="T23" fmla="*/ 14 h 22"/>
                <a:gd name="T24" fmla="*/ 11 w 28"/>
                <a:gd name="T25" fmla="*/ 17 h 22"/>
                <a:gd name="T26" fmla="*/ 7 w 28"/>
                <a:gd name="T27" fmla="*/ 22 h 22"/>
                <a:gd name="T28" fmla="*/ 7 w 28"/>
                <a:gd name="T2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" h="22">
                  <a:moveTo>
                    <a:pt x="7" y="22"/>
                  </a:moveTo>
                  <a:cubicBezTo>
                    <a:pt x="5" y="21"/>
                    <a:pt x="3" y="21"/>
                    <a:pt x="3" y="19"/>
                  </a:cubicBezTo>
                  <a:cubicBezTo>
                    <a:pt x="3" y="16"/>
                    <a:pt x="0" y="14"/>
                    <a:pt x="1" y="11"/>
                  </a:cubicBezTo>
                  <a:cubicBezTo>
                    <a:pt x="1" y="9"/>
                    <a:pt x="0" y="6"/>
                    <a:pt x="1" y="4"/>
                  </a:cubicBezTo>
                  <a:cubicBezTo>
                    <a:pt x="2" y="4"/>
                    <a:pt x="6" y="5"/>
                    <a:pt x="6" y="4"/>
                  </a:cubicBezTo>
                  <a:cubicBezTo>
                    <a:pt x="6" y="3"/>
                    <a:pt x="0" y="3"/>
                    <a:pt x="5" y="1"/>
                  </a:cubicBezTo>
                  <a:cubicBezTo>
                    <a:pt x="9" y="0"/>
                    <a:pt x="12" y="1"/>
                    <a:pt x="16" y="2"/>
                  </a:cubicBezTo>
                  <a:cubicBezTo>
                    <a:pt x="19" y="2"/>
                    <a:pt x="22" y="2"/>
                    <a:pt x="25" y="3"/>
                  </a:cubicBezTo>
                  <a:cubicBezTo>
                    <a:pt x="28" y="4"/>
                    <a:pt x="25" y="6"/>
                    <a:pt x="23" y="8"/>
                  </a:cubicBezTo>
                  <a:cubicBezTo>
                    <a:pt x="22" y="10"/>
                    <a:pt x="21" y="12"/>
                    <a:pt x="19" y="13"/>
                  </a:cubicBezTo>
                  <a:cubicBezTo>
                    <a:pt x="18" y="15"/>
                    <a:pt x="14" y="13"/>
                    <a:pt x="12" y="13"/>
                  </a:cubicBezTo>
                  <a:cubicBezTo>
                    <a:pt x="12" y="13"/>
                    <a:pt x="9" y="13"/>
                    <a:pt x="10" y="14"/>
                  </a:cubicBezTo>
                  <a:cubicBezTo>
                    <a:pt x="10" y="15"/>
                    <a:pt x="12" y="15"/>
                    <a:pt x="11" y="17"/>
                  </a:cubicBezTo>
                  <a:cubicBezTo>
                    <a:pt x="10" y="17"/>
                    <a:pt x="8" y="22"/>
                    <a:pt x="7" y="22"/>
                  </a:cubicBezTo>
                  <a:cubicBezTo>
                    <a:pt x="5" y="21"/>
                    <a:pt x="8" y="22"/>
                    <a:pt x="7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4" name="Freeform 576">
              <a:extLst>
                <a:ext uri="{FF2B5EF4-FFF2-40B4-BE49-F238E27FC236}">
                  <a16:creationId xmlns:a16="http://schemas.microsoft.com/office/drawing/2014/main" id="{81FF0D67-7DBA-014A-8E49-9EEEB17E2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3940" y="4675235"/>
              <a:ext cx="503185" cy="308997"/>
            </a:xfrm>
            <a:custGeom>
              <a:avLst/>
              <a:gdLst>
                <a:gd name="T0" fmla="*/ 52 w 54"/>
                <a:gd name="T1" fmla="*/ 10 h 33"/>
                <a:gd name="T2" fmla="*/ 45 w 54"/>
                <a:gd name="T3" fmla="*/ 4 h 33"/>
                <a:gd name="T4" fmla="*/ 41 w 54"/>
                <a:gd name="T5" fmla="*/ 3 h 33"/>
                <a:gd name="T6" fmla="*/ 35 w 54"/>
                <a:gd name="T7" fmla="*/ 4 h 33"/>
                <a:gd name="T8" fmla="*/ 32 w 54"/>
                <a:gd name="T9" fmla="*/ 3 h 33"/>
                <a:gd name="T10" fmla="*/ 27 w 54"/>
                <a:gd name="T11" fmla="*/ 1 h 33"/>
                <a:gd name="T12" fmla="*/ 20 w 54"/>
                <a:gd name="T13" fmla="*/ 0 h 33"/>
                <a:gd name="T14" fmla="*/ 11 w 54"/>
                <a:gd name="T15" fmla="*/ 1 h 33"/>
                <a:gd name="T16" fmla="*/ 8 w 54"/>
                <a:gd name="T17" fmla="*/ 3 h 33"/>
                <a:gd name="T18" fmla="*/ 7 w 54"/>
                <a:gd name="T19" fmla="*/ 11 h 33"/>
                <a:gd name="T20" fmla="*/ 7 w 54"/>
                <a:gd name="T21" fmla="*/ 15 h 33"/>
                <a:gd name="T22" fmla="*/ 4 w 54"/>
                <a:gd name="T23" fmla="*/ 18 h 33"/>
                <a:gd name="T24" fmla="*/ 0 w 54"/>
                <a:gd name="T25" fmla="*/ 24 h 33"/>
                <a:gd name="T26" fmla="*/ 7 w 54"/>
                <a:gd name="T27" fmla="*/ 26 h 33"/>
                <a:gd name="T28" fmla="*/ 15 w 54"/>
                <a:gd name="T29" fmla="*/ 32 h 33"/>
                <a:gd name="T30" fmla="*/ 19 w 54"/>
                <a:gd name="T31" fmla="*/ 30 h 33"/>
                <a:gd name="T32" fmla="*/ 25 w 54"/>
                <a:gd name="T33" fmla="*/ 29 h 33"/>
                <a:gd name="T34" fmla="*/ 28 w 54"/>
                <a:gd name="T35" fmla="*/ 26 h 33"/>
                <a:gd name="T36" fmla="*/ 31 w 54"/>
                <a:gd name="T37" fmla="*/ 21 h 33"/>
                <a:gd name="T38" fmla="*/ 37 w 54"/>
                <a:gd name="T39" fmla="*/ 17 h 33"/>
                <a:gd name="T40" fmla="*/ 46 w 54"/>
                <a:gd name="T41" fmla="*/ 13 h 33"/>
                <a:gd name="T42" fmla="*/ 52 w 54"/>
                <a:gd name="T43" fmla="*/ 10 h 33"/>
                <a:gd name="T44" fmla="*/ 52 w 54"/>
                <a:gd name="T45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4" h="33">
                  <a:moveTo>
                    <a:pt x="52" y="10"/>
                  </a:moveTo>
                  <a:cubicBezTo>
                    <a:pt x="50" y="8"/>
                    <a:pt x="48" y="6"/>
                    <a:pt x="45" y="4"/>
                  </a:cubicBezTo>
                  <a:cubicBezTo>
                    <a:pt x="44" y="4"/>
                    <a:pt x="42" y="3"/>
                    <a:pt x="41" y="3"/>
                  </a:cubicBezTo>
                  <a:cubicBezTo>
                    <a:pt x="38" y="2"/>
                    <a:pt x="37" y="3"/>
                    <a:pt x="35" y="4"/>
                  </a:cubicBezTo>
                  <a:cubicBezTo>
                    <a:pt x="34" y="4"/>
                    <a:pt x="33" y="3"/>
                    <a:pt x="32" y="3"/>
                  </a:cubicBezTo>
                  <a:cubicBezTo>
                    <a:pt x="31" y="2"/>
                    <a:pt x="29" y="2"/>
                    <a:pt x="27" y="1"/>
                  </a:cubicBezTo>
                  <a:cubicBezTo>
                    <a:pt x="25" y="1"/>
                    <a:pt x="22" y="0"/>
                    <a:pt x="20" y="0"/>
                  </a:cubicBezTo>
                  <a:cubicBezTo>
                    <a:pt x="17" y="0"/>
                    <a:pt x="14" y="1"/>
                    <a:pt x="11" y="1"/>
                  </a:cubicBezTo>
                  <a:cubicBezTo>
                    <a:pt x="9" y="2"/>
                    <a:pt x="6" y="1"/>
                    <a:pt x="8" y="3"/>
                  </a:cubicBezTo>
                  <a:cubicBezTo>
                    <a:pt x="10" y="7"/>
                    <a:pt x="10" y="8"/>
                    <a:pt x="7" y="11"/>
                  </a:cubicBezTo>
                  <a:cubicBezTo>
                    <a:pt x="5" y="13"/>
                    <a:pt x="7" y="14"/>
                    <a:pt x="7" y="15"/>
                  </a:cubicBezTo>
                  <a:cubicBezTo>
                    <a:pt x="6" y="16"/>
                    <a:pt x="4" y="16"/>
                    <a:pt x="4" y="18"/>
                  </a:cubicBezTo>
                  <a:cubicBezTo>
                    <a:pt x="3" y="20"/>
                    <a:pt x="1" y="22"/>
                    <a:pt x="0" y="24"/>
                  </a:cubicBezTo>
                  <a:cubicBezTo>
                    <a:pt x="0" y="25"/>
                    <a:pt x="6" y="26"/>
                    <a:pt x="7" y="26"/>
                  </a:cubicBezTo>
                  <a:cubicBezTo>
                    <a:pt x="10" y="28"/>
                    <a:pt x="12" y="32"/>
                    <a:pt x="15" y="32"/>
                  </a:cubicBezTo>
                  <a:cubicBezTo>
                    <a:pt x="16" y="33"/>
                    <a:pt x="18" y="31"/>
                    <a:pt x="19" y="30"/>
                  </a:cubicBezTo>
                  <a:cubicBezTo>
                    <a:pt x="21" y="29"/>
                    <a:pt x="23" y="30"/>
                    <a:pt x="25" y="29"/>
                  </a:cubicBezTo>
                  <a:cubicBezTo>
                    <a:pt x="27" y="29"/>
                    <a:pt x="27" y="28"/>
                    <a:pt x="28" y="26"/>
                  </a:cubicBezTo>
                  <a:cubicBezTo>
                    <a:pt x="28" y="24"/>
                    <a:pt x="28" y="23"/>
                    <a:pt x="31" y="21"/>
                  </a:cubicBezTo>
                  <a:cubicBezTo>
                    <a:pt x="33" y="20"/>
                    <a:pt x="34" y="18"/>
                    <a:pt x="37" y="17"/>
                  </a:cubicBezTo>
                  <a:cubicBezTo>
                    <a:pt x="40" y="15"/>
                    <a:pt x="43" y="14"/>
                    <a:pt x="46" y="13"/>
                  </a:cubicBezTo>
                  <a:cubicBezTo>
                    <a:pt x="46" y="13"/>
                    <a:pt x="53" y="10"/>
                    <a:pt x="52" y="10"/>
                  </a:cubicBezTo>
                  <a:cubicBezTo>
                    <a:pt x="51" y="9"/>
                    <a:pt x="54" y="11"/>
                    <a:pt x="5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5" name="Freeform 577">
              <a:extLst>
                <a:ext uri="{FF2B5EF4-FFF2-40B4-BE49-F238E27FC236}">
                  <a16:creationId xmlns:a16="http://schemas.microsoft.com/office/drawing/2014/main" id="{A1D174AF-A2D5-B94B-B2BA-D28F6565B8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1647" y="4589225"/>
              <a:ext cx="66879" cy="38227"/>
            </a:xfrm>
            <a:custGeom>
              <a:avLst/>
              <a:gdLst>
                <a:gd name="T0" fmla="*/ 4 w 7"/>
                <a:gd name="T1" fmla="*/ 4 h 4"/>
                <a:gd name="T2" fmla="*/ 1 w 7"/>
                <a:gd name="T3" fmla="*/ 3 h 4"/>
                <a:gd name="T4" fmla="*/ 3 w 7"/>
                <a:gd name="T5" fmla="*/ 0 h 4"/>
                <a:gd name="T6" fmla="*/ 4 w 7"/>
                <a:gd name="T7" fmla="*/ 4 h 4"/>
                <a:gd name="T8" fmla="*/ 4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4" y="4"/>
                  </a:moveTo>
                  <a:cubicBezTo>
                    <a:pt x="3" y="4"/>
                    <a:pt x="1" y="4"/>
                    <a:pt x="1" y="3"/>
                  </a:cubicBezTo>
                  <a:cubicBezTo>
                    <a:pt x="0" y="2"/>
                    <a:pt x="3" y="0"/>
                    <a:pt x="3" y="0"/>
                  </a:cubicBezTo>
                  <a:cubicBezTo>
                    <a:pt x="6" y="0"/>
                    <a:pt x="7" y="4"/>
                    <a:pt x="4" y="4"/>
                  </a:cubicBezTo>
                  <a:cubicBezTo>
                    <a:pt x="1" y="3"/>
                    <a:pt x="6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6" name="Freeform 578">
              <a:extLst>
                <a:ext uri="{FF2B5EF4-FFF2-40B4-BE49-F238E27FC236}">
                  <a16:creationId xmlns:a16="http://schemas.microsoft.com/office/drawing/2014/main" id="{973496E0-D103-C647-A38F-0E38AF636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5214" y="4420393"/>
              <a:ext cx="560508" cy="264399"/>
            </a:xfrm>
            <a:custGeom>
              <a:avLst/>
              <a:gdLst>
                <a:gd name="T0" fmla="*/ 50 w 60"/>
                <a:gd name="T1" fmla="*/ 22 h 28"/>
                <a:gd name="T2" fmla="*/ 48 w 60"/>
                <a:gd name="T3" fmla="*/ 21 h 28"/>
                <a:gd name="T4" fmla="*/ 46 w 60"/>
                <a:gd name="T5" fmla="*/ 23 h 28"/>
                <a:gd name="T6" fmla="*/ 43 w 60"/>
                <a:gd name="T7" fmla="*/ 22 h 28"/>
                <a:gd name="T8" fmla="*/ 40 w 60"/>
                <a:gd name="T9" fmla="*/ 23 h 28"/>
                <a:gd name="T10" fmla="*/ 24 w 60"/>
                <a:gd name="T11" fmla="*/ 27 h 28"/>
                <a:gd name="T12" fmla="*/ 19 w 60"/>
                <a:gd name="T13" fmla="*/ 28 h 28"/>
                <a:gd name="T14" fmla="*/ 17 w 60"/>
                <a:gd name="T15" fmla="*/ 24 h 28"/>
                <a:gd name="T16" fmla="*/ 24 w 60"/>
                <a:gd name="T17" fmla="*/ 22 h 28"/>
                <a:gd name="T18" fmla="*/ 29 w 60"/>
                <a:gd name="T19" fmla="*/ 22 h 28"/>
                <a:gd name="T20" fmla="*/ 31 w 60"/>
                <a:gd name="T21" fmla="*/ 20 h 28"/>
                <a:gd name="T22" fmla="*/ 24 w 60"/>
                <a:gd name="T23" fmla="*/ 20 h 28"/>
                <a:gd name="T24" fmla="*/ 19 w 60"/>
                <a:gd name="T25" fmla="*/ 21 h 28"/>
                <a:gd name="T26" fmla="*/ 19 w 60"/>
                <a:gd name="T27" fmla="*/ 19 h 28"/>
                <a:gd name="T28" fmla="*/ 12 w 60"/>
                <a:gd name="T29" fmla="*/ 21 h 28"/>
                <a:gd name="T30" fmla="*/ 11 w 60"/>
                <a:gd name="T31" fmla="*/ 22 h 28"/>
                <a:gd name="T32" fmla="*/ 9 w 60"/>
                <a:gd name="T33" fmla="*/ 23 h 28"/>
                <a:gd name="T34" fmla="*/ 5 w 60"/>
                <a:gd name="T35" fmla="*/ 21 h 28"/>
                <a:gd name="T36" fmla="*/ 0 w 60"/>
                <a:gd name="T37" fmla="*/ 20 h 28"/>
                <a:gd name="T38" fmla="*/ 4 w 60"/>
                <a:gd name="T39" fmla="*/ 18 h 28"/>
                <a:gd name="T40" fmla="*/ 9 w 60"/>
                <a:gd name="T41" fmla="*/ 17 h 28"/>
                <a:gd name="T42" fmla="*/ 11 w 60"/>
                <a:gd name="T43" fmla="*/ 16 h 28"/>
                <a:gd name="T44" fmla="*/ 5 w 60"/>
                <a:gd name="T45" fmla="*/ 16 h 28"/>
                <a:gd name="T46" fmla="*/ 4 w 60"/>
                <a:gd name="T47" fmla="*/ 14 h 28"/>
                <a:gd name="T48" fmla="*/ 12 w 60"/>
                <a:gd name="T49" fmla="*/ 13 h 28"/>
                <a:gd name="T50" fmla="*/ 4 w 60"/>
                <a:gd name="T51" fmla="*/ 12 h 28"/>
                <a:gd name="T52" fmla="*/ 13 w 60"/>
                <a:gd name="T53" fmla="*/ 10 h 28"/>
                <a:gd name="T54" fmla="*/ 9 w 60"/>
                <a:gd name="T55" fmla="*/ 8 h 28"/>
                <a:gd name="T56" fmla="*/ 14 w 60"/>
                <a:gd name="T57" fmla="*/ 6 h 28"/>
                <a:gd name="T58" fmla="*/ 17 w 60"/>
                <a:gd name="T59" fmla="*/ 10 h 28"/>
                <a:gd name="T60" fmla="*/ 25 w 60"/>
                <a:gd name="T61" fmla="*/ 11 h 28"/>
                <a:gd name="T62" fmla="*/ 29 w 60"/>
                <a:gd name="T63" fmla="*/ 14 h 28"/>
                <a:gd name="T64" fmla="*/ 32 w 60"/>
                <a:gd name="T65" fmla="*/ 17 h 28"/>
                <a:gd name="T66" fmla="*/ 39 w 60"/>
                <a:gd name="T67" fmla="*/ 16 h 28"/>
                <a:gd name="T68" fmla="*/ 37 w 60"/>
                <a:gd name="T69" fmla="*/ 13 h 28"/>
                <a:gd name="T70" fmla="*/ 38 w 60"/>
                <a:gd name="T71" fmla="*/ 9 h 28"/>
                <a:gd name="T72" fmla="*/ 36 w 60"/>
                <a:gd name="T73" fmla="*/ 8 h 28"/>
                <a:gd name="T74" fmla="*/ 38 w 60"/>
                <a:gd name="T75" fmla="*/ 5 h 28"/>
                <a:gd name="T76" fmla="*/ 43 w 60"/>
                <a:gd name="T77" fmla="*/ 3 h 28"/>
                <a:gd name="T78" fmla="*/ 44 w 60"/>
                <a:gd name="T79" fmla="*/ 7 h 28"/>
                <a:gd name="T80" fmla="*/ 45 w 60"/>
                <a:gd name="T81" fmla="*/ 9 h 28"/>
                <a:gd name="T82" fmla="*/ 44 w 60"/>
                <a:gd name="T83" fmla="*/ 10 h 28"/>
                <a:gd name="T84" fmla="*/ 47 w 60"/>
                <a:gd name="T85" fmla="*/ 11 h 28"/>
                <a:gd name="T86" fmla="*/ 51 w 60"/>
                <a:gd name="T87" fmla="*/ 14 h 28"/>
                <a:gd name="T88" fmla="*/ 53 w 60"/>
                <a:gd name="T89" fmla="*/ 13 h 28"/>
                <a:gd name="T90" fmla="*/ 57 w 60"/>
                <a:gd name="T91" fmla="*/ 12 h 28"/>
                <a:gd name="T92" fmla="*/ 59 w 60"/>
                <a:gd name="T93" fmla="*/ 15 h 28"/>
                <a:gd name="T94" fmla="*/ 58 w 60"/>
                <a:gd name="T95" fmla="*/ 20 h 28"/>
                <a:gd name="T96" fmla="*/ 50 w 60"/>
                <a:gd name="T97" fmla="*/ 22 h 28"/>
                <a:gd name="T98" fmla="*/ 50 w 60"/>
                <a:gd name="T9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0" h="28">
                  <a:moveTo>
                    <a:pt x="50" y="22"/>
                  </a:moveTo>
                  <a:cubicBezTo>
                    <a:pt x="49" y="22"/>
                    <a:pt x="49" y="21"/>
                    <a:pt x="48" y="21"/>
                  </a:cubicBezTo>
                  <a:cubicBezTo>
                    <a:pt x="48" y="21"/>
                    <a:pt x="46" y="22"/>
                    <a:pt x="46" y="23"/>
                  </a:cubicBezTo>
                  <a:cubicBezTo>
                    <a:pt x="45" y="23"/>
                    <a:pt x="44" y="23"/>
                    <a:pt x="43" y="22"/>
                  </a:cubicBezTo>
                  <a:cubicBezTo>
                    <a:pt x="42" y="22"/>
                    <a:pt x="41" y="22"/>
                    <a:pt x="40" y="23"/>
                  </a:cubicBezTo>
                  <a:cubicBezTo>
                    <a:pt x="35" y="25"/>
                    <a:pt x="30" y="26"/>
                    <a:pt x="24" y="27"/>
                  </a:cubicBezTo>
                  <a:cubicBezTo>
                    <a:pt x="23" y="27"/>
                    <a:pt x="20" y="28"/>
                    <a:pt x="19" y="28"/>
                  </a:cubicBezTo>
                  <a:cubicBezTo>
                    <a:pt x="17" y="27"/>
                    <a:pt x="13" y="26"/>
                    <a:pt x="17" y="24"/>
                  </a:cubicBezTo>
                  <a:cubicBezTo>
                    <a:pt x="19" y="24"/>
                    <a:pt x="22" y="22"/>
                    <a:pt x="24" y="22"/>
                  </a:cubicBezTo>
                  <a:cubicBezTo>
                    <a:pt x="26" y="22"/>
                    <a:pt x="28" y="22"/>
                    <a:pt x="29" y="22"/>
                  </a:cubicBezTo>
                  <a:cubicBezTo>
                    <a:pt x="29" y="22"/>
                    <a:pt x="32" y="20"/>
                    <a:pt x="31" y="20"/>
                  </a:cubicBezTo>
                  <a:cubicBezTo>
                    <a:pt x="30" y="19"/>
                    <a:pt x="25" y="20"/>
                    <a:pt x="24" y="20"/>
                  </a:cubicBezTo>
                  <a:cubicBezTo>
                    <a:pt x="22" y="21"/>
                    <a:pt x="21" y="21"/>
                    <a:pt x="19" y="21"/>
                  </a:cubicBezTo>
                  <a:cubicBezTo>
                    <a:pt x="17" y="21"/>
                    <a:pt x="19" y="20"/>
                    <a:pt x="19" y="19"/>
                  </a:cubicBezTo>
                  <a:cubicBezTo>
                    <a:pt x="19" y="16"/>
                    <a:pt x="13" y="21"/>
                    <a:pt x="12" y="21"/>
                  </a:cubicBezTo>
                  <a:cubicBezTo>
                    <a:pt x="12" y="21"/>
                    <a:pt x="11" y="22"/>
                    <a:pt x="11" y="22"/>
                  </a:cubicBezTo>
                  <a:cubicBezTo>
                    <a:pt x="9" y="20"/>
                    <a:pt x="9" y="22"/>
                    <a:pt x="9" y="23"/>
                  </a:cubicBezTo>
                  <a:cubicBezTo>
                    <a:pt x="9" y="23"/>
                    <a:pt x="6" y="21"/>
                    <a:pt x="5" y="21"/>
                  </a:cubicBezTo>
                  <a:cubicBezTo>
                    <a:pt x="4" y="21"/>
                    <a:pt x="0" y="22"/>
                    <a:pt x="0" y="20"/>
                  </a:cubicBezTo>
                  <a:cubicBezTo>
                    <a:pt x="0" y="18"/>
                    <a:pt x="2" y="19"/>
                    <a:pt x="4" y="18"/>
                  </a:cubicBezTo>
                  <a:cubicBezTo>
                    <a:pt x="6" y="18"/>
                    <a:pt x="8" y="18"/>
                    <a:pt x="9" y="17"/>
                  </a:cubicBezTo>
                  <a:cubicBezTo>
                    <a:pt x="9" y="17"/>
                    <a:pt x="12" y="16"/>
                    <a:pt x="11" y="16"/>
                  </a:cubicBezTo>
                  <a:cubicBezTo>
                    <a:pt x="9" y="15"/>
                    <a:pt x="6" y="16"/>
                    <a:pt x="5" y="16"/>
                  </a:cubicBezTo>
                  <a:cubicBezTo>
                    <a:pt x="2" y="16"/>
                    <a:pt x="0" y="14"/>
                    <a:pt x="4" y="14"/>
                  </a:cubicBezTo>
                  <a:cubicBezTo>
                    <a:pt x="6" y="14"/>
                    <a:pt x="10" y="13"/>
                    <a:pt x="12" y="13"/>
                  </a:cubicBezTo>
                  <a:cubicBezTo>
                    <a:pt x="11" y="13"/>
                    <a:pt x="4" y="14"/>
                    <a:pt x="4" y="12"/>
                  </a:cubicBezTo>
                  <a:cubicBezTo>
                    <a:pt x="3" y="10"/>
                    <a:pt x="12" y="11"/>
                    <a:pt x="13" y="10"/>
                  </a:cubicBezTo>
                  <a:cubicBezTo>
                    <a:pt x="13" y="10"/>
                    <a:pt x="9" y="9"/>
                    <a:pt x="9" y="8"/>
                  </a:cubicBezTo>
                  <a:cubicBezTo>
                    <a:pt x="8" y="7"/>
                    <a:pt x="14" y="6"/>
                    <a:pt x="14" y="6"/>
                  </a:cubicBezTo>
                  <a:cubicBezTo>
                    <a:pt x="17" y="6"/>
                    <a:pt x="15" y="10"/>
                    <a:pt x="17" y="10"/>
                  </a:cubicBezTo>
                  <a:cubicBezTo>
                    <a:pt x="20" y="10"/>
                    <a:pt x="22" y="10"/>
                    <a:pt x="25" y="11"/>
                  </a:cubicBezTo>
                  <a:cubicBezTo>
                    <a:pt x="26" y="12"/>
                    <a:pt x="28" y="13"/>
                    <a:pt x="29" y="14"/>
                  </a:cubicBezTo>
                  <a:cubicBezTo>
                    <a:pt x="31" y="16"/>
                    <a:pt x="30" y="17"/>
                    <a:pt x="32" y="17"/>
                  </a:cubicBezTo>
                  <a:cubicBezTo>
                    <a:pt x="35" y="17"/>
                    <a:pt x="37" y="17"/>
                    <a:pt x="39" y="16"/>
                  </a:cubicBezTo>
                  <a:cubicBezTo>
                    <a:pt x="43" y="15"/>
                    <a:pt x="37" y="14"/>
                    <a:pt x="37" y="13"/>
                  </a:cubicBezTo>
                  <a:cubicBezTo>
                    <a:pt x="37" y="13"/>
                    <a:pt x="45" y="12"/>
                    <a:pt x="38" y="9"/>
                  </a:cubicBezTo>
                  <a:cubicBezTo>
                    <a:pt x="37" y="9"/>
                    <a:pt x="35" y="9"/>
                    <a:pt x="36" y="8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9" y="4"/>
                    <a:pt x="43" y="0"/>
                    <a:pt x="43" y="3"/>
                  </a:cubicBezTo>
                  <a:cubicBezTo>
                    <a:pt x="43" y="4"/>
                    <a:pt x="44" y="5"/>
                    <a:pt x="44" y="7"/>
                  </a:cubicBezTo>
                  <a:cubicBezTo>
                    <a:pt x="45" y="7"/>
                    <a:pt x="45" y="8"/>
                    <a:pt x="45" y="9"/>
                  </a:cubicBezTo>
                  <a:cubicBezTo>
                    <a:pt x="46" y="10"/>
                    <a:pt x="44" y="9"/>
                    <a:pt x="44" y="10"/>
                  </a:cubicBezTo>
                  <a:cubicBezTo>
                    <a:pt x="44" y="12"/>
                    <a:pt x="47" y="10"/>
                    <a:pt x="47" y="11"/>
                  </a:cubicBezTo>
                  <a:cubicBezTo>
                    <a:pt x="47" y="13"/>
                    <a:pt x="50" y="14"/>
                    <a:pt x="51" y="14"/>
                  </a:cubicBezTo>
                  <a:cubicBezTo>
                    <a:pt x="53" y="14"/>
                    <a:pt x="53" y="15"/>
                    <a:pt x="53" y="13"/>
                  </a:cubicBezTo>
                  <a:cubicBezTo>
                    <a:pt x="53" y="11"/>
                    <a:pt x="55" y="11"/>
                    <a:pt x="57" y="12"/>
                  </a:cubicBezTo>
                  <a:cubicBezTo>
                    <a:pt x="58" y="12"/>
                    <a:pt x="60" y="14"/>
                    <a:pt x="59" y="15"/>
                  </a:cubicBezTo>
                  <a:cubicBezTo>
                    <a:pt x="59" y="16"/>
                    <a:pt x="58" y="19"/>
                    <a:pt x="58" y="20"/>
                  </a:cubicBezTo>
                  <a:cubicBezTo>
                    <a:pt x="57" y="21"/>
                    <a:pt x="51" y="22"/>
                    <a:pt x="50" y="22"/>
                  </a:cubicBezTo>
                  <a:cubicBezTo>
                    <a:pt x="48" y="21"/>
                    <a:pt x="51" y="22"/>
                    <a:pt x="50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7" name="Freeform 579">
              <a:extLst>
                <a:ext uri="{FF2B5EF4-FFF2-40B4-BE49-F238E27FC236}">
                  <a16:creationId xmlns:a16="http://schemas.microsoft.com/office/drawing/2014/main" id="{A95675D2-A86D-0240-89E5-9B190AE2D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9670" y="4525516"/>
              <a:ext cx="95541" cy="63711"/>
            </a:xfrm>
            <a:custGeom>
              <a:avLst/>
              <a:gdLst>
                <a:gd name="T0" fmla="*/ 9 w 10"/>
                <a:gd name="T1" fmla="*/ 1 h 7"/>
                <a:gd name="T2" fmla="*/ 0 w 10"/>
                <a:gd name="T3" fmla="*/ 5 h 7"/>
                <a:gd name="T4" fmla="*/ 6 w 10"/>
                <a:gd name="T5" fmla="*/ 5 h 7"/>
                <a:gd name="T6" fmla="*/ 9 w 10"/>
                <a:gd name="T7" fmla="*/ 1 h 7"/>
                <a:gd name="T8" fmla="*/ 9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9" y="1"/>
                  </a:moveTo>
                  <a:cubicBezTo>
                    <a:pt x="8" y="1"/>
                    <a:pt x="0" y="5"/>
                    <a:pt x="0" y="5"/>
                  </a:cubicBezTo>
                  <a:cubicBezTo>
                    <a:pt x="2" y="6"/>
                    <a:pt x="5" y="7"/>
                    <a:pt x="6" y="5"/>
                  </a:cubicBezTo>
                  <a:cubicBezTo>
                    <a:pt x="7" y="4"/>
                    <a:pt x="9" y="0"/>
                    <a:pt x="9" y="1"/>
                  </a:cubicBezTo>
                  <a:cubicBezTo>
                    <a:pt x="7" y="1"/>
                    <a:pt x="10" y="0"/>
                    <a:pt x="9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8" name="Freeform 580">
              <a:extLst>
                <a:ext uri="{FF2B5EF4-FFF2-40B4-BE49-F238E27FC236}">
                  <a16:creationId xmlns:a16="http://schemas.microsoft.com/office/drawing/2014/main" id="{52AE4031-A558-E240-B8BE-9E4A22989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4067" y="4385353"/>
              <a:ext cx="343949" cy="159279"/>
            </a:xfrm>
            <a:custGeom>
              <a:avLst/>
              <a:gdLst>
                <a:gd name="T0" fmla="*/ 30 w 37"/>
                <a:gd name="T1" fmla="*/ 12 h 17"/>
                <a:gd name="T2" fmla="*/ 27 w 37"/>
                <a:gd name="T3" fmla="*/ 13 h 17"/>
                <a:gd name="T4" fmla="*/ 26 w 37"/>
                <a:gd name="T5" fmla="*/ 10 h 17"/>
                <a:gd name="T6" fmla="*/ 23 w 37"/>
                <a:gd name="T7" fmla="*/ 8 h 17"/>
                <a:gd name="T8" fmla="*/ 22 w 37"/>
                <a:gd name="T9" fmla="*/ 10 h 17"/>
                <a:gd name="T10" fmla="*/ 21 w 37"/>
                <a:gd name="T11" fmla="*/ 9 h 17"/>
                <a:gd name="T12" fmla="*/ 20 w 37"/>
                <a:gd name="T13" fmla="*/ 13 h 17"/>
                <a:gd name="T14" fmla="*/ 17 w 37"/>
                <a:gd name="T15" fmla="*/ 14 h 17"/>
                <a:gd name="T16" fmla="*/ 16 w 37"/>
                <a:gd name="T17" fmla="*/ 16 h 17"/>
                <a:gd name="T18" fmla="*/ 12 w 37"/>
                <a:gd name="T19" fmla="*/ 17 h 17"/>
                <a:gd name="T20" fmla="*/ 10 w 37"/>
                <a:gd name="T21" fmla="*/ 15 h 17"/>
                <a:gd name="T22" fmla="*/ 5 w 37"/>
                <a:gd name="T23" fmla="*/ 16 h 17"/>
                <a:gd name="T24" fmla="*/ 1 w 37"/>
                <a:gd name="T25" fmla="*/ 17 h 17"/>
                <a:gd name="T26" fmla="*/ 2 w 37"/>
                <a:gd name="T27" fmla="*/ 13 h 17"/>
                <a:gd name="T28" fmla="*/ 0 w 37"/>
                <a:gd name="T29" fmla="*/ 14 h 17"/>
                <a:gd name="T30" fmla="*/ 6 w 37"/>
                <a:gd name="T31" fmla="*/ 12 h 17"/>
                <a:gd name="T32" fmla="*/ 9 w 37"/>
                <a:gd name="T33" fmla="*/ 10 h 17"/>
                <a:gd name="T34" fmla="*/ 13 w 37"/>
                <a:gd name="T35" fmla="*/ 7 h 17"/>
                <a:gd name="T36" fmla="*/ 18 w 37"/>
                <a:gd name="T37" fmla="*/ 3 h 17"/>
                <a:gd name="T38" fmla="*/ 24 w 37"/>
                <a:gd name="T39" fmla="*/ 3 h 17"/>
                <a:gd name="T40" fmla="*/ 30 w 37"/>
                <a:gd name="T41" fmla="*/ 3 h 17"/>
                <a:gd name="T42" fmla="*/ 32 w 37"/>
                <a:gd name="T43" fmla="*/ 0 h 17"/>
                <a:gd name="T44" fmla="*/ 36 w 37"/>
                <a:gd name="T45" fmla="*/ 2 h 17"/>
                <a:gd name="T46" fmla="*/ 34 w 37"/>
                <a:gd name="T47" fmla="*/ 4 h 17"/>
                <a:gd name="T48" fmla="*/ 34 w 37"/>
                <a:gd name="T49" fmla="*/ 7 h 17"/>
                <a:gd name="T50" fmla="*/ 35 w 37"/>
                <a:gd name="T51" fmla="*/ 9 h 17"/>
                <a:gd name="T52" fmla="*/ 31 w 37"/>
                <a:gd name="T53" fmla="*/ 10 h 17"/>
                <a:gd name="T54" fmla="*/ 30 w 37"/>
                <a:gd name="T55" fmla="*/ 12 h 17"/>
                <a:gd name="T56" fmla="*/ 30 w 37"/>
                <a:gd name="T57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7">
                  <a:moveTo>
                    <a:pt x="30" y="12"/>
                  </a:moveTo>
                  <a:cubicBezTo>
                    <a:pt x="29" y="13"/>
                    <a:pt x="27" y="13"/>
                    <a:pt x="27" y="13"/>
                  </a:cubicBezTo>
                  <a:cubicBezTo>
                    <a:pt x="24" y="13"/>
                    <a:pt x="25" y="11"/>
                    <a:pt x="26" y="10"/>
                  </a:cubicBezTo>
                  <a:cubicBezTo>
                    <a:pt x="27" y="8"/>
                    <a:pt x="24" y="7"/>
                    <a:pt x="23" y="8"/>
                  </a:cubicBezTo>
                  <a:cubicBezTo>
                    <a:pt x="23" y="9"/>
                    <a:pt x="23" y="10"/>
                    <a:pt x="22" y="10"/>
                  </a:cubicBezTo>
                  <a:cubicBezTo>
                    <a:pt x="22" y="10"/>
                    <a:pt x="21" y="10"/>
                    <a:pt x="21" y="9"/>
                  </a:cubicBezTo>
                  <a:cubicBezTo>
                    <a:pt x="20" y="10"/>
                    <a:pt x="21" y="12"/>
                    <a:pt x="20" y="13"/>
                  </a:cubicBezTo>
                  <a:cubicBezTo>
                    <a:pt x="19" y="15"/>
                    <a:pt x="18" y="13"/>
                    <a:pt x="17" y="14"/>
                  </a:cubicBezTo>
                  <a:cubicBezTo>
                    <a:pt x="16" y="14"/>
                    <a:pt x="17" y="16"/>
                    <a:pt x="16" y="16"/>
                  </a:cubicBezTo>
                  <a:cubicBezTo>
                    <a:pt x="16" y="17"/>
                    <a:pt x="13" y="17"/>
                    <a:pt x="12" y="17"/>
                  </a:cubicBezTo>
                  <a:cubicBezTo>
                    <a:pt x="11" y="16"/>
                    <a:pt x="11" y="14"/>
                    <a:pt x="10" y="15"/>
                  </a:cubicBezTo>
                  <a:cubicBezTo>
                    <a:pt x="8" y="16"/>
                    <a:pt x="7" y="16"/>
                    <a:pt x="5" y="16"/>
                  </a:cubicBezTo>
                  <a:cubicBezTo>
                    <a:pt x="4" y="16"/>
                    <a:pt x="2" y="17"/>
                    <a:pt x="1" y="17"/>
                  </a:cubicBezTo>
                  <a:cubicBezTo>
                    <a:pt x="0" y="17"/>
                    <a:pt x="3" y="14"/>
                    <a:pt x="2" y="13"/>
                  </a:cubicBezTo>
                  <a:cubicBezTo>
                    <a:pt x="2" y="13"/>
                    <a:pt x="1" y="14"/>
                    <a:pt x="0" y="14"/>
                  </a:cubicBezTo>
                  <a:cubicBezTo>
                    <a:pt x="0" y="13"/>
                    <a:pt x="5" y="12"/>
                    <a:pt x="6" y="12"/>
                  </a:cubicBezTo>
                  <a:cubicBezTo>
                    <a:pt x="8" y="12"/>
                    <a:pt x="8" y="11"/>
                    <a:pt x="9" y="10"/>
                  </a:cubicBezTo>
                  <a:cubicBezTo>
                    <a:pt x="11" y="8"/>
                    <a:pt x="12" y="8"/>
                    <a:pt x="13" y="7"/>
                  </a:cubicBezTo>
                  <a:cubicBezTo>
                    <a:pt x="15" y="5"/>
                    <a:pt x="16" y="3"/>
                    <a:pt x="18" y="3"/>
                  </a:cubicBezTo>
                  <a:cubicBezTo>
                    <a:pt x="20" y="2"/>
                    <a:pt x="22" y="2"/>
                    <a:pt x="24" y="3"/>
                  </a:cubicBezTo>
                  <a:cubicBezTo>
                    <a:pt x="26" y="3"/>
                    <a:pt x="29" y="4"/>
                    <a:pt x="30" y="3"/>
                  </a:cubicBezTo>
                  <a:cubicBezTo>
                    <a:pt x="31" y="2"/>
                    <a:pt x="30" y="0"/>
                    <a:pt x="32" y="0"/>
                  </a:cubicBezTo>
                  <a:cubicBezTo>
                    <a:pt x="32" y="0"/>
                    <a:pt x="36" y="1"/>
                    <a:pt x="36" y="2"/>
                  </a:cubicBezTo>
                  <a:cubicBezTo>
                    <a:pt x="37" y="2"/>
                    <a:pt x="34" y="3"/>
                    <a:pt x="34" y="4"/>
                  </a:cubicBezTo>
                  <a:cubicBezTo>
                    <a:pt x="34" y="5"/>
                    <a:pt x="37" y="6"/>
                    <a:pt x="34" y="7"/>
                  </a:cubicBezTo>
                  <a:cubicBezTo>
                    <a:pt x="33" y="8"/>
                    <a:pt x="36" y="9"/>
                    <a:pt x="35" y="9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31" y="11"/>
                    <a:pt x="31" y="11"/>
                    <a:pt x="30" y="12"/>
                  </a:cubicBezTo>
                  <a:cubicBezTo>
                    <a:pt x="29" y="13"/>
                    <a:pt x="31" y="11"/>
                    <a:pt x="30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09" name="Freeform 581">
              <a:extLst>
                <a:ext uri="{FF2B5EF4-FFF2-40B4-BE49-F238E27FC236}">
                  <a16:creationId xmlns:a16="http://schemas.microsoft.com/office/drawing/2014/main" id="{0EC4463A-8FE7-EE42-88F2-D30BBBD5C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6679" y="4449059"/>
              <a:ext cx="73248" cy="19114"/>
            </a:xfrm>
            <a:custGeom>
              <a:avLst/>
              <a:gdLst>
                <a:gd name="T0" fmla="*/ 6 w 8"/>
                <a:gd name="T1" fmla="*/ 2 h 2"/>
                <a:gd name="T2" fmla="*/ 3 w 8"/>
                <a:gd name="T3" fmla="*/ 0 h 2"/>
                <a:gd name="T4" fmla="*/ 6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6" y="2"/>
                  </a:moveTo>
                  <a:cubicBezTo>
                    <a:pt x="4" y="2"/>
                    <a:pt x="0" y="1"/>
                    <a:pt x="3" y="0"/>
                  </a:cubicBezTo>
                  <a:cubicBezTo>
                    <a:pt x="5" y="0"/>
                    <a:pt x="8" y="2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0" name="Freeform 582">
              <a:extLst>
                <a:ext uri="{FF2B5EF4-FFF2-40B4-BE49-F238E27FC236}">
                  <a16:creationId xmlns:a16="http://schemas.microsoft.com/office/drawing/2014/main" id="{F03480DE-1A39-D248-ACD6-DAEAE7665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73" y="4318457"/>
              <a:ext cx="197453" cy="92380"/>
            </a:xfrm>
            <a:custGeom>
              <a:avLst/>
              <a:gdLst>
                <a:gd name="T0" fmla="*/ 7 w 21"/>
                <a:gd name="T1" fmla="*/ 9 h 10"/>
                <a:gd name="T2" fmla="*/ 2 w 21"/>
                <a:gd name="T3" fmla="*/ 4 h 10"/>
                <a:gd name="T4" fmla="*/ 9 w 21"/>
                <a:gd name="T5" fmla="*/ 2 h 10"/>
                <a:gd name="T6" fmla="*/ 17 w 21"/>
                <a:gd name="T7" fmla="*/ 0 h 10"/>
                <a:gd name="T8" fmla="*/ 19 w 21"/>
                <a:gd name="T9" fmla="*/ 2 h 10"/>
                <a:gd name="T10" fmla="*/ 14 w 21"/>
                <a:gd name="T11" fmla="*/ 4 h 10"/>
                <a:gd name="T12" fmla="*/ 15 w 21"/>
                <a:gd name="T13" fmla="*/ 7 h 10"/>
                <a:gd name="T14" fmla="*/ 7 w 21"/>
                <a:gd name="T15" fmla="*/ 9 h 10"/>
                <a:gd name="T16" fmla="*/ 7 w 21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">
                  <a:moveTo>
                    <a:pt x="7" y="9"/>
                  </a:moveTo>
                  <a:cubicBezTo>
                    <a:pt x="6" y="9"/>
                    <a:pt x="0" y="6"/>
                    <a:pt x="2" y="4"/>
                  </a:cubicBezTo>
                  <a:cubicBezTo>
                    <a:pt x="4" y="2"/>
                    <a:pt x="7" y="2"/>
                    <a:pt x="9" y="2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8" y="0"/>
                    <a:pt x="21" y="1"/>
                    <a:pt x="19" y="2"/>
                  </a:cubicBezTo>
                  <a:cubicBezTo>
                    <a:pt x="18" y="3"/>
                    <a:pt x="15" y="2"/>
                    <a:pt x="14" y="4"/>
                  </a:cubicBezTo>
                  <a:cubicBezTo>
                    <a:pt x="14" y="4"/>
                    <a:pt x="19" y="6"/>
                    <a:pt x="15" y="7"/>
                  </a:cubicBezTo>
                  <a:cubicBezTo>
                    <a:pt x="13" y="8"/>
                    <a:pt x="10" y="10"/>
                    <a:pt x="7" y="9"/>
                  </a:cubicBezTo>
                  <a:cubicBezTo>
                    <a:pt x="5" y="9"/>
                    <a:pt x="9" y="10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1" name="Freeform 583">
              <a:extLst>
                <a:ext uri="{FF2B5EF4-FFF2-40B4-BE49-F238E27FC236}">
                  <a16:creationId xmlns:a16="http://schemas.microsoft.com/office/drawing/2014/main" id="{2239AC8D-BA9F-F443-A95B-86AE40C6F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7569" y="4337569"/>
              <a:ext cx="73248" cy="38227"/>
            </a:xfrm>
            <a:custGeom>
              <a:avLst/>
              <a:gdLst>
                <a:gd name="T0" fmla="*/ 6 w 8"/>
                <a:gd name="T1" fmla="*/ 4 h 4"/>
                <a:gd name="T2" fmla="*/ 3 w 8"/>
                <a:gd name="T3" fmla="*/ 0 h 4"/>
                <a:gd name="T4" fmla="*/ 6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4" y="4"/>
                    <a:pt x="0" y="0"/>
                    <a:pt x="3" y="0"/>
                  </a:cubicBezTo>
                  <a:cubicBezTo>
                    <a:pt x="6" y="0"/>
                    <a:pt x="8" y="3"/>
                    <a:pt x="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2" name="Freeform 584">
              <a:extLst>
                <a:ext uri="{FF2B5EF4-FFF2-40B4-BE49-F238E27FC236}">
                  <a16:creationId xmlns:a16="http://schemas.microsoft.com/office/drawing/2014/main" id="{8ACF22C1-139A-7D4F-9643-DC968583B8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482" y="4251559"/>
              <a:ext cx="197453" cy="66896"/>
            </a:xfrm>
            <a:custGeom>
              <a:avLst/>
              <a:gdLst>
                <a:gd name="T0" fmla="*/ 1 w 21"/>
                <a:gd name="T1" fmla="*/ 5 h 7"/>
                <a:gd name="T2" fmla="*/ 4 w 21"/>
                <a:gd name="T3" fmla="*/ 4 h 7"/>
                <a:gd name="T4" fmla="*/ 9 w 21"/>
                <a:gd name="T5" fmla="*/ 1 h 7"/>
                <a:gd name="T6" fmla="*/ 18 w 21"/>
                <a:gd name="T7" fmla="*/ 3 h 7"/>
                <a:gd name="T8" fmla="*/ 11 w 21"/>
                <a:gd name="T9" fmla="*/ 6 h 7"/>
                <a:gd name="T10" fmla="*/ 6 w 21"/>
                <a:gd name="T11" fmla="*/ 6 h 7"/>
                <a:gd name="T12" fmla="*/ 1 w 21"/>
                <a:gd name="T13" fmla="*/ 5 h 7"/>
                <a:gd name="T14" fmla="*/ 1 w 21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">
                  <a:moveTo>
                    <a:pt x="1" y="5"/>
                  </a:moveTo>
                  <a:cubicBezTo>
                    <a:pt x="0" y="5"/>
                    <a:pt x="3" y="4"/>
                    <a:pt x="4" y="4"/>
                  </a:cubicBezTo>
                  <a:cubicBezTo>
                    <a:pt x="6" y="3"/>
                    <a:pt x="7" y="2"/>
                    <a:pt x="9" y="1"/>
                  </a:cubicBezTo>
                  <a:cubicBezTo>
                    <a:pt x="12" y="0"/>
                    <a:pt x="15" y="1"/>
                    <a:pt x="18" y="3"/>
                  </a:cubicBezTo>
                  <a:cubicBezTo>
                    <a:pt x="21" y="6"/>
                    <a:pt x="12" y="6"/>
                    <a:pt x="11" y="6"/>
                  </a:cubicBezTo>
                  <a:cubicBezTo>
                    <a:pt x="9" y="6"/>
                    <a:pt x="8" y="7"/>
                    <a:pt x="6" y="6"/>
                  </a:cubicBezTo>
                  <a:cubicBezTo>
                    <a:pt x="4" y="5"/>
                    <a:pt x="2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3" name="Freeform 585">
              <a:extLst>
                <a:ext uri="{FF2B5EF4-FFF2-40B4-BE49-F238E27FC236}">
                  <a16:creationId xmlns:a16="http://schemas.microsoft.com/office/drawing/2014/main" id="{CB09EE50-D341-854D-8317-C6AA0B487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7187" y="4449059"/>
              <a:ext cx="261145" cy="178392"/>
            </a:xfrm>
            <a:custGeom>
              <a:avLst/>
              <a:gdLst>
                <a:gd name="T0" fmla="*/ 22 w 28"/>
                <a:gd name="T1" fmla="*/ 19 h 19"/>
                <a:gd name="T2" fmla="*/ 15 w 28"/>
                <a:gd name="T3" fmla="*/ 19 h 19"/>
                <a:gd name="T4" fmla="*/ 15 w 28"/>
                <a:gd name="T5" fmla="*/ 17 h 19"/>
                <a:gd name="T6" fmla="*/ 12 w 28"/>
                <a:gd name="T7" fmla="*/ 15 h 19"/>
                <a:gd name="T8" fmla="*/ 17 w 28"/>
                <a:gd name="T9" fmla="*/ 13 h 19"/>
                <a:gd name="T10" fmla="*/ 16 w 28"/>
                <a:gd name="T11" fmla="*/ 12 h 19"/>
                <a:gd name="T12" fmla="*/ 9 w 28"/>
                <a:gd name="T13" fmla="*/ 13 h 19"/>
                <a:gd name="T14" fmla="*/ 2 w 28"/>
                <a:gd name="T15" fmla="*/ 13 h 19"/>
                <a:gd name="T16" fmla="*/ 1 w 28"/>
                <a:gd name="T17" fmla="*/ 12 h 19"/>
                <a:gd name="T18" fmla="*/ 7 w 28"/>
                <a:gd name="T19" fmla="*/ 10 h 19"/>
                <a:gd name="T20" fmla="*/ 4 w 28"/>
                <a:gd name="T21" fmla="*/ 8 h 19"/>
                <a:gd name="T22" fmla="*/ 7 w 28"/>
                <a:gd name="T23" fmla="*/ 6 h 19"/>
                <a:gd name="T24" fmla="*/ 3 w 28"/>
                <a:gd name="T25" fmla="*/ 6 h 19"/>
                <a:gd name="T26" fmla="*/ 7 w 28"/>
                <a:gd name="T27" fmla="*/ 4 h 19"/>
                <a:gd name="T28" fmla="*/ 13 w 28"/>
                <a:gd name="T29" fmla="*/ 8 h 19"/>
                <a:gd name="T30" fmla="*/ 16 w 28"/>
                <a:gd name="T31" fmla="*/ 9 h 19"/>
                <a:gd name="T32" fmla="*/ 13 w 28"/>
                <a:gd name="T33" fmla="*/ 7 h 19"/>
                <a:gd name="T34" fmla="*/ 14 w 28"/>
                <a:gd name="T35" fmla="*/ 5 h 19"/>
                <a:gd name="T36" fmla="*/ 11 w 28"/>
                <a:gd name="T37" fmla="*/ 4 h 19"/>
                <a:gd name="T38" fmla="*/ 11 w 28"/>
                <a:gd name="T39" fmla="*/ 2 h 19"/>
                <a:gd name="T40" fmla="*/ 7 w 28"/>
                <a:gd name="T41" fmla="*/ 3 h 19"/>
                <a:gd name="T42" fmla="*/ 13 w 28"/>
                <a:gd name="T43" fmla="*/ 1 h 19"/>
                <a:gd name="T44" fmla="*/ 12 w 28"/>
                <a:gd name="T45" fmla="*/ 2 h 19"/>
                <a:gd name="T46" fmla="*/ 15 w 28"/>
                <a:gd name="T47" fmla="*/ 3 h 19"/>
                <a:gd name="T48" fmla="*/ 21 w 28"/>
                <a:gd name="T49" fmla="*/ 2 h 19"/>
                <a:gd name="T50" fmla="*/ 26 w 28"/>
                <a:gd name="T51" fmla="*/ 8 h 19"/>
                <a:gd name="T52" fmla="*/ 27 w 28"/>
                <a:gd name="T53" fmla="*/ 12 h 19"/>
                <a:gd name="T54" fmla="*/ 26 w 28"/>
                <a:gd name="T55" fmla="*/ 14 h 19"/>
                <a:gd name="T56" fmla="*/ 26 w 28"/>
                <a:gd name="T57" fmla="*/ 17 h 19"/>
                <a:gd name="T58" fmla="*/ 22 w 28"/>
                <a:gd name="T5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19">
                  <a:moveTo>
                    <a:pt x="22" y="19"/>
                  </a:moveTo>
                  <a:cubicBezTo>
                    <a:pt x="20" y="19"/>
                    <a:pt x="17" y="19"/>
                    <a:pt x="15" y="19"/>
                  </a:cubicBezTo>
                  <a:cubicBezTo>
                    <a:pt x="12" y="19"/>
                    <a:pt x="15" y="18"/>
                    <a:pt x="15" y="17"/>
                  </a:cubicBezTo>
                  <a:cubicBezTo>
                    <a:pt x="16" y="16"/>
                    <a:pt x="11" y="16"/>
                    <a:pt x="12" y="15"/>
                  </a:cubicBezTo>
                  <a:cubicBezTo>
                    <a:pt x="13" y="14"/>
                    <a:pt x="15" y="13"/>
                    <a:pt x="17" y="13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4" y="11"/>
                    <a:pt x="12" y="12"/>
                    <a:pt x="9" y="13"/>
                  </a:cubicBezTo>
                  <a:cubicBezTo>
                    <a:pt x="7" y="13"/>
                    <a:pt x="5" y="13"/>
                    <a:pt x="2" y="13"/>
                  </a:cubicBezTo>
                  <a:cubicBezTo>
                    <a:pt x="2" y="14"/>
                    <a:pt x="0" y="14"/>
                    <a:pt x="1" y="12"/>
                  </a:cubicBezTo>
                  <a:cubicBezTo>
                    <a:pt x="3" y="10"/>
                    <a:pt x="5" y="11"/>
                    <a:pt x="7" y="10"/>
                  </a:cubicBezTo>
                  <a:cubicBezTo>
                    <a:pt x="11" y="9"/>
                    <a:pt x="4" y="9"/>
                    <a:pt x="4" y="8"/>
                  </a:cubicBezTo>
                  <a:cubicBezTo>
                    <a:pt x="3" y="8"/>
                    <a:pt x="7" y="6"/>
                    <a:pt x="7" y="6"/>
                  </a:cubicBezTo>
                  <a:cubicBezTo>
                    <a:pt x="7" y="6"/>
                    <a:pt x="4" y="6"/>
                    <a:pt x="3" y="6"/>
                  </a:cubicBezTo>
                  <a:cubicBezTo>
                    <a:pt x="3" y="5"/>
                    <a:pt x="6" y="4"/>
                    <a:pt x="7" y="4"/>
                  </a:cubicBezTo>
                  <a:cubicBezTo>
                    <a:pt x="9" y="4"/>
                    <a:pt x="11" y="7"/>
                    <a:pt x="13" y="8"/>
                  </a:cubicBezTo>
                  <a:cubicBezTo>
                    <a:pt x="14" y="8"/>
                    <a:pt x="15" y="10"/>
                    <a:pt x="16" y="9"/>
                  </a:cubicBezTo>
                  <a:cubicBezTo>
                    <a:pt x="19" y="7"/>
                    <a:pt x="13" y="7"/>
                    <a:pt x="13" y="7"/>
                  </a:cubicBezTo>
                  <a:cubicBezTo>
                    <a:pt x="14" y="7"/>
                    <a:pt x="18" y="6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9" y="3"/>
                    <a:pt x="11" y="3"/>
                    <a:pt x="11" y="2"/>
                  </a:cubicBezTo>
                  <a:cubicBezTo>
                    <a:pt x="10" y="2"/>
                    <a:pt x="7" y="3"/>
                    <a:pt x="7" y="3"/>
                  </a:cubicBezTo>
                  <a:cubicBezTo>
                    <a:pt x="6" y="2"/>
                    <a:pt x="13" y="1"/>
                    <a:pt x="13" y="1"/>
                  </a:cubicBezTo>
                  <a:cubicBezTo>
                    <a:pt x="13" y="1"/>
                    <a:pt x="12" y="2"/>
                    <a:pt x="12" y="2"/>
                  </a:cubicBezTo>
                  <a:cubicBezTo>
                    <a:pt x="11" y="3"/>
                    <a:pt x="14" y="3"/>
                    <a:pt x="15" y="3"/>
                  </a:cubicBezTo>
                  <a:cubicBezTo>
                    <a:pt x="18" y="4"/>
                    <a:pt x="19" y="4"/>
                    <a:pt x="21" y="2"/>
                  </a:cubicBezTo>
                  <a:cubicBezTo>
                    <a:pt x="24" y="0"/>
                    <a:pt x="27" y="6"/>
                    <a:pt x="26" y="8"/>
                  </a:cubicBezTo>
                  <a:cubicBezTo>
                    <a:pt x="26" y="10"/>
                    <a:pt x="26" y="11"/>
                    <a:pt x="27" y="12"/>
                  </a:cubicBezTo>
                  <a:cubicBezTo>
                    <a:pt x="28" y="14"/>
                    <a:pt x="28" y="15"/>
                    <a:pt x="26" y="14"/>
                  </a:cubicBezTo>
                  <a:cubicBezTo>
                    <a:pt x="24" y="12"/>
                    <a:pt x="25" y="16"/>
                    <a:pt x="26" y="17"/>
                  </a:cubicBezTo>
                  <a:cubicBezTo>
                    <a:pt x="27" y="18"/>
                    <a:pt x="23" y="19"/>
                    <a:pt x="22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4" name="Freeform 586">
              <a:extLst>
                <a:ext uri="{FF2B5EF4-FFF2-40B4-BE49-F238E27FC236}">
                  <a16:creationId xmlns:a16="http://schemas.microsoft.com/office/drawing/2014/main" id="{62DF7BBF-8F95-C542-B223-2C5C065A7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8526" y="4535072"/>
              <a:ext cx="82803" cy="25484"/>
            </a:xfrm>
            <a:custGeom>
              <a:avLst/>
              <a:gdLst>
                <a:gd name="T0" fmla="*/ 1 w 9"/>
                <a:gd name="T1" fmla="*/ 3 h 3"/>
                <a:gd name="T2" fmla="*/ 7 w 9"/>
                <a:gd name="T3" fmla="*/ 0 h 3"/>
                <a:gd name="T4" fmla="*/ 1 w 9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1" y="3"/>
                  </a:moveTo>
                  <a:cubicBezTo>
                    <a:pt x="4" y="2"/>
                    <a:pt x="9" y="0"/>
                    <a:pt x="7" y="0"/>
                  </a:cubicBezTo>
                  <a:cubicBezTo>
                    <a:pt x="4" y="0"/>
                    <a:pt x="0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5" name="Freeform 587">
              <a:extLst>
                <a:ext uri="{FF2B5EF4-FFF2-40B4-BE49-F238E27FC236}">
                  <a16:creationId xmlns:a16="http://schemas.microsoft.com/office/drawing/2014/main" id="{13CE2DA7-5A48-A047-A1FD-85AAAE947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417" y="4525516"/>
              <a:ext cx="76432" cy="19114"/>
            </a:xfrm>
            <a:custGeom>
              <a:avLst/>
              <a:gdLst>
                <a:gd name="T0" fmla="*/ 1 w 8"/>
                <a:gd name="T1" fmla="*/ 2 h 2"/>
                <a:gd name="T2" fmla="*/ 6 w 8"/>
                <a:gd name="T3" fmla="*/ 0 h 2"/>
                <a:gd name="T4" fmla="*/ 1 w 8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2">
                  <a:moveTo>
                    <a:pt x="1" y="2"/>
                  </a:moveTo>
                  <a:cubicBezTo>
                    <a:pt x="0" y="2"/>
                    <a:pt x="4" y="0"/>
                    <a:pt x="6" y="0"/>
                  </a:cubicBezTo>
                  <a:cubicBezTo>
                    <a:pt x="8" y="0"/>
                    <a:pt x="4" y="2"/>
                    <a:pt x="1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6" name="Freeform 588">
              <a:extLst>
                <a:ext uri="{FF2B5EF4-FFF2-40B4-BE49-F238E27FC236}">
                  <a16:creationId xmlns:a16="http://schemas.microsoft.com/office/drawing/2014/main" id="{30EF0E82-8FAD-B74A-A238-C73AD43DA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1200" y="4496844"/>
              <a:ext cx="95541" cy="47785"/>
            </a:xfrm>
            <a:custGeom>
              <a:avLst/>
              <a:gdLst>
                <a:gd name="T0" fmla="*/ 2 w 10"/>
                <a:gd name="T1" fmla="*/ 3 h 5"/>
                <a:gd name="T2" fmla="*/ 10 w 10"/>
                <a:gd name="T3" fmla="*/ 1 h 5"/>
                <a:gd name="T4" fmla="*/ 2 w 10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2" y="3"/>
                  </a:moveTo>
                  <a:cubicBezTo>
                    <a:pt x="0" y="2"/>
                    <a:pt x="10" y="0"/>
                    <a:pt x="10" y="1"/>
                  </a:cubicBezTo>
                  <a:cubicBezTo>
                    <a:pt x="10" y="2"/>
                    <a:pt x="6" y="5"/>
                    <a:pt x="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7" name="Freeform 589">
              <a:extLst>
                <a:ext uri="{FF2B5EF4-FFF2-40B4-BE49-F238E27FC236}">
                  <a16:creationId xmlns:a16="http://schemas.microsoft.com/office/drawing/2014/main" id="{BEDCFDD4-3771-5347-80FD-F41B86B8D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0756" y="4458620"/>
              <a:ext cx="66879" cy="47785"/>
            </a:xfrm>
            <a:custGeom>
              <a:avLst/>
              <a:gdLst>
                <a:gd name="T0" fmla="*/ 1 w 7"/>
                <a:gd name="T1" fmla="*/ 5 h 5"/>
                <a:gd name="T2" fmla="*/ 0 w 7"/>
                <a:gd name="T3" fmla="*/ 1 h 5"/>
                <a:gd name="T4" fmla="*/ 4 w 7"/>
                <a:gd name="T5" fmla="*/ 2 h 5"/>
                <a:gd name="T6" fmla="*/ 7 w 7"/>
                <a:gd name="T7" fmla="*/ 4 h 5"/>
                <a:gd name="T8" fmla="*/ 1 w 7"/>
                <a:gd name="T9" fmla="*/ 5 h 5"/>
                <a:gd name="T10" fmla="*/ 1 w 7"/>
                <a:gd name="T11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">
                  <a:moveTo>
                    <a:pt x="1" y="5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ubicBezTo>
                    <a:pt x="4" y="2"/>
                    <a:pt x="7" y="3"/>
                    <a:pt x="7" y="4"/>
                  </a:cubicBezTo>
                  <a:cubicBezTo>
                    <a:pt x="7" y="4"/>
                    <a:pt x="2" y="5"/>
                    <a:pt x="1" y="5"/>
                  </a:cubicBezTo>
                  <a:cubicBezTo>
                    <a:pt x="0" y="4"/>
                    <a:pt x="4" y="5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8" name="Freeform 590">
              <a:extLst>
                <a:ext uri="{FF2B5EF4-FFF2-40B4-BE49-F238E27FC236}">
                  <a16:creationId xmlns:a16="http://schemas.microsoft.com/office/drawing/2014/main" id="{6039695F-EF55-E847-BC57-E2A5BBC20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8399" y="4347124"/>
              <a:ext cx="111465" cy="82826"/>
            </a:xfrm>
            <a:custGeom>
              <a:avLst/>
              <a:gdLst>
                <a:gd name="T0" fmla="*/ 8 w 12"/>
                <a:gd name="T1" fmla="*/ 8 h 9"/>
                <a:gd name="T2" fmla="*/ 3 w 12"/>
                <a:gd name="T3" fmla="*/ 1 h 9"/>
                <a:gd name="T4" fmla="*/ 8 w 12"/>
                <a:gd name="T5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9">
                  <a:moveTo>
                    <a:pt x="8" y="8"/>
                  </a:moveTo>
                  <a:cubicBezTo>
                    <a:pt x="6" y="9"/>
                    <a:pt x="0" y="0"/>
                    <a:pt x="3" y="1"/>
                  </a:cubicBezTo>
                  <a:cubicBezTo>
                    <a:pt x="6" y="3"/>
                    <a:pt x="12" y="8"/>
                    <a:pt x="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19" name="Freeform 591">
              <a:extLst>
                <a:ext uri="{FF2B5EF4-FFF2-40B4-BE49-F238E27FC236}">
                  <a16:creationId xmlns:a16="http://schemas.microsoft.com/office/drawing/2014/main" id="{0E4EEB79-82EA-A84D-93CE-EDE9498DD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6743" y="4337569"/>
              <a:ext cx="82803" cy="28669"/>
            </a:xfrm>
            <a:custGeom>
              <a:avLst/>
              <a:gdLst>
                <a:gd name="T0" fmla="*/ 2 w 9"/>
                <a:gd name="T1" fmla="*/ 1 h 3"/>
                <a:gd name="T2" fmla="*/ 8 w 9"/>
                <a:gd name="T3" fmla="*/ 2 h 3"/>
                <a:gd name="T4" fmla="*/ 2 w 9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3">
                  <a:moveTo>
                    <a:pt x="2" y="1"/>
                  </a:moveTo>
                  <a:cubicBezTo>
                    <a:pt x="5" y="0"/>
                    <a:pt x="9" y="2"/>
                    <a:pt x="8" y="2"/>
                  </a:cubicBezTo>
                  <a:cubicBezTo>
                    <a:pt x="3" y="3"/>
                    <a:pt x="0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0" name="Freeform 592">
              <a:extLst>
                <a:ext uri="{FF2B5EF4-FFF2-40B4-BE49-F238E27FC236}">
                  <a16:creationId xmlns:a16="http://schemas.microsoft.com/office/drawing/2014/main" id="{BB211BE2-D237-034C-8F38-B7187193BE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7506" y="4187848"/>
              <a:ext cx="334395" cy="178392"/>
            </a:xfrm>
            <a:custGeom>
              <a:avLst/>
              <a:gdLst>
                <a:gd name="T0" fmla="*/ 28 w 36"/>
                <a:gd name="T1" fmla="*/ 17 h 19"/>
                <a:gd name="T2" fmla="*/ 27 w 36"/>
                <a:gd name="T3" fmla="*/ 15 h 19"/>
                <a:gd name="T4" fmla="*/ 22 w 36"/>
                <a:gd name="T5" fmla="*/ 13 h 19"/>
                <a:gd name="T6" fmla="*/ 14 w 36"/>
                <a:gd name="T7" fmla="*/ 14 h 19"/>
                <a:gd name="T8" fmla="*/ 18 w 36"/>
                <a:gd name="T9" fmla="*/ 12 h 19"/>
                <a:gd name="T10" fmla="*/ 8 w 36"/>
                <a:gd name="T11" fmla="*/ 12 h 19"/>
                <a:gd name="T12" fmla="*/ 13 w 36"/>
                <a:gd name="T13" fmla="*/ 10 h 19"/>
                <a:gd name="T14" fmla="*/ 12 w 36"/>
                <a:gd name="T15" fmla="*/ 9 h 19"/>
                <a:gd name="T16" fmla="*/ 13 w 36"/>
                <a:gd name="T17" fmla="*/ 8 h 19"/>
                <a:gd name="T18" fmla="*/ 11 w 36"/>
                <a:gd name="T19" fmla="*/ 8 h 19"/>
                <a:gd name="T20" fmla="*/ 10 w 36"/>
                <a:gd name="T21" fmla="*/ 6 h 19"/>
                <a:gd name="T22" fmla="*/ 6 w 36"/>
                <a:gd name="T23" fmla="*/ 6 h 19"/>
                <a:gd name="T24" fmla="*/ 3 w 36"/>
                <a:gd name="T25" fmla="*/ 5 h 19"/>
                <a:gd name="T26" fmla="*/ 9 w 36"/>
                <a:gd name="T27" fmla="*/ 2 h 19"/>
                <a:gd name="T28" fmla="*/ 16 w 36"/>
                <a:gd name="T29" fmla="*/ 1 h 19"/>
                <a:gd name="T30" fmla="*/ 18 w 36"/>
                <a:gd name="T31" fmla="*/ 5 h 19"/>
                <a:gd name="T32" fmla="*/ 22 w 36"/>
                <a:gd name="T33" fmla="*/ 4 h 19"/>
                <a:gd name="T34" fmla="*/ 25 w 36"/>
                <a:gd name="T35" fmla="*/ 7 h 19"/>
                <a:gd name="T36" fmla="*/ 30 w 36"/>
                <a:gd name="T37" fmla="*/ 7 h 19"/>
                <a:gd name="T38" fmla="*/ 33 w 36"/>
                <a:gd name="T39" fmla="*/ 12 h 19"/>
                <a:gd name="T40" fmla="*/ 34 w 36"/>
                <a:gd name="T41" fmla="*/ 16 h 19"/>
                <a:gd name="T42" fmla="*/ 28 w 36"/>
                <a:gd name="T43" fmla="*/ 17 h 19"/>
                <a:gd name="T44" fmla="*/ 28 w 36"/>
                <a:gd name="T4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9">
                  <a:moveTo>
                    <a:pt x="28" y="17"/>
                  </a:moveTo>
                  <a:cubicBezTo>
                    <a:pt x="27" y="17"/>
                    <a:pt x="27" y="16"/>
                    <a:pt x="27" y="15"/>
                  </a:cubicBezTo>
                  <a:cubicBezTo>
                    <a:pt x="26" y="14"/>
                    <a:pt x="23" y="13"/>
                    <a:pt x="22" y="13"/>
                  </a:cubicBezTo>
                  <a:cubicBezTo>
                    <a:pt x="21" y="13"/>
                    <a:pt x="14" y="15"/>
                    <a:pt x="14" y="14"/>
                  </a:cubicBezTo>
                  <a:cubicBezTo>
                    <a:pt x="14" y="14"/>
                    <a:pt x="18" y="12"/>
                    <a:pt x="18" y="12"/>
                  </a:cubicBezTo>
                  <a:cubicBezTo>
                    <a:pt x="15" y="11"/>
                    <a:pt x="11" y="14"/>
                    <a:pt x="8" y="12"/>
                  </a:cubicBezTo>
                  <a:cubicBezTo>
                    <a:pt x="2" y="9"/>
                    <a:pt x="13" y="10"/>
                    <a:pt x="13" y="10"/>
                  </a:cubicBezTo>
                  <a:cubicBezTo>
                    <a:pt x="13" y="10"/>
                    <a:pt x="12" y="9"/>
                    <a:pt x="12" y="9"/>
                  </a:cubicBezTo>
                  <a:cubicBezTo>
                    <a:pt x="12" y="9"/>
                    <a:pt x="13" y="8"/>
                    <a:pt x="13" y="8"/>
                  </a:cubicBezTo>
                  <a:cubicBezTo>
                    <a:pt x="14" y="7"/>
                    <a:pt x="11" y="8"/>
                    <a:pt x="11" y="8"/>
                  </a:cubicBezTo>
                  <a:cubicBezTo>
                    <a:pt x="10" y="7"/>
                    <a:pt x="12" y="6"/>
                    <a:pt x="10" y="6"/>
                  </a:cubicBezTo>
                  <a:cubicBezTo>
                    <a:pt x="9" y="6"/>
                    <a:pt x="7" y="7"/>
                    <a:pt x="6" y="6"/>
                  </a:cubicBezTo>
                  <a:cubicBezTo>
                    <a:pt x="6" y="5"/>
                    <a:pt x="4" y="6"/>
                    <a:pt x="3" y="5"/>
                  </a:cubicBezTo>
                  <a:cubicBezTo>
                    <a:pt x="0" y="0"/>
                    <a:pt x="7" y="2"/>
                    <a:pt x="9" y="2"/>
                  </a:cubicBezTo>
                  <a:cubicBezTo>
                    <a:pt x="11" y="1"/>
                    <a:pt x="14" y="0"/>
                    <a:pt x="16" y="1"/>
                  </a:cubicBezTo>
                  <a:cubicBezTo>
                    <a:pt x="19" y="2"/>
                    <a:pt x="14" y="7"/>
                    <a:pt x="18" y="5"/>
                  </a:cubicBezTo>
                  <a:cubicBezTo>
                    <a:pt x="19" y="5"/>
                    <a:pt x="21" y="3"/>
                    <a:pt x="22" y="4"/>
                  </a:cubicBezTo>
                  <a:cubicBezTo>
                    <a:pt x="23" y="5"/>
                    <a:pt x="24" y="7"/>
                    <a:pt x="25" y="7"/>
                  </a:cubicBezTo>
                  <a:cubicBezTo>
                    <a:pt x="26" y="7"/>
                    <a:pt x="29" y="6"/>
                    <a:pt x="30" y="7"/>
                  </a:cubicBezTo>
                  <a:cubicBezTo>
                    <a:pt x="32" y="8"/>
                    <a:pt x="32" y="11"/>
                    <a:pt x="33" y="12"/>
                  </a:cubicBezTo>
                  <a:cubicBezTo>
                    <a:pt x="34" y="14"/>
                    <a:pt x="36" y="15"/>
                    <a:pt x="34" y="16"/>
                  </a:cubicBezTo>
                  <a:cubicBezTo>
                    <a:pt x="33" y="18"/>
                    <a:pt x="30" y="18"/>
                    <a:pt x="28" y="17"/>
                  </a:cubicBezTo>
                  <a:cubicBezTo>
                    <a:pt x="27" y="16"/>
                    <a:pt x="31" y="19"/>
                    <a:pt x="28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1" name="Freeform 593">
              <a:extLst>
                <a:ext uri="{FF2B5EF4-FFF2-40B4-BE49-F238E27FC236}">
                  <a16:creationId xmlns:a16="http://schemas.microsoft.com/office/drawing/2014/main" id="{1935E7E2-C053-3740-8F85-B265AE583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652" y="4101838"/>
              <a:ext cx="101909" cy="47785"/>
            </a:xfrm>
            <a:custGeom>
              <a:avLst/>
              <a:gdLst>
                <a:gd name="T0" fmla="*/ 8 w 11"/>
                <a:gd name="T1" fmla="*/ 5 h 5"/>
                <a:gd name="T2" fmla="*/ 4 w 11"/>
                <a:gd name="T3" fmla="*/ 4 h 5"/>
                <a:gd name="T4" fmla="*/ 2 w 11"/>
                <a:gd name="T5" fmla="*/ 3 h 5"/>
                <a:gd name="T6" fmla="*/ 7 w 11"/>
                <a:gd name="T7" fmla="*/ 2 h 5"/>
                <a:gd name="T8" fmla="*/ 8 w 11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8" y="5"/>
                  </a:moveTo>
                  <a:cubicBezTo>
                    <a:pt x="6" y="5"/>
                    <a:pt x="6" y="4"/>
                    <a:pt x="4" y="4"/>
                  </a:cubicBezTo>
                  <a:cubicBezTo>
                    <a:pt x="4" y="4"/>
                    <a:pt x="0" y="4"/>
                    <a:pt x="2" y="3"/>
                  </a:cubicBezTo>
                  <a:cubicBezTo>
                    <a:pt x="3" y="1"/>
                    <a:pt x="6" y="0"/>
                    <a:pt x="7" y="2"/>
                  </a:cubicBezTo>
                  <a:cubicBezTo>
                    <a:pt x="9" y="3"/>
                    <a:pt x="11" y="5"/>
                    <a:pt x="8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2" name="Freeform 594">
              <a:extLst>
                <a:ext uri="{FF2B5EF4-FFF2-40B4-BE49-F238E27FC236}">
                  <a16:creationId xmlns:a16="http://schemas.microsoft.com/office/drawing/2014/main" id="{C5F04B9B-9C57-114A-A5C4-23F5557B76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1454" y="4251559"/>
              <a:ext cx="187897" cy="105124"/>
            </a:xfrm>
            <a:custGeom>
              <a:avLst/>
              <a:gdLst>
                <a:gd name="T0" fmla="*/ 8 w 20"/>
                <a:gd name="T1" fmla="*/ 7 h 11"/>
                <a:gd name="T2" fmla="*/ 3 w 20"/>
                <a:gd name="T3" fmla="*/ 5 h 11"/>
                <a:gd name="T4" fmla="*/ 4 w 20"/>
                <a:gd name="T5" fmla="*/ 3 h 11"/>
                <a:gd name="T6" fmla="*/ 1 w 20"/>
                <a:gd name="T7" fmla="*/ 1 h 11"/>
                <a:gd name="T8" fmla="*/ 6 w 20"/>
                <a:gd name="T9" fmla="*/ 1 h 11"/>
                <a:gd name="T10" fmla="*/ 12 w 20"/>
                <a:gd name="T11" fmla="*/ 3 h 11"/>
                <a:gd name="T12" fmla="*/ 16 w 20"/>
                <a:gd name="T13" fmla="*/ 3 h 11"/>
                <a:gd name="T14" fmla="*/ 19 w 20"/>
                <a:gd name="T15" fmla="*/ 4 h 11"/>
                <a:gd name="T16" fmla="*/ 18 w 20"/>
                <a:gd name="T17" fmla="*/ 8 h 11"/>
                <a:gd name="T18" fmla="*/ 15 w 20"/>
                <a:gd name="T19" fmla="*/ 10 h 11"/>
                <a:gd name="T20" fmla="*/ 9 w 20"/>
                <a:gd name="T21" fmla="*/ 11 h 11"/>
                <a:gd name="T22" fmla="*/ 4 w 20"/>
                <a:gd name="T23" fmla="*/ 8 h 11"/>
                <a:gd name="T24" fmla="*/ 8 w 20"/>
                <a:gd name="T25" fmla="*/ 7 h 11"/>
                <a:gd name="T26" fmla="*/ 8 w 20"/>
                <a:gd name="T2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11">
                  <a:moveTo>
                    <a:pt x="8" y="7"/>
                  </a:moveTo>
                  <a:cubicBezTo>
                    <a:pt x="6" y="7"/>
                    <a:pt x="4" y="6"/>
                    <a:pt x="3" y="5"/>
                  </a:cubicBezTo>
                  <a:cubicBezTo>
                    <a:pt x="0" y="4"/>
                    <a:pt x="4" y="3"/>
                    <a:pt x="4" y="3"/>
                  </a:cubicBezTo>
                  <a:cubicBezTo>
                    <a:pt x="4" y="2"/>
                    <a:pt x="2" y="1"/>
                    <a:pt x="1" y="1"/>
                  </a:cubicBezTo>
                  <a:cubicBezTo>
                    <a:pt x="1" y="0"/>
                    <a:pt x="6" y="1"/>
                    <a:pt x="6" y="1"/>
                  </a:cubicBezTo>
                  <a:cubicBezTo>
                    <a:pt x="8" y="1"/>
                    <a:pt x="10" y="2"/>
                    <a:pt x="12" y="3"/>
                  </a:cubicBezTo>
                  <a:cubicBezTo>
                    <a:pt x="14" y="3"/>
                    <a:pt x="15" y="3"/>
                    <a:pt x="16" y="3"/>
                  </a:cubicBezTo>
                  <a:cubicBezTo>
                    <a:pt x="17" y="3"/>
                    <a:pt x="20" y="4"/>
                    <a:pt x="19" y="4"/>
                  </a:cubicBezTo>
                  <a:cubicBezTo>
                    <a:pt x="17" y="6"/>
                    <a:pt x="16" y="5"/>
                    <a:pt x="18" y="8"/>
                  </a:cubicBezTo>
                  <a:cubicBezTo>
                    <a:pt x="19" y="9"/>
                    <a:pt x="16" y="9"/>
                    <a:pt x="15" y="10"/>
                  </a:cubicBezTo>
                  <a:cubicBezTo>
                    <a:pt x="13" y="10"/>
                    <a:pt x="11" y="11"/>
                    <a:pt x="9" y="11"/>
                  </a:cubicBezTo>
                  <a:cubicBezTo>
                    <a:pt x="8" y="10"/>
                    <a:pt x="4" y="9"/>
                    <a:pt x="4" y="8"/>
                  </a:cubicBezTo>
                  <a:cubicBezTo>
                    <a:pt x="4" y="8"/>
                    <a:pt x="10" y="7"/>
                    <a:pt x="8" y="7"/>
                  </a:cubicBezTo>
                  <a:cubicBezTo>
                    <a:pt x="5" y="6"/>
                    <a:pt x="10" y="7"/>
                    <a:pt x="8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3" name="Freeform 595">
              <a:extLst>
                <a:ext uri="{FF2B5EF4-FFF2-40B4-BE49-F238E27FC236}">
                  <a16:creationId xmlns:a16="http://schemas.microsoft.com/office/drawing/2014/main" id="{0F83F7D7-670F-0E4C-95A9-6D6C097C7A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6551" y="4347124"/>
              <a:ext cx="165604" cy="47785"/>
            </a:xfrm>
            <a:custGeom>
              <a:avLst/>
              <a:gdLst>
                <a:gd name="T0" fmla="*/ 14 w 18"/>
                <a:gd name="T1" fmla="*/ 5 h 5"/>
                <a:gd name="T2" fmla="*/ 16 w 18"/>
                <a:gd name="T3" fmla="*/ 2 h 5"/>
                <a:gd name="T4" fmla="*/ 13 w 18"/>
                <a:gd name="T5" fmla="*/ 1 h 5"/>
                <a:gd name="T6" fmla="*/ 3 w 18"/>
                <a:gd name="T7" fmla="*/ 1 h 5"/>
                <a:gd name="T8" fmla="*/ 4 w 18"/>
                <a:gd name="T9" fmla="*/ 4 h 5"/>
                <a:gd name="T10" fmla="*/ 14 w 18"/>
                <a:gd name="T11" fmla="*/ 5 h 5"/>
                <a:gd name="T12" fmla="*/ 14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4" y="5"/>
                  </a:moveTo>
                  <a:cubicBezTo>
                    <a:pt x="14" y="4"/>
                    <a:pt x="18" y="2"/>
                    <a:pt x="16" y="2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0" y="1"/>
                    <a:pt x="6" y="0"/>
                    <a:pt x="3" y="1"/>
                  </a:cubicBezTo>
                  <a:cubicBezTo>
                    <a:pt x="0" y="1"/>
                    <a:pt x="1" y="4"/>
                    <a:pt x="4" y="4"/>
                  </a:cubicBezTo>
                  <a:cubicBezTo>
                    <a:pt x="7" y="4"/>
                    <a:pt x="11" y="5"/>
                    <a:pt x="14" y="5"/>
                  </a:cubicBezTo>
                  <a:cubicBezTo>
                    <a:pt x="16" y="4"/>
                    <a:pt x="12" y="5"/>
                    <a:pt x="14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4" name="Freeform 596">
              <a:extLst>
                <a:ext uri="{FF2B5EF4-FFF2-40B4-BE49-F238E27FC236}">
                  <a16:creationId xmlns:a16="http://schemas.microsoft.com/office/drawing/2014/main" id="{0B208046-CA28-2C4F-B7BB-A04AAB686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6999" y="4560555"/>
              <a:ext cx="156050" cy="105124"/>
            </a:xfrm>
            <a:custGeom>
              <a:avLst/>
              <a:gdLst>
                <a:gd name="T0" fmla="*/ 7 w 17"/>
                <a:gd name="T1" fmla="*/ 1 h 11"/>
                <a:gd name="T2" fmla="*/ 1 w 17"/>
                <a:gd name="T3" fmla="*/ 6 h 11"/>
                <a:gd name="T4" fmla="*/ 10 w 17"/>
                <a:gd name="T5" fmla="*/ 10 h 11"/>
                <a:gd name="T6" fmla="*/ 15 w 17"/>
                <a:gd name="T7" fmla="*/ 10 h 11"/>
                <a:gd name="T8" fmla="*/ 15 w 17"/>
                <a:gd name="T9" fmla="*/ 8 h 11"/>
                <a:gd name="T10" fmla="*/ 16 w 17"/>
                <a:gd name="T11" fmla="*/ 6 h 11"/>
                <a:gd name="T12" fmla="*/ 7 w 17"/>
                <a:gd name="T13" fmla="*/ 1 h 11"/>
                <a:gd name="T14" fmla="*/ 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7" y="1"/>
                  </a:moveTo>
                  <a:cubicBezTo>
                    <a:pt x="5" y="0"/>
                    <a:pt x="2" y="4"/>
                    <a:pt x="1" y="6"/>
                  </a:cubicBezTo>
                  <a:cubicBezTo>
                    <a:pt x="0" y="8"/>
                    <a:pt x="8" y="10"/>
                    <a:pt x="10" y="10"/>
                  </a:cubicBezTo>
                  <a:cubicBezTo>
                    <a:pt x="11" y="11"/>
                    <a:pt x="14" y="11"/>
                    <a:pt x="15" y="10"/>
                  </a:cubicBezTo>
                  <a:cubicBezTo>
                    <a:pt x="16" y="10"/>
                    <a:pt x="15" y="9"/>
                    <a:pt x="15" y="8"/>
                  </a:cubicBezTo>
                  <a:cubicBezTo>
                    <a:pt x="15" y="7"/>
                    <a:pt x="15" y="6"/>
                    <a:pt x="16" y="6"/>
                  </a:cubicBezTo>
                  <a:cubicBezTo>
                    <a:pt x="17" y="4"/>
                    <a:pt x="9" y="1"/>
                    <a:pt x="7" y="1"/>
                  </a:cubicBezTo>
                  <a:cubicBezTo>
                    <a:pt x="5" y="0"/>
                    <a:pt x="8" y="1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5" name="Freeform 597">
              <a:extLst>
                <a:ext uri="{FF2B5EF4-FFF2-40B4-BE49-F238E27FC236}">
                  <a16:creationId xmlns:a16="http://schemas.microsoft.com/office/drawing/2014/main" id="{110486F0-0E12-684C-83A4-68BD43D03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0245" y="4535072"/>
              <a:ext cx="38217" cy="25484"/>
            </a:xfrm>
            <a:custGeom>
              <a:avLst/>
              <a:gdLst>
                <a:gd name="T0" fmla="*/ 3 w 4"/>
                <a:gd name="T1" fmla="*/ 2 h 3"/>
                <a:gd name="T2" fmla="*/ 1 w 4"/>
                <a:gd name="T3" fmla="*/ 1 h 3"/>
                <a:gd name="T4" fmla="*/ 3 w 4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3">
                  <a:moveTo>
                    <a:pt x="3" y="2"/>
                  </a:moveTo>
                  <a:cubicBezTo>
                    <a:pt x="1" y="3"/>
                    <a:pt x="0" y="1"/>
                    <a:pt x="1" y="1"/>
                  </a:cubicBezTo>
                  <a:cubicBezTo>
                    <a:pt x="2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6" name="Freeform 598">
              <a:extLst>
                <a:ext uri="{FF2B5EF4-FFF2-40B4-BE49-F238E27FC236}">
                  <a16:creationId xmlns:a16="http://schemas.microsoft.com/office/drawing/2014/main" id="{BCF5B2DC-A598-1E44-A319-F35DBA29E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035" y="4366237"/>
              <a:ext cx="82803" cy="54153"/>
            </a:xfrm>
            <a:custGeom>
              <a:avLst/>
              <a:gdLst>
                <a:gd name="T0" fmla="*/ 1 w 9"/>
                <a:gd name="T1" fmla="*/ 5 h 6"/>
                <a:gd name="T2" fmla="*/ 1 w 9"/>
                <a:gd name="T3" fmla="*/ 1 h 6"/>
                <a:gd name="T4" fmla="*/ 5 w 9"/>
                <a:gd name="T5" fmla="*/ 1 h 6"/>
                <a:gd name="T6" fmla="*/ 9 w 9"/>
                <a:gd name="T7" fmla="*/ 3 h 6"/>
                <a:gd name="T8" fmla="*/ 5 w 9"/>
                <a:gd name="T9" fmla="*/ 5 h 6"/>
                <a:gd name="T10" fmla="*/ 1 w 9"/>
                <a:gd name="T11" fmla="*/ 5 h 6"/>
                <a:gd name="T12" fmla="*/ 1 w 9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">
                  <a:moveTo>
                    <a:pt x="1" y="5"/>
                  </a:moveTo>
                  <a:cubicBezTo>
                    <a:pt x="1" y="5"/>
                    <a:pt x="2" y="2"/>
                    <a:pt x="1" y="1"/>
                  </a:cubicBezTo>
                  <a:cubicBezTo>
                    <a:pt x="1" y="0"/>
                    <a:pt x="4" y="1"/>
                    <a:pt x="5" y="1"/>
                  </a:cubicBezTo>
                  <a:cubicBezTo>
                    <a:pt x="6" y="1"/>
                    <a:pt x="9" y="2"/>
                    <a:pt x="9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3" y="6"/>
                    <a:pt x="3" y="6"/>
                    <a:pt x="1" y="5"/>
                  </a:cubicBezTo>
                  <a:cubicBezTo>
                    <a:pt x="0" y="4"/>
                    <a:pt x="2" y="6"/>
                    <a:pt x="1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7" name="Freeform 599">
              <a:extLst>
                <a:ext uri="{FF2B5EF4-FFF2-40B4-BE49-F238E27FC236}">
                  <a16:creationId xmlns:a16="http://schemas.microsoft.com/office/drawing/2014/main" id="{7F7442B6-6F13-D146-90CD-4DD72E88D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620" y="4449059"/>
              <a:ext cx="28661" cy="38227"/>
            </a:xfrm>
            <a:custGeom>
              <a:avLst/>
              <a:gdLst>
                <a:gd name="T0" fmla="*/ 2 w 3"/>
                <a:gd name="T1" fmla="*/ 1 h 4"/>
                <a:gd name="T2" fmla="*/ 1 w 3"/>
                <a:gd name="T3" fmla="*/ 3 h 4"/>
                <a:gd name="T4" fmla="*/ 2 w 3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1"/>
                  </a:moveTo>
                  <a:cubicBezTo>
                    <a:pt x="0" y="0"/>
                    <a:pt x="0" y="3"/>
                    <a:pt x="1" y="3"/>
                  </a:cubicBezTo>
                  <a:cubicBezTo>
                    <a:pt x="2" y="4"/>
                    <a:pt x="3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8" name="Freeform 600">
              <a:extLst>
                <a:ext uri="{FF2B5EF4-FFF2-40B4-BE49-F238E27FC236}">
                  <a16:creationId xmlns:a16="http://schemas.microsoft.com/office/drawing/2014/main" id="{585237E7-93F3-7942-9B1C-3B310FEC66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887" y="4420393"/>
              <a:ext cx="831210" cy="254844"/>
            </a:xfrm>
            <a:custGeom>
              <a:avLst/>
              <a:gdLst>
                <a:gd name="T0" fmla="*/ 17 w 89"/>
                <a:gd name="T1" fmla="*/ 7 h 27"/>
                <a:gd name="T2" fmla="*/ 19 w 89"/>
                <a:gd name="T3" fmla="*/ 4 h 27"/>
                <a:gd name="T4" fmla="*/ 15 w 89"/>
                <a:gd name="T5" fmla="*/ 2 h 27"/>
                <a:gd name="T6" fmla="*/ 12 w 89"/>
                <a:gd name="T7" fmla="*/ 2 h 27"/>
                <a:gd name="T8" fmla="*/ 4 w 89"/>
                <a:gd name="T9" fmla="*/ 1 h 27"/>
                <a:gd name="T10" fmla="*/ 4 w 89"/>
                <a:gd name="T11" fmla="*/ 3 h 27"/>
                <a:gd name="T12" fmla="*/ 0 w 89"/>
                <a:gd name="T13" fmla="*/ 4 h 27"/>
                <a:gd name="T14" fmla="*/ 5 w 89"/>
                <a:gd name="T15" fmla="*/ 5 h 27"/>
                <a:gd name="T16" fmla="*/ 7 w 89"/>
                <a:gd name="T17" fmla="*/ 6 h 27"/>
                <a:gd name="T18" fmla="*/ 6 w 89"/>
                <a:gd name="T19" fmla="*/ 7 h 27"/>
                <a:gd name="T20" fmla="*/ 24 w 89"/>
                <a:gd name="T21" fmla="*/ 13 h 27"/>
                <a:gd name="T22" fmla="*/ 25 w 89"/>
                <a:gd name="T23" fmla="*/ 16 h 27"/>
                <a:gd name="T24" fmla="*/ 24 w 89"/>
                <a:gd name="T25" fmla="*/ 21 h 27"/>
                <a:gd name="T26" fmla="*/ 27 w 89"/>
                <a:gd name="T27" fmla="*/ 25 h 27"/>
                <a:gd name="T28" fmla="*/ 30 w 89"/>
                <a:gd name="T29" fmla="*/ 24 h 27"/>
                <a:gd name="T30" fmla="*/ 33 w 89"/>
                <a:gd name="T31" fmla="*/ 26 h 27"/>
                <a:gd name="T32" fmla="*/ 38 w 89"/>
                <a:gd name="T33" fmla="*/ 26 h 27"/>
                <a:gd name="T34" fmla="*/ 42 w 89"/>
                <a:gd name="T35" fmla="*/ 23 h 27"/>
                <a:gd name="T36" fmla="*/ 45 w 89"/>
                <a:gd name="T37" fmla="*/ 26 h 27"/>
                <a:gd name="T38" fmla="*/ 52 w 89"/>
                <a:gd name="T39" fmla="*/ 27 h 27"/>
                <a:gd name="T40" fmla="*/ 62 w 89"/>
                <a:gd name="T41" fmla="*/ 27 h 27"/>
                <a:gd name="T42" fmla="*/ 65 w 89"/>
                <a:gd name="T43" fmla="*/ 27 h 27"/>
                <a:gd name="T44" fmla="*/ 67 w 89"/>
                <a:gd name="T45" fmla="*/ 24 h 27"/>
                <a:gd name="T46" fmla="*/ 70 w 89"/>
                <a:gd name="T47" fmla="*/ 25 h 27"/>
                <a:gd name="T48" fmla="*/ 76 w 89"/>
                <a:gd name="T49" fmla="*/ 27 h 27"/>
                <a:gd name="T50" fmla="*/ 82 w 89"/>
                <a:gd name="T51" fmla="*/ 26 h 27"/>
                <a:gd name="T52" fmla="*/ 85 w 89"/>
                <a:gd name="T53" fmla="*/ 24 h 27"/>
                <a:gd name="T54" fmla="*/ 85 w 89"/>
                <a:gd name="T55" fmla="*/ 22 h 27"/>
                <a:gd name="T56" fmla="*/ 82 w 89"/>
                <a:gd name="T57" fmla="*/ 22 h 27"/>
                <a:gd name="T58" fmla="*/ 85 w 89"/>
                <a:gd name="T59" fmla="*/ 17 h 27"/>
                <a:gd name="T60" fmla="*/ 80 w 89"/>
                <a:gd name="T61" fmla="*/ 16 h 27"/>
                <a:gd name="T62" fmla="*/ 78 w 89"/>
                <a:gd name="T63" fmla="*/ 14 h 27"/>
                <a:gd name="T64" fmla="*/ 70 w 89"/>
                <a:gd name="T65" fmla="*/ 14 h 27"/>
                <a:gd name="T66" fmla="*/ 65 w 89"/>
                <a:gd name="T67" fmla="*/ 14 h 27"/>
                <a:gd name="T68" fmla="*/ 55 w 89"/>
                <a:gd name="T69" fmla="*/ 17 h 27"/>
                <a:gd name="T70" fmla="*/ 56 w 89"/>
                <a:gd name="T71" fmla="*/ 18 h 27"/>
                <a:gd name="T72" fmla="*/ 52 w 89"/>
                <a:gd name="T73" fmla="*/ 18 h 27"/>
                <a:gd name="T74" fmla="*/ 49 w 89"/>
                <a:gd name="T75" fmla="*/ 16 h 27"/>
                <a:gd name="T76" fmla="*/ 46 w 89"/>
                <a:gd name="T77" fmla="*/ 17 h 27"/>
                <a:gd name="T78" fmla="*/ 42 w 89"/>
                <a:gd name="T79" fmla="*/ 16 h 27"/>
                <a:gd name="T80" fmla="*/ 41 w 89"/>
                <a:gd name="T81" fmla="*/ 18 h 27"/>
                <a:gd name="T82" fmla="*/ 38 w 89"/>
                <a:gd name="T83" fmla="*/ 16 h 27"/>
                <a:gd name="T84" fmla="*/ 39 w 89"/>
                <a:gd name="T85" fmla="*/ 14 h 27"/>
                <a:gd name="T86" fmla="*/ 34 w 89"/>
                <a:gd name="T87" fmla="*/ 12 h 27"/>
                <a:gd name="T88" fmla="*/ 30 w 89"/>
                <a:gd name="T89" fmla="*/ 13 h 27"/>
                <a:gd name="T90" fmla="*/ 32 w 89"/>
                <a:gd name="T91" fmla="*/ 12 h 27"/>
                <a:gd name="T92" fmla="*/ 28 w 89"/>
                <a:gd name="T93" fmla="*/ 9 h 27"/>
                <a:gd name="T94" fmla="*/ 38 w 89"/>
                <a:gd name="T95" fmla="*/ 10 h 27"/>
                <a:gd name="T96" fmla="*/ 33 w 89"/>
                <a:gd name="T97" fmla="*/ 7 h 27"/>
                <a:gd name="T98" fmla="*/ 28 w 89"/>
                <a:gd name="T99" fmla="*/ 7 h 27"/>
                <a:gd name="T100" fmla="*/ 32 w 89"/>
                <a:gd name="T101" fmla="*/ 6 h 27"/>
                <a:gd name="T102" fmla="*/ 27 w 89"/>
                <a:gd name="T103" fmla="*/ 5 h 27"/>
                <a:gd name="T104" fmla="*/ 17 w 89"/>
                <a:gd name="T105" fmla="*/ 7 h 27"/>
                <a:gd name="T106" fmla="*/ 17 w 89"/>
                <a:gd name="T10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9" h="27">
                  <a:moveTo>
                    <a:pt x="17" y="7"/>
                  </a:moveTo>
                  <a:cubicBezTo>
                    <a:pt x="18" y="7"/>
                    <a:pt x="20" y="5"/>
                    <a:pt x="19" y="4"/>
                  </a:cubicBezTo>
                  <a:cubicBezTo>
                    <a:pt x="18" y="3"/>
                    <a:pt x="16" y="2"/>
                    <a:pt x="15" y="2"/>
                  </a:cubicBezTo>
                  <a:cubicBezTo>
                    <a:pt x="14" y="2"/>
                    <a:pt x="13" y="2"/>
                    <a:pt x="12" y="2"/>
                  </a:cubicBezTo>
                  <a:cubicBezTo>
                    <a:pt x="9" y="1"/>
                    <a:pt x="7" y="0"/>
                    <a:pt x="4" y="1"/>
                  </a:cubicBezTo>
                  <a:cubicBezTo>
                    <a:pt x="0" y="2"/>
                    <a:pt x="3" y="2"/>
                    <a:pt x="4" y="3"/>
                  </a:cubicBezTo>
                  <a:cubicBezTo>
                    <a:pt x="4" y="3"/>
                    <a:pt x="0" y="3"/>
                    <a:pt x="0" y="4"/>
                  </a:cubicBezTo>
                  <a:cubicBezTo>
                    <a:pt x="0" y="5"/>
                    <a:pt x="4" y="5"/>
                    <a:pt x="5" y="5"/>
                  </a:cubicBezTo>
                  <a:cubicBezTo>
                    <a:pt x="5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12" y="11"/>
                    <a:pt x="21" y="5"/>
                    <a:pt x="24" y="13"/>
                  </a:cubicBezTo>
                  <a:cubicBezTo>
                    <a:pt x="24" y="14"/>
                    <a:pt x="26" y="15"/>
                    <a:pt x="25" y="16"/>
                  </a:cubicBezTo>
                  <a:cubicBezTo>
                    <a:pt x="24" y="18"/>
                    <a:pt x="23" y="19"/>
                    <a:pt x="24" y="21"/>
                  </a:cubicBezTo>
                  <a:cubicBezTo>
                    <a:pt x="24" y="21"/>
                    <a:pt x="26" y="25"/>
                    <a:pt x="27" y="25"/>
                  </a:cubicBezTo>
                  <a:cubicBezTo>
                    <a:pt x="28" y="26"/>
                    <a:pt x="30" y="23"/>
                    <a:pt x="30" y="24"/>
                  </a:cubicBezTo>
                  <a:cubicBezTo>
                    <a:pt x="31" y="24"/>
                    <a:pt x="32" y="26"/>
                    <a:pt x="33" y="26"/>
                  </a:cubicBezTo>
                  <a:cubicBezTo>
                    <a:pt x="35" y="27"/>
                    <a:pt x="37" y="26"/>
                    <a:pt x="38" y="26"/>
                  </a:cubicBezTo>
                  <a:cubicBezTo>
                    <a:pt x="39" y="25"/>
                    <a:pt x="41" y="23"/>
                    <a:pt x="42" y="23"/>
                  </a:cubicBezTo>
                  <a:cubicBezTo>
                    <a:pt x="42" y="23"/>
                    <a:pt x="44" y="26"/>
                    <a:pt x="45" y="26"/>
                  </a:cubicBezTo>
                  <a:cubicBezTo>
                    <a:pt x="47" y="27"/>
                    <a:pt x="50" y="27"/>
                    <a:pt x="52" y="27"/>
                  </a:cubicBezTo>
                  <a:cubicBezTo>
                    <a:pt x="56" y="27"/>
                    <a:pt x="59" y="27"/>
                    <a:pt x="62" y="27"/>
                  </a:cubicBezTo>
                  <a:cubicBezTo>
                    <a:pt x="63" y="27"/>
                    <a:pt x="64" y="27"/>
                    <a:pt x="65" y="27"/>
                  </a:cubicBezTo>
                  <a:cubicBezTo>
                    <a:pt x="67" y="26"/>
                    <a:pt x="66" y="24"/>
                    <a:pt x="67" y="24"/>
                  </a:cubicBezTo>
                  <a:cubicBezTo>
                    <a:pt x="68" y="23"/>
                    <a:pt x="69" y="24"/>
                    <a:pt x="70" y="25"/>
                  </a:cubicBezTo>
                  <a:cubicBezTo>
                    <a:pt x="71" y="26"/>
                    <a:pt x="74" y="27"/>
                    <a:pt x="76" y="27"/>
                  </a:cubicBezTo>
                  <a:cubicBezTo>
                    <a:pt x="78" y="27"/>
                    <a:pt x="80" y="27"/>
                    <a:pt x="82" y="26"/>
                  </a:cubicBezTo>
                  <a:cubicBezTo>
                    <a:pt x="84" y="26"/>
                    <a:pt x="83" y="24"/>
                    <a:pt x="85" y="24"/>
                  </a:cubicBezTo>
                  <a:cubicBezTo>
                    <a:pt x="86" y="24"/>
                    <a:pt x="87" y="21"/>
                    <a:pt x="85" y="22"/>
                  </a:cubicBezTo>
                  <a:cubicBezTo>
                    <a:pt x="85" y="22"/>
                    <a:pt x="83" y="22"/>
                    <a:pt x="82" y="22"/>
                  </a:cubicBezTo>
                  <a:cubicBezTo>
                    <a:pt x="82" y="22"/>
                    <a:pt x="89" y="18"/>
                    <a:pt x="85" y="17"/>
                  </a:cubicBezTo>
                  <a:cubicBezTo>
                    <a:pt x="84" y="17"/>
                    <a:pt x="82" y="16"/>
                    <a:pt x="80" y="16"/>
                  </a:cubicBezTo>
                  <a:cubicBezTo>
                    <a:pt x="78" y="16"/>
                    <a:pt x="80" y="14"/>
                    <a:pt x="78" y="14"/>
                  </a:cubicBezTo>
                  <a:cubicBezTo>
                    <a:pt x="75" y="14"/>
                    <a:pt x="73" y="14"/>
                    <a:pt x="70" y="14"/>
                  </a:cubicBezTo>
                  <a:cubicBezTo>
                    <a:pt x="68" y="14"/>
                    <a:pt x="67" y="13"/>
                    <a:pt x="65" y="14"/>
                  </a:cubicBezTo>
                  <a:cubicBezTo>
                    <a:pt x="64" y="14"/>
                    <a:pt x="55" y="16"/>
                    <a:pt x="55" y="17"/>
                  </a:cubicBezTo>
                  <a:cubicBezTo>
                    <a:pt x="55" y="17"/>
                    <a:pt x="56" y="17"/>
                    <a:pt x="56" y="18"/>
                  </a:cubicBezTo>
                  <a:cubicBezTo>
                    <a:pt x="56" y="18"/>
                    <a:pt x="53" y="18"/>
                    <a:pt x="52" y="18"/>
                  </a:cubicBezTo>
                  <a:cubicBezTo>
                    <a:pt x="51" y="18"/>
                    <a:pt x="50" y="17"/>
                    <a:pt x="49" y="16"/>
                  </a:cubicBezTo>
                  <a:cubicBezTo>
                    <a:pt x="48" y="16"/>
                    <a:pt x="47" y="17"/>
                    <a:pt x="46" y="17"/>
                  </a:cubicBezTo>
                  <a:cubicBezTo>
                    <a:pt x="45" y="17"/>
                    <a:pt x="43" y="16"/>
                    <a:pt x="42" y="16"/>
                  </a:cubicBezTo>
                  <a:cubicBezTo>
                    <a:pt x="41" y="16"/>
                    <a:pt x="42" y="18"/>
                    <a:pt x="41" y="18"/>
                  </a:cubicBezTo>
                  <a:cubicBezTo>
                    <a:pt x="40" y="18"/>
                    <a:pt x="39" y="16"/>
                    <a:pt x="38" y="16"/>
                  </a:cubicBezTo>
                  <a:cubicBezTo>
                    <a:pt x="35" y="16"/>
                    <a:pt x="39" y="15"/>
                    <a:pt x="39" y="14"/>
                  </a:cubicBezTo>
                  <a:cubicBezTo>
                    <a:pt x="39" y="13"/>
                    <a:pt x="35" y="12"/>
                    <a:pt x="34" y="12"/>
                  </a:cubicBezTo>
                  <a:cubicBezTo>
                    <a:pt x="34" y="12"/>
                    <a:pt x="30" y="13"/>
                    <a:pt x="30" y="13"/>
                  </a:cubicBezTo>
                  <a:cubicBezTo>
                    <a:pt x="30" y="12"/>
                    <a:pt x="32" y="12"/>
                    <a:pt x="32" y="12"/>
                  </a:cubicBezTo>
                  <a:cubicBezTo>
                    <a:pt x="32" y="11"/>
                    <a:pt x="27" y="10"/>
                    <a:pt x="28" y="9"/>
                  </a:cubicBezTo>
                  <a:cubicBezTo>
                    <a:pt x="28" y="9"/>
                    <a:pt x="38" y="10"/>
                    <a:pt x="38" y="10"/>
                  </a:cubicBezTo>
                  <a:cubicBezTo>
                    <a:pt x="38" y="9"/>
                    <a:pt x="34" y="8"/>
                    <a:pt x="33" y="7"/>
                  </a:cubicBezTo>
                  <a:cubicBezTo>
                    <a:pt x="32" y="7"/>
                    <a:pt x="30" y="7"/>
                    <a:pt x="28" y="7"/>
                  </a:cubicBezTo>
                  <a:cubicBezTo>
                    <a:pt x="29" y="7"/>
                    <a:pt x="31" y="7"/>
                    <a:pt x="32" y="6"/>
                  </a:cubicBezTo>
                  <a:cubicBezTo>
                    <a:pt x="32" y="5"/>
                    <a:pt x="27" y="5"/>
                    <a:pt x="27" y="5"/>
                  </a:cubicBezTo>
                  <a:cubicBezTo>
                    <a:pt x="23" y="5"/>
                    <a:pt x="21" y="6"/>
                    <a:pt x="17" y="7"/>
                  </a:cubicBezTo>
                  <a:cubicBezTo>
                    <a:pt x="17" y="7"/>
                    <a:pt x="18" y="7"/>
                    <a:pt x="17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29" name="Freeform 601">
              <a:extLst>
                <a:ext uri="{FF2B5EF4-FFF2-40B4-BE49-F238E27FC236}">
                  <a16:creationId xmlns:a16="http://schemas.microsoft.com/office/drawing/2014/main" id="{6C3F1AB1-CDF4-8A43-AA3E-38BF399CE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6999" y="3980788"/>
              <a:ext cx="550956" cy="347225"/>
            </a:xfrm>
            <a:custGeom>
              <a:avLst/>
              <a:gdLst>
                <a:gd name="T0" fmla="*/ 55 w 59"/>
                <a:gd name="T1" fmla="*/ 21 h 37"/>
                <a:gd name="T2" fmla="*/ 46 w 59"/>
                <a:gd name="T3" fmla="*/ 20 h 37"/>
                <a:gd name="T4" fmla="*/ 46 w 59"/>
                <a:gd name="T5" fmla="*/ 18 h 37"/>
                <a:gd name="T6" fmla="*/ 44 w 59"/>
                <a:gd name="T7" fmla="*/ 15 h 37"/>
                <a:gd name="T8" fmla="*/ 44 w 59"/>
                <a:gd name="T9" fmla="*/ 11 h 37"/>
                <a:gd name="T10" fmla="*/ 43 w 59"/>
                <a:gd name="T11" fmla="*/ 15 h 37"/>
                <a:gd name="T12" fmla="*/ 35 w 59"/>
                <a:gd name="T13" fmla="*/ 10 h 37"/>
                <a:gd name="T14" fmla="*/ 24 w 59"/>
                <a:gd name="T15" fmla="*/ 2 h 37"/>
                <a:gd name="T16" fmla="*/ 12 w 59"/>
                <a:gd name="T17" fmla="*/ 1 h 37"/>
                <a:gd name="T18" fmla="*/ 12 w 59"/>
                <a:gd name="T19" fmla="*/ 3 h 37"/>
                <a:gd name="T20" fmla="*/ 6 w 59"/>
                <a:gd name="T21" fmla="*/ 5 h 37"/>
                <a:gd name="T22" fmla="*/ 11 w 59"/>
                <a:gd name="T23" fmla="*/ 9 h 37"/>
                <a:gd name="T24" fmla="*/ 6 w 59"/>
                <a:gd name="T25" fmla="*/ 9 h 37"/>
                <a:gd name="T26" fmla="*/ 5 w 59"/>
                <a:gd name="T27" fmla="*/ 11 h 37"/>
                <a:gd name="T28" fmla="*/ 6 w 59"/>
                <a:gd name="T29" fmla="*/ 14 h 37"/>
                <a:gd name="T30" fmla="*/ 10 w 59"/>
                <a:gd name="T31" fmla="*/ 14 h 37"/>
                <a:gd name="T32" fmla="*/ 0 w 59"/>
                <a:gd name="T33" fmla="*/ 15 h 37"/>
                <a:gd name="T34" fmla="*/ 7 w 59"/>
                <a:gd name="T35" fmla="*/ 20 h 37"/>
                <a:gd name="T36" fmla="*/ 8 w 59"/>
                <a:gd name="T37" fmla="*/ 23 h 37"/>
                <a:gd name="T38" fmla="*/ 14 w 59"/>
                <a:gd name="T39" fmla="*/ 23 h 37"/>
                <a:gd name="T40" fmla="*/ 26 w 59"/>
                <a:gd name="T41" fmla="*/ 23 h 37"/>
                <a:gd name="T42" fmla="*/ 28 w 59"/>
                <a:gd name="T43" fmla="*/ 24 h 37"/>
                <a:gd name="T44" fmla="*/ 16 w 59"/>
                <a:gd name="T45" fmla="*/ 25 h 37"/>
                <a:gd name="T46" fmla="*/ 16 w 59"/>
                <a:gd name="T47" fmla="*/ 30 h 37"/>
                <a:gd name="T48" fmla="*/ 19 w 59"/>
                <a:gd name="T49" fmla="*/ 33 h 37"/>
                <a:gd name="T50" fmla="*/ 32 w 59"/>
                <a:gd name="T51" fmla="*/ 35 h 37"/>
                <a:gd name="T52" fmla="*/ 34 w 59"/>
                <a:gd name="T53" fmla="*/ 36 h 37"/>
                <a:gd name="T54" fmla="*/ 40 w 59"/>
                <a:gd name="T55" fmla="*/ 35 h 37"/>
                <a:gd name="T56" fmla="*/ 41 w 59"/>
                <a:gd name="T57" fmla="*/ 35 h 37"/>
                <a:gd name="T58" fmla="*/ 41 w 59"/>
                <a:gd name="T59" fmla="*/ 29 h 37"/>
                <a:gd name="T60" fmla="*/ 46 w 59"/>
                <a:gd name="T61" fmla="*/ 30 h 37"/>
                <a:gd name="T62" fmla="*/ 51 w 59"/>
                <a:gd name="T63" fmla="*/ 28 h 37"/>
                <a:gd name="T64" fmla="*/ 54 w 59"/>
                <a:gd name="T65" fmla="*/ 26 h 37"/>
                <a:gd name="T66" fmla="*/ 58 w 59"/>
                <a:gd name="T67" fmla="*/ 2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9" h="37">
                  <a:moveTo>
                    <a:pt x="58" y="24"/>
                  </a:moveTo>
                  <a:cubicBezTo>
                    <a:pt x="58" y="22"/>
                    <a:pt x="56" y="22"/>
                    <a:pt x="55" y="21"/>
                  </a:cubicBezTo>
                  <a:cubicBezTo>
                    <a:pt x="54" y="20"/>
                    <a:pt x="53" y="22"/>
                    <a:pt x="52" y="21"/>
                  </a:cubicBezTo>
                  <a:cubicBezTo>
                    <a:pt x="50" y="19"/>
                    <a:pt x="48" y="21"/>
                    <a:pt x="46" y="20"/>
                  </a:cubicBezTo>
                  <a:cubicBezTo>
                    <a:pt x="46" y="20"/>
                    <a:pt x="48" y="19"/>
                    <a:pt x="48" y="18"/>
                  </a:cubicBezTo>
                  <a:cubicBezTo>
                    <a:pt x="48" y="18"/>
                    <a:pt x="46" y="18"/>
                    <a:pt x="46" y="18"/>
                  </a:cubicBezTo>
                  <a:cubicBezTo>
                    <a:pt x="46" y="17"/>
                    <a:pt x="47" y="17"/>
                    <a:pt x="47" y="16"/>
                  </a:cubicBezTo>
                  <a:cubicBezTo>
                    <a:pt x="47" y="15"/>
                    <a:pt x="44" y="16"/>
                    <a:pt x="44" y="15"/>
                  </a:cubicBezTo>
                  <a:cubicBezTo>
                    <a:pt x="43" y="15"/>
                    <a:pt x="45" y="14"/>
                    <a:pt x="45" y="14"/>
                  </a:cubicBezTo>
                  <a:cubicBezTo>
                    <a:pt x="46" y="13"/>
                    <a:pt x="44" y="12"/>
                    <a:pt x="44" y="11"/>
                  </a:cubicBezTo>
                  <a:cubicBezTo>
                    <a:pt x="43" y="10"/>
                    <a:pt x="38" y="11"/>
                    <a:pt x="38" y="11"/>
                  </a:cubicBezTo>
                  <a:cubicBezTo>
                    <a:pt x="38" y="12"/>
                    <a:pt x="43" y="14"/>
                    <a:pt x="43" y="15"/>
                  </a:cubicBezTo>
                  <a:cubicBezTo>
                    <a:pt x="42" y="16"/>
                    <a:pt x="39" y="14"/>
                    <a:pt x="38" y="13"/>
                  </a:cubicBezTo>
                  <a:cubicBezTo>
                    <a:pt x="36" y="12"/>
                    <a:pt x="39" y="10"/>
                    <a:pt x="35" y="10"/>
                  </a:cubicBezTo>
                  <a:cubicBezTo>
                    <a:pt x="33" y="10"/>
                    <a:pt x="30" y="10"/>
                    <a:pt x="29" y="8"/>
                  </a:cubicBezTo>
                  <a:cubicBezTo>
                    <a:pt x="28" y="6"/>
                    <a:pt x="26" y="3"/>
                    <a:pt x="24" y="2"/>
                  </a:cubicBezTo>
                  <a:cubicBezTo>
                    <a:pt x="21" y="1"/>
                    <a:pt x="18" y="0"/>
                    <a:pt x="16" y="0"/>
                  </a:cubicBezTo>
                  <a:cubicBezTo>
                    <a:pt x="15" y="0"/>
                    <a:pt x="10" y="0"/>
                    <a:pt x="12" y="1"/>
                  </a:cubicBezTo>
                  <a:cubicBezTo>
                    <a:pt x="13" y="1"/>
                    <a:pt x="17" y="2"/>
                    <a:pt x="17" y="2"/>
                  </a:cubicBezTo>
                  <a:cubicBezTo>
                    <a:pt x="17" y="4"/>
                    <a:pt x="13" y="3"/>
                    <a:pt x="12" y="3"/>
                  </a:cubicBezTo>
                  <a:cubicBezTo>
                    <a:pt x="12" y="3"/>
                    <a:pt x="13" y="4"/>
                    <a:pt x="13" y="4"/>
                  </a:cubicBezTo>
                  <a:cubicBezTo>
                    <a:pt x="13" y="5"/>
                    <a:pt x="7" y="2"/>
                    <a:pt x="6" y="5"/>
                  </a:cubicBezTo>
                  <a:cubicBezTo>
                    <a:pt x="6" y="5"/>
                    <a:pt x="11" y="7"/>
                    <a:pt x="12" y="7"/>
                  </a:cubicBezTo>
                  <a:cubicBezTo>
                    <a:pt x="10" y="6"/>
                    <a:pt x="11" y="9"/>
                    <a:pt x="11" y="9"/>
                  </a:cubicBezTo>
                  <a:cubicBezTo>
                    <a:pt x="11" y="10"/>
                    <a:pt x="4" y="7"/>
                    <a:pt x="3" y="8"/>
                  </a:cubicBezTo>
                  <a:cubicBezTo>
                    <a:pt x="3" y="7"/>
                    <a:pt x="6" y="8"/>
                    <a:pt x="6" y="9"/>
                  </a:cubicBezTo>
                  <a:cubicBezTo>
                    <a:pt x="6" y="8"/>
                    <a:pt x="4" y="9"/>
                    <a:pt x="4" y="9"/>
                  </a:cubicBezTo>
                  <a:cubicBezTo>
                    <a:pt x="3" y="10"/>
                    <a:pt x="5" y="11"/>
                    <a:pt x="5" y="11"/>
                  </a:cubicBezTo>
                  <a:cubicBezTo>
                    <a:pt x="6" y="12"/>
                    <a:pt x="2" y="12"/>
                    <a:pt x="1" y="12"/>
                  </a:cubicBezTo>
                  <a:cubicBezTo>
                    <a:pt x="2" y="12"/>
                    <a:pt x="4" y="13"/>
                    <a:pt x="6" y="14"/>
                  </a:cubicBezTo>
                  <a:cubicBezTo>
                    <a:pt x="8" y="14"/>
                    <a:pt x="10" y="13"/>
                    <a:pt x="12" y="13"/>
                  </a:cubicBezTo>
                  <a:cubicBezTo>
                    <a:pt x="12" y="13"/>
                    <a:pt x="10" y="14"/>
                    <a:pt x="10" y="14"/>
                  </a:cubicBezTo>
                  <a:cubicBezTo>
                    <a:pt x="10" y="15"/>
                    <a:pt x="11" y="15"/>
                    <a:pt x="11" y="15"/>
                  </a:cubicBezTo>
                  <a:cubicBezTo>
                    <a:pt x="11" y="16"/>
                    <a:pt x="0" y="15"/>
                    <a:pt x="0" y="15"/>
                  </a:cubicBezTo>
                  <a:cubicBezTo>
                    <a:pt x="0" y="15"/>
                    <a:pt x="2" y="18"/>
                    <a:pt x="2" y="18"/>
                  </a:cubicBezTo>
                  <a:cubicBezTo>
                    <a:pt x="3" y="19"/>
                    <a:pt x="7" y="21"/>
                    <a:pt x="7" y="20"/>
                  </a:cubicBezTo>
                  <a:cubicBezTo>
                    <a:pt x="7" y="21"/>
                    <a:pt x="5" y="20"/>
                    <a:pt x="6" y="22"/>
                  </a:cubicBezTo>
                  <a:cubicBezTo>
                    <a:pt x="6" y="22"/>
                    <a:pt x="7" y="23"/>
                    <a:pt x="8" y="23"/>
                  </a:cubicBezTo>
                  <a:cubicBezTo>
                    <a:pt x="9" y="24"/>
                    <a:pt x="10" y="23"/>
                    <a:pt x="11" y="23"/>
                  </a:cubicBezTo>
                  <a:cubicBezTo>
                    <a:pt x="12" y="22"/>
                    <a:pt x="13" y="24"/>
                    <a:pt x="14" y="23"/>
                  </a:cubicBezTo>
                  <a:cubicBezTo>
                    <a:pt x="17" y="22"/>
                    <a:pt x="19" y="21"/>
                    <a:pt x="21" y="22"/>
                  </a:cubicBezTo>
                  <a:cubicBezTo>
                    <a:pt x="23" y="23"/>
                    <a:pt x="24" y="23"/>
                    <a:pt x="26" y="23"/>
                  </a:cubicBezTo>
                  <a:cubicBezTo>
                    <a:pt x="25" y="23"/>
                    <a:pt x="23" y="23"/>
                    <a:pt x="21" y="23"/>
                  </a:cubicBezTo>
                  <a:cubicBezTo>
                    <a:pt x="23" y="23"/>
                    <a:pt x="27" y="23"/>
                    <a:pt x="28" y="24"/>
                  </a:cubicBezTo>
                  <a:cubicBezTo>
                    <a:pt x="28" y="24"/>
                    <a:pt x="23" y="25"/>
                    <a:pt x="23" y="25"/>
                  </a:cubicBezTo>
                  <a:cubicBezTo>
                    <a:pt x="21" y="25"/>
                    <a:pt x="18" y="25"/>
                    <a:pt x="16" y="25"/>
                  </a:cubicBezTo>
                  <a:cubicBezTo>
                    <a:pt x="16" y="26"/>
                    <a:pt x="12" y="27"/>
                    <a:pt x="13" y="27"/>
                  </a:cubicBezTo>
                  <a:cubicBezTo>
                    <a:pt x="14" y="28"/>
                    <a:pt x="15" y="28"/>
                    <a:pt x="16" y="30"/>
                  </a:cubicBezTo>
                  <a:cubicBezTo>
                    <a:pt x="16" y="32"/>
                    <a:pt x="22" y="30"/>
                    <a:pt x="23" y="32"/>
                  </a:cubicBezTo>
                  <a:cubicBezTo>
                    <a:pt x="23" y="32"/>
                    <a:pt x="19" y="32"/>
                    <a:pt x="19" y="33"/>
                  </a:cubicBezTo>
                  <a:cubicBezTo>
                    <a:pt x="20" y="34"/>
                    <a:pt x="25" y="36"/>
                    <a:pt x="26" y="36"/>
                  </a:cubicBezTo>
                  <a:cubicBezTo>
                    <a:pt x="26" y="36"/>
                    <a:pt x="32" y="36"/>
                    <a:pt x="32" y="35"/>
                  </a:cubicBezTo>
                  <a:cubicBezTo>
                    <a:pt x="32" y="35"/>
                    <a:pt x="31" y="35"/>
                    <a:pt x="31" y="35"/>
                  </a:cubicBezTo>
                  <a:cubicBezTo>
                    <a:pt x="31" y="33"/>
                    <a:pt x="35" y="36"/>
                    <a:pt x="34" y="36"/>
                  </a:cubicBezTo>
                  <a:cubicBezTo>
                    <a:pt x="35" y="36"/>
                    <a:pt x="33" y="33"/>
                    <a:pt x="33" y="32"/>
                  </a:cubicBezTo>
                  <a:cubicBezTo>
                    <a:pt x="35" y="31"/>
                    <a:pt x="37" y="37"/>
                    <a:pt x="40" y="35"/>
                  </a:cubicBezTo>
                  <a:cubicBezTo>
                    <a:pt x="41" y="34"/>
                    <a:pt x="39" y="32"/>
                    <a:pt x="40" y="32"/>
                  </a:cubicBezTo>
                  <a:cubicBezTo>
                    <a:pt x="41" y="32"/>
                    <a:pt x="41" y="34"/>
                    <a:pt x="41" y="35"/>
                  </a:cubicBezTo>
                  <a:cubicBezTo>
                    <a:pt x="42" y="35"/>
                    <a:pt x="43" y="31"/>
                    <a:pt x="42" y="31"/>
                  </a:cubicBezTo>
                  <a:cubicBezTo>
                    <a:pt x="42" y="30"/>
                    <a:pt x="42" y="29"/>
                    <a:pt x="41" y="29"/>
                  </a:cubicBezTo>
                  <a:cubicBezTo>
                    <a:pt x="41" y="28"/>
                    <a:pt x="42" y="26"/>
                    <a:pt x="43" y="27"/>
                  </a:cubicBezTo>
                  <a:cubicBezTo>
                    <a:pt x="44" y="28"/>
                    <a:pt x="43" y="32"/>
                    <a:pt x="46" y="30"/>
                  </a:cubicBezTo>
                  <a:cubicBezTo>
                    <a:pt x="47" y="29"/>
                    <a:pt x="50" y="25"/>
                    <a:pt x="52" y="27"/>
                  </a:cubicBezTo>
                  <a:cubicBezTo>
                    <a:pt x="53" y="27"/>
                    <a:pt x="51" y="28"/>
                    <a:pt x="51" y="28"/>
                  </a:cubicBezTo>
                  <a:cubicBezTo>
                    <a:pt x="51" y="28"/>
                    <a:pt x="56" y="27"/>
                    <a:pt x="56" y="27"/>
                  </a:cubicBezTo>
                  <a:cubicBezTo>
                    <a:pt x="56" y="27"/>
                    <a:pt x="54" y="27"/>
                    <a:pt x="54" y="26"/>
                  </a:cubicBezTo>
                  <a:cubicBezTo>
                    <a:pt x="54" y="25"/>
                    <a:pt x="59" y="25"/>
                    <a:pt x="58" y="24"/>
                  </a:cubicBezTo>
                  <a:cubicBezTo>
                    <a:pt x="58" y="22"/>
                    <a:pt x="58" y="25"/>
                    <a:pt x="58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0" name="Freeform 602">
              <a:extLst>
                <a:ext uri="{FF2B5EF4-FFF2-40B4-BE49-F238E27FC236}">
                  <a16:creationId xmlns:a16="http://schemas.microsoft.com/office/drawing/2014/main" id="{64062F29-658B-664E-B502-F18B6E4EF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9925" y="3767358"/>
              <a:ext cx="1455415" cy="758157"/>
            </a:xfrm>
            <a:custGeom>
              <a:avLst/>
              <a:gdLst>
                <a:gd name="T0" fmla="*/ 15 w 156"/>
                <a:gd name="T1" fmla="*/ 77 h 81"/>
                <a:gd name="T2" fmla="*/ 27 w 156"/>
                <a:gd name="T3" fmla="*/ 76 h 81"/>
                <a:gd name="T4" fmla="*/ 37 w 156"/>
                <a:gd name="T5" fmla="*/ 78 h 81"/>
                <a:gd name="T6" fmla="*/ 48 w 156"/>
                <a:gd name="T7" fmla="*/ 77 h 81"/>
                <a:gd name="T8" fmla="*/ 65 w 156"/>
                <a:gd name="T9" fmla="*/ 76 h 81"/>
                <a:gd name="T10" fmla="*/ 59 w 156"/>
                <a:gd name="T11" fmla="*/ 70 h 81"/>
                <a:gd name="T12" fmla="*/ 50 w 156"/>
                <a:gd name="T13" fmla="*/ 65 h 81"/>
                <a:gd name="T14" fmla="*/ 73 w 156"/>
                <a:gd name="T15" fmla="*/ 61 h 81"/>
                <a:gd name="T16" fmla="*/ 76 w 156"/>
                <a:gd name="T17" fmla="*/ 55 h 81"/>
                <a:gd name="T18" fmla="*/ 71 w 156"/>
                <a:gd name="T19" fmla="*/ 50 h 81"/>
                <a:gd name="T20" fmla="*/ 72 w 156"/>
                <a:gd name="T21" fmla="*/ 48 h 81"/>
                <a:gd name="T22" fmla="*/ 78 w 156"/>
                <a:gd name="T23" fmla="*/ 45 h 81"/>
                <a:gd name="T24" fmla="*/ 90 w 156"/>
                <a:gd name="T25" fmla="*/ 44 h 81"/>
                <a:gd name="T26" fmla="*/ 105 w 156"/>
                <a:gd name="T27" fmla="*/ 37 h 81"/>
                <a:gd name="T28" fmla="*/ 105 w 156"/>
                <a:gd name="T29" fmla="*/ 32 h 81"/>
                <a:gd name="T30" fmla="*/ 136 w 156"/>
                <a:gd name="T31" fmla="*/ 21 h 81"/>
                <a:gd name="T32" fmla="*/ 115 w 156"/>
                <a:gd name="T33" fmla="*/ 23 h 81"/>
                <a:gd name="T34" fmla="*/ 134 w 156"/>
                <a:gd name="T35" fmla="*/ 18 h 81"/>
                <a:gd name="T36" fmla="*/ 146 w 156"/>
                <a:gd name="T37" fmla="*/ 10 h 81"/>
                <a:gd name="T38" fmla="*/ 133 w 156"/>
                <a:gd name="T39" fmla="*/ 5 h 81"/>
                <a:gd name="T40" fmla="*/ 121 w 156"/>
                <a:gd name="T41" fmla="*/ 5 h 81"/>
                <a:gd name="T42" fmla="*/ 100 w 156"/>
                <a:gd name="T43" fmla="*/ 2 h 81"/>
                <a:gd name="T44" fmla="*/ 91 w 156"/>
                <a:gd name="T45" fmla="*/ 5 h 81"/>
                <a:gd name="T46" fmla="*/ 80 w 156"/>
                <a:gd name="T47" fmla="*/ 8 h 81"/>
                <a:gd name="T48" fmla="*/ 58 w 156"/>
                <a:gd name="T49" fmla="*/ 4 h 81"/>
                <a:gd name="T50" fmla="*/ 52 w 156"/>
                <a:gd name="T51" fmla="*/ 5 h 81"/>
                <a:gd name="T52" fmla="*/ 46 w 156"/>
                <a:gd name="T53" fmla="*/ 10 h 81"/>
                <a:gd name="T54" fmla="*/ 45 w 156"/>
                <a:gd name="T55" fmla="*/ 12 h 81"/>
                <a:gd name="T56" fmla="*/ 31 w 156"/>
                <a:gd name="T57" fmla="*/ 10 h 81"/>
                <a:gd name="T58" fmla="*/ 34 w 156"/>
                <a:gd name="T59" fmla="*/ 16 h 81"/>
                <a:gd name="T60" fmla="*/ 23 w 156"/>
                <a:gd name="T61" fmla="*/ 16 h 81"/>
                <a:gd name="T62" fmla="*/ 5 w 156"/>
                <a:gd name="T63" fmla="*/ 17 h 81"/>
                <a:gd name="T64" fmla="*/ 11 w 156"/>
                <a:gd name="T65" fmla="*/ 21 h 81"/>
                <a:gd name="T66" fmla="*/ 13 w 156"/>
                <a:gd name="T67" fmla="*/ 26 h 81"/>
                <a:gd name="T68" fmla="*/ 23 w 156"/>
                <a:gd name="T69" fmla="*/ 27 h 81"/>
                <a:gd name="T70" fmla="*/ 20 w 156"/>
                <a:gd name="T71" fmla="*/ 31 h 81"/>
                <a:gd name="T72" fmla="*/ 26 w 156"/>
                <a:gd name="T73" fmla="*/ 30 h 81"/>
                <a:gd name="T74" fmla="*/ 42 w 156"/>
                <a:gd name="T75" fmla="*/ 30 h 81"/>
                <a:gd name="T76" fmla="*/ 52 w 156"/>
                <a:gd name="T77" fmla="*/ 31 h 81"/>
                <a:gd name="T78" fmla="*/ 73 w 156"/>
                <a:gd name="T79" fmla="*/ 21 h 81"/>
                <a:gd name="T80" fmla="*/ 60 w 156"/>
                <a:gd name="T81" fmla="*/ 31 h 81"/>
                <a:gd name="T82" fmla="*/ 44 w 156"/>
                <a:gd name="T83" fmla="*/ 35 h 81"/>
                <a:gd name="T84" fmla="*/ 58 w 156"/>
                <a:gd name="T85" fmla="*/ 42 h 81"/>
                <a:gd name="T86" fmla="*/ 32 w 156"/>
                <a:gd name="T87" fmla="*/ 39 h 81"/>
                <a:gd name="T88" fmla="*/ 42 w 156"/>
                <a:gd name="T89" fmla="*/ 50 h 81"/>
                <a:gd name="T90" fmla="*/ 44 w 156"/>
                <a:gd name="T91" fmla="*/ 52 h 81"/>
                <a:gd name="T92" fmla="*/ 30 w 156"/>
                <a:gd name="T93" fmla="*/ 52 h 81"/>
                <a:gd name="T94" fmla="*/ 27 w 156"/>
                <a:gd name="T95" fmla="*/ 59 h 81"/>
                <a:gd name="T96" fmla="*/ 36 w 156"/>
                <a:gd name="T97" fmla="*/ 57 h 81"/>
                <a:gd name="T98" fmla="*/ 34 w 156"/>
                <a:gd name="T99" fmla="*/ 60 h 81"/>
                <a:gd name="T100" fmla="*/ 37 w 156"/>
                <a:gd name="T101" fmla="*/ 65 h 81"/>
                <a:gd name="T102" fmla="*/ 38 w 156"/>
                <a:gd name="T103" fmla="*/ 68 h 81"/>
                <a:gd name="T104" fmla="*/ 19 w 156"/>
                <a:gd name="T105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6" h="81">
                  <a:moveTo>
                    <a:pt x="26" y="70"/>
                  </a:moveTo>
                  <a:cubicBezTo>
                    <a:pt x="22" y="70"/>
                    <a:pt x="17" y="70"/>
                    <a:pt x="13" y="71"/>
                  </a:cubicBezTo>
                  <a:cubicBezTo>
                    <a:pt x="11" y="72"/>
                    <a:pt x="11" y="75"/>
                    <a:pt x="12" y="76"/>
                  </a:cubicBezTo>
                  <a:cubicBezTo>
                    <a:pt x="13" y="77"/>
                    <a:pt x="15" y="78"/>
                    <a:pt x="15" y="77"/>
                  </a:cubicBezTo>
                  <a:cubicBezTo>
                    <a:pt x="17" y="77"/>
                    <a:pt x="16" y="76"/>
                    <a:pt x="17" y="75"/>
                  </a:cubicBezTo>
                  <a:cubicBezTo>
                    <a:pt x="17" y="75"/>
                    <a:pt x="17" y="78"/>
                    <a:pt x="17" y="78"/>
                  </a:cubicBezTo>
                  <a:cubicBezTo>
                    <a:pt x="19" y="78"/>
                    <a:pt x="22" y="78"/>
                    <a:pt x="24" y="78"/>
                  </a:cubicBezTo>
                  <a:cubicBezTo>
                    <a:pt x="26" y="78"/>
                    <a:pt x="26" y="76"/>
                    <a:pt x="27" y="76"/>
                  </a:cubicBezTo>
                  <a:cubicBezTo>
                    <a:pt x="29" y="76"/>
                    <a:pt x="27" y="78"/>
                    <a:pt x="27" y="78"/>
                  </a:cubicBezTo>
                  <a:cubicBezTo>
                    <a:pt x="27" y="78"/>
                    <a:pt x="37" y="79"/>
                    <a:pt x="37" y="78"/>
                  </a:cubicBezTo>
                  <a:cubicBezTo>
                    <a:pt x="37" y="78"/>
                    <a:pt x="35" y="77"/>
                    <a:pt x="34" y="76"/>
                  </a:cubicBezTo>
                  <a:cubicBezTo>
                    <a:pt x="34" y="76"/>
                    <a:pt x="38" y="77"/>
                    <a:pt x="37" y="78"/>
                  </a:cubicBezTo>
                  <a:cubicBezTo>
                    <a:pt x="38" y="77"/>
                    <a:pt x="37" y="76"/>
                    <a:pt x="38" y="76"/>
                  </a:cubicBezTo>
                  <a:cubicBezTo>
                    <a:pt x="38" y="76"/>
                    <a:pt x="40" y="77"/>
                    <a:pt x="41" y="77"/>
                  </a:cubicBezTo>
                  <a:cubicBezTo>
                    <a:pt x="43" y="79"/>
                    <a:pt x="41" y="76"/>
                    <a:pt x="42" y="75"/>
                  </a:cubicBezTo>
                  <a:cubicBezTo>
                    <a:pt x="42" y="75"/>
                    <a:pt x="48" y="78"/>
                    <a:pt x="48" y="77"/>
                  </a:cubicBezTo>
                  <a:cubicBezTo>
                    <a:pt x="48" y="76"/>
                    <a:pt x="46" y="76"/>
                    <a:pt x="46" y="75"/>
                  </a:cubicBezTo>
                  <a:cubicBezTo>
                    <a:pt x="46" y="75"/>
                    <a:pt x="53" y="76"/>
                    <a:pt x="53" y="76"/>
                  </a:cubicBezTo>
                  <a:cubicBezTo>
                    <a:pt x="57" y="76"/>
                    <a:pt x="52" y="79"/>
                    <a:pt x="52" y="80"/>
                  </a:cubicBezTo>
                  <a:cubicBezTo>
                    <a:pt x="52" y="81"/>
                    <a:pt x="64" y="76"/>
                    <a:pt x="65" y="76"/>
                  </a:cubicBezTo>
                  <a:cubicBezTo>
                    <a:pt x="67" y="76"/>
                    <a:pt x="72" y="73"/>
                    <a:pt x="68" y="72"/>
                  </a:cubicBezTo>
                  <a:cubicBezTo>
                    <a:pt x="66" y="71"/>
                    <a:pt x="63" y="73"/>
                    <a:pt x="61" y="72"/>
                  </a:cubicBezTo>
                  <a:cubicBezTo>
                    <a:pt x="61" y="72"/>
                    <a:pt x="63" y="70"/>
                    <a:pt x="63" y="70"/>
                  </a:cubicBezTo>
                  <a:cubicBezTo>
                    <a:pt x="63" y="69"/>
                    <a:pt x="60" y="70"/>
                    <a:pt x="59" y="70"/>
                  </a:cubicBezTo>
                  <a:cubicBezTo>
                    <a:pt x="57" y="70"/>
                    <a:pt x="56" y="68"/>
                    <a:pt x="54" y="68"/>
                  </a:cubicBezTo>
                  <a:cubicBezTo>
                    <a:pt x="53" y="69"/>
                    <a:pt x="50" y="70"/>
                    <a:pt x="48" y="69"/>
                  </a:cubicBezTo>
                  <a:cubicBezTo>
                    <a:pt x="49" y="69"/>
                    <a:pt x="50" y="69"/>
                    <a:pt x="51" y="69"/>
                  </a:cubicBezTo>
                  <a:cubicBezTo>
                    <a:pt x="52" y="68"/>
                    <a:pt x="50" y="66"/>
                    <a:pt x="50" y="65"/>
                  </a:cubicBezTo>
                  <a:cubicBezTo>
                    <a:pt x="50" y="67"/>
                    <a:pt x="59" y="68"/>
                    <a:pt x="60" y="68"/>
                  </a:cubicBezTo>
                  <a:cubicBezTo>
                    <a:pt x="61" y="68"/>
                    <a:pt x="63" y="68"/>
                    <a:pt x="65" y="68"/>
                  </a:cubicBezTo>
                  <a:cubicBezTo>
                    <a:pt x="67" y="68"/>
                    <a:pt x="69" y="65"/>
                    <a:pt x="68" y="64"/>
                  </a:cubicBezTo>
                  <a:cubicBezTo>
                    <a:pt x="65" y="61"/>
                    <a:pt x="71" y="61"/>
                    <a:pt x="73" y="61"/>
                  </a:cubicBezTo>
                  <a:cubicBezTo>
                    <a:pt x="74" y="61"/>
                    <a:pt x="79" y="61"/>
                    <a:pt x="80" y="60"/>
                  </a:cubicBezTo>
                  <a:cubicBezTo>
                    <a:pt x="80" y="60"/>
                    <a:pt x="75" y="58"/>
                    <a:pt x="75" y="58"/>
                  </a:cubicBezTo>
                  <a:cubicBezTo>
                    <a:pt x="77" y="57"/>
                    <a:pt x="81" y="59"/>
                    <a:pt x="82" y="57"/>
                  </a:cubicBezTo>
                  <a:cubicBezTo>
                    <a:pt x="83" y="56"/>
                    <a:pt x="77" y="55"/>
                    <a:pt x="76" y="55"/>
                  </a:cubicBezTo>
                  <a:cubicBezTo>
                    <a:pt x="77" y="55"/>
                    <a:pt x="84" y="54"/>
                    <a:pt x="85" y="53"/>
                  </a:cubicBezTo>
                  <a:cubicBezTo>
                    <a:pt x="87" y="52"/>
                    <a:pt x="77" y="50"/>
                    <a:pt x="77" y="51"/>
                  </a:cubicBezTo>
                  <a:cubicBezTo>
                    <a:pt x="77" y="50"/>
                    <a:pt x="79" y="50"/>
                    <a:pt x="79" y="50"/>
                  </a:cubicBezTo>
                  <a:cubicBezTo>
                    <a:pt x="79" y="49"/>
                    <a:pt x="72" y="50"/>
                    <a:pt x="71" y="50"/>
                  </a:cubicBezTo>
                  <a:cubicBezTo>
                    <a:pt x="69" y="50"/>
                    <a:pt x="68" y="51"/>
                    <a:pt x="66" y="52"/>
                  </a:cubicBezTo>
                  <a:cubicBezTo>
                    <a:pt x="67" y="52"/>
                    <a:pt x="70" y="49"/>
                    <a:pt x="68" y="49"/>
                  </a:cubicBezTo>
                  <a:cubicBezTo>
                    <a:pt x="68" y="49"/>
                    <a:pt x="64" y="49"/>
                    <a:pt x="64" y="48"/>
                  </a:cubicBezTo>
                  <a:cubicBezTo>
                    <a:pt x="64" y="48"/>
                    <a:pt x="71" y="48"/>
                    <a:pt x="72" y="48"/>
                  </a:cubicBezTo>
                  <a:cubicBezTo>
                    <a:pt x="71" y="48"/>
                    <a:pt x="68" y="47"/>
                    <a:pt x="68" y="47"/>
                  </a:cubicBezTo>
                  <a:cubicBezTo>
                    <a:pt x="69" y="46"/>
                    <a:pt x="72" y="48"/>
                    <a:pt x="74" y="47"/>
                  </a:cubicBezTo>
                  <a:cubicBezTo>
                    <a:pt x="73" y="47"/>
                    <a:pt x="69" y="46"/>
                    <a:pt x="69" y="46"/>
                  </a:cubicBezTo>
                  <a:cubicBezTo>
                    <a:pt x="69" y="45"/>
                    <a:pt x="77" y="46"/>
                    <a:pt x="78" y="45"/>
                  </a:cubicBezTo>
                  <a:cubicBezTo>
                    <a:pt x="78" y="45"/>
                    <a:pt x="75" y="44"/>
                    <a:pt x="75" y="44"/>
                  </a:cubicBezTo>
                  <a:cubicBezTo>
                    <a:pt x="74" y="44"/>
                    <a:pt x="77" y="44"/>
                    <a:pt x="77" y="44"/>
                  </a:cubicBezTo>
                  <a:cubicBezTo>
                    <a:pt x="79" y="45"/>
                    <a:pt x="80" y="46"/>
                    <a:pt x="82" y="46"/>
                  </a:cubicBezTo>
                  <a:cubicBezTo>
                    <a:pt x="84" y="46"/>
                    <a:pt x="87" y="45"/>
                    <a:pt x="90" y="44"/>
                  </a:cubicBezTo>
                  <a:cubicBezTo>
                    <a:pt x="98" y="43"/>
                    <a:pt x="85" y="42"/>
                    <a:pt x="84" y="40"/>
                  </a:cubicBezTo>
                  <a:cubicBezTo>
                    <a:pt x="84" y="39"/>
                    <a:pt x="93" y="40"/>
                    <a:pt x="94" y="41"/>
                  </a:cubicBezTo>
                  <a:cubicBezTo>
                    <a:pt x="96" y="42"/>
                    <a:pt x="97" y="42"/>
                    <a:pt x="100" y="41"/>
                  </a:cubicBezTo>
                  <a:cubicBezTo>
                    <a:pt x="101" y="41"/>
                    <a:pt x="106" y="39"/>
                    <a:pt x="105" y="37"/>
                  </a:cubicBezTo>
                  <a:cubicBezTo>
                    <a:pt x="105" y="36"/>
                    <a:pt x="94" y="41"/>
                    <a:pt x="97" y="36"/>
                  </a:cubicBezTo>
                  <a:cubicBezTo>
                    <a:pt x="96" y="37"/>
                    <a:pt x="101" y="37"/>
                    <a:pt x="101" y="37"/>
                  </a:cubicBezTo>
                  <a:cubicBezTo>
                    <a:pt x="104" y="37"/>
                    <a:pt x="106" y="36"/>
                    <a:pt x="108" y="36"/>
                  </a:cubicBezTo>
                  <a:cubicBezTo>
                    <a:pt x="108" y="35"/>
                    <a:pt x="105" y="32"/>
                    <a:pt x="105" y="32"/>
                  </a:cubicBezTo>
                  <a:cubicBezTo>
                    <a:pt x="106" y="32"/>
                    <a:pt x="107" y="33"/>
                    <a:pt x="107" y="34"/>
                  </a:cubicBezTo>
                  <a:cubicBezTo>
                    <a:pt x="108" y="35"/>
                    <a:pt x="110" y="34"/>
                    <a:pt x="111" y="34"/>
                  </a:cubicBezTo>
                  <a:cubicBezTo>
                    <a:pt x="114" y="32"/>
                    <a:pt x="116" y="30"/>
                    <a:pt x="119" y="29"/>
                  </a:cubicBezTo>
                  <a:cubicBezTo>
                    <a:pt x="121" y="28"/>
                    <a:pt x="136" y="22"/>
                    <a:pt x="136" y="21"/>
                  </a:cubicBezTo>
                  <a:cubicBezTo>
                    <a:pt x="136" y="20"/>
                    <a:pt x="123" y="23"/>
                    <a:pt x="122" y="23"/>
                  </a:cubicBezTo>
                  <a:cubicBezTo>
                    <a:pt x="119" y="24"/>
                    <a:pt x="116" y="24"/>
                    <a:pt x="112" y="25"/>
                  </a:cubicBezTo>
                  <a:cubicBezTo>
                    <a:pt x="112" y="25"/>
                    <a:pt x="108" y="25"/>
                    <a:pt x="108" y="25"/>
                  </a:cubicBezTo>
                  <a:cubicBezTo>
                    <a:pt x="108" y="24"/>
                    <a:pt x="114" y="24"/>
                    <a:pt x="115" y="23"/>
                  </a:cubicBezTo>
                  <a:cubicBezTo>
                    <a:pt x="116" y="23"/>
                    <a:pt x="123" y="22"/>
                    <a:pt x="123" y="21"/>
                  </a:cubicBezTo>
                  <a:cubicBezTo>
                    <a:pt x="123" y="22"/>
                    <a:pt x="113" y="20"/>
                    <a:pt x="114" y="19"/>
                  </a:cubicBezTo>
                  <a:cubicBezTo>
                    <a:pt x="114" y="19"/>
                    <a:pt x="126" y="20"/>
                    <a:pt x="127" y="19"/>
                  </a:cubicBezTo>
                  <a:cubicBezTo>
                    <a:pt x="129" y="19"/>
                    <a:pt x="132" y="18"/>
                    <a:pt x="134" y="18"/>
                  </a:cubicBezTo>
                  <a:cubicBezTo>
                    <a:pt x="135" y="18"/>
                    <a:pt x="137" y="18"/>
                    <a:pt x="138" y="18"/>
                  </a:cubicBezTo>
                  <a:cubicBezTo>
                    <a:pt x="142" y="17"/>
                    <a:pt x="146" y="16"/>
                    <a:pt x="149" y="15"/>
                  </a:cubicBezTo>
                  <a:cubicBezTo>
                    <a:pt x="149" y="15"/>
                    <a:pt x="156" y="11"/>
                    <a:pt x="153" y="10"/>
                  </a:cubicBezTo>
                  <a:cubicBezTo>
                    <a:pt x="151" y="10"/>
                    <a:pt x="148" y="10"/>
                    <a:pt x="146" y="10"/>
                  </a:cubicBezTo>
                  <a:cubicBezTo>
                    <a:pt x="145" y="9"/>
                    <a:pt x="143" y="10"/>
                    <a:pt x="143" y="9"/>
                  </a:cubicBezTo>
                  <a:cubicBezTo>
                    <a:pt x="143" y="7"/>
                    <a:pt x="141" y="7"/>
                    <a:pt x="141" y="5"/>
                  </a:cubicBezTo>
                  <a:cubicBezTo>
                    <a:pt x="141" y="5"/>
                    <a:pt x="137" y="6"/>
                    <a:pt x="136" y="6"/>
                  </a:cubicBezTo>
                  <a:cubicBezTo>
                    <a:pt x="135" y="5"/>
                    <a:pt x="134" y="3"/>
                    <a:pt x="133" y="5"/>
                  </a:cubicBezTo>
                  <a:cubicBezTo>
                    <a:pt x="133" y="5"/>
                    <a:pt x="127" y="6"/>
                    <a:pt x="126" y="6"/>
                  </a:cubicBezTo>
                  <a:cubicBezTo>
                    <a:pt x="124" y="7"/>
                    <a:pt x="122" y="7"/>
                    <a:pt x="120" y="7"/>
                  </a:cubicBezTo>
                  <a:cubicBezTo>
                    <a:pt x="120" y="7"/>
                    <a:pt x="116" y="7"/>
                    <a:pt x="116" y="7"/>
                  </a:cubicBezTo>
                  <a:cubicBezTo>
                    <a:pt x="116" y="6"/>
                    <a:pt x="120" y="6"/>
                    <a:pt x="121" y="5"/>
                  </a:cubicBezTo>
                  <a:cubicBezTo>
                    <a:pt x="123" y="5"/>
                    <a:pt x="125" y="4"/>
                    <a:pt x="126" y="3"/>
                  </a:cubicBezTo>
                  <a:cubicBezTo>
                    <a:pt x="124" y="6"/>
                    <a:pt x="103" y="0"/>
                    <a:pt x="102" y="2"/>
                  </a:cubicBezTo>
                  <a:cubicBezTo>
                    <a:pt x="102" y="3"/>
                    <a:pt x="104" y="3"/>
                    <a:pt x="105" y="4"/>
                  </a:cubicBezTo>
                  <a:cubicBezTo>
                    <a:pt x="105" y="5"/>
                    <a:pt x="100" y="2"/>
                    <a:pt x="100" y="2"/>
                  </a:cubicBezTo>
                  <a:cubicBezTo>
                    <a:pt x="98" y="1"/>
                    <a:pt x="95" y="2"/>
                    <a:pt x="94" y="2"/>
                  </a:cubicBezTo>
                  <a:cubicBezTo>
                    <a:pt x="93" y="2"/>
                    <a:pt x="90" y="2"/>
                    <a:pt x="91" y="3"/>
                  </a:cubicBezTo>
                  <a:cubicBezTo>
                    <a:pt x="92" y="4"/>
                    <a:pt x="94" y="7"/>
                    <a:pt x="95" y="6"/>
                  </a:cubicBezTo>
                  <a:cubicBezTo>
                    <a:pt x="95" y="7"/>
                    <a:pt x="91" y="6"/>
                    <a:pt x="91" y="5"/>
                  </a:cubicBezTo>
                  <a:cubicBezTo>
                    <a:pt x="88" y="5"/>
                    <a:pt x="87" y="2"/>
                    <a:pt x="85" y="2"/>
                  </a:cubicBezTo>
                  <a:cubicBezTo>
                    <a:pt x="81" y="2"/>
                    <a:pt x="78" y="2"/>
                    <a:pt x="75" y="2"/>
                  </a:cubicBezTo>
                  <a:cubicBezTo>
                    <a:pt x="70" y="3"/>
                    <a:pt x="73" y="4"/>
                    <a:pt x="76" y="5"/>
                  </a:cubicBezTo>
                  <a:cubicBezTo>
                    <a:pt x="77" y="6"/>
                    <a:pt x="79" y="7"/>
                    <a:pt x="80" y="8"/>
                  </a:cubicBezTo>
                  <a:cubicBezTo>
                    <a:pt x="80" y="8"/>
                    <a:pt x="77" y="10"/>
                    <a:pt x="77" y="10"/>
                  </a:cubicBezTo>
                  <a:cubicBezTo>
                    <a:pt x="76" y="10"/>
                    <a:pt x="78" y="9"/>
                    <a:pt x="78" y="9"/>
                  </a:cubicBezTo>
                  <a:cubicBezTo>
                    <a:pt x="78" y="8"/>
                    <a:pt x="71" y="4"/>
                    <a:pt x="70" y="4"/>
                  </a:cubicBezTo>
                  <a:cubicBezTo>
                    <a:pt x="66" y="4"/>
                    <a:pt x="62" y="3"/>
                    <a:pt x="58" y="4"/>
                  </a:cubicBezTo>
                  <a:cubicBezTo>
                    <a:pt x="58" y="4"/>
                    <a:pt x="60" y="6"/>
                    <a:pt x="61" y="6"/>
                  </a:cubicBezTo>
                  <a:cubicBezTo>
                    <a:pt x="62" y="6"/>
                    <a:pt x="64" y="7"/>
                    <a:pt x="66" y="6"/>
                  </a:cubicBezTo>
                  <a:cubicBezTo>
                    <a:pt x="64" y="7"/>
                    <a:pt x="61" y="8"/>
                    <a:pt x="59" y="7"/>
                  </a:cubicBezTo>
                  <a:cubicBezTo>
                    <a:pt x="58" y="7"/>
                    <a:pt x="51" y="4"/>
                    <a:pt x="52" y="5"/>
                  </a:cubicBezTo>
                  <a:cubicBezTo>
                    <a:pt x="52" y="4"/>
                    <a:pt x="57" y="10"/>
                    <a:pt x="53" y="9"/>
                  </a:cubicBezTo>
                  <a:cubicBezTo>
                    <a:pt x="52" y="8"/>
                    <a:pt x="49" y="7"/>
                    <a:pt x="47" y="8"/>
                  </a:cubicBezTo>
                  <a:cubicBezTo>
                    <a:pt x="48" y="8"/>
                    <a:pt x="51" y="9"/>
                    <a:pt x="51" y="9"/>
                  </a:cubicBezTo>
                  <a:cubicBezTo>
                    <a:pt x="50" y="10"/>
                    <a:pt x="46" y="8"/>
                    <a:pt x="46" y="10"/>
                  </a:cubicBezTo>
                  <a:cubicBezTo>
                    <a:pt x="46" y="11"/>
                    <a:pt x="50" y="12"/>
                    <a:pt x="51" y="13"/>
                  </a:cubicBezTo>
                  <a:cubicBezTo>
                    <a:pt x="54" y="13"/>
                    <a:pt x="61" y="14"/>
                    <a:pt x="61" y="17"/>
                  </a:cubicBezTo>
                  <a:cubicBezTo>
                    <a:pt x="61" y="16"/>
                    <a:pt x="54" y="15"/>
                    <a:pt x="52" y="14"/>
                  </a:cubicBezTo>
                  <a:cubicBezTo>
                    <a:pt x="50" y="14"/>
                    <a:pt x="47" y="11"/>
                    <a:pt x="45" y="12"/>
                  </a:cubicBezTo>
                  <a:cubicBezTo>
                    <a:pt x="45" y="12"/>
                    <a:pt x="48" y="14"/>
                    <a:pt x="48" y="14"/>
                  </a:cubicBezTo>
                  <a:cubicBezTo>
                    <a:pt x="48" y="14"/>
                    <a:pt x="45" y="15"/>
                    <a:pt x="45" y="14"/>
                  </a:cubicBezTo>
                  <a:cubicBezTo>
                    <a:pt x="43" y="13"/>
                    <a:pt x="42" y="12"/>
                    <a:pt x="40" y="11"/>
                  </a:cubicBezTo>
                  <a:cubicBezTo>
                    <a:pt x="39" y="10"/>
                    <a:pt x="31" y="10"/>
                    <a:pt x="31" y="10"/>
                  </a:cubicBezTo>
                  <a:cubicBezTo>
                    <a:pt x="31" y="11"/>
                    <a:pt x="34" y="11"/>
                    <a:pt x="31" y="12"/>
                  </a:cubicBezTo>
                  <a:cubicBezTo>
                    <a:pt x="30" y="12"/>
                    <a:pt x="25" y="14"/>
                    <a:pt x="25" y="14"/>
                  </a:cubicBezTo>
                  <a:cubicBezTo>
                    <a:pt x="26" y="14"/>
                    <a:pt x="29" y="13"/>
                    <a:pt x="29" y="13"/>
                  </a:cubicBezTo>
                  <a:cubicBezTo>
                    <a:pt x="30" y="14"/>
                    <a:pt x="34" y="16"/>
                    <a:pt x="34" y="16"/>
                  </a:cubicBezTo>
                  <a:cubicBezTo>
                    <a:pt x="34" y="16"/>
                    <a:pt x="31" y="15"/>
                    <a:pt x="31" y="16"/>
                  </a:cubicBezTo>
                  <a:cubicBezTo>
                    <a:pt x="31" y="16"/>
                    <a:pt x="32" y="19"/>
                    <a:pt x="30" y="17"/>
                  </a:cubicBezTo>
                  <a:cubicBezTo>
                    <a:pt x="29" y="16"/>
                    <a:pt x="28" y="14"/>
                    <a:pt x="26" y="15"/>
                  </a:cubicBezTo>
                  <a:cubicBezTo>
                    <a:pt x="25" y="15"/>
                    <a:pt x="24" y="17"/>
                    <a:pt x="23" y="16"/>
                  </a:cubicBezTo>
                  <a:cubicBezTo>
                    <a:pt x="22" y="15"/>
                    <a:pt x="21" y="14"/>
                    <a:pt x="19" y="14"/>
                  </a:cubicBezTo>
                  <a:cubicBezTo>
                    <a:pt x="18" y="14"/>
                    <a:pt x="15" y="15"/>
                    <a:pt x="14" y="16"/>
                  </a:cubicBezTo>
                  <a:cubicBezTo>
                    <a:pt x="12" y="17"/>
                    <a:pt x="13" y="18"/>
                    <a:pt x="10" y="17"/>
                  </a:cubicBezTo>
                  <a:cubicBezTo>
                    <a:pt x="8" y="16"/>
                    <a:pt x="7" y="17"/>
                    <a:pt x="5" y="17"/>
                  </a:cubicBezTo>
                  <a:cubicBezTo>
                    <a:pt x="4" y="18"/>
                    <a:pt x="0" y="18"/>
                    <a:pt x="0" y="19"/>
                  </a:cubicBezTo>
                  <a:cubicBezTo>
                    <a:pt x="0" y="21"/>
                    <a:pt x="9" y="19"/>
                    <a:pt x="9" y="20"/>
                  </a:cubicBezTo>
                  <a:cubicBezTo>
                    <a:pt x="9" y="21"/>
                    <a:pt x="6" y="21"/>
                    <a:pt x="5" y="22"/>
                  </a:cubicBezTo>
                  <a:cubicBezTo>
                    <a:pt x="5" y="21"/>
                    <a:pt x="10" y="21"/>
                    <a:pt x="11" y="21"/>
                  </a:cubicBezTo>
                  <a:cubicBezTo>
                    <a:pt x="12" y="21"/>
                    <a:pt x="17" y="21"/>
                    <a:pt x="17" y="21"/>
                  </a:cubicBezTo>
                  <a:cubicBezTo>
                    <a:pt x="17" y="21"/>
                    <a:pt x="15" y="22"/>
                    <a:pt x="14" y="22"/>
                  </a:cubicBezTo>
                  <a:cubicBezTo>
                    <a:pt x="12" y="22"/>
                    <a:pt x="11" y="22"/>
                    <a:pt x="9" y="24"/>
                  </a:cubicBezTo>
                  <a:cubicBezTo>
                    <a:pt x="5" y="26"/>
                    <a:pt x="12" y="26"/>
                    <a:pt x="13" y="26"/>
                  </a:cubicBezTo>
                  <a:cubicBezTo>
                    <a:pt x="17" y="27"/>
                    <a:pt x="20" y="27"/>
                    <a:pt x="24" y="26"/>
                  </a:cubicBezTo>
                  <a:cubicBezTo>
                    <a:pt x="26" y="25"/>
                    <a:pt x="31" y="22"/>
                    <a:pt x="34" y="24"/>
                  </a:cubicBezTo>
                  <a:cubicBezTo>
                    <a:pt x="34" y="24"/>
                    <a:pt x="29" y="26"/>
                    <a:pt x="29" y="26"/>
                  </a:cubicBezTo>
                  <a:cubicBezTo>
                    <a:pt x="27" y="26"/>
                    <a:pt x="25" y="26"/>
                    <a:pt x="23" y="27"/>
                  </a:cubicBezTo>
                  <a:cubicBezTo>
                    <a:pt x="22" y="27"/>
                    <a:pt x="20" y="27"/>
                    <a:pt x="18" y="27"/>
                  </a:cubicBezTo>
                  <a:cubicBezTo>
                    <a:pt x="16" y="28"/>
                    <a:pt x="14" y="27"/>
                    <a:pt x="12" y="28"/>
                  </a:cubicBezTo>
                  <a:cubicBezTo>
                    <a:pt x="13" y="28"/>
                    <a:pt x="16" y="29"/>
                    <a:pt x="16" y="29"/>
                  </a:cubicBezTo>
                  <a:cubicBezTo>
                    <a:pt x="17" y="30"/>
                    <a:pt x="18" y="31"/>
                    <a:pt x="20" y="31"/>
                  </a:cubicBezTo>
                  <a:cubicBezTo>
                    <a:pt x="24" y="31"/>
                    <a:pt x="26" y="28"/>
                    <a:pt x="30" y="27"/>
                  </a:cubicBezTo>
                  <a:cubicBezTo>
                    <a:pt x="31" y="27"/>
                    <a:pt x="44" y="26"/>
                    <a:pt x="44" y="25"/>
                  </a:cubicBezTo>
                  <a:cubicBezTo>
                    <a:pt x="44" y="26"/>
                    <a:pt x="38" y="26"/>
                    <a:pt x="37" y="26"/>
                  </a:cubicBezTo>
                  <a:cubicBezTo>
                    <a:pt x="34" y="27"/>
                    <a:pt x="29" y="28"/>
                    <a:pt x="26" y="30"/>
                  </a:cubicBezTo>
                  <a:cubicBezTo>
                    <a:pt x="23" y="33"/>
                    <a:pt x="32" y="32"/>
                    <a:pt x="33" y="32"/>
                  </a:cubicBezTo>
                  <a:cubicBezTo>
                    <a:pt x="35" y="32"/>
                    <a:pt x="37" y="33"/>
                    <a:pt x="39" y="31"/>
                  </a:cubicBezTo>
                  <a:cubicBezTo>
                    <a:pt x="40" y="31"/>
                    <a:pt x="40" y="30"/>
                    <a:pt x="40" y="29"/>
                  </a:cubicBezTo>
                  <a:cubicBezTo>
                    <a:pt x="41" y="29"/>
                    <a:pt x="42" y="29"/>
                    <a:pt x="42" y="30"/>
                  </a:cubicBezTo>
                  <a:cubicBezTo>
                    <a:pt x="42" y="30"/>
                    <a:pt x="42" y="30"/>
                    <a:pt x="41" y="30"/>
                  </a:cubicBezTo>
                  <a:cubicBezTo>
                    <a:pt x="43" y="30"/>
                    <a:pt x="48" y="28"/>
                    <a:pt x="50" y="29"/>
                  </a:cubicBezTo>
                  <a:cubicBezTo>
                    <a:pt x="49" y="28"/>
                    <a:pt x="44" y="32"/>
                    <a:pt x="43" y="32"/>
                  </a:cubicBezTo>
                  <a:cubicBezTo>
                    <a:pt x="44" y="33"/>
                    <a:pt x="50" y="31"/>
                    <a:pt x="52" y="31"/>
                  </a:cubicBezTo>
                  <a:cubicBezTo>
                    <a:pt x="55" y="31"/>
                    <a:pt x="58" y="30"/>
                    <a:pt x="61" y="28"/>
                  </a:cubicBezTo>
                  <a:cubicBezTo>
                    <a:pt x="62" y="27"/>
                    <a:pt x="62" y="25"/>
                    <a:pt x="62" y="25"/>
                  </a:cubicBezTo>
                  <a:cubicBezTo>
                    <a:pt x="64" y="25"/>
                    <a:pt x="64" y="25"/>
                    <a:pt x="65" y="24"/>
                  </a:cubicBezTo>
                  <a:cubicBezTo>
                    <a:pt x="66" y="24"/>
                    <a:pt x="73" y="20"/>
                    <a:pt x="73" y="21"/>
                  </a:cubicBezTo>
                  <a:cubicBezTo>
                    <a:pt x="73" y="21"/>
                    <a:pt x="69" y="24"/>
                    <a:pt x="69" y="24"/>
                  </a:cubicBezTo>
                  <a:cubicBezTo>
                    <a:pt x="68" y="25"/>
                    <a:pt x="64" y="27"/>
                    <a:pt x="64" y="28"/>
                  </a:cubicBezTo>
                  <a:cubicBezTo>
                    <a:pt x="64" y="29"/>
                    <a:pt x="75" y="28"/>
                    <a:pt x="75" y="29"/>
                  </a:cubicBezTo>
                  <a:cubicBezTo>
                    <a:pt x="75" y="28"/>
                    <a:pt x="60" y="32"/>
                    <a:pt x="60" y="31"/>
                  </a:cubicBezTo>
                  <a:cubicBezTo>
                    <a:pt x="60" y="31"/>
                    <a:pt x="69" y="32"/>
                    <a:pt x="68" y="32"/>
                  </a:cubicBezTo>
                  <a:cubicBezTo>
                    <a:pt x="68" y="33"/>
                    <a:pt x="64" y="33"/>
                    <a:pt x="63" y="33"/>
                  </a:cubicBezTo>
                  <a:cubicBezTo>
                    <a:pt x="61" y="33"/>
                    <a:pt x="58" y="33"/>
                    <a:pt x="56" y="34"/>
                  </a:cubicBezTo>
                  <a:cubicBezTo>
                    <a:pt x="52" y="34"/>
                    <a:pt x="48" y="34"/>
                    <a:pt x="44" y="35"/>
                  </a:cubicBezTo>
                  <a:cubicBezTo>
                    <a:pt x="43" y="35"/>
                    <a:pt x="43" y="36"/>
                    <a:pt x="45" y="36"/>
                  </a:cubicBezTo>
                  <a:cubicBezTo>
                    <a:pt x="46" y="37"/>
                    <a:pt x="49" y="38"/>
                    <a:pt x="50" y="39"/>
                  </a:cubicBezTo>
                  <a:cubicBezTo>
                    <a:pt x="52" y="41"/>
                    <a:pt x="50" y="43"/>
                    <a:pt x="53" y="43"/>
                  </a:cubicBezTo>
                  <a:cubicBezTo>
                    <a:pt x="54" y="42"/>
                    <a:pt x="57" y="43"/>
                    <a:pt x="58" y="42"/>
                  </a:cubicBezTo>
                  <a:cubicBezTo>
                    <a:pt x="49" y="47"/>
                    <a:pt x="44" y="36"/>
                    <a:pt x="37" y="36"/>
                  </a:cubicBezTo>
                  <a:cubicBezTo>
                    <a:pt x="35" y="36"/>
                    <a:pt x="26" y="34"/>
                    <a:pt x="26" y="36"/>
                  </a:cubicBezTo>
                  <a:cubicBezTo>
                    <a:pt x="26" y="36"/>
                    <a:pt x="25" y="38"/>
                    <a:pt x="25" y="38"/>
                  </a:cubicBezTo>
                  <a:cubicBezTo>
                    <a:pt x="26" y="38"/>
                    <a:pt x="32" y="38"/>
                    <a:pt x="32" y="39"/>
                  </a:cubicBezTo>
                  <a:cubicBezTo>
                    <a:pt x="32" y="39"/>
                    <a:pt x="26" y="39"/>
                    <a:pt x="26" y="41"/>
                  </a:cubicBezTo>
                  <a:cubicBezTo>
                    <a:pt x="26" y="42"/>
                    <a:pt x="32" y="42"/>
                    <a:pt x="34" y="43"/>
                  </a:cubicBezTo>
                  <a:cubicBezTo>
                    <a:pt x="35" y="44"/>
                    <a:pt x="36" y="45"/>
                    <a:pt x="37" y="46"/>
                  </a:cubicBezTo>
                  <a:cubicBezTo>
                    <a:pt x="38" y="48"/>
                    <a:pt x="40" y="49"/>
                    <a:pt x="42" y="50"/>
                  </a:cubicBezTo>
                  <a:cubicBezTo>
                    <a:pt x="44" y="51"/>
                    <a:pt x="45" y="51"/>
                    <a:pt x="47" y="50"/>
                  </a:cubicBezTo>
                  <a:cubicBezTo>
                    <a:pt x="48" y="50"/>
                    <a:pt x="50" y="49"/>
                    <a:pt x="51" y="50"/>
                  </a:cubicBezTo>
                  <a:cubicBezTo>
                    <a:pt x="51" y="50"/>
                    <a:pt x="50" y="52"/>
                    <a:pt x="50" y="52"/>
                  </a:cubicBezTo>
                  <a:cubicBezTo>
                    <a:pt x="48" y="52"/>
                    <a:pt x="45" y="51"/>
                    <a:pt x="44" y="52"/>
                  </a:cubicBezTo>
                  <a:cubicBezTo>
                    <a:pt x="44" y="51"/>
                    <a:pt x="48" y="54"/>
                    <a:pt x="48" y="54"/>
                  </a:cubicBezTo>
                  <a:cubicBezTo>
                    <a:pt x="48" y="55"/>
                    <a:pt x="43" y="53"/>
                    <a:pt x="43" y="53"/>
                  </a:cubicBezTo>
                  <a:cubicBezTo>
                    <a:pt x="40" y="51"/>
                    <a:pt x="38" y="51"/>
                    <a:pt x="35" y="51"/>
                  </a:cubicBezTo>
                  <a:cubicBezTo>
                    <a:pt x="33" y="51"/>
                    <a:pt x="32" y="51"/>
                    <a:pt x="30" y="52"/>
                  </a:cubicBezTo>
                  <a:cubicBezTo>
                    <a:pt x="28" y="53"/>
                    <a:pt x="27" y="52"/>
                    <a:pt x="26" y="53"/>
                  </a:cubicBezTo>
                  <a:cubicBezTo>
                    <a:pt x="25" y="54"/>
                    <a:pt x="25" y="55"/>
                    <a:pt x="23" y="55"/>
                  </a:cubicBezTo>
                  <a:cubicBezTo>
                    <a:pt x="22" y="56"/>
                    <a:pt x="21" y="59"/>
                    <a:pt x="23" y="59"/>
                  </a:cubicBezTo>
                  <a:cubicBezTo>
                    <a:pt x="25" y="59"/>
                    <a:pt x="27" y="58"/>
                    <a:pt x="27" y="59"/>
                  </a:cubicBezTo>
                  <a:cubicBezTo>
                    <a:pt x="28" y="61"/>
                    <a:pt x="32" y="60"/>
                    <a:pt x="32" y="59"/>
                  </a:cubicBezTo>
                  <a:cubicBezTo>
                    <a:pt x="33" y="59"/>
                    <a:pt x="35" y="56"/>
                    <a:pt x="35" y="55"/>
                  </a:cubicBezTo>
                  <a:cubicBezTo>
                    <a:pt x="35" y="56"/>
                    <a:pt x="35" y="56"/>
                    <a:pt x="35" y="57"/>
                  </a:cubicBezTo>
                  <a:cubicBezTo>
                    <a:pt x="35" y="57"/>
                    <a:pt x="36" y="57"/>
                    <a:pt x="36" y="57"/>
                  </a:cubicBezTo>
                  <a:cubicBezTo>
                    <a:pt x="36" y="57"/>
                    <a:pt x="35" y="58"/>
                    <a:pt x="35" y="59"/>
                  </a:cubicBezTo>
                  <a:cubicBezTo>
                    <a:pt x="35" y="59"/>
                    <a:pt x="35" y="59"/>
                    <a:pt x="36" y="59"/>
                  </a:cubicBezTo>
                  <a:cubicBezTo>
                    <a:pt x="36" y="59"/>
                    <a:pt x="33" y="60"/>
                    <a:pt x="34" y="60"/>
                  </a:cubicBezTo>
                  <a:cubicBezTo>
                    <a:pt x="34" y="60"/>
                    <a:pt x="34" y="60"/>
                    <a:pt x="34" y="60"/>
                  </a:cubicBezTo>
                  <a:cubicBezTo>
                    <a:pt x="34" y="61"/>
                    <a:pt x="31" y="60"/>
                    <a:pt x="30" y="61"/>
                  </a:cubicBezTo>
                  <a:cubicBezTo>
                    <a:pt x="31" y="61"/>
                    <a:pt x="35" y="61"/>
                    <a:pt x="36" y="62"/>
                  </a:cubicBezTo>
                  <a:cubicBezTo>
                    <a:pt x="36" y="62"/>
                    <a:pt x="31" y="65"/>
                    <a:pt x="32" y="65"/>
                  </a:cubicBezTo>
                  <a:cubicBezTo>
                    <a:pt x="32" y="66"/>
                    <a:pt x="37" y="65"/>
                    <a:pt x="37" y="65"/>
                  </a:cubicBezTo>
                  <a:cubicBezTo>
                    <a:pt x="37" y="65"/>
                    <a:pt x="36" y="65"/>
                    <a:pt x="36" y="65"/>
                  </a:cubicBezTo>
                  <a:cubicBezTo>
                    <a:pt x="36" y="66"/>
                    <a:pt x="41" y="65"/>
                    <a:pt x="42" y="64"/>
                  </a:cubicBezTo>
                  <a:cubicBezTo>
                    <a:pt x="42" y="64"/>
                    <a:pt x="46" y="59"/>
                    <a:pt x="47" y="60"/>
                  </a:cubicBezTo>
                  <a:cubicBezTo>
                    <a:pt x="48" y="61"/>
                    <a:pt x="40" y="67"/>
                    <a:pt x="38" y="68"/>
                  </a:cubicBezTo>
                  <a:cubicBezTo>
                    <a:pt x="35" y="68"/>
                    <a:pt x="33" y="68"/>
                    <a:pt x="30" y="66"/>
                  </a:cubicBezTo>
                  <a:cubicBezTo>
                    <a:pt x="28" y="65"/>
                    <a:pt x="28" y="63"/>
                    <a:pt x="26" y="63"/>
                  </a:cubicBezTo>
                  <a:cubicBezTo>
                    <a:pt x="24" y="62"/>
                    <a:pt x="22" y="62"/>
                    <a:pt x="20" y="62"/>
                  </a:cubicBezTo>
                  <a:cubicBezTo>
                    <a:pt x="17" y="62"/>
                    <a:pt x="17" y="63"/>
                    <a:pt x="19" y="65"/>
                  </a:cubicBezTo>
                  <a:cubicBezTo>
                    <a:pt x="20" y="66"/>
                    <a:pt x="20" y="67"/>
                    <a:pt x="22" y="67"/>
                  </a:cubicBezTo>
                  <a:cubicBezTo>
                    <a:pt x="25" y="67"/>
                    <a:pt x="22" y="67"/>
                    <a:pt x="22" y="68"/>
                  </a:cubicBezTo>
                  <a:cubicBezTo>
                    <a:pt x="22" y="68"/>
                    <a:pt x="26" y="70"/>
                    <a:pt x="26" y="7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1" name="Freeform 604">
              <a:extLst>
                <a:ext uri="{FF2B5EF4-FFF2-40B4-BE49-F238E27FC236}">
                  <a16:creationId xmlns:a16="http://schemas.microsoft.com/office/drawing/2014/main" id="{B2CED23F-18F5-6547-805E-0E0277654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1457" y="4187848"/>
              <a:ext cx="130573" cy="47785"/>
            </a:xfrm>
            <a:custGeom>
              <a:avLst/>
              <a:gdLst>
                <a:gd name="T0" fmla="*/ 13 w 14"/>
                <a:gd name="T1" fmla="*/ 4 h 5"/>
                <a:gd name="T2" fmla="*/ 11 w 14"/>
                <a:gd name="T3" fmla="*/ 2 h 5"/>
                <a:gd name="T4" fmla="*/ 8 w 14"/>
                <a:gd name="T5" fmla="*/ 2 h 5"/>
                <a:gd name="T6" fmla="*/ 1 w 14"/>
                <a:gd name="T7" fmla="*/ 1 h 5"/>
                <a:gd name="T8" fmla="*/ 2 w 14"/>
                <a:gd name="T9" fmla="*/ 2 h 5"/>
                <a:gd name="T10" fmla="*/ 0 w 14"/>
                <a:gd name="T11" fmla="*/ 3 h 5"/>
                <a:gd name="T12" fmla="*/ 3 w 14"/>
                <a:gd name="T13" fmla="*/ 3 h 5"/>
                <a:gd name="T14" fmla="*/ 8 w 14"/>
                <a:gd name="T15" fmla="*/ 4 h 5"/>
                <a:gd name="T16" fmla="*/ 13 w 14"/>
                <a:gd name="T17" fmla="*/ 4 h 5"/>
                <a:gd name="T18" fmla="*/ 13 w 14"/>
                <a:gd name="T1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5">
                  <a:moveTo>
                    <a:pt x="13" y="4"/>
                  </a:moveTo>
                  <a:cubicBezTo>
                    <a:pt x="12" y="3"/>
                    <a:pt x="13" y="3"/>
                    <a:pt x="11" y="2"/>
                  </a:cubicBezTo>
                  <a:cubicBezTo>
                    <a:pt x="10" y="2"/>
                    <a:pt x="9" y="2"/>
                    <a:pt x="8" y="2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2"/>
                    <a:pt x="2" y="2"/>
                  </a:cubicBezTo>
                  <a:cubicBezTo>
                    <a:pt x="2" y="3"/>
                    <a:pt x="0" y="4"/>
                    <a:pt x="0" y="3"/>
                  </a:cubicBezTo>
                  <a:cubicBezTo>
                    <a:pt x="0" y="4"/>
                    <a:pt x="2" y="3"/>
                    <a:pt x="3" y="3"/>
                  </a:cubicBezTo>
                  <a:cubicBezTo>
                    <a:pt x="4" y="3"/>
                    <a:pt x="6" y="4"/>
                    <a:pt x="8" y="4"/>
                  </a:cubicBezTo>
                  <a:cubicBezTo>
                    <a:pt x="9" y="4"/>
                    <a:pt x="13" y="4"/>
                    <a:pt x="13" y="4"/>
                  </a:cubicBezTo>
                  <a:cubicBezTo>
                    <a:pt x="12" y="3"/>
                    <a:pt x="14" y="5"/>
                    <a:pt x="13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2" name="Freeform 605">
              <a:extLst>
                <a:ext uri="{FF2B5EF4-FFF2-40B4-BE49-F238E27FC236}">
                  <a16:creationId xmlns:a16="http://schemas.microsoft.com/office/drawing/2014/main" id="{7F6ABAB8-D8FF-E14F-901A-AF1C21501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38399" y="4226071"/>
              <a:ext cx="54142" cy="19114"/>
            </a:xfrm>
            <a:custGeom>
              <a:avLst/>
              <a:gdLst>
                <a:gd name="T0" fmla="*/ 5 w 6"/>
                <a:gd name="T1" fmla="*/ 1 h 2"/>
                <a:gd name="T2" fmla="*/ 2 w 6"/>
                <a:gd name="T3" fmla="*/ 0 h 2"/>
                <a:gd name="T4" fmla="*/ 5 w 6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5" y="1"/>
                  </a:moveTo>
                  <a:cubicBezTo>
                    <a:pt x="4" y="2"/>
                    <a:pt x="0" y="0"/>
                    <a:pt x="2" y="0"/>
                  </a:cubicBezTo>
                  <a:cubicBezTo>
                    <a:pt x="3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3" name="Freeform 606">
              <a:extLst>
                <a:ext uri="{FF2B5EF4-FFF2-40B4-BE49-F238E27FC236}">
                  <a16:creationId xmlns:a16="http://schemas.microsoft.com/office/drawing/2014/main" id="{7326141F-F716-A945-9B93-76F2090EC8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436" y="4515959"/>
              <a:ext cx="54142" cy="28672"/>
            </a:xfrm>
            <a:custGeom>
              <a:avLst/>
              <a:gdLst>
                <a:gd name="T0" fmla="*/ 4 w 6"/>
                <a:gd name="T1" fmla="*/ 1 h 3"/>
                <a:gd name="T2" fmla="*/ 1 w 6"/>
                <a:gd name="T3" fmla="*/ 2 h 3"/>
                <a:gd name="T4" fmla="*/ 4 w 6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4" y="1"/>
                  </a:moveTo>
                  <a:cubicBezTo>
                    <a:pt x="3" y="0"/>
                    <a:pt x="0" y="2"/>
                    <a:pt x="1" y="2"/>
                  </a:cubicBezTo>
                  <a:cubicBezTo>
                    <a:pt x="2" y="3"/>
                    <a:pt x="6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4" name="Freeform 607">
              <a:extLst>
                <a:ext uri="{FF2B5EF4-FFF2-40B4-BE49-F238E27FC236}">
                  <a16:creationId xmlns:a16="http://schemas.microsoft.com/office/drawing/2014/main" id="{86D259D7-0840-F243-854F-042557676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5276" y="5815658"/>
              <a:ext cx="47770" cy="38227"/>
            </a:xfrm>
            <a:custGeom>
              <a:avLst/>
              <a:gdLst>
                <a:gd name="T0" fmla="*/ 4 w 5"/>
                <a:gd name="T1" fmla="*/ 1 h 4"/>
                <a:gd name="T2" fmla="*/ 1 w 5"/>
                <a:gd name="T3" fmla="*/ 4 h 4"/>
                <a:gd name="T4" fmla="*/ 4 w 5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1"/>
                  </a:moveTo>
                  <a:cubicBezTo>
                    <a:pt x="3" y="0"/>
                    <a:pt x="0" y="4"/>
                    <a:pt x="1" y="4"/>
                  </a:cubicBezTo>
                  <a:cubicBezTo>
                    <a:pt x="1" y="4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5" name="Freeform 608">
              <a:extLst>
                <a:ext uri="{FF2B5EF4-FFF2-40B4-BE49-F238E27FC236}">
                  <a16:creationId xmlns:a16="http://schemas.microsoft.com/office/drawing/2014/main" id="{B6497772-D8E4-0C4D-99C5-A517CF3C60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158" y="5806100"/>
              <a:ext cx="9556" cy="955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6" name="Freeform 609">
              <a:extLst>
                <a:ext uri="{FF2B5EF4-FFF2-40B4-BE49-F238E27FC236}">
                  <a16:creationId xmlns:a16="http://schemas.microsoft.com/office/drawing/2014/main" id="{A45BD285-65FA-EE4D-88F7-C3F3D1E4E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9926" y="5815658"/>
              <a:ext cx="63695" cy="57337"/>
            </a:xfrm>
            <a:custGeom>
              <a:avLst/>
              <a:gdLst>
                <a:gd name="T0" fmla="*/ 5 w 7"/>
                <a:gd name="T1" fmla="*/ 2 h 6"/>
                <a:gd name="T2" fmla="*/ 1 w 7"/>
                <a:gd name="T3" fmla="*/ 2 h 6"/>
                <a:gd name="T4" fmla="*/ 5 w 7"/>
                <a:gd name="T5" fmla="*/ 2 h 6"/>
                <a:gd name="T6" fmla="*/ 5 w 7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5" y="2"/>
                  </a:moveTo>
                  <a:cubicBezTo>
                    <a:pt x="7" y="0"/>
                    <a:pt x="2" y="0"/>
                    <a:pt x="1" y="2"/>
                  </a:cubicBezTo>
                  <a:cubicBezTo>
                    <a:pt x="0" y="3"/>
                    <a:pt x="4" y="5"/>
                    <a:pt x="5" y="2"/>
                  </a:cubicBezTo>
                  <a:cubicBezTo>
                    <a:pt x="6" y="1"/>
                    <a:pt x="3" y="6"/>
                    <a:pt x="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7" name="Freeform 610">
              <a:extLst>
                <a:ext uri="{FF2B5EF4-FFF2-40B4-BE49-F238E27FC236}">
                  <a16:creationId xmlns:a16="http://schemas.microsoft.com/office/drawing/2014/main" id="{2A2AEA49-D8B1-6B4B-B206-B9EE778E48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1962" y="9138172"/>
              <a:ext cx="19109" cy="955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0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1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8" name="Freeform 611">
              <a:extLst>
                <a:ext uri="{FF2B5EF4-FFF2-40B4-BE49-F238E27FC236}">
                  <a16:creationId xmlns:a16="http://schemas.microsoft.com/office/drawing/2014/main" id="{E74D0884-912D-D843-B6A9-D9F3F8C88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40943" y="9119059"/>
              <a:ext cx="19109" cy="19114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1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2"/>
                    <a:pt x="0" y="1"/>
                  </a:cubicBezTo>
                  <a:cubicBezTo>
                    <a:pt x="0" y="0"/>
                    <a:pt x="2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39" name="Freeform 612">
              <a:extLst>
                <a:ext uri="{FF2B5EF4-FFF2-40B4-BE49-F238E27FC236}">
                  <a16:creationId xmlns:a16="http://schemas.microsoft.com/office/drawing/2014/main" id="{3EB26425-7C1D-C148-B64E-84510D1C04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61325" y="10785096"/>
              <a:ext cx="63695" cy="47785"/>
            </a:xfrm>
            <a:custGeom>
              <a:avLst/>
              <a:gdLst>
                <a:gd name="T0" fmla="*/ 6 w 7"/>
                <a:gd name="T1" fmla="*/ 2 h 5"/>
                <a:gd name="T2" fmla="*/ 1 w 7"/>
                <a:gd name="T3" fmla="*/ 2 h 5"/>
                <a:gd name="T4" fmla="*/ 6 w 7"/>
                <a:gd name="T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6" y="2"/>
                  </a:moveTo>
                  <a:cubicBezTo>
                    <a:pt x="7" y="0"/>
                    <a:pt x="0" y="1"/>
                    <a:pt x="1" y="2"/>
                  </a:cubicBezTo>
                  <a:cubicBezTo>
                    <a:pt x="1" y="3"/>
                    <a:pt x="5" y="5"/>
                    <a:pt x="6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0" name="Rectangle 613">
              <a:extLst>
                <a:ext uri="{FF2B5EF4-FFF2-40B4-BE49-F238E27FC236}">
                  <a16:creationId xmlns:a16="http://schemas.microsoft.com/office/drawing/2014/main" id="{53B51FEC-792D-8044-A7F7-4D704A80E4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51775" y="5197664"/>
              <a:ext cx="3187" cy="3188"/>
            </a:xfrm>
            <a:prstGeom prst="rect">
              <a:avLst/>
            </a:pr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1" name="Freeform 614">
              <a:extLst>
                <a:ext uri="{FF2B5EF4-FFF2-40B4-BE49-F238E27FC236}">
                  <a16:creationId xmlns:a16="http://schemas.microsoft.com/office/drawing/2014/main" id="{2528DAAE-FDD6-D448-AF01-F173A070F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7505" y="10504771"/>
              <a:ext cx="95541" cy="82826"/>
            </a:xfrm>
            <a:custGeom>
              <a:avLst/>
              <a:gdLst>
                <a:gd name="T0" fmla="*/ 4 w 10"/>
                <a:gd name="T1" fmla="*/ 4 h 9"/>
                <a:gd name="T2" fmla="*/ 0 w 10"/>
                <a:gd name="T3" fmla="*/ 8 h 9"/>
                <a:gd name="T4" fmla="*/ 2 w 10"/>
                <a:gd name="T5" fmla="*/ 8 h 9"/>
                <a:gd name="T6" fmla="*/ 5 w 10"/>
                <a:gd name="T7" fmla="*/ 5 h 9"/>
                <a:gd name="T8" fmla="*/ 8 w 10"/>
                <a:gd name="T9" fmla="*/ 0 h 9"/>
                <a:gd name="T10" fmla="*/ 4 w 10"/>
                <a:gd name="T11" fmla="*/ 4 h 9"/>
                <a:gd name="T12" fmla="*/ 4 w 10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4" y="4"/>
                  </a:moveTo>
                  <a:cubicBezTo>
                    <a:pt x="4" y="5"/>
                    <a:pt x="1" y="7"/>
                    <a:pt x="0" y="8"/>
                  </a:cubicBezTo>
                  <a:cubicBezTo>
                    <a:pt x="0" y="9"/>
                    <a:pt x="2" y="8"/>
                    <a:pt x="2" y="8"/>
                  </a:cubicBezTo>
                  <a:cubicBezTo>
                    <a:pt x="3" y="7"/>
                    <a:pt x="4" y="6"/>
                    <a:pt x="5" y="5"/>
                  </a:cubicBezTo>
                  <a:cubicBezTo>
                    <a:pt x="6" y="4"/>
                    <a:pt x="10" y="0"/>
                    <a:pt x="8" y="0"/>
                  </a:cubicBezTo>
                  <a:cubicBezTo>
                    <a:pt x="7" y="0"/>
                    <a:pt x="4" y="3"/>
                    <a:pt x="4" y="4"/>
                  </a:cubicBezTo>
                  <a:cubicBezTo>
                    <a:pt x="4" y="5"/>
                    <a:pt x="4" y="3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2" name="Freeform 615">
              <a:extLst>
                <a:ext uri="{FF2B5EF4-FFF2-40B4-BE49-F238E27FC236}">
                  <a16:creationId xmlns:a16="http://schemas.microsoft.com/office/drawing/2014/main" id="{B44618C4-6184-4C41-9E6C-FB98E04C294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2" y="6733094"/>
              <a:ext cx="66879" cy="28672"/>
            </a:xfrm>
            <a:custGeom>
              <a:avLst/>
              <a:gdLst>
                <a:gd name="T0" fmla="*/ 7 w 7"/>
                <a:gd name="T1" fmla="*/ 1 h 3"/>
                <a:gd name="T2" fmla="*/ 1 w 7"/>
                <a:gd name="T3" fmla="*/ 0 h 3"/>
                <a:gd name="T4" fmla="*/ 7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7" y="1"/>
                  </a:moveTo>
                  <a:cubicBezTo>
                    <a:pt x="7" y="0"/>
                    <a:pt x="0" y="0"/>
                    <a:pt x="1" y="0"/>
                  </a:cubicBezTo>
                  <a:cubicBezTo>
                    <a:pt x="2" y="0"/>
                    <a:pt x="6" y="3"/>
                    <a:pt x="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3" name="Freeform 616">
              <a:extLst>
                <a:ext uri="{FF2B5EF4-FFF2-40B4-BE49-F238E27FC236}">
                  <a16:creationId xmlns:a16="http://schemas.microsoft.com/office/drawing/2014/main" id="{4E6F3BA2-1F9D-8D45-BFFA-032197F62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619" y="11766240"/>
              <a:ext cx="168791" cy="149721"/>
            </a:xfrm>
            <a:custGeom>
              <a:avLst/>
              <a:gdLst>
                <a:gd name="T0" fmla="*/ 17 w 18"/>
                <a:gd name="T1" fmla="*/ 14 h 16"/>
                <a:gd name="T2" fmla="*/ 8 w 18"/>
                <a:gd name="T3" fmla="*/ 9 h 16"/>
                <a:gd name="T4" fmla="*/ 4 w 18"/>
                <a:gd name="T5" fmla="*/ 5 h 16"/>
                <a:gd name="T6" fmla="*/ 1 w 18"/>
                <a:gd name="T7" fmla="*/ 3 h 16"/>
                <a:gd name="T8" fmla="*/ 2 w 18"/>
                <a:gd name="T9" fmla="*/ 2 h 16"/>
                <a:gd name="T10" fmla="*/ 0 w 18"/>
                <a:gd name="T11" fmla="*/ 0 h 16"/>
                <a:gd name="T12" fmla="*/ 0 w 18"/>
                <a:gd name="T13" fmla="*/ 14 h 16"/>
                <a:gd name="T14" fmla="*/ 7 w 18"/>
                <a:gd name="T15" fmla="*/ 15 h 16"/>
                <a:gd name="T16" fmla="*/ 10 w 18"/>
                <a:gd name="T17" fmla="*/ 16 h 16"/>
                <a:gd name="T18" fmla="*/ 13 w 18"/>
                <a:gd name="T19" fmla="*/ 15 h 16"/>
                <a:gd name="T20" fmla="*/ 18 w 18"/>
                <a:gd name="T21" fmla="*/ 14 h 16"/>
                <a:gd name="T22" fmla="*/ 17 w 18"/>
                <a:gd name="T23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6">
                  <a:moveTo>
                    <a:pt x="17" y="14"/>
                  </a:moveTo>
                  <a:cubicBezTo>
                    <a:pt x="13" y="14"/>
                    <a:pt x="11" y="11"/>
                    <a:pt x="8" y="9"/>
                  </a:cubicBezTo>
                  <a:cubicBezTo>
                    <a:pt x="7" y="7"/>
                    <a:pt x="5" y="6"/>
                    <a:pt x="4" y="5"/>
                  </a:cubicBezTo>
                  <a:cubicBezTo>
                    <a:pt x="3" y="5"/>
                    <a:pt x="1" y="4"/>
                    <a:pt x="1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3" y="2"/>
                    <a:pt x="1" y="0"/>
                    <a:pt x="0" y="0"/>
                  </a:cubicBezTo>
                  <a:cubicBezTo>
                    <a:pt x="0" y="5"/>
                    <a:pt x="0" y="10"/>
                    <a:pt x="0" y="14"/>
                  </a:cubicBezTo>
                  <a:cubicBezTo>
                    <a:pt x="0" y="15"/>
                    <a:pt x="6" y="15"/>
                    <a:pt x="7" y="15"/>
                  </a:cubicBezTo>
                  <a:cubicBezTo>
                    <a:pt x="8" y="15"/>
                    <a:pt x="9" y="15"/>
                    <a:pt x="10" y="16"/>
                  </a:cubicBezTo>
                  <a:cubicBezTo>
                    <a:pt x="12" y="16"/>
                    <a:pt x="12" y="16"/>
                    <a:pt x="13" y="15"/>
                  </a:cubicBezTo>
                  <a:cubicBezTo>
                    <a:pt x="14" y="15"/>
                    <a:pt x="18" y="15"/>
                    <a:pt x="18" y="14"/>
                  </a:cubicBezTo>
                  <a:cubicBezTo>
                    <a:pt x="18" y="14"/>
                    <a:pt x="18" y="13"/>
                    <a:pt x="17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4" name="Freeform 617">
              <a:extLst>
                <a:ext uri="{FF2B5EF4-FFF2-40B4-BE49-F238E27FC236}">
                  <a16:creationId xmlns:a16="http://schemas.microsoft.com/office/drawing/2014/main" id="{115FC2E8-4B5D-574D-A892-766391170B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279" y="11747131"/>
              <a:ext cx="280255" cy="216615"/>
            </a:xfrm>
            <a:custGeom>
              <a:avLst/>
              <a:gdLst>
                <a:gd name="T0" fmla="*/ 19 w 30"/>
                <a:gd name="T1" fmla="*/ 17 h 23"/>
                <a:gd name="T2" fmla="*/ 19 w 30"/>
                <a:gd name="T3" fmla="*/ 7 h 23"/>
                <a:gd name="T4" fmla="*/ 19 w 30"/>
                <a:gd name="T5" fmla="*/ 3 h 23"/>
                <a:gd name="T6" fmla="*/ 15 w 30"/>
                <a:gd name="T7" fmla="*/ 1 h 23"/>
                <a:gd name="T8" fmla="*/ 12 w 30"/>
                <a:gd name="T9" fmla="*/ 3 h 23"/>
                <a:gd name="T10" fmla="*/ 13 w 30"/>
                <a:gd name="T11" fmla="*/ 6 h 23"/>
                <a:gd name="T12" fmla="*/ 15 w 30"/>
                <a:gd name="T13" fmla="*/ 6 h 23"/>
                <a:gd name="T14" fmla="*/ 14 w 30"/>
                <a:gd name="T15" fmla="*/ 8 h 23"/>
                <a:gd name="T16" fmla="*/ 13 w 30"/>
                <a:gd name="T17" fmla="*/ 11 h 23"/>
                <a:gd name="T18" fmla="*/ 16 w 30"/>
                <a:gd name="T19" fmla="*/ 13 h 23"/>
                <a:gd name="T20" fmla="*/ 12 w 30"/>
                <a:gd name="T21" fmla="*/ 13 h 23"/>
                <a:gd name="T22" fmla="*/ 9 w 30"/>
                <a:gd name="T23" fmla="*/ 12 h 23"/>
                <a:gd name="T24" fmla="*/ 10 w 30"/>
                <a:gd name="T25" fmla="*/ 12 h 23"/>
                <a:gd name="T26" fmla="*/ 10 w 30"/>
                <a:gd name="T27" fmla="*/ 9 h 23"/>
                <a:gd name="T28" fmla="*/ 8 w 30"/>
                <a:gd name="T29" fmla="*/ 11 h 23"/>
                <a:gd name="T30" fmla="*/ 5 w 30"/>
                <a:gd name="T31" fmla="*/ 11 h 23"/>
                <a:gd name="T32" fmla="*/ 0 w 30"/>
                <a:gd name="T33" fmla="*/ 12 h 23"/>
                <a:gd name="T34" fmla="*/ 2 w 30"/>
                <a:gd name="T35" fmla="*/ 12 h 23"/>
                <a:gd name="T36" fmla="*/ 3 w 30"/>
                <a:gd name="T37" fmla="*/ 12 h 23"/>
                <a:gd name="T38" fmla="*/ 5 w 30"/>
                <a:gd name="T39" fmla="*/ 12 h 23"/>
                <a:gd name="T40" fmla="*/ 6 w 30"/>
                <a:gd name="T41" fmla="*/ 13 h 23"/>
                <a:gd name="T42" fmla="*/ 4 w 30"/>
                <a:gd name="T43" fmla="*/ 15 h 23"/>
                <a:gd name="T44" fmla="*/ 6 w 30"/>
                <a:gd name="T45" fmla="*/ 15 h 23"/>
                <a:gd name="T46" fmla="*/ 8 w 30"/>
                <a:gd name="T47" fmla="*/ 16 h 23"/>
                <a:gd name="T48" fmla="*/ 7 w 30"/>
                <a:gd name="T49" fmla="*/ 16 h 23"/>
                <a:gd name="T50" fmla="*/ 10 w 30"/>
                <a:gd name="T51" fmla="*/ 17 h 23"/>
                <a:gd name="T52" fmla="*/ 12 w 30"/>
                <a:gd name="T53" fmla="*/ 17 h 23"/>
                <a:gd name="T54" fmla="*/ 17 w 30"/>
                <a:gd name="T55" fmla="*/ 21 h 23"/>
                <a:gd name="T56" fmla="*/ 16 w 30"/>
                <a:gd name="T57" fmla="*/ 20 h 23"/>
                <a:gd name="T58" fmla="*/ 23 w 30"/>
                <a:gd name="T59" fmla="*/ 23 h 23"/>
                <a:gd name="T60" fmla="*/ 19 w 30"/>
                <a:gd name="T61" fmla="*/ 18 h 23"/>
                <a:gd name="T62" fmla="*/ 24 w 30"/>
                <a:gd name="T63" fmla="*/ 19 h 23"/>
                <a:gd name="T64" fmla="*/ 30 w 30"/>
                <a:gd name="T65" fmla="*/ 18 h 23"/>
                <a:gd name="T66" fmla="*/ 19 w 30"/>
                <a:gd name="T67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23">
                  <a:moveTo>
                    <a:pt x="19" y="17"/>
                  </a:moveTo>
                  <a:cubicBezTo>
                    <a:pt x="19" y="13"/>
                    <a:pt x="19" y="10"/>
                    <a:pt x="19" y="7"/>
                  </a:cubicBezTo>
                  <a:cubicBezTo>
                    <a:pt x="19" y="6"/>
                    <a:pt x="19" y="4"/>
                    <a:pt x="19" y="3"/>
                  </a:cubicBezTo>
                  <a:cubicBezTo>
                    <a:pt x="19" y="2"/>
                    <a:pt x="16" y="0"/>
                    <a:pt x="15" y="1"/>
                  </a:cubicBezTo>
                  <a:cubicBezTo>
                    <a:pt x="14" y="2"/>
                    <a:pt x="12" y="1"/>
                    <a:pt x="12" y="3"/>
                  </a:cubicBezTo>
                  <a:cubicBezTo>
                    <a:pt x="11" y="5"/>
                    <a:pt x="9" y="7"/>
                    <a:pt x="13" y="6"/>
                  </a:cubicBezTo>
                  <a:cubicBezTo>
                    <a:pt x="13" y="6"/>
                    <a:pt x="15" y="6"/>
                    <a:pt x="15" y="6"/>
                  </a:cubicBezTo>
                  <a:cubicBezTo>
                    <a:pt x="16" y="6"/>
                    <a:pt x="14" y="8"/>
                    <a:pt x="14" y="8"/>
                  </a:cubicBezTo>
                  <a:cubicBezTo>
                    <a:pt x="13" y="8"/>
                    <a:pt x="11" y="10"/>
                    <a:pt x="13" y="11"/>
                  </a:cubicBezTo>
                  <a:cubicBezTo>
                    <a:pt x="13" y="12"/>
                    <a:pt x="16" y="12"/>
                    <a:pt x="16" y="13"/>
                  </a:cubicBezTo>
                  <a:cubicBezTo>
                    <a:pt x="16" y="13"/>
                    <a:pt x="12" y="13"/>
                    <a:pt x="12" y="13"/>
                  </a:cubicBezTo>
                  <a:cubicBezTo>
                    <a:pt x="11" y="13"/>
                    <a:pt x="9" y="12"/>
                    <a:pt x="9" y="12"/>
                  </a:cubicBezTo>
                  <a:cubicBezTo>
                    <a:pt x="9" y="12"/>
                    <a:pt x="10" y="13"/>
                    <a:pt x="10" y="12"/>
                  </a:cubicBezTo>
                  <a:cubicBezTo>
                    <a:pt x="10" y="11"/>
                    <a:pt x="11" y="10"/>
                    <a:pt x="10" y="9"/>
                  </a:cubicBezTo>
                  <a:cubicBezTo>
                    <a:pt x="10" y="9"/>
                    <a:pt x="8" y="11"/>
                    <a:pt x="8" y="11"/>
                  </a:cubicBezTo>
                  <a:cubicBezTo>
                    <a:pt x="7" y="12"/>
                    <a:pt x="6" y="11"/>
                    <a:pt x="5" y="11"/>
                  </a:cubicBezTo>
                  <a:cubicBezTo>
                    <a:pt x="4" y="11"/>
                    <a:pt x="0" y="10"/>
                    <a:pt x="0" y="12"/>
                  </a:cubicBezTo>
                  <a:cubicBezTo>
                    <a:pt x="0" y="13"/>
                    <a:pt x="2" y="12"/>
                    <a:pt x="2" y="12"/>
                  </a:cubicBezTo>
                  <a:cubicBezTo>
                    <a:pt x="3" y="11"/>
                    <a:pt x="2" y="12"/>
                    <a:pt x="3" y="12"/>
                  </a:cubicBezTo>
                  <a:cubicBezTo>
                    <a:pt x="4" y="13"/>
                    <a:pt x="4" y="11"/>
                    <a:pt x="5" y="12"/>
                  </a:cubicBezTo>
                  <a:cubicBezTo>
                    <a:pt x="5" y="12"/>
                    <a:pt x="6" y="13"/>
                    <a:pt x="6" y="13"/>
                  </a:cubicBezTo>
                  <a:cubicBezTo>
                    <a:pt x="6" y="13"/>
                    <a:pt x="2" y="14"/>
                    <a:pt x="4" y="15"/>
                  </a:cubicBezTo>
                  <a:cubicBezTo>
                    <a:pt x="5" y="16"/>
                    <a:pt x="6" y="14"/>
                    <a:pt x="6" y="15"/>
                  </a:cubicBezTo>
                  <a:cubicBezTo>
                    <a:pt x="7" y="15"/>
                    <a:pt x="8" y="16"/>
                    <a:pt x="8" y="16"/>
                  </a:cubicBezTo>
                  <a:cubicBezTo>
                    <a:pt x="8" y="16"/>
                    <a:pt x="8" y="16"/>
                    <a:pt x="7" y="16"/>
                  </a:cubicBezTo>
                  <a:cubicBezTo>
                    <a:pt x="7" y="17"/>
                    <a:pt x="9" y="17"/>
                    <a:pt x="10" y="17"/>
                  </a:cubicBezTo>
                  <a:cubicBezTo>
                    <a:pt x="11" y="17"/>
                    <a:pt x="11" y="15"/>
                    <a:pt x="12" y="17"/>
                  </a:cubicBezTo>
                  <a:cubicBezTo>
                    <a:pt x="12" y="17"/>
                    <a:pt x="16" y="22"/>
                    <a:pt x="17" y="21"/>
                  </a:cubicBezTo>
                  <a:cubicBezTo>
                    <a:pt x="17" y="21"/>
                    <a:pt x="16" y="20"/>
                    <a:pt x="16" y="20"/>
                  </a:cubicBezTo>
                  <a:cubicBezTo>
                    <a:pt x="16" y="19"/>
                    <a:pt x="22" y="23"/>
                    <a:pt x="23" y="23"/>
                  </a:cubicBezTo>
                  <a:cubicBezTo>
                    <a:pt x="23" y="22"/>
                    <a:pt x="19" y="19"/>
                    <a:pt x="19" y="18"/>
                  </a:cubicBezTo>
                  <a:cubicBezTo>
                    <a:pt x="20" y="18"/>
                    <a:pt x="24" y="19"/>
                    <a:pt x="24" y="19"/>
                  </a:cubicBezTo>
                  <a:cubicBezTo>
                    <a:pt x="26" y="19"/>
                    <a:pt x="28" y="19"/>
                    <a:pt x="30" y="18"/>
                  </a:cubicBezTo>
                  <a:cubicBezTo>
                    <a:pt x="27" y="16"/>
                    <a:pt x="23" y="17"/>
                    <a:pt x="19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5" name="Freeform 618">
              <a:extLst>
                <a:ext uri="{FF2B5EF4-FFF2-40B4-BE49-F238E27FC236}">
                  <a16:creationId xmlns:a16="http://schemas.microsoft.com/office/drawing/2014/main" id="{38055EBA-51D0-3744-8BD9-0D59847BBA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0690" y="8501065"/>
              <a:ext cx="710194" cy="516056"/>
            </a:xfrm>
            <a:custGeom>
              <a:avLst/>
              <a:gdLst>
                <a:gd name="T0" fmla="*/ 63 w 76"/>
                <a:gd name="T1" fmla="*/ 28 h 55"/>
                <a:gd name="T2" fmla="*/ 66 w 76"/>
                <a:gd name="T3" fmla="*/ 24 h 55"/>
                <a:gd name="T4" fmla="*/ 67 w 76"/>
                <a:gd name="T5" fmla="*/ 22 h 55"/>
                <a:gd name="T6" fmla="*/ 67 w 76"/>
                <a:gd name="T7" fmla="*/ 18 h 55"/>
                <a:gd name="T8" fmla="*/ 61 w 76"/>
                <a:gd name="T9" fmla="*/ 15 h 55"/>
                <a:gd name="T10" fmla="*/ 63 w 76"/>
                <a:gd name="T11" fmla="*/ 14 h 55"/>
                <a:gd name="T12" fmla="*/ 64 w 76"/>
                <a:gd name="T13" fmla="*/ 11 h 55"/>
                <a:gd name="T14" fmla="*/ 60 w 76"/>
                <a:gd name="T15" fmla="*/ 9 h 55"/>
                <a:gd name="T16" fmla="*/ 59 w 76"/>
                <a:gd name="T17" fmla="*/ 8 h 55"/>
                <a:gd name="T18" fmla="*/ 57 w 76"/>
                <a:gd name="T19" fmla="*/ 9 h 55"/>
                <a:gd name="T20" fmla="*/ 57 w 76"/>
                <a:gd name="T21" fmla="*/ 7 h 55"/>
                <a:gd name="T22" fmla="*/ 54 w 76"/>
                <a:gd name="T23" fmla="*/ 8 h 55"/>
                <a:gd name="T24" fmla="*/ 54 w 76"/>
                <a:gd name="T25" fmla="*/ 6 h 55"/>
                <a:gd name="T26" fmla="*/ 58 w 76"/>
                <a:gd name="T27" fmla="*/ 5 h 55"/>
                <a:gd name="T28" fmla="*/ 55 w 76"/>
                <a:gd name="T29" fmla="*/ 4 h 55"/>
                <a:gd name="T30" fmla="*/ 49 w 76"/>
                <a:gd name="T31" fmla="*/ 4 h 55"/>
                <a:gd name="T32" fmla="*/ 44 w 76"/>
                <a:gd name="T33" fmla="*/ 7 h 55"/>
                <a:gd name="T34" fmla="*/ 38 w 76"/>
                <a:gd name="T35" fmla="*/ 5 h 55"/>
                <a:gd name="T36" fmla="*/ 29 w 76"/>
                <a:gd name="T37" fmla="*/ 5 h 55"/>
                <a:gd name="T38" fmla="*/ 26 w 76"/>
                <a:gd name="T39" fmla="*/ 2 h 55"/>
                <a:gd name="T40" fmla="*/ 20 w 76"/>
                <a:gd name="T41" fmla="*/ 0 h 55"/>
                <a:gd name="T42" fmla="*/ 11 w 76"/>
                <a:gd name="T43" fmla="*/ 4 h 55"/>
                <a:gd name="T44" fmla="*/ 13 w 76"/>
                <a:gd name="T45" fmla="*/ 12 h 55"/>
                <a:gd name="T46" fmla="*/ 8 w 76"/>
                <a:gd name="T47" fmla="*/ 8 h 55"/>
                <a:gd name="T48" fmla="*/ 10 w 76"/>
                <a:gd name="T49" fmla="*/ 5 h 55"/>
                <a:gd name="T50" fmla="*/ 8 w 76"/>
                <a:gd name="T51" fmla="*/ 1 h 55"/>
                <a:gd name="T52" fmla="*/ 4 w 76"/>
                <a:gd name="T53" fmla="*/ 7 h 55"/>
                <a:gd name="T54" fmla="*/ 3 w 76"/>
                <a:gd name="T55" fmla="*/ 12 h 55"/>
                <a:gd name="T56" fmla="*/ 5 w 76"/>
                <a:gd name="T57" fmla="*/ 13 h 55"/>
                <a:gd name="T58" fmla="*/ 7 w 76"/>
                <a:gd name="T59" fmla="*/ 16 h 55"/>
                <a:gd name="T60" fmla="*/ 10 w 76"/>
                <a:gd name="T61" fmla="*/ 23 h 55"/>
                <a:gd name="T62" fmla="*/ 13 w 76"/>
                <a:gd name="T63" fmla="*/ 23 h 55"/>
                <a:gd name="T64" fmla="*/ 15 w 76"/>
                <a:gd name="T65" fmla="*/ 22 h 55"/>
                <a:gd name="T66" fmla="*/ 21 w 76"/>
                <a:gd name="T67" fmla="*/ 27 h 55"/>
                <a:gd name="T68" fmla="*/ 23 w 76"/>
                <a:gd name="T69" fmla="*/ 27 h 55"/>
                <a:gd name="T70" fmla="*/ 26 w 76"/>
                <a:gd name="T71" fmla="*/ 27 h 55"/>
                <a:gd name="T72" fmla="*/ 31 w 76"/>
                <a:gd name="T73" fmla="*/ 29 h 55"/>
                <a:gd name="T74" fmla="*/ 31 w 76"/>
                <a:gd name="T75" fmla="*/ 38 h 55"/>
                <a:gd name="T76" fmla="*/ 32 w 76"/>
                <a:gd name="T77" fmla="*/ 41 h 55"/>
                <a:gd name="T78" fmla="*/ 30 w 76"/>
                <a:gd name="T79" fmla="*/ 44 h 55"/>
                <a:gd name="T80" fmla="*/ 40 w 76"/>
                <a:gd name="T81" fmla="*/ 53 h 55"/>
                <a:gd name="T82" fmla="*/ 42 w 76"/>
                <a:gd name="T83" fmla="*/ 54 h 55"/>
                <a:gd name="T84" fmla="*/ 45 w 76"/>
                <a:gd name="T85" fmla="*/ 52 h 55"/>
                <a:gd name="T86" fmla="*/ 51 w 76"/>
                <a:gd name="T87" fmla="*/ 47 h 55"/>
                <a:gd name="T88" fmla="*/ 49 w 76"/>
                <a:gd name="T89" fmla="*/ 44 h 55"/>
                <a:gd name="T90" fmla="*/ 48 w 76"/>
                <a:gd name="T91" fmla="*/ 41 h 55"/>
                <a:gd name="T92" fmla="*/ 45 w 76"/>
                <a:gd name="T93" fmla="*/ 38 h 55"/>
                <a:gd name="T94" fmla="*/ 52 w 76"/>
                <a:gd name="T95" fmla="*/ 38 h 55"/>
                <a:gd name="T96" fmla="*/ 54 w 76"/>
                <a:gd name="T97" fmla="*/ 40 h 55"/>
                <a:gd name="T98" fmla="*/ 56 w 76"/>
                <a:gd name="T99" fmla="*/ 38 h 55"/>
                <a:gd name="T100" fmla="*/ 62 w 76"/>
                <a:gd name="T101" fmla="*/ 36 h 55"/>
                <a:gd name="T102" fmla="*/ 67 w 76"/>
                <a:gd name="T103" fmla="*/ 33 h 55"/>
                <a:gd name="T104" fmla="*/ 63 w 76"/>
                <a:gd name="T105" fmla="*/ 2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6" h="55">
                  <a:moveTo>
                    <a:pt x="63" y="28"/>
                  </a:moveTo>
                  <a:cubicBezTo>
                    <a:pt x="63" y="26"/>
                    <a:pt x="63" y="25"/>
                    <a:pt x="66" y="24"/>
                  </a:cubicBezTo>
                  <a:cubicBezTo>
                    <a:pt x="66" y="23"/>
                    <a:pt x="68" y="23"/>
                    <a:pt x="67" y="22"/>
                  </a:cubicBezTo>
                  <a:cubicBezTo>
                    <a:pt x="66" y="21"/>
                    <a:pt x="65" y="19"/>
                    <a:pt x="67" y="18"/>
                  </a:cubicBezTo>
                  <a:cubicBezTo>
                    <a:pt x="76" y="14"/>
                    <a:pt x="61" y="15"/>
                    <a:pt x="61" y="15"/>
                  </a:cubicBezTo>
                  <a:cubicBezTo>
                    <a:pt x="61" y="14"/>
                    <a:pt x="62" y="14"/>
                    <a:pt x="63" y="14"/>
                  </a:cubicBezTo>
                  <a:cubicBezTo>
                    <a:pt x="64" y="14"/>
                    <a:pt x="64" y="12"/>
                    <a:pt x="64" y="11"/>
                  </a:cubicBezTo>
                  <a:cubicBezTo>
                    <a:pt x="64" y="10"/>
                    <a:pt x="60" y="8"/>
                    <a:pt x="60" y="9"/>
                  </a:cubicBezTo>
                  <a:cubicBezTo>
                    <a:pt x="60" y="10"/>
                    <a:pt x="59" y="8"/>
                    <a:pt x="59" y="8"/>
                  </a:cubicBezTo>
                  <a:cubicBezTo>
                    <a:pt x="58" y="8"/>
                    <a:pt x="58" y="10"/>
                    <a:pt x="57" y="9"/>
                  </a:cubicBezTo>
                  <a:cubicBezTo>
                    <a:pt x="57" y="9"/>
                    <a:pt x="57" y="8"/>
                    <a:pt x="57" y="7"/>
                  </a:cubicBezTo>
                  <a:cubicBezTo>
                    <a:pt x="56" y="6"/>
                    <a:pt x="55" y="8"/>
                    <a:pt x="54" y="8"/>
                  </a:cubicBezTo>
                  <a:cubicBezTo>
                    <a:pt x="54" y="8"/>
                    <a:pt x="54" y="6"/>
                    <a:pt x="54" y="6"/>
                  </a:cubicBezTo>
                  <a:cubicBezTo>
                    <a:pt x="54" y="4"/>
                    <a:pt x="57" y="5"/>
                    <a:pt x="58" y="5"/>
                  </a:cubicBezTo>
                  <a:cubicBezTo>
                    <a:pt x="59" y="4"/>
                    <a:pt x="55" y="4"/>
                    <a:pt x="55" y="4"/>
                  </a:cubicBezTo>
                  <a:cubicBezTo>
                    <a:pt x="53" y="4"/>
                    <a:pt x="51" y="3"/>
                    <a:pt x="49" y="4"/>
                  </a:cubicBezTo>
                  <a:cubicBezTo>
                    <a:pt x="47" y="5"/>
                    <a:pt x="46" y="8"/>
                    <a:pt x="44" y="7"/>
                  </a:cubicBezTo>
                  <a:cubicBezTo>
                    <a:pt x="41" y="7"/>
                    <a:pt x="40" y="7"/>
                    <a:pt x="38" y="5"/>
                  </a:cubicBezTo>
                  <a:cubicBezTo>
                    <a:pt x="36" y="3"/>
                    <a:pt x="32" y="5"/>
                    <a:pt x="29" y="5"/>
                  </a:cubicBezTo>
                  <a:cubicBezTo>
                    <a:pt x="27" y="5"/>
                    <a:pt x="27" y="4"/>
                    <a:pt x="26" y="2"/>
                  </a:cubicBezTo>
                  <a:cubicBezTo>
                    <a:pt x="25" y="0"/>
                    <a:pt x="23" y="0"/>
                    <a:pt x="20" y="0"/>
                  </a:cubicBezTo>
                  <a:cubicBezTo>
                    <a:pt x="19" y="0"/>
                    <a:pt x="11" y="1"/>
                    <a:pt x="11" y="4"/>
                  </a:cubicBezTo>
                  <a:cubicBezTo>
                    <a:pt x="11" y="7"/>
                    <a:pt x="15" y="8"/>
                    <a:pt x="13" y="12"/>
                  </a:cubicBezTo>
                  <a:cubicBezTo>
                    <a:pt x="11" y="14"/>
                    <a:pt x="7" y="10"/>
                    <a:pt x="8" y="8"/>
                  </a:cubicBezTo>
                  <a:cubicBezTo>
                    <a:pt x="8" y="7"/>
                    <a:pt x="10" y="6"/>
                    <a:pt x="10" y="5"/>
                  </a:cubicBezTo>
                  <a:cubicBezTo>
                    <a:pt x="11" y="3"/>
                    <a:pt x="8" y="2"/>
                    <a:pt x="8" y="1"/>
                  </a:cubicBezTo>
                  <a:cubicBezTo>
                    <a:pt x="5" y="3"/>
                    <a:pt x="4" y="4"/>
                    <a:pt x="4" y="7"/>
                  </a:cubicBezTo>
                  <a:cubicBezTo>
                    <a:pt x="3" y="8"/>
                    <a:pt x="0" y="12"/>
                    <a:pt x="3" y="12"/>
                  </a:cubicBezTo>
                  <a:cubicBezTo>
                    <a:pt x="3" y="12"/>
                    <a:pt x="4" y="12"/>
                    <a:pt x="5" y="13"/>
                  </a:cubicBezTo>
                  <a:cubicBezTo>
                    <a:pt x="5" y="14"/>
                    <a:pt x="6" y="15"/>
                    <a:pt x="7" y="16"/>
                  </a:cubicBezTo>
                  <a:cubicBezTo>
                    <a:pt x="9" y="18"/>
                    <a:pt x="5" y="22"/>
                    <a:pt x="10" y="23"/>
                  </a:cubicBezTo>
                  <a:cubicBezTo>
                    <a:pt x="10" y="23"/>
                    <a:pt x="12" y="23"/>
                    <a:pt x="13" y="23"/>
                  </a:cubicBezTo>
                  <a:cubicBezTo>
                    <a:pt x="14" y="23"/>
                    <a:pt x="14" y="22"/>
                    <a:pt x="15" y="22"/>
                  </a:cubicBezTo>
                  <a:cubicBezTo>
                    <a:pt x="18" y="22"/>
                    <a:pt x="19" y="25"/>
                    <a:pt x="21" y="27"/>
                  </a:cubicBezTo>
                  <a:cubicBezTo>
                    <a:pt x="21" y="27"/>
                    <a:pt x="22" y="28"/>
                    <a:pt x="23" y="27"/>
                  </a:cubicBezTo>
                  <a:cubicBezTo>
                    <a:pt x="23" y="26"/>
                    <a:pt x="24" y="27"/>
                    <a:pt x="26" y="27"/>
                  </a:cubicBezTo>
                  <a:cubicBezTo>
                    <a:pt x="28" y="28"/>
                    <a:pt x="33" y="25"/>
                    <a:pt x="31" y="29"/>
                  </a:cubicBezTo>
                  <a:cubicBezTo>
                    <a:pt x="29" y="32"/>
                    <a:pt x="29" y="35"/>
                    <a:pt x="31" y="38"/>
                  </a:cubicBezTo>
                  <a:cubicBezTo>
                    <a:pt x="31" y="39"/>
                    <a:pt x="32" y="40"/>
                    <a:pt x="32" y="41"/>
                  </a:cubicBezTo>
                  <a:cubicBezTo>
                    <a:pt x="32" y="42"/>
                    <a:pt x="29" y="43"/>
                    <a:pt x="30" y="44"/>
                  </a:cubicBezTo>
                  <a:cubicBezTo>
                    <a:pt x="33" y="47"/>
                    <a:pt x="34" y="55"/>
                    <a:pt x="40" y="53"/>
                  </a:cubicBezTo>
                  <a:cubicBezTo>
                    <a:pt x="41" y="53"/>
                    <a:pt x="41" y="54"/>
                    <a:pt x="42" y="54"/>
                  </a:cubicBezTo>
                  <a:cubicBezTo>
                    <a:pt x="43" y="54"/>
                    <a:pt x="44" y="53"/>
                    <a:pt x="45" y="52"/>
                  </a:cubicBezTo>
                  <a:cubicBezTo>
                    <a:pt x="47" y="51"/>
                    <a:pt x="48" y="49"/>
                    <a:pt x="51" y="47"/>
                  </a:cubicBezTo>
                  <a:cubicBezTo>
                    <a:pt x="53" y="46"/>
                    <a:pt x="49" y="46"/>
                    <a:pt x="49" y="44"/>
                  </a:cubicBezTo>
                  <a:cubicBezTo>
                    <a:pt x="49" y="43"/>
                    <a:pt x="48" y="42"/>
                    <a:pt x="48" y="41"/>
                  </a:cubicBezTo>
                  <a:cubicBezTo>
                    <a:pt x="48" y="40"/>
                    <a:pt x="45" y="39"/>
                    <a:pt x="45" y="38"/>
                  </a:cubicBezTo>
                  <a:cubicBezTo>
                    <a:pt x="45" y="37"/>
                    <a:pt x="51" y="38"/>
                    <a:pt x="52" y="38"/>
                  </a:cubicBezTo>
                  <a:cubicBezTo>
                    <a:pt x="54" y="38"/>
                    <a:pt x="53" y="39"/>
                    <a:pt x="54" y="40"/>
                  </a:cubicBezTo>
                  <a:cubicBezTo>
                    <a:pt x="55" y="40"/>
                    <a:pt x="55" y="38"/>
                    <a:pt x="56" y="38"/>
                  </a:cubicBezTo>
                  <a:cubicBezTo>
                    <a:pt x="57" y="37"/>
                    <a:pt x="60" y="37"/>
                    <a:pt x="62" y="36"/>
                  </a:cubicBezTo>
                  <a:cubicBezTo>
                    <a:pt x="63" y="35"/>
                    <a:pt x="65" y="34"/>
                    <a:pt x="67" y="33"/>
                  </a:cubicBezTo>
                  <a:cubicBezTo>
                    <a:pt x="66" y="31"/>
                    <a:pt x="63" y="30"/>
                    <a:pt x="6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6" name="Freeform 619">
              <a:extLst>
                <a:ext uri="{FF2B5EF4-FFF2-40B4-BE49-F238E27FC236}">
                  <a16:creationId xmlns:a16="http://schemas.microsoft.com/office/drawing/2014/main" id="{61D9C0D4-D75E-FC41-BD70-E23E0B234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0753" y="8641230"/>
              <a:ext cx="242036" cy="356780"/>
            </a:xfrm>
            <a:custGeom>
              <a:avLst/>
              <a:gdLst>
                <a:gd name="T0" fmla="*/ 22 w 26"/>
                <a:gd name="T1" fmla="*/ 29 h 38"/>
                <a:gd name="T2" fmla="*/ 18 w 26"/>
                <a:gd name="T3" fmla="*/ 21 h 38"/>
                <a:gd name="T4" fmla="*/ 20 w 26"/>
                <a:gd name="T5" fmla="*/ 18 h 38"/>
                <a:gd name="T6" fmla="*/ 22 w 26"/>
                <a:gd name="T7" fmla="*/ 15 h 38"/>
                <a:gd name="T8" fmla="*/ 22 w 26"/>
                <a:gd name="T9" fmla="*/ 13 h 38"/>
                <a:gd name="T10" fmla="*/ 20 w 26"/>
                <a:gd name="T11" fmla="*/ 11 h 38"/>
                <a:gd name="T12" fmla="*/ 16 w 26"/>
                <a:gd name="T13" fmla="*/ 7 h 38"/>
                <a:gd name="T14" fmla="*/ 9 w 26"/>
                <a:gd name="T15" fmla="*/ 0 h 38"/>
                <a:gd name="T16" fmla="*/ 5 w 26"/>
                <a:gd name="T17" fmla="*/ 5 h 38"/>
                <a:gd name="T18" fmla="*/ 6 w 26"/>
                <a:gd name="T19" fmla="*/ 8 h 38"/>
                <a:gd name="T20" fmla="*/ 3 w 26"/>
                <a:gd name="T21" fmla="*/ 10 h 38"/>
                <a:gd name="T22" fmla="*/ 4 w 26"/>
                <a:gd name="T23" fmla="*/ 16 h 38"/>
                <a:gd name="T24" fmla="*/ 7 w 26"/>
                <a:gd name="T25" fmla="*/ 18 h 38"/>
                <a:gd name="T26" fmla="*/ 8 w 26"/>
                <a:gd name="T27" fmla="*/ 20 h 38"/>
                <a:gd name="T28" fmla="*/ 8 w 26"/>
                <a:gd name="T29" fmla="*/ 27 h 38"/>
                <a:gd name="T30" fmla="*/ 11 w 26"/>
                <a:gd name="T31" fmla="*/ 35 h 38"/>
                <a:gd name="T32" fmla="*/ 17 w 26"/>
                <a:gd name="T33" fmla="*/ 35 h 38"/>
                <a:gd name="T34" fmla="*/ 21 w 26"/>
                <a:gd name="T35" fmla="*/ 34 h 38"/>
                <a:gd name="T36" fmla="*/ 26 w 26"/>
                <a:gd name="T37" fmla="*/ 34 h 38"/>
                <a:gd name="T38" fmla="*/ 22 w 26"/>
                <a:gd name="T39" fmla="*/ 29 h 38"/>
                <a:gd name="T40" fmla="*/ 22 w 26"/>
                <a:gd name="T4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8">
                  <a:moveTo>
                    <a:pt x="22" y="29"/>
                  </a:moveTo>
                  <a:cubicBezTo>
                    <a:pt x="22" y="28"/>
                    <a:pt x="17" y="22"/>
                    <a:pt x="18" y="21"/>
                  </a:cubicBezTo>
                  <a:cubicBezTo>
                    <a:pt x="19" y="20"/>
                    <a:pt x="18" y="19"/>
                    <a:pt x="20" y="18"/>
                  </a:cubicBezTo>
                  <a:cubicBezTo>
                    <a:pt x="23" y="18"/>
                    <a:pt x="22" y="16"/>
                    <a:pt x="22" y="15"/>
                  </a:cubicBezTo>
                  <a:cubicBezTo>
                    <a:pt x="22" y="14"/>
                    <a:pt x="22" y="13"/>
                    <a:pt x="22" y="13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9" y="9"/>
                    <a:pt x="16" y="9"/>
                    <a:pt x="16" y="7"/>
                  </a:cubicBezTo>
                  <a:cubicBezTo>
                    <a:pt x="15" y="4"/>
                    <a:pt x="11" y="1"/>
                    <a:pt x="9" y="0"/>
                  </a:cubicBezTo>
                  <a:cubicBezTo>
                    <a:pt x="9" y="3"/>
                    <a:pt x="4" y="3"/>
                    <a:pt x="5" y="5"/>
                  </a:cubicBezTo>
                  <a:cubicBezTo>
                    <a:pt x="5" y="6"/>
                    <a:pt x="7" y="7"/>
                    <a:pt x="6" y="8"/>
                  </a:cubicBezTo>
                  <a:cubicBezTo>
                    <a:pt x="5" y="8"/>
                    <a:pt x="3" y="9"/>
                    <a:pt x="3" y="10"/>
                  </a:cubicBezTo>
                  <a:cubicBezTo>
                    <a:pt x="0" y="11"/>
                    <a:pt x="2" y="14"/>
                    <a:pt x="4" y="16"/>
                  </a:cubicBezTo>
                  <a:cubicBezTo>
                    <a:pt x="5" y="17"/>
                    <a:pt x="5" y="18"/>
                    <a:pt x="7" y="18"/>
                  </a:cubicBezTo>
                  <a:cubicBezTo>
                    <a:pt x="8" y="18"/>
                    <a:pt x="7" y="19"/>
                    <a:pt x="8" y="20"/>
                  </a:cubicBezTo>
                  <a:cubicBezTo>
                    <a:pt x="10" y="23"/>
                    <a:pt x="9" y="24"/>
                    <a:pt x="8" y="27"/>
                  </a:cubicBezTo>
                  <a:cubicBezTo>
                    <a:pt x="8" y="30"/>
                    <a:pt x="10" y="33"/>
                    <a:pt x="11" y="35"/>
                  </a:cubicBezTo>
                  <a:cubicBezTo>
                    <a:pt x="14" y="38"/>
                    <a:pt x="15" y="35"/>
                    <a:pt x="17" y="35"/>
                  </a:cubicBezTo>
                  <a:cubicBezTo>
                    <a:pt x="19" y="35"/>
                    <a:pt x="20" y="34"/>
                    <a:pt x="21" y="34"/>
                  </a:cubicBezTo>
                  <a:cubicBezTo>
                    <a:pt x="23" y="33"/>
                    <a:pt x="24" y="33"/>
                    <a:pt x="26" y="34"/>
                  </a:cubicBezTo>
                  <a:cubicBezTo>
                    <a:pt x="25" y="32"/>
                    <a:pt x="24" y="30"/>
                    <a:pt x="22" y="29"/>
                  </a:cubicBezTo>
                  <a:cubicBezTo>
                    <a:pt x="21" y="27"/>
                    <a:pt x="23" y="29"/>
                    <a:pt x="22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7" name="Freeform 620">
              <a:extLst>
                <a:ext uri="{FF2B5EF4-FFF2-40B4-BE49-F238E27FC236}">
                  <a16:creationId xmlns:a16="http://schemas.microsoft.com/office/drawing/2014/main" id="{78F0134E-514F-3948-AD44-DC691DE62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6805" y="8752723"/>
              <a:ext cx="207005" cy="216615"/>
            </a:xfrm>
            <a:custGeom>
              <a:avLst/>
              <a:gdLst>
                <a:gd name="T0" fmla="*/ 19 w 22"/>
                <a:gd name="T1" fmla="*/ 7 h 23"/>
                <a:gd name="T2" fmla="*/ 22 w 22"/>
                <a:gd name="T3" fmla="*/ 2 h 23"/>
                <a:gd name="T4" fmla="*/ 12 w 22"/>
                <a:gd name="T5" fmla="*/ 2 h 23"/>
                <a:gd name="T6" fmla="*/ 9 w 22"/>
                <a:gd name="T7" fmla="*/ 0 h 23"/>
                <a:gd name="T8" fmla="*/ 5 w 22"/>
                <a:gd name="T9" fmla="*/ 1 h 23"/>
                <a:gd name="T10" fmla="*/ 4 w 22"/>
                <a:gd name="T11" fmla="*/ 6 h 23"/>
                <a:gd name="T12" fmla="*/ 1 w 22"/>
                <a:gd name="T13" fmla="*/ 10 h 23"/>
                <a:gd name="T14" fmla="*/ 4 w 22"/>
                <a:gd name="T15" fmla="*/ 15 h 23"/>
                <a:gd name="T16" fmla="*/ 9 w 22"/>
                <a:gd name="T17" fmla="*/ 22 h 23"/>
                <a:gd name="T18" fmla="*/ 12 w 22"/>
                <a:gd name="T19" fmla="*/ 19 h 23"/>
                <a:gd name="T20" fmla="*/ 16 w 22"/>
                <a:gd name="T21" fmla="*/ 18 h 23"/>
                <a:gd name="T22" fmla="*/ 19 w 22"/>
                <a:gd name="T23" fmla="*/ 19 h 23"/>
                <a:gd name="T24" fmla="*/ 20 w 22"/>
                <a:gd name="T25" fmla="*/ 14 h 23"/>
                <a:gd name="T26" fmla="*/ 19 w 22"/>
                <a:gd name="T27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3">
                  <a:moveTo>
                    <a:pt x="19" y="7"/>
                  </a:moveTo>
                  <a:cubicBezTo>
                    <a:pt x="19" y="5"/>
                    <a:pt x="21" y="3"/>
                    <a:pt x="22" y="2"/>
                  </a:cubicBezTo>
                  <a:cubicBezTo>
                    <a:pt x="19" y="1"/>
                    <a:pt x="14" y="0"/>
                    <a:pt x="12" y="2"/>
                  </a:cubicBezTo>
                  <a:cubicBezTo>
                    <a:pt x="10" y="3"/>
                    <a:pt x="9" y="1"/>
                    <a:pt x="9" y="0"/>
                  </a:cubicBezTo>
                  <a:cubicBezTo>
                    <a:pt x="8" y="0"/>
                    <a:pt x="7" y="2"/>
                    <a:pt x="5" y="1"/>
                  </a:cubicBezTo>
                  <a:cubicBezTo>
                    <a:pt x="5" y="2"/>
                    <a:pt x="7" y="6"/>
                    <a:pt x="4" y="6"/>
                  </a:cubicBezTo>
                  <a:cubicBezTo>
                    <a:pt x="2" y="7"/>
                    <a:pt x="0" y="8"/>
                    <a:pt x="1" y="10"/>
                  </a:cubicBezTo>
                  <a:cubicBezTo>
                    <a:pt x="2" y="12"/>
                    <a:pt x="3" y="13"/>
                    <a:pt x="4" y="15"/>
                  </a:cubicBezTo>
                  <a:cubicBezTo>
                    <a:pt x="5" y="17"/>
                    <a:pt x="7" y="19"/>
                    <a:pt x="9" y="22"/>
                  </a:cubicBezTo>
                  <a:cubicBezTo>
                    <a:pt x="12" y="23"/>
                    <a:pt x="10" y="19"/>
                    <a:pt x="12" y="19"/>
                  </a:cubicBezTo>
                  <a:cubicBezTo>
                    <a:pt x="14" y="19"/>
                    <a:pt x="15" y="19"/>
                    <a:pt x="16" y="18"/>
                  </a:cubicBezTo>
                  <a:cubicBezTo>
                    <a:pt x="17" y="18"/>
                    <a:pt x="17" y="20"/>
                    <a:pt x="19" y="19"/>
                  </a:cubicBezTo>
                  <a:cubicBezTo>
                    <a:pt x="20" y="17"/>
                    <a:pt x="21" y="16"/>
                    <a:pt x="20" y="14"/>
                  </a:cubicBezTo>
                  <a:cubicBezTo>
                    <a:pt x="20" y="12"/>
                    <a:pt x="19" y="9"/>
                    <a:pt x="19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8" name="Freeform 621">
              <a:extLst>
                <a:ext uri="{FF2B5EF4-FFF2-40B4-BE49-F238E27FC236}">
                  <a16:creationId xmlns:a16="http://schemas.microsoft.com/office/drawing/2014/main" id="{18E044E9-F07D-4F4F-A615-225E4834D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596" y="8771840"/>
              <a:ext cx="149682" cy="168837"/>
            </a:xfrm>
            <a:custGeom>
              <a:avLst/>
              <a:gdLst>
                <a:gd name="T0" fmla="*/ 12 w 16"/>
                <a:gd name="T1" fmla="*/ 5 h 18"/>
                <a:gd name="T2" fmla="*/ 5 w 16"/>
                <a:gd name="T3" fmla="*/ 1 h 18"/>
                <a:gd name="T4" fmla="*/ 1 w 16"/>
                <a:gd name="T5" fmla="*/ 6 h 18"/>
                <a:gd name="T6" fmla="*/ 2 w 16"/>
                <a:gd name="T7" fmla="*/ 12 h 18"/>
                <a:gd name="T8" fmla="*/ 0 w 16"/>
                <a:gd name="T9" fmla="*/ 17 h 18"/>
                <a:gd name="T10" fmla="*/ 4 w 16"/>
                <a:gd name="T11" fmla="*/ 17 h 18"/>
                <a:gd name="T12" fmla="*/ 9 w 16"/>
                <a:gd name="T13" fmla="*/ 17 h 18"/>
                <a:gd name="T14" fmla="*/ 16 w 16"/>
                <a:gd name="T15" fmla="*/ 8 h 18"/>
                <a:gd name="T16" fmla="*/ 12 w 16"/>
                <a:gd name="T17" fmla="*/ 5 h 18"/>
                <a:gd name="T18" fmla="*/ 12 w 16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8">
                  <a:moveTo>
                    <a:pt x="12" y="5"/>
                  </a:moveTo>
                  <a:cubicBezTo>
                    <a:pt x="10" y="3"/>
                    <a:pt x="8" y="1"/>
                    <a:pt x="5" y="1"/>
                  </a:cubicBezTo>
                  <a:cubicBezTo>
                    <a:pt x="3" y="0"/>
                    <a:pt x="0" y="4"/>
                    <a:pt x="1" y="6"/>
                  </a:cubicBezTo>
                  <a:cubicBezTo>
                    <a:pt x="1" y="8"/>
                    <a:pt x="2" y="10"/>
                    <a:pt x="2" y="12"/>
                  </a:cubicBezTo>
                  <a:cubicBezTo>
                    <a:pt x="3" y="14"/>
                    <a:pt x="1" y="16"/>
                    <a:pt x="0" y="17"/>
                  </a:cubicBezTo>
                  <a:cubicBezTo>
                    <a:pt x="1" y="18"/>
                    <a:pt x="3" y="17"/>
                    <a:pt x="4" y="17"/>
                  </a:cubicBezTo>
                  <a:cubicBezTo>
                    <a:pt x="6" y="17"/>
                    <a:pt x="7" y="18"/>
                    <a:pt x="9" y="17"/>
                  </a:cubicBezTo>
                  <a:cubicBezTo>
                    <a:pt x="12" y="16"/>
                    <a:pt x="13" y="10"/>
                    <a:pt x="16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0" y="4"/>
                    <a:pt x="13" y="6"/>
                    <a:pt x="1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49" name="Freeform 622">
              <a:extLst>
                <a:ext uri="{FF2B5EF4-FFF2-40B4-BE49-F238E27FC236}">
                  <a16:creationId xmlns:a16="http://schemas.microsoft.com/office/drawing/2014/main" id="{A8764BAF-F4F1-F944-B030-F371F89F8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1202" y="8453283"/>
              <a:ext cx="754779" cy="786830"/>
            </a:xfrm>
            <a:custGeom>
              <a:avLst/>
              <a:gdLst>
                <a:gd name="T0" fmla="*/ 76 w 81"/>
                <a:gd name="T1" fmla="*/ 39 h 84"/>
                <a:gd name="T2" fmla="*/ 74 w 81"/>
                <a:gd name="T3" fmla="*/ 32 h 84"/>
                <a:gd name="T4" fmla="*/ 69 w 81"/>
                <a:gd name="T5" fmla="*/ 33 h 84"/>
                <a:gd name="T6" fmla="*/ 58 w 81"/>
                <a:gd name="T7" fmla="*/ 28 h 84"/>
                <a:gd name="T8" fmla="*/ 53 w 81"/>
                <a:gd name="T9" fmla="*/ 20 h 84"/>
                <a:gd name="T10" fmla="*/ 50 w 81"/>
                <a:gd name="T11" fmla="*/ 15 h 84"/>
                <a:gd name="T12" fmla="*/ 56 w 81"/>
                <a:gd name="T13" fmla="*/ 5 h 84"/>
                <a:gd name="T14" fmla="*/ 56 w 81"/>
                <a:gd name="T15" fmla="*/ 1 h 84"/>
                <a:gd name="T16" fmla="*/ 44 w 81"/>
                <a:gd name="T17" fmla="*/ 8 h 84"/>
                <a:gd name="T18" fmla="*/ 36 w 81"/>
                <a:gd name="T19" fmla="*/ 16 h 84"/>
                <a:gd name="T20" fmla="*/ 31 w 81"/>
                <a:gd name="T21" fmla="*/ 23 h 84"/>
                <a:gd name="T22" fmla="*/ 25 w 81"/>
                <a:gd name="T23" fmla="*/ 17 h 84"/>
                <a:gd name="T24" fmla="*/ 7 w 81"/>
                <a:gd name="T25" fmla="*/ 18 h 84"/>
                <a:gd name="T26" fmla="*/ 1 w 81"/>
                <a:gd name="T27" fmla="*/ 16 h 84"/>
                <a:gd name="T28" fmla="*/ 1 w 81"/>
                <a:gd name="T29" fmla="*/ 21 h 84"/>
                <a:gd name="T30" fmla="*/ 8 w 81"/>
                <a:gd name="T31" fmla="*/ 24 h 84"/>
                <a:gd name="T32" fmla="*/ 11 w 81"/>
                <a:gd name="T33" fmla="*/ 26 h 84"/>
                <a:gd name="T34" fmla="*/ 13 w 81"/>
                <a:gd name="T35" fmla="*/ 23 h 84"/>
                <a:gd name="T36" fmla="*/ 20 w 81"/>
                <a:gd name="T37" fmla="*/ 18 h 84"/>
                <a:gd name="T38" fmla="*/ 24 w 81"/>
                <a:gd name="T39" fmla="*/ 20 h 84"/>
                <a:gd name="T40" fmla="*/ 25 w 81"/>
                <a:gd name="T41" fmla="*/ 26 h 84"/>
                <a:gd name="T42" fmla="*/ 28 w 81"/>
                <a:gd name="T43" fmla="*/ 42 h 84"/>
                <a:gd name="T44" fmla="*/ 28 w 81"/>
                <a:gd name="T45" fmla="*/ 47 h 84"/>
                <a:gd name="T46" fmla="*/ 22 w 81"/>
                <a:gd name="T47" fmla="*/ 53 h 84"/>
                <a:gd name="T48" fmla="*/ 26 w 81"/>
                <a:gd name="T49" fmla="*/ 58 h 84"/>
                <a:gd name="T50" fmla="*/ 34 w 81"/>
                <a:gd name="T51" fmla="*/ 61 h 84"/>
                <a:gd name="T52" fmla="*/ 41 w 81"/>
                <a:gd name="T53" fmla="*/ 64 h 84"/>
                <a:gd name="T54" fmla="*/ 54 w 81"/>
                <a:gd name="T55" fmla="*/ 76 h 84"/>
                <a:gd name="T56" fmla="*/ 60 w 81"/>
                <a:gd name="T57" fmla="*/ 75 h 84"/>
                <a:gd name="T58" fmla="*/ 64 w 81"/>
                <a:gd name="T59" fmla="*/ 80 h 84"/>
                <a:gd name="T60" fmla="*/ 65 w 81"/>
                <a:gd name="T61" fmla="*/ 84 h 84"/>
                <a:gd name="T62" fmla="*/ 65 w 81"/>
                <a:gd name="T63" fmla="*/ 63 h 84"/>
                <a:gd name="T64" fmla="*/ 70 w 81"/>
                <a:gd name="T65" fmla="*/ 58 h 84"/>
                <a:gd name="T66" fmla="*/ 66 w 81"/>
                <a:gd name="T67" fmla="*/ 55 h 84"/>
                <a:gd name="T68" fmla="*/ 79 w 81"/>
                <a:gd name="T69" fmla="*/ 53 h 84"/>
                <a:gd name="T70" fmla="*/ 77 w 81"/>
                <a:gd name="T71" fmla="*/ 4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4">
                  <a:moveTo>
                    <a:pt x="77" y="48"/>
                  </a:moveTo>
                  <a:cubicBezTo>
                    <a:pt x="81" y="45"/>
                    <a:pt x="76" y="42"/>
                    <a:pt x="76" y="39"/>
                  </a:cubicBezTo>
                  <a:cubicBezTo>
                    <a:pt x="76" y="37"/>
                    <a:pt x="78" y="35"/>
                    <a:pt x="78" y="33"/>
                  </a:cubicBezTo>
                  <a:cubicBezTo>
                    <a:pt x="79" y="30"/>
                    <a:pt x="75" y="32"/>
                    <a:pt x="74" y="32"/>
                  </a:cubicBezTo>
                  <a:cubicBezTo>
                    <a:pt x="73" y="32"/>
                    <a:pt x="72" y="32"/>
                    <a:pt x="71" y="32"/>
                  </a:cubicBezTo>
                  <a:cubicBezTo>
                    <a:pt x="70" y="32"/>
                    <a:pt x="70" y="33"/>
                    <a:pt x="69" y="33"/>
                  </a:cubicBezTo>
                  <a:cubicBezTo>
                    <a:pt x="68" y="33"/>
                    <a:pt x="67" y="30"/>
                    <a:pt x="66" y="30"/>
                  </a:cubicBezTo>
                  <a:cubicBezTo>
                    <a:pt x="64" y="26"/>
                    <a:pt x="62" y="28"/>
                    <a:pt x="58" y="28"/>
                  </a:cubicBezTo>
                  <a:cubicBezTo>
                    <a:pt x="56" y="28"/>
                    <a:pt x="55" y="28"/>
                    <a:pt x="54" y="26"/>
                  </a:cubicBezTo>
                  <a:cubicBezTo>
                    <a:pt x="53" y="24"/>
                    <a:pt x="56" y="22"/>
                    <a:pt x="53" y="20"/>
                  </a:cubicBezTo>
                  <a:cubicBezTo>
                    <a:pt x="52" y="19"/>
                    <a:pt x="52" y="17"/>
                    <a:pt x="50" y="17"/>
                  </a:cubicBezTo>
                  <a:cubicBezTo>
                    <a:pt x="48" y="17"/>
                    <a:pt x="49" y="17"/>
                    <a:pt x="50" y="15"/>
                  </a:cubicBezTo>
                  <a:cubicBezTo>
                    <a:pt x="51" y="13"/>
                    <a:pt x="50" y="11"/>
                    <a:pt x="51" y="9"/>
                  </a:cubicBezTo>
                  <a:cubicBezTo>
                    <a:pt x="52" y="7"/>
                    <a:pt x="54" y="6"/>
                    <a:pt x="56" y="5"/>
                  </a:cubicBezTo>
                  <a:cubicBezTo>
                    <a:pt x="57" y="4"/>
                    <a:pt x="59" y="4"/>
                    <a:pt x="60" y="2"/>
                  </a:cubicBezTo>
                  <a:cubicBezTo>
                    <a:pt x="60" y="0"/>
                    <a:pt x="56" y="0"/>
                    <a:pt x="56" y="1"/>
                  </a:cubicBezTo>
                  <a:cubicBezTo>
                    <a:pt x="54" y="3"/>
                    <a:pt x="51" y="6"/>
                    <a:pt x="48" y="6"/>
                  </a:cubicBezTo>
                  <a:cubicBezTo>
                    <a:pt x="45" y="6"/>
                    <a:pt x="45" y="6"/>
                    <a:pt x="44" y="8"/>
                  </a:cubicBezTo>
                  <a:cubicBezTo>
                    <a:pt x="43" y="10"/>
                    <a:pt x="43" y="7"/>
                    <a:pt x="41" y="7"/>
                  </a:cubicBezTo>
                  <a:cubicBezTo>
                    <a:pt x="37" y="8"/>
                    <a:pt x="39" y="14"/>
                    <a:pt x="36" y="16"/>
                  </a:cubicBezTo>
                  <a:cubicBezTo>
                    <a:pt x="35" y="17"/>
                    <a:pt x="33" y="18"/>
                    <a:pt x="32" y="20"/>
                  </a:cubicBezTo>
                  <a:cubicBezTo>
                    <a:pt x="32" y="20"/>
                    <a:pt x="32" y="23"/>
                    <a:pt x="31" y="23"/>
                  </a:cubicBezTo>
                  <a:cubicBezTo>
                    <a:pt x="30" y="21"/>
                    <a:pt x="29" y="20"/>
                    <a:pt x="28" y="19"/>
                  </a:cubicBezTo>
                  <a:cubicBezTo>
                    <a:pt x="27" y="17"/>
                    <a:pt x="26" y="17"/>
                    <a:pt x="25" y="17"/>
                  </a:cubicBezTo>
                  <a:cubicBezTo>
                    <a:pt x="21" y="16"/>
                    <a:pt x="19" y="13"/>
                    <a:pt x="15" y="16"/>
                  </a:cubicBezTo>
                  <a:cubicBezTo>
                    <a:pt x="13" y="17"/>
                    <a:pt x="9" y="20"/>
                    <a:pt x="7" y="18"/>
                  </a:cubicBezTo>
                  <a:cubicBezTo>
                    <a:pt x="6" y="17"/>
                    <a:pt x="5" y="17"/>
                    <a:pt x="4" y="16"/>
                  </a:cubicBezTo>
                  <a:cubicBezTo>
                    <a:pt x="2" y="16"/>
                    <a:pt x="3" y="14"/>
                    <a:pt x="1" y="16"/>
                  </a:cubicBezTo>
                  <a:cubicBezTo>
                    <a:pt x="0" y="17"/>
                    <a:pt x="1" y="17"/>
                    <a:pt x="2" y="18"/>
                  </a:cubicBezTo>
                  <a:cubicBezTo>
                    <a:pt x="2" y="19"/>
                    <a:pt x="1" y="20"/>
                    <a:pt x="1" y="21"/>
                  </a:cubicBezTo>
                  <a:cubicBezTo>
                    <a:pt x="3" y="21"/>
                    <a:pt x="5" y="22"/>
                    <a:pt x="6" y="22"/>
                  </a:cubicBezTo>
                  <a:cubicBezTo>
                    <a:pt x="7" y="23"/>
                    <a:pt x="8" y="23"/>
                    <a:pt x="8" y="24"/>
                  </a:cubicBezTo>
                  <a:cubicBezTo>
                    <a:pt x="9" y="25"/>
                    <a:pt x="9" y="24"/>
                    <a:pt x="10" y="24"/>
                  </a:cubicBezTo>
                  <a:cubicBezTo>
                    <a:pt x="10" y="23"/>
                    <a:pt x="10" y="26"/>
                    <a:pt x="11" y="26"/>
                  </a:cubicBezTo>
                  <a:cubicBezTo>
                    <a:pt x="12" y="27"/>
                    <a:pt x="13" y="26"/>
                    <a:pt x="15" y="25"/>
                  </a:cubicBezTo>
                  <a:cubicBezTo>
                    <a:pt x="16" y="25"/>
                    <a:pt x="13" y="23"/>
                    <a:pt x="13" y="23"/>
                  </a:cubicBezTo>
                  <a:cubicBezTo>
                    <a:pt x="13" y="22"/>
                    <a:pt x="16" y="20"/>
                    <a:pt x="16" y="19"/>
                  </a:cubicBezTo>
                  <a:cubicBezTo>
                    <a:pt x="17" y="18"/>
                    <a:pt x="19" y="17"/>
                    <a:pt x="20" y="18"/>
                  </a:cubicBezTo>
                  <a:cubicBezTo>
                    <a:pt x="21" y="18"/>
                    <a:pt x="23" y="19"/>
                    <a:pt x="23" y="19"/>
                  </a:cubicBezTo>
                  <a:cubicBezTo>
                    <a:pt x="23" y="20"/>
                    <a:pt x="23" y="20"/>
                    <a:pt x="24" y="20"/>
                  </a:cubicBezTo>
                  <a:cubicBezTo>
                    <a:pt x="24" y="21"/>
                    <a:pt x="23" y="22"/>
                    <a:pt x="23" y="22"/>
                  </a:cubicBezTo>
                  <a:cubicBezTo>
                    <a:pt x="23" y="23"/>
                    <a:pt x="25" y="25"/>
                    <a:pt x="25" y="26"/>
                  </a:cubicBezTo>
                  <a:cubicBezTo>
                    <a:pt x="27" y="29"/>
                    <a:pt x="29" y="29"/>
                    <a:pt x="29" y="33"/>
                  </a:cubicBezTo>
                  <a:cubicBezTo>
                    <a:pt x="29" y="36"/>
                    <a:pt x="29" y="39"/>
                    <a:pt x="28" y="42"/>
                  </a:cubicBezTo>
                  <a:cubicBezTo>
                    <a:pt x="28" y="43"/>
                    <a:pt x="30" y="43"/>
                    <a:pt x="30" y="44"/>
                  </a:cubicBezTo>
                  <a:cubicBezTo>
                    <a:pt x="29" y="45"/>
                    <a:pt x="28" y="46"/>
                    <a:pt x="28" y="47"/>
                  </a:cubicBezTo>
                  <a:cubicBezTo>
                    <a:pt x="27" y="48"/>
                    <a:pt x="27" y="50"/>
                    <a:pt x="26" y="50"/>
                  </a:cubicBezTo>
                  <a:cubicBezTo>
                    <a:pt x="24" y="51"/>
                    <a:pt x="22" y="50"/>
                    <a:pt x="22" y="53"/>
                  </a:cubicBezTo>
                  <a:cubicBezTo>
                    <a:pt x="22" y="55"/>
                    <a:pt x="19" y="55"/>
                    <a:pt x="22" y="56"/>
                  </a:cubicBezTo>
                  <a:cubicBezTo>
                    <a:pt x="23" y="57"/>
                    <a:pt x="24" y="57"/>
                    <a:pt x="26" y="58"/>
                  </a:cubicBezTo>
                  <a:cubicBezTo>
                    <a:pt x="27" y="59"/>
                    <a:pt x="28" y="60"/>
                    <a:pt x="29" y="61"/>
                  </a:cubicBezTo>
                  <a:cubicBezTo>
                    <a:pt x="31" y="62"/>
                    <a:pt x="32" y="61"/>
                    <a:pt x="34" y="61"/>
                  </a:cubicBezTo>
                  <a:cubicBezTo>
                    <a:pt x="35" y="61"/>
                    <a:pt x="36" y="62"/>
                    <a:pt x="38" y="63"/>
                  </a:cubicBezTo>
                  <a:cubicBezTo>
                    <a:pt x="39" y="63"/>
                    <a:pt x="40" y="63"/>
                    <a:pt x="41" y="64"/>
                  </a:cubicBezTo>
                  <a:cubicBezTo>
                    <a:pt x="44" y="66"/>
                    <a:pt x="46" y="68"/>
                    <a:pt x="48" y="71"/>
                  </a:cubicBezTo>
                  <a:cubicBezTo>
                    <a:pt x="49" y="74"/>
                    <a:pt x="50" y="75"/>
                    <a:pt x="54" y="76"/>
                  </a:cubicBezTo>
                  <a:cubicBezTo>
                    <a:pt x="55" y="76"/>
                    <a:pt x="56" y="75"/>
                    <a:pt x="57" y="74"/>
                  </a:cubicBezTo>
                  <a:cubicBezTo>
                    <a:pt x="58" y="74"/>
                    <a:pt x="59" y="76"/>
                    <a:pt x="60" y="75"/>
                  </a:cubicBezTo>
                  <a:cubicBezTo>
                    <a:pt x="62" y="74"/>
                    <a:pt x="64" y="75"/>
                    <a:pt x="65" y="76"/>
                  </a:cubicBezTo>
                  <a:cubicBezTo>
                    <a:pt x="65" y="77"/>
                    <a:pt x="64" y="79"/>
                    <a:pt x="64" y="80"/>
                  </a:cubicBezTo>
                  <a:cubicBezTo>
                    <a:pt x="63" y="81"/>
                    <a:pt x="62" y="81"/>
                    <a:pt x="64" y="82"/>
                  </a:cubicBezTo>
                  <a:cubicBezTo>
                    <a:pt x="64" y="82"/>
                    <a:pt x="66" y="84"/>
                    <a:pt x="65" y="84"/>
                  </a:cubicBezTo>
                  <a:cubicBezTo>
                    <a:pt x="67" y="84"/>
                    <a:pt x="68" y="73"/>
                    <a:pt x="69" y="71"/>
                  </a:cubicBezTo>
                  <a:cubicBezTo>
                    <a:pt x="69" y="67"/>
                    <a:pt x="66" y="66"/>
                    <a:pt x="65" y="63"/>
                  </a:cubicBezTo>
                  <a:cubicBezTo>
                    <a:pt x="65" y="61"/>
                    <a:pt x="65" y="60"/>
                    <a:pt x="66" y="60"/>
                  </a:cubicBezTo>
                  <a:cubicBezTo>
                    <a:pt x="67" y="60"/>
                    <a:pt x="70" y="59"/>
                    <a:pt x="70" y="58"/>
                  </a:cubicBezTo>
                  <a:cubicBezTo>
                    <a:pt x="69" y="58"/>
                    <a:pt x="67" y="58"/>
                    <a:pt x="67" y="57"/>
                  </a:cubicBezTo>
                  <a:cubicBezTo>
                    <a:pt x="66" y="57"/>
                    <a:pt x="66" y="55"/>
                    <a:pt x="66" y="55"/>
                  </a:cubicBezTo>
                  <a:cubicBezTo>
                    <a:pt x="68" y="55"/>
                    <a:pt x="70" y="55"/>
                    <a:pt x="72" y="55"/>
                  </a:cubicBezTo>
                  <a:cubicBezTo>
                    <a:pt x="73" y="55"/>
                    <a:pt x="79" y="52"/>
                    <a:pt x="79" y="53"/>
                  </a:cubicBezTo>
                  <a:cubicBezTo>
                    <a:pt x="79" y="51"/>
                    <a:pt x="76" y="48"/>
                    <a:pt x="77" y="48"/>
                  </a:cubicBezTo>
                  <a:cubicBezTo>
                    <a:pt x="78" y="47"/>
                    <a:pt x="76" y="48"/>
                    <a:pt x="77" y="4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0" name="Freeform 623">
              <a:extLst>
                <a:ext uri="{FF2B5EF4-FFF2-40B4-BE49-F238E27FC236}">
                  <a16:creationId xmlns:a16="http://schemas.microsoft.com/office/drawing/2014/main" id="{170D7447-75CE-F54A-A9A5-BE4F5FB609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3111" y="8978896"/>
              <a:ext cx="261145" cy="309000"/>
            </a:xfrm>
            <a:custGeom>
              <a:avLst/>
              <a:gdLst>
                <a:gd name="T0" fmla="*/ 20 w 28"/>
                <a:gd name="T1" fmla="*/ 6 h 33"/>
                <a:gd name="T2" fmla="*/ 15 w 28"/>
                <a:gd name="T3" fmla="*/ 3 h 33"/>
                <a:gd name="T4" fmla="*/ 10 w 28"/>
                <a:gd name="T5" fmla="*/ 0 h 33"/>
                <a:gd name="T6" fmla="*/ 4 w 28"/>
                <a:gd name="T7" fmla="*/ 4 h 33"/>
                <a:gd name="T8" fmla="*/ 3 w 28"/>
                <a:gd name="T9" fmla="*/ 7 h 33"/>
                <a:gd name="T10" fmla="*/ 2 w 28"/>
                <a:gd name="T11" fmla="*/ 10 h 33"/>
                <a:gd name="T12" fmla="*/ 0 w 28"/>
                <a:gd name="T13" fmla="*/ 13 h 33"/>
                <a:gd name="T14" fmla="*/ 0 w 28"/>
                <a:gd name="T15" fmla="*/ 15 h 33"/>
                <a:gd name="T16" fmla="*/ 0 w 28"/>
                <a:gd name="T17" fmla="*/ 18 h 33"/>
                <a:gd name="T18" fmla="*/ 2 w 28"/>
                <a:gd name="T19" fmla="*/ 20 h 33"/>
                <a:gd name="T20" fmla="*/ 5 w 28"/>
                <a:gd name="T21" fmla="*/ 18 h 33"/>
                <a:gd name="T22" fmla="*/ 5 w 28"/>
                <a:gd name="T23" fmla="*/ 20 h 33"/>
                <a:gd name="T24" fmla="*/ 3 w 28"/>
                <a:gd name="T25" fmla="*/ 24 h 33"/>
                <a:gd name="T26" fmla="*/ 3 w 28"/>
                <a:gd name="T27" fmla="*/ 26 h 33"/>
                <a:gd name="T28" fmla="*/ 3 w 28"/>
                <a:gd name="T29" fmla="*/ 28 h 33"/>
                <a:gd name="T30" fmla="*/ 8 w 28"/>
                <a:gd name="T31" fmla="*/ 32 h 33"/>
                <a:gd name="T32" fmla="*/ 11 w 28"/>
                <a:gd name="T33" fmla="*/ 29 h 33"/>
                <a:gd name="T34" fmla="*/ 16 w 28"/>
                <a:gd name="T35" fmla="*/ 22 h 33"/>
                <a:gd name="T36" fmla="*/ 22 w 28"/>
                <a:gd name="T37" fmla="*/ 19 h 33"/>
                <a:gd name="T38" fmla="*/ 27 w 28"/>
                <a:gd name="T39" fmla="*/ 13 h 33"/>
                <a:gd name="T40" fmla="*/ 27 w 28"/>
                <a:gd name="T41" fmla="*/ 8 h 33"/>
                <a:gd name="T42" fmla="*/ 24 w 28"/>
                <a:gd name="T43" fmla="*/ 5 h 33"/>
                <a:gd name="T44" fmla="*/ 20 w 28"/>
                <a:gd name="T45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33">
                  <a:moveTo>
                    <a:pt x="20" y="6"/>
                  </a:moveTo>
                  <a:cubicBezTo>
                    <a:pt x="18" y="6"/>
                    <a:pt x="17" y="4"/>
                    <a:pt x="15" y="3"/>
                  </a:cubicBezTo>
                  <a:cubicBezTo>
                    <a:pt x="14" y="2"/>
                    <a:pt x="12" y="0"/>
                    <a:pt x="10" y="0"/>
                  </a:cubicBezTo>
                  <a:cubicBezTo>
                    <a:pt x="10" y="3"/>
                    <a:pt x="4" y="1"/>
                    <a:pt x="4" y="4"/>
                  </a:cubicBezTo>
                  <a:cubicBezTo>
                    <a:pt x="4" y="6"/>
                    <a:pt x="4" y="6"/>
                    <a:pt x="3" y="7"/>
                  </a:cubicBezTo>
                  <a:cubicBezTo>
                    <a:pt x="1" y="8"/>
                    <a:pt x="2" y="9"/>
                    <a:pt x="2" y="10"/>
                  </a:cubicBezTo>
                  <a:cubicBezTo>
                    <a:pt x="2" y="11"/>
                    <a:pt x="1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6"/>
                    <a:pt x="0" y="17"/>
                    <a:pt x="0" y="18"/>
                  </a:cubicBezTo>
                  <a:cubicBezTo>
                    <a:pt x="0" y="18"/>
                    <a:pt x="1" y="21"/>
                    <a:pt x="2" y="20"/>
                  </a:cubicBezTo>
                  <a:cubicBezTo>
                    <a:pt x="4" y="20"/>
                    <a:pt x="4" y="18"/>
                    <a:pt x="5" y="18"/>
                  </a:cubicBezTo>
                  <a:cubicBezTo>
                    <a:pt x="4" y="18"/>
                    <a:pt x="6" y="20"/>
                    <a:pt x="5" y="20"/>
                  </a:cubicBezTo>
                  <a:cubicBezTo>
                    <a:pt x="5" y="22"/>
                    <a:pt x="5" y="23"/>
                    <a:pt x="3" y="24"/>
                  </a:cubicBezTo>
                  <a:cubicBezTo>
                    <a:pt x="3" y="24"/>
                    <a:pt x="4" y="26"/>
                    <a:pt x="3" y="26"/>
                  </a:cubicBezTo>
                  <a:cubicBezTo>
                    <a:pt x="3" y="27"/>
                    <a:pt x="2" y="27"/>
                    <a:pt x="3" y="28"/>
                  </a:cubicBezTo>
                  <a:cubicBezTo>
                    <a:pt x="5" y="29"/>
                    <a:pt x="6" y="29"/>
                    <a:pt x="8" y="32"/>
                  </a:cubicBezTo>
                  <a:cubicBezTo>
                    <a:pt x="9" y="33"/>
                    <a:pt x="10" y="29"/>
                    <a:pt x="11" y="29"/>
                  </a:cubicBezTo>
                  <a:cubicBezTo>
                    <a:pt x="12" y="26"/>
                    <a:pt x="13" y="23"/>
                    <a:pt x="16" y="22"/>
                  </a:cubicBezTo>
                  <a:cubicBezTo>
                    <a:pt x="18" y="21"/>
                    <a:pt x="20" y="21"/>
                    <a:pt x="22" y="19"/>
                  </a:cubicBezTo>
                  <a:cubicBezTo>
                    <a:pt x="24" y="18"/>
                    <a:pt x="26" y="16"/>
                    <a:pt x="27" y="13"/>
                  </a:cubicBezTo>
                  <a:cubicBezTo>
                    <a:pt x="27" y="11"/>
                    <a:pt x="28" y="10"/>
                    <a:pt x="27" y="8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3" y="5"/>
                    <a:pt x="21" y="6"/>
                    <a:pt x="20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1" name="Freeform 624">
              <a:extLst>
                <a:ext uri="{FF2B5EF4-FFF2-40B4-BE49-F238E27FC236}">
                  <a16:creationId xmlns:a16="http://schemas.microsoft.com/office/drawing/2014/main" id="{DB65A360-A1D1-3843-A9E8-D37BE0ED0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448" y="9036237"/>
              <a:ext cx="598727" cy="888767"/>
            </a:xfrm>
            <a:custGeom>
              <a:avLst/>
              <a:gdLst>
                <a:gd name="T0" fmla="*/ 57 w 64"/>
                <a:gd name="T1" fmla="*/ 21 h 95"/>
                <a:gd name="T2" fmla="*/ 56 w 64"/>
                <a:gd name="T3" fmla="*/ 14 h 95"/>
                <a:gd name="T4" fmla="*/ 50 w 64"/>
                <a:gd name="T5" fmla="*/ 13 h 95"/>
                <a:gd name="T6" fmla="*/ 46 w 64"/>
                <a:gd name="T7" fmla="*/ 14 h 95"/>
                <a:gd name="T8" fmla="*/ 41 w 64"/>
                <a:gd name="T9" fmla="*/ 11 h 95"/>
                <a:gd name="T10" fmla="*/ 38 w 64"/>
                <a:gd name="T11" fmla="*/ 6 h 95"/>
                <a:gd name="T12" fmla="*/ 33 w 64"/>
                <a:gd name="T13" fmla="*/ 2 h 95"/>
                <a:gd name="T14" fmla="*/ 28 w 64"/>
                <a:gd name="T15" fmla="*/ 0 h 95"/>
                <a:gd name="T16" fmla="*/ 31 w 64"/>
                <a:gd name="T17" fmla="*/ 5 h 95"/>
                <a:gd name="T18" fmla="*/ 28 w 64"/>
                <a:gd name="T19" fmla="*/ 10 h 95"/>
                <a:gd name="T20" fmla="*/ 23 w 64"/>
                <a:gd name="T21" fmla="*/ 14 h 95"/>
                <a:gd name="T22" fmla="*/ 17 w 64"/>
                <a:gd name="T23" fmla="*/ 17 h 95"/>
                <a:gd name="T24" fmla="*/ 11 w 64"/>
                <a:gd name="T25" fmla="*/ 26 h 95"/>
                <a:gd name="T26" fmla="*/ 6 w 64"/>
                <a:gd name="T27" fmla="*/ 22 h 95"/>
                <a:gd name="T28" fmla="*/ 6 w 64"/>
                <a:gd name="T29" fmla="*/ 21 h 95"/>
                <a:gd name="T30" fmla="*/ 6 w 64"/>
                <a:gd name="T31" fmla="*/ 18 h 95"/>
                <a:gd name="T32" fmla="*/ 2 w 64"/>
                <a:gd name="T33" fmla="*/ 26 h 95"/>
                <a:gd name="T34" fmla="*/ 3 w 64"/>
                <a:gd name="T35" fmla="*/ 30 h 95"/>
                <a:gd name="T36" fmla="*/ 3 w 64"/>
                <a:gd name="T37" fmla="*/ 32 h 95"/>
                <a:gd name="T38" fmla="*/ 14 w 64"/>
                <a:gd name="T39" fmla="*/ 47 h 95"/>
                <a:gd name="T40" fmla="*/ 23 w 64"/>
                <a:gd name="T41" fmla="*/ 63 h 95"/>
                <a:gd name="T42" fmla="*/ 26 w 64"/>
                <a:gd name="T43" fmla="*/ 70 h 95"/>
                <a:gd name="T44" fmla="*/ 25 w 64"/>
                <a:gd name="T45" fmla="*/ 71 h 95"/>
                <a:gd name="T46" fmla="*/ 28 w 64"/>
                <a:gd name="T47" fmla="*/ 74 h 95"/>
                <a:gd name="T48" fmla="*/ 32 w 64"/>
                <a:gd name="T49" fmla="*/ 79 h 95"/>
                <a:gd name="T50" fmla="*/ 41 w 64"/>
                <a:gd name="T51" fmla="*/ 83 h 95"/>
                <a:gd name="T52" fmla="*/ 48 w 64"/>
                <a:gd name="T53" fmla="*/ 87 h 95"/>
                <a:gd name="T54" fmla="*/ 54 w 64"/>
                <a:gd name="T55" fmla="*/ 93 h 95"/>
                <a:gd name="T56" fmla="*/ 59 w 64"/>
                <a:gd name="T57" fmla="*/ 90 h 95"/>
                <a:gd name="T58" fmla="*/ 61 w 64"/>
                <a:gd name="T59" fmla="*/ 86 h 95"/>
                <a:gd name="T60" fmla="*/ 63 w 64"/>
                <a:gd name="T61" fmla="*/ 82 h 95"/>
                <a:gd name="T62" fmla="*/ 61 w 64"/>
                <a:gd name="T63" fmla="*/ 78 h 95"/>
                <a:gd name="T64" fmla="*/ 61 w 64"/>
                <a:gd name="T65" fmla="*/ 76 h 95"/>
                <a:gd name="T66" fmla="*/ 63 w 64"/>
                <a:gd name="T67" fmla="*/ 74 h 95"/>
                <a:gd name="T68" fmla="*/ 64 w 64"/>
                <a:gd name="T69" fmla="*/ 64 h 95"/>
                <a:gd name="T70" fmla="*/ 62 w 64"/>
                <a:gd name="T71" fmla="*/ 59 h 95"/>
                <a:gd name="T72" fmla="*/ 57 w 64"/>
                <a:gd name="T73" fmla="*/ 57 h 95"/>
                <a:gd name="T74" fmla="*/ 55 w 64"/>
                <a:gd name="T75" fmla="*/ 48 h 95"/>
                <a:gd name="T76" fmla="*/ 50 w 64"/>
                <a:gd name="T77" fmla="*/ 51 h 95"/>
                <a:gd name="T78" fmla="*/ 46 w 64"/>
                <a:gd name="T79" fmla="*/ 51 h 95"/>
                <a:gd name="T80" fmla="*/ 44 w 64"/>
                <a:gd name="T81" fmla="*/ 48 h 95"/>
                <a:gd name="T82" fmla="*/ 40 w 64"/>
                <a:gd name="T83" fmla="*/ 42 h 95"/>
                <a:gd name="T84" fmla="*/ 39 w 64"/>
                <a:gd name="T85" fmla="*/ 35 h 95"/>
                <a:gd name="T86" fmla="*/ 42 w 64"/>
                <a:gd name="T87" fmla="*/ 33 h 95"/>
                <a:gd name="T88" fmla="*/ 42 w 64"/>
                <a:gd name="T89" fmla="*/ 30 h 95"/>
                <a:gd name="T90" fmla="*/ 45 w 64"/>
                <a:gd name="T91" fmla="*/ 25 h 95"/>
                <a:gd name="T92" fmla="*/ 50 w 64"/>
                <a:gd name="T93" fmla="*/ 24 h 95"/>
                <a:gd name="T94" fmla="*/ 53 w 64"/>
                <a:gd name="T95" fmla="*/ 22 h 95"/>
                <a:gd name="T96" fmla="*/ 57 w 64"/>
                <a:gd name="T97" fmla="*/ 2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4" h="95">
                  <a:moveTo>
                    <a:pt x="57" y="21"/>
                  </a:moveTo>
                  <a:cubicBezTo>
                    <a:pt x="53" y="19"/>
                    <a:pt x="59" y="15"/>
                    <a:pt x="56" y="14"/>
                  </a:cubicBezTo>
                  <a:cubicBezTo>
                    <a:pt x="54" y="12"/>
                    <a:pt x="52" y="13"/>
                    <a:pt x="50" y="13"/>
                  </a:cubicBezTo>
                  <a:cubicBezTo>
                    <a:pt x="48" y="12"/>
                    <a:pt x="48" y="14"/>
                    <a:pt x="46" y="14"/>
                  </a:cubicBezTo>
                  <a:cubicBezTo>
                    <a:pt x="44" y="13"/>
                    <a:pt x="42" y="13"/>
                    <a:pt x="41" y="11"/>
                  </a:cubicBezTo>
                  <a:cubicBezTo>
                    <a:pt x="40" y="10"/>
                    <a:pt x="39" y="7"/>
                    <a:pt x="38" y="6"/>
                  </a:cubicBezTo>
                  <a:cubicBezTo>
                    <a:pt x="36" y="5"/>
                    <a:pt x="35" y="3"/>
                    <a:pt x="33" y="2"/>
                  </a:cubicBezTo>
                  <a:cubicBezTo>
                    <a:pt x="32" y="0"/>
                    <a:pt x="30" y="1"/>
                    <a:pt x="28" y="0"/>
                  </a:cubicBezTo>
                  <a:cubicBezTo>
                    <a:pt x="30" y="2"/>
                    <a:pt x="31" y="3"/>
                    <a:pt x="31" y="5"/>
                  </a:cubicBezTo>
                  <a:cubicBezTo>
                    <a:pt x="30" y="7"/>
                    <a:pt x="30" y="9"/>
                    <a:pt x="28" y="10"/>
                  </a:cubicBezTo>
                  <a:cubicBezTo>
                    <a:pt x="26" y="12"/>
                    <a:pt x="25" y="14"/>
                    <a:pt x="23" y="14"/>
                  </a:cubicBezTo>
                  <a:cubicBezTo>
                    <a:pt x="21" y="15"/>
                    <a:pt x="19" y="15"/>
                    <a:pt x="17" y="17"/>
                  </a:cubicBezTo>
                  <a:cubicBezTo>
                    <a:pt x="16" y="18"/>
                    <a:pt x="12" y="27"/>
                    <a:pt x="11" y="26"/>
                  </a:cubicBezTo>
                  <a:cubicBezTo>
                    <a:pt x="9" y="23"/>
                    <a:pt x="8" y="23"/>
                    <a:pt x="6" y="22"/>
                  </a:cubicBezTo>
                  <a:cubicBezTo>
                    <a:pt x="5" y="22"/>
                    <a:pt x="5" y="22"/>
                    <a:pt x="6" y="21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4" y="19"/>
                    <a:pt x="0" y="23"/>
                    <a:pt x="2" y="26"/>
                  </a:cubicBezTo>
                  <a:cubicBezTo>
                    <a:pt x="2" y="26"/>
                    <a:pt x="4" y="29"/>
                    <a:pt x="3" y="30"/>
                  </a:cubicBezTo>
                  <a:cubicBezTo>
                    <a:pt x="2" y="30"/>
                    <a:pt x="1" y="31"/>
                    <a:pt x="3" y="32"/>
                  </a:cubicBezTo>
                  <a:cubicBezTo>
                    <a:pt x="8" y="35"/>
                    <a:pt x="12" y="41"/>
                    <a:pt x="14" y="47"/>
                  </a:cubicBezTo>
                  <a:cubicBezTo>
                    <a:pt x="17" y="52"/>
                    <a:pt x="19" y="58"/>
                    <a:pt x="23" y="63"/>
                  </a:cubicBezTo>
                  <a:cubicBezTo>
                    <a:pt x="24" y="65"/>
                    <a:pt x="26" y="67"/>
                    <a:pt x="26" y="70"/>
                  </a:cubicBezTo>
                  <a:cubicBezTo>
                    <a:pt x="26" y="71"/>
                    <a:pt x="25" y="70"/>
                    <a:pt x="25" y="71"/>
                  </a:cubicBezTo>
                  <a:cubicBezTo>
                    <a:pt x="26" y="72"/>
                    <a:pt x="27" y="73"/>
                    <a:pt x="28" y="74"/>
                  </a:cubicBezTo>
                  <a:cubicBezTo>
                    <a:pt x="29" y="76"/>
                    <a:pt x="30" y="78"/>
                    <a:pt x="32" y="79"/>
                  </a:cubicBezTo>
                  <a:cubicBezTo>
                    <a:pt x="35" y="80"/>
                    <a:pt x="38" y="82"/>
                    <a:pt x="41" y="83"/>
                  </a:cubicBezTo>
                  <a:cubicBezTo>
                    <a:pt x="43" y="84"/>
                    <a:pt x="45" y="86"/>
                    <a:pt x="48" y="87"/>
                  </a:cubicBezTo>
                  <a:cubicBezTo>
                    <a:pt x="50" y="89"/>
                    <a:pt x="52" y="91"/>
                    <a:pt x="54" y="93"/>
                  </a:cubicBezTo>
                  <a:cubicBezTo>
                    <a:pt x="58" y="95"/>
                    <a:pt x="57" y="91"/>
                    <a:pt x="59" y="90"/>
                  </a:cubicBezTo>
                  <a:cubicBezTo>
                    <a:pt x="60" y="89"/>
                    <a:pt x="60" y="87"/>
                    <a:pt x="61" y="86"/>
                  </a:cubicBezTo>
                  <a:cubicBezTo>
                    <a:pt x="61" y="85"/>
                    <a:pt x="64" y="83"/>
                    <a:pt x="63" y="82"/>
                  </a:cubicBezTo>
                  <a:cubicBezTo>
                    <a:pt x="61" y="81"/>
                    <a:pt x="60" y="81"/>
                    <a:pt x="61" y="78"/>
                  </a:cubicBezTo>
                  <a:cubicBezTo>
                    <a:pt x="61" y="77"/>
                    <a:pt x="61" y="76"/>
                    <a:pt x="61" y="76"/>
                  </a:cubicBezTo>
                  <a:cubicBezTo>
                    <a:pt x="62" y="75"/>
                    <a:pt x="63" y="74"/>
                    <a:pt x="63" y="74"/>
                  </a:cubicBezTo>
                  <a:cubicBezTo>
                    <a:pt x="64" y="71"/>
                    <a:pt x="62" y="66"/>
                    <a:pt x="64" y="64"/>
                  </a:cubicBezTo>
                  <a:cubicBezTo>
                    <a:pt x="64" y="63"/>
                    <a:pt x="63" y="61"/>
                    <a:pt x="62" y="59"/>
                  </a:cubicBezTo>
                  <a:cubicBezTo>
                    <a:pt x="61" y="56"/>
                    <a:pt x="60" y="56"/>
                    <a:pt x="57" y="57"/>
                  </a:cubicBezTo>
                  <a:cubicBezTo>
                    <a:pt x="53" y="57"/>
                    <a:pt x="55" y="50"/>
                    <a:pt x="55" y="48"/>
                  </a:cubicBezTo>
                  <a:cubicBezTo>
                    <a:pt x="53" y="49"/>
                    <a:pt x="52" y="51"/>
                    <a:pt x="50" y="51"/>
                  </a:cubicBezTo>
                  <a:cubicBezTo>
                    <a:pt x="49" y="51"/>
                    <a:pt x="47" y="51"/>
                    <a:pt x="46" y="51"/>
                  </a:cubicBezTo>
                  <a:cubicBezTo>
                    <a:pt x="45" y="50"/>
                    <a:pt x="45" y="48"/>
                    <a:pt x="44" y="48"/>
                  </a:cubicBezTo>
                  <a:cubicBezTo>
                    <a:pt x="41" y="48"/>
                    <a:pt x="41" y="44"/>
                    <a:pt x="40" y="42"/>
                  </a:cubicBezTo>
                  <a:cubicBezTo>
                    <a:pt x="38" y="40"/>
                    <a:pt x="37" y="37"/>
                    <a:pt x="39" y="35"/>
                  </a:cubicBezTo>
                  <a:cubicBezTo>
                    <a:pt x="40" y="34"/>
                    <a:pt x="42" y="34"/>
                    <a:pt x="42" y="33"/>
                  </a:cubicBezTo>
                  <a:cubicBezTo>
                    <a:pt x="42" y="32"/>
                    <a:pt x="42" y="31"/>
                    <a:pt x="42" y="30"/>
                  </a:cubicBezTo>
                  <a:cubicBezTo>
                    <a:pt x="42" y="27"/>
                    <a:pt x="42" y="26"/>
                    <a:pt x="45" y="25"/>
                  </a:cubicBezTo>
                  <a:cubicBezTo>
                    <a:pt x="47" y="24"/>
                    <a:pt x="48" y="24"/>
                    <a:pt x="50" y="24"/>
                  </a:cubicBezTo>
                  <a:cubicBezTo>
                    <a:pt x="51" y="24"/>
                    <a:pt x="52" y="23"/>
                    <a:pt x="53" y="22"/>
                  </a:cubicBezTo>
                  <a:cubicBezTo>
                    <a:pt x="54" y="22"/>
                    <a:pt x="59" y="23"/>
                    <a:pt x="57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2" name="Freeform 625">
              <a:extLst>
                <a:ext uri="{FF2B5EF4-FFF2-40B4-BE49-F238E27FC236}">
                  <a16:creationId xmlns:a16="http://schemas.microsoft.com/office/drawing/2014/main" id="{B0D827CD-289F-B246-83F1-8B804529D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8781" y="9867662"/>
              <a:ext cx="407642" cy="1984592"/>
            </a:xfrm>
            <a:custGeom>
              <a:avLst/>
              <a:gdLst>
                <a:gd name="T0" fmla="*/ 38 w 44"/>
                <a:gd name="T1" fmla="*/ 20 h 212"/>
                <a:gd name="T2" fmla="*/ 36 w 44"/>
                <a:gd name="T3" fmla="*/ 12 h 212"/>
                <a:gd name="T4" fmla="*/ 34 w 44"/>
                <a:gd name="T5" fmla="*/ 5 h 212"/>
                <a:gd name="T6" fmla="*/ 30 w 44"/>
                <a:gd name="T7" fmla="*/ 3 h 212"/>
                <a:gd name="T8" fmla="*/ 28 w 44"/>
                <a:gd name="T9" fmla="*/ 15 h 212"/>
                <a:gd name="T10" fmla="*/ 26 w 44"/>
                <a:gd name="T11" fmla="*/ 31 h 212"/>
                <a:gd name="T12" fmla="*/ 23 w 44"/>
                <a:gd name="T13" fmla="*/ 56 h 212"/>
                <a:gd name="T14" fmla="*/ 21 w 44"/>
                <a:gd name="T15" fmla="*/ 68 h 212"/>
                <a:gd name="T16" fmla="*/ 21 w 44"/>
                <a:gd name="T17" fmla="*/ 80 h 212"/>
                <a:gd name="T18" fmla="*/ 20 w 44"/>
                <a:gd name="T19" fmla="*/ 88 h 212"/>
                <a:gd name="T20" fmla="*/ 11 w 44"/>
                <a:gd name="T21" fmla="*/ 110 h 212"/>
                <a:gd name="T22" fmla="*/ 10 w 44"/>
                <a:gd name="T23" fmla="*/ 132 h 212"/>
                <a:gd name="T24" fmla="*/ 17 w 44"/>
                <a:gd name="T25" fmla="*/ 133 h 212"/>
                <a:gd name="T26" fmla="*/ 16 w 44"/>
                <a:gd name="T27" fmla="*/ 136 h 212"/>
                <a:gd name="T28" fmla="*/ 14 w 44"/>
                <a:gd name="T29" fmla="*/ 145 h 212"/>
                <a:gd name="T30" fmla="*/ 15 w 44"/>
                <a:gd name="T31" fmla="*/ 150 h 212"/>
                <a:gd name="T32" fmla="*/ 13 w 44"/>
                <a:gd name="T33" fmla="*/ 152 h 212"/>
                <a:gd name="T34" fmla="*/ 11 w 44"/>
                <a:gd name="T35" fmla="*/ 158 h 212"/>
                <a:gd name="T36" fmla="*/ 8 w 44"/>
                <a:gd name="T37" fmla="*/ 159 h 212"/>
                <a:gd name="T38" fmla="*/ 4 w 44"/>
                <a:gd name="T39" fmla="*/ 159 h 212"/>
                <a:gd name="T40" fmla="*/ 0 w 44"/>
                <a:gd name="T41" fmla="*/ 164 h 212"/>
                <a:gd name="T42" fmla="*/ 2 w 44"/>
                <a:gd name="T43" fmla="*/ 163 h 212"/>
                <a:gd name="T44" fmla="*/ 7 w 44"/>
                <a:gd name="T45" fmla="*/ 171 h 212"/>
                <a:gd name="T46" fmla="*/ 11 w 44"/>
                <a:gd name="T47" fmla="*/ 173 h 212"/>
                <a:gd name="T48" fmla="*/ 7 w 44"/>
                <a:gd name="T49" fmla="*/ 174 h 212"/>
                <a:gd name="T50" fmla="*/ 7 w 44"/>
                <a:gd name="T51" fmla="*/ 179 h 212"/>
                <a:gd name="T52" fmla="*/ 9 w 44"/>
                <a:gd name="T53" fmla="*/ 182 h 212"/>
                <a:gd name="T54" fmla="*/ 9 w 44"/>
                <a:gd name="T55" fmla="*/ 185 h 212"/>
                <a:gd name="T56" fmla="*/ 7 w 44"/>
                <a:gd name="T57" fmla="*/ 187 h 212"/>
                <a:gd name="T58" fmla="*/ 10 w 44"/>
                <a:gd name="T59" fmla="*/ 190 h 212"/>
                <a:gd name="T60" fmla="*/ 8 w 44"/>
                <a:gd name="T61" fmla="*/ 193 h 212"/>
                <a:gd name="T62" fmla="*/ 11 w 44"/>
                <a:gd name="T63" fmla="*/ 194 h 212"/>
                <a:gd name="T64" fmla="*/ 11 w 44"/>
                <a:gd name="T65" fmla="*/ 198 h 212"/>
                <a:gd name="T66" fmla="*/ 15 w 44"/>
                <a:gd name="T67" fmla="*/ 197 h 212"/>
                <a:gd name="T68" fmla="*/ 15 w 44"/>
                <a:gd name="T69" fmla="*/ 197 h 212"/>
                <a:gd name="T70" fmla="*/ 16 w 44"/>
                <a:gd name="T71" fmla="*/ 198 h 212"/>
                <a:gd name="T72" fmla="*/ 18 w 44"/>
                <a:gd name="T73" fmla="*/ 202 h 212"/>
                <a:gd name="T74" fmla="*/ 16 w 44"/>
                <a:gd name="T75" fmla="*/ 207 h 212"/>
                <a:gd name="T76" fmla="*/ 18 w 44"/>
                <a:gd name="T77" fmla="*/ 209 h 212"/>
                <a:gd name="T78" fmla="*/ 25 w 44"/>
                <a:gd name="T79" fmla="*/ 204 h 212"/>
                <a:gd name="T80" fmla="*/ 26 w 44"/>
                <a:gd name="T81" fmla="*/ 199 h 212"/>
                <a:gd name="T82" fmla="*/ 17 w 44"/>
                <a:gd name="T83" fmla="*/ 192 h 212"/>
                <a:gd name="T84" fmla="*/ 12 w 44"/>
                <a:gd name="T85" fmla="*/ 185 h 212"/>
                <a:gd name="T86" fmla="*/ 15 w 44"/>
                <a:gd name="T87" fmla="*/ 177 h 212"/>
                <a:gd name="T88" fmla="*/ 17 w 44"/>
                <a:gd name="T89" fmla="*/ 169 h 212"/>
                <a:gd name="T90" fmla="*/ 21 w 44"/>
                <a:gd name="T91" fmla="*/ 158 h 212"/>
                <a:gd name="T92" fmla="*/ 21 w 44"/>
                <a:gd name="T93" fmla="*/ 152 h 212"/>
                <a:gd name="T94" fmla="*/ 19 w 44"/>
                <a:gd name="T95" fmla="*/ 140 h 212"/>
                <a:gd name="T96" fmla="*/ 23 w 44"/>
                <a:gd name="T97" fmla="*/ 117 h 212"/>
                <a:gd name="T98" fmla="*/ 26 w 44"/>
                <a:gd name="T99" fmla="*/ 102 h 212"/>
                <a:gd name="T100" fmla="*/ 29 w 44"/>
                <a:gd name="T101" fmla="*/ 85 h 212"/>
                <a:gd name="T102" fmla="*/ 27 w 44"/>
                <a:gd name="T103" fmla="*/ 73 h 212"/>
                <a:gd name="T104" fmla="*/ 30 w 44"/>
                <a:gd name="T105" fmla="*/ 62 h 212"/>
                <a:gd name="T106" fmla="*/ 34 w 44"/>
                <a:gd name="T107" fmla="*/ 54 h 212"/>
                <a:gd name="T108" fmla="*/ 36 w 44"/>
                <a:gd name="T109" fmla="*/ 44 h 212"/>
                <a:gd name="T110" fmla="*/ 40 w 44"/>
                <a:gd name="T111" fmla="*/ 35 h 212"/>
                <a:gd name="T112" fmla="*/ 40 w 44"/>
                <a:gd name="T113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4" h="212">
                  <a:moveTo>
                    <a:pt x="40" y="28"/>
                  </a:moveTo>
                  <a:cubicBezTo>
                    <a:pt x="38" y="27"/>
                    <a:pt x="40" y="22"/>
                    <a:pt x="38" y="20"/>
                  </a:cubicBezTo>
                  <a:cubicBezTo>
                    <a:pt x="37" y="19"/>
                    <a:pt x="35" y="16"/>
                    <a:pt x="36" y="14"/>
                  </a:cubicBezTo>
                  <a:cubicBezTo>
                    <a:pt x="38" y="13"/>
                    <a:pt x="35" y="13"/>
                    <a:pt x="36" y="12"/>
                  </a:cubicBezTo>
                  <a:cubicBezTo>
                    <a:pt x="37" y="11"/>
                    <a:pt x="36" y="10"/>
                    <a:pt x="35" y="9"/>
                  </a:cubicBezTo>
                  <a:cubicBezTo>
                    <a:pt x="34" y="8"/>
                    <a:pt x="34" y="7"/>
                    <a:pt x="34" y="5"/>
                  </a:cubicBezTo>
                  <a:cubicBezTo>
                    <a:pt x="34" y="3"/>
                    <a:pt x="33" y="2"/>
                    <a:pt x="32" y="0"/>
                  </a:cubicBezTo>
                  <a:cubicBezTo>
                    <a:pt x="31" y="1"/>
                    <a:pt x="30" y="2"/>
                    <a:pt x="30" y="3"/>
                  </a:cubicBezTo>
                  <a:cubicBezTo>
                    <a:pt x="29" y="5"/>
                    <a:pt x="27" y="4"/>
                    <a:pt x="28" y="6"/>
                  </a:cubicBezTo>
                  <a:cubicBezTo>
                    <a:pt x="28" y="9"/>
                    <a:pt x="28" y="12"/>
                    <a:pt x="28" y="15"/>
                  </a:cubicBezTo>
                  <a:cubicBezTo>
                    <a:pt x="28" y="19"/>
                    <a:pt x="29" y="24"/>
                    <a:pt x="28" y="28"/>
                  </a:cubicBezTo>
                  <a:cubicBezTo>
                    <a:pt x="27" y="29"/>
                    <a:pt x="26" y="30"/>
                    <a:pt x="26" y="31"/>
                  </a:cubicBezTo>
                  <a:cubicBezTo>
                    <a:pt x="26" y="33"/>
                    <a:pt x="27" y="35"/>
                    <a:pt x="27" y="37"/>
                  </a:cubicBezTo>
                  <a:cubicBezTo>
                    <a:pt x="27" y="43"/>
                    <a:pt x="25" y="50"/>
                    <a:pt x="23" y="56"/>
                  </a:cubicBezTo>
                  <a:cubicBezTo>
                    <a:pt x="22" y="59"/>
                    <a:pt x="22" y="61"/>
                    <a:pt x="23" y="64"/>
                  </a:cubicBezTo>
                  <a:cubicBezTo>
                    <a:pt x="23" y="66"/>
                    <a:pt x="23" y="67"/>
                    <a:pt x="21" y="68"/>
                  </a:cubicBezTo>
                  <a:cubicBezTo>
                    <a:pt x="20" y="69"/>
                    <a:pt x="21" y="70"/>
                    <a:pt x="21" y="71"/>
                  </a:cubicBezTo>
                  <a:cubicBezTo>
                    <a:pt x="21" y="74"/>
                    <a:pt x="21" y="77"/>
                    <a:pt x="21" y="80"/>
                  </a:cubicBezTo>
                  <a:cubicBezTo>
                    <a:pt x="21" y="81"/>
                    <a:pt x="21" y="83"/>
                    <a:pt x="21" y="84"/>
                  </a:cubicBezTo>
                  <a:cubicBezTo>
                    <a:pt x="20" y="85"/>
                    <a:pt x="21" y="87"/>
                    <a:pt x="20" y="88"/>
                  </a:cubicBezTo>
                  <a:cubicBezTo>
                    <a:pt x="18" y="93"/>
                    <a:pt x="16" y="98"/>
                    <a:pt x="14" y="103"/>
                  </a:cubicBezTo>
                  <a:cubicBezTo>
                    <a:pt x="13" y="106"/>
                    <a:pt x="10" y="107"/>
                    <a:pt x="11" y="110"/>
                  </a:cubicBezTo>
                  <a:cubicBezTo>
                    <a:pt x="12" y="113"/>
                    <a:pt x="14" y="118"/>
                    <a:pt x="12" y="122"/>
                  </a:cubicBezTo>
                  <a:cubicBezTo>
                    <a:pt x="10" y="124"/>
                    <a:pt x="8" y="129"/>
                    <a:pt x="10" y="132"/>
                  </a:cubicBezTo>
                  <a:cubicBezTo>
                    <a:pt x="11" y="134"/>
                    <a:pt x="12" y="134"/>
                    <a:pt x="13" y="133"/>
                  </a:cubicBezTo>
                  <a:cubicBezTo>
                    <a:pt x="14" y="132"/>
                    <a:pt x="18" y="132"/>
                    <a:pt x="17" y="133"/>
                  </a:cubicBezTo>
                  <a:cubicBezTo>
                    <a:pt x="17" y="133"/>
                    <a:pt x="16" y="133"/>
                    <a:pt x="15" y="134"/>
                  </a:cubicBezTo>
                  <a:cubicBezTo>
                    <a:pt x="15" y="135"/>
                    <a:pt x="15" y="135"/>
                    <a:pt x="16" y="136"/>
                  </a:cubicBezTo>
                  <a:cubicBezTo>
                    <a:pt x="16" y="136"/>
                    <a:pt x="15" y="137"/>
                    <a:pt x="15" y="137"/>
                  </a:cubicBezTo>
                  <a:cubicBezTo>
                    <a:pt x="14" y="139"/>
                    <a:pt x="13" y="143"/>
                    <a:pt x="14" y="145"/>
                  </a:cubicBezTo>
                  <a:cubicBezTo>
                    <a:pt x="14" y="146"/>
                    <a:pt x="14" y="146"/>
                    <a:pt x="13" y="148"/>
                  </a:cubicBezTo>
                  <a:cubicBezTo>
                    <a:pt x="12" y="149"/>
                    <a:pt x="14" y="149"/>
                    <a:pt x="15" y="150"/>
                  </a:cubicBezTo>
                  <a:cubicBezTo>
                    <a:pt x="15" y="150"/>
                    <a:pt x="15" y="150"/>
                    <a:pt x="14" y="151"/>
                  </a:cubicBezTo>
                  <a:cubicBezTo>
                    <a:pt x="13" y="151"/>
                    <a:pt x="11" y="152"/>
                    <a:pt x="13" y="152"/>
                  </a:cubicBezTo>
                  <a:cubicBezTo>
                    <a:pt x="12" y="153"/>
                    <a:pt x="13" y="156"/>
                    <a:pt x="14" y="156"/>
                  </a:cubicBezTo>
                  <a:cubicBezTo>
                    <a:pt x="13" y="156"/>
                    <a:pt x="10" y="155"/>
                    <a:pt x="11" y="158"/>
                  </a:cubicBezTo>
                  <a:cubicBezTo>
                    <a:pt x="11" y="158"/>
                    <a:pt x="12" y="163"/>
                    <a:pt x="10" y="162"/>
                  </a:cubicBezTo>
                  <a:cubicBezTo>
                    <a:pt x="10" y="162"/>
                    <a:pt x="8" y="160"/>
                    <a:pt x="8" y="159"/>
                  </a:cubicBezTo>
                  <a:cubicBezTo>
                    <a:pt x="6" y="158"/>
                    <a:pt x="7" y="157"/>
                    <a:pt x="5" y="158"/>
                  </a:cubicBezTo>
                  <a:cubicBezTo>
                    <a:pt x="5" y="158"/>
                    <a:pt x="4" y="159"/>
                    <a:pt x="4" y="159"/>
                  </a:cubicBezTo>
                  <a:cubicBezTo>
                    <a:pt x="4" y="160"/>
                    <a:pt x="5" y="160"/>
                    <a:pt x="4" y="161"/>
                  </a:cubicBezTo>
                  <a:cubicBezTo>
                    <a:pt x="4" y="162"/>
                    <a:pt x="0" y="162"/>
                    <a:pt x="0" y="164"/>
                  </a:cubicBezTo>
                  <a:cubicBezTo>
                    <a:pt x="0" y="164"/>
                    <a:pt x="1" y="165"/>
                    <a:pt x="2" y="165"/>
                  </a:cubicBezTo>
                  <a:cubicBezTo>
                    <a:pt x="2" y="165"/>
                    <a:pt x="1" y="164"/>
                    <a:pt x="2" y="163"/>
                  </a:cubicBezTo>
                  <a:cubicBezTo>
                    <a:pt x="2" y="163"/>
                    <a:pt x="5" y="165"/>
                    <a:pt x="7" y="164"/>
                  </a:cubicBezTo>
                  <a:cubicBezTo>
                    <a:pt x="11" y="163"/>
                    <a:pt x="5" y="170"/>
                    <a:pt x="7" y="171"/>
                  </a:cubicBezTo>
                  <a:cubicBezTo>
                    <a:pt x="8" y="171"/>
                    <a:pt x="10" y="170"/>
                    <a:pt x="11" y="171"/>
                  </a:cubicBezTo>
                  <a:cubicBezTo>
                    <a:pt x="12" y="171"/>
                    <a:pt x="12" y="174"/>
                    <a:pt x="11" y="173"/>
                  </a:cubicBezTo>
                  <a:cubicBezTo>
                    <a:pt x="11" y="173"/>
                    <a:pt x="8" y="171"/>
                    <a:pt x="8" y="172"/>
                  </a:cubicBezTo>
                  <a:cubicBezTo>
                    <a:pt x="7" y="173"/>
                    <a:pt x="6" y="173"/>
                    <a:pt x="7" y="174"/>
                  </a:cubicBezTo>
                  <a:cubicBezTo>
                    <a:pt x="7" y="174"/>
                    <a:pt x="9" y="176"/>
                    <a:pt x="8" y="176"/>
                  </a:cubicBezTo>
                  <a:cubicBezTo>
                    <a:pt x="7" y="176"/>
                    <a:pt x="7" y="179"/>
                    <a:pt x="7" y="179"/>
                  </a:cubicBezTo>
                  <a:cubicBezTo>
                    <a:pt x="6" y="182"/>
                    <a:pt x="9" y="178"/>
                    <a:pt x="9" y="178"/>
                  </a:cubicBezTo>
                  <a:cubicBezTo>
                    <a:pt x="9" y="178"/>
                    <a:pt x="8" y="183"/>
                    <a:pt x="9" y="182"/>
                  </a:cubicBezTo>
                  <a:cubicBezTo>
                    <a:pt x="9" y="182"/>
                    <a:pt x="8" y="182"/>
                    <a:pt x="8" y="183"/>
                  </a:cubicBezTo>
                  <a:cubicBezTo>
                    <a:pt x="7" y="184"/>
                    <a:pt x="8" y="184"/>
                    <a:pt x="9" y="185"/>
                  </a:cubicBezTo>
                  <a:cubicBezTo>
                    <a:pt x="9" y="185"/>
                    <a:pt x="7" y="186"/>
                    <a:pt x="7" y="186"/>
                  </a:cubicBezTo>
                  <a:cubicBezTo>
                    <a:pt x="6" y="186"/>
                    <a:pt x="7" y="186"/>
                    <a:pt x="7" y="187"/>
                  </a:cubicBezTo>
                  <a:cubicBezTo>
                    <a:pt x="6" y="189"/>
                    <a:pt x="10" y="189"/>
                    <a:pt x="10" y="188"/>
                  </a:cubicBezTo>
                  <a:cubicBezTo>
                    <a:pt x="10" y="189"/>
                    <a:pt x="9" y="189"/>
                    <a:pt x="10" y="190"/>
                  </a:cubicBezTo>
                  <a:cubicBezTo>
                    <a:pt x="10" y="190"/>
                    <a:pt x="10" y="190"/>
                    <a:pt x="10" y="190"/>
                  </a:cubicBezTo>
                  <a:cubicBezTo>
                    <a:pt x="10" y="191"/>
                    <a:pt x="8" y="192"/>
                    <a:pt x="8" y="193"/>
                  </a:cubicBezTo>
                  <a:cubicBezTo>
                    <a:pt x="7" y="195"/>
                    <a:pt x="10" y="192"/>
                    <a:pt x="11" y="192"/>
                  </a:cubicBezTo>
                  <a:cubicBezTo>
                    <a:pt x="10" y="193"/>
                    <a:pt x="11" y="194"/>
                    <a:pt x="11" y="194"/>
                  </a:cubicBezTo>
                  <a:cubicBezTo>
                    <a:pt x="11" y="195"/>
                    <a:pt x="8" y="196"/>
                    <a:pt x="8" y="196"/>
                  </a:cubicBezTo>
                  <a:cubicBezTo>
                    <a:pt x="10" y="197"/>
                    <a:pt x="10" y="196"/>
                    <a:pt x="11" y="198"/>
                  </a:cubicBezTo>
                  <a:cubicBezTo>
                    <a:pt x="12" y="200"/>
                    <a:pt x="14" y="195"/>
                    <a:pt x="13" y="195"/>
                  </a:cubicBezTo>
                  <a:cubicBezTo>
                    <a:pt x="14" y="195"/>
                    <a:pt x="14" y="196"/>
                    <a:pt x="15" y="197"/>
                  </a:cubicBezTo>
                  <a:cubicBezTo>
                    <a:pt x="15" y="197"/>
                    <a:pt x="15" y="195"/>
                    <a:pt x="15" y="195"/>
                  </a:cubicBezTo>
                  <a:cubicBezTo>
                    <a:pt x="15" y="195"/>
                    <a:pt x="15" y="197"/>
                    <a:pt x="15" y="197"/>
                  </a:cubicBezTo>
                  <a:cubicBezTo>
                    <a:pt x="16" y="196"/>
                    <a:pt x="16" y="195"/>
                    <a:pt x="16" y="196"/>
                  </a:cubicBezTo>
                  <a:cubicBezTo>
                    <a:pt x="17" y="196"/>
                    <a:pt x="16" y="198"/>
                    <a:pt x="16" y="198"/>
                  </a:cubicBezTo>
                  <a:cubicBezTo>
                    <a:pt x="15" y="199"/>
                    <a:pt x="17" y="199"/>
                    <a:pt x="16" y="200"/>
                  </a:cubicBezTo>
                  <a:cubicBezTo>
                    <a:pt x="15" y="202"/>
                    <a:pt x="17" y="201"/>
                    <a:pt x="18" y="202"/>
                  </a:cubicBezTo>
                  <a:cubicBezTo>
                    <a:pt x="21" y="202"/>
                    <a:pt x="24" y="204"/>
                    <a:pt x="21" y="206"/>
                  </a:cubicBezTo>
                  <a:cubicBezTo>
                    <a:pt x="20" y="207"/>
                    <a:pt x="17" y="206"/>
                    <a:pt x="16" y="207"/>
                  </a:cubicBezTo>
                  <a:cubicBezTo>
                    <a:pt x="15" y="209"/>
                    <a:pt x="18" y="208"/>
                    <a:pt x="19" y="209"/>
                  </a:cubicBezTo>
                  <a:cubicBezTo>
                    <a:pt x="18" y="209"/>
                    <a:pt x="18" y="209"/>
                    <a:pt x="18" y="209"/>
                  </a:cubicBezTo>
                  <a:cubicBezTo>
                    <a:pt x="18" y="209"/>
                    <a:pt x="22" y="212"/>
                    <a:pt x="24" y="210"/>
                  </a:cubicBezTo>
                  <a:cubicBezTo>
                    <a:pt x="25" y="208"/>
                    <a:pt x="23" y="206"/>
                    <a:pt x="25" y="204"/>
                  </a:cubicBezTo>
                  <a:cubicBezTo>
                    <a:pt x="26" y="202"/>
                    <a:pt x="29" y="202"/>
                    <a:pt x="30" y="202"/>
                  </a:cubicBezTo>
                  <a:cubicBezTo>
                    <a:pt x="35" y="199"/>
                    <a:pt x="28" y="199"/>
                    <a:pt x="26" y="199"/>
                  </a:cubicBezTo>
                  <a:cubicBezTo>
                    <a:pt x="24" y="199"/>
                    <a:pt x="21" y="199"/>
                    <a:pt x="19" y="198"/>
                  </a:cubicBezTo>
                  <a:cubicBezTo>
                    <a:pt x="17" y="196"/>
                    <a:pt x="17" y="196"/>
                    <a:pt x="17" y="192"/>
                  </a:cubicBezTo>
                  <a:cubicBezTo>
                    <a:pt x="17" y="188"/>
                    <a:pt x="16" y="191"/>
                    <a:pt x="13" y="189"/>
                  </a:cubicBezTo>
                  <a:cubicBezTo>
                    <a:pt x="12" y="189"/>
                    <a:pt x="12" y="186"/>
                    <a:pt x="12" y="185"/>
                  </a:cubicBezTo>
                  <a:cubicBezTo>
                    <a:pt x="11" y="183"/>
                    <a:pt x="11" y="180"/>
                    <a:pt x="13" y="179"/>
                  </a:cubicBezTo>
                  <a:cubicBezTo>
                    <a:pt x="14" y="178"/>
                    <a:pt x="14" y="178"/>
                    <a:pt x="15" y="177"/>
                  </a:cubicBezTo>
                  <a:cubicBezTo>
                    <a:pt x="15" y="176"/>
                    <a:pt x="16" y="175"/>
                    <a:pt x="17" y="175"/>
                  </a:cubicBezTo>
                  <a:cubicBezTo>
                    <a:pt x="18" y="174"/>
                    <a:pt x="16" y="171"/>
                    <a:pt x="17" y="169"/>
                  </a:cubicBezTo>
                  <a:cubicBezTo>
                    <a:pt x="17" y="168"/>
                    <a:pt x="19" y="167"/>
                    <a:pt x="20" y="165"/>
                  </a:cubicBezTo>
                  <a:cubicBezTo>
                    <a:pt x="20" y="163"/>
                    <a:pt x="20" y="160"/>
                    <a:pt x="21" y="158"/>
                  </a:cubicBezTo>
                  <a:cubicBezTo>
                    <a:pt x="21" y="156"/>
                    <a:pt x="23" y="156"/>
                    <a:pt x="21" y="154"/>
                  </a:cubicBezTo>
                  <a:cubicBezTo>
                    <a:pt x="20" y="153"/>
                    <a:pt x="17" y="153"/>
                    <a:pt x="21" y="152"/>
                  </a:cubicBezTo>
                  <a:cubicBezTo>
                    <a:pt x="26" y="151"/>
                    <a:pt x="20" y="151"/>
                    <a:pt x="19" y="149"/>
                  </a:cubicBezTo>
                  <a:cubicBezTo>
                    <a:pt x="19" y="146"/>
                    <a:pt x="19" y="142"/>
                    <a:pt x="19" y="140"/>
                  </a:cubicBezTo>
                  <a:cubicBezTo>
                    <a:pt x="19" y="136"/>
                    <a:pt x="19" y="131"/>
                    <a:pt x="19" y="127"/>
                  </a:cubicBezTo>
                  <a:cubicBezTo>
                    <a:pt x="20" y="124"/>
                    <a:pt x="21" y="119"/>
                    <a:pt x="23" y="117"/>
                  </a:cubicBezTo>
                  <a:cubicBezTo>
                    <a:pt x="26" y="114"/>
                    <a:pt x="23" y="109"/>
                    <a:pt x="23" y="106"/>
                  </a:cubicBezTo>
                  <a:cubicBezTo>
                    <a:pt x="23" y="104"/>
                    <a:pt x="24" y="103"/>
                    <a:pt x="26" y="102"/>
                  </a:cubicBezTo>
                  <a:cubicBezTo>
                    <a:pt x="28" y="100"/>
                    <a:pt x="27" y="99"/>
                    <a:pt x="27" y="96"/>
                  </a:cubicBezTo>
                  <a:cubicBezTo>
                    <a:pt x="27" y="92"/>
                    <a:pt x="30" y="89"/>
                    <a:pt x="29" y="85"/>
                  </a:cubicBezTo>
                  <a:cubicBezTo>
                    <a:pt x="29" y="82"/>
                    <a:pt x="28" y="79"/>
                    <a:pt x="27" y="76"/>
                  </a:cubicBezTo>
                  <a:cubicBezTo>
                    <a:pt x="27" y="75"/>
                    <a:pt x="26" y="74"/>
                    <a:pt x="27" y="73"/>
                  </a:cubicBezTo>
                  <a:cubicBezTo>
                    <a:pt x="28" y="72"/>
                    <a:pt x="29" y="68"/>
                    <a:pt x="29" y="67"/>
                  </a:cubicBezTo>
                  <a:cubicBezTo>
                    <a:pt x="29" y="66"/>
                    <a:pt x="28" y="64"/>
                    <a:pt x="30" y="62"/>
                  </a:cubicBezTo>
                  <a:cubicBezTo>
                    <a:pt x="31" y="61"/>
                    <a:pt x="30" y="59"/>
                    <a:pt x="31" y="58"/>
                  </a:cubicBezTo>
                  <a:cubicBezTo>
                    <a:pt x="31" y="56"/>
                    <a:pt x="33" y="55"/>
                    <a:pt x="34" y="54"/>
                  </a:cubicBezTo>
                  <a:cubicBezTo>
                    <a:pt x="34" y="53"/>
                    <a:pt x="37" y="50"/>
                    <a:pt x="37" y="49"/>
                  </a:cubicBezTo>
                  <a:cubicBezTo>
                    <a:pt x="37" y="48"/>
                    <a:pt x="36" y="46"/>
                    <a:pt x="36" y="44"/>
                  </a:cubicBezTo>
                  <a:cubicBezTo>
                    <a:pt x="36" y="42"/>
                    <a:pt x="36" y="41"/>
                    <a:pt x="36" y="39"/>
                  </a:cubicBezTo>
                  <a:cubicBezTo>
                    <a:pt x="36" y="36"/>
                    <a:pt x="37" y="36"/>
                    <a:pt x="40" y="35"/>
                  </a:cubicBezTo>
                  <a:cubicBezTo>
                    <a:pt x="44" y="34"/>
                    <a:pt x="44" y="32"/>
                    <a:pt x="44" y="28"/>
                  </a:cubicBezTo>
                  <a:cubicBezTo>
                    <a:pt x="43" y="29"/>
                    <a:pt x="41" y="29"/>
                    <a:pt x="40" y="28"/>
                  </a:cubicBezTo>
                  <a:cubicBezTo>
                    <a:pt x="40" y="28"/>
                    <a:pt x="40" y="29"/>
                    <a:pt x="40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3" name="Freeform 626">
              <a:extLst>
                <a:ext uri="{FF2B5EF4-FFF2-40B4-BE49-F238E27FC236}">
                  <a16:creationId xmlns:a16="http://schemas.microsoft.com/office/drawing/2014/main" id="{0A99AA5D-08C2-E841-9D7B-603AFEA15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850" y="9485397"/>
              <a:ext cx="598727" cy="653037"/>
            </a:xfrm>
            <a:custGeom>
              <a:avLst/>
              <a:gdLst>
                <a:gd name="T0" fmla="*/ 61 w 64"/>
                <a:gd name="T1" fmla="*/ 42 h 70"/>
                <a:gd name="T2" fmla="*/ 58 w 64"/>
                <a:gd name="T3" fmla="*/ 35 h 70"/>
                <a:gd name="T4" fmla="*/ 50 w 64"/>
                <a:gd name="T5" fmla="*/ 35 h 70"/>
                <a:gd name="T6" fmla="*/ 49 w 64"/>
                <a:gd name="T7" fmla="*/ 33 h 70"/>
                <a:gd name="T8" fmla="*/ 47 w 64"/>
                <a:gd name="T9" fmla="*/ 30 h 70"/>
                <a:gd name="T10" fmla="*/ 48 w 64"/>
                <a:gd name="T11" fmla="*/ 28 h 70"/>
                <a:gd name="T12" fmla="*/ 47 w 64"/>
                <a:gd name="T13" fmla="*/ 26 h 70"/>
                <a:gd name="T14" fmla="*/ 47 w 64"/>
                <a:gd name="T15" fmla="*/ 23 h 70"/>
                <a:gd name="T16" fmla="*/ 41 w 64"/>
                <a:gd name="T17" fmla="*/ 21 h 70"/>
                <a:gd name="T18" fmla="*/ 37 w 64"/>
                <a:gd name="T19" fmla="*/ 18 h 70"/>
                <a:gd name="T20" fmla="*/ 33 w 64"/>
                <a:gd name="T21" fmla="*/ 16 h 70"/>
                <a:gd name="T22" fmla="*/ 29 w 64"/>
                <a:gd name="T23" fmla="*/ 16 h 70"/>
                <a:gd name="T24" fmla="*/ 23 w 64"/>
                <a:gd name="T25" fmla="*/ 9 h 70"/>
                <a:gd name="T26" fmla="*/ 23 w 64"/>
                <a:gd name="T27" fmla="*/ 6 h 70"/>
                <a:gd name="T28" fmla="*/ 23 w 64"/>
                <a:gd name="T29" fmla="*/ 4 h 70"/>
                <a:gd name="T30" fmla="*/ 18 w 64"/>
                <a:gd name="T31" fmla="*/ 3 h 70"/>
                <a:gd name="T32" fmla="*/ 10 w 64"/>
                <a:gd name="T33" fmla="*/ 6 h 70"/>
                <a:gd name="T34" fmla="*/ 7 w 64"/>
                <a:gd name="T35" fmla="*/ 9 h 70"/>
                <a:gd name="T36" fmla="*/ 2 w 64"/>
                <a:gd name="T37" fmla="*/ 8 h 70"/>
                <a:gd name="T38" fmla="*/ 6 w 64"/>
                <a:gd name="T39" fmla="*/ 16 h 70"/>
                <a:gd name="T40" fmla="*/ 5 w 64"/>
                <a:gd name="T41" fmla="*/ 23 h 70"/>
                <a:gd name="T42" fmla="*/ 4 w 64"/>
                <a:gd name="T43" fmla="*/ 27 h 70"/>
                <a:gd name="T44" fmla="*/ 3 w 64"/>
                <a:gd name="T45" fmla="*/ 31 h 70"/>
                <a:gd name="T46" fmla="*/ 5 w 64"/>
                <a:gd name="T47" fmla="*/ 35 h 70"/>
                <a:gd name="T48" fmla="*/ 3 w 64"/>
                <a:gd name="T49" fmla="*/ 38 h 70"/>
                <a:gd name="T50" fmla="*/ 4 w 64"/>
                <a:gd name="T51" fmla="*/ 46 h 70"/>
                <a:gd name="T52" fmla="*/ 4 w 64"/>
                <a:gd name="T53" fmla="*/ 49 h 70"/>
                <a:gd name="T54" fmla="*/ 7 w 64"/>
                <a:gd name="T55" fmla="*/ 52 h 70"/>
                <a:gd name="T56" fmla="*/ 7 w 64"/>
                <a:gd name="T57" fmla="*/ 54 h 70"/>
                <a:gd name="T58" fmla="*/ 6 w 64"/>
                <a:gd name="T59" fmla="*/ 56 h 70"/>
                <a:gd name="T60" fmla="*/ 9 w 64"/>
                <a:gd name="T61" fmla="*/ 63 h 70"/>
                <a:gd name="T62" fmla="*/ 13 w 64"/>
                <a:gd name="T63" fmla="*/ 69 h 70"/>
                <a:gd name="T64" fmla="*/ 14 w 64"/>
                <a:gd name="T65" fmla="*/ 67 h 70"/>
                <a:gd name="T66" fmla="*/ 17 w 64"/>
                <a:gd name="T67" fmla="*/ 65 h 70"/>
                <a:gd name="T68" fmla="*/ 20 w 64"/>
                <a:gd name="T69" fmla="*/ 65 h 70"/>
                <a:gd name="T70" fmla="*/ 25 w 64"/>
                <a:gd name="T71" fmla="*/ 65 h 70"/>
                <a:gd name="T72" fmla="*/ 28 w 64"/>
                <a:gd name="T73" fmla="*/ 68 h 70"/>
                <a:gd name="T74" fmla="*/ 31 w 64"/>
                <a:gd name="T75" fmla="*/ 65 h 70"/>
                <a:gd name="T76" fmla="*/ 37 w 64"/>
                <a:gd name="T77" fmla="*/ 64 h 70"/>
                <a:gd name="T78" fmla="*/ 44 w 64"/>
                <a:gd name="T79" fmla="*/ 52 h 70"/>
                <a:gd name="T80" fmla="*/ 52 w 64"/>
                <a:gd name="T81" fmla="*/ 51 h 70"/>
                <a:gd name="T82" fmla="*/ 59 w 64"/>
                <a:gd name="T83" fmla="*/ 54 h 70"/>
                <a:gd name="T84" fmla="*/ 61 w 64"/>
                <a:gd name="T85" fmla="*/ 42 h 70"/>
                <a:gd name="T86" fmla="*/ 61 w 64"/>
                <a:gd name="T87" fmla="*/ 4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4" h="70">
                  <a:moveTo>
                    <a:pt x="61" y="42"/>
                  </a:moveTo>
                  <a:cubicBezTo>
                    <a:pt x="57" y="40"/>
                    <a:pt x="58" y="39"/>
                    <a:pt x="58" y="35"/>
                  </a:cubicBezTo>
                  <a:cubicBezTo>
                    <a:pt x="55" y="35"/>
                    <a:pt x="52" y="35"/>
                    <a:pt x="50" y="35"/>
                  </a:cubicBezTo>
                  <a:cubicBezTo>
                    <a:pt x="48" y="35"/>
                    <a:pt x="49" y="34"/>
                    <a:pt x="49" y="33"/>
                  </a:cubicBezTo>
                  <a:cubicBezTo>
                    <a:pt x="49" y="32"/>
                    <a:pt x="48" y="30"/>
                    <a:pt x="47" y="30"/>
                  </a:cubicBezTo>
                  <a:cubicBezTo>
                    <a:pt x="47" y="29"/>
                    <a:pt x="48" y="29"/>
                    <a:pt x="48" y="28"/>
                  </a:cubicBezTo>
                  <a:cubicBezTo>
                    <a:pt x="49" y="27"/>
                    <a:pt x="48" y="26"/>
                    <a:pt x="47" y="26"/>
                  </a:cubicBezTo>
                  <a:cubicBezTo>
                    <a:pt x="47" y="25"/>
                    <a:pt x="48" y="24"/>
                    <a:pt x="47" y="23"/>
                  </a:cubicBezTo>
                  <a:cubicBezTo>
                    <a:pt x="45" y="21"/>
                    <a:pt x="43" y="21"/>
                    <a:pt x="41" y="21"/>
                  </a:cubicBezTo>
                  <a:cubicBezTo>
                    <a:pt x="40" y="21"/>
                    <a:pt x="38" y="19"/>
                    <a:pt x="37" y="18"/>
                  </a:cubicBezTo>
                  <a:cubicBezTo>
                    <a:pt x="35" y="18"/>
                    <a:pt x="34" y="16"/>
                    <a:pt x="33" y="16"/>
                  </a:cubicBezTo>
                  <a:cubicBezTo>
                    <a:pt x="31" y="16"/>
                    <a:pt x="30" y="16"/>
                    <a:pt x="29" y="16"/>
                  </a:cubicBezTo>
                  <a:cubicBezTo>
                    <a:pt x="27" y="16"/>
                    <a:pt x="23" y="11"/>
                    <a:pt x="23" y="9"/>
                  </a:cubicBezTo>
                  <a:cubicBezTo>
                    <a:pt x="23" y="8"/>
                    <a:pt x="23" y="7"/>
                    <a:pt x="23" y="6"/>
                  </a:cubicBezTo>
                  <a:cubicBezTo>
                    <a:pt x="23" y="5"/>
                    <a:pt x="23" y="5"/>
                    <a:pt x="23" y="4"/>
                  </a:cubicBezTo>
                  <a:cubicBezTo>
                    <a:pt x="23" y="0"/>
                    <a:pt x="21" y="2"/>
                    <a:pt x="18" y="3"/>
                  </a:cubicBezTo>
                  <a:cubicBezTo>
                    <a:pt x="15" y="3"/>
                    <a:pt x="13" y="6"/>
                    <a:pt x="10" y="6"/>
                  </a:cubicBezTo>
                  <a:cubicBezTo>
                    <a:pt x="8" y="6"/>
                    <a:pt x="8" y="8"/>
                    <a:pt x="7" y="9"/>
                  </a:cubicBezTo>
                  <a:cubicBezTo>
                    <a:pt x="6" y="9"/>
                    <a:pt x="3" y="8"/>
                    <a:pt x="2" y="8"/>
                  </a:cubicBezTo>
                  <a:cubicBezTo>
                    <a:pt x="4" y="9"/>
                    <a:pt x="5" y="14"/>
                    <a:pt x="6" y="16"/>
                  </a:cubicBezTo>
                  <a:cubicBezTo>
                    <a:pt x="4" y="17"/>
                    <a:pt x="5" y="21"/>
                    <a:pt x="5" y="23"/>
                  </a:cubicBezTo>
                  <a:cubicBezTo>
                    <a:pt x="5" y="25"/>
                    <a:pt x="5" y="26"/>
                    <a:pt x="4" y="27"/>
                  </a:cubicBezTo>
                  <a:cubicBezTo>
                    <a:pt x="3" y="28"/>
                    <a:pt x="3" y="30"/>
                    <a:pt x="3" y="31"/>
                  </a:cubicBezTo>
                  <a:cubicBezTo>
                    <a:pt x="2" y="33"/>
                    <a:pt x="5" y="33"/>
                    <a:pt x="5" y="35"/>
                  </a:cubicBezTo>
                  <a:cubicBezTo>
                    <a:pt x="5" y="36"/>
                    <a:pt x="3" y="37"/>
                    <a:pt x="3" y="38"/>
                  </a:cubicBezTo>
                  <a:cubicBezTo>
                    <a:pt x="0" y="41"/>
                    <a:pt x="4" y="42"/>
                    <a:pt x="4" y="46"/>
                  </a:cubicBezTo>
                  <a:cubicBezTo>
                    <a:pt x="4" y="47"/>
                    <a:pt x="4" y="48"/>
                    <a:pt x="4" y="49"/>
                  </a:cubicBezTo>
                  <a:cubicBezTo>
                    <a:pt x="5" y="50"/>
                    <a:pt x="6" y="51"/>
                    <a:pt x="7" y="52"/>
                  </a:cubicBezTo>
                  <a:cubicBezTo>
                    <a:pt x="7" y="53"/>
                    <a:pt x="5" y="53"/>
                    <a:pt x="7" y="54"/>
                  </a:cubicBezTo>
                  <a:cubicBezTo>
                    <a:pt x="7" y="54"/>
                    <a:pt x="6" y="56"/>
                    <a:pt x="6" y="56"/>
                  </a:cubicBezTo>
                  <a:cubicBezTo>
                    <a:pt x="6" y="59"/>
                    <a:pt x="9" y="61"/>
                    <a:pt x="9" y="63"/>
                  </a:cubicBezTo>
                  <a:cubicBezTo>
                    <a:pt x="10" y="66"/>
                    <a:pt x="8" y="69"/>
                    <a:pt x="13" y="69"/>
                  </a:cubicBezTo>
                  <a:cubicBezTo>
                    <a:pt x="14" y="70"/>
                    <a:pt x="14" y="68"/>
                    <a:pt x="14" y="67"/>
                  </a:cubicBezTo>
                  <a:cubicBezTo>
                    <a:pt x="14" y="66"/>
                    <a:pt x="16" y="65"/>
                    <a:pt x="17" y="65"/>
                  </a:cubicBezTo>
                  <a:cubicBezTo>
                    <a:pt x="18" y="64"/>
                    <a:pt x="19" y="63"/>
                    <a:pt x="20" y="65"/>
                  </a:cubicBezTo>
                  <a:cubicBezTo>
                    <a:pt x="22" y="66"/>
                    <a:pt x="24" y="65"/>
                    <a:pt x="25" y="65"/>
                  </a:cubicBezTo>
                  <a:cubicBezTo>
                    <a:pt x="27" y="65"/>
                    <a:pt x="27" y="68"/>
                    <a:pt x="28" y="68"/>
                  </a:cubicBezTo>
                  <a:cubicBezTo>
                    <a:pt x="29" y="68"/>
                    <a:pt x="30" y="66"/>
                    <a:pt x="31" y="65"/>
                  </a:cubicBezTo>
                  <a:cubicBezTo>
                    <a:pt x="32" y="63"/>
                    <a:pt x="36" y="66"/>
                    <a:pt x="37" y="64"/>
                  </a:cubicBezTo>
                  <a:cubicBezTo>
                    <a:pt x="39" y="59"/>
                    <a:pt x="38" y="54"/>
                    <a:pt x="44" y="52"/>
                  </a:cubicBezTo>
                  <a:cubicBezTo>
                    <a:pt x="46" y="51"/>
                    <a:pt x="49" y="51"/>
                    <a:pt x="52" y="51"/>
                  </a:cubicBezTo>
                  <a:cubicBezTo>
                    <a:pt x="55" y="51"/>
                    <a:pt x="57" y="52"/>
                    <a:pt x="59" y="54"/>
                  </a:cubicBezTo>
                  <a:cubicBezTo>
                    <a:pt x="60" y="51"/>
                    <a:pt x="64" y="43"/>
                    <a:pt x="61" y="42"/>
                  </a:cubicBezTo>
                  <a:cubicBezTo>
                    <a:pt x="60" y="41"/>
                    <a:pt x="62" y="42"/>
                    <a:pt x="6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4" name="Freeform 627">
              <a:extLst>
                <a:ext uri="{FF2B5EF4-FFF2-40B4-BE49-F238E27FC236}">
                  <a16:creationId xmlns:a16="http://schemas.microsoft.com/office/drawing/2014/main" id="{84D5CC42-D49D-4342-995B-A44881DF7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3430" y="9950485"/>
              <a:ext cx="420382" cy="414121"/>
            </a:xfrm>
            <a:custGeom>
              <a:avLst/>
              <a:gdLst>
                <a:gd name="T0" fmla="*/ 40 w 45"/>
                <a:gd name="T1" fmla="*/ 24 h 44"/>
                <a:gd name="T2" fmla="*/ 36 w 45"/>
                <a:gd name="T3" fmla="*/ 24 h 44"/>
                <a:gd name="T4" fmla="*/ 36 w 45"/>
                <a:gd name="T5" fmla="*/ 20 h 44"/>
                <a:gd name="T6" fmla="*/ 34 w 45"/>
                <a:gd name="T7" fmla="*/ 17 h 44"/>
                <a:gd name="T8" fmla="*/ 29 w 45"/>
                <a:gd name="T9" fmla="*/ 16 h 44"/>
                <a:gd name="T10" fmla="*/ 25 w 45"/>
                <a:gd name="T11" fmla="*/ 15 h 44"/>
                <a:gd name="T12" fmla="*/ 25 w 45"/>
                <a:gd name="T13" fmla="*/ 12 h 44"/>
                <a:gd name="T14" fmla="*/ 24 w 45"/>
                <a:gd name="T15" fmla="*/ 7 h 44"/>
                <a:gd name="T16" fmla="*/ 21 w 45"/>
                <a:gd name="T17" fmla="*/ 3 h 44"/>
                <a:gd name="T18" fmla="*/ 14 w 45"/>
                <a:gd name="T19" fmla="*/ 1 h 44"/>
                <a:gd name="T20" fmla="*/ 5 w 45"/>
                <a:gd name="T21" fmla="*/ 3 h 44"/>
                <a:gd name="T22" fmla="*/ 2 w 45"/>
                <a:gd name="T23" fmla="*/ 11 h 44"/>
                <a:gd name="T24" fmla="*/ 1 w 45"/>
                <a:gd name="T25" fmla="*/ 14 h 44"/>
                <a:gd name="T26" fmla="*/ 2 w 45"/>
                <a:gd name="T27" fmla="*/ 17 h 44"/>
                <a:gd name="T28" fmla="*/ 9 w 45"/>
                <a:gd name="T29" fmla="*/ 24 h 44"/>
                <a:gd name="T30" fmla="*/ 13 w 45"/>
                <a:gd name="T31" fmla="*/ 25 h 44"/>
                <a:gd name="T32" fmla="*/ 17 w 45"/>
                <a:gd name="T33" fmla="*/ 27 h 44"/>
                <a:gd name="T34" fmla="*/ 25 w 45"/>
                <a:gd name="T35" fmla="*/ 35 h 44"/>
                <a:gd name="T36" fmla="*/ 22 w 45"/>
                <a:gd name="T37" fmla="*/ 39 h 44"/>
                <a:gd name="T38" fmla="*/ 20 w 45"/>
                <a:gd name="T39" fmla="*/ 42 h 44"/>
                <a:gd name="T40" fmla="*/ 28 w 45"/>
                <a:gd name="T41" fmla="*/ 44 h 44"/>
                <a:gd name="T42" fmla="*/ 32 w 45"/>
                <a:gd name="T43" fmla="*/ 43 h 44"/>
                <a:gd name="T44" fmla="*/ 37 w 45"/>
                <a:gd name="T45" fmla="*/ 42 h 44"/>
                <a:gd name="T46" fmla="*/ 40 w 45"/>
                <a:gd name="T47" fmla="*/ 39 h 44"/>
                <a:gd name="T48" fmla="*/ 41 w 45"/>
                <a:gd name="T49" fmla="*/ 34 h 44"/>
                <a:gd name="T50" fmla="*/ 40 w 45"/>
                <a:gd name="T51" fmla="*/ 24 h 44"/>
                <a:gd name="T52" fmla="*/ 40 w 45"/>
                <a:gd name="T53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5" h="44">
                  <a:moveTo>
                    <a:pt x="40" y="24"/>
                  </a:moveTo>
                  <a:cubicBezTo>
                    <a:pt x="39" y="25"/>
                    <a:pt x="37" y="26"/>
                    <a:pt x="36" y="24"/>
                  </a:cubicBezTo>
                  <a:cubicBezTo>
                    <a:pt x="35" y="23"/>
                    <a:pt x="37" y="22"/>
                    <a:pt x="36" y="20"/>
                  </a:cubicBezTo>
                  <a:cubicBezTo>
                    <a:pt x="35" y="19"/>
                    <a:pt x="35" y="18"/>
                    <a:pt x="34" y="17"/>
                  </a:cubicBezTo>
                  <a:cubicBezTo>
                    <a:pt x="31" y="15"/>
                    <a:pt x="31" y="17"/>
                    <a:pt x="29" y="16"/>
                  </a:cubicBezTo>
                  <a:cubicBezTo>
                    <a:pt x="28" y="16"/>
                    <a:pt x="27" y="16"/>
                    <a:pt x="25" y="15"/>
                  </a:cubicBezTo>
                  <a:cubicBezTo>
                    <a:pt x="23" y="15"/>
                    <a:pt x="24" y="13"/>
                    <a:pt x="25" y="12"/>
                  </a:cubicBezTo>
                  <a:cubicBezTo>
                    <a:pt x="25" y="10"/>
                    <a:pt x="24" y="8"/>
                    <a:pt x="24" y="7"/>
                  </a:cubicBezTo>
                  <a:cubicBezTo>
                    <a:pt x="23" y="4"/>
                    <a:pt x="24" y="4"/>
                    <a:pt x="21" y="3"/>
                  </a:cubicBezTo>
                  <a:cubicBezTo>
                    <a:pt x="19" y="1"/>
                    <a:pt x="18" y="0"/>
                    <a:pt x="14" y="1"/>
                  </a:cubicBezTo>
                  <a:cubicBezTo>
                    <a:pt x="11" y="1"/>
                    <a:pt x="7" y="2"/>
                    <a:pt x="5" y="3"/>
                  </a:cubicBezTo>
                  <a:cubicBezTo>
                    <a:pt x="2" y="6"/>
                    <a:pt x="3" y="8"/>
                    <a:pt x="2" y="11"/>
                  </a:cubicBezTo>
                  <a:cubicBezTo>
                    <a:pt x="2" y="12"/>
                    <a:pt x="1" y="13"/>
                    <a:pt x="1" y="14"/>
                  </a:cubicBezTo>
                  <a:cubicBezTo>
                    <a:pt x="0" y="15"/>
                    <a:pt x="1" y="15"/>
                    <a:pt x="2" y="17"/>
                  </a:cubicBezTo>
                  <a:cubicBezTo>
                    <a:pt x="4" y="20"/>
                    <a:pt x="6" y="21"/>
                    <a:pt x="9" y="24"/>
                  </a:cubicBezTo>
                  <a:cubicBezTo>
                    <a:pt x="10" y="25"/>
                    <a:pt x="12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9" y="28"/>
                    <a:pt x="27" y="31"/>
                    <a:pt x="25" y="35"/>
                  </a:cubicBezTo>
                  <a:cubicBezTo>
                    <a:pt x="24" y="36"/>
                    <a:pt x="22" y="37"/>
                    <a:pt x="22" y="39"/>
                  </a:cubicBezTo>
                  <a:cubicBezTo>
                    <a:pt x="22" y="41"/>
                    <a:pt x="22" y="41"/>
                    <a:pt x="20" y="42"/>
                  </a:cubicBezTo>
                  <a:cubicBezTo>
                    <a:pt x="19" y="44"/>
                    <a:pt x="27" y="43"/>
                    <a:pt x="28" y="44"/>
                  </a:cubicBezTo>
                  <a:cubicBezTo>
                    <a:pt x="30" y="44"/>
                    <a:pt x="30" y="44"/>
                    <a:pt x="32" y="43"/>
                  </a:cubicBezTo>
                  <a:cubicBezTo>
                    <a:pt x="33" y="41"/>
                    <a:pt x="36" y="43"/>
                    <a:pt x="37" y="42"/>
                  </a:cubicBezTo>
                  <a:cubicBezTo>
                    <a:pt x="38" y="41"/>
                    <a:pt x="39" y="40"/>
                    <a:pt x="40" y="39"/>
                  </a:cubicBezTo>
                  <a:cubicBezTo>
                    <a:pt x="41" y="37"/>
                    <a:pt x="40" y="35"/>
                    <a:pt x="41" y="34"/>
                  </a:cubicBezTo>
                  <a:cubicBezTo>
                    <a:pt x="41" y="32"/>
                    <a:pt x="45" y="24"/>
                    <a:pt x="40" y="24"/>
                  </a:cubicBezTo>
                  <a:cubicBezTo>
                    <a:pt x="40" y="25"/>
                    <a:pt x="41" y="24"/>
                    <a:pt x="40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5" name="Freeform 628">
              <a:extLst>
                <a:ext uri="{FF2B5EF4-FFF2-40B4-BE49-F238E27FC236}">
                  <a16:creationId xmlns:a16="http://schemas.microsoft.com/office/drawing/2014/main" id="{07149254-9BE0-8A4F-8017-8B067161FD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1584" y="8800505"/>
              <a:ext cx="1856685" cy="1882654"/>
            </a:xfrm>
            <a:custGeom>
              <a:avLst/>
              <a:gdLst>
                <a:gd name="T0" fmla="*/ 188 w 199"/>
                <a:gd name="T1" fmla="*/ 51 h 201"/>
                <a:gd name="T2" fmla="*/ 165 w 199"/>
                <a:gd name="T3" fmla="*/ 41 h 201"/>
                <a:gd name="T4" fmla="*/ 135 w 199"/>
                <a:gd name="T5" fmla="*/ 30 h 201"/>
                <a:gd name="T6" fmla="*/ 122 w 199"/>
                <a:gd name="T7" fmla="*/ 36 h 201"/>
                <a:gd name="T8" fmla="*/ 116 w 199"/>
                <a:gd name="T9" fmla="*/ 29 h 201"/>
                <a:gd name="T10" fmla="*/ 111 w 199"/>
                <a:gd name="T11" fmla="*/ 33 h 201"/>
                <a:gd name="T12" fmla="*/ 120 w 199"/>
                <a:gd name="T13" fmla="*/ 23 h 201"/>
                <a:gd name="T14" fmla="*/ 116 w 199"/>
                <a:gd name="T15" fmla="*/ 8 h 201"/>
                <a:gd name="T16" fmla="*/ 105 w 199"/>
                <a:gd name="T17" fmla="*/ 15 h 201"/>
                <a:gd name="T18" fmla="*/ 93 w 199"/>
                <a:gd name="T19" fmla="*/ 14 h 201"/>
                <a:gd name="T20" fmla="*/ 77 w 199"/>
                <a:gd name="T21" fmla="*/ 19 h 201"/>
                <a:gd name="T22" fmla="*/ 69 w 199"/>
                <a:gd name="T23" fmla="*/ 1 h 201"/>
                <a:gd name="T24" fmla="*/ 56 w 199"/>
                <a:gd name="T25" fmla="*/ 7 h 201"/>
                <a:gd name="T26" fmla="*/ 50 w 199"/>
                <a:gd name="T27" fmla="*/ 11 h 201"/>
                <a:gd name="T28" fmla="*/ 51 w 199"/>
                <a:gd name="T29" fmla="*/ 16 h 201"/>
                <a:gd name="T30" fmla="*/ 41 w 199"/>
                <a:gd name="T31" fmla="*/ 22 h 201"/>
                <a:gd name="T32" fmla="*/ 27 w 199"/>
                <a:gd name="T33" fmla="*/ 18 h 201"/>
                <a:gd name="T34" fmla="*/ 25 w 199"/>
                <a:gd name="T35" fmla="*/ 21 h 201"/>
                <a:gd name="T36" fmla="*/ 22 w 199"/>
                <a:gd name="T37" fmla="*/ 39 h 201"/>
                <a:gd name="T38" fmla="*/ 10 w 199"/>
                <a:gd name="T39" fmla="*/ 49 h 201"/>
                <a:gd name="T40" fmla="*/ 2 w 199"/>
                <a:gd name="T41" fmla="*/ 66 h 201"/>
                <a:gd name="T42" fmla="*/ 9 w 199"/>
                <a:gd name="T43" fmla="*/ 75 h 201"/>
                <a:gd name="T44" fmla="*/ 24 w 199"/>
                <a:gd name="T45" fmla="*/ 81 h 201"/>
                <a:gd name="T46" fmla="*/ 39 w 199"/>
                <a:gd name="T47" fmla="*/ 76 h 201"/>
                <a:gd name="T48" fmla="*/ 49 w 199"/>
                <a:gd name="T49" fmla="*/ 88 h 201"/>
                <a:gd name="T50" fmla="*/ 61 w 199"/>
                <a:gd name="T51" fmla="*/ 94 h 201"/>
                <a:gd name="T52" fmla="*/ 68 w 199"/>
                <a:gd name="T53" fmla="*/ 102 h 201"/>
                <a:gd name="T54" fmla="*/ 80 w 199"/>
                <a:gd name="T55" fmla="*/ 114 h 201"/>
                <a:gd name="T56" fmla="*/ 82 w 199"/>
                <a:gd name="T57" fmla="*/ 135 h 201"/>
                <a:gd name="T58" fmla="*/ 93 w 199"/>
                <a:gd name="T59" fmla="*/ 145 h 201"/>
                <a:gd name="T60" fmla="*/ 98 w 199"/>
                <a:gd name="T61" fmla="*/ 157 h 201"/>
                <a:gd name="T62" fmla="*/ 90 w 199"/>
                <a:gd name="T63" fmla="*/ 173 h 201"/>
                <a:gd name="T64" fmla="*/ 86 w 199"/>
                <a:gd name="T65" fmla="*/ 181 h 201"/>
                <a:gd name="T66" fmla="*/ 94 w 199"/>
                <a:gd name="T67" fmla="*/ 187 h 201"/>
                <a:gd name="T68" fmla="*/ 107 w 199"/>
                <a:gd name="T69" fmla="*/ 197 h 201"/>
                <a:gd name="T70" fmla="*/ 119 w 199"/>
                <a:gd name="T71" fmla="*/ 180 h 201"/>
                <a:gd name="T72" fmla="*/ 128 w 199"/>
                <a:gd name="T73" fmla="*/ 157 h 201"/>
                <a:gd name="T74" fmla="*/ 137 w 199"/>
                <a:gd name="T75" fmla="*/ 149 h 201"/>
                <a:gd name="T76" fmla="*/ 144 w 199"/>
                <a:gd name="T77" fmla="*/ 147 h 201"/>
                <a:gd name="T78" fmla="*/ 155 w 199"/>
                <a:gd name="T79" fmla="*/ 142 h 201"/>
                <a:gd name="T80" fmla="*/ 163 w 199"/>
                <a:gd name="T81" fmla="*/ 139 h 201"/>
                <a:gd name="T82" fmla="*/ 169 w 199"/>
                <a:gd name="T83" fmla="*/ 130 h 201"/>
                <a:gd name="T84" fmla="*/ 175 w 199"/>
                <a:gd name="T85" fmla="*/ 116 h 201"/>
                <a:gd name="T86" fmla="*/ 176 w 199"/>
                <a:gd name="T87" fmla="*/ 98 h 201"/>
                <a:gd name="T88" fmla="*/ 178 w 199"/>
                <a:gd name="T89" fmla="*/ 91 h 201"/>
                <a:gd name="T90" fmla="*/ 182 w 199"/>
                <a:gd name="T91" fmla="*/ 86 h 201"/>
                <a:gd name="T92" fmla="*/ 196 w 199"/>
                <a:gd name="T93" fmla="*/ 57 h 201"/>
                <a:gd name="T94" fmla="*/ 110 w 199"/>
                <a:gd name="T95" fmla="*/ 190 h 201"/>
                <a:gd name="T96" fmla="*/ 115 w 199"/>
                <a:gd name="T97" fmla="*/ 18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9" h="201">
                  <a:moveTo>
                    <a:pt x="196" y="57"/>
                  </a:moveTo>
                  <a:cubicBezTo>
                    <a:pt x="195" y="55"/>
                    <a:pt x="195" y="53"/>
                    <a:pt x="194" y="52"/>
                  </a:cubicBezTo>
                  <a:cubicBezTo>
                    <a:pt x="192" y="51"/>
                    <a:pt x="189" y="52"/>
                    <a:pt x="188" y="51"/>
                  </a:cubicBezTo>
                  <a:cubicBezTo>
                    <a:pt x="183" y="50"/>
                    <a:pt x="180" y="46"/>
                    <a:pt x="177" y="44"/>
                  </a:cubicBezTo>
                  <a:cubicBezTo>
                    <a:pt x="175" y="43"/>
                    <a:pt x="173" y="42"/>
                    <a:pt x="172" y="41"/>
                  </a:cubicBezTo>
                  <a:cubicBezTo>
                    <a:pt x="169" y="40"/>
                    <a:pt x="168" y="41"/>
                    <a:pt x="165" y="41"/>
                  </a:cubicBezTo>
                  <a:cubicBezTo>
                    <a:pt x="161" y="42"/>
                    <a:pt x="157" y="37"/>
                    <a:pt x="153" y="39"/>
                  </a:cubicBezTo>
                  <a:cubicBezTo>
                    <a:pt x="150" y="40"/>
                    <a:pt x="147" y="35"/>
                    <a:pt x="145" y="34"/>
                  </a:cubicBezTo>
                  <a:cubicBezTo>
                    <a:pt x="142" y="32"/>
                    <a:pt x="138" y="30"/>
                    <a:pt x="135" y="30"/>
                  </a:cubicBezTo>
                  <a:cubicBezTo>
                    <a:pt x="133" y="29"/>
                    <a:pt x="131" y="29"/>
                    <a:pt x="130" y="30"/>
                  </a:cubicBezTo>
                  <a:cubicBezTo>
                    <a:pt x="129" y="33"/>
                    <a:pt x="126" y="34"/>
                    <a:pt x="125" y="36"/>
                  </a:cubicBezTo>
                  <a:cubicBezTo>
                    <a:pt x="123" y="39"/>
                    <a:pt x="124" y="38"/>
                    <a:pt x="122" y="36"/>
                  </a:cubicBezTo>
                  <a:cubicBezTo>
                    <a:pt x="122" y="36"/>
                    <a:pt x="121" y="35"/>
                    <a:pt x="121" y="35"/>
                  </a:cubicBezTo>
                  <a:cubicBezTo>
                    <a:pt x="119" y="34"/>
                    <a:pt x="120" y="36"/>
                    <a:pt x="119" y="37"/>
                  </a:cubicBezTo>
                  <a:cubicBezTo>
                    <a:pt x="118" y="38"/>
                    <a:pt x="115" y="29"/>
                    <a:pt x="116" y="29"/>
                  </a:cubicBezTo>
                  <a:cubicBezTo>
                    <a:pt x="116" y="29"/>
                    <a:pt x="113" y="33"/>
                    <a:pt x="112" y="33"/>
                  </a:cubicBezTo>
                  <a:cubicBezTo>
                    <a:pt x="112" y="33"/>
                    <a:pt x="116" y="30"/>
                    <a:pt x="115" y="29"/>
                  </a:cubicBezTo>
                  <a:cubicBezTo>
                    <a:pt x="113" y="28"/>
                    <a:pt x="113" y="33"/>
                    <a:pt x="111" y="33"/>
                  </a:cubicBezTo>
                  <a:cubicBezTo>
                    <a:pt x="111" y="33"/>
                    <a:pt x="115" y="27"/>
                    <a:pt x="115" y="26"/>
                  </a:cubicBezTo>
                  <a:cubicBezTo>
                    <a:pt x="115" y="25"/>
                    <a:pt x="117" y="25"/>
                    <a:pt x="117" y="24"/>
                  </a:cubicBezTo>
                  <a:cubicBezTo>
                    <a:pt x="118" y="23"/>
                    <a:pt x="119" y="25"/>
                    <a:pt x="120" y="23"/>
                  </a:cubicBezTo>
                  <a:cubicBezTo>
                    <a:pt x="121" y="22"/>
                    <a:pt x="120" y="22"/>
                    <a:pt x="120" y="20"/>
                  </a:cubicBezTo>
                  <a:cubicBezTo>
                    <a:pt x="121" y="19"/>
                    <a:pt x="121" y="17"/>
                    <a:pt x="119" y="16"/>
                  </a:cubicBezTo>
                  <a:cubicBezTo>
                    <a:pt x="116" y="15"/>
                    <a:pt x="116" y="11"/>
                    <a:pt x="116" y="8"/>
                  </a:cubicBezTo>
                  <a:cubicBezTo>
                    <a:pt x="116" y="7"/>
                    <a:pt x="115" y="6"/>
                    <a:pt x="114" y="5"/>
                  </a:cubicBezTo>
                  <a:cubicBezTo>
                    <a:pt x="113" y="4"/>
                    <a:pt x="112" y="7"/>
                    <a:pt x="111" y="8"/>
                  </a:cubicBezTo>
                  <a:cubicBezTo>
                    <a:pt x="110" y="11"/>
                    <a:pt x="108" y="15"/>
                    <a:pt x="105" y="15"/>
                  </a:cubicBezTo>
                  <a:cubicBezTo>
                    <a:pt x="104" y="15"/>
                    <a:pt x="103" y="14"/>
                    <a:pt x="101" y="14"/>
                  </a:cubicBezTo>
                  <a:cubicBezTo>
                    <a:pt x="100" y="14"/>
                    <a:pt x="99" y="15"/>
                    <a:pt x="98" y="14"/>
                  </a:cubicBezTo>
                  <a:cubicBezTo>
                    <a:pt x="96" y="13"/>
                    <a:pt x="95" y="14"/>
                    <a:pt x="93" y="14"/>
                  </a:cubicBezTo>
                  <a:cubicBezTo>
                    <a:pt x="91" y="14"/>
                    <a:pt x="92" y="14"/>
                    <a:pt x="91" y="16"/>
                  </a:cubicBezTo>
                  <a:cubicBezTo>
                    <a:pt x="90" y="17"/>
                    <a:pt x="85" y="16"/>
                    <a:pt x="84" y="17"/>
                  </a:cubicBezTo>
                  <a:cubicBezTo>
                    <a:pt x="82" y="17"/>
                    <a:pt x="79" y="19"/>
                    <a:pt x="77" y="19"/>
                  </a:cubicBezTo>
                  <a:cubicBezTo>
                    <a:pt x="74" y="19"/>
                    <a:pt x="72" y="15"/>
                    <a:pt x="72" y="13"/>
                  </a:cubicBezTo>
                  <a:cubicBezTo>
                    <a:pt x="70" y="10"/>
                    <a:pt x="74" y="8"/>
                    <a:pt x="73" y="5"/>
                  </a:cubicBezTo>
                  <a:cubicBezTo>
                    <a:pt x="72" y="3"/>
                    <a:pt x="71" y="0"/>
                    <a:pt x="69" y="1"/>
                  </a:cubicBezTo>
                  <a:cubicBezTo>
                    <a:pt x="69" y="2"/>
                    <a:pt x="62" y="5"/>
                    <a:pt x="61" y="5"/>
                  </a:cubicBezTo>
                  <a:cubicBezTo>
                    <a:pt x="60" y="5"/>
                    <a:pt x="58" y="5"/>
                    <a:pt x="58" y="6"/>
                  </a:cubicBezTo>
                  <a:cubicBezTo>
                    <a:pt x="57" y="6"/>
                    <a:pt x="57" y="9"/>
                    <a:pt x="56" y="7"/>
                  </a:cubicBezTo>
                  <a:cubicBezTo>
                    <a:pt x="55" y="6"/>
                    <a:pt x="47" y="5"/>
                    <a:pt x="47" y="6"/>
                  </a:cubicBezTo>
                  <a:cubicBezTo>
                    <a:pt x="47" y="6"/>
                    <a:pt x="49" y="7"/>
                    <a:pt x="49" y="7"/>
                  </a:cubicBezTo>
                  <a:cubicBezTo>
                    <a:pt x="50" y="8"/>
                    <a:pt x="50" y="9"/>
                    <a:pt x="50" y="11"/>
                  </a:cubicBezTo>
                  <a:cubicBezTo>
                    <a:pt x="51" y="11"/>
                    <a:pt x="51" y="13"/>
                    <a:pt x="52" y="14"/>
                  </a:cubicBezTo>
                  <a:cubicBezTo>
                    <a:pt x="52" y="14"/>
                    <a:pt x="54" y="14"/>
                    <a:pt x="54" y="14"/>
                  </a:cubicBezTo>
                  <a:cubicBezTo>
                    <a:pt x="54" y="15"/>
                    <a:pt x="52" y="16"/>
                    <a:pt x="51" y="16"/>
                  </a:cubicBezTo>
                  <a:cubicBezTo>
                    <a:pt x="50" y="17"/>
                    <a:pt x="50" y="18"/>
                    <a:pt x="49" y="19"/>
                  </a:cubicBezTo>
                  <a:cubicBezTo>
                    <a:pt x="49" y="19"/>
                    <a:pt x="44" y="23"/>
                    <a:pt x="43" y="22"/>
                  </a:cubicBezTo>
                  <a:cubicBezTo>
                    <a:pt x="43" y="21"/>
                    <a:pt x="42" y="21"/>
                    <a:pt x="41" y="22"/>
                  </a:cubicBezTo>
                  <a:cubicBezTo>
                    <a:pt x="40" y="23"/>
                    <a:pt x="38" y="21"/>
                    <a:pt x="38" y="21"/>
                  </a:cubicBezTo>
                  <a:cubicBezTo>
                    <a:pt x="36" y="20"/>
                    <a:pt x="35" y="16"/>
                    <a:pt x="34" y="16"/>
                  </a:cubicBezTo>
                  <a:cubicBezTo>
                    <a:pt x="32" y="15"/>
                    <a:pt x="29" y="18"/>
                    <a:pt x="27" y="18"/>
                  </a:cubicBezTo>
                  <a:cubicBezTo>
                    <a:pt x="25" y="18"/>
                    <a:pt x="23" y="18"/>
                    <a:pt x="21" y="18"/>
                  </a:cubicBezTo>
                  <a:cubicBezTo>
                    <a:pt x="21" y="18"/>
                    <a:pt x="21" y="20"/>
                    <a:pt x="22" y="20"/>
                  </a:cubicBezTo>
                  <a:cubicBezTo>
                    <a:pt x="22" y="21"/>
                    <a:pt x="24" y="21"/>
                    <a:pt x="25" y="21"/>
                  </a:cubicBezTo>
                  <a:cubicBezTo>
                    <a:pt x="25" y="22"/>
                    <a:pt x="21" y="23"/>
                    <a:pt x="20" y="23"/>
                  </a:cubicBezTo>
                  <a:cubicBezTo>
                    <a:pt x="19" y="24"/>
                    <a:pt x="21" y="27"/>
                    <a:pt x="22" y="28"/>
                  </a:cubicBezTo>
                  <a:cubicBezTo>
                    <a:pt x="24" y="32"/>
                    <a:pt x="24" y="35"/>
                    <a:pt x="22" y="39"/>
                  </a:cubicBezTo>
                  <a:cubicBezTo>
                    <a:pt x="22" y="41"/>
                    <a:pt x="22" y="47"/>
                    <a:pt x="20" y="47"/>
                  </a:cubicBezTo>
                  <a:cubicBezTo>
                    <a:pt x="19" y="48"/>
                    <a:pt x="17" y="47"/>
                    <a:pt x="15" y="48"/>
                  </a:cubicBezTo>
                  <a:cubicBezTo>
                    <a:pt x="14" y="49"/>
                    <a:pt x="11" y="49"/>
                    <a:pt x="10" y="49"/>
                  </a:cubicBezTo>
                  <a:cubicBezTo>
                    <a:pt x="5" y="51"/>
                    <a:pt x="5" y="53"/>
                    <a:pt x="5" y="57"/>
                  </a:cubicBezTo>
                  <a:cubicBezTo>
                    <a:pt x="5" y="59"/>
                    <a:pt x="2" y="59"/>
                    <a:pt x="2" y="60"/>
                  </a:cubicBezTo>
                  <a:cubicBezTo>
                    <a:pt x="2" y="63"/>
                    <a:pt x="0" y="64"/>
                    <a:pt x="2" y="66"/>
                  </a:cubicBezTo>
                  <a:cubicBezTo>
                    <a:pt x="4" y="68"/>
                    <a:pt x="4" y="70"/>
                    <a:pt x="5" y="72"/>
                  </a:cubicBezTo>
                  <a:cubicBezTo>
                    <a:pt x="5" y="73"/>
                    <a:pt x="6" y="73"/>
                    <a:pt x="7" y="73"/>
                  </a:cubicBezTo>
                  <a:cubicBezTo>
                    <a:pt x="8" y="73"/>
                    <a:pt x="8" y="74"/>
                    <a:pt x="9" y="75"/>
                  </a:cubicBezTo>
                  <a:cubicBezTo>
                    <a:pt x="11" y="78"/>
                    <a:pt x="16" y="75"/>
                    <a:pt x="18" y="73"/>
                  </a:cubicBezTo>
                  <a:cubicBezTo>
                    <a:pt x="18" y="76"/>
                    <a:pt x="16" y="81"/>
                    <a:pt x="19" y="82"/>
                  </a:cubicBezTo>
                  <a:cubicBezTo>
                    <a:pt x="20" y="82"/>
                    <a:pt x="23" y="81"/>
                    <a:pt x="24" y="81"/>
                  </a:cubicBezTo>
                  <a:cubicBezTo>
                    <a:pt x="27" y="82"/>
                    <a:pt x="28" y="82"/>
                    <a:pt x="30" y="80"/>
                  </a:cubicBezTo>
                  <a:cubicBezTo>
                    <a:pt x="30" y="79"/>
                    <a:pt x="32" y="79"/>
                    <a:pt x="33" y="79"/>
                  </a:cubicBezTo>
                  <a:cubicBezTo>
                    <a:pt x="35" y="77"/>
                    <a:pt x="37" y="76"/>
                    <a:pt x="39" y="76"/>
                  </a:cubicBezTo>
                  <a:cubicBezTo>
                    <a:pt x="41" y="75"/>
                    <a:pt x="46" y="73"/>
                    <a:pt x="44" y="77"/>
                  </a:cubicBezTo>
                  <a:cubicBezTo>
                    <a:pt x="44" y="79"/>
                    <a:pt x="43" y="81"/>
                    <a:pt x="44" y="83"/>
                  </a:cubicBezTo>
                  <a:cubicBezTo>
                    <a:pt x="45" y="85"/>
                    <a:pt x="47" y="87"/>
                    <a:pt x="49" y="88"/>
                  </a:cubicBezTo>
                  <a:cubicBezTo>
                    <a:pt x="51" y="90"/>
                    <a:pt x="54" y="89"/>
                    <a:pt x="56" y="90"/>
                  </a:cubicBezTo>
                  <a:cubicBezTo>
                    <a:pt x="57" y="91"/>
                    <a:pt x="58" y="92"/>
                    <a:pt x="59" y="92"/>
                  </a:cubicBezTo>
                  <a:cubicBezTo>
                    <a:pt x="60" y="92"/>
                    <a:pt x="61" y="93"/>
                    <a:pt x="61" y="94"/>
                  </a:cubicBezTo>
                  <a:cubicBezTo>
                    <a:pt x="63" y="94"/>
                    <a:pt x="68" y="93"/>
                    <a:pt x="68" y="96"/>
                  </a:cubicBezTo>
                  <a:cubicBezTo>
                    <a:pt x="69" y="98"/>
                    <a:pt x="68" y="98"/>
                    <a:pt x="69" y="100"/>
                  </a:cubicBezTo>
                  <a:cubicBezTo>
                    <a:pt x="70" y="101"/>
                    <a:pt x="69" y="101"/>
                    <a:pt x="68" y="102"/>
                  </a:cubicBezTo>
                  <a:cubicBezTo>
                    <a:pt x="68" y="102"/>
                    <a:pt x="70" y="107"/>
                    <a:pt x="70" y="108"/>
                  </a:cubicBezTo>
                  <a:cubicBezTo>
                    <a:pt x="70" y="109"/>
                    <a:pt x="78" y="108"/>
                    <a:pt x="79" y="108"/>
                  </a:cubicBezTo>
                  <a:cubicBezTo>
                    <a:pt x="79" y="110"/>
                    <a:pt x="78" y="113"/>
                    <a:pt x="80" y="114"/>
                  </a:cubicBezTo>
                  <a:cubicBezTo>
                    <a:pt x="83" y="116"/>
                    <a:pt x="83" y="118"/>
                    <a:pt x="82" y="122"/>
                  </a:cubicBezTo>
                  <a:cubicBezTo>
                    <a:pt x="81" y="124"/>
                    <a:pt x="80" y="127"/>
                    <a:pt x="81" y="130"/>
                  </a:cubicBezTo>
                  <a:cubicBezTo>
                    <a:pt x="81" y="131"/>
                    <a:pt x="82" y="133"/>
                    <a:pt x="82" y="135"/>
                  </a:cubicBezTo>
                  <a:cubicBezTo>
                    <a:pt x="82" y="136"/>
                    <a:pt x="80" y="138"/>
                    <a:pt x="82" y="138"/>
                  </a:cubicBezTo>
                  <a:cubicBezTo>
                    <a:pt x="83" y="139"/>
                    <a:pt x="86" y="140"/>
                    <a:pt x="88" y="139"/>
                  </a:cubicBezTo>
                  <a:cubicBezTo>
                    <a:pt x="90" y="137"/>
                    <a:pt x="94" y="144"/>
                    <a:pt x="93" y="145"/>
                  </a:cubicBezTo>
                  <a:cubicBezTo>
                    <a:pt x="93" y="146"/>
                    <a:pt x="93" y="147"/>
                    <a:pt x="94" y="148"/>
                  </a:cubicBezTo>
                  <a:cubicBezTo>
                    <a:pt x="95" y="149"/>
                    <a:pt x="97" y="147"/>
                    <a:pt x="98" y="148"/>
                  </a:cubicBezTo>
                  <a:cubicBezTo>
                    <a:pt x="102" y="150"/>
                    <a:pt x="98" y="154"/>
                    <a:pt x="98" y="157"/>
                  </a:cubicBezTo>
                  <a:cubicBezTo>
                    <a:pt x="100" y="154"/>
                    <a:pt x="102" y="160"/>
                    <a:pt x="102" y="160"/>
                  </a:cubicBezTo>
                  <a:cubicBezTo>
                    <a:pt x="103" y="164"/>
                    <a:pt x="101" y="165"/>
                    <a:pt x="98" y="166"/>
                  </a:cubicBezTo>
                  <a:cubicBezTo>
                    <a:pt x="94" y="168"/>
                    <a:pt x="92" y="170"/>
                    <a:pt x="90" y="173"/>
                  </a:cubicBezTo>
                  <a:cubicBezTo>
                    <a:pt x="89" y="175"/>
                    <a:pt x="88" y="176"/>
                    <a:pt x="86" y="177"/>
                  </a:cubicBezTo>
                  <a:cubicBezTo>
                    <a:pt x="85" y="179"/>
                    <a:pt x="83" y="180"/>
                    <a:pt x="81" y="182"/>
                  </a:cubicBezTo>
                  <a:cubicBezTo>
                    <a:pt x="83" y="182"/>
                    <a:pt x="85" y="181"/>
                    <a:pt x="86" y="181"/>
                  </a:cubicBezTo>
                  <a:cubicBezTo>
                    <a:pt x="87" y="181"/>
                    <a:pt x="88" y="183"/>
                    <a:pt x="89" y="183"/>
                  </a:cubicBezTo>
                  <a:cubicBezTo>
                    <a:pt x="89" y="184"/>
                    <a:pt x="90" y="185"/>
                    <a:pt x="91" y="186"/>
                  </a:cubicBezTo>
                  <a:cubicBezTo>
                    <a:pt x="92" y="187"/>
                    <a:pt x="93" y="186"/>
                    <a:pt x="94" y="187"/>
                  </a:cubicBezTo>
                  <a:cubicBezTo>
                    <a:pt x="96" y="189"/>
                    <a:pt x="100" y="190"/>
                    <a:pt x="101" y="193"/>
                  </a:cubicBezTo>
                  <a:cubicBezTo>
                    <a:pt x="102" y="195"/>
                    <a:pt x="103" y="199"/>
                    <a:pt x="104" y="201"/>
                  </a:cubicBezTo>
                  <a:cubicBezTo>
                    <a:pt x="105" y="200"/>
                    <a:pt x="106" y="199"/>
                    <a:pt x="107" y="197"/>
                  </a:cubicBezTo>
                  <a:cubicBezTo>
                    <a:pt x="107" y="196"/>
                    <a:pt x="108" y="194"/>
                    <a:pt x="109" y="193"/>
                  </a:cubicBezTo>
                  <a:cubicBezTo>
                    <a:pt x="110" y="190"/>
                    <a:pt x="113" y="189"/>
                    <a:pt x="116" y="187"/>
                  </a:cubicBezTo>
                  <a:cubicBezTo>
                    <a:pt x="118" y="185"/>
                    <a:pt x="118" y="183"/>
                    <a:pt x="119" y="180"/>
                  </a:cubicBezTo>
                  <a:cubicBezTo>
                    <a:pt x="121" y="176"/>
                    <a:pt x="124" y="175"/>
                    <a:pt x="126" y="172"/>
                  </a:cubicBezTo>
                  <a:cubicBezTo>
                    <a:pt x="129" y="169"/>
                    <a:pt x="126" y="165"/>
                    <a:pt x="127" y="161"/>
                  </a:cubicBezTo>
                  <a:cubicBezTo>
                    <a:pt x="128" y="160"/>
                    <a:pt x="128" y="159"/>
                    <a:pt x="128" y="157"/>
                  </a:cubicBezTo>
                  <a:cubicBezTo>
                    <a:pt x="128" y="156"/>
                    <a:pt x="128" y="156"/>
                    <a:pt x="129" y="156"/>
                  </a:cubicBezTo>
                  <a:cubicBezTo>
                    <a:pt x="131" y="155"/>
                    <a:pt x="132" y="153"/>
                    <a:pt x="133" y="152"/>
                  </a:cubicBezTo>
                  <a:cubicBezTo>
                    <a:pt x="134" y="151"/>
                    <a:pt x="135" y="150"/>
                    <a:pt x="137" y="149"/>
                  </a:cubicBezTo>
                  <a:cubicBezTo>
                    <a:pt x="138" y="149"/>
                    <a:pt x="139" y="148"/>
                    <a:pt x="141" y="147"/>
                  </a:cubicBezTo>
                  <a:cubicBezTo>
                    <a:pt x="142" y="147"/>
                    <a:pt x="143" y="148"/>
                    <a:pt x="144" y="148"/>
                  </a:cubicBezTo>
                  <a:cubicBezTo>
                    <a:pt x="145" y="148"/>
                    <a:pt x="144" y="147"/>
                    <a:pt x="144" y="147"/>
                  </a:cubicBezTo>
                  <a:cubicBezTo>
                    <a:pt x="143" y="146"/>
                    <a:pt x="147" y="145"/>
                    <a:pt x="147" y="145"/>
                  </a:cubicBezTo>
                  <a:cubicBezTo>
                    <a:pt x="147" y="145"/>
                    <a:pt x="149" y="142"/>
                    <a:pt x="149" y="143"/>
                  </a:cubicBezTo>
                  <a:cubicBezTo>
                    <a:pt x="150" y="144"/>
                    <a:pt x="155" y="142"/>
                    <a:pt x="155" y="142"/>
                  </a:cubicBezTo>
                  <a:cubicBezTo>
                    <a:pt x="156" y="142"/>
                    <a:pt x="155" y="143"/>
                    <a:pt x="156" y="143"/>
                  </a:cubicBezTo>
                  <a:cubicBezTo>
                    <a:pt x="157" y="143"/>
                    <a:pt x="160" y="143"/>
                    <a:pt x="161" y="142"/>
                  </a:cubicBezTo>
                  <a:cubicBezTo>
                    <a:pt x="162" y="141"/>
                    <a:pt x="162" y="140"/>
                    <a:pt x="163" y="139"/>
                  </a:cubicBezTo>
                  <a:cubicBezTo>
                    <a:pt x="164" y="139"/>
                    <a:pt x="165" y="138"/>
                    <a:pt x="165" y="137"/>
                  </a:cubicBezTo>
                  <a:cubicBezTo>
                    <a:pt x="166" y="136"/>
                    <a:pt x="165" y="134"/>
                    <a:pt x="166" y="133"/>
                  </a:cubicBezTo>
                  <a:cubicBezTo>
                    <a:pt x="167" y="132"/>
                    <a:pt x="168" y="131"/>
                    <a:pt x="169" y="130"/>
                  </a:cubicBezTo>
                  <a:cubicBezTo>
                    <a:pt x="171" y="127"/>
                    <a:pt x="172" y="126"/>
                    <a:pt x="172" y="123"/>
                  </a:cubicBezTo>
                  <a:cubicBezTo>
                    <a:pt x="172" y="121"/>
                    <a:pt x="172" y="120"/>
                    <a:pt x="173" y="118"/>
                  </a:cubicBezTo>
                  <a:cubicBezTo>
                    <a:pt x="173" y="117"/>
                    <a:pt x="174" y="117"/>
                    <a:pt x="175" y="116"/>
                  </a:cubicBezTo>
                  <a:cubicBezTo>
                    <a:pt x="176" y="115"/>
                    <a:pt x="175" y="113"/>
                    <a:pt x="175" y="112"/>
                  </a:cubicBezTo>
                  <a:cubicBezTo>
                    <a:pt x="175" y="110"/>
                    <a:pt x="176" y="109"/>
                    <a:pt x="176" y="107"/>
                  </a:cubicBezTo>
                  <a:cubicBezTo>
                    <a:pt x="177" y="104"/>
                    <a:pt x="176" y="101"/>
                    <a:pt x="176" y="98"/>
                  </a:cubicBezTo>
                  <a:cubicBezTo>
                    <a:pt x="176" y="96"/>
                    <a:pt x="175" y="94"/>
                    <a:pt x="176" y="93"/>
                  </a:cubicBezTo>
                  <a:cubicBezTo>
                    <a:pt x="177" y="91"/>
                    <a:pt x="176" y="92"/>
                    <a:pt x="176" y="90"/>
                  </a:cubicBezTo>
                  <a:cubicBezTo>
                    <a:pt x="176" y="90"/>
                    <a:pt x="178" y="91"/>
                    <a:pt x="178" y="91"/>
                  </a:cubicBezTo>
                  <a:cubicBezTo>
                    <a:pt x="178" y="91"/>
                    <a:pt x="178" y="90"/>
                    <a:pt x="178" y="90"/>
                  </a:cubicBezTo>
                  <a:cubicBezTo>
                    <a:pt x="178" y="90"/>
                    <a:pt x="179" y="90"/>
                    <a:pt x="179" y="90"/>
                  </a:cubicBezTo>
                  <a:cubicBezTo>
                    <a:pt x="181" y="90"/>
                    <a:pt x="182" y="87"/>
                    <a:pt x="182" y="86"/>
                  </a:cubicBezTo>
                  <a:cubicBezTo>
                    <a:pt x="183" y="85"/>
                    <a:pt x="184" y="83"/>
                    <a:pt x="185" y="81"/>
                  </a:cubicBezTo>
                  <a:cubicBezTo>
                    <a:pt x="187" y="79"/>
                    <a:pt x="189" y="79"/>
                    <a:pt x="190" y="77"/>
                  </a:cubicBezTo>
                  <a:cubicBezTo>
                    <a:pt x="195" y="71"/>
                    <a:pt x="199" y="64"/>
                    <a:pt x="196" y="57"/>
                  </a:cubicBezTo>
                  <a:cubicBezTo>
                    <a:pt x="194" y="53"/>
                    <a:pt x="198" y="60"/>
                    <a:pt x="196" y="57"/>
                  </a:cubicBezTo>
                  <a:close/>
                  <a:moveTo>
                    <a:pt x="115" y="186"/>
                  </a:moveTo>
                  <a:cubicBezTo>
                    <a:pt x="113" y="187"/>
                    <a:pt x="112" y="189"/>
                    <a:pt x="110" y="190"/>
                  </a:cubicBezTo>
                  <a:cubicBezTo>
                    <a:pt x="107" y="191"/>
                    <a:pt x="112" y="188"/>
                    <a:pt x="112" y="187"/>
                  </a:cubicBezTo>
                  <a:cubicBezTo>
                    <a:pt x="113" y="186"/>
                    <a:pt x="114" y="184"/>
                    <a:pt x="116" y="182"/>
                  </a:cubicBezTo>
                  <a:cubicBezTo>
                    <a:pt x="118" y="180"/>
                    <a:pt x="117" y="184"/>
                    <a:pt x="115" y="186"/>
                  </a:cubicBezTo>
                  <a:cubicBezTo>
                    <a:pt x="115" y="186"/>
                    <a:pt x="116" y="185"/>
                    <a:pt x="115" y="18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6" name="Freeform 629">
              <a:extLst>
                <a:ext uri="{FF2B5EF4-FFF2-40B4-BE49-F238E27FC236}">
                  <a16:creationId xmlns:a16="http://schemas.microsoft.com/office/drawing/2014/main" id="{96CB1D97-BF81-DE41-9900-559E24D70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61328" y="10485657"/>
              <a:ext cx="251592" cy="261214"/>
            </a:xfrm>
            <a:custGeom>
              <a:avLst/>
              <a:gdLst>
                <a:gd name="T0" fmla="*/ 21 w 27"/>
                <a:gd name="T1" fmla="*/ 10 h 28"/>
                <a:gd name="T2" fmla="*/ 17 w 27"/>
                <a:gd name="T3" fmla="*/ 7 h 28"/>
                <a:gd name="T4" fmla="*/ 14 w 27"/>
                <a:gd name="T5" fmla="*/ 6 h 28"/>
                <a:gd name="T6" fmla="*/ 11 w 27"/>
                <a:gd name="T7" fmla="*/ 3 h 28"/>
                <a:gd name="T8" fmla="*/ 6 w 27"/>
                <a:gd name="T9" fmla="*/ 2 h 28"/>
                <a:gd name="T10" fmla="*/ 4 w 27"/>
                <a:gd name="T11" fmla="*/ 3 h 28"/>
                <a:gd name="T12" fmla="*/ 3 w 27"/>
                <a:gd name="T13" fmla="*/ 6 h 28"/>
                <a:gd name="T14" fmla="*/ 3 w 27"/>
                <a:gd name="T15" fmla="*/ 12 h 28"/>
                <a:gd name="T16" fmla="*/ 2 w 27"/>
                <a:gd name="T17" fmla="*/ 17 h 28"/>
                <a:gd name="T18" fmla="*/ 1 w 27"/>
                <a:gd name="T19" fmla="*/ 22 h 28"/>
                <a:gd name="T20" fmla="*/ 4 w 27"/>
                <a:gd name="T21" fmla="*/ 25 h 28"/>
                <a:gd name="T22" fmla="*/ 9 w 27"/>
                <a:gd name="T23" fmla="*/ 26 h 28"/>
                <a:gd name="T24" fmla="*/ 13 w 27"/>
                <a:gd name="T25" fmla="*/ 28 h 28"/>
                <a:gd name="T26" fmla="*/ 19 w 27"/>
                <a:gd name="T27" fmla="*/ 28 h 28"/>
                <a:gd name="T28" fmla="*/ 24 w 27"/>
                <a:gd name="T29" fmla="*/ 25 h 28"/>
                <a:gd name="T30" fmla="*/ 26 w 27"/>
                <a:gd name="T31" fmla="*/ 19 h 28"/>
                <a:gd name="T32" fmla="*/ 24 w 27"/>
                <a:gd name="T33" fmla="*/ 14 h 28"/>
                <a:gd name="T34" fmla="*/ 21 w 27"/>
                <a:gd name="T35" fmla="*/ 10 h 28"/>
                <a:gd name="T36" fmla="*/ 21 w 27"/>
                <a:gd name="T37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8">
                  <a:moveTo>
                    <a:pt x="21" y="10"/>
                  </a:moveTo>
                  <a:cubicBezTo>
                    <a:pt x="20" y="8"/>
                    <a:pt x="18" y="8"/>
                    <a:pt x="17" y="7"/>
                  </a:cubicBezTo>
                  <a:cubicBezTo>
                    <a:pt x="16" y="6"/>
                    <a:pt x="15" y="7"/>
                    <a:pt x="14" y="6"/>
                  </a:cubicBezTo>
                  <a:cubicBezTo>
                    <a:pt x="13" y="5"/>
                    <a:pt x="12" y="4"/>
                    <a:pt x="11" y="3"/>
                  </a:cubicBezTo>
                  <a:cubicBezTo>
                    <a:pt x="10" y="0"/>
                    <a:pt x="9" y="1"/>
                    <a:pt x="6" y="2"/>
                  </a:cubicBezTo>
                  <a:cubicBezTo>
                    <a:pt x="5" y="2"/>
                    <a:pt x="5" y="1"/>
                    <a:pt x="4" y="3"/>
                  </a:cubicBezTo>
                  <a:cubicBezTo>
                    <a:pt x="3" y="4"/>
                    <a:pt x="3" y="5"/>
                    <a:pt x="3" y="6"/>
                  </a:cubicBezTo>
                  <a:cubicBezTo>
                    <a:pt x="3" y="8"/>
                    <a:pt x="3" y="10"/>
                    <a:pt x="3" y="12"/>
                  </a:cubicBezTo>
                  <a:cubicBezTo>
                    <a:pt x="3" y="13"/>
                    <a:pt x="3" y="15"/>
                    <a:pt x="2" y="17"/>
                  </a:cubicBezTo>
                  <a:cubicBezTo>
                    <a:pt x="0" y="19"/>
                    <a:pt x="0" y="19"/>
                    <a:pt x="1" y="22"/>
                  </a:cubicBezTo>
                  <a:cubicBezTo>
                    <a:pt x="2" y="24"/>
                    <a:pt x="2" y="24"/>
                    <a:pt x="4" y="25"/>
                  </a:cubicBezTo>
                  <a:cubicBezTo>
                    <a:pt x="6" y="25"/>
                    <a:pt x="8" y="25"/>
                    <a:pt x="9" y="26"/>
                  </a:cubicBezTo>
                  <a:cubicBezTo>
                    <a:pt x="10" y="26"/>
                    <a:pt x="12" y="28"/>
                    <a:pt x="13" y="28"/>
                  </a:cubicBezTo>
                  <a:cubicBezTo>
                    <a:pt x="15" y="27"/>
                    <a:pt x="17" y="28"/>
                    <a:pt x="19" y="28"/>
                  </a:cubicBezTo>
                  <a:cubicBezTo>
                    <a:pt x="20" y="28"/>
                    <a:pt x="23" y="26"/>
                    <a:pt x="24" y="25"/>
                  </a:cubicBezTo>
                  <a:cubicBezTo>
                    <a:pt x="26" y="23"/>
                    <a:pt x="27" y="21"/>
                    <a:pt x="26" y="19"/>
                  </a:cubicBezTo>
                  <a:cubicBezTo>
                    <a:pt x="25" y="17"/>
                    <a:pt x="25" y="16"/>
                    <a:pt x="24" y="14"/>
                  </a:cubicBezTo>
                  <a:cubicBezTo>
                    <a:pt x="24" y="12"/>
                    <a:pt x="23" y="11"/>
                    <a:pt x="21" y="10"/>
                  </a:cubicBezTo>
                  <a:cubicBezTo>
                    <a:pt x="20" y="9"/>
                    <a:pt x="22" y="10"/>
                    <a:pt x="21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7" name="Freeform 630">
              <a:extLst>
                <a:ext uri="{FF2B5EF4-FFF2-40B4-BE49-F238E27FC236}">
                  <a16:creationId xmlns:a16="http://schemas.microsoft.com/office/drawing/2014/main" id="{040D82B8-26F5-EE45-982E-7ECEF1C37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1584" y="10074721"/>
              <a:ext cx="961782" cy="1672408"/>
            </a:xfrm>
            <a:custGeom>
              <a:avLst/>
              <a:gdLst>
                <a:gd name="T0" fmla="*/ 80 w 103"/>
                <a:gd name="T1" fmla="*/ 52 h 179"/>
                <a:gd name="T2" fmla="*/ 85 w 103"/>
                <a:gd name="T3" fmla="*/ 42 h 179"/>
                <a:gd name="T4" fmla="*/ 102 w 103"/>
                <a:gd name="T5" fmla="*/ 29 h 179"/>
                <a:gd name="T6" fmla="*/ 99 w 103"/>
                <a:gd name="T7" fmla="*/ 21 h 179"/>
                <a:gd name="T8" fmla="*/ 94 w 103"/>
                <a:gd name="T9" fmla="*/ 29 h 179"/>
                <a:gd name="T10" fmla="*/ 82 w 103"/>
                <a:gd name="T11" fmla="*/ 30 h 179"/>
                <a:gd name="T12" fmla="*/ 79 w 103"/>
                <a:gd name="T13" fmla="*/ 28 h 179"/>
                <a:gd name="T14" fmla="*/ 81 w 103"/>
                <a:gd name="T15" fmla="*/ 22 h 179"/>
                <a:gd name="T16" fmla="*/ 64 w 103"/>
                <a:gd name="T17" fmla="*/ 9 h 179"/>
                <a:gd name="T18" fmla="*/ 57 w 103"/>
                <a:gd name="T19" fmla="*/ 2 h 179"/>
                <a:gd name="T20" fmla="*/ 48 w 103"/>
                <a:gd name="T21" fmla="*/ 4 h 179"/>
                <a:gd name="T22" fmla="*/ 39 w 103"/>
                <a:gd name="T23" fmla="*/ 1 h 179"/>
                <a:gd name="T24" fmla="*/ 35 w 103"/>
                <a:gd name="T25" fmla="*/ 9 h 179"/>
                <a:gd name="T26" fmla="*/ 27 w 103"/>
                <a:gd name="T27" fmla="*/ 22 h 179"/>
                <a:gd name="T28" fmla="*/ 25 w 103"/>
                <a:gd name="T29" fmla="*/ 32 h 179"/>
                <a:gd name="T30" fmla="*/ 21 w 103"/>
                <a:gd name="T31" fmla="*/ 39 h 179"/>
                <a:gd name="T32" fmla="*/ 19 w 103"/>
                <a:gd name="T33" fmla="*/ 47 h 179"/>
                <a:gd name="T34" fmla="*/ 17 w 103"/>
                <a:gd name="T35" fmla="*/ 52 h 179"/>
                <a:gd name="T36" fmla="*/ 20 w 103"/>
                <a:gd name="T37" fmla="*/ 61 h 179"/>
                <a:gd name="T38" fmla="*/ 18 w 103"/>
                <a:gd name="T39" fmla="*/ 79 h 179"/>
                <a:gd name="T40" fmla="*/ 15 w 103"/>
                <a:gd name="T41" fmla="*/ 94 h 179"/>
                <a:gd name="T42" fmla="*/ 10 w 103"/>
                <a:gd name="T43" fmla="*/ 117 h 179"/>
                <a:gd name="T44" fmla="*/ 13 w 103"/>
                <a:gd name="T45" fmla="*/ 130 h 179"/>
                <a:gd name="T46" fmla="*/ 12 w 103"/>
                <a:gd name="T47" fmla="*/ 135 h 179"/>
                <a:gd name="T48" fmla="*/ 8 w 103"/>
                <a:gd name="T49" fmla="*/ 147 h 179"/>
                <a:gd name="T50" fmla="*/ 5 w 103"/>
                <a:gd name="T51" fmla="*/ 156 h 179"/>
                <a:gd name="T52" fmla="*/ 8 w 103"/>
                <a:gd name="T53" fmla="*/ 170 h 179"/>
                <a:gd name="T54" fmla="*/ 13 w 103"/>
                <a:gd name="T55" fmla="*/ 176 h 179"/>
                <a:gd name="T56" fmla="*/ 23 w 103"/>
                <a:gd name="T57" fmla="*/ 178 h 179"/>
                <a:gd name="T58" fmla="*/ 27 w 103"/>
                <a:gd name="T59" fmla="*/ 179 h 179"/>
                <a:gd name="T60" fmla="*/ 24 w 103"/>
                <a:gd name="T61" fmla="*/ 169 h 179"/>
                <a:gd name="T62" fmla="*/ 25 w 103"/>
                <a:gd name="T63" fmla="*/ 163 h 179"/>
                <a:gd name="T64" fmla="*/ 28 w 103"/>
                <a:gd name="T65" fmla="*/ 163 h 179"/>
                <a:gd name="T66" fmla="*/ 31 w 103"/>
                <a:gd name="T67" fmla="*/ 157 h 179"/>
                <a:gd name="T68" fmla="*/ 40 w 103"/>
                <a:gd name="T69" fmla="*/ 151 h 179"/>
                <a:gd name="T70" fmla="*/ 41 w 103"/>
                <a:gd name="T71" fmla="*/ 145 h 179"/>
                <a:gd name="T72" fmla="*/ 32 w 103"/>
                <a:gd name="T73" fmla="*/ 140 h 179"/>
                <a:gd name="T74" fmla="*/ 39 w 103"/>
                <a:gd name="T75" fmla="*/ 131 h 179"/>
                <a:gd name="T76" fmla="*/ 43 w 103"/>
                <a:gd name="T77" fmla="*/ 124 h 179"/>
                <a:gd name="T78" fmla="*/ 48 w 103"/>
                <a:gd name="T79" fmla="*/ 116 h 179"/>
                <a:gd name="T80" fmla="*/ 51 w 103"/>
                <a:gd name="T81" fmla="*/ 114 h 179"/>
                <a:gd name="T82" fmla="*/ 45 w 103"/>
                <a:gd name="T83" fmla="*/ 113 h 179"/>
                <a:gd name="T84" fmla="*/ 54 w 103"/>
                <a:gd name="T85" fmla="*/ 108 h 179"/>
                <a:gd name="T86" fmla="*/ 58 w 103"/>
                <a:gd name="T87" fmla="*/ 102 h 179"/>
                <a:gd name="T88" fmla="*/ 59 w 103"/>
                <a:gd name="T89" fmla="*/ 97 h 179"/>
                <a:gd name="T90" fmla="*/ 60 w 103"/>
                <a:gd name="T91" fmla="*/ 96 h 179"/>
                <a:gd name="T92" fmla="*/ 76 w 103"/>
                <a:gd name="T93" fmla="*/ 93 h 179"/>
                <a:gd name="T94" fmla="*/ 84 w 103"/>
                <a:gd name="T95" fmla="*/ 87 h 179"/>
                <a:gd name="T96" fmla="*/ 83 w 103"/>
                <a:gd name="T97" fmla="*/ 78 h 179"/>
                <a:gd name="T98" fmla="*/ 78 w 103"/>
                <a:gd name="T99" fmla="*/ 69 h 179"/>
                <a:gd name="T100" fmla="*/ 78 w 103"/>
                <a:gd name="T101" fmla="*/ 66 h 179"/>
                <a:gd name="T102" fmla="*/ 78 w 103"/>
                <a:gd name="T103" fmla="*/ 62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3" h="179">
                  <a:moveTo>
                    <a:pt x="78" y="62"/>
                  </a:moveTo>
                  <a:cubicBezTo>
                    <a:pt x="81" y="59"/>
                    <a:pt x="79" y="56"/>
                    <a:pt x="80" y="52"/>
                  </a:cubicBezTo>
                  <a:cubicBezTo>
                    <a:pt x="80" y="51"/>
                    <a:pt x="80" y="49"/>
                    <a:pt x="80" y="48"/>
                  </a:cubicBezTo>
                  <a:cubicBezTo>
                    <a:pt x="81" y="45"/>
                    <a:pt x="83" y="44"/>
                    <a:pt x="85" y="42"/>
                  </a:cubicBezTo>
                  <a:cubicBezTo>
                    <a:pt x="89" y="39"/>
                    <a:pt x="91" y="34"/>
                    <a:pt x="95" y="31"/>
                  </a:cubicBezTo>
                  <a:cubicBezTo>
                    <a:pt x="97" y="30"/>
                    <a:pt x="100" y="30"/>
                    <a:pt x="102" y="29"/>
                  </a:cubicBezTo>
                  <a:cubicBezTo>
                    <a:pt x="103" y="27"/>
                    <a:pt x="102" y="24"/>
                    <a:pt x="101" y="23"/>
                  </a:cubicBezTo>
                  <a:cubicBezTo>
                    <a:pt x="100" y="21"/>
                    <a:pt x="101" y="21"/>
                    <a:pt x="99" y="21"/>
                  </a:cubicBezTo>
                  <a:cubicBezTo>
                    <a:pt x="97" y="20"/>
                    <a:pt x="98" y="24"/>
                    <a:pt x="97" y="25"/>
                  </a:cubicBezTo>
                  <a:cubicBezTo>
                    <a:pt x="96" y="26"/>
                    <a:pt x="95" y="28"/>
                    <a:pt x="94" y="29"/>
                  </a:cubicBezTo>
                  <a:cubicBezTo>
                    <a:pt x="93" y="30"/>
                    <a:pt x="90" y="29"/>
                    <a:pt x="88" y="30"/>
                  </a:cubicBezTo>
                  <a:cubicBezTo>
                    <a:pt x="87" y="32"/>
                    <a:pt x="84" y="30"/>
                    <a:pt x="82" y="30"/>
                  </a:cubicBezTo>
                  <a:cubicBezTo>
                    <a:pt x="81" y="30"/>
                    <a:pt x="79" y="31"/>
                    <a:pt x="78" y="30"/>
                  </a:cubicBezTo>
                  <a:cubicBezTo>
                    <a:pt x="76" y="30"/>
                    <a:pt x="79" y="28"/>
                    <a:pt x="79" y="28"/>
                  </a:cubicBezTo>
                  <a:cubicBezTo>
                    <a:pt x="80" y="27"/>
                    <a:pt x="79" y="26"/>
                    <a:pt x="79" y="26"/>
                  </a:cubicBezTo>
                  <a:cubicBezTo>
                    <a:pt x="79" y="24"/>
                    <a:pt x="80" y="23"/>
                    <a:pt x="81" y="22"/>
                  </a:cubicBezTo>
                  <a:cubicBezTo>
                    <a:pt x="85" y="18"/>
                    <a:pt x="77" y="16"/>
                    <a:pt x="74" y="14"/>
                  </a:cubicBezTo>
                  <a:cubicBezTo>
                    <a:pt x="71" y="12"/>
                    <a:pt x="67" y="12"/>
                    <a:pt x="64" y="9"/>
                  </a:cubicBezTo>
                  <a:cubicBezTo>
                    <a:pt x="63" y="8"/>
                    <a:pt x="61" y="7"/>
                    <a:pt x="60" y="6"/>
                  </a:cubicBezTo>
                  <a:cubicBezTo>
                    <a:pt x="59" y="4"/>
                    <a:pt x="58" y="2"/>
                    <a:pt x="57" y="2"/>
                  </a:cubicBezTo>
                  <a:cubicBezTo>
                    <a:pt x="56" y="1"/>
                    <a:pt x="53" y="1"/>
                    <a:pt x="52" y="2"/>
                  </a:cubicBezTo>
                  <a:cubicBezTo>
                    <a:pt x="51" y="3"/>
                    <a:pt x="50" y="6"/>
                    <a:pt x="48" y="4"/>
                  </a:cubicBezTo>
                  <a:cubicBezTo>
                    <a:pt x="47" y="2"/>
                    <a:pt x="45" y="2"/>
                    <a:pt x="43" y="2"/>
                  </a:cubicBezTo>
                  <a:cubicBezTo>
                    <a:pt x="41" y="2"/>
                    <a:pt x="41" y="0"/>
                    <a:pt x="39" y="1"/>
                  </a:cubicBezTo>
                  <a:cubicBezTo>
                    <a:pt x="38" y="2"/>
                    <a:pt x="35" y="3"/>
                    <a:pt x="35" y="4"/>
                  </a:cubicBezTo>
                  <a:cubicBezTo>
                    <a:pt x="34" y="6"/>
                    <a:pt x="35" y="8"/>
                    <a:pt x="35" y="9"/>
                  </a:cubicBezTo>
                  <a:cubicBezTo>
                    <a:pt x="34" y="13"/>
                    <a:pt x="31" y="13"/>
                    <a:pt x="28" y="14"/>
                  </a:cubicBezTo>
                  <a:cubicBezTo>
                    <a:pt x="26" y="15"/>
                    <a:pt x="27" y="20"/>
                    <a:pt x="27" y="22"/>
                  </a:cubicBezTo>
                  <a:cubicBezTo>
                    <a:pt x="27" y="24"/>
                    <a:pt x="28" y="26"/>
                    <a:pt x="28" y="27"/>
                  </a:cubicBezTo>
                  <a:cubicBezTo>
                    <a:pt x="28" y="28"/>
                    <a:pt x="25" y="31"/>
                    <a:pt x="25" y="32"/>
                  </a:cubicBezTo>
                  <a:cubicBezTo>
                    <a:pt x="24" y="33"/>
                    <a:pt x="21" y="35"/>
                    <a:pt x="21" y="36"/>
                  </a:cubicBezTo>
                  <a:cubicBezTo>
                    <a:pt x="21" y="37"/>
                    <a:pt x="21" y="38"/>
                    <a:pt x="21" y="39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6"/>
                    <a:pt x="19" y="47"/>
                  </a:cubicBezTo>
                  <a:cubicBezTo>
                    <a:pt x="19" y="48"/>
                    <a:pt x="19" y="50"/>
                    <a:pt x="19" y="51"/>
                  </a:cubicBezTo>
                  <a:cubicBezTo>
                    <a:pt x="18" y="51"/>
                    <a:pt x="17" y="51"/>
                    <a:pt x="17" y="52"/>
                  </a:cubicBezTo>
                  <a:cubicBezTo>
                    <a:pt x="17" y="54"/>
                    <a:pt x="19" y="55"/>
                    <a:pt x="19" y="57"/>
                  </a:cubicBezTo>
                  <a:cubicBezTo>
                    <a:pt x="19" y="58"/>
                    <a:pt x="19" y="60"/>
                    <a:pt x="20" y="61"/>
                  </a:cubicBezTo>
                  <a:cubicBezTo>
                    <a:pt x="22" y="65"/>
                    <a:pt x="18" y="69"/>
                    <a:pt x="18" y="73"/>
                  </a:cubicBezTo>
                  <a:cubicBezTo>
                    <a:pt x="17" y="75"/>
                    <a:pt x="19" y="77"/>
                    <a:pt x="18" y="79"/>
                  </a:cubicBezTo>
                  <a:cubicBezTo>
                    <a:pt x="17" y="80"/>
                    <a:pt x="15" y="81"/>
                    <a:pt x="14" y="83"/>
                  </a:cubicBezTo>
                  <a:cubicBezTo>
                    <a:pt x="13" y="85"/>
                    <a:pt x="17" y="93"/>
                    <a:pt x="15" y="94"/>
                  </a:cubicBezTo>
                  <a:cubicBezTo>
                    <a:pt x="11" y="96"/>
                    <a:pt x="12" y="101"/>
                    <a:pt x="11" y="105"/>
                  </a:cubicBezTo>
                  <a:cubicBezTo>
                    <a:pt x="9" y="108"/>
                    <a:pt x="10" y="113"/>
                    <a:pt x="10" y="117"/>
                  </a:cubicBezTo>
                  <a:cubicBezTo>
                    <a:pt x="10" y="120"/>
                    <a:pt x="10" y="123"/>
                    <a:pt x="10" y="126"/>
                  </a:cubicBezTo>
                  <a:cubicBezTo>
                    <a:pt x="10" y="127"/>
                    <a:pt x="15" y="130"/>
                    <a:pt x="13" y="130"/>
                  </a:cubicBezTo>
                  <a:cubicBezTo>
                    <a:pt x="13" y="130"/>
                    <a:pt x="9" y="131"/>
                    <a:pt x="11" y="132"/>
                  </a:cubicBezTo>
                  <a:cubicBezTo>
                    <a:pt x="13" y="132"/>
                    <a:pt x="13" y="133"/>
                    <a:pt x="12" y="135"/>
                  </a:cubicBezTo>
                  <a:cubicBezTo>
                    <a:pt x="11" y="137"/>
                    <a:pt x="11" y="139"/>
                    <a:pt x="11" y="142"/>
                  </a:cubicBezTo>
                  <a:cubicBezTo>
                    <a:pt x="11" y="144"/>
                    <a:pt x="9" y="145"/>
                    <a:pt x="8" y="147"/>
                  </a:cubicBezTo>
                  <a:cubicBezTo>
                    <a:pt x="7" y="148"/>
                    <a:pt x="8" y="150"/>
                    <a:pt x="8" y="152"/>
                  </a:cubicBezTo>
                  <a:cubicBezTo>
                    <a:pt x="8" y="153"/>
                    <a:pt x="6" y="156"/>
                    <a:pt x="5" y="156"/>
                  </a:cubicBezTo>
                  <a:cubicBezTo>
                    <a:pt x="0" y="158"/>
                    <a:pt x="3" y="164"/>
                    <a:pt x="4" y="167"/>
                  </a:cubicBezTo>
                  <a:cubicBezTo>
                    <a:pt x="5" y="169"/>
                    <a:pt x="8" y="166"/>
                    <a:pt x="8" y="170"/>
                  </a:cubicBezTo>
                  <a:cubicBezTo>
                    <a:pt x="8" y="171"/>
                    <a:pt x="7" y="174"/>
                    <a:pt x="9" y="175"/>
                  </a:cubicBezTo>
                  <a:cubicBezTo>
                    <a:pt x="10" y="176"/>
                    <a:pt x="11" y="176"/>
                    <a:pt x="13" y="176"/>
                  </a:cubicBezTo>
                  <a:cubicBezTo>
                    <a:pt x="15" y="177"/>
                    <a:pt x="18" y="177"/>
                    <a:pt x="20" y="177"/>
                  </a:cubicBezTo>
                  <a:cubicBezTo>
                    <a:pt x="21" y="177"/>
                    <a:pt x="22" y="177"/>
                    <a:pt x="23" y="178"/>
                  </a:cubicBezTo>
                  <a:cubicBezTo>
                    <a:pt x="23" y="177"/>
                    <a:pt x="24" y="177"/>
                    <a:pt x="25" y="177"/>
                  </a:cubicBezTo>
                  <a:cubicBezTo>
                    <a:pt x="25" y="178"/>
                    <a:pt x="27" y="179"/>
                    <a:pt x="27" y="179"/>
                  </a:cubicBezTo>
                  <a:cubicBezTo>
                    <a:pt x="28" y="179"/>
                    <a:pt x="26" y="176"/>
                    <a:pt x="26" y="175"/>
                  </a:cubicBezTo>
                  <a:cubicBezTo>
                    <a:pt x="24" y="173"/>
                    <a:pt x="24" y="171"/>
                    <a:pt x="24" y="169"/>
                  </a:cubicBezTo>
                  <a:cubicBezTo>
                    <a:pt x="24" y="167"/>
                    <a:pt x="24" y="166"/>
                    <a:pt x="27" y="164"/>
                  </a:cubicBezTo>
                  <a:cubicBezTo>
                    <a:pt x="29" y="163"/>
                    <a:pt x="25" y="163"/>
                    <a:pt x="25" y="163"/>
                  </a:cubicBezTo>
                  <a:cubicBezTo>
                    <a:pt x="25" y="163"/>
                    <a:pt x="27" y="162"/>
                    <a:pt x="26" y="162"/>
                  </a:cubicBezTo>
                  <a:cubicBezTo>
                    <a:pt x="27" y="162"/>
                    <a:pt x="27" y="163"/>
                    <a:pt x="28" y="163"/>
                  </a:cubicBezTo>
                  <a:cubicBezTo>
                    <a:pt x="29" y="164"/>
                    <a:pt x="30" y="163"/>
                    <a:pt x="31" y="163"/>
                  </a:cubicBezTo>
                  <a:cubicBezTo>
                    <a:pt x="32" y="161"/>
                    <a:pt x="31" y="159"/>
                    <a:pt x="31" y="157"/>
                  </a:cubicBezTo>
                  <a:cubicBezTo>
                    <a:pt x="32" y="155"/>
                    <a:pt x="34" y="154"/>
                    <a:pt x="37" y="153"/>
                  </a:cubicBezTo>
                  <a:cubicBezTo>
                    <a:pt x="38" y="152"/>
                    <a:pt x="39" y="152"/>
                    <a:pt x="40" y="151"/>
                  </a:cubicBezTo>
                  <a:cubicBezTo>
                    <a:pt x="41" y="150"/>
                    <a:pt x="39" y="149"/>
                    <a:pt x="39" y="149"/>
                  </a:cubicBezTo>
                  <a:cubicBezTo>
                    <a:pt x="39" y="148"/>
                    <a:pt x="42" y="147"/>
                    <a:pt x="41" y="145"/>
                  </a:cubicBezTo>
                  <a:cubicBezTo>
                    <a:pt x="40" y="143"/>
                    <a:pt x="36" y="145"/>
                    <a:pt x="35" y="143"/>
                  </a:cubicBezTo>
                  <a:cubicBezTo>
                    <a:pt x="34" y="142"/>
                    <a:pt x="33" y="142"/>
                    <a:pt x="32" y="140"/>
                  </a:cubicBezTo>
                  <a:cubicBezTo>
                    <a:pt x="31" y="138"/>
                    <a:pt x="33" y="135"/>
                    <a:pt x="34" y="134"/>
                  </a:cubicBezTo>
                  <a:cubicBezTo>
                    <a:pt x="36" y="133"/>
                    <a:pt x="37" y="131"/>
                    <a:pt x="39" y="131"/>
                  </a:cubicBezTo>
                  <a:cubicBezTo>
                    <a:pt x="41" y="130"/>
                    <a:pt x="41" y="132"/>
                    <a:pt x="42" y="129"/>
                  </a:cubicBezTo>
                  <a:cubicBezTo>
                    <a:pt x="42" y="127"/>
                    <a:pt x="44" y="126"/>
                    <a:pt x="43" y="124"/>
                  </a:cubicBezTo>
                  <a:cubicBezTo>
                    <a:pt x="42" y="121"/>
                    <a:pt x="47" y="121"/>
                    <a:pt x="48" y="119"/>
                  </a:cubicBezTo>
                  <a:cubicBezTo>
                    <a:pt x="48" y="119"/>
                    <a:pt x="43" y="115"/>
                    <a:pt x="48" y="116"/>
                  </a:cubicBezTo>
                  <a:cubicBezTo>
                    <a:pt x="49" y="117"/>
                    <a:pt x="49" y="118"/>
                    <a:pt x="50" y="118"/>
                  </a:cubicBezTo>
                  <a:cubicBezTo>
                    <a:pt x="52" y="118"/>
                    <a:pt x="52" y="115"/>
                    <a:pt x="51" y="114"/>
                  </a:cubicBezTo>
                  <a:cubicBezTo>
                    <a:pt x="51" y="113"/>
                    <a:pt x="49" y="115"/>
                    <a:pt x="49" y="115"/>
                  </a:cubicBezTo>
                  <a:cubicBezTo>
                    <a:pt x="47" y="115"/>
                    <a:pt x="45" y="114"/>
                    <a:pt x="45" y="113"/>
                  </a:cubicBezTo>
                  <a:cubicBezTo>
                    <a:pt x="45" y="112"/>
                    <a:pt x="43" y="105"/>
                    <a:pt x="45" y="105"/>
                  </a:cubicBezTo>
                  <a:cubicBezTo>
                    <a:pt x="48" y="106"/>
                    <a:pt x="50" y="108"/>
                    <a:pt x="54" y="108"/>
                  </a:cubicBezTo>
                  <a:cubicBezTo>
                    <a:pt x="55" y="108"/>
                    <a:pt x="56" y="107"/>
                    <a:pt x="57" y="107"/>
                  </a:cubicBezTo>
                  <a:cubicBezTo>
                    <a:pt x="59" y="105"/>
                    <a:pt x="57" y="104"/>
                    <a:pt x="58" y="102"/>
                  </a:cubicBezTo>
                  <a:cubicBezTo>
                    <a:pt x="58" y="101"/>
                    <a:pt x="59" y="100"/>
                    <a:pt x="59" y="100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6"/>
                    <a:pt x="58" y="94"/>
                    <a:pt x="59" y="94"/>
                  </a:cubicBezTo>
                  <a:cubicBezTo>
                    <a:pt x="61" y="94"/>
                    <a:pt x="60" y="96"/>
                    <a:pt x="60" y="96"/>
                  </a:cubicBezTo>
                  <a:cubicBezTo>
                    <a:pt x="59" y="95"/>
                    <a:pt x="65" y="95"/>
                    <a:pt x="65" y="95"/>
                  </a:cubicBezTo>
                  <a:cubicBezTo>
                    <a:pt x="69" y="95"/>
                    <a:pt x="72" y="93"/>
                    <a:pt x="76" y="93"/>
                  </a:cubicBezTo>
                  <a:cubicBezTo>
                    <a:pt x="77" y="92"/>
                    <a:pt x="80" y="91"/>
                    <a:pt x="82" y="90"/>
                  </a:cubicBezTo>
                  <a:cubicBezTo>
                    <a:pt x="83" y="89"/>
                    <a:pt x="83" y="88"/>
                    <a:pt x="84" y="87"/>
                  </a:cubicBezTo>
                  <a:cubicBezTo>
                    <a:pt x="85" y="86"/>
                    <a:pt x="86" y="85"/>
                    <a:pt x="87" y="83"/>
                  </a:cubicBezTo>
                  <a:cubicBezTo>
                    <a:pt x="87" y="80"/>
                    <a:pt x="85" y="80"/>
                    <a:pt x="83" y="78"/>
                  </a:cubicBezTo>
                  <a:cubicBezTo>
                    <a:pt x="82" y="76"/>
                    <a:pt x="85" y="75"/>
                    <a:pt x="83" y="73"/>
                  </a:cubicBezTo>
                  <a:cubicBezTo>
                    <a:pt x="82" y="72"/>
                    <a:pt x="78" y="71"/>
                    <a:pt x="78" y="69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7"/>
                    <a:pt x="78" y="67"/>
                    <a:pt x="78" y="66"/>
                  </a:cubicBezTo>
                  <a:cubicBezTo>
                    <a:pt x="78" y="65"/>
                    <a:pt x="77" y="63"/>
                    <a:pt x="78" y="62"/>
                  </a:cubicBezTo>
                  <a:cubicBezTo>
                    <a:pt x="79" y="61"/>
                    <a:pt x="77" y="63"/>
                    <a:pt x="78" y="6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8" name="Freeform 631">
              <a:extLst>
                <a:ext uri="{FF2B5EF4-FFF2-40B4-BE49-F238E27FC236}">
                  <a16:creationId xmlns:a16="http://schemas.microsoft.com/office/drawing/2014/main" id="{0A04C980-0A78-E24E-BD8A-30D963B4A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378" y="8313121"/>
              <a:ext cx="203823" cy="226172"/>
            </a:xfrm>
            <a:custGeom>
              <a:avLst/>
              <a:gdLst>
                <a:gd name="T0" fmla="*/ 15 w 22"/>
                <a:gd name="T1" fmla="*/ 23 h 24"/>
                <a:gd name="T2" fmla="*/ 19 w 22"/>
                <a:gd name="T3" fmla="*/ 24 h 24"/>
                <a:gd name="T4" fmla="*/ 19 w 22"/>
                <a:gd name="T5" fmla="*/ 17 h 24"/>
                <a:gd name="T6" fmla="*/ 20 w 22"/>
                <a:gd name="T7" fmla="*/ 10 h 24"/>
                <a:gd name="T8" fmla="*/ 21 w 22"/>
                <a:gd name="T9" fmla="*/ 7 h 24"/>
                <a:gd name="T10" fmla="*/ 22 w 22"/>
                <a:gd name="T11" fmla="*/ 3 h 24"/>
                <a:gd name="T12" fmla="*/ 17 w 22"/>
                <a:gd name="T13" fmla="*/ 4 h 24"/>
                <a:gd name="T14" fmla="*/ 12 w 22"/>
                <a:gd name="T15" fmla="*/ 5 h 24"/>
                <a:gd name="T16" fmla="*/ 9 w 22"/>
                <a:gd name="T17" fmla="*/ 8 h 24"/>
                <a:gd name="T18" fmla="*/ 4 w 22"/>
                <a:gd name="T19" fmla="*/ 9 h 24"/>
                <a:gd name="T20" fmla="*/ 3 w 22"/>
                <a:gd name="T21" fmla="*/ 12 h 24"/>
                <a:gd name="T22" fmla="*/ 0 w 22"/>
                <a:gd name="T23" fmla="*/ 13 h 24"/>
                <a:gd name="T24" fmla="*/ 6 w 22"/>
                <a:gd name="T25" fmla="*/ 19 h 24"/>
                <a:gd name="T26" fmla="*/ 11 w 22"/>
                <a:gd name="T27" fmla="*/ 22 h 24"/>
                <a:gd name="T28" fmla="*/ 15 w 22"/>
                <a:gd name="T29" fmla="*/ 23 h 24"/>
                <a:gd name="T30" fmla="*/ 15 w 22"/>
                <a:gd name="T3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24">
                  <a:moveTo>
                    <a:pt x="15" y="23"/>
                  </a:moveTo>
                  <a:cubicBezTo>
                    <a:pt x="16" y="24"/>
                    <a:pt x="17" y="24"/>
                    <a:pt x="19" y="24"/>
                  </a:cubicBezTo>
                  <a:cubicBezTo>
                    <a:pt x="17" y="21"/>
                    <a:pt x="19" y="20"/>
                    <a:pt x="19" y="17"/>
                  </a:cubicBezTo>
                  <a:cubicBezTo>
                    <a:pt x="19" y="15"/>
                    <a:pt x="20" y="12"/>
                    <a:pt x="20" y="10"/>
                  </a:cubicBezTo>
                  <a:cubicBezTo>
                    <a:pt x="20" y="9"/>
                    <a:pt x="21" y="8"/>
                    <a:pt x="21" y="7"/>
                  </a:cubicBezTo>
                  <a:cubicBezTo>
                    <a:pt x="22" y="6"/>
                    <a:pt x="21" y="5"/>
                    <a:pt x="22" y="3"/>
                  </a:cubicBezTo>
                  <a:cubicBezTo>
                    <a:pt x="22" y="0"/>
                    <a:pt x="18" y="4"/>
                    <a:pt x="17" y="4"/>
                  </a:cubicBezTo>
                  <a:cubicBezTo>
                    <a:pt x="15" y="4"/>
                    <a:pt x="14" y="3"/>
                    <a:pt x="12" y="5"/>
                  </a:cubicBezTo>
                  <a:cubicBezTo>
                    <a:pt x="12" y="5"/>
                    <a:pt x="10" y="9"/>
                    <a:pt x="9" y="8"/>
                  </a:cubicBezTo>
                  <a:cubicBezTo>
                    <a:pt x="7" y="8"/>
                    <a:pt x="6" y="8"/>
                    <a:pt x="4" y="9"/>
                  </a:cubicBezTo>
                  <a:cubicBezTo>
                    <a:pt x="4" y="10"/>
                    <a:pt x="4" y="12"/>
                    <a:pt x="3" y="12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2" y="15"/>
                    <a:pt x="4" y="18"/>
                    <a:pt x="6" y="19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2" y="22"/>
                    <a:pt x="14" y="22"/>
                    <a:pt x="15" y="23"/>
                  </a:cubicBezTo>
                  <a:cubicBezTo>
                    <a:pt x="16" y="23"/>
                    <a:pt x="15" y="22"/>
                    <a:pt x="15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59" name="Freeform 632">
              <a:extLst>
                <a:ext uri="{FF2B5EF4-FFF2-40B4-BE49-F238E27FC236}">
                  <a16:creationId xmlns:a16="http://schemas.microsoft.com/office/drawing/2014/main" id="{6A9FE76C-6CBB-824E-91DD-14B60EEFB0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1075" y="8520178"/>
              <a:ext cx="159234" cy="140163"/>
            </a:xfrm>
            <a:custGeom>
              <a:avLst/>
              <a:gdLst>
                <a:gd name="T0" fmla="*/ 16 w 17"/>
                <a:gd name="T1" fmla="*/ 10 h 15"/>
                <a:gd name="T2" fmla="*/ 17 w 17"/>
                <a:gd name="T3" fmla="*/ 8 h 15"/>
                <a:gd name="T4" fmla="*/ 15 w 17"/>
                <a:gd name="T5" fmla="*/ 6 h 15"/>
                <a:gd name="T6" fmla="*/ 12 w 17"/>
                <a:gd name="T7" fmla="*/ 2 h 15"/>
                <a:gd name="T8" fmla="*/ 8 w 17"/>
                <a:gd name="T9" fmla="*/ 1 h 15"/>
                <a:gd name="T10" fmla="*/ 3 w 17"/>
                <a:gd name="T11" fmla="*/ 0 h 15"/>
                <a:gd name="T12" fmla="*/ 3 w 17"/>
                <a:gd name="T13" fmla="*/ 6 h 15"/>
                <a:gd name="T14" fmla="*/ 6 w 17"/>
                <a:gd name="T15" fmla="*/ 7 h 15"/>
                <a:gd name="T16" fmla="*/ 4 w 17"/>
                <a:gd name="T17" fmla="*/ 5 h 15"/>
                <a:gd name="T18" fmla="*/ 7 w 17"/>
                <a:gd name="T19" fmla="*/ 7 h 15"/>
                <a:gd name="T20" fmla="*/ 11 w 17"/>
                <a:gd name="T21" fmla="*/ 10 h 15"/>
                <a:gd name="T22" fmla="*/ 14 w 17"/>
                <a:gd name="T23" fmla="*/ 14 h 15"/>
                <a:gd name="T24" fmla="*/ 16 w 17"/>
                <a:gd name="T25" fmla="*/ 10 h 15"/>
                <a:gd name="T26" fmla="*/ 16 w 17"/>
                <a:gd name="T2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15">
                  <a:moveTo>
                    <a:pt x="16" y="10"/>
                  </a:moveTo>
                  <a:cubicBezTo>
                    <a:pt x="16" y="9"/>
                    <a:pt x="16" y="8"/>
                    <a:pt x="17" y="8"/>
                  </a:cubicBezTo>
                  <a:cubicBezTo>
                    <a:pt x="16" y="7"/>
                    <a:pt x="16" y="6"/>
                    <a:pt x="15" y="6"/>
                  </a:cubicBezTo>
                  <a:cubicBezTo>
                    <a:pt x="14" y="5"/>
                    <a:pt x="13" y="2"/>
                    <a:pt x="12" y="2"/>
                  </a:cubicBezTo>
                  <a:cubicBezTo>
                    <a:pt x="10" y="2"/>
                    <a:pt x="9" y="2"/>
                    <a:pt x="8" y="1"/>
                  </a:cubicBezTo>
                  <a:cubicBezTo>
                    <a:pt x="7" y="0"/>
                    <a:pt x="4" y="0"/>
                    <a:pt x="3" y="0"/>
                  </a:cubicBezTo>
                  <a:cubicBezTo>
                    <a:pt x="4" y="1"/>
                    <a:pt x="0" y="6"/>
                    <a:pt x="3" y="6"/>
                  </a:cubicBezTo>
                  <a:cubicBezTo>
                    <a:pt x="4" y="6"/>
                    <a:pt x="4" y="8"/>
                    <a:pt x="6" y="7"/>
                  </a:cubicBezTo>
                  <a:cubicBezTo>
                    <a:pt x="7" y="6"/>
                    <a:pt x="4" y="5"/>
                    <a:pt x="4" y="5"/>
                  </a:cubicBezTo>
                  <a:cubicBezTo>
                    <a:pt x="5" y="5"/>
                    <a:pt x="7" y="6"/>
                    <a:pt x="7" y="7"/>
                  </a:cubicBezTo>
                  <a:cubicBezTo>
                    <a:pt x="8" y="9"/>
                    <a:pt x="10" y="8"/>
                    <a:pt x="11" y="10"/>
                  </a:cubicBezTo>
                  <a:cubicBezTo>
                    <a:pt x="12" y="11"/>
                    <a:pt x="12" y="13"/>
                    <a:pt x="14" y="14"/>
                  </a:cubicBezTo>
                  <a:cubicBezTo>
                    <a:pt x="17" y="15"/>
                    <a:pt x="17" y="12"/>
                    <a:pt x="16" y="10"/>
                  </a:cubicBezTo>
                  <a:cubicBezTo>
                    <a:pt x="16" y="9"/>
                    <a:pt x="16" y="11"/>
                    <a:pt x="16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0" name="Freeform 633">
              <a:extLst>
                <a:ext uri="{FF2B5EF4-FFF2-40B4-BE49-F238E27FC236}">
                  <a16:creationId xmlns:a16="http://schemas.microsoft.com/office/drawing/2014/main" id="{48C57F44-2B5A-7C49-9252-AD028E34F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2728" y="8360903"/>
              <a:ext cx="105096" cy="82826"/>
            </a:xfrm>
            <a:custGeom>
              <a:avLst/>
              <a:gdLst>
                <a:gd name="T0" fmla="*/ 4 w 11"/>
                <a:gd name="T1" fmla="*/ 1 h 9"/>
                <a:gd name="T2" fmla="*/ 4 w 11"/>
                <a:gd name="T3" fmla="*/ 0 h 9"/>
                <a:gd name="T4" fmla="*/ 0 w 11"/>
                <a:gd name="T5" fmla="*/ 4 h 9"/>
                <a:gd name="T6" fmla="*/ 11 w 11"/>
                <a:gd name="T7" fmla="*/ 5 h 9"/>
                <a:gd name="T8" fmla="*/ 4 w 11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4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1" y="3"/>
                    <a:pt x="0" y="4"/>
                  </a:cubicBezTo>
                  <a:cubicBezTo>
                    <a:pt x="2" y="5"/>
                    <a:pt x="11" y="9"/>
                    <a:pt x="11" y="5"/>
                  </a:cubicBezTo>
                  <a:cubicBezTo>
                    <a:pt x="11" y="2"/>
                    <a:pt x="6" y="3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1" name="Freeform 634">
              <a:extLst>
                <a:ext uri="{FF2B5EF4-FFF2-40B4-BE49-F238E27FC236}">
                  <a16:creationId xmlns:a16="http://schemas.microsoft.com/office/drawing/2014/main" id="{3ACC71EF-1B9C-CF4F-948D-BA424B19F3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1264" y="8192072"/>
              <a:ext cx="187902" cy="216615"/>
            </a:xfrm>
            <a:custGeom>
              <a:avLst/>
              <a:gdLst>
                <a:gd name="T0" fmla="*/ 16 w 20"/>
                <a:gd name="T1" fmla="*/ 16 h 23"/>
                <a:gd name="T2" fmla="*/ 20 w 20"/>
                <a:gd name="T3" fmla="*/ 12 h 23"/>
                <a:gd name="T4" fmla="*/ 16 w 20"/>
                <a:gd name="T5" fmla="*/ 8 h 23"/>
                <a:gd name="T6" fmla="*/ 16 w 20"/>
                <a:gd name="T7" fmla="*/ 1 h 23"/>
                <a:gd name="T8" fmla="*/ 8 w 20"/>
                <a:gd name="T9" fmla="*/ 1 h 23"/>
                <a:gd name="T10" fmla="*/ 7 w 20"/>
                <a:gd name="T11" fmla="*/ 6 h 23"/>
                <a:gd name="T12" fmla="*/ 8 w 20"/>
                <a:gd name="T13" fmla="*/ 10 h 23"/>
                <a:gd name="T14" fmla="*/ 4 w 20"/>
                <a:gd name="T15" fmla="*/ 10 h 23"/>
                <a:gd name="T16" fmla="*/ 2 w 20"/>
                <a:gd name="T17" fmla="*/ 15 h 23"/>
                <a:gd name="T18" fmla="*/ 12 w 20"/>
                <a:gd name="T19" fmla="*/ 21 h 23"/>
                <a:gd name="T20" fmla="*/ 16 w 20"/>
                <a:gd name="T21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3">
                  <a:moveTo>
                    <a:pt x="16" y="16"/>
                  </a:moveTo>
                  <a:cubicBezTo>
                    <a:pt x="16" y="14"/>
                    <a:pt x="19" y="13"/>
                    <a:pt x="20" y="12"/>
                  </a:cubicBezTo>
                  <a:cubicBezTo>
                    <a:pt x="17" y="11"/>
                    <a:pt x="16" y="11"/>
                    <a:pt x="16" y="8"/>
                  </a:cubicBezTo>
                  <a:cubicBezTo>
                    <a:pt x="16" y="7"/>
                    <a:pt x="17" y="2"/>
                    <a:pt x="16" y="1"/>
                  </a:cubicBezTo>
                  <a:cubicBezTo>
                    <a:pt x="15" y="0"/>
                    <a:pt x="10" y="1"/>
                    <a:pt x="8" y="1"/>
                  </a:cubicBezTo>
                  <a:cubicBezTo>
                    <a:pt x="6" y="1"/>
                    <a:pt x="6" y="4"/>
                    <a:pt x="7" y="6"/>
                  </a:cubicBezTo>
                  <a:cubicBezTo>
                    <a:pt x="8" y="7"/>
                    <a:pt x="12" y="10"/>
                    <a:pt x="8" y="10"/>
                  </a:cubicBezTo>
                  <a:cubicBezTo>
                    <a:pt x="7" y="10"/>
                    <a:pt x="5" y="10"/>
                    <a:pt x="4" y="10"/>
                  </a:cubicBezTo>
                  <a:cubicBezTo>
                    <a:pt x="2" y="10"/>
                    <a:pt x="2" y="14"/>
                    <a:pt x="2" y="15"/>
                  </a:cubicBezTo>
                  <a:cubicBezTo>
                    <a:pt x="0" y="21"/>
                    <a:pt x="8" y="20"/>
                    <a:pt x="12" y="21"/>
                  </a:cubicBezTo>
                  <a:cubicBezTo>
                    <a:pt x="13" y="23"/>
                    <a:pt x="16" y="17"/>
                    <a:pt x="1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2" name="Freeform 635">
              <a:extLst>
                <a:ext uri="{FF2B5EF4-FFF2-40B4-BE49-F238E27FC236}">
                  <a16:creationId xmlns:a16="http://schemas.microsoft.com/office/drawing/2014/main" id="{FA770700-A2AB-2E4F-8F4B-66DC068B4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4323" y="7453026"/>
              <a:ext cx="1398091" cy="898322"/>
            </a:xfrm>
            <a:custGeom>
              <a:avLst/>
              <a:gdLst>
                <a:gd name="T0" fmla="*/ 132 w 150"/>
                <a:gd name="T1" fmla="*/ 88 h 96"/>
                <a:gd name="T2" fmla="*/ 130 w 150"/>
                <a:gd name="T3" fmla="*/ 80 h 96"/>
                <a:gd name="T4" fmla="*/ 144 w 150"/>
                <a:gd name="T5" fmla="*/ 78 h 96"/>
                <a:gd name="T6" fmla="*/ 146 w 150"/>
                <a:gd name="T7" fmla="*/ 68 h 96"/>
                <a:gd name="T8" fmla="*/ 146 w 150"/>
                <a:gd name="T9" fmla="*/ 61 h 96"/>
                <a:gd name="T10" fmla="*/ 132 w 150"/>
                <a:gd name="T11" fmla="*/ 64 h 96"/>
                <a:gd name="T12" fmla="*/ 126 w 150"/>
                <a:gd name="T13" fmla="*/ 76 h 96"/>
                <a:gd name="T14" fmla="*/ 110 w 150"/>
                <a:gd name="T15" fmla="*/ 76 h 96"/>
                <a:gd name="T16" fmla="*/ 102 w 150"/>
                <a:gd name="T17" fmla="*/ 69 h 96"/>
                <a:gd name="T18" fmla="*/ 96 w 150"/>
                <a:gd name="T19" fmla="*/ 51 h 96"/>
                <a:gd name="T20" fmla="*/ 98 w 150"/>
                <a:gd name="T21" fmla="*/ 38 h 96"/>
                <a:gd name="T22" fmla="*/ 90 w 150"/>
                <a:gd name="T23" fmla="*/ 35 h 96"/>
                <a:gd name="T24" fmla="*/ 82 w 150"/>
                <a:gd name="T25" fmla="*/ 24 h 96"/>
                <a:gd name="T26" fmla="*/ 75 w 150"/>
                <a:gd name="T27" fmla="*/ 17 h 96"/>
                <a:gd name="T28" fmla="*/ 68 w 150"/>
                <a:gd name="T29" fmla="*/ 20 h 96"/>
                <a:gd name="T30" fmla="*/ 59 w 150"/>
                <a:gd name="T31" fmla="*/ 10 h 96"/>
                <a:gd name="T32" fmla="*/ 45 w 150"/>
                <a:gd name="T33" fmla="*/ 6 h 96"/>
                <a:gd name="T34" fmla="*/ 29 w 150"/>
                <a:gd name="T35" fmla="*/ 8 h 96"/>
                <a:gd name="T36" fmla="*/ 13 w 150"/>
                <a:gd name="T37" fmla="*/ 1 h 96"/>
                <a:gd name="T38" fmla="*/ 7 w 150"/>
                <a:gd name="T39" fmla="*/ 16 h 96"/>
                <a:gd name="T40" fmla="*/ 15 w 150"/>
                <a:gd name="T41" fmla="*/ 28 h 96"/>
                <a:gd name="T42" fmla="*/ 15 w 150"/>
                <a:gd name="T43" fmla="*/ 32 h 96"/>
                <a:gd name="T44" fmla="*/ 25 w 150"/>
                <a:gd name="T45" fmla="*/ 38 h 96"/>
                <a:gd name="T46" fmla="*/ 26 w 150"/>
                <a:gd name="T47" fmla="*/ 44 h 96"/>
                <a:gd name="T48" fmla="*/ 36 w 150"/>
                <a:gd name="T49" fmla="*/ 53 h 96"/>
                <a:gd name="T50" fmla="*/ 36 w 150"/>
                <a:gd name="T51" fmla="*/ 47 h 96"/>
                <a:gd name="T52" fmla="*/ 32 w 150"/>
                <a:gd name="T53" fmla="*/ 42 h 96"/>
                <a:gd name="T54" fmla="*/ 26 w 150"/>
                <a:gd name="T55" fmla="*/ 32 h 96"/>
                <a:gd name="T56" fmla="*/ 20 w 150"/>
                <a:gd name="T57" fmla="*/ 23 h 96"/>
                <a:gd name="T58" fmla="*/ 13 w 150"/>
                <a:gd name="T59" fmla="*/ 16 h 96"/>
                <a:gd name="T60" fmla="*/ 11 w 150"/>
                <a:gd name="T61" fmla="*/ 5 h 96"/>
                <a:gd name="T62" fmla="*/ 15 w 150"/>
                <a:gd name="T63" fmla="*/ 7 h 96"/>
                <a:gd name="T64" fmla="*/ 20 w 150"/>
                <a:gd name="T65" fmla="*/ 9 h 96"/>
                <a:gd name="T66" fmla="*/ 23 w 150"/>
                <a:gd name="T67" fmla="*/ 19 h 96"/>
                <a:gd name="T68" fmla="*/ 23 w 150"/>
                <a:gd name="T69" fmla="*/ 20 h 96"/>
                <a:gd name="T70" fmla="*/ 32 w 150"/>
                <a:gd name="T71" fmla="*/ 27 h 96"/>
                <a:gd name="T72" fmla="*/ 36 w 150"/>
                <a:gd name="T73" fmla="*/ 33 h 96"/>
                <a:gd name="T74" fmla="*/ 38 w 150"/>
                <a:gd name="T75" fmla="*/ 38 h 96"/>
                <a:gd name="T76" fmla="*/ 46 w 150"/>
                <a:gd name="T77" fmla="*/ 45 h 96"/>
                <a:gd name="T78" fmla="*/ 54 w 150"/>
                <a:gd name="T79" fmla="*/ 53 h 96"/>
                <a:gd name="T80" fmla="*/ 56 w 150"/>
                <a:gd name="T81" fmla="*/ 59 h 96"/>
                <a:gd name="T82" fmla="*/ 58 w 150"/>
                <a:gd name="T83" fmla="*/ 65 h 96"/>
                <a:gd name="T84" fmla="*/ 60 w 150"/>
                <a:gd name="T85" fmla="*/ 72 h 96"/>
                <a:gd name="T86" fmla="*/ 68 w 150"/>
                <a:gd name="T87" fmla="*/ 77 h 96"/>
                <a:gd name="T88" fmla="*/ 89 w 150"/>
                <a:gd name="T89" fmla="*/ 86 h 96"/>
                <a:gd name="T90" fmla="*/ 113 w 150"/>
                <a:gd name="T91" fmla="*/ 88 h 96"/>
                <a:gd name="T92" fmla="*/ 126 w 150"/>
                <a:gd name="T93" fmla="*/ 8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0" h="96">
                  <a:moveTo>
                    <a:pt x="126" y="89"/>
                  </a:moveTo>
                  <a:cubicBezTo>
                    <a:pt x="127" y="89"/>
                    <a:pt x="134" y="90"/>
                    <a:pt x="132" y="88"/>
                  </a:cubicBezTo>
                  <a:cubicBezTo>
                    <a:pt x="131" y="86"/>
                    <a:pt x="129" y="85"/>
                    <a:pt x="128" y="83"/>
                  </a:cubicBezTo>
                  <a:cubicBezTo>
                    <a:pt x="128" y="83"/>
                    <a:pt x="129" y="80"/>
                    <a:pt x="130" y="80"/>
                  </a:cubicBezTo>
                  <a:cubicBezTo>
                    <a:pt x="131" y="79"/>
                    <a:pt x="136" y="80"/>
                    <a:pt x="138" y="80"/>
                  </a:cubicBezTo>
                  <a:cubicBezTo>
                    <a:pt x="141" y="80"/>
                    <a:pt x="140" y="75"/>
                    <a:pt x="144" y="78"/>
                  </a:cubicBezTo>
                  <a:cubicBezTo>
                    <a:pt x="145" y="76"/>
                    <a:pt x="146" y="75"/>
                    <a:pt x="146" y="73"/>
                  </a:cubicBezTo>
                  <a:cubicBezTo>
                    <a:pt x="146" y="71"/>
                    <a:pt x="145" y="69"/>
                    <a:pt x="146" y="68"/>
                  </a:cubicBezTo>
                  <a:cubicBezTo>
                    <a:pt x="147" y="66"/>
                    <a:pt x="150" y="64"/>
                    <a:pt x="150" y="63"/>
                  </a:cubicBezTo>
                  <a:cubicBezTo>
                    <a:pt x="149" y="61"/>
                    <a:pt x="148" y="61"/>
                    <a:pt x="146" y="61"/>
                  </a:cubicBezTo>
                  <a:cubicBezTo>
                    <a:pt x="143" y="61"/>
                    <a:pt x="139" y="61"/>
                    <a:pt x="136" y="62"/>
                  </a:cubicBezTo>
                  <a:cubicBezTo>
                    <a:pt x="134" y="62"/>
                    <a:pt x="133" y="63"/>
                    <a:pt x="132" y="64"/>
                  </a:cubicBezTo>
                  <a:cubicBezTo>
                    <a:pt x="131" y="66"/>
                    <a:pt x="132" y="68"/>
                    <a:pt x="131" y="70"/>
                  </a:cubicBezTo>
                  <a:cubicBezTo>
                    <a:pt x="131" y="71"/>
                    <a:pt x="126" y="76"/>
                    <a:pt x="126" y="76"/>
                  </a:cubicBezTo>
                  <a:cubicBezTo>
                    <a:pt x="122" y="75"/>
                    <a:pt x="118" y="76"/>
                    <a:pt x="114" y="78"/>
                  </a:cubicBezTo>
                  <a:cubicBezTo>
                    <a:pt x="112" y="78"/>
                    <a:pt x="111" y="77"/>
                    <a:pt x="110" y="76"/>
                  </a:cubicBezTo>
                  <a:cubicBezTo>
                    <a:pt x="109" y="75"/>
                    <a:pt x="107" y="75"/>
                    <a:pt x="105" y="74"/>
                  </a:cubicBezTo>
                  <a:cubicBezTo>
                    <a:pt x="103" y="74"/>
                    <a:pt x="103" y="71"/>
                    <a:pt x="102" y="69"/>
                  </a:cubicBezTo>
                  <a:cubicBezTo>
                    <a:pt x="101" y="67"/>
                    <a:pt x="99" y="66"/>
                    <a:pt x="98" y="64"/>
                  </a:cubicBezTo>
                  <a:cubicBezTo>
                    <a:pt x="97" y="60"/>
                    <a:pt x="95" y="55"/>
                    <a:pt x="96" y="51"/>
                  </a:cubicBezTo>
                  <a:cubicBezTo>
                    <a:pt x="96" y="48"/>
                    <a:pt x="95" y="44"/>
                    <a:pt x="97" y="41"/>
                  </a:cubicBezTo>
                  <a:cubicBezTo>
                    <a:pt x="98" y="40"/>
                    <a:pt x="98" y="39"/>
                    <a:pt x="98" y="38"/>
                  </a:cubicBezTo>
                  <a:cubicBezTo>
                    <a:pt x="99" y="36"/>
                    <a:pt x="97" y="37"/>
                    <a:pt x="96" y="36"/>
                  </a:cubicBezTo>
                  <a:cubicBezTo>
                    <a:pt x="94" y="36"/>
                    <a:pt x="92" y="35"/>
                    <a:pt x="90" y="35"/>
                  </a:cubicBezTo>
                  <a:cubicBezTo>
                    <a:pt x="89" y="34"/>
                    <a:pt x="87" y="32"/>
                    <a:pt x="87" y="30"/>
                  </a:cubicBezTo>
                  <a:cubicBezTo>
                    <a:pt x="87" y="27"/>
                    <a:pt x="84" y="26"/>
                    <a:pt x="82" y="24"/>
                  </a:cubicBezTo>
                  <a:cubicBezTo>
                    <a:pt x="81" y="22"/>
                    <a:pt x="81" y="20"/>
                    <a:pt x="80" y="18"/>
                  </a:cubicBezTo>
                  <a:cubicBezTo>
                    <a:pt x="79" y="17"/>
                    <a:pt x="77" y="17"/>
                    <a:pt x="75" y="17"/>
                  </a:cubicBezTo>
                  <a:cubicBezTo>
                    <a:pt x="74" y="16"/>
                    <a:pt x="72" y="16"/>
                    <a:pt x="71" y="17"/>
                  </a:cubicBezTo>
                  <a:cubicBezTo>
                    <a:pt x="71" y="18"/>
                    <a:pt x="70" y="20"/>
                    <a:pt x="68" y="20"/>
                  </a:cubicBezTo>
                  <a:cubicBezTo>
                    <a:pt x="66" y="20"/>
                    <a:pt x="63" y="18"/>
                    <a:pt x="62" y="16"/>
                  </a:cubicBezTo>
                  <a:cubicBezTo>
                    <a:pt x="61" y="13"/>
                    <a:pt x="61" y="12"/>
                    <a:pt x="59" y="10"/>
                  </a:cubicBezTo>
                  <a:cubicBezTo>
                    <a:pt x="57" y="9"/>
                    <a:pt x="54" y="6"/>
                    <a:pt x="52" y="6"/>
                  </a:cubicBezTo>
                  <a:cubicBezTo>
                    <a:pt x="51" y="5"/>
                    <a:pt x="45" y="5"/>
                    <a:pt x="45" y="6"/>
                  </a:cubicBezTo>
                  <a:cubicBezTo>
                    <a:pt x="43" y="9"/>
                    <a:pt x="42" y="8"/>
                    <a:pt x="39" y="8"/>
                  </a:cubicBezTo>
                  <a:cubicBezTo>
                    <a:pt x="35" y="8"/>
                    <a:pt x="32" y="8"/>
                    <a:pt x="29" y="8"/>
                  </a:cubicBezTo>
                  <a:cubicBezTo>
                    <a:pt x="28" y="8"/>
                    <a:pt x="25" y="6"/>
                    <a:pt x="23" y="5"/>
                  </a:cubicBezTo>
                  <a:cubicBezTo>
                    <a:pt x="20" y="4"/>
                    <a:pt x="17" y="3"/>
                    <a:pt x="13" y="1"/>
                  </a:cubicBezTo>
                  <a:cubicBezTo>
                    <a:pt x="9" y="0"/>
                    <a:pt x="4" y="1"/>
                    <a:pt x="0" y="2"/>
                  </a:cubicBezTo>
                  <a:cubicBezTo>
                    <a:pt x="1" y="7"/>
                    <a:pt x="5" y="11"/>
                    <a:pt x="7" y="16"/>
                  </a:cubicBezTo>
                  <a:cubicBezTo>
                    <a:pt x="8" y="18"/>
                    <a:pt x="11" y="20"/>
                    <a:pt x="13" y="21"/>
                  </a:cubicBezTo>
                  <a:cubicBezTo>
                    <a:pt x="14" y="23"/>
                    <a:pt x="16" y="26"/>
                    <a:pt x="15" y="28"/>
                  </a:cubicBezTo>
                  <a:cubicBezTo>
                    <a:pt x="15" y="28"/>
                    <a:pt x="8" y="26"/>
                    <a:pt x="12" y="29"/>
                  </a:cubicBezTo>
                  <a:cubicBezTo>
                    <a:pt x="13" y="30"/>
                    <a:pt x="14" y="31"/>
                    <a:pt x="15" y="32"/>
                  </a:cubicBezTo>
                  <a:cubicBezTo>
                    <a:pt x="17" y="32"/>
                    <a:pt x="18" y="32"/>
                    <a:pt x="19" y="33"/>
                  </a:cubicBezTo>
                  <a:cubicBezTo>
                    <a:pt x="21" y="34"/>
                    <a:pt x="23" y="36"/>
                    <a:pt x="25" y="38"/>
                  </a:cubicBezTo>
                  <a:cubicBezTo>
                    <a:pt x="26" y="39"/>
                    <a:pt x="25" y="41"/>
                    <a:pt x="24" y="42"/>
                  </a:cubicBezTo>
                  <a:cubicBezTo>
                    <a:pt x="23" y="43"/>
                    <a:pt x="25" y="44"/>
                    <a:pt x="26" y="44"/>
                  </a:cubicBezTo>
                  <a:cubicBezTo>
                    <a:pt x="29" y="46"/>
                    <a:pt x="31" y="48"/>
                    <a:pt x="33" y="50"/>
                  </a:cubicBezTo>
                  <a:cubicBezTo>
                    <a:pt x="34" y="51"/>
                    <a:pt x="35" y="53"/>
                    <a:pt x="36" y="53"/>
                  </a:cubicBezTo>
                  <a:cubicBezTo>
                    <a:pt x="37" y="53"/>
                    <a:pt x="38" y="51"/>
                    <a:pt x="37" y="50"/>
                  </a:cubicBezTo>
                  <a:cubicBezTo>
                    <a:pt x="37" y="49"/>
                    <a:pt x="36" y="48"/>
                    <a:pt x="36" y="47"/>
                  </a:cubicBezTo>
                  <a:cubicBezTo>
                    <a:pt x="35" y="46"/>
                    <a:pt x="33" y="47"/>
                    <a:pt x="32" y="46"/>
                  </a:cubicBezTo>
                  <a:cubicBezTo>
                    <a:pt x="30" y="44"/>
                    <a:pt x="32" y="44"/>
                    <a:pt x="32" y="42"/>
                  </a:cubicBezTo>
                  <a:cubicBezTo>
                    <a:pt x="32" y="42"/>
                    <a:pt x="30" y="40"/>
                    <a:pt x="30" y="39"/>
                  </a:cubicBezTo>
                  <a:cubicBezTo>
                    <a:pt x="28" y="37"/>
                    <a:pt x="28" y="34"/>
                    <a:pt x="26" y="32"/>
                  </a:cubicBezTo>
                  <a:cubicBezTo>
                    <a:pt x="24" y="31"/>
                    <a:pt x="22" y="29"/>
                    <a:pt x="21" y="27"/>
                  </a:cubicBezTo>
                  <a:cubicBezTo>
                    <a:pt x="21" y="26"/>
                    <a:pt x="21" y="24"/>
                    <a:pt x="20" y="23"/>
                  </a:cubicBezTo>
                  <a:cubicBezTo>
                    <a:pt x="19" y="22"/>
                    <a:pt x="18" y="21"/>
                    <a:pt x="17" y="20"/>
                  </a:cubicBezTo>
                  <a:cubicBezTo>
                    <a:pt x="16" y="18"/>
                    <a:pt x="15" y="17"/>
                    <a:pt x="13" y="16"/>
                  </a:cubicBezTo>
                  <a:cubicBezTo>
                    <a:pt x="12" y="15"/>
                    <a:pt x="12" y="13"/>
                    <a:pt x="12" y="12"/>
                  </a:cubicBezTo>
                  <a:cubicBezTo>
                    <a:pt x="12" y="11"/>
                    <a:pt x="10" y="6"/>
                    <a:pt x="11" y="5"/>
                  </a:cubicBezTo>
                  <a:cubicBezTo>
                    <a:pt x="12" y="4"/>
                    <a:pt x="13" y="7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9" y="8"/>
                    <a:pt x="20" y="8"/>
                    <a:pt x="20" y="9"/>
                  </a:cubicBezTo>
                  <a:cubicBezTo>
                    <a:pt x="20" y="11"/>
                    <a:pt x="21" y="13"/>
                    <a:pt x="22" y="15"/>
                  </a:cubicBezTo>
                  <a:cubicBezTo>
                    <a:pt x="22" y="16"/>
                    <a:pt x="23" y="18"/>
                    <a:pt x="23" y="19"/>
                  </a:cubicBezTo>
                  <a:cubicBezTo>
                    <a:pt x="23" y="20"/>
                    <a:pt x="22" y="21"/>
                    <a:pt x="22" y="22"/>
                  </a:cubicBezTo>
                  <a:cubicBezTo>
                    <a:pt x="23" y="22"/>
                    <a:pt x="23" y="20"/>
                    <a:pt x="23" y="20"/>
                  </a:cubicBezTo>
                  <a:cubicBezTo>
                    <a:pt x="24" y="19"/>
                    <a:pt x="25" y="22"/>
                    <a:pt x="26" y="22"/>
                  </a:cubicBezTo>
                  <a:cubicBezTo>
                    <a:pt x="27" y="23"/>
                    <a:pt x="32" y="26"/>
                    <a:pt x="32" y="27"/>
                  </a:cubicBezTo>
                  <a:cubicBezTo>
                    <a:pt x="32" y="29"/>
                    <a:pt x="33" y="30"/>
                    <a:pt x="34" y="30"/>
                  </a:cubicBezTo>
                  <a:cubicBezTo>
                    <a:pt x="35" y="31"/>
                    <a:pt x="35" y="32"/>
                    <a:pt x="36" y="33"/>
                  </a:cubicBezTo>
                  <a:cubicBezTo>
                    <a:pt x="37" y="34"/>
                    <a:pt x="38" y="33"/>
                    <a:pt x="38" y="34"/>
                  </a:cubicBezTo>
                  <a:cubicBezTo>
                    <a:pt x="39" y="35"/>
                    <a:pt x="37" y="36"/>
                    <a:pt x="38" y="38"/>
                  </a:cubicBezTo>
                  <a:cubicBezTo>
                    <a:pt x="40" y="39"/>
                    <a:pt x="42" y="40"/>
                    <a:pt x="44" y="42"/>
                  </a:cubicBezTo>
                  <a:cubicBezTo>
                    <a:pt x="45" y="43"/>
                    <a:pt x="45" y="44"/>
                    <a:pt x="46" y="45"/>
                  </a:cubicBezTo>
                  <a:cubicBezTo>
                    <a:pt x="47" y="46"/>
                    <a:pt x="48" y="46"/>
                    <a:pt x="49" y="48"/>
                  </a:cubicBezTo>
                  <a:cubicBezTo>
                    <a:pt x="51" y="49"/>
                    <a:pt x="52" y="51"/>
                    <a:pt x="54" y="53"/>
                  </a:cubicBezTo>
                  <a:cubicBezTo>
                    <a:pt x="55" y="54"/>
                    <a:pt x="56" y="55"/>
                    <a:pt x="57" y="56"/>
                  </a:cubicBezTo>
                  <a:cubicBezTo>
                    <a:pt x="58" y="58"/>
                    <a:pt x="56" y="58"/>
                    <a:pt x="56" y="59"/>
                  </a:cubicBezTo>
                  <a:cubicBezTo>
                    <a:pt x="56" y="60"/>
                    <a:pt x="59" y="59"/>
                    <a:pt x="59" y="61"/>
                  </a:cubicBezTo>
                  <a:cubicBezTo>
                    <a:pt x="58" y="63"/>
                    <a:pt x="57" y="63"/>
                    <a:pt x="58" y="65"/>
                  </a:cubicBezTo>
                  <a:cubicBezTo>
                    <a:pt x="58" y="65"/>
                    <a:pt x="56" y="67"/>
                    <a:pt x="57" y="68"/>
                  </a:cubicBezTo>
                  <a:cubicBezTo>
                    <a:pt x="58" y="69"/>
                    <a:pt x="59" y="71"/>
                    <a:pt x="60" y="72"/>
                  </a:cubicBezTo>
                  <a:cubicBezTo>
                    <a:pt x="61" y="73"/>
                    <a:pt x="62" y="73"/>
                    <a:pt x="63" y="73"/>
                  </a:cubicBezTo>
                  <a:cubicBezTo>
                    <a:pt x="66" y="74"/>
                    <a:pt x="66" y="76"/>
                    <a:pt x="68" y="77"/>
                  </a:cubicBezTo>
                  <a:cubicBezTo>
                    <a:pt x="71" y="79"/>
                    <a:pt x="75" y="79"/>
                    <a:pt x="77" y="81"/>
                  </a:cubicBezTo>
                  <a:cubicBezTo>
                    <a:pt x="81" y="83"/>
                    <a:pt x="85" y="85"/>
                    <a:pt x="89" y="86"/>
                  </a:cubicBezTo>
                  <a:cubicBezTo>
                    <a:pt x="92" y="88"/>
                    <a:pt x="97" y="90"/>
                    <a:pt x="101" y="91"/>
                  </a:cubicBezTo>
                  <a:cubicBezTo>
                    <a:pt x="105" y="91"/>
                    <a:pt x="108" y="87"/>
                    <a:pt x="113" y="88"/>
                  </a:cubicBezTo>
                  <a:cubicBezTo>
                    <a:pt x="117" y="89"/>
                    <a:pt x="120" y="93"/>
                    <a:pt x="123" y="96"/>
                  </a:cubicBezTo>
                  <a:cubicBezTo>
                    <a:pt x="123" y="95"/>
                    <a:pt x="124" y="90"/>
                    <a:pt x="126" y="89"/>
                  </a:cubicBezTo>
                  <a:cubicBezTo>
                    <a:pt x="127" y="89"/>
                    <a:pt x="125" y="89"/>
                    <a:pt x="126" y="8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3" name="Freeform 636">
              <a:extLst>
                <a:ext uri="{FF2B5EF4-FFF2-40B4-BE49-F238E27FC236}">
                  <a16:creationId xmlns:a16="http://schemas.microsoft.com/office/drawing/2014/main" id="{0E96330C-AA95-0C4A-80E3-07336EC714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3" y="8287638"/>
              <a:ext cx="280255" cy="149721"/>
            </a:xfrm>
            <a:custGeom>
              <a:avLst/>
              <a:gdLst>
                <a:gd name="T0" fmla="*/ 12 w 30"/>
                <a:gd name="T1" fmla="*/ 15 h 16"/>
                <a:gd name="T2" fmla="*/ 13 w 30"/>
                <a:gd name="T3" fmla="*/ 13 h 16"/>
                <a:gd name="T4" fmla="*/ 16 w 30"/>
                <a:gd name="T5" fmla="*/ 11 h 16"/>
                <a:gd name="T6" fmla="*/ 20 w 30"/>
                <a:gd name="T7" fmla="*/ 10 h 16"/>
                <a:gd name="T8" fmla="*/ 24 w 30"/>
                <a:gd name="T9" fmla="*/ 7 h 16"/>
                <a:gd name="T10" fmla="*/ 30 w 30"/>
                <a:gd name="T11" fmla="*/ 5 h 16"/>
                <a:gd name="T12" fmla="*/ 20 w 30"/>
                <a:gd name="T13" fmla="*/ 1 h 16"/>
                <a:gd name="T14" fmla="*/ 14 w 30"/>
                <a:gd name="T15" fmla="*/ 2 h 16"/>
                <a:gd name="T16" fmla="*/ 8 w 30"/>
                <a:gd name="T17" fmla="*/ 1 h 16"/>
                <a:gd name="T18" fmla="*/ 2 w 30"/>
                <a:gd name="T19" fmla="*/ 4 h 16"/>
                <a:gd name="T20" fmla="*/ 1 w 30"/>
                <a:gd name="T21" fmla="*/ 9 h 16"/>
                <a:gd name="T22" fmla="*/ 8 w 30"/>
                <a:gd name="T23" fmla="*/ 14 h 16"/>
                <a:gd name="T24" fmla="*/ 10 w 30"/>
                <a:gd name="T25" fmla="*/ 14 h 16"/>
                <a:gd name="T26" fmla="*/ 9 w 30"/>
                <a:gd name="T27" fmla="*/ 16 h 16"/>
                <a:gd name="T28" fmla="*/ 12 w 30"/>
                <a:gd name="T2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0" h="16">
                  <a:moveTo>
                    <a:pt x="12" y="15"/>
                  </a:moveTo>
                  <a:cubicBezTo>
                    <a:pt x="13" y="15"/>
                    <a:pt x="13" y="14"/>
                    <a:pt x="13" y="13"/>
                  </a:cubicBezTo>
                  <a:cubicBezTo>
                    <a:pt x="13" y="12"/>
                    <a:pt x="15" y="11"/>
                    <a:pt x="16" y="11"/>
                  </a:cubicBezTo>
                  <a:cubicBezTo>
                    <a:pt x="18" y="10"/>
                    <a:pt x="18" y="12"/>
                    <a:pt x="20" y="10"/>
                  </a:cubicBezTo>
                  <a:cubicBezTo>
                    <a:pt x="21" y="9"/>
                    <a:pt x="22" y="6"/>
                    <a:pt x="24" y="7"/>
                  </a:cubicBezTo>
                  <a:cubicBezTo>
                    <a:pt x="27" y="7"/>
                    <a:pt x="27" y="6"/>
                    <a:pt x="30" y="5"/>
                  </a:cubicBezTo>
                  <a:cubicBezTo>
                    <a:pt x="26" y="3"/>
                    <a:pt x="25" y="0"/>
                    <a:pt x="20" y="1"/>
                  </a:cubicBezTo>
                  <a:cubicBezTo>
                    <a:pt x="18" y="1"/>
                    <a:pt x="16" y="2"/>
                    <a:pt x="14" y="2"/>
                  </a:cubicBezTo>
                  <a:cubicBezTo>
                    <a:pt x="12" y="2"/>
                    <a:pt x="10" y="1"/>
                    <a:pt x="8" y="1"/>
                  </a:cubicBezTo>
                  <a:cubicBezTo>
                    <a:pt x="5" y="2"/>
                    <a:pt x="4" y="2"/>
                    <a:pt x="2" y="4"/>
                  </a:cubicBezTo>
                  <a:cubicBezTo>
                    <a:pt x="2" y="5"/>
                    <a:pt x="0" y="7"/>
                    <a:pt x="1" y="9"/>
                  </a:cubicBezTo>
                  <a:cubicBezTo>
                    <a:pt x="4" y="11"/>
                    <a:pt x="8" y="9"/>
                    <a:pt x="8" y="14"/>
                  </a:cubicBezTo>
                  <a:cubicBezTo>
                    <a:pt x="8" y="14"/>
                    <a:pt x="10" y="14"/>
                    <a:pt x="10" y="14"/>
                  </a:cubicBezTo>
                  <a:cubicBezTo>
                    <a:pt x="10" y="14"/>
                    <a:pt x="9" y="16"/>
                    <a:pt x="9" y="16"/>
                  </a:cubicBezTo>
                  <a:cubicBezTo>
                    <a:pt x="10" y="16"/>
                    <a:pt x="12" y="16"/>
                    <a:pt x="12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4" name="Freeform 637">
              <a:extLst>
                <a:ext uri="{FF2B5EF4-FFF2-40B4-BE49-F238E27FC236}">
                  <a16:creationId xmlns:a16="http://schemas.microsoft.com/office/drawing/2014/main" id="{1AFFCA1F-C233-2F45-AC85-205E01BEF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1393" y="8163401"/>
              <a:ext cx="66879" cy="140163"/>
            </a:xfrm>
            <a:custGeom>
              <a:avLst/>
              <a:gdLst>
                <a:gd name="T0" fmla="*/ 5 w 7"/>
                <a:gd name="T1" fmla="*/ 1 h 15"/>
                <a:gd name="T2" fmla="*/ 2 w 7"/>
                <a:gd name="T3" fmla="*/ 4 h 15"/>
                <a:gd name="T4" fmla="*/ 1 w 7"/>
                <a:gd name="T5" fmla="*/ 6 h 15"/>
                <a:gd name="T6" fmla="*/ 2 w 7"/>
                <a:gd name="T7" fmla="*/ 14 h 15"/>
                <a:gd name="T8" fmla="*/ 6 w 7"/>
                <a:gd name="T9" fmla="*/ 8 h 15"/>
                <a:gd name="T10" fmla="*/ 7 w 7"/>
                <a:gd name="T11" fmla="*/ 2 h 15"/>
                <a:gd name="T12" fmla="*/ 5 w 7"/>
                <a:gd name="T13" fmla="*/ 1 h 15"/>
                <a:gd name="T14" fmla="*/ 5 w 7"/>
                <a:gd name="T15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15">
                  <a:moveTo>
                    <a:pt x="5" y="1"/>
                  </a:moveTo>
                  <a:cubicBezTo>
                    <a:pt x="4" y="0"/>
                    <a:pt x="2" y="3"/>
                    <a:pt x="2" y="4"/>
                  </a:cubicBezTo>
                  <a:cubicBezTo>
                    <a:pt x="1" y="5"/>
                    <a:pt x="1" y="4"/>
                    <a:pt x="1" y="6"/>
                  </a:cubicBezTo>
                  <a:cubicBezTo>
                    <a:pt x="1" y="7"/>
                    <a:pt x="0" y="15"/>
                    <a:pt x="2" y="14"/>
                  </a:cubicBezTo>
                  <a:cubicBezTo>
                    <a:pt x="2" y="13"/>
                    <a:pt x="5" y="10"/>
                    <a:pt x="6" y="8"/>
                  </a:cubicBezTo>
                  <a:cubicBezTo>
                    <a:pt x="6" y="5"/>
                    <a:pt x="6" y="4"/>
                    <a:pt x="7" y="2"/>
                  </a:cubicBezTo>
                  <a:cubicBezTo>
                    <a:pt x="7" y="1"/>
                    <a:pt x="6" y="1"/>
                    <a:pt x="5" y="1"/>
                  </a:cubicBezTo>
                  <a:cubicBezTo>
                    <a:pt x="4" y="0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5" name="Freeform 638">
              <a:extLst>
                <a:ext uri="{FF2B5EF4-FFF2-40B4-BE49-F238E27FC236}">
                  <a16:creationId xmlns:a16="http://schemas.microsoft.com/office/drawing/2014/main" id="{24C1DD1E-E579-DB41-B23C-82F9881D3D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26" y="8080574"/>
              <a:ext cx="121018" cy="101935"/>
            </a:xfrm>
            <a:custGeom>
              <a:avLst/>
              <a:gdLst>
                <a:gd name="T0" fmla="*/ 12 w 13"/>
                <a:gd name="T1" fmla="*/ 3 h 11"/>
                <a:gd name="T2" fmla="*/ 6 w 13"/>
                <a:gd name="T3" fmla="*/ 1 h 11"/>
                <a:gd name="T4" fmla="*/ 7 w 13"/>
                <a:gd name="T5" fmla="*/ 5 h 11"/>
                <a:gd name="T6" fmla="*/ 9 w 13"/>
                <a:gd name="T7" fmla="*/ 9 h 11"/>
                <a:gd name="T8" fmla="*/ 6 w 13"/>
                <a:gd name="T9" fmla="*/ 10 h 11"/>
                <a:gd name="T10" fmla="*/ 5 w 13"/>
                <a:gd name="T11" fmla="*/ 8 h 11"/>
                <a:gd name="T12" fmla="*/ 0 w 13"/>
                <a:gd name="T13" fmla="*/ 9 h 11"/>
                <a:gd name="T14" fmla="*/ 3 w 13"/>
                <a:gd name="T15" fmla="*/ 11 h 11"/>
                <a:gd name="T16" fmla="*/ 13 w 13"/>
                <a:gd name="T17" fmla="*/ 11 h 11"/>
                <a:gd name="T18" fmla="*/ 12 w 13"/>
                <a:gd name="T19" fmla="*/ 3 h 11"/>
                <a:gd name="T20" fmla="*/ 12 w 13"/>
                <a:gd name="T2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11">
                  <a:moveTo>
                    <a:pt x="12" y="3"/>
                  </a:moveTo>
                  <a:cubicBezTo>
                    <a:pt x="10" y="3"/>
                    <a:pt x="8" y="0"/>
                    <a:pt x="6" y="1"/>
                  </a:cubicBezTo>
                  <a:cubicBezTo>
                    <a:pt x="3" y="2"/>
                    <a:pt x="7" y="3"/>
                    <a:pt x="7" y="5"/>
                  </a:cubicBezTo>
                  <a:cubicBezTo>
                    <a:pt x="8" y="6"/>
                    <a:pt x="10" y="8"/>
                    <a:pt x="9" y="9"/>
                  </a:cubicBezTo>
                  <a:cubicBezTo>
                    <a:pt x="8" y="10"/>
                    <a:pt x="7" y="10"/>
                    <a:pt x="6" y="10"/>
                  </a:cubicBezTo>
                  <a:cubicBezTo>
                    <a:pt x="4" y="9"/>
                    <a:pt x="6" y="9"/>
                    <a:pt x="5" y="8"/>
                  </a:cubicBezTo>
                  <a:cubicBezTo>
                    <a:pt x="5" y="8"/>
                    <a:pt x="0" y="9"/>
                    <a:pt x="0" y="9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6" y="10"/>
                    <a:pt x="9" y="11"/>
                    <a:pt x="13" y="11"/>
                  </a:cubicBezTo>
                  <a:cubicBezTo>
                    <a:pt x="13" y="8"/>
                    <a:pt x="12" y="5"/>
                    <a:pt x="12" y="3"/>
                  </a:cubicBezTo>
                  <a:cubicBezTo>
                    <a:pt x="11" y="3"/>
                    <a:pt x="12" y="5"/>
                    <a:pt x="1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6" name="Freeform 639">
              <a:extLst>
                <a:ext uri="{FF2B5EF4-FFF2-40B4-BE49-F238E27FC236}">
                  <a16:creationId xmlns:a16="http://schemas.microsoft.com/office/drawing/2014/main" id="{BC1F561E-0678-A042-B7E1-F19B1AD77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3494" y="8080574"/>
              <a:ext cx="168791" cy="140163"/>
            </a:xfrm>
            <a:custGeom>
              <a:avLst/>
              <a:gdLst>
                <a:gd name="T0" fmla="*/ 14 w 18"/>
                <a:gd name="T1" fmla="*/ 7 h 15"/>
                <a:gd name="T2" fmla="*/ 8 w 18"/>
                <a:gd name="T3" fmla="*/ 3 h 15"/>
                <a:gd name="T4" fmla="*/ 1 w 18"/>
                <a:gd name="T5" fmla="*/ 1 h 15"/>
                <a:gd name="T6" fmla="*/ 0 w 18"/>
                <a:gd name="T7" fmla="*/ 3 h 15"/>
                <a:gd name="T8" fmla="*/ 1 w 18"/>
                <a:gd name="T9" fmla="*/ 10 h 15"/>
                <a:gd name="T10" fmla="*/ 2 w 18"/>
                <a:gd name="T11" fmla="*/ 12 h 15"/>
                <a:gd name="T12" fmla="*/ 4 w 18"/>
                <a:gd name="T13" fmla="*/ 10 h 15"/>
                <a:gd name="T14" fmla="*/ 13 w 18"/>
                <a:gd name="T15" fmla="*/ 10 h 15"/>
                <a:gd name="T16" fmla="*/ 17 w 18"/>
                <a:gd name="T17" fmla="*/ 10 h 15"/>
                <a:gd name="T18" fmla="*/ 14 w 18"/>
                <a:gd name="T19" fmla="*/ 7 h 15"/>
                <a:gd name="T20" fmla="*/ 14 w 18"/>
                <a:gd name="T21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4" y="7"/>
                  </a:moveTo>
                  <a:cubicBezTo>
                    <a:pt x="12" y="6"/>
                    <a:pt x="10" y="4"/>
                    <a:pt x="8" y="3"/>
                  </a:cubicBezTo>
                  <a:cubicBezTo>
                    <a:pt x="7" y="2"/>
                    <a:pt x="2" y="0"/>
                    <a:pt x="1" y="1"/>
                  </a:cubicBezTo>
                  <a:cubicBezTo>
                    <a:pt x="1" y="1"/>
                    <a:pt x="3" y="3"/>
                    <a:pt x="0" y="3"/>
                  </a:cubicBezTo>
                  <a:cubicBezTo>
                    <a:pt x="0" y="5"/>
                    <a:pt x="1" y="7"/>
                    <a:pt x="1" y="10"/>
                  </a:cubicBezTo>
                  <a:cubicBezTo>
                    <a:pt x="1" y="11"/>
                    <a:pt x="1" y="11"/>
                    <a:pt x="2" y="12"/>
                  </a:cubicBezTo>
                  <a:cubicBezTo>
                    <a:pt x="3" y="15"/>
                    <a:pt x="3" y="11"/>
                    <a:pt x="4" y="10"/>
                  </a:cubicBezTo>
                  <a:cubicBezTo>
                    <a:pt x="6" y="8"/>
                    <a:pt x="11" y="10"/>
                    <a:pt x="13" y="10"/>
                  </a:cubicBezTo>
                  <a:cubicBezTo>
                    <a:pt x="15" y="10"/>
                    <a:pt x="15" y="11"/>
                    <a:pt x="17" y="10"/>
                  </a:cubicBezTo>
                  <a:cubicBezTo>
                    <a:pt x="18" y="8"/>
                    <a:pt x="17" y="7"/>
                    <a:pt x="14" y="7"/>
                  </a:cubicBezTo>
                  <a:cubicBezTo>
                    <a:pt x="12" y="7"/>
                    <a:pt x="16" y="7"/>
                    <a:pt x="14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7" name="Freeform 640">
              <a:extLst>
                <a:ext uri="{FF2B5EF4-FFF2-40B4-BE49-F238E27FC236}">
                  <a16:creationId xmlns:a16="http://schemas.microsoft.com/office/drawing/2014/main" id="{76899F42-8EAC-454E-AEFE-7DE6E9799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3494" y="4965118"/>
              <a:ext cx="1812104" cy="1216875"/>
            </a:xfrm>
            <a:custGeom>
              <a:avLst/>
              <a:gdLst>
                <a:gd name="T0" fmla="*/ 184 w 194"/>
                <a:gd name="T1" fmla="*/ 118 h 130"/>
                <a:gd name="T2" fmla="*/ 161 w 194"/>
                <a:gd name="T3" fmla="*/ 97 h 130"/>
                <a:gd name="T4" fmla="*/ 143 w 194"/>
                <a:gd name="T5" fmla="*/ 92 h 130"/>
                <a:gd name="T6" fmla="*/ 138 w 194"/>
                <a:gd name="T7" fmla="*/ 76 h 130"/>
                <a:gd name="T8" fmla="*/ 135 w 194"/>
                <a:gd name="T9" fmla="*/ 14 h 130"/>
                <a:gd name="T10" fmla="*/ 84 w 194"/>
                <a:gd name="T11" fmla="*/ 8 h 130"/>
                <a:gd name="T12" fmla="*/ 71 w 194"/>
                <a:gd name="T13" fmla="*/ 5 h 130"/>
                <a:gd name="T14" fmla="*/ 62 w 194"/>
                <a:gd name="T15" fmla="*/ 1 h 130"/>
                <a:gd name="T16" fmla="*/ 43 w 194"/>
                <a:gd name="T17" fmla="*/ 8 h 130"/>
                <a:gd name="T18" fmla="*/ 32 w 194"/>
                <a:gd name="T19" fmla="*/ 11 h 130"/>
                <a:gd name="T20" fmla="*/ 12 w 194"/>
                <a:gd name="T21" fmla="*/ 23 h 130"/>
                <a:gd name="T22" fmla="*/ 26 w 194"/>
                <a:gd name="T23" fmla="*/ 38 h 130"/>
                <a:gd name="T24" fmla="*/ 33 w 194"/>
                <a:gd name="T25" fmla="*/ 42 h 130"/>
                <a:gd name="T26" fmla="*/ 38 w 194"/>
                <a:gd name="T27" fmla="*/ 45 h 130"/>
                <a:gd name="T28" fmla="*/ 24 w 194"/>
                <a:gd name="T29" fmla="*/ 42 h 130"/>
                <a:gd name="T30" fmla="*/ 9 w 194"/>
                <a:gd name="T31" fmla="*/ 46 h 130"/>
                <a:gd name="T32" fmla="*/ 12 w 194"/>
                <a:gd name="T33" fmla="*/ 58 h 130"/>
                <a:gd name="T34" fmla="*/ 32 w 194"/>
                <a:gd name="T35" fmla="*/ 58 h 130"/>
                <a:gd name="T36" fmla="*/ 38 w 194"/>
                <a:gd name="T37" fmla="*/ 61 h 130"/>
                <a:gd name="T38" fmla="*/ 21 w 194"/>
                <a:gd name="T39" fmla="*/ 71 h 130"/>
                <a:gd name="T40" fmla="*/ 15 w 194"/>
                <a:gd name="T41" fmla="*/ 78 h 130"/>
                <a:gd name="T42" fmla="*/ 17 w 194"/>
                <a:gd name="T43" fmla="*/ 84 h 130"/>
                <a:gd name="T44" fmla="*/ 26 w 194"/>
                <a:gd name="T45" fmla="*/ 89 h 130"/>
                <a:gd name="T46" fmla="*/ 22 w 194"/>
                <a:gd name="T47" fmla="*/ 94 h 130"/>
                <a:gd name="T48" fmla="*/ 31 w 194"/>
                <a:gd name="T49" fmla="*/ 93 h 130"/>
                <a:gd name="T50" fmla="*/ 38 w 194"/>
                <a:gd name="T51" fmla="*/ 102 h 130"/>
                <a:gd name="T52" fmla="*/ 48 w 194"/>
                <a:gd name="T53" fmla="*/ 105 h 130"/>
                <a:gd name="T54" fmla="*/ 54 w 194"/>
                <a:gd name="T55" fmla="*/ 103 h 130"/>
                <a:gd name="T56" fmla="*/ 55 w 194"/>
                <a:gd name="T57" fmla="*/ 106 h 130"/>
                <a:gd name="T58" fmla="*/ 51 w 194"/>
                <a:gd name="T59" fmla="*/ 114 h 130"/>
                <a:gd name="T60" fmla="*/ 41 w 194"/>
                <a:gd name="T61" fmla="*/ 124 h 130"/>
                <a:gd name="T62" fmla="*/ 36 w 194"/>
                <a:gd name="T63" fmla="*/ 126 h 130"/>
                <a:gd name="T64" fmla="*/ 43 w 194"/>
                <a:gd name="T65" fmla="*/ 125 h 130"/>
                <a:gd name="T66" fmla="*/ 54 w 194"/>
                <a:gd name="T67" fmla="*/ 118 h 130"/>
                <a:gd name="T68" fmla="*/ 72 w 194"/>
                <a:gd name="T69" fmla="*/ 107 h 130"/>
                <a:gd name="T70" fmla="*/ 77 w 194"/>
                <a:gd name="T71" fmla="*/ 91 h 130"/>
                <a:gd name="T72" fmla="*/ 94 w 194"/>
                <a:gd name="T73" fmla="*/ 86 h 130"/>
                <a:gd name="T74" fmla="*/ 87 w 194"/>
                <a:gd name="T75" fmla="*/ 97 h 130"/>
                <a:gd name="T76" fmla="*/ 101 w 194"/>
                <a:gd name="T77" fmla="*/ 88 h 130"/>
                <a:gd name="T78" fmla="*/ 119 w 194"/>
                <a:gd name="T79" fmla="*/ 92 h 130"/>
                <a:gd name="T80" fmla="*/ 136 w 194"/>
                <a:gd name="T81" fmla="*/ 95 h 130"/>
                <a:gd name="T82" fmla="*/ 145 w 194"/>
                <a:gd name="T83" fmla="*/ 98 h 130"/>
                <a:gd name="T84" fmla="*/ 160 w 194"/>
                <a:gd name="T85" fmla="*/ 102 h 130"/>
                <a:gd name="T86" fmla="*/ 169 w 194"/>
                <a:gd name="T87" fmla="*/ 104 h 130"/>
                <a:gd name="T88" fmla="*/ 176 w 194"/>
                <a:gd name="T89" fmla="*/ 111 h 130"/>
                <a:gd name="T90" fmla="*/ 184 w 194"/>
                <a:gd name="T91" fmla="*/ 121 h 130"/>
                <a:gd name="T92" fmla="*/ 186 w 194"/>
                <a:gd name="T93" fmla="*/ 125 h 130"/>
                <a:gd name="T94" fmla="*/ 194 w 194"/>
                <a:gd name="T95" fmla="*/ 12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4" h="130">
                  <a:moveTo>
                    <a:pt x="194" y="126"/>
                  </a:moveTo>
                  <a:cubicBezTo>
                    <a:pt x="193" y="125"/>
                    <a:pt x="191" y="125"/>
                    <a:pt x="193" y="123"/>
                  </a:cubicBezTo>
                  <a:cubicBezTo>
                    <a:pt x="193" y="122"/>
                    <a:pt x="192" y="122"/>
                    <a:pt x="191" y="122"/>
                  </a:cubicBezTo>
                  <a:cubicBezTo>
                    <a:pt x="189" y="120"/>
                    <a:pt x="185" y="119"/>
                    <a:pt x="184" y="118"/>
                  </a:cubicBezTo>
                  <a:cubicBezTo>
                    <a:pt x="180" y="113"/>
                    <a:pt x="178" y="107"/>
                    <a:pt x="174" y="103"/>
                  </a:cubicBezTo>
                  <a:cubicBezTo>
                    <a:pt x="172" y="102"/>
                    <a:pt x="170" y="100"/>
                    <a:pt x="169" y="99"/>
                  </a:cubicBezTo>
                  <a:cubicBezTo>
                    <a:pt x="167" y="98"/>
                    <a:pt x="167" y="95"/>
                    <a:pt x="165" y="95"/>
                  </a:cubicBezTo>
                  <a:cubicBezTo>
                    <a:pt x="164" y="95"/>
                    <a:pt x="161" y="97"/>
                    <a:pt x="161" y="97"/>
                  </a:cubicBezTo>
                  <a:cubicBezTo>
                    <a:pt x="162" y="99"/>
                    <a:pt x="159" y="100"/>
                    <a:pt x="158" y="100"/>
                  </a:cubicBezTo>
                  <a:cubicBezTo>
                    <a:pt x="155" y="101"/>
                    <a:pt x="152" y="97"/>
                    <a:pt x="150" y="95"/>
                  </a:cubicBezTo>
                  <a:cubicBezTo>
                    <a:pt x="149" y="94"/>
                    <a:pt x="148" y="94"/>
                    <a:pt x="147" y="92"/>
                  </a:cubicBezTo>
                  <a:cubicBezTo>
                    <a:pt x="146" y="90"/>
                    <a:pt x="144" y="91"/>
                    <a:pt x="143" y="92"/>
                  </a:cubicBezTo>
                  <a:cubicBezTo>
                    <a:pt x="141" y="92"/>
                    <a:pt x="141" y="91"/>
                    <a:pt x="139" y="92"/>
                  </a:cubicBezTo>
                  <a:cubicBezTo>
                    <a:pt x="139" y="92"/>
                    <a:pt x="138" y="92"/>
                    <a:pt x="138" y="91"/>
                  </a:cubicBezTo>
                  <a:cubicBezTo>
                    <a:pt x="138" y="90"/>
                    <a:pt x="138" y="90"/>
                    <a:pt x="138" y="89"/>
                  </a:cubicBezTo>
                  <a:cubicBezTo>
                    <a:pt x="138" y="85"/>
                    <a:pt x="138" y="80"/>
                    <a:pt x="138" y="76"/>
                  </a:cubicBezTo>
                  <a:cubicBezTo>
                    <a:pt x="138" y="64"/>
                    <a:pt x="138" y="51"/>
                    <a:pt x="138" y="38"/>
                  </a:cubicBezTo>
                  <a:cubicBezTo>
                    <a:pt x="138" y="33"/>
                    <a:pt x="138" y="27"/>
                    <a:pt x="138" y="21"/>
                  </a:cubicBezTo>
                  <a:cubicBezTo>
                    <a:pt x="138" y="20"/>
                    <a:pt x="138" y="18"/>
                    <a:pt x="138" y="16"/>
                  </a:cubicBezTo>
                  <a:cubicBezTo>
                    <a:pt x="138" y="15"/>
                    <a:pt x="137" y="15"/>
                    <a:pt x="135" y="14"/>
                  </a:cubicBezTo>
                  <a:cubicBezTo>
                    <a:pt x="130" y="12"/>
                    <a:pt x="127" y="12"/>
                    <a:pt x="122" y="12"/>
                  </a:cubicBezTo>
                  <a:cubicBezTo>
                    <a:pt x="117" y="12"/>
                    <a:pt x="113" y="11"/>
                    <a:pt x="108" y="10"/>
                  </a:cubicBezTo>
                  <a:cubicBezTo>
                    <a:pt x="102" y="10"/>
                    <a:pt x="97" y="8"/>
                    <a:pt x="92" y="8"/>
                  </a:cubicBezTo>
                  <a:cubicBezTo>
                    <a:pt x="89" y="8"/>
                    <a:pt x="87" y="9"/>
                    <a:pt x="84" y="8"/>
                  </a:cubicBezTo>
                  <a:cubicBezTo>
                    <a:pt x="84" y="8"/>
                    <a:pt x="80" y="7"/>
                    <a:pt x="80" y="7"/>
                  </a:cubicBezTo>
                  <a:cubicBezTo>
                    <a:pt x="80" y="7"/>
                    <a:pt x="81" y="5"/>
                    <a:pt x="81" y="4"/>
                  </a:cubicBezTo>
                  <a:cubicBezTo>
                    <a:pt x="81" y="4"/>
                    <a:pt x="78" y="4"/>
                    <a:pt x="78" y="4"/>
                  </a:cubicBezTo>
                  <a:cubicBezTo>
                    <a:pt x="76" y="4"/>
                    <a:pt x="73" y="5"/>
                    <a:pt x="71" y="5"/>
                  </a:cubicBezTo>
                  <a:cubicBezTo>
                    <a:pt x="69" y="5"/>
                    <a:pt x="70" y="1"/>
                    <a:pt x="67" y="3"/>
                  </a:cubicBezTo>
                  <a:cubicBezTo>
                    <a:pt x="66" y="3"/>
                    <a:pt x="65" y="5"/>
                    <a:pt x="64" y="4"/>
                  </a:cubicBezTo>
                  <a:cubicBezTo>
                    <a:pt x="62" y="4"/>
                    <a:pt x="62" y="3"/>
                    <a:pt x="64" y="2"/>
                  </a:cubicBezTo>
                  <a:cubicBezTo>
                    <a:pt x="66" y="2"/>
                    <a:pt x="63" y="1"/>
                    <a:pt x="62" y="1"/>
                  </a:cubicBezTo>
                  <a:cubicBezTo>
                    <a:pt x="58" y="0"/>
                    <a:pt x="58" y="1"/>
                    <a:pt x="56" y="3"/>
                  </a:cubicBezTo>
                  <a:cubicBezTo>
                    <a:pt x="53" y="6"/>
                    <a:pt x="49" y="4"/>
                    <a:pt x="45" y="5"/>
                  </a:cubicBezTo>
                  <a:cubicBezTo>
                    <a:pt x="41" y="6"/>
                    <a:pt x="45" y="8"/>
                    <a:pt x="45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4" y="10"/>
                    <a:pt x="43" y="10"/>
                  </a:cubicBezTo>
                  <a:cubicBezTo>
                    <a:pt x="42" y="10"/>
                    <a:pt x="42" y="8"/>
                    <a:pt x="42" y="7"/>
                  </a:cubicBezTo>
                  <a:cubicBezTo>
                    <a:pt x="41" y="7"/>
                    <a:pt x="38" y="10"/>
                    <a:pt x="38" y="10"/>
                  </a:cubicBezTo>
                  <a:cubicBezTo>
                    <a:pt x="36" y="11"/>
                    <a:pt x="34" y="9"/>
                    <a:pt x="32" y="11"/>
                  </a:cubicBezTo>
                  <a:cubicBezTo>
                    <a:pt x="30" y="12"/>
                    <a:pt x="28" y="13"/>
                    <a:pt x="27" y="15"/>
                  </a:cubicBezTo>
                  <a:cubicBezTo>
                    <a:pt x="27" y="17"/>
                    <a:pt x="27" y="19"/>
                    <a:pt x="25" y="20"/>
                  </a:cubicBezTo>
                  <a:cubicBezTo>
                    <a:pt x="23" y="21"/>
                    <a:pt x="22" y="22"/>
                    <a:pt x="20" y="22"/>
                  </a:cubicBezTo>
                  <a:cubicBezTo>
                    <a:pt x="19" y="22"/>
                    <a:pt x="13" y="22"/>
                    <a:pt x="12" y="23"/>
                  </a:cubicBezTo>
                  <a:cubicBezTo>
                    <a:pt x="12" y="24"/>
                    <a:pt x="10" y="27"/>
                    <a:pt x="10" y="27"/>
                  </a:cubicBezTo>
                  <a:cubicBezTo>
                    <a:pt x="11" y="28"/>
                    <a:pt x="14" y="28"/>
                    <a:pt x="15" y="29"/>
                  </a:cubicBezTo>
                  <a:cubicBezTo>
                    <a:pt x="18" y="30"/>
                    <a:pt x="21" y="32"/>
                    <a:pt x="23" y="34"/>
                  </a:cubicBezTo>
                  <a:cubicBezTo>
                    <a:pt x="24" y="35"/>
                    <a:pt x="24" y="37"/>
                    <a:pt x="26" y="38"/>
                  </a:cubicBezTo>
                  <a:cubicBezTo>
                    <a:pt x="28" y="38"/>
                    <a:pt x="29" y="38"/>
                    <a:pt x="31" y="37"/>
                  </a:cubicBezTo>
                  <a:cubicBezTo>
                    <a:pt x="31" y="37"/>
                    <a:pt x="34" y="38"/>
                    <a:pt x="34" y="38"/>
                  </a:cubicBezTo>
                  <a:cubicBezTo>
                    <a:pt x="36" y="41"/>
                    <a:pt x="31" y="39"/>
                    <a:pt x="31" y="39"/>
                  </a:cubicBezTo>
                  <a:cubicBezTo>
                    <a:pt x="29" y="39"/>
                    <a:pt x="32" y="41"/>
                    <a:pt x="33" y="42"/>
                  </a:cubicBezTo>
                  <a:cubicBezTo>
                    <a:pt x="34" y="44"/>
                    <a:pt x="35" y="43"/>
                    <a:pt x="37" y="42"/>
                  </a:cubicBezTo>
                  <a:cubicBezTo>
                    <a:pt x="38" y="41"/>
                    <a:pt x="41" y="41"/>
                    <a:pt x="42" y="42"/>
                  </a:cubicBezTo>
                  <a:cubicBezTo>
                    <a:pt x="43" y="43"/>
                    <a:pt x="38" y="44"/>
                    <a:pt x="38" y="44"/>
                  </a:cubicBezTo>
                  <a:cubicBezTo>
                    <a:pt x="37" y="44"/>
                    <a:pt x="38" y="44"/>
                    <a:pt x="38" y="45"/>
                  </a:cubicBezTo>
                  <a:cubicBezTo>
                    <a:pt x="38" y="46"/>
                    <a:pt x="36" y="45"/>
                    <a:pt x="36" y="45"/>
                  </a:cubicBezTo>
                  <a:cubicBezTo>
                    <a:pt x="35" y="45"/>
                    <a:pt x="34" y="46"/>
                    <a:pt x="32" y="46"/>
                  </a:cubicBezTo>
                  <a:cubicBezTo>
                    <a:pt x="30" y="46"/>
                    <a:pt x="26" y="47"/>
                    <a:pt x="24" y="46"/>
                  </a:cubicBezTo>
                  <a:cubicBezTo>
                    <a:pt x="22" y="45"/>
                    <a:pt x="25" y="43"/>
                    <a:pt x="24" y="42"/>
                  </a:cubicBezTo>
                  <a:cubicBezTo>
                    <a:pt x="23" y="42"/>
                    <a:pt x="21" y="42"/>
                    <a:pt x="20" y="43"/>
                  </a:cubicBezTo>
                  <a:cubicBezTo>
                    <a:pt x="19" y="43"/>
                    <a:pt x="17" y="43"/>
                    <a:pt x="16" y="43"/>
                  </a:cubicBezTo>
                  <a:cubicBezTo>
                    <a:pt x="14" y="44"/>
                    <a:pt x="15" y="46"/>
                    <a:pt x="15" y="46"/>
                  </a:cubicBezTo>
                  <a:cubicBezTo>
                    <a:pt x="13" y="46"/>
                    <a:pt x="11" y="45"/>
                    <a:pt x="9" y="46"/>
                  </a:cubicBezTo>
                  <a:cubicBezTo>
                    <a:pt x="8" y="47"/>
                    <a:pt x="6" y="48"/>
                    <a:pt x="5" y="49"/>
                  </a:cubicBezTo>
                  <a:cubicBezTo>
                    <a:pt x="0" y="52"/>
                    <a:pt x="12" y="52"/>
                    <a:pt x="12" y="53"/>
                  </a:cubicBezTo>
                  <a:cubicBezTo>
                    <a:pt x="11" y="54"/>
                    <a:pt x="8" y="54"/>
                    <a:pt x="10" y="55"/>
                  </a:cubicBezTo>
                  <a:cubicBezTo>
                    <a:pt x="11" y="56"/>
                    <a:pt x="11" y="58"/>
                    <a:pt x="12" y="58"/>
                  </a:cubicBezTo>
                  <a:cubicBezTo>
                    <a:pt x="16" y="59"/>
                    <a:pt x="19" y="58"/>
                    <a:pt x="23" y="58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8" y="59"/>
                    <a:pt x="27" y="59"/>
                    <a:pt x="29" y="60"/>
                  </a:cubicBezTo>
                  <a:cubicBezTo>
                    <a:pt x="29" y="60"/>
                    <a:pt x="31" y="58"/>
                    <a:pt x="32" y="58"/>
                  </a:cubicBezTo>
                  <a:cubicBezTo>
                    <a:pt x="33" y="57"/>
                    <a:pt x="34" y="57"/>
                    <a:pt x="35" y="57"/>
                  </a:cubicBezTo>
                  <a:cubicBezTo>
                    <a:pt x="36" y="56"/>
                    <a:pt x="37" y="55"/>
                    <a:pt x="37" y="55"/>
                  </a:cubicBezTo>
                  <a:cubicBezTo>
                    <a:pt x="38" y="56"/>
                    <a:pt x="39" y="57"/>
                    <a:pt x="38" y="58"/>
                  </a:cubicBezTo>
                  <a:cubicBezTo>
                    <a:pt x="37" y="59"/>
                    <a:pt x="36" y="59"/>
                    <a:pt x="38" y="61"/>
                  </a:cubicBezTo>
                  <a:cubicBezTo>
                    <a:pt x="40" y="65"/>
                    <a:pt x="38" y="68"/>
                    <a:pt x="33" y="67"/>
                  </a:cubicBezTo>
                  <a:cubicBezTo>
                    <a:pt x="33" y="67"/>
                    <a:pt x="32" y="66"/>
                    <a:pt x="31" y="67"/>
                  </a:cubicBezTo>
                  <a:cubicBezTo>
                    <a:pt x="30" y="68"/>
                    <a:pt x="29" y="70"/>
                    <a:pt x="28" y="70"/>
                  </a:cubicBezTo>
                  <a:cubicBezTo>
                    <a:pt x="26" y="71"/>
                    <a:pt x="20" y="68"/>
                    <a:pt x="21" y="71"/>
                  </a:cubicBezTo>
                  <a:cubicBezTo>
                    <a:pt x="21" y="71"/>
                    <a:pt x="18" y="73"/>
                    <a:pt x="19" y="73"/>
                  </a:cubicBezTo>
                  <a:cubicBezTo>
                    <a:pt x="19" y="73"/>
                    <a:pt x="20" y="73"/>
                    <a:pt x="20" y="73"/>
                  </a:cubicBezTo>
                  <a:cubicBezTo>
                    <a:pt x="21" y="74"/>
                    <a:pt x="18" y="75"/>
                    <a:pt x="17" y="76"/>
                  </a:cubicBezTo>
                  <a:cubicBezTo>
                    <a:pt x="16" y="76"/>
                    <a:pt x="15" y="77"/>
                    <a:pt x="15" y="78"/>
                  </a:cubicBezTo>
                  <a:cubicBezTo>
                    <a:pt x="14" y="80"/>
                    <a:pt x="16" y="80"/>
                    <a:pt x="14" y="81"/>
                  </a:cubicBezTo>
                  <a:cubicBezTo>
                    <a:pt x="12" y="82"/>
                    <a:pt x="14" y="84"/>
                    <a:pt x="15" y="85"/>
                  </a:cubicBezTo>
                  <a:cubicBezTo>
                    <a:pt x="15" y="86"/>
                    <a:pt x="18" y="81"/>
                    <a:pt x="19" y="81"/>
                  </a:cubicBezTo>
                  <a:cubicBezTo>
                    <a:pt x="19" y="81"/>
                    <a:pt x="17" y="84"/>
                    <a:pt x="17" y="84"/>
                  </a:cubicBezTo>
                  <a:cubicBezTo>
                    <a:pt x="16" y="85"/>
                    <a:pt x="19" y="87"/>
                    <a:pt x="20" y="87"/>
                  </a:cubicBezTo>
                  <a:cubicBezTo>
                    <a:pt x="21" y="88"/>
                    <a:pt x="21" y="89"/>
                    <a:pt x="22" y="88"/>
                  </a:cubicBezTo>
                  <a:cubicBezTo>
                    <a:pt x="23" y="87"/>
                    <a:pt x="24" y="86"/>
                    <a:pt x="24" y="86"/>
                  </a:cubicBezTo>
                  <a:cubicBezTo>
                    <a:pt x="24" y="87"/>
                    <a:pt x="25" y="89"/>
                    <a:pt x="26" y="89"/>
                  </a:cubicBezTo>
                  <a:cubicBezTo>
                    <a:pt x="24" y="90"/>
                    <a:pt x="23" y="89"/>
                    <a:pt x="22" y="89"/>
                  </a:cubicBezTo>
                  <a:cubicBezTo>
                    <a:pt x="21" y="90"/>
                    <a:pt x="20" y="87"/>
                    <a:pt x="19" y="87"/>
                  </a:cubicBezTo>
                  <a:cubicBezTo>
                    <a:pt x="18" y="87"/>
                    <a:pt x="16" y="90"/>
                    <a:pt x="18" y="91"/>
                  </a:cubicBezTo>
                  <a:cubicBezTo>
                    <a:pt x="20" y="92"/>
                    <a:pt x="20" y="93"/>
                    <a:pt x="22" y="94"/>
                  </a:cubicBezTo>
                  <a:cubicBezTo>
                    <a:pt x="23" y="96"/>
                    <a:pt x="25" y="95"/>
                    <a:pt x="27" y="95"/>
                  </a:cubicBezTo>
                  <a:cubicBezTo>
                    <a:pt x="28" y="94"/>
                    <a:pt x="30" y="95"/>
                    <a:pt x="30" y="93"/>
                  </a:cubicBezTo>
                  <a:cubicBezTo>
                    <a:pt x="30" y="91"/>
                    <a:pt x="31" y="88"/>
                    <a:pt x="33" y="89"/>
                  </a:cubicBezTo>
                  <a:cubicBezTo>
                    <a:pt x="33" y="88"/>
                    <a:pt x="31" y="92"/>
                    <a:pt x="31" y="93"/>
                  </a:cubicBezTo>
                  <a:cubicBezTo>
                    <a:pt x="31" y="94"/>
                    <a:pt x="35" y="97"/>
                    <a:pt x="34" y="98"/>
                  </a:cubicBezTo>
                  <a:cubicBezTo>
                    <a:pt x="32" y="100"/>
                    <a:pt x="35" y="101"/>
                    <a:pt x="35" y="101"/>
                  </a:cubicBezTo>
                  <a:cubicBezTo>
                    <a:pt x="34" y="101"/>
                    <a:pt x="32" y="104"/>
                    <a:pt x="32" y="104"/>
                  </a:cubicBezTo>
                  <a:cubicBezTo>
                    <a:pt x="33" y="105"/>
                    <a:pt x="38" y="102"/>
                    <a:pt x="38" y="102"/>
                  </a:cubicBezTo>
                  <a:cubicBezTo>
                    <a:pt x="38" y="103"/>
                    <a:pt x="37" y="103"/>
                    <a:pt x="37" y="104"/>
                  </a:cubicBezTo>
                  <a:cubicBezTo>
                    <a:pt x="37" y="104"/>
                    <a:pt x="39" y="102"/>
                    <a:pt x="40" y="101"/>
                  </a:cubicBezTo>
                  <a:cubicBezTo>
                    <a:pt x="41" y="101"/>
                    <a:pt x="45" y="102"/>
                    <a:pt x="45" y="103"/>
                  </a:cubicBezTo>
                  <a:cubicBezTo>
                    <a:pt x="46" y="104"/>
                    <a:pt x="48" y="107"/>
                    <a:pt x="48" y="105"/>
                  </a:cubicBezTo>
                  <a:cubicBezTo>
                    <a:pt x="48" y="104"/>
                    <a:pt x="50" y="100"/>
                    <a:pt x="50" y="100"/>
                  </a:cubicBezTo>
                  <a:cubicBezTo>
                    <a:pt x="50" y="99"/>
                    <a:pt x="53" y="102"/>
                    <a:pt x="53" y="101"/>
                  </a:cubicBezTo>
                  <a:cubicBezTo>
                    <a:pt x="53" y="101"/>
                    <a:pt x="50" y="101"/>
                    <a:pt x="50" y="102"/>
                  </a:cubicBezTo>
                  <a:cubicBezTo>
                    <a:pt x="50" y="104"/>
                    <a:pt x="53" y="104"/>
                    <a:pt x="54" y="103"/>
                  </a:cubicBezTo>
                  <a:cubicBezTo>
                    <a:pt x="55" y="102"/>
                    <a:pt x="56" y="103"/>
                    <a:pt x="57" y="102"/>
                  </a:cubicBezTo>
                  <a:cubicBezTo>
                    <a:pt x="57" y="102"/>
                    <a:pt x="59" y="100"/>
                    <a:pt x="59" y="100"/>
                  </a:cubicBezTo>
                  <a:cubicBezTo>
                    <a:pt x="59" y="100"/>
                    <a:pt x="57" y="103"/>
                    <a:pt x="56" y="104"/>
                  </a:cubicBezTo>
                  <a:cubicBezTo>
                    <a:pt x="56" y="105"/>
                    <a:pt x="56" y="105"/>
                    <a:pt x="55" y="106"/>
                  </a:cubicBezTo>
                  <a:cubicBezTo>
                    <a:pt x="55" y="107"/>
                    <a:pt x="56" y="106"/>
                    <a:pt x="56" y="107"/>
                  </a:cubicBezTo>
                  <a:cubicBezTo>
                    <a:pt x="56" y="107"/>
                    <a:pt x="55" y="108"/>
                    <a:pt x="54" y="109"/>
                  </a:cubicBezTo>
                  <a:cubicBezTo>
                    <a:pt x="54" y="111"/>
                    <a:pt x="54" y="111"/>
                    <a:pt x="55" y="112"/>
                  </a:cubicBezTo>
                  <a:cubicBezTo>
                    <a:pt x="55" y="112"/>
                    <a:pt x="52" y="114"/>
                    <a:pt x="51" y="114"/>
                  </a:cubicBezTo>
                  <a:cubicBezTo>
                    <a:pt x="50" y="116"/>
                    <a:pt x="49" y="117"/>
                    <a:pt x="47" y="118"/>
                  </a:cubicBezTo>
                  <a:cubicBezTo>
                    <a:pt x="45" y="118"/>
                    <a:pt x="43" y="120"/>
                    <a:pt x="42" y="121"/>
                  </a:cubicBezTo>
                  <a:cubicBezTo>
                    <a:pt x="41" y="121"/>
                    <a:pt x="41" y="122"/>
                    <a:pt x="40" y="122"/>
                  </a:cubicBezTo>
                  <a:cubicBezTo>
                    <a:pt x="40" y="123"/>
                    <a:pt x="41" y="124"/>
                    <a:pt x="41" y="124"/>
                  </a:cubicBezTo>
                  <a:cubicBezTo>
                    <a:pt x="40" y="125"/>
                    <a:pt x="37" y="124"/>
                    <a:pt x="36" y="124"/>
                  </a:cubicBezTo>
                  <a:cubicBezTo>
                    <a:pt x="33" y="124"/>
                    <a:pt x="32" y="125"/>
                    <a:pt x="30" y="127"/>
                  </a:cubicBezTo>
                  <a:cubicBezTo>
                    <a:pt x="29" y="128"/>
                    <a:pt x="30" y="130"/>
                    <a:pt x="31" y="129"/>
                  </a:cubicBezTo>
                  <a:cubicBezTo>
                    <a:pt x="33" y="128"/>
                    <a:pt x="35" y="125"/>
                    <a:pt x="36" y="126"/>
                  </a:cubicBezTo>
                  <a:cubicBezTo>
                    <a:pt x="36" y="125"/>
                    <a:pt x="35" y="129"/>
                    <a:pt x="38" y="126"/>
                  </a:cubicBezTo>
                  <a:cubicBezTo>
                    <a:pt x="38" y="126"/>
                    <a:pt x="40" y="129"/>
                    <a:pt x="41" y="127"/>
                  </a:cubicBezTo>
                  <a:cubicBezTo>
                    <a:pt x="41" y="126"/>
                    <a:pt x="40" y="126"/>
                    <a:pt x="41" y="126"/>
                  </a:cubicBezTo>
                  <a:cubicBezTo>
                    <a:pt x="42" y="125"/>
                    <a:pt x="42" y="125"/>
                    <a:pt x="43" y="125"/>
                  </a:cubicBezTo>
                  <a:cubicBezTo>
                    <a:pt x="44" y="125"/>
                    <a:pt x="44" y="125"/>
                    <a:pt x="45" y="124"/>
                  </a:cubicBezTo>
                  <a:cubicBezTo>
                    <a:pt x="46" y="123"/>
                    <a:pt x="48" y="123"/>
                    <a:pt x="50" y="122"/>
                  </a:cubicBezTo>
                  <a:cubicBezTo>
                    <a:pt x="53" y="121"/>
                    <a:pt x="49" y="121"/>
                    <a:pt x="51" y="120"/>
                  </a:cubicBezTo>
                  <a:cubicBezTo>
                    <a:pt x="52" y="119"/>
                    <a:pt x="53" y="118"/>
                    <a:pt x="54" y="118"/>
                  </a:cubicBezTo>
                  <a:cubicBezTo>
                    <a:pt x="56" y="117"/>
                    <a:pt x="58" y="116"/>
                    <a:pt x="59" y="116"/>
                  </a:cubicBezTo>
                  <a:cubicBezTo>
                    <a:pt x="62" y="114"/>
                    <a:pt x="60" y="115"/>
                    <a:pt x="60" y="113"/>
                  </a:cubicBezTo>
                  <a:cubicBezTo>
                    <a:pt x="60" y="113"/>
                    <a:pt x="68" y="109"/>
                    <a:pt x="69" y="108"/>
                  </a:cubicBezTo>
                  <a:cubicBezTo>
                    <a:pt x="70" y="108"/>
                    <a:pt x="72" y="108"/>
                    <a:pt x="72" y="107"/>
                  </a:cubicBezTo>
                  <a:cubicBezTo>
                    <a:pt x="72" y="104"/>
                    <a:pt x="73" y="105"/>
                    <a:pt x="75" y="104"/>
                  </a:cubicBezTo>
                  <a:cubicBezTo>
                    <a:pt x="78" y="102"/>
                    <a:pt x="69" y="101"/>
                    <a:pt x="73" y="97"/>
                  </a:cubicBezTo>
                  <a:cubicBezTo>
                    <a:pt x="75" y="96"/>
                    <a:pt x="77" y="96"/>
                    <a:pt x="78" y="95"/>
                  </a:cubicBezTo>
                  <a:cubicBezTo>
                    <a:pt x="79" y="94"/>
                    <a:pt x="79" y="91"/>
                    <a:pt x="77" y="91"/>
                  </a:cubicBezTo>
                  <a:cubicBezTo>
                    <a:pt x="79" y="91"/>
                    <a:pt x="79" y="92"/>
                    <a:pt x="81" y="91"/>
                  </a:cubicBezTo>
                  <a:cubicBezTo>
                    <a:pt x="82" y="90"/>
                    <a:pt x="83" y="88"/>
                    <a:pt x="85" y="87"/>
                  </a:cubicBezTo>
                  <a:cubicBezTo>
                    <a:pt x="86" y="86"/>
                    <a:pt x="88" y="84"/>
                    <a:pt x="89" y="84"/>
                  </a:cubicBezTo>
                  <a:cubicBezTo>
                    <a:pt x="90" y="84"/>
                    <a:pt x="95" y="84"/>
                    <a:pt x="94" y="86"/>
                  </a:cubicBezTo>
                  <a:cubicBezTo>
                    <a:pt x="93" y="87"/>
                    <a:pt x="91" y="85"/>
                    <a:pt x="89" y="86"/>
                  </a:cubicBezTo>
                  <a:cubicBezTo>
                    <a:pt x="87" y="87"/>
                    <a:pt x="87" y="88"/>
                    <a:pt x="86" y="90"/>
                  </a:cubicBezTo>
                  <a:cubicBezTo>
                    <a:pt x="86" y="92"/>
                    <a:pt x="84" y="94"/>
                    <a:pt x="84" y="96"/>
                  </a:cubicBezTo>
                  <a:cubicBezTo>
                    <a:pt x="83" y="97"/>
                    <a:pt x="87" y="96"/>
                    <a:pt x="87" y="97"/>
                  </a:cubicBezTo>
                  <a:cubicBezTo>
                    <a:pt x="86" y="97"/>
                    <a:pt x="81" y="99"/>
                    <a:pt x="85" y="99"/>
                  </a:cubicBezTo>
                  <a:cubicBezTo>
                    <a:pt x="88" y="99"/>
                    <a:pt x="90" y="97"/>
                    <a:pt x="93" y="96"/>
                  </a:cubicBezTo>
                  <a:cubicBezTo>
                    <a:pt x="95" y="94"/>
                    <a:pt x="97" y="94"/>
                    <a:pt x="99" y="93"/>
                  </a:cubicBezTo>
                  <a:cubicBezTo>
                    <a:pt x="103" y="92"/>
                    <a:pt x="101" y="90"/>
                    <a:pt x="101" y="88"/>
                  </a:cubicBezTo>
                  <a:cubicBezTo>
                    <a:pt x="100" y="84"/>
                    <a:pt x="109" y="87"/>
                    <a:pt x="111" y="88"/>
                  </a:cubicBezTo>
                  <a:cubicBezTo>
                    <a:pt x="113" y="88"/>
                    <a:pt x="114" y="90"/>
                    <a:pt x="116" y="91"/>
                  </a:cubicBezTo>
                  <a:cubicBezTo>
                    <a:pt x="116" y="91"/>
                    <a:pt x="118" y="88"/>
                    <a:pt x="119" y="89"/>
                  </a:cubicBezTo>
                  <a:cubicBezTo>
                    <a:pt x="119" y="89"/>
                    <a:pt x="119" y="91"/>
                    <a:pt x="119" y="92"/>
                  </a:cubicBezTo>
                  <a:cubicBezTo>
                    <a:pt x="121" y="93"/>
                    <a:pt x="122" y="93"/>
                    <a:pt x="123" y="93"/>
                  </a:cubicBezTo>
                  <a:cubicBezTo>
                    <a:pt x="126" y="93"/>
                    <a:pt x="129" y="92"/>
                    <a:pt x="131" y="93"/>
                  </a:cubicBezTo>
                  <a:cubicBezTo>
                    <a:pt x="132" y="93"/>
                    <a:pt x="133" y="94"/>
                    <a:pt x="134" y="93"/>
                  </a:cubicBezTo>
                  <a:cubicBezTo>
                    <a:pt x="135" y="93"/>
                    <a:pt x="135" y="94"/>
                    <a:pt x="136" y="95"/>
                  </a:cubicBezTo>
                  <a:cubicBezTo>
                    <a:pt x="137" y="95"/>
                    <a:pt x="139" y="96"/>
                    <a:pt x="140" y="96"/>
                  </a:cubicBezTo>
                  <a:cubicBezTo>
                    <a:pt x="142" y="96"/>
                    <a:pt x="143" y="94"/>
                    <a:pt x="144" y="94"/>
                  </a:cubicBezTo>
                  <a:cubicBezTo>
                    <a:pt x="146" y="93"/>
                    <a:pt x="145" y="96"/>
                    <a:pt x="145" y="96"/>
                  </a:cubicBezTo>
                  <a:cubicBezTo>
                    <a:pt x="144" y="97"/>
                    <a:pt x="144" y="97"/>
                    <a:pt x="145" y="98"/>
                  </a:cubicBezTo>
                  <a:cubicBezTo>
                    <a:pt x="148" y="99"/>
                    <a:pt x="150" y="100"/>
                    <a:pt x="152" y="101"/>
                  </a:cubicBezTo>
                  <a:cubicBezTo>
                    <a:pt x="154" y="103"/>
                    <a:pt x="156" y="105"/>
                    <a:pt x="158" y="106"/>
                  </a:cubicBezTo>
                  <a:cubicBezTo>
                    <a:pt x="159" y="106"/>
                    <a:pt x="160" y="105"/>
                    <a:pt x="161" y="105"/>
                  </a:cubicBezTo>
                  <a:cubicBezTo>
                    <a:pt x="162" y="104"/>
                    <a:pt x="160" y="103"/>
                    <a:pt x="160" y="102"/>
                  </a:cubicBezTo>
                  <a:cubicBezTo>
                    <a:pt x="160" y="101"/>
                    <a:pt x="163" y="103"/>
                    <a:pt x="163" y="103"/>
                  </a:cubicBezTo>
                  <a:cubicBezTo>
                    <a:pt x="163" y="104"/>
                    <a:pt x="166" y="106"/>
                    <a:pt x="167" y="105"/>
                  </a:cubicBezTo>
                  <a:cubicBezTo>
                    <a:pt x="167" y="105"/>
                    <a:pt x="165" y="99"/>
                    <a:pt x="165" y="99"/>
                  </a:cubicBezTo>
                  <a:cubicBezTo>
                    <a:pt x="166" y="99"/>
                    <a:pt x="168" y="104"/>
                    <a:pt x="169" y="104"/>
                  </a:cubicBezTo>
                  <a:cubicBezTo>
                    <a:pt x="169" y="105"/>
                    <a:pt x="170" y="107"/>
                    <a:pt x="171" y="107"/>
                  </a:cubicBezTo>
                  <a:cubicBezTo>
                    <a:pt x="172" y="107"/>
                    <a:pt x="173" y="105"/>
                    <a:pt x="173" y="105"/>
                  </a:cubicBezTo>
                  <a:cubicBezTo>
                    <a:pt x="171" y="106"/>
                    <a:pt x="177" y="110"/>
                    <a:pt x="177" y="111"/>
                  </a:cubicBezTo>
                  <a:cubicBezTo>
                    <a:pt x="176" y="111"/>
                    <a:pt x="176" y="111"/>
                    <a:pt x="176" y="111"/>
                  </a:cubicBezTo>
                  <a:cubicBezTo>
                    <a:pt x="175" y="112"/>
                    <a:pt x="177" y="112"/>
                    <a:pt x="177" y="113"/>
                  </a:cubicBezTo>
                  <a:cubicBezTo>
                    <a:pt x="177" y="113"/>
                    <a:pt x="175" y="114"/>
                    <a:pt x="176" y="114"/>
                  </a:cubicBezTo>
                  <a:cubicBezTo>
                    <a:pt x="177" y="115"/>
                    <a:pt x="178" y="116"/>
                    <a:pt x="179" y="117"/>
                  </a:cubicBezTo>
                  <a:cubicBezTo>
                    <a:pt x="181" y="119"/>
                    <a:pt x="182" y="120"/>
                    <a:pt x="184" y="121"/>
                  </a:cubicBezTo>
                  <a:cubicBezTo>
                    <a:pt x="184" y="121"/>
                    <a:pt x="182" y="125"/>
                    <a:pt x="183" y="125"/>
                  </a:cubicBezTo>
                  <a:cubicBezTo>
                    <a:pt x="184" y="126"/>
                    <a:pt x="184" y="124"/>
                    <a:pt x="184" y="124"/>
                  </a:cubicBezTo>
                  <a:cubicBezTo>
                    <a:pt x="185" y="123"/>
                    <a:pt x="185" y="126"/>
                    <a:pt x="186" y="127"/>
                  </a:cubicBezTo>
                  <a:cubicBezTo>
                    <a:pt x="186" y="127"/>
                    <a:pt x="186" y="126"/>
                    <a:pt x="186" y="125"/>
                  </a:cubicBezTo>
                  <a:cubicBezTo>
                    <a:pt x="186" y="127"/>
                    <a:pt x="192" y="130"/>
                    <a:pt x="193" y="127"/>
                  </a:cubicBezTo>
                  <a:cubicBezTo>
                    <a:pt x="193" y="127"/>
                    <a:pt x="193" y="128"/>
                    <a:pt x="193" y="128"/>
                  </a:cubicBezTo>
                  <a:cubicBezTo>
                    <a:pt x="193" y="128"/>
                    <a:pt x="194" y="127"/>
                    <a:pt x="194" y="126"/>
                  </a:cubicBezTo>
                  <a:cubicBezTo>
                    <a:pt x="193" y="126"/>
                    <a:pt x="194" y="127"/>
                    <a:pt x="194" y="1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8" name="Freeform 641">
              <a:extLst>
                <a:ext uri="{FF2B5EF4-FFF2-40B4-BE49-F238E27FC236}">
                  <a16:creationId xmlns:a16="http://schemas.microsoft.com/office/drawing/2014/main" id="{38710BFD-D248-264F-9408-0AB7DCA10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8078" y="6516474"/>
              <a:ext cx="2697453" cy="1337927"/>
            </a:xfrm>
            <a:custGeom>
              <a:avLst/>
              <a:gdLst>
                <a:gd name="T0" fmla="*/ 84 w 289"/>
                <a:gd name="T1" fmla="*/ 106 h 143"/>
                <a:gd name="T2" fmla="*/ 105 w 289"/>
                <a:gd name="T3" fmla="*/ 119 h 143"/>
                <a:gd name="T4" fmla="*/ 125 w 289"/>
                <a:gd name="T5" fmla="*/ 127 h 143"/>
                <a:gd name="T6" fmla="*/ 137 w 289"/>
                <a:gd name="T7" fmla="*/ 127 h 143"/>
                <a:gd name="T8" fmla="*/ 149 w 289"/>
                <a:gd name="T9" fmla="*/ 119 h 143"/>
                <a:gd name="T10" fmla="*/ 162 w 289"/>
                <a:gd name="T11" fmla="*/ 118 h 143"/>
                <a:gd name="T12" fmla="*/ 177 w 289"/>
                <a:gd name="T13" fmla="*/ 119 h 143"/>
                <a:gd name="T14" fmla="*/ 171 w 289"/>
                <a:gd name="T15" fmla="*/ 113 h 143"/>
                <a:gd name="T16" fmla="*/ 186 w 289"/>
                <a:gd name="T17" fmla="*/ 113 h 143"/>
                <a:gd name="T18" fmla="*/ 209 w 289"/>
                <a:gd name="T19" fmla="*/ 122 h 143"/>
                <a:gd name="T20" fmla="*/ 213 w 289"/>
                <a:gd name="T21" fmla="*/ 133 h 143"/>
                <a:gd name="T22" fmla="*/ 220 w 289"/>
                <a:gd name="T23" fmla="*/ 143 h 143"/>
                <a:gd name="T24" fmla="*/ 215 w 289"/>
                <a:gd name="T25" fmla="*/ 108 h 143"/>
                <a:gd name="T26" fmla="*/ 234 w 289"/>
                <a:gd name="T27" fmla="*/ 92 h 143"/>
                <a:gd name="T28" fmla="*/ 239 w 289"/>
                <a:gd name="T29" fmla="*/ 86 h 143"/>
                <a:gd name="T30" fmla="*/ 244 w 289"/>
                <a:gd name="T31" fmla="*/ 82 h 143"/>
                <a:gd name="T32" fmla="*/ 242 w 289"/>
                <a:gd name="T33" fmla="*/ 78 h 143"/>
                <a:gd name="T34" fmla="*/ 238 w 289"/>
                <a:gd name="T35" fmla="*/ 71 h 143"/>
                <a:gd name="T36" fmla="*/ 239 w 289"/>
                <a:gd name="T37" fmla="*/ 69 h 143"/>
                <a:gd name="T38" fmla="*/ 242 w 289"/>
                <a:gd name="T39" fmla="*/ 75 h 143"/>
                <a:gd name="T40" fmla="*/ 246 w 289"/>
                <a:gd name="T41" fmla="*/ 62 h 143"/>
                <a:gd name="T42" fmla="*/ 253 w 289"/>
                <a:gd name="T43" fmla="*/ 52 h 143"/>
                <a:gd name="T44" fmla="*/ 265 w 289"/>
                <a:gd name="T45" fmla="*/ 48 h 143"/>
                <a:gd name="T46" fmla="*/ 271 w 289"/>
                <a:gd name="T47" fmla="*/ 48 h 143"/>
                <a:gd name="T48" fmla="*/ 274 w 289"/>
                <a:gd name="T49" fmla="*/ 35 h 143"/>
                <a:gd name="T50" fmla="*/ 288 w 289"/>
                <a:gd name="T51" fmla="*/ 28 h 143"/>
                <a:gd name="T52" fmla="*/ 276 w 289"/>
                <a:gd name="T53" fmla="*/ 13 h 143"/>
                <a:gd name="T54" fmla="*/ 264 w 289"/>
                <a:gd name="T55" fmla="*/ 28 h 143"/>
                <a:gd name="T56" fmla="*/ 237 w 289"/>
                <a:gd name="T57" fmla="*/ 39 h 143"/>
                <a:gd name="T58" fmla="*/ 224 w 289"/>
                <a:gd name="T59" fmla="*/ 45 h 143"/>
                <a:gd name="T60" fmla="*/ 208 w 289"/>
                <a:gd name="T61" fmla="*/ 44 h 143"/>
                <a:gd name="T62" fmla="*/ 203 w 289"/>
                <a:gd name="T63" fmla="*/ 36 h 143"/>
                <a:gd name="T64" fmla="*/ 196 w 289"/>
                <a:gd name="T65" fmla="*/ 28 h 143"/>
                <a:gd name="T66" fmla="*/ 185 w 289"/>
                <a:gd name="T67" fmla="*/ 48 h 143"/>
                <a:gd name="T68" fmla="*/ 187 w 289"/>
                <a:gd name="T69" fmla="*/ 25 h 143"/>
                <a:gd name="T70" fmla="*/ 196 w 289"/>
                <a:gd name="T71" fmla="*/ 17 h 143"/>
                <a:gd name="T72" fmla="*/ 184 w 289"/>
                <a:gd name="T73" fmla="*/ 13 h 143"/>
                <a:gd name="T74" fmla="*/ 165 w 289"/>
                <a:gd name="T75" fmla="*/ 15 h 143"/>
                <a:gd name="T76" fmla="*/ 158 w 289"/>
                <a:gd name="T77" fmla="*/ 5 h 143"/>
                <a:gd name="T78" fmla="*/ 147 w 289"/>
                <a:gd name="T79" fmla="*/ 4 h 143"/>
                <a:gd name="T80" fmla="*/ 30 w 289"/>
                <a:gd name="T81" fmla="*/ 4 h 143"/>
                <a:gd name="T82" fmla="*/ 7 w 289"/>
                <a:gd name="T83" fmla="*/ 9 h 143"/>
                <a:gd name="T84" fmla="*/ 8 w 289"/>
                <a:gd name="T85" fmla="*/ 21 h 143"/>
                <a:gd name="T86" fmla="*/ 2 w 289"/>
                <a:gd name="T87" fmla="*/ 40 h 143"/>
                <a:gd name="T88" fmla="*/ 5 w 289"/>
                <a:gd name="T89" fmla="*/ 63 h 143"/>
                <a:gd name="T90" fmla="*/ 12 w 289"/>
                <a:gd name="T91" fmla="*/ 73 h 143"/>
                <a:gd name="T92" fmla="*/ 21 w 289"/>
                <a:gd name="T93" fmla="*/ 88 h 143"/>
                <a:gd name="T94" fmla="*/ 39 w 289"/>
                <a:gd name="T95" fmla="*/ 102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89" h="143">
                  <a:moveTo>
                    <a:pt x="68" y="108"/>
                  </a:moveTo>
                  <a:cubicBezTo>
                    <a:pt x="71" y="108"/>
                    <a:pt x="74" y="108"/>
                    <a:pt x="78" y="108"/>
                  </a:cubicBezTo>
                  <a:cubicBezTo>
                    <a:pt x="79" y="108"/>
                    <a:pt x="81" y="108"/>
                    <a:pt x="82" y="108"/>
                  </a:cubicBezTo>
                  <a:cubicBezTo>
                    <a:pt x="83" y="108"/>
                    <a:pt x="83" y="106"/>
                    <a:pt x="84" y="106"/>
                  </a:cubicBezTo>
                  <a:cubicBezTo>
                    <a:pt x="85" y="105"/>
                    <a:pt x="91" y="105"/>
                    <a:pt x="91" y="106"/>
                  </a:cubicBezTo>
                  <a:cubicBezTo>
                    <a:pt x="94" y="108"/>
                    <a:pt x="97" y="110"/>
                    <a:pt x="100" y="112"/>
                  </a:cubicBezTo>
                  <a:cubicBezTo>
                    <a:pt x="100" y="112"/>
                    <a:pt x="101" y="115"/>
                    <a:pt x="101" y="116"/>
                  </a:cubicBezTo>
                  <a:cubicBezTo>
                    <a:pt x="102" y="118"/>
                    <a:pt x="102" y="118"/>
                    <a:pt x="105" y="119"/>
                  </a:cubicBezTo>
                  <a:cubicBezTo>
                    <a:pt x="107" y="120"/>
                    <a:pt x="108" y="121"/>
                    <a:pt x="109" y="119"/>
                  </a:cubicBezTo>
                  <a:cubicBezTo>
                    <a:pt x="110" y="116"/>
                    <a:pt x="111" y="116"/>
                    <a:pt x="114" y="117"/>
                  </a:cubicBezTo>
                  <a:cubicBezTo>
                    <a:pt x="116" y="117"/>
                    <a:pt x="119" y="118"/>
                    <a:pt x="119" y="120"/>
                  </a:cubicBezTo>
                  <a:cubicBezTo>
                    <a:pt x="121" y="123"/>
                    <a:pt x="123" y="124"/>
                    <a:pt x="125" y="127"/>
                  </a:cubicBezTo>
                  <a:cubicBezTo>
                    <a:pt x="127" y="129"/>
                    <a:pt x="126" y="133"/>
                    <a:pt x="129" y="134"/>
                  </a:cubicBezTo>
                  <a:cubicBezTo>
                    <a:pt x="131" y="136"/>
                    <a:pt x="135" y="136"/>
                    <a:pt x="137" y="137"/>
                  </a:cubicBezTo>
                  <a:cubicBezTo>
                    <a:pt x="137" y="136"/>
                    <a:pt x="135" y="129"/>
                    <a:pt x="135" y="129"/>
                  </a:cubicBezTo>
                  <a:cubicBezTo>
                    <a:pt x="137" y="130"/>
                    <a:pt x="136" y="127"/>
                    <a:pt x="137" y="127"/>
                  </a:cubicBezTo>
                  <a:cubicBezTo>
                    <a:pt x="137" y="126"/>
                    <a:pt x="139" y="126"/>
                    <a:pt x="140" y="125"/>
                  </a:cubicBezTo>
                  <a:cubicBezTo>
                    <a:pt x="141" y="125"/>
                    <a:pt x="142" y="122"/>
                    <a:pt x="142" y="122"/>
                  </a:cubicBezTo>
                  <a:cubicBezTo>
                    <a:pt x="143" y="123"/>
                    <a:pt x="144" y="123"/>
                    <a:pt x="145" y="122"/>
                  </a:cubicBezTo>
                  <a:cubicBezTo>
                    <a:pt x="147" y="121"/>
                    <a:pt x="148" y="121"/>
                    <a:pt x="149" y="119"/>
                  </a:cubicBezTo>
                  <a:cubicBezTo>
                    <a:pt x="151" y="118"/>
                    <a:pt x="148" y="118"/>
                    <a:pt x="148" y="117"/>
                  </a:cubicBezTo>
                  <a:cubicBezTo>
                    <a:pt x="148" y="117"/>
                    <a:pt x="151" y="118"/>
                    <a:pt x="152" y="117"/>
                  </a:cubicBezTo>
                  <a:cubicBezTo>
                    <a:pt x="154" y="116"/>
                    <a:pt x="155" y="116"/>
                    <a:pt x="157" y="116"/>
                  </a:cubicBezTo>
                  <a:cubicBezTo>
                    <a:pt x="159" y="116"/>
                    <a:pt x="160" y="119"/>
                    <a:pt x="162" y="118"/>
                  </a:cubicBezTo>
                  <a:cubicBezTo>
                    <a:pt x="165" y="116"/>
                    <a:pt x="166" y="118"/>
                    <a:pt x="168" y="119"/>
                  </a:cubicBezTo>
                  <a:cubicBezTo>
                    <a:pt x="170" y="120"/>
                    <a:pt x="171" y="118"/>
                    <a:pt x="172" y="118"/>
                  </a:cubicBezTo>
                  <a:cubicBezTo>
                    <a:pt x="173" y="117"/>
                    <a:pt x="176" y="119"/>
                    <a:pt x="176" y="120"/>
                  </a:cubicBezTo>
                  <a:cubicBezTo>
                    <a:pt x="177" y="121"/>
                    <a:pt x="178" y="120"/>
                    <a:pt x="177" y="119"/>
                  </a:cubicBezTo>
                  <a:cubicBezTo>
                    <a:pt x="177" y="119"/>
                    <a:pt x="176" y="118"/>
                    <a:pt x="175" y="118"/>
                  </a:cubicBezTo>
                  <a:cubicBezTo>
                    <a:pt x="174" y="117"/>
                    <a:pt x="176" y="117"/>
                    <a:pt x="176" y="117"/>
                  </a:cubicBezTo>
                  <a:cubicBezTo>
                    <a:pt x="175" y="115"/>
                    <a:pt x="175" y="114"/>
                    <a:pt x="173" y="115"/>
                  </a:cubicBezTo>
                  <a:cubicBezTo>
                    <a:pt x="173" y="115"/>
                    <a:pt x="169" y="115"/>
                    <a:pt x="171" y="113"/>
                  </a:cubicBezTo>
                  <a:cubicBezTo>
                    <a:pt x="173" y="113"/>
                    <a:pt x="174" y="114"/>
                    <a:pt x="175" y="114"/>
                  </a:cubicBezTo>
                  <a:cubicBezTo>
                    <a:pt x="178" y="113"/>
                    <a:pt x="180" y="113"/>
                    <a:pt x="183" y="113"/>
                  </a:cubicBezTo>
                  <a:cubicBezTo>
                    <a:pt x="184" y="113"/>
                    <a:pt x="183" y="113"/>
                    <a:pt x="184" y="114"/>
                  </a:cubicBezTo>
                  <a:cubicBezTo>
                    <a:pt x="184" y="114"/>
                    <a:pt x="185" y="114"/>
                    <a:pt x="186" y="113"/>
                  </a:cubicBezTo>
                  <a:cubicBezTo>
                    <a:pt x="188" y="113"/>
                    <a:pt x="190" y="113"/>
                    <a:pt x="192" y="113"/>
                  </a:cubicBezTo>
                  <a:cubicBezTo>
                    <a:pt x="194" y="113"/>
                    <a:pt x="194" y="115"/>
                    <a:pt x="196" y="116"/>
                  </a:cubicBezTo>
                  <a:cubicBezTo>
                    <a:pt x="198" y="118"/>
                    <a:pt x="200" y="116"/>
                    <a:pt x="202" y="115"/>
                  </a:cubicBezTo>
                  <a:cubicBezTo>
                    <a:pt x="203" y="115"/>
                    <a:pt x="209" y="121"/>
                    <a:pt x="209" y="122"/>
                  </a:cubicBezTo>
                  <a:cubicBezTo>
                    <a:pt x="210" y="123"/>
                    <a:pt x="208" y="125"/>
                    <a:pt x="209" y="126"/>
                  </a:cubicBezTo>
                  <a:cubicBezTo>
                    <a:pt x="210" y="128"/>
                    <a:pt x="209" y="128"/>
                    <a:pt x="210" y="130"/>
                  </a:cubicBezTo>
                  <a:cubicBezTo>
                    <a:pt x="210" y="131"/>
                    <a:pt x="211" y="132"/>
                    <a:pt x="211" y="132"/>
                  </a:cubicBezTo>
                  <a:cubicBezTo>
                    <a:pt x="212" y="132"/>
                    <a:pt x="212" y="133"/>
                    <a:pt x="213" y="133"/>
                  </a:cubicBezTo>
                  <a:cubicBezTo>
                    <a:pt x="214" y="134"/>
                    <a:pt x="213" y="136"/>
                    <a:pt x="214" y="137"/>
                  </a:cubicBezTo>
                  <a:cubicBezTo>
                    <a:pt x="215" y="138"/>
                    <a:pt x="216" y="138"/>
                    <a:pt x="217" y="140"/>
                  </a:cubicBezTo>
                  <a:cubicBezTo>
                    <a:pt x="219" y="143"/>
                    <a:pt x="218" y="140"/>
                    <a:pt x="220" y="141"/>
                  </a:cubicBezTo>
                  <a:cubicBezTo>
                    <a:pt x="220" y="141"/>
                    <a:pt x="220" y="143"/>
                    <a:pt x="220" y="143"/>
                  </a:cubicBezTo>
                  <a:cubicBezTo>
                    <a:pt x="221" y="143"/>
                    <a:pt x="222" y="136"/>
                    <a:pt x="222" y="135"/>
                  </a:cubicBezTo>
                  <a:cubicBezTo>
                    <a:pt x="222" y="132"/>
                    <a:pt x="221" y="130"/>
                    <a:pt x="220" y="126"/>
                  </a:cubicBezTo>
                  <a:cubicBezTo>
                    <a:pt x="218" y="123"/>
                    <a:pt x="218" y="120"/>
                    <a:pt x="217" y="117"/>
                  </a:cubicBezTo>
                  <a:cubicBezTo>
                    <a:pt x="215" y="115"/>
                    <a:pt x="214" y="111"/>
                    <a:pt x="215" y="108"/>
                  </a:cubicBezTo>
                  <a:cubicBezTo>
                    <a:pt x="216" y="105"/>
                    <a:pt x="218" y="103"/>
                    <a:pt x="221" y="101"/>
                  </a:cubicBezTo>
                  <a:cubicBezTo>
                    <a:pt x="222" y="100"/>
                    <a:pt x="223" y="100"/>
                    <a:pt x="224" y="99"/>
                  </a:cubicBezTo>
                  <a:cubicBezTo>
                    <a:pt x="225" y="98"/>
                    <a:pt x="226" y="96"/>
                    <a:pt x="227" y="96"/>
                  </a:cubicBezTo>
                  <a:cubicBezTo>
                    <a:pt x="229" y="94"/>
                    <a:pt x="232" y="94"/>
                    <a:pt x="234" y="92"/>
                  </a:cubicBezTo>
                  <a:cubicBezTo>
                    <a:pt x="235" y="91"/>
                    <a:pt x="236" y="89"/>
                    <a:pt x="238" y="89"/>
                  </a:cubicBezTo>
                  <a:cubicBezTo>
                    <a:pt x="238" y="89"/>
                    <a:pt x="242" y="89"/>
                    <a:pt x="241" y="87"/>
                  </a:cubicBezTo>
                  <a:cubicBezTo>
                    <a:pt x="241" y="87"/>
                    <a:pt x="238" y="88"/>
                    <a:pt x="238" y="88"/>
                  </a:cubicBezTo>
                  <a:cubicBezTo>
                    <a:pt x="238" y="87"/>
                    <a:pt x="240" y="88"/>
                    <a:pt x="239" y="86"/>
                  </a:cubicBezTo>
                  <a:cubicBezTo>
                    <a:pt x="239" y="86"/>
                    <a:pt x="238" y="85"/>
                    <a:pt x="239" y="85"/>
                  </a:cubicBezTo>
                  <a:cubicBezTo>
                    <a:pt x="239" y="84"/>
                    <a:pt x="239" y="85"/>
                    <a:pt x="240" y="84"/>
                  </a:cubicBezTo>
                  <a:cubicBezTo>
                    <a:pt x="239" y="85"/>
                    <a:pt x="241" y="86"/>
                    <a:pt x="241" y="85"/>
                  </a:cubicBezTo>
                  <a:cubicBezTo>
                    <a:pt x="242" y="85"/>
                    <a:pt x="245" y="83"/>
                    <a:pt x="244" y="82"/>
                  </a:cubicBezTo>
                  <a:cubicBezTo>
                    <a:pt x="244" y="83"/>
                    <a:pt x="238" y="82"/>
                    <a:pt x="239" y="81"/>
                  </a:cubicBezTo>
                  <a:cubicBezTo>
                    <a:pt x="239" y="80"/>
                    <a:pt x="240" y="82"/>
                    <a:pt x="241" y="81"/>
                  </a:cubicBezTo>
                  <a:cubicBezTo>
                    <a:pt x="241" y="81"/>
                    <a:pt x="243" y="80"/>
                    <a:pt x="243" y="80"/>
                  </a:cubicBezTo>
                  <a:cubicBezTo>
                    <a:pt x="243" y="80"/>
                    <a:pt x="242" y="79"/>
                    <a:pt x="242" y="78"/>
                  </a:cubicBezTo>
                  <a:cubicBezTo>
                    <a:pt x="243" y="77"/>
                    <a:pt x="243" y="76"/>
                    <a:pt x="241" y="76"/>
                  </a:cubicBezTo>
                  <a:cubicBezTo>
                    <a:pt x="241" y="76"/>
                    <a:pt x="237" y="74"/>
                    <a:pt x="237" y="74"/>
                  </a:cubicBezTo>
                  <a:cubicBezTo>
                    <a:pt x="238" y="73"/>
                    <a:pt x="239" y="74"/>
                    <a:pt x="240" y="74"/>
                  </a:cubicBezTo>
                  <a:cubicBezTo>
                    <a:pt x="241" y="73"/>
                    <a:pt x="239" y="71"/>
                    <a:pt x="238" y="71"/>
                  </a:cubicBezTo>
                  <a:cubicBezTo>
                    <a:pt x="237" y="70"/>
                    <a:pt x="236" y="69"/>
                    <a:pt x="236" y="68"/>
                  </a:cubicBezTo>
                  <a:cubicBezTo>
                    <a:pt x="235" y="67"/>
                    <a:pt x="238" y="65"/>
                    <a:pt x="237" y="64"/>
                  </a:cubicBezTo>
                  <a:cubicBezTo>
                    <a:pt x="238" y="65"/>
                    <a:pt x="237" y="66"/>
                    <a:pt x="237" y="67"/>
                  </a:cubicBezTo>
                  <a:cubicBezTo>
                    <a:pt x="237" y="67"/>
                    <a:pt x="239" y="69"/>
                    <a:pt x="239" y="69"/>
                  </a:cubicBezTo>
                  <a:cubicBezTo>
                    <a:pt x="241" y="67"/>
                    <a:pt x="239" y="62"/>
                    <a:pt x="242" y="61"/>
                  </a:cubicBezTo>
                  <a:cubicBezTo>
                    <a:pt x="241" y="61"/>
                    <a:pt x="241" y="66"/>
                    <a:pt x="242" y="67"/>
                  </a:cubicBezTo>
                  <a:cubicBezTo>
                    <a:pt x="242" y="69"/>
                    <a:pt x="244" y="69"/>
                    <a:pt x="244" y="71"/>
                  </a:cubicBezTo>
                  <a:cubicBezTo>
                    <a:pt x="244" y="72"/>
                    <a:pt x="241" y="74"/>
                    <a:pt x="242" y="75"/>
                  </a:cubicBezTo>
                  <a:cubicBezTo>
                    <a:pt x="242" y="75"/>
                    <a:pt x="248" y="69"/>
                    <a:pt x="247" y="67"/>
                  </a:cubicBezTo>
                  <a:cubicBezTo>
                    <a:pt x="247" y="65"/>
                    <a:pt x="245" y="64"/>
                    <a:pt x="245" y="62"/>
                  </a:cubicBezTo>
                  <a:cubicBezTo>
                    <a:pt x="244" y="61"/>
                    <a:pt x="245" y="58"/>
                    <a:pt x="247" y="59"/>
                  </a:cubicBezTo>
                  <a:cubicBezTo>
                    <a:pt x="246" y="58"/>
                    <a:pt x="245" y="61"/>
                    <a:pt x="246" y="62"/>
                  </a:cubicBezTo>
                  <a:cubicBezTo>
                    <a:pt x="248" y="64"/>
                    <a:pt x="248" y="65"/>
                    <a:pt x="250" y="62"/>
                  </a:cubicBezTo>
                  <a:cubicBezTo>
                    <a:pt x="251" y="61"/>
                    <a:pt x="253" y="58"/>
                    <a:pt x="252" y="56"/>
                  </a:cubicBezTo>
                  <a:cubicBezTo>
                    <a:pt x="252" y="56"/>
                    <a:pt x="251" y="55"/>
                    <a:pt x="252" y="54"/>
                  </a:cubicBezTo>
                  <a:cubicBezTo>
                    <a:pt x="252" y="54"/>
                    <a:pt x="253" y="52"/>
                    <a:pt x="253" y="52"/>
                  </a:cubicBezTo>
                  <a:cubicBezTo>
                    <a:pt x="253" y="52"/>
                    <a:pt x="253" y="54"/>
                    <a:pt x="253" y="54"/>
                  </a:cubicBezTo>
                  <a:cubicBezTo>
                    <a:pt x="253" y="54"/>
                    <a:pt x="258" y="51"/>
                    <a:pt x="260" y="51"/>
                  </a:cubicBezTo>
                  <a:cubicBezTo>
                    <a:pt x="261" y="50"/>
                    <a:pt x="263" y="51"/>
                    <a:pt x="264" y="51"/>
                  </a:cubicBezTo>
                  <a:cubicBezTo>
                    <a:pt x="266" y="50"/>
                    <a:pt x="265" y="49"/>
                    <a:pt x="265" y="48"/>
                  </a:cubicBezTo>
                  <a:cubicBezTo>
                    <a:pt x="266" y="48"/>
                    <a:pt x="266" y="50"/>
                    <a:pt x="267" y="50"/>
                  </a:cubicBezTo>
                  <a:cubicBezTo>
                    <a:pt x="267" y="50"/>
                    <a:pt x="269" y="49"/>
                    <a:pt x="269" y="49"/>
                  </a:cubicBezTo>
                  <a:cubicBezTo>
                    <a:pt x="271" y="51"/>
                    <a:pt x="275" y="46"/>
                    <a:pt x="272" y="46"/>
                  </a:cubicBezTo>
                  <a:cubicBezTo>
                    <a:pt x="272" y="46"/>
                    <a:pt x="272" y="48"/>
                    <a:pt x="271" y="48"/>
                  </a:cubicBezTo>
                  <a:cubicBezTo>
                    <a:pt x="270" y="48"/>
                    <a:pt x="268" y="44"/>
                    <a:pt x="268" y="44"/>
                  </a:cubicBezTo>
                  <a:cubicBezTo>
                    <a:pt x="269" y="43"/>
                    <a:pt x="268" y="42"/>
                    <a:pt x="269" y="41"/>
                  </a:cubicBezTo>
                  <a:cubicBezTo>
                    <a:pt x="270" y="39"/>
                    <a:pt x="271" y="37"/>
                    <a:pt x="272" y="36"/>
                  </a:cubicBezTo>
                  <a:cubicBezTo>
                    <a:pt x="273" y="36"/>
                    <a:pt x="274" y="35"/>
                    <a:pt x="274" y="35"/>
                  </a:cubicBezTo>
                  <a:cubicBezTo>
                    <a:pt x="276" y="36"/>
                    <a:pt x="277" y="33"/>
                    <a:pt x="278" y="32"/>
                  </a:cubicBezTo>
                  <a:cubicBezTo>
                    <a:pt x="278" y="32"/>
                    <a:pt x="280" y="33"/>
                    <a:pt x="281" y="32"/>
                  </a:cubicBezTo>
                  <a:cubicBezTo>
                    <a:pt x="283" y="31"/>
                    <a:pt x="285" y="31"/>
                    <a:pt x="286" y="30"/>
                  </a:cubicBezTo>
                  <a:cubicBezTo>
                    <a:pt x="287" y="30"/>
                    <a:pt x="289" y="29"/>
                    <a:pt x="288" y="28"/>
                  </a:cubicBezTo>
                  <a:cubicBezTo>
                    <a:pt x="286" y="26"/>
                    <a:pt x="286" y="25"/>
                    <a:pt x="285" y="24"/>
                  </a:cubicBezTo>
                  <a:cubicBezTo>
                    <a:pt x="281" y="23"/>
                    <a:pt x="287" y="14"/>
                    <a:pt x="281" y="14"/>
                  </a:cubicBezTo>
                  <a:cubicBezTo>
                    <a:pt x="280" y="13"/>
                    <a:pt x="279" y="15"/>
                    <a:pt x="278" y="14"/>
                  </a:cubicBezTo>
                  <a:cubicBezTo>
                    <a:pt x="277" y="13"/>
                    <a:pt x="277" y="12"/>
                    <a:pt x="276" y="13"/>
                  </a:cubicBezTo>
                  <a:cubicBezTo>
                    <a:pt x="275" y="14"/>
                    <a:pt x="274" y="16"/>
                    <a:pt x="273" y="17"/>
                  </a:cubicBezTo>
                  <a:cubicBezTo>
                    <a:pt x="272" y="18"/>
                    <a:pt x="272" y="20"/>
                    <a:pt x="271" y="21"/>
                  </a:cubicBezTo>
                  <a:cubicBezTo>
                    <a:pt x="271" y="23"/>
                    <a:pt x="270" y="26"/>
                    <a:pt x="268" y="26"/>
                  </a:cubicBezTo>
                  <a:cubicBezTo>
                    <a:pt x="266" y="26"/>
                    <a:pt x="266" y="28"/>
                    <a:pt x="264" y="28"/>
                  </a:cubicBezTo>
                  <a:cubicBezTo>
                    <a:pt x="259" y="28"/>
                    <a:pt x="254" y="28"/>
                    <a:pt x="249" y="28"/>
                  </a:cubicBezTo>
                  <a:cubicBezTo>
                    <a:pt x="247" y="28"/>
                    <a:pt x="247" y="28"/>
                    <a:pt x="246" y="29"/>
                  </a:cubicBezTo>
                  <a:cubicBezTo>
                    <a:pt x="245" y="31"/>
                    <a:pt x="241" y="33"/>
                    <a:pt x="241" y="34"/>
                  </a:cubicBezTo>
                  <a:cubicBezTo>
                    <a:pt x="242" y="37"/>
                    <a:pt x="239" y="39"/>
                    <a:pt x="237" y="39"/>
                  </a:cubicBezTo>
                  <a:cubicBezTo>
                    <a:pt x="235" y="39"/>
                    <a:pt x="234" y="38"/>
                    <a:pt x="232" y="38"/>
                  </a:cubicBezTo>
                  <a:cubicBezTo>
                    <a:pt x="230" y="38"/>
                    <a:pt x="228" y="39"/>
                    <a:pt x="227" y="39"/>
                  </a:cubicBezTo>
                  <a:cubicBezTo>
                    <a:pt x="227" y="39"/>
                    <a:pt x="227" y="42"/>
                    <a:pt x="228" y="42"/>
                  </a:cubicBezTo>
                  <a:cubicBezTo>
                    <a:pt x="227" y="43"/>
                    <a:pt x="226" y="44"/>
                    <a:pt x="224" y="45"/>
                  </a:cubicBezTo>
                  <a:cubicBezTo>
                    <a:pt x="222" y="46"/>
                    <a:pt x="219" y="48"/>
                    <a:pt x="216" y="49"/>
                  </a:cubicBezTo>
                  <a:cubicBezTo>
                    <a:pt x="213" y="50"/>
                    <a:pt x="210" y="50"/>
                    <a:pt x="207" y="49"/>
                  </a:cubicBezTo>
                  <a:cubicBezTo>
                    <a:pt x="206" y="48"/>
                    <a:pt x="205" y="47"/>
                    <a:pt x="206" y="46"/>
                  </a:cubicBezTo>
                  <a:cubicBezTo>
                    <a:pt x="206" y="46"/>
                    <a:pt x="207" y="44"/>
                    <a:pt x="208" y="44"/>
                  </a:cubicBezTo>
                  <a:cubicBezTo>
                    <a:pt x="208" y="44"/>
                    <a:pt x="208" y="45"/>
                    <a:pt x="208" y="46"/>
                  </a:cubicBezTo>
                  <a:cubicBezTo>
                    <a:pt x="210" y="42"/>
                    <a:pt x="211" y="39"/>
                    <a:pt x="209" y="35"/>
                  </a:cubicBezTo>
                  <a:cubicBezTo>
                    <a:pt x="208" y="34"/>
                    <a:pt x="206" y="36"/>
                    <a:pt x="205" y="36"/>
                  </a:cubicBezTo>
                  <a:cubicBezTo>
                    <a:pt x="204" y="37"/>
                    <a:pt x="204" y="36"/>
                    <a:pt x="203" y="36"/>
                  </a:cubicBezTo>
                  <a:cubicBezTo>
                    <a:pt x="202" y="35"/>
                    <a:pt x="204" y="34"/>
                    <a:pt x="204" y="34"/>
                  </a:cubicBezTo>
                  <a:cubicBezTo>
                    <a:pt x="208" y="30"/>
                    <a:pt x="205" y="26"/>
                    <a:pt x="201" y="25"/>
                  </a:cubicBezTo>
                  <a:cubicBezTo>
                    <a:pt x="198" y="24"/>
                    <a:pt x="198" y="25"/>
                    <a:pt x="196" y="26"/>
                  </a:cubicBezTo>
                  <a:cubicBezTo>
                    <a:pt x="196" y="27"/>
                    <a:pt x="196" y="27"/>
                    <a:pt x="196" y="28"/>
                  </a:cubicBezTo>
                  <a:cubicBezTo>
                    <a:pt x="196" y="29"/>
                    <a:pt x="194" y="28"/>
                    <a:pt x="193" y="28"/>
                  </a:cubicBezTo>
                  <a:cubicBezTo>
                    <a:pt x="192" y="28"/>
                    <a:pt x="190" y="36"/>
                    <a:pt x="190" y="37"/>
                  </a:cubicBezTo>
                  <a:cubicBezTo>
                    <a:pt x="191" y="42"/>
                    <a:pt x="192" y="45"/>
                    <a:pt x="188" y="47"/>
                  </a:cubicBezTo>
                  <a:cubicBezTo>
                    <a:pt x="188" y="48"/>
                    <a:pt x="185" y="49"/>
                    <a:pt x="185" y="48"/>
                  </a:cubicBezTo>
                  <a:cubicBezTo>
                    <a:pt x="185" y="46"/>
                    <a:pt x="184" y="44"/>
                    <a:pt x="184" y="42"/>
                  </a:cubicBezTo>
                  <a:cubicBezTo>
                    <a:pt x="184" y="41"/>
                    <a:pt x="186" y="30"/>
                    <a:pt x="186" y="30"/>
                  </a:cubicBezTo>
                  <a:cubicBezTo>
                    <a:pt x="185" y="30"/>
                    <a:pt x="183" y="32"/>
                    <a:pt x="183" y="31"/>
                  </a:cubicBezTo>
                  <a:cubicBezTo>
                    <a:pt x="183" y="30"/>
                    <a:pt x="186" y="26"/>
                    <a:pt x="187" y="25"/>
                  </a:cubicBezTo>
                  <a:cubicBezTo>
                    <a:pt x="188" y="23"/>
                    <a:pt x="191" y="23"/>
                    <a:pt x="193" y="22"/>
                  </a:cubicBezTo>
                  <a:cubicBezTo>
                    <a:pt x="196" y="22"/>
                    <a:pt x="199" y="23"/>
                    <a:pt x="202" y="23"/>
                  </a:cubicBezTo>
                  <a:cubicBezTo>
                    <a:pt x="205" y="23"/>
                    <a:pt x="201" y="20"/>
                    <a:pt x="199" y="20"/>
                  </a:cubicBezTo>
                  <a:cubicBezTo>
                    <a:pt x="197" y="20"/>
                    <a:pt x="199" y="17"/>
                    <a:pt x="196" y="17"/>
                  </a:cubicBezTo>
                  <a:cubicBezTo>
                    <a:pt x="194" y="18"/>
                    <a:pt x="192" y="19"/>
                    <a:pt x="189" y="19"/>
                  </a:cubicBezTo>
                  <a:cubicBezTo>
                    <a:pt x="187" y="19"/>
                    <a:pt x="185" y="17"/>
                    <a:pt x="183" y="16"/>
                  </a:cubicBezTo>
                  <a:cubicBezTo>
                    <a:pt x="183" y="16"/>
                    <a:pt x="180" y="16"/>
                    <a:pt x="181" y="15"/>
                  </a:cubicBezTo>
                  <a:cubicBezTo>
                    <a:pt x="182" y="15"/>
                    <a:pt x="184" y="14"/>
                    <a:pt x="184" y="13"/>
                  </a:cubicBezTo>
                  <a:cubicBezTo>
                    <a:pt x="184" y="13"/>
                    <a:pt x="176" y="16"/>
                    <a:pt x="175" y="16"/>
                  </a:cubicBezTo>
                  <a:cubicBezTo>
                    <a:pt x="174" y="17"/>
                    <a:pt x="173" y="18"/>
                    <a:pt x="172" y="18"/>
                  </a:cubicBezTo>
                  <a:cubicBezTo>
                    <a:pt x="170" y="18"/>
                    <a:pt x="170" y="16"/>
                    <a:pt x="168" y="16"/>
                  </a:cubicBezTo>
                  <a:cubicBezTo>
                    <a:pt x="167" y="16"/>
                    <a:pt x="162" y="18"/>
                    <a:pt x="165" y="15"/>
                  </a:cubicBezTo>
                  <a:cubicBezTo>
                    <a:pt x="168" y="13"/>
                    <a:pt x="171" y="11"/>
                    <a:pt x="174" y="9"/>
                  </a:cubicBezTo>
                  <a:cubicBezTo>
                    <a:pt x="172" y="9"/>
                    <a:pt x="170" y="7"/>
                    <a:pt x="168" y="9"/>
                  </a:cubicBezTo>
                  <a:cubicBezTo>
                    <a:pt x="165" y="10"/>
                    <a:pt x="164" y="8"/>
                    <a:pt x="161" y="7"/>
                  </a:cubicBezTo>
                  <a:cubicBezTo>
                    <a:pt x="160" y="7"/>
                    <a:pt x="159" y="6"/>
                    <a:pt x="158" y="5"/>
                  </a:cubicBezTo>
                  <a:cubicBezTo>
                    <a:pt x="156" y="5"/>
                    <a:pt x="155" y="6"/>
                    <a:pt x="153" y="6"/>
                  </a:cubicBezTo>
                  <a:cubicBezTo>
                    <a:pt x="152" y="5"/>
                    <a:pt x="150" y="5"/>
                    <a:pt x="150" y="3"/>
                  </a:cubicBezTo>
                  <a:cubicBezTo>
                    <a:pt x="150" y="3"/>
                    <a:pt x="148" y="0"/>
                    <a:pt x="148" y="1"/>
                  </a:cubicBezTo>
                  <a:cubicBezTo>
                    <a:pt x="147" y="1"/>
                    <a:pt x="148" y="4"/>
                    <a:pt x="147" y="4"/>
                  </a:cubicBezTo>
                  <a:cubicBezTo>
                    <a:pt x="146" y="4"/>
                    <a:pt x="145" y="4"/>
                    <a:pt x="145" y="4"/>
                  </a:cubicBezTo>
                  <a:cubicBezTo>
                    <a:pt x="142" y="4"/>
                    <a:pt x="139" y="4"/>
                    <a:pt x="136" y="4"/>
                  </a:cubicBezTo>
                  <a:cubicBezTo>
                    <a:pt x="125" y="4"/>
                    <a:pt x="115" y="4"/>
                    <a:pt x="105" y="4"/>
                  </a:cubicBezTo>
                  <a:cubicBezTo>
                    <a:pt x="80" y="4"/>
                    <a:pt x="55" y="4"/>
                    <a:pt x="30" y="4"/>
                  </a:cubicBezTo>
                  <a:cubicBezTo>
                    <a:pt x="24" y="4"/>
                    <a:pt x="17" y="4"/>
                    <a:pt x="11" y="4"/>
                  </a:cubicBezTo>
                  <a:cubicBezTo>
                    <a:pt x="12" y="5"/>
                    <a:pt x="14" y="13"/>
                    <a:pt x="11" y="14"/>
                  </a:cubicBezTo>
                  <a:cubicBezTo>
                    <a:pt x="9" y="14"/>
                    <a:pt x="8" y="14"/>
                    <a:pt x="10" y="12"/>
                  </a:cubicBezTo>
                  <a:cubicBezTo>
                    <a:pt x="12" y="9"/>
                    <a:pt x="9" y="9"/>
                    <a:pt x="7" y="9"/>
                  </a:cubicBezTo>
                  <a:cubicBezTo>
                    <a:pt x="5" y="9"/>
                    <a:pt x="2" y="7"/>
                    <a:pt x="1" y="7"/>
                  </a:cubicBezTo>
                  <a:cubicBezTo>
                    <a:pt x="0" y="8"/>
                    <a:pt x="2" y="12"/>
                    <a:pt x="2" y="12"/>
                  </a:cubicBezTo>
                  <a:cubicBezTo>
                    <a:pt x="3" y="15"/>
                    <a:pt x="4" y="16"/>
                    <a:pt x="4" y="18"/>
                  </a:cubicBezTo>
                  <a:cubicBezTo>
                    <a:pt x="4" y="19"/>
                    <a:pt x="7" y="21"/>
                    <a:pt x="8" y="21"/>
                  </a:cubicBezTo>
                  <a:cubicBezTo>
                    <a:pt x="7" y="21"/>
                    <a:pt x="6" y="21"/>
                    <a:pt x="5" y="22"/>
                  </a:cubicBezTo>
                  <a:cubicBezTo>
                    <a:pt x="4" y="23"/>
                    <a:pt x="5" y="24"/>
                    <a:pt x="5" y="25"/>
                  </a:cubicBezTo>
                  <a:cubicBezTo>
                    <a:pt x="5" y="28"/>
                    <a:pt x="5" y="30"/>
                    <a:pt x="4" y="32"/>
                  </a:cubicBezTo>
                  <a:cubicBezTo>
                    <a:pt x="4" y="35"/>
                    <a:pt x="3" y="37"/>
                    <a:pt x="2" y="40"/>
                  </a:cubicBezTo>
                  <a:cubicBezTo>
                    <a:pt x="1" y="43"/>
                    <a:pt x="3" y="46"/>
                    <a:pt x="4" y="49"/>
                  </a:cubicBezTo>
                  <a:cubicBezTo>
                    <a:pt x="4" y="52"/>
                    <a:pt x="3" y="54"/>
                    <a:pt x="3" y="56"/>
                  </a:cubicBezTo>
                  <a:cubicBezTo>
                    <a:pt x="3" y="57"/>
                    <a:pt x="4" y="58"/>
                    <a:pt x="4" y="59"/>
                  </a:cubicBezTo>
                  <a:cubicBezTo>
                    <a:pt x="5" y="60"/>
                    <a:pt x="5" y="62"/>
                    <a:pt x="5" y="63"/>
                  </a:cubicBezTo>
                  <a:cubicBezTo>
                    <a:pt x="6" y="66"/>
                    <a:pt x="9" y="67"/>
                    <a:pt x="10" y="70"/>
                  </a:cubicBezTo>
                  <a:cubicBezTo>
                    <a:pt x="11" y="72"/>
                    <a:pt x="11" y="71"/>
                    <a:pt x="12" y="70"/>
                  </a:cubicBezTo>
                  <a:cubicBezTo>
                    <a:pt x="12" y="70"/>
                    <a:pt x="13" y="73"/>
                    <a:pt x="13" y="73"/>
                  </a:cubicBezTo>
                  <a:cubicBezTo>
                    <a:pt x="13" y="73"/>
                    <a:pt x="12" y="72"/>
                    <a:pt x="12" y="73"/>
                  </a:cubicBezTo>
                  <a:cubicBezTo>
                    <a:pt x="12" y="74"/>
                    <a:pt x="12" y="75"/>
                    <a:pt x="13" y="76"/>
                  </a:cubicBezTo>
                  <a:cubicBezTo>
                    <a:pt x="14" y="76"/>
                    <a:pt x="14" y="76"/>
                    <a:pt x="15" y="77"/>
                  </a:cubicBezTo>
                  <a:cubicBezTo>
                    <a:pt x="16" y="78"/>
                    <a:pt x="14" y="79"/>
                    <a:pt x="15" y="80"/>
                  </a:cubicBezTo>
                  <a:cubicBezTo>
                    <a:pt x="17" y="83"/>
                    <a:pt x="21" y="85"/>
                    <a:pt x="21" y="88"/>
                  </a:cubicBezTo>
                  <a:cubicBezTo>
                    <a:pt x="22" y="90"/>
                    <a:pt x="23" y="90"/>
                    <a:pt x="25" y="91"/>
                  </a:cubicBezTo>
                  <a:cubicBezTo>
                    <a:pt x="27" y="92"/>
                    <a:pt x="29" y="93"/>
                    <a:pt x="31" y="93"/>
                  </a:cubicBezTo>
                  <a:cubicBezTo>
                    <a:pt x="33" y="93"/>
                    <a:pt x="35" y="95"/>
                    <a:pt x="36" y="96"/>
                  </a:cubicBezTo>
                  <a:cubicBezTo>
                    <a:pt x="36" y="97"/>
                    <a:pt x="40" y="101"/>
                    <a:pt x="39" y="102"/>
                  </a:cubicBezTo>
                  <a:cubicBezTo>
                    <a:pt x="43" y="101"/>
                    <a:pt x="48" y="100"/>
                    <a:pt x="52" y="101"/>
                  </a:cubicBezTo>
                  <a:cubicBezTo>
                    <a:pt x="58" y="103"/>
                    <a:pt x="63" y="106"/>
                    <a:pt x="68" y="108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69" name="Freeform 642">
              <a:extLst>
                <a:ext uri="{FF2B5EF4-FFF2-40B4-BE49-F238E27FC236}">
                  <a16:creationId xmlns:a16="http://schemas.microsoft.com/office/drawing/2014/main" id="{F4A81E02-1E52-3841-B379-2EC1DBAD3E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3303" y="4907780"/>
              <a:ext cx="3984075" cy="2048304"/>
            </a:xfrm>
            <a:custGeom>
              <a:avLst/>
              <a:gdLst>
                <a:gd name="T0" fmla="*/ 255 w 427"/>
                <a:gd name="T1" fmla="*/ 181 h 219"/>
                <a:gd name="T2" fmla="*/ 299 w 427"/>
                <a:gd name="T3" fmla="*/ 195 h 219"/>
                <a:gd name="T4" fmla="*/ 296 w 427"/>
                <a:gd name="T5" fmla="*/ 215 h 219"/>
                <a:gd name="T6" fmla="*/ 332 w 427"/>
                <a:gd name="T7" fmla="*/ 200 h 219"/>
                <a:gd name="T8" fmla="*/ 366 w 427"/>
                <a:gd name="T9" fmla="*/ 196 h 219"/>
                <a:gd name="T10" fmla="*/ 383 w 427"/>
                <a:gd name="T11" fmla="*/ 200 h 219"/>
                <a:gd name="T12" fmla="*/ 391 w 427"/>
                <a:gd name="T13" fmla="*/ 201 h 219"/>
                <a:gd name="T14" fmla="*/ 380 w 427"/>
                <a:gd name="T15" fmla="*/ 188 h 219"/>
                <a:gd name="T16" fmla="*/ 382 w 427"/>
                <a:gd name="T17" fmla="*/ 176 h 219"/>
                <a:gd name="T18" fmla="*/ 354 w 427"/>
                <a:gd name="T19" fmla="*/ 180 h 219"/>
                <a:gd name="T20" fmla="*/ 414 w 427"/>
                <a:gd name="T21" fmla="*/ 160 h 219"/>
                <a:gd name="T22" fmla="*/ 417 w 427"/>
                <a:gd name="T23" fmla="*/ 144 h 219"/>
                <a:gd name="T24" fmla="*/ 415 w 427"/>
                <a:gd name="T25" fmla="*/ 139 h 219"/>
                <a:gd name="T26" fmla="*/ 394 w 427"/>
                <a:gd name="T27" fmla="*/ 126 h 219"/>
                <a:gd name="T28" fmla="*/ 390 w 427"/>
                <a:gd name="T29" fmla="*/ 110 h 219"/>
                <a:gd name="T30" fmla="*/ 378 w 427"/>
                <a:gd name="T31" fmla="*/ 104 h 219"/>
                <a:gd name="T32" fmla="*/ 364 w 427"/>
                <a:gd name="T33" fmla="*/ 112 h 219"/>
                <a:gd name="T34" fmla="*/ 356 w 427"/>
                <a:gd name="T35" fmla="*/ 107 h 219"/>
                <a:gd name="T36" fmla="*/ 342 w 427"/>
                <a:gd name="T37" fmla="*/ 85 h 219"/>
                <a:gd name="T38" fmla="*/ 314 w 427"/>
                <a:gd name="T39" fmla="*/ 91 h 219"/>
                <a:gd name="T40" fmla="*/ 320 w 427"/>
                <a:gd name="T41" fmla="*/ 116 h 219"/>
                <a:gd name="T42" fmla="*/ 306 w 427"/>
                <a:gd name="T43" fmla="*/ 159 h 219"/>
                <a:gd name="T44" fmla="*/ 292 w 427"/>
                <a:gd name="T45" fmla="*/ 135 h 219"/>
                <a:gd name="T46" fmla="*/ 250 w 427"/>
                <a:gd name="T47" fmla="*/ 119 h 219"/>
                <a:gd name="T48" fmla="*/ 237 w 427"/>
                <a:gd name="T49" fmla="*/ 86 h 219"/>
                <a:gd name="T50" fmla="*/ 246 w 427"/>
                <a:gd name="T51" fmla="*/ 77 h 219"/>
                <a:gd name="T52" fmla="*/ 246 w 427"/>
                <a:gd name="T53" fmla="*/ 70 h 219"/>
                <a:gd name="T54" fmla="*/ 263 w 427"/>
                <a:gd name="T55" fmla="*/ 58 h 219"/>
                <a:gd name="T56" fmla="*/ 276 w 427"/>
                <a:gd name="T57" fmla="*/ 48 h 219"/>
                <a:gd name="T58" fmla="*/ 293 w 427"/>
                <a:gd name="T59" fmla="*/ 36 h 219"/>
                <a:gd name="T60" fmla="*/ 276 w 427"/>
                <a:gd name="T61" fmla="*/ 23 h 219"/>
                <a:gd name="T62" fmla="*/ 262 w 427"/>
                <a:gd name="T63" fmla="*/ 35 h 219"/>
                <a:gd name="T64" fmla="*/ 252 w 427"/>
                <a:gd name="T65" fmla="*/ 23 h 219"/>
                <a:gd name="T66" fmla="*/ 241 w 427"/>
                <a:gd name="T67" fmla="*/ 10 h 219"/>
                <a:gd name="T68" fmla="*/ 223 w 427"/>
                <a:gd name="T69" fmla="*/ 6 h 219"/>
                <a:gd name="T70" fmla="*/ 232 w 427"/>
                <a:gd name="T71" fmla="*/ 27 h 219"/>
                <a:gd name="T72" fmla="*/ 226 w 427"/>
                <a:gd name="T73" fmla="*/ 40 h 219"/>
                <a:gd name="T74" fmla="*/ 218 w 427"/>
                <a:gd name="T75" fmla="*/ 37 h 219"/>
                <a:gd name="T76" fmla="*/ 164 w 427"/>
                <a:gd name="T77" fmla="*/ 29 h 219"/>
                <a:gd name="T78" fmla="*/ 166 w 427"/>
                <a:gd name="T79" fmla="*/ 41 h 219"/>
                <a:gd name="T80" fmla="*/ 160 w 427"/>
                <a:gd name="T81" fmla="*/ 40 h 219"/>
                <a:gd name="T82" fmla="*/ 133 w 427"/>
                <a:gd name="T83" fmla="*/ 30 h 219"/>
                <a:gd name="T84" fmla="*/ 83 w 427"/>
                <a:gd name="T85" fmla="*/ 23 h 219"/>
                <a:gd name="T86" fmla="*/ 71 w 427"/>
                <a:gd name="T87" fmla="*/ 18 h 219"/>
                <a:gd name="T88" fmla="*/ 50 w 427"/>
                <a:gd name="T89" fmla="*/ 24 h 219"/>
                <a:gd name="T90" fmla="*/ 49 w 427"/>
                <a:gd name="T91" fmla="*/ 22 h 219"/>
                <a:gd name="T92" fmla="*/ 29 w 427"/>
                <a:gd name="T93" fmla="*/ 23 h 219"/>
                <a:gd name="T94" fmla="*/ 21 w 427"/>
                <a:gd name="T95" fmla="*/ 28 h 219"/>
                <a:gd name="T96" fmla="*/ 3 w 427"/>
                <a:gd name="T97" fmla="*/ 97 h 219"/>
                <a:gd name="T98" fmla="*/ 40 w 427"/>
                <a:gd name="T99" fmla="*/ 116 h 219"/>
                <a:gd name="T100" fmla="*/ 53 w 427"/>
                <a:gd name="T101" fmla="*/ 141 h 219"/>
                <a:gd name="T102" fmla="*/ 62 w 427"/>
                <a:gd name="T103" fmla="*/ 150 h 219"/>
                <a:gd name="T104" fmla="*/ 67 w 427"/>
                <a:gd name="T105" fmla="*/ 160 h 219"/>
                <a:gd name="T106" fmla="*/ 80 w 427"/>
                <a:gd name="T107" fmla="*/ 166 h 219"/>
                <a:gd name="T108" fmla="*/ 133 w 427"/>
                <a:gd name="T109" fmla="*/ 176 h 219"/>
                <a:gd name="T110" fmla="*/ 97 w 427"/>
                <a:gd name="T111" fmla="*/ 57 h 219"/>
                <a:gd name="T112" fmla="*/ 87 w 427"/>
                <a:gd name="T113" fmla="*/ 51 h 219"/>
                <a:gd name="T114" fmla="*/ 113 w 427"/>
                <a:gd name="T115" fmla="*/ 49 h 219"/>
                <a:gd name="T116" fmla="*/ 142 w 427"/>
                <a:gd name="T117" fmla="*/ 85 h 219"/>
                <a:gd name="T118" fmla="*/ 131 w 427"/>
                <a:gd name="T119" fmla="*/ 85 h 219"/>
                <a:gd name="T120" fmla="*/ 160 w 427"/>
                <a:gd name="T121" fmla="*/ 78 h 219"/>
                <a:gd name="T122" fmla="*/ 210 w 427"/>
                <a:gd name="T123" fmla="*/ 150 h 219"/>
                <a:gd name="T124" fmla="*/ 222 w 427"/>
                <a:gd name="T125" fmla="*/ 165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7" h="219">
                  <a:moveTo>
                    <a:pt x="229" y="174"/>
                  </a:moveTo>
                  <a:cubicBezTo>
                    <a:pt x="229" y="174"/>
                    <a:pt x="229" y="173"/>
                    <a:pt x="229" y="173"/>
                  </a:cubicBezTo>
                  <a:cubicBezTo>
                    <a:pt x="229" y="173"/>
                    <a:pt x="232" y="177"/>
                    <a:pt x="232" y="177"/>
                  </a:cubicBezTo>
                  <a:cubicBezTo>
                    <a:pt x="234" y="177"/>
                    <a:pt x="235" y="178"/>
                    <a:pt x="236" y="178"/>
                  </a:cubicBezTo>
                  <a:cubicBezTo>
                    <a:pt x="238" y="178"/>
                    <a:pt x="238" y="177"/>
                    <a:pt x="239" y="178"/>
                  </a:cubicBezTo>
                  <a:cubicBezTo>
                    <a:pt x="242" y="179"/>
                    <a:pt x="244" y="180"/>
                    <a:pt x="246" y="181"/>
                  </a:cubicBezTo>
                  <a:cubicBezTo>
                    <a:pt x="247" y="182"/>
                    <a:pt x="248" y="181"/>
                    <a:pt x="249" y="181"/>
                  </a:cubicBezTo>
                  <a:cubicBezTo>
                    <a:pt x="250" y="180"/>
                    <a:pt x="251" y="180"/>
                    <a:pt x="252" y="180"/>
                  </a:cubicBezTo>
                  <a:cubicBezTo>
                    <a:pt x="253" y="180"/>
                    <a:pt x="254" y="181"/>
                    <a:pt x="255" y="181"/>
                  </a:cubicBezTo>
                  <a:cubicBezTo>
                    <a:pt x="257" y="181"/>
                    <a:pt x="258" y="180"/>
                    <a:pt x="259" y="179"/>
                  </a:cubicBezTo>
                  <a:cubicBezTo>
                    <a:pt x="260" y="178"/>
                    <a:pt x="263" y="175"/>
                    <a:pt x="264" y="175"/>
                  </a:cubicBezTo>
                  <a:cubicBezTo>
                    <a:pt x="264" y="175"/>
                    <a:pt x="265" y="176"/>
                    <a:pt x="265" y="176"/>
                  </a:cubicBezTo>
                  <a:cubicBezTo>
                    <a:pt x="267" y="176"/>
                    <a:pt x="268" y="176"/>
                    <a:pt x="269" y="176"/>
                  </a:cubicBezTo>
                  <a:cubicBezTo>
                    <a:pt x="273" y="176"/>
                    <a:pt x="272" y="179"/>
                    <a:pt x="274" y="181"/>
                  </a:cubicBezTo>
                  <a:cubicBezTo>
                    <a:pt x="275" y="182"/>
                    <a:pt x="279" y="181"/>
                    <a:pt x="279" y="183"/>
                  </a:cubicBezTo>
                  <a:cubicBezTo>
                    <a:pt x="279" y="185"/>
                    <a:pt x="280" y="187"/>
                    <a:pt x="281" y="189"/>
                  </a:cubicBezTo>
                  <a:cubicBezTo>
                    <a:pt x="281" y="194"/>
                    <a:pt x="290" y="193"/>
                    <a:pt x="293" y="194"/>
                  </a:cubicBezTo>
                  <a:cubicBezTo>
                    <a:pt x="295" y="194"/>
                    <a:pt x="298" y="194"/>
                    <a:pt x="299" y="195"/>
                  </a:cubicBezTo>
                  <a:cubicBezTo>
                    <a:pt x="300" y="196"/>
                    <a:pt x="305" y="201"/>
                    <a:pt x="304" y="201"/>
                  </a:cubicBezTo>
                  <a:cubicBezTo>
                    <a:pt x="302" y="203"/>
                    <a:pt x="302" y="203"/>
                    <a:pt x="300" y="202"/>
                  </a:cubicBezTo>
                  <a:cubicBezTo>
                    <a:pt x="299" y="201"/>
                    <a:pt x="295" y="199"/>
                    <a:pt x="295" y="199"/>
                  </a:cubicBezTo>
                  <a:cubicBezTo>
                    <a:pt x="295" y="200"/>
                    <a:pt x="298" y="201"/>
                    <a:pt x="297" y="203"/>
                  </a:cubicBezTo>
                  <a:cubicBezTo>
                    <a:pt x="296" y="204"/>
                    <a:pt x="295" y="206"/>
                    <a:pt x="295" y="207"/>
                  </a:cubicBezTo>
                  <a:cubicBezTo>
                    <a:pt x="295" y="209"/>
                    <a:pt x="295" y="210"/>
                    <a:pt x="294" y="211"/>
                  </a:cubicBezTo>
                  <a:cubicBezTo>
                    <a:pt x="294" y="212"/>
                    <a:pt x="291" y="213"/>
                    <a:pt x="291" y="213"/>
                  </a:cubicBezTo>
                  <a:cubicBezTo>
                    <a:pt x="290" y="214"/>
                    <a:pt x="287" y="219"/>
                    <a:pt x="291" y="219"/>
                  </a:cubicBezTo>
                  <a:cubicBezTo>
                    <a:pt x="292" y="219"/>
                    <a:pt x="294" y="217"/>
                    <a:pt x="296" y="215"/>
                  </a:cubicBezTo>
                  <a:cubicBezTo>
                    <a:pt x="298" y="214"/>
                    <a:pt x="299" y="216"/>
                    <a:pt x="301" y="215"/>
                  </a:cubicBezTo>
                  <a:cubicBezTo>
                    <a:pt x="304" y="215"/>
                    <a:pt x="305" y="213"/>
                    <a:pt x="308" y="213"/>
                  </a:cubicBezTo>
                  <a:cubicBezTo>
                    <a:pt x="308" y="211"/>
                    <a:pt x="308" y="212"/>
                    <a:pt x="306" y="211"/>
                  </a:cubicBezTo>
                  <a:cubicBezTo>
                    <a:pt x="305" y="211"/>
                    <a:pt x="305" y="210"/>
                    <a:pt x="306" y="210"/>
                  </a:cubicBezTo>
                  <a:cubicBezTo>
                    <a:pt x="307" y="208"/>
                    <a:pt x="308" y="207"/>
                    <a:pt x="311" y="207"/>
                  </a:cubicBezTo>
                  <a:cubicBezTo>
                    <a:pt x="312" y="207"/>
                    <a:pt x="315" y="205"/>
                    <a:pt x="317" y="206"/>
                  </a:cubicBezTo>
                  <a:cubicBezTo>
                    <a:pt x="319" y="207"/>
                    <a:pt x="320" y="203"/>
                    <a:pt x="322" y="206"/>
                  </a:cubicBezTo>
                  <a:cubicBezTo>
                    <a:pt x="324" y="204"/>
                    <a:pt x="325" y="203"/>
                    <a:pt x="327" y="201"/>
                  </a:cubicBezTo>
                  <a:cubicBezTo>
                    <a:pt x="329" y="200"/>
                    <a:pt x="330" y="200"/>
                    <a:pt x="332" y="200"/>
                  </a:cubicBezTo>
                  <a:cubicBezTo>
                    <a:pt x="335" y="200"/>
                    <a:pt x="339" y="200"/>
                    <a:pt x="342" y="200"/>
                  </a:cubicBezTo>
                  <a:cubicBezTo>
                    <a:pt x="345" y="200"/>
                    <a:pt x="346" y="201"/>
                    <a:pt x="347" y="199"/>
                  </a:cubicBezTo>
                  <a:cubicBezTo>
                    <a:pt x="348" y="198"/>
                    <a:pt x="349" y="199"/>
                    <a:pt x="350" y="198"/>
                  </a:cubicBezTo>
                  <a:cubicBezTo>
                    <a:pt x="351" y="196"/>
                    <a:pt x="352" y="195"/>
                    <a:pt x="352" y="193"/>
                  </a:cubicBezTo>
                  <a:cubicBezTo>
                    <a:pt x="353" y="191"/>
                    <a:pt x="353" y="190"/>
                    <a:pt x="354" y="188"/>
                  </a:cubicBezTo>
                  <a:cubicBezTo>
                    <a:pt x="355" y="187"/>
                    <a:pt x="356" y="186"/>
                    <a:pt x="357" y="185"/>
                  </a:cubicBezTo>
                  <a:cubicBezTo>
                    <a:pt x="358" y="184"/>
                    <a:pt x="359" y="187"/>
                    <a:pt x="361" y="186"/>
                  </a:cubicBezTo>
                  <a:cubicBezTo>
                    <a:pt x="363" y="184"/>
                    <a:pt x="365" y="187"/>
                    <a:pt x="365" y="189"/>
                  </a:cubicBezTo>
                  <a:cubicBezTo>
                    <a:pt x="365" y="190"/>
                    <a:pt x="364" y="196"/>
                    <a:pt x="366" y="196"/>
                  </a:cubicBezTo>
                  <a:cubicBezTo>
                    <a:pt x="367" y="197"/>
                    <a:pt x="368" y="199"/>
                    <a:pt x="369" y="201"/>
                  </a:cubicBezTo>
                  <a:cubicBezTo>
                    <a:pt x="370" y="199"/>
                    <a:pt x="381" y="196"/>
                    <a:pt x="381" y="196"/>
                  </a:cubicBezTo>
                  <a:cubicBezTo>
                    <a:pt x="381" y="195"/>
                    <a:pt x="380" y="195"/>
                    <a:pt x="380" y="194"/>
                  </a:cubicBezTo>
                  <a:cubicBezTo>
                    <a:pt x="380" y="194"/>
                    <a:pt x="382" y="196"/>
                    <a:pt x="382" y="196"/>
                  </a:cubicBezTo>
                  <a:cubicBezTo>
                    <a:pt x="382" y="197"/>
                    <a:pt x="380" y="197"/>
                    <a:pt x="380" y="197"/>
                  </a:cubicBezTo>
                  <a:cubicBezTo>
                    <a:pt x="380" y="197"/>
                    <a:pt x="386" y="198"/>
                    <a:pt x="386" y="198"/>
                  </a:cubicBezTo>
                  <a:cubicBezTo>
                    <a:pt x="386" y="198"/>
                    <a:pt x="386" y="198"/>
                    <a:pt x="386" y="198"/>
                  </a:cubicBezTo>
                  <a:cubicBezTo>
                    <a:pt x="386" y="198"/>
                    <a:pt x="386" y="199"/>
                    <a:pt x="386" y="199"/>
                  </a:cubicBezTo>
                  <a:cubicBezTo>
                    <a:pt x="385" y="199"/>
                    <a:pt x="384" y="199"/>
                    <a:pt x="383" y="200"/>
                  </a:cubicBezTo>
                  <a:cubicBezTo>
                    <a:pt x="383" y="201"/>
                    <a:pt x="382" y="198"/>
                    <a:pt x="382" y="198"/>
                  </a:cubicBezTo>
                  <a:cubicBezTo>
                    <a:pt x="381" y="198"/>
                    <a:pt x="381" y="199"/>
                    <a:pt x="381" y="199"/>
                  </a:cubicBezTo>
                  <a:cubicBezTo>
                    <a:pt x="381" y="199"/>
                    <a:pt x="381" y="198"/>
                    <a:pt x="380" y="199"/>
                  </a:cubicBezTo>
                  <a:cubicBezTo>
                    <a:pt x="379" y="200"/>
                    <a:pt x="378" y="200"/>
                    <a:pt x="377" y="201"/>
                  </a:cubicBezTo>
                  <a:cubicBezTo>
                    <a:pt x="375" y="202"/>
                    <a:pt x="371" y="205"/>
                    <a:pt x="373" y="208"/>
                  </a:cubicBezTo>
                  <a:cubicBezTo>
                    <a:pt x="376" y="210"/>
                    <a:pt x="378" y="208"/>
                    <a:pt x="379" y="207"/>
                  </a:cubicBezTo>
                  <a:cubicBezTo>
                    <a:pt x="380" y="206"/>
                    <a:pt x="384" y="203"/>
                    <a:pt x="384" y="202"/>
                  </a:cubicBezTo>
                  <a:cubicBezTo>
                    <a:pt x="384" y="203"/>
                    <a:pt x="386" y="204"/>
                    <a:pt x="387" y="203"/>
                  </a:cubicBezTo>
                  <a:cubicBezTo>
                    <a:pt x="387" y="202"/>
                    <a:pt x="390" y="201"/>
                    <a:pt x="391" y="201"/>
                  </a:cubicBezTo>
                  <a:cubicBezTo>
                    <a:pt x="393" y="200"/>
                    <a:pt x="395" y="199"/>
                    <a:pt x="397" y="199"/>
                  </a:cubicBezTo>
                  <a:cubicBezTo>
                    <a:pt x="398" y="199"/>
                    <a:pt x="398" y="199"/>
                    <a:pt x="398" y="198"/>
                  </a:cubicBezTo>
                  <a:cubicBezTo>
                    <a:pt x="397" y="197"/>
                    <a:pt x="398" y="197"/>
                    <a:pt x="398" y="197"/>
                  </a:cubicBezTo>
                  <a:cubicBezTo>
                    <a:pt x="398" y="196"/>
                    <a:pt x="396" y="197"/>
                    <a:pt x="395" y="196"/>
                  </a:cubicBezTo>
                  <a:cubicBezTo>
                    <a:pt x="394" y="196"/>
                    <a:pt x="395" y="194"/>
                    <a:pt x="393" y="196"/>
                  </a:cubicBezTo>
                  <a:cubicBezTo>
                    <a:pt x="391" y="197"/>
                    <a:pt x="387" y="196"/>
                    <a:pt x="385" y="195"/>
                  </a:cubicBezTo>
                  <a:cubicBezTo>
                    <a:pt x="384" y="195"/>
                    <a:pt x="385" y="193"/>
                    <a:pt x="384" y="193"/>
                  </a:cubicBezTo>
                  <a:cubicBezTo>
                    <a:pt x="384" y="193"/>
                    <a:pt x="382" y="193"/>
                    <a:pt x="381" y="192"/>
                  </a:cubicBezTo>
                  <a:cubicBezTo>
                    <a:pt x="380" y="192"/>
                    <a:pt x="380" y="189"/>
                    <a:pt x="380" y="188"/>
                  </a:cubicBezTo>
                  <a:cubicBezTo>
                    <a:pt x="380" y="187"/>
                    <a:pt x="378" y="188"/>
                    <a:pt x="377" y="187"/>
                  </a:cubicBezTo>
                  <a:cubicBezTo>
                    <a:pt x="377" y="187"/>
                    <a:pt x="379" y="185"/>
                    <a:pt x="379" y="185"/>
                  </a:cubicBezTo>
                  <a:cubicBezTo>
                    <a:pt x="380" y="184"/>
                    <a:pt x="380" y="181"/>
                    <a:pt x="378" y="181"/>
                  </a:cubicBezTo>
                  <a:cubicBezTo>
                    <a:pt x="378" y="181"/>
                    <a:pt x="376" y="185"/>
                    <a:pt x="375" y="183"/>
                  </a:cubicBezTo>
                  <a:cubicBezTo>
                    <a:pt x="375" y="181"/>
                    <a:pt x="374" y="182"/>
                    <a:pt x="373" y="181"/>
                  </a:cubicBezTo>
                  <a:cubicBezTo>
                    <a:pt x="373" y="180"/>
                    <a:pt x="376" y="181"/>
                    <a:pt x="376" y="181"/>
                  </a:cubicBezTo>
                  <a:cubicBezTo>
                    <a:pt x="378" y="181"/>
                    <a:pt x="379" y="180"/>
                    <a:pt x="380" y="180"/>
                  </a:cubicBezTo>
                  <a:cubicBezTo>
                    <a:pt x="381" y="179"/>
                    <a:pt x="382" y="179"/>
                    <a:pt x="383" y="179"/>
                  </a:cubicBezTo>
                  <a:cubicBezTo>
                    <a:pt x="384" y="178"/>
                    <a:pt x="382" y="176"/>
                    <a:pt x="382" y="176"/>
                  </a:cubicBezTo>
                  <a:cubicBezTo>
                    <a:pt x="382" y="176"/>
                    <a:pt x="383" y="176"/>
                    <a:pt x="383" y="176"/>
                  </a:cubicBezTo>
                  <a:cubicBezTo>
                    <a:pt x="383" y="176"/>
                    <a:pt x="379" y="174"/>
                    <a:pt x="379" y="174"/>
                  </a:cubicBezTo>
                  <a:cubicBezTo>
                    <a:pt x="377" y="173"/>
                    <a:pt x="375" y="173"/>
                    <a:pt x="373" y="174"/>
                  </a:cubicBezTo>
                  <a:cubicBezTo>
                    <a:pt x="369" y="175"/>
                    <a:pt x="366" y="176"/>
                    <a:pt x="363" y="178"/>
                  </a:cubicBezTo>
                  <a:cubicBezTo>
                    <a:pt x="360" y="179"/>
                    <a:pt x="358" y="181"/>
                    <a:pt x="355" y="183"/>
                  </a:cubicBezTo>
                  <a:cubicBezTo>
                    <a:pt x="354" y="184"/>
                    <a:pt x="353" y="185"/>
                    <a:pt x="352" y="187"/>
                  </a:cubicBezTo>
                  <a:cubicBezTo>
                    <a:pt x="352" y="187"/>
                    <a:pt x="348" y="189"/>
                    <a:pt x="348" y="189"/>
                  </a:cubicBezTo>
                  <a:cubicBezTo>
                    <a:pt x="348" y="188"/>
                    <a:pt x="353" y="184"/>
                    <a:pt x="354" y="183"/>
                  </a:cubicBezTo>
                  <a:cubicBezTo>
                    <a:pt x="354" y="182"/>
                    <a:pt x="355" y="181"/>
                    <a:pt x="354" y="180"/>
                  </a:cubicBezTo>
                  <a:cubicBezTo>
                    <a:pt x="353" y="180"/>
                    <a:pt x="351" y="179"/>
                    <a:pt x="350" y="179"/>
                  </a:cubicBezTo>
                  <a:cubicBezTo>
                    <a:pt x="351" y="179"/>
                    <a:pt x="353" y="180"/>
                    <a:pt x="354" y="180"/>
                  </a:cubicBezTo>
                  <a:cubicBezTo>
                    <a:pt x="356" y="181"/>
                    <a:pt x="358" y="178"/>
                    <a:pt x="359" y="177"/>
                  </a:cubicBezTo>
                  <a:cubicBezTo>
                    <a:pt x="360" y="176"/>
                    <a:pt x="361" y="174"/>
                    <a:pt x="363" y="173"/>
                  </a:cubicBezTo>
                  <a:cubicBezTo>
                    <a:pt x="365" y="173"/>
                    <a:pt x="367" y="174"/>
                    <a:pt x="368" y="172"/>
                  </a:cubicBezTo>
                  <a:cubicBezTo>
                    <a:pt x="369" y="168"/>
                    <a:pt x="371" y="167"/>
                    <a:pt x="375" y="167"/>
                  </a:cubicBezTo>
                  <a:cubicBezTo>
                    <a:pt x="379" y="167"/>
                    <a:pt x="383" y="167"/>
                    <a:pt x="387" y="167"/>
                  </a:cubicBezTo>
                  <a:cubicBezTo>
                    <a:pt x="394" y="167"/>
                    <a:pt x="404" y="169"/>
                    <a:pt x="409" y="163"/>
                  </a:cubicBezTo>
                  <a:cubicBezTo>
                    <a:pt x="411" y="161"/>
                    <a:pt x="412" y="160"/>
                    <a:pt x="414" y="160"/>
                  </a:cubicBezTo>
                  <a:cubicBezTo>
                    <a:pt x="416" y="160"/>
                    <a:pt x="418" y="160"/>
                    <a:pt x="421" y="158"/>
                  </a:cubicBezTo>
                  <a:cubicBezTo>
                    <a:pt x="422" y="158"/>
                    <a:pt x="425" y="156"/>
                    <a:pt x="425" y="155"/>
                  </a:cubicBezTo>
                  <a:cubicBezTo>
                    <a:pt x="427" y="152"/>
                    <a:pt x="422" y="153"/>
                    <a:pt x="422" y="152"/>
                  </a:cubicBezTo>
                  <a:cubicBezTo>
                    <a:pt x="422" y="151"/>
                    <a:pt x="424" y="151"/>
                    <a:pt x="424" y="151"/>
                  </a:cubicBezTo>
                  <a:cubicBezTo>
                    <a:pt x="425" y="150"/>
                    <a:pt x="424" y="149"/>
                    <a:pt x="424" y="148"/>
                  </a:cubicBezTo>
                  <a:cubicBezTo>
                    <a:pt x="424" y="148"/>
                    <a:pt x="425" y="147"/>
                    <a:pt x="425" y="147"/>
                  </a:cubicBezTo>
                  <a:cubicBezTo>
                    <a:pt x="425" y="146"/>
                    <a:pt x="423" y="145"/>
                    <a:pt x="423" y="145"/>
                  </a:cubicBezTo>
                  <a:cubicBezTo>
                    <a:pt x="422" y="144"/>
                    <a:pt x="421" y="144"/>
                    <a:pt x="421" y="143"/>
                  </a:cubicBezTo>
                  <a:cubicBezTo>
                    <a:pt x="420" y="143"/>
                    <a:pt x="418" y="146"/>
                    <a:pt x="417" y="144"/>
                  </a:cubicBezTo>
                  <a:cubicBezTo>
                    <a:pt x="417" y="144"/>
                    <a:pt x="419" y="143"/>
                    <a:pt x="418" y="143"/>
                  </a:cubicBezTo>
                  <a:cubicBezTo>
                    <a:pt x="418" y="142"/>
                    <a:pt x="417" y="141"/>
                    <a:pt x="416" y="141"/>
                  </a:cubicBezTo>
                  <a:cubicBezTo>
                    <a:pt x="415" y="140"/>
                    <a:pt x="411" y="141"/>
                    <a:pt x="410" y="142"/>
                  </a:cubicBezTo>
                  <a:cubicBezTo>
                    <a:pt x="409" y="144"/>
                    <a:pt x="406" y="145"/>
                    <a:pt x="404" y="146"/>
                  </a:cubicBezTo>
                  <a:cubicBezTo>
                    <a:pt x="403" y="146"/>
                    <a:pt x="400" y="144"/>
                    <a:pt x="400" y="143"/>
                  </a:cubicBezTo>
                  <a:cubicBezTo>
                    <a:pt x="400" y="142"/>
                    <a:pt x="403" y="145"/>
                    <a:pt x="403" y="145"/>
                  </a:cubicBezTo>
                  <a:cubicBezTo>
                    <a:pt x="404" y="145"/>
                    <a:pt x="408" y="142"/>
                    <a:pt x="408" y="142"/>
                  </a:cubicBezTo>
                  <a:cubicBezTo>
                    <a:pt x="408" y="142"/>
                    <a:pt x="406" y="141"/>
                    <a:pt x="406" y="141"/>
                  </a:cubicBezTo>
                  <a:cubicBezTo>
                    <a:pt x="409" y="140"/>
                    <a:pt x="412" y="140"/>
                    <a:pt x="415" y="139"/>
                  </a:cubicBezTo>
                  <a:cubicBezTo>
                    <a:pt x="415" y="139"/>
                    <a:pt x="417" y="138"/>
                    <a:pt x="416" y="137"/>
                  </a:cubicBezTo>
                  <a:cubicBezTo>
                    <a:pt x="416" y="137"/>
                    <a:pt x="414" y="135"/>
                    <a:pt x="414" y="135"/>
                  </a:cubicBezTo>
                  <a:cubicBezTo>
                    <a:pt x="412" y="136"/>
                    <a:pt x="410" y="136"/>
                    <a:pt x="409" y="134"/>
                  </a:cubicBezTo>
                  <a:cubicBezTo>
                    <a:pt x="408" y="134"/>
                    <a:pt x="404" y="137"/>
                    <a:pt x="404" y="136"/>
                  </a:cubicBezTo>
                  <a:cubicBezTo>
                    <a:pt x="404" y="136"/>
                    <a:pt x="407" y="133"/>
                    <a:pt x="404" y="134"/>
                  </a:cubicBezTo>
                  <a:cubicBezTo>
                    <a:pt x="404" y="134"/>
                    <a:pt x="400" y="135"/>
                    <a:pt x="400" y="135"/>
                  </a:cubicBezTo>
                  <a:cubicBezTo>
                    <a:pt x="401" y="133"/>
                    <a:pt x="404" y="133"/>
                    <a:pt x="402" y="130"/>
                  </a:cubicBezTo>
                  <a:cubicBezTo>
                    <a:pt x="402" y="130"/>
                    <a:pt x="398" y="128"/>
                    <a:pt x="398" y="128"/>
                  </a:cubicBezTo>
                  <a:cubicBezTo>
                    <a:pt x="396" y="128"/>
                    <a:pt x="396" y="126"/>
                    <a:pt x="394" y="126"/>
                  </a:cubicBezTo>
                  <a:cubicBezTo>
                    <a:pt x="395" y="126"/>
                    <a:pt x="392" y="122"/>
                    <a:pt x="392" y="122"/>
                  </a:cubicBezTo>
                  <a:cubicBezTo>
                    <a:pt x="392" y="122"/>
                    <a:pt x="393" y="123"/>
                    <a:pt x="394" y="123"/>
                  </a:cubicBezTo>
                  <a:cubicBezTo>
                    <a:pt x="395" y="124"/>
                    <a:pt x="395" y="122"/>
                    <a:pt x="396" y="122"/>
                  </a:cubicBezTo>
                  <a:cubicBezTo>
                    <a:pt x="400" y="121"/>
                    <a:pt x="393" y="118"/>
                    <a:pt x="392" y="117"/>
                  </a:cubicBezTo>
                  <a:cubicBezTo>
                    <a:pt x="392" y="118"/>
                    <a:pt x="394" y="116"/>
                    <a:pt x="394" y="116"/>
                  </a:cubicBezTo>
                  <a:cubicBezTo>
                    <a:pt x="395" y="115"/>
                    <a:pt x="393" y="115"/>
                    <a:pt x="392" y="114"/>
                  </a:cubicBezTo>
                  <a:cubicBezTo>
                    <a:pt x="392" y="114"/>
                    <a:pt x="391" y="113"/>
                    <a:pt x="390" y="113"/>
                  </a:cubicBezTo>
                  <a:cubicBezTo>
                    <a:pt x="390" y="113"/>
                    <a:pt x="388" y="113"/>
                    <a:pt x="388" y="113"/>
                  </a:cubicBezTo>
                  <a:cubicBezTo>
                    <a:pt x="389" y="112"/>
                    <a:pt x="391" y="113"/>
                    <a:pt x="390" y="110"/>
                  </a:cubicBezTo>
                  <a:cubicBezTo>
                    <a:pt x="389" y="110"/>
                    <a:pt x="386" y="111"/>
                    <a:pt x="386" y="111"/>
                  </a:cubicBezTo>
                  <a:cubicBezTo>
                    <a:pt x="386" y="110"/>
                    <a:pt x="389" y="110"/>
                    <a:pt x="388" y="108"/>
                  </a:cubicBezTo>
                  <a:cubicBezTo>
                    <a:pt x="388" y="107"/>
                    <a:pt x="388" y="106"/>
                    <a:pt x="387" y="105"/>
                  </a:cubicBezTo>
                  <a:cubicBezTo>
                    <a:pt x="387" y="105"/>
                    <a:pt x="386" y="106"/>
                    <a:pt x="386" y="105"/>
                  </a:cubicBezTo>
                  <a:cubicBezTo>
                    <a:pt x="386" y="106"/>
                    <a:pt x="384" y="102"/>
                    <a:pt x="384" y="102"/>
                  </a:cubicBezTo>
                  <a:cubicBezTo>
                    <a:pt x="383" y="100"/>
                    <a:pt x="382" y="99"/>
                    <a:pt x="382" y="98"/>
                  </a:cubicBezTo>
                  <a:cubicBezTo>
                    <a:pt x="381" y="96"/>
                    <a:pt x="381" y="94"/>
                    <a:pt x="379" y="97"/>
                  </a:cubicBezTo>
                  <a:cubicBezTo>
                    <a:pt x="379" y="97"/>
                    <a:pt x="378" y="101"/>
                    <a:pt x="379" y="100"/>
                  </a:cubicBezTo>
                  <a:cubicBezTo>
                    <a:pt x="375" y="101"/>
                    <a:pt x="377" y="101"/>
                    <a:pt x="378" y="104"/>
                  </a:cubicBezTo>
                  <a:cubicBezTo>
                    <a:pt x="378" y="103"/>
                    <a:pt x="377" y="103"/>
                    <a:pt x="377" y="104"/>
                  </a:cubicBezTo>
                  <a:cubicBezTo>
                    <a:pt x="376" y="104"/>
                    <a:pt x="376" y="104"/>
                    <a:pt x="375" y="105"/>
                  </a:cubicBezTo>
                  <a:cubicBezTo>
                    <a:pt x="375" y="105"/>
                    <a:pt x="377" y="106"/>
                    <a:pt x="377" y="106"/>
                  </a:cubicBezTo>
                  <a:cubicBezTo>
                    <a:pt x="376" y="107"/>
                    <a:pt x="374" y="106"/>
                    <a:pt x="374" y="107"/>
                  </a:cubicBezTo>
                  <a:cubicBezTo>
                    <a:pt x="373" y="108"/>
                    <a:pt x="375" y="110"/>
                    <a:pt x="373" y="111"/>
                  </a:cubicBezTo>
                  <a:cubicBezTo>
                    <a:pt x="374" y="111"/>
                    <a:pt x="372" y="107"/>
                    <a:pt x="370" y="109"/>
                  </a:cubicBezTo>
                  <a:cubicBezTo>
                    <a:pt x="370" y="110"/>
                    <a:pt x="366" y="113"/>
                    <a:pt x="366" y="113"/>
                  </a:cubicBezTo>
                  <a:cubicBezTo>
                    <a:pt x="365" y="113"/>
                    <a:pt x="365" y="112"/>
                    <a:pt x="365" y="111"/>
                  </a:cubicBezTo>
                  <a:cubicBezTo>
                    <a:pt x="364" y="111"/>
                    <a:pt x="364" y="112"/>
                    <a:pt x="364" y="112"/>
                  </a:cubicBezTo>
                  <a:cubicBezTo>
                    <a:pt x="363" y="111"/>
                    <a:pt x="364" y="111"/>
                    <a:pt x="364" y="110"/>
                  </a:cubicBezTo>
                  <a:cubicBezTo>
                    <a:pt x="364" y="111"/>
                    <a:pt x="357" y="116"/>
                    <a:pt x="357" y="115"/>
                  </a:cubicBezTo>
                  <a:cubicBezTo>
                    <a:pt x="356" y="114"/>
                    <a:pt x="360" y="113"/>
                    <a:pt x="361" y="113"/>
                  </a:cubicBezTo>
                  <a:cubicBezTo>
                    <a:pt x="363" y="111"/>
                    <a:pt x="363" y="110"/>
                    <a:pt x="362" y="108"/>
                  </a:cubicBezTo>
                  <a:cubicBezTo>
                    <a:pt x="361" y="107"/>
                    <a:pt x="358" y="107"/>
                    <a:pt x="357" y="107"/>
                  </a:cubicBezTo>
                  <a:cubicBezTo>
                    <a:pt x="356" y="107"/>
                    <a:pt x="356" y="108"/>
                    <a:pt x="356" y="108"/>
                  </a:cubicBezTo>
                  <a:cubicBezTo>
                    <a:pt x="355" y="110"/>
                    <a:pt x="353" y="108"/>
                    <a:pt x="352" y="108"/>
                  </a:cubicBezTo>
                  <a:cubicBezTo>
                    <a:pt x="353" y="108"/>
                    <a:pt x="355" y="106"/>
                    <a:pt x="355" y="106"/>
                  </a:cubicBezTo>
                  <a:cubicBezTo>
                    <a:pt x="355" y="106"/>
                    <a:pt x="356" y="107"/>
                    <a:pt x="356" y="107"/>
                  </a:cubicBezTo>
                  <a:cubicBezTo>
                    <a:pt x="355" y="107"/>
                    <a:pt x="357" y="105"/>
                    <a:pt x="357" y="105"/>
                  </a:cubicBezTo>
                  <a:cubicBezTo>
                    <a:pt x="358" y="103"/>
                    <a:pt x="356" y="104"/>
                    <a:pt x="355" y="103"/>
                  </a:cubicBezTo>
                  <a:cubicBezTo>
                    <a:pt x="355" y="103"/>
                    <a:pt x="356" y="98"/>
                    <a:pt x="354" y="99"/>
                  </a:cubicBezTo>
                  <a:cubicBezTo>
                    <a:pt x="355" y="98"/>
                    <a:pt x="356" y="98"/>
                    <a:pt x="355" y="96"/>
                  </a:cubicBezTo>
                  <a:cubicBezTo>
                    <a:pt x="353" y="95"/>
                    <a:pt x="357" y="94"/>
                    <a:pt x="356" y="92"/>
                  </a:cubicBezTo>
                  <a:cubicBezTo>
                    <a:pt x="356" y="91"/>
                    <a:pt x="354" y="93"/>
                    <a:pt x="353" y="92"/>
                  </a:cubicBezTo>
                  <a:cubicBezTo>
                    <a:pt x="352" y="91"/>
                    <a:pt x="350" y="91"/>
                    <a:pt x="349" y="91"/>
                  </a:cubicBezTo>
                  <a:cubicBezTo>
                    <a:pt x="347" y="90"/>
                    <a:pt x="346" y="90"/>
                    <a:pt x="345" y="88"/>
                  </a:cubicBezTo>
                  <a:cubicBezTo>
                    <a:pt x="345" y="86"/>
                    <a:pt x="342" y="87"/>
                    <a:pt x="342" y="85"/>
                  </a:cubicBezTo>
                  <a:cubicBezTo>
                    <a:pt x="342" y="84"/>
                    <a:pt x="340" y="85"/>
                    <a:pt x="340" y="85"/>
                  </a:cubicBezTo>
                  <a:cubicBezTo>
                    <a:pt x="341" y="83"/>
                    <a:pt x="339" y="83"/>
                    <a:pt x="338" y="82"/>
                  </a:cubicBezTo>
                  <a:cubicBezTo>
                    <a:pt x="336" y="81"/>
                    <a:pt x="336" y="80"/>
                    <a:pt x="334" y="81"/>
                  </a:cubicBezTo>
                  <a:cubicBezTo>
                    <a:pt x="332" y="82"/>
                    <a:pt x="331" y="83"/>
                    <a:pt x="329" y="82"/>
                  </a:cubicBezTo>
                  <a:cubicBezTo>
                    <a:pt x="327" y="81"/>
                    <a:pt x="326" y="83"/>
                    <a:pt x="324" y="82"/>
                  </a:cubicBezTo>
                  <a:cubicBezTo>
                    <a:pt x="322" y="80"/>
                    <a:pt x="320" y="80"/>
                    <a:pt x="318" y="80"/>
                  </a:cubicBezTo>
                  <a:cubicBezTo>
                    <a:pt x="316" y="80"/>
                    <a:pt x="314" y="80"/>
                    <a:pt x="313" y="82"/>
                  </a:cubicBezTo>
                  <a:cubicBezTo>
                    <a:pt x="312" y="84"/>
                    <a:pt x="315" y="85"/>
                    <a:pt x="315" y="86"/>
                  </a:cubicBezTo>
                  <a:cubicBezTo>
                    <a:pt x="316" y="87"/>
                    <a:pt x="315" y="90"/>
                    <a:pt x="314" y="91"/>
                  </a:cubicBezTo>
                  <a:cubicBezTo>
                    <a:pt x="314" y="92"/>
                    <a:pt x="314" y="91"/>
                    <a:pt x="313" y="92"/>
                  </a:cubicBezTo>
                  <a:cubicBezTo>
                    <a:pt x="313" y="92"/>
                    <a:pt x="315" y="94"/>
                    <a:pt x="315" y="94"/>
                  </a:cubicBezTo>
                  <a:cubicBezTo>
                    <a:pt x="315" y="96"/>
                    <a:pt x="316" y="98"/>
                    <a:pt x="316" y="99"/>
                  </a:cubicBezTo>
                  <a:cubicBezTo>
                    <a:pt x="316" y="100"/>
                    <a:pt x="316" y="100"/>
                    <a:pt x="316" y="101"/>
                  </a:cubicBezTo>
                  <a:cubicBezTo>
                    <a:pt x="316" y="102"/>
                    <a:pt x="315" y="101"/>
                    <a:pt x="315" y="101"/>
                  </a:cubicBezTo>
                  <a:cubicBezTo>
                    <a:pt x="314" y="102"/>
                    <a:pt x="314" y="104"/>
                    <a:pt x="314" y="104"/>
                  </a:cubicBezTo>
                  <a:cubicBezTo>
                    <a:pt x="313" y="105"/>
                    <a:pt x="312" y="106"/>
                    <a:pt x="312" y="107"/>
                  </a:cubicBezTo>
                  <a:cubicBezTo>
                    <a:pt x="311" y="109"/>
                    <a:pt x="311" y="109"/>
                    <a:pt x="312" y="110"/>
                  </a:cubicBezTo>
                  <a:cubicBezTo>
                    <a:pt x="315" y="112"/>
                    <a:pt x="318" y="114"/>
                    <a:pt x="320" y="116"/>
                  </a:cubicBezTo>
                  <a:cubicBezTo>
                    <a:pt x="321" y="119"/>
                    <a:pt x="322" y="124"/>
                    <a:pt x="321" y="127"/>
                  </a:cubicBezTo>
                  <a:cubicBezTo>
                    <a:pt x="319" y="131"/>
                    <a:pt x="313" y="133"/>
                    <a:pt x="310" y="135"/>
                  </a:cubicBezTo>
                  <a:cubicBezTo>
                    <a:pt x="309" y="136"/>
                    <a:pt x="308" y="136"/>
                    <a:pt x="307" y="137"/>
                  </a:cubicBezTo>
                  <a:cubicBezTo>
                    <a:pt x="304" y="138"/>
                    <a:pt x="308" y="141"/>
                    <a:pt x="308" y="143"/>
                  </a:cubicBezTo>
                  <a:cubicBezTo>
                    <a:pt x="308" y="143"/>
                    <a:pt x="309" y="145"/>
                    <a:pt x="309" y="146"/>
                  </a:cubicBezTo>
                  <a:cubicBezTo>
                    <a:pt x="309" y="148"/>
                    <a:pt x="309" y="149"/>
                    <a:pt x="310" y="151"/>
                  </a:cubicBezTo>
                  <a:cubicBezTo>
                    <a:pt x="311" y="153"/>
                    <a:pt x="311" y="154"/>
                    <a:pt x="309" y="156"/>
                  </a:cubicBezTo>
                  <a:cubicBezTo>
                    <a:pt x="309" y="156"/>
                    <a:pt x="310" y="160"/>
                    <a:pt x="309" y="161"/>
                  </a:cubicBezTo>
                  <a:cubicBezTo>
                    <a:pt x="308" y="161"/>
                    <a:pt x="307" y="157"/>
                    <a:pt x="306" y="159"/>
                  </a:cubicBezTo>
                  <a:cubicBezTo>
                    <a:pt x="305" y="161"/>
                    <a:pt x="307" y="164"/>
                    <a:pt x="307" y="164"/>
                  </a:cubicBezTo>
                  <a:cubicBezTo>
                    <a:pt x="307" y="163"/>
                    <a:pt x="301" y="158"/>
                    <a:pt x="298" y="161"/>
                  </a:cubicBezTo>
                  <a:cubicBezTo>
                    <a:pt x="299" y="160"/>
                    <a:pt x="302" y="159"/>
                    <a:pt x="300" y="157"/>
                  </a:cubicBezTo>
                  <a:cubicBezTo>
                    <a:pt x="299" y="156"/>
                    <a:pt x="298" y="155"/>
                    <a:pt x="297" y="155"/>
                  </a:cubicBezTo>
                  <a:cubicBezTo>
                    <a:pt x="297" y="154"/>
                    <a:pt x="295" y="154"/>
                    <a:pt x="294" y="154"/>
                  </a:cubicBezTo>
                  <a:cubicBezTo>
                    <a:pt x="294" y="153"/>
                    <a:pt x="295" y="153"/>
                    <a:pt x="294" y="151"/>
                  </a:cubicBezTo>
                  <a:cubicBezTo>
                    <a:pt x="293" y="150"/>
                    <a:pt x="292" y="148"/>
                    <a:pt x="293" y="146"/>
                  </a:cubicBezTo>
                  <a:cubicBezTo>
                    <a:pt x="294" y="143"/>
                    <a:pt x="291" y="142"/>
                    <a:pt x="291" y="140"/>
                  </a:cubicBezTo>
                  <a:cubicBezTo>
                    <a:pt x="291" y="138"/>
                    <a:pt x="293" y="137"/>
                    <a:pt x="292" y="135"/>
                  </a:cubicBezTo>
                  <a:cubicBezTo>
                    <a:pt x="290" y="133"/>
                    <a:pt x="286" y="133"/>
                    <a:pt x="283" y="133"/>
                  </a:cubicBezTo>
                  <a:cubicBezTo>
                    <a:pt x="282" y="133"/>
                    <a:pt x="281" y="133"/>
                    <a:pt x="279" y="133"/>
                  </a:cubicBezTo>
                  <a:cubicBezTo>
                    <a:pt x="279" y="133"/>
                    <a:pt x="277" y="135"/>
                    <a:pt x="277" y="135"/>
                  </a:cubicBezTo>
                  <a:cubicBezTo>
                    <a:pt x="277" y="134"/>
                    <a:pt x="278" y="134"/>
                    <a:pt x="277" y="133"/>
                  </a:cubicBezTo>
                  <a:cubicBezTo>
                    <a:pt x="277" y="132"/>
                    <a:pt x="276" y="131"/>
                    <a:pt x="275" y="131"/>
                  </a:cubicBezTo>
                  <a:cubicBezTo>
                    <a:pt x="273" y="130"/>
                    <a:pt x="271" y="130"/>
                    <a:pt x="269" y="129"/>
                  </a:cubicBezTo>
                  <a:cubicBezTo>
                    <a:pt x="266" y="128"/>
                    <a:pt x="264" y="125"/>
                    <a:pt x="261" y="123"/>
                  </a:cubicBezTo>
                  <a:cubicBezTo>
                    <a:pt x="259" y="122"/>
                    <a:pt x="257" y="121"/>
                    <a:pt x="256" y="121"/>
                  </a:cubicBezTo>
                  <a:cubicBezTo>
                    <a:pt x="254" y="121"/>
                    <a:pt x="252" y="119"/>
                    <a:pt x="250" y="119"/>
                  </a:cubicBezTo>
                  <a:cubicBezTo>
                    <a:pt x="249" y="119"/>
                    <a:pt x="240" y="121"/>
                    <a:pt x="240" y="121"/>
                  </a:cubicBezTo>
                  <a:cubicBezTo>
                    <a:pt x="240" y="120"/>
                    <a:pt x="241" y="120"/>
                    <a:pt x="242" y="119"/>
                  </a:cubicBezTo>
                  <a:cubicBezTo>
                    <a:pt x="242" y="118"/>
                    <a:pt x="241" y="117"/>
                    <a:pt x="241" y="117"/>
                  </a:cubicBezTo>
                  <a:cubicBezTo>
                    <a:pt x="240" y="114"/>
                    <a:pt x="239" y="112"/>
                    <a:pt x="238" y="110"/>
                  </a:cubicBezTo>
                  <a:cubicBezTo>
                    <a:pt x="237" y="108"/>
                    <a:pt x="236" y="108"/>
                    <a:pt x="234" y="108"/>
                  </a:cubicBezTo>
                  <a:cubicBezTo>
                    <a:pt x="231" y="108"/>
                    <a:pt x="230" y="108"/>
                    <a:pt x="230" y="105"/>
                  </a:cubicBezTo>
                  <a:cubicBezTo>
                    <a:pt x="231" y="103"/>
                    <a:pt x="230" y="100"/>
                    <a:pt x="230" y="98"/>
                  </a:cubicBezTo>
                  <a:cubicBezTo>
                    <a:pt x="231" y="95"/>
                    <a:pt x="233" y="93"/>
                    <a:pt x="234" y="90"/>
                  </a:cubicBezTo>
                  <a:cubicBezTo>
                    <a:pt x="235" y="88"/>
                    <a:pt x="235" y="87"/>
                    <a:pt x="237" y="86"/>
                  </a:cubicBezTo>
                  <a:cubicBezTo>
                    <a:pt x="238" y="86"/>
                    <a:pt x="237" y="85"/>
                    <a:pt x="237" y="84"/>
                  </a:cubicBezTo>
                  <a:cubicBezTo>
                    <a:pt x="238" y="84"/>
                    <a:pt x="240" y="82"/>
                    <a:pt x="240" y="82"/>
                  </a:cubicBezTo>
                  <a:cubicBezTo>
                    <a:pt x="240" y="82"/>
                    <a:pt x="240" y="82"/>
                    <a:pt x="239" y="81"/>
                  </a:cubicBezTo>
                  <a:cubicBezTo>
                    <a:pt x="239" y="81"/>
                    <a:pt x="240" y="81"/>
                    <a:pt x="240" y="81"/>
                  </a:cubicBezTo>
                  <a:cubicBezTo>
                    <a:pt x="240" y="79"/>
                    <a:pt x="242" y="80"/>
                    <a:pt x="243" y="80"/>
                  </a:cubicBezTo>
                  <a:cubicBezTo>
                    <a:pt x="244" y="80"/>
                    <a:pt x="244" y="79"/>
                    <a:pt x="244" y="79"/>
                  </a:cubicBezTo>
                  <a:cubicBezTo>
                    <a:pt x="245" y="77"/>
                    <a:pt x="243" y="78"/>
                    <a:pt x="242" y="77"/>
                  </a:cubicBezTo>
                  <a:cubicBezTo>
                    <a:pt x="242" y="77"/>
                    <a:pt x="244" y="77"/>
                    <a:pt x="244" y="77"/>
                  </a:cubicBezTo>
                  <a:cubicBezTo>
                    <a:pt x="245" y="76"/>
                    <a:pt x="246" y="77"/>
                    <a:pt x="246" y="77"/>
                  </a:cubicBezTo>
                  <a:cubicBezTo>
                    <a:pt x="248" y="79"/>
                    <a:pt x="248" y="77"/>
                    <a:pt x="250" y="76"/>
                  </a:cubicBezTo>
                  <a:cubicBezTo>
                    <a:pt x="252" y="74"/>
                    <a:pt x="248" y="72"/>
                    <a:pt x="246" y="71"/>
                  </a:cubicBezTo>
                  <a:cubicBezTo>
                    <a:pt x="245" y="71"/>
                    <a:pt x="241" y="72"/>
                    <a:pt x="241" y="72"/>
                  </a:cubicBezTo>
                  <a:cubicBezTo>
                    <a:pt x="240" y="70"/>
                    <a:pt x="243" y="70"/>
                    <a:pt x="240" y="69"/>
                  </a:cubicBezTo>
                  <a:cubicBezTo>
                    <a:pt x="239" y="69"/>
                    <a:pt x="234" y="69"/>
                    <a:pt x="234" y="68"/>
                  </a:cubicBezTo>
                  <a:cubicBezTo>
                    <a:pt x="234" y="67"/>
                    <a:pt x="236" y="67"/>
                    <a:pt x="236" y="67"/>
                  </a:cubicBezTo>
                  <a:cubicBezTo>
                    <a:pt x="237" y="66"/>
                    <a:pt x="237" y="67"/>
                    <a:pt x="238" y="67"/>
                  </a:cubicBezTo>
                  <a:cubicBezTo>
                    <a:pt x="237" y="68"/>
                    <a:pt x="240" y="68"/>
                    <a:pt x="240" y="68"/>
                  </a:cubicBezTo>
                  <a:cubicBezTo>
                    <a:pt x="242" y="68"/>
                    <a:pt x="245" y="70"/>
                    <a:pt x="246" y="70"/>
                  </a:cubicBezTo>
                  <a:cubicBezTo>
                    <a:pt x="247" y="70"/>
                    <a:pt x="248" y="71"/>
                    <a:pt x="249" y="71"/>
                  </a:cubicBezTo>
                  <a:cubicBezTo>
                    <a:pt x="251" y="72"/>
                    <a:pt x="250" y="71"/>
                    <a:pt x="251" y="71"/>
                  </a:cubicBezTo>
                  <a:cubicBezTo>
                    <a:pt x="252" y="71"/>
                    <a:pt x="255" y="71"/>
                    <a:pt x="254" y="70"/>
                  </a:cubicBezTo>
                  <a:cubicBezTo>
                    <a:pt x="253" y="69"/>
                    <a:pt x="254" y="67"/>
                    <a:pt x="255" y="66"/>
                  </a:cubicBezTo>
                  <a:cubicBezTo>
                    <a:pt x="255" y="67"/>
                    <a:pt x="258" y="68"/>
                    <a:pt x="258" y="68"/>
                  </a:cubicBezTo>
                  <a:cubicBezTo>
                    <a:pt x="260" y="68"/>
                    <a:pt x="261" y="68"/>
                    <a:pt x="263" y="67"/>
                  </a:cubicBezTo>
                  <a:cubicBezTo>
                    <a:pt x="264" y="66"/>
                    <a:pt x="265" y="64"/>
                    <a:pt x="266" y="63"/>
                  </a:cubicBezTo>
                  <a:cubicBezTo>
                    <a:pt x="267" y="62"/>
                    <a:pt x="269" y="61"/>
                    <a:pt x="268" y="59"/>
                  </a:cubicBezTo>
                  <a:cubicBezTo>
                    <a:pt x="267" y="57"/>
                    <a:pt x="264" y="58"/>
                    <a:pt x="263" y="58"/>
                  </a:cubicBezTo>
                  <a:cubicBezTo>
                    <a:pt x="260" y="58"/>
                    <a:pt x="258" y="57"/>
                    <a:pt x="256" y="56"/>
                  </a:cubicBezTo>
                  <a:cubicBezTo>
                    <a:pt x="255" y="55"/>
                    <a:pt x="254" y="54"/>
                    <a:pt x="252" y="53"/>
                  </a:cubicBezTo>
                  <a:cubicBezTo>
                    <a:pt x="252" y="53"/>
                    <a:pt x="247" y="53"/>
                    <a:pt x="247" y="53"/>
                  </a:cubicBezTo>
                  <a:cubicBezTo>
                    <a:pt x="247" y="52"/>
                    <a:pt x="252" y="53"/>
                    <a:pt x="253" y="53"/>
                  </a:cubicBezTo>
                  <a:cubicBezTo>
                    <a:pt x="255" y="53"/>
                    <a:pt x="255" y="52"/>
                    <a:pt x="257" y="53"/>
                  </a:cubicBezTo>
                  <a:cubicBezTo>
                    <a:pt x="261" y="55"/>
                    <a:pt x="265" y="59"/>
                    <a:pt x="269" y="56"/>
                  </a:cubicBezTo>
                  <a:cubicBezTo>
                    <a:pt x="271" y="54"/>
                    <a:pt x="272" y="53"/>
                    <a:pt x="273" y="51"/>
                  </a:cubicBezTo>
                  <a:cubicBezTo>
                    <a:pt x="274" y="50"/>
                    <a:pt x="268" y="49"/>
                    <a:pt x="271" y="47"/>
                  </a:cubicBezTo>
                  <a:cubicBezTo>
                    <a:pt x="272" y="47"/>
                    <a:pt x="275" y="47"/>
                    <a:pt x="276" y="48"/>
                  </a:cubicBezTo>
                  <a:cubicBezTo>
                    <a:pt x="279" y="48"/>
                    <a:pt x="279" y="50"/>
                    <a:pt x="282" y="48"/>
                  </a:cubicBezTo>
                  <a:cubicBezTo>
                    <a:pt x="282" y="48"/>
                    <a:pt x="285" y="49"/>
                    <a:pt x="284" y="47"/>
                  </a:cubicBezTo>
                  <a:cubicBezTo>
                    <a:pt x="283" y="46"/>
                    <a:pt x="279" y="44"/>
                    <a:pt x="278" y="44"/>
                  </a:cubicBezTo>
                  <a:cubicBezTo>
                    <a:pt x="280" y="43"/>
                    <a:pt x="282" y="45"/>
                    <a:pt x="284" y="45"/>
                  </a:cubicBezTo>
                  <a:cubicBezTo>
                    <a:pt x="285" y="45"/>
                    <a:pt x="287" y="50"/>
                    <a:pt x="289" y="49"/>
                  </a:cubicBezTo>
                  <a:cubicBezTo>
                    <a:pt x="289" y="49"/>
                    <a:pt x="288" y="48"/>
                    <a:pt x="288" y="48"/>
                  </a:cubicBezTo>
                  <a:cubicBezTo>
                    <a:pt x="289" y="47"/>
                    <a:pt x="290" y="47"/>
                    <a:pt x="292" y="46"/>
                  </a:cubicBezTo>
                  <a:cubicBezTo>
                    <a:pt x="293" y="45"/>
                    <a:pt x="296" y="42"/>
                    <a:pt x="297" y="41"/>
                  </a:cubicBezTo>
                  <a:cubicBezTo>
                    <a:pt x="297" y="38"/>
                    <a:pt x="295" y="38"/>
                    <a:pt x="293" y="36"/>
                  </a:cubicBezTo>
                  <a:cubicBezTo>
                    <a:pt x="293" y="36"/>
                    <a:pt x="290" y="30"/>
                    <a:pt x="290" y="31"/>
                  </a:cubicBezTo>
                  <a:cubicBezTo>
                    <a:pt x="291" y="30"/>
                    <a:pt x="295" y="30"/>
                    <a:pt x="296" y="30"/>
                  </a:cubicBezTo>
                  <a:cubicBezTo>
                    <a:pt x="299" y="29"/>
                    <a:pt x="294" y="28"/>
                    <a:pt x="294" y="27"/>
                  </a:cubicBezTo>
                  <a:cubicBezTo>
                    <a:pt x="293" y="26"/>
                    <a:pt x="297" y="26"/>
                    <a:pt x="297" y="25"/>
                  </a:cubicBezTo>
                  <a:cubicBezTo>
                    <a:pt x="297" y="25"/>
                    <a:pt x="287" y="21"/>
                    <a:pt x="287" y="21"/>
                  </a:cubicBezTo>
                  <a:cubicBezTo>
                    <a:pt x="288" y="21"/>
                    <a:pt x="290" y="20"/>
                    <a:pt x="291" y="20"/>
                  </a:cubicBezTo>
                  <a:cubicBezTo>
                    <a:pt x="288" y="20"/>
                    <a:pt x="285" y="19"/>
                    <a:pt x="282" y="19"/>
                  </a:cubicBezTo>
                  <a:cubicBezTo>
                    <a:pt x="280" y="19"/>
                    <a:pt x="277" y="20"/>
                    <a:pt x="276" y="19"/>
                  </a:cubicBezTo>
                  <a:cubicBezTo>
                    <a:pt x="278" y="20"/>
                    <a:pt x="275" y="21"/>
                    <a:pt x="276" y="23"/>
                  </a:cubicBezTo>
                  <a:cubicBezTo>
                    <a:pt x="277" y="24"/>
                    <a:pt x="280" y="25"/>
                    <a:pt x="280" y="26"/>
                  </a:cubicBezTo>
                  <a:cubicBezTo>
                    <a:pt x="280" y="26"/>
                    <a:pt x="278" y="27"/>
                    <a:pt x="278" y="27"/>
                  </a:cubicBezTo>
                  <a:cubicBezTo>
                    <a:pt x="278" y="27"/>
                    <a:pt x="280" y="28"/>
                    <a:pt x="279" y="28"/>
                  </a:cubicBezTo>
                  <a:cubicBezTo>
                    <a:pt x="277" y="29"/>
                    <a:pt x="276" y="27"/>
                    <a:pt x="275" y="31"/>
                  </a:cubicBezTo>
                  <a:cubicBezTo>
                    <a:pt x="274" y="33"/>
                    <a:pt x="274" y="35"/>
                    <a:pt x="273" y="37"/>
                  </a:cubicBezTo>
                  <a:cubicBezTo>
                    <a:pt x="272" y="37"/>
                    <a:pt x="271" y="38"/>
                    <a:pt x="271" y="39"/>
                  </a:cubicBezTo>
                  <a:cubicBezTo>
                    <a:pt x="271" y="40"/>
                    <a:pt x="270" y="40"/>
                    <a:pt x="270" y="41"/>
                  </a:cubicBezTo>
                  <a:cubicBezTo>
                    <a:pt x="267" y="42"/>
                    <a:pt x="268" y="43"/>
                    <a:pt x="266" y="40"/>
                  </a:cubicBezTo>
                  <a:cubicBezTo>
                    <a:pt x="265" y="39"/>
                    <a:pt x="262" y="37"/>
                    <a:pt x="262" y="35"/>
                  </a:cubicBezTo>
                  <a:cubicBezTo>
                    <a:pt x="262" y="35"/>
                    <a:pt x="262" y="32"/>
                    <a:pt x="263" y="32"/>
                  </a:cubicBezTo>
                  <a:cubicBezTo>
                    <a:pt x="263" y="32"/>
                    <a:pt x="265" y="33"/>
                    <a:pt x="265" y="31"/>
                  </a:cubicBezTo>
                  <a:cubicBezTo>
                    <a:pt x="264" y="29"/>
                    <a:pt x="264" y="28"/>
                    <a:pt x="262" y="26"/>
                  </a:cubicBezTo>
                  <a:cubicBezTo>
                    <a:pt x="260" y="25"/>
                    <a:pt x="258" y="23"/>
                    <a:pt x="256" y="25"/>
                  </a:cubicBezTo>
                  <a:cubicBezTo>
                    <a:pt x="255" y="26"/>
                    <a:pt x="255" y="28"/>
                    <a:pt x="255" y="30"/>
                  </a:cubicBezTo>
                  <a:cubicBezTo>
                    <a:pt x="255" y="31"/>
                    <a:pt x="251" y="31"/>
                    <a:pt x="251" y="30"/>
                  </a:cubicBezTo>
                  <a:cubicBezTo>
                    <a:pt x="251" y="29"/>
                    <a:pt x="251" y="26"/>
                    <a:pt x="250" y="25"/>
                  </a:cubicBezTo>
                  <a:cubicBezTo>
                    <a:pt x="246" y="22"/>
                    <a:pt x="251" y="25"/>
                    <a:pt x="251" y="24"/>
                  </a:cubicBezTo>
                  <a:cubicBezTo>
                    <a:pt x="252" y="24"/>
                    <a:pt x="253" y="23"/>
                    <a:pt x="252" y="23"/>
                  </a:cubicBezTo>
                  <a:cubicBezTo>
                    <a:pt x="252" y="22"/>
                    <a:pt x="251" y="21"/>
                    <a:pt x="250" y="22"/>
                  </a:cubicBezTo>
                  <a:cubicBezTo>
                    <a:pt x="249" y="23"/>
                    <a:pt x="249" y="21"/>
                    <a:pt x="248" y="21"/>
                  </a:cubicBezTo>
                  <a:cubicBezTo>
                    <a:pt x="247" y="20"/>
                    <a:pt x="246" y="22"/>
                    <a:pt x="245" y="21"/>
                  </a:cubicBezTo>
                  <a:cubicBezTo>
                    <a:pt x="243" y="20"/>
                    <a:pt x="242" y="21"/>
                    <a:pt x="243" y="18"/>
                  </a:cubicBezTo>
                  <a:cubicBezTo>
                    <a:pt x="243" y="18"/>
                    <a:pt x="243" y="18"/>
                    <a:pt x="244" y="18"/>
                  </a:cubicBezTo>
                  <a:cubicBezTo>
                    <a:pt x="244" y="17"/>
                    <a:pt x="244" y="17"/>
                    <a:pt x="244" y="16"/>
                  </a:cubicBezTo>
                  <a:cubicBezTo>
                    <a:pt x="245" y="16"/>
                    <a:pt x="245" y="16"/>
                    <a:pt x="246" y="16"/>
                  </a:cubicBezTo>
                  <a:cubicBezTo>
                    <a:pt x="245" y="16"/>
                    <a:pt x="244" y="13"/>
                    <a:pt x="244" y="13"/>
                  </a:cubicBezTo>
                  <a:cubicBezTo>
                    <a:pt x="243" y="11"/>
                    <a:pt x="241" y="11"/>
                    <a:pt x="241" y="10"/>
                  </a:cubicBezTo>
                  <a:cubicBezTo>
                    <a:pt x="239" y="9"/>
                    <a:pt x="240" y="9"/>
                    <a:pt x="239" y="7"/>
                  </a:cubicBezTo>
                  <a:cubicBezTo>
                    <a:pt x="239" y="5"/>
                    <a:pt x="237" y="4"/>
                    <a:pt x="237" y="3"/>
                  </a:cubicBezTo>
                  <a:cubicBezTo>
                    <a:pt x="236" y="1"/>
                    <a:pt x="234" y="1"/>
                    <a:pt x="232" y="1"/>
                  </a:cubicBezTo>
                  <a:cubicBezTo>
                    <a:pt x="231" y="1"/>
                    <a:pt x="232" y="0"/>
                    <a:pt x="230" y="0"/>
                  </a:cubicBezTo>
                  <a:cubicBezTo>
                    <a:pt x="229" y="0"/>
                    <a:pt x="228" y="0"/>
                    <a:pt x="228" y="2"/>
                  </a:cubicBezTo>
                  <a:cubicBezTo>
                    <a:pt x="228" y="2"/>
                    <a:pt x="225" y="3"/>
                    <a:pt x="225" y="3"/>
                  </a:cubicBezTo>
                  <a:cubicBezTo>
                    <a:pt x="226" y="3"/>
                    <a:pt x="228" y="3"/>
                    <a:pt x="228" y="4"/>
                  </a:cubicBezTo>
                  <a:cubicBezTo>
                    <a:pt x="228" y="4"/>
                    <a:pt x="226" y="5"/>
                    <a:pt x="226" y="5"/>
                  </a:cubicBezTo>
                  <a:cubicBezTo>
                    <a:pt x="225" y="6"/>
                    <a:pt x="224" y="4"/>
                    <a:pt x="223" y="6"/>
                  </a:cubicBezTo>
                  <a:cubicBezTo>
                    <a:pt x="222" y="6"/>
                    <a:pt x="221" y="9"/>
                    <a:pt x="221" y="10"/>
                  </a:cubicBezTo>
                  <a:cubicBezTo>
                    <a:pt x="222" y="10"/>
                    <a:pt x="224" y="10"/>
                    <a:pt x="225" y="11"/>
                  </a:cubicBezTo>
                  <a:cubicBezTo>
                    <a:pt x="224" y="10"/>
                    <a:pt x="222" y="14"/>
                    <a:pt x="222" y="15"/>
                  </a:cubicBezTo>
                  <a:cubicBezTo>
                    <a:pt x="222" y="16"/>
                    <a:pt x="224" y="18"/>
                    <a:pt x="225" y="19"/>
                  </a:cubicBezTo>
                  <a:cubicBezTo>
                    <a:pt x="226" y="19"/>
                    <a:pt x="228" y="21"/>
                    <a:pt x="229" y="21"/>
                  </a:cubicBezTo>
                  <a:cubicBezTo>
                    <a:pt x="231" y="20"/>
                    <a:pt x="231" y="20"/>
                    <a:pt x="232" y="21"/>
                  </a:cubicBezTo>
                  <a:cubicBezTo>
                    <a:pt x="233" y="21"/>
                    <a:pt x="235" y="23"/>
                    <a:pt x="235" y="23"/>
                  </a:cubicBezTo>
                  <a:cubicBezTo>
                    <a:pt x="234" y="24"/>
                    <a:pt x="233" y="22"/>
                    <a:pt x="233" y="24"/>
                  </a:cubicBezTo>
                  <a:cubicBezTo>
                    <a:pt x="233" y="26"/>
                    <a:pt x="232" y="26"/>
                    <a:pt x="232" y="27"/>
                  </a:cubicBezTo>
                  <a:cubicBezTo>
                    <a:pt x="231" y="29"/>
                    <a:pt x="233" y="29"/>
                    <a:pt x="234" y="28"/>
                  </a:cubicBezTo>
                  <a:cubicBezTo>
                    <a:pt x="234" y="28"/>
                    <a:pt x="236" y="25"/>
                    <a:pt x="236" y="26"/>
                  </a:cubicBezTo>
                  <a:cubicBezTo>
                    <a:pt x="237" y="27"/>
                    <a:pt x="236" y="29"/>
                    <a:pt x="236" y="30"/>
                  </a:cubicBezTo>
                  <a:cubicBezTo>
                    <a:pt x="235" y="31"/>
                    <a:pt x="234" y="31"/>
                    <a:pt x="233" y="31"/>
                  </a:cubicBezTo>
                  <a:cubicBezTo>
                    <a:pt x="233" y="32"/>
                    <a:pt x="233" y="33"/>
                    <a:pt x="232" y="34"/>
                  </a:cubicBezTo>
                  <a:cubicBezTo>
                    <a:pt x="231" y="34"/>
                    <a:pt x="229" y="34"/>
                    <a:pt x="228" y="35"/>
                  </a:cubicBezTo>
                  <a:cubicBezTo>
                    <a:pt x="227" y="35"/>
                    <a:pt x="226" y="37"/>
                    <a:pt x="226" y="37"/>
                  </a:cubicBezTo>
                  <a:cubicBezTo>
                    <a:pt x="227" y="38"/>
                    <a:pt x="228" y="39"/>
                    <a:pt x="228" y="41"/>
                  </a:cubicBezTo>
                  <a:cubicBezTo>
                    <a:pt x="228" y="42"/>
                    <a:pt x="227" y="41"/>
                    <a:pt x="226" y="40"/>
                  </a:cubicBezTo>
                  <a:cubicBezTo>
                    <a:pt x="226" y="40"/>
                    <a:pt x="225" y="40"/>
                    <a:pt x="225" y="41"/>
                  </a:cubicBezTo>
                  <a:cubicBezTo>
                    <a:pt x="224" y="41"/>
                    <a:pt x="222" y="40"/>
                    <a:pt x="222" y="39"/>
                  </a:cubicBezTo>
                  <a:cubicBezTo>
                    <a:pt x="222" y="38"/>
                    <a:pt x="224" y="35"/>
                    <a:pt x="224" y="34"/>
                  </a:cubicBezTo>
                  <a:cubicBezTo>
                    <a:pt x="225" y="32"/>
                    <a:pt x="222" y="34"/>
                    <a:pt x="222" y="34"/>
                  </a:cubicBezTo>
                  <a:cubicBezTo>
                    <a:pt x="221" y="34"/>
                    <a:pt x="218" y="32"/>
                    <a:pt x="217" y="31"/>
                  </a:cubicBezTo>
                  <a:cubicBezTo>
                    <a:pt x="215" y="30"/>
                    <a:pt x="216" y="32"/>
                    <a:pt x="214" y="32"/>
                  </a:cubicBezTo>
                  <a:cubicBezTo>
                    <a:pt x="213" y="32"/>
                    <a:pt x="210" y="31"/>
                    <a:pt x="212" y="33"/>
                  </a:cubicBezTo>
                  <a:cubicBezTo>
                    <a:pt x="213" y="34"/>
                    <a:pt x="213" y="35"/>
                    <a:pt x="215" y="35"/>
                  </a:cubicBezTo>
                  <a:cubicBezTo>
                    <a:pt x="216" y="35"/>
                    <a:pt x="218" y="35"/>
                    <a:pt x="218" y="37"/>
                  </a:cubicBezTo>
                  <a:cubicBezTo>
                    <a:pt x="220" y="41"/>
                    <a:pt x="214" y="36"/>
                    <a:pt x="213" y="35"/>
                  </a:cubicBezTo>
                  <a:cubicBezTo>
                    <a:pt x="211" y="35"/>
                    <a:pt x="211" y="37"/>
                    <a:pt x="209" y="37"/>
                  </a:cubicBezTo>
                  <a:cubicBezTo>
                    <a:pt x="207" y="37"/>
                    <a:pt x="206" y="36"/>
                    <a:pt x="204" y="36"/>
                  </a:cubicBezTo>
                  <a:cubicBezTo>
                    <a:pt x="200" y="37"/>
                    <a:pt x="197" y="37"/>
                    <a:pt x="193" y="37"/>
                  </a:cubicBezTo>
                  <a:cubicBezTo>
                    <a:pt x="190" y="36"/>
                    <a:pt x="186" y="34"/>
                    <a:pt x="182" y="33"/>
                  </a:cubicBezTo>
                  <a:cubicBezTo>
                    <a:pt x="181" y="33"/>
                    <a:pt x="179" y="33"/>
                    <a:pt x="178" y="32"/>
                  </a:cubicBezTo>
                  <a:cubicBezTo>
                    <a:pt x="177" y="30"/>
                    <a:pt x="177" y="28"/>
                    <a:pt x="176" y="28"/>
                  </a:cubicBezTo>
                  <a:cubicBezTo>
                    <a:pt x="174" y="27"/>
                    <a:pt x="172" y="28"/>
                    <a:pt x="171" y="28"/>
                  </a:cubicBezTo>
                  <a:cubicBezTo>
                    <a:pt x="168" y="29"/>
                    <a:pt x="166" y="29"/>
                    <a:pt x="164" y="29"/>
                  </a:cubicBezTo>
                  <a:cubicBezTo>
                    <a:pt x="163" y="30"/>
                    <a:pt x="161" y="31"/>
                    <a:pt x="161" y="32"/>
                  </a:cubicBezTo>
                  <a:cubicBezTo>
                    <a:pt x="161" y="32"/>
                    <a:pt x="165" y="34"/>
                    <a:pt x="166" y="34"/>
                  </a:cubicBezTo>
                  <a:cubicBezTo>
                    <a:pt x="166" y="34"/>
                    <a:pt x="165" y="31"/>
                    <a:pt x="167" y="32"/>
                  </a:cubicBezTo>
                  <a:cubicBezTo>
                    <a:pt x="168" y="32"/>
                    <a:pt x="168" y="33"/>
                    <a:pt x="169" y="32"/>
                  </a:cubicBezTo>
                  <a:cubicBezTo>
                    <a:pt x="170" y="32"/>
                    <a:pt x="176" y="28"/>
                    <a:pt x="176" y="30"/>
                  </a:cubicBezTo>
                  <a:cubicBezTo>
                    <a:pt x="176" y="31"/>
                    <a:pt x="173" y="32"/>
                    <a:pt x="172" y="33"/>
                  </a:cubicBezTo>
                  <a:cubicBezTo>
                    <a:pt x="171" y="34"/>
                    <a:pt x="169" y="34"/>
                    <a:pt x="167" y="34"/>
                  </a:cubicBezTo>
                  <a:cubicBezTo>
                    <a:pt x="166" y="35"/>
                    <a:pt x="163" y="37"/>
                    <a:pt x="165" y="38"/>
                  </a:cubicBezTo>
                  <a:cubicBezTo>
                    <a:pt x="167" y="38"/>
                    <a:pt x="167" y="39"/>
                    <a:pt x="166" y="41"/>
                  </a:cubicBezTo>
                  <a:cubicBezTo>
                    <a:pt x="166" y="42"/>
                    <a:pt x="168" y="42"/>
                    <a:pt x="168" y="43"/>
                  </a:cubicBezTo>
                  <a:cubicBezTo>
                    <a:pt x="169" y="44"/>
                    <a:pt x="169" y="46"/>
                    <a:pt x="167" y="44"/>
                  </a:cubicBezTo>
                  <a:cubicBezTo>
                    <a:pt x="165" y="42"/>
                    <a:pt x="167" y="46"/>
                    <a:pt x="166" y="45"/>
                  </a:cubicBezTo>
                  <a:cubicBezTo>
                    <a:pt x="165" y="45"/>
                    <a:pt x="163" y="42"/>
                    <a:pt x="162" y="43"/>
                  </a:cubicBezTo>
                  <a:cubicBezTo>
                    <a:pt x="164" y="42"/>
                    <a:pt x="167" y="43"/>
                    <a:pt x="164" y="41"/>
                  </a:cubicBezTo>
                  <a:cubicBezTo>
                    <a:pt x="165" y="41"/>
                    <a:pt x="166" y="40"/>
                    <a:pt x="164" y="39"/>
                  </a:cubicBezTo>
                  <a:cubicBezTo>
                    <a:pt x="166" y="40"/>
                    <a:pt x="161" y="40"/>
                    <a:pt x="162" y="40"/>
                  </a:cubicBezTo>
                  <a:cubicBezTo>
                    <a:pt x="162" y="39"/>
                    <a:pt x="162" y="39"/>
                    <a:pt x="163" y="39"/>
                  </a:cubicBezTo>
                  <a:cubicBezTo>
                    <a:pt x="163" y="38"/>
                    <a:pt x="160" y="40"/>
                    <a:pt x="160" y="40"/>
                  </a:cubicBezTo>
                  <a:cubicBezTo>
                    <a:pt x="159" y="40"/>
                    <a:pt x="160" y="38"/>
                    <a:pt x="159" y="37"/>
                  </a:cubicBezTo>
                  <a:cubicBezTo>
                    <a:pt x="159" y="37"/>
                    <a:pt x="157" y="37"/>
                    <a:pt x="157" y="37"/>
                  </a:cubicBezTo>
                  <a:cubicBezTo>
                    <a:pt x="155" y="37"/>
                    <a:pt x="155" y="34"/>
                    <a:pt x="153" y="35"/>
                  </a:cubicBezTo>
                  <a:cubicBezTo>
                    <a:pt x="151" y="37"/>
                    <a:pt x="150" y="37"/>
                    <a:pt x="147" y="37"/>
                  </a:cubicBezTo>
                  <a:cubicBezTo>
                    <a:pt x="143" y="37"/>
                    <a:pt x="140" y="37"/>
                    <a:pt x="136" y="37"/>
                  </a:cubicBezTo>
                  <a:cubicBezTo>
                    <a:pt x="135" y="37"/>
                    <a:pt x="128" y="37"/>
                    <a:pt x="128" y="36"/>
                  </a:cubicBezTo>
                  <a:cubicBezTo>
                    <a:pt x="127" y="36"/>
                    <a:pt x="130" y="34"/>
                    <a:pt x="131" y="33"/>
                  </a:cubicBezTo>
                  <a:cubicBezTo>
                    <a:pt x="132" y="32"/>
                    <a:pt x="133" y="33"/>
                    <a:pt x="135" y="33"/>
                  </a:cubicBezTo>
                  <a:cubicBezTo>
                    <a:pt x="136" y="32"/>
                    <a:pt x="133" y="30"/>
                    <a:pt x="133" y="30"/>
                  </a:cubicBezTo>
                  <a:cubicBezTo>
                    <a:pt x="131" y="28"/>
                    <a:pt x="130" y="28"/>
                    <a:pt x="128" y="27"/>
                  </a:cubicBezTo>
                  <a:cubicBezTo>
                    <a:pt x="127" y="27"/>
                    <a:pt x="126" y="26"/>
                    <a:pt x="125" y="27"/>
                  </a:cubicBezTo>
                  <a:cubicBezTo>
                    <a:pt x="124" y="28"/>
                    <a:pt x="123" y="29"/>
                    <a:pt x="122" y="28"/>
                  </a:cubicBezTo>
                  <a:cubicBezTo>
                    <a:pt x="119" y="26"/>
                    <a:pt x="116" y="26"/>
                    <a:pt x="113" y="25"/>
                  </a:cubicBezTo>
                  <a:cubicBezTo>
                    <a:pt x="109" y="24"/>
                    <a:pt x="106" y="24"/>
                    <a:pt x="102" y="22"/>
                  </a:cubicBezTo>
                  <a:cubicBezTo>
                    <a:pt x="99" y="20"/>
                    <a:pt x="97" y="19"/>
                    <a:pt x="93" y="19"/>
                  </a:cubicBezTo>
                  <a:cubicBezTo>
                    <a:pt x="92" y="19"/>
                    <a:pt x="91" y="19"/>
                    <a:pt x="90" y="20"/>
                  </a:cubicBezTo>
                  <a:cubicBezTo>
                    <a:pt x="89" y="21"/>
                    <a:pt x="88" y="23"/>
                    <a:pt x="87" y="23"/>
                  </a:cubicBezTo>
                  <a:cubicBezTo>
                    <a:pt x="86" y="23"/>
                    <a:pt x="83" y="24"/>
                    <a:pt x="83" y="23"/>
                  </a:cubicBezTo>
                  <a:cubicBezTo>
                    <a:pt x="83" y="22"/>
                    <a:pt x="85" y="21"/>
                    <a:pt x="85" y="20"/>
                  </a:cubicBezTo>
                  <a:cubicBezTo>
                    <a:pt x="85" y="20"/>
                    <a:pt x="82" y="21"/>
                    <a:pt x="82" y="20"/>
                  </a:cubicBezTo>
                  <a:cubicBezTo>
                    <a:pt x="83" y="19"/>
                    <a:pt x="83" y="18"/>
                    <a:pt x="82" y="17"/>
                  </a:cubicBezTo>
                  <a:cubicBezTo>
                    <a:pt x="82" y="15"/>
                    <a:pt x="78" y="17"/>
                    <a:pt x="78" y="18"/>
                  </a:cubicBezTo>
                  <a:cubicBezTo>
                    <a:pt x="78" y="18"/>
                    <a:pt x="80" y="17"/>
                    <a:pt x="80" y="18"/>
                  </a:cubicBezTo>
                  <a:cubicBezTo>
                    <a:pt x="81" y="18"/>
                    <a:pt x="77" y="20"/>
                    <a:pt x="80" y="20"/>
                  </a:cubicBezTo>
                  <a:cubicBezTo>
                    <a:pt x="79" y="20"/>
                    <a:pt x="78" y="20"/>
                    <a:pt x="78" y="22"/>
                  </a:cubicBezTo>
                  <a:cubicBezTo>
                    <a:pt x="78" y="23"/>
                    <a:pt x="77" y="24"/>
                    <a:pt x="76" y="23"/>
                  </a:cubicBezTo>
                  <a:cubicBezTo>
                    <a:pt x="73" y="22"/>
                    <a:pt x="72" y="21"/>
                    <a:pt x="71" y="18"/>
                  </a:cubicBezTo>
                  <a:cubicBezTo>
                    <a:pt x="70" y="16"/>
                    <a:pt x="68" y="15"/>
                    <a:pt x="66" y="13"/>
                  </a:cubicBezTo>
                  <a:cubicBezTo>
                    <a:pt x="65" y="13"/>
                    <a:pt x="64" y="11"/>
                    <a:pt x="63" y="12"/>
                  </a:cubicBezTo>
                  <a:cubicBezTo>
                    <a:pt x="63" y="14"/>
                    <a:pt x="66" y="15"/>
                    <a:pt x="67" y="16"/>
                  </a:cubicBezTo>
                  <a:cubicBezTo>
                    <a:pt x="67" y="15"/>
                    <a:pt x="63" y="16"/>
                    <a:pt x="63" y="17"/>
                  </a:cubicBezTo>
                  <a:cubicBezTo>
                    <a:pt x="62" y="18"/>
                    <a:pt x="63" y="18"/>
                    <a:pt x="62" y="19"/>
                  </a:cubicBezTo>
                  <a:cubicBezTo>
                    <a:pt x="61" y="19"/>
                    <a:pt x="60" y="21"/>
                    <a:pt x="59" y="20"/>
                  </a:cubicBezTo>
                  <a:cubicBezTo>
                    <a:pt x="59" y="20"/>
                    <a:pt x="59" y="19"/>
                    <a:pt x="59" y="19"/>
                  </a:cubicBezTo>
                  <a:cubicBezTo>
                    <a:pt x="59" y="18"/>
                    <a:pt x="54" y="20"/>
                    <a:pt x="54" y="21"/>
                  </a:cubicBezTo>
                  <a:cubicBezTo>
                    <a:pt x="53" y="22"/>
                    <a:pt x="52" y="23"/>
                    <a:pt x="50" y="24"/>
                  </a:cubicBezTo>
                  <a:cubicBezTo>
                    <a:pt x="49" y="25"/>
                    <a:pt x="50" y="22"/>
                    <a:pt x="49" y="22"/>
                  </a:cubicBezTo>
                  <a:cubicBezTo>
                    <a:pt x="48" y="22"/>
                    <a:pt x="47" y="23"/>
                    <a:pt x="46" y="23"/>
                  </a:cubicBezTo>
                  <a:cubicBezTo>
                    <a:pt x="45" y="23"/>
                    <a:pt x="45" y="25"/>
                    <a:pt x="44" y="25"/>
                  </a:cubicBezTo>
                  <a:cubicBezTo>
                    <a:pt x="43" y="25"/>
                    <a:pt x="40" y="27"/>
                    <a:pt x="41" y="27"/>
                  </a:cubicBezTo>
                  <a:cubicBezTo>
                    <a:pt x="41" y="28"/>
                    <a:pt x="43" y="28"/>
                    <a:pt x="40" y="29"/>
                  </a:cubicBezTo>
                  <a:cubicBezTo>
                    <a:pt x="40" y="29"/>
                    <a:pt x="37" y="29"/>
                    <a:pt x="37" y="28"/>
                  </a:cubicBezTo>
                  <a:cubicBezTo>
                    <a:pt x="37" y="27"/>
                    <a:pt x="40" y="26"/>
                    <a:pt x="40" y="26"/>
                  </a:cubicBezTo>
                  <a:cubicBezTo>
                    <a:pt x="41" y="24"/>
                    <a:pt x="43" y="23"/>
                    <a:pt x="44" y="22"/>
                  </a:cubicBezTo>
                  <a:cubicBezTo>
                    <a:pt x="46" y="21"/>
                    <a:pt x="47" y="21"/>
                    <a:pt x="49" y="22"/>
                  </a:cubicBezTo>
                  <a:cubicBezTo>
                    <a:pt x="48" y="22"/>
                    <a:pt x="56" y="18"/>
                    <a:pt x="56" y="18"/>
                  </a:cubicBezTo>
                  <a:cubicBezTo>
                    <a:pt x="58" y="17"/>
                    <a:pt x="57" y="16"/>
                    <a:pt x="56" y="16"/>
                  </a:cubicBezTo>
                  <a:cubicBezTo>
                    <a:pt x="54" y="16"/>
                    <a:pt x="52" y="16"/>
                    <a:pt x="50" y="17"/>
                  </a:cubicBezTo>
                  <a:cubicBezTo>
                    <a:pt x="49" y="17"/>
                    <a:pt x="49" y="19"/>
                    <a:pt x="47" y="19"/>
                  </a:cubicBezTo>
                  <a:cubicBezTo>
                    <a:pt x="46" y="19"/>
                    <a:pt x="44" y="20"/>
                    <a:pt x="43" y="20"/>
                  </a:cubicBezTo>
                  <a:cubicBezTo>
                    <a:pt x="41" y="20"/>
                    <a:pt x="36" y="25"/>
                    <a:pt x="35" y="24"/>
                  </a:cubicBezTo>
                  <a:cubicBezTo>
                    <a:pt x="34" y="24"/>
                    <a:pt x="36" y="23"/>
                    <a:pt x="36" y="22"/>
                  </a:cubicBezTo>
                  <a:cubicBezTo>
                    <a:pt x="36" y="22"/>
                    <a:pt x="33" y="21"/>
                    <a:pt x="33" y="21"/>
                  </a:cubicBezTo>
                  <a:cubicBezTo>
                    <a:pt x="33" y="21"/>
                    <a:pt x="30" y="23"/>
                    <a:pt x="29" y="23"/>
                  </a:cubicBezTo>
                  <a:cubicBezTo>
                    <a:pt x="28" y="23"/>
                    <a:pt x="26" y="24"/>
                    <a:pt x="25" y="25"/>
                  </a:cubicBezTo>
                  <a:cubicBezTo>
                    <a:pt x="24" y="25"/>
                    <a:pt x="26" y="26"/>
                    <a:pt x="26" y="26"/>
                  </a:cubicBezTo>
                  <a:cubicBezTo>
                    <a:pt x="27" y="26"/>
                    <a:pt x="26" y="27"/>
                    <a:pt x="26" y="27"/>
                  </a:cubicBezTo>
                  <a:cubicBezTo>
                    <a:pt x="26" y="28"/>
                    <a:pt x="30" y="27"/>
                    <a:pt x="30" y="27"/>
                  </a:cubicBezTo>
                  <a:cubicBezTo>
                    <a:pt x="31" y="26"/>
                    <a:pt x="33" y="25"/>
                    <a:pt x="34" y="24"/>
                  </a:cubicBezTo>
                  <a:cubicBezTo>
                    <a:pt x="29" y="26"/>
                    <a:pt x="34" y="27"/>
                    <a:pt x="33" y="29"/>
                  </a:cubicBezTo>
                  <a:cubicBezTo>
                    <a:pt x="33" y="29"/>
                    <a:pt x="32" y="28"/>
                    <a:pt x="32" y="28"/>
                  </a:cubicBezTo>
                  <a:cubicBezTo>
                    <a:pt x="30" y="27"/>
                    <a:pt x="29" y="28"/>
                    <a:pt x="28" y="29"/>
                  </a:cubicBezTo>
                  <a:cubicBezTo>
                    <a:pt x="27" y="29"/>
                    <a:pt x="23" y="28"/>
                    <a:pt x="21" y="28"/>
                  </a:cubicBezTo>
                  <a:cubicBezTo>
                    <a:pt x="19" y="28"/>
                    <a:pt x="16" y="26"/>
                    <a:pt x="14" y="25"/>
                  </a:cubicBezTo>
                  <a:cubicBezTo>
                    <a:pt x="13" y="25"/>
                    <a:pt x="12" y="24"/>
                    <a:pt x="11" y="24"/>
                  </a:cubicBezTo>
                  <a:cubicBezTo>
                    <a:pt x="10" y="23"/>
                    <a:pt x="9" y="21"/>
                    <a:pt x="10" y="21"/>
                  </a:cubicBezTo>
                  <a:cubicBezTo>
                    <a:pt x="9" y="21"/>
                    <a:pt x="7" y="21"/>
                    <a:pt x="6" y="22"/>
                  </a:cubicBezTo>
                  <a:cubicBezTo>
                    <a:pt x="4" y="22"/>
                    <a:pt x="2" y="22"/>
                    <a:pt x="0" y="21"/>
                  </a:cubicBezTo>
                  <a:cubicBezTo>
                    <a:pt x="0" y="41"/>
                    <a:pt x="0" y="61"/>
                    <a:pt x="0" y="80"/>
                  </a:cubicBezTo>
                  <a:cubicBezTo>
                    <a:pt x="0" y="85"/>
                    <a:pt x="0" y="89"/>
                    <a:pt x="0" y="94"/>
                  </a:cubicBezTo>
                  <a:cubicBezTo>
                    <a:pt x="0" y="95"/>
                    <a:pt x="0" y="96"/>
                    <a:pt x="0" y="97"/>
                  </a:cubicBezTo>
                  <a:cubicBezTo>
                    <a:pt x="0" y="99"/>
                    <a:pt x="2" y="97"/>
                    <a:pt x="3" y="97"/>
                  </a:cubicBezTo>
                  <a:cubicBezTo>
                    <a:pt x="5" y="98"/>
                    <a:pt x="5" y="97"/>
                    <a:pt x="7" y="97"/>
                  </a:cubicBezTo>
                  <a:cubicBezTo>
                    <a:pt x="9" y="97"/>
                    <a:pt x="9" y="98"/>
                    <a:pt x="10" y="99"/>
                  </a:cubicBezTo>
                  <a:cubicBezTo>
                    <a:pt x="11" y="101"/>
                    <a:pt x="16" y="107"/>
                    <a:pt x="18" y="107"/>
                  </a:cubicBezTo>
                  <a:cubicBezTo>
                    <a:pt x="19" y="107"/>
                    <a:pt x="21" y="106"/>
                    <a:pt x="22" y="105"/>
                  </a:cubicBezTo>
                  <a:cubicBezTo>
                    <a:pt x="23" y="104"/>
                    <a:pt x="22" y="103"/>
                    <a:pt x="23" y="102"/>
                  </a:cubicBezTo>
                  <a:cubicBezTo>
                    <a:pt x="24" y="102"/>
                    <a:pt x="28" y="101"/>
                    <a:pt x="28" y="102"/>
                  </a:cubicBezTo>
                  <a:cubicBezTo>
                    <a:pt x="30" y="104"/>
                    <a:pt x="32" y="105"/>
                    <a:pt x="33" y="107"/>
                  </a:cubicBezTo>
                  <a:cubicBezTo>
                    <a:pt x="35" y="109"/>
                    <a:pt x="37" y="110"/>
                    <a:pt x="38" y="112"/>
                  </a:cubicBezTo>
                  <a:cubicBezTo>
                    <a:pt x="39" y="113"/>
                    <a:pt x="39" y="114"/>
                    <a:pt x="40" y="116"/>
                  </a:cubicBezTo>
                  <a:cubicBezTo>
                    <a:pt x="42" y="118"/>
                    <a:pt x="43" y="122"/>
                    <a:pt x="46" y="124"/>
                  </a:cubicBezTo>
                  <a:cubicBezTo>
                    <a:pt x="48" y="126"/>
                    <a:pt x="52" y="127"/>
                    <a:pt x="54" y="128"/>
                  </a:cubicBezTo>
                  <a:cubicBezTo>
                    <a:pt x="56" y="129"/>
                    <a:pt x="53" y="130"/>
                    <a:pt x="54" y="132"/>
                  </a:cubicBezTo>
                  <a:cubicBezTo>
                    <a:pt x="55" y="132"/>
                    <a:pt x="56" y="132"/>
                    <a:pt x="56" y="133"/>
                  </a:cubicBezTo>
                  <a:cubicBezTo>
                    <a:pt x="56" y="133"/>
                    <a:pt x="55" y="136"/>
                    <a:pt x="56" y="135"/>
                  </a:cubicBezTo>
                  <a:cubicBezTo>
                    <a:pt x="55" y="136"/>
                    <a:pt x="53" y="136"/>
                    <a:pt x="53" y="138"/>
                  </a:cubicBezTo>
                  <a:cubicBezTo>
                    <a:pt x="52" y="139"/>
                    <a:pt x="55" y="141"/>
                    <a:pt x="56" y="141"/>
                  </a:cubicBezTo>
                  <a:cubicBezTo>
                    <a:pt x="56" y="141"/>
                    <a:pt x="54" y="143"/>
                    <a:pt x="54" y="143"/>
                  </a:cubicBezTo>
                  <a:cubicBezTo>
                    <a:pt x="54" y="143"/>
                    <a:pt x="53" y="142"/>
                    <a:pt x="53" y="141"/>
                  </a:cubicBezTo>
                  <a:cubicBezTo>
                    <a:pt x="52" y="141"/>
                    <a:pt x="53" y="143"/>
                    <a:pt x="53" y="143"/>
                  </a:cubicBezTo>
                  <a:cubicBezTo>
                    <a:pt x="54" y="144"/>
                    <a:pt x="53" y="145"/>
                    <a:pt x="54" y="146"/>
                  </a:cubicBezTo>
                  <a:cubicBezTo>
                    <a:pt x="55" y="148"/>
                    <a:pt x="55" y="148"/>
                    <a:pt x="57" y="147"/>
                  </a:cubicBezTo>
                  <a:cubicBezTo>
                    <a:pt x="57" y="147"/>
                    <a:pt x="58" y="147"/>
                    <a:pt x="58" y="147"/>
                  </a:cubicBezTo>
                  <a:cubicBezTo>
                    <a:pt x="59" y="147"/>
                    <a:pt x="59" y="145"/>
                    <a:pt x="59" y="145"/>
                  </a:cubicBezTo>
                  <a:cubicBezTo>
                    <a:pt x="59" y="145"/>
                    <a:pt x="60" y="147"/>
                    <a:pt x="61" y="147"/>
                  </a:cubicBezTo>
                  <a:cubicBezTo>
                    <a:pt x="61" y="147"/>
                    <a:pt x="60" y="149"/>
                    <a:pt x="60" y="150"/>
                  </a:cubicBezTo>
                  <a:cubicBezTo>
                    <a:pt x="59" y="151"/>
                    <a:pt x="59" y="152"/>
                    <a:pt x="61" y="151"/>
                  </a:cubicBezTo>
                  <a:cubicBezTo>
                    <a:pt x="61" y="150"/>
                    <a:pt x="62" y="150"/>
                    <a:pt x="62" y="150"/>
                  </a:cubicBezTo>
                  <a:cubicBezTo>
                    <a:pt x="63" y="150"/>
                    <a:pt x="63" y="149"/>
                    <a:pt x="63" y="149"/>
                  </a:cubicBezTo>
                  <a:cubicBezTo>
                    <a:pt x="65" y="148"/>
                    <a:pt x="64" y="151"/>
                    <a:pt x="64" y="152"/>
                  </a:cubicBezTo>
                  <a:cubicBezTo>
                    <a:pt x="64" y="153"/>
                    <a:pt x="65" y="154"/>
                    <a:pt x="66" y="154"/>
                  </a:cubicBezTo>
                  <a:cubicBezTo>
                    <a:pt x="67" y="154"/>
                    <a:pt x="68" y="152"/>
                    <a:pt x="69" y="152"/>
                  </a:cubicBezTo>
                  <a:cubicBezTo>
                    <a:pt x="69" y="152"/>
                    <a:pt x="68" y="153"/>
                    <a:pt x="68" y="153"/>
                  </a:cubicBezTo>
                  <a:cubicBezTo>
                    <a:pt x="68" y="153"/>
                    <a:pt x="70" y="154"/>
                    <a:pt x="70" y="154"/>
                  </a:cubicBezTo>
                  <a:cubicBezTo>
                    <a:pt x="70" y="154"/>
                    <a:pt x="63" y="156"/>
                    <a:pt x="66" y="158"/>
                  </a:cubicBezTo>
                  <a:cubicBezTo>
                    <a:pt x="66" y="158"/>
                    <a:pt x="72" y="157"/>
                    <a:pt x="71" y="158"/>
                  </a:cubicBezTo>
                  <a:cubicBezTo>
                    <a:pt x="71" y="158"/>
                    <a:pt x="66" y="158"/>
                    <a:pt x="67" y="160"/>
                  </a:cubicBezTo>
                  <a:cubicBezTo>
                    <a:pt x="67" y="160"/>
                    <a:pt x="69" y="160"/>
                    <a:pt x="69" y="160"/>
                  </a:cubicBezTo>
                  <a:cubicBezTo>
                    <a:pt x="68" y="161"/>
                    <a:pt x="66" y="161"/>
                    <a:pt x="67" y="162"/>
                  </a:cubicBezTo>
                  <a:cubicBezTo>
                    <a:pt x="69" y="163"/>
                    <a:pt x="71" y="163"/>
                    <a:pt x="72" y="163"/>
                  </a:cubicBezTo>
                  <a:cubicBezTo>
                    <a:pt x="74" y="163"/>
                    <a:pt x="73" y="164"/>
                    <a:pt x="74" y="164"/>
                  </a:cubicBezTo>
                  <a:cubicBezTo>
                    <a:pt x="76" y="165"/>
                    <a:pt x="76" y="162"/>
                    <a:pt x="77" y="162"/>
                  </a:cubicBezTo>
                  <a:cubicBezTo>
                    <a:pt x="78" y="162"/>
                    <a:pt x="77" y="164"/>
                    <a:pt x="77" y="164"/>
                  </a:cubicBezTo>
                  <a:cubicBezTo>
                    <a:pt x="76" y="165"/>
                    <a:pt x="76" y="165"/>
                    <a:pt x="77" y="166"/>
                  </a:cubicBezTo>
                  <a:cubicBezTo>
                    <a:pt x="80" y="168"/>
                    <a:pt x="81" y="163"/>
                    <a:pt x="81" y="163"/>
                  </a:cubicBezTo>
                  <a:cubicBezTo>
                    <a:pt x="81" y="163"/>
                    <a:pt x="81" y="166"/>
                    <a:pt x="80" y="166"/>
                  </a:cubicBezTo>
                  <a:cubicBezTo>
                    <a:pt x="80" y="167"/>
                    <a:pt x="82" y="166"/>
                    <a:pt x="83" y="166"/>
                  </a:cubicBezTo>
                  <a:cubicBezTo>
                    <a:pt x="82" y="168"/>
                    <a:pt x="81" y="169"/>
                    <a:pt x="83" y="170"/>
                  </a:cubicBezTo>
                  <a:cubicBezTo>
                    <a:pt x="85" y="171"/>
                    <a:pt x="86" y="168"/>
                    <a:pt x="86" y="168"/>
                  </a:cubicBezTo>
                  <a:cubicBezTo>
                    <a:pt x="86" y="168"/>
                    <a:pt x="86" y="169"/>
                    <a:pt x="86" y="170"/>
                  </a:cubicBezTo>
                  <a:cubicBezTo>
                    <a:pt x="87" y="172"/>
                    <a:pt x="86" y="171"/>
                    <a:pt x="85" y="171"/>
                  </a:cubicBezTo>
                  <a:cubicBezTo>
                    <a:pt x="84" y="172"/>
                    <a:pt x="90" y="173"/>
                    <a:pt x="89" y="171"/>
                  </a:cubicBezTo>
                  <a:cubicBezTo>
                    <a:pt x="91" y="174"/>
                    <a:pt x="90" y="176"/>
                    <a:pt x="94" y="176"/>
                  </a:cubicBezTo>
                  <a:cubicBezTo>
                    <a:pt x="97" y="176"/>
                    <a:pt x="99" y="176"/>
                    <a:pt x="102" y="176"/>
                  </a:cubicBezTo>
                  <a:cubicBezTo>
                    <a:pt x="113" y="176"/>
                    <a:pt x="123" y="176"/>
                    <a:pt x="133" y="176"/>
                  </a:cubicBezTo>
                  <a:cubicBezTo>
                    <a:pt x="158" y="176"/>
                    <a:pt x="183" y="176"/>
                    <a:pt x="208" y="176"/>
                  </a:cubicBezTo>
                  <a:cubicBezTo>
                    <a:pt x="213" y="176"/>
                    <a:pt x="218" y="176"/>
                    <a:pt x="223" y="176"/>
                  </a:cubicBezTo>
                  <a:cubicBezTo>
                    <a:pt x="224" y="176"/>
                    <a:pt x="229" y="177"/>
                    <a:pt x="229" y="174"/>
                  </a:cubicBezTo>
                  <a:close/>
                  <a:moveTo>
                    <a:pt x="112" y="54"/>
                  </a:moveTo>
                  <a:cubicBezTo>
                    <a:pt x="110" y="54"/>
                    <a:pt x="108" y="53"/>
                    <a:pt x="106" y="54"/>
                  </a:cubicBezTo>
                  <a:cubicBezTo>
                    <a:pt x="104" y="57"/>
                    <a:pt x="108" y="56"/>
                    <a:pt x="108" y="57"/>
                  </a:cubicBezTo>
                  <a:cubicBezTo>
                    <a:pt x="108" y="56"/>
                    <a:pt x="100" y="60"/>
                    <a:pt x="100" y="60"/>
                  </a:cubicBezTo>
                  <a:cubicBezTo>
                    <a:pt x="98" y="59"/>
                    <a:pt x="107" y="53"/>
                    <a:pt x="99" y="56"/>
                  </a:cubicBezTo>
                  <a:cubicBezTo>
                    <a:pt x="98" y="56"/>
                    <a:pt x="97" y="57"/>
                    <a:pt x="97" y="57"/>
                  </a:cubicBezTo>
                  <a:cubicBezTo>
                    <a:pt x="96" y="58"/>
                    <a:pt x="97" y="59"/>
                    <a:pt x="96" y="60"/>
                  </a:cubicBezTo>
                  <a:cubicBezTo>
                    <a:pt x="95" y="60"/>
                    <a:pt x="88" y="59"/>
                    <a:pt x="88" y="59"/>
                  </a:cubicBezTo>
                  <a:cubicBezTo>
                    <a:pt x="88" y="58"/>
                    <a:pt x="91" y="59"/>
                    <a:pt x="91" y="58"/>
                  </a:cubicBezTo>
                  <a:cubicBezTo>
                    <a:pt x="92" y="57"/>
                    <a:pt x="91" y="57"/>
                    <a:pt x="92" y="56"/>
                  </a:cubicBezTo>
                  <a:cubicBezTo>
                    <a:pt x="92" y="55"/>
                    <a:pt x="94" y="54"/>
                    <a:pt x="94" y="54"/>
                  </a:cubicBezTo>
                  <a:cubicBezTo>
                    <a:pt x="94" y="53"/>
                    <a:pt x="91" y="52"/>
                    <a:pt x="94" y="52"/>
                  </a:cubicBezTo>
                  <a:cubicBezTo>
                    <a:pt x="94" y="52"/>
                    <a:pt x="98" y="53"/>
                    <a:pt x="98" y="52"/>
                  </a:cubicBezTo>
                  <a:cubicBezTo>
                    <a:pt x="98" y="51"/>
                    <a:pt x="93" y="50"/>
                    <a:pt x="92" y="50"/>
                  </a:cubicBezTo>
                  <a:cubicBezTo>
                    <a:pt x="91" y="50"/>
                    <a:pt x="89" y="51"/>
                    <a:pt x="87" y="51"/>
                  </a:cubicBezTo>
                  <a:cubicBezTo>
                    <a:pt x="86" y="51"/>
                    <a:pt x="84" y="50"/>
                    <a:pt x="82" y="51"/>
                  </a:cubicBezTo>
                  <a:cubicBezTo>
                    <a:pt x="81" y="51"/>
                    <a:pt x="79" y="53"/>
                    <a:pt x="80" y="51"/>
                  </a:cubicBezTo>
                  <a:cubicBezTo>
                    <a:pt x="81" y="49"/>
                    <a:pt x="83" y="50"/>
                    <a:pt x="84" y="49"/>
                  </a:cubicBezTo>
                  <a:cubicBezTo>
                    <a:pt x="86" y="49"/>
                    <a:pt x="89" y="48"/>
                    <a:pt x="91" y="47"/>
                  </a:cubicBezTo>
                  <a:cubicBezTo>
                    <a:pt x="95" y="46"/>
                    <a:pt x="99" y="46"/>
                    <a:pt x="102" y="44"/>
                  </a:cubicBezTo>
                  <a:cubicBezTo>
                    <a:pt x="104" y="44"/>
                    <a:pt x="107" y="43"/>
                    <a:pt x="108" y="45"/>
                  </a:cubicBezTo>
                  <a:cubicBezTo>
                    <a:pt x="109" y="46"/>
                    <a:pt x="105" y="47"/>
                    <a:pt x="104" y="48"/>
                  </a:cubicBezTo>
                  <a:cubicBezTo>
                    <a:pt x="102" y="49"/>
                    <a:pt x="110" y="49"/>
                    <a:pt x="111" y="49"/>
                  </a:cubicBezTo>
                  <a:cubicBezTo>
                    <a:pt x="111" y="49"/>
                    <a:pt x="113" y="49"/>
                    <a:pt x="113" y="49"/>
                  </a:cubicBezTo>
                  <a:cubicBezTo>
                    <a:pt x="114" y="48"/>
                    <a:pt x="116" y="46"/>
                    <a:pt x="117" y="47"/>
                  </a:cubicBezTo>
                  <a:cubicBezTo>
                    <a:pt x="118" y="48"/>
                    <a:pt x="113" y="54"/>
                    <a:pt x="112" y="54"/>
                  </a:cubicBezTo>
                  <a:cubicBezTo>
                    <a:pt x="110" y="54"/>
                    <a:pt x="114" y="54"/>
                    <a:pt x="112" y="54"/>
                  </a:cubicBezTo>
                  <a:close/>
                  <a:moveTo>
                    <a:pt x="157" y="78"/>
                  </a:moveTo>
                  <a:cubicBezTo>
                    <a:pt x="157" y="78"/>
                    <a:pt x="152" y="78"/>
                    <a:pt x="153" y="78"/>
                  </a:cubicBezTo>
                  <a:cubicBezTo>
                    <a:pt x="153" y="79"/>
                    <a:pt x="155" y="78"/>
                    <a:pt x="155" y="79"/>
                  </a:cubicBezTo>
                  <a:cubicBezTo>
                    <a:pt x="155" y="80"/>
                    <a:pt x="151" y="81"/>
                    <a:pt x="150" y="81"/>
                  </a:cubicBezTo>
                  <a:cubicBezTo>
                    <a:pt x="148" y="81"/>
                    <a:pt x="147" y="83"/>
                    <a:pt x="145" y="84"/>
                  </a:cubicBezTo>
                  <a:cubicBezTo>
                    <a:pt x="145" y="84"/>
                    <a:pt x="141" y="84"/>
                    <a:pt x="142" y="85"/>
                  </a:cubicBezTo>
                  <a:cubicBezTo>
                    <a:pt x="142" y="86"/>
                    <a:pt x="145" y="86"/>
                    <a:pt x="142" y="88"/>
                  </a:cubicBezTo>
                  <a:cubicBezTo>
                    <a:pt x="141" y="88"/>
                    <a:pt x="137" y="88"/>
                    <a:pt x="137" y="89"/>
                  </a:cubicBezTo>
                  <a:cubicBezTo>
                    <a:pt x="136" y="89"/>
                    <a:pt x="137" y="90"/>
                    <a:pt x="137" y="90"/>
                  </a:cubicBezTo>
                  <a:cubicBezTo>
                    <a:pt x="137" y="92"/>
                    <a:pt x="135" y="92"/>
                    <a:pt x="134" y="92"/>
                  </a:cubicBezTo>
                  <a:cubicBezTo>
                    <a:pt x="131" y="93"/>
                    <a:pt x="128" y="93"/>
                    <a:pt x="125" y="93"/>
                  </a:cubicBezTo>
                  <a:cubicBezTo>
                    <a:pt x="125" y="93"/>
                    <a:pt x="120" y="90"/>
                    <a:pt x="120" y="90"/>
                  </a:cubicBezTo>
                  <a:cubicBezTo>
                    <a:pt x="122" y="89"/>
                    <a:pt x="125" y="90"/>
                    <a:pt x="126" y="89"/>
                  </a:cubicBezTo>
                  <a:cubicBezTo>
                    <a:pt x="127" y="89"/>
                    <a:pt x="126" y="87"/>
                    <a:pt x="127" y="87"/>
                  </a:cubicBezTo>
                  <a:cubicBezTo>
                    <a:pt x="128" y="85"/>
                    <a:pt x="130" y="86"/>
                    <a:pt x="131" y="85"/>
                  </a:cubicBezTo>
                  <a:cubicBezTo>
                    <a:pt x="132" y="85"/>
                    <a:pt x="130" y="83"/>
                    <a:pt x="130" y="83"/>
                  </a:cubicBezTo>
                  <a:cubicBezTo>
                    <a:pt x="128" y="82"/>
                    <a:pt x="128" y="82"/>
                    <a:pt x="128" y="81"/>
                  </a:cubicBezTo>
                  <a:cubicBezTo>
                    <a:pt x="128" y="79"/>
                    <a:pt x="126" y="80"/>
                    <a:pt x="126" y="79"/>
                  </a:cubicBezTo>
                  <a:cubicBezTo>
                    <a:pt x="125" y="78"/>
                    <a:pt x="128" y="79"/>
                    <a:pt x="128" y="79"/>
                  </a:cubicBezTo>
                  <a:cubicBezTo>
                    <a:pt x="131" y="80"/>
                    <a:pt x="134" y="81"/>
                    <a:pt x="136" y="82"/>
                  </a:cubicBezTo>
                  <a:cubicBezTo>
                    <a:pt x="138" y="84"/>
                    <a:pt x="142" y="83"/>
                    <a:pt x="144" y="82"/>
                  </a:cubicBezTo>
                  <a:cubicBezTo>
                    <a:pt x="147" y="81"/>
                    <a:pt x="148" y="78"/>
                    <a:pt x="152" y="77"/>
                  </a:cubicBezTo>
                  <a:cubicBezTo>
                    <a:pt x="153" y="76"/>
                    <a:pt x="155" y="76"/>
                    <a:pt x="157" y="77"/>
                  </a:cubicBezTo>
                  <a:cubicBezTo>
                    <a:pt x="157" y="77"/>
                    <a:pt x="160" y="78"/>
                    <a:pt x="160" y="78"/>
                  </a:cubicBezTo>
                  <a:cubicBezTo>
                    <a:pt x="160" y="78"/>
                    <a:pt x="158" y="78"/>
                    <a:pt x="157" y="78"/>
                  </a:cubicBezTo>
                  <a:close/>
                  <a:moveTo>
                    <a:pt x="222" y="165"/>
                  </a:moveTo>
                  <a:cubicBezTo>
                    <a:pt x="221" y="167"/>
                    <a:pt x="219" y="163"/>
                    <a:pt x="219" y="162"/>
                  </a:cubicBezTo>
                  <a:cubicBezTo>
                    <a:pt x="219" y="160"/>
                    <a:pt x="221" y="159"/>
                    <a:pt x="221" y="157"/>
                  </a:cubicBezTo>
                  <a:cubicBezTo>
                    <a:pt x="220" y="156"/>
                    <a:pt x="219" y="159"/>
                    <a:pt x="218" y="158"/>
                  </a:cubicBezTo>
                  <a:cubicBezTo>
                    <a:pt x="218" y="157"/>
                    <a:pt x="218" y="154"/>
                    <a:pt x="216" y="154"/>
                  </a:cubicBezTo>
                  <a:cubicBezTo>
                    <a:pt x="216" y="154"/>
                    <a:pt x="216" y="156"/>
                    <a:pt x="215" y="156"/>
                  </a:cubicBezTo>
                  <a:cubicBezTo>
                    <a:pt x="214" y="155"/>
                    <a:pt x="214" y="154"/>
                    <a:pt x="213" y="153"/>
                  </a:cubicBezTo>
                  <a:cubicBezTo>
                    <a:pt x="212" y="152"/>
                    <a:pt x="211" y="151"/>
                    <a:pt x="210" y="150"/>
                  </a:cubicBezTo>
                  <a:cubicBezTo>
                    <a:pt x="209" y="149"/>
                    <a:pt x="212" y="149"/>
                    <a:pt x="212" y="148"/>
                  </a:cubicBezTo>
                  <a:cubicBezTo>
                    <a:pt x="211" y="147"/>
                    <a:pt x="209" y="148"/>
                    <a:pt x="209" y="147"/>
                  </a:cubicBezTo>
                  <a:cubicBezTo>
                    <a:pt x="209" y="146"/>
                    <a:pt x="210" y="143"/>
                    <a:pt x="210" y="142"/>
                  </a:cubicBezTo>
                  <a:cubicBezTo>
                    <a:pt x="212" y="140"/>
                    <a:pt x="217" y="147"/>
                    <a:pt x="217" y="148"/>
                  </a:cubicBezTo>
                  <a:cubicBezTo>
                    <a:pt x="218" y="150"/>
                    <a:pt x="219" y="151"/>
                    <a:pt x="219" y="153"/>
                  </a:cubicBezTo>
                  <a:cubicBezTo>
                    <a:pt x="220" y="155"/>
                    <a:pt x="220" y="154"/>
                    <a:pt x="221" y="156"/>
                  </a:cubicBezTo>
                  <a:cubicBezTo>
                    <a:pt x="221" y="157"/>
                    <a:pt x="222" y="158"/>
                    <a:pt x="222" y="159"/>
                  </a:cubicBezTo>
                  <a:cubicBezTo>
                    <a:pt x="223" y="161"/>
                    <a:pt x="222" y="163"/>
                    <a:pt x="222" y="165"/>
                  </a:cubicBezTo>
                  <a:cubicBezTo>
                    <a:pt x="221" y="166"/>
                    <a:pt x="222" y="164"/>
                    <a:pt x="222" y="16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0" name="Freeform 643">
              <a:extLst>
                <a:ext uri="{FF2B5EF4-FFF2-40B4-BE49-F238E27FC236}">
                  <a16:creationId xmlns:a16="http://schemas.microsoft.com/office/drawing/2014/main" id="{7E46D1E3-3967-9847-B0CF-CF42D49FD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43492" y="9466286"/>
              <a:ext cx="95541" cy="82826"/>
            </a:xfrm>
            <a:custGeom>
              <a:avLst/>
              <a:gdLst>
                <a:gd name="T0" fmla="*/ 9 w 10"/>
                <a:gd name="T1" fmla="*/ 0 h 9"/>
                <a:gd name="T2" fmla="*/ 2 w 10"/>
                <a:gd name="T3" fmla="*/ 7 h 9"/>
                <a:gd name="T4" fmla="*/ 10 w 10"/>
                <a:gd name="T5" fmla="*/ 3 h 9"/>
                <a:gd name="T6" fmla="*/ 9 w 10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7" y="1"/>
                    <a:pt x="0" y="4"/>
                    <a:pt x="2" y="7"/>
                  </a:cubicBezTo>
                  <a:cubicBezTo>
                    <a:pt x="4" y="9"/>
                    <a:pt x="9" y="3"/>
                    <a:pt x="10" y="3"/>
                  </a:cubicBezTo>
                  <a:cubicBezTo>
                    <a:pt x="10" y="2"/>
                    <a:pt x="9" y="1"/>
                    <a:pt x="9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1" name="Freeform 644">
              <a:extLst>
                <a:ext uri="{FF2B5EF4-FFF2-40B4-BE49-F238E27FC236}">
                  <a16:creationId xmlns:a16="http://schemas.microsoft.com/office/drawing/2014/main" id="{7246D518-AD2E-FB4F-ACBB-0531997A0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19924" y="9447172"/>
              <a:ext cx="121018" cy="44598"/>
            </a:xfrm>
            <a:custGeom>
              <a:avLst/>
              <a:gdLst>
                <a:gd name="T0" fmla="*/ 12 w 13"/>
                <a:gd name="T1" fmla="*/ 0 h 5"/>
                <a:gd name="T2" fmla="*/ 7 w 13"/>
                <a:gd name="T3" fmla="*/ 0 h 5"/>
                <a:gd name="T4" fmla="*/ 1 w 13"/>
                <a:gd name="T5" fmla="*/ 2 h 5"/>
                <a:gd name="T6" fmla="*/ 5 w 13"/>
                <a:gd name="T7" fmla="*/ 3 h 5"/>
                <a:gd name="T8" fmla="*/ 12 w 1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5">
                  <a:moveTo>
                    <a:pt x="12" y="0"/>
                  </a:moveTo>
                  <a:cubicBezTo>
                    <a:pt x="13" y="0"/>
                    <a:pt x="7" y="0"/>
                    <a:pt x="7" y="0"/>
                  </a:cubicBezTo>
                  <a:cubicBezTo>
                    <a:pt x="6" y="0"/>
                    <a:pt x="0" y="1"/>
                    <a:pt x="1" y="2"/>
                  </a:cubicBezTo>
                  <a:cubicBezTo>
                    <a:pt x="3" y="5"/>
                    <a:pt x="2" y="5"/>
                    <a:pt x="5" y="3"/>
                  </a:cubicBezTo>
                  <a:cubicBezTo>
                    <a:pt x="8" y="2"/>
                    <a:pt x="10" y="2"/>
                    <a:pt x="1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2" name="Freeform 645">
              <a:extLst>
                <a:ext uri="{FF2B5EF4-FFF2-40B4-BE49-F238E27FC236}">
                  <a16:creationId xmlns:a16="http://schemas.microsoft.com/office/drawing/2014/main" id="{60A433DF-C31B-7140-B86C-1B391F4E8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73429" y="6414539"/>
              <a:ext cx="289811" cy="159279"/>
            </a:xfrm>
            <a:custGeom>
              <a:avLst/>
              <a:gdLst>
                <a:gd name="T0" fmla="*/ 10 w 31"/>
                <a:gd name="T1" fmla="*/ 17 h 17"/>
                <a:gd name="T2" fmla="*/ 13 w 31"/>
                <a:gd name="T3" fmla="*/ 14 h 17"/>
                <a:gd name="T4" fmla="*/ 18 w 31"/>
                <a:gd name="T5" fmla="*/ 16 h 17"/>
                <a:gd name="T6" fmla="*/ 21 w 31"/>
                <a:gd name="T7" fmla="*/ 16 h 17"/>
                <a:gd name="T8" fmla="*/ 23 w 31"/>
                <a:gd name="T9" fmla="*/ 15 h 17"/>
                <a:gd name="T10" fmla="*/ 29 w 31"/>
                <a:gd name="T11" fmla="*/ 11 h 17"/>
                <a:gd name="T12" fmla="*/ 27 w 31"/>
                <a:gd name="T13" fmla="*/ 7 h 17"/>
                <a:gd name="T14" fmla="*/ 21 w 31"/>
                <a:gd name="T15" fmla="*/ 5 h 17"/>
                <a:gd name="T16" fmla="*/ 17 w 31"/>
                <a:gd name="T17" fmla="*/ 3 h 17"/>
                <a:gd name="T18" fmla="*/ 13 w 31"/>
                <a:gd name="T19" fmla="*/ 0 h 17"/>
                <a:gd name="T20" fmla="*/ 11 w 31"/>
                <a:gd name="T21" fmla="*/ 2 h 17"/>
                <a:gd name="T22" fmla="*/ 8 w 31"/>
                <a:gd name="T23" fmla="*/ 2 h 17"/>
                <a:gd name="T24" fmla="*/ 0 w 31"/>
                <a:gd name="T25" fmla="*/ 6 h 17"/>
                <a:gd name="T26" fmla="*/ 2 w 31"/>
                <a:gd name="T27" fmla="*/ 10 h 17"/>
                <a:gd name="T28" fmla="*/ 4 w 31"/>
                <a:gd name="T29" fmla="*/ 13 h 17"/>
                <a:gd name="T30" fmla="*/ 10 w 31"/>
                <a:gd name="T3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17">
                  <a:moveTo>
                    <a:pt x="10" y="17"/>
                  </a:moveTo>
                  <a:cubicBezTo>
                    <a:pt x="12" y="17"/>
                    <a:pt x="11" y="14"/>
                    <a:pt x="13" y="14"/>
                  </a:cubicBezTo>
                  <a:cubicBezTo>
                    <a:pt x="15" y="14"/>
                    <a:pt x="16" y="16"/>
                    <a:pt x="18" y="16"/>
                  </a:cubicBezTo>
                  <a:cubicBezTo>
                    <a:pt x="19" y="16"/>
                    <a:pt x="20" y="16"/>
                    <a:pt x="21" y="16"/>
                  </a:cubicBezTo>
                  <a:cubicBezTo>
                    <a:pt x="22" y="16"/>
                    <a:pt x="23" y="15"/>
                    <a:pt x="23" y="15"/>
                  </a:cubicBezTo>
                  <a:cubicBezTo>
                    <a:pt x="26" y="14"/>
                    <a:pt x="27" y="13"/>
                    <a:pt x="29" y="11"/>
                  </a:cubicBezTo>
                  <a:cubicBezTo>
                    <a:pt x="31" y="9"/>
                    <a:pt x="29" y="8"/>
                    <a:pt x="27" y="7"/>
                  </a:cubicBezTo>
                  <a:cubicBezTo>
                    <a:pt x="25" y="6"/>
                    <a:pt x="22" y="3"/>
                    <a:pt x="21" y="5"/>
                  </a:cubicBezTo>
                  <a:cubicBezTo>
                    <a:pt x="19" y="8"/>
                    <a:pt x="18" y="4"/>
                    <a:pt x="17" y="3"/>
                  </a:cubicBezTo>
                  <a:cubicBezTo>
                    <a:pt x="16" y="2"/>
                    <a:pt x="13" y="3"/>
                    <a:pt x="13" y="0"/>
                  </a:cubicBezTo>
                  <a:cubicBezTo>
                    <a:pt x="13" y="1"/>
                    <a:pt x="12" y="3"/>
                    <a:pt x="11" y="2"/>
                  </a:cubicBezTo>
                  <a:cubicBezTo>
                    <a:pt x="9" y="0"/>
                    <a:pt x="9" y="0"/>
                    <a:pt x="8" y="2"/>
                  </a:cubicBezTo>
                  <a:cubicBezTo>
                    <a:pt x="7" y="3"/>
                    <a:pt x="0" y="5"/>
                    <a:pt x="0" y="6"/>
                  </a:cubicBezTo>
                  <a:cubicBezTo>
                    <a:pt x="0" y="6"/>
                    <a:pt x="1" y="9"/>
                    <a:pt x="2" y="10"/>
                  </a:cubicBezTo>
                  <a:cubicBezTo>
                    <a:pt x="2" y="11"/>
                    <a:pt x="3" y="12"/>
                    <a:pt x="4" y="13"/>
                  </a:cubicBezTo>
                  <a:cubicBezTo>
                    <a:pt x="6" y="14"/>
                    <a:pt x="8" y="17"/>
                    <a:pt x="10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3" name="Freeform 646">
              <a:extLst>
                <a:ext uri="{FF2B5EF4-FFF2-40B4-BE49-F238E27FC236}">
                  <a16:creationId xmlns:a16="http://schemas.microsoft.com/office/drawing/2014/main" id="{5A5F9E0F-1FDA-ED43-91B2-1D6646AB3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42856" y="6545145"/>
              <a:ext cx="347130" cy="149721"/>
            </a:xfrm>
            <a:custGeom>
              <a:avLst/>
              <a:gdLst>
                <a:gd name="T0" fmla="*/ 32 w 37"/>
                <a:gd name="T1" fmla="*/ 2 h 16"/>
                <a:gd name="T2" fmla="*/ 27 w 37"/>
                <a:gd name="T3" fmla="*/ 0 h 16"/>
                <a:gd name="T4" fmla="*/ 24 w 37"/>
                <a:gd name="T5" fmla="*/ 3 h 16"/>
                <a:gd name="T6" fmla="*/ 20 w 37"/>
                <a:gd name="T7" fmla="*/ 3 h 16"/>
                <a:gd name="T8" fmla="*/ 17 w 37"/>
                <a:gd name="T9" fmla="*/ 7 h 16"/>
                <a:gd name="T10" fmla="*/ 16 w 37"/>
                <a:gd name="T11" fmla="*/ 9 h 16"/>
                <a:gd name="T12" fmla="*/ 13 w 37"/>
                <a:gd name="T13" fmla="*/ 9 h 16"/>
                <a:gd name="T14" fmla="*/ 9 w 37"/>
                <a:gd name="T15" fmla="*/ 10 h 16"/>
                <a:gd name="T16" fmla="*/ 5 w 37"/>
                <a:gd name="T17" fmla="*/ 11 h 16"/>
                <a:gd name="T18" fmla="*/ 0 w 37"/>
                <a:gd name="T19" fmla="*/ 9 h 16"/>
                <a:gd name="T20" fmla="*/ 4 w 37"/>
                <a:gd name="T21" fmla="*/ 13 h 16"/>
                <a:gd name="T22" fmla="*/ 6 w 37"/>
                <a:gd name="T23" fmla="*/ 13 h 16"/>
                <a:gd name="T24" fmla="*/ 8 w 37"/>
                <a:gd name="T25" fmla="*/ 14 h 16"/>
                <a:gd name="T26" fmla="*/ 12 w 37"/>
                <a:gd name="T27" fmla="*/ 13 h 16"/>
                <a:gd name="T28" fmla="*/ 15 w 37"/>
                <a:gd name="T29" fmla="*/ 15 h 16"/>
                <a:gd name="T30" fmla="*/ 22 w 37"/>
                <a:gd name="T31" fmla="*/ 16 h 16"/>
                <a:gd name="T32" fmla="*/ 29 w 37"/>
                <a:gd name="T33" fmla="*/ 14 h 16"/>
                <a:gd name="T34" fmla="*/ 33 w 37"/>
                <a:gd name="T35" fmla="*/ 12 h 16"/>
                <a:gd name="T36" fmla="*/ 34 w 37"/>
                <a:gd name="T37" fmla="*/ 9 h 16"/>
                <a:gd name="T38" fmla="*/ 36 w 37"/>
                <a:gd name="T39" fmla="*/ 8 h 16"/>
                <a:gd name="T40" fmla="*/ 36 w 37"/>
                <a:gd name="T41" fmla="*/ 2 h 16"/>
                <a:gd name="T42" fmla="*/ 32 w 37"/>
                <a:gd name="T43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" h="16">
                  <a:moveTo>
                    <a:pt x="32" y="2"/>
                  </a:moveTo>
                  <a:cubicBezTo>
                    <a:pt x="30" y="2"/>
                    <a:pt x="28" y="0"/>
                    <a:pt x="27" y="0"/>
                  </a:cubicBezTo>
                  <a:cubicBezTo>
                    <a:pt x="25" y="0"/>
                    <a:pt x="26" y="3"/>
                    <a:pt x="24" y="3"/>
                  </a:cubicBezTo>
                  <a:cubicBezTo>
                    <a:pt x="22" y="3"/>
                    <a:pt x="22" y="2"/>
                    <a:pt x="20" y="3"/>
                  </a:cubicBezTo>
                  <a:cubicBezTo>
                    <a:pt x="20" y="3"/>
                    <a:pt x="16" y="6"/>
                    <a:pt x="17" y="7"/>
                  </a:cubicBezTo>
                  <a:cubicBezTo>
                    <a:pt x="17" y="8"/>
                    <a:pt x="19" y="10"/>
                    <a:pt x="16" y="9"/>
                  </a:cubicBezTo>
                  <a:cubicBezTo>
                    <a:pt x="15" y="9"/>
                    <a:pt x="14" y="8"/>
                    <a:pt x="13" y="9"/>
                  </a:cubicBezTo>
                  <a:cubicBezTo>
                    <a:pt x="12" y="9"/>
                    <a:pt x="10" y="10"/>
                    <a:pt x="9" y="10"/>
                  </a:cubicBezTo>
                  <a:cubicBezTo>
                    <a:pt x="7" y="10"/>
                    <a:pt x="6" y="8"/>
                    <a:pt x="5" y="11"/>
                  </a:cubicBezTo>
                  <a:cubicBezTo>
                    <a:pt x="5" y="11"/>
                    <a:pt x="1" y="9"/>
                    <a:pt x="0" y="9"/>
                  </a:cubicBezTo>
                  <a:cubicBezTo>
                    <a:pt x="0" y="11"/>
                    <a:pt x="1" y="12"/>
                    <a:pt x="4" y="13"/>
                  </a:cubicBezTo>
                  <a:cubicBezTo>
                    <a:pt x="5" y="13"/>
                    <a:pt x="5" y="13"/>
                    <a:pt x="6" y="13"/>
                  </a:cubicBezTo>
                  <a:cubicBezTo>
                    <a:pt x="7" y="13"/>
                    <a:pt x="7" y="15"/>
                    <a:pt x="8" y="14"/>
                  </a:cubicBezTo>
                  <a:cubicBezTo>
                    <a:pt x="10" y="13"/>
                    <a:pt x="10" y="13"/>
                    <a:pt x="12" y="13"/>
                  </a:cubicBezTo>
                  <a:cubicBezTo>
                    <a:pt x="14" y="13"/>
                    <a:pt x="13" y="14"/>
                    <a:pt x="15" y="15"/>
                  </a:cubicBezTo>
                  <a:cubicBezTo>
                    <a:pt x="17" y="16"/>
                    <a:pt x="20" y="16"/>
                    <a:pt x="22" y="16"/>
                  </a:cubicBezTo>
                  <a:cubicBezTo>
                    <a:pt x="25" y="16"/>
                    <a:pt x="26" y="14"/>
                    <a:pt x="29" y="14"/>
                  </a:cubicBezTo>
                  <a:cubicBezTo>
                    <a:pt x="31" y="14"/>
                    <a:pt x="33" y="13"/>
                    <a:pt x="33" y="12"/>
                  </a:cubicBezTo>
                  <a:cubicBezTo>
                    <a:pt x="34" y="11"/>
                    <a:pt x="34" y="10"/>
                    <a:pt x="34" y="9"/>
                  </a:cubicBezTo>
                  <a:cubicBezTo>
                    <a:pt x="34" y="7"/>
                    <a:pt x="35" y="9"/>
                    <a:pt x="36" y="8"/>
                  </a:cubicBezTo>
                  <a:cubicBezTo>
                    <a:pt x="37" y="6"/>
                    <a:pt x="36" y="3"/>
                    <a:pt x="36" y="2"/>
                  </a:cubicBezTo>
                  <a:cubicBezTo>
                    <a:pt x="34" y="2"/>
                    <a:pt x="33" y="2"/>
                    <a:pt x="3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4" name="Freeform 647">
              <a:extLst>
                <a:ext uri="{FF2B5EF4-FFF2-40B4-BE49-F238E27FC236}">
                  <a16:creationId xmlns:a16="http://schemas.microsoft.com/office/drawing/2014/main" id="{A3F392D6-3037-A747-AE26-2928FA63B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1836" y="6656639"/>
              <a:ext cx="531847" cy="516056"/>
            </a:xfrm>
            <a:custGeom>
              <a:avLst/>
              <a:gdLst>
                <a:gd name="T0" fmla="*/ 37 w 57"/>
                <a:gd name="T1" fmla="*/ 10 h 55"/>
                <a:gd name="T2" fmla="*/ 41 w 57"/>
                <a:gd name="T3" fmla="*/ 9 h 55"/>
                <a:gd name="T4" fmla="*/ 43 w 57"/>
                <a:gd name="T5" fmla="*/ 6 h 55"/>
                <a:gd name="T6" fmla="*/ 45 w 57"/>
                <a:gd name="T7" fmla="*/ 4 h 55"/>
                <a:gd name="T8" fmla="*/ 45 w 57"/>
                <a:gd name="T9" fmla="*/ 1 h 55"/>
                <a:gd name="T10" fmla="*/ 41 w 57"/>
                <a:gd name="T11" fmla="*/ 2 h 55"/>
                <a:gd name="T12" fmla="*/ 36 w 57"/>
                <a:gd name="T13" fmla="*/ 4 h 55"/>
                <a:gd name="T14" fmla="*/ 27 w 57"/>
                <a:gd name="T15" fmla="*/ 1 h 55"/>
                <a:gd name="T16" fmla="*/ 22 w 57"/>
                <a:gd name="T17" fmla="*/ 1 h 55"/>
                <a:gd name="T18" fmla="*/ 19 w 57"/>
                <a:gd name="T19" fmla="*/ 1 h 55"/>
                <a:gd name="T20" fmla="*/ 18 w 57"/>
                <a:gd name="T21" fmla="*/ 3 h 55"/>
                <a:gd name="T22" fmla="*/ 17 w 57"/>
                <a:gd name="T23" fmla="*/ 4 h 55"/>
                <a:gd name="T24" fmla="*/ 15 w 57"/>
                <a:gd name="T25" fmla="*/ 5 h 55"/>
                <a:gd name="T26" fmla="*/ 13 w 57"/>
                <a:gd name="T27" fmla="*/ 5 h 55"/>
                <a:gd name="T28" fmla="*/ 12 w 57"/>
                <a:gd name="T29" fmla="*/ 4 h 55"/>
                <a:gd name="T30" fmla="*/ 11 w 57"/>
                <a:gd name="T31" fmla="*/ 8 h 55"/>
                <a:gd name="T32" fmla="*/ 9 w 57"/>
                <a:gd name="T33" fmla="*/ 5 h 55"/>
                <a:gd name="T34" fmla="*/ 5 w 57"/>
                <a:gd name="T35" fmla="*/ 7 h 55"/>
                <a:gd name="T36" fmla="*/ 0 w 57"/>
                <a:gd name="T37" fmla="*/ 7 h 55"/>
                <a:gd name="T38" fmla="*/ 1 w 57"/>
                <a:gd name="T39" fmla="*/ 10 h 55"/>
                <a:gd name="T40" fmla="*/ 0 w 57"/>
                <a:gd name="T41" fmla="*/ 14 h 55"/>
                <a:gd name="T42" fmla="*/ 2 w 57"/>
                <a:gd name="T43" fmla="*/ 18 h 55"/>
                <a:gd name="T44" fmla="*/ 4 w 57"/>
                <a:gd name="T45" fmla="*/ 21 h 55"/>
                <a:gd name="T46" fmla="*/ 12 w 57"/>
                <a:gd name="T47" fmla="*/ 17 h 55"/>
                <a:gd name="T48" fmla="*/ 15 w 57"/>
                <a:gd name="T49" fmla="*/ 19 h 55"/>
                <a:gd name="T50" fmla="*/ 17 w 57"/>
                <a:gd name="T51" fmla="*/ 22 h 55"/>
                <a:gd name="T52" fmla="*/ 18 w 57"/>
                <a:gd name="T53" fmla="*/ 25 h 55"/>
                <a:gd name="T54" fmla="*/ 21 w 57"/>
                <a:gd name="T55" fmla="*/ 28 h 55"/>
                <a:gd name="T56" fmla="*/ 28 w 57"/>
                <a:gd name="T57" fmla="*/ 33 h 55"/>
                <a:gd name="T58" fmla="*/ 33 w 57"/>
                <a:gd name="T59" fmla="*/ 36 h 55"/>
                <a:gd name="T60" fmla="*/ 42 w 57"/>
                <a:gd name="T61" fmla="*/ 42 h 55"/>
                <a:gd name="T62" fmla="*/ 45 w 57"/>
                <a:gd name="T63" fmla="*/ 48 h 55"/>
                <a:gd name="T64" fmla="*/ 43 w 57"/>
                <a:gd name="T65" fmla="*/ 55 h 55"/>
                <a:gd name="T66" fmla="*/ 49 w 57"/>
                <a:gd name="T67" fmla="*/ 48 h 55"/>
                <a:gd name="T68" fmla="*/ 47 w 57"/>
                <a:gd name="T69" fmla="*/ 45 h 55"/>
                <a:gd name="T70" fmla="*/ 50 w 57"/>
                <a:gd name="T71" fmla="*/ 40 h 55"/>
                <a:gd name="T72" fmla="*/ 53 w 57"/>
                <a:gd name="T73" fmla="*/ 41 h 55"/>
                <a:gd name="T74" fmla="*/ 55 w 57"/>
                <a:gd name="T75" fmla="*/ 44 h 55"/>
                <a:gd name="T76" fmla="*/ 53 w 57"/>
                <a:gd name="T77" fmla="*/ 39 h 55"/>
                <a:gd name="T78" fmla="*/ 44 w 57"/>
                <a:gd name="T79" fmla="*/ 35 h 55"/>
                <a:gd name="T80" fmla="*/ 44 w 57"/>
                <a:gd name="T81" fmla="*/ 32 h 55"/>
                <a:gd name="T82" fmla="*/ 39 w 57"/>
                <a:gd name="T83" fmla="*/ 31 h 55"/>
                <a:gd name="T84" fmla="*/ 35 w 57"/>
                <a:gd name="T85" fmla="*/ 26 h 55"/>
                <a:gd name="T86" fmla="*/ 32 w 57"/>
                <a:gd name="T87" fmla="*/ 21 h 55"/>
                <a:gd name="T88" fmla="*/ 27 w 57"/>
                <a:gd name="T89" fmla="*/ 17 h 55"/>
                <a:gd name="T90" fmla="*/ 27 w 57"/>
                <a:gd name="T91" fmla="*/ 15 h 55"/>
                <a:gd name="T92" fmla="*/ 28 w 57"/>
                <a:gd name="T93" fmla="*/ 12 h 55"/>
                <a:gd name="T94" fmla="*/ 30 w 57"/>
                <a:gd name="T95" fmla="*/ 9 h 55"/>
                <a:gd name="T96" fmla="*/ 32 w 57"/>
                <a:gd name="T97" fmla="*/ 8 h 55"/>
                <a:gd name="T98" fmla="*/ 34 w 57"/>
                <a:gd name="T99" fmla="*/ 10 h 55"/>
                <a:gd name="T100" fmla="*/ 37 w 57"/>
                <a:gd name="T101" fmla="*/ 10 h 55"/>
                <a:gd name="T102" fmla="*/ 37 w 57"/>
                <a:gd name="T103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7" h="55">
                  <a:moveTo>
                    <a:pt x="37" y="10"/>
                  </a:moveTo>
                  <a:cubicBezTo>
                    <a:pt x="38" y="9"/>
                    <a:pt x="40" y="10"/>
                    <a:pt x="41" y="9"/>
                  </a:cubicBezTo>
                  <a:cubicBezTo>
                    <a:pt x="43" y="8"/>
                    <a:pt x="42" y="7"/>
                    <a:pt x="43" y="6"/>
                  </a:cubicBezTo>
                  <a:cubicBezTo>
                    <a:pt x="43" y="5"/>
                    <a:pt x="44" y="4"/>
                    <a:pt x="45" y="4"/>
                  </a:cubicBezTo>
                  <a:cubicBezTo>
                    <a:pt x="46" y="3"/>
                    <a:pt x="45" y="3"/>
                    <a:pt x="45" y="1"/>
                  </a:cubicBezTo>
                  <a:cubicBezTo>
                    <a:pt x="44" y="2"/>
                    <a:pt x="43" y="2"/>
                    <a:pt x="41" y="2"/>
                  </a:cubicBezTo>
                  <a:cubicBezTo>
                    <a:pt x="39" y="2"/>
                    <a:pt x="37" y="5"/>
                    <a:pt x="36" y="4"/>
                  </a:cubicBezTo>
                  <a:cubicBezTo>
                    <a:pt x="33" y="3"/>
                    <a:pt x="28" y="4"/>
                    <a:pt x="27" y="1"/>
                  </a:cubicBezTo>
                  <a:cubicBezTo>
                    <a:pt x="26" y="0"/>
                    <a:pt x="23" y="1"/>
                    <a:pt x="22" y="1"/>
                  </a:cubicBezTo>
                  <a:cubicBezTo>
                    <a:pt x="20" y="3"/>
                    <a:pt x="20" y="1"/>
                    <a:pt x="19" y="1"/>
                  </a:cubicBezTo>
                  <a:cubicBezTo>
                    <a:pt x="18" y="1"/>
                    <a:pt x="18" y="3"/>
                    <a:pt x="18" y="3"/>
                  </a:cubicBezTo>
                  <a:cubicBezTo>
                    <a:pt x="18" y="3"/>
                    <a:pt x="17" y="4"/>
                    <a:pt x="17" y="4"/>
                  </a:cubicBezTo>
                  <a:cubicBezTo>
                    <a:pt x="17" y="5"/>
                    <a:pt x="16" y="5"/>
                    <a:pt x="15" y="5"/>
                  </a:cubicBezTo>
                  <a:cubicBezTo>
                    <a:pt x="15" y="5"/>
                    <a:pt x="14" y="5"/>
                    <a:pt x="13" y="5"/>
                  </a:cubicBezTo>
                  <a:cubicBezTo>
                    <a:pt x="13" y="5"/>
                    <a:pt x="13" y="5"/>
                    <a:pt x="12" y="4"/>
                  </a:cubicBezTo>
                  <a:cubicBezTo>
                    <a:pt x="12" y="4"/>
                    <a:pt x="11" y="7"/>
                    <a:pt x="11" y="8"/>
                  </a:cubicBezTo>
                  <a:cubicBezTo>
                    <a:pt x="11" y="9"/>
                    <a:pt x="9" y="6"/>
                    <a:pt x="9" y="5"/>
                  </a:cubicBezTo>
                  <a:cubicBezTo>
                    <a:pt x="7" y="4"/>
                    <a:pt x="6" y="7"/>
                    <a:pt x="5" y="7"/>
                  </a:cubicBezTo>
                  <a:cubicBezTo>
                    <a:pt x="3" y="7"/>
                    <a:pt x="1" y="7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1" y="12"/>
                    <a:pt x="0" y="12"/>
                    <a:pt x="0" y="14"/>
                  </a:cubicBezTo>
                  <a:cubicBezTo>
                    <a:pt x="0" y="15"/>
                    <a:pt x="0" y="18"/>
                    <a:pt x="2" y="18"/>
                  </a:cubicBezTo>
                  <a:cubicBezTo>
                    <a:pt x="3" y="19"/>
                    <a:pt x="4" y="18"/>
                    <a:pt x="4" y="21"/>
                  </a:cubicBezTo>
                  <a:cubicBezTo>
                    <a:pt x="6" y="20"/>
                    <a:pt x="10" y="16"/>
                    <a:pt x="12" y="17"/>
                  </a:cubicBezTo>
                  <a:cubicBezTo>
                    <a:pt x="13" y="18"/>
                    <a:pt x="14" y="19"/>
                    <a:pt x="15" y="19"/>
                  </a:cubicBezTo>
                  <a:cubicBezTo>
                    <a:pt x="16" y="19"/>
                    <a:pt x="17" y="21"/>
                    <a:pt x="17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6"/>
                    <a:pt x="20" y="27"/>
                    <a:pt x="21" y="28"/>
                  </a:cubicBezTo>
                  <a:cubicBezTo>
                    <a:pt x="23" y="29"/>
                    <a:pt x="25" y="31"/>
                    <a:pt x="28" y="33"/>
                  </a:cubicBezTo>
                  <a:cubicBezTo>
                    <a:pt x="30" y="35"/>
                    <a:pt x="31" y="35"/>
                    <a:pt x="33" y="36"/>
                  </a:cubicBezTo>
                  <a:cubicBezTo>
                    <a:pt x="36" y="38"/>
                    <a:pt x="38" y="41"/>
                    <a:pt x="42" y="42"/>
                  </a:cubicBezTo>
                  <a:cubicBezTo>
                    <a:pt x="44" y="43"/>
                    <a:pt x="44" y="46"/>
                    <a:pt x="45" y="48"/>
                  </a:cubicBezTo>
                  <a:cubicBezTo>
                    <a:pt x="45" y="50"/>
                    <a:pt x="42" y="52"/>
                    <a:pt x="43" y="55"/>
                  </a:cubicBezTo>
                  <a:cubicBezTo>
                    <a:pt x="43" y="54"/>
                    <a:pt x="49" y="49"/>
                    <a:pt x="49" y="48"/>
                  </a:cubicBezTo>
                  <a:cubicBezTo>
                    <a:pt x="50" y="47"/>
                    <a:pt x="47" y="45"/>
                    <a:pt x="47" y="45"/>
                  </a:cubicBezTo>
                  <a:cubicBezTo>
                    <a:pt x="45" y="43"/>
                    <a:pt x="49" y="39"/>
                    <a:pt x="50" y="40"/>
                  </a:cubicBezTo>
                  <a:cubicBezTo>
                    <a:pt x="51" y="41"/>
                    <a:pt x="52" y="41"/>
                    <a:pt x="53" y="41"/>
                  </a:cubicBezTo>
                  <a:cubicBezTo>
                    <a:pt x="54" y="42"/>
                    <a:pt x="54" y="43"/>
                    <a:pt x="55" y="44"/>
                  </a:cubicBezTo>
                  <a:cubicBezTo>
                    <a:pt x="57" y="44"/>
                    <a:pt x="54" y="40"/>
                    <a:pt x="53" y="39"/>
                  </a:cubicBezTo>
                  <a:cubicBezTo>
                    <a:pt x="51" y="37"/>
                    <a:pt x="47" y="37"/>
                    <a:pt x="44" y="35"/>
                  </a:cubicBezTo>
                  <a:cubicBezTo>
                    <a:pt x="43" y="34"/>
                    <a:pt x="46" y="32"/>
                    <a:pt x="44" y="32"/>
                  </a:cubicBezTo>
                  <a:cubicBezTo>
                    <a:pt x="43" y="31"/>
                    <a:pt x="41" y="32"/>
                    <a:pt x="39" y="31"/>
                  </a:cubicBezTo>
                  <a:cubicBezTo>
                    <a:pt x="37" y="30"/>
                    <a:pt x="36" y="28"/>
                    <a:pt x="35" y="26"/>
                  </a:cubicBezTo>
                  <a:cubicBezTo>
                    <a:pt x="34" y="24"/>
                    <a:pt x="34" y="22"/>
                    <a:pt x="32" y="21"/>
                  </a:cubicBezTo>
                  <a:cubicBezTo>
                    <a:pt x="31" y="20"/>
                    <a:pt x="27" y="19"/>
                    <a:pt x="27" y="17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28" y="13"/>
                    <a:pt x="28" y="13"/>
                    <a:pt x="28" y="12"/>
                  </a:cubicBezTo>
                  <a:cubicBezTo>
                    <a:pt x="27" y="9"/>
                    <a:pt x="30" y="10"/>
                    <a:pt x="30" y="9"/>
                  </a:cubicBezTo>
                  <a:cubicBezTo>
                    <a:pt x="31" y="8"/>
                    <a:pt x="32" y="8"/>
                    <a:pt x="32" y="8"/>
                  </a:cubicBezTo>
                  <a:cubicBezTo>
                    <a:pt x="34" y="8"/>
                    <a:pt x="34" y="9"/>
                    <a:pt x="34" y="10"/>
                  </a:cubicBezTo>
                  <a:cubicBezTo>
                    <a:pt x="35" y="10"/>
                    <a:pt x="36" y="10"/>
                    <a:pt x="37" y="10"/>
                  </a:cubicBezTo>
                  <a:cubicBezTo>
                    <a:pt x="37" y="9"/>
                    <a:pt x="36" y="10"/>
                    <a:pt x="37" y="10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5" name="Freeform 648">
              <a:extLst>
                <a:ext uri="{FF2B5EF4-FFF2-40B4-BE49-F238E27FC236}">
                  <a16:creationId xmlns:a16="http://schemas.microsoft.com/office/drawing/2014/main" id="{F4C8C88F-0781-7F46-8742-EF134C205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30752" y="6685309"/>
              <a:ext cx="251592" cy="235731"/>
            </a:xfrm>
            <a:custGeom>
              <a:avLst/>
              <a:gdLst>
                <a:gd name="T0" fmla="*/ 12 w 27"/>
                <a:gd name="T1" fmla="*/ 10 h 25"/>
                <a:gd name="T2" fmla="*/ 21 w 27"/>
                <a:gd name="T3" fmla="*/ 9 h 25"/>
                <a:gd name="T4" fmla="*/ 27 w 27"/>
                <a:gd name="T5" fmla="*/ 11 h 25"/>
                <a:gd name="T6" fmla="*/ 25 w 27"/>
                <a:gd name="T7" fmla="*/ 4 h 25"/>
                <a:gd name="T8" fmla="*/ 17 w 27"/>
                <a:gd name="T9" fmla="*/ 3 h 25"/>
                <a:gd name="T10" fmla="*/ 13 w 27"/>
                <a:gd name="T11" fmla="*/ 0 h 25"/>
                <a:gd name="T12" fmla="*/ 11 w 27"/>
                <a:gd name="T13" fmla="*/ 2 h 25"/>
                <a:gd name="T14" fmla="*/ 6 w 27"/>
                <a:gd name="T15" fmla="*/ 7 h 25"/>
                <a:gd name="T16" fmla="*/ 1 w 27"/>
                <a:gd name="T17" fmla="*/ 7 h 25"/>
                <a:gd name="T18" fmla="*/ 1 w 27"/>
                <a:gd name="T19" fmla="*/ 11 h 25"/>
                <a:gd name="T20" fmla="*/ 3 w 27"/>
                <a:gd name="T21" fmla="*/ 10 h 25"/>
                <a:gd name="T22" fmla="*/ 4 w 27"/>
                <a:gd name="T23" fmla="*/ 13 h 25"/>
                <a:gd name="T24" fmla="*/ 6 w 27"/>
                <a:gd name="T25" fmla="*/ 10 h 25"/>
                <a:gd name="T26" fmla="*/ 11 w 27"/>
                <a:gd name="T27" fmla="*/ 17 h 25"/>
                <a:gd name="T28" fmla="*/ 23 w 27"/>
                <a:gd name="T29" fmla="*/ 25 h 25"/>
                <a:gd name="T30" fmla="*/ 21 w 27"/>
                <a:gd name="T31" fmla="*/ 22 h 25"/>
                <a:gd name="T32" fmla="*/ 16 w 27"/>
                <a:gd name="T33" fmla="*/ 19 h 25"/>
                <a:gd name="T34" fmla="*/ 12 w 27"/>
                <a:gd name="T35" fmla="*/ 1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25">
                  <a:moveTo>
                    <a:pt x="12" y="10"/>
                  </a:moveTo>
                  <a:cubicBezTo>
                    <a:pt x="15" y="10"/>
                    <a:pt x="18" y="8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6" y="9"/>
                    <a:pt x="26" y="7"/>
                    <a:pt x="25" y="4"/>
                  </a:cubicBezTo>
                  <a:cubicBezTo>
                    <a:pt x="22" y="6"/>
                    <a:pt x="19" y="4"/>
                    <a:pt x="17" y="3"/>
                  </a:cubicBezTo>
                  <a:cubicBezTo>
                    <a:pt x="15" y="2"/>
                    <a:pt x="14" y="2"/>
                    <a:pt x="13" y="0"/>
                  </a:cubicBezTo>
                  <a:cubicBezTo>
                    <a:pt x="13" y="0"/>
                    <a:pt x="11" y="1"/>
                    <a:pt x="11" y="2"/>
                  </a:cubicBezTo>
                  <a:cubicBezTo>
                    <a:pt x="9" y="3"/>
                    <a:pt x="10" y="8"/>
                    <a:pt x="6" y="7"/>
                  </a:cubicBezTo>
                  <a:cubicBezTo>
                    <a:pt x="4" y="6"/>
                    <a:pt x="2" y="7"/>
                    <a:pt x="1" y="7"/>
                  </a:cubicBezTo>
                  <a:cubicBezTo>
                    <a:pt x="0" y="8"/>
                    <a:pt x="1" y="11"/>
                    <a:pt x="1" y="11"/>
                  </a:cubicBezTo>
                  <a:cubicBezTo>
                    <a:pt x="1" y="11"/>
                    <a:pt x="3" y="10"/>
                    <a:pt x="3" y="10"/>
                  </a:cubicBezTo>
                  <a:cubicBezTo>
                    <a:pt x="4" y="10"/>
                    <a:pt x="4" y="12"/>
                    <a:pt x="4" y="13"/>
                  </a:cubicBezTo>
                  <a:cubicBezTo>
                    <a:pt x="4" y="11"/>
                    <a:pt x="5" y="8"/>
                    <a:pt x="6" y="10"/>
                  </a:cubicBezTo>
                  <a:cubicBezTo>
                    <a:pt x="7" y="13"/>
                    <a:pt x="9" y="15"/>
                    <a:pt x="11" y="17"/>
                  </a:cubicBezTo>
                  <a:cubicBezTo>
                    <a:pt x="14" y="20"/>
                    <a:pt x="19" y="22"/>
                    <a:pt x="23" y="25"/>
                  </a:cubicBezTo>
                  <a:cubicBezTo>
                    <a:pt x="23" y="23"/>
                    <a:pt x="23" y="23"/>
                    <a:pt x="21" y="22"/>
                  </a:cubicBezTo>
                  <a:cubicBezTo>
                    <a:pt x="19" y="21"/>
                    <a:pt x="17" y="20"/>
                    <a:pt x="16" y="19"/>
                  </a:cubicBezTo>
                  <a:cubicBezTo>
                    <a:pt x="14" y="17"/>
                    <a:pt x="9" y="10"/>
                    <a:pt x="12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6" name="Freeform 649">
              <a:extLst>
                <a:ext uri="{FF2B5EF4-FFF2-40B4-BE49-F238E27FC236}">
                  <a16:creationId xmlns:a16="http://schemas.microsoft.com/office/drawing/2014/main" id="{8589F999-B746-7F42-9F42-8DB37E1B2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0880" y="6414539"/>
              <a:ext cx="617834" cy="531985"/>
            </a:xfrm>
            <a:custGeom>
              <a:avLst/>
              <a:gdLst>
                <a:gd name="T0" fmla="*/ 59 w 66"/>
                <a:gd name="T1" fmla="*/ 31 h 57"/>
                <a:gd name="T2" fmla="*/ 56 w 66"/>
                <a:gd name="T3" fmla="*/ 30 h 57"/>
                <a:gd name="T4" fmla="*/ 60 w 66"/>
                <a:gd name="T5" fmla="*/ 24 h 57"/>
                <a:gd name="T6" fmla="*/ 63 w 66"/>
                <a:gd name="T7" fmla="*/ 23 h 57"/>
                <a:gd name="T8" fmla="*/ 65 w 66"/>
                <a:gd name="T9" fmla="*/ 15 h 57"/>
                <a:gd name="T10" fmla="*/ 60 w 66"/>
                <a:gd name="T11" fmla="*/ 13 h 57"/>
                <a:gd name="T12" fmla="*/ 57 w 66"/>
                <a:gd name="T13" fmla="*/ 11 h 57"/>
                <a:gd name="T14" fmla="*/ 55 w 66"/>
                <a:gd name="T15" fmla="*/ 11 h 57"/>
                <a:gd name="T16" fmla="*/ 48 w 66"/>
                <a:gd name="T17" fmla="*/ 7 h 57"/>
                <a:gd name="T18" fmla="*/ 43 w 66"/>
                <a:gd name="T19" fmla="*/ 5 h 57"/>
                <a:gd name="T20" fmla="*/ 38 w 66"/>
                <a:gd name="T21" fmla="*/ 1 h 57"/>
                <a:gd name="T22" fmla="*/ 34 w 66"/>
                <a:gd name="T23" fmla="*/ 1 h 57"/>
                <a:gd name="T24" fmla="*/ 33 w 66"/>
                <a:gd name="T25" fmla="*/ 5 h 57"/>
                <a:gd name="T26" fmla="*/ 30 w 66"/>
                <a:gd name="T27" fmla="*/ 8 h 57"/>
                <a:gd name="T28" fmla="*/ 26 w 66"/>
                <a:gd name="T29" fmla="*/ 10 h 57"/>
                <a:gd name="T30" fmla="*/ 24 w 66"/>
                <a:gd name="T31" fmla="*/ 12 h 57"/>
                <a:gd name="T32" fmla="*/ 20 w 66"/>
                <a:gd name="T33" fmla="*/ 11 h 57"/>
                <a:gd name="T34" fmla="*/ 16 w 66"/>
                <a:gd name="T35" fmla="*/ 10 h 57"/>
                <a:gd name="T36" fmla="*/ 16 w 66"/>
                <a:gd name="T37" fmla="*/ 16 h 57"/>
                <a:gd name="T38" fmla="*/ 9 w 66"/>
                <a:gd name="T39" fmla="*/ 15 h 57"/>
                <a:gd name="T40" fmla="*/ 1 w 66"/>
                <a:gd name="T41" fmla="*/ 17 h 57"/>
                <a:gd name="T42" fmla="*/ 2 w 66"/>
                <a:gd name="T43" fmla="*/ 19 h 57"/>
                <a:gd name="T44" fmla="*/ 4 w 66"/>
                <a:gd name="T45" fmla="*/ 21 h 57"/>
                <a:gd name="T46" fmla="*/ 15 w 66"/>
                <a:gd name="T47" fmla="*/ 25 h 57"/>
                <a:gd name="T48" fmla="*/ 14 w 66"/>
                <a:gd name="T49" fmla="*/ 28 h 57"/>
                <a:gd name="T50" fmla="*/ 19 w 66"/>
                <a:gd name="T51" fmla="*/ 31 h 57"/>
                <a:gd name="T52" fmla="*/ 20 w 66"/>
                <a:gd name="T53" fmla="*/ 35 h 57"/>
                <a:gd name="T54" fmla="*/ 22 w 66"/>
                <a:gd name="T55" fmla="*/ 38 h 57"/>
                <a:gd name="T56" fmla="*/ 19 w 66"/>
                <a:gd name="T57" fmla="*/ 36 h 57"/>
                <a:gd name="T58" fmla="*/ 16 w 66"/>
                <a:gd name="T59" fmla="*/ 49 h 57"/>
                <a:gd name="T60" fmla="*/ 27 w 66"/>
                <a:gd name="T61" fmla="*/ 53 h 57"/>
                <a:gd name="T62" fmla="*/ 30 w 66"/>
                <a:gd name="T63" fmla="*/ 53 h 57"/>
                <a:gd name="T64" fmla="*/ 33 w 66"/>
                <a:gd name="T65" fmla="*/ 55 h 57"/>
                <a:gd name="T66" fmla="*/ 40 w 66"/>
                <a:gd name="T67" fmla="*/ 54 h 57"/>
                <a:gd name="T68" fmla="*/ 47 w 66"/>
                <a:gd name="T69" fmla="*/ 48 h 57"/>
                <a:gd name="T70" fmla="*/ 57 w 66"/>
                <a:gd name="T71" fmla="*/ 50 h 57"/>
                <a:gd name="T72" fmla="*/ 62 w 66"/>
                <a:gd name="T73" fmla="*/ 47 h 57"/>
                <a:gd name="T74" fmla="*/ 62 w 66"/>
                <a:gd name="T75" fmla="*/ 45 h 57"/>
                <a:gd name="T76" fmla="*/ 59 w 66"/>
                <a:gd name="T77" fmla="*/ 38 h 57"/>
                <a:gd name="T78" fmla="*/ 59 w 66"/>
                <a:gd name="T79" fmla="*/ 34 h 57"/>
                <a:gd name="T80" fmla="*/ 59 w 66"/>
                <a:gd name="T81" fmla="*/ 31 h 57"/>
                <a:gd name="T82" fmla="*/ 59 w 66"/>
                <a:gd name="T83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6" h="57">
                  <a:moveTo>
                    <a:pt x="59" y="31"/>
                  </a:moveTo>
                  <a:cubicBezTo>
                    <a:pt x="58" y="29"/>
                    <a:pt x="55" y="33"/>
                    <a:pt x="56" y="30"/>
                  </a:cubicBezTo>
                  <a:cubicBezTo>
                    <a:pt x="56" y="29"/>
                    <a:pt x="59" y="24"/>
                    <a:pt x="60" y="24"/>
                  </a:cubicBezTo>
                  <a:cubicBezTo>
                    <a:pt x="61" y="23"/>
                    <a:pt x="62" y="25"/>
                    <a:pt x="63" y="23"/>
                  </a:cubicBezTo>
                  <a:cubicBezTo>
                    <a:pt x="64" y="20"/>
                    <a:pt x="63" y="18"/>
                    <a:pt x="65" y="15"/>
                  </a:cubicBezTo>
                  <a:cubicBezTo>
                    <a:pt x="66" y="13"/>
                    <a:pt x="61" y="13"/>
                    <a:pt x="60" y="13"/>
                  </a:cubicBezTo>
                  <a:cubicBezTo>
                    <a:pt x="58" y="13"/>
                    <a:pt x="57" y="12"/>
                    <a:pt x="57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3" y="11"/>
                    <a:pt x="48" y="9"/>
                    <a:pt x="48" y="7"/>
                  </a:cubicBezTo>
                  <a:cubicBezTo>
                    <a:pt x="47" y="10"/>
                    <a:pt x="44" y="5"/>
                    <a:pt x="43" y="5"/>
                  </a:cubicBezTo>
                  <a:cubicBezTo>
                    <a:pt x="41" y="4"/>
                    <a:pt x="39" y="3"/>
                    <a:pt x="38" y="1"/>
                  </a:cubicBezTo>
                  <a:cubicBezTo>
                    <a:pt x="37" y="0"/>
                    <a:pt x="35" y="0"/>
                    <a:pt x="34" y="1"/>
                  </a:cubicBezTo>
                  <a:cubicBezTo>
                    <a:pt x="33" y="2"/>
                    <a:pt x="32" y="4"/>
                    <a:pt x="33" y="5"/>
                  </a:cubicBezTo>
                  <a:cubicBezTo>
                    <a:pt x="33" y="6"/>
                    <a:pt x="31" y="7"/>
                    <a:pt x="30" y="8"/>
                  </a:cubicBezTo>
                  <a:cubicBezTo>
                    <a:pt x="29" y="8"/>
                    <a:pt x="27" y="8"/>
                    <a:pt x="26" y="10"/>
                  </a:cubicBezTo>
                  <a:cubicBezTo>
                    <a:pt x="26" y="11"/>
                    <a:pt x="25" y="12"/>
                    <a:pt x="24" y="12"/>
                  </a:cubicBezTo>
                  <a:cubicBezTo>
                    <a:pt x="22" y="12"/>
                    <a:pt x="21" y="12"/>
                    <a:pt x="20" y="11"/>
                  </a:cubicBezTo>
                  <a:cubicBezTo>
                    <a:pt x="18" y="11"/>
                    <a:pt x="18" y="10"/>
                    <a:pt x="16" y="10"/>
                  </a:cubicBezTo>
                  <a:cubicBezTo>
                    <a:pt x="14" y="9"/>
                    <a:pt x="20" y="16"/>
                    <a:pt x="16" y="16"/>
                  </a:cubicBezTo>
                  <a:cubicBezTo>
                    <a:pt x="13" y="16"/>
                    <a:pt x="11" y="17"/>
                    <a:pt x="9" y="15"/>
                  </a:cubicBezTo>
                  <a:cubicBezTo>
                    <a:pt x="8" y="14"/>
                    <a:pt x="1" y="16"/>
                    <a:pt x="1" y="17"/>
                  </a:cubicBezTo>
                  <a:cubicBezTo>
                    <a:pt x="1" y="18"/>
                    <a:pt x="4" y="18"/>
                    <a:pt x="2" y="19"/>
                  </a:cubicBezTo>
                  <a:cubicBezTo>
                    <a:pt x="0" y="20"/>
                    <a:pt x="3" y="21"/>
                    <a:pt x="4" y="21"/>
                  </a:cubicBezTo>
                  <a:cubicBezTo>
                    <a:pt x="6" y="22"/>
                    <a:pt x="15" y="23"/>
                    <a:pt x="15" y="25"/>
                  </a:cubicBezTo>
                  <a:cubicBezTo>
                    <a:pt x="15" y="26"/>
                    <a:pt x="13" y="26"/>
                    <a:pt x="14" y="28"/>
                  </a:cubicBezTo>
                  <a:cubicBezTo>
                    <a:pt x="16" y="30"/>
                    <a:pt x="17" y="30"/>
                    <a:pt x="19" y="31"/>
                  </a:cubicBezTo>
                  <a:cubicBezTo>
                    <a:pt x="21" y="32"/>
                    <a:pt x="18" y="34"/>
                    <a:pt x="20" y="35"/>
                  </a:cubicBezTo>
                  <a:cubicBezTo>
                    <a:pt x="20" y="35"/>
                    <a:pt x="22" y="38"/>
                    <a:pt x="22" y="38"/>
                  </a:cubicBezTo>
                  <a:cubicBezTo>
                    <a:pt x="21" y="39"/>
                    <a:pt x="20" y="36"/>
                    <a:pt x="19" y="36"/>
                  </a:cubicBezTo>
                  <a:cubicBezTo>
                    <a:pt x="18" y="36"/>
                    <a:pt x="19" y="48"/>
                    <a:pt x="16" y="49"/>
                  </a:cubicBezTo>
                  <a:cubicBezTo>
                    <a:pt x="19" y="51"/>
                    <a:pt x="23" y="54"/>
                    <a:pt x="27" y="53"/>
                  </a:cubicBezTo>
                  <a:cubicBezTo>
                    <a:pt x="28" y="53"/>
                    <a:pt x="29" y="52"/>
                    <a:pt x="30" y="53"/>
                  </a:cubicBezTo>
                  <a:cubicBezTo>
                    <a:pt x="31" y="53"/>
                    <a:pt x="32" y="54"/>
                    <a:pt x="33" y="55"/>
                  </a:cubicBezTo>
                  <a:cubicBezTo>
                    <a:pt x="35" y="56"/>
                    <a:pt x="41" y="57"/>
                    <a:pt x="40" y="54"/>
                  </a:cubicBezTo>
                  <a:cubicBezTo>
                    <a:pt x="39" y="49"/>
                    <a:pt x="44" y="47"/>
                    <a:pt x="47" y="48"/>
                  </a:cubicBezTo>
                  <a:cubicBezTo>
                    <a:pt x="51" y="49"/>
                    <a:pt x="53" y="52"/>
                    <a:pt x="57" y="50"/>
                  </a:cubicBezTo>
                  <a:cubicBezTo>
                    <a:pt x="59" y="49"/>
                    <a:pt x="60" y="48"/>
                    <a:pt x="62" y="47"/>
                  </a:cubicBezTo>
                  <a:cubicBezTo>
                    <a:pt x="62" y="47"/>
                    <a:pt x="64" y="45"/>
                    <a:pt x="62" y="45"/>
                  </a:cubicBezTo>
                  <a:cubicBezTo>
                    <a:pt x="60" y="44"/>
                    <a:pt x="58" y="40"/>
                    <a:pt x="59" y="38"/>
                  </a:cubicBezTo>
                  <a:cubicBezTo>
                    <a:pt x="61" y="36"/>
                    <a:pt x="60" y="36"/>
                    <a:pt x="59" y="34"/>
                  </a:cubicBezTo>
                  <a:cubicBezTo>
                    <a:pt x="59" y="33"/>
                    <a:pt x="59" y="32"/>
                    <a:pt x="59" y="31"/>
                  </a:cubicBezTo>
                  <a:cubicBezTo>
                    <a:pt x="58" y="30"/>
                    <a:pt x="59" y="32"/>
                    <a:pt x="59" y="3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7" name="Freeform 650">
              <a:extLst>
                <a:ext uri="{FF2B5EF4-FFF2-40B4-BE49-F238E27FC236}">
                  <a16:creationId xmlns:a16="http://schemas.microsoft.com/office/drawing/2014/main" id="{9FE1856E-1960-1949-92F4-69EBB08C7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83618" y="6621601"/>
              <a:ext cx="207005" cy="140163"/>
            </a:xfrm>
            <a:custGeom>
              <a:avLst/>
              <a:gdLst>
                <a:gd name="T0" fmla="*/ 17 w 22"/>
                <a:gd name="T1" fmla="*/ 1 h 15"/>
                <a:gd name="T2" fmla="*/ 9 w 22"/>
                <a:gd name="T3" fmla="*/ 1 h 15"/>
                <a:gd name="T4" fmla="*/ 8 w 22"/>
                <a:gd name="T5" fmla="*/ 2 h 15"/>
                <a:gd name="T6" fmla="*/ 5 w 22"/>
                <a:gd name="T7" fmla="*/ 2 h 15"/>
                <a:gd name="T8" fmla="*/ 3 w 22"/>
                <a:gd name="T9" fmla="*/ 5 h 15"/>
                <a:gd name="T10" fmla="*/ 1 w 22"/>
                <a:gd name="T11" fmla="*/ 9 h 15"/>
                <a:gd name="T12" fmla="*/ 4 w 22"/>
                <a:gd name="T13" fmla="*/ 10 h 15"/>
                <a:gd name="T14" fmla="*/ 7 w 22"/>
                <a:gd name="T15" fmla="*/ 11 h 15"/>
                <a:gd name="T16" fmla="*/ 11 w 22"/>
                <a:gd name="T17" fmla="*/ 10 h 15"/>
                <a:gd name="T18" fmla="*/ 13 w 22"/>
                <a:gd name="T19" fmla="*/ 10 h 15"/>
                <a:gd name="T20" fmla="*/ 16 w 22"/>
                <a:gd name="T21" fmla="*/ 8 h 15"/>
                <a:gd name="T22" fmla="*/ 18 w 22"/>
                <a:gd name="T23" fmla="*/ 9 h 15"/>
                <a:gd name="T24" fmla="*/ 21 w 22"/>
                <a:gd name="T25" fmla="*/ 8 h 15"/>
                <a:gd name="T26" fmla="*/ 22 w 22"/>
                <a:gd name="T27" fmla="*/ 5 h 15"/>
                <a:gd name="T28" fmla="*/ 18 w 22"/>
                <a:gd name="T29" fmla="*/ 4 h 15"/>
                <a:gd name="T30" fmla="*/ 17 w 22"/>
                <a:gd name="T31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" h="15">
                  <a:moveTo>
                    <a:pt x="17" y="1"/>
                  </a:moveTo>
                  <a:cubicBezTo>
                    <a:pt x="14" y="0"/>
                    <a:pt x="12" y="1"/>
                    <a:pt x="9" y="1"/>
                  </a:cubicBezTo>
                  <a:cubicBezTo>
                    <a:pt x="7" y="1"/>
                    <a:pt x="9" y="1"/>
                    <a:pt x="8" y="2"/>
                  </a:cubicBezTo>
                  <a:cubicBezTo>
                    <a:pt x="7" y="2"/>
                    <a:pt x="5" y="2"/>
                    <a:pt x="5" y="2"/>
                  </a:cubicBezTo>
                  <a:cubicBezTo>
                    <a:pt x="4" y="2"/>
                    <a:pt x="3" y="5"/>
                    <a:pt x="3" y="5"/>
                  </a:cubicBezTo>
                  <a:cubicBezTo>
                    <a:pt x="2" y="6"/>
                    <a:pt x="0" y="10"/>
                    <a:pt x="1" y="9"/>
                  </a:cubicBezTo>
                  <a:cubicBezTo>
                    <a:pt x="3" y="9"/>
                    <a:pt x="3" y="8"/>
                    <a:pt x="4" y="10"/>
                  </a:cubicBezTo>
                  <a:cubicBezTo>
                    <a:pt x="4" y="12"/>
                    <a:pt x="5" y="11"/>
                    <a:pt x="7" y="11"/>
                  </a:cubicBezTo>
                  <a:cubicBezTo>
                    <a:pt x="8" y="11"/>
                    <a:pt x="10" y="11"/>
                    <a:pt x="11" y="10"/>
                  </a:cubicBezTo>
                  <a:cubicBezTo>
                    <a:pt x="12" y="8"/>
                    <a:pt x="13" y="9"/>
                    <a:pt x="13" y="10"/>
                  </a:cubicBezTo>
                  <a:cubicBezTo>
                    <a:pt x="16" y="15"/>
                    <a:pt x="15" y="8"/>
                    <a:pt x="16" y="8"/>
                  </a:cubicBezTo>
                  <a:cubicBezTo>
                    <a:pt x="17" y="8"/>
                    <a:pt x="17" y="9"/>
                    <a:pt x="18" y="9"/>
                  </a:cubicBezTo>
                  <a:cubicBezTo>
                    <a:pt x="19" y="9"/>
                    <a:pt x="20" y="9"/>
                    <a:pt x="21" y="8"/>
                  </a:cubicBezTo>
                  <a:cubicBezTo>
                    <a:pt x="22" y="7"/>
                    <a:pt x="22" y="7"/>
                    <a:pt x="22" y="5"/>
                  </a:cubicBezTo>
                  <a:cubicBezTo>
                    <a:pt x="22" y="5"/>
                    <a:pt x="19" y="4"/>
                    <a:pt x="18" y="4"/>
                  </a:cubicBezTo>
                  <a:cubicBezTo>
                    <a:pt x="17" y="3"/>
                    <a:pt x="17" y="2"/>
                    <a:pt x="1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8" name="Freeform 651">
              <a:extLst>
                <a:ext uri="{FF2B5EF4-FFF2-40B4-BE49-F238E27FC236}">
                  <a16:creationId xmlns:a16="http://schemas.microsoft.com/office/drawing/2014/main" id="{EF10C2E7-295D-F841-B549-79CC2DDD3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8460" y="6395425"/>
              <a:ext cx="194267" cy="121050"/>
            </a:xfrm>
            <a:custGeom>
              <a:avLst/>
              <a:gdLst>
                <a:gd name="T0" fmla="*/ 19 w 21"/>
                <a:gd name="T1" fmla="*/ 9 h 13"/>
                <a:gd name="T2" fmla="*/ 20 w 21"/>
                <a:gd name="T3" fmla="*/ 6 h 13"/>
                <a:gd name="T4" fmla="*/ 18 w 21"/>
                <a:gd name="T5" fmla="*/ 3 h 13"/>
                <a:gd name="T6" fmla="*/ 13 w 21"/>
                <a:gd name="T7" fmla="*/ 0 h 13"/>
                <a:gd name="T8" fmla="*/ 8 w 21"/>
                <a:gd name="T9" fmla="*/ 1 h 13"/>
                <a:gd name="T10" fmla="*/ 3 w 21"/>
                <a:gd name="T11" fmla="*/ 1 h 13"/>
                <a:gd name="T12" fmla="*/ 5 w 21"/>
                <a:gd name="T13" fmla="*/ 6 h 13"/>
                <a:gd name="T14" fmla="*/ 10 w 21"/>
                <a:gd name="T15" fmla="*/ 9 h 13"/>
                <a:gd name="T16" fmla="*/ 12 w 21"/>
                <a:gd name="T17" fmla="*/ 9 h 13"/>
                <a:gd name="T18" fmla="*/ 18 w 21"/>
                <a:gd name="T19" fmla="*/ 13 h 13"/>
                <a:gd name="T20" fmla="*/ 19 w 21"/>
                <a:gd name="T21" fmla="*/ 9 h 13"/>
                <a:gd name="T22" fmla="*/ 19 w 21"/>
                <a:gd name="T23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13">
                  <a:moveTo>
                    <a:pt x="19" y="9"/>
                  </a:moveTo>
                  <a:cubicBezTo>
                    <a:pt x="18" y="9"/>
                    <a:pt x="21" y="7"/>
                    <a:pt x="20" y="6"/>
                  </a:cubicBezTo>
                  <a:cubicBezTo>
                    <a:pt x="20" y="5"/>
                    <a:pt x="19" y="3"/>
                    <a:pt x="18" y="3"/>
                  </a:cubicBezTo>
                  <a:cubicBezTo>
                    <a:pt x="17" y="2"/>
                    <a:pt x="15" y="0"/>
                    <a:pt x="13" y="0"/>
                  </a:cubicBezTo>
                  <a:cubicBezTo>
                    <a:pt x="11" y="0"/>
                    <a:pt x="10" y="1"/>
                    <a:pt x="8" y="1"/>
                  </a:cubicBezTo>
                  <a:cubicBezTo>
                    <a:pt x="6" y="1"/>
                    <a:pt x="5" y="0"/>
                    <a:pt x="3" y="1"/>
                  </a:cubicBezTo>
                  <a:cubicBezTo>
                    <a:pt x="0" y="3"/>
                    <a:pt x="3" y="5"/>
                    <a:pt x="5" y="6"/>
                  </a:cubicBezTo>
                  <a:cubicBezTo>
                    <a:pt x="7" y="7"/>
                    <a:pt x="8" y="7"/>
                    <a:pt x="10" y="9"/>
                  </a:cubicBezTo>
                  <a:cubicBezTo>
                    <a:pt x="10" y="10"/>
                    <a:pt x="12" y="10"/>
                    <a:pt x="12" y="9"/>
                  </a:cubicBezTo>
                  <a:cubicBezTo>
                    <a:pt x="12" y="10"/>
                    <a:pt x="17" y="13"/>
                    <a:pt x="18" y="13"/>
                  </a:cubicBezTo>
                  <a:cubicBezTo>
                    <a:pt x="18" y="11"/>
                    <a:pt x="18" y="10"/>
                    <a:pt x="19" y="9"/>
                  </a:cubicBezTo>
                  <a:cubicBezTo>
                    <a:pt x="19" y="9"/>
                    <a:pt x="17" y="10"/>
                    <a:pt x="19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79" name="Freeform 652">
              <a:extLst>
                <a:ext uri="{FF2B5EF4-FFF2-40B4-BE49-F238E27FC236}">
                  <a16:creationId xmlns:a16="http://schemas.microsoft.com/office/drawing/2014/main" id="{5A5CF63A-0931-CF42-B31E-A7948FFDF5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67697" y="6481435"/>
              <a:ext cx="35033" cy="35042"/>
            </a:xfrm>
            <a:custGeom>
              <a:avLst/>
              <a:gdLst>
                <a:gd name="T0" fmla="*/ 2 w 4"/>
                <a:gd name="T1" fmla="*/ 0 h 4"/>
                <a:gd name="T2" fmla="*/ 1 w 4"/>
                <a:gd name="T3" fmla="*/ 3 h 4"/>
                <a:gd name="T4" fmla="*/ 4 w 4"/>
                <a:gd name="T5" fmla="*/ 4 h 4"/>
                <a:gd name="T6" fmla="*/ 2 w 4"/>
                <a:gd name="T7" fmla="*/ 0 h 4"/>
                <a:gd name="T8" fmla="*/ 2 w 4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2" y="0"/>
                  </a:moveTo>
                  <a:cubicBezTo>
                    <a:pt x="1" y="0"/>
                    <a:pt x="1" y="2"/>
                    <a:pt x="1" y="3"/>
                  </a:cubicBezTo>
                  <a:cubicBezTo>
                    <a:pt x="1" y="4"/>
                    <a:pt x="3" y="4"/>
                    <a:pt x="4" y="4"/>
                  </a:cubicBezTo>
                  <a:cubicBezTo>
                    <a:pt x="4" y="2"/>
                    <a:pt x="4" y="1"/>
                    <a:pt x="2" y="0"/>
                  </a:cubicBezTo>
                  <a:cubicBezTo>
                    <a:pt x="0" y="1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0" name="Freeform 653">
              <a:extLst>
                <a:ext uri="{FF2B5EF4-FFF2-40B4-BE49-F238E27FC236}">
                  <a16:creationId xmlns:a16="http://schemas.microsoft.com/office/drawing/2014/main" id="{FAEAD756-728A-8443-8DEE-2D2559657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53048" y="6264818"/>
              <a:ext cx="187902" cy="168837"/>
            </a:xfrm>
            <a:custGeom>
              <a:avLst/>
              <a:gdLst>
                <a:gd name="T0" fmla="*/ 5 w 20"/>
                <a:gd name="T1" fmla="*/ 14 h 18"/>
                <a:gd name="T2" fmla="*/ 14 w 20"/>
                <a:gd name="T3" fmla="*/ 18 h 18"/>
                <a:gd name="T4" fmla="*/ 14 w 20"/>
                <a:gd name="T5" fmla="*/ 13 h 18"/>
                <a:gd name="T6" fmla="*/ 17 w 20"/>
                <a:gd name="T7" fmla="*/ 11 h 18"/>
                <a:gd name="T8" fmla="*/ 18 w 20"/>
                <a:gd name="T9" fmla="*/ 6 h 18"/>
                <a:gd name="T10" fmla="*/ 20 w 20"/>
                <a:gd name="T11" fmla="*/ 5 h 18"/>
                <a:gd name="T12" fmla="*/ 19 w 20"/>
                <a:gd name="T13" fmla="*/ 0 h 18"/>
                <a:gd name="T14" fmla="*/ 15 w 20"/>
                <a:gd name="T15" fmla="*/ 1 h 18"/>
                <a:gd name="T16" fmla="*/ 10 w 20"/>
                <a:gd name="T17" fmla="*/ 3 h 18"/>
                <a:gd name="T18" fmla="*/ 12 w 20"/>
                <a:gd name="T19" fmla="*/ 6 h 18"/>
                <a:gd name="T20" fmla="*/ 10 w 20"/>
                <a:gd name="T21" fmla="*/ 4 h 18"/>
                <a:gd name="T22" fmla="*/ 7 w 20"/>
                <a:gd name="T23" fmla="*/ 6 h 18"/>
                <a:gd name="T24" fmla="*/ 5 w 20"/>
                <a:gd name="T25" fmla="*/ 8 h 18"/>
                <a:gd name="T26" fmla="*/ 5 w 20"/>
                <a:gd name="T27" fmla="*/ 12 h 18"/>
                <a:gd name="T28" fmla="*/ 3 w 20"/>
                <a:gd name="T29" fmla="*/ 12 h 18"/>
                <a:gd name="T30" fmla="*/ 4 w 20"/>
                <a:gd name="T31" fmla="*/ 12 h 18"/>
                <a:gd name="T32" fmla="*/ 3 w 20"/>
                <a:gd name="T33" fmla="*/ 12 h 18"/>
                <a:gd name="T34" fmla="*/ 4 w 20"/>
                <a:gd name="T35" fmla="*/ 14 h 18"/>
                <a:gd name="T36" fmla="*/ 2 w 20"/>
                <a:gd name="T37" fmla="*/ 13 h 18"/>
                <a:gd name="T38" fmla="*/ 3 w 20"/>
                <a:gd name="T39" fmla="*/ 14 h 18"/>
                <a:gd name="T40" fmla="*/ 1 w 20"/>
                <a:gd name="T41" fmla="*/ 14 h 18"/>
                <a:gd name="T42" fmla="*/ 2 w 20"/>
                <a:gd name="T43" fmla="*/ 15 h 18"/>
                <a:gd name="T44" fmla="*/ 0 w 20"/>
                <a:gd name="T45" fmla="*/ 15 h 18"/>
                <a:gd name="T46" fmla="*/ 5 w 20"/>
                <a:gd name="T47" fmla="*/ 14 h 18"/>
                <a:gd name="T48" fmla="*/ 5 w 20"/>
                <a:gd name="T49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18">
                  <a:moveTo>
                    <a:pt x="5" y="14"/>
                  </a:moveTo>
                  <a:cubicBezTo>
                    <a:pt x="7" y="12"/>
                    <a:pt x="13" y="16"/>
                    <a:pt x="14" y="18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9"/>
                    <a:pt x="15" y="11"/>
                    <a:pt x="17" y="11"/>
                  </a:cubicBezTo>
                  <a:cubicBezTo>
                    <a:pt x="19" y="10"/>
                    <a:pt x="19" y="8"/>
                    <a:pt x="18" y="6"/>
                  </a:cubicBezTo>
                  <a:cubicBezTo>
                    <a:pt x="18" y="6"/>
                    <a:pt x="20" y="5"/>
                    <a:pt x="20" y="5"/>
                  </a:cubicBezTo>
                  <a:cubicBezTo>
                    <a:pt x="20" y="3"/>
                    <a:pt x="20" y="2"/>
                    <a:pt x="19" y="0"/>
                  </a:cubicBezTo>
                  <a:cubicBezTo>
                    <a:pt x="19" y="0"/>
                    <a:pt x="15" y="1"/>
                    <a:pt x="15" y="1"/>
                  </a:cubicBezTo>
                  <a:cubicBezTo>
                    <a:pt x="13" y="1"/>
                    <a:pt x="12" y="1"/>
                    <a:pt x="10" y="3"/>
                  </a:cubicBezTo>
                  <a:cubicBezTo>
                    <a:pt x="10" y="3"/>
                    <a:pt x="13" y="5"/>
                    <a:pt x="12" y="6"/>
                  </a:cubicBezTo>
                  <a:cubicBezTo>
                    <a:pt x="10" y="8"/>
                    <a:pt x="9" y="4"/>
                    <a:pt x="10" y="4"/>
                  </a:cubicBezTo>
                  <a:cubicBezTo>
                    <a:pt x="10" y="4"/>
                    <a:pt x="7" y="5"/>
                    <a:pt x="7" y="6"/>
                  </a:cubicBezTo>
                  <a:cubicBezTo>
                    <a:pt x="7" y="7"/>
                    <a:pt x="6" y="7"/>
                    <a:pt x="5" y="8"/>
                  </a:cubicBezTo>
                  <a:cubicBezTo>
                    <a:pt x="5" y="9"/>
                    <a:pt x="3" y="12"/>
                    <a:pt x="5" y="12"/>
                  </a:cubicBezTo>
                  <a:cubicBezTo>
                    <a:pt x="5" y="12"/>
                    <a:pt x="4" y="12"/>
                    <a:pt x="3" y="12"/>
                  </a:cubicBezTo>
                  <a:cubicBezTo>
                    <a:pt x="3" y="12"/>
                    <a:pt x="4" y="12"/>
                    <a:pt x="4" y="12"/>
                  </a:cubicBezTo>
                  <a:cubicBezTo>
                    <a:pt x="4" y="12"/>
                    <a:pt x="3" y="12"/>
                    <a:pt x="3" y="12"/>
                  </a:cubicBezTo>
                  <a:cubicBezTo>
                    <a:pt x="2" y="13"/>
                    <a:pt x="4" y="14"/>
                    <a:pt x="4" y="14"/>
                  </a:cubicBezTo>
                  <a:cubicBezTo>
                    <a:pt x="4" y="13"/>
                    <a:pt x="2" y="13"/>
                    <a:pt x="2" y="13"/>
                  </a:cubicBezTo>
                  <a:cubicBezTo>
                    <a:pt x="2" y="13"/>
                    <a:pt x="3" y="14"/>
                    <a:pt x="3" y="14"/>
                  </a:cubicBezTo>
                  <a:cubicBezTo>
                    <a:pt x="3" y="14"/>
                    <a:pt x="2" y="13"/>
                    <a:pt x="1" y="14"/>
                  </a:cubicBezTo>
                  <a:cubicBezTo>
                    <a:pt x="1" y="14"/>
                    <a:pt x="2" y="15"/>
                    <a:pt x="2" y="15"/>
                  </a:cubicBezTo>
                  <a:cubicBezTo>
                    <a:pt x="2" y="14"/>
                    <a:pt x="1" y="14"/>
                    <a:pt x="0" y="15"/>
                  </a:cubicBezTo>
                  <a:cubicBezTo>
                    <a:pt x="1" y="15"/>
                    <a:pt x="4" y="16"/>
                    <a:pt x="5" y="14"/>
                  </a:cubicBezTo>
                  <a:cubicBezTo>
                    <a:pt x="5" y="14"/>
                    <a:pt x="5" y="15"/>
                    <a:pt x="5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1" name="Freeform 654">
              <a:extLst>
                <a:ext uri="{FF2B5EF4-FFF2-40B4-BE49-F238E27FC236}">
                  <a16:creationId xmlns:a16="http://schemas.microsoft.com/office/drawing/2014/main" id="{DBB1ECB5-92E8-B644-815A-12C1B1B41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79160" y="5984490"/>
              <a:ext cx="140127" cy="207060"/>
            </a:xfrm>
            <a:custGeom>
              <a:avLst/>
              <a:gdLst>
                <a:gd name="T0" fmla="*/ 10 w 15"/>
                <a:gd name="T1" fmla="*/ 21 h 22"/>
                <a:gd name="T2" fmla="*/ 8 w 15"/>
                <a:gd name="T3" fmla="*/ 17 h 22"/>
                <a:gd name="T4" fmla="*/ 11 w 15"/>
                <a:gd name="T5" fmla="*/ 12 h 22"/>
                <a:gd name="T6" fmla="*/ 11 w 15"/>
                <a:gd name="T7" fmla="*/ 13 h 22"/>
                <a:gd name="T8" fmla="*/ 15 w 15"/>
                <a:gd name="T9" fmla="*/ 10 h 22"/>
                <a:gd name="T10" fmla="*/ 11 w 15"/>
                <a:gd name="T11" fmla="*/ 7 h 22"/>
                <a:gd name="T12" fmla="*/ 10 w 15"/>
                <a:gd name="T13" fmla="*/ 5 h 22"/>
                <a:gd name="T14" fmla="*/ 12 w 15"/>
                <a:gd name="T15" fmla="*/ 4 h 22"/>
                <a:gd name="T16" fmla="*/ 12 w 15"/>
                <a:gd name="T17" fmla="*/ 1 h 22"/>
                <a:gd name="T18" fmla="*/ 11 w 15"/>
                <a:gd name="T19" fmla="*/ 1 h 22"/>
                <a:gd name="T20" fmla="*/ 7 w 15"/>
                <a:gd name="T21" fmla="*/ 4 h 22"/>
                <a:gd name="T22" fmla="*/ 2 w 15"/>
                <a:gd name="T23" fmla="*/ 5 h 22"/>
                <a:gd name="T24" fmla="*/ 4 w 15"/>
                <a:gd name="T25" fmla="*/ 6 h 22"/>
                <a:gd name="T26" fmla="*/ 6 w 15"/>
                <a:gd name="T27" fmla="*/ 8 h 22"/>
                <a:gd name="T28" fmla="*/ 4 w 15"/>
                <a:gd name="T29" fmla="*/ 8 h 22"/>
                <a:gd name="T30" fmla="*/ 2 w 15"/>
                <a:gd name="T31" fmla="*/ 8 h 22"/>
                <a:gd name="T32" fmla="*/ 0 w 15"/>
                <a:gd name="T33" fmla="*/ 9 h 22"/>
                <a:gd name="T34" fmla="*/ 0 w 15"/>
                <a:gd name="T35" fmla="*/ 14 h 22"/>
                <a:gd name="T36" fmla="*/ 2 w 15"/>
                <a:gd name="T37" fmla="*/ 16 h 22"/>
                <a:gd name="T38" fmla="*/ 2 w 15"/>
                <a:gd name="T39" fmla="*/ 20 h 22"/>
                <a:gd name="T40" fmla="*/ 10 w 15"/>
                <a:gd name="T41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" h="22">
                  <a:moveTo>
                    <a:pt x="10" y="21"/>
                  </a:moveTo>
                  <a:cubicBezTo>
                    <a:pt x="10" y="20"/>
                    <a:pt x="6" y="18"/>
                    <a:pt x="8" y="17"/>
                  </a:cubicBezTo>
                  <a:cubicBezTo>
                    <a:pt x="9" y="16"/>
                    <a:pt x="9" y="13"/>
                    <a:pt x="11" y="12"/>
                  </a:cubicBezTo>
                  <a:cubicBezTo>
                    <a:pt x="11" y="12"/>
                    <a:pt x="11" y="13"/>
                    <a:pt x="11" y="13"/>
                  </a:cubicBezTo>
                  <a:cubicBezTo>
                    <a:pt x="12" y="13"/>
                    <a:pt x="15" y="11"/>
                    <a:pt x="15" y="10"/>
                  </a:cubicBezTo>
                  <a:cubicBezTo>
                    <a:pt x="15" y="9"/>
                    <a:pt x="11" y="9"/>
                    <a:pt x="11" y="7"/>
                  </a:cubicBezTo>
                  <a:cubicBezTo>
                    <a:pt x="11" y="6"/>
                    <a:pt x="10" y="6"/>
                    <a:pt x="10" y="5"/>
                  </a:cubicBezTo>
                  <a:cubicBezTo>
                    <a:pt x="10" y="4"/>
                    <a:pt x="12" y="5"/>
                    <a:pt x="12" y="4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8" y="1"/>
                    <a:pt x="9" y="2"/>
                    <a:pt x="7" y="4"/>
                  </a:cubicBezTo>
                  <a:cubicBezTo>
                    <a:pt x="6" y="5"/>
                    <a:pt x="3" y="3"/>
                    <a:pt x="2" y="5"/>
                  </a:cubicBezTo>
                  <a:cubicBezTo>
                    <a:pt x="0" y="7"/>
                    <a:pt x="3" y="7"/>
                    <a:pt x="4" y="6"/>
                  </a:cubicBezTo>
                  <a:cubicBezTo>
                    <a:pt x="5" y="5"/>
                    <a:pt x="7" y="6"/>
                    <a:pt x="6" y="8"/>
                  </a:cubicBezTo>
                  <a:cubicBezTo>
                    <a:pt x="6" y="7"/>
                    <a:pt x="4" y="6"/>
                    <a:pt x="4" y="8"/>
                  </a:cubicBezTo>
                  <a:cubicBezTo>
                    <a:pt x="3" y="8"/>
                    <a:pt x="2" y="9"/>
                    <a:pt x="2" y="8"/>
                  </a:cubicBezTo>
                  <a:cubicBezTo>
                    <a:pt x="2" y="9"/>
                    <a:pt x="0" y="7"/>
                    <a:pt x="0" y="9"/>
                  </a:cubicBezTo>
                  <a:cubicBezTo>
                    <a:pt x="0" y="11"/>
                    <a:pt x="0" y="12"/>
                    <a:pt x="0" y="14"/>
                  </a:cubicBezTo>
                  <a:cubicBezTo>
                    <a:pt x="1" y="15"/>
                    <a:pt x="2" y="15"/>
                    <a:pt x="2" y="16"/>
                  </a:cubicBezTo>
                  <a:cubicBezTo>
                    <a:pt x="3" y="18"/>
                    <a:pt x="1" y="19"/>
                    <a:pt x="2" y="20"/>
                  </a:cubicBezTo>
                  <a:cubicBezTo>
                    <a:pt x="4" y="22"/>
                    <a:pt x="8" y="21"/>
                    <a:pt x="10" y="2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2" name="Freeform 655">
              <a:extLst>
                <a:ext uri="{FF2B5EF4-FFF2-40B4-BE49-F238E27FC236}">
                  <a16:creationId xmlns:a16="http://schemas.microsoft.com/office/drawing/2014/main" id="{94B6FEA2-42B7-B94F-B276-9365A3882F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7251" y="6172441"/>
              <a:ext cx="417197" cy="484202"/>
            </a:xfrm>
            <a:custGeom>
              <a:avLst/>
              <a:gdLst>
                <a:gd name="T0" fmla="*/ 44 w 45"/>
                <a:gd name="T1" fmla="*/ 24 h 52"/>
                <a:gd name="T2" fmla="*/ 43 w 45"/>
                <a:gd name="T3" fmla="*/ 18 h 52"/>
                <a:gd name="T4" fmla="*/ 42 w 45"/>
                <a:gd name="T5" fmla="*/ 12 h 52"/>
                <a:gd name="T6" fmla="*/ 41 w 45"/>
                <a:gd name="T7" fmla="*/ 7 h 52"/>
                <a:gd name="T8" fmla="*/ 38 w 45"/>
                <a:gd name="T9" fmla="*/ 4 h 52"/>
                <a:gd name="T10" fmla="*/ 38 w 45"/>
                <a:gd name="T11" fmla="*/ 2 h 52"/>
                <a:gd name="T12" fmla="*/ 37 w 45"/>
                <a:gd name="T13" fmla="*/ 5 h 52"/>
                <a:gd name="T14" fmla="*/ 33 w 45"/>
                <a:gd name="T15" fmla="*/ 4 h 52"/>
                <a:gd name="T16" fmla="*/ 25 w 45"/>
                <a:gd name="T17" fmla="*/ 7 h 52"/>
                <a:gd name="T18" fmla="*/ 26 w 45"/>
                <a:gd name="T19" fmla="*/ 4 h 52"/>
                <a:gd name="T20" fmla="*/ 21 w 45"/>
                <a:gd name="T21" fmla="*/ 4 h 52"/>
                <a:gd name="T22" fmla="*/ 20 w 45"/>
                <a:gd name="T23" fmla="*/ 1 h 52"/>
                <a:gd name="T24" fmla="*/ 13 w 45"/>
                <a:gd name="T25" fmla="*/ 0 h 52"/>
                <a:gd name="T26" fmla="*/ 15 w 45"/>
                <a:gd name="T27" fmla="*/ 3 h 52"/>
                <a:gd name="T28" fmla="*/ 15 w 45"/>
                <a:gd name="T29" fmla="*/ 6 h 52"/>
                <a:gd name="T30" fmla="*/ 17 w 45"/>
                <a:gd name="T31" fmla="*/ 7 h 52"/>
                <a:gd name="T32" fmla="*/ 20 w 45"/>
                <a:gd name="T33" fmla="*/ 9 h 52"/>
                <a:gd name="T34" fmla="*/ 15 w 45"/>
                <a:gd name="T35" fmla="*/ 8 h 52"/>
                <a:gd name="T36" fmla="*/ 14 w 45"/>
                <a:gd name="T37" fmla="*/ 8 h 52"/>
                <a:gd name="T38" fmla="*/ 13 w 45"/>
                <a:gd name="T39" fmla="*/ 10 h 52"/>
                <a:gd name="T40" fmla="*/ 6 w 45"/>
                <a:gd name="T41" fmla="*/ 10 h 52"/>
                <a:gd name="T42" fmla="*/ 6 w 45"/>
                <a:gd name="T43" fmla="*/ 15 h 52"/>
                <a:gd name="T44" fmla="*/ 6 w 45"/>
                <a:gd name="T45" fmla="*/ 17 h 52"/>
                <a:gd name="T46" fmla="*/ 1 w 45"/>
                <a:gd name="T47" fmla="*/ 22 h 52"/>
                <a:gd name="T48" fmla="*/ 2 w 45"/>
                <a:gd name="T49" fmla="*/ 26 h 52"/>
                <a:gd name="T50" fmla="*/ 2 w 45"/>
                <a:gd name="T51" fmla="*/ 30 h 52"/>
                <a:gd name="T52" fmla="*/ 1 w 45"/>
                <a:gd name="T53" fmla="*/ 33 h 52"/>
                <a:gd name="T54" fmla="*/ 3 w 45"/>
                <a:gd name="T55" fmla="*/ 37 h 52"/>
                <a:gd name="T56" fmla="*/ 11 w 45"/>
                <a:gd name="T57" fmla="*/ 40 h 52"/>
                <a:gd name="T58" fmla="*/ 9 w 45"/>
                <a:gd name="T59" fmla="*/ 49 h 52"/>
                <a:gd name="T60" fmla="*/ 19 w 45"/>
                <a:gd name="T61" fmla="*/ 49 h 52"/>
                <a:gd name="T62" fmla="*/ 23 w 45"/>
                <a:gd name="T63" fmla="*/ 51 h 52"/>
                <a:gd name="T64" fmla="*/ 26 w 45"/>
                <a:gd name="T65" fmla="*/ 50 h 52"/>
                <a:gd name="T66" fmla="*/ 33 w 45"/>
                <a:gd name="T67" fmla="*/ 49 h 52"/>
                <a:gd name="T68" fmla="*/ 36 w 45"/>
                <a:gd name="T69" fmla="*/ 49 h 52"/>
                <a:gd name="T70" fmla="*/ 36 w 45"/>
                <a:gd name="T71" fmla="*/ 45 h 52"/>
                <a:gd name="T72" fmla="*/ 40 w 45"/>
                <a:gd name="T73" fmla="*/ 43 h 52"/>
                <a:gd name="T74" fmla="*/ 35 w 45"/>
                <a:gd name="T75" fmla="*/ 37 h 52"/>
                <a:gd name="T76" fmla="*/ 32 w 45"/>
                <a:gd name="T77" fmla="*/ 31 h 52"/>
                <a:gd name="T78" fmla="*/ 41 w 45"/>
                <a:gd name="T79" fmla="*/ 26 h 52"/>
                <a:gd name="T80" fmla="*/ 44 w 45"/>
                <a:gd name="T81" fmla="*/ 28 h 52"/>
                <a:gd name="T82" fmla="*/ 44 w 45"/>
                <a:gd name="T83" fmla="*/ 24 h 52"/>
                <a:gd name="T84" fmla="*/ 44 w 45"/>
                <a:gd name="T85" fmla="*/ 2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" h="52">
                  <a:moveTo>
                    <a:pt x="44" y="24"/>
                  </a:moveTo>
                  <a:cubicBezTo>
                    <a:pt x="43" y="22"/>
                    <a:pt x="43" y="20"/>
                    <a:pt x="43" y="18"/>
                  </a:cubicBezTo>
                  <a:cubicBezTo>
                    <a:pt x="42" y="16"/>
                    <a:pt x="41" y="15"/>
                    <a:pt x="42" y="12"/>
                  </a:cubicBezTo>
                  <a:cubicBezTo>
                    <a:pt x="43" y="10"/>
                    <a:pt x="42" y="8"/>
                    <a:pt x="41" y="7"/>
                  </a:cubicBezTo>
                  <a:cubicBezTo>
                    <a:pt x="40" y="6"/>
                    <a:pt x="38" y="5"/>
                    <a:pt x="38" y="4"/>
                  </a:cubicBezTo>
                  <a:cubicBezTo>
                    <a:pt x="38" y="4"/>
                    <a:pt x="39" y="3"/>
                    <a:pt x="38" y="2"/>
                  </a:cubicBezTo>
                  <a:cubicBezTo>
                    <a:pt x="37" y="2"/>
                    <a:pt x="37" y="5"/>
                    <a:pt x="37" y="5"/>
                  </a:cubicBezTo>
                  <a:cubicBezTo>
                    <a:pt x="35" y="5"/>
                    <a:pt x="35" y="4"/>
                    <a:pt x="33" y="4"/>
                  </a:cubicBezTo>
                  <a:cubicBezTo>
                    <a:pt x="31" y="5"/>
                    <a:pt x="28" y="7"/>
                    <a:pt x="25" y="7"/>
                  </a:cubicBezTo>
                  <a:cubicBezTo>
                    <a:pt x="24" y="6"/>
                    <a:pt x="26" y="5"/>
                    <a:pt x="26" y="4"/>
                  </a:cubicBezTo>
                  <a:cubicBezTo>
                    <a:pt x="24" y="4"/>
                    <a:pt x="23" y="5"/>
                    <a:pt x="21" y="4"/>
                  </a:cubicBezTo>
                  <a:cubicBezTo>
                    <a:pt x="20" y="3"/>
                    <a:pt x="23" y="1"/>
                    <a:pt x="20" y="1"/>
                  </a:cubicBezTo>
                  <a:cubicBezTo>
                    <a:pt x="18" y="1"/>
                    <a:pt x="16" y="1"/>
                    <a:pt x="13" y="0"/>
                  </a:cubicBezTo>
                  <a:cubicBezTo>
                    <a:pt x="14" y="1"/>
                    <a:pt x="15" y="1"/>
                    <a:pt x="15" y="3"/>
                  </a:cubicBezTo>
                  <a:cubicBezTo>
                    <a:pt x="14" y="4"/>
                    <a:pt x="14" y="4"/>
                    <a:pt x="15" y="6"/>
                  </a:cubicBezTo>
                  <a:cubicBezTo>
                    <a:pt x="15" y="8"/>
                    <a:pt x="15" y="7"/>
                    <a:pt x="17" y="7"/>
                  </a:cubicBezTo>
                  <a:cubicBezTo>
                    <a:pt x="18" y="7"/>
                    <a:pt x="19" y="8"/>
                    <a:pt x="20" y="9"/>
                  </a:cubicBezTo>
                  <a:cubicBezTo>
                    <a:pt x="19" y="8"/>
                    <a:pt x="16" y="8"/>
                    <a:pt x="15" y="8"/>
                  </a:cubicBezTo>
                  <a:cubicBezTo>
                    <a:pt x="15" y="8"/>
                    <a:pt x="14" y="8"/>
                    <a:pt x="14" y="8"/>
                  </a:cubicBezTo>
                  <a:cubicBezTo>
                    <a:pt x="13" y="9"/>
                    <a:pt x="14" y="10"/>
                    <a:pt x="13" y="10"/>
                  </a:cubicBezTo>
                  <a:cubicBezTo>
                    <a:pt x="11" y="11"/>
                    <a:pt x="7" y="6"/>
                    <a:pt x="6" y="10"/>
                  </a:cubicBezTo>
                  <a:cubicBezTo>
                    <a:pt x="7" y="12"/>
                    <a:pt x="8" y="14"/>
                    <a:pt x="6" y="15"/>
                  </a:cubicBezTo>
                  <a:cubicBezTo>
                    <a:pt x="5" y="17"/>
                    <a:pt x="5" y="15"/>
                    <a:pt x="6" y="17"/>
                  </a:cubicBezTo>
                  <a:cubicBezTo>
                    <a:pt x="6" y="22"/>
                    <a:pt x="0" y="20"/>
                    <a:pt x="1" y="22"/>
                  </a:cubicBezTo>
                  <a:cubicBezTo>
                    <a:pt x="1" y="23"/>
                    <a:pt x="2" y="24"/>
                    <a:pt x="2" y="26"/>
                  </a:cubicBezTo>
                  <a:cubicBezTo>
                    <a:pt x="2" y="28"/>
                    <a:pt x="1" y="28"/>
                    <a:pt x="2" y="30"/>
                  </a:cubicBezTo>
                  <a:cubicBezTo>
                    <a:pt x="3" y="31"/>
                    <a:pt x="0" y="33"/>
                    <a:pt x="1" y="33"/>
                  </a:cubicBezTo>
                  <a:cubicBezTo>
                    <a:pt x="3" y="34"/>
                    <a:pt x="2" y="36"/>
                    <a:pt x="3" y="37"/>
                  </a:cubicBezTo>
                  <a:cubicBezTo>
                    <a:pt x="4" y="40"/>
                    <a:pt x="8" y="39"/>
                    <a:pt x="11" y="40"/>
                  </a:cubicBezTo>
                  <a:cubicBezTo>
                    <a:pt x="11" y="40"/>
                    <a:pt x="9" y="48"/>
                    <a:pt x="9" y="49"/>
                  </a:cubicBezTo>
                  <a:cubicBezTo>
                    <a:pt x="13" y="49"/>
                    <a:pt x="15" y="48"/>
                    <a:pt x="19" y="49"/>
                  </a:cubicBezTo>
                  <a:cubicBezTo>
                    <a:pt x="19" y="49"/>
                    <a:pt x="23" y="52"/>
                    <a:pt x="23" y="51"/>
                  </a:cubicBezTo>
                  <a:cubicBezTo>
                    <a:pt x="24" y="49"/>
                    <a:pt x="25" y="49"/>
                    <a:pt x="26" y="50"/>
                  </a:cubicBezTo>
                  <a:cubicBezTo>
                    <a:pt x="27" y="51"/>
                    <a:pt x="32" y="48"/>
                    <a:pt x="33" y="49"/>
                  </a:cubicBezTo>
                  <a:cubicBezTo>
                    <a:pt x="33" y="49"/>
                    <a:pt x="37" y="50"/>
                    <a:pt x="36" y="49"/>
                  </a:cubicBezTo>
                  <a:cubicBezTo>
                    <a:pt x="35" y="46"/>
                    <a:pt x="34" y="46"/>
                    <a:pt x="36" y="45"/>
                  </a:cubicBezTo>
                  <a:cubicBezTo>
                    <a:pt x="38" y="43"/>
                    <a:pt x="38" y="43"/>
                    <a:pt x="40" y="43"/>
                  </a:cubicBezTo>
                  <a:cubicBezTo>
                    <a:pt x="41" y="42"/>
                    <a:pt x="36" y="38"/>
                    <a:pt x="35" y="37"/>
                  </a:cubicBezTo>
                  <a:cubicBezTo>
                    <a:pt x="34" y="37"/>
                    <a:pt x="31" y="32"/>
                    <a:pt x="32" y="31"/>
                  </a:cubicBezTo>
                  <a:cubicBezTo>
                    <a:pt x="36" y="30"/>
                    <a:pt x="38" y="29"/>
                    <a:pt x="41" y="26"/>
                  </a:cubicBezTo>
                  <a:cubicBezTo>
                    <a:pt x="42" y="25"/>
                    <a:pt x="43" y="29"/>
                    <a:pt x="44" y="28"/>
                  </a:cubicBezTo>
                  <a:cubicBezTo>
                    <a:pt x="45" y="27"/>
                    <a:pt x="45" y="25"/>
                    <a:pt x="44" y="24"/>
                  </a:cubicBezTo>
                  <a:cubicBezTo>
                    <a:pt x="44" y="23"/>
                    <a:pt x="44" y="24"/>
                    <a:pt x="44" y="2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3" name="Freeform 656">
              <a:extLst>
                <a:ext uri="{FF2B5EF4-FFF2-40B4-BE49-F238E27FC236}">
                  <a16:creationId xmlns:a16="http://schemas.microsoft.com/office/drawing/2014/main" id="{91B5B9A9-D38A-7646-BD28-85F5DF6F9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0" y="6322159"/>
              <a:ext cx="831210" cy="493760"/>
            </a:xfrm>
            <a:custGeom>
              <a:avLst/>
              <a:gdLst>
                <a:gd name="T0" fmla="*/ 0 w 89"/>
                <a:gd name="T1" fmla="*/ 27 h 53"/>
                <a:gd name="T2" fmla="*/ 9 w 89"/>
                <a:gd name="T3" fmla="*/ 30 h 53"/>
                <a:gd name="T4" fmla="*/ 16 w 89"/>
                <a:gd name="T5" fmla="*/ 31 h 53"/>
                <a:gd name="T6" fmla="*/ 22 w 89"/>
                <a:gd name="T7" fmla="*/ 28 h 53"/>
                <a:gd name="T8" fmla="*/ 33 w 89"/>
                <a:gd name="T9" fmla="*/ 30 h 53"/>
                <a:gd name="T10" fmla="*/ 40 w 89"/>
                <a:gd name="T11" fmla="*/ 41 h 53"/>
                <a:gd name="T12" fmla="*/ 44 w 89"/>
                <a:gd name="T13" fmla="*/ 38 h 53"/>
                <a:gd name="T14" fmla="*/ 47 w 89"/>
                <a:gd name="T15" fmla="*/ 41 h 53"/>
                <a:gd name="T16" fmla="*/ 57 w 89"/>
                <a:gd name="T17" fmla="*/ 42 h 53"/>
                <a:gd name="T18" fmla="*/ 51 w 89"/>
                <a:gd name="T19" fmla="*/ 46 h 53"/>
                <a:gd name="T20" fmla="*/ 55 w 89"/>
                <a:gd name="T21" fmla="*/ 49 h 53"/>
                <a:gd name="T22" fmla="*/ 59 w 89"/>
                <a:gd name="T23" fmla="*/ 51 h 53"/>
                <a:gd name="T24" fmla="*/ 67 w 89"/>
                <a:gd name="T25" fmla="*/ 48 h 53"/>
                <a:gd name="T26" fmla="*/ 72 w 89"/>
                <a:gd name="T27" fmla="*/ 46 h 53"/>
                <a:gd name="T28" fmla="*/ 68 w 89"/>
                <a:gd name="T29" fmla="*/ 46 h 53"/>
                <a:gd name="T30" fmla="*/ 63 w 89"/>
                <a:gd name="T31" fmla="*/ 44 h 53"/>
                <a:gd name="T32" fmla="*/ 72 w 89"/>
                <a:gd name="T33" fmla="*/ 38 h 53"/>
                <a:gd name="T34" fmla="*/ 78 w 89"/>
                <a:gd name="T35" fmla="*/ 35 h 53"/>
                <a:gd name="T36" fmla="*/ 84 w 89"/>
                <a:gd name="T37" fmla="*/ 31 h 53"/>
                <a:gd name="T38" fmla="*/ 87 w 89"/>
                <a:gd name="T39" fmla="*/ 28 h 53"/>
                <a:gd name="T40" fmla="*/ 86 w 89"/>
                <a:gd name="T41" fmla="*/ 26 h 53"/>
                <a:gd name="T42" fmla="*/ 88 w 89"/>
                <a:gd name="T43" fmla="*/ 25 h 53"/>
                <a:gd name="T44" fmla="*/ 86 w 89"/>
                <a:gd name="T45" fmla="*/ 24 h 53"/>
                <a:gd name="T46" fmla="*/ 88 w 89"/>
                <a:gd name="T47" fmla="*/ 21 h 53"/>
                <a:gd name="T48" fmla="*/ 85 w 89"/>
                <a:gd name="T49" fmla="*/ 19 h 53"/>
                <a:gd name="T50" fmla="*/ 82 w 89"/>
                <a:gd name="T51" fmla="*/ 18 h 53"/>
                <a:gd name="T52" fmla="*/ 78 w 89"/>
                <a:gd name="T53" fmla="*/ 18 h 53"/>
                <a:gd name="T54" fmla="*/ 75 w 89"/>
                <a:gd name="T55" fmla="*/ 15 h 53"/>
                <a:gd name="T56" fmla="*/ 72 w 89"/>
                <a:gd name="T57" fmla="*/ 17 h 53"/>
                <a:gd name="T58" fmla="*/ 69 w 89"/>
                <a:gd name="T59" fmla="*/ 14 h 53"/>
                <a:gd name="T60" fmla="*/ 65 w 89"/>
                <a:gd name="T61" fmla="*/ 14 h 53"/>
                <a:gd name="T62" fmla="*/ 64 w 89"/>
                <a:gd name="T63" fmla="*/ 10 h 53"/>
                <a:gd name="T64" fmla="*/ 60 w 89"/>
                <a:gd name="T65" fmla="*/ 9 h 53"/>
                <a:gd name="T66" fmla="*/ 60 w 89"/>
                <a:gd name="T67" fmla="*/ 5 h 53"/>
                <a:gd name="T68" fmla="*/ 58 w 89"/>
                <a:gd name="T69" fmla="*/ 2 h 53"/>
                <a:gd name="T70" fmla="*/ 53 w 89"/>
                <a:gd name="T71" fmla="*/ 1 h 53"/>
                <a:gd name="T72" fmla="*/ 47 w 89"/>
                <a:gd name="T73" fmla="*/ 2 h 53"/>
                <a:gd name="T74" fmla="*/ 43 w 89"/>
                <a:gd name="T75" fmla="*/ 3 h 53"/>
                <a:gd name="T76" fmla="*/ 41 w 89"/>
                <a:gd name="T77" fmla="*/ 9 h 53"/>
                <a:gd name="T78" fmla="*/ 38 w 89"/>
                <a:gd name="T79" fmla="*/ 7 h 53"/>
                <a:gd name="T80" fmla="*/ 36 w 89"/>
                <a:gd name="T81" fmla="*/ 8 h 53"/>
                <a:gd name="T82" fmla="*/ 34 w 89"/>
                <a:gd name="T83" fmla="*/ 6 h 53"/>
                <a:gd name="T84" fmla="*/ 31 w 89"/>
                <a:gd name="T85" fmla="*/ 7 h 53"/>
                <a:gd name="T86" fmla="*/ 29 w 89"/>
                <a:gd name="T87" fmla="*/ 6 h 53"/>
                <a:gd name="T88" fmla="*/ 28 w 89"/>
                <a:gd name="T89" fmla="*/ 8 h 53"/>
                <a:gd name="T90" fmla="*/ 21 w 89"/>
                <a:gd name="T91" fmla="*/ 5 h 53"/>
                <a:gd name="T92" fmla="*/ 12 w 89"/>
                <a:gd name="T93" fmla="*/ 4 h 53"/>
                <a:gd name="T94" fmla="*/ 6 w 89"/>
                <a:gd name="T95" fmla="*/ 6 h 53"/>
                <a:gd name="T96" fmla="*/ 9 w 89"/>
                <a:gd name="T97" fmla="*/ 11 h 53"/>
                <a:gd name="T98" fmla="*/ 10 w 89"/>
                <a:gd name="T99" fmla="*/ 14 h 53"/>
                <a:gd name="T100" fmla="*/ 5 w 89"/>
                <a:gd name="T101" fmla="*/ 16 h 53"/>
                <a:gd name="T102" fmla="*/ 2 w 89"/>
                <a:gd name="T103" fmla="*/ 23 h 53"/>
                <a:gd name="T104" fmla="*/ 0 w 89"/>
                <a:gd name="T10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" h="53">
                  <a:moveTo>
                    <a:pt x="0" y="27"/>
                  </a:moveTo>
                  <a:cubicBezTo>
                    <a:pt x="0" y="30"/>
                    <a:pt x="7" y="30"/>
                    <a:pt x="9" y="30"/>
                  </a:cubicBezTo>
                  <a:cubicBezTo>
                    <a:pt x="11" y="30"/>
                    <a:pt x="13" y="32"/>
                    <a:pt x="16" y="31"/>
                  </a:cubicBezTo>
                  <a:cubicBezTo>
                    <a:pt x="17" y="29"/>
                    <a:pt x="20" y="28"/>
                    <a:pt x="22" y="28"/>
                  </a:cubicBezTo>
                  <a:cubicBezTo>
                    <a:pt x="25" y="26"/>
                    <a:pt x="31" y="28"/>
                    <a:pt x="33" y="30"/>
                  </a:cubicBezTo>
                  <a:cubicBezTo>
                    <a:pt x="36" y="34"/>
                    <a:pt x="37" y="38"/>
                    <a:pt x="40" y="41"/>
                  </a:cubicBezTo>
                  <a:cubicBezTo>
                    <a:pt x="42" y="40"/>
                    <a:pt x="42" y="39"/>
                    <a:pt x="44" y="38"/>
                  </a:cubicBezTo>
                  <a:cubicBezTo>
                    <a:pt x="46" y="38"/>
                    <a:pt x="46" y="40"/>
                    <a:pt x="47" y="41"/>
                  </a:cubicBezTo>
                  <a:cubicBezTo>
                    <a:pt x="48" y="42"/>
                    <a:pt x="57" y="43"/>
                    <a:pt x="57" y="42"/>
                  </a:cubicBezTo>
                  <a:cubicBezTo>
                    <a:pt x="57" y="43"/>
                    <a:pt x="51" y="45"/>
                    <a:pt x="51" y="46"/>
                  </a:cubicBezTo>
                  <a:cubicBezTo>
                    <a:pt x="52" y="47"/>
                    <a:pt x="56" y="46"/>
                    <a:pt x="55" y="49"/>
                  </a:cubicBezTo>
                  <a:cubicBezTo>
                    <a:pt x="54" y="51"/>
                    <a:pt x="57" y="53"/>
                    <a:pt x="59" y="51"/>
                  </a:cubicBezTo>
                  <a:cubicBezTo>
                    <a:pt x="61" y="50"/>
                    <a:pt x="64" y="48"/>
                    <a:pt x="67" y="48"/>
                  </a:cubicBezTo>
                  <a:cubicBezTo>
                    <a:pt x="70" y="48"/>
                    <a:pt x="71" y="48"/>
                    <a:pt x="72" y="46"/>
                  </a:cubicBezTo>
                  <a:cubicBezTo>
                    <a:pt x="72" y="46"/>
                    <a:pt x="69" y="46"/>
                    <a:pt x="68" y="46"/>
                  </a:cubicBezTo>
                  <a:cubicBezTo>
                    <a:pt x="66" y="46"/>
                    <a:pt x="64" y="47"/>
                    <a:pt x="63" y="44"/>
                  </a:cubicBezTo>
                  <a:cubicBezTo>
                    <a:pt x="60" y="40"/>
                    <a:pt x="70" y="38"/>
                    <a:pt x="72" y="38"/>
                  </a:cubicBezTo>
                  <a:cubicBezTo>
                    <a:pt x="74" y="37"/>
                    <a:pt x="76" y="36"/>
                    <a:pt x="78" y="35"/>
                  </a:cubicBezTo>
                  <a:cubicBezTo>
                    <a:pt x="79" y="33"/>
                    <a:pt x="81" y="31"/>
                    <a:pt x="84" y="31"/>
                  </a:cubicBezTo>
                  <a:cubicBezTo>
                    <a:pt x="85" y="31"/>
                    <a:pt x="87" y="31"/>
                    <a:pt x="87" y="28"/>
                  </a:cubicBezTo>
                  <a:cubicBezTo>
                    <a:pt x="87" y="27"/>
                    <a:pt x="86" y="27"/>
                    <a:pt x="86" y="26"/>
                  </a:cubicBezTo>
                  <a:cubicBezTo>
                    <a:pt x="86" y="25"/>
                    <a:pt x="88" y="25"/>
                    <a:pt x="88" y="25"/>
                  </a:cubicBezTo>
                  <a:cubicBezTo>
                    <a:pt x="88" y="25"/>
                    <a:pt x="86" y="24"/>
                    <a:pt x="86" y="24"/>
                  </a:cubicBezTo>
                  <a:cubicBezTo>
                    <a:pt x="86" y="23"/>
                    <a:pt x="89" y="23"/>
                    <a:pt x="88" y="21"/>
                  </a:cubicBezTo>
                  <a:cubicBezTo>
                    <a:pt x="88" y="21"/>
                    <a:pt x="86" y="20"/>
                    <a:pt x="85" y="19"/>
                  </a:cubicBezTo>
                  <a:cubicBezTo>
                    <a:pt x="84" y="18"/>
                    <a:pt x="83" y="20"/>
                    <a:pt x="82" y="18"/>
                  </a:cubicBezTo>
                  <a:cubicBezTo>
                    <a:pt x="81" y="17"/>
                    <a:pt x="80" y="17"/>
                    <a:pt x="78" y="18"/>
                  </a:cubicBezTo>
                  <a:cubicBezTo>
                    <a:pt x="77" y="18"/>
                    <a:pt x="76" y="15"/>
                    <a:pt x="75" y="15"/>
                  </a:cubicBezTo>
                  <a:cubicBezTo>
                    <a:pt x="74" y="14"/>
                    <a:pt x="73" y="16"/>
                    <a:pt x="72" y="17"/>
                  </a:cubicBezTo>
                  <a:cubicBezTo>
                    <a:pt x="71" y="17"/>
                    <a:pt x="70" y="14"/>
                    <a:pt x="69" y="14"/>
                  </a:cubicBezTo>
                  <a:cubicBezTo>
                    <a:pt x="68" y="14"/>
                    <a:pt x="65" y="15"/>
                    <a:pt x="65" y="14"/>
                  </a:cubicBezTo>
                  <a:cubicBezTo>
                    <a:pt x="65" y="13"/>
                    <a:pt x="65" y="11"/>
                    <a:pt x="64" y="10"/>
                  </a:cubicBezTo>
                  <a:cubicBezTo>
                    <a:pt x="63" y="9"/>
                    <a:pt x="61" y="10"/>
                    <a:pt x="60" y="9"/>
                  </a:cubicBezTo>
                  <a:cubicBezTo>
                    <a:pt x="59" y="8"/>
                    <a:pt x="58" y="6"/>
                    <a:pt x="60" y="5"/>
                  </a:cubicBezTo>
                  <a:cubicBezTo>
                    <a:pt x="61" y="5"/>
                    <a:pt x="59" y="2"/>
                    <a:pt x="58" y="2"/>
                  </a:cubicBezTo>
                  <a:cubicBezTo>
                    <a:pt x="57" y="1"/>
                    <a:pt x="54" y="2"/>
                    <a:pt x="53" y="1"/>
                  </a:cubicBezTo>
                  <a:cubicBezTo>
                    <a:pt x="50" y="0"/>
                    <a:pt x="50" y="6"/>
                    <a:pt x="47" y="2"/>
                  </a:cubicBezTo>
                  <a:cubicBezTo>
                    <a:pt x="46" y="2"/>
                    <a:pt x="44" y="3"/>
                    <a:pt x="43" y="3"/>
                  </a:cubicBezTo>
                  <a:cubicBezTo>
                    <a:pt x="41" y="4"/>
                    <a:pt x="42" y="9"/>
                    <a:pt x="41" y="9"/>
                  </a:cubicBezTo>
                  <a:cubicBezTo>
                    <a:pt x="40" y="9"/>
                    <a:pt x="39" y="7"/>
                    <a:pt x="38" y="7"/>
                  </a:cubicBezTo>
                  <a:cubicBezTo>
                    <a:pt x="38" y="7"/>
                    <a:pt x="37" y="8"/>
                    <a:pt x="36" y="8"/>
                  </a:cubicBezTo>
                  <a:cubicBezTo>
                    <a:pt x="35" y="8"/>
                    <a:pt x="34" y="7"/>
                    <a:pt x="34" y="6"/>
                  </a:cubicBezTo>
                  <a:cubicBezTo>
                    <a:pt x="34" y="5"/>
                    <a:pt x="32" y="7"/>
                    <a:pt x="31" y="7"/>
                  </a:cubicBezTo>
                  <a:cubicBezTo>
                    <a:pt x="30" y="7"/>
                    <a:pt x="30" y="6"/>
                    <a:pt x="29" y="6"/>
                  </a:cubicBezTo>
                  <a:cubicBezTo>
                    <a:pt x="28" y="6"/>
                    <a:pt x="28" y="7"/>
                    <a:pt x="28" y="8"/>
                  </a:cubicBezTo>
                  <a:cubicBezTo>
                    <a:pt x="28" y="8"/>
                    <a:pt x="21" y="5"/>
                    <a:pt x="21" y="5"/>
                  </a:cubicBezTo>
                  <a:cubicBezTo>
                    <a:pt x="18" y="4"/>
                    <a:pt x="15" y="4"/>
                    <a:pt x="12" y="4"/>
                  </a:cubicBezTo>
                  <a:cubicBezTo>
                    <a:pt x="10" y="4"/>
                    <a:pt x="9" y="6"/>
                    <a:pt x="6" y="6"/>
                  </a:cubicBezTo>
                  <a:cubicBezTo>
                    <a:pt x="6" y="9"/>
                    <a:pt x="9" y="9"/>
                    <a:pt x="9" y="11"/>
                  </a:cubicBezTo>
                  <a:cubicBezTo>
                    <a:pt x="9" y="12"/>
                    <a:pt x="10" y="13"/>
                    <a:pt x="10" y="14"/>
                  </a:cubicBezTo>
                  <a:cubicBezTo>
                    <a:pt x="9" y="15"/>
                    <a:pt x="6" y="15"/>
                    <a:pt x="5" y="16"/>
                  </a:cubicBezTo>
                  <a:cubicBezTo>
                    <a:pt x="2" y="18"/>
                    <a:pt x="3" y="20"/>
                    <a:pt x="2" y="23"/>
                  </a:cubicBezTo>
                  <a:cubicBezTo>
                    <a:pt x="2" y="25"/>
                    <a:pt x="1" y="26"/>
                    <a:pt x="0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4" name="Freeform 657">
              <a:extLst>
                <a:ext uri="{FF2B5EF4-FFF2-40B4-BE49-F238E27FC236}">
                  <a16:creationId xmlns:a16="http://schemas.microsoft.com/office/drawing/2014/main" id="{E16966F4-28C2-EE44-9C91-F319868A06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51774" y="6506918"/>
              <a:ext cx="280255" cy="114678"/>
            </a:xfrm>
            <a:custGeom>
              <a:avLst/>
              <a:gdLst>
                <a:gd name="T0" fmla="*/ 30 w 30"/>
                <a:gd name="T1" fmla="*/ 4 h 12"/>
                <a:gd name="T2" fmla="*/ 22 w 30"/>
                <a:gd name="T3" fmla="*/ 0 h 12"/>
                <a:gd name="T4" fmla="*/ 17 w 30"/>
                <a:gd name="T5" fmla="*/ 0 h 12"/>
                <a:gd name="T6" fmla="*/ 14 w 30"/>
                <a:gd name="T7" fmla="*/ 1 h 12"/>
                <a:gd name="T8" fmla="*/ 11 w 30"/>
                <a:gd name="T9" fmla="*/ 0 h 12"/>
                <a:gd name="T10" fmla="*/ 8 w 30"/>
                <a:gd name="T11" fmla="*/ 3 h 12"/>
                <a:gd name="T12" fmla="*/ 3 w 30"/>
                <a:gd name="T13" fmla="*/ 9 h 12"/>
                <a:gd name="T14" fmla="*/ 11 w 30"/>
                <a:gd name="T15" fmla="*/ 11 h 12"/>
                <a:gd name="T16" fmla="*/ 13 w 30"/>
                <a:gd name="T17" fmla="*/ 9 h 12"/>
                <a:gd name="T18" fmla="*/ 18 w 30"/>
                <a:gd name="T19" fmla="*/ 9 h 12"/>
                <a:gd name="T20" fmla="*/ 19 w 30"/>
                <a:gd name="T21" fmla="*/ 6 h 12"/>
                <a:gd name="T22" fmla="*/ 24 w 30"/>
                <a:gd name="T23" fmla="*/ 7 h 12"/>
                <a:gd name="T24" fmla="*/ 28 w 30"/>
                <a:gd name="T25" fmla="*/ 7 h 12"/>
                <a:gd name="T26" fmla="*/ 30 w 30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2">
                  <a:moveTo>
                    <a:pt x="30" y="4"/>
                  </a:moveTo>
                  <a:cubicBezTo>
                    <a:pt x="27" y="2"/>
                    <a:pt x="26" y="0"/>
                    <a:pt x="22" y="0"/>
                  </a:cubicBezTo>
                  <a:cubicBezTo>
                    <a:pt x="20" y="0"/>
                    <a:pt x="19" y="0"/>
                    <a:pt x="17" y="0"/>
                  </a:cubicBezTo>
                  <a:cubicBezTo>
                    <a:pt x="15" y="0"/>
                    <a:pt x="15" y="1"/>
                    <a:pt x="14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6" y="5"/>
                    <a:pt x="0" y="4"/>
                    <a:pt x="3" y="9"/>
                  </a:cubicBezTo>
                  <a:cubicBezTo>
                    <a:pt x="4" y="11"/>
                    <a:pt x="8" y="12"/>
                    <a:pt x="11" y="11"/>
                  </a:cubicBezTo>
                  <a:cubicBezTo>
                    <a:pt x="12" y="11"/>
                    <a:pt x="12" y="9"/>
                    <a:pt x="13" y="9"/>
                  </a:cubicBezTo>
                  <a:cubicBezTo>
                    <a:pt x="15" y="9"/>
                    <a:pt x="17" y="9"/>
                    <a:pt x="18" y="9"/>
                  </a:cubicBezTo>
                  <a:cubicBezTo>
                    <a:pt x="19" y="9"/>
                    <a:pt x="19" y="7"/>
                    <a:pt x="19" y="6"/>
                  </a:cubicBezTo>
                  <a:cubicBezTo>
                    <a:pt x="20" y="5"/>
                    <a:pt x="23" y="7"/>
                    <a:pt x="24" y="7"/>
                  </a:cubicBezTo>
                  <a:cubicBezTo>
                    <a:pt x="25" y="7"/>
                    <a:pt x="27" y="7"/>
                    <a:pt x="28" y="7"/>
                  </a:cubicBezTo>
                  <a:cubicBezTo>
                    <a:pt x="29" y="7"/>
                    <a:pt x="29" y="5"/>
                    <a:pt x="3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5" name="Freeform 658">
              <a:extLst>
                <a:ext uri="{FF2B5EF4-FFF2-40B4-BE49-F238E27FC236}">
                  <a16:creationId xmlns:a16="http://schemas.microsoft.com/office/drawing/2014/main" id="{0A11D53B-6170-4D4B-B687-34A328C61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89" y="6086428"/>
              <a:ext cx="439490" cy="328113"/>
            </a:xfrm>
            <a:custGeom>
              <a:avLst/>
              <a:gdLst>
                <a:gd name="T0" fmla="*/ 11 w 47"/>
                <a:gd name="T1" fmla="*/ 29 h 35"/>
                <a:gd name="T2" fmla="*/ 18 w 47"/>
                <a:gd name="T3" fmla="*/ 30 h 35"/>
                <a:gd name="T4" fmla="*/ 23 w 47"/>
                <a:gd name="T5" fmla="*/ 33 h 35"/>
                <a:gd name="T6" fmla="*/ 25 w 47"/>
                <a:gd name="T7" fmla="*/ 31 h 35"/>
                <a:gd name="T8" fmla="*/ 29 w 47"/>
                <a:gd name="T9" fmla="*/ 32 h 35"/>
                <a:gd name="T10" fmla="*/ 33 w 47"/>
                <a:gd name="T11" fmla="*/ 32 h 35"/>
                <a:gd name="T12" fmla="*/ 36 w 47"/>
                <a:gd name="T13" fmla="*/ 33 h 35"/>
                <a:gd name="T14" fmla="*/ 38 w 47"/>
                <a:gd name="T15" fmla="*/ 28 h 35"/>
                <a:gd name="T16" fmla="*/ 42 w 47"/>
                <a:gd name="T17" fmla="*/ 27 h 35"/>
                <a:gd name="T18" fmla="*/ 40 w 47"/>
                <a:gd name="T19" fmla="*/ 22 h 35"/>
                <a:gd name="T20" fmla="*/ 44 w 47"/>
                <a:gd name="T21" fmla="*/ 21 h 35"/>
                <a:gd name="T22" fmla="*/ 45 w 47"/>
                <a:gd name="T23" fmla="*/ 17 h 35"/>
                <a:gd name="T24" fmla="*/ 42 w 47"/>
                <a:gd name="T25" fmla="*/ 15 h 35"/>
                <a:gd name="T26" fmla="*/ 39 w 47"/>
                <a:gd name="T27" fmla="*/ 11 h 35"/>
                <a:gd name="T28" fmla="*/ 38 w 47"/>
                <a:gd name="T29" fmla="*/ 6 h 35"/>
                <a:gd name="T30" fmla="*/ 35 w 47"/>
                <a:gd name="T31" fmla="*/ 2 h 35"/>
                <a:gd name="T32" fmla="*/ 33 w 47"/>
                <a:gd name="T33" fmla="*/ 2 h 35"/>
                <a:gd name="T34" fmla="*/ 30 w 47"/>
                <a:gd name="T35" fmla="*/ 1 h 35"/>
                <a:gd name="T36" fmla="*/ 28 w 47"/>
                <a:gd name="T37" fmla="*/ 2 h 35"/>
                <a:gd name="T38" fmla="*/ 25 w 47"/>
                <a:gd name="T39" fmla="*/ 0 h 35"/>
                <a:gd name="T40" fmla="*/ 22 w 47"/>
                <a:gd name="T41" fmla="*/ 2 h 35"/>
                <a:gd name="T42" fmla="*/ 17 w 47"/>
                <a:gd name="T43" fmla="*/ 3 h 35"/>
                <a:gd name="T44" fmla="*/ 17 w 47"/>
                <a:gd name="T45" fmla="*/ 6 h 35"/>
                <a:gd name="T46" fmla="*/ 13 w 47"/>
                <a:gd name="T47" fmla="*/ 9 h 35"/>
                <a:gd name="T48" fmla="*/ 12 w 47"/>
                <a:gd name="T49" fmla="*/ 13 h 35"/>
                <a:gd name="T50" fmla="*/ 8 w 47"/>
                <a:gd name="T51" fmla="*/ 14 h 35"/>
                <a:gd name="T52" fmla="*/ 1 w 47"/>
                <a:gd name="T53" fmla="*/ 16 h 35"/>
                <a:gd name="T54" fmla="*/ 2 w 47"/>
                <a:gd name="T55" fmla="*/ 24 h 35"/>
                <a:gd name="T56" fmla="*/ 1 w 47"/>
                <a:gd name="T57" fmla="*/ 27 h 35"/>
                <a:gd name="T58" fmla="*/ 1 w 47"/>
                <a:gd name="T59" fmla="*/ 31 h 35"/>
                <a:gd name="T60" fmla="*/ 5 w 47"/>
                <a:gd name="T61" fmla="*/ 30 h 35"/>
                <a:gd name="T62" fmla="*/ 11 w 47"/>
                <a:gd name="T63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" h="35">
                  <a:moveTo>
                    <a:pt x="11" y="29"/>
                  </a:moveTo>
                  <a:cubicBezTo>
                    <a:pt x="14" y="29"/>
                    <a:pt x="16" y="30"/>
                    <a:pt x="18" y="30"/>
                  </a:cubicBezTo>
                  <a:cubicBezTo>
                    <a:pt x="18" y="30"/>
                    <a:pt x="23" y="33"/>
                    <a:pt x="23" y="33"/>
                  </a:cubicBezTo>
                  <a:cubicBezTo>
                    <a:pt x="23" y="32"/>
                    <a:pt x="24" y="29"/>
                    <a:pt x="25" y="31"/>
                  </a:cubicBezTo>
                  <a:cubicBezTo>
                    <a:pt x="27" y="34"/>
                    <a:pt x="28" y="29"/>
                    <a:pt x="29" y="32"/>
                  </a:cubicBezTo>
                  <a:cubicBezTo>
                    <a:pt x="30" y="34"/>
                    <a:pt x="32" y="32"/>
                    <a:pt x="33" y="32"/>
                  </a:cubicBezTo>
                  <a:cubicBezTo>
                    <a:pt x="34" y="31"/>
                    <a:pt x="36" y="35"/>
                    <a:pt x="36" y="33"/>
                  </a:cubicBezTo>
                  <a:cubicBezTo>
                    <a:pt x="37" y="31"/>
                    <a:pt x="36" y="29"/>
                    <a:pt x="38" y="28"/>
                  </a:cubicBezTo>
                  <a:cubicBezTo>
                    <a:pt x="39" y="28"/>
                    <a:pt x="41" y="27"/>
                    <a:pt x="42" y="27"/>
                  </a:cubicBezTo>
                  <a:cubicBezTo>
                    <a:pt x="41" y="26"/>
                    <a:pt x="40" y="24"/>
                    <a:pt x="40" y="22"/>
                  </a:cubicBezTo>
                  <a:cubicBezTo>
                    <a:pt x="40" y="20"/>
                    <a:pt x="42" y="22"/>
                    <a:pt x="44" y="21"/>
                  </a:cubicBezTo>
                  <a:cubicBezTo>
                    <a:pt x="46" y="21"/>
                    <a:pt x="47" y="19"/>
                    <a:pt x="45" y="17"/>
                  </a:cubicBezTo>
                  <a:cubicBezTo>
                    <a:pt x="44" y="16"/>
                    <a:pt x="43" y="17"/>
                    <a:pt x="42" y="15"/>
                  </a:cubicBezTo>
                  <a:cubicBezTo>
                    <a:pt x="41" y="14"/>
                    <a:pt x="40" y="13"/>
                    <a:pt x="39" y="11"/>
                  </a:cubicBezTo>
                  <a:cubicBezTo>
                    <a:pt x="38" y="10"/>
                    <a:pt x="38" y="8"/>
                    <a:pt x="38" y="6"/>
                  </a:cubicBezTo>
                  <a:cubicBezTo>
                    <a:pt x="39" y="4"/>
                    <a:pt x="36" y="2"/>
                    <a:pt x="35" y="2"/>
                  </a:cubicBezTo>
                  <a:cubicBezTo>
                    <a:pt x="34" y="1"/>
                    <a:pt x="34" y="2"/>
                    <a:pt x="33" y="2"/>
                  </a:cubicBezTo>
                  <a:cubicBezTo>
                    <a:pt x="31" y="3"/>
                    <a:pt x="31" y="2"/>
                    <a:pt x="30" y="1"/>
                  </a:cubicBezTo>
                  <a:cubicBezTo>
                    <a:pt x="29" y="0"/>
                    <a:pt x="29" y="2"/>
                    <a:pt x="28" y="2"/>
                  </a:cubicBezTo>
                  <a:cubicBezTo>
                    <a:pt x="27" y="2"/>
                    <a:pt x="25" y="0"/>
                    <a:pt x="25" y="0"/>
                  </a:cubicBezTo>
                  <a:cubicBezTo>
                    <a:pt x="23" y="0"/>
                    <a:pt x="23" y="2"/>
                    <a:pt x="22" y="2"/>
                  </a:cubicBezTo>
                  <a:cubicBezTo>
                    <a:pt x="20" y="3"/>
                    <a:pt x="19" y="3"/>
                    <a:pt x="17" y="3"/>
                  </a:cubicBezTo>
                  <a:cubicBezTo>
                    <a:pt x="16" y="4"/>
                    <a:pt x="17" y="6"/>
                    <a:pt x="17" y="6"/>
                  </a:cubicBezTo>
                  <a:cubicBezTo>
                    <a:pt x="16" y="8"/>
                    <a:pt x="13" y="7"/>
                    <a:pt x="13" y="9"/>
                  </a:cubicBezTo>
                  <a:cubicBezTo>
                    <a:pt x="12" y="10"/>
                    <a:pt x="12" y="11"/>
                    <a:pt x="12" y="13"/>
                  </a:cubicBezTo>
                  <a:cubicBezTo>
                    <a:pt x="12" y="14"/>
                    <a:pt x="9" y="14"/>
                    <a:pt x="8" y="14"/>
                  </a:cubicBezTo>
                  <a:cubicBezTo>
                    <a:pt x="5" y="15"/>
                    <a:pt x="4" y="16"/>
                    <a:pt x="1" y="16"/>
                  </a:cubicBezTo>
                  <a:cubicBezTo>
                    <a:pt x="2" y="19"/>
                    <a:pt x="5" y="21"/>
                    <a:pt x="2" y="24"/>
                  </a:cubicBezTo>
                  <a:cubicBezTo>
                    <a:pt x="0" y="25"/>
                    <a:pt x="0" y="26"/>
                    <a:pt x="1" y="27"/>
                  </a:cubicBezTo>
                  <a:cubicBezTo>
                    <a:pt x="3" y="28"/>
                    <a:pt x="1" y="30"/>
                    <a:pt x="1" y="31"/>
                  </a:cubicBezTo>
                  <a:cubicBezTo>
                    <a:pt x="3" y="31"/>
                    <a:pt x="4" y="31"/>
                    <a:pt x="5" y="30"/>
                  </a:cubicBezTo>
                  <a:cubicBezTo>
                    <a:pt x="7" y="29"/>
                    <a:pt x="10" y="29"/>
                    <a:pt x="11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6" name="Freeform 659">
              <a:extLst>
                <a:ext uri="{FF2B5EF4-FFF2-40B4-BE49-F238E27FC236}">
                  <a16:creationId xmlns:a16="http://schemas.microsoft.com/office/drawing/2014/main" id="{5607319D-36FB-724E-895B-1FBAF2A1A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0" y="6067314"/>
              <a:ext cx="270699" cy="178392"/>
            </a:xfrm>
            <a:custGeom>
              <a:avLst/>
              <a:gdLst>
                <a:gd name="T0" fmla="*/ 16 w 29"/>
                <a:gd name="T1" fmla="*/ 18 h 19"/>
                <a:gd name="T2" fmla="*/ 23 w 29"/>
                <a:gd name="T3" fmla="*/ 15 h 19"/>
                <a:gd name="T4" fmla="*/ 23 w 29"/>
                <a:gd name="T5" fmla="*/ 12 h 19"/>
                <a:gd name="T6" fmla="*/ 27 w 29"/>
                <a:gd name="T7" fmla="*/ 9 h 19"/>
                <a:gd name="T8" fmla="*/ 26 w 29"/>
                <a:gd name="T9" fmla="*/ 4 h 19"/>
                <a:gd name="T10" fmla="*/ 19 w 29"/>
                <a:gd name="T11" fmla="*/ 1 h 19"/>
                <a:gd name="T12" fmla="*/ 10 w 29"/>
                <a:gd name="T13" fmla="*/ 1 h 19"/>
                <a:gd name="T14" fmla="*/ 0 w 29"/>
                <a:gd name="T15" fmla="*/ 4 h 19"/>
                <a:gd name="T16" fmla="*/ 1 w 29"/>
                <a:gd name="T17" fmla="*/ 6 h 19"/>
                <a:gd name="T18" fmla="*/ 2 w 29"/>
                <a:gd name="T19" fmla="*/ 9 h 19"/>
                <a:gd name="T20" fmla="*/ 5 w 29"/>
                <a:gd name="T21" fmla="*/ 10 h 19"/>
                <a:gd name="T22" fmla="*/ 9 w 29"/>
                <a:gd name="T23" fmla="*/ 11 h 19"/>
                <a:gd name="T24" fmla="*/ 8 w 29"/>
                <a:gd name="T25" fmla="*/ 15 h 19"/>
                <a:gd name="T26" fmla="*/ 12 w 29"/>
                <a:gd name="T27" fmla="*/ 18 h 19"/>
                <a:gd name="T28" fmla="*/ 16 w 29"/>
                <a:gd name="T29" fmla="*/ 18 h 19"/>
                <a:gd name="T30" fmla="*/ 16 w 29"/>
                <a:gd name="T31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19">
                  <a:moveTo>
                    <a:pt x="16" y="18"/>
                  </a:moveTo>
                  <a:cubicBezTo>
                    <a:pt x="18" y="16"/>
                    <a:pt x="21" y="16"/>
                    <a:pt x="23" y="15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4" y="10"/>
                    <a:pt x="25" y="10"/>
                    <a:pt x="27" y="9"/>
                  </a:cubicBezTo>
                  <a:cubicBezTo>
                    <a:pt x="29" y="8"/>
                    <a:pt x="28" y="5"/>
                    <a:pt x="26" y="4"/>
                  </a:cubicBezTo>
                  <a:cubicBezTo>
                    <a:pt x="24" y="3"/>
                    <a:pt x="22" y="2"/>
                    <a:pt x="19" y="1"/>
                  </a:cubicBezTo>
                  <a:cubicBezTo>
                    <a:pt x="17" y="0"/>
                    <a:pt x="13" y="1"/>
                    <a:pt x="10" y="1"/>
                  </a:cubicBezTo>
                  <a:cubicBezTo>
                    <a:pt x="8" y="1"/>
                    <a:pt x="0" y="0"/>
                    <a:pt x="0" y="4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2" y="7"/>
                    <a:pt x="1" y="8"/>
                    <a:pt x="2" y="9"/>
                  </a:cubicBezTo>
                  <a:cubicBezTo>
                    <a:pt x="3" y="9"/>
                    <a:pt x="4" y="11"/>
                    <a:pt x="5" y="10"/>
                  </a:cubicBezTo>
                  <a:cubicBezTo>
                    <a:pt x="7" y="10"/>
                    <a:pt x="9" y="9"/>
                    <a:pt x="9" y="11"/>
                  </a:cubicBezTo>
                  <a:cubicBezTo>
                    <a:pt x="9" y="12"/>
                    <a:pt x="9" y="14"/>
                    <a:pt x="8" y="15"/>
                  </a:cubicBezTo>
                  <a:cubicBezTo>
                    <a:pt x="11" y="15"/>
                    <a:pt x="11" y="15"/>
                    <a:pt x="12" y="18"/>
                  </a:cubicBezTo>
                  <a:cubicBezTo>
                    <a:pt x="13" y="18"/>
                    <a:pt x="16" y="18"/>
                    <a:pt x="16" y="18"/>
                  </a:cubicBezTo>
                  <a:cubicBezTo>
                    <a:pt x="17" y="17"/>
                    <a:pt x="15" y="19"/>
                    <a:pt x="16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7" name="Freeform 660">
              <a:extLst>
                <a:ext uri="{FF2B5EF4-FFF2-40B4-BE49-F238E27FC236}">
                  <a16:creationId xmlns:a16="http://schemas.microsoft.com/office/drawing/2014/main" id="{725E4D86-90B4-8B44-BE38-A66ABBB6B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58780" y="5955820"/>
              <a:ext cx="334397" cy="168837"/>
            </a:xfrm>
            <a:custGeom>
              <a:avLst/>
              <a:gdLst>
                <a:gd name="T0" fmla="*/ 11 w 36"/>
                <a:gd name="T1" fmla="*/ 13 h 18"/>
                <a:gd name="T2" fmla="*/ 19 w 36"/>
                <a:gd name="T3" fmla="*/ 12 h 18"/>
                <a:gd name="T4" fmla="*/ 25 w 36"/>
                <a:gd name="T5" fmla="*/ 15 h 18"/>
                <a:gd name="T6" fmla="*/ 29 w 36"/>
                <a:gd name="T7" fmla="*/ 17 h 18"/>
                <a:gd name="T8" fmla="*/ 33 w 36"/>
                <a:gd name="T9" fmla="*/ 16 h 18"/>
                <a:gd name="T10" fmla="*/ 36 w 36"/>
                <a:gd name="T11" fmla="*/ 14 h 18"/>
                <a:gd name="T12" fmla="*/ 34 w 36"/>
                <a:gd name="T13" fmla="*/ 8 h 18"/>
                <a:gd name="T14" fmla="*/ 31 w 36"/>
                <a:gd name="T15" fmla="*/ 4 h 18"/>
                <a:gd name="T16" fmla="*/ 25 w 36"/>
                <a:gd name="T17" fmla="*/ 3 h 18"/>
                <a:gd name="T18" fmla="*/ 18 w 36"/>
                <a:gd name="T19" fmla="*/ 1 h 18"/>
                <a:gd name="T20" fmla="*/ 17 w 36"/>
                <a:gd name="T21" fmla="*/ 5 h 18"/>
                <a:gd name="T22" fmla="*/ 15 w 36"/>
                <a:gd name="T23" fmla="*/ 7 h 18"/>
                <a:gd name="T24" fmla="*/ 8 w 36"/>
                <a:gd name="T25" fmla="*/ 4 h 18"/>
                <a:gd name="T26" fmla="*/ 0 w 36"/>
                <a:gd name="T27" fmla="*/ 15 h 18"/>
                <a:gd name="T28" fmla="*/ 11 w 36"/>
                <a:gd name="T2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18">
                  <a:moveTo>
                    <a:pt x="11" y="13"/>
                  </a:moveTo>
                  <a:cubicBezTo>
                    <a:pt x="14" y="13"/>
                    <a:pt x="16" y="12"/>
                    <a:pt x="19" y="12"/>
                  </a:cubicBezTo>
                  <a:cubicBezTo>
                    <a:pt x="20" y="12"/>
                    <a:pt x="24" y="14"/>
                    <a:pt x="25" y="15"/>
                  </a:cubicBezTo>
                  <a:cubicBezTo>
                    <a:pt x="26" y="16"/>
                    <a:pt x="27" y="18"/>
                    <a:pt x="29" y="17"/>
                  </a:cubicBezTo>
                  <a:cubicBezTo>
                    <a:pt x="30" y="17"/>
                    <a:pt x="31" y="16"/>
                    <a:pt x="33" y="16"/>
                  </a:cubicBezTo>
                  <a:cubicBezTo>
                    <a:pt x="34" y="16"/>
                    <a:pt x="34" y="14"/>
                    <a:pt x="36" y="14"/>
                  </a:cubicBezTo>
                  <a:cubicBezTo>
                    <a:pt x="35" y="12"/>
                    <a:pt x="33" y="9"/>
                    <a:pt x="34" y="8"/>
                  </a:cubicBezTo>
                  <a:cubicBezTo>
                    <a:pt x="35" y="6"/>
                    <a:pt x="32" y="4"/>
                    <a:pt x="31" y="4"/>
                  </a:cubicBezTo>
                  <a:cubicBezTo>
                    <a:pt x="29" y="3"/>
                    <a:pt x="27" y="5"/>
                    <a:pt x="25" y="3"/>
                  </a:cubicBezTo>
                  <a:cubicBezTo>
                    <a:pt x="22" y="1"/>
                    <a:pt x="21" y="0"/>
                    <a:pt x="18" y="1"/>
                  </a:cubicBezTo>
                  <a:cubicBezTo>
                    <a:pt x="16" y="2"/>
                    <a:pt x="17" y="3"/>
                    <a:pt x="17" y="5"/>
                  </a:cubicBezTo>
                  <a:cubicBezTo>
                    <a:pt x="16" y="6"/>
                    <a:pt x="16" y="7"/>
                    <a:pt x="15" y="7"/>
                  </a:cubicBezTo>
                  <a:cubicBezTo>
                    <a:pt x="12" y="9"/>
                    <a:pt x="10" y="5"/>
                    <a:pt x="8" y="4"/>
                  </a:cubicBezTo>
                  <a:cubicBezTo>
                    <a:pt x="3" y="0"/>
                    <a:pt x="0" y="11"/>
                    <a:pt x="0" y="15"/>
                  </a:cubicBezTo>
                  <a:cubicBezTo>
                    <a:pt x="4" y="13"/>
                    <a:pt x="7" y="13"/>
                    <a:pt x="1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8" name="Freeform 661">
              <a:extLst>
                <a:ext uri="{FF2B5EF4-FFF2-40B4-BE49-F238E27FC236}">
                  <a16:creationId xmlns:a16="http://schemas.microsoft.com/office/drawing/2014/main" id="{611D4DCD-8F61-D349-9906-1D496F8D7C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60689" y="5853885"/>
              <a:ext cx="222932" cy="140163"/>
            </a:xfrm>
            <a:custGeom>
              <a:avLst/>
              <a:gdLst>
                <a:gd name="T0" fmla="*/ 16 w 24"/>
                <a:gd name="T1" fmla="*/ 15 h 15"/>
                <a:gd name="T2" fmla="*/ 20 w 24"/>
                <a:gd name="T3" fmla="*/ 15 h 15"/>
                <a:gd name="T4" fmla="*/ 22 w 24"/>
                <a:gd name="T5" fmla="*/ 13 h 15"/>
                <a:gd name="T6" fmla="*/ 22 w 24"/>
                <a:gd name="T7" fmla="*/ 10 h 15"/>
                <a:gd name="T8" fmla="*/ 21 w 24"/>
                <a:gd name="T9" fmla="*/ 5 h 15"/>
                <a:gd name="T10" fmla="*/ 24 w 24"/>
                <a:gd name="T11" fmla="*/ 0 h 15"/>
                <a:gd name="T12" fmla="*/ 12 w 24"/>
                <a:gd name="T13" fmla="*/ 0 h 15"/>
                <a:gd name="T14" fmla="*/ 6 w 24"/>
                <a:gd name="T15" fmla="*/ 1 h 15"/>
                <a:gd name="T16" fmla="*/ 0 w 24"/>
                <a:gd name="T17" fmla="*/ 5 h 15"/>
                <a:gd name="T18" fmla="*/ 2 w 24"/>
                <a:gd name="T19" fmla="*/ 6 h 15"/>
                <a:gd name="T20" fmla="*/ 2 w 24"/>
                <a:gd name="T21" fmla="*/ 8 h 15"/>
                <a:gd name="T22" fmla="*/ 7 w 24"/>
                <a:gd name="T23" fmla="*/ 9 h 15"/>
                <a:gd name="T24" fmla="*/ 6 w 24"/>
                <a:gd name="T25" fmla="*/ 13 h 15"/>
                <a:gd name="T26" fmla="*/ 11 w 24"/>
                <a:gd name="T27" fmla="*/ 12 h 15"/>
                <a:gd name="T28" fmla="*/ 16 w 24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" h="15">
                  <a:moveTo>
                    <a:pt x="16" y="15"/>
                  </a:moveTo>
                  <a:cubicBezTo>
                    <a:pt x="17" y="15"/>
                    <a:pt x="19" y="15"/>
                    <a:pt x="20" y="15"/>
                  </a:cubicBezTo>
                  <a:cubicBezTo>
                    <a:pt x="20" y="14"/>
                    <a:pt x="22" y="14"/>
                    <a:pt x="22" y="13"/>
                  </a:cubicBezTo>
                  <a:cubicBezTo>
                    <a:pt x="22" y="12"/>
                    <a:pt x="22" y="11"/>
                    <a:pt x="22" y="10"/>
                  </a:cubicBezTo>
                  <a:cubicBezTo>
                    <a:pt x="21" y="8"/>
                    <a:pt x="20" y="7"/>
                    <a:pt x="21" y="5"/>
                  </a:cubicBezTo>
                  <a:cubicBezTo>
                    <a:pt x="23" y="4"/>
                    <a:pt x="24" y="2"/>
                    <a:pt x="24" y="0"/>
                  </a:cubicBezTo>
                  <a:cubicBezTo>
                    <a:pt x="22" y="3"/>
                    <a:pt x="15" y="0"/>
                    <a:pt x="12" y="0"/>
                  </a:cubicBezTo>
                  <a:cubicBezTo>
                    <a:pt x="10" y="0"/>
                    <a:pt x="8" y="0"/>
                    <a:pt x="6" y="1"/>
                  </a:cubicBezTo>
                  <a:cubicBezTo>
                    <a:pt x="5" y="1"/>
                    <a:pt x="0" y="5"/>
                    <a:pt x="0" y="5"/>
                  </a:cubicBezTo>
                  <a:cubicBezTo>
                    <a:pt x="0" y="6"/>
                    <a:pt x="3" y="5"/>
                    <a:pt x="2" y="6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3" y="10"/>
                    <a:pt x="7" y="9"/>
                    <a:pt x="7" y="9"/>
                  </a:cubicBezTo>
                  <a:cubicBezTo>
                    <a:pt x="7" y="10"/>
                    <a:pt x="6" y="12"/>
                    <a:pt x="6" y="13"/>
                  </a:cubicBezTo>
                  <a:cubicBezTo>
                    <a:pt x="7" y="12"/>
                    <a:pt x="9" y="11"/>
                    <a:pt x="11" y="12"/>
                  </a:cubicBezTo>
                  <a:cubicBezTo>
                    <a:pt x="13" y="13"/>
                    <a:pt x="14" y="15"/>
                    <a:pt x="1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89" name="Freeform 662">
              <a:extLst>
                <a:ext uri="{FF2B5EF4-FFF2-40B4-BE49-F238E27FC236}">
                  <a16:creationId xmlns:a16="http://schemas.microsoft.com/office/drawing/2014/main" id="{217E5F9F-C827-6245-B666-CD751FE3C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3" y="6143769"/>
              <a:ext cx="149682" cy="73269"/>
            </a:xfrm>
            <a:custGeom>
              <a:avLst/>
              <a:gdLst>
                <a:gd name="T0" fmla="*/ 16 w 16"/>
                <a:gd name="T1" fmla="*/ 4 h 8"/>
                <a:gd name="T2" fmla="*/ 12 w 16"/>
                <a:gd name="T3" fmla="*/ 2 h 8"/>
                <a:gd name="T4" fmla="*/ 8 w 16"/>
                <a:gd name="T5" fmla="*/ 0 h 8"/>
                <a:gd name="T6" fmla="*/ 7 w 16"/>
                <a:gd name="T7" fmla="*/ 3 h 8"/>
                <a:gd name="T8" fmla="*/ 5 w 16"/>
                <a:gd name="T9" fmla="*/ 2 h 8"/>
                <a:gd name="T10" fmla="*/ 2 w 16"/>
                <a:gd name="T11" fmla="*/ 3 h 8"/>
                <a:gd name="T12" fmla="*/ 0 w 16"/>
                <a:gd name="T13" fmla="*/ 5 h 8"/>
                <a:gd name="T14" fmla="*/ 0 w 16"/>
                <a:gd name="T15" fmla="*/ 6 h 8"/>
                <a:gd name="T16" fmla="*/ 2 w 16"/>
                <a:gd name="T17" fmla="*/ 6 h 8"/>
                <a:gd name="T18" fmla="*/ 8 w 16"/>
                <a:gd name="T19" fmla="*/ 7 h 8"/>
                <a:gd name="T20" fmla="*/ 16 w 16"/>
                <a:gd name="T2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8">
                  <a:moveTo>
                    <a:pt x="16" y="4"/>
                  </a:moveTo>
                  <a:cubicBezTo>
                    <a:pt x="16" y="1"/>
                    <a:pt x="14" y="2"/>
                    <a:pt x="12" y="2"/>
                  </a:cubicBezTo>
                  <a:cubicBezTo>
                    <a:pt x="11" y="3"/>
                    <a:pt x="10" y="1"/>
                    <a:pt x="8" y="0"/>
                  </a:cubicBezTo>
                  <a:cubicBezTo>
                    <a:pt x="8" y="1"/>
                    <a:pt x="8" y="2"/>
                    <a:pt x="7" y="3"/>
                  </a:cubicBezTo>
                  <a:cubicBezTo>
                    <a:pt x="6" y="3"/>
                    <a:pt x="7" y="1"/>
                    <a:pt x="5" y="2"/>
                  </a:cubicBezTo>
                  <a:cubicBezTo>
                    <a:pt x="4" y="2"/>
                    <a:pt x="2" y="2"/>
                    <a:pt x="2" y="3"/>
                  </a:cubicBezTo>
                  <a:cubicBezTo>
                    <a:pt x="1" y="5"/>
                    <a:pt x="2" y="6"/>
                    <a:pt x="0" y="5"/>
                  </a:cubicBezTo>
                  <a:cubicBezTo>
                    <a:pt x="0" y="5"/>
                    <a:pt x="0" y="5"/>
                    <a:pt x="0" y="6"/>
                  </a:cubicBezTo>
                  <a:cubicBezTo>
                    <a:pt x="0" y="6"/>
                    <a:pt x="1" y="6"/>
                    <a:pt x="2" y="6"/>
                  </a:cubicBezTo>
                  <a:cubicBezTo>
                    <a:pt x="4" y="7"/>
                    <a:pt x="6" y="7"/>
                    <a:pt x="8" y="7"/>
                  </a:cubicBezTo>
                  <a:cubicBezTo>
                    <a:pt x="10" y="7"/>
                    <a:pt x="16" y="8"/>
                    <a:pt x="1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0" name="Freeform 663">
              <a:extLst>
                <a:ext uri="{FF2B5EF4-FFF2-40B4-BE49-F238E27FC236}">
                  <a16:creationId xmlns:a16="http://schemas.microsoft.com/office/drawing/2014/main" id="{833F5831-6FEA-DC46-81A9-BE06BB347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5" y="6162879"/>
              <a:ext cx="445859" cy="391823"/>
            </a:xfrm>
            <a:custGeom>
              <a:avLst/>
              <a:gdLst>
                <a:gd name="T0" fmla="*/ 1 w 48"/>
                <a:gd name="T1" fmla="*/ 12 h 42"/>
                <a:gd name="T2" fmla="*/ 0 w 48"/>
                <a:gd name="T3" fmla="*/ 16 h 42"/>
                <a:gd name="T4" fmla="*/ 2 w 48"/>
                <a:gd name="T5" fmla="*/ 20 h 42"/>
                <a:gd name="T6" fmla="*/ 4 w 48"/>
                <a:gd name="T7" fmla="*/ 27 h 42"/>
                <a:gd name="T8" fmla="*/ 9 w 48"/>
                <a:gd name="T9" fmla="*/ 31 h 42"/>
                <a:gd name="T10" fmla="*/ 10 w 48"/>
                <a:gd name="T11" fmla="*/ 33 h 42"/>
                <a:gd name="T12" fmla="*/ 13 w 48"/>
                <a:gd name="T13" fmla="*/ 32 h 42"/>
                <a:gd name="T14" fmla="*/ 21 w 48"/>
                <a:gd name="T15" fmla="*/ 36 h 42"/>
                <a:gd name="T16" fmla="*/ 25 w 48"/>
                <a:gd name="T17" fmla="*/ 37 h 42"/>
                <a:gd name="T18" fmla="*/ 33 w 48"/>
                <a:gd name="T19" fmla="*/ 37 h 42"/>
                <a:gd name="T20" fmla="*/ 39 w 48"/>
                <a:gd name="T21" fmla="*/ 41 h 42"/>
                <a:gd name="T22" fmla="*/ 41 w 48"/>
                <a:gd name="T23" fmla="*/ 35 h 42"/>
                <a:gd name="T24" fmla="*/ 44 w 48"/>
                <a:gd name="T25" fmla="*/ 32 h 42"/>
                <a:gd name="T26" fmla="*/ 48 w 48"/>
                <a:gd name="T27" fmla="*/ 31 h 42"/>
                <a:gd name="T28" fmla="*/ 45 w 48"/>
                <a:gd name="T29" fmla="*/ 26 h 42"/>
                <a:gd name="T30" fmla="*/ 44 w 48"/>
                <a:gd name="T31" fmla="*/ 19 h 42"/>
                <a:gd name="T32" fmla="*/ 46 w 48"/>
                <a:gd name="T33" fmla="*/ 12 h 42"/>
                <a:gd name="T34" fmla="*/ 44 w 48"/>
                <a:gd name="T35" fmla="*/ 7 h 42"/>
                <a:gd name="T36" fmla="*/ 42 w 48"/>
                <a:gd name="T37" fmla="*/ 5 h 42"/>
                <a:gd name="T38" fmla="*/ 25 w 48"/>
                <a:gd name="T39" fmla="*/ 4 h 42"/>
                <a:gd name="T40" fmla="*/ 20 w 48"/>
                <a:gd name="T41" fmla="*/ 2 h 42"/>
                <a:gd name="T42" fmla="*/ 13 w 48"/>
                <a:gd name="T43" fmla="*/ 4 h 42"/>
                <a:gd name="T44" fmla="*/ 6 w 48"/>
                <a:gd name="T45" fmla="*/ 6 h 42"/>
                <a:gd name="T46" fmla="*/ 2 w 48"/>
                <a:gd name="T47" fmla="*/ 7 h 42"/>
                <a:gd name="T48" fmla="*/ 1 w 48"/>
                <a:gd name="T49" fmla="*/ 9 h 42"/>
                <a:gd name="T50" fmla="*/ 1 w 48"/>
                <a:gd name="T51" fmla="*/ 12 h 42"/>
                <a:gd name="T52" fmla="*/ 1 w 48"/>
                <a:gd name="T53" fmla="*/ 1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8" h="42">
                  <a:moveTo>
                    <a:pt x="1" y="12"/>
                  </a:moveTo>
                  <a:cubicBezTo>
                    <a:pt x="1" y="13"/>
                    <a:pt x="0" y="15"/>
                    <a:pt x="0" y="16"/>
                  </a:cubicBezTo>
                  <a:cubicBezTo>
                    <a:pt x="1" y="17"/>
                    <a:pt x="2" y="19"/>
                    <a:pt x="2" y="20"/>
                  </a:cubicBezTo>
                  <a:cubicBezTo>
                    <a:pt x="2" y="22"/>
                    <a:pt x="3" y="25"/>
                    <a:pt x="4" y="27"/>
                  </a:cubicBezTo>
                  <a:cubicBezTo>
                    <a:pt x="5" y="30"/>
                    <a:pt x="8" y="29"/>
                    <a:pt x="9" y="31"/>
                  </a:cubicBezTo>
                  <a:cubicBezTo>
                    <a:pt x="9" y="31"/>
                    <a:pt x="9" y="33"/>
                    <a:pt x="10" y="33"/>
                  </a:cubicBezTo>
                  <a:cubicBezTo>
                    <a:pt x="11" y="34"/>
                    <a:pt x="12" y="32"/>
                    <a:pt x="13" y="32"/>
                  </a:cubicBezTo>
                  <a:cubicBezTo>
                    <a:pt x="15" y="31"/>
                    <a:pt x="19" y="35"/>
                    <a:pt x="21" y="36"/>
                  </a:cubicBezTo>
                  <a:cubicBezTo>
                    <a:pt x="22" y="37"/>
                    <a:pt x="23" y="39"/>
                    <a:pt x="25" y="37"/>
                  </a:cubicBezTo>
                  <a:cubicBezTo>
                    <a:pt x="26" y="36"/>
                    <a:pt x="31" y="37"/>
                    <a:pt x="33" y="37"/>
                  </a:cubicBezTo>
                  <a:cubicBezTo>
                    <a:pt x="36" y="37"/>
                    <a:pt x="37" y="39"/>
                    <a:pt x="39" y="41"/>
                  </a:cubicBezTo>
                  <a:cubicBezTo>
                    <a:pt x="40" y="42"/>
                    <a:pt x="40" y="36"/>
                    <a:pt x="41" y="35"/>
                  </a:cubicBezTo>
                  <a:cubicBezTo>
                    <a:pt x="42" y="34"/>
                    <a:pt x="43" y="33"/>
                    <a:pt x="44" y="32"/>
                  </a:cubicBezTo>
                  <a:cubicBezTo>
                    <a:pt x="45" y="32"/>
                    <a:pt x="48" y="32"/>
                    <a:pt x="48" y="31"/>
                  </a:cubicBezTo>
                  <a:cubicBezTo>
                    <a:pt x="47" y="28"/>
                    <a:pt x="47" y="27"/>
                    <a:pt x="45" y="26"/>
                  </a:cubicBezTo>
                  <a:cubicBezTo>
                    <a:pt x="43" y="24"/>
                    <a:pt x="46" y="21"/>
                    <a:pt x="44" y="19"/>
                  </a:cubicBezTo>
                  <a:cubicBezTo>
                    <a:pt x="42" y="18"/>
                    <a:pt x="47" y="14"/>
                    <a:pt x="46" y="12"/>
                  </a:cubicBezTo>
                  <a:cubicBezTo>
                    <a:pt x="45" y="10"/>
                    <a:pt x="44" y="9"/>
                    <a:pt x="44" y="7"/>
                  </a:cubicBezTo>
                  <a:cubicBezTo>
                    <a:pt x="44" y="6"/>
                    <a:pt x="44" y="5"/>
                    <a:pt x="42" y="5"/>
                  </a:cubicBezTo>
                  <a:cubicBezTo>
                    <a:pt x="37" y="3"/>
                    <a:pt x="30" y="6"/>
                    <a:pt x="25" y="4"/>
                  </a:cubicBezTo>
                  <a:cubicBezTo>
                    <a:pt x="25" y="7"/>
                    <a:pt x="21" y="2"/>
                    <a:pt x="20" y="2"/>
                  </a:cubicBezTo>
                  <a:cubicBezTo>
                    <a:pt x="17" y="0"/>
                    <a:pt x="15" y="2"/>
                    <a:pt x="13" y="4"/>
                  </a:cubicBezTo>
                  <a:cubicBezTo>
                    <a:pt x="10" y="5"/>
                    <a:pt x="8" y="6"/>
                    <a:pt x="6" y="6"/>
                  </a:cubicBezTo>
                  <a:cubicBezTo>
                    <a:pt x="5" y="7"/>
                    <a:pt x="3" y="7"/>
                    <a:pt x="2" y="7"/>
                  </a:cubicBezTo>
                  <a:cubicBezTo>
                    <a:pt x="1" y="8"/>
                    <a:pt x="3" y="9"/>
                    <a:pt x="1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4"/>
                    <a:pt x="1" y="12"/>
                    <a:pt x="1" y="1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1" name="Freeform 664">
              <a:extLst>
                <a:ext uri="{FF2B5EF4-FFF2-40B4-BE49-F238E27FC236}">
                  <a16:creationId xmlns:a16="http://schemas.microsoft.com/office/drawing/2014/main" id="{8FACAC5B-E77A-3248-BA5A-910AC6E63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4" y="6573817"/>
              <a:ext cx="429937" cy="280329"/>
            </a:xfrm>
            <a:custGeom>
              <a:avLst/>
              <a:gdLst>
                <a:gd name="T0" fmla="*/ 38 w 46"/>
                <a:gd name="T1" fmla="*/ 13 h 30"/>
                <a:gd name="T2" fmla="*/ 35 w 46"/>
                <a:gd name="T3" fmla="*/ 6 h 30"/>
                <a:gd name="T4" fmla="*/ 32 w 46"/>
                <a:gd name="T5" fmla="*/ 0 h 30"/>
                <a:gd name="T6" fmla="*/ 22 w 46"/>
                <a:gd name="T7" fmla="*/ 4 h 30"/>
                <a:gd name="T8" fmla="*/ 18 w 46"/>
                <a:gd name="T9" fmla="*/ 3 h 30"/>
                <a:gd name="T10" fmla="*/ 12 w 46"/>
                <a:gd name="T11" fmla="*/ 3 h 30"/>
                <a:gd name="T12" fmla="*/ 8 w 46"/>
                <a:gd name="T13" fmla="*/ 6 h 30"/>
                <a:gd name="T14" fmla="*/ 4 w 46"/>
                <a:gd name="T15" fmla="*/ 14 h 30"/>
                <a:gd name="T16" fmla="*/ 0 w 46"/>
                <a:gd name="T17" fmla="*/ 15 h 30"/>
                <a:gd name="T18" fmla="*/ 3 w 46"/>
                <a:gd name="T19" fmla="*/ 18 h 30"/>
                <a:gd name="T20" fmla="*/ 5 w 46"/>
                <a:gd name="T21" fmla="*/ 22 h 30"/>
                <a:gd name="T22" fmla="*/ 8 w 46"/>
                <a:gd name="T23" fmla="*/ 24 h 30"/>
                <a:gd name="T24" fmla="*/ 11 w 46"/>
                <a:gd name="T25" fmla="*/ 25 h 30"/>
                <a:gd name="T26" fmla="*/ 11 w 46"/>
                <a:gd name="T27" fmla="*/ 28 h 30"/>
                <a:gd name="T28" fmla="*/ 21 w 46"/>
                <a:gd name="T29" fmla="*/ 30 h 30"/>
                <a:gd name="T30" fmla="*/ 28 w 46"/>
                <a:gd name="T31" fmla="*/ 28 h 30"/>
                <a:gd name="T32" fmla="*/ 40 w 46"/>
                <a:gd name="T33" fmla="*/ 30 h 30"/>
                <a:gd name="T34" fmla="*/ 41 w 46"/>
                <a:gd name="T35" fmla="*/ 23 h 30"/>
                <a:gd name="T36" fmla="*/ 46 w 46"/>
                <a:gd name="T37" fmla="*/ 20 h 30"/>
                <a:gd name="T38" fmla="*/ 39 w 46"/>
                <a:gd name="T39" fmla="*/ 20 h 30"/>
                <a:gd name="T40" fmla="*/ 38 w 46"/>
                <a:gd name="T41" fmla="*/ 13 h 30"/>
                <a:gd name="T42" fmla="*/ 38 w 46"/>
                <a:gd name="T4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6" h="30">
                  <a:moveTo>
                    <a:pt x="38" y="13"/>
                  </a:moveTo>
                  <a:cubicBezTo>
                    <a:pt x="39" y="10"/>
                    <a:pt x="36" y="8"/>
                    <a:pt x="35" y="6"/>
                  </a:cubicBezTo>
                  <a:cubicBezTo>
                    <a:pt x="33" y="5"/>
                    <a:pt x="32" y="2"/>
                    <a:pt x="32" y="0"/>
                  </a:cubicBezTo>
                  <a:cubicBezTo>
                    <a:pt x="29" y="1"/>
                    <a:pt x="26" y="4"/>
                    <a:pt x="22" y="4"/>
                  </a:cubicBezTo>
                  <a:cubicBezTo>
                    <a:pt x="21" y="4"/>
                    <a:pt x="19" y="3"/>
                    <a:pt x="18" y="3"/>
                  </a:cubicBezTo>
                  <a:cubicBezTo>
                    <a:pt x="16" y="3"/>
                    <a:pt x="14" y="3"/>
                    <a:pt x="12" y="3"/>
                  </a:cubicBezTo>
                  <a:cubicBezTo>
                    <a:pt x="12" y="3"/>
                    <a:pt x="9" y="6"/>
                    <a:pt x="8" y="6"/>
                  </a:cubicBezTo>
                  <a:cubicBezTo>
                    <a:pt x="7" y="9"/>
                    <a:pt x="5" y="11"/>
                    <a:pt x="4" y="14"/>
                  </a:cubicBezTo>
                  <a:cubicBezTo>
                    <a:pt x="3" y="14"/>
                    <a:pt x="1" y="14"/>
                    <a:pt x="0" y="15"/>
                  </a:cubicBezTo>
                  <a:cubicBezTo>
                    <a:pt x="0" y="16"/>
                    <a:pt x="3" y="17"/>
                    <a:pt x="3" y="18"/>
                  </a:cubicBezTo>
                  <a:cubicBezTo>
                    <a:pt x="3" y="20"/>
                    <a:pt x="4" y="20"/>
                    <a:pt x="5" y="22"/>
                  </a:cubicBezTo>
                  <a:cubicBezTo>
                    <a:pt x="5" y="24"/>
                    <a:pt x="6" y="24"/>
                    <a:pt x="8" y="24"/>
                  </a:cubicBezTo>
                  <a:cubicBezTo>
                    <a:pt x="9" y="24"/>
                    <a:pt x="11" y="24"/>
                    <a:pt x="11" y="25"/>
                  </a:cubicBezTo>
                  <a:cubicBezTo>
                    <a:pt x="11" y="26"/>
                    <a:pt x="11" y="27"/>
                    <a:pt x="11" y="28"/>
                  </a:cubicBezTo>
                  <a:cubicBezTo>
                    <a:pt x="13" y="30"/>
                    <a:pt x="18" y="30"/>
                    <a:pt x="21" y="30"/>
                  </a:cubicBezTo>
                  <a:cubicBezTo>
                    <a:pt x="24" y="30"/>
                    <a:pt x="26" y="30"/>
                    <a:pt x="28" y="28"/>
                  </a:cubicBezTo>
                  <a:cubicBezTo>
                    <a:pt x="32" y="26"/>
                    <a:pt x="36" y="28"/>
                    <a:pt x="40" y="30"/>
                  </a:cubicBezTo>
                  <a:cubicBezTo>
                    <a:pt x="40" y="28"/>
                    <a:pt x="40" y="25"/>
                    <a:pt x="41" y="23"/>
                  </a:cubicBezTo>
                  <a:cubicBezTo>
                    <a:pt x="42" y="22"/>
                    <a:pt x="45" y="24"/>
                    <a:pt x="46" y="20"/>
                  </a:cubicBezTo>
                  <a:cubicBezTo>
                    <a:pt x="43" y="18"/>
                    <a:pt x="42" y="20"/>
                    <a:pt x="39" y="20"/>
                  </a:cubicBezTo>
                  <a:cubicBezTo>
                    <a:pt x="37" y="19"/>
                    <a:pt x="37" y="14"/>
                    <a:pt x="38" y="13"/>
                  </a:cubicBezTo>
                  <a:cubicBezTo>
                    <a:pt x="39" y="11"/>
                    <a:pt x="37" y="15"/>
                    <a:pt x="38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2" name="Freeform 665">
              <a:extLst>
                <a:ext uri="{FF2B5EF4-FFF2-40B4-BE49-F238E27FC236}">
                  <a16:creationId xmlns:a16="http://schemas.microsoft.com/office/drawing/2014/main" id="{DBCB79BA-3A2C-B349-94F6-F458C63B2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29478" y="6564259"/>
              <a:ext cx="156050" cy="187951"/>
            </a:xfrm>
            <a:custGeom>
              <a:avLst/>
              <a:gdLst>
                <a:gd name="T0" fmla="*/ 14 w 17"/>
                <a:gd name="T1" fmla="*/ 10 h 20"/>
                <a:gd name="T2" fmla="*/ 9 w 17"/>
                <a:gd name="T3" fmla="*/ 3 h 20"/>
                <a:gd name="T4" fmla="*/ 0 w 17"/>
                <a:gd name="T5" fmla="*/ 1 h 20"/>
                <a:gd name="T6" fmla="*/ 5 w 17"/>
                <a:gd name="T7" fmla="*/ 10 h 20"/>
                <a:gd name="T8" fmla="*/ 7 w 17"/>
                <a:gd name="T9" fmla="*/ 20 h 20"/>
                <a:gd name="T10" fmla="*/ 10 w 17"/>
                <a:gd name="T11" fmla="*/ 14 h 20"/>
                <a:gd name="T12" fmla="*/ 14 w 17"/>
                <a:gd name="T13" fmla="*/ 14 h 20"/>
                <a:gd name="T14" fmla="*/ 14 w 17"/>
                <a:gd name="T15" fmla="*/ 10 h 20"/>
                <a:gd name="T16" fmla="*/ 14 w 17"/>
                <a:gd name="T17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0">
                  <a:moveTo>
                    <a:pt x="14" y="10"/>
                  </a:moveTo>
                  <a:cubicBezTo>
                    <a:pt x="12" y="8"/>
                    <a:pt x="11" y="4"/>
                    <a:pt x="9" y="3"/>
                  </a:cubicBezTo>
                  <a:cubicBezTo>
                    <a:pt x="8" y="3"/>
                    <a:pt x="0" y="0"/>
                    <a:pt x="0" y="1"/>
                  </a:cubicBezTo>
                  <a:cubicBezTo>
                    <a:pt x="1" y="5"/>
                    <a:pt x="3" y="7"/>
                    <a:pt x="5" y="10"/>
                  </a:cubicBezTo>
                  <a:cubicBezTo>
                    <a:pt x="7" y="13"/>
                    <a:pt x="4" y="17"/>
                    <a:pt x="7" y="20"/>
                  </a:cubicBezTo>
                  <a:cubicBezTo>
                    <a:pt x="8" y="19"/>
                    <a:pt x="9" y="16"/>
                    <a:pt x="10" y="14"/>
                  </a:cubicBezTo>
                  <a:cubicBezTo>
                    <a:pt x="12" y="13"/>
                    <a:pt x="13" y="14"/>
                    <a:pt x="14" y="14"/>
                  </a:cubicBezTo>
                  <a:cubicBezTo>
                    <a:pt x="17" y="14"/>
                    <a:pt x="14" y="10"/>
                    <a:pt x="14" y="10"/>
                  </a:cubicBezTo>
                  <a:cubicBezTo>
                    <a:pt x="13" y="9"/>
                    <a:pt x="14" y="10"/>
                    <a:pt x="14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3" name="Freeform 666">
              <a:extLst>
                <a:ext uri="{FF2B5EF4-FFF2-40B4-BE49-F238E27FC236}">
                  <a16:creationId xmlns:a16="http://schemas.microsoft.com/office/drawing/2014/main" id="{CFAC38D5-2E3C-D149-A954-255B21D0A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93174" y="6666195"/>
              <a:ext cx="92356" cy="95566"/>
            </a:xfrm>
            <a:custGeom>
              <a:avLst/>
              <a:gdLst>
                <a:gd name="T0" fmla="*/ 7 w 10"/>
                <a:gd name="T1" fmla="*/ 9 h 10"/>
                <a:gd name="T2" fmla="*/ 7 w 10"/>
                <a:gd name="T3" fmla="*/ 7 h 10"/>
                <a:gd name="T4" fmla="*/ 10 w 10"/>
                <a:gd name="T5" fmla="*/ 4 h 10"/>
                <a:gd name="T6" fmla="*/ 8 w 10"/>
                <a:gd name="T7" fmla="*/ 1 h 10"/>
                <a:gd name="T8" fmla="*/ 3 w 10"/>
                <a:gd name="T9" fmla="*/ 4 h 10"/>
                <a:gd name="T10" fmla="*/ 0 w 10"/>
                <a:gd name="T11" fmla="*/ 9 h 10"/>
                <a:gd name="T12" fmla="*/ 3 w 10"/>
                <a:gd name="T13" fmla="*/ 9 h 10"/>
                <a:gd name="T14" fmla="*/ 7 w 10"/>
                <a:gd name="T15" fmla="*/ 10 h 10"/>
                <a:gd name="T16" fmla="*/ 7 w 10"/>
                <a:gd name="T17" fmla="*/ 9 h 10"/>
                <a:gd name="T18" fmla="*/ 7 w 10"/>
                <a:gd name="T1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0">
                  <a:moveTo>
                    <a:pt x="7" y="9"/>
                  </a:moveTo>
                  <a:cubicBezTo>
                    <a:pt x="6" y="8"/>
                    <a:pt x="6" y="8"/>
                    <a:pt x="7" y="7"/>
                  </a:cubicBezTo>
                  <a:cubicBezTo>
                    <a:pt x="8" y="6"/>
                    <a:pt x="9" y="5"/>
                    <a:pt x="10" y="4"/>
                  </a:cubicBezTo>
                  <a:cubicBezTo>
                    <a:pt x="10" y="4"/>
                    <a:pt x="8" y="2"/>
                    <a:pt x="8" y="1"/>
                  </a:cubicBezTo>
                  <a:cubicBezTo>
                    <a:pt x="8" y="5"/>
                    <a:pt x="3" y="0"/>
                    <a:pt x="3" y="4"/>
                  </a:cubicBezTo>
                  <a:cubicBezTo>
                    <a:pt x="3" y="6"/>
                    <a:pt x="1" y="8"/>
                    <a:pt x="0" y="9"/>
                  </a:cubicBezTo>
                  <a:cubicBezTo>
                    <a:pt x="0" y="10"/>
                    <a:pt x="2" y="9"/>
                    <a:pt x="3" y="9"/>
                  </a:cubicBezTo>
                  <a:cubicBezTo>
                    <a:pt x="5" y="9"/>
                    <a:pt x="6" y="9"/>
                    <a:pt x="7" y="10"/>
                  </a:cubicBezTo>
                  <a:cubicBezTo>
                    <a:pt x="7" y="10"/>
                    <a:pt x="7" y="9"/>
                    <a:pt x="7" y="9"/>
                  </a:cubicBezTo>
                  <a:cubicBezTo>
                    <a:pt x="6" y="8"/>
                    <a:pt x="7" y="9"/>
                    <a:pt x="7" y="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4" name="Freeform 667">
              <a:extLst>
                <a:ext uri="{FF2B5EF4-FFF2-40B4-BE49-F238E27FC236}">
                  <a16:creationId xmlns:a16="http://schemas.microsoft.com/office/drawing/2014/main" id="{D1CE3BA0-86FE-4C4C-BB84-0C7937A8E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12920" y="6815915"/>
              <a:ext cx="299364" cy="178392"/>
            </a:xfrm>
            <a:custGeom>
              <a:avLst/>
              <a:gdLst>
                <a:gd name="T0" fmla="*/ 17 w 32"/>
                <a:gd name="T1" fmla="*/ 4 h 19"/>
                <a:gd name="T2" fmla="*/ 2 w 32"/>
                <a:gd name="T3" fmla="*/ 0 h 19"/>
                <a:gd name="T4" fmla="*/ 2 w 32"/>
                <a:gd name="T5" fmla="*/ 5 h 19"/>
                <a:gd name="T6" fmla="*/ 3 w 32"/>
                <a:gd name="T7" fmla="*/ 8 h 19"/>
                <a:gd name="T8" fmla="*/ 1 w 32"/>
                <a:gd name="T9" fmla="*/ 11 h 19"/>
                <a:gd name="T10" fmla="*/ 3 w 32"/>
                <a:gd name="T11" fmla="*/ 17 h 19"/>
                <a:gd name="T12" fmla="*/ 9 w 32"/>
                <a:gd name="T13" fmla="*/ 17 h 19"/>
                <a:gd name="T14" fmla="*/ 16 w 32"/>
                <a:gd name="T15" fmla="*/ 18 h 19"/>
                <a:gd name="T16" fmla="*/ 21 w 32"/>
                <a:gd name="T17" fmla="*/ 15 h 19"/>
                <a:gd name="T18" fmla="*/ 28 w 32"/>
                <a:gd name="T19" fmla="*/ 14 h 19"/>
                <a:gd name="T20" fmla="*/ 28 w 32"/>
                <a:gd name="T21" fmla="*/ 8 h 19"/>
                <a:gd name="T22" fmla="*/ 29 w 32"/>
                <a:gd name="T23" fmla="*/ 3 h 19"/>
                <a:gd name="T24" fmla="*/ 21 w 32"/>
                <a:gd name="T25" fmla="*/ 2 h 19"/>
                <a:gd name="T26" fmla="*/ 17 w 32"/>
                <a:gd name="T27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19">
                  <a:moveTo>
                    <a:pt x="17" y="4"/>
                  </a:moveTo>
                  <a:cubicBezTo>
                    <a:pt x="13" y="4"/>
                    <a:pt x="3" y="6"/>
                    <a:pt x="2" y="0"/>
                  </a:cubicBezTo>
                  <a:cubicBezTo>
                    <a:pt x="1" y="2"/>
                    <a:pt x="0" y="4"/>
                    <a:pt x="2" y="5"/>
                  </a:cubicBezTo>
                  <a:cubicBezTo>
                    <a:pt x="3" y="6"/>
                    <a:pt x="4" y="7"/>
                    <a:pt x="3" y="8"/>
                  </a:cubicBezTo>
                  <a:cubicBezTo>
                    <a:pt x="2" y="9"/>
                    <a:pt x="1" y="9"/>
                    <a:pt x="1" y="11"/>
                  </a:cubicBezTo>
                  <a:cubicBezTo>
                    <a:pt x="2" y="13"/>
                    <a:pt x="3" y="14"/>
                    <a:pt x="3" y="17"/>
                  </a:cubicBezTo>
                  <a:cubicBezTo>
                    <a:pt x="5" y="17"/>
                    <a:pt x="7" y="17"/>
                    <a:pt x="9" y="17"/>
                  </a:cubicBezTo>
                  <a:cubicBezTo>
                    <a:pt x="11" y="17"/>
                    <a:pt x="14" y="19"/>
                    <a:pt x="16" y="18"/>
                  </a:cubicBezTo>
                  <a:cubicBezTo>
                    <a:pt x="18" y="18"/>
                    <a:pt x="20" y="16"/>
                    <a:pt x="21" y="15"/>
                  </a:cubicBezTo>
                  <a:cubicBezTo>
                    <a:pt x="23" y="13"/>
                    <a:pt x="25" y="14"/>
                    <a:pt x="28" y="14"/>
                  </a:cubicBezTo>
                  <a:cubicBezTo>
                    <a:pt x="27" y="12"/>
                    <a:pt x="27" y="11"/>
                    <a:pt x="28" y="8"/>
                  </a:cubicBezTo>
                  <a:cubicBezTo>
                    <a:pt x="29" y="6"/>
                    <a:pt x="32" y="4"/>
                    <a:pt x="29" y="3"/>
                  </a:cubicBezTo>
                  <a:cubicBezTo>
                    <a:pt x="27" y="2"/>
                    <a:pt x="24" y="1"/>
                    <a:pt x="21" y="2"/>
                  </a:cubicBezTo>
                  <a:cubicBezTo>
                    <a:pt x="19" y="2"/>
                    <a:pt x="18" y="4"/>
                    <a:pt x="17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5" name="Freeform 668">
              <a:extLst>
                <a:ext uri="{FF2B5EF4-FFF2-40B4-BE49-F238E27FC236}">
                  <a16:creationId xmlns:a16="http://schemas.microsoft.com/office/drawing/2014/main" id="{73CBE4CD-47C7-B247-90EE-9B132A0EC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3110" y="6771319"/>
              <a:ext cx="168791" cy="140163"/>
            </a:xfrm>
            <a:custGeom>
              <a:avLst/>
              <a:gdLst>
                <a:gd name="T0" fmla="*/ 10 w 18"/>
                <a:gd name="T1" fmla="*/ 0 h 15"/>
                <a:gd name="T2" fmla="*/ 1 w 18"/>
                <a:gd name="T3" fmla="*/ 2 h 15"/>
                <a:gd name="T4" fmla="*/ 4 w 18"/>
                <a:gd name="T5" fmla="*/ 8 h 15"/>
                <a:gd name="T6" fmla="*/ 13 w 18"/>
                <a:gd name="T7" fmla="*/ 15 h 15"/>
                <a:gd name="T8" fmla="*/ 15 w 18"/>
                <a:gd name="T9" fmla="*/ 10 h 15"/>
                <a:gd name="T10" fmla="*/ 17 w 18"/>
                <a:gd name="T11" fmla="*/ 6 h 15"/>
                <a:gd name="T12" fmla="*/ 16 w 18"/>
                <a:gd name="T13" fmla="*/ 2 h 15"/>
                <a:gd name="T14" fmla="*/ 10 w 18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5">
                  <a:moveTo>
                    <a:pt x="10" y="0"/>
                  </a:moveTo>
                  <a:cubicBezTo>
                    <a:pt x="8" y="0"/>
                    <a:pt x="0" y="0"/>
                    <a:pt x="1" y="2"/>
                  </a:cubicBezTo>
                  <a:cubicBezTo>
                    <a:pt x="1" y="3"/>
                    <a:pt x="3" y="7"/>
                    <a:pt x="4" y="8"/>
                  </a:cubicBezTo>
                  <a:cubicBezTo>
                    <a:pt x="6" y="11"/>
                    <a:pt x="10" y="13"/>
                    <a:pt x="13" y="15"/>
                  </a:cubicBezTo>
                  <a:cubicBezTo>
                    <a:pt x="13" y="13"/>
                    <a:pt x="13" y="11"/>
                    <a:pt x="15" y="10"/>
                  </a:cubicBezTo>
                  <a:cubicBezTo>
                    <a:pt x="17" y="9"/>
                    <a:pt x="18" y="8"/>
                    <a:pt x="17" y="6"/>
                  </a:cubicBezTo>
                  <a:cubicBezTo>
                    <a:pt x="17" y="4"/>
                    <a:pt x="17" y="3"/>
                    <a:pt x="16" y="2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6" name="Freeform 669">
              <a:extLst>
                <a:ext uri="{FF2B5EF4-FFF2-40B4-BE49-F238E27FC236}">
                  <a16:creationId xmlns:a16="http://schemas.microsoft.com/office/drawing/2014/main" id="{5B1DF75B-D86A-1840-9381-B706DCE97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44128" y="6704423"/>
              <a:ext cx="207005" cy="251657"/>
            </a:xfrm>
            <a:custGeom>
              <a:avLst/>
              <a:gdLst>
                <a:gd name="T0" fmla="*/ 21 w 22"/>
                <a:gd name="T1" fmla="*/ 19 h 27"/>
                <a:gd name="T2" fmla="*/ 20 w 22"/>
                <a:gd name="T3" fmla="*/ 17 h 27"/>
                <a:gd name="T4" fmla="*/ 19 w 22"/>
                <a:gd name="T5" fmla="*/ 13 h 27"/>
                <a:gd name="T6" fmla="*/ 15 w 22"/>
                <a:gd name="T7" fmla="*/ 10 h 27"/>
                <a:gd name="T8" fmla="*/ 14 w 22"/>
                <a:gd name="T9" fmla="*/ 8 h 27"/>
                <a:gd name="T10" fmla="*/ 12 w 22"/>
                <a:gd name="T11" fmla="*/ 5 h 27"/>
                <a:gd name="T12" fmla="*/ 5 w 22"/>
                <a:gd name="T13" fmla="*/ 1 h 27"/>
                <a:gd name="T14" fmla="*/ 2 w 22"/>
                <a:gd name="T15" fmla="*/ 4 h 27"/>
                <a:gd name="T16" fmla="*/ 4 w 22"/>
                <a:gd name="T17" fmla="*/ 14 h 27"/>
                <a:gd name="T18" fmla="*/ 1 w 22"/>
                <a:gd name="T19" fmla="*/ 19 h 27"/>
                <a:gd name="T20" fmla="*/ 0 w 22"/>
                <a:gd name="T21" fmla="*/ 23 h 27"/>
                <a:gd name="T22" fmla="*/ 4 w 22"/>
                <a:gd name="T23" fmla="*/ 27 h 27"/>
                <a:gd name="T24" fmla="*/ 6 w 22"/>
                <a:gd name="T25" fmla="*/ 23 h 27"/>
                <a:gd name="T26" fmla="*/ 10 w 22"/>
                <a:gd name="T27" fmla="*/ 26 h 27"/>
                <a:gd name="T28" fmla="*/ 20 w 22"/>
                <a:gd name="T29" fmla="*/ 24 h 27"/>
                <a:gd name="T30" fmla="*/ 21 w 22"/>
                <a:gd name="T31" fmla="*/ 19 h 27"/>
                <a:gd name="T32" fmla="*/ 21 w 22"/>
                <a:gd name="T33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" h="27">
                  <a:moveTo>
                    <a:pt x="21" y="19"/>
                  </a:moveTo>
                  <a:cubicBezTo>
                    <a:pt x="22" y="18"/>
                    <a:pt x="21" y="18"/>
                    <a:pt x="20" y="17"/>
                  </a:cubicBezTo>
                  <a:cubicBezTo>
                    <a:pt x="19" y="16"/>
                    <a:pt x="19" y="15"/>
                    <a:pt x="19" y="13"/>
                  </a:cubicBezTo>
                  <a:cubicBezTo>
                    <a:pt x="21" y="10"/>
                    <a:pt x="18" y="10"/>
                    <a:pt x="15" y="10"/>
                  </a:cubicBezTo>
                  <a:cubicBezTo>
                    <a:pt x="14" y="10"/>
                    <a:pt x="14" y="9"/>
                    <a:pt x="14" y="8"/>
                  </a:cubicBezTo>
                  <a:cubicBezTo>
                    <a:pt x="13" y="6"/>
                    <a:pt x="12" y="7"/>
                    <a:pt x="12" y="5"/>
                  </a:cubicBezTo>
                  <a:cubicBezTo>
                    <a:pt x="11" y="2"/>
                    <a:pt x="9" y="0"/>
                    <a:pt x="5" y="1"/>
                  </a:cubicBezTo>
                  <a:cubicBezTo>
                    <a:pt x="2" y="2"/>
                    <a:pt x="2" y="2"/>
                    <a:pt x="2" y="4"/>
                  </a:cubicBezTo>
                  <a:cubicBezTo>
                    <a:pt x="3" y="7"/>
                    <a:pt x="4" y="10"/>
                    <a:pt x="4" y="14"/>
                  </a:cubicBezTo>
                  <a:cubicBezTo>
                    <a:pt x="5" y="17"/>
                    <a:pt x="2" y="16"/>
                    <a:pt x="1" y="19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0" y="25"/>
                    <a:pt x="3" y="26"/>
                    <a:pt x="4" y="27"/>
                  </a:cubicBezTo>
                  <a:cubicBezTo>
                    <a:pt x="4" y="26"/>
                    <a:pt x="4" y="23"/>
                    <a:pt x="6" y="23"/>
                  </a:cubicBezTo>
                  <a:cubicBezTo>
                    <a:pt x="8" y="23"/>
                    <a:pt x="9" y="24"/>
                    <a:pt x="10" y="26"/>
                  </a:cubicBezTo>
                  <a:cubicBezTo>
                    <a:pt x="11" y="26"/>
                    <a:pt x="18" y="24"/>
                    <a:pt x="20" y="24"/>
                  </a:cubicBezTo>
                  <a:cubicBezTo>
                    <a:pt x="18" y="22"/>
                    <a:pt x="20" y="21"/>
                    <a:pt x="21" y="19"/>
                  </a:cubicBezTo>
                  <a:cubicBezTo>
                    <a:pt x="22" y="18"/>
                    <a:pt x="20" y="20"/>
                    <a:pt x="21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7" name="Freeform 670">
              <a:extLst>
                <a:ext uri="{FF2B5EF4-FFF2-40B4-BE49-F238E27FC236}">
                  <a16:creationId xmlns:a16="http://schemas.microsoft.com/office/drawing/2014/main" id="{1056C914-4197-6A4F-99A4-5CBE0519E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32665" y="6554705"/>
              <a:ext cx="328027" cy="178392"/>
            </a:xfrm>
            <a:custGeom>
              <a:avLst/>
              <a:gdLst>
                <a:gd name="T0" fmla="*/ 30 w 35"/>
                <a:gd name="T1" fmla="*/ 3 h 19"/>
                <a:gd name="T2" fmla="*/ 24 w 35"/>
                <a:gd name="T3" fmla="*/ 1 h 19"/>
                <a:gd name="T4" fmla="*/ 19 w 35"/>
                <a:gd name="T5" fmla="*/ 4 h 19"/>
                <a:gd name="T6" fmla="*/ 15 w 35"/>
                <a:gd name="T7" fmla="*/ 4 h 19"/>
                <a:gd name="T8" fmla="*/ 13 w 35"/>
                <a:gd name="T9" fmla="*/ 6 h 19"/>
                <a:gd name="T10" fmla="*/ 5 w 35"/>
                <a:gd name="T11" fmla="*/ 4 h 19"/>
                <a:gd name="T12" fmla="*/ 5 w 35"/>
                <a:gd name="T13" fmla="*/ 7 h 19"/>
                <a:gd name="T14" fmla="*/ 3 w 35"/>
                <a:gd name="T15" fmla="*/ 8 h 19"/>
                <a:gd name="T16" fmla="*/ 3 w 35"/>
                <a:gd name="T17" fmla="*/ 15 h 19"/>
                <a:gd name="T18" fmla="*/ 11 w 35"/>
                <a:gd name="T19" fmla="*/ 19 h 19"/>
                <a:gd name="T20" fmla="*/ 21 w 35"/>
                <a:gd name="T21" fmla="*/ 17 h 19"/>
                <a:gd name="T22" fmla="*/ 25 w 35"/>
                <a:gd name="T23" fmla="*/ 15 h 19"/>
                <a:gd name="T24" fmla="*/ 29 w 35"/>
                <a:gd name="T25" fmla="*/ 9 h 19"/>
                <a:gd name="T26" fmla="*/ 33 w 35"/>
                <a:gd name="T27" fmla="*/ 6 h 19"/>
                <a:gd name="T28" fmla="*/ 30 w 35"/>
                <a:gd name="T29" fmla="*/ 3 h 19"/>
                <a:gd name="T30" fmla="*/ 30 w 35"/>
                <a:gd name="T31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19">
                  <a:moveTo>
                    <a:pt x="30" y="3"/>
                  </a:moveTo>
                  <a:cubicBezTo>
                    <a:pt x="30" y="2"/>
                    <a:pt x="25" y="2"/>
                    <a:pt x="24" y="1"/>
                  </a:cubicBezTo>
                  <a:cubicBezTo>
                    <a:pt x="20" y="0"/>
                    <a:pt x="22" y="4"/>
                    <a:pt x="19" y="4"/>
                  </a:cubicBezTo>
                  <a:cubicBezTo>
                    <a:pt x="18" y="3"/>
                    <a:pt x="17" y="4"/>
                    <a:pt x="15" y="4"/>
                  </a:cubicBezTo>
                  <a:cubicBezTo>
                    <a:pt x="14" y="4"/>
                    <a:pt x="14" y="6"/>
                    <a:pt x="13" y="6"/>
                  </a:cubicBezTo>
                  <a:cubicBezTo>
                    <a:pt x="9" y="8"/>
                    <a:pt x="7" y="6"/>
                    <a:pt x="5" y="4"/>
                  </a:cubicBezTo>
                  <a:cubicBezTo>
                    <a:pt x="5" y="5"/>
                    <a:pt x="5" y="6"/>
                    <a:pt x="5" y="7"/>
                  </a:cubicBezTo>
                  <a:cubicBezTo>
                    <a:pt x="4" y="8"/>
                    <a:pt x="3" y="6"/>
                    <a:pt x="3" y="8"/>
                  </a:cubicBezTo>
                  <a:cubicBezTo>
                    <a:pt x="3" y="11"/>
                    <a:pt x="0" y="13"/>
                    <a:pt x="3" y="15"/>
                  </a:cubicBezTo>
                  <a:cubicBezTo>
                    <a:pt x="5" y="17"/>
                    <a:pt x="8" y="19"/>
                    <a:pt x="11" y="19"/>
                  </a:cubicBezTo>
                  <a:cubicBezTo>
                    <a:pt x="15" y="19"/>
                    <a:pt x="17" y="16"/>
                    <a:pt x="21" y="17"/>
                  </a:cubicBezTo>
                  <a:cubicBezTo>
                    <a:pt x="21" y="16"/>
                    <a:pt x="24" y="16"/>
                    <a:pt x="25" y="15"/>
                  </a:cubicBezTo>
                  <a:cubicBezTo>
                    <a:pt x="26" y="13"/>
                    <a:pt x="27" y="11"/>
                    <a:pt x="29" y="9"/>
                  </a:cubicBezTo>
                  <a:cubicBezTo>
                    <a:pt x="30" y="7"/>
                    <a:pt x="31" y="7"/>
                    <a:pt x="33" y="6"/>
                  </a:cubicBezTo>
                  <a:cubicBezTo>
                    <a:pt x="35" y="4"/>
                    <a:pt x="30" y="4"/>
                    <a:pt x="30" y="3"/>
                  </a:cubicBezTo>
                  <a:cubicBezTo>
                    <a:pt x="30" y="3"/>
                    <a:pt x="30" y="4"/>
                    <a:pt x="3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8" name="Freeform 671">
              <a:extLst>
                <a:ext uri="{FF2B5EF4-FFF2-40B4-BE49-F238E27FC236}">
                  <a16:creationId xmlns:a16="http://schemas.microsoft.com/office/drawing/2014/main" id="{5D60B438-4B42-F646-AAB1-31EE4766D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20560" y="6956082"/>
              <a:ext cx="289811" cy="299441"/>
            </a:xfrm>
            <a:custGeom>
              <a:avLst/>
              <a:gdLst>
                <a:gd name="T0" fmla="*/ 31 w 31"/>
                <a:gd name="T1" fmla="*/ 0 h 32"/>
                <a:gd name="T2" fmla="*/ 23 w 31"/>
                <a:gd name="T3" fmla="*/ 3 h 32"/>
                <a:gd name="T4" fmla="*/ 13 w 31"/>
                <a:gd name="T5" fmla="*/ 2 h 32"/>
                <a:gd name="T6" fmla="*/ 9 w 31"/>
                <a:gd name="T7" fmla="*/ 4 h 32"/>
                <a:gd name="T8" fmla="*/ 6 w 31"/>
                <a:gd name="T9" fmla="*/ 5 h 32"/>
                <a:gd name="T10" fmla="*/ 4 w 31"/>
                <a:gd name="T11" fmla="*/ 8 h 32"/>
                <a:gd name="T12" fmla="*/ 2 w 31"/>
                <a:gd name="T13" fmla="*/ 11 h 32"/>
                <a:gd name="T14" fmla="*/ 2 w 31"/>
                <a:gd name="T15" fmla="*/ 15 h 32"/>
                <a:gd name="T16" fmla="*/ 4 w 31"/>
                <a:gd name="T17" fmla="*/ 17 h 32"/>
                <a:gd name="T18" fmla="*/ 5 w 31"/>
                <a:gd name="T19" fmla="*/ 22 h 32"/>
                <a:gd name="T20" fmla="*/ 6 w 31"/>
                <a:gd name="T21" fmla="*/ 25 h 32"/>
                <a:gd name="T22" fmla="*/ 7 w 31"/>
                <a:gd name="T23" fmla="*/ 28 h 32"/>
                <a:gd name="T24" fmla="*/ 8 w 31"/>
                <a:gd name="T25" fmla="*/ 29 h 32"/>
                <a:gd name="T26" fmla="*/ 10 w 31"/>
                <a:gd name="T27" fmla="*/ 31 h 32"/>
                <a:gd name="T28" fmla="*/ 12 w 31"/>
                <a:gd name="T29" fmla="*/ 30 h 32"/>
                <a:gd name="T30" fmla="*/ 13 w 31"/>
                <a:gd name="T31" fmla="*/ 31 h 32"/>
                <a:gd name="T32" fmla="*/ 13 w 31"/>
                <a:gd name="T33" fmla="*/ 26 h 32"/>
                <a:gd name="T34" fmla="*/ 17 w 31"/>
                <a:gd name="T35" fmla="*/ 26 h 32"/>
                <a:gd name="T36" fmla="*/ 14 w 31"/>
                <a:gd name="T37" fmla="*/ 23 h 32"/>
                <a:gd name="T38" fmla="*/ 17 w 31"/>
                <a:gd name="T39" fmla="*/ 24 h 32"/>
                <a:gd name="T40" fmla="*/ 18 w 31"/>
                <a:gd name="T41" fmla="*/ 22 h 32"/>
                <a:gd name="T42" fmla="*/ 21 w 31"/>
                <a:gd name="T43" fmla="*/ 23 h 32"/>
                <a:gd name="T44" fmla="*/ 19 w 31"/>
                <a:gd name="T45" fmla="*/ 19 h 32"/>
                <a:gd name="T46" fmla="*/ 15 w 31"/>
                <a:gd name="T47" fmla="*/ 17 h 32"/>
                <a:gd name="T48" fmla="*/ 15 w 31"/>
                <a:gd name="T49" fmla="*/ 16 h 32"/>
                <a:gd name="T50" fmla="*/ 11 w 31"/>
                <a:gd name="T51" fmla="*/ 10 h 32"/>
                <a:gd name="T52" fmla="*/ 16 w 31"/>
                <a:gd name="T53" fmla="*/ 11 h 32"/>
                <a:gd name="T54" fmla="*/ 16 w 31"/>
                <a:gd name="T55" fmla="*/ 10 h 32"/>
                <a:gd name="T56" fmla="*/ 18 w 31"/>
                <a:gd name="T57" fmla="*/ 11 h 32"/>
                <a:gd name="T58" fmla="*/ 17 w 31"/>
                <a:gd name="T59" fmla="*/ 9 h 32"/>
                <a:gd name="T60" fmla="*/ 21 w 31"/>
                <a:gd name="T61" fmla="*/ 10 h 32"/>
                <a:gd name="T62" fmla="*/ 17 w 31"/>
                <a:gd name="T63" fmla="*/ 7 h 32"/>
                <a:gd name="T64" fmla="*/ 22 w 31"/>
                <a:gd name="T65" fmla="*/ 5 h 32"/>
                <a:gd name="T66" fmla="*/ 21 w 31"/>
                <a:gd name="T67" fmla="*/ 7 h 32"/>
                <a:gd name="T68" fmla="*/ 25 w 31"/>
                <a:gd name="T69" fmla="*/ 5 h 32"/>
                <a:gd name="T70" fmla="*/ 29 w 31"/>
                <a:gd name="T71" fmla="*/ 7 h 32"/>
                <a:gd name="T72" fmla="*/ 31 w 31"/>
                <a:gd name="T7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" h="32">
                  <a:moveTo>
                    <a:pt x="31" y="0"/>
                  </a:moveTo>
                  <a:cubicBezTo>
                    <a:pt x="28" y="2"/>
                    <a:pt x="27" y="4"/>
                    <a:pt x="23" y="3"/>
                  </a:cubicBezTo>
                  <a:cubicBezTo>
                    <a:pt x="21" y="2"/>
                    <a:pt x="15" y="1"/>
                    <a:pt x="13" y="2"/>
                  </a:cubicBezTo>
                  <a:cubicBezTo>
                    <a:pt x="13" y="5"/>
                    <a:pt x="10" y="3"/>
                    <a:pt x="9" y="4"/>
                  </a:cubicBezTo>
                  <a:cubicBezTo>
                    <a:pt x="8" y="5"/>
                    <a:pt x="7" y="5"/>
                    <a:pt x="6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9"/>
                    <a:pt x="3" y="10"/>
                    <a:pt x="2" y="11"/>
                  </a:cubicBezTo>
                  <a:cubicBezTo>
                    <a:pt x="0" y="13"/>
                    <a:pt x="0" y="13"/>
                    <a:pt x="2" y="15"/>
                  </a:cubicBezTo>
                  <a:cubicBezTo>
                    <a:pt x="3" y="16"/>
                    <a:pt x="4" y="16"/>
                    <a:pt x="4" y="17"/>
                  </a:cubicBezTo>
                  <a:cubicBezTo>
                    <a:pt x="4" y="19"/>
                    <a:pt x="4" y="20"/>
                    <a:pt x="5" y="22"/>
                  </a:cubicBezTo>
                  <a:cubicBezTo>
                    <a:pt x="5" y="23"/>
                    <a:pt x="5" y="24"/>
                    <a:pt x="6" y="25"/>
                  </a:cubicBezTo>
                  <a:cubicBezTo>
                    <a:pt x="8" y="26"/>
                    <a:pt x="6" y="27"/>
                    <a:pt x="7" y="28"/>
                  </a:cubicBezTo>
                  <a:cubicBezTo>
                    <a:pt x="7" y="30"/>
                    <a:pt x="8" y="29"/>
                    <a:pt x="8" y="29"/>
                  </a:cubicBezTo>
                  <a:cubicBezTo>
                    <a:pt x="10" y="29"/>
                    <a:pt x="10" y="30"/>
                    <a:pt x="10" y="31"/>
                  </a:cubicBezTo>
                  <a:cubicBezTo>
                    <a:pt x="11" y="31"/>
                    <a:pt x="12" y="30"/>
                    <a:pt x="12" y="30"/>
                  </a:cubicBezTo>
                  <a:cubicBezTo>
                    <a:pt x="13" y="29"/>
                    <a:pt x="13" y="31"/>
                    <a:pt x="13" y="31"/>
                  </a:cubicBezTo>
                  <a:cubicBezTo>
                    <a:pt x="14" y="32"/>
                    <a:pt x="13" y="25"/>
                    <a:pt x="13" y="26"/>
                  </a:cubicBezTo>
                  <a:cubicBezTo>
                    <a:pt x="13" y="25"/>
                    <a:pt x="16" y="26"/>
                    <a:pt x="17" y="26"/>
                  </a:cubicBezTo>
                  <a:cubicBezTo>
                    <a:pt x="17" y="25"/>
                    <a:pt x="14" y="24"/>
                    <a:pt x="14" y="23"/>
                  </a:cubicBezTo>
                  <a:cubicBezTo>
                    <a:pt x="15" y="21"/>
                    <a:pt x="17" y="23"/>
                    <a:pt x="17" y="24"/>
                  </a:cubicBezTo>
                  <a:cubicBezTo>
                    <a:pt x="19" y="25"/>
                    <a:pt x="18" y="23"/>
                    <a:pt x="18" y="22"/>
                  </a:cubicBezTo>
                  <a:cubicBezTo>
                    <a:pt x="18" y="21"/>
                    <a:pt x="21" y="23"/>
                    <a:pt x="21" y="23"/>
                  </a:cubicBezTo>
                  <a:cubicBezTo>
                    <a:pt x="21" y="22"/>
                    <a:pt x="19" y="19"/>
                    <a:pt x="19" y="19"/>
                  </a:cubicBezTo>
                  <a:cubicBezTo>
                    <a:pt x="18" y="18"/>
                    <a:pt x="16" y="18"/>
                    <a:pt x="15" y="17"/>
                  </a:cubicBezTo>
                  <a:cubicBezTo>
                    <a:pt x="15" y="17"/>
                    <a:pt x="15" y="15"/>
                    <a:pt x="15" y="16"/>
                  </a:cubicBezTo>
                  <a:cubicBezTo>
                    <a:pt x="14" y="14"/>
                    <a:pt x="11" y="12"/>
                    <a:pt x="11" y="10"/>
                  </a:cubicBezTo>
                  <a:cubicBezTo>
                    <a:pt x="12" y="6"/>
                    <a:pt x="15" y="10"/>
                    <a:pt x="16" y="11"/>
                  </a:cubicBezTo>
                  <a:cubicBezTo>
                    <a:pt x="16" y="11"/>
                    <a:pt x="16" y="10"/>
                    <a:pt x="16" y="10"/>
                  </a:cubicBezTo>
                  <a:cubicBezTo>
                    <a:pt x="17" y="9"/>
                    <a:pt x="18" y="10"/>
                    <a:pt x="18" y="11"/>
                  </a:cubicBezTo>
                  <a:cubicBezTo>
                    <a:pt x="18" y="11"/>
                    <a:pt x="17" y="9"/>
                    <a:pt x="17" y="9"/>
                  </a:cubicBezTo>
                  <a:cubicBezTo>
                    <a:pt x="18" y="9"/>
                    <a:pt x="20" y="10"/>
                    <a:pt x="21" y="10"/>
                  </a:cubicBezTo>
                  <a:cubicBezTo>
                    <a:pt x="21" y="9"/>
                    <a:pt x="17" y="9"/>
                    <a:pt x="17" y="7"/>
                  </a:cubicBezTo>
                  <a:cubicBezTo>
                    <a:pt x="17" y="7"/>
                    <a:pt x="21" y="5"/>
                    <a:pt x="22" y="5"/>
                  </a:cubicBezTo>
                  <a:cubicBezTo>
                    <a:pt x="22" y="5"/>
                    <a:pt x="21" y="7"/>
                    <a:pt x="21" y="7"/>
                  </a:cubicBezTo>
                  <a:cubicBezTo>
                    <a:pt x="21" y="7"/>
                    <a:pt x="24" y="5"/>
                    <a:pt x="25" y="5"/>
                  </a:cubicBezTo>
                  <a:cubicBezTo>
                    <a:pt x="26" y="5"/>
                    <a:pt x="27" y="6"/>
                    <a:pt x="29" y="7"/>
                  </a:cubicBezTo>
                  <a:cubicBezTo>
                    <a:pt x="30" y="5"/>
                    <a:pt x="31" y="2"/>
                    <a:pt x="3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099" name="Freeform 672">
              <a:extLst>
                <a:ext uri="{FF2B5EF4-FFF2-40B4-BE49-F238E27FC236}">
                  <a16:creationId xmlns:a16="http://schemas.microsoft.com/office/drawing/2014/main" id="{BD510D91-8FC9-9E45-889E-219733E3C8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81709" y="6940151"/>
              <a:ext cx="140127" cy="92380"/>
            </a:xfrm>
            <a:custGeom>
              <a:avLst/>
              <a:gdLst>
                <a:gd name="T0" fmla="*/ 15 w 15"/>
                <a:gd name="T1" fmla="*/ 6 h 10"/>
                <a:gd name="T2" fmla="*/ 10 w 15"/>
                <a:gd name="T3" fmla="*/ 1 h 10"/>
                <a:gd name="T4" fmla="*/ 2 w 15"/>
                <a:gd name="T5" fmla="*/ 5 h 10"/>
                <a:gd name="T6" fmla="*/ 1 w 15"/>
                <a:gd name="T7" fmla="*/ 9 h 10"/>
                <a:gd name="T8" fmla="*/ 6 w 15"/>
                <a:gd name="T9" fmla="*/ 9 h 10"/>
                <a:gd name="T10" fmla="*/ 11 w 15"/>
                <a:gd name="T11" fmla="*/ 7 h 10"/>
                <a:gd name="T12" fmla="*/ 15 w 15"/>
                <a:gd name="T13" fmla="*/ 6 h 10"/>
                <a:gd name="T14" fmla="*/ 15 w 15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0">
                  <a:moveTo>
                    <a:pt x="15" y="6"/>
                  </a:moveTo>
                  <a:cubicBezTo>
                    <a:pt x="13" y="4"/>
                    <a:pt x="10" y="4"/>
                    <a:pt x="10" y="1"/>
                  </a:cubicBezTo>
                  <a:cubicBezTo>
                    <a:pt x="5" y="0"/>
                    <a:pt x="4" y="0"/>
                    <a:pt x="2" y="5"/>
                  </a:cubicBezTo>
                  <a:cubicBezTo>
                    <a:pt x="2" y="6"/>
                    <a:pt x="0" y="9"/>
                    <a:pt x="1" y="9"/>
                  </a:cubicBezTo>
                  <a:cubicBezTo>
                    <a:pt x="3" y="10"/>
                    <a:pt x="5" y="10"/>
                    <a:pt x="6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1" y="7"/>
                    <a:pt x="15" y="7"/>
                    <a:pt x="15" y="6"/>
                  </a:cubicBezTo>
                  <a:cubicBezTo>
                    <a:pt x="14" y="6"/>
                    <a:pt x="15" y="7"/>
                    <a:pt x="15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0" name="Freeform 673">
              <a:extLst>
                <a:ext uri="{FF2B5EF4-FFF2-40B4-BE49-F238E27FC236}">
                  <a16:creationId xmlns:a16="http://schemas.microsoft.com/office/drawing/2014/main" id="{84C95048-4635-4740-A8AA-890EB688F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82347" y="6911483"/>
              <a:ext cx="82803" cy="168837"/>
            </a:xfrm>
            <a:custGeom>
              <a:avLst/>
              <a:gdLst>
                <a:gd name="T0" fmla="*/ 6 w 9"/>
                <a:gd name="T1" fmla="*/ 16 h 18"/>
                <a:gd name="T2" fmla="*/ 7 w 9"/>
                <a:gd name="T3" fmla="*/ 11 h 18"/>
                <a:gd name="T4" fmla="*/ 6 w 9"/>
                <a:gd name="T5" fmla="*/ 6 h 18"/>
                <a:gd name="T6" fmla="*/ 7 w 9"/>
                <a:gd name="T7" fmla="*/ 4 h 18"/>
                <a:gd name="T8" fmla="*/ 3 w 9"/>
                <a:gd name="T9" fmla="*/ 1 h 18"/>
                <a:gd name="T10" fmla="*/ 0 w 9"/>
                <a:gd name="T11" fmla="*/ 9 h 18"/>
                <a:gd name="T12" fmla="*/ 4 w 9"/>
                <a:gd name="T13" fmla="*/ 18 h 18"/>
                <a:gd name="T14" fmla="*/ 6 w 9"/>
                <a:gd name="T15" fmla="*/ 16 h 18"/>
                <a:gd name="T16" fmla="*/ 6 w 9"/>
                <a:gd name="T1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8">
                  <a:moveTo>
                    <a:pt x="6" y="16"/>
                  </a:moveTo>
                  <a:cubicBezTo>
                    <a:pt x="7" y="14"/>
                    <a:pt x="9" y="12"/>
                    <a:pt x="7" y="11"/>
                  </a:cubicBezTo>
                  <a:cubicBezTo>
                    <a:pt x="6" y="10"/>
                    <a:pt x="5" y="8"/>
                    <a:pt x="6" y="6"/>
                  </a:cubicBezTo>
                  <a:cubicBezTo>
                    <a:pt x="6" y="6"/>
                    <a:pt x="7" y="4"/>
                    <a:pt x="7" y="4"/>
                  </a:cubicBezTo>
                  <a:cubicBezTo>
                    <a:pt x="6" y="3"/>
                    <a:pt x="4" y="1"/>
                    <a:pt x="3" y="1"/>
                  </a:cubicBezTo>
                  <a:cubicBezTo>
                    <a:pt x="0" y="0"/>
                    <a:pt x="0" y="7"/>
                    <a:pt x="0" y="9"/>
                  </a:cubicBezTo>
                  <a:cubicBezTo>
                    <a:pt x="0" y="13"/>
                    <a:pt x="2" y="15"/>
                    <a:pt x="4" y="18"/>
                  </a:cubicBezTo>
                  <a:cubicBezTo>
                    <a:pt x="5" y="17"/>
                    <a:pt x="6" y="16"/>
                    <a:pt x="6" y="16"/>
                  </a:cubicBezTo>
                  <a:cubicBezTo>
                    <a:pt x="7" y="14"/>
                    <a:pt x="6" y="16"/>
                    <a:pt x="6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1" name="Freeform 674">
              <a:extLst>
                <a:ext uri="{FF2B5EF4-FFF2-40B4-BE49-F238E27FC236}">
                  <a16:creationId xmlns:a16="http://schemas.microsoft.com/office/drawing/2014/main" id="{C8EB889E-A888-2A47-9DB2-5143BE9D18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30114" y="6930597"/>
              <a:ext cx="121018" cy="82826"/>
            </a:xfrm>
            <a:custGeom>
              <a:avLst/>
              <a:gdLst>
                <a:gd name="T0" fmla="*/ 11 w 13"/>
                <a:gd name="T1" fmla="*/ 0 h 9"/>
                <a:gd name="T2" fmla="*/ 2 w 13"/>
                <a:gd name="T3" fmla="*/ 2 h 9"/>
                <a:gd name="T4" fmla="*/ 3 w 13"/>
                <a:gd name="T5" fmla="*/ 9 h 9"/>
                <a:gd name="T6" fmla="*/ 7 w 13"/>
                <a:gd name="T7" fmla="*/ 8 h 9"/>
                <a:gd name="T8" fmla="*/ 10 w 13"/>
                <a:gd name="T9" fmla="*/ 7 h 9"/>
                <a:gd name="T10" fmla="*/ 11 w 13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1" y="0"/>
                  </a:moveTo>
                  <a:cubicBezTo>
                    <a:pt x="9" y="0"/>
                    <a:pt x="2" y="0"/>
                    <a:pt x="2" y="2"/>
                  </a:cubicBezTo>
                  <a:cubicBezTo>
                    <a:pt x="0" y="4"/>
                    <a:pt x="0" y="8"/>
                    <a:pt x="3" y="9"/>
                  </a:cubicBezTo>
                  <a:cubicBezTo>
                    <a:pt x="4" y="8"/>
                    <a:pt x="6" y="9"/>
                    <a:pt x="7" y="8"/>
                  </a:cubicBezTo>
                  <a:cubicBezTo>
                    <a:pt x="8" y="8"/>
                    <a:pt x="9" y="6"/>
                    <a:pt x="10" y="7"/>
                  </a:cubicBezTo>
                  <a:cubicBezTo>
                    <a:pt x="13" y="9"/>
                    <a:pt x="11" y="1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2" name="Freeform 675">
              <a:extLst>
                <a:ext uri="{FF2B5EF4-FFF2-40B4-BE49-F238E27FC236}">
                  <a16:creationId xmlns:a16="http://schemas.microsoft.com/office/drawing/2014/main" id="{3AB9A6EF-E013-F543-BD85-5DB16DB93B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55594" y="6984748"/>
              <a:ext cx="178344" cy="149721"/>
            </a:xfrm>
            <a:custGeom>
              <a:avLst/>
              <a:gdLst>
                <a:gd name="T0" fmla="*/ 19 w 19"/>
                <a:gd name="T1" fmla="*/ 14 h 16"/>
                <a:gd name="T2" fmla="*/ 17 w 19"/>
                <a:gd name="T3" fmla="*/ 10 h 16"/>
                <a:gd name="T4" fmla="*/ 16 w 19"/>
                <a:gd name="T5" fmla="*/ 7 h 16"/>
                <a:gd name="T6" fmla="*/ 14 w 19"/>
                <a:gd name="T7" fmla="*/ 3 h 16"/>
                <a:gd name="T8" fmla="*/ 12 w 19"/>
                <a:gd name="T9" fmla="*/ 0 h 16"/>
                <a:gd name="T10" fmla="*/ 6 w 19"/>
                <a:gd name="T11" fmla="*/ 6 h 16"/>
                <a:gd name="T12" fmla="*/ 9 w 19"/>
                <a:gd name="T13" fmla="*/ 9 h 16"/>
                <a:gd name="T14" fmla="*/ 12 w 19"/>
                <a:gd name="T15" fmla="*/ 11 h 16"/>
                <a:gd name="T16" fmla="*/ 16 w 19"/>
                <a:gd name="T17" fmla="*/ 13 h 16"/>
                <a:gd name="T18" fmla="*/ 19 w 19"/>
                <a:gd name="T19" fmla="*/ 14 h 16"/>
                <a:gd name="T20" fmla="*/ 19 w 19"/>
                <a:gd name="T2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6">
                  <a:moveTo>
                    <a:pt x="19" y="14"/>
                  </a:moveTo>
                  <a:cubicBezTo>
                    <a:pt x="19" y="12"/>
                    <a:pt x="19" y="11"/>
                    <a:pt x="17" y="10"/>
                  </a:cubicBezTo>
                  <a:cubicBezTo>
                    <a:pt x="15" y="9"/>
                    <a:pt x="17" y="8"/>
                    <a:pt x="16" y="7"/>
                  </a:cubicBezTo>
                  <a:cubicBezTo>
                    <a:pt x="15" y="5"/>
                    <a:pt x="14" y="6"/>
                    <a:pt x="14" y="3"/>
                  </a:cubicBezTo>
                  <a:cubicBezTo>
                    <a:pt x="14" y="3"/>
                    <a:pt x="11" y="1"/>
                    <a:pt x="12" y="0"/>
                  </a:cubicBezTo>
                  <a:cubicBezTo>
                    <a:pt x="9" y="0"/>
                    <a:pt x="0" y="1"/>
                    <a:pt x="6" y="6"/>
                  </a:cubicBezTo>
                  <a:cubicBezTo>
                    <a:pt x="7" y="7"/>
                    <a:pt x="8" y="8"/>
                    <a:pt x="9" y="9"/>
                  </a:cubicBezTo>
                  <a:cubicBezTo>
                    <a:pt x="10" y="10"/>
                    <a:pt x="11" y="10"/>
                    <a:pt x="12" y="11"/>
                  </a:cubicBezTo>
                  <a:cubicBezTo>
                    <a:pt x="14" y="11"/>
                    <a:pt x="16" y="11"/>
                    <a:pt x="16" y="13"/>
                  </a:cubicBezTo>
                  <a:cubicBezTo>
                    <a:pt x="17" y="14"/>
                    <a:pt x="18" y="16"/>
                    <a:pt x="19" y="14"/>
                  </a:cubicBezTo>
                  <a:cubicBezTo>
                    <a:pt x="19" y="13"/>
                    <a:pt x="18" y="15"/>
                    <a:pt x="19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3" name="Freeform 676">
              <a:extLst>
                <a:ext uri="{FF2B5EF4-FFF2-40B4-BE49-F238E27FC236}">
                  <a16:creationId xmlns:a16="http://schemas.microsoft.com/office/drawing/2014/main" id="{A3A96F8F-347A-E443-B226-5E5B8C0CB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2473" y="7061202"/>
              <a:ext cx="923567" cy="783641"/>
            </a:xfrm>
            <a:custGeom>
              <a:avLst/>
              <a:gdLst>
                <a:gd name="T0" fmla="*/ 95 w 99"/>
                <a:gd name="T1" fmla="*/ 73 h 84"/>
                <a:gd name="T2" fmla="*/ 93 w 99"/>
                <a:gd name="T3" fmla="*/ 68 h 84"/>
                <a:gd name="T4" fmla="*/ 90 w 99"/>
                <a:gd name="T5" fmla="*/ 65 h 84"/>
                <a:gd name="T6" fmla="*/ 86 w 99"/>
                <a:gd name="T7" fmla="*/ 60 h 84"/>
                <a:gd name="T8" fmla="*/ 87 w 99"/>
                <a:gd name="T9" fmla="*/ 55 h 84"/>
                <a:gd name="T10" fmla="*/ 89 w 99"/>
                <a:gd name="T11" fmla="*/ 50 h 84"/>
                <a:gd name="T12" fmla="*/ 84 w 99"/>
                <a:gd name="T13" fmla="*/ 49 h 84"/>
                <a:gd name="T14" fmla="*/ 84 w 99"/>
                <a:gd name="T15" fmla="*/ 46 h 84"/>
                <a:gd name="T16" fmla="*/ 84 w 99"/>
                <a:gd name="T17" fmla="*/ 40 h 84"/>
                <a:gd name="T18" fmla="*/ 82 w 99"/>
                <a:gd name="T19" fmla="*/ 36 h 84"/>
                <a:gd name="T20" fmla="*/ 85 w 99"/>
                <a:gd name="T21" fmla="*/ 31 h 84"/>
                <a:gd name="T22" fmla="*/ 86 w 99"/>
                <a:gd name="T23" fmla="*/ 20 h 84"/>
                <a:gd name="T24" fmla="*/ 79 w 99"/>
                <a:gd name="T25" fmla="*/ 18 h 84"/>
                <a:gd name="T26" fmla="*/ 76 w 99"/>
                <a:gd name="T27" fmla="*/ 15 h 84"/>
                <a:gd name="T28" fmla="*/ 71 w 99"/>
                <a:gd name="T29" fmla="*/ 13 h 84"/>
                <a:gd name="T30" fmla="*/ 66 w 99"/>
                <a:gd name="T31" fmla="*/ 12 h 84"/>
                <a:gd name="T32" fmla="*/ 61 w 99"/>
                <a:gd name="T33" fmla="*/ 11 h 84"/>
                <a:gd name="T34" fmla="*/ 57 w 99"/>
                <a:gd name="T35" fmla="*/ 12 h 84"/>
                <a:gd name="T36" fmla="*/ 53 w 99"/>
                <a:gd name="T37" fmla="*/ 15 h 84"/>
                <a:gd name="T38" fmla="*/ 49 w 99"/>
                <a:gd name="T39" fmla="*/ 17 h 84"/>
                <a:gd name="T40" fmla="*/ 46 w 99"/>
                <a:gd name="T41" fmla="*/ 20 h 84"/>
                <a:gd name="T42" fmla="*/ 33 w 99"/>
                <a:gd name="T43" fmla="*/ 18 h 84"/>
                <a:gd name="T44" fmla="*/ 30 w 99"/>
                <a:gd name="T45" fmla="*/ 16 h 84"/>
                <a:gd name="T46" fmla="*/ 25 w 99"/>
                <a:gd name="T47" fmla="*/ 15 h 84"/>
                <a:gd name="T48" fmla="*/ 24 w 99"/>
                <a:gd name="T49" fmla="*/ 10 h 84"/>
                <a:gd name="T50" fmla="*/ 20 w 99"/>
                <a:gd name="T51" fmla="*/ 5 h 84"/>
                <a:gd name="T52" fmla="*/ 14 w 99"/>
                <a:gd name="T53" fmla="*/ 5 h 84"/>
                <a:gd name="T54" fmla="*/ 11 w 99"/>
                <a:gd name="T55" fmla="*/ 7 h 84"/>
                <a:gd name="T56" fmla="*/ 5 w 99"/>
                <a:gd name="T57" fmla="*/ 4 h 84"/>
                <a:gd name="T58" fmla="*/ 1 w 99"/>
                <a:gd name="T59" fmla="*/ 3 h 84"/>
                <a:gd name="T60" fmla="*/ 0 w 99"/>
                <a:gd name="T61" fmla="*/ 5 h 84"/>
                <a:gd name="T62" fmla="*/ 1 w 99"/>
                <a:gd name="T63" fmla="*/ 8 h 84"/>
                <a:gd name="T64" fmla="*/ 1 w 99"/>
                <a:gd name="T65" fmla="*/ 10 h 84"/>
                <a:gd name="T66" fmla="*/ 1 w 99"/>
                <a:gd name="T67" fmla="*/ 12 h 84"/>
                <a:gd name="T68" fmla="*/ 3 w 99"/>
                <a:gd name="T69" fmla="*/ 14 h 84"/>
                <a:gd name="T70" fmla="*/ 3 w 99"/>
                <a:gd name="T71" fmla="*/ 16 h 84"/>
                <a:gd name="T72" fmla="*/ 5 w 99"/>
                <a:gd name="T73" fmla="*/ 21 h 84"/>
                <a:gd name="T74" fmla="*/ 8 w 99"/>
                <a:gd name="T75" fmla="*/ 24 h 84"/>
                <a:gd name="T76" fmla="*/ 10 w 99"/>
                <a:gd name="T77" fmla="*/ 25 h 84"/>
                <a:gd name="T78" fmla="*/ 8 w 99"/>
                <a:gd name="T79" fmla="*/ 37 h 84"/>
                <a:gd name="T80" fmla="*/ 12 w 99"/>
                <a:gd name="T81" fmla="*/ 41 h 84"/>
                <a:gd name="T82" fmla="*/ 18 w 99"/>
                <a:gd name="T83" fmla="*/ 47 h 84"/>
                <a:gd name="T84" fmla="*/ 17 w 99"/>
                <a:gd name="T85" fmla="*/ 50 h 84"/>
                <a:gd name="T86" fmla="*/ 19 w 99"/>
                <a:gd name="T87" fmla="*/ 52 h 84"/>
                <a:gd name="T88" fmla="*/ 22 w 99"/>
                <a:gd name="T89" fmla="*/ 58 h 84"/>
                <a:gd name="T90" fmla="*/ 24 w 99"/>
                <a:gd name="T91" fmla="*/ 55 h 84"/>
                <a:gd name="T92" fmla="*/ 25 w 99"/>
                <a:gd name="T93" fmla="*/ 56 h 84"/>
                <a:gd name="T94" fmla="*/ 26 w 99"/>
                <a:gd name="T95" fmla="*/ 57 h 84"/>
                <a:gd name="T96" fmla="*/ 30 w 99"/>
                <a:gd name="T97" fmla="*/ 57 h 84"/>
                <a:gd name="T98" fmla="*/ 35 w 99"/>
                <a:gd name="T99" fmla="*/ 66 h 84"/>
                <a:gd name="T100" fmla="*/ 46 w 99"/>
                <a:gd name="T101" fmla="*/ 74 h 84"/>
                <a:gd name="T102" fmla="*/ 52 w 99"/>
                <a:gd name="T103" fmla="*/ 76 h 84"/>
                <a:gd name="T104" fmla="*/ 56 w 99"/>
                <a:gd name="T105" fmla="*/ 75 h 84"/>
                <a:gd name="T106" fmla="*/ 56 w 99"/>
                <a:gd name="T107" fmla="*/ 76 h 84"/>
                <a:gd name="T108" fmla="*/ 61 w 99"/>
                <a:gd name="T109" fmla="*/ 73 h 84"/>
                <a:gd name="T110" fmla="*/ 60 w 99"/>
                <a:gd name="T111" fmla="*/ 73 h 84"/>
                <a:gd name="T112" fmla="*/ 62 w 99"/>
                <a:gd name="T113" fmla="*/ 73 h 84"/>
                <a:gd name="T114" fmla="*/ 65 w 99"/>
                <a:gd name="T115" fmla="*/ 77 h 84"/>
                <a:gd name="T116" fmla="*/ 69 w 99"/>
                <a:gd name="T117" fmla="*/ 81 h 84"/>
                <a:gd name="T118" fmla="*/ 88 w 99"/>
                <a:gd name="T119" fmla="*/ 84 h 84"/>
                <a:gd name="T120" fmla="*/ 92 w 99"/>
                <a:gd name="T121" fmla="*/ 77 h 84"/>
                <a:gd name="T122" fmla="*/ 95 w 99"/>
                <a:gd name="T123" fmla="*/ 73 h 84"/>
                <a:gd name="T124" fmla="*/ 95 w 99"/>
                <a:gd name="T125" fmla="*/ 7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84">
                  <a:moveTo>
                    <a:pt x="95" y="73"/>
                  </a:moveTo>
                  <a:cubicBezTo>
                    <a:pt x="93" y="72"/>
                    <a:pt x="94" y="70"/>
                    <a:pt x="93" y="68"/>
                  </a:cubicBezTo>
                  <a:cubicBezTo>
                    <a:pt x="93" y="67"/>
                    <a:pt x="91" y="66"/>
                    <a:pt x="90" y="65"/>
                  </a:cubicBezTo>
                  <a:cubicBezTo>
                    <a:pt x="88" y="64"/>
                    <a:pt x="87" y="62"/>
                    <a:pt x="86" y="60"/>
                  </a:cubicBezTo>
                  <a:cubicBezTo>
                    <a:pt x="84" y="58"/>
                    <a:pt x="85" y="58"/>
                    <a:pt x="87" y="55"/>
                  </a:cubicBezTo>
                  <a:cubicBezTo>
                    <a:pt x="88" y="54"/>
                    <a:pt x="90" y="52"/>
                    <a:pt x="89" y="50"/>
                  </a:cubicBezTo>
                  <a:cubicBezTo>
                    <a:pt x="88" y="49"/>
                    <a:pt x="85" y="49"/>
                    <a:pt x="84" y="49"/>
                  </a:cubicBezTo>
                  <a:cubicBezTo>
                    <a:pt x="83" y="48"/>
                    <a:pt x="84" y="46"/>
                    <a:pt x="84" y="46"/>
                  </a:cubicBezTo>
                  <a:cubicBezTo>
                    <a:pt x="83" y="44"/>
                    <a:pt x="83" y="41"/>
                    <a:pt x="84" y="40"/>
                  </a:cubicBezTo>
                  <a:cubicBezTo>
                    <a:pt x="86" y="38"/>
                    <a:pt x="83" y="37"/>
                    <a:pt x="82" y="36"/>
                  </a:cubicBezTo>
                  <a:cubicBezTo>
                    <a:pt x="82" y="35"/>
                    <a:pt x="84" y="32"/>
                    <a:pt x="85" y="31"/>
                  </a:cubicBezTo>
                  <a:cubicBezTo>
                    <a:pt x="85" y="30"/>
                    <a:pt x="87" y="20"/>
                    <a:pt x="86" y="20"/>
                  </a:cubicBezTo>
                  <a:cubicBezTo>
                    <a:pt x="83" y="20"/>
                    <a:pt x="82" y="20"/>
                    <a:pt x="79" y="18"/>
                  </a:cubicBezTo>
                  <a:cubicBezTo>
                    <a:pt x="78" y="17"/>
                    <a:pt x="77" y="16"/>
                    <a:pt x="76" y="15"/>
                  </a:cubicBezTo>
                  <a:cubicBezTo>
                    <a:pt x="75" y="14"/>
                    <a:pt x="72" y="14"/>
                    <a:pt x="71" y="13"/>
                  </a:cubicBezTo>
                  <a:cubicBezTo>
                    <a:pt x="69" y="13"/>
                    <a:pt x="68" y="13"/>
                    <a:pt x="66" y="12"/>
                  </a:cubicBezTo>
                  <a:cubicBezTo>
                    <a:pt x="65" y="10"/>
                    <a:pt x="63" y="11"/>
                    <a:pt x="61" y="11"/>
                  </a:cubicBezTo>
                  <a:cubicBezTo>
                    <a:pt x="60" y="12"/>
                    <a:pt x="58" y="11"/>
                    <a:pt x="57" y="12"/>
                  </a:cubicBezTo>
                  <a:cubicBezTo>
                    <a:pt x="55" y="12"/>
                    <a:pt x="54" y="14"/>
                    <a:pt x="53" y="15"/>
                  </a:cubicBezTo>
                  <a:cubicBezTo>
                    <a:pt x="52" y="16"/>
                    <a:pt x="49" y="15"/>
                    <a:pt x="49" y="17"/>
                  </a:cubicBezTo>
                  <a:cubicBezTo>
                    <a:pt x="49" y="19"/>
                    <a:pt x="48" y="19"/>
                    <a:pt x="46" y="20"/>
                  </a:cubicBezTo>
                  <a:cubicBezTo>
                    <a:pt x="41" y="21"/>
                    <a:pt x="37" y="21"/>
                    <a:pt x="33" y="18"/>
                  </a:cubicBezTo>
                  <a:cubicBezTo>
                    <a:pt x="32" y="17"/>
                    <a:pt x="31" y="16"/>
                    <a:pt x="30" y="16"/>
                  </a:cubicBezTo>
                  <a:cubicBezTo>
                    <a:pt x="28" y="14"/>
                    <a:pt x="27" y="15"/>
                    <a:pt x="25" y="15"/>
                  </a:cubicBezTo>
                  <a:cubicBezTo>
                    <a:pt x="24" y="14"/>
                    <a:pt x="24" y="11"/>
                    <a:pt x="24" y="10"/>
                  </a:cubicBezTo>
                  <a:cubicBezTo>
                    <a:pt x="21" y="9"/>
                    <a:pt x="20" y="8"/>
                    <a:pt x="20" y="5"/>
                  </a:cubicBezTo>
                  <a:cubicBezTo>
                    <a:pt x="20" y="0"/>
                    <a:pt x="16" y="3"/>
                    <a:pt x="14" y="5"/>
                  </a:cubicBezTo>
                  <a:cubicBezTo>
                    <a:pt x="13" y="6"/>
                    <a:pt x="12" y="7"/>
                    <a:pt x="11" y="7"/>
                  </a:cubicBezTo>
                  <a:cubicBezTo>
                    <a:pt x="9" y="6"/>
                    <a:pt x="6" y="6"/>
                    <a:pt x="5" y="4"/>
                  </a:cubicBezTo>
                  <a:cubicBezTo>
                    <a:pt x="3" y="2"/>
                    <a:pt x="3" y="1"/>
                    <a:pt x="1" y="3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8"/>
                    <a:pt x="2" y="10"/>
                    <a:pt x="1" y="10"/>
                  </a:cubicBezTo>
                  <a:cubicBezTo>
                    <a:pt x="1" y="11"/>
                    <a:pt x="0" y="11"/>
                    <a:pt x="1" y="12"/>
                  </a:cubicBezTo>
                  <a:cubicBezTo>
                    <a:pt x="1" y="13"/>
                    <a:pt x="3" y="13"/>
                    <a:pt x="3" y="14"/>
                  </a:cubicBezTo>
                  <a:cubicBezTo>
                    <a:pt x="3" y="15"/>
                    <a:pt x="2" y="16"/>
                    <a:pt x="3" y="16"/>
                  </a:cubicBezTo>
                  <a:cubicBezTo>
                    <a:pt x="4" y="18"/>
                    <a:pt x="4" y="19"/>
                    <a:pt x="5" y="21"/>
                  </a:cubicBezTo>
                  <a:cubicBezTo>
                    <a:pt x="6" y="22"/>
                    <a:pt x="6" y="23"/>
                    <a:pt x="8" y="24"/>
                  </a:cubicBezTo>
                  <a:cubicBezTo>
                    <a:pt x="8" y="24"/>
                    <a:pt x="10" y="25"/>
                    <a:pt x="10" y="25"/>
                  </a:cubicBezTo>
                  <a:cubicBezTo>
                    <a:pt x="11" y="29"/>
                    <a:pt x="2" y="33"/>
                    <a:pt x="8" y="37"/>
                  </a:cubicBezTo>
                  <a:cubicBezTo>
                    <a:pt x="10" y="38"/>
                    <a:pt x="10" y="40"/>
                    <a:pt x="12" y="41"/>
                  </a:cubicBezTo>
                  <a:cubicBezTo>
                    <a:pt x="14" y="43"/>
                    <a:pt x="16" y="44"/>
                    <a:pt x="18" y="47"/>
                  </a:cubicBezTo>
                  <a:cubicBezTo>
                    <a:pt x="18" y="48"/>
                    <a:pt x="17" y="49"/>
                    <a:pt x="17" y="50"/>
                  </a:cubicBezTo>
                  <a:cubicBezTo>
                    <a:pt x="18" y="51"/>
                    <a:pt x="20" y="51"/>
                    <a:pt x="19" y="52"/>
                  </a:cubicBezTo>
                  <a:cubicBezTo>
                    <a:pt x="19" y="55"/>
                    <a:pt x="21" y="56"/>
                    <a:pt x="22" y="58"/>
                  </a:cubicBezTo>
                  <a:cubicBezTo>
                    <a:pt x="24" y="57"/>
                    <a:pt x="23" y="56"/>
                    <a:pt x="24" y="55"/>
                  </a:cubicBezTo>
                  <a:cubicBezTo>
                    <a:pt x="24" y="55"/>
                    <a:pt x="25" y="56"/>
                    <a:pt x="25" y="56"/>
                  </a:cubicBezTo>
                  <a:cubicBezTo>
                    <a:pt x="27" y="56"/>
                    <a:pt x="25" y="56"/>
                    <a:pt x="26" y="57"/>
                  </a:cubicBezTo>
                  <a:cubicBezTo>
                    <a:pt x="27" y="58"/>
                    <a:pt x="28" y="55"/>
                    <a:pt x="30" y="57"/>
                  </a:cubicBezTo>
                  <a:cubicBezTo>
                    <a:pt x="32" y="60"/>
                    <a:pt x="33" y="63"/>
                    <a:pt x="35" y="66"/>
                  </a:cubicBezTo>
                  <a:cubicBezTo>
                    <a:pt x="37" y="69"/>
                    <a:pt x="42" y="72"/>
                    <a:pt x="46" y="74"/>
                  </a:cubicBezTo>
                  <a:cubicBezTo>
                    <a:pt x="48" y="75"/>
                    <a:pt x="50" y="75"/>
                    <a:pt x="52" y="76"/>
                  </a:cubicBezTo>
                  <a:cubicBezTo>
                    <a:pt x="53" y="76"/>
                    <a:pt x="56" y="75"/>
                    <a:pt x="56" y="75"/>
                  </a:cubicBezTo>
                  <a:cubicBezTo>
                    <a:pt x="56" y="75"/>
                    <a:pt x="56" y="76"/>
                    <a:pt x="56" y="76"/>
                  </a:cubicBezTo>
                  <a:cubicBezTo>
                    <a:pt x="57" y="76"/>
                    <a:pt x="60" y="74"/>
                    <a:pt x="61" y="73"/>
                  </a:cubicBezTo>
                  <a:cubicBezTo>
                    <a:pt x="61" y="73"/>
                    <a:pt x="60" y="73"/>
                    <a:pt x="60" y="73"/>
                  </a:cubicBezTo>
                  <a:cubicBezTo>
                    <a:pt x="60" y="72"/>
                    <a:pt x="62" y="73"/>
                    <a:pt x="62" y="73"/>
                  </a:cubicBezTo>
                  <a:cubicBezTo>
                    <a:pt x="64" y="74"/>
                    <a:pt x="64" y="75"/>
                    <a:pt x="65" y="77"/>
                  </a:cubicBezTo>
                  <a:cubicBezTo>
                    <a:pt x="66" y="80"/>
                    <a:pt x="67" y="80"/>
                    <a:pt x="69" y="81"/>
                  </a:cubicBezTo>
                  <a:cubicBezTo>
                    <a:pt x="75" y="82"/>
                    <a:pt x="82" y="83"/>
                    <a:pt x="88" y="84"/>
                  </a:cubicBezTo>
                  <a:cubicBezTo>
                    <a:pt x="88" y="80"/>
                    <a:pt x="89" y="79"/>
                    <a:pt x="92" y="77"/>
                  </a:cubicBezTo>
                  <a:cubicBezTo>
                    <a:pt x="94" y="76"/>
                    <a:pt x="99" y="75"/>
                    <a:pt x="95" y="73"/>
                  </a:cubicBezTo>
                  <a:cubicBezTo>
                    <a:pt x="94" y="72"/>
                    <a:pt x="97" y="74"/>
                    <a:pt x="95" y="7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4" name="Freeform 677">
              <a:extLst>
                <a:ext uri="{FF2B5EF4-FFF2-40B4-BE49-F238E27FC236}">
                  <a16:creationId xmlns:a16="http://schemas.microsoft.com/office/drawing/2014/main" id="{5BDE438F-8680-3B46-A433-5A6C6E1B5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1581" y="7070760"/>
              <a:ext cx="73250" cy="54155"/>
            </a:xfrm>
            <a:custGeom>
              <a:avLst/>
              <a:gdLst>
                <a:gd name="T0" fmla="*/ 1 w 8"/>
                <a:gd name="T1" fmla="*/ 1 h 6"/>
                <a:gd name="T2" fmla="*/ 3 w 8"/>
                <a:gd name="T3" fmla="*/ 4 h 6"/>
                <a:gd name="T4" fmla="*/ 8 w 8"/>
                <a:gd name="T5" fmla="*/ 6 h 6"/>
                <a:gd name="T6" fmla="*/ 0 w 8"/>
                <a:gd name="T7" fmla="*/ 0 h 6"/>
                <a:gd name="T8" fmla="*/ 1 w 8"/>
                <a:gd name="T9" fmla="*/ 1 h 6"/>
                <a:gd name="T10" fmla="*/ 1 w 8"/>
                <a:gd name="T11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6">
                  <a:moveTo>
                    <a:pt x="1" y="1"/>
                  </a:moveTo>
                  <a:cubicBezTo>
                    <a:pt x="2" y="1"/>
                    <a:pt x="2" y="3"/>
                    <a:pt x="3" y="4"/>
                  </a:cubicBezTo>
                  <a:cubicBezTo>
                    <a:pt x="5" y="4"/>
                    <a:pt x="6" y="5"/>
                    <a:pt x="8" y="6"/>
                  </a:cubicBezTo>
                  <a:cubicBezTo>
                    <a:pt x="7" y="2"/>
                    <a:pt x="3" y="1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0" y="1"/>
                    <a:pt x="1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5" name="Freeform 678">
              <a:extLst>
                <a:ext uri="{FF2B5EF4-FFF2-40B4-BE49-F238E27FC236}">
                  <a16:creationId xmlns:a16="http://schemas.microsoft.com/office/drawing/2014/main" id="{BA0490A5-1672-5F4A-ADD9-C4AF8BE9C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25019" y="6844585"/>
              <a:ext cx="328027" cy="168837"/>
            </a:xfrm>
            <a:custGeom>
              <a:avLst/>
              <a:gdLst>
                <a:gd name="T0" fmla="*/ 26 w 35"/>
                <a:gd name="T1" fmla="*/ 15 h 18"/>
                <a:gd name="T2" fmla="*/ 30 w 35"/>
                <a:gd name="T3" fmla="*/ 17 h 18"/>
                <a:gd name="T4" fmla="*/ 34 w 35"/>
                <a:gd name="T5" fmla="*/ 17 h 18"/>
                <a:gd name="T6" fmla="*/ 33 w 35"/>
                <a:gd name="T7" fmla="*/ 12 h 18"/>
                <a:gd name="T8" fmla="*/ 30 w 35"/>
                <a:gd name="T9" fmla="*/ 10 h 18"/>
                <a:gd name="T10" fmla="*/ 27 w 35"/>
                <a:gd name="T11" fmla="*/ 7 h 18"/>
                <a:gd name="T12" fmla="*/ 19 w 35"/>
                <a:gd name="T13" fmla="*/ 6 h 18"/>
                <a:gd name="T14" fmla="*/ 9 w 35"/>
                <a:gd name="T15" fmla="*/ 4 h 18"/>
                <a:gd name="T16" fmla="*/ 0 w 35"/>
                <a:gd name="T17" fmla="*/ 2 h 18"/>
                <a:gd name="T18" fmla="*/ 8 w 35"/>
                <a:gd name="T19" fmla="*/ 14 h 18"/>
                <a:gd name="T20" fmla="*/ 18 w 35"/>
                <a:gd name="T21" fmla="*/ 18 h 18"/>
                <a:gd name="T22" fmla="*/ 26 w 35"/>
                <a:gd name="T23" fmla="*/ 15 h 18"/>
                <a:gd name="T24" fmla="*/ 26 w 35"/>
                <a:gd name="T25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" h="18">
                  <a:moveTo>
                    <a:pt x="26" y="15"/>
                  </a:moveTo>
                  <a:cubicBezTo>
                    <a:pt x="27" y="14"/>
                    <a:pt x="29" y="16"/>
                    <a:pt x="30" y="17"/>
                  </a:cubicBezTo>
                  <a:cubicBezTo>
                    <a:pt x="30" y="17"/>
                    <a:pt x="34" y="17"/>
                    <a:pt x="34" y="17"/>
                  </a:cubicBezTo>
                  <a:cubicBezTo>
                    <a:pt x="35" y="16"/>
                    <a:pt x="30" y="12"/>
                    <a:pt x="33" y="12"/>
                  </a:cubicBezTo>
                  <a:cubicBezTo>
                    <a:pt x="32" y="11"/>
                    <a:pt x="30" y="11"/>
                    <a:pt x="30" y="10"/>
                  </a:cubicBezTo>
                  <a:cubicBezTo>
                    <a:pt x="30" y="8"/>
                    <a:pt x="29" y="7"/>
                    <a:pt x="27" y="7"/>
                  </a:cubicBezTo>
                  <a:cubicBezTo>
                    <a:pt x="24" y="7"/>
                    <a:pt x="22" y="8"/>
                    <a:pt x="19" y="6"/>
                  </a:cubicBezTo>
                  <a:cubicBezTo>
                    <a:pt x="16" y="5"/>
                    <a:pt x="13" y="5"/>
                    <a:pt x="9" y="4"/>
                  </a:cubicBezTo>
                  <a:cubicBezTo>
                    <a:pt x="6" y="3"/>
                    <a:pt x="4" y="0"/>
                    <a:pt x="0" y="2"/>
                  </a:cubicBezTo>
                  <a:cubicBezTo>
                    <a:pt x="3" y="6"/>
                    <a:pt x="11" y="7"/>
                    <a:pt x="8" y="14"/>
                  </a:cubicBezTo>
                  <a:cubicBezTo>
                    <a:pt x="11" y="14"/>
                    <a:pt x="18" y="14"/>
                    <a:pt x="18" y="18"/>
                  </a:cubicBezTo>
                  <a:cubicBezTo>
                    <a:pt x="18" y="15"/>
                    <a:pt x="24" y="15"/>
                    <a:pt x="26" y="15"/>
                  </a:cubicBezTo>
                  <a:cubicBezTo>
                    <a:pt x="27" y="14"/>
                    <a:pt x="19" y="15"/>
                    <a:pt x="26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6" name="Freeform 679">
              <a:extLst>
                <a:ext uri="{FF2B5EF4-FFF2-40B4-BE49-F238E27FC236}">
                  <a16:creationId xmlns:a16="http://schemas.microsoft.com/office/drawing/2014/main" id="{ECE1B0E3-8277-5C44-8828-20AF06698B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51137" y="6956082"/>
              <a:ext cx="251592" cy="197506"/>
            </a:xfrm>
            <a:custGeom>
              <a:avLst/>
              <a:gdLst>
                <a:gd name="T0" fmla="*/ 8 w 27"/>
                <a:gd name="T1" fmla="*/ 2 h 21"/>
                <a:gd name="T2" fmla="*/ 10 w 27"/>
                <a:gd name="T3" fmla="*/ 5 h 21"/>
                <a:gd name="T4" fmla="*/ 7 w 27"/>
                <a:gd name="T5" fmla="*/ 5 h 21"/>
                <a:gd name="T6" fmla="*/ 4 w 27"/>
                <a:gd name="T7" fmla="*/ 3 h 21"/>
                <a:gd name="T8" fmla="*/ 4 w 27"/>
                <a:gd name="T9" fmla="*/ 7 h 21"/>
                <a:gd name="T10" fmla="*/ 6 w 27"/>
                <a:gd name="T11" fmla="*/ 11 h 21"/>
                <a:gd name="T12" fmla="*/ 8 w 27"/>
                <a:gd name="T13" fmla="*/ 14 h 21"/>
                <a:gd name="T14" fmla="*/ 9 w 27"/>
                <a:gd name="T15" fmla="*/ 17 h 21"/>
                <a:gd name="T16" fmla="*/ 16 w 27"/>
                <a:gd name="T17" fmla="*/ 13 h 21"/>
                <a:gd name="T18" fmla="*/ 17 w 27"/>
                <a:gd name="T19" fmla="*/ 16 h 21"/>
                <a:gd name="T20" fmla="*/ 21 w 27"/>
                <a:gd name="T21" fmla="*/ 21 h 21"/>
                <a:gd name="T22" fmla="*/ 21 w 27"/>
                <a:gd name="T23" fmla="*/ 18 h 21"/>
                <a:gd name="T24" fmla="*/ 23 w 27"/>
                <a:gd name="T25" fmla="*/ 16 h 21"/>
                <a:gd name="T26" fmla="*/ 25 w 27"/>
                <a:gd name="T27" fmla="*/ 11 h 21"/>
                <a:gd name="T28" fmla="*/ 19 w 27"/>
                <a:gd name="T29" fmla="*/ 1 h 21"/>
                <a:gd name="T30" fmla="*/ 12 w 27"/>
                <a:gd name="T31" fmla="*/ 2 h 21"/>
                <a:gd name="T32" fmla="*/ 9 w 27"/>
                <a:gd name="T33" fmla="*/ 0 h 21"/>
                <a:gd name="T34" fmla="*/ 8 w 27"/>
                <a:gd name="T35" fmla="*/ 2 h 21"/>
                <a:gd name="T36" fmla="*/ 8 w 27"/>
                <a:gd name="T37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" h="21">
                  <a:moveTo>
                    <a:pt x="8" y="2"/>
                  </a:moveTo>
                  <a:cubicBezTo>
                    <a:pt x="8" y="2"/>
                    <a:pt x="11" y="4"/>
                    <a:pt x="10" y="5"/>
                  </a:cubicBezTo>
                  <a:cubicBezTo>
                    <a:pt x="10" y="5"/>
                    <a:pt x="7" y="5"/>
                    <a:pt x="7" y="5"/>
                  </a:cubicBezTo>
                  <a:cubicBezTo>
                    <a:pt x="5" y="5"/>
                    <a:pt x="5" y="3"/>
                    <a:pt x="4" y="3"/>
                  </a:cubicBezTo>
                  <a:cubicBezTo>
                    <a:pt x="0" y="2"/>
                    <a:pt x="4" y="6"/>
                    <a:pt x="4" y="7"/>
                  </a:cubicBezTo>
                  <a:cubicBezTo>
                    <a:pt x="4" y="10"/>
                    <a:pt x="7" y="8"/>
                    <a:pt x="6" y="11"/>
                  </a:cubicBezTo>
                  <a:cubicBezTo>
                    <a:pt x="5" y="13"/>
                    <a:pt x="7" y="13"/>
                    <a:pt x="8" y="14"/>
                  </a:cubicBezTo>
                  <a:cubicBezTo>
                    <a:pt x="9" y="14"/>
                    <a:pt x="9" y="16"/>
                    <a:pt x="9" y="17"/>
                  </a:cubicBezTo>
                  <a:cubicBezTo>
                    <a:pt x="10" y="16"/>
                    <a:pt x="14" y="14"/>
                    <a:pt x="16" y="13"/>
                  </a:cubicBezTo>
                  <a:cubicBezTo>
                    <a:pt x="17" y="13"/>
                    <a:pt x="17" y="15"/>
                    <a:pt x="17" y="16"/>
                  </a:cubicBezTo>
                  <a:cubicBezTo>
                    <a:pt x="17" y="19"/>
                    <a:pt x="18" y="20"/>
                    <a:pt x="21" y="21"/>
                  </a:cubicBezTo>
                  <a:cubicBezTo>
                    <a:pt x="21" y="20"/>
                    <a:pt x="21" y="18"/>
                    <a:pt x="21" y="18"/>
                  </a:cubicBezTo>
                  <a:cubicBezTo>
                    <a:pt x="22" y="17"/>
                    <a:pt x="23" y="17"/>
                    <a:pt x="23" y="16"/>
                  </a:cubicBezTo>
                  <a:cubicBezTo>
                    <a:pt x="24" y="14"/>
                    <a:pt x="24" y="12"/>
                    <a:pt x="25" y="11"/>
                  </a:cubicBezTo>
                  <a:cubicBezTo>
                    <a:pt x="27" y="8"/>
                    <a:pt x="21" y="2"/>
                    <a:pt x="19" y="1"/>
                  </a:cubicBezTo>
                  <a:cubicBezTo>
                    <a:pt x="17" y="4"/>
                    <a:pt x="15" y="4"/>
                    <a:pt x="12" y="2"/>
                  </a:cubicBezTo>
                  <a:cubicBezTo>
                    <a:pt x="12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9" y="3"/>
                    <a:pt x="7" y="0"/>
                    <a:pt x="8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7" name="Freeform 680">
              <a:extLst>
                <a:ext uri="{FF2B5EF4-FFF2-40B4-BE49-F238E27FC236}">
                  <a16:creationId xmlns:a16="http://schemas.microsoft.com/office/drawing/2014/main" id="{74D03BEA-CBF0-344D-A970-0E49503649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33938" y="7574076"/>
              <a:ext cx="82803" cy="95566"/>
            </a:xfrm>
            <a:custGeom>
              <a:avLst/>
              <a:gdLst>
                <a:gd name="T0" fmla="*/ 3 w 9"/>
                <a:gd name="T1" fmla="*/ 2 h 10"/>
                <a:gd name="T2" fmla="*/ 0 w 9"/>
                <a:gd name="T3" fmla="*/ 7 h 10"/>
                <a:gd name="T4" fmla="*/ 4 w 9"/>
                <a:gd name="T5" fmla="*/ 8 h 10"/>
                <a:gd name="T6" fmla="*/ 9 w 9"/>
                <a:gd name="T7" fmla="*/ 10 h 10"/>
                <a:gd name="T8" fmla="*/ 7 w 9"/>
                <a:gd name="T9" fmla="*/ 5 h 10"/>
                <a:gd name="T10" fmla="*/ 8 w 9"/>
                <a:gd name="T11" fmla="*/ 3 h 10"/>
                <a:gd name="T12" fmla="*/ 3 w 9"/>
                <a:gd name="T13" fmla="*/ 2 h 10"/>
                <a:gd name="T14" fmla="*/ 3 w 9"/>
                <a:gd name="T1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3" y="2"/>
                  </a:moveTo>
                  <a:cubicBezTo>
                    <a:pt x="1" y="3"/>
                    <a:pt x="0" y="5"/>
                    <a:pt x="0" y="7"/>
                  </a:cubicBezTo>
                  <a:cubicBezTo>
                    <a:pt x="1" y="7"/>
                    <a:pt x="4" y="7"/>
                    <a:pt x="4" y="8"/>
                  </a:cubicBezTo>
                  <a:cubicBezTo>
                    <a:pt x="6" y="10"/>
                    <a:pt x="7" y="10"/>
                    <a:pt x="9" y="10"/>
                  </a:cubicBezTo>
                  <a:cubicBezTo>
                    <a:pt x="9" y="10"/>
                    <a:pt x="7" y="5"/>
                    <a:pt x="7" y="5"/>
                  </a:cubicBezTo>
                  <a:cubicBezTo>
                    <a:pt x="8" y="5"/>
                    <a:pt x="9" y="5"/>
                    <a:pt x="8" y="3"/>
                  </a:cubicBezTo>
                  <a:cubicBezTo>
                    <a:pt x="6" y="2"/>
                    <a:pt x="5" y="0"/>
                    <a:pt x="3" y="2"/>
                  </a:cubicBezTo>
                  <a:cubicBezTo>
                    <a:pt x="1" y="4"/>
                    <a:pt x="4" y="1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8" name="Freeform 681">
              <a:extLst>
                <a:ext uri="{FF2B5EF4-FFF2-40B4-BE49-F238E27FC236}">
                  <a16:creationId xmlns:a16="http://schemas.microsoft.com/office/drawing/2014/main" id="{0DDC217B-C1CB-3943-8F93-E88A06699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11647" y="7220479"/>
              <a:ext cx="324842" cy="251657"/>
            </a:xfrm>
            <a:custGeom>
              <a:avLst/>
              <a:gdLst>
                <a:gd name="T0" fmla="*/ 29 w 35"/>
                <a:gd name="T1" fmla="*/ 10 h 27"/>
                <a:gd name="T2" fmla="*/ 30 w 35"/>
                <a:gd name="T3" fmla="*/ 7 h 27"/>
                <a:gd name="T4" fmla="*/ 29 w 35"/>
                <a:gd name="T5" fmla="*/ 5 h 27"/>
                <a:gd name="T6" fmla="*/ 35 w 35"/>
                <a:gd name="T7" fmla="*/ 0 h 27"/>
                <a:gd name="T8" fmla="*/ 25 w 35"/>
                <a:gd name="T9" fmla="*/ 1 h 27"/>
                <a:gd name="T10" fmla="*/ 19 w 35"/>
                <a:gd name="T11" fmla="*/ 2 h 27"/>
                <a:gd name="T12" fmla="*/ 13 w 35"/>
                <a:gd name="T13" fmla="*/ 2 h 27"/>
                <a:gd name="T14" fmla="*/ 8 w 35"/>
                <a:gd name="T15" fmla="*/ 2 h 27"/>
                <a:gd name="T16" fmla="*/ 7 w 35"/>
                <a:gd name="T17" fmla="*/ 4 h 27"/>
                <a:gd name="T18" fmla="*/ 6 w 35"/>
                <a:gd name="T19" fmla="*/ 6 h 27"/>
                <a:gd name="T20" fmla="*/ 3 w 35"/>
                <a:gd name="T21" fmla="*/ 6 h 27"/>
                <a:gd name="T22" fmla="*/ 3 w 35"/>
                <a:gd name="T23" fmla="*/ 10 h 27"/>
                <a:gd name="T24" fmla="*/ 4 w 35"/>
                <a:gd name="T25" fmla="*/ 14 h 27"/>
                <a:gd name="T26" fmla="*/ 2 w 35"/>
                <a:gd name="T27" fmla="*/ 22 h 27"/>
                <a:gd name="T28" fmla="*/ 7 w 35"/>
                <a:gd name="T29" fmla="*/ 27 h 27"/>
                <a:gd name="T30" fmla="*/ 13 w 35"/>
                <a:gd name="T31" fmla="*/ 24 h 27"/>
                <a:gd name="T32" fmla="*/ 22 w 35"/>
                <a:gd name="T33" fmla="*/ 19 h 27"/>
                <a:gd name="T34" fmla="*/ 28 w 35"/>
                <a:gd name="T35" fmla="*/ 15 h 27"/>
                <a:gd name="T36" fmla="*/ 29 w 35"/>
                <a:gd name="T37" fmla="*/ 10 h 27"/>
                <a:gd name="T38" fmla="*/ 29 w 35"/>
                <a:gd name="T3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5" h="27">
                  <a:moveTo>
                    <a:pt x="29" y="10"/>
                  </a:moveTo>
                  <a:cubicBezTo>
                    <a:pt x="30" y="9"/>
                    <a:pt x="31" y="8"/>
                    <a:pt x="30" y="7"/>
                  </a:cubicBezTo>
                  <a:cubicBezTo>
                    <a:pt x="29" y="6"/>
                    <a:pt x="28" y="6"/>
                    <a:pt x="29" y="5"/>
                  </a:cubicBezTo>
                  <a:cubicBezTo>
                    <a:pt x="31" y="3"/>
                    <a:pt x="35" y="3"/>
                    <a:pt x="35" y="0"/>
                  </a:cubicBezTo>
                  <a:cubicBezTo>
                    <a:pt x="32" y="0"/>
                    <a:pt x="28" y="0"/>
                    <a:pt x="25" y="1"/>
                  </a:cubicBezTo>
                  <a:cubicBezTo>
                    <a:pt x="23" y="1"/>
                    <a:pt x="21" y="2"/>
                    <a:pt x="19" y="2"/>
                  </a:cubicBezTo>
                  <a:cubicBezTo>
                    <a:pt x="16" y="2"/>
                    <a:pt x="15" y="1"/>
                    <a:pt x="13" y="2"/>
                  </a:cubicBezTo>
                  <a:cubicBezTo>
                    <a:pt x="11" y="3"/>
                    <a:pt x="10" y="3"/>
                    <a:pt x="8" y="2"/>
                  </a:cubicBezTo>
                  <a:cubicBezTo>
                    <a:pt x="6" y="0"/>
                    <a:pt x="7" y="4"/>
                    <a:pt x="7" y="4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5" y="8"/>
                    <a:pt x="4" y="6"/>
                    <a:pt x="3" y="6"/>
                  </a:cubicBezTo>
                  <a:cubicBezTo>
                    <a:pt x="2" y="7"/>
                    <a:pt x="3" y="9"/>
                    <a:pt x="3" y="10"/>
                  </a:cubicBezTo>
                  <a:cubicBezTo>
                    <a:pt x="3" y="11"/>
                    <a:pt x="2" y="13"/>
                    <a:pt x="4" y="14"/>
                  </a:cubicBezTo>
                  <a:cubicBezTo>
                    <a:pt x="9" y="17"/>
                    <a:pt x="5" y="19"/>
                    <a:pt x="2" y="22"/>
                  </a:cubicBezTo>
                  <a:cubicBezTo>
                    <a:pt x="0" y="24"/>
                    <a:pt x="5" y="27"/>
                    <a:pt x="7" y="27"/>
                  </a:cubicBezTo>
                  <a:cubicBezTo>
                    <a:pt x="9" y="27"/>
                    <a:pt x="11" y="25"/>
                    <a:pt x="13" y="24"/>
                  </a:cubicBezTo>
                  <a:cubicBezTo>
                    <a:pt x="16" y="22"/>
                    <a:pt x="19" y="21"/>
                    <a:pt x="22" y="19"/>
                  </a:cubicBezTo>
                  <a:cubicBezTo>
                    <a:pt x="24" y="18"/>
                    <a:pt x="26" y="17"/>
                    <a:pt x="28" y="15"/>
                  </a:cubicBezTo>
                  <a:cubicBezTo>
                    <a:pt x="29" y="13"/>
                    <a:pt x="28" y="11"/>
                    <a:pt x="29" y="10"/>
                  </a:cubicBezTo>
                  <a:cubicBezTo>
                    <a:pt x="30" y="8"/>
                    <a:pt x="29" y="11"/>
                    <a:pt x="2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09" name="Freeform 682">
              <a:extLst>
                <a:ext uri="{FF2B5EF4-FFF2-40B4-BE49-F238E27FC236}">
                  <a16:creationId xmlns:a16="http://schemas.microsoft.com/office/drawing/2014/main" id="{1AD23636-68AE-394B-A872-75AD0F2A0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1325" y="7201367"/>
              <a:ext cx="464969" cy="439604"/>
            </a:xfrm>
            <a:custGeom>
              <a:avLst/>
              <a:gdLst>
                <a:gd name="T0" fmla="*/ 47 w 50"/>
                <a:gd name="T1" fmla="*/ 36 h 47"/>
                <a:gd name="T2" fmla="*/ 45 w 50"/>
                <a:gd name="T3" fmla="*/ 34 h 47"/>
                <a:gd name="T4" fmla="*/ 46 w 50"/>
                <a:gd name="T5" fmla="*/ 32 h 47"/>
                <a:gd name="T6" fmla="*/ 41 w 50"/>
                <a:gd name="T7" fmla="*/ 27 h 47"/>
                <a:gd name="T8" fmla="*/ 38 w 50"/>
                <a:gd name="T9" fmla="*/ 25 h 47"/>
                <a:gd name="T10" fmla="*/ 35 w 50"/>
                <a:gd name="T11" fmla="*/ 18 h 47"/>
                <a:gd name="T12" fmla="*/ 38 w 50"/>
                <a:gd name="T13" fmla="*/ 10 h 47"/>
                <a:gd name="T14" fmla="*/ 34 w 50"/>
                <a:gd name="T15" fmla="*/ 6 h 47"/>
                <a:gd name="T16" fmla="*/ 32 w 50"/>
                <a:gd name="T17" fmla="*/ 2 h 47"/>
                <a:gd name="T18" fmla="*/ 30 w 50"/>
                <a:gd name="T19" fmla="*/ 3 h 47"/>
                <a:gd name="T20" fmla="*/ 28 w 50"/>
                <a:gd name="T21" fmla="*/ 1 h 47"/>
                <a:gd name="T22" fmla="*/ 25 w 50"/>
                <a:gd name="T23" fmla="*/ 2 h 47"/>
                <a:gd name="T24" fmla="*/ 20 w 50"/>
                <a:gd name="T25" fmla="*/ 1 h 47"/>
                <a:gd name="T26" fmla="*/ 18 w 50"/>
                <a:gd name="T27" fmla="*/ 4 h 47"/>
                <a:gd name="T28" fmla="*/ 13 w 50"/>
                <a:gd name="T29" fmla="*/ 7 h 47"/>
                <a:gd name="T30" fmla="*/ 14 w 50"/>
                <a:gd name="T31" fmla="*/ 10 h 47"/>
                <a:gd name="T32" fmla="*/ 13 w 50"/>
                <a:gd name="T33" fmla="*/ 13 h 47"/>
                <a:gd name="T34" fmla="*/ 9 w 50"/>
                <a:gd name="T35" fmla="*/ 19 h 47"/>
                <a:gd name="T36" fmla="*/ 1 w 50"/>
                <a:gd name="T37" fmla="*/ 25 h 47"/>
                <a:gd name="T38" fmla="*/ 3 w 50"/>
                <a:gd name="T39" fmla="*/ 30 h 47"/>
                <a:gd name="T40" fmla="*/ 9 w 50"/>
                <a:gd name="T41" fmla="*/ 31 h 47"/>
                <a:gd name="T42" fmla="*/ 18 w 50"/>
                <a:gd name="T43" fmla="*/ 36 h 47"/>
                <a:gd name="T44" fmla="*/ 29 w 50"/>
                <a:gd name="T45" fmla="*/ 45 h 47"/>
                <a:gd name="T46" fmla="*/ 38 w 50"/>
                <a:gd name="T47" fmla="*/ 47 h 47"/>
                <a:gd name="T48" fmla="*/ 43 w 50"/>
                <a:gd name="T49" fmla="*/ 42 h 47"/>
                <a:gd name="T50" fmla="*/ 50 w 50"/>
                <a:gd name="T51" fmla="*/ 43 h 47"/>
                <a:gd name="T52" fmla="*/ 47 w 50"/>
                <a:gd name="T53" fmla="*/ 39 h 47"/>
                <a:gd name="T54" fmla="*/ 47 w 50"/>
                <a:gd name="T55" fmla="*/ 36 h 47"/>
                <a:gd name="T56" fmla="*/ 47 w 50"/>
                <a:gd name="T5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0" h="47">
                  <a:moveTo>
                    <a:pt x="47" y="36"/>
                  </a:moveTo>
                  <a:cubicBezTo>
                    <a:pt x="47" y="36"/>
                    <a:pt x="45" y="35"/>
                    <a:pt x="45" y="34"/>
                  </a:cubicBezTo>
                  <a:cubicBezTo>
                    <a:pt x="45" y="33"/>
                    <a:pt x="46" y="33"/>
                    <a:pt x="46" y="32"/>
                  </a:cubicBezTo>
                  <a:cubicBezTo>
                    <a:pt x="45" y="30"/>
                    <a:pt x="43" y="29"/>
                    <a:pt x="41" y="27"/>
                  </a:cubicBezTo>
                  <a:cubicBezTo>
                    <a:pt x="40" y="27"/>
                    <a:pt x="38" y="26"/>
                    <a:pt x="38" y="25"/>
                  </a:cubicBezTo>
                  <a:cubicBezTo>
                    <a:pt x="37" y="23"/>
                    <a:pt x="35" y="21"/>
                    <a:pt x="35" y="18"/>
                  </a:cubicBezTo>
                  <a:cubicBezTo>
                    <a:pt x="34" y="16"/>
                    <a:pt x="40" y="12"/>
                    <a:pt x="38" y="10"/>
                  </a:cubicBezTo>
                  <a:cubicBezTo>
                    <a:pt x="36" y="9"/>
                    <a:pt x="35" y="8"/>
                    <a:pt x="34" y="6"/>
                  </a:cubicBezTo>
                  <a:cubicBezTo>
                    <a:pt x="33" y="5"/>
                    <a:pt x="33" y="3"/>
                    <a:pt x="32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28" y="3"/>
                    <a:pt x="29" y="1"/>
                    <a:pt x="28" y="1"/>
                  </a:cubicBezTo>
                  <a:cubicBezTo>
                    <a:pt x="27" y="1"/>
                    <a:pt x="25" y="2"/>
                    <a:pt x="25" y="2"/>
                  </a:cubicBezTo>
                  <a:cubicBezTo>
                    <a:pt x="23" y="0"/>
                    <a:pt x="22" y="1"/>
                    <a:pt x="20" y="1"/>
                  </a:cubicBezTo>
                  <a:cubicBezTo>
                    <a:pt x="18" y="2"/>
                    <a:pt x="19" y="3"/>
                    <a:pt x="18" y="4"/>
                  </a:cubicBezTo>
                  <a:cubicBezTo>
                    <a:pt x="16" y="5"/>
                    <a:pt x="14" y="5"/>
                    <a:pt x="13" y="7"/>
                  </a:cubicBezTo>
                  <a:cubicBezTo>
                    <a:pt x="12" y="9"/>
                    <a:pt x="14" y="8"/>
                    <a:pt x="14" y="10"/>
                  </a:cubicBezTo>
                  <a:cubicBezTo>
                    <a:pt x="14" y="11"/>
                    <a:pt x="13" y="11"/>
                    <a:pt x="13" y="13"/>
                  </a:cubicBezTo>
                  <a:cubicBezTo>
                    <a:pt x="13" y="16"/>
                    <a:pt x="12" y="17"/>
                    <a:pt x="9" y="19"/>
                  </a:cubicBezTo>
                  <a:cubicBezTo>
                    <a:pt x="7" y="20"/>
                    <a:pt x="0" y="23"/>
                    <a:pt x="1" y="25"/>
                  </a:cubicBezTo>
                  <a:cubicBezTo>
                    <a:pt x="2" y="26"/>
                    <a:pt x="2" y="29"/>
                    <a:pt x="3" y="30"/>
                  </a:cubicBezTo>
                  <a:cubicBezTo>
                    <a:pt x="4" y="31"/>
                    <a:pt x="8" y="31"/>
                    <a:pt x="9" y="31"/>
                  </a:cubicBezTo>
                  <a:cubicBezTo>
                    <a:pt x="12" y="32"/>
                    <a:pt x="15" y="34"/>
                    <a:pt x="18" y="36"/>
                  </a:cubicBezTo>
                  <a:cubicBezTo>
                    <a:pt x="22" y="39"/>
                    <a:pt x="25" y="42"/>
                    <a:pt x="29" y="45"/>
                  </a:cubicBezTo>
                  <a:cubicBezTo>
                    <a:pt x="32" y="47"/>
                    <a:pt x="35" y="47"/>
                    <a:pt x="38" y="47"/>
                  </a:cubicBezTo>
                  <a:cubicBezTo>
                    <a:pt x="41" y="47"/>
                    <a:pt x="41" y="44"/>
                    <a:pt x="43" y="42"/>
                  </a:cubicBezTo>
                  <a:cubicBezTo>
                    <a:pt x="45" y="40"/>
                    <a:pt x="49" y="44"/>
                    <a:pt x="50" y="43"/>
                  </a:cubicBezTo>
                  <a:cubicBezTo>
                    <a:pt x="49" y="42"/>
                    <a:pt x="48" y="41"/>
                    <a:pt x="47" y="39"/>
                  </a:cubicBezTo>
                  <a:cubicBezTo>
                    <a:pt x="47" y="38"/>
                    <a:pt x="48" y="37"/>
                    <a:pt x="47" y="36"/>
                  </a:cubicBezTo>
                  <a:cubicBezTo>
                    <a:pt x="46" y="35"/>
                    <a:pt x="48" y="37"/>
                    <a:pt x="47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0" name="Freeform 683">
              <a:extLst>
                <a:ext uri="{FF2B5EF4-FFF2-40B4-BE49-F238E27FC236}">
                  <a16:creationId xmlns:a16="http://schemas.microsoft.com/office/drawing/2014/main" id="{FF5D179C-1890-AA46-85D3-886DC91D83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2154" y="6946525"/>
              <a:ext cx="885350" cy="337666"/>
            </a:xfrm>
            <a:custGeom>
              <a:avLst/>
              <a:gdLst>
                <a:gd name="T0" fmla="*/ 52 w 95"/>
                <a:gd name="T1" fmla="*/ 36 h 36"/>
                <a:gd name="T2" fmla="*/ 54 w 95"/>
                <a:gd name="T3" fmla="*/ 33 h 36"/>
                <a:gd name="T4" fmla="*/ 55 w 95"/>
                <a:gd name="T5" fmla="*/ 31 h 36"/>
                <a:gd name="T6" fmla="*/ 60 w 95"/>
                <a:gd name="T7" fmla="*/ 31 h 36"/>
                <a:gd name="T8" fmla="*/ 64 w 95"/>
                <a:gd name="T9" fmla="*/ 31 h 36"/>
                <a:gd name="T10" fmla="*/ 75 w 95"/>
                <a:gd name="T11" fmla="*/ 29 h 36"/>
                <a:gd name="T12" fmla="*/ 85 w 95"/>
                <a:gd name="T13" fmla="*/ 28 h 36"/>
                <a:gd name="T14" fmla="*/ 90 w 95"/>
                <a:gd name="T15" fmla="*/ 28 h 36"/>
                <a:gd name="T16" fmla="*/ 92 w 95"/>
                <a:gd name="T17" fmla="*/ 30 h 36"/>
                <a:gd name="T18" fmla="*/ 94 w 95"/>
                <a:gd name="T19" fmla="*/ 28 h 36"/>
                <a:gd name="T20" fmla="*/ 92 w 95"/>
                <a:gd name="T21" fmla="*/ 24 h 36"/>
                <a:gd name="T22" fmla="*/ 92 w 95"/>
                <a:gd name="T23" fmla="*/ 22 h 36"/>
                <a:gd name="T24" fmla="*/ 91 w 95"/>
                <a:gd name="T25" fmla="*/ 17 h 36"/>
                <a:gd name="T26" fmla="*/ 93 w 95"/>
                <a:gd name="T27" fmla="*/ 14 h 36"/>
                <a:gd name="T28" fmla="*/ 89 w 95"/>
                <a:gd name="T29" fmla="*/ 8 h 36"/>
                <a:gd name="T30" fmla="*/ 83 w 95"/>
                <a:gd name="T31" fmla="*/ 3 h 36"/>
                <a:gd name="T32" fmla="*/ 80 w 95"/>
                <a:gd name="T33" fmla="*/ 3 h 36"/>
                <a:gd name="T34" fmla="*/ 78 w 95"/>
                <a:gd name="T35" fmla="*/ 3 h 36"/>
                <a:gd name="T36" fmla="*/ 73 w 95"/>
                <a:gd name="T37" fmla="*/ 6 h 36"/>
                <a:gd name="T38" fmla="*/ 63 w 95"/>
                <a:gd name="T39" fmla="*/ 6 h 36"/>
                <a:gd name="T40" fmla="*/ 58 w 95"/>
                <a:gd name="T41" fmla="*/ 6 h 36"/>
                <a:gd name="T42" fmla="*/ 54 w 95"/>
                <a:gd name="T43" fmla="*/ 4 h 36"/>
                <a:gd name="T44" fmla="*/ 50 w 95"/>
                <a:gd name="T45" fmla="*/ 2 h 36"/>
                <a:gd name="T46" fmla="*/ 46 w 95"/>
                <a:gd name="T47" fmla="*/ 0 h 36"/>
                <a:gd name="T48" fmla="*/ 37 w 95"/>
                <a:gd name="T49" fmla="*/ 0 h 36"/>
                <a:gd name="T50" fmla="*/ 29 w 95"/>
                <a:gd name="T51" fmla="*/ 4 h 36"/>
                <a:gd name="T52" fmla="*/ 18 w 95"/>
                <a:gd name="T53" fmla="*/ 5 h 36"/>
                <a:gd name="T54" fmla="*/ 16 w 95"/>
                <a:gd name="T55" fmla="*/ 6 h 36"/>
                <a:gd name="T56" fmla="*/ 18 w 95"/>
                <a:gd name="T57" fmla="*/ 7 h 36"/>
                <a:gd name="T58" fmla="*/ 15 w 95"/>
                <a:gd name="T59" fmla="*/ 8 h 36"/>
                <a:gd name="T60" fmla="*/ 13 w 95"/>
                <a:gd name="T61" fmla="*/ 9 h 36"/>
                <a:gd name="T62" fmla="*/ 4 w 95"/>
                <a:gd name="T63" fmla="*/ 9 h 36"/>
                <a:gd name="T64" fmla="*/ 3 w 95"/>
                <a:gd name="T65" fmla="*/ 11 h 36"/>
                <a:gd name="T66" fmla="*/ 3 w 95"/>
                <a:gd name="T67" fmla="*/ 15 h 36"/>
                <a:gd name="T68" fmla="*/ 5 w 95"/>
                <a:gd name="T69" fmla="*/ 14 h 36"/>
                <a:gd name="T70" fmla="*/ 3 w 95"/>
                <a:gd name="T71" fmla="*/ 17 h 36"/>
                <a:gd name="T72" fmla="*/ 5 w 95"/>
                <a:gd name="T73" fmla="*/ 17 h 36"/>
                <a:gd name="T74" fmla="*/ 5 w 95"/>
                <a:gd name="T75" fmla="*/ 19 h 36"/>
                <a:gd name="T76" fmla="*/ 3 w 95"/>
                <a:gd name="T77" fmla="*/ 20 h 36"/>
                <a:gd name="T78" fmla="*/ 4 w 95"/>
                <a:gd name="T79" fmla="*/ 22 h 36"/>
                <a:gd name="T80" fmla="*/ 4 w 95"/>
                <a:gd name="T81" fmla="*/ 25 h 36"/>
                <a:gd name="T82" fmla="*/ 8 w 95"/>
                <a:gd name="T83" fmla="*/ 27 h 36"/>
                <a:gd name="T84" fmla="*/ 7 w 95"/>
                <a:gd name="T85" fmla="*/ 30 h 36"/>
                <a:gd name="T86" fmla="*/ 10 w 95"/>
                <a:gd name="T87" fmla="*/ 30 h 36"/>
                <a:gd name="T88" fmla="*/ 8 w 95"/>
                <a:gd name="T89" fmla="*/ 31 h 36"/>
                <a:gd name="T90" fmla="*/ 10 w 95"/>
                <a:gd name="T91" fmla="*/ 31 h 36"/>
                <a:gd name="T92" fmla="*/ 9 w 95"/>
                <a:gd name="T93" fmla="*/ 34 h 36"/>
                <a:gd name="T94" fmla="*/ 11 w 95"/>
                <a:gd name="T95" fmla="*/ 35 h 36"/>
                <a:gd name="T96" fmla="*/ 12 w 95"/>
                <a:gd name="T97" fmla="*/ 31 h 36"/>
                <a:gd name="T98" fmla="*/ 16 w 95"/>
                <a:gd name="T99" fmla="*/ 32 h 36"/>
                <a:gd name="T100" fmla="*/ 22 w 95"/>
                <a:gd name="T101" fmla="*/ 33 h 36"/>
                <a:gd name="T102" fmla="*/ 27 w 95"/>
                <a:gd name="T103" fmla="*/ 31 h 36"/>
                <a:gd name="T104" fmla="*/ 35 w 95"/>
                <a:gd name="T105" fmla="*/ 35 h 36"/>
                <a:gd name="T106" fmla="*/ 42 w 95"/>
                <a:gd name="T107" fmla="*/ 32 h 36"/>
                <a:gd name="T108" fmla="*/ 44 w 95"/>
                <a:gd name="T109" fmla="*/ 30 h 36"/>
                <a:gd name="T110" fmla="*/ 48 w 95"/>
                <a:gd name="T111" fmla="*/ 31 h 36"/>
                <a:gd name="T112" fmla="*/ 50 w 95"/>
                <a:gd name="T113" fmla="*/ 33 h 36"/>
                <a:gd name="T114" fmla="*/ 50 w 95"/>
                <a:gd name="T115" fmla="*/ 35 h 36"/>
                <a:gd name="T116" fmla="*/ 52 w 95"/>
                <a:gd name="T117" fmla="*/ 36 h 36"/>
                <a:gd name="T118" fmla="*/ 52 w 95"/>
                <a:gd name="T11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5" h="36">
                  <a:moveTo>
                    <a:pt x="52" y="36"/>
                  </a:moveTo>
                  <a:cubicBezTo>
                    <a:pt x="53" y="35"/>
                    <a:pt x="54" y="33"/>
                    <a:pt x="54" y="33"/>
                  </a:cubicBezTo>
                  <a:cubicBezTo>
                    <a:pt x="53" y="31"/>
                    <a:pt x="54" y="30"/>
                    <a:pt x="55" y="31"/>
                  </a:cubicBezTo>
                  <a:cubicBezTo>
                    <a:pt x="57" y="32"/>
                    <a:pt x="58" y="31"/>
                    <a:pt x="60" y="31"/>
                  </a:cubicBezTo>
                  <a:cubicBezTo>
                    <a:pt x="62" y="30"/>
                    <a:pt x="62" y="30"/>
                    <a:pt x="64" y="31"/>
                  </a:cubicBezTo>
                  <a:cubicBezTo>
                    <a:pt x="68" y="31"/>
                    <a:pt x="71" y="29"/>
                    <a:pt x="75" y="29"/>
                  </a:cubicBezTo>
                  <a:cubicBezTo>
                    <a:pt x="78" y="29"/>
                    <a:pt x="82" y="29"/>
                    <a:pt x="85" y="28"/>
                  </a:cubicBezTo>
                  <a:cubicBezTo>
                    <a:pt x="87" y="27"/>
                    <a:pt x="87" y="29"/>
                    <a:pt x="90" y="28"/>
                  </a:cubicBezTo>
                  <a:cubicBezTo>
                    <a:pt x="92" y="27"/>
                    <a:pt x="91" y="29"/>
                    <a:pt x="92" y="30"/>
                  </a:cubicBezTo>
                  <a:cubicBezTo>
                    <a:pt x="93" y="31"/>
                    <a:pt x="95" y="29"/>
                    <a:pt x="94" y="28"/>
                  </a:cubicBezTo>
                  <a:cubicBezTo>
                    <a:pt x="93" y="27"/>
                    <a:pt x="95" y="25"/>
                    <a:pt x="92" y="24"/>
                  </a:cubicBezTo>
                  <a:cubicBezTo>
                    <a:pt x="91" y="23"/>
                    <a:pt x="93" y="23"/>
                    <a:pt x="92" y="22"/>
                  </a:cubicBezTo>
                  <a:cubicBezTo>
                    <a:pt x="92" y="20"/>
                    <a:pt x="91" y="19"/>
                    <a:pt x="91" y="17"/>
                  </a:cubicBezTo>
                  <a:cubicBezTo>
                    <a:pt x="91" y="16"/>
                    <a:pt x="93" y="14"/>
                    <a:pt x="93" y="14"/>
                  </a:cubicBezTo>
                  <a:cubicBezTo>
                    <a:pt x="92" y="12"/>
                    <a:pt x="90" y="11"/>
                    <a:pt x="89" y="8"/>
                  </a:cubicBezTo>
                  <a:cubicBezTo>
                    <a:pt x="87" y="5"/>
                    <a:pt x="87" y="4"/>
                    <a:pt x="83" y="3"/>
                  </a:cubicBezTo>
                  <a:cubicBezTo>
                    <a:pt x="82" y="3"/>
                    <a:pt x="81" y="3"/>
                    <a:pt x="80" y="3"/>
                  </a:cubicBezTo>
                  <a:cubicBezTo>
                    <a:pt x="78" y="2"/>
                    <a:pt x="79" y="3"/>
                    <a:pt x="78" y="3"/>
                  </a:cubicBezTo>
                  <a:cubicBezTo>
                    <a:pt x="76" y="5"/>
                    <a:pt x="74" y="5"/>
                    <a:pt x="73" y="6"/>
                  </a:cubicBezTo>
                  <a:cubicBezTo>
                    <a:pt x="70" y="7"/>
                    <a:pt x="66" y="6"/>
                    <a:pt x="63" y="6"/>
                  </a:cubicBezTo>
                  <a:cubicBezTo>
                    <a:pt x="61" y="6"/>
                    <a:pt x="59" y="6"/>
                    <a:pt x="58" y="6"/>
                  </a:cubicBezTo>
                  <a:cubicBezTo>
                    <a:pt x="56" y="5"/>
                    <a:pt x="56" y="4"/>
                    <a:pt x="54" y="4"/>
                  </a:cubicBezTo>
                  <a:cubicBezTo>
                    <a:pt x="52" y="4"/>
                    <a:pt x="51" y="3"/>
                    <a:pt x="50" y="2"/>
                  </a:cubicBezTo>
                  <a:cubicBezTo>
                    <a:pt x="49" y="2"/>
                    <a:pt x="45" y="0"/>
                    <a:pt x="46" y="0"/>
                  </a:cubicBezTo>
                  <a:cubicBezTo>
                    <a:pt x="44" y="1"/>
                    <a:pt x="39" y="0"/>
                    <a:pt x="37" y="0"/>
                  </a:cubicBezTo>
                  <a:cubicBezTo>
                    <a:pt x="34" y="0"/>
                    <a:pt x="31" y="3"/>
                    <a:pt x="29" y="4"/>
                  </a:cubicBezTo>
                  <a:cubicBezTo>
                    <a:pt x="26" y="6"/>
                    <a:pt x="21" y="4"/>
                    <a:pt x="18" y="5"/>
                  </a:cubicBezTo>
                  <a:cubicBezTo>
                    <a:pt x="17" y="5"/>
                    <a:pt x="16" y="5"/>
                    <a:pt x="16" y="6"/>
                  </a:cubicBezTo>
                  <a:cubicBezTo>
                    <a:pt x="16" y="6"/>
                    <a:pt x="18" y="6"/>
                    <a:pt x="18" y="7"/>
                  </a:cubicBezTo>
                  <a:cubicBezTo>
                    <a:pt x="18" y="7"/>
                    <a:pt x="15" y="7"/>
                    <a:pt x="15" y="8"/>
                  </a:cubicBezTo>
                  <a:cubicBezTo>
                    <a:pt x="15" y="9"/>
                    <a:pt x="15" y="9"/>
                    <a:pt x="13" y="9"/>
                  </a:cubicBezTo>
                  <a:cubicBezTo>
                    <a:pt x="10" y="9"/>
                    <a:pt x="7" y="9"/>
                    <a:pt x="4" y="9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2" y="13"/>
                    <a:pt x="0" y="14"/>
                    <a:pt x="3" y="15"/>
                  </a:cubicBezTo>
                  <a:cubicBezTo>
                    <a:pt x="3" y="15"/>
                    <a:pt x="5" y="14"/>
                    <a:pt x="5" y="14"/>
                  </a:cubicBezTo>
                  <a:cubicBezTo>
                    <a:pt x="5" y="15"/>
                    <a:pt x="3" y="17"/>
                    <a:pt x="3" y="17"/>
                  </a:cubicBezTo>
                  <a:cubicBezTo>
                    <a:pt x="4" y="18"/>
                    <a:pt x="4" y="17"/>
                    <a:pt x="5" y="17"/>
                  </a:cubicBezTo>
                  <a:cubicBezTo>
                    <a:pt x="5" y="17"/>
                    <a:pt x="5" y="19"/>
                    <a:pt x="5" y="19"/>
                  </a:cubicBezTo>
                  <a:cubicBezTo>
                    <a:pt x="7" y="22"/>
                    <a:pt x="4" y="20"/>
                    <a:pt x="3" y="20"/>
                  </a:cubicBezTo>
                  <a:cubicBezTo>
                    <a:pt x="3" y="20"/>
                    <a:pt x="2" y="23"/>
                    <a:pt x="4" y="22"/>
                  </a:cubicBezTo>
                  <a:cubicBezTo>
                    <a:pt x="6" y="22"/>
                    <a:pt x="4" y="24"/>
                    <a:pt x="4" y="25"/>
                  </a:cubicBezTo>
                  <a:cubicBezTo>
                    <a:pt x="4" y="26"/>
                    <a:pt x="7" y="26"/>
                    <a:pt x="8" y="27"/>
                  </a:cubicBezTo>
                  <a:cubicBezTo>
                    <a:pt x="9" y="28"/>
                    <a:pt x="7" y="30"/>
                    <a:pt x="7" y="30"/>
                  </a:cubicBezTo>
                  <a:cubicBezTo>
                    <a:pt x="8" y="30"/>
                    <a:pt x="9" y="28"/>
                    <a:pt x="10" y="30"/>
                  </a:cubicBezTo>
                  <a:cubicBezTo>
                    <a:pt x="10" y="31"/>
                    <a:pt x="8" y="31"/>
                    <a:pt x="8" y="31"/>
                  </a:cubicBezTo>
                  <a:cubicBezTo>
                    <a:pt x="8" y="31"/>
                    <a:pt x="10" y="31"/>
                    <a:pt x="10" y="31"/>
                  </a:cubicBezTo>
                  <a:cubicBezTo>
                    <a:pt x="11" y="32"/>
                    <a:pt x="10" y="33"/>
                    <a:pt x="9" y="34"/>
                  </a:cubicBezTo>
                  <a:cubicBezTo>
                    <a:pt x="9" y="35"/>
                    <a:pt x="11" y="36"/>
                    <a:pt x="11" y="35"/>
                  </a:cubicBezTo>
                  <a:cubicBezTo>
                    <a:pt x="12" y="34"/>
                    <a:pt x="11" y="32"/>
                    <a:pt x="12" y="31"/>
                  </a:cubicBezTo>
                  <a:cubicBezTo>
                    <a:pt x="13" y="30"/>
                    <a:pt x="15" y="32"/>
                    <a:pt x="16" y="32"/>
                  </a:cubicBezTo>
                  <a:cubicBezTo>
                    <a:pt x="18" y="33"/>
                    <a:pt x="20" y="35"/>
                    <a:pt x="22" y="33"/>
                  </a:cubicBezTo>
                  <a:cubicBezTo>
                    <a:pt x="25" y="32"/>
                    <a:pt x="23" y="29"/>
                    <a:pt x="27" y="31"/>
                  </a:cubicBezTo>
                  <a:cubicBezTo>
                    <a:pt x="29" y="33"/>
                    <a:pt x="32" y="35"/>
                    <a:pt x="35" y="35"/>
                  </a:cubicBezTo>
                  <a:cubicBezTo>
                    <a:pt x="37" y="34"/>
                    <a:pt x="40" y="33"/>
                    <a:pt x="42" y="32"/>
                  </a:cubicBezTo>
                  <a:cubicBezTo>
                    <a:pt x="43" y="31"/>
                    <a:pt x="43" y="30"/>
                    <a:pt x="44" y="30"/>
                  </a:cubicBezTo>
                  <a:cubicBezTo>
                    <a:pt x="46" y="31"/>
                    <a:pt x="47" y="32"/>
                    <a:pt x="48" y="31"/>
                  </a:cubicBezTo>
                  <a:cubicBezTo>
                    <a:pt x="51" y="30"/>
                    <a:pt x="51" y="31"/>
                    <a:pt x="50" y="33"/>
                  </a:cubicBezTo>
                  <a:cubicBezTo>
                    <a:pt x="50" y="34"/>
                    <a:pt x="52" y="34"/>
                    <a:pt x="50" y="35"/>
                  </a:cubicBezTo>
                  <a:cubicBezTo>
                    <a:pt x="51" y="36"/>
                    <a:pt x="51" y="36"/>
                    <a:pt x="52" y="36"/>
                  </a:cubicBezTo>
                  <a:cubicBezTo>
                    <a:pt x="53" y="35"/>
                    <a:pt x="51" y="36"/>
                    <a:pt x="52" y="3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1" name="Freeform 684">
              <a:extLst>
                <a:ext uri="{FF2B5EF4-FFF2-40B4-BE49-F238E27FC236}">
                  <a16:creationId xmlns:a16="http://schemas.microsoft.com/office/drawing/2014/main" id="{7335B0C1-A70B-C542-A502-83903637D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73427" y="7481695"/>
              <a:ext cx="980891" cy="786830"/>
            </a:xfrm>
            <a:custGeom>
              <a:avLst/>
              <a:gdLst>
                <a:gd name="T0" fmla="*/ 65 w 105"/>
                <a:gd name="T1" fmla="*/ 20 h 84"/>
                <a:gd name="T2" fmla="*/ 61 w 105"/>
                <a:gd name="T3" fmla="*/ 17 h 84"/>
                <a:gd name="T4" fmla="*/ 52 w 105"/>
                <a:gd name="T5" fmla="*/ 17 h 84"/>
                <a:gd name="T6" fmla="*/ 48 w 105"/>
                <a:gd name="T7" fmla="*/ 15 h 84"/>
                <a:gd name="T8" fmla="*/ 40 w 105"/>
                <a:gd name="T9" fmla="*/ 8 h 84"/>
                <a:gd name="T10" fmla="*/ 27 w 105"/>
                <a:gd name="T11" fmla="*/ 1 h 84"/>
                <a:gd name="T12" fmla="*/ 21 w 105"/>
                <a:gd name="T13" fmla="*/ 1 h 84"/>
                <a:gd name="T14" fmla="*/ 13 w 105"/>
                <a:gd name="T15" fmla="*/ 3 h 84"/>
                <a:gd name="T16" fmla="*/ 17 w 105"/>
                <a:gd name="T17" fmla="*/ 9 h 84"/>
                <a:gd name="T18" fmla="*/ 13 w 105"/>
                <a:gd name="T19" fmla="*/ 12 h 84"/>
                <a:gd name="T20" fmla="*/ 10 w 105"/>
                <a:gd name="T21" fmla="*/ 12 h 84"/>
                <a:gd name="T22" fmla="*/ 9 w 105"/>
                <a:gd name="T23" fmla="*/ 14 h 84"/>
                <a:gd name="T24" fmla="*/ 2 w 105"/>
                <a:gd name="T25" fmla="*/ 14 h 84"/>
                <a:gd name="T26" fmla="*/ 1 w 105"/>
                <a:gd name="T27" fmla="*/ 19 h 84"/>
                <a:gd name="T28" fmla="*/ 3 w 105"/>
                <a:gd name="T29" fmla="*/ 22 h 84"/>
                <a:gd name="T30" fmla="*/ 8 w 105"/>
                <a:gd name="T31" fmla="*/ 31 h 84"/>
                <a:gd name="T32" fmla="*/ 12 w 105"/>
                <a:gd name="T33" fmla="*/ 38 h 84"/>
                <a:gd name="T34" fmla="*/ 15 w 105"/>
                <a:gd name="T35" fmla="*/ 42 h 84"/>
                <a:gd name="T36" fmla="*/ 20 w 105"/>
                <a:gd name="T37" fmla="*/ 46 h 84"/>
                <a:gd name="T38" fmla="*/ 22 w 105"/>
                <a:gd name="T39" fmla="*/ 53 h 84"/>
                <a:gd name="T40" fmla="*/ 23 w 105"/>
                <a:gd name="T41" fmla="*/ 59 h 84"/>
                <a:gd name="T42" fmla="*/ 31 w 105"/>
                <a:gd name="T43" fmla="*/ 67 h 84"/>
                <a:gd name="T44" fmla="*/ 36 w 105"/>
                <a:gd name="T45" fmla="*/ 76 h 84"/>
                <a:gd name="T46" fmla="*/ 40 w 105"/>
                <a:gd name="T47" fmla="*/ 81 h 84"/>
                <a:gd name="T48" fmla="*/ 41 w 105"/>
                <a:gd name="T49" fmla="*/ 84 h 84"/>
                <a:gd name="T50" fmla="*/ 43 w 105"/>
                <a:gd name="T51" fmla="*/ 81 h 84"/>
                <a:gd name="T52" fmla="*/ 50 w 105"/>
                <a:gd name="T53" fmla="*/ 79 h 84"/>
                <a:gd name="T54" fmla="*/ 60 w 105"/>
                <a:gd name="T55" fmla="*/ 80 h 84"/>
                <a:gd name="T56" fmla="*/ 66 w 105"/>
                <a:gd name="T57" fmla="*/ 77 h 84"/>
                <a:gd name="T58" fmla="*/ 76 w 105"/>
                <a:gd name="T59" fmla="*/ 72 h 84"/>
                <a:gd name="T60" fmla="*/ 94 w 105"/>
                <a:gd name="T61" fmla="*/ 68 h 84"/>
                <a:gd name="T62" fmla="*/ 102 w 105"/>
                <a:gd name="T63" fmla="*/ 66 h 84"/>
                <a:gd name="T64" fmla="*/ 104 w 105"/>
                <a:gd name="T65" fmla="*/ 61 h 84"/>
                <a:gd name="T66" fmla="*/ 105 w 105"/>
                <a:gd name="T67" fmla="*/ 56 h 84"/>
                <a:gd name="T68" fmla="*/ 103 w 105"/>
                <a:gd name="T69" fmla="*/ 51 h 84"/>
                <a:gd name="T70" fmla="*/ 93 w 105"/>
                <a:gd name="T71" fmla="*/ 50 h 84"/>
                <a:gd name="T72" fmla="*/ 88 w 105"/>
                <a:gd name="T73" fmla="*/ 47 h 84"/>
                <a:gd name="T74" fmla="*/ 81 w 105"/>
                <a:gd name="T75" fmla="*/ 39 h 84"/>
                <a:gd name="T76" fmla="*/ 77 w 105"/>
                <a:gd name="T77" fmla="*/ 34 h 84"/>
                <a:gd name="T78" fmla="*/ 77 w 105"/>
                <a:gd name="T79" fmla="*/ 29 h 84"/>
                <a:gd name="T80" fmla="*/ 74 w 105"/>
                <a:gd name="T81" fmla="*/ 27 h 84"/>
                <a:gd name="T82" fmla="*/ 70 w 105"/>
                <a:gd name="T83" fmla="*/ 22 h 84"/>
                <a:gd name="T84" fmla="*/ 65 w 105"/>
                <a:gd name="T85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" h="84">
                  <a:moveTo>
                    <a:pt x="65" y="20"/>
                  </a:moveTo>
                  <a:cubicBezTo>
                    <a:pt x="64" y="17"/>
                    <a:pt x="64" y="17"/>
                    <a:pt x="61" y="17"/>
                  </a:cubicBezTo>
                  <a:cubicBezTo>
                    <a:pt x="58" y="17"/>
                    <a:pt x="55" y="17"/>
                    <a:pt x="52" y="17"/>
                  </a:cubicBezTo>
                  <a:cubicBezTo>
                    <a:pt x="50" y="17"/>
                    <a:pt x="49" y="15"/>
                    <a:pt x="48" y="15"/>
                  </a:cubicBezTo>
                  <a:cubicBezTo>
                    <a:pt x="45" y="12"/>
                    <a:pt x="42" y="10"/>
                    <a:pt x="40" y="8"/>
                  </a:cubicBezTo>
                  <a:cubicBezTo>
                    <a:pt x="36" y="5"/>
                    <a:pt x="32" y="2"/>
                    <a:pt x="27" y="1"/>
                  </a:cubicBezTo>
                  <a:cubicBezTo>
                    <a:pt x="25" y="0"/>
                    <a:pt x="24" y="0"/>
                    <a:pt x="21" y="1"/>
                  </a:cubicBezTo>
                  <a:cubicBezTo>
                    <a:pt x="19" y="1"/>
                    <a:pt x="16" y="2"/>
                    <a:pt x="13" y="3"/>
                  </a:cubicBezTo>
                  <a:cubicBezTo>
                    <a:pt x="14" y="5"/>
                    <a:pt x="17" y="7"/>
                    <a:pt x="17" y="9"/>
                  </a:cubicBezTo>
                  <a:cubicBezTo>
                    <a:pt x="17" y="11"/>
                    <a:pt x="14" y="12"/>
                    <a:pt x="13" y="12"/>
                  </a:cubicBezTo>
                  <a:cubicBezTo>
                    <a:pt x="12" y="13"/>
                    <a:pt x="11" y="12"/>
                    <a:pt x="10" y="12"/>
                  </a:cubicBezTo>
                  <a:cubicBezTo>
                    <a:pt x="9" y="13"/>
                    <a:pt x="9" y="14"/>
                    <a:pt x="9" y="14"/>
                  </a:cubicBezTo>
                  <a:cubicBezTo>
                    <a:pt x="7" y="17"/>
                    <a:pt x="3" y="15"/>
                    <a:pt x="2" y="14"/>
                  </a:cubicBezTo>
                  <a:cubicBezTo>
                    <a:pt x="1" y="16"/>
                    <a:pt x="1" y="17"/>
                    <a:pt x="1" y="19"/>
                  </a:cubicBezTo>
                  <a:cubicBezTo>
                    <a:pt x="0" y="22"/>
                    <a:pt x="1" y="21"/>
                    <a:pt x="3" y="22"/>
                  </a:cubicBezTo>
                  <a:cubicBezTo>
                    <a:pt x="5" y="24"/>
                    <a:pt x="7" y="28"/>
                    <a:pt x="8" y="31"/>
                  </a:cubicBezTo>
                  <a:cubicBezTo>
                    <a:pt x="10" y="33"/>
                    <a:pt x="11" y="35"/>
                    <a:pt x="12" y="38"/>
                  </a:cubicBezTo>
                  <a:cubicBezTo>
                    <a:pt x="13" y="40"/>
                    <a:pt x="14" y="41"/>
                    <a:pt x="15" y="42"/>
                  </a:cubicBezTo>
                  <a:cubicBezTo>
                    <a:pt x="17" y="44"/>
                    <a:pt x="19" y="44"/>
                    <a:pt x="20" y="46"/>
                  </a:cubicBezTo>
                  <a:cubicBezTo>
                    <a:pt x="21" y="48"/>
                    <a:pt x="22" y="50"/>
                    <a:pt x="22" y="53"/>
                  </a:cubicBezTo>
                  <a:cubicBezTo>
                    <a:pt x="23" y="55"/>
                    <a:pt x="22" y="57"/>
                    <a:pt x="23" y="59"/>
                  </a:cubicBezTo>
                  <a:cubicBezTo>
                    <a:pt x="25" y="63"/>
                    <a:pt x="29" y="64"/>
                    <a:pt x="31" y="67"/>
                  </a:cubicBezTo>
                  <a:cubicBezTo>
                    <a:pt x="33" y="70"/>
                    <a:pt x="34" y="74"/>
                    <a:pt x="36" y="76"/>
                  </a:cubicBezTo>
                  <a:cubicBezTo>
                    <a:pt x="37" y="78"/>
                    <a:pt x="39" y="80"/>
                    <a:pt x="40" y="81"/>
                  </a:cubicBezTo>
                  <a:cubicBezTo>
                    <a:pt x="40" y="82"/>
                    <a:pt x="40" y="84"/>
                    <a:pt x="41" y="84"/>
                  </a:cubicBezTo>
                  <a:cubicBezTo>
                    <a:pt x="43" y="84"/>
                    <a:pt x="42" y="82"/>
                    <a:pt x="43" y="81"/>
                  </a:cubicBezTo>
                  <a:cubicBezTo>
                    <a:pt x="43" y="78"/>
                    <a:pt x="48" y="79"/>
                    <a:pt x="50" y="79"/>
                  </a:cubicBezTo>
                  <a:cubicBezTo>
                    <a:pt x="53" y="79"/>
                    <a:pt x="58" y="78"/>
                    <a:pt x="60" y="80"/>
                  </a:cubicBezTo>
                  <a:cubicBezTo>
                    <a:pt x="63" y="81"/>
                    <a:pt x="64" y="79"/>
                    <a:pt x="66" y="77"/>
                  </a:cubicBezTo>
                  <a:cubicBezTo>
                    <a:pt x="69" y="73"/>
                    <a:pt x="72" y="73"/>
                    <a:pt x="76" y="72"/>
                  </a:cubicBezTo>
                  <a:cubicBezTo>
                    <a:pt x="82" y="72"/>
                    <a:pt x="88" y="70"/>
                    <a:pt x="94" y="68"/>
                  </a:cubicBezTo>
                  <a:cubicBezTo>
                    <a:pt x="96" y="67"/>
                    <a:pt x="99" y="66"/>
                    <a:pt x="102" y="66"/>
                  </a:cubicBezTo>
                  <a:cubicBezTo>
                    <a:pt x="103" y="65"/>
                    <a:pt x="103" y="63"/>
                    <a:pt x="104" y="61"/>
                  </a:cubicBezTo>
                  <a:cubicBezTo>
                    <a:pt x="104" y="60"/>
                    <a:pt x="105" y="58"/>
                    <a:pt x="105" y="56"/>
                  </a:cubicBezTo>
                  <a:cubicBezTo>
                    <a:pt x="105" y="55"/>
                    <a:pt x="104" y="52"/>
                    <a:pt x="103" y="51"/>
                  </a:cubicBezTo>
                  <a:cubicBezTo>
                    <a:pt x="100" y="51"/>
                    <a:pt x="96" y="51"/>
                    <a:pt x="93" y="50"/>
                  </a:cubicBezTo>
                  <a:cubicBezTo>
                    <a:pt x="90" y="50"/>
                    <a:pt x="90" y="49"/>
                    <a:pt x="88" y="47"/>
                  </a:cubicBezTo>
                  <a:cubicBezTo>
                    <a:pt x="86" y="43"/>
                    <a:pt x="83" y="42"/>
                    <a:pt x="81" y="39"/>
                  </a:cubicBezTo>
                  <a:cubicBezTo>
                    <a:pt x="80" y="39"/>
                    <a:pt x="78" y="35"/>
                    <a:pt x="77" y="34"/>
                  </a:cubicBezTo>
                  <a:cubicBezTo>
                    <a:pt x="76" y="32"/>
                    <a:pt x="81" y="31"/>
                    <a:pt x="77" y="29"/>
                  </a:cubicBezTo>
                  <a:cubicBezTo>
                    <a:pt x="76" y="29"/>
                    <a:pt x="75" y="27"/>
                    <a:pt x="74" y="27"/>
                  </a:cubicBezTo>
                  <a:cubicBezTo>
                    <a:pt x="72" y="27"/>
                    <a:pt x="71" y="24"/>
                    <a:pt x="70" y="22"/>
                  </a:cubicBezTo>
                  <a:cubicBezTo>
                    <a:pt x="69" y="19"/>
                    <a:pt x="69" y="20"/>
                    <a:pt x="6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2" name="Freeform 685">
              <a:extLst>
                <a:ext uri="{FF2B5EF4-FFF2-40B4-BE49-F238E27FC236}">
                  <a16:creationId xmlns:a16="http://schemas.microsoft.com/office/drawing/2014/main" id="{27F294F5-00F5-7F4C-86A1-F3CB6B311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6" y="7424353"/>
              <a:ext cx="194267" cy="207060"/>
            </a:xfrm>
            <a:custGeom>
              <a:avLst/>
              <a:gdLst>
                <a:gd name="T0" fmla="*/ 5 w 21"/>
                <a:gd name="T1" fmla="*/ 22 h 22"/>
                <a:gd name="T2" fmla="*/ 8 w 21"/>
                <a:gd name="T3" fmla="*/ 19 h 22"/>
                <a:gd name="T4" fmla="*/ 12 w 21"/>
                <a:gd name="T5" fmla="*/ 18 h 22"/>
                <a:gd name="T6" fmla="*/ 15 w 21"/>
                <a:gd name="T7" fmla="*/ 15 h 22"/>
                <a:gd name="T8" fmla="*/ 11 w 21"/>
                <a:gd name="T9" fmla="*/ 9 h 22"/>
                <a:gd name="T10" fmla="*/ 21 w 21"/>
                <a:gd name="T11" fmla="*/ 6 h 22"/>
                <a:gd name="T12" fmla="*/ 19 w 21"/>
                <a:gd name="T13" fmla="*/ 0 h 22"/>
                <a:gd name="T14" fmla="*/ 9 w 21"/>
                <a:gd name="T15" fmla="*/ 5 h 22"/>
                <a:gd name="T16" fmla="*/ 4 w 21"/>
                <a:gd name="T17" fmla="*/ 1 h 22"/>
                <a:gd name="T18" fmla="*/ 3 w 21"/>
                <a:gd name="T19" fmla="*/ 11 h 22"/>
                <a:gd name="T20" fmla="*/ 0 w 21"/>
                <a:gd name="T21" fmla="*/ 18 h 22"/>
                <a:gd name="T22" fmla="*/ 1 w 21"/>
                <a:gd name="T23" fmla="*/ 21 h 22"/>
                <a:gd name="T24" fmla="*/ 5 w 21"/>
                <a:gd name="T2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" h="22">
                  <a:moveTo>
                    <a:pt x="5" y="22"/>
                  </a:moveTo>
                  <a:cubicBezTo>
                    <a:pt x="7" y="22"/>
                    <a:pt x="7" y="19"/>
                    <a:pt x="8" y="19"/>
                  </a:cubicBezTo>
                  <a:cubicBezTo>
                    <a:pt x="9" y="17"/>
                    <a:pt x="11" y="18"/>
                    <a:pt x="12" y="18"/>
                  </a:cubicBezTo>
                  <a:cubicBezTo>
                    <a:pt x="13" y="17"/>
                    <a:pt x="16" y="16"/>
                    <a:pt x="15" y="15"/>
                  </a:cubicBezTo>
                  <a:cubicBezTo>
                    <a:pt x="14" y="13"/>
                    <a:pt x="13" y="11"/>
                    <a:pt x="11" y="9"/>
                  </a:cubicBezTo>
                  <a:cubicBezTo>
                    <a:pt x="15" y="8"/>
                    <a:pt x="18" y="7"/>
                    <a:pt x="21" y="6"/>
                  </a:cubicBezTo>
                  <a:cubicBezTo>
                    <a:pt x="21" y="4"/>
                    <a:pt x="20" y="2"/>
                    <a:pt x="19" y="0"/>
                  </a:cubicBezTo>
                  <a:cubicBezTo>
                    <a:pt x="16" y="1"/>
                    <a:pt x="12" y="5"/>
                    <a:pt x="9" y="5"/>
                  </a:cubicBezTo>
                  <a:cubicBezTo>
                    <a:pt x="7" y="5"/>
                    <a:pt x="4" y="3"/>
                    <a:pt x="4" y="1"/>
                  </a:cubicBezTo>
                  <a:cubicBezTo>
                    <a:pt x="3" y="5"/>
                    <a:pt x="3" y="8"/>
                    <a:pt x="3" y="11"/>
                  </a:cubicBezTo>
                  <a:cubicBezTo>
                    <a:pt x="2" y="13"/>
                    <a:pt x="0" y="16"/>
                    <a:pt x="0" y="18"/>
                  </a:cubicBezTo>
                  <a:cubicBezTo>
                    <a:pt x="0" y="20"/>
                    <a:pt x="0" y="20"/>
                    <a:pt x="1" y="21"/>
                  </a:cubicBezTo>
                  <a:cubicBezTo>
                    <a:pt x="3" y="21"/>
                    <a:pt x="4" y="22"/>
                    <a:pt x="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3" name="Freeform 686">
              <a:extLst>
                <a:ext uri="{FF2B5EF4-FFF2-40B4-BE49-F238E27FC236}">
                  <a16:creationId xmlns:a16="http://schemas.microsoft.com/office/drawing/2014/main" id="{C1E38968-0DF1-0441-8DEE-C75969DB6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2091" y="7351088"/>
              <a:ext cx="73250" cy="82826"/>
            </a:xfrm>
            <a:custGeom>
              <a:avLst/>
              <a:gdLst>
                <a:gd name="T0" fmla="*/ 7 w 8"/>
                <a:gd name="T1" fmla="*/ 2 h 9"/>
                <a:gd name="T2" fmla="*/ 4 w 8"/>
                <a:gd name="T3" fmla="*/ 0 h 9"/>
                <a:gd name="T4" fmla="*/ 2 w 8"/>
                <a:gd name="T5" fmla="*/ 2 h 9"/>
                <a:gd name="T6" fmla="*/ 0 w 8"/>
                <a:gd name="T7" fmla="*/ 8 h 9"/>
                <a:gd name="T8" fmla="*/ 4 w 8"/>
                <a:gd name="T9" fmla="*/ 8 h 9"/>
                <a:gd name="T10" fmla="*/ 7 w 8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9">
                  <a:moveTo>
                    <a:pt x="7" y="2"/>
                  </a:moveTo>
                  <a:cubicBezTo>
                    <a:pt x="7" y="1"/>
                    <a:pt x="5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ubicBezTo>
                    <a:pt x="2" y="4"/>
                    <a:pt x="1" y="6"/>
                    <a:pt x="0" y="8"/>
                  </a:cubicBezTo>
                  <a:cubicBezTo>
                    <a:pt x="2" y="8"/>
                    <a:pt x="2" y="9"/>
                    <a:pt x="4" y="8"/>
                  </a:cubicBezTo>
                  <a:cubicBezTo>
                    <a:pt x="5" y="7"/>
                    <a:pt x="8" y="4"/>
                    <a:pt x="7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4" name="Freeform 687">
              <a:extLst>
                <a:ext uri="{FF2B5EF4-FFF2-40B4-BE49-F238E27FC236}">
                  <a16:creationId xmlns:a16="http://schemas.microsoft.com/office/drawing/2014/main" id="{8CFA1AE5-58D3-2247-8DAD-DE88812B16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92536" y="7462582"/>
              <a:ext cx="28664" cy="66896"/>
            </a:xfrm>
            <a:custGeom>
              <a:avLst/>
              <a:gdLst>
                <a:gd name="T0" fmla="*/ 0 w 3"/>
                <a:gd name="T1" fmla="*/ 3 h 7"/>
                <a:gd name="T2" fmla="*/ 3 w 3"/>
                <a:gd name="T3" fmla="*/ 7 h 7"/>
                <a:gd name="T4" fmla="*/ 3 w 3"/>
                <a:gd name="T5" fmla="*/ 1 h 7"/>
                <a:gd name="T6" fmla="*/ 2 w 3"/>
                <a:gd name="T7" fmla="*/ 0 h 7"/>
                <a:gd name="T8" fmla="*/ 0 w 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7">
                  <a:moveTo>
                    <a:pt x="0" y="3"/>
                  </a:moveTo>
                  <a:cubicBezTo>
                    <a:pt x="0" y="5"/>
                    <a:pt x="1" y="6"/>
                    <a:pt x="3" y="7"/>
                  </a:cubicBezTo>
                  <a:cubicBezTo>
                    <a:pt x="3" y="5"/>
                    <a:pt x="3" y="3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ubicBezTo>
                    <a:pt x="0" y="0"/>
                    <a:pt x="0" y="2"/>
                    <a:pt x="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5" name="Freeform 688">
              <a:extLst>
                <a:ext uri="{FF2B5EF4-FFF2-40B4-BE49-F238E27FC236}">
                  <a16:creationId xmlns:a16="http://schemas.microsoft.com/office/drawing/2014/main" id="{15A838A7-84B6-C940-8716-1CA235E4D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54320" y="7424353"/>
              <a:ext cx="76432" cy="245288"/>
            </a:xfrm>
            <a:custGeom>
              <a:avLst/>
              <a:gdLst>
                <a:gd name="T0" fmla="*/ 4 w 8"/>
                <a:gd name="T1" fmla="*/ 17 h 26"/>
                <a:gd name="T2" fmla="*/ 6 w 8"/>
                <a:gd name="T3" fmla="*/ 13 h 26"/>
                <a:gd name="T4" fmla="*/ 5 w 8"/>
                <a:gd name="T5" fmla="*/ 10 h 26"/>
                <a:gd name="T6" fmla="*/ 7 w 8"/>
                <a:gd name="T7" fmla="*/ 4 h 26"/>
                <a:gd name="T8" fmla="*/ 6 w 8"/>
                <a:gd name="T9" fmla="*/ 0 h 26"/>
                <a:gd name="T10" fmla="*/ 2 w 8"/>
                <a:gd name="T11" fmla="*/ 7 h 26"/>
                <a:gd name="T12" fmla="*/ 0 w 8"/>
                <a:gd name="T13" fmla="*/ 11 h 26"/>
                <a:gd name="T14" fmla="*/ 1 w 8"/>
                <a:gd name="T15" fmla="*/ 16 h 26"/>
                <a:gd name="T16" fmla="*/ 2 w 8"/>
                <a:gd name="T17" fmla="*/ 26 h 26"/>
                <a:gd name="T18" fmla="*/ 2 w 8"/>
                <a:gd name="T19" fmla="*/ 25 h 26"/>
                <a:gd name="T20" fmla="*/ 4 w 8"/>
                <a:gd name="T21" fmla="*/ 17 h 26"/>
                <a:gd name="T22" fmla="*/ 4 w 8"/>
                <a:gd name="T23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26">
                  <a:moveTo>
                    <a:pt x="4" y="17"/>
                  </a:moveTo>
                  <a:cubicBezTo>
                    <a:pt x="4" y="16"/>
                    <a:pt x="5" y="15"/>
                    <a:pt x="6" y="13"/>
                  </a:cubicBezTo>
                  <a:cubicBezTo>
                    <a:pt x="7" y="11"/>
                    <a:pt x="6" y="12"/>
                    <a:pt x="5" y="10"/>
                  </a:cubicBezTo>
                  <a:cubicBezTo>
                    <a:pt x="3" y="8"/>
                    <a:pt x="4" y="3"/>
                    <a:pt x="7" y="4"/>
                  </a:cubicBezTo>
                  <a:cubicBezTo>
                    <a:pt x="8" y="1"/>
                    <a:pt x="8" y="1"/>
                    <a:pt x="6" y="0"/>
                  </a:cubicBezTo>
                  <a:cubicBezTo>
                    <a:pt x="4" y="0"/>
                    <a:pt x="3" y="5"/>
                    <a:pt x="2" y="7"/>
                  </a:cubicBezTo>
                  <a:cubicBezTo>
                    <a:pt x="1" y="8"/>
                    <a:pt x="0" y="9"/>
                    <a:pt x="0" y="11"/>
                  </a:cubicBezTo>
                  <a:cubicBezTo>
                    <a:pt x="0" y="12"/>
                    <a:pt x="1" y="14"/>
                    <a:pt x="1" y="16"/>
                  </a:cubicBezTo>
                  <a:cubicBezTo>
                    <a:pt x="1" y="19"/>
                    <a:pt x="2" y="22"/>
                    <a:pt x="2" y="26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3"/>
                    <a:pt x="3" y="20"/>
                    <a:pt x="4" y="17"/>
                  </a:cubicBezTo>
                  <a:cubicBezTo>
                    <a:pt x="4" y="16"/>
                    <a:pt x="4" y="18"/>
                    <a:pt x="4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6" name="Freeform 689">
              <a:extLst>
                <a:ext uri="{FF2B5EF4-FFF2-40B4-BE49-F238E27FC236}">
                  <a16:creationId xmlns:a16="http://schemas.microsoft.com/office/drawing/2014/main" id="{1C31A31D-60E4-EB4C-844D-F725E2BE6A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28204" y="7790691"/>
              <a:ext cx="47770" cy="73269"/>
            </a:xfrm>
            <a:custGeom>
              <a:avLst/>
              <a:gdLst>
                <a:gd name="T0" fmla="*/ 3 w 5"/>
                <a:gd name="T1" fmla="*/ 8 h 8"/>
                <a:gd name="T2" fmla="*/ 2 w 5"/>
                <a:gd name="T3" fmla="*/ 0 h 8"/>
                <a:gd name="T4" fmla="*/ 0 w 5"/>
                <a:gd name="T5" fmla="*/ 4 h 8"/>
                <a:gd name="T6" fmla="*/ 3 w 5"/>
                <a:gd name="T7" fmla="*/ 8 h 8"/>
                <a:gd name="T8" fmla="*/ 3 w 5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cubicBezTo>
                    <a:pt x="3" y="7"/>
                    <a:pt x="5" y="0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6"/>
                    <a:pt x="1" y="7"/>
                    <a:pt x="3" y="8"/>
                  </a:cubicBezTo>
                  <a:cubicBezTo>
                    <a:pt x="3" y="8"/>
                    <a:pt x="2" y="8"/>
                    <a:pt x="3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7" name="Freeform 690">
              <a:extLst>
                <a:ext uri="{FF2B5EF4-FFF2-40B4-BE49-F238E27FC236}">
                  <a16:creationId xmlns:a16="http://schemas.microsoft.com/office/drawing/2014/main" id="{9A164AE8-F927-6245-AFC4-8D182023F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46042" y="8137916"/>
              <a:ext cx="496813" cy="315370"/>
            </a:xfrm>
            <a:custGeom>
              <a:avLst/>
              <a:gdLst>
                <a:gd name="T0" fmla="*/ 47 w 53"/>
                <a:gd name="T1" fmla="*/ 0 h 34"/>
                <a:gd name="T2" fmla="*/ 38 w 53"/>
                <a:gd name="T3" fmla="*/ 2 h 34"/>
                <a:gd name="T4" fmla="*/ 28 w 53"/>
                <a:gd name="T5" fmla="*/ 4 h 34"/>
                <a:gd name="T6" fmla="*/ 23 w 53"/>
                <a:gd name="T7" fmla="*/ 10 h 34"/>
                <a:gd name="T8" fmla="*/ 17 w 53"/>
                <a:gd name="T9" fmla="*/ 9 h 34"/>
                <a:gd name="T10" fmla="*/ 9 w 53"/>
                <a:gd name="T11" fmla="*/ 9 h 34"/>
                <a:gd name="T12" fmla="*/ 3 w 53"/>
                <a:gd name="T13" fmla="*/ 12 h 34"/>
                <a:gd name="T14" fmla="*/ 1 w 53"/>
                <a:gd name="T15" fmla="*/ 15 h 34"/>
                <a:gd name="T16" fmla="*/ 1 w 53"/>
                <a:gd name="T17" fmla="*/ 21 h 34"/>
                <a:gd name="T18" fmla="*/ 3 w 53"/>
                <a:gd name="T19" fmla="*/ 28 h 34"/>
                <a:gd name="T20" fmla="*/ 4 w 53"/>
                <a:gd name="T21" fmla="*/ 32 h 34"/>
                <a:gd name="T22" fmla="*/ 12 w 53"/>
                <a:gd name="T23" fmla="*/ 32 h 34"/>
                <a:gd name="T24" fmla="*/ 16 w 53"/>
                <a:gd name="T25" fmla="*/ 29 h 34"/>
                <a:gd name="T26" fmla="*/ 21 w 53"/>
                <a:gd name="T27" fmla="*/ 29 h 34"/>
                <a:gd name="T28" fmla="*/ 24 w 53"/>
                <a:gd name="T29" fmla="*/ 26 h 34"/>
                <a:gd name="T30" fmla="*/ 32 w 53"/>
                <a:gd name="T31" fmla="*/ 24 h 34"/>
                <a:gd name="T32" fmla="*/ 41 w 53"/>
                <a:gd name="T33" fmla="*/ 21 h 34"/>
                <a:gd name="T34" fmla="*/ 47 w 53"/>
                <a:gd name="T35" fmla="*/ 17 h 34"/>
                <a:gd name="T36" fmla="*/ 52 w 53"/>
                <a:gd name="T37" fmla="*/ 12 h 34"/>
                <a:gd name="T38" fmla="*/ 47 w 53"/>
                <a:gd name="T3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3" h="34">
                  <a:moveTo>
                    <a:pt x="47" y="0"/>
                  </a:moveTo>
                  <a:cubicBezTo>
                    <a:pt x="44" y="1"/>
                    <a:pt x="41" y="2"/>
                    <a:pt x="38" y="2"/>
                  </a:cubicBezTo>
                  <a:cubicBezTo>
                    <a:pt x="35" y="3"/>
                    <a:pt x="31" y="2"/>
                    <a:pt x="28" y="4"/>
                  </a:cubicBezTo>
                  <a:cubicBezTo>
                    <a:pt x="26" y="6"/>
                    <a:pt x="25" y="8"/>
                    <a:pt x="23" y="10"/>
                  </a:cubicBezTo>
                  <a:cubicBezTo>
                    <a:pt x="22" y="11"/>
                    <a:pt x="19" y="9"/>
                    <a:pt x="17" y="9"/>
                  </a:cubicBezTo>
                  <a:cubicBezTo>
                    <a:pt x="14" y="9"/>
                    <a:pt x="12" y="9"/>
                    <a:pt x="9" y="9"/>
                  </a:cubicBezTo>
                  <a:cubicBezTo>
                    <a:pt x="6" y="9"/>
                    <a:pt x="3" y="8"/>
                    <a:pt x="3" y="12"/>
                  </a:cubicBezTo>
                  <a:cubicBezTo>
                    <a:pt x="2" y="14"/>
                    <a:pt x="1" y="13"/>
                    <a:pt x="1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1" y="23"/>
                    <a:pt x="2" y="26"/>
                    <a:pt x="3" y="28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10" y="33"/>
                    <a:pt x="12" y="32"/>
                  </a:cubicBezTo>
                  <a:cubicBezTo>
                    <a:pt x="13" y="31"/>
                    <a:pt x="14" y="30"/>
                    <a:pt x="16" y="29"/>
                  </a:cubicBezTo>
                  <a:cubicBezTo>
                    <a:pt x="17" y="29"/>
                    <a:pt x="19" y="29"/>
                    <a:pt x="21" y="29"/>
                  </a:cubicBezTo>
                  <a:cubicBezTo>
                    <a:pt x="22" y="28"/>
                    <a:pt x="23" y="27"/>
                    <a:pt x="24" y="26"/>
                  </a:cubicBezTo>
                  <a:cubicBezTo>
                    <a:pt x="27" y="25"/>
                    <a:pt x="29" y="25"/>
                    <a:pt x="32" y="24"/>
                  </a:cubicBezTo>
                  <a:cubicBezTo>
                    <a:pt x="35" y="23"/>
                    <a:pt x="38" y="22"/>
                    <a:pt x="41" y="21"/>
                  </a:cubicBezTo>
                  <a:cubicBezTo>
                    <a:pt x="43" y="20"/>
                    <a:pt x="47" y="19"/>
                    <a:pt x="47" y="17"/>
                  </a:cubicBezTo>
                  <a:cubicBezTo>
                    <a:pt x="48" y="14"/>
                    <a:pt x="53" y="14"/>
                    <a:pt x="52" y="12"/>
                  </a:cubicBezTo>
                  <a:cubicBezTo>
                    <a:pt x="50" y="8"/>
                    <a:pt x="49" y="4"/>
                    <a:pt x="47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8" name="Freeform 691">
              <a:extLst>
                <a:ext uri="{FF2B5EF4-FFF2-40B4-BE49-F238E27FC236}">
                  <a16:creationId xmlns:a16="http://schemas.microsoft.com/office/drawing/2014/main" id="{7A3356FC-5B35-1443-802A-6AB20C264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85529" y="7790691"/>
              <a:ext cx="382164" cy="458717"/>
            </a:xfrm>
            <a:custGeom>
              <a:avLst/>
              <a:gdLst>
                <a:gd name="T0" fmla="*/ 39 w 41"/>
                <a:gd name="T1" fmla="*/ 19 h 49"/>
                <a:gd name="T2" fmla="*/ 34 w 41"/>
                <a:gd name="T3" fmla="*/ 14 h 49"/>
                <a:gd name="T4" fmla="*/ 28 w 41"/>
                <a:gd name="T5" fmla="*/ 12 h 49"/>
                <a:gd name="T6" fmla="*/ 22 w 41"/>
                <a:gd name="T7" fmla="*/ 6 h 49"/>
                <a:gd name="T8" fmla="*/ 21 w 41"/>
                <a:gd name="T9" fmla="*/ 3 h 49"/>
                <a:gd name="T10" fmla="*/ 22 w 41"/>
                <a:gd name="T11" fmla="*/ 0 h 49"/>
                <a:gd name="T12" fmla="*/ 17 w 41"/>
                <a:gd name="T13" fmla="*/ 5 h 49"/>
                <a:gd name="T14" fmla="*/ 10 w 41"/>
                <a:gd name="T15" fmla="*/ 10 h 49"/>
                <a:gd name="T16" fmla="*/ 5 w 41"/>
                <a:gd name="T17" fmla="*/ 10 h 49"/>
                <a:gd name="T18" fmla="*/ 0 w 41"/>
                <a:gd name="T19" fmla="*/ 11 h 49"/>
                <a:gd name="T20" fmla="*/ 5 w 41"/>
                <a:gd name="T21" fmla="*/ 17 h 49"/>
                <a:gd name="T22" fmla="*/ 16 w 41"/>
                <a:gd name="T23" fmla="*/ 19 h 49"/>
                <a:gd name="T24" fmla="*/ 16 w 41"/>
                <a:gd name="T25" fmla="*/ 32 h 49"/>
                <a:gd name="T26" fmla="*/ 11 w 41"/>
                <a:gd name="T27" fmla="*/ 34 h 49"/>
                <a:gd name="T28" fmla="*/ 0 w 41"/>
                <a:gd name="T29" fmla="*/ 37 h 49"/>
                <a:gd name="T30" fmla="*/ 5 w 41"/>
                <a:gd name="T31" fmla="*/ 49 h 49"/>
                <a:gd name="T32" fmla="*/ 14 w 41"/>
                <a:gd name="T33" fmla="*/ 48 h 49"/>
                <a:gd name="T34" fmla="*/ 17 w 41"/>
                <a:gd name="T35" fmla="*/ 44 h 49"/>
                <a:gd name="T36" fmla="*/ 23 w 41"/>
                <a:gd name="T37" fmla="*/ 42 h 49"/>
                <a:gd name="T38" fmla="*/ 28 w 41"/>
                <a:gd name="T39" fmla="*/ 38 h 49"/>
                <a:gd name="T40" fmla="*/ 29 w 41"/>
                <a:gd name="T41" fmla="*/ 32 h 49"/>
                <a:gd name="T42" fmla="*/ 32 w 41"/>
                <a:gd name="T43" fmla="*/ 30 h 49"/>
                <a:gd name="T44" fmla="*/ 37 w 41"/>
                <a:gd name="T45" fmla="*/ 24 h 49"/>
                <a:gd name="T46" fmla="*/ 39 w 41"/>
                <a:gd name="T47" fmla="*/ 19 h 49"/>
                <a:gd name="T48" fmla="*/ 39 w 41"/>
                <a:gd name="T49" fmla="*/ 1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1" h="49">
                  <a:moveTo>
                    <a:pt x="39" y="19"/>
                  </a:moveTo>
                  <a:cubicBezTo>
                    <a:pt x="36" y="19"/>
                    <a:pt x="35" y="16"/>
                    <a:pt x="34" y="14"/>
                  </a:cubicBezTo>
                  <a:cubicBezTo>
                    <a:pt x="33" y="13"/>
                    <a:pt x="29" y="13"/>
                    <a:pt x="28" y="12"/>
                  </a:cubicBezTo>
                  <a:cubicBezTo>
                    <a:pt x="25" y="11"/>
                    <a:pt x="24" y="9"/>
                    <a:pt x="22" y="6"/>
                  </a:cubicBezTo>
                  <a:cubicBezTo>
                    <a:pt x="22" y="5"/>
                    <a:pt x="21" y="4"/>
                    <a:pt x="21" y="3"/>
                  </a:cubicBezTo>
                  <a:cubicBezTo>
                    <a:pt x="21" y="3"/>
                    <a:pt x="22" y="0"/>
                    <a:pt x="22" y="0"/>
                  </a:cubicBezTo>
                  <a:cubicBezTo>
                    <a:pt x="21" y="0"/>
                    <a:pt x="18" y="4"/>
                    <a:pt x="17" y="5"/>
                  </a:cubicBezTo>
                  <a:cubicBezTo>
                    <a:pt x="15" y="7"/>
                    <a:pt x="13" y="10"/>
                    <a:pt x="10" y="10"/>
                  </a:cubicBezTo>
                  <a:cubicBezTo>
                    <a:pt x="8" y="11"/>
                    <a:pt x="7" y="10"/>
                    <a:pt x="5" y="10"/>
                  </a:cubicBezTo>
                  <a:cubicBezTo>
                    <a:pt x="3" y="11"/>
                    <a:pt x="1" y="13"/>
                    <a:pt x="0" y="11"/>
                  </a:cubicBezTo>
                  <a:cubicBezTo>
                    <a:pt x="1" y="14"/>
                    <a:pt x="2" y="17"/>
                    <a:pt x="5" y="17"/>
                  </a:cubicBezTo>
                  <a:cubicBezTo>
                    <a:pt x="7" y="17"/>
                    <a:pt x="15" y="17"/>
                    <a:pt x="16" y="19"/>
                  </a:cubicBezTo>
                  <a:cubicBezTo>
                    <a:pt x="19" y="23"/>
                    <a:pt x="17" y="27"/>
                    <a:pt x="16" y="32"/>
                  </a:cubicBezTo>
                  <a:cubicBezTo>
                    <a:pt x="15" y="33"/>
                    <a:pt x="11" y="34"/>
                    <a:pt x="11" y="34"/>
                  </a:cubicBezTo>
                  <a:cubicBezTo>
                    <a:pt x="7" y="35"/>
                    <a:pt x="3" y="36"/>
                    <a:pt x="0" y="37"/>
                  </a:cubicBezTo>
                  <a:cubicBezTo>
                    <a:pt x="2" y="41"/>
                    <a:pt x="4" y="45"/>
                    <a:pt x="5" y="49"/>
                  </a:cubicBezTo>
                  <a:cubicBezTo>
                    <a:pt x="8" y="48"/>
                    <a:pt x="11" y="48"/>
                    <a:pt x="14" y="48"/>
                  </a:cubicBezTo>
                  <a:cubicBezTo>
                    <a:pt x="18" y="47"/>
                    <a:pt x="15" y="46"/>
                    <a:pt x="17" y="44"/>
                  </a:cubicBezTo>
                  <a:cubicBezTo>
                    <a:pt x="19" y="43"/>
                    <a:pt x="22" y="44"/>
                    <a:pt x="23" y="42"/>
                  </a:cubicBezTo>
                  <a:cubicBezTo>
                    <a:pt x="25" y="40"/>
                    <a:pt x="25" y="39"/>
                    <a:pt x="28" y="38"/>
                  </a:cubicBezTo>
                  <a:cubicBezTo>
                    <a:pt x="30" y="37"/>
                    <a:pt x="29" y="34"/>
                    <a:pt x="29" y="32"/>
                  </a:cubicBezTo>
                  <a:cubicBezTo>
                    <a:pt x="28" y="30"/>
                    <a:pt x="30" y="30"/>
                    <a:pt x="32" y="30"/>
                  </a:cubicBezTo>
                  <a:cubicBezTo>
                    <a:pt x="35" y="29"/>
                    <a:pt x="35" y="26"/>
                    <a:pt x="37" y="24"/>
                  </a:cubicBezTo>
                  <a:cubicBezTo>
                    <a:pt x="38" y="23"/>
                    <a:pt x="41" y="20"/>
                    <a:pt x="39" y="19"/>
                  </a:cubicBezTo>
                  <a:cubicBezTo>
                    <a:pt x="38" y="19"/>
                    <a:pt x="40" y="20"/>
                    <a:pt x="39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19" name="Freeform 692">
              <a:extLst>
                <a:ext uri="{FF2B5EF4-FFF2-40B4-BE49-F238E27FC236}">
                  <a16:creationId xmlns:a16="http://schemas.microsoft.com/office/drawing/2014/main" id="{46431198-A1B7-204D-A50E-FA53E7B77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97629" y="6892371"/>
              <a:ext cx="512740" cy="222989"/>
            </a:xfrm>
            <a:custGeom>
              <a:avLst/>
              <a:gdLst>
                <a:gd name="T0" fmla="*/ 55 w 55"/>
                <a:gd name="T1" fmla="*/ 5 h 24"/>
                <a:gd name="T2" fmla="*/ 47 w 55"/>
                <a:gd name="T3" fmla="*/ 3 h 24"/>
                <a:gd name="T4" fmla="*/ 36 w 55"/>
                <a:gd name="T5" fmla="*/ 2 h 24"/>
                <a:gd name="T6" fmla="*/ 27 w 55"/>
                <a:gd name="T7" fmla="*/ 0 h 24"/>
                <a:gd name="T8" fmla="*/ 22 w 55"/>
                <a:gd name="T9" fmla="*/ 2 h 24"/>
                <a:gd name="T10" fmla="*/ 19 w 55"/>
                <a:gd name="T11" fmla="*/ 4 h 24"/>
                <a:gd name="T12" fmla="*/ 11 w 55"/>
                <a:gd name="T13" fmla="*/ 5 h 24"/>
                <a:gd name="T14" fmla="*/ 9 w 55"/>
                <a:gd name="T15" fmla="*/ 7 h 24"/>
                <a:gd name="T16" fmla="*/ 8 w 55"/>
                <a:gd name="T17" fmla="*/ 11 h 24"/>
                <a:gd name="T18" fmla="*/ 12 w 55"/>
                <a:gd name="T19" fmla="*/ 12 h 24"/>
                <a:gd name="T20" fmla="*/ 15 w 55"/>
                <a:gd name="T21" fmla="*/ 12 h 24"/>
                <a:gd name="T22" fmla="*/ 19 w 55"/>
                <a:gd name="T23" fmla="*/ 15 h 24"/>
                <a:gd name="T24" fmla="*/ 15 w 55"/>
                <a:gd name="T25" fmla="*/ 17 h 24"/>
                <a:gd name="T26" fmla="*/ 11 w 55"/>
                <a:gd name="T27" fmla="*/ 17 h 24"/>
                <a:gd name="T28" fmla="*/ 10 w 55"/>
                <a:gd name="T29" fmla="*/ 20 h 24"/>
                <a:gd name="T30" fmla="*/ 1 w 55"/>
                <a:gd name="T31" fmla="*/ 20 h 24"/>
                <a:gd name="T32" fmla="*/ 11 w 55"/>
                <a:gd name="T33" fmla="*/ 22 h 24"/>
                <a:gd name="T34" fmla="*/ 15 w 55"/>
                <a:gd name="T35" fmla="*/ 23 h 24"/>
                <a:gd name="T36" fmla="*/ 21 w 55"/>
                <a:gd name="T37" fmla="*/ 23 h 24"/>
                <a:gd name="T38" fmla="*/ 25 w 55"/>
                <a:gd name="T39" fmla="*/ 20 h 24"/>
                <a:gd name="T40" fmla="*/ 28 w 55"/>
                <a:gd name="T41" fmla="*/ 17 h 24"/>
                <a:gd name="T42" fmla="*/ 33 w 55"/>
                <a:gd name="T43" fmla="*/ 16 h 24"/>
                <a:gd name="T44" fmla="*/ 37 w 55"/>
                <a:gd name="T45" fmla="*/ 16 h 24"/>
                <a:gd name="T46" fmla="*/ 40 w 55"/>
                <a:gd name="T47" fmla="*/ 13 h 24"/>
                <a:gd name="T48" fmla="*/ 44 w 55"/>
                <a:gd name="T49" fmla="*/ 12 h 24"/>
                <a:gd name="T50" fmla="*/ 54 w 55"/>
                <a:gd name="T51" fmla="*/ 7 h 24"/>
                <a:gd name="T52" fmla="*/ 55 w 55"/>
                <a:gd name="T53" fmla="*/ 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24">
                  <a:moveTo>
                    <a:pt x="55" y="5"/>
                  </a:moveTo>
                  <a:cubicBezTo>
                    <a:pt x="52" y="5"/>
                    <a:pt x="50" y="3"/>
                    <a:pt x="47" y="3"/>
                  </a:cubicBezTo>
                  <a:cubicBezTo>
                    <a:pt x="44" y="2"/>
                    <a:pt x="40" y="2"/>
                    <a:pt x="36" y="2"/>
                  </a:cubicBezTo>
                  <a:cubicBezTo>
                    <a:pt x="33" y="2"/>
                    <a:pt x="30" y="2"/>
                    <a:pt x="27" y="0"/>
                  </a:cubicBezTo>
                  <a:cubicBezTo>
                    <a:pt x="25" y="0"/>
                    <a:pt x="23" y="0"/>
                    <a:pt x="22" y="2"/>
                  </a:cubicBezTo>
                  <a:cubicBezTo>
                    <a:pt x="22" y="4"/>
                    <a:pt x="21" y="5"/>
                    <a:pt x="19" y="4"/>
                  </a:cubicBezTo>
                  <a:cubicBezTo>
                    <a:pt x="17" y="3"/>
                    <a:pt x="12" y="1"/>
                    <a:pt x="11" y="5"/>
                  </a:cubicBezTo>
                  <a:cubicBezTo>
                    <a:pt x="10" y="6"/>
                    <a:pt x="11" y="6"/>
                    <a:pt x="9" y="7"/>
                  </a:cubicBezTo>
                  <a:cubicBezTo>
                    <a:pt x="8" y="8"/>
                    <a:pt x="6" y="10"/>
                    <a:pt x="8" y="11"/>
                  </a:cubicBezTo>
                  <a:cubicBezTo>
                    <a:pt x="9" y="12"/>
                    <a:pt x="12" y="13"/>
                    <a:pt x="12" y="12"/>
                  </a:cubicBezTo>
                  <a:cubicBezTo>
                    <a:pt x="13" y="10"/>
                    <a:pt x="14" y="11"/>
                    <a:pt x="15" y="12"/>
                  </a:cubicBezTo>
                  <a:cubicBezTo>
                    <a:pt x="16" y="13"/>
                    <a:pt x="20" y="14"/>
                    <a:pt x="19" y="15"/>
                  </a:cubicBezTo>
                  <a:cubicBezTo>
                    <a:pt x="19" y="16"/>
                    <a:pt x="16" y="16"/>
                    <a:pt x="15" y="17"/>
                  </a:cubicBezTo>
                  <a:cubicBezTo>
                    <a:pt x="14" y="18"/>
                    <a:pt x="13" y="19"/>
                    <a:pt x="11" y="17"/>
                  </a:cubicBezTo>
                  <a:cubicBezTo>
                    <a:pt x="10" y="16"/>
                    <a:pt x="10" y="19"/>
                    <a:pt x="10" y="20"/>
                  </a:cubicBezTo>
                  <a:cubicBezTo>
                    <a:pt x="6" y="22"/>
                    <a:pt x="4" y="15"/>
                    <a:pt x="1" y="20"/>
                  </a:cubicBezTo>
                  <a:cubicBezTo>
                    <a:pt x="0" y="21"/>
                    <a:pt x="10" y="23"/>
                    <a:pt x="11" y="22"/>
                  </a:cubicBezTo>
                  <a:cubicBezTo>
                    <a:pt x="12" y="21"/>
                    <a:pt x="14" y="22"/>
                    <a:pt x="15" y="23"/>
                  </a:cubicBezTo>
                  <a:cubicBezTo>
                    <a:pt x="16" y="23"/>
                    <a:pt x="19" y="24"/>
                    <a:pt x="21" y="23"/>
                  </a:cubicBezTo>
                  <a:cubicBezTo>
                    <a:pt x="22" y="22"/>
                    <a:pt x="24" y="23"/>
                    <a:pt x="25" y="20"/>
                  </a:cubicBezTo>
                  <a:cubicBezTo>
                    <a:pt x="25" y="19"/>
                    <a:pt x="27" y="18"/>
                    <a:pt x="28" y="17"/>
                  </a:cubicBezTo>
                  <a:cubicBezTo>
                    <a:pt x="29" y="16"/>
                    <a:pt x="33" y="16"/>
                    <a:pt x="33" y="16"/>
                  </a:cubicBezTo>
                  <a:cubicBezTo>
                    <a:pt x="34" y="18"/>
                    <a:pt x="35" y="16"/>
                    <a:pt x="37" y="16"/>
                  </a:cubicBezTo>
                  <a:cubicBezTo>
                    <a:pt x="38" y="16"/>
                    <a:pt x="39" y="13"/>
                    <a:pt x="40" y="13"/>
                  </a:cubicBezTo>
                  <a:cubicBezTo>
                    <a:pt x="41" y="12"/>
                    <a:pt x="43" y="13"/>
                    <a:pt x="44" y="12"/>
                  </a:cubicBezTo>
                  <a:cubicBezTo>
                    <a:pt x="48" y="11"/>
                    <a:pt x="50" y="9"/>
                    <a:pt x="54" y="7"/>
                  </a:cubicBezTo>
                  <a:cubicBezTo>
                    <a:pt x="55" y="7"/>
                    <a:pt x="55" y="7"/>
                    <a:pt x="55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0" name="Freeform 693">
              <a:extLst>
                <a:ext uri="{FF2B5EF4-FFF2-40B4-BE49-F238E27FC236}">
                  <a16:creationId xmlns:a16="http://schemas.microsoft.com/office/drawing/2014/main" id="{C97FDA83-E9AA-7E44-9E17-DF746BE94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73428" y="6752207"/>
              <a:ext cx="831210" cy="487387"/>
            </a:xfrm>
            <a:custGeom>
              <a:avLst/>
              <a:gdLst>
                <a:gd name="T0" fmla="*/ 78 w 89"/>
                <a:gd name="T1" fmla="*/ 32 h 52"/>
                <a:gd name="T2" fmla="*/ 81 w 89"/>
                <a:gd name="T3" fmla="*/ 33 h 52"/>
                <a:gd name="T4" fmla="*/ 84 w 89"/>
                <a:gd name="T5" fmla="*/ 31 h 52"/>
                <a:gd name="T6" fmla="*/ 81 w 89"/>
                <a:gd name="T7" fmla="*/ 26 h 52"/>
                <a:gd name="T8" fmla="*/ 79 w 89"/>
                <a:gd name="T9" fmla="*/ 27 h 52"/>
                <a:gd name="T10" fmla="*/ 75 w 89"/>
                <a:gd name="T11" fmla="*/ 27 h 52"/>
                <a:gd name="T12" fmla="*/ 78 w 89"/>
                <a:gd name="T13" fmla="*/ 21 h 52"/>
                <a:gd name="T14" fmla="*/ 74 w 89"/>
                <a:gd name="T15" fmla="*/ 22 h 52"/>
                <a:gd name="T16" fmla="*/ 68 w 89"/>
                <a:gd name="T17" fmla="*/ 25 h 52"/>
                <a:gd name="T18" fmla="*/ 65 w 89"/>
                <a:gd name="T19" fmla="*/ 29 h 52"/>
                <a:gd name="T20" fmla="*/ 62 w 89"/>
                <a:gd name="T21" fmla="*/ 28 h 52"/>
                <a:gd name="T22" fmla="*/ 57 w 89"/>
                <a:gd name="T23" fmla="*/ 27 h 52"/>
                <a:gd name="T24" fmla="*/ 53 w 89"/>
                <a:gd name="T25" fmla="*/ 23 h 52"/>
                <a:gd name="T26" fmla="*/ 52 w 89"/>
                <a:gd name="T27" fmla="*/ 17 h 52"/>
                <a:gd name="T28" fmla="*/ 49 w 89"/>
                <a:gd name="T29" fmla="*/ 13 h 52"/>
                <a:gd name="T30" fmla="*/ 45 w 89"/>
                <a:gd name="T31" fmla="*/ 12 h 52"/>
                <a:gd name="T32" fmla="*/ 38 w 89"/>
                <a:gd name="T33" fmla="*/ 12 h 52"/>
                <a:gd name="T34" fmla="*/ 31 w 89"/>
                <a:gd name="T35" fmla="*/ 12 h 52"/>
                <a:gd name="T36" fmla="*/ 27 w 89"/>
                <a:gd name="T37" fmla="*/ 8 h 52"/>
                <a:gd name="T38" fmla="*/ 23 w 89"/>
                <a:gd name="T39" fmla="*/ 8 h 52"/>
                <a:gd name="T40" fmla="*/ 19 w 89"/>
                <a:gd name="T41" fmla="*/ 10 h 52"/>
                <a:gd name="T42" fmla="*/ 17 w 89"/>
                <a:gd name="T43" fmla="*/ 6 h 52"/>
                <a:gd name="T44" fmla="*/ 15 w 89"/>
                <a:gd name="T45" fmla="*/ 1 h 52"/>
                <a:gd name="T46" fmla="*/ 15 w 89"/>
                <a:gd name="T47" fmla="*/ 5 h 52"/>
                <a:gd name="T48" fmla="*/ 14 w 89"/>
                <a:gd name="T49" fmla="*/ 8 h 52"/>
                <a:gd name="T50" fmla="*/ 13 w 89"/>
                <a:gd name="T51" fmla="*/ 3 h 52"/>
                <a:gd name="T52" fmla="*/ 14 w 89"/>
                <a:gd name="T53" fmla="*/ 0 h 52"/>
                <a:gd name="T54" fmla="*/ 1 w 89"/>
                <a:gd name="T55" fmla="*/ 4 h 52"/>
                <a:gd name="T56" fmla="*/ 1 w 89"/>
                <a:gd name="T57" fmla="*/ 15 h 52"/>
                <a:gd name="T58" fmla="*/ 1 w 89"/>
                <a:gd name="T59" fmla="*/ 23 h 52"/>
                <a:gd name="T60" fmla="*/ 2 w 89"/>
                <a:gd name="T61" fmla="*/ 26 h 52"/>
                <a:gd name="T62" fmla="*/ 6 w 89"/>
                <a:gd name="T63" fmla="*/ 26 h 52"/>
                <a:gd name="T64" fmla="*/ 6 w 89"/>
                <a:gd name="T65" fmla="*/ 23 h 52"/>
                <a:gd name="T66" fmla="*/ 10 w 89"/>
                <a:gd name="T67" fmla="*/ 20 h 52"/>
                <a:gd name="T68" fmla="*/ 13 w 89"/>
                <a:gd name="T69" fmla="*/ 18 h 52"/>
                <a:gd name="T70" fmla="*/ 17 w 89"/>
                <a:gd name="T71" fmla="*/ 19 h 52"/>
                <a:gd name="T72" fmla="*/ 21 w 89"/>
                <a:gd name="T73" fmla="*/ 20 h 52"/>
                <a:gd name="T74" fmla="*/ 21 w 89"/>
                <a:gd name="T75" fmla="*/ 24 h 52"/>
                <a:gd name="T76" fmla="*/ 26 w 89"/>
                <a:gd name="T77" fmla="*/ 27 h 52"/>
                <a:gd name="T78" fmla="*/ 33 w 89"/>
                <a:gd name="T79" fmla="*/ 34 h 52"/>
                <a:gd name="T80" fmla="*/ 38 w 89"/>
                <a:gd name="T81" fmla="*/ 37 h 52"/>
                <a:gd name="T82" fmla="*/ 41 w 89"/>
                <a:gd name="T83" fmla="*/ 39 h 52"/>
                <a:gd name="T84" fmla="*/ 50 w 89"/>
                <a:gd name="T85" fmla="*/ 45 h 52"/>
                <a:gd name="T86" fmla="*/ 54 w 89"/>
                <a:gd name="T87" fmla="*/ 49 h 52"/>
                <a:gd name="T88" fmla="*/ 61 w 89"/>
                <a:gd name="T89" fmla="*/ 52 h 52"/>
                <a:gd name="T90" fmla="*/ 63 w 89"/>
                <a:gd name="T91" fmla="*/ 47 h 52"/>
                <a:gd name="T92" fmla="*/ 62 w 89"/>
                <a:gd name="T93" fmla="*/ 42 h 52"/>
                <a:gd name="T94" fmla="*/ 59 w 89"/>
                <a:gd name="T95" fmla="*/ 38 h 52"/>
                <a:gd name="T96" fmla="*/ 64 w 89"/>
                <a:gd name="T97" fmla="*/ 36 h 52"/>
                <a:gd name="T98" fmla="*/ 66 w 89"/>
                <a:gd name="T99" fmla="*/ 33 h 52"/>
                <a:gd name="T100" fmla="*/ 68 w 89"/>
                <a:gd name="T101" fmla="*/ 30 h 52"/>
                <a:gd name="T102" fmla="*/ 71 w 89"/>
                <a:gd name="T103" fmla="*/ 30 h 52"/>
                <a:gd name="T104" fmla="*/ 74 w 89"/>
                <a:gd name="T105" fmla="*/ 29 h 52"/>
                <a:gd name="T106" fmla="*/ 74 w 89"/>
                <a:gd name="T107" fmla="*/ 34 h 52"/>
                <a:gd name="T108" fmla="*/ 77 w 89"/>
                <a:gd name="T109" fmla="*/ 34 h 52"/>
                <a:gd name="T110" fmla="*/ 78 w 89"/>
                <a:gd name="T111" fmla="*/ 32 h 52"/>
                <a:gd name="T112" fmla="*/ 78 w 89"/>
                <a:gd name="T113" fmla="*/ 3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" h="52">
                  <a:moveTo>
                    <a:pt x="78" y="32"/>
                  </a:moveTo>
                  <a:cubicBezTo>
                    <a:pt x="79" y="33"/>
                    <a:pt x="79" y="34"/>
                    <a:pt x="81" y="33"/>
                  </a:cubicBezTo>
                  <a:cubicBezTo>
                    <a:pt x="82" y="33"/>
                    <a:pt x="83" y="31"/>
                    <a:pt x="84" y="31"/>
                  </a:cubicBezTo>
                  <a:cubicBezTo>
                    <a:pt x="89" y="30"/>
                    <a:pt x="83" y="28"/>
                    <a:pt x="81" y="26"/>
                  </a:cubicBezTo>
                  <a:cubicBezTo>
                    <a:pt x="80" y="25"/>
                    <a:pt x="80" y="26"/>
                    <a:pt x="79" y="27"/>
                  </a:cubicBezTo>
                  <a:cubicBezTo>
                    <a:pt x="79" y="28"/>
                    <a:pt x="76" y="27"/>
                    <a:pt x="75" y="27"/>
                  </a:cubicBezTo>
                  <a:cubicBezTo>
                    <a:pt x="71" y="25"/>
                    <a:pt x="77" y="22"/>
                    <a:pt x="78" y="21"/>
                  </a:cubicBezTo>
                  <a:cubicBezTo>
                    <a:pt x="78" y="21"/>
                    <a:pt x="74" y="22"/>
                    <a:pt x="74" y="22"/>
                  </a:cubicBezTo>
                  <a:cubicBezTo>
                    <a:pt x="72" y="23"/>
                    <a:pt x="70" y="23"/>
                    <a:pt x="68" y="25"/>
                  </a:cubicBezTo>
                  <a:cubicBezTo>
                    <a:pt x="67" y="26"/>
                    <a:pt x="66" y="28"/>
                    <a:pt x="65" y="29"/>
                  </a:cubicBezTo>
                  <a:cubicBezTo>
                    <a:pt x="64" y="32"/>
                    <a:pt x="63" y="30"/>
                    <a:pt x="62" y="28"/>
                  </a:cubicBezTo>
                  <a:cubicBezTo>
                    <a:pt x="61" y="26"/>
                    <a:pt x="59" y="27"/>
                    <a:pt x="57" y="27"/>
                  </a:cubicBezTo>
                  <a:cubicBezTo>
                    <a:pt x="55" y="27"/>
                    <a:pt x="54" y="24"/>
                    <a:pt x="53" y="23"/>
                  </a:cubicBezTo>
                  <a:cubicBezTo>
                    <a:pt x="51" y="21"/>
                    <a:pt x="54" y="19"/>
                    <a:pt x="52" y="17"/>
                  </a:cubicBezTo>
                  <a:cubicBezTo>
                    <a:pt x="51" y="16"/>
                    <a:pt x="50" y="14"/>
                    <a:pt x="49" y="13"/>
                  </a:cubicBezTo>
                  <a:cubicBezTo>
                    <a:pt x="48" y="12"/>
                    <a:pt x="46" y="11"/>
                    <a:pt x="45" y="12"/>
                  </a:cubicBezTo>
                  <a:cubicBezTo>
                    <a:pt x="43" y="13"/>
                    <a:pt x="41" y="12"/>
                    <a:pt x="38" y="12"/>
                  </a:cubicBezTo>
                  <a:cubicBezTo>
                    <a:pt x="36" y="12"/>
                    <a:pt x="33" y="13"/>
                    <a:pt x="31" y="12"/>
                  </a:cubicBezTo>
                  <a:cubicBezTo>
                    <a:pt x="30" y="11"/>
                    <a:pt x="28" y="9"/>
                    <a:pt x="27" y="8"/>
                  </a:cubicBezTo>
                  <a:cubicBezTo>
                    <a:pt x="25" y="6"/>
                    <a:pt x="24" y="6"/>
                    <a:pt x="23" y="8"/>
                  </a:cubicBezTo>
                  <a:cubicBezTo>
                    <a:pt x="22" y="9"/>
                    <a:pt x="21" y="10"/>
                    <a:pt x="19" y="10"/>
                  </a:cubicBezTo>
                  <a:cubicBezTo>
                    <a:pt x="16" y="10"/>
                    <a:pt x="16" y="8"/>
                    <a:pt x="17" y="6"/>
                  </a:cubicBezTo>
                  <a:cubicBezTo>
                    <a:pt x="18" y="3"/>
                    <a:pt x="18" y="3"/>
                    <a:pt x="15" y="1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7"/>
                    <a:pt x="16" y="8"/>
                    <a:pt x="14" y="8"/>
                  </a:cubicBezTo>
                  <a:cubicBezTo>
                    <a:pt x="12" y="7"/>
                    <a:pt x="12" y="4"/>
                    <a:pt x="13" y="3"/>
                  </a:cubicBezTo>
                  <a:cubicBezTo>
                    <a:pt x="13" y="3"/>
                    <a:pt x="15" y="0"/>
                    <a:pt x="14" y="0"/>
                  </a:cubicBezTo>
                  <a:cubicBezTo>
                    <a:pt x="9" y="1"/>
                    <a:pt x="5" y="2"/>
                    <a:pt x="1" y="4"/>
                  </a:cubicBezTo>
                  <a:cubicBezTo>
                    <a:pt x="0" y="4"/>
                    <a:pt x="1" y="14"/>
                    <a:pt x="1" y="15"/>
                  </a:cubicBezTo>
                  <a:cubicBezTo>
                    <a:pt x="1" y="18"/>
                    <a:pt x="1" y="21"/>
                    <a:pt x="1" y="23"/>
                  </a:cubicBezTo>
                  <a:cubicBezTo>
                    <a:pt x="1" y="25"/>
                    <a:pt x="0" y="26"/>
                    <a:pt x="2" y="26"/>
                  </a:cubicBezTo>
                  <a:cubicBezTo>
                    <a:pt x="3" y="26"/>
                    <a:pt x="4" y="26"/>
                    <a:pt x="6" y="26"/>
                  </a:cubicBezTo>
                  <a:cubicBezTo>
                    <a:pt x="8" y="26"/>
                    <a:pt x="5" y="24"/>
                    <a:pt x="6" y="23"/>
                  </a:cubicBezTo>
                  <a:cubicBezTo>
                    <a:pt x="7" y="21"/>
                    <a:pt x="9" y="22"/>
                    <a:pt x="10" y="20"/>
                  </a:cubicBezTo>
                  <a:cubicBezTo>
                    <a:pt x="12" y="19"/>
                    <a:pt x="12" y="19"/>
                    <a:pt x="13" y="18"/>
                  </a:cubicBezTo>
                  <a:cubicBezTo>
                    <a:pt x="15" y="17"/>
                    <a:pt x="16" y="18"/>
                    <a:pt x="17" y="19"/>
                  </a:cubicBezTo>
                  <a:cubicBezTo>
                    <a:pt x="18" y="20"/>
                    <a:pt x="21" y="20"/>
                    <a:pt x="21" y="20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5" y="27"/>
                    <a:pt x="26" y="27"/>
                  </a:cubicBezTo>
                  <a:cubicBezTo>
                    <a:pt x="31" y="27"/>
                    <a:pt x="31" y="30"/>
                    <a:pt x="33" y="34"/>
                  </a:cubicBezTo>
                  <a:cubicBezTo>
                    <a:pt x="34" y="35"/>
                    <a:pt x="36" y="36"/>
                    <a:pt x="38" y="37"/>
                  </a:cubicBezTo>
                  <a:cubicBezTo>
                    <a:pt x="39" y="37"/>
                    <a:pt x="40" y="38"/>
                    <a:pt x="41" y="39"/>
                  </a:cubicBezTo>
                  <a:cubicBezTo>
                    <a:pt x="44" y="41"/>
                    <a:pt x="47" y="44"/>
                    <a:pt x="50" y="45"/>
                  </a:cubicBezTo>
                  <a:cubicBezTo>
                    <a:pt x="54" y="46"/>
                    <a:pt x="54" y="46"/>
                    <a:pt x="54" y="49"/>
                  </a:cubicBezTo>
                  <a:cubicBezTo>
                    <a:pt x="56" y="49"/>
                    <a:pt x="59" y="51"/>
                    <a:pt x="61" y="52"/>
                  </a:cubicBezTo>
                  <a:cubicBezTo>
                    <a:pt x="61" y="49"/>
                    <a:pt x="60" y="49"/>
                    <a:pt x="63" y="47"/>
                  </a:cubicBezTo>
                  <a:cubicBezTo>
                    <a:pt x="64" y="45"/>
                    <a:pt x="62" y="44"/>
                    <a:pt x="62" y="42"/>
                  </a:cubicBezTo>
                  <a:cubicBezTo>
                    <a:pt x="63" y="39"/>
                    <a:pt x="60" y="40"/>
                    <a:pt x="59" y="38"/>
                  </a:cubicBezTo>
                  <a:cubicBezTo>
                    <a:pt x="58" y="36"/>
                    <a:pt x="63" y="37"/>
                    <a:pt x="64" y="36"/>
                  </a:cubicBezTo>
                  <a:cubicBezTo>
                    <a:pt x="67" y="35"/>
                    <a:pt x="64" y="32"/>
                    <a:pt x="66" y="33"/>
                  </a:cubicBezTo>
                  <a:cubicBezTo>
                    <a:pt x="70" y="33"/>
                    <a:pt x="66" y="30"/>
                    <a:pt x="68" y="30"/>
                  </a:cubicBezTo>
                  <a:cubicBezTo>
                    <a:pt x="69" y="29"/>
                    <a:pt x="70" y="31"/>
                    <a:pt x="71" y="30"/>
                  </a:cubicBezTo>
                  <a:cubicBezTo>
                    <a:pt x="72" y="30"/>
                    <a:pt x="73" y="29"/>
                    <a:pt x="74" y="29"/>
                  </a:cubicBezTo>
                  <a:cubicBezTo>
                    <a:pt x="76" y="29"/>
                    <a:pt x="74" y="33"/>
                    <a:pt x="74" y="34"/>
                  </a:cubicBezTo>
                  <a:cubicBezTo>
                    <a:pt x="75" y="34"/>
                    <a:pt x="77" y="31"/>
                    <a:pt x="77" y="34"/>
                  </a:cubicBezTo>
                  <a:cubicBezTo>
                    <a:pt x="77" y="34"/>
                    <a:pt x="77" y="32"/>
                    <a:pt x="78" y="32"/>
                  </a:cubicBezTo>
                  <a:cubicBezTo>
                    <a:pt x="79" y="32"/>
                    <a:pt x="77" y="32"/>
                    <a:pt x="78" y="3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1" name="Freeform 694">
              <a:extLst>
                <a:ext uri="{FF2B5EF4-FFF2-40B4-BE49-F238E27FC236}">
                  <a16:creationId xmlns:a16="http://schemas.microsoft.com/office/drawing/2014/main" id="{9EFE5599-EFA7-BC4F-B966-3920E55CB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25020" y="7293748"/>
              <a:ext cx="0" cy="955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2" name="Freeform 695">
              <a:extLst>
                <a:ext uri="{FF2B5EF4-FFF2-40B4-BE49-F238E27FC236}">
                  <a16:creationId xmlns:a16="http://schemas.microsoft.com/office/drawing/2014/main" id="{5F713944-C0C7-0A47-B010-839582118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95082" y="6921040"/>
              <a:ext cx="681526" cy="401377"/>
            </a:xfrm>
            <a:custGeom>
              <a:avLst/>
              <a:gdLst>
                <a:gd name="T0" fmla="*/ 73 w 73"/>
                <a:gd name="T1" fmla="*/ 28 h 43"/>
                <a:gd name="T2" fmla="*/ 69 w 73"/>
                <a:gd name="T3" fmla="*/ 27 h 43"/>
                <a:gd name="T4" fmla="*/ 65 w 73"/>
                <a:gd name="T5" fmla="*/ 24 h 43"/>
                <a:gd name="T6" fmla="*/ 58 w 73"/>
                <a:gd name="T7" fmla="*/ 20 h 43"/>
                <a:gd name="T8" fmla="*/ 52 w 73"/>
                <a:gd name="T9" fmla="*/ 16 h 43"/>
                <a:gd name="T10" fmla="*/ 47 w 73"/>
                <a:gd name="T11" fmla="*/ 9 h 43"/>
                <a:gd name="T12" fmla="*/ 40 w 73"/>
                <a:gd name="T13" fmla="*/ 5 h 43"/>
                <a:gd name="T14" fmla="*/ 40 w 73"/>
                <a:gd name="T15" fmla="*/ 2 h 43"/>
                <a:gd name="T16" fmla="*/ 36 w 73"/>
                <a:gd name="T17" fmla="*/ 1 h 43"/>
                <a:gd name="T18" fmla="*/ 34 w 73"/>
                <a:gd name="T19" fmla="*/ 0 h 43"/>
                <a:gd name="T20" fmla="*/ 31 w 73"/>
                <a:gd name="T21" fmla="*/ 1 h 43"/>
                <a:gd name="T22" fmla="*/ 28 w 73"/>
                <a:gd name="T23" fmla="*/ 3 h 43"/>
                <a:gd name="T24" fmla="*/ 25 w 73"/>
                <a:gd name="T25" fmla="*/ 6 h 43"/>
                <a:gd name="T26" fmla="*/ 22 w 73"/>
                <a:gd name="T27" fmla="*/ 8 h 43"/>
                <a:gd name="T28" fmla="*/ 17 w 73"/>
                <a:gd name="T29" fmla="*/ 8 h 43"/>
                <a:gd name="T30" fmla="*/ 12 w 73"/>
                <a:gd name="T31" fmla="*/ 2 h 43"/>
                <a:gd name="T32" fmla="*/ 2 w 73"/>
                <a:gd name="T33" fmla="*/ 5 h 43"/>
                <a:gd name="T34" fmla="*/ 5 w 73"/>
                <a:gd name="T35" fmla="*/ 12 h 43"/>
                <a:gd name="T36" fmla="*/ 8 w 73"/>
                <a:gd name="T37" fmla="*/ 17 h 43"/>
                <a:gd name="T38" fmla="*/ 8 w 73"/>
                <a:gd name="T39" fmla="*/ 19 h 43"/>
                <a:gd name="T40" fmla="*/ 10 w 73"/>
                <a:gd name="T41" fmla="*/ 22 h 43"/>
                <a:gd name="T42" fmla="*/ 9 w 73"/>
                <a:gd name="T43" fmla="*/ 26 h 43"/>
                <a:gd name="T44" fmla="*/ 9 w 73"/>
                <a:gd name="T45" fmla="*/ 31 h 43"/>
                <a:gd name="T46" fmla="*/ 14 w 73"/>
                <a:gd name="T47" fmla="*/ 29 h 43"/>
                <a:gd name="T48" fmla="*/ 17 w 73"/>
                <a:gd name="T49" fmla="*/ 26 h 43"/>
                <a:gd name="T50" fmla="*/ 27 w 73"/>
                <a:gd name="T51" fmla="*/ 27 h 43"/>
                <a:gd name="T52" fmla="*/ 37 w 73"/>
                <a:gd name="T53" fmla="*/ 31 h 43"/>
                <a:gd name="T54" fmla="*/ 45 w 73"/>
                <a:gd name="T55" fmla="*/ 35 h 43"/>
                <a:gd name="T56" fmla="*/ 46 w 73"/>
                <a:gd name="T57" fmla="*/ 37 h 43"/>
                <a:gd name="T58" fmla="*/ 48 w 73"/>
                <a:gd name="T59" fmla="*/ 42 h 43"/>
                <a:gd name="T60" fmla="*/ 53 w 73"/>
                <a:gd name="T61" fmla="*/ 43 h 43"/>
                <a:gd name="T62" fmla="*/ 57 w 73"/>
                <a:gd name="T63" fmla="*/ 40 h 43"/>
                <a:gd name="T64" fmla="*/ 62 w 73"/>
                <a:gd name="T65" fmla="*/ 38 h 43"/>
                <a:gd name="T66" fmla="*/ 65 w 73"/>
                <a:gd name="T67" fmla="*/ 33 h 43"/>
                <a:gd name="T68" fmla="*/ 69 w 73"/>
                <a:gd name="T69" fmla="*/ 31 h 43"/>
                <a:gd name="T70" fmla="*/ 73 w 73"/>
                <a:gd name="T71" fmla="*/ 31 h 43"/>
                <a:gd name="T72" fmla="*/ 73 w 73"/>
                <a:gd name="T73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3" h="43">
                  <a:moveTo>
                    <a:pt x="73" y="28"/>
                  </a:moveTo>
                  <a:cubicBezTo>
                    <a:pt x="72" y="27"/>
                    <a:pt x="71" y="27"/>
                    <a:pt x="69" y="27"/>
                  </a:cubicBezTo>
                  <a:cubicBezTo>
                    <a:pt x="68" y="26"/>
                    <a:pt x="66" y="25"/>
                    <a:pt x="65" y="24"/>
                  </a:cubicBezTo>
                  <a:cubicBezTo>
                    <a:pt x="63" y="23"/>
                    <a:pt x="60" y="22"/>
                    <a:pt x="58" y="20"/>
                  </a:cubicBezTo>
                  <a:cubicBezTo>
                    <a:pt x="57" y="18"/>
                    <a:pt x="54" y="18"/>
                    <a:pt x="52" y="16"/>
                  </a:cubicBezTo>
                  <a:cubicBezTo>
                    <a:pt x="51" y="13"/>
                    <a:pt x="50" y="9"/>
                    <a:pt x="47" y="9"/>
                  </a:cubicBezTo>
                  <a:cubicBezTo>
                    <a:pt x="44" y="9"/>
                    <a:pt x="40" y="9"/>
                    <a:pt x="40" y="5"/>
                  </a:cubicBezTo>
                  <a:cubicBezTo>
                    <a:pt x="40" y="4"/>
                    <a:pt x="41" y="2"/>
                    <a:pt x="40" y="2"/>
                  </a:cubicBezTo>
                  <a:cubicBezTo>
                    <a:pt x="39" y="1"/>
                    <a:pt x="38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3" y="0"/>
                    <a:pt x="32" y="1"/>
                    <a:pt x="31" y="1"/>
                  </a:cubicBezTo>
                  <a:cubicBezTo>
                    <a:pt x="30" y="0"/>
                    <a:pt x="29" y="3"/>
                    <a:pt x="28" y="3"/>
                  </a:cubicBezTo>
                  <a:cubicBezTo>
                    <a:pt x="27" y="3"/>
                    <a:pt x="24" y="4"/>
                    <a:pt x="25" y="6"/>
                  </a:cubicBezTo>
                  <a:cubicBezTo>
                    <a:pt x="26" y="9"/>
                    <a:pt x="25" y="8"/>
                    <a:pt x="22" y="8"/>
                  </a:cubicBezTo>
                  <a:cubicBezTo>
                    <a:pt x="21" y="8"/>
                    <a:pt x="18" y="8"/>
                    <a:pt x="17" y="8"/>
                  </a:cubicBezTo>
                  <a:cubicBezTo>
                    <a:pt x="15" y="6"/>
                    <a:pt x="14" y="4"/>
                    <a:pt x="12" y="2"/>
                  </a:cubicBezTo>
                  <a:cubicBezTo>
                    <a:pt x="9" y="0"/>
                    <a:pt x="5" y="3"/>
                    <a:pt x="2" y="5"/>
                  </a:cubicBezTo>
                  <a:cubicBezTo>
                    <a:pt x="3" y="6"/>
                    <a:pt x="6" y="10"/>
                    <a:pt x="5" y="12"/>
                  </a:cubicBezTo>
                  <a:cubicBezTo>
                    <a:pt x="0" y="15"/>
                    <a:pt x="6" y="15"/>
                    <a:pt x="8" y="17"/>
                  </a:cubicBezTo>
                  <a:cubicBezTo>
                    <a:pt x="8" y="17"/>
                    <a:pt x="8" y="19"/>
                    <a:pt x="8" y="19"/>
                  </a:cubicBezTo>
                  <a:cubicBezTo>
                    <a:pt x="7" y="20"/>
                    <a:pt x="9" y="22"/>
                    <a:pt x="10" y="22"/>
                  </a:cubicBezTo>
                  <a:cubicBezTo>
                    <a:pt x="10" y="23"/>
                    <a:pt x="9" y="24"/>
                    <a:pt x="9" y="26"/>
                  </a:cubicBezTo>
                  <a:cubicBezTo>
                    <a:pt x="9" y="27"/>
                    <a:pt x="9" y="29"/>
                    <a:pt x="9" y="31"/>
                  </a:cubicBezTo>
                  <a:cubicBezTo>
                    <a:pt x="11" y="31"/>
                    <a:pt x="12" y="31"/>
                    <a:pt x="14" y="29"/>
                  </a:cubicBezTo>
                  <a:cubicBezTo>
                    <a:pt x="15" y="28"/>
                    <a:pt x="16" y="27"/>
                    <a:pt x="17" y="26"/>
                  </a:cubicBezTo>
                  <a:cubicBezTo>
                    <a:pt x="21" y="26"/>
                    <a:pt x="24" y="25"/>
                    <a:pt x="27" y="27"/>
                  </a:cubicBezTo>
                  <a:cubicBezTo>
                    <a:pt x="29" y="30"/>
                    <a:pt x="35" y="28"/>
                    <a:pt x="37" y="31"/>
                  </a:cubicBezTo>
                  <a:cubicBezTo>
                    <a:pt x="39" y="34"/>
                    <a:pt x="41" y="35"/>
                    <a:pt x="45" y="35"/>
                  </a:cubicBezTo>
                  <a:cubicBezTo>
                    <a:pt x="46" y="35"/>
                    <a:pt x="46" y="35"/>
                    <a:pt x="46" y="37"/>
                  </a:cubicBezTo>
                  <a:cubicBezTo>
                    <a:pt x="46" y="40"/>
                    <a:pt x="46" y="40"/>
                    <a:pt x="48" y="42"/>
                  </a:cubicBezTo>
                  <a:cubicBezTo>
                    <a:pt x="50" y="42"/>
                    <a:pt x="51" y="43"/>
                    <a:pt x="53" y="43"/>
                  </a:cubicBezTo>
                  <a:cubicBezTo>
                    <a:pt x="56" y="43"/>
                    <a:pt x="56" y="42"/>
                    <a:pt x="57" y="40"/>
                  </a:cubicBezTo>
                  <a:cubicBezTo>
                    <a:pt x="58" y="38"/>
                    <a:pt x="60" y="39"/>
                    <a:pt x="62" y="38"/>
                  </a:cubicBezTo>
                  <a:cubicBezTo>
                    <a:pt x="64" y="37"/>
                    <a:pt x="64" y="35"/>
                    <a:pt x="65" y="33"/>
                  </a:cubicBezTo>
                  <a:cubicBezTo>
                    <a:pt x="65" y="31"/>
                    <a:pt x="68" y="33"/>
                    <a:pt x="69" y="31"/>
                  </a:cubicBezTo>
                  <a:cubicBezTo>
                    <a:pt x="69" y="29"/>
                    <a:pt x="72" y="31"/>
                    <a:pt x="73" y="31"/>
                  </a:cubicBezTo>
                  <a:cubicBezTo>
                    <a:pt x="73" y="30"/>
                    <a:pt x="73" y="29"/>
                    <a:pt x="73" y="2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3" name="Freeform 696">
              <a:extLst>
                <a:ext uri="{FF2B5EF4-FFF2-40B4-BE49-F238E27FC236}">
                  <a16:creationId xmlns:a16="http://schemas.microsoft.com/office/drawing/2014/main" id="{12362895-7C99-4548-90BE-84824D00C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4829" y="7013419"/>
              <a:ext cx="372609" cy="251657"/>
            </a:xfrm>
            <a:custGeom>
              <a:avLst/>
              <a:gdLst>
                <a:gd name="T0" fmla="*/ 30 w 40"/>
                <a:gd name="T1" fmla="*/ 10 h 27"/>
                <a:gd name="T2" fmla="*/ 25 w 40"/>
                <a:gd name="T3" fmla="*/ 10 h 27"/>
                <a:gd name="T4" fmla="*/ 21 w 40"/>
                <a:gd name="T5" fmla="*/ 8 h 27"/>
                <a:gd name="T6" fmla="*/ 19 w 40"/>
                <a:gd name="T7" fmla="*/ 9 h 27"/>
                <a:gd name="T8" fmla="*/ 17 w 40"/>
                <a:gd name="T9" fmla="*/ 9 h 27"/>
                <a:gd name="T10" fmla="*/ 10 w 40"/>
                <a:gd name="T11" fmla="*/ 8 h 27"/>
                <a:gd name="T12" fmla="*/ 12 w 40"/>
                <a:gd name="T13" fmla="*/ 5 h 27"/>
                <a:gd name="T14" fmla="*/ 16 w 40"/>
                <a:gd name="T15" fmla="*/ 7 h 27"/>
                <a:gd name="T16" fmla="*/ 19 w 40"/>
                <a:gd name="T17" fmla="*/ 5 h 27"/>
                <a:gd name="T18" fmla="*/ 16 w 40"/>
                <a:gd name="T19" fmla="*/ 6 h 27"/>
                <a:gd name="T20" fmla="*/ 16 w 40"/>
                <a:gd name="T21" fmla="*/ 1 h 27"/>
                <a:gd name="T22" fmla="*/ 14 w 40"/>
                <a:gd name="T23" fmla="*/ 2 h 27"/>
                <a:gd name="T24" fmla="*/ 10 w 40"/>
                <a:gd name="T25" fmla="*/ 2 h 27"/>
                <a:gd name="T26" fmla="*/ 8 w 40"/>
                <a:gd name="T27" fmla="*/ 5 h 27"/>
                <a:gd name="T28" fmla="*/ 6 w 40"/>
                <a:gd name="T29" fmla="*/ 8 h 27"/>
                <a:gd name="T30" fmla="*/ 1 w 40"/>
                <a:gd name="T31" fmla="*/ 10 h 27"/>
                <a:gd name="T32" fmla="*/ 4 w 40"/>
                <a:gd name="T33" fmla="*/ 14 h 27"/>
                <a:gd name="T34" fmla="*/ 4 w 40"/>
                <a:gd name="T35" fmla="*/ 19 h 27"/>
                <a:gd name="T36" fmla="*/ 4 w 40"/>
                <a:gd name="T37" fmla="*/ 24 h 27"/>
                <a:gd name="T38" fmla="*/ 9 w 40"/>
                <a:gd name="T39" fmla="*/ 22 h 27"/>
                <a:gd name="T40" fmla="*/ 12 w 40"/>
                <a:gd name="T41" fmla="*/ 20 h 27"/>
                <a:gd name="T42" fmla="*/ 17 w 40"/>
                <a:gd name="T43" fmla="*/ 17 h 27"/>
                <a:gd name="T44" fmla="*/ 20 w 40"/>
                <a:gd name="T45" fmla="*/ 17 h 27"/>
                <a:gd name="T46" fmla="*/ 22 w 40"/>
                <a:gd name="T47" fmla="*/ 21 h 27"/>
                <a:gd name="T48" fmla="*/ 21 w 40"/>
                <a:gd name="T49" fmla="*/ 24 h 27"/>
                <a:gd name="T50" fmla="*/ 27 w 40"/>
                <a:gd name="T51" fmla="*/ 23 h 27"/>
                <a:gd name="T52" fmla="*/ 32 w 40"/>
                <a:gd name="T53" fmla="*/ 21 h 27"/>
                <a:gd name="T54" fmla="*/ 39 w 40"/>
                <a:gd name="T55" fmla="*/ 21 h 27"/>
                <a:gd name="T56" fmla="*/ 38 w 40"/>
                <a:gd name="T57" fmla="*/ 18 h 27"/>
                <a:gd name="T58" fmla="*/ 36 w 40"/>
                <a:gd name="T59" fmla="*/ 14 h 27"/>
                <a:gd name="T60" fmla="*/ 32 w 40"/>
                <a:gd name="T61" fmla="*/ 9 h 27"/>
                <a:gd name="T62" fmla="*/ 30 w 40"/>
                <a:gd name="T63" fmla="*/ 10 h 27"/>
                <a:gd name="T64" fmla="*/ 30 w 40"/>
                <a:gd name="T65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" h="27">
                  <a:moveTo>
                    <a:pt x="30" y="10"/>
                  </a:moveTo>
                  <a:cubicBezTo>
                    <a:pt x="28" y="11"/>
                    <a:pt x="27" y="10"/>
                    <a:pt x="25" y="10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0" y="8"/>
                    <a:pt x="20" y="9"/>
                    <a:pt x="19" y="9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5" y="9"/>
                    <a:pt x="12" y="9"/>
                    <a:pt x="10" y="8"/>
                  </a:cubicBezTo>
                  <a:cubicBezTo>
                    <a:pt x="9" y="7"/>
                    <a:pt x="12" y="5"/>
                    <a:pt x="12" y="5"/>
                  </a:cubicBezTo>
                  <a:cubicBezTo>
                    <a:pt x="14" y="4"/>
                    <a:pt x="15" y="7"/>
                    <a:pt x="16" y="7"/>
                  </a:cubicBezTo>
                  <a:cubicBezTo>
                    <a:pt x="18" y="7"/>
                    <a:pt x="19" y="6"/>
                    <a:pt x="19" y="5"/>
                  </a:cubicBezTo>
                  <a:cubicBezTo>
                    <a:pt x="18" y="4"/>
                    <a:pt x="17" y="6"/>
                    <a:pt x="16" y="6"/>
                  </a:cubicBezTo>
                  <a:cubicBezTo>
                    <a:pt x="15" y="5"/>
                    <a:pt x="17" y="2"/>
                    <a:pt x="16" y="1"/>
                  </a:cubicBezTo>
                  <a:cubicBezTo>
                    <a:pt x="16" y="0"/>
                    <a:pt x="14" y="2"/>
                    <a:pt x="14" y="2"/>
                  </a:cubicBezTo>
                  <a:cubicBezTo>
                    <a:pt x="12" y="3"/>
                    <a:pt x="11" y="1"/>
                    <a:pt x="10" y="2"/>
                  </a:cubicBezTo>
                  <a:cubicBezTo>
                    <a:pt x="8" y="2"/>
                    <a:pt x="12" y="5"/>
                    <a:pt x="8" y="5"/>
                  </a:cubicBezTo>
                  <a:cubicBezTo>
                    <a:pt x="6" y="4"/>
                    <a:pt x="9" y="8"/>
                    <a:pt x="6" y="8"/>
                  </a:cubicBezTo>
                  <a:cubicBezTo>
                    <a:pt x="5" y="9"/>
                    <a:pt x="0" y="8"/>
                    <a:pt x="1" y="10"/>
                  </a:cubicBezTo>
                  <a:cubicBezTo>
                    <a:pt x="2" y="13"/>
                    <a:pt x="5" y="11"/>
                    <a:pt x="4" y="14"/>
                  </a:cubicBezTo>
                  <a:cubicBezTo>
                    <a:pt x="4" y="17"/>
                    <a:pt x="7" y="17"/>
                    <a:pt x="4" y="19"/>
                  </a:cubicBezTo>
                  <a:cubicBezTo>
                    <a:pt x="3" y="20"/>
                    <a:pt x="1" y="24"/>
                    <a:pt x="4" y="24"/>
                  </a:cubicBezTo>
                  <a:cubicBezTo>
                    <a:pt x="6" y="24"/>
                    <a:pt x="8" y="21"/>
                    <a:pt x="9" y="22"/>
                  </a:cubicBezTo>
                  <a:cubicBezTo>
                    <a:pt x="12" y="25"/>
                    <a:pt x="9" y="20"/>
                    <a:pt x="12" y="20"/>
                  </a:cubicBezTo>
                  <a:cubicBezTo>
                    <a:pt x="14" y="20"/>
                    <a:pt x="15" y="19"/>
                    <a:pt x="17" y="17"/>
                  </a:cubicBezTo>
                  <a:cubicBezTo>
                    <a:pt x="18" y="14"/>
                    <a:pt x="19" y="15"/>
                    <a:pt x="20" y="17"/>
                  </a:cubicBezTo>
                  <a:cubicBezTo>
                    <a:pt x="21" y="18"/>
                    <a:pt x="22" y="19"/>
                    <a:pt x="22" y="21"/>
                  </a:cubicBezTo>
                  <a:cubicBezTo>
                    <a:pt x="22" y="22"/>
                    <a:pt x="21" y="23"/>
                    <a:pt x="21" y="24"/>
                  </a:cubicBezTo>
                  <a:cubicBezTo>
                    <a:pt x="22" y="27"/>
                    <a:pt x="26" y="24"/>
                    <a:pt x="27" y="23"/>
                  </a:cubicBezTo>
                  <a:cubicBezTo>
                    <a:pt x="28" y="22"/>
                    <a:pt x="31" y="20"/>
                    <a:pt x="32" y="21"/>
                  </a:cubicBezTo>
                  <a:cubicBezTo>
                    <a:pt x="34" y="23"/>
                    <a:pt x="36" y="20"/>
                    <a:pt x="39" y="21"/>
                  </a:cubicBezTo>
                  <a:cubicBezTo>
                    <a:pt x="40" y="20"/>
                    <a:pt x="38" y="18"/>
                    <a:pt x="38" y="18"/>
                  </a:cubicBezTo>
                  <a:cubicBezTo>
                    <a:pt x="37" y="16"/>
                    <a:pt x="38" y="14"/>
                    <a:pt x="36" y="14"/>
                  </a:cubicBezTo>
                  <a:cubicBezTo>
                    <a:pt x="33" y="15"/>
                    <a:pt x="31" y="12"/>
                    <a:pt x="32" y="9"/>
                  </a:cubicBezTo>
                  <a:cubicBezTo>
                    <a:pt x="32" y="9"/>
                    <a:pt x="31" y="9"/>
                    <a:pt x="30" y="10"/>
                  </a:cubicBezTo>
                  <a:cubicBezTo>
                    <a:pt x="29" y="10"/>
                    <a:pt x="31" y="9"/>
                    <a:pt x="30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4" name="Freeform 697">
              <a:extLst>
                <a:ext uri="{FF2B5EF4-FFF2-40B4-BE49-F238E27FC236}">
                  <a16:creationId xmlns:a16="http://schemas.microsoft.com/office/drawing/2014/main" id="{B80ABA28-9293-D04D-90B1-B51377659F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515467" y="7230037"/>
              <a:ext cx="773887" cy="691264"/>
            </a:xfrm>
            <a:custGeom>
              <a:avLst/>
              <a:gdLst>
                <a:gd name="T0" fmla="*/ 8 w 83"/>
                <a:gd name="T1" fmla="*/ 51 h 74"/>
                <a:gd name="T2" fmla="*/ 9 w 83"/>
                <a:gd name="T3" fmla="*/ 54 h 74"/>
                <a:gd name="T4" fmla="*/ 11 w 83"/>
                <a:gd name="T5" fmla="*/ 57 h 74"/>
                <a:gd name="T6" fmla="*/ 5 w 83"/>
                <a:gd name="T7" fmla="*/ 61 h 74"/>
                <a:gd name="T8" fmla="*/ 3 w 83"/>
                <a:gd name="T9" fmla="*/ 64 h 74"/>
                <a:gd name="T10" fmla="*/ 6 w 83"/>
                <a:gd name="T11" fmla="*/ 66 h 74"/>
                <a:gd name="T12" fmla="*/ 13 w 83"/>
                <a:gd name="T13" fmla="*/ 64 h 74"/>
                <a:gd name="T14" fmla="*/ 19 w 83"/>
                <a:gd name="T15" fmla="*/ 65 h 74"/>
                <a:gd name="T16" fmla="*/ 23 w 83"/>
                <a:gd name="T17" fmla="*/ 65 h 74"/>
                <a:gd name="T18" fmla="*/ 28 w 83"/>
                <a:gd name="T19" fmla="*/ 64 h 74"/>
                <a:gd name="T20" fmla="*/ 29 w 83"/>
                <a:gd name="T21" fmla="*/ 67 h 74"/>
                <a:gd name="T22" fmla="*/ 32 w 83"/>
                <a:gd name="T23" fmla="*/ 69 h 74"/>
                <a:gd name="T24" fmla="*/ 33 w 83"/>
                <a:gd name="T25" fmla="*/ 73 h 74"/>
                <a:gd name="T26" fmla="*/ 34 w 83"/>
                <a:gd name="T27" fmla="*/ 71 h 74"/>
                <a:gd name="T28" fmla="*/ 36 w 83"/>
                <a:gd name="T29" fmla="*/ 73 h 74"/>
                <a:gd name="T30" fmla="*/ 43 w 83"/>
                <a:gd name="T31" fmla="*/ 71 h 74"/>
                <a:gd name="T32" fmla="*/ 46 w 83"/>
                <a:gd name="T33" fmla="*/ 70 h 74"/>
                <a:gd name="T34" fmla="*/ 50 w 83"/>
                <a:gd name="T35" fmla="*/ 70 h 74"/>
                <a:gd name="T36" fmla="*/ 48 w 83"/>
                <a:gd name="T37" fmla="*/ 64 h 74"/>
                <a:gd name="T38" fmla="*/ 46 w 83"/>
                <a:gd name="T39" fmla="*/ 61 h 74"/>
                <a:gd name="T40" fmla="*/ 44 w 83"/>
                <a:gd name="T41" fmla="*/ 57 h 74"/>
                <a:gd name="T42" fmla="*/ 46 w 83"/>
                <a:gd name="T43" fmla="*/ 52 h 74"/>
                <a:gd name="T44" fmla="*/ 49 w 83"/>
                <a:gd name="T45" fmla="*/ 52 h 74"/>
                <a:gd name="T46" fmla="*/ 52 w 83"/>
                <a:gd name="T47" fmla="*/ 52 h 74"/>
                <a:gd name="T48" fmla="*/ 57 w 83"/>
                <a:gd name="T49" fmla="*/ 46 h 74"/>
                <a:gd name="T50" fmla="*/ 60 w 83"/>
                <a:gd name="T51" fmla="*/ 44 h 74"/>
                <a:gd name="T52" fmla="*/ 62 w 83"/>
                <a:gd name="T53" fmla="*/ 41 h 74"/>
                <a:gd name="T54" fmla="*/ 65 w 83"/>
                <a:gd name="T55" fmla="*/ 39 h 74"/>
                <a:gd name="T56" fmla="*/ 66 w 83"/>
                <a:gd name="T57" fmla="*/ 37 h 74"/>
                <a:gd name="T58" fmla="*/ 69 w 83"/>
                <a:gd name="T59" fmla="*/ 33 h 74"/>
                <a:gd name="T60" fmla="*/ 71 w 83"/>
                <a:gd name="T61" fmla="*/ 27 h 74"/>
                <a:gd name="T62" fmla="*/ 66 w 83"/>
                <a:gd name="T63" fmla="*/ 23 h 74"/>
                <a:gd name="T64" fmla="*/ 65 w 83"/>
                <a:gd name="T65" fmla="*/ 16 h 74"/>
                <a:gd name="T66" fmla="*/ 70 w 83"/>
                <a:gd name="T67" fmla="*/ 14 h 74"/>
                <a:gd name="T68" fmla="*/ 74 w 83"/>
                <a:gd name="T69" fmla="*/ 15 h 74"/>
                <a:gd name="T70" fmla="*/ 77 w 83"/>
                <a:gd name="T71" fmla="*/ 13 h 74"/>
                <a:gd name="T72" fmla="*/ 83 w 83"/>
                <a:gd name="T73" fmla="*/ 10 h 74"/>
                <a:gd name="T74" fmla="*/ 76 w 83"/>
                <a:gd name="T75" fmla="*/ 6 h 74"/>
                <a:gd name="T76" fmla="*/ 74 w 83"/>
                <a:gd name="T77" fmla="*/ 2 h 74"/>
                <a:gd name="T78" fmla="*/ 71 w 83"/>
                <a:gd name="T79" fmla="*/ 0 h 74"/>
                <a:gd name="T80" fmla="*/ 65 w 83"/>
                <a:gd name="T81" fmla="*/ 1 h 74"/>
                <a:gd name="T82" fmla="*/ 56 w 83"/>
                <a:gd name="T83" fmla="*/ 4 h 74"/>
                <a:gd name="T84" fmla="*/ 53 w 83"/>
                <a:gd name="T85" fmla="*/ 8 h 74"/>
                <a:gd name="T86" fmla="*/ 51 w 83"/>
                <a:gd name="T87" fmla="*/ 13 h 74"/>
                <a:gd name="T88" fmla="*/ 48 w 83"/>
                <a:gd name="T89" fmla="*/ 18 h 74"/>
                <a:gd name="T90" fmla="*/ 47 w 83"/>
                <a:gd name="T91" fmla="*/ 21 h 74"/>
                <a:gd name="T92" fmla="*/ 43 w 83"/>
                <a:gd name="T93" fmla="*/ 24 h 74"/>
                <a:gd name="T94" fmla="*/ 41 w 83"/>
                <a:gd name="T95" fmla="*/ 30 h 74"/>
                <a:gd name="T96" fmla="*/ 38 w 83"/>
                <a:gd name="T97" fmla="*/ 30 h 74"/>
                <a:gd name="T98" fmla="*/ 34 w 83"/>
                <a:gd name="T99" fmla="*/ 32 h 74"/>
                <a:gd name="T100" fmla="*/ 30 w 83"/>
                <a:gd name="T101" fmla="*/ 33 h 74"/>
                <a:gd name="T102" fmla="*/ 27 w 83"/>
                <a:gd name="T103" fmla="*/ 37 h 74"/>
                <a:gd name="T104" fmla="*/ 22 w 83"/>
                <a:gd name="T105" fmla="*/ 42 h 74"/>
                <a:gd name="T106" fmla="*/ 13 w 83"/>
                <a:gd name="T107" fmla="*/ 43 h 74"/>
                <a:gd name="T108" fmla="*/ 0 w 83"/>
                <a:gd name="T109" fmla="*/ 40 h 74"/>
                <a:gd name="T110" fmla="*/ 3 w 83"/>
                <a:gd name="T111" fmla="*/ 46 h 74"/>
                <a:gd name="T112" fmla="*/ 8 w 83"/>
                <a:gd name="T1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3" h="74">
                  <a:moveTo>
                    <a:pt x="8" y="51"/>
                  </a:moveTo>
                  <a:cubicBezTo>
                    <a:pt x="8" y="52"/>
                    <a:pt x="8" y="53"/>
                    <a:pt x="9" y="54"/>
                  </a:cubicBezTo>
                  <a:cubicBezTo>
                    <a:pt x="10" y="55"/>
                    <a:pt x="11" y="56"/>
                    <a:pt x="11" y="57"/>
                  </a:cubicBezTo>
                  <a:cubicBezTo>
                    <a:pt x="11" y="58"/>
                    <a:pt x="6" y="60"/>
                    <a:pt x="5" y="61"/>
                  </a:cubicBezTo>
                  <a:cubicBezTo>
                    <a:pt x="4" y="61"/>
                    <a:pt x="3" y="62"/>
                    <a:pt x="3" y="64"/>
                  </a:cubicBezTo>
                  <a:cubicBezTo>
                    <a:pt x="3" y="66"/>
                    <a:pt x="3" y="66"/>
                    <a:pt x="6" y="66"/>
                  </a:cubicBezTo>
                  <a:cubicBezTo>
                    <a:pt x="8" y="65"/>
                    <a:pt x="11" y="65"/>
                    <a:pt x="13" y="64"/>
                  </a:cubicBezTo>
                  <a:cubicBezTo>
                    <a:pt x="15" y="64"/>
                    <a:pt x="17" y="64"/>
                    <a:pt x="19" y="65"/>
                  </a:cubicBezTo>
                  <a:cubicBezTo>
                    <a:pt x="20" y="65"/>
                    <a:pt x="22" y="65"/>
                    <a:pt x="23" y="65"/>
                  </a:cubicBezTo>
                  <a:cubicBezTo>
                    <a:pt x="25" y="65"/>
                    <a:pt x="26" y="64"/>
                    <a:pt x="28" y="64"/>
                  </a:cubicBezTo>
                  <a:cubicBezTo>
                    <a:pt x="29" y="64"/>
                    <a:pt x="29" y="66"/>
                    <a:pt x="29" y="67"/>
                  </a:cubicBezTo>
                  <a:cubicBezTo>
                    <a:pt x="30" y="68"/>
                    <a:pt x="31" y="68"/>
                    <a:pt x="32" y="69"/>
                  </a:cubicBezTo>
                  <a:cubicBezTo>
                    <a:pt x="32" y="70"/>
                    <a:pt x="33" y="72"/>
                    <a:pt x="33" y="73"/>
                  </a:cubicBezTo>
                  <a:cubicBezTo>
                    <a:pt x="35" y="74"/>
                    <a:pt x="34" y="72"/>
                    <a:pt x="34" y="71"/>
                  </a:cubicBezTo>
                  <a:cubicBezTo>
                    <a:pt x="35" y="71"/>
                    <a:pt x="36" y="73"/>
                    <a:pt x="36" y="73"/>
                  </a:cubicBezTo>
                  <a:cubicBezTo>
                    <a:pt x="38" y="72"/>
                    <a:pt x="40" y="70"/>
                    <a:pt x="43" y="71"/>
                  </a:cubicBezTo>
                  <a:cubicBezTo>
                    <a:pt x="44" y="71"/>
                    <a:pt x="45" y="71"/>
                    <a:pt x="46" y="70"/>
                  </a:cubicBezTo>
                  <a:cubicBezTo>
                    <a:pt x="47" y="70"/>
                    <a:pt x="49" y="70"/>
                    <a:pt x="50" y="70"/>
                  </a:cubicBezTo>
                  <a:cubicBezTo>
                    <a:pt x="51" y="69"/>
                    <a:pt x="49" y="64"/>
                    <a:pt x="48" y="64"/>
                  </a:cubicBezTo>
                  <a:cubicBezTo>
                    <a:pt x="47" y="63"/>
                    <a:pt x="46" y="63"/>
                    <a:pt x="46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1" y="56"/>
                    <a:pt x="45" y="54"/>
                    <a:pt x="46" y="52"/>
                  </a:cubicBezTo>
                  <a:cubicBezTo>
                    <a:pt x="47" y="52"/>
                    <a:pt x="47" y="51"/>
                    <a:pt x="49" y="52"/>
                  </a:cubicBezTo>
                  <a:cubicBezTo>
                    <a:pt x="51" y="54"/>
                    <a:pt x="50" y="52"/>
                    <a:pt x="52" y="52"/>
                  </a:cubicBezTo>
                  <a:cubicBezTo>
                    <a:pt x="56" y="51"/>
                    <a:pt x="55" y="48"/>
                    <a:pt x="57" y="46"/>
                  </a:cubicBezTo>
                  <a:cubicBezTo>
                    <a:pt x="58" y="45"/>
                    <a:pt x="60" y="45"/>
                    <a:pt x="60" y="44"/>
                  </a:cubicBezTo>
                  <a:cubicBezTo>
                    <a:pt x="61" y="43"/>
                    <a:pt x="62" y="42"/>
                    <a:pt x="62" y="41"/>
                  </a:cubicBezTo>
                  <a:cubicBezTo>
                    <a:pt x="62" y="40"/>
                    <a:pt x="64" y="39"/>
                    <a:pt x="65" y="39"/>
                  </a:cubicBezTo>
                  <a:cubicBezTo>
                    <a:pt x="66" y="39"/>
                    <a:pt x="66" y="37"/>
                    <a:pt x="66" y="37"/>
                  </a:cubicBezTo>
                  <a:cubicBezTo>
                    <a:pt x="66" y="34"/>
                    <a:pt x="70" y="36"/>
                    <a:pt x="69" y="33"/>
                  </a:cubicBezTo>
                  <a:cubicBezTo>
                    <a:pt x="69" y="30"/>
                    <a:pt x="68" y="29"/>
                    <a:pt x="71" y="27"/>
                  </a:cubicBezTo>
                  <a:cubicBezTo>
                    <a:pt x="72" y="27"/>
                    <a:pt x="67" y="24"/>
                    <a:pt x="66" y="23"/>
                  </a:cubicBezTo>
                  <a:cubicBezTo>
                    <a:pt x="65" y="21"/>
                    <a:pt x="66" y="18"/>
                    <a:pt x="65" y="16"/>
                  </a:cubicBezTo>
                  <a:cubicBezTo>
                    <a:pt x="65" y="13"/>
                    <a:pt x="68" y="13"/>
                    <a:pt x="70" y="14"/>
                  </a:cubicBezTo>
                  <a:cubicBezTo>
                    <a:pt x="71" y="14"/>
                    <a:pt x="73" y="15"/>
                    <a:pt x="74" y="15"/>
                  </a:cubicBezTo>
                  <a:cubicBezTo>
                    <a:pt x="76" y="15"/>
                    <a:pt x="76" y="14"/>
                    <a:pt x="77" y="13"/>
                  </a:cubicBezTo>
                  <a:cubicBezTo>
                    <a:pt x="80" y="13"/>
                    <a:pt x="81" y="13"/>
                    <a:pt x="83" y="10"/>
                  </a:cubicBezTo>
                  <a:cubicBezTo>
                    <a:pt x="80" y="9"/>
                    <a:pt x="77" y="8"/>
                    <a:pt x="76" y="6"/>
                  </a:cubicBezTo>
                  <a:cubicBezTo>
                    <a:pt x="75" y="5"/>
                    <a:pt x="75" y="3"/>
                    <a:pt x="74" y="2"/>
                  </a:cubicBezTo>
                  <a:cubicBezTo>
                    <a:pt x="73" y="1"/>
                    <a:pt x="72" y="1"/>
                    <a:pt x="71" y="0"/>
                  </a:cubicBezTo>
                  <a:cubicBezTo>
                    <a:pt x="69" y="0"/>
                    <a:pt x="66" y="1"/>
                    <a:pt x="65" y="1"/>
                  </a:cubicBezTo>
                  <a:cubicBezTo>
                    <a:pt x="61" y="0"/>
                    <a:pt x="59" y="2"/>
                    <a:pt x="56" y="4"/>
                  </a:cubicBezTo>
                  <a:cubicBezTo>
                    <a:pt x="53" y="5"/>
                    <a:pt x="51" y="5"/>
                    <a:pt x="53" y="8"/>
                  </a:cubicBezTo>
                  <a:cubicBezTo>
                    <a:pt x="55" y="10"/>
                    <a:pt x="53" y="12"/>
                    <a:pt x="51" y="13"/>
                  </a:cubicBezTo>
                  <a:cubicBezTo>
                    <a:pt x="49" y="15"/>
                    <a:pt x="52" y="19"/>
                    <a:pt x="48" y="18"/>
                  </a:cubicBezTo>
                  <a:cubicBezTo>
                    <a:pt x="43" y="18"/>
                    <a:pt x="47" y="19"/>
                    <a:pt x="47" y="21"/>
                  </a:cubicBezTo>
                  <a:cubicBezTo>
                    <a:pt x="48" y="22"/>
                    <a:pt x="44" y="23"/>
                    <a:pt x="43" y="24"/>
                  </a:cubicBezTo>
                  <a:cubicBezTo>
                    <a:pt x="42" y="26"/>
                    <a:pt x="42" y="30"/>
                    <a:pt x="41" y="30"/>
                  </a:cubicBezTo>
                  <a:cubicBezTo>
                    <a:pt x="40" y="31"/>
                    <a:pt x="39" y="30"/>
                    <a:pt x="38" y="30"/>
                  </a:cubicBezTo>
                  <a:cubicBezTo>
                    <a:pt x="36" y="30"/>
                    <a:pt x="35" y="31"/>
                    <a:pt x="34" y="32"/>
                  </a:cubicBezTo>
                  <a:cubicBezTo>
                    <a:pt x="32" y="33"/>
                    <a:pt x="31" y="32"/>
                    <a:pt x="30" y="33"/>
                  </a:cubicBezTo>
                  <a:cubicBezTo>
                    <a:pt x="28" y="34"/>
                    <a:pt x="28" y="35"/>
                    <a:pt x="27" y="37"/>
                  </a:cubicBezTo>
                  <a:cubicBezTo>
                    <a:pt x="27" y="40"/>
                    <a:pt x="25" y="41"/>
                    <a:pt x="22" y="42"/>
                  </a:cubicBezTo>
                  <a:cubicBezTo>
                    <a:pt x="19" y="43"/>
                    <a:pt x="16" y="43"/>
                    <a:pt x="13" y="43"/>
                  </a:cubicBezTo>
                  <a:cubicBezTo>
                    <a:pt x="8" y="43"/>
                    <a:pt x="4" y="42"/>
                    <a:pt x="0" y="40"/>
                  </a:cubicBezTo>
                  <a:cubicBezTo>
                    <a:pt x="1" y="42"/>
                    <a:pt x="2" y="44"/>
                    <a:pt x="3" y="46"/>
                  </a:cubicBezTo>
                  <a:cubicBezTo>
                    <a:pt x="4" y="47"/>
                    <a:pt x="8" y="48"/>
                    <a:pt x="8" y="5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5" name="Freeform 698">
              <a:extLst>
                <a:ext uri="{FF2B5EF4-FFF2-40B4-BE49-F238E27FC236}">
                  <a16:creationId xmlns:a16="http://schemas.microsoft.com/office/drawing/2014/main" id="{9B5D99F6-BDEA-DB44-9B19-E70921CFD3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77250" y="7144028"/>
              <a:ext cx="700638" cy="496942"/>
            </a:xfrm>
            <a:custGeom>
              <a:avLst/>
              <a:gdLst>
                <a:gd name="T0" fmla="*/ 72 w 75"/>
                <a:gd name="T1" fmla="*/ 7 h 53"/>
                <a:gd name="T2" fmla="*/ 69 w 75"/>
                <a:gd name="T3" fmla="*/ 8 h 53"/>
                <a:gd name="T4" fmla="*/ 67 w 75"/>
                <a:gd name="T5" fmla="*/ 7 h 53"/>
                <a:gd name="T6" fmla="*/ 62 w 75"/>
                <a:gd name="T7" fmla="*/ 10 h 53"/>
                <a:gd name="T8" fmla="*/ 57 w 75"/>
                <a:gd name="T9" fmla="*/ 11 h 53"/>
                <a:gd name="T10" fmla="*/ 57 w 75"/>
                <a:gd name="T11" fmla="*/ 4 h 53"/>
                <a:gd name="T12" fmla="*/ 54 w 75"/>
                <a:gd name="T13" fmla="*/ 1 h 53"/>
                <a:gd name="T14" fmla="*/ 50 w 75"/>
                <a:gd name="T15" fmla="*/ 6 h 53"/>
                <a:gd name="T16" fmla="*/ 47 w 75"/>
                <a:gd name="T17" fmla="*/ 8 h 53"/>
                <a:gd name="T18" fmla="*/ 44 w 75"/>
                <a:gd name="T19" fmla="*/ 8 h 53"/>
                <a:gd name="T20" fmla="*/ 39 w 75"/>
                <a:gd name="T21" fmla="*/ 10 h 53"/>
                <a:gd name="T22" fmla="*/ 34 w 75"/>
                <a:gd name="T23" fmla="*/ 7 h 53"/>
                <a:gd name="T24" fmla="*/ 28 w 75"/>
                <a:gd name="T25" fmla="*/ 6 h 53"/>
                <a:gd name="T26" fmla="*/ 27 w 75"/>
                <a:gd name="T27" fmla="*/ 8 h 53"/>
                <a:gd name="T28" fmla="*/ 24 w 75"/>
                <a:gd name="T29" fmla="*/ 9 h 53"/>
                <a:gd name="T30" fmla="*/ 21 w 75"/>
                <a:gd name="T31" fmla="*/ 14 h 53"/>
                <a:gd name="T32" fmla="*/ 15 w 75"/>
                <a:gd name="T33" fmla="*/ 17 h 53"/>
                <a:gd name="T34" fmla="*/ 11 w 75"/>
                <a:gd name="T35" fmla="*/ 19 h 53"/>
                <a:gd name="T36" fmla="*/ 5 w 75"/>
                <a:gd name="T37" fmla="*/ 16 h 53"/>
                <a:gd name="T38" fmla="*/ 4 w 75"/>
                <a:gd name="T39" fmla="*/ 23 h 53"/>
                <a:gd name="T40" fmla="*/ 3 w 75"/>
                <a:gd name="T41" fmla="*/ 29 h 53"/>
                <a:gd name="T42" fmla="*/ 2 w 75"/>
                <a:gd name="T43" fmla="*/ 33 h 53"/>
                <a:gd name="T44" fmla="*/ 3 w 75"/>
                <a:gd name="T45" fmla="*/ 37 h 53"/>
                <a:gd name="T46" fmla="*/ 4 w 75"/>
                <a:gd name="T47" fmla="*/ 40 h 53"/>
                <a:gd name="T48" fmla="*/ 8 w 75"/>
                <a:gd name="T49" fmla="*/ 43 h 53"/>
                <a:gd name="T50" fmla="*/ 4 w 75"/>
                <a:gd name="T51" fmla="*/ 49 h 53"/>
                <a:gd name="T52" fmla="*/ 29 w 75"/>
                <a:gd name="T53" fmla="*/ 50 h 53"/>
                <a:gd name="T54" fmla="*/ 32 w 75"/>
                <a:gd name="T55" fmla="*/ 43 h 53"/>
                <a:gd name="T56" fmla="*/ 39 w 75"/>
                <a:gd name="T57" fmla="*/ 40 h 53"/>
                <a:gd name="T58" fmla="*/ 43 w 75"/>
                <a:gd name="T59" fmla="*/ 39 h 53"/>
                <a:gd name="T60" fmla="*/ 45 w 75"/>
                <a:gd name="T61" fmla="*/ 39 h 53"/>
                <a:gd name="T62" fmla="*/ 47 w 75"/>
                <a:gd name="T63" fmla="*/ 33 h 53"/>
                <a:gd name="T64" fmla="*/ 51 w 75"/>
                <a:gd name="T65" fmla="*/ 30 h 53"/>
                <a:gd name="T66" fmla="*/ 51 w 75"/>
                <a:gd name="T67" fmla="*/ 27 h 53"/>
                <a:gd name="T68" fmla="*/ 55 w 75"/>
                <a:gd name="T69" fmla="*/ 26 h 53"/>
                <a:gd name="T70" fmla="*/ 55 w 75"/>
                <a:gd name="T71" fmla="*/ 23 h 53"/>
                <a:gd name="T72" fmla="*/ 58 w 75"/>
                <a:gd name="T73" fmla="*/ 19 h 53"/>
                <a:gd name="T74" fmla="*/ 56 w 75"/>
                <a:gd name="T75" fmla="*/ 14 h 53"/>
                <a:gd name="T76" fmla="*/ 63 w 75"/>
                <a:gd name="T77" fmla="*/ 11 h 53"/>
                <a:gd name="T78" fmla="*/ 70 w 75"/>
                <a:gd name="T79" fmla="*/ 10 h 53"/>
                <a:gd name="T80" fmla="*/ 74 w 75"/>
                <a:gd name="T81" fmla="*/ 9 h 53"/>
                <a:gd name="T82" fmla="*/ 75 w 75"/>
                <a:gd name="T83" fmla="*/ 7 h 53"/>
                <a:gd name="T84" fmla="*/ 72 w 75"/>
                <a:gd name="T85" fmla="*/ 7 h 53"/>
                <a:gd name="T86" fmla="*/ 72 w 75"/>
                <a:gd name="T87" fmla="*/ 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5" h="53">
                  <a:moveTo>
                    <a:pt x="72" y="7"/>
                  </a:moveTo>
                  <a:cubicBezTo>
                    <a:pt x="71" y="7"/>
                    <a:pt x="70" y="9"/>
                    <a:pt x="69" y="8"/>
                  </a:cubicBezTo>
                  <a:cubicBezTo>
                    <a:pt x="68" y="8"/>
                    <a:pt x="68" y="6"/>
                    <a:pt x="67" y="7"/>
                  </a:cubicBezTo>
                  <a:cubicBezTo>
                    <a:pt x="65" y="7"/>
                    <a:pt x="63" y="9"/>
                    <a:pt x="62" y="10"/>
                  </a:cubicBezTo>
                  <a:cubicBezTo>
                    <a:pt x="61" y="10"/>
                    <a:pt x="59" y="12"/>
                    <a:pt x="57" y="11"/>
                  </a:cubicBezTo>
                  <a:cubicBezTo>
                    <a:pt x="56" y="10"/>
                    <a:pt x="59" y="6"/>
                    <a:pt x="57" y="4"/>
                  </a:cubicBezTo>
                  <a:cubicBezTo>
                    <a:pt x="57" y="4"/>
                    <a:pt x="55" y="0"/>
                    <a:pt x="54" y="1"/>
                  </a:cubicBezTo>
                  <a:cubicBezTo>
                    <a:pt x="53" y="3"/>
                    <a:pt x="52" y="5"/>
                    <a:pt x="50" y="6"/>
                  </a:cubicBezTo>
                  <a:cubicBezTo>
                    <a:pt x="48" y="7"/>
                    <a:pt x="47" y="6"/>
                    <a:pt x="47" y="8"/>
                  </a:cubicBezTo>
                  <a:cubicBezTo>
                    <a:pt x="46" y="11"/>
                    <a:pt x="45" y="7"/>
                    <a:pt x="44" y="8"/>
                  </a:cubicBezTo>
                  <a:cubicBezTo>
                    <a:pt x="42" y="9"/>
                    <a:pt x="41" y="10"/>
                    <a:pt x="39" y="10"/>
                  </a:cubicBezTo>
                  <a:cubicBezTo>
                    <a:pt x="37" y="9"/>
                    <a:pt x="35" y="8"/>
                    <a:pt x="34" y="7"/>
                  </a:cubicBezTo>
                  <a:cubicBezTo>
                    <a:pt x="33" y="7"/>
                    <a:pt x="28" y="6"/>
                    <a:pt x="28" y="6"/>
                  </a:cubicBezTo>
                  <a:cubicBezTo>
                    <a:pt x="27" y="7"/>
                    <a:pt x="28" y="8"/>
                    <a:pt x="27" y="8"/>
                  </a:cubicBezTo>
                  <a:cubicBezTo>
                    <a:pt x="26" y="8"/>
                    <a:pt x="24" y="8"/>
                    <a:pt x="24" y="9"/>
                  </a:cubicBezTo>
                  <a:cubicBezTo>
                    <a:pt x="23" y="11"/>
                    <a:pt x="23" y="13"/>
                    <a:pt x="21" y="14"/>
                  </a:cubicBezTo>
                  <a:cubicBezTo>
                    <a:pt x="18" y="16"/>
                    <a:pt x="17" y="15"/>
                    <a:pt x="15" y="17"/>
                  </a:cubicBezTo>
                  <a:cubicBezTo>
                    <a:pt x="14" y="19"/>
                    <a:pt x="12" y="19"/>
                    <a:pt x="11" y="19"/>
                  </a:cubicBezTo>
                  <a:cubicBezTo>
                    <a:pt x="10" y="18"/>
                    <a:pt x="5" y="17"/>
                    <a:pt x="5" y="16"/>
                  </a:cubicBezTo>
                  <a:cubicBezTo>
                    <a:pt x="5" y="19"/>
                    <a:pt x="5" y="21"/>
                    <a:pt x="4" y="23"/>
                  </a:cubicBezTo>
                  <a:cubicBezTo>
                    <a:pt x="2" y="25"/>
                    <a:pt x="0" y="27"/>
                    <a:pt x="3" y="29"/>
                  </a:cubicBezTo>
                  <a:cubicBezTo>
                    <a:pt x="4" y="30"/>
                    <a:pt x="2" y="31"/>
                    <a:pt x="2" y="33"/>
                  </a:cubicBezTo>
                  <a:cubicBezTo>
                    <a:pt x="2" y="34"/>
                    <a:pt x="2" y="36"/>
                    <a:pt x="3" y="37"/>
                  </a:cubicBezTo>
                  <a:cubicBezTo>
                    <a:pt x="3" y="39"/>
                    <a:pt x="2" y="40"/>
                    <a:pt x="4" y="40"/>
                  </a:cubicBezTo>
                  <a:cubicBezTo>
                    <a:pt x="7" y="41"/>
                    <a:pt x="8" y="40"/>
                    <a:pt x="8" y="43"/>
                  </a:cubicBezTo>
                  <a:cubicBezTo>
                    <a:pt x="8" y="45"/>
                    <a:pt x="5" y="48"/>
                    <a:pt x="4" y="49"/>
                  </a:cubicBezTo>
                  <a:cubicBezTo>
                    <a:pt x="12" y="53"/>
                    <a:pt x="21" y="52"/>
                    <a:pt x="29" y="50"/>
                  </a:cubicBezTo>
                  <a:cubicBezTo>
                    <a:pt x="32" y="49"/>
                    <a:pt x="31" y="45"/>
                    <a:pt x="32" y="43"/>
                  </a:cubicBezTo>
                  <a:cubicBezTo>
                    <a:pt x="33" y="41"/>
                    <a:pt x="37" y="42"/>
                    <a:pt x="39" y="40"/>
                  </a:cubicBezTo>
                  <a:cubicBezTo>
                    <a:pt x="40" y="40"/>
                    <a:pt x="41" y="39"/>
                    <a:pt x="43" y="39"/>
                  </a:cubicBezTo>
                  <a:cubicBezTo>
                    <a:pt x="43" y="39"/>
                    <a:pt x="45" y="40"/>
                    <a:pt x="45" y="39"/>
                  </a:cubicBezTo>
                  <a:cubicBezTo>
                    <a:pt x="46" y="37"/>
                    <a:pt x="46" y="35"/>
                    <a:pt x="47" y="33"/>
                  </a:cubicBezTo>
                  <a:cubicBezTo>
                    <a:pt x="48" y="32"/>
                    <a:pt x="52" y="31"/>
                    <a:pt x="51" y="30"/>
                  </a:cubicBezTo>
                  <a:cubicBezTo>
                    <a:pt x="51" y="29"/>
                    <a:pt x="47" y="27"/>
                    <a:pt x="51" y="27"/>
                  </a:cubicBezTo>
                  <a:cubicBezTo>
                    <a:pt x="52" y="27"/>
                    <a:pt x="54" y="28"/>
                    <a:pt x="55" y="26"/>
                  </a:cubicBezTo>
                  <a:cubicBezTo>
                    <a:pt x="55" y="25"/>
                    <a:pt x="54" y="24"/>
                    <a:pt x="55" y="23"/>
                  </a:cubicBezTo>
                  <a:cubicBezTo>
                    <a:pt x="55" y="21"/>
                    <a:pt x="58" y="21"/>
                    <a:pt x="58" y="19"/>
                  </a:cubicBezTo>
                  <a:cubicBezTo>
                    <a:pt x="58" y="17"/>
                    <a:pt x="55" y="16"/>
                    <a:pt x="56" y="14"/>
                  </a:cubicBezTo>
                  <a:cubicBezTo>
                    <a:pt x="58" y="13"/>
                    <a:pt x="61" y="12"/>
                    <a:pt x="63" y="11"/>
                  </a:cubicBezTo>
                  <a:cubicBezTo>
                    <a:pt x="65" y="9"/>
                    <a:pt x="68" y="10"/>
                    <a:pt x="70" y="10"/>
                  </a:cubicBezTo>
                  <a:cubicBezTo>
                    <a:pt x="71" y="10"/>
                    <a:pt x="73" y="10"/>
                    <a:pt x="74" y="9"/>
                  </a:cubicBezTo>
                  <a:cubicBezTo>
                    <a:pt x="74" y="9"/>
                    <a:pt x="75" y="8"/>
                    <a:pt x="75" y="7"/>
                  </a:cubicBezTo>
                  <a:cubicBezTo>
                    <a:pt x="74" y="7"/>
                    <a:pt x="73" y="7"/>
                    <a:pt x="72" y="7"/>
                  </a:cubicBezTo>
                  <a:cubicBezTo>
                    <a:pt x="71" y="8"/>
                    <a:pt x="73" y="7"/>
                    <a:pt x="72" y="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6" name="Freeform 699">
              <a:extLst>
                <a:ext uri="{FF2B5EF4-FFF2-40B4-BE49-F238E27FC236}">
                  <a16:creationId xmlns:a16="http://schemas.microsoft.com/office/drawing/2014/main" id="{A5DCFEAD-C0AE-E14A-BB28-7988701C57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13556" y="6742649"/>
              <a:ext cx="25477" cy="38227"/>
            </a:xfrm>
            <a:custGeom>
              <a:avLst/>
              <a:gdLst>
                <a:gd name="T0" fmla="*/ 3 w 3"/>
                <a:gd name="T1" fmla="*/ 2 h 4"/>
                <a:gd name="T2" fmla="*/ 1 w 3"/>
                <a:gd name="T3" fmla="*/ 1 h 4"/>
                <a:gd name="T4" fmla="*/ 3 w 3"/>
                <a:gd name="T5" fmla="*/ 4 h 4"/>
                <a:gd name="T6" fmla="*/ 3 w 3"/>
                <a:gd name="T7" fmla="*/ 2 h 4"/>
                <a:gd name="T8" fmla="*/ 3 w 3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cubicBezTo>
                    <a:pt x="2" y="2"/>
                    <a:pt x="1" y="0"/>
                    <a:pt x="1" y="1"/>
                  </a:cubicBezTo>
                  <a:cubicBezTo>
                    <a:pt x="0" y="2"/>
                    <a:pt x="2" y="3"/>
                    <a:pt x="3" y="4"/>
                  </a:cubicBezTo>
                  <a:cubicBezTo>
                    <a:pt x="3" y="3"/>
                    <a:pt x="3" y="2"/>
                    <a:pt x="3" y="2"/>
                  </a:cubicBezTo>
                  <a:cubicBezTo>
                    <a:pt x="2" y="1"/>
                    <a:pt x="3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7" name="Freeform 700">
              <a:extLst>
                <a:ext uri="{FF2B5EF4-FFF2-40B4-BE49-F238E27FC236}">
                  <a16:creationId xmlns:a16="http://schemas.microsoft.com/office/drawing/2014/main" id="{A7545578-114C-3A41-86B0-B9A7130068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824381" y="6153326"/>
              <a:ext cx="1894905" cy="907880"/>
            </a:xfrm>
            <a:custGeom>
              <a:avLst/>
              <a:gdLst>
                <a:gd name="T0" fmla="*/ 194 w 203"/>
                <a:gd name="T1" fmla="*/ 37 h 97"/>
                <a:gd name="T2" fmla="*/ 177 w 203"/>
                <a:gd name="T3" fmla="*/ 31 h 97"/>
                <a:gd name="T4" fmla="*/ 163 w 203"/>
                <a:gd name="T5" fmla="*/ 19 h 97"/>
                <a:gd name="T6" fmla="*/ 154 w 203"/>
                <a:gd name="T7" fmla="*/ 7 h 97"/>
                <a:gd name="T8" fmla="*/ 137 w 203"/>
                <a:gd name="T9" fmla="*/ 10 h 97"/>
                <a:gd name="T10" fmla="*/ 129 w 203"/>
                <a:gd name="T11" fmla="*/ 8 h 97"/>
                <a:gd name="T12" fmla="*/ 112 w 203"/>
                <a:gd name="T13" fmla="*/ 2 h 97"/>
                <a:gd name="T14" fmla="*/ 76 w 203"/>
                <a:gd name="T15" fmla="*/ 10 h 97"/>
                <a:gd name="T16" fmla="*/ 75 w 203"/>
                <a:gd name="T17" fmla="*/ 20 h 97"/>
                <a:gd name="T18" fmla="*/ 74 w 203"/>
                <a:gd name="T19" fmla="*/ 31 h 97"/>
                <a:gd name="T20" fmla="*/ 60 w 203"/>
                <a:gd name="T21" fmla="*/ 29 h 97"/>
                <a:gd name="T22" fmla="*/ 48 w 203"/>
                <a:gd name="T23" fmla="*/ 32 h 97"/>
                <a:gd name="T24" fmla="*/ 37 w 203"/>
                <a:gd name="T25" fmla="*/ 27 h 97"/>
                <a:gd name="T26" fmla="*/ 22 w 203"/>
                <a:gd name="T27" fmla="*/ 25 h 97"/>
                <a:gd name="T28" fmla="*/ 13 w 203"/>
                <a:gd name="T29" fmla="*/ 32 h 97"/>
                <a:gd name="T30" fmla="*/ 3 w 203"/>
                <a:gd name="T31" fmla="*/ 38 h 97"/>
                <a:gd name="T32" fmla="*/ 4 w 203"/>
                <a:gd name="T33" fmla="*/ 47 h 97"/>
                <a:gd name="T34" fmla="*/ 14 w 203"/>
                <a:gd name="T35" fmla="*/ 57 h 97"/>
                <a:gd name="T36" fmla="*/ 17 w 203"/>
                <a:gd name="T37" fmla="*/ 57 h 97"/>
                <a:gd name="T38" fmla="*/ 36 w 203"/>
                <a:gd name="T39" fmla="*/ 63 h 97"/>
                <a:gd name="T40" fmla="*/ 33 w 203"/>
                <a:gd name="T41" fmla="*/ 66 h 97"/>
                <a:gd name="T42" fmla="*/ 22 w 203"/>
                <a:gd name="T43" fmla="*/ 72 h 97"/>
                <a:gd name="T44" fmla="*/ 31 w 203"/>
                <a:gd name="T45" fmla="*/ 82 h 97"/>
                <a:gd name="T46" fmla="*/ 48 w 203"/>
                <a:gd name="T47" fmla="*/ 90 h 97"/>
                <a:gd name="T48" fmla="*/ 50 w 203"/>
                <a:gd name="T49" fmla="*/ 68 h 97"/>
                <a:gd name="T50" fmla="*/ 64 w 203"/>
                <a:gd name="T51" fmla="*/ 62 h 97"/>
                <a:gd name="T52" fmla="*/ 72 w 203"/>
                <a:gd name="T53" fmla="*/ 66 h 97"/>
                <a:gd name="T54" fmla="*/ 84 w 203"/>
                <a:gd name="T55" fmla="*/ 76 h 97"/>
                <a:gd name="T56" fmla="*/ 100 w 203"/>
                <a:gd name="T57" fmla="*/ 81 h 97"/>
                <a:gd name="T58" fmla="*/ 107 w 203"/>
                <a:gd name="T59" fmla="*/ 91 h 97"/>
                <a:gd name="T60" fmla="*/ 123 w 203"/>
                <a:gd name="T61" fmla="*/ 85 h 97"/>
                <a:gd name="T62" fmla="*/ 137 w 203"/>
                <a:gd name="T63" fmla="*/ 83 h 97"/>
                <a:gd name="T64" fmla="*/ 153 w 203"/>
                <a:gd name="T65" fmla="*/ 81 h 97"/>
                <a:gd name="T66" fmla="*/ 172 w 203"/>
                <a:gd name="T67" fmla="*/ 76 h 97"/>
                <a:gd name="T68" fmla="*/ 175 w 203"/>
                <a:gd name="T69" fmla="*/ 66 h 97"/>
                <a:gd name="T70" fmla="*/ 182 w 203"/>
                <a:gd name="T71" fmla="*/ 60 h 97"/>
                <a:gd name="T72" fmla="*/ 193 w 203"/>
                <a:gd name="T73" fmla="*/ 56 h 97"/>
                <a:gd name="T74" fmla="*/ 202 w 203"/>
                <a:gd name="T75" fmla="*/ 44 h 97"/>
                <a:gd name="T76" fmla="*/ 201 w 203"/>
                <a:gd name="T77" fmla="*/ 39 h 97"/>
                <a:gd name="T78" fmla="*/ 140 w 203"/>
                <a:gd name="T79" fmla="*/ 65 h 97"/>
                <a:gd name="T80" fmla="*/ 141 w 203"/>
                <a:gd name="T81" fmla="*/ 59 h 97"/>
                <a:gd name="T82" fmla="*/ 148 w 203"/>
                <a:gd name="T83" fmla="*/ 58 h 97"/>
                <a:gd name="T84" fmla="*/ 156 w 203"/>
                <a:gd name="T85" fmla="*/ 58 h 97"/>
                <a:gd name="T86" fmla="*/ 165 w 203"/>
                <a:gd name="T87" fmla="*/ 5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3" h="97">
                  <a:moveTo>
                    <a:pt x="201" y="39"/>
                  </a:moveTo>
                  <a:cubicBezTo>
                    <a:pt x="201" y="38"/>
                    <a:pt x="197" y="39"/>
                    <a:pt x="197" y="39"/>
                  </a:cubicBezTo>
                  <a:cubicBezTo>
                    <a:pt x="195" y="39"/>
                    <a:pt x="194" y="38"/>
                    <a:pt x="194" y="37"/>
                  </a:cubicBezTo>
                  <a:cubicBezTo>
                    <a:pt x="193" y="35"/>
                    <a:pt x="191" y="35"/>
                    <a:pt x="191" y="34"/>
                  </a:cubicBezTo>
                  <a:cubicBezTo>
                    <a:pt x="190" y="33"/>
                    <a:pt x="189" y="30"/>
                    <a:pt x="186" y="30"/>
                  </a:cubicBezTo>
                  <a:cubicBezTo>
                    <a:pt x="183" y="30"/>
                    <a:pt x="180" y="33"/>
                    <a:pt x="177" y="31"/>
                  </a:cubicBezTo>
                  <a:cubicBezTo>
                    <a:pt x="176" y="30"/>
                    <a:pt x="175" y="29"/>
                    <a:pt x="174" y="28"/>
                  </a:cubicBezTo>
                  <a:cubicBezTo>
                    <a:pt x="173" y="28"/>
                    <a:pt x="171" y="31"/>
                    <a:pt x="170" y="31"/>
                  </a:cubicBezTo>
                  <a:cubicBezTo>
                    <a:pt x="169" y="32"/>
                    <a:pt x="163" y="21"/>
                    <a:pt x="163" y="19"/>
                  </a:cubicBezTo>
                  <a:cubicBezTo>
                    <a:pt x="161" y="17"/>
                    <a:pt x="160" y="14"/>
                    <a:pt x="157" y="13"/>
                  </a:cubicBezTo>
                  <a:cubicBezTo>
                    <a:pt x="156" y="12"/>
                    <a:pt x="155" y="11"/>
                    <a:pt x="154" y="11"/>
                  </a:cubicBezTo>
                  <a:cubicBezTo>
                    <a:pt x="152" y="10"/>
                    <a:pt x="154" y="8"/>
                    <a:pt x="154" y="7"/>
                  </a:cubicBezTo>
                  <a:cubicBezTo>
                    <a:pt x="154" y="6"/>
                    <a:pt x="147" y="10"/>
                    <a:pt x="146" y="11"/>
                  </a:cubicBezTo>
                  <a:cubicBezTo>
                    <a:pt x="145" y="11"/>
                    <a:pt x="137" y="14"/>
                    <a:pt x="137" y="13"/>
                  </a:cubicBezTo>
                  <a:cubicBezTo>
                    <a:pt x="137" y="11"/>
                    <a:pt x="139" y="10"/>
                    <a:pt x="137" y="10"/>
                  </a:cubicBezTo>
                  <a:cubicBezTo>
                    <a:pt x="136" y="9"/>
                    <a:pt x="135" y="8"/>
                    <a:pt x="134" y="9"/>
                  </a:cubicBezTo>
                  <a:cubicBezTo>
                    <a:pt x="134" y="9"/>
                    <a:pt x="134" y="10"/>
                    <a:pt x="133" y="9"/>
                  </a:cubicBezTo>
                  <a:cubicBezTo>
                    <a:pt x="131" y="8"/>
                    <a:pt x="132" y="7"/>
                    <a:pt x="129" y="8"/>
                  </a:cubicBezTo>
                  <a:cubicBezTo>
                    <a:pt x="126" y="10"/>
                    <a:pt x="126" y="7"/>
                    <a:pt x="126" y="5"/>
                  </a:cubicBezTo>
                  <a:cubicBezTo>
                    <a:pt x="127" y="1"/>
                    <a:pt x="121" y="0"/>
                    <a:pt x="118" y="0"/>
                  </a:cubicBezTo>
                  <a:cubicBezTo>
                    <a:pt x="116" y="0"/>
                    <a:pt x="114" y="1"/>
                    <a:pt x="112" y="2"/>
                  </a:cubicBezTo>
                  <a:cubicBezTo>
                    <a:pt x="110" y="3"/>
                    <a:pt x="108" y="4"/>
                    <a:pt x="105" y="4"/>
                  </a:cubicBezTo>
                  <a:cubicBezTo>
                    <a:pt x="97" y="6"/>
                    <a:pt x="89" y="9"/>
                    <a:pt x="81" y="9"/>
                  </a:cubicBezTo>
                  <a:cubicBezTo>
                    <a:pt x="79" y="9"/>
                    <a:pt x="77" y="9"/>
                    <a:pt x="76" y="10"/>
                  </a:cubicBezTo>
                  <a:cubicBezTo>
                    <a:pt x="75" y="11"/>
                    <a:pt x="77" y="14"/>
                    <a:pt x="79" y="14"/>
                  </a:cubicBezTo>
                  <a:cubicBezTo>
                    <a:pt x="83" y="17"/>
                    <a:pt x="76" y="16"/>
                    <a:pt x="74" y="17"/>
                  </a:cubicBezTo>
                  <a:cubicBezTo>
                    <a:pt x="72" y="18"/>
                    <a:pt x="75" y="19"/>
                    <a:pt x="75" y="20"/>
                  </a:cubicBezTo>
                  <a:cubicBezTo>
                    <a:pt x="75" y="22"/>
                    <a:pt x="71" y="22"/>
                    <a:pt x="71" y="23"/>
                  </a:cubicBezTo>
                  <a:cubicBezTo>
                    <a:pt x="71" y="26"/>
                    <a:pt x="79" y="25"/>
                    <a:pt x="78" y="29"/>
                  </a:cubicBezTo>
                  <a:cubicBezTo>
                    <a:pt x="77" y="30"/>
                    <a:pt x="76" y="31"/>
                    <a:pt x="74" y="31"/>
                  </a:cubicBezTo>
                  <a:cubicBezTo>
                    <a:pt x="73" y="31"/>
                    <a:pt x="70" y="31"/>
                    <a:pt x="69" y="31"/>
                  </a:cubicBezTo>
                  <a:cubicBezTo>
                    <a:pt x="67" y="32"/>
                    <a:pt x="68" y="33"/>
                    <a:pt x="66" y="32"/>
                  </a:cubicBezTo>
                  <a:cubicBezTo>
                    <a:pt x="64" y="31"/>
                    <a:pt x="62" y="29"/>
                    <a:pt x="60" y="29"/>
                  </a:cubicBezTo>
                  <a:cubicBezTo>
                    <a:pt x="59" y="28"/>
                    <a:pt x="57" y="30"/>
                    <a:pt x="56" y="30"/>
                  </a:cubicBezTo>
                  <a:cubicBezTo>
                    <a:pt x="54" y="29"/>
                    <a:pt x="53" y="29"/>
                    <a:pt x="51" y="30"/>
                  </a:cubicBezTo>
                  <a:cubicBezTo>
                    <a:pt x="50" y="31"/>
                    <a:pt x="49" y="33"/>
                    <a:pt x="48" y="32"/>
                  </a:cubicBezTo>
                  <a:cubicBezTo>
                    <a:pt x="47" y="32"/>
                    <a:pt x="44" y="29"/>
                    <a:pt x="43" y="30"/>
                  </a:cubicBezTo>
                  <a:cubicBezTo>
                    <a:pt x="42" y="30"/>
                    <a:pt x="42" y="33"/>
                    <a:pt x="41" y="31"/>
                  </a:cubicBezTo>
                  <a:cubicBezTo>
                    <a:pt x="40" y="29"/>
                    <a:pt x="39" y="28"/>
                    <a:pt x="37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29" y="24"/>
                    <a:pt x="29" y="26"/>
                    <a:pt x="27" y="26"/>
                  </a:cubicBezTo>
                  <a:cubicBezTo>
                    <a:pt x="25" y="27"/>
                    <a:pt x="24" y="24"/>
                    <a:pt x="22" y="25"/>
                  </a:cubicBezTo>
                  <a:cubicBezTo>
                    <a:pt x="21" y="26"/>
                    <a:pt x="21" y="27"/>
                    <a:pt x="20" y="27"/>
                  </a:cubicBezTo>
                  <a:cubicBezTo>
                    <a:pt x="19" y="28"/>
                    <a:pt x="17" y="28"/>
                    <a:pt x="16" y="28"/>
                  </a:cubicBezTo>
                  <a:cubicBezTo>
                    <a:pt x="15" y="29"/>
                    <a:pt x="13" y="31"/>
                    <a:pt x="13" y="32"/>
                  </a:cubicBezTo>
                  <a:cubicBezTo>
                    <a:pt x="12" y="33"/>
                    <a:pt x="14" y="36"/>
                    <a:pt x="12" y="36"/>
                  </a:cubicBezTo>
                  <a:cubicBezTo>
                    <a:pt x="10" y="37"/>
                    <a:pt x="7" y="31"/>
                    <a:pt x="6" y="34"/>
                  </a:cubicBezTo>
                  <a:cubicBezTo>
                    <a:pt x="5" y="36"/>
                    <a:pt x="4" y="36"/>
                    <a:pt x="3" y="38"/>
                  </a:cubicBezTo>
                  <a:cubicBezTo>
                    <a:pt x="2" y="40"/>
                    <a:pt x="6" y="40"/>
                    <a:pt x="4" y="42"/>
                  </a:cubicBezTo>
                  <a:cubicBezTo>
                    <a:pt x="3" y="43"/>
                    <a:pt x="0" y="45"/>
                    <a:pt x="2" y="46"/>
                  </a:cubicBezTo>
                  <a:cubicBezTo>
                    <a:pt x="3" y="46"/>
                    <a:pt x="4" y="47"/>
                    <a:pt x="4" y="47"/>
                  </a:cubicBezTo>
                  <a:cubicBezTo>
                    <a:pt x="5" y="48"/>
                    <a:pt x="4" y="49"/>
                    <a:pt x="5" y="50"/>
                  </a:cubicBezTo>
                  <a:cubicBezTo>
                    <a:pt x="7" y="51"/>
                    <a:pt x="9" y="49"/>
                    <a:pt x="11" y="51"/>
                  </a:cubicBezTo>
                  <a:cubicBezTo>
                    <a:pt x="12" y="52"/>
                    <a:pt x="14" y="55"/>
                    <a:pt x="14" y="57"/>
                  </a:cubicBezTo>
                  <a:cubicBezTo>
                    <a:pt x="13" y="57"/>
                    <a:pt x="10" y="56"/>
                    <a:pt x="13" y="58"/>
                  </a:cubicBezTo>
                  <a:cubicBezTo>
                    <a:pt x="14" y="59"/>
                    <a:pt x="14" y="60"/>
                    <a:pt x="16" y="58"/>
                  </a:cubicBezTo>
                  <a:cubicBezTo>
                    <a:pt x="16" y="57"/>
                    <a:pt x="16" y="57"/>
                    <a:pt x="17" y="57"/>
                  </a:cubicBezTo>
                  <a:cubicBezTo>
                    <a:pt x="22" y="57"/>
                    <a:pt x="24" y="54"/>
                    <a:pt x="29" y="56"/>
                  </a:cubicBezTo>
                  <a:cubicBezTo>
                    <a:pt x="31" y="57"/>
                    <a:pt x="33" y="54"/>
                    <a:pt x="34" y="56"/>
                  </a:cubicBezTo>
                  <a:cubicBezTo>
                    <a:pt x="35" y="57"/>
                    <a:pt x="37" y="61"/>
                    <a:pt x="36" y="63"/>
                  </a:cubicBezTo>
                  <a:cubicBezTo>
                    <a:pt x="35" y="63"/>
                    <a:pt x="33" y="64"/>
                    <a:pt x="35" y="64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4" y="66"/>
                    <a:pt x="33" y="66"/>
                    <a:pt x="33" y="66"/>
                  </a:cubicBezTo>
                  <a:cubicBezTo>
                    <a:pt x="30" y="66"/>
                    <a:pt x="22" y="64"/>
                    <a:pt x="24" y="69"/>
                  </a:cubicBezTo>
                  <a:cubicBezTo>
                    <a:pt x="25" y="71"/>
                    <a:pt x="24" y="71"/>
                    <a:pt x="22" y="70"/>
                  </a:cubicBezTo>
                  <a:cubicBezTo>
                    <a:pt x="20" y="69"/>
                    <a:pt x="21" y="71"/>
                    <a:pt x="22" y="72"/>
                  </a:cubicBezTo>
                  <a:cubicBezTo>
                    <a:pt x="24" y="72"/>
                    <a:pt x="24" y="75"/>
                    <a:pt x="25" y="76"/>
                  </a:cubicBezTo>
                  <a:cubicBezTo>
                    <a:pt x="27" y="77"/>
                    <a:pt x="24" y="79"/>
                    <a:pt x="27" y="79"/>
                  </a:cubicBezTo>
                  <a:cubicBezTo>
                    <a:pt x="28" y="79"/>
                    <a:pt x="30" y="81"/>
                    <a:pt x="31" y="82"/>
                  </a:cubicBezTo>
                  <a:cubicBezTo>
                    <a:pt x="34" y="82"/>
                    <a:pt x="31" y="85"/>
                    <a:pt x="31" y="87"/>
                  </a:cubicBezTo>
                  <a:cubicBezTo>
                    <a:pt x="34" y="85"/>
                    <a:pt x="38" y="82"/>
                    <a:pt x="42" y="85"/>
                  </a:cubicBezTo>
                  <a:cubicBezTo>
                    <a:pt x="44" y="87"/>
                    <a:pt x="45" y="90"/>
                    <a:pt x="48" y="90"/>
                  </a:cubicBezTo>
                  <a:cubicBezTo>
                    <a:pt x="50" y="90"/>
                    <a:pt x="49" y="88"/>
                    <a:pt x="49" y="87"/>
                  </a:cubicBezTo>
                  <a:cubicBezTo>
                    <a:pt x="49" y="84"/>
                    <a:pt x="49" y="81"/>
                    <a:pt x="49" y="78"/>
                  </a:cubicBezTo>
                  <a:cubicBezTo>
                    <a:pt x="49" y="76"/>
                    <a:pt x="48" y="68"/>
                    <a:pt x="50" y="68"/>
                  </a:cubicBezTo>
                  <a:cubicBezTo>
                    <a:pt x="52" y="67"/>
                    <a:pt x="55" y="66"/>
                    <a:pt x="57" y="65"/>
                  </a:cubicBezTo>
                  <a:cubicBezTo>
                    <a:pt x="59" y="65"/>
                    <a:pt x="61" y="64"/>
                    <a:pt x="62" y="64"/>
                  </a:cubicBezTo>
                  <a:cubicBezTo>
                    <a:pt x="63" y="63"/>
                    <a:pt x="62" y="61"/>
                    <a:pt x="64" y="62"/>
                  </a:cubicBezTo>
                  <a:cubicBezTo>
                    <a:pt x="65" y="62"/>
                    <a:pt x="68" y="64"/>
                    <a:pt x="68" y="62"/>
                  </a:cubicBezTo>
                  <a:cubicBezTo>
                    <a:pt x="68" y="61"/>
                    <a:pt x="70" y="60"/>
                    <a:pt x="71" y="62"/>
                  </a:cubicBezTo>
                  <a:cubicBezTo>
                    <a:pt x="72" y="63"/>
                    <a:pt x="71" y="64"/>
                    <a:pt x="72" y="66"/>
                  </a:cubicBezTo>
                  <a:cubicBezTo>
                    <a:pt x="72" y="67"/>
                    <a:pt x="73" y="69"/>
                    <a:pt x="72" y="70"/>
                  </a:cubicBezTo>
                  <a:cubicBezTo>
                    <a:pt x="73" y="71"/>
                    <a:pt x="74" y="71"/>
                    <a:pt x="75" y="72"/>
                  </a:cubicBezTo>
                  <a:cubicBezTo>
                    <a:pt x="78" y="75"/>
                    <a:pt x="80" y="77"/>
                    <a:pt x="84" y="76"/>
                  </a:cubicBezTo>
                  <a:cubicBezTo>
                    <a:pt x="86" y="76"/>
                    <a:pt x="88" y="77"/>
                    <a:pt x="90" y="77"/>
                  </a:cubicBezTo>
                  <a:cubicBezTo>
                    <a:pt x="92" y="77"/>
                    <a:pt x="93" y="75"/>
                    <a:pt x="95" y="75"/>
                  </a:cubicBezTo>
                  <a:cubicBezTo>
                    <a:pt x="97" y="76"/>
                    <a:pt x="99" y="79"/>
                    <a:pt x="100" y="81"/>
                  </a:cubicBezTo>
                  <a:cubicBezTo>
                    <a:pt x="101" y="82"/>
                    <a:pt x="100" y="83"/>
                    <a:pt x="100" y="85"/>
                  </a:cubicBezTo>
                  <a:cubicBezTo>
                    <a:pt x="100" y="87"/>
                    <a:pt x="103" y="88"/>
                    <a:pt x="103" y="90"/>
                  </a:cubicBezTo>
                  <a:cubicBezTo>
                    <a:pt x="103" y="91"/>
                    <a:pt x="106" y="91"/>
                    <a:pt x="107" y="91"/>
                  </a:cubicBezTo>
                  <a:cubicBezTo>
                    <a:pt x="109" y="91"/>
                    <a:pt x="109" y="91"/>
                    <a:pt x="110" y="93"/>
                  </a:cubicBezTo>
                  <a:cubicBezTo>
                    <a:pt x="112" y="97"/>
                    <a:pt x="114" y="92"/>
                    <a:pt x="116" y="90"/>
                  </a:cubicBezTo>
                  <a:cubicBezTo>
                    <a:pt x="117" y="87"/>
                    <a:pt x="121" y="87"/>
                    <a:pt x="123" y="85"/>
                  </a:cubicBezTo>
                  <a:cubicBezTo>
                    <a:pt x="125" y="85"/>
                    <a:pt x="125" y="85"/>
                    <a:pt x="126" y="84"/>
                  </a:cubicBezTo>
                  <a:cubicBezTo>
                    <a:pt x="127" y="81"/>
                    <a:pt x="128" y="82"/>
                    <a:pt x="130" y="82"/>
                  </a:cubicBezTo>
                  <a:cubicBezTo>
                    <a:pt x="132" y="82"/>
                    <a:pt x="136" y="85"/>
                    <a:pt x="137" y="83"/>
                  </a:cubicBezTo>
                  <a:cubicBezTo>
                    <a:pt x="137" y="81"/>
                    <a:pt x="137" y="80"/>
                    <a:pt x="139" y="79"/>
                  </a:cubicBezTo>
                  <a:cubicBezTo>
                    <a:pt x="141" y="78"/>
                    <a:pt x="143" y="80"/>
                    <a:pt x="145" y="80"/>
                  </a:cubicBezTo>
                  <a:cubicBezTo>
                    <a:pt x="147" y="81"/>
                    <a:pt x="151" y="81"/>
                    <a:pt x="153" y="81"/>
                  </a:cubicBezTo>
                  <a:cubicBezTo>
                    <a:pt x="159" y="81"/>
                    <a:pt x="164" y="83"/>
                    <a:pt x="170" y="84"/>
                  </a:cubicBezTo>
                  <a:cubicBezTo>
                    <a:pt x="169" y="82"/>
                    <a:pt x="171" y="81"/>
                    <a:pt x="173" y="79"/>
                  </a:cubicBezTo>
                  <a:cubicBezTo>
                    <a:pt x="174" y="78"/>
                    <a:pt x="173" y="78"/>
                    <a:pt x="172" y="76"/>
                  </a:cubicBezTo>
                  <a:cubicBezTo>
                    <a:pt x="171" y="75"/>
                    <a:pt x="171" y="73"/>
                    <a:pt x="171" y="71"/>
                  </a:cubicBezTo>
                  <a:cubicBezTo>
                    <a:pt x="170" y="71"/>
                    <a:pt x="170" y="67"/>
                    <a:pt x="169" y="68"/>
                  </a:cubicBezTo>
                  <a:cubicBezTo>
                    <a:pt x="170" y="67"/>
                    <a:pt x="173" y="67"/>
                    <a:pt x="175" y="66"/>
                  </a:cubicBezTo>
                  <a:cubicBezTo>
                    <a:pt x="178" y="66"/>
                    <a:pt x="180" y="68"/>
                    <a:pt x="182" y="66"/>
                  </a:cubicBezTo>
                  <a:cubicBezTo>
                    <a:pt x="183" y="66"/>
                    <a:pt x="181" y="65"/>
                    <a:pt x="181" y="64"/>
                  </a:cubicBezTo>
                  <a:cubicBezTo>
                    <a:pt x="180" y="63"/>
                    <a:pt x="181" y="61"/>
                    <a:pt x="182" y="60"/>
                  </a:cubicBezTo>
                  <a:cubicBezTo>
                    <a:pt x="183" y="59"/>
                    <a:pt x="184" y="53"/>
                    <a:pt x="185" y="54"/>
                  </a:cubicBezTo>
                  <a:cubicBezTo>
                    <a:pt x="187" y="55"/>
                    <a:pt x="188" y="56"/>
                    <a:pt x="190" y="56"/>
                  </a:cubicBezTo>
                  <a:cubicBezTo>
                    <a:pt x="191" y="55"/>
                    <a:pt x="192" y="57"/>
                    <a:pt x="193" y="56"/>
                  </a:cubicBezTo>
                  <a:cubicBezTo>
                    <a:pt x="194" y="56"/>
                    <a:pt x="196" y="55"/>
                    <a:pt x="197" y="54"/>
                  </a:cubicBezTo>
                  <a:cubicBezTo>
                    <a:pt x="198" y="53"/>
                    <a:pt x="196" y="51"/>
                    <a:pt x="196" y="49"/>
                  </a:cubicBezTo>
                  <a:cubicBezTo>
                    <a:pt x="197" y="46"/>
                    <a:pt x="200" y="47"/>
                    <a:pt x="202" y="44"/>
                  </a:cubicBezTo>
                  <a:cubicBezTo>
                    <a:pt x="202" y="43"/>
                    <a:pt x="202" y="43"/>
                    <a:pt x="203" y="42"/>
                  </a:cubicBezTo>
                  <a:cubicBezTo>
                    <a:pt x="203" y="41"/>
                    <a:pt x="202" y="40"/>
                    <a:pt x="201" y="39"/>
                  </a:cubicBezTo>
                  <a:cubicBezTo>
                    <a:pt x="201" y="38"/>
                    <a:pt x="202" y="39"/>
                    <a:pt x="201" y="39"/>
                  </a:cubicBezTo>
                  <a:close/>
                  <a:moveTo>
                    <a:pt x="148" y="58"/>
                  </a:moveTo>
                  <a:cubicBezTo>
                    <a:pt x="146" y="58"/>
                    <a:pt x="143" y="61"/>
                    <a:pt x="142" y="62"/>
                  </a:cubicBezTo>
                  <a:cubicBezTo>
                    <a:pt x="141" y="62"/>
                    <a:pt x="140" y="64"/>
                    <a:pt x="140" y="65"/>
                  </a:cubicBezTo>
                  <a:cubicBezTo>
                    <a:pt x="140" y="66"/>
                    <a:pt x="141" y="67"/>
                    <a:pt x="141" y="67"/>
                  </a:cubicBezTo>
                  <a:cubicBezTo>
                    <a:pt x="140" y="68"/>
                    <a:pt x="138" y="64"/>
                    <a:pt x="138" y="63"/>
                  </a:cubicBezTo>
                  <a:cubicBezTo>
                    <a:pt x="138" y="61"/>
                    <a:pt x="139" y="60"/>
                    <a:pt x="141" y="59"/>
                  </a:cubicBezTo>
                  <a:cubicBezTo>
                    <a:pt x="143" y="58"/>
                    <a:pt x="145" y="57"/>
                    <a:pt x="147" y="57"/>
                  </a:cubicBezTo>
                  <a:cubicBezTo>
                    <a:pt x="147" y="57"/>
                    <a:pt x="152" y="58"/>
                    <a:pt x="152" y="58"/>
                  </a:cubicBezTo>
                  <a:cubicBezTo>
                    <a:pt x="151" y="59"/>
                    <a:pt x="148" y="58"/>
                    <a:pt x="148" y="58"/>
                  </a:cubicBezTo>
                  <a:cubicBezTo>
                    <a:pt x="146" y="58"/>
                    <a:pt x="149" y="58"/>
                    <a:pt x="148" y="58"/>
                  </a:cubicBezTo>
                  <a:close/>
                  <a:moveTo>
                    <a:pt x="165" y="59"/>
                  </a:moveTo>
                  <a:cubicBezTo>
                    <a:pt x="164" y="61"/>
                    <a:pt x="157" y="60"/>
                    <a:pt x="156" y="58"/>
                  </a:cubicBezTo>
                  <a:cubicBezTo>
                    <a:pt x="156" y="58"/>
                    <a:pt x="160" y="58"/>
                    <a:pt x="160" y="58"/>
                  </a:cubicBezTo>
                  <a:cubicBezTo>
                    <a:pt x="162" y="58"/>
                    <a:pt x="163" y="58"/>
                    <a:pt x="165" y="57"/>
                  </a:cubicBezTo>
                  <a:cubicBezTo>
                    <a:pt x="165" y="57"/>
                    <a:pt x="165" y="59"/>
                    <a:pt x="165" y="59"/>
                  </a:cubicBezTo>
                  <a:cubicBezTo>
                    <a:pt x="164" y="60"/>
                    <a:pt x="165" y="58"/>
                    <a:pt x="165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8" name="Freeform 701">
              <a:extLst>
                <a:ext uri="{FF2B5EF4-FFF2-40B4-BE49-F238E27FC236}">
                  <a16:creationId xmlns:a16="http://schemas.microsoft.com/office/drawing/2014/main" id="{6D288BCB-F619-ED43-99DC-5B3DDEB9A0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49861" y="7284190"/>
              <a:ext cx="1308917" cy="1395265"/>
            </a:xfrm>
            <a:custGeom>
              <a:avLst/>
              <a:gdLst>
                <a:gd name="T0" fmla="*/ 121 w 140"/>
                <a:gd name="T1" fmla="*/ 66 h 149"/>
                <a:gd name="T2" fmla="*/ 129 w 140"/>
                <a:gd name="T3" fmla="*/ 54 h 149"/>
                <a:gd name="T4" fmla="*/ 137 w 140"/>
                <a:gd name="T5" fmla="*/ 46 h 149"/>
                <a:gd name="T6" fmla="*/ 135 w 140"/>
                <a:gd name="T7" fmla="*/ 41 h 149"/>
                <a:gd name="T8" fmla="*/ 127 w 140"/>
                <a:gd name="T9" fmla="*/ 37 h 149"/>
                <a:gd name="T10" fmla="*/ 119 w 140"/>
                <a:gd name="T11" fmla="*/ 43 h 149"/>
                <a:gd name="T12" fmla="*/ 106 w 140"/>
                <a:gd name="T13" fmla="*/ 51 h 149"/>
                <a:gd name="T14" fmla="*/ 100 w 140"/>
                <a:gd name="T15" fmla="*/ 45 h 149"/>
                <a:gd name="T16" fmla="*/ 92 w 140"/>
                <a:gd name="T17" fmla="*/ 52 h 149"/>
                <a:gd name="T18" fmla="*/ 77 w 140"/>
                <a:gd name="T19" fmla="*/ 47 h 149"/>
                <a:gd name="T20" fmla="*/ 62 w 140"/>
                <a:gd name="T21" fmla="*/ 41 h 149"/>
                <a:gd name="T22" fmla="*/ 63 w 140"/>
                <a:gd name="T23" fmla="*/ 32 h 149"/>
                <a:gd name="T24" fmla="*/ 52 w 140"/>
                <a:gd name="T25" fmla="*/ 22 h 149"/>
                <a:gd name="T26" fmla="*/ 55 w 140"/>
                <a:gd name="T27" fmla="*/ 12 h 149"/>
                <a:gd name="T28" fmla="*/ 50 w 140"/>
                <a:gd name="T29" fmla="*/ 2 h 149"/>
                <a:gd name="T30" fmla="*/ 40 w 140"/>
                <a:gd name="T31" fmla="*/ 8 h 149"/>
                <a:gd name="T32" fmla="*/ 30 w 140"/>
                <a:gd name="T33" fmla="*/ 12 h 149"/>
                <a:gd name="T34" fmla="*/ 33 w 140"/>
                <a:gd name="T35" fmla="*/ 22 h 149"/>
                <a:gd name="T36" fmla="*/ 29 w 140"/>
                <a:gd name="T37" fmla="*/ 33 h 149"/>
                <a:gd name="T38" fmla="*/ 19 w 140"/>
                <a:gd name="T39" fmla="*/ 44 h 149"/>
                <a:gd name="T40" fmla="*/ 7 w 140"/>
                <a:gd name="T41" fmla="*/ 50 h 149"/>
                <a:gd name="T42" fmla="*/ 14 w 140"/>
                <a:gd name="T43" fmla="*/ 64 h 149"/>
                <a:gd name="T44" fmla="*/ 5 w 140"/>
                <a:gd name="T45" fmla="*/ 64 h 149"/>
                <a:gd name="T46" fmla="*/ 11 w 140"/>
                <a:gd name="T47" fmla="*/ 72 h 149"/>
                <a:gd name="T48" fmla="*/ 11 w 140"/>
                <a:gd name="T49" fmla="*/ 82 h 149"/>
                <a:gd name="T50" fmla="*/ 19 w 140"/>
                <a:gd name="T51" fmla="*/ 78 h 149"/>
                <a:gd name="T52" fmla="*/ 23 w 140"/>
                <a:gd name="T53" fmla="*/ 75 h 149"/>
                <a:gd name="T54" fmla="*/ 22 w 140"/>
                <a:gd name="T55" fmla="*/ 78 h 149"/>
                <a:gd name="T56" fmla="*/ 24 w 140"/>
                <a:gd name="T57" fmla="*/ 82 h 149"/>
                <a:gd name="T58" fmla="*/ 24 w 140"/>
                <a:gd name="T59" fmla="*/ 95 h 149"/>
                <a:gd name="T60" fmla="*/ 26 w 140"/>
                <a:gd name="T61" fmla="*/ 107 h 149"/>
                <a:gd name="T62" fmla="*/ 39 w 140"/>
                <a:gd name="T63" fmla="*/ 134 h 149"/>
                <a:gd name="T64" fmla="*/ 50 w 140"/>
                <a:gd name="T65" fmla="*/ 143 h 149"/>
                <a:gd name="T66" fmla="*/ 57 w 140"/>
                <a:gd name="T67" fmla="*/ 132 h 149"/>
                <a:gd name="T68" fmla="*/ 65 w 140"/>
                <a:gd name="T69" fmla="*/ 107 h 149"/>
                <a:gd name="T70" fmla="*/ 81 w 140"/>
                <a:gd name="T71" fmla="*/ 93 h 149"/>
                <a:gd name="T72" fmla="*/ 91 w 140"/>
                <a:gd name="T73" fmla="*/ 84 h 149"/>
                <a:gd name="T74" fmla="*/ 98 w 140"/>
                <a:gd name="T75" fmla="*/ 74 h 149"/>
                <a:gd name="T76" fmla="*/ 101 w 140"/>
                <a:gd name="T77" fmla="*/ 78 h 149"/>
                <a:gd name="T78" fmla="*/ 100 w 140"/>
                <a:gd name="T79" fmla="*/ 58 h 149"/>
                <a:gd name="T80" fmla="*/ 104 w 140"/>
                <a:gd name="T81" fmla="*/ 57 h 149"/>
                <a:gd name="T82" fmla="*/ 114 w 140"/>
                <a:gd name="T83" fmla="*/ 60 h 149"/>
                <a:gd name="T84" fmla="*/ 115 w 140"/>
                <a:gd name="T85" fmla="*/ 6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0" h="149">
                  <a:moveTo>
                    <a:pt x="117" y="76"/>
                  </a:moveTo>
                  <a:cubicBezTo>
                    <a:pt x="121" y="77"/>
                    <a:pt x="119" y="73"/>
                    <a:pt x="120" y="71"/>
                  </a:cubicBezTo>
                  <a:cubicBezTo>
                    <a:pt x="120" y="69"/>
                    <a:pt x="121" y="67"/>
                    <a:pt x="121" y="66"/>
                  </a:cubicBezTo>
                  <a:cubicBezTo>
                    <a:pt x="122" y="65"/>
                    <a:pt x="124" y="67"/>
                    <a:pt x="125" y="65"/>
                  </a:cubicBezTo>
                  <a:cubicBezTo>
                    <a:pt x="126" y="63"/>
                    <a:pt x="126" y="61"/>
                    <a:pt x="126" y="59"/>
                  </a:cubicBezTo>
                  <a:cubicBezTo>
                    <a:pt x="127" y="57"/>
                    <a:pt x="129" y="56"/>
                    <a:pt x="129" y="54"/>
                  </a:cubicBezTo>
                  <a:cubicBezTo>
                    <a:pt x="129" y="52"/>
                    <a:pt x="132" y="50"/>
                    <a:pt x="133" y="49"/>
                  </a:cubicBezTo>
                  <a:cubicBezTo>
                    <a:pt x="136" y="46"/>
                    <a:pt x="135" y="49"/>
                    <a:pt x="137" y="50"/>
                  </a:cubicBezTo>
                  <a:cubicBezTo>
                    <a:pt x="137" y="50"/>
                    <a:pt x="137" y="46"/>
                    <a:pt x="137" y="46"/>
                  </a:cubicBezTo>
                  <a:cubicBezTo>
                    <a:pt x="137" y="45"/>
                    <a:pt x="140" y="45"/>
                    <a:pt x="138" y="43"/>
                  </a:cubicBezTo>
                  <a:cubicBezTo>
                    <a:pt x="137" y="43"/>
                    <a:pt x="135" y="43"/>
                    <a:pt x="134" y="43"/>
                  </a:cubicBezTo>
                  <a:cubicBezTo>
                    <a:pt x="134" y="42"/>
                    <a:pt x="135" y="41"/>
                    <a:pt x="135" y="41"/>
                  </a:cubicBezTo>
                  <a:cubicBezTo>
                    <a:pt x="136" y="40"/>
                    <a:pt x="135" y="39"/>
                    <a:pt x="134" y="38"/>
                  </a:cubicBezTo>
                  <a:cubicBezTo>
                    <a:pt x="133" y="37"/>
                    <a:pt x="133" y="37"/>
                    <a:pt x="132" y="38"/>
                  </a:cubicBezTo>
                  <a:cubicBezTo>
                    <a:pt x="130" y="39"/>
                    <a:pt x="129" y="38"/>
                    <a:pt x="127" y="37"/>
                  </a:cubicBezTo>
                  <a:cubicBezTo>
                    <a:pt x="126" y="37"/>
                    <a:pt x="124" y="39"/>
                    <a:pt x="124" y="40"/>
                  </a:cubicBezTo>
                  <a:cubicBezTo>
                    <a:pt x="123" y="41"/>
                    <a:pt x="122" y="40"/>
                    <a:pt x="121" y="41"/>
                  </a:cubicBezTo>
                  <a:cubicBezTo>
                    <a:pt x="120" y="41"/>
                    <a:pt x="119" y="42"/>
                    <a:pt x="119" y="43"/>
                  </a:cubicBezTo>
                  <a:cubicBezTo>
                    <a:pt x="117" y="45"/>
                    <a:pt x="116" y="46"/>
                    <a:pt x="114" y="45"/>
                  </a:cubicBezTo>
                  <a:cubicBezTo>
                    <a:pt x="113" y="46"/>
                    <a:pt x="114" y="48"/>
                    <a:pt x="115" y="49"/>
                  </a:cubicBezTo>
                  <a:cubicBezTo>
                    <a:pt x="117" y="53"/>
                    <a:pt x="108" y="50"/>
                    <a:pt x="106" y="51"/>
                  </a:cubicBezTo>
                  <a:cubicBezTo>
                    <a:pt x="105" y="52"/>
                    <a:pt x="102" y="51"/>
                    <a:pt x="101" y="50"/>
                  </a:cubicBezTo>
                  <a:cubicBezTo>
                    <a:pt x="100" y="49"/>
                    <a:pt x="101" y="47"/>
                    <a:pt x="101" y="47"/>
                  </a:cubicBezTo>
                  <a:cubicBezTo>
                    <a:pt x="101" y="47"/>
                    <a:pt x="101" y="44"/>
                    <a:pt x="100" y="45"/>
                  </a:cubicBezTo>
                  <a:cubicBezTo>
                    <a:pt x="98" y="45"/>
                    <a:pt x="96" y="45"/>
                    <a:pt x="96" y="48"/>
                  </a:cubicBezTo>
                  <a:cubicBezTo>
                    <a:pt x="97" y="49"/>
                    <a:pt x="98" y="52"/>
                    <a:pt x="97" y="52"/>
                  </a:cubicBezTo>
                  <a:cubicBezTo>
                    <a:pt x="95" y="52"/>
                    <a:pt x="94" y="54"/>
                    <a:pt x="92" y="52"/>
                  </a:cubicBezTo>
                  <a:cubicBezTo>
                    <a:pt x="91" y="50"/>
                    <a:pt x="90" y="53"/>
                    <a:pt x="89" y="52"/>
                  </a:cubicBezTo>
                  <a:cubicBezTo>
                    <a:pt x="86" y="51"/>
                    <a:pt x="85" y="51"/>
                    <a:pt x="82" y="50"/>
                  </a:cubicBezTo>
                  <a:cubicBezTo>
                    <a:pt x="80" y="49"/>
                    <a:pt x="79" y="47"/>
                    <a:pt x="77" y="47"/>
                  </a:cubicBezTo>
                  <a:cubicBezTo>
                    <a:pt x="74" y="48"/>
                    <a:pt x="74" y="47"/>
                    <a:pt x="72" y="46"/>
                  </a:cubicBezTo>
                  <a:cubicBezTo>
                    <a:pt x="70" y="45"/>
                    <a:pt x="68" y="46"/>
                    <a:pt x="67" y="45"/>
                  </a:cubicBezTo>
                  <a:cubicBezTo>
                    <a:pt x="65" y="43"/>
                    <a:pt x="63" y="42"/>
                    <a:pt x="62" y="41"/>
                  </a:cubicBezTo>
                  <a:cubicBezTo>
                    <a:pt x="60" y="40"/>
                    <a:pt x="59" y="40"/>
                    <a:pt x="60" y="38"/>
                  </a:cubicBezTo>
                  <a:cubicBezTo>
                    <a:pt x="61" y="37"/>
                    <a:pt x="60" y="35"/>
                    <a:pt x="62" y="34"/>
                  </a:cubicBezTo>
                  <a:cubicBezTo>
                    <a:pt x="64" y="33"/>
                    <a:pt x="65" y="34"/>
                    <a:pt x="63" y="32"/>
                  </a:cubicBezTo>
                  <a:cubicBezTo>
                    <a:pt x="61" y="31"/>
                    <a:pt x="59" y="29"/>
                    <a:pt x="57" y="28"/>
                  </a:cubicBezTo>
                  <a:cubicBezTo>
                    <a:pt x="56" y="28"/>
                    <a:pt x="55" y="26"/>
                    <a:pt x="53" y="26"/>
                  </a:cubicBezTo>
                  <a:cubicBezTo>
                    <a:pt x="53" y="26"/>
                    <a:pt x="53" y="23"/>
                    <a:pt x="52" y="22"/>
                  </a:cubicBezTo>
                  <a:cubicBezTo>
                    <a:pt x="47" y="17"/>
                    <a:pt x="57" y="23"/>
                    <a:pt x="57" y="19"/>
                  </a:cubicBezTo>
                  <a:cubicBezTo>
                    <a:pt x="57" y="17"/>
                    <a:pt x="56" y="17"/>
                    <a:pt x="54" y="15"/>
                  </a:cubicBezTo>
                  <a:cubicBezTo>
                    <a:pt x="53" y="14"/>
                    <a:pt x="53" y="13"/>
                    <a:pt x="55" y="12"/>
                  </a:cubicBezTo>
                  <a:cubicBezTo>
                    <a:pt x="57" y="12"/>
                    <a:pt x="56" y="9"/>
                    <a:pt x="58" y="8"/>
                  </a:cubicBezTo>
                  <a:cubicBezTo>
                    <a:pt x="59" y="7"/>
                    <a:pt x="61" y="6"/>
                    <a:pt x="60" y="4"/>
                  </a:cubicBezTo>
                  <a:cubicBezTo>
                    <a:pt x="58" y="1"/>
                    <a:pt x="53" y="0"/>
                    <a:pt x="50" y="2"/>
                  </a:cubicBezTo>
                  <a:cubicBezTo>
                    <a:pt x="49" y="3"/>
                    <a:pt x="49" y="3"/>
                    <a:pt x="47" y="4"/>
                  </a:cubicBezTo>
                  <a:cubicBezTo>
                    <a:pt x="46" y="4"/>
                    <a:pt x="46" y="6"/>
                    <a:pt x="45" y="7"/>
                  </a:cubicBezTo>
                  <a:cubicBezTo>
                    <a:pt x="43" y="8"/>
                    <a:pt x="41" y="7"/>
                    <a:pt x="40" y="8"/>
                  </a:cubicBezTo>
                  <a:cubicBezTo>
                    <a:pt x="39" y="9"/>
                    <a:pt x="37" y="9"/>
                    <a:pt x="35" y="8"/>
                  </a:cubicBezTo>
                  <a:cubicBezTo>
                    <a:pt x="33" y="8"/>
                    <a:pt x="32" y="7"/>
                    <a:pt x="30" y="8"/>
                  </a:cubicBezTo>
                  <a:cubicBezTo>
                    <a:pt x="28" y="8"/>
                    <a:pt x="29" y="11"/>
                    <a:pt x="30" y="12"/>
                  </a:cubicBezTo>
                  <a:cubicBezTo>
                    <a:pt x="30" y="14"/>
                    <a:pt x="30" y="16"/>
                    <a:pt x="30" y="17"/>
                  </a:cubicBezTo>
                  <a:cubicBezTo>
                    <a:pt x="31" y="19"/>
                    <a:pt x="33" y="19"/>
                    <a:pt x="35" y="20"/>
                  </a:cubicBezTo>
                  <a:cubicBezTo>
                    <a:pt x="36" y="22"/>
                    <a:pt x="34" y="22"/>
                    <a:pt x="33" y="22"/>
                  </a:cubicBezTo>
                  <a:cubicBezTo>
                    <a:pt x="32" y="24"/>
                    <a:pt x="33" y="26"/>
                    <a:pt x="33" y="28"/>
                  </a:cubicBezTo>
                  <a:cubicBezTo>
                    <a:pt x="33" y="29"/>
                    <a:pt x="31" y="29"/>
                    <a:pt x="31" y="29"/>
                  </a:cubicBezTo>
                  <a:cubicBezTo>
                    <a:pt x="29" y="30"/>
                    <a:pt x="31" y="33"/>
                    <a:pt x="29" y="33"/>
                  </a:cubicBezTo>
                  <a:cubicBezTo>
                    <a:pt x="27" y="34"/>
                    <a:pt x="26" y="35"/>
                    <a:pt x="26" y="36"/>
                  </a:cubicBezTo>
                  <a:cubicBezTo>
                    <a:pt x="25" y="38"/>
                    <a:pt x="24" y="38"/>
                    <a:pt x="22" y="39"/>
                  </a:cubicBezTo>
                  <a:cubicBezTo>
                    <a:pt x="20" y="40"/>
                    <a:pt x="20" y="43"/>
                    <a:pt x="19" y="44"/>
                  </a:cubicBezTo>
                  <a:cubicBezTo>
                    <a:pt x="18" y="46"/>
                    <a:pt x="16" y="45"/>
                    <a:pt x="15" y="47"/>
                  </a:cubicBezTo>
                  <a:cubicBezTo>
                    <a:pt x="13" y="48"/>
                    <a:pt x="12" y="44"/>
                    <a:pt x="11" y="46"/>
                  </a:cubicBezTo>
                  <a:cubicBezTo>
                    <a:pt x="10" y="47"/>
                    <a:pt x="6" y="49"/>
                    <a:pt x="7" y="50"/>
                  </a:cubicBezTo>
                  <a:cubicBezTo>
                    <a:pt x="7" y="52"/>
                    <a:pt x="10" y="52"/>
                    <a:pt x="10" y="54"/>
                  </a:cubicBezTo>
                  <a:cubicBezTo>
                    <a:pt x="9" y="57"/>
                    <a:pt x="11" y="57"/>
                    <a:pt x="13" y="58"/>
                  </a:cubicBezTo>
                  <a:cubicBezTo>
                    <a:pt x="13" y="60"/>
                    <a:pt x="14" y="62"/>
                    <a:pt x="14" y="64"/>
                  </a:cubicBezTo>
                  <a:cubicBezTo>
                    <a:pt x="14" y="64"/>
                    <a:pt x="11" y="64"/>
                    <a:pt x="10" y="64"/>
                  </a:cubicBezTo>
                  <a:cubicBezTo>
                    <a:pt x="9" y="64"/>
                    <a:pt x="8" y="65"/>
                    <a:pt x="7" y="65"/>
                  </a:cubicBezTo>
                  <a:cubicBezTo>
                    <a:pt x="7" y="65"/>
                    <a:pt x="6" y="64"/>
                    <a:pt x="5" y="64"/>
                  </a:cubicBezTo>
                  <a:cubicBezTo>
                    <a:pt x="4" y="64"/>
                    <a:pt x="0" y="66"/>
                    <a:pt x="0" y="67"/>
                  </a:cubicBezTo>
                  <a:cubicBezTo>
                    <a:pt x="2" y="69"/>
                    <a:pt x="3" y="70"/>
                    <a:pt x="5" y="72"/>
                  </a:cubicBezTo>
                  <a:cubicBezTo>
                    <a:pt x="5" y="72"/>
                    <a:pt x="11" y="72"/>
                    <a:pt x="11" y="72"/>
                  </a:cubicBezTo>
                  <a:cubicBezTo>
                    <a:pt x="11" y="73"/>
                    <a:pt x="9" y="74"/>
                    <a:pt x="8" y="74"/>
                  </a:cubicBezTo>
                  <a:cubicBezTo>
                    <a:pt x="7" y="75"/>
                    <a:pt x="4" y="73"/>
                    <a:pt x="4" y="75"/>
                  </a:cubicBezTo>
                  <a:cubicBezTo>
                    <a:pt x="4" y="77"/>
                    <a:pt x="9" y="80"/>
                    <a:pt x="11" y="82"/>
                  </a:cubicBezTo>
                  <a:cubicBezTo>
                    <a:pt x="12" y="83"/>
                    <a:pt x="13" y="83"/>
                    <a:pt x="15" y="83"/>
                  </a:cubicBezTo>
                  <a:cubicBezTo>
                    <a:pt x="17" y="82"/>
                    <a:pt x="20" y="81"/>
                    <a:pt x="21" y="79"/>
                  </a:cubicBezTo>
                  <a:cubicBezTo>
                    <a:pt x="21" y="79"/>
                    <a:pt x="20" y="78"/>
                    <a:pt x="19" y="78"/>
                  </a:cubicBezTo>
                  <a:cubicBezTo>
                    <a:pt x="19" y="77"/>
                    <a:pt x="20" y="77"/>
                    <a:pt x="20" y="77"/>
                  </a:cubicBezTo>
                  <a:cubicBezTo>
                    <a:pt x="21" y="76"/>
                    <a:pt x="20" y="75"/>
                    <a:pt x="21" y="75"/>
                  </a:cubicBezTo>
                  <a:cubicBezTo>
                    <a:pt x="21" y="75"/>
                    <a:pt x="23" y="75"/>
                    <a:pt x="23" y="75"/>
                  </a:cubicBezTo>
                  <a:cubicBezTo>
                    <a:pt x="23" y="76"/>
                    <a:pt x="21" y="76"/>
                    <a:pt x="22" y="77"/>
                  </a:cubicBezTo>
                  <a:cubicBezTo>
                    <a:pt x="22" y="77"/>
                    <a:pt x="23" y="77"/>
                    <a:pt x="23" y="77"/>
                  </a:cubicBezTo>
                  <a:cubicBezTo>
                    <a:pt x="23" y="78"/>
                    <a:pt x="22" y="78"/>
                    <a:pt x="22" y="78"/>
                  </a:cubicBezTo>
                  <a:cubicBezTo>
                    <a:pt x="21" y="78"/>
                    <a:pt x="23" y="78"/>
                    <a:pt x="23" y="78"/>
                  </a:cubicBezTo>
                  <a:cubicBezTo>
                    <a:pt x="23" y="79"/>
                    <a:pt x="22" y="79"/>
                    <a:pt x="22" y="80"/>
                  </a:cubicBezTo>
                  <a:cubicBezTo>
                    <a:pt x="21" y="80"/>
                    <a:pt x="23" y="81"/>
                    <a:pt x="24" y="82"/>
                  </a:cubicBezTo>
                  <a:cubicBezTo>
                    <a:pt x="25" y="83"/>
                    <a:pt x="23" y="85"/>
                    <a:pt x="22" y="87"/>
                  </a:cubicBezTo>
                  <a:cubicBezTo>
                    <a:pt x="22" y="88"/>
                    <a:pt x="23" y="89"/>
                    <a:pt x="24" y="90"/>
                  </a:cubicBezTo>
                  <a:cubicBezTo>
                    <a:pt x="24" y="92"/>
                    <a:pt x="24" y="93"/>
                    <a:pt x="24" y="95"/>
                  </a:cubicBezTo>
                  <a:cubicBezTo>
                    <a:pt x="24" y="97"/>
                    <a:pt x="23" y="100"/>
                    <a:pt x="23" y="101"/>
                  </a:cubicBezTo>
                  <a:cubicBezTo>
                    <a:pt x="23" y="101"/>
                    <a:pt x="24" y="99"/>
                    <a:pt x="24" y="99"/>
                  </a:cubicBezTo>
                  <a:cubicBezTo>
                    <a:pt x="25" y="100"/>
                    <a:pt x="26" y="106"/>
                    <a:pt x="26" y="107"/>
                  </a:cubicBezTo>
                  <a:cubicBezTo>
                    <a:pt x="27" y="109"/>
                    <a:pt x="29" y="112"/>
                    <a:pt x="30" y="115"/>
                  </a:cubicBezTo>
                  <a:cubicBezTo>
                    <a:pt x="31" y="118"/>
                    <a:pt x="31" y="121"/>
                    <a:pt x="32" y="124"/>
                  </a:cubicBezTo>
                  <a:cubicBezTo>
                    <a:pt x="34" y="128"/>
                    <a:pt x="37" y="131"/>
                    <a:pt x="39" y="134"/>
                  </a:cubicBezTo>
                  <a:cubicBezTo>
                    <a:pt x="40" y="137"/>
                    <a:pt x="40" y="140"/>
                    <a:pt x="41" y="143"/>
                  </a:cubicBezTo>
                  <a:cubicBezTo>
                    <a:pt x="43" y="146"/>
                    <a:pt x="45" y="149"/>
                    <a:pt x="48" y="146"/>
                  </a:cubicBezTo>
                  <a:cubicBezTo>
                    <a:pt x="50" y="145"/>
                    <a:pt x="50" y="144"/>
                    <a:pt x="50" y="143"/>
                  </a:cubicBezTo>
                  <a:cubicBezTo>
                    <a:pt x="50" y="141"/>
                    <a:pt x="52" y="140"/>
                    <a:pt x="53" y="139"/>
                  </a:cubicBezTo>
                  <a:cubicBezTo>
                    <a:pt x="54" y="138"/>
                    <a:pt x="56" y="138"/>
                    <a:pt x="57" y="137"/>
                  </a:cubicBezTo>
                  <a:cubicBezTo>
                    <a:pt x="58" y="136"/>
                    <a:pt x="57" y="133"/>
                    <a:pt x="57" y="132"/>
                  </a:cubicBezTo>
                  <a:cubicBezTo>
                    <a:pt x="56" y="128"/>
                    <a:pt x="61" y="125"/>
                    <a:pt x="60" y="122"/>
                  </a:cubicBezTo>
                  <a:cubicBezTo>
                    <a:pt x="59" y="119"/>
                    <a:pt x="58" y="116"/>
                    <a:pt x="58" y="113"/>
                  </a:cubicBezTo>
                  <a:cubicBezTo>
                    <a:pt x="58" y="109"/>
                    <a:pt x="62" y="108"/>
                    <a:pt x="65" y="107"/>
                  </a:cubicBezTo>
                  <a:cubicBezTo>
                    <a:pt x="66" y="106"/>
                    <a:pt x="69" y="106"/>
                    <a:pt x="69" y="105"/>
                  </a:cubicBezTo>
                  <a:cubicBezTo>
                    <a:pt x="70" y="103"/>
                    <a:pt x="71" y="102"/>
                    <a:pt x="72" y="101"/>
                  </a:cubicBezTo>
                  <a:cubicBezTo>
                    <a:pt x="75" y="98"/>
                    <a:pt x="78" y="95"/>
                    <a:pt x="81" y="93"/>
                  </a:cubicBezTo>
                  <a:cubicBezTo>
                    <a:pt x="82" y="92"/>
                    <a:pt x="83" y="90"/>
                    <a:pt x="84" y="89"/>
                  </a:cubicBezTo>
                  <a:cubicBezTo>
                    <a:pt x="85" y="88"/>
                    <a:pt x="87" y="88"/>
                    <a:pt x="88" y="87"/>
                  </a:cubicBezTo>
                  <a:cubicBezTo>
                    <a:pt x="89" y="86"/>
                    <a:pt x="90" y="85"/>
                    <a:pt x="91" y="84"/>
                  </a:cubicBezTo>
                  <a:cubicBezTo>
                    <a:pt x="92" y="83"/>
                    <a:pt x="90" y="82"/>
                    <a:pt x="90" y="81"/>
                  </a:cubicBezTo>
                  <a:cubicBezTo>
                    <a:pt x="91" y="79"/>
                    <a:pt x="94" y="79"/>
                    <a:pt x="95" y="78"/>
                  </a:cubicBezTo>
                  <a:cubicBezTo>
                    <a:pt x="96" y="78"/>
                    <a:pt x="98" y="75"/>
                    <a:pt x="98" y="74"/>
                  </a:cubicBezTo>
                  <a:cubicBezTo>
                    <a:pt x="98" y="76"/>
                    <a:pt x="96" y="76"/>
                    <a:pt x="97" y="78"/>
                  </a:cubicBezTo>
                  <a:cubicBezTo>
                    <a:pt x="99" y="79"/>
                    <a:pt x="100" y="76"/>
                    <a:pt x="100" y="76"/>
                  </a:cubicBezTo>
                  <a:cubicBezTo>
                    <a:pt x="101" y="77"/>
                    <a:pt x="100" y="78"/>
                    <a:pt x="101" y="78"/>
                  </a:cubicBezTo>
                  <a:cubicBezTo>
                    <a:pt x="102" y="75"/>
                    <a:pt x="101" y="72"/>
                    <a:pt x="99" y="69"/>
                  </a:cubicBezTo>
                  <a:cubicBezTo>
                    <a:pt x="98" y="67"/>
                    <a:pt x="96" y="65"/>
                    <a:pt x="97" y="62"/>
                  </a:cubicBezTo>
                  <a:cubicBezTo>
                    <a:pt x="98" y="59"/>
                    <a:pt x="103" y="61"/>
                    <a:pt x="100" y="58"/>
                  </a:cubicBezTo>
                  <a:cubicBezTo>
                    <a:pt x="99" y="57"/>
                    <a:pt x="97" y="56"/>
                    <a:pt x="98" y="54"/>
                  </a:cubicBezTo>
                  <a:cubicBezTo>
                    <a:pt x="99" y="53"/>
                    <a:pt x="100" y="54"/>
                    <a:pt x="102" y="55"/>
                  </a:cubicBezTo>
                  <a:cubicBezTo>
                    <a:pt x="103" y="56"/>
                    <a:pt x="104" y="55"/>
                    <a:pt x="104" y="57"/>
                  </a:cubicBezTo>
                  <a:cubicBezTo>
                    <a:pt x="104" y="58"/>
                    <a:pt x="104" y="59"/>
                    <a:pt x="106" y="60"/>
                  </a:cubicBezTo>
                  <a:cubicBezTo>
                    <a:pt x="107" y="60"/>
                    <a:pt x="109" y="60"/>
                    <a:pt x="110" y="60"/>
                  </a:cubicBezTo>
                  <a:cubicBezTo>
                    <a:pt x="111" y="60"/>
                    <a:pt x="113" y="61"/>
                    <a:pt x="114" y="60"/>
                  </a:cubicBezTo>
                  <a:cubicBezTo>
                    <a:pt x="119" y="59"/>
                    <a:pt x="115" y="65"/>
                    <a:pt x="113" y="66"/>
                  </a:cubicBezTo>
                  <a:cubicBezTo>
                    <a:pt x="110" y="66"/>
                    <a:pt x="112" y="70"/>
                    <a:pt x="112" y="71"/>
                  </a:cubicBezTo>
                  <a:cubicBezTo>
                    <a:pt x="113" y="71"/>
                    <a:pt x="115" y="67"/>
                    <a:pt x="115" y="68"/>
                  </a:cubicBezTo>
                  <a:cubicBezTo>
                    <a:pt x="115" y="71"/>
                    <a:pt x="117" y="74"/>
                    <a:pt x="117" y="76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29" name="Freeform 702">
              <a:extLst>
                <a:ext uri="{FF2B5EF4-FFF2-40B4-BE49-F238E27FC236}">
                  <a16:creationId xmlns:a16="http://schemas.microsoft.com/office/drawing/2014/main" id="{AA7E9A58-63D3-C743-89EA-1039C94E0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26294" y="7669641"/>
              <a:ext cx="382164" cy="917436"/>
            </a:xfrm>
            <a:custGeom>
              <a:avLst/>
              <a:gdLst>
                <a:gd name="T0" fmla="*/ 37 w 41"/>
                <a:gd name="T1" fmla="*/ 37 h 98"/>
                <a:gd name="T2" fmla="*/ 34 w 41"/>
                <a:gd name="T3" fmla="*/ 35 h 98"/>
                <a:gd name="T4" fmla="*/ 31 w 41"/>
                <a:gd name="T5" fmla="*/ 29 h 98"/>
                <a:gd name="T6" fmla="*/ 32 w 41"/>
                <a:gd name="T7" fmla="*/ 25 h 98"/>
                <a:gd name="T8" fmla="*/ 25 w 41"/>
                <a:gd name="T9" fmla="*/ 22 h 98"/>
                <a:gd name="T10" fmla="*/ 30 w 41"/>
                <a:gd name="T11" fmla="*/ 10 h 98"/>
                <a:gd name="T12" fmla="*/ 28 w 41"/>
                <a:gd name="T13" fmla="*/ 6 h 98"/>
                <a:gd name="T14" fmla="*/ 23 w 41"/>
                <a:gd name="T15" fmla="*/ 2 h 98"/>
                <a:gd name="T16" fmla="*/ 22 w 41"/>
                <a:gd name="T17" fmla="*/ 9 h 98"/>
                <a:gd name="T18" fmla="*/ 18 w 41"/>
                <a:gd name="T19" fmla="*/ 9 h 98"/>
                <a:gd name="T20" fmla="*/ 13 w 41"/>
                <a:gd name="T21" fmla="*/ 15 h 98"/>
                <a:gd name="T22" fmla="*/ 11 w 41"/>
                <a:gd name="T23" fmla="*/ 21 h 98"/>
                <a:gd name="T24" fmla="*/ 6 w 41"/>
                <a:gd name="T25" fmla="*/ 25 h 98"/>
                <a:gd name="T26" fmla="*/ 2 w 41"/>
                <a:gd name="T27" fmla="*/ 35 h 98"/>
                <a:gd name="T28" fmla="*/ 0 w 41"/>
                <a:gd name="T29" fmla="*/ 40 h 98"/>
                <a:gd name="T30" fmla="*/ 4 w 41"/>
                <a:gd name="T31" fmla="*/ 44 h 98"/>
                <a:gd name="T32" fmla="*/ 7 w 41"/>
                <a:gd name="T33" fmla="*/ 52 h 98"/>
                <a:gd name="T34" fmla="*/ 11 w 41"/>
                <a:gd name="T35" fmla="*/ 58 h 98"/>
                <a:gd name="T36" fmla="*/ 11 w 41"/>
                <a:gd name="T37" fmla="*/ 64 h 98"/>
                <a:gd name="T38" fmla="*/ 12 w 41"/>
                <a:gd name="T39" fmla="*/ 66 h 98"/>
                <a:gd name="T40" fmla="*/ 14 w 41"/>
                <a:gd name="T41" fmla="*/ 66 h 98"/>
                <a:gd name="T42" fmla="*/ 17 w 41"/>
                <a:gd name="T43" fmla="*/ 65 h 98"/>
                <a:gd name="T44" fmla="*/ 22 w 41"/>
                <a:gd name="T45" fmla="*/ 64 h 98"/>
                <a:gd name="T46" fmla="*/ 25 w 41"/>
                <a:gd name="T47" fmla="*/ 72 h 98"/>
                <a:gd name="T48" fmla="*/ 29 w 41"/>
                <a:gd name="T49" fmla="*/ 80 h 98"/>
                <a:gd name="T50" fmla="*/ 30 w 41"/>
                <a:gd name="T51" fmla="*/ 85 h 98"/>
                <a:gd name="T52" fmla="*/ 29 w 41"/>
                <a:gd name="T53" fmla="*/ 88 h 98"/>
                <a:gd name="T54" fmla="*/ 29 w 41"/>
                <a:gd name="T55" fmla="*/ 98 h 98"/>
                <a:gd name="T56" fmla="*/ 34 w 41"/>
                <a:gd name="T57" fmla="*/ 85 h 98"/>
                <a:gd name="T58" fmla="*/ 28 w 41"/>
                <a:gd name="T59" fmla="*/ 71 h 98"/>
                <a:gd name="T60" fmla="*/ 30 w 41"/>
                <a:gd name="T61" fmla="*/ 65 h 98"/>
                <a:gd name="T62" fmla="*/ 26 w 41"/>
                <a:gd name="T63" fmla="*/ 49 h 98"/>
                <a:gd name="T64" fmla="*/ 34 w 41"/>
                <a:gd name="T65" fmla="*/ 44 h 98"/>
                <a:gd name="T66" fmla="*/ 41 w 41"/>
                <a:gd name="T67" fmla="*/ 3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98">
                  <a:moveTo>
                    <a:pt x="39" y="38"/>
                  </a:moveTo>
                  <a:cubicBezTo>
                    <a:pt x="38" y="38"/>
                    <a:pt x="37" y="39"/>
                    <a:pt x="37" y="37"/>
                  </a:cubicBezTo>
                  <a:cubicBezTo>
                    <a:pt x="37" y="37"/>
                    <a:pt x="37" y="36"/>
                    <a:pt x="37" y="36"/>
                  </a:cubicBezTo>
                  <a:cubicBezTo>
                    <a:pt x="37" y="35"/>
                    <a:pt x="34" y="35"/>
                    <a:pt x="34" y="35"/>
                  </a:cubicBezTo>
                  <a:cubicBezTo>
                    <a:pt x="33" y="34"/>
                    <a:pt x="34" y="32"/>
                    <a:pt x="34" y="31"/>
                  </a:cubicBezTo>
                  <a:cubicBezTo>
                    <a:pt x="35" y="29"/>
                    <a:pt x="32" y="30"/>
                    <a:pt x="31" y="29"/>
                  </a:cubicBezTo>
                  <a:cubicBezTo>
                    <a:pt x="31" y="28"/>
                    <a:pt x="30" y="28"/>
                    <a:pt x="30" y="27"/>
                  </a:cubicBezTo>
                  <a:cubicBezTo>
                    <a:pt x="30" y="26"/>
                    <a:pt x="32" y="25"/>
                    <a:pt x="32" y="25"/>
                  </a:cubicBezTo>
                  <a:cubicBezTo>
                    <a:pt x="31" y="23"/>
                    <a:pt x="25" y="26"/>
                    <a:pt x="24" y="25"/>
                  </a:cubicBezTo>
                  <a:cubicBezTo>
                    <a:pt x="24" y="25"/>
                    <a:pt x="25" y="23"/>
                    <a:pt x="25" y="22"/>
                  </a:cubicBezTo>
                  <a:cubicBezTo>
                    <a:pt x="24" y="21"/>
                    <a:pt x="27" y="19"/>
                    <a:pt x="27" y="18"/>
                  </a:cubicBezTo>
                  <a:cubicBezTo>
                    <a:pt x="29" y="15"/>
                    <a:pt x="31" y="13"/>
                    <a:pt x="30" y="10"/>
                  </a:cubicBezTo>
                  <a:cubicBezTo>
                    <a:pt x="30" y="9"/>
                    <a:pt x="31" y="8"/>
                    <a:pt x="31" y="7"/>
                  </a:cubicBezTo>
                  <a:cubicBezTo>
                    <a:pt x="31" y="5"/>
                    <a:pt x="29" y="7"/>
                    <a:pt x="28" y="6"/>
                  </a:cubicBezTo>
                  <a:cubicBezTo>
                    <a:pt x="28" y="4"/>
                    <a:pt x="27" y="3"/>
                    <a:pt x="27" y="2"/>
                  </a:cubicBezTo>
                  <a:cubicBezTo>
                    <a:pt x="25" y="0"/>
                    <a:pt x="25" y="3"/>
                    <a:pt x="23" y="2"/>
                  </a:cubicBezTo>
                  <a:cubicBezTo>
                    <a:pt x="24" y="4"/>
                    <a:pt x="22" y="4"/>
                    <a:pt x="22" y="5"/>
                  </a:cubicBezTo>
                  <a:cubicBezTo>
                    <a:pt x="22" y="5"/>
                    <a:pt x="22" y="9"/>
                    <a:pt x="22" y="9"/>
                  </a:cubicBezTo>
                  <a:cubicBezTo>
                    <a:pt x="21" y="9"/>
                    <a:pt x="21" y="7"/>
                    <a:pt x="21" y="7"/>
                  </a:cubicBezTo>
                  <a:cubicBezTo>
                    <a:pt x="19" y="7"/>
                    <a:pt x="18" y="8"/>
                    <a:pt x="18" y="9"/>
                  </a:cubicBezTo>
                  <a:cubicBezTo>
                    <a:pt x="17" y="10"/>
                    <a:pt x="15" y="10"/>
                    <a:pt x="14" y="11"/>
                  </a:cubicBezTo>
                  <a:cubicBezTo>
                    <a:pt x="13" y="12"/>
                    <a:pt x="14" y="14"/>
                    <a:pt x="13" y="15"/>
                  </a:cubicBezTo>
                  <a:cubicBezTo>
                    <a:pt x="13" y="16"/>
                    <a:pt x="12" y="17"/>
                    <a:pt x="11" y="18"/>
                  </a:cubicBezTo>
                  <a:cubicBezTo>
                    <a:pt x="11" y="19"/>
                    <a:pt x="11" y="20"/>
                    <a:pt x="11" y="21"/>
                  </a:cubicBezTo>
                  <a:cubicBezTo>
                    <a:pt x="11" y="23"/>
                    <a:pt x="10" y="25"/>
                    <a:pt x="9" y="25"/>
                  </a:cubicBezTo>
                  <a:cubicBezTo>
                    <a:pt x="8" y="25"/>
                    <a:pt x="7" y="25"/>
                    <a:pt x="6" y="25"/>
                  </a:cubicBezTo>
                  <a:cubicBezTo>
                    <a:pt x="5" y="27"/>
                    <a:pt x="6" y="35"/>
                    <a:pt x="4" y="35"/>
                  </a:cubicBezTo>
                  <a:cubicBezTo>
                    <a:pt x="4" y="35"/>
                    <a:pt x="2" y="35"/>
                    <a:pt x="2" y="35"/>
                  </a:cubicBezTo>
                  <a:cubicBezTo>
                    <a:pt x="2" y="36"/>
                    <a:pt x="2" y="37"/>
                    <a:pt x="2" y="37"/>
                  </a:cubicBezTo>
                  <a:cubicBezTo>
                    <a:pt x="2" y="38"/>
                    <a:pt x="1" y="39"/>
                    <a:pt x="0" y="40"/>
                  </a:cubicBezTo>
                  <a:cubicBezTo>
                    <a:pt x="0" y="41"/>
                    <a:pt x="4" y="46"/>
                    <a:pt x="5" y="47"/>
                  </a:cubicBezTo>
                  <a:cubicBezTo>
                    <a:pt x="5" y="47"/>
                    <a:pt x="4" y="44"/>
                    <a:pt x="4" y="44"/>
                  </a:cubicBezTo>
                  <a:cubicBezTo>
                    <a:pt x="4" y="44"/>
                    <a:pt x="7" y="48"/>
                    <a:pt x="7" y="48"/>
                  </a:cubicBezTo>
                  <a:cubicBezTo>
                    <a:pt x="8" y="50"/>
                    <a:pt x="6" y="50"/>
                    <a:pt x="7" y="52"/>
                  </a:cubicBezTo>
                  <a:cubicBezTo>
                    <a:pt x="6" y="51"/>
                    <a:pt x="8" y="51"/>
                    <a:pt x="9" y="52"/>
                  </a:cubicBezTo>
                  <a:cubicBezTo>
                    <a:pt x="10" y="54"/>
                    <a:pt x="11" y="56"/>
                    <a:pt x="11" y="58"/>
                  </a:cubicBezTo>
                  <a:cubicBezTo>
                    <a:pt x="11" y="58"/>
                    <a:pt x="10" y="67"/>
                    <a:pt x="10" y="67"/>
                  </a:cubicBezTo>
                  <a:cubicBezTo>
                    <a:pt x="11" y="67"/>
                    <a:pt x="11" y="64"/>
                    <a:pt x="11" y="64"/>
                  </a:cubicBezTo>
                  <a:cubicBezTo>
                    <a:pt x="11" y="64"/>
                    <a:pt x="11" y="67"/>
                    <a:pt x="11" y="67"/>
                  </a:cubicBezTo>
                  <a:cubicBezTo>
                    <a:pt x="11" y="67"/>
                    <a:pt x="12" y="66"/>
                    <a:pt x="12" y="66"/>
                  </a:cubicBezTo>
                  <a:cubicBezTo>
                    <a:pt x="12" y="66"/>
                    <a:pt x="12" y="68"/>
                    <a:pt x="12" y="68"/>
                  </a:cubicBezTo>
                  <a:cubicBezTo>
                    <a:pt x="13" y="68"/>
                    <a:pt x="13" y="66"/>
                    <a:pt x="14" y="66"/>
                  </a:cubicBezTo>
                  <a:cubicBezTo>
                    <a:pt x="14" y="66"/>
                    <a:pt x="14" y="67"/>
                    <a:pt x="14" y="67"/>
                  </a:cubicBezTo>
                  <a:cubicBezTo>
                    <a:pt x="14" y="67"/>
                    <a:pt x="17" y="66"/>
                    <a:pt x="17" y="65"/>
                  </a:cubicBezTo>
                  <a:cubicBezTo>
                    <a:pt x="18" y="65"/>
                    <a:pt x="23" y="62"/>
                    <a:pt x="21" y="61"/>
                  </a:cubicBezTo>
                  <a:cubicBezTo>
                    <a:pt x="22" y="61"/>
                    <a:pt x="21" y="63"/>
                    <a:pt x="22" y="64"/>
                  </a:cubicBezTo>
                  <a:cubicBezTo>
                    <a:pt x="23" y="64"/>
                    <a:pt x="24" y="64"/>
                    <a:pt x="24" y="65"/>
                  </a:cubicBezTo>
                  <a:cubicBezTo>
                    <a:pt x="25" y="67"/>
                    <a:pt x="25" y="70"/>
                    <a:pt x="25" y="72"/>
                  </a:cubicBezTo>
                  <a:cubicBezTo>
                    <a:pt x="26" y="75"/>
                    <a:pt x="26" y="77"/>
                    <a:pt x="28" y="79"/>
                  </a:cubicBezTo>
                  <a:cubicBezTo>
                    <a:pt x="28" y="79"/>
                    <a:pt x="29" y="80"/>
                    <a:pt x="29" y="80"/>
                  </a:cubicBezTo>
                  <a:cubicBezTo>
                    <a:pt x="29" y="82"/>
                    <a:pt x="30" y="82"/>
                    <a:pt x="30" y="82"/>
                  </a:cubicBezTo>
                  <a:cubicBezTo>
                    <a:pt x="31" y="83"/>
                    <a:pt x="29" y="85"/>
                    <a:pt x="30" y="85"/>
                  </a:cubicBezTo>
                  <a:cubicBezTo>
                    <a:pt x="30" y="85"/>
                    <a:pt x="30" y="85"/>
                    <a:pt x="31" y="85"/>
                  </a:cubicBezTo>
                  <a:cubicBezTo>
                    <a:pt x="31" y="86"/>
                    <a:pt x="29" y="87"/>
                    <a:pt x="29" y="88"/>
                  </a:cubicBezTo>
                  <a:cubicBezTo>
                    <a:pt x="29" y="90"/>
                    <a:pt x="30" y="88"/>
                    <a:pt x="31" y="89"/>
                  </a:cubicBezTo>
                  <a:cubicBezTo>
                    <a:pt x="31" y="89"/>
                    <a:pt x="29" y="97"/>
                    <a:pt x="29" y="98"/>
                  </a:cubicBezTo>
                  <a:cubicBezTo>
                    <a:pt x="31" y="96"/>
                    <a:pt x="32" y="92"/>
                    <a:pt x="33" y="90"/>
                  </a:cubicBezTo>
                  <a:cubicBezTo>
                    <a:pt x="34" y="88"/>
                    <a:pt x="35" y="87"/>
                    <a:pt x="34" y="85"/>
                  </a:cubicBezTo>
                  <a:cubicBezTo>
                    <a:pt x="33" y="83"/>
                    <a:pt x="33" y="82"/>
                    <a:pt x="33" y="80"/>
                  </a:cubicBezTo>
                  <a:cubicBezTo>
                    <a:pt x="32" y="78"/>
                    <a:pt x="27" y="74"/>
                    <a:pt x="28" y="71"/>
                  </a:cubicBezTo>
                  <a:cubicBezTo>
                    <a:pt x="28" y="71"/>
                    <a:pt x="30" y="70"/>
                    <a:pt x="30" y="69"/>
                  </a:cubicBezTo>
                  <a:cubicBezTo>
                    <a:pt x="29" y="67"/>
                    <a:pt x="30" y="67"/>
                    <a:pt x="30" y="65"/>
                  </a:cubicBezTo>
                  <a:cubicBezTo>
                    <a:pt x="31" y="62"/>
                    <a:pt x="27" y="60"/>
                    <a:pt x="26" y="58"/>
                  </a:cubicBezTo>
                  <a:cubicBezTo>
                    <a:pt x="23" y="56"/>
                    <a:pt x="25" y="52"/>
                    <a:pt x="26" y="49"/>
                  </a:cubicBezTo>
                  <a:cubicBezTo>
                    <a:pt x="26" y="47"/>
                    <a:pt x="27" y="47"/>
                    <a:pt x="29" y="47"/>
                  </a:cubicBezTo>
                  <a:cubicBezTo>
                    <a:pt x="31" y="47"/>
                    <a:pt x="33" y="45"/>
                    <a:pt x="34" y="44"/>
                  </a:cubicBezTo>
                  <a:cubicBezTo>
                    <a:pt x="36" y="43"/>
                    <a:pt x="37" y="44"/>
                    <a:pt x="39" y="42"/>
                  </a:cubicBezTo>
                  <a:cubicBezTo>
                    <a:pt x="40" y="40"/>
                    <a:pt x="41" y="39"/>
                    <a:pt x="41" y="38"/>
                  </a:cubicBezTo>
                  <a:cubicBezTo>
                    <a:pt x="41" y="38"/>
                    <a:pt x="40" y="38"/>
                    <a:pt x="39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0" name="Freeform 703">
              <a:extLst>
                <a:ext uri="{FF2B5EF4-FFF2-40B4-BE49-F238E27FC236}">
                  <a16:creationId xmlns:a16="http://schemas.microsoft.com/office/drawing/2014/main" id="{53A9DA49-DB03-6147-A72A-036B9D528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48" y="7781133"/>
              <a:ext cx="213379" cy="261214"/>
            </a:xfrm>
            <a:custGeom>
              <a:avLst/>
              <a:gdLst>
                <a:gd name="T0" fmla="*/ 21 w 23"/>
                <a:gd name="T1" fmla="*/ 26 h 28"/>
                <a:gd name="T2" fmla="*/ 20 w 23"/>
                <a:gd name="T3" fmla="*/ 17 h 28"/>
                <a:gd name="T4" fmla="*/ 18 w 23"/>
                <a:gd name="T5" fmla="*/ 16 h 28"/>
                <a:gd name="T6" fmla="*/ 16 w 23"/>
                <a:gd name="T7" fmla="*/ 18 h 28"/>
                <a:gd name="T8" fmla="*/ 17 w 23"/>
                <a:gd name="T9" fmla="*/ 13 h 28"/>
                <a:gd name="T10" fmla="*/ 18 w 23"/>
                <a:gd name="T11" fmla="*/ 7 h 28"/>
                <a:gd name="T12" fmla="*/ 14 w 23"/>
                <a:gd name="T13" fmla="*/ 7 h 28"/>
                <a:gd name="T14" fmla="*/ 10 w 23"/>
                <a:gd name="T15" fmla="*/ 7 h 28"/>
                <a:gd name="T16" fmla="*/ 8 w 23"/>
                <a:gd name="T17" fmla="*/ 4 h 28"/>
                <a:gd name="T18" fmla="*/ 6 w 23"/>
                <a:gd name="T19" fmla="*/ 2 h 28"/>
                <a:gd name="T20" fmla="*/ 2 w 23"/>
                <a:gd name="T21" fmla="*/ 1 h 28"/>
                <a:gd name="T22" fmla="*/ 4 w 23"/>
                <a:gd name="T23" fmla="*/ 5 h 28"/>
                <a:gd name="T24" fmla="*/ 1 w 23"/>
                <a:gd name="T25" fmla="*/ 9 h 28"/>
                <a:gd name="T26" fmla="*/ 3 w 23"/>
                <a:gd name="T27" fmla="*/ 16 h 28"/>
                <a:gd name="T28" fmla="*/ 5 w 23"/>
                <a:gd name="T29" fmla="*/ 25 h 28"/>
                <a:gd name="T30" fmla="*/ 6 w 23"/>
                <a:gd name="T31" fmla="*/ 22 h 28"/>
                <a:gd name="T32" fmla="*/ 7 w 23"/>
                <a:gd name="T33" fmla="*/ 24 h 28"/>
                <a:gd name="T34" fmla="*/ 7 w 23"/>
                <a:gd name="T35" fmla="*/ 23 h 28"/>
                <a:gd name="T36" fmla="*/ 8 w 23"/>
                <a:gd name="T37" fmla="*/ 21 h 28"/>
                <a:gd name="T38" fmla="*/ 13 w 23"/>
                <a:gd name="T39" fmla="*/ 22 h 28"/>
                <a:gd name="T40" fmla="*/ 11 w 23"/>
                <a:gd name="T41" fmla="*/ 16 h 28"/>
                <a:gd name="T42" fmla="*/ 13 w 23"/>
                <a:gd name="T43" fmla="*/ 19 h 28"/>
                <a:gd name="T44" fmla="*/ 17 w 23"/>
                <a:gd name="T45" fmla="*/ 20 h 28"/>
                <a:gd name="T46" fmla="*/ 18 w 23"/>
                <a:gd name="T47" fmla="*/ 22 h 28"/>
                <a:gd name="T48" fmla="*/ 19 w 23"/>
                <a:gd name="T49" fmla="*/ 28 h 28"/>
                <a:gd name="T50" fmla="*/ 21 w 23"/>
                <a:gd name="T51" fmla="*/ 26 h 28"/>
                <a:gd name="T52" fmla="*/ 21 w 23"/>
                <a:gd name="T53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8">
                  <a:moveTo>
                    <a:pt x="21" y="26"/>
                  </a:moveTo>
                  <a:cubicBezTo>
                    <a:pt x="22" y="24"/>
                    <a:pt x="20" y="19"/>
                    <a:pt x="20" y="17"/>
                  </a:cubicBezTo>
                  <a:cubicBezTo>
                    <a:pt x="20" y="17"/>
                    <a:pt x="19" y="13"/>
                    <a:pt x="18" y="16"/>
                  </a:cubicBezTo>
                  <a:cubicBezTo>
                    <a:pt x="18" y="16"/>
                    <a:pt x="17" y="17"/>
                    <a:pt x="16" y="18"/>
                  </a:cubicBezTo>
                  <a:cubicBezTo>
                    <a:pt x="16" y="17"/>
                    <a:pt x="14" y="13"/>
                    <a:pt x="17" y="13"/>
                  </a:cubicBezTo>
                  <a:cubicBezTo>
                    <a:pt x="19" y="12"/>
                    <a:pt x="23" y="6"/>
                    <a:pt x="18" y="7"/>
                  </a:cubicBezTo>
                  <a:cubicBezTo>
                    <a:pt x="17" y="8"/>
                    <a:pt x="15" y="7"/>
                    <a:pt x="14" y="7"/>
                  </a:cubicBezTo>
                  <a:cubicBezTo>
                    <a:pt x="13" y="7"/>
                    <a:pt x="11" y="7"/>
                    <a:pt x="10" y="7"/>
                  </a:cubicBezTo>
                  <a:cubicBezTo>
                    <a:pt x="8" y="6"/>
                    <a:pt x="8" y="5"/>
                    <a:pt x="8" y="4"/>
                  </a:cubicBezTo>
                  <a:cubicBezTo>
                    <a:pt x="8" y="2"/>
                    <a:pt x="7" y="3"/>
                    <a:pt x="6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3"/>
                    <a:pt x="3" y="4"/>
                    <a:pt x="4" y="5"/>
                  </a:cubicBezTo>
                  <a:cubicBezTo>
                    <a:pt x="7" y="8"/>
                    <a:pt x="2" y="6"/>
                    <a:pt x="1" y="9"/>
                  </a:cubicBezTo>
                  <a:cubicBezTo>
                    <a:pt x="0" y="12"/>
                    <a:pt x="2" y="14"/>
                    <a:pt x="3" y="16"/>
                  </a:cubicBezTo>
                  <a:cubicBezTo>
                    <a:pt x="5" y="19"/>
                    <a:pt x="6" y="22"/>
                    <a:pt x="5" y="25"/>
                  </a:cubicBezTo>
                  <a:cubicBezTo>
                    <a:pt x="6" y="26"/>
                    <a:pt x="6" y="23"/>
                    <a:pt x="6" y="22"/>
                  </a:cubicBezTo>
                  <a:cubicBezTo>
                    <a:pt x="6" y="23"/>
                    <a:pt x="6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8" y="26"/>
                    <a:pt x="8" y="23"/>
                    <a:pt x="8" y="21"/>
                  </a:cubicBezTo>
                  <a:cubicBezTo>
                    <a:pt x="8" y="22"/>
                    <a:pt x="12" y="25"/>
                    <a:pt x="13" y="22"/>
                  </a:cubicBezTo>
                  <a:cubicBezTo>
                    <a:pt x="13" y="21"/>
                    <a:pt x="12" y="16"/>
                    <a:pt x="11" y="16"/>
                  </a:cubicBezTo>
                  <a:cubicBezTo>
                    <a:pt x="12" y="16"/>
                    <a:pt x="13" y="18"/>
                    <a:pt x="13" y="19"/>
                  </a:cubicBezTo>
                  <a:cubicBezTo>
                    <a:pt x="14" y="20"/>
                    <a:pt x="17" y="18"/>
                    <a:pt x="17" y="20"/>
                  </a:cubicBezTo>
                  <a:cubicBezTo>
                    <a:pt x="17" y="21"/>
                    <a:pt x="18" y="20"/>
                    <a:pt x="18" y="22"/>
                  </a:cubicBezTo>
                  <a:cubicBezTo>
                    <a:pt x="18" y="24"/>
                    <a:pt x="18" y="26"/>
                    <a:pt x="19" y="28"/>
                  </a:cubicBezTo>
                  <a:cubicBezTo>
                    <a:pt x="20" y="27"/>
                    <a:pt x="20" y="27"/>
                    <a:pt x="21" y="26"/>
                  </a:cubicBezTo>
                  <a:cubicBezTo>
                    <a:pt x="22" y="25"/>
                    <a:pt x="20" y="27"/>
                    <a:pt x="21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1" name="Freeform 704">
              <a:extLst>
                <a:ext uri="{FF2B5EF4-FFF2-40B4-BE49-F238E27FC236}">
                  <a16:creationId xmlns:a16="http://schemas.microsoft.com/office/drawing/2014/main" id="{2722036A-E1D8-F941-998F-75CE5188E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9222" y="8071017"/>
              <a:ext cx="391720" cy="719933"/>
            </a:xfrm>
            <a:custGeom>
              <a:avLst/>
              <a:gdLst>
                <a:gd name="T0" fmla="*/ 40 w 42"/>
                <a:gd name="T1" fmla="*/ 30 h 77"/>
                <a:gd name="T2" fmla="*/ 41 w 42"/>
                <a:gd name="T3" fmla="*/ 27 h 77"/>
                <a:gd name="T4" fmla="*/ 39 w 42"/>
                <a:gd name="T5" fmla="*/ 24 h 77"/>
                <a:gd name="T6" fmla="*/ 36 w 42"/>
                <a:gd name="T7" fmla="*/ 20 h 77"/>
                <a:gd name="T8" fmla="*/ 35 w 42"/>
                <a:gd name="T9" fmla="*/ 15 h 77"/>
                <a:gd name="T10" fmla="*/ 30 w 42"/>
                <a:gd name="T11" fmla="*/ 12 h 77"/>
                <a:gd name="T12" fmla="*/ 25 w 42"/>
                <a:gd name="T13" fmla="*/ 14 h 77"/>
                <a:gd name="T14" fmla="*/ 21 w 42"/>
                <a:gd name="T15" fmla="*/ 14 h 77"/>
                <a:gd name="T16" fmla="*/ 17 w 42"/>
                <a:gd name="T17" fmla="*/ 16 h 77"/>
                <a:gd name="T18" fmla="*/ 19 w 42"/>
                <a:gd name="T19" fmla="*/ 12 h 77"/>
                <a:gd name="T20" fmla="*/ 19 w 42"/>
                <a:gd name="T21" fmla="*/ 9 h 77"/>
                <a:gd name="T22" fmla="*/ 18 w 42"/>
                <a:gd name="T23" fmla="*/ 5 h 77"/>
                <a:gd name="T24" fmla="*/ 15 w 42"/>
                <a:gd name="T25" fmla="*/ 4 h 77"/>
                <a:gd name="T26" fmla="*/ 9 w 42"/>
                <a:gd name="T27" fmla="*/ 1 h 77"/>
                <a:gd name="T28" fmla="*/ 4 w 42"/>
                <a:gd name="T29" fmla="*/ 4 h 77"/>
                <a:gd name="T30" fmla="*/ 1 w 42"/>
                <a:gd name="T31" fmla="*/ 8 h 77"/>
                <a:gd name="T32" fmla="*/ 0 w 42"/>
                <a:gd name="T33" fmla="*/ 13 h 77"/>
                <a:gd name="T34" fmla="*/ 3 w 42"/>
                <a:gd name="T35" fmla="*/ 16 h 77"/>
                <a:gd name="T36" fmla="*/ 6 w 42"/>
                <a:gd name="T37" fmla="*/ 20 h 77"/>
                <a:gd name="T38" fmla="*/ 5 w 42"/>
                <a:gd name="T39" fmla="*/ 24 h 77"/>
                <a:gd name="T40" fmla="*/ 5 w 42"/>
                <a:gd name="T41" fmla="*/ 27 h 77"/>
                <a:gd name="T42" fmla="*/ 4 w 42"/>
                <a:gd name="T43" fmla="*/ 28 h 77"/>
                <a:gd name="T44" fmla="*/ 6 w 42"/>
                <a:gd name="T45" fmla="*/ 33 h 77"/>
                <a:gd name="T46" fmla="*/ 9 w 42"/>
                <a:gd name="T47" fmla="*/ 37 h 77"/>
                <a:gd name="T48" fmla="*/ 10 w 42"/>
                <a:gd name="T49" fmla="*/ 42 h 77"/>
                <a:gd name="T50" fmla="*/ 6 w 42"/>
                <a:gd name="T51" fmla="*/ 52 h 77"/>
                <a:gd name="T52" fmla="*/ 5 w 42"/>
                <a:gd name="T53" fmla="*/ 55 h 77"/>
                <a:gd name="T54" fmla="*/ 4 w 42"/>
                <a:gd name="T55" fmla="*/ 58 h 77"/>
                <a:gd name="T56" fmla="*/ 5 w 42"/>
                <a:gd name="T57" fmla="*/ 62 h 77"/>
                <a:gd name="T58" fmla="*/ 11 w 42"/>
                <a:gd name="T59" fmla="*/ 69 h 77"/>
                <a:gd name="T60" fmla="*/ 13 w 42"/>
                <a:gd name="T61" fmla="*/ 72 h 77"/>
                <a:gd name="T62" fmla="*/ 16 w 42"/>
                <a:gd name="T63" fmla="*/ 72 h 77"/>
                <a:gd name="T64" fmla="*/ 18 w 42"/>
                <a:gd name="T65" fmla="*/ 74 h 77"/>
                <a:gd name="T66" fmla="*/ 19 w 42"/>
                <a:gd name="T67" fmla="*/ 76 h 77"/>
                <a:gd name="T68" fmla="*/ 21 w 42"/>
                <a:gd name="T69" fmla="*/ 76 h 77"/>
                <a:gd name="T70" fmla="*/ 23 w 42"/>
                <a:gd name="T71" fmla="*/ 74 h 77"/>
                <a:gd name="T72" fmla="*/ 16 w 42"/>
                <a:gd name="T73" fmla="*/ 69 h 77"/>
                <a:gd name="T74" fmla="*/ 13 w 42"/>
                <a:gd name="T75" fmla="*/ 67 h 77"/>
                <a:gd name="T76" fmla="*/ 15 w 42"/>
                <a:gd name="T77" fmla="*/ 67 h 77"/>
                <a:gd name="T78" fmla="*/ 12 w 42"/>
                <a:gd name="T79" fmla="*/ 60 h 77"/>
                <a:gd name="T80" fmla="*/ 11 w 42"/>
                <a:gd name="T81" fmla="*/ 58 h 77"/>
                <a:gd name="T82" fmla="*/ 9 w 42"/>
                <a:gd name="T83" fmla="*/ 56 h 77"/>
                <a:gd name="T84" fmla="*/ 11 w 42"/>
                <a:gd name="T85" fmla="*/ 48 h 77"/>
                <a:gd name="T86" fmla="*/ 13 w 42"/>
                <a:gd name="T87" fmla="*/ 43 h 77"/>
                <a:gd name="T88" fmla="*/ 14 w 42"/>
                <a:gd name="T89" fmla="*/ 36 h 77"/>
                <a:gd name="T90" fmla="*/ 17 w 42"/>
                <a:gd name="T91" fmla="*/ 40 h 77"/>
                <a:gd name="T92" fmla="*/ 22 w 42"/>
                <a:gd name="T93" fmla="*/ 41 h 77"/>
                <a:gd name="T94" fmla="*/ 27 w 42"/>
                <a:gd name="T95" fmla="*/ 44 h 77"/>
                <a:gd name="T96" fmla="*/ 24 w 42"/>
                <a:gd name="T97" fmla="*/ 38 h 77"/>
                <a:gd name="T98" fmla="*/ 28 w 42"/>
                <a:gd name="T99" fmla="*/ 33 h 77"/>
                <a:gd name="T100" fmla="*/ 34 w 42"/>
                <a:gd name="T101" fmla="*/ 32 h 77"/>
                <a:gd name="T102" fmla="*/ 38 w 42"/>
                <a:gd name="T103" fmla="*/ 33 h 77"/>
                <a:gd name="T104" fmla="*/ 40 w 42"/>
                <a:gd name="T105" fmla="*/ 30 h 77"/>
                <a:gd name="T106" fmla="*/ 40 w 42"/>
                <a:gd name="T107" fmla="*/ 3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2" h="77">
                  <a:moveTo>
                    <a:pt x="40" y="30"/>
                  </a:moveTo>
                  <a:cubicBezTo>
                    <a:pt x="41" y="30"/>
                    <a:pt x="40" y="28"/>
                    <a:pt x="41" y="27"/>
                  </a:cubicBezTo>
                  <a:cubicBezTo>
                    <a:pt x="42" y="26"/>
                    <a:pt x="40" y="24"/>
                    <a:pt x="39" y="24"/>
                  </a:cubicBezTo>
                  <a:cubicBezTo>
                    <a:pt x="38" y="23"/>
                    <a:pt x="36" y="22"/>
                    <a:pt x="36" y="20"/>
                  </a:cubicBezTo>
                  <a:cubicBezTo>
                    <a:pt x="36" y="18"/>
                    <a:pt x="37" y="17"/>
                    <a:pt x="35" y="15"/>
                  </a:cubicBezTo>
                  <a:cubicBezTo>
                    <a:pt x="34" y="14"/>
                    <a:pt x="32" y="12"/>
                    <a:pt x="30" y="12"/>
                  </a:cubicBezTo>
                  <a:cubicBezTo>
                    <a:pt x="28" y="12"/>
                    <a:pt x="27" y="14"/>
                    <a:pt x="25" y="14"/>
                  </a:cubicBezTo>
                  <a:cubicBezTo>
                    <a:pt x="23" y="13"/>
                    <a:pt x="23" y="13"/>
                    <a:pt x="21" y="14"/>
                  </a:cubicBezTo>
                  <a:cubicBezTo>
                    <a:pt x="21" y="14"/>
                    <a:pt x="18" y="17"/>
                    <a:pt x="17" y="16"/>
                  </a:cubicBezTo>
                  <a:cubicBezTo>
                    <a:pt x="17" y="15"/>
                    <a:pt x="20" y="13"/>
                    <a:pt x="19" y="12"/>
                  </a:cubicBezTo>
                  <a:cubicBezTo>
                    <a:pt x="17" y="11"/>
                    <a:pt x="19" y="10"/>
                    <a:pt x="19" y="9"/>
                  </a:cubicBezTo>
                  <a:cubicBezTo>
                    <a:pt x="19" y="8"/>
                    <a:pt x="19" y="5"/>
                    <a:pt x="18" y="5"/>
                  </a:cubicBezTo>
                  <a:cubicBezTo>
                    <a:pt x="16" y="6"/>
                    <a:pt x="14" y="6"/>
                    <a:pt x="15" y="4"/>
                  </a:cubicBezTo>
                  <a:cubicBezTo>
                    <a:pt x="16" y="0"/>
                    <a:pt x="11" y="0"/>
                    <a:pt x="9" y="1"/>
                  </a:cubicBezTo>
                  <a:cubicBezTo>
                    <a:pt x="8" y="3"/>
                    <a:pt x="6" y="4"/>
                    <a:pt x="4" y="4"/>
                  </a:cubicBezTo>
                  <a:cubicBezTo>
                    <a:pt x="2" y="4"/>
                    <a:pt x="1" y="7"/>
                    <a:pt x="1" y="8"/>
                  </a:cubicBezTo>
                  <a:cubicBezTo>
                    <a:pt x="1" y="10"/>
                    <a:pt x="0" y="11"/>
                    <a:pt x="0" y="13"/>
                  </a:cubicBezTo>
                  <a:cubicBezTo>
                    <a:pt x="0" y="15"/>
                    <a:pt x="1" y="15"/>
                    <a:pt x="3" y="16"/>
                  </a:cubicBezTo>
                  <a:cubicBezTo>
                    <a:pt x="4" y="18"/>
                    <a:pt x="5" y="19"/>
                    <a:pt x="6" y="20"/>
                  </a:cubicBezTo>
                  <a:cubicBezTo>
                    <a:pt x="7" y="22"/>
                    <a:pt x="5" y="23"/>
                    <a:pt x="5" y="24"/>
                  </a:cubicBezTo>
                  <a:cubicBezTo>
                    <a:pt x="5" y="25"/>
                    <a:pt x="6" y="26"/>
                    <a:pt x="5" y="27"/>
                  </a:cubicBezTo>
                  <a:cubicBezTo>
                    <a:pt x="5" y="27"/>
                    <a:pt x="4" y="27"/>
                    <a:pt x="4" y="28"/>
                  </a:cubicBezTo>
                  <a:cubicBezTo>
                    <a:pt x="3" y="29"/>
                    <a:pt x="5" y="32"/>
                    <a:pt x="6" y="33"/>
                  </a:cubicBezTo>
                  <a:cubicBezTo>
                    <a:pt x="7" y="34"/>
                    <a:pt x="8" y="35"/>
                    <a:pt x="9" y="37"/>
                  </a:cubicBezTo>
                  <a:cubicBezTo>
                    <a:pt x="9" y="39"/>
                    <a:pt x="9" y="40"/>
                    <a:pt x="10" y="42"/>
                  </a:cubicBezTo>
                  <a:cubicBezTo>
                    <a:pt x="11" y="46"/>
                    <a:pt x="8" y="49"/>
                    <a:pt x="6" y="52"/>
                  </a:cubicBezTo>
                  <a:cubicBezTo>
                    <a:pt x="6" y="53"/>
                    <a:pt x="5" y="54"/>
                    <a:pt x="5" y="55"/>
                  </a:cubicBezTo>
                  <a:cubicBezTo>
                    <a:pt x="4" y="56"/>
                    <a:pt x="4" y="57"/>
                    <a:pt x="4" y="58"/>
                  </a:cubicBezTo>
                  <a:cubicBezTo>
                    <a:pt x="4" y="59"/>
                    <a:pt x="3" y="62"/>
                    <a:pt x="5" y="62"/>
                  </a:cubicBezTo>
                  <a:cubicBezTo>
                    <a:pt x="8" y="64"/>
                    <a:pt x="9" y="67"/>
                    <a:pt x="11" y="69"/>
                  </a:cubicBezTo>
                  <a:cubicBezTo>
                    <a:pt x="12" y="70"/>
                    <a:pt x="12" y="71"/>
                    <a:pt x="13" y="72"/>
                  </a:cubicBezTo>
                  <a:cubicBezTo>
                    <a:pt x="14" y="72"/>
                    <a:pt x="15" y="72"/>
                    <a:pt x="16" y="72"/>
                  </a:cubicBezTo>
                  <a:cubicBezTo>
                    <a:pt x="17" y="73"/>
                    <a:pt x="18" y="73"/>
                    <a:pt x="18" y="74"/>
                  </a:cubicBezTo>
                  <a:cubicBezTo>
                    <a:pt x="18" y="75"/>
                    <a:pt x="18" y="76"/>
                    <a:pt x="19" y="76"/>
                  </a:cubicBezTo>
                  <a:cubicBezTo>
                    <a:pt x="19" y="77"/>
                    <a:pt x="20" y="76"/>
                    <a:pt x="21" y="76"/>
                  </a:cubicBezTo>
                  <a:cubicBezTo>
                    <a:pt x="22" y="76"/>
                    <a:pt x="23" y="74"/>
                    <a:pt x="23" y="74"/>
                  </a:cubicBezTo>
                  <a:cubicBezTo>
                    <a:pt x="21" y="71"/>
                    <a:pt x="20" y="70"/>
                    <a:pt x="16" y="69"/>
                  </a:cubicBezTo>
                  <a:cubicBezTo>
                    <a:pt x="15" y="69"/>
                    <a:pt x="14" y="68"/>
                    <a:pt x="13" y="67"/>
                  </a:cubicBezTo>
                  <a:cubicBezTo>
                    <a:pt x="13" y="65"/>
                    <a:pt x="14" y="67"/>
                    <a:pt x="15" y="67"/>
                  </a:cubicBezTo>
                  <a:cubicBezTo>
                    <a:pt x="14" y="67"/>
                    <a:pt x="12" y="61"/>
                    <a:pt x="12" y="60"/>
                  </a:cubicBezTo>
                  <a:cubicBezTo>
                    <a:pt x="12" y="59"/>
                    <a:pt x="12" y="59"/>
                    <a:pt x="11" y="58"/>
                  </a:cubicBezTo>
                  <a:cubicBezTo>
                    <a:pt x="10" y="58"/>
                    <a:pt x="9" y="57"/>
                    <a:pt x="9" y="56"/>
                  </a:cubicBezTo>
                  <a:cubicBezTo>
                    <a:pt x="8" y="53"/>
                    <a:pt x="10" y="50"/>
                    <a:pt x="11" y="48"/>
                  </a:cubicBezTo>
                  <a:cubicBezTo>
                    <a:pt x="11" y="46"/>
                    <a:pt x="13" y="44"/>
                    <a:pt x="13" y="43"/>
                  </a:cubicBezTo>
                  <a:cubicBezTo>
                    <a:pt x="13" y="41"/>
                    <a:pt x="12" y="37"/>
                    <a:pt x="14" y="36"/>
                  </a:cubicBezTo>
                  <a:cubicBezTo>
                    <a:pt x="17" y="36"/>
                    <a:pt x="17" y="37"/>
                    <a:pt x="17" y="40"/>
                  </a:cubicBezTo>
                  <a:cubicBezTo>
                    <a:pt x="16" y="42"/>
                    <a:pt x="20" y="41"/>
                    <a:pt x="22" y="41"/>
                  </a:cubicBezTo>
                  <a:cubicBezTo>
                    <a:pt x="23" y="41"/>
                    <a:pt x="26" y="43"/>
                    <a:pt x="27" y="44"/>
                  </a:cubicBezTo>
                  <a:cubicBezTo>
                    <a:pt x="27" y="42"/>
                    <a:pt x="25" y="41"/>
                    <a:pt x="24" y="38"/>
                  </a:cubicBezTo>
                  <a:cubicBezTo>
                    <a:pt x="24" y="36"/>
                    <a:pt x="26" y="35"/>
                    <a:pt x="28" y="33"/>
                  </a:cubicBezTo>
                  <a:cubicBezTo>
                    <a:pt x="29" y="32"/>
                    <a:pt x="32" y="32"/>
                    <a:pt x="34" y="32"/>
                  </a:cubicBezTo>
                  <a:cubicBezTo>
                    <a:pt x="36" y="32"/>
                    <a:pt x="37" y="32"/>
                    <a:pt x="38" y="33"/>
                  </a:cubicBezTo>
                  <a:cubicBezTo>
                    <a:pt x="40" y="33"/>
                    <a:pt x="39" y="32"/>
                    <a:pt x="40" y="30"/>
                  </a:cubicBezTo>
                  <a:cubicBezTo>
                    <a:pt x="41" y="30"/>
                    <a:pt x="40" y="31"/>
                    <a:pt x="40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2" name="Freeform 705">
              <a:extLst>
                <a:ext uri="{FF2B5EF4-FFF2-40B4-BE49-F238E27FC236}">
                  <a16:creationId xmlns:a16="http://schemas.microsoft.com/office/drawing/2014/main" id="{102FE857-780B-DA40-A667-C8F0AF040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62599" y="7921298"/>
              <a:ext cx="356687" cy="729490"/>
            </a:xfrm>
            <a:custGeom>
              <a:avLst/>
              <a:gdLst>
                <a:gd name="T0" fmla="*/ 37 w 38"/>
                <a:gd name="T1" fmla="*/ 55 h 78"/>
                <a:gd name="T2" fmla="*/ 36 w 38"/>
                <a:gd name="T3" fmla="*/ 49 h 78"/>
                <a:gd name="T4" fmla="*/ 32 w 38"/>
                <a:gd name="T5" fmla="*/ 41 h 78"/>
                <a:gd name="T6" fmla="*/ 28 w 38"/>
                <a:gd name="T7" fmla="*/ 37 h 78"/>
                <a:gd name="T8" fmla="*/ 22 w 38"/>
                <a:gd name="T9" fmla="*/ 31 h 78"/>
                <a:gd name="T10" fmla="*/ 18 w 38"/>
                <a:gd name="T11" fmla="*/ 26 h 78"/>
                <a:gd name="T12" fmla="*/ 19 w 38"/>
                <a:gd name="T13" fmla="*/ 20 h 78"/>
                <a:gd name="T14" fmla="*/ 23 w 38"/>
                <a:gd name="T15" fmla="*/ 15 h 78"/>
                <a:gd name="T16" fmla="*/ 29 w 38"/>
                <a:gd name="T17" fmla="*/ 11 h 78"/>
                <a:gd name="T18" fmla="*/ 23 w 38"/>
                <a:gd name="T19" fmla="*/ 7 h 78"/>
                <a:gd name="T20" fmla="*/ 24 w 38"/>
                <a:gd name="T21" fmla="*/ 4 h 78"/>
                <a:gd name="T22" fmla="*/ 19 w 38"/>
                <a:gd name="T23" fmla="*/ 3 h 78"/>
                <a:gd name="T24" fmla="*/ 14 w 38"/>
                <a:gd name="T25" fmla="*/ 3 h 78"/>
                <a:gd name="T26" fmla="*/ 11 w 38"/>
                <a:gd name="T27" fmla="*/ 5 h 78"/>
                <a:gd name="T28" fmla="*/ 8 w 38"/>
                <a:gd name="T29" fmla="*/ 5 h 78"/>
                <a:gd name="T30" fmla="*/ 5 w 38"/>
                <a:gd name="T31" fmla="*/ 5 h 78"/>
                <a:gd name="T32" fmla="*/ 3 w 38"/>
                <a:gd name="T33" fmla="*/ 5 h 78"/>
                <a:gd name="T34" fmla="*/ 0 w 38"/>
                <a:gd name="T35" fmla="*/ 6 h 78"/>
                <a:gd name="T36" fmla="*/ 4 w 38"/>
                <a:gd name="T37" fmla="*/ 9 h 78"/>
                <a:gd name="T38" fmla="*/ 5 w 38"/>
                <a:gd name="T39" fmla="*/ 13 h 78"/>
                <a:gd name="T40" fmla="*/ 9 w 38"/>
                <a:gd name="T41" fmla="*/ 14 h 78"/>
                <a:gd name="T42" fmla="*/ 12 w 38"/>
                <a:gd name="T43" fmla="*/ 17 h 78"/>
                <a:gd name="T44" fmla="*/ 13 w 38"/>
                <a:gd name="T45" fmla="*/ 21 h 78"/>
                <a:gd name="T46" fmla="*/ 10 w 38"/>
                <a:gd name="T47" fmla="*/ 22 h 78"/>
                <a:gd name="T48" fmla="*/ 14 w 38"/>
                <a:gd name="T49" fmla="*/ 25 h 78"/>
                <a:gd name="T50" fmla="*/ 19 w 38"/>
                <a:gd name="T51" fmla="*/ 31 h 78"/>
                <a:gd name="T52" fmla="*/ 23 w 38"/>
                <a:gd name="T53" fmla="*/ 35 h 78"/>
                <a:gd name="T54" fmla="*/ 26 w 38"/>
                <a:gd name="T55" fmla="*/ 39 h 78"/>
                <a:gd name="T56" fmla="*/ 28 w 38"/>
                <a:gd name="T57" fmla="*/ 43 h 78"/>
                <a:gd name="T58" fmla="*/ 27 w 38"/>
                <a:gd name="T59" fmla="*/ 48 h 78"/>
                <a:gd name="T60" fmla="*/ 28 w 38"/>
                <a:gd name="T61" fmla="*/ 52 h 78"/>
                <a:gd name="T62" fmla="*/ 28 w 38"/>
                <a:gd name="T63" fmla="*/ 57 h 78"/>
                <a:gd name="T64" fmla="*/ 23 w 38"/>
                <a:gd name="T65" fmla="*/ 60 h 78"/>
                <a:gd name="T66" fmla="*/ 20 w 38"/>
                <a:gd name="T67" fmla="*/ 62 h 78"/>
                <a:gd name="T68" fmla="*/ 20 w 38"/>
                <a:gd name="T69" fmla="*/ 65 h 78"/>
                <a:gd name="T70" fmla="*/ 18 w 38"/>
                <a:gd name="T71" fmla="*/ 66 h 78"/>
                <a:gd name="T72" fmla="*/ 14 w 38"/>
                <a:gd name="T73" fmla="*/ 67 h 78"/>
                <a:gd name="T74" fmla="*/ 15 w 38"/>
                <a:gd name="T75" fmla="*/ 70 h 78"/>
                <a:gd name="T76" fmla="*/ 14 w 38"/>
                <a:gd name="T77" fmla="*/ 74 h 78"/>
                <a:gd name="T78" fmla="*/ 14 w 38"/>
                <a:gd name="T79" fmla="*/ 77 h 78"/>
                <a:gd name="T80" fmla="*/ 18 w 38"/>
                <a:gd name="T81" fmla="*/ 75 h 78"/>
                <a:gd name="T82" fmla="*/ 19 w 38"/>
                <a:gd name="T83" fmla="*/ 71 h 78"/>
                <a:gd name="T84" fmla="*/ 22 w 38"/>
                <a:gd name="T85" fmla="*/ 72 h 78"/>
                <a:gd name="T86" fmla="*/ 21 w 38"/>
                <a:gd name="T87" fmla="*/ 70 h 78"/>
                <a:gd name="T88" fmla="*/ 23 w 38"/>
                <a:gd name="T89" fmla="*/ 71 h 78"/>
                <a:gd name="T90" fmla="*/ 24 w 38"/>
                <a:gd name="T91" fmla="*/ 67 h 78"/>
                <a:gd name="T92" fmla="*/ 26 w 38"/>
                <a:gd name="T93" fmla="*/ 68 h 78"/>
                <a:gd name="T94" fmla="*/ 30 w 38"/>
                <a:gd name="T95" fmla="*/ 66 h 78"/>
                <a:gd name="T96" fmla="*/ 36 w 38"/>
                <a:gd name="T97" fmla="*/ 61 h 78"/>
                <a:gd name="T98" fmla="*/ 36 w 38"/>
                <a:gd name="T99" fmla="*/ 57 h 78"/>
                <a:gd name="T100" fmla="*/ 37 w 38"/>
                <a:gd name="T101" fmla="*/ 55 h 78"/>
                <a:gd name="T102" fmla="*/ 37 w 38"/>
                <a:gd name="T103" fmla="*/ 5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" h="78">
                  <a:moveTo>
                    <a:pt x="37" y="55"/>
                  </a:moveTo>
                  <a:cubicBezTo>
                    <a:pt x="36" y="54"/>
                    <a:pt x="36" y="52"/>
                    <a:pt x="36" y="49"/>
                  </a:cubicBezTo>
                  <a:cubicBezTo>
                    <a:pt x="35" y="46"/>
                    <a:pt x="34" y="44"/>
                    <a:pt x="32" y="41"/>
                  </a:cubicBezTo>
                  <a:cubicBezTo>
                    <a:pt x="31" y="39"/>
                    <a:pt x="30" y="38"/>
                    <a:pt x="28" y="37"/>
                  </a:cubicBezTo>
                  <a:cubicBezTo>
                    <a:pt x="26" y="35"/>
                    <a:pt x="23" y="34"/>
                    <a:pt x="22" y="31"/>
                  </a:cubicBezTo>
                  <a:cubicBezTo>
                    <a:pt x="22" y="29"/>
                    <a:pt x="20" y="28"/>
                    <a:pt x="18" y="26"/>
                  </a:cubicBezTo>
                  <a:cubicBezTo>
                    <a:pt x="17" y="25"/>
                    <a:pt x="18" y="21"/>
                    <a:pt x="19" y="20"/>
                  </a:cubicBezTo>
                  <a:cubicBezTo>
                    <a:pt x="21" y="19"/>
                    <a:pt x="23" y="17"/>
                    <a:pt x="23" y="15"/>
                  </a:cubicBezTo>
                  <a:cubicBezTo>
                    <a:pt x="24" y="14"/>
                    <a:pt x="28" y="12"/>
                    <a:pt x="29" y="11"/>
                  </a:cubicBezTo>
                  <a:cubicBezTo>
                    <a:pt x="27" y="10"/>
                    <a:pt x="25" y="9"/>
                    <a:pt x="23" y="7"/>
                  </a:cubicBezTo>
                  <a:cubicBezTo>
                    <a:pt x="21" y="6"/>
                    <a:pt x="24" y="6"/>
                    <a:pt x="24" y="4"/>
                  </a:cubicBezTo>
                  <a:cubicBezTo>
                    <a:pt x="24" y="4"/>
                    <a:pt x="19" y="3"/>
                    <a:pt x="19" y="3"/>
                  </a:cubicBezTo>
                  <a:cubicBezTo>
                    <a:pt x="17" y="2"/>
                    <a:pt x="15" y="0"/>
                    <a:pt x="14" y="3"/>
                  </a:cubicBezTo>
                  <a:cubicBezTo>
                    <a:pt x="13" y="4"/>
                    <a:pt x="12" y="4"/>
                    <a:pt x="11" y="5"/>
                  </a:cubicBezTo>
                  <a:cubicBezTo>
                    <a:pt x="9" y="8"/>
                    <a:pt x="9" y="4"/>
                    <a:pt x="8" y="5"/>
                  </a:cubicBezTo>
                  <a:cubicBezTo>
                    <a:pt x="6" y="6"/>
                    <a:pt x="6" y="5"/>
                    <a:pt x="5" y="5"/>
                  </a:cubicBezTo>
                  <a:cubicBezTo>
                    <a:pt x="4" y="6"/>
                    <a:pt x="3" y="6"/>
                    <a:pt x="3" y="5"/>
                  </a:cubicBezTo>
                  <a:cubicBezTo>
                    <a:pt x="3" y="4"/>
                    <a:pt x="1" y="6"/>
                    <a:pt x="0" y="6"/>
                  </a:cubicBezTo>
                  <a:cubicBezTo>
                    <a:pt x="0" y="7"/>
                    <a:pt x="3" y="9"/>
                    <a:pt x="4" y="9"/>
                  </a:cubicBezTo>
                  <a:cubicBezTo>
                    <a:pt x="5" y="11"/>
                    <a:pt x="4" y="12"/>
                    <a:pt x="5" y="13"/>
                  </a:cubicBezTo>
                  <a:cubicBezTo>
                    <a:pt x="5" y="15"/>
                    <a:pt x="8" y="15"/>
                    <a:pt x="9" y="14"/>
                  </a:cubicBezTo>
                  <a:cubicBezTo>
                    <a:pt x="11" y="13"/>
                    <a:pt x="12" y="16"/>
                    <a:pt x="12" y="17"/>
                  </a:cubicBezTo>
                  <a:cubicBezTo>
                    <a:pt x="13" y="19"/>
                    <a:pt x="15" y="19"/>
                    <a:pt x="13" y="21"/>
                  </a:cubicBezTo>
                  <a:cubicBezTo>
                    <a:pt x="11" y="22"/>
                    <a:pt x="10" y="19"/>
                    <a:pt x="10" y="22"/>
                  </a:cubicBezTo>
                  <a:cubicBezTo>
                    <a:pt x="10" y="24"/>
                    <a:pt x="13" y="24"/>
                    <a:pt x="14" y="25"/>
                  </a:cubicBezTo>
                  <a:cubicBezTo>
                    <a:pt x="16" y="27"/>
                    <a:pt x="17" y="29"/>
                    <a:pt x="19" y="31"/>
                  </a:cubicBezTo>
                  <a:cubicBezTo>
                    <a:pt x="20" y="33"/>
                    <a:pt x="22" y="33"/>
                    <a:pt x="23" y="35"/>
                  </a:cubicBezTo>
                  <a:cubicBezTo>
                    <a:pt x="24" y="37"/>
                    <a:pt x="24" y="38"/>
                    <a:pt x="26" y="39"/>
                  </a:cubicBezTo>
                  <a:cubicBezTo>
                    <a:pt x="27" y="40"/>
                    <a:pt x="26" y="42"/>
                    <a:pt x="28" y="43"/>
                  </a:cubicBezTo>
                  <a:cubicBezTo>
                    <a:pt x="29" y="44"/>
                    <a:pt x="28" y="47"/>
                    <a:pt x="27" y="48"/>
                  </a:cubicBezTo>
                  <a:cubicBezTo>
                    <a:pt x="26" y="49"/>
                    <a:pt x="27" y="51"/>
                    <a:pt x="28" y="52"/>
                  </a:cubicBezTo>
                  <a:cubicBezTo>
                    <a:pt x="28" y="54"/>
                    <a:pt x="28" y="55"/>
                    <a:pt x="28" y="57"/>
                  </a:cubicBezTo>
                  <a:cubicBezTo>
                    <a:pt x="26" y="59"/>
                    <a:pt x="26" y="59"/>
                    <a:pt x="23" y="60"/>
                  </a:cubicBezTo>
                  <a:cubicBezTo>
                    <a:pt x="21" y="60"/>
                    <a:pt x="24" y="63"/>
                    <a:pt x="20" y="62"/>
                  </a:cubicBezTo>
                  <a:cubicBezTo>
                    <a:pt x="18" y="62"/>
                    <a:pt x="20" y="64"/>
                    <a:pt x="20" y="65"/>
                  </a:cubicBezTo>
                  <a:cubicBezTo>
                    <a:pt x="21" y="67"/>
                    <a:pt x="19" y="66"/>
                    <a:pt x="18" y="66"/>
                  </a:cubicBezTo>
                  <a:cubicBezTo>
                    <a:pt x="16" y="66"/>
                    <a:pt x="15" y="66"/>
                    <a:pt x="14" y="67"/>
                  </a:cubicBezTo>
                  <a:cubicBezTo>
                    <a:pt x="11" y="69"/>
                    <a:pt x="13" y="69"/>
                    <a:pt x="15" y="70"/>
                  </a:cubicBezTo>
                  <a:cubicBezTo>
                    <a:pt x="16" y="70"/>
                    <a:pt x="14" y="73"/>
                    <a:pt x="14" y="74"/>
                  </a:cubicBezTo>
                  <a:cubicBezTo>
                    <a:pt x="13" y="74"/>
                    <a:pt x="13" y="78"/>
                    <a:pt x="14" y="77"/>
                  </a:cubicBezTo>
                  <a:cubicBezTo>
                    <a:pt x="16" y="76"/>
                    <a:pt x="17" y="75"/>
                    <a:pt x="18" y="75"/>
                  </a:cubicBezTo>
                  <a:cubicBezTo>
                    <a:pt x="22" y="74"/>
                    <a:pt x="20" y="73"/>
                    <a:pt x="19" y="71"/>
                  </a:cubicBezTo>
                  <a:cubicBezTo>
                    <a:pt x="20" y="71"/>
                    <a:pt x="21" y="73"/>
                    <a:pt x="22" y="72"/>
                  </a:cubicBezTo>
                  <a:cubicBezTo>
                    <a:pt x="23" y="71"/>
                    <a:pt x="21" y="70"/>
                    <a:pt x="21" y="70"/>
                  </a:cubicBezTo>
                  <a:cubicBezTo>
                    <a:pt x="21" y="69"/>
                    <a:pt x="23" y="71"/>
                    <a:pt x="23" y="71"/>
                  </a:cubicBezTo>
                  <a:cubicBezTo>
                    <a:pt x="22" y="71"/>
                    <a:pt x="23" y="67"/>
                    <a:pt x="24" y="67"/>
                  </a:cubicBezTo>
                  <a:cubicBezTo>
                    <a:pt x="24" y="66"/>
                    <a:pt x="26" y="68"/>
                    <a:pt x="26" y="68"/>
                  </a:cubicBezTo>
                  <a:cubicBezTo>
                    <a:pt x="28" y="68"/>
                    <a:pt x="29" y="67"/>
                    <a:pt x="30" y="66"/>
                  </a:cubicBezTo>
                  <a:cubicBezTo>
                    <a:pt x="31" y="65"/>
                    <a:pt x="36" y="63"/>
                    <a:pt x="36" y="61"/>
                  </a:cubicBezTo>
                  <a:cubicBezTo>
                    <a:pt x="36" y="60"/>
                    <a:pt x="35" y="59"/>
                    <a:pt x="36" y="57"/>
                  </a:cubicBezTo>
                  <a:cubicBezTo>
                    <a:pt x="36" y="56"/>
                    <a:pt x="38" y="57"/>
                    <a:pt x="37" y="55"/>
                  </a:cubicBezTo>
                  <a:cubicBezTo>
                    <a:pt x="36" y="54"/>
                    <a:pt x="38" y="56"/>
                    <a:pt x="37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3" name="Freeform 706">
              <a:extLst>
                <a:ext uri="{FF2B5EF4-FFF2-40B4-BE49-F238E27FC236}">
                  <a16:creationId xmlns:a16="http://schemas.microsoft.com/office/drawing/2014/main" id="{14E75F85-0863-2643-A0C2-4A202E953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9796" y="7978637"/>
              <a:ext cx="343949" cy="420491"/>
            </a:xfrm>
            <a:custGeom>
              <a:avLst/>
              <a:gdLst>
                <a:gd name="T0" fmla="*/ 37 w 37"/>
                <a:gd name="T1" fmla="*/ 38 h 45"/>
                <a:gd name="T2" fmla="*/ 35 w 37"/>
                <a:gd name="T3" fmla="*/ 35 h 45"/>
                <a:gd name="T4" fmla="*/ 33 w 37"/>
                <a:gd name="T5" fmla="*/ 32 h 45"/>
                <a:gd name="T6" fmla="*/ 30 w 37"/>
                <a:gd name="T7" fmla="*/ 28 h 45"/>
                <a:gd name="T8" fmla="*/ 26 w 37"/>
                <a:gd name="T9" fmla="*/ 22 h 45"/>
                <a:gd name="T10" fmla="*/ 22 w 37"/>
                <a:gd name="T11" fmla="*/ 18 h 45"/>
                <a:gd name="T12" fmla="*/ 19 w 37"/>
                <a:gd name="T13" fmla="*/ 15 h 45"/>
                <a:gd name="T14" fmla="*/ 22 w 37"/>
                <a:gd name="T15" fmla="*/ 14 h 45"/>
                <a:gd name="T16" fmla="*/ 21 w 37"/>
                <a:gd name="T17" fmla="*/ 10 h 45"/>
                <a:gd name="T18" fmla="*/ 14 w 37"/>
                <a:gd name="T19" fmla="*/ 8 h 45"/>
                <a:gd name="T20" fmla="*/ 13 w 37"/>
                <a:gd name="T21" fmla="*/ 4 h 45"/>
                <a:gd name="T22" fmla="*/ 9 w 37"/>
                <a:gd name="T23" fmla="*/ 0 h 45"/>
                <a:gd name="T24" fmla="*/ 7 w 37"/>
                <a:gd name="T25" fmla="*/ 0 h 45"/>
                <a:gd name="T26" fmla="*/ 8 w 37"/>
                <a:gd name="T27" fmla="*/ 4 h 45"/>
                <a:gd name="T28" fmla="*/ 8 w 37"/>
                <a:gd name="T29" fmla="*/ 7 h 45"/>
                <a:gd name="T30" fmla="*/ 4 w 37"/>
                <a:gd name="T31" fmla="*/ 5 h 45"/>
                <a:gd name="T32" fmla="*/ 0 w 37"/>
                <a:gd name="T33" fmla="*/ 10 h 45"/>
                <a:gd name="T34" fmla="*/ 4 w 37"/>
                <a:gd name="T35" fmla="*/ 15 h 45"/>
                <a:gd name="T36" fmla="*/ 4 w 37"/>
                <a:gd name="T37" fmla="*/ 22 h 45"/>
                <a:gd name="T38" fmla="*/ 3 w 37"/>
                <a:gd name="T39" fmla="*/ 26 h 45"/>
                <a:gd name="T40" fmla="*/ 7 w 37"/>
                <a:gd name="T41" fmla="*/ 25 h 45"/>
                <a:gd name="T42" fmla="*/ 10 w 37"/>
                <a:gd name="T43" fmla="*/ 23 h 45"/>
                <a:gd name="T44" fmla="*/ 15 w 37"/>
                <a:gd name="T45" fmla="*/ 22 h 45"/>
                <a:gd name="T46" fmla="*/ 23 w 37"/>
                <a:gd name="T47" fmla="*/ 28 h 45"/>
                <a:gd name="T48" fmla="*/ 27 w 37"/>
                <a:gd name="T49" fmla="*/ 36 h 45"/>
                <a:gd name="T50" fmla="*/ 27 w 37"/>
                <a:gd name="T51" fmla="*/ 39 h 45"/>
                <a:gd name="T52" fmla="*/ 25 w 37"/>
                <a:gd name="T53" fmla="*/ 43 h 45"/>
                <a:gd name="T54" fmla="*/ 29 w 37"/>
                <a:gd name="T55" fmla="*/ 43 h 45"/>
                <a:gd name="T56" fmla="*/ 32 w 37"/>
                <a:gd name="T57" fmla="*/ 42 h 45"/>
                <a:gd name="T58" fmla="*/ 35 w 37"/>
                <a:gd name="T59" fmla="*/ 42 h 45"/>
                <a:gd name="T60" fmla="*/ 37 w 37"/>
                <a:gd name="T61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7" h="45">
                  <a:moveTo>
                    <a:pt x="37" y="38"/>
                  </a:moveTo>
                  <a:cubicBezTo>
                    <a:pt x="37" y="37"/>
                    <a:pt x="36" y="37"/>
                    <a:pt x="35" y="35"/>
                  </a:cubicBezTo>
                  <a:cubicBezTo>
                    <a:pt x="35" y="33"/>
                    <a:pt x="34" y="34"/>
                    <a:pt x="33" y="32"/>
                  </a:cubicBezTo>
                  <a:cubicBezTo>
                    <a:pt x="32" y="30"/>
                    <a:pt x="32" y="29"/>
                    <a:pt x="30" y="28"/>
                  </a:cubicBezTo>
                  <a:cubicBezTo>
                    <a:pt x="28" y="26"/>
                    <a:pt x="27" y="24"/>
                    <a:pt x="26" y="22"/>
                  </a:cubicBezTo>
                  <a:cubicBezTo>
                    <a:pt x="25" y="21"/>
                    <a:pt x="23" y="19"/>
                    <a:pt x="22" y="18"/>
                  </a:cubicBezTo>
                  <a:cubicBezTo>
                    <a:pt x="20" y="17"/>
                    <a:pt x="19" y="18"/>
                    <a:pt x="19" y="15"/>
                  </a:cubicBezTo>
                  <a:cubicBezTo>
                    <a:pt x="19" y="14"/>
                    <a:pt x="21" y="16"/>
                    <a:pt x="22" y="14"/>
                  </a:cubicBezTo>
                  <a:cubicBezTo>
                    <a:pt x="24" y="13"/>
                    <a:pt x="22" y="12"/>
                    <a:pt x="21" y="10"/>
                  </a:cubicBezTo>
                  <a:cubicBezTo>
                    <a:pt x="19" y="5"/>
                    <a:pt x="16" y="11"/>
                    <a:pt x="14" y="8"/>
                  </a:cubicBezTo>
                  <a:cubicBezTo>
                    <a:pt x="13" y="7"/>
                    <a:pt x="14" y="5"/>
                    <a:pt x="13" y="4"/>
                  </a:cubicBezTo>
                  <a:cubicBezTo>
                    <a:pt x="12" y="3"/>
                    <a:pt x="10" y="2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6" y="1"/>
                    <a:pt x="8" y="3"/>
                    <a:pt x="8" y="4"/>
                  </a:cubicBezTo>
                  <a:cubicBezTo>
                    <a:pt x="8" y="5"/>
                    <a:pt x="9" y="7"/>
                    <a:pt x="8" y="7"/>
                  </a:cubicBezTo>
                  <a:cubicBezTo>
                    <a:pt x="6" y="7"/>
                    <a:pt x="6" y="5"/>
                    <a:pt x="4" y="5"/>
                  </a:cubicBezTo>
                  <a:cubicBezTo>
                    <a:pt x="3" y="4"/>
                    <a:pt x="0" y="10"/>
                    <a:pt x="0" y="10"/>
                  </a:cubicBezTo>
                  <a:cubicBezTo>
                    <a:pt x="1" y="13"/>
                    <a:pt x="0" y="17"/>
                    <a:pt x="4" y="15"/>
                  </a:cubicBezTo>
                  <a:cubicBezTo>
                    <a:pt x="6" y="14"/>
                    <a:pt x="4" y="22"/>
                    <a:pt x="4" y="22"/>
                  </a:cubicBezTo>
                  <a:cubicBezTo>
                    <a:pt x="6" y="23"/>
                    <a:pt x="4" y="24"/>
                    <a:pt x="3" y="26"/>
                  </a:cubicBezTo>
                  <a:cubicBezTo>
                    <a:pt x="3" y="27"/>
                    <a:pt x="6" y="25"/>
                    <a:pt x="7" y="25"/>
                  </a:cubicBezTo>
                  <a:cubicBezTo>
                    <a:pt x="7" y="24"/>
                    <a:pt x="9" y="23"/>
                    <a:pt x="10" y="23"/>
                  </a:cubicBezTo>
                  <a:cubicBezTo>
                    <a:pt x="12" y="24"/>
                    <a:pt x="13" y="24"/>
                    <a:pt x="15" y="22"/>
                  </a:cubicBezTo>
                  <a:cubicBezTo>
                    <a:pt x="17" y="21"/>
                    <a:pt x="24" y="25"/>
                    <a:pt x="23" y="28"/>
                  </a:cubicBezTo>
                  <a:cubicBezTo>
                    <a:pt x="21" y="32"/>
                    <a:pt x="25" y="33"/>
                    <a:pt x="27" y="36"/>
                  </a:cubicBezTo>
                  <a:cubicBezTo>
                    <a:pt x="27" y="37"/>
                    <a:pt x="27" y="38"/>
                    <a:pt x="27" y="39"/>
                  </a:cubicBezTo>
                  <a:cubicBezTo>
                    <a:pt x="27" y="40"/>
                    <a:pt x="26" y="42"/>
                    <a:pt x="25" y="43"/>
                  </a:cubicBezTo>
                  <a:cubicBezTo>
                    <a:pt x="26" y="43"/>
                    <a:pt x="29" y="45"/>
                    <a:pt x="29" y="43"/>
                  </a:cubicBezTo>
                  <a:cubicBezTo>
                    <a:pt x="29" y="42"/>
                    <a:pt x="31" y="41"/>
                    <a:pt x="32" y="42"/>
                  </a:cubicBezTo>
                  <a:cubicBezTo>
                    <a:pt x="33" y="43"/>
                    <a:pt x="34" y="43"/>
                    <a:pt x="35" y="42"/>
                  </a:cubicBezTo>
                  <a:cubicBezTo>
                    <a:pt x="37" y="42"/>
                    <a:pt x="37" y="40"/>
                    <a:pt x="37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4" name="Freeform 707">
              <a:extLst>
                <a:ext uri="{FF2B5EF4-FFF2-40B4-BE49-F238E27FC236}">
                  <a16:creationId xmlns:a16="http://schemas.microsoft.com/office/drawing/2014/main" id="{69BA60DA-D491-6741-95FF-B3C1E762E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4318" y="9119059"/>
              <a:ext cx="420382" cy="356780"/>
            </a:xfrm>
            <a:custGeom>
              <a:avLst/>
              <a:gdLst>
                <a:gd name="T0" fmla="*/ 45 w 45"/>
                <a:gd name="T1" fmla="*/ 29 h 38"/>
                <a:gd name="T2" fmla="*/ 45 w 45"/>
                <a:gd name="T3" fmla="*/ 26 h 38"/>
                <a:gd name="T4" fmla="*/ 45 w 45"/>
                <a:gd name="T5" fmla="*/ 24 h 38"/>
                <a:gd name="T6" fmla="*/ 45 w 45"/>
                <a:gd name="T7" fmla="*/ 15 h 38"/>
                <a:gd name="T8" fmla="*/ 45 w 45"/>
                <a:gd name="T9" fmla="*/ 6 h 38"/>
                <a:gd name="T10" fmla="*/ 35 w 45"/>
                <a:gd name="T11" fmla="*/ 3 h 38"/>
                <a:gd name="T12" fmla="*/ 30 w 45"/>
                <a:gd name="T13" fmla="*/ 0 h 38"/>
                <a:gd name="T14" fmla="*/ 26 w 45"/>
                <a:gd name="T15" fmla="*/ 3 h 38"/>
                <a:gd name="T16" fmla="*/ 22 w 45"/>
                <a:gd name="T17" fmla="*/ 5 h 38"/>
                <a:gd name="T18" fmla="*/ 18 w 45"/>
                <a:gd name="T19" fmla="*/ 10 h 38"/>
                <a:gd name="T20" fmla="*/ 14 w 45"/>
                <a:gd name="T21" fmla="*/ 8 h 38"/>
                <a:gd name="T22" fmla="*/ 11 w 45"/>
                <a:gd name="T23" fmla="*/ 5 h 38"/>
                <a:gd name="T24" fmla="*/ 9 w 45"/>
                <a:gd name="T25" fmla="*/ 6 h 38"/>
                <a:gd name="T26" fmla="*/ 7 w 45"/>
                <a:gd name="T27" fmla="*/ 5 h 38"/>
                <a:gd name="T28" fmla="*/ 4 w 45"/>
                <a:gd name="T29" fmla="*/ 6 h 38"/>
                <a:gd name="T30" fmla="*/ 0 w 45"/>
                <a:gd name="T31" fmla="*/ 7 h 38"/>
                <a:gd name="T32" fmla="*/ 3 w 45"/>
                <a:gd name="T33" fmla="*/ 8 h 38"/>
                <a:gd name="T34" fmla="*/ 4 w 45"/>
                <a:gd name="T35" fmla="*/ 11 h 38"/>
                <a:gd name="T36" fmla="*/ 7 w 45"/>
                <a:gd name="T37" fmla="*/ 14 h 38"/>
                <a:gd name="T38" fmla="*/ 9 w 45"/>
                <a:gd name="T39" fmla="*/ 8 h 38"/>
                <a:gd name="T40" fmla="*/ 10 w 45"/>
                <a:gd name="T41" fmla="*/ 12 h 38"/>
                <a:gd name="T42" fmla="*/ 15 w 45"/>
                <a:gd name="T43" fmla="*/ 12 h 38"/>
                <a:gd name="T44" fmla="*/ 18 w 45"/>
                <a:gd name="T45" fmla="*/ 15 h 38"/>
                <a:gd name="T46" fmla="*/ 27 w 45"/>
                <a:gd name="T47" fmla="*/ 19 h 38"/>
                <a:gd name="T48" fmla="*/ 32 w 45"/>
                <a:gd name="T49" fmla="*/ 22 h 38"/>
                <a:gd name="T50" fmla="*/ 34 w 45"/>
                <a:gd name="T51" fmla="*/ 26 h 38"/>
                <a:gd name="T52" fmla="*/ 36 w 45"/>
                <a:gd name="T53" fmla="*/ 27 h 38"/>
                <a:gd name="T54" fmla="*/ 34 w 45"/>
                <a:gd name="T55" fmla="*/ 28 h 38"/>
                <a:gd name="T56" fmla="*/ 36 w 45"/>
                <a:gd name="T57" fmla="*/ 29 h 38"/>
                <a:gd name="T58" fmla="*/ 35 w 45"/>
                <a:gd name="T59" fmla="*/ 30 h 38"/>
                <a:gd name="T60" fmla="*/ 32 w 45"/>
                <a:gd name="T61" fmla="*/ 31 h 38"/>
                <a:gd name="T62" fmla="*/ 29 w 45"/>
                <a:gd name="T63" fmla="*/ 34 h 38"/>
                <a:gd name="T64" fmla="*/ 34 w 45"/>
                <a:gd name="T65" fmla="*/ 35 h 38"/>
                <a:gd name="T66" fmla="*/ 36 w 45"/>
                <a:gd name="T67" fmla="*/ 31 h 38"/>
                <a:gd name="T68" fmla="*/ 36 w 45"/>
                <a:gd name="T69" fmla="*/ 33 h 38"/>
                <a:gd name="T70" fmla="*/ 40 w 45"/>
                <a:gd name="T71" fmla="*/ 32 h 38"/>
                <a:gd name="T72" fmla="*/ 45 w 45"/>
                <a:gd name="T73" fmla="*/ 38 h 38"/>
                <a:gd name="T74" fmla="*/ 45 w 45"/>
                <a:gd name="T75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5" h="38">
                  <a:moveTo>
                    <a:pt x="45" y="29"/>
                  </a:moveTo>
                  <a:cubicBezTo>
                    <a:pt x="45" y="28"/>
                    <a:pt x="44" y="27"/>
                    <a:pt x="45" y="26"/>
                  </a:cubicBezTo>
                  <a:cubicBezTo>
                    <a:pt x="45" y="25"/>
                    <a:pt x="45" y="25"/>
                    <a:pt x="45" y="24"/>
                  </a:cubicBezTo>
                  <a:cubicBezTo>
                    <a:pt x="45" y="21"/>
                    <a:pt x="45" y="18"/>
                    <a:pt x="45" y="15"/>
                  </a:cubicBezTo>
                  <a:cubicBezTo>
                    <a:pt x="45" y="12"/>
                    <a:pt x="45" y="9"/>
                    <a:pt x="45" y="6"/>
                  </a:cubicBezTo>
                  <a:cubicBezTo>
                    <a:pt x="45" y="6"/>
                    <a:pt x="36" y="3"/>
                    <a:pt x="35" y="3"/>
                  </a:cubicBezTo>
                  <a:cubicBezTo>
                    <a:pt x="33" y="2"/>
                    <a:pt x="32" y="1"/>
                    <a:pt x="30" y="0"/>
                  </a:cubicBezTo>
                  <a:cubicBezTo>
                    <a:pt x="27" y="0"/>
                    <a:pt x="27" y="2"/>
                    <a:pt x="26" y="3"/>
                  </a:cubicBezTo>
                  <a:cubicBezTo>
                    <a:pt x="26" y="4"/>
                    <a:pt x="23" y="4"/>
                    <a:pt x="22" y="5"/>
                  </a:cubicBezTo>
                  <a:cubicBezTo>
                    <a:pt x="21" y="7"/>
                    <a:pt x="20" y="9"/>
                    <a:pt x="18" y="10"/>
                  </a:cubicBezTo>
                  <a:cubicBezTo>
                    <a:pt x="16" y="11"/>
                    <a:pt x="14" y="10"/>
                    <a:pt x="14" y="8"/>
                  </a:cubicBezTo>
                  <a:cubicBezTo>
                    <a:pt x="13" y="6"/>
                    <a:pt x="12" y="6"/>
                    <a:pt x="11" y="5"/>
                  </a:cubicBezTo>
                  <a:cubicBezTo>
                    <a:pt x="11" y="3"/>
                    <a:pt x="10" y="5"/>
                    <a:pt x="9" y="6"/>
                  </a:cubicBezTo>
                  <a:cubicBezTo>
                    <a:pt x="8" y="6"/>
                    <a:pt x="7" y="5"/>
                    <a:pt x="7" y="5"/>
                  </a:cubicBezTo>
                  <a:cubicBezTo>
                    <a:pt x="6" y="5"/>
                    <a:pt x="5" y="6"/>
                    <a:pt x="4" y="6"/>
                  </a:cubicBezTo>
                  <a:cubicBezTo>
                    <a:pt x="4" y="7"/>
                    <a:pt x="0" y="6"/>
                    <a:pt x="0" y="7"/>
                  </a:cubicBezTo>
                  <a:cubicBezTo>
                    <a:pt x="0" y="8"/>
                    <a:pt x="2" y="8"/>
                    <a:pt x="3" y="8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4" y="13"/>
                    <a:pt x="7" y="13"/>
                    <a:pt x="7" y="14"/>
                  </a:cubicBezTo>
                  <a:cubicBezTo>
                    <a:pt x="7" y="12"/>
                    <a:pt x="7" y="9"/>
                    <a:pt x="9" y="8"/>
                  </a:cubicBezTo>
                  <a:cubicBezTo>
                    <a:pt x="7" y="9"/>
                    <a:pt x="8" y="11"/>
                    <a:pt x="10" y="12"/>
                  </a:cubicBezTo>
                  <a:cubicBezTo>
                    <a:pt x="12" y="13"/>
                    <a:pt x="13" y="13"/>
                    <a:pt x="15" y="12"/>
                  </a:cubicBezTo>
                  <a:cubicBezTo>
                    <a:pt x="12" y="13"/>
                    <a:pt x="17" y="15"/>
                    <a:pt x="18" y="15"/>
                  </a:cubicBezTo>
                  <a:cubicBezTo>
                    <a:pt x="21" y="16"/>
                    <a:pt x="24" y="18"/>
                    <a:pt x="27" y="19"/>
                  </a:cubicBezTo>
                  <a:cubicBezTo>
                    <a:pt x="29" y="20"/>
                    <a:pt x="31" y="21"/>
                    <a:pt x="32" y="22"/>
                  </a:cubicBezTo>
                  <a:cubicBezTo>
                    <a:pt x="32" y="24"/>
                    <a:pt x="33" y="25"/>
                    <a:pt x="34" y="26"/>
                  </a:cubicBezTo>
                  <a:cubicBezTo>
                    <a:pt x="34" y="26"/>
                    <a:pt x="36" y="27"/>
                    <a:pt x="36" y="27"/>
                  </a:cubicBezTo>
                  <a:cubicBezTo>
                    <a:pt x="36" y="27"/>
                    <a:pt x="34" y="28"/>
                    <a:pt x="34" y="28"/>
                  </a:cubicBezTo>
                  <a:cubicBezTo>
                    <a:pt x="34" y="28"/>
                    <a:pt x="36" y="28"/>
                    <a:pt x="36" y="29"/>
                  </a:cubicBezTo>
                  <a:cubicBezTo>
                    <a:pt x="36" y="28"/>
                    <a:pt x="35" y="29"/>
                    <a:pt x="35" y="30"/>
                  </a:cubicBezTo>
                  <a:cubicBezTo>
                    <a:pt x="34" y="31"/>
                    <a:pt x="33" y="30"/>
                    <a:pt x="32" y="31"/>
                  </a:cubicBezTo>
                  <a:cubicBezTo>
                    <a:pt x="31" y="31"/>
                    <a:pt x="28" y="34"/>
                    <a:pt x="29" y="34"/>
                  </a:cubicBezTo>
                  <a:cubicBezTo>
                    <a:pt x="30" y="35"/>
                    <a:pt x="32" y="35"/>
                    <a:pt x="34" y="35"/>
                  </a:cubicBezTo>
                  <a:cubicBezTo>
                    <a:pt x="34" y="34"/>
                    <a:pt x="35" y="30"/>
                    <a:pt x="36" y="31"/>
                  </a:cubicBezTo>
                  <a:cubicBezTo>
                    <a:pt x="36" y="32"/>
                    <a:pt x="33" y="33"/>
                    <a:pt x="36" y="33"/>
                  </a:cubicBezTo>
                  <a:cubicBezTo>
                    <a:pt x="38" y="34"/>
                    <a:pt x="39" y="34"/>
                    <a:pt x="40" y="32"/>
                  </a:cubicBezTo>
                  <a:cubicBezTo>
                    <a:pt x="39" y="34"/>
                    <a:pt x="44" y="37"/>
                    <a:pt x="45" y="38"/>
                  </a:cubicBezTo>
                  <a:cubicBezTo>
                    <a:pt x="45" y="35"/>
                    <a:pt x="45" y="32"/>
                    <a:pt x="4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5" name="Freeform 708">
              <a:extLst>
                <a:ext uri="{FF2B5EF4-FFF2-40B4-BE49-F238E27FC236}">
                  <a16:creationId xmlns:a16="http://schemas.microsoft.com/office/drawing/2014/main" id="{DAC5295C-FB4E-374C-B1EB-0E3C88916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65147" y="9176402"/>
              <a:ext cx="477707" cy="382264"/>
            </a:xfrm>
            <a:custGeom>
              <a:avLst/>
              <a:gdLst>
                <a:gd name="T0" fmla="*/ 50 w 51"/>
                <a:gd name="T1" fmla="*/ 39 h 41"/>
                <a:gd name="T2" fmla="*/ 45 w 51"/>
                <a:gd name="T3" fmla="*/ 37 h 41"/>
                <a:gd name="T4" fmla="*/ 47 w 51"/>
                <a:gd name="T5" fmla="*/ 36 h 41"/>
                <a:gd name="T6" fmla="*/ 42 w 51"/>
                <a:gd name="T7" fmla="*/ 34 h 41"/>
                <a:gd name="T8" fmla="*/ 38 w 51"/>
                <a:gd name="T9" fmla="*/ 30 h 41"/>
                <a:gd name="T10" fmla="*/ 37 w 51"/>
                <a:gd name="T11" fmla="*/ 28 h 41"/>
                <a:gd name="T12" fmla="*/ 34 w 51"/>
                <a:gd name="T13" fmla="*/ 26 h 41"/>
                <a:gd name="T14" fmla="*/ 29 w 51"/>
                <a:gd name="T15" fmla="*/ 21 h 41"/>
                <a:gd name="T16" fmla="*/ 34 w 51"/>
                <a:gd name="T17" fmla="*/ 21 h 41"/>
                <a:gd name="T18" fmla="*/ 34 w 51"/>
                <a:gd name="T19" fmla="*/ 18 h 41"/>
                <a:gd name="T20" fmla="*/ 31 w 51"/>
                <a:gd name="T21" fmla="*/ 17 h 41"/>
                <a:gd name="T22" fmla="*/ 25 w 51"/>
                <a:gd name="T23" fmla="*/ 12 h 41"/>
                <a:gd name="T24" fmla="*/ 19 w 51"/>
                <a:gd name="T25" fmla="*/ 7 h 41"/>
                <a:gd name="T26" fmla="*/ 16 w 51"/>
                <a:gd name="T27" fmla="*/ 6 h 41"/>
                <a:gd name="T28" fmla="*/ 13 w 51"/>
                <a:gd name="T29" fmla="*/ 4 h 41"/>
                <a:gd name="T30" fmla="*/ 8 w 51"/>
                <a:gd name="T31" fmla="*/ 2 h 41"/>
                <a:gd name="T32" fmla="*/ 1 w 51"/>
                <a:gd name="T33" fmla="*/ 0 h 41"/>
                <a:gd name="T34" fmla="*/ 1 w 51"/>
                <a:gd name="T35" fmla="*/ 10 h 41"/>
                <a:gd name="T36" fmla="*/ 1 w 51"/>
                <a:gd name="T37" fmla="*/ 20 h 41"/>
                <a:gd name="T38" fmla="*/ 1 w 51"/>
                <a:gd name="T39" fmla="*/ 25 h 41"/>
                <a:gd name="T40" fmla="*/ 1 w 51"/>
                <a:gd name="T41" fmla="*/ 30 h 41"/>
                <a:gd name="T42" fmla="*/ 4 w 51"/>
                <a:gd name="T43" fmla="*/ 33 h 41"/>
                <a:gd name="T44" fmla="*/ 13 w 51"/>
                <a:gd name="T45" fmla="*/ 31 h 41"/>
                <a:gd name="T46" fmla="*/ 9 w 51"/>
                <a:gd name="T47" fmla="*/ 28 h 41"/>
                <a:gd name="T48" fmla="*/ 14 w 51"/>
                <a:gd name="T49" fmla="*/ 30 h 41"/>
                <a:gd name="T50" fmla="*/ 13 w 51"/>
                <a:gd name="T51" fmla="*/ 26 h 41"/>
                <a:gd name="T52" fmla="*/ 15 w 51"/>
                <a:gd name="T53" fmla="*/ 27 h 41"/>
                <a:gd name="T54" fmla="*/ 18 w 51"/>
                <a:gd name="T55" fmla="*/ 25 h 41"/>
                <a:gd name="T56" fmla="*/ 26 w 51"/>
                <a:gd name="T57" fmla="*/ 27 h 41"/>
                <a:gd name="T58" fmla="*/ 31 w 51"/>
                <a:gd name="T59" fmla="*/ 33 h 41"/>
                <a:gd name="T60" fmla="*/ 36 w 51"/>
                <a:gd name="T61" fmla="*/ 38 h 41"/>
                <a:gd name="T62" fmla="*/ 45 w 51"/>
                <a:gd name="T63" fmla="*/ 40 h 41"/>
                <a:gd name="T64" fmla="*/ 48 w 51"/>
                <a:gd name="T65" fmla="*/ 40 h 41"/>
                <a:gd name="T66" fmla="*/ 50 w 51"/>
                <a:gd name="T67" fmla="*/ 39 h 41"/>
                <a:gd name="T68" fmla="*/ 50 w 51"/>
                <a:gd name="T6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41">
                  <a:moveTo>
                    <a:pt x="50" y="39"/>
                  </a:moveTo>
                  <a:cubicBezTo>
                    <a:pt x="48" y="38"/>
                    <a:pt x="46" y="38"/>
                    <a:pt x="45" y="37"/>
                  </a:cubicBezTo>
                  <a:cubicBezTo>
                    <a:pt x="44" y="36"/>
                    <a:pt x="46" y="35"/>
                    <a:pt x="47" y="36"/>
                  </a:cubicBezTo>
                  <a:cubicBezTo>
                    <a:pt x="45" y="35"/>
                    <a:pt x="42" y="36"/>
                    <a:pt x="42" y="34"/>
                  </a:cubicBezTo>
                  <a:cubicBezTo>
                    <a:pt x="42" y="32"/>
                    <a:pt x="39" y="32"/>
                    <a:pt x="38" y="30"/>
                  </a:cubicBezTo>
                  <a:cubicBezTo>
                    <a:pt x="37" y="29"/>
                    <a:pt x="38" y="29"/>
                    <a:pt x="37" y="28"/>
                  </a:cubicBezTo>
                  <a:cubicBezTo>
                    <a:pt x="36" y="27"/>
                    <a:pt x="35" y="27"/>
                    <a:pt x="34" y="26"/>
                  </a:cubicBezTo>
                  <a:cubicBezTo>
                    <a:pt x="34" y="26"/>
                    <a:pt x="30" y="21"/>
                    <a:pt x="29" y="21"/>
                  </a:cubicBezTo>
                  <a:cubicBezTo>
                    <a:pt x="30" y="20"/>
                    <a:pt x="33" y="21"/>
                    <a:pt x="34" y="21"/>
                  </a:cubicBezTo>
                  <a:cubicBezTo>
                    <a:pt x="36" y="21"/>
                    <a:pt x="35" y="20"/>
                    <a:pt x="34" y="18"/>
                  </a:cubicBezTo>
                  <a:cubicBezTo>
                    <a:pt x="34" y="17"/>
                    <a:pt x="32" y="17"/>
                    <a:pt x="31" y="17"/>
                  </a:cubicBezTo>
                  <a:cubicBezTo>
                    <a:pt x="28" y="15"/>
                    <a:pt x="26" y="14"/>
                    <a:pt x="25" y="12"/>
                  </a:cubicBezTo>
                  <a:cubicBezTo>
                    <a:pt x="24" y="10"/>
                    <a:pt x="21" y="8"/>
                    <a:pt x="19" y="7"/>
                  </a:cubicBezTo>
                  <a:cubicBezTo>
                    <a:pt x="18" y="6"/>
                    <a:pt x="17" y="6"/>
                    <a:pt x="16" y="6"/>
                  </a:cubicBezTo>
                  <a:cubicBezTo>
                    <a:pt x="15" y="6"/>
                    <a:pt x="14" y="4"/>
                    <a:pt x="13" y="4"/>
                  </a:cubicBezTo>
                  <a:cubicBezTo>
                    <a:pt x="12" y="3"/>
                    <a:pt x="10" y="3"/>
                    <a:pt x="8" y="2"/>
                  </a:cubicBezTo>
                  <a:cubicBezTo>
                    <a:pt x="6" y="2"/>
                    <a:pt x="4" y="0"/>
                    <a:pt x="1" y="0"/>
                  </a:cubicBezTo>
                  <a:cubicBezTo>
                    <a:pt x="1" y="3"/>
                    <a:pt x="1" y="7"/>
                    <a:pt x="1" y="10"/>
                  </a:cubicBezTo>
                  <a:cubicBezTo>
                    <a:pt x="1" y="13"/>
                    <a:pt x="2" y="17"/>
                    <a:pt x="1" y="20"/>
                  </a:cubicBezTo>
                  <a:cubicBezTo>
                    <a:pt x="0" y="21"/>
                    <a:pt x="1" y="23"/>
                    <a:pt x="1" y="25"/>
                  </a:cubicBezTo>
                  <a:cubicBezTo>
                    <a:pt x="1" y="27"/>
                    <a:pt x="1" y="28"/>
                    <a:pt x="1" y="30"/>
                  </a:cubicBezTo>
                  <a:cubicBezTo>
                    <a:pt x="1" y="33"/>
                    <a:pt x="2" y="33"/>
                    <a:pt x="4" y="33"/>
                  </a:cubicBezTo>
                  <a:cubicBezTo>
                    <a:pt x="7" y="33"/>
                    <a:pt x="10" y="33"/>
                    <a:pt x="13" y="31"/>
                  </a:cubicBezTo>
                  <a:cubicBezTo>
                    <a:pt x="14" y="31"/>
                    <a:pt x="9" y="28"/>
                    <a:pt x="9" y="28"/>
                  </a:cubicBezTo>
                  <a:cubicBezTo>
                    <a:pt x="10" y="28"/>
                    <a:pt x="14" y="31"/>
                    <a:pt x="14" y="30"/>
                  </a:cubicBezTo>
                  <a:cubicBezTo>
                    <a:pt x="14" y="29"/>
                    <a:pt x="13" y="28"/>
                    <a:pt x="13" y="26"/>
                  </a:cubicBezTo>
                  <a:cubicBezTo>
                    <a:pt x="13" y="26"/>
                    <a:pt x="16" y="28"/>
                    <a:pt x="15" y="27"/>
                  </a:cubicBezTo>
                  <a:cubicBezTo>
                    <a:pt x="15" y="25"/>
                    <a:pt x="17" y="25"/>
                    <a:pt x="18" y="25"/>
                  </a:cubicBezTo>
                  <a:cubicBezTo>
                    <a:pt x="19" y="25"/>
                    <a:pt x="26" y="28"/>
                    <a:pt x="26" y="27"/>
                  </a:cubicBezTo>
                  <a:cubicBezTo>
                    <a:pt x="26" y="29"/>
                    <a:pt x="30" y="31"/>
                    <a:pt x="31" y="33"/>
                  </a:cubicBezTo>
                  <a:cubicBezTo>
                    <a:pt x="32" y="35"/>
                    <a:pt x="34" y="38"/>
                    <a:pt x="36" y="38"/>
                  </a:cubicBezTo>
                  <a:cubicBezTo>
                    <a:pt x="39" y="38"/>
                    <a:pt x="42" y="39"/>
                    <a:pt x="45" y="40"/>
                  </a:cubicBezTo>
                  <a:cubicBezTo>
                    <a:pt x="46" y="40"/>
                    <a:pt x="48" y="41"/>
                    <a:pt x="48" y="40"/>
                  </a:cubicBezTo>
                  <a:cubicBezTo>
                    <a:pt x="48" y="39"/>
                    <a:pt x="51" y="39"/>
                    <a:pt x="50" y="39"/>
                  </a:cubicBezTo>
                  <a:cubicBezTo>
                    <a:pt x="49" y="38"/>
                    <a:pt x="51" y="39"/>
                    <a:pt x="50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6" name="Freeform 709">
              <a:extLst>
                <a:ext uri="{FF2B5EF4-FFF2-40B4-BE49-F238E27FC236}">
                  <a16:creationId xmlns:a16="http://schemas.microsoft.com/office/drawing/2014/main" id="{2F96F4C3-4FD8-E446-8FDA-28FD60A1D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81070" y="8829178"/>
              <a:ext cx="477707" cy="420491"/>
            </a:xfrm>
            <a:custGeom>
              <a:avLst/>
              <a:gdLst>
                <a:gd name="T0" fmla="*/ 33 w 51"/>
                <a:gd name="T1" fmla="*/ 5 h 45"/>
                <a:gd name="T2" fmla="*/ 29 w 51"/>
                <a:gd name="T3" fmla="*/ 13 h 45"/>
                <a:gd name="T4" fmla="*/ 20 w 51"/>
                <a:gd name="T5" fmla="*/ 16 h 45"/>
                <a:gd name="T6" fmla="*/ 15 w 51"/>
                <a:gd name="T7" fmla="*/ 18 h 45"/>
                <a:gd name="T8" fmla="*/ 10 w 51"/>
                <a:gd name="T9" fmla="*/ 19 h 45"/>
                <a:gd name="T10" fmla="*/ 7 w 51"/>
                <a:gd name="T11" fmla="*/ 18 h 45"/>
                <a:gd name="T12" fmla="*/ 3 w 51"/>
                <a:gd name="T13" fmla="*/ 14 h 45"/>
                <a:gd name="T14" fmla="*/ 0 w 51"/>
                <a:gd name="T15" fmla="*/ 20 h 45"/>
                <a:gd name="T16" fmla="*/ 4 w 51"/>
                <a:gd name="T17" fmla="*/ 29 h 45"/>
                <a:gd name="T18" fmla="*/ 8 w 51"/>
                <a:gd name="T19" fmla="*/ 37 h 45"/>
                <a:gd name="T20" fmla="*/ 13 w 51"/>
                <a:gd name="T21" fmla="*/ 39 h 45"/>
                <a:gd name="T22" fmla="*/ 14 w 51"/>
                <a:gd name="T23" fmla="*/ 41 h 45"/>
                <a:gd name="T24" fmla="*/ 19 w 51"/>
                <a:gd name="T25" fmla="*/ 41 h 45"/>
                <a:gd name="T26" fmla="*/ 21 w 51"/>
                <a:gd name="T27" fmla="*/ 39 h 45"/>
                <a:gd name="T28" fmla="*/ 25 w 51"/>
                <a:gd name="T29" fmla="*/ 40 h 45"/>
                <a:gd name="T30" fmla="*/ 28 w 51"/>
                <a:gd name="T31" fmla="*/ 40 h 45"/>
                <a:gd name="T32" fmla="*/ 31 w 51"/>
                <a:gd name="T33" fmla="*/ 43 h 45"/>
                <a:gd name="T34" fmla="*/ 34 w 51"/>
                <a:gd name="T35" fmla="*/ 42 h 45"/>
                <a:gd name="T36" fmla="*/ 36 w 51"/>
                <a:gd name="T37" fmla="*/ 43 h 45"/>
                <a:gd name="T38" fmla="*/ 37 w 51"/>
                <a:gd name="T39" fmla="*/ 37 h 45"/>
                <a:gd name="T40" fmla="*/ 37 w 51"/>
                <a:gd name="T41" fmla="*/ 33 h 45"/>
                <a:gd name="T42" fmla="*/ 39 w 51"/>
                <a:gd name="T43" fmla="*/ 30 h 45"/>
                <a:gd name="T44" fmla="*/ 42 w 51"/>
                <a:gd name="T45" fmla="*/ 24 h 45"/>
                <a:gd name="T46" fmla="*/ 47 w 51"/>
                <a:gd name="T47" fmla="*/ 19 h 45"/>
                <a:gd name="T48" fmla="*/ 49 w 51"/>
                <a:gd name="T49" fmla="*/ 18 h 45"/>
                <a:gd name="T50" fmla="*/ 45 w 51"/>
                <a:gd name="T51" fmla="*/ 13 h 45"/>
                <a:gd name="T52" fmla="*/ 42 w 51"/>
                <a:gd name="T53" fmla="*/ 7 h 45"/>
                <a:gd name="T54" fmla="*/ 44 w 51"/>
                <a:gd name="T55" fmla="*/ 6 h 45"/>
                <a:gd name="T56" fmla="*/ 44 w 51"/>
                <a:gd name="T57" fmla="*/ 3 h 45"/>
                <a:gd name="T58" fmla="*/ 33 w 51"/>
                <a:gd name="T59" fmla="*/ 5 h 45"/>
                <a:gd name="T60" fmla="*/ 33 w 51"/>
                <a:gd name="T61" fmla="*/ 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" h="45">
                  <a:moveTo>
                    <a:pt x="33" y="5"/>
                  </a:moveTo>
                  <a:cubicBezTo>
                    <a:pt x="32" y="8"/>
                    <a:pt x="31" y="10"/>
                    <a:pt x="29" y="13"/>
                  </a:cubicBezTo>
                  <a:cubicBezTo>
                    <a:pt x="28" y="17"/>
                    <a:pt x="23" y="17"/>
                    <a:pt x="20" y="16"/>
                  </a:cubicBezTo>
                  <a:cubicBezTo>
                    <a:pt x="18" y="15"/>
                    <a:pt x="16" y="17"/>
                    <a:pt x="15" y="18"/>
                  </a:cubicBezTo>
                  <a:cubicBezTo>
                    <a:pt x="14" y="19"/>
                    <a:pt x="11" y="18"/>
                    <a:pt x="10" y="19"/>
                  </a:cubicBezTo>
                  <a:cubicBezTo>
                    <a:pt x="8" y="20"/>
                    <a:pt x="8" y="20"/>
                    <a:pt x="7" y="18"/>
                  </a:cubicBezTo>
                  <a:cubicBezTo>
                    <a:pt x="5" y="17"/>
                    <a:pt x="4" y="16"/>
                    <a:pt x="3" y="14"/>
                  </a:cubicBezTo>
                  <a:cubicBezTo>
                    <a:pt x="2" y="13"/>
                    <a:pt x="0" y="19"/>
                    <a:pt x="0" y="20"/>
                  </a:cubicBezTo>
                  <a:cubicBezTo>
                    <a:pt x="0" y="23"/>
                    <a:pt x="3" y="26"/>
                    <a:pt x="4" y="29"/>
                  </a:cubicBezTo>
                  <a:cubicBezTo>
                    <a:pt x="6" y="32"/>
                    <a:pt x="5" y="35"/>
                    <a:pt x="8" y="37"/>
                  </a:cubicBezTo>
                  <a:cubicBezTo>
                    <a:pt x="10" y="38"/>
                    <a:pt x="12" y="39"/>
                    <a:pt x="13" y="39"/>
                  </a:cubicBezTo>
                  <a:cubicBezTo>
                    <a:pt x="16" y="38"/>
                    <a:pt x="13" y="40"/>
                    <a:pt x="14" y="41"/>
                  </a:cubicBezTo>
                  <a:cubicBezTo>
                    <a:pt x="15" y="41"/>
                    <a:pt x="18" y="41"/>
                    <a:pt x="19" y="41"/>
                  </a:cubicBezTo>
                  <a:cubicBezTo>
                    <a:pt x="20" y="40"/>
                    <a:pt x="20" y="38"/>
                    <a:pt x="21" y="39"/>
                  </a:cubicBezTo>
                  <a:cubicBezTo>
                    <a:pt x="22" y="40"/>
                    <a:pt x="24" y="41"/>
                    <a:pt x="25" y="40"/>
                  </a:cubicBezTo>
                  <a:cubicBezTo>
                    <a:pt x="26" y="40"/>
                    <a:pt x="28" y="39"/>
                    <a:pt x="28" y="40"/>
                  </a:cubicBezTo>
                  <a:cubicBezTo>
                    <a:pt x="29" y="43"/>
                    <a:pt x="27" y="45"/>
                    <a:pt x="31" y="43"/>
                  </a:cubicBezTo>
                  <a:cubicBezTo>
                    <a:pt x="32" y="43"/>
                    <a:pt x="33" y="42"/>
                    <a:pt x="34" y="42"/>
                  </a:cubicBezTo>
                  <a:cubicBezTo>
                    <a:pt x="35" y="42"/>
                    <a:pt x="36" y="43"/>
                    <a:pt x="36" y="43"/>
                  </a:cubicBezTo>
                  <a:cubicBezTo>
                    <a:pt x="37" y="41"/>
                    <a:pt x="35" y="39"/>
                    <a:pt x="37" y="37"/>
                  </a:cubicBezTo>
                  <a:cubicBezTo>
                    <a:pt x="38" y="36"/>
                    <a:pt x="37" y="35"/>
                    <a:pt x="37" y="33"/>
                  </a:cubicBezTo>
                  <a:cubicBezTo>
                    <a:pt x="37" y="32"/>
                    <a:pt x="38" y="31"/>
                    <a:pt x="39" y="30"/>
                  </a:cubicBezTo>
                  <a:cubicBezTo>
                    <a:pt x="41" y="28"/>
                    <a:pt x="43" y="27"/>
                    <a:pt x="42" y="24"/>
                  </a:cubicBezTo>
                  <a:cubicBezTo>
                    <a:pt x="42" y="22"/>
                    <a:pt x="45" y="18"/>
                    <a:pt x="47" y="19"/>
                  </a:cubicBezTo>
                  <a:cubicBezTo>
                    <a:pt x="48" y="20"/>
                    <a:pt x="51" y="19"/>
                    <a:pt x="49" y="18"/>
                  </a:cubicBezTo>
                  <a:cubicBezTo>
                    <a:pt x="48" y="16"/>
                    <a:pt x="45" y="15"/>
                    <a:pt x="45" y="13"/>
                  </a:cubicBezTo>
                  <a:cubicBezTo>
                    <a:pt x="45" y="11"/>
                    <a:pt x="43" y="9"/>
                    <a:pt x="42" y="7"/>
                  </a:cubicBezTo>
                  <a:cubicBezTo>
                    <a:pt x="41" y="4"/>
                    <a:pt x="44" y="7"/>
                    <a:pt x="44" y="6"/>
                  </a:cubicBezTo>
                  <a:cubicBezTo>
                    <a:pt x="45" y="5"/>
                    <a:pt x="41" y="4"/>
                    <a:pt x="44" y="3"/>
                  </a:cubicBezTo>
                  <a:cubicBezTo>
                    <a:pt x="40" y="2"/>
                    <a:pt x="34" y="0"/>
                    <a:pt x="33" y="5"/>
                  </a:cubicBezTo>
                  <a:cubicBezTo>
                    <a:pt x="32" y="7"/>
                    <a:pt x="34" y="3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7" name="Freeform 710">
              <a:extLst>
                <a:ext uri="{FF2B5EF4-FFF2-40B4-BE49-F238E27FC236}">
                  <a16:creationId xmlns:a16="http://schemas.microsoft.com/office/drawing/2014/main" id="{2AF4FCEE-9066-0248-86CD-1C03D28031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9732" y="8717681"/>
              <a:ext cx="458600" cy="299441"/>
            </a:xfrm>
            <a:custGeom>
              <a:avLst/>
              <a:gdLst>
                <a:gd name="T0" fmla="*/ 45 w 49"/>
                <a:gd name="T1" fmla="*/ 10 h 32"/>
                <a:gd name="T2" fmla="*/ 47 w 49"/>
                <a:gd name="T3" fmla="*/ 8 h 32"/>
                <a:gd name="T4" fmla="*/ 43 w 49"/>
                <a:gd name="T5" fmla="*/ 7 h 32"/>
                <a:gd name="T6" fmla="*/ 42 w 49"/>
                <a:gd name="T7" fmla="*/ 6 h 32"/>
                <a:gd name="T8" fmla="*/ 41 w 49"/>
                <a:gd name="T9" fmla="*/ 6 h 32"/>
                <a:gd name="T10" fmla="*/ 41 w 49"/>
                <a:gd name="T11" fmla="*/ 4 h 32"/>
                <a:gd name="T12" fmla="*/ 39 w 49"/>
                <a:gd name="T13" fmla="*/ 2 h 32"/>
                <a:gd name="T14" fmla="*/ 37 w 49"/>
                <a:gd name="T15" fmla="*/ 2 h 32"/>
                <a:gd name="T16" fmla="*/ 36 w 49"/>
                <a:gd name="T17" fmla="*/ 1 h 32"/>
                <a:gd name="T18" fmla="*/ 32 w 49"/>
                <a:gd name="T19" fmla="*/ 6 h 32"/>
                <a:gd name="T20" fmla="*/ 30 w 49"/>
                <a:gd name="T21" fmla="*/ 8 h 32"/>
                <a:gd name="T22" fmla="*/ 29 w 49"/>
                <a:gd name="T23" fmla="*/ 9 h 32"/>
                <a:gd name="T24" fmla="*/ 29 w 49"/>
                <a:gd name="T25" fmla="*/ 10 h 32"/>
                <a:gd name="T26" fmla="*/ 25 w 49"/>
                <a:gd name="T27" fmla="*/ 12 h 32"/>
                <a:gd name="T28" fmla="*/ 25 w 49"/>
                <a:gd name="T29" fmla="*/ 15 h 32"/>
                <a:gd name="T30" fmla="*/ 27 w 49"/>
                <a:gd name="T31" fmla="*/ 14 h 32"/>
                <a:gd name="T32" fmla="*/ 29 w 49"/>
                <a:gd name="T33" fmla="*/ 13 h 32"/>
                <a:gd name="T34" fmla="*/ 28 w 49"/>
                <a:gd name="T35" fmla="*/ 11 h 32"/>
                <a:gd name="T36" fmla="*/ 29 w 49"/>
                <a:gd name="T37" fmla="*/ 13 h 32"/>
                <a:gd name="T38" fmla="*/ 26 w 49"/>
                <a:gd name="T39" fmla="*/ 14 h 32"/>
                <a:gd name="T40" fmla="*/ 23 w 49"/>
                <a:gd name="T41" fmla="*/ 13 h 32"/>
                <a:gd name="T42" fmla="*/ 14 w 49"/>
                <a:gd name="T43" fmla="*/ 20 h 32"/>
                <a:gd name="T44" fmla="*/ 9 w 49"/>
                <a:gd name="T45" fmla="*/ 23 h 32"/>
                <a:gd name="T46" fmla="*/ 7 w 49"/>
                <a:gd name="T47" fmla="*/ 26 h 32"/>
                <a:gd name="T48" fmla="*/ 9 w 49"/>
                <a:gd name="T49" fmla="*/ 28 h 32"/>
                <a:gd name="T50" fmla="*/ 0 w 49"/>
                <a:gd name="T51" fmla="*/ 26 h 32"/>
                <a:gd name="T52" fmla="*/ 5 w 49"/>
                <a:gd name="T53" fmla="*/ 32 h 32"/>
                <a:gd name="T54" fmla="*/ 7 w 49"/>
                <a:gd name="T55" fmla="*/ 31 h 32"/>
                <a:gd name="T56" fmla="*/ 12 w 49"/>
                <a:gd name="T57" fmla="*/ 30 h 32"/>
                <a:gd name="T58" fmla="*/ 20 w 49"/>
                <a:gd name="T59" fmla="*/ 29 h 32"/>
                <a:gd name="T60" fmla="*/ 27 w 49"/>
                <a:gd name="T61" fmla="*/ 24 h 32"/>
                <a:gd name="T62" fmla="*/ 30 w 49"/>
                <a:gd name="T63" fmla="*/ 18 h 32"/>
                <a:gd name="T64" fmla="*/ 34 w 49"/>
                <a:gd name="T65" fmla="*/ 14 h 32"/>
                <a:gd name="T66" fmla="*/ 43 w 49"/>
                <a:gd name="T67" fmla="*/ 14 h 32"/>
                <a:gd name="T68" fmla="*/ 45 w 49"/>
                <a:gd name="T6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32">
                  <a:moveTo>
                    <a:pt x="45" y="10"/>
                  </a:moveTo>
                  <a:cubicBezTo>
                    <a:pt x="48" y="10"/>
                    <a:pt x="49" y="9"/>
                    <a:pt x="47" y="8"/>
                  </a:cubicBezTo>
                  <a:cubicBezTo>
                    <a:pt x="45" y="7"/>
                    <a:pt x="45" y="6"/>
                    <a:pt x="43" y="7"/>
                  </a:cubicBezTo>
                  <a:cubicBezTo>
                    <a:pt x="42" y="8"/>
                    <a:pt x="43" y="7"/>
                    <a:pt x="42" y="6"/>
                  </a:cubicBezTo>
                  <a:cubicBezTo>
                    <a:pt x="42" y="6"/>
                    <a:pt x="41" y="6"/>
                    <a:pt x="41" y="6"/>
                  </a:cubicBezTo>
                  <a:cubicBezTo>
                    <a:pt x="41" y="6"/>
                    <a:pt x="41" y="4"/>
                    <a:pt x="41" y="4"/>
                  </a:cubicBezTo>
                  <a:cubicBezTo>
                    <a:pt x="40" y="3"/>
                    <a:pt x="39" y="2"/>
                    <a:pt x="39" y="2"/>
                  </a:cubicBezTo>
                  <a:cubicBezTo>
                    <a:pt x="37" y="0"/>
                    <a:pt x="38" y="1"/>
                    <a:pt x="37" y="2"/>
                  </a:cubicBezTo>
                  <a:cubicBezTo>
                    <a:pt x="36" y="3"/>
                    <a:pt x="36" y="1"/>
                    <a:pt x="36" y="1"/>
                  </a:cubicBezTo>
                  <a:cubicBezTo>
                    <a:pt x="35" y="1"/>
                    <a:pt x="32" y="5"/>
                    <a:pt x="32" y="6"/>
                  </a:cubicBezTo>
                  <a:cubicBezTo>
                    <a:pt x="31" y="6"/>
                    <a:pt x="30" y="7"/>
                    <a:pt x="30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1"/>
                    <a:pt x="26" y="11"/>
                    <a:pt x="25" y="12"/>
                  </a:cubicBezTo>
                  <a:cubicBezTo>
                    <a:pt x="22" y="12"/>
                    <a:pt x="23" y="14"/>
                    <a:pt x="25" y="15"/>
                  </a:cubicBezTo>
                  <a:cubicBezTo>
                    <a:pt x="27" y="17"/>
                    <a:pt x="26" y="15"/>
                    <a:pt x="27" y="14"/>
                  </a:cubicBezTo>
                  <a:cubicBezTo>
                    <a:pt x="27" y="13"/>
                    <a:pt x="29" y="13"/>
                    <a:pt x="29" y="13"/>
                  </a:cubicBezTo>
                  <a:cubicBezTo>
                    <a:pt x="29" y="13"/>
                    <a:pt x="28" y="12"/>
                    <a:pt x="28" y="11"/>
                  </a:cubicBezTo>
                  <a:cubicBezTo>
                    <a:pt x="28" y="12"/>
                    <a:pt x="29" y="13"/>
                    <a:pt x="29" y="13"/>
                  </a:cubicBezTo>
                  <a:cubicBezTo>
                    <a:pt x="29" y="13"/>
                    <a:pt x="27" y="13"/>
                    <a:pt x="26" y="14"/>
                  </a:cubicBezTo>
                  <a:cubicBezTo>
                    <a:pt x="26" y="17"/>
                    <a:pt x="24" y="14"/>
                    <a:pt x="23" y="13"/>
                  </a:cubicBezTo>
                  <a:cubicBezTo>
                    <a:pt x="20" y="16"/>
                    <a:pt x="18" y="19"/>
                    <a:pt x="14" y="20"/>
                  </a:cubicBezTo>
                  <a:cubicBezTo>
                    <a:pt x="12" y="21"/>
                    <a:pt x="10" y="21"/>
                    <a:pt x="9" y="23"/>
                  </a:cubicBezTo>
                  <a:cubicBezTo>
                    <a:pt x="8" y="24"/>
                    <a:pt x="8" y="25"/>
                    <a:pt x="7" y="26"/>
                  </a:cubicBezTo>
                  <a:cubicBezTo>
                    <a:pt x="7" y="27"/>
                    <a:pt x="9" y="28"/>
                    <a:pt x="9" y="28"/>
                  </a:cubicBezTo>
                  <a:cubicBezTo>
                    <a:pt x="8" y="29"/>
                    <a:pt x="1" y="26"/>
                    <a:pt x="0" y="26"/>
                  </a:cubicBezTo>
                  <a:cubicBezTo>
                    <a:pt x="1" y="28"/>
                    <a:pt x="3" y="31"/>
                    <a:pt x="5" y="32"/>
                  </a:cubicBezTo>
                  <a:cubicBezTo>
                    <a:pt x="6" y="32"/>
                    <a:pt x="7" y="31"/>
                    <a:pt x="7" y="31"/>
                  </a:cubicBezTo>
                  <a:cubicBezTo>
                    <a:pt x="9" y="30"/>
                    <a:pt x="12" y="31"/>
                    <a:pt x="12" y="30"/>
                  </a:cubicBezTo>
                  <a:cubicBezTo>
                    <a:pt x="15" y="27"/>
                    <a:pt x="17" y="28"/>
                    <a:pt x="20" y="29"/>
                  </a:cubicBezTo>
                  <a:cubicBezTo>
                    <a:pt x="23" y="29"/>
                    <a:pt x="26" y="27"/>
                    <a:pt x="27" y="24"/>
                  </a:cubicBezTo>
                  <a:cubicBezTo>
                    <a:pt x="28" y="22"/>
                    <a:pt x="29" y="20"/>
                    <a:pt x="30" y="18"/>
                  </a:cubicBezTo>
                  <a:cubicBezTo>
                    <a:pt x="30" y="15"/>
                    <a:pt x="31" y="14"/>
                    <a:pt x="34" y="14"/>
                  </a:cubicBezTo>
                  <a:cubicBezTo>
                    <a:pt x="37" y="14"/>
                    <a:pt x="40" y="15"/>
                    <a:pt x="43" y="14"/>
                  </a:cubicBezTo>
                  <a:cubicBezTo>
                    <a:pt x="47" y="13"/>
                    <a:pt x="40" y="10"/>
                    <a:pt x="45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8" name="Freeform 711">
              <a:extLst>
                <a:ext uri="{FF2B5EF4-FFF2-40B4-BE49-F238E27FC236}">
                  <a16:creationId xmlns:a16="http://schemas.microsoft.com/office/drawing/2014/main" id="{59C59317-77E3-834E-9EE6-5FA3D6372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76613" y="7679197"/>
              <a:ext cx="159234" cy="92380"/>
            </a:xfrm>
            <a:custGeom>
              <a:avLst/>
              <a:gdLst>
                <a:gd name="T0" fmla="*/ 2 w 17"/>
                <a:gd name="T1" fmla="*/ 8 h 10"/>
                <a:gd name="T2" fmla="*/ 7 w 17"/>
                <a:gd name="T3" fmla="*/ 9 h 10"/>
                <a:gd name="T4" fmla="*/ 12 w 17"/>
                <a:gd name="T5" fmla="*/ 9 h 10"/>
                <a:gd name="T6" fmla="*/ 16 w 17"/>
                <a:gd name="T7" fmla="*/ 8 h 10"/>
                <a:gd name="T8" fmla="*/ 15 w 17"/>
                <a:gd name="T9" fmla="*/ 3 h 10"/>
                <a:gd name="T10" fmla="*/ 10 w 17"/>
                <a:gd name="T11" fmla="*/ 3 h 10"/>
                <a:gd name="T12" fmla="*/ 6 w 17"/>
                <a:gd name="T13" fmla="*/ 1 h 10"/>
                <a:gd name="T14" fmla="*/ 2 w 17"/>
                <a:gd name="T15" fmla="*/ 8 h 10"/>
                <a:gd name="T16" fmla="*/ 2 w 17"/>
                <a:gd name="T1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2" y="8"/>
                  </a:moveTo>
                  <a:cubicBezTo>
                    <a:pt x="3" y="9"/>
                    <a:pt x="6" y="10"/>
                    <a:pt x="7" y="9"/>
                  </a:cubicBezTo>
                  <a:cubicBezTo>
                    <a:pt x="9" y="8"/>
                    <a:pt x="10" y="10"/>
                    <a:pt x="12" y="9"/>
                  </a:cubicBezTo>
                  <a:cubicBezTo>
                    <a:pt x="13" y="9"/>
                    <a:pt x="17" y="9"/>
                    <a:pt x="16" y="8"/>
                  </a:cubicBezTo>
                  <a:cubicBezTo>
                    <a:pt x="15" y="6"/>
                    <a:pt x="14" y="5"/>
                    <a:pt x="15" y="3"/>
                  </a:cubicBezTo>
                  <a:cubicBezTo>
                    <a:pt x="13" y="2"/>
                    <a:pt x="11" y="4"/>
                    <a:pt x="10" y="3"/>
                  </a:cubicBezTo>
                  <a:cubicBezTo>
                    <a:pt x="9" y="2"/>
                    <a:pt x="7" y="0"/>
                    <a:pt x="6" y="1"/>
                  </a:cubicBezTo>
                  <a:cubicBezTo>
                    <a:pt x="4" y="3"/>
                    <a:pt x="0" y="6"/>
                    <a:pt x="2" y="8"/>
                  </a:cubicBezTo>
                  <a:cubicBezTo>
                    <a:pt x="3" y="9"/>
                    <a:pt x="1" y="7"/>
                    <a:pt x="2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39" name="Freeform 712">
              <a:extLst>
                <a:ext uri="{FF2B5EF4-FFF2-40B4-BE49-F238E27FC236}">
                  <a16:creationId xmlns:a16="http://schemas.microsoft.com/office/drawing/2014/main" id="{F0A0EFA3-0321-FF4C-9015-B63F0ED16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10371" y="7574076"/>
              <a:ext cx="347130" cy="216615"/>
            </a:xfrm>
            <a:custGeom>
              <a:avLst/>
              <a:gdLst>
                <a:gd name="T0" fmla="*/ 1 w 37"/>
                <a:gd name="T1" fmla="*/ 3 h 23"/>
                <a:gd name="T2" fmla="*/ 0 w 37"/>
                <a:gd name="T3" fmla="*/ 9 h 23"/>
                <a:gd name="T4" fmla="*/ 5 w 37"/>
                <a:gd name="T5" fmla="*/ 13 h 23"/>
                <a:gd name="T6" fmla="*/ 7 w 37"/>
                <a:gd name="T7" fmla="*/ 14 h 23"/>
                <a:gd name="T8" fmla="*/ 12 w 37"/>
                <a:gd name="T9" fmla="*/ 15 h 23"/>
                <a:gd name="T10" fmla="*/ 15 w 37"/>
                <a:gd name="T11" fmla="*/ 16 h 23"/>
                <a:gd name="T12" fmla="*/ 19 w 37"/>
                <a:gd name="T13" fmla="*/ 16 h 23"/>
                <a:gd name="T14" fmla="*/ 22 w 37"/>
                <a:gd name="T15" fmla="*/ 19 h 23"/>
                <a:gd name="T16" fmla="*/ 26 w 37"/>
                <a:gd name="T17" fmla="*/ 20 h 23"/>
                <a:gd name="T18" fmla="*/ 29 w 37"/>
                <a:gd name="T19" fmla="*/ 22 h 23"/>
                <a:gd name="T20" fmla="*/ 32 w 37"/>
                <a:gd name="T21" fmla="*/ 20 h 23"/>
                <a:gd name="T22" fmla="*/ 35 w 37"/>
                <a:gd name="T23" fmla="*/ 22 h 23"/>
                <a:gd name="T24" fmla="*/ 37 w 37"/>
                <a:gd name="T25" fmla="*/ 21 h 23"/>
                <a:gd name="T26" fmla="*/ 37 w 37"/>
                <a:gd name="T27" fmla="*/ 18 h 23"/>
                <a:gd name="T28" fmla="*/ 37 w 37"/>
                <a:gd name="T29" fmla="*/ 14 h 23"/>
                <a:gd name="T30" fmla="*/ 32 w 37"/>
                <a:gd name="T31" fmla="*/ 14 h 23"/>
                <a:gd name="T32" fmla="*/ 31 w 37"/>
                <a:gd name="T33" fmla="*/ 13 h 23"/>
                <a:gd name="T34" fmla="*/ 28 w 37"/>
                <a:gd name="T35" fmla="*/ 13 h 23"/>
                <a:gd name="T36" fmla="*/ 26 w 37"/>
                <a:gd name="T37" fmla="*/ 12 h 23"/>
                <a:gd name="T38" fmla="*/ 24 w 37"/>
                <a:gd name="T39" fmla="*/ 12 h 23"/>
                <a:gd name="T40" fmla="*/ 20 w 37"/>
                <a:gd name="T41" fmla="*/ 10 h 23"/>
                <a:gd name="T42" fmla="*/ 18 w 37"/>
                <a:gd name="T43" fmla="*/ 8 h 23"/>
                <a:gd name="T44" fmla="*/ 16 w 37"/>
                <a:gd name="T45" fmla="*/ 7 h 23"/>
                <a:gd name="T46" fmla="*/ 10 w 37"/>
                <a:gd name="T47" fmla="*/ 2 h 23"/>
                <a:gd name="T48" fmla="*/ 8 w 37"/>
                <a:gd name="T49" fmla="*/ 0 h 23"/>
                <a:gd name="T50" fmla="*/ 5 w 37"/>
                <a:gd name="T51" fmla="*/ 2 h 23"/>
                <a:gd name="T52" fmla="*/ 4 w 37"/>
                <a:gd name="T53" fmla="*/ 2 h 23"/>
                <a:gd name="T54" fmla="*/ 1 w 37"/>
                <a:gd name="T55" fmla="*/ 3 h 23"/>
                <a:gd name="T56" fmla="*/ 1 w 37"/>
                <a:gd name="T5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23">
                  <a:moveTo>
                    <a:pt x="1" y="3"/>
                  </a:moveTo>
                  <a:cubicBezTo>
                    <a:pt x="0" y="4"/>
                    <a:pt x="0" y="8"/>
                    <a:pt x="0" y="9"/>
                  </a:cubicBezTo>
                  <a:cubicBezTo>
                    <a:pt x="1" y="10"/>
                    <a:pt x="4" y="11"/>
                    <a:pt x="5" y="13"/>
                  </a:cubicBezTo>
                  <a:cubicBezTo>
                    <a:pt x="6" y="13"/>
                    <a:pt x="7" y="14"/>
                    <a:pt x="7" y="14"/>
                  </a:cubicBezTo>
                  <a:cubicBezTo>
                    <a:pt x="9" y="15"/>
                    <a:pt x="10" y="14"/>
                    <a:pt x="12" y="15"/>
                  </a:cubicBezTo>
                  <a:cubicBezTo>
                    <a:pt x="13" y="15"/>
                    <a:pt x="14" y="16"/>
                    <a:pt x="15" y="16"/>
                  </a:cubicBezTo>
                  <a:cubicBezTo>
                    <a:pt x="16" y="16"/>
                    <a:pt x="18" y="16"/>
                    <a:pt x="19" y="16"/>
                  </a:cubicBezTo>
                  <a:cubicBezTo>
                    <a:pt x="20" y="17"/>
                    <a:pt x="21" y="18"/>
                    <a:pt x="22" y="19"/>
                  </a:cubicBezTo>
                  <a:cubicBezTo>
                    <a:pt x="23" y="19"/>
                    <a:pt x="25" y="19"/>
                    <a:pt x="26" y="20"/>
                  </a:cubicBezTo>
                  <a:cubicBezTo>
                    <a:pt x="27" y="20"/>
                    <a:pt x="28" y="22"/>
                    <a:pt x="29" y="22"/>
                  </a:cubicBezTo>
                  <a:cubicBezTo>
                    <a:pt x="30" y="22"/>
                    <a:pt x="31" y="20"/>
                    <a:pt x="32" y="20"/>
                  </a:cubicBezTo>
                  <a:cubicBezTo>
                    <a:pt x="33" y="21"/>
                    <a:pt x="33" y="23"/>
                    <a:pt x="35" y="22"/>
                  </a:cubicBezTo>
                  <a:cubicBezTo>
                    <a:pt x="35" y="22"/>
                    <a:pt x="37" y="21"/>
                    <a:pt x="37" y="21"/>
                  </a:cubicBezTo>
                  <a:cubicBezTo>
                    <a:pt x="37" y="20"/>
                    <a:pt x="37" y="19"/>
                    <a:pt x="37" y="18"/>
                  </a:cubicBezTo>
                  <a:cubicBezTo>
                    <a:pt x="36" y="17"/>
                    <a:pt x="37" y="16"/>
                    <a:pt x="37" y="14"/>
                  </a:cubicBezTo>
                  <a:cubicBezTo>
                    <a:pt x="35" y="14"/>
                    <a:pt x="34" y="15"/>
                    <a:pt x="32" y="14"/>
                  </a:cubicBezTo>
                  <a:cubicBezTo>
                    <a:pt x="32" y="14"/>
                    <a:pt x="31" y="13"/>
                    <a:pt x="31" y="13"/>
                  </a:cubicBezTo>
                  <a:cubicBezTo>
                    <a:pt x="30" y="13"/>
                    <a:pt x="29" y="14"/>
                    <a:pt x="28" y="13"/>
                  </a:cubicBezTo>
                  <a:cubicBezTo>
                    <a:pt x="28" y="13"/>
                    <a:pt x="27" y="12"/>
                    <a:pt x="26" y="12"/>
                  </a:cubicBezTo>
                  <a:cubicBezTo>
                    <a:pt x="25" y="12"/>
                    <a:pt x="24" y="14"/>
                    <a:pt x="24" y="12"/>
                  </a:cubicBezTo>
                  <a:cubicBezTo>
                    <a:pt x="22" y="10"/>
                    <a:pt x="21" y="11"/>
                    <a:pt x="20" y="10"/>
                  </a:cubicBezTo>
                  <a:cubicBezTo>
                    <a:pt x="19" y="9"/>
                    <a:pt x="19" y="8"/>
                    <a:pt x="18" y="8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4" y="6"/>
                    <a:pt x="11" y="4"/>
                    <a:pt x="10" y="2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6" y="0"/>
                    <a:pt x="6" y="1"/>
                    <a:pt x="5" y="2"/>
                  </a:cubicBezTo>
                  <a:cubicBezTo>
                    <a:pt x="5" y="3"/>
                    <a:pt x="4" y="2"/>
                    <a:pt x="4" y="2"/>
                  </a:cubicBezTo>
                  <a:cubicBezTo>
                    <a:pt x="3" y="3"/>
                    <a:pt x="2" y="3"/>
                    <a:pt x="1" y="3"/>
                  </a:cubicBezTo>
                  <a:cubicBezTo>
                    <a:pt x="0" y="4"/>
                    <a:pt x="2" y="3"/>
                    <a:pt x="1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0" name="Freeform 713">
              <a:extLst>
                <a:ext uri="{FF2B5EF4-FFF2-40B4-BE49-F238E27FC236}">
                  <a16:creationId xmlns:a16="http://schemas.microsoft.com/office/drawing/2014/main" id="{145ACEF7-2E56-1F48-8A0A-4C0C1A9F9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72153" y="8360903"/>
              <a:ext cx="261145" cy="216615"/>
            </a:xfrm>
            <a:custGeom>
              <a:avLst/>
              <a:gdLst>
                <a:gd name="T0" fmla="*/ 14 w 28"/>
                <a:gd name="T1" fmla="*/ 19 h 23"/>
                <a:gd name="T2" fmla="*/ 19 w 28"/>
                <a:gd name="T3" fmla="*/ 18 h 23"/>
                <a:gd name="T4" fmla="*/ 19 w 28"/>
                <a:gd name="T5" fmla="*/ 15 h 23"/>
                <a:gd name="T6" fmla="*/ 21 w 28"/>
                <a:gd name="T7" fmla="*/ 14 h 23"/>
                <a:gd name="T8" fmla="*/ 24 w 28"/>
                <a:gd name="T9" fmla="*/ 12 h 23"/>
                <a:gd name="T10" fmla="*/ 27 w 28"/>
                <a:gd name="T11" fmla="*/ 9 h 23"/>
                <a:gd name="T12" fmla="*/ 26 w 28"/>
                <a:gd name="T13" fmla="*/ 1 h 23"/>
                <a:gd name="T14" fmla="*/ 22 w 28"/>
                <a:gd name="T15" fmla="*/ 1 h 23"/>
                <a:gd name="T16" fmla="*/ 19 w 28"/>
                <a:gd name="T17" fmla="*/ 2 h 23"/>
                <a:gd name="T18" fmla="*/ 17 w 28"/>
                <a:gd name="T19" fmla="*/ 2 h 23"/>
                <a:gd name="T20" fmla="*/ 3 w 28"/>
                <a:gd name="T21" fmla="*/ 3 h 23"/>
                <a:gd name="T22" fmla="*/ 0 w 28"/>
                <a:gd name="T23" fmla="*/ 7 h 23"/>
                <a:gd name="T24" fmla="*/ 1 w 28"/>
                <a:gd name="T25" fmla="*/ 10 h 23"/>
                <a:gd name="T26" fmla="*/ 3 w 28"/>
                <a:gd name="T27" fmla="*/ 14 h 23"/>
                <a:gd name="T28" fmla="*/ 5 w 28"/>
                <a:gd name="T29" fmla="*/ 18 h 23"/>
                <a:gd name="T30" fmla="*/ 6 w 28"/>
                <a:gd name="T31" fmla="*/ 19 h 23"/>
                <a:gd name="T32" fmla="*/ 7 w 28"/>
                <a:gd name="T33" fmla="*/ 21 h 23"/>
                <a:gd name="T34" fmla="*/ 8 w 28"/>
                <a:gd name="T35" fmla="*/ 23 h 23"/>
                <a:gd name="T36" fmla="*/ 14 w 28"/>
                <a:gd name="T37" fmla="*/ 19 h 23"/>
                <a:gd name="T38" fmla="*/ 14 w 28"/>
                <a:gd name="T3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23">
                  <a:moveTo>
                    <a:pt x="14" y="19"/>
                  </a:moveTo>
                  <a:cubicBezTo>
                    <a:pt x="14" y="18"/>
                    <a:pt x="20" y="20"/>
                    <a:pt x="19" y="18"/>
                  </a:cubicBezTo>
                  <a:cubicBezTo>
                    <a:pt x="19" y="18"/>
                    <a:pt x="18" y="15"/>
                    <a:pt x="19" y="15"/>
                  </a:cubicBezTo>
                  <a:cubicBezTo>
                    <a:pt x="20" y="15"/>
                    <a:pt x="21" y="16"/>
                    <a:pt x="21" y="14"/>
                  </a:cubicBezTo>
                  <a:cubicBezTo>
                    <a:pt x="21" y="12"/>
                    <a:pt x="23" y="13"/>
                    <a:pt x="24" y="12"/>
                  </a:cubicBezTo>
                  <a:cubicBezTo>
                    <a:pt x="26" y="12"/>
                    <a:pt x="26" y="10"/>
                    <a:pt x="27" y="9"/>
                  </a:cubicBezTo>
                  <a:cubicBezTo>
                    <a:pt x="28" y="7"/>
                    <a:pt x="25" y="2"/>
                    <a:pt x="26" y="1"/>
                  </a:cubicBezTo>
                  <a:cubicBezTo>
                    <a:pt x="24" y="2"/>
                    <a:pt x="24" y="2"/>
                    <a:pt x="22" y="1"/>
                  </a:cubicBezTo>
                  <a:cubicBezTo>
                    <a:pt x="21" y="0"/>
                    <a:pt x="19" y="2"/>
                    <a:pt x="19" y="2"/>
                  </a:cubicBezTo>
                  <a:cubicBezTo>
                    <a:pt x="19" y="4"/>
                    <a:pt x="17" y="2"/>
                    <a:pt x="17" y="2"/>
                  </a:cubicBezTo>
                  <a:cubicBezTo>
                    <a:pt x="13" y="1"/>
                    <a:pt x="6" y="0"/>
                    <a:pt x="3" y="3"/>
                  </a:cubicBezTo>
                  <a:cubicBezTo>
                    <a:pt x="2" y="4"/>
                    <a:pt x="0" y="5"/>
                    <a:pt x="0" y="7"/>
                  </a:cubicBezTo>
                  <a:cubicBezTo>
                    <a:pt x="0" y="8"/>
                    <a:pt x="1" y="9"/>
                    <a:pt x="1" y="10"/>
                  </a:cubicBezTo>
                  <a:cubicBezTo>
                    <a:pt x="3" y="11"/>
                    <a:pt x="3" y="13"/>
                    <a:pt x="3" y="14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5" y="19"/>
                    <a:pt x="6" y="18"/>
                    <a:pt x="6" y="19"/>
                  </a:cubicBezTo>
                  <a:cubicBezTo>
                    <a:pt x="7" y="19"/>
                    <a:pt x="6" y="20"/>
                    <a:pt x="7" y="21"/>
                  </a:cubicBezTo>
                  <a:cubicBezTo>
                    <a:pt x="9" y="21"/>
                    <a:pt x="8" y="22"/>
                    <a:pt x="8" y="23"/>
                  </a:cubicBezTo>
                  <a:cubicBezTo>
                    <a:pt x="8" y="22"/>
                    <a:pt x="14" y="20"/>
                    <a:pt x="14" y="19"/>
                  </a:cubicBezTo>
                  <a:cubicBezTo>
                    <a:pt x="14" y="19"/>
                    <a:pt x="14" y="20"/>
                    <a:pt x="14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1" name="Freeform 714">
              <a:extLst>
                <a:ext uri="{FF2B5EF4-FFF2-40B4-BE49-F238E27FC236}">
                  <a16:creationId xmlns:a16="http://schemas.microsoft.com/office/drawing/2014/main" id="{09902170-517B-9844-AE58-D4F077A6B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70240" y="8743166"/>
              <a:ext cx="207005" cy="245288"/>
            </a:xfrm>
            <a:custGeom>
              <a:avLst/>
              <a:gdLst>
                <a:gd name="T0" fmla="*/ 10 w 22"/>
                <a:gd name="T1" fmla="*/ 3 h 26"/>
                <a:gd name="T2" fmla="*/ 7 w 22"/>
                <a:gd name="T3" fmla="*/ 4 h 26"/>
                <a:gd name="T4" fmla="*/ 6 w 22"/>
                <a:gd name="T5" fmla="*/ 4 h 26"/>
                <a:gd name="T6" fmla="*/ 5 w 22"/>
                <a:gd name="T7" fmla="*/ 1 h 26"/>
                <a:gd name="T8" fmla="*/ 0 w 22"/>
                <a:gd name="T9" fmla="*/ 0 h 26"/>
                <a:gd name="T10" fmla="*/ 1 w 22"/>
                <a:gd name="T11" fmla="*/ 6 h 26"/>
                <a:gd name="T12" fmla="*/ 4 w 22"/>
                <a:gd name="T13" fmla="*/ 14 h 26"/>
                <a:gd name="T14" fmla="*/ 9 w 22"/>
                <a:gd name="T15" fmla="*/ 21 h 26"/>
                <a:gd name="T16" fmla="*/ 19 w 22"/>
                <a:gd name="T17" fmla="*/ 26 h 26"/>
                <a:gd name="T18" fmla="*/ 20 w 22"/>
                <a:gd name="T19" fmla="*/ 23 h 26"/>
                <a:gd name="T20" fmla="*/ 16 w 22"/>
                <a:gd name="T21" fmla="*/ 14 h 26"/>
                <a:gd name="T22" fmla="*/ 16 w 22"/>
                <a:gd name="T23" fmla="*/ 6 h 26"/>
                <a:gd name="T24" fmla="*/ 10 w 22"/>
                <a:gd name="T25" fmla="*/ 3 h 26"/>
                <a:gd name="T26" fmla="*/ 10 w 22"/>
                <a:gd name="T27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" h="26">
                  <a:moveTo>
                    <a:pt x="10" y="3"/>
                  </a:moveTo>
                  <a:cubicBezTo>
                    <a:pt x="9" y="3"/>
                    <a:pt x="8" y="4"/>
                    <a:pt x="7" y="4"/>
                  </a:cubicBezTo>
                  <a:cubicBezTo>
                    <a:pt x="7" y="3"/>
                    <a:pt x="6" y="4"/>
                    <a:pt x="6" y="4"/>
                  </a:cubicBezTo>
                  <a:cubicBezTo>
                    <a:pt x="5" y="4"/>
                    <a:pt x="5" y="2"/>
                    <a:pt x="5" y="1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1" y="1"/>
                    <a:pt x="1" y="4"/>
                    <a:pt x="1" y="6"/>
                  </a:cubicBezTo>
                  <a:cubicBezTo>
                    <a:pt x="2" y="8"/>
                    <a:pt x="3" y="11"/>
                    <a:pt x="4" y="14"/>
                  </a:cubicBezTo>
                  <a:cubicBezTo>
                    <a:pt x="6" y="16"/>
                    <a:pt x="7" y="19"/>
                    <a:pt x="9" y="21"/>
                  </a:cubicBezTo>
                  <a:cubicBezTo>
                    <a:pt x="12" y="22"/>
                    <a:pt x="15" y="26"/>
                    <a:pt x="19" y="26"/>
                  </a:cubicBezTo>
                  <a:cubicBezTo>
                    <a:pt x="22" y="26"/>
                    <a:pt x="21" y="25"/>
                    <a:pt x="20" y="23"/>
                  </a:cubicBezTo>
                  <a:cubicBezTo>
                    <a:pt x="18" y="20"/>
                    <a:pt x="16" y="18"/>
                    <a:pt x="16" y="14"/>
                  </a:cubicBezTo>
                  <a:cubicBezTo>
                    <a:pt x="16" y="11"/>
                    <a:pt x="18" y="9"/>
                    <a:pt x="16" y="6"/>
                  </a:cubicBezTo>
                  <a:cubicBezTo>
                    <a:pt x="15" y="5"/>
                    <a:pt x="11" y="0"/>
                    <a:pt x="10" y="3"/>
                  </a:cubicBezTo>
                  <a:cubicBezTo>
                    <a:pt x="9" y="4"/>
                    <a:pt x="10" y="2"/>
                    <a:pt x="10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2" name="Freeform 715">
              <a:extLst>
                <a:ext uri="{FF2B5EF4-FFF2-40B4-BE49-F238E27FC236}">
                  <a16:creationId xmlns:a16="http://schemas.microsoft.com/office/drawing/2014/main" id="{D6368081-7613-7949-90B1-0487E94A0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4637" y="6264818"/>
              <a:ext cx="2799365" cy="1825314"/>
            </a:xfrm>
            <a:custGeom>
              <a:avLst/>
              <a:gdLst>
                <a:gd name="T0" fmla="*/ 279 w 300"/>
                <a:gd name="T1" fmla="*/ 37 h 195"/>
                <a:gd name="T2" fmla="*/ 244 w 300"/>
                <a:gd name="T3" fmla="*/ 1 h 195"/>
                <a:gd name="T4" fmla="*/ 223 w 300"/>
                <a:gd name="T5" fmla="*/ 18 h 195"/>
                <a:gd name="T6" fmla="*/ 214 w 300"/>
                <a:gd name="T7" fmla="*/ 27 h 195"/>
                <a:gd name="T8" fmla="*/ 205 w 300"/>
                <a:gd name="T9" fmla="*/ 39 h 195"/>
                <a:gd name="T10" fmla="*/ 224 w 300"/>
                <a:gd name="T11" fmla="*/ 46 h 195"/>
                <a:gd name="T12" fmla="*/ 197 w 300"/>
                <a:gd name="T13" fmla="*/ 55 h 195"/>
                <a:gd name="T14" fmla="*/ 180 w 300"/>
                <a:gd name="T15" fmla="*/ 66 h 195"/>
                <a:gd name="T16" fmla="*/ 146 w 300"/>
                <a:gd name="T17" fmla="*/ 75 h 195"/>
                <a:gd name="T18" fmla="*/ 121 w 300"/>
                <a:gd name="T19" fmla="*/ 70 h 195"/>
                <a:gd name="T20" fmla="*/ 94 w 300"/>
                <a:gd name="T21" fmla="*/ 56 h 195"/>
                <a:gd name="T22" fmla="*/ 66 w 300"/>
                <a:gd name="T23" fmla="*/ 30 h 195"/>
                <a:gd name="T24" fmla="*/ 56 w 300"/>
                <a:gd name="T25" fmla="*/ 44 h 195"/>
                <a:gd name="T26" fmla="*/ 44 w 300"/>
                <a:gd name="T27" fmla="*/ 51 h 195"/>
                <a:gd name="T28" fmla="*/ 34 w 300"/>
                <a:gd name="T29" fmla="*/ 63 h 195"/>
                <a:gd name="T30" fmla="*/ 28 w 300"/>
                <a:gd name="T31" fmla="*/ 76 h 195"/>
                <a:gd name="T32" fmla="*/ 11 w 300"/>
                <a:gd name="T33" fmla="*/ 84 h 195"/>
                <a:gd name="T34" fmla="*/ 1 w 300"/>
                <a:gd name="T35" fmla="*/ 91 h 195"/>
                <a:gd name="T36" fmla="*/ 7 w 300"/>
                <a:gd name="T37" fmla="*/ 103 h 195"/>
                <a:gd name="T38" fmla="*/ 23 w 300"/>
                <a:gd name="T39" fmla="*/ 111 h 195"/>
                <a:gd name="T40" fmla="*/ 27 w 300"/>
                <a:gd name="T41" fmla="*/ 121 h 195"/>
                <a:gd name="T42" fmla="*/ 27 w 300"/>
                <a:gd name="T43" fmla="*/ 135 h 195"/>
                <a:gd name="T44" fmla="*/ 40 w 300"/>
                <a:gd name="T45" fmla="*/ 140 h 195"/>
                <a:gd name="T46" fmla="*/ 62 w 300"/>
                <a:gd name="T47" fmla="*/ 154 h 195"/>
                <a:gd name="T48" fmla="*/ 74 w 300"/>
                <a:gd name="T49" fmla="*/ 156 h 195"/>
                <a:gd name="T50" fmla="*/ 92 w 300"/>
                <a:gd name="T51" fmla="*/ 151 h 195"/>
                <a:gd name="T52" fmla="*/ 106 w 300"/>
                <a:gd name="T53" fmla="*/ 146 h 195"/>
                <a:gd name="T54" fmla="*/ 116 w 300"/>
                <a:gd name="T55" fmla="*/ 155 h 195"/>
                <a:gd name="T56" fmla="*/ 117 w 300"/>
                <a:gd name="T57" fmla="*/ 166 h 195"/>
                <a:gd name="T58" fmla="*/ 119 w 300"/>
                <a:gd name="T59" fmla="*/ 178 h 195"/>
                <a:gd name="T60" fmla="*/ 125 w 300"/>
                <a:gd name="T61" fmla="*/ 187 h 195"/>
                <a:gd name="T62" fmla="*/ 134 w 300"/>
                <a:gd name="T63" fmla="*/ 186 h 195"/>
                <a:gd name="T64" fmla="*/ 143 w 300"/>
                <a:gd name="T65" fmla="*/ 182 h 195"/>
                <a:gd name="T66" fmla="*/ 155 w 300"/>
                <a:gd name="T67" fmla="*/ 180 h 195"/>
                <a:gd name="T68" fmla="*/ 168 w 300"/>
                <a:gd name="T69" fmla="*/ 186 h 195"/>
                <a:gd name="T70" fmla="*/ 175 w 300"/>
                <a:gd name="T71" fmla="*/ 195 h 195"/>
                <a:gd name="T72" fmla="*/ 189 w 300"/>
                <a:gd name="T73" fmla="*/ 186 h 195"/>
                <a:gd name="T74" fmla="*/ 202 w 300"/>
                <a:gd name="T75" fmla="*/ 182 h 195"/>
                <a:gd name="T76" fmla="*/ 215 w 300"/>
                <a:gd name="T77" fmla="*/ 173 h 195"/>
                <a:gd name="T78" fmla="*/ 221 w 300"/>
                <a:gd name="T79" fmla="*/ 164 h 195"/>
                <a:gd name="T80" fmla="*/ 228 w 300"/>
                <a:gd name="T81" fmla="*/ 156 h 195"/>
                <a:gd name="T82" fmla="*/ 232 w 300"/>
                <a:gd name="T83" fmla="*/ 149 h 195"/>
                <a:gd name="T84" fmla="*/ 236 w 300"/>
                <a:gd name="T85" fmla="*/ 143 h 195"/>
                <a:gd name="T86" fmla="*/ 231 w 300"/>
                <a:gd name="T87" fmla="*/ 139 h 195"/>
                <a:gd name="T88" fmla="*/ 229 w 300"/>
                <a:gd name="T89" fmla="*/ 132 h 195"/>
                <a:gd name="T90" fmla="*/ 221 w 300"/>
                <a:gd name="T91" fmla="*/ 115 h 195"/>
                <a:gd name="T92" fmla="*/ 229 w 300"/>
                <a:gd name="T93" fmla="*/ 106 h 195"/>
                <a:gd name="T94" fmla="*/ 238 w 300"/>
                <a:gd name="T95" fmla="*/ 102 h 195"/>
                <a:gd name="T96" fmla="*/ 220 w 300"/>
                <a:gd name="T97" fmla="*/ 102 h 195"/>
                <a:gd name="T98" fmla="*/ 221 w 300"/>
                <a:gd name="T99" fmla="*/ 90 h 195"/>
                <a:gd name="T100" fmla="*/ 234 w 300"/>
                <a:gd name="T101" fmla="*/ 87 h 195"/>
                <a:gd name="T102" fmla="*/ 238 w 300"/>
                <a:gd name="T103" fmla="*/ 89 h 195"/>
                <a:gd name="T104" fmla="*/ 259 w 300"/>
                <a:gd name="T105" fmla="*/ 77 h 195"/>
                <a:gd name="T106" fmla="*/ 271 w 300"/>
                <a:gd name="T107" fmla="*/ 72 h 195"/>
                <a:gd name="T108" fmla="*/ 281 w 300"/>
                <a:gd name="T109" fmla="*/ 60 h 195"/>
                <a:gd name="T110" fmla="*/ 295 w 300"/>
                <a:gd name="T111" fmla="*/ 4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0" h="195">
                  <a:moveTo>
                    <a:pt x="298" y="37"/>
                  </a:moveTo>
                  <a:cubicBezTo>
                    <a:pt x="298" y="35"/>
                    <a:pt x="294" y="36"/>
                    <a:pt x="293" y="37"/>
                  </a:cubicBezTo>
                  <a:cubicBezTo>
                    <a:pt x="291" y="37"/>
                    <a:pt x="290" y="38"/>
                    <a:pt x="288" y="39"/>
                  </a:cubicBezTo>
                  <a:cubicBezTo>
                    <a:pt x="286" y="40"/>
                    <a:pt x="279" y="40"/>
                    <a:pt x="279" y="37"/>
                  </a:cubicBezTo>
                  <a:cubicBezTo>
                    <a:pt x="277" y="33"/>
                    <a:pt x="276" y="31"/>
                    <a:pt x="272" y="29"/>
                  </a:cubicBezTo>
                  <a:cubicBezTo>
                    <a:pt x="269" y="28"/>
                    <a:pt x="263" y="28"/>
                    <a:pt x="262" y="24"/>
                  </a:cubicBezTo>
                  <a:cubicBezTo>
                    <a:pt x="261" y="18"/>
                    <a:pt x="259" y="11"/>
                    <a:pt x="255" y="6"/>
                  </a:cubicBezTo>
                  <a:cubicBezTo>
                    <a:pt x="252" y="3"/>
                    <a:pt x="248" y="3"/>
                    <a:pt x="244" y="1"/>
                  </a:cubicBezTo>
                  <a:cubicBezTo>
                    <a:pt x="240" y="0"/>
                    <a:pt x="233" y="1"/>
                    <a:pt x="229" y="3"/>
                  </a:cubicBezTo>
                  <a:cubicBezTo>
                    <a:pt x="228" y="4"/>
                    <a:pt x="226" y="5"/>
                    <a:pt x="225" y="6"/>
                  </a:cubicBezTo>
                  <a:cubicBezTo>
                    <a:pt x="225" y="7"/>
                    <a:pt x="228" y="7"/>
                    <a:pt x="228" y="8"/>
                  </a:cubicBezTo>
                  <a:cubicBezTo>
                    <a:pt x="229" y="12"/>
                    <a:pt x="224" y="15"/>
                    <a:pt x="223" y="18"/>
                  </a:cubicBezTo>
                  <a:cubicBezTo>
                    <a:pt x="222" y="19"/>
                    <a:pt x="222" y="20"/>
                    <a:pt x="222" y="21"/>
                  </a:cubicBezTo>
                  <a:cubicBezTo>
                    <a:pt x="222" y="22"/>
                    <a:pt x="222" y="22"/>
                    <a:pt x="222" y="23"/>
                  </a:cubicBezTo>
                  <a:cubicBezTo>
                    <a:pt x="222" y="25"/>
                    <a:pt x="219" y="25"/>
                    <a:pt x="217" y="26"/>
                  </a:cubicBezTo>
                  <a:cubicBezTo>
                    <a:pt x="216" y="26"/>
                    <a:pt x="215" y="27"/>
                    <a:pt x="214" y="27"/>
                  </a:cubicBezTo>
                  <a:cubicBezTo>
                    <a:pt x="213" y="27"/>
                    <a:pt x="208" y="25"/>
                    <a:pt x="208" y="25"/>
                  </a:cubicBezTo>
                  <a:cubicBezTo>
                    <a:pt x="207" y="27"/>
                    <a:pt x="206" y="30"/>
                    <a:pt x="205" y="32"/>
                  </a:cubicBezTo>
                  <a:cubicBezTo>
                    <a:pt x="205" y="33"/>
                    <a:pt x="204" y="34"/>
                    <a:pt x="204" y="35"/>
                  </a:cubicBezTo>
                  <a:cubicBezTo>
                    <a:pt x="204" y="35"/>
                    <a:pt x="202" y="41"/>
                    <a:pt x="205" y="39"/>
                  </a:cubicBezTo>
                  <a:cubicBezTo>
                    <a:pt x="206" y="38"/>
                    <a:pt x="206" y="38"/>
                    <a:pt x="208" y="38"/>
                  </a:cubicBezTo>
                  <a:cubicBezTo>
                    <a:pt x="209" y="38"/>
                    <a:pt x="211" y="40"/>
                    <a:pt x="212" y="39"/>
                  </a:cubicBezTo>
                  <a:cubicBezTo>
                    <a:pt x="216" y="36"/>
                    <a:pt x="219" y="38"/>
                    <a:pt x="222" y="42"/>
                  </a:cubicBezTo>
                  <a:cubicBezTo>
                    <a:pt x="223" y="43"/>
                    <a:pt x="225" y="45"/>
                    <a:pt x="224" y="46"/>
                  </a:cubicBezTo>
                  <a:cubicBezTo>
                    <a:pt x="224" y="46"/>
                    <a:pt x="220" y="45"/>
                    <a:pt x="219" y="45"/>
                  </a:cubicBezTo>
                  <a:cubicBezTo>
                    <a:pt x="216" y="46"/>
                    <a:pt x="212" y="46"/>
                    <a:pt x="209" y="47"/>
                  </a:cubicBezTo>
                  <a:cubicBezTo>
                    <a:pt x="206" y="48"/>
                    <a:pt x="206" y="54"/>
                    <a:pt x="202" y="54"/>
                  </a:cubicBezTo>
                  <a:cubicBezTo>
                    <a:pt x="200" y="54"/>
                    <a:pt x="198" y="53"/>
                    <a:pt x="197" y="55"/>
                  </a:cubicBezTo>
                  <a:cubicBezTo>
                    <a:pt x="196" y="56"/>
                    <a:pt x="194" y="58"/>
                    <a:pt x="192" y="58"/>
                  </a:cubicBezTo>
                  <a:cubicBezTo>
                    <a:pt x="189" y="57"/>
                    <a:pt x="183" y="53"/>
                    <a:pt x="182" y="59"/>
                  </a:cubicBezTo>
                  <a:cubicBezTo>
                    <a:pt x="182" y="61"/>
                    <a:pt x="184" y="62"/>
                    <a:pt x="184" y="63"/>
                  </a:cubicBezTo>
                  <a:cubicBezTo>
                    <a:pt x="184" y="65"/>
                    <a:pt x="181" y="65"/>
                    <a:pt x="180" y="66"/>
                  </a:cubicBezTo>
                  <a:cubicBezTo>
                    <a:pt x="177" y="69"/>
                    <a:pt x="176" y="72"/>
                    <a:pt x="172" y="72"/>
                  </a:cubicBezTo>
                  <a:cubicBezTo>
                    <a:pt x="167" y="72"/>
                    <a:pt x="162" y="72"/>
                    <a:pt x="157" y="73"/>
                  </a:cubicBezTo>
                  <a:cubicBezTo>
                    <a:pt x="155" y="74"/>
                    <a:pt x="151" y="78"/>
                    <a:pt x="150" y="77"/>
                  </a:cubicBezTo>
                  <a:cubicBezTo>
                    <a:pt x="148" y="77"/>
                    <a:pt x="147" y="75"/>
                    <a:pt x="146" y="75"/>
                  </a:cubicBezTo>
                  <a:cubicBezTo>
                    <a:pt x="144" y="75"/>
                    <a:pt x="143" y="75"/>
                    <a:pt x="141" y="75"/>
                  </a:cubicBezTo>
                  <a:cubicBezTo>
                    <a:pt x="139" y="74"/>
                    <a:pt x="137" y="74"/>
                    <a:pt x="135" y="72"/>
                  </a:cubicBezTo>
                  <a:cubicBezTo>
                    <a:pt x="133" y="71"/>
                    <a:pt x="132" y="71"/>
                    <a:pt x="131" y="70"/>
                  </a:cubicBezTo>
                  <a:cubicBezTo>
                    <a:pt x="127" y="70"/>
                    <a:pt x="125" y="70"/>
                    <a:pt x="121" y="70"/>
                  </a:cubicBezTo>
                  <a:cubicBezTo>
                    <a:pt x="118" y="70"/>
                    <a:pt x="113" y="71"/>
                    <a:pt x="109" y="70"/>
                  </a:cubicBezTo>
                  <a:cubicBezTo>
                    <a:pt x="108" y="70"/>
                    <a:pt x="107" y="68"/>
                    <a:pt x="107" y="67"/>
                  </a:cubicBezTo>
                  <a:cubicBezTo>
                    <a:pt x="105" y="65"/>
                    <a:pt x="104" y="63"/>
                    <a:pt x="102" y="61"/>
                  </a:cubicBezTo>
                  <a:cubicBezTo>
                    <a:pt x="99" y="59"/>
                    <a:pt x="97" y="56"/>
                    <a:pt x="94" y="56"/>
                  </a:cubicBezTo>
                  <a:cubicBezTo>
                    <a:pt x="92" y="56"/>
                    <a:pt x="81" y="56"/>
                    <a:pt x="83" y="52"/>
                  </a:cubicBezTo>
                  <a:cubicBezTo>
                    <a:pt x="85" y="48"/>
                    <a:pt x="84" y="41"/>
                    <a:pt x="79" y="38"/>
                  </a:cubicBezTo>
                  <a:cubicBezTo>
                    <a:pt x="75" y="35"/>
                    <a:pt x="70" y="35"/>
                    <a:pt x="69" y="29"/>
                  </a:cubicBezTo>
                  <a:cubicBezTo>
                    <a:pt x="68" y="30"/>
                    <a:pt x="67" y="29"/>
                    <a:pt x="66" y="30"/>
                  </a:cubicBezTo>
                  <a:cubicBezTo>
                    <a:pt x="65" y="31"/>
                    <a:pt x="65" y="31"/>
                    <a:pt x="65" y="32"/>
                  </a:cubicBezTo>
                  <a:cubicBezTo>
                    <a:pt x="63" y="35"/>
                    <a:pt x="60" y="34"/>
                    <a:pt x="59" y="37"/>
                  </a:cubicBezTo>
                  <a:cubicBezTo>
                    <a:pt x="59" y="39"/>
                    <a:pt x="61" y="41"/>
                    <a:pt x="60" y="42"/>
                  </a:cubicBezTo>
                  <a:cubicBezTo>
                    <a:pt x="59" y="43"/>
                    <a:pt x="57" y="44"/>
                    <a:pt x="56" y="44"/>
                  </a:cubicBezTo>
                  <a:cubicBezTo>
                    <a:pt x="55" y="45"/>
                    <a:pt x="54" y="43"/>
                    <a:pt x="53" y="44"/>
                  </a:cubicBezTo>
                  <a:cubicBezTo>
                    <a:pt x="51" y="44"/>
                    <a:pt x="50" y="43"/>
                    <a:pt x="48" y="42"/>
                  </a:cubicBezTo>
                  <a:cubicBezTo>
                    <a:pt x="47" y="41"/>
                    <a:pt x="46" y="46"/>
                    <a:pt x="45" y="47"/>
                  </a:cubicBezTo>
                  <a:cubicBezTo>
                    <a:pt x="45" y="48"/>
                    <a:pt x="44" y="50"/>
                    <a:pt x="44" y="51"/>
                  </a:cubicBezTo>
                  <a:cubicBezTo>
                    <a:pt x="44" y="53"/>
                    <a:pt x="45" y="53"/>
                    <a:pt x="45" y="54"/>
                  </a:cubicBezTo>
                  <a:cubicBezTo>
                    <a:pt x="45" y="56"/>
                    <a:pt x="39" y="54"/>
                    <a:pt x="39" y="54"/>
                  </a:cubicBezTo>
                  <a:cubicBezTo>
                    <a:pt x="37" y="55"/>
                    <a:pt x="33" y="55"/>
                    <a:pt x="32" y="56"/>
                  </a:cubicBezTo>
                  <a:cubicBezTo>
                    <a:pt x="33" y="55"/>
                    <a:pt x="34" y="62"/>
                    <a:pt x="34" y="63"/>
                  </a:cubicBezTo>
                  <a:cubicBezTo>
                    <a:pt x="35" y="64"/>
                    <a:pt x="36" y="65"/>
                    <a:pt x="37" y="66"/>
                  </a:cubicBezTo>
                  <a:cubicBezTo>
                    <a:pt x="37" y="67"/>
                    <a:pt x="34" y="69"/>
                    <a:pt x="33" y="70"/>
                  </a:cubicBezTo>
                  <a:cubicBezTo>
                    <a:pt x="32" y="71"/>
                    <a:pt x="33" y="74"/>
                    <a:pt x="32" y="74"/>
                  </a:cubicBezTo>
                  <a:cubicBezTo>
                    <a:pt x="31" y="75"/>
                    <a:pt x="29" y="75"/>
                    <a:pt x="28" y="76"/>
                  </a:cubicBezTo>
                  <a:cubicBezTo>
                    <a:pt x="26" y="77"/>
                    <a:pt x="25" y="78"/>
                    <a:pt x="24" y="79"/>
                  </a:cubicBezTo>
                  <a:cubicBezTo>
                    <a:pt x="22" y="79"/>
                    <a:pt x="21" y="79"/>
                    <a:pt x="19" y="80"/>
                  </a:cubicBezTo>
                  <a:cubicBezTo>
                    <a:pt x="17" y="80"/>
                    <a:pt x="16" y="81"/>
                    <a:pt x="15" y="83"/>
                  </a:cubicBezTo>
                  <a:cubicBezTo>
                    <a:pt x="15" y="83"/>
                    <a:pt x="11" y="84"/>
                    <a:pt x="11" y="84"/>
                  </a:cubicBezTo>
                  <a:cubicBezTo>
                    <a:pt x="11" y="84"/>
                    <a:pt x="11" y="83"/>
                    <a:pt x="11" y="83"/>
                  </a:cubicBezTo>
                  <a:cubicBezTo>
                    <a:pt x="10" y="83"/>
                    <a:pt x="9" y="83"/>
                    <a:pt x="7" y="83"/>
                  </a:cubicBezTo>
                  <a:cubicBezTo>
                    <a:pt x="6" y="83"/>
                    <a:pt x="3" y="85"/>
                    <a:pt x="3" y="86"/>
                  </a:cubicBezTo>
                  <a:cubicBezTo>
                    <a:pt x="2" y="88"/>
                    <a:pt x="1" y="90"/>
                    <a:pt x="1" y="91"/>
                  </a:cubicBezTo>
                  <a:cubicBezTo>
                    <a:pt x="0" y="93"/>
                    <a:pt x="3" y="95"/>
                    <a:pt x="4" y="95"/>
                  </a:cubicBezTo>
                  <a:cubicBezTo>
                    <a:pt x="7" y="95"/>
                    <a:pt x="6" y="95"/>
                    <a:pt x="7" y="98"/>
                  </a:cubicBezTo>
                  <a:cubicBezTo>
                    <a:pt x="7" y="99"/>
                    <a:pt x="8" y="99"/>
                    <a:pt x="8" y="101"/>
                  </a:cubicBezTo>
                  <a:cubicBezTo>
                    <a:pt x="8" y="101"/>
                    <a:pt x="7" y="103"/>
                    <a:pt x="7" y="103"/>
                  </a:cubicBezTo>
                  <a:cubicBezTo>
                    <a:pt x="9" y="104"/>
                    <a:pt x="10" y="104"/>
                    <a:pt x="11" y="105"/>
                  </a:cubicBezTo>
                  <a:cubicBezTo>
                    <a:pt x="13" y="107"/>
                    <a:pt x="12" y="109"/>
                    <a:pt x="14" y="110"/>
                  </a:cubicBezTo>
                  <a:cubicBezTo>
                    <a:pt x="16" y="111"/>
                    <a:pt x="18" y="112"/>
                    <a:pt x="20" y="113"/>
                  </a:cubicBezTo>
                  <a:cubicBezTo>
                    <a:pt x="21" y="113"/>
                    <a:pt x="22" y="112"/>
                    <a:pt x="23" y="111"/>
                  </a:cubicBezTo>
                  <a:cubicBezTo>
                    <a:pt x="26" y="109"/>
                    <a:pt x="31" y="110"/>
                    <a:pt x="33" y="113"/>
                  </a:cubicBezTo>
                  <a:cubicBezTo>
                    <a:pt x="34" y="115"/>
                    <a:pt x="32" y="116"/>
                    <a:pt x="31" y="117"/>
                  </a:cubicBezTo>
                  <a:cubicBezTo>
                    <a:pt x="30" y="118"/>
                    <a:pt x="30" y="118"/>
                    <a:pt x="30" y="119"/>
                  </a:cubicBezTo>
                  <a:cubicBezTo>
                    <a:pt x="29" y="121"/>
                    <a:pt x="28" y="121"/>
                    <a:pt x="27" y="121"/>
                  </a:cubicBezTo>
                  <a:cubicBezTo>
                    <a:pt x="24" y="123"/>
                    <a:pt x="32" y="126"/>
                    <a:pt x="29" y="128"/>
                  </a:cubicBezTo>
                  <a:cubicBezTo>
                    <a:pt x="28" y="130"/>
                    <a:pt x="27" y="129"/>
                    <a:pt x="25" y="129"/>
                  </a:cubicBezTo>
                  <a:cubicBezTo>
                    <a:pt x="21" y="128"/>
                    <a:pt x="26" y="132"/>
                    <a:pt x="26" y="132"/>
                  </a:cubicBezTo>
                  <a:cubicBezTo>
                    <a:pt x="26" y="134"/>
                    <a:pt x="25" y="135"/>
                    <a:pt x="27" y="135"/>
                  </a:cubicBezTo>
                  <a:cubicBezTo>
                    <a:pt x="29" y="136"/>
                    <a:pt x="29" y="137"/>
                    <a:pt x="31" y="138"/>
                  </a:cubicBezTo>
                  <a:cubicBezTo>
                    <a:pt x="33" y="138"/>
                    <a:pt x="34" y="140"/>
                    <a:pt x="36" y="141"/>
                  </a:cubicBezTo>
                  <a:cubicBezTo>
                    <a:pt x="36" y="141"/>
                    <a:pt x="37" y="142"/>
                    <a:pt x="38" y="142"/>
                  </a:cubicBezTo>
                  <a:cubicBezTo>
                    <a:pt x="39" y="142"/>
                    <a:pt x="38" y="140"/>
                    <a:pt x="40" y="140"/>
                  </a:cubicBezTo>
                  <a:cubicBezTo>
                    <a:pt x="44" y="140"/>
                    <a:pt x="46" y="147"/>
                    <a:pt x="50" y="147"/>
                  </a:cubicBezTo>
                  <a:cubicBezTo>
                    <a:pt x="52" y="147"/>
                    <a:pt x="52" y="150"/>
                    <a:pt x="54" y="150"/>
                  </a:cubicBezTo>
                  <a:cubicBezTo>
                    <a:pt x="56" y="151"/>
                    <a:pt x="57" y="153"/>
                    <a:pt x="58" y="153"/>
                  </a:cubicBezTo>
                  <a:cubicBezTo>
                    <a:pt x="60" y="151"/>
                    <a:pt x="60" y="154"/>
                    <a:pt x="62" y="154"/>
                  </a:cubicBezTo>
                  <a:cubicBezTo>
                    <a:pt x="63" y="154"/>
                    <a:pt x="63" y="153"/>
                    <a:pt x="64" y="153"/>
                  </a:cubicBezTo>
                  <a:cubicBezTo>
                    <a:pt x="65" y="153"/>
                    <a:pt x="65" y="154"/>
                    <a:pt x="66" y="155"/>
                  </a:cubicBezTo>
                  <a:cubicBezTo>
                    <a:pt x="68" y="155"/>
                    <a:pt x="70" y="155"/>
                    <a:pt x="72" y="154"/>
                  </a:cubicBezTo>
                  <a:cubicBezTo>
                    <a:pt x="75" y="153"/>
                    <a:pt x="73" y="155"/>
                    <a:pt x="74" y="156"/>
                  </a:cubicBezTo>
                  <a:cubicBezTo>
                    <a:pt x="74" y="156"/>
                    <a:pt x="76" y="153"/>
                    <a:pt x="77" y="153"/>
                  </a:cubicBezTo>
                  <a:cubicBezTo>
                    <a:pt x="78" y="152"/>
                    <a:pt x="80" y="152"/>
                    <a:pt x="81" y="153"/>
                  </a:cubicBezTo>
                  <a:cubicBezTo>
                    <a:pt x="83" y="155"/>
                    <a:pt x="85" y="153"/>
                    <a:pt x="87" y="154"/>
                  </a:cubicBezTo>
                  <a:cubicBezTo>
                    <a:pt x="89" y="155"/>
                    <a:pt x="91" y="153"/>
                    <a:pt x="92" y="151"/>
                  </a:cubicBezTo>
                  <a:cubicBezTo>
                    <a:pt x="93" y="151"/>
                    <a:pt x="93" y="150"/>
                    <a:pt x="94" y="150"/>
                  </a:cubicBezTo>
                  <a:cubicBezTo>
                    <a:pt x="95" y="149"/>
                    <a:pt x="96" y="150"/>
                    <a:pt x="97" y="149"/>
                  </a:cubicBezTo>
                  <a:cubicBezTo>
                    <a:pt x="98" y="148"/>
                    <a:pt x="99" y="146"/>
                    <a:pt x="101" y="147"/>
                  </a:cubicBezTo>
                  <a:cubicBezTo>
                    <a:pt x="103" y="148"/>
                    <a:pt x="103" y="148"/>
                    <a:pt x="106" y="146"/>
                  </a:cubicBezTo>
                  <a:cubicBezTo>
                    <a:pt x="107" y="145"/>
                    <a:pt x="109" y="148"/>
                    <a:pt x="109" y="149"/>
                  </a:cubicBezTo>
                  <a:cubicBezTo>
                    <a:pt x="108" y="151"/>
                    <a:pt x="106" y="152"/>
                    <a:pt x="108" y="152"/>
                  </a:cubicBezTo>
                  <a:cubicBezTo>
                    <a:pt x="111" y="152"/>
                    <a:pt x="111" y="152"/>
                    <a:pt x="114" y="151"/>
                  </a:cubicBezTo>
                  <a:cubicBezTo>
                    <a:pt x="115" y="151"/>
                    <a:pt x="116" y="154"/>
                    <a:pt x="116" y="155"/>
                  </a:cubicBezTo>
                  <a:cubicBezTo>
                    <a:pt x="116" y="155"/>
                    <a:pt x="116" y="157"/>
                    <a:pt x="117" y="156"/>
                  </a:cubicBezTo>
                  <a:cubicBezTo>
                    <a:pt x="117" y="156"/>
                    <a:pt x="119" y="156"/>
                    <a:pt x="119" y="157"/>
                  </a:cubicBezTo>
                  <a:cubicBezTo>
                    <a:pt x="119" y="158"/>
                    <a:pt x="117" y="159"/>
                    <a:pt x="118" y="160"/>
                  </a:cubicBezTo>
                  <a:cubicBezTo>
                    <a:pt x="119" y="162"/>
                    <a:pt x="118" y="165"/>
                    <a:pt x="117" y="166"/>
                  </a:cubicBezTo>
                  <a:cubicBezTo>
                    <a:pt x="116" y="168"/>
                    <a:pt x="114" y="169"/>
                    <a:pt x="113" y="170"/>
                  </a:cubicBezTo>
                  <a:cubicBezTo>
                    <a:pt x="113" y="171"/>
                    <a:pt x="113" y="176"/>
                    <a:pt x="112" y="175"/>
                  </a:cubicBezTo>
                  <a:cubicBezTo>
                    <a:pt x="113" y="176"/>
                    <a:pt x="119" y="173"/>
                    <a:pt x="120" y="175"/>
                  </a:cubicBezTo>
                  <a:cubicBezTo>
                    <a:pt x="120" y="175"/>
                    <a:pt x="118" y="176"/>
                    <a:pt x="119" y="178"/>
                  </a:cubicBezTo>
                  <a:cubicBezTo>
                    <a:pt x="120" y="180"/>
                    <a:pt x="123" y="180"/>
                    <a:pt x="122" y="181"/>
                  </a:cubicBezTo>
                  <a:cubicBezTo>
                    <a:pt x="122" y="182"/>
                    <a:pt x="121" y="184"/>
                    <a:pt x="121" y="185"/>
                  </a:cubicBezTo>
                  <a:cubicBezTo>
                    <a:pt x="122" y="186"/>
                    <a:pt x="125" y="185"/>
                    <a:pt x="125" y="186"/>
                  </a:cubicBezTo>
                  <a:cubicBezTo>
                    <a:pt x="125" y="186"/>
                    <a:pt x="125" y="187"/>
                    <a:pt x="125" y="187"/>
                  </a:cubicBezTo>
                  <a:cubicBezTo>
                    <a:pt x="125" y="189"/>
                    <a:pt x="126" y="188"/>
                    <a:pt x="127" y="188"/>
                  </a:cubicBezTo>
                  <a:cubicBezTo>
                    <a:pt x="128" y="188"/>
                    <a:pt x="129" y="187"/>
                    <a:pt x="130" y="188"/>
                  </a:cubicBezTo>
                  <a:cubicBezTo>
                    <a:pt x="131" y="188"/>
                    <a:pt x="132" y="189"/>
                    <a:pt x="133" y="190"/>
                  </a:cubicBezTo>
                  <a:cubicBezTo>
                    <a:pt x="135" y="191"/>
                    <a:pt x="134" y="187"/>
                    <a:pt x="134" y="186"/>
                  </a:cubicBezTo>
                  <a:cubicBezTo>
                    <a:pt x="132" y="182"/>
                    <a:pt x="134" y="184"/>
                    <a:pt x="136" y="182"/>
                  </a:cubicBezTo>
                  <a:cubicBezTo>
                    <a:pt x="138" y="181"/>
                    <a:pt x="137" y="182"/>
                    <a:pt x="139" y="183"/>
                  </a:cubicBezTo>
                  <a:cubicBezTo>
                    <a:pt x="139" y="183"/>
                    <a:pt x="141" y="182"/>
                    <a:pt x="141" y="182"/>
                  </a:cubicBezTo>
                  <a:cubicBezTo>
                    <a:pt x="141" y="183"/>
                    <a:pt x="143" y="181"/>
                    <a:pt x="143" y="182"/>
                  </a:cubicBezTo>
                  <a:cubicBezTo>
                    <a:pt x="144" y="183"/>
                    <a:pt x="144" y="184"/>
                    <a:pt x="146" y="182"/>
                  </a:cubicBezTo>
                  <a:cubicBezTo>
                    <a:pt x="147" y="181"/>
                    <a:pt x="147" y="182"/>
                    <a:pt x="148" y="181"/>
                  </a:cubicBezTo>
                  <a:cubicBezTo>
                    <a:pt x="149" y="180"/>
                    <a:pt x="149" y="178"/>
                    <a:pt x="151" y="178"/>
                  </a:cubicBezTo>
                  <a:cubicBezTo>
                    <a:pt x="152" y="178"/>
                    <a:pt x="153" y="180"/>
                    <a:pt x="155" y="180"/>
                  </a:cubicBezTo>
                  <a:cubicBezTo>
                    <a:pt x="155" y="180"/>
                    <a:pt x="159" y="181"/>
                    <a:pt x="159" y="181"/>
                  </a:cubicBezTo>
                  <a:cubicBezTo>
                    <a:pt x="159" y="182"/>
                    <a:pt x="157" y="183"/>
                    <a:pt x="157" y="184"/>
                  </a:cubicBezTo>
                  <a:cubicBezTo>
                    <a:pt x="158" y="185"/>
                    <a:pt x="160" y="186"/>
                    <a:pt x="161" y="187"/>
                  </a:cubicBezTo>
                  <a:cubicBezTo>
                    <a:pt x="163" y="188"/>
                    <a:pt x="167" y="189"/>
                    <a:pt x="168" y="186"/>
                  </a:cubicBezTo>
                  <a:cubicBezTo>
                    <a:pt x="168" y="186"/>
                    <a:pt x="170" y="188"/>
                    <a:pt x="170" y="188"/>
                  </a:cubicBezTo>
                  <a:cubicBezTo>
                    <a:pt x="171" y="189"/>
                    <a:pt x="172" y="187"/>
                    <a:pt x="174" y="188"/>
                  </a:cubicBezTo>
                  <a:cubicBezTo>
                    <a:pt x="175" y="189"/>
                    <a:pt x="173" y="190"/>
                    <a:pt x="173" y="191"/>
                  </a:cubicBezTo>
                  <a:cubicBezTo>
                    <a:pt x="173" y="192"/>
                    <a:pt x="175" y="194"/>
                    <a:pt x="175" y="195"/>
                  </a:cubicBezTo>
                  <a:cubicBezTo>
                    <a:pt x="176" y="195"/>
                    <a:pt x="177" y="194"/>
                    <a:pt x="178" y="194"/>
                  </a:cubicBezTo>
                  <a:cubicBezTo>
                    <a:pt x="178" y="193"/>
                    <a:pt x="175" y="192"/>
                    <a:pt x="176" y="191"/>
                  </a:cubicBezTo>
                  <a:cubicBezTo>
                    <a:pt x="178" y="188"/>
                    <a:pt x="180" y="188"/>
                    <a:pt x="183" y="187"/>
                  </a:cubicBezTo>
                  <a:cubicBezTo>
                    <a:pt x="185" y="186"/>
                    <a:pt x="187" y="186"/>
                    <a:pt x="189" y="186"/>
                  </a:cubicBezTo>
                  <a:cubicBezTo>
                    <a:pt x="190" y="186"/>
                    <a:pt x="190" y="184"/>
                    <a:pt x="191" y="184"/>
                  </a:cubicBezTo>
                  <a:cubicBezTo>
                    <a:pt x="193" y="184"/>
                    <a:pt x="192" y="183"/>
                    <a:pt x="192" y="182"/>
                  </a:cubicBezTo>
                  <a:cubicBezTo>
                    <a:pt x="192" y="183"/>
                    <a:pt x="196" y="182"/>
                    <a:pt x="196" y="182"/>
                  </a:cubicBezTo>
                  <a:cubicBezTo>
                    <a:pt x="198" y="181"/>
                    <a:pt x="200" y="182"/>
                    <a:pt x="202" y="182"/>
                  </a:cubicBezTo>
                  <a:cubicBezTo>
                    <a:pt x="204" y="182"/>
                    <a:pt x="205" y="181"/>
                    <a:pt x="207" y="180"/>
                  </a:cubicBezTo>
                  <a:cubicBezTo>
                    <a:pt x="208" y="180"/>
                    <a:pt x="208" y="177"/>
                    <a:pt x="209" y="177"/>
                  </a:cubicBezTo>
                  <a:cubicBezTo>
                    <a:pt x="211" y="177"/>
                    <a:pt x="212" y="176"/>
                    <a:pt x="213" y="175"/>
                  </a:cubicBezTo>
                  <a:cubicBezTo>
                    <a:pt x="214" y="175"/>
                    <a:pt x="215" y="174"/>
                    <a:pt x="215" y="173"/>
                  </a:cubicBezTo>
                  <a:cubicBezTo>
                    <a:pt x="214" y="173"/>
                    <a:pt x="218" y="172"/>
                    <a:pt x="218" y="172"/>
                  </a:cubicBezTo>
                  <a:cubicBezTo>
                    <a:pt x="219" y="171"/>
                    <a:pt x="220" y="169"/>
                    <a:pt x="221" y="168"/>
                  </a:cubicBezTo>
                  <a:cubicBezTo>
                    <a:pt x="222" y="167"/>
                    <a:pt x="222" y="167"/>
                    <a:pt x="222" y="166"/>
                  </a:cubicBezTo>
                  <a:cubicBezTo>
                    <a:pt x="223" y="164"/>
                    <a:pt x="221" y="165"/>
                    <a:pt x="221" y="164"/>
                  </a:cubicBezTo>
                  <a:cubicBezTo>
                    <a:pt x="221" y="164"/>
                    <a:pt x="226" y="164"/>
                    <a:pt x="223" y="162"/>
                  </a:cubicBezTo>
                  <a:cubicBezTo>
                    <a:pt x="222" y="161"/>
                    <a:pt x="223" y="161"/>
                    <a:pt x="224" y="161"/>
                  </a:cubicBezTo>
                  <a:cubicBezTo>
                    <a:pt x="225" y="161"/>
                    <a:pt x="225" y="160"/>
                    <a:pt x="226" y="159"/>
                  </a:cubicBezTo>
                  <a:cubicBezTo>
                    <a:pt x="227" y="158"/>
                    <a:pt x="227" y="157"/>
                    <a:pt x="228" y="156"/>
                  </a:cubicBezTo>
                  <a:cubicBezTo>
                    <a:pt x="228" y="156"/>
                    <a:pt x="228" y="154"/>
                    <a:pt x="228" y="154"/>
                  </a:cubicBezTo>
                  <a:cubicBezTo>
                    <a:pt x="229" y="153"/>
                    <a:pt x="230" y="153"/>
                    <a:pt x="231" y="152"/>
                  </a:cubicBezTo>
                  <a:cubicBezTo>
                    <a:pt x="232" y="151"/>
                    <a:pt x="231" y="150"/>
                    <a:pt x="231" y="150"/>
                  </a:cubicBezTo>
                  <a:cubicBezTo>
                    <a:pt x="231" y="149"/>
                    <a:pt x="232" y="149"/>
                    <a:pt x="232" y="149"/>
                  </a:cubicBezTo>
                  <a:cubicBezTo>
                    <a:pt x="233" y="149"/>
                    <a:pt x="232" y="147"/>
                    <a:pt x="232" y="147"/>
                  </a:cubicBezTo>
                  <a:cubicBezTo>
                    <a:pt x="232" y="147"/>
                    <a:pt x="234" y="148"/>
                    <a:pt x="234" y="147"/>
                  </a:cubicBezTo>
                  <a:cubicBezTo>
                    <a:pt x="236" y="146"/>
                    <a:pt x="234" y="146"/>
                    <a:pt x="233" y="145"/>
                  </a:cubicBezTo>
                  <a:cubicBezTo>
                    <a:pt x="233" y="145"/>
                    <a:pt x="236" y="143"/>
                    <a:pt x="236" y="143"/>
                  </a:cubicBezTo>
                  <a:cubicBezTo>
                    <a:pt x="235" y="145"/>
                    <a:pt x="232" y="142"/>
                    <a:pt x="231" y="141"/>
                  </a:cubicBezTo>
                  <a:cubicBezTo>
                    <a:pt x="231" y="141"/>
                    <a:pt x="230" y="142"/>
                    <a:pt x="229" y="142"/>
                  </a:cubicBezTo>
                  <a:cubicBezTo>
                    <a:pt x="228" y="143"/>
                    <a:pt x="227" y="141"/>
                    <a:pt x="226" y="142"/>
                  </a:cubicBezTo>
                  <a:cubicBezTo>
                    <a:pt x="228" y="141"/>
                    <a:pt x="230" y="140"/>
                    <a:pt x="231" y="139"/>
                  </a:cubicBezTo>
                  <a:cubicBezTo>
                    <a:pt x="232" y="138"/>
                    <a:pt x="235" y="138"/>
                    <a:pt x="233" y="136"/>
                  </a:cubicBezTo>
                  <a:cubicBezTo>
                    <a:pt x="231" y="135"/>
                    <a:pt x="230" y="134"/>
                    <a:pt x="228" y="132"/>
                  </a:cubicBezTo>
                  <a:cubicBezTo>
                    <a:pt x="228" y="131"/>
                    <a:pt x="223" y="133"/>
                    <a:pt x="223" y="130"/>
                  </a:cubicBezTo>
                  <a:cubicBezTo>
                    <a:pt x="223" y="132"/>
                    <a:pt x="228" y="132"/>
                    <a:pt x="229" y="132"/>
                  </a:cubicBezTo>
                  <a:cubicBezTo>
                    <a:pt x="230" y="132"/>
                    <a:pt x="233" y="135"/>
                    <a:pt x="234" y="133"/>
                  </a:cubicBezTo>
                  <a:cubicBezTo>
                    <a:pt x="235" y="131"/>
                    <a:pt x="229" y="129"/>
                    <a:pt x="229" y="127"/>
                  </a:cubicBezTo>
                  <a:cubicBezTo>
                    <a:pt x="228" y="125"/>
                    <a:pt x="228" y="121"/>
                    <a:pt x="226" y="120"/>
                  </a:cubicBezTo>
                  <a:cubicBezTo>
                    <a:pt x="225" y="118"/>
                    <a:pt x="219" y="118"/>
                    <a:pt x="221" y="115"/>
                  </a:cubicBezTo>
                  <a:cubicBezTo>
                    <a:pt x="222" y="113"/>
                    <a:pt x="223" y="112"/>
                    <a:pt x="224" y="111"/>
                  </a:cubicBezTo>
                  <a:cubicBezTo>
                    <a:pt x="226" y="109"/>
                    <a:pt x="224" y="110"/>
                    <a:pt x="225" y="109"/>
                  </a:cubicBezTo>
                  <a:cubicBezTo>
                    <a:pt x="225" y="108"/>
                    <a:pt x="228" y="109"/>
                    <a:pt x="228" y="109"/>
                  </a:cubicBezTo>
                  <a:cubicBezTo>
                    <a:pt x="229" y="108"/>
                    <a:pt x="227" y="107"/>
                    <a:pt x="229" y="106"/>
                  </a:cubicBezTo>
                  <a:cubicBezTo>
                    <a:pt x="231" y="106"/>
                    <a:pt x="232" y="105"/>
                    <a:pt x="233" y="104"/>
                  </a:cubicBezTo>
                  <a:cubicBezTo>
                    <a:pt x="234" y="104"/>
                    <a:pt x="235" y="104"/>
                    <a:pt x="235" y="104"/>
                  </a:cubicBezTo>
                  <a:cubicBezTo>
                    <a:pt x="236" y="104"/>
                    <a:pt x="235" y="105"/>
                    <a:pt x="236" y="105"/>
                  </a:cubicBezTo>
                  <a:cubicBezTo>
                    <a:pt x="237" y="106"/>
                    <a:pt x="238" y="103"/>
                    <a:pt x="238" y="102"/>
                  </a:cubicBezTo>
                  <a:cubicBezTo>
                    <a:pt x="236" y="100"/>
                    <a:pt x="234" y="101"/>
                    <a:pt x="233" y="101"/>
                  </a:cubicBezTo>
                  <a:cubicBezTo>
                    <a:pt x="231" y="101"/>
                    <a:pt x="230" y="99"/>
                    <a:pt x="228" y="100"/>
                  </a:cubicBezTo>
                  <a:cubicBezTo>
                    <a:pt x="227" y="100"/>
                    <a:pt x="226" y="102"/>
                    <a:pt x="224" y="102"/>
                  </a:cubicBezTo>
                  <a:cubicBezTo>
                    <a:pt x="223" y="103"/>
                    <a:pt x="221" y="103"/>
                    <a:pt x="220" y="102"/>
                  </a:cubicBezTo>
                  <a:cubicBezTo>
                    <a:pt x="219" y="101"/>
                    <a:pt x="221" y="99"/>
                    <a:pt x="220" y="98"/>
                  </a:cubicBezTo>
                  <a:cubicBezTo>
                    <a:pt x="218" y="97"/>
                    <a:pt x="210" y="97"/>
                    <a:pt x="213" y="92"/>
                  </a:cubicBezTo>
                  <a:cubicBezTo>
                    <a:pt x="214" y="91"/>
                    <a:pt x="215" y="92"/>
                    <a:pt x="217" y="92"/>
                  </a:cubicBezTo>
                  <a:cubicBezTo>
                    <a:pt x="218" y="92"/>
                    <a:pt x="220" y="91"/>
                    <a:pt x="221" y="90"/>
                  </a:cubicBezTo>
                  <a:cubicBezTo>
                    <a:pt x="223" y="87"/>
                    <a:pt x="226" y="85"/>
                    <a:pt x="229" y="83"/>
                  </a:cubicBezTo>
                  <a:cubicBezTo>
                    <a:pt x="230" y="81"/>
                    <a:pt x="231" y="81"/>
                    <a:pt x="233" y="81"/>
                  </a:cubicBezTo>
                  <a:cubicBezTo>
                    <a:pt x="233" y="82"/>
                    <a:pt x="236" y="82"/>
                    <a:pt x="236" y="83"/>
                  </a:cubicBezTo>
                  <a:cubicBezTo>
                    <a:pt x="235" y="84"/>
                    <a:pt x="235" y="86"/>
                    <a:pt x="234" y="87"/>
                  </a:cubicBezTo>
                  <a:cubicBezTo>
                    <a:pt x="233" y="87"/>
                    <a:pt x="231" y="88"/>
                    <a:pt x="231" y="89"/>
                  </a:cubicBezTo>
                  <a:cubicBezTo>
                    <a:pt x="231" y="90"/>
                    <a:pt x="234" y="90"/>
                    <a:pt x="234" y="90"/>
                  </a:cubicBezTo>
                  <a:cubicBezTo>
                    <a:pt x="234" y="90"/>
                    <a:pt x="230" y="93"/>
                    <a:pt x="231" y="93"/>
                  </a:cubicBezTo>
                  <a:cubicBezTo>
                    <a:pt x="232" y="94"/>
                    <a:pt x="237" y="89"/>
                    <a:pt x="238" y="89"/>
                  </a:cubicBezTo>
                  <a:cubicBezTo>
                    <a:pt x="240" y="88"/>
                    <a:pt x="242" y="87"/>
                    <a:pt x="244" y="87"/>
                  </a:cubicBezTo>
                  <a:cubicBezTo>
                    <a:pt x="246" y="87"/>
                    <a:pt x="246" y="87"/>
                    <a:pt x="247" y="85"/>
                  </a:cubicBezTo>
                  <a:cubicBezTo>
                    <a:pt x="249" y="84"/>
                    <a:pt x="252" y="83"/>
                    <a:pt x="254" y="81"/>
                  </a:cubicBezTo>
                  <a:cubicBezTo>
                    <a:pt x="255" y="80"/>
                    <a:pt x="257" y="77"/>
                    <a:pt x="259" y="77"/>
                  </a:cubicBezTo>
                  <a:cubicBezTo>
                    <a:pt x="260" y="76"/>
                    <a:pt x="266" y="80"/>
                    <a:pt x="266" y="77"/>
                  </a:cubicBezTo>
                  <a:cubicBezTo>
                    <a:pt x="266" y="76"/>
                    <a:pt x="265" y="75"/>
                    <a:pt x="266" y="74"/>
                  </a:cubicBezTo>
                  <a:cubicBezTo>
                    <a:pt x="267" y="74"/>
                    <a:pt x="268" y="74"/>
                    <a:pt x="269" y="74"/>
                  </a:cubicBezTo>
                  <a:cubicBezTo>
                    <a:pt x="271" y="74"/>
                    <a:pt x="270" y="73"/>
                    <a:pt x="271" y="72"/>
                  </a:cubicBezTo>
                  <a:cubicBezTo>
                    <a:pt x="273" y="71"/>
                    <a:pt x="274" y="72"/>
                    <a:pt x="274" y="70"/>
                  </a:cubicBezTo>
                  <a:cubicBezTo>
                    <a:pt x="274" y="67"/>
                    <a:pt x="277" y="70"/>
                    <a:pt x="278" y="71"/>
                  </a:cubicBezTo>
                  <a:cubicBezTo>
                    <a:pt x="278" y="69"/>
                    <a:pt x="281" y="69"/>
                    <a:pt x="281" y="67"/>
                  </a:cubicBezTo>
                  <a:cubicBezTo>
                    <a:pt x="281" y="65"/>
                    <a:pt x="282" y="62"/>
                    <a:pt x="281" y="60"/>
                  </a:cubicBezTo>
                  <a:cubicBezTo>
                    <a:pt x="279" y="57"/>
                    <a:pt x="280" y="58"/>
                    <a:pt x="282" y="56"/>
                  </a:cubicBezTo>
                  <a:cubicBezTo>
                    <a:pt x="284" y="55"/>
                    <a:pt x="285" y="54"/>
                    <a:pt x="287" y="55"/>
                  </a:cubicBezTo>
                  <a:cubicBezTo>
                    <a:pt x="290" y="56"/>
                    <a:pt x="290" y="56"/>
                    <a:pt x="291" y="53"/>
                  </a:cubicBezTo>
                  <a:cubicBezTo>
                    <a:pt x="292" y="51"/>
                    <a:pt x="294" y="50"/>
                    <a:pt x="295" y="47"/>
                  </a:cubicBezTo>
                  <a:cubicBezTo>
                    <a:pt x="295" y="45"/>
                    <a:pt x="296" y="43"/>
                    <a:pt x="298" y="41"/>
                  </a:cubicBezTo>
                  <a:cubicBezTo>
                    <a:pt x="300" y="39"/>
                    <a:pt x="298" y="39"/>
                    <a:pt x="298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3" name="Freeform 716">
              <a:extLst>
                <a:ext uri="{FF2B5EF4-FFF2-40B4-BE49-F238E27FC236}">
                  <a16:creationId xmlns:a16="http://schemas.microsoft.com/office/drawing/2014/main" id="{E40477C2-B67D-A147-A3ED-2D97F07758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47948" y="6357201"/>
              <a:ext cx="1464966" cy="637105"/>
            </a:xfrm>
            <a:custGeom>
              <a:avLst/>
              <a:gdLst>
                <a:gd name="T0" fmla="*/ 0 w 157"/>
                <a:gd name="T1" fmla="*/ 19 h 68"/>
                <a:gd name="T2" fmla="*/ 7 w 157"/>
                <a:gd name="T3" fmla="*/ 26 h 68"/>
                <a:gd name="T4" fmla="*/ 12 w 157"/>
                <a:gd name="T5" fmla="*/ 29 h 68"/>
                <a:gd name="T6" fmla="*/ 15 w 157"/>
                <a:gd name="T7" fmla="*/ 36 h 68"/>
                <a:gd name="T8" fmla="*/ 15 w 157"/>
                <a:gd name="T9" fmla="*/ 38 h 68"/>
                <a:gd name="T10" fmla="*/ 15 w 157"/>
                <a:gd name="T11" fmla="*/ 40 h 68"/>
                <a:gd name="T12" fmla="*/ 16 w 157"/>
                <a:gd name="T13" fmla="*/ 45 h 68"/>
                <a:gd name="T14" fmla="*/ 28 w 157"/>
                <a:gd name="T15" fmla="*/ 47 h 68"/>
                <a:gd name="T16" fmla="*/ 36 w 157"/>
                <a:gd name="T17" fmla="*/ 54 h 68"/>
                <a:gd name="T18" fmla="*/ 39 w 157"/>
                <a:gd name="T19" fmla="*/ 59 h 68"/>
                <a:gd name="T20" fmla="*/ 44 w 157"/>
                <a:gd name="T21" fmla="*/ 60 h 68"/>
                <a:gd name="T22" fmla="*/ 56 w 157"/>
                <a:gd name="T23" fmla="*/ 60 h 68"/>
                <a:gd name="T24" fmla="*/ 64 w 157"/>
                <a:gd name="T25" fmla="*/ 61 h 68"/>
                <a:gd name="T26" fmla="*/ 69 w 157"/>
                <a:gd name="T27" fmla="*/ 64 h 68"/>
                <a:gd name="T28" fmla="*/ 76 w 157"/>
                <a:gd name="T29" fmla="*/ 66 h 68"/>
                <a:gd name="T30" fmla="*/ 81 w 157"/>
                <a:gd name="T31" fmla="*/ 67 h 68"/>
                <a:gd name="T32" fmla="*/ 93 w 157"/>
                <a:gd name="T33" fmla="*/ 62 h 68"/>
                <a:gd name="T34" fmla="*/ 106 w 157"/>
                <a:gd name="T35" fmla="*/ 61 h 68"/>
                <a:gd name="T36" fmla="*/ 113 w 157"/>
                <a:gd name="T37" fmla="*/ 55 h 68"/>
                <a:gd name="T38" fmla="*/ 114 w 157"/>
                <a:gd name="T39" fmla="*/ 51 h 68"/>
                <a:gd name="T40" fmla="*/ 115 w 157"/>
                <a:gd name="T41" fmla="*/ 47 h 68"/>
                <a:gd name="T42" fmla="*/ 126 w 157"/>
                <a:gd name="T43" fmla="*/ 46 h 68"/>
                <a:gd name="T44" fmla="*/ 130 w 157"/>
                <a:gd name="T45" fmla="*/ 44 h 68"/>
                <a:gd name="T46" fmla="*/ 137 w 157"/>
                <a:gd name="T47" fmla="*/ 42 h 68"/>
                <a:gd name="T48" fmla="*/ 139 w 157"/>
                <a:gd name="T49" fmla="*/ 38 h 68"/>
                <a:gd name="T50" fmla="*/ 143 w 157"/>
                <a:gd name="T51" fmla="*/ 37 h 68"/>
                <a:gd name="T52" fmla="*/ 154 w 157"/>
                <a:gd name="T53" fmla="*/ 36 h 68"/>
                <a:gd name="T54" fmla="*/ 150 w 157"/>
                <a:gd name="T55" fmla="*/ 29 h 68"/>
                <a:gd name="T56" fmla="*/ 145 w 157"/>
                <a:gd name="T57" fmla="*/ 28 h 68"/>
                <a:gd name="T58" fmla="*/ 141 w 157"/>
                <a:gd name="T59" fmla="*/ 29 h 68"/>
                <a:gd name="T60" fmla="*/ 136 w 157"/>
                <a:gd name="T61" fmla="*/ 28 h 68"/>
                <a:gd name="T62" fmla="*/ 134 w 157"/>
                <a:gd name="T63" fmla="*/ 27 h 68"/>
                <a:gd name="T64" fmla="*/ 137 w 157"/>
                <a:gd name="T65" fmla="*/ 19 h 68"/>
                <a:gd name="T66" fmla="*/ 137 w 157"/>
                <a:gd name="T67" fmla="*/ 14 h 68"/>
                <a:gd name="T68" fmla="*/ 131 w 157"/>
                <a:gd name="T69" fmla="*/ 14 h 68"/>
                <a:gd name="T70" fmla="*/ 124 w 157"/>
                <a:gd name="T71" fmla="*/ 15 h 68"/>
                <a:gd name="T72" fmla="*/ 114 w 157"/>
                <a:gd name="T73" fmla="*/ 19 h 68"/>
                <a:gd name="T74" fmla="*/ 103 w 157"/>
                <a:gd name="T75" fmla="*/ 19 h 68"/>
                <a:gd name="T76" fmla="*/ 98 w 157"/>
                <a:gd name="T77" fmla="*/ 17 h 68"/>
                <a:gd name="T78" fmla="*/ 94 w 157"/>
                <a:gd name="T79" fmla="*/ 15 h 68"/>
                <a:gd name="T80" fmla="*/ 83 w 157"/>
                <a:gd name="T81" fmla="*/ 11 h 68"/>
                <a:gd name="T82" fmla="*/ 77 w 157"/>
                <a:gd name="T83" fmla="*/ 13 h 68"/>
                <a:gd name="T84" fmla="*/ 71 w 157"/>
                <a:gd name="T85" fmla="*/ 12 h 68"/>
                <a:gd name="T86" fmla="*/ 68 w 157"/>
                <a:gd name="T87" fmla="*/ 8 h 68"/>
                <a:gd name="T88" fmla="*/ 64 w 157"/>
                <a:gd name="T89" fmla="*/ 5 h 68"/>
                <a:gd name="T90" fmla="*/ 58 w 157"/>
                <a:gd name="T91" fmla="*/ 3 h 68"/>
                <a:gd name="T92" fmla="*/ 52 w 157"/>
                <a:gd name="T93" fmla="*/ 1 h 68"/>
                <a:gd name="T94" fmla="*/ 45 w 157"/>
                <a:gd name="T95" fmla="*/ 7 h 68"/>
                <a:gd name="T96" fmla="*/ 47 w 157"/>
                <a:gd name="T97" fmla="*/ 13 h 68"/>
                <a:gd name="T98" fmla="*/ 41 w 157"/>
                <a:gd name="T99" fmla="*/ 15 h 68"/>
                <a:gd name="T100" fmla="*/ 37 w 157"/>
                <a:gd name="T101" fmla="*/ 14 h 68"/>
                <a:gd name="T102" fmla="*/ 34 w 157"/>
                <a:gd name="T103" fmla="*/ 14 h 68"/>
                <a:gd name="T104" fmla="*/ 28 w 157"/>
                <a:gd name="T105" fmla="*/ 10 h 68"/>
                <a:gd name="T106" fmla="*/ 21 w 157"/>
                <a:gd name="T107" fmla="*/ 9 h 68"/>
                <a:gd name="T108" fmla="*/ 13 w 157"/>
                <a:gd name="T109" fmla="*/ 13 h 68"/>
                <a:gd name="T110" fmla="*/ 7 w 157"/>
                <a:gd name="T111" fmla="*/ 17 h 68"/>
                <a:gd name="T112" fmla="*/ 0 w 157"/>
                <a:gd name="T113" fmla="*/ 1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7" h="68">
                  <a:moveTo>
                    <a:pt x="0" y="19"/>
                  </a:moveTo>
                  <a:cubicBezTo>
                    <a:pt x="1" y="23"/>
                    <a:pt x="3" y="25"/>
                    <a:pt x="7" y="26"/>
                  </a:cubicBezTo>
                  <a:cubicBezTo>
                    <a:pt x="9" y="27"/>
                    <a:pt x="10" y="28"/>
                    <a:pt x="12" y="29"/>
                  </a:cubicBezTo>
                  <a:cubicBezTo>
                    <a:pt x="13" y="31"/>
                    <a:pt x="14" y="34"/>
                    <a:pt x="15" y="36"/>
                  </a:cubicBez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5" y="39"/>
                    <a:pt x="15" y="40"/>
                  </a:cubicBezTo>
                  <a:cubicBezTo>
                    <a:pt x="14" y="43"/>
                    <a:pt x="13" y="43"/>
                    <a:pt x="16" y="45"/>
                  </a:cubicBezTo>
                  <a:cubicBezTo>
                    <a:pt x="20" y="46"/>
                    <a:pt x="24" y="45"/>
                    <a:pt x="28" y="47"/>
                  </a:cubicBezTo>
                  <a:cubicBezTo>
                    <a:pt x="30" y="49"/>
                    <a:pt x="34" y="52"/>
                    <a:pt x="36" y="54"/>
                  </a:cubicBezTo>
                  <a:cubicBezTo>
                    <a:pt x="37" y="55"/>
                    <a:pt x="38" y="57"/>
                    <a:pt x="39" y="59"/>
                  </a:cubicBezTo>
                  <a:cubicBezTo>
                    <a:pt x="40" y="61"/>
                    <a:pt x="43" y="60"/>
                    <a:pt x="44" y="60"/>
                  </a:cubicBezTo>
                  <a:cubicBezTo>
                    <a:pt x="48" y="60"/>
                    <a:pt x="52" y="60"/>
                    <a:pt x="56" y="60"/>
                  </a:cubicBezTo>
                  <a:cubicBezTo>
                    <a:pt x="58" y="60"/>
                    <a:pt x="62" y="60"/>
                    <a:pt x="64" y="61"/>
                  </a:cubicBezTo>
                  <a:cubicBezTo>
                    <a:pt x="66" y="62"/>
                    <a:pt x="67" y="64"/>
                    <a:pt x="69" y="64"/>
                  </a:cubicBezTo>
                  <a:cubicBezTo>
                    <a:pt x="71" y="65"/>
                    <a:pt x="74" y="66"/>
                    <a:pt x="76" y="66"/>
                  </a:cubicBezTo>
                  <a:cubicBezTo>
                    <a:pt x="78" y="65"/>
                    <a:pt x="80" y="68"/>
                    <a:pt x="81" y="67"/>
                  </a:cubicBezTo>
                  <a:cubicBezTo>
                    <a:pt x="85" y="65"/>
                    <a:pt x="88" y="63"/>
                    <a:pt x="93" y="62"/>
                  </a:cubicBezTo>
                  <a:cubicBezTo>
                    <a:pt x="97" y="62"/>
                    <a:pt x="103" y="63"/>
                    <a:pt x="106" y="61"/>
                  </a:cubicBezTo>
                  <a:cubicBezTo>
                    <a:pt x="109" y="59"/>
                    <a:pt x="110" y="56"/>
                    <a:pt x="113" y="55"/>
                  </a:cubicBezTo>
                  <a:cubicBezTo>
                    <a:pt x="116" y="54"/>
                    <a:pt x="116" y="53"/>
                    <a:pt x="114" y="51"/>
                  </a:cubicBezTo>
                  <a:cubicBezTo>
                    <a:pt x="113" y="50"/>
                    <a:pt x="113" y="48"/>
                    <a:pt x="115" y="47"/>
                  </a:cubicBezTo>
                  <a:cubicBezTo>
                    <a:pt x="118" y="44"/>
                    <a:pt x="122" y="50"/>
                    <a:pt x="126" y="46"/>
                  </a:cubicBezTo>
                  <a:cubicBezTo>
                    <a:pt x="127" y="45"/>
                    <a:pt x="128" y="44"/>
                    <a:pt x="130" y="44"/>
                  </a:cubicBezTo>
                  <a:cubicBezTo>
                    <a:pt x="133" y="43"/>
                    <a:pt x="134" y="44"/>
                    <a:pt x="137" y="42"/>
                  </a:cubicBezTo>
                  <a:cubicBezTo>
                    <a:pt x="138" y="41"/>
                    <a:pt x="138" y="38"/>
                    <a:pt x="139" y="38"/>
                  </a:cubicBezTo>
                  <a:cubicBezTo>
                    <a:pt x="141" y="37"/>
                    <a:pt x="142" y="37"/>
                    <a:pt x="143" y="37"/>
                  </a:cubicBezTo>
                  <a:cubicBezTo>
                    <a:pt x="147" y="36"/>
                    <a:pt x="150" y="35"/>
                    <a:pt x="154" y="36"/>
                  </a:cubicBezTo>
                  <a:cubicBezTo>
                    <a:pt x="157" y="36"/>
                    <a:pt x="151" y="29"/>
                    <a:pt x="150" y="29"/>
                  </a:cubicBezTo>
                  <a:cubicBezTo>
                    <a:pt x="149" y="28"/>
                    <a:pt x="147" y="27"/>
                    <a:pt x="145" y="28"/>
                  </a:cubicBezTo>
                  <a:cubicBezTo>
                    <a:pt x="143" y="28"/>
                    <a:pt x="143" y="30"/>
                    <a:pt x="141" y="29"/>
                  </a:cubicBezTo>
                  <a:cubicBezTo>
                    <a:pt x="140" y="28"/>
                    <a:pt x="137" y="27"/>
                    <a:pt x="136" y="28"/>
                  </a:cubicBezTo>
                  <a:cubicBezTo>
                    <a:pt x="135" y="30"/>
                    <a:pt x="134" y="29"/>
                    <a:pt x="134" y="27"/>
                  </a:cubicBezTo>
                  <a:cubicBezTo>
                    <a:pt x="134" y="25"/>
                    <a:pt x="137" y="21"/>
                    <a:pt x="137" y="19"/>
                  </a:cubicBezTo>
                  <a:cubicBezTo>
                    <a:pt x="138" y="17"/>
                    <a:pt x="141" y="14"/>
                    <a:pt x="137" y="14"/>
                  </a:cubicBezTo>
                  <a:cubicBezTo>
                    <a:pt x="134" y="14"/>
                    <a:pt x="134" y="15"/>
                    <a:pt x="131" y="14"/>
                  </a:cubicBezTo>
                  <a:cubicBezTo>
                    <a:pt x="128" y="13"/>
                    <a:pt x="127" y="13"/>
                    <a:pt x="124" y="15"/>
                  </a:cubicBezTo>
                  <a:cubicBezTo>
                    <a:pt x="121" y="17"/>
                    <a:pt x="117" y="18"/>
                    <a:pt x="114" y="19"/>
                  </a:cubicBezTo>
                  <a:cubicBezTo>
                    <a:pt x="109" y="20"/>
                    <a:pt x="107" y="19"/>
                    <a:pt x="103" y="19"/>
                  </a:cubicBezTo>
                  <a:cubicBezTo>
                    <a:pt x="101" y="18"/>
                    <a:pt x="100" y="18"/>
                    <a:pt x="98" y="17"/>
                  </a:cubicBezTo>
                  <a:cubicBezTo>
                    <a:pt x="97" y="17"/>
                    <a:pt x="96" y="15"/>
                    <a:pt x="94" y="15"/>
                  </a:cubicBezTo>
                  <a:cubicBezTo>
                    <a:pt x="90" y="14"/>
                    <a:pt x="88" y="12"/>
                    <a:pt x="83" y="11"/>
                  </a:cubicBezTo>
                  <a:cubicBezTo>
                    <a:pt x="81" y="11"/>
                    <a:pt x="79" y="12"/>
                    <a:pt x="77" y="13"/>
                  </a:cubicBezTo>
                  <a:cubicBezTo>
                    <a:pt x="75" y="14"/>
                    <a:pt x="73" y="13"/>
                    <a:pt x="71" y="12"/>
                  </a:cubicBezTo>
                  <a:cubicBezTo>
                    <a:pt x="69" y="11"/>
                    <a:pt x="68" y="11"/>
                    <a:pt x="68" y="8"/>
                  </a:cubicBezTo>
                  <a:cubicBezTo>
                    <a:pt x="67" y="6"/>
                    <a:pt x="67" y="6"/>
                    <a:pt x="64" y="5"/>
                  </a:cubicBezTo>
                  <a:cubicBezTo>
                    <a:pt x="62" y="4"/>
                    <a:pt x="60" y="3"/>
                    <a:pt x="58" y="3"/>
                  </a:cubicBezTo>
                  <a:cubicBezTo>
                    <a:pt x="56" y="3"/>
                    <a:pt x="53" y="0"/>
                    <a:pt x="52" y="1"/>
                  </a:cubicBezTo>
                  <a:cubicBezTo>
                    <a:pt x="50" y="1"/>
                    <a:pt x="46" y="5"/>
                    <a:pt x="45" y="7"/>
                  </a:cubicBezTo>
                  <a:cubicBezTo>
                    <a:pt x="45" y="9"/>
                    <a:pt x="48" y="11"/>
                    <a:pt x="47" y="13"/>
                  </a:cubicBezTo>
                  <a:cubicBezTo>
                    <a:pt x="46" y="15"/>
                    <a:pt x="43" y="17"/>
                    <a:pt x="41" y="15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6" y="14"/>
                    <a:pt x="35" y="14"/>
                    <a:pt x="34" y="14"/>
                  </a:cubicBezTo>
                  <a:cubicBezTo>
                    <a:pt x="31" y="13"/>
                    <a:pt x="31" y="11"/>
                    <a:pt x="28" y="10"/>
                  </a:cubicBezTo>
                  <a:cubicBezTo>
                    <a:pt x="26" y="9"/>
                    <a:pt x="23" y="8"/>
                    <a:pt x="21" y="9"/>
                  </a:cubicBezTo>
                  <a:cubicBezTo>
                    <a:pt x="18" y="10"/>
                    <a:pt x="16" y="12"/>
                    <a:pt x="13" y="13"/>
                  </a:cubicBezTo>
                  <a:cubicBezTo>
                    <a:pt x="11" y="14"/>
                    <a:pt x="9" y="16"/>
                    <a:pt x="7" y="17"/>
                  </a:cubicBezTo>
                  <a:cubicBezTo>
                    <a:pt x="4" y="17"/>
                    <a:pt x="2" y="19"/>
                    <a:pt x="0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4" name="Freeform 717">
              <a:extLst>
                <a:ext uri="{FF2B5EF4-FFF2-40B4-BE49-F238E27FC236}">
                  <a16:creationId xmlns:a16="http://schemas.microsoft.com/office/drawing/2014/main" id="{25DDDAE5-5F3F-F749-A68E-08CEFF4B0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8" y="5133952"/>
              <a:ext cx="585987" cy="1009819"/>
            </a:xfrm>
            <a:custGeom>
              <a:avLst/>
              <a:gdLst>
                <a:gd name="T0" fmla="*/ 61 w 63"/>
                <a:gd name="T1" fmla="*/ 25 h 108"/>
                <a:gd name="T2" fmla="*/ 61 w 63"/>
                <a:gd name="T3" fmla="*/ 20 h 108"/>
                <a:gd name="T4" fmla="*/ 61 w 63"/>
                <a:gd name="T5" fmla="*/ 16 h 108"/>
                <a:gd name="T6" fmla="*/ 60 w 63"/>
                <a:gd name="T7" fmla="*/ 13 h 108"/>
                <a:gd name="T8" fmla="*/ 60 w 63"/>
                <a:gd name="T9" fmla="*/ 11 h 108"/>
                <a:gd name="T10" fmla="*/ 57 w 63"/>
                <a:gd name="T11" fmla="*/ 7 h 108"/>
                <a:gd name="T12" fmla="*/ 51 w 63"/>
                <a:gd name="T13" fmla="*/ 5 h 108"/>
                <a:gd name="T14" fmla="*/ 44 w 63"/>
                <a:gd name="T15" fmla="*/ 1 h 108"/>
                <a:gd name="T16" fmla="*/ 44 w 63"/>
                <a:gd name="T17" fmla="*/ 5 h 108"/>
                <a:gd name="T18" fmla="*/ 34 w 63"/>
                <a:gd name="T19" fmla="*/ 5 h 108"/>
                <a:gd name="T20" fmla="*/ 34 w 63"/>
                <a:gd name="T21" fmla="*/ 10 h 108"/>
                <a:gd name="T22" fmla="*/ 29 w 63"/>
                <a:gd name="T23" fmla="*/ 10 h 108"/>
                <a:gd name="T24" fmla="*/ 27 w 63"/>
                <a:gd name="T25" fmla="*/ 12 h 108"/>
                <a:gd name="T26" fmla="*/ 25 w 63"/>
                <a:gd name="T27" fmla="*/ 15 h 108"/>
                <a:gd name="T28" fmla="*/ 25 w 63"/>
                <a:gd name="T29" fmla="*/ 18 h 108"/>
                <a:gd name="T30" fmla="*/ 24 w 63"/>
                <a:gd name="T31" fmla="*/ 20 h 108"/>
                <a:gd name="T32" fmla="*/ 20 w 63"/>
                <a:gd name="T33" fmla="*/ 25 h 108"/>
                <a:gd name="T34" fmla="*/ 17 w 63"/>
                <a:gd name="T35" fmla="*/ 27 h 108"/>
                <a:gd name="T36" fmla="*/ 16 w 63"/>
                <a:gd name="T37" fmla="*/ 33 h 108"/>
                <a:gd name="T38" fmla="*/ 13 w 63"/>
                <a:gd name="T39" fmla="*/ 38 h 108"/>
                <a:gd name="T40" fmla="*/ 15 w 63"/>
                <a:gd name="T41" fmla="*/ 42 h 108"/>
                <a:gd name="T42" fmla="*/ 9 w 63"/>
                <a:gd name="T43" fmla="*/ 44 h 108"/>
                <a:gd name="T44" fmla="*/ 5 w 63"/>
                <a:gd name="T45" fmla="*/ 51 h 108"/>
                <a:gd name="T46" fmla="*/ 6 w 63"/>
                <a:gd name="T47" fmla="*/ 57 h 108"/>
                <a:gd name="T48" fmla="*/ 8 w 63"/>
                <a:gd name="T49" fmla="*/ 63 h 108"/>
                <a:gd name="T50" fmla="*/ 7 w 63"/>
                <a:gd name="T51" fmla="*/ 67 h 108"/>
                <a:gd name="T52" fmla="*/ 7 w 63"/>
                <a:gd name="T53" fmla="*/ 74 h 108"/>
                <a:gd name="T54" fmla="*/ 4 w 63"/>
                <a:gd name="T55" fmla="*/ 78 h 108"/>
                <a:gd name="T56" fmla="*/ 3 w 63"/>
                <a:gd name="T57" fmla="*/ 83 h 108"/>
                <a:gd name="T58" fmla="*/ 0 w 63"/>
                <a:gd name="T59" fmla="*/ 82 h 108"/>
                <a:gd name="T60" fmla="*/ 4 w 63"/>
                <a:gd name="T61" fmla="*/ 90 h 108"/>
                <a:gd name="T62" fmla="*/ 7 w 63"/>
                <a:gd name="T63" fmla="*/ 97 h 108"/>
                <a:gd name="T64" fmla="*/ 8 w 63"/>
                <a:gd name="T65" fmla="*/ 102 h 108"/>
                <a:gd name="T66" fmla="*/ 10 w 63"/>
                <a:gd name="T67" fmla="*/ 107 h 108"/>
                <a:gd name="T68" fmla="*/ 14 w 63"/>
                <a:gd name="T69" fmla="*/ 108 h 108"/>
                <a:gd name="T70" fmla="*/ 15 w 63"/>
                <a:gd name="T71" fmla="*/ 105 h 108"/>
                <a:gd name="T72" fmla="*/ 24 w 63"/>
                <a:gd name="T73" fmla="*/ 101 h 108"/>
                <a:gd name="T74" fmla="*/ 27 w 63"/>
                <a:gd name="T75" fmla="*/ 92 h 108"/>
                <a:gd name="T76" fmla="*/ 26 w 63"/>
                <a:gd name="T77" fmla="*/ 87 h 108"/>
                <a:gd name="T78" fmla="*/ 28 w 63"/>
                <a:gd name="T79" fmla="*/ 84 h 108"/>
                <a:gd name="T80" fmla="*/ 32 w 63"/>
                <a:gd name="T81" fmla="*/ 82 h 108"/>
                <a:gd name="T82" fmla="*/ 32 w 63"/>
                <a:gd name="T83" fmla="*/ 81 h 108"/>
                <a:gd name="T84" fmla="*/ 35 w 63"/>
                <a:gd name="T85" fmla="*/ 80 h 108"/>
                <a:gd name="T86" fmla="*/ 34 w 63"/>
                <a:gd name="T87" fmla="*/ 78 h 108"/>
                <a:gd name="T88" fmla="*/ 36 w 63"/>
                <a:gd name="T89" fmla="*/ 77 h 108"/>
                <a:gd name="T90" fmla="*/ 35 w 63"/>
                <a:gd name="T91" fmla="*/ 73 h 108"/>
                <a:gd name="T92" fmla="*/ 29 w 63"/>
                <a:gd name="T93" fmla="*/ 66 h 108"/>
                <a:gd name="T94" fmla="*/ 30 w 63"/>
                <a:gd name="T95" fmla="*/ 60 h 108"/>
                <a:gd name="T96" fmla="*/ 30 w 63"/>
                <a:gd name="T97" fmla="*/ 56 h 108"/>
                <a:gd name="T98" fmla="*/ 33 w 63"/>
                <a:gd name="T99" fmla="*/ 53 h 108"/>
                <a:gd name="T100" fmla="*/ 39 w 63"/>
                <a:gd name="T101" fmla="*/ 48 h 108"/>
                <a:gd name="T102" fmla="*/ 49 w 63"/>
                <a:gd name="T103" fmla="*/ 41 h 108"/>
                <a:gd name="T104" fmla="*/ 50 w 63"/>
                <a:gd name="T105" fmla="*/ 35 h 108"/>
                <a:gd name="T106" fmla="*/ 50 w 63"/>
                <a:gd name="T107" fmla="*/ 32 h 108"/>
                <a:gd name="T108" fmla="*/ 54 w 63"/>
                <a:gd name="T109" fmla="*/ 30 h 108"/>
                <a:gd name="T110" fmla="*/ 58 w 63"/>
                <a:gd name="T111" fmla="*/ 29 h 108"/>
                <a:gd name="T112" fmla="*/ 60 w 63"/>
                <a:gd name="T113" fmla="*/ 28 h 108"/>
                <a:gd name="T114" fmla="*/ 63 w 63"/>
                <a:gd name="T115" fmla="*/ 28 h 108"/>
                <a:gd name="T116" fmla="*/ 61 w 63"/>
                <a:gd name="T117" fmla="*/ 25 h 108"/>
                <a:gd name="T118" fmla="*/ 61 w 63"/>
                <a:gd name="T119" fmla="*/ 2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" h="108">
                  <a:moveTo>
                    <a:pt x="61" y="25"/>
                  </a:moveTo>
                  <a:cubicBezTo>
                    <a:pt x="60" y="24"/>
                    <a:pt x="62" y="22"/>
                    <a:pt x="61" y="20"/>
                  </a:cubicBezTo>
                  <a:cubicBezTo>
                    <a:pt x="60" y="18"/>
                    <a:pt x="61" y="18"/>
                    <a:pt x="61" y="16"/>
                  </a:cubicBezTo>
                  <a:cubicBezTo>
                    <a:pt x="61" y="15"/>
                    <a:pt x="60" y="14"/>
                    <a:pt x="60" y="13"/>
                  </a:cubicBezTo>
                  <a:cubicBezTo>
                    <a:pt x="59" y="12"/>
                    <a:pt x="60" y="12"/>
                    <a:pt x="60" y="11"/>
                  </a:cubicBezTo>
                  <a:cubicBezTo>
                    <a:pt x="59" y="9"/>
                    <a:pt x="59" y="8"/>
                    <a:pt x="57" y="7"/>
                  </a:cubicBezTo>
                  <a:cubicBezTo>
                    <a:pt x="55" y="6"/>
                    <a:pt x="53" y="6"/>
                    <a:pt x="51" y="5"/>
                  </a:cubicBezTo>
                  <a:cubicBezTo>
                    <a:pt x="49" y="3"/>
                    <a:pt x="47" y="0"/>
                    <a:pt x="44" y="1"/>
                  </a:cubicBezTo>
                  <a:cubicBezTo>
                    <a:pt x="43" y="1"/>
                    <a:pt x="44" y="4"/>
                    <a:pt x="44" y="5"/>
                  </a:cubicBezTo>
                  <a:cubicBezTo>
                    <a:pt x="43" y="8"/>
                    <a:pt x="37" y="6"/>
                    <a:pt x="34" y="5"/>
                  </a:cubicBezTo>
                  <a:cubicBezTo>
                    <a:pt x="34" y="7"/>
                    <a:pt x="34" y="8"/>
                    <a:pt x="34" y="10"/>
                  </a:cubicBezTo>
                  <a:cubicBezTo>
                    <a:pt x="33" y="10"/>
                    <a:pt x="31" y="9"/>
                    <a:pt x="29" y="10"/>
                  </a:cubicBezTo>
                  <a:cubicBezTo>
                    <a:pt x="28" y="10"/>
                    <a:pt x="28" y="11"/>
                    <a:pt x="27" y="12"/>
                  </a:cubicBezTo>
                  <a:cubicBezTo>
                    <a:pt x="27" y="13"/>
                    <a:pt x="25" y="14"/>
                    <a:pt x="25" y="15"/>
                  </a:cubicBezTo>
                  <a:cubicBezTo>
                    <a:pt x="24" y="16"/>
                    <a:pt x="26" y="18"/>
                    <a:pt x="25" y="18"/>
                  </a:cubicBezTo>
                  <a:cubicBezTo>
                    <a:pt x="25" y="19"/>
                    <a:pt x="24" y="19"/>
                    <a:pt x="24" y="20"/>
                  </a:cubicBezTo>
                  <a:cubicBezTo>
                    <a:pt x="22" y="21"/>
                    <a:pt x="20" y="23"/>
                    <a:pt x="20" y="25"/>
                  </a:cubicBezTo>
                  <a:cubicBezTo>
                    <a:pt x="20" y="27"/>
                    <a:pt x="18" y="25"/>
                    <a:pt x="17" y="27"/>
                  </a:cubicBezTo>
                  <a:cubicBezTo>
                    <a:pt x="17" y="29"/>
                    <a:pt x="17" y="31"/>
                    <a:pt x="16" y="33"/>
                  </a:cubicBezTo>
                  <a:cubicBezTo>
                    <a:pt x="16" y="35"/>
                    <a:pt x="13" y="36"/>
                    <a:pt x="13" y="38"/>
                  </a:cubicBezTo>
                  <a:cubicBezTo>
                    <a:pt x="13" y="39"/>
                    <a:pt x="16" y="41"/>
                    <a:pt x="15" y="42"/>
                  </a:cubicBezTo>
                  <a:cubicBezTo>
                    <a:pt x="13" y="44"/>
                    <a:pt x="11" y="43"/>
                    <a:pt x="9" y="44"/>
                  </a:cubicBezTo>
                  <a:cubicBezTo>
                    <a:pt x="6" y="45"/>
                    <a:pt x="5" y="48"/>
                    <a:pt x="5" y="51"/>
                  </a:cubicBezTo>
                  <a:cubicBezTo>
                    <a:pt x="6" y="53"/>
                    <a:pt x="6" y="55"/>
                    <a:pt x="6" y="57"/>
                  </a:cubicBezTo>
                  <a:cubicBezTo>
                    <a:pt x="6" y="60"/>
                    <a:pt x="4" y="61"/>
                    <a:pt x="8" y="63"/>
                  </a:cubicBezTo>
                  <a:cubicBezTo>
                    <a:pt x="10" y="65"/>
                    <a:pt x="9" y="66"/>
                    <a:pt x="7" y="67"/>
                  </a:cubicBezTo>
                  <a:cubicBezTo>
                    <a:pt x="6" y="68"/>
                    <a:pt x="8" y="72"/>
                    <a:pt x="7" y="74"/>
                  </a:cubicBezTo>
                  <a:cubicBezTo>
                    <a:pt x="7" y="76"/>
                    <a:pt x="4" y="76"/>
                    <a:pt x="4" y="78"/>
                  </a:cubicBezTo>
                  <a:cubicBezTo>
                    <a:pt x="4" y="79"/>
                    <a:pt x="4" y="83"/>
                    <a:pt x="3" y="83"/>
                  </a:cubicBezTo>
                  <a:cubicBezTo>
                    <a:pt x="3" y="83"/>
                    <a:pt x="1" y="82"/>
                    <a:pt x="0" y="82"/>
                  </a:cubicBezTo>
                  <a:cubicBezTo>
                    <a:pt x="0" y="86"/>
                    <a:pt x="4" y="87"/>
                    <a:pt x="4" y="90"/>
                  </a:cubicBezTo>
                  <a:cubicBezTo>
                    <a:pt x="3" y="91"/>
                    <a:pt x="6" y="96"/>
                    <a:pt x="7" y="97"/>
                  </a:cubicBezTo>
                  <a:cubicBezTo>
                    <a:pt x="9" y="99"/>
                    <a:pt x="8" y="100"/>
                    <a:pt x="8" y="102"/>
                  </a:cubicBezTo>
                  <a:cubicBezTo>
                    <a:pt x="8" y="103"/>
                    <a:pt x="10" y="105"/>
                    <a:pt x="10" y="107"/>
                  </a:cubicBezTo>
                  <a:cubicBezTo>
                    <a:pt x="9" y="108"/>
                    <a:pt x="13" y="107"/>
                    <a:pt x="14" y="108"/>
                  </a:cubicBezTo>
                  <a:cubicBezTo>
                    <a:pt x="16" y="108"/>
                    <a:pt x="15" y="107"/>
                    <a:pt x="15" y="105"/>
                  </a:cubicBezTo>
                  <a:cubicBezTo>
                    <a:pt x="15" y="100"/>
                    <a:pt x="23" y="104"/>
                    <a:pt x="24" y="101"/>
                  </a:cubicBezTo>
                  <a:cubicBezTo>
                    <a:pt x="25" y="98"/>
                    <a:pt x="26" y="95"/>
                    <a:pt x="27" y="92"/>
                  </a:cubicBezTo>
                  <a:cubicBezTo>
                    <a:pt x="27" y="90"/>
                    <a:pt x="27" y="88"/>
                    <a:pt x="26" y="87"/>
                  </a:cubicBezTo>
                  <a:cubicBezTo>
                    <a:pt x="25" y="85"/>
                    <a:pt x="26" y="85"/>
                    <a:pt x="28" y="84"/>
                  </a:cubicBezTo>
                  <a:cubicBezTo>
                    <a:pt x="29" y="84"/>
                    <a:pt x="32" y="83"/>
                    <a:pt x="32" y="82"/>
                  </a:cubicBezTo>
                  <a:cubicBezTo>
                    <a:pt x="32" y="82"/>
                    <a:pt x="32" y="81"/>
                    <a:pt x="32" y="81"/>
                  </a:cubicBezTo>
                  <a:cubicBezTo>
                    <a:pt x="33" y="81"/>
                    <a:pt x="35" y="81"/>
                    <a:pt x="35" y="80"/>
                  </a:cubicBezTo>
                  <a:cubicBezTo>
                    <a:pt x="35" y="79"/>
                    <a:pt x="34" y="79"/>
                    <a:pt x="34" y="78"/>
                  </a:cubicBezTo>
                  <a:cubicBezTo>
                    <a:pt x="35" y="78"/>
                    <a:pt x="36" y="77"/>
                    <a:pt x="36" y="77"/>
                  </a:cubicBezTo>
                  <a:cubicBezTo>
                    <a:pt x="38" y="75"/>
                    <a:pt x="37" y="74"/>
                    <a:pt x="35" y="73"/>
                  </a:cubicBezTo>
                  <a:cubicBezTo>
                    <a:pt x="33" y="71"/>
                    <a:pt x="29" y="70"/>
                    <a:pt x="29" y="66"/>
                  </a:cubicBezTo>
                  <a:cubicBezTo>
                    <a:pt x="29" y="64"/>
                    <a:pt x="29" y="62"/>
                    <a:pt x="30" y="60"/>
                  </a:cubicBezTo>
                  <a:cubicBezTo>
                    <a:pt x="31" y="58"/>
                    <a:pt x="31" y="58"/>
                    <a:pt x="30" y="56"/>
                  </a:cubicBezTo>
                  <a:cubicBezTo>
                    <a:pt x="29" y="56"/>
                    <a:pt x="33" y="53"/>
                    <a:pt x="33" y="53"/>
                  </a:cubicBezTo>
                  <a:cubicBezTo>
                    <a:pt x="35" y="51"/>
                    <a:pt x="36" y="49"/>
                    <a:pt x="39" y="48"/>
                  </a:cubicBezTo>
                  <a:cubicBezTo>
                    <a:pt x="42" y="47"/>
                    <a:pt x="47" y="44"/>
                    <a:pt x="49" y="41"/>
                  </a:cubicBezTo>
                  <a:cubicBezTo>
                    <a:pt x="51" y="38"/>
                    <a:pt x="46" y="36"/>
                    <a:pt x="50" y="35"/>
                  </a:cubicBezTo>
                  <a:cubicBezTo>
                    <a:pt x="52" y="34"/>
                    <a:pt x="51" y="34"/>
                    <a:pt x="50" y="32"/>
                  </a:cubicBezTo>
                  <a:cubicBezTo>
                    <a:pt x="50" y="31"/>
                    <a:pt x="53" y="30"/>
                    <a:pt x="54" y="30"/>
                  </a:cubicBezTo>
                  <a:cubicBezTo>
                    <a:pt x="56" y="28"/>
                    <a:pt x="57" y="27"/>
                    <a:pt x="58" y="29"/>
                  </a:cubicBezTo>
                  <a:cubicBezTo>
                    <a:pt x="59" y="29"/>
                    <a:pt x="60" y="28"/>
                    <a:pt x="60" y="28"/>
                  </a:cubicBezTo>
                  <a:cubicBezTo>
                    <a:pt x="61" y="28"/>
                    <a:pt x="62" y="28"/>
                    <a:pt x="63" y="28"/>
                  </a:cubicBezTo>
                  <a:cubicBezTo>
                    <a:pt x="63" y="27"/>
                    <a:pt x="62" y="27"/>
                    <a:pt x="61" y="25"/>
                  </a:cubicBezTo>
                  <a:cubicBezTo>
                    <a:pt x="60" y="24"/>
                    <a:pt x="61" y="26"/>
                    <a:pt x="6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5" name="Freeform 718">
              <a:extLst>
                <a:ext uri="{FF2B5EF4-FFF2-40B4-BE49-F238E27FC236}">
                  <a16:creationId xmlns:a16="http://schemas.microsoft.com/office/drawing/2014/main" id="{6B6DD7E1-C250-714A-AD14-8BDC430A4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226" y="5057501"/>
              <a:ext cx="503185" cy="786830"/>
            </a:xfrm>
            <a:custGeom>
              <a:avLst/>
              <a:gdLst>
                <a:gd name="T0" fmla="*/ 53 w 54"/>
                <a:gd name="T1" fmla="*/ 59 h 84"/>
                <a:gd name="T2" fmla="*/ 47 w 54"/>
                <a:gd name="T3" fmla="*/ 55 h 84"/>
                <a:gd name="T4" fmla="*/ 49 w 54"/>
                <a:gd name="T5" fmla="*/ 51 h 84"/>
                <a:gd name="T6" fmla="*/ 44 w 54"/>
                <a:gd name="T7" fmla="*/ 44 h 84"/>
                <a:gd name="T8" fmla="*/ 46 w 54"/>
                <a:gd name="T9" fmla="*/ 43 h 84"/>
                <a:gd name="T10" fmla="*/ 44 w 54"/>
                <a:gd name="T11" fmla="*/ 38 h 84"/>
                <a:gd name="T12" fmla="*/ 45 w 54"/>
                <a:gd name="T13" fmla="*/ 36 h 84"/>
                <a:gd name="T14" fmla="*/ 44 w 54"/>
                <a:gd name="T15" fmla="*/ 32 h 84"/>
                <a:gd name="T16" fmla="*/ 42 w 54"/>
                <a:gd name="T17" fmla="*/ 26 h 84"/>
                <a:gd name="T18" fmla="*/ 45 w 54"/>
                <a:gd name="T19" fmla="*/ 23 h 84"/>
                <a:gd name="T20" fmla="*/ 44 w 54"/>
                <a:gd name="T21" fmla="*/ 19 h 84"/>
                <a:gd name="T22" fmla="*/ 38 w 54"/>
                <a:gd name="T23" fmla="*/ 13 h 84"/>
                <a:gd name="T24" fmla="*/ 40 w 54"/>
                <a:gd name="T25" fmla="*/ 12 h 84"/>
                <a:gd name="T26" fmla="*/ 39 w 54"/>
                <a:gd name="T27" fmla="*/ 10 h 84"/>
                <a:gd name="T28" fmla="*/ 41 w 54"/>
                <a:gd name="T29" fmla="*/ 3 h 84"/>
                <a:gd name="T30" fmla="*/ 37 w 54"/>
                <a:gd name="T31" fmla="*/ 1 h 84"/>
                <a:gd name="T32" fmla="*/ 34 w 54"/>
                <a:gd name="T33" fmla="*/ 0 h 84"/>
                <a:gd name="T34" fmla="*/ 29 w 54"/>
                <a:gd name="T35" fmla="*/ 1 h 84"/>
                <a:gd name="T36" fmla="*/ 25 w 54"/>
                <a:gd name="T37" fmla="*/ 5 h 84"/>
                <a:gd name="T38" fmla="*/ 24 w 54"/>
                <a:gd name="T39" fmla="*/ 10 h 84"/>
                <a:gd name="T40" fmla="*/ 21 w 54"/>
                <a:gd name="T41" fmla="*/ 13 h 84"/>
                <a:gd name="T42" fmla="*/ 17 w 54"/>
                <a:gd name="T43" fmla="*/ 11 h 84"/>
                <a:gd name="T44" fmla="*/ 14 w 54"/>
                <a:gd name="T45" fmla="*/ 12 h 84"/>
                <a:gd name="T46" fmla="*/ 7 w 54"/>
                <a:gd name="T47" fmla="*/ 10 h 84"/>
                <a:gd name="T48" fmla="*/ 4 w 54"/>
                <a:gd name="T49" fmla="*/ 7 h 84"/>
                <a:gd name="T50" fmla="*/ 0 w 54"/>
                <a:gd name="T51" fmla="*/ 9 h 84"/>
                <a:gd name="T52" fmla="*/ 8 w 54"/>
                <a:gd name="T53" fmla="*/ 14 h 84"/>
                <a:gd name="T54" fmla="*/ 12 w 54"/>
                <a:gd name="T55" fmla="*/ 16 h 84"/>
                <a:gd name="T56" fmla="*/ 14 w 54"/>
                <a:gd name="T57" fmla="*/ 19 h 84"/>
                <a:gd name="T58" fmla="*/ 14 w 54"/>
                <a:gd name="T59" fmla="*/ 21 h 84"/>
                <a:gd name="T60" fmla="*/ 15 w 54"/>
                <a:gd name="T61" fmla="*/ 24 h 84"/>
                <a:gd name="T62" fmla="*/ 15 w 54"/>
                <a:gd name="T63" fmla="*/ 27 h 84"/>
                <a:gd name="T64" fmla="*/ 16 w 54"/>
                <a:gd name="T65" fmla="*/ 29 h 84"/>
                <a:gd name="T66" fmla="*/ 15 w 54"/>
                <a:gd name="T67" fmla="*/ 33 h 84"/>
                <a:gd name="T68" fmla="*/ 17 w 54"/>
                <a:gd name="T69" fmla="*/ 36 h 84"/>
                <a:gd name="T70" fmla="*/ 21 w 54"/>
                <a:gd name="T71" fmla="*/ 38 h 84"/>
                <a:gd name="T72" fmla="*/ 22 w 54"/>
                <a:gd name="T73" fmla="*/ 41 h 84"/>
                <a:gd name="T74" fmla="*/ 23 w 54"/>
                <a:gd name="T75" fmla="*/ 44 h 84"/>
                <a:gd name="T76" fmla="*/ 20 w 54"/>
                <a:gd name="T77" fmla="*/ 44 h 84"/>
                <a:gd name="T78" fmla="*/ 16 w 54"/>
                <a:gd name="T79" fmla="*/ 49 h 84"/>
                <a:gd name="T80" fmla="*/ 13 w 54"/>
                <a:gd name="T81" fmla="*/ 51 h 84"/>
                <a:gd name="T82" fmla="*/ 10 w 54"/>
                <a:gd name="T83" fmla="*/ 54 h 84"/>
                <a:gd name="T84" fmla="*/ 4 w 54"/>
                <a:gd name="T85" fmla="*/ 57 h 84"/>
                <a:gd name="T86" fmla="*/ 2 w 54"/>
                <a:gd name="T87" fmla="*/ 62 h 84"/>
                <a:gd name="T88" fmla="*/ 4 w 54"/>
                <a:gd name="T89" fmla="*/ 67 h 84"/>
                <a:gd name="T90" fmla="*/ 4 w 54"/>
                <a:gd name="T91" fmla="*/ 73 h 84"/>
                <a:gd name="T92" fmla="*/ 4 w 54"/>
                <a:gd name="T93" fmla="*/ 78 h 84"/>
                <a:gd name="T94" fmla="*/ 7 w 54"/>
                <a:gd name="T95" fmla="*/ 80 h 84"/>
                <a:gd name="T96" fmla="*/ 5 w 54"/>
                <a:gd name="T97" fmla="*/ 81 h 84"/>
                <a:gd name="T98" fmla="*/ 8 w 54"/>
                <a:gd name="T99" fmla="*/ 79 h 84"/>
                <a:gd name="T100" fmla="*/ 8 w 54"/>
                <a:gd name="T101" fmla="*/ 83 h 84"/>
                <a:gd name="T102" fmla="*/ 11 w 54"/>
                <a:gd name="T103" fmla="*/ 80 h 84"/>
                <a:gd name="T104" fmla="*/ 11 w 54"/>
                <a:gd name="T105" fmla="*/ 83 h 84"/>
                <a:gd name="T106" fmla="*/ 23 w 54"/>
                <a:gd name="T107" fmla="*/ 80 h 84"/>
                <a:gd name="T108" fmla="*/ 36 w 54"/>
                <a:gd name="T109" fmla="*/ 78 h 84"/>
                <a:gd name="T110" fmla="*/ 46 w 54"/>
                <a:gd name="T111" fmla="*/ 68 h 84"/>
                <a:gd name="T112" fmla="*/ 53 w 54"/>
                <a:gd name="T113" fmla="*/ 59 h 84"/>
                <a:gd name="T114" fmla="*/ 53 w 54"/>
                <a:gd name="T115" fmla="*/ 5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" h="84">
                  <a:moveTo>
                    <a:pt x="53" y="59"/>
                  </a:moveTo>
                  <a:cubicBezTo>
                    <a:pt x="52" y="57"/>
                    <a:pt x="49" y="56"/>
                    <a:pt x="47" y="55"/>
                  </a:cubicBezTo>
                  <a:cubicBezTo>
                    <a:pt x="44" y="53"/>
                    <a:pt x="48" y="53"/>
                    <a:pt x="49" y="51"/>
                  </a:cubicBezTo>
                  <a:cubicBezTo>
                    <a:pt x="49" y="51"/>
                    <a:pt x="45" y="45"/>
                    <a:pt x="44" y="44"/>
                  </a:cubicBezTo>
                  <a:cubicBezTo>
                    <a:pt x="44" y="44"/>
                    <a:pt x="46" y="43"/>
                    <a:pt x="46" y="43"/>
                  </a:cubicBezTo>
                  <a:cubicBezTo>
                    <a:pt x="46" y="42"/>
                    <a:pt x="44" y="39"/>
                    <a:pt x="44" y="38"/>
                  </a:cubicBezTo>
                  <a:cubicBezTo>
                    <a:pt x="44" y="37"/>
                    <a:pt x="45" y="37"/>
                    <a:pt x="45" y="36"/>
                  </a:cubicBezTo>
                  <a:cubicBezTo>
                    <a:pt x="46" y="35"/>
                    <a:pt x="44" y="33"/>
                    <a:pt x="44" y="32"/>
                  </a:cubicBezTo>
                  <a:cubicBezTo>
                    <a:pt x="42" y="30"/>
                    <a:pt x="40" y="28"/>
                    <a:pt x="42" y="26"/>
                  </a:cubicBezTo>
                  <a:cubicBezTo>
                    <a:pt x="43" y="25"/>
                    <a:pt x="45" y="24"/>
                    <a:pt x="45" y="23"/>
                  </a:cubicBezTo>
                  <a:cubicBezTo>
                    <a:pt x="46" y="21"/>
                    <a:pt x="44" y="20"/>
                    <a:pt x="44" y="19"/>
                  </a:cubicBezTo>
                  <a:cubicBezTo>
                    <a:pt x="43" y="18"/>
                    <a:pt x="36" y="15"/>
                    <a:pt x="38" y="13"/>
                  </a:cubicBezTo>
                  <a:cubicBezTo>
                    <a:pt x="38" y="13"/>
                    <a:pt x="40" y="12"/>
                    <a:pt x="40" y="12"/>
                  </a:cubicBezTo>
                  <a:cubicBezTo>
                    <a:pt x="40" y="12"/>
                    <a:pt x="37" y="10"/>
                    <a:pt x="39" y="10"/>
                  </a:cubicBezTo>
                  <a:cubicBezTo>
                    <a:pt x="42" y="10"/>
                    <a:pt x="44" y="5"/>
                    <a:pt x="41" y="3"/>
                  </a:cubicBezTo>
                  <a:cubicBezTo>
                    <a:pt x="40" y="2"/>
                    <a:pt x="38" y="2"/>
                    <a:pt x="37" y="1"/>
                  </a:cubicBezTo>
                  <a:cubicBezTo>
                    <a:pt x="36" y="0"/>
                    <a:pt x="35" y="0"/>
                    <a:pt x="34" y="0"/>
                  </a:cubicBezTo>
                  <a:cubicBezTo>
                    <a:pt x="32" y="1"/>
                    <a:pt x="31" y="0"/>
                    <a:pt x="29" y="1"/>
                  </a:cubicBezTo>
                  <a:cubicBezTo>
                    <a:pt x="28" y="2"/>
                    <a:pt x="26" y="4"/>
                    <a:pt x="25" y="5"/>
                  </a:cubicBezTo>
                  <a:cubicBezTo>
                    <a:pt x="25" y="6"/>
                    <a:pt x="25" y="10"/>
                    <a:pt x="24" y="10"/>
                  </a:cubicBezTo>
                  <a:cubicBezTo>
                    <a:pt x="23" y="11"/>
                    <a:pt x="22" y="12"/>
                    <a:pt x="21" y="13"/>
                  </a:cubicBezTo>
                  <a:cubicBezTo>
                    <a:pt x="20" y="13"/>
                    <a:pt x="18" y="11"/>
                    <a:pt x="17" y="11"/>
                  </a:cubicBezTo>
                  <a:cubicBezTo>
                    <a:pt x="16" y="11"/>
                    <a:pt x="15" y="12"/>
                    <a:pt x="14" y="12"/>
                  </a:cubicBezTo>
                  <a:cubicBezTo>
                    <a:pt x="11" y="13"/>
                    <a:pt x="9" y="12"/>
                    <a:pt x="7" y="10"/>
                  </a:cubicBezTo>
                  <a:cubicBezTo>
                    <a:pt x="7" y="9"/>
                    <a:pt x="5" y="7"/>
                    <a:pt x="4" y="7"/>
                  </a:cubicBezTo>
                  <a:cubicBezTo>
                    <a:pt x="3" y="7"/>
                    <a:pt x="1" y="9"/>
                    <a:pt x="0" y="9"/>
                  </a:cubicBezTo>
                  <a:cubicBezTo>
                    <a:pt x="2" y="11"/>
                    <a:pt x="5" y="13"/>
                    <a:pt x="8" y="14"/>
                  </a:cubicBezTo>
                  <a:cubicBezTo>
                    <a:pt x="9" y="14"/>
                    <a:pt x="11" y="15"/>
                    <a:pt x="12" y="16"/>
                  </a:cubicBezTo>
                  <a:cubicBezTo>
                    <a:pt x="13" y="17"/>
                    <a:pt x="13" y="18"/>
                    <a:pt x="14" y="19"/>
                  </a:cubicBezTo>
                  <a:cubicBezTo>
                    <a:pt x="14" y="20"/>
                    <a:pt x="13" y="20"/>
                    <a:pt x="14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5"/>
                    <a:pt x="14" y="26"/>
                    <a:pt x="15" y="27"/>
                  </a:cubicBezTo>
                  <a:cubicBezTo>
                    <a:pt x="15" y="27"/>
                    <a:pt x="16" y="29"/>
                    <a:pt x="16" y="29"/>
                  </a:cubicBezTo>
                  <a:cubicBezTo>
                    <a:pt x="15" y="30"/>
                    <a:pt x="15" y="32"/>
                    <a:pt x="15" y="33"/>
                  </a:cubicBezTo>
                  <a:cubicBezTo>
                    <a:pt x="15" y="33"/>
                    <a:pt x="17" y="36"/>
                    <a:pt x="17" y="36"/>
                  </a:cubicBezTo>
                  <a:cubicBezTo>
                    <a:pt x="18" y="37"/>
                    <a:pt x="20" y="38"/>
                    <a:pt x="21" y="38"/>
                  </a:cubicBezTo>
                  <a:cubicBezTo>
                    <a:pt x="22" y="39"/>
                    <a:pt x="22" y="40"/>
                    <a:pt x="22" y="41"/>
                  </a:cubicBezTo>
                  <a:cubicBezTo>
                    <a:pt x="22" y="42"/>
                    <a:pt x="23" y="43"/>
                    <a:pt x="23" y="44"/>
                  </a:cubicBezTo>
                  <a:cubicBezTo>
                    <a:pt x="23" y="45"/>
                    <a:pt x="21" y="44"/>
                    <a:pt x="20" y="44"/>
                  </a:cubicBezTo>
                  <a:cubicBezTo>
                    <a:pt x="19" y="44"/>
                    <a:pt x="16" y="48"/>
                    <a:pt x="16" y="49"/>
                  </a:cubicBezTo>
                  <a:cubicBezTo>
                    <a:pt x="15" y="50"/>
                    <a:pt x="14" y="50"/>
                    <a:pt x="13" y="51"/>
                  </a:cubicBezTo>
                  <a:cubicBezTo>
                    <a:pt x="12" y="52"/>
                    <a:pt x="11" y="53"/>
                    <a:pt x="10" y="54"/>
                  </a:cubicBezTo>
                  <a:cubicBezTo>
                    <a:pt x="9" y="54"/>
                    <a:pt x="4" y="58"/>
                    <a:pt x="4" y="57"/>
                  </a:cubicBezTo>
                  <a:cubicBezTo>
                    <a:pt x="4" y="59"/>
                    <a:pt x="2" y="60"/>
                    <a:pt x="2" y="62"/>
                  </a:cubicBezTo>
                  <a:cubicBezTo>
                    <a:pt x="3" y="64"/>
                    <a:pt x="2" y="67"/>
                    <a:pt x="4" y="67"/>
                  </a:cubicBezTo>
                  <a:cubicBezTo>
                    <a:pt x="5" y="67"/>
                    <a:pt x="4" y="72"/>
                    <a:pt x="4" y="73"/>
                  </a:cubicBezTo>
                  <a:cubicBezTo>
                    <a:pt x="4" y="75"/>
                    <a:pt x="2" y="77"/>
                    <a:pt x="4" y="78"/>
                  </a:cubicBezTo>
                  <a:cubicBezTo>
                    <a:pt x="4" y="78"/>
                    <a:pt x="8" y="79"/>
                    <a:pt x="7" y="80"/>
                  </a:cubicBezTo>
                  <a:cubicBezTo>
                    <a:pt x="7" y="80"/>
                    <a:pt x="5" y="81"/>
                    <a:pt x="5" y="81"/>
                  </a:cubicBezTo>
                  <a:cubicBezTo>
                    <a:pt x="7" y="81"/>
                    <a:pt x="7" y="79"/>
                    <a:pt x="8" y="79"/>
                  </a:cubicBezTo>
                  <a:cubicBezTo>
                    <a:pt x="10" y="78"/>
                    <a:pt x="8" y="83"/>
                    <a:pt x="8" y="83"/>
                  </a:cubicBezTo>
                  <a:cubicBezTo>
                    <a:pt x="8" y="83"/>
                    <a:pt x="11" y="80"/>
                    <a:pt x="11" y="80"/>
                  </a:cubicBezTo>
                  <a:cubicBezTo>
                    <a:pt x="12" y="79"/>
                    <a:pt x="11" y="83"/>
                    <a:pt x="11" y="83"/>
                  </a:cubicBezTo>
                  <a:cubicBezTo>
                    <a:pt x="14" y="84"/>
                    <a:pt x="20" y="81"/>
                    <a:pt x="23" y="80"/>
                  </a:cubicBezTo>
                  <a:cubicBezTo>
                    <a:pt x="27" y="79"/>
                    <a:pt x="31" y="79"/>
                    <a:pt x="36" y="78"/>
                  </a:cubicBezTo>
                  <a:cubicBezTo>
                    <a:pt x="39" y="74"/>
                    <a:pt x="43" y="71"/>
                    <a:pt x="46" y="68"/>
                  </a:cubicBezTo>
                  <a:cubicBezTo>
                    <a:pt x="48" y="66"/>
                    <a:pt x="54" y="62"/>
                    <a:pt x="53" y="59"/>
                  </a:cubicBezTo>
                  <a:cubicBezTo>
                    <a:pt x="52" y="57"/>
                    <a:pt x="54" y="62"/>
                    <a:pt x="53" y="5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6" name="Freeform 719">
              <a:extLst>
                <a:ext uri="{FF2B5EF4-FFF2-40B4-BE49-F238E27FC236}">
                  <a16:creationId xmlns:a16="http://schemas.microsoft.com/office/drawing/2014/main" id="{AD53319E-8CF4-D848-9038-02C250DB1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29480" y="4965118"/>
              <a:ext cx="1194268" cy="1000261"/>
            </a:xfrm>
            <a:custGeom>
              <a:avLst/>
              <a:gdLst>
                <a:gd name="T0" fmla="*/ 38 w 128"/>
                <a:gd name="T1" fmla="*/ 87 h 107"/>
                <a:gd name="T2" fmla="*/ 38 w 128"/>
                <a:gd name="T3" fmla="*/ 63 h 107"/>
                <a:gd name="T4" fmla="*/ 47 w 128"/>
                <a:gd name="T5" fmla="*/ 52 h 107"/>
                <a:gd name="T6" fmla="*/ 56 w 128"/>
                <a:gd name="T7" fmla="*/ 34 h 107"/>
                <a:gd name="T8" fmla="*/ 72 w 128"/>
                <a:gd name="T9" fmla="*/ 25 h 107"/>
                <a:gd name="T10" fmla="*/ 86 w 128"/>
                <a:gd name="T11" fmla="*/ 22 h 107"/>
                <a:gd name="T12" fmla="*/ 102 w 128"/>
                <a:gd name="T13" fmla="*/ 20 h 107"/>
                <a:gd name="T14" fmla="*/ 112 w 128"/>
                <a:gd name="T15" fmla="*/ 10 h 107"/>
                <a:gd name="T16" fmla="*/ 120 w 128"/>
                <a:gd name="T17" fmla="*/ 13 h 107"/>
                <a:gd name="T18" fmla="*/ 127 w 128"/>
                <a:gd name="T19" fmla="*/ 6 h 107"/>
                <a:gd name="T20" fmla="*/ 114 w 128"/>
                <a:gd name="T21" fmla="*/ 5 h 107"/>
                <a:gd name="T22" fmla="*/ 116 w 128"/>
                <a:gd name="T23" fmla="*/ 2 h 107"/>
                <a:gd name="T24" fmla="*/ 106 w 128"/>
                <a:gd name="T25" fmla="*/ 3 h 107"/>
                <a:gd name="T26" fmla="*/ 100 w 128"/>
                <a:gd name="T27" fmla="*/ 1 h 107"/>
                <a:gd name="T28" fmla="*/ 95 w 128"/>
                <a:gd name="T29" fmla="*/ 3 h 107"/>
                <a:gd name="T30" fmla="*/ 91 w 128"/>
                <a:gd name="T31" fmla="*/ 6 h 107"/>
                <a:gd name="T32" fmla="*/ 90 w 128"/>
                <a:gd name="T33" fmla="*/ 11 h 107"/>
                <a:gd name="T34" fmla="*/ 84 w 128"/>
                <a:gd name="T35" fmla="*/ 10 h 107"/>
                <a:gd name="T36" fmla="*/ 80 w 128"/>
                <a:gd name="T37" fmla="*/ 13 h 107"/>
                <a:gd name="T38" fmla="*/ 76 w 128"/>
                <a:gd name="T39" fmla="*/ 15 h 107"/>
                <a:gd name="T40" fmla="*/ 72 w 128"/>
                <a:gd name="T41" fmla="*/ 16 h 107"/>
                <a:gd name="T42" fmla="*/ 68 w 128"/>
                <a:gd name="T43" fmla="*/ 10 h 107"/>
                <a:gd name="T44" fmla="*/ 67 w 128"/>
                <a:gd name="T45" fmla="*/ 14 h 107"/>
                <a:gd name="T46" fmla="*/ 65 w 128"/>
                <a:gd name="T47" fmla="*/ 14 h 107"/>
                <a:gd name="T48" fmla="*/ 62 w 128"/>
                <a:gd name="T49" fmla="*/ 18 h 107"/>
                <a:gd name="T50" fmla="*/ 61 w 128"/>
                <a:gd name="T51" fmla="*/ 21 h 107"/>
                <a:gd name="T52" fmla="*/ 57 w 128"/>
                <a:gd name="T53" fmla="*/ 20 h 107"/>
                <a:gd name="T54" fmla="*/ 54 w 128"/>
                <a:gd name="T55" fmla="*/ 20 h 107"/>
                <a:gd name="T56" fmla="*/ 51 w 128"/>
                <a:gd name="T57" fmla="*/ 22 h 107"/>
                <a:gd name="T58" fmla="*/ 49 w 128"/>
                <a:gd name="T59" fmla="*/ 23 h 107"/>
                <a:gd name="T60" fmla="*/ 54 w 128"/>
                <a:gd name="T61" fmla="*/ 25 h 107"/>
                <a:gd name="T62" fmla="*/ 56 w 128"/>
                <a:gd name="T63" fmla="*/ 25 h 107"/>
                <a:gd name="T64" fmla="*/ 57 w 128"/>
                <a:gd name="T65" fmla="*/ 28 h 107"/>
                <a:gd name="T66" fmla="*/ 49 w 128"/>
                <a:gd name="T67" fmla="*/ 31 h 107"/>
                <a:gd name="T68" fmla="*/ 53 w 128"/>
                <a:gd name="T69" fmla="*/ 33 h 107"/>
                <a:gd name="T70" fmla="*/ 49 w 128"/>
                <a:gd name="T71" fmla="*/ 35 h 107"/>
                <a:gd name="T72" fmla="*/ 43 w 128"/>
                <a:gd name="T73" fmla="*/ 40 h 107"/>
                <a:gd name="T74" fmla="*/ 42 w 128"/>
                <a:gd name="T75" fmla="*/ 43 h 107"/>
                <a:gd name="T76" fmla="*/ 39 w 128"/>
                <a:gd name="T77" fmla="*/ 45 h 107"/>
                <a:gd name="T78" fmla="*/ 39 w 128"/>
                <a:gd name="T79" fmla="*/ 49 h 107"/>
                <a:gd name="T80" fmla="*/ 39 w 128"/>
                <a:gd name="T81" fmla="*/ 52 h 107"/>
                <a:gd name="T82" fmla="*/ 35 w 128"/>
                <a:gd name="T83" fmla="*/ 56 h 107"/>
                <a:gd name="T84" fmla="*/ 27 w 128"/>
                <a:gd name="T85" fmla="*/ 62 h 107"/>
                <a:gd name="T86" fmla="*/ 31 w 128"/>
                <a:gd name="T87" fmla="*/ 64 h 107"/>
                <a:gd name="T88" fmla="*/ 28 w 128"/>
                <a:gd name="T89" fmla="*/ 66 h 107"/>
                <a:gd name="T90" fmla="*/ 19 w 128"/>
                <a:gd name="T91" fmla="*/ 68 h 107"/>
                <a:gd name="T92" fmla="*/ 16 w 128"/>
                <a:gd name="T93" fmla="*/ 72 h 107"/>
                <a:gd name="T94" fmla="*/ 10 w 128"/>
                <a:gd name="T95" fmla="*/ 73 h 107"/>
                <a:gd name="T96" fmla="*/ 10 w 128"/>
                <a:gd name="T97" fmla="*/ 74 h 107"/>
                <a:gd name="T98" fmla="*/ 5 w 128"/>
                <a:gd name="T99" fmla="*/ 75 h 107"/>
                <a:gd name="T100" fmla="*/ 4 w 128"/>
                <a:gd name="T101" fmla="*/ 81 h 107"/>
                <a:gd name="T102" fmla="*/ 1 w 128"/>
                <a:gd name="T103" fmla="*/ 86 h 107"/>
                <a:gd name="T104" fmla="*/ 6 w 128"/>
                <a:gd name="T105" fmla="*/ 92 h 107"/>
                <a:gd name="T106" fmla="*/ 7 w 128"/>
                <a:gd name="T107" fmla="*/ 94 h 107"/>
                <a:gd name="T108" fmla="*/ 3 w 128"/>
                <a:gd name="T109" fmla="*/ 93 h 107"/>
                <a:gd name="T110" fmla="*/ 5 w 128"/>
                <a:gd name="T111" fmla="*/ 97 h 107"/>
                <a:gd name="T112" fmla="*/ 5 w 128"/>
                <a:gd name="T113" fmla="*/ 103 h 107"/>
                <a:gd name="T114" fmla="*/ 27 w 128"/>
                <a:gd name="T115" fmla="*/ 99 h 107"/>
                <a:gd name="T116" fmla="*/ 34 w 128"/>
                <a:gd name="T117" fmla="*/ 101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8" h="107">
                  <a:moveTo>
                    <a:pt x="34" y="101"/>
                  </a:moveTo>
                  <a:cubicBezTo>
                    <a:pt x="34" y="101"/>
                    <a:pt x="35" y="98"/>
                    <a:pt x="35" y="97"/>
                  </a:cubicBezTo>
                  <a:cubicBezTo>
                    <a:pt x="35" y="95"/>
                    <a:pt x="36" y="94"/>
                    <a:pt x="38" y="93"/>
                  </a:cubicBezTo>
                  <a:cubicBezTo>
                    <a:pt x="40" y="91"/>
                    <a:pt x="38" y="88"/>
                    <a:pt x="38" y="87"/>
                  </a:cubicBezTo>
                  <a:cubicBezTo>
                    <a:pt x="38" y="84"/>
                    <a:pt x="42" y="84"/>
                    <a:pt x="39" y="82"/>
                  </a:cubicBezTo>
                  <a:cubicBezTo>
                    <a:pt x="37" y="80"/>
                    <a:pt x="36" y="80"/>
                    <a:pt x="37" y="77"/>
                  </a:cubicBezTo>
                  <a:cubicBezTo>
                    <a:pt x="38" y="75"/>
                    <a:pt x="37" y="73"/>
                    <a:pt x="37" y="71"/>
                  </a:cubicBezTo>
                  <a:cubicBezTo>
                    <a:pt x="36" y="68"/>
                    <a:pt x="35" y="65"/>
                    <a:pt x="38" y="63"/>
                  </a:cubicBezTo>
                  <a:cubicBezTo>
                    <a:pt x="39" y="62"/>
                    <a:pt x="41" y="62"/>
                    <a:pt x="42" y="61"/>
                  </a:cubicBezTo>
                  <a:cubicBezTo>
                    <a:pt x="43" y="61"/>
                    <a:pt x="44" y="62"/>
                    <a:pt x="45" y="61"/>
                  </a:cubicBezTo>
                  <a:cubicBezTo>
                    <a:pt x="46" y="59"/>
                    <a:pt x="45" y="58"/>
                    <a:pt x="44" y="57"/>
                  </a:cubicBezTo>
                  <a:cubicBezTo>
                    <a:pt x="44" y="55"/>
                    <a:pt x="46" y="54"/>
                    <a:pt x="47" y="52"/>
                  </a:cubicBezTo>
                  <a:cubicBezTo>
                    <a:pt x="47" y="51"/>
                    <a:pt x="48" y="48"/>
                    <a:pt x="48" y="46"/>
                  </a:cubicBezTo>
                  <a:cubicBezTo>
                    <a:pt x="48" y="44"/>
                    <a:pt x="52" y="44"/>
                    <a:pt x="51" y="43"/>
                  </a:cubicBezTo>
                  <a:cubicBezTo>
                    <a:pt x="51" y="41"/>
                    <a:pt x="53" y="40"/>
                    <a:pt x="54" y="38"/>
                  </a:cubicBezTo>
                  <a:cubicBezTo>
                    <a:pt x="56" y="36"/>
                    <a:pt x="56" y="37"/>
                    <a:pt x="56" y="34"/>
                  </a:cubicBezTo>
                  <a:cubicBezTo>
                    <a:pt x="55" y="33"/>
                    <a:pt x="59" y="28"/>
                    <a:pt x="60" y="28"/>
                  </a:cubicBezTo>
                  <a:cubicBezTo>
                    <a:pt x="61" y="27"/>
                    <a:pt x="64" y="28"/>
                    <a:pt x="65" y="28"/>
                  </a:cubicBezTo>
                  <a:cubicBezTo>
                    <a:pt x="65" y="26"/>
                    <a:pt x="65" y="25"/>
                    <a:pt x="65" y="23"/>
                  </a:cubicBezTo>
                  <a:cubicBezTo>
                    <a:pt x="68" y="24"/>
                    <a:pt x="70" y="24"/>
                    <a:pt x="72" y="25"/>
                  </a:cubicBezTo>
                  <a:cubicBezTo>
                    <a:pt x="76" y="25"/>
                    <a:pt x="74" y="21"/>
                    <a:pt x="75" y="19"/>
                  </a:cubicBezTo>
                  <a:cubicBezTo>
                    <a:pt x="75" y="19"/>
                    <a:pt x="77" y="19"/>
                    <a:pt x="78" y="19"/>
                  </a:cubicBezTo>
                  <a:cubicBezTo>
                    <a:pt x="79" y="18"/>
                    <a:pt x="81" y="16"/>
                    <a:pt x="82" y="18"/>
                  </a:cubicBezTo>
                  <a:cubicBezTo>
                    <a:pt x="84" y="19"/>
                    <a:pt x="84" y="21"/>
                    <a:pt x="86" y="22"/>
                  </a:cubicBezTo>
                  <a:cubicBezTo>
                    <a:pt x="87" y="22"/>
                    <a:pt x="89" y="22"/>
                    <a:pt x="90" y="22"/>
                  </a:cubicBezTo>
                  <a:cubicBezTo>
                    <a:pt x="91" y="22"/>
                    <a:pt x="92" y="21"/>
                    <a:pt x="94" y="21"/>
                  </a:cubicBezTo>
                  <a:cubicBezTo>
                    <a:pt x="95" y="21"/>
                    <a:pt x="96" y="23"/>
                    <a:pt x="98" y="23"/>
                  </a:cubicBezTo>
                  <a:cubicBezTo>
                    <a:pt x="98" y="22"/>
                    <a:pt x="102" y="20"/>
                    <a:pt x="102" y="20"/>
                  </a:cubicBezTo>
                  <a:cubicBezTo>
                    <a:pt x="102" y="17"/>
                    <a:pt x="102" y="16"/>
                    <a:pt x="103" y="14"/>
                  </a:cubicBezTo>
                  <a:cubicBezTo>
                    <a:pt x="104" y="13"/>
                    <a:pt x="106" y="11"/>
                    <a:pt x="107" y="11"/>
                  </a:cubicBezTo>
                  <a:cubicBezTo>
                    <a:pt x="108" y="11"/>
                    <a:pt x="109" y="11"/>
                    <a:pt x="110" y="11"/>
                  </a:cubicBezTo>
                  <a:cubicBezTo>
                    <a:pt x="111" y="11"/>
                    <a:pt x="111" y="10"/>
                    <a:pt x="112" y="10"/>
                  </a:cubicBezTo>
                  <a:cubicBezTo>
                    <a:pt x="113" y="10"/>
                    <a:pt x="115" y="12"/>
                    <a:pt x="116" y="12"/>
                  </a:cubicBezTo>
                  <a:cubicBezTo>
                    <a:pt x="118" y="13"/>
                    <a:pt x="119" y="14"/>
                    <a:pt x="119" y="17"/>
                  </a:cubicBezTo>
                  <a:cubicBezTo>
                    <a:pt x="121" y="17"/>
                    <a:pt x="126" y="14"/>
                    <a:pt x="124" y="12"/>
                  </a:cubicBezTo>
                  <a:cubicBezTo>
                    <a:pt x="126" y="13"/>
                    <a:pt x="121" y="13"/>
                    <a:pt x="120" y="13"/>
                  </a:cubicBezTo>
                  <a:cubicBezTo>
                    <a:pt x="125" y="12"/>
                    <a:pt x="118" y="9"/>
                    <a:pt x="117" y="10"/>
                  </a:cubicBezTo>
                  <a:cubicBezTo>
                    <a:pt x="118" y="9"/>
                    <a:pt x="119" y="10"/>
                    <a:pt x="119" y="10"/>
                  </a:cubicBezTo>
                  <a:cubicBezTo>
                    <a:pt x="121" y="10"/>
                    <a:pt x="123" y="10"/>
                    <a:pt x="124" y="9"/>
                  </a:cubicBezTo>
                  <a:cubicBezTo>
                    <a:pt x="125" y="9"/>
                    <a:pt x="128" y="7"/>
                    <a:pt x="127" y="6"/>
                  </a:cubicBezTo>
                  <a:cubicBezTo>
                    <a:pt x="125" y="5"/>
                    <a:pt x="122" y="4"/>
                    <a:pt x="119" y="3"/>
                  </a:cubicBezTo>
                  <a:cubicBezTo>
                    <a:pt x="118" y="2"/>
                    <a:pt x="117" y="4"/>
                    <a:pt x="116" y="5"/>
                  </a:cubicBezTo>
                  <a:cubicBezTo>
                    <a:pt x="116" y="5"/>
                    <a:pt x="114" y="8"/>
                    <a:pt x="114" y="7"/>
                  </a:cubicBezTo>
                  <a:cubicBezTo>
                    <a:pt x="114" y="7"/>
                    <a:pt x="114" y="6"/>
                    <a:pt x="114" y="5"/>
                  </a:cubicBezTo>
                  <a:cubicBezTo>
                    <a:pt x="114" y="5"/>
                    <a:pt x="112" y="5"/>
                    <a:pt x="112" y="5"/>
                  </a:cubicBezTo>
                  <a:cubicBezTo>
                    <a:pt x="113" y="4"/>
                    <a:pt x="115" y="5"/>
                    <a:pt x="115" y="4"/>
                  </a:cubicBezTo>
                  <a:cubicBezTo>
                    <a:pt x="115" y="4"/>
                    <a:pt x="112" y="4"/>
                    <a:pt x="112" y="4"/>
                  </a:cubicBezTo>
                  <a:cubicBezTo>
                    <a:pt x="112" y="3"/>
                    <a:pt x="116" y="3"/>
                    <a:pt x="116" y="2"/>
                  </a:cubicBezTo>
                  <a:cubicBezTo>
                    <a:pt x="115" y="1"/>
                    <a:pt x="109" y="0"/>
                    <a:pt x="110" y="2"/>
                  </a:cubicBezTo>
                  <a:cubicBezTo>
                    <a:pt x="111" y="3"/>
                    <a:pt x="111" y="3"/>
                    <a:pt x="110" y="4"/>
                  </a:cubicBezTo>
                  <a:cubicBezTo>
                    <a:pt x="109" y="5"/>
                    <a:pt x="107" y="7"/>
                    <a:pt x="106" y="7"/>
                  </a:cubicBezTo>
                  <a:cubicBezTo>
                    <a:pt x="105" y="7"/>
                    <a:pt x="106" y="3"/>
                    <a:pt x="106" y="3"/>
                  </a:cubicBezTo>
                  <a:cubicBezTo>
                    <a:pt x="106" y="2"/>
                    <a:pt x="101" y="9"/>
                    <a:pt x="100" y="9"/>
                  </a:cubicBezTo>
                  <a:cubicBezTo>
                    <a:pt x="97" y="9"/>
                    <a:pt x="100" y="5"/>
                    <a:pt x="101" y="4"/>
                  </a:cubicBezTo>
                  <a:cubicBezTo>
                    <a:pt x="102" y="4"/>
                    <a:pt x="103" y="2"/>
                    <a:pt x="103" y="2"/>
                  </a:cubicBezTo>
                  <a:cubicBezTo>
                    <a:pt x="102" y="1"/>
                    <a:pt x="100" y="0"/>
                    <a:pt x="100" y="1"/>
                  </a:cubicBezTo>
                  <a:cubicBezTo>
                    <a:pt x="100" y="1"/>
                    <a:pt x="101" y="2"/>
                    <a:pt x="101" y="2"/>
                  </a:cubicBezTo>
                  <a:cubicBezTo>
                    <a:pt x="101" y="2"/>
                    <a:pt x="99" y="2"/>
                    <a:pt x="98" y="2"/>
                  </a:cubicBezTo>
                  <a:cubicBezTo>
                    <a:pt x="97" y="3"/>
                    <a:pt x="98" y="2"/>
                    <a:pt x="97" y="1"/>
                  </a:cubicBezTo>
                  <a:cubicBezTo>
                    <a:pt x="97" y="1"/>
                    <a:pt x="95" y="3"/>
                    <a:pt x="95" y="3"/>
                  </a:cubicBezTo>
                  <a:cubicBezTo>
                    <a:pt x="95" y="4"/>
                    <a:pt x="97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5"/>
                    <a:pt x="94" y="6"/>
                    <a:pt x="94" y="7"/>
                  </a:cubicBezTo>
                  <a:cubicBezTo>
                    <a:pt x="95" y="5"/>
                    <a:pt x="91" y="6"/>
                    <a:pt x="91" y="6"/>
                  </a:cubicBezTo>
                  <a:cubicBezTo>
                    <a:pt x="91" y="6"/>
                    <a:pt x="93" y="5"/>
                    <a:pt x="93" y="4"/>
                  </a:cubicBezTo>
                  <a:cubicBezTo>
                    <a:pt x="93" y="5"/>
                    <a:pt x="89" y="6"/>
                    <a:pt x="88" y="6"/>
                  </a:cubicBezTo>
                  <a:cubicBezTo>
                    <a:pt x="87" y="6"/>
                    <a:pt x="91" y="9"/>
                    <a:pt x="91" y="9"/>
                  </a:cubicBezTo>
                  <a:cubicBezTo>
                    <a:pt x="91" y="9"/>
                    <a:pt x="90" y="11"/>
                    <a:pt x="90" y="11"/>
                  </a:cubicBezTo>
                  <a:cubicBezTo>
                    <a:pt x="90" y="11"/>
                    <a:pt x="87" y="8"/>
                    <a:pt x="87" y="8"/>
                  </a:cubicBezTo>
                  <a:cubicBezTo>
                    <a:pt x="87" y="8"/>
                    <a:pt x="85" y="11"/>
                    <a:pt x="85" y="8"/>
                  </a:cubicBezTo>
                  <a:cubicBezTo>
                    <a:pt x="84" y="7"/>
                    <a:pt x="81" y="9"/>
                    <a:pt x="80" y="8"/>
                  </a:cubicBezTo>
                  <a:cubicBezTo>
                    <a:pt x="81" y="9"/>
                    <a:pt x="84" y="9"/>
                    <a:pt x="84" y="10"/>
                  </a:cubicBezTo>
                  <a:cubicBezTo>
                    <a:pt x="84" y="10"/>
                    <a:pt x="83" y="10"/>
                    <a:pt x="83" y="11"/>
                  </a:cubicBezTo>
                  <a:cubicBezTo>
                    <a:pt x="83" y="12"/>
                    <a:pt x="84" y="12"/>
                    <a:pt x="84" y="13"/>
                  </a:cubicBezTo>
                  <a:cubicBezTo>
                    <a:pt x="84" y="13"/>
                    <a:pt x="81" y="12"/>
                    <a:pt x="81" y="11"/>
                  </a:cubicBezTo>
                  <a:cubicBezTo>
                    <a:pt x="80" y="11"/>
                    <a:pt x="80" y="12"/>
                    <a:pt x="80" y="13"/>
                  </a:cubicBezTo>
                  <a:cubicBezTo>
                    <a:pt x="79" y="13"/>
                    <a:pt x="79" y="12"/>
                    <a:pt x="79" y="11"/>
                  </a:cubicBezTo>
                  <a:cubicBezTo>
                    <a:pt x="79" y="11"/>
                    <a:pt x="77" y="13"/>
                    <a:pt x="77" y="13"/>
                  </a:cubicBezTo>
                  <a:cubicBezTo>
                    <a:pt x="76" y="14"/>
                    <a:pt x="78" y="14"/>
                    <a:pt x="78" y="15"/>
                  </a:cubicBezTo>
                  <a:cubicBezTo>
                    <a:pt x="78" y="15"/>
                    <a:pt x="76" y="15"/>
                    <a:pt x="76" y="15"/>
                  </a:cubicBezTo>
                  <a:cubicBezTo>
                    <a:pt x="75" y="14"/>
                    <a:pt x="76" y="13"/>
                    <a:pt x="76" y="12"/>
                  </a:cubicBezTo>
                  <a:cubicBezTo>
                    <a:pt x="76" y="12"/>
                    <a:pt x="73" y="14"/>
                    <a:pt x="73" y="14"/>
                  </a:cubicBezTo>
                  <a:cubicBezTo>
                    <a:pt x="73" y="14"/>
                    <a:pt x="73" y="14"/>
                    <a:pt x="74" y="14"/>
                  </a:cubicBezTo>
                  <a:cubicBezTo>
                    <a:pt x="73" y="14"/>
                    <a:pt x="72" y="16"/>
                    <a:pt x="72" y="16"/>
                  </a:cubicBezTo>
                  <a:cubicBezTo>
                    <a:pt x="71" y="15"/>
                    <a:pt x="73" y="14"/>
                    <a:pt x="72" y="14"/>
                  </a:cubicBezTo>
                  <a:cubicBezTo>
                    <a:pt x="71" y="13"/>
                    <a:pt x="70" y="13"/>
                    <a:pt x="70" y="12"/>
                  </a:cubicBezTo>
                  <a:cubicBezTo>
                    <a:pt x="70" y="12"/>
                    <a:pt x="72" y="12"/>
                    <a:pt x="72" y="12"/>
                  </a:cubicBezTo>
                  <a:cubicBezTo>
                    <a:pt x="72" y="11"/>
                    <a:pt x="69" y="10"/>
                    <a:pt x="68" y="10"/>
                  </a:cubicBezTo>
                  <a:cubicBezTo>
                    <a:pt x="68" y="11"/>
                    <a:pt x="69" y="13"/>
                    <a:pt x="69" y="13"/>
                  </a:cubicBezTo>
                  <a:cubicBezTo>
                    <a:pt x="69" y="13"/>
                    <a:pt x="65" y="14"/>
                    <a:pt x="66" y="14"/>
                  </a:cubicBezTo>
                  <a:cubicBezTo>
                    <a:pt x="66" y="14"/>
                    <a:pt x="68" y="14"/>
                    <a:pt x="68" y="14"/>
                  </a:cubicBezTo>
                  <a:cubicBezTo>
                    <a:pt x="68" y="14"/>
                    <a:pt x="67" y="14"/>
                    <a:pt x="67" y="14"/>
                  </a:cubicBezTo>
                  <a:cubicBezTo>
                    <a:pt x="68" y="16"/>
                    <a:pt x="70" y="14"/>
                    <a:pt x="69" y="14"/>
                  </a:cubicBezTo>
                  <a:cubicBezTo>
                    <a:pt x="70" y="15"/>
                    <a:pt x="69" y="16"/>
                    <a:pt x="69" y="16"/>
                  </a:cubicBezTo>
                  <a:cubicBezTo>
                    <a:pt x="69" y="17"/>
                    <a:pt x="67" y="15"/>
                    <a:pt x="67" y="15"/>
                  </a:cubicBezTo>
                  <a:cubicBezTo>
                    <a:pt x="66" y="15"/>
                    <a:pt x="66" y="14"/>
                    <a:pt x="65" y="14"/>
                  </a:cubicBezTo>
                  <a:cubicBezTo>
                    <a:pt x="65" y="14"/>
                    <a:pt x="64" y="16"/>
                    <a:pt x="63" y="15"/>
                  </a:cubicBezTo>
                  <a:cubicBezTo>
                    <a:pt x="63" y="14"/>
                    <a:pt x="60" y="16"/>
                    <a:pt x="60" y="16"/>
                  </a:cubicBezTo>
                  <a:cubicBezTo>
                    <a:pt x="60" y="16"/>
                    <a:pt x="60" y="19"/>
                    <a:pt x="60" y="19"/>
                  </a:cubicBezTo>
                  <a:cubicBezTo>
                    <a:pt x="60" y="20"/>
                    <a:pt x="61" y="17"/>
                    <a:pt x="62" y="18"/>
                  </a:cubicBezTo>
                  <a:cubicBezTo>
                    <a:pt x="62" y="18"/>
                    <a:pt x="64" y="19"/>
                    <a:pt x="64" y="18"/>
                  </a:cubicBezTo>
                  <a:cubicBezTo>
                    <a:pt x="64" y="19"/>
                    <a:pt x="63" y="19"/>
                    <a:pt x="63" y="20"/>
                  </a:cubicBezTo>
                  <a:cubicBezTo>
                    <a:pt x="62" y="20"/>
                    <a:pt x="63" y="22"/>
                    <a:pt x="62" y="22"/>
                  </a:cubicBezTo>
                  <a:cubicBezTo>
                    <a:pt x="62" y="23"/>
                    <a:pt x="61" y="21"/>
                    <a:pt x="61" y="21"/>
                  </a:cubicBezTo>
                  <a:cubicBezTo>
                    <a:pt x="60" y="21"/>
                    <a:pt x="60" y="23"/>
                    <a:pt x="59" y="23"/>
                  </a:cubicBezTo>
                  <a:cubicBezTo>
                    <a:pt x="59" y="23"/>
                    <a:pt x="59" y="21"/>
                    <a:pt x="59" y="21"/>
                  </a:cubicBezTo>
                  <a:cubicBezTo>
                    <a:pt x="58" y="21"/>
                    <a:pt x="58" y="22"/>
                    <a:pt x="57" y="22"/>
                  </a:cubicBezTo>
                  <a:cubicBezTo>
                    <a:pt x="57" y="22"/>
                    <a:pt x="57" y="20"/>
                    <a:pt x="57" y="20"/>
                  </a:cubicBezTo>
                  <a:cubicBezTo>
                    <a:pt x="57" y="19"/>
                    <a:pt x="56" y="22"/>
                    <a:pt x="55" y="22"/>
                  </a:cubicBezTo>
                  <a:cubicBezTo>
                    <a:pt x="53" y="23"/>
                    <a:pt x="56" y="17"/>
                    <a:pt x="56" y="17"/>
                  </a:cubicBezTo>
                  <a:cubicBezTo>
                    <a:pt x="55" y="17"/>
                    <a:pt x="53" y="18"/>
                    <a:pt x="53" y="18"/>
                  </a:cubicBezTo>
                  <a:cubicBezTo>
                    <a:pt x="52" y="19"/>
                    <a:pt x="54" y="20"/>
                    <a:pt x="54" y="20"/>
                  </a:cubicBezTo>
                  <a:cubicBezTo>
                    <a:pt x="53" y="20"/>
                    <a:pt x="53" y="20"/>
                    <a:pt x="52" y="20"/>
                  </a:cubicBezTo>
                  <a:cubicBezTo>
                    <a:pt x="52" y="20"/>
                    <a:pt x="52" y="21"/>
                    <a:pt x="51" y="22"/>
                  </a:cubicBezTo>
                  <a:cubicBezTo>
                    <a:pt x="52" y="21"/>
                    <a:pt x="47" y="21"/>
                    <a:pt x="49" y="22"/>
                  </a:cubicBezTo>
                  <a:cubicBezTo>
                    <a:pt x="49" y="23"/>
                    <a:pt x="51" y="22"/>
                    <a:pt x="51" y="22"/>
                  </a:cubicBezTo>
                  <a:cubicBezTo>
                    <a:pt x="51" y="22"/>
                    <a:pt x="50" y="23"/>
                    <a:pt x="51" y="23"/>
                  </a:cubicBezTo>
                  <a:cubicBezTo>
                    <a:pt x="51" y="23"/>
                    <a:pt x="52" y="23"/>
                    <a:pt x="52" y="22"/>
                  </a:cubicBezTo>
                  <a:cubicBezTo>
                    <a:pt x="52" y="22"/>
                    <a:pt x="52" y="24"/>
                    <a:pt x="51" y="24"/>
                  </a:cubicBezTo>
                  <a:cubicBezTo>
                    <a:pt x="50" y="24"/>
                    <a:pt x="50" y="23"/>
                    <a:pt x="49" y="23"/>
                  </a:cubicBezTo>
                  <a:cubicBezTo>
                    <a:pt x="48" y="24"/>
                    <a:pt x="48" y="26"/>
                    <a:pt x="47" y="26"/>
                  </a:cubicBezTo>
                  <a:cubicBezTo>
                    <a:pt x="47" y="26"/>
                    <a:pt x="44" y="26"/>
                    <a:pt x="44" y="26"/>
                  </a:cubicBezTo>
                  <a:cubicBezTo>
                    <a:pt x="44" y="29"/>
                    <a:pt x="51" y="25"/>
                    <a:pt x="51" y="25"/>
                  </a:cubicBezTo>
                  <a:cubicBezTo>
                    <a:pt x="52" y="25"/>
                    <a:pt x="53" y="24"/>
                    <a:pt x="54" y="25"/>
                  </a:cubicBezTo>
                  <a:cubicBezTo>
                    <a:pt x="56" y="25"/>
                    <a:pt x="55" y="23"/>
                    <a:pt x="54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6" y="25"/>
                    <a:pt x="57" y="23"/>
                    <a:pt x="58" y="23"/>
                  </a:cubicBezTo>
                  <a:cubicBezTo>
                    <a:pt x="57" y="23"/>
                    <a:pt x="57" y="25"/>
                    <a:pt x="56" y="25"/>
                  </a:cubicBezTo>
                  <a:cubicBezTo>
                    <a:pt x="57" y="25"/>
                    <a:pt x="58" y="25"/>
                    <a:pt x="58" y="25"/>
                  </a:cubicBezTo>
                  <a:cubicBezTo>
                    <a:pt x="58" y="25"/>
                    <a:pt x="56" y="26"/>
                    <a:pt x="56" y="27"/>
                  </a:cubicBezTo>
                  <a:cubicBezTo>
                    <a:pt x="56" y="27"/>
                    <a:pt x="61" y="25"/>
                    <a:pt x="61" y="26"/>
                  </a:cubicBezTo>
                  <a:cubicBezTo>
                    <a:pt x="60" y="27"/>
                    <a:pt x="57" y="26"/>
                    <a:pt x="57" y="28"/>
                  </a:cubicBezTo>
                  <a:cubicBezTo>
                    <a:pt x="56" y="31"/>
                    <a:pt x="54" y="27"/>
                    <a:pt x="54" y="27"/>
                  </a:cubicBezTo>
                  <a:cubicBezTo>
                    <a:pt x="54" y="26"/>
                    <a:pt x="54" y="29"/>
                    <a:pt x="54" y="29"/>
                  </a:cubicBezTo>
                  <a:cubicBezTo>
                    <a:pt x="54" y="29"/>
                    <a:pt x="53" y="27"/>
                    <a:pt x="52" y="27"/>
                  </a:cubicBezTo>
                  <a:cubicBezTo>
                    <a:pt x="51" y="28"/>
                    <a:pt x="49" y="30"/>
                    <a:pt x="49" y="31"/>
                  </a:cubicBezTo>
                  <a:cubicBezTo>
                    <a:pt x="49" y="31"/>
                    <a:pt x="51" y="30"/>
                    <a:pt x="51" y="30"/>
                  </a:cubicBezTo>
                  <a:cubicBezTo>
                    <a:pt x="51" y="31"/>
                    <a:pt x="53" y="30"/>
                    <a:pt x="53" y="31"/>
                  </a:cubicBezTo>
                  <a:cubicBezTo>
                    <a:pt x="53" y="30"/>
                    <a:pt x="50" y="31"/>
                    <a:pt x="50" y="32"/>
                  </a:cubicBezTo>
                  <a:cubicBezTo>
                    <a:pt x="51" y="33"/>
                    <a:pt x="54" y="31"/>
                    <a:pt x="53" y="33"/>
                  </a:cubicBezTo>
                  <a:cubicBezTo>
                    <a:pt x="54" y="31"/>
                    <a:pt x="47" y="34"/>
                    <a:pt x="47" y="34"/>
                  </a:cubicBezTo>
                  <a:cubicBezTo>
                    <a:pt x="47" y="33"/>
                    <a:pt x="53" y="35"/>
                    <a:pt x="52" y="35"/>
                  </a:cubicBezTo>
                  <a:cubicBezTo>
                    <a:pt x="51" y="36"/>
                    <a:pt x="50" y="34"/>
                    <a:pt x="49" y="35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9" y="36"/>
                    <a:pt x="46" y="34"/>
                    <a:pt x="45" y="36"/>
                  </a:cubicBezTo>
                  <a:cubicBezTo>
                    <a:pt x="45" y="36"/>
                    <a:pt x="48" y="36"/>
                    <a:pt x="48" y="36"/>
                  </a:cubicBezTo>
                  <a:cubicBezTo>
                    <a:pt x="46" y="38"/>
                    <a:pt x="44" y="36"/>
                    <a:pt x="45" y="39"/>
                  </a:cubicBezTo>
                  <a:cubicBezTo>
                    <a:pt x="45" y="39"/>
                    <a:pt x="43" y="40"/>
                    <a:pt x="43" y="4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2" y="42"/>
                    <a:pt x="42" y="42"/>
                  </a:cubicBezTo>
                  <a:cubicBezTo>
                    <a:pt x="43" y="42"/>
                    <a:pt x="42" y="43"/>
                    <a:pt x="42" y="43"/>
                  </a:cubicBezTo>
                  <a:cubicBezTo>
                    <a:pt x="43" y="43"/>
                    <a:pt x="45" y="44"/>
                    <a:pt x="46" y="43"/>
                  </a:cubicBezTo>
                  <a:cubicBezTo>
                    <a:pt x="44" y="44"/>
                    <a:pt x="44" y="44"/>
                    <a:pt x="42" y="44"/>
                  </a:cubicBezTo>
                  <a:cubicBezTo>
                    <a:pt x="41" y="44"/>
                    <a:pt x="38" y="44"/>
                    <a:pt x="38" y="45"/>
                  </a:cubicBezTo>
                  <a:cubicBezTo>
                    <a:pt x="38" y="45"/>
                    <a:pt x="39" y="45"/>
                    <a:pt x="39" y="45"/>
                  </a:cubicBezTo>
                  <a:cubicBezTo>
                    <a:pt x="39" y="45"/>
                    <a:pt x="38" y="46"/>
                    <a:pt x="38" y="46"/>
                  </a:cubicBezTo>
                  <a:cubicBezTo>
                    <a:pt x="38" y="46"/>
                    <a:pt x="40" y="45"/>
                    <a:pt x="40" y="46"/>
                  </a:cubicBezTo>
                  <a:cubicBezTo>
                    <a:pt x="40" y="46"/>
                    <a:pt x="38" y="48"/>
                    <a:pt x="38" y="48"/>
                  </a:cubicBezTo>
                  <a:cubicBezTo>
                    <a:pt x="38" y="48"/>
                    <a:pt x="39" y="48"/>
                    <a:pt x="39" y="49"/>
                  </a:cubicBezTo>
                  <a:cubicBezTo>
                    <a:pt x="39" y="49"/>
                    <a:pt x="37" y="49"/>
                    <a:pt x="37" y="49"/>
                  </a:cubicBezTo>
                  <a:cubicBezTo>
                    <a:pt x="37" y="49"/>
                    <a:pt x="39" y="50"/>
                    <a:pt x="39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51"/>
                    <a:pt x="38" y="52"/>
                    <a:pt x="39" y="52"/>
                  </a:cubicBezTo>
                  <a:cubicBezTo>
                    <a:pt x="37" y="52"/>
                    <a:pt x="35" y="52"/>
                    <a:pt x="34" y="54"/>
                  </a:cubicBezTo>
                  <a:cubicBezTo>
                    <a:pt x="34" y="55"/>
                    <a:pt x="30" y="54"/>
                    <a:pt x="30" y="54"/>
                  </a:cubicBezTo>
                  <a:cubicBezTo>
                    <a:pt x="30" y="57"/>
                    <a:pt x="36" y="54"/>
                    <a:pt x="37" y="54"/>
                  </a:cubicBezTo>
                  <a:cubicBezTo>
                    <a:pt x="36" y="54"/>
                    <a:pt x="35" y="56"/>
                    <a:pt x="35" y="56"/>
                  </a:cubicBezTo>
                  <a:cubicBezTo>
                    <a:pt x="32" y="56"/>
                    <a:pt x="34" y="57"/>
                    <a:pt x="33" y="58"/>
                  </a:cubicBezTo>
                  <a:cubicBezTo>
                    <a:pt x="32" y="59"/>
                    <a:pt x="30" y="57"/>
                    <a:pt x="29" y="58"/>
                  </a:cubicBezTo>
                  <a:cubicBezTo>
                    <a:pt x="29" y="59"/>
                    <a:pt x="26" y="61"/>
                    <a:pt x="26" y="61"/>
                  </a:cubicBezTo>
                  <a:cubicBezTo>
                    <a:pt x="26" y="62"/>
                    <a:pt x="27" y="62"/>
                    <a:pt x="27" y="62"/>
                  </a:cubicBezTo>
                  <a:cubicBezTo>
                    <a:pt x="27" y="63"/>
                    <a:pt x="24" y="63"/>
                    <a:pt x="24" y="63"/>
                  </a:cubicBezTo>
                  <a:cubicBezTo>
                    <a:pt x="24" y="63"/>
                    <a:pt x="25" y="64"/>
                    <a:pt x="25" y="65"/>
                  </a:cubicBezTo>
                  <a:cubicBezTo>
                    <a:pt x="25" y="66"/>
                    <a:pt x="27" y="65"/>
                    <a:pt x="28" y="65"/>
                  </a:cubicBezTo>
                  <a:cubicBezTo>
                    <a:pt x="29" y="64"/>
                    <a:pt x="30" y="65"/>
                    <a:pt x="31" y="64"/>
                  </a:cubicBezTo>
                  <a:cubicBezTo>
                    <a:pt x="31" y="64"/>
                    <a:pt x="30" y="63"/>
                    <a:pt x="30" y="62"/>
                  </a:cubicBezTo>
                  <a:cubicBezTo>
                    <a:pt x="30" y="62"/>
                    <a:pt x="32" y="63"/>
                    <a:pt x="33" y="64"/>
                  </a:cubicBezTo>
                  <a:cubicBezTo>
                    <a:pt x="33" y="64"/>
                    <a:pt x="30" y="66"/>
                    <a:pt x="30" y="66"/>
                  </a:cubicBezTo>
                  <a:cubicBezTo>
                    <a:pt x="29" y="66"/>
                    <a:pt x="28" y="67"/>
                    <a:pt x="28" y="66"/>
                  </a:cubicBezTo>
                  <a:cubicBezTo>
                    <a:pt x="27" y="65"/>
                    <a:pt x="26" y="67"/>
                    <a:pt x="25" y="67"/>
                  </a:cubicBezTo>
                  <a:cubicBezTo>
                    <a:pt x="24" y="66"/>
                    <a:pt x="24" y="63"/>
                    <a:pt x="23" y="66"/>
                  </a:cubicBezTo>
                  <a:cubicBezTo>
                    <a:pt x="21" y="70"/>
                    <a:pt x="20" y="65"/>
                    <a:pt x="21" y="65"/>
                  </a:cubicBezTo>
                  <a:cubicBezTo>
                    <a:pt x="19" y="65"/>
                    <a:pt x="21" y="69"/>
                    <a:pt x="19" y="68"/>
                  </a:cubicBezTo>
                  <a:cubicBezTo>
                    <a:pt x="15" y="68"/>
                    <a:pt x="18" y="70"/>
                    <a:pt x="17" y="71"/>
                  </a:cubicBezTo>
                  <a:cubicBezTo>
                    <a:pt x="16" y="71"/>
                    <a:pt x="16" y="69"/>
                    <a:pt x="16" y="69"/>
                  </a:cubicBezTo>
                  <a:cubicBezTo>
                    <a:pt x="14" y="69"/>
                    <a:pt x="12" y="70"/>
                    <a:pt x="11" y="71"/>
                  </a:cubicBezTo>
                  <a:cubicBezTo>
                    <a:pt x="11" y="72"/>
                    <a:pt x="15" y="72"/>
                    <a:pt x="16" y="72"/>
                  </a:cubicBezTo>
                  <a:cubicBezTo>
                    <a:pt x="16" y="72"/>
                    <a:pt x="19" y="71"/>
                    <a:pt x="19" y="71"/>
                  </a:cubicBezTo>
                  <a:cubicBezTo>
                    <a:pt x="20" y="72"/>
                    <a:pt x="15" y="72"/>
                    <a:pt x="15" y="72"/>
                  </a:cubicBezTo>
                  <a:cubicBezTo>
                    <a:pt x="14" y="72"/>
                    <a:pt x="14" y="73"/>
                    <a:pt x="13" y="73"/>
                  </a:cubicBezTo>
                  <a:cubicBezTo>
                    <a:pt x="12" y="73"/>
                    <a:pt x="11" y="73"/>
                    <a:pt x="10" y="73"/>
                  </a:cubicBezTo>
                  <a:cubicBezTo>
                    <a:pt x="8" y="72"/>
                    <a:pt x="7" y="73"/>
                    <a:pt x="9" y="74"/>
                  </a:cubicBezTo>
                  <a:cubicBezTo>
                    <a:pt x="10" y="74"/>
                    <a:pt x="12" y="74"/>
                    <a:pt x="12" y="76"/>
                  </a:cubicBezTo>
                  <a:cubicBezTo>
                    <a:pt x="12" y="76"/>
                    <a:pt x="11" y="78"/>
                    <a:pt x="11" y="77"/>
                  </a:cubicBezTo>
                  <a:cubicBezTo>
                    <a:pt x="10" y="77"/>
                    <a:pt x="12" y="75"/>
                    <a:pt x="10" y="74"/>
                  </a:cubicBezTo>
                  <a:cubicBezTo>
                    <a:pt x="7" y="74"/>
                    <a:pt x="9" y="75"/>
                    <a:pt x="8" y="76"/>
                  </a:cubicBezTo>
                  <a:cubicBezTo>
                    <a:pt x="8" y="76"/>
                    <a:pt x="8" y="73"/>
                    <a:pt x="7" y="73"/>
                  </a:cubicBezTo>
                  <a:cubicBezTo>
                    <a:pt x="7" y="72"/>
                    <a:pt x="5" y="78"/>
                    <a:pt x="6" y="77"/>
                  </a:cubicBezTo>
                  <a:cubicBezTo>
                    <a:pt x="5" y="77"/>
                    <a:pt x="5" y="75"/>
                    <a:pt x="5" y="75"/>
                  </a:cubicBezTo>
                  <a:cubicBezTo>
                    <a:pt x="4" y="75"/>
                    <a:pt x="4" y="77"/>
                    <a:pt x="4" y="77"/>
                  </a:cubicBezTo>
                  <a:cubicBezTo>
                    <a:pt x="3" y="78"/>
                    <a:pt x="1" y="77"/>
                    <a:pt x="1" y="78"/>
                  </a:cubicBezTo>
                  <a:cubicBezTo>
                    <a:pt x="1" y="79"/>
                    <a:pt x="0" y="80"/>
                    <a:pt x="1" y="80"/>
                  </a:cubicBezTo>
                  <a:cubicBezTo>
                    <a:pt x="2" y="80"/>
                    <a:pt x="3" y="80"/>
                    <a:pt x="4" y="81"/>
                  </a:cubicBezTo>
                  <a:cubicBezTo>
                    <a:pt x="4" y="81"/>
                    <a:pt x="0" y="82"/>
                    <a:pt x="1" y="83"/>
                  </a:cubicBezTo>
                  <a:cubicBezTo>
                    <a:pt x="1" y="84"/>
                    <a:pt x="3" y="84"/>
                    <a:pt x="3" y="84"/>
                  </a:cubicBezTo>
                  <a:cubicBezTo>
                    <a:pt x="3" y="84"/>
                    <a:pt x="6" y="83"/>
                    <a:pt x="6" y="84"/>
                  </a:cubicBezTo>
                  <a:cubicBezTo>
                    <a:pt x="5" y="85"/>
                    <a:pt x="2" y="84"/>
                    <a:pt x="1" y="86"/>
                  </a:cubicBezTo>
                  <a:cubicBezTo>
                    <a:pt x="0" y="87"/>
                    <a:pt x="6" y="87"/>
                    <a:pt x="4" y="89"/>
                  </a:cubicBezTo>
                  <a:cubicBezTo>
                    <a:pt x="4" y="89"/>
                    <a:pt x="3" y="87"/>
                    <a:pt x="2" y="88"/>
                  </a:cubicBezTo>
                  <a:cubicBezTo>
                    <a:pt x="1" y="89"/>
                    <a:pt x="1" y="90"/>
                    <a:pt x="2" y="91"/>
                  </a:cubicBezTo>
                  <a:cubicBezTo>
                    <a:pt x="3" y="91"/>
                    <a:pt x="5" y="92"/>
                    <a:pt x="6" y="92"/>
                  </a:cubicBezTo>
                  <a:cubicBezTo>
                    <a:pt x="7" y="91"/>
                    <a:pt x="8" y="89"/>
                    <a:pt x="9" y="90"/>
                  </a:cubicBezTo>
                  <a:cubicBezTo>
                    <a:pt x="8" y="90"/>
                    <a:pt x="7" y="91"/>
                    <a:pt x="7" y="91"/>
                  </a:cubicBezTo>
                  <a:cubicBezTo>
                    <a:pt x="7" y="92"/>
                    <a:pt x="6" y="92"/>
                    <a:pt x="5" y="92"/>
                  </a:cubicBezTo>
                  <a:cubicBezTo>
                    <a:pt x="5" y="92"/>
                    <a:pt x="7" y="93"/>
                    <a:pt x="7" y="94"/>
                  </a:cubicBezTo>
                  <a:cubicBezTo>
                    <a:pt x="7" y="94"/>
                    <a:pt x="4" y="92"/>
                    <a:pt x="5" y="94"/>
                  </a:cubicBezTo>
                  <a:cubicBezTo>
                    <a:pt x="5" y="95"/>
                    <a:pt x="8" y="96"/>
                    <a:pt x="8" y="96"/>
                  </a:cubicBezTo>
                  <a:cubicBezTo>
                    <a:pt x="8" y="97"/>
                    <a:pt x="5" y="95"/>
                    <a:pt x="4" y="96"/>
                  </a:cubicBezTo>
                  <a:cubicBezTo>
                    <a:pt x="2" y="96"/>
                    <a:pt x="4" y="93"/>
                    <a:pt x="3" y="93"/>
                  </a:cubicBezTo>
                  <a:cubicBezTo>
                    <a:pt x="3" y="93"/>
                    <a:pt x="1" y="95"/>
                    <a:pt x="2" y="96"/>
                  </a:cubicBezTo>
                  <a:cubicBezTo>
                    <a:pt x="3" y="96"/>
                    <a:pt x="2" y="98"/>
                    <a:pt x="2" y="98"/>
                  </a:cubicBezTo>
                  <a:cubicBezTo>
                    <a:pt x="3" y="99"/>
                    <a:pt x="4" y="97"/>
                    <a:pt x="5" y="96"/>
                  </a:cubicBezTo>
                  <a:cubicBezTo>
                    <a:pt x="5" y="96"/>
                    <a:pt x="5" y="97"/>
                    <a:pt x="5" y="97"/>
                  </a:cubicBezTo>
                  <a:cubicBezTo>
                    <a:pt x="6" y="97"/>
                    <a:pt x="6" y="96"/>
                    <a:pt x="7" y="96"/>
                  </a:cubicBezTo>
                  <a:cubicBezTo>
                    <a:pt x="7" y="96"/>
                    <a:pt x="7" y="98"/>
                    <a:pt x="6" y="98"/>
                  </a:cubicBezTo>
                  <a:cubicBezTo>
                    <a:pt x="4" y="99"/>
                    <a:pt x="8" y="101"/>
                    <a:pt x="8" y="100"/>
                  </a:cubicBezTo>
                  <a:cubicBezTo>
                    <a:pt x="8" y="102"/>
                    <a:pt x="1" y="100"/>
                    <a:pt x="5" y="103"/>
                  </a:cubicBezTo>
                  <a:cubicBezTo>
                    <a:pt x="7" y="104"/>
                    <a:pt x="8" y="105"/>
                    <a:pt x="10" y="105"/>
                  </a:cubicBezTo>
                  <a:cubicBezTo>
                    <a:pt x="10" y="105"/>
                    <a:pt x="13" y="107"/>
                    <a:pt x="14" y="107"/>
                  </a:cubicBezTo>
                  <a:cubicBezTo>
                    <a:pt x="17" y="107"/>
                    <a:pt x="21" y="104"/>
                    <a:pt x="23" y="102"/>
                  </a:cubicBezTo>
                  <a:cubicBezTo>
                    <a:pt x="24" y="100"/>
                    <a:pt x="25" y="100"/>
                    <a:pt x="27" y="99"/>
                  </a:cubicBezTo>
                  <a:cubicBezTo>
                    <a:pt x="28" y="98"/>
                    <a:pt x="28" y="95"/>
                    <a:pt x="29" y="95"/>
                  </a:cubicBezTo>
                  <a:cubicBezTo>
                    <a:pt x="29" y="95"/>
                    <a:pt x="29" y="98"/>
                    <a:pt x="30" y="98"/>
                  </a:cubicBezTo>
                  <a:cubicBezTo>
                    <a:pt x="32" y="99"/>
                    <a:pt x="31" y="99"/>
                    <a:pt x="31" y="100"/>
                  </a:cubicBezTo>
                  <a:cubicBezTo>
                    <a:pt x="32" y="100"/>
                    <a:pt x="33" y="100"/>
                    <a:pt x="34" y="101"/>
                  </a:cubicBezTo>
                  <a:cubicBezTo>
                    <a:pt x="34" y="102"/>
                    <a:pt x="33" y="100"/>
                    <a:pt x="34" y="10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7" name="Freeform 720">
              <a:extLst>
                <a:ext uri="{FF2B5EF4-FFF2-40B4-BE49-F238E27FC236}">
                  <a16:creationId xmlns:a16="http://schemas.microsoft.com/office/drawing/2014/main" id="{9454079D-B87F-7941-9206-FBF2424F3B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945401" y="4366237"/>
              <a:ext cx="7563693" cy="2637628"/>
            </a:xfrm>
            <a:custGeom>
              <a:avLst/>
              <a:gdLst>
                <a:gd name="T0" fmla="*/ 785 w 810"/>
                <a:gd name="T1" fmla="*/ 109 h 282"/>
                <a:gd name="T2" fmla="*/ 725 w 810"/>
                <a:gd name="T3" fmla="*/ 77 h 282"/>
                <a:gd name="T4" fmla="*/ 665 w 810"/>
                <a:gd name="T5" fmla="*/ 80 h 282"/>
                <a:gd name="T6" fmla="*/ 607 w 810"/>
                <a:gd name="T7" fmla="*/ 65 h 282"/>
                <a:gd name="T8" fmla="*/ 578 w 810"/>
                <a:gd name="T9" fmla="*/ 56 h 282"/>
                <a:gd name="T10" fmla="*/ 555 w 810"/>
                <a:gd name="T11" fmla="*/ 61 h 282"/>
                <a:gd name="T12" fmla="*/ 521 w 810"/>
                <a:gd name="T13" fmla="*/ 59 h 282"/>
                <a:gd name="T14" fmla="*/ 495 w 810"/>
                <a:gd name="T15" fmla="*/ 44 h 282"/>
                <a:gd name="T16" fmla="*/ 469 w 810"/>
                <a:gd name="T17" fmla="*/ 49 h 282"/>
                <a:gd name="T18" fmla="*/ 423 w 810"/>
                <a:gd name="T19" fmla="*/ 43 h 282"/>
                <a:gd name="T20" fmla="*/ 383 w 810"/>
                <a:gd name="T21" fmla="*/ 50 h 282"/>
                <a:gd name="T22" fmla="*/ 423 w 810"/>
                <a:gd name="T23" fmla="*/ 17 h 282"/>
                <a:gd name="T24" fmla="*/ 378 w 810"/>
                <a:gd name="T25" fmla="*/ 7 h 282"/>
                <a:gd name="T26" fmla="*/ 355 w 810"/>
                <a:gd name="T27" fmla="*/ 17 h 282"/>
                <a:gd name="T28" fmla="*/ 320 w 810"/>
                <a:gd name="T29" fmla="*/ 22 h 282"/>
                <a:gd name="T30" fmla="*/ 297 w 810"/>
                <a:gd name="T31" fmla="*/ 32 h 282"/>
                <a:gd name="T32" fmla="*/ 269 w 810"/>
                <a:gd name="T33" fmla="*/ 49 h 282"/>
                <a:gd name="T34" fmla="*/ 247 w 810"/>
                <a:gd name="T35" fmla="*/ 58 h 282"/>
                <a:gd name="T36" fmla="*/ 242 w 810"/>
                <a:gd name="T37" fmla="*/ 50 h 282"/>
                <a:gd name="T38" fmla="*/ 259 w 810"/>
                <a:gd name="T39" fmla="*/ 97 h 282"/>
                <a:gd name="T40" fmla="*/ 227 w 810"/>
                <a:gd name="T41" fmla="*/ 107 h 282"/>
                <a:gd name="T42" fmla="*/ 231 w 810"/>
                <a:gd name="T43" fmla="*/ 88 h 282"/>
                <a:gd name="T44" fmla="*/ 206 w 810"/>
                <a:gd name="T45" fmla="*/ 60 h 282"/>
                <a:gd name="T46" fmla="*/ 191 w 810"/>
                <a:gd name="T47" fmla="*/ 83 h 282"/>
                <a:gd name="T48" fmla="*/ 131 w 810"/>
                <a:gd name="T49" fmla="*/ 90 h 282"/>
                <a:gd name="T50" fmla="*/ 92 w 810"/>
                <a:gd name="T51" fmla="*/ 100 h 282"/>
                <a:gd name="T52" fmla="*/ 84 w 810"/>
                <a:gd name="T53" fmla="*/ 107 h 282"/>
                <a:gd name="T54" fmla="*/ 53 w 810"/>
                <a:gd name="T55" fmla="*/ 120 h 282"/>
                <a:gd name="T56" fmla="*/ 31 w 810"/>
                <a:gd name="T57" fmla="*/ 102 h 282"/>
                <a:gd name="T58" fmla="*/ 29 w 810"/>
                <a:gd name="T59" fmla="*/ 84 h 282"/>
                <a:gd name="T60" fmla="*/ 5 w 810"/>
                <a:gd name="T61" fmla="*/ 88 h 282"/>
                <a:gd name="T62" fmla="*/ 7 w 810"/>
                <a:gd name="T63" fmla="*/ 152 h 282"/>
                <a:gd name="T64" fmla="*/ 16 w 810"/>
                <a:gd name="T65" fmla="*/ 187 h 282"/>
                <a:gd name="T66" fmla="*/ 40 w 810"/>
                <a:gd name="T67" fmla="*/ 223 h 282"/>
                <a:gd name="T68" fmla="*/ 53 w 810"/>
                <a:gd name="T69" fmla="*/ 244 h 282"/>
                <a:gd name="T70" fmla="*/ 82 w 810"/>
                <a:gd name="T71" fmla="*/ 272 h 282"/>
                <a:gd name="T72" fmla="*/ 109 w 810"/>
                <a:gd name="T73" fmla="*/ 250 h 282"/>
                <a:gd name="T74" fmla="*/ 108 w 810"/>
                <a:gd name="T75" fmla="*/ 222 h 282"/>
                <a:gd name="T76" fmla="*/ 160 w 810"/>
                <a:gd name="T77" fmla="*/ 223 h 282"/>
                <a:gd name="T78" fmla="*/ 196 w 810"/>
                <a:gd name="T79" fmla="*/ 196 h 282"/>
                <a:gd name="T80" fmla="*/ 252 w 810"/>
                <a:gd name="T81" fmla="*/ 204 h 282"/>
                <a:gd name="T82" fmla="*/ 331 w 810"/>
                <a:gd name="T83" fmla="*/ 226 h 282"/>
                <a:gd name="T84" fmla="*/ 415 w 810"/>
                <a:gd name="T85" fmla="*/ 231 h 282"/>
                <a:gd name="T86" fmla="*/ 483 w 810"/>
                <a:gd name="T87" fmla="*/ 207 h 282"/>
                <a:gd name="T88" fmla="*/ 521 w 810"/>
                <a:gd name="T89" fmla="*/ 258 h 282"/>
                <a:gd name="T90" fmla="*/ 558 w 810"/>
                <a:gd name="T91" fmla="*/ 226 h 282"/>
                <a:gd name="T92" fmla="*/ 543 w 810"/>
                <a:gd name="T93" fmla="*/ 199 h 282"/>
                <a:gd name="T94" fmla="*/ 591 w 810"/>
                <a:gd name="T95" fmla="*/ 162 h 282"/>
                <a:gd name="T96" fmla="*/ 627 w 810"/>
                <a:gd name="T97" fmla="*/ 165 h 282"/>
                <a:gd name="T98" fmla="*/ 657 w 810"/>
                <a:gd name="T99" fmla="*/ 153 h 282"/>
                <a:gd name="T100" fmla="*/ 669 w 810"/>
                <a:gd name="T101" fmla="*/ 154 h 282"/>
                <a:gd name="T102" fmla="*/ 649 w 810"/>
                <a:gd name="T103" fmla="*/ 210 h 282"/>
                <a:gd name="T104" fmla="*/ 667 w 810"/>
                <a:gd name="T105" fmla="*/ 171 h 282"/>
                <a:gd name="T106" fmla="*/ 710 w 810"/>
                <a:gd name="T107" fmla="*/ 156 h 282"/>
                <a:gd name="T108" fmla="*/ 738 w 810"/>
                <a:gd name="T109" fmla="*/ 121 h 282"/>
                <a:gd name="T110" fmla="*/ 765 w 810"/>
                <a:gd name="T111" fmla="*/ 116 h 282"/>
                <a:gd name="T112" fmla="*/ 802 w 810"/>
                <a:gd name="T113" fmla="*/ 115 h 282"/>
                <a:gd name="T114" fmla="*/ 388 w 810"/>
                <a:gd name="T115" fmla="*/ 2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282">
                  <a:moveTo>
                    <a:pt x="808" y="111"/>
                  </a:moveTo>
                  <a:cubicBezTo>
                    <a:pt x="806" y="109"/>
                    <a:pt x="803" y="108"/>
                    <a:pt x="801" y="106"/>
                  </a:cubicBezTo>
                  <a:cubicBezTo>
                    <a:pt x="800" y="105"/>
                    <a:pt x="799" y="104"/>
                    <a:pt x="797" y="103"/>
                  </a:cubicBezTo>
                  <a:cubicBezTo>
                    <a:pt x="796" y="103"/>
                    <a:pt x="794" y="103"/>
                    <a:pt x="793" y="102"/>
                  </a:cubicBezTo>
                  <a:cubicBezTo>
                    <a:pt x="793" y="103"/>
                    <a:pt x="794" y="103"/>
                    <a:pt x="794" y="103"/>
                  </a:cubicBezTo>
                  <a:cubicBezTo>
                    <a:pt x="795" y="103"/>
                    <a:pt x="792" y="104"/>
                    <a:pt x="791" y="103"/>
                  </a:cubicBezTo>
                  <a:cubicBezTo>
                    <a:pt x="791" y="103"/>
                    <a:pt x="792" y="103"/>
                    <a:pt x="792" y="102"/>
                  </a:cubicBezTo>
                  <a:cubicBezTo>
                    <a:pt x="791" y="101"/>
                    <a:pt x="786" y="103"/>
                    <a:pt x="785" y="102"/>
                  </a:cubicBezTo>
                  <a:cubicBezTo>
                    <a:pt x="787" y="103"/>
                    <a:pt x="787" y="103"/>
                    <a:pt x="787" y="106"/>
                  </a:cubicBezTo>
                  <a:cubicBezTo>
                    <a:pt x="786" y="107"/>
                    <a:pt x="788" y="109"/>
                    <a:pt x="788" y="109"/>
                  </a:cubicBezTo>
                  <a:cubicBezTo>
                    <a:pt x="787" y="109"/>
                    <a:pt x="787" y="108"/>
                    <a:pt x="787" y="108"/>
                  </a:cubicBezTo>
                  <a:cubicBezTo>
                    <a:pt x="786" y="107"/>
                    <a:pt x="786" y="109"/>
                    <a:pt x="785" y="109"/>
                  </a:cubicBezTo>
                  <a:cubicBezTo>
                    <a:pt x="785" y="109"/>
                    <a:pt x="783" y="105"/>
                    <a:pt x="783" y="105"/>
                  </a:cubicBezTo>
                  <a:cubicBezTo>
                    <a:pt x="783" y="104"/>
                    <a:pt x="783" y="104"/>
                    <a:pt x="783" y="104"/>
                  </a:cubicBezTo>
                  <a:cubicBezTo>
                    <a:pt x="783" y="103"/>
                    <a:pt x="782" y="102"/>
                    <a:pt x="783" y="101"/>
                  </a:cubicBezTo>
                  <a:cubicBezTo>
                    <a:pt x="784" y="99"/>
                    <a:pt x="782" y="100"/>
                    <a:pt x="781" y="99"/>
                  </a:cubicBezTo>
                  <a:cubicBezTo>
                    <a:pt x="781" y="98"/>
                    <a:pt x="779" y="97"/>
                    <a:pt x="778" y="97"/>
                  </a:cubicBezTo>
                  <a:cubicBezTo>
                    <a:pt x="771" y="93"/>
                    <a:pt x="765" y="89"/>
                    <a:pt x="758" y="87"/>
                  </a:cubicBezTo>
                  <a:cubicBezTo>
                    <a:pt x="756" y="86"/>
                    <a:pt x="755" y="85"/>
                    <a:pt x="754" y="84"/>
                  </a:cubicBezTo>
                  <a:cubicBezTo>
                    <a:pt x="753" y="83"/>
                    <a:pt x="751" y="82"/>
                    <a:pt x="749" y="82"/>
                  </a:cubicBezTo>
                  <a:cubicBezTo>
                    <a:pt x="746" y="81"/>
                    <a:pt x="743" y="80"/>
                    <a:pt x="739" y="78"/>
                  </a:cubicBezTo>
                  <a:cubicBezTo>
                    <a:pt x="736" y="78"/>
                    <a:pt x="732" y="78"/>
                    <a:pt x="730" y="78"/>
                  </a:cubicBezTo>
                  <a:cubicBezTo>
                    <a:pt x="728" y="78"/>
                    <a:pt x="727" y="78"/>
                    <a:pt x="726" y="78"/>
                  </a:cubicBezTo>
                  <a:cubicBezTo>
                    <a:pt x="726" y="78"/>
                    <a:pt x="725" y="77"/>
                    <a:pt x="725" y="77"/>
                  </a:cubicBezTo>
                  <a:cubicBezTo>
                    <a:pt x="724" y="78"/>
                    <a:pt x="724" y="79"/>
                    <a:pt x="723" y="78"/>
                  </a:cubicBezTo>
                  <a:cubicBezTo>
                    <a:pt x="720" y="78"/>
                    <a:pt x="717" y="77"/>
                    <a:pt x="714" y="76"/>
                  </a:cubicBezTo>
                  <a:cubicBezTo>
                    <a:pt x="713" y="76"/>
                    <a:pt x="710" y="75"/>
                    <a:pt x="710" y="77"/>
                  </a:cubicBezTo>
                  <a:cubicBezTo>
                    <a:pt x="709" y="79"/>
                    <a:pt x="708" y="79"/>
                    <a:pt x="710" y="80"/>
                  </a:cubicBezTo>
                  <a:cubicBezTo>
                    <a:pt x="712" y="82"/>
                    <a:pt x="714" y="86"/>
                    <a:pt x="709" y="87"/>
                  </a:cubicBezTo>
                  <a:cubicBezTo>
                    <a:pt x="708" y="88"/>
                    <a:pt x="705" y="88"/>
                    <a:pt x="704" y="86"/>
                  </a:cubicBezTo>
                  <a:cubicBezTo>
                    <a:pt x="703" y="85"/>
                    <a:pt x="703" y="84"/>
                    <a:pt x="700" y="84"/>
                  </a:cubicBezTo>
                  <a:cubicBezTo>
                    <a:pt x="697" y="83"/>
                    <a:pt x="699" y="82"/>
                    <a:pt x="698" y="81"/>
                  </a:cubicBezTo>
                  <a:cubicBezTo>
                    <a:pt x="698" y="80"/>
                    <a:pt x="695" y="79"/>
                    <a:pt x="694" y="80"/>
                  </a:cubicBezTo>
                  <a:cubicBezTo>
                    <a:pt x="691" y="83"/>
                    <a:pt x="686" y="80"/>
                    <a:pt x="682" y="80"/>
                  </a:cubicBezTo>
                  <a:cubicBezTo>
                    <a:pt x="678" y="80"/>
                    <a:pt x="674" y="79"/>
                    <a:pt x="670" y="79"/>
                  </a:cubicBezTo>
                  <a:cubicBezTo>
                    <a:pt x="668" y="79"/>
                    <a:pt x="667" y="79"/>
                    <a:pt x="665" y="80"/>
                  </a:cubicBezTo>
                  <a:cubicBezTo>
                    <a:pt x="663" y="81"/>
                    <a:pt x="664" y="84"/>
                    <a:pt x="664" y="86"/>
                  </a:cubicBezTo>
                  <a:cubicBezTo>
                    <a:pt x="664" y="86"/>
                    <a:pt x="664" y="86"/>
                    <a:pt x="664" y="86"/>
                  </a:cubicBezTo>
                  <a:cubicBezTo>
                    <a:pt x="663" y="86"/>
                    <a:pt x="662" y="81"/>
                    <a:pt x="661" y="80"/>
                  </a:cubicBezTo>
                  <a:cubicBezTo>
                    <a:pt x="660" y="80"/>
                    <a:pt x="656" y="80"/>
                    <a:pt x="655" y="78"/>
                  </a:cubicBezTo>
                  <a:cubicBezTo>
                    <a:pt x="655" y="75"/>
                    <a:pt x="659" y="74"/>
                    <a:pt x="655" y="71"/>
                  </a:cubicBezTo>
                  <a:cubicBezTo>
                    <a:pt x="653" y="70"/>
                    <a:pt x="651" y="69"/>
                    <a:pt x="648" y="68"/>
                  </a:cubicBezTo>
                  <a:cubicBezTo>
                    <a:pt x="642" y="66"/>
                    <a:pt x="635" y="68"/>
                    <a:pt x="629" y="69"/>
                  </a:cubicBezTo>
                  <a:cubicBezTo>
                    <a:pt x="626" y="69"/>
                    <a:pt x="623" y="69"/>
                    <a:pt x="619" y="69"/>
                  </a:cubicBezTo>
                  <a:cubicBezTo>
                    <a:pt x="618" y="69"/>
                    <a:pt x="618" y="69"/>
                    <a:pt x="617" y="69"/>
                  </a:cubicBezTo>
                  <a:cubicBezTo>
                    <a:pt x="615" y="68"/>
                    <a:pt x="617" y="68"/>
                    <a:pt x="618" y="67"/>
                  </a:cubicBezTo>
                  <a:cubicBezTo>
                    <a:pt x="618" y="66"/>
                    <a:pt x="613" y="65"/>
                    <a:pt x="613" y="65"/>
                  </a:cubicBezTo>
                  <a:cubicBezTo>
                    <a:pt x="612" y="64"/>
                    <a:pt x="608" y="65"/>
                    <a:pt x="607" y="65"/>
                  </a:cubicBezTo>
                  <a:cubicBezTo>
                    <a:pt x="607" y="65"/>
                    <a:pt x="611" y="64"/>
                    <a:pt x="610" y="63"/>
                  </a:cubicBezTo>
                  <a:cubicBezTo>
                    <a:pt x="609" y="63"/>
                    <a:pt x="608" y="64"/>
                    <a:pt x="607" y="64"/>
                  </a:cubicBezTo>
                  <a:cubicBezTo>
                    <a:pt x="606" y="63"/>
                    <a:pt x="604" y="62"/>
                    <a:pt x="604" y="62"/>
                  </a:cubicBezTo>
                  <a:cubicBezTo>
                    <a:pt x="603" y="62"/>
                    <a:pt x="600" y="60"/>
                    <a:pt x="602" y="60"/>
                  </a:cubicBezTo>
                  <a:cubicBezTo>
                    <a:pt x="603" y="60"/>
                    <a:pt x="605" y="60"/>
                    <a:pt x="606" y="60"/>
                  </a:cubicBezTo>
                  <a:cubicBezTo>
                    <a:pt x="609" y="60"/>
                    <a:pt x="605" y="57"/>
                    <a:pt x="604" y="57"/>
                  </a:cubicBezTo>
                  <a:cubicBezTo>
                    <a:pt x="602" y="55"/>
                    <a:pt x="597" y="56"/>
                    <a:pt x="594" y="55"/>
                  </a:cubicBezTo>
                  <a:cubicBezTo>
                    <a:pt x="592" y="55"/>
                    <a:pt x="591" y="57"/>
                    <a:pt x="589" y="59"/>
                  </a:cubicBezTo>
                  <a:cubicBezTo>
                    <a:pt x="589" y="59"/>
                    <a:pt x="582" y="63"/>
                    <a:pt x="582" y="60"/>
                  </a:cubicBezTo>
                  <a:cubicBezTo>
                    <a:pt x="583" y="58"/>
                    <a:pt x="584" y="60"/>
                    <a:pt x="586" y="59"/>
                  </a:cubicBezTo>
                  <a:cubicBezTo>
                    <a:pt x="586" y="59"/>
                    <a:pt x="585" y="56"/>
                    <a:pt x="584" y="56"/>
                  </a:cubicBezTo>
                  <a:cubicBezTo>
                    <a:pt x="584" y="56"/>
                    <a:pt x="578" y="56"/>
                    <a:pt x="578" y="56"/>
                  </a:cubicBezTo>
                  <a:cubicBezTo>
                    <a:pt x="579" y="55"/>
                    <a:pt x="581" y="54"/>
                    <a:pt x="583" y="54"/>
                  </a:cubicBezTo>
                  <a:cubicBezTo>
                    <a:pt x="584" y="55"/>
                    <a:pt x="591" y="55"/>
                    <a:pt x="591" y="55"/>
                  </a:cubicBezTo>
                  <a:cubicBezTo>
                    <a:pt x="591" y="54"/>
                    <a:pt x="585" y="54"/>
                    <a:pt x="584" y="53"/>
                  </a:cubicBezTo>
                  <a:cubicBezTo>
                    <a:pt x="582" y="53"/>
                    <a:pt x="580" y="53"/>
                    <a:pt x="578" y="53"/>
                  </a:cubicBezTo>
                  <a:cubicBezTo>
                    <a:pt x="574" y="52"/>
                    <a:pt x="570" y="52"/>
                    <a:pt x="566" y="51"/>
                  </a:cubicBezTo>
                  <a:cubicBezTo>
                    <a:pt x="565" y="51"/>
                    <a:pt x="561" y="50"/>
                    <a:pt x="561" y="50"/>
                  </a:cubicBezTo>
                  <a:cubicBezTo>
                    <a:pt x="561" y="51"/>
                    <a:pt x="562" y="52"/>
                    <a:pt x="561" y="52"/>
                  </a:cubicBezTo>
                  <a:cubicBezTo>
                    <a:pt x="560" y="53"/>
                    <a:pt x="559" y="53"/>
                    <a:pt x="558" y="53"/>
                  </a:cubicBezTo>
                  <a:cubicBezTo>
                    <a:pt x="557" y="53"/>
                    <a:pt x="552" y="54"/>
                    <a:pt x="553" y="56"/>
                  </a:cubicBezTo>
                  <a:cubicBezTo>
                    <a:pt x="554" y="58"/>
                    <a:pt x="556" y="55"/>
                    <a:pt x="557" y="56"/>
                  </a:cubicBezTo>
                  <a:cubicBezTo>
                    <a:pt x="557" y="56"/>
                    <a:pt x="554" y="57"/>
                    <a:pt x="555" y="59"/>
                  </a:cubicBezTo>
                  <a:cubicBezTo>
                    <a:pt x="556" y="59"/>
                    <a:pt x="555" y="60"/>
                    <a:pt x="555" y="61"/>
                  </a:cubicBezTo>
                  <a:cubicBezTo>
                    <a:pt x="556" y="61"/>
                    <a:pt x="557" y="62"/>
                    <a:pt x="557" y="63"/>
                  </a:cubicBezTo>
                  <a:cubicBezTo>
                    <a:pt x="557" y="63"/>
                    <a:pt x="553" y="63"/>
                    <a:pt x="552" y="63"/>
                  </a:cubicBezTo>
                  <a:cubicBezTo>
                    <a:pt x="550" y="63"/>
                    <a:pt x="552" y="62"/>
                    <a:pt x="552" y="62"/>
                  </a:cubicBezTo>
                  <a:cubicBezTo>
                    <a:pt x="551" y="61"/>
                    <a:pt x="548" y="62"/>
                    <a:pt x="548" y="62"/>
                  </a:cubicBezTo>
                  <a:cubicBezTo>
                    <a:pt x="546" y="63"/>
                    <a:pt x="544" y="62"/>
                    <a:pt x="543" y="62"/>
                  </a:cubicBezTo>
                  <a:cubicBezTo>
                    <a:pt x="542" y="62"/>
                    <a:pt x="546" y="63"/>
                    <a:pt x="546" y="63"/>
                  </a:cubicBezTo>
                  <a:cubicBezTo>
                    <a:pt x="549" y="64"/>
                    <a:pt x="546" y="66"/>
                    <a:pt x="545" y="65"/>
                  </a:cubicBezTo>
                  <a:cubicBezTo>
                    <a:pt x="544" y="65"/>
                    <a:pt x="544" y="64"/>
                    <a:pt x="544" y="63"/>
                  </a:cubicBezTo>
                  <a:cubicBezTo>
                    <a:pt x="543" y="63"/>
                    <a:pt x="542" y="63"/>
                    <a:pt x="541" y="63"/>
                  </a:cubicBezTo>
                  <a:cubicBezTo>
                    <a:pt x="539" y="62"/>
                    <a:pt x="537" y="61"/>
                    <a:pt x="534" y="62"/>
                  </a:cubicBezTo>
                  <a:cubicBezTo>
                    <a:pt x="531" y="62"/>
                    <a:pt x="529" y="65"/>
                    <a:pt x="526" y="63"/>
                  </a:cubicBezTo>
                  <a:cubicBezTo>
                    <a:pt x="524" y="62"/>
                    <a:pt x="522" y="61"/>
                    <a:pt x="521" y="59"/>
                  </a:cubicBezTo>
                  <a:cubicBezTo>
                    <a:pt x="520" y="58"/>
                    <a:pt x="518" y="62"/>
                    <a:pt x="517" y="62"/>
                  </a:cubicBezTo>
                  <a:cubicBezTo>
                    <a:pt x="516" y="64"/>
                    <a:pt x="515" y="70"/>
                    <a:pt x="512" y="69"/>
                  </a:cubicBezTo>
                  <a:cubicBezTo>
                    <a:pt x="510" y="68"/>
                    <a:pt x="508" y="68"/>
                    <a:pt x="506" y="66"/>
                  </a:cubicBezTo>
                  <a:cubicBezTo>
                    <a:pt x="505" y="65"/>
                    <a:pt x="503" y="63"/>
                    <a:pt x="502" y="62"/>
                  </a:cubicBezTo>
                  <a:cubicBezTo>
                    <a:pt x="501" y="60"/>
                    <a:pt x="499" y="59"/>
                    <a:pt x="498" y="58"/>
                  </a:cubicBezTo>
                  <a:cubicBezTo>
                    <a:pt x="496" y="56"/>
                    <a:pt x="500" y="57"/>
                    <a:pt x="501" y="57"/>
                  </a:cubicBezTo>
                  <a:cubicBezTo>
                    <a:pt x="502" y="57"/>
                    <a:pt x="504" y="56"/>
                    <a:pt x="504" y="55"/>
                  </a:cubicBezTo>
                  <a:cubicBezTo>
                    <a:pt x="504" y="55"/>
                    <a:pt x="499" y="52"/>
                    <a:pt x="499" y="52"/>
                  </a:cubicBezTo>
                  <a:cubicBezTo>
                    <a:pt x="499" y="52"/>
                    <a:pt x="502" y="52"/>
                    <a:pt x="502" y="51"/>
                  </a:cubicBezTo>
                  <a:cubicBezTo>
                    <a:pt x="501" y="50"/>
                    <a:pt x="499" y="50"/>
                    <a:pt x="499" y="50"/>
                  </a:cubicBezTo>
                  <a:cubicBezTo>
                    <a:pt x="499" y="48"/>
                    <a:pt x="504" y="47"/>
                    <a:pt x="499" y="46"/>
                  </a:cubicBezTo>
                  <a:cubicBezTo>
                    <a:pt x="498" y="46"/>
                    <a:pt x="497" y="44"/>
                    <a:pt x="495" y="44"/>
                  </a:cubicBezTo>
                  <a:cubicBezTo>
                    <a:pt x="494" y="44"/>
                    <a:pt x="492" y="43"/>
                    <a:pt x="491" y="44"/>
                  </a:cubicBezTo>
                  <a:cubicBezTo>
                    <a:pt x="490" y="44"/>
                    <a:pt x="490" y="45"/>
                    <a:pt x="489" y="45"/>
                  </a:cubicBezTo>
                  <a:cubicBezTo>
                    <a:pt x="488" y="44"/>
                    <a:pt x="488" y="44"/>
                    <a:pt x="487" y="44"/>
                  </a:cubicBezTo>
                  <a:cubicBezTo>
                    <a:pt x="486" y="44"/>
                    <a:pt x="484" y="44"/>
                    <a:pt x="483" y="43"/>
                  </a:cubicBezTo>
                  <a:cubicBezTo>
                    <a:pt x="482" y="43"/>
                    <a:pt x="481" y="43"/>
                    <a:pt x="480" y="41"/>
                  </a:cubicBezTo>
                  <a:cubicBezTo>
                    <a:pt x="479" y="41"/>
                    <a:pt x="480" y="40"/>
                    <a:pt x="478" y="41"/>
                  </a:cubicBezTo>
                  <a:cubicBezTo>
                    <a:pt x="478" y="41"/>
                    <a:pt x="477" y="42"/>
                    <a:pt x="476" y="42"/>
                  </a:cubicBezTo>
                  <a:cubicBezTo>
                    <a:pt x="475" y="42"/>
                    <a:pt x="475" y="41"/>
                    <a:pt x="474" y="42"/>
                  </a:cubicBezTo>
                  <a:cubicBezTo>
                    <a:pt x="474" y="43"/>
                    <a:pt x="473" y="44"/>
                    <a:pt x="473" y="45"/>
                  </a:cubicBezTo>
                  <a:cubicBezTo>
                    <a:pt x="473" y="46"/>
                    <a:pt x="475" y="46"/>
                    <a:pt x="474" y="47"/>
                  </a:cubicBezTo>
                  <a:cubicBezTo>
                    <a:pt x="473" y="48"/>
                    <a:pt x="474" y="48"/>
                    <a:pt x="473" y="48"/>
                  </a:cubicBezTo>
                  <a:cubicBezTo>
                    <a:pt x="472" y="48"/>
                    <a:pt x="470" y="48"/>
                    <a:pt x="469" y="49"/>
                  </a:cubicBezTo>
                  <a:cubicBezTo>
                    <a:pt x="470" y="48"/>
                    <a:pt x="473" y="50"/>
                    <a:pt x="473" y="50"/>
                  </a:cubicBezTo>
                  <a:cubicBezTo>
                    <a:pt x="472" y="51"/>
                    <a:pt x="469" y="49"/>
                    <a:pt x="467" y="49"/>
                  </a:cubicBezTo>
                  <a:cubicBezTo>
                    <a:pt x="465" y="49"/>
                    <a:pt x="462" y="49"/>
                    <a:pt x="459" y="49"/>
                  </a:cubicBezTo>
                  <a:cubicBezTo>
                    <a:pt x="458" y="49"/>
                    <a:pt x="458" y="48"/>
                    <a:pt x="457" y="48"/>
                  </a:cubicBezTo>
                  <a:cubicBezTo>
                    <a:pt x="456" y="47"/>
                    <a:pt x="453" y="48"/>
                    <a:pt x="452" y="48"/>
                  </a:cubicBezTo>
                  <a:cubicBezTo>
                    <a:pt x="451" y="47"/>
                    <a:pt x="449" y="47"/>
                    <a:pt x="448" y="46"/>
                  </a:cubicBezTo>
                  <a:cubicBezTo>
                    <a:pt x="448" y="45"/>
                    <a:pt x="450" y="45"/>
                    <a:pt x="450" y="44"/>
                  </a:cubicBezTo>
                  <a:cubicBezTo>
                    <a:pt x="451" y="43"/>
                    <a:pt x="442" y="43"/>
                    <a:pt x="441" y="43"/>
                  </a:cubicBezTo>
                  <a:cubicBezTo>
                    <a:pt x="436" y="42"/>
                    <a:pt x="432" y="43"/>
                    <a:pt x="427" y="43"/>
                  </a:cubicBezTo>
                  <a:cubicBezTo>
                    <a:pt x="424" y="43"/>
                    <a:pt x="425" y="43"/>
                    <a:pt x="426" y="45"/>
                  </a:cubicBezTo>
                  <a:cubicBezTo>
                    <a:pt x="426" y="46"/>
                    <a:pt x="424" y="45"/>
                    <a:pt x="424" y="45"/>
                  </a:cubicBezTo>
                  <a:cubicBezTo>
                    <a:pt x="422" y="45"/>
                    <a:pt x="423" y="44"/>
                    <a:pt x="423" y="43"/>
                  </a:cubicBezTo>
                  <a:cubicBezTo>
                    <a:pt x="423" y="41"/>
                    <a:pt x="422" y="38"/>
                    <a:pt x="420" y="40"/>
                  </a:cubicBezTo>
                  <a:cubicBezTo>
                    <a:pt x="420" y="42"/>
                    <a:pt x="416" y="42"/>
                    <a:pt x="414" y="41"/>
                  </a:cubicBezTo>
                  <a:cubicBezTo>
                    <a:pt x="413" y="40"/>
                    <a:pt x="415" y="38"/>
                    <a:pt x="411" y="39"/>
                  </a:cubicBezTo>
                  <a:cubicBezTo>
                    <a:pt x="410" y="39"/>
                    <a:pt x="409" y="39"/>
                    <a:pt x="408" y="39"/>
                  </a:cubicBezTo>
                  <a:cubicBezTo>
                    <a:pt x="407" y="38"/>
                    <a:pt x="406" y="39"/>
                    <a:pt x="404" y="40"/>
                  </a:cubicBezTo>
                  <a:cubicBezTo>
                    <a:pt x="402" y="42"/>
                    <a:pt x="407" y="41"/>
                    <a:pt x="407" y="42"/>
                  </a:cubicBezTo>
                  <a:cubicBezTo>
                    <a:pt x="407" y="44"/>
                    <a:pt x="403" y="43"/>
                    <a:pt x="402" y="44"/>
                  </a:cubicBezTo>
                  <a:cubicBezTo>
                    <a:pt x="401" y="45"/>
                    <a:pt x="399" y="45"/>
                    <a:pt x="397" y="46"/>
                  </a:cubicBezTo>
                  <a:cubicBezTo>
                    <a:pt x="395" y="47"/>
                    <a:pt x="393" y="47"/>
                    <a:pt x="390" y="47"/>
                  </a:cubicBezTo>
                  <a:cubicBezTo>
                    <a:pt x="388" y="47"/>
                    <a:pt x="388" y="47"/>
                    <a:pt x="387" y="49"/>
                  </a:cubicBezTo>
                  <a:cubicBezTo>
                    <a:pt x="386" y="50"/>
                    <a:pt x="382" y="51"/>
                    <a:pt x="381" y="51"/>
                  </a:cubicBezTo>
                  <a:cubicBezTo>
                    <a:pt x="381" y="50"/>
                    <a:pt x="383" y="50"/>
                    <a:pt x="383" y="50"/>
                  </a:cubicBezTo>
                  <a:cubicBezTo>
                    <a:pt x="385" y="49"/>
                    <a:pt x="385" y="47"/>
                    <a:pt x="386" y="46"/>
                  </a:cubicBezTo>
                  <a:cubicBezTo>
                    <a:pt x="387" y="44"/>
                    <a:pt x="388" y="46"/>
                    <a:pt x="389" y="45"/>
                  </a:cubicBezTo>
                  <a:cubicBezTo>
                    <a:pt x="390" y="45"/>
                    <a:pt x="390" y="44"/>
                    <a:pt x="391" y="44"/>
                  </a:cubicBezTo>
                  <a:cubicBezTo>
                    <a:pt x="394" y="42"/>
                    <a:pt x="398" y="41"/>
                    <a:pt x="401" y="39"/>
                  </a:cubicBezTo>
                  <a:cubicBezTo>
                    <a:pt x="403" y="38"/>
                    <a:pt x="405" y="37"/>
                    <a:pt x="407" y="36"/>
                  </a:cubicBezTo>
                  <a:cubicBezTo>
                    <a:pt x="411" y="33"/>
                    <a:pt x="416" y="31"/>
                    <a:pt x="420" y="29"/>
                  </a:cubicBezTo>
                  <a:cubicBezTo>
                    <a:pt x="423" y="28"/>
                    <a:pt x="426" y="26"/>
                    <a:pt x="423" y="23"/>
                  </a:cubicBezTo>
                  <a:cubicBezTo>
                    <a:pt x="422" y="22"/>
                    <a:pt x="422" y="24"/>
                    <a:pt x="421" y="23"/>
                  </a:cubicBezTo>
                  <a:cubicBezTo>
                    <a:pt x="420" y="22"/>
                    <a:pt x="419" y="22"/>
                    <a:pt x="418" y="21"/>
                  </a:cubicBezTo>
                  <a:cubicBezTo>
                    <a:pt x="418" y="20"/>
                    <a:pt x="423" y="22"/>
                    <a:pt x="423" y="22"/>
                  </a:cubicBezTo>
                  <a:cubicBezTo>
                    <a:pt x="424" y="22"/>
                    <a:pt x="427" y="22"/>
                    <a:pt x="425" y="20"/>
                  </a:cubicBezTo>
                  <a:cubicBezTo>
                    <a:pt x="424" y="19"/>
                    <a:pt x="424" y="18"/>
                    <a:pt x="423" y="17"/>
                  </a:cubicBezTo>
                  <a:cubicBezTo>
                    <a:pt x="422" y="15"/>
                    <a:pt x="421" y="19"/>
                    <a:pt x="420" y="19"/>
                  </a:cubicBezTo>
                  <a:cubicBezTo>
                    <a:pt x="420" y="18"/>
                    <a:pt x="420" y="17"/>
                    <a:pt x="420" y="17"/>
                  </a:cubicBezTo>
                  <a:cubicBezTo>
                    <a:pt x="420" y="16"/>
                    <a:pt x="420" y="16"/>
                    <a:pt x="419" y="15"/>
                  </a:cubicBezTo>
                  <a:cubicBezTo>
                    <a:pt x="419" y="14"/>
                    <a:pt x="417" y="13"/>
                    <a:pt x="416" y="13"/>
                  </a:cubicBezTo>
                  <a:cubicBezTo>
                    <a:pt x="414" y="12"/>
                    <a:pt x="413" y="12"/>
                    <a:pt x="411" y="11"/>
                  </a:cubicBezTo>
                  <a:cubicBezTo>
                    <a:pt x="409" y="11"/>
                    <a:pt x="409" y="11"/>
                    <a:pt x="406" y="12"/>
                  </a:cubicBezTo>
                  <a:cubicBezTo>
                    <a:pt x="404" y="12"/>
                    <a:pt x="397" y="9"/>
                    <a:pt x="396" y="12"/>
                  </a:cubicBezTo>
                  <a:cubicBezTo>
                    <a:pt x="395" y="13"/>
                    <a:pt x="389" y="14"/>
                    <a:pt x="388" y="13"/>
                  </a:cubicBezTo>
                  <a:cubicBezTo>
                    <a:pt x="388" y="13"/>
                    <a:pt x="394" y="9"/>
                    <a:pt x="392" y="8"/>
                  </a:cubicBezTo>
                  <a:cubicBezTo>
                    <a:pt x="392" y="8"/>
                    <a:pt x="385" y="9"/>
                    <a:pt x="384" y="8"/>
                  </a:cubicBezTo>
                  <a:cubicBezTo>
                    <a:pt x="384" y="7"/>
                    <a:pt x="386" y="7"/>
                    <a:pt x="386" y="7"/>
                  </a:cubicBezTo>
                  <a:cubicBezTo>
                    <a:pt x="386" y="6"/>
                    <a:pt x="378" y="7"/>
                    <a:pt x="378" y="7"/>
                  </a:cubicBezTo>
                  <a:cubicBezTo>
                    <a:pt x="379" y="5"/>
                    <a:pt x="383" y="6"/>
                    <a:pt x="384" y="5"/>
                  </a:cubicBezTo>
                  <a:cubicBezTo>
                    <a:pt x="385" y="4"/>
                    <a:pt x="387" y="5"/>
                    <a:pt x="386" y="4"/>
                  </a:cubicBezTo>
                  <a:cubicBezTo>
                    <a:pt x="386" y="3"/>
                    <a:pt x="386" y="2"/>
                    <a:pt x="385" y="2"/>
                  </a:cubicBezTo>
                  <a:cubicBezTo>
                    <a:pt x="382" y="2"/>
                    <a:pt x="381" y="1"/>
                    <a:pt x="378" y="1"/>
                  </a:cubicBezTo>
                  <a:cubicBezTo>
                    <a:pt x="376" y="0"/>
                    <a:pt x="374" y="1"/>
                    <a:pt x="372" y="2"/>
                  </a:cubicBezTo>
                  <a:cubicBezTo>
                    <a:pt x="368" y="3"/>
                    <a:pt x="364" y="6"/>
                    <a:pt x="362" y="8"/>
                  </a:cubicBezTo>
                  <a:cubicBezTo>
                    <a:pt x="361" y="9"/>
                    <a:pt x="361" y="9"/>
                    <a:pt x="362" y="10"/>
                  </a:cubicBezTo>
                  <a:cubicBezTo>
                    <a:pt x="363" y="10"/>
                    <a:pt x="362" y="11"/>
                    <a:pt x="362" y="12"/>
                  </a:cubicBezTo>
                  <a:cubicBezTo>
                    <a:pt x="362" y="14"/>
                    <a:pt x="366" y="13"/>
                    <a:pt x="366" y="14"/>
                  </a:cubicBezTo>
                  <a:cubicBezTo>
                    <a:pt x="366" y="13"/>
                    <a:pt x="361" y="14"/>
                    <a:pt x="360" y="14"/>
                  </a:cubicBezTo>
                  <a:cubicBezTo>
                    <a:pt x="359" y="14"/>
                    <a:pt x="353" y="13"/>
                    <a:pt x="352" y="14"/>
                  </a:cubicBezTo>
                  <a:cubicBezTo>
                    <a:pt x="352" y="13"/>
                    <a:pt x="355" y="17"/>
                    <a:pt x="355" y="17"/>
                  </a:cubicBezTo>
                  <a:cubicBezTo>
                    <a:pt x="356" y="18"/>
                    <a:pt x="351" y="16"/>
                    <a:pt x="350" y="16"/>
                  </a:cubicBezTo>
                  <a:cubicBezTo>
                    <a:pt x="349" y="16"/>
                    <a:pt x="347" y="17"/>
                    <a:pt x="345" y="18"/>
                  </a:cubicBezTo>
                  <a:cubicBezTo>
                    <a:pt x="345" y="18"/>
                    <a:pt x="345" y="18"/>
                    <a:pt x="344" y="18"/>
                  </a:cubicBezTo>
                  <a:cubicBezTo>
                    <a:pt x="342" y="18"/>
                    <a:pt x="344" y="18"/>
                    <a:pt x="343" y="17"/>
                  </a:cubicBezTo>
                  <a:cubicBezTo>
                    <a:pt x="343" y="18"/>
                    <a:pt x="338" y="20"/>
                    <a:pt x="338" y="20"/>
                  </a:cubicBezTo>
                  <a:cubicBezTo>
                    <a:pt x="338" y="19"/>
                    <a:pt x="340" y="18"/>
                    <a:pt x="340" y="18"/>
                  </a:cubicBezTo>
                  <a:cubicBezTo>
                    <a:pt x="340" y="17"/>
                    <a:pt x="335" y="18"/>
                    <a:pt x="334" y="17"/>
                  </a:cubicBezTo>
                  <a:cubicBezTo>
                    <a:pt x="334" y="17"/>
                    <a:pt x="336" y="16"/>
                    <a:pt x="336" y="16"/>
                  </a:cubicBezTo>
                  <a:cubicBezTo>
                    <a:pt x="335" y="17"/>
                    <a:pt x="330" y="18"/>
                    <a:pt x="328" y="18"/>
                  </a:cubicBezTo>
                  <a:cubicBezTo>
                    <a:pt x="323" y="19"/>
                    <a:pt x="329" y="19"/>
                    <a:pt x="330" y="20"/>
                  </a:cubicBezTo>
                  <a:cubicBezTo>
                    <a:pt x="329" y="19"/>
                    <a:pt x="324" y="21"/>
                    <a:pt x="323" y="21"/>
                  </a:cubicBezTo>
                  <a:cubicBezTo>
                    <a:pt x="322" y="21"/>
                    <a:pt x="321" y="21"/>
                    <a:pt x="320" y="22"/>
                  </a:cubicBezTo>
                  <a:cubicBezTo>
                    <a:pt x="319" y="23"/>
                    <a:pt x="317" y="22"/>
                    <a:pt x="315" y="22"/>
                  </a:cubicBezTo>
                  <a:cubicBezTo>
                    <a:pt x="314" y="22"/>
                    <a:pt x="313" y="24"/>
                    <a:pt x="311" y="24"/>
                  </a:cubicBezTo>
                  <a:cubicBezTo>
                    <a:pt x="309" y="25"/>
                    <a:pt x="308" y="24"/>
                    <a:pt x="307" y="25"/>
                  </a:cubicBezTo>
                  <a:cubicBezTo>
                    <a:pt x="306" y="26"/>
                    <a:pt x="305" y="27"/>
                    <a:pt x="304" y="27"/>
                  </a:cubicBezTo>
                  <a:cubicBezTo>
                    <a:pt x="302" y="27"/>
                    <a:pt x="300" y="27"/>
                    <a:pt x="299" y="27"/>
                  </a:cubicBezTo>
                  <a:cubicBezTo>
                    <a:pt x="299" y="27"/>
                    <a:pt x="302" y="29"/>
                    <a:pt x="302" y="29"/>
                  </a:cubicBezTo>
                  <a:cubicBezTo>
                    <a:pt x="301" y="30"/>
                    <a:pt x="295" y="30"/>
                    <a:pt x="295" y="30"/>
                  </a:cubicBezTo>
                  <a:cubicBezTo>
                    <a:pt x="295" y="30"/>
                    <a:pt x="299" y="30"/>
                    <a:pt x="299" y="30"/>
                  </a:cubicBezTo>
                  <a:cubicBezTo>
                    <a:pt x="299" y="30"/>
                    <a:pt x="297" y="30"/>
                    <a:pt x="296" y="30"/>
                  </a:cubicBezTo>
                  <a:cubicBezTo>
                    <a:pt x="297" y="30"/>
                    <a:pt x="299" y="31"/>
                    <a:pt x="299" y="31"/>
                  </a:cubicBezTo>
                  <a:cubicBezTo>
                    <a:pt x="298" y="31"/>
                    <a:pt x="298" y="31"/>
                    <a:pt x="297" y="31"/>
                  </a:cubicBezTo>
                  <a:cubicBezTo>
                    <a:pt x="298" y="31"/>
                    <a:pt x="297" y="32"/>
                    <a:pt x="297" y="32"/>
                  </a:cubicBezTo>
                  <a:cubicBezTo>
                    <a:pt x="297" y="33"/>
                    <a:pt x="294" y="32"/>
                    <a:pt x="294" y="32"/>
                  </a:cubicBezTo>
                  <a:cubicBezTo>
                    <a:pt x="294" y="33"/>
                    <a:pt x="296" y="33"/>
                    <a:pt x="296" y="34"/>
                  </a:cubicBezTo>
                  <a:cubicBezTo>
                    <a:pt x="297" y="34"/>
                    <a:pt x="295" y="34"/>
                    <a:pt x="295" y="34"/>
                  </a:cubicBezTo>
                  <a:cubicBezTo>
                    <a:pt x="295" y="36"/>
                    <a:pt x="299" y="34"/>
                    <a:pt x="298" y="36"/>
                  </a:cubicBezTo>
                  <a:cubicBezTo>
                    <a:pt x="296" y="38"/>
                    <a:pt x="301" y="39"/>
                    <a:pt x="298" y="40"/>
                  </a:cubicBezTo>
                  <a:cubicBezTo>
                    <a:pt x="296" y="40"/>
                    <a:pt x="294" y="40"/>
                    <a:pt x="292" y="40"/>
                  </a:cubicBezTo>
                  <a:cubicBezTo>
                    <a:pt x="291" y="41"/>
                    <a:pt x="291" y="42"/>
                    <a:pt x="289" y="41"/>
                  </a:cubicBezTo>
                  <a:cubicBezTo>
                    <a:pt x="288" y="41"/>
                    <a:pt x="287" y="41"/>
                    <a:pt x="286" y="41"/>
                  </a:cubicBezTo>
                  <a:cubicBezTo>
                    <a:pt x="282" y="42"/>
                    <a:pt x="278" y="42"/>
                    <a:pt x="274" y="42"/>
                  </a:cubicBezTo>
                  <a:cubicBezTo>
                    <a:pt x="272" y="42"/>
                    <a:pt x="270" y="42"/>
                    <a:pt x="269" y="43"/>
                  </a:cubicBezTo>
                  <a:cubicBezTo>
                    <a:pt x="268" y="44"/>
                    <a:pt x="267" y="45"/>
                    <a:pt x="267" y="46"/>
                  </a:cubicBezTo>
                  <a:cubicBezTo>
                    <a:pt x="267" y="47"/>
                    <a:pt x="269" y="48"/>
                    <a:pt x="269" y="49"/>
                  </a:cubicBezTo>
                  <a:cubicBezTo>
                    <a:pt x="268" y="51"/>
                    <a:pt x="268" y="52"/>
                    <a:pt x="269" y="53"/>
                  </a:cubicBezTo>
                  <a:cubicBezTo>
                    <a:pt x="271" y="55"/>
                    <a:pt x="274" y="54"/>
                    <a:pt x="276" y="56"/>
                  </a:cubicBezTo>
                  <a:cubicBezTo>
                    <a:pt x="276" y="56"/>
                    <a:pt x="278" y="60"/>
                    <a:pt x="278" y="60"/>
                  </a:cubicBezTo>
                  <a:cubicBezTo>
                    <a:pt x="274" y="60"/>
                    <a:pt x="273" y="60"/>
                    <a:pt x="270" y="58"/>
                  </a:cubicBezTo>
                  <a:cubicBezTo>
                    <a:pt x="267" y="56"/>
                    <a:pt x="262" y="54"/>
                    <a:pt x="258" y="54"/>
                  </a:cubicBezTo>
                  <a:cubicBezTo>
                    <a:pt x="256" y="54"/>
                    <a:pt x="257" y="53"/>
                    <a:pt x="255" y="52"/>
                  </a:cubicBezTo>
                  <a:cubicBezTo>
                    <a:pt x="254" y="52"/>
                    <a:pt x="250" y="52"/>
                    <a:pt x="250" y="54"/>
                  </a:cubicBezTo>
                  <a:cubicBezTo>
                    <a:pt x="250" y="55"/>
                    <a:pt x="254" y="55"/>
                    <a:pt x="254" y="55"/>
                  </a:cubicBezTo>
                  <a:cubicBezTo>
                    <a:pt x="254" y="55"/>
                    <a:pt x="251" y="56"/>
                    <a:pt x="252" y="56"/>
                  </a:cubicBezTo>
                  <a:cubicBezTo>
                    <a:pt x="254" y="57"/>
                    <a:pt x="255" y="56"/>
                    <a:pt x="256" y="58"/>
                  </a:cubicBezTo>
                  <a:cubicBezTo>
                    <a:pt x="256" y="60"/>
                    <a:pt x="253" y="59"/>
                    <a:pt x="252" y="59"/>
                  </a:cubicBezTo>
                  <a:cubicBezTo>
                    <a:pt x="250" y="58"/>
                    <a:pt x="249" y="57"/>
                    <a:pt x="247" y="58"/>
                  </a:cubicBezTo>
                  <a:cubicBezTo>
                    <a:pt x="245" y="58"/>
                    <a:pt x="246" y="61"/>
                    <a:pt x="247" y="62"/>
                  </a:cubicBezTo>
                  <a:cubicBezTo>
                    <a:pt x="248" y="63"/>
                    <a:pt x="250" y="63"/>
                    <a:pt x="251" y="63"/>
                  </a:cubicBezTo>
                  <a:cubicBezTo>
                    <a:pt x="253" y="64"/>
                    <a:pt x="255" y="64"/>
                    <a:pt x="256" y="65"/>
                  </a:cubicBezTo>
                  <a:cubicBezTo>
                    <a:pt x="257" y="66"/>
                    <a:pt x="257" y="67"/>
                    <a:pt x="257" y="67"/>
                  </a:cubicBezTo>
                  <a:cubicBezTo>
                    <a:pt x="258" y="67"/>
                    <a:pt x="259" y="67"/>
                    <a:pt x="260" y="67"/>
                  </a:cubicBezTo>
                  <a:cubicBezTo>
                    <a:pt x="260" y="67"/>
                    <a:pt x="257" y="68"/>
                    <a:pt x="257" y="68"/>
                  </a:cubicBezTo>
                  <a:cubicBezTo>
                    <a:pt x="255" y="68"/>
                    <a:pt x="255" y="67"/>
                    <a:pt x="254" y="66"/>
                  </a:cubicBezTo>
                  <a:cubicBezTo>
                    <a:pt x="252" y="65"/>
                    <a:pt x="249" y="65"/>
                    <a:pt x="246" y="65"/>
                  </a:cubicBezTo>
                  <a:cubicBezTo>
                    <a:pt x="245" y="65"/>
                    <a:pt x="240" y="64"/>
                    <a:pt x="242" y="62"/>
                  </a:cubicBezTo>
                  <a:cubicBezTo>
                    <a:pt x="243" y="62"/>
                    <a:pt x="242" y="61"/>
                    <a:pt x="242" y="60"/>
                  </a:cubicBezTo>
                  <a:cubicBezTo>
                    <a:pt x="241" y="59"/>
                    <a:pt x="242" y="58"/>
                    <a:pt x="242" y="57"/>
                  </a:cubicBezTo>
                  <a:cubicBezTo>
                    <a:pt x="243" y="55"/>
                    <a:pt x="244" y="51"/>
                    <a:pt x="242" y="50"/>
                  </a:cubicBezTo>
                  <a:cubicBezTo>
                    <a:pt x="238" y="49"/>
                    <a:pt x="241" y="54"/>
                    <a:pt x="240" y="56"/>
                  </a:cubicBezTo>
                  <a:cubicBezTo>
                    <a:pt x="238" y="58"/>
                    <a:pt x="235" y="59"/>
                    <a:pt x="233" y="61"/>
                  </a:cubicBezTo>
                  <a:cubicBezTo>
                    <a:pt x="230" y="64"/>
                    <a:pt x="231" y="63"/>
                    <a:pt x="233" y="65"/>
                  </a:cubicBezTo>
                  <a:cubicBezTo>
                    <a:pt x="234" y="66"/>
                    <a:pt x="237" y="69"/>
                    <a:pt x="237" y="71"/>
                  </a:cubicBezTo>
                  <a:cubicBezTo>
                    <a:pt x="237" y="71"/>
                    <a:pt x="236" y="73"/>
                    <a:pt x="235" y="73"/>
                  </a:cubicBezTo>
                  <a:cubicBezTo>
                    <a:pt x="234" y="75"/>
                    <a:pt x="233" y="77"/>
                    <a:pt x="233" y="79"/>
                  </a:cubicBezTo>
                  <a:cubicBezTo>
                    <a:pt x="233" y="79"/>
                    <a:pt x="234" y="84"/>
                    <a:pt x="235" y="84"/>
                  </a:cubicBezTo>
                  <a:cubicBezTo>
                    <a:pt x="237" y="84"/>
                    <a:pt x="239" y="84"/>
                    <a:pt x="241" y="83"/>
                  </a:cubicBezTo>
                  <a:cubicBezTo>
                    <a:pt x="243" y="82"/>
                    <a:pt x="246" y="83"/>
                    <a:pt x="248" y="84"/>
                  </a:cubicBezTo>
                  <a:cubicBezTo>
                    <a:pt x="251" y="84"/>
                    <a:pt x="253" y="86"/>
                    <a:pt x="254" y="89"/>
                  </a:cubicBezTo>
                  <a:cubicBezTo>
                    <a:pt x="255" y="91"/>
                    <a:pt x="251" y="94"/>
                    <a:pt x="253" y="95"/>
                  </a:cubicBezTo>
                  <a:cubicBezTo>
                    <a:pt x="253" y="95"/>
                    <a:pt x="259" y="97"/>
                    <a:pt x="259" y="97"/>
                  </a:cubicBezTo>
                  <a:cubicBezTo>
                    <a:pt x="259" y="98"/>
                    <a:pt x="252" y="96"/>
                    <a:pt x="251" y="96"/>
                  </a:cubicBezTo>
                  <a:cubicBezTo>
                    <a:pt x="251" y="96"/>
                    <a:pt x="250" y="93"/>
                    <a:pt x="250" y="93"/>
                  </a:cubicBezTo>
                  <a:cubicBezTo>
                    <a:pt x="251" y="91"/>
                    <a:pt x="252" y="90"/>
                    <a:pt x="250" y="89"/>
                  </a:cubicBezTo>
                  <a:cubicBezTo>
                    <a:pt x="248" y="88"/>
                    <a:pt x="249" y="86"/>
                    <a:pt x="247" y="85"/>
                  </a:cubicBezTo>
                  <a:cubicBezTo>
                    <a:pt x="245" y="85"/>
                    <a:pt x="243" y="86"/>
                    <a:pt x="241" y="86"/>
                  </a:cubicBezTo>
                  <a:cubicBezTo>
                    <a:pt x="241" y="86"/>
                    <a:pt x="237" y="87"/>
                    <a:pt x="237" y="88"/>
                  </a:cubicBezTo>
                  <a:cubicBezTo>
                    <a:pt x="238" y="88"/>
                    <a:pt x="239" y="88"/>
                    <a:pt x="238" y="88"/>
                  </a:cubicBezTo>
                  <a:cubicBezTo>
                    <a:pt x="238" y="89"/>
                    <a:pt x="236" y="90"/>
                    <a:pt x="237" y="91"/>
                  </a:cubicBezTo>
                  <a:cubicBezTo>
                    <a:pt x="241" y="93"/>
                    <a:pt x="238" y="96"/>
                    <a:pt x="236" y="98"/>
                  </a:cubicBezTo>
                  <a:cubicBezTo>
                    <a:pt x="235" y="99"/>
                    <a:pt x="234" y="101"/>
                    <a:pt x="234" y="102"/>
                  </a:cubicBezTo>
                  <a:cubicBezTo>
                    <a:pt x="233" y="103"/>
                    <a:pt x="231" y="104"/>
                    <a:pt x="229" y="104"/>
                  </a:cubicBezTo>
                  <a:cubicBezTo>
                    <a:pt x="228" y="105"/>
                    <a:pt x="227" y="105"/>
                    <a:pt x="227" y="107"/>
                  </a:cubicBezTo>
                  <a:cubicBezTo>
                    <a:pt x="226" y="109"/>
                    <a:pt x="224" y="108"/>
                    <a:pt x="223" y="108"/>
                  </a:cubicBezTo>
                  <a:cubicBezTo>
                    <a:pt x="220" y="107"/>
                    <a:pt x="218" y="108"/>
                    <a:pt x="216" y="107"/>
                  </a:cubicBezTo>
                  <a:cubicBezTo>
                    <a:pt x="215" y="107"/>
                    <a:pt x="214" y="106"/>
                    <a:pt x="213" y="106"/>
                  </a:cubicBezTo>
                  <a:cubicBezTo>
                    <a:pt x="211" y="106"/>
                    <a:pt x="211" y="105"/>
                    <a:pt x="210" y="104"/>
                  </a:cubicBezTo>
                  <a:cubicBezTo>
                    <a:pt x="210" y="104"/>
                    <a:pt x="212" y="103"/>
                    <a:pt x="212" y="104"/>
                  </a:cubicBezTo>
                  <a:cubicBezTo>
                    <a:pt x="213" y="106"/>
                    <a:pt x="215" y="106"/>
                    <a:pt x="215" y="105"/>
                  </a:cubicBezTo>
                  <a:cubicBezTo>
                    <a:pt x="216" y="104"/>
                    <a:pt x="221" y="107"/>
                    <a:pt x="223" y="105"/>
                  </a:cubicBezTo>
                  <a:cubicBezTo>
                    <a:pt x="223" y="104"/>
                    <a:pt x="221" y="103"/>
                    <a:pt x="223" y="103"/>
                  </a:cubicBezTo>
                  <a:cubicBezTo>
                    <a:pt x="224" y="102"/>
                    <a:pt x="226" y="101"/>
                    <a:pt x="227" y="100"/>
                  </a:cubicBezTo>
                  <a:cubicBezTo>
                    <a:pt x="228" y="98"/>
                    <a:pt x="227" y="98"/>
                    <a:pt x="230" y="97"/>
                  </a:cubicBezTo>
                  <a:cubicBezTo>
                    <a:pt x="233" y="95"/>
                    <a:pt x="229" y="93"/>
                    <a:pt x="231" y="91"/>
                  </a:cubicBezTo>
                  <a:cubicBezTo>
                    <a:pt x="233" y="90"/>
                    <a:pt x="233" y="89"/>
                    <a:pt x="231" y="88"/>
                  </a:cubicBezTo>
                  <a:cubicBezTo>
                    <a:pt x="230" y="88"/>
                    <a:pt x="229" y="87"/>
                    <a:pt x="228" y="86"/>
                  </a:cubicBezTo>
                  <a:cubicBezTo>
                    <a:pt x="227" y="84"/>
                    <a:pt x="228" y="81"/>
                    <a:pt x="228" y="79"/>
                  </a:cubicBezTo>
                  <a:cubicBezTo>
                    <a:pt x="228" y="77"/>
                    <a:pt x="227" y="75"/>
                    <a:pt x="228" y="73"/>
                  </a:cubicBezTo>
                  <a:cubicBezTo>
                    <a:pt x="228" y="71"/>
                    <a:pt x="230" y="71"/>
                    <a:pt x="230" y="69"/>
                  </a:cubicBezTo>
                  <a:cubicBezTo>
                    <a:pt x="229" y="67"/>
                    <a:pt x="227" y="66"/>
                    <a:pt x="226" y="65"/>
                  </a:cubicBezTo>
                  <a:cubicBezTo>
                    <a:pt x="225" y="64"/>
                    <a:pt x="224" y="63"/>
                    <a:pt x="225" y="62"/>
                  </a:cubicBezTo>
                  <a:cubicBezTo>
                    <a:pt x="227" y="61"/>
                    <a:pt x="227" y="59"/>
                    <a:pt x="228" y="57"/>
                  </a:cubicBezTo>
                  <a:cubicBezTo>
                    <a:pt x="229" y="56"/>
                    <a:pt x="230" y="53"/>
                    <a:pt x="229" y="52"/>
                  </a:cubicBezTo>
                  <a:cubicBezTo>
                    <a:pt x="229" y="51"/>
                    <a:pt x="225" y="50"/>
                    <a:pt x="223" y="49"/>
                  </a:cubicBezTo>
                  <a:cubicBezTo>
                    <a:pt x="221" y="49"/>
                    <a:pt x="219" y="49"/>
                    <a:pt x="217" y="49"/>
                  </a:cubicBezTo>
                  <a:cubicBezTo>
                    <a:pt x="216" y="49"/>
                    <a:pt x="213" y="48"/>
                    <a:pt x="212" y="49"/>
                  </a:cubicBezTo>
                  <a:cubicBezTo>
                    <a:pt x="209" y="51"/>
                    <a:pt x="209" y="58"/>
                    <a:pt x="206" y="60"/>
                  </a:cubicBezTo>
                  <a:cubicBezTo>
                    <a:pt x="204" y="63"/>
                    <a:pt x="198" y="64"/>
                    <a:pt x="198" y="68"/>
                  </a:cubicBezTo>
                  <a:cubicBezTo>
                    <a:pt x="198" y="69"/>
                    <a:pt x="201" y="68"/>
                    <a:pt x="201" y="68"/>
                  </a:cubicBezTo>
                  <a:cubicBezTo>
                    <a:pt x="202" y="69"/>
                    <a:pt x="201" y="73"/>
                    <a:pt x="201" y="73"/>
                  </a:cubicBezTo>
                  <a:cubicBezTo>
                    <a:pt x="200" y="75"/>
                    <a:pt x="202" y="76"/>
                    <a:pt x="199" y="76"/>
                  </a:cubicBezTo>
                  <a:cubicBezTo>
                    <a:pt x="199" y="77"/>
                    <a:pt x="198" y="77"/>
                    <a:pt x="198" y="78"/>
                  </a:cubicBezTo>
                  <a:cubicBezTo>
                    <a:pt x="199" y="79"/>
                    <a:pt x="200" y="79"/>
                    <a:pt x="201" y="79"/>
                  </a:cubicBezTo>
                  <a:cubicBezTo>
                    <a:pt x="202" y="79"/>
                    <a:pt x="206" y="79"/>
                    <a:pt x="206" y="80"/>
                  </a:cubicBezTo>
                  <a:cubicBezTo>
                    <a:pt x="206" y="82"/>
                    <a:pt x="206" y="84"/>
                    <a:pt x="208" y="85"/>
                  </a:cubicBezTo>
                  <a:cubicBezTo>
                    <a:pt x="210" y="86"/>
                    <a:pt x="212" y="85"/>
                    <a:pt x="210" y="87"/>
                  </a:cubicBezTo>
                  <a:cubicBezTo>
                    <a:pt x="209" y="88"/>
                    <a:pt x="209" y="90"/>
                    <a:pt x="208" y="91"/>
                  </a:cubicBezTo>
                  <a:cubicBezTo>
                    <a:pt x="207" y="93"/>
                    <a:pt x="202" y="88"/>
                    <a:pt x="201" y="87"/>
                  </a:cubicBezTo>
                  <a:cubicBezTo>
                    <a:pt x="198" y="85"/>
                    <a:pt x="194" y="84"/>
                    <a:pt x="191" y="83"/>
                  </a:cubicBezTo>
                  <a:cubicBezTo>
                    <a:pt x="189" y="82"/>
                    <a:pt x="188" y="81"/>
                    <a:pt x="186" y="80"/>
                  </a:cubicBezTo>
                  <a:cubicBezTo>
                    <a:pt x="185" y="80"/>
                    <a:pt x="183" y="79"/>
                    <a:pt x="182" y="79"/>
                  </a:cubicBezTo>
                  <a:cubicBezTo>
                    <a:pt x="179" y="79"/>
                    <a:pt x="176" y="78"/>
                    <a:pt x="173" y="78"/>
                  </a:cubicBezTo>
                  <a:cubicBezTo>
                    <a:pt x="169" y="78"/>
                    <a:pt x="165" y="78"/>
                    <a:pt x="168" y="83"/>
                  </a:cubicBezTo>
                  <a:cubicBezTo>
                    <a:pt x="170" y="84"/>
                    <a:pt x="169" y="86"/>
                    <a:pt x="167" y="87"/>
                  </a:cubicBezTo>
                  <a:cubicBezTo>
                    <a:pt x="166" y="88"/>
                    <a:pt x="163" y="86"/>
                    <a:pt x="164" y="89"/>
                  </a:cubicBezTo>
                  <a:cubicBezTo>
                    <a:pt x="165" y="90"/>
                    <a:pt x="157" y="90"/>
                    <a:pt x="161" y="87"/>
                  </a:cubicBezTo>
                  <a:cubicBezTo>
                    <a:pt x="162" y="86"/>
                    <a:pt x="159" y="84"/>
                    <a:pt x="158" y="85"/>
                  </a:cubicBezTo>
                  <a:cubicBezTo>
                    <a:pt x="156" y="85"/>
                    <a:pt x="154" y="86"/>
                    <a:pt x="153" y="87"/>
                  </a:cubicBezTo>
                  <a:cubicBezTo>
                    <a:pt x="150" y="89"/>
                    <a:pt x="147" y="87"/>
                    <a:pt x="144" y="88"/>
                  </a:cubicBezTo>
                  <a:cubicBezTo>
                    <a:pt x="141" y="89"/>
                    <a:pt x="139" y="91"/>
                    <a:pt x="137" y="91"/>
                  </a:cubicBezTo>
                  <a:cubicBezTo>
                    <a:pt x="136" y="91"/>
                    <a:pt x="130" y="91"/>
                    <a:pt x="131" y="90"/>
                  </a:cubicBezTo>
                  <a:cubicBezTo>
                    <a:pt x="133" y="90"/>
                    <a:pt x="133" y="90"/>
                    <a:pt x="133" y="89"/>
                  </a:cubicBezTo>
                  <a:cubicBezTo>
                    <a:pt x="133" y="86"/>
                    <a:pt x="135" y="87"/>
                    <a:pt x="135" y="85"/>
                  </a:cubicBezTo>
                  <a:cubicBezTo>
                    <a:pt x="136" y="84"/>
                    <a:pt x="129" y="86"/>
                    <a:pt x="129" y="86"/>
                  </a:cubicBezTo>
                  <a:cubicBezTo>
                    <a:pt x="128" y="86"/>
                    <a:pt x="127" y="86"/>
                    <a:pt x="127" y="87"/>
                  </a:cubicBezTo>
                  <a:cubicBezTo>
                    <a:pt x="127" y="88"/>
                    <a:pt x="127" y="89"/>
                    <a:pt x="127" y="90"/>
                  </a:cubicBezTo>
                  <a:cubicBezTo>
                    <a:pt x="126" y="90"/>
                    <a:pt x="124" y="89"/>
                    <a:pt x="123" y="89"/>
                  </a:cubicBezTo>
                  <a:cubicBezTo>
                    <a:pt x="121" y="89"/>
                    <a:pt x="118" y="90"/>
                    <a:pt x="116" y="91"/>
                  </a:cubicBezTo>
                  <a:cubicBezTo>
                    <a:pt x="113" y="92"/>
                    <a:pt x="110" y="94"/>
                    <a:pt x="107" y="95"/>
                  </a:cubicBezTo>
                  <a:cubicBezTo>
                    <a:pt x="105" y="95"/>
                    <a:pt x="104" y="96"/>
                    <a:pt x="103" y="98"/>
                  </a:cubicBezTo>
                  <a:cubicBezTo>
                    <a:pt x="103" y="99"/>
                    <a:pt x="103" y="102"/>
                    <a:pt x="101" y="102"/>
                  </a:cubicBezTo>
                  <a:cubicBezTo>
                    <a:pt x="99" y="102"/>
                    <a:pt x="97" y="103"/>
                    <a:pt x="95" y="103"/>
                  </a:cubicBezTo>
                  <a:cubicBezTo>
                    <a:pt x="94" y="103"/>
                    <a:pt x="93" y="101"/>
                    <a:pt x="92" y="100"/>
                  </a:cubicBezTo>
                  <a:cubicBezTo>
                    <a:pt x="90" y="98"/>
                    <a:pt x="87" y="99"/>
                    <a:pt x="89" y="96"/>
                  </a:cubicBezTo>
                  <a:cubicBezTo>
                    <a:pt x="90" y="94"/>
                    <a:pt x="93" y="95"/>
                    <a:pt x="94" y="94"/>
                  </a:cubicBezTo>
                  <a:cubicBezTo>
                    <a:pt x="96" y="94"/>
                    <a:pt x="98" y="95"/>
                    <a:pt x="97" y="93"/>
                  </a:cubicBezTo>
                  <a:cubicBezTo>
                    <a:pt x="96" y="92"/>
                    <a:pt x="95" y="90"/>
                    <a:pt x="94" y="89"/>
                  </a:cubicBezTo>
                  <a:cubicBezTo>
                    <a:pt x="92" y="87"/>
                    <a:pt x="89" y="88"/>
                    <a:pt x="87" y="88"/>
                  </a:cubicBezTo>
                  <a:cubicBezTo>
                    <a:pt x="86" y="88"/>
                    <a:pt x="80" y="87"/>
                    <a:pt x="80" y="87"/>
                  </a:cubicBezTo>
                  <a:cubicBezTo>
                    <a:pt x="80" y="87"/>
                    <a:pt x="83" y="88"/>
                    <a:pt x="83" y="88"/>
                  </a:cubicBezTo>
                  <a:cubicBezTo>
                    <a:pt x="84" y="89"/>
                    <a:pt x="84" y="90"/>
                    <a:pt x="84" y="91"/>
                  </a:cubicBezTo>
                  <a:cubicBezTo>
                    <a:pt x="84" y="92"/>
                    <a:pt x="84" y="94"/>
                    <a:pt x="84" y="95"/>
                  </a:cubicBezTo>
                  <a:cubicBezTo>
                    <a:pt x="83" y="96"/>
                    <a:pt x="82" y="97"/>
                    <a:pt x="82" y="98"/>
                  </a:cubicBezTo>
                  <a:cubicBezTo>
                    <a:pt x="83" y="100"/>
                    <a:pt x="87" y="100"/>
                    <a:pt x="86" y="103"/>
                  </a:cubicBezTo>
                  <a:cubicBezTo>
                    <a:pt x="85" y="104"/>
                    <a:pt x="84" y="106"/>
                    <a:pt x="84" y="107"/>
                  </a:cubicBezTo>
                  <a:cubicBezTo>
                    <a:pt x="84" y="107"/>
                    <a:pt x="84" y="111"/>
                    <a:pt x="84" y="111"/>
                  </a:cubicBezTo>
                  <a:cubicBezTo>
                    <a:pt x="84" y="111"/>
                    <a:pt x="83" y="108"/>
                    <a:pt x="83" y="108"/>
                  </a:cubicBezTo>
                  <a:cubicBezTo>
                    <a:pt x="82" y="108"/>
                    <a:pt x="81" y="110"/>
                    <a:pt x="80" y="109"/>
                  </a:cubicBezTo>
                  <a:cubicBezTo>
                    <a:pt x="80" y="109"/>
                    <a:pt x="82" y="108"/>
                    <a:pt x="82" y="107"/>
                  </a:cubicBezTo>
                  <a:cubicBezTo>
                    <a:pt x="81" y="106"/>
                    <a:pt x="79" y="106"/>
                    <a:pt x="78" y="106"/>
                  </a:cubicBezTo>
                  <a:cubicBezTo>
                    <a:pt x="77" y="106"/>
                    <a:pt x="76" y="105"/>
                    <a:pt x="75" y="106"/>
                  </a:cubicBezTo>
                  <a:cubicBezTo>
                    <a:pt x="73" y="106"/>
                    <a:pt x="72" y="108"/>
                    <a:pt x="70" y="108"/>
                  </a:cubicBezTo>
                  <a:cubicBezTo>
                    <a:pt x="68" y="110"/>
                    <a:pt x="67" y="110"/>
                    <a:pt x="65" y="112"/>
                  </a:cubicBezTo>
                  <a:cubicBezTo>
                    <a:pt x="63" y="114"/>
                    <a:pt x="61" y="114"/>
                    <a:pt x="64" y="116"/>
                  </a:cubicBezTo>
                  <a:cubicBezTo>
                    <a:pt x="65" y="117"/>
                    <a:pt x="67" y="120"/>
                    <a:pt x="66" y="121"/>
                  </a:cubicBezTo>
                  <a:cubicBezTo>
                    <a:pt x="65" y="122"/>
                    <a:pt x="59" y="120"/>
                    <a:pt x="58" y="120"/>
                  </a:cubicBezTo>
                  <a:cubicBezTo>
                    <a:pt x="57" y="119"/>
                    <a:pt x="54" y="120"/>
                    <a:pt x="53" y="120"/>
                  </a:cubicBezTo>
                  <a:cubicBezTo>
                    <a:pt x="54" y="119"/>
                    <a:pt x="49" y="115"/>
                    <a:pt x="48" y="117"/>
                  </a:cubicBezTo>
                  <a:cubicBezTo>
                    <a:pt x="43" y="121"/>
                    <a:pt x="54" y="122"/>
                    <a:pt x="54" y="124"/>
                  </a:cubicBezTo>
                  <a:cubicBezTo>
                    <a:pt x="53" y="128"/>
                    <a:pt x="50" y="126"/>
                    <a:pt x="47" y="126"/>
                  </a:cubicBezTo>
                  <a:cubicBezTo>
                    <a:pt x="44" y="125"/>
                    <a:pt x="43" y="123"/>
                    <a:pt x="40" y="122"/>
                  </a:cubicBezTo>
                  <a:cubicBezTo>
                    <a:pt x="38" y="121"/>
                    <a:pt x="38" y="120"/>
                    <a:pt x="37" y="118"/>
                  </a:cubicBezTo>
                  <a:cubicBezTo>
                    <a:pt x="37" y="116"/>
                    <a:pt x="36" y="116"/>
                    <a:pt x="35" y="115"/>
                  </a:cubicBezTo>
                  <a:cubicBezTo>
                    <a:pt x="35" y="114"/>
                    <a:pt x="38" y="112"/>
                    <a:pt x="38" y="112"/>
                  </a:cubicBezTo>
                  <a:cubicBezTo>
                    <a:pt x="39" y="109"/>
                    <a:pt x="34" y="107"/>
                    <a:pt x="32" y="107"/>
                  </a:cubicBezTo>
                  <a:cubicBezTo>
                    <a:pt x="30" y="106"/>
                    <a:pt x="30" y="104"/>
                    <a:pt x="28" y="104"/>
                  </a:cubicBezTo>
                  <a:cubicBezTo>
                    <a:pt x="29" y="103"/>
                    <a:pt x="24" y="99"/>
                    <a:pt x="24" y="99"/>
                  </a:cubicBezTo>
                  <a:cubicBezTo>
                    <a:pt x="26" y="98"/>
                    <a:pt x="28" y="101"/>
                    <a:pt x="29" y="102"/>
                  </a:cubicBezTo>
                  <a:cubicBezTo>
                    <a:pt x="30" y="103"/>
                    <a:pt x="31" y="103"/>
                    <a:pt x="31" y="102"/>
                  </a:cubicBezTo>
                  <a:cubicBezTo>
                    <a:pt x="32" y="102"/>
                    <a:pt x="33" y="103"/>
                    <a:pt x="33" y="103"/>
                  </a:cubicBezTo>
                  <a:cubicBezTo>
                    <a:pt x="36" y="104"/>
                    <a:pt x="38" y="105"/>
                    <a:pt x="41" y="105"/>
                  </a:cubicBezTo>
                  <a:cubicBezTo>
                    <a:pt x="43" y="106"/>
                    <a:pt x="46" y="106"/>
                    <a:pt x="49" y="107"/>
                  </a:cubicBezTo>
                  <a:cubicBezTo>
                    <a:pt x="54" y="109"/>
                    <a:pt x="58" y="109"/>
                    <a:pt x="63" y="106"/>
                  </a:cubicBezTo>
                  <a:cubicBezTo>
                    <a:pt x="65" y="105"/>
                    <a:pt x="66" y="104"/>
                    <a:pt x="68" y="103"/>
                  </a:cubicBezTo>
                  <a:cubicBezTo>
                    <a:pt x="71" y="101"/>
                    <a:pt x="69" y="100"/>
                    <a:pt x="69" y="97"/>
                  </a:cubicBezTo>
                  <a:cubicBezTo>
                    <a:pt x="69" y="94"/>
                    <a:pt x="62" y="93"/>
                    <a:pt x="60" y="91"/>
                  </a:cubicBezTo>
                  <a:cubicBezTo>
                    <a:pt x="57" y="89"/>
                    <a:pt x="53" y="87"/>
                    <a:pt x="50" y="86"/>
                  </a:cubicBezTo>
                  <a:cubicBezTo>
                    <a:pt x="47" y="84"/>
                    <a:pt x="43" y="82"/>
                    <a:pt x="40" y="82"/>
                  </a:cubicBezTo>
                  <a:cubicBezTo>
                    <a:pt x="39" y="81"/>
                    <a:pt x="39" y="82"/>
                    <a:pt x="38" y="82"/>
                  </a:cubicBezTo>
                  <a:cubicBezTo>
                    <a:pt x="37" y="82"/>
                    <a:pt x="36" y="81"/>
                    <a:pt x="35" y="81"/>
                  </a:cubicBezTo>
                  <a:cubicBezTo>
                    <a:pt x="33" y="80"/>
                    <a:pt x="31" y="84"/>
                    <a:pt x="29" y="84"/>
                  </a:cubicBezTo>
                  <a:cubicBezTo>
                    <a:pt x="29" y="83"/>
                    <a:pt x="33" y="80"/>
                    <a:pt x="29" y="80"/>
                  </a:cubicBezTo>
                  <a:cubicBezTo>
                    <a:pt x="28" y="80"/>
                    <a:pt x="24" y="78"/>
                    <a:pt x="24" y="78"/>
                  </a:cubicBezTo>
                  <a:cubicBezTo>
                    <a:pt x="25" y="77"/>
                    <a:pt x="29" y="80"/>
                    <a:pt x="29" y="78"/>
                  </a:cubicBezTo>
                  <a:cubicBezTo>
                    <a:pt x="29" y="77"/>
                    <a:pt x="25" y="75"/>
                    <a:pt x="24" y="75"/>
                  </a:cubicBezTo>
                  <a:cubicBezTo>
                    <a:pt x="23" y="76"/>
                    <a:pt x="20" y="78"/>
                    <a:pt x="20" y="78"/>
                  </a:cubicBezTo>
                  <a:cubicBezTo>
                    <a:pt x="20" y="77"/>
                    <a:pt x="20" y="77"/>
                    <a:pt x="19" y="76"/>
                  </a:cubicBezTo>
                  <a:cubicBezTo>
                    <a:pt x="17" y="76"/>
                    <a:pt x="17" y="77"/>
                    <a:pt x="16" y="78"/>
                  </a:cubicBezTo>
                  <a:cubicBezTo>
                    <a:pt x="16" y="78"/>
                    <a:pt x="16" y="78"/>
                    <a:pt x="16" y="77"/>
                  </a:cubicBezTo>
                  <a:cubicBezTo>
                    <a:pt x="15" y="78"/>
                    <a:pt x="14" y="80"/>
                    <a:pt x="13" y="80"/>
                  </a:cubicBezTo>
                  <a:cubicBezTo>
                    <a:pt x="12" y="81"/>
                    <a:pt x="10" y="81"/>
                    <a:pt x="10" y="81"/>
                  </a:cubicBezTo>
                  <a:cubicBezTo>
                    <a:pt x="9" y="83"/>
                    <a:pt x="5" y="83"/>
                    <a:pt x="6" y="85"/>
                  </a:cubicBezTo>
                  <a:cubicBezTo>
                    <a:pt x="9" y="87"/>
                    <a:pt x="5" y="85"/>
                    <a:pt x="5" y="88"/>
                  </a:cubicBezTo>
                  <a:cubicBezTo>
                    <a:pt x="5" y="90"/>
                    <a:pt x="9" y="91"/>
                    <a:pt x="10" y="92"/>
                  </a:cubicBezTo>
                  <a:cubicBezTo>
                    <a:pt x="12" y="93"/>
                    <a:pt x="14" y="95"/>
                    <a:pt x="13" y="97"/>
                  </a:cubicBezTo>
                  <a:cubicBezTo>
                    <a:pt x="12" y="99"/>
                    <a:pt x="9" y="100"/>
                    <a:pt x="9" y="102"/>
                  </a:cubicBezTo>
                  <a:cubicBezTo>
                    <a:pt x="10" y="104"/>
                    <a:pt x="12" y="106"/>
                    <a:pt x="13" y="108"/>
                  </a:cubicBezTo>
                  <a:cubicBezTo>
                    <a:pt x="14" y="110"/>
                    <a:pt x="12" y="110"/>
                    <a:pt x="12" y="112"/>
                  </a:cubicBezTo>
                  <a:cubicBezTo>
                    <a:pt x="12" y="114"/>
                    <a:pt x="15" y="116"/>
                    <a:pt x="13" y="117"/>
                  </a:cubicBezTo>
                  <a:cubicBezTo>
                    <a:pt x="11" y="118"/>
                    <a:pt x="14" y="121"/>
                    <a:pt x="14" y="122"/>
                  </a:cubicBezTo>
                  <a:cubicBezTo>
                    <a:pt x="16" y="124"/>
                    <a:pt x="18" y="124"/>
                    <a:pt x="15" y="126"/>
                  </a:cubicBezTo>
                  <a:cubicBezTo>
                    <a:pt x="13" y="128"/>
                    <a:pt x="14" y="128"/>
                    <a:pt x="15" y="129"/>
                  </a:cubicBezTo>
                  <a:cubicBezTo>
                    <a:pt x="20" y="132"/>
                    <a:pt x="23" y="134"/>
                    <a:pt x="18" y="138"/>
                  </a:cubicBezTo>
                  <a:cubicBezTo>
                    <a:pt x="13" y="143"/>
                    <a:pt x="8" y="147"/>
                    <a:pt x="4" y="152"/>
                  </a:cubicBezTo>
                  <a:cubicBezTo>
                    <a:pt x="6" y="152"/>
                    <a:pt x="6" y="151"/>
                    <a:pt x="7" y="152"/>
                  </a:cubicBezTo>
                  <a:cubicBezTo>
                    <a:pt x="8" y="154"/>
                    <a:pt x="10" y="154"/>
                    <a:pt x="11" y="155"/>
                  </a:cubicBezTo>
                  <a:cubicBezTo>
                    <a:pt x="17" y="157"/>
                    <a:pt x="9" y="157"/>
                    <a:pt x="7" y="157"/>
                  </a:cubicBezTo>
                  <a:cubicBezTo>
                    <a:pt x="5" y="157"/>
                    <a:pt x="4" y="158"/>
                    <a:pt x="4" y="160"/>
                  </a:cubicBezTo>
                  <a:cubicBezTo>
                    <a:pt x="4" y="162"/>
                    <a:pt x="2" y="163"/>
                    <a:pt x="1" y="165"/>
                  </a:cubicBezTo>
                  <a:cubicBezTo>
                    <a:pt x="0" y="166"/>
                    <a:pt x="1" y="168"/>
                    <a:pt x="2" y="170"/>
                  </a:cubicBezTo>
                  <a:cubicBezTo>
                    <a:pt x="2" y="172"/>
                    <a:pt x="0" y="174"/>
                    <a:pt x="1" y="175"/>
                  </a:cubicBezTo>
                  <a:cubicBezTo>
                    <a:pt x="3" y="176"/>
                    <a:pt x="3" y="176"/>
                    <a:pt x="3" y="178"/>
                  </a:cubicBezTo>
                  <a:cubicBezTo>
                    <a:pt x="2" y="180"/>
                    <a:pt x="4" y="181"/>
                    <a:pt x="4" y="183"/>
                  </a:cubicBezTo>
                  <a:cubicBezTo>
                    <a:pt x="4" y="184"/>
                    <a:pt x="7" y="186"/>
                    <a:pt x="8" y="186"/>
                  </a:cubicBezTo>
                  <a:cubicBezTo>
                    <a:pt x="8" y="186"/>
                    <a:pt x="9" y="185"/>
                    <a:pt x="10" y="185"/>
                  </a:cubicBezTo>
                  <a:cubicBezTo>
                    <a:pt x="11" y="185"/>
                    <a:pt x="11" y="187"/>
                    <a:pt x="12" y="187"/>
                  </a:cubicBezTo>
                  <a:cubicBezTo>
                    <a:pt x="14" y="186"/>
                    <a:pt x="14" y="185"/>
                    <a:pt x="16" y="187"/>
                  </a:cubicBezTo>
                  <a:cubicBezTo>
                    <a:pt x="18" y="188"/>
                    <a:pt x="18" y="188"/>
                    <a:pt x="18" y="190"/>
                  </a:cubicBezTo>
                  <a:cubicBezTo>
                    <a:pt x="17" y="195"/>
                    <a:pt x="21" y="199"/>
                    <a:pt x="24" y="201"/>
                  </a:cubicBezTo>
                  <a:cubicBezTo>
                    <a:pt x="26" y="202"/>
                    <a:pt x="27" y="203"/>
                    <a:pt x="25" y="204"/>
                  </a:cubicBezTo>
                  <a:cubicBezTo>
                    <a:pt x="24" y="206"/>
                    <a:pt x="23" y="205"/>
                    <a:pt x="21" y="205"/>
                  </a:cubicBezTo>
                  <a:cubicBezTo>
                    <a:pt x="19" y="205"/>
                    <a:pt x="22" y="214"/>
                    <a:pt x="24" y="213"/>
                  </a:cubicBezTo>
                  <a:cubicBezTo>
                    <a:pt x="25" y="212"/>
                    <a:pt x="26" y="209"/>
                    <a:pt x="27" y="210"/>
                  </a:cubicBezTo>
                  <a:cubicBezTo>
                    <a:pt x="28" y="210"/>
                    <a:pt x="29" y="211"/>
                    <a:pt x="31" y="211"/>
                  </a:cubicBezTo>
                  <a:cubicBezTo>
                    <a:pt x="33" y="211"/>
                    <a:pt x="35" y="212"/>
                    <a:pt x="35" y="214"/>
                  </a:cubicBezTo>
                  <a:cubicBezTo>
                    <a:pt x="35" y="215"/>
                    <a:pt x="34" y="215"/>
                    <a:pt x="34" y="215"/>
                  </a:cubicBezTo>
                  <a:cubicBezTo>
                    <a:pt x="33" y="216"/>
                    <a:pt x="34" y="218"/>
                    <a:pt x="35" y="218"/>
                  </a:cubicBezTo>
                  <a:cubicBezTo>
                    <a:pt x="36" y="219"/>
                    <a:pt x="38" y="218"/>
                    <a:pt x="39" y="219"/>
                  </a:cubicBezTo>
                  <a:cubicBezTo>
                    <a:pt x="40" y="220"/>
                    <a:pt x="40" y="222"/>
                    <a:pt x="40" y="223"/>
                  </a:cubicBezTo>
                  <a:cubicBezTo>
                    <a:pt x="40" y="224"/>
                    <a:pt x="43" y="223"/>
                    <a:pt x="44" y="223"/>
                  </a:cubicBezTo>
                  <a:cubicBezTo>
                    <a:pt x="45" y="224"/>
                    <a:pt x="47" y="227"/>
                    <a:pt x="48" y="225"/>
                  </a:cubicBezTo>
                  <a:cubicBezTo>
                    <a:pt x="49" y="223"/>
                    <a:pt x="50" y="224"/>
                    <a:pt x="51" y="225"/>
                  </a:cubicBezTo>
                  <a:cubicBezTo>
                    <a:pt x="53" y="227"/>
                    <a:pt x="53" y="226"/>
                    <a:pt x="55" y="226"/>
                  </a:cubicBezTo>
                  <a:cubicBezTo>
                    <a:pt x="56" y="226"/>
                    <a:pt x="57" y="229"/>
                    <a:pt x="58" y="228"/>
                  </a:cubicBezTo>
                  <a:cubicBezTo>
                    <a:pt x="60" y="227"/>
                    <a:pt x="62" y="229"/>
                    <a:pt x="63" y="230"/>
                  </a:cubicBezTo>
                  <a:cubicBezTo>
                    <a:pt x="65" y="231"/>
                    <a:pt x="62" y="232"/>
                    <a:pt x="62" y="232"/>
                  </a:cubicBezTo>
                  <a:cubicBezTo>
                    <a:pt x="60" y="233"/>
                    <a:pt x="63" y="234"/>
                    <a:pt x="63" y="234"/>
                  </a:cubicBezTo>
                  <a:cubicBezTo>
                    <a:pt x="63" y="234"/>
                    <a:pt x="60" y="234"/>
                    <a:pt x="61" y="236"/>
                  </a:cubicBezTo>
                  <a:cubicBezTo>
                    <a:pt x="63" y="237"/>
                    <a:pt x="62" y="238"/>
                    <a:pt x="61" y="239"/>
                  </a:cubicBezTo>
                  <a:cubicBezTo>
                    <a:pt x="61" y="240"/>
                    <a:pt x="58" y="240"/>
                    <a:pt x="57" y="240"/>
                  </a:cubicBezTo>
                  <a:cubicBezTo>
                    <a:pt x="55" y="240"/>
                    <a:pt x="54" y="242"/>
                    <a:pt x="53" y="244"/>
                  </a:cubicBezTo>
                  <a:cubicBezTo>
                    <a:pt x="54" y="244"/>
                    <a:pt x="58" y="244"/>
                    <a:pt x="58" y="245"/>
                  </a:cubicBezTo>
                  <a:cubicBezTo>
                    <a:pt x="58" y="246"/>
                    <a:pt x="53" y="247"/>
                    <a:pt x="53" y="248"/>
                  </a:cubicBezTo>
                  <a:cubicBezTo>
                    <a:pt x="53" y="249"/>
                    <a:pt x="55" y="249"/>
                    <a:pt x="55" y="251"/>
                  </a:cubicBezTo>
                  <a:cubicBezTo>
                    <a:pt x="55" y="251"/>
                    <a:pt x="52" y="252"/>
                    <a:pt x="52" y="252"/>
                  </a:cubicBezTo>
                  <a:cubicBezTo>
                    <a:pt x="51" y="253"/>
                    <a:pt x="51" y="254"/>
                    <a:pt x="50" y="255"/>
                  </a:cubicBezTo>
                  <a:cubicBezTo>
                    <a:pt x="50" y="256"/>
                    <a:pt x="48" y="255"/>
                    <a:pt x="48" y="257"/>
                  </a:cubicBezTo>
                  <a:cubicBezTo>
                    <a:pt x="47" y="258"/>
                    <a:pt x="49" y="260"/>
                    <a:pt x="51" y="260"/>
                  </a:cubicBezTo>
                  <a:cubicBezTo>
                    <a:pt x="53" y="261"/>
                    <a:pt x="55" y="262"/>
                    <a:pt x="58" y="264"/>
                  </a:cubicBezTo>
                  <a:cubicBezTo>
                    <a:pt x="59" y="265"/>
                    <a:pt x="60" y="266"/>
                    <a:pt x="61" y="266"/>
                  </a:cubicBezTo>
                  <a:cubicBezTo>
                    <a:pt x="62" y="268"/>
                    <a:pt x="62" y="267"/>
                    <a:pt x="64" y="266"/>
                  </a:cubicBezTo>
                  <a:cubicBezTo>
                    <a:pt x="67" y="266"/>
                    <a:pt x="70" y="269"/>
                    <a:pt x="73" y="269"/>
                  </a:cubicBezTo>
                  <a:cubicBezTo>
                    <a:pt x="76" y="269"/>
                    <a:pt x="79" y="271"/>
                    <a:pt x="82" y="272"/>
                  </a:cubicBezTo>
                  <a:cubicBezTo>
                    <a:pt x="85" y="273"/>
                    <a:pt x="87" y="272"/>
                    <a:pt x="90" y="272"/>
                  </a:cubicBezTo>
                  <a:cubicBezTo>
                    <a:pt x="91" y="273"/>
                    <a:pt x="92" y="274"/>
                    <a:pt x="92" y="275"/>
                  </a:cubicBezTo>
                  <a:cubicBezTo>
                    <a:pt x="92" y="276"/>
                    <a:pt x="93" y="276"/>
                    <a:pt x="94" y="276"/>
                  </a:cubicBezTo>
                  <a:cubicBezTo>
                    <a:pt x="97" y="277"/>
                    <a:pt x="99" y="282"/>
                    <a:pt x="103" y="280"/>
                  </a:cubicBezTo>
                  <a:cubicBezTo>
                    <a:pt x="104" y="279"/>
                    <a:pt x="106" y="278"/>
                    <a:pt x="105" y="277"/>
                  </a:cubicBezTo>
                  <a:cubicBezTo>
                    <a:pt x="104" y="276"/>
                    <a:pt x="103" y="275"/>
                    <a:pt x="102" y="274"/>
                  </a:cubicBezTo>
                  <a:cubicBezTo>
                    <a:pt x="100" y="272"/>
                    <a:pt x="99" y="270"/>
                    <a:pt x="100" y="267"/>
                  </a:cubicBezTo>
                  <a:cubicBezTo>
                    <a:pt x="100" y="265"/>
                    <a:pt x="99" y="263"/>
                    <a:pt x="97" y="262"/>
                  </a:cubicBezTo>
                  <a:cubicBezTo>
                    <a:pt x="95" y="261"/>
                    <a:pt x="98" y="259"/>
                    <a:pt x="99" y="258"/>
                  </a:cubicBezTo>
                  <a:cubicBezTo>
                    <a:pt x="100" y="256"/>
                    <a:pt x="100" y="254"/>
                    <a:pt x="103" y="254"/>
                  </a:cubicBezTo>
                  <a:cubicBezTo>
                    <a:pt x="104" y="254"/>
                    <a:pt x="105" y="253"/>
                    <a:pt x="106" y="252"/>
                  </a:cubicBezTo>
                  <a:cubicBezTo>
                    <a:pt x="107" y="251"/>
                    <a:pt x="108" y="251"/>
                    <a:pt x="109" y="250"/>
                  </a:cubicBezTo>
                  <a:cubicBezTo>
                    <a:pt x="108" y="250"/>
                    <a:pt x="106" y="249"/>
                    <a:pt x="106" y="248"/>
                  </a:cubicBezTo>
                  <a:cubicBezTo>
                    <a:pt x="106" y="247"/>
                    <a:pt x="108" y="248"/>
                    <a:pt x="108" y="248"/>
                  </a:cubicBezTo>
                  <a:cubicBezTo>
                    <a:pt x="108" y="247"/>
                    <a:pt x="106" y="244"/>
                    <a:pt x="105" y="243"/>
                  </a:cubicBezTo>
                  <a:cubicBezTo>
                    <a:pt x="104" y="241"/>
                    <a:pt x="103" y="241"/>
                    <a:pt x="101" y="241"/>
                  </a:cubicBezTo>
                  <a:cubicBezTo>
                    <a:pt x="98" y="241"/>
                    <a:pt x="100" y="239"/>
                    <a:pt x="98" y="238"/>
                  </a:cubicBezTo>
                  <a:cubicBezTo>
                    <a:pt x="97" y="237"/>
                    <a:pt x="94" y="237"/>
                    <a:pt x="96" y="235"/>
                  </a:cubicBezTo>
                  <a:cubicBezTo>
                    <a:pt x="97" y="233"/>
                    <a:pt x="99" y="232"/>
                    <a:pt x="97" y="231"/>
                  </a:cubicBezTo>
                  <a:cubicBezTo>
                    <a:pt x="96" y="229"/>
                    <a:pt x="98" y="228"/>
                    <a:pt x="99" y="227"/>
                  </a:cubicBezTo>
                  <a:cubicBezTo>
                    <a:pt x="99" y="226"/>
                    <a:pt x="101" y="223"/>
                    <a:pt x="101" y="224"/>
                  </a:cubicBezTo>
                  <a:cubicBezTo>
                    <a:pt x="102" y="225"/>
                    <a:pt x="103" y="227"/>
                    <a:pt x="104" y="228"/>
                  </a:cubicBezTo>
                  <a:cubicBezTo>
                    <a:pt x="106" y="228"/>
                    <a:pt x="107" y="227"/>
                    <a:pt x="107" y="226"/>
                  </a:cubicBezTo>
                  <a:cubicBezTo>
                    <a:pt x="106" y="224"/>
                    <a:pt x="106" y="223"/>
                    <a:pt x="108" y="222"/>
                  </a:cubicBezTo>
                  <a:cubicBezTo>
                    <a:pt x="110" y="221"/>
                    <a:pt x="110" y="219"/>
                    <a:pt x="112" y="219"/>
                  </a:cubicBezTo>
                  <a:cubicBezTo>
                    <a:pt x="114" y="218"/>
                    <a:pt x="116" y="215"/>
                    <a:pt x="118" y="216"/>
                  </a:cubicBezTo>
                  <a:cubicBezTo>
                    <a:pt x="120" y="216"/>
                    <a:pt x="120" y="218"/>
                    <a:pt x="122" y="216"/>
                  </a:cubicBezTo>
                  <a:cubicBezTo>
                    <a:pt x="124" y="215"/>
                    <a:pt x="124" y="216"/>
                    <a:pt x="126" y="217"/>
                  </a:cubicBezTo>
                  <a:cubicBezTo>
                    <a:pt x="128" y="217"/>
                    <a:pt x="130" y="217"/>
                    <a:pt x="132" y="218"/>
                  </a:cubicBezTo>
                  <a:cubicBezTo>
                    <a:pt x="134" y="219"/>
                    <a:pt x="134" y="221"/>
                    <a:pt x="136" y="223"/>
                  </a:cubicBezTo>
                  <a:cubicBezTo>
                    <a:pt x="136" y="223"/>
                    <a:pt x="136" y="220"/>
                    <a:pt x="138" y="221"/>
                  </a:cubicBezTo>
                  <a:cubicBezTo>
                    <a:pt x="139" y="221"/>
                    <a:pt x="140" y="223"/>
                    <a:pt x="142" y="223"/>
                  </a:cubicBezTo>
                  <a:cubicBezTo>
                    <a:pt x="143" y="224"/>
                    <a:pt x="144" y="222"/>
                    <a:pt x="145" y="221"/>
                  </a:cubicBezTo>
                  <a:cubicBezTo>
                    <a:pt x="147" y="219"/>
                    <a:pt x="148" y="221"/>
                    <a:pt x="150" y="221"/>
                  </a:cubicBezTo>
                  <a:cubicBezTo>
                    <a:pt x="152" y="221"/>
                    <a:pt x="153" y="219"/>
                    <a:pt x="155" y="220"/>
                  </a:cubicBezTo>
                  <a:cubicBezTo>
                    <a:pt x="157" y="221"/>
                    <a:pt x="158" y="222"/>
                    <a:pt x="160" y="223"/>
                  </a:cubicBezTo>
                  <a:cubicBezTo>
                    <a:pt x="162" y="224"/>
                    <a:pt x="161" y="223"/>
                    <a:pt x="163" y="222"/>
                  </a:cubicBezTo>
                  <a:cubicBezTo>
                    <a:pt x="164" y="221"/>
                    <a:pt x="168" y="222"/>
                    <a:pt x="169" y="222"/>
                  </a:cubicBezTo>
                  <a:cubicBezTo>
                    <a:pt x="170" y="222"/>
                    <a:pt x="172" y="220"/>
                    <a:pt x="172" y="219"/>
                  </a:cubicBezTo>
                  <a:cubicBezTo>
                    <a:pt x="172" y="217"/>
                    <a:pt x="169" y="217"/>
                    <a:pt x="168" y="216"/>
                  </a:cubicBezTo>
                  <a:cubicBezTo>
                    <a:pt x="161" y="213"/>
                    <a:pt x="171" y="214"/>
                    <a:pt x="169" y="210"/>
                  </a:cubicBezTo>
                  <a:cubicBezTo>
                    <a:pt x="168" y="209"/>
                    <a:pt x="166" y="209"/>
                    <a:pt x="169" y="208"/>
                  </a:cubicBezTo>
                  <a:cubicBezTo>
                    <a:pt x="170" y="207"/>
                    <a:pt x="172" y="208"/>
                    <a:pt x="173" y="207"/>
                  </a:cubicBezTo>
                  <a:cubicBezTo>
                    <a:pt x="177" y="207"/>
                    <a:pt x="166" y="202"/>
                    <a:pt x="171" y="200"/>
                  </a:cubicBezTo>
                  <a:cubicBezTo>
                    <a:pt x="172" y="200"/>
                    <a:pt x="174" y="200"/>
                    <a:pt x="175" y="200"/>
                  </a:cubicBezTo>
                  <a:cubicBezTo>
                    <a:pt x="178" y="200"/>
                    <a:pt x="180" y="200"/>
                    <a:pt x="183" y="199"/>
                  </a:cubicBezTo>
                  <a:cubicBezTo>
                    <a:pt x="185" y="198"/>
                    <a:pt x="187" y="198"/>
                    <a:pt x="189" y="198"/>
                  </a:cubicBezTo>
                  <a:cubicBezTo>
                    <a:pt x="191" y="197"/>
                    <a:pt x="193" y="196"/>
                    <a:pt x="196" y="196"/>
                  </a:cubicBezTo>
                  <a:cubicBezTo>
                    <a:pt x="200" y="195"/>
                    <a:pt x="204" y="194"/>
                    <a:pt x="208" y="192"/>
                  </a:cubicBezTo>
                  <a:cubicBezTo>
                    <a:pt x="211" y="190"/>
                    <a:pt x="217" y="190"/>
                    <a:pt x="219" y="194"/>
                  </a:cubicBezTo>
                  <a:cubicBezTo>
                    <a:pt x="220" y="196"/>
                    <a:pt x="219" y="196"/>
                    <a:pt x="220" y="198"/>
                  </a:cubicBezTo>
                  <a:cubicBezTo>
                    <a:pt x="220" y="201"/>
                    <a:pt x="224" y="198"/>
                    <a:pt x="226" y="199"/>
                  </a:cubicBezTo>
                  <a:cubicBezTo>
                    <a:pt x="227" y="199"/>
                    <a:pt x="226" y="200"/>
                    <a:pt x="227" y="200"/>
                  </a:cubicBezTo>
                  <a:cubicBezTo>
                    <a:pt x="228" y="201"/>
                    <a:pt x="228" y="200"/>
                    <a:pt x="228" y="200"/>
                  </a:cubicBezTo>
                  <a:cubicBezTo>
                    <a:pt x="229" y="199"/>
                    <a:pt x="230" y="200"/>
                    <a:pt x="231" y="201"/>
                  </a:cubicBezTo>
                  <a:cubicBezTo>
                    <a:pt x="232" y="201"/>
                    <a:pt x="232" y="201"/>
                    <a:pt x="231" y="202"/>
                  </a:cubicBezTo>
                  <a:cubicBezTo>
                    <a:pt x="230" y="205"/>
                    <a:pt x="237" y="203"/>
                    <a:pt x="239" y="202"/>
                  </a:cubicBezTo>
                  <a:cubicBezTo>
                    <a:pt x="239" y="202"/>
                    <a:pt x="248" y="197"/>
                    <a:pt x="248" y="198"/>
                  </a:cubicBezTo>
                  <a:cubicBezTo>
                    <a:pt x="248" y="199"/>
                    <a:pt x="246" y="201"/>
                    <a:pt x="248" y="202"/>
                  </a:cubicBezTo>
                  <a:cubicBezTo>
                    <a:pt x="250" y="202"/>
                    <a:pt x="251" y="203"/>
                    <a:pt x="252" y="204"/>
                  </a:cubicBezTo>
                  <a:cubicBezTo>
                    <a:pt x="255" y="207"/>
                    <a:pt x="256" y="210"/>
                    <a:pt x="258" y="213"/>
                  </a:cubicBezTo>
                  <a:cubicBezTo>
                    <a:pt x="260" y="216"/>
                    <a:pt x="261" y="219"/>
                    <a:pt x="263" y="221"/>
                  </a:cubicBezTo>
                  <a:cubicBezTo>
                    <a:pt x="266" y="224"/>
                    <a:pt x="266" y="217"/>
                    <a:pt x="269" y="220"/>
                  </a:cubicBezTo>
                  <a:cubicBezTo>
                    <a:pt x="273" y="224"/>
                    <a:pt x="275" y="222"/>
                    <a:pt x="280" y="221"/>
                  </a:cubicBezTo>
                  <a:cubicBezTo>
                    <a:pt x="282" y="220"/>
                    <a:pt x="283" y="223"/>
                    <a:pt x="284" y="224"/>
                  </a:cubicBezTo>
                  <a:cubicBezTo>
                    <a:pt x="285" y="226"/>
                    <a:pt x="287" y="226"/>
                    <a:pt x="288" y="228"/>
                  </a:cubicBezTo>
                  <a:cubicBezTo>
                    <a:pt x="289" y="230"/>
                    <a:pt x="291" y="230"/>
                    <a:pt x="293" y="230"/>
                  </a:cubicBezTo>
                  <a:cubicBezTo>
                    <a:pt x="296" y="229"/>
                    <a:pt x="295" y="230"/>
                    <a:pt x="296" y="231"/>
                  </a:cubicBezTo>
                  <a:cubicBezTo>
                    <a:pt x="298" y="235"/>
                    <a:pt x="304" y="230"/>
                    <a:pt x="307" y="230"/>
                  </a:cubicBezTo>
                  <a:cubicBezTo>
                    <a:pt x="310" y="229"/>
                    <a:pt x="313" y="226"/>
                    <a:pt x="316" y="225"/>
                  </a:cubicBezTo>
                  <a:cubicBezTo>
                    <a:pt x="320" y="222"/>
                    <a:pt x="322" y="222"/>
                    <a:pt x="327" y="223"/>
                  </a:cubicBezTo>
                  <a:cubicBezTo>
                    <a:pt x="329" y="223"/>
                    <a:pt x="329" y="224"/>
                    <a:pt x="331" y="226"/>
                  </a:cubicBezTo>
                  <a:cubicBezTo>
                    <a:pt x="332" y="227"/>
                    <a:pt x="334" y="227"/>
                    <a:pt x="336" y="227"/>
                  </a:cubicBezTo>
                  <a:cubicBezTo>
                    <a:pt x="338" y="227"/>
                    <a:pt x="339" y="228"/>
                    <a:pt x="341" y="228"/>
                  </a:cubicBezTo>
                  <a:cubicBezTo>
                    <a:pt x="343" y="230"/>
                    <a:pt x="344" y="228"/>
                    <a:pt x="346" y="227"/>
                  </a:cubicBezTo>
                  <a:cubicBezTo>
                    <a:pt x="349" y="224"/>
                    <a:pt x="344" y="222"/>
                    <a:pt x="346" y="219"/>
                  </a:cubicBezTo>
                  <a:cubicBezTo>
                    <a:pt x="347" y="217"/>
                    <a:pt x="351" y="213"/>
                    <a:pt x="353" y="214"/>
                  </a:cubicBezTo>
                  <a:cubicBezTo>
                    <a:pt x="357" y="216"/>
                    <a:pt x="362" y="216"/>
                    <a:pt x="366" y="218"/>
                  </a:cubicBezTo>
                  <a:cubicBezTo>
                    <a:pt x="368" y="219"/>
                    <a:pt x="367" y="221"/>
                    <a:pt x="368" y="222"/>
                  </a:cubicBezTo>
                  <a:cubicBezTo>
                    <a:pt x="369" y="225"/>
                    <a:pt x="371" y="225"/>
                    <a:pt x="374" y="226"/>
                  </a:cubicBezTo>
                  <a:cubicBezTo>
                    <a:pt x="378" y="227"/>
                    <a:pt x="382" y="224"/>
                    <a:pt x="386" y="225"/>
                  </a:cubicBezTo>
                  <a:cubicBezTo>
                    <a:pt x="387" y="225"/>
                    <a:pt x="389" y="225"/>
                    <a:pt x="390" y="226"/>
                  </a:cubicBezTo>
                  <a:cubicBezTo>
                    <a:pt x="392" y="227"/>
                    <a:pt x="394" y="227"/>
                    <a:pt x="396" y="229"/>
                  </a:cubicBezTo>
                  <a:cubicBezTo>
                    <a:pt x="401" y="233"/>
                    <a:pt x="409" y="233"/>
                    <a:pt x="415" y="231"/>
                  </a:cubicBezTo>
                  <a:cubicBezTo>
                    <a:pt x="419" y="230"/>
                    <a:pt x="422" y="228"/>
                    <a:pt x="426" y="227"/>
                  </a:cubicBezTo>
                  <a:cubicBezTo>
                    <a:pt x="428" y="225"/>
                    <a:pt x="431" y="227"/>
                    <a:pt x="433" y="227"/>
                  </a:cubicBezTo>
                  <a:cubicBezTo>
                    <a:pt x="435" y="228"/>
                    <a:pt x="436" y="226"/>
                    <a:pt x="438" y="227"/>
                  </a:cubicBezTo>
                  <a:cubicBezTo>
                    <a:pt x="439" y="228"/>
                    <a:pt x="443" y="231"/>
                    <a:pt x="445" y="230"/>
                  </a:cubicBezTo>
                  <a:cubicBezTo>
                    <a:pt x="446" y="230"/>
                    <a:pt x="448" y="229"/>
                    <a:pt x="449" y="228"/>
                  </a:cubicBezTo>
                  <a:cubicBezTo>
                    <a:pt x="452" y="227"/>
                    <a:pt x="453" y="227"/>
                    <a:pt x="453" y="225"/>
                  </a:cubicBezTo>
                  <a:cubicBezTo>
                    <a:pt x="453" y="221"/>
                    <a:pt x="456" y="217"/>
                    <a:pt x="458" y="215"/>
                  </a:cubicBezTo>
                  <a:cubicBezTo>
                    <a:pt x="459" y="214"/>
                    <a:pt x="460" y="212"/>
                    <a:pt x="459" y="211"/>
                  </a:cubicBezTo>
                  <a:cubicBezTo>
                    <a:pt x="458" y="210"/>
                    <a:pt x="455" y="210"/>
                    <a:pt x="457" y="208"/>
                  </a:cubicBezTo>
                  <a:cubicBezTo>
                    <a:pt x="460" y="205"/>
                    <a:pt x="465" y="205"/>
                    <a:pt x="470" y="204"/>
                  </a:cubicBezTo>
                  <a:cubicBezTo>
                    <a:pt x="472" y="204"/>
                    <a:pt x="474" y="204"/>
                    <a:pt x="476" y="205"/>
                  </a:cubicBezTo>
                  <a:cubicBezTo>
                    <a:pt x="478" y="206"/>
                    <a:pt x="481" y="206"/>
                    <a:pt x="483" y="207"/>
                  </a:cubicBezTo>
                  <a:cubicBezTo>
                    <a:pt x="486" y="208"/>
                    <a:pt x="487" y="212"/>
                    <a:pt x="489" y="215"/>
                  </a:cubicBezTo>
                  <a:cubicBezTo>
                    <a:pt x="490" y="218"/>
                    <a:pt x="492" y="221"/>
                    <a:pt x="493" y="224"/>
                  </a:cubicBezTo>
                  <a:cubicBezTo>
                    <a:pt x="493" y="225"/>
                    <a:pt x="493" y="227"/>
                    <a:pt x="494" y="229"/>
                  </a:cubicBezTo>
                  <a:cubicBezTo>
                    <a:pt x="494" y="230"/>
                    <a:pt x="497" y="230"/>
                    <a:pt x="498" y="230"/>
                  </a:cubicBezTo>
                  <a:cubicBezTo>
                    <a:pt x="502" y="231"/>
                    <a:pt x="507" y="233"/>
                    <a:pt x="508" y="237"/>
                  </a:cubicBezTo>
                  <a:cubicBezTo>
                    <a:pt x="509" y="240"/>
                    <a:pt x="510" y="242"/>
                    <a:pt x="514" y="242"/>
                  </a:cubicBezTo>
                  <a:cubicBezTo>
                    <a:pt x="515" y="242"/>
                    <a:pt x="517" y="242"/>
                    <a:pt x="518" y="242"/>
                  </a:cubicBezTo>
                  <a:cubicBezTo>
                    <a:pt x="520" y="242"/>
                    <a:pt x="520" y="240"/>
                    <a:pt x="522" y="240"/>
                  </a:cubicBezTo>
                  <a:cubicBezTo>
                    <a:pt x="525" y="240"/>
                    <a:pt x="528" y="237"/>
                    <a:pt x="530" y="241"/>
                  </a:cubicBezTo>
                  <a:cubicBezTo>
                    <a:pt x="530" y="243"/>
                    <a:pt x="530" y="243"/>
                    <a:pt x="529" y="244"/>
                  </a:cubicBezTo>
                  <a:cubicBezTo>
                    <a:pt x="527" y="246"/>
                    <a:pt x="527" y="247"/>
                    <a:pt x="526" y="249"/>
                  </a:cubicBezTo>
                  <a:cubicBezTo>
                    <a:pt x="525" y="252"/>
                    <a:pt x="523" y="255"/>
                    <a:pt x="521" y="258"/>
                  </a:cubicBezTo>
                  <a:cubicBezTo>
                    <a:pt x="520" y="260"/>
                    <a:pt x="519" y="259"/>
                    <a:pt x="518" y="258"/>
                  </a:cubicBezTo>
                  <a:cubicBezTo>
                    <a:pt x="516" y="257"/>
                    <a:pt x="516" y="258"/>
                    <a:pt x="514" y="259"/>
                  </a:cubicBezTo>
                  <a:cubicBezTo>
                    <a:pt x="513" y="259"/>
                    <a:pt x="511" y="260"/>
                    <a:pt x="511" y="260"/>
                  </a:cubicBezTo>
                  <a:cubicBezTo>
                    <a:pt x="510" y="261"/>
                    <a:pt x="513" y="265"/>
                    <a:pt x="513" y="267"/>
                  </a:cubicBezTo>
                  <a:cubicBezTo>
                    <a:pt x="512" y="268"/>
                    <a:pt x="512" y="270"/>
                    <a:pt x="512" y="271"/>
                  </a:cubicBezTo>
                  <a:cubicBezTo>
                    <a:pt x="511" y="273"/>
                    <a:pt x="509" y="272"/>
                    <a:pt x="509" y="274"/>
                  </a:cubicBezTo>
                  <a:cubicBezTo>
                    <a:pt x="511" y="273"/>
                    <a:pt x="512" y="274"/>
                    <a:pt x="514" y="272"/>
                  </a:cubicBezTo>
                  <a:cubicBezTo>
                    <a:pt x="515" y="270"/>
                    <a:pt x="517" y="272"/>
                    <a:pt x="519" y="272"/>
                  </a:cubicBezTo>
                  <a:cubicBezTo>
                    <a:pt x="523" y="274"/>
                    <a:pt x="527" y="272"/>
                    <a:pt x="531" y="269"/>
                  </a:cubicBezTo>
                  <a:cubicBezTo>
                    <a:pt x="534" y="266"/>
                    <a:pt x="537" y="262"/>
                    <a:pt x="540" y="259"/>
                  </a:cubicBezTo>
                  <a:cubicBezTo>
                    <a:pt x="543" y="255"/>
                    <a:pt x="546" y="251"/>
                    <a:pt x="549" y="247"/>
                  </a:cubicBezTo>
                  <a:cubicBezTo>
                    <a:pt x="554" y="240"/>
                    <a:pt x="559" y="235"/>
                    <a:pt x="558" y="226"/>
                  </a:cubicBezTo>
                  <a:cubicBezTo>
                    <a:pt x="558" y="222"/>
                    <a:pt x="559" y="220"/>
                    <a:pt x="561" y="217"/>
                  </a:cubicBezTo>
                  <a:cubicBezTo>
                    <a:pt x="562" y="215"/>
                    <a:pt x="562" y="214"/>
                    <a:pt x="563" y="212"/>
                  </a:cubicBezTo>
                  <a:cubicBezTo>
                    <a:pt x="563" y="212"/>
                    <a:pt x="563" y="211"/>
                    <a:pt x="563" y="210"/>
                  </a:cubicBezTo>
                  <a:cubicBezTo>
                    <a:pt x="563" y="209"/>
                    <a:pt x="561" y="208"/>
                    <a:pt x="561" y="207"/>
                  </a:cubicBezTo>
                  <a:cubicBezTo>
                    <a:pt x="561" y="207"/>
                    <a:pt x="563" y="208"/>
                    <a:pt x="563" y="207"/>
                  </a:cubicBezTo>
                  <a:cubicBezTo>
                    <a:pt x="562" y="206"/>
                    <a:pt x="562" y="205"/>
                    <a:pt x="561" y="205"/>
                  </a:cubicBezTo>
                  <a:cubicBezTo>
                    <a:pt x="560" y="204"/>
                    <a:pt x="558" y="201"/>
                    <a:pt x="557" y="200"/>
                  </a:cubicBezTo>
                  <a:cubicBezTo>
                    <a:pt x="556" y="200"/>
                    <a:pt x="551" y="198"/>
                    <a:pt x="550" y="199"/>
                  </a:cubicBezTo>
                  <a:cubicBezTo>
                    <a:pt x="550" y="200"/>
                    <a:pt x="551" y="201"/>
                    <a:pt x="550" y="201"/>
                  </a:cubicBezTo>
                  <a:cubicBezTo>
                    <a:pt x="548" y="201"/>
                    <a:pt x="548" y="203"/>
                    <a:pt x="547" y="203"/>
                  </a:cubicBezTo>
                  <a:cubicBezTo>
                    <a:pt x="545" y="205"/>
                    <a:pt x="544" y="202"/>
                    <a:pt x="544" y="201"/>
                  </a:cubicBezTo>
                  <a:cubicBezTo>
                    <a:pt x="544" y="199"/>
                    <a:pt x="546" y="198"/>
                    <a:pt x="543" y="199"/>
                  </a:cubicBezTo>
                  <a:cubicBezTo>
                    <a:pt x="540" y="200"/>
                    <a:pt x="544" y="202"/>
                    <a:pt x="540" y="202"/>
                  </a:cubicBezTo>
                  <a:cubicBezTo>
                    <a:pt x="539" y="202"/>
                    <a:pt x="541" y="197"/>
                    <a:pt x="540" y="196"/>
                  </a:cubicBezTo>
                  <a:cubicBezTo>
                    <a:pt x="540" y="197"/>
                    <a:pt x="529" y="197"/>
                    <a:pt x="534" y="194"/>
                  </a:cubicBezTo>
                  <a:cubicBezTo>
                    <a:pt x="538" y="191"/>
                    <a:pt x="542" y="188"/>
                    <a:pt x="546" y="185"/>
                  </a:cubicBezTo>
                  <a:cubicBezTo>
                    <a:pt x="547" y="184"/>
                    <a:pt x="548" y="182"/>
                    <a:pt x="549" y="181"/>
                  </a:cubicBezTo>
                  <a:cubicBezTo>
                    <a:pt x="552" y="179"/>
                    <a:pt x="555" y="177"/>
                    <a:pt x="557" y="175"/>
                  </a:cubicBezTo>
                  <a:cubicBezTo>
                    <a:pt x="558" y="174"/>
                    <a:pt x="559" y="172"/>
                    <a:pt x="561" y="171"/>
                  </a:cubicBezTo>
                  <a:cubicBezTo>
                    <a:pt x="563" y="169"/>
                    <a:pt x="565" y="167"/>
                    <a:pt x="567" y="165"/>
                  </a:cubicBezTo>
                  <a:cubicBezTo>
                    <a:pt x="571" y="162"/>
                    <a:pt x="577" y="162"/>
                    <a:pt x="582" y="162"/>
                  </a:cubicBezTo>
                  <a:cubicBezTo>
                    <a:pt x="583" y="162"/>
                    <a:pt x="584" y="162"/>
                    <a:pt x="585" y="162"/>
                  </a:cubicBezTo>
                  <a:cubicBezTo>
                    <a:pt x="586" y="163"/>
                    <a:pt x="586" y="164"/>
                    <a:pt x="587" y="164"/>
                  </a:cubicBezTo>
                  <a:cubicBezTo>
                    <a:pt x="588" y="163"/>
                    <a:pt x="590" y="163"/>
                    <a:pt x="591" y="162"/>
                  </a:cubicBezTo>
                  <a:cubicBezTo>
                    <a:pt x="592" y="162"/>
                    <a:pt x="593" y="163"/>
                    <a:pt x="594" y="163"/>
                  </a:cubicBezTo>
                  <a:cubicBezTo>
                    <a:pt x="595" y="163"/>
                    <a:pt x="596" y="163"/>
                    <a:pt x="597" y="163"/>
                  </a:cubicBezTo>
                  <a:cubicBezTo>
                    <a:pt x="597" y="162"/>
                    <a:pt x="598" y="163"/>
                    <a:pt x="599" y="163"/>
                  </a:cubicBezTo>
                  <a:cubicBezTo>
                    <a:pt x="601" y="163"/>
                    <a:pt x="601" y="160"/>
                    <a:pt x="604" y="160"/>
                  </a:cubicBezTo>
                  <a:cubicBezTo>
                    <a:pt x="605" y="160"/>
                    <a:pt x="607" y="160"/>
                    <a:pt x="608" y="160"/>
                  </a:cubicBezTo>
                  <a:cubicBezTo>
                    <a:pt x="609" y="161"/>
                    <a:pt x="610" y="162"/>
                    <a:pt x="611" y="162"/>
                  </a:cubicBezTo>
                  <a:cubicBezTo>
                    <a:pt x="612" y="163"/>
                    <a:pt x="616" y="161"/>
                    <a:pt x="616" y="164"/>
                  </a:cubicBezTo>
                  <a:cubicBezTo>
                    <a:pt x="616" y="164"/>
                    <a:pt x="613" y="164"/>
                    <a:pt x="613" y="165"/>
                  </a:cubicBezTo>
                  <a:cubicBezTo>
                    <a:pt x="612" y="167"/>
                    <a:pt x="616" y="166"/>
                    <a:pt x="616" y="166"/>
                  </a:cubicBezTo>
                  <a:cubicBezTo>
                    <a:pt x="618" y="166"/>
                    <a:pt x="620" y="166"/>
                    <a:pt x="621" y="166"/>
                  </a:cubicBezTo>
                  <a:cubicBezTo>
                    <a:pt x="622" y="165"/>
                    <a:pt x="622" y="165"/>
                    <a:pt x="623" y="164"/>
                  </a:cubicBezTo>
                  <a:cubicBezTo>
                    <a:pt x="624" y="164"/>
                    <a:pt x="625" y="165"/>
                    <a:pt x="627" y="165"/>
                  </a:cubicBezTo>
                  <a:cubicBezTo>
                    <a:pt x="628" y="165"/>
                    <a:pt x="635" y="163"/>
                    <a:pt x="631" y="162"/>
                  </a:cubicBezTo>
                  <a:cubicBezTo>
                    <a:pt x="629" y="162"/>
                    <a:pt x="628" y="163"/>
                    <a:pt x="628" y="160"/>
                  </a:cubicBezTo>
                  <a:cubicBezTo>
                    <a:pt x="628" y="159"/>
                    <a:pt x="630" y="156"/>
                    <a:pt x="631" y="155"/>
                  </a:cubicBezTo>
                  <a:cubicBezTo>
                    <a:pt x="633" y="154"/>
                    <a:pt x="634" y="153"/>
                    <a:pt x="636" y="151"/>
                  </a:cubicBezTo>
                  <a:cubicBezTo>
                    <a:pt x="637" y="150"/>
                    <a:pt x="639" y="150"/>
                    <a:pt x="640" y="148"/>
                  </a:cubicBezTo>
                  <a:cubicBezTo>
                    <a:pt x="641" y="146"/>
                    <a:pt x="642" y="145"/>
                    <a:pt x="644" y="145"/>
                  </a:cubicBezTo>
                  <a:cubicBezTo>
                    <a:pt x="646" y="145"/>
                    <a:pt x="649" y="144"/>
                    <a:pt x="651" y="144"/>
                  </a:cubicBezTo>
                  <a:cubicBezTo>
                    <a:pt x="653" y="144"/>
                    <a:pt x="654" y="146"/>
                    <a:pt x="655" y="146"/>
                  </a:cubicBezTo>
                  <a:cubicBezTo>
                    <a:pt x="656" y="145"/>
                    <a:pt x="657" y="143"/>
                    <a:pt x="658" y="144"/>
                  </a:cubicBezTo>
                  <a:cubicBezTo>
                    <a:pt x="659" y="145"/>
                    <a:pt x="656" y="148"/>
                    <a:pt x="656" y="149"/>
                  </a:cubicBezTo>
                  <a:cubicBezTo>
                    <a:pt x="656" y="151"/>
                    <a:pt x="657" y="149"/>
                    <a:pt x="659" y="150"/>
                  </a:cubicBezTo>
                  <a:cubicBezTo>
                    <a:pt x="659" y="150"/>
                    <a:pt x="657" y="152"/>
                    <a:pt x="657" y="153"/>
                  </a:cubicBezTo>
                  <a:cubicBezTo>
                    <a:pt x="657" y="154"/>
                    <a:pt x="664" y="149"/>
                    <a:pt x="664" y="149"/>
                  </a:cubicBezTo>
                  <a:cubicBezTo>
                    <a:pt x="665" y="148"/>
                    <a:pt x="666" y="147"/>
                    <a:pt x="668" y="146"/>
                  </a:cubicBezTo>
                  <a:cubicBezTo>
                    <a:pt x="669" y="145"/>
                    <a:pt x="672" y="147"/>
                    <a:pt x="672" y="145"/>
                  </a:cubicBezTo>
                  <a:cubicBezTo>
                    <a:pt x="671" y="143"/>
                    <a:pt x="672" y="139"/>
                    <a:pt x="675" y="139"/>
                  </a:cubicBezTo>
                  <a:cubicBezTo>
                    <a:pt x="676" y="138"/>
                    <a:pt x="678" y="137"/>
                    <a:pt x="679" y="138"/>
                  </a:cubicBezTo>
                  <a:cubicBezTo>
                    <a:pt x="680" y="138"/>
                    <a:pt x="682" y="140"/>
                    <a:pt x="683" y="139"/>
                  </a:cubicBezTo>
                  <a:cubicBezTo>
                    <a:pt x="681" y="140"/>
                    <a:pt x="678" y="139"/>
                    <a:pt x="677" y="142"/>
                  </a:cubicBezTo>
                  <a:cubicBezTo>
                    <a:pt x="677" y="143"/>
                    <a:pt x="677" y="144"/>
                    <a:pt x="677" y="145"/>
                  </a:cubicBezTo>
                  <a:cubicBezTo>
                    <a:pt x="677" y="146"/>
                    <a:pt x="675" y="146"/>
                    <a:pt x="676" y="147"/>
                  </a:cubicBezTo>
                  <a:cubicBezTo>
                    <a:pt x="676" y="148"/>
                    <a:pt x="677" y="148"/>
                    <a:pt x="676" y="149"/>
                  </a:cubicBezTo>
                  <a:cubicBezTo>
                    <a:pt x="675" y="149"/>
                    <a:pt x="674" y="150"/>
                    <a:pt x="675" y="151"/>
                  </a:cubicBezTo>
                  <a:cubicBezTo>
                    <a:pt x="675" y="151"/>
                    <a:pt x="669" y="153"/>
                    <a:pt x="669" y="154"/>
                  </a:cubicBezTo>
                  <a:cubicBezTo>
                    <a:pt x="667" y="155"/>
                    <a:pt x="666" y="157"/>
                    <a:pt x="664" y="158"/>
                  </a:cubicBezTo>
                  <a:cubicBezTo>
                    <a:pt x="662" y="160"/>
                    <a:pt x="660" y="161"/>
                    <a:pt x="658" y="163"/>
                  </a:cubicBezTo>
                  <a:cubicBezTo>
                    <a:pt x="654" y="166"/>
                    <a:pt x="651" y="173"/>
                    <a:pt x="646" y="173"/>
                  </a:cubicBezTo>
                  <a:cubicBezTo>
                    <a:pt x="645" y="173"/>
                    <a:pt x="641" y="174"/>
                    <a:pt x="641" y="175"/>
                  </a:cubicBezTo>
                  <a:cubicBezTo>
                    <a:pt x="641" y="178"/>
                    <a:pt x="641" y="179"/>
                    <a:pt x="638" y="181"/>
                  </a:cubicBezTo>
                  <a:cubicBezTo>
                    <a:pt x="634" y="184"/>
                    <a:pt x="634" y="190"/>
                    <a:pt x="635" y="195"/>
                  </a:cubicBezTo>
                  <a:cubicBezTo>
                    <a:pt x="636" y="200"/>
                    <a:pt x="635" y="206"/>
                    <a:pt x="638" y="210"/>
                  </a:cubicBezTo>
                  <a:cubicBezTo>
                    <a:pt x="639" y="212"/>
                    <a:pt x="639" y="215"/>
                    <a:pt x="639" y="217"/>
                  </a:cubicBezTo>
                  <a:cubicBezTo>
                    <a:pt x="639" y="217"/>
                    <a:pt x="639" y="219"/>
                    <a:pt x="640" y="219"/>
                  </a:cubicBezTo>
                  <a:cubicBezTo>
                    <a:pt x="641" y="219"/>
                    <a:pt x="639" y="222"/>
                    <a:pt x="640" y="222"/>
                  </a:cubicBezTo>
                  <a:cubicBezTo>
                    <a:pt x="640" y="222"/>
                    <a:pt x="645" y="218"/>
                    <a:pt x="645" y="217"/>
                  </a:cubicBezTo>
                  <a:cubicBezTo>
                    <a:pt x="647" y="215"/>
                    <a:pt x="648" y="213"/>
                    <a:pt x="649" y="210"/>
                  </a:cubicBezTo>
                  <a:cubicBezTo>
                    <a:pt x="650" y="208"/>
                    <a:pt x="654" y="206"/>
                    <a:pt x="655" y="206"/>
                  </a:cubicBezTo>
                  <a:cubicBezTo>
                    <a:pt x="658" y="208"/>
                    <a:pt x="655" y="202"/>
                    <a:pt x="656" y="201"/>
                  </a:cubicBezTo>
                  <a:cubicBezTo>
                    <a:pt x="658" y="198"/>
                    <a:pt x="659" y="197"/>
                    <a:pt x="662" y="197"/>
                  </a:cubicBezTo>
                  <a:cubicBezTo>
                    <a:pt x="665" y="197"/>
                    <a:pt x="669" y="197"/>
                    <a:pt x="667" y="194"/>
                  </a:cubicBezTo>
                  <a:cubicBezTo>
                    <a:pt x="664" y="191"/>
                    <a:pt x="666" y="188"/>
                    <a:pt x="669" y="186"/>
                  </a:cubicBezTo>
                  <a:cubicBezTo>
                    <a:pt x="670" y="185"/>
                    <a:pt x="670" y="187"/>
                    <a:pt x="671" y="187"/>
                  </a:cubicBezTo>
                  <a:cubicBezTo>
                    <a:pt x="673" y="187"/>
                    <a:pt x="673" y="184"/>
                    <a:pt x="673" y="183"/>
                  </a:cubicBezTo>
                  <a:cubicBezTo>
                    <a:pt x="671" y="181"/>
                    <a:pt x="669" y="180"/>
                    <a:pt x="671" y="177"/>
                  </a:cubicBezTo>
                  <a:cubicBezTo>
                    <a:pt x="671" y="177"/>
                    <a:pt x="674" y="176"/>
                    <a:pt x="673" y="175"/>
                  </a:cubicBezTo>
                  <a:cubicBezTo>
                    <a:pt x="672" y="175"/>
                    <a:pt x="671" y="173"/>
                    <a:pt x="670" y="173"/>
                  </a:cubicBezTo>
                  <a:cubicBezTo>
                    <a:pt x="669" y="173"/>
                    <a:pt x="670" y="174"/>
                    <a:pt x="669" y="174"/>
                  </a:cubicBezTo>
                  <a:cubicBezTo>
                    <a:pt x="667" y="174"/>
                    <a:pt x="666" y="173"/>
                    <a:pt x="667" y="171"/>
                  </a:cubicBezTo>
                  <a:cubicBezTo>
                    <a:pt x="668" y="169"/>
                    <a:pt x="670" y="168"/>
                    <a:pt x="672" y="165"/>
                  </a:cubicBezTo>
                  <a:cubicBezTo>
                    <a:pt x="673" y="163"/>
                    <a:pt x="673" y="160"/>
                    <a:pt x="676" y="158"/>
                  </a:cubicBezTo>
                  <a:cubicBezTo>
                    <a:pt x="677" y="157"/>
                    <a:pt x="677" y="159"/>
                    <a:pt x="677" y="159"/>
                  </a:cubicBezTo>
                  <a:cubicBezTo>
                    <a:pt x="679" y="159"/>
                    <a:pt x="679" y="157"/>
                    <a:pt x="680" y="158"/>
                  </a:cubicBezTo>
                  <a:cubicBezTo>
                    <a:pt x="681" y="158"/>
                    <a:pt x="681" y="159"/>
                    <a:pt x="682" y="158"/>
                  </a:cubicBezTo>
                  <a:cubicBezTo>
                    <a:pt x="684" y="157"/>
                    <a:pt x="685" y="156"/>
                    <a:pt x="687" y="155"/>
                  </a:cubicBezTo>
                  <a:cubicBezTo>
                    <a:pt x="690" y="154"/>
                    <a:pt x="686" y="158"/>
                    <a:pt x="688" y="159"/>
                  </a:cubicBezTo>
                  <a:cubicBezTo>
                    <a:pt x="688" y="160"/>
                    <a:pt x="692" y="156"/>
                    <a:pt x="693" y="156"/>
                  </a:cubicBezTo>
                  <a:cubicBezTo>
                    <a:pt x="695" y="155"/>
                    <a:pt x="697" y="154"/>
                    <a:pt x="700" y="154"/>
                  </a:cubicBezTo>
                  <a:cubicBezTo>
                    <a:pt x="702" y="154"/>
                    <a:pt x="704" y="154"/>
                    <a:pt x="705" y="156"/>
                  </a:cubicBezTo>
                  <a:cubicBezTo>
                    <a:pt x="706" y="156"/>
                    <a:pt x="707" y="157"/>
                    <a:pt x="708" y="158"/>
                  </a:cubicBezTo>
                  <a:cubicBezTo>
                    <a:pt x="709" y="159"/>
                    <a:pt x="709" y="156"/>
                    <a:pt x="710" y="156"/>
                  </a:cubicBezTo>
                  <a:cubicBezTo>
                    <a:pt x="718" y="149"/>
                    <a:pt x="727" y="146"/>
                    <a:pt x="736" y="142"/>
                  </a:cubicBezTo>
                  <a:cubicBezTo>
                    <a:pt x="738" y="141"/>
                    <a:pt x="741" y="140"/>
                    <a:pt x="742" y="138"/>
                  </a:cubicBezTo>
                  <a:cubicBezTo>
                    <a:pt x="743" y="136"/>
                    <a:pt x="743" y="139"/>
                    <a:pt x="745" y="139"/>
                  </a:cubicBezTo>
                  <a:cubicBezTo>
                    <a:pt x="746" y="139"/>
                    <a:pt x="748" y="139"/>
                    <a:pt x="749" y="139"/>
                  </a:cubicBezTo>
                  <a:cubicBezTo>
                    <a:pt x="750" y="140"/>
                    <a:pt x="751" y="141"/>
                    <a:pt x="752" y="141"/>
                  </a:cubicBezTo>
                  <a:cubicBezTo>
                    <a:pt x="755" y="141"/>
                    <a:pt x="755" y="137"/>
                    <a:pt x="754" y="135"/>
                  </a:cubicBezTo>
                  <a:cubicBezTo>
                    <a:pt x="754" y="134"/>
                    <a:pt x="750" y="132"/>
                    <a:pt x="751" y="131"/>
                  </a:cubicBezTo>
                  <a:cubicBezTo>
                    <a:pt x="751" y="130"/>
                    <a:pt x="749" y="125"/>
                    <a:pt x="748" y="126"/>
                  </a:cubicBezTo>
                  <a:cubicBezTo>
                    <a:pt x="748" y="127"/>
                    <a:pt x="746" y="125"/>
                    <a:pt x="745" y="125"/>
                  </a:cubicBezTo>
                  <a:cubicBezTo>
                    <a:pt x="744" y="124"/>
                    <a:pt x="745" y="123"/>
                    <a:pt x="744" y="122"/>
                  </a:cubicBezTo>
                  <a:cubicBezTo>
                    <a:pt x="744" y="121"/>
                    <a:pt x="741" y="122"/>
                    <a:pt x="741" y="122"/>
                  </a:cubicBezTo>
                  <a:cubicBezTo>
                    <a:pt x="740" y="123"/>
                    <a:pt x="737" y="122"/>
                    <a:pt x="738" y="121"/>
                  </a:cubicBezTo>
                  <a:cubicBezTo>
                    <a:pt x="738" y="120"/>
                    <a:pt x="741" y="121"/>
                    <a:pt x="742" y="121"/>
                  </a:cubicBezTo>
                  <a:cubicBezTo>
                    <a:pt x="742" y="120"/>
                    <a:pt x="739" y="120"/>
                    <a:pt x="739" y="120"/>
                  </a:cubicBezTo>
                  <a:cubicBezTo>
                    <a:pt x="739" y="117"/>
                    <a:pt x="747" y="122"/>
                    <a:pt x="748" y="122"/>
                  </a:cubicBezTo>
                  <a:cubicBezTo>
                    <a:pt x="750" y="123"/>
                    <a:pt x="756" y="121"/>
                    <a:pt x="758" y="119"/>
                  </a:cubicBezTo>
                  <a:cubicBezTo>
                    <a:pt x="759" y="118"/>
                    <a:pt x="757" y="118"/>
                    <a:pt x="757" y="117"/>
                  </a:cubicBezTo>
                  <a:cubicBezTo>
                    <a:pt x="757" y="117"/>
                    <a:pt x="761" y="117"/>
                    <a:pt x="761" y="115"/>
                  </a:cubicBezTo>
                  <a:cubicBezTo>
                    <a:pt x="760" y="114"/>
                    <a:pt x="758" y="113"/>
                    <a:pt x="759" y="112"/>
                  </a:cubicBezTo>
                  <a:cubicBezTo>
                    <a:pt x="759" y="111"/>
                    <a:pt x="761" y="109"/>
                    <a:pt x="761" y="109"/>
                  </a:cubicBezTo>
                  <a:cubicBezTo>
                    <a:pt x="762" y="109"/>
                    <a:pt x="766" y="110"/>
                    <a:pt x="766" y="109"/>
                  </a:cubicBezTo>
                  <a:cubicBezTo>
                    <a:pt x="765" y="110"/>
                    <a:pt x="762" y="111"/>
                    <a:pt x="763" y="112"/>
                  </a:cubicBezTo>
                  <a:cubicBezTo>
                    <a:pt x="764" y="113"/>
                    <a:pt x="765" y="114"/>
                    <a:pt x="765" y="114"/>
                  </a:cubicBezTo>
                  <a:cubicBezTo>
                    <a:pt x="765" y="115"/>
                    <a:pt x="764" y="116"/>
                    <a:pt x="765" y="116"/>
                  </a:cubicBezTo>
                  <a:cubicBezTo>
                    <a:pt x="767" y="116"/>
                    <a:pt x="769" y="115"/>
                    <a:pt x="771" y="115"/>
                  </a:cubicBezTo>
                  <a:cubicBezTo>
                    <a:pt x="773" y="115"/>
                    <a:pt x="775" y="115"/>
                    <a:pt x="777" y="116"/>
                  </a:cubicBezTo>
                  <a:cubicBezTo>
                    <a:pt x="778" y="117"/>
                    <a:pt x="778" y="117"/>
                    <a:pt x="778" y="119"/>
                  </a:cubicBezTo>
                  <a:cubicBezTo>
                    <a:pt x="778" y="120"/>
                    <a:pt x="782" y="121"/>
                    <a:pt x="783" y="121"/>
                  </a:cubicBezTo>
                  <a:cubicBezTo>
                    <a:pt x="784" y="122"/>
                    <a:pt x="790" y="126"/>
                    <a:pt x="791" y="124"/>
                  </a:cubicBezTo>
                  <a:cubicBezTo>
                    <a:pt x="790" y="127"/>
                    <a:pt x="796" y="124"/>
                    <a:pt x="796" y="124"/>
                  </a:cubicBezTo>
                  <a:cubicBezTo>
                    <a:pt x="796" y="123"/>
                    <a:pt x="792" y="123"/>
                    <a:pt x="793" y="122"/>
                  </a:cubicBezTo>
                  <a:cubicBezTo>
                    <a:pt x="793" y="120"/>
                    <a:pt x="796" y="122"/>
                    <a:pt x="796" y="122"/>
                  </a:cubicBezTo>
                  <a:cubicBezTo>
                    <a:pt x="796" y="120"/>
                    <a:pt x="795" y="122"/>
                    <a:pt x="796" y="119"/>
                  </a:cubicBezTo>
                  <a:cubicBezTo>
                    <a:pt x="796" y="118"/>
                    <a:pt x="796" y="117"/>
                    <a:pt x="796" y="116"/>
                  </a:cubicBezTo>
                  <a:cubicBezTo>
                    <a:pt x="795" y="115"/>
                    <a:pt x="794" y="115"/>
                    <a:pt x="794" y="114"/>
                  </a:cubicBezTo>
                  <a:cubicBezTo>
                    <a:pt x="794" y="114"/>
                    <a:pt x="801" y="116"/>
                    <a:pt x="802" y="115"/>
                  </a:cubicBezTo>
                  <a:cubicBezTo>
                    <a:pt x="802" y="115"/>
                    <a:pt x="801" y="114"/>
                    <a:pt x="800" y="114"/>
                  </a:cubicBezTo>
                  <a:cubicBezTo>
                    <a:pt x="801" y="114"/>
                    <a:pt x="804" y="115"/>
                    <a:pt x="805" y="114"/>
                  </a:cubicBezTo>
                  <a:cubicBezTo>
                    <a:pt x="805" y="113"/>
                    <a:pt x="805" y="112"/>
                    <a:pt x="806" y="111"/>
                  </a:cubicBezTo>
                  <a:cubicBezTo>
                    <a:pt x="806" y="111"/>
                    <a:pt x="809" y="111"/>
                    <a:pt x="809" y="111"/>
                  </a:cubicBezTo>
                  <a:cubicBezTo>
                    <a:pt x="809" y="111"/>
                    <a:pt x="808" y="111"/>
                    <a:pt x="808" y="111"/>
                  </a:cubicBezTo>
                  <a:cubicBezTo>
                    <a:pt x="807" y="110"/>
                    <a:pt x="810" y="111"/>
                    <a:pt x="808" y="111"/>
                  </a:cubicBezTo>
                  <a:close/>
                  <a:moveTo>
                    <a:pt x="405" y="192"/>
                  </a:moveTo>
                  <a:cubicBezTo>
                    <a:pt x="404" y="195"/>
                    <a:pt x="404" y="198"/>
                    <a:pt x="403" y="201"/>
                  </a:cubicBezTo>
                  <a:cubicBezTo>
                    <a:pt x="402" y="203"/>
                    <a:pt x="399" y="202"/>
                    <a:pt x="399" y="204"/>
                  </a:cubicBezTo>
                  <a:cubicBezTo>
                    <a:pt x="399" y="204"/>
                    <a:pt x="401" y="204"/>
                    <a:pt x="402" y="204"/>
                  </a:cubicBezTo>
                  <a:cubicBezTo>
                    <a:pt x="402" y="204"/>
                    <a:pt x="393" y="210"/>
                    <a:pt x="392" y="210"/>
                  </a:cubicBezTo>
                  <a:cubicBezTo>
                    <a:pt x="391" y="211"/>
                    <a:pt x="390" y="212"/>
                    <a:pt x="388" y="212"/>
                  </a:cubicBezTo>
                  <a:cubicBezTo>
                    <a:pt x="387" y="213"/>
                    <a:pt x="386" y="215"/>
                    <a:pt x="385" y="216"/>
                  </a:cubicBezTo>
                  <a:cubicBezTo>
                    <a:pt x="384" y="217"/>
                    <a:pt x="377" y="219"/>
                    <a:pt x="376" y="217"/>
                  </a:cubicBezTo>
                  <a:cubicBezTo>
                    <a:pt x="376" y="216"/>
                    <a:pt x="383" y="214"/>
                    <a:pt x="384" y="213"/>
                  </a:cubicBezTo>
                  <a:cubicBezTo>
                    <a:pt x="387" y="211"/>
                    <a:pt x="390" y="208"/>
                    <a:pt x="393" y="206"/>
                  </a:cubicBezTo>
                  <a:cubicBezTo>
                    <a:pt x="395" y="205"/>
                    <a:pt x="395" y="202"/>
                    <a:pt x="397" y="201"/>
                  </a:cubicBezTo>
                  <a:cubicBezTo>
                    <a:pt x="399" y="198"/>
                    <a:pt x="401" y="195"/>
                    <a:pt x="402" y="192"/>
                  </a:cubicBezTo>
                  <a:cubicBezTo>
                    <a:pt x="402" y="190"/>
                    <a:pt x="402" y="190"/>
                    <a:pt x="404" y="189"/>
                  </a:cubicBezTo>
                  <a:cubicBezTo>
                    <a:pt x="406" y="188"/>
                    <a:pt x="405" y="191"/>
                    <a:pt x="405" y="192"/>
                  </a:cubicBezTo>
                  <a:cubicBezTo>
                    <a:pt x="404" y="193"/>
                    <a:pt x="405" y="190"/>
                    <a:pt x="405" y="19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8" name="Freeform 721">
              <a:extLst>
                <a:ext uri="{FF2B5EF4-FFF2-40B4-BE49-F238E27FC236}">
                  <a16:creationId xmlns:a16="http://schemas.microsoft.com/office/drawing/2014/main" id="{2BE943BA-1251-4D49-BC22-0DB156FBB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93807" y="6226593"/>
              <a:ext cx="140127" cy="299441"/>
            </a:xfrm>
            <a:custGeom>
              <a:avLst/>
              <a:gdLst>
                <a:gd name="T0" fmla="*/ 13 w 15"/>
                <a:gd name="T1" fmla="*/ 26 h 32"/>
                <a:gd name="T2" fmla="*/ 10 w 15"/>
                <a:gd name="T3" fmla="*/ 13 h 32"/>
                <a:gd name="T4" fmla="*/ 9 w 15"/>
                <a:gd name="T5" fmla="*/ 4 h 32"/>
                <a:gd name="T6" fmla="*/ 9 w 15"/>
                <a:gd name="T7" fmla="*/ 1 h 32"/>
                <a:gd name="T8" fmla="*/ 6 w 15"/>
                <a:gd name="T9" fmla="*/ 0 h 32"/>
                <a:gd name="T10" fmla="*/ 7 w 15"/>
                <a:gd name="T11" fmla="*/ 3 h 32"/>
                <a:gd name="T12" fmla="*/ 6 w 15"/>
                <a:gd name="T13" fmla="*/ 5 h 32"/>
                <a:gd name="T14" fmla="*/ 4 w 15"/>
                <a:gd name="T15" fmla="*/ 7 h 32"/>
                <a:gd name="T16" fmla="*/ 4 w 15"/>
                <a:gd name="T17" fmla="*/ 9 h 32"/>
                <a:gd name="T18" fmla="*/ 2 w 15"/>
                <a:gd name="T19" fmla="*/ 14 h 32"/>
                <a:gd name="T20" fmla="*/ 5 w 15"/>
                <a:gd name="T21" fmla="*/ 20 h 32"/>
                <a:gd name="T22" fmla="*/ 6 w 15"/>
                <a:gd name="T23" fmla="*/ 32 h 32"/>
                <a:gd name="T24" fmla="*/ 15 w 15"/>
                <a:gd name="T25" fmla="*/ 32 h 32"/>
                <a:gd name="T26" fmla="*/ 13 w 15"/>
                <a:gd name="T27" fmla="*/ 26 h 32"/>
                <a:gd name="T28" fmla="*/ 13 w 15"/>
                <a:gd name="T29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32">
                  <a:moveTo>
                    <a:pt x="13" y="26"/>
                  </a:moveTo>
                  <a:cubicBezTo>
                    <a:pt x="13" y="22"/>
                    <a:pt x="9" y="17"/>
                    <a:pt x="10" y="13"/>
                  </a:cubicBezTo>
                  <a:cubicBezTo>
                    <a:pt x="11" y="10"/>
                    <a:pt x="10" y="7"/>
                    <a:pt x="9" y="4"/>
                  </a:cubicBezTo>
                  <a:cubicBezTo>
                    <a:pt x="9" y="3"/>
                    <a:pt x="9" y="2"/>
                    <a:pt x="9" y="1"/>
                  </a:cubicBezTo>
                  <a:cubicBezTo>
                    <a:pt x="9" y="0"/>
                    <a:pt x="6" y="0"/>
                    <a:pt x="6" y="0"/>
                  </a:cubicBezTo>
                  <a:cubicBezTo>
                    <a:pt x="6" y="1"/>
                    <a:pt x="7" y="2"/>
                    <a:pt x="7" y="3"/>
                  </a:cubicBezTo>
                  <a:cubicBezTo>
                    <a:pt x="8" y="4"/>
                    <a:pt x="7" y="5"/>
                    <a:pt x="6" y="5"/>
                  </a:cubicBezTo>
                  <a:cubicBezTo>
                    <a:pt x="5" y="6"/>
                    <a:pt x="4" y="5"/>
                    <a:pt x="4" y="7"/>
                  </a:cubicBezTo>
                  <a:cubicBezTo>
                    <a:pt x="4" y="8"/>
                    <a:pt x="4" y="8"/>
                    <a:pt x="4" y="9"/>
                  </a:cubicBezTo>
                  <a:cubicBezTo>
                    <a:pt x="3" y="11"/>
                    <a:pt x="3" y="13"/>
                    <a:pt x="2" y="14"/>
                  </a:cubicBezTo>
                  <a:cubicBezTo>
                    <a:pt x="0" y="15"/>
                    <a:pt x="4" y="18"/>
                    <a:pt x="5" y="20"/>
                  </a:cubicBezTo>
                  <a:cubicBezTo>
                    <a:pt x="6" y="22"/>
                    <a:pt x="4" y="32"/>
                    <a:pt x="6" y="32"/>
                  </a:cubicBezTo>
                  <a:cubicBezTo>
                    <a:pt x="9" y="32"/>
                    <a:pt x="12" y="32"/>
                    <a:pt x="15" y="32"/>
                  </a:cubicBezTo>
                  <a:cubicBezTo>
                    <a:pt x="15" y="30"/>
                    <a:pt x="14" y="28"/>
                    <a:pt x="13" y="26"/>
                  </a:cubicBezTo>
                  <a:cubicBezTo>
                    <a:pt x="13" y="24"/>
                    <a:pt x="13" y="27"/>
                    <a:pt x="13" y="2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49" name="Freeform 722">
              <a:extLst>
                <a:ext uri="{FF2B5EF4-FFF2-40B4-BE49-F238E27FC236}">
                  <a16:creationId xmlns:a16="http://schemas.microsoft.com/office/drawing/2014/main" id="{88B626C1-B8F4-5C41-A0A5-915FE24C7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2469" y="6516474"/>
              <a:ext cx="140127" cy="216615"/>
            </a:xfrm>
            <a:custGeom>
              <a:avLst/>
              <a:gdLst>
                <a:gd name="T0" fmla="*/ 12 w 15"/>
                <a:gd name="T1" fmla="*/ 1 h 23"/>
                <a:gd name="T2" fmla="*/ 7 w 15"/>
                <a:gd name="T3" fmla="*/ 1 h 23"/>
                <a:gd name="T4" fmla="*/ 2 w 15"/>
                <a:gd name="T5" fmla="*/ 2 h 23"/>
                <a:gd name="T6" fmla="*/ 1 w 15"/>
                <a:gd name="T7" fmla="*/ 7 h 23"/>
                <a:gd name="T8" fmla="*/ 2 w 15"/>
                <a:gd name="T9" fmla="*/ 11 h 23"/>
                <a:gd name="T10" fmla="*/ 1 w 15"/>
                <a:gd name="T11" fmla="*/ 23 h 23"/>
                <a:gd name="T12" fmla="*/ 4 w 15"/>
                <a:gd name="T13" fmla="*/ 20 h 23"/>
                <a:gd name="T14" fmla="*/ 7 w 15"/>
                <a:gd name="T15" fmla="*/ 20 h 23"/>
                <a:gd name="T16" fmla="*/ 9 w 15"/>
                <a:gd name="T17" fmla="*/ 23 h 23"/>
                <a:gd name="T18" fmla="*/ 9 w 15"/>
                <a:gd name="T19" fmla="*/ 20 h 23"/>
                <a:gd name="T20" fmla="*/ 6 w 15"/>
                <a:gd name="T21" fmla="*/ 16 h 23"/>
                <a:gd name="T22" fmla="*/ 4 w 15"/>
                <a:gd name="T23" fmla="*/ 7 h 23"/>
                <a:gd name="T24" fmla="*/ 9 w 15"/>
                <a:gd name="T25" fmla="*/ 3 h 23"/>
                <a:gd name="T26" fmla="*/ 15 w 15"/>
                <a:gd name="T27" fmla="*/ 6 h 23"/>
                <a:gd name="T28" fmla="*/ 12 w 15"/>
                <a:gd name="T2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" h="23">
                  <a:moveTo>
                    <a:pt x="12" y="1"/>
                  </a:moveTo>
                  <a:cubicBezTo>
                    <a:pt x="11" y="1"/>
                    <a:pt x="9" y="1"/>
                    <a:pt x="7" y="1"/>
                  </a:cubicBezTo>
                  <a:cubicBezTo>
                    <a:pt x="5" y="1"/>
                    <a:pt x="3" y="0"/>
                    <a:pt x="2" y="2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1" y="8"/>
                    <a:pt x="2" y="9"/>
                    <a:pt x="2" y="11"/>
                  </a:cubicBezTo>
                  <a:cubicBezTo>
                    <a:pt x="2" y="12"/>
                    <a:pt x="0" y="23"/>
                    <a:pt x="1" y="23"/>
                  </a:cubicBezTo>
                  <a:cubicBezTo>
                    <a:pt x="3" y="22"/>
                    <a:pt x="1" y="19"/>
                    <a:pt x="4" y="20"/>
                  </a:cubicBezTo>
                  <a:cubicBezTo>
                    <a:pt x="5" y="20"/>
                    <a:pt x="7" y="19"/>
                    <a:pt x="7" y="20"/>
                  </a:cubicBezTo>
                  <a:cubicBezTo>
                    <a:pt x="8" y="20"/>
                    <a:pt x="8" y="23"/>
                    <a:pt x="9" y="23"/>
                  </a:cubicBezTo>
                  <a:cubicBezTo>
                    <a:pt x="9" y="23"/>
                    <a:pt x="9" y="20"/>
                    <a:pt x="9" y="20"/>
                  </a:cubicBezTo>
                  <a:cubicBezTo>
                    <a:pt x="9" y="18"/>
                    <a:pt x="7" y="17"/>
                    <a:pt x="6" y="16"/>
                  </a:cubicBezTo>
                  <a:cubicBezTo>
                    <a:pt x="5" y="14"/>
                    <a:pt x="2" y="9"/>
                    <a:pt x="4" y="7"/>
                  </a:cubicBezTo>
                  <a:cubicBezTo>
                    <a:pt x="7" y="5"/>
                    <a:pt x="6" y="4"/>
                    <a:pt x="9" y="3"/>
                  </a:cubicBezTo>
                  <a:cubicBezTo>
                    <a:pt x="11" y="2"/>
                    <a:pt x="14" y="4"/>
                    <a:pt x="15" y="6"/>
                  </a:cubicBezTo>
                  <a:cubicBezTo>
                    <a:pt x="14" y="4"/>
                    <a:pt x="13" y="2"/>
                    <a:pt x="1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0" name="Freeform 723">
              <a:extLst>
                <a:ext uri="{FF2B5EF4-FFF2-40B4-BE49-F238E27FC236}">
                  <a16:creationId xmlns:a16="http://schemas.microsoft.com/office/drawing/2014/main" id="{56AE2A72-0CD8-0F4F-80EC-3304CB4D0D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83617" y="7153585"/>
              <a:ext cx="197453" cy="235731"/>
            </a:xfrm>
            <a:custGeom>
              <a:avLst/>
              <a:gdLst>
                <a:gd name="T0" fmla="*/ 5 w 21"/>
                <a:gd name="T1" fmla="*/ 1 h 25"/>
                <a:gd name="T2" fmla="*/ 4 w 21"/>
                <a:gd name="T3" fmla="*/ 7 h 25"/>
                <a:gd name="T4" fmla="*/ 1 w 21"/>
                <a:gd name="T5" fmla="*/ 9 h 25"/>
                <a:gd name="T6" fmla="*/ 3 w 21"/>
                <a:gd name="T7" fmla="*/ 11 h 25"/>
                <a:gd name="T8" fmla="*/ 2 w 21"/>
                <a:gd name="T9" fmla="*/ 14 h 25"/>
                <a:gd name="T10" fmla="*/ 3 w 21"/>
                <a:gd name="T11" fmla="*/ 16 h 25"/>
                <a:gd name="T12" fmla="*/ 1 w 21"/>
                <a:gd name="T13" fmla="*/ 20 h 25"/>
                <a:gd name="T14" fmla="*/ 3 w 21"/>
                <a:gd name="T15" fmla="*/ 21 h 25"/>
                <a:gd name="T16" fmla="*/ 0 w 21"/>
                <a:gd name="T17" fmla="*/ 24 h 25"/>
                <a:gd name="T18" fmla="*/ 2 w 21"/>
                <a:gd name="T19" fmla="*/ 23 h 25"/>
                <a:gd name="T20" fmla="*/ 3 w 21"/>
                <a:gd name="T21" fmla="*/ 24 h 25"/>
                <a:gd name="T22" fmla="*/ 6 w 21"/>
                <a:gd name="T23" fmla="*/ 22 h 25"/>
                <a:gd name="T24" fmla="*/ 8 w 21"/>
                <a:gd name="T25" fmla="*/ 22 h 25"/>
                <a:gd name="T26" fmla="*/ 9 w 21"/>
                <a:gd name="T27" fmla="*/ 22 h 25"/>
                <a:gd name="T28" fmla="*/ 12 w 21"/>
                <a:gd name="T29" fmla="*/ 21 h 25"/>
                <a:gd name="T30" fmla="*/ 14 w 21"/>
                <a:gd name="T31" fmla="*/ 20 h 25"/>
                <a:gd name="T32" fmla="*/ 17 w 21"/>
                <a:gd name="T33" fmla="*/ 18 h 25"/>
                <a:gd name="T34" fmla="*/ 20 w 21"/>
                <a:gd name="T35" fmla="*/ 20 h 25"/>
                <a:gd name="T36" fmla="*/ 19 w 21"/>
                <a:gd name="T37" fmla="*/ 16 h 25"/>
                <a:gd name="T38" fmla="*/ 17 w 21"/>
                <a:gd name="T39" fmla="*/ 12 h 25"/>
                <a:gd name="T40" fmla="*/ 12 w 21"/>
                <a:gd name="T41" fmla="*/ 0 h 25"/>
                <a:gd name="T42" fmla="*/ 5 w 21"/>
                <a:gd name="T43" fmla="*/ 1 h 25"/>
                <a:gd name="T44" fmla="*/ 5 w 21"/>
                <a:gd name="T45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5">
                  <a:moveTo>
                    <a:pt x="5" y="1"/>
                  </a:moveTo>
                  <a:cubicBezTo>
                    <a:pt x="3" y="2"/>
                    <a:pt x="2" y="6"/>
                    <a:pt x="4" y="7"/>
                  </a:cubicBezTo>
                  <a:cubicBezTo>
                    <a:pt x="7" y="10"/>
                    <a:pt x="2" y="9"/>
                    <a:pt x="1" y="9"/>
                  </a:cubicBezTo>
                  <a:cubicBezTo>
                    <a:pt x="1" y="9"/>
                    <a:pt x="3" y="11"/>
                    <a:pt x="3" y="11"/>
                  </a:cubicBezTo>
                  <a:cubicBezTo>
                    <a:pt x="3" y="13"/>
                    <a:pt x="3" y="13"/>
                    <a:pt x="2" y="14"/>
                  </a:cubicBezTo>
                  <a:cubicBezTo>
                    <a:pt x="2" y="14"/>
                    <a:pt x="3" y="15"/>
                    <a:pt x="3" y="16"/>
                  </a:cubicBezTo>
                  <a:cubicBezTo>
                    <a:pt x="2" y="17"/>
                    <a:pt x="1" y="20"/>
                    <a:pt x="1" y="20"/>
                  </a:cubicBezTo>
                  <a:cubicBezTo>
                    <a:pt x="1" y="20"/>
                    <a:pt x="3" y="20"/>
                    <a:pt x="3" y="21"/>
                  </a:cubicBezTo>
                  <a:cubicBezTo>
                    <a:pt x="3" y="21"/>
                    <a:pt x="0" y="23"/>
                    <a:pt x="0" y="24"/>
                  </a:cubicBezTo>
                  <a:cubicBezTo>
                    <a:pt x="0" y="24"/>
                    <a:pt x="1" y="23"/>
                    <a:pt x="2" y="23"/>
                  </a:cubicBezTo>
                  <a:cubicBezTo>
                    <a:pt x="2" y="23"/>
                    <a:pt x="2" y="25"/>
                    <a:pt x="3" y="24"/>
                  </a:cubicBezTo>
                  <a:cubicBezTo>
                    <a:pt x="3" y="23"/>
                    <a:pt x="5" y="22"/>
                    <a:pt x="6" y="22"/>
                  </a:cubicBezTo>
                  <a:cubicBezTo>
                    <a:pt x="7" y="21"/>
                    <a:pt x="6" y="25"/>
                    <a:pt x="8" y="22"/>
                  </a:cubicBezTo>
                  <a:cubicBezTo>
                    <a:pt x="9" y="20"/>
                    <a:pt x="8" y="21"/>
                    <a:pt x="9" y="22"/>
                  </a:cubicBezTo>
                  <a:cubicBezTo>
                    <a:pt x="9" y="22"/>
                    <a:pt x="12" y="21"/>
                    <a:pt x="12" y="21"/>
                  </a:cubicBezTo>
                  <a:cubicBezTo>
                    <a:pt x="14" y="21"/>
                    <a:pt x="13" y="20"/>
                    <a:pt x="14" y="20"/>
                  </a:cubicBezTo>
                  <a:cubicBezTo>
                    <a:pt x="16" y="20"/>
                    <a:pt x="16" y="19"/>
                    <a:pt x="17" y="18"/>
                  </a:cubicBezTo>
                  <a:cubicBezTo>
                    <a:pt x="18" y="16"/>
                    <a:pt x="19" y="19"/>
                    <a:pt x="20" y="20"/>
                  </a:cubicBezTo>
                  <a:cubicBezTo>
                    <a:pt x="21" y="20"/>
                    <a:pt x="19" y="16"/>
                    <a:pt x="19" y="16"/>
                  </a:cubicBezTo>
                  <a:cubicBezTo>
                    <a:pt x="18" y="15"/>
                    <a:pt x="17" y="14"/>
                    <a:pt x="17" y="12"/>
                  </a:cubicBezTo>
                  <a:cubicBezTo>
                    <a:pt x="17" y="7"/>
                    <a:pt x="14" y="4"/>
                    <a:pt x="12" y="0"/>
                  </a:cubicBezTo>
                  <a:cubicBezTo>
                    <a:pt x="10" y="2"/>
                    <a:pt x="8" y="1"/>
                    <a:pt x="5" y="1"/>
                  </a:cubicBezTo>
                  <a:cubicBezTo>
                    <a:pt x="5" y="2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1" name="Freeform 724">
              <a:extLst>
                <a:ext uri="{FF2B5EF4-FFF2-40B4-BE49-F238E27FC236}">
                  <a16:creationId xmlns:a16="http://schemas.microsoft.com/office/drawing/2014/main" id="{C32E1CA1-EC18-7141-AD56-05ABEB9486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00816" y="6901926"/>
              <a:ext cx="299364" cy="289886"/>
            </a:xfrm>
            <a:custGeom>
              <a:avLst/>
              <a:gdLst>
                <a:gd name="T0" fmla="*/ 32 w 32"/>
                <a:gd name="T1" fmla="*/ 3 h 31"/>
                <a:gd name="T2" fmla="*/ 29 w 32"/>
                <a:gd name="T3" fmla="*/ 1 h 31"/>
                <a:gd name="T4" fmla="*/ 27 w 32"/>
                <a:gd name="T5" fmla="*/ 4 h 31"/>
                <a:gd name="T6" fmla="*/ 25 w 32"/>
                <a:gd name="T7" fmla="*/ 5 h 31"/>
                <a:gd name="T8" fmla="*/ 20 w 32"/>
                <a:gd name="T9" fmla="*/ 6 h 31"/>
                <a:gd name="T10" fmla="*/ 20 w 32"/>
                <a:gd name="T11" fmla="*/ 10 h 31"/>
                <a:gd name="T12" fmla="*/ 13 w 32"/>
                <a:gd name="T13" fmla="*/ 9 h 31"/>
                <a:gd name="T14" fmla="*/ 10 w 32"/>
                <a:gd name="T15" fmla="*/ 12 h 31"/>
                <a:gd name="T16" fmla="*/ 0 w 32"/>
                <a:gd name="T17" fmla="*/ 19 h 31"/>
                <a:gd name="T18" fmla="*/ 6 w 32"/>
                <a:gd name="T19" fmla="*/ 21 h 31"/>
                <a:gd name="T20" fmla="*/ 5 w 32"/>
                <a:gd name="T21" fmla="*/ 24 h 31"/>
                <a:gd name="T22" fmla="*/ 6 w 32"/>
                <a:gd name="T23" fmla="*/ 26 h 31"/>
                <a:gd name="T24" fmla="*/ 3 w 32"/>
                <a:gd name="T25" fmla="*/ 29 h 31"/>
                <a:gd name="T26" fmla="*/ 5 w 32"/>
                <a:gd name="T27" fmla="*/ 30 h 31"/>
                <a:gd name="T28" fmla="*/ 5 w 32"/>
                <a:gd name="T29" fmla="*/ 31 h 31"/>
                <a:gd name="T30" fmla="*/ 9 w 32"/>
                <a:gd name="T31" fmla="*/ 31 h 31"/>
                <a:gd name="T32" fmla="*/ 12 w 32"/>
                <a:gd name="T33" fmla="*/ 31 h 31"/>
                <a:gd name="T34" fmla="*/ 14 w 32"/>
                <a:gd name="T35" fmla="*/ 28 h 31"/>
                <a:gd name="T36" fmla="*/ 21 w 32"/>
                <a:gd name="T37" fmla="*/ 27 h 31"/>
                <a:gd name="T38" fmla="*/ 16 w 32"/>
                <a:gd name="T39" fmla="*/ 22 h 31"/>
                <a:gd name="T40" fmla="*/ 20 w 32"/>
                <a:gd name="T41" fmla="*/ 19 h 31"/>
                <a:gd name="T42" fmla="*/ 27 w 32"/>
                <a:gd name="T43" fmla="*/ 14 h 31"/>
                <a:gd name="T44" fmla="*/ 27 w 32"/>
                <a:gd name="T45" fmla="*/ 8 h 31"/>
                <a:gd name="T46" fmla="*/ 32 w 32"/>
                <a:gd name="T47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2" h="31">
                  <a:moveTo>
                    <a:pt x="32" y="3"/>
                  </a:moveTo>
                  <a:cubicBezTo>
                    <a:pt x="31" y="2"/>
                    <a:pt x="30" y="0"/>
                    <a:pt x="29" y="1"/>
                  </a:cubicBezTo>
                  <a:cubicBezTo>
                    <a:pt x="28" y="1"/>
                    <a:pt x="28" y="3"/>
                    <a:pt x="27" y="4"/>
                  </a:cubicBezTo>
                  <a:cubicBezTo>
                    <a:pt x="27" y="4"/>
                    <a:pt x="26" y="3"/>
                    <a:pt x="25" y="5"/>
                  </a:cubicBezTo>
                  <a:cubicBezTo>
                    <a:pt x="24" y="6"/>
                    <a:pt x="22" y="6"/>
                    <a:pt x="20" y="6"/>
                  </a:cubicBezTo>
                  <a:cubicBezTo>
                    <a:pt x="18" y="7"/>
                    <a:pt x="22" y="9"/>
                    <a:pt x="20" y="10"/>
                  </a:cubicBezTo>
                  <a:cubicBezTo>
                    <a:pt x="17" y="11"/>
                    <a:pt x="16" y="9"/>
                    <a:pt x="13" y="9"/>
                  </a:cubicBezTo>
                  <a:cubicBezTo>
                    <a:pt x="12" y="8"/>
                    <a:pt x="10" y="11"/>
                    <a:pt x="10" y="12"/>
                  </a:cubicBezTo>
                  <a:cubicBezTo>
                    <a:pt x="7" y="15"/>
                    <a:pt x="1" y="15"/>
                    <a:pt x="0" y="19"/>
                  </a:cubicBezTo>
                  <a:cubicBezTo>
                    <a:pt x="0" y="19"/>
                    <a:pt x="6" y="21"/>
                    <a:pt x="6" y="21"/>
                  </a:cubicBezTo>
                  <a:cubicBezTo>
                    <a:pt x="6" y="22"/>
                    <a:pt x="5" y="24"/>
                    <a:pt x="5" y="24"/>
                  </a:cubicBezTo>
                  <a:cubicBezTo>
                    <a:pt x="5" y="26"/>
                    <a:pt x="6" y="25"/>
                    <a:pt x="6" y="26"/>
                  </a:cubicBezTo>
                  <a:cubicBezTo>
                    <a:pt x="6" y="25"/>
                    <a:pt x="2" y="28"/>
                    <a:pt x="3" y="29"/>
                  </a:cubicBezTo>
                  <a:cubicBezTo>
                    <a:pt x="3" y="29"/>
                    <a:pt x="5" y="30"/>
                    <a:pt x="5" y="30"/>
                  </a:cubicBezTo>
                  <a:cubicBezTo>
                    <a:pt x="6" y="30"/>
                    <a:pt x="5" y="30"/>
                    <a:pt x="5" y="31"/>
                  </a:cubicBezTo>
                  <a:cubicBezTo>
                    <a:pt x="5" y="30"/>
                    <a:pt x="9" y="30"/>
                    <a:pt x="9" y="31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2" y="31"/>
                    <a:pt x="13" y="29"/>
                    <a:pt x="14" y="28"/>
                  </a:cubicBezTo>
                  <a:cubicBezTo>
                    <a:pt x="17" y="28"/>
                    <a:pt x="19" y="29"/>
                    <a:pt x="21" y="27"/>
                  </a:cubicBezTo>
                  <a:cubicBezTo>
                    <a:pt x="21" y="25"/>
                    <a:pt x="16" y="23"/>
                    <a:pt x="16" y="22"/>
                  </a:cubicBezTo>
                  <a:cubicBezTo>
                    <a:pt x="17" y="21"/>
                    <a:pt x="18" y="20"/>
                    <a:pt x="20" y="19"/>
                  </a:cubicBezTo>
                  <a:cubicBezTo>
                    <a:pt x="22" y="17"/>
                    <a:pt x="24" y="15"/>
                    <a:pt x="27" y="14"/>
                  </a:cubicBezTo>
                  <a:cubicBezTo>
                    <a:pt x="29" y="12"/>
                    <a:pt x="26" y="9"/>
                    <a:pt x="27" y="8"/>
                  </a:cubicBezTo>
                  <a:cubicBezTo>
                    <a:pt x="29" y="6"/>
                    <a:pt x="30" y="4"/>
                    <a:pt x="32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2" name="Freeform 725">
              <a:extLst>
                <a:ext uri="{FF2B5EF4-FFF2-40B4-BE49-F238E27FC236}">
                  <a16:creationId xmlns:a16="http://schemas.microsoft.com/office/drawing/2014/main" id="{22FB7F15-37B3-C148-898E-5F42E9BA0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735" y="6162879"/>
              <a:ext cx="222932" cy="232543"/>
            </a:xfrm>
            <a:custGeom>
              <a:avLst/>
              <a:gdLst>
                <a:gd name="T0" fmla="*/ 21 w 24"/>
                <a:gd name="T1" fmla="*/ 8 h 25"/>
                <a:gd name="T2" fmla="*/ 18 w 24"/>
                <a:gd name="T3" fmla="*/ 5 h 25"/>
                <a:gd name="T4" fmla="*/ 15 w 24"/>
                <a:gd name="T5" fmla="*/ 6 h 25"/>
                <a:gd name="T6" fmla="*/ 16 w 24"/>
                <a:gd name="T7" fmla="*/ 1 h 25"/>
                <a:gd name="T8" fmla="*/ 10 w 24"/>
                <a:gd name="T9" fmla="*/ 1 h 25"/>
                <a:gd name="T10" fmla="*/ 10 w 24"/>
                <a:gd name="T11" fmla="*/ 2 h 25"/>
                <a:gd name="T12" fmla="*/ 9 w 24"/>
                <a:gd name="T13" fmla="*/ 3 h 25"/>
                <a:gd name="T14" fmla="*/ 11 w 24"/>
                <a:gd name="T15" fmla="*/ 4 h 25"/>
                <a:gd name="T16" fmla="*/ 9 w 24"/>
                <a:gd name="T17" fmla="*/ 5 h 25"/>
                <a:gd name="T18" fmla="*/ 2 w 24"/>
                <a:gd name="T19" fmla="*/ 6 h 25"/>
                <a:gd name="T20" fmla="*/ 3 w 24"/>
                <a:gd name="T21" fmla="*/ 7 h 25"/>
                <a:gd name="T22" fmla="*/ 2 w 24"/>
                <a:gd name="T23" fmla="*/ 8 h 25"/>
                <a:gd name="T24" fmla="*/ 2 w 24"/>
                <a:gd name="T25" fmla="*/ 8 h 25"/>
                <a:gd name="T26" fmla="*/ 1 w 24"/>
                <a:gd name="T27" fmla="*/ 8 h 25"/>
                <a:gd name="T28" fmla="*/ 3 w 24"/>
                <a:gd name="T29" fmla="*/ 10 h 25"/>
                <a:gd name="T30" fmla="*/ 6 w 24"/>
                <a:gd name="T31" fmla="*/ 13 h 25"/>
                <a:gd name="T32" fmla="*/ 5 w 24"/>
                <a:gd name="T33" fmla="*/ 17 h 25"/>
                <a:gd name="T34" fmla="*/ 1 w 24"/>
                <a:gd name="T35" fmla="*/ 20 h 25"/>
                <a:gd name="T36" fmla="*/ 3 w 24"/>
                <a:gd name="T37" fmla="*/ 20 h 25"/>
                <a:gd name="T38" fmla="*/ 0 w 24"/>
                <a:gd name="T39" fmla="*/ 22 h 25"/>
                <a:gd name="T40" fmla="*/ 3 w 24"/>
                <a:gd name="T41" fmla="*/ 21 h 25"/>
                <a:gd name="T42" fmla="*/ 2 w 24"/>
                <a:gd name="T43" fmla="*/ 24 h 25"/>
                <a:gd name="T44" fmla="*/ 4 w 24"/>
                <a:gd name="T45" fmla="*/ 23 h 25"/>
                <a:gd name="T46" fmla="*/ 4 w 24"/>
                <a:gd name="T47" fmla="*/ 25 h 25"/>
                <a:gd name="T48" fmla="*/ 8 w 24"/>
                <a:gd name="T49" fmla="*/ 24 h 25"/>
                <a:gd name="T50" fmla="*/ 17 w 24"/>
                <a:gd name="T51" fmla="*/ 20 h 25"/>
                <a:gd name="T52" fmla="*/ 22 w 24"/>
                <a:gd name="T53" fmla="*/ 16 h 25"/>
                <a:gd name="T54" fmla="*/ 21 w 24"/>
                <a:gd name="T55" fmla="*/ 8 h 25"/>
                <a:gd name="T56" fmla="*/ 21 w 24"/>
                <a:gd name="T5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4" h="25">
                  <a:moveTo>
                    <a:pt x="21" y="8"/>
                  </a:moveTo>
                  <a:cubicBezTo>
                    <a:pt x="20" y="8"/>
                    <a:pt x="19" y="5"/>
                    <a:pt x="18" y="5"/>
                  </a:cubicBezTo>
                  <a:cubicBezTo>
                    <a:pt x="16" y="6"/>
                    <a:pt x="17" y="7"/>
                    <a:pt x="15" y="6"/>
                  </a:cubicBezTo>
                  <a:cubicBezTo>
                    <a:pt x="11" y="5"/>
                    <a:pt x="15" y="3"/>
                    <a:pt x="16" y="1"/>
                  </a:cubicBezTo>
                  <a:cubicBezTo>
                    <a:pt x="14" y="1"/>
                    <a:pt x="11" y="0"/>
                    <a:pt x="10" y="1"/>
                  </a:cubicBezTo>
                  <a:cubicBezTo>
                    <a:pt x="10" y="1"/>
                    <a:pt x="12" y="1"/>
                    <a:pt x="10" y="2"/>
                  </a:cubicBezTo>
                  <a:cubicBezTo>
                    <a:pt x="10" y="2"/>
                    <a:pt x="8" y="3"/>
                    <a:pt x="9" y="3"/>
                  </a:cubicBezTo>
                  <a:cubicBezTo>
                    <a:pt x="9" y="4"/>
                    <a:pt x="11" y="3"/>
                    <a:pt x="11" y="4"/>
                  </a:cubicBezTo>
                  <a:cubicBezTo>
                    <a:pt x="12" y="5"/>
                    <a:pt x="9" y="5"/>
                    <a:pt x="9" y="5"/>
                  </a:cubicBezTo>
                  <a:cubicBezTo>
                    <a:pt x="7" y="6"/>
                    <a:pt x="3" y="5"/>
                    <a:pt x="2" y="6"/>
                  </a:cubicBezTo>
                  <a:cubicBezTo>
                    <a:pt x="2" y="6"/>
                    <a:pt x="3" y="6"/>
                    <a:pt x="3" y="7"/>
                  </a:cubicBezTo>
                  <a:cubicBezTo>
                    <a:pt x="3" y="7"/>
                    <a:pt x="1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1" y="8"/>
                    <a:pt x="1" y="8"/>
                  </a:cubicBezTo>
                  <a:cubicBezTo>
                    <a:pt x="1" y="9"/>
                    <a:pt x="5" y="9"/>
                    <a:pt x="3" y="10"/>
                  </a:cubicBezTo>
                  <a:cubicBezTo>
                    <a:pt x="0" y="12"/>
                    <a:pt x="4" y="13"/>
                    <a:pt x="6" y="13"/>
                  </a:cubicBezTo>
                  <a:cubicBezTo>
                    <a:pt x="7" y="13"/>
                    <a:pt x="5" y="16"/>
                    <a:pt x="5" y="17"/>
                  </a:cubicBezTo>
                  <a:cubicBezTo>
                    <a:pt x="4" y="17"/>
                    <a:pt x="2" y="21"/>
                    <a:pt x="1" y="20"/>
                  </a:cubicBezTo>
                  <a:cubicBezTo>
                    <a:pt x="1" y="20"/>
                    <a:pt x="3" y="20"/>
                    <a:pt x="3" y="20"/>
                  </a:cubicBezTo>
                  <a:cubicBezTo>
                    <a:pt x="2" y="21"/>
                    <a:pt x="1" y="20"/>
                    <a:pt x="0" y="22"/>
                  </a:cubicBezTo>
                  <a:cubicBezTo>
                    <a:pt x="0" y="22"/>
                    <a:pt x="3" y="21"/>
                    <a:pt x="3" y="21"/>
                  </a:cubicBezTo>
                  <a:cubicBezTo>
                    <a:pt x="3" y="21"/>
                    <a:pt x="2" y="23"/>
                    <a:pt x="2" y="24"/>
                  </a:cubicBezTo>
                  <a:cubicBezTo>
                    <a:pt x="2" y="24"/>
                    <a:pt x="4" y="23"/>
                    <a:pt x="4" y="23"/>
                  </a:cubicBezTo>
                  <a:cubicBezTo>
                    <a:pt x="4" y="23"/>
                    <a:pt x="4" y="24"/>
                    <a:pt x="4" y="25"/>
                  </a:cubicBezTo>
                  <a:cubicBezTo>
                    <a:pt x="5" y="25"/>
                    <a:pt x="7" y="24"/>
                    <a:pt x="8" y="24"/>
                  </a:cubicBezTo>
                  <a:cubicBezTo>
                    <a:pt x="11" y="23"/>
                    <a:pt x="14" y="20"/>
                    <a:pt x="17" y="20"/>
                  </a:cubicBezTo>
                  <a:cubicBezTo>
                    <a:pt x="21" y="20"/>
                    <a:pt x="20" y="19"/>
                    <a:pt x="22" y="16"/>
                  </a:cubicBezTo>
                  <a:cubicBezTo>
                    <a:pt x="24" y="13"/>
                    <a:pt x="21" y="11"/>
                    <a:pt x="21" y="8"/>
                  </a:cubicBezTo>
                  <a:cubicBezTo>
                    <a:pt x="20" y="8"/>
                    <a:pt x="21" y="9"/>
                    <a:pt x="21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3" name="Freeform 726">
              <a:extLst>
                <a:ext uri="{FF2B5EF4-FFF2-40B4-BE49-F238E27FC236}">
                  <a16:creationId xmlns:a16="http://schemas.microsoft.com/office/drawing/2014/main" id="{0C961D63-0C74-ED48-91A6-F057C2983A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21197" y="6153326"/>
              <a:ext cx="149682" cy="92380"/>
            </a:xfrm>
            <a:custGeom>
              <a:avLst/>
              <a:gdLst>
                <a:gd name="T0" fmla="*/ 1 w 16"/>
                <a:gd name="T1" fmla="*/ 6 h 10"/>
                <a:gd name="T2" fmla="*/ 4 w 16"/>
                <a:gd name="T3" fmla="*/ 8 h 10"/>
                <a:gd name="T4" fmla="*/ 5 w 16"/>
                <a:gd name="T5" fmla="*/ 7 h 10"/>
                <a:gd name="T6" fmla="*/ 8 w 16"/>
                <a:gd name="T7" fmla="*/ 8 h 10"/>
                <a:gd name="T8" fmla="*/ 11 w 16"/>
                <a:gd name="T9" fmla="*/ 4 h 10"/>
                <a:gd name="T10" fmla="*/ 11 w 16"/>
                <a:gd name="T11" fmla="*/ 2 h 10"/>
                <a:gd name="T12" fmla="*/ 7 w 16"/>
                <a:gd name="T13" fmla="*/ 1 h 10"/>
                <a:gd name="T14" fmla="*/ 4 w 16"/>
                <a:gd name="T15" fmla="*/ 2 h 10"/>
                <a:gd name="T16" fmla="*/ 1 w 16"/>
                <a:gd name="T17" fmla="*/ 6 h 10"/>
                <a:gd name="T18" fmla="*/ 1 w 16"/>
                <a:gd name="T1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" y="6"/>
                  </a:moveTo>
                  <a:cubicBezTo>
                    <a:pt x="0" y="7"/>
                    <a:pt x="3" y="8"/>
                    <a:pt x="4" y="8"/>
                  </a:cubicBezTo>
                  <a:cubicBezTo>
                    <a:pt x="4" y="8"/>
                    <a:pt x="5" y="7"/>
                    <a:pt x="5" y="7"/>
                  </a:cubicBezTo>
                  <a:cubicBezTo>
                    <a:pt x="6" y="6"/>
                    <a:pt x="7" y="7"/>
                    <a:pt x="8" y="8"/>
                  </a:cubicBezTo>
                  <a:cubicBezTo>
                    <a:pt x="10" y="10"/>
                    <a:pt x="16" y="5"/>
                    <a:pt x="11" y="4"/>
                  </a:cubicBezTo>
                  <a:cubicBezTo>
                    <a:pt x="12" y="4"/>
                    <a:pt x="11" y="2"/>
                    <a:pt x="11" y="2"/>
                  </a:cubicBezTo>
                  <a:cubicBezTo>
                    <a:pt x="10" y="0"/>
                    <a:pt x="9" y="0"/>
                    <a:pt x="7" y="1"/>
                  </a:cubicBezTo>
                  <a:cubicBezTo>
                    <a:pt x="6" y="1"/>
                    <a:pt x="4" y="1"/>
                    <a:pt x="4" y="2"/>
                  </a:cubicBezTo>
                  <a:cubicBezTo>
                    <a:pt x="3" y="3"/>
                    <a:pt x="1" y="4"/>
                    <a:pt x="1" y="6"/>
                  </a:cubicBezTo>
                  <a:cubicBezTo>
                    <a:pt x="1" y="6"/>
                    <a:pt x="1" y="5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4" name="Freeform 727">
              <a:extLst>
                <a:ext uri="{FF2B5EF4-FFF2-40B4-BE49-F238E27FC236}">
                  <a16:creationId xmlns:a16="http://schemas.microsoft.com/office/drawing/2014/main" id="{C63A15DB-2E73-D044-9CBC-155D959C4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58" y="6854143"/>
              <a:ext cx="585987" cy="430049"/>
            </a:xfrm>
            <a:custGeom>
              <a:avLst/>
              <a:gdLst>
                <a:gd name="T0" fmla="*/ 58 w 63"/>
                <a:gd name="T1" fmla="*/ 8 h 46"/>
                <a:gd name="T2" fmla="*/ 52 w 63"/>
                <a:gd name="T3" fmla="*/ 6 h 46"/>
                <a:gd name="T4" fmla="*/ 49 w 63"/>
                <a:gd name="T5" fmla="*/ 6 h 46"/>
                <a:gd name="T6" fmla="*/ 45 w 63"/>
                <a:gd name="T7" fmla="*/ 6 h 46"/>
                <a:gd name="T8" fmla="*/ 40 w 63"/>
                <a:gd name="T9" fmla="*/ 4 h 46"/>
                <a:gd name="T10" fmla="*/ 38 w 63"/>
                <a:gd name="T11" fmla="*/ 2 h 46"/>
                <a:gd name="T12" fmla="*/ 35 w 63"/>
                <a:gd name="T13" fmla="*/ 2 h 46"/>
                <a:gd name="T14" fmla="*/ 31 w 63"/>
                <a:gd name="T15" fmla="*/ 2 h 46"/>
                <a:gd name="T16" fmla="*/ 27 w 63"/>
                <a:gd name="T17" fmla="*/ 2 h 46"/>
                <a:gd name="T18" fmla="*/ 17 w 63"/>
                <a:gd name="T19" fmla="*/ 1 h 46"/>
                <a:gd name="T20" fmla="*/ 8 w 63"/>
                <a:gd name="T21" fmla="*/ 0 h 46"/>
                <a:gd name="T22" fmla="*/ 2 w 63"/>
                <a:gd name="T23" fmla="*/ 3 h 46"/>
                <a:gd name="T24" fmla="*/ 2 w 63"/>
                <a:gd name="T25" fmla="*/ 6 h 46"/>
                <a:gd name="T26" fmla="*/ 2 w 63"/>
                <a:gd name="T27" fmla="*/ 11 h 46"/>
                <a:gd name="T28" fmla="*/ 5 w 63"/>
                <a:gd name="T29" fmla="*/ 10 h 46"/>
                <a:gd name="T30" fmla="*/ 7 w 63"/>
                <a:gd name="T31" fmla="*/ 12 h 46"/>
                <a:gd name="T32" fmla="*/ 12 w 63"/>
                <a:gd name="T33" fmla="*/ 11 h 46"/>
                <a:gd name="T34" fmla="*/ 14 w 63"/>
                <a:gd name="T35" fmla="*/ 14 h 46"/>
                <a:gd name="T36" fmla="*/ 13 w 63"/>
                <a:gd name="T37" fmla="*/ 20 h 46"/>
                <a:gd name="T38" fmla="*/ 12 w 63"/>
                <a:gd name="T39" fmla="*/ 25 h 46"/>
                <a:gd name="T40" fmla="*/ 12 w 63"/>
                <a:gd name="T41" fmla="*/ 28 h 46"/>
                <a:gd name="T42" fmla="*/ 10 w 63"/>
                <a:gd name="T43" fmla="*/ 33 h 46"/>
                <a:gd name="T44" fmla="*/ 10 w 63"/>
                <a:gd name="T45" fmla="*/ 38 h 46"/>
                <a:gd name="T46" fmla="*/ 17 w 63"/>
                <a:gd name="T47" fmla="*/ 44 h 46"/>
                <a:gd name="T48" fmla="*/ 20 w 63"/>
                <a:gd name="T49" fmla="*/ 45 h 46"/>
                <a:gd name="T50" fmla="*/ 21 w 63"/>
                <a:gd name="T51" fmla="*/ 43 h 46"/>
                <a:gd name="T52" fmla="*/ 24 w 63"/>
                <a:gd name="T53" fmla="*/ 42 h 46"/>
                <a:gd name="T54" fmla="*/ 36 w 63"/>
                <a:gd name="T55" fmla="*/ 41 h 46"/>
                <a:gd name="T56" fmla="*/ 39 w 63"/>
                <a:gd name="T57" fmla="*/ 38 h 46"/>
                <a:gd name="T58" fmla="*/ 43 w 63"/>
                <a:gd name="T59" fmla="*/ 35 h 46"/>
                <a:gd name="T60" fmla="*/ 47 w 63"/>
                <a:gd name="T61" fmla="*/ 30 h 46"/>
                <a:gd name="T62" fmla="*/ 45 w 63"/>
                <a:gd name="T63" fmla="*/ 26 h 46"/>
                <a:gd name="T64" fmla="*/ 48 w 63"/>
                <a:gd name="T65" fmla="*/ 21 h 46"/>
                <a:gd name="T66" fmla="*/ 50 w 63"/>
                <a:gd name="T67" fmla="*/ 19 h 46"/>
                <a:gd name="T68" fmla="*/ 51 w 63"/>
                <a:gd name="T69" fmla="*/ 17 h 46"/>
                <a:gd name="T70" fmla="*/ 60 w 63"/>
                <a:gd name="T71" fmla="*/ 13 h 46"/>
                <a:gd name="T72" fmla="*/ 63 w 63"/>
                <a:gd name="T73" fmla="*/ 9 h 46"/>
                <a:gd name="T74" fmla="*/ 58 w 63"/>
                <a:gd name="T75" fmla="*/ 8 h 46"/>
                <a:gd name="T76" fmla="*/ 58 w 63"/>
                <a:gd name="T77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3" h="46">
                  <a:moveTo>
                    <a:pt x="58" y="8"/>
                  </a:moveTo>
                  <a:cubicBezTo>
                    <a:pt x="55" y="8"/>
                    <a:pt x="54" y="7"/>
                    <a:pt x="52" y="6"/>
                  </a:cubicBezTo>
                  <a:cubicBezTo>
                    <a:pt x="51" y="5"/>
                    <a:pt x="50" y="6"/>
                    <a:pt x="49" y="6"/>
                  </a:cubicBezTo>
                  <a:cubicBezTo>
                    <a:pt x="48" y="6"/>
                    <a:pt x="46" y="6"/>
                    <a:pt x="45" y="6"/>
                  </a:cubicBezTo>
                  <a:cubicBezTo>
                    <a:pt x="43" y="5"/>
                    <a:pt x="41" y="4"/>
                    <a:pt x="40" y="4"/>
                  </a:cubicBezTo>
                  <a:cubicBezTo>
                    <a:pt x="39" y="3"/>
                    <a:pt x="39" y="3"/>
                    <a:pt x="38" y="2"/>
                  </a:cubicBezTo>
                  <a:cubicBezTo>
                    <a:pt x="37" y="3"/>
                    <a:pt x="36" y="2"/>
                    <a:pt x="35" y="2"/>
                  </a:cubicBezTo>
                  <a:cubicBezTo>
                    <a:pt x="33" y="1"/>
                    <a:pt x="32" y="2"/>
                    <a:pt x="31" y="2"/>
                  </a:cubicBezTo>
                  <a:cubicBezTo>
                    <a:pt x="29" y="2"/>
                    <a:pt x="28" y="2"/>
                    <a:pt x="27" y="2"/>
                  </a:cubicBezTo>
                  <a:cubicBezTo>
                    <a:pt x="24" y="2"/>
                    <a:pt x="21" y="1"/>
                    <a:pt x="17" y="1"/>
                  </a:cubicBezTo>
                  <a:cubicBezTo>
                    <a:pt x="15" y="1"/>
                    <a:pt x="11" y="0"/>
                    <a:pt x="8" y="0"/>
                  </a:cubicBezTo>
                  <a:cubicBezTo>
                    <a:pt x="7" y="1"/>
                    <a:pt x="4" y="2"/>
                    <a:pt x="2" y="3"/>
                  </a:cubicBezTo>
                  <a:cubicBezTo>
                    <a:pt x="0" y="4"/>
                    <a:pt x="1" y="5"/>
                    <a:pt x="2" y="6"/>
                  </a:cubicBezTo>
                  <a:cubicBezTo>
                    <a:pt x="2" y="8"/>
                    <a:pt x="2" y="9"/>
                    <a:pt x="2" y="11"/>
                  </a:cubicBezTo>
                  <a:cubicBezTo>
                    <a:pt x="3" y="11"/>
                    <a:pt x="5" y="10"/>
                    <a:pt x="5" y="10"/>
                  </a:cubicBezTo>
                  <a:cubicBezTo>
                    <a:pt x="6" y="10"/>
                    <a:pt x="5" y="12"/>
                    <a:pt x="7" y="12"/>
                  </a:cubicBezTo>
                  <a:cubicBezTo>
                    <a:pt x="9" y="12"/>
                    <a:pt x="10" y="11"/>
                    <a:pt x="12" y="11"/>
                  </a:cubicBezTo>
                  <a:cubicBezTo>
                    <a:pt x="14" y="10"/>
                    <a:pt x="16" y="13"/>
                    <a:pt x="14" y="14"/>
                  </a:cubicBezTo>
                  <a:cubicBezTo>
                    <a:pt x="12" y="16"/>
                    <a:pt x="13" y="17"/>
                    <a:pt x="13" y="20"/>
                  </a:cubicBezTo>
                  <a:cubicBezTo>
                    <a:pt x="12" y="21"/>
                    <a:pt x="13" y="24"/>
                    <a:pt x="12" y="25"/>
                  </a:cubicBezTo>
                  <a:cubicBezTo>
                    <a:pt x="9" y="25"/>
                    <a:pt x="10" y="26"/>
                    <a:pt x="12" y="28"/>
                  </a:cubicBezTo>
                  <a:cubicBezTo>
                    <a:pt x="13" y="29"/>
                    <a:pt x="10" y="31"/>
                    <a:pt x="10" y="33"/>
                  </a:cubicBezTo>
                  <a:cubicBezTo>
                    <a:pt x="12" y="35"/>
                    <a:pt x="10" y="36"/>
                    <a:pt x="10" y="38"/>
                  </a:cubicBezTo>
                  <a:cubicBezTo>
                    <a:pt x="13" y="37"/>
                    <a:pt x="15" y="42"/>
                    <a:pt x="17" y="44"/>
                  </a:cubicBezTo>
                  <a:cubicBezTo>
                    <a:pt x="17" y="45"/>
                    <a:pt x="19" y="46"/>
                    <a:pt x="20" y="45"/>
                  </a:cubicBezTo>
                  <a:cubicBezTo>
                    <a:pt x="20" y="45"/>
                    <a:pt x="21" y="44"/>
                    <a:pt x="21" y="43"/>
                  </a:cubicBezTo>
                  <a:cubicBezTo>
                    <a:pt x="22" y="43"/>
                    <a:pt x="24" y="42"/>
                    <a:pt x="24" y="42"/>
                  </a:cubicBezTo>
                  <a:cubicBezTo>
                    <a:pt x="28" y="41"/>
                    <a:pt x="32" y="42"/>
                    <a:pt x="36" y="41"/>
                  </a:cubicBezTo>
                  <a:cubicBezTo>
                    <a:pt x="37" y="40"/>
                    <a:pt x="37" y="39"/>
                    <a:pt x="39" y="38"/>
                  </a:cubicBezTo>
                  <a:cubicBezTo>
                    <a:pt x="41" y="37"/>
                    <a:pt x="42" y="36"/>
                    <a:pt x="43" y="35"/>
                  </a:cubicBezTo>
                  <a:cubicBezTo>
                    <a:pt x="44" y="32"/>
                    <a:pt x="45" y="31"/>
                    <a:pt x="47" y="30"/>
                  </a:cubicBezTo>
                  <a:cubicBezTo>
                    <a:pt x="48" y="29"/>
                    <a:pt x="46" y="27"/>
                    <a:pt x="45" y="26"/>
                  </a:cubicBezTo>
                  <a:cubicBezTo>
                    <a:pt x="45" y="25"/>
                    <a:pt x="47" y="22"/>
                    <a:pt x="48" y="21"/>
                  </a:cubicBezTo>
                  <a:cubicBezTo>
                    <a:pt x="48" y="21"/>
                    <a:pt x="49" y="20"/>
                    <a:pt x="50" y="19"/>
                  </a:cubicBezTo>
                  <a:cubicBezTo>
                    <a:pt x="50" y="19"/>
                    <a:pt x="50" y="17"/>
                    <a:pt x="51" y="17"/>
                  </a:cubicBezTo>
                  <a:cubicBezTo>
                    <a:pt x="54" y="15"/>
                    <a:pt x="57" y="14"/>
                    <a:pt x="60" y="13"/>
                  </a:cubicBezTo>
                  <a:cubicBezTo>
                    <a:pt x="61" y="12"/>
                    <a:pt x="63" y="11"/>
                    <a:pt x="63" y="9"/>
                  </a:cubicBezTo>
                  <a:cubicBezTo>
                    <a:pt x="62" y="7"/>
                    <a:pt x="60" y="9"/>
                    <a:pt x="58" y="8"/>
                  </a:cubicBezTo>
                  <a:cubicBezTo>
                    <a:pt x="55" y="8"/>
                    <a:pt x="60" y="9"/>
                    <a:pt x="58" y="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5" name="Freeform 728">
              <a:extLst>
                <a:ext uri="{FF2B5EF4-FFF2-40B4-BE49-F238E27FC236}">
                  <a16:creationId xmlns:a16="http://schemas.microsoft.com/office/drawing/2014/main" id="{6AD41B15-BAD5-C548-8D17-9E08D5398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7058" y="6946525"/>
              <a:ext cx="149682" cy="283515"/>
            </a:xfrm>
            <a:custGeom>
              <a:avLst/>
              <a:gdLst>
                <a:gd name="T0" fmla="*/ 11 w 16"/>
                <a:gd name="T1" fmla="*/ 25 h 30"/>
                <a:gd name="T2" fmla="*/ 11 w 16"/>
                <a:gd name="T3" fmla="*/ 21 h 30"/>
                <a:gd name="T4" fmla="*/ 10 w 16"/>
                <a:gd name="T5" fmla="*/ 16 h 30"/>
                <a:gd name="T6" fmla="*/ 12 w 16"/>
                <a:gd name="T7" fmla="*/ 14 h 30"/>
                <a:gd name="T8" fmla="*/ 13 w 16"/>
                <a:gd name="T9" fmla="*/ 9 h 30"/>
                <a:gd name="T10" fmla="*/ 14 w 16"/>
                <a:gd name="T11" fmla="*/ 4 h 30"/>
                <a:gd name="T12" fmla="*/ 12 w 16"/>
                <a:gd name="T13" fmla="*/ 1 h 30"/>
                <a:gd name="T14" fmla="*/ 7 w 16"/>
                <a:gd name="T15" fmla="*/ 2 h 30"/>
                <a:gd name="T16" fmla="*/ 5 w 16"/>
                <a:gd name="T17" fmla="*/ 0 h 30"/>
                <a:gd name="T18" fmla="*/ 4 w 16"/>
                <a:gd name="T19" fmla="*/ 0 h 30"/>
                <a:gd name="T20" fmla="*/ 3 w 16"/>
                <a:gd name="T21" fmla="*/ 4 h 30"/>
                <a:gd name="T22" fmla="*/ 3 w 16"/>
                <a:gd name="T23" fmla="*/ 8 h 30"/>
                <a:gd name="T24" fmla="*/ 2 w 16"/>
                <a:gd name="T25" fmla="*/ 13 h 30"/>
                <a:gd name="T26" fmla="*/ 0 w 16"/>
                <a:gd name="T27" fmla="*/ 20 h 30"/>
                <a:gd name="T28" fmla="*/ 2 w 16"/>
                <a:gd name="T29" fmla="*/ 22 h 30"/>
                <a:gd name="T30" fmla="*/ 2 w 16"/>
                <a:gd name="T31" fmla="*/ 28 h 30"/>
                <a:gd name="T32" fmla="*/ 6 w 16"/>
                <a:gd name="T33" fmla="*/ 30 h 30"/>
                <a:gd name="T34" fmla="*/ 11 w 16"/>
                <a:gd name="T35" fmla="*/ 25 h 30"/>
                <a:gd name="T36" fmla="*/ 11 w 16"/>
                <a:gd name="T37" fmla="*/ 2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30">
                  <a:moveTo>
                    <a:pt x="11" y="25"/>
                  </a:moveTo>
                  <a:cubicBezTo>
                    <a:pt x="12" y="23"/>
                    <a:pt x="10" y="22"/>
                    <a:pt x="11" y="21"/>
                  </a:cubicBezTo>
                  <a:cubicBezTo>
                    <a:pt x="12" y="18"/>
                    <a:pt x="12" y="18"/>
                    <a:pt x="10" y="16"/>
                  </a:cubicBezTo>
                  <a:cubicBezTo>
                    <a:pt x="9" y="14"/>
                    <a:pt x="11" y="15"/>
                    <a:pt x="12" y="14"/>
                  </a:cubicBezTo>
                  <a:cubicBezTo>
                    <a:pt x="13" y="13"/>
                    <a:pt x="13" y="10"/>
                    <a:pt x="13" y="9"/>
                  </a:cubicBezTo>
                  <a:cubicBezTo>
                    <a:pt x="13" y="6"/>
                    <a:pt x="12" y="6"/>
                    <a:pt x="14" y="4"/>
                  </a:cubicBezTo>
                  <a:cubicBezTo>
                    <a:pt x="16" y="3"/>
                    <a:pt x="14" y="0"/>
                    <a:pt x="12" y="1"/>
                  </a:cubicBezTo>
                  <a:cubicBezTo>
                    <a:pt x="10" y="1"/>
                    <a:pt x="9" y="2"/>
                    <a:pt x="7" y="2"/>
                  </a:cubicBezTo>
                  <a:cubicBezTo>
                    <a:pt x="5" y="2"/>
                    <a:pt x="6" y="0"/>
                    <a:pt x="5" y="0"/>
                  </a:cubicBezTo>
                  <a:cubicBezTo>
                    <a:pt x="6" y="0"/>
                    <a:pt x="3" y="0"/>
                    <a:pt x="4" y="0"/>
                  </a:cubicBezTo>
                  <a:cubicBezTo>
                    <a:pt x="2" y="1"/>
                    <a:pt x="3" y="2"/>
                    <a:pt x="3" y="4"/>
                  </a:cubicBezTo>
                  <a:cubicBezTo>
                    <a:pt x="3" y="5"/>
                    <a:pt x="3" y="7"/>
                    <a:pt x="3" y="8"/>
                  </a:cubicBezTo>
                  <a:cubicBezTo>
                    <a:pt x="2" y="10"/>
                    <a:pt x="2" y="12"/>
                    <a:pt x="2" y="13"/>
                  </a:cubicBezTo>
                  <a:cubicBezTo>
                    <a:pt x="1" y="16"/>
                    <a:pt x="0" y="17"/>
                    <a:pt x="0" y="20"/>
                  </a:cubicBezTo>
                  <a:cubicBezTo>
                    <a:pt x="1" y="21"/>
                    <a:pt x="2" y="20"/>
                    <a:pt x="2" y="22"/>
                  </a:cubicBezTo>
                  <a:cubicBezTo>
                    <a:pt x="3" y="23"/>
                    <a:pt x="2" y="26"/>
                    <a:pt x="2" y="28"/>
                  </a:cubicBezTo>
                  <a:cubicBezTo>
                    <a:pt x="2" y="30"/>
                    <a:pt x="4" y="30"/>
                    <a:pt x="6" y="30"/>
                  </a:cubicBezTo>
                  <a:cubicBezTo>
                    <a:pt x="10" y="30"/>
                    <a:pt x="9" y="27"/>
                    <a:pt x="11" y="25"/>
                  </a:cubicBezTo>
                  <a:cubicBezTo>
                    <a:pt x="12" y="23"/>
                    <a:pt x="10" y="26"/>
                    <a:pt x="11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6" name="Freeform 729">
              <a:extLst>
                <a:ext uri="{FF2B5EF4-FFF2-40B4-BE49-F238E27FC236}">
                  <a16:creationId xmlns:a16="http://schemas.microsoft.com/office/drawing/2014/main" id="{48B22ED5-E4E8-A64E-855B-16E2B6968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5" y="9510880"/>
              <a:ext cx="493632" cy="825056"/>
            </a:xfrm>
            <a:custGeom>
              <a:avLst/>
              <a:gdLst>
                <a:gd name="T0" fmla="*/ 52 w 53"/>
                <a:gd name="T1" fmla="*/ 23 h 88"/>
                <a:gd name="T2" fmla="*/ 50 w 53"/>
                <a:gd name="T3" fmla="*/ 3 h 88"/>
                <a:gd name="T4" fmla="*/ 46 w 53"/>
                <a:gd name="T5" fmla="*/ 3 h 88"/>
                <a:gd name="T6" fmla="*/ 41 w 53"/>
                <a:gd name="T7" fmla="*/ 6 h 88"/>
                <a:gd name="T8" fmla="*/ 38 w 53"/>
                <a:gd name="T9" fmla="*/ 7 h 88"/>
                <a:gd name="T10" fmla="*/ 32 w 53"/>
                <a:gd name="T11" fmla="*/ 7 h 88"/>
                <a:gd name="T12" fmla="*/ 28 w 53"/>
                <a:gd name="T13" fmla="*/ 7 h 88"/>
                <a:gd name="T14" fmla="*/ 23 w 53"/>
                <a:gd name="T15" fmla="*/ 7 h 88"/>
                <a:gd name="T16" fmla="*/ 24 w 53"/>
                <a:gd name="T17" fmla="*/ 18 h 88"/>
                <a:gd name="T18" fmla="*/ 25 w 53"/>
                <a:gd name="T19" fmla="*/ 20 h 88"/>
                <a:gd name="T20" fmla="*/ 27 w 53"/>
                <a:gd name="T21" fmla="*/ 22 h 88"/>
                <a:gd name="T22" fmla="*/ 27 w 53"/>
                <a:gd name="T23" fmla="*/ 28 h 88"/>
                <a:gd name="T24" fmla="*/ 25 w 53"/>
                <a:gd name="T25" fmla="*/ 31 h 88"/>
                <a:gd name="T26" fmla="*/ 24 w 53"/>
                <a:gd name="T27" fmla="*/ 35 h 88"/>
                <a:gd name="T28" fmla="*/ 20 w 53"/>
                <a:gd name="T29" fmla="*/ 31 h 88"/>
                <a:gd name="T30" fmla="*/ 21 w 53"/>
                <a:gd name="T31" fmla="*/ 25 h 88"/>
                <a:gd name="T32" fmla="*/ 16 w 53"/>
                <a:gd name="T33" fmla="*/ 22 h 88"/>
                <a:gd name="T34" fmla="*/ 13 w 53"/>
                <a:gd name="T35" fmla="*/ 20 h 88"/>
                <a:gd name="T36" fmla="*/ 2 w 53"/>
                <a:gd name="T37" fmla="*/ 24 h 88"/>
                <a:gd name="T38" fmla="*/ 0 w 53"/>
                <a:gd name="T39" fmla="*/ 26 h 88"/>
                <a:gd name="T40" fmla="*/ 1 w 53"/>
                <a:gd name="T41" fmla="*/ 30 h 88"/>
                <a:gd name="T42" fmla="*/ 12 w 53"/>
                <a:gd name="T43" fmla="*/ 35 h 88"/>
                <a:gd name="T44" fmla="*/ 13 w 53"/>
                <a:gd name="T45" fmla="*/ 44 h 88"/>
                <a:gd name="T46" fmla="*/ 12 w 53"/>
                <a:gd name="T47" fmla="*/ 52 h 88"/>
                <a:gd name="T48" fmla="*/ 6 w 53"/>
                <a:gd name="T49" fmla="*/ 62 h 88"/>
                <a:gd name="T50" fmla="*/ 6 w 53"/>
                <a:gd name="T51" fmla="*/ 69 h 88"/>
                <a:gd name="T52" fmla="*/ 8 w 53"/>
                <a:gd name="T53" fmla="*/ 78 h 88"/>
                <a:gd name="T54" fmla="*/ 9 w 53"/>
                <a:gd name="T55" fmla="*/ 87 h 88"/>
                <a:gd name="T56" fmla="*/ 12 w 53"/>
                <a:gd name="T57" fmla="*/ 86 h 88"/>
                <a:gd name="T58" fmla="*/ 13 w 53"/>
                <a:gd name="T59" fmla="*/ 83 h 88"/>
                <a:gd name="T60" fmla="*/ 11 w 53"/>
                <a:gd name="T61" fmla="*/ 83 h 88"/>
                <a:gd name="T62" fmla="*/ 16 w 53"/>
                <a:gd name="T63" fmla="*/ 77 h 88"/>
                <a:gd name="T64" fmla="*/ 25 w 53"/>
                <a:gd name="T65" fmla="*/ 72 h 88"/>
                <a:gd name="T66" fmla="*/ 25 w 53"/>
                <a:gd name="T67" fmla="*/ 64 h 88"/>
                <a:gd name="T68" fmla="*/ 21 w 53"/>
                <a:gd name="T69" fmla="*/ 48 h 88"/>
                <a:gd name="T70" fmla="*/ 24 w 53"/>
                <a:gd name="T71" fmla="*/ 48 h 88"/>
                <a:gd name="T72" fmla="*/ 29 w 53"/>
                <a:gd name="T73" fmla="*/ 44 h 88"/>
                <a:gd name="T74" fmla="*/ 35 w 53"/>
                <a:gd name="T75" fmla="*/ 38 h 88"/>
                <a:gd name="T76" fmla="*/ 40 w 53"/>
                <a:gd name="T77" fmla="*/ 36 h 88"/>
                <a:gd name="T78" fmla="*/ 46 w 53"/>
                <a:gd name="T79" fmla="*/ 32 h 88"/>
                <a:gd name="T80" fmla="*/ 52 w 53"/>
                <a:gd name="T81" fmla="*/ 23 h 88"/>
                <a:gd name="T82" fmla="*/ 52 w 53"/>
                <a:gd name="T83" fmla="*/ 2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" h="88">
                  <a:moveTo>
                    <a:pt x="52" y="23"/>
                  </a:moveTo>
                  <a:cubicBezTo>
                    <a:pt x="49" y="17"/>
                    <a:pt x="50" y="9"/>
                    <a:pt x="50" y="3"/>
                  </a:cubicBezTo>
                  <a:cubicBezTo>
                    <a:pt x="50" y="0"/>
                    <a:pt x="48" y="2"/>
                    <a:pt x="46" y="3"/>
                  </a:cubicBezTo>
                  <a:cubicBezTo>
                    <a:pt x="45" y="4"/>
                    <a:pt x="43" y="6"/>
                    <a:pt x="41" y="6"/>
                  </a:cubicBezTo>
                  <a:cubicBezTo>
                    <a:pt x="40" y="6"/>
                    <a:pt x="38" y="5"/>
                    <a:pt x="38" y="7"/>
                  </a:cubicBezTo>
                  <a:cubicBezTo>
                    <a:pt x="36" y="10"/>
                    <a:pt x="34" y="7"/>
                    <a:pt x="32" y="7"/>
                  </a:cubicBezTo>
                  <a:cubicBezTo>
                    <a:pt x="30" y="7"/>
                    <a:pt x="30" y="9"/>
                    <a:pt x="28" y="7"/>
                  </a:cubicBezTo>
                  <a:cubicBezTo>
                    <a:pt x="27" y="7"/>
                    <a:pt x="24" y="7"/>
                    <a:pt x="23" y="7"/>
                  </a:cubicBezTo>
                  <a:cubicBezTo>
                    <a:pt x="20" y="7"/>
                    <a:pt x="21" y="16"/>
                    <a:pt x="24" y="18"/>
                  </a:cubicBezTo>
                  <a:cubicBezTo>
                    <a:pt x="24" y="18"/>
                    <a:pt x="24" y="20"/>
                    <a:pt x="25" y="20"/>
                  </a:cubicBezTo>
                  <a:cubicBezTo>
                    <a:pt x="25" y="21"/>
                    <a:pt x="26" y="21"/>
                    <a:pt x="27" y="22"/>
                  </a:cubicBezTo>
                  <a:cubicBezTo>
                    <a:pt x="27" y="24"/>
                    <a:pt x="27" y="27"/>
                    <a:pt x="27" y="28"/>
                  </a:cubicBezTo>
                  <a:cubicBezTo>
                    <a:pt x="27" y="30"/>
                    <a:pt x="28" y="31"/>
                    <a:pt x="25" y="31"/>
                  </a:cubicBezTo>
                  <a:cubicBezTo>
                    <a:pt x="24" y="31"/>
                    <a:pt x="24" y="34"/>
                    <a:pt x="24" y="35"/>
                  </a:cubicBezTo>
                  <a:cubicBezTo>
                    <a:pt x="23" y="34"/>
                    <a:pt x="21" y="32"/>
                    <a:pt x="20" y="31"/>
                  </a:cubicBezTo>
                  <a:cubicBezTo>
                    <a:pt x="19" y="29"/>
                    <a:pt x="21" y="27"/>
                    <a:pt x="21" y="25"/>
                  </a:cubicBezTo>
                  <a:cubicBezTo>
                    <a:pt x="22" y="20"/>
                    <a:pt x="19" y="24"/>
                    <a:pt x="16" y="22"/>
                  </a:cubicBezTo>
                  <a:cubicBezTo>
                    <a:pt x="15" y="21"/>
                    <a:pt x="15" y="19"/>
                    <a:pt x="13" y="20"/>
                  </a:cubicBezTo>
                  <a:cubicBezTo>
                    <a:pt x="9" y="22"/>
                    <a:pt x="6" y="23"/>
                    <a:pt x="2" y="24"/>
                  </a:cubicBezTo>
                  <a:cubicBezTo>
                    <a:pt x="1" y="25"/>
                    <a:pt x="0" y="25"/>
                    <a:pt x="0" y="26"/>
                  </a:cubicBezTo>
                  <a:cubicBezTo>
                    <a:pt x="0" y="27"/>
                    <a:pt x="1" y="29"/>
                    <a:pt x="1" y="30"/>
                  </a:cubicBezTo>
                  <a:cubicBezTo>
                    <a:pt x="4" y="30"/>
                    <a:pt x="12" y="32"/>
                    <a:pt x="12" y="35"/>
                  </a:cubicBezTo>
                  <a:cubicBezTo>
                    <a:pt x="13" y="38"/>
                    <a:pt x="13" y="41"/>
                    <a:pt x="13" y="44"/>
                  </a:cubicBezTo>
                  <a:cubicBezTo>
                    <a:pt x="12" y="46"/>
                    <a:pt x="14" y="49"/>
                    <a:pt x="12" y="52"/>
                  </a:cubicBezTo>
                  <a:cubicBezTo>
                    <a:pt x="10" y="55"/>
                    <a:pt x="8" y="59"/>
                    <a:pt x="6" y="62"/>
                  </a:cubicBezTo>
                  <a:cubicBezTo>
                    <a:pt x="4" y="64"/>
                    <a:pt x="6" y="68"/>
                    <a:pt x="6" y="69"/>
                  </a:cubicBezTo>
                  <a:cubicBezTo>
                    <a:pt x="8" y="73"/>
                    <a:pt x="8" y="75"/>
                    <a:pt x="8" y="78"/>
                  </a:cubicBezTo>
                  <a:cubicBezTo>
                    <a:pt x="8" y="81"/>
                    <a:pt x="8" y="84"/>
                    <a:pt x="9" y="87"/>
                  </a:cubicBezTo>
                  <a:cubicBezTo>
                    <a:pt x="9" y="88"/>
                    <a:pt x="12" y="87"/>
                    <a:pt x="12" y="86"/>
                  </a:cubicBezTo>
                  <a:cubicBezTo>
                    <a:pt x="13" y="85"/>
                    <a:pt x="13" y="83"/>
                    <a:pt x="13" y="83"/>
                  </a:cubicBezTo>
                  <a:cubicBezTo>
                    <a:pt x="12" y="83"/>
                    <a:pt x="11" y="83"/>
                    <a:pt x="11" y="83"/>
                  </a:cubicBezTo>
                  <a:cubicBezTo>
                    <a:pt x="11" y="80"/>
                    <a:pt x="14" y="78"/>
                    <a:pt x="16" y="77"/>
                  </a:cubicBezTo>
                  <a:cubicBezTo>
                    <a:pt x="19" y="76"/>
                    <a:pt x="23" y="75"/>
                    <a:pt x="25" y="72"/>
                  </a:cubicBezTo>
                  <a:cubicBezTo>
                    <a:pt x="25" y="71"/>
                    <a:pt x="25" y="66"/>
                    <a:pt x="25" y="64"/>
                  </a:cubicBezTo>
                  <a:cubicBezTo>
                    <a:pt x="25" y="62"/>
                    <a:pt x="21" y="48"/>
                    <a:pt x="21" y="48"/>
                  </a:cubicBezTo>
                  <a:cubicBezTo>
                    <a:pt x="22" y="47"/>
                    <a:pt x="22" y="50"/>
                    <a:pt x="24" y="48"/>
                  </a:cubicBezTo>
                  <a:cubicBezTo>
                    <a:pt x="26" y="46"/>
                    <a:pt x="27" y="45"/>
                    <a:pt x="29" y="44"/>
                  </a:cubicBezTo>
                  <a:cubicBezTo>
                    <a:pt x="31" y="43"/>
                    <a:pt x="32" y="37"/>
                    <a:pt x="35" y="38"/>
                  </a:cubicBezTo>
                  <a:cubicBezTo>
                    <a:pt x="36" y="38"/>
                    <a:pt x="38" y="36"/>
                    <a:pt x="40" y="36"/>
                  </a:cubicBezTo>
                  <a:cubicBezTo>
                    <a:pt x="42" y="35"/>
                    <a:pt x="44" y="34"/>
                    <a:pt x="46" y="32"/>
                  </a:cubicBezTo>
                  <a:cubicBezTo>
                    <a:pt x="47" y="31"/>
                    <a:pt x="53" y="25"/>
                    <a:pt x="52" y="23"/>
                  </a:cubicBezTo>
                  <a:cubicBezTo>
                    <a:pt x="51" y="22"/>
                    <a:pt x="52" y="24"/>
                    <a:pt x="52" y="2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7" name="Freeform 730">
              <a:extLst>
                <a:ext uri="{FF2B5EF4-FFF2-40B4-BE49-F238E27FC236}">
                  <a16:creationId xmlns:a16="http://schemas.microsoft.com/office/drawing/2014/main" id="{EF5D9C23-F288-A943-BCF3-811728D6F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181070" y="9485397"/>
              <a:ext cx="149682" cy="353598"/>
            </a:xfrm>
            <a:custGeom>
              <a:avLst/>
              <a:gdLst>
                <a:gd name="T0" fmla="*/ 4 w 16"/>
                <a:gd name="T1" fmla="*/ 25 h 38"/>
                <a:gd name="T2" fmla="*/ 9 w 16"/>
                <a:gd name="T3" fmla="*/ 26 h 38"/>
                <a:gd name="T4" fmla="*/ 8 w 16"/>
                <a:gd name="T5" fmla="*/ 31 h 38"/>
                <a:gd name="T6" fmla="*/ 12 w 16"/>
                <a:gd name="T7" fmla="*/ 38 h 38"/>
                <a:gd name="T8" fmla="*/ 12 w 16"/>
                <a:gd name="T9" fmla="*/ 34 h 38"/>
                <a:gd name="T10" fmla="*/ 15 w 16"/>
                <a:gd name="T11" fmla="*/ 33 h 38"/>
                <a:gd name="T12" fmla="*/ 15 w 16"/>
                <a:gd name="T13" fmla="*/ 27 h 38"/>
                <a:gd name="T14" fmla="*/ 12 w 16"/>
                <a:gd name="T15" fmla="*/ 22 h 38"/>
                <a:gd name="T16" fmla="*/ 8 w 16"/>
                <a:gd name="T17" fmla="*/ 20 h 38"/>
                <a:gd name="T18" fmla="*/ 8 w 16"/>
                <a:gd name="T19" fmla="*/ 16 h 38"/>
                <a:gd name="T20" fmla="*/ 7 w 16"/>
                <a:gd name="T21" fmla="*/ 14 h 38"/>
                <a:gd name="T22" fmla="*/ 8 w 16"/>
                <a:gd name="T23" fmla="*/ 8 h 38"/>
                <a:gd name="T24" fmla="*/ 7 w 16"/>
                <a:gd name="T25" fmla="*/ 3 h 38"/>
                <a:gd name="T26" fmla="*/ 7 w 16"/>
                <a:gd name="T27" fmla="*/ 1 h 38"/>
                <a:gd name="T28" fmla="*/ 2 w 16"/>
                <a:gd name="T29" fmla="*/ 0 h 38"/>
                <a:gd name="T30" fmla="*/ 4 w 16"/>
                <a:gd name="T31" fmla="*/ 6 h 38"/>
                <a:gd name="T32" fmla="*/ 4 w 16"/>
                <a:gd name="T33" fmla="*/ 14 h 38"/>
                <a:gd name="T34" fmla="*/ 2 w 16"/>
                <a:gd name="T35" fmla="*/ 16 h 38"/>
                <a:gd name="T36" fmla="*/ 1 w 16"/>
                <a:gd name="T37" fmla="*/ 20 h 38"/>
                <a:gd name="T38" fmla="*/ 4 w 16"/>
                <a:gd name="T39" fmla="*/ 25 h 38"/>
                <a:gd name="T40" fmla="*/ 4 w 16"/>
                <a:gd name="T41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" h="38">
                  <a:moveTo>
                    <a:pt x="4" y="25"/>
                  </a:moveTo>
                  <a:cubicBezTo>
                    <a:pt x="6" y="26"/>
                    <a:pt x="9" y="24"/>
                    <a:pt x="9" y="26"/>
                  </a:cubicBezTo>
                  <a:cubicBezTo>
                    <a:pt x="10" y="28"/>
                    <a:pt x="9" y="29"/>
                    <a:pt x="8" y="31"/>
                  </a:cubicBezTo>
                  <a:cubicBezTo>
                    <a:pt x="6" y="33"/>
                    <a:pt x="10" y="36"/>
                    <a:pt x="12" y="38"/>
                  </a:cubicBezTo>
                  <a:cubicBezTo>
                    <a:pt x="13" y="37"/>
                    <a:pt x="12" y="35"/>
                    <a:pt x="12" y="34"/>
                  </a:cubicBezTo>
                  <a:cubicBezTo>
                    <a:pt x="13" y="33"/>
                    <a:pt x="16" y="35"/>
                    <a:pt x="15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4" y="25"/>
                    <a:pt x="13" y="24"/>
                    <a:pt x="12" y="22"/>
                  </a:cubicBezTo>
                  <a:cubicBezTo>
                    <a:pt x="11" y="25"/>
                    <a:pt x="8" y="21"/>
                    <a:pt x="8" y="20"/>
                  </a:cubicBezTo>
                  <a:cubicBezTo>
                    <a:pt x="8" y="18"/>
                    <a:pt x="8" y="17"/>
                    <a:pt x="8" y="16"/>
                  </a:cubicBezTo>
                  <a:cubicBezTo>
                    <a:pt x="8" y="14"/>
                    <a:pt x="8" y="15"/>
                    <a:pt x="7" y="14"/>
                  </a:cubicBezTo>
                  <a:cubicBezTo>
                    <a:pt x="6" y="14"/>
                    <a:pt x="8" y="8"/>
                    <a:pt x="8" y="8"/>
                  </a:cubicBezTo>
                  <a:cubicBezTo>
                    <a:pt x="8" y="6"/>
                    <a:pt x="7" y="5"/>
                    <a:pt x="7" y="3"/>
                  </a:cubicBezTo>
                  <a:cubicBezTo>
                    <a:pt x="6" y="2"/>
                    <a:pt x="5" y="0"/>
                    <a:pt x="7" y="1"/>
                  </a:cubicBezTo>
                  <a:cubicBezTo>
                    <a:pt x="6" y="0"/>
                    <a:pt x="3" y="0"/>
                    <a:pt x="2" y="0"/>
                  </a:cubicBezTo>
                  <a:cubicBezTo>
                    <a:pt x="2" y="1"/>
                    <a:pt x="6" y="5"/>
                    <a:pt x="4" y="6"/>
                  </a:cubicBezTo>
                  <a:cubicBezTo>
                    <a:pt x="1" y="7"/>
                    <a:pt x="2" y="12"/>
                    <a:pt x="4" y="14"/>
                  </a:cubicBezTo>
                  <a:cubicBezTo>
                    <a:pt x="4" y="15"/>
                    <a:pt x="2" y="15"/>
                    <a:pt x="2" y="16"/>
                  </a:cubicBezTo>
                  <a:cubicBezTo>
                    <a:pt x="1" y="16"/>
                    <a:pt x="1" y="19"/>
                    <a:pt x="1" y="20"/>
                  </a:cubicBezTo>
                  <a:cubicBezTo>
                    <a:pt x="0" y="22"/>
                    <a:pt x="3" y="24"/>
                    <a:pt x="4" y="25"/>
                  </a:cubicBezTo>
                  <a:cubicBezTo>
                    <a:pt x="5" y="26"/>
                    <a:pt x="4" y="24"/>
                    <a:pt x="4" y="2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8" name="Freeform 731">
              <a:extLst>
                <a:ext uri="{FF2B5EF4-FFF2-40B4-BE49-F238E27FC236}">
                  <a16:creationId xmlns:a16="http://schemas.microsoft.com/office/drawing/2014/main" id="{CA2A1184-EEFC-B149-9739-286B46635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74701" y="9418501"/>
              <a:ext cx="560508" cy="468276"/>
            </a:xfrm>
            <a:custGeom>
              <a:avLst/>
              <a:gdLst>
                <a:gd name="T0" fmla="*/ 56 w 60"/>
                <a:gd name="T1" fmla="*/ 30 h 50"/>
                <a:gd name="T2" fmla="*/ 55 w 60"/>
                <a:gd name="T3" fmla="*/ 24 h 50"/>
                <a:gd name="T4" fmla="*/ 57 w 60"/>
                <a:gd name="T5" fmla="*/ 22 h 50"/>
                <a:gd name="T6" fmla="*/ 57 w 60"/>
                <a:gd name="T7" fmla="*/ 19 h 50"/>
                <a:gd name="T8" fmla="*/ 58 w 60"/>
                <a:gd name="T9" fmla="*/ 13 h 50"/>
                <a:gd name="T10" fmla="*/ 56 w 60"/>
                <a:gd name="T11" fmla="*/ 8 h 50"/>
                <a:gd name="T12" fmla="*/ 51 w 60"/>
                <a:gd name="T13" fmla="*/ 5 h 50"/>
                <a:gd name="T14" fmla="*/ 48 w 60"/>
                <a:gd name="T15" fmla="*/ 3 h 50"/>
                <a:gd name="T16" fmla="*/ 45 w 60"/>
                <a:gd name="T17" fmla="*/ 0 h 50"/>
                <a:gd name="T18" fmla="*/ 38 w 60"/>
                <a:gd name="T19" fmla="*/ 1 h 50"/>
                <a:gd name="T20" fmla="*/ 34 w 60"/>
                <a:gd name="T21" fmla="*/ 4 h 50"/>
                <a:gd name="T22" fmla="*/ 35 w 60"/>
                <a:gd name="T23" fmla="*/ 10 h 50"/>
                <a:gd name="T24" fmla="*/ 33 w 60"/>
                <a:gd name="T25" fmla="*/ 17 h 50"/>
                <a:gd name="T26" fmla="*/ 37 w 60"/>
                <a:gd name="T27" fmla="*/ 21 h 50"/>
                <a:gd name="T28" fmla="*/ 40 w 60"/>
                <a:gd name="T29" fmla="*/ 23 h 50"/>
                <a:gd name="T30" fmla="*/ 39 w 60"/>
                <a:gd name="T31" fmla="*/ 26 h 50"/>
                <a:gd name="T32" fmla="*/ 35 w 60"/>
                <a:gd name="T33" fmla="*/ 26 h 50"/>
                <a:gd name="T34" fmla="*/ 31 w 60"/>
                <a:gd name="T35" fmla="*/ 22 h 50"/>
                <a:gd name="T36" fmla="*/ 27 w 60"/>
                <a:gd name="T37" fmla="*/ 17 h 50"/>
                <a:gd name="T38" fmla="*/ 20 w 60"/>
                <a:gd name="T39" fmla="*/ 18 h 50"/>
                <a:gd name="T40" fmla="*/ 16 w 60"/>
                <a:gd name="T41" fmla="*/ 16 h 50"/>
                <a:gd name="T42" fmla="*/ 14 w 60"/>
                <a:gd name="T43" fmla="*/ 16 h 50"/>
                <a:gd name="T44" fmla="*/ 11 w 60"/>
                <a:gd name="T45" fmla="*/ 14 h 50"/>
                <a:gd name="T46" fmla="*/ 11 w 60"/>
                <a:gd name="T47" fmla="*/ 20 h 50"/>
                <a:gd name="T48" fmla="*/ 10 w 60"/>
                <a:gd name="T49" fmla="*/ 24 h 50"/>
                <a:gd name="T50" fmla="*/ 2 w 60"/>
                <a:gd name="T51" fmla="*/ 24 h 50"/>
                <a:gd name="T52" fmla="*/ 1 w 60"/>
                <a:gd name="T53" fmla="*/ 29 h 50"/>
                <a:gd name="T54" fmla="*/ 3 w 60"/>
                <a:gd name="T55" fmla="*/ 43 h 50"/>
                <a:gd name="T56" fmla="*/ 8 w 60"/>
                <a:gd name="T57" fmla="*/ 48 h 50"/>
                <a:gd name="T58" fmla="*/ 16 w 60"/>
                <a:gd name="T59" fmla="*/ 50 h 50"/>
                <a:gd name="T60" fmla="*/ 18 w 60"/>
                <a:gd name="T61" fmla="*/ 50 h 50"/>
                <a:gd name="T62" fmla="*/ 22 w 60"/>
                <a:gd name="T63" fmla="*/ 50 h 50"/>
                <a:gd name="T64" fmla="*/ 28 w 60"/>
                <a:gd name="T65" fmla="*/ 47 h 50"/>
                <a:gd name="T66" fmla="*/ 31 w 60"/>
                <a:gd name="T67" fmla="*/ 44 h 50"/>
                <a:gd name="T68" fmla="*/ 35 w 60"/>
                <a:gd name="T69" fmla="*/ 41 h 50"/>
                <a:gd name="T70" fmla="*/ 37 w 60"/>
                <a:gd name="T71" fmla="*/ 38 h 50"/>
                <a:gd name="T72" fmla="*/ 43 w 60"/>
                <a:gd name="T73" fmla="*/ 38 h 50"/>
                <a:gd name="T74" fmla="*/ 42 w 60"/>
                <a:gd name="T75" fmla="*/ 35 h 50"/>
                <a:gd name="T76" fmla="*/ 46 w 60"/>
                <a:gd name="T77" fmla="*/ 33 h 50"/>
                <a:gd name="T78" fmla="*/ 56 w 60"/>
                <a:gd name="T79" fmla="*/ 30 h 50"/>
                <a:gd name="T80" fmla="*/ 56 w 60"/>
                <a:gd name="T81" fmla="*/ 3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0" h="50">
                  <a:moveTo>
                    <a:pt x="56" y="30"/>
                  </a:moveTo>
                  <a:cubicBezTo>
                    <a:pt x="54" y="27"/>
                    <a:pt x="56" y="27"/>
                    <a:pt x="55" y="24"/>
                  </a:cubicBezTo>
                  <a:cubicBezTo>
                    <a:pt x="55" y="23"/>
                    <a:pt x="56" y="23"/>
                    <a:pt x="57" y="22"/>
                  </a:cubicBezTo>
                  <a:cubicBezTo>
                    <a:pt x="58" y="21"/>
                    <a:pt x="57" y="20"/>
                    <a:pt x="57" y="19"/>
                  </a:cubicBezTo>
                  <a:cubicBezTo>
                    <a:pt x="56" y="17"/>
                    <a:pt x="56" y="14"/>
                    <a:pt x="58" y="13"/>
                  </a:cubicBezTo>
                  <a:cubicBezTo>
                    <a:pt x="60" y="12"/>
                    <a:pt x="57" y="9"/>
                    <a:pt x="56" y="8"/>
                  </a:cubicBezTo>
                  <a:cubicBezTo>
                    <a:pt x="55" y="6"/>
                    <a:pt x="53" y="5"/>
                    <a:pt x="51" y="5"/>
                  </a:cubicBezTo>
                  <a:cubicBezTo>
                    <a:pt x="50" y="4"/>
                    <a:pt x="49" y="3"/>
                    <a:pt x="48" y="3"/>
                  </a:cubicBezTo>
                  <a:cubicBezTo>
                    <a:pt x="47" y="2"/>
                    <a:pt x="46" y="1"/>
                    <a:pt x="45" y="0"/>
                  </a:cubicBezTo>
                  <a:cubicBezTo>
                    <a:pt x="45" y="0"/>
                    <a:pt x="39" y="1"/>
                    <a:pt x="38" y="1"/>
                  </a:cubicBezTo>
                  <a:cubicBezTo>
                    <a:pt x="36" y="1"/>
                    <a:pt x="36" y="3"/>
                    <a:pt x="34" y="4"/>
                  </a:cubicBezTo>
                  <a:cubicBezTo>
                    <a:pt x="33" y="6"/>
                    <a:pt x="34" y="9"/>
                    <a:pt x="35" y="10"/>
                  </a:cubicBezTo>
                  <a:cubicBezTo>
                    <a:pt x="35" y="13"/>
                    <a:pt x="33" y="14"/>
                    <a:pt x="33" y="17"/>
                  </a:cubicBezTo>
                  <a:cubicBezTo>
                    <a:pt x="33" y="18"/>
                    <a:pt x="35" y="21"/>
                    <a:pt x="37" y="21"/>
                  </a:cubicBezTo>
                  <a:cubicBezTo>
                    <a:pt x="39" y="21"/>
                    <a:pt x="40" y="20"/>
                    <a:pt x="40" y="23"/>
                  </a:cubicBezTo>
                  <a:cubicBezTo>
                    <a:pt x="40" y="25"/>
                    <a:pt x="40" y="26"/>
                    <a:pt x="39" y="26"/>
                  </a:cubicBezTo>
                  <a:cubicBezTo>
                    <a:pt x="37" y="27"/>
                    <a:pt x="36" y="28"/>
                    <a:pt x="35" y="26"/>
                  </a:cubicBezTo>
                  <a:cubicBezTo>
                    <a:pt x="34" y="24"/>
                    <a:pt x="33" y="22"/>
                    <a:pt x="31" y="22"/>
                  </a:cubicBezTo>
                  <a:cubicBezTo>
                    <a:pt x="29" y="21"/>
                    <a:pt x="28" y="19"/>
                    <a:pt x="27" y="17"/>
                  </a:cubicBezTo>
                  <a:cubicBezTo>
                    <a:pt x="25" y="21"/>
                    <a:pt x="23" y="19"/>
                    <a:pt x="20" y="18"/>
                  </a:cubicBezTo>
                  <a:cubicBezTo>
                    <a:pt x="18" y="18"/>
                    <a:pt x="18" y="16"/>
                    <a:pt x="16" y="16"/>
                  </a:cubicBezTo>
                  <a:cubicBezTo>
                    <a:pt x="16" y="16"/>
                    <a:pt x="15" y="17"/>
                    <a:pt x="14" y="16"/>
                  </a:cubicBezTo>
                  <a:cubicBezTo>
                    <a:pt x="13" y="16"/>
                    <a:pt x="13" y="14"/>
                    <a:pt x="11" y="14"/>
                  </a:cubicBezTo>
                  <a:cubicBezTo>
                    <a:pt x="11" y="16"/>
                    <a:pt x="11" y="18"/>
                    <a:pt x="11" y="20"/>
                  </a:cubicBezTo>
                  <a:cubicBezTo>
                    <a:pt x="11" y="22"/>
                    <a:pt x="12" y="24"/>
                    <a:pt x="10" y="24"/>
                  </a:cubicBezTo>
                  <a:cubicBezTo>
                    <a:pt x="7" y="24"/>
                    <a:pt x="4" y="24"/>
                    <a:pt x="2" y="24"/>
                  </a:cubicBezTo>
                  <a:cubicBezTo>
                    <a:pt x="1" y="24"/>
                    <a:pt x="1" y="28"/>
                    <a:pt x="1" y="29"/>
                  </a:cubicBezTo>
                  <a:cubicBezTo>
                    <a:pt x="1" y="33"/>
                    <a:pt x="0" y="40"/>
                    <a:pt x="3" y="43"/>
                  </a:cubicBezTo>
                  <a:cubicBezTo>
                    <a:pt x="4" y="44"/>
                    <a:pt x="7" y="48"/>
                    <a:pt x="8" y="48"/>
                  </a:cubicBezTo>
                  <a:cubicBezTo>
                    <a:pt x="10" y="47"/>
                    <a:pt x="19" y="47"/>
                    <a:pt x="16" y="50"/>
                  </a:cubicBezTo>
                  <a:cubicBezTo>
                    <a:pt x="18" y="50"/>
                    <a:pt x="17" y="50"/>
                    <a:pt x="18" y="50"/>
                  </a:cubicBezTo>
                  <a:cubicBezTo>
                    <a:pt x="20" y="49"/>
                    <a:pt x="21" y="50"/>
                    <a:pt x="22" y="50"/>
                  </a:cubicBezTo>
                  <a:cubicBezTo>
                    <a:pt x="25" y="50"/>
                    <a:pt x="27" y="50"/>
                    <a:pt x="28" y="47"/>
                  </a:cubicBezTo>
                  <a:cubicBezTo>
                    <a:pt x="29" y="46"/>
                    <a:pt x="30" y="45"/>
                    <a:pt x="31" y="44"/>
                  </a:cubicBezTo>
                  <a:cubicBezTo>
                    <a:pt x="32" y="43"/>
                    <a:pt x="34" y="43"/>
                    <a:pt x="35" y="41"/>
                  </a:cubicBezTo>
                  <a:cubicBezTo>
                    <a:pt x="36" y="40"/>
                    <a:pt x="36" y="39"/>
                    <a:pt x="37" y="38"/>
                  </a:cubicBezTo>
                  <a:cubicBezTo>
                    <a:pt x="39" y="38"/>
                    <a:pt x="41" y="38"/>
                    <a:pt x="43" y="38"/>
                  </a:cubicBezTo>
                  <a:cubicBezTo>
                    <a:pt x="42" y="37"/>
                    <a:pt x="42" y="35"/>
                    <a:pt x="42" y="35"/>
                  </a:cubicBezTo>
                  <a:cubicBezTo>
                    <a:pt x="44" y="34"/>
                    <a:pt x="45" y="34"/>
                    <a:pt x="46" y="33"/>
                  </a:cubicBezTo>
                  <a:cubicBezTo>
                    <a:pt x="49" y="32"/>
                    <a:pt x="53" y="31"/>
                    <a:pt x="56" y="30"/>
                  </a:cubicBezTo>
                  <a:cubicBezTo>
                    <a:pt x="55" y="29"/>
                    <a:pt x="55" y="30"/>
                    <a:pt x="56" y="3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59" name="Freeform 732">
              <a:extLst>
                <a:ext uri="{FF2B5EF4-FFF2-40B4-BE49-F238E27FC236}">
                  <a16:creationId xmlns:a16="http://schemas.microsoft.com/office/drawing/2014/main" id="{8E75480B-01C7-5949-82DB-35C1B7EAB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47952" y="9838991"/>
              <a:ext cx="595541" cy="589327"/>
            </a:xfrm>
            <a:custGeom>
              <a:avLst/>
              <a:gdLst>
                <a:gd name="T0" fmla="*/ 33 w 64"/>
                <a:gd name="T1" fmla="*/ 5 h 63"/>
                <a:gd name="T2" fmla="*/ 31 w 64"/>
                <a:gd name="T3" fmla="*/ 2 h 63"/>
                <a:gd name="T4" fmla="*/ 28 w 64"/>
                <a:gd name="T5" fmla="*/ 2 h 63"/>
                <a:gd name="T6" fmla="*/ 18 w 64"/>
                <a:gd name="T7" fmla="*/ 2 h 63"/>
                <a:gd name="T8" fmla="*/ 10 w 64"/>
                <a:gd name="T9" fmla="*/ 2 h 63"/>
                <a:gd name="T10" fmla="*/ 7 w 64"/>
                <a:gd name="T11" fmla="*/ 0 h 63"/>
                <a:gd name="T12" fmla="*/ 4 w 64"/>
                <a:gd name="T13" fmla="*/ 2 h 63"/>
                <a:gd name="T14" fmla="*/ 1 w 64"/>
                <a:gd name="T15" fmla="*/ 2 h 63"/>
                <a:gd name="T16" fmla="*/ 6 w 64"/>
                <a:gd name="T17" fmla="*/ 14 h 63"/>
                <a:gd name="T18" fmla="*/ 9 w 64"/>
                <a:gd name="T19" fmla="*/ 21 h 63"/>
                <a:gd name="T20" fmla="*/ 13 w 64"/>
                <a:gd name="T21" fmla="*/ 29 h 63"/>
                <a:gd name="T22" fmla="*/ 13 w 64"/>
                <a:gd name="T23" fmla="*/ 34 h 63"/>
                <a:gd name="T24" fmla="*/ 14 w 64"/>
                <a:gd name="T25" fmla="*/ 42 h 63"/>
                <a:gd name="T26" fmla="*/ 16 w 64"/>
                <a:gd name="T27" fmla="*/ 51 h 63"/>
                <a:gd name="T28" fmla="*/ 22 w 64"/>
                <a:gd name="T29" fmla="*/ 61 h 63"/>
                <a:gd name="T30" fmla="*/ 28 w 64"/>
                <a:gd name="T31" fmla="*/ 62 h 63"/>
                <a:gd name="T32" fmla="*/ 33 w 64"/>
                <a:gd name="T33" fmla="*/ 62 h 63"/>
                <a:gd name="T34" fmla="*/ 38 w 64"/>
                <a:gd name="T35" fmla="*/ 58 h 63"/>
                <a:gd name="T36" fmla="*/ 38 w 64"/>
                <a:gd name="T37" fmla="*/ 40 h 63"/>
                <a:gd name="T38" fmla="*/ 38 w 64"/>
                <a:gd name="T39" fmla="*/ 28 h 63"/>
                <a:gd name="T40" fmla="*/ 39 w 64"/>
                <a:gd name="T41" fmla="*/ 26 h 63"/>
                <a:gd name="T42" fmla="*/ 43 w 64"/>
                <a:gd name="T43" fmla="*/ 26 h 63"/>
                <a:gd name="T44" fmla="*/ 43 w 64"/>
                <a:gd name="T45" fmla="*/ 7 h 63"/>
                <a:gd name="T46" fmla="*/ 51 w 64"/>
                <a:gd name="T47" fmla="*/ 6 h 63"/>
                <a:gd name="T48" fmla="*/ 53 w 64"/>
                <a:gd name="T49" fmla="*/ 5 h 63"/>
                <a:gd name="T50" fmla="*/ 56 w 64"/>
                <a:gd name="T51" fmla="*/ 8 h 63"/>
                <a:gd name="T52" fmla="*/ 58 w 64"/>
                <a:gd name="T53" fmla="*/ 6 h 63"/>
                <a:gd name="T54" fmla="*/ 62 w 64"/>
                <a:gd name="T55" fmla="*/ 5 h 63"/>
                <a:gd name="T56" fmla="*/ 59 w 64"/>
                <a:gd name="T57" fmla="*/ 2 h 63"/>
                <a:gd name="T58" fmla="*/ 45 w 64"/>
                <a:gd name="T59" fmla="*/ 5 h 63"/>
                <a:gd name="T60" fmla="*/ 33 w 64"/>
                <a:gd name="T61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4" h="63">
                  <a:moveTo>
                    <a:pt x="33" y="5"/>
                  </a:moveTo>
                  <a:cubicBezTo>
                    <a:pt x="32" y="5"/>
                    <a:pt x="31" y="2"/>
                    <a:pt x="31" y="2"/>
                  </a:cubicBezTo>
                  <a:cubicBezTo>
                    <a:pt x="30" y="2"/>
                    <a:pt x="29" y="2"/>
                    <a:pt x="28" y="2"/>
                  </a:cubicBezTo>
                  <a:cubicBezTo>
                    <a:pt x="25" y="2"/>
                    <a:pt x="21" y="2"/>
                    <a:pt x="18" y="2"/>
                  </a:cubicBezTo>
                  <a:cubicBezTo>
                    <a:pt x="15" y="2"/>
                    <a:pt x="13" y="2"/>
                    <a:pt x="10" y="2"/>
                  </a:cubicBezTo>
                  <a:cubicBezTo>
                    <a:pt x="9" y="2"/>
                    <a:pt x="9" y="0"/>
                    <a:pt x="7" y="0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7"/>
                    <a:pt x="4" y="9"/>
                    <a:pt x="6" y="14"/>
                  </a:cubicBezTo>
                  <a:cubicBezTo>
                    <a:pt x="7" y="16"/>
                    <a:pt x="8" y="19"/>
                    <a:pt x="9" y="21"/>
                  </a:cubicBezTo>
                  <a:cubicBezTo>
                    <a:pt x="10" y="24"/>
                    <a:pt x="12" y="26"/>
                    <a:pt x="13" y="29"/>
                  </a:cubicBezTo>
                  <a:cubicBezTo>
                    <a:pt x="13" y="30"/>
                    <a:pt x="13" y="33"/>
                    <a:pt x="13" y="34"/>
                  </a:cubicBezTo>
                  <a:cubicBezTo>
                    <a:pt x="13" y="37"/>
                    <a:pt x="14" y="39"/>
                    <a:pt x="14" y="42"/>
                  </a:cubicBezTo>
                  <a:cubicBezTo>
                    <a:pt x="15" y="45"/>
                    <a:pt x="15" y="48"/>
                    <a:pt x="16" y="51"/>
                  </a:cubicBezTo>
                  <a:cubicBezTo>
                    <a:pt x="17" y="55"/>
                    <a:pt x="20" y="58"/>
                    <a:pt x="22" y="61"/>
                  </a:cubicBezTo>
                  <a:cubicBezTo>
                    <a:pt x="25" y="58"/>
                    <a:pt x="25" y="60"/>
                    <a:pt x="28" y="62"/>
                  </a:cubicBezTo>
                  <a:cubicBezTo>
                    <a:pt x="29" y="63"/>
                    <a:pt x="32" y="63"/>
                    <a:pt x="33" y="62"/>
                  </a:cubicBezTo>
                  <a:cubicBezTo>
                    <a:pt x="36" y="62"/>
                    <a:pt x="38" y="61"/>
                    <a:pt x="38" y="58"/>
                  </a:cubicBezTo>
                  <a:cubicBezTo>
                    <a:pt x="38" y="52"/>
                    <a:pt x="38" y="46"/>
                    <a:pt x="38" y="40"/>
                  </a:cubicBezTo>
                  <a:cubicBezTo>
                    <a:pt x="38" y="36"/>
                    <a:pt x="38" y="32"/>
                    <a:pt x="38" y="28"/>
                  </a:cubicBezTo>
                  <a:cubicBezTo>
                    <a:pt x="38" y="27"/>
                    <a:pt x="38" y="26"/>
                    <a:pt x="39" y="26"/>
                  </a:cubicBezTo>
                  <a:cubicBezTo>
                    <a:pt x="39" y="26"/>
                    <a:pt x="43" y="26"/>
                    <a:pt x="43" y="26"/>
                  </a:cubicBezTo>
                  <a:cubicBezTo>
                    <a:pt x="43" y="20"/>
                    <a:pt x="43" y="13"/>
                    <a:pt x="43" y="7"/>
                  </a:cubicBezTo>
                  <a:cubicBezTo>
                    <a:pt x="46" y="8"/>
                    <a:pt x="48" y="6"/>
                    <a:pt x="51" y="6"/>
                  </a:cubicBezTo>
                  <a:cubicBezTo>
                    <a:pt x="51" y="5"/>
                    <a:pt x="52" y="5"/>
                    <a:pt x="53" y="5"/>
                  </a:cubicBezTo>
                  <a:cubicBezTo>
                    <a:pt x="53" y="5"/>
                    <a:pt x="55" y="8"/>
                    <a:pt x="56" y="8"/>
                  </a:cubicBezTo>
                  <a:cubicBezTo>
                    <a:pt x="57" y="7"/>
                    <a:pt x="56" y="6"/>
                    <a:pt x="58" y="6"/>
                  </a:cubicBezTo>
                  <a:cubicBezTo>
                    <a:pt x="59" y="6"/>
                    <a:pt x="60" y="5"/>
                    <a:pt x="62" y="5"/>
                  </a:cubicBezTo>
                  <a:cubicBezTo>
                    <a:pt x="64" y="4"/>
                    <a:pt x="60" y="2"/>
                    <a:pt x="59" y="2"/>
                  </a:cubicBezTo>
                  <a:cubicBezTo>
                    <a:pt x="54" y="2"/>
                    <a:pt x="50" y="5"/>
                    <a:pt x="45" y="5"/>
                  </a:cubicBezTo>
                  <a:cubicBezTo>
                    <a:pt x="41" y="5"/>
                    <a:pt x="37" y="5"/>
                    <a:pt x="33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0" name="Freeform 733">
              <a:extLst>
                <a:ext uri="{FF2B5EF4-FFF2-40B4-BE49-F238E27FC236}">
                  <a16:creationId xmlns:a16="http://schemas.microsoft.com/office/drawing/2014/main" id="{5986EA14-28E4-9447-9BCA-B7E94C3D9C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4" y="8781395"/>
              <a:ext cx="850320" cy="888767"/>
            </a:xfrm>
            <a:custGeom>
              <a:avLst/>
              <a:gdLst>
                <a:gd name="T0" fmla="*/ 89 w 91"/>
                <a:gd name="T1" fmla="*/ 10 h 95"/>
                <a:gd name="T2" fmla="*/ 83 w 91"/>
                <a:gd name="T3" fmla="*/ 4 h 95"/>
                <a:gd name="T4" fmla="*/ 77 w 91"/>
                <a:gd name="T5" fmla="*/ 6 h 95"/>
                <a:gd name="T6" fmla="*/ 72 w 91"/>
                <a:gd name="T7" fmla="*/ 1 h 95"/>
                <a:gd name="T8" fmla="*/ 65 w 91"/>
                <a:gd name="T9" fmla="*/ 1 h 95"/>
                <a:gd name="T10" fmla="*/ 57 w 91"/>
                <a:gd name="T11" fmla="*/ 2 h 95"/>
                <a:gd name="T12" fmla="*/ 48 w 91"/>
                <a:gd name="T13" fmla="*/ 6 h 95"/>
                <a:gd name="T14" fmla="*/ 35 w 91"/>
                <a:gd name="T15" fmla="*/ 2 h 95"/>
                <a:gd name="T16" fmla="*/ 30 w 91"/>
                <a:gd name="T17" fmla="*/ 12 h 95"/>
                <a:gd name="T18" fmla="*/ 19 w 91"/>
                <a:gd name="T19" fmla="*/ 35 h 95"/>
                <a:gd name="T20" fmla="*/ 17 w 91"/>
                <a:gd name="T21" fmla="*/ 48 h 95"/>
                <a:gd name="T22" fmla="*/ 10 w 91"/>
                <a:gd name="T23" fmla="*/ 49 h 95"/>
                <a:gd name="T24" fmla="*/ 2 w 91"/>
                <a:gd name="T25" fmla="*/ 55 h 95"/>
                <a:gd name="T26" fmla="*/ 1 w 91"/>
                <a:gd name="T27" fmla="*/ 59 h 95"/>
                <a:gd name="T28" fmla="*/ 18 w 91"/>
                <a:gd name="T29" fmla="*/ 57 h 95"/>
                <a:gd name="T30" fmla="*/ 26 w 91"/>
                <a:gd name="T31" fmla="*/ 68 h 95"/>
                <a:gd name="T32" fmla="*/ 35 w 91"/>
                <a:gd name="T33" fmla="*/ 63 h 95"/>
                <a:gd name="T34" fmla="*/ 41 w 91"/>
                <a:gd name="T35" fmla="*/ 64 h 95"/>
                <a:gd name="T36" fmla="*/ 46 w 91"/>
                <a:gd name="T37" fmla="*/ 70 h 95"/>
                <a:gd name="T38" fmla="*/ 47 w 91"/>
                <a:gd name="T39" fmla="*/ 78 h 95"/>
                <a:gd name="T40" fmla="*/ 53 w 91"/>
                <a:gd name="T41" fmla="*/ 82 h 95"/>
                <a:gd name="T42" fmla="*/ 60 w 91"/>
                <a:gd name="T43" fmla="*/ 84 h 95"/>
                <a:gd name="T44" fmla="*/ 66 w 91"/>
                <a:gd name="T45" fmla="*/ 87 h 95"/>
                <a:gd name="T46" fmla="*/ 76 w 91"/>
                <a:gd name="T47" fmla="*/ 90 h 95"/>
                <a:gd name="T48" fmla="*/ 84 w 91"/>
                <a:gd name="T49" fmla="*/ 94 h 95"/>
                <a:gd name="T50" fmla="*/ 77 w 91"/>
                <a:gd name="T51" fmla="*/ 85 h 95"/>
                <a:gd name="T52" fmla="*/ 78 w 91"/>
                <a:gd name="T53" fmla="*/ 73 h 95"/>
                <a:gd name="T54" fmla="*/ 80 w 91"/>
                <a:gd name="T55" fmla="*/ 70 h 95"/>
                <a:gd name="T56" fmla="*/ 84 w 91"/>
                <a:gd name="T57" fmla="*/ 63 h 95"/>
                <a:gd name="T58" fmla="*/ 81 w 91"/>
                <a:gd name="T59" fmla="*/ 55 h 95"/>
                <a:gd name="T60" fmla="*/ 81 w 91"/>
                <a:gd name="T61" fmla="*/ 45 h 95"/>
                <a:gd name="T62" fmla="*/ 83 w 91"/>
                <a:gd name="T63" fmla="*/ 28 h 95"/>
                <a:gd name="T64" fmla="*/ 90 w 91"/>
                <a:gd name="T65" fmla="*/ 18 h 95"/>
                <a:gd name="T66" fmla="*/ 90 w 91"/>
                <a:gd name="T67" fmla="*/ 1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1" h="95">
                  <a:moveTo>
                    <a:pt x="90" y="15"/>
                  </a:moveTo>
                  <a:cubicBezTo>
                    <a:pt x="89" y="14"/>
                    <a:pt x="89" y="12"/>
                    <a:pt x="89" y="10"/>
                  </a:cubicBezTo>
                  <a:cubicBezTo>
                    <a:pt x="89" y="9"/>
                    <a:pt x="87" y="8"/>
                    <a:pt x="86" y="7"/>
                  </a:cubicBezTo>
                  <a:cubicBezTo>
                    <a:pt x="86" y="6"/>
                    <a:pt x="84" y="4"/>
                    <a:pt x="83" y="4"/>
                  </a:cubicBezTo>
                  <a:cubicBezTo>
                    <a:pt x="82" y="4"/>
                    <a:pt x="82" y="6"/>
                    <a:pt x="80" y="5"/>
                  </a:cubicBezTo>
                  <a:cubicBezTo>
                    <a:pt x="78" y="4"/>
                    <a:pt x="79" y="5"/>
                    <a:pt x="77" y="6"/>
                  </a:cubicBezTo>
                  <a:cubicBezTo>
                    <a:pt x="77" y="6"/>
                    <a:pt x="75" y="5"/>
                    <a:pt x="75" y="4"/>
                  </a:cubicBezTo>
                  <a:cubicBezTo>
                    <a:pt x="74" y="3"/>
                    <a:pt x="73" y="2"/>
                    <a:pt x="72" y="1"/>
                  </a:cubicBezTo>
                  <a:cubicBezTo>
                    <a:pt x="71" y="0"/>
                    <a:pt x="70" y="2"/>
                    <a:pt x="69" y="2"/>
                  </a:cubicBezTo>
                  <a:cubicBezTo>
                    <a:pt x="68" y="3"/>
                    <a:pt x="66" y="2"/>
                    <a:pt x="65" y="1"/>
                  </a:cubicBezTo>
                  <a:cubicBezTo>
                    <a:pt x="63" y="0"/>
                    <a:pt x="63" y="1"/>
                    <a:pt x="61" y="2"/>
                  </a:cubicBezTo>
                  <a:cubicBezTo>
                    <a:pt x="60" y="3"/>
                    <a:pt x="58" y="2"/>
                    <a:pt x="57" y="2"/>
                  </a:cubicBezTo>
                  <a:cubicBezTo>
                    <a:pt x="56" y="3"/>
                    <a:pt x="53" y="3"/>
                    <a:pt x="52" y="3"/>
                  </a:cubicBezTo>
                  <a:cubicBezTo>
                    <a:pt x="49" y="1"/>
                    <a:pt x="51" y="6"/>
                    <a:pt x="48" y="6"/>
                  </a:cubicBezTo>
                  <a:cubicBezTo>
                    <a:pt x="46" y="7"/>
                    <a:pt x="42" y="6"/>
                    <a:pt x="40" y="5"/>
                  </a:cubicBezTo>
                  <a:cubicBezTo>
                    <a:pt x="38" y="4"/>
                    <a:pt x="37" y="2"/>
                    <a:pt x="35" y="2"/>
                  </a:cubicBezTo>
                  <a:cubicBezTo>
                    <a:pt x="34" y="1"/>
                    <a:pt x="32" y="3"/>
                    <a:pt x="31" y="4"/>
                  </a:cubicBezTo>
                  <a:cubicBezTo>
                    <a:pt x="29" y="6"/>
                    <a:pt x="31" y="9"/>
                    <a:pt x="30" y="12"/>
                  </a:cubicBezTo>
                  <a:cubicBezTo>
                    <a:pt x="27" y="17"/>
                    <a:pt x="27" y="23"/>
                    <a:pt x="24" y="27"/>
                  </a:cubicBezTo>
                  <a:cubicBezTo>
                    <a:pt x="22" y="30"/>
                    <a:pt x="21" y="32"/>
                    <a:pt x="19" y="35"/>
                  </a:cubicBezTo>
                  <a:cubicBezTo>
                    <a:pt x="18" y="37"/>
                    <a:pt x="18" y="39"/>
                    <a:pt x="18" y="41"/>
                  </a:cubicBezTo>
                  <a:cubicBezTo>
                    <a:pt x="18" y="44"/>
                    <a:pt x="19" y="46"/>
                    <a:pt x="17" y="48"/>
                  </a:cubicBezTo>
                  <a:cubicBezTo>
                    <a:pt x="16" y="48"/>
                    <a:pt x="11" y="51"/>
                    <a:pt x="11" y="51"/>
                  </a:cubicBezTo>
                  <a:cubicBezTo>
                    <a:pt x="10" y="51"/>
                    <a:pt x="12" y="48"/>
                    <a:pt x="10" y="49"/>
                  </a:cubicBezTo>
                  <a:cubicBezTo>
                    <a:pt x="7" y="51"/>
                    <a:pt x="7" y="53"/>
                    <a:pt x="5" y="50"/>
                  </a:cubicBezTo>
                  <a:cubicBezTo>
                    <a:pt x="4" y="51"/>
                    <a:pt x="2" y="53"/>
                    <a:pt x="2" y="55"/>
                  </a:cubicBezTo>
                  <a:cubicBezTo>
                    <a:pt x="2" y="55"/>
                    <a:pt x="2" y="56"/>
                    <a:pt x="1" y="56"/>
                  </a:cubicBezTo>
                  <a:cubicBezTo>
                    <a:pt x="0" y="57"/>
                    <a:pt x="1" y="58"/>
                    <a:pt x="1" y="59"/>
                  </a:cubicBezTo>
                  <a:cubicBezTo>
                    <a:pt x="5" y="56"/>
                    <a:pt x="8" y="57"/>
                    <a:pt x="13" y="57"/>
                  </a:cubicBezTo>
                  <a:cubicBezTo>
                    <a:pt x="15" y="57"/>
                    <a:pt x="16" y="57"/>
                    <a:pt x="18" y="57"/>
                  </a:cubicBezTo>
                  <a:cubicBezTo>
                    <a:pt x="20" y="57"/>
                    <a:pt x="21" y="60"/>
                    <a:pt x="22" y="62"/>
                  </a:cubicBezTo>
                  <a:cubicBezTo>
                    <a:pt x="23" y="64"/>
                    <a:pt x="24" y="67"/>
                    <a:pt x="26" y="68"/>
                  </a:cubicBezTo>
                  <a:cubicBezTo>
                    <a:pt x="27" y="69"/>
                    <a:pt x="31" y="68"/>
                    <a:pt x="33" y="67"/>
                  </a:cubicBezTo>
                  <a:cubicBezTo>
                    <a:pt x="34" y="67"/>
                    <a:pt x="34" y="64"/>
                    <a:pt x="35" y="63"/>
                  </a:cubicBezTo>
                  <a:cubicBezTo>
                    <a:pt x="35" y="61"/>
                    <a:pt x="38" y="62"/>
                    <a:pt x="39" y="62"/>
                  </a:cubicBezTo>
                  <a:cubicBezTo>
                    <a:pt x="39" y="64"/>
                    <a:pt x="39" y="64"/>
                    <a:pt x="41" y="64"/>
                  </a:cubicBezTo>
                  <a:cubicBezTo>
                    <a:pt x="42" y="64"/>
                    <a:pt x="45" y="63"/>
                    <a:pt x="45" y="65"/>
                  </a:cubicBezTo>
                  <a:cubicBezTo>
                    <a:pt x="45" y="67"/>
                    <a:pt x="46" y="68"/>
                    <a:pt x="46" y="70"/>
                  </a:cubicBezTo>
                  <a:cubicBezTo>
                    <a:pt x="46" y="71"/>
                    <a:pt x="46" y="72"/>
                    <a:pt x="45" y="74"/>
                  </a:cubicBezTo>
                  <a:cubicBezTo>
                    <a:pt x="45" y="75"/>
                    <a:pt x="46" y="77"/>
                    <a:pt x="47" y="78"/>
                  </a:cubicBezTo>
                  <a:cubicBezTo>
                    <a:pt x="48" y="79"/>
                    <a:pt x="47" y="81"/>
                    <a:pt x="47" y="82"/>
                  </a:cubicBezTo>
                  <a:cubicBezTo>
                    <a:pt x="47" y="85"/>
                    <a:pt x="52" y="82"/>
                    <a:pt x="53" y="82"/>
                  </a:cubicBezTo>
                  <a:cubicBezTo>
                    <a:pt x="55" y="82"/>
                    <a:pt x="56" y="82"/>
                    <a:pt x="57" y="83"/>
                  </a:cubicBezTo>
                  <a:cubicBezTo>
                    <a:pt x="59" y="85"/>
                    <a:pt x="58" y="84"/>
                    <a:pt x="60" y="84"/>
                  </a:cubicBezTo>
                  <a:cubicBezTo>
                    <a:pt x="62" y="84"/>
                    <a:pt x="62" y="85"/>
                    <a:pt x="63" y="86"/>
                  </a:cubicBezTo>
                  <a:cubicBezTo>
                    <a:pt x="64" y="86"/>
                    <a:pt x="65" y="87"/>
                    <a:pt x="66" y="87"/>
                  </a:cubicBezTo>
                  <a:cubicBezTo>
                    <a:pt x="69" y="88"/>
                    <a:pt x="70" y="88"/>
                    <a:pt x="71" y="85"/>
                  </a:cubicBezTo>
                  <a:cubicBezTo>
                    <a:pt x="72" y="88"/>
                    <a:pt x="73" y="89"/>
                    <a:pt x="76" y="90"/>
                  </a:cubicBezTo>
                  <a:cubicBezTo>
                    <a:pt x="78" y="91"/>
                    <a:pt x="78" y="94"/>
                    <a:pt x="80" y="95"/>
                  </a:cubicBezTo>
                  <a:cubicBezTo>
                    <a:pt x="80" y="95"/>
                    <a:pt x="84" y="94"/>
                    <a:pt x="84" y="94"/>
                  </a:cubicBezTo>
                  <a:cubicBezTo>
                    <a:pt x="84" y="92"/>
                    <a:pt x="85" y="88"/>
                    <a:pt x="83" y="89"/>
                  </a:cubicBezTo>
                  <a:cubicBezTo>
                    <a:pt x="80" y="90"/>
                    <a:pt x="78" y="88"/>
                    <a:pt x="77" y="85"/>
                  </a:cubicBezTo>
                  <a:cubicBezTo>
                    <a:pt x="77" y="83"/>
                    <a:pt x="79" y="80"/>
                    <a:pt x="78" y="77"/>
                  </a:cubicBezTo>
                  <a:cubicBezTo>
                    <a:pt x="78" y="76"/>
                    <a:pt x="77" y="74"/>
                    <a:pt x="78" y="73"/>
                  </a:cubicBezTo>
                  <a:cubicBezTo>
                    <a:pt x="78" y="73"/>
                    <a:pt x="78" y="72"/>
                    <a:pt x="79" y="72"/>
                  </a:cubicBezTo>
                  <a:cubicBezTo>
                    <a:pt x="80" y="72"/>
                    <a:pt x="79" y="70"/>
                    <a:pt x="80" y="70"/>
                  </a:cubicBezTo>
                  <a:cubicBezTo>
                    <a:pt x="81" y="68"/>
                    <a:pt x="86" y="68"/>
                    <a:pt x="87" y="68"/>
                  </a:cubicBezTo>
                  <a:cubicBezTo>
                    <a:pt x="85" y="67"/>
                    <a:pt x="86" y="64"/>
                    <a:pt x="84" y="63"/>
                  </a:cubicBezTo>
                  <a:cubicBezTo>
                    <a:pt x="83" y="62"/>
                    <a:pt x="82" y="61"/>
                    <a:pt x="82" y="60"/>
                  </a:cubicBezTo>
                  <a:cubicBezTo>
                    <a:pt x="82" y="58"/>
                    <a:pt x="82" y="56"/>
                    <a:pt x="81" y="55"/>
                  </a:cubicBezTo>
                  <a:cubicBezTo>
                    <a:pt x="81" y="53"/>
                    <a:pt x="80" y="52"/>
                    <a:pt x="80" y="50"/>
                  </a:cubicBezTo>
                  <a:cubicBezTo>
                    <a:pt x="80" y="49"/>
                    <a:pt x="80" y="44"/>
                    <a:pt x="81" y="45"/>
                  </a:cubicBezTo>
                  <a:cubicBezTo>
                    <a:pt x="80" y="41"/>
                    <a:pt x="80" y="39"/>
                    <a:pt x="82" y="35"/>
                  </a:cubicBezTo>
                  <a:cubicBezTo>
                    <a:pt x="83" y="32"/>
                    <a:pt x="83" y="31"/>
                    <a:pt x="83" y="28"/>
                  </a:cubicBezTo>
                  <a:cubicBezTo>
                    <a:pt x="83" y="25"/>
                    <a:pt x="85" y="23"/>
                    <a:pt x="87" y="21"/>
                  </a:cubicBezTo>
                  <a:cubicBezTo>
                    <a:pt x="88" y="20"/>
                    <a:pt x="89" y="19"/>
                    <a:pt x="90" y="18"/>
                  </a:cubicBezTo>
                  <a:cubicBezTo>
                    <a:pt x="91" y="17"/>
                    <a:pt x="91" y="17"/>
                    <a:pt x="90" y="15"/>
                  </a:cubicBezTo>
                  <a:cubicBezTo>
                    <a:pt x="89" y="15"/>
                    <a:pt x="91" y="16"/>
                    <a:pt x="90" y="1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1" name="Freeform 734">
              <a:extLst>
                <a:ext uri="{FF2B5EF4-FFF2-40B4-BE49-F238E27FC236}">
                  <a16:creationId xmlns:a16="http://schemas.microsoft.com/office/drawing/2014/main" id="{5CCBAC56-BF77-0840-870F-065CCA3B8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4319" y="9307010"/>
              <a:ext cx="525478" cy="589327"/>
            </a:xfrm>
            <a:custGeom>
              <a:avLst/>
              <a:gdLst>
                <a:gd name="T0" fmla="*/ 51 w 56"/>
                <a:gd name="T1" fmla="*/ 27 h 63"/>
                <a:gd name="T2" fmla="*/ 48 w 56"/>
                <a:gd name="T3" fmla="*/ 26 h 63"/>
                <a:gd name="T4" fmla="*/ 47 w 56"/>
                <a:gd name="T5" fmla="*/ 21 h 63"/>
                <a:gd name="T6" fmla="*/ 46 w 56"/>
                <a:gd name="T7" fmla="*/ 12 h 63"/>
                <a:gd name="T8" fmla="*/ 46 w 56"/>
                <a:gd name="T9" fmla="*/ 8 h 63"/>
                <a:gd name="T10" fmla="*/ 43 w 56"/>
                <a:gd name="T11" fmla="*/ 8 h 63"/>
                <a:gd name="T12" fmla="*/ 40 w 56"/>
                <a:gd name="T13" fmla="*/ 6 h 63"/>
                <a:gd name="T14" fmla="*/ 35 w 56"/>
                <a:gd name="T15" fmla="*/ 8 h 63"/>
                <a:gd name="T16" fmla="*/ 34 w 56"/>
                <a:gd name="T17" fmla="*/ 11 h 63"/>
                <a:gd name="T18" fmla="*/ 29 w 56"/>
                <a:gd name="T19" fmla="*/ 12 h 63"/>
                <a:gd name="T20" fmla="*/ 18 w 56"/>
                <a:gd name="T21" fmla="*/ 1 h 63"/>
                <a:gd name="T22" fmla="*/ 3 w 56"/>
                <a:gd name="T23" fmla="*/ 2 h 63"/>
                <a:gd name="T24" fmla="*/ 6 w 56"/>
                <a:gd name="T25" fmla="*/ 12 h 63"/>
                <a:gd name="T26" fmla="*/ 6 w 56"/>
                <a:gd name="T27" fmla="*/ 16 h 63"/>
                <a:gd name="T28" fmla="*/ 6 w 56"/>
                <a:gd name="T29" fmla="*/ 20 h 63"/>
                <a:gd name="T30" fmla="*/ 8 w 56"/>
                <a:gd name="T31" fmla="*/ 33 h 63"/>
                <a:gd name="T32" fmla="*/ 3 w 56"/>
                <a:gd name="T33" fmla="*/ 41 h 63"/>
                <a:gd name="T34" fmla="*/ 0 w 56"/>
                <a:gd name="T35" fmla="*/ 50 h 63"/>
                <a:gd name="T36" fmla="*/ 0 w 56"/>
                <a:gd name="T37" fmla="*/ 55 h 63"/>
                <a:gd name="T38" fmla="*/ 0 w 56"/>
                <a:gd name="T39" fmla="*/ 59 h 63"/>
                <a:gd name="T40" fmla="*/ 3 w 56"/>
                <a:gd name="T41" fmla="*/ 59 h 63"/>
                <a:gd name="T42" fmla="*/ 8 w 56"/>
                <a:gd name="T43" fmla="*/ 58 h 63"/>
                <a:gd name="T44" fmla="*/ 9 w 56"/>
                <a:gd name="T45" fmla="*/ 59 h 63"/>
                <a:gd name="T46" fmla="*/ 16 w 56"/>
                <a:gd name="T47" fmla="*/ 59 h 63"/>
                <a:gd name="T48" fmla="*/ 25 w 56"/>
                <a:gd name="T49" fmla="*/ 59 h 63"/>
                <a:gd name="T50" fmla="*/ 30 w 56"/>
                <a:gd name="T51" fmla="*/ 59 h 63"/>
                <a:gd name="T52" fmla="*/ 39 w 56"/>
                <a:gd name="T53" fmla="*/ 62 h 63"/>
                <a:gd name="T54" fmla="*/ 53 w 56"/>
                <a:gd name="T55" fmla="*/ 60 h 63"/>
                <a:gd name="T56" fmla="*/ 46 w 56"/>
                <a:gd name="T57" fmla="*/ 51 h 63"/>
                <a:gd name="T58" fmla="*/ 46 w 56"/>
                <a:gd name="T59" fmla="*/ 37 h 63"/>
                <a:gd name="T60" fmla="*/ 56 w 56"/>
                <a:gd name="T61" fmla="*/ 35 h 63"/>
                <a:gd name="T62" fmla="*/ 56 w 56"/>
                <a:gd name="T63" fmla="*/ 27 h 63"/>
                <a:gd name="T64" fmla="*/ 51 w 56"/>
                <a:gd name="T6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6" h="63">
                  <a:moveTo>
                    <a:pt x="51" y="27"/>
                  </a:moveTo>
                  <a:cubicBezTo>
                    <a:pt x="49" y="27"/>
                    <a:pt x="48" y="28"/>
                    <a:pt x="48" y="26"/>
                  </a:cubicBezTo>
                  <a:cubicBezTo>
                    <a:pt x="48" y="24"/>
                    <a:pt x="48" y="23"/>
                    <a:pt x="47" y="21"/>
                  </a:cubicBezTo>
                  <a:cubicBezTo>
                    <a:pt x="45" y="18"/>
                    <a:pt x="48" y="15"/>
                    <a:pt x="46" y="12"/>
                  </a:cubicBezTo>
                  <a:cubicBezTo>
                    <a:pt x="46" y="11"/>
                    <a:pt x="46" y="8"/>
                    <a:pt x="46" y="8"/>
                  </a:cubicBezTo>
                  <a:cubicBezTo>
                    <a:pt x="46" y="8"/>
                    <a:pt x="43" y="8"/>
                    <a:pt x="43" y="8"/>
                  </a:cubicBezTo>
                  <a:cubicBezTo>
                    <a:pt x="40" y="8"/>
                    <a:pt x="40" y="9"/>
                    <a:pt x="40" y="6"/>
                  </a:cubicBezTo>
                  <a:cubicBezTo>
                    <a:pt x="37" y="6"/>
                    <a:pt x="36" y="5"/>
                    <a:pt x="35" y="8"/>
                  </a:cubicBezTo>
                  <a:cubicBezTo>
                    <a:pt x="35" y="8"/>
                    <a:pt x="35" y="11"/>
                    <a:pt x="34" y="11"/>
                  </a:cubicBezTo>
                  <a:cubicBezTo>
                    <a:pt x="33" y="12"/>
                    <a:pt x="31" y="12"/>
                    <a:pt x="29" y="12"/>
                  </a:cubicBezTo>
                  <a:cubicBezTo>
                    <a:pt x="22" y="13"/>
                    <a:pt x="24" y="1"/>
                    <a:pt x="18" y="1"/>
                  </a:cubicBezTo>
                  <a:cubicBezTo>
                    <a:pt x="13" y="1"/>
                    <a:pt x="7" y="0"/>
                    <a:pt x="3" y="2"/>
                  </a:cubicBezTo>
                  <a:cubicBezTo>
                    <a:pt x="1" y="4"/>
                    <a:pt x="6" y="10"/>
                    <a:pt x="6" y="12"/>
                  </a:cubicBezTo>
                  <a:cubicBezTo>
                    <a:pt x="7" y="13"/>
                    <a:pt x="7" y="15"/>
                    <a:pt x="6" y="16"/>
                  </a:cubicBezTo>
                  <a:cubicBezTo>
                    <a:pt x="4" y="17"/>
                    <a:pt x="6" y="19"/>
                    <a:pt x="6" y="20"/>
                  </a:cubicBezTo>
                  <a:cubicBezTo>
                    <a:pt x="9" y="24"/>
                    <a:pt x="11" y="29"/>
                    <a:pt x="8" y="33"/>
                  </a:cubicBezTo>
                  <a:cubicBezTo>
                    <a:pt x="6" y="36"/>
                    <a:pt x="4" y="38"/>
                    <a:pt x="3" y="41"/>
                  </a:cubicBezTo>
                  <a:cubicBezTo>
                    <a:pt x="2" y="44"/>
                    <a:pt x="1" y="47"/>
                    <a:pt x="0" y="50"/>
                  </a:cubicBezTo>
                  <a:cubicBezTo>
                    <a:pt x="0" y="52"/>
                    <a:pt x="0" y="54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1" y="59"/>
                    <a:pt x="2" y="59"/>
                    <a:pt x="3" y="59"/>
                  </a:cubicBezTo>
                  <a:cubicBezTo>
                    <a:pt x="5" y="59"/>
                    <a:pt x="5" y="56"/>
                    <a:pt x="8" y="58"/>
                  </a:cubicBezTo>
                  <a:cubicBezTo>
                    <a:pt x="8" y="58"/>
                    <a:pt x="9" y="59"/>
                    <a:pt x="9" y="59"/>
                  </a:cubicBezTo>
                  <a:cubicBezTo>
                    <a:pt x="12" y="59"/>
                    <a:pt x="14" y="59"/>
                    <a:pt x="16" y="59"/>
                  </a:cubicBezTo>
                  <a:cubicBezTo>
                    <a:pt x="19" y="59"/>
                    <a:pt x="22" y="59"/>
                    <a:pt x="25" y="59"/>
                  </a:cubicBezTo>
                  <a:cubicBezTo>
                    <a:pt x="26" y="59"/>
                    <a:pt x="29" y="59"/>
                    <a:pt x="30" y="59"/>
                  </a:cubicBezTo>
                  <a:cubicBezTo>
                    <a:pt x="32" y="63"/>
                    <a:pt x="36" y="62"/>
                    <a:pt x="39" y="62"/>
                  </a:cubicBezTo>
                  <a:cubicBezTo>
                    <a:pt x="44" y="62"/>
                    <a:pt x="48" y="61"/>
                    <a:pt x="53" y="60"/>
                  </a:cubicBezTo>
                  <a:cubicBezTo>
                    <a:pt x="50" y="57"/>
                    <a:pt x="46" y="55"/>
                    <a:pt x="46" y="51"/>
                  </a:cubicBezTo>
                  <a:cubicBezTo>
                    <a:pt x="46" y="46"/>
                    <a:pt x="46" y="41"/>
                    <a:pt x="46" y="37"/>
                  </a:cubicBezTo>
                  <a:cubicBezTo>
                    <a:pt x="46" y="36"/>
                    <a:pt x="56" y="38"/>
                    <a:pt x="56" y="35"/>
                  </a:cubicBezTo>
                  <a:cubicBezTo>
                    <a:pt x="56" y="33"/>
                    <a:pt x="56" y="30"/>
                    <a:pt x="56" y="27"/>
                  </a:cubicBezTo>
                  <a:cubicBezTo>
                    <a:pt x="56" y="24"/>
                    <a:pt x="53" y="27"/>
                    <a:pt x="51" y="2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2" name="Freeform 735">
              <a:extLst>
                <a:ext uri="{FF2B5EF4-FFF2-40B4-BE49-F238E27FC236}">
                  <a16:creationId xmlns:a16="http://schemas.microsoft.com/office/drawing/2014/main" id="{A680F063-713B-4447-B0F7-83CE1C904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91900" y="9867662"/>
              <a:ext cx="429937" cy="449162"/>
            </a:xfrm>
            <a:custGeom>
              <a:avLst/>
              <a:gdLst>
                <a:gd name="T0" fmla="*/ 25 w 46"/>
                <a:gd name="T1" fmla="*/ 2 h 48"/>
                <a:gd name="T2" fmla="*/ 21 w 46"/>
                <a:gd name="T3" fmla="*/ 3 h 48"/>
                <a:gd name="T4" fmla="*/ 18 w 46"/>
                <a:gd name="T5" fmla="*/ 4 h 48"/>
                <a:gd name="T6" fmla="*/ 6 w 46"/>
                <a:gd name="T7" fmla="*/ 4 h 48"/>
                <a:gd name="T8" fmla="*/ 6 w 46"/>
                <a:gd name="T9" fmla="*/ 18 h 48"/>
                <a:gd name="T10" fmla="*/ 6 w 46"/>
                <a:gd name="T11" fmla="*/ 23 h 48"/>
                <a:gd name="T12" fmla="*/ 1 w 46"/>
                <a:gd name="T13" fmla="*/ 24 h 48"/>
                <a:gd name="T14" fmla="*/ 1 w 46"/>
                <a:gd name="T15" fmla="*/ 31 h 48"/>
                <a:gd name="T16" fmla="*/ 1 w 46"/>
                <a:gd name="T17" fmla="*/ 38 h 48"/>
                <a:gd name="T18" fmla="*/ 4 w 46"/>
                <a:gd name="T19" fmla="*/ 47 h 48"/>
                <a:gd name="T20" fmla="*/ 8 w 46"/>
                <a:gd name="T21" fmla="*/ 48 h 48"/>
                <a:gd name="T22" fmla="*/ 13 w 46"/>
                <a:gd name="T23" fmla="*/ 44 h 48"/>
                <a:gd name="T24" fmla="*/ 19 w 46"/>
                <a:gd name="T25" fmla="*/ 41 h 48"/>
                <a:gd name="T26" fmla="*/ 29 w 46"/>
                <a:gd name="T27" fmla="*/ 39 h 48"/>
                <a:gd name="T28" fmla="*/ 31 w 46"/>
                <a:gd name="T29" fmla="*/ 37 h 48"/>
                <a:gd name="T30" fmla="*/ 34 w 46"/>
                <a:gd name="T31" fmla="*/ 34 h 48"/>
                <a:gd name="T32" fmla="*/ 43 w 46"/>
                <a:gd name="T33" fmla="*/ 26 h 48"/>
                <a:gd name="T34" fmla="*/ 44 w 46"/>
                <a:gd name="T35" fmla="*/ 22 h 48"/>
                <a:gd name="T36" fmla="*/ 40 w 46"/>
                <a:gd name="T37" fmla="*/ 21 h 48"/>
                <a:gd name="T38" fmla="*/ 38 w 46"/>
                <a:gd name="T39" fmla="*/ 17 h 48"/>
                <a:gd name="T40" fmla="*/ 39 w 46"/>
                <a:gd name="T41" fmla="*/ 15 h 48"/>
                <a:gd name="T42" fmla="*/ 36 w 46"/>
                <a:gd name="T43" fmla="*/ 14 h 48"/>
                <a:gd name="T44" fmla="*/ 36 w 46"/>
                <a:gd name="T45" fmla="*/ 13 h 48"/>
                <a:gd name="T46" fmla="*/ 34 w 46"/>
                <a:gd name="T47" fmla="*/ 12 h 48"/>
                <a:gd name="T48" fmla="*/ 30 w 46"/>
                <a:gd name="T49" fmla="*/ 7 h 48"/>
                <a:gd name="T50" fmla="*/ 25 w 46"/>
                <a:gd name="T51" fmla="*/ 2 h 48"/>
                <a:gd name="T52" fmla="*/ 25 w 46"/>
                <a:gd name="T53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6" h="48">
                  <a:moveTo>
                    <a:pt x="25" y="2"/>
                  </a:moveTo>
                  <a:cubicBezTo>
                    <a:pt x="24" y="3"/>
                    <a:pt x="22" y="3"/>
                    <a:pt x="21" y="3"/>
                  </a:cubicBezTo>
                  <a:cubicBezTo>
                    <a:pt x="19" y="3"/>
                    <a:pt x="20" y="6"/>
                    <a:pt x="18" y="4"/>
                  </a:cubicBezTo>
                  <a:cubicBezTo>
                    <a:pt x="15" y="0"/>
                    <a:pt x="10" y="5"/>
                    <a:pt x="6" y="4"/>
                  </a:cubicBezTo>
                  <a:cubicBezTo>
                    <a:pt x="6" y="9"/>
                    <a:pt x="6" y="14"/>
                    <a:pt x="6" y="18"/>
                  </a:cubicBezTo>
                  <a:cubicBezTo>
                    <a:pt x="6" y="19"/>
                    <a:pt x="7" y="23"/>
                    <a:pt x="6" y="23"/>
                  </a:cubicBezTo>
                  <a:cubicBezTo>
                    <a:pt x="5" y="24"/>
                    <a:pt x="1" y="22"/>
                    <a:pt x="1" y="24"/>
                  </a:cubicBezTo>
                  <a:cubicBezTo>
                    <a:pt x="1" y="26"/>
                    <a:pt x="1" y="29"/>
                    <a:pt x="1" y="31"/>
                  </a:cubicBezTo>
                  <a:cubicBezTo>
                    <a:pt x="1" y="33"/>
                    <a:pt x="0" y="36"/>
                    <a:pt x="1" y="38"/>
                  </a:cubicBezTo>
                  <a:cubicBezTo>
                    <a:pt x="5" y="39"/>
                    <a:pt x="6" y="44"/>
                    <a:pt x="4" y="47"/>
                  </a:cubicBezTo>
                  <a:cubicBezTo>
                    <a:pt x="4" y="48"/>
                    <a:pt x="8" y="48"/>
                    <a:pt x="8" y="48"/>
                  </a:cubicBezTo>
                  <a:cubicBezTo>
                    <a:pt x="10" y="48"/>
                    <a:pt x="11" y="46"/>
                    <a:pt x="13" y="44"/>
                  </a:cubicBezTo>
                  <a:cubicBezTo>
                    <a:pt x="15" y="42"/>
                    <a:pt x="15" y="39"/>
                    <a:pt x="19" y="41"/>
                  </a:cubicBezTo>
                  <a:cubicBezTo>
                    <a:pt x="23" y="43"/>
                    <a:pt x="27" y="44"/>
                    <a:pt x="29" y="39"/>
                  </a:cubicBezTo>
                  <a:cubicBezTo>
                    <a:pt x="29" y="38"/>
                    <a:pt x="29" y="37"/>
                    <a:pt x="31" y="37"/>
                  </a:cubicBezTo>
                  <a:cubicBezTo>
                    <a:pt x="33" y="37"/>
                    <a:pt x="34" y="35"/>
                    <a:pt x="34" y="34"/>
                  </a:cubicBezTo>
                  <a:cubicBezTo>
                    <a:pt x="36" y="31"/>
                    <a:pt x="40" y="28"/>
                    <a:pt x="43" y="26"/>
                  </a:cubicBezTo>
                  <a:cubicBezTo>
                    <a:pt x="45" y="25"/>
                    <a:pt x="46" y="24"/>
                    <a:pt x="44" y="22"/>
                  </a:cubicBezTo>
                  <a:cubicBezTo>
                    <a:pt x="43" y="21"/>
                    <a:pt x="40" y="22"/>
                    <a:pt x="40" y="21"/>
                  </a:cubicBezTo>
                  <a:cubicBezTo>
                    <a:pt x="39" y="20"/>
                    <a:pt x="38" y="19"/>
                    <a:pt x="38" y="17"/>
                  </a:cubicBezTo>
                  <a:cubicBezTo>
                    <a:pt x="38" y="17"/>
                    <a:pt x="39" y="16"/>
                    <a:pt x="39" y="15"/>
                  </a:cubicBezTo>
                  <a:cubicBezTo>
                    <a:pt x="38" y="15"/>
                    <a:pt x="37" y="15"/>
                    <a:pt x="36" y="14"/>
                  </a:cubicBezTo>
                  <a:cubicBezTo>
                    <a:pt x="36" y="14"/>
                    <a:pt x="37" y="13"/>
                    <a:pt x="36" y="13"/>
                  </a:cubicBezTo>
                  <a:cubicBezTo>
                    <a:pt x="35" y="13"/>
                    <a:pt x="35" y="12"/>
                    <a:pt x="34" y="12"/>
                  </a:cubicBezTo>
                  <a:cubicBezTo>
                    <a:pt x="32" y="11"/>
                    <a:pt x="31" y="10"/>
                    <a:pt x="30" y="7"/>
                  </a:cubicBezTo>
                  <a:cubicBezTo>
                    <a:pt x="30" y="6"/>
                    <a:pt x="27" y="2"/>
                    <a:pt x="25" y="2"/>
                  </a:cubicBezTo>
                  <a:cubicBezTo>
                    <a:pt x="25" y="2"/>
                    <a:pt x="26" y="2"/>
                    <a:pt x="25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3" name="Freeform 736">
              <a:extLst>
                <a:ext uri="{FF2B5EF4-FFF2-40B4-BE49-F238E27FC236}">
                  <a16:creationId xmlns:a16="http://schemas.microsoft.com/office/drawing/2014/main" id="{0F0CE389-3DE3-9441-BFAB-67A43D819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24383" y="9775280"/>
              <a:ext cx="366242" cy="324926"/>
            </a:xfrm>
            <a:custGeom>
              <a:avLst/>
              <a:gdLst>
                <a:gd name="T0" fmla="*/ 39 w 39"/>
                <a:gd name="T1" fmla="*/ 22 h 35"/>
                <a:gd name="T2" fmla="*/ 38 w 39"/>
                <a:gd name="T3" fmla="*/ 18 h 35"/>
                <a:gd name="T4" fmla="*/ 39 w 39"/>
                <a:gd name="T5" fmla="*/ 14 h 35"/>
                <a:gd name="T6" fmla="*/ 38 w 39"/>
                <a:gd name="T7" fmla="*/ 7 h 35"/>
                <a:gd name="T8" fmla="*/ 27 w 39"/>
                <a:gd name="T9" fmla="*/ 2 h 35"/>
                <a:gd name="T10" fmla="*/ 24 w 39"/>
                <a:gd name="T11" fmla="*/ 0 h 35"/>
                <a:gd name="T12" fmla="*/ 19 w 39"/>
                <a:gd name="T13" fmla="*/ 3 h 35"/>
                <a:gd name="T14" fmla="*/ 13 w 39"/>
                <a:gd name="T15" fmla="*/ 7 h 35"/>
                <a:gd name="T16" fmla="*/ 9 w 39"/>
                <a:gd name="T17" fmla="*/ 12 h 35"/>
                <a:gd name="T18" fmla="*/ 2 w 39"/>
                <a:gd name="T19" fmla="*/ 12 h 35"/>
                <a:gd name="T20" fmla="*/ 5 w 39"/>
                <a:gd name="T21" fmla="*/ 16 h 35"/>
                <a:gd name="T22" fmla="*/ 8 w 39"/>
                <a:gd name="T23" fmla="*/ 21 h 35"/>
                <a:gd name="T24" fmla="*/ 11 w 39"/>
                <a:gd name="T25" fmla="*/ 23 h 35"/>
                <a:gd name="T26" fmla="*/ 11 w 39"/>
                <a:gd name="T27" fmla="*/ 24 h 35"/>
                <a:gd name="T28" fmla="*/ 14 w 39"/>
                <a:gd name="T29" fmla="*/ 25 h 35"/>
                <a:gd name="T30" fmla="*/ 13 w 39"/>
                <a:gd name="T31" fmla="*/ 28 h 35"/>
                <a:gd name="T32" fmla="*/ 15 w 39"/>
                <a:gd name="T33" fmla="*/ 31 h 35"/>
                <a:gd name="T34" fmla="*/ 20 w 39"/>
                <a:gd name="T35" fmla="*/ 34 h 35"/>
                <a:gd name="T36" fmla="*/ 25 w 39"/>
                <a:gd name="T37" fmla="*/ 35 h 35"/>
                <a:gd name="T38" fmla="*/ 27 w 39"/>
                <a:gd name="T39" fmla="*/ 35 h 35"/>
                <a:gd name="T40" fmla="*/ 34 w 39"/>
                <a:gd name="T41" fmla="*/ 31 h 35"/>
                <a:gd name="T42" fmla="*/ 36 w 39"/>
                <a:gd name="T43" fmla="*/ 27 h 35"/>
                <a:gd name="T44" fmla="*/ 39 w 39"/>
                <a:gd name="T45" fmla="*/ 2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35">
                  <a:moveTo>
                    <a:pt x="39" y="22"/>
                  </a:moveTo>
                  <a:cubicBezTo>
                    <a:pt x="39" y="21"/>
                    <a:pt x="38" y="19"/>
                    <a:pt x="38" y="18"/>
                  </a:cubicBezTo>
                  <a:cubicBezTo>
                    <a:pt x="38" y="16"/>
                    <a:pt x="39" y="15"/>
                    <a:pt x="39" y="14"/>
                  </a:cubicBezTo>
                  <a:cubicBezTo>
                    <a:pt x="39" y="11"/>
                    <a:pt x="39" y="9"/>
                    <a:pt x="38" y="7"/>
                  </a:cubicBezTo>
                  <a:cubicBezTo>
                    <a:pt x="38" y="4"/>
                    <a:pt x="29" y="2"/>
                    <a:pt x="27" y="2"/>
                  </a:cubicBezTo>
                  <a:cubicBezTo>
                    <a:pt x="27" y="0"/>
                    <a:pt x="27" y="0"/>
                    <a:pt x="24" y="0"/>
                  </a:cubicBezTo>
                  <a:cubicBezTo>
                    <a:pt x="21" y="0"/>
                    <a:pt x="21" y="1"/>
                    <a:pt x="19" y="3"/>
                  </a:cubicBezTo>
                  <a:cubicBezTo>
                    <a:pt x="18" y="5"/>
                    <a:pt x="15" y="6"/>
                    <a:pt x="13" y="7"/>
                  </a:cubicBezTo>
                  <a:cubicBezTo>
                    <a:pt x="12" y="9"/>
                    <a:pt x="11" y="12"/>
                    <a:pt x="9" y="12"/>
                  </a:cubicBezTo>
                  <a:cubicBezTo>
                    <a:pt x="7" y="12"/>
                    <a:pt x="5" y="11"/>
                    <a:pt x="2" y="12"/>
                  </a:cubicBezTo>
                  <a:cubicBezTo>
                    <a:pt x="0" y="13"/>
                    <a:pt x="4" y="15"/>
                    <a:pt x="5" y="16"/>
                  </a:cubicBezTo>
                  <a:cubicBezTo>
                    <a:pt x="6" y="18"/>
                    <a:pt x="6" y="20"/>
                    <a:pt x="8" y="21"/>
                  </a:cubicBezTo>
                  <a:cubicBezTo>
                    <a:pt x="9" y="22"/>
                    <a:pt x="10" y="23"/>
                    <a:pt x="11" y="23"/>
                  </a:cubicBezTo>
                  <a:cubicBezTo>
                    <a:pt x="12" y="23"/>
                    <a:pt x="11" y="24"/>
                    <a:pt x="11" y="24"/>
                  </a:cubicBezTo>
                  <a:cubicBezTo>
                    <a:pt x="12" y="24"/>
                    <a:pt x="13" y="25"/>
                    <a:pt x="14" y="25"/>
                  </a:cubicBezTo>
                  <a:cubicBezTo>
                    <a:pt x="14" y="26"/>
                    <a:pt x="13" y="27"/>
                    <a:pt x="13" y="28"/>
                  </a:cubicBezTo>
                  <a:cubicBezTo>
                    <a:pt x="13" y="29"/>
                    <a:pt x="14" y="31"/>
                    <a:pt x="15" y="31"/>
                  </a:cubicBezTo>
                  <a:cubicBezTo>
                    <a:pt x="18" y="31"/>
                    <a:pt x="19" y="31"/>
                    <a:pt x="20" y="34"/>
                  </a:cubicBezTo>
                  <a:cubicBezTo>
                    <a:pt x="21" y="35"/>
                    <a:pt x="23" y="34"/>
                    <a:pt x="25" y="35"/>
                  </a:cubicBezTo>
                  <a:cubicBezTo>
                    <a:pt x="26" y="35"/>
                    <a:pt x="26" y="35"/>
                    <a:pt x="27" y="35"/>
                  </a:cubicBezTo>
                  <a:cubicBezTo>
                    <a:pt x="31" y="35"/>
                    <a:pt x="32" y="34"/>
                    <a:pt x="34" y="31"/>
                  </a:cubicBezTo>
                  <a:cubicBezTo>
                    <a:pt x="35" y="30"/>
                    <a:pt x="36" y="28"/>
                    <a:pt x="36" y="27"/>
                  </a:cubicBezTo>
                  <a:cubicBezTo>
                    <a:pt x="37" y="25"/>
                    <a:pt x="39" y="24"/>
                    <a:pt x="39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4" name="Freeform 737">
              <a:extLst>
                <a:ext uri="{FF2B5EF4-FFF2-40B4-BE49-F238E27FC236}">
                  <a16:creationId xmlns:a16="http://schemas.microsoft.com/office/drawing/2014/main" id="{C00432FE-0965-034B-A0C5-296DBF124C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69605" y="10259481"/>
              <a:ext cx="92356" cy="105124"/>
            </a:xfrm>
            <a:custGeom>
              <a:avLst/>
              <a:gdLst>
                <a:gd name="T0" fmla="*/ 5 w 10"/>
                <a:gd name="T1" fmla="*/ 1 h 11"/>
                <a:gd name="T2" fmla="*/ 7 w 10"/>
                <a:gd name="T3" fmla="*/ 9 h 11"/>
                <a:gd name="T4" fmla="*/ 5 w 10"/>
                <a:gd name="T5" fmla="*/ 1 h 11"/>
                <a:gd name="T6" fmla="*/ 5 w 10"/>
                <a:gd name="T7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1">
                  <a:moveTo>
                    <a:pt x="5" y="1"/>
                  </a:moveTo>
                  <a:cubicBezTo>
                    <a:pt x="0" y="2"/>
                    <a:pt x="3" y="11"/>
                    <a:pt x="7" y="9"/>
                  </a:cubicBezTo>
                  <a:cubicBezTo>
                    <a:pt x="10" y="8"/>
                    <a:pt x="9" y="0"/>
                    <a:pt x="5" y="1"/>
                  </a:cubicBezTo>
                  <a:cubicBezTo>
                    <a:pt x="3" y="1"/>
                    <a:pt x="6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5" name="Freeform 738">
              <a:extLst>
                <a:ext uri="{FF2B5EF4-FFF2-40B4-BE49-F238E27FC236}">
                  <a16:creationId xmlns:a16="http://schemas.microsoft.com/office/drawing/2014/main" id="{30537D96-630C-8C4B-B9C0-9A068B7BEC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442217" y="10090651"/>
              <a:ext cx="738853" cy="646664"/>
            </a:xfrm>
            <a:custGeom>
              <a:avLst/>
              <a:gdLst>
                <a:gd name="T0" fmla="*/ 74 w 79"/>
                <a:gd name="T1" fmla="*/ 27 h 69"/>
                <a:gd name="T2" fmla="*/ 69 w 79"/>
                <a:gd name="T3" fmla="*/ 22 h 69"/>
                <a:gd name="T4" fmla="*/ 72 w 79"/>
                <a:gd name="T5" fmla="*/ 19 h 69"/>
                <a:gd name="T6" fmla="*/ 75 w 79"/>
                <a:gd name="T7" fmla="*/ 20 h 69"/>
                <a:gd name="T8" fmla="*/ 75 w 79"/>
                <a:gd name="T9" fmla="*/ 11 h 69"/>
                <a:gd name="T10" fmla="*/ 73 w 79"/>
                <a:gd name="T11" fmla="*/ 7 h 69"/>
                <a:gd name="T12" fmla="*/ 72 w 79"/>
                <a:gd name="T13" fmla="*/ 1 h 69"/>
                <a:gd name="T14" fmla="*/ 66 w 79"/>
                <a:gd name="T15" fmla="*/ 1 h 69"/>
                <a:gd name="T16" fmla="*/ 60 w 79"/>
                <a:gd name="T17" fmla="*/ 2 h 69"/>
                <a:gd name="T18" fmla="*/ 55 w 79"/>
                <a:gd name="T19" fmla="*/ 5 h 69"/>
                <a:gd name="T20" fmla="*/ 51 w 79"/>
                <a:gd name="T21" fmla="*/ 8 h 69"/>
                <a:gd name="T22" fmla="*/ 49 w 79"/>
                <a:gd name="T23" fmla="*/ 12 h 69"/>
                <a:gd name="T24" fmla="*/ 45 w 79"/>
                <a:gd name="T25" fmla="*/ 14 h 69"/>
                <a:gd name="T26" fmla="*/ 44 w 79"/>
                <a:gd name="T27" fmla="*/ 17 h 69"/>
                <a:gd name="T28" fmla="*/ 34 w 79"/>
                <a:gd name="T29" fmla="*/ 17 h 69"/>
                <a:gd name="T30" fmla="*/ 28 w 79"/>
                <a:gd name="T31" fmla="*/ 21 h 69"/>
                <a:gd name="T32" fmla="*/ 24 w 79"/>
                <a:gd name="T33" fmla="*/ 24 h 69"/>
                <a:gd name="T34" fmla="*/ 20 w 79"/>
                <a:gd name="T35" fmla="*/ 23 h 69"/>
                <a:gd name="T36" fmla="*/ 17 w 79"/>
                <a:gd name="T37" fmla="*/ 14 h 69"/>
                <a:gd name="T38" fmla="*/ 17 w 79"/>
                <a:gd name="T39" fmla="*/ 29 h 69"/>
                <a:gd name="T40" fmla="*/ 17 w 79"/>
                <a:gd name="T41" fmla="*/ 33 h 69"/>
                <a:gd name="T42" fmla="*/ 9 w 79"/>
                <a:gd name="T43" fmla="*/ 35 h 69"/>
                <a:gd name="T44" fmla="*/ 6 w 79"/>
                <a:gd name="T45" fmla="*/ 34 h 69"/>
                <a:gd name="T46" fmla="*/ 2 w 79"/>
                <a:gd name="T47" fmla="*/ 33 h 69"/>
                <a:gd name="T48" fmla="*/ 3 w 79"/>
                <a:gd name="T49" fmla="*/ 40 h 69"/>
                <a:gd name="T50" fmla="*/ 5 w 79"/>
                <a:gd name="T51" fmla="*/ 45 h 69"/>
                <a:gd name="T52" fmla="*/ 9 w 79"/>
                <a:gd name="T53" fmla="*/ 56 h 69"/>
                <a:gd name="T54" fmla="*/ 8 w 79"/>
                <a:gd name="T55" fmla="*/ 60 h 69"/>
                <a:gd name="T56" fmla="*/ 9 w 79"/>
                <a:gd name="T57" fmla="*/ 62 h 69"/>
                <a:gd name="T58" fmla="*/ 10 w 79"/>
                <a:gd name="T59" fmla="*/ 66 h 69"/>
                <a:gd name="T60" fmla="*/ 11 w 79"/>
                <a:gd name="T61" fmla="*/ 64 h 69"/>
                <a:gd name="T62" fmla="*/ 15 w 79"/>
                <a:gd name="T63" fmla="*/ 68 h 69"/>
                <a:gd name="T64" fmla="*/ 21 w 79"/>
                <a:gd name="T65" fmla="*/ 66 h 69"/>
                <a:gd name="T66" fmla="*/ 26 w 79"/>
                <a:gd name="T67" fmla="*/ 65 h 69"/>
                <a:gd name="T68" fmla="*/ 31 w 79"/>
                <a:gd name="T69" fmla="*/ 64 h 69"/>
                <a:gd name="T70" fmla="*/ 38 w 79"/>
                <a:gd name="T71" fmla="*/ 64 h 69"/>
                <a:gd name="T72" fmla="*/ 39 w 79"/>
                <a:gd name="T73" fmla="*/ 64 h 69"/>
                <a:gd name="T74" fmla="*/ 41 w 79"/>
                <a:gd name="T75" fmla="*/ 63 h 69"/>
                <a:gd name="T76" fmla="*/ 42 w 79"/>
                <a:gd name="T77" fmla="*/ 62 h 69"/>
                <a:gd name="T78" fmla="*/ 44 w 79"/>
                <a:gd name="T79" fmla="*/ 65 h 69"/>
                <a:gd name="T80" fmla="*/ 46 w 79"/>
                <a:gd name="T81" fmla="*/ 62 h 69"/>
                <a:gd name="T82" fmla="*/ 57 w 79"/>
                <a:gd name="T83" fmla="*/ 56 h 69"/>
                <a:gd name="T84" fmla="*/ 65 w 79"/>
                <a:gd name="T85" fmla="*/ 48 h 69"/>
                <a:gd name="T86" fmla="*/ 72 w 79"/>
                <a:gd name="T87" fmla="*/ 37 h 69"/>
                <a:gd name="T88" fmla="*/ 77 w 79"/>
                <a:gd name="T89" fmla="*/ 33 h 69"/>
                <a:gd name="T90" fmla="*/ 79 w 79"/>
                <a:gd name="T91" fmla="*/ 25 h 69"/>
                <a:gd name="T92" fmla="*/ 76 w 79"/>
                <a:gd name="T93" fmla="*/ 25 h 69"/>
                <a:gd name="T94" fmla="*/ 74 w 79"/>
                <a:gd name="T95" fmla="*/ 27 h 69"/>
                <a:gd name="T96" fmla="*/ 62 w 79"/>
                <a:gd name="T97" fmla="*/ 39 h 69"/>
                <a:gd name="T98" fmla="*/ 61 w 79"/>
                <a:gd name="T99" fmla="*/ 41 h 69"/>
                <a:gd name="T100" fmla="*/ 57 w 79"/>
                <a:gd name="T101" fmla="*/ 43 h 69"/>
                <a:gd name="T102" fmla="*/ 55 w 79"/>
                <a:gd name="T103" fmla="*/ 44 h 69"/>
                <a:gd name="T104" fmla="*/ 52 w 79"/>
                <a:gd name="T105" fmla="*/ 41 h 69"/>
                <a:gd name="T106" fmla="*/ 56 w 79"/>
                <a:gd name="T107" fmla="*/ 35 h 69"/>
                <a:gd name="T108" fmla="*/ 60 w 79"/>
                <a:gd name="T109" fmla="*/ 35 h 69"/>
                <a:gd name="T110" fmla="*/ 62 w 79"/>
                <a:gd name="T111" fmla="*/ 39 h 69"/>
                <a:gd name="T112" fmla="*/ 62 w 79"/>
                <a:gd name="T113" fmla="*/ 3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" h="69">
                  <a:moveTo>
                    <a:pt x="74" y="27"/>
                  </a:moveTo>
                  <a:cubicBezTo>
                    <a:pt x="71" y="27"/>
                    <a:pt x="68" y="24"/>
                    <a:pt x="69" y="22"/>
                  </a:cubicBezTo>
                  <a:cubicBezTo>
                    <a:pt x="69" y="20"/>
                    <a:pt x="71" y="19"/>
                    <a:pt x="72" y="19"/>
                  </a:cubicBezTo>
                  <a:cubicBezTo>
                    <a:pt x="73" y="19"/>
                    <a:pt x="74" y="20"/>
                    <a:pt x="75" y="20"/>
                  </a:cubicBezTo>
                  <a:cubicBezTo>
                    <a:pt x="75" y="17"/>
                    <a:pt x="76" y="14"/>
                    <a:pt x="75" y="11"/>
                  </a:cubicBezTo>
                  <a:cubicBezTo>
                    <a:pt x="74" y="10"/>
                    <a:pt x="73" y="8"/>
                    <a:pt x="73" y="7"/>
                  </a:cubicBezTo>
                  <a:cubicBezTo>
                    <a:pt x="72" y="5"/>
                    <a:pt x="72" y="3"/>
                    <a:pt x="72" y="1"/>
                  </a:cubicBezTo>
                  <a:cubicBezTo>
                    <a:pt x="70" y="2"/>
                    <a:pt x="67" y="1"/>
                    <a:pt x="66" y="1"/>
                  </a:cubicBezTo>
                  <a:cubicBezTo>
                    <a:pt x="63" y="0"/>
                    <a:pt x="61" y="0"/>
                    <a:pt x="60" y="2"/>
                  </a:cubicBezTo>
                  <a:cubicBezTo>
                    <a:pt x="58" y="3"/>
                    <a:pt x="56" y="3"/>
                    <a:pt x="55" y="5"/>
                  </a:cubicBezTo>
                  <a:cubicBezTo>
                    <a:pt x="54" y="6"/>
                    <a:pt x="52" y="7"/>
                    <a:pt x="51" y="8"/>
                  </a:cubicBezTo>
                  <a:cubicBezTo>
                    <a:pt x="50" y="9"/>
                    <a:pt x="50" y="11"/>
                    <a:pt x="49" y="12"/>
                  </a:cubicBezTo>
                  <a:cubicBezTo>
                    <a:pt x="48" y="14"/>
                    <a:pt x="46" y="12"/>
                    <a:pt x="45" y="14"/>
                  </a:cubicBezTo>
                  <a:cubicBezTo>
                    <a:pt x="44" y="15"/>
                    <a:pt x="45" y="16"/>
                    <a:pt x="44" y="17"/>
                  </a:cubicBezTo>
                  <a:cubicBezTo>
                    <a:pt x="42" y="21"/>
                    <a:pt x="37" y="18"/>
                    <a:pt x="34" y="17"/>
                  </a:cubicBezTo>
                  <a:cubicBezTo>
                    <a:pt x="31" y="15"/>
                    <a:pt x="30" y="19"/>
                    <a:pt x="28" y="21"/>
                  </a:cubicBezTo>
                  <a:cubicBezTo>
                    <a:pt x="27" y="22"/>
                    <a:pt x="26" y="24"/>
                    <a:pt x="24" y="24"/>
                  </a:cubicBezTo>
                  <a:cubicBezTo>
                    <a:pt x="24" y="24"/>
                    <a:pt x="20" y="24"/>
                    <a:pt x="20" y="23"/>
                  </a:cubicBezTo>
                  <a:cubicBezTo>
                    <a:pt x="22" y="20"/>
                    <a:pt x="21" y="15"/>
                    <a:pt x="17" y="14"/>
                  </a:cubicBezTo>
                  <a:cubicBezTo>
                    <a:pt x="17" y="19"/>
                    <a:pt x="17" y="24"/>
                    <a:pt x="17" y="29"/>
                  </a:cubicBezTo>
                  <a:cubicBezTo>
                    <a:pt x="17" y="29"/>
                    <a:pt x="18" y="32"/>
                    <a:pt x="17" y="33"/>
                  </a:cubicBezTo>
                  <a:cubicBezTo>
                    <a:pt x="14" y="35"/>
                    <a:pt x="13" y="36"/>
                    <a:pt x="9" y="35"/>
                  </a:cubicBezTo>
                  <a:cubicBezTo>
                    <a:pt x="8" y="35"/>
                    <a:pt x="7" y="35"/>
                    <a:pt x="6" y="34"/>
                  </a:cubicBezTo>
                  <a:cubicBezTo>
                    <a:pt x="5" y="32"/>
                    <a:pt x="4" y="31"/>
                    <a:pt x="2" y="33"/>
                  </a:cubicBezTo>
                  <a:cubicBezTo>
                    <a:pt x="0" y="35"/>
                    <a:pt x="2" y="38"/>
                    <a:pt x="3" y="40"/>
                  </a:cubicBezTo>
                  <a:cubicBezTo>
                    <a:pt x="4" y="41"/>
                    <a:pt x="5" y="43"/>
                    <a:pt x="5" y="45"/>
                  </a:cubicBezTo>
                  <a:cubicBezTo>
                    <a:pt x="7" y="49"/>
                    <a:pt x="11" y="51"/>
                    <a:pt x="9" y="56"/>
                  </a:cubicBezTo>
                  <a:cubicBezTo>
                    <a:pt x="8" y="58"/>
                    <a:pt x="7" y="58"/>
                    <a:pt x="8" y="60"/>
                  </a:cubicBezTo>
                  <a:cubicBezTo>
                    <a:pt x="9" y="61"/>
                    <a:pt x="9" y="62"/>
                    <a:pt x="9" y="62"/>
                  </a:cubicBezTo>
                  <a:cubicBezTo>
                    <a:pt x="10" y="63"/>
                    <a:pt x="9" y="65"/>
                    <a:pt x="10" y="66"/>
                  </a:cubicBezTo>
                  <a:cubicBezTo>
                    <a:pt x="10" y="66"/>
                    <a:pt x="10" y="64"/>
                    <a:pt x="11" y="64"/>
                  </a:cubicBezTo>
                  <a:cubicBezTo>
                    <a:pt x="11" y="64"/>
                    <a:pt x="14" y="67"/>
                    <a:pt x="15" y="68"/>
                  </a:cubicBezTo>
                  <a:cubicBezTo>
                    <a:pt x="17" y="69"/>
                    <a:pt x="19" y="66"/>
                    <a:pt x="21" y="66"/>
                  </a:cubicBezTo>
                  <a:cubicBezTo>
                    <a:pt x="23" y="65"/>
                    <a:pt x="25" y="67"/>
                    <a:pt x="26" y="65"/>
                  </a:cubicBezTo>
                  <a:cubicBezTo>
                    <a:pt x="28" y="64"/>
                    <a:pt x="29" y="64"/>
                    <a:pt x="31" y="64"/>
                  </a:cubicBezTo>
                  <a:cubicBezTo>
                    <a:pt x="33" y="64"/>
                    <a:pt x="35" y="64"/>
                    <a:pt x="38" y="64"/>
                  </a:cubicBezTo>
                  <a:cubicBezTo>
                    <a:pt x="38" y="64"/>
                    <a:pt x="39" y="64"/>
                    <a:pt x="39" y="64"/>
                  </a:cubicBezTo>
                  <a:cubicBezTo>
                    <a:pt x="40" y="64"/>
                    <a:pt x="40" y="63"/>
                    <a:pt x="41" y="63"/>
                  </a:cubicBezTo>
                  <a:cubicBezTo>
                    <a:pt x="41" y="63"/>
                    <a:pt x="41" y="62"/>
                    <a:pt x="42" y="62"/>
                  </a:cubicBezTo>
                  <a:cubicBezTo>
                    <a:pt x="42" y="63"/>
                    <a:pt x="42" y="65"/>
                    <a:pt x="44" y="65"/>
                  </a:cubicBezTo>
                  <a:cubicBezTo>
                    <a:pt x="44" y="65"/>
                    <a:pt x="43" y="61"/>
                    <a:pt x="46" y="62"/>
                  </a:cubicBezTo>
                  <a:cubicBezTo>
                    <a:pt x="50" y="63"/>
                    <a:pt x="54" y="59"/>
                    <a:pt x="57" y="56"/>
                  </a:cubicBezTo>
                  <a:cubicBezTo>
                    <a:pt x="60" y="54"/>
                    <a:pt x="62" y="51"/>
                    <a:pt x="65" y="48"/>
                  </a:cubicBezTo>
                  <a:cubicBezTo>
                    <a:pt x="68" y="45"/>
                    <a:pt x="69" y="41"/>
                    <a:pt x="72" y="37"/>
                  </a:cubicBezTo>
                  <a:cubicBezTo>
                    <a:pt x="73" y="36"/>
                    <a:pt x="76" y="35"/>
                    <a:pt x="77" y="33"/>
                  </a:cubicBezTo>
                  <a:cubicBezTo>
                    <a:pt x="78" y="31"/>
                    <a:pt x="79" y="27"/>
                    <a:pt x="79" y="25"/>
                  </a:cubicBezTo>
                  <a:cubicBezTo>
                    <a:pt x="78" y="25"/>
                    <a:pt x="77" y="25"/>
                    <a:pt x="76" y="25"/>
                  </a:cubicBezTo>
                  <a:cubicBezTo>
                    <a:pt x="75" y="25"/>
                    <a:pt x="75" y="27"/>
                    <a:pt x="74" y="27"/>
                  </a:cubicBezTo>
                  <a:close/>
                  <a:moveTo>
                    <a:pt x="62" y="39"/>
                  </a:moveTo>
                  <a:cubicBezTo>
                    <a:pt x="61" y="39"/>
                    <a:pt x="61" y="41"/>
                    <a:pt x="61" y="41"/>
                  </a:cubicBezTo>
                  <a:cubicBezTo>
                    <a:pt x="60" y="43"/>
                    <a:pt x="58" y="42"/>
                    <a:pt x="57" y="43"/>
                  </a:cubicBezTo>
                  <a:cubicBezTo>
                    <a:pt x="56" y="43"/>
                    <a:pt x="56" y="44"/>
                    <a:pt x="55" y="44"/>
                  </a:cubicBezTo>
                  <a:cubicBezTo>
                    <a:pt x="53" y="44"/>
                    <a:pt x="52" y="42"/>
                    <a:pt x="52" y="41"/>
                  </a:cubicBezTo>
                  <a:cubicBezTo>
                    <a:pt x="51" y="39"/>
                    <a:pt x="54" y="36"/>
                    <a:pt x="56" y="35"/>
                  </a:cubicBezTo>
                  <a:cubicBezTo>
                    <a:pt x="57" y="34"/>
                    <a:pt x="59" y="34"/>
                    <a:pt x="60" y="35"/>
                  </a:cubicBezTo>
                  <a:cubicBezTo>
                    <a:pt x="61" y="36"/>
                    <a:pt x="64" y="38"/>
                    <a:pt x="62" y="39"/>
                  </a:cubicBezTo>
                  <a:cubicBezTo>
                    <a:pt x="61" y="39"/>
                    <a:pt x="63" y="38"/>
                    <a:pt x="62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6" name="Freeform 739">
              <a:extLst>
                <a:ext uri="{FF2B5EF4-FFF2-40B4-BE49-F238E27FC236}">
                  <a16:creationId xmlns:a16="http://schemas.microsoft.com/office/drawing/2014/main" id="{C5E85CB4-E60D-614A-91C1-9F41E389A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19922" y="10399649"/>
              <a:ext cx="121018" cy="124237"/>
            </a:xfrm>
            <a:custGeom>
              <a:avLst/>
              <a:gdLst>
                <a:gd name="T0" fmla="*/ 11 w 13"/>
                <a:gd name="T1" fmla="*/ 4 h 13"/>
                <a:gd name="T2" fmla="*/ 3 w 13"/>
                <a:gd name="T3" fmla="*/ 3 h 13"/>
                <a:gd name="T4" fmla="*/ 2 w 13"/>
                <a:gd name="T5" fmla="*/ 9 h 13"/>
                <a:gd name="T6" fmla="*/ 7 w 13"/>
                <a:gd name="T7" fmla="*/ 9 h 13"/>
                <a:gd name="T8" fmla="*/ 11 w 13"/>
                <a:gd name="T9" fmla="*/ 4 h 13"/>
                <a:gd name="T10" fmla="*/ 11 w 13"/>
                <a:gd name="T11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13">
                  <a:moveTo>
                    <a:pt x="11" y="4"/>
                  </a:moveTo>
                  <a:cubicBezTo>
                    <a:pt x="9" y="2"/>
                    <a:pt x="5" y="0"/>
                    <a:pt x="3" y="3"/>
                  </a:cubicBezTo>
                  <a:cubicBezTo>
                    <a:pt x="1" y="5"/>
                    <a:pt x="0" y="7"/>
                    <a:pt x="2" y="9"/>
                  </a:cubicBezTo>
                  <a:cubicBezTo>
                    <a:pt x="4" y="13"/>
                    <a:pt x="5" y="9"/>
                    <a:pt x="7" y="9"/>
                  </a:cubicBezTo>
                  <a:cubicBezTo>
                    <a:pt x="10" y="9"/>
                    <a:pt x="13" y="5"/>
                    <a:pt x="11" y="4"/>
                  </a:cubicBezTo>
                  <a:cubicBezTo>
                    <a:pt x="10" y="3"/>
                    <a:pt x="12" y="4"/>
                    <a:pt x="11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7" name="Freeform 740">
              <a:extLst>
                <a:ext uri="{FF2B5EF4-FFF2-40B4-BE49-F238E27FC236}">
                  <a16:creationId xmlns:a16="http://schemas.microsoft.com/office/drawing/2014/main" id="{0A239396-538A-6A4E-B53B-8356104BB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63874" y="9240110"/>
              <a:ext cx="47770" cy="76452"/>
            </a:xfrm>
            <a:custGeom>
              <a:avLst/>
              <a:gdLst>
                <a:gd name="T0" fmla="*/ 2 w 5"/>
                <a:gd name="T1" fmla="*/ 5 h 8"/>
                <a:gd name="T2" fmla="*/ 5 w 5"/>
                <a:gd name="T3" fmla="*/ 1 h 8"/>
                <a:gd name="T4" fmla="*/ 1 w 5"/>
                <a:gd name="T5" fmla="*/ 3 h 8"/>
                <a:gd name="T6" fmla="*/ 0 w 5"/>
                <a:gd name="T7" fmla="*/ 8 h 8"/>
                <a:gd name="T8" fmla="*/ 2 w 5"/>
                <a:gd name="T9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8">
                  <a:moveTo>
                    <a:pt x="2" y="5"/>
                  </a:moveTo>
                  <a:cubicBezTo>
                    <a:pt x="2" y="4"/>
                    <a:pt x="4" y="2"/>
                    <a:pt x="5" y="1"/>
                  </a:cubicBezTo>
                  <a:cubicBezTo>
                    <a:pt x="4" y="0"/>
                    <a:pt x="2" y="2"/>
                    <a:pt x="1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7"/>
                    <a:pt x="2" y="6"/>
                    <a:pt x="2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8" name="Freeform 741">
              <a:extLst>
                <a:ext uri="{FF2B5EF4-FFF2-40B4-BE49-F238E27FC236}">
                  <a16:creationId xmlns:a16="http://schemas.microsoft.com/office/drawing/2014/main" id="{78FF33C3-FF54-154C-B989-34CDD6444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9285" y="8857848"/>
              <a:ext cx="324842" cy="420491"/>
            </a:xfrm>
            <a:custGeom>
              <a:avLst/>
              <a:gdLst>
                <a:gd name="T0" fmla="*/ 11 w 35"/>
                <a:gd name="T1" fmla="*/ 44 h 45"/>
                <a:gd name="T2" fmla="*/ 15 w 35"/>
                <a:gd name="T3" fmla="*/ 41 h 45"/>
                <a:gd name="T4" fmla="*/ 16 w 35"/>
                <a:gd name="T5" fmla="*/ 43 h 45"/>
                <a:gd name="T6" fmla="*/ 23 w 35"/>
                <a:gd name="T7" fmla="*/ 37 h 45"/>
                <a:gd name="T8" fmla="*/ 25 w 35"/>
                <a:gd name="T9" fmla="*/ 26 h 45"/>
                <a:gd name="T10" fmla="*/ 31 w 35"/>
                <a:gd name="T11" fmla="*/ 16 h 45"/>
                <a:gd name="T12" fmla="*/ 33 w 35"/>
                <a:gd name="T13" fmla="*/ 8 h 45"/>
                <a:gd name="T14" fmla="*/ 35 w 35"/>
                <a:gd name="T15" fmla="*/ 2 h 45"/>
                <a:gd name="T16" fmla="*/ 29 w 35"/>
                <a:gd name="T17" fmla="*/ 1 h 45"/>
                <a:gd name="T18" fmla="*/ 26 w 35"/>
                <a:gd name="T19" fmla="*/ 2 h 45"/>
                <a:gd name="T20" fmla="*/ 25 w 35"/>
                <a:gd name="T21" fmla="*/ 6 h 45"/>
                <a:gd name="T22" fmla="*/ 20 w 35"/>
                <a:gd name="T23" fmla="*/ 10 h 45"/>
                <a:gd name="T24" fmla="*/ 10 w 35"/>
                <a:gd name="T25" fmla="*/ 8 h 45"/>
                <a:gd name="T26" fmla="*/ 13 w 35"/>
                <a:gd name="T27" fmla="*/ 13 h 45"/>
                <a:gd name="T28" fmla="*/ 14 w 35"/>
                <a:gd name="T29" fmla="*/ 19 h 45"/>
                <a:gd name="T30" fmla="*/ 15 w 35"/>
                <a:gd name="T31" fmla="*/ 22 h 45"/>
                <a:gd name="T32" fmla="*/ 16 w 35"/>
                <a:gd name="T33" fmla="*/ 25 h 45"/>
                <a:gd name="T34" fmla="*/ 15 w 35"/>
                <a:gd name="T35" fmla="*/ 32 h 45"/>
                <a:gd name="T36" fmla="*/ 13 w 35"/>
                <a:gd name="T37" fmla="*/ 31 h 45"/>
                <a:gd name="T38" fmla="*/ 10 w 35"/>
                <a:gd name="T39" fmla="*/ 32 h 45"/>
                <a:gd name="T40" fmla="*/ 8 w 35"/>
                <a:gd name="T41" fmla="*/ 29 h 45"/>
                <a:gd name="T42" fmla="*/ 6 w 35"/>
                <a:gd name="T43" fmla="*/ 32 h 45"/>
                <a:gd name="T44" fmla="*/ 4 w 35"/>
                <a:gd name="T45" fmla="*/ 32 h 45"/>
                <a:gd name="T46" fmla="*/ 3 w 35"/>
                <a:gd name="T47" fmla="*/ 35 h 45"/>
                <a:gd name="T48" fmla="*/ 0 w 35"/>
                <a:gd name="T49" fmla="*/ 39 h 45"/>
                <a:gd name="T50" fmla="*/ 5 w 35"/>
                <a:gd name="T51" fmla="*/ 45 h 45"/>
                <a:gd name="T52" fmla="*/ 8 w 35"/>
                <a:gd name="T53" fmla="*/ 42 h 45"/>
                <a:gd name="T54" fmla="*/ 11 w 35"/>
                <a:gd name="T55" fmla="*/ 44 h 45"/>
                <a:gd name="T56" fmla="*/ 11 w 35"/>
                <a:gd name="T57" fmla="*/ 4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" h="45">
                  <a:moveTo>
                    <a:pt x="11" y="44"/>
                  </a:moveTo>
                  <a:cubicBezTo>
                    <a:pt x="12" y="44"/>
                    <a:pt x="14" y="42"/>
                    <a:pt x="15" y="41"/>
                  </a:cubicBezTo>
                  <a:cubicBezTo>
                    <a:pt x="17" y="40"/>
                    <a:pt x="15" y="43"/>
                    <a:pt x="16" y="43"/>
                  </a:cubicBezTo>
                  <a:cubicBezTo>
                    <a:pt x="16" y="43"/>
                    <a:pt x="23" y="39"/>
                    <a:pt x="23" y="37"/>
                  </a:cubicBezTo>
                  <a:cubicBezTo>
                    <a:pt x="23" y="33"/>
                    <a:pt x="23" y="29"/>
                    <a:pt x="25" y="26"/>
                  </a:cubicBezTo>
                  <a:cubicBezTo>
                    <a:pt x="27" y="22"/>
                    <a:pt x="30" y="19"/>
                    <a:pt x="31" y="16"/>
                  </a:cubicBezTo>
                  <a:cubicBezTo>
                    <a:pt x="32" y="13"/>
                    <a:pt x="32" y="11"/>
                    <a:pt x="33" y="8"/>
                  </a:cubicBezTo>
                  <a:cubicBezTo>
                    <a:pt x="33" y="6"/>
                    <a:pt x="35" y="4"/>
                    <a:pt x="35" y="2"/>
                  </a:cubicBezTo>
                  <a:cubicBezTo>
                    <a:pt x="33" y="2"/>
                    <a:pt x="31" y="0"/>
                    <a:pt x="29" y="1"/>
                  </a:cubicBezTo>
                  <a:cubicBezTo>
                    <a:pt x="28" y="1"/>
                    <a:pt x="26" y="1"/>
                    <a:pt x="26" y="2"/>
                  </a:cubicBezTo>
                  <a:cubicBezTo>
                    <a:pt x="25" y="4"/>
                    <a:pt x="25" y="5"/>
                    <a:pt x="25" y="6"/>
                  </a:cubicBezTo>
                  <a:cubicBezTo>
                    <a:pt x="24" y="9"/>
                    <a:pt x="23" y="10"/>
                    <a:pt x="20" y="10"/>
                  </a:cubicBezTo>
                  <a:cubicBezTo>
                    <a:pt x="17" y="9"/>
                    <a:pt x="13" y="8"/>
                    <a:pt x="10" y="8"/>
                  </a:cubicBezTo>
                  <a:cubicBezTo>
                    <a:pt x="10" y="10"/>
                    <a:pt x="9" y="14"/>
                    <a:pt x="13" y="13"/>
                  </a:cubicBezTo>
                  <a:cubicBezTo>
                    <a:pt x="17" y="11"/>
                    <a:pt x="14" y="17"/>
                    <a:pt x="14" y="19"/>
                  </a:cubicBezTo>
                  <a:cubicBezTo>
                    <a:pt x="14" y="20"/>
                    <a:pt x="14" y="21"/>
                    <a:pt x="15" y="22"/>
                  </a:cubicBezTo>
                  <a:cubicBezTo>
                    <a:pt x="16" y="23"/>
                    <a:pt x="16" y="24"/>
                    <a:pt x="16" y="25"/>
                  </a:cubicBezTo>
                  <a:cubicBezTo>
                    <a:pt x="16" y="27"/>
                    <a:pt x="16" y="30"/>
                    <a:pt x="15" y="32"/>
                  </a:cubicBezTo>
                  <a:cubicBezTo>
                    <a:pt x="15" y="33"/>
                    <a:pt x="13" y="31"/>
                    <a:pt x="13" y="31"/>
                  </a:cubicBezTo>
                  <a:cubicBezTo>
                    <a:pt x="11" y="31"/>
                    <a:pt x="11" y="33"/>
                    <a:pt x="10" y="32"/>
                  </a:cubicBezTo>
                  <a:cubicBezTo>
                    <a:pt x="10" y="31"/>
                    <a:pt x="9" y="30"/>
                    <a:pt x="8" y="29"/>
                  </a:cubicBezTo>
                  <a:cubicBezTo>
                    <a:pt x="7" y="29"/>
                    <a:pt x="7" y="31"/>
                    <a:pt x="6" y="32"/>
                  </a:cubicBezTo>
                  <a:cubicBezTo>
                    <a:pt x="6" y="32"/>
                    <a:pt x="4" y="32"/>
                    <a:pt x="4" y="32"/>
                  </a:cubicBezTo>
                  <a:cubicBezTo>
                    <a:pt x="2" y="32"/>
                    <a:pt x="3" y="34"/>
                    <a:pt x="3" y="35"/>
                  </a:cubicBezTo>
                  <a:cubicBezTo>
                    <a:pt x="4" y="38"/>
                    <a:pt x="3" y="37"/>
                    <a:pt x="0" y="39"/>
                  </a:cubicBezTo>
                  <a:cubicBezTo>
                    <a:pt x="2" y="41"/>
                    <a:pt x="4" y="42"/>
                    <a:pt x="5" y="45"/>
                  </a:cubicBezTo>
                  <a:cubicBezTo>
                    <a:pt x="6" y="44"/>
                    <a:pt x="7" y="43"/>
                    <a:pt x="8" y="42"/>
                  </a:cubicBezTo>
                  <a:cubicBezTo>
                    <a:pt x="10" y="41"/>
                    <a:pt x="10" y="43"/>
                    <a:pt x="11" y="44"/>
                  </a:cubicBezTo>
                  <a:cubicBezTo>
                    <a:pt x="12" y="44"/>
                    <a:pt x="10" y="43"/>
                    <a:pt x="11" y="4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69" name="Freeform 742">
              <a:extLst>
                <a:ext uri="{FF2B5EF4-FFF2-40B4-BE49-F238E27FC236}">
                  <a16:creationId xmlns:a16="http://schemas.microsoft.com/office/drawing/2014/main" id="{E780E37E-B915-8945-84DE-726904F91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59415" y="8520178"/>
              <a:ext cx="595541" cy="420491"/>
            </a:xfrm>
            <a:custGeom>
              <a:avLst/>
              <a:gdLst>
                <a:gd name="T0" fmla="*/ 12 w 64"/>
                <a:gd name="T1" fmla="*/ 37 h 45"/>
                <a:gd name="T2" fmla="*/ 17 w 64"/>
                <a:gd name="T3" fmla="*/ 37 h 45"/>
                <a:gd name="T4" fmla="*/ 20 w 64"/>
                <a:gd name="T5" fmla="*/ 38 h 45"/>
                <a:gd name="T6" fmla="*/ 21 w 64"/>
                <a:gd name="T7" fmla="*/ 33 h 45"/>
                <a:gd name="T8" fmla="*/ 25 w 64"/>
                <a:gd name="T9" fmla="*/ 30 h 45"/>
                <a:gd name="T10" fmla="*/ 30 w 64"/>
                <a:gd name="T11" fmla="*/ 33 h 45"/>
                <a:gd name="T12" fmla="*/ 36 w 64"/>
                <a:gd name="T13" fmla="*/ 34 h 45"/>
                <a:gd name="T14" fmla="*/ 39 w 64"/>
                <a:gd name="T15" fmla="*/ 34 h 45"/>
                <a:gd name="T16" fmla="*/ 41 w 64"/>
                <a:gd name="T17" fmla="*/ 30 h 45"/>
                <a:gd name="T18" fmla="*/ 45 w 64"/>
                <a:gd name="T19" fmla="*/ 31 h 45"/>
                <a:gd name="T20" fmla="*/ 50 w 64"/>
                <a:gd name="T21" fmla="*/ 31 h 45"/>
                <a:gd name="T22" fmla="*/ 55 w 64"/>
                <a:gd name="T23" fmla="*/ 29 h 45"/>
                <a:gd name="T24" fmla="*/ 60 w 64"/>
                <a:gd name="T25" fmla="*/ 30 h 45"/>
                <a:gd name="T26" fmla="*/ 58 w 64"/>
                <a:gd name="T27" fmla="*/ 24 h 45"/>
                <a:gd name="T28" fmla="*/ 55 w 64"/>
                <a:gd name="T29" fmla="*/ 20 h 45"/>
                <a:gd name="T30" fmla="*/ 51 w 64"/>
                <a:gd name="T31" fmla="*/ 16 h 45"/>
                <a:gd name="T32" fmla="*/ 47 w 64"/>
                <a:gd name="T33" fmla="*/ 13 h 45"/>
                <a:gd name="T34" fmla="*/ 46 w 64"/>
                <a:gd name="T35" fmla="*/ 12 h 45"/>
                <a:gd name="T36" fmla="*/ 44 w 64"/>
                <a:gd name="T37" fmla="*/ 12 h 45"/>
                <a:gd name="T38" fmla="*/ 44 w 64"/>
                <a:gd name="T39" fmla="*/ 6 h 45"/>
                <a:gd name="T40" fmla="*/ 41 w 64"/>
                <a:gd name="T41" fmla="*/ 1 h 45"/>
                <a:gd name="T42" fmla="*/ 41 w 64"/>
                <a:gd name="T43" fmla="*/ 0 h 45"/>
                <a:gd name="T44" fmla="*/ 38 w 64"/>
                <a:gd name="T45" fmla="*/ 0 h 45"/>
                <a:gd name="T46" fmla="*/ 35 w 64"/>
                <a:gd name="T47" fmla="*/ 3 h 45"/>
                <a:gd name="T48" fmla="*/ 26 w 64"/>
                <a:gd name="T49" fmla="*/ 10 h 45"/>
                <a:gd name="T50" fmla="*/ 22 w 64"/>
                <a:gd name="T51" fmla="*/ 11 h 45"/>
                <a:gd name="T52" fmla="*/ 19 w 64"/>
                <a:gd name="T53" fmla="*/ 15 h 45"/>
                <a:gd name="T54" fmla="*/ 13 w 64"/>
                <a:gd name="T55" fmla="*/ 17 h 45"/>
                <a:gd name="T56" fmla="*/ 9 w 64"/>
                <a:gd name="T57" fmla="*/ 17 h 45"/>
                <a:gd name="T58" fmla="*/ 6 w 64"/>
                <a:gd name="T59" fmla="*/ 18 h 45"/>
                <a:gd name="T60" fmla="*/ 3 w 64"/>
                <a:gd name="T61" fmla="*/ 23 h 45"/>
                <a:gd name="T62" fmla="*/ 4 w 64"/>
                <a:gd name="T63" fmla="*/ 34 h 45"/>
                <a:gd name="T64" fmla="*/ 6 w 64"/>
                <a:gd name="T65" fmla="*/ 39 h 45"/>
                <a:gd name="T66" fmla="*/ 9 w 64"/>
                <a:gd name="T67" fmla="*/ 45 h 45"/>
                <a:gd name="T68" fmla="*/ 12 w 64"/>
                <a:gd name="T6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4" h="45">
                  <a:moveTo>
                    <a:pt x="12" y="37"/>
                  </a:moveTo>
                  <a:cubicBezTo>
                    <a:pt x="13" y="37"/>
                    <a:pt x="16" y="36"/>
                    <a:pt x="17" y="37"/>
                  </a:cubicBezTo>
                  <a:cubicBezTo>
                    <a:pt x="17" y="38"/>
                    <a:pt x="20" y="38"/>
                    <a:pt x="20" y="38"/>
                  </a:cubicBezTo>
                  <a:cubicBezTo>
                    <a:pt x="21" y="36"/>
                    <a:pt x="20" y="34"/>
                    <a:pt x="21" y="33"/>
                  </a:cubicBezTo>
                  <a:cubicBezTo>
                    <a:pt x="21" y="32"/>
                    <a:pt x="23" y="29"/>
                    <a:pt x="25" y="30"/>
                  </a:cubicBezTo>
                  <a:cubicBezTo>
                    <a:pt x="27" y="30"/>
                    <a:pt x="28" y="32"/>
                    <a:pt x="30" y="33"/>
                  </a:cubicBezTo>
                  <a:cubicBezTo>
                    <a:pt x="32" y="34"/>
                    <a:pt x="34" y="34"/>
                    <a:pt x="36" y="34"/>
                  </a:cubicBezTo>
                  <a:cubicBezTo>
                    <a:pt x="37" y="34"/>
                    <a:pt x="39" y="35"/>
                    <a:pt x="39" y="34"/>
                  </a:cubicBezTo>
                  <a:cubicBezTo>
                    <a:pt x="40" y="33"/>
                    <a:pt x="40" y="29"/>
                    <a:pt x="41" y="30"/>
                  </a:cubicBezTo>
                  <a:cubicBezTo>
                    <a:pt x="43" y="31"/>
                    <a:pt x="43" y="31"/>
                    <a:pt x="45" y="31"/>
                  </a:cubicBezTo>
                  <a:cubicBezTo>
                    <a:pt x="47" y="30"/>
                    <a:pt x="48" y="31"/>
                    <a:pt x="50" y="31"/>
                  </a:cubicBezTo>
                  <a:cubicBezTo>
                    <a:pt x="52" y="31"/>
                    <a:pt x="53" y="28"/>
                    <a:pt x="55" y="29"/>
                  </a:cubicBezTo>
                  <a:cubicBezTo>
                    <a:pt x="56" y="29"/>
                    <a:pt x="58" y="31"/>
                    <a:pt x="60" y="30"/>
                  </a:cubicBezTo>
                  <a:cubicBezTo>
                    <a:pt x="64" y="28"/>
                    <a:pt x="59" y="26"/>
                    <a:pt x="58" y="24"/>
                  </a:cubicBezTo>
                  <a:cubicBezTo>
                    <a:pt x="57" y="22"/>
                    <a:pt x="57" y="21"/>
                    <a:pt x="55" y="20"/>
                  </a:cubicBezTo>
                  <a:cubicBezTo>
                    <a:pt x="53" y="19"/>
                    <a:pt x="52" y="18"/>
                    <a:pt x="51" y="16"/>
                  </a:cubicBezTo>
                  <a:cubicBezTo>
                    <a:pt x="51" y="14"/>
                    <a:pt x="49" y="14"/>
                    <a:pt x="47" y="13"/>
                  </a:cubicBezTo>
                  <a:cubicBezTo>
                    <a:pt x="47" y="13"/>
                    <a:pt x="47" y="12"/>
                    <a:pt x="46" y="12"/>
                  </a:cubicBezTo>
                  <a:cubicBezTo>
                    <a:pt x="46" y="12"/>
                    <a:pt x="44" y="12"/>
                    <a:pt x="44" y="12"/>
                  </a:cubicBezTo>
                  <a:cubicBezTo>
                    <a:pt x="43" y="11"/>
                    <a:pt x="44" y="7"/>
                    <a:pt x="44" y="6"/>
                  </a:cubicBezTo>
                  <a:cubicBezTo>
                    <a:pt x="44" y="4"/>
                    <a:pt x="42" y="3"/>
                    <a:pt x="41" y="1"/>
                  </a:cubicBezTo>
                  <a:cubicBezTo>
                    <a:pt x="41" y="1"/>
                    <a:pt x="41" y="0"/>
                    <a:pt x="41" y="0"/>
                  </a:cubicBezTo>
                  <a:cubicBezTo>
                    <a:pt x="40" y="0"/>
                    <a:pt x="39" y="0"/>
                    <a:pt x="38" y="0"/>
                  </a:cubicBezTo>
                  <a:cubicBezTo>
                    <a:pt x="36" y="1"/>
                    <a:pt x="36" y="1"/>
                    <a:pt x="35" y="3"/>
                  </a:cubicBezTo>
                  <a:cubicBezTo>
                    <a:pt x="35" y="6"/>
                    <a:pt x="28" y="10"/>
                    <a:pt x="26" y="10"/>
                  </a:cubicBezTo>
                  <a:cubicBezTo>
                    <a:pt x="25" y="10"/>
                    <a:pt x="21" y="10"/>
                    <a:pt x="22" y="11"/>
                  </a:cubicBezTo>
                  <a:cubicBezTo>
                    <a:pt x="23" y="13"/>
                    <a:pt x="20" y="15"/>
                    <a:pt x="19" y="15"/>
                  </a:cubicBezTo>
                  <a:cubicBezTo>
                    <a:pt x="17" y="16"/>
                    <a:pt x="15" y="17"/>
                    <a:pt x="13" y="17"/>
                  </a:cubicBezTo>
                  <a:cubicBezTo>
                    <a:pt x="11" y="18"/>
                    <a:pt x="11" y="16"/>
                    <a:pt x="9" y="17"/>
                  </a:cubicBezTo>
                  <a:cubicBezTo>
                    <a:pt x="7" y="18"/>
                    <a:pt x="6" y="17"/>
                    <a:pt x="6" y="18"/>
                  </a:cubicBezTo>
                  <a:cubicBezTo>
                    <a:pt x="5" y="20"/>
                    <a:pt x="4" y="22"/>
                    <a:pt x="3" y="23"/>
                  </a:cubicBezTo>
                  <a:cubicBezTo>
                    <a:pt x="0" y="27"/>
                    <a:pt x="2" y="30"/>
                    <a:pt x="4" y="34"/>
                  </a:cubicBezTo>
                  <a:cubicBezTo>
                    <a:pt x="5" y="36"/>
                    <a:pt x="5" y="37"/>
                    <a:pt x="6" y="39"/>
                  </a:cubicBezTo>
                  <a:cubicBezTo>
                    <a:pt x="8" y="41"/>
                    <a:pt x="9" y="42"/>
                    <a:pt x="9" y="45"/>
                  </a:cubicBezTo>
                  <a:cubicBezTo>
                    <a:pt x="9" y="44"/>
                    <a:pt x="10" y="37"/>
                    <a:pt x="1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0" name="Freeform 743">
              <a:extLst>
                <a:ext uri="{FF2B5EF4-FFF2-40B4-BE49-F238E27FC236}">
                  <a16:creationId xmlns:a16="http://schemas.microsoft.com/office/drawing/2014/main" id="{9083F3B1-B9A9-9A46-B8CE-EF7773601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4" y="7921298"/>
              <a:ext cx="1092358" cy="767715"/>
            </a:xfrm>
            <a:custGeom>
              <a:avLst/>
              <a:gdLst>
                <a:gd name="T0" fmla="*/ 83 w 117"/>
                <a:gd name="T1" fmla="*/ 82 h 82"/>
                <a:gd name="T2" fmla="*/ 93 w 117"/>
                <a:gd name="T3" fmla="*/ 76 h 82"/>
                <a:gd name="T4" fmla="*/ 105 w 117"/>
                <a:gd name="T5" fmla="*/ 68 h 82"/>
                <a:gd name="T6" fmla="*/ 112 w 117"/>
                <a:gd name="T7" fmla="*/ 64 h 82"/>
                <a:gd name="T8" fmla="*/ 107 w 117"/>
                <a:gd name="T9" fmla="*/ 55 h 82"/>
                <a:gd name="T10" fmla="*/ 110 w 117"/>
                <a:gd name="T11" fmla="*/ 46 h 82"/>
                <a:gd name="T12" fmla="*/ 114 w 117"/>
                <a:gd name="T13" fmla="*/ 40 h 82"/>
                <a:gd name="T14" fmla="*/ 117 w 117"/>
                <a:gd name="T15" fmla="*/ 21 h 82"/>
                <a:gd name="T16" fmla="*/ 81 w 117"/>
                <a:gd name="T17" fmla="*/ 1 h 82"/>
                <a:gd name="T18" fmla="*/ 75 w 117"/>
                <a:gd name="T19" fmla="*/ 2 h 82"/>
                <a:gd name="T20" fmla="*/ 67 w 117"/>
                <a:gd name="T21" fmla="*/ 2 h 82"/>
                <a:gd name="T22" fmla="*/ 59 w 117"/>
                <a:gd name="T23" fmla="*/ 1 h 82"/>
                <a:gd name="T24" fmla="*/ 29 w 117"/>
                <a:gd name="T25" fmla="*/ 21 h 82"/>
                <a:gd name="T26" fmla="*/ 22 w 117"/>
                <a:gd name="T27" fmla="*/ 25 h 82"/>
                <a:gd name="T28" fmla="*/ 19 w 117"/>
                <a:gd name="T29" fmla="*/ 42 h 82"/>
                <a:gd name="T30" fmla="*/ 8 w 117"/>
                <a:gd name="T31" fmla="*/ 43 h 82"/>
                <a:gd name="T32" fmla="*/ 5 w 117"/>
                <a:gd name="T33" fmla="*/ 51 h 82"/>
                <a:gd name="T34" fmla="*/ 11 w 117"/>
                <a:gd name="T35" fmla="*/ 56 h 82"/>
                <a:gd name="T36" fmla="*/ 19 w 117"/>
                <a:gd name="T37" fmla="*/ 62 h 82"/>
                <a:gd name="T38" fmla="*/ 21 w 117"/>
                <a:gd name="T39" fmla="*/ 55 h 82"/>
                <a:gd name="T40" fmla="*/ 28 w 117"/>
                <a:gd name="T41" fmla="*/ 50 h 82"/>
                <a:gd name="T42" fmla="*/ 35 w 117"/>
                <a:gd name="T43" fmla="*/ 53 h 82"/>
                <a:gd name="T44" fmla="*/ 46 w 117"/>
                <a:gd name="T45" fmla="*/ 55 h 82"/>
                <a:gd name="T46" fmla="*/ 64 w 117"/>
                <a:gd name="T47" fmla="*/ 53 h 82"/>
                <a:gd name="T48" fmla="*/ 68 w 117"/>
                <a:gd name="T49" fmla="*/ 47 h 82"/>
                <a:gd name="T50" fmla="*/ 77 w 117"/>
                <a:gd name="T51" fmla="*/ 31 h 82"/>
                <a:gd name="T52" fmla="*/ 79 w 117"/>
                <a:gd name="T53" fmla="*/ 16 h 82"/>
                <a:gd name="T54" fmla="*/ 75 w 117"/>
                <a:gd name="T55" fmla="*/ 2 h 82"/>
                <a:gd name="T56" fmla="*/ 78 w 117"/>
                <a:gd name="T57" fmla="*/ 16 h 82"/>
                <a:gd name="T58" fmla="*/ 77 w 117"/>
                <a:gd name="T59" fmla="*/ 35 h 82"/>
                <a:gd name="T60" fmla="*/ 68 w 117"/>
                <a:gd name="T61" fmla="*/ 46 h 82"/>
                <a:gd name="T62" fmla="*/ 72 w 117"/>
                <a:gd name="T63" fmla="*/ 55 h 82"/>
                <a:gd name="T64" fmla="*/ 75 w 117"/>
                <a:gd name="T65" fmla="*/ 65 h 82"/>
                <a:gd name="T66" fmla="*/ 72 w 117"/>
                <a:gd name="T67" fmla="*/ 74 h 82"/>
                <a:gd name="T68" fmla="*/ 77 w 117"/>
                <a:gd name="T69" fmla="*/ 81 h 82"/>
                <a:gd name="T70" fmla="*/ 80 w 117"/>
                <a:gd name="T71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7" h="82">
                  <a:moveTo>
                    <a:pt x="80" y="81"/>
                  </a:moveTo>
                  <a:cubicBezTo>
                    <a:pt x="81" y="80"/>
                    <a:pt x="82" y="82"/>
                    <a:pt x="83" y="82"/>
                  </a:cubicBezTo>
                  <a:cubicBezTo>
                    <a:pt x="85" y="81"/>
                    <a:pt x="87" y="80"/>
                    <a:pt x="89" y="79"/>
                  </a:cubicBezTo>
                  <a:cubicBezTo>
                    <a:pt x="90" y="79"/>
                    <a:pt x="93" y="78"/>
                    <a:pt x="93" y="76"/>
                  </a:cubicBezTo>
                  <a:cubicBezTo>
                    <a:pt x="93" y="74"/>
                    <a:pt x="94" y="75"/>
                    <a:pt x="96" y="74"/>
                  </a:cubicBezTo>
                  <a:cubicBezTo>
                    <a:pt x="99" y="74"/>
                    <a:pt x="103" y="71"/>
                    <a:pt x="105" y="68"/>
                  </a:cubicBezTo>
                  <a:cubicBezTo>
                    <a:pt x="106" y="67"/>
                    <a:pt x="106" y="66"/>
                    <a:pt x="107" y="65"/>
                  </a:cubicBezTo>
                  <a:cubicBezTo>
                    <a:pt x="108" y="64"/>
                    <a:pt x="110" y="64"/>
                    <a:pt x="112" y="64"/>
                  </a:cubicBezTo>
                  <a:cubicBezTo>
                    <a:pt x="112" y="62"/>
                    <a:pt x="110" y="61"/>
                    <a:pt x="109" y="59"/>
                  </a:cubicBezTo>
                  <a:cubicBezTo>
                    <a:pt x="109" y="58"/>
                    <a:pt x="110" y="55"/>
                    <a:pt x="107" y="55"/>
                  </a:cubicBezTo>
                  <a:cubicBezTo>
                    <a:pt x="106" y="55"/>
                    <a:pt x="109" y="53"/>
                    <a:pt x="108" y="52"/>
                  </a:cubicBezTo>
                  <a:cubicBezTo>
                    <a:pt x="108" y="49"/>
                    <a:pt x="109" y="48"/>
                    <a:pt x="110" y="46"/>
                  </a:cubicBezTo>
                  <a:cubicBezTo>
                    <a:pt x="110" y="44"/>
                    <a:pt x="112" y="44"/>
                    <a:pt x="112" y="42"/>
                  </a:cubicBezTo>
                  <a:cubicBezTo>
                    <a:pt x="112" y="41"/>
                    <a:pt x="113" y="40"/>
                    <a:pt x="114" y="40"/>
                  </a:cubicBezTo>
                  <a:cubicBezTo>
                    <a:pt x="117" y="40"/>
                    <a:pt x="117" y="40"/>
                    <a:pt x="117" y="38"/>
                  </a:cubicBezTo>
                  <a:cubicBezTo>
                    <a:pt x="117" y="32"/>
                    <a:pt x="117" y="27"/>
                    <a:pt x="117" y="21"/>
                  </a:cubicBezTo>
                  <a:cubicBezTo>
                    <a:pt x="117" y="19"/>
                    <a:pt x="113" y="18"/>
                    <a:pt x="111" y="17"/>
                  </a:cubicBezTo>
                  <a:cubicBezTo>
                    <a:pt x="101" y="12"/>
                    <a:pt x="91" y="6"/>
                    <a:pt x="81" y="1"/>
                  </a:cubicBezTo>
                  <a:cubicBezTo>
                    <a:pt x="80" y="1"/>
                    <a:pt x="80" y="0"/>
                    <a:pt x="79" y="0"/>
                  </a:cubicBezTo>
                  <a:cubicBezTo>
                    <a:pt x="78" y="1"/>
                    <a:pt x="76" y="2"/>
                    <a:pt x="75" y="2"/>
                  </a:cubicBezTo>
                  <a:cubicBezTo>
                    <a:pt x="74" y="3"/>
                    <a:pt x="72" y="5"/>
                    <a:pt x="71" y="5"/>
                  </a:cubicBezTo>
                  <a:cubicBezTo>
                    <a:pt x="70" y="5"/>
                    <a:pt x="69" y="3"/>
                    <a:pt x="67" y="2"/>
                  </a:cubicBezTo>
                  <a:cubicBezTo>
                    <a:pt x="66" y="1"/>
                    <a:pt x="65" y="1"/>
                    <a:pt x="64" y="1"/>
                  </a:cubicBezTo>
                  <a:cubicBezTo>
                    <a:pt x="62" y="0"/>
                    <a:pt x="61" y="0"/>
                    <a:pt x="59" y="1"/>
                  </a:cubicBezTo>
                  <a:cubicBezTo>
                    <a:pt x="52" y="5"/>
                    <a:pt x="45" y="10"/>
                    <a:pt x="38" y="14"/>
                  </a:cubicBezTo>
                  <a:cubicBezTo>
                    <a:pt x="35" y="16"/>
                    <a:pt x="32" y="18"/>
                    <a:pt x="29" y="21"/>
                  </a:cubicBezTo>
                  <a:cubicBezTo>
                    <a:pt x="28" y="22"/>
                    <a:pt x="27" y="22"/>
                    <a:pt x="26" y="22"/>
                  </a:cubicBezTo>
                  <a:cubicBezTo>
                    <a:pt x="23" y="22"/>
                    <a:pt x="22" y="22"/>
                    <a:pt x="22" y="25"/>
                  </a:cubicBezTo>
                  <a:cubicBezTo>
                    <a:pt x="22" y="28"/>
                    <a:pt x="22" y="31"/>
                    <a:pt x="22" y="34"/>
                  </a:cubicBezTo>
                  <a:cubicBezTo>
                    <a:pt x="22" y="37"/>
                    <a:pt x="21" y="40"/>
                    <a:pt x="19" y="42"/>
                  </a:cubicBezTo>
                  <a:cubicBezTo>
                    <a:pt x="18" y="43"/>
                    <a:pt x="15" y="43"/>
                    <a:pt x="14" y="43"/>
                  </a:cubicBezTo>
                  <a:cubicBezTo>
                    <a:pt x="12" y="43"/>
                    <a:pt x="10" y="43"/>
                    <a:pt x="8" y="43"/>
                  </a:cubicBezTo>
                  <a:cubicBezTo>
                    <a:pt x="6" y="43"/>
                    <a:pt x="4" y="44"/>
                    <a:pt x="2" y="44"/>
                  </a:cubicBezTo>
                  <a:cubicBezTo>
                    <a:pt x="0" y="44"/>
                    <a:pt x="5" y="51"/>
                    <a:pt x="5" y="51"/>
                  </a:cubicBezTo>
                  <a:cubicBezTo>
                    <a:pt x="6" y="54"/>
                    <a:pt x="7" y="56"/>
                    <a:pt x="10" y="57"/>
                  </a:cubicBezTo>
                  <a:cubicBezTo>
                    <a:pt x="10" y="57"/>
                    <a:pt x="11" y="56"/>
                    <a:pt x="11" y="56"/>
                  </a:cubicBezTo>
                  <a:cubicBezTo>
                    <a:pt x="12" y="57"/>
                    <a:pt x="12" y="60"/>
                    <a:pt x="14" y="58"/>
                  </a:cubicBezTo>
                  <a:cubicBezTo>
                    <a:pt x="16" y="56"/>
                    <a:pt x="18" y="61"/>
                    <a:pt x="19" y="62"/>
                  </a:cubicBezTo>
                  <a:cubicBezTo>
                    <a:pt x="19" y="61"/>
                    <a:pt x="20" y="59"/>
                    <a:pt x="20" y="58"/>
                  </a:cubicBezTo>
                  <a:cubicBezTo>
                    <a:pt x="20" y="57"/>
                    <a:pt x="21" y="56"/>
                    <a:pt x="21" y="55"/>
                  </a:cubicBezTo>
                  <a:cubicBezTo>
                    <a:pt x="22" y="52"/>
                    <a:pt x="22" y="52"/>
                    <a:pt x="25" y="51"/>
                  </a:cubicBezTo>
                  <a:cubicBezTo>
                    <a:pt x="26" y="50"/>
                    <a:pt x="27" y="50"/>
                    <a:pt x="28" y="50"/>
                  </a:cubicBezTo>
                  <a:cubicBezTo>
                    <a:pt x="29" y="49"/>
                    <a:pt x="30" y="51"/>
                    <a:pt x="31" y="51"/>
                  </a:cubicBezTo>
                  <a:cubicBezTo>
                    <a:pt x="33" y="51"/>
                    <a:pt x="34" y="52"/>
                    <a:pt x="35" y="53"/>
                  </a:cubicBezTo>
                  <a:cubicBezTo>
                    <a:pt x="36" y="54"/>
                    <a:pt x="37" y="54"/>
                    <a:pt x="39" y="54"/>
                  </a:cubicBezTo>
                  <a:cubicBezTo>
                    <a:pt x="42" y="52"/>
                    <a:pt x="43" y="55"/>
                    <a:pt x="46" y="55"/>
                  </a:cubicBezTo>
                  <a:cubicBezTo>
                    <a:pt x="49" y="55"/>
                    <a:pt x="52" y="53"/>
                    <a:pt x="55" y="53"/>
                  </a:cubicBezTo>
                  <a:cubicBezTo>
                    <a:pt x="57" y="53"/>
                    <a:pt x="61" y="54"/>
                    <a:pt x="64" y="53"/>
                  </a:cubicBezTo>
                  <a:cubicBezTo>
                    <a:pt x="65" y="53"/>
                    <a:pt x="66" y="52"/>
                    <a:pt x="67" y="51"/>
                  </a:cubicBezTo>
                  <a:cubicBezTo>
                    <a:pt x="69" y="50"/>
                    <a:pt x="68" y="49"/>
                    <a:pt x="68" y="47"/>
                  </a:cubicBezTo>
                  <a:cubicBezTo>
                    <a:pt x="68" y="42"/>
                    <a:pt x="73" y="39"/>
                    <a:pt x="77" y="35"/>
                  </a:cubicBezTo>
                  <a:cubicBezTo>
                    <a:pt x="78" y="34"/>
                    <a:pt x="77" y="32"/>
                    <a:pt x="77" y="31"/>
                  </a:cubicBezTo>
                  <a:cubicBezTo>
                    <a:pt x="77" y="28"/>
                    <a:pt x="77" y="26"/>
                    <a:pt x="77" y="23"/>
                  </a:cubicBezTo>
                  <a:cubicBezTo>
                    <a:pt x="78" y="21"/>
                    <a:pt x="79" y="18"/>
                    <a:pt x="79" y="16"/>
                  </a:cubicBezTo>
                  <a:cubicBezTo>
                    <a:pt x="78" y="14"/>
                    <a:pt x="77" y="12"/>
                    <a:pt x="76" y="11"/>
                  </a:cubicBezTo>
                  <a:cubicBezTo>
                    <a:pt x="74" y="8"/>
                    <a:pt x="75" y="5"/>
                    <a:pt x="75" y="2"/>
                  </a:cubicBezTo>
                  <a:cubicBezTo>
                    <a:pt x="75" y="5"/>
                    <a:pt x="75" y="7"/>
                    <a:pt x="75" y="9"/>
                  </a:cubicBezTo>
                  <a:cubicBezTo>
                    <a:pt x="75" y="11"/>
                    <a:pt x="78" y="14"/>
                    <a:pt x="78" y="16"/>
                  </a:cubicBezTo>
                  <a:cubicBezTo>
                    <a:pt x="79" y="19"/>
                    <a:pt x="77" y="23"/>
                    <a:pt x="77" y="26"/>
                  </a:cubicBezTo>
                  <a:cubicBezTo>
                    <a:pt x="77" y="28"/>
                    <a:pt x="78" y="32"/>
                    <a:pt x="77" y="35"/>
                  </a:cubicBezTo>
                  <a:cubicBezTo>
                    <a:pt x="76" y="37"/>
                    <a:pt x="72" y="39"/>
                    <a:pt x="71" y="41"/>
                  </a:cubicBezTo>
                  <a:cubicBezTo>
                    <a:pt x="69" y="42"/>
                    <a:pt x="68" y="44"/>
                    <a:pt x="68" y="46"/>
                  </a:cubicBezTo>
                  <a:cubicBezTo>
                    <a:pt x="67" y="49"/>
                    <a:pt x="69" y="50"/>
                    <a:pt x="70" y="53"/>
                  </a:cubicBezTo>
                  <a:cubicBezTo>
                    <a:pt x="70" y="54"/>
                    <a:pt x="71" y="54"/>
                    <a:pt x="72" y="55"/>
                  </a:cubicBezTo>
                  <a:cubicBezTo>
                    <a:pt x="74" y="56"/>
                    <a:pt x="75" y="57"/>
                    <a:pt x="75" y="59"/>
                  </a:cubicBezTo>
                  <a:cubicBezTo>
                    <a:pt x="75" y="61"/>
                    <a:pt x="75" y="63"/>
                    <a:pt x="75" y="65"/>
                  </a:cubicBezTo>
                  <a:cubicBezTo>
                    <a:pt x="75" y="66"/>
                    <a:pt x="76" y="68"/>
                    <a:pt x="77" y="70"/>
                  </a:cubicBezTo>
                  <a:cubicBezTo>
                    <a:pt x="74" y="70"/>
                    <a:pt x="67" y="70"/>
                    <a:pt x="72" y="74"/>
                  </a:cubicBezTo>
                  <a:cubicBezTo>
                    <a:pt x="74" y="75"/>
                    <a:pt x="75" y="76"/>
                    <a:pt x="76" y="78"/>
                  </a:cubicBezTo>
                  <a:cubicBezTo>
                    <a:pt x="76" y="79"/>
                    <a:pt x="77" y="80"/>
                    <a:pt x="77" y="81"/>
                  </a:cubicBezTo>
                  <a:cubicBezTo>
                    <a:pt x="77" y="82"/>
                    <a:pt x="80" y="81"/>
                    <a:pt x="80" y="81"/>
                  </a:cubicBezTo>
                  <a:cubicBezTo>
                    <a:pt x="82" y="80"/>
                    <a:pt x="80" y="81"/>
                    <a:pt x="80" y="8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1" name="Freeform 744">
              <a:extLst>
                <a:ext uri="{FF2B5EF4-FFF2-40B4-BE49-F238E27FC236}">
                  <a16:creationId xmlns:a16="http://schemas.microsoft.com/office/drawing/2014/main" id="{ACE64B3A-A2ED-D74F-9072-A404D035A4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84253" y="7940412"/>
              <a:ext cx="767515" cy="946105"/>
            </a:xfrm>
            <a:custGeom>
              <a:avLst/>
              <a:gdLst>
                <a:gd name="T0" fmla="*/ 6 w 82"/>
                <a:gd name="T1" fmla="*/ 39 h 101"/>
                <a:gd name="T2" fmla="*/ 6 w 82"/>
                <a:gd name="T3" fmla="*/ 41 h 101"/>
                <a:gd name="T4" fmla="*/ 4 w 82"/>
                <a:gd name="T5" fmla="*/ 43 h 101"/>
                <a:gd name="T6" fmla="*/ 2 w 82"/>
                <a:gd name="T7" fmla="*/ 49 h 101"/>
                <a:gd name="T8" fmla="*/ 2 w 82"/>
                <a:gd name="T9" fmla="*/ 51 h 101"/>
                <a:gd name="T10" fmla="*/ 1 w 82"/>
                <a:gd name="T11" fmla="*/ 53 h 101"/>
                <a:gd name="T12" fmla="*/ 4 w 82"/>
                <a:gd name="T13" fmla="*/ 58 h 101"/>
                <a:gd name="T14" fmla="*/ 6 w 82"/>
                <a:gd name="T15" fmla="*/ 60 h 101"/>
                <a:gd name="T16" fmla="*/ 6 w 82"/>
                <a:gd name="T17" fmla="*/ 63 h 101"/>
                <a:gd name="T18" fmla="*/ 9 w 82"/>
                <a:gd name="T19" fmla="*/ 68 h 101"/>
                <a:gd name="T20" fmla="*/ 9 w 82"/>
                <a:gd name="T21" fmla="*/ 74 h 101"/>
                <a:gd name="T22" fmla="*/ 15 w 82"/>
                <a:gd name="T23" fmla="*/ 76 h 101"/>
                <a:gd name="T24" fmla="*/ 18 w 82"/>
                <a:gd name="T25" fmla="*/ 81 h 101"/>
                <a:gd name="T26" fmla="*/ 22 w 82"/>
                <a:gd name="T27" fmla="*/ 84 h 101"/>
                <a:gd name="T28" fmla="*/ 26 w 82"/>
                <a:gd name="T29" fmla="*/ 88 h 101"/>
                <a:gd name="T30" fmla="*/ 26 w 82"/>
                <a:gd name="T31" fmla="*/ 91 h 101"/>
                <a:gd name="T32" fmla="*/ 28 w 82"/>
                <a:gd name="T33" fmla="*/ 92 h 101"/>
                <a:gd name="T34" fmla="*/ 32 w 82"/>
                <a:gd name="T35" fmla="*/ 96 h 101"/>
                <a:gd name="T36" fmla="*/ 35 w 82"/>
                <a:gd name="T37" fmla="*/ 95 h 101"/>
                <a:gd name="T38" fmla="*/ 39 w 82"/>
                <a:gd name="T39" fmla="*/ 94 h 101"/>
                <a:gd name="T40" fmla="*/ 44 w 82"/>
                <a:gd name="T41" fmla="*/ 100 h 101"/>
                <a:gd name="T42" fmla="*/ 51 w 82"/>
                <a:gd name="T43" fmla="*/ 100 h 101"/>
                <a:gd name="T44" fmla="*/ 55 w 82"/>
                <a:gd name="T45" fmla="*/ 98 h 101"/>
                <a:gd name="T46" fmla="*/ 59 w 82"/>
                <a:gd name="T47" fmla="*/ 97 h 101"/>
                <a:gd name="T48" fmla="*/ 69 w 82"/>
                <a:gd name="T49" fmla="*/ 94 h 101"/>
                <a:gd name="T50" fmla="*/ 69 w 82"/>
                <a:gd name="T51" fmla="*/ 91 h 101"/>
                <a:gd name="T52" fmla="*/ 66 w 82"/>
                <a:gd name="T53" fmla="*/ 90 h 101"/>
                <a:gd name="T54" fmla="*/ 61 w 82"/>
                <a:gd name="T55" fmla="*/ 83 h 101"/>
                <a:gd name="T56" fmla="*/ 59 w 82"/>
                <a:gd name="T57" fmla="*/ 80 h 101"/>
                <a:gd name="T58" fmla="*/ 56 w 82"/>
                <a:gd name="T59" fmla="*/ 78 h 101"/>
                <a:gd name="T60" fmla="*/ 59 w 82"/>
                <a:gd name="T61" fmla="*/ 75 h 101"/>
                <a:gd name="T62" fmla="*/ 61 w 82"/>
                <a:gd name="T63" fmla="*/ 67 h 101"/>
                <a:gd name="T64" fmla="*/ 62 w 82"/>
                <a:gd name="T65" fmla="*/ 64 h 101"/>
                <a:gd name="T66" fmla="*/ 65 w 82"/>
                <a:gd name="T67" fmla="*/ 62 h 101"/>
                <a:gd name="T68" fmla="*/ 65 w 82"/>
                <a:gd name="T69" fmla="*/ 58 h 101"/>
                <a:gd name="T70" fmla="*/ 67 w 82"/>
                <a:gd name="T71" fmla="*/ 55 h 101"/>
                <a:gd name="T72" fmla="*/ 71 w 82"/>
                <a:gd name="T73" fmla="*/ 52 h 101"/>
                <a:gd name="T74" fmla="*/ 72 w 82"/>
                <a:gd name="T75" fmla="*/ 45 h 101"/>
                <a:gd name="T76" fmla="*/ 72 w 82"/>
                <a:gd name="T77" fmla="*/ 42 h 101"/>
                <a:gd name="T78" fmla="*/ 74 w 82"/>
                <a:gd name="T79" fmla="*/ 37 h 101"/>
                <a:gd name="T80" fmla="*/ 79 w 82"/>
                <a:gd name="T81" fmla="*/ 29 h 101"/>
                <a:gd name="T82" fmla="*/ 82 w 82"/>
                <a:gd name="T83" fmla="*/ 27 h 101"/>
                <a:gd name="T84" fmla="*/ 79 w 82"/>
                <a:gd name="T85" fmla="*/ 23 h 101"/>
                <a:gd name="T86" fmla="*/ 76 w 82"/>
                <a:gd name="T87" fmla="*/ 17 h 101"/>
                <a:gd name="T88" fmla="*/ 76 w 82"/>
                <a:gd name="T89" fmla="*/ 11 h 101"/>
                <a:gd name="T90" fmla="*/ 75 w 82"/>
                <a:gd name="T91" fmla="*/ 9 h 101"/>
                <a:gd name="T92" fmla="*/ 74 w 82"/>
                <a:gd name="T93" fmla="*/ 5 h 101"/>
                <a:gd name="T94" fmla="*/ 68 w 82"/>
                <a:gd name="T95" fmla="*/ 0 h 101"/>
                <a:gd name="T96" fmla="*/ 64 w 82"/>
                <a:gd name="T97" fmla="*/ 2 h 101"/>
                <a:gd name="T98" fmla="*/ 60 w 82"/>
                <a:gd name="T99" fmla="*/ 5 h 101"/>
                <a:gd name="T100" fmla="*/ 56 w 82"/>
                <a:gd name="T101" fmla="*/ 5 h 101"/>
                <a:gd name="T102" fmla="*/ 46 w 82"/>
                <a:gd name="T103" fmla="*/ 5 h 101"/>
                <a:gd name="T104" fmla="*/ 17 w 82"/>
                <a:gd name="T105" fmla="*/ 5 h 101"/>
                <a:gd name="T106" fmla="*/ 16 w 82"/>
                <a:gd name="T107" fmla="*/ 14 h 101"/>
                <a:gd name="T108" fmla="*/ 13 w 82"/>
                <a:gd name="T109" fmla="*/ 16 h 101"/>
                <a:gd name="T110" fmla="*/ 11 w 82"/>
                <a:gd name="T111" fmla="*/ 18 h 101"/>
                <a:gd name="T112" fmla="*/ 11 w 82"/>
                <a:gd name="T113" fmla="*/ 32 h 101"/>
                <a:gd name="T114" fmla="*/ 11 w 82"/>
                <a:gd name="T115" fmla="*/ 37 h 101"/>
                <a:gd name="T116" fmla="*/ 6 w 82"/>
                <a:gd name="T117" fmla="*/ 3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01">
                  <a:moveTo>
                    <a:pt x="6" y="39"/>
                  </a:moveTo>
                  <a:cubicBezTo>
                    <a:pt x="6" y="39"/>
                    <a:pt x="6" y="40"/>
                    <a:pt x="6" y="41"/>
                  </a:cubicBezTo>
                  <a:cubicBezTo>
                    <a:pt x="5" y="42"/>
                    <a:pt x="4" y="42"/>
                    <a:pt x="4" y="43"/>
                  </a:cubicBezTo>
                  <a:cubicBezTo>
                    <a:pt x="4" y="45"/>
                    <a:pt x="2" y="47"/>
                    <a:pt x="2" y="49"/>
                  </a:cubicBezTo>
                  <a:cubicBezTo>
                    <a:pt x="2" y="50"/>
                    <a:pt x="3" y="51"/>
                    <a:pt x="2" y="51"/>
                  </a:cubicBezTo>
                  <a:cubicBezTo>
                    <a:pt x="2" y="52"/>
                    <a:pt x="0" y="53"/>
                    <a:pt x="1" y="53"/>
                  </a:cubicBezTo>
                  <a:cubicBezTo>
                    <a:pt x="4" y="53"/>
                    <a:pt x="3" y="57"/>
                    <a:pt x="4" y="58"/>
                  </a:cubicBezTo>
                  <a:cubicBezTo>
                    <a:pt x="4" y="59"/>
                    <a:pt x="5" y="59"/>
                    <a:pt x="6" y="60"/>
                  </a:cubicBezTo>
                  <a:cubicBezTo>
                    <a:pt x="6" y="61"/>
                    <a:pt x="6" y="62"/>
                    <a:pt x="6" y="63"/>
                  </a:cubicBezTo>
                  <a:cubicBezTo>
                    <a:pt x="7" y="65"/>
                    <a:pt x="9" y="66"/>
                    <a:pt x="9" y="68"/>
                  </a:cubicBezTo>
                  <a:cubicBezTo>
                    <a:pt x="9" y="69"/>
                    <a:pt x="8" y="74"/>
                    <a:pt x="9" y="74"/>
                  </a:cubicBezTo>
                  <a:cubicBezTo>
                    <a:pt x="12" y="74"/>
                    <a:pt x="13" y="75"/>
                    <a:pt x="15" y="76"/>
                  </a:cubicBezTo>
                  <a:cubicBezTo>
                    <a:pt x="17" y="77"/>
                    <a:pt x="16" y="80"/>
                    <a:pt x="18" y="81"/>
                  </a:cubicBezTo>
                  <a:cubicBezTo>
                    <a:pt x="19" y="82"/>
                    <a:pt x="22" y="82"/>
                    <a:pt x="22" y="84"/>
                  </a:cubicBezTo>
                  <a:cubicBezTo>
                    <a:pt x="22" y="86"/>
                    <a:pt x="25" y="87"/>
                    <a:pt x="26" y="88"/>
                  </a:cubicBezTo>
                  <a:cubicBezTo>
                    <a:pt x="26" y="89"/>
                    <a:pt x="26" y="90"/>
                    <a:pt x="26" y="91"/>
                  </a:cubicBezTo>
                  <a:cubicBezTo>
                    <a:pt x="27" y="91"/>
                    <a:pt x="28" y="92"/>
                    <a:pt x="28" y="92"/>
                  </a:cubicBezTo>
                  <a:cubicBezTo>
                    <a:pt x="29" y="93"/>
                    <a:pt x="30" y="95"/>
                    <a:pt x="32" y="96"/>
                  </a:cubicBezTo>
                  <a:cubicBezTo>
                    <a:pt x="33" y="97"/>
                    <a:pt x="33" y="93"/>
                    <a:pt x="35" y="95"/>
                  </a:cubicBezTo>
                  <a:cubicBezTo>
                    <a:pt x="37" y="96"/>
                    <a:pt x="37" y="94"/>
                    <a:pt x="39" y="94"/>
                  </a:cubicBezTo>
                  <a:cubicBezTo>
                    <a:pt x="41" y="95"/>
                    <a:pt x="42" y="98"/>
                    <a:pt x="44" y="100"/>
                  </a:cubicBezTo>
                  <a:cubicBezTo>
                    <a:pt x="46" y="95"/>
                    <a:pt x="49" y="101"/>
                    <a:pt x="51" y="100"/>
                  </a:cubicBezTo>
                  <a:cubicBezTo>
                    <a:pt x="52" y="99"/>
                    <a:pt x="53" y="98"/>
                    <a:pt x="55" y="98"/>
                  </a:cubicBezTo>
                  <a:cubicBezTo>
                    <a:pt x="56" y="98"/>
                    <a:pt x="58" y="98"/>
                    <a:pt x="59" y="97"/>
                  </a:cubicBezTo>
                  <a:cubicBezTo>
                    <a:pt x="61" y="93"/>
                    <a:pt x="65" y="91"/>
                    <a:pt x="69" y="94"/>
                  </a:cubicBezTo>
                  <a:cubicBezTo>
                    <a:pt x="69" y="93"/>
                    <a:pt x="69" y="92"/>
                    <a:pt x="69" y="91"/>
                  </a:cubicBezTo>
                  <a:cubicBezTo>
                    <a:pt x="69" y="90"/>
                    <a:pt x="66" y="90"/>
                    <a:pt x="66" y="90"/>
                  </a:cubicBezTo>
                  <a:cubicBezTo>
                    <a:pt x="64" y="88"/>
                    <a:pt x="63" y="85"/>
                    <a:pt x="61" y="83"/>
                  </a:cubicBezTo>
                  <a:cubicBezTo>
                    <a:pt x="60" y="82"/>
                    <a:pt x="60" y="81"/>
                    <a:pt x="59" y="80"/>
                  </a:cubicBezTo>
                  <a:cubicBezTo>
                    <a:pt x="58" y="79"/>
                    <a:pt x="57" y="79"/>
                    <a:pt x="56" y="78"/>
                  </a:cubicBezTo>
                  <a:cubicBezTo>
                    <a:pt x="53" y="75"/>
                    <a:pt x="59" y="75"/>
                    <a:pt x="59" y="75"/>
                  </a:cubicBezTo>
                  <a:cubicBezTo>
                    <a:pt x="61" y="74"/>
                    <a:pt x="60" y="69"/>
                    <a:pt x="61" y="67"/>
                  </a:cubicBezTo>
                  <a:cubicBezTo>
                    <a:pt x="61" y="66"/>
                    <a:pt x="61" y="64"/>
                    <a:pt x="62" y="64"/>
                  </a:cubicBezTo>
                  <a:cubicBezTo>
                    <a:pt x="63" y="63"/>
                    <a:pt x="65" y="63"/>
                    <a:pt x="65" y="62"/>
                  </a:cubicBezTo>
                  <a:cubicBezTo>
                    <a:pt x="65" y="61"/>
                    <a:pt x="65" y="60"/>
                    <a:pt x="65" y="58"/>
                  </a:cubicBezTo>
                  <a:cubicBezTo>
                    <a:pt x="65" y="57"/>
                    <a:pt x="66" y="56"/>
                    <a:pt x="67" y="55"/>
                  </a:cubicBezTo>
                  <a:cubicBezTo>
                    <a:pt x="68" y="53"/>
                    <a:pt x="70" y="54"/>
                    <a:pt x="71" y="52"/>
                  </a:cubicBezTo>
                  <a:cubicBezTo>
                    <a:pt x="71" y="50"/>
                    <a:pt x="72" y="48"/>
                    <a:pt x="72" y="45"/>
                  </a:cubicBezTo>
                  <a:cubicBezTo>
                    <a:pt x="72" y="44"/>
                    <a:pt x="72" y="43"/>
                    <a:pt x="72" y="42"/>
                  </a:cubicBezTo>
                  <a:cubicBezTo>
                    <a:pt x="72" y="40"/>
                    <a:pt x="74" y="38"/>
                    <a:pt x="74" y="37"/>
                  </a:cubicBezTo>
                  <a:cubicBezTo>
                    <a:pt x="74" y="33"/>
                    <a:pt x="75" y="30"/>
                    <a:pt x="79" y="29"/>
                  </a:cubicBezTo>
                  <a:cubicBezTo>
                    <a:pt x="80" y="29"/>
                    <a:pt x="81" y="29"/>
                    <a:pt x="82" y="27"/>
                  </a:cubicBezTo>
                  <a:cubicBezTo>
                    <a:pt x="82" y="26"/>
                    <a:pt x="80" y="24"/>
                    <a:pt x="79" y="23"/>
                  </a:cubicBezTo>
                  <a:cubicBezTo>
                    <a:pt x="77" y="21"/>
                    <a:pt x="76" y="19"/>
                    <a:pt x="76" y="17"/>
                  </a:cubicBezTo>
                  <a:cubicBezTo>
                    <a:pt x="76" y="16"/>
                    <a:pt x="75" y="11"/>
                    <a:pt x="76" y="11"/>
                  </a:cubicBezTo>
                  <a:cubicBezTo>
                    <a:pt x="77" y="10"/>
                    <a:pt x="76" y="10"/>
                    <a:pt x="75" y="9"/>
                  </a:cubicBezTo>
                  <a:cubicBezTo>
                    <a:pt x="74" y="8"/>
                    <a:pt x="74" y="7"/>
                    <a:pt x="74" y="5"/>
                  </a:cubicBezTo>
                  <a:cubicBezTo>
                    <a:pt x="72" y="3"/>
                    <a:pt x="69" y="2"/>
                    <a:pt x="68" y="0"/>
                  </a:cubicBezTo>
                  <a:cubicBezTo>
                    <a:pt x="67" y="0"/>
                    <a:pt x="65" y="1"/>
                    <a:pt x="64" y="2"/>
                  </a:cubicBezTo>
                  <a:cubicBezTo>
                    <a:pt x="63" y="5"/>
                    <a:pt x="61" y="3"/>
                    <a:pt x="60" y="5"/>
                  </a:cubicBezTo>
                  <a:cubicBezTo>
                    <a:pt x="59" y="9"/>
                    <a:pt x="58" y="5"/>
                    <a:pt x="56" y="5"/>
                  </a:cubicBezTo>
                  <a:cubicBezTo>
                    <a:pt x="52" y="5"/>
                    <a:pt x="49" y="5"/>
                    <a:pt x="46" y="5"/>
                  </a:cubicBezTo>
                  <a:cubicBezTo>
                    <a:pt x="37" y="5"/>
                    <a:pt x="27" y="5"/>
                    <a:pt x="17" y="5"/>
                  </a:cubicBezTo>
                  <a:cubicBezTo>
                    <a:pt x="15" y="5"/>
                    <a:pt x="16" y="12"/>
                    <a:pt x="16" y="14"/>
                  </a:cubicBezTo>
                  <a:cubicBezTo>
                    <a:pt x="16" y="16"/>
                    <a:pt x="15" y="16"/>
                    <a:pt x="13" y="16"/>
                  </a:cubicBezTo>
                  <a:cubicBezTo>
                    <a:pt x="10" y="16"/>
                    <a:pt x="11" y="16"/>
                    <a:pt x="11" y="18"/>
                  </a:cubicBezTo>
                  <a:cubicBezTo>
                    <a:pt x="11" y="23"/>
                    <a:pt x="11" y="27"/>
                    <a:pt x="11" y="32"/>
                  </a:cubicBezTo>
                  <a:cubicBezTo>
                    <a:pt x="11" y="34"/>
                    <a:pt x="11" y="36"/>
                    <a:pt x="11" y="37"/>
                  </a:cubicBezTo>
                  <a:cubicBezTo>
                    <a:pt x="11" y="39"/>
                    <a:pt x="7" y="38"/>
                    <a:pt x="6" y="3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2" name="Freeform 745">
              <a:extLst>
                <a:ext uri="{FF2B5EF4-FFF2-40B4-BE49-F238E27FC236}">
                  <a16:creationId xmlns:a16="http://schemas.microsoft.com/office/drawing/2014/main" id="{C347F189-8CE8-1D40-9C37-93D528581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56234" y="8182512"/>
              <a:ext cx="299364" cy="270772"/>
            </a:xfrm>
            <a:custGeom>
              <a:avLst/>
              <a:gdLst>
                <a:gd name="T0" fmla="*/ 3 w 32"/>
                <a:gd name="T1" fmla="*/ 19 h 29"/>
                <a:gd name="T2" fmla="*/ 7 w 32"/>
                <a:gd name="T3" fmla="*/ 20 h 29"/>
                <a:gd name="T4" fmla="*/ 7 w 32"/>
                <a:gd name="T5" fmla="*/ 17 h 29"/>
                <a:gd name="T6" fmla="*/ 10 w 32"/>
                <a:gd name="T7" fmla="*/ 19 h 29"/>
                <a:gd name="T8" fmla="*/ 12 w 32"/>
                <a:gd name="T9" fmla="*/ 18 h 29"/>
                <a:gd name="T10" fmla="*/ 14 w 32"/>
                <a:gd name="T11" fmla="*/ 18 h 29"/>
                <a:gd name="T12" fmla="*/ 29 w 32"/>
                <a:gd name="T13" fmla="*/ 29 h 29"/>
                <a:gd name="T14" fmla="*/ 32 w 32"/>
                <a:gd name="T15" fmla="*/ 27 h 29"/>
                <a:gd name="T16" fmla="*/ 24 w 32"/>
                <a:gd name="T17" fmla="*/ 19 h 29"/>
                <a:gd name="T18" fmla="*/ 19 w 32"/>
                <a:gd name="T19" fmla="*/ 16 h 29"/>
                <a:gd name="T20" fmla="*/ 17 w 32"/>
                <a:gd name="T21" fmla="*/ 14 h 29"/>
                <a:gd name="T22" fmla="*/ 17 w 32"/>
                <a:gd name="T23" fmla="*/ 16 h 29"/>
                <a:gd name="T24" fmla="*/ 16 w 32"/>
                <a:gd name="T25" fmla="*/ 14 h 29"/>
                <a:gd name="T26" fmla="*/ 14 w 32"/>
                <a:gd name="T27" fmla="*/ 9 h 29"/>
                <a:gd name="T28" fmla="*/ 10 w 32"/>
                <a:gd name="T29" fmla="*/ 0 h 29"/>
                <a:gd name="T30" fmla="*/ 2 w 32"/>
                <a:gd name="T31" fmla="*/ 7 h 29"/>
                <a:gd name="T32" fmla="*/ 1 w 32"/>
                <a:gd name="T33" fmla="*/ 13 h 29"/>
                <a:gd name="T34" fmla="*/ 0 w 32"/>
                <a:gd name="T35" fmla="*/ 20 h 29"/>
                <a:gd name="T36" fmla="*/ 3 w 32"/>
                <a:gd name="T37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29">
                  <a:moveTo>
                    <a:pt x="3" y="19"/>
                  </a:moveTo>
                  <a:cubicBezTo>
                    <a:pt x="4" y="19"/>
                    <a:pt x="6" y="21"/>
                    <a:pt x="7" y="20"/>
                  </a:cubicBezTo>
                  <a:cubicBezTo>
                    <a:pt x="7" y="19"/>
                    <a:pt x="6" y="17"/>
                    <a:pt x="7" y="17"/>
                  </a:cubicBezTo>
                  <a:cubicBezTo>
                    <a:pt x="9" y="17"/>
                    <a:pt x="9" y="19"/>
                    <a:pt x="10" y="19"/>
                  </a:cubicBezTo>
                  <a:cubicBezTo>
                    <a:pt x="11" y="19"/>
                    <a:pt x="12" y="18"/>
                    <a:pt x="12" y="18"/>
                  </a:cubicBezTo>
                  <a:cubicBezTo>
                    <a:pt x="13" y="17"/>
                    <a:pt x="14" y="18"/>
                    <a:pt x="14" y="18"/>
                  </a:cubicBezTo>
                  <a:cubicBezTo>
                    <a:pt x="22" y="18"/>
                    <a:pt x="25" y="24"/>
                    <a:pt x="29" y="29"/>
                  </a:cubicBezTo>
                  <a:cubicBezTo>
                    <a:pt x="30" y="29"/>
                    <a:pt x="31" y="28"/>
                    <a:pt x="32" y="27"/>
                  </a:cubicBezTo>
                  <a:cubicBezTo>
                    <a:pt x="29" y="25"/>
                    <a:pt x="26" y="22"/>
                    <a:pt x="24" y="19"/>
                  </a:cubicBezTo>
                  <a:cubicBezTo>
                    <a:pt x="23" y="17"/>
                    <a:pt x="21" y="17"/>
                    <a:pt x="19" y="16"/>
                  </a:cubicBezTo>
                  <a:cubicBezTo>
                    <a:pt x="18" y="16"/>
                    <a:pt x="18" y="14"/>
                    <a:pt x="17" y="14"/>
                  </a:cubicBezTo>
                  <a:cubicBezTo>
                    <a:pt x="16" y="14"/>
                    <a:pt x="17" y="15"/>
                    <a:pt x="17" y="16"/>
                  </a:cubicBezTo>
                  <a:cubicBezTo>
                    <a:pt x="17" y="16"/>
                    <a:pt x="16" y="14"/>
                    <a:pt x="16" y="14"/>
                  </a:cubicBezTo>
                  <a:cubicBezTo>
                    <a:pt x="15" y="12"/>
                    <a:pt x="14" y="11"/>
                    <a:pt x="14" y="9"/>
                  </a:cubicBezTo>
                  <a:cubicBezTo>
                    <a:pt x="13" y="6"/>
                    <a:pt x="13" y="3"/>
                    <a:pt x="10" y="0"/>
                  </a:cubicBezTo>
                  <a:cubicBezTo>
                    <a:pt x="9" y="4"/>
                    <a:pt x="4" y="4"/>
                    <a:pt x="2" y="7"/>
                  </a:cubicBezTo>
                  <a:cubicBezTo>
                    <a:pt x="1" y="9"/>
                    <a:pt x="2" y="11"/>
                    <a:pt x="1" y="13"/>
                  </a:cubicBezTo>
                  <a:cubicBezTo>
                    <a:pt x="0" y="15"/>
                    <a:pt x="0" y="17"/>
                    <a:pt x="0" y="20"/>
                  </a:cubicBezTo>
                  <a:cubicBezTo>
                    <a:pt x="1" y="19"/>
                    <a:pt x="2" y="19"/>
                    <a:pt x="3" y="1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3" name="Freeform 746">
              <a:extLst>
                <a:ext uri="{FF2B5EF4-FFF2-40B4-BE49-F238E27FC236}">
                  <a16:creationId xmlns:a16="http://schemas.microsoft.com/office/drawing/2014/main" id="{F6C414EE-9284-2C48-AD1F-6D4491469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00178" y="8313122"/>
              <a:ext cx="691082" cy="573397"/>
            </a:xfrm>
            <a:custGeom>
              <a:avLst/>
              <a:gdLst>
                <a:gd name="T0" fmla="*/ 70 w 74"/>
                <a:gd name="T1" fmla="*/ 38 h 61"/>
                <a:gd name="T2" fmla="*/ 57 w 74"/>
                <a:gd name="T3" fmla="*/ 33 h 61"/>
                <a:gd name="T4" fmla="*/ 51 w 74"/>
                <a:gd name="T5" fmla="*/ 29 h 61"/>
                <a:gd name="T6" fmla="*/ 48 w 74"/>
                <a:gd name="T7" fmla="*/ 24 h 61"/>
                <a:gd name="T8" fmla="*/ 51 w 74"/>
                <a:gd name="T9" fmla="*/ 20 h 61"/>
                <a:gd name="T10" fmla="*/ 45 w 74"/>
                <a:gd name="T11" fmla="*/ 23 h 61"/>
                <a:gd name="T12" fmla="*/ 44 w 74"/>
                <a:gd name="T13" fmla="*/ 18 h 61"/>
                <a:gd name="T14" fmla="*/ 44 w 74"/>
                <a:gd name="T15" fmla="*/ 12 h 61"/>
                <a:gd name="T16" fmla="*/ 37 w 74"/>
                <a:gd name="T17" fmla="*/ 5 h 61"/>
                <a:gd name="T18" fmla="*/ 28 w 74"/>
                <a:gd name="T19" fmla="*/ 4 h 61"/>
                <a:gd name="T20" fmla="*/ 24 w 74"/>
                <a:gd name="T21" fmla="*/ 5 h 61"/>
                <a:gd name="T22" fmla="*/ 21 w 74"/>
                <a:gd name="T23" fmla="*/ 5 h 61"/>
                <a:gd name="T24" fmla="*/ 18 w 74"/>
                <a:gd name="T25" fmla="*/ 5 h 61"/>
                <a:gd name="T26" fmla="*/ 17 w 74"/>
                <a:gd name="T27" fmla="*/ 8 h 61"/>
                <a:gd name="T28" fmla="*/ 15 w 74"/>
                <a:gd name="T29" fmla="*/ 13 h 61"/>
                <a:gd name="T30" fmla="*/ 12 w 74"/>
                <a:gd name="T31" fmla="*/ 14 h 61"/>
                <a:gd name="T32" fmla="*/ 10 w 74"/>
                <a:gd name="T33" fmla="*/ 18 h 61"/>
                <a:gd name="T34" fmla="*/ 10 w 74"/>
                <a:gd name="T35" fmla="*/ 23 h 61"/>
                <a:gd name="T36" fmla="*/ 5 w 74"/>
                <a:gd name="T37" fmla="*/ 34 h 61"/>
                <a:gd name="T38" fmla="*/ 1 w 74"/>
                <a:gd name="T39" fmla="*/ 35 h 61"/>
                <a:gd name="T40" fmla="*/ 2 w 74"/>
                <a:gd name="T41" fmla="*/ 38 h 61"/>
                <a:gd name="T42" fmla="*/ 9 w 74"/>
                <a:gd name="T43" fmla="*/ 47 h 61"/>
                <a:gd name="T44" fmla="*/ 13 w 74"/>
                <a:gd name="T45" fmla="*/ 50 h 61"/>
                <a:gd name="T46" fmla="*/ 14 w 74"/>
                <a:gd name="T47" fmla="*/ 54 h 61"/>
                <a:gd name="T48" fmla="*/ 20 w 74"/>
                <a:gd name="T49" fmla="*/ 55 h 61"/>
                <a:gd name="T50" fmla="*/ 25 w 74"/>
                <a:gd name="T51" fmla="*/ 59 h 61"/>
                <a:gd name="T52" fmla="*/ 33 w 74"/>
                <a:gd name="T53" fmla="*/ 60 h 61"/>
                <a:gd name="T54" fmla="*/ 39 w 74"/>
                <a:gd name="T55" fmla="*/ 57 h 61"/>
                <a:gd name="T56" fmla="*/ 47 w 74"/>
                <a:gd name="T57" fmla="*/ 56 h 61"/>
                <a:gd name="T58" fmla="*/ 54 w 74"/>
                <a:gd name="T59" fmla="*/ 53 h 61"/>
                <a:gd name="T60" fmla="*/ 59 w 74"/>
                <a:gd name="T61" fmla="*/ 53 h 61"/>
                <a:gd name="T62" fmla="*/ 74 w 74"/>
                <a:gd name="T63" fmla="*/ 38 h 61"/>
                <a:gd name="T64" fmla="*/ 70 w 74"/>
                <a:gd name="T65" fmla="*/ 3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4" h="61">
                  <a:moveTo>
                    <a:pt x="70" y="38"/>
                  </a:moveTo>
                  <a:cubicBezTo>
                    <a:pt x="65" y="36"/>
                    <a:pt x="61" y="35"/>
                    <a:pt x="57" y="33"/>
                  </a:cubicBezTo>
                  <a:cubicBezTo>
                    <a:pt x="54" y="32"/>
                    <a:pt x="53" y="31"/>
                    <a:pt x="51" y="29"/>
                  </a:cubicBezTo>
                  <a:cubicBezTo>
                    <a:pt x="50" y="28"/>
                    <a:pt x="49" y="26"/>
                    <a:pt x="48" y="24"/>
                  </a:cubicBezTo>
                  <a:cubicBezTo>
                    <a:pt x="48" y="23"/>
                    <a:pt x="51" y="21"/>
                    <a:pt x="51" y="20"/>
                  </a:cubicBezTo>
                  <a:cubicBezTo>
                    <a:pt x="49" y="21"/>
                    <a:pt x="47" y="22"/>
                    <a:pt x="45" y="23"/>
                  </a:cubicBezTo>
                  <a:cubicBezTo>
                    <a:pt x="43" y="23"/>
                    <a:pt x="43" y="19"/>
                    <a:pt x="44" y="18"/>
                  </a:cubicBezTo>
                  <a:cubicBezTo>
                    <a:pt x="47" y="15"/>
                    <a:pt x="46" y="15"/>
                    <a:pt x="44" y="12"/>
                  </a:cubicBezTo>
                  <a:cubicBezTo>
                    <a:pt x="42" y="10"/>
                    <a:pt x="40" y="6"/>
                    <a:pt x="37" y="5"/>
                  </a:cubicBezTo>
                  <a:cubicBezTo>
                    <a:pt x="35" y="5"/>
                    <a:pt x="30" y="3"/>
                    <a:pt x="28" y="4"/>
                  </a:cubicBezTo>
                  <a:cubicBezTo>
                    <a:pt x="26" y="7"/>
                    <a:pt x="24" y="0"/>
                    <a:pt x="24" y="5"/>
                  </a:cubicBezTo>
                  <a:cubicBezTo>
                    <a:pt x="24" y="7"/>
                    <a:pt x="22" y="6"/>
                    <a:pt x="21" y="5"/>
                  </a:cubicBezTo>
                  <a:cubicBezTo>
                    <a:pt x="20" y="5"/>
                    <a:pt x="19" y="5"/>
                    <a:pt x="18" y="5"/>
                  </a:cubicBezTo>
                  <a:cubicBezTo>
                    <a:pt x="16" y="6"/>
                    <a:pt x="17" y="6"/>
                    <a:pt x="17" y="8"/>
                  </a:cubicBezTo>
                  <a:cubicBezTo>
                    <a:pt x="17" y="9"/>
                    <a:pt x="16" y="12"/>
                    <a:pt x="15" y="13"/>
                  </a:cubicBezTo>
                  <a:cubicBezTo>
                    <a:pt x="15" y="14"/>
                    <a:pt x="12" y="13"/>
                    <a:pt x="12" y="14"/>
                  </a:cubicBezTo>
                  <a:cubicBezTo>
                    <a:pt x="12" y="16"/>
                    <a:pt x="10" y="17"/>
                    <a:pt x="10" y="18"/>
                  </a:cubicBezTo>
                  <a:cubicBezTo>
                    <a:pt x="10" y="19"/>
                    <a:pt x="11" y="22"/>
                    <a:pt x="10" y="23"/>
                  </a:cubicBezTo>
                  <a:cubicBezTo>
                    <a:pt x="4" y="24"/>
                    <a:pt x="6" y="30"/>
                    <a:pt x="5" y="34"/>
                  </a:cubicBezTo>
                  <a:cubicBezTo>
                    <a:pt x="4" y="35"/>
                    <a:pt x="3" y="35"/>
                    <a:pt x="1" y="35"/>
                  </a:cubicBezTo>
                  <a:cubicBezTo>
                    <a:pt x="0" y="36"/>
                    <a:pt x="0" y="38"/>
                    <a:pt x="2" y="38"/>
                  </a:cubicBezTo>
                  <a:cubicBezTo>
                    <a:pt x="5" y="39"/>
                    <a:pt x="8" y="45"/>
                    <a:pt x="9" y="47"/>
                  </a:cubicBezTo>
                  <a:cubicBezTo>
                    <a:pt x="10" y="49"/>
                    <a:pt x="11" y="49"/>
                    <a:pt x="13" y="50"/>
                  </a:cubicBezTo>
                  <a:cubicBezTo>
                    <a:pt x="14" y="51"/>
                    <a:pt x="13" y="53"/>
                    <a:pt x="14" y="54"/>
                  </a:cubicBezTo>
                  <a:cubicBezTo>
                    <a:pt x="16" y="56"/>
                    <a:pt x="18" y="54"/>
                    <a:pt x="20" y="55"/>
                  </a:cubicBezTo>
                  <a:cubicBezTo>
                    <a:pt x="21" y="56"/>
                    <a:pt x="23" y="58"/>
                    <a:pt x="25" y="59"/>
                  </a:cubicBezTo>
                  <a:cubicBezTo>
                    <a:pt x="27" y="59"/>
                    <a:pt x="31" y="61"/>
                    <a:pt x="33" y="60"/>
                  </a:cubicBezTo>
                  <a:cubicBezTo>
                    <a:pt x="35" y="58"/>
                    <a:pt x="36" y="56"/>
                    <a:pt x="39" y="57"/>
                  </a:cubicBezTo>
                  <a:cubicBezTo>
                    <a:pt x="42" y="58"/>
                    <a:pt x="45" y="57"/>
                    <a:pt x="47" y="56"/>
                  </a:cubicBezTo>
                  <a:cubicBezTo>
                    <a:pt x="49" y="54"/>
                    <a:pt x="51" y="53"/>
                    <a:pt x="54" y="53"/>
                  </a:cubicBezTo>
                  <a:cubicBezTo>
                    <a:pt x="55" y="53"/>
                    <a:pt x="59" y="53"/>
                    <a:pt x="59" y="53"/>
                  </a:cubicBezTo>
                  <a:cubicBezTo>
                    <a:pt x="64" y="48"/>
                    <a:pt x="69" y="43"/>
                    <a:pt x="74" y="38"/>
                  </a:cubicBezTo>
                  <a:cubicBezTo>
                    <a:pt x="73" y="38"/>
                    <a:pt x="71" y="38"/>
                    <a:pt x="70" y="3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4" name="Freeform 747">
              <a:extLst>
                <a:ext uri="{FF2B5EF4-FFF2-40B4-BE49-F238E27FC236}">
                  <a16:creationId xmlns:a16="http://schemas.microsoft.com/office/drawing/2014/main" id="{B0998323-E10B-5443-8EAB-E312288A6E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35211" y="8481954"/>
              <a:ext cx="812103" cy="777270"/>
            </a:xfrm>
            <a:custGeom>
              <a:avLst/>
              <a:gdLst>
                <a:gd name="T0" fmla="*/ 86 w 87"/>
                <a:gd name="T1" fmla="*/ 1 h 83"/>
                <a:gd name="T2" fmla="*/ 83 w 87"/>
                <a:gd name="T3" fmla="*/ 0 h 83"/>
                <a:gd name="T4" fmla="*/ 79 w 87"/>
                <a:gd name="T5" fmla="*/ 3 h 83"/>
                <a:gd name="T6" fmla="*/ 71 w 87"/>
                <a:gd name="T7" fmla="*/ 3 h 83"/>
                <a:gd name="T8" fmla="*/ 69 w 87"/>
                <a:gd name="T9" fmla="*/ 4 h 83"/>
                <a:gd name="T10" fmla="*/ 68 w 87"/>
                <a:gd name="T11" fmla="*/ 3 h 83"/>
                <a:gd name="T12" fmla="*/ 63 w 87"/>
                <a:gd name="T13" fmla="*/ 6 h 83"/>
                <a:gd name="T14" fmla="*/ 58 w 87"/>
                <a:gd name="T15" fmla="*/ 5 h 83"/>
                <a:gd name="T16" fmla="*/ 53 w 87"/>
                <a:gd name="T17" fmla="*/ 7 h 83"/>
                <a:gd name="T18" fmla="*/ 47 w 87"/>
                <a:gd name="T19" fmla="*/ 2 h 83"/>
                <a:gd name="T20" fmla="*/ 44 w 87"/>
                <a:gd name="T21" fmla="*/ 6 h 83"/>
                <a:gd name="T22" fmla="*/ 48 w 87"/>
                <a:gd name="T23" fmla="*/ 12 h 83"/>
                <a:gd name="T24" fmla="*/ 56 w 87"/>
                <a:gd name="T25" fmla="*/ 16 h 83"/>
                <a:gd name="T26" fmla="*/ 70 w 87"/>
                <a:gd name="T27" fmla="*/ 20 h 83"/>
                <a:gd name="T28" fmla="*/ 63 w 87"/>
                <a:gd name="T29" fmla="*/ 27 h 83"/>
                <a:gd name="T30" fmla="*/ 58 w 87"/>
                <a:gd name="T31" fmla="*/ 33 h 83"/>
                <a:gd name="T32" fmla="*/ 55 w 87"/>
                <a:gd name="T33" fmla="*/ 35 h 83"/>
                <a:gd name="T34" fmla="*/ 48 w 87"/>
                <a:gd name="T35" fmla="*/ 35 h 83"/>
                <a:gd name="T36" fmla="*/ 42 w 87"/>
                <a:gd name="T37" fmla="*/ 38 h 83"/>
                <a:gd name="T38" fmla="*/ 36 w 87"/>
                <a:gd name="T39" fmla="*/ 39 h 83"/>
                <a:gd name="T40" fmla="*/ 32 w 87"/>
                <a:gd name="T41" fmla="*/ 39 h 83"/>
                <a:gd name="T42" fmla="*/ 26 w 87"/>
                <a:gd name="T43" fmla="*/ 42 h 83"/>
                <a:gd name="T44" fmla="*/ 21 w 87"/>
                <a:gd name="T45" fmla="*/ 41 h 83"/>
                <a:gd name="T46" fmla="*/ 16 w 87"/>
                <a:gd name="T47" fmla="*/ 37 h 83"/>
                <a:gd name="T48" fmla="*/ 11 w 87"/>
                <a:gd name="T49" fmla="*/ 37 h 83"/>
                <a:gd name="T50" fmla="*/ 7 w 87"/>
                <a:gd name="T51" fmla="*/ 34 h 83"/>
                <a:gd name="T52" fmla="*/ 0 w 87"/>
                <a:gd name="T53" fmla="*/ 39 h 83"/>
                <a:gd name="T54" fmla="*/ 3 w 87"/>
                <a:gd name="T55" fmla="*/ 41 h 83"/>
                <a:gd name="T56" fmla="*/ 4 w 87"/>
                <a:gd name="T57" fmla="*/ 45 h 83"/>
                <a:gd name="T58" fmla="*/ 3 w 87"/>
                <a:gd name="T59" fmla="*/ 54 h 83"/>
                <a:gd name="T60" fmla="*/ 0 w 87"/>
                <a:gd name="T61" fmla="*/ 58 h 83"/>
                <a:gd name="T62" fmla="*/ 3 w 87"/>
                <a:gd name="T63" fmla="*/ 60 h 83"/>
                <a:gd name="T64" fmla="*/ 1 w 87"/>
                <a:gd name="T65" fmla="*/ 65 h 83"/>
                <a:gd name="T66" fmla="*/ 4 w 87"/>
                <a:gd name="T67" fmla="*/ 66 h 83"/>
                <a:gd name="T68" fmla="*/ 15 w 87"/>
                <a:gd name="T69" fmla="*/ 73 h 83"/>
                <a:gd name="T70" fmla="*/ 19 w 87"/>
                <a:gd name="T71" fmla="*/ 77 h 83"/>
                <a:gd name="T72" fmla="*/ 26 w 87"/>
                <a:gd name="T73" fmla="*/ 83 h 83"/>
                <a:gd name="T74" fmla="*/ 30 w 87"/>
                <a:gd name="T75" fmla="*/ 76 h 83"/>
                <a:gd name="T76" fmla="*/ 33 w 87"/>
                <a:gd name="T77" fmla="*/ 72 h 83"/>
                <a:gd name="T78" fmla="*/ 35 w 87"/>
                <a:gd name="T79" fmla="*/ 69 h 83"/>
                <a:gd name="T80" fmla="*/ 40 w 87"/>
                <a:gd name="T81" fmla="*/ 65 h 83"/>
                <a:gd name="T82" fmla="*/ 59 w 87"/>
                <a:gd name="T83" fmla="*/ 48 h 83"/>
                <a:gd name="T84" fmla="*/ 77 w 87"/>
                <a:gd name="T85" fmla="*/ 24 h 83"/>
                <a:gd name="T86" fmla="*/ 84 w 87"/>
                <a:gd name="T87" fmla="*/ 14 h 83"/>
                <a:gd name="T88" fmla="*/ 86 w 87"/>
                <a:gd name="T89" fmla="*/ 7 h 83"/>
                <a:gd name="T90" fmla="*/ 86 w 87"/>
                <a:gd name="T91" fmla="*/ 1 h 83"/>
                <a:gd name="T92" fmla="*/ 86 w 87"/>
                <a:gd name="T93" fmla="*/ 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7" h="83">
                  <a:moveTo>
                    <a:pt x="86" y="1"/>
                  </a:moveTo>
                  <a:cubicBezTo>
                    <a:pt x="87" y="0"/>
                    <a:pt x="84" y="0"/>
                    <a:pt x="83" y="0"/>
                  </a:cubicBezTo>
                  <a:cubicBezTo>
                    <a:pt x="82" y="1"/>
                    <a:pt x="81" y="2"/>
                    <a:pt x="79" y="3"/>
                  </a:cubicBezTo>
                  <a:cubicBezTo>
                    <a:pt x="77" y="3"/>
                    <a:pt x="74" y="3"/>
                    <a:pt x="71" y="3"/>
                  </a:cubicBezTo>
                  <a:cubicBezTo>
                    <a:pt x="71" y="4"/>
                    <a:pt x="70" y="4"/>
                    <a:pt x="69" y="4"/>
                  </a:cubicBezTo>
                  <a:cubicBezTo>
                    <a:pt x="68" y="4"/>
                    <a:pt x="68" y="3"/>
                    <a:pt x="68" y="3"/>
                  </a:cubicBezTo>
                  <a:cubicBezTo>
                    <a:pt x="66" y="4"/>
                    <a:pt x="65" y="6"/>
                    <a:pt x="63" y="6"/>
                  </a:cubicBezTo>
                  <a:cubicBezTo>
                    <a:pt x="61" y="6"/>
                    <a:pt x="61" y="5"/>
                    <a:pt x="58" y="5"/>
                  </a:cubicBezTo>
                  <a:cubicBezTo>
                    <a:pt x="57" y="6"/>
                    <a:pt x="55" y="8"/>
                    <a:pt x="53" y="7"/>
                  </a:cubicBezTo>
                  <a:cubicBezTo>
                    <a:pt x="50" y="6"/>
                    <a:pt x="49" y="5"/>
                    <a:pt x="47" y="2"/>
                  </a:cubicBezTo>
                  <a:cubicBezTo>
                    <a:pt x="47" y="3"/>
                    <a:pt x="44" y="5"/>
                    <a:pt x="44" y="6"/>
                  </a:cubicBezTo>
                  <a:cubicBezTo>
                    <a:pt x="45" y="8"/>
                    <a:pt x="46" y="10"/>
                    <a:pt x="48" y="12"/>
                  </a:cubicBezTo>
                  <a:cubicBezTo>
                    <a:pt x="50" y="14"/>
                    <a:pt x="53" y="15"/>
                    <a:pt x="56" y="16"/>
                  </a:cubicBezTo>
                  <a:cubicBezTo>
                    <a:pt x="61" y="18"/>
                    <a:pt x="65" y="20"/>
                    <a:pt x="70" y="20"/>
                  </a:cubicBezTo>
                  <a:cubicBezTo>
                    <a:pt x="68" y="22"/>
                    <a:pt x="65" y="25"/>
                    <a:pt x="63" y="27"/>
                  </a:cubicBezTo>
                  <a:cubicBezTo>
                    <a:pt x="61" y="29"/>
                    <a:pt x="59" y="31"/>
                    <a:pt x="58" y="33"/>
                  </a:cubicBezTo>
                  <a:cubicBezTo>
                    <a:pt x="57" y="33"/>
                    <a:pt x="56" y="35"/>
                    <a:pt x="55" y="35"/>
                  </a:cubicBezTo>
                  <a:cubicBezTo>
                    <a:pt x="53" y="36"/>
                    <a:pt x="50" y="34"/>
                    <a:pt x="48" y="35"/>
                  </a:cubicBezTo>
                  <a:cubicBezTo>
                    <a:pt x="46" y="35"/>
                    <a:pt x="44" y="37"/>
                    <a:pt x="42" y="38"/>
                  </a:cubicBezTo>
                  <a:cubicBezTo>
                    <a:pt x="40" y="39"/>
                    <a:pt x="38" y="40"/>
                    <a:pt x="36" y="39"/>
                  </a:cubicBezTo>
                  <a:cubicBezTo>
                    <a:pt x="35" y="39"/>
                    <a:pt x="33" y="38"/>
                    <a:pt x="32" y="39"/>
                  </a:cubicBezTo>
                  <a:cubicBezTo>
                    <a:pt x="29" y="41"/>
                    <a:pt x="29" y="43"/>
                    <a:pt x="26" y="42"/>
                  </a:cubicBezTo>
                  <a:cubicBezTo>
                    <a:pt x="24" y="41"/>
                    <a:pt x="22" y="41"/>
                    <a:pt x="21" y="41"/>
                  </a:cubicBezTo>
                  <a:cubicBezTo>
                    <a:pt x="19" y="40"/>
                    <a:pt x="17" y="38"/>
                    <a:pt x="16" y="37"/>
                  </a:cubicBezTo>
                  <a:cubicBezTo>
                    <a:pt x="15" y="37"/>
                    <a:pt x="12" y="38"/>
                    <a:pt x="11" y="37"/>
                  </a:cubicBezTo>
                  <a:cubicBezTo>
                    <a:pt x="10" y="36"/>
                    <a:pt x="8" y="34"/>
                    <a:pt x="7" y="34"/>
                  </a:cubicBezTo>
                  <a:cubicBezTo>
                    <a:pt x="3" y="35"/>
                    <a:pt x="2" y="36"/>
                    <a:pt x="0" y="39"/>
                  </a:cubicBezTo>
                  <a:cubicBezTo>
                    <a:pt x="0" y="40"/>
                    <a:pt x="3" y="40"/>
                    <a:pt x="3" y="41"/>
                  </a:cubicBezTo>
                  <a:cubicBezTo>
                    <a:pt x="3" y="43"/>
                    <a:pt x="3" y="44"/>
                    <a:pt x="4" y="45"/>
                  </a:cubicBezTo>
                  <a:cubicBezTo>
                    <a:pt x="6" y="47"/>
                    <a:pt x="5" y="52"/>
                    <a:pt x="3" y="54"/>
                  </a:cubicBezTo>
                  <a:cubicBezTo>
                    <a:pt x="2" y="55"/>
                    <a:pt x="1" y="56"/>
                    <a:pt x="0" y="58"/>
                  </a:cubicBezTo>
                  <a:cubicBezTo>
                    <a:pt x="0" y="61"/>
                    <a:pt x="2" y="59"/>
                    <a:pt x="3" y="60"/>
                  </a:cubicBezTo>
                  <a:cubicBezTo>
                    <a:pt x="3" y="60"/>
                    <a:pt x="0" y="64"/>
                    <a:pt x="1" y="65"/>
                  </a:cubicBezTo>
                  <a:cubicBezTo>
                    <a:pt x="2" y="65"/>
                    <a:pt x="3" y="66"/>
                    <a:pt x="4" y="66"/>
                  </a:cubicBezTo>
                  <a:cubicBezTo>
                    <a:pt x="8" y="69"/>
                    <a:pt x="12" y="71"/>
                    <a:pt x="15" y="73"/>
                  </a:cubicBezTo>
                  <a:cubicBezTo>
                    <a:pt x="18" y="74"/>
                    <a:pt x="19" y="74"/>
                    <a:pt x="19" y="77"/>
                  </a:cubicBezTo>
                  <a:cubicBezTo>
                    <a:pt x="19" y="79"/>
                    <a:pt x="25" y="82"/>
                    <a:pt x="26" y="83"/>
                  </a:cubicBezTo>
                  <a:cubicBezTo>
                    <a:pt x="28" y="80"/>
                    <a:pt x="29" y="78"/>
                    <a:pt x="30" y="76"/>
                  </a:cubicBezTo>
                  <a:cubicBezTo>
                    <a:pt x="30" y="74"/>
                    <a:pt x="31" y="72"/>
                    <a:pt x="33" y="72"/>
                  </a:cubicBezTo>
                  <a:cubicBezTo>
                    <a:pt x="34" y="71"/>
                    <a:pt x="34" y="70"/>
                    <a:pt x="35" y="69"/>
                  </a:cubicBezTo>
                  <a:cubicBezTo>
                    <a:pt x="37" y="68"/>
                    <a:pt x="38" y="67"/>
                    <a:pt x="40" y="65"/>
                  </a:cubicBezTo>
                  <a:cubicBezTo>
                    <a:pt x="45" y="57"/>
                    <a:pt x="52" y="53"/>
                    <a:pt x="59" y="48"/>
                  </a:cubicBezTo>
                  <a:cubicBezTo>
                    <a:pt x="68" y="42"/>
                    <a:pt x="73" y="33"/>
                    <a:pt x="77" y="24"/>
                  </a:cubicBezTo>
                  <a:cubicBezTo>
                    <a:pt x="79" y="20"/>
                    <a:pt x="82" y="18"/>
                    <a:pt x="84" y="14"/>
                  </a:cubicBezTo>
                  <a:cubicBezTo>
                    <a:pt x="85" y="12"/>
                    <a:pt x="85" y="9"/>
                    <a:pt x="86" y="7"/>
                  </a:cubicBezTo>
                  <a:cubicBezTo>
                    <a:pt x="86" y="6"/>
                    <a:pt x="85" y="2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5" name="Freeform 748">
              <a:extLst>
                <a:ext uri="{FF2B5EF4-FFF2-40B4-BE49-F238E27FC236}">
                  <a16:creationId xmlns:a16="http://schemas.microsoft.com/office/drawing/2014/main" id="{595D0F5A-385C-9A4F-8FB6-F6639E3CF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01455" y="8437356"/>
              <a:ext cx="82803" cy="101935"/>
            </a:xfrm>
            <a:custGeom>
              <a:avLst/>
              <a:gdLst>
                <a:gd name="T0" fmla="*/ 3 w 9"/>
                <a:gd name="T1" fmla="*/ 2 h 11"/>
                <a:gd name="T2" fmla="*/ 1 w 9"/>
                <a:gd name="T3" fmla="*/ 5 h 11"/>
                <a:gd name="T4" fmla="*/ 0 w 9"/>
                <a:gd name="T5" fmla="*/ 10 h 11"/>
                <a:gd name="T6" fmla="*/ 8 w 9"/>
                <a:gd name="T7" fmla="*/ 7 h 11"/>
                <a:gd name="T8" fmla="*/ 4 w 9"/>
                <a:gd name="T9" fmla="*/ 6 h 11"/>
                <a:gd name="T10" fmla="*/ 8 w 9"/>
                <a:gd name="T11" fmla="*/ 3 h 11"/>
                <a:gd name="T12" fmla="*/ 3 w 9"/>
                <a:gd name="T13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1">
                  <a:moveTo>
                    <a:pt x="3" y="2"/>
                  </a:moveTo>
                  <a:cubicBezTo>
                    <a:pt x="2" y="3"/>
                    <a:pt x="1" y="4"/>
                    <a:pt x="1" y="5"/>
                  </a:cubicBezTo>
                  <a:cubicBezTo>
                    <a:pt x="0" y="5"/>
                    <a:pt x="0" y="9"/>
                    <a:pt x="0" y="10"/>
                  </a:cubicBezTo>
                  <a:cubicBezTo>
                    <a:pt x="2" y="11"/>
                    <a:pt x="7" y="7"/>
                    <a:pt x="8" y="7"/>
                  </a:cubicBezTo>
                  <a:cubicBezTo>
                    <a:pt x="8" y="6"/>
                    <a:pt x="5" y="5"/>
                    <a:pt x="4" y="6"/>
                  </a:cubicBezTo>
                  <a:cubicBezTo>
                    <a:pt x="5" y="5"/>
                    <a:pt x="9" y="4"/>
                    <a:pt x="8" y="3"/>
                  </a:cubicBezTo>
                  <a:cubicBezTo>
                    <a:pt x="7" y="0"/>
                    <a:pt x="5" y="0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6" name="Freeform 749">
              <a:extLst>
                <a:ext uri="{FF2B5EF4-FFF2-40B4-BE49-F238E27FC236}">
                  <a16:creationId xmlns:a16="http://schemas.microsoft.com/office/drawing/2014/main" id="{14D57FF6-F2A4-5146-B006-E684FDE0E4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40945" y="8848291"/>
              <a:ext cx="242036" cy="261214"/>
            </a:xfrm>
            <a:custGeom>
              <a:avLst/>
              <a:gdLst>
                <a:gd name="T0" fmla="*/ 22 w 26"/>
                <a:gd name="T1" fmla="*/ 18 h 28"/>
                <a:gd name="T2" fmla="*/ 25 w 26"/>
                <a:gd name="T3" fmla="*/ 14 h 28"/>
                <a:gd name="T4" fmla="*/ 26 w 26"/>
                <a:gd name="T5" fmla="*/ 8 h 28"/>
                <a:gd name="T6" fmla="*/ 24 w 26"/>
                <a:gd name="T7" fmla="*/ 3 h 28"/>
                <a:gd name="T8" fmla="*/ 21 w 26"/>
                <a:gd name="T9" fmla="*/ 0 h 28"/>
                <a:gd name="T10" fmla="*/ 16 w 26"/>
                <a:gd name="T11" fmla="*/ 1 h 28"/>
                <a:gd name="T12" fmla="*/ 12 w 26"/>
                <a:gd name="T13" fmla="*/ 3 h 28"/>
                <a:gd name="T14" fmla="*/ 6 w 26"/>
                <a:gd name="T15" fmla="*/ 2 h 28"/>
                <a:gd name="T16" fmla="*/ 7 w 26"/>
                <a:gd name="T17" fmla="*/ 8 h 28"/>
                <a:gd name="T18" fmla="*/ 6 w 26"/>
                <a:gd name="T19" fmla="*/ 12 h 28"/>
                <a:gd name="T20" fmla="*/ 2 w 26"/>
                <a:gd name="T21" fmla="*/ 16 h 28"/>
                <a:gd name="T22" fmla="*/ 0 w 26"/>
                <a:gd name="T23" fmla="*/ 22 h 28"/>
                <a:gd name="T24" fmla="*/ 0 w 26"/>
                <a:gd name="T25" fmla="*/ 27 h 28"/>
                <a:gd name="T26" fmla="*/ 4 w 26"/>
                <a:gd name="T27" fmla="*/ 26 h 28"/>
                <a:gd name="T28" fmla="*/ 11 w 26"/>
                <a:gd name="T29" fmla="*/ 25 h 28"/>
                <a:gd name="T30" fmla="*/ 14 w 26"/>
                <a:gd name="T31" fmla="*/ 20 h 28"/>
                <a:gd name="T32" fmla="*/ 21 w 26"/>
                <a:gd name="T33" fmla="*/ 20 h 28"/>
                <a:gd name="T34" fmla="*/ 22 w 26"/>
                <a:gd name="T35" fmla="*/ 18 h 28"/>
                <a:gd name="T36" fmla="*/ 22 w 26"/>
                <a:gd name="T3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8">
                  <a:moveTo>
                    <a:pt x="22" y="18"/>
                  </a:moveTo>
                  <a:cubicBezTo>
                    <a:pt x="22" y="16"/>
                    <a:pt x="24" y="15"/>
                    <a:pt x="25" y="14"/>
                  </a:cubicBezTo>
                  <a:cubicBezTo>
                    <a:pt x="26" y="13"/>
                    <a:pt x="26" y="10"/>
                    <a:pt x="26" y="8"/>
                  </a:cubicBezTo>
                  <a:cubicBezTo>
                    <a:pt x="26" y="6"/>
                    <a:pt x="24" y="5"/>
                    <a:pt x="24" y="3"/>
                  </a:cubicBezTo>
                  <a:cubicBezTo>
                    <a:pt x="24" y="1"/>
                    <a:pt x="22" y="1"/>
                    <a:pt x="21" y="0"/>
                  </a:cubicBezTo>
                  <a:cubicBezTo>
                    <a:pt x="20" y="1"/>
                    <a:pt x="18" y="0"/>
                    <a:pt x="16" y="1"/>
                  </a:cubicBezTo>
                  <a:cubicBezTo>
                    <a:pt x="15" y="2"/>
                    <a:pt x="13" y="4"/>
                    <a:pt x="12" y="3"/>
                  </a:cubicBezTo>
                  <a:cubicBezTo>
                    <a:pt x="10" y="1"/>
                    <a:pt x="7" y="0"/>
                    <a:pt x="6" y="2"/>
                  </a:cubicBezTo>
                  <a:cubicBezTo>
                    <a:pt x="5" y="4"/>
                    <a:pt x="6" y="7"/>
                    <a:pt x="7" y="8"/>
                  </a:cubicBezTo>
                  <a:cubicBezTo>
                    <a:pt x="8" y="10"/>
                    <a:pt x="7" y="10"/>
                    <a:pt x="6" y="12"/>
                  </a:cubicBezTo>
                  <a:cubicBezTo>
                    <a:pt x="5" y="14"/>
                    <a:pt x="3" y="15"/>
                    <a:pt x="2" y="16"/>
                  </a:cubicBezTo>
                  <a:cubicBezTo>
                    <a:pt x="1" y="18"/>
                    <a:pt x="0" y="19"/>
                    <a:pt x="0" y="22"/>
                  </a:cubicBezTo>
                  <a:cubicBezTo>
                    <a:pt x="0" y="23"/>
                    <a:pt x="1" y="25"/>
                    <a:pt x="0" y="27"/>
                  </a:cubicBezTo>
                  <a:cubicBezTo>
                    <a:pt x="2" y="28"/>
                    <a:pt x="2" y="27"/>
                    <a:pt x="4" y="26"/>
                  </a:cubicBezTo>
                  <a:cubicBezTo>
                    <a:pt x="6" y="25"/>
                    <a:pt x="9" y="25"/>
                    <a:pt x="11" y="25"/>
                  </a:cubicBezTo>
                  <a:cubicBezTo>
                    <a:pt x="10" y="22"/>
                    <a:pt x="12" y="21"/>
                    <a:pt x="14" y="20"/>
                  </a:cubicBezTo>
                  <a:cubicBezTo>
                    <a:pt x="16" y="19"/>
                    <a:pt x="20" y="17"/>
                    <a:pt x="21" y="20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22" y="16"/>
                    <a:pt x="21" y="18"/>
                    <a:pt x="22" y="18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7" name="Freeform 750">
              <a:extLst>
                <a:ext uri="{FF2B5EF4-FFF2-40B4-BE49-F238E27FC236}">
                  <a16:creationId xmlns:a16="http://schemas.microsoft.com/office/drawing/2014/main" id="{9BD8B32F-40D0-E740-8BA8-494A2CF02E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2" y="9147732"/>
              <a:ext cx="92356" cy="92380"/>
            </a:xfrm>
            <a:custGeom>
              <a:avLst/>
              <a:gdLst>
                <a:gd name="T0" fmla="*/ 1 w 10"/>
                <a:gd name="T1" fmla="*/ 6 h 10"/>
                <a:gd name="T2" fmla="*/ 3 w 10"/>
                <a:gd name="T3" fmla="*/ 10 h 10"/>
                <a:gd name="T4" fmla="*/ 9 w 10"/>
                <a:gd name="T5" fmla="*/ 5 h 10"/>
                <a:gd name="T6" fmla="*/ 8 w 10"/>
                <a:gd name="T7" fmla="*/ 0 h 10"/>
                <a:gd name="T8" fmla="*/ 4 w 10"/>
                <a:gd name="T9" fmla="*/ 1 h 10"/>
                <a:gd name="T10" fmla="*/ 0 w 10"/>
                <a:gd name="T11" fmla="*/ 1 h 10"/>
                <a:gd name="T12" fmla="*/ 1 w 10"/>
                <a:gd name="T13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1" y="6"/>
                  </a:moveTo>
                  <a:cubicBezTo>
                    <a:pt x="2" y="7"/>
                    <a:pt x="2" y="9"/>
                    <a:pt x="3" y="10"/>
                  </a:cubicBezTo>
                  <a:cubicBezTo>
                    <a:pt x="5" y="9"/>
                    <a:pt x="7" y="7"/>
                    <a:pt x="9" y="5"/>
                  </a:cubicBezTo>
                  <a:cubicBezTo>
                    <a:pt x="10" y="3"/>
                    <a:pt x="5" y="4"/>
                    <a:pt x="8" y="0"/>
                  </a:cubicBezTo>
                  <a:cubicBezTo>
                    <a:pt x="7" y="0"/>
                    <a:pt x="3" y="0"/>
                    <a:pt x="4" y="1"/>
                  </a:cubicBezTo>
                  <a:cubicBezTo>
                    <a:pt x="5" y="3"/>
                    <a:pt x="1" y="2"/>
                    <a:pt x="0" y="1"/>
                  </a:cubicBezTo>
                  <a:cubicBezTo>
                    <a:pt x="0" y="3"/>
                    <a:pt x="1" y="4"/>
                    <a:pt x="1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8" name="Freeform 751">
              <a:extLst>
                <a:ext uri="{FF2B5EF4-FFF2-40B4-BE49-F238E27FC236}">
                  <a16:creationId xmlns:a16="http://schemas.microsoft.com/office/drawing/2014/main" id="{23558E97-D59D-114B-94DA-7D694CDBF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2282" y="9090393"/>
              <a:ext cx="101909" cy="86010"/>
            </a:xfrm>
            <a:custGeom>
              <a:avLst/>
              <a:gdLst>
                <a:gd name="T0" fmla="*/ 3 w 11"/>
                <a:gd name="T1" fmla="*/ 1 h 9"/>
                <a:gd name="T2" fmla="*/ 0 w 11"/>
                <a:gd name="T3" fmla="*/ 7 h 9"/>
                <a:gd name="T4" fmla="*/ 4 w 11"/>
                <a:gd name="T5" fmla="*/ 7 h 9"/>
                <a:gd name="T6" fmla="*/ 8 w 11"/>
                <a:gd name="T7" fmla="*/ 6 h 9"/>
                <a:gd name="T8" fmla="*/ 7 w 11"/>
                <a:gd name="T9" fmla="*/ 0 h 9"/>
                <a:gd name="T10" fmla="*/ 3 w 11"/>
                <a:gd name="T11" fmla="*/ 1 h 9"/>
                <a:gd name="T12" fmla="*/ 3 w 11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9">
                  <a:moveTo>
                    <a:pt x="3" y="1"/>
                  </a:moveTo>
                  <a:cubicBezTo>
                    <a:pt x="1" y="2"/>
                    <a:pt x="0" y="5"/>
                    <a:pt x="0" y="7"/>
                  </a:cubicBezTo>
                  <a:cubicBezTo>
                    <a:pt x="1" y="8"/>
                    <a:pt x="5" y="9"/>
                    <a:pt x="4" y="7"/>
                  </a:cubicBezTo>
                  <a:cubicBezTo>
                    <a:pt x="3" y="6"/>
                    <a:pt x="7" y="6"/>
                    <a:pt x="8" y="6"/>
                  </a:cubicBezTo>
                  <a:cubicBezTo>
                    <a:pt x="11" y="5"/>
                    <a:pt x="8" y="1"/>
                    <a:pt x="7" y="0"/>
                  </a:cubicBezTo>
                  <a:cubicBezTo>
                    <a:pt x="5" y="1"/>
                    <a:pt x="5" y="2"/>
                    <a:pt x="3" y="1"/>
                  </a:cubicBezTo>
                  <a:cubicBezTo>
                    <a:pt x="2" y="1"/>
                    <a:pt x="4" y="1"/>
                    <a:pt x="3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79" name="Freeform 752">
              <a:extLst>
                <a:ext uri="{FF2B5EF4-FFF2-40B4-BE49-F238E27FC236}">
                  <a16:creationId xmlns:a16="http://schemas.microsoft.com/office/drawing/2014/main" id="{4BFAE5DF-18F8-0144-931F-ABC4255189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31392" y="9061721"/>
              <a:ext cx="503185" cy="544728"/>
            </a:xfrm>
            <a:custGeom>
              <a:avLst/>
              <a:gdLst>
                <a:gd name="T0" fmla="*/ 41 w 54"/>
                <a:gd name="T1" fmla="*/ 13 h 58"/>
                <a:gd name="T2" fmla="*/ 23 w 54"/>
                <a:gd name="T3" fmla="*/ 3 h 58"/>
                <a:gd name="T4" fmla="*/ 17 w 54"/>
                <a:gd name="T5" fmla="*/ 7 h 58"/>
                <a:gd name="T6" fmla="*/ 21 w 54"/>
                <a:gd name="T7" fmla="*/ 9 h 58"/>
                <a:gd name="T8" fmla="*/ 17 w 54"/>
                <a:gd name="T9" fmla="*/ 9 h 58"/>
                <a:gd name="T10" fmla="*/ 13 w 54"/>
                <a:gd name="T11" fmla="*/ 10 h 58"/>
                <a:gd name="T12" fmla="*/ 11 w 54"/>
                <a:gd name="T13" fmla="*/ 8 h 58"/>
                <a:gd name="T14" fmla="*/ 12 w 54"/>
                <a:gd name="T15" fmla="*/ 4 h 58"/>
                <a:gd name="T16" fmla="*/ 5 w 54"/>
                <a:gd name="T17" fmla="*/ 3 h 58"/>
                <a:gd name="T18" fmla="*/ 7 w 54"/>
                <a:gd name="T19" fmla="*/ 8 h 58"/>
                <a:gd name="T20" fmla="*/ 5 w 54"/>
                <a:gd name="T21" fmla="*/ 12 h 58"/>
                <a:gd name="T22" fmla="*/ 6 w 54"/>
                <a:gd name="T23" fmla="*/ 16 h 58"/>
                <a:gd name="T24" fmla="*/ 2 w 54"/>
                <a:gd name="T25" fmla="*/ 18 h 58"/>
                <a:gd name="T26" fmla="*/ 1 w 54"/>
                <a:gd name="T27" fmla="*/ 21 h 58"/>
                <a:gd name="T28" fmla="*/ 5 w 54"/>
                <a:gd name="T29" fmla="*/ 33 h 58"/>
                <a:gd name="T30" fmla="*/ 12 w 54"/>
                <a:gd name="T31" fmla="*/ 42 h 58"/>
                <a:gd name="T32" fmla="*/ 15 w 54"/>
                <a:gd name="T33" fmla="*/ 43 h 58"/>
                <a:gd name="T34" fmla="*/ 17 w 54"/>
                <a:gd name="T35" fmla="*/ 45 h 58"/>
                <a:gd name="T36" fmla="*/ 24 w 54"/>
                <a:gd name="T37" fmla="*/ 47 h 58"/>
                <a:gd name="T38" fmla="*/ 25 w 54"/>
                <a:gd name="T39" fmla="*/ 53 h 58"/>
                <a:gd name="T40" fmla="*/ 27 w 54"/>
                <a:gd name="T41" fmla="*/ 55 h 58"/>
                <a:gd name="T42" fmla="*/ 30 w 54"/>
                <a:gd name="T43" fmla="*/ 55 h 58"/>
                <a:gd name="T44" fmla="*/ 33 w 54"/>
                <a:gd name="T45" fmla="*/ 56 h 58"/>
                <a:gd name="T46" fmla="*/ 36 w 54"/>
                <a:gd name="T47" fmla="*/ 55 h 58"/>
                <a:gd name="T48" fmla="*/ 42 w 54"/>
                <a:gd name="T49" fmla="*/ 55 h 58"/>
                <a:gd name="T50" fmla="*/ 46 w 54"/>
                <a:gd name="T51" fmla="*/ 54 h 58"/>
                <a:gd name="T52" fmla="*/ 54 w 54"/>
                <a:gd name="T53" fmla="*/ 49 h 58"/>
                <a:gd name="T54" fmla="*/ 49 w 54"/>
                <a:gd name="T55" fmla="*/ 36 h 58"/>
                <a:gd name="T56" fmla="*/ 49 w 54"/>
                <a:gd name="T57" fmla="*/ 32 h 58"/>
                <a:gd name="T58" fmla="*/ 46 w 54"/>
                <a:gd name="T59" fmla="*/ 28 h 58"/>
                <a:gd name="T60" fmla="*/ 48 w 54"/>
                <a:gd name="T61" fmla="*/ 20 h 58"/>
                <a:gd name="T62" fmla="*/ 45 w 54"/>
                <a:gd name="T63" fmla="*/ 18 h 58"/>
                <a:gd name="T64" fmla="*/ 41 w 54"/>
                <a:gd name="T65" fmla="*/ 16 h 58"/>
                <a:gd name="T66" fmla="*/ 41 w 54"/>
                <a:gd name="T6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4" h="58">
                  <a:moveTo>
                    <a:pt x="41" y="13"/>
                  </a:moveTo>
                  <a:cubicBezTo>
                    <a:pt x="35" y="9"/>
                    <a:pt x="29" y="6"/>
                    <a:pt x="23" y="3"/>
                  </a:cubicBezTo>
                  <a:cubicBezTo>
                    <a:pt x="22" y="5"/>
                    <a:pt x="19" y="7"/>
                    <a:pt x="17" y="7"/>
                  </a:cubicBezTo>
                  <a:cubicBezTo>
                    <a:pt x="17" y="7"/>
                    <a:pt x="21" y="8"/>
                    <a:pt x="21" y="9"/>
                  </a:cubicBezTo>
                  <a:cubicBezTo>
                    <a:pt x="20" y="10"/>
                    <a:pt x="18" y="9"/>
                    <a:pt x="17" y="9"/>
                  </a:cubicBezTo>
                  <a:cubicBezTo>
                    <a:pt x="15" y="8"/>
                    <a:pt x="15" y="9"/>
                    <a:pt x="13" y="10"/>
                  </a:cubicBezTo>
                  <a:cubicBezTo>
                    <a:pt x="13" y="10"/>
                    <a:pt x="11" y="9"/>
                    <a:pt x="11" y="8"/>
                  </a:cubicBezTo>
                  <a:cubicBezTo>
                    <a:pt x="10" y="7"/>
                    <a:pt x="11" y="5"/>
                    <a:pt x="12" y="4"/>
                  </a:cubicBezTo>
                  <a:cubicBezTo>
                    <a:pt x="13" y="0"/>
                    <a:pt x="7" y="2"/>
                    <a:pt x="5" y="3"/>
                  </a:cubicBezTo>
                  <a:cubicBezTo>
                    <a:pt x="6" y="4"/>
                    <a:pt x="8" y="7"/>
                    <a:pt x="7" y="8"/>
                  </a:cubicBezTo>
                  <a:cubicBezTo>
                    <a:pt x="7" y="9"/>
                    <a:pt x="3" y="12"/>
                    <a:pt x="5" y="12"/>
                  </a:cubicBezTo>
                  <a:cubicBezTo>
                    <a:pt x="8" y="13"/>
                    <a:pt x="7" y="14"/>
                    <a:pt x="6" y="16"/>
                  </a:cubicBezTo>
                  <a:cubicBezTo>
                    <a:pt x="5" y="16"/>
                    <a:pt x="3" y="17"/>
                    <a:pt x="2" y="18"/>
                  </a:cubicBezTo>
                  <a:cubicBezTo>
                    <a:pt x="0" y="19"/>
                    <a:pt x="1" y="19"/>
                    <a:pt x="1" y="21"/>
                  </a:cubicBezTo>
                  <a:cubicBezTo>
                    <a:pt x="2" y="26"/>
                    <a:pt x="4" y="29"/>
                    <a:pt x="5" y="33"/>
                  </a:cubicBezTo>
                  <a:cubicBezTo>
                    <a:pt x="5" y="38"/>
                    <a:pt x="9" y="40"/>
                    <a:pt x="12" y="42"/>
                  </a:cubicBezTo>
                  <a:cubicBezTo>
                    <a:pt x="13" y="43"/>
                    <a:pt x="14" y="43"/>
                    <a:pt x="15" y="43"/>
                  </a:cubicBezTo>
                  <a:cubicBezTo>
                    <a:pt x="16" y="43"/>
                    <a:pt x="16" y="44"/>
                    <a:pt x="17" y="45"/>
                  </a:cubicBezTo>
                  <a:cubicBezTo>
                    <a:pt x="19" y="45"/>
                    <a:pt x="22" y="45"/>
                    <a:pt x="24" y="47"/>
                  </a:cubicBezTo>
                  <a:cubicBezTo>
                    <a:pt x="25" y="48"/>
                    <a:pt x="25" y="51"/>
                    <a:pt x="25" y="53"/>
                  </a:cubicBezTo>
                  <a:cubicBezTo>
                    <a:pt x="26" y="54"/>
                    <a:pt x="25" y="55"/>
                    <a:pt x="27" y="55"/>
                  </a:cubicBezTo>
                  <a:cubicBezTo>
                    <a:pt x="28" y="55"/>
                    <a:pt x="29" y="55"/>
                    <a:pt x="30" y="55"/>
                  </a:cubicBezTo>
                  <a:cubicBezTo>
                    <a:pt x="31" y="55"/>
                    <a:pt x="32" y="55"/>
                    <a:pt x="33" y="56"/>
                  </a:cubicBezTo>
                  <a:cubicBezTo>
                    <a:pt x="34" y="57"/>
                    <a:pt x="35" y="56"/>
                    <a:pt x="36" y="55"/>
                  </a:cubicBezTo>
                  <a:cubicBezTo>
                    <a:pt x="38" y="54"/>
                    <a:pt x="40" y="58"/>
                    <a:pt x="42" y="55"/>
                  </a:cubicBezTo>
                  <a:cubicBezTo>
                    <a:pt x="42" y="53"/>
                    <a:pt x="45" y="54"/>
                    <a:pt x="46" y="54"/>
                  </a:cubicBezTo>
                  <a:cubicBezTo>
                    <a:pt x="49" y="53"/>
                    <a:pt x="51" y="51"/>
                    <a:pt x="54" y="49"/>
                  </a:cubicBezTo>
                  <a:cubicBezTo>
                    <a:pt x="49" y="46"/>
                    <a:pt x="49" y="42"/>
                    <a:pt x="49" y="36"/>
                  </a:cubicBezTo>
                  <a:cubicBezTo>
                    <a:pt x="48" y="35"/>
                    <a:pt x="50" y="33"/>
                    <a:pt x="49" y="32"/>
                  </a:cubicBezTo>
                  <a:cubicBezTo>
                    <a:pt x="48" y="31"/>
                    <a:pt x="46" y="30"/>
                    <a:pt x="46" y="28"/>
                  </a:cubicBezTo>
                  <a:cubicBezTo>
                    <a:pt x="46" y="27"/>
                    <a:pt x="48" y="20"/>
                    <a:pt x="48" y="20"/>
                  </a:cubicBezTo>
                  <a:cubicBezTo>
                    <a:pt x="47" y="20"/>
                    <a:pt x="46" y="19"/>
                    <a:pt x="45" y="18"/>
                  </a:cubicBezTo>
                  <a:cubicBezTo>
                    <a:pt x="44" y="17"/>
                    <a:pt x="43" y="17"/>
                    <a:pt x="41" y="16"/>
                  </a:cubicBezTo>
                  <a:cubicBezTo>
                    <a:pt x="41" y="15"/>
                    <a:pt x="41" y="14"/>
                    <a:pt x="41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0" name="Freeform 753">
              <a:extLst>
                <a:ext uri="{FF2B5EF4-FFF2-40B4-BE49-F238E27FC236}">
                  <a16:creationId xmlns:a16="http://schemas.microsoft.com/office/drawing/2014/main" id="{EDC5E5AA-C0B3-7B4E-969F-1D61107DE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7380" y="8931115"/>
              <a:ext cx="251592" cy="289886"/>
            </a:xfrm>
            <a:custGeom>
              <a:avLst/>
              <a:gdLst>
                <a:gd name="T0" fmla="*/ 15 w 27"/>
                <a:gd name="T1" fmla="*/ 29 h 31"/>
                <a:gd name="T2" fmla="*/ 15 w 27"/>
                <a:gd name="T3" fmla="*/ 24 h 31"/>
                <a:gd name="T4" fmla="*/ 17 w 27"/>
                <a:gd name="T5" fmla="*/ 24 h 31"/>
                <a:gd name="T6" fmla="*/ 19 w 27"/>
                <a:gd name="T7" fmla="*/ 21 h 31"/>
                <a:gd name="T8" fmla="*/ 21 w 27"/>
                <a:gd name="T9" fmla="*/ 24 h 31"/>
                <a:gd name="T10" fmla="*/ 24 w 27"/>
                <a:gd name="T11" fmla="*/ 23 h 31"/>
                <a:gd name="T12" fmla="*/ 26 w 27"/>
                <a:gd name="T13" fmla="*/ 24 h 31"/>
                <a:gd name="T14" fmla="*/ 26 w 27"/>
                <a:gd name="T15" fmla="*/ 21 h 31"/>
                <a:gd name="T16" fmla="*/ 26 w 27"/>
                <a:gd name="T17" fmla="*/ 14 h 31"/>
                <a:gd name="T18" fmla="*/ 25 w 27"/>
                <a:gd name="T19" fmla="*/ 11 h 31"/>
                <a:gd name="T20" fmla="*/ 26 w 27"/>
                <a:gd name="T21" fmla="*/ 6 h 31"/>
                <a:gd name="T22" fmla="*/ 21 w 27"/>
                <a:gd name="T23" fmla="*/ 4 h 31"/>
                <a:gd name="T24" fmla="*/ 19 w 27"/>
                <a:gd name="T25" fmla="*/ 0 h 31"/>
                <a:gd name="T26" fmla="*/ 14 w 27"/>
                <a:gd name="T27" fmla="*/ 0 h 31"/>
                <a:gd name="T28" fmla="*/ 11 w 27"/>
                <a:gd name="T29" fmla="*/ 7 h 31"/>
                <a:gd name="T30" fmla="*/ 5 w 27"/>
                <a:gd name="T31" fmla="*/ 7 h 31"/>
                <a:gd name="T32" fmla="*/ 4 w 27"/>
                <a:gd name="T33" fmla="*/ 7 h 31"/>
                <a:gd name="T34" fmla="*/ 4 w 27"/>
                <a:gd name="T35" fmla="*/ 10 h 31"/>
                <a:gd name="T36" fmla="*/ 0 w 27"/>
                <a:gd name="T37" fmla="*/ 16 h 31"/>
                <a:gd name="T38" fmla="*/ 4 w 27"/>
                <a:gd name="T39" fmla="*/ 23 h 31"/>
                <a:gd name="T40" fmla="*/ 9 w 27"/>
                <a:gd name="T41" fmla="*/ 28 h 31"/>
                <a:gd name="T42" fmla="*/ 11 w 27"/>
                <a:gd name="T43" fmla="*/ 31 h 31"/>
                <a:gd name="T44" fmla="*/ 15 w 27"/>
                <a:gd name="T45" fmla="*/ 29 h 31"/>
                <a:gd name="T46" fmla="*/ 15 w 27"/>
                <a:gd name="T47" fmla="*/ 2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31">
                  <a:moveTo>
                    <a:pt x="15" y="29"/>
                  </a:moveTo>
                  <a:cubicBezTo>
                    <a:pt x="15" y="28"/>
                    <a:pt x="13" y="24"/>
                    <a:pt x="15" y="24"/>
                  </a:cubicBezTo>
                  <a:cubicBezTo>
                    <a:pt x="15" y="24"/>
                    <a:pt x="17" y="24"/>
                    <a:pt x="17" y="24"/>
                  </a:cubicBezTo>
                  <a:cubicBezTo>
                    <a:pt x="18" y="23"/>
                    <a:pt x="18" y="21"/>
                    <a:pt x="19" y="21"/>
                  </a:cubicBezTo>
                  <a:cubicBezTo>
                    <a:pt x="20" y="22"/>
                    <a:pt x="21" y="23"/>
                    <a:pt x="21" y="24"/>
                  </a:cubicBezTo>
                  <a:cubicBezTo>
                    <a:pt x="22" y="25"/>
                    <a:pt x="22" y="23"/>
                    <a:pt x="24" y="23"/>
                  </a:cubicBezTo>
                  <a:cubicBezTo>
                    <a:pt x="24" y="23"/>
                    <a:pt x="26" y="25"/>
                    <a:pt x="26" y="24"/>
                  </a:cubicBezTo>
                  <a:cubicBezTo>
                    <a:pt x="26" y="23"/>
                    <a:pt x="26" y="22"/>
                    <a:pt x="26" y="21"/>
                  </a:cubicBezTo>
                  <a:cubicBezTo>
                    <a:pt x="27" y="19"/>
                    <a:pt x="27" y="16"/>
                    <a:pt x="26" y="14"/>
                  </a:cubicBezTo>
                  <a:cubicBezTo>
                    <a:pt x="25" y="13"/>
                    <a:pt x="25" y="12"/>
                    <a:pt x="25" y="11"/>
                  </a:cubicBezTo>
                  <a:cubicBezTo>
                    <a:pt x="25" y="9"/>
                    <a:pt x="27" y="8"/>
                    <a:pt x="26" y="6"/>
                  </a:cubicBezTo>
                  <a:cubicBezTo>
                    <a:pt x="25" y="3"/>
                    <a:pt x="21" y="7"/>
                    <a:pt x="21" y="4"/>
                  </a:cubicBezTo>
                  <a:cubicBezTo>
                    <a:pt x="21" y="2"/>
                    <a:pt x="22" y="0"/>
                    <a:pt x="19" y="0"/>
                  </a:cubicBezTo>
                  <a:cubicBezTo>
                    <a:pt x="18" y="0"/>
                    <a:pt x="16" y="0"/>
                    <a:pt x="14" y="0"/>
                  </a:cubicBezTo>
                  <a:cubicBezTo>
                    <a:pt x="10" y="0"/>
                    <a:pt x="15" y="7"/>
                    <a:pt x="11" y="7"/>
                  </a:cubicBezTo>
                  <a:cubicBezTo>
                    <a:pt x="9" y="7"/>
                    <a:pt x="7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9"/>
                    <a:pt x="4" y="9"/>
                    <a:pt x="4" y="10"/>
                  </a:cubicBezTo>
                  <a:cubicBezTo>
                    <a:pt x="4" y="12"/>
                    <a:pt x="0" y="14"/>
                    <a:pt x="0" y="16"/>
                  </a:cubicBezTo>
                  <a:cubicBezTo>
                    <a:pt x="1" y="18"/>
                    <a:pt x="3" y="21"/>
                    <a:pt x="4" y="23"/>
                  </a:cubicBezTo>
                  <a:cubicBezTo>
                    <a:pt x="6" y="24"/>
                    <a:pt x="7" y="26"/>
                    <a:pt x="9" y="28"/>
                  </a:cubicBezTo>
                  <a:cubicBezTo>
                    <a:pt x="10" y="29"/>
                    <a:pt x="11" y="30"/>
                    <a:pt x="11" y="31"/>
                  </a:cubicBezTo>
                  <a:cubicBezTo>
                    <a:pt x="12" y="30"/>
                    <a:pt x="14" y="30"/>
                    <a:pt x="15" y="29"/>
                  </a:cubicBezTo>
                  <a:cubicBezTo>
                    <a:pt x="15" y="29"/>
                    <a:pt x="14" y="30"/>
                    <a:pt x="15" y="29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1" name="Freeform 754">
              <a:extLst>
                <a:ext uri="{FF2B5EF4-FFF2-40B4-BE49-F238E27FC236}">
                  <a16:creationId xmlns:a16="http://schemas.microsoft.com/office/drawing/2014/main" id="{9E176F5D-991C-0448-9C1A-6D7A6D7F43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1" y="8931115"/>
              <a:ext cx="105096" cy="66896"/>
            </a:xfrm>
            <a:custGeom>
              <a:avLst/>
              <a:gdLst>
                <a:gd name="T0" fmla="*/ 11 w 11"/>
                <a:gd name="T1" fmla="*/ 7 h 7"/>
                <a:gd name="T2" fmla="*/ 11 w 11"/>
                <a:gd name="T3" fmla="*/ 0 h 7"/>
                <a:gd name="T4" fmla="*/ 3 w 11"/>
                <a:gd name="T5" fmla="*/ 1 h 7"/>
                <a:gd name="T6" fmla="*/ 0 w 11"/>
                <a:gd name="T7" fmla="*/ 4 h 7"/>
                <a:gd name="T8" fmla="*/ 2 w 11"/>
                <a:gd name="T9" fmla="*/ 7 h 7"/>
                <a:gd name="T10" fmla="*/ 11 w 11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7">
                  <a:moveTo>
                    <a:pt x="11" y="7"/>
                  </a:moveTo>
                  <a:cubicBezTo>
                    <a:pt x="11" y="5"/>
                    <a:pt x="11" y="2"/>
                    <a:pt x="11" y="0"/>
                  </a:cubicBezTo>
                  <a:cubicBezTo>
                    <a:pt x="8" y="0"/>
                    <a:pt x="6" y="1"/>
                    <a:pt x="3" y="1"/>
                  </a:cubicBezTo>
                  <a:cubicBezTo>
                    <a:pt x="4" y="2"/>
                    <a:pt x="1" y="3"/>
                    <a:pt x="0" y="4"/>
                  </a:cubicBezTo>
                  <a:cubicBezTo>
                    <a:pt x="0" y="5"/>
                    <a:pt x="2" y="6"/>
                    <a:pt x="2" y="7"/>
                  </a:cubicBezTo>
                  <a:lnTo>
                    <a:pt x="11" y="7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2" name="Freeform 755">
              <a:extLst>
                <a:ext uri="{FF2B5EF4-FFF2-40B4-BE49-F238E27FC236}">
                  <a16:creationId xmlns:a16="http://schemas.microsoft.com/office/drawing/2014/main" id="{71BBEA47-9617-CF4B-AA23-F8DB8DCC2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8267" y="8427802"/>
              <a:ext cx="343949" cy="531985"/>
            </a:xfrm>
            <a:custGeom>
              <a:avLst/>
              <a:gdLst>
                <a:gd name="T0" fmla="*/ 29 w 37"/>
                <a:gd name="T1" fmla="*/ 55 h 57"/>
                <a:gd name="T2" fmla="*/ 37 w 37"/>
                <a:gd name="T3" fmla="*/ 55 h 57"/>
                <a:gd name="T4" fmla="*/ 33 w 37"/>
                <a:gd name="T5" fmla="*/ 48 h 57"/>
                <a:gd name="T6" fmla="*/ 32 w 37"/>
                <a:gd name="T7" fmla="*/ 44 h 57"/>
                <a:gd name="T8" fmla="*/ 30 w 37"/>
                <a:gd name="T9" fmla="*/ 40 h 57"/>
                <a:gd name="T10" fmla="*/ 32 w 37"/>
                <a:gd name="T11" fmla="*/ 32 h 57"/>
                <a:gd name="T12" fmla="*/ 34 w 37"/>
                <a:gd name="T13" fmla="*/ 27 h 57"/>
                <a:gd name="T14" fmla="*/ 31 w 37"/>
                <a:gd name="T15" fmla="*/ 21 h 57"/>
                <a:gd name="T16" fmla="*/ 28 w 37"/>
                <a:gd name="T17" fmla="*/ 16 h 57"/>
                <a:gd name="T18" fmla="*/ 34 w 37"/>
                <a:gd name="T19" fmla="*/ 16 h 57"/>
                <a:gd name="T20" fmla="*/ 32 w 37"/>
                <a:gd name="T21" fmla="*/ 6 h 57"/>
                <a:gd name="T22" fmla="*/ 30 w 37"/>
                <a:gd name="T23" fmla="*/ 2 h 57"/>
                <a:gd name="T24" fmla="*/ 27 w 37"/>
                <a:gd name="T25" fmla="*/ 0 h 57"/>
                <a:gd name="T26" fmla="*/ 28 w 37"/>
                <a:gd name="T27" fmla="*/ 9 h 57"/>
                <a:gd name="T28" fmla="*/ 23 w 37"/>
                <a:gd name="T29" fmla="*/ 18 h 57"/>
                <a:gd name="T30" fmla="*/ 21 w 37"/>
                <a:gd name="T31" fmla="*/ 22 h 57"/>
                <a:gd name="T32" fmla="*/ 18 w 37"/>
                <a:gd name="T33" fmla="*/ 27 h 57"/>
                <a:gd name="T34" fmla="*/ 15 w 37"/>
                <a:gd name="T35" fmla="*/ 33 h 57"/>
                <a:gd name="T36" fmla="*/ 11 w 37"/>
                <a:gd name="T37" fmla="*/ 31 h 57"/>
                <a:gd name="T38" fmla="*/ 2 w 37"/>
                <a:gd name="T39" fmla="*/ 39 h 57"/>
                <a:gd name="T40" fmla="*/ 1 w 37"/>
                <a:gd name="T41" fmla="*/ 42 h 57"/>
                <a:gd name="T42" fmla="*/ 4 w 37"/>
                <a:gd name="T43" fmla="*/ 45 h 57"/>
                <a:gd name="T44" fmla="*/ 5 w 37"/>
                <a:gd name="T45" fmla="*/ 45 h 57"/>
                <a:gd name="T46" fmla="*/ 7 w 37"/>
                <a:gd name="T47" fmla="*/ 48 h 57"/>
                <a:gd name="T48" fmla="*/ 7 w 37"/>
                <a:gd name="T49" fmla="*/ 55 h 57"/>
                <a:gd name="T50" fmla="*/ 16 w 37"/>
                <a:gd name="T51" fmla="*/ 54 h 57"/>
                <a:gd name="T52" fmla="*/ 29 w 37"/>
                <a:gd name="T53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7" h="57">
                  <a:moveTo>
                    <a:pt x="29" y="55"/>
                  </a:moveTo>
                  <a:cubicBezTo>
                    <a:pt x="32" y="55"/>
                    <a:pt x="35" y="57"/>
                    <a:pt x="37" y="55"/>
                  </a:cubicBezTo>
                  <a:cubicBezTo>
                    <a:pt x="37" y="51"/>
                    <a:pt x="35" y="50"/>
                    <a:pt x="33" y="48"/>
                  </a:cubicBezTo>
                  <a:cubicBezTo>
                    <a:pt x="32" y="47"/>
                    <a:pt x="32" y="46"/>
                    <a:pt x="32" y="44"/>
                  </a:cubicBezTo>
                  <a:cubicBezTo>
                    <a:pt x="31" y="43"/>
                    <a:pt x="30" y="42"/>
                    <a:pt x="30" y="40"/>
                  </a:cubicBezTo>
                  <a:cubicBezTo>
                    <a:pt x="29" y="36"/>
                    <a:pt x="31" y="35"/>
                    <a:pt x="32" y="32"/>
                  </a:cubicBezTo>
                  <a:cubicBezTo>
                    <a:pt x="33" y="30"/>
                    <a:pt x="34" y="29"/>
                    <a:pt x="34" y="27"/>
                  </a:cubicBezTo>
                  <a:cubicBezTo>
                    <a:pt x="33" y="25"/>
                    <a:pt x="33" y="23"/>
                    <a:pt x="31" y="21"/>
                  </a:cubicBezTo>
                  <a:cubicBezTo>
                    <a:pt x="31" y="21"/>
                    <a:pt x="26" y="18"/>
                    <a:pt x="28" y="16"/>
                  </a:cubicBezTo>
                  <a:cubicBezTo>
                    <a:pt x="29" y="15"/>
                    <a:pt x="32" y="16"/>
                    <a:pt x="34" y="16"/>
                  </a:cubicBezTo>
                  <a:cubicBezTo>
                    <a:pt x="32" y="12"/>
                    <a:pt x="32" y="10"/>
                    <a:pt x="32" y="6"/>
                  </a:cubicBezTo>
                  <a:cubicBezTo>
                    <a:pt x="32" y="5"/>
                    <a:pt x="32" y="3"/>
                    <a:pt x="30" y="2"/>
                  </a:cubicBezTo>
                  <a:cubicBezTo>
                    <a:pt x="30" y="1"/>
                    <a:pt x="27" y="0"/>
                    <a:pt x="27" y="0"/>
                  </a:cubicBezTo>
                  <a:cubicBezTo>
                    <a:pt x="27" y="2"/>
                    <a:pt x="33" y="7"/>
                    <a:pt x="28" y="9"/>
                  </a:cubicBezTo>
                  <a:cubicBezTo>
                    <a:pt x="25" y="11"/>
                    <a:pt x="24" y="14"/>
                    <a:pt x="23" y="18"/>
                  </a:cubicBezTo>
                  <a:cubicBezTo>
                    <a:pt x="22" y="19"/>
                    <a:pt x="22" y="22"/>
                    <a:pt x="21" y="22"/>
                  </a:cubicBezTo>
                  <a:cubicBezTo>
                    <a:pt x="19" y="23"/>
                    <a:pt x="19" y="25"/>
                    <a:pt x="18" y="27"/>
                  </a:cubicBezTo>
                  <a:cubicBezTo>
                    <a:pt x="17" y="29"/>
                    <a:pt x="16" y="31"/>
                    <a:pt x="15" y="33"/>
                  </a:cubicBezTo>
                  <a:cubicBezTo>
                    <a:pt x="13" y="35"/>
                    <a:pt x="12" y="31"/>
                    <a:pt x="11" y="31"/>
                  </a:cubicBezTo>
                  <a:cubicBezTo>
                    <a:pt x="6" y="31"/>
                    <a:pt x="3" y="35"/>
                    <a:pt x="2" y="39"/>
                  </a:cubicBezTo>
                  <a:cubicBezTo>
                    <a:pt x="2" y="40"/>
                    <a:pt x="0" y="41"/>
                    <a:pt x="1" y="42"/>
                  </a:cubicBezTo>
                  <a:cubicBezTo>
                    <a:pt x="2" y="43"/>
                    <a:pt x="3" y="44"/>
                    <a:pt x="4" y="45"/>
                  </a:cubicBezTo>
                  <a:cubicBezTo>
                    <a:pt x="4" y="46"/>
                    <a:pt x="5" y="44"/>
                    <a:pt x="5" y="45"/>
                  </a:cubicBezTo>
                  <a:cubicBezTo>
                    <a:pt x="6" y="46"/>
                    <a:pt x="7" y="47"/>
                    <a:pt x="7" y="48"/>
                  </a:cubicBezTo>
                  <a:cubicBezTo>
                    <a:pt x="8" y="50"/>
                    <a:pt x="7" y="53"/>
                    <a:pt x="7" y="55"/>
                  </a:cubicBezTo>
                  <a:cubicBezTo>
                    <a:pt x="10" y="54"/>
                    <a:pt x="13" y="54"/>
                    <a:pt x="16" y="54"/>
                  </a:cubicBezTo>
                  <a:cubicBezTo>
                    <a:pt x="20" y="54"/>
                    <a:pt x="25" y="55"/>
                    <a:pt x="29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3" name="Freeform 756">
              <a:extLst>
                <a:ext uri="{FF2B5EF4-FFF2-40B4-BE49-F238E27FC236}">
                  <a16:creationId xmlns:a16="http://schemas.microsoft.com/office/drawing/2014/main" id="{924E350B-41C4-6A45-A317-33D092C6F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32028" y="8453285"/>
              <a:ext cx="140127" cy="289886"/>
            </a:xfrm>
            <a:custGeom>
              <a:avLst/>
              <a:gdLst>
                <a:gd name="T0" fmla="*/ 11 w 15"/>
                <a:gd name="T1" fmla="*/ 0 h 31"/>
                <a:gd name="T2" fmla="*/ 9 w 15"/>
                <a:gd name="T3" fmla="*/ 4 h 31"/>
                <a:gd name="T4" fmla="*/ 4 w 15"/>
                <a:gd name="T5" fmla="*/ 5 h 31"/>
                <a:gd name="T6" fmla="*/ 1 w 15"/>
                <a:gd name="T7" fmla="*/ 8 h 31"/>
                <a:gd name="T8" fmla="*/ 3 w 15"/>
                <a:gd name="T9" fmla="*/ 13 h 31"/>
                <a:gd name="T10" fmla="*/ 6 w 15"/>
                <a:gd name="T11" fmla="*/ 31 h 31"/>
                <a:gd name="T12" fmla="*/ 11 w 15"/>
                <a:gd name="T13" fmla="*/ 30 h 31"/>
                <a:gd name="T14" fmla="*/ 11 w 15"/>
                <a:gd name="T15" fmla="*/ 27 h 31"/>
                <a:gd name="T16" fmla="*/ 11 w 15"/>
                <a:gd name="T17" fmla="*/ 18 h 31"/>
                <a:gd name="T18" fmla="*/ 15 w 15"/>
                <a:gd name="T19" fmla="*/ 9 h 31"/>
                <a:gd name="T20" fmla="*/ 14 w 15"/>
                <a:gd name="T21" fmla="*/ 3 h 31"/>
                <a:gd name="T22" fmla="*/ 11 w 15"/>
                <a:gd name="T23" fmla="*/ 0 h 31"/>
                <a:gd name="T24" fmla="*/ 11 w 15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" h="31">
                  <a:moveTo>
                    <a:pt x="11" y="0"/>
                  </a:moveTo>
                  <a:cubicBezTo>
                    <a:pt x="9" y="2"/>
                    <a:pt x="10" y="2"/>
                    <a:pt x="9" y="4"/>
                  </a:cubicBezTo>
                  <a:cubicBezTo>
                    <a:pt x="8" y="6"/>
                    <a:pt x="6" y="5"/>
                    <a:pt x="4" y="5"/>
                  </a:cubicBezTo>
                  <a:cubicBezTo>
                    <a:pt x="4" y="5"/>
                    <a:pt x="2" y="7"/>
                    <a:pt x="1" y="8"/>
                  </a:cubicBezTo>
                  <a:cubicBezTo>
                    <a:pt x="0" y="9"/>
                    <a:pt x="2" y="11"/>
                    <a:pt x="3" y="13"/>
                  </a:cubicBezTo>
                  <a:cubicBezTo>
                    <a:pt x="7" y="18"/>
                    <a:pt x="4" y="25"/>
                    <a:pt x="6" y="31"/>
                  </a:cubicBezTo>
                  <a:cubicBezTo>
                    <a:pt x="7" y="31"/>
                    <a:pt x="9" y="31"/>
                    <a:pt x="11" y="30"/>
                  </a:cubicBezTo>
                  <a:cubicBezTo>
                    <a:pt x="12" y="30"/>
                    <a:pt x="12" y="29"/>
                    <a:pt x="11" y="27"/>
                  </a:cubicBezTo>
                  <a:cubicBezTo>
                    <a:pt x="11" y="24"/>
                    <a:pt x="11" y="21"/>
                    <a:pt x="11" y="18"/>
                  </a:cubicBezTo>
                  <a:cubicBezTo>
                    <a:pt x="11" y="14"/>
                    <a:pt x="14" y="12"/>
                    <a:pt x="15" y="9"/>
                  </a:cubicBezTo>
                  <a:cubicBezTo>
                    <a:pt x="15" y="6"/>
                    <a:pt x="15" y="5"/>
                    <a:pt x="14" y="3"/>
                  </a:cubicBezTo>
                  <a:cubicBezTo>
                    <a:pt x="14" y="3"/>
                    <a:pt x="11" y="0"/>
                    <a:pt x="11" y="0"/>
                  </a:cubicBezTo>
                  <a:cubicBezTo>
                    <a:pt x="10" y="1"/>
                    <a:pt x="11" y="0"/>
                    <a:pt x="1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4" name="Freeform 757">
              <a:extLst>
                <a:ext uri="{FF2B5EF4-FFF2-40B4-BE49-F238E27FC236}">
                  <a16:creationId xmlns:a16="http://schemas.microsoft.com/office/drawing/2014/main" id="{B553F4EF-E2F4-934C-9ADF-45F2116EE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27570" y="8380014"/>
              <a:ext cx="550956" cy="477832"/>
            </a:xfrm>
            <a:custGeom>
              <a:avLst/>
              <a:gdLst>
                <a:gd name="T0" fmla="*/ 31 w 59"/>
                <a:gd name="T1" fmla="*/ 42 h 51"/>
                <a:gd name="T2" fmla="*/ 37 w 59"/>
                <a:gd name="T3" fmla="*/ 37 h 51"/>
                <a:gd name="T4" fmla="*/ 40 w 59"/>
                <a:gd name="T5" fmla="*/ 36 h 51"/>
                <a:gd name="T6" fmla="*/ 43 w 59"/>
                <a:gd name="T7" fmla="*/ 38 h 51"/>
                <a:gd name="T8" fmla="*/ 47 w 59"/>
                <a:gd name="T9" fmla="*/ 32 h 51"/>
                <a:gd name="T10" fmla="*/ 48 w 59"/>
                <a:gd name="T11" fmla="*/ 28 h 51"/>
                <a:gd name="T12" fmla="*/ 51 w 59"/>
                <a:gd name="T13" fmla="*/ 27 h 51"/>
                <a:gd name="T14" fmla="*/ 56 w 59"/>
                <a:gd name="T15" fmla="*/ 14 h 51"/>
                <a:gd name="T16" fmla="*/ 59 w 59"/>
                <a:gd name="T17" fmla="*/ 11 h 51"/>
                <a:gd name="T18" fmla="*/ 57 w 59"/>
                <a:gd name="T19" fmla="*/ 8 h 51"/>
                <a:gd name="T20" fmla="*/ 56 w 59"/>
                <a:gd name="T21" fmla="*/ 6 h 51"/>
                <a:gd name="T22" fmla="*/ 54 w 59"/>
                <a:gd name="T23" fmla="*/ 1 h 51"/>
                <a:gd name="T24" fmla="*/ 48 w 59"/>
                <a:gd name="T25" fmla="*/ 5 h 51"/>
                <a:gd name="T26" fmla="*/ 40 w 59"/>
                <a:gd name="T27" fmla="*/ 4 h 51"/>
                <a:gd name="T28" fmla="*/ 32 w 59"/>
                <a:gd name="T29" fmla="*/ 6 h 51"/>
                <a:gd name="T30" fmla="*/ 26 w 59"/>
                <a:gd name="T31" fmla="*/ 4 h 51"/>
                <a:gd name="T32" fmla="*/ 19 w 59"/>
                <a:gd name="T33" fmla="*/ 3 h 51"/>
                <a:gd name="T34" fmla="*/ 13 w 59"/>
                <a:gd name="T35" fmla="*/ 1 h 51"/>
                <a:gd name="T36" fmla="*/ 8 w 59"/>
                <a:gd name="T37" fmla="*/ 3 h 51"/>
                <a:gd name="T38" fmla="*/ 7 w 59"/>
                <a:gd name="T39" fmla="*/ 6 h 51"/>
                <a:gd name="T40" fmla="*/ 6 w 59"/>
                <a:gd name="T41" fmla="*/ 10 h 51"/>
                <a:gd name="T42" fmla="*/ 5 w 59"/>
                <a:gd name="T43" fmla="*/ 16 h 51"/>
                <a:gd name="T44" fmla="*/ 1 w 59"/>
                <a:gd name="T45" fmla="*/ 24 h 51"/>
                <a:gd name="T46" fmla="*/ 2 w 59"/>
                <a:gd name="T47" fmla="*/ 38 h 51"/>
                <a:gd name="T48" fmla="*/ 5 w 59"/>
                <a:gd name="T49" fmla="*/ 38 h 51"/>
                <a:gd name="T50" fmla="*/ 9 w 59"/>
                <a:gd name="T51" fmla="*/ 39 h 51"/>
                <a:gd name="T52" fmla="*/ 14 w 59"/>
                <a:gd name="T53" fmla="*/ 43 h 51"/>
                <a:gd name="T54" fmla="*/ 14 w 59"/>
                <a:gd name="T55" fmla="*/ 45 h 51"/>
                <a:gd name="T56" fmla="*/ 16 w 59"/>
                <a:gd name="T57" fmla="*/ 48 h 51"/>
                <a:gd name="T58" fmla="*/ 23 w 59"/>
                <a:gd name="T59" fmla="*/ 47 h 51"/>
                <a:gd name="T60" fmla="*/ 22 w 59"/>
                <a:gd name="T61" fmla="*/ 48 h 51"/>
                <a:gd name="T62" fmla="*/ 27 w 59"/>
                <a:gd name="T63" fmla="*/ 47 h 51"/>
                <a:gd name="T64" fmla="*/ 30 w 59"/>
                <a:gd name="T65" fmla="*/ 47 h 51"/>
                <a:gd name="T66" fmla="*/ 31 w 59"/>
                <a:gd name="T67" fmla="*/ 42 h 51"/>
                <a:gd name="T68" fmla="*/ 31 w 59"/>
                <a:gd name="T69" fmla="*/ 4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51">
                  <a:moveTo>
                    <a:pt x="31" y="42"/>
                  </a:moveTo>
                  <a:cubicBezTo>
                    <a:pt x="32" y="40"/>
                    <a:pt x="35" y="37"/>
                    <a:pt x="37" y="37"/>
                  </a:cubicBezTo>
                  <a:cubicBezTo>
                    <a:pt x="38" y="36"/>
                    <a:pt x="40" y="36"/>
                    <a:pt x="40" y="36"/>
                  </a:cubicBezTo>
                  <a:cubicBezTo>
                    <a:pt x="41" y="37"/>
                    <a:pt x="42" y="39"/>
                    <a:pt x="43" y="38"/>
                  </a:cubicBezTo>
                  <a:cubicBezTo>
                    <a:pt x="45" y="37"/>
                    <a:pt x="46" y="34"/>
                    <a:pt x="47" y="32"/>
                  </a:cubicBezTo>
                  <a:cubicBezTo>
                    <a:pt x="47" y="31"/>
                    <a:pt x="48" y="29"/>
                    <a:pt x="48" y="28"/>
                  </a:cubicBezTo>
                  <a:cubicBezTo>
                    <a:pt x="49" y="27"/>
                    <a:pt x="50" y="28"/>
                    <a:pt x="51" y="27"/>
                  </a:cubicBezTo>
                  <a:cubicBezTo>
                    <a:pt x="51" y="25"/>
                    <a:pt x="53" y="14"/>
                    <a:pt x="56" y="14"/>
                  </a:cubicBezTo>
                  <a:cubicBezTo>
                    <a:pt x="58" y="14"/>
                    <a:pt x="59" y="12"/>
                    <a:pt x="59" y="11"/>
                  </a:cubicBezTo>
                  <a:cubicBezTo>
                    <a:pt x="59" y="9"/>
                    <a:pt x="57" y="9"/>
                    <a:pt x="57" y="8"/>
                  </a:cubicBezTo>
                  <a:cubicBezTo>
                    <a:pt x="57" y="7"/>
                    <a:pt x="56" y="7"/>
                    <a:pt x="56" y="6"/>
                  </a:cubicBezTo>
                  <a:cubicBezTo>
                    <a:pt x="55" y="4"/>
                    <a:pt x="55" y="3"/>
                    <a:pt x="54" y="1"/>
                  </a:cubicBezTo>
                  <a:cubicBezTo>
                    <a:pt x="53" y="2"/>
                    <a:pt x="50" y="5"/>
                    <a:pt x="48" y="5"/>
                  </a:cubicBezTo>
                  <a:cubicBezTo>
                    <a:pt x="45" y="4"/>
                    <a:pt x="43" y="4"/>
                    <a:pt x="40" y="4"/>
                  </a:cubicBezTo>
                  <a:cubicBezTo>
                    <a:pt x="37" y="4"/>
                    <a:pt x="35" y="6"/>
                    <a:pt x="32" y="6"/>
                  </a:cubicBezTo>
                  <a:cubicBezTo>
                    <a:pt x="30" y="6"/>
                    <a:pt x="28" y="3"/>
                    <a:pt x="26" y="4"/>
                  </a:cubicBezTo>
                  <a:cubicBezTo>
                    <a:pt x="22" y="6"/>
                    <a:pt x="21" y="5"/>
                    <a:pt x="19" y="3"/>
                  </a:cubicBezTo>
                  <a:cubicBezTo>
                    <a:pt x="18" y="2"/>
                    <a:pt x="15" y="0"/>
                    <a:pt x="13" y="1"/>
                  </a:cubicBezTo>
                  <a:cubicBezTo>
                    <a:pt x="12" y="1"/>
                    <a:pt x="9" y="2"/>
                    <a:pt x="8" y="3"/>
                  </a:cubicBezTo>
                  <a:cubicBezTo>
                    <a:pt x="7" y="4"/>
                    <a:pt x="8" y="5"/>
                    <a:pt x="7" y="6"/>
                  </a:cubicBezTo>
                  <a:cubicBezTo>
                    <a:pt x="7" y="7"/>
                    <a:pt x="6" y="9"/>
                    <a:pt x="6" y="10"/>
                  </a:cubicBezTo>
                  <a:cubicBezTo>
                    <a:pt x="5" y="12"/>
                    <a:pt x="5" y="14"/>
                    <a:pt x="5" y="16"/>
                  </a:cubicBezTo>
                  <a:cubicBezTo>
                    <a:pt x="5" y="19"/>
                    <a:pt x="2" y="21"/>
                    <a:pt x="1" y="24"/>
                  </a:cubicBezTo>
                  <a:cubicBezTo>
                    <a:pt x="0" y="27"/>
                    <a:pt x="1" y="34"/>
                    <a:pt x="2" y="38"/>
                  </a:cubicBezTo>
                  <a:cubicBezTo>
                    <a:pt x="2" y="39"/>
                    <a:pt x="4" y="38"/>
                    <a:pt x="5" y="38"/>
                  </a:cubicBezTo>
                  <a:cubicBezTo>
                    <a:pt x="6" y="38"/>
                    <a:pt x="8" y="39"/>
                    <a:pt x="9" y="39"/>
                  </a:cubicBezTo>
                  <a:cubicBezTo>
                    <a:pt x="10" y="40"/>
                    <a:pt x="14" y="42"/>
                    <a:pt x="14" y="43"/>
                  </a:cubicBezTo>
                  <a:cubicBezTo>
                    <a:pt x="14" y="44"/>
                    <a:pt x="14" y="44"/>
                    <a:pt x="14" y="45"/>
                  </a:cubicBezTo>
                  <a:cubicBezTo>
                    <a:pt x="14" y="46"/>
                    <a:pt x="15" y="47"/>
                    <a:pt x="16" y="48"/>
                  </a:cubicBezTo>
                  <a:cubicBezTo>
                    <a:pt x="18" y="51"/>
                    <a:pt x="21" y="46"/>
                    <a:pt x="23" y="47"/>
                  </a:cubicBezTo>
                  <a:cubicBezTo>
                    <a:pt x="23" y="47"/>
                    <a:pt x="22" y="48"/>
                    <a:pt x="22" y="48"/>
                  </a:cubicBezTo>
                  <a:cubicBezTo>
                    <a:pt x="22" y="47"/>
                    <a:pt x="27" y="47"/>
                    <a:pt x="27" y="47"/>
                  </a:cubicBezTo>
                  <a:cubicBezTo>
                    <a:pt x="29" y="47"/>
                    <a:pt x="29" y="45"/>
                    <a:pt x="30" y="47"/>
                  </a:cubicBezTo>
                  <a:cubicBezTo>
                    <a:pt x="31" y="45"/>
                    <a:pt x="31" y="44"/>
                    <a:pt x="31" y="42"/>
                  </a:cubicBezTo>
                  <a:cubicBezTo>
                    <a:pt x="32" y="41"/>
                    <a:pt x="31" y="43"/>
                    <a:pt x="31" y="4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5" name="Freeform 758">
              <a:extLst>
                <a:ext uri="{FF2B5EF4-FFF2-40B4-BE49-F238E27FC236}">
                  <a16:creationId xmlns:a16="http://schemas.microsoft.com/office/drawing/2014/main" id="{BACFF9C2-ED28-C146-B430-A8B95C2749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2667" y="8322673"/>
              <a:ext cx="394904" cy="280329"/>
            </a:xfrm>
            <a:custGeom>
              <a:avLst/>
              <a:gdLst>
                <a:gd name="T0" fmla="*/ 35 w 42"/>
                <a:gd name="T1" fmla="*/ 20 h 30"/>
                <a:gd name="T2" fmla="*/ 41 w 42"/>
                <a:gd name="T3" fmla="*/ 17 h 30"/>
                <a:gd name="T4" fmla="*/ 38 w 42"/>
                <a:gd name="T5" fmla="*/ 13 h 30"/>
                <a:gd name="T6" fmla="*/ 33 w 42"/>
                <a:gd name="T7" fmla="*/ 10 h 30"/>
                <a:gd name="T8" fmla="*/ 32 w 42"/>
                <a:gd name="T9" fmla="*/ 7 h 30"/>
                <a:gd name="T10" fmla="*/ 30 w 42"/>
                <a:gd name="T11" fmla="*/ 1 h 30"/>
                <a:gd name="T12" fmla="*/ 26 w 42"/>
                <a:gd name="T13" fmla="*/ 0 h 30"/>
                <a:gd name="T14" fmla="*/ 22 w 42"/>
                <a:gd name="T15" fmla="*/ 2 h 30"/>
                <a:gd name="T16" fmla="*/ 19 w 42"/>
                <a:gd name="T17" fmla="*/ 4 h 30"/>
                <a:gd name="T18" fmla="*/ 17 w 42"/>
                <a:gd name="T19" fmla="*/ 5 h 30"/>
                <a:gd name="T20" fmla="*/ 11 w 42"/>
                <a:gd name="T21" fmla="*/ 10 h 30"/>
                <a:gd name="T22" fmla="*/ 9 w 42"/>
                <a:gd name="T23" fmla="*/ 10 h 30"/>
                <a:gd name="T24" fmla="*/ 7 w 42"/>
                <a:gd name="T25" fmla="*/ 14 h 30"/>
                <a:gd name="T26" fmla="*/ 5 w 42"/>
                <a:gd name="T27" fmla="*/ 16 h 30"/>
                <a:gd name="T28" fmla="*/ 2 w 42"/>
                <a:gd name="T29" fmla="*/ 18 h 30"/>
                <a:gd name="T30" fmla="*/ 1 w 42"/>
                <a:gd name="T31" fmla="*/ 24 h 30"/>
                <a:gd name="T32" fmla="*/ 8 w 42"/>
                <a:gd name="T33" fmla="*/ 28 h 30"/>
                <a:gd name="T34" fmla="*/ 16 w 42"/>
                <a:gd name="T35" fmla="*/ 30 h 30"/>
                <a:gd name="T36" fmla="*/ 15 w 42"/>
                <a:gd name="T37" fmla="*/ 22 h 30"/>
                <a:gd name="T38" fmla="*/ 26 w 42"/>
                <a:gd name="T39" fmla="*/ 22 h 30"/>
                <a:gd name="T40" fmla="*/ 35 w 42"/>
                <a:gd name="T41" fmla="*/ 20 h 30"/>
                <a:gd name="T42" fmla="*/ 35 w 42"/>
                <a:gd name="T43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2" h="30">
                  <a:moveTo>
                    <a:pt x="35" y="20"/>
                  </a:moveTo>
                  <a:cubicBezTo>
                    <a:pt x="37" y="17"/>
                    <a:pt x="40" y="20"/>
                    <a:pt x="41" y="17"/>
                  </a:cubicBezTo>
                  <a:cubicBezTo>
                    <a:pt x="42" y="16"/>
                    <a:pt x="39" y="13"/>
                    <a:pt x="38" y="13"/>
                  </a:cubicBezTo>
                  <a:cubicBezTo>
                    <a:pt x="37" y="15"/>
                    <a:pt x="34" y="11"/>
                    <a:pt x="33" y="10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0" y="5"/>
                    <a:pt x="30" y="4"/>
                    <a:pt x="30" y="1"/>
                  </a:cubicBezTo>
                  <a:cubicBezTo>
                    <a:pt x="29" y="1"/>
                    <a:pt x="27" y="0"/>
                    <a:pt x="26" y="0"/>
                  </a:cubicBezTo>
                  <a:cubicBezTo>
                    <a:pt x="24" y="1"/>
                    <a:pt x="23" y="2"/>
                    <a:pt x="22" y="2"/>
                  </a:cubicBezTo>
                  <a:cubicBezTo>
                    <a:pt x="21" y="3"/>
                    <a:pt x="20" y="4"/>
                    <a:pt x="19" y="4"/>
                  </a:cubicBezTo>
                  <a:cubicBezTo>
                    <a:pt x="18" y="6"/>
                    <a:pt x="18" y="4"/>
                    <a:pt x="17" y="5"/>
                  </a:cubicBezTo>
                  <a:cubicBezTo>
                    <a:pt x="15" y="6"/>
                    <a:pt x="13" y="11"/>
                    <a:pt x="11" y="10"/>
                  </a:cubicBezTo>
                  <a:cubicBezTo>
                    <a:pt x="10" y="10"/>
                    <a:pt x="9" y="8"/>
                    <a:pt x="9" y="10"/>
                  </a:cubicBezTo>
                  <a:cubicBezTo>
                    <a:pt x="8" y="11"/>
                    <a:pt x="8" y="13"/>
                    <a:pt x="7" y="14"/>
                  </a:cubicBezTo>
                  <a:cubicBezTo>
                    <a:pt x="7" y="15"/>
                    <a:pt x="7" y="16"/>
                    <a:pt x="5" y="16"/>
                  </a:cubicBezTo>
                  <a:cubicBezTo>
                    <a:pt x="5" y="16"/>
                    <a:pt x="1" y="17"/>
                    <a:pt x="2" y="18"/>
                  </a:cubicBezTo>
                  <a:cubicBezTo>
                    <a:pt x="5" y="20"/>
                    <a:pt x="0" y="23"/>
                    <a:pt x="1" y="24"/>
                  </a:cubicBezTo>
                  <a:cubicBezTo>
                    <a:pt x="3" y="25"/>
                    <a:pt x="5" y="30"/>
                    <a:pt x="8" y="28"/>
                  </a:cubicBezTo>
                  <a:cubicBezTo>
                    <a:pt x="11" y="26"/>
                    <a:pt x="13" y="27"/>
                    <a:pt x="16" y="30"/>
                  </a:cubicBezTo>
                  <a:cubicBezTo>
                    <a:pt x="15" y="27"/>
                    <a:pt x="15" y="24"/>
                    <a:pt x="15" y="22"/>
                  </a:cubicBezTo>
                  <a:cubicBezTo>
                    <a:pt x="19" y="22"/>
                    <a:pt x="22" y="22"/>
                    <a:pt x="26" y="22"/>
                  </a:cubicBezTo>
                  <a:cubicBezTo>
                    <a:pt x="29" y="22"/>
                    <a:pt x="34" y="23"/>
                    <a:pt x="35" y="20"/>
                  </a:cubicBezTo>
                  <a:cubicBezTo>
                    <a:pt x="36" y="18"/>
                    <a:pt x="35" y="20"/>
                    <a:pt x="35" y="2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6" name="Freeform 759">
              <a:extLst>
                <a:ext uri="{FF2B5EF4-FFF2-40B4-BE49-F238E27FC236}">
                  <a16:creationId xmlns:a16="http://schemas.microsoft.com/office/drawing/2014/main" id="{0654D2A4-69A3-E449-B16C-03D78241B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6996" y="8529734"/>
              <a:ext cx="92356" cy="222989"/>
            </a:xfrm>
            <a:custGeom>
              <a:avLst/>
              <a:gdLst>
                <a:gd name="T0" fmla="*/ 9 w 10"/>
                <a:gd name="T1" fmla="*/ 10 h 24"/>
                <a:gd name="T2" fmla="*/ 8 w 10"/>
                <a:gd name="T3" fmla="*/ 6 h 24"/>
                <a:gd name="T4" fmla="*/ 5 w 10"/>
                <a:gd name="T5" fmla="*/ 0 h 24"/>
                <a:gd name="T6" fmla="*/ 2 w 10"/>
                <a:gd name="T7" fmla="*/ 0 h 24"/>
                <a:gd name="T8" fmla="*/ 2 w 10"/>
                <a:gd name="T9" fmla="*/ 3 h 24"/>
                <a:gd name="T10" fmla="*/ 2 w 10"/>
                <a:gd name="T11" fmla="*/ 9 h 24"/>
                <a:gd name="T12" fmla="*/ 4 w 10"/>
                <a:gd name="T13" fmla="*/ 15 h 24"/>
                <a:gd name="T14" fmla="*/ 4 w 10"/>
                <a:gd name="T15" fmla="*/ 21 h 24"/>
                <a:gd name="T16" fmla="*/ 6 w 10"/>
                <a:gd name="T17" fmla="*/ 23 h 24"/>
                <a:gd name="T18" fmla="*/ 9 w 10"/>
                <a:gd name="T19" fmla="*/ 23 h 24"/>
                <a:gd name="T20" fmla="*/ 9 w 10"/>
                <a:gd name="T21" fmla="*/ 10 h 24"/>
                <a:gd name="T22" fmla="*/ 9 w 10"/>
                <a:gd name="T23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4">
                  <a:moveTo>
                    <a:pt x="9" y="10"/>
                  </a:moveTo>
                  <a:cubicBezTo>
                    <a:pt x="9" y="9"/>
                    <a:pt x="9" y="7"/>
                    <a:pt x="8" y="6"/>
                  </a:cubicBezTo>
                  <a:cubicBezTo>
                    <a:pt x="7" y="5"/>
                    <a:pt x="4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0" y="0"/>
                    <a:pt x="2" y="2"/>
                    <a:pt x="2" y="3"/>
                  </a:cubicBezTo>
                  <a:cubicBezTo>
                    <a:pt x="3" y="5"/>
                    <a:pt x="2" y="7"/>
                    <a:pt x="2" y="9"/>
                  </a:cubicBezTo>
                  <a:cubicBezTo>
                    <a:pt x="1" y="12"/>
                    <a:pt x="3" y="12"/>
                    <a:pt x="4" y="15"/>
                  </a:cubicBezTo>
                  <a:cubicBezTo>
                    <a:pt x="4" y="17"/>
                    <a:pt x="3" y="19"/>
                    <a:pt x="4" y="21"/>
                  </a:cubicBezTo>
                  <a:cubicBezTo>
                    <a:pt x="4" y="22"/>
                    <a:pt x="5" y="23"/>
                    <a:pt x="6" y="23"/>
                  </a:cubicBezTo>
                  <a:cubicBezTo>
                    <a:pt x="7" y="24"/>
                    <a:pt x="10" y="24"/>
                    <a:pt x="9" y="23"/>
                  </a:cubicBezTo>
                  <a:cubicBezTo>
                    <a:pt x="9" y="19"/>
                    <a:pt x="9" y="15"/>
                    <a:pt x="9" y="10"/>
                  </a:cubicBezTo>
                  <a:cubicBezTo>
                    <a:pt x="9" y="7"/>
                    <a:pt x="9" y="13"/>
                    <a:pt x="9" y="1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7" name="Freeform 760">
              <a:extLst>
                <a:ext uri="{FF2B5EF4-FFF2-40B4-BE49-F238E27FC236}">
                  <a16:creationId xmlns:a16="http://schemas.microsoft.com/office/drawing/2014/main" id="{F58B2C44-3CA7-8749-989F-298BF2842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1" y="8539294"/>
              <a:ext cx="296177" cy="289886"/>
            </a:xfrm>
            <a:custGeom>
              <a:avLst/>
              <a:gdLst>
                <a:gd name="T0" fmla="*/ 26 w 32"/>
                <a:gd name="T1" fmla="*/ 4 h 31"/>
                <a:gd name="T2" fmla="*/ 21 w 32"/>
                <a:gd name="T3" fmla="*/ 5 h 31"/>
                <a:gd name="T4" fmla="*/ 15 w 32"/>
                <a:gd name="T5" fmla="*/ 1 h 31"/>
                <a:gd name="T6" fmla="*/ 13 w 32"/>
                <a:gd name="T7" fmla="*/ 1 h 31"/>
                <a:gd name="T8" fmla="*/ 10 w 32"/>
                <a:gd name="T9" fmla="*/ 2 h 31"/>
                <a:gd name="T10" fmla="*/ 6 w 32"/>
                <a:gd name="T11" fmla="*/ 2 h 31"/>
                <a:gd name="T12" fmla="*/ 4 w 32"/>
                <a:gd name="T13" fmla="*/ 3 h 31"/>
                <a:gd name="T14" fmla="*/ 3 w 32"/>
                <a:gd name="T15" fmla="*/ 6 h 31"/>
                <a:gd name="T16" fmla="*/ 5 w 32"/>
                <a:gd name="T17" fmla="*/ 7 h 31"/>
                <a:gd name="T18" fmla="*/ 3 w 32"/>
                <a:gd name="T19" fmla="*/ 9 h 31"/>
                <a:gd name="T20" fmla="*/ 5 w 32"/>
                <a:gd name="T21" fmla="*/ 12 h 31"/>
                <a:gd name="T22" fmla="*/ 3 w 32"/>
                <a:gd name="T23" fmla="*/ 13 h 31"/>
                <a:gd name="T24" fmla="*/ 2 w 32"/>
                <a:gd name="T25" fmla="*/ 16 h 31"/>
                <a:gd name="T26" fmla="*/ 2 w 32"/>
                <a:gd name="T27" fmla="*/ 19 h 31"/>
                <a:gd name="T28" fmla="*/ 3 w 32"/>
                <a:gd name="T29" fmla="*/ 23 h 31"/>
                <a:gd name="T30" fmla="*/ 7 w 32"/>
                <a:gd name="T31" fmla="*/ 26 h 31"/>
                <a:gd name="T32" fmla="*/ 7 w 32"/>
                <a:gd name="T33" fmla="*/ 31 h 31"/>
                <a:gd name="T34" fmla="*/ 19 w 32"/>
                <a:gd name="T35" fmla="*/ 28 h 31"/>
                <a:gd name="T36" fmla="*/ 26 w 32"/>
                <a:gd name="T37" fmla="*/ 28 h 31"/>
                <a:gd name="T38" fmla="*/ 30 w 32"/>
                <a:gd name="T39" fmla="*/ 26 h 31"/>
                <a:gd name="T40" fmla="*/ 28 w 32"/>
                <a:gd name="T41" fmla="*/ 21 h 31"/>
                <a:gd name="T42" fmla="*/ 30 w 32"/>
                <a:gd name="T43" fmla="*/ 15 h 31"/>
                <a:gd name="T44" fmla="*/ 26 w 32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2" h="31">
                  <a:moveTo>
                    <a:pt x="26" y="4"/>
                  </a:moveTo>
                  <a:cubicBezTo>
                    <a:pt x="24" y="4"/>
                    <a:pt x="23" y="6"/>
                    <a:pt x="21" y="5"/>
                  </a:cubicBezTo>
                  <a:cubicBezTo>
                    <a:pt x="19" y="5"/>
                    <a:pt x="17" y="0"/>
                    <a:pt x="15" y="1"/>
                  </a:cubicBezTo>
                  <a:cubicBezTo>
                    <a:pt x="14" y="2"/>
                    <a:pt x="13" y="2"/>
                    <a:pt x="13" y="1"/>
                  </a:cubicBezTo>
                  <a:cubicBezTo>
                    <a:pt x="12" y="0"/>
                    <a:pt x="11" y="2"/>
                    <a:pt x="10" y="2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5" y="1"/>
                    <a:pt x="5" y="3"/>
                    <a:pt x="4" y="3"/>
                  </a:cubicBezTo>
                  <a:cubicBezTo>
                    <a:pt x="3" y="3"/>
                    <a:pt x="2" y="5"/>
                    <a:pt x="3" y="6"/>
                  </a:cubicBezTo>
                  <a:cubicBezTo>
                    <a:pt x="3" y="7"/>
                    <a:pt x="5" y="7"/>
                    <a:pt x="5" y="7"/>
                  </a:cubicBezTo>
                  <a:cubicBezTo>
                    <a:pt x="5" y="8"/>
                    <a:pt x="3" y="9"/>
                    <a:pt x="3" y="9"/>
                  </a:cubicBezTo>
                  <a:cubicBezTo>
                    <a:pt x="3" y="10"/>
                    <a:pt x="5" y="11"/>
                    <a:pt x="5" y="12"/>
                  </a:cubicBezTo>
                  <a:cubicBezTo>
                    <a:pt x="5" y="12"/>
                    <a:pt x="3" y="11"/>
                    <a:pt x="3" y="13"/>
                  </a:cubicBezTo>
                  <a:cubicBezTo>
                    <a:pt x="3" y="14"/>
                    <a:pt x="4" y="16"/>
                    <a:pt x="2" y="16"/>
                  </a:cubicBezTo>
                  <a:cubicBezTo>
                    <a:pt x="3" y="17"/>
                    <a:pt x="3" y="18"/>
                    <a:pt x="2" y="19"/>
                  </a:cubicBezTo>
                  <a:cubicBezTo>
                    <a:pt x="2" y="21"/>
                    <a:pt x="0" y="21"/>
                    <a:pt x="3" y="23"/>
                  </a:cubicBezTo>
                  <a:cubicBezTo>
                    <a:pt x="4" y="23"/>
                    <a:pt x="6" y="24"/>
                    <a:pt x="7" y="26"/>
                  </a:cubicBezTo>
                  <a:cubicBezTo>
                    <a:pt x="8" y="27"/>
                    <a:pt x="7" y="29"/>
                    <a:pt x="7" y="31"/>
                  </a:cubicBezTo>
                  <a:cubicBezTo>
                    <a:pt x="11" y="30"/>
                    <a:pt x="14" y="28"/>
                    <a:pt x="19" y="28"/>
                  </a:cubicBezTo>
                  <a:cubicBezTo>
                    <a:pt x="21" y="27"/>
                    <a:pt x="24" y="28"/>
                    <a:pt x="26" y="28"/>
                  </a:cubicBezTo>
                  <a:cubicBezTo>
                    <a:pt x="28" y="28"/>
                    <a:pt x="31" y="29"/>
                    <a:pt x="30" y="26"/>
                  </a:cubicBezTo>
                  <a:cubicBezTo>
                    <a:pt x="30" y="24"/>
                    <a:pt x="29" y="23"/>
                    <a:pt x="28" y="21"/>
                  </a:cubicBezTo>
                  <a:cubicBezTo>
                    <a:pt x="28" y="19"/>
                    <a:pt x="29" y="17"/>
                    <a:pt x="30" y="15"/>
                  </a:cubicBezTo>
                  <a:cubicBezTo>
                    <a:pt x="31" y="11"/>
                    <a:pt x="32" y="4"/>
                    <a:pt x="26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8" name="Freeform 761">
              <a:extLst>
                <a:ext uri="{FF2B5EF4-FFF2-40B4-BE49-F238E27FC236}">
                  <a16:creationId xmlns:a16="http://schemas.microsoft.com/office/drawing/2014/main" id="{A8AF715D-F9D7-CA46-8900-B3BCCC3C42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7314" y="8529734"/>
              <a:ext cx="213379" cy="280329"/>
            </a:xfrm>
            <a:custGeom>
              <a:avLst/>
              <a:gdLst>
                <a:gd name="T0" fmla="*/ 19 w 23"/>
                <a:gd name="T1" fmla="*/ 13 h 30"/>
                <a:gd name="T2" fmla="*/ 18 w 23"/>
                <a:gd name="T3" fmla="*/ 6 h 30"/>
                <a:gd name="T4" fmla="*/ 17 w 23"/>
                <a:gd name="T5" fmla="*/ 0 h 30"/>
                <a:gd name="T6" fmla="*/ 3 w 23"/>
                <a:gd name="T7" fmla="*/ 0 h 30"/>
                <a:gd name="T8" fmla="*/ 4 w 23"/>
                <a:gd name="T9" fmla="*/ 11 h 30"/>
                <a:gd name="T10" fmla="*/ 1 w 23"/>
                <a:gd name="T11" fmla="*/ 22 h 30"/>
                <a:gd name="T12" fmla="*/ 3 w 23"/>
                <a:gd name="T13" fmla="*/ 30 h 30"/>
                <a:gd name="T14" fmla="*/ 10 w 23"/>
                <a:gd name="T15" fmla="*/ 29 h 30"/>
                <a:gd name="T16" fmla="*/ 23 w 23"/>
                <a:gd name="T17" fmla="*/ 24 h 30"/>
                <a:gd name="T18" fmla="*/ 20 w 23"/>
                <a:gd name="T19" fmla="*/ 19 h 30"/>
                <a:gd name="T20" fmla="*/ 19 w 23"/>
                <a:gd name="T21" fmla="*/ 13 h 30"/>
                <a:gd name="T22" fmla="*/ 19 w 23"/>
                <a:gd name="T23" fmla="*/ 1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30">
                  <a:moveTo>
                    <a:pt x="19" y="13"/>
                  </a:moveTo>
                  <a:cubicBezTo>
                    <a:pt x="17" y="11"/>
                    <a:pt x="18" y="8"/>
                    <a:pt x="18" y="6"/>
                  </a:cubicBezTo>
                  <a:cubicBezTo>
                    <a:pt x="19" y="4"/>
                    <a:pt x="16" y="2"/>
                    <a:pt x="17" y="0"/>
                  </a:cubicBezTo>
                  <a:cubicBezTo>
                    <a:pt x="12" y="0"/>
                    <a:pt x="8" y="0"/>
                    <a:pt x="3" y="0"/>
                  </a:cubicBezTo>
                  <a:cubicBezTo>
                    <a:pt x="3" y="3"/>
                    <a:pt x="4" y="7"/>
                    <a:pt x="4" y="11"/>
                  </a:cubicBezTo>
                  <a:cubicBezTo>
                    <a:pt x="4" y="15"/>
                    <a:pt x="0" y="18"/>
                    <a:pt x="1" y="22"/>
                  </a:cubicBezTo>
                  <a:cubicBezTo>
                    <a:pt x="2" y="25"/>
                    <a:pt x="4" y="26"/>
                    <a:pt x="3" y="30"/>
                  </a:cubicBezTo>
                  <a:cubicBezTo>
                    <a:pt x="6" y="30"/>
                    <a:pt x="7" y="30"/>
                    <a:pt x="10" y="29"/>
                  </a:cubicBezTo>
                  <a:cubicBezTo>
                    <a:pt x="15" y="28"/>
                    <a:pt x="19" y="26"/>
                    <a:pt x="23" y="24"/>
                  </a:cubicBezTo>
                  <a:cubicBezTo>
                    <a:pt x="21" y="23"/>
                    <a:pt x="20" y="21"/>
                    <a:pt x="20" y="19"/>
                  </a:cubicBezTo>
                  <a:cubicBezTo>
                    <a:pt x="20" y="17"/>
                    <a:pt x="20" y="15"/>
                    <a:pt x="19" y="13"/>
                  </a:cubicBezTo>
                  <a:cubicBezTo>
                    <a:pt x="17" y="11"/>
                    <a:pt x="20" y="15"/>
                    <a:pt x="19" y="1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89" name="Freeform 762">
              <a:extLst>
                <a:ext uri="{FF2B5EF4-FFF2-40B4-BE49-F238E27FC236}">
                  <a16:creationId xmlns:a16="http://schemas.microsoft.com/office/drawing/2014/main" id="{69BDCC6F-5E1F-E34C-BF1A-0351A7868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79161" y="8558403"/>
              <a:ext cx="140127" cy="168835"/>
            </a:xfrm>
            <a:custGeom>
              <a:avLst/>
              <a:gdLst>
                <a:gd name="T0" fmla="*/ 12 w 15"/>
                <a:gd name="T1" fmla="*/ 14 h 18"/>
                <a:gd name="T2" fmla="*/ 14 w 15"/>
                <a:gd name="T3" fmla="*/ 6 h 18"/>
                <a:gd name="T4" fmla="*/ 5 w 15"/>
                <a:gd name="T5" fmla="*/ 3 h 18"/>
                <a:gd name="T6" fmla="*/ 1 w 15"/>
                <a:gd name="T7" fmla="*/ 8 h 18"/>
                <a:gd name="T8" fmla="*/ 4 w 15"/>
                <a:gd name="T9" fmla="*/ 12 h 18"/>
                <a:gd name="T10" fmla="*/ 7 w 15"/>
                <a:gd name="T11" fmla="*/ 16 h 18"/>
                <a:gd name="T12" fmla="*/ 10 w 15"/>
                <a:gd name="T13" fmla="*/ 16 h 18"/>
                <a:gd name="T14" fmla="*/ 12 w 15"/>
                <a:gd name="T15" fmla="*/ 14 h 18"/>
                <a:gd name="T16" fmla="*/ 12 w 15"/>
                <a:gd name="T17" fmla="*/ 1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8">
                  <a:moveTo>
                    <a:pt x="12" y="14"/>
                  </a:moveTo>
                  <a:cubicBezTo>
                    <a:pt x="15" y="13"/>
                    <a:pt x="15" y="8"/>
                    <a:pt x="14" y="6"/>
                  </a:cubicBezTo>
                  <a:cubicBezTo>
                    <a:pt x="12" y="2"/>
                    <a:pt x="8" y="0"/>
                    <a:pt x="5" y="3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10"/>
                    <a:pt x="2" y="11"/>
                    <a:pt x="4" y="12"/>
                  </a:cubicBezTo>
                  <a:cubicBezTo>
                    <a:pt x="5" y="14"/>
                    <a:pt x="5" y="15"/>
                    <a:pt x="7" y="16"/>
                  </a:cubicBezTo>
                  <a:cubicBezTo>
                    <a:pt x="8" y="17"/>
                    <a:pt x="9" y="18"/>
                    <a:pt x="10" y="16"/>
                  </a:cubicBezTo>
                  <a:cubicBezTo>
                    <a:pt x="10" y="15"/>
                    <a:pt x="11" y="15"/>
                    <a:pt x="12" y="14"/>
                  </a:cubicBezTo>
                  <a:cubicBezTo>
                    <a:pt x="14" y="13"/>
                    <a:pt x="11" y="15"/>
                    <a:pt x="12" y="1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0" name="Freeform 763">
              <a:extLst>
                <a:ext uri="{FF2B5EF4-FFF2-40B4-BE49-F238E27FC236}">
                  <a16:creationId xmlns:a16="http://schemas.microsoft.com/office/drawing/2014/main" id="{AF032914-A2DC-DB45-A521-7E5B3259F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1964" y="8631673"/>
              <a:ext cx="207005" cy="197506"/>
            </a:xfrm>
            <a:custGeom>
              <a:avLst/>
              <a:gdLst>
                <a:gd name="T0" fmla="*/ 21 w 22"/>
                <a:gd name="T1" fmla="*/ 17 h 21"/>
                <a:gd name="T2" fmla="*/ 19 w 22"/>
                <a:gd name="T3" fmla="*/ 13 h 21"/>
                <a:gd name="T4" fmla="*/ 16 w 22"/>
                <a:gd name="T5" fmla="*/ 11 h 21"/>
                <a:gd name="T6" fmla="*/ 16 w 22"/>
                <a:gd name="T7" fmla="*/ 6 h 21"/>
                <a:gd name="T8" fmla="*/ 13 w 22"/>
                <a:gd name="T9" fmla="*/ 8 h 21"/>
                <a:gd name="T10" fmla="*/ 9 w 22"/>
                <a:gd name="T11" fmla="*/ 1 h 21"/>
                <a:gd name="T12" fmla="*/ 5 w 22"/>
                <a:gd name="T13" fmla="*/ 4 h 21"/>
                <a:gd name="T14" fmla="*/ 0 w 22"/>
                <a:gd name="T15" fmla="*/ 9 h 21"/>
                <a:gd name="T16" fmla="*/ 12 w 22"/>
                <a:gd name="T17" fmla="*/ 18 h 21"/>
                <a:gd name="T18" fmla="*/ 19 w 22"/>
                <a:gd name="T19" fmla="*/ 21 h 21"/>
                <a:gd name="T20" fmla="*/ 21 w 22"/>
                <a:gd name="T21" fmla="*/ 17 h 21"/>
                <a:gd name="T22" fmla="*/ 21 w 22"/>
                <a:gd name="T23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1">
                  <a:moveTo>
                    <a:pt x="21" y="17"/>
                  </a:moveTo>
                  <a:cubicBezTo>
                    <a:pt x="22" y="15"/>
                    <a:pt x="20" y="14"/>
                    <a:pt x="19" y="13"/>
                  </a:cubicBezTo>
                  <a:cubicBezTo>
                    <a:pt x="18" y="13"/>
                    <a:pt x="14" y="12"/>
                    <a:pt x="16" y="11"/>
                  </a:cubicBezTo>
                  <a:cubicBezTo>
                    <a:pt x="17" y="10"/>
                    <a:pt x="17" y="7"/>
                    <a:pt x="16" y="6"/>
                  </a:cubicBezTo>
                  <a:cubicBezTo>
                    <a:pt x="15" y="4"/>
                    <a:pt x="14" y="8"/>
                    <a:pt x="13" y="8"/>
                  </a:cubicBezTo>
                  <a:cubicBezTo>
                    <a:pt x="10" y="8"/>
                    <a:pt x="11" y="0"/>
                    <a:pt x="9" y="1"/>
                  </a:cubicBezTo>
                  <a:cubicBezTo>
                    <a:pt x="8" y="2"/>
                    <a:pt x="6" y="3"/>
                    <a:pt x="5" y="4"/>
                  </a:cubicBezTo>
                  <a:cubicBezTo>
                    <a:pt x="4" y="6"/>
                    <a:pt x="2" y="7"/>
                    <a:pt x="0" y="9"/>
                  </a:cubicBezTo>
                  <a:cubicBezTo>
                    <a:pt x="5" y="12"/>
                    <a:pt x="8" y="15"/>
                    <a:pt x="12" y="18"/>
                  </a:cubicBezTo>
                  <a:cubicBezTo>
                    <a:pt x="14" y="20"/>
                    <a:pt x="16" y="21"/>
                    <a:pt x="19" y="21"/>
                  </a:cubicBezTo>
                  <a:cubicBezTo>
                    <a:pt x="22" y="21"/>
                    <a:pt x="20" y="19"/>
                    <a:pt x="21" y="17"/>
                  </a:cubicBezTo>
                  <a:cubicBezTo>
                    <a:pt x="22" y="15"/>
                    <a:pt x="21" y="19"/>
                    <a:pt x="21" y="1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1" name="Freeform 764">
              <a:extLst>
                <a:ext uri="{FF2B5EF4-FFF2-40B4-BE49-F238E27FC236}">
                  <a16:creationId xmlns:a16="http://schemas.microsoft.com/office/drawing/2014/main" id="{B1BA9C19-4C44-904C-BA3D-769B85125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15465" y="8443727"/>
              <a:ext cx="324842" cy="273958"/>
            </a:xfrm>
            <a:custGeom>
              <a:avLst/>
              <a:gdLst>
                <a:gd name="T0" fmla="*/ 10 w 35"/>
                <a:gd name="T1" fmla="*/ 16 h 29"/>
                <a:gd name="T2" fmla="*/ 20 w 35"/>
                <a:gd name="T3" fmla="*/ 17 h 29"/>
                <a:gd name="T4" fmla="*/ 21 w 35"/>
                <a:gd name="T5" fmla="*/ 23 h 29"/>
                <a:gd name="T6" fmla="*/ 25 w 35"/>
                <a:gd name="T7" fmla="*/ 21 h 29"/>
                <a:gd name="T8" fmla="*/ 29 w 35"/>
                <a:gd name="T9" fmla="*/ 27 h 29"/>
                <a:gd name="T10" fmla="*/ 31 w 35"/>
                <a:gd name="T11" fmla="*/ 26 h 29"/>
                <a:gd name="T12" fmla="*/ 33 w 35"/>
                <a:gd name="T13" fmla="*/ 25 h 29"/>
                <a:gd name="T14" fmla="*/ 33 w 35"/>
                <a:gd name="T15" fmla="*/ 23 h 29"/>
                <a:gd name="T16" fmla="*/ 35 w 35"/>
                <a:gd name="T17" fmla="*/ 22 h 29"/>
                <a:gd name="T18" fmla="*/ 34 w 35"/>
                <a:gd name="T19" fmla="*/ 19 h 29"/>
                <a:gd name="T20" fmla="*/ 33 w 35"/>
                <a:gd name="T21" fmla="*/ 16 h 29"/>
                <a:gd name="T22" fmla="*/ 33 w 35"/>
                <a:gd name="T23" fmla="*/ 12 h 29"/>
                <a:gd name="T24" fmla="*/ 32 w 35"/>
                <a:gd name="T25" fmla="*/ 8 h 29"/>
                <a:gd name="T26" fmla="*/ 26 w 35"/>
                <a:gd name="T27" fmla="*/ 2 h 29"/>
                <a:gd name="T28" fmla="*/ 24 w 35"/>
                <a:gd name="T29" fmla="*/ 3 h 29"/>
                <a:gd name="T30" fmla="*/ 22 w 35"/>
                <a:gd name="T31" fmla="*/ 3 h 29"/>
                <a:gd name="T32" fmla="*/ 19 w 35"/>
                <a:gd name="T33" fmla="*/ 3 h 29"/>
                <a:gd name="T34" fmla="*/ 18 w 35"/>
                <a:gd name="T35" fmla="*/ 3 h 29"/>
                <a:gd name="T36" fmla="*/ 15 w 35"/>
                <a:gd name="T37" fmla="*/ 2 h 29"/>
                <a:gd name="T38" fmla="*/ 10 w 35"/>
                <a:gd name="T39" fmla="*/ 1 h 29"/>
                <a:gd name="T40" fmla="*/ 5 w 35"/>
                <a:gd name="T41" fmla="*/ 1 h 29"/>
                <a:gd name="T42" fmla="*/ 5 w 35"/>
                <a:gd name="T43" fmla="*/ 4 h 29"/>
                <a:gd name="T44" fmla="*/ 3 w 35"/>
                <a:gd name="T45" fmla="*/ 6 h 29"/>
                <a:gd name="T46" fmla="*/ 0 w 35"/>
                <a:gd name="T47" fmla="*/ 8 h 29"/>
                <a:gd name="T48" fmla="*/ 3 w 35"/>
                <a:gd name="T49" fmla="*/ 13 h 29"/>
                <a:gd name="T50" fmla="*/ 8 w 35"/>
                <a:gd name="T51" fmla="*/ 19 h 29"/>
                <a:gd name="T52" fmla="*/ 10 w 35"/>
                <a:gd name="T53" fmla="*/ 16 h 29"/>
                <a:gd name="T54" fmla="*/ 10 w 35"/>
                <a:gd name="T55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5" h="29">
                  <a:moveTo>
                    <a:pt x="10" y="16"/>
                  </a:moveTo>
                  <a:cubicBezTo>
                    <a:pt x="14" y="14"/>
                    <a:pt x="18" y="12"/>
                    <a:pt x="20" y="17"/>
                  </a:cubicBezTo>
                  <a:cubicBezTo>
                    <a:pt x="22" y="19"/>
                    <a:pt x="21" y="20"/>
                    <a:pt x="21" y="23"/>
                  </a:cubicBezTo>
                  <a:cubicBezTo>
                    <a:pt x="22" y="24"/>
                    <a:pt x="24" y="21"/>
                    <a:pt x="25" y="21"/>
                  </a:cubicBezTo>
                  <a:cubicBezTo>
                    <a:pt x="27" y="20"/>
                    <a:pt x="27" y="29"/>
                    <a:pt x="29" y="27"/>
                  </a:cubicBezTo>
                  <a:cubicBezTo>
                    <a:pt x="30" y="27"/>
                    <a:pt x="30" y="26"/>
                    <a:pt x="31" y="26"/>
                  </a:cubicBezTo>
                  <a:cubicBezTo>
                    <a:pt x="31" y="25"/>
                    <a:pt x="33" y="26"/>
                    <a:pt x="33" y="25"/>
                  </a:cubicBezTo>
                  <a:cubicBezTo>
                    <a:pt x="34" y="24"/>
                    <a:pt x="33" y="23"/>
                    <a:pt x="33" y="23"/>
                  </a:cubicBezTo>
                  <a:cubicBezTo>
                    <a:pt x="33" y="21"/>
                    <a:pt x="35" y="22"/>
                    <a:pt x="35" y="22"/>
                  </a:cubicBezTo>
                  <a:cubicBezTo>
                    <a:pt x="35" y="21"/>
                    <a:pt x="32" y="20"/>
                    <a:pt x="34" y="19"/>
                  </a:cubicBezTo>
                  <a:cubicBezTo>
                    <a:pt x="35" y="18"/>
                    <a:pt x="35" y="17"/>
                    <a:pt x="33" y="16"/>
                  </a:cubicBezTo>
                  <a:cubicBezTo>
                    <a:pt x="32" y="15"/>
                    <a:pt x="34" y="13"/>
                    <a:pt x="33" y="12"/>
                  </a:cubicBezTo>
                  <a:cubicBezTo>
                    <a:pt x="32" y="11"/>
                    <a:pt x="33" y="10"/>
                    <a:pt x="32" y="8"/>
                  </a:cubicBezTo>
                  <a:cubicBezTo>
                    <a:pt x="31" y="7"/>
                    <a:pt x="29" y="0"/>
                    <a:pt x="26" y="2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3" y="3"/>
                    <a:pt x="23" y="3"/>
                    <a:pt x="22" y="3"/>
                  </a:cubicBezTo>
                  <a:cubicBezTo>
                    <a:pt x="21" y="4"/>
                    <a:pt x="20" y="3"/>
                    <a:pt x="19" y="3"/>
                  </a:cubicBezTo>
                  <a:cubicBezTo>
                    <a:pt x="18" y="3"/>
                    <a:pt x="18" y="4"/>
                    <a:pt x="18" y="3"/>
                  </a:cubicBezTo>
                  <a:cubicBezTo>
                    <a:pt x="16" y="2"/>
                    <a:pt x="17" y="2"/>
                    <a:pt x="15" y="2"/>
                  </a:cubicBezTo>
                  <a:cubicBezTo>
                    <a:pt x="12" y="3"/>
                    <a:pt x="12" y="1"/>
                    <a:pt x="10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5" y="2"/>
                    <a:pt x="3" y="3"/>
                    <a:pt x="5" y="4"/>
                  </a:cubicBezTo>
                  <a:cubicBezTo>
                    <a:pt x="6" y="5"/>
                    <a:pt x="5" y="6"/>
                    <a:pt x="3" y="6"/>
                  </a:cubicBezTo>
                  <a:cubicBezTo>
                    <a:pt x="1" y="6"/>
                    <a:pt x="0" y="6"/>
                    <a:pt x="0" y="8"/>
                  </a:cubicBezTo>
                  <a:cubicBezTo>
                    <a:pt x="1" y="10"/>
                    <a:pt x="2" y="11"/>
                    <a:pt x="3" y="13"/>
                  </a:cubicBezTo>
                  <a:cubicBezTo>
                    <a:pt x="5" y="15"/>
                    <a:pt x="6" y="16"/>
                    <a:pt x="8" y="19"/>
                  </a:cubicBezTo>
                  <a:cubicBezTo>
                    <a:pt x="9" y="18"/>
                    <a:pt x="9" y="17"/>
                    <a:pt x="10" y="16"/>
                  </a:cubicBezTo>
                  <a:cubicBezTo>
                    <a:pt x="11" y="16"/>
                    <a:pt x="10" y="17"/>
                    <a:pt x="10" y="1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2" name="Freeform 765">
              <a:extLst>
                <a:ext uri="{FF2B5EF4-FFF2-40B4-BE49-F238E27FC236}">
                  <a16:creationId xmlns:a16="http://schemas.microsoft.com/office/drawing/2014/main" id="{06AC47E6-7945-3F42-AB8B-6F5E565C0D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9479" y="8453285"/>
              <a:ext cx="149682" cy="66896"/>
            </a:xfrm>
            <a:custGeom>
              <a:avLst/>
              <a:gdLst>
                <a:gd name="T0" fmla="*/ 10 w 16"/>
                <a:gd name="T1" fmla="*/ 5 h 7"/>
                <a:gd name="T2" fmla="*/ 14 w 16"/>
                <a:gd name="T3" fmla="*/ 3 h 7"/>
                <a:gd name="T4" fmla="*/ 14 w 16"/>
                <a:gd name="T5" fmla="*/ 0 h 7"/>
                <a:gd name="T6" fmla="*/ 7 w 16"/>
                <a:gd name="T7" fmla="*/ 0 h 7"/>
                <a:gd name="T8" fmla="*/ 4 w 16"/>
                <a:gd name="T9" fmla="*/ 0 h 7"/>
                <a:gd name="T10" fmla="*/ 0 w 16"/>
                <a:gd name="T11" fmla="*/ 1 h 7"/>
                <a:gd name="T12" fmla="*/ 3 w 16"/>
                <a:gd name="T13" fmla="*/ 3 h 7"/>
                <a:gd name="T14" fmla="*/ 7 w 16"/>
                <a:gd name="T15" fmla="*/ 3 h 7"/>
                <a:gd name="T16" fmla="*/ 9 w 16"/>
                <a:gd name="T17" fmla="*/ 7 h 7"/>
                <a:gd name="T18" fmla="*/ 10 w 16"/>
                <a:gd name="T1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7">
                  <a:moveTo>
                    <a:pt x="10" y="5"/>
                  </a:moveTo>
                  <a:cubicBezTo>
                    <a:pt x="11" y="5"/>
                    <a:pt x="16" y="5"/>
                    <a:pt x="14" y="3"/>
                  </a:cubicBezTo>
                  <a:cubicBezTo>
                    <a:pt x="12" y="2"/>
                    <a:pt x="14" y="1"/>
                    <a:pt x="14" y="0"/>
                  </a:cubicBezTo>
                  <a:cubicBezTo>
                    <a:pt x="12" y="0"/>
                    <a:pt x="9" y="0"/>
                    <a:pt x="7" y="0"/>
                  </a:cubicBezTo>
                  <a:cubicBezTo>
                    <a:pt x="5" y="0"/>
                    <a:pt x="5" y="1"/>
                    <a:pt x="4" y="0"/>
                  </a:cubicBezTo>
                  <a:cubicBezTo>
                    <a:pt x="2" y="0"/>
                    <a:pt x="2" y="0"/>
                    <a:pt x="0" y="1"/>
                  </a:cubicBezTo>
                  <a:cubicBezTo>
                    <a:pt x="1" y="2"/>
                    <a:pt x="1" y="3"/>
                    <a:pt x="3" y="3"/>
                  </a:cubicBezTo>
                  <a:cubicBezTo>
                    <a:pt x="4" y="3"/>
                    <a:pt x="7" y="3"/>
                    <a:pt x="7" y="3"/>
                  </a:cubicBezTo>
                  <a:cubicBezTo>
                    <a:pt x="5" y="5"/>
                    <a:pt x="7" y="6"/>
                    <a:pt x="9" y="7"/>
                  </a:cubicBezTo>
                  <a:cubicBezTo>
                    <a:pt x="9" y="7"/>
                    <a:pt x="9" y="5"/>
                    <a:pt x="10" y="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3" name="Freeform 766">
              <a:extLst>
                <a:ext uri="{FF2B5EF4-FFF2-40B4-BE49-F238E27FC236}">
                  <a16:creationId xmlns:a16="http://schemas.microsoft.com/office/drawing/2014/main" id="{CFCB3344-0F4A-014C-8349-DA4BE91DA4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9924" y="8389573"/>
              <a:ext cx="140127" cy="38227"/>
            </a:xfrm>
            <a:custGeom>
              <a:avLst/>
              <a:gdLst>
                <a:gd name="T0" fmla="*/ 4 w 15"/>
                <a:gd name="T1" fmla="*/ 4 h 4"/>
                <a:gd name="T2" fmla="*/ 9 w 15"/>
                <a:gd name="T3" fmla="*/ 3 h 4"/>
                <a:gd name="T4" fmla="*/ 15 w 15"/>
                <a:gd name="T5" fmla="*/ 2 h 4"/>
                <a:gd name="T6" fmla="*/ 8 w 15"/>
                <a:gd name="T7" fmla="*/ 1 h 4"/>
                <a:gd name="T8" fmla="*/ 0 w 15"/>
                <a:gd name="T9" fmla="*/ 4 h 4"/>
                <a:gd name="T10" fmla="*/ 4 w 15"/>
                <a:gd name="T11" fmla="*/ 4 h 4"/>
                <a:gd name="T12" fmla="*/ 4 w 15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4">
                  <a:moveTo>
                    <a:pt x="4" y="4"/>
                  </a:moveTo>
                  <a:cubicBezTo>
                    <a:pt x="6" y="3"/>
                    <a:pt x="7" y="2"/>
                    <a:pt x="9" y="3"/>
                  </a:cubicBezTo>
                  <a:cubicBezTo>
                    <a:pt x="10" y="3"/>
                    <a:pt x="14" y="4"/>
                    <a:pt x="15" y="2"/>
                  </a:cubicBezTo>
                  <a:cubicBezTo>
                    <a:pt x="15" y="3"/>
                    <a:pt x="9" y="0"/>
                    <a:pt x="8" y="1"/>
                  </a:cubicBezTo>
                  <a:cubicBezTo>
                    <a:pt x="5" y="2"/>
                    <a:pt x="1" y="0"/>
                    <a:pt x="0" y="4"/>
                  </a:cubicBezTo>
                  <a:cubicBezTo>
                    <a:pt x="2" y="4"/>
                    <a:pt x="3" y="4"/>
                    <a:pt x="4" y="4"/>
                  </a:cubicBezTo>
                  <a:cubicBezTo>
                    <a:pt x="5" y="4"/>
                    <a:pt x="4" y="4"/>
                    <a:pt x="4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4" name="Freeform 767">
              <a:extLst>
                <a:ext uri="{FF2B5EF4-FFF2-40B4-BE49-F238E27FC236}">
                  <a16:creationId xmlns:a16="http://schemas.microsoft.com/office/drawing/2014/main" id="{5D3AAD2F-6439-544D-B77B-153858979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7" y="7733352"/>
              <a:ext cx="560508" cy="637105"/>
            </a:xfrm>
            <a:custGeom>
              <a:avLst/>
              <a:gdLst>
                <a:gd name="T0" fmla="*/ 5 w 60"/>
                <a:gd name="T1" fmla="*/ 57 h 68"/>
                <a:gd name="T2" fmla="*/ 15 w 60"/>
                <a:gd name="T3" fmla="*/ 57 h 68"/>
                <a:gd name="T4" fmla="*/ 18 w 60"/>
                <a:gd name="T5" fmla="*/ 59 h 68"/>
                <a:gd name="T6" fmla="*/ 21 w 60"/>
                <a:gd name="T7" fmla="*/ 63 h 68"/>
                <a:gd name="T8" fmla="*/ 27 w 60"/>
                <a:gd name="T9" fmla="*/ 64 h 68"/>
                <a:gd name="T10" fmla="*/ 32 w 60"/>
                <a:gd name="T11" fmla="*/ 64 h 68"/>
                <a:gd name="T12" fmla="*/ 35 w 60"/>
                <a:gd name="T13" fmla="*/ 62 h 68"/>
                <a:gd name="T14" fmla="*/ 39 w 60"/>
                <a:gd name="T15" fmla="*/ 62 h 68"/>
                <a:gd name="T16" fmla="*/ 44 w 60"/>
                <a:gd name="T17" fmla="*/ 61 h 68"/>
                <a:gd name="T18" fmla="*/ 53 w 60"/>
                <a:gd name="T19" fmla="*/ 61 h 68"/>
                <a:gd name="T20" fmla="*/ 58 w 60"/>
                <a:gd name="T21" fmla="*/ 61 h 68"/>
                <a:gd name="T22" fmla="*/ 58 w 60"/>
                <a:gd name="T23" fmla="*/ 54 h 68"/>
                <a:gd name="T24" fmla="*/ 56 w 60"/>
                <a:gd name="T25" fmla="*/ 38 h 68"/>
                <a:gd name="T26" fmla="*/ 52 w 60"/>
                <a:gd name="T27" fmla="*/ 12 h 68"/>
                <a:gd name="T28" fmla="*/ 60 w 60"/>
                <a:gd name="T29" fmla="*/ 12 h 68"/>
                <a:gd name="T30" fmla="*/ 43 w 60"/>
                <a:gd name="T31" fmla="*/ 0 h 68"/>
                <a:gd name="T32" fmla="*/ 42 w 60"/>
                <a:gd name="T33" fmla="*/ 7 h 68"/>
                <a:gd name="T34" fmla="*/ 37 w 60"/>
                <a:gd name="T35" fmla="*/ 7 h 68"/>
                <a:gd name="T36" fmla="*/ 29 w 60"/>
                <a:gd name="T37" fmla="*/ 7 h 68"/>
                <a:gd name="T38" fmla="*/ 26 w 60"/>
                <a:gd name="T39" fmla="*/ 7 h 68"/>
                <a:gd name="T40" fmla="*/ 26 w 60"/>
                <a:gd name="T41" fmla="*/ 12 h 68"/>
                <a:gd name="T42" fmla="*/ 26 w 60"/>
                <a:gd name="T43" fmla="*/ 19 h 68"/>
                <a:gd name="T44" fmla="*/ 20 w 60"/>
                <a:gd name="T45" fmla="*/ 25 h 68"/>
                <a:gd name="T46" fmla="*/ 20 w 60"/>
                <a:gd name="T47" fmla="*/ 32 h 68"/>
                <a:gd name="T48" fmla="*/ 16 w 60"/>
                <a:gd name="T49" fmla="*/ 32 h 68"/>
                <a:gd name="T50" fmla="*/ 3 w 60"/>
                <a:gd name="T51" fmla="*/ 32 h 68"/>
                <a:gd name="T52" fmla="*/ 1 w 60"/>
                <a:gd name="T53" fmla="*/ 33 h 68"/>
                <a:gd name="T54" fmla="*/ 4 w 60"/>
                <a:gd name="T55" fmla="*/ 36 h 68"/>
                <a:gd name="T56" fmla="*/ 3 w 60"/>
                <a:gd name="T57" fmla="*/ 41 h 68"/>
                <a:gd name="T58" fmla="*/ 6 w 60"/>
                <a:gd name="T59" fmla="*/ 48 h 68"/>
                <a:gd name="T60" fmla="*/ 3 w 60"/>
                <a:gd name="T61" fmla="*/ 58 h 68"/>
                <a:gd name="T62" fmla="*/ 5 w 60"/>
                <a:gd name="T63" fmla="*/ 5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0" h="68">
                  <a:moveTo>
                    <a:pt x="5" y="57"/>
                  </a:moveTo>
                  <a:cubicBezTo>
                    <a:pt x="7" y="57"/>
                    <a:pt x="13" y="55"/>
                    <a:pt x="15" y="57"/>
                  </a:cubicBezTo>
                  <a:cubicBezTo>
                    <a:pt x="16" y="58"/>
                    <a:pt x="17" y="58"/>
                    <a:pt x="18" y="59"/>
                  </a:cubicBezTo>
                  <a:cubicBezTo>
                    <a:pt x="19" y="61"/>
                    <a:pt x="20" y="62"/>
                    <a:pt x="21" y="63"/>
                  </a:cubicBezTo>
                  <a:cubicBezTo>
                    <a:pt x="22" y="64"/>
                    <a:pt x="26" y="68"/>
                    <a:pt x="27" y="64"/>
                  </a:cubicBezTo>
                  <a:cubicBezTo>
                    <a:pt x="28" y="58"/>
                    <a:pt x="30" y="65"/>
                    <a:pt x="32" y="64"/>
                  </a:cubicBezTo>
                  <a:cubicBezTo>
                    <a:pt x="33" y="62"/>
                    <a:pt x="33" y="62"/>
                    <a:pt x="35" y="62"/>
                  </a:cubicBezTo>
                  <a:cubicBezTo>
                    <a:pt x="37" y="62"/>
                    <a:pt x="38" y="62"/>
                    <a:pt x="39" y="62"/>
                  </a:cubicBezTo>
                  <a:cubicBezTo>
                    <a:pt x="41" y="61"/>
                    <a:pt x="43" y="61"/>
                    <a:pt x="44" y="61"/>
                  </a:cubicBezTo>
                  <a:cubicBezTo>
                    <a:pt x="47" y="61"/>
                    <a:pt x="50" y="61"/>
                    <a:pt x="53" y="61"/>
                  </a:cubicBezTo>
                  <a:cubicBezTo>
                    <a:pt x="54" y="61"/>
                    <a:pt x="57" y="62"/>
                    <a:pt x="58" y="61"/>
                  </a:cubicBezTo>
                  <a:cubicBezTo>
                    <a:pt x="59" y="61"/>
                    <a:pt x="58" y="55"/>
                    <a:pt x="58" y="54"/>
                  </a:cubicBezTo>
                  <a:cubicBezTo>
                    <a:pt x="57" y="48"/>
                    <a:pt x="56" y="43"/>
                    <a:pt x="56" y="38"/>
                  </a:cubicBezTo>
                  <a:cubicBezTo>
                    <a:pt x="55" y="29"/>
                    <a:pt x="53" y="21"/>
                    <a:pt x="52" y="12"/>
                  </a:cubicBezTo>
                  <a:cubicBezTo>
                    <a:pt x="55" y="12"/>
                    <a:pt x="58" y="12"/>
                    <a:pt x="60" y="12"/>
                  </a:cubicBezTo>
                  <a:cubicBezTo>
                    <a:pt x="54" y="8"/>
                    <a:pt x="48" y="4"/>
                    <a:pt x="43" y="0"/>
                  </a:cubicBezTo>
                  <a:cubicBezTo>
                    <a:pt x="43" y="1"/>
                    <a:pt x="43" y="7"/>
                    <a:pt x="42" y="7"/>
                  </a:cubicBezTo>
                  <a:cubicBezTo>
                    <a:pt x="41" y="7"/>
                    <a:pt x="39" y="7"/>
                    <a:pt x="37" y="7"/>
                  </a:cubicBezTo>
                  <a:cubicBezTo>
                    <a:pt x="35" y="7"/>
                    <a:pt x="32" y="7"/>
                    <a:pt x="29" y="7"/>
                  </a:cubicBezTo>
                  <a:cubicBezTo>
                    <a:pt x="29" y="7"/>
                    <a:pt x="26" y="7"/>
                    <a:pt x="26" y="7"/>
                  </a:cubicBezTo>
                  <a:cubicBezTo>
                    <a:pt x="25" y="8"/>
                    <a:pt x="26" y="11"/>
                    <a:pt x="26" y="12"/>
                  </a:cubicBezTo>
                  <a:cubicBezTo>
                    <a:pt x="26" y="14"/>
                    <a:pt x="26" y="17"/>
                    <a:pt x="26" y="19"/>
                  </a:cubicBezTo>
                  <a:cubicBezTo>
                    <a:pt x="26" y="22"/>
                    <a:pt x="20" y="21"/>
                    <a:pt x="20" y="25"/>
                  </a:cubicBezTo>
                  <a:cubicBezTo>
                    <a:pt x="20" y="26"/>
                    <a:pt x="21" y="31"/>
                    <a:pt x="20" y="32"/>
                  </a:cubicBezTo>
                  <a:cubicBezTo>
                    <a:pt x="20" y="32"/>
                    <a:pt x="17" y="32"/>
                    <a:pt x="16" y="32"/>
                  </a:cubicBezTo>
                  <a:cubicBezTo>
                    <a:pt x="12" y="32"/>
                    <a:pt x="7" y="32"/>
                    <a:pt x="3" y="32"/>
                  </a:cubicBezTo>
                  <a:cubicBezTo>
                    <a:pt x="2" y="32"/>
                    <a:pt x="0" y="31"/>
                    <a:pt x="1" y="33"/>
                  </a:cubicBezTo>
                  <a:cubicBezTo>
                    <a:pt x="2" y="34"/>
                    <a:pt x="3" y="35"/>
                    <a:pt x="4" y="36"/>
                  </a:cubicBezTo>
                  <a:cubicBezTo>
                    <a:pt x="5" y="38"/>
                    <a:pt x="4" y="40"/>
                    <a:pt x="3" y="41"/>
                  </a:cubicBezTo>
                  <a:cubicBezTo>
                    <a:pt x="3" y="44"/>
                    <a:pt x="6" y="45"/>
                    <a:pt x="6" y="48"/>
                  </a:cubicBezTo>
                  <a:cubicBezTo>
                    <a:pt x="7" y="51"/>
                    <a:pt x="4" y="55"/>
                    <a:pt x="3" y="58"/>
                  </a:cubicBezTo>
                  <a:cubicBezTo>
                    <a:pt x="4" y="58"/>
                    <a:pt x="4" y="57"/>
                    <a:pt x="5" y="5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5" name="Freeform 768">
              <a:extLst>
                <a:ext uri="{FF2B5EF4-FFF2-40B4-BE49-F238E27FC236}">
                  <a16:creationId xmlns:a16="http://schemas.microsoft.com/office/drawing/2014/main" id="{83BAD7B5-8423-4B4D-A42F-D00C3EA6AC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0817" y="8258965"/>
              <a:ext cx="270699" cy="213435"/>
            </a:xfrm>
            <a:custGeom>
              <a:avLst/>
              <a:gdLst>
                <a:gd name="T0" fmla="*/ 8 w 29"/>
                <a:gd name="T1" fmla="*/ 22 h 23"/>
                <a:gd name="T2" fmla="*/ 10 w 29"/>
                <a:gd name="T3" fmla="*/ 21 h 23"/>
                <a:gd name="T4" fmla="*/ 15 w 29"/>
                <a:gd name="T5" fmla="*/ 21 h 23"/>
                <a:gd name="T6" fmla="*/ 23 w 29"/>
                <a:gd name="T7" fmla="*/ 21 h 23"/>
                <a:gd name="T8" fmla="*/ 27 w 29"/>
                <a:gd name="T9" fmla="*/ 22 h 23"/>
                <a:gd name="T10" fmla="*/ 29 w 29"/>
                <a:gd name="T11" fmla="*/ 19 h 23"/>
                <a:gd name="T12" fmla="*/ 25 w 29"/>
                <a:gd name="T13" fmla="*/ 14 h 23"/>
                <a:gd name="T14" fmla="*/ 25 w 29"/>
                <a:gd name="T15" fmla="*/ 10 h 23"/>
                <a:gd name="T16" fmla="*/ 19 w 29"/>
                <a:gd name="T17" fmla="*/ 4 h 23"/>
                <a:gd name="T18" fmla="*/ 9 w 29"/>
                <a:gd name="T19" fmla="*/ 1 h 23"/>
                <a:gd name="T20" fmla="*/ 5 w 29"/>
                <a:gd name="T21" fmla="*/ 1 h 23"/>
                <a:gd name="T22" fmla="*/ 2 w 29"/>
                <a:gd name="T23" fmla="*/ 6 h 23"/>
                <a:gd name="T24" fmla="*/ 1 w 29"/>
                <a:gd name="T25" fmla="*/ 10 h 23"/>
                <a:gd name="T26" fmla="*/ 2 w 29"/>
                <a:gd name="T27" fmla="*/ 12 h 23"/>
                <a:gd name="T28" fmla="*/ 2 w 29"/>
                <a:gd name="T29" fmla="*/ 14 h 23"/>
                <a:gd name="T30" fmla="*/ 4 w 29"/>
                <a:gd name="T31" fmla="*/ 15 h 23"/>
                <a:gd name="T32" fmla="*/ 9 w 29"/>
                <a:gd name="T33" fmla="*/ 15 h 23"/>
                <a:gd name="T34" fmla="*/ 10 w 29"/>
                <a:gd name="T35" fmla="*/ 14 h 23"/>
                <a:gd name="T36" fmla="*/ 17 w 29"/>
                <a:gd name="T37" fmla="*/ 16 h 23"/>
                <a:gd name="T38" fmla="*/ 11 w 29"/>
                <a:gd name="T39" fmla="*/ 17 h 23"/>
                <a:gd name="T40" fmla="*/ 6 w 29"/>
                <a:gd name="T41" fmla="*/ 18 h 23"/>
                <a:gd name="T42" fmla="*/ 3 w 29"/>
                <a:gd name="T43" fmla="*/ 21 h 23"/>
                <a:gd name="T44" fmla="*/ 5 w 29"/>
                <a:gd name="T45" fmla="*/ 21 h 23"/>
                <a:gd name="T46" fmla="*/ 8 w 29"/>
                <a:gd name="T47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9" h="23">
                  <a:moveTo>
                    <a:pt x="8" y="22"/>
                  </a:moveTo>
                  <a:cubicBezTo>
                    <a:pt x="9" y="22"/>
                    <a:pt x="9" y="21"/>
                    <a:pt x="10" y="21"/>
                  </a:cubicBezTo>
                  <a:cubicBezTo>
                    <a:pt x="12" y="21"/>
                    <a:pt x="13" y="21"/>
                    <a:pt x="15" y="21"/>
                  </a:cubicBezTo>
                  <a:cubicBezTo>
                    <a:pt x="17" y="21"/>
                    <a:pt x="20" y="20"/>
                    <a:pt x="23" y="21"/>
                  </a:cubicBezTo>
                  <a:cubicBezTo>
                    <a:pt x="24" y="22"/>
                    <a:pt x="25" y="23"/>
                    <a:pt x="27" y="22"/>
                  </a:cubicBezTo>
                  <a:cubicBezTo>
                    <a:pt x="29" y="22"/>
                    <a:pt x="29" y="21"/>
                    <a:pt x="29" y="19"/>
                  </a:cubicBezTo>
                  <a:cubicBezTo>
                    <a:pt x="29" y="17"/>
                    <a:pt x="25" y="16"/>
                    <a:pt x="25" y="14"/>
                  </a:cubicBezTo>
                  <a:cubicBezTo>
                    <a:pt x="25" y="14"/>
                    <a:pt x="25" y="10"/>
                    <a:pt x="25" y="10"/>
                  </a:cubicBezTo>
                  <a:cubicBezTo>
                    <a:pt x="24" y="10"/>
                    <a:pt x="20" y="5"/>
                    <a:pt x="19" y="4"/>
                  </a:cubicBezTo>
                  <a:cubicBezTo>
                    <a:pt x="16" y="1"/>
                    <a:pt x="13" y="0"/>
                    <a:pt x="9" y="1"/>
                  </a:cubicBezTo>
                  <a:cubicBezTo>
                    <a:pt x="8" y="1"/>
                    <a:pt x="5" y="0"/>
                    <a:pt x="5" y="1"/>
                  </a:cubicBezTo>
                  <a:cubicBezTo>
                    <a:pt x="4" y="2"/>
                    <a:pt x="2" y="4"/>
                    <a:pt x="2" y="6"/>
                  </a:cubicBezTo>
                  <a:cubicBezTo>
                    <a:pt x="3" y="8"/>
                    <a:pt x="3" y="9"/>
                    <a:pt x="1" y="10"/>
                  </a:cubicBezTo>
                  <a:cubicBezTo>
                    <a:pt x="0" y="10"/>
                    <a:pt x="3" y="12"/>
                    <a:pt x="2" y="12"/>
                  </a:cubicBezTo>
                  <a:cubicBezTo>
                    <a:pt x="4" y="13"/>
                    <a:pt x="2" y="13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6"/>
                    <a:pt x="8" y="15"/>
                    <a:pt x="9" y="15"/>
                  </a:cubicBezTo>
                  <a:cubicBezTo>
                    <a:pt x="10" y="15"/>
                    <a:pt x="10" y="14"/>
                    <a:pt x="10" y="14"/>
                  </a:cubicBezTo>
                  <a:cubicBezTo>
                    <a:pt x="11" y="14"/>
                    <a:pt x="17" y="17"/>
                    <a:pt x="17" y="16"/>
                  </a:cubicBezTo>
                  <a:cubicBezTo>
                    <a:pt x="16" y="18"/>
                    <a:pt x="12" y="17"/>
                    <a:pt x="11" y="17"/>
                  </a:cubicBezTo>
                  <a:cubicBezTo>
                    <a:pt x="9" y="16"/>
                    <a:pt x="8" y="18"/>
                    <a:pt x="6" y="18"/>
                  </a:cubicBezTo>
                  <a:cubicBezTo>
                    <a:pt x="3" y="18"/>
                    <a:pt x="1" y="18"/>
                    <a:pt x="3" y="21"/>
                  </a:cubicBezTo>
                  <a:cubicBezTo>
                    <a:pt x="3" y="22"/>
                    <a:pt x="4" y="21"/>
                    <a:pt x="5" y="21"/>
                  </a:cubicBezTo>
                  <a:cubicBezTo>
                    <a:pt x="6" y="21"/>
                    <a:pt x="7" y="22"/>
                    <a:pt x="8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6" name="Freeform 769">
              <a:extLst>
                <a:ext uri="{FF2B5EF4-FFF2-40B4-BE49-F238E27FC236}">
                  <a16:creationId xmlns:a16="http://schemas.microsoft.com/office/drawing/2014/main" id="{46E2FA6F-AD8B-B041-BB8E-47F1A5C61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36486" y="7838473"/>
              <a:ext cx="783438" cy="729490"/>
            </a:xfrm>
            <a:custGeom>
              <a:avLst/>
              <a:gdLst>
                <a:gd name="T0" fmla="*/ 27 w 84"/>
                <a:gd name="T1" fmla="*/ 1 h 78"/>
                <a:gd name="T2" fmla="*/ 33 w 84"/>
                <a:gd name="T3" fmla="*/ 45 h 78"/>
                <a:gd name="T4" fmla="*/ 32 w 84"/>
                <a:gd name="T5" fmla="*/ 50 h 78"/>
                <a:gd name="T6" fmla="*/ 19 w 84"/>
                <a:gd name="T7" fmla="*/ 50 h 78"/>
                <a:gd name="T8" fmla="*/ 15 w 84"/>
                <a:gd name="T9" fmla="*/ 50 h 78"/>
                <a:gd name="T10" fmla="*/ 12 w 84"/>
                <a:gd name="T11" fmla="*/ 51 h 78"/>
                <a:gd name="T12" fmla="*/ 8 w 84"/>
                <a:gd name="T13" fmla="*/ 51 h 78"/>
                <a:gd name="T14" fmla="*/ 6 w 84"/>
                <a:gd name="T15" fmla="*/ 52 h 78"/>
                <a:gd name="T16" fmla="*/ 3 w 84"/>
                <a:gd name="T17" fmla="*/ 50 h 78"/>
                <a:gd name="T18" fmla="*/ 0 w 84"/>
                <a:gd name="T19" fmla="*/ 55 h 78"/>
                <a:gd name="T20" fmla="*/ 0 w 84"/>
                <a:gd name="T21" fmla="*/ 59 h 78"/>
                <a:gd name="T22" fmla="*/ 3 w 84"/>
                <a:gd name="T23" fmla="*/ 63 h 78"/>
                <a:gd name="T24" fmla="*/ 4 w 84"/>
                <a:gd name="T25" fmla="*/ 67 h 78"/>
                <a:gd name="T26" fmla="*/ 7 w 84"/>
                <a:gd name="T27" fmla="*/ 68 h 78"/>
                <a:gd name="T28" fmla="*/ 11 w 84"/>
                <a:gd name="T29" fmla="*/ 68 h 78"/>
                <a:gd name="T30" fmla="*/ 15 w 84"/>
                <a:gd name="T31" fmla="*/ 66 h 78"/>
                <a:gd name="T32" fmla="*/ 20 w 84"/>
                <a:gd name="T33" fmla="*/ 75 h 78"/>
                <a:gd name="T34" fmla="*/ 20 w 84"/>
                <a:gd name="T35" fmla="*/ 77 h 78"/>
                <a:gd name="T36" fmla="*/ 23 w 84"/>
                <a:gd name="T37" fmla="*/ 77 h 78"/>
                <a:gd name="T38" fmla="*/ 27 w 84"/>
                <a:gd name="T39" fmla="*/ 77 h 78"/>
                <a:gd name="T40" fmla="*/ 30 w 84"/>
                <a:gd name="T41" fmla="*/ 77 h 78"/>
                <a:gd name="T42" fmla="*/ 35 w 84"/>
                <a:gd name="T43" fmla="*/ 71 h 78"/>
                <a:gd name="T44" fmla="*/ 35 w 84"/>
                <a:gd name="T45" fmla="*/ 69 h 78"/>
                <a:gd name="T46" fmla="*/ 39 w 84"/>
                <a:gd name="T47" fmla="*/ 67 h 78"/>
                <a:gd name="T48" fmla="*/ 40 w 84"/>
                <a:gd name="T49" fmla="*/ 63 h 78"/>
                <a:gd name="T50" fmla="*/ 42 w 84"/>
                <a:gd name="T51" fmla="*/ 62 h 78"/>
                <a:gd name="T52" fmla="*/ 49 w 84"/>
                <a:gd name="T53" fmla="*/ 57 h 78"/>
                <a:gd name="T54" fmla="*/ 51 w 84"/>
                <a:gd name="T55" fmla="*/ 57 h 78"/>
                <a:gd name="T56" fmla="*/ 52 w 84"/>
                <a:gd name="T57" fmla="*/ 56 h 78"/>
                <a:gd name="T58" fmla="*/ 55 w 84"/>
                <a:gd name="T59" fmla="*/ 54 h 78"/>
                <a:gd name="T60" fmla="*/ 65 w 84"/>
                <a:gd name="T61" fmla="*/ 53 h 78"/>
                <a:gd name="T62" fmla="*/ 70 w 84"/>
                <a:gd name="T63" fmla="*/ 52 h 78"/>
                <a:gd name="T64" fmla="*/ 78 w 84"/>
                <a:gd name="T65" fmla="*/ 51 h 78"/>
                <a:gd name="T66" fmla="*/ 82 w 84"/>
                <a:gd name="T67" fmla="*/ 31 h 78"/>
                <a:gd name="T68" fmla="*/ 77 w 84"/>
                <a:gd name="T69" fmla="*/ 32 h 78"/>
                <a:gd name="T70" fmla="*/ 77 w 84"/>
                <a:gd name="T71" fmla="*/ 28 h 78"/>
                <a:gd name="T72" fmla="*/ 70 w 84"/>
                <a:gd name="T73" fmla="*/ 26 h 78"/>
                <a:gd name="T74" fmla="*/ 66 w 84"/>
                <a:gd name="T75" fmla="*/ 22 h 78"/>
                <a:gd name="T76" fmla="*/ 63 w 84"/>
                <a:gd name="T77" fmla="*/ 20 h 78"/>
                <a:gd name="T78" fmla="*/ 56 w 84"/>
                <a:gd name="T79" fmla="*/ 14 h 78"/>
                <a:gd name="T80" fmla="*/ 39 w 84"/>
                <a:gd name="T81" fmla="*/ 3 h 78"/>
                <a:gd name="T82" fmla="*/ 35 w 84"/>
                <a:gd name="T83" fmla="*/ 1 h 78"/>
                <a:gd name="T84" fmla="*/ 27 w 84"/>
                <a:gd name="T8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4" h="78">
                  <a:moveTo>
                    <a:pt x="27" y="1"/>
                  </a:moveTo>
                  <a:cubicBezTo>
                    <a:pt x="29" y="16"/>
                    <a:pt x="31" y="31"/>
                    <a:pt x="33" y="45"/>
                  </a:cubicBezTo>
                  <a:cubicBezTo>
                    <a:pt x="33" y="47"/>
                    <a:pt x="35" y="50"/>
                    <a:pt x="32" y="50"/>
                  </a:cubicBezTo>
                  <a:cubicBezTo>
                    <a:pt x="28" y="50"/>
                    <a:pt x="23" y="50"/>
                    <a:pt x="19" y="50"/>
                  </a:cubicBezTo>
                  <a:cubicBezTo>
                    <a:pt x="17" y="50"/>
                    <a:pt x="16" y="50"/>
                    <a:pt x="15" y="50"/>
                  </a:cubicBezTo>
                  <a:cubicBezTo>
                    <a:pt x="14" y="50"/>
                    <a:pt x="13" y="51"/>
                    <a:pt x="12" y="51"/>
                  </a:cubicBezTo>
                  <a:cubicBezTo>
                    <a:pt x="11" y="52"/>
                    <a:pt x="10" y="51"/>
                    <a:pt x="8" y="51"/>
                  </a:cubicBezTo>
                  <a:cubicBezTo>
                    <a:pt x="7" y="51"/>
                    <a:pt x="7" y="53"/>
                    <a:pt x="6" y="52"/>
                  </a:cubicBezTo>
                  <a:cubicBezTo>
                    <a:pt x="5" y="52"/>
                    <a:pt x="4" y="50"/>
                    <a:pt x="3" y="50"/>
                  </a:cubicBezTo>
                  <a:cubicBezTo>
                    <a:pt x="2" y="50"/>
                    <a:pt x="2" y="56"/>
                    <a:pt x="0" y="55"/>
                  </a:cubicBezTo>
                  <a:cubicBezTo>
                    <a:pt x="0" y="56"/>
                    <a:pt x="0" y="58"/>
                    <a:pt x="0" y="59"/>
                  </a:cubicBezTo>
                  <a:cubicBezTo>
                    <a:pt x="0" y="61"/>
                    <a:pt x="2" y="61"/>
                    <a:pt x="3" y="63"/>
                  </a:cubicBezTo>
                  <a:cubicBezTo>
                    <a:pt x="4" y="64"/>
                    <a:pt x="3" y="66"/>
                    <a:pt x="4" y="67"/>
                  </a:cubicBezTo>
                  <a:cubicBezTo>
                    <a:pt x="5" y="69"/>
                    <a:pt x="6" y="67"/>
                    <a:pt x="7" y="68"/>
                  </a:cubicBezTo>
                  <a:cubicBezTo>
                    <a:pt x="7" y="69"/>
                    <a:pt x="10" y="68"/>
                    <a:pt x="11" y="68"/>
                  </a:cubicBezTo>
                  <a:cubicBezTo>
                    <a:pt x="12" y="68"/>
                    <a:pt x="14" y="66"/>
                    <a:pt x="15" y="66"/>
                  </a:cubicBezTo>
                  <a:cubicBezTo>
                    <a:pt x="17" y="68"/>
                    <a:pt x="18" y="73"/>
                    <a:pt x="20" y="75"/>
                  </a:cubicBezTo>
                  <a:cubicBezTo>
                    <a:pt x="20" y="75"/>
                    <a:pt x="19" y="77"/>
                    <a:pt x="20" y="77"/>
                  </a:cubicBezTo>
                  <a:cubicBezTo>
                    <a:pt x="21" y="78"/>
                    <a:pt x="22" y="76"/>
                    <a:pt x="23" y="77"/>
                  </a:cubicBezTo>
                  <a:cubicBezTo>
                    <a:pt x="24" y="78"/>
                    <a:pt x="26" y="78"/>
                    <a:pt x="27" y="77"/>
                  </a:cubicBezTo>
                  <a:cubicBezTo>
                    <a:pt x="29" y="75"/>
                    <a:pt x="29" y="77"/>
                    <a:pt x="30" y="77"/>
                  </a:cubicBezTo>
                  <a:cubicBezTo>
                    <a:pt x="33" y="77"/>
                    <a:pt x="35" y="73"/>
                    <a:pt x="35" y="71"/>
                  </a:cubicBezTo>
                  <a:cubicBezTo>
                    <a:pt x="35" y="70"/>
                    <a:pt x="33" y="70"/>
                    <a:pt x="35" y="69"/>
                  </a:cubicBezTo>
                  <a:cubicBezTo>
                    <a:pt x="36" y="68"/>
                    <a:pt x="38" y="69"/>
                    <a:pt x="39" y="67"/>
                  </a:cubicBezTo>
                  <a:cubicBezTo>
                    <a:pt x="39" y="66"/>
                    <a:pt x="40" y="64"/>
                    <a:pt x="40" y="63"/>
                  </a:cubicBezTo>
                  <a:cubicBezTo>
                    <a:pt x="41" y="61"/>
                    <a:pt x="41" y="60"/>
                    <a:pt x="42" y="62"/>
                  </a:cubicBezTo>
                  <a:cubicBezTo>
                    <a:pt x="45" y="64"/>
                    <a:pt x="47" y="56"/>
                    <a:pt x="49" y="57"/>
                  </a:cubicBezTo>
                  <a:cubicBezTo>
                    <a:pt x="50" y="57"/>
                    <a:pt x="50" y="57"/>
                    <a:pt x="51" y="57"/>
                  </a:cubicBezTo>
                  <a:cubicBezTo>
                    <a:pt x="51" y="57"/>
                    <a:pt x="52" y="56"/>
                    <a:pt x="52" y="56"/>
                  </a:cubicBezTo>
                  <a:cubicBezTo>
                    <a:pt x="53" y="55"/>
                    <a:pt x="54" y="55"/>
                    <a:pt x="55" y="54"/>
                  </a:cubicBezTo>
                  <a:cubicBezTo>
                    <a:pt x="58" y="51"/>
                    <a:pt x="61" y="54"/>
                    <a:pt x="65" y="53"/>
                  </a:cubicBezTo>
                  <a:cubicBezTo>
                    <a:pt x="67" y="53"/>
                    <a:pt x="68" y="52"/>
                    <a:pt x="70" y="52"/>
                  </a:cubicBezTo>
                  <a:cubicBezTo>
                    <a:pt x="73" y="52"/>
                    <a:pt x="76" y="52"/>
                    <a:pt x="78" y="51"/>
                  </a:cubicBezTo>
                  <a:cubicBezTo>
                    <a:pt x="84" y="49"/>
                    <a:pt x="82" y="36"/>
                    <a:pt x="82" y="31"/>
                  </a:cubicBezTo>
                  <a:cubicBezTo>
                    <a:pt x="81" y="32"/>
                    <a:pt x="78" y="34"/>
                    <a:pt x="77" y="32"/>
                  </a:cubicBezTo>
                  <a:cubicBezTo>
                    <a:pt x="76" y="31"/>
                    <a:pt x="78" y="29"/>
                    <a:pt x="77" y="28"/>
                  </a:cubicBezTo>
                  <a:cubicBezTo>
                    <a:pt x="76" y="26"/>
                    <a:pt x="72" y="27"/>
                    <a:pt x="70" y="26"/>
                  </a:cubicBezTo>
                  <a:cubicBezTo>
                    <a:pt x="68" y="26"/>
                    <a:pt x="67" y="23"/>
                    <a:pt x="66" y="22"/>
                  </a:cubicBezTo>
                  <a:cubicBezTo>
                    <a:pt x="66" y="21"/>
                    <a:pt x="65" y="20"/>
                    <a:pt x="63" y="20"/>
                  </a:cubicBezTo>
                  <a:cubicBezTo>
                    <a:pt x="61" y="18"/>
                    <a:pt x="58" y="16"/>
                    <a:pt x="56" y="14"/>
                  </a:cubicBezTo>
                  <a:cubicBezTo>
                    <a:pt x="50" y="11"/>
                    <a:pt x="44" y="7"/>
                    <a:pt x="39" y="3"/>
                  </a:cubicBezTo>
                  <a:cubicBezTo>
                    <a:pt x="38" y="3"/>
                    <a:pt x="36" y="1"/>
                    <a:pt x="35" y="1"/>
                  </a:cubicBezTo>
                  <a:cubicBezTo>
                    <a:pt x="33" y="0"/>
                    <a:pt x="30" y="1"/>
                    <a:pt x="27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7" name="Freeform 770">
              <a:extLst>
                <a:ext uri="{FF2B5EF4-FFF2-40B4-BE49-F238E27FC236}">
                  <a16:creationId xmlns:a16="http://schemas.microsoft.com/office/drawing/2014/main" id="{821090E4-18A2-8846-BE89-75E0BC9653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14831" y="7500805"/>
              <a:ext cx="515923" cy="503316"/>
            </a:xfrm>
            <a:custGeom>
              <a:avLst/>
              <a:gdLst>
                <a:gd name="T0" fmla="*/ 45 w 55"/>
                <a:gd name="T1" fmla="*/ 54 h 54"/>
                <a:gd name="T2" fmla="*/ 48 w 55"/>
                <a:gd name="T3" fmla="*/ 51 h 54"/>
                <a:gd name="T4" fmla="*/ 51 w 55"/>
                <a:gd name="T5" fmla="*/ 48 h 54"/>
                <a:gd name="T6" fmla="*/ 54 w 55"/>
                <a:gd name="T7" fmla="*/ 44 h 54"/>
                <a:gd name="T8" fmla="*/ 55 w 55"/>
                <a:gd name="T9" fmla="*/ 42 h 54"/>
                <a:gd name="T10" fmla="*/ 50 w 55"/>
                <a:gd name="T11" fmla="*/ 36 h 54"/>
                <a:gd name="T12" fmla="*/ 45 w 55"/>
                <a:gd name="T13" fmla="*/ 25 h 54"/>
                <a:gd name="T14" fmla="*/ 40 w 55"/>
                <a:gd name="T15" fmla="*/ 16 h 54"/>
                <a:gd name="T16" fmla="*/ 38 w 55"/>
                <a:gd name="T17" fmla="*/ 8 h 54"/>
                <a:gd name="T18" fmla="*/ 47 w 55"/>
                <a:gd name="T19" fmla="*/ 22 h 54"/>
                <a:gd name="T20" fmla="*/ 49 w 55"/>
                <a:gd name="T21" fmla="*/ 19 h 54"/>
                <a:gd name="T22" fmla="*/ 48 w 55"/>
                <a:gd name="T23" fmla="*/ 14 h 54"/>
                <a:gd name="T24" fmla="*/ 47 w 55"/>
                <a:gd name="T25" fmla="*/ 2 h 54"/>
                <a:gd name="T26" fmla="*/ 38 w 55"/>
                <a:gd name="T27" fmla="*/ 2 h 54"/>
                <a:gd name="T28" fmla="*/ 25 w 55"/>
                <a:gd name="T29" fmla="*/ 3 h 54"/>
                <a:gd name="T30" fmla="*/ 16 w 55"/>
                <a:gd name="T31" fmla="*/ 3 h 54"/>
                <a:gd name="T32" fmla="*/ 4 w 55"/>
                <a:gd name="T33" fmla="*/ 1 h 54"/>
                <a:gd name="T34" fmla="*/ 3 w 55"/>
                <a:gd name="T35" fmla="*/ 0 h 54"/>
                <a:gd name="T36" fmla="*/ 1 w 55"/>
                <a:gd name="T37" fmla="*/ 3 h 54"/>
                <a:gd name="T38" fmla="*/ 2 w 55"/>
                <a:gd name="T39" fmla="*/ 7 h 54"/>
                <a:gd name="T40" fmla="*/ 1 w 55"/>
                <a:gd name="T41" fmla="*/ 11 h 54"/>
                <a:gd name="T42" fmla="*/ 2 w 55"/>
                <a:gd name="T43" fmla="*/ 13 h 54"/>
                <a:gd name="T44" fmla="*/ 2 w 55"/>
                <a:gd name="T45" fmla="*/ 25 h 54"/>
                <a:gd name="T46" fmla="*/ 2 w 55"/>
                <a:gd name="T47" fmla="*/ 52 h 54"/>
                <a:gd name="T48" fmla="*/ 34 w 55"/>
                <a:gd name="T49" fmla="*/ 52 h 54"/>
                <a:gd name="T50" fmla="*/ 40 w 55"/>
                <a:gd name="T51" fmla="*/ 52 h 54"/>
                <a:gd name="T52" fmla="*/ 45 w 55"/>
                <a:gd name="T5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" h="54">
                  <a:moveTo>
                    <a:pt x="45" y="54"/>
                  </a:moveTo>
                  <a:cubicBezTo>
                    <a:pt x="46" y="54"/>
                    <a:pt x="46" y="51"/>
                    <a:pt x="48" y="51"/>
                  </a:cubicBezTo>
                  <a:cubicBezTo>
                    <a:pt x="51" y="51"/>
                    <a:pt x="49" y="49"/>
                    <a:pt x="51" y="48"/>
                  </a:cubicBezTo>
                  <a:cubicBezTo>
                    <a:pt x="54" y="47"/>
                    <a:pt x="54" y="47"/>
                    <a:pt x="54" y="44"/>
                  </a:cubicBezTo>
                  <a:cubicBezTo>
                    <a:pt x="53" y="42"/>
                    <a:pt x="53" y="42"/>
                    <a:pt x="55" y="42"/>
                  </a:cubicBezTo>
                  <a:cubicBezTo>
                    <a:pt x="54" y="42"/>
                    <a:pt x="51" y="37"/>
                    <a:pt x="50" y="36"/>
                  </a:cubicBezTo>
                  <a:cubicBezTo>
                    <a:pt x="49" y="32"/>
                    <a:pt x="47" y="28"/>
                    <a:pt x="45" y="25"/>
                  </a:cubicBezTo>
                  <a:cubicBezTo>
                    <a:pt x="43" y="22"/>
                    <a:pt x="42" y="18"/>
                    <a:pt x="40" y="16"/>
                  </a:cubicBezTo>
                  <a:cubicBezTo>
                    <a:pt x="39" y="15"/>
                    <a:pt x="37" y="9"/>
                    <a:pt x="38" y="8"/>
                  </a:cubicBezTo>
                  <a:cubicBezTo>
                    <a:pt x="38" y="8"/>
                    <a:pt x="46" y="22"/>
                    <a:pt x="47" y="22"/>
                  </a:cubicBezTo>
                  <a:cubicBezTo>
                    <a:pt x="48" y="22"/>
                    <a:pt x="49" y="19"/>
                    <a:pt x="49" y="19"/>
                  </a:cubicBezTo>
                  <a:cubicBezTo>
                    <a:pt x="49" y="17"/>
                    <a:pt x="49" y="15"/>
                    <a:pt x="48" y="14"/>
                  </a:cubicBezTo>
                  <a:cubicBezTo>
                    <a:pt x="48" y="10"/>
                    <a:pt x="47" y="6"/>
                    <a:pt x="47" y="2"/>
                  </a:cubicBezTo>
                  <a:cubicBezTo>
                    <a:pt x="45" y="4"/>
                    <a:pt x="40" y="4"/>
                    <a:pt x="38" y="2"/>
                  </a:cubicBezTo>
                  <a:cubicBezTo>
                    <a:pt x="34" y="0"/>
                    <a:pt x="29" y="1"/>
                    <a:pt x="25" y="3"/>
                  </a:cubicBezTo>
                  <a:cubicBezTo>
                    <a:pt x="22" y="5"/>
                    <a:pt x="19" y="4"/>
                    <a:pt x="16" y="3"/>
                  </a:cubicBezTo>
                  <a:cubicBezTo>
                    <a:pt x="12" y="2"/>
                    <a:pt x="8" y="2"/>
                    <a:pt x="4" y="1"/>
                  </a:cubicBezTo>
                  <a:cubicBezTo>
                    <a:pt x="4" y="1"/>
                    <a:pt x="3" y="0"/>
                    <a:pt x="3" y="0"/>
                  </a:cubicBezTo>
                  <a:cubicBezTo>
                    <a:pt x="2" y="1"/>
                    <a:pt x="2" y="2"/>
                    <a:pt x="1" y="3"/>
                  </a:cubicBezTo>
                  <a:cubicBezTo>
                    <a:pt x="0" y="4"/>
                    <a:pt x="3" y="5"/>
                    <a:pt x="2" y="7"/>
                  </a:cubicBezTo>
                  <a:cubicBezTo>
                    <a:pt x="1" y="8"/>
                    <a:pt x="1" y="9"/>
                    <a:pt x="1" y="11"/>
                  </a:cubicBezTo>
                  <a:cubicBezTo>
                    <a:pt x="2" y="11"/>
                    <a:pt x="2" y="12"/>
                    <a:pt x="2" y="13"/>
                  </a:cubicBezTo>
                  <a:cubicBezTo>
                    <a:pt x="2" y="17"/>
                    <a:pt x="2" y="21"/>
                    <a:pt x="2" y="25"/>
                  </a:cubicBezTo>
                  <a:cubicBezTo>
                    <a:pt x="2" y="28"/>
                    <a:pt x="2" y="52"/>
                    <a:pt x="2" y="52"/>
                  </a:cubicBezTo>
                  <a:cubicBezTo>
                    <a:pt x="13" y="52"/>
                    <a:pt x="23" y="52"/>
                    <a:pt x="34" y="52"/>
                  </a:cubicBezTo>
                  <a:cubicBezTo>
                    <a:pt x="36" y="52"/>
                    <a:pt x="38" y="52"/>
                    <a:pt x="40" y="52"/>
                  </a:cubicBezTo>
                  <a:cubicBezTo>
                    <a:pt x="42" y="52"/>
                    <a:pt x="43" y="54"/>
                    <a:pt x="45" y="5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8" name="Freeform 771">
              <a:extLst>
                <a:ext uri="{FF2B5EF4-FFF2-40B4-BE49-F238E27FC236}">
                  <a16:creationId xmlns:a16="http://schemas.microsoft.com/office/drawing/2014/main" id="{6F49E3FB-6694-0B4D-AC00-C5B5082872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50496" y="7210924"/>
              <a:ext cx="187902" cy="363152"/>
            </a:xfrm>
            <a:custGeom>
              <a:avLst/>
              <a:gdLst>
                <a:gd name="T0" fmla="*/ 14 w 20"/>
                <a:gd name="T1" fmla="*/ 34 h 39"/>
                <a:gd name="T2" fmla="*/ 17 w 20"/>
                <a:gd name="T3" fmla="*/ 30 h 39"/>
                <a:gd name="T4" fmla="*/ 20 w 20"/>
                <a:gd name="T5" fmla="*/ 27 h 39"/>
                <a:gd name="T6" fmla="*/ 20 w 20"/>
                <a:gd name="T7" fmla="*/ 24 h 39"/>
                <a:gd name="T8" fmla="*/ 19 w 20"/>
                <a:gd name="T9" fmla="*/ 23 h 39"/>
                <a:gd name="T10" fmla="*/ 17 w 20"/>
                <a:gd name="T11" fmla="*/ 20 h 39"/>
                <a:gd name="T12" fmla="*/ 14 w 20"/>
                <a:gd name="T13" fmla="*/ 20 h 39"/>
                <a:gd name="T14" fmla="*/ 16 w 20"/>
                <a:gd name="T15" fmla="*/ 16 h 39"/>
                <a:gd name="T16" fmla="*/ 17 w 20"/>
                <a:gd name="T17" fmla="*/ 10 h 39"/>
                <a:gd name="T18" fmla="*/ 15 w 20"/>
                <a:gd name="T19" fmla="*/ 6 h 39"/>
                <a:gd name="T20" fmla="*/ 18 w 20"/>
                <a:gd name="T21" fmla="*/ 4 h 39"/>
                <a:gd name="T22" fmla="*/ 18 w 20"/>
                <a:gd name="T23" fmla="*/ 1 h 39"/>
                <a:gd name="T24" fmla="*/ 15 w 20"/>
                <a:gd name="T25" fmla="*/ 3 h 39"/>
                <a:gd name="T26" fmla="*/ 14 w 20"/>
                <a:gd name="T27" fmla="*/ 2 h 39"/>
                <a:gd name="T28" fmla="*/ 11 w 20"/>
                <a:gd name="T29" fmla="*/ 0 h 39"/>
                <a:gd name="T30" fmla="*/ 5 w 20"/>
                <a:gd name="T31" fmla="*/ 4 h 39"/>
                <a:gd name="T32" fmla="*/ 2 w 20"/>
                <a:gd name="T33" fmla="*/ 17 h 39"/>
                <a:gd name="T34" fmla="*/ 1 w 20"/>
                <a:gd name="T35" fmla="*/ 21 h 39"/>
                <a:gd name="T36" fmla="*/ 4 w 20"/>
                <a:gd name="T37" fmla="*/ 26 h 39"/>
                <a:gd name="T38" fmla="*/ 8 w 20"/>
                <a:gd name="T39" fmla="*/ 30 h 39"/>
                <a:gd name="T40" fmla="*/ 10 w 20"/>
                <a:gd name="T41" fmla="*/ 39 h 39"/>
                <a:gd name="T42" fmla="*/ 14 w 20"/>
                <a:gd name="T43" fmla="*/ 34 h 39"/>
                <a:gd name="T44" fmla="*/ 14 w 20"/>
                <a:gd name="T45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" h="39">
                  <a:moveTo>
                    <a:pt x="14" y="34"/>
                  </a:moveTo>
                  <a:cubicBezTo>
                    <a:pt x="12" y="32"/>
                    <a:pt x="16" y="30"/>
                    <a:pt x="17" y="30"/>
                  </a:cubicBezTo>
                  <a:cubicBezTo>
                    <a:pt x="19" y="29"/>
                    <a:pt x="20" y="28"/>
                    <a:pt x="20" y="27"/>
                  </a:cubicBezTo>
                  <a:cubicBezTo>
                    <a:pt x="20" y="26"/>
                    <a:pt x="20" y="25"/>
                    <a:pt x="20" y="24"/>
                  </a:cubicBezTo>
                  <a:cubicBezTo>
                    <a:pt x="20" y="23"/>
                    <a:pt x="19" y="23"/>
                    <a:pt x="19" y="23"/>
                  </a:cubicBezTo>
                  <a:cubicBezTo>
                    <a:pt x="18" y="22"/>
                    <a:pt x="18" y="21"/>
                    <a:pt x="17" y="20"/>
                  </a:cubicBezTo>
                  <a:cubicBezTo>
                    <a:pt x="16" y="20"/>
                    <a:pt x="15" y="21"/>
                    <a:pt x="14" y="20"/>
                  </a:cubicBezTo>
                  <a:cubicBezTo>
                    <a:pt x="11" y="18"/>
                    <a:pt x="14" y="17"/>
                    <a:pt x="16" y="16"/>
                  </a:cubicBezTo>
                  <a:cubicBezTo>
                    <a:pt x="18" y="15"/>
                    <a:pt x="19" y="12"/>
                    <a:pt x="17" y="10"/>
                  </a:cubicBezTo>
                  <a:cubicBezTo>
                    <a:pt x="17" y="9"/>
                    <a:pt x="14" y="7"/>
                    <a:pt x="15" y="6"/>
                  </a:cubicBezTo>
                  <a:cubicBezTo>
                    <a:pt x="16" y="5"/>
                    <a:pt x="17" y="5"/>
                    <a:pt x="18" y="4"/>
                  </a:cubicBezTo>
                  <a:cubicBezTo>
                    <a:pt x="18" y="4"/>
                    <a:pt x="18" y="1"/>
                    <a:pt x="18" y="1"/>
                  </a:cubicBezTo>
                  <a:cubicBezTo>
                    <a:pt x="17" y="1"/>
                    <a:pt x="16" y="4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9" y="1"/>
                    <a:pt x="6" y="2"/>
                    <a:pt x="5" y="4"/>
                  </a:cubicBezTo>
                  <a:cubicBezTo>
                    <a:pt x="3" y="8"/>
                    <a:pt x="5" y="14"/>
                    <a:pt x="2" y="17"/>
                  </a:cubicBezTo>
                  <a:cubicBezTo>
                    <a:pt x="0" y="19"/>
                    <a:pt x="0" y="19"/>
                    <a:pt x="1" y="21"/>
                  </a:cubicBezTo>
                  <a:cubicBezTo>
                    <a:pt x="1" y="23"/>
                    <a:pt x="4" y="24"/>
                    <a:pt x="4" y="26"/>
                  </a:cubicBezTo>
                  <a:cubicBezTo>
                    <a:pt x="5" y="28"/>
                    <a:pt x="8" y="29"/>
                    <a:pt x="8" y="30"/>
                  </a:cubicBezTo>
                  <a:cubicBezTo>
                    <a:pt x="9" y="33"/>
                    <a:pt x="10" y="37"/>
                    <a:pt x="10" y="39"/>
                  </a:cubicBezTo>
                  <a:cubicBezTo>
                    <a:pt x="12" y="39"/>
                    <a:pt x="16" y="37"/>
                    <a:pt x="14" y="34"/>
                  </a:cubicBezTo>
                  <a:cubicBezTo>
                    <a:pt x="13" y="33"/>
                    <a:pt x="15" y="35"/>
                    <a:pt x="14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199" name="Freeform 772">
              <a:extLst>
                <a:ext uri="{FF2B5EF4-FFF2-40B4-BE49-F238E27FC236}">
                  <a16:creationId xmlns:a16="http://schemas.microsoft.com/office/drawing/2014/main" id="{B89A2D44-72A7-8F49-9076-40EA0455B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33303" y="7424353"/>
              <a:ext cx="710194" cy="684893"/>
            </a:xfrm>
            <a:custGeom>
              <a:avLst/>
              <a:gdLst>
                <a:gd name="T0" fmla="*/ 21 w 76"/>
                <a:gd name="T1" fmla="*/ 55 h 73"/>
                <a:gd name="T2" fmla="*/ 25 w 76"/>
                <a:gd name="T3" fmla="*/ 57 h 73"/>
                <a:gd name="T4" fmla="*/ 28 w 76"/>
                <a:gd name="T5" fmla="*/ 55 h 73"/>
                <a:gd name="T6" fmla="*/ 33 w 76"/>
                <a:gd name="T7" fmla="*/ 53 h 73"/>
                <a:gd name="T8" fmla="*/ 44 w 76"/>
                <a:gd name="T9" fmla="*/ 59 h 73"/>
                <a:gd name="T10" fmla="*/ 70 w 76"/>
                <a:gd name="T11" fmla="*/ 73 h 73"/>
                <a:gd name="T12" fmla="*/ 71 w 76"/>
                <a:gd name="T13" fmla="*/ 71 h 73"/>
                <a:gd name="T14" fmla="*/ 75 w 76"/>
                <a:gd name="T15" fmla="*/ 71 h 73"/>
                <a:gd name="T16" fmla="*/ 75 w 76"/>
                <a:gd name="T17" fmla="*/ 66 h 73"/>
                <a:gd name="T18" fmla="*/ 75 w 76"/>
                <a:gd name="T19" fmla="*/ 44 h 73"/>
                <a:gd name="T20" fmla="*/ 75 w 76"/>
                <a:gd name="T21" fmla="*/ 24 h 73"/>
                <a:gd name="T22" fmla="*/ 75 w 76"/>
                <a:gd name="T23" fmla="*/ 20 h 73"/>
                <a:gd name="T24" fmla="*/ 74 w 76"/>
                <a:gd name="T25" fmla="*/ 17 h 73"/>
                <a:gd name="T26" fmla="*/ 76 w 76"/>
                <a:gd name="T27" fmla="*/ 14 h 73"/>
                <a:gd name="T28" fmla="*/ 74 w 76"/>
                <a:gd name="T29" fmla="*/ 11 h 73"/>
                <a:gd name="T30" fmla="*/ 76 w 76"/>
                <a:gd name="T31" fmla="*/ 8 h 73"/>
                <a:gd name="T32" fmla="*/ 67 w 76"/>
                <a:gd name="T33" fmla="*/ 5 h 73"/>
                <a:gd name="T34" fmla="*/ 61 w 76"/>
                <a:gd name="T35" fmla="*/ 2 h 73"/>
                <a:gd name="T36" fmla="*/ 51 w 76"/>
                <a:gd name="T37" fmla="*/ 6 h 73"/>
                <a:gd name="T38" fmla="*/ 51 w 76"/>
                <a:gd name="T39" fmla="*/ 9 h 73"/>
                <a:gd name="T40" fmla="*/ 50 w 76"/>
                <a:gd name="T41" fmla="*/ 14 h 73"/>
                <a:gd name="T42" fmla="*/ 41 w 76"/>
                <a:gd name="T43" fmla="*/ 13 h 73"/>
                <a:gd name="T44" fmla="*/ 36 w 76"/>
                <a:gd name="T45" fmla="*/ 12 h 73"/>
                <a:gd name="T46" fmla="*/ 31 w 76"/>
                <a:gd name="T47" fmla="*/ 10 h 73"/>
                <a:gd name="T48" fmla="*/ 29 w 76"/>
                <a:gd name="T49" fmla="*/ 6 h 73"/>
                <a:gd name="T50" fmla="*/ 23 w 76"/>
                <a:gd name="T51" fmla="*/ 3 h 73"/>
                <a:gd name="T52" fmla="*/ 17 w 76"/>
                <a:gd name="T53" fmla="*/ 2 h 73"/>
                <a:gd name="T54" fmla="*/ 11 w 76"/>
                <a:gd name="T55" fmla="*/ 0 h 73"/>
                <a:gd name="T56" fmla="*/ 11 w 76"/>
                <a:gd name="T57" fmla="*/ 4 h 73"/>
                <a:gd name="T58" fmla="*/ 9 w 76"/>
                <a:gd name="T59" fmla="*/ 6 h 73"/>
                <a:gd name="T60" fmla="*/ 5 w 76"/>
                <a:gd name="T61" fmla="*/ 8 h 73"/>
                <a:gd name="T62" fmla="*/ 5 w 76"/>
                <a:gd name="T63" fmla="*/ 14 h 73"/>
                <a:gd name="T64" fmla="*/ 1 w 76"/>
                <a:gd name="T65" fmla="*/ 17 h 73"/>
                <a:gd name="T66" fmla="*/ 3 w 76"/>
                <a:gd name="T67" fmla="*/ 21 h 73"/>
                <a:gd name="T68" fmla="*/ 3 w 76"/>
                <a:gd name="T69" fmla="*/ 26 h 73"/>
                <a:gd name="T70" fmla="*/ 3 w 76"/>
                <a:gd name="T71" fmla="*/ 31 h 73"/>
                <a:gd name="T72" fmla="*/ 3 w 76"/>
                <a:gd name="T73" fmla="*/ 34 h 73"/>
                <a:gd name="T74" fmla="*/ 3 w 76"/>
                <a:gd name="T75" fmla="*/ 37 h 73"/>
                <a:gd name="T76" fmla="*/ 1 w 76"/>
                <a:gd name="T77" fmla="*/ 40 h 73"/>
                <a:gd name="T78" fmla="*/ 4 w 76"/>
                <a:gd name="T79" fmla="*/ 46 h 73"/>
                <a:gd name="T80" fmla="*/ 7 w 76"/>
                <a:gd name="T81" fmla="*/ 48 h 73"/>
                <a:gd name="T82" fmla="*/ 11 w 76"/>
                <a:gd name="T83" fmla="*/ 49 h 73"/>
                <a:gd name="T84" fmla="*/ 14 w 76"/>
                <a:gd name="T85" fmla="*/ 53 h 73"/>
                <a:gd name="T86" fmla="*/ 21 w 76"/>
                <a:gd name="T87" fmla="*/ 55 h 73"/>
                <a:gd name="T88" fmla="*/ 21 w 76"/>
                <a:gd name="T89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6" h="73">
                  <a:moveTo>
                    <a:pt x="21" y="55"/>
                  </a:moveTo>
                  <a:cubicBezTo>
                    <a:pt x="21" y="56"/>
                    <a:pt x="24" y="58"/>
                    <a:pt x="25" y="57"/>
                  </a:cubicBezTo>
                  <a:cubicBezTo>
                    <a:pt x="26" y="56"/>
                    <a:pt x="27" y="56"/>
                    <a:pt x="28" y="55"/>
                  </a:cubicBezTo>
                  <a:cubicBezTo>
                    <a:pt x="29" y="55"/>
                    <a:pt x="32" y="53"/>
                    <a:pt x="33" y="53"/>
                  </a:cubicBezTo>
                  <a:cubicBezTo>
                    <a:pt x="37" y="55"/>
                    <a:pt x="40" y="57"/>
                    <a:pt x="44" y="59"/>
                  </a:cubicBezTo>
                  <a:cubicBezTo>
                    <a:pt x="53" y="64"/>
                    <a:pt x="61" y="69"/>
                    <a:pt x="70" y="73"/>
                  </a:cubicBezTo>
                  <a:cubicBezTo>
                    <a:pt x="70" y="71"/>
                    <a:pt x="69" y="71"/>
                    <a:pt x="71" y="71"/>
                  </a:cubicBezTo>
                  <a:cubicBezTo>
                    <a:pt x="71" y="71"/>
                    <a:pt x="75" y="71"/>
                    <a:pt x="75" y="71"/>
                  </a:cubicBezTo>
                  <a:cubicBezTo>
                    <a:pt x="75" y="69"/>
                    <a:pt x="75" y="68"/>
                    <a:pt x="75" y="66"/>
                  </a:cubicBezTo>
                  <a:cubicBezTo>
                    <a:pt x="75" y="59"/>
                    <a:pt x="75" y="52"/>
                    <a:pt x="75" y="44"/>
                  </a:cubicBezTo>
                  <a:cubicBezTo>
                    <a:pt x="75" y="37"/>
                    <a:pt x="75" y="30"/>
                    <a:pt x="75" y="24"/>
                  </a:cubicBezTo>
                  <a:cubicBezTo>
                    <a:pt x="75" y="22"/>
                    <a:pt x="75" y="21"/>
                    <a:pt x="75" y="20"/>
                  </a:cubicBezTo>
                  <a:cubicBezTo>
                    <a:pt x="74" y="19"/>
                    <a:pt x="74" y="18"/>
                    <a:pt x="74" y="17"/>
                  </a:cubicBezTo>
                  <a:cubicBezTo>
                    <a:pt x="74" y="16"/>
                    <a:pt x="76" y="15"/>
                    <a:pt x="76" y="14"/>
                  </a:cubicBezTo>
                  <a:cubicBezTo>
                    <a:pt x="76" y="13"/>
                    <a:pt x="74" y="12"/>
                    <a:pt x="74" y="11"/>
                  </a:cubicBezTo>
                  <a:cubicBezTo>
                    <a:pt x="74" y="10"/>
                    <a:pt x="75" y="9"/>
                    <a:pt x="76" y="8"/>
                  </a:cubicBezTo>
                  <a:cubicBezTo>
                    <a:pt x="73" y="6"/>
                    <a:pt x="70" y="7"/>
                    <a:pt x="67" y="5"/>
                  </a:cubicBezTo>
                  <a:cubicBezTo>
                    <a:pt x="65" y="4"/>
                    <a:pt x="64" y="2"/>
                    <a:pt x="61" y="2"/>
                  </a:cubicBezTo>
                  <a:cubicBezTo>
                    <a:pt x="57" y="2"/>
                    <a:pt x="53" y="3"/>
                    <a:pt x="51" y="6"/>
                  </a:cubicBezTo>
                  <a:cubicBezTo>
                    <a:pt x="50" y="7"/>
                    <a:pt x="50" y="8"/>
                    <a:pt x="51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4" y="15"/>
                    <a:pt x="41" y="13"/>
                  </a:cubicBezTo>
                  <a:cubicBezTo>
                    <a:pt x="39" y="13"/>
                    <a:pt x="38" y="12"/>
                    <a:pt x="36" y="12"/>
                  </a:cubicBezTo>
                  <a:cubicBezTo>
                    <a:pt x="34" y="11"/>
                    <a:pt x="32" y="12"/>
                    <a:pt x="31" y="10"/>
                  </a:cubicBezTo>
                  <a:cubicBezTo>
                    <a:pt x="30" y="9"/>
                    <a:pt x="30" y="7"/>
                    <a:pt x="29" y="6"/>
                  </a:cubicBezTo>
                  <a:cubicBezTo>
                    <a:pt x="28" y="4"/>
                    <a:pt x="25" y="4"/>
                    <a:pt x="23" y="3"/>
                  </a:cubicBezTo>
                  <a:cubicBezTo>
                    <a:pt x="21" y="2"/>
                    <a:pt x="19" y="2"/>
                    <a:pt x="17" y="2"/>
                  </a:cubicBezTo>
                  <a:cubicBezTo>
                    <a:pt x="15" y="2"/>
                    <a:pt x="14" y="1"/>
                    <a:pt x="11" y="0"/>
                  </a:cubicBezTo>
                  <a:cubicBezTo>
                    <a:pt x="11" y="1"/>
                    <a:pt x="11" y="2"/>
                    <a:pt x="11" y="4"/>
                  </a:cubicBezTo>
                  <a:cubicBezTo>
                    <a:pt x="11" y="5"/>
                    <a:pt x="11" y="4"/>
                    <a:pt x="9" y="6"/>
                  </a:cubicBezTo>
                  <a:cubicBezTo>
                    <a:pt x="8" y="7"/>
                    <a:pt x="7" y="7"/>
                    <a:pt x="5" y="8"/>
                  </a:cubicBezTo>
                  <a:cubicBezTo>
                    <a:pt x="3" y="10"/>
                    <a:pt x="6" y="12"/>
                    <a:pt x="5" y="14"/>
                  </a:cubicBezTo>
                  <a:cubicBezTo>
                    <a:pt x="4" y="16"/>
                    <a:pt x="1" y="16"/>
                    <a:pt x="1" y="17"/>
                  </a:cubicBezTo>
                  <a:cubicBezTo>
                    <a:pt x="1" y="19"/>
                    <a:pt x="2" y="20"/>
                    <a:pt x="3" y="21"/>
                  </a:cubicBezTo>
                  <a:cubicBezTo>
                    <a:pt x="3" y="23"/>
                    <a:pt x="3" y="25"/>
                    <a:pt x="3" y="26"/>
                  </a:cubicBezTo>
                  <a:cubicBezTo>
                    <a:pt x="3" y="28"/>
                    <a:pt x="4" y="29"/>
                    <a:pt x="3" y="31"/>
                  </a:cubicBezTo>
                  <a:cubicBezTo>
                    <a:pt x="3" y="32"/>
                    <a:pt x="3" y="33"/>
                    <a:pt x="3" y="34"/>
                  </a:cubicBezTo>
                  <a:cubicBezTo>
                    <a:pt x="3" y="35"/>
                    <a:pt x="4" y="36"/>
                    <a:pt x="3" y="37"/>
                  </a:cubicBezTo>
                  <a:cubicBezTo>
                    <a:pt x="3" y="38"/>
                    <a:pt x="0" y="38"/>
                    <a:pt x="1" y="40"/>
                  </a:cubicBezTo>
                  <a:cubicBezTo>
                    <a:pt x="3" y="42"/>
                    <a:pt x="4" y="43"/>
                    <a:pt x="4" y="46"/>
                  </a:cubicBezTo>
                  <a:cubicBezTo>
                    <a:pt x="4" y="48"/>
                    <a:pt x="6" y="47"/>
                    <a:pt x="7" y="48"/>
                  </a:cubicBezTo>
                  <a:cubicBezTo>
                    <a:pt x="9" y="48"/>
                    <a:pt x="10" y="48"/>
                    <a:pt x="11" y="49"/>
                  </a:cubicBezTo>
                  <a:cubicBezTo>
                    <a:pt x="12" y="50"/>
                    <a:pt x="13" y="52"/>
                    <a:pt x="14" y="53"/>
                  </a:cubicBezTo>
                  <a:cubicBezTo>
                    <a:pt x="16" y="54"/>
                    <a:pt x="19" y="53"/>
                    <a:pt x="21" y="55"/>
                  </a:cubicBezTo>
                  <a:cubicBezTo>
                    <a:pt x="22" y="56"/>
                    <a:pt x="20" y="54"/>
                    <a:pt x="21" y="55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0" name="Freeform 773">
              <a:extLst>
                <a:ext uri="{FF2B5EF4-FFF2-40B4-BE49-F238E27FC236}">
                  <a16:creationId xmlns:a16="http://schemas.microsoft.com/office/drawing/2014/main" id="{BAB40E9C-CAD5-FB49-871A-2FA00EC6D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0371" y="7714239"/>
              <a:ext cx="391720" cy="318555"/>
            </a:xfrm>
            <a:custGeom>
              <a:avLst/>
              <a:gdLst>
                <a:gd name="T0" fmla="*/ 19 w 42"/>
                <a:gd name="T1" fmla="*/ 34 h 34"/>
                <a:gd name="T2" fmla="*/ 20 w 42"/>
                <a:gd name="T3" fmla="*/ 25 h 34"/>
                <a:gd name="T4" fmla="*/ 24 w 42"/>
                <a:gd name="T5" fmla="*/ 22 h 34"/>
                <a:gd name="T6" fmla="*/ 25 w 42"/>
                <a:gd name="T7" fmla="*/ 20 h 34"/>
                <a:gd name="T8" fmla="*/ 25 w 42"/>
                <a:gd name="T9" fmla="*/ 9 h 34"/>
                <a:gd name="T10" fmla="*/ 32 w 42"/>
                <a:gd name="T11" fmla="*/ 9 h 34"/>
                <a:gd name="T12" fmla="*/ 41 w 42"/>
                <a:gd name="T13" fmla="*/ 9 h 34"/>
                <a:gd name="T14" fmla="*/ 42 w 42"/>
                <a:gd name="T15" fmla="*/ 2 h 34"/>
                <a:gd name="T16" fmla="*/ 40 w 42"/>
                <a:gd name="T17" fmla="*/ 0 h 34"/>
                <a:gd name="T18" fmla="*/ 20 w 42"/>
                <a:gd name="T19" fmla="*/ 0 h 34"/>
                <a:gd name="T20" fmla="*/ 15 w 42"/>
                <a:gd name="T21" fmla="*/ 6 h 34"/>
                <a:gd name="T22" fmla="*/ 10 w 42"/>
                <a:gd name="T23" fmla="*/ 17 h 34"/>
                <a:gd name="T24" fmla="*/ 8 w 42"/>
                <a:gd name="T25" fmla="*/ 18 h 34"/>
                <a:gd name="T26" fmla="*/ 4 w 42"/>
                <a:gd name="T27" fmla="*/ 25 h 34"/>
                <a:gd name="T28" fmla="*/ 0 w 42"/>
                <a:gd name="T29" fmla="*/ 34 h 34"/>
                <a:gd name="T30" fmla="*/ 19 w 42"/>
                <a:gd name="T3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" h="34">
                  <a:moveTo>
                    <a:pt x="19" y="34"/>
                  </a:moveTo>
                  <a:cubicBezTo>
                    <a:pt x="19" y="31"/>
                    <a:pt x="18" y="26"/>
                    <a:pt x="20" y="25"/>
                  </a:cubicBezTo>
                  <a:cubicBezTo>
                    <a:pt x="21" y="24"/>
                    <a:pt x="23" y="23"/>
                    <a:pt x="24" y="22"/>
                  </a:cubicBezTo>
                  <a:cubicBezTo>
                    <a:pt x="25" y="22"/>
                    <a:pt x="25" y="20"/>
                    <a:pt x="25" y="20"/>
                  </a:cubicBezTo>
                  <a:cubicBezTo>
                    <a:pt x="25" y="16"/>
                    <a:pt x="25" y="13"/>
                    <a:pt x="25" y="9"/>
                  </a:cubicBezTo>
                  <a:cubicBezTo>
                    <a:pt x="25" y="9"/>
                    <a:pt x="31" y="9"/>
                    <a:pt x="32" y="9"/>
                  </a:cubicBezTo>
                  <a:cubicBezTo>
                    <a:pt x="35" y="9"/>
                    <a:pt x="38" y="9"/>
                    <a:pt x="41" y="9"/>
                  </a:cubicBezTo>
                  <a:cubicBezTo>
                    <a:pt x="42" y="9"/>
                    <a:pt x="42" y="3"/>
                    <a:pt x="42" y="2"/>
                  </a:cubicBezTo>
                  <a:cubicBezTo>
                    <a:pt x="42" y="0"/>
                    <a:pt x="42" y="0"/>
                    <a:pt x="40" y="0"/>
                  </a:cubicBezTo>
                  <a:cubicBezTo>
                    <a:pt x="33" y="0"/>
                    <a:pt x="27" y="0"/>
                    <a:pt x="20" y="0"/>
                  </a:cubicBezTo>
                  <a:cubicBezTo>
                    <a:pt x="18" y="2"/>
                    <a:pt x="17" y="4"/>
                    <a:pt x="15" y="6"/>
                  </a:cubicBezTo>
                  <a:cubicBezTo>
                    <a:pt x="11" y="9"/>
                    <a:pt x="11" y="12"/>
                    <a:pt x="10" y="17"/>
                  </a:cubicBezTo>
                  <a:cubicBezTo>
                    <a:pt x="10" y="17"/>
                    <a:pt x="9" y="18"/>
                    <a:pt x="8" y="18"/>
                  </a:cubicBezTo>
                  <a:cubicBezTo>
                    <a:pt x="6" y="20"/>
                    <a:pt x="5" y="22"/>
                    <a:pt x="4" y="25"/>
                  </a:cubicBezTo>
                  <a:cubicBezTo>
                    <a:pt x="2" y="28"/>
                    <a:pt x="0" y="30"/>
                    <a:pt x="0" y="34"/>
                  </a:cubicBezTo>
                  <a:cubicBezTo>
                    <a:pt x="6" y="34"/>
                    <a:pt x="13" y="34"/>
                    <a:pt x="19" y="3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1" name="Freeform 774">
              <a:extLst>
                <a:ext uri="{FF2B5EF4-FFF2-40B4-BE49-F238E27FC236}">
                  <a16:creationId xmlns:a16="http://schemas.microsoft.com/office/drawing/2014/main" id="{E90C1666-71E1-0D44-9EB5-0F5826631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8269" y="7265077"/>
              <a:ext cx="560508" cy="449162"/>
            </a:xfrm>
            <a:custGeom>
              <a:avLst/>
              <a:gdLst>
                <a:gd name="T0" fmla="*/ 22 w 60"/>
                <a:gd name="T1" fmla="*/ 48 h 48"/>
                <a:gd name="T2" fmla="*/ 23 w 60"/>
                <a:gd name="T3" fmla="*/ 41 h 48"/>
                <a:gd name="T4" fmla="*/ 29 w 60"/>
                <a:gd name="T5" fmla="*/ 37 h 48"/>
                <a:gd name="T6" fmla="*/ 33 w 60"/>
                <a:gd name="T7" fmla="*/ 37 h 48"/>
                <a:gd name="T8" fmla="*/ 38 w 60"/>
                <a:gd name="T9" fmla="*/ 35 h 48"/>
                <a:gd name="T10" fmla="*/ 40 w 60"/>
                <a:gd name="T11" fmla="*/ 32 h 48"/>
                <a:gd name="T12" fmla="*/ 45 w 60"/>
                <a:gd name="T13" fmla="*/ 31 h 48"/>
                <a:gd name="T14" fmla="*/ 46 w 60"/>
                <a:gd name="T15" fmla="*/ 28 h 48"/>
                <a:gd name="T16" fmla="*/ 50 w 60"/>
                <a:gd name="T17" fmla="*/ 25 h 48"/>
                <a:gd name="T18" fmla="*/ 53 w 60"/>
                <a:gd name="T19" fmla="*/ 23 h 48"/>
                <a:gd name="T20" fmla="*/ 58 w 60"/>
                <a:gd name="T21" fmla="*/ 24 h 48"/>
                <a:gd name="T22" fmla="*/ 56 w 60"/>
                <a:gd name="T23" fmla="*/ 16 h 48"/>
                <a:gd name="T24" fmla="*/ 56 w 60"/>
                <a:gd name="T25" fmla="*/ 10 h 48"/>
                <a:gd name="T26" fmla="*/ 55 w 60"/>
                <a:gd name="T27" fmla="*/ 7 h 48"/>
                <a:gd name="T28" fmla="*/ 51 w 60"/>
                <a:gd name="T29" fmla="*/ 6 h 48"/>
                <a:gd name="T30" fmla="*/ 47 w 60"/>
                <a:gd name="T31" fmla="*/ 6 h 48"/>
                <a:gd name="T32" fmla="*/ 42 w 60"/>
                <a:gd name="T33" fmla="*/ 6 h 48"/>
                <a:gd name="T34" fmla="*/ 35 w 60"/>
                <a:gd name="T35" fmla="*/ 4 h 48"/>
                <a:gd name="T36" fmla="*/ 30 w 60"/>
                <a:gd name="T37" fmla="*/ 13 h 48"/>
                <a:gd name="T38" fmla="*/ 20 w 60"/>
                <a:gd name="T39" fmla="*/ 19 h 48"/>
                <a:gd name="T40" fmla="*/ 16 w 60"/>
                <a:gd name="T41" fmla="*/ 27 h 48"/>
                <a:gd name="T42" fmla="*/ 16 w 60"/>
                <a:gd name="T43" fmla="*/ 35 h 48"/>
                <a:gd name="T44" fmla="*/ 14 w 60"/>
                <a:gd name="T45" fmla="*/ 39 h 48"/>
                <a:gd name="T46" fmla="*/ 9 w 60"/>
                <a:gd name="T47" fmla="*/ 42 h 48"/>
                <a:gd name="T48" fmla="*/ 5 w 60"/>
                <a:gd name="T49" fmla="*/ 45 h 48"/>
                <a:gd name="T50" fmla="*/ 0 w 60"/>
                <a:gd name="T51" fmla="*/ 48 h 48"/>
                <a:gd name="T52" fmla="*/ 22 w 60"/>
                <a:gd name="T5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" h="48">
                  <a:moveTo>
                    <a:pt x="22" y="48"/>
                  </a:moveTo>
                  <a:cubicBezTo>
                    <a:pt x="22" y="45"/>
                    <a:pt x="21" y="43"/>
                    <a:pt x="23" y="41"/>
                  </a:cubicBezTo>
                  <a:cubicBezTo>
                    <a:pt x="25" y="40"/>
                    <a:pt x="28" y="39"/>
                    <a:pt x="29" y="37"/>
                  </a:cubicBezTo>
                  <a:cubicBezTo>
                    <a:pt x="30" y="37"/>
                    <a:pt x="32" y="37"/>
                    <a:pt x="33" y="37"/>
                  </a:cubicBezTo>
                  <a:cubicBezTo>
                    <a:pt x="34" y="36"/>
                    <a:pt x="36" y="36"/>
                    <a:pt x="38" y="35"/>
                  </a:cubicBezTo>
                  <a:cubicBezTo>
                    <a:pt x="39" y="34"/>
                    <a:pt x="39" y="33"/>
                    <a:pt x="40" y="32"/>
                  </a:cubicBezTo>
                  <a:cubicBezTo>
                    <a:pt x="41" y="31"/>
                    <a:pt x="44" y="32"/>
                    <a:pt x="45" y="31"/>
                  </a:cubicBezTo>
                  <a:cubicBezTo>
                    <a:pt x="46" y="30"/>
                    <a:pt x="46" y="29"/>
                    <a:pt x="46" y="28"/>
                  </a:cubicBezTo>
                  <a:cubicBezTo>
                    <a:pt x="46" y="26"/>
                    <a:pt x="49" y="26"/>
                    <a:pt x="50" y="25"/>
                  </a:cubicBezTo>
                  <a:cubicBezTo>
                    <a:pt x="51" y="24"/>
                    <a:pt x="51" y="23"/>
                    <a:pt x="53" y="23"/>
                  </a:cubicBezTo>
                  <a:cubicBezTo>
                    <a:pt x="54" y="23"/>
                    <a:pt x="57" y="24"/>
                    <a:pt x="58" y="24"/>
                  </a:cubicBezTo>
                  <a:cubicBezTo>
                    <a:pt x="60" y="23"/>
                    <a:pt x="56" y="17"/>
                    <a:pt x="56" y="16"/>
                  </a:cubicBezTo>
                  <a:cubicBezTo>
                    <a:pt x="56" y="14"/>
                    <a:pt x="56" y="12"/>
                    <a:pt x="56" y="10"/>
                  </a:cubicBezTo>
                  <a:cubicBezTo>
                    <a:pt x="55" y="9"/>
                    <a:pt x="55" y="8"/>
                    <a:pt x="55" y="7"/>
                  </a:cubicBezTo>
                  <a:cubicBezTo>
                    <a:pt x="53" y="7"/>
                    <a:pt x="52" y="6"/>
                    <a:pt x="51" y="6"/>
                  </a:cubicBezTo>
                  <a:cubicBezTo>
                    <a:pt x="50" y="5"/>
                    <a:pt x="48" y="6"/>
                    <a:pt x="47" y="6"/>
                  </a:cubicBezTo>
                  <a:cubicBezTo>
                    <a:pt x="46" y="5"/>
                    <a:pt x="44" y="6"/>
                    <a:pt x="42" y="6"/>
                  </a:cubicBezTo>
                  <a:cubicBezTo>
                    <a:pt x="40" y="6"/>
                    <a:pt x="36" y="0"/>
                    <a:pt x="35" y="4"/>
                  </a:cubicBezTo>
                  <a:cubicBezTo>
                    <a:pt x="34" y="7"/>
                    <a:pt x="33" y="10"/>
                    <a:pt x="30" y="13"/>
                  </a:cubicBezTo>
                  <a:cubicBezTo>
                    <a:pt x="27" y="16"/>
                    <a:pt x="23" y="16"/>
                    <a:pt x="20" y="19"/>
                  </a:cubicBezTo>
                  <a:cubicBezTo>
                    <a:pt x="18" y="21"/>
                    <a:pt x="17" y="24"/>
                    <a:pt x="16" y="27"/>
                  </a:cubicBezTo>
                  <a:cubicBezTo>
                    <a:pt x="16" y="29"/>
                    <a:pt x="17" y="32"/>
                    <a:pt x="16" y="35"/>
                  </a:cubicBezTo>
                  <a:cubicBezTo>
                    <a:pt x="15" y="36"/>
                    <a:pt x="14" y="38"/>
                    <a:pt x="14" y="39"/>
                  </a:cubicBezTo>
                  <a:cubicBezTo>
                    <a:pt x="13" y="41"/>
                    <a:pt x="11" y="41"/>
                    <a:pt x="9" y="42"/>
                  </a:cubicBezTo>
                  <a:cubicBezTo>
                    <a:pt x="8" y="43"/>
                    <a:pt x="7" y="44"/>
                    <a:pt x="5" y="45"/>
                  </a:cubicBezTo>
                  <a:cubicBezTo>
                    <a:pt x="4" y="46"/>
                    <a:pt x="2" y="46"/>
                    <a:pt x="0" y="48"/>
                  </a:cubicBezTo>
                  <a:lnTo>
                    <a:pt x="22" y="48"/>
                  </a:ln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2" name="Freeform 775">
              <a:extLst>
                <a:ext uri="{FF2B5EF4-FFF2-40B4-BE49-F238E27FC236}">
                  <a16:creationId xmlns:a16="http://schemas.microsoft.com/office/drawing/2014/main" id="{1AB29876-5B5C-F540-A7B9-73C43BBC1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95723" y="7220479"/>
              <a:ext cx="968153" cy="923806"/>
            </a:xfrm>
            <a:custGeom>
              <a:avLst/>
              <a:gdLst>
                <a:gd name="T0" fmla="*/ 35 w 104"/>
                <a:gd name="T1" fmla="*/ 22 h 99"/>
                <a:gd name="T2" fmla="*/ 36 w 104"/>
                <a:gd name="T3" fmla="*/ 29 h 99"/>
                <a:gd name="T4" fmla="*/ 31 w 104"/>
                <a:gd name="T5" fmla="*/ 28 h 99"/>
                <a:gd name="T6" fmla="*/ 29 w 104"/>
                <a:gd name="T7" fmla="*/ 30 h 99"/>
                <a:gd name="T8" fmla="*/ 26 w 104"/>
                <a:gd name="T9" fmla="*/ 31 h 99"/>
                <a:gd name="T10" fmla="*/ 24 w 104"/>
                <a:gd name="T11" fmla="*/ 35 h 99"/>
                <a:gd name="T12" fmla="*/ 20 w 104"/>
                <a:gd name="T13" fmla="*/ 37 h 99"/>
                <a:gd name="T14" fmla="*/ 17 w 104"/>
                <a:gd name="T15" fmla="*/ 40 h 99"/>
                <a:gd name="T16" fmla="*/ 11 w 104"/>
                <a:gd name="T17" fmla="*/ 42 h 99"/>
                <a:gd name="T18" fmla="*/ 8 w 104"/>
                <a:gd name="T19" fmla="*/ 43 h 99"/>
                <a:gd name="T20" fmla="*/ 4 w 104"/>
                <a:gd name="T21" fmla="*/ 45 h 99"/>
                <a:gd name="T22" fmla="*/ 1 w 104"/>
                <a:gd name="T23" fmla="*/ 52 h 99"/>
                <a:gd name="T24" fmla="*/ 2 w 104"/>
                <a:gd name="T25" fmla="*/ 56 h 99"/>
                <a:gd name="T26" fmla="*/ 6 w 104"/>
                <a:gd name="T27" fmla="*/ 59 h 99"/>
                <a:gd name="T28" fmla="*/ 37 w 104"/>
                <a:gd name="T29" fmla="*/ 79 h 99"/>
                <a:gd name="T30" fmla="*/ 48 w 104"/>
                <a:gd name="T31" fmla="*/ 86 h 99"/>
                <a:gd name="T32" fmla="*/ 49 w 104"/>
                <a:gd name="T33" fmla="*/ 87 h 99"/>
                <a:gd name="T34" fmla="*/ 58 w 104"/>
                <a:gd name="T35" fmla="*/ 93 h 99"/>
                <a:gd name="T36" fmla="*/ 61 w 104"/>
                <a:gd name="T37" fmla="*/ 99 h 99"/>
                <a:gd name="T38" fmla="*/ 67 w 104"/>
                <a:gd name="T39" fmla="*/ 97 h 99"/>
                <a:gd name="T40" fmla="*/ 72 w 104"/>
                <a:gd name="T41" fmla="*/ 96 h 99"/>
                <a:gd name="T42" fmla="*/ 85 w 104"/>
                <a:gd name="T43" fmla="*/ 87 h 99"/>
                <a:gd name="T44" fmla="*/ 100 w 104"/>
                <a:gd name="T45" fmla="*/ 77 h 99"/>
                <a:gd name="T46" fmla="*/ 104 w 104"/>
                <a:gd name="T47" fmla="*/ 75 h 99"/>
                <a:gd name="T48" fmla="*/ 97 w 104"/>
                <a:gd name="T49" fmla="*/ 69 h 99"/>
                <a:gd name="T50" fmla="*/ 94 w 104"/>
                <a:gd name="T51" fmla="*/ 69 h 99"/>
                <a:gd name="T52" fmla="*/ 92 w 104"/>
                <a:gd name="T53" fmla="*/ 63 h 99"/>
                <a:gd name="T54" fmla="*/ 92 w 104"/>
                <a:gd name="T55" fmla="*/ 60 h 99"/>
                <a:gd name="T56" fmla="*/ 93 w 104"/>
                <a:gd name="T57" fmla="*/ 55 h 99"/>
                <a:gd name="T58" fmla="*/ 93 w 104"/>
                <a:gd name="T59" fmla="*/ 50 h 99"/>
                <a:gd name="T60" fmla="*/ 93 w 104"/>
                <a:gd name="T61" fmla="*/ 46 h 99"/>
                <a:gd name="T62" fmla="*/ 92 w 104"/>
                <a:gd name="T63" fmla="*/ 42 h 99"/>
                <a:gd name="T64" fmla="*/ 91 w 104"/>
                <a:gd name="T65" fmla="*/ 37 h 99"/>
                <a:gd name="T66" fmla="*/ 87 w 104"/>
                <a:gd name="T67" fmla="*/ 27 h 99"/>
                <a:gd name="T68" fmla="*/ 82 w 104"/>
                <a:gd name="T69" fmla="*/ 20 h 99"/>
                <a:gd name="T70" fmla="*/ 85 w 104"/>
                <a:gd name="T71" fmla="*/ 13 h 99"/>
                <a:gd name="T72" fmla="*/ 86 w 104"/>
                <a:gd name="T73" fmla="*/ 2 h 99"/>
                <a:gd name="T74" fmla="*/ 84 w 104"/>
                <a:gd name="T75" fmla="*/ 1 h 99"/>
                <a:gd name="T76" fmla="*/ 81 w 104"/>
                <a:gd name="T77" fmla="*/ 0 h 99"/>
                <a:gd name="T78" fmla="*/ 79 w 104"/>
                <a:gd name="T79" fmla="*/ 1 h 99"/>
                <a:gd name="T80" fmla="*/ 75 w 104"/>
                <a:gd name="T81" fmla="*/ 0 h 99"/>
                <a:gd name="T82" fmla="*/ 72 w 104"/>
                <a:gd name="T83" fmla="*/ 2 h 99"/>
                <a:gd name="T84" fmla="*/ 68 w 104"/>
                <a:gd name="T85" fmla="*/ 1 h 99"/>
                <a:gd name="T86" fmla="*/ 61 w 104"/>
                <a:gd name="T87" fmla="*/ 2 h 99"/>
                <a:gd name="T88" fmla="*/ 46 w 104"/>
                <a:gd name="T89" fmla="*/ 5 h 99"/>
                <a:gd name="T90" fmla="*/ 43 w 104"/>
                <a:gd name="T91" fmla="*/ 7 h 99"/>
                <a:gd name="T92" fmla="*/ 39 w 104"/>
                <a:gd name="T93" fmla="*/ 8 h 99"/>
                <a:gd name="T94" fmla="*/ 34 w 104"/>
                <a:gd name="T95" fmla="*/ 12 h 99"/>
                <a:gd name="T96" fmla="*/ 35 w 104"/>
                <a:gd name="T97" fmla="*/ 22 h 99"/>
                <a:gd name="T98" fmla="*/ 35 w 104"/>
                <a:gd name="T99" fmla="*/ 2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4" h="99">
                  <a:moveTo>
                    <a:pt x="35" y="22"/>
                  </a:moveTo>
                  <a:cubicBezTo>
                    <a:pt x="36" y="23"/>
                    <a:pt x="40" y="29"/>
                    <a:pt x="36" y="29"/>
                  </a:cubicBezTo>
                  <a:cubicBezTo>
                    <a:pt x="35" y="28"/>
                    <a:pt x="32" y="27"/>
                    <a:pt x="31" y="28"/>
                  </a:cubicBezTo>
                  <a:cubicBezTo>
                    <a:pt x="30" y="29"/>
                    <a:pt x="30" y="29"/>
                    <a:pt x="29" y="30"/>
                  </a:cubicBezTo>
                  <a:cubicBezTo>
                    <a:pt x="28" y="31"/>
                    <a:pt x="27" y="31"/>
                    <a:pt x="26" y="31"/>
                  </a:cubicBezTo>
                  <a:cubicBezTo>
                    <a:pt x="24" y="32"/>
                    <a:pt x="25" y="34"/>
                    <a:pt x="24" y="35"/>
                  </a:cubicBezTo>
                  <a:cubicBezTo>
                    <a:pt x="24" y="37"/>
                    <a:pt x="21" y="36"/>
                    <a:pt x="20" y="37"/>
                  </a:cubicBezTo>
                  <a:cubicBezTo>
                    <a:pt x="18" y="37"/>
                    <a:pt x="18" y="39"/>
                    <a:pt x="17" y="40"/>
                  </a:cubicBezTo>
                  <a:cubicBezTo>
                    <a:pt x="15" y="42"/>
                    <a:pt x="13" y="41"/>
                    <a:pt x="11" y="42"/>
                  </a:cubicBezTo>
                  <a:cubicBezTo>
                    <a:pt x="10" y="42"/>
                    <a:pt x="9" y="42"/>
                    <a:pt x="8" y="43"/>
                  </a:cubicBezTo>
                  <a:cubicBezTo>
                    <a:pt x="7" y="43"/>
                    <a:pt x="5" y="44"/>
                    <a:pt x="4" y="45"/>
                  </a:cubicBezTo>
                  <a:cubicBezTo>
                    <a:pt x="0" y="47"/>
                    <a:pt x="1" y="48"/>
                    <a:pt x="1" y="52"/>
                  </a:cubicBezTo>
                  <a:cubicBezTo>
                    <a:pt x="1" y="55"/>
                    <a:pt x="0" y="55"/>
                    <a:pt x="2" y="56"/>
                  </a:cubicBezTo>
                  <a:cubicBezTo>
                    <a:pt x="3" y="57"/>
                    <a:pt x="5" y="58"/>
                    <a:pt x="6" y="59"/>
                  </a:cubicBezTo>
                  <a:cubicBezTo>
                    <a:pt x="16" y="66"/>
                    <a:pt x="26" y="72"/>
                    <a:pt x="37" y="79"/>
                  </a:cubicBezTo>
                  <a:cubicBezTo>
                    <a:pt x="40" y="81"/>
                    <a:pt x="44" y="84"/>
                    <a:pt x="48" y="86"/>
                  </a:cubicBezTo>
                  <a:cubicBezTo>
                    <a:pt x="48" y="87"/>
                    <a:pt x="49" y="87"/>
                    <a:pt x="49" y="87"/>
                  </a:cubicBezTo>
                  <a:cubicBezTo>
                    <a:pt x="52" y="92"/>
                    <a:pt x="54" y="92"/>
                    <a:pt x="58" y="93"/>
                  </a:cubicBezTo>
                  <a:cubicBezTo>
                    <a:pt x="61" y="94"/>
                    <a:pt x="58" y="98"/>
                    <a:pt x="61" y="99"/>
                  </a:cubicBezTo>
                  <a:cubicBezTo>
                    <a:pt x="62" y="99"/>
                    <a:pt x="65" y="98"/>
                    <a:pt x="67" y="97"/>
                  </a:cubicBezTo>
                  <a:cubicBezTo>
                    <a:pt x="68" y="97"/>
                    <a:pt x="71" y="97"/>
                    <a:pt x="72" y="96"/>
                  </a:cubicBezTo>
                  <a:cubicBezTo>
                    <a:pt x="76" y="93"/>
                    <a:pt x="80" y="90"/>
                    <a:pt x="85" y="87"/>
                  </a:cubicBezTo>
                  <a:cubicBezTo>
                    <a:pt x="90" y="84"/>
                    <a:pt x="95" y="80"/>
                    <a:pt x="100" y="77"/>
                  </a:cubicBezTo>
                  <a:cubicBezTo>
                    <a:pt x="101" y="77"/>
                    <a:pt x="102" y="76"/>
                    <a:pt x="104" y="75"/>
                  </a:cubicBezTo>
                  <a:cubicBezTo>
                    <a:pt x="102" y="71"/>
                    <a:pt x="101" y="70"/>
                    <a:pt x="97" y="69"/>
                  </a:cubicBezTo>
                  <a:cubicBezTo>
                    <a:pt x="96" y="69"/>
                    <a:pt x="94" y="69"/>
                    <a:pt x="94" y="69"/>
                  </a:cubicBezTo>
                  <a:cubicBezTo>
                    <a:pt x="94" y="66"/>
                    <a:pt x="94" y="65"/>
                    <a:pt x="92" y="63"/>
                  </a:cubicBezTo>
                  <a:cubicBezTo>
                    <a:pt x="91" y="61"/>
                    <a:pt x="91" y="61"/>
                    <a:pt x="92" y="60"/>
                  </a:cubicBezTo>
                  <a:cubicBezTo>
                    <a:pt x="94" y="58"/>
                    <a:pt x="93" y="57"/>
                    <a:pt x="93" y="55"/>
                  </a:cubicBezTo>
                  <a:cubicBezTo>
                    <a:pt x="93" y="53"/>
                    <a:pt x="94" y="52"/>
                    <a:pt x="93" y="50"/>
                  </a:cubicBezTo>
                  <a:cubicBezTo>
                    <a:pt x="93" y="49"/>
                    <a:pt x="93" y="48"/>
                    <a:pt x="93" y="46"/>
                  </a:cubicBezTo>
                  <a:cubicBezTo>
                    <a:pt x="93" y="45"/>
                    <a:pt x="93" y="43"/>
                    <a:pt x="92" y="42"/>
                  </a:cubicBezTo>
                  <a:cubicBezTo>
                    <a:pt x="91" y="41"/>
                    <a:pt x="91" y="39"/>
                    <a:pt x="91" y="37"/>
                  </a:cubicBezTo>
                  <a:cubicBezTo>
                    <a:pt x="91" y="34"/>
                    <a:pt x="90" y="30"/>
                    <a:pt x="87" y="27"/>
                  </a:cubicBezTo>
                  <a:cubicBezTo>
                    <a:pt x="85" y="25"/>
                    <a:pt x="83" y="23"/>
                    <a:pt x="82" y="20"/>
                  </a:cubicBezTo>
                  <a:cubicBezTo>
                    <a:pt x="80" y="16"/>
                    <a:pt x="84" y="17"/>
                    <a:pt x="85" y="13"/>
                  </a:cubicBezTo>
                  <a:cubicBezTo>
                    <a:pt x="85" y="9"/>
                    <a:pt x="85" y="6"/>
                    <a:pt x="86" y="2"/>
                  </a:cubicBezTo>
                  <a:cubicBezTo>
                    <a:pt x="85" y="2"/>
                    <a:pt x="85" y="1"/>
                    <a:pt x="84" y="1"/>
                  </a:cubicBezTo>
                  <a:cubicBezTo>
                    <a:pt x="82" y="2"/>
                    <a:pt x="82" y="0"/>
                    <a:pt x="81" y="0"/>
                  </a:cubicBezTo>
                  <a:cubicBezTo>
                    <a:pt x="80" y="0"/>
                    <a:pt x="80" y="1"/>
                    <a:pt x="79" y="1"/>
                  </a:cubicBezTo>
                  <a:cubicBezTo>
                    <a:pt x="77" y="1"/>
                    <a:pt x="77" y="0"/>
                    <a:pt x="75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0" y="3"/>
                    <a:pt x="70" y="2"/>
                    <a:pt x="68" y="1"/>
                  </a:cubicBezTo>
                  <a:cubicBezTo>
                    <a:pt x="66" y="1"/>
                    <a:pt x="63" y="1"/>
                    <a:pt x="61" y="2"/>
                  </a:cubicBezTo>
                  <a:cubicBezTo>
                    <a:pt x="56" y="3"/>
                    <a:pt x="51" y="3"/>
                    <a:pt x="46" y="5"/>
                  </a:cubicBezTo>
                  <a:cubicBezTo>
                    <a:pt x="45" y="6"/>
                    <a:pt x="44" y="7"/>
                    <a:pt x="43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7" y="9"/>
                    <a:pt x="37" y="12"/>
                    <a:pt x="34" y="12"/>
                  </a:cubicBezTo>
                  <a:cubicBezTo>
                    <a:pt x="35" y="15"/>
                    <a:pt x="35" y="18"/>
                    <a:pt x="35" y="22"/>
                  </a:cubicBezTo>
                  <a:cubicBezTo>
                    <a:pt x="36" y="23"/>
                    <a:pt x="35" y="20"/>
                    <a:pt x="35" y="2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3" name="Freeform 776">
              <a:extLst>
                <a:ext uri="{FF2B5EF4-FFF2-40B4-BE49-F238E27FC236}">
                  <a16:creationId xmlns:a16="http://schemas.microsoft.com/office/drawing/2014/main" id="{6B774F2D-BB43-BF4D-8C89-1EDA21CB60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5722" y="3719575"/>
              <a:ext cx="2850319" cy="2124756"/>
            </a:xfrm>
            <a:custGeom>
              <a:avLst/>
              <a:gdLst>
                <a:gd name="T0" fmla="*/ 33 w 305"/>
                <a:gd name="T1" fmla="*/ 54 h 227"/>
                <a:gd name="T2" fmla="*/ 1 w 305"/>
                <a:gd name="T3" fmla="*/ 63 h 227"/>
                <a:gd name="T4" fmla="*/ 19 w 305"/>
                <a:gd name="T5" fmla="*/ 72 h 227"/>
                <a:gd name="T6" fmla="*/ 24 w 305"/>
                <a:gd name="T7" fmla="*/ 75 h 227"/>
                <a:gd name="T8" fmla="*/ 20 w 305"/>
                <a:gd name="T9" fmla="*/ 81 h 227"/>
                <a:gd name="T10" fmla="*/ 36 w 305"/>
                <a:gd name="T11" fmla="*/ 86 h 227"/>
                <a:gd name="T12" fmla="*/ 73 w 305"/>
                <a:gd name="T13" fmla="*/ 93 h 227"/>
                <a:gd name="T14" fmla="*/ 87 w 305"/>
                <a:gd name="T15" fmla="*/ 112 h 227"/>
                <a:gd name="T16" fmla="*/ 88 w 305"/>
                <a:gd name="T17" fmla="*/ 122 h 227"/>
                <a:gd name="T18" fmla="*/ 89 w 305"/>
                <a:gd name="T19" fmla="*/ 131 h 227"/>
                <a:gd name="T20" fmla="*/ 104 w 305"/>
                <a:gd name="T21" fmla="*/ 129 h 227"/>
                <a:gd name="T22" fmla="*/ 106 w 305"/>
                <a:gd name="T23" fmla="*/ 135 h 227"/>
                <a:gd name="T24" fmla="*/ 106 w 305"/>
                <a:gd name="T25" fmla="*/ 144 h 227"/>
                <a:gd name="T26" fmla="*/ 109 w 305"/>
                <a:gd name="T27" fmla="*/ 155 h 227"/>
                <a:gd name="T28" fmla="*/ 106 w 305"/>
                <a:gd name="T29" fmla="*/ 160 h 227"/>
                <a:gd name="T30" fmla="*/ 100 w 305"/>
                <a:gd name="T31" fmla="*/ 162 h 227"/>
                <a:gd name="T32" fmla="*/ 112 w 305"/>
                <a:gd name="T33" fmla="*/ 165 h 227"/>
                <a:gd name="T34" fmla="*/ 112 w 305"/>
                <a:gd name="T35" fmla="*/ 169 h 227"/>
                <a:gd name="T36" fmla="*/ 107 w 305"/>
                <a:gd name="T37" fmla="*/ 172 h 227"/>
                <a:gd name="T38" fmla="*/ 107 w 305"/>
                <a:gd name="T39" fmla="*/ 180 h 227"/>
                <a:gd name="T40" fmla="*/ 110 w 305"/>
                <a:gd name="T41" fmla="*/ 192 h 227"/>
                <a:gd name="T42" fmla="*/ 114 w 305"/>
                <a:gd name="T43" fmla="*/ 193 h 227"/>
                <a:gd name="T44" fmla="*/ 120 w 305"/>
                <a:gd name="T45" fmla="*/ 210 h 227"/>
                <a:gd name="T46" fmla="*/ 138 w 305"/>
                <a:gd name="T47" fmla="*/ 219 h 227"/>
                <a:gd name="T48" fmla="*/ 142 w 305"/>
                <a:gd name="T49" fmla="*/ 224 h 227"/>
                <a:gd name="T50" fmla="*/ 151 w 305"/>
                <a:gd name="T51" fmla="*/ 214 h 227"/>
                <a:gd name="T52" fmla="*/ 156 w 305"/>
                <a:gd name="T53" fmla="*/ 200 h 227"/>
                <a:gd name="T54" fmla="*/ 163 w 305"/>
                <a:gd name="T55" fmla="*/ 192 h 227"/>
                <a:gd name="T56" fmla="*/ 173 w 305"/>
                <a:gd name="T57" fmla="*/ 179 h 227"/>
                <a:gd name="T58" fmla="*/ 193 w 305"/>
                <a:gd name="T59" fmla="*/ 173 h 227"/>
                <a:gd name="T60" fmla="*/ 216 w 305"/>
                <a:gd name="T61" fmla="*/ 160 h 227"/>
                <a:gd name="T62" fmla="*/ 232 w 305"/>
                <a:gd name="T63" fmla="*/ 142 h 227"/>
                <a:gd name="T64" fmla="*/ 234 w 305"/>
                <a:gd name="T65" fmla="*/ 130 h 227"/>
                <a:gd name="T66" fmla="*/ 253 w 305"/>
                <a:gd name="T67" fmla="*/ 129 h 227"/>
                <a:gd name="T68" fmla="*/ 233 w 305"/>
                <a:gd name="T69" fmla="*/ 119 h 227"/>
                <a:gd name="T70" fmla="*/ 238 w 305"/>
                <a:gd name="T71" fmla="*/ 113 h 227"/>
                <a:gd name="T72" fmla="*/ 262 w 305"/>
                <a:gd name="T73" fmla="*/ 112 h 227"/>
                <a:gd name="T74" fmla="*/ 258 w 305"/>
                <a:gd name="T75" fmla="*/ 106 h 227"/>
                <a:gd name="T76" fmla="*/ 266 w 305"/>
                <a:gd name="T77" fmla="*/ 95 h 227"/>
                <a:gd name="T78" fmla="*/ 253 w 305"/>
                <a:gd name="T79" fmla="*/ 80 h 227"/>
                <a:gd name="T80" fmla="*/ 263 w 305"/>
                <a:gd name="T81" fmla="*/ 66 h 227"/>
                <a:gd name="T82" fmla="*/ 268 w 305"/>
                <a:gd name="T83" fmla="*/ 51 h 227"/>
                <a:gd name="T84" fmla="*/ 283 w 305"/>
                <a:gd name="T85" fmla="*/ 38 h 227"/>
                <a:gd name="T86" fmla="*/ 291 w 305"/>
                <a:gd name="T87" fmla="*/ 33 h 227"/>
                <a:gd name="T88" fmla="*/ 259 w 305"/>
                <a:gd name="T89" fmla="*/ 28 h 227"/>
                <a:gd name="T90" fmla="*/ 238 w 305"/>
                <a:gd name="T91" fmla="*/ 21 h 227"/>
                <a:gd name="T92" fmla="*/ 256 w 305"/>
                <a:gd name="T93" fmla="*/ 14 h 227"/>
                <a:gd name="T94" fmla="*/ 206 w 305"/>
                <a:gd name="T95" fmla="*/ 8 h 227"/>
                <a:gd name="T96" fmla="*/ 213 w 305"/>
                <a:gd name="T97" fmla="*/ 0 h 227"/>
                <a:gd name="T98" fmla="*/ 173 w 305"/>
                <a:gd name="T99" fmla="*/ 8 h 227"/>
                <a:gd name="T100" fmla="*/ 155 w 305"/>
                <a:gd name="T101" fmla="*/ 10 h 227"/>
                <a:gd name="T102" fmla="*/ 154 w 305"/>
                <a:gd name="T103" fmla="*/ 11 h 227"/>
                <a:gd name="T104" fmla="*/ 140 w 305"/>
                <a:gd name="T105" fmla="*/ 14 h 227"/>
                <a:gd name="T106" fmla="*/ 111 w 305"/>
                <a:gd name="T107" fmla="*/ 14 h 227"/>
                <a:gd name="T108" fmla="*/ 98 w 305"/>
                <a:gd name="T109" fmla="*/ 23 h 227"/>
                <a:gd name="T110" fmla="*/ 73 w 305"/>
                <a:gd name="T111" fmla="*/ 21 h 227"/>
                <a:gd name="T112" fmla="*/ 55 w 305"/>
                <a:gd name="T113" fmla="*/ 3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05" h="227">
                  <a:moveTo>
                    <a:pt x="32" y="37"/>
                  </a:moveTo>
                  <a:cubicBezTo>
                    <a:pt x="31" y="38"/>
                    <a:pt x="26" y="40"/>
                    <a:pt x="27" y="41"/>
                  </a:cubicBezTo>
                  <a:cubicBezTo>
                    <a:pt x="28" y="42"/>
                    <a:pt x="30" y="42"/>
                    <a:pt x="32" y="43"/>
                  </a:cubicBezTo>
                  <a:cubicBezTo>
                    <a:pt x="34" y="43"/>
                    <a:pt x="36" y="43"/>
                    <a:pt x="39" y="43"/>
                  </a:cubicBezTo>
                  <a:cubicBezTo>
                    <a:pt x="39" y="43"/>
                    <a:pt x="44" y="42"/>
                    <a:pt x="45" y="42"/>
                  </a:cubicBezTo>
                  <a:cubicBezTo>
                    <a:pt x="44" y="42"/>
                    <a:pt x="42" y="43"/>
                    <a:pt x="41" y="44"/>
                  </a:cubicBezTo>
                  <a:cubicBezTo>
                    <a:pt x="40" y="45"/>
                    <a:pt x="39" y="46"/>
                    <a:pt x="40" y="48"/>
                  </a:cubicBezTo>
                  <a:cubicBezTo>
                    <a:pt x="42" y="50"/>
                    <a:pt x="36" y="55"/>
                    <a:pt x="33" y="54"/>
                  </a:cubicBezTo>
                  <a:cubicBezTo>
                    <a:pt x="32" y="53"/>
                    <a:pt x="30" y="54"/>
                    <a:pt x="28" y="54"/>
                  </a:cubicBezTo>
                  <a:cubicBezTo>
                    <a:pt x="27" y="53"/>
                    <a:pt x="25" y="54"/>
                    <a:pt x="24" y="54"/>
                  </a:cubicBezTo>
                  <a:cubicBezTo>
                    <a:pt x="23" y="54"/>
                    <a:pt x="21" y="54"/>
                    <a:pt x="20" y="56"/>
                  </a:cubicBezTo>
                  <a:cubicBezTo>
                    <a:pt x="19" y="57"/>
                    <a:pt x="18" y="57"/>
                    <a:pt x="16" y="57"/>
                  </a:cubicBezTo>
                  <a:cubicBezTo>
                    <a:pt x="13" y="58"/>
                    <a:pt x="10" y="59"/>
                    <a:pt x="7" y="59"/>
                  </a:cubicBezTo>
                  <a:cubicBezTo>
                    <a:pt x="6" y="59"/>
                    <a:pt x="4" y="58"/>
                    <a:pt x="4" y="59"/>
                  </a:cubicBezTo>
                  <a:cubicBezTo>
                    <a:pt x="3" y="60"/>
                    <a:pt x="0" y="60"/>
                    <a:pt x="0" y="62"/>
                  </a:cubicBezTo>
                  <a:cubicBezTo>
                    <a:pt x="0" y="63"/>
                    <a:pt x="1" y="62"/>
                    <a:pt x="1" y="63"/>
                  </a:cubicBezTo>
                  <a:cubicBezTo>
                    <a:pt x="1" y="63"/>
                    <a:pt x="0" y="64"/>
                    <a:pt x="0" y="64"/>
                  </a:cubicBezTo>
                  <a:cubicBezTo>
                    <a:pt x="0" y="65"/>
                    <a:pt x="2" y="67"/>
                    <a:pt x="3" y="68"/>
                  </a:cubicBezTo>
                  <a:cubicBezTo>
                    <a:pt x="3" y="68"/>
                    <a:pt x="4" y="67"/>
                    <a:pt x="4" y="67"/>
                  </a:cubicBezTo>
                  <a:cubicBezTo>
                    <a:pt x="5" y="66"/>
                    <a:pt x="6" y="67"/>
                    <a:pt x="7" y="68"/>
                  </a:cubicBezTo>
                  <a:cubicBezTo>
                    <a:pt x="8" y="68"/>
                    <a:pt x="13" y="69"/>
                    <a:pt x="13" y="67"/>
                  </a:cubicBezTo>
                  <a:cubicBezTo>
                    <a:pt x="13" y="68"/>
                    <a:pt x="12" y="68"/>
                    <a:pt x="13" y="69"/>
                  </a:cubicBezTo>
                  <a:cubicBezTo>
                    <a:pt x="13" y="70"/>
                    <a:pt x="15" y="71"/>
                    <a:pt x="16" y="71"/>
                  </a:cubicBezTo>
                  <a:cubicBezTo>
                    <a:pt x="17" y="72"/>
                    <a:pt x="18" y="72"/>
                    <a:pt x="19" y="72"/>
                  </a:cubicBezTo>
                  <a:cubicBezTo>
                    <a:pt x="21" y="72"/>
                    <a:pt x="21" y="70"/>
                    <a:pt x="22" y="71"/>
                  </a:cubicBezTo>
                  <a:cubicBezTo>
                    <a:pt x="24" y="71"/>
                    <a:pt x="27" y="71"/>
                    <a:pt x="28" y="71"/>
                  </a:cubicBezTo>
                  <a:cubicBezTo>
                    <a:pt x="29" y="71"/>
                    <a:pt x="29" y="70"/>
                    <a:pt x="30" y="69"/>
                  </a:cubicBezTo>
                  <a:cubicBezTo>
                    <a:pt x="31" y="69"/>
                    <a:pt x="34" y="71"/>
                    <a:pt x="34" y="72"/>
                  </a:cubicBezTo>
                  <a:cubicBezTo>
                    <a:pt x="34" y="73"/>
                    <a:pt x="24" y="72"/>
                    <a:pt x="22" y="73"/>
                  </a:cubicBezTo>
                  <a:cubicBezTo>
                    <a:pt x="20" y="73"/>
                    <a:pt x="23" y="74"/>
                    <a:pt x="24" y="74"/>
                  </a:cubicBezTo>
                  <a:cubicBezTo>
                    <a:pt x="26" y="75"/>
                    <a:pt x="27" y="74"/>
                    <a:pt x="29" y="75"/>
                  </a:cubicBezTo>
                  <a:cubicBezTo>
                    <a:pt x="28" y="74"/>
                    <a:pt x="26" y="75"/>
                    <a:pt x="24" y="75"/>
                  </a:cubicBezTo>
                  <a:cubicBezTo>
                    <a:pt x="21" y="75"/>
                    <a:pt x="18" y="74"/>
                    <a:pt x="15" y="74"/>
                  </a:cubicBezTo>
                  <a:cubicBezTo>
                    <a:pt x="13" y="74"/>
                    <a:pt x="9" y="74"/>
                    <a:pt x="9" y="76"/>
                  </a:cubicBezTo>
                  <a:cubicBezTo>
                    <a:pt x="8" y="77"/>
                    <a:pt x="11" y="78"/>
                    <a:pt x="12" y="78"/>
                  </a:cubicBezTo>
                  <a:cubicBezTo>
                    <a:pt x="13" y="78"/>
                    <a:pt x="15" y="77"/>
                    <a:pt x="15" y="77"/>
                  </a:cubicBezTo>
                  <a:cubicBezTo>
                    <a:pt x="16" y="78"/>
                    <a:pt x="15" y="78"/>
                    <a:pt x="15" y="79"/>
                  </a:cubicBezTo>
                  <a:cubicBezTo>
                    <a:pt x="16" y="80"/>
                    <a:pt x="18" y="80"/>
                    <a:pt x="19" y="80"/>
                  </a:cubicBezTo>
                  <a:cubicBezTo>
                    <a:pt x="21" y="80"/>
                    <a:pt x="23" y="80"/>
                    <a:pt x="25" y="80"/>
                  </a:cubicBezTo>
                  <a:cubicBezTo>
                    <a:pt x="25" y="80"/>
                    <a:pt x="21" y="81"/>
                    <a:pt x="20" y="81"/>
                  </a:cubicBezTo>
                  <a:cubicBezTo>
                    <a:pt x="16" y="82"/>
                    <a:pt x="19" y="84"/>
                    <a:pt x="21" y="85"/>
                  </a:cubicBezTo>
                  <a:cubicBezTo>
                    <a:pt x="23" y="86"/>
                    <a:pt x="25" y="86"/>
                    <a:pt x="27" y="87"/>
                  </a:cubicBezTo>
                  <a:cubicBezTo>
                    <a:pt x="27" y="87"/>
                    <a:pt x="31" y="87"/>
                    <a:pt x="31" y="87"/>
                  </a:cubicBezTo>
                  <a:cubicBezTo>
                    <a:pt x="31" y="87"/>
                    <a:pt x="29" y="86"/>
                    <a:pt x="29" y="85"/>
                  </a:cubicBezTo>
                  <a:cubicBezTo>
                    <a:pt x="29" y="84"/>
                    <a:pt x="31" y="85"/>
                    <a:pt x="31" y="85"/>
                  </a:cubicBezTo>
                  <a:cubicBezTo>
                    <a:pt x="32" y="86"/>
                    <a:pt x="33" y="85"/>
                    <a:pt x="34" y="84"/>
                  </a:cubicBezTo>
                  <a:cubicBezTo>
                    <a:pt x="34" y="84"/>
                    <a:pt x="35" y="83"/>
                    <a:pt x="36" y="83"/>
                  </a:cubicBezTo>
                  <a:cubicBezTo>
                    <a:pt x="37" y="84"/>
                    <a:pt x="36" y="86"/>
                    <a:pt x="36" y="86"/>
                  </a:cubicBezTo>
                  <a:cubicBezTo>
                    <a:pt x="37" y="87"/>
                    <a:pt x="40" y="85"/>
                    <a:pt x="41" y="85"/>
                  </a:cubicBezTo>
                  <a:cubicBezTo>
                    <a:pt x="43" y="84"/>
                    <a:pt x="43" y="84"/>
                    <a:pt x="44" y="85"/>
                  </a:cubicBezTo>
                  <a:cubicBezTo>
                    <a:pt x="45" y="86"/>
                    <a:pt x="46" y="84"/>
                    <a:pt x="47" y="84"/>
                  </a:cubicBezTo>
                  <a:cubicBezTo>
                    <a:pt x="48" y="83"/>
                    <a:pt x="50" y="84"/>
                    <a:pt x="51" y="84"/>
                  </a:cubicBezTo>
                  <a:cubicBezTo>
                    <a:pt x="54" y="84"/>
                    <a:pt x="58" y="85"/>
                    <a:pt x="61" y="86"/>
                  </a:cubicBezTo>
                  <a:cubicBezTo>
                    <a:pt x="63" y="86"/>
                    <a:pt x="65" y="88"/>
                    <a:pt x="67" y="88"/>
                  </a:cubicBezTo>
                  <a:cubicBezTo>
                    <a:pt x="69" y="88"/>
                    <a:pt x="71" y="89"/>
                    <a:pt x="72" y="90"/>
                  </a:cubicBezTo>
                  <a:cubicBezTo>
                    <a:pt x="74" y="91"/>
                    <a:pt x="73" y="92"/>
                    <a:pt x="73" y="93"/>
                  </a:cubicBezTo>
                  <a:cubicBezTo>
                    <a:pt x="73" y="94"/>
                    <a:pt x="75" y="96"/>
                    <a:pt x="76" y="96"/>
                  </a:cubicBezTo>
                  <a:cubicBezTo>
                    <a:pt x="77" y="97"/>
                    <a:pt x="79" y="96"/>
                    <a:pt x="80" y="97"/>
                  </a:cubicBezTo>
                  <a:cubicBezTo>
                    <a:pt x="80" y="99"/>
                    <a:pt x="82" y="100"/>
                    <a:pt x="83" y="101"/>
                  </a:cubicBezTo>
                  <a:cubicBezTo>
                    <a:pt x="84" y="102"/>
                    <a:pt x="83" y="104"/>
                    <a:pt x="84" y="105"/>
                  </a:cubicBezTo>
                  <a:cubicBezTo>
                    <a:pt x="84" y="106"/>
                    <a:pt x="86" y="107"/>
                    <a:pt x="86" y="109"/>
                  </a:cubicBezTo>
                  <a:cubicBezTo>
                    <a:pt x="86" y="110"/>
                    <a:pt x="85" y="110"/>
                    <a:pt x="86" y="111"/>
                  </a:cubicBezTo>
                  <a:cubicBezTo>
                    <a:pt x="86" y="111"/>
                    <a:pt x="87" y="112"/>
                    <a:pt x="87" y="112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90" y="113"/>
                    <a:pt x="89" y="114"/>
                  </a:cubicBezTo>
                  <a:cubicBezTo>
                    <a:pt x="88" y="115"/>
                    <a:pt x="88" y="115"/>
                    <a:pt x="88" y="117"/>
                  </a:cubicBezTo>
                  <a:cubicBezTo>
                    <a:pt x="88" y="116"/>
                    <a:pt x="90" y="115"/>
                    <a:pt x="91" y="117"/>
                  </a:cubicBezTo>
                  <a:cubicBezTo>
                    <a:pt x="91" y="118"/>
                    <a:pt x="91" y="118"/>
                    <a:pt x="91" y="119"/>
                  </a:cubicBezTo>
                  <a:cubicBezTo>
                    <a:pt x="91" y="119"/>
                    <a:pt x="91" y="121"/>
                    <a:pt x="91" y="120"/>
                  </a:cubicBezTo>
                  <a:cubicBezTo>
                    <a:pt x="91" y="121"/>
                    <a:pt x="93" y="121"/>
                    <a:pt x="93" y="121"/>
                  </a:cubicBezTo>
                  <a:cubicBezTo>
                    <a:pt x="92" y="120"/>
                    <a:pt x="89" y="126"/>
                    <a:pt x="90" y="122"/>
                  </a:cubicBezTo>
                  <a:cubicBezTo>
                    <a:pt x="90" y="122"/>
                    <a:pt x="88" y="121"/>
                    <a:pt x="88" y="122"/>
                  </a:cubicBezTo>
                  <a:cubicBezTo>
                    <a:pt x="88" y="122"/>
                    <a:pt x="89" y="122"/>
                    <a:pt x="89" y="122"/>
                  </a:cubicBezTo>
                  <a:cubicBezTo>
                    <a:pt x="89" y="123"/>
                    <a:pt x="86" y="123"/>
                    <a:pt x="87" y="124"/>
                  </a:cubicBezTo>
                  <a:cubicBezTo>
                    <a:pt x="87" y="124"/>
                    <a:pt x="90" y="125"/>
                    <a:pt x="89" y="125"/>
                  </a:cubicBezTo>
                  <a:cubicBezTo>
                    <a:pt x="87" y="127"/>
                    <a:pt x="91" y="127"/>
                    <a:pt x="92" y="126"/>
                  </a:cubicBezTo>
                  <a:cubicBezTo>
                    <a:pt x="91" y="127"/>
                    <a:pt x="90" y="127"/>
                    <a:pt x="88" y="127"/>
                  </a:cubicBezTo>
                  <a:cubicBezTo>
                    <a:pt x="88" y="127"/>
                    <a:pt x="86" y="129"/>
                    <a:pt x="86" y="129"/>
                  </a:cubicBezTo>
                  <a:cubicBezTo>
                    <a:pt x="86" y="129"/>
                    <a:pt x="87" y="130"/>
                    <a:pt x="87" y="130"/>
                  </a:cubicBezTo>
                  <a:cubicBezTo>
                    <a:pt x="89" y="131"/>
                    <a:pt x="88" y="131"/>
                    <a:pt x="89" y="131"/>
                  </a:cubicBezTo>
                  <a:cubicBezTo>
                    <a:pt x="90" y="131"/>
                    <a:pt x="94" y="133"/>
                    <a:pt x="95" y="131"/>
                  </a:cubicBezTo>
                  <a:cubicBezTo>
                    <a:pt x="95" y="128"/>
                    <a:pt x="97" y="129"/>
                    <a:pt x="98" y="128"/>
                  </a:cubicBezTo>
                  <a:cubicBezTo>
                    <a:pt x="98" y="128"/>
                    <a:pt x="96" y="122"/>
                    <a:pt x="96" y="122"/>
                  </a:cubicBezTo>
                  <a:cubicBezTo>
                    <a:pt x="96" y="123"/>
                    <a:pt x="98" y="126"/>
                    <a:pt x="98" y="126"/>
                  </a:cubicBezTo>
                  <a:cubicBezTo>
                    <a:pt x="99" y="128"/>
                    <a:pt x="100" y="126"/>
                    <a:pt x="101" y="126"/>
                  </a:cubicBezTo>
                  <a:cubicBezTo>
                    <a:pt x="101" y="126"/>
                    <a:pt x="98" y="130"/>
                    <a:pt x="98" y="130"/>
                  </a:cubicBezTo>
                  <a:cubicBezTo>
                    <a:pt x="98" y="130"/>
                    <a:pt x="102" y="129"/>
                    <a:pt x="102" y="129"/>
                  </a:cubicBezTo>
                  <a:cubicBezTo>
                    <a:pt x="103" y="129"/>
                    <a:pt x="104" y="129"/>
                    <a:pt x="104" y="129"/>
                  </a:cubicBezTo>
                  <a:cubicBezTo>
                    <a:pt x="105" y="129"/>
                    <a:pt x="106" y="128"/>
                    <a:pt x="107" y="128"/>
                  </a:cubicBezTo>
                  <a:cubicBezTo>
                    <a:pt x="107" y="129"/>
                    <a:pt x="106" y="130"/>
                    <a:pt x="105" y="130"/>
                  </a:cubicBezTo>
                  <a:cubicBezTo>
                    <a:pt x="104" y="130"/>
                    <a:pt x="102" y="130"/>
                    <a:pt x="101" y="131"/>
                  </a:cubicBezTo>
                  <a:cubicBezTo>
                    <a:pt x="100" y="132"/>
                    <a:pt x="103" y="131"/>
                    <a:pt x="103" y="131"/>
                  </a:cubicBezTo>
                  <a:cubicBezTo>
                    <a:pt x="105" y="131"/>
                    <a:pt x="107" y="131"/>
                    <a:pt x="109" y="131"/>
                  </a:cubicBezTo>
                  <a:cubicBezTo>
                    <a:pt x="108" y="131"/>
                    <a:pt x="104" y="131"/>
                    <a:pt x="104" y="132"/>
                  </a:cubicBezTo>
                  <a:cubicBezTo>
                    <a:pt x="104" y="132"/>
                    <a:pt x="106" y="133"/>
                    <a:pt x="106" y="134"/>
                  </a:cubicBezTo>
                  <a:cubicBezTo>
                    <a:pt x="106" y="134"/>
                    <a:pt x="106" y="135"/>
                    <a:pt x="106" y="135"/>
                  </a:cubicBezTo>
                  <a:cubicBezTo>
                    <a:pt x="106" y="136"/>
                    <a:pt x="105" y="136"/>
                    <a:pt x="106" y="137"/>
                  </a:cubicBezTo>
                  <a:cubicBezTo>
                    <a:pt x="106" y="137"/>
                    <a:pt x="108" y="136"/>
                    <a:pt x="109" y="136"/>
                  </a:cubicBezTo>
                  <a:cubicBezTo>
                    <a:pt x="110" y="136"/>
                    <a:pt x="109" y="136"/>
                    <a:pt x="110" y="137"/>
                  </a:cubicBezTo>
                  <a:cubicBezTo>
                    <a:pt x="111" y="138"/>
                    <a:pt x="111" y="139"/>
                    <a:pt x="112" y="140"/>
                  </a:cubicBezTo>
                  <a:cubicBezTo>
                    <a:pt x="112" y="141"/>
                    <a:pt x="109" y="141"/>
                    <a:pt x="109" y="141"/>
                  </a:cubicBezTo>
                  <a:cubicBezTo>
                    <a:pt x="105" y="138"/>
                    <a:pt x="99" y="136"/>
                    <a:pt x="95" y="137"/>
                  </a:cubicBezTo>
                  <a:cubicBezTo>
                    <a:pt x="91" y="137"/>
                    <a:pt x="96" y="140"/>
                    <a:pt x="98" y="140"/>
                  </a:cubicBezTo>
                  <a:cubicBezTo>
                    <a:pt x="101" y="141"/>
                    <a:pt x="103" y="144"/>
                    <a:pt x="106" y="144"/>
                  </a:cubicBezTo>
                  <a:cubicBezTo>
                    <a:pt x="107" y="144"/>
                    <a:pt x="108" y="143"/>
                    <a:pt x="110" y="143"/>
                  </a:cubicBezTo>
                  <a:cubicBezTo>
                    <a:pt x="110" y="144"/>
                    <a:pt x="113" y="144"/>
                    <a:pt x="113" y="144"/>
                  </a:cubicBezTo>
                  <a:cubicBezTo>
                    <a:pt x="114" y="145"/>
                    <a:pt x="113" y="146"/>
                    <a:pt x="113" y="146"/>
                  </a:cubicBezTo>
                  <a:cubicBezTo>
                    <a:pt x="110" y="147"/>
                    <a:pt x="114" y="148"/>
                    <a:pt x="113" y="149"/>
                  </a:cubicBezTo>
                  <a:cubicBezTo>
                    <a:pt x="113" y="150"/>
                    <a:pt x="111" y="149"/>
                    <a:pt x="111" y="151"/>
                  </a:cubicBezTo>
                  <a:cubicBezTo>
                    <a:pt x="111" y="152"/>
                    <a:pt x="113" y="152"/>
                    <a:pt x="113" y="152"/>
                  </a:cubicBezTo>
                  <a:cubicBezTo>
                    <a:pt x="112" y="153"/>
                    <a:pt x="110" y="151"/>
                    <a:pt x="110" y="152"/>
                  </a:cubicBezTo>
                  <a:cubicBezTo>
                    <a:pt x="109" y="153"/>
                    <a:pt x="109" y="154"/>
                    <a:pt x="109" y="155"/>
                  </a:cubicBezTo>
                  <a:cubicBezTo>
                    <a:pt x="109" y="155"/>
                    <a:pt x="111" y="155"/>
                    <a:pt x="111" y="155"/>
                  </a:cubicBezTo>
                  <a:cubicBezTo>
                    <a:pt x="111" y="156"/>
                    <a:pt x="109" y="157"/>
                    <a:pt x="108" y="157"/>
                  </a:cubicBezTo>
                  <a:cubicBezTo>
                    <a:pt x="107" y="157"/>
                    <a:pt x="106" y="157"/>
                    <a:pt x="105" y="157"/>
                  </a:cubicBezTo>
                  <a:cubicBezTo>
                    <a:pt x="104" y="156"/>
                    <a:pt x="103" y="156"/>
                    <a:pt x="102" y="157"/>
                  </a:cubicBezTo>
                  <a:cubicBezTo>
                    <a:pt x="101" y="158"/>
                    <a:pt x="101" y="157"/>
                    <a:pt x="100" y="158"/>
                  </a:cubicBezTo>
                  <a:cubicBezTo>
                    <a:pt x="100" y="158"/>
                    <a:pt x="103" y="161"/>
                    <a:pt x="104" y="161"/>
                  </a:cubicBezTo>
                  <a:cubicBezTo>
                    <a:pt x="104" y="160"/>
                    <a:pt x="104" y="160"/>
                    <a:pt x="103" y="160"/>
                  </a:cubicBezTo>
                  <a:cubicBezTo>
                    <a:pt x="103" y="160"/>
                    <a:pt x="106" y="160"/>
                    <a:pt x="106" y="160"/>
                  </a:cubicBezTo>
                  <a:cubicBezTo>
                    <a:pt x="106" y="160"/>
                    <a:pt x="111" y="158"/>
                    <a:pt x="111" y="159"/>
                  </a:cubicBezTo>
                  <a:cubicBezTo>
                    <a:pt x="110" y="159"/>
                    <a:pt x="109" y="159"/>
                    <a:pt x="108" y="160"/>
                  </a:cubicBezTo>
                  <a:cubicBezTo>
                    <a:pt x="109" y="159"/>
                    <a:pt x="111" y="161"/>
                    <a:pt x="110" y="161"/>
                  </a:cubicBezTo>
                  <a:cubicBezTo>
                    <a:pt x="111" y="161"/>
                    <a:pt x="114" y="162"/>
                    <a:pt x="115" y="162"/>
                  </a:cubicBezTo>
                  <a:cubicBezTo>
                    <a:pt x="114" y="162"/>
                    <a:pt x="112" y="162"/>
                    <a:pt x="112" y="162"/>
                  </a:cubicBezTo>
                  <a:cubicBezTo>
                    <a:pt x="112" y="162"/>
                    <a:pt x="116" y="165"/>
                    <a:pt x="116" y="165"/>
                  </a:cubicBezTo>
                  <a:cubicBezTo>
                    <a:pt x="113" y="165"/>
                    <a:pt x="111" y="161"/>
                    <a:pt x="108" y="161"/>
                  </a:cubicBezTo>
                  <a:cubicBezTo>
                    <a:pt x="106" y="161"/>
                    <a:pt x="101" y="160"/>
                    <a:pt x="100" y="162"/>
                  </a:cubicBezTo>
                  <a:cubicBezTo>
                    <a:pt x="100" y="163"/>
                    <a:pt x="99" y="163"/>
                    <a:pt x="98" y="164"/>
                  </a:cubicBezTo>
                  <a:cubicBezTo>
                    <a:pt x="97" y="164"/>
                    <a:pt x="97" y="166"/>
                    <a:pt x="98" y="165"/>
                  </a:cubicBezTo>
                  <a:cubicBezTo>
                    <a:pt x="100" y="165"/>
                    <a:pt x="102" y="164"/>
                    <a:pt x="103" y="162"/>
                  </a:cubicBezTo>
                  <a:cubicBezTo>
                    <a:pt x="103" y="163"/>
                    <a:pt x="105" y="163"/>
                    <a:pt x="105" y="163"/>
                  </a:cubicBezTo>
                  <a:cubicBezTo>
                    <a:pt x="106" y="163"/>
                    <a:pt x="108" y="166"/>
                    <a:pt x="108" y="163"/>
                  </a:cubicBezTo>
                  <a:cubicBezTo>
                    <a:pt x="108" y="162"/>
                    <a:pt x="110" y="164"/>
                    <a:pt x="110" y="164"/>
                  </a:cubicBezTo>
                  <a:cubicBezTo>
                    <a:pt x="110" y="164"/>
                    <a:pt x="114" y="164"/>
                    <a:pt x="113" y="165"/>
                  </a:cubicBezTo>
                  <a:cubicBezTo>
                    <a:pt x="113" y="165"/>
                    <a:pt x="112" y="165"/>
                    <a:pt x="112" y="165"/>
                  </a:cubicBezTo>
                  <a:cubicBezTo>
                    <a:pt x="112" y="165"/>
                    <a:pt x="114" y="166"/>
                    <a:pt x="114" y="166"/>
                  </a:cubicBezTo>
                  <a:cubicBezTo>
                    <a:pt x="113" y="166"/>
                    <a:pt x="111" y="166"/>
                    <a:pt x="110" y="165"/>
                  </a:cubicBezTo>
                  <a:cubicBezTo>
                    <a:pt x="109" y="164"/>
                    <a:pt x="109" y="165"/>
                    <a:pt x="109" y="166"/>
                  </a:cubicBezTo>
                  <a:cubicBezTo>
                    <a:pt x="109" y="165"/>
                    <a:pt x="103" y="164"/>
                    <a:pt x="102" y="164"/>
                  </a:cubicBezTo>
                  <a:cubicBezTo>
                    <a:pt x="101" y="164"/>
                    <a:pt x="95" y="166"/>
                    <a:pt x="96" y="168"/>
                  </a:cubicBezTo>
                  <a:cubicBezTo>
                    <a:pt x="97" y="169"/>
                    <a:pt x="103" y="167"/>
                    <a:pt x="104" y="167"/>
                  </a:cubicBezTo>
                  <a:cubicBezTo>
                    <a:pt x="105" y="167"/>
                    <a:pt x="107" y="167"/>
                    <a:pt x="108" y="168"/>
                  </a:cubicBezTo>
                  <a:cubicBezTo>
                    <a:pt x="108" y="168"/>
                    <a:pt x="112" y="169"/>
                    <a:pt x="112" y="169"/>
                  </a:cubicBezTo>
                  <a:cubicBezTo>
                    <a:pt x="112" y="170"/>
                    <a:pt x="107" y="168"/>
                    <a:pt x="107" y="168"/>
                  </a:cubicBezTo>
                  <a:cubicBezTo>
                    <a:pt x="105" y="167"/>
                    <a:pt x="102" y="168"/>
                    <a:pt x="100" y="168"/>
                  </a:cubicBezTo>
                  <a:cubicBezTo>
                    <a:pt x="93" y="170"/>
                    <a:pt x="101" y="172"/>
                    <a:pt x="103" y="171"/>
                  </a:cubicBezTo>
                  <a:cubicBezTo>
                    <a:pt x="102" y="172"/>
                    <a:pt x="101" y="173"/>
                    <a:pt x="99" y="173"/>
                  </a:cubicBezTo>
                  <a:cubicBezTo>
                    <a:pt x="96" y="174"/>
                    <a:pt x="101" y="175"/>
                    <a:pt x="101" y="175"/>
                  </a:cubicBezTo>
                  <a:cubicBezTo>
                    <a:pt x="101" y="175"/>
                    <a:pt x="97" y="174"/>
                    <a:pt x="97" y="176"/>
                  </a:cubicBezTo>
                  <a:cubicBezTo>
                    <a:pt x="97" y="179"/>
                    <a:pt x="99" y="177"/>
                    <a:pt x="101" y="176"/>
                  </a:cubicBezTo>
                  <a:cubicBezTo>
                    <a:pt x="103" y="175"/>
                    <a:pt x="105" y="173"/>
                    <a:pt x="107" y="172"/>
                  </a:cubicBezTo>
                  <a:cubicBezTo>
                    <a:pt x="108" y="172"/>
                    <a:pt x="114" y="169"/>
                    <a:pt x="114" y="171"/>
                  </a:cubicBezTo>
                  <a:cubicBezTo>
                    <a:pt x="114" y="171"/>
                    <a:pt x="111" y="171"/>
                    <a:pt x="111" y="171"/>
                  </a:cubicBezTo>
                  <a:cubicBezTo>
                    <a:pt x="111" y="171"/>
                    <a:pt x="113" y="171"/>
                    <a:pt x="114" y="172"/>
                  </a:cubicBezTo>
                  <a:cubicBezTo>
                    <a:pt x="111" y="170"/>
                    <a:pt x="98" y="178"/>
                    <a:pt x="99" y="179"/>
                  </a:cubicBezTo>
                  <a:cubicBezTo>
                    <a:pt x="99" y="180"/>
                    <a:pt x="105" y="178"/>
                    <a:pt x="106" y="178"/>
                  </a:cubicBezTo>
                  <a:cubicBezTo>
                    <a:pt x="106" y="178"/>
                    <a:pt x="102" y="179"/>
                    <a:pt x="101" y="180"/>
                  </a:cubicBezTo>
                  <a:cubicBezTo>
                    <a:pt x="101" y="180"/>
                    <a:pt x="103" y="184"/>
                    <a:pt x="104" y="183"/>
                  </a:cubicBezTo>
                  <a:cubicBezTo>
                    <a:pt x="105" y="182"/>
                    <a:pt x="106" y="180"/>
                    <a:pt x="107" y="180"/>
                  </a:cubicBezTo>
                  <a:cubicBezTo>
                    <a:pt x="108" y="180"/>
                    <a:pt x="112" y="181"/>
                    <a:pt x="112" y="181"/>
                  </a:cubicBezTo>
                  <a:cubicBezTo>
                    <a:pt x="112" y="181"/>
                    <a:pt x="108" y="181"/>
                    <a:pt x="108" y="181"/>
                  </a:cubicBezTo>
                  <a:cubicBezTo>
                    <a:pt x="106" y="181"/>
                    <a:pt x="105" y="182"/>
                    <a:pt x="104" y="183"/>
                  </a:cubicBezTo>
                  <a:cubicBezTo>
                    <a:pt x="104" y="184"/>
                    <a:pt x="104" y="185"/>
                    <a:pt x="104" y="186"/>
                  </a:cubicBezTo>
                  <a:cubicBezTo>
                    <a:pt x="105" y="189"/>
                    <a:pt x="105" y="188"/>
                    <a:pt x="107" y="187"/>
                  </a:cubicBezTo>
                  <a:cubicBezTo>
                    <a:pt x="106" y="188"/>
                    <a:pt x="105" y="192"/>
                    <a:pt x="106" y="193"/>
                  </a:cubicBezTo>
                  <a:cubicBezTo>
                    <a:pt x="106" y="193"/>
                    <a:pt x="109" y="189"/>
                    <a:pt x="110" y="189"/>
                  </a:cubicBezTo>
                  <a:cubicBezTo>
                    <a:pt x="110" y="190"/>
                    <a:pt x="109" y="191"/>
                    <a:pt x="110" y="192"/>
                  </a:cubicBezTo>
                  <a:cubicBezTo>
                    <a:pt x="110" y="193"/>
                    <a:pt x="111" y="191"/>
                    <a:pt x="112" y="191"/>
                  </a:cubicBezTo>
                  <a:cubicBezTo>
                    <a:pt x="114" y="189"/>
                    <a:pt x="110" y="187"/>
                    <a:pt x="110" y="186"/>
                  </a:cubicBezTo>
                  <a:cubicBezTo>
                    <a:pt x="110" y="186"/>
                    <a:pt x="112" y="189"/>
                    <a:pt x="113" y="189"/>
                  </a:cubicBezTo>
                  <a:cubicBezTo>
                    <a:pt x="114" y="190"/>
                    <a:pt x="114" y="189"/>
                    <a:pt x="115" y="188"/>
                  </a:cubicBezTo>
                  <a:cubicBezTo>
                    <a:pt x="114" y="188"/>
                    <a:pt x="117" y="191"/>
                    <a:pt x="116" y="192"/>
                  </a:cubicBezTo>
                  <a:cubicBezTo>
                    <a:pt x="117" y="191"/>
                    <a:pt x="114" y="189"/>
                    <a:pt x="114" y="191"/>
                  </a:cubicBezTo>
                  <a:cubicBezTo>
                    <a:pt x="114" y="193"/>
                    <a:pt x="116" y="195"/>
                    <a:pt x="114" y="196"/>
                  </a:cubicBezTo>
                  <a:cubicBezTo>
                    <a:pt x="114" y="196"/>
                    <a:pt x="114" y="193"/>
                    <a:pt x="114" y="193"/>
                  </a:cubicBezTo>
                  <a:cubicBezTo>
                    <a:pt x="114" y="192"/>
                    <a:pt x="112" y="194"/>
                    <a:pt x="111" y="194"/>
                  </a:cubicBezTo>
                  <a:cubicBezTo>
                    <a:pt x="110" y="194"/>
                    <a:pt x="109" y="196"/>
                    <a:pt x="109" y="197"/>
                  </a:cubicBezTo>
                  <a:cubicBezTo>
                    <a:pt x="108" y="199"/>
                    <a:pt x="111" y="197"/>
                    <a:pt x="111" y="198"/>
                  </a:cubicBezTo>
                  <a:cubicBezTo>
                    <a:pt x="112" y="199"/>
                    <a:pt x="110" y="200"/>
                    <a:pt x="110" y="200"/>
                  </a:cubicBezTo>
                  <a:cubicBezTo>
                    <a:pt x="110" y="200"/>
                    <a:pt x="112" y="199"/>
                    <a:pt x="113" y="201"/>
                  </a:cubicBezTo>
                  <a:cubicBezTo>
                    <a:pt x="113" y="203"/>
                    <a:pt x="115" y="204"/>
                    <a:pt x="115" y="205"/>
                  </a:cubicBezTo>
                  <a:cubicBezTo>
                    <a:pt x="114" y="207"/>
                    <a:pt x="115" y="207"/>
                    <a:pt x="117" y="209"/>
                  </a:cubicBezTo>
                  <a:cubicBezTo>
                    <a:pt x="118" y="210"/>
                    <a:pt x="119" y="212"/>
                    <a:pt x="120" y="210"/>
                  </a:cubicBezTo>
                  <a:cubicBezTo>
                    <a:pt x="120" y="210"/>
                    <a:pt x="121" y="215"/>
                    <a:pt x="122" y="215"/>
                  </a:cubicBezTo>
                  <a:cubicBezTo>
                    <a:pt x="123" y="216"/>
                    <a:pt x="122" y="215"/>
                    <a:pt x="123" y="215"/>
                  </a:cubicBezTo>
                  <a:cubicBezTo>
                    <a:pt x="124" y="216"/>
                    <a:pt x="125" y="217"/>
                    <a:pt x="126" y="218"/>
                  </a:cubicBezTo>
                  <a:cubicBezTo>
                    <a:pt x="128" y="219"/>
                    <a:pt x="130" y="220"/>
                    <a:pt x="132" y="219"/>
                  </a:cubicBezTo>
                  <a:cubicBezTo>
                    <a:pt x="133" y="219"/>
                    <a:pt x="136" y="219"/>
                    <a:pt x="136" y="218"/>
                  </a:cubicBezTo>
                  <a:cubicBezTo>
                    <a:pt x="136" y="218"/>
                    <a:pt x="136" y="221"/>
                    <a:pt x="136" y="221"/>
                  </a:cubicBezTo>
                  <a:cubicBezTo>
                    <a:pt x="136" y="221"/>
                    <a:pt x="138" y="217"/>
                    <a:pt x="138" y="218"/>
                  </a:cubicBezTo>
                  <a:cubicBezTo>
                    <a:pt x="139" y="218"/>
                    <a:pt x="138" y="219"/>
                    <a:pt x="138" y="219"/>
                  </a:cubicBezTo>
                  <a:cubicBezTo>
                    <a:pt x="138" y="220"/>
                    <a:pt x="139" y="220"/>
                    <a:pt x="139" y="220"/>
                  </a:cubicBezTo>
                  <a:cubicBezTo>
                    <a:pt x="139" y="220"/>
                    <a:pt x="136" y="221"/>
                    <a:pt x="137" y="222"/>
                  </a:cubicBezTo>
                  <a:cubicBezTo>
                    <a:pt x="138" y="222"/>
                    <a:pt x="138" y="222"/>
                    <a:pt x="139" y="221"/>
                  </a:cubicBezTo>
                  <a:cubicBezTo>
                    <a:pt x="140" y="222"/>
                    <a:pt x="139" y="223"/>
                    <a:pt x="139" y="223"/>
                  </a:cubicBezTo>
                  <a:cubicBezTo>
                    <a:pt x="139" y="224"/>
                    <a:pt x="142" y="221"/>
                    <a:pt x="142" y="222"/>
                  </a:cubicBezTo>
                  <a:cubicBezTo>
                    <a:pt x="142" y="223"/>
                    <a:pt x="140" y="224"/>
                    <a:pt x="140" y="225"/>
                  </a:cubicBezTo>
                  <a:cubicBezTo>
                    <a:pt x="140" y="224"/>
                    <a:pt x="143" y="223"/>
                    <a:pt x="142" y="225"/>
                  </a:cubicBezTo>
                  <a:cubicBezTo>
                    <a:pt x="142" y="225"/>
                    <a:pt x="142" y="225"/>
                    <a:pt x="142" y="224"/>
                  </a:cubicBezTo>
                  <a:cubicBezTo>
                    <a:pt x="142" y="226"/>
                    <a:pt x="145" y="223"/>
                    <a:pt x="145" y="223"/>
                  </a:cubicBezTo>
                  <a:cubicBezTo>
                    <a:pt x="146" y="224"/>
                    <a:pt x="145" y="226"/>
                    <a:pt x="145" y="227"/>
                  </a:cubicBezTo>
                  <a:cubicBezTo>
                    <a:pt x="144" y="225"/>
                    <a:pt x="153" y="225"/>
                    <a:pt x="147" y="222"/>
                  </a:cubicBezTo>
                  <a:cubicBezTo>
                    <a:pt x="148" y="222"/>
                    <a:pt x="153" y="222"/>
                    <a:pt x="150" y="221"/>
                  </a:cubicBezTo>
                  <a:cubicBezTo>
                    <a:pt x="147" y="219"/>
                    <a:pt x="151" y="220"/>
                    <a:pt x="152" y="218"/>
                  </a:cubicBezTo>
                  <a:cubicBezTo>
                    <a:pt x="152" y="218"/>
                    <a:pt x="149" y="218"/>
                    <a:pt x="149" y="218"/>
                  </a:cubicBezTo>
                  <a:cubicBezTo>
                    <a:pt x="150" y="217"/>
                    <a:pt x="151" y="216"/>
                    <a:pt x="152" y="216"/>
                  </a:cubicBezTo>
                  <a:cubicBezTo>
                    <a:pt x="154" y="214"/>
                    <a:pt x="151" y="215"/>
                    <a:pt x="151" y="214"/>
                  </a:cubicBezTo>
                  <a:cubicBezTo>
                    <a:pt x="151" y="214"/>
                    <a:pt x="154" y="213"/>
                    <a:pt x="154" y="212"/>
                  </a:cubicBezTo>
                  <a:cubicBezTo>
                    <a:pt x="154" y="211"/>
                    <a:pt x="154" y="209"/>
                    <a:pt x="153" y="208"/>
                  </a:cubicBezTo>
                  <a:cubicBezTo>
                    <a:pt x="152" y="208"/>
                    <a:pt x="154" y="207"/>
                    <a:pt x="153" y="206"/>
                  </a:cubicBezTo>
                  <a:cubicBezTo>
                    <a:pt x="153" y="206"/>
                    <a:pt x="151" y="205"/>
                    <a:pt x="151" y="205"/>
                  </a:cubicBezTo>
                  <a:cubicBezTo>
                    <a:pt x="151" y="205"/>
                    <a:pt x="155" y="204"/>
                    <a:pt x="156" y="204"/>
                  </a:cubicBezTo>
                  <a:cubicBezTo>
                    <a:pt x="159" y="204"/>
                    <a:pt x="156" y="203"/>
                    <a:pt x="155" y="202"/>
                  </a:cubicBezTo>
                  <a:cubicBezTo>
                    <a:pt x="155" y="202"/>
                    <a:pt x="160" y="202"/>
                    <a:pt x="160" y="202"/>
                  </a:cubicBezTo>
                  <a:cubicBezTo>
                    <a:pt x="159" y="201"/>
                    <a:pt x="157" y="201"/>
                    <a:pt x="156" y="200"/>
                  </a:cubicBezTo>
                  <a:cubicBezTo>
                    <a:pt x="156" y="200"/>
                    <a:pt x="160" y="201"/>
                    <a:pt x="160" y="200"/>
                  </a:cubicBezTo>
                  <a:cubicBezTo>
                    <a:pt x="161" y="200"/>
                    <a:pt x="160" y="200"/>
                    <a:pt x="160" y="199"/>
                  </a:cubicBezTo>
                  <a:cubicBezTo>
                    <a:pt x="161" y="199"/>
                    <a:pt x="161" y="199"/>
                    <a:pt x="161" y="199"/>
                  </a:cubicBezTo>
                  <a:cubicBezTo>
                    <a:pt x="162" y="198"/>
                    <a:pt x="158" y="197"/>
                    <a:pt x="158" y="197"/>
                  </a:cubicBezTo>
                  <a:cubicBezTo>
                    <a:pt x="158" y="197"/>
                    <a:pt x="163" y="197"/>
                    <a:pt x="162" y="196"/>
                  </a:cubicBezTo>
                  <a:cubicBezTo>
                    <a:pt x="162" y="195"/>
                    <a:pt x="163" y="195"/>
                    <a:pt x="161" y="194"/>
                  </a:cubicBezTo>
                  <a:cubicBezTo>
                    <a:pt x="161" y="194"/>
                    <a:pt x="158" y="194"/>
                    <a:pt x="158" y="193"/>
                  </a:cubicBezTo>
                  <a:cubicBezTo>
                    <a:pt x="158" y="193"/>
                    <a:pt x="163" y="192"/>
                    <a:pt x="163" y="192"/>
                  </a:cubicBezTo>
                  <a:cubicBezTo>
                    <a:pt x="165" y="192"/>
                    <a:pt x="164" y="189"/>
                    <a:pt x="162" y="189"/>
                  </a:cubicBezTo>
                  <a:cubicBezTo>
                    <a:pt x="161" y="188"/>
                    <a:pt x="158" y="187"/>
                    <a:pt x="161" y="186"/>
                  </a:cubicBezTo>
                  <a:cubicBezTo>
                    <a:pt x="163" y="186"/>
                    <a:pt x="166" y="187"/>
                    <a:pt x="167" y="185"/>
                  </a:cubicBezTo>
                  <a:cubicBezTo>
                    <a:pt x="167" y="185"/>
                    <a:pt x="165" y="183"/>
                    <a:pt x="165" y="183"/>
                  </a:cubicBezTo>
                  <a:cubicBezTo>
                    <a:pt x="165" y="182"/>
                    <a:pt x="167" y="182"/>
                    <a:pt x="167" y="182"/>
                  </a:cubicBezTo>
                  <a:cubicBezTo>
                    <a:pt x="168" y="181"/>
                    <a:pt x="170" y="181"/>
                    <a:pt x="172" y="182"/>
                  </a:cubicBezTo>
                  <a:cubicBezTo>
                    <a:pt x="172" y="182"/>
                    <a:pt x="174" y="182"/>
                    <a:pt x="174" y="182"/>
                  </a:cubicBezTo>
                  <a:cubicBezTo>
                    <a:pt x="175" y="181"/>
                    <a:pt x="173" y="180"/>
                    <a:pt x="173" y="179"/>
                  </a:cubicBezTo>
                  <a:cubicBezTo>
                    <a:pt x="174" y="178"/>
                    <a:pt x="177" y="174"/>
                    <a:pt x="179" y="176"/>
                  </a:cubicBezTo>
                  <a:cubicBezTo>
                    <a:pt x="178" y="175"/>
                    <a:pt x="175" y="181"/>
                    <a:pt x="176" y="181"/>
                  </a:cubicBezTo>
                  <a:cubicBezTo>
                    <a:pt x="177" y="182"/>
                    <a:pt x="179" y="179"/>
                    <a:pt x="181" y="179"/>
                  </a:cubicBezTo>
                  <a:cubicBezTo>
                    <a:pt x="181" y="179"/>
                    <a:pt x="183" y="180"/>
                    <a:pt x="183" y="180"/>
                  </a:cubicBezTo>
                  <a:cubicBezTo>
                    <a:pt x="183" y="180"/>
                    <a:pt x="183" y="178"/>
                    <a:pt x="183" y="178"/>
                  </a:cubicBezTo>
                  <a:cubicBezTo>
                    <a:pt x="186" y="179"/>
                    <a:pt x="186" y="178"/>
                    <a:pt x="187" y="177"/>
                  </a:cubicBezTo>
                  <a:cubicBezTo>
                    <a:pt x="188" y="176"/>
                    <a:pt x="189" y="176"/>
                    <a:pt x="190" y="176"/>
                  </a:cubicBezTo>
                  <a:cubicBezTo>
                    <a:pt x="192" y="175"/>
                    <a:pt x="192" y="174"/>
                    <a:pt x="193" y="173"/>
                  </a:cubicBezTo>
                  <a:cubicBezTo>
                    <a:pt x="194" y="172"/>
                    <a:pt x="196" y="170"/>
                    <a:pt x="197" y="168"/>
                  </a:cubicBezTo>
                  <a:cubicBezTo>
                    <a:pt x="199" y="166"/>
                    <a:pt x="199" y="165"/>
                    <a:pt x="201" y="165"/>
                  </a:cubicBezTo>
                  <a:cubicBezTo>
                    <a:pt x="202" y="164"/>
                    <a:pt x="205" y="164"/>
                    <a:pt x="205" y="162"/>
                  </a:cubicBezTo>
                  <a:cubicBezTo>
                    <a:pt x="204" y="162"/>
                    <a:pt x="203" y="157"/>
                    <a:pt x="203" y="157"/>
                  </a:cubicBezTo>
                  <a:cubicBezTo>
                    <a:pt x="204" y="157"/>
                    <a:pt x="207" y="160"/>
                    <a:pt x="208" y="160"/>
                  </a:cubicBezTo>
                  <a:cubicBezTo>
                    <a:pt x="209" y="161"/>
                    <a:pt x="210" y="161"/>
                    <a:pt x="211" y="161"/>
                  </a:cubicBezTo>
                  <a:cubicBezTo>
                    <a:pt x="211" y="161"/>
                    <a:pt x="213" y="160"/>
                    <a:pt x="213" y="160"/>
                  </a:cubicBezTo>
                  <a:cubicBezTo>
                    <a:pt x="214" y="160"/>
                    <a:pt x="215" y="161"/>
                    <a:pt x="216" y="160"/>
                  </a:cubicBezTo>
                  <a:cubicBezTo>
                    <a:pt x="216" y="160"/>
                    <a:pt x="214" y="158"/>
                    <a:pt x="217" y="159"/>
                  </a:cubicBezTo>
                  <a:cubicBezTo>
                    <a:pt x="219" y="159"/>
                    <a:pt x="221" y="159"/>
                    <a:pt x="223" y="158"/>
                  </a:cubicBezTo>
                  <a:cubicBezTo>
                    <a:pt x="228" y="157"/>
                    <a:pt x="232" y="156"/>
                    <a:pt x="237" y="154"/>
                  </a:cubicBezTo>
                  <a:cubicBezTo>
                    <a:pt x="238" y="153"/>
                    <a:pt x="254" y="143"/>
                    <a:pt x="255" y="143"/>
                  </a:cubicBezTo>
                  <a:cubicBezTo>
                    <a:pt x="254" y="143"/>
                    <a:pt x="247" y="143"/>
                    <a:pt x="246" y="143"/>
                  </a:cubicBezTo>
                  <a:cubicBezTo>
                    <a:pt x="244" y="142"/>
                    <a:pt x="242" y="141"/>
                    <a:pt x="240" y="141"/>
                  </a:cubicBezTo>
                  <a:cubicBezTo>
                    <a:pt x="238" y="141"/>
                    <a:pt x="236" y="142"/>
                    <a:pt x="235" y="142"/>
                  </a:cubicBezTo>
                  <a:cubicBezTo>
                    <a:pt x="233" y="143"/>
                    <a:pt x="233" y="141"/>
                    <a:pt x="232" y="142"/>
                  </a:cubicBezTo>
                  <a:cubicBezTo>
                    <a:pt x="231" y="142"/>
                    <a:pt x="230" y="144"/>
                    <a:pt x="229" y="144"/>
                  </a:cubicBezTo>
                  <a:cubicBezTo>
                    <a:pt x="225" y="144"/>
                    <a:pt x="232" y="140"/>
                    <a:pt x="233" y="141"/>
                  </a:cubicBezTo>
                  <a:cubicBezTo>
                    <a:pt x="232" y="140"/>
                    <a:pt x="229" y="141"/>
                    <a:pt x="228" y="141"/>
                  </a:cubicBezTo>
                  <a:cubicBezTo>
                    <a:pt x="225" y="141"/>
                    <a:pt x="223" y="140"/>
                    <a:pt x="221" y="140"/>
                  </a:cubicBezTo>
                  <a:cubicBezTo>
                    <a:pt x="222" y="140"/>
                    <a:pt x="225" y="138"/>
                    <a:pt x="226" y="137"/>
                  </a:cubicBezTo>
                  <a:cubicBezTo>
                    <a:pt x="226" y="134"/>
                    <a:pt x="228" y="135"/>
                    <a:pt x="229" y="136"/>
                  </a:cubicBezTo>
                  <a:cubicBezTo>
                    <a:pt x="231" y="136"/>
                    <a:pt x="239" y="134"/>
                    <a:pt x="240" y="133"/>
                  </a:cubicBezTo>
                  <a:cubicBezTo>
                    <a:pt x="240" y="132"/>
                    <a:pt x="235" y="131"/>
                    <a:pt x="234" y="130"/>
                  </a:cubicBezTo>
                  <a:cubicBezTo>
                    <a:pt x="235" y="131"/>
                    <a:pt x="239" y="132"/>
                    <a:pt x="240" y="132"/>
                  </a:cubicBezTo>
                  <a:cubicBezTo>
                    <a:pt x="241" y="133"/>
                    <a:pt x="245" y="133"/>
                    <a:pt x="245" y="135"/>
                  </a:cubicBezTo>
                  <a:cubicBezTo>
                    <a:pt x="244" y="138"/>
                    <a:pt x="246" y="139"/>
                    <a:pt x="248" y="139"/>
                  </a:cubicBezTo>
                  <a:cubicBezTo>
                    <a:pt x="248" y="139"/>
                    <a:pt x="254" y="139"/>
                    <a:pt x="253" y="138"/>
                  </a:cubicBezTo>
                  <a:cubicBezTo>
                    <a:pt x="253" y="138"/>
                    <a:pt x="253" y="140"/>
                    <a:pt x="254" y="140"/>
                  </a:cubicBezTo>
                  <a:cubicBezTo>
                    <a:pt x="256" y="139"/>
                    <a:pt x="257" y="136"/>
                    <a:pt x="257" y="134"/>
                  </a:cubicBezTo>
                  <a:cubicBezTo>
                    <a:pt x="257" y="133"/>
                    <a:pt x="257" y="129"/>
                    <a:pt x="255" y="130"/>
                  </a:cubicBezTo>
                  <a:cubicBezTo>
                    <a:pt x="253" y="132"/>
                    <a:pt x="254" y="130"/>
                    <a:pt x="253" y="129"/>
                  </a:cubicBezTo>
                  <a:cubicBezTo>
                    <a:pt x="251" y="127"/>
                    <a:pt x="248" y="126"/>
                    <a:pt x="245" y="124"/>
                  </a:cubicBezTo>
                  <a:cubicBezTo>
                    <a:pt x="244" y="123"/>
                    <a:pt x="243" y="123"/>
                    <a:pt x="242" y="122"/>
                  </a:cubicBezTo>
                  <a:cubicBezTo>
                    <a:pt x="242" y="122"/>
                    <a:pt x="238" y="123"/>
                    <a:pt x="238" y="124"/>
                  </a:cubicBezTo>
                  <a:cubicBezTo>
                    <a:pt x="238" y="124"/>
                    <a:pt x="239" y="123"/>
                    <a:pt x="238" y="123"/>
                  </a:cubicBezTo>
                  <a:cubicBezTo>
                    <a:pt x="238" y="123"/>
                    <a:pt x="237" y="122"/>
                    <a:pt x="237" y="122"/>
                  </a:cubicBezTo>
                  <a:cubicBezTo>
                    <a:pt x="237" y="121"/>
                    <a:pt x="241" y="122"/>
                    <a:pt x="241" y="121"/>
                  </a:cubicBezTo>
                  <a:cubicBezTo>
                    <a:pt x="241" y="119"/>
                    <a:pt x="241" y="118"/>
                    <a:pt x="238" y="118"/>
                  </a:cubicBezTo>
                  <a:cubicBezTo>
                    <a:pt x="236" y="119"/>
                    <a:pt x="235" y="121"/>
                    <a:pt x="233" y="119"/>
                  </a:cubicBezTo>
                  <a:cubicBezTo>
                    <a:pt x="233" y="119"/>
                    <a:pt x="229" y="119"/>
                    <a:pt x="229" y="118"/>
                  </a:cubicBezTo>
                  <a:cubicBezTo>
                    <a:pt x="229" y="116"/>
                    <a:pt x="234" y="119"/>
                    <a:pt x="234" y="119"/>
                  </a:cubicBezTo>
                  <a:cubicBezTo>
                    <a:pt x="235" y="119"/>
                    <a:pt x="240" y="118"/>
                    <a:pt x="240" y="117"/>
                  </a:cubicBezTo>
                  <a:cubicBezTo>
                    <a:pt x="241" y="117"/>
                    <a:pt x="236" y="115"/>
                    <a:pt x="235" y="115"/>
                  </a:cubicBezTo>
                  <a:cubicBezTo>
                    <a:pt x="233" y="115"/>
                    <a:pt x="230" y="115"/>
                    <a:pt x="228" y="116"/>
                  </a:cubicBezTo>
                  <a:cubicBezTo>
                    <a:pt x="229" y="116"/>
                    <a:pt x="233" y="113"/>
                    <a:pt x="233" y="114"/>
                  </a:cubicBezTo>
                  <a:cubicBezTo>
                    <a:pt x="233" y="113"/>
                    <a:pt x="229" y="113"/>
                    <a:pt x="229" y="112"/>
                  </a:cubicBezTo>
                  <a:cubicBezTo>
                    <a:pt x="232" y="113"/>
                    <a:pt x="235" y="115"/>
                    <a:pt x="238" y="113"/>
                  </a:cubicBezTo>
                  <a:cubicBezTo>
                    <a:pt x="238" y="113"/>
                    <a:pt x="241" y="112"/>
                    <a:pt x="241" y="111"/>
                  </a:cubicBezTo>
                  <a:cubicBezTo>
                    <a:pt x="240" y="110"/>
                    <a:pt x="238" y="109"/>
                    <a:pt x="238" y="108"/>
                  </a:cubicBezTo>
                  <a:cubicBezTo>
                    <a:pt x="238" y="109"/>
                    <a:pt x="241" y="110"/>
                    <a:pt x="242" y="110"/>
                  </a:cubicBezTo>
                  <a:cubicBezTo>
                    <a:pt x="244" y="111"/>
                    <a:pt x="243" y="109"/>
                    <a:pt x="245" y="109"/>
                  </a:cubicBezTo>
                  <a:cubicBezTo>
                    <a:pt x="246" y="109"/>
                    <a:pt x="254" y="111"/>
                    <a:pt x="254" y="111"/>
                  </a:cubicBezTo>
                  <a:cubicBezTo>
                    <a:pt x="253" y="111"/>
                    <a:pt x="246" y="110"/>
                    <a:pt x="246" y="110"/>
                  </a:cubicBezTo>
                  <a:cubicBezTo>
                    <a:pt x="248" y="114"/>
                    <a:pt x="254" y="113"/>
                    <a:pt x="257" y="113"/>
                  </a:cubicBezTo>
                  <a:cubicBezTo>
                    <a:pt x="258" y="112"/>
                    <a:pt x="261" y="113"/>
                    <a:pt x="262" y="112"/>
                  </a:cubicBezTo>
                  <a:cubicBezTo>
                    <a:pt x="265" y="111"/>
                    <a:pt x="264" y="109"/>
                    <a:pt x="262" y="108"/>
                  </a:cubicBezTo>
                  <a:cubicBezTo>
                    <a:pt x="261" y="107"/>
                    <a:pt x="258" y="106"/>
                    <a:pt x="257" y="106"/>
                  </a:cubicBezTo>
                  <a:cubicBezTo>
                    <a:pt x="256" y="106"/>
                    <a:pt x="257" y="109"/>
                    <a:pt x="257" y="110"/>
                  </a:cubicBezTo>
                  <a:cubicBezTo>
                    <a:pt x="256" y="109"/>
                    <a:pt x="256" y="108"/>
                    <a:pt x="255" y="107"/>
                  </a:cubicBezTo>
                  <a:cubicBezTo>
                    <a:pt x="255" y="106"/>
                    <a:pt x="254" y="107"/>
                    <a:pt x="253" y="106"/>
                  </a:cubicBezTo>
                  <a:cubicBezTo>
                    <a:pt x="254" y="107"/>
                    <a:pt x="256" y="101"/>
                    <a:pt x="256" y="100"/>
                  </a:cubicBezTo>
                  <a:cubicBezTo>
                    <a:pt x="256" y="100"/>
                    <a:pt x="257" y="103"/>
                    <a:pt x="257" y="103"/>
                  </a:cubicBezTo>
                  <a:cubicBezTo>
                    <a:pt x="257" y="105"/>
                    <a:pt x="257" y="106"/>
                    <a:pt x="258" y="106"/>
                  </a:cubicBezTo>
                  <a:cubicBezTo>
                    <a:pt x="261" y="106"/>
                    <a:pt x="263" y="105"/>
                    <a:pt x="265" y="105"/>
                  </a:cubicBezTo>
                  <a:cubicBezTo>
                    <a:pt x="266" y="105"/>
                    <a:pt x="272" y="103"/>
                    <a:pt x="270" y="101"/>
                  </a:cubicBezTo>
                  <a:cubicBezTo>
                    <a:pt x="268" y="100"/>
                    <a:pt x="267" y="102"/>
                    <a:pt x="266" y="101"/>
                  </a:cubicBezTo>
                  <a:cubicBezTo>
                    <a:pt x="266" y="100"/>
                    <a:pt x="266" y="100"/>
                    <a:pt x="266" y="99"/>
                  </a:cubicBezTo>
                  <a:cubicBezTo>
                    <a:pt x="267" y="98"/>
                    <a:pt x="266" y="97"/>
                    <a:pt x="265" y="97"/>
                  </a:cubicBezTo>
                  <a:cubicBezTo>
                    <a:pt x="265" y="96"/>
                    <a:pt x="262" y="96"/>
                    <a:pt x="261" y="96"/>
                  </a:cubicBezTo>
                  <a:cubicBezTo>
                    <a:pt x="259" y="96"/>
                    <a:pt x="258" y="98"/>
                    <a:pt x="256" y="96"/>
                  </a:cubicBezTo>
                  <a:cubicBezTo>
                    <a:pt x="260" y="99"/>
                    <a:pt x="262" y="91"/>
                    <a:pt x="266" y="95"/>
                  </a:cubicBezTo>
                  <a:cubicBezTo>
                    <a:pt x="267" y="97"/>
                    <a:pt x="269" y="94"/>
                    <a:pt x="269" y="92"/>
                  </a:cubicBezTo>
                  <a:cubicBezTo>
                    <a:pt x="269" y="91"/>
                    <a:pt x="266" y="88"/>
                    <a:pt x="266" y="88"/>
                  </a:cubicBezTo>
                  <a:cubicBezTo>
                    <a:pt x="266" y="87"/>
                    <a:pt x="269" y="90"/>
                    <a:pt x="269" y="91"/>
                  </a:cubicBezTo>
                  <a:cubicBezTo>
                    <a:pt x="269" y="92"/>
                    <a:pt x="271" y="90"/>
                    <a:pt x="270" y="88"/>
                  </a:cubicBezTo>
                  <a:cubicBezTo>
                    <a:pt x="269" y="87"/>
                    <a:pt x="267" y="85"/>
                    <a:pt x="266" y="84"/>
                  </a:cubicBezTo>
                  <a:cubicBezTo>
                    <a:pt x="264" y="84"/>
                    <a:pt x="261" y="85"/>
                    <a:pt x="259" y="84"/>
                  </a:cubicBezTo>
                  <a:cubicBezTo>
                    <a:pt x="258" y="83"/>
                    <a:pt x="258" y="81"/>
                    <a:pt x="256" y="81"/>
                  </a:cubicBezTo>
                  <a:cubicBezTo>
                    <a:pt x="256" y="80"/>
                    <a:pt x="252" y="81"/>
                    <a:pt x="253" y="80"/>
                  </a:cubicBezTo>
                  <a:cubicBezTo>
                    <a:pt x="254" y="78"/>
                    <a:pt x="254" y="77"/>
                    <a:pt x="256" y="79"/>
                  </a:cubicBezTo>
                  <a:cubicBezTo>
                    <a:pt x="258" y="81"/>
                    <a:pt x="260" y="78"/>
                    <a:pt x="262" y="77"/>
                  </a:cubicBezTo>
                  <a:cubicBezTo>
                    <a:pt x="265" y="75"/>
                    <a:pt x="271" y="81"/>
                    <a:pt x="274" y="78"/>
                  </a:cubicBezTo>
                  <a:cubicBezTo>
                    <a:pt x="275" y="77"/>
                    <a:pt x="275" y="72"/>
                    <a:pt x="272" y="73"/>
                  </a:cubicBezTo>
                  <a:cubicBezTo>
                    <a:pt x="271" y="73"/>
                    <a:pt x="270" y="74"/>
                    <a:pt x="269" y="73"/>
                  </a:cubicBezTo>
                  <a:cubicBezTo>
                    <a:pt x="267" y="73"/>
                    <a:pt x="265" y="72"/>
                    <a:pt x="263" y="70"/>
                  </a:cubicBezTo>
                  <a:cubicBezTo>
                    <a:pt x="260" y="68"/>
                    <a:pt x="271" y="71"/>
                    <a:pt x="271" y="70"/>
                  </a:cubicBezTo>
                  <a:cubicBezTo>
                    <a:pt x="270" y="68"/>
                    <a:pt x="265" y="67"/>
                    <a:pt x="263" y="66"/>
                  </a:cubicBezTo>
                  <a:cubicBezTo>
                    <a:pt x="260" y="65"/>
                    <a:pt x="260" y="66"/>
                    <a:pt x="259" y="68"/>
                  </a:cubicBezTo>
                  <a:cubicBezTo>
                    <a:pt x="259" y="69"/>
                    <a:pt x="257" y="70"/>
                    <a:pt x="256" y="69"/>
                  </a:cubicBezTo>
                  <a:cubicBezTo>
                    <a:pt x="255" y="69"/>
                    <a:pt x="258" y="65"/>
                    <a:pt x="258" y="64"/>
                  </a:cubicBezTo>
                  <a:cubicBezTo>
                    <a:pt x="258" y="63"/>
                    <a:pt x="259" y="61"/>
                    <a:pt x="260" y="60"/>
                  </a:cubicBezTo>
                  <a:cubicBezTo>
                    <a:pt x="260" y="59"/>
                    <a:pt x="260" y="57"/>
                    <a:pt x="261" y="57"/>
                  </a:cubicBezTo>
                  <a:cubicBezTo>
                    <a:pt x="262" y="57"/>
                    <a:pt x="264" y="57"/>
                    <a:pt x="265" y="56"/>
                  </a:cubicBezTo>
                  <a:cubicBezTo>
                    <a:pt x="265" y="56"/>
                    <a:pt x="270" y="51"/>
                    <a:pt x="270" y="52"/>
                  </a:cubicBezTo>
                  <a:cubicBezTo>
                    <a:pt x="270" y="52"/>
                    <a:pt x="268" y="51"/>
                    <a:pt x="268" y="51"/>
                  </a:cubicBezTo>
                  <a:cubicBezTo>
                    <a:pt x="268" y="50"/>
                    <a:pt x="268" y="49"/>
                    <a:pt x="268" y="48"/>
                  </a:cubicBezTo>
                  <a:cubicBezTo>
                    <a:pt x="268" y="46"/>
                    <a:pt x="269" y="46"/>
                    <a:pt x="271" y="46"/>
                  </a:cubicBezTo>
                  <a:cubicBezTo>
                    <a:pt x="273" y="46"/>
                    <a:pt x="281" y="43"/>
                    <a:pt x="276" y="43"/>
                  </a:cubicBezTo>
                  <a:cubicBezTo>
                    <a:pt x="273" y="43"/>
                    <a:pt x="268" y="42"/>
                    <a:pt x="266" y="44"/>
                  </a:cubicBezTo>
                  <a:cubicBezTo>
                    <a:pt x="265" y="45"/>
                    <a:pt x="265" y="47"/>
                    <a:pt x="263" y="46"/>
                  </a:cubicBezTo>
                  <a:cubicBezTo>
                    <a:pt x="261" y="45"/>
                    <a:pt x="263" y="43"/>
                    <a:pt x="264" y="42"/>
                  </a:cubicBezTo>
                  <a:cubicBezTo>
                    <a:pt x="266" y="39"/>
                    <a:pt x="270" y="41"/>
                    <a:pt x="273" y="41"/>
                  </a:cubicBezTo>
                  <a:cubicBezTo>
                    <a:pt x="277" y="41"/>
                    <a:pt x="281" y="42"/>
                    <a:pt x="283" y="38"/>
                  </a:cubicBezTo>
                  <a:cubicBezTo>
                    <a:pt x="284" y="38"/>
                    <a:pt x="280" y="37"/>
                    <a:pt x="280" y="37"/>
                  </a:cubicBezTo>
                  <a:cubicBezTo>
                    <a:pt x="278" y="36"/>
                    <a:pt x="276" y="37"/>
                    <a:pt x="274" y="37"/>
                  </a:cubicBezTo>
                  <a:cubicBezTo>
                    <a:pt x="272" y="37"/>
                    <a:pt x="271" y="36"/>
                    <a:pt x="269" y="36"/>
                  </a:cubicBezTo>
                  <a:cubicBezTo>
                    <a:pt x="268" y="36"/>
                    <a:pt x="266" y="36"/>
                    <a:pt x="265" y="36"/>
                  </a:cubicBezTo>
                  <a:cubicBezTo>
                    <a:pt x="266" y="37"/>
                    <a:pt x="269" y="36"/>
                    <a:pt x="271" y="36"/>
                  </a:cubicBezTo>
                  <a:cubicBezTo>
                    <a:pt x="274" y="36"/>
                    <a:pt x="276" y="35"/>
                    <a:pt x="279" y="35"/>
                  </a:cubicBezTo>
                  <a:cubicBezTo>
                    <a:pt x="283" y="36"/>
                    <a:pt x="285" y="34"/>
                    <a:pt x="288" y="34"/>
                  </a:cubicBezTo>
                  <a:cubicBezTo>
                    <a:pt x="289" y="34"/>
                    <a:pt x="291" y="34"/>
                    <a:pt x="291" y="33"/>
                  </a:cubicBezTo>
                  <a:cubicBezTo>
                    <a:pt x="291" y="33"/>
                    <a:pt x="289" y="31"/>
                    <a:pt x="290" y="31"/>
                  </a:cubicBezTo>
                  <a:cubicBezTo>
                    <a:pt x="295" y="30"/>
                    <a:pt x="300" y="29"/>
                    <a:pt x="304" y="26"/>
                  </a:cubicBezTo>
                  <a:cubicBezTo>
                    <a:pt x="305" y="25"/>
                    <a:pt x="301" y="24"/>
                    <a:pt x="301" y="24"/>
                  </a:cubicBezTo>
                  <a:cubicBezTo>
                    <a:pt x="298" y="23"/>
                    <a:pt x="295" y="22"/>
                    <a:pt x="293" y="22"/>
                  </a:cubicBezTo>
                  <a:cubicBezTo>
                    <a:pt x="287" y="21"/>
                    <a:pt x="282" y="20"/>
                    <a:pt x="277" y="25"/>
                  </a:cubicBezTo>
                  <a:cubicBezTo>
                    <a:pt x="275" y="28"/>
                    <a:pt x="273" y="26"/>
                    <a:pt x="269" y="26"/>
                  </a:cubicBezTo>
                  <a:cubicBezTo>
                    <a:pt x="268" y="26"/>
                    <a:pt x="264" y="29"/>
                    <a:pt x="265" y="26"/>
                  </a:cubicBezTo>
                  <a:cubicBezTo>
                    <a:pt x="265" y="24"/>
                    <a:pt x="260" y="27"/>
                    <a:pt x="259" y="28"/>
                  </a:cubicBezTo>
                  <a:cubicBezTo>
                    <a:pt x="257" y="29"/>
                    <a:pt x="255" y="30"/>
                    <a:pt x="253" y="31"/>
                  </a:cubicBezTo>
                  <a:cubicBezTo>
                    <a:pt x="252" y="31"/>
                    <a:pt x="244" y="37"/>
                    <a:pt x="244" y="37"/>
                  </a:cubicBezTo>
                  <a:cubicBezTo>
                    <a:pt x="242" y="35"/>
                    <a:pt x="264" y="22"/>
                    <a:pt x="251" y="19"/>
                  </a:cubicBezTo>
                  <a:cubicBezTo>
                    <a:pt x="246" y="19"/>
                    <a:pt x="247" y="22"/>
                    <a:pt x="243" y="24"/>
                  </a:cubicBezTo>
                  <a:cubicBezTo>
                    <a:pt x="240" y="25"/>
                    <a:pt x="238" y="25"/>
                    <a:pt x="235" y="26"/>
                  </a:cubicBezTo>
                  <a:cubicBezTo>
                    <a:pt x="234" y="26"/>
                    <a:pt x="229" y="28"/>
                    <a:pt x="228" y="28"/>
                  </a:cubicBezTo>
                  <a:cubicBezTo>
                    <a:pt x="226" y="25"/>
                    <a:pt x="233" y="24"/>
                    <a:pt x="235" y="24"/>
                  </a:cubicBezTo>
                  <a:cubicBezTo>
                    <a:pt x="235" y="23"/>
                    <a:pt x="241" y="22"/>
                    <a:pt x="238" y="21"/>
                  </a:cubicBezTo>
                  <a:cubicBezTo>
                    <a:pt x="235" y="20"/>
                    <a:pt x="232" y="20"/>
                    <a:pt x="229" y="20"/>
                  </a:cubicBezTo>
                  <a:cubicBezTo>
                    <a:pt x="221" y="20"/>
                    <a:pt x="213" y="21"/>
                    <a:pt x="205" y="23"/>
                  </a:cubicBezTo>
                  <a:cubicBezTo>
                    <a:pt x="205" y="23"/>
                    <a:pt x="202" y="25"/>
                    <a:pt x="201" y="24"/>
                  </a:cubicBezTo>
                  <a:cubicBezTo>
                    <a:pt x="201" y="22"/>
                    <a:pt x="200" y="22"/>
                    <a:pt x="202" y="22"/>
                  </a:cubicBezTo>
                  <a:cubicBezTo>
                    <a:pt x="206" y="20"/>
                    <a:pt x="210" y="19"/>
                    <a:pt x="214" y="18"/>
                  </a:cubicBezTo>
                  <a:cubicBezTo>
                    <a:pt x="221" y="17"/>
                    <a:pt x="229" y="18"/>
                    <a:pt x="237" y="18"/>
                  </a:cubicBezTo>
                  <a:cubicBezTo>
                    <a:pt x="239" y="18"/>
                    <a:pt x="241" y="18"/>
                    <a:pt x="243" y="18"/>
                  </a:cubicBezTo>
                  <a:cubicBezTo>
                    <a:pt x="247" y="16"/>
                    <a:pt x="252" y="16"/>
                    <a:pt x="256" y="14"/>
                  </a:cubicBezTo>
                  <a:cubicBezTo>
                    <a:pt x="258" y="14"/>
                    <a:pt x="259" y="13"/>
                    <a:pt x="256" y="12"/>
                  </a:cubicBezTo>
                  <a:cubicBezTo>
                    <a:pt x="254" y="11"/>
                    <a:pt x="250" y="10"/>
                    <a:pt x="248" y="11"/>
                  </a:cubicBezTo>
                  <a:cubicBezTo>
                    <a:pt x="246" y="11"/>
                    <a:pt x="246" y="10"/>
                    <a:pt x="244" y="9"/>
                  </a:cubicBezTo>
                  <a:cubicBezTo>
                    <a:pt x="242" y="9"/>
                    <a:pt x="240" y="11"/>
                    <a:pt x="238" y="11"/>
                  </a:cubicBezTo>
                  <a:cubicBezTo>
                    <a:pt x="238" y="11"/>
                    <a:pt x="240" y="8"/>
                    <a:pt x="241" y="8"/>
                  </a:cubicBezTo>
                  <a:cubicBezTo>
                    <a:pt x="242" y="6"/>
                    <a:pt x="238" y="6"/>
                    <a:pt x="237" y="6"/>
                  </a:cubicBezTo>
                  <a:cubicBezTo>
                    <a:pt x="231" y="7"/>
                    <a:pt x="226" y="7"/>
                    <a:pt x="220" y="6"/>
                  </a:cubicBezTo>
                  <a:cubicBezTo>
                    <a:pt x="215" y="6"/>
                    <a:pt x="211" y="8"/>
                    <a:pt x="206" y="8"/>
                  </a:cubicBezTo>
                  <a:cubicBezTo>
                    <a:pt x="204" y="8"/>
                    <a:pt x="201" y="8"/>
                    <a:pt x="199" y="8"/>
                  </a:cubicBezTo>
                  <a:cubicBezTo>
                    <a:pt x="197" y="9"/>
                    <a:pt x="194" y="8"/>
                    <a:pt x="193" y="9"/>
                  </a:cubicBezTo>
                  <a:cubicBezTo>
                    <a:pt x="196" y="8"/>
                    <a:pt x="199" y="8"/>
                    <a:pt x="202" y="7"/>
                  </a:cubicBezTo>
                  <a:cubicBezTo>
                    <a:pt x="207" y="7"/>
                    <a:pt x="211" y="6"/>
                    <a:pt x="215" y="6"/>
                  </a:cubicBezTo>
                  <a:cubicBezTo>
                    <a:pt x="217" y="6"/>
                    <a:pt x="237" y="6"/>
                    <a:pt x="237" y="4"/>
                  </a:cubicBezTo>
                  <a:cubicBezTo>
                    <a:pt x="236" y="4"/>
                    <a:pt x="233" y="3"/>
                    <a:pt x="232" y="2"/>
                  </a:cubicBezTo>
                  <a:cubicBezTo>
                    <a:pt x="229" y="2"/>
                    <a:pt x="227" y="2"/>
                    <a:pt x="224" y="2"/>
                  </a:cubicBezTo>
                  <a:cubicBezTo>
                    <a:pt x="220" y="2"/>
                    <a:pt x="216" y="1"/>
                    <a:pt x="213" y="0"/>
                  </a:cubicBezTo>
                  <a:cubicBezTo>
                    <a:pt x="206" y="0"/>
                    <a:pt x="200" y="0"/>
                    <a:pt x="194" y="0"/>
                  </a:cubicBezTo>
                  <a:cubicBezTo>
                    <a:pt x="191" y="1"/>
                    <a:pt x="188" y="1"/>
                    <a:pt x="185" y="1"/>
                  </a:cubicBezTo>
                  <a:cubicBezTo>
                    <a:pt x="184" y="1"/>
                    <a:pt x="183" y="3"/>
                    <a:pt x="183" y="3"/>
                  </a:cubicBezTo>
                  <a:cubicBezTo>
                    <a:pt x="181" y="3"/>
                    <a:pt x="179" y="2"/>
                    <a:pt x="177" y="2"/>
                  </a:cubicBezTo>
                  <a:cubicBezTo>
                    <a:pt x="176" y="2"/>
                    <a:pt x="175" y="3"/>
                    <a:pt x="173" y="3"/>
                  </a:cubicBezTo>
                  <a:cubicBezTo>
                    <a:pt x="171" y="3"/>
                    <a:pt x="171" y="4"/>
                    <a:pt x="173" y="4"/>
                  </a:cubicBezTo>
                  <a:cubicBezTo>
                    <a:pt x="176" y="5"/>
                    <a:pt x="179" y="5"/>
                    <a:pt x="181" y="6"/>
                  </a:cubicBezTo>
                  <a:cubicBezTo>
                    <a:pt x="180" y="5"/>
                    <a:pt x="174" y="7"/>
                    <a:pt x="173" y="8"/>
                  </a:cubicBezTo>
                  <a:cubicBezTo>
                    <a:pt x="173" y="8"/>
                    <a:pt x="170" y="8"/>
                    <a:pt x="170" y="8"/>
                  </a:cubicBezTo>
                  <a:cubicBezTo>
                    <a:pt x="170" y="8"/>
                    <a:pt x="172" y="10"/>
                    <a:pt x="172" y="10"/>
                  </a:cubicBezTo>
                  <a:cubicBezTo>
                    <a:pt x="171" y="10"/>
                    <a:pt x="169" y="9"/>
                    <a:pt x="168" y="8"/>
                  </a:cubicBezTo>
                  <a:cubicBezTo>
                    <a:pt x="167" y="7"/>
                    <a:pt x="164" y="8"/>
                    <a:pt x="163" y="8"/>
                  </a:cubicBezTo>
                  <a:cubicBezTo>
                    <a:pt x="160" y="7"/>
                    <a:pt x="157" y="6"/>
                    <a:pt x="154" y="5"/>
                  </a:cubicBezTo>
                  <a:cubicBezTo>
                    <a:pt x="152" y="4"/>
                    <a:pt x="150" y="6"/>
                    <a:pt x="147" y="6"/>
                  </a:cubicBezTo>
                  <a:cubicBezTo>
                    <a:pt x="146" y="6"/>
                    <a:pt x="140" y="5"/>
                    <a:pt x="140" y="7"/>
                  </a:cubicBezTo>
                  <a:cubicBezTo>
                    <a:pt x="139" y="7"/>
                    <a:pt x="153" y="9"/>
                    <a:pt x="155" y="10"/>
                  </a:cubicBezTo>
                  <a:cubicBezTo>
                    <a:pt x="158" y="10"/>
                    <a:pt x="161" y="10"/>
                    <a:pt x="163" y="11"/>
                  </a:cubicBezTo>
                  <a:cubicBezTo>
                    <a:pt x="164" y="11"/>
                    <a:pt x="165" y="11"/>
                    <a:pt x="166" y="12"/>
                  </a:cubicBezTo>
                  <a:cubicBezTo>
                    <a:pt x="166" y="12"/>
                    <a:pt x="166" y="15"/>
                    <a:pt x="166" y="15"/>
                  </a:cubicBezTo>
                  <a:cubicBezTo>
                    <a:pt x="166" y="16"/>
                    <a:pt x="165" y="14"/>
                    <a:pt x="165" y="13"/>
                  </a:cubicBezTo>
                  <a:cubicBezTo>
                    <a:pt x="164" y="12"/>
                    <a:pt x="161" y="12"/>
                    <a:pt x="160" y="11"/>
                  </a:cubicBezTo>
                  <a:cubicBezTo>
                    <a:pt x="160" y="11"/>
                    <a:pt x="157" y="11"/>
                    <a:pt x="157" y="11"/>
                  </a:cubicBezTo>
                  <a:cubicBezTo>
                    <a:pt x="157" y="12"/>
                    <a:pt x="158" y="14"/>
                    <a:pt x="158" y="14"/>
                  </a:cubicBezTo>
                  <a:cubicBezTo>
                    <a:pt x="156" y="14"/>
                    <a:pt x="155" y="11"/>
                    <a:pt x="154" y="11"/>
                  </a:cubicBezTo>
                  <a:cubicBezTo>
                    <a:pt x="152" y="11"/>
                    <a:pt x="150" y="11"/>
                    <a:pt x="148" y="10"/>
                  </a:cubicBezTo>
                  <a:cubicBezTo>
                    <a:pt x="147" y="10"/>
                    <a:pt x="139" y="10"/>
                    <a:pt x="139" y="10"/>
                  </a:cubicBezTo>
                  <a:cubicBezTo>
                    <a:pt x="138" y="12"/>
                    <a:pt x="151" y="17"/>
                    <a:pt x="151" y="17"/>
                  </a:cubicBezTo>
                  <a:cubicBezTo>
                    <a:pt x="151" y="18"/>
                    <a:pt x="146" y="17"/>
                    <a:pt x="146" y="17"/>
                  </a:cubicBezTo>
                  <a:cubicBezTo>
                    <a:pt x="143" y="17"/>
                    <a:pt x="142" y="16"/>
                    <a:pt x="143" y="19"/>
                  </a:cubicBezTo>
                  <a:cubicBezTo>
                    <a:pt x="142" y="19"/>
                    <a:pt x="141" y="18"/>
                    <a:pt x="140" y="17"/>
                  </a:cubicBezTo>
                  <a:cubicBezTo>
                    <a:pt x="140" y="16"/>
                    <a:pt x="142" y="17"/>
                    <a:pt x="143" y="16"/>
                  </a:cubicBezTo>
                  <a:cubicBezTo>
                    <a:pt x="143" y="16"/>
                    <a:pt x="141" y="14"/>
                    <a:pt x="140" y="14"/>
                  </a:cubicBezTo>
                  <a:cubicBezTo>
                    <a:pt x="138" y="13"/>
                    <a:pt x="136" y="12"/>
                    <a:pt x="133" y="12"/>
                  </a:cubicBezTo>
                  <a:cubicBezTo>
                    <a:pt x="132" y="12"/>
                    <a:pt x="130" y="11"/>
                    <a:pt x="129" y="12"/>
                  </a:cubicBezTo>
                  <a:cubicBezTo>
                    <a:pt x="128" y="12"/>
                    <a:pt x="131" y="15"/>
                    <a:pt x="131" y="15"/>
                  </a:cubicBezTo>
                  <a:cubicBezTo>
                    <a:pt x="134" y="17"/>
                    <a:pt x="138" y="17"/>
                    <a:pt x="142" y="20"/>
                  </a:cubicBezTo>
                  <a:cubicBezTo>
                    <a:pt x="143" y="20"/>
                    <a:pt x="144" y="21"/>
                    <a:pt x="143" y="22"/>
                  </a:cubicBezTo>
                  <a:cubicBezTo>
                    <a:pt x="141" y="24"/>
                    <a:pt x="139" y="22"/>
                    <a:pt x="137" y="21"/>
                  </a:cubicBezTo>
                  <a:cubicBezTo>
                    <a:pt x="132" y="18"/>
                    <a:pt x="126" y="16"/>
                    <a:pt x="120" y="15"/>
                  </a:cubicBezTo>
                  <a:cubicBezTo>
                    <a:pt x="117" y="14"/>
                    <a:pt x="114" y="13"/>
                    <a:pt x="111" y="14"/>
                  </a:cubicBezTo>
                  <a:cubicBezTo>
                    <a:pt x="110" y="14"/>
                    <a:pt x="113" y="17"/>
                    <a:pt x="113" y="18"/>
                  </a:cubicBezTo>
                  <a:cubicBezTo>
                    <a:pt x="113" y="18"/>
                    <a:pt x="117" y="21"/>
                    <a:pt x="117" y="21"/>
                  </a:cubicBezTo>
                  <a:cubicBezTo>
                    <a:pt x="117" y="22"/>
                    <a:pt x="111" y="21"/>
                    <a:pt x="111" y="21"/>
                  </a:cubicBezTo>
                  <a:cubicBezTo>
                    <a:pt x="111" y="23"/>
                    <a:pt x="115" y="22"/>
                    <a:pt x="115" y="24"/>
                  </a:cubicBezTo>
                  <a:cubicBezTo>
                    <a:pt x="115" y="24"/>
                    <a:pt x="111" y="23"/>
                    <a:pt x="110" y="22"/>
                  </a:cubicBezTo>
                  <a:cubicBezTo>
                    <a:pt x="108" y="21"/>
                    <a:pt x="106" y="21"/>
                    <a:pt x="103" y="20"/>
                  </a:cubicBezTo>
                  <a:cubicBezTo>
                    <a:pt x="101" y="19"/>
                    <a:pt x="101" y="20"/>
                    <a:pt x="101" y="22"/>
                  </a:cubicBezTo>
                  <a:cubicBezTo>
                    <a:pt x="100" y="23"/>
                    <a:pt x="99" y="23"/>
                    <a:pt x="98" y="23"/>
                  </a:cubicBezTo>
                  <a:cubicBezTo>
                    <a:pt x="98" y="24"/>
                    <a:pt x="98" y="26"/>
                    <a:pt x="97" y="26"/>
                  </a:cubicBezTo>
                  <a:cubicBezTo>
                    <a:pt x="97" y="27"/>
                    <a:pt x="97" y="24"/>
                    <a:pt x="97" y="23"/>
                  </a:cubicBezTo>
                  <a:cubicBezTo>
                    <a:pt x="97" y="22"/>
                    <a:pt x="98" y="21"/>
                    <a:pt x="98" y="20"/>
                  </a:cubicBezTo>
                  <a:cubicBezTo>
                    <a:pt x="97" y="16"/>
                    <a:pt x="93" y="16"/>
                    <a:pt x="90" y="16"/>
                  </a:cubicBezTo>
                  <a:cubicBezTo>
                    <a:pt x="86" y="17"/>
                    <a:pt x="82" y="18"/>
                    <a:pt x="78" y="18"/>
                  </a:cubicBezTo>
                  <a:cubicBezTo>
                    <a:pt x="77" y="19"/>
                    <a:pt x="75" y="19"/>
                    <a:pt x="74" y="19"/>
                  </a:cubicBezTo>
                  <a:cubicBezTo>
                    <a:pt x="74" y="19"/>
                    <a:pt x="69" y="20"/>
                    <a:pt x="69" y="20"/>
                  </a:cubicBezTo>
                  <a:cubicBezTo>
                    <a:pt x="70" y="21"/>
                    <a:pt x="72" y="21"/>
                    <a:pt x="73" y="21"/>
                  </a:cubicBezTo>
                  <a:cubicBezTo>
                    <a:pt x="74" y="22"/>
                    <a:pt x="75" y="23"/>
                    <a:pt x="77" y="24"/>
                  </a:cubicBezTo>
                  <a:cubicBezTo>
                    <a:pt x="77" y="24"/>
                    <a:pt x="81" y="27"/>
                    <a:pt x="81" y="27"/>
                  </a:cubicBezTo>
                  <a:cubicBezTo>
                    <a:pt x="80" y="27"/>
                    <a:pt x="76" y="25"/>
                    <a:pt x="75" y="25"/>
                  </a:cubicBezTo>
                  <a:cubicBezTo>
                    <a:pt x="73" y="24"/>
                    <a:pt x="72" y="22"/>
                    <a:pt x="70" y="22"/>
                  </a:cubicBezTo>
                  <a:cubicBezTo>
                    <a:pt x="67" y="21"/>
                    <a:pt x="64" y="22"/>
                    <a:pt x="61" y="22"/>
                  </a:cubicBezTo>
                  <a:cubicBezTo>
                    <a:pt x="58" y="23"/>
                    <a:pt x="58" y="22"/>
                    <a:pt x="60" y="25"/>
                  </a:cubicBezTo>
                  <a:cubicBezTo>
                    <a:pt x="60" y="26"/>
                    <a:pt x="60" y="29"/>
                    <a:pt x="60" y="30"/>
                  </a:cubicBezTo>
                  <a:cubicBezTo>
                    <a:pt x="60" y="32"/>
                    <a:pt x="56" y="30"/>
                    <a:pt x="55" y="30"/>
                  </a:cubicBezTo>
                  <a:cubicBezTo>
                    <a:pt x="54" y="30"/>
                    <a:pt x="51" y="28"/>
                    <a:pt x="50" y="30"/>
                  </a:cubicBezTo>
                  <a:cubicBezTo>
                    <a:pt x="49" y="31"/>
                    <a:pt x="50" y="34"/>
                    <a:pt x="50" y="34"/>
                  </a:cubicBezTo>
                  <a:cubicBezTo>
                    <a:pt x="49" y="35"/>
                    <a:pt x="48" y="33"/>
                    <a:pt x="47" y="32"/>
                  </a:cubicBezTo>
                  <a:cubicBezTo>
                    <a:pt x="45" y="31"/>
                    <a:pt x="43" y="31"/>
                    <a:pt x="42" y="32"/>
                  </a:cubicBezTo>
                  <a:cubicBezTo>
                    <a:pt x="39" y="34"/>
                    <a:pt x="36" y="36"/>
                    <a:pt x="32" y="37"/>
                  </a:cubicBezTo>
                  <a:cubicBezTo>
                    <a:pt x="31" y="38"/>
                    <a:pt x="34" y="37"/>
                    <a:pt x="32" y="37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4" name="Freeform 777">
              <a:extLst>
                <a:ext uri="{FF2B5EF4-FFF2-40B4-BE49-F238E27FC236}">
                  <a16:creationId xmlns:a16="http://schemas.microsoft.com/office/drawing/2014/main" id="{A3BEF786-BD69-5F4B-BEB3-C13C3218A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36485" y="5038388"/>
              <a:ext cx="149682" cy="105124"/>
            </a:xfrm>
            <a:custGeom>
              <a:avLst/>
              <a:gdLst>
                <a:gd name="T0" fmla="*/ 16 w 16"/>
                <a:gd name="T1" fmla="*/ 6 h 11"/>
                <a:gd name="T2" fmla="*/ 11 w 16"/>
                <a:gd name="T3" fmla="*/ 3 h 11"/>
                <a:gd name="T4" fmla="*/ 5 w 16"/>
                <a:gd name="T5" fmla="*/ 1 h 11"/>
                <a:gd name="T6" fmla="*/ 1 w 16"/>
                <a:gd name="T7" fmla="*/ 1 h 11"/>
                <a:gd name="T8" fmla="*/ 3 w 16"/>
                <a:gd name="T9" fmla="*/ 3 h 11"/>
                <a:gd name="T10" fmla="*/ 1 w 16"/>
                <a:gd name="T11" fmla="*/ 7 h 11"/>
                <a:gd name="T12" fmla="*/ 5 w 16"/>
                <a:gd name="T13" fmla="*/ 7 h 11"/>
                <a:gd name="T14" fmla="*/ 5 w 16"/>
                <a:gd name="T15" fmla="*/ 9 h 11"/>
                <a:gd name="T16" fmla="*/ 16 w 16"/>
                <a:gd name="T17" fmla="*/ 6 h 11"/>
                <a:gd name="T18" fmla="*/ 16 w 16"/>
                <a:gd name="T19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1">
                  <a:moveTo>
                    <a:pt x="16" y="6"/>
                  </a:moveTo>
                  <a:cubicBezTo>
                    <a:pt x="15" y="5"/>
                    <a:pt x="11" y="3"/>
                    <a:pt x="11" y="3"/>
                  </a:cubicBezTo>
                  <a:cubicBezTo>
                    <a:pt x="9" y="2"/>
                    <a:pt x="7" y="1"/>
                    <a:pt x="5" y="1"/>
                  </a:cubicBezTo>
                  <a:cubicBezTo>
                    <a:pt x="4" y="1"/>
                    <a:pt x="2" y="0"/>
                    <a:pt x="1" y="1"/>
                  </a:cubicBezTo>
                  <a:cubicBezTo>
                    <a:pt x="0" y="2"/>
                    <a:pt x="3" y="3"/>
                    <a:pt x="3" y="3"/>
                  </a:cubicBezTo>
                  <a:cubicBezTo>
                    <a:pt x="2" y="3"/>
                    <a:pt x="0" y="6"/>
                    <a:pt x="1" y="7"/>
                  </a:cubicBezTo>
                  <a:cubicBezTo>
                    <a:pt x="2" y="7"/>
                    <a:pt x="4" y="6"/>
                    <a:pt x="5" y="7"/>
                  </a:cubicBezTo>
                  <a:cubicBezTo>
                    <a:pt x="7" y="8"/>
                    <a:pt x="5" y="8"/>
                    <a:pt x="5" y="9"/>
                  </a:cubicBezTo>
                  <a:cubicBezTo>
                    <a:pt x="5" y="11"/>
                    <a:pt x="16" y="8"/>
                    <a:pt x="16" y="6"/>
                  </a:cubicBezTo>
                  <a:cubicBezTo>
                    <a:pt x="15" y="5"/>
                    <a:pt x="16" y="7"/>
                    <a:pt x="16" y="6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5" name="Freeform 778">
              <a:extLst>
                <a:ext uri="{FF2B5EF4-FFF2-40B4-BE49-F238E27FC236}">
                  <a16:creationId xmlns:a16="http://schemas.microsoft.com/office/drawing/2014/main" id="{5797F292-C9C3-0341-8381-EC8888C9A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4257" y="4965119"/>
              <a:ext cx="38216" cy="19114"/>
            </a:xfrm>
            <a:custGeom>
              <a:avLst/>
              <a:gdLst>
                <a:gd name="T0" fmla="*/ 2 w 4"/>
                <a:gd name="T1" fmla="*/ 2 h 2"/>
                <a:gd name="T2" fmla="*/ 2 w 4"/>
                <a:gd name="T3" fmla="*/ 0 h 2"/>
                <a:gd name="T4" fmla="*/ 2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cubicBezTo>
                    <a:pt x="0" y="2"/>
                    <a:pt x="1" y="0"/>
                    <a:pt x="2" y="0"/>
                  </a:cubicBezTo>
                  <a:cubicBezTo>
                    <a:pt x="3" y="0"/>
                    <a:pt x="4" y="2"/>
                    <a:pt x="2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6" name="Freeform 779">
              <a:extLst>
                <a:ext uri="{FF2B5EF4-FFF2-40B4-BE49-F238E27FC236}">
                  <a16:creationId xmlns:a16="http://schemas.microsoft.com/office/drawing/2014/main" id="{E4379B20-FDF3-3F43-B9FE-EB2E91481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2920" y="3859738"/>
              <a:ext cx="101909" cy="57337"/>
            </a:xfrm>
            <a:custGeom>
              <a:avLst/>
              <a:gdLst>
                <a:gd name="T0" fmla="*/ 9 w 11"/>
                <a:gd name="T1" fmla="*/ 4 h 6"/>
                <a:gd name="T2" fmla="*/ 9 w 11"/>
                <a:gd name="T3" fmla="*/ 5 h 6"/>
                <a:gd name="T4" fmla="*/ 3 w 11"/>
                <a:gd name="T5" fmla="*/ 4 h 6"/>
                <a:gd name="T6" fmla="*/ 2 w 11"/>
                <a:gd name="T7" fmla="*/ 1 h 6"/>
                <a:gd name="T8" fmla="*/ 9 w 11"/>
                <a:gd name="T9" fmla="*/ 4 h 6"/>
                <a:gd name="T10" fmla="*/ 9 w 11"/>
                <a:gd name="T11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6">
                  <a:moveTo>
                    <a:pt x="9" y="4"/>
                  </a:moveTo>
                  <a:cubicBezTo>
                    <a:pt x="11" y="5"/>
                    <a:pt x="11" y="6"/>
                    <a:pt x="9" y="5"/>
                  </a:cubicBezTo>
                  <a:cubicBezTo>
                    <a:pt x="7" y="5"/>
                    <a:pt x="4" y="4"/>
                    <a:pt x="3" y="4"/>
                  </a:cubicBezTo>
                  <a:cubicBezTo>
                    <a:pt x="2" y="3"/>
                    <a:pt x="0" y="0"/>
                    <a:pt x="2" y="1"/>
                  </a:cubicBezTo>
                  <a:cubicBezTo>
                    <a:pt x="4" y="2"/>
                    <a:pt x="7" y="3"/>
                    <a:pt x="9" y="4"/>
                  </a:cubicBezTo>
                  <a:cubicBezTo>
                    <a:pt x="11" y="5"/>
                    <a:pt x="7" y="3"/>
                    <a:pt x="9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7" name="Freeform 780">
              <a:extLst>
                <a:ext uri="{FF2B5EF4-FFF2-40B4-BE49-F238E27FC236}">
                  <a16:creationId xmlns:a16="http://schemas.microsoft.com/office/drawing/2014/main" id="{C38EF975-167D-674C-9551-3A49C2BB6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8206" y="3776910"/>
              <a:ext cx="76432" cy="44598"/>
            </a:xfrm>
            <a:custGeom>
              <a:avLst/>
              <a:gdLst>
                <a:gd name="T0" fmla="*/ 8 w 8"/>
                <a:gd name="T1" fmla="*/ 3 h 5"/>
                <a:gd name="T2" fmla="*/ 0 w 8"/>
                <a:gd name="T3" fmla="*/ 2 h 5"/>
                <a:gd name="T4" fmla="*/ 8 w 8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5">
                  <a:moveTo>
                    <a:pt x="8" y="3"/>
                  </a:moveTo>
                  <a:cubicBezTo>
                    <a:pt x="8" y="5"/>
                    <a:pt x="0" y="4"/>
                    <a:pt x="0" y="2"/>
                  </a:cubicBezTo>
                  <a:cubicBezTo>
                    <a:pt x="0" y="0"/>
                    <a:pt x="8" y="1"/>
                    <a:pt x="8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8" name="Freeform 782">
              <a:extLst>
                <a:ext uri="{FF2B5EF4-FFF2-40B4-BE49-F238E27FC236}">
                  <a16:creationId xmlns:a16="http://schemas.microsoft.com/office/drawing/2014/main" id="{05688F89-9273-B947-92A9-B83251B753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35212" y="3897965"/>
              <a:ext cx="54142" cy="38227"/>
            </a:xfrm>
            <a:custGeom>
              <a:avLst/>
              <a:gdLst>
                <a:gd name="T0" fmla="*/ 5 w 6"/>
                <a:gd name="T1" fmla="*/ 3 h 4"/>
                <a:gd name="T2" fmla="*/ 1 w 6"/>
                <a:gd name="T3" fmla="*/ 0 h 4"/>
                <a:gd name="T4" fmla="*/ 5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5" y="3"/>
                  </a:moveTo>
                  <a:cubicBezTo>
                    <a:pt x="4" y="4"/>
                    <a:pt x="0" y="0"/>
                    <a:pt x="1" y="0"/>
                  </a:cubicBezTo>
                  <a:cubicBezTo>
                    <a:pt x="2" y="0"/>
                    <a:pt x="6" y="2"/>
                    <a:pt x="5" y="3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09" name="Freeform 783">
              <a:extLst>
                <a:ext uri="{FF2B5EF4-FFF2-40B4-BE49-F238E27FC236}">
                  <a16:creationId xmlns:a16="http://schemas.microsoft.com/office/drawing/2014/main" id="{326CCBF0-D6DD-E847-B5AA-88A177ADB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2" y="3936189"/>
              <a:ext cx="47770" cy="9558"/>
            </a:xfrm>
            <a:custGeom>
              <a:avLst/>
              <a:gdLst>
                <a:gd name="T0" fmla="*/ 4 w 5"/>
                <a:gd name="T1" fmla="*/ 1 h 1"/>
                <a:gd name="T2" fmla="*/ 2 w 5"/>
                <a:gd name="T3" fmla="*/ 0 h 1"/>
                <a:gd name="T4" fmla="*/ 4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4" y="1"/>
                  </a:moveTo>
                  <a:cubicBezTo>
                    <a:pt x="2" y="1"/>
                    <a:pt x="0" y="0"/>
                    <a:pt x="2" y="0"/>
                  </a:cubicBezTo>
                  <a:cubicBezTo>
                    <a:pt x="3" y="0"/>
                    <a:pt x="5" y="1"/>
                    <a:pt x="4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0" name="Freeform 784">
              <a:extLst>
                <a:ext uri="{FF2B5EF4-FFF2-40B4-BE49-F238E27FC236}">
                  <a16:creationId xmlns:a16="http://schemas.microsoft.com/office/drawing/2014/main" id="{324B5584-2CE9-1F40-8C81-CFFE37AB3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8462" y="4468174"/>
              <a:ext cx="38216" cy="66896"/>
            </a:xfrm>
            <a:custGeom>
              <a:avLst/>
              <a:gdLst>
                <a:gd name="T0" fmla="*/ 2 w 4"/>
                <a:gd name="T1" fmla="*/ 0 h 7"/>
                <a:gd name="T2" fmla="*/ 4 w 4"/>
                <a:gd name="T3" fmla="*/ 7 h 7"/>
                <a:gd name="T4" fmla="*/ 2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0"/>
                  </a:moveTo>
                  <a:cubicBezTo>
                    <a:pt x="0" y="0"/>
                    <a:pt x="3" y="7"/>
                    <a:pt x="4" y="7"/>
                  </a:cubicBezTo>
                  <a:cubicBezTo>
                    <a:pt x="4" y="7"/>
                    <a:pt x="3" y="0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1" name="Freeform 785">
              <a:extLst>
                <a:ext uri="{FF2B5EF4-FFF2-40B4-BE49-F238E27FC236}">
                  <a16:creationId xmlns:a16="http://schemas.microsoft.com/office/drawing/2014/main" id="{E5599E09-E337-F64B-AE63-EDBFE468AC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7568" y="4589222"/>
              <a:ext cx="63695" cy="38227"/>
            </a:xfrm>
            <a:custGeom>
              <a:avLst/>
              <a:gdLst>
                <a:gd name="T0" fmla="*/ 1 w 7"/>
                <a:gd name="T1" fmla="*/ 0 h 4"/>
                <a:gd name="T2" fmla="*/ 1 w 7"/>
                <a:gd name="T3" fmla="*/ 4 h 4"/>
                <a:gd name="T4" fmla="*/ 5 w 7"/>
                <a:gd name="T5" fmla="*/ 4 h 4"/>
                <a:gd name="T6" fmla="*/ 1 w 7"/>
                <a:gd name="T7" fmla="*/ 0 h 4"/>
                <a:gd name="T8" fmla="*/ 1 w 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1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7" y="4"/>
                    <a:pt x="1" y="0"/>
                    <a:pt x="1" y="0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2" name="Freeform 786">
              <a:extLst>
                <a:ext uri="{FF2B5EF4-FFF2-40B4-BE49-F238E27FC236}">
                  <a16:creationId xmlns:a16="http://schemas.microsoft.com/office/drawing/2014/main" id="{374BB9B3-1F29-9348-8C4A-A14D08A7EE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6420" y="4796284"/>
              <a:ext cx="159234" cy="92380"/>
            </a:xfrm>
            <a:custGeom>
              <a:avLst/>
              <a:gdLst>
                <a:gd name="T0" fmla="*/ 0 w 17"/>
                <a:gd name="T1" fmla="*/ 4 h 10"/>
                <a:gd name="T2" fmla="*/ 10 w 17"/>
                <a:gd name="T3" fmla="*/ 2 h 10"/>
                <a:gd name="T4" fmla="*/ 8 w 17"/>
                <a:gd name="T5" fmla="*/ 4 h 10"/>
                <a:gd name="T6" fmla="*/ 12 w 17"/>
                <a:gd name="T7" fmla="*/ 7 h 10"/>
                <a:gd name="T8" fmla="*/ 9 w 17"/>
                <a:gd name="T9" fmla="*/ 7 h 10"/>
                <a:gd name="T10" fmla="*/ 11 w 17"/>
                <a:gd name="T11" fmla="*/ 10 h 10"/>
                <a:gd name="T12" fmla="*/ 8 w 17"/>
                <a:gd name="T13" fmla="*/ 9 h 10"/>
                <a:gd name="T14" fmla="*/ 0 w 17"/>
                <a:gd name="T15" fmla="*/ 4 h 10"/>
                <a:gd name="T16" fmla="*/ 0 w 17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0">
                  <a:moveTo>
                    <a:pt x="0" y="4"/>
                  </a:moveTo>
                  <a:cubicBezTo>
                    <a:pt x="1" y="0"/>
                    <a:pt x="7" y="2"/>
                    <a:pt x="10" y="2"/>
                  </a:cubicBezTo>
                  <a:cubicBezTo>
                    <a:pt x="17" y="3"/>
                    <a:pt x="8" y="4"/>
                    <a:pt x="8" y="4"/>
                  </a:cubicBezTo>
                  <a:cubicBezTo>
                    <a:pt x="8" y="6"/>
                    <a:pt x="12" y="5"/>
                    <a:pt x="12" y="7"/>
                  </a:cubicBezTo>
                  <a:cubicBezTo>
                    <a:pt x="12" y="7"/>
                    <a:pt x="10" y="6"/>
                    <a:pt x="9" y="7"/>
                  </a:cubicBezTo>
                  <a:cubicBezTo>
                    <a:pt x="9" y="7"/>
                    <a:pt x="12" y="10"/>
                    <a:pt x="11" y="10"/>
                  </a:cubicBezTo>
                  <a:cubicBezTo>
                    <a:pt x="10" y="10"/>
                    <a:pt x="9" y="9"/>
                    <a:pt x="8" y="9"/>
                  </a:cubicBezTo>
                  <a:cubicBezTo>
                    <a:pt x="6" y="8"/>
                    <a:pt x="0" y="7"/>
                    <a:pt x="0" y="4"/>
                  </a:cubicBezTo>
                  <a:cubicBezTo>
                    <a:pt x="0" y="3"/>
                    <a:pt x="0" y="7"/>
                    <a:pt x="0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3" name="Freeform 787">
              <a:extLst>
                <a:ext uri="{FF2B5EF4-FFF2-40B4-BE49-F238E27FC236}">
                  <a16:creationId xmlns:a16="http://schemas.microsoft.com/office/drawing/2014/main" id="{7E2A1C33-734E-4145-9E86-F9BC3BC5E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7760" y="4777173"/>
              <a:ext cx="82803" cy="28672"/>
            </a:xfrm>
            <a:custGeom>
              <a:avLst/>
              <a:gdLst>
                <a:gd name="T0" fmla="*/ 8 w 9"/>
                <a:gd name="T1" fmla="*/ 1 h 3"/>
                <a:gd name="T2" fmla="*/ 5 w 9"/>
                <a:gd name="T3" fmla="*/ 0 h 3"/>
                <a:gd name="T4" fmla="*/ 0 w 9"/>
                <a:gd name="T5" fmla="*/ 0 h 3"/>
                <a:gd name="T6" fmla="*/ 8 w 9"/>
                <a:gd name="T7" fmla="*/ 1 h 3"/>
                <a:gd name="T8" fmla="*/ 8 w 9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">
                  <a:moveTo>
                    <a:pt x="8" y="1"/>
                  </a:moveTo>
                  <a:cubicBezTo>
                    <a:pt x="9" y="1"/>
                    <a:pt x="5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2" y="0"/>
                    <a:pt x="6" y="3"/>
                    <a:pt x="8" y="1"/>
                  </a:cubicBezTo>
                  <a:cubicBezTo>
                    <a:pt x="9" y="1"/>
                    <a:pt x="7" y="2"/>
                    <a:pt x="8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4" name="Freeform 788">
              <a:extLst>
                <a:ext uri="{FF2B5EF4-FFF2-40B4-BE49-F238E27FC236}">
                  <a16:creationId xmlns:a16="http://schemas.microsoft.com/office/drawing/2014/main" id="{3C1C35F8-A4FD-DE44-996A-2B0FA9B33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7188" y="4974674"/>
              <a:ext cx="121018" cy="63711"/>
            </a:xfrm>
            <a:custGeom>
              <a:avLst/>
              <a:gdLst>
                <a:gd name="T0" fmla="*/ 12 w 13"/>
                <a:gd name="T1" fmla="*/ 4 h 7"/>
                <a:gd name="T2" fmla="*/ 12 w 13"/>
                <a:gd name="T3" fmla="*/ 1 h 7"/>
                <a:gd name="T4" fmla="*/ 7 w 13"/>
                <a:gd name="T5" fmla="*/ 2 h 7"/>
                <a:gd name="T6" fmla="*/ 3 w 13"/>
                <a:gd name="T7" fmla="*/ 3 h 7"/>
                <a:gd name="T8" fmla="*/ 0 w 13"/>
                <a:gd name="T9" fmla="*/ 5 h 7"/>
                <a:gd name="T10" fmla="*/ 12 w 13"/>
                <a:gd name="T11" fmla="*/ 4 h 7"/>
                <a:gd name="T12" fmla="*/ 12 w 13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7">
                  <a:moveTo>
                    <a:pt x="12" y="4"/>
                  </a:moveTo>
                  <a:cubicBezTo>
                    <a:pt x="13" y="3"/>
                    <a:pt x="13" y="2"/>
                    <a:pt x="12" y="1"/>
                  </a:cubicBezTo>
                  <a:cubicBezTo>
                    <a:pt x="11" y="0"/>
                    <a:pt x="8" y="1"/>
                    <a:pt x="7" y="2"/>
                  </a:cubicBezTo>
                  <a:cubicBezTo>
                    <a:pt x="6" y="2"/>
                    <a:pt x="4" y="2"/>
                    <a:pt x="3" y="3"/>
                  </a:cubicBezTo>
                  <a:cubicBezTo>
                    <a:pt x="3" y="3"/>
                    <a:pt x="0" y="5"/>
                    <a:pt x="0" y="5"/>
                  </a:cubicBezTo>
                  <a:cubicBezTo>
                    <a:pt x="3" y="7"/>
                    <a:pt x="10" y="6"/>
                    <a:pt x="12" y="4"/>
                  </a:cubicBezTo>
                  <a:cubicBezTo>
                    <a:pt x="13" y="3"/>
                    <a:pt x="9" y="6"/>
                    <a:pt x="12" y="4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5" name="Freeform 789">
              <a:extLst>
                <a:ext uri="{FF2B5EF4-FFF2-40B4-BE49-F238E27FC236}">
                  <a16:creationId xmlns:a16="http://schemas.microsoft.com/office/drawing/2014/main" id="{62EF9AB6-A2EC-9D45-AA21-CDEF7563D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5277" y="5067057"/>
              <a:ext cx="38216" cy="57337"/>
            </a:xfrm>
            <a:custGeom>
              <a:avLst/>
              <a:gdLst>
                <a:gd name="T0" fmla="*/ 3 w 4"/>
                <a:gd name="T1" fmla="*/ 2 h 6"/>
                <a:gd name="T2" fmla="*/ 1 w 4"/>
                <a:gd name="T3" fmla="*/ 3 h 6"/>
                <a:gd name="T4" fmla="*/ 3 w 4"/>
                <a:gd name="T5" fmla="*/ 2 h 6"/>
                <a:gd name="T6" fmla="*/ 3 w 4"/>
                <a:gd name="T7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3" y="2"/>
                  </a:moveTo>
                  <a:cubicBezTo>
                    <a:pt x="2" y="0"/>
                    <a:pt x="1" y="1"/>
                    <a:pt x="1" y="3"/>
                  </a:cubicBezTo>
                  <a:cubicBezTo>
                    <a:pt x="0" y="6"/>
                    <a:pt x="4" y="4"/>
                    <a:pt x="3" y="2"/>
                  </a:cubicBezTo>
                  <a:cubicBezTo>
                    <a:pt x="3" y="2"/>
                    <a:pt x="4" y="3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6" name="Freeform 790">
              <a:extLst>
                <a:ext uri="{FF2B5EF4-FFF2-40B4-BE49-F238E27FC236}">
                  <a16:creationId xmlns:a16="http://schemas.microsoft.com/office/drawing/2014/main" id="{BC997648-107D-5944-818C-0817C8467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2473" y="4946006"/>
              <a:ext cx="35033" cy="38227"/>
            </a:xfrm>
            <a:custGeom>
              <a:avLst/>
              <a:gdLst>
                <a:gd name="T0" fmla="*/ 4 w 4"/>
                <a:gd name="T1" fmla="*/ 2 h 4"/>
                <a:gd name="T2" fmla="*/ 1 w 4"/>
                <a:gd name="T3" fmla="*/ 1 h 4"/>
                <a:gd name="T4" fmla="*/ 4 w 4"/>
                <a:gd name="T5" fmla="*/ 2 h 4"/>
                <a:gd name="T6" fmla="*/ 4 w 4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cubicBezTo>
                    <a:pt x="3" y="2"/>
                    <a:pt x="1" y="0"/>
                    <a:pt x="1" y="1"/>
                  </a:cubicBezTo>
                  <a:cubicBezTo>
                    <a:pt x="0" y="4"/>
                    <a:pt x="4" y="2"/>
                    <a:pt x="4" y="2"/>
                  </a:cubicBezTo>
                  <a:cubicBezTo>
                    <a:pt x="3" y="2"/>
                    <a:pt x="4" y="2"/>
                    <a:pt x="4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7" name="Freeform 791">
              <a:extLst>
                <a:ext uri="{FF2B5EF4-FFF2-40B4-BE49-F238E27FC236}">
                  <a16:creationId xmlns:a16="http://schemas.microsoft.com/office/drawing/2014/main" id="{C83B25F1-8709-614B-9D12-0E9A35B17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4" y="4347124"/>
              <a:ext cx="19109" cy="19114"/>
            </a:xfrm>
            <a:custGeom>
              <a:avLst/>
              <a:gdLst>
                <a:gd name="T0" fmla="*/ 2 w 2"/>
                <a:gd name="T1" fmla="*/ 1 h 2"/>
                <a:gd name="T2" fmla="*/ 0 w 2"/>
                <a:gd name="T3" fmla="*/ 2 h 2"/>
                <a:gd name="T4" fmla="*/ 2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1"/>
                  </a:moveTo>
                  <a:cubicBezTo>
                    <a:pt x="2" y="0"/>
                    <a:pt x="0" y="1"/>
                    <a:pt x="0" y="2"/>
                  </a:cubicBezTo>
                  <a:cubicBezTo>
                    <a:pt x="1" y="2"/>
                    <a:pt x="2" y="2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8" name="Freeform 792">
              <a:extLst>
                <a:ext uri="{FF2B5EF4-FFF2-40B4-BE49-F238E27FC236}">
                  <a16:creationId xmlns:a16="http://schemas.microsoft.com/office/drawing/2014/main" id="{C124048F-7689-164C-AB6C-699531421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9352" y="4245187"/>
              <a:ext cx="28664" cy="15928"/>
            </a:xfrm>
            <a:custGeom>
              <a:avLst/>
              <a:gdLst>
                <a:gd name="T0" fmla="*/ 2 w 3"/>
                <a:gd name="T1" fmla="*/ 0 h 2"/>
                <a:gd name="T2" fmla="*/ 1 w 3"/>
                <a:gd name="T3" fmla="*/ 1 h 2"/>
                <a:gd name="T4" fmla="*/ 2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2"/>
                    <a:pt x="3" y="1"/>
                    <a:pt x="2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19" name="Freeform 793">
              <a:extLst>
                <a:ext uri="{FF2B5EF4-FFF2-40B4-BE49-F238E27FC236}">
                  <a16:creationId xmlns:a16="http://schemas.microsoft.com/office/drawing/2014/main" id="{954E08E3-E955-2C41-9177-CA0BE2799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65784" y="4206959"/>
              <a:ext cx="25477" cy="28672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1" y="3"/>
                    <a:pt x="3" y="1"/>
                    <a:pt x="2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0" name="Freeform 794">
              <a:extLst>
                <a:ext uri="{FF2B5EF4-FFF2-40B4-BE49-F238E27FC236}">
                  <a16:creationId xmlns:a16="http://schemas.microsoft.com/office/drawing/2014/main" id="{864C0F91-CD73-8C4A-9C1D-0A68DC37E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4831" y="4394906"/>
              <a:ext cx="47770" cy="6370"/>
            </a:xfrm>
            <a:custGeom>
              <a:avLst/>
              <a:gdLst>
                <a:gd name="T0" fmla="*/ 5 w 5"/>
                <a:gd name="T1" fmla="*/ 1 h 1"/>
                <a:gd name="T2" fmla="*/ 1 w 5"/>
                <a:gd name="T3" fmla="*/ 0 h 1"/>
                <a:gd name="T4" fmla="*/ 5 w 5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1"/>
                    <a:pt x="5" y="1"/>
                    <a:pt x="5" y="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1" name="Freeform 795">
              <a:extLst>
                <a:ext uri="{FF2B5EF4-FFF2-40B4-BE49-F238E27FC236}">
                  <a16:creationId xmlns:a16="http://schemas.microsoft.com/office/drawing/2014/main" id="{FF7E2CFA-EEAA-6146-A876-D1908AEFA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2154" y="4394906"/>
              <a:ext cx="57323" cy="0"/>
            </a:xfrm>
            <a:custGeom>
              <a:avLst/>
              <a:gdLst>
                <a:gd name="T0" fmla="*/ 5 w 6"/>
                <a:gd name="T1" fmla="*/ 1 w 6"/>
                <a:gd name="T2" fmla="*/ 5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6">
                  <a:moveTo>
                    <a:pt x="5" y="0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2" y="0"/>
                    <a:pt x="6" y="0"/>
                    <a:pt x="5" y="0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2" name="Freeform 796">
              <a:extLst>
                <a:ext uri="{FF2B5EF4-FFF2-40B4-BE49-F238E27FC236}">
                  <a16:creationId xmlns:a16="http://schemas.microsoft.com/office/drawing/2014/main" id="{A928B5FD-BD0A-7343-B48F-5FFCFAD62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5403" y="3802399"/>
              <a:ext cx="38216" cy="19114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3 w 4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1" y="2"/>
                    <a:pt x="0" y="0"/>
                    <a:pt x="2" y="0"/>
                  </a:cubicBezTo>
                  <a:cubicBezTo>
                    <a:pt x="3" y="0"/>
                    <a:pt x="4" y="2"/>
                    <a:pt x="3" y="2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  <p:sp>
          <p:nvSpPr>
            <p:cNvPr id="1223" name="Freeform 797">
              <a:extLst>
                <a:ext uri="{FF2B5EF4-FFF2-40B4-BE49-F238E27FC236}">
                  <a16:creationId xmlns:a16="http://schemas.microsoft.com/office/drawing/2014/main" id="{B32AFAB7-C0CE-A343-9344-CAFFA18BD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7694" y="6086410"/>
              <a:ext cx="85988" cy="111494"/>
            </a:xfrm>
            <a:custGeom>
              <a:avLst/>
              <a:gdLst>
                <a:gd name="T0" fmla="*/ 9 w 9"/>
                <a:gd name="T1" fmla="*/ 11 h 12"/>
                <a:gd name="T2" fmla="*/ 5 w 9"/>
                <a:gd name="T3" fmla="*/ 2 h 12"/>
                <a:gd name="T4" fmla="*/ 2 w 9"/>
                <a:gd name="T5" fmla="*/ 2 h 12"/>
                <a:gd name="T6" fmla="*/ 0 w 9"/>
                <a:gd name="T7" fmla="*/ 3 h 12"/>
                <a:gd name="T8" fmla="*/ 3 w 9"/>
                <a:gd name="T9" fmla="*/ 5 h 12"/>
                <a:gd name="T10" fmla="*/ 3 w 9"/>
                <a:gd name="T11" fmla="*/ 7 h 12"/>
                <a:gd name="T12" fmla="*/ 4 w 9"/>
                <a:gd name="T13" fmla="*/ 7 h 12"/>
                <a:gd name="T14" fmla="*/ 3 w 9"/>
                <a:gd name="T15" fmla="*/ 8 h 12"/>
                <a:gd name="T16" fmla="*/ 6 w 9"/>
                <a:gd name="T17" fmla="*/ 11 h 12"/>
                <a:gd name="T18" fmla="*/ 6 w 9"/>
                <a:gd name="T19" fmla="*/ 9 h 12"/>
                <a:gd name="T20" fmla="*/ 9 w 9"/>
                <a:gd name="T21" fmla="*/ 11 h 12"/>
                <a:gd name="T22" fmla="*/ 9 w 9"/>
                <a:gd name="T2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12">
                  <a:moveTo>
                    <a:pt x="9" y="11"/>
                  </a:moveTo>
                  <a:cubicBezTo>
                    <a:pt x="8" y="8"/>
                    <a:pt x="7" y="4"/>
                    <a:pt x="5" y="2"/>
                  </a:cubicBezTo>
                  <a:cubicBezTo>
                    <a:pt x="4" y="1"/>
                    <a:pt x="3" y="0"/>
                    <a:pt x="2" y="2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1" y="4"/>
                    <a:pt x="3" y="3"/>
                    <a:pt x="3" y="5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3" y="8"/>
                    <a:pt x="4" y="7"/>
                    <a:pt x="4" y="7"/>
                  </a:cubicBezTo>
                  <a:cubicBezTo>
                    <a:pt x="5" y="8"/>
                    <a:pt x="3" y="8"/>
                    <a:pt x="3" y="8"/>
                  </a:cubicBezTo>
                  <a:cubicBezTo>
                    <a:pt x="3" y="9"/>
                    <a:pt x="5" y="11"/>
                    <a:pt x="6" y="11"/>
                  </a:cubicBezTo>
                  <a:cubicBezTo>
                    <a:pt x="6" y="11"/>
                    <a:pt x="2" y="7"/>
                    <a:pt x="6" y="9"/>
                  </a:cubicBezTo>
                  <a:cubicBezTo>
                    <a:pt x="7" y="9"/>
                    <a:pt x="9" y="12"/>
                    <a:pt x="9" y="11"/>
                  </a:cubicBezTo>
                  <a:cubicBezTo>
                    <a:pt x="8" y="10"/>
                    <a:pt x="9" y="12"/>
                    <a:pt x="9" y="11"/>
                  </a:cubicBezTo>
                  <a:close/>
                </a:path>
              </a:pathLst>
            </a:custGeom>
            <a:grpFill/>
            <a:ln w="38100" cap="flat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Lato Regular" charset="0"/>
              </a:endParaRPr>
            </a:p>
          </p:txBody>
        </p:sp>
      </p:grpSp>
      <p:graphicFrame>
        <p:nvGraphicFramePr>
          <p:cNvPr id="398" name="Chart 397">
            <a:extLst>
              <a:ext uri="{FF2B5EF4-FFF2-40B4-BE49-F238E27FC236}">
                <a16:creationId xmlns:a16="http://schemas.microsoft.com/office/drawing/2014/main" id="{6954D31E-CA83-B748-AC47-DE20E00BEC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9799006"/>
              </p:ext>
            </p:extLst>
          </p:nvPr>
        </p:nvGraphicFramePr>
        <p:xfrm>
          <a:off x="14770345" y="2293423"/>
          <a:ext cx="8576237" cy="77843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399" name="Group 398">
            <a:extLst>
              <a:ext uri="{FF2B5EF4-FFF2-40B4-BE49-F238E27FC236}">
                <a16:creationId xmlns:a16="http://schemas.microsoft.com/office/drawing/2014/main" id="{1CF8413C-DDEC-384A-BCE3-9499116E9CA7}"/>
              </a:ext>
            </a:extLst>
          </p:cNvPr>
          <p:cNvGrpSpPr/>
          <p:nvPr/>
        </p:nvGrpSpPr>
        <p:grpSpPr>
          <a:xfrm>
            <a:off x="3350418" y="11160547"/>
            <a:ext cx="17676814" cy="1037980"/>
            <a:chOff x="1129776" y="11344640"/>
            <a:chExt cx="17676814" cy="1037980"/>
          </a:xfrm>
        </p:grpSpPr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587D895-A848-834C-8114-0623BD214C31}"/>
                </a:ext>
              </a:extLst>
            </p:cNvPr>
            <p:cNvSpPr/>
            <p:nvPr/>
          </p:nvSpPr>
          <p:spPr>
            <a:xfrm>
              <a:off x="1129776" y="11520557"/>
              <a:ext cx="332233" cy="33223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8CA48A66-7148-544D-88AC-B8C5B249BA5D}"/>
                </a:ext>
              </a:extLst>
            </p:cNvPr>
            <p:cNvSpPr/>
            <p:nvPr/>
          </p:nvSpPr>
          <p:spPr>
            <a:xfrm>
              <a:off x="14669362" y="11520557"/>
              <a:ext cx="332233" cy="33223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488BD4A-9B45-6A46-A456-58C4F57BE92F}"/>
                </a:ext>
              </a:extLst>
            </p:cNvPr>
            <p:cNvSpPr/>
            <p:nvPr/>
          </p:nvSpPr>
          <p:spPr>
            <a:xfrm>
              <a:off x="10153859" y="11520557"/>
              <a:ext cx="332233" cy="33223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B9E4D5C4-7122-394A-8C38-7C6019184CE9}"/>
                </a:ext>
              </a:extLst>
            </p:cNvPr>
            <p:cNvSpPr/>
            <p:nvPr/>
          </p:nvSpPr>
          <p:spPr>
            <a:xfrm>
              <a:off x="5728725" y="11520557"/>
              <a:ext cx="332233" cy="33223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TextBox 403">
              <a:extLst>
                <a:ext uri="{FF2B5EF4-FFF2-40B4-BE49-F238E27FC236}">
                  <a16:creationId xmlns:a16="http://schemas.microsoft.com/office/drawing/2014/main" id="{BE7FD2B2-8670-7643-8EAF-4B78E285DD48}"/>
                </a:ext>
              </a:extLst>
            </p:cNvPr>
            <p:cNvSpPr txBox="1"/>
            <p:nvPr/>
          </p:nvSpPr>
          <p:spPr>
            <a:xfrm>
              <a:off x="1710894" y="11344640"/>
              <a:ext cx="3595131" cy="1033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860"/>
                </a:lnSpc>
              </a:pPr>
              <a:r>
                <a:rPr lang="en-US" sz="24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Business professionals like you connecting.</a:t>
              </a:r>
            </a:p>
          </p:txBody>
        </p:sp>
        <p:sp>
          <p:nvSpPr>
            <p:cNvPr id="405" name="TextBox 404">
              <a:extLst>
                <a:ext uri="{FF2B5EF4-FFF2-40B4-BE49-F238E27FC236}">
                  <a16:creationId xmlns:a16="http://schemas.microsoft.com/office/drawing/2014/main" id="{5D6F5A72-7425-1B4E-9328-51C109F08310}"/>
                </a:ext>
              </a:extLst>
            </p:cNvPr>
            <p:cNvSpPr txBox="1"/>
            <p:nvPr/>
          </p:nvSpPr>
          <p:spPr>
            <a:xfrm>
              <a:off x="6309843" y="11344640"/>
              <a:ext cx="3595131" cy="1033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860"/>
                </a:lnSpc>
              </a:pPr>
              <a:r>
                <a:rPr lang="en-US" sz="24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Business professionals like you connecting.</a:t>
              </a:r>
            </a:p>
          </p:txBody>
        </p:sp>
        <p:sp>
          <p:nvSpPr>
            <p:cNvPr id="406" name="TextBox 405">
              <a:extLst>
                <a:ext uri="{FF2B5EF4-FFF2-40B4-BE49-F238E27FC236}">
                  <a16:creationId xmlns:a16="http://schemas.microsoft.com/office/drawing/2014/main" id="{06C7E6CE-BDBD-C141-A49C-A848C480AAAA}"/>
                </a:ext>
              </a:extLst>
            </p:cNvPr>
            <p:cNvSpPr txBox="1"/>
            <p:nvPr/>
          </p:nvSpPr>
          <p:spPr>
            <a:xfrm>
              <a:off x="10760651" y="11349517"/>
              <a:ext cx="3595131" cy="1033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860"/>
                </a:lnSpc>
              </a:pPr>
              <a:r>
                <a:rPr lang="en-US" sz="24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Business professionals like you connecting.</a:t>
              </a:r>
            </a:p>
          </p:txBody>
        </p:sp>
        <p:sp>
          <p:nvSpPr>
            <p:cNvPr id="407" name="TextBox 406">
              <a:extLst>
                <a:ext uri="{FF2B5EF4-FFF2-40B4-BE49-F238E27FC236}">
                  <a16:creationId xmlns:a16="http://schemas.microsoft.com/office/drawing/2014/main" id="{C3622C58-5563-7C45-B11C-BF6F7A6F6D75}"/>
                </a:ext>
              </a:extLst>
            </p:cNvPr>
            <p:cNvSpPr txBox="1"/>
            <p:nvPr/>
          </p:nvSpPr>
          <p:spPr>
            <a:xfrm>
              <a:off x="15211459" y="11349517"/>
              <a:ext cx="3595131" cy="1033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860"/>
                </a:lnSpc>
              </a:pPr>
              <a:r>
                <a:rPr lang="en-US" sz="24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Business professionals like you connecting.</a:t>
              </a:r>
            </a:p>
          </p:txBody>
        </p:sp>
      </p:grpSp>
      <p:sp>
        <p:nvSpPr>
          <p:cNvPr id="410" name="CuadroTexto 395">
            <a:extLst>
              <a:ext uri="{FF2B5EF4-FFF2-40B4-BE49-F238E27FC236}">
                <a16:creationId xmlns:a16="http://schemas.microsoft.com/office/drawing/2014/main" id="{3AE33A5A-9176-2842-A927-B18218F7FB11}"/>
              </a:ext>
            </a:extLst>
          </p:cNvPr>
          <p:cNvSpPr txBox="1"/>
          <p:nvPr/>
        </p:nvSpPr>
        <p:spPr>
          <a:xfrm flipH="1">
            <a:off x="2385869" y="6428452"/>
            <a:ext cx="29541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United States</a:t>
            </a:r>
          </a:p>
        </p:txBody>
      </p:sp>
      <p:sp>
        <p:nvSpPr>
          <p:cNvPr id="411" name="CuadroTexto 395">
            <a:extLst>
              <a:ext uri="{FF2B5EF4-FFF2-40B4-BE49-F238E27FC236}">
                <a16:creationId xmlns:a16="http://schemas.microsoft.com/office/drawing/2014/main" id="{84697F7D-E4DE-6C4F-93C7-4AF117E504FC}"/>
              </a:ext>
            </a:extLst>
          </p:cNvPr>
          <p:cNvSpPr txBox="1"/>
          <p:nvPr/>
        </p:nvSpPr>
        <p:spPr>
          <a:xfrm flipH="1">
            <a:off x="6637829" y="4348192"/>
            <a:ext cx="29541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Italy</a:t>
            </a:r>
          </a:p>
        </p:txBody>
      </p:sp>
      <p:sp>
        <p:nvSpPr>
          <p:cNvPr id="412" name="CuadroTexto 395">
            <a:extLst>
              <a:ext uri="{FF2B5EF4-FFF2-40B4-BE49-F238E27FC236}">
                <a16:creationId xmlns:a16="http://schemas.microsoft.com/office/drawing/2014/main" id="{927D416F-A4C8-6144-9C7C-BB2242A60740}"/>
              </a:ext>
            </a:extLst>
          </p:cNvPr>
          <p:cNvSpPr txBox="1"/>
          <p:nvPr/>
        </p:nvSpPr>
        <p:spPr>
          <a:xfrm flipH="1">
            <a:off x="9403889" y="7114252"/>
            <a:ext cx="29541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India</a:t>
            </a:r>
          </a:p>
        </p:txBody>
      </p:sp>
      <p:sp>
        <p:nvSpPr>
          <p:cNvPr id="413" name="CuadroTexto 395">
            <a:extLst>
              <a:ext uri="{FF2B5EF4-FFF2-40B4-BE49-F238E27FC236}">
                <a16:creationId xmlns:a16="http://schemas.microsoft.com/office/drawing/2014/main" id="{28CEA49E-25BB-1143-8E2A-85A60F18E38C}"/>
              </a:ext>
            </a:extLst>
          </p:cNvPr>
          <p:cNvSpPr txBox="1"/>
          <p:nvPr/>
        </p:nvSpPr>
        <p:spPr>
          <a:xfrm flipH="1">
            <a:off x="10981229" y="9011632"/>
            <a:ext cx="29541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Australia</a:t>
            </a:r>
          </a:p>
        </p:txBody>
      </p:sp>
    </p:spTree>
    <p:extLst>
      <p:ext uri="{BB962C8B-B14F-4D97-AF65-F5344CB8AC3E}">
        <p14:creationId xmlns:p14="http://schemas.microsoft.com/office/powerpoint/2010/main" val="8323663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Group 944">
            <a:extLst>
              <a:ext uri="{FF2B5EF4-FFF2-40B4-BE49-F238E27FC236}">
                <a16:creationId xmlns:a16="http://schemas.microsoft.com/office/drawing/2014/main" id="{F7B47D52-E1C6-BB4C-B4D6-CDA2701E0E84}"/>
              </a:ext>
            </a:extLst>
          </p:cNvPr>
          <p:cNvGrpSpPr/>
          <p:nvPr/>
        </p:nvGrpSpPr>
        <p:grpSpPr>
          <a:xfrm>
            <a:off x="1957267" y="2670804"/>
            <a:ext cx="20486868" cy="10028082"/>
            <a:chOff x="3507951" y="3354600"/>
            <a:chExt cx="17361748" cy="8498373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967" name="Group 966">
              <a:extLst>
                <a:ext uri="{FF2B5EF4-FFF2-40B4-BE49-F238E27FC236}">
                  <a16:creationId xmlns:a16="http://schemas.microsoft.com/office/drawing/2014/main" id="{F6638DBC-C5AF-E54F-96EE-3C28B6368A7A}"/>
                </a:ext>
              </a:extLst>
            </p:cNvPr>
            <p:cNvGrpSpPr/>
            <p:nvPr/>
          </p:nvGrpSpPr>
          <p:grpSpPr>
            <a:xfrm>
              <a:off x="10860069" y="3633722"/>
              <a:ext cx="10009630" cy="7670867"/>
              <a:chOff x="10860069" y="3633722"/>
              <a:chExt cx="10009630" cy="7670867"/>
            </a:xfrm>
            <a:grpFill/>
          </p:grpSpPr>
          <p:grpSp>
            <p:nvGrpSpPr>
              <p:cNvPr id="1119" name="Group 1118">
                <a:extLst>
                  <a:ext uri="{FF2B5EF4-FFF2-40B4-BE49-F238E27FC236}">
                    <a16:creationId xmlns:a16="http://schemas.microsoft.com/office/drawing/2014/main" id="{41525072-83E8-1C4C-B477-2CD4AF26C26D}"/>
                  </a:ext>
                </a:extLst>
              </p:cNvPr>
              <p:cNvGrpSpPr/>
              <p:nvPr/>
            </p:nvGrpSpPr>
            <p:grpSpPr>
              <a:xfrm>
                <a:off x="17067568" y="8851617"/>
                <a:ext cx="3188347" cy="2452972"/>
                <a:chOff x="17313474" y="8259388"/>
                <a:chExt cx="3349052" cy="2754834"/>
              </a:xfrm>
              <a:grpFill/>
            </p:grpSpPr>
            <p:sp>
              <p:nvSpPr>
                <p:cNvPr id="1351" name="Freeform 403">
                  <a:extLst>
                    <a:ext uri="{FF2B5EF4-FFF2-40B4-BE49-F238E27FC236}">
                      <a16:creationId xmlns:a16="http://schemas.microsoft.com/office/drawing/2014/main" id="{DF6B64F7-8AE0-EA43-9F50-AED61532FE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313474" y="8845757"/>
                  <a:ext cx="2084011" cy="1648471"/>
                </a:xfrm>
                <a:custGeom>
                  <a:avLst/>
                  <a:gdLst>
                    <a:gd name="T0" fmla="*/ 96 w 204"/>
                    <a:gd name="T1" fmla="*/ 3 h 152"/>
                    <a:gd name="T2" fmla="*/ 97 w 204"/>
                    <a:gd name="T3" fmla="*/ 7 h 152"/>
                    <a:gd name="T4" fmla="*/ 86 w 204"/>
                    <a:gd name="T5" fmla="*/ 13 h 152"/>
                    <a:gd name="T6" fmla="*/ 76 w 204"/>
                    <a:gd name="T7" fmla="*/ 24 h 152"/>
                    <a:gd name="T8" fmla="*/ 71 w 204"/>
                    <a:gd name="T9" fmla="*/ 15 h 152"/>
                    <a:gd name="T10" fmla="*/ 65 w 204"/>
                    <a:gd name="T11" fmla="*/ 19 h 152"/>
                    <a:gd name="T12" fmla="*/ 62 w 204"/>
                    <a:gd name="T13" fmla="*/ 22 h 152"/>
                    <a:gd name="T14" fmla="*/ 59 w 204"/>
                    <a:gd name="T15" fmla="*/ 26 h 152"/>
                    <a:gd name="T16" fmla="*/ 55 w 204"/>
                    <a:gd name="T17" fmla="*/ 33 h 152"/>
                    <a:gd name="T18" fmla="*/ 51 w 204"/>
                    <a:gd name="T19" fmla="*/ 30 h 152"/>
                    <a:gd name="T20" fmla="*/ 47 w 204"/>
                    <a:gd name="T21" fmla="*/ 38 h 152"/>
                    <a:gd name="T22" fmla="*/ 24 w 204"/>
                    <a:gd name="T23" fmla="*/ 50 h 152"/>
                    <a:gd name="T24" fmla="*/ 7 w 204"/>
                    <a:gd name="T25" fmla="*/ 60 h 152"/>
                    <a:gd name="T26" fmla="*/ 3 w 204"/>
                    <a:gd name="T27" fmla="*/ 68 h 152"/>
                    <a:gd name="T28" fmla="*/ 4 w 204"/>
                    <a:gd name="T29" fmla="*/ 82 h 152"/>
                    <a:gd name="T30" fmla="*/ 7 w 204"/>
                    <a:gd name="T31" fmla="*/ 91 h 152"/>
                    <a:gd name="T32" fmla="*/ 13 w 204"/>
                    <a:gd name="T33" fmla="*/ 106 h 152"/>
                    <a:gd name="T34" fmla="*/ 11 w 204"/>
                    <a:gd name="T35" fmla="*/ 121 h 152"/>
                    <a:gd name="T36" fmla="*/ 30 w 204"/>
                    <a:gd name="T37" fmla="*/ 125 h 152"/>
                    <a:gd name="T38" fmla="*/ 54 w 204"/>
                    <a:gd name="T39" fmla="*/ 121 h 152"/>
                    <a:gd name="T40" fmla="*/ 73 w 204"/>
                    <a:gd name="T41" fmla="*/ 112 h 152"/>
                    <a:gd name="T42" fmla="*/ 96 w 204"/>
                    <a:gd name="T43" fmla="*/ 111 h 152"/>
                    <a:gd name="T44" fmla="*/ 111 w 204"/>
                    <a:gd name="T45" fmla="*/ 121 h 152"/>
                    <a:gd name="T46" fmla="*/ 116 w 204"/>
                    <a:gd name="T47" fmla="*/ 125 h 152"/>
                    <a:gd name="T48" fmla="*/ 125 w 204"/>
                    <a:gd name="T49" fmla="*/ 120 h 152"/>
                    <a:gd name="T50" fmla="*/ 122 w 204"/>
                    <a:gd name="T51" fmla="*/ 129 h 152"/>
                    <a:gd name="T52" fmla="*/ 131 w 204"/>
                    <a:gd name="T53" fmla="*/ 132 h 152"/>
                    <a:gd name="T54" fmla="*/ 145 w 204"/>
                    <a:gd name="T55" fmla="*/ 147 h 152"/>
                    <a:gd name="T56" fmla="*/ 161 w 204"/>
                    <a:gd name="T57" fmla="*/ 145 h 152"/>
                    <a:gd name="T58" fmla="*/ 165 w 204"/>
                    <a:gd name="T59" fmla="*/ 149 h 152"/>
                    <a:gd name="T60" fmla="*/ 174 w 204"/>
                    <a:gd name="T61" fmla="*/ 145 h 152"/>
                    <a:gd name="T62" fmla="*/ 194 w 204"/>
                    <a:gd name="T63" fmla="*/ 118 h 152"/>
                    <a:gd name="T64" fmla="*/ 200 w 204"/>
                    <a:gd name="T65" fmla="*/ 108 h 152"/>
                    <a:gd name="T66" fmla="*/ 202 w 204"/>
                    <a:gd name="T67" fmla="*/ 96 h 152"/>
                    <a:gd name="T68" fmla="*/ 201 w 204"/>
                    <a:gd name="T69" fmla="*/ 83 h 152"/>
                    <a:gd name="T70" fmla="*/ 196 w 204"/>
                    <a:gd name="T71" fmla="*/ 70 h 152"/>
                    <a:gd name="T72" fmla="*/ 184 w 204"/>
                    <a:gd name="T73" fmla="*/ 59 h 152"/>
                    <a:gd name="T74" fmla="*/ 180 w 204"/>
                    <a:gd name="T75" fmla="*/ 50 h 152"/>
                    <a:gd name="T76" fmla="*/ 166 w 204"/>
                    <a:gd name="T77" fmla="*/ 36 h 152"/>
                    <a:gd name="T78" fmla="*/ 161 w 204"/>
                    <a:gd name="T79" fmla="*/ 20 h 152"/>
                    <a:gd name="T80" fmla="*/ 152 w 204"/>
                    <a:gd name="T81" fmla="*/ 8 h 152"/>
                    <a:gd name="T82" fmla="*/ 145 w 204"/>
                    <a:gd name="T83" fmla="*/ 6 h 152"/>
                    <a:gd name="T84" fmla="*/ 143 w 204"/>
                    <a:gd name="T85" fmla="*/ 16 h 152"/>
                    <a:gd name="T86" fmla="*/ 130 w 204"/>
                    <a:gd name="T87" fmla="*/ 31 h 152"/>
                    <a:gd name="T88" fmla="*/ 115 w 204"/>
                    <a:gd name="T89" fmla="*/ 17 h 152"/>
                    <a:gd name="T90" fmla="*/ 118 w 204"/>
                    <a:gd name="T91" fmla="*/ 11 h 152"/>
                    <a:gd name="T92" fmla="*/ 117 w 204"/>
                    <a:gd name="T93" fmla="*/ 8 h 152"/>
                    <a:gd name="T94" fmla="*/ 109 w 204"/>
                    <a:gd name="T95" fmla="*/ 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04" h="152">
                      <a:moveTo>
                        <a:pt x="101" y="4"/>
                      </a:moveTo>
                      <a:cubicBezTo>
                        <a:pt x="99" y="4"/>
                        <a:pt x="98" y="2"/>
                        <a:pt x="96" y="2"/>
                      </a:cubicBezTo>
                      <a:cubicBezTo>
                        <a:pt x="95" y="1"/>
                        <a:pt x="95" y="2"/>
                        <a:pt x="96" y="3"/>
                      </a:cubicBezTo>
                      <a:cubicBezTo>
                        <a:pt x="96" y="4"/>
                        <a:pt x="98" y="3"/>
                        <a:pt x="98" y="3"/>
                      </a:cubicBezTo>
                      <a:cubicBezTo>
                        <a:pt x="99" y="4"/>
                        <a:pt x="98" y="6"/>
                        <a:pt x="99" y="6"/>
                      </a:cubicBezTo>
                      <a:cubicBezTo>
                        <a:pt x="99" y="7"/>
                        <a:pt x="98" y="7"/>
                        <a:pt x="97" y="7"/>
                      </a:cubicBezTo>
                      <a:cubicBezTo>
                        <a:pt x="96" y="8"/>
                        <a:pt x="95" y="8"/>
                        <a:pt x="94" y="8"/>
                      </a:cubicBezTo>
                      <a:cubicBezTo>
                        <a:pt x="92" y="7"/>
                        <a:pt x="92" y="8"/>
                        <a:pt x="90" y="8"/>
                      </a:cubicBezTo>
                      <a:cubicBezTo>
                        <a:pt x="87" y="9"/>
                        <a:pt x="88" y="12"/>
                        <a:pt x="86" y="13"/>
                      </a:cubicBezTo>
                      <a:cubicBezTo>
                        <a:pt x="84" y="15"/>
                        <a:pt x="83" y="18"/>
                        <a:pt x="84" y="20"/>
                      </a:cubicBezTo>
                      <a:cubicBezTo>
                        <a:pt x="86" y="23"/>
                        <a:pt x="81" y="21"/>
                        <a:pt x="80" y="21"/>
                      </a:cubicBezTo>
                      <a:cubicBezTo>
                        <a:pt x="79" y="21"/>
                        <a:pt x="76" y="24"/>
                        <a:pt x="76" y="24"/>
                      </a:cubicBezTo>
                      <a:cubicBezTo>
                        <a:pt x="76" y="24"/>
                        <a:pt x="75" y="19"/>
                        <a:pt x="74" y="18"/>
                      </a:cubicBezTo>
                      <a:cubicBezTo>
                        <a:pt x="74" y="17"/>
                        <a:pt x="73" y="17"/>
                        <a:pt x="72" y="17"/>
                      </a:cubicBezTo>
                      <a:cubicBezTo>
                        <a:pt x="71" y="16"/>
                        <a:pt x="71" y="16"/>
                        <a:pt x="71" y="15"/>
                      </a:cubicBezTo>
                      <a:cubicBezTo>
                        <a:pt x="70" y="14"/>
                        <a:pt x="70" y="16"/>
                        <a:pt x="70" y="17"/>
                      </a:cubicBezTo>
                      <a:cubicBezTo>
                        <a:pt x="69" y="17"/>
                        <a:pt x="68" y="17"/>
                        <a:pt x="68" y="16"/>
                      </a:cubicBezTo>
                      <a:cubicBezTo>
                        <a:pt x="66" y="16"/>
                        <a:pt x="67" y="20"/>
                        <a:pt x="65" y="19"/>
                      </a:cubicBezTo>
                      <a:cubicBezTo>
                        <a:pt x="65" y="19"/>
                        <a:pt x="64" y="18"/>
                        <a:pt x="64" y="18"/>
                      </a:cubicBezTo>
                      <a:cubicBezTo>
                        <a:pt x="63" y="19"/>
                        <a:pt x="63" y="19"/>
                        <a:pt x="63" y="19"/>
                      </a:cubicBezTo>
                      <a:cubicBezTo>
                        <a:pt x="60" y="18"/>
                        <a:pt x="62" y="22"/>
                        <a:pt x="62" y="22"/>
                      </a:cubicBezTo>
                      <a:cubicBezTo>
                        <a:pt x="62" y="22"/>
                        <a:pt x="60" y="22"/>
                        <a:pt x="60" y="22"/>
                      </a:cubicBezTo>
                      <a:cubicBezTo>
                        <a:pt x="60" y="23"/>
                        <a:pt x="61" y="23"/>
                        <a:pt x="61" y="23"/>
                      </a:cubicBezTo>
                      <a:cubicBezTo>
                        <a:pt x="60" y="25"/>
                        <a:pt x="59" y="23"/>
                        <a:pt x="59" y="26"/>
                      </a:cubicBezTo>
                      <a:cubicBezTo>
                        <a:pt x="59" y="27"/>
                        <a:pt x="60" y="27"/>
                        <a:pt x="60" y="28"/>
                      </a:cubicBezTo>
                      <a:cubicBezTo>
                        <a:pt x="60" y="30"/>
                        <a:pt x="53" y="26"/>
                        <a:pt x="53" y="29"/>
                      </a:cubicBezTo>
                      <a:cubicBezTo>
                        <a:pt x="53" y="30"/>
                        <a:pt x="57" y="32"/>
                        <a:pt x="55" y="33"/>
                      </a:cubicBezTo>
                      <a:cubicBezTo>
                        <a:pt x="54" y="33"/>
                        <a:pt x="54" y="32"/>
                        <a:pt x="54" y="33"/>
                      </a:cubicBezTo>
                      <a:cubicBezTo>
                        <a:pt x="53" y="34"/>
                        <a:pt x="53" y="34"/>
                        <a:pt x="52" y="33"/>
                      </a:cubicBezTo>
                      <a:cubicBezTo>
                        <a:pt x="51" y="33"/>
                        <a:pt x="52" y="31"/>
                        <a:pt x="51" y="30"/>
                      </a:cubicBezTo>
                      <a:cubicBezTo>
                        <a:pt x="50" y="28"/>
                        <a:pt x="48" y="32"/>
                        <a:pt x="47" y="33"/>
                      </a:cubicBezTo>
                      <a:cubicBezTo>
                        <a:pt x="47" y="34"/>
                        <a:pt x="46" y="35"/>
                        <a:pt x="46" y="36"/>
                      </a:cubicBezTo>
                      <a:cubicBezTo>
                        <a:pt x="46" y="36"/>
                        <a:pt x="47" y="37"/>
                        <a:pt x="47" y="38"/>
                      </a:cubicBezTo>
                      <a:cubicBezTo>
                        <a:pt x="47" y="38"/>
                        <a:pt x="45" y="40"/>
                        <a:pt x="44" y="41"/>
                      </a:cubicBezTo>
                      <a:cubicBezTo>
                        <a:pt x="41" y="44"/>
                        <a:pt x="38" y="46"/>
                        <a:pt x="34" y="47"/>
                      </a:cubicBezTo>
                      <a:cubicBezTo>
                        <a:pt x="31" y="47"/>
                        <a:pt x="28" y="49"/>
                        <a:pt x="24" y="50"/>
                      </a:cubicBezTo>
                      <a:cubicBezTo>
                        <a:pt x="21" y="51"/>
                        <a:pt x="18" y="51"/>
                        <a:pt x="15" y="53"/>
                      </a:cubicBezTo>
                      <a:cubicBezTo>
                        <a:pt x="13" y="55"/>
                        <a:pt x="12" y="55"/>
                        <a:pt x="10" y="56"/>
                      </a:cubicBezTo>
                      <a:cubicBezTo>
                        <a:pt x="9" y="57"/>
                        <a:pt x="7" y="60"/>
                        <a:pt x="7" y="60"/>
                      </a:cubicBezTo>
                      <a:cubicBezTo>
                        <a:pt x="6" y="60"/>
                        <a:pt x="7" y="57"/>
                        <a:pt x="7" y="56"/>
                      </a:cubicBezTo>
                      <a:cubicBezTo>
                        <a:pt x="5" y="56"/>
                        <a:pt x="4" y="61"/>
                        <a:pt x="4" y="61"/>
                      </a:cubicBezTo>
                      <a:cubicBezTo>
                        <a:pt x="5" y="64"/>
                        <a:pt x="3" y="65"/>
                        <a:pt x="3" y="68"/>
                      </a:cubicBezTo>
                      <a:cubicBezTo>
                        <a:pt x="3" y="69"/>
                        <a:pt x="8" y="80"/>
                        <a:pt x="6" y="81"/>
                      </a:cubicBezTo>
                      <a:cubicBezTo>
                        <a:pt x="6" y="81"/>
                        <a:pt x="3" y="77"/>
                        <a:pt x="3" y="77"/>
                      </a:cubicBezTo>
                      <a:cubicBezTo>
                        <a:pt x="3" y="78"/>
                        <a:pt x="6" y="81"/>
                        <a:pt x="4" y="82"/>
                      </a:cubicBezTo>
                      <a:cubicBezTo>
                        <a:pt x="2" y="82"/>
                        <a:pt x="2" y="77"/>
                        <a:pt x="0" y="77"/>
                      </a:cubicBezTo>
                      <a:cubicBezTo>
                        <a:pt x="0" y="77"/>
                        <a:pt x="6" y="85"/>
                        <a:pt x="6" y="86"/>
                      </a:cubicBezTo>
                      <a:cubicBezTo>
                        <a:pt x="7" y="87"/>
                        <a:pt x="6" y="89"/>
                        <a:pt x="7" y="91"/>
                      </a:cubicBezTo>
                      <a:cubicBezTo>
                        <a:pt x="8" y="93"/>
                        <a:pt x="9" y="94"/>
                        <a:pt x="10" y="96"/>
                      </a:cubicBezTo>
                      <a:cubicBezTo>
                        <a:pt x="11" y="97"/>
                        <a:pt x="11" y="100"/>
                        <a:pt x="11" y="101"/>
                      </a:cubicBezTo>
                      <a:cubicBezTo>
                        <a:pt x="11" y="103"/>
                        <a:pt x="12" y="105"/>
                        <a:pt x="13" y="106"/>
                      </a:cubicBezTo>
                      <a:cubicBezTo>
                        <a:pt x="14" y="109"/>
                        <a:pt x="14" y="110"/>
                        <a:pt x="14" y="113"/>
                      </a:cubicBezTo>
                      <a:cubicBezTo>
                        <a:pt x="14" y="114"/>
                        <a:pt x="14" y="119"/>
                        <a:pt x="14" y="119"/>
                      </a:cubicBezTo>
                      <a:cubicBezTo>
                        <a:pt x="13" y="120"/>
                        <a:pt x="12" y="120"/>
                        <a:pt x="11" y="121"/>
                      </a:cubicBezTo>
                      <a:cubicBezTo>
                        <a:pt x="10" y="124"/>
                        <a:pt x="12" y="124"/>
                        <a:pt x="13" y="125"/>
                      </a:cubicBezTo>
                      <a:cubicBezTo>
                        <a:pt x="17" y="127"/>
                        <a:pt x="20" y="129"/>
                        <a:pt x="25" y="128"/>
                      </a:cubicBezTo>
                      <a:cubicBezTo>
                        <a:pt x="27" y="127"/>
                        <a:pt x="29" y="126"/>
                        <a:pt x="30" y="125"/>
                      </a:cubicBezTo>
                      <a:cubicBezTo>
                        <a:pt x="33" y="124"/>
                        <a:pt x="32" y="125"/>
                        <a:pt x="33" y="123"/>
                      </a:cubicBezTo>
                      <a:cubicBezTo>
                        <a:pt x="35" y="121"/>
                        <a:pt x="42" y="121"/>
                        <a:pt x="44" y="122"/>
                      </a:cubicBezTo>
                      <a:cubicBezTo>
                        <a:pt x="47" y="122"/>
                        <a:pt x="52" y="124"/>
                        <a:pt x="54" y="121"/>
                      </a:cubicBezTo>
                      <a:cubicBezTo>
                        <a:pt x="55" y="120"/>
                        <a:pt x="55" y="118"/>
                        <a:pt x="57" y="117"/>
                      </a:cubicBezTo>
                      <a:cubicBezTo>
                        <a:pt x="59" y="116"/>
                        <a:pt x="61" y="115"/>
                        <a:pt x="63" y="114"/>
                      </a:cubicBezTo>
                      <a:cubicBezTo>
                        <a:pt x="66" y="112"/>
                        <a:pt x="70" y="114"/>
                        <a:pt x="73" y="112"/>
                      </a:cubicBezTo>
                      <a:cubicBezTo>
                        <a:pt x="78" y="110"/>
                        <a:pt x="82" y="110"/>
                        <a:pt x="88" y="109"/>
                      </a:cubicBezTo>
                      <a:cubicBezTo>
                        <a:pt x="89" y="109"/>
                        <a:pt x="90" y="108"/>
                        <a:pt x="92" y="108"/>
                      </a:cubicBezTo>
                      <a:cubicBezTo>
                        <a:pt x="93" y="109"/>
                        <a:pt x="95" y="110"/>
                        <a:pt x="96" y="111"/>
                      </a:cubicBezTo>
                      <a:cubicBezTo>
                        <a:pt x="97" y="111"/>
                        <a:pt x="107" y="113"/>
                        <a:pt x="107" y="114"/>
                      </a:cubicBezTo>
                      <a:cubicBezTo>
                        <a:pt x="106" y="115"/>
                        <a:pt x="105" y="118"/>
                        <a:pt x="107" y="117"/>
                      </a:cubicBezTo>
                      <a:cubicBezTo>
                        <a:pt x="108" y="117"/>
                        <a:pt x="110" y="120"/>
                        <a:pt x="111" y="121"/>
                      </a:cubicBezTo>
                      <a:cubicBezTo>
                        <a:pt x="112" y="122"/>
                        <a:pt x="112" y="123"/>
                        <a:pt x="112" y="125"/>
                      </a:cubicBezTo>
                      <a:cubicBezTo>
                        <a:pt x="113" y="126"/>
                        <a:pt x="115" y="128"/>
                        <a:pt x="115" y="128"/>
                      </a:cubicBezTo>
                      <a:cubicBezTo>
                        <a:pt x="115" y="127"/>
                        <a:pt x="114" y="126"/>
                        <a:pt x="116" y="125"/>
                      </a:cubicBezTo>
                      <a:cubicBezTo>
                        <a:pt x="117" y="124"/>
                        <a:pt x="118" y="123"/>
                        <a:pt x="120" y="122"/>
                      </a:cubicBezTo>
                      <a:cubicBezTo>
                        <a:pt x="121" y="121"/>
                        <a:pt x="126" y="116"/>
                        <a:pt x="125" y="115"/>
                      </a:cubicBezTo>
                      <a:cubicBezTo>
                        <a:pt x="126" y="117"/>
                        <a:pt x="125" y="118"/>
                        <a:pt x="125" y="120"/>
                      </a:cubicBezTo>
                      <a:cubicBezTo>
                        <a:pt x="126" y="121"/>
                        <a:pt x="124" y="122"/>
                        <a:pt x="124" y="122"/>
                      </a:cubicBezTo>
                      <a:cubicBezTo>
                        <a:pt x="123" y="124"/>
                        <a:pt x="123" y="125"/>
                        <a:pt x="123" y="126"/>
                      </a:cubicBezTo>
                      <a:cubicBezTo>
                        <a:pt x="123" y="128"/>
                        <a:pt x="119" y="129"/>
                        <a:pt x="122" y="129"/>
                      </a:cubicBezTo>
                      <a:cubicBezTo>
                        <a:pt x="126" y="129"/>
                        <a:pt x="124" y="125"/>
                        <a:pt x="125" y="123"/>
                      </a:cubicBezTo>
                      <a:cubicBezTo>
                        <a:pt x="125" y="123"/>
                        <a:pt x="129" y="127"/>
                        <a:pt x="128" y="129"/>
                      </a:cubicBezTo>
                      <a:cubicBezTo>
                        <a:pt x="125" y="133"/>
                        <a:pt x="129" y="130"/>
                        <a:pt x="131" y="132"/>
                      </a:cubicBezTo>
                      <a:cubicBezTo>
                        <a:pt x="134" y="135"/>
                        <a:pt x="134" y="136"/>
                        <a:pt x="134" y="139"/>
                      </a:cubicBezTo>
                      <a:cubicBezTo>
                        <a:pt x="133" y="142"/>
                        <a:pt x="137" y="145"/>
                        <a:pt x="139" y="145"/>
                      </a:cubicBezTo>
                      <a:cubicBezTo>
                        <a:pt x="141" y="146"/>
                        <a:pt x="143" y="147"/>
                        <a:pt x="145" y="147"/>
                      </a:cubicBezTo>
                      <a:cubicBezTo>
                        <a:pt x="147" y="147"/>
                        <a:pt x="151" y="152"/>
                        <a:pt x="153" y="151"/>
                      </a:cubicBezTo>
                      <a:cubicBezTo>
                        <a:pt x="155" y="150"/>
                        <a:pt x="157" y="149"/>
                        <a:pt x="158" y="147"/>
                      </a:cubicBezTo>
                      <a:cubicBezTo>
                        <a:pt x="158" y="147"/>
                        <a:pt x="160" y="144"/>
                        <a:pt x="161" y="145"/>
                      </a:cubicBezTo>
                      <a:cubicBezTo>
                        <a:pt x="161" y="146"/>
                        <a:pt x="159" y="147"/>
                        <a:pt x="160" y="148"/>
                      </a:cubicBezTo>
                      <a:cubicBezTo>
                        <a:pt x="161" y="149"/>
                        <a:pt x="161" y="146"/>
                        <a:pt x="162" y="146"/>
                      </a:cubicBezTo>
                      <a:cubicBezTo>
                        <a:pt x="162" y="146"/>
                        <a:pt x="164" y="149"/>
                        <a:pt x="165" y="149"/>
                      </a:cubicBezTo>
                      <a:cubicBezTo>
                        <a:pt x="165" y="150"/>
                        <a:pt x="167" y="152"/>
                        <a:pt x="168" y="152"/>
                      </a:cubicBezTo>
                      <a:cubicBezTo>
                        <a:pt x="167" y="152"/>
                        <a:pt x="170" y="149"/>
                        <a:pt x="170" y="149"/>
                      </a:cubicBezTo>
                      <a:cubicBezTo>
                        <a:pt x="172" y="148"/>
                        <a:pt x="173" y="146"/>
                        <a:pt x="174" y="145"/>
                      </a:cubicBezTo>
                      <a:cubicBezTo>
                        <a:pt x="177" y="144"/>
                        <a:pt x="185" y="146"/>
                        <a:pt x="185" y="142"/>
                      </a:cubicBezTo>
                      <a:cubicBezTo>
                        <a:pt x="186" y="137"/>
                        <a:pt x="187" y="134"/>
                        <a:pt x="188" y="130"/>
                      </a:cubicBezTo>
                      <a:cubicBezTo>
                        <a:pt x="190" y="126"/>
                        <a:pt x="191" y="122"/>
                        <a:pt x="194" y="118"/>
                      </a:cubicBezTo>
                      <a:cubicBezTo>
                        <a:pt x="195" y="117"/>
                        <a:pt x="197" y="116"/>
                        <a:pt x="198" y="114"/>
                      </a:cubicBezTo>
                      <a:cubicBezTo>
                        <a:pt x="198" y="113"/>
                        <a:pt x="198" y="113"/>
                        <a:pt x="198" y="112"/>
                      </a:cubicBezTo>
                      <a:cubicBezTo>
                        <a:pt x="199" y="111"/>
                        <a:pt x="200" y="110"/>
                        <a:pt x="200" y="108"/>
                      </a:cubicBezTo>
                      <a:cubicBezTo>
                        <a:pt x="201" y="106"/>
                        <a:pt x="200" y="104"/>
                        <a:pt x="201" y="102"/>
                      </a:cubicBezTo>
                      <a:cubicBezTo>
                        <a:pt x="201" y="101"/>
                        <a:pt x="202" y="100"/>
                        <a:pt x="202" y="99"/>
                      </a:cubicBezTo>
                      <a:cubicBezTo>
                        <a:pt x="203" y="98"/>
                        <a:pt x="201" y="97"/>
                        <a:pt x="202" y="96"/>
                      </a:cubicBezTo>
                      <a:cubicBezTo>
                        <a:pt x="203" y="95"/>
                        <a:pt x="204" y="92"/>
                        <a:pt x="203" y="91"/>
                      </a:cubicBezTo>
                      <a:cubicBezTo>
                        <a:pt x="203" y="89"/>
                        <a:pt x="202" y="88"/>
                        <a:pt x="202" y="87"/>
                      </a:cubicBezTo>
                      <a:cubicBezTo>
                        <a:pt x="201" y="86"/>
                        <a:pt x="201" y="84"/>
                        <a:pt x="201" y="83"/>
                      </a:cubicBezTo>
                      <a:cubicBezTo>
                        <a:pt x="200" y="79"/>
                        <a:pt x="203" y="77"/>
                        <a:pt x="202" y="73"/>
                      </a:cubicBezTo>
                      <a:cubicBezTo>
                        <a:pt x="202" y="74"/>
                        <a:pt x="201" y="76"/>
                        <a:pt x="200" y="76"/>
                      </a:cubicBezTo>
                      <a:cubicBezTo>
                        <a:pt x="198" y="76"/>
                        <a:pt x="197" y="72"/>
                        <a:pt x="196" y="70"/>
                      </a:cubicBezTo>
                      <a:cubicBezTo>
                        <a:pt x="194" y="67"/>
                        <a:pt x="190" y="67"/>
                        <a:pt x="190" y="62"/>
                      </a:cubicBezTo>
                      <a:cubicBezTo>
                        <a:pt x="189" y="60"/>
                        <a:pt x="188" y="60"/>
                        <a:pt x="187" y="59"/>
                      </a:cubicBezTo>
                      <a:cubicBezTo>
                        <a:pt x="185" y="58"/>
                        <a:pt x="185" y="61"/>
                        <a:pt x="184" y="59"/>
                      </a:cubicBezTo>
                      <a:cubicBezTo>
                        <a:pt x="184" y="56"/>
                        <a:pt x="183" y="55"/>
                        <a:pt x="181" y="53"/>
                      </a:cubicBezTo>
                      <a:cubicBezTo>
                        <a:pt x="181" y="53"/>
                        <a:pt x="180" y="52"/>
                        <a:pt x="180" y="51"/>
                      </a:cubicBezTo>
                      <a:cubicBezTo>
                        <a:pt x="179" y="51"/>
                        <a:pt x="180" y="49"/>
                        <a:pt x="180" y="50"/>
                      </a:cubicBezTo>
                      <a:cubicBezTo>
                        <a:pt x="178" y="48"/>
                        <a:pt x="176" y="47"/>
                        <a:pt x="174" y="46"/>
                      </a:cubicBezTo>
                      <a:cubicBezTo>
                        <a:pt x="172" y="44"/>
                        <a:pt x="169" y="45"/>
                        <a:pt x="168" y="43"/>
                      </a:cubicBezTo>
                      <a:cubicBezTo>
                        <a:pt x="166" y="41"/>
                        <a:pt x="167" y="37"/>
                        <a:pt x="166" y="36"/>
                      </a:cubicBezTo>
                      <a:cubicBezTo>
                        <a:pt x="166" y="34"/>
                        <a:pt x="166" y="32"/>
                        <a:pt x="165" y="31"/>
                      </a:cubicBezTo>
                      <a:cubicBezTo>
                        <a:pt x="164" y="30"/>
                        <a:pt x="163" y="30"/>
                        <a:pt x="163" y="28"/>
                      </a:cubicBezTo>
                      <a:cubicBezTo>
                        <a:pt x="163" y="26"/>
                        <a:pt x="163" y="23"/>
                        <a:pt x="161" y="20"/>
                      </a:cubicBezTo>
                      <a:cubicBezTo>
                        <a:pt x="160" y="20"/>
                        <a:pt x="158" y="17"/>
                        <a:pt x="158" y="18"/>
                      </a:cubicBezTo>
                      <a:cubicBezTo>
                        <a:pt x="156" y="18"/>
                        <a:pt x="156" y="19"/>
                        <a:pt x="155" y="17"/>
                      </a:cubicBezTo>
                      <a:cubicBezTo>
                        <a:pt x="153" y="15"/>
                        <a:pt x="154" y="11"/>
                        <a:pt x="152" y="8"/>
                      </a:cubicBezTo>
                      <a:cubicBezTo>
                        <a:pt x="152" y="7"/>
                        <a:pt x="148" y="0"/>
                        <a:pt x="148" y="0"/>
                      </a:cubicBezTo>
                      <a:cubicBezTo>
                        <a:pt x="147" y="0"/>
                        <a:pt x="147" y="2"/>
                        <a:pt x="147" y="3"/>
                      </a:cubicBezTo>
                      <a:cubicBezTo>
                        <a:pt x="147" y="4"/>
                        <a:pt x="146" y="5"/>
                        <a:pt x="145" y="6"/>
                      </a:cubicBezTo>
                      <a:cubicBezTo>
                        <a:pt x="145" y="6"/>
                        <a:pt x="143" y="8"/>
                        <a:pt x="144" y="9"/>
                      </a:cubicBezTo>
                      <a:cubicBezTo>
                        <a:pt x="144" y="9"/>
                        <a:pt x="146" y="9"/>
                        <a:pt x="145" y="10"/>
                      </a:cubicBezTo>
                      <a:cubicBezTo>
                        <a:pt x="144" y="10"/>
                        <a:pt x="143" y="15"/>
                        <a:pt x="143" y="16"/>
                      </a:cubicBezTo>
                      <a:cubicBezTo>
                        <a:pt x="144" y="18"/>
                        <a:pt x="144" y="20"/>
                        <a:pt x="144" y="22"/>
                      </a:cubicBezTo>
                      <a:cubicBezTo>
                        <a:pt x="143" y="26"/>
                        <a:pt x="143" y="36"/>
                        <a:pt x="137" y="36"/>
                      </a:cubicBezTo>
                      <a:cubicBezTo>
                        <a:pt x="133" y="36"/>
                        <a:pt x="133" y="32"/>
                        <a:pt x="130" y="31"/>
                      </a:cubicBezTo>
                      <a:cubicBezTo>
                        <a:pt x="128" y="30"/>
                        <a:pt x="126" y="30"/>
                        <a:pt x="124" y="28"/>
                      </a:cubicBezTo>
                      <a:cubicBezTo>
                        <a:pt x="123" y="27"/>
                        <a:pt x="112" y="21"/>
                        <a:pt x="113" y="20"/>
                      </a:cubicBezTo>
                      <a:cubicBezTo>
                        <a:pt x="113" y="19"/>
                        <a:pt x="114" y="18"/>
                        <a:pt x="115" y="17"/>
                      </a:cubicBezTo>
                      <a:cubicBezTo>
                        <a:pt x="115" y="16"/>
                        <a:pt x="117" y="16"/>
                        <a:pt x="117" y="15"/>
                      </a:cubicBezTo>
                      <a:cubicBezTo>
                        <a:pt x="117" y="15"/>
                        <a:pt x="116" y="14"/>
                        <a:pt x="116" y="13"/>
                      </a:cubicBezTo>
                      <a:cubicBezTo>
                        <a:pt x="117" y="12"/>
                        <a:pt x="117" y="12"/>
                        <a:pt x="118" y="11"/>
                      </a:cubicBezTo>
                      <a:cubicBezTo>
                        <a:pt x="118" y="10"/>
                        <a:pt x="120" y="9"/>
                        <a:pt x="121" y="8"/>
                      </a:cubicBezTo>
                      <a:cubicBezTo>
                        <a:pt x="121" y="7"/>
                        <a:pt x="119" y="5"/>
                        <a:pt x="118" y="6"/>
                      </a:cubicBezTo>
                      <a:cubicBezTo>
                        <a:pt x="118" y="6"/>
                        <a:pt x="117" y="8"/>
                        <a:pt x="117" y="8"/>
                      </a:cubicBezTo>
                      <a:cubicBezTo>
                        <a:pt x="116" y="7"/>
                        <a:pt x="116" y="7"/>
                        <a:pt x="115" y="6"/>
                      </a:cubicBezTo>
                      <a:cubicBezTo>
                        <a:pt x="115" y="5"/>
                        <a:pt x="113" y="7"/>
                        <a:pt x="112" y="7"/>
                      </a:cubicBezTo>
                      <a:cubicBezTo>
                        <a:pt x="111" y="8"/>
                        <a:pt x="110" y="7"/>
                        <a:pt x="109" y="7"/>
                      </a:cubicBezTo>
                      <a:cubicBezTo>
                        <a:pt x="107" y="6"/>
                        <a:pt x="104" y="5"/>
                        <a:pt x="101" y="4"/>
                      </a:cubicBezTo>
                      <a:cubicBezTo>
                        <a:pt x="99" y="4"/>
                        <a:pt x="103" y="5"/>
                        <a:pt x="10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2" name="Freeform 470">
                  <a:extLst>
                    <a:ext uri="{FF2B5EF4-FFF2-40B4-BE49-F238E27FC236}">
                      <a16:creationId xmlns:a16="http://schemas.microsoft.com/office/drawing/2014/main" id="{6B86C2C7-4BD8-AB4C-97B9-5CABAA5FD4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12596" y="8259388"/>
                  <a:ext cx="48790" cy="22128"/>
                </a:xfrm>
                <a:custGeom>
                  <a:avLst/>
                  <a:gdLst>
                    <a:gd name="T0" fmla="*/ 5 w 5"/>
                    <a:gd name="T1" fmla="*/ 1 h 2"/>
                    <a:gd name="T2" fmla="*/ 0 w 5"/>
                    <a:gd name="T3" fmla="*/ 1 h 2"/>
                    <a:gd name="T4" fmla="*/ 5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5" y="1"/>
                      </a:moveTo>
                      <a:cubicBezTo>
                        <a:pt x="5" y="0"/>
                        <a:pt x="0" y="0"/>
                        <a:pt x="0" y="1"/>
                      </a:cubicBezTo>
                      <a:cubicBezTo>
                        <a:pt x="0" y="1"/>
                        <a:pt x="5" y="2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3" name="Freeform 471">
                  <a:extLst>
                    <a:ext uri="{FF2B5EF4-FFF2-40B4-BE49-F238E27FC236}">
                      <a16:creationId xmlns:a16="http://schemas.microsoft.com/office/drawing/2014/main" id="{5B1BD922-6A82-614C-8AE7-B242B49570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3051" y="8270449"/>
                  <a:ext cx="191674" cy="121701"/>
                </a:xfrm>
                <a:custGeom>
                  <a:avLst/>
                  <a:gdLst>
                    <a:gd name="T0" fmla="*/ 10 w 19"/>
                    <a:gd name="T1" fmla="*/ 1 h 11"/>
                    <a:gd name="T2" fmla="*/ 4 w 19"/>
                    <a:gd name="T3" fmla="*/ 3 h 11"/>
                    <a:gd name="T4" fmla="*/ 3 w 19"/>
                    <a:gd name="T5" fmla="*/ 4 h 11"/>
                    <a:gd name="T6" fmla="*/ 1 w 19"/>
                    <a:gd name="T7" fmla="*/ 3 h 11"/>
                    <a:gd name="T8" fmla="*/ 3 w 19"/>
                    <a:gd name="T9" fmla="*/ 6 h 11"/>
                    <a:gd name="T10" fmla="*/ 6 w 19"/>
                    <a:gd name="T11" fmla="*/ 7 h 11"/>
                    <a:gd name="T12" fmla="*/ 9 w 19"/>
                    <a:gd name="T13" fmla="*/ 10 h 11"/>
                    <a:gd name="T14" fmla="*/ 14 w 19"/>
                    <a:gd name="T15" fmla="*/ 10 h 11"/>
                    <a:gd name="T16" fmla="*/ 18 w 19"/>
                    <a:gd name="T17" fmla="*/ 5 h 11"/>
                    <a:gd name="T18" fmla="*/ 15 w 19"/>
                    <a:gd name="T19" fmla="*/ 2 h 11"/>
                    <a:gd name="T20" fmla="*/ 10 w 19"/>
                    <a:gd name="T21" fmla="*/ 1 h 11"/>
                    <a:gd name="T22" fmla="*/ 10 w 19"/>
                    <a:gd name="T2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9" h="11">
                      <a:moveTo>
                        <a:pt x="10" y="1"/>
                      </a:moveTo>
                      <a:cubicBezTo>
                        <a:pt x="9" y="0"/>
                        <a:pt x="5" y="2"/>
                        <a:pt x="4" y="3"/>
                      </a:cubicBezTo>
                      <a:cubicBezTo>
                        <a:pt x="3" y="3"/>
                        <a:pt x="4" y="3"/>
                        <a:pt x="3" y="4"/>
                      </a:cubicBezTo>
                      <a:cubicBezTo>
                        <a:pt x="3" y="5"/>
                        <a:pt x="2" y="3"/>
                        <a:pt x="1" y="3"/>
                      </a:cubicBezTo>
                      <a:cubicBezTo>
                        <a:pt x="0" y="3"/>
                        <a:pt x="2" y="6"/>
                        <a:pt x="3" y="6"/>
                      </a:cubicBezTo>
                      <a:cubicBezTo>
                        <a:pt x="3" y="7"/>
                        <a:pt x="5" y="7"/>
                        <a:pt x="6" y="7"/>
                      </a:cubicBezTo>
                      <a:cubicBezTo>
                        <a:pt x="8" y="7"/>
                        <a:pt x="8" y="9"/>
                        <a:pt x="9" y="10"/>
                      </a:cubicBezTo>
                      <a:cubicBezTo>
                        <a:pt x="10" y="11"/>
                        <a:pt x="13" y="10"/>
                        <a:pt x="14" y="10"/>
                      </a:cubicBezTo>
                      <a:cubicBezTo>
                        <a:pt x="18" y="10"/>
                        <a:pt x="19" y="8"/>
                        <a:pt x="18" y="5"/>
                      </a:cubicBezTo>
                      <a:cubicBezTo>
                        <a:pt x="18" y="3"/>
                        <a:pt x="17" y="2"/>
                        <a:pt x="15" y="2"/>
                      </a:cubicBezTo>
                      <a:cubicBezTo>
                        <a:pt x="14" y="2"/>
                        <a:pt x="12" y="1"/>
                        <a:pt x="10" y="1"/>
                      </a:cubicBezTo>
                      <a:cubicBezTo>
                        <a:pt x="10" y="1"/>
                        <a:pt x="11" y="1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4" name="Freeform 472">
                  <a:extLst>
                    <a:ext uri="{FF2B5EF4-FFF2-40B4-BE49-F238E27FC236}">
                      <a16:creationId xmlns:a16="http://schemas.microsoft.com/office/drawing/2014/main" id="{11A8CD5D-6521-B643-8864-AD3F3B8805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32628" y="8476972"/>
                  <a:ext cx="212583" cy="129075"/>
                </a:xfrm>
                <a:custGeom>
                  <a:avLst/>
                  <a:gdLst>
                    <a:gd name="T0" fmla="*/ 0 w 21"/>
                    <a:gd name="T1" fmla="*/ 8 h 12"/>
                    <a:gd name="T2" fmla="*/ 6 w 21"/>
                    <a:gd name="T3" fmla="*/ 8 h 12"/>
                    <a:gd name="T4" fmla="*/ 9 w 21"/>
                    <a:gd name="T5" fmla="*/ 7 h 12"/>
                    <a:gd name="T6" fmla="*/ 13 w 21"/>
                    <a:gd name="T7" fmla="*/ 7 h 12"/>
                    <a:gd name="T8" fmla="*/ 14 w 21"/>
                    <a:gd name="T9" fmla="*/ 5 h 12"/>
                    <a:gd name="T10" fmla="*/ 17 w 21"/>
                    <a:gd name="T11" fmla="*/ 3 h 12"/>
                    <a:gd name="T12" fmla="*/ 20 w 21"/>
                    <a:gd name="T13" fmla="*/ 4 h 12"/>
                    <a:gd name="T14" fmla="*/ 18 w 21"/>
                    <a:gd name="T15" fmla="*/ 7 h 12"/>
                    <a:gd name="T16" fmla="*/ 11 w 21"/>
                    <a:gd name="T17" fmla="*/ 11 h 12"/>
                    <a:gd name="T18" fmla="*/ 0 w 21"/>
                    <a:gd name="T19" fmla="*/ 8 h 12"/>
                    <a:gd name="T20" fmla="*/ 0 w 21"/>
                    <a:gd name="T21" fmla="*/ 8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2">
                      <a:moveTo>
                        <a:pt x="0" y="8"/>
                      </a:moveTo>
                      <a:cubicBezTo>
                        <a:pt x="1" y="7"/>
                        <a:pt x="5" y="8"/>
                        <a:pt x="6" y="8"/>
                      </a:cubicBezTo>
                      <a:cubicBezTo>
                        <a:pt x="7" y="8"/>
                        <a:pt x="8" y="6"/>
                        <a:pt x="9" y="7"/>
                      </a:cubicBezTo>
                      <a:cubicBezTo>
                        <a:pt x="10" y="8"/>
                        <a:pt x="12" y="8"/>
                        <a:pt x="13" y="7"/>
                      </a:cubicBezTo>
                      <a:cubicBezTo>
                        <a:pt x="13" y="6"/>
                        <a:pt x="14" y="5"/>
                        <a:pt x="14" y="5"/>
                      </a:cubicBezTo>
                      <a:cubicBezTo>
                        <a:pt x="15" y="5"/>
                        <a:pt x="17" y="5"/>
                        <a:pt x="17" y="3"/>
                      </a:cubicBezTo>
                      <a:cubicBezTo>
                        <a:pt x="17" y="0"/>
                        <a:pt x="21" y="2"/>
                        <a:pt x="20" y="4"/>
                      </a:cubicBezTo>
                      <a:cubicBezTo>
                        <a:pt x="19" y="5"/>
                        <a:pt x="18" y="7"/>
                        <a:pt x="18" y="7"/>
                      </a:cubicBezTo>
                      <a:cubicBezTo>
                        <a:pt x="15" y="8"/>
                        <a:pt x="14" y="10"/>
                        <a:pt x="11" y="11"/>
                      </a:cubicBezTo>
                      <a:cubicBezTo>
                        <a:pt x="9" y="12"/>
                        <a:pt x="0" y="11"/>
                        <a:pt x="0" y="8"/>
                      </a:cubicBezTo>
                      <a:cubicBezTo>
                        <a:pt x="0" y="7"/>
                        <a:pt x="0" y="10"/>
                        <a:pt x="0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5" name="Freeform 473">
                  <a:extLst>
                    <a:ext uri="{FF2B5EF4-FFF2-40B4-BE49-F238E27FC236}">
                      <a16:creationId xmlns:a16="http://schemas.microsoft.com/office/drawing/2014/main" id="{93FC8042-B3B7-6649-AE9A-39FBF9FB81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439307" y="8543352"/>
                  <a:ext cx="90610" cy="118010"/>
                </a:xfrm>
                <a:custGeom>
                  <a:avLst/>
                  <a:gdLst>
                    <a:gd name="T0" fmla="*/ 1 w 9"/>
                    <a:gd name="T1" fmla="*/ 0 h 11"/>
                    <a:gd name="T2" fmla="*/ 8 w 9"/>
                    <a:gd name="T3" fmla="*/ 8 h 11"/>
                    <a:gd name="T4" fmla="*/ 5 w 9"/>
                    <a:gd name="T5" fmla="*/ 4 h 11"/>
                    <a:gd name="T6" fmla="*/ 1 w 9"/>
                    <a:gd name="T7" fmla="*/ 0 h 11"/>
                    <a:gd name="T8" fmla="*/ 1 w 9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1" y="0"/>
                      </a:moveTo>
                      <a:cubicBezTo>
                        <a:pt x="0" y="1"/>
                        <a:pt x="5" y="11"/>
                        <a:pt x="8" y="8"/>
                      </a:cubicBezTo>
                      <a:cubicBezTo>
                        <a:pt x="9" y="6"/>
                        <a:pt x="6" y="4"/>
                        <a:pt x="5" y="4"/>
                      </a:cubicBezTo>
                      <a:cubicBezTo>
                        <a:pt x="4" y="3"/>
                        <a:pt x="1" y="0"/>
                        <a:pt x="1" y="0"/>
                      </a:cubicBezTo>
                      <a:cubicBezTo>
                        <a:pt x="0" y="1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6" name="Freeform 474">
                  <a:extLst>
                    <a:ext uri="{FF2B5EF4-FFF2-40B4-BE49-F238E27FC236}">
                      <a16:creationId xmlns:a16="http://schemas.microsoft.com/office/drawing/2014/main" id="{74759420-ACAD-424C-9508-B4CF8B3D0B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4162" y="8760939"/>
                  <a:ext cx="59243" cy="62692"/>
                </a:xfrm>
                <a:custGeom>
                  <a:avLst/>
                  <a:gdLst>
                    <a:gd name="T0" fmla="*/ 6 w 6"/>
                    <a:gd name="T1" fmla="*/ 4 h 6"/>
                    <a:gd name="T2" fmla="*/ 1 w 6"/>
                    <a:gd name="T3" fmla="*/ 2 h 6"/>
                    <a:gd name="T4" fmla="*/ 6 w 6"/>
                    <a:gd name="T5" fmla="*/ 4 h 6"/>
                    <a:gd name="T6" fmla="*/ 6 w 6"/>
                    <a:gd name="T7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6">
                      <a:moveTo>
                        <a:pt x="6" y="4"/>
                      </a:moveTo>
                      <a:cubicBezTo>
                        <a:pt x="6" y="2"/>
                        <a:pt x="0" y="0"/>
                        <a:pt x="1" y="2"/>
                      </a:cubicBezTo>
                      <a:cubicBezTo>
                        <a:pt x="1" y="3"/>
                        <a:pt x="6" y="5"/>
                        <a:pt x="6" y="4"/>
                      </a:cubicBezTo>
                      <a:cubicBezTo>
                        <a:pt x="6" y="3"/>
                        <a:pt x="6" y="6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7" name="Freeform 475">
                  <a:extLst>
                    <a:ext uri="{FF2B5EF4-FFF2-40B4-BE49-F238E27FC236}">
                      <a16:creationId xmlns:a16="http://schemas.microsoft.com/office/drawing/2014/main" id="{3B132D5C-CE34-7F44-B03C-D7F4AF6A0D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41433" y="8661365"/>
                  <a:ext cx="94095" cy="66379"/>
                </a:xfrm>
                <a:custGeom>
                  <a:avLst/>
                  <a:gdLst>
                    <a:gd name="T0" fmla="*/ 8 w 9"/>
                    <a:gd name="T1" fmla="*/ 6 h 6"/>
                    <a:gd name="T2" fmla="*/ 0 w 9"/>
                    <a:gd name="T3" fmla="*/ 1 h 6"/>
                    <a:gd name="T4" fmla="*/ 3 w 9"/>
                    <a:gd name="T5" fmla="*/ 4 h 6"/>
                    <a:gd name="T6" fmla="*/ 8 w 9"/>
                    <a:gd name="T7" fmla="*/ 6 h 6"/>
                    <a:gd name="T8" fmla="*/ 8 w 9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6">
                      <a:moveTo>
                        <a:pt x="8" y="6"/>
                      </a:moveTo>
                      <a:cubicBezTo>
                        <a:pt x="6" y="5"/>
                        <a:pt x="3" y="0"/>
                        <a:pt x="0" y="1"/>
                      </a:cubicBezTo>
                      <a:cubicBezTo>
                        <a:pt x="0" y="2"/>
                        <a:pt x="3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9" y="6"/>
                        <a:pt x="6" y="5"/>
                        <a:pt x="8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8" name="Freeform 476">
                  <a:extLst>
                    <a:ext uri="{FF2B5EF4-FFF2-40B4-BE49-F238E27FC236}">
                      <a16:creationId xmlns:a16="http://schemas.microsoft.com/office/drawing/2014/main" id="{F010CA77-F5A1-0543-8323-44822CEB7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50823" y="8617109"/>
                  <a:ext cx="41820" cy="55320"/>
                </a:xfrm>
                <a:custGeom>
                  <a:avLst/>
                  <a:gdLst>
                    <a:gd name="T0" fmla="*/ 4 w 4"/>
                    <a:gd name="T1" fmla="*/ 4 h 5"/>
                    <a:gd name="T2" fmla="*/ 0 w 4"/>
                    <a:gd name="T3" fmla="*/ 0 h 5"/>
                    <a:gd name="T4" fmla="*/ 4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4" y="4"/>
                      </a:moveTo>
                      <a:cubicBezTo>
                        <a:pt x="4" y="2"/>
                        <a:pt x="0" y="0"/>
                        <a:pt x="0" y="0"/>
                      </a:cubicBezTo>
                      <a:cubicBezTo>
                        <a:pt x="0" y="1"/>
                        <a:pt x="4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9" name="Freeform 477">
                  <a:extLst>
                    <a:ext uri="{FF2B5EF4-FFF2-40B4-BE49-F238E27FC236}">
                      <a16:creationId xmlns:a16="http://schemas.microsoft.com/office/drawing/2014/main" id="{CBAA5E96-6602-7041-A5A9-3E31828F5D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27199" y="9376809"/>
                  <a:ext cx="163792" cy="129075"/>
                </a:xfrm>
                <a:custGeom>
                  <a:avLst/>
                  <a:gdLst>
                    <a:gd name="T0" fmla="*/ 15 w 16"/>
                    <a:gd name="T1" fmla="*/ 11 h 12"/>
                    <a:gd name="T2" fmla="*/ 2 w 16"/>
                    <a:gd name="T3" fmla="*/ 0 h 12"/>
                    <a:gd name="T4" fmla="*/ 15 w 16"/>
                    <a:gd name="T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6" h="12">
                      <a:moveTo>
                        <a:pt x="15" y="11"/>
                      </a:moveTo>
                      <a:cubicBezTo>
                        <a:pt x="16" y="12"/>
                        <a:pt x="3" y="0"/>
                        <a:pt x="2" y="0"/>
                      </a:cubicBezTo>
                      <a:cubicBezTo>
                        <a:pt x="0" y="0"/>
                        <a:pt x="7" y="9"/>
                        <a:pt x="15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0" name="Freeform 478">
                  <a:extLst>
                    <a:ext uri="{FF2B5EF4-FFF2-40B4-BE49-F238E27FC236}">
                      <a16:creationId xmlns:a16="http://schemas.microsoft.com/office/drawing/2014/main" id="{F3BC5263-7686-774A-89CA-628815CA3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66305" y="10199201"/>
                  <a:ext cx="115005" cy="151203"/>
                </a:xfrm>
                <a:custGeom>
                  <a:avLst/>
                  <a:gdLst>
                    <a:gd name="T0" fmla="*/ 11 w 11"/>
                    <a:gd name="T1" fmla="*/ 14 h 14"/>
                    <a:gd name="T2" fmla="*/ 9 w 11"/>
                    <a:gd name="T3" fmla="*/ 10 h 14"/>
                    <a:gd name="T4" fmla="*/ 9 w 11"/>
                    <a:gd name="T5" fmla="*/ 7 h 14"/>
                    <a:gd name="T6" fmla="*/ 0 w 11"/>
                    <a:gd name="T7" fmla="*/ 0 h 14"/>
                    <a:gd name="T8" fmla="*/ 3 w 11"/>
                    <a:gd name="T9" fmla="*/ 4 h 14"/>
                    <a:gd name="T10" fmla="*/ 5 w 11"/>
                    <a:gd name="T11" fmla="*/ 8 h 14"/>
                    <a:gd name="T12" fmla="*/ 8 w 11"/>
                    <a:gd name="T13" fmla="*/ 11 h 14"/>
                    <a:gd name="T14" fmla="*/ 11 w 11"/>
                    <a:gd name="T15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" h="14">
                      <a:moveTo>
                        <a:pt x="11" y="14"/>
                      </a:moveTo>
                      <a:cubicBezTo>
                        <a:pt x="10" y="12"/>
                        <a:pt x="11" y="11"/>
                        <a:pt x="9" y="10"/>
                      </a:cubicBezTo>
                      <a:cubicBezTo>
                        <a:pt x="8" y="8"/>
                        <a:pt x="9" y="8"/>
                        <a:pt x="9" y="7"/>
                      </a:cubicBezTo>
                      <a:cubicBezTo>
                        <a:pt x="8" y="5"/>
                        <a:pt x="0" y="1"/>
                        <a:pt x="0" y="0"/>
                      </a:cubicBezTo>
                      <a:cubicBezTo>
                        <a:pt x="0" y="1"/>
                        <a:pt x="3" y="3"/>
                        <a:pt x="3" y="4"/>
                      </a:cubicBezTo>
                      <a:cubicBezTo>
                        <a:pt x="4" y="6"/>
                        <a:pt x="4" y="7"/>
                        <a:pt x="5" y="8"/>
                      </a:cubicBezTo>
                      <a:cubicBezTo>
                        <a:pt x="6" y="9"/>
                        <a:pt x="9" y="10"/>
                        <a:pt x="8" y="11"/>
                      </a:cubicBezTo>
                      <a:cubicBezTo>
                        <a:pt x="8" y="13"/>
                        <a:pt x="9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1" name="Freeform 479">
                  <a:extLst>
                    <a:ext uri="{FF2B5EF4-FFF2-40B4-BE49-F238E27FC236}">
                      <a16:creationId xmlns:a16="http://schemas.microsoft.com/office/drawing/2014/main" id="{F132DB2E-BC48-D74F-BF99-4D85E1325F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97671" y="10339341"/>
                  <a:ext cx="264855" cy="328220"/>
                </a:xfrm>
                <a:custGeom>
                  <a:avLst/>
                  <a:gdLst>
                    <a:gd name="T0" fmla="*/ 8 w 26"/>
                    <a:gd name="T1" fmla="*/ 2 h 30"/>
                    <a:gd name="T2" fmla="*/ 7 w 26"/>
                    <a:gd name="T3" fmla="*/ 11 h 30"/>
                    <a:gd name="T4" fmla="*/ 5 w 26"/>
                    <a:gd name="T5" fmla="*/ 18 h 30"/>
                    <a:gd name="T6" fmla="*/ 9 w 26"/>
                    <a:gd name="T7" fmla="*/ 25 h 30"/>
                    <a:gd name="T8" fmla="*/ 14 w 26"/>
                    <a:gd name="T9" fmla="*/ 26 h 30"/>
                    <a:gd name="T10" fmla="*/ 17 w 26"/>
                    <a:gd name="T11" fmla="*/ 22 h 30"/>
                    <a:gd name="T12" fmla="*/ 18 w 26"/>
                    <a:gd name="T13" fmla="*/ 16 h 30"/>
                    <a:gd name="T14" fmla="*/ 22 w 26"/>
                    <a:gd name="T15" fmla="*/ 14 h 30"/>
                    <a:gd name="T16" fmla="*/ 26 w 26"/>
                    <a:gd name="T17" fmla="*/ 10 h 30"/>
                    <a:gd name="T18" fmla="*/ 25 w 26"/>
                    <a:gd name="T19" fmla="*/ 6 h 30"/>
                    <a:gd name="T20" fmla="*/ 20 w 26"/>
                    <a:gd name="T21" fmla="*/ 8 h 30"/>
                    <a:gd name="T22" fmla="*/ 14 w 26"/>
                    <a:gd name="T23" fmla="*/ 5 h 30"/>
                    <a:gd name="T24" fmla="*/ 11 w 26"/>
                    <a:gd name="T25" fmla="*/ 0 h 30"/>
                    <a:gd name="T26" fmla="*/ 11 w 26"/>
                    <a:gd name="T27" fmla="*/ 3 h 30"/>
                    <a:gd name="T28" fmla="*/ 8 w 26"/>
                    <a:gd name="T29" fmla="*/ 2 h 30"/>
                    <a:gd name="T30" fmla="*/ 8 w 26"/>
                    <a:gd name="T31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30">
                      <a:moveTo>
                        <a:pt x="8" y="2"/>
                      </a:moveTo>
                      <a:cubicBezTo>
                        <a:pt x="7" y="2"/>
                        <a:pt x="7" y="9"/>
                        <a:pt x="7" y="11"/>
                      </a:cubicBezTo>
                      <a:cubicBezTo>
                        <a:pt x="6" y="13"/>
                        <a:pt x="0" y="16"/>
                        <a:pt x="5" y="18"/>
                      </a:cubicBezTo>
                      <a:cubicBezTo>
                        <a:pt x="8" y="19"/>
                        <a:pt x="11" y="21"/>
                        <a:pt x="9" y="25"/>
                      </a:cubicBezTo>
                      <a:cubicBezTo>
                        <a:pt x="6" y="30"/>
                        <a:pt x="11" y="29"/>
                        <a:pt x="14" y="26"/>
                      </a:cubicBezTo>
                      <a:cubicBezTo>
                        <a:pt x="15" y="25"/>
                        <a:pt x="16" y="23"/>
                        <a:pt x="17" y="22"/>
                      </a:cubicBezTo>
                      <a:cubicBezTo>
                        <a:pt x="19" y="19"/>
                        <a:pt x="18" y="19"/>
                        <a:pt x="18" y="16"/>
                      </a:cubicBezTo>
                      <a:cubicBezTo>
                        <a:pt x="19" y="14"/>
                        <a:pt x="21" y="14"/>
                        <a:pt x="22" y="14"/>
                      </a:cubicBezTo>
                      <a:cubicBezTo>
                        <a:pt x="23" y="15"/>
                        <a:pt x="25" y="11"/>
                        <a:pt x="26" y="10"/>
                      </a:cubicBezTo>
                      <a:cubicBezTo>
                        <a:pt x="26" y="9"/>
                        <a:pt x="26" y="6"/>
                        <a:pt x="25" y="6"/>
                      </a:cubicBezTo>
                      <a:cubicBezTo>
                        <a:pt x="23" y="6"/>
                        <a:pt x="21" y="8"/>
                        <a:pt x="20" y="8"/>
                      </a:cubicBezTo>
                      <a:cubicBezTo>
                        <a:pt x="18" y="8"/>
                        <a:pt x="15" y="7"/>
                        <a:pt x="14" y="5"/>
                      </a:cubicBezTo>
                      <a:cubicBezTo>
                        <a:pt x="13" y="4"/>
                        <a:pt x="13" y="0"/>
                        <a:pt x="11" y="0"/>
                      </a:cubicBezTo>
                      <a:cubicBezTo>
                        <a:pt x="11" y="0"/>
                        <a:pt x="11" y="3"/>
                        <a:pt x="11" y="3"/>
                      </a:cubicBezTo>
                      <a:cubicBezTo>
                        <a:pt x="10" y="3"/>
                        <a:pt x="9" y="1"/>
                        <a:pt x="8" y="2"/>
                      </a:cubicBezTo>
                      <a:cubicBezTo>
                        <a:pt x="7" y="2"/>
                        <a:pt x="9" y="1"/>
                        <a:pt x="8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2" name="Freeform 480">
                  <a:extLst>
                    <a:ext uri="{FF2B5EF4-FFF2-40B4-BE49-F238E27FC236}">
                      <a16:creationId xmlns:a16="http://schemas.microsoft.com/office/drawing/2014/main" id="{DD624E07-62CC-A845-B580-FDFA64D872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49176" y="10579051"/>
                  <a:ext cx="400771" cy="413040"/>
                </a:xfrm>
                <a:custGeom>
                  <a:avLst/>
                  <a:gdLst>
                    <a:gd name="T0" fmla="*/ 33 w 39"/>
                    <a:gd name="T1" fmla="*/ 4 h 38"/>
                    <a:gd name="T2" fmla="*/ 30 w 39"/>
                    <a:gd name="T3" fmla="*/ 1 h 38"/>
                    <a:gd name="T4" fmla="*/ 26 w 39"/>
                    <a:gd name="T5" fmla="*/ 8 h 38"/>
                    <a:gd name="T6" fmla="*/ 22 w 39"/>
                    <a:gd name="T7" fmla="*/ 13 h 38"/>
                    <a:gd name="T8" fmla="*/ 15 w 39"/>
                    <a:gd name="T9" fmla="*/ 18 h 38"/>
                    <a:gd name="T10" fmla="*/ 9 w 39"/>
                    <a:gd name="T11" fmla="*/ 22 h 38"/>
                    <a:gd name="T12" fmla="*/ 4 w 39"/>
                    <a:gd name="T13" fmla="*/ 27 h 38"/>
                    <a:gd name="T14" fmla="*/ 2 w 39"/>
                    <a:gd name="T15" fmla="*/ 33 h 38"/>
                    <a:gd name="T16" fmla="*/ 1 w 39"/>
                    <a:gd name="T17" fmla="*/ 34 h 38"/>
                    <a:gd name="T18" fmla="*/ 3 w 39"/>
                    <a:gd name="T19" fmla="*/ 35 h 38"/>
                    <a:gd name="T20" fmla="*/ 10 w 39"/>
                    <a:gd name="T21" fmla="*/ 37 h 38"/>
                    <a:gd name="T22" fmla="*/ 19 w 39"/>
                    <a:gd name="T23" fmla="*/ 34 h 38"/>
                    <a:gd name="T24" fmla="*/ 22 w 39"/>
                    <a:gd name="T25" fmla="*/ 27 h 38"/>
                    <a:gd name="T26" fmla="*/ 27 w 39"/>
                    <a:gd name="T27" fmla="*/ 22 h 38"/>
                    <a:gd name="T28" fmla="*/ 29 w 39"/>
                    <a:gd name="T29" fmla="*/ 21 h 38"/>
                    <a:gd name="T30" fmla="*/ 33 w 39"/>
                    <a:gd name="T31" fmla="*/ 21 h 38"/>
                    <a:gd name="T32" fmla="*/ 32 w 39"/>
                    <a:gd name="T33" fmla="*/ 19 h 38"/>
                    <a:gd name="T34" fmla="*/ 32 w 39"/>
                    <a:gd name="T35" fmla="*/ 17 h 38"/>
                    <a:gd name="T36" fmla="*/ 38 w 39"/>
                    <a:gd name="T37" fmla="*/ 9 h 38"/>
                    <a:gd name="T38" fmla="*/ 38 w 39"/>
                    <a:gd name="T39" fmla="*/ 6 h 38"/>
                    <a:gd name="T40" fmla="*/ 38 w 39"/>
                    <a:gd name="T41" fmla="*/ 4 h 38"/>
                    <a:gd name="T42" fmla="*/ 37 w 39"/>
                    <a:gd name="T43" fmla="*/ 4 h 38"/>
                    <a:gd name="T44" fmla="*/ 37 w 39"/>
                    <a:gd name="T45" fmla="*/ 2 h 38"/>
                    <a:gd name="T46" fmla="*/ 33 w 39"/>
                    <a:gd name="T47" fmla="*/ 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38">
                      <a:moveTo>
                        <a:pt x="33" y="4"/>
                      </a:moveTo>
                      <a:cubicBezTo>
                        <a:pt x="33" y="4"/>
                        <a:pt x="32" y="0"/>
                        <a:pt x="30" y="1"/>
                      </a:cubicBezTo>
                      <a:cubicBezTo>
                        <a:pt x="27" y="3"/>
                        <a:pt x="28" y="5"/>
                        <a:pt x="26" y="8"/>
                      </a:cubicBezTo>
                      <a:cubicBezTo>
                        <a:pt x="25" y="9"/>
                        <a:pt x="24" y="12"/>
                        <a:pt x="22" y="13"/>
                      </a:cubicBezTo>
                      <a:cubicBezTo>
                        <a:pt x="20" y="16"/>
                        <a:pt x="18" y="17"/>
                        <a:pt x="15" y="18"/>
                      </a:cubicBezTo>
                      <a:cubicBezTo>
                        <a:pt x="13" y="19"/>
                        <a:pt x="12" y="21"/>
                        <a:pt x="9" y="22"/>
                      </a:cubicBezTo>
                      <a:cubicBezTo>
                        <a:pt x="7" y="23"/>
                        <a:pt x="7" y="27"/>
                        <a:pt x="4" y="27"/>
                      </a:cubicBezTo>
                      <a:cubicBezTo>
                        <a:pt x="0" y="28"/>
                        <a:pt x="4" y="31"/>
                        <a:pt x="2" y="33"/>
                      </a:cubicBezTo>
                      <a:cubicBezTo>
                        <a:pt x="1" y="33"/>
                        <a:pt x="0" y="33"/>
                        <a:pt x="1" y="34"/>
                      </a:cubicBezTo>
                      <a:cubicBezTo>
                        <a:pt x="1" y="35"/>
                        <a:pt x="1" y="35"/>
                        <a:pt x="3" y="35"/>
                      </a:cubicBezTo>
                      <a:cubicBezTo>
                        <a:pt x="5" y="35"/>
                        <a:pt x="8" y="37"/>
                        <a:pt x="10" y="37"/>
                      </a:cubicBezTo>
                      <a:cubicBezTo>
                        <a:pt x="14" y="38"/>
                        <a:pt x="16" y="36"/>
                        <a:pt x="19" y="34"/>
                      </a:cubicBezTo>
                      <a:cubicBezTo>
                        <a:pt x="21" y="32"/>
                        <a:pt x="22" y="30"/>
                        <a:pt x="22" y="27"/>
                      </a:cubicBezTo>
                      <a:cubicBezTo>
                        <a:pt x="23" y="24"/>
                        <a:pt x="24" y="24"/>
                        <a:pt x="27" y="22"/>
                      </a:cubicBezTo>
                      <a:cubicBezTo>
                        <a:pt x="28" y="22"/>
                        <a:pt x="28" y="21"/>
                        <a:pt x="29" y="21"/>
                      </a:cubicBezTo>
                      <a:cubicBezTo>
                        <a:pt x="30" y="21"/>
                        <a:pt x="31" y="21"/>
                        <a:pt x="33" y="21"/>
                      </a:cubicBezTo>
                      <a:cubicBezTo>
                        <a:pt x="34" y="20"/>
                        <a:pt x="33" y="19"/>
                        <a:pt x="32" y="19"/>
                      </a:cubicBezTo>
                      <a:cubicBezTo>
                        <a:pt x="31" y="18"/>
                        <a:pt x="31" y="18"/>
                        <a:pt x="32" y="17"/>
                      </a:cubicBezTo>
                      <a:cubicBezTo>
                        <a:pt x="34" y="14"/>
                        <a:pt x="36" y="12"/>
                        <a:pt x="38" y="9"/>
                      </a:cubicBezTo>
                      <a:cubicBezTo>
                        <a:pt x="38" y="8"/>
                        <a:pt x="38" y="7"/>
                        <a:pt x="38" y="6"/>
                      </a:cubicBezTo>
                      <a:cubicBezTo>
                        <a:pt x="38" y="5"/>
                        <a:pt x="38" y="5"/>
                        <a:pt x="38" y="4"/>
                      </a:cubicBezTo>
                      <a:cubicBezTo>
                        <a:pt x="39" y="3"/>
                        <a:pt x="37" y="4"/>
                        <a:pt x="37" y="4"/>
                      </a:cubicBezTo>
                      <a:cubicBezTo>
                        <a:pt x="37" y="3"/>
                        <a:pt x="37" y="3"/>
                        <a:pt x="37" y="2"/>
                      </a:cubicBezTo>
                      <a:cubicBezTo>
                        <a:pt x="36" y="3"/>
                        <a:pt x="35" y="5"/>
                        <a:pt x="3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3" name="Freeform 481">
                  <a:extLst>
                    <a:ext uri="{FF2B5EF4-FFF2-40B4-BE49-F238E27FC236}">
                      <a16:creationId xmlns:a16="http://schemas.microsoft.com/office/drawing/2014/main" id="{12925518-CC7E-7F47-9F63-28C2E9D386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11903" y="10992094"/>
                  <a:ext cx="20911" cy="22128"/>
                </a:xfrm>
                <a:custGeom>
                  <a:avLst/>
                  <a:gdLst>
                    <a:gd name="T0" fmla="*/ 2 w 2"/>
                    <a:gd name="T1" fmla="*/ 2 h 2"/>
                    <a:gd name="T2" fmla="*/ 1 w 2"/>
                    <a:gd name="T3" fmla="*/ 0 h 2"/>
                    <a:gd name="T4" fmla="*/ 0 w 2"/>
                    <a:gd name="T5" fmla="*/ 2 h 2"/>
                    <a:gd name="T6" fmla="*/ 2 w 2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2"/>
                      </a:moveTo>
                      <a:cubicBezTo>
                        <a:pt x="2" y="1"/>
                        <a:pt x="1" y="1"/>
                        <a:pt x="1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4" name="Freeform 482">
                  <a:extLst>
                    <a:ext uri="{FF2B5EF4-FFF2-40B4-BE49-F238E27FC236}">
                      <a16:creationId xmlns:a16="http://schemas.microsoft.com/office/drawing/2014/main" id="{717842E7-5234-6449-B89B-AA21CF96E3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937470" y="10590116"/>
                  <a:ext cx="195161" cy="195458"/>
                </a:xfrm>
                <a:custGeom>
                  <a:avLst/>
                  <a:gdLst>
                    <a:gd name="T0" fmla="*/ 0 w 19"/>
                    <a:gd name="T1" fmla="*/ 2 h 18"/>
                    <a:gd name="T2" fmla="*/ 2 w 19"/>
                    <a:gd name="T3" fmla="*/ 7 h 18"/>
                    <a:gd name="T4" fmla="*/ 4 w 19"/>
                    <a:gd name="T5" fmla="*/ 10 h 18"/>
                    <a:gd name="T6" fmla="*/ 3 w 19"/>
                    <a:gd name="T7" fmla="*/ 12 h 18"/>
                    <a:gd name="T8" fmla="*/ 9 w 19"/>
                    <a:gd name="T9" fmla="*/ 18 h 18"/>
                    <a:gd name="T10" fmla="*/ 12 w 19"/>
                    <a:gd name="T11" fmla="*/ 15 h 18"/>
                    <a:gd name="T12" fmla="*/ 13 w 19"/>
                    <a:gd name="T13" fmla="*/ 17 h 18"/>
                    <a:gd name="T14" fmla="*/ 14 w 19"/>
                    <a:gd name="T15" fmla="*/ 14 h 18"/>
                    <a:gd name="T16" fmla="*/ 16 w 19"/>
                    <a:gd name="T17" fmla="*/ 15 h 18"/>
                    <a:gd name="T18" fmla="*/ 18 w 19"/>
                    <a:gd name="T19" fmla="*/ 7 h 18"/>
                    <a:gd name="T20" fmla="*/ 16 w 19"/>
                    <a:gd name="T21" fmla="*/ 1 h 18"/>
                    <a:gd name="T22" fmla="*/ 7 w 19"/>
                    <a:gd name="T23" fmla="*/ 3 h 18"/>
                    <a:gd name="T24" fmla="*/ 0 w 19"/>
                    <a:gd name="T25" fmla="*/ 2 h 18"/>
                    <a:gd name="T26" fmla="*/ 0 w 19"/>
                    <a:gd name="T2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" h="18">
                      <a:moveTo>
                        <a:pt x="0" y="2"/>
                      </a:moveTo>
                      <a:cubicBezTo>
                        <a:pt x="0" y="3"/>
                        <a:pt x="2" y="6"/>
                        <a:pt x="2" y="7"/>
                      </a:cubicBezTo>
                      <a:cubicBezTo>
                        <a:pt x="3" y="8"/>
                        <a:pt x="4" y="9"/>
                        <a:pt x="4" y="10"/>
                      </a:cubicBezTo>
                      <a:cubicBezTo>
                        <a:pt x="4" y="11"/>
                        <a:pt x="3" y="11"/>
                        <a:pt x="3" y="12"/>
                      </a:cubicBezTo>
                      <a:cubicBezTo>
                        <a:pt x="4" y="15"/>
                        <a:pt x="7" y="17"/>
                        <a:pt x="9" y="18"/>
                      </a:cubicBezTo>
                      <a:cubicBezTo>
                        <a:pt x="11" y="18"/>
                        <a:pt x="11" y="16"/>
                        <a:pt x="12" y="15"/>
                      </a:cubicBezTo>
                      <a:cubicBezTo>
                        <a:pt x="12" y="15"/>
                        <a:pt x="13" y="17"/>
                        <a:pt x="13" y="17"/>
                      </a:cubicBezTo>
                      <a:cubicBezTo>
                        <a:pt x="13" y="16"/>
                        <a:pt x="13" y="14"/>
                        <a:pt x="14" y="14"/>
                      </a:cubicBezTo>
                      <a:cubicBezTo>
                        <a:pt x="15" y="13"/>
                        <a:pt x="15" y="15"/>
                        <a:pt x="16" y="15"/>
                      </a:cubicBezTo>
                      <a:cubicBezTo>
                        <a:pt x="15" y="15"/>
                        <a:pt x="18" y="8"/>
                        <a:pt x="18" y="7"/>
                      </a:cubicBezTo>
                      <a:cubicBezTo>
                        <a:pt x="18" y="6"/>
                        <a:pt x="19" y="0"/>
                        <a:pt x="16" y="1"/>
                      </a:cubicBezTo>
                      <a:cubicBezTo>
                        <a:pt x="13" y="2"/>
                        <a:pt x="10" y="4"/>
                        <a:pt x="7" y="3"/>
                      </a:cubicBezTo>
                      <a:cubicBezTo>
                        <a:pt x="6" y="3"/>
                        <a:pt x="1" y="0"/>
                        <a:pt x="0" y="2"/>
                      </a:cubicBezTo>
                      <a:cubicBezTo>
                        <a:pt x="0" y="3"/>
                        <a:pt x="1" y="0"/>
                        <a:pt x="0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5" name="Freeform 483">
                  <a:extLst>
                    <a:ext uri="{FF2B5EF4-FFF2-40B4-BE49-F238E27FC236}">
                      <a16:creationId xmlns:a16="http://schemas.microsoft.com/office/drawing/2014/main" id="{63D9A1A5-7726-3D40-90EC-6726AF87D6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090808" y="10534799"/>
                  <a:ext cx="31364" cy="55320"/>
                </a:xfrm>
                <a:custGeom>
                  <a:avLst/>
                  <a:gdLst>
                    <a:gd name="T0" fmla="*/ 3 w 3"/>
                    <a:gd name="T1" fmla="*/ 4 h 5"/>
                    <a:gd name="T2" fmla="*/ 1 w 3"/>
                    <a:gd name="T3" fmla="*/ 0 h 5"/>
                    <a:gd name="T4" fmla="*/ 3 w 3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5">
                      <a:moveTo>
                        <a:pt x="3" y="4"/>
                      </a:moveTo>
                      <a:cubicBezTo>
                        <a:pt x="3" y="5"/>
                        <a:pt x="0" y="1"/>
                        <a:pt x="1" y="0"/>
                      </a:cubicBezTo>
                      <a:cubicBezTo>
                        <a:pt x="2" y="0"/>
                        <a:pt x="3" y="1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6" name="Freeform 484">
                  <a:extLst>
                    <a:ext uri="{FF2B5EF4-FFF2-40B4-BE49-F238E27FC236}">
                      <a16:creationId xmlns:a16="http://schemas.microsoft.com/office/drawing/2014/main" id="{A66015CD-1B28-D049-98EC-D88D174520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85195" y="10534799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0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7" name="Freeform 610">
                  <a:extLst>
                    <a:ext uri="{FF2B5EF4-FFF2-40B4-BE49-F238E27FC236}">
                      <a16:creationId xmlns:a16="http://schemas.microsoft.com/office/drawing/2014/main" id="{76A7BD56-079B-A942-A7BF-5DB651A2A2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91684" y="8358957"/>
                  <a:ext cx="20911" cy="11065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0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2" y="1"/>
                        <a:pt x="0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8" name="Freeform 612">
                  <a:extLst>
                    <a:ext uri="{FF2B5EF4-FFF2-40B4-BE49-F238E27FC236}">
                      <a16:creationId xmlns:a16="http://schemas.microsoft.com/office/drawing/2014/main" id="{672C28E6-3AA4-3742-A171-898D4C13FC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19271" y="10265581"/>
                  <a:ext cx="69700" cy="55320"/>
                </a:xfrm>
                <a:custGeom>
                  <a:avLst/>
                  <a:gdLst>
                    <a:gd name="T0" fmla="*/ 6 w 7"/>
                    <a:gd name="T1" fmla="*/ 2 h 5"/>
                    <a:gd name="T2" fmla="*/ 1 w 7"/>
                    <a:gd name="T3" fmla="*/ 2 h 5"/>
                    <a:gd name="T4" fmla="*/ 6 w 7"/>
                    <a:gd name="T5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6" y="2"/>
                      </a:moveTo>
                      <a:cubicBezTo>
                        <a:pt x="7" y="0"/>
                        <a:pt x="0" y="1"/>
                        <a:pt x="1" y="2"/>
                      </a:cubicBezTo>
                      <a:cubicBezTo>
                        <a:pt x="1" y="3"/>
                        <a:pt x="5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9" name="Freeform 707">
                  <a:extLst>
                    <a:ext uri="{FF2B5EF4-FFF2-40B4-BE49-F238E27FC236}">
                      <a16:creationId xmlns:a16="http://schemas.microsoft.com/office/drawing/2014/main" id="{7E4EBC1D-1F2F-864C-9211-3544C17CD0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92746" y="8336829"/>
                  <a:ext cx="460016" cy="413040"/>
                </a:xfrm>
                <a:custGeom>
                  <a:avLst/>
                  <a:gdLst>
                    <a:gd name="T0" fmla="*/ 45 w 45"/>
                    <a:gd name="T1" fmla="*/ 29 h 38"/>
                    <a:gd name="T2" fmla="*/ 45 w 45"/>
                    <a:gd name="T3" fmla="*/ 26 h 38"/>
                    <a:gd name="T4" fmla="*/ 45 w 45"/>
                    <a:gd name="T5" fmla="*/ 24 h 38"/>
                    <a:gd name="T6" fmla="*/ 45 w 45"/>
                    <a:gd name="T7" fmla="*/ 15 h 38"/>
                    <a:gd name="T8" fmla="*/ 45 w 45"/>
                    <a:gd name="T9" fmla="*/ 6 h 38"/>
                    <a:gd name="T10" fmla="*/ 35 w 45"/>
                    <a:gd name="T11" fmla="*/ 3 h 38"/>
                    <a:gd name="T12" fmla="*/ 30 w 45"/>
                    <a:gd name="T13" fmla="*/ 0 h 38"/>
                    <a:gd name="T14" fmla="*/ 26 w 45"/>
                    <a:gd name="T15" fmla="*/ 3 h 38"/>
                    <a:gd name="T16" fmla="*/ 22 w 45"/>
                    <a:gd name="T17" fmla="*/ 5 h 38"/>
                    <a:gd name="T18" fmla="*/ 18 w 45"/>
                    <a:gd name="T19" fmla="*/ 10 h 38"/>
                    <a:gd name="T20" fmla="*/ 14 w 45"/>
                    <a:gd name="T21" fmla="*/ 8 h 38"/>
                    <a:gd name="T22" fmla="*/ 11 w 45"/>
                    <a:gd name="T23" fmla="*/ 5 h 38"/>
                    <a:gd name="T24" fmla="*/ 9 w 45"/>
                    <a:gd name="T25" fmla="*/ 6 h 38"/>
                    <a:gd name="T26" fmla="*/ 7 w 45"/>
                    <a:gd name="T27" fmla="*/ 5 h 38"/>
                    <a:gd name="T28" fmla="*/ 4 w 45"/>
                    <a:gd name="T29" fmla="*/ 6 h 38"/>
                    <a:gd name="T30" fmla="*/ 0 w 45"/>
                    <a:gd name="T31" fmla="*/ 7 h 38"/>
                    <a:gd name="T32" fmla="*/ 3 w 45"/>
                    <a:gd name="T33" fmla="*/ 8 h 38"/>
                    <a:gd name="T34" fmla="*/ 4 w 45"/>
                    <a:gd name="T35" fmla="*/ 11 h 38"/>
                    <a:gd name="T36" fmla="*/ 7 w 45"/>
                    <a:gd name="T37" fmla="*/ 14 h 38"/>
                    <a:gd name="T38" fmla="*/ 9 w 45"/>
                    <a:gd name="T39" fmla="*/ 8 h 38"/>
                    <a:gd name="T40" fmla="*/ 10 w 45"/>
                    <a:gd name="T41" fmla="*/ 12 h 38"/>
                    <a:gd name="T42" fmla="*/ 15 w 45"/>
                    <a:gd name="T43" fmla="*/ 12 h 38"/>
                    <a:gd name="T44" fmla="*/ 18 w 45"/>
                    <a:gd name="T45" fmla="*/ 15 h 38"/>
                    <a:gd name="T46" fmla="*/ 27 w 45"/>
                    <a:gd name="T47" fmla="*/ 19 h 38"/>
                    <a:gd name="T48" fmla="*/ 32 w 45"/>
                    <a:gd name="T49" fmla="*/ 22 h 38"/>
                    <a:gd name="T50" fmla="*/ 34 w 45"/>
                    <a:gd name="T51" fmla="*/ 26 h 38"/>
                    <a:gd name="T52" fmla="*/ 36 w 45"/>
                    <a:gd name="T53" fmla="*/ 27 h 38"/>
                    <a:gd name="T54" fmla="*/ 34 w 45"/>
                    <a:gd name="T55" fmla="*/ 28 h 38"/>
                    <a:gd name="T56" fmla="*/ 36 w 45"/>
                    <a:gd name="T57" fmla="*/ 29 h 38"/>
                    <a:gd name="T58" fmla="*/ 35 w 45"/>
                    <a:gd name="T59" fmla="*/ 30 h 38"/>
                    <a:gd name="T60" fmla="*/ 32 w 45"/>
                    <a:gd name="T61" fmla="*/ 31 h 38"/>
                    <a:gd name="T62" fmla="*/ 29 w 45"/>
                    <a:gd name="T63" fmla="*/ 34 h 38"/>
                    <a:gd name="T64" fmla="*/ 34 w 45"/>
                    <a:gd name="T65" fmla="*/ 35 h 38"/>
                    <a:gd name="T66" fmla="*/ 36 w 45"/>
                    <a:gd name="T67" fmla="*/ 31 h 38"/>
                    <a:gd name="T68" fmla="*/ 36 w 45"/>
                    <a:gd name="T69" fmla="*/ 33 h 38"/>
                    <a:gd name="T70" fmla="*/ 40 w 45"/>
                    <a:gd name="T71" fmla="*/ 32 h 38"/>
                    <a:gd name="T72" fmla="*/ 45 w 45"/>
                    <a:gd name="T73" fmla="*/ 38 h 38"/>
                    <a:gd name="T74" fmla="*/ 45 w 45"/>
                    <a:gd name="T75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45" h="38">
                      <a:moveTo>
                        <a:pt x="45" y="29"/>
                      </a:moveTo>
                      <a:cubicBezTo>
                        <a:pt x="45" y="28"/>
                        <a:pt x="44" y="27"/>
                        <a:pt x="45" y="26"/>
                      </a:cubicBezTo>
                      <a:cubicBezTo>
                        <a:pt x="45" y="25"/>
                        <a:pt x="45" y="25"/>
                        <a:pt x="45" y="24"/>
                      </a:cubicBezTo>
                      <a:cubicBezTo>
                        <a:pt x="45" y="21"/>
                        <a:pt x="45" y="18"/>
                        <a:pt x="45" y="15"/>
                      </a:cubicBezTo>
                      <a:cubicBezTo>
                        <a:pt x="45" y="12"/>
                        <a:pt x="45" y="9"/>
                        <a:pt x="45" y="6"/>
                      </a:cubicBezTo>
                      <a:cubicBezTo>
                        <a:pt x="45" y="6"/>
                        <a:pt x="36" y="3"/>
                        <a:pt x="35" y="3"/>
                      </a:cubicBezTo>
                      <a:cubicBezTo>
                        <a:pt x="33" y="2"/>
                        <a:pt x="32" y="1"/>
                        <a:pt x="30" y="0"/>
                      </a:cubicBezTo>
                      <a:cubicBezTo>
                        <a:pt x="27" y="0"/>
                        <a:pt x="27" y="2"/>
                        <a:pt x="26" y="3"/>
                      </a:cubicBezTo>
                      <a:cubicBezTo>
                        <a:pt x="26" y="4"/>
                        <a:pt x="23" y="4"/>
                        <a:pt x="22" y="5"/>
                      </a:cubicBezTo>
                      <a:cubicBezTo>
                        <a:pt x="21" y="7"/>
                        <a:pt x="20" y="9"/>
                        <a:pt x="18" y="10"/>
                      </a:cubicBezTo>
                      <a:cubicBezTo>
                        <a:pt x="16" y="11"/>
                        <a:pt x="14" y="10"/>
                        <a:pt x="14" y="8"/>
                      </a:cubicBezTo>
                      <a:cubicBezTo>
                        <a:pt x="13" y="6"/>
                        <a:pt x="12" y="6"/>
                        <a:pt x="11" y="5"/>
                      </a:cubicBezTo>
                      <a:cubicBezTo>
                        <a:pt x="11" y="3"/>
                        <a:pt x="10" y="5"/>
                        <a:pt x="9" y="6"/>
                      </a:cubicBezTo>
                      <a:cubicBezTo>
                        <a:pt x="8" y="6"/>
                        <a:pt x="7" y="5"/>
                        <a:pt x="7" y="5"/>
                      </a:cubicBezTo>
                      <a:cubicBezTo>
                        <a:pt x="6" y="5"/>
                        <a:pt x="5" y="6"/>
                        <a:pt x="4" y="6"/>
                      </a:cubicBezTo>
                      <a:cubicBezTo>
                        <a:pt x="4" y="7"/>
                        <a:pt x="0" y="6"/>
                        <a:pt x="0" y="7"/>
                      </a:cubicBezTo>
                      <a:cubicBezTo>
                        <a:pt x="0" y="8"/>
                        <a:pt x="2" y="8"/>
                        <a:pt x="3" y="8"/>
                      </a:cubicBezTo>
                      <a:cubicBezTo>
                        <a:pt x="4" y="9"/>
                        <a:pt x="4" y="10"/>
                        <a:pt x="4" y="11"/>
                      </a:cubicBezTo>
                      <a:cubicBezTo>
                        <a:pt x="4" y="13"/>
                        <a:pt x="7" y="13"/>
                        <a:pt x="7" y="14"/>
                      </a:cubicBezTo>
                      <a:cubicBezTo>
                        <a:pt x="7" y="12"/>
                        <a:pt x="7" y="9"/>
                        <a:pt x="9" y="8"/>
                      </a:cubicBezTo>
                      <a:cubicBezTo>
                        <a:pt x="7" y="9"/>
                        <a:pt x="8" y="11"/>
                        <a:pt x="10" y="12"/>
                      </a:cubicBezTo>
                      <a:cubicBezTo>
                        <a:pt x="12" y="13"/>
                        <a:pt x="13" y="13"/>
                        <a:pt x="15" y="12"/>
                      </a:cubicBezTo>
                      <a:cubicBezTo>
                        <a:pt x="12" y="13"/>
                        <a:pt x="17" y="15"/>
                        <a:pt x="18" y="15"/>
                      </a:cubicBezTo>
                      <a:cubicBezTo>
                        <a:pt x="21" y="16"/>
                        <a:pt x="24" y="18"/>
                        <a:pt x="27" y="19"/>
                      </a:cubicBezTo>
                      <a:cubicBezTo>
                        <a:pt x="29" y="20"/>
                        <a:pt x="31" y="21"/>
                        <a:pt x="32" y="22"/>
                      </a:cubicBezTo>
                      <a:cubicBezTo>
                        <a:pt x="32" y="24"/>
                        <a:pt x="33" y="25"/>
                        <a:pt x="34" y="26"/>
                      </a:cubicBezTo>
                      <a:cubicBezTo>
                        <a:pt x="34" y="26"/>
                        <a:pt x="36" y="27"/>
                        <a:pt x="36" y="27"/>
                      </a:cubicBezTo>
                      <a:cubicBezTo>
                        <a:pt x="36" y="27"/>
                        <a:pt x="34" y="28"/>
                        <a:pt x="34" y="28"/>
                      </a:cubicBezTo>
                      <a:cubicBezTo>
                        <a:pt x="34" y="28"/>
                        <a:pt x="36" y="28"/>
                        <a:pt x="36" y="29"/>
                      </a:cubicBezTo>
                      <a:cubicBezTo>
                        <a:pt x="36" y="28"/>
                        <a:pt x="35" y="29"/>
                        <a:pt x="35" y="30"/>
                      </a:cubicBezTo>
                      <a:cubicBezTo>
                        <a:pt x="34" y="31"/>
                        <a:pt x="33" y="30"/>
                        <a:pt x="32" y="31"/>
                      </a:cubicBezTo>
                      <a:cubicBezTo>
                        <a:pt x="31" y="31"/>
                        <a:pt x="28" y="34"/>
                        <a:pt x="29" y="34"/>
                      </a:cubicBezTo>
                      <a:cubicBezTo>
                        <a:pt x="30" y="35"/>
                        <a:pt x="32" y="35"/>
                        <a:pt x="34" y="35"/>
                      </a:cubicBezTo>
                      <a:cubicBezTo>
                        <a:pt x="34" y="34"/>
                        <a:pt x="35" y="30"/>
                        <a:pt x="36" y="31"/>
                      </a:cubicBezTo>
                      <a:cubicBezTo>
                        <a:pt x="36" y="32"/>
                        <a:pt x="33" y="33"/>
                        <a:pt x="36" y="33"/>
                      </a:cubicBezTo>
                      <a:cubicBezTo>
                        <a:pt x="38" y="34"/>
                        <a:pt x="39" y="34"/>
                        <a:pt x="40" y="32"/>
                      </a:cubicBezTo>
                      <a:cubicBezTo>
                        <a:pt x="39" y="34"/>
                        <a:pt x="44" y="37"/>
                        <a:pt x="45" y="38"/>
                      </a:cubicBezTo>
                      <a:cubicBezTo>
                        <a:pt x="45" y="35"/>
                        <a:pt x="45" y="32"/>
                        <a:pt x="4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70" name="Freeform 708">
                  <a:extLst>
                    <a:ext uri="{FF2B5EF4-FFF2-40B4-BE49-F238E27FC236}">
                      <a16:creationId xmlns:a16="http://schemas.microsoft.com/office/drawing/2014/main" id="{770CFF82-B285-7649-804D-1F0F51096A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742308" y="8403216"/>
                  <a:ext cx="522745" cy="442543"/>
                </a:xfrm>
                <a:custGeom>
                  <a:avLst/>
                  <a:gdLst>
                    <a:gd name="T0" fmla="*/ 50 w 51"/>
                    <a:gd name="T1" fmla="*/ 39 h 41"/>
                    <a:gd name="T2" fmla="*/ 45 w 51"/>
                    <a:gd name="T3" fmla="*/ 37 h 41"/>
                    <a:gd name="T4" fmla="*/ 47 w 51"/>
                    <a:gd name="T5" fmla="*/ 36 h 41"/>
                    <a:gd name="T6" fmla="*/ 42 w 51"/>
                    <a:gd name="T7" fmla="*/ 34 h 41"/>
                    <a:gd name="T8" fmla="*/ 38 w 51"/>
                    <a:gd name="T9" fmla="*/ 30 h 41"/>
                    <a:gd name="T10" fmla="*/ 37 w 51"/>
                    <a:gd name="T11" fmla="*/ 28 h 41"/>
                    <a:gd name="T12" fmla="*/ 34 w 51"/>
                    <a:gd name="T13" fmla="*/ 26 h 41"/>
                    <a:gd name="T14" fmla="*/ 29 w 51"/>
                    <a:gd name="T15" fmla="*/ 21 h 41"/>
                    <a:gd name="T16" fmla="*/ 34 w 51"/>
                    <a:gd name="T17" fmla="*/ 21 h 41"/>
                    <a:gd name="T18" fmla="*/ 34 w 51"/>
                    <a:gd name="T19" fmla="*/ 18 h 41"/>
                    <a:gd name="T20" fmla="*/ 31 w 51"/>
                    <a:gd name="T21" fmla="*/ 17 h 41"/>
                    <a:gd name="T22" fmla="*/ 25 w 51"/>
                    <a:gd name="T23" fmla="*/ 12 h 41"/>
                    <a:gd name="T24" fmla="*/ 19 w 51"/>
                    <a:gd name="T25" fmla="*/ 7 h 41"/>
                    <a:gd name="T26" fmla="*/ 16 w 51"/>
                    <a:gd name="T27" fmla="*/ 6 h 41"/>
                    <a:gd name="T28" fmla="*/ 13 w 51"/>
                    <a:gd name="T29" fmla="*/ 4 h 41"/>
                    <a:gd name="T30" fmla="*/ 8 w 51"/>
                    <a:gd name="T31" fmla="*/ 2 h 41"/>
                    <a:gd name="T32" fmla="*/ 1 w 51"/>
                    <a:gd name="T33" fmla="*/ 0 h 41"/>
                    <a:gd name="T34" fmla="*/ 1 w 51"/>
                    <a:gd name="T35" fmla="*/ 10 h 41"/>
                    <a:gd name="T36" fmla="*/ 1 w 51"/>
                    <a:gd name="T37" fmla="*/ 20 h 41"/>
                    <a:gd name="T38" fmla="*/ 1 w 51"/>
                    <a:gd name="T39" fmla="*/ 25 h 41"/>
                    <a:gd name="T40" fmla="*/ 1 w 51"/>
                    <a:gd name="T41" fmla="*/ 30 h 41"/>
                    <a:gd name="T42" fmla="*/ 4 w 51"/>
                    <a:gd name="T43" fmla="*/ 33 h 41"/>
                    <a:gd name="T44" fmla="*/ 13 w 51"/>
                    <a:gd name="T45" fmla="*/ 31 h 41"/>
                    <a:gd name="T46" fmla="*/ 9 w 51"/>
                    <a:gd name="T47" fmla="*/ 28 h 41"/>
                    <a:gd name="T48" fmla="*/ 14 w 51"/>
                    <a:gd name="T49" fmla="*/ 30 h 41"/>
                    <a:gd name="T50" fmla="*/ 13 w 51"/>
                    <a:gd name="T51" fmla="*/ 26 h 41"/>
                    <a:gd name="T52" fmla="*/ 15 w 51"/>
                    <a:gd name="T53" fmla="*/ 27 h 41"/>
                    <a:gd name="T54" fmla="*/ 18 w 51"/>
                    <a:gd name="T55" fmla="*/ 25 h 41"/>
                    <a:gd name="T56" fmla="*/ 26 w 51"/>
                    <a:gd name="T57" fmla="*/ 27 h 41"/>
                    <a:gd name="T58" fmla="*/ 31 w 51"/>
                    <a:gd name="T59" fmla="*/ 33 h 41"/>
                    <a:gd name="T60" fmla="*/ 36 w 51"/>
                    <a:gd name="T61" fmla="*/ 38 h 41"/>
                    <a:gd name="T62" fmla="*/ 45 w 51"/>
                    <a:gd name="T63" fmla="*/ 40 h 41"/>
                    <a:gd name="T64" fmla="*/ 48 w 51"/>
                    <a:gd name="T65" fmla="*/ 40 h 41"/>
                    <a:gd name="T66" fmla="*/ 50 w 51"/>
                    <a:gd name="T67" fmla="*/ 39 h 41"/>
                    <a:gd name="T68" fmla="*/ 50 w 51"/>
                    <a:gd name="T69" fmla="*/ 3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1" h="41">
                      <a:moveTo>
                        <a:pt x="50" y="39"/>
                      </a:moveTo>
                      <a:cubicBezTo>
                        <a:pt x="48" y="38"/>
                        <a:pt x="46" y="38"/>
                        <a:pt x="45" y="37"/>
                      </a:cubicBezTo>
                      <a:cubicBezTo>
                        <a:pt x="44" y="36"/>
                        <a:pt x="46" y="35"/>
                        <a:pt x="47" y="36"/>
                      </a:cubicBezTo>
                      <a:cubicBezTo>
                        <a:pt x="45" y="35"/>
                        <a:pt x="42" y="36"/>
                        <a:pt x="42" y="34"/>
                      </a:cubicBezTo>
                      <a:cubicBezTo>
                        <a:pt x="42" y="32"/>
                        <a:pt x="39" y="32"/>
                        <a:pt x="38" y="30"/>
                      </a:cubicBezTo>
                      <a:cubicBezTo>
                        <a:pt x="37" y="29"/>
                        <a:pt x="38" y="29"/>
                        <a:pt x="37" y="28"/>
                      </a:cubicBezTo>
                      <a:cubicBezTo>
                        <a:pt x="36" y="27"/>
                        <a:pt x="35" y="27"/>
                        <a:pt x="34" y="26"/>
                      </a:cubicBezTo>
                      <a:cubicBezTo>
                        <a:pt x="34" y="26"/>
                        <a:pt x="30" y="21"/>
                        <a:pt x="29" y="21"/>
                      </a:cubicBezTo>
                      <a:cubicBezTo>
                        <a:pt x="30" y="20"/>
                        <a:pt x="33" y="21"/>
                        <a:pt x="34" y="21"/>
                      </a:cubicBezTo>
                      <a:cubicBezTo>
                        <a:pt x="36" y="21"/>
                        <a:pt x="35" y="20"/>
                        <a:pt x="34" y="18"/>
                      </a:cubicBezTo>
                      <a:cubicBezTo>
                        <a:pt x="34" y="17"/>
                        <a:pt x="32" y="17"/>
                        <a:pt x="31" y="17"/>
                      </a:cubicBezTo>
                      <a:cubicBezTo>
                        <a:pt x="28" y="15"/>
                        <a:pt x="26" y="14"/>
                        <a:pt x="25" y="12"/>
                      </a:cubicBezTo>
                      <a:cubicBezTo>
                        <a:pt x="24" y="10"/>
                        <a:pt x="21" y="8"/>
                        <a:pt x="19" y="7"/>
                      </a:cubicBezTo>
                      <a:cubicBezTo>
                        <a:pt x="18" y="6"/>
                        <a:pt x="17" y="6"/>
                        <a:pt x="16" y="6"/>
                      </a:cubicBezTo>
                      <a:cubicBezTo>
                        <a:pt x="15" y="6"/>
                        <a:pt x="14" y="4"/>
                        <a:pt x="13" y="4"/>
                      </a:cubicBezTo>
                      <a:cubicBezTo>
                        <a:pt x="12" y="3"/>
                        <a:pt x="10" y="3"/>
                        <a:pt x="8" y="2"/>
                      </a:cubicBezTo>
                      <a:cubicBezTo>
                        <a:pt x="6" y="2"/>
                        <a:pt x="4" y="0"/>
                        <a:pt x="1" y="0"/>
                      </a:cubicBezTo>
                      <a:cubicBezTo>
                        <a:pt x="1" y="3"/>
                        <a:pt x="1" y="7"/>
                        <a:pt x="1" y="10"/>
                      </a:cubicBezTo>
                      <a:cubicBezTo>
                        <a:pt x="1" y="13"/>
                        <a:pt x="2" y="17"/>
                        <a:pt x="1" y="20"/>
                      </a:cubicBezTo>
                      <a:cubicBezTo>
                        <a:pt x="0" y="21"/>
                        <a:pt x="1" y="23"/>
                        <a:pt x="1" y="25"/>
                      </a:cubicBezTo>
                      <a:cubicBezTo>
                        <a:pt x="1" y="27"/>
                        <a:pt x="1" y="28"/>
                        <a:pt x="1" y="30"/>
                      </a:cubicBezTo>
                      <a:cubicBezTo>
                        <a:pt x="1" y="33"/>
                        <a:pt x="2" y="33"/>
                        <a:pt x="4" y="33"/>
                      </a:cubicBezTo>
                      <a:cubicBezTo>
                        <a:pt x="7" y="33"/>
                        <a:pt x="10" y="33"/>
                        <a:pt x="13" y="31"/>
                      </a:cubicBezTo>
                      <a:cubicBezTo>
                        <a:pt x="14" y="31"/>
                        <a:pt x="9" y="28"/>
                        <a:pt x="9" y="28"/>
                      </a:cubicBezTo>
                      <a:cubicBezTo>
                        <a:pt x="10" y="28"/>
                        <a:pt x="14" y="31"/>
                        <a:pt x="14" y="30"/>
                      </a:cubicBezTo>
                      <a:cubicBezTo>
                        <a:pt x="14" y="29"/>
                        <a:pt x="13" y="28"/>
                        <a:pt x="13" y="26"/>
                      </a:cubicBezTo>
                      <a:cubicBezTo>
                        <a:pt x="13" y="26"/>
                        <a:pt x="16" y="28"/>
                        <a:pt x="15" y="27"/>
                      </a:cubicBezTo>
                      <a:cubicBezTo>
                        <a:pt x="15" y="25"/>
                        <a:pt x="17" y="25"/>
                        <a:pt x="18" y="25"/>
                      </a:cubicBezTo>
                      <a:cubicBezTo>
                        <a:pt x="19" y="25"/>
                        <a:pt x="26" y="28"/>
                        <a:pt x="26" y="27"/>
                      </a:cubicBezTo>
                      <a:cubicBezTo>
                        <a:pt x="26" y="29"/>
                        <a:pt x="30" y="31"/>
                        <a:pt x="31" y="33"/>
                      </a:cubicBezTo>
                      <a:cubicBezTo>
                        <a:pt x="32" y="35"/>
                        <a:pt x="34" y="38"/>
                        <a:pt x="36" y="38"/>
                      </a:cubicBezTo>
                      <a:cubicBezTo>
                        <a:pt x="39" y="38"/>
                        <a:pt x="42" y="39"/>
                        <a:pt x="45" y="40"/>
                      </a:cubicBezTo>
                      <a:cubicBezTo>
                        <a:pt x="46" y="40"/>
                        <a:pt x="48" y="41"/>
                        <a:pt x="48" y="40"/>
                      </a:cubicBezTo>
                      <a:cubicBezTo>
                        <a:pt x="48" y="39"/>
                        <a:pt x="51" y="39"/>
                        <a:pt x="50" y="39"/>
                      </a:cubicBezTo>
                      <a:cubicBezTo>
                        <a:pt x="49" y="38"/>
                        <a:pt x="51" y="39"/>
                        <a:pt x="50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grpSp>
            <p:nvGrpSpPr>
              <p:cNvPr id="1120" name="Group 1119">
                <a:extLst>
                  <a:ext uri="{FF2B5EF4-FFF2-40B4-BE49-F238E27FC236}">
                    <a16:creationId xmlns:a16="http://schemas.microsoft.com/office/drawing/2014/main" id="{23A74956-AAC9-984C-A603-1E00EC3E2BFB}"/>
                  </a:ext>
                </a:extLst>
              </p:cNvPr>
              <p:cNvGrpSpPr/>
              <p:nvPr/>
            </p:nvGrpSpPr>
            <p:grpSpPr>
              <a:xfrm>
                <a:off x="12651647" y="3633722"/>
                <a:ext cx="8218052" cy="5730165"/>
                <a:chOff x="8845781" y="5094993"/>
                <a:chExt cx="6645188" cy="4953956"/>
              </a:xfrm>
              <a:grpFill/>
            </p:grpSpPr>
            <p:sp>
              <p:nvSpPr>
                <p:cNvPr id="1228" name="Freeform 406">
                  <a:extLst>
                    <a:ext uri="{FF2B5EF4-FFF2-40B4-BE49-F238E27FC236}">
                      <a16:creationId xmlns:a16="http://schemas.microsoft.com/office/drawing/2014/main" id="{C4947AF3-A960-F348-91F3-AB0381975F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9851" y="5495283"/>
                  <a:ext cx="708248" cy="516689"/>
                </a:xfrm>
                <a:custGeom>
                  <a:avLst/>
                  <a:gdLst>
                    <a:gd name="T0" fmla="*/ 77 w 90"/>
                    <a:gd name="T1" fmla="*/ 2 h 62"/>
                    <a:gd name="T2" fmla="*/ 66 w 90"/>
                    <a:gd name="T3" fmla="*/ 6 h 62"/>
                    <a:gd name="T4" fmla="*/ 51 w 90"/>
                    <a:gd name="T5" fmla="*/ 8 h 62"/>
                    <a:gd name="T6" fmla="*/ 48 w 90"/>
                    <a:gd name="T7" fmla="*/ 9 h 62"/>
                    <a:gd name="T8" fmla="*/ 39 w 90"/>
                    <a:gd name="T9" fmla="*/ 11 h 62"/>
                    <a:gd name="T10" fmla="*/ 32 w 90"/>
                    <a:gd name="T11" fmla="*/ 14 h 62"/>
                    <a:gd name="T12" fmla="*/ 26 w 90"/>
                    <a:gd name="T13" fmla="*/ 19 h 62"/>
                    <a:gd name="T14" fmla="*/ 26 w 90"/>
                    <a:gd name="T15" fmla="*/ 21 h 62"/>
                    <a:gd name="T16" fmla="*/ 27 w 90"/>
                    <a:gd name="T17" fmla="*/ 23 h 62"/>
                    <a:gd name="T18" fmla="*/ 23 w 90"/>
                    <a:gd name="T19" fmla="*/ 25 h 62"/>
                    <a:gd name="T20" fmla="*/ 21 w 90"/>
                    <a:gd name="T21" fmla="*/ 28 h 62"/>
                    <a:gd name="T22" fmla="*/ 21 w 90"/>
                    <a:gd name="T23" fmla="*/ 29 h 62"/>
                    <a:gd name="T24" fmla="*/ 14 w 90"/>
                    <a:gd name="T25" fmla="*/ 31 h 62"/>
                    <a:gd name="T26" fmla="*/ 19 w 90"/>
                    <a:gd name="T27" fmla="*/ 34 h 62"/>
                    <a:gd name="T28" fmla="*/ 9 w 90"/>
                    <a:gd name="T29" fmla="*/ 38 h 62"/>
                    <a:gd name="T30" fmla="*/ 6 w 90"/>
                    <a:gd name="T31" fmla="*/ 41 h 62"/>
                    <a:gd name="T32" fmla="*/ 5 w 90"/>
                    <a:gd name="T33" fmla="*/ 47 h 62"/>
                    <a:gd name="T34" fmla="*/ 4 w 90"/>
                    <a:gd name="T35" fmla="*/ 53 h 62"/>
                    <a:gd name="T36" fmla="*/ 12 w 90"/>
                    <a:gd name="T37" fmla="*/ 55 h 62"/>
                    <a:gd name="T38" fmla="*/ 12 w 90"/>
                    <a:gd name="T39" fmla="*/ 56 h 62"/>
                    <a:gd name="T40" fmla="*/ 16 w 90"/>
                    <a:gd name="T41" fmla="*/ 62 h 62"/>
                    <a:gd name="T42" fmla="*/ 26 w 90"/>
                    <a:gd name="T43" fmla="*/ 61 h 62"/>
                    <a:gd name="T44" fmla="*/ 26 w 90"/>
                    <a:gd name="T45" fmla="*/ 59 h 62"/>
                    <a:gd name="T46" fmla="*/ 20 w 90"/>
                    <a:gd name="T47" fmla="*/ 48 h 62"/>
                    <a:gd name="T48" fmla="*/ 20 w 90"/>
                    <a:gd name="T49" fmla="*/ 42 h 62"/>
                    <a:gd name="T50" fmla="*/ 22 w 90"/>
                    <a:gd name="T51" fmla="*/ 40 h 62"/>
                    <a:gd name="T52" fmla="*/ 21 w 90"/>
                    <a:gd name="T53" fmla="*/ 36 h 62"/>
                    <a:gd name="T54" fmla="*/ 27 w 90"/>
                    <a:gd name="T55" fmla="*/ 34 h 62"/>
                    <a:gd name="T56" fmla="*/ 27 w 90"/>
                    <a:gd name="T57" fmla="*/ 32 h 62"/>
                    <a:gd name="T58" fmla="*/ 32 w 90"/>
                    <a:gd name="T59" fmla="*/ 31 h 62"/>
                    <a:gd name="T60" fmla="*/ 35 w 90"/>
                    <a:gd name="T61" fmla="*/ 29 h 62"/>
                    <a:gd name="T62" fmla="*/ 35 w 90"/>
                    <a:gd name="T63" fmla="*/ 26 h 62"/>
                    <a:gd name="T64" fmla="*/ 42 w 90"/>
                    <a:gd name="T65" fmla="*/ 24 h 62"/>
                    <a:gd name="T66" fmla="*/ 45 w 90"/>
                    <a:gd name="T67" fmla="*/ 22 h 62"/>
                    <a:gd name="T68" fmla="*/ 58 w 90"/>
                    <a:gd name="T69" fmla="*/ 15 h 62"/>
                    <a:gd name="T70" fmla="*/ 81 w 90"/>
                    <a:gd name="T71" fmla="*/ 8 h 62"/>
                    <a:gd name="T72" fmla="*/ 84 w 90"/>
                    <a:gd name="T73" fmla="*/ 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90" h="62">
                      <a:moveTo>
                        <a:pt x="84" y="1"/>
                      </a:moveTo>
                      <a:cubicBezTo>
                        <a:pt x="81" y="1"/>
                        <a:pt x="80" y="0"/>
                        <a:pt x="77" y="2"/>
                      </a:cubicBezTo>
                      <a:cubicBezTo>
                        <a:pt x="76" y="2"/>
                        <a:pt x="72" y="3"/>
                        <a:pt x="73" y="4"/>
                      </a:cubicBezTo>
                      <a:cubicBezTo>
                        <a:pt x="72" y="4"/>
                        <a:pt x="68" y="6"/>
                        <a:pt x="66" y="6"/>
                      </a:cubicBezTo>
                      <a:cubicBezTo>
                        <a:pt x="64" y="6"/>
                        <a:pt x="61" y="7"/>
                        <a:pt x="59" y="8"/>
                      </a:cubicBezTo>
                      <a:cubicBezTo>
                        <a:pt x="56" y="8"/>
                        <a:pt x="54" y="8"/>
                        <a:pt x="51" y="8"/>
                      </a:cubicBezTo>
                      <a:cubicBezTo>
                        <a:pt x="51" y="8"/>
                        <a:pt x="45" y="8"/>
                        <a:pt x="46" y="9"/>
                      </a:cubicBezTo>
                      <a:cubicBezTo>
                        <a:pt x="46" y="9"/>
                        <a:pt x="48" y="9"/>
                        <a:pt x="48" y="9"/>
                      </a:cubicBezTo>
                      <a:cubicBezTo>
                        <a:pt x="47" y="10"/>
                        <a:pt x="45" y="10"/>
                        <a:pt x="44" y="11"/>
                      </a:cubicBezTo>
                      <a:cubicBezTo>
                        <a:pt x="43" y="11"/>
                        <a:pt x="41" y="11"/>
                        <a:pt x="39" y="11"/>
                      </a:cubicBezTo>
                      <a:cubicBezTo>
                        <a:pt x="38" y="11"/>
                        <a:pt x="38" y="11"/>
                        <a:pt x="36" y="12"/>
                      </a:cubicBezTo>
                      <a:cubicBezTo>
                        <a:pt x="35" y="15"/>
                        <a:pt x="34" y="14"/>
                        <a:pt x="32" y="14"/>
                      </a:cubicBezTo>
                      <a:cubicBezTo>
                        <a:pt x="30" y="15"/>
                        <a:pt x="31" y="17"/>
                        <a:pt x="28" y="17"/>
                      </a:cubicBezTo>
                      <a:cubicBezTo>
                        <a:pt x="26" y="17"/>
                        <a:pt x="27" y="19"/>
                        <a:pt x="26" y="19"/>
                      </a:cubicBezTo>
                      <a:cubicBezTo>
                        <a:pt x="25" y="20"/>
                        <a:pt x="22" y="18"/>
                        <a:pt x="23" y="19"/>
                      </a:cubicBezTo>
                      <a:cubicBezTo>
                        <a:pt x="23" y="20"/>
                        <a:pt x="26" y="21"/>
                        <a:pt x="26" y="21"/>
                      </a:cubicBezTo>
                      <a:cubicBezTo>
                        <a:pt x="26" y="21"/>
                        <a:pt x="22" y="22"/>
                        <a:pt x="22" y="22"/>
                      </a:cubicBezTo>
                      <a:cubicBezTo>
                        <a:pt x="22" y="23"/>
                        <a:pt x="27" y="23"/>
                        <a:pt x="27" y="23"/>
                      </a:cubicBezTo>
                      <a:cubicBezTo>
                        <a:pt x="27" y="24"/>
                        <a:pt x="20" y="24"/>
                        <a:pt x="21" y="25"/>
                      </a:cubicBezTo>
                      <a:cubicBezTo>
                        <a:pt x="21" y="24"/>
                        <a:pt x="23" y="25"/>
                        <a:pt x="23" y="25"/>
                      </a:cubicBezTo>
                      <a:cubicBezTo>
                        <a:pt x="21" y="26"/>
                        <a:pt x="20" y="25"/>
                        <a:pt x="20" y="26"/>
                      </a:cubicBezTo>
                      <a:cubicBezTo>
                        <a:pt x="19" y="27"/>
                        <a:pt x="21" y="28"/>
                        <a:pt x="21" y="28"/>
                      </a:cubicBezTo>
                      <a:cubicBezTo>
                        <a:pt x="20" y="28"/>
                        <a:pt x="19" y="28"/>
                        <a:pt x="18" y="28"/>
                      </a:cubicBezTo>
                      <a:cubicBezTo>
                        <a:pt x="18" y="28"/>
                        <a:pt x="20" y="29"/>
                        <a:pt x="21" y="29"/>
                      </a:cubicBezTo>
                      <a:cubicBezTo>
                        <a:pt x="19" y="29"/>
                        <a:pt x="18" y="29"/>
                        <a:pt x="17" y="30"/>
                      </a:cubicBezTo>
                      <a:cubicBezTo>
                        <a:pt x="16" y="31"/>
                        <a:pt x="15" y="31"/>
                        <a:pt x="14" y="31"/>
                      </a:cubicBezTo>
                      <a:cubicBezTo>
                        <a:pt x="12" y="32"/>
                        <a:pt x="12" y="33"/>
                        <a:pt x="14" y="33"/>
                      </a:cubicBezTo>
                      <a:cubicBezTo>
                        <a:pt x="15" y="33"/>
                        <a:pt x="18" y="34"/>
                        <a:pt x="19" y="34"/>
                      </a:cubicBezTo>
                      <a:cubicBezTo>
                        <a:pt x="17" y="35"/>
                        <a:pt x="15" y="33"/>
                        <a:pt x="15" y="36"/>
                      </a:cubicBezTo>
                      <a:cubicBezTo>
                        <a:pt x="15" y="37"/>
                        <a:pt x="10" y="37"/>
                        <a:pt x="9" y="38"/>
                      </a:cubicBezTo>
                      <a:cubicBezTo>
                        <a:pt x="8" y="39"/>
                        <a:pt x="9" y="39"/>
                        <a:pt x="9" y="40"/>
                      </a:cubicBezTo>
                      <a:cubicBezTo>
                        <a:pt x="9" y="40"/>
                        <a:pt x="6" y="41"/>
                        <a:pt x="6" y="41"/>
                      </a:cubicBezTo>
                      <a:cubicBezTo>
                        <a:pt x="2" y="42"/>
                        <a:pt x="7" y="42"/>
                        <a:pt x="7" y="43"/>
                      </a:cubicBezTo>
                      <a:cubicBezTo>
                        <a:pt x="8" y="44"/>
                        <a:pt x="5" y="47"/>
                        <a:pt x="5" y="47"/>
                      </a:cubicBezTo>
                      <a:cubicBezTo>
                        <a:pt x="3" y="49"/>
                        <a:pt x="0" y="47"/>
                        <a:pt x="0" y="51"/>
                      </a:cubicBezTo>
                      <a:cubicBezTo>
                        <a:pt x="0" y="55"/>
                        <a:pt x="2" y="53"/>
                        <a:pt x="4" y="53"/>
                      </a:cubicBezTo>
                      <a:cubicBezTo>
                        <a:pt x="6" y="54"/>
                        <a:pt x="7" y="55"/>
                        <a:pt x="9" y="54"/>
                      </a:cubicBezTo>
                      <a:cubicBezTo>
                        <a:pt x="9" y="54"/>
                        <a:pt x="11" y="56"/>
                        <a:pt x="12" y="55"/>
                      </a:cubicBezTo>
                      <a:cubicBezTo>
                        <a:pt x="12" y="55"/>
                        <a:pt x="10" y="55"/>
                        <a:pt x="10" y="56"/>
                      </a:cubicBezTo>
                      <a:cubicBezTo>
                        <a:pt x="11" y="56"/>
                        <a:pt x="12" y="56"/>
                        <a:pt x="12" y="56"/>
                      </a:cubicBezTo>
                      <a:cubicBezTo>
                        <a:pt x="12" y="56"/>
                        <a:pt x="10" y="60"/>
                        <a:pt x="10" y="60"/>
                      </a:cubicBezTo>
                      <a:cubicBezTo>
                        <a:pt x="12" y="61"/>
                        <a:pt x="14" y="61"/>
                        <a:pt x="16" y="62"/>
                      </a:cubicBezTo>
                      <a:cubicBezTo>
                        <a:pt x="19" y="62"/>
                        <a:pt x="20" y="62"/>
                        <a:pt x="23" y="62"/>
                      </a:cubicBezTo>
                      <a:cubicBezTo>
                        <a:pt x="24" y="61"/>
                        <a:pt x="25" y="61"/>
                        <a:pt x="26" y="61"/>
                      </a:cubicBezTo>
                      <a:cubicBezTo>
                        <a:pt x="27" y="62"/>
                        <a:pt x="28" y="62"/>
                        <a:pt x="30" y="62"/>
                      </a:cubicBezTo>
                      <a:cubicBezTo>
                        <a:pt x="31" y="62"/>
                        <a:pt x="27" y="59"/>
                        <a:pt x="26" y="59"/>
                      </a:cubicBezTo>
                      <a:cubicBezTo>
                        <a:pt x="24" y="57"/>
                        <a:pt x="23" y="55"/>
                        <a:pt x="22" y="53"/>
                      </a:cubicBezTo>
                      <a:cubicBezTo>
                        <a:pt x="20" y="51"/>
                        <a:pt x="21" y="50"/>
                        <a:pt x="20" y="48"/>
                      </a:cubicBezTo>
                      <a:cubicBezTo>
                        <a:pt x="19" y="45"/>
                        <a:pt x="18" y="45"/>
                        <a:pt x="20" y="43"/>
                      </a:cubicBezTo>
                      <a:cubicBezTo>
                        <a:pt x="21" y="43"/>
                        <a:pt x="20" y="43"/>
                        <a:pt x="20" y="42"/>
                      </a:cubicBezTo>
                      <a:cubicBezTo>
                        <a:pt x="21" y="41"/>
                        <a:pt x="24" y="42"/>
                        <a:pt x="24" y="41"/>
                      </a:cubicBezTo>
                      <a:cubicBezTo>
                        <a:pt x="24" y="41"/>
                        <a:pt x="22" y="40"/>
                        <a:pt x="22" y="40"/>
                      </a:cubicBezTo>
                      <a:cubicBezTo>
                        <a:pt x="23" y="39"/>
                        <a:pt x="26" y="40"/>
                        <a:pt x="26" y="39"/>
                      </a:cubicBezTo>
                      <a:cubicBezTo>
                        <a:pt x="26" y="38"/>
                        <a:pt x="21" y="37"/>
                        <a:pt x="21" y="36"/>
                      </a:cubicBezTo>
                      <a:cubicBezTo>
                        <a:pt x="21" y="36"/>
                        <a:pt x="29" y="37"/>
                        <a:pt x="29" y="37"/>
                      </a:cubicBezTo>
                      <a:cubicBezTo>
                        <a:pt x="29" y="36"/>
                        <a:pt x="27" y="35"/>
                        <a:pt x="27" y="34"/>
                      </a:cubicBezTo>
                      <a:cubicBezTo>
                        <a:pt x="27" y="33"/>
                        <a:pt x="30" y="35"/>
                        <a:pt x="31" y="34"/>
                      </a:cubicBezTo>
                      <a:cubicBezTo>
                        <a:pt x="31" y="33"/>
                        <a:pt x="27" y="31"/>
                        <a:pt x="27" y="32"/>
                      </a:cubicBezTo>
                      <a:cubicBezTo>
                        <a:pt x="27" y="31"/>
                        <a:pt x="31" y="33"/>
                        <a:pt x="32" y="32"/>
                      </a:cubicBezTo>
                      <a:cubicBezTo>
                        <a:pt x="32" y="32"/>
                        <a:pt x="33" y="31"/>
                        <a:pt x="32" y="31"/>
                      </a:cubicBezTo>
                      <a:cubicBezTo>
                        <a:pt x="32" y="31"/>
                        <a:pt x="30" y="29"/>
                        <a:pt x="30" y="29"/>
                      </a:cubicBezTo>
                      <a:cubicBezTo>
                        <a:pt x="32" y="29"/>
                        <a:pt x="33" y="30"/>
                        <a:pt x="35" y="29"/>
                      </a:cubicBezTo>
                      <a:cubicBezTo>
                        <a:pt x="35" y="28"/>
                        <a:pt x="37" y="27"/>
                        <a:pt x="37" y="27"/>
                      </a:cubicBezTo>
                      <a:cubicBezTo>
                        <a:pt x="37" y="26"/>
                        <a:pt x="35" y="26"/>
                        <a:pt x="35" y="26"/>
                      </a:cubicBezTo>
                      <a:cubicBezTo>
                        <a:pt x="36" y="26"/>
                        <a:pt x="39" y="26"/>
                        <a:pt x="39" y="24"/>
                      </a:cubicBezTo>
                      <a:cubicBezTo>
                        <a:pt x="39" y="22"/>
                        <a:pt x="41" y="25"/>
                        <a:pt x="42" y="24"/>
                      </a:cubicBezTo>
                      <a:cubicBezTo>
                        <a:pt x="42" y="24"/>
                        <a:pt x="41" y="23"/>
                        <a:pt x="41" y="23"/>
                      </a:cubicBezTo>
                      <a:cubicBezTo>
                        <a:pt x="42" y="22"/>
                        <a:pt x="45" y="23"/>
                        <a:pt x="45" y="22"/>
                      </a:cubicBezTo>
                      <a:cubicBezTo>
                        <a:pt x="46" y="21"/>
                        <a:pt x="45" y="20"/>
                        <a:pt x="44" y="20"/>
                      </a:cubicBezTo>
                      <a:cubicBezTo>
                        <a:pt x="49" y="18"/>
                        <a:pt x="53" y="16"/>
                        <a:pt x="58" y="15"/>
                      </a:cubicBezTo>
                      <a:cubicBezTo>
                        <a:pt x="61" y="14"/>
                        <a:pt x="65" y="13"/>
                        <a:pt x="68" y="12"/>
                      </a:cubicBezTo>
                      <a:cubicBezTo>
                        <a:pt x="73" y="11"/>
                        <a:pt x="77" y="10"/>
                        <a:pt x="81" y="8"/>
                      </a:cubicBezTo>
                      <a:cubicBezTo>
                        <a:pt x="83" y="8"/>
                        <a:pt x="86" y="6"/>
                        <a:pt x="88" y="4"/>
                      </a:cubicBezTo>
                      <a:cubicBezTo>
                        <a:pt x="90" y="2"/>
                        <a:pt x="86" y="1"/>
                        <a:pt x="84" y="1"/>
                      </a:cubicBezTo>
                      <a:cubicBezTo>
                        <a:pt x="82" y="1"/>
                        <a:pt x="86" y="1"/>
                        <a:pt x="8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29" name="Freeform 407">
                  <a:extLst>
                    <a:ext uri="{FF2B5EF4-FFF2-40B4-BE49-F238E27FC236}">
                      <a16:creationId xmlns:a16="http://schemas.microsoft.com/office/drawing/2014/main" id="{0E77F207-77FD-1A4A-B3F1-D31B29866E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6078" y="5279524"/>
                  <a:ext cx="252180" cy="133431"/>
                </a:xfrm>
                <a:custGeom>
                  <a:avLst/>
                  <a:gdLst>
                    <a:gd name="T0" fmla="*/ 16 w 32"/>
                    <a:gd name="T1" fmla="*/ 6 h 16"/>
                    <a:gd name="T2" fmla="*/ 19 w 32"/>
                    <a:gd name="T3" fmla="*/ 1 h 16"/>
                    <a:gd name="T4" fmla="*/ 16 w 32"/>
                    <a:gd name="T5" fmla="*/ 0 h 16"/>
                    <a:gd name="T6" fmla="*/ 15 w 32"/>
                    <a:gd name="T7" fmla="*/ 2 h 16"/>
                    <a:gd name="T8" fmla="*/ 10 w 32"/>
                    <a:gd name="T9" fmla="*/ 2 h 16"/>
                    <a:gd name="T10" fmla="*/ 9 w 32"/>
                    <a:gd name="T11" fmla="*/ 4 h 16"/>
                    <a:gd name="T12" fmla="*/ 12 w 32"/>
                    <a:gd name="T13" fmla="*/ 4 h 16"/>
                    <a:gd name="T14" fmla="*/ 10 w 32"/>
                    <a:gd name="T15" fmla="*/ 8 h 16"/>
                    <a:gd name="T16" fmla="*/ 5 w 32"/>
                    <a:gd name="T17" fmla="*/ 10 h 16"/>
                    <a:gd name="T18" fmla="*/ 1 w 32"/>
                    <a:gd name="T19" fmla="*/ 15 h 16"/>
                    <a:gd name="T20" fmla="*/ 8 w 32"/>
                    <a:gd name="T21" fmla="*/ 15 h 16"/>
                    <a:gd name="T22" fmla="*/ 17 w 32"/>
                    <a:gd name="T23" fmla="*/ 14 h 16"/>
                    <a:gd name="T24" fmla="*/ 28 w 32"/>
                    <a:gd name="T25" fmla="*/ 12 h 16"/>
                    <a:gd name="T26" fmla="*/ 29 w 32"/>
                    <a:gd name="T27" fmla="*/ 7 h 16"/>
                    <a:gd name="T28" fmla="*/ 22 w 32"/>
                    <a:gd name="T29" fmla="*/ 3 h 16"/>
                    <a:gd name="T30" fmla="*/ 16 w 32"/>
                    <a:gd name="T31" fmla="*/ 6 h 16"/>
                    <a:gd name="T32" fmla="*/ 16 w 32"/>
                    <a:gd name="T33" fmla="*/ 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2" h="16">
                      <a:moveTo>
                        <a:pt x="16" y="6"/>
                      </a:moveTo>
                      <a:cubicBezTo>
                        <a:pt x="16" y="6"/>
                        <a:pt x="19" y="2"/>
                        <a:pt x="19" y="1"/>
                      </a:cubicBezTo>
                      <a:cubicBezTo>
                        <a:pt x="18" y="0"/>
                        <a:pt x="17" y="0"/>
                        <a:pt x="16" y="0"/>
                      </a:cubicBezTo>
                      <a:cubicBezTo>
                        <a:pt x="15" y="0"/>
                        <a:pt x="15" y="2"/>
                        <a:pt x="15" y="2"/>
                      </a:cubicBezTo>
                      <a:cubicBezTo>
                        <a:pt x="13" y="2"/>
                        <a:pt x="12" y="0"/>
                        <a:pt x="10" y="2"/>
                      </a:cubicBezTo>
                      <a:cubicBezTo>
                        <a:pt x="10" y="2"/>
                        <a:pt x="8" y="3"/>
                        <a:pt x="9" y="4"/>
                      </a:cubicBezTo>
                      <a:cubicBezTo>
                        <a:pt x="10" y="4"/>
                        <a:pt x="11" y="5"/>
                        <a:pt x="12" y="4"/>
                      </a:cubicBezTo>
                      <a:cubicBezTo>
                        <a:pt x="10" y="5"/>
                        <a:pt x="5" y="6"/>
                        <a:pt x="10" y="8"/>
                      </a:cubicBezTo>
                      <a:cubicBezTo>
                        <a:pt x="7" y="7"/>
                        <a:pt x="6" y="8"/>
                        <a:pt x="5" y="10"/>
                      </a:cubicBezTo>
                      <a:cubicBezTo>
                        <a:pt x="4" y="11"/>
                        <a:pt x="0" y="15"/>
                        <a:pt x="1" y="15"/>
                      </a:cubicBezTo>
                      <a:cubicBezTo>
                        <a:pt x="3" y="16"/>
                        <a:pt x="6" y="16"/>
                        <a:pt x="8" y="15"/>
                      </a:cubicBezTo>
                      <a:cubicBezTo>
                        <a:pt x="11" y="13"/>
                        <a:pt x="14" y="13"/>
                        <a:pt x="17" y="14"/>
                      </a:cubicBezTo>
                      <a:cubicBezTo>
                        <a:pt x="21" y="14"/>
                        <a:pt x="24" y="13"/>
                        <a:pt x="28" y="12"/>
                      </a:cubicBezTo>
                      <a:cubicBezTo>
                        <a:pt x="30" y="11"/>
                        <a:pt x="32" y="8"/>
                        <a:pt x="29" y="7"/>
                      </a:cubicBezTo>
                      <a:cubicBezTo>
                        <a:pt x="27" y="6"/>
                        <a:pt x="24" y="2"/>
                        <a:pt x="22" y="3"/>
                      </a:cubicBezTo>
                      <a:cubicBezTo>
                        <a:pt x="20" y="3"/>
                        <a:pt x="18" y="6"/>
                        <a:pt x="16" y="6"/>
                      </a:cubicBezTo>
                      <a:cubicBezTo>
                        <a:pt x="15" y="6"/>
                        <a:pt x="17" y="6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0" name="Freeform 408">
                  <a:extLst>
                    <a:ext uri="{FF2B5EF4-FFF2-40B4-BE49-F238E27FC236}">
                      <a16:creationId xmlns:a16="http://schemas.microsoft.com/office/drawing/2014/main" id="{947D673E-DD61-A84C-ACD5-E3E2F4F56E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92189" y="5202872"/>
                  <a:ext cx="236083" cy="133431"/>
                </a:xfrm>
                <a:custGeom>
                  <a:avLst/>
                  <a:gdLst>
                    <a:gd name="T0" fmla="*/ 26 w 30"/>
                    <a:gd name="T1" fmla="*/ 10 h 16"/>
                    <a:gd name="T2" fmla="*/ 28 w 30"/>
                    <a:gd name="T3" fmla="*/ 7 h 16"/>
                    <a:gd name="T4" fmla="*/ 29 w 30"/>
                    <a:gd name="T5" fmla="*/ 5 h 16"/>
                    <a:gd name="T6" fmla="*/ 26 w 30"/>
                    <a:gd name="T7" fmla="*/ 3 h 16"/>
                    <a:gd name="T8" fmla="*/ 22 w 30"/>
                    <a:gd name="T9" fmla="*/ 3 h 16"/>
                    <a:gd name="T10" fmla="*/ 17 w 30"/>
                    <a:gd name="T11" fmla="*/ 4 h 16"/>
                    <a:gd name="T12" fmla="*/ 18 w 30"/>
                    <a:gd name="T13" fmla="*/ 1 h 16"/>
                    <a:gd name="T14" fmla="*/ 12 w 30"/>
                    <a:gd name="T15" fmla="*/ 1 h 16"/>
                    <a:gd name="T16" fmla="*/ 5 w 30"/>
                    <a:gd name="T17" fmla="*/ 4 h 16"/>
                    <a:gd name="T18" fmla="*/ 7 w 30"/>
                    <a:gd name="T19" fmla="*/ 4 h 16"/>
                    <a:gd name="T20" fmla="*/ 0 w 30"/>
                    <a:gd name="T21" fmla="*/ 8 h 16"/>
                    <a:gd name="T22" fmla="*/ 4 w 30"/>
                    <a:gd name="T23" fmla="*/ 9 h 16"/>
                    <a:gd name="T24" fmla="*/ 7 w 30"/>
                    <a:gd name="T25" fmla="*/ 12 h 16"/>
                    <a:gd name="T26" fmla="*/ 12 w 30"/>
                    <a:gd name="T27" fmla="*/ 13 h 16"/>
                    <a:gd name="T28" fmla="*/ 19 w 30"/>
                    <a:gd name="T29" fmla="*/ 16 h 16"/>
                    <a:gd name="T30" fmla="*/ 28 w 30"/>
                    <a:gd name="T31" fmla="*/ 15 h 16"/>
                    <a:gd name="T32" fmla="*/ 26 w 30"/>
                    <a:gd name="T33" fmla="*/ 10 h 16"/>
                    <a:gd name="T34" fmla="*/ 26 w 30"/>
                    <a:gd name="T35" fmla="*/ 1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0" h="16">
                      <a:moveTo>
                        <a:pt x="26" y="10"/>
                      </a:moveTo>
                      <a:cubicBezTo>
                        <a:pt x="29" y="11"/>
                        <a:pt x="27" y="9"/>
                        <a:pt x="28" y="7"/>
                      </a:cubicBezTo>
                      <a:cubicBezTo>
                        <a:pt x="28" y="6"/>
                        <a:pt x="29" y="6"/>
                        <a:pt x="29" y="5"/>
                      </a:cubicBezTo>
                      <a:cubicBezTo>
                        <a:pt x="29" y="4"/>
                        <a:pt x="27" y="3"/>
                        <a:pt x="26" y="3"/>
                      </a:cubicBezTo>
                      <a:cubicBezTo>
                        <a:pt x="25" y="2"/>
                        <a:pt x="23" y="2"/>
                        <a:pt x="22" y="3"/>
                      </a:cubicBezTo>
                      <a:cubicBezTo>
                        <a:pt x="22" y="3"/>
                        <a:pt x="17" y="4"/>
                        <a:pt x="17" y="4"/>
                      </a:cubicBezTo>
                      <a:cubicBezTo>
                        <a:pt x="17" y="4"/>
                        <a:pt x="21" y="2"/>
                        <a:pt x="18" y="1"/>
                      </a:cubicBezTo>
                      <a:cubicBezTo>
                        <a:pt x="16" y="0"/>
                        <a:pt x="14" y="1"/>
                        <a:pt x="12" y="1"/>
                      </a:cubicBezTo>
                      <a:cubicBezTo>
                        <a:pt x="11" y="1"/>
                        <a:pt x="6" y="2"/>
                        <a:pt x="5" y="4"/>
                      </a:cubicBezTo>
                      <a:cubicBezTo>
                        <a:pt x="5" y="4"/>
                        <a:pt x="7" y="4"/>
                        <a:pt x="7" y="4"/>
                      </a:cubicBezTo>
                      <a:cubicBezTo>
                        <a:pt x="7" y="4"/>
                        <a:pt x="0" y="7"/>
                        <a:pt x="0" y="8"/>
                      </a:cubicBezTo>
                      <a:cubicBezTo>
                        <a:pt x="0" y="8"/>
                        <a:pt x="4" y="9"/>
                        <a:pt x="4" y="9"/>
                      </a:cubicBezTo>
                      <a:cubicBezTo>
                        <a:pt x="5" y="9"/>
                        <a:pt x="6" y="11"/>
                        <a:pt x="7" y="12"/>
                      </a:cubicBezTo>
                      <a:cubicBezTo>
                        <a:pt x="9" y="13"/>
                        <a:pt x="10" y="13"/>
                        <a:pt x="12" y="13"/>
                      </a:cubicBezTo>
                      <a:cubicBezTo>
                        <a:pt x="14" y="14"/>
                        <a:pt x="17" y="16"/>
                        <a:pt x="19" y="16"/>
                      </a:cubicBezTo>
                      <a:cubicBezTo>
                        <a:pt x="22" y="16"/>
                        <a:pt x="25" y="16"/>
                        <a:pt x="28" y="15"/>
                      </a:cubicBezTo>
                      <a:cubicBezTo>
                        <a:pt x="30" y="15"/>
                        <a:pt x="26" y="10"/>
                        <a:pt x="26" y="10"/>
                      </a:cubicBezTo>
                      <a:cubicBezTo>
                        <a:pt x="27" y="10"/>
                        <a:pt x="25" y="10"/>
                        <a:pt x="2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1" name="Freeform 409">
                  <a:extLst>
                    <a:ext uri="{FF2B5EF4-FFF2-40B4-BE49-F238E27FC236}">
                      <a16:creationId xmlns:a16="http://schemas.microsoft.com/office/drawing/2014/main" id="{7E3B2D29-8B6C-4245-A0DA-43FDD0EB3B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22437" y="5211388"/>
                  <a:ext cx="118041" cy="42586"/>
                </a:xfrm>
                <a:custGeom>
                  <a:avLst/>
                  <a:gdLst>
                    <a:gd name="T0" fmla="*/ 9 w 15"/>
                    <a:gd name="T1" fmla="*/ 1 h 5"/>
                    <a:gd name="T2" fmla="*/ 4 w 15"/>
                    <a:gd name="T3" fmla="*/ 1 h 5"/>
                    <a:gd name="T4" fmla="*/ 0 w 15"/>
                    <a:gd name="T5" fmla="*/ 1 h 5"/>
                    <a:gd name="T6" fmla="*/ 1 w 15"/>
                    <a:gd name="T7" fmla="*/ 3 h 5"/>
                    <a:gd name="T8" fmla="*/ 6 w 15"/>
                    <a:gd name="T9" fmla="*/ 5 h 5"/>
                    <a:gd name="T10" fmla="*/ 9 w 15"/>
                    <a:gd name="T11" fmla="*/ 1 h 5"/>
                    <a:gd name="T12" fmla="*/ 9 w 15"/>
                    <a:gd name="T13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5">
                      <a:moveTo>
                        <a:pt x="9" y="1"/>
                      </a:moveTo>
                      <a:cubicBezTo>
                        <a:pt x="8" y="1"/>
                        <a:pt x="6" y="1"/>
                        <a:pt x="4" y="1"/>
                      </a:cubicBezTo>
                      <a:cubicBezTo>
                        <a:pt x="3" y="1"/>
                        <a:pt x="1" y="0"/>
                        <a:pt x="0" y="1"/>
                      </a:cubicBezTo>
                      <a:cubicBezTo>
                        <a:pt x="0" y="1"/>
                        <a:pt x="0" y="3"/>
                        <a:pt x="1" y="3"/>
                      </a:cubicBezTo>
                      <a:cubicBezTo>
                        <a:pt x="3" y="4"/>
                        <a:pt x="4" y="5"/>
                        <a:pt x="6" y="5"/>
                      </a:cubicBezTo>
                      <a:cubicBezTo>
                        <a:pt x="8" y="5"/>
                        <a:pt x="15" y="2"/>
                        <a:pt x="9" y="1"/>
                      </a:cubicBezTo>
                      <a:cubicBezTo>
                        <a:pt x="8" y="1"/>
                        <a:pt x="10" y="2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2" name="Freeform 410">
                  <a:extLst>
                    <a:ext uri="{FF2B5EF4-FFF2-40B4-BE49-F238E27FC236}">
                      <a16:creationId xmlns:a16="http://schemas.microsoft.com/office/drawing/2014/main" id="{20F6E61C-3BBE-D646-A8D5-CBB36B0936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43898" y="5094993"/>
                  <a:ext cx="198523" cy="133431"/>
                </a:xfrm>
                <a:custGeom>
                  <a:avLst/>
                  <a:gdLst>
                    <a:gd name="T0" fmla="*/ 7 w 25"/>
                    <a:gd name="T1" fmla="*/ 15 h 16"/>
                    <a:gd name="T2" fmla="*/ 3 w 25"/>
                    <a:gd name="T3" fmla="*/ 13 h 16"/>
                    <a:gd name="T4" fmla="*/ 4 w 25"/>
                    <a:gd name="T5" fmla="*/ 12 h 16"/>
                    <a:gd name="T6" fmla="*/ 0 w 25"/>
                    <a:gd name="T7" fmla="*/ 12 h 16"/>
                    <a:gd name="T8" fmla="*/ 3 w 25"/>
                    <a:gd name="T9" fmla="*/ 11 h 16"/>
                    <a:gd name="T10" fmla="*/ 2 w 25"/>
                    <a:gd name="T11" fmla="*/ 10 h 16"/>
                    <a:gd name="T12" fmla="*/ 6 w 25"/>
                    <a:gd name="T13" fmla="*/ 6 h 16"/>
                    <a:gd name="T14" fmla="*/ 5 w 25"/>
                    <a:gd name="T15" fmla="*/ 6 h 16"/>
                    <a:gd name="T16" fmla="*/ 11 w 25"/>
                    <a:gd name="T17" fmla="*/ 3 h 16"/>
                    <a:gd name="T18" fmla="*/ 18 w 25"/>
                    <a:gd name="T19" fmla="*/ 0 h 16"/>
                    <a:gd name="T20" fmla="*/ 20 w 25"/>
                    <a:gd name="T21" fmla="*/ 4 h 16"/>
                    <a:gd name="T22" fmla="*/ 25 w 25"/>
                    <a:gd name="T23" fmla="*/ 7 h 16"/>
                    <a:gd name="T24" fmla="*/ 21 w 25"/>
                    <a:gd name="T25" fmla="*/ 9 h 16"/>
                    <a:gd name="T26" fmla="*/ 23 w 25"/>
                    <a:gd name="T27" fmla="*/ 12 h 16"/>
                    <a:gd name="T28" fmla="*/ 19 w 25"/>
                    <a:gd name="T29" fmla="*/ 13 h 16"/>
                    <a:gd name="T30" fmla="*/ 7 w 25"/>
                    <a:gd name="T31" fmla="*/ 15 h 16"/>
                    <a:gd name="T32" fmla="*/ 7 w 25"/>
                    <a:gd name="T33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5" h="16">
                      <a:moveTo>
                        <a:pt x="7" y="15"/>
                      </a:moveTo>
                      <a:cubicBezTo>
                        <a:pt x="6" y="14"/>
                        <a:pt x="4" y="14"/>
                        <a:pt x="3" y="13"/>
                      </a:cubicBezTo>
                      <a:cubicBezTo>
                        <a:pt x="2" y="12"/>
                        <a:pt x="4" y="12"/>
                        <a:pt x="4" y="12"/>
                      </a:cubicBezTo>
                      <a:cubicBezTo>
                        <a:pt x="4" y="12"/>
                        <a:pt x="0" y="13"/>
                        <a:pt x="0" y="12"/>
                      </a:cubicBezTo>
                      <a:cubicBezTo>
                        <a:pt x="0" y="10"/>
                        <a:pt x="3" y="11"/>
                        <a:pt x="3" y="11"/>
                      </a:cubicBezTo>
                      <a:cubicBezTo>
                        <a:pt x="3" y="10"/>
                        <a:pt x="2" y="10"/>
                        <a:pt x="2" y="10"/>
                      </a:cubicBezTo>
                      <a:cubicBezTo>
                        <a:pt x="2" y="10"/>
                        <a:pt x="7" y="7"/>
                        <a:pt x="6" y="6"/>
                      </a:cubicBezTo>
                      <a:cubicBezTo>
                        <a:pt x="6" y="6"/>
                        <a:pt x="5" y="6"/>
                        <a:pt x="5" y="6"/>
                      </a:cubicBezTo>
                      <a:cubicBezTo>
                        <a:pt x="6" y="4"/>
                        <a:pt x="9" y="4"/>
                        <a:pt x="11" y="3"/>
                      </a:cubicBezTo>
                      <a:cubicBezTo>
                        <a:pt x="13" y="2"/>
                        <a:pt x="16" y="1"/>
                        <a:pt x="18" y="0"/>
                      </a:cubicBezTo>
                      <a:cubicBezTo>
                        <a:pt x="18" y="0"/>
                        <a:pt x="19" y="3"/>
                        <a:pt x="20" y="4"/>
                      </a:cubicBezTo>
                      <a:cubicBezTo>
                        <a:pt x="20" y="4"/>
                        <a:pt x="25" y="6"/>
                        <a:pt x="25" y="7"/>
                      </a:cubicBezTo>
                      <a:cubicBezTo>
                        <a:pt x="25" y="8"/>
                        <a:pt x="20" y="7"/>
                        <a:pt x="21" y="9"/>
                      </a:cubicBezTo>
                      <a:cubicBezTo>
                        <a:pt x="21" y="9"/>
                        <a:pt x="23" y="10"/>
                        <a:pt x="23" y="12"/>
                      </a:cubicBezTo>
                      <a:cubicBezTo>
                        <a:pt x="22" y="12"/>
                        <a:pt x="20" y="12"/>
                        <a:pt x="19" y="13"/>
                      </a:cubicBezTo>
                      <a:cubicBezTo>
                        <a:pt x="16" y="14"/>
                        <a:pt x="10" y="16"/>
                        <a:pt x="7" y="15"/>
                      </a:cubicBezTo>
                      <a:cubicBezTo>
                        <a:pt x="6" y="14"/>
                        <a:pt x="9" y="16"/>
                        <a:pt x="7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3" name="Freeform 411">
                  <a:extLst>
                    <a:ext uri="{FF2B5EF4-FFF2-40B4-BE49-F238E27FC236}">
                      <a16:creationId xmlns:a16="http://schemas.microsoft.com/office/drawing/2014/main" id="{1FBEB38A-3F33-8141-9F20-1D5FB3FC0E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36450" y="5620196"/>
                  <a:ext cx="198523" cy="68133"/>
                </a:xfrm>
                <a:custGeom>
                  <a:avLst/>
                  <a:gdLst>
                    <a:gd name="T0" fmla="*/ 5 w 25"/>
                    <a:gd name="T1" fmla="*/ 3 h 8"/>
                    <a:gd name="T2" fmla="*/ 3 w 25"/>
                    <a:gd name="T3" fmla="*/ 1 h 8"/>
                    <a:gd name="T4" fmla="*/ 1 w 25"/>
                    <a:gd name="T5" fmla="*/ 2 h 8"/>
                    <a:gd name="T6" fmla="*/ 2 w 25"/>
                    <a:gd name="T7" fmla="*/ 4 h 8"/>
                    <a:gd name="T8" fmla="*/ 5 w 25"/>
                    <a:gd name="T9" fmla="*/ 6 h 8"/>
                    <a:gd name="T10" fmla="*/ 16 w 25"/>
                    <a:gd name="T11" fmla="*/ 8 h 8"/>
                    <a:gd name="T12" fmla="*/ 24 w 25"/>
                    <a:gd name="T13" fmla="*/ 5 h 8"/>
                    <a:gd name="T14" fmla="*/ 23 w 25"/>
                    <a:gd name="T15" fmla="*/ 6 h 8"/>
                    <a:gd name="T16" fmla="*/ 20 w 25"/>
                    <a:gd name="T17" fmla="*/ 4 h 8"/>
                    <a:gd name="T18" fmla="*/ 15 w 25"/>
                    <a:gd name="T19" fmla="*/ 4 h 8"/>
                    <a:gd name="T20" fmla="*/ 10 w 25"/>
                    <a:gd name="T21" fmla="*/ 2 h 8"/>
                    <a:gd name="T22" fmla="*/ 5 w 25"/>
                    <a:gd name="T23" fmla="*/ 3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5" h="8">
                      <a:moveTo>
                        <a:pt x="5" y="3"/>
                      </a:moveTo>
                      <a:cubicBezTo>
                        <a:pt x="4" y="3"/>
                        <a:pt x="4" y="1"/>
                        <a:pt x="3" y="1"/>
                      </a:cubicBezTo>
                      <a:cubicBezTo>
                        <a:pt x="3" y="0"/>
                        <a:pt x="1" y="2"/>
                        <a:pt x="1" y="2"/>
                      </a:cubicBezTo>
                      <a:cubicBezTo>
                        <a:pt x="0" y="4"/>
                        <a:pt x="1" y="4"/>
                        <a:pt x="2" y="4"/>
                      </a:cubicBezTo>
                      <a:cubicBezTo>
                        <a:pt x="3" y="4"/>
                        <a:pt x="4" y="6"/>
                        <a:pt x="5" y="6"/>
                      </a:cubicBezTo>
                      <a:cubicBezTo>
                        <a:pt x="9" y="7"/>
                        <a:pt x="12" y="8"/>
                        <a:pt x="16" y="8"/>
                      </a:cubicBezTo>
                      <a:cubicBezTo>
                        <a:pt x="17" y="8"/>
                        <a:pt x="25" y="7"/>
                        <a:pt x="24" y="5"/>
                      </a:cubicBezTo>
                      <a:cubicBezTo>
                        <a:pt x="23" y="5"/>
                        <a:pt x="23" y="6"/>
                        <a:pt x="23" y="6"/>
                      </a:cubicBezTo>
                      <a:cubicBezTo>
                        <a:pt x="22" y="6"/>
                        <a:pt x="21" y="5"/>
                        <a:pt x="20" y="4"/>
                      </a:cubicBezTo>
                      <a:cubicBezTo>
                        <a:pt x="19" y="4"/>
                        <a:pt x="17" y="3"/>
                        <a:pt x="15" y="4"/>
                      </a:cubicBezTo>
                      <a:cubicBezTo>
                        <a:pt x="14" y="4"/>
                        <a:pt x="12" y="2"/>
                        <a:pt x="10" y="2"/>
                      </a:cubicBezTo>
                      <a:cubicBezTo>
                        <a:pt x="8" y="2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4" name="Freeform 412">
                  <a:extLst>
                    <a:ext uri="{FF2B5EF4-FFF2-40B4-BE49-F238E27FC236}">
                      <a16:creationId xmlns:a16="http://schemas.microsoft.com/office/drawing/2014/main" id="{7183B8B2-7965-6943-A47D-07A3A6EBBE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4270" y="5753625"/>
                  <a:ext cx="166332" cy="68133"/>
                </a:xfrm>
                <a:custGeom>
                  <a:avLst/>
                  <a:gdLst>
                    <a:gd name="T0" fmla="*/ 2 w 21"/>
                    <a:gd name="T1" fmla="*/ 6 h 8"/>
                    <a:gd name="T2" fmla="*/ 8 w 21"/>
                    <a:gd name="T3" fmla="*/ 6 h 8"/>
                    <a:gd name="T4" fmla="*/ 14 w 21"/>
                    <a:gd name="T5" fmla="*/ 8 h 8"/>
                    <a:gd name="T6" fmla="*/ 19 w 21"/>
                    <a:gd name="T7" fmla="*/ 7 h 8"/>
                    <a:gd name="T8" fmla="*/ 17 w 21"/>
                    <a:gd name="T9" fmla="*/ 4 h 8"/>
                    <a:gd name="T10" fmla="*/ 7 w 21"/>
                    <a:gd name="T11" fmla="*/ 2 h 8"/>
                    <a:gd name="T12" fmla="*/ 4 w 21"/>
                    <a:gd name="T13" fmla="*/ 5 h 8"/>
                    <a:gd name="T14" fmla="*/ 2 w 21"/>
                    <a:gd name="T15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8">
                      <a:moveTo>
                        <a:pt x="2" y="6"/>
                      </a:moveTo>
                      <a:cubicBezTo>
                        <a:pt x="5" y="6"/>
                        <a:pt x="6" y="6"/>
                        <a:pt x="8" y="6"/>
                      </a:cubicBezTo>
                      <a:cubicBezTo>
                        <a:pt x="10" y="7"/>
                        <a:pt x="12" y="7"/>
                        <a:pt x="14" y="8"/>
                      </a:cubicBezTo>
                      <a:cubicBezTo>
                        <a:pt x="16" y="8"/>
                        <a:pt x="18" y="8"/>
                        <a:pt x="19" y="7"/>
                      </a:cubicBezTo>
                      <a:cubicBezTo>
                        <a:pt x="21" y="6"/>
                        <a:pt x="18" y="5"/>
                        <a:pt x="17" y="4"/>
                      </a:cubicBezTo>
                      <a:cubicBezTo>
                        <a:pt x="14" y="2"/>
                        <a:pt x="11" y="0"/>
                        <a:pt x="7" y="2"/>
                      </a:cubicBezTo>
                      <a:cubicBezTo>
                        <a:pt x="5" y="3"/>
                        <a:pt x="5" y="4"/>
                        <a:pt x="4" y="5"/>
                      </a:cubicBezTo>
                      <a:cubicBezTo>
                        <a:pt x="3" y="5"/>
                        <a:pt x="0" y="6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5" name="Freeform 413">
                  <a:extLst>
                    <a:ext uri="{FF2B5EF4-FFF2-40B4-BE49-F238E27FC236}">
                      <a16:creationId xmlns:a16="http://schemas.microsoft.com/office/drawing/2014/main" id="{AF785810-0291-8C4F-BFF9-C180E3DEC1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92319" y="5722400"/>
                  <a:ext cx="64385" cy="39745"/>
                </a:xfrm>
                <a:custGeom>
                  <a:avLst/>
                  <a:gdLst>
                    <a:gd name="T0" fmla="*/ 3 w 8"/>
                    <a:gd name="T1" fmla="*/ 5 h 5"/>
                    <a:gd name="T2" fmla="*/ 4 w 8"/>
                    <a:gd name="T3" fmla="*/ 1 h 5"/>
                    <a:gd name="T4" fmla="*/ 3 w 8"/>
                    <a:gd name="T5" fmla="*/ 5 h 5"/>
                    <a:gd name="T6" fmla="*/ 3 w 8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5">
                      <a:moveTo>
                        <a:pt x="3" y="5"/>
                      </a:moveTo>
                      <a:cubicBezTo>
                        <a:pt x="0" y="5"/>
                        <a:pt x="1" y="0"/>
                        <a:pt x="4" y="1"/>
                      </a:cubicBezTo>
                      <a:cubicBezTo>
                        <a:pt x="8" y="2"/>
                        <a:pt x="6" y="4"/>
                        <a:pt x="3" y="5"/>
                      </a:cubicBezTo>
                      <a:cubicBezTo>
                        <a:pt x="1" y="5"/>
                        <a:pt x="5" y="5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6" name="Freeform 414">
                  <a:extLst>
                    <a:ext uri="{FF2B5EF4-FFF2-40B4-BE49-F238E27FC236}">
                      <a16:creationId xmlns:a16="http://schemas.microsoft.com/office/drawing/2014/main" id="{320A67C2-127A-6247-AC20-6B3C066D48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0620" y="5603162"/>
                  <a:ext cx="24144" cy="42586"/>
                </a:xfrm>
                <a:custGeom>
                  <a:avLst/>
                  <a:gdLst>
                    <a:gd name="T0" fmla="*/ 1 w 3"/>
                    <a:gd name="T1" fmla="*/ 3 h 5"/>
                    <a:gd name="T2" fmla="*/ 3 w 3"/>
                    <a:gd name="T3" fmla="*/ 1 h 5"/>
                    <a:gd name="T4" fmla="*/ 1 w 3"/>
                    <a:gd name="T5" fmla="*/ 5 h 5"/>
                    <a:gd name="T6" fmla="*/ 1 w 3"/>
                    <a:gd name="T7" fmla="*/ 3 h 5"/>
                    <a:gd name="T8" fmla="*/ 1 w 3"/>
                    <a:gd name="T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1" y="3"/>
                      </a:moveTo>
                      <a:cubicBezTo>
                        <a:pt x="0" y="2"/>
                        <a:pt x="2" y="0"/>
                        <a:pt x="3" y="1"/>
                      </a:cubicBezTo>
                      <a:cubicBezTo>
                        <a:pt x="3" y="2"/>
                        <a:pt x="2" y="5"/>
                        <a:pt x="1" y="5"/>
                      </a:cubicBezTo>
                      <a:cubicBezTo>
                        <a:pt x="1" y="5"/>
                        <a:pt x="1" y="3"/>
                        <a:pt x="1" y="3"/>
                      </a:cubicBezTo>
                      <a:cubicBezTo>
                        <a:pt x="0" y="2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7" name="Freeform 415">
                  <a:extLst>
                    <a:ext uri="{FF2B5EF4-FFF2-40B4-BE49-F238E27FC236}">
                      <a16:creationId xmlns:a16="http://schemas.microsoft.com/office/drawing/2014/main" id="{1CF9F7F9-AA41-134B-BA9E-0C7245B358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0620" y="5728075"/>
                  <a:ext cx="32193" cy="42586"/>
                </a:xfrm>
                <a:custGeom>
                  <a:avLst/>
                  <a:gdLst>
                    <a:gd name="T0" fmla="*/ 4 w 4"/>
                    <a:gd name="T1" fmla="*/ 4 h 5"/>
                    <a:gd name="T2" fmla="*/ 0 w 4"/>
                    <a:gd name="T3" fmla="*/ 1 h 5"/>
                    <a:gd name="T4" fmla="*/ 4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4" y="4"/>
                      </a:moveTo>
                      <a:cubicBezTo>
                        <a:pt x="4" y="3"/>
                        <a:pt x="1" y="0"/>
                        <a:pt x="0" y="1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8" name="Freeform 416">
                  <a:extLst>
                    <a:ext uri="{FF2B5EF4-FFF2-40B4-BE49-F238E27FC236}">
                      <a16:creationId xmlns:a16="http://schemas.microsoft.com/office/drawing/2014/main" id="{B997768F-D807-4248-893D-F0B55C7B64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74276" y="5571935"/>
                  <a:ext cx="332662" cy="133431"/>
                </a:xfrm>
                <a:custGeom>
                  <a:avLst/>
                  <a:gdLst>
                    <a:gd name="T0" fmla="*/ 34 w 42"/>
                    <a:gd name="T1" fmla="*/ 4 h 16"/>
                    <a:gd name="T2" fmla="*/ 29 w 42"/>
                    <a:gd name="T3" fmla="*/ 3 h 16"/>
                    <a:gd name="T4" fmla="*/ 23 w 42"/>
                    <a:gd name="T5" fmla="*/ 0 h 16"/>
                    <a:gd name="T6" fmla="*/ 22 w 42"/>
                    <a:gd name="T7" fmla="*/ 2 h 16"/>
                    <a:gd name="T8" fmla="*/ 20 w 42"/>
                    <a:gd name="T9" fmla="*/ 6 h 16"/>
                    <a:gd name="T10" fmla="*/ 11 w 42"/>
                    <a:gd name="T11" fmla="*/ 1 h 16"/>
                    <a:gd name="T12" fmla="*/ 4 w 42"/>
                    <a:gd name="T13" fmla="*/ 3 h 16"/>
                    <a:gd name="T14" fmla="*/ 2 w 42"/>
                    <a:gd name="T15" fmla="*/ 6 h 16"/>
                    <a:gd name="T16" fmla="*/ 1 w 42"/>
                    <a:gd name="T17" fmla="*/ 10 h 16"/>
                    <a:gd name="T18" fmla="*/ 9 w 42"/>
                    <a:gd name="T19" fmla="*/ 14 h 16"/>
                    <a:gd name="T20" fmla="*/ 13 w 42"/>
                    <a:gd name="T21" fmla="*/ 15 h 16"/>
                    <a:gd name="T22" fmla="*/ 15 w 42"/>
                    <a:gd name="T23" fmla="*/ 13 h 16"/>
                    <a:gd name="T24" fmla="*/ 16 w 42"/>
                    <a:gd name="T25" fmla="*/ 14 h 16"/>
                    <a:gd name="T26" fmla="*/ 18 w 42"/>
                    <a:gd name="T27" fmla="*/ 14 h 16"/>
                    <a:gd name="T28" fmla="*/ 25 w 42"/>
                    <a:gd name="T29" fmla="*/ 12 h 16"/>
                    <a:gd name="T30" fmla="*/ 28 w 42"/>
                    <a:gd name="T31" fmla="*/ 14 h 16"/>
                    <a:gd name="T32" fmla="*/ 34 w 42"/>
                    <a:gd name="T33" fmla="*/ 13 h 16"/>
                    <a:gd name="T34" fmla="*/ 33 w 42"/>
                    <a:gd name="T35" fmla="*/ 12 h 16"/>
                    <a:gd name="T36" fmla="*/ 37 w 42"/>
                    <a:gd name="T37" fmla="*/ 12 h 16"/>
                    <a:gd name="T38" fmla="*/ 39 w 42"/>
                    <a:gd name="T39" fmla="*/ 11 h 16"/>
                    <a:gd name="T40" fmla="*/ 40 w 42"/>
                    <a:gd name="T41" fmla="*/ 9 h 16"/>
                    <a:gd name="T42" fmla="*/ 39 w 42"/>
                    <a:gd name="T43" fmla="*/ 9 h 16"/>
                    <a:gd name="T44" fmla="*/ 42 w 42"/>
                    <a:gd name="T45" fmla="*/ 6 h 16"/>
                    <a:gd name="T46" fmla="*/ 34 w 42"/>
                    <a:gd name="T47" fmla="*/ 4 h 16"/>
                    <a:gd name="T48" fmla="*/ 34 w 42"/>
                    <a:gd name="T49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" h="16">
                      <a:moveTo>
                        <a:pt x="34" y="4"/>
                      </a:moveTo>
                      <a:cubicBezTo>
                        <a:pt x="32" y="3"/>
                        <a:pt x="31" y="4"/>
                        <a:pt x="29" y="3"/>
                      </a:cubicBezTo>
                      <a:cubicBezTo>
                        <a:pt x="29" y="3"/>
                        <a:pt x="24" y="0"/>
                        <a:pt x="23" y="0"/>
                      </a:cubicBezTo>
                      <a:cubicBezTo>
                        <a:pt x="23" y="0"/>
                        <a:pt x="24" y="1"/>
                        <a:pt x="22" y="2"/>
                      </a:cubicBezTo>
                      <a:cubicBezTo>
                        <a:pt x="20" y="2"/>
                        <a:pt x="22" y="5"/>
                        <a:pt x="20" y="6"/>
                      </a:cubicBezTo>
                      <a:cubicBezTo>
                        <a:pt x="19" y="6"/>
                        <a:pt x="12" y="1"/>
                        <a:pt x="11" y="1"/>
                      </a:cubicBezTo>
                      <a:cubicBezTo>
                        <a:pt x="9" y="0"/>
                        <a:pt x="4" y="1"/>
                        <a:pt x="4" y="3"/>
                      </a:cubicBezTo>
                      <a:cubicBezTo>
                        <a:pt x="4" y="5"/>
                        <a:pt x="0" y="4"/>
                        <a:pt x="2" y="6"/>
                      </a:cubicBezTo>
                      <a:cubicBezTo>
                        <a:pt x="3" y="7"/>
                        <a:pt x="0" y="9"/>
                        <a:pt x="1" y="10"/>
                      </a:cubicBezTo>
                      <a:cubicBezTo>
                        <a:pt x="3" y="12"/>
                        <a:pt x="6" y="13"/>
                        <a:pt x="9" y="14"/>
                      </a:cubicBezTo>
                      <a:cubicBezTo>
                        <a:pt x="10" y="15"/>
                        <a:pt x="12" y="16"/>
                        <a:pt x="13" y="15"/>
                      </a:cubicBezTo>
                      <a:cubicBezTo>
                        <a:pt x="14" y="15"/>
                        <a:pt x="14" y="12"/>
                        <a:pt x="15" y="13"/>
                      </a:cubicBezTo>
                      <a:cubicBezTo>
                        <a:pt x="15" y="13"/>
                        <a:pt x="15" y="14"/>
                        <a:pt x="16" y="14"/>
                      </a:cubicBezTo>
                      <a:cubicBezTo>
                        <a:pt x="17" y="14"/>
                        <a:pt x="18" y="14"/>
                        <a:pt x="18" y="14"/>
                      </a:cubicBezTo>
                      <a:cubicBezTo>
                        <a:pt x="20" y="13"/>
                        <a:pt x="22" y="13"/>
                        <a:pt x="25" y="12"/>
                      </a:cubicBezTo>
                      <a:cubicBezTo>
                        <a:pt x="27" y="12"/>
                        <a:pt x="27" y="14"/>
                        <a:pt x="28" y="14"/>
                      </a:cubicBezTo>
                      <a:cubicBezTo>
                        <a:pt x="29" y="14"/>
                        <a:pt x="34" y="13"/>
                        <a:pt x="34" y="13"/>
                      </a:cubicBezTo>
                      <a:cubicBezTo>
                        <a:pt x="34" y="13"/>
                        <a:pt x="33" y="12"/>
                        <a:pt x="33" y="12"/>
                      </a:cubicBezTo>
                      <a:cubicBezTo>
                        <a:pt x="33" y="11"/>
                        <a:pt x="36" y="12"/>
                        <a:pt x="37" y="12"/>
                      </a:cubicBezTo>
                      <a:cubicBezTo>
                        <a:pt x="37" y="12"/>
                        <a:pt x="39" y="12"/>
                        <a:pt x="39" y="11"/>
                      </a:cubicBezTo>
                      <a:cubicBezTo>
                        <a:pt x="39" y="10"/>
                        <a:pt x="40" y="9"/>
                        <a:pt x="40" y="9"/>
                      </a:cubicBezTo>
                      <a:cubicBezTo>
                        <a:pt x="40" y="9"/>
                        <a:pt x="40" y="9"/>
                        <a:pt x="39" y="9"/>
                      </a:cubicBezTo>
                      <a:cubicBezTo>
                        <a:pt x="39" y="8"/>
                        <a:pt x="42" y="7"/>
                        <a:pt x="42" y="6"/>
                      </a:cubicBezTo>
                      <a:cubicBezTo>
                        <a:pt x="41" y="5"/>
                        <a:pt x="36" y="4"/>
                        <a:pt x="34" y="4"/>
                      </a:cubicBezTo>
                      <a:cubicBezTo>
                        <a:pt x="32" y="3"/>
                        <a:pt x="36" y="4"/>
                        <a:pt x="3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9" name="Freeform 417">
                  <a:extLst>
                    <a:ext uri="{FF2B5EF4-FFF2-40B4-BE49-F238E27FC236}">
                      <a16:creationId xmlns:a16="http://schemas.microsoft.com/office/drawing/2014/main" id="{CD8D9FF7-184B-1444-ACDD-71EA45E223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64753" y="5611680"/>
                  <a:ext cx="61703" cy="68133"/>
                </a:xfrm>
                <a:custGeom>
                  <a:avLst/>
                  <a:gdLst>
                    <a:gd name="T0" fmla="*/ 7 w 8"/>
                    <a:gd name="T1" fmla="*/ 6 h 8"/>
                    <a:gd name="T2" fmla="*/ 4 w 8"/>
                    <a:gd name="T3" fmla="*/ 0 h 8"/>
                    <a:gd name="T4" fmla="*/ 6 w 8"/>
                    <a:gd name="T5" fmla="*/ 2 h 8"/>
                    <a:gd name="T6" fmla="*/ 7 w 8"/>
                    <a:gd name="T7" fmla="*/ 6 h 8"/>
                    <a:gd name="T8" fmla="*/ 7 w 8"/>
                    <a:gd name="T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7" y="6"/>
                      </a:moveTo>
                      <a:cubicBezTo>
                        <a:pt x="6" y="7"/>
                        <a:pt x="0" y="1"/>
                        <a:pt x="4" y="0"/>
                      </a:cubicBezTo>
                      <a:cubicBezTo>
                        <a:pt x="5" y="0"/>
                        <a:pt x="8" y="0"/>
                        <a:pt x="6" y="2"/>
                      </a:cubicBezTo>
                      <a:cubicBezTo>
                        <a:pt x="3" y="4"/>
                        <a:pt x="7" y="4"/>
                        <a:pt x="7" y="6"/>
                      </a:cubicBezTo>
                      <a:cubicBezTo>
                        <a:pt x="6" y="8"/>
                        <a:pt x="7" y="5"/>
                        <a:pt x="7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0" name="Freeform 418">
                  <a:extLst>
                    <a:ext uri="{FF2B5EF4-FFF2-40B4-BE49-F238E27FC236}">
                      <a16:creationId xmlns:a16="http://schemas.microsoft.com/office/drawing/2014/main" id="{1DA32A61-B442-5643-99DB-FBEAD45196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594931" y="6063070"/>
                  <a:ext cx="85847" cy="51099"/>
                </a:xfrm>
                <a:custGeom>
                  <a:avLst/>
                  <a:gdLst>
                    <a:gd name="T0" fmla="*/ 3 w 11"/>
                    <a:gd name="T1" fmla="*/ 4 h 6"/>
                    <a:gd name="T2" fmla="*/ 1 w 11"/>
                    <a:gd name="T3" fmla="*/ 1 h 6"/>
                    <a:gd name="T4" fmla="*/ 6 w 11"/>
                    <a:gd name="T5" fmla="*/ 1 h 6"/>
                    <a:gd name="T6" fmla="*/ 3 w 11"/>
                    <a:gd name="T7" fmla="*/ 4 h 6"/>
                    <a:gd name="T8" fmla="*/ 3 w 11"/>
                    <a:gd name="T9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6">
                      <a:moveTo>
                        <a:pt x="3" y="4"/>
                      </a:moveTo>
                      <a:cubicBezTo>
                        <a:pt x="1" y="3"/>
                        <a:pt x="0" y="3"/>
                        <a:pt x="1" y="1"/>
                      </a:cubicBezTo>
                      <a:cubicBezTo>
                        <a:pt x="2" y="0"/>
                        <a:pt x="4" y="1"/>
                        <a:pt x="6" y="1"/>
                      </a:cubicBezTo>
                      <a:cubicBezTo>
                        <a:pt x="11" y="2"/>
                        <a:pt x="6" y="6"/>
                        <a:pt x="3" y="4"/>
                      </a:cubicBezTo>
                      <a:cubicBezTo>
                        <a:pt x="2" y="3"/>
                        <a:pt x="4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1" name="Freeform 419">
                  <a:extLst>
                    <a:ext uri="{FF2B5EF4-FFF2-40B4-BE49-F238E27FC236}">
                      <a16:creationId xmlns:a16="http://schemas.microsoft.com/office/drawing/2014/main" id="{8A6B27FB-6347-B64F-B376-A2D8296089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428598" y="6795519"/>
                  <a:ext cx="48288" cy="42586"/>
                </a:xfrm>
                <a:custGeom>
                  <a:avLst/>
                  <a:gdLst>
                    <a:gd name="T0" fmla="*/ 5 w 6"/>
                    <a:gd name="T1" fmla="*/ 2 h 5"/>
                    <a:gd name="T2" fmla="*/ 5 w 6"/>
                    <a:gd name="T3" fmla="*/ 1 h 5"/>
                    <a:gd name="T4" fmla="*/ 2 w 6"/>
                    <a:gd name="T5" fmla="*/ 1 h 5"/>
                    <a:gd name="T6" fmla="*/ 1 w 6"/>
                    <a:gd name="T7" fmla="*/ 3 h 5"/>
                    <a:gd name="T8" fmla="*/ 0 w 6"/>
                    <a:gd name="T9" fmla="*/ 4 h 5"/>
                    <a:gd name="T10" fmla="*/ 5 w 6"/>
                    <a:gd name="T11" fmla="*/ 2 h 5"/>
                    <a:gd name="T12" fmla="*/ 5 w 6"/>
                    <a:gd name="T13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5">
                      <a:moveTo>
                        <a:pt x="5" y="2"/>
                      </a:moveTo>
                      <a:cubicBezTo>
                        <a:pt x="6" y="2"/>
                        <a:pt x="5" y="1"/>
                        <a:pt x="5" y="1"/>
                      </a:cubicBezTo>
                      <a:cubicBezTo>
                        <a:pt x="4" y="0"/>
                        <a:pt x="3" y="1"/>
                        <a:pt x="2" y="1"/>
                      </a:cubicBezTo>
                      <a:cubicBezTo>
                        <a:pt x="1" y="1"/>
                        <a:pt x="0" y="2"/>
                        <a:pt x="1" y="3"/>
                      </a:cubicBezTo>
                      <a:cubicBezTo>
                        <a:pt x="1" y="3"/>
                        <a:pt x="0" y="5"/>
                        <a:pt x="0" y="4"/>
                      </a:cubicBezTo>
                      <a:cubicBezTo>
                        <a:pt x="0" y="4"/>
                        <a:pt x="5" y="2"/>
                        <a:pt x="5" y="2"/>
                      </a:cubicBezTo>
                      <a:cubicBezTo>
                        <a:pt x="6" y="2"/>
                        <a:pt x="3" y="3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2" name="Freeform 420">
                  <a:extLst>
                    <a:ext uri="{FF2B5EF4-FFF2-40B4-BE49-F238E27FC236}">
                      <a16:creationId xmlns:a16="http://schemas.microsoft.com/office/drawing/2014/main" id="{EF1E990F-9100-BD46-A8C7-D3E068D77E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82324" y="7039668"/>
                  <a:ext cx="40241" cy="22711"/>
                </a:xfrm>
                <a:custGeom>
                  <a:avLst/>
                  <a:gdLst>
                    <a:gd name="T0" fmla="*/ 3 w 5"/>
                    <a:gd name="T1" fmla="*/ 3 h 3"/>
                    <a:gd name="T2" fmla="*/ 3 w 5"/>
                    <a:gd name="T3" fmla="*/ 0 h 3"/>
                    <a:gd name="T4" fmla="*/ 3 w 5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3">
                      <a:moveTo>
                        <a:pt x="3" y="3"/>
                      </a:moveTo>
                      <a:cubicBezTo>
                        <a:pt x="1" y="3"/>
                        <a:pt x="0" y="1"/>
                        <a:pt x="3" y="0"/>
                      </a:cubicBezTo>
                      <a:cubicBezTo>
                        <a:pt x="5" y="0"/>
                        <a:pt x="4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3" name="Freeform 421">
                  <a:extLst>
                    <a:ext uri="{FF2B5EF4-FFF2-40B4-BE49-F238E27FC236}">
                      <a16:creationId xmlns:a16="http://schemas.microsoft.com/office/drawing/2014/main" id="{A371155E-AA5B-E446-A874-F4A809282C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090571" y="7289494"/>
                  <a:ext cx="40241" cy="39745"/>
                </a:xfrm>
                <a:custGeom>
                  <a:avLst/>
                  <a:gdLst>
                    <a:gd name="T0" fmla="*/ 5 w 5"/>
                    <a:gd name="T1" fmla="*/ 1 h 5"/>
                    <a:gd name="T2" fmla="*/ 1 w 5"/>
                    <a:gd name="T3" fmla="*/ 5 h 5"/>
                    <a:gd name="T4" fmla="*/ 4 w 5"/>
                    <a:gd name="T5" fmla="*/ 3 h 5"/>
                    <a:gd name="T6" fmla="*/ 5 w 5"/>
                    <a:gd name="T7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5" y="1"/>
                      </a:moveTo>
                      <a:cubicBezTo>
                        <a:pt x="5" y="1"/>
                        <a:pt x="0" y="5"/>
                        <a:pt x="1" y="5"/>
                      </a:cubicBezTo>
                      <a:cubicBezTo>
                        <a:pt x="2" y="5"/>
                        <a:pt x="4" y="3"/>
                        <a:pt x="4" y="3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4" name="Freeform 422">
                  <a:extLst>
                    <a:ext uri="{FF2B5EF4-FFF2-40B4-BE49-F238E27FC236}">
                      <a16:creationId xmlns:a16="http://schemas.microsoft.com/office/drawing/2014/main" id="{324359AB-833B-6548-A177-8A2C86FD9E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066428" y="7354789"/>
                  <a:ext cx="16097" cy="8516"/>
                </a:xfrm>
                <a:custGeom>
                  <a:avLst/>
                  <a:gdLst>
                    <a:gd name="T0" fmla="*/ 1 w 2"/>
                    <a:gd name="T1" fmla="*/ 0 h 1"/>
                    <a:gd name="T2" fmla="*/ 1 w 2"/>
                    <a:gd name="T3" fmla="*/ 1 h 1"/>
                    <a:gd name="T4" fmla="*/ 1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1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1" y="1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5" name="Freeform 423">
                  <a:extLst>
                    <a:ext uri="{FF2B5EF4-FFF2-40B4-BE49-F238E27FC236}">
                      <a16:creationId xmlns:a16="http://schemas.microsoft.com/office/drawing/2014/main" id="{DE7ED10D-41E5-A448-917C-6A4AE3E46E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56435" y="7488219"/>
                  <a:ext cx="24144" cy="8516"/>
                </a:xfrm>
                <a:custGeom>
                  <a:avLst/>
                  <a:gdLst>
                    <a:gd name="T0" fmla="*/ 2 w 3"/>
                    <a:gd name="T1" fmla="*/ 0 h 1"/>
                    <a:gd name="T2" fmla="*/ 1 w 3"/>
                    <a:gd name="T3" fmla="*/ 1 h 1"/>
                    <a:gd name="T4" fmla="*/ 2 w 3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1">
                      <a:moveTo>
                        <a:pt x="2" y="0"/>
                      </a:moveTo>
                      <a:cubicBezTo>
                        <a:pt x="2" y="0"/>
                        <a:pt x="0" y="1"/>
                        <a:pt x="1" y="1"/>
                      </a:cubicBezTo>
                      <a:cubicBezTo>
                        <a:pt x="1" y="1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6" name="Freeform 424">
                  <a:extLst>
                    <a:ext uri="{FF2B5EF4-FFF2-40B4-BE49-F238E27FC236}">
                      <a16:creationId xmlns:a16="http://schemas.microsoft.com/office/drawing/2014/main" id="{8E8E225E-72CF-C649-B51C-CE2FD59474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62537" y="7530804"/>
                  <a:ext cx="56338" cy="34068"/>
                </a:xfrm>
                <a:custGeom>
                  <a:avLst/>
                  <a:gdLst>
                    <a:gd name="T0" fmla="*/ 6 w 7"/>
                    <a:gd name="T1" fmla="*/ 0 h 4"/>
                    <a:gd name="T2" fmla="*/ 1 w 7"/>
                    <a:gd name="T3" fmla="*/ 3 h 4"/>
                    <a:gd name="T4" fmla="*/ 6 w 7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6" y="0"/>
                      </a:moveTo>
                      <a:cubicBezTo>
                        <a:pt x="5" y="0"/>
                        <a:pt x="0" y="2"/>
                        <a:pt x="1" y="3"/>
                      </a:cubicBezTo>
                      <a:cubicBezTo>
                        <a:pt x="2" y="4"/>
                        <a:pt x="7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7" name="Freeform 425">
                  <a:extLst>
                    <a:ext uri="{FF2B5EF4-FFF2-40B4-BE49-F238E27FC236}">
                      <a16:creationId xmlns:a16="http://schemas.microsoft.com/office/drawing/2014/main" id="{47C9247B-A813-1147-A421-2D09D8603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00835" y="7564871"/>
                  <a:ext cx="45606" cy="31230"/>
                </a:xfrm>
                <a:custGeom>
                  <a:avLst/>
                  <a:gdLst>
                    <a:gd name="T0" fmla="*/ 5 w 6"/>
                    <a:gd name="T1" fmla="*/ 0 h 4"/>
                    <a:gd name="T2" fmla="*/ 1 w 6"/>
                    <a:gd name="T3" fmla="*/ 3 h 4"/>
                    <a:gd name="T4" fmla="*/ 5 w 6"/>
                    <a:gd name="T5" fmla="*/ 0 h 4"/>
                    <a:gd name="T6" fmla="*/ 5 w 6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5" y="0"/>
                      </a:moveTo>
                      <a:cubicBezTo>
                        <a:pt x="5" y="0"/>
                        <a:pt x="0" y="2"/>
                        <a:pt x="1" y="3"/>
                      </a:cubicBezTo>
                      <a:cubicBezTo>
                        <a:pt x="2" y="4"/>
                        <a:pt x="5" y="0"/>
                        <a:pt x="5" y="0"/>
                      </a:cubicBezTo>
                      <a:cubicBezTo>
                        <a:pt x="5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8" name="Freeform 426">
                  <a:extLst>
                    <a:ext uri="{FF2B5EF4-FFF2-40B4-BE49-F238E27FC236}">
                      <a16:creationId xmlns:a16="http://schemas.microsoft.com/office/drawing/2014/main" id="{2186EE04-7CE2-504D-8F24-85D903EFB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60594" y="7590421"/>
                  <a:ext cx="40241" cy="39745"/>
                </a:xfrm>
                <a:custGeom>
                  <a:avLst/>
                  <a:gdLst>
                    <a:gd name="T0" fmla="*/ 4 w 5"/>
                    <a:gd name="T1" fmla="*/ 0 h 5"/>
                    <a:gd name="T2" fmla="*/ 0 w 5"/>
                    <a:gd name="T3" fmla="*/ 4 h 5"/>
                    <a:gd name="T4" fmla="*/ 4 w 5"/>
                    <a:gd name="T5" fmla="*/ 0 h 5"/>
                    <a:gd name="T6" fmla="*/ 4 w 5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4" y="0"/>
                      </a:moveTo>
                      <a:cubicBezTo>
                        <a:pt x="4" y="0"/>
                        <a:pt x="0" y="4"/>
                        <a:pt x="0" y="4"/>
                      </a:cubicBezTo>
                      <a:cubicBezTo>
                        <a:pt x="2" y="5"/>
                        <a:pt x="4" y="0"/>
                        <a:pt x="4" y="0"/>
                      </a:cubicBezTo>
                      <a:cubicBezTo>
                        <a:pt x="4" y="0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9" name="Freeform 427">
                  <a:extLst>
                    <a:ext uri="{FF2B5EF4-FFF2-40B4-BE49-F238E27FC236}">
                      <a16:creationId xmlns:a16="http://schemas.microsoft.com/office/drawing/2014/main" id="{52DD02E8-50DF-604B-BEE1-7DAD6B51F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52544" y="7647199"/>
                  <a:ext cx="8048" cy="8516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1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0" name="Freeform 428">
                  <a:extLst>
                    <a:ext uri="{FF2B5EF4-FFF2-40B4-BE49-F238E27FC236}">
                      <a16:creationId xmlns:a16="http://schemas.microsoft.com/office/drawing/2014/main" id="{A290E3D6-402F-1A46-A188-914686BB48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12303" y="7613132"/>
                  <a:ext cx="40241" cy="34068"/>
                </a:xfrm>
                <a:custGeom>
                  <a:avLst/>
                  <a:gdLst>
                    <a:gd name="T0" fmla="*/ 4 w 5"/>
                    <a:gd name="T1" fmla="*/ 1 h 4"/>
                    <a:gd name="T2" fmla="*/ 0 w 5"/>
                    <a:gd name="T3" fmla="*/ 4 h 4"/>
                    <a:gd name="T4" fmla="*/ 4 w 5"/>
                    <a:gd name="T5" fmla="*/ 1 h 4"/>
                    <a:gd name="T6" fmla="*/ 4 w 5"/>
                    <a:gd name="T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2" y="2"/>
                        <a:pt x="0" y="3"/>
                        <a:pt x="0" y="4"/>
                      </a:cubicBezTo>
                      <a:cubicBezTo>
                        <a:pt x="0" y="4"/>
                        <a:pt x="4" y="1"/>
                        <a:pt x="4" y="1"/>
                      </a:cubicBezTo>
                      <a:cubicBezTo>
                        <a:pt x="3" y="1"/>
                        <a:pt x="5" y="0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1" name="Freeform 429">
                  <a:extLst>
                    <a:ext uri="{FF2B5EF4-FFF2-40B4-BE49-F238E27FC236}">
                      <a16:creationId xmlns:a16="http://schemas.microsoft.com/office/drawing/2014/main" id="{EF79DC0A-DA6D-4847-8189-6B3B7D6FCD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22565" y="7922577"/>
                  <a:ext cx="16097" cy="25550"/>
                </a:xfrm>
                <a:custGeom>
                  <a:avLst/>
                  <a:gdLst>
                    <a:gd name="T0" fmla="*/ 1 w 2"/>
                    <a:gd name="T1" fmla="*/ 0 h 3"/>
                    <a:gd name="T2" fmla="*/ 1 w 2"/>
                    <a:gd name="T3" fmla="*/ 3 h 3"/>
                    <a:gd name="T4" fmla="*/ 1 w 2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1" y="0"/>
                      </a:moveTo>
                      <a:cubicBezTo>
                        <a:pt x="1" y="0"/>
                        <a:pt x="0" y="3"/>
                        <a:pt x="1" y="3"/>
                      </a:cubicBezTo>
                      <a:cubicBezTo>
                        <a:pt x="2" y="3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1252" name="Group 1251">
                  <a:extLst>
                    <a:ext uri="{FF2B5EF4-FFF2-40B4-BE49-F238E27FC236}">
                      <a16:creationId xmlns:a16="http://schemas.microsoft.com/office/drawing/2014/main" id="{5B811C98-91A4-1343-9F35-413182961F7E}"/>
                    </a:ext>
                  </a:extLst>
                </p:cNvPr>
                <p:cNvGrpSpPr/>
                <p:nvPr/>
              </p:nvGrpSpPr>
              <p:grpSpPr>
                <a:xfrm>
                  <a:off x="13132831" y="7564871"/>
                  <a:ext cx="587520" cy="590499"/>
                  <a:chOff x="5961121" y="2686387"/>
                  <a:chExt cx="288233" cy="273757"/>
                </a:xfrm>
                <a:grpFill/>
              </p:grpSpPr>
              <p:sp>
                <p:nvSpPr>
                  <p:cNvPr id="1349" name="Freeform 1348">
                    <a:extLst>
                      <a:ext uri="{FF2B5EF4-FFF2-40B4-BE49-F238E27FC236}">
                        <a16:creationId xmlns:a16="http://schemas.microsoft.com/office/drawing/2014/main" id="{FFDFEDEE-D820-B344-8505-AA8221E0D9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0902" y="2686387"/>
                    <a:ext cx="118452" cy="100026"/>
                  </a:xfrm>
                  <a:custGeom>
                    <a:avLst/>
                    <a:gdLst>
                      <a:gd name="T0" fmla="*/ 28 w 31"/>
                      <a:gd name="T1" fmla="*/ 10 h 26"/>
                      <a:gd name="T2" fmla="*/ 29 w 31"/>
                      <a:gd name="T3" fmla="*/ 7 h 26"/>
                      <a:gd name="T4" fmla="*/ 27 w 31"/>
                      <a:gd name="T5" fmla="*/ 10 h 26"/>
                      <a:gd name="T6" fmla="*/ 20 w 31"/>
                      <a:gd name="T7" fmla="*/ 8 h 26"/>
                      <a:gd name="T8" fmla="*/ 11 w 31"/>
                      <a:gd name="T9" fmla="*/ 1 h 26"/>
                      <a:gd name="T10" fmla="*/ 11 w 31"/>
                      <a:gd name="T11" fmla="*/ 5 h 26"/>
                      <a:gd name="T12" fmla="*/ 9 w 31"/>
                      <a:gd name="T13" fmla="*/ 11 h 26"/>
                      <a:gd name="T14" fmla="*/ 7 w 31"/>
                      <a:gd name="T15" fmla="*/ 14 h 26"/>
                      <a:gd name="T16" fmla="*/ 4 w 31"/>
                      <a:gd name="T17" fmla="*/ 14 h 26"/>
                      <a:gd name="T18" fmla="*/ 5 w 31"/>
                      <a:gd name="T19" fmla="*/ 16 h 26"/>
                      <a:gd name="T20" fmla="*/ 1 w 31"/>
                      <a:gd name="T21" fmla="*/ 18 h 26"/>
                      <a:gd name="T22" fmla="*/ 2 w 31"/>
                      <a:gd name="T23" fmla="*/ 23 h 26"/>
                      <a:gd name="T24" fmla="*/ 4 w 31"/>
                      <a:gd name="T25" fmla="*/ 25 h 26"/>
                      <a:gd name="T26" fmla="*/ 6 w 31"/>
                      <a:gd name="T27" fmla="*/ 23 h 26"/>
                      <a:gd name="T28" fmla="*/ 7 w 31"/>
                      <a:gd name="T29" fmla="*/ 23 h 26"/>
                      <a:gd name="T30" fmla="*/ 4 w 31"/>
                      <a:gd name="T31" fmla="*/ 20 h 26"/>
                      <a:gd name="T32" fmla="*/ 7 w 31"/>
                      <a:gd name="T33" fmla="*/ 19 h 26"/>
                      <a:gd name="T34" fmla="*/ 12 w 31"/>
                      <a:gd name="T35" fmla="*/ 18 h 26"/>
                      <a:gd name="T36" fmla="*/ 17 w 31"/>
                      <a:gd name="T37" fmla="*/ 21 h 26"/>
                      <a:gd name="T38" fmla="*/ 21 w 31"/>
                      <a:gd name="T39" fmla="*/ 16 h 26"/>
                      <a:gd name="T40" fmla="*/ 31 w 31"/>
                      <a:gd name="T41" fmla="*/ 14 h 26"/>
                      <a:gd name="T42" fmla="*/ 29 w 31"/>
                      <a:gd name="T43" fmla="*/ 12 h 26"/>
                      <a:gd name="T44" fmla="*/ 28 w 31"/>
                      <a:gd name="T45" fmla="*/ 10 h 26"/>
                      <a:gd name="T46" fmla="*/ 28 w 31"/>
                      <a:gd name="T47" fmla="*/ 1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31" h="26">
                        <a:moveTo>
                          <a:pt x="28" y="10"/>
                        </a:moveTo>
                        <a:cubicBezTo>
                          <a:pt x="28" y="10"/>
                          <a:pt x="29" y="8"/>
                          <a:pt x="29" y="7"/>
                        </a:cubicBezTo>
                        <a:cubicBezTo>
                          <a:pt x="29" y="8"/>
                          <a:pt x="27" y="10"/>
                          <a:pt x="27" y="10"/>
                        </a:cubicBezTo>
                        <a:cubicBezTo>
                          <a:pt x="25" y="10"/>
                          <a:pt x="21" y="9"/>
                          <a:pt x="20" y="8"/>
                        </a:cubicBezTo>
                        <a:cubicBezTo>
                          <a:pt x="17" y="7"/>
                          <a:pt x="15" y="2"/>
                          <a:pt x="11" y="1"/>
                        </a:cubicBezTo>
                        <a:cubicBezTo>
                          <a:pt x="9" y="0"/>
                          <a:pt x="10" y="4"/>
                          <a:pt x="11" y="5"/>
                        </a:cubicBezTo>
                        <a:cubicBezTo>
                          <a:pt x="11" y="7"/>
                          <a:pt x="10" y="9"/>
                          <a:pt x="9" y="11"/>
                        </a:cubicBezTo>
                        <a:cubicBezTo>
                          <a:pt x="8" y="12"/>
                          <a:pt x="10" y="15"/>
                          <a:pt x="7" y="14"/>
                        </a:cubicBezTo>
                        <a:cubicBezTo>
                          <a:pt x="7" y="14"/>
                          <a:pt x="5" y="13"/>
                          <a:pt x="4" y="14"/>
                        </a:cubicBezTo>
                        <a:cubicBezTo>
                          <a:pt x="4" y="15"/>
                          <a:pt x="5" y="16"/>
                          <a:pt x="5" y="16"/>
                        </a:cubicBezTo>
                        <a:cubicBezTo>
                          <a:pt x="5" y="16"/>
                          <a:pt x="2" y="18"/>
                          <a:pt x="1" y="18"/>
                        </a:cubicBezTo>
                        <a:cubicBezTo>
                          <a:pt x="0" y="20"/>
                          <a:pt x="3" y="21"/>
                          <a:pt x="2" y="23"/>
                        </a:cubicBezTo>
                        <a:cubicBezTo>
                          <a:pt x="1" y="24"/>
                          <a:pt x="3" y="26"/>
                          <a:pt x="4" y="25"/>
                        </a:cubicBezTo>
                        <a:cubicBezTo>
                          <a:pt x="5" y="24"/>
                          <a:pt x="5" y="23"/>
                          <a:pt x="6" y="23"/>
                        </a:cubicBezTo>
                        <a:cubicBezTo>
                          <a:pt x="6" y="23"/>
                          <a:pt x="7" y="24"/>
                          <a:pt x="7" y="23"/>
                        </a:cubicBezTo>
                        <a:cubicBezTo>
                          <a:pt x="7" y="22"/>
                          <a:pt x="5" y="21"/>
                          <a:pt x="4" y="20"/>
                        </a:cubicBezTo>
                        <a:cubicBezTo>
                          <a:pt x="3" y="18"/>
                          <a:pt x="7" y="19"/>
                          <a:pt x="7" y="19"/>
                        </a:cubicBezTo>
                        <a:cubicBezTo>
                          <a:pt x="9" y="19"/>
                          <a:pt x="10" y="17"/>
                          <a:pt x="12" y="18"/>
                        </a:cubicBezTo>
                        <a:cubicBezTo>
                          <a:pt x="14" y="19"/>
                          <a:pt x="15" y="20"/>
                          <a:pt x="17" y="21"/>
                        </a:cubicBezTo>
                        <a:cubicBezTo>
                          <a:pt x="20" y="23"/>
                          <a:pt x="19" y="17"/>
                          <a:pt x="21" y="16"/>
                        </a:cubicBezTo>
                        <a:cubicBezTo>
                          <a:pt x="21" y="16"/>
                          <a:pt x="31" y="16"/>
                          <a:pt x="31" y="14"/>
                        </a:cubicBezTo>
                        <a:cubicBezTo>
                          <a:pt x="30" y="13"/>
                          <a:pt x="27" y="15"/>
                          <a:pt x="29" y="12"/>
                        </a:cubicBezTo>
                        <a:cubicBezTo>
                          <a:pt x="30" y="11"/>
                          <a:pt x="27" y="12"/>
                          <a:pt x="28" y="10"/>
                        </a:cubicBezTo>
                        <a:cubicBezTo>
                          <a:pt x="29" y="7"/>
                          <a:pt x="28" y="11"/>
                          <a:pt x="28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350" name="Freeform 1349">
                    <a:extLst>
                      <a:ext uri="{FF2B5EF4-FFF2-40B4-BE49-F238E27FC236}">
                        <a16:creationId xmlns:a16="http://schemas.microsoft.com/office/drawing/2014/main" id="{4535CDC6-42F8-A14E-908B-83D67747CF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121" y="2778517"/>
                    <a:ext cx="215847" cy="181627"/>
                  </a:xfrm>
                  <a:custGeom>
                    <a:avLst/>
                    <a:gdLst>
                      <a:gd name="T0" fmla="*/ 52 w 56"/>
                      <a:gd name="T1" fmla="*/ 1 h 47"/>
                      <a:gd name="T2" fmla="*/ 51 w 56"/>
                      <a:gd name="T3" fmla="*/ 1 h 47"/>
                      <a:gd name="T4" fmla="*/ 52 w 56"/>
                      <a:gd name="T5" fmla="*/ 3 h 47"/>
                      <a:gd name="T6" fmla="*/ 49 w 56"/>
                      <a:gd name="T7" fmla="*/ 3 h 47"/>
                      <a:gd name="T8" fmla="*/ 47 w 56"/>
                      <a:gd name="T9" fmla="*/ 5 h 47"/>
                      <a:gd name="T10" fmla="*/ 45 w 56"/>
                      <a:gd name="T11" fmla="*/ 6 h 47"/>
                      <a:gd name="T12" fmla="*/ 46 w 56"/>
                      <a:gd name="T13" fmla="*/ 7 h 47"/>
                      <a:gd name="T14" fmla="*/ 46 w 56"/>
                      <a:gd name="T15" fmla="*/ 10 h 47"/>
                      <a:gd name="T16" fmla="*/ 46 w 56"/>
                      <a:gd name="T17" fmla="*/ 13 h 47"/>
                      <a:gd name="T18" fmla="*/ 41 w 56"/>
                      <a:gd name="T19" fmla="*/ 22 h 47"/>
                      <a:gd name="T20" fmla="*/ 36 w 56"/>
                      <a:gd name="T21" fmla="*/ 27 h 47"/>
                      <a:gd name="T22" fmla="*/ 31 w 56"/>
                      <a:gd name="T23" fmla="*/ 27 h 47"/>
                      <a:gd name="T24" fmla="*/ 32 w 56"/>
                      <a:gd name="T25" fmla="*/ 24 h 47"/>
                      <a:gd name="T26" fmla="*/ 30 w 56"/>
                      <a:gd name="T27" fmla="*/ 25 h 47"/>
                      <a:gd name="T28" fmla="*/ 29 w 56"/>
                      <a:gd name="T29" fmla="*/ 27 h 47"/>
                      <a:gd name="T30" fmla="*/ 25 w 56"/>
                      <a:gd name="T31" fmla="*/ 33 h 47"/>
                      <a:gd name="T32" fmla="*/ 25 w 56"/>
                      <a:gd name="T33" fmla="*/ 34 h 47"/>
                      <a:gd name="T34" fmla="*/ 23 w 56"/>
                      <a:gd name="T35" fmla="*/ 36 h 47"/>
                      <a:gd name="T36" fmla="*/ 21 w 56"/>
                      <a:gd name="T37" fmla="*/ 35 h 47"/>
                      <a:gd name="T38" fmla="*/ 17 w 56"/>
                      <a:gd name="T39" fmla="*/ 35 h 47"/>
                      <a:gd name="T40" fmla="*/ 9 w 56"/>
                      <a:gd name="T41" fmla="*/ 36 h 47"/>
                      <a:gd name="T42" fmla="*/ 2 w 56"/>
                      <a:gd name="T43" fmla="*/ 42 h 47"/>
                      <a:gd name="T44" fmla="*/ 1 w 56"/>
                      <a:gd name="T45" fmla="*/ 44 h 47"/>
                      <a:gd name="T46" fmla="*/ 3 w 56"/>
                      <a:gd name="T47" fmla="*/ 43 h 47"/>
                      <a:gd name="T48" fmla="*/ 5 w 56"/>
                      <a:gd name="T49" fmla="*/ 44 h 47"/>
                      <a:gd name="T50" fmla="*/ 22 w 56"/>
                      <a:gd name="T51" fmla="*/ 40 h 47"/>
                      <a:gd name="T52" fmla="*/ 21 w 56"/>
                      <a:gd name="T53" fmla="*/ 43 h 47"/>
                      <a:gd name="T54" fmla="*/ 24 w 56"/>
                      <a:gd name="T55" fmla="*/ 47 h 47"/>
                      <a:gd name="T56" fmla="*/ 27 w 56"/>
                      <a:gd name="T57" fmla="*/ 44 h 47"/>
                      <a:gd name="T58" fmla="*/ 30 w 56"/>
                      <a:gd name="T59" fmla="*/ 43 h 47"/>
                      <a:gd name="T60" fmla="*/ 31 w 56"/>
                      <a:gd name="T61" fmla="*/ 40 h 47"/>
                      <a:gd name="T62" fmla="*/ 38 w 56"/>
                      <a:gd name="T63" fmla="*/ 39 h 47"/>
                      <a:gd name="T64" fmla="*/ 41 w 56"/>
                      <a:gd name="T65" fmla="*/ 40 h 47"/>
                      <a:gd name="T66" fmla="*/ 43 w 56"/>
                      <a:gd name="T67" fmla="*/ 37 h 47"/>
                      <a:gd name="T68" fmla="*/ 45 w 56"/>
                      <a:gd name="T69" fmla="*/ 35 h 47"/>
                      <a:gd name="T70" fmla="*/ 46 w 56"/>
                      <a:gd name="T71" fmla="*/ 38 h 47"/>
                      <a:gd name="T72" fmla="*/ 48 w 56"/>
                      <a:gd name="T73" fmla="*/ 37 h 47"/>
                      <a:gd name="T74" fmla="*/ 49 w 56"/>
                      <a:gd name="T75" fmla="*/ 35 h 47"/>
                      <a:gd name="T76" fmla="*/ 49 w 56"/>
                      <a:gd name="T77" fmla="*/ 32 h 47"/>
                      <a:gd name="T78" fmla="*/ 51 w 56"/>
                      <a:gd name="T79" fmla="*/ 26 h 47"/>
                      <a:gd name="T80" fmla="*/ 51 w 56"/>
                      <a:gd name="T81" fmla="*/ 19 h 47"/>
                      <a:gd name="T82" fmla="*/ 53 w 56"/>
                      <a:gd name="T83" fmla="*/ 19 h 47"/>
                      <a:gd name="T84" fmla="*/ 55 w 56"/>
                      <a:gd name="T85" fmla="*/ 17 h 47"/>
                      <a:gd name="T86" fmla="*/ 55 w 56"/>
                      <a:gd name="T87" fmla="*/ 9 h 47"/>
                      <a:gd name="T88" fmla="*/ 52 w 56"/>
                      <a:gd name="T89" fmla="*/ 1 h 47"/>
                      <a:gd name="T90" fmla="*/ 52 w 56"/>
                      <a:gd name="T91" fmla="*/ 1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56" h="47">
                        <a:moveTo>
                          <a:pt x="52" y="1"/>
                        </a:moveTo>
                        <a:cubicBezTo>
                          <a:pt x="51" y="1"/>
                          <a:pt x="51" y="0"/>
                          <a:pt x="51" y="1"/>
                        </a:cubicBezTo>
                        <a:cubicBezTo>
                          <a:pt x="49" y="2"/>
                          <a:pt x="51" y="2"/>
                          <a:pt x="52" y="3"/>
                        </a:cubicBezTo>
                        <a:cubicBezTo>
                          <a:pt x="53" y="4"/>
                          <a:pt x="50" y="5"/>
                          <a:pt x="49" y="3"/>
                        </a:cubicBezTo>
                        <a:cubicBezTo>
                          <a:pt x="48" y="1"/>
                          <a:pt x="47" y="4"/>
                          <a:pt x="47" y="5"/>
                        </a:cubicBezTo>
                        <a:cubicBezTo>
                          <a:pt x="46" y="5"/>
                          <a:pt x="45" y="6"/>
                          <a:pt x="45" y="6"/>
                        </a:cubicBezTo>
                        <a:cubicBezTo>
                          <a:pt x="45" y="8"/>
                          <a:pt x="46" y="7"/>
                          <a:pt x="46" y="7"/>
                        </a:cubicBezTo>
                        <a:cubicBezTo>
                          <a:pt x="46" y="8"/>
                          <a:pt x="46" y="9"/>
                          <a:pt x="46" y="10"/>
                        </a:cubicBezTo>
                        <a:cubicBezTo>
                          <a:pt x="46" y="11"/>
                          <a:pt x="47" y="11"/>
                          <a:pt x="46" y="13"/>
                        </a:cubicBezTo>
                        <a:cubicBezTo>
                          <a:pt x="44" y="16"/>
                          <a:pt x="43" y="19"/>
                          <a:pt x="41" y="22"/>
                        </a:cubicBezTo>
                        <a:cubicBezTo>
                          <a:pt x="40" y="23"/>
                          <a:pt x="37" y="27"/>
                          <a:pt x="36" y="27"/>
                        </a:cubicBezTo>
                        <a:cubicBezTo>
                          <a:pt x="34" y="27"/>
                          <a:pt x="32" y="28"/>
                          <a:pt x="31" y="27"/>
                        </a:cubicBezTo>
                        <a:cubicBezTo>
                          <a:pt x="30" y="26"/>
                          <a:pt x="32" y="25"/>
                          <a:pt x="32" y="24"/>
                        </a:cubicBezTo>
                        <a:cubicBezTo>
                          <a:pt x="33" y="23"/>
                          <a:pt x="30" y="25"/>
                          <a:pt x="30" y="25"/>
                        </a:cubicBezTo>
                        <a:cubicBezTo>
                          <a:pt x="29" y="26"/>
                          <a:pt x="29" y="26"/>
                          <a:pt x="29" y="27"/>
                        </a:cubicBezTo>
                        <a:cubicBezTo>
                          <a:pt x="29" y="30"/>
                          <a:pt x="26" y="31"/>
                          <a:pt x="25" y="33"/>
                        </a:cubicBezTo>
                        <a:cubicBezTo>
                          <a:pt x="25" y="33"/>
                          <a:pt x="25" y="34"/>
                          <a:pt x="25" y="34"/>
                        </a:cubicBezTo>
                        <a:cubicBezTo>
                          <a:pt x="25" y="35"/>
                          <a:pt x="23" y="36"/>
                          <a:pt x="23" y="36"/>
                        </a:cubicBezTo>
                        <a:cubicBezTo>
                          <a:pt x="22" y="36"/>
                          <a:pt x="23" y="35"/>
                          <a:pt x="21" y="35"/>
                        </a:cubicBezTo>
                        <a:cubicBezTo>
                          <a:pt x="20" y="35"/>
                          <a:pt x="19" y="35"/>
                          <a:pt x="17" y="35"/>
                        </a:cubicBezTo>
                        <a:cubicBezTo>
                          <a:pt x="14" y="36"/>
                          <a:pt x="12" y="35"/>
                          <a:pt x="9" y="36"/>
                        </a:cubicBezTo>
                        <a:cubicBezTo>
                          <a:pt x="7" y="38"/>
                          <a:pt x="4" y="40"/>
                          <a:pt x="2" y="42"/>
                        </a:cubicBezTo>
                        <a:cubicBezTo>
                          <a:pt x="0" y="42"/>
                          <a:pt x="0" y="45"/>
                          <a:pt x="1" y="44"/>
                        </a:cubicBezTo>
                        <a:cubicBezTo>
                          <a:pt x="2" y="44"/>
                          <a:pt x="2" y="43"/>
                          <a:pt x="3" y="43"/>
                        </a:cubicBezTo>
                        <a:cubicBezTo>
                          <a:pt x="4" y="44"/>
                          <a:pt x="5" y="45"/>
                          <a:pt x="5" y="44"/>
                        </a:cubicBezTo>
                        <a:cubicBezTo>
                          <a:pt x="10" y="43"/>
                          <a:pt x="17" y="39"/>
                          <a:pt x="22" y="40"/>
                        </a:cubicBezTo>
                        <a:cubicBezTo>
                          <a:pt x="23" y="41"/>
                          <a:pt x="21" y="43"/>
                          <a:pt x="21" y="43"/>
                        </a:cubicBezTo>
                        <a:cubicBezTo>
                          <a:pt x="22" y="44"/>
                          <a:pt x="23" y="47"/>
                          <a:pt x="24" y="47"/>
                        </a:cubicBezTo>
                        <a:cubicBezTo>
                          <a:pt x="25" y="46"/>
                          <a:pt x="26" y="45"/>
                          <a:pt x="27" y="44"/>
                        </a:cubicBezTo>
                        <a:cubicBezTo>
                          <a:pt x="28" y="42"/>
                          <a:pt x="28" y="43"/>
                          <a:pt x="30" y="43"/>
                        </a:cubicBezTo>
                        <a:cubicBezTo>
                          <a:pt x="29" y="43"/>
                          <a:pt x="28" y="35"/>
                          <a:pt x="31" y="40"/>
                        </a:cubicBezTo>
                        <a:cubicBezTo>
                          <a:pt x="32" y="42"/>
                          <a:pt x="37" y="40"/>
                          <a:pt x="38" y="39"/>
                        </a:cubicBezTo>
                        <a:cubicBezTo>
                          <a:pt x="40" y="36"/>
                          <a:pt x="40" y="42"/>
                          <a:pt x="41" y="40"/>
                        </a:cubicBezTo>
                        <a:cubicBezTo>
                          <a:pt x="41" y="39"/>
                          <a:pt x="42" y="37"/>
                          <a:pt x="43" y="37"/>
                        </a:cubicBezTo>
                        <a:cubicBezTo>
                          <a:pt x="44" y="36"/>
                          <a:pt x="44" y="37"/>
                          <a:pt x="45" y="35"/>
                        </a:cubicBezTo>
                        <a:cubicBezTo>
                          <a:pt x="45" y="35"/>
                          <a:pt x="45" y="39"/>
                          <a:pt x="46" y="38"/>
                        </a:cubicBezTo>
                        <a:cubicBezTo>
                          <a:pt x="46" y="38"/>
                          <a:pt x="47" y="38"/>
                          <a:pt x="48" y="37"/>
                        </a:cubicBezTo>
                        <a:cubicBezTo>
                          <a:pt x="49" y="37"/>
                          <a:pt x="48" y="36"/>
                          <a:pt x="49" y="35"/>
                        </a:cubicBezTo>
                        <a:cubicBezTo>
                          <a:pt x="51" y="34"/>
                          <a:pt x="51" y="34"/>
                          <a:pt x="49" y="32"/>
                        </a:cubicBezTo>
                        <a:cubicBezTo>
                          <a:pt x="48" y="31"/>
                          <a:pt x="51" y="28"/>
                          <a:pt x="51" y="26"/>
                        </a:cubicBezTo>
                        <a:cubicBezTo>
                          <a:pt x="52" y="24"/>
                          <a:pt x="50" y="21"/>
                          <a:pt x="51" y="19"/>
                        </a:cubicBezTo>
                        <a:cubicBezTo>
                          <a:pt x="52" y="18"/>
                          <a:pt x="52" y="19"/>
                          <a:pt x="53" y="19"/>
                        </a:cubicBezTo>
                        <a:cubicBezTo>
                          <a:pt x="54" y="19"/>
                          <a:pt x="55" y="17"/>
                          <a:pt x="55" y="17"/>
                        </a:cubicBezTo>
                        <a:cubicBezTo>
                          <a:pt x="56" y="14"/>
                          <a:pt x="56" y="11"/>
                          <a:pt x="55" y="9"/>
                        </a:cubicBezTo>
                        <a:cubicBezTo>
                          <a:pt x="55" y="8"/>
                          <a:pt x="52" y="1"/>
                          <a:pt x="52" y="1"/>
                        </a:cubicBezTo>
                        <a:cubicBezTo>
                          <a:pt x="52" y="1"/>
                          <a:pt x="52" y="1"/>
                          <a:pt x="52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  <p:sp>
              <p:nvSpPr>
                <p:cNvPr id="1253" name="Freeform 432">
                  <a:extLst>
                    <a:ext uri="{FF2B5EF4-FFF2-40B4-BE49-F238E27FC236}">
                      <a16:creationId xmlns:a16="http://schemas.microsoft.com/office/drawing/2014/main" id="{ED940502-DF0D-FE40-B538-8B921EA28C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0378" y="8107108"/>
                  <a:ext cx="16097" cy="22711"/>
                </a:xfrm>
                <a:custGeom>
                  <a:avLst/>
                  <a:gdLst>
                    <a:gd name="T0" fmla="*/ 2 w 2"/>
                    <a:gd name="T1" fmla="*/ 0 h 3"/>
                    <a:gd name="T2" fmla="*/ 0 w 2"/>
                    <a:gd name="T3" fmla="*/ 1 h 3"/>
                    <a:gd name="T4" fmla="*/ 2 w 2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2" y="0"/>
                      </a:move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3"/>
                        <a:pt x="2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4" name="Freeform 433">
                  <a:extLst>
                    <a:ext uri="{FF2B5EF4-FFF2-40B4-BE49-F238E27FC236}">
                      <a16:creationId xmlns:a16="http://schemas.microsoft.com/office/drawing/2014/main" id="{E3386BC8-38DA-F046-8A6E-CC3B45FA9C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86482" y="8107108"/>
                  <a:ext cx="101944" cy="82329"/>
                </a:xfrm>
                <a:custGeom>
                  <a:avLst/>
                  <a:gdLst>
                    <a:gd name="T0" fmla="*/ 11 w 13"/>
                    <a:gd name="T1" fmla="*/ 2 h 10"/>
                    <a:gd name="T2" fmla="*/ 7 w 13"/>
                    <a:gd name="T3" fmla="*/ 2 h 10"/>
                    <a:gd name="T4" fmla="*/ 5 w 13"/>
                    <a:gd name="T5" fmla="*/ 3 h 10"/>
                    <a:gd name="T6" fmla="*/ 3 w 13"/>
                    <a:gd name="T7" fmla="*/ 4 h 10"/>
                    <a:gd name="T8" fmla="*/ 0 w 13"/>
                    <a:gd name="T9" fmla="*/ 6 h 10"/>
                    <a:gd name="T10" fmla="*/ 3 w 13"/>
                    <a:gd name="T11" fmla="*/ 9 h 10"/>
                    <a:gd name="T12" fmla="*/ 6 w 13"/>
                    <a:gd name="T13" fmla="*/ 6 h 10"/>
                    <a:gd name="T14" fmla="*/ 10 w 13"/>
                    <a:gd name="T15" fmla="*/ 6 h 10"/>
                    <a:gd name="T16" fmla="*/ 11 w 13"/>
                    <a:gd name="T17" fmla="*/ 2 h 10"/>
                    <a:gd name="T18" fmla="*/ 11 w 13"/>
                    <a:gd name="T19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" h="10">
                      <a:moveTo>
                        <a:pt x="11" y="2"/>
                      </a:moveTo>
                      <a:cubicBezTo>
                        <a:pt x="9" y="2"/>
                        <a:pt x="9" y="0"/>
                        <a:pt x="7" y="2"/>
                      </a:cubicBezTo>
                      <a:cubicBezTo>
                        <a:pt x="6" y="2"/>
                        <a:pt x="5" y="4"/>
                        <a:pt x="5" y="3"/>
                      </a:cubicBezTo>
                      <a:cubicBezTo>
                        <a:pt x="4" y="2"/>
                        <a:pt x="3" y="4"/>
                        <a:pt x="3" y="4"/>
                      </a:cubicBezTo>
                      <a:cubicBezTo>
                        <a:pt x="2" y="6"/>
                        <a:pt x="1" y="5"/>
                        <a:pt x="0" y="6"/>
                      </a:cubicBezTo>
                      <a:cubicBezTo>
                        <a:pt x="0" y="5"/>
                        <a:pt x="2" y="9"/>
                        <a:pt x="3" y="9"/>
                      </a:cubicBezTo>
                      <a:cubicBezTo>
                        <a:pt x="3" y="10"/>
                        <a:pt x="5" y="6"/>
                        <a:pt x="6" y="6"/>
                      </a:cubicBezTo>
                      <a:cubicBezTo>
                        <a:pt x="7" y="6"/>
                        <a:pt x="9" y="7"/>
                        <a:pt x="10" y="6"/>
                      </a:cubicBezTo>
                      <a:cubicBezTo>
                        <a:pt x="11" y="6"/>
                        <a:pt x="13" y="3"/>
                        <a:pt x="11" y="2"/>
                      </a:cubicBezTo>
                      <a:cubicBezTo>
                        <a:pt x="10" y="2"/>
                        <a:pt x="11" y="2"/>
                        <a:pt x="1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5" name="Freeform 434">
                  <a:extLst>
                    <a:ext uri="{FF2B5EF4-FFF2-40B4-BE49-F238E27FC236}">
                      <a16:creationId xmlns:a16="http://schemas.microsoft.com/office/drawing/2014/main" id="{5E0195F3-86B1-EE42-B4D6-4C576D537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84537" y="8138337"/>
                  <a:ext cx="85847" cy="133431"/>
                </a:xfrm>
                <a:custGeom>
                  <a:avLst/>
                  <a:gdLst>
                    <a:gd name="T0" fmla="*/ 7 w 11"/>
                    <a:gd name="T1" fmla="*/ 0 h 16"/>
                    <a:gd name="T2" fmla="*/ 2 w 11"/>
                    <a:gd name="T3" fmla="*/ 2 h 16"/>
                    <a:gd name="T4" fmla="*/ 0 w 11"/>
                    <a:gd name="T5" fmla="*/ 6 h 16"/>
                    <a:gd name="T6" fmla="*/ 2 w 11"/>
                    <a:gd name="T7" fmla="*/ 6 h 16"/>
                    <a:gd name="T8" fmla="*/ 3 w 11"/>
                    <a:gd name="T9" fmla="*/ 4 h 16"/>
                    <a:gd name="T10" fmla="*/ 4 w 11"/>
                    <a:gd name="T11" fmla="*/ 5 h 16"/>
                    <a:gd name="T12" fmla="*/ 3 w 11"/>
                    <a:gd name="T13" fmla="*/ 10 h 16"/>
                    <a:gd name="T14" fmla="*/ 3 w 11"/>
                    <a:gd name="T15" fmla="*/ 11 h 16"/>
                    <a:gd name="T16" fmla="*/ 3 w 11"/>
                    <a:gd name="T17" fmla="*/ 13 h 16"/>
                    <a:gd name="T18" fmla="*/ 5 w 11"/>
                    <a:gd name="T19" fmla="*/ 12 h 16"/>
                    <a:gd name="T20" fmla="*/ 6 w 11"/>
                    <a:gd name="T21" fmla="*/ 15 h 16"/>
                    <a:gd name="T22" fmla="*/ 8 w 11"/>
                    <a:gd name="T23" fmla="*/ 12 h 16"/>
                    <a:gd name="T24" fmla="*/ 11 w 11"/>
                    <a:gd name="T25" fmla="*/ 7 h 16"/>
                    <a:gd name="T26" fmla="*/ 10 w 11"/>
                    <a:gd name="T27" fmla="*/ 2 h 16"/>
                    <a:gd name="T28" fmla="*/ 7 w 11"/>
                    <a:gd name="T29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1" h="16">
                      <a:moveTo>
                        <a:pt x="7" y="0"/>
                      </a:moveTo>
                      <a:cubicBezTo>
                        <a:pt x="5" y="0"/>
                        <a:pt x="3" y="1"/>
                        <a:pt x="2" y="2"/>
                      </a:cubicBezTo>
                      <a:cubicBezTo>
                        <a:pt x="0" y="3"/>
                        <a:pt x="0" y="4"/>
                        <a:pt x="0" y="6"/>
                      </a:cubicBezTo>
                      <a:cubicBezTo>
                        <a:pt x="0" y="5"/>
                        <a:pt x="3" y="5"/>
                        <a:pt x="2" y="6"/>
                      </a:cubicBezTo>
                      <a:cubicBezTo>
                        <a:pt x="3" y="5"/>
                        <a:pt x="2" y="4"/>
                        <a:pt x="3" y="4"/>
                      </a:cubicBezTo>
                      <a:cubicBezTo>
                        <a:pt x="3" y="4"/>
                        <a:pt x="4" y="4"/>
                        <a:pt x="4" y="5"/>
                      </a:cubicBezTo>
                      <a:cubicBezTo>
                        <a:pt x="4" y="7"/>
                        <a:pt x="4" y="8"/>
                        <a:pt x="3" y="10"/>
                      </a:cubicBezTo>
                      <a:cubicBezTo>
                        <a:pt x="2" y="11"/>
                        <a:pt x="3" y="11"/>
                        <a:pt x="3" y="11"/>
                      </a:cubicBezTo>
                      <a:cubicBezTo>
                        <a:pt x="3" y="12"/>
                        <a:pt x="3" y="13"/>
                        <a:pt x="3" y="13"/>
                      </a:cubicBezTo>
                      <a:cubicBezTo>
                        <a:pt x="3" y="16"/>
                        <a:pt x="5" y="12"/>
                        <a:pt x="5" y="12"/>
                      </a:cubicBezTo>
                      <a:cubicBezTo>
                        <a:pt x="5" y="12"/>
                        <a:pt x="5" y="15"/>
                        <a:pt x="6" y="15"/>
                      </a:cubicBezTo>
                      <a:cubicBezTo>
                        <a:pt x="6" y="16"/>
                        <a:pt x="8" y="13"/>
                        <a:pt x="8" y="12"/>
                      </a:cubicBezTo>
                      <a:cubicBezTo>
                        <a:pt x="10" y="10"/>
                        <a:pt x="10" y="8"/>
                        <a:pt x="11" y="7"/>
                      </a:cubicBezTo>
                      <a:cubicBezTo>
                        <a:pt x="11" y="5"/>
                        <a:pt x="10" y="4"/>
                        <a:pt x="10" y="2"/>
                      </a:cubicBezTo>
                      <a:cubicBezTo>
                        <a:pt x="10" y="0"/>
                        <a:pt x="7" y="2"/>
                        <a:pt x="7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6" name="Freeform 435">
                  <a:extLst>
                    <a:ext uri="{FF2B5EF4-FFF2-40B4-BE49-F238E27FC236}">
                      <a16:creationId xmlns:a16="http://schemas.microsoft.com/office/drawing/2014/main" id="{013AFA10-9EA8-E746-8363-B052203440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8691" y="8464819"/>
                  <a:ext cx="29511" cy="25550"/>
                </a:xfrm>
                <a:custGeom>
                  <a:avLst/>
                  <a:gdLst>
                    <a:gd name="T0" fmla="*/ 4 w 4"/>
                    <a:gd name="T1" fmla="*/ 0 h 3"/>
                    <a:gd name="T2" fmla="*/ 1 w 4"/>
                    <a:gd name="T3" fmla="*/ 3 h 3"/>
                    <a:gd name="T4" fmla="*/ 4 w 4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1" y="3"/>
                        <a:pt x="4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7" name="Freeform 436">
                  <a:extLst>
                    <a:ext uri="{FF2B5EF4-FFF2-40B4-BE49-F238E27FC236}">
                      <a16:creationId xmlns:a16="http://schemas.microsoft.com/office/drawing/2014/main" id="{733E61EB-B5EE-1044-9A68-AFC281B1BB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68441" y="8382486"/>
                  <a:ext cx="16097" cy="14195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1 h 2"/>
                    <a:gd name="T4" fmla="*/ 2 w 2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2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8" name="Freeform 437">
                  <a:extLst>
                    <a:ext uri="{FF2B5EF4-FFF2-40B4-BE49-F238E27FC236}">
                      <a16:creationId xmlns:a16="http://schemas.microsoft.com/office/drawing/2014/main" id="{3BB01AEF-579E-8F41-9C6A-EF990CF6BE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56504" y="8555663"/>
                  <a:ext cx="16097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9" name="Freeform 438">
                  <a:extLst>
                    <a:ext uri="{FF2B5EF4-FFF2-40B4-BE49-F238E27FC236}">
                      <a16:creationId xmlns:a16="http://schemas.microsoft.com/office/drawing/2014/main" id="{A5A1F005-BC3F-5D45-B7F2-310D36D0C0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06272" y="8524434"/>
                  <a:ext cx="93897" cy="139108"/>
                </a:xfrm>
                <a:custGeom>
                  <a:avLst/>
                  <a:gdLst>
                    <a:gd name="T0" fmla="*/ 8 w 12"/>
                    <a:gd name="T1" fmla="*/ 1 h 17"/>
                    <a:gd name="T2" fmla="*/ 0 w 12"/>
                    <a:gd name="T3" fmla="*/ 8 h 17"/>
                    <a:gd name="T4" fmla="*/ 1 w 12"/>
                    <a:gd name="T5" fmla="*/ 14 h 17"/>
                    <a:gd name="T6" fmla="*/ 3 w 12"/>
                    <a:gd name="T7" fmla="*/ 17 h 17"/>
                    <a:gd name="T8" fmla="*/ 8 w 12"/>
                    <a:gd name="T9" fmla="*/ 1 h 17"/>
                    <a:gd name="T10" fmla="*/ 8 w 12"/>
                    <a:gd name="T11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7">
                      <a:moveTo>
                        <a:pt x="8" y="1"/>
                      </a:moveTo>
                      <a:cubicBezTo>
                        <a:pt x="5" y="0"/>
                        <a:pt x="1" y="6"/>
                        <a:pt x="0" y="8"/>
                      </a:cubicBezTo>
                      <a:cubicBezTo>
                        <a:pt x="0" y="10"/>
                        <a:pt x="0" y="12"/>
                        <a:pt x="1" y="14"/>
                      </a:cubicBezTo>
                      <a:cubicBezTo>
                        <a:pt x="1" y="14"/>
                        <a:pt x="3" y="17"/>
                        <a:pt x="3" y="17"/>
                      </a:cubicBezTo>
                      <a:cubicBezTo>
                        <a:pt x="4" y="15"/>
                        <a:pt x="12" y="2"/>
                        <a:pt x="8" y="1"/>
                      </a:cubicBezTo>
                      <a:cubicBezTo>
                        <a:pt x="7" y="1"/>
                        <a:pt x="9" y="1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0" name="Freeform 439">
                  <a:extLst>
                    <a:ext uri="{FF2B5EF4-FFF2-40B4-BE49-F238E27FC236}">
                      <a16:creationId xmlns:a16="http://schemas.microsoft.com/office/drawing/2014/main" id="{4CBAC203-98DE-4D4D-B95F-0153F30D0A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42155" y="8757228"/>
                  <a:ext cx="109992" cy="82329"/>
                </a:xfrm>
                <a:custGeom>
                  <a:avLst/>
                  <a:gdLst>
                    <a:gd name="T0" fmla="*/ 13 w 14"/>
                    <a:gd name="T1" fmla="*/ 1 h 10"/>
                    <a:gd name="T2" fmla="*/ 9 w 14"/>
                    <a:gd name="T3" fmla="*/ 0 h 10"/>
                    <a:gd name="T4" fmla="*/ 4 w 14"/>
                    <a:gd name="T5" fmla="*/ 2 h 10"/>
                    <a:gd name="T6" fmla="*/ 4 w 14"/>
                    <a:gd name="T7" fmla="*/ 9 h 10"/>
                    <a:gd name="T8" fmla="*/ 11 w 14"/>
                    <a:gd name="T9" fmla="*/ 6 h 10"/>
                    <a:gd name="T10" fmla="*/ 13 w 14"/>
                    <a:gd name="T11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10">
                      <a:moveTo>
                        <a:pt x="13" y="1"/>
                      </a:moveTo>
                      <a:cubicBezTo>
                        <a:pt x="12" y="1"/>
                        <a:pt x="11" y="0"/>
                        <a:pt x="9" y="0"/>
                      </a:cubicBezTo>
                      <a:cubicBezTo>
                        <a:pt x="7" y="0"/>
                        <a:pt x="6" y="1"/>
                        <a:pt x="4" y="2"/>
                      </a:cubicBezTo>
                      <a:cubicBezTo>
                        <a:pt x="2" y="4"/>
                        <a:pt x="0" y="7"/>
                        <a:pt x="4" y="9"/>
                      </a:cubicBezTo>
                      <a:cubicBezTo>
                        <a:pt x="6" y="10"/>
                        <a:pt x="10" y="8"/>
                        <a:pt x="11" y="6"/>
                      </a:cubicBezTo>
                      <a:cubicBezTo>
                        <a:pt x="11" y="5"/>
                        <a:pt x="14" y="1"/>
                        <a:pt x="1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1" name="Freeform 440">
                  <a:extLst>
                    <a:ext uri="{FF2B5EF4-FFF2-40B4-BE49-F238E27FC236}">
                      <a16:creationId xmlns:a16="http://schemas.microsoft.com/office/drawing/2014/main" id="{34D56A69-2DA3-EF4C-A77E-4F4CD2926A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90175" y="8814007"/>
                  <a:ext cx="158282" cy="235632"/>
                </a:xfrm>
                <a:custGeom>
                  <a:avLst/>
                  <a:gdLst>
                    <a:gd name="T0" fmla="*/ 12 w 20"/>
                    <a:gd name="T1" fmla="*/ 2 h 28"/>
                    <a:gd name="T2" fmla="*/ 9 w 20"/>
                    <a:gd name="T3" fmla="*/ 2 h 28"/>
                    <a:gd name="T4" fmla="*/ 4 w 20"/>
                    <a:gd name="T5" fmla="*/ 3 h 28"/>
                    <a:gd name="T6" fmla="*/ 3 w 20"/>
                    <a:gd name="T7" fmla="*/ 11 h 28"/>
                    <a:gd name="T8" fmla="*/ 3 w 20"/>
                    <a:gd name="T9" fmla="*/ 13 h 28"/>
                    <a:gd name="T10" fmla="*/ 0 w 20"/>
                    <a:gd name="T11" fmla="*/ 13 h 28"/>
                    <a:gd name="T12" fmla="*/ 3 w 20"/>
                    <a:gd name="T13" fmla="*/ 22 h 28"/>
                    <a:gd name="T14" fmla="*/ 5 w 20"/>
                    <a:gd name="T15" fmla="*/ 20 h 28"/>
                    <a:gd name="T16" fmla="*/ 7 w 20"/>
                    <a:gd name="T17" fmla="*/ 22 h 28"/>
                    <a:gd name="T18" fmla="*/ 4 w 20"/>
                    <a:gd name="T19" fmla="*/ 23 h 28"/>
                    <a:gd name="T20" fmla="*/ 8 w 20"/>
                    <a:gd name="T21" fmla="*/ 26 h 28"/>
                    <a:gd name="T22" fmla="*/ 11 w 20"/>
                    <a:gd name="T23" fmla="*/ 25 h 28"/>
                    <a:gd name="T24" fmla="*/ 15 w 20"/>
                    <a:gd name="T25" fmla="*/ 28 h 28"/>
                    <a:gd name="T26" fmla="*/ 14 w 20"/>
                    <a:gd name="T27" fmla="*/ 25 h 28"/>
                    <a:gd name="T28" fmla="*/ 17 w 20"/>
                    <a:gd name="T29" fmla="*/ 24 h 28"/>
                    <a:gd name="T30" fmla="*/ 10 w 20"/>
                    <a:gd name="T31" fmla="*/ 22 h 28"/>
                    <a:gd name="T32" fmla="*/ 9 w 20"/>
                    <a:gd name="T33" fmla="*/ 16 h 28"/>
                    <a:gd name="T34" fmla="*/ 12 w 20"/>
                    <a:gd name="T35" fmla="*/ 12 h 28"/>
                    <a:gd name="T36" fmla="*/ 13 w 20"/>
                    <a:gd name="T37" fmla="*/ 7 h 28"/>
                    <a:gd name="T38" fmla="*/ 12 w 20"/>
                    <a:gd name="T39" fmla="*/ 2 h 28"/>
                    <a:gd name="T40" fmla="*/ 12 w 20"/>
                    <a:gd name="T41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0" h="28">
                      <a:moveTo>
                        <a:pt x="12" y="2"/>
                      </a:moveTo>
                      <a:cubicBezTo>
                        <a:pt x="10" y="1"/>
                        <a:pt x="11" y="5"/>
                        <a:pt x="9" y="2"/>
                      </a:cubicBezTo>
                      <a:cubicBezTo>
                        <a:pt x="8" y="0"/>
                        <a:pt x="4" y="1"/>
                        <a:pt x="4" y="3"/>
                      </a:cubicBezTo>
                      <a:cubicBezTo>
                        <a:pt x="3" y="6"/>
                        <a:pt x="4" y="8"/>
                        <a:pt x="3" y="11"/>
                      </a:cubicBezTo>
                      <a:cubicBezTo>
                        <a:pt x="3" y="12"/>
                        <a:pt x="3" y="13"/>
                        <a:pt x="3" y="13"/>
                      </a:cubicBezTo>
                      <a:cubicBezTo>
                        <a:pt x="2" y="14"/>
                        <a:pt x="0" y="13"/>
                        <a:pt x="0" y="13"/>
                      </a:cubicBezTo>
                      <a:cubicBezTo>
                        <a:pt x="0" y="13"/>
                        <a:pt x="2" y="22"/>
                        <a:pt x="3" y="22"/>
                      </a:cubicBezTo>
                      <a:cubicBezTo>
                        <a:pt x="3" y="22"/>
                        <a:pt x="4" y="19"/>
                        <a:pt x="5" y="20"/>
                      </a:cubicBezTo>
                      <a:cubicBezTo>
                        <a:pt x="5" y="20"/>
                        <a:pt x="7" y="21"/>
                        <a:pt x="7" y="22"/>
                      </a:cubicBezTo>
                      <a:cubicBezTo>
                        <a:pt x="7" y="23"/>
                        <a:pt x="4" y="21"/>
                        <a:pt x="4" y="23"/>
                      </a:cubicBezTo>
                      <a:cubicBezTo>
                        <a:pt x="4" y="25"/>
                        <a:pt x="6" y="27"/>
                        <a:pt x="8" y="26"/>
                      </a:cubicBezTo>
                      <a:cubicBezTo>
                        <a:pt x="9" y="26"/>
                        <a:pt x="10" y="24"/>
                        <a:pt x="11" y="25"/>
                      </a:cubicBezTo>
                      <a:cubicBezTo>
                        <a:pt x="11" y="25"/>
                        <a:pt x="15" y="28"/>
                        <a:pt x="15" y="28"/>
                      </a:cubicBezTo>
                      <a:cubicBezTo>
                        <a:pt x="16" y="27"/>
                        <a:pt x="13" y="26"/>
                        <a:pt x="14" y="25"/>
                      </a:cubicBezTo>
                      <a:cubicBezTo>
                        <a:pt x="13" y="26"/>
                        <a:pt x="20" y="28"/>
                        <a:pt x="17" y="24"/>
                      </a:cubicBezTo>
                      <a:cubicBezTo>
                        <a:pt x="15" y="22"/>
                        <a:pt x="11" y="25"/>
                        <a:pt x="10" y="22"/>
                      </a:cubicBezTo>
                      <a:cubicBezTo>
                        <a:pt x="9" y="20"/>
                        <a:pt x="9" y="19"/>
                        <a:pt x="9" y="16"/>
                      </a:cubicBezTo>
                      <a:cubicBezTo>
                        <a:pt x="9" y="14"/>
                        <a:pt x="11" y="14"/>
                        <a:pt x="12" y="12"/>
                      </a:cubicBezTo>
                      <a:cubicBezTo>
                        <a:pt x="14" y="10"/>
                        <a:pt x="14" y="9"/>
                        <a:pt x="13" y="7"/>
                      </a:cubicBezTo>
                      <a:cubicBezTo>
                        <a:pt x="13" y="7"/>
                        <a:pt x="13" y="2"/>
                        <a:pt x="12" y="2"/>
                      </a:cubicBezTo>
                      <a:cubicBezTo>
                        <a:pt x="11" y="2"/>
                        <a:pt x="13" y="2"/>
                        <a:pt x="1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2" name="Freeform 441">
                  <a:extLst>
                    <a:ext uri="{FF2B5EF4-FFF2-40B4-BE49-F238E27FC236}">
                      <a16:creationId xmlns:a16="http://schemas.microsoft.com/office/drawing/2014/main" id="{C1343A80-E85F-C54A-9E0C-3EDE907757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24312" y="9015570"/>
                  <a:ext cx="48288" cy="65297"/>
                </a:xfrm>
                <a:custGeom>
                  <a:avLst/>
                  <a:gdLst>
                    <a:gd name="T0" fmla="*/ 3 w 6"/>
                    <a:gd name="T1" fmla="*/ 1 h 8"/>
                    <a:gd name="T2" fmla="*/ 1 w 6"/>
                    <a:gd name="T3" fmla="*/ 1 h 8"/>
                    <a:gd name="T4" fmla="*/ 0 w 6"/>
                    <a:gd name="T5" fmla="*/ 3 h 8"/>
                    <a:gd name="T6" fmla="*/ 2 w 6"/>
                    <a:gd name="T7" fmla="*/ 6 h 8"/>
                    <a:gd name="T8" fmla="*/ 5 w 6"/>
                    <a:gd name="T9" fmla="*/ 7 h 8"/>
                    <a:gd name="T10" fmla="*/ 4 w 6"/>
                    <a:gd name="T11" fmla="*/ 4 h 8"/>
                    <a:gd name="T12" fmla="*/ 3 w 6"/>
                    <a:gd name="T13" fmla="*/ 1 h 8"/>
                    <a:gd name="T14" fmla="*/ 3 w 6"/>
                    <a:gd name="T15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8">
                      <a:moveTo>
                        <a:pt x="3" y="1"/>
                      </a:moveTo>
                      <a:cubicBezTo>
                        <a:pt x="3" y="1"/>
                        <a:pt x="2" y="0"/>
                        <a:pt x="1" y="1"/>
                      </a:cubicBezTo>
                      <a:cubicBezTo>
                        <a:pt x="1" y="2"/>
                        <a:pt x="0" y="2"/>
                        <a:pt x="0" y="3"/>
                      </a:cubicBezTo>
                      <a:cubicBezTo>
                        <a:pt x="1" y="4"/>
                        <a:pt x="0" y="5"/>
                        <a:pt x="2" y="6"/>
                      </a:cubicBezTo>
                      <a:cubicBezTo>
                        <a:pt x="2" y="6"/>
                        <a:pt x="6" y="8"/>
                        <a:pt x="5" y="7"/>
                      </a:cubicBezTo>
                      <a:cubicBezTo>
                        <a:pt x="5" y="6"/>
                        <a:pt x="5" y="5"/>
                        <a:pt x="4" y="4"/>
                      </a:cubicBezTo>
                      <a:cubicBezTo>
                        <a:pt x="2" y="4"/>
                        <a:pt x="2" y="1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3" name="Freeform 442">
                  <a:extLst>
                    <a:ext uri="{FF2B5EF4-FFF2-40B4-BE49-F238E27FC236}">
                      <a16:creationId xmlns:a16="http://schemas.microsoft.com/office/drawing/2014/main" id="{335BF00B-C70E-C241-8E3D-B66AEEF1B1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56504" y="9072349"/>
                  <a:ext cx="77799" cy="110719"/>
                </a:xfrm>
                <a:custGeom>
                  <a:avLst/>
                  <a:gdLst>
                    <a:gd name="T0" fmla="*/ 4 w 10"/>
                    <a:gd name="T1" fmla="*/ 0 h 13"/>
                    <a:gd name="T2" fmla="*/ 2 w 10"/>
                    <a:gd name="T3" fmla="*/ 1 h 13"/>
                    <a:gd name="T4" fmla="*/ 4 w 10"/>
                    <a:gd name="T5" fmla="*/ 4 h 13"/>
                    <a:gd name="T6" fmla="*/ 4 w 10"/>
                    <a:gd name="T7" fmla="*/ 9 h 13"/>
                    <a:gd name="T8" fmla="*/ 5 w 10"/>
                    <a:gd name="T9" fmla="*/ 13 h 13"/>
                    <a:gd name="T10" fmla="*/ 5 w 10"/>
                    <a:gd name="T11" fmla="*/ 11 h 13"/>
                    <a:gd name="T12" fmla="*/ 9 w 10"/>
                    <a:gd name="T13" fmla="*/ 8 h 13"/>
                    <a:gd name="T14" fmla="*/ 8 w 10"/>
                    <a:gd name="T15" fmla="*/ 6 h 13"/>
                    <a:gd name="T16" fmla="*/ 9 w 10"/>
                    <a:gd name="T17" fmla="*/ 5 h 13"/>
                    <a:gd name="T18" fmla="*/ 7 w 10"/>
                    <a:gd name="T19" fmla="*/ 1 h 13"/>
                    <a:gd name="T20" fmla="*/ 4 w 10"/>
                    <a:gd name="T21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" h="13">
                      <a:moveTo>
                        <a:pt x="4" y="0"/>
                      </a:moveTo>
                      <a:cubicBezTo>
                        <a:pt x="3" y="0"/>
                        <a:pt x="4" y="0"/>
                        <a:pt x="2" y="1"/>
                      </a:cubicBezTo>
                      <a:cubicBezTo>
                        <a:pt x="1" y="2"/>
                        <a:pt x="3" y="3"/>
                        <a:pt x="4" y="4"/>
                      </a:cubicBezTo>
                      <a:cubicBezTo>
                        <a:pt x="5" y="6"/>
                        <a:pt x="0" y="7"/>
                        <a:pt x="4" y="9"/>
                      </a:cubicBezTo>
                      <a:cubicBezTo>
                        <a:pt x="5" y="10"/>
                        <a:pt x="3" y="12"/>
                        <a:pt x="5" y="13"/>
                      </a:cubicBezTo>
                      <a:cubicBezTo>
                        <a:pt x="6" y="13"/>
                        <a:pt x="6" y="12"/>
                        <a:pt x="5" y="11"/>
                      </a:cubicBezTo>
                      <a:cubicBezTo>
                        <a:pt x="3" y="5"/>
                        <a:pt x="9" y="10"/>
                        <a:pt x="9" y="8"/>
                      </a:cubicBezTo>
                      <a:cubicBezTo>
                        <a:pt x="9" y="7"/>
                        <a:pt x="7" y="6"/>
                        <a:pt x="8" y="6"/>
                      </a:cubicBezTo>
                      <a:cubicBezTo>
                        <a:pt x="8" y="5"/>
                        <a:pt x="10" y="6"/>
                        <a:pt x="9" y="5"/>
                      </a:cubicBezTo>
                      <a:cubicBezTo>
                        <a:pt x="8" y="4"/>
                        <a:pt x="6" y="3"/>
                        <a:pt x="7" y="1"/>
                      </a:cubicBezTo>
                      <a:cubicBezTo>
                        <a:pt x="7" y="0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4" name="Freeform 443">
                  <a:extLst>
                    <a:ext uri="{FF2B5EF4-FFF2-40B4-BE49-F238E27FC236}">
                      <a16:creationId xmlns:a16="http://schemas.microsoft.com/office/drawing/2014/main" id="{F3E1BB87-7662-5347-AEB8-F51244A842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14317" y="9024088"/>
                  <a:ext cx="48288" cy="65297"/>
                </a:xfrm>
                <a:custGeom>
                  <a:avLst/>
                  <a:gdLst>
                    <a:gd name="T0" fmla="*/ 6 w 6"/>
                    <a:gd name="T1" fmla="*/ 5 h 8"/>
                    <a:gd name="T2" fmla="*/ 0 w 6"/>
                    <a:gd name="T3" fmla="*/ 2 h 8"/>
                    <a:gd name="T4" fmla="*/ 3 w 6"/>
                    <a:gd name="T5" fmla="*/ 6 h 8"/>
                    <a:gd name="T6" fmla="*/ 6 w 6"/>
                    <a:gd name="T7" fmla="*/ 5 h 8"/>
                    <a:gd name="T8" fmla="*/ 6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6" y="5"/>
                      </a:moveTo>
                      <a:cubicBezTo>
                        <a:pt x="5" y="4"/>
                        <a:pt x="3" y="0"/>
                        <a:pt x="0" y="2"/>
                      </a:cubicBezTo>
                      <a:cubicBezTo>
                        <a:pt x="0" y="2"/>
                        <a:pt x="3" y="5"/>
                        <a:pt x="3" y="6"/>
                      </a:cubicBezTo>
                      <a:cubicBezTo>
                        <a:pt x="3" y="8"/>
                        <a:pt x="6" y="8"/>
                        <a:pt x="6" y="5"/>
                      </a:cubicBezTo>
                      <a:cubicBezTo>
                        <a:pt x="6" y="5"/>
                        <a:pt x="6" y="6"/>
                        <a:pt x="6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5" name="Freeform 444">
                  <a:extLst>
                    <a:ext uri="{FF2B5EF4-FFF2-40B4-BE49-F238E27FC236}">
                      <a16:creationId xmlns:a16="http://schemas.microsoft.com/office/drawing/2014/main" id="{71DE48F8-909C-5540-9852-5F31D29B02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70657" y="9089383"/>
                  <a:ext cx="69752" cy="85168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2 h 10"/>
                    <a:gd name="T4" fmla="*/ 2 w 9"/>
                    <a:gd name="T5" fmla="*/ 4 h 10"/>
                    <a:gd name="T6" fmla="*/ 1 w 9"/>
                    <a:gd name="T7" fmla="*/ 9 h 10"/>
                    <a:gd name="T8" fmla="*/ 6 w 9"/>
                    <a:gd name="T9" fmla="*/ 6 h 10"/>
                    <a:gd name="T10" fmla="*/ 3 w 9"/>
                    <a:gd name="T11" fmla="*/ 2 h 10"/>
                    <a:gd name="T12" fmla="*/ 3 w 9"/>
                    <a:gd name="T13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0" y="3"/>
                        <a:pt x="2" y="3"/>
                        <a:pt x="2" y="4"/>
                      </a:cubicBezTo>
                      <a:cubicBezTo>
                        <a:pt x="3" y="5"/>
                        <a:pt x="0" y="8"/>
                        <a:pt x="1" y="9"/>
                      </a:cubicBezTo>
                      <a:cubicBezTo>
                        <a:pt x="1" y="10"/>
                        <a:pt x="5" y="6"/>
                        <a:pt x="6" y="6"/>
                      </a:cubicBezTo>
                      <a:cubicBezTo>
                        <a:pt x="9" y="6"/>
                        <a:pt x="3" y="2"/>
                        <a:pt x="3" y="2"/>
                      </a:cubicBezTo>
                      <a:cubicBezTo>
                        <a:pt x="1" y="0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6" name="Freeform 445">
                  <a:extLst>
                    <a:ext uri="{FF2B5EF4-FFF2-40B4-BE49-F238E27FC236}">
                      <a16:creationId xmlns:a16="http://schemas.microsoft.com/office/drawing/2014/main" id="{20760EB2-5A39-1846-9C37-42AF976316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86754" y="9140483"/>
                  <a:ext cx="53656" cy="90845"/>
                </a:xfrm>
                <a:custGeom>
                  <a:avLst/>
                  <a:gdLst>
                    <a:gd name="T0" fmla="*/ 6 w 7"/>
                    <a:gd name="T1" fmla="*/ 1 h 11"/>
                    <a:gd name="T2" fmla="*/ 3 w 7"/>
                    <a:gd name="T3" fmla="*/ 5 h 11"/>
                    <a:gd name="T4" fmla="*/ 3 w 7"/>
                    <a:gd name="T5" fmla="*/ 9 h 11"/>
                    <a:gd name="T6" fmla="*/ 5 w 7"/>
                    <a:gd name="T7" fmla="*/ 6 h 11"/>
                    <a:gd name="T8" fmla="*/ 6 w 7"/>
                    <a:gd name="T9" fmla="*/ 1 h 11"/>
                    <a:gd name="T10" fmla="*/ 6 w 7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1">
                      <a:moveTo>
                        <a:pt x="6" y="1"/>
                      </a:moveTo>
                      <a:cubicBezTo>
                        <a:pt x="3" y="1"/>
                        <a:pt x="4" y="4"/>
                        <a:pt x="3" y="5"/>
                      </a:cubicBezTo>
                      <a:cubicBezTo>
                        <a:pt x="0" y="7"/>
                        <a:pt x="1" y="7"/>
                        <a:pt x="3" y="9"/>
                      </a:cubicBezTo>
                      <a:cubicBezTo>
                        <a:pt x="6" y="11"/>
                        <a:pt x="4" y="8"/>
                        <a:pt x="5" y="6"/>
                      </a:cubicBezTo>
                      <a:cubicBezTo>
                        <a:pt x="5" y="6"/>
                        <a:pt x="7" y="0"/>
                        <a:pt x="6" y="1"/>
                      </a:cubicBezTo>
                      <a:cubicBezTo>
                        <a:pt x="5" y="1"/>
                        <a:pt x="6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7" name="Freeform 446">
                  <a:extLst>
                    <a:ext uri="{FF2B5EF4-FFF2-40B4-BE49-F238E27FC236}">
                      <a16:creationId xmlns:a16="http://schemas.microsoft.com/office/drawing/2014/main" id="{19E21660-CD1D-AD46-98A0-F3F17BE595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32358" y="9131968"/>
                  <a:ext cx="32193" cy="65297"/>
                </a:xfrm>
                <a:custGeom>
                  <a:avLst/>
                  <a:gdLst>
                    <a:gd name="T0" fmla="*/ 3 w 4"/>
                    <a:gd name="T1" fmla="*/ 1 h 8"/>
                    <a:gd name="T2" fmla="*/ 0 w 4"/>
                    <a:gd name="T3" fmla="*/ 8 h 8"/>
                    <a:gd name="T4" fmla="*/ 3 w 4"/>
                    <a:gd name="T5" fmla="*/ 5 h 8"/>
                    <a:gd name="T6" fmla="*/ 3 w 4"/>
                    <a:gd name="T7" fmla="*/ 1 h 8"/>
                    <a:gd name="T8" fmla="*/ 3 w 4"/>
                    <a:gd name="T9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8">
                      <a:moveTo>
                        <a:pt x="3" y="1"/>
                      </a:moveTo>
                      <a:cubicBezTo>
                        <a:pt x="2" y="1"/>
                        <a:pt x="0" y="7"/>
                        <a:pt x="0" y="8"/>
                      </a:cubicBezTo>
                      <a:cubicBezTo>
                        <a:pt x="0" y="8"/>
                        <a:pt x="2" y="6"/>
                        <a:pt x="3" y="5"/>
                      </a:cubicBezTo>
                      <a:cubicBezTo>
                        <a:pt x="3" y="5"/>
                        <a:pt x="4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8" name="Freeform 447">
                  <a:extLst>
                    <a:ext uri="{FF2B5EF4-FFF2-40B4-BE49-F238E27FC236}">
                      <a16:creationId xmlns:a16="http://schemas.microsoft.com/office/drawing/2014/main" id="{DE1551D1-0574-5C40-87C7-DD5C02B5A6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48457" y="9174552"/>
                  <a:ext cx="48288" cy="31230"/>
                </a:xfrm>
                <a:custGeom>
                  <a:avLst/>
                  <a:gdLst>
                    <a:gd name="T0" fmla="*/ 1 w 6"/>
                    <a:gd name="T1" fmla="*/ 1 h 4"/>
                    <a:gd name="T2" fmla="*/ 3 w 6"/>
                    <a:gd name="T3" fmla="*/ 3 h 4"/>
                    <a:gd name="T4" fmla="*/ 1 w 6"/>
                    <a:gd name="T5" fmla="*/ 1 h 4"/>
                    <a:gd name="T6" fmla="*/ 1 w 6"/>
                    <a:gd name="T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1" y="1"/>
                      </a:moveTo>
                      <a:cubicBezTo>
                        <a:pt x="0" y="3"/>
                        <a:pt x="1" y="4"/>
                        <a:pt x="3" y="3"/>
                      </a:cubicBezTo>
                      <a:cubicBezTo>
                        <a:pt x="6" y="3"/>
                        <a:pt x="2" y="0"/>
                        <a:pt x="1" y="1"/>
                      </a:cubicBezTo>
                      <a:cubicBezTo>
                        <a:pt x="1" y="2"/>
                        <a:pt x="2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9" name="Freeform 448">
                  <a:extLst>
                    <a:ext uri="{FF2B5EF4-FFF2-40B4-BE49-F238E27FC236}">
                      <a16:creationId xmlns:a16="http://schemas.microsoft.com/office/drawing/2014/main" id="{24FD99EA-E38A-934C-A38E-90EAE69CC5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48457" y="9197265"/>
                  <a:ext cx="109992" cy="176016"/>
                </a:xfrm>
                <a:custGeom>
                  <a:avLst/>
                  <a:gdLst>
                    <a:gd name="T0" fmla="*/ 10 w 14"/>
                    <a:gd name="T1" fmla="*/ 0 h 21"/>
                    <a:gd name="T2" fmla="*/ 9 w 14"/>
                    <a:gd name="T3" fmla="*/ 2 h 21"/>
                    <a:gd name="T4" fmla="*/ 7 w 14"/>
                    <a:gd name="T5" fmla="*/ 4 h 21"/>
                    <a:gd name="T6" fmla="*/ 3 w 14"/>
                    <a:gd name="T7" fmla="*/ 6 h 21"/>
                    <a:gd name="T8" fmla="*/ 2 w 14"/>
                    <a:gd name="T9" fmla="*/ 11 h 21"/>
                    <a:gd name="T10" fmla="*/ 2 w 14"/>
                    <a:gd name="T11" fmla="*/ 14 h 21"/>
                    <a:gd name="T12" fmla="*/ 3 w 14"/>
                    <a:gd name="T13" fmla="*/ 18 h 21"/>
                    <a:gd name="T14" fmla="*/ 8 w 14"/>
                    <a:gd name="T15" fmla="*/ 19 h 21"/>
                    <a:gd name="T16" fmla="*/ 8 w 14"/>
                    <a:gd name="T17" fmla="*/ 16 h 21"/>
                    <a:gd name="T18" fmla="*/ 10 w 14"/>
                    <a:gd name="T19" fmla="*/ 12 h 21"/>
                    <a:gd name="T20" fmla="*/ 12 w 14"/>
                    <a:gd name="T21" fmla="*/ 17 h 21"/>
                    <a:gd name="T22" fmla="*/ 13 w 14"/>
                    <a:gd name="T23" fmla="*/ 14 h 21"/>
                    <a:gd name="T24" fmla="*/ 13 w 14"/>
                    <a:gd name="T25" fmla="*/ 10 h 21"/>
                    <a:gd name="T26" fmla="*/ 10 w 14"/>
                    <a:gd name="T27" fmla="*/ 0 h 21"/>
                    <a:gd name="T28" fmla="*/ 10 w 14"/>
                    <a:gd name="T2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4" h="21">
                      <a:moveTo>
                        <a:pt x="10" y="0"/>
                      </a:moveTo>
                      <a:cubicBezTo>
                        <a:pt x="9" y="0"/>
                        <a:pt x="9" y="1"/>
                        <a:pt x="9" y="2"/>
                      </a:cubicBezTo>
                      <a:cubicBezTo>
                        <a:pt x="9" y="3"/>
                        <a:pt x="9" y="3"/>
                        <a:pt x="7" y="4"/>
                      </a:cubicBezTo>
                      <a:cubicBezTo>
                        <a:pt x="6" y="4"/>
                        <a:pt x="4" y="6"/>
                        <a:pt x="3" y="6"/>
                      </a:cubicBezTo>
                      <a:cubicBezTo>
                        <a:pt x="1" y="9"/>
                        <a:pt x="0" y="9"/>
                        <a:pt x="2" y="11"/>
                      </a:cubicBezTo>
                      <a:cubicBezTo>
                        <a:pt x="3" y="12"/>
                        <a:pt x="2" y="13"/>
                        <a:pt x="2" y="14"/>
                      </a:cubicBezTo>
                      <a:cubicBezTo>
                        <a:pt x="1" y="16"/>
                        <a:pt x="2" y="17"/>
                        <a:pt x="3" y="18"/>
                      </a:cubicBezTo>
                      <a:cubicBezTo>
                        <a:pt x="5" y="19"/>
                        <a:pt x="7" y="19"/>
                        <a:pt x="8" y="19"/>
                      </a:cubicBezTo>
                      <a:cubicBezTo>
                        <a:pt x="11" y="21"/>
                        <a:pt x="9" y="18"/>
                        <a:pt x="8" y="16"/>
                      </a:cubicBezTo>
                      <a:cubicBezTo>
                        <a:pt x="8" y="16"/>
                        <a:pt x="8" y="12"/>
                        <a:pt x="10" y="12"/>
                      </a:cubicBezTo>
                      <a:cubicBezTo>
                        <a:pt x="11" y="12"/>
                        <a:pt x="11" y="17"/>
                        <a:pt x="12" y="17"/>
                      </a:cubicBezTo>
                      <a:cubicBezTo>
                        <a:pt x="12" y="17"/>
                        <a:pt x="13" y="14"/>
                        <a:pt x="13" y="14"/>
                      </a:cubicBezTo>
                      <a:cubicBezTo>
                        <a:pt x="14" y="12"/>
                        <a:pt x="14" y="11"/>
                        <a:pt x="13" y="10"/>
                      </a:cubicBezTo>
                      <a:cubicBezTo>
                        <a:pt x="13" y="7"/>
                        <a:pt x="13" y="1"/>
                        <a:pt x="10" y="0"/>
                      </a:cubicBezTo>
                      <a:cubicBezTo>
                        <a:pt x="9" y="0"/>
                        <a:pt x="10" y="1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0" name="Freeform 449">
                  <a:extLst>
                    <a:ext uri="{FF2B5EF4-FFF2-40B4-BE49-F238E27FC236}">
                      <a16:creationId xmlns:a16="http://schemas.microsoft.com/office/drawing/2014/main" id="{41BBD149-7465-2249-A387-B2DA3CE4EE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78704" y="9231330"/>
                  <a:ext cx="93897" cy="85168"/>
                </a:xfrm>
                <a:custGeom>
                  <a:avLst/>
                  <a:gdLst>
                    <a:gd name="T0" fmla="*/ 8 w 12"/>
                    <a:gd name="T1" fmla="*/ 1 h 10"/>
                    <a:gd name="T2" fmla="*/ 2 w 12"/>
                    <a:gd name="T3" fmla="*/ 4 h 10"/>
                    <a:gd name="T4" fmla="*/ 0 w 12"/>
                    <a:gd name="T5" fmla="*/ 10 h 10"/>
                    <a:gd name="T6" fmla="*/ 2 w 12"/>
                    <a:gd name="T7" fmla="*/ 6 h 10"/>
                    <a:gd name="T8" fmla="*/ 4 w 12"/>
                    <a:gd name="T9" fmla="*/ 6 h 10"/>
                    <a:gd name="T10" fmla="*/ 6 w 12"/>
                    <a:gd name="T11" fmla="*/ 7 h 10"/>
                    <a:gd name="T12" fmla="*/ 8 w 12"/>
                    <a:gd name="T13" fmla="*/ 7 h 10"/>
                    <a:gd name="T14" fmla="*/ 8 w 12"/>
                    <a:gd name="T15" fmla="*/ 5 h 10"/>
                    <a:gd name="T16" fmla="*/ 8 w 12"/>
                    <a:gd name="T17" fmla="*/ 1 h 10"/>
                    <a:gd name="T18" fmla="*/ 8 w 12"/>
                    <a:gd name="T19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10">
                      <a:moveTo>
                        <a:pt x="8" y="1"/>
                      </a:moveTo>
                      <a:cubicBezTo>
                        <a:pt x="6" y="0"/>
                        <a:pt x="5" y="4"/>
                        <a:pt x="2" y="4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1" y="9"/>
                        <a:pt x="1" y="7"/>
                        <a:pt x="2" y="6"/>
                      </a:cubicBezTo>
                      <a:cubicBezTo>
                        <a:pt x="2" y="6"/>
                        <a:pt x="4" y="5"/>
                        <a:pt x="4" y="6"/>
                      </a:cubicBezTo>
                      <a:cubicBezTo>
                        <a:pt x="4" y="7"/>
                        <a:pt x="6" y="7"/>
                        <a:pt x="6" y="7"/>
                      </a:cubicBezTo>
                      <a:cubicBezTo>
                        <a:pt x="7" y="7"/>
                        <a:pt x="7" y="8"/>
                        <a:pt x="8" y="7"/>
                      </a:cubicBezTo>
                      <a:cubicBezTo>
                        <a:pt x="8" y="7"/>
                        <a:pt x="8" y="5"/>
                        <a:pt x="8" y="5"/>
                      </a:cubicBezTo>
                      <a:cubicBezTo>
                        <a:pt x="9" y="3"/>
                        <a:pt x="11" y="2"/>
                        <a:pt x="8" y="1"/>
                      </a:cubicBezTo>
                      <a:cubicBezTo>
                        <a:pt x="7" y="1"/>
                        <a:pt x="12" y="3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1" name="Freeform 450">
                  <a:extLst>
                    <a:ext uri="{FF2B5EF4-FFF2-40B4-BE49-F238E27FC236}">
                      <a16:creationId xmlns:a16="http://schemas.microsoft.com/office/drawing/2014/main" id="{319BC9DA-A398-8045-8E2C-837D87B976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88229" y="9149000"/>
                  <a:ext cx="93897" cy="99363"/>
                </a:xfrm>
                <a:custGeom>
                  <a:avLst/>
                  <a:gdLst>
                    <a:gd name="T0" fmla="*/ 11 w 12"/>
                    <a:gd name="T1" fmla="*/ 0 h 12"/>
                    <a:gd name="T2" fmla="*/ 6 w 12"/>
                    <a:gd name="T3" fmla="*/ 6 h 12"/>
                    <a:gd name="T4" fmla="*/ 0 w 12"/>
                    <a:gd name="T5" fmla="*/ 12 h 12"/>
                    <a:gd name="T6" fmla="*/ 4 w 12"/>
                    <a:gd name="T7" fmla="*/ 10 h 12"/>
                    <a:gd name="T8" fmla="*/ 8 w 12"/>
                    <a:gd name="T9" fmla="*/ 7 h 12"/>
                    <a:gd name="T10" fmla="*/ 10 w 12"/>
                    <a:gd name="T11" fmla="*/ 3 h 12"/>
                    <a:gd name="T12" fmla="*/ 11 w 12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" h="12">
                      <a:moveTo>
                        <a:pt x="11" y="0"/>
                      </a:moveTo>
                      <a:cubicBezTo>
                        <a:pt x="9" y="1"/>
                        <a:pt x="7" y="4"/>
                        <a:pt x="6" y="6"/>
                      </a:cubicBezTo>
                      <a:cubicBezTo>
                        <a:pt x="5" y="7"/>
                        <a:pt x="0" y="10"/>
                        <a:pt x="0" y="12"/>
                      </a:cubicBezTo>
                      <a:cubicBezTo>
                        <a:pt x="0" y="12"/>
                        <a:pt x="3" y="11"/>
                        <a:pt x="4" y="10"/>
                      </a:cubicBezTo>
                      <a:cubicBezTo>
                        <a:pt x="5" y="10"/>
                        <a:pt x="7" y="8"/>
                        <a:pt x="8" y="7"/>
                      </a:cubicBezTo>
                      <a:cubicBezTo>
                        <a:pt x="8" y="5"/>
                        <a:pt x="9" y="4"/>
                        <a:pt x="10" y="3"/>
                      </a:cubicBezTo>
                      <a:cubicBezTo>
                        <a:pt x="11" y="3"/>
                        <a:pt x="12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2" name="Freeform 451">
                  <a:extLst>
                    <a:ext uri="{FF2B5EF4-FFF2-40B4-BE49-F238E27FC236}">
                      <a16:creationId xmlns:a16="http://schemas.microsoft.com/office/drawing/2014/main" id="{FA630CF8-0A1F-3644-9F37-C2359A69B7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64553" y="9024088"/>
                  <a:ext cx="16097" cy="8516"/>
                </a:xfrm>
                <a:custGeom>
                  <a:avLst/>
                  <a:gdLst>
                    <a:gd name="T0" fmla="*/ 0 w 2"/>
                    <a:gd name="T1" fmla="*/ 1 h 1"/>
                    <a:gd name="T2" fmla="*/ 1 w 2"/>
                    <a:gd name="T3" fmla="*/ 0 h 1"/>
                    <a:gd name="T4" fmla="*/ 0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1"/>
                      </a:moveTo>
                      <a:cubicBezTo>
                        <a:pt x="1" y="1"/>
                        <a:pt x="2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3" name="Freeform 452">
                  <a:extLst>
                    <a:ext uri="{FF2B5EF4-FFF2-40B4-BE49-F238E27FC236}">
                      <a16:creationId xmlns:a16="http://schemas.microsoft.com/office/drawing/2014/main" id="{D2008B6D-900D-564A-A0AD-45D7660064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24380" y="9364761"/>
                  <a:ext cx="439973" cy="485460"/>
                </a:xfrm>
                <a:custGeom>
                  <a:avLst/>
                  <a:gdLst>
                    <a:gd name="T0" fmla="*/ 12 w 56"/>
                    <a:gd name="T1" fmla="*/ 3 h 58"/>
                    <a:gd name="T2" fmla="*/ 4 w 56"/>
                    <a:gd name="T3" fmla="*/ 2 h 58"/>
                    <a:gd name="T4" fmla="*/ 2 w 56"/>
                    <a:gd name="T5" fmla="*/ 3 h 58"/>
                    <a:gd name="T6" fmla="*/ 6 w 56"/>
                    <a:gd name="T7" fmla="*/ 9 h 58"/>
                    <a:gd name="T8" fmla="*/ 11 w 56"/>
                    <a:gd name="T9" fmla="*/ 13 h 58"/>
                    <a:gd name="T10" fmla="*/ 13 w 56"/>
                    <a:gd name="T11" fmla="*/ 17 h 58"/>
                    <a:gd name="T12" fmla="*/ 17 w 56"/>
                    <a:gd name="T13" fmla="*/ 19 h 58"/>
                    <a:gd name="T14" fmla="*/ 20 w 56"/>
                    <a:gd name="T15" fmla="*/ 26 h 58"/>
                    <a:gd name="T16" fmla="*/ 22 w 56"/>
                    <a:gd name="T17" fmla="*/ 28 h 58"/>
                    <a:gd name="T18" fmla="*/ 26 w 56"/>
                    <a:gd name="T19" fmla="*/ 33 h 58"/>
                    <a:gd name="T20" fmla="*/ 30 w 56"/>
                    <a:gd name="T21" fmla="*/ 42 h 58"/>
                    <a:gd name="T22" fmla="*/ 41 w 56"/>
                    <a:gd name="T23" fmla="*/ 52 h 58"/>
                    <a:gd name="T24" fmla="*/ 46 w 56"/>
                    <a:gd name="T25" fmla="*/ 57 h 58"/>
                    <a:gd name="T26" fmla="*/ 54 w 56"/>
                    <a:gd name="T27" fmla="*/ 57 h 58"/>
                    <a:gd name="T28" fmla="*/ 54 w 56"/>
                    <a:gd name="T29" fmla="*/ 46 h 58"/>
                    <a:gd name="T30" fmla="*/ 55 w 56"/>
                    <a:gd name="T31" fmla="*/ 44 h 58"/>
                    <a:gd name="T32" fmla="*/ 52 w 56"/>
                    <a:gd name="T33" fmla="*/ 41 h 58"/>
                    <a:gd name="T34" fmla="*/ 50 w 56"/>
                    <a:gd name="T35" fmla="*/ 40 h 58"/>
                    <a:gd name="T36" fmla="*/ 48 w 56"/>
                    <a:gd name="T37" fmla="*/ 42 h 58"/>
                    <a:gd name="T38" fmla="*/ 48 w 56"/>
                    <a:gd name="T39" fmla="*/ 38 h 58"/>
                    <a:gd name="T40" fmla="*/ 47 w 56"/>
                    <a:gd name="T41" fmla="*/ 36 h 58"/>
                    <a:gd name="T42" fmla="*/ 44 w 56"/>
                    <a:gd name="T43" fmla="*/ 34 h 58"/>
                    <a:gd name="T44" fmla="*/ 42 w 56"/>
                    <a:gd name="T45" fmla="*/ 30 h 58"/>
                    <a:gd name="T46" fmla="*/ 42 w 56"/>
                    <a:gd name="T47" fmla="*/ 29 h 58"/>
                    <a:gd name="T48" fmla="*/ 43 w 56"/>
                    <a:gd name="T49" fmla="*/ 28 h 58"/>
                    <a:gd name="T50" fmla="*/ 38 w 56"/>
                    <a:gd name="T51" fmla="*/ 27 h 58"/>
                    <a:gd name="T52" fmla="*/ 38 w 56"/>
                    <a:gd name="T53" fmla="*/ 25 h 58"/>
                    <a:gd name="T54" fmla="*/ 36 w 56"/>
                    <a:gd name="T55" fmla="*/ 24 h 58"/>
                    <a:gd name="T56" fmla="*/ 37 w 56"/>
                    <a:gd name="T57" fmla="*/ 23 h 58"/>
                    <a:gd name="T58" fmla="*/ 35 w 56"/>
                    <a:gd name="T59" fmla="*/ 22 h 58"/>
                    <a:gd name="T60" fmla="*/ 34 w 56"/>
                    <a:gd name="T61" fmla="*/ 21 h 58"/>
                    <a:gd name="T62" fmla="*/ 31 w 56"/>
                    <a:gd name="T63" fmla="*/ 19 h 58"/>
                    <a:gd name="T64" fmla="*/ 30 w 56"/>
                    <a:gd name="T65" fmla="*/ 19 h 58"/>
                    <a:gd name="T66" fmla="*/ 25 w 56"/>
                    <a:gd name="T67" fmla="*/ 16 h 58"/>
                    <a:gd name="T68" fmla="*/ 21 w 56"/>
                    <a:gd name="T69" fmla="*/ 11 h 58"/>
                    <a:gd name="T70" fmla="*/ 16 w 56"/>
                    <a:gd name="T71" fmla="*/ 7 h 58"/>
                    <a:gd name="T72" fmla="*/ 12 w 56"/>
                    <a:gd name="T73" fmla="*/ 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56" h="58">
                      <a:moveTo>
                        <a:pt x="12" y="3"/>
                      </a:moveTo>
                      <a:cubicBezTo>
                        <a:pt x="9" y="3"/>
                        <a:pt x="7" y="3"/>
                        <a:pt x="4" y="2"/>
                      </a:cubicBezTo>
                      <a:cubicBezTo>
                        <a:pt x="2" y="1"/>
                        <a:pt x="0" y="0"/>
                        <a:pt x="2" y="3"/>
                      </a:cubicBezTo>
                      <a:cubicBezTo>
                        <a:pt x="3" y="5"/>
                        <a:pt x="4" y="8"/>
                        <a:pt x="6" y="9"/>
                      </a:cubicBezTo>
                      <a:cubicBezTo>
                        <a:pt x="8" y="10"/>
                        <a:pt x="10" y="11"/>
                        <a:pt x="11" y="13"/>
                      </a:cubicBezTo>
                      <a:cubicBezTo>
                        <a:pt x="12" y="14"/>
                        <a:pt x="12" y="16"/>
                        <a:pt x="13" y="17"/>
                      </a:cubicBezTo>
                      <a:cubicBezTo>
                        <a:pt x="15" y="18"/>
                        <a:pt x="16" y="18"/>
                        <a:pt x="17" y="19"/>
                      </a:cubicBezTo>
                      <a:cubicBezTo>
                        <a:pt x="19" y="21"/>
                        <a:pt x="19" y="24"/>
                        <a:pt x="20" y="26"/>
                      </a:cubicBezTo>
                      <a:cubicBezTo>
                        <a:pt x="21" y="27"/>
                        <a:pt x="22" y="28"/>
                        <a:pt x="22" y="28"/>
                      </a:cubicBezTo>
                      <a:cubicBezTo>
                        <a:pt x="24" y="30"/>
                        <a:pt x="25" y="31"/>
                        <a:pt x="26" y="33"/>
                      </a:cubicBezTo>
                      <a:cubicBezTo>
                        <a:pt x="28" y="36"/>
                        <a:pt x="28" y="39"/>
                        <a:pt x="30" y="42"/>
                      </a:cubicBezTo>
                      <a:cubicBezTo>
                        <a:pt x="34" y="45"/>
                        <a:pt x="37" y="49"/>
                        <a:pt x="41" y="52"/>
                      </a:cubicBezTo>
                      <a:cubicBezTo>
                        <a:pt x="43" y="54"/>
                        <a:pt x="44" y="55"/>
                        <a:pt x="46" y="57"/>
                      </a:cubicBezTo>
                      <a:cubicBezTo>
                        <a:pt x="47" y="57"/>
                        <a:pt x="53" y="58"/>
                        <a:pt x="54" y="57"/>
                      </a:cubicBezTo>
                      <a:cubicBezTo>
                        <a:pt x="55" y="56"/>
                        <a:pt x="53" y="48"/>
                        <a:pt x="54" y="46"/>
                      </a:cubicBezTo>
                      <a:cubicBezTo>
                        <a:pt x="54" y="45"/>
                        <a:pt x="56" y="45"/>
                        <a:pt x="55" y="44"/>
                      </a:cubicBezTo>
                      <a:cubicBezTo>
                        <a:pt x="54" y="43"/>
                        <a:pt x="53" y="42"/>
                        <a:pt x="52" y="41"/>
                      </a:cubicBezTo>
                      <a:cubicBezTo>
                        <a:pt x="52" y="41"/>
                        <a:pt x="51" y="40"/>
                        <a:pt x="50" y="40"/>
                      </a:cubicBezTo>
                      <a:cubicBezTo>
                        <a:pt x="49" y="40"/>
                        <a:pt x="49" y="42"/>
                        <a:pt x="48" y="42"/>
                      </a:cubicBezTo>
                      <a:cubicBezTo>
                        <a:pt x="49" y="42"/>
                        <a:pt x="48" y="38"/>
                        <a:pt x="48" y="38"/>
                      </a:cubicBezTo>
                      <a:cubicBezTo>
                        <a:pt x="47" y="37"/>
                        <a:pt x="47" y="37"/>
                        <a:pt x="47" y="36"/>
                      </a:cubicBezTo>
                      <a:cubicBezTo>
                        <a:pt x="47" y="35"/>
                        <a:pt x="45" y="34"/>
                        <a:pt x="44" y="34"/>
                      </a:cubicBezTo>
                      <a:cubicBezTo>
                        <a:pt x="43" y="33"/>
                        <a:pt x="41" y="32"/>
                        <a:pt x="42" y="30"/>
                      </a:cubicBezTo>
                      <a:cubicBezTo>
                        <a:pt x="42" y="30"/>
                        <a:pt x="41" y="29"/>
                        <a:pt x="42" y="29"/>
                      </a:cubicBezTo>
                      <a:cubicBezTo>
                        <a:pt x="42" y="28"/>
                        <a:pt x="43" y="29"/>
                        <a:pt x="43" y="28"/>
                      </a:cubicBezTo>
                      <a:cubicBezTo>
                        <a:pt x="44" y="26"/>
                        <a:pt x="38" y="26"/>
                        <a:pt x="38" y="27"/>
                      </a:cubicBezTo>
                      <a:cubicBezTo>
                        <a:pt x="38" y="26"/>
                        <a:pt x="42" y="25"/>
                        <a:pt x="38" y="25"/>
                      </a:cubicBezTo>
                      <a:cubicBezTo>
                        <a:pt x="37" y="25"/>
                        <a:pt x="36" y="24"/>
                        <a:pt x="36" y="24"/>
                      </a:cubicBezTo>
                      <a:cubicBezTo>
                        <a:pt x="36" y="23"/>
                        <a:pt x="37" y="23"/>
                        <a:pt x="37" y="23"/>
                      </a:cubicBezTo>
                      <a:cubicBezTo>
                        <a:pt x="37" y="22"/>
                        <a:pt x="35" y="22"/>
                        <a:pt x="35" y="22"/>
                      </a:cubicBezTo>
                      <a:cubicBezTo>
                        <a:pt x="35" y="22"/>
                        <a:pt x="36" y="21"/>
                        <a:pt x="34" y="21"/>
                      </a:cubicBezTo>
                      <a:cubicBezTo>
                        <a:pt x="33" y="20"/>
                        <a:pt x="32" y="20"/>
                        <a:pt x="31" y="19"/>
                      </a:cubicBezTo>
                      <a:cubicBezTo>
                        <a:pt x="28" y="15"/>
                        <a:pt x="30" y="19"/>
                        <a:pt x="30" y="19"/>
                      </a:cubicBezTo>
                      <a:cubicBezTo>
                        <a:pt x="29" y="19"/>
                        <a:pt x="26" y="16"/>
                        <a:pt x="25" y="16"/>
                      </a:cubicBezTo>
                      <a:cubicBezTo>
                        <a:pt x="24" y="14"/>
                        <a:pt x="23" y="12"/>
                        <a:pt x="21" y="11"/>
                      </a:cubicBezTo>
                      <a:cubicBezTo>
                        <a:pt x="19" y="10"/>
                        <a:pt x="18" y="9"/>
                        <a:pt x="16" y="7"/>
                      </a:cubicBezTo>
                      <a:cubicBezTo>
                        <a:pt x="15" y="6"/>
                        <a:pt x="14" y="3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4" name="Freeform 453">
                  <a:extLst>
                    <a:ext uri="{FF2B5EF4-FFF2-40B4-BE49-F238E27FC236}">
                      <a16:creationId xmlns:a16="http://schemas.microsoft.com/office/drawing/2014/main" id="{B1817FFF-B3C4-BF49-8EC9-9B29131DB1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2180" y="9540778"/>
                  <a:ext cx="40241" cy="42586"/>
                </a:xfrm>
                <a:custGeom>
                  <a:avLst/>
                  <a:gdLst>
                    <a:gd name="T0" fmla="*/ 4 w 5"/>
                    <a:gd name="T1" fmla="*/ 4 h 5"/>
                    <a:gd name="T2" fmla="*/ 1 w 5"/>
                    <a:gd name="T3" fmla="*/ 0 h 5"/>
                    <a:gd name="T4" fmla="*/ 4 w 5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5" y="3"/>
                        <a:pt x="2" y="0"/>
                        <a:pt x="1" y="0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5" name="Freeform 454">
                  <a:extLst>
                    <a:ext uri="{FF2B5EF4-FFF2-40B4-BE49-F238E27FC236}">
                      <a16:creationId xmlns:a16="http://schemas.microsoft.com/office/drawing/2014/main" id="{C8B58B64-49AE-0047-B8CD-24211F5115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58520" y="9640141"/>
                  <a:ext cx="37559" cy="42586"/>
                </a:xfrm>
                <a:custGeom>
                  <a:avLst/>
                  <a:gdLst>
                    <a:gd name="T0" fmla="*/ 4 w 5"/>
                    <a:gd name="T1" fmla="*/ 4 h 5"/>
                    <a:gd name="T2" fmla="*/ 1 w 5"/>
                    <a:gd name="T3" fmla="*/ 0 h 5"/>
                    <a:gd name="T4" fmla="*/ 4 w 5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5" y="3"/>
                        <a:pt x="2" y="0"/>
                        <a:pt x="1" y="0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6" name="Freeform 455">
                  <a:extLst>
                    <a:ext uri="{FF2B5EF4-FFF2-40B4-BE49-F238E27FC236}">
                      <a16:creationId xmlns:a16="http://schemas.microsoft.com/office/drawing/2014/main" id="{E57222B1-9729-D042-9177-65CEA9C0EF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112" y="9665688"/>
                  <a:ext cx="56338" cy="59618"/>
                </a:xfrm>
                <a:custGeom>
                  <a:avLst/>
                  <a:gdLst>
                    <a:gd name="T0" fmla="*/ 7 w 7"/>
                    <a:gd name="T1" fmla="*/ 7 h 7"/>
                    <a:gd name="T2" fmla="*/ 5 w 7"/>
                    <a:gd name="T3" fmla="*/ 3 h 7"/>
                    <a:gd name="T4" fmla="*/ 0 w 7"/>
                    <a:gd name="T5" fmla="*/ 1 h 7"/>
                    <a:gd name="T6" fmla="*/ 1 w 7"/>
                    <a:gd name="T7" fmla="*/ 3 h 7"/>
                    <a:gd name="T8" fmla="*/ 3 w 7"/>
                    <a:gd name="T9" fmla="*/ 5 h 7"/>
                    <a:gd name="T10" fmla="*/ 7 w 7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7">
                      <a:moveTo>
                        <a:pt x="7" y="7"/>
                      </a:moveTo>
                      <a:cubicBezTo>
                        <a:pt x="7" y="5"/>
                        <a:pt x="5" y="5"/>
                        <a:pt x="5" y="3"/>
                      </a:cubicBezTo>
                      <a:cubicBezTo>
                        <a:pt x="5" y="1"/>
                        <a:pt x="2" y="0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3" y="3"/>
                        <a:pt x="2" y="4"/>
                        <a:pt x="3" y="5"/>
                      </a:cubicBezTo>
                      <a:cubicBezTo>
                        <a:pt x="3" y="6"/>
                        <a:pt x="7" y="7"/>
                        <a:pt x="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7" name="Freeform 456">
                  <a:extLst>
                    <a:ext uri="{FF2B5EF4-FFF2-40B4-BE49-F238E27FC236}">
                      <a16:creationId xmlns:a16="http://schemas.microsoft.com/office/drawing/2014/main" id="{90ADE170-3D5A-2C45-92B0-1419FE5911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12643" y="9708274"/>
                  <a:ext cx="29511" cy="31230"/>
                </a:xfrm>
                <a:custGeom>
                  <a:avLst/>
                  <a:gdLst>
                    <a:gd name="T0" fmla="*/ 2 w 4"/>
                    <a:gd name="T1" fmla="*/ 3 h 4"/>
                    <a:gd name="T2" fmla="*/ 2 w 4"/>
                    <a:gd name="T3" fmla="*/ 0 h 4"/>
                    <a:gd name="T4" fmla="*/ 2 w 4"/>
                    <a:gd name="T5" fmla="*/ 3 h 4"/>
                    <a:gd name="T6" fmla="*/ 2 w 4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3"/>
                      </a:moveTo>
                      <a:cubicBezTo>
                        <a:pt x="0" y="4"/>
                        <a:pt x="0" y="1"/>
                        <a:pt x="2" y="0"/>
                      </a:cubicBezTo>
                      <a:cubicBezTo>
                        <a:pt x="4" y="0"/>
                        <a:pt x="4" y="3"/>
                        <a:pt x="2" y="3"/>
                      </a:cubicBezTo>
                      <a:cubicBezTo>
                        <a:pt x="1" y="4"/>
                        <a:pt x="3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8" name="Freeform 457">
                  <a:extLst>
                    <a:ext uri="{FF2B5EF4-FFF2-40B4-BE49-F238E27FC236}">
                      <a16:creationId xmlns:a16="http://schemas.microsoft.com/office/drawing/2014/main" id="{AD27B46C-3EF1-6846-885C-4F7D1F3A9F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32159" y="9850220"/>
                  <a:ext cx="362173" cy="124913"/>
                </a:xfrm>
                <a:custGeom>
                  <a:avLst/>
                  <a:gdLst>
                    <a:gd name="T0" fmla="*/ 9 w 46"/>
                    <a:gd name="T1" fmla="*/ 0 h 15"/>
                    <a:gd name="T2" fmla="*/ 3 w 46"/>
                    <a:gd name="T3" fmla="*/ 0 h 15"/>
                    <a:gd name="T4" fmla="*/ 0 w 46"/>
                    <a:gd name="T5" fmla="*/ 4 h 15"/>
                    <a:gd name="T6" fmla="*/ 5 w 46"/>
                    <a:gd name="T7" fmla="*/ 6 h 15"/>
                    <a:gd name="T8" fmla="*/ 11 w 46"/>
                    <a:gd name="T9" fmla="*/ 9 h 15"/>
                    <a:gd name="T10" fmla="*/ 15 w 46"/>
                    <a:gd name="T11" fmla="*/ 9 h 15"/>
                    <a:gd name="T12" fmla="*/ 24 w 46"/>
                    <a:gd name="T13" fmla="*/ 11 h 15"/>
                    <a:gd name="T14" fmla="*/ 40 w 46"/>
                    <a:gd name="T15" fmla="*/ 13 h 15"/>
                    <a:gd name="T16" fmla="*/ 45 w 46"/>
                    <a:gd name="T17" fmla="*/ 13 h 15"/>
                    <a:gd name="T18" fmla="*/ 43 w 46"/>
                    <a:gd name="T19" fmla="*/ 9 h 15"/>
                    <a:gd name="T20" fmla="*/ 41 w 46"/>
                    <a:gd name="T21" fmla="*/ 9 h 15"/>
                    <a:gd name="T22" fmla="*/ 37 w 46"/>
                    <a:gd name="T23" fmla="*/ 9 h 15"/>
                    <a:gd name="T24" fmla="*/ 35 w 46"/>
                    <a:gd name="T25" fmla="*/ 6 h 15"/>
                    <a:gd name="T26" fmla="*/ 32 w 46"/>
                    <a:gd name="T27" fmla="*/ 4 h 15"/>
                    <a:gd name="T28" fmla="*/ 27 w 46"/>
                    <a:gd name="T29" fmla="*/ 3 h 15"/>
                    <a:gd name="T30" fmla="*/ 25 w 46"/>
                    <a:gd name="T31" fmla="*/ 4 h 15"/>
                    <a:gd name="T32" fmla="*/ 21 w 46"/>
                    <a:gd name="T33" fmla="*/ 5 h 15"/>
                    <a:gd name="T34" fmla="*/ 15 w 46"/>
                    <a:gd name="T35" fmla="*/ 3 h 15"/>
                    <a:gd name="T36" fmla="*/ 11 w 46"/>
                    <a:gd name="T37" fmla="*/ 2 h 15"/>
                    <a:gd name="T38" fmla="*/ 9 w 46"/>
                    <a:gd name="T39" fmla="*/ 0 h 15"/>
                    <a:gd name="T40" fmla="*/ 9 w 46"/>
                    <a:gd name="T41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" h="15">
                      <a:moveTo>
                        <a:pt x="9" y="0"/>
                      </a:moveTo>
                      <a:cubicBezTo>
                        <a:pt x="7" y="1"/>
                        <a:pt x="6" y="0"/>
                        <a:pt x="3" y="0"/>
                      </a:cubicBezTo>
                      <a:cubicBezTo>
                        <a:pt x="3" y="0"/>
                        <a:pt x="0" y="3"/>
                        <a:pt x="0" y="4"/>
                      </a:cubicBezTo>
                      <a:cubicBezTo>
                        <a:pt x="0" y="5"/>
                        <a:pt x="4" y="4"/>
                        <a:pt x="5" y="6"/>
                      </a:cubicBezTo>
                      <a:cubicBezTo>
                        <a:pt x="6" y="8"/>
                        <a:pt x="9" y="8"/>
                        <a:pt x="11" y="9"/>
                      </a:cubicBezTo>
                      <a:cubicBezTo>
                        <a:pt x="13" y="9"/>
                        <a:pt x="14" y="9"/>
                        <a:pt x="15" y="9"/>
                      </a:cubicBezTo>
                      <a:cubicBezTo>
                        <a:pt x="18" y="9"/>
                        <a:pt x="21" y="10"/>
                        <a:pt x="24" y="11"/>
                      </a:cubicBezTo>
                      <a:cubicBezTo>
                        <a:pt x="29" y="12"/>
                        <a:pt x="35" y="11"/>
                        <a:pt x="40" y="13"/>
                      </a:cubicBezTo>
                      <a:cubicBezTo>
                        <a:pt x="41" y="13"/>
                        <a:pt x="44" y="15"/>
                        <a:pt x="45" y="13"/>
                      </a:cubicBezTo>
                      <a:cubicBezTo>
                        <a:pt x="46" y="13"/>
                        <a:pt x="44" y="9"/>
                        <a:pt x="43" y="9"/>
                      </a:cubicBezTo>
                      <a:cubicBezTo>
                        <a:pt x="42" y="8"/>
                        <a:pt x="42" y="9"/>
                        <a:pt x="41" y="9"/>
                      </a:cubicBezTo>
                      <a:cubicBezTo>
                        <a:pt x="39" y="10"/>
                        <a:pt x="38" y="9"/>
                        <a:pt x="37" y="9"/>
                      </a:cubicBezTo>
                      <a:cubicBezTo>
                        <a:pt x="36" y="8"/>
                        <a:pt x="36" y="7"/>
                        <a:pt x="35" y="6"/>
                      </a:cubicBezTo>
                      <a:cubicBezTo>
                        <a:pt x="35" y="5"/>
                        <a:pt x="33" y="5"/>
                        <a:pt x="32" y="4"/>
                      </a:cubicBezTo>
                      <a:cubicBezTo>
                        <a:pt x="31" y="4"/>
                        <a:pt x="28" y="3"/>
                        <a:pt x="27" y="3"/>
                      </a:cubicBezTo>
                      <a:cubicBezTo>
                        <a:pt x="26" y="3"/>
                        <a:pt x="25" y="4"/>
                        <a:pt x="25" y="4"/>
                      </a:cubicBezTo>
                      <a:cubicBezTo>
                        <a:pt x="24" y="5"/>
                        <a:pt x="23" y="5"/>
                        <a:pt x="21" y="5"/>
                      </a:cubicBezTo>
                      <a:cubicBezTo>
                        <a:pt x="19" y="5"/>
                        <a:pt x="17" y="4"/>
                        <a:pt x="15" y="3"/>
                      </a:cubicBezTo>
                      <a:cubicBezTo>
                        <a:pt x="14" y="2"/>
                        <a:pt x="12" y="2"/>
                        <a:pt x="11" y="2"/>
                      </a:cubicBezTo>
                      <a:cubicBezTo>
                        <a:pt x="11" y="2"/>
                        <a:pt x="10" y="0"/>
                        <a:pt x="9" y="0"/>
                      </a:cubicBezTo>
                      <a:cubicBezTo>
                        <a:pt x="8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9" name="Freeform 458">
                  <a:extLst>
                    <a:ext uri="{FF2B5EF4-FFF2-40B4-BE49-F238E27FC236}">
                      <a16:creationId xmlns:a16="http://schemas.microsoft.com/office/drawing/2014/main" id="{EC24F9FA-F0E5-3B42-9D12-B01A0C83E0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00436" y="9881447"/>
                  <a:ext cx="61703" cy="25550"/>
                </a:xfrm>
                <a:custGeom>
                  <a:avLst/>
                  <a:gdLst>
                    <a:gd name="T0" fmla="*/ 3 w 8"/>
                    <a:gd name="T1" fmla="*/ 3 h 3"/>
                    <a:gd name="T2" fmla="*/ 8 w 8"/>
                    <a:gd name="T3" fmla="*/ 1 h 3"/>
                    <a:gd name="T4" fmla="*/ 3 w 8"/>
                    <a:gd name="T5" fmla="*/ 3 h 3"/>
                    <a:gd name="T6" fmla="*/ 3 w 8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3" y="3"/>
                      </a:moveTo>
                      <a:cubicBezTo>
                        <a:pt x="0" y="2"/>
                        <a:pt x="7" y="0"/>
                        <a:pt x="8" y="1"/>
                      </a:cubicBezTo>
                      <a:cubicBezTo>
                        <a:pt x="8" y="2"/>
                        <a:pt x="4" y="3"/>
                        <a:pt x="3" y="3"/>
                      </a:cubicBezTo>
                      <a:cubicBezTo>
                        <a:pt x="2" y="3"/>
                        <a:pt x="4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0" name="Freeform 459">
                  <a:extLst>
                    <a:ext uri="{FF2B5EF4-FFF2-40B4-BE49-F238E27FC236}">
                      <a16:creationId xmlns:a16="http://schemas.microsoft.com/office/drawing/2014/main" id="{7BC94860-9C6E-0B47-B94F-D8F286C8EA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86283" y="9941066"/>
                  <a:ext cx="48288" cy="34068"/>
                </a:xfrm>
                <a:custGeom>
                  <a:avLst/>
                  <a:gdLst>
                    <a:gd name="T0" fmla="*/ 3 w 6"/>
                    <a:gd name="T1" fmla="*/ 0 h 4"/>
                    <a:gd name="T2" fmla="*/ 1 w 6"/>
                    <a:gd name="T3" fmla="*/ 1 h 4"/>
                    <a:gd name="T4" fmla="*/ 3 w 6"/>
                    <a:gd name="T5" fmla="*/ 4 h 4"/>
                    <a:gd name="T6" fmla="*/ 3 w 6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3" y="0"/>
                      </a:moveTo>
                      <a:cubicBezTo>
                        <a:pt x="2" y="0"/>
                        <a:pt x="0" y="0"/>
                        <a:pt x="1" y="1"/>
                      </a:cubicBezTo>
                      <a:cubicBezTo>
                        <a:pt x="1" y="1"/>
                        <a:pt x="3" y="4"/>
                        <a:pt x="3" y="4"/>
                      </a:cubicBezTo>
                      <a:cubicBezTo>
                        <a:pt x="5" y="4"/>
                        <a:pt x="6" y="0"/>
                        <a:pt x="3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1" name="Freeform 460">
                  <a:extLst>
                    <a:ext uri="{FF2B5EF4-FFF2-40B4-BE49-F238E27FC236}">
                      <a16:creationId xmlns:a16="http://schemas.microsoft.com/office/drawing/2014/main" id="{2D9306DF-FCC3-8445-8DFF-656AD17230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34574" y="9949581"/>
                  <a:ext cx="37559" cy="25550"/>
                </a:xfrm>
                <a:custGeom>
                  <a:avLst/>
                  <a:gdLst>
                    <a:gd name="T0" fmla="*/ 4 w 5"/>
                    <a:gd name="T1" fmla="*/ 1 h 3"/>
                    <a:gd name="T2" fmla="*/ 2 w 5"/>
                    <a:gd name="T3" fmla="*/ 0 h 3"/>
                    <a:gd name="T4" fmla="*/ 1 w 5"/>
                    <a:gd name="T5" fmla="*/ 2 h 3"/>
                    <a:gd name="T6" fmla="*/ 2 w 5"/>
                    <a:gd name="T7" fmla="*/ 2 h 3"/>
                    <a:gd name="T8" fmla="*/ 4 w 5"/>
                    <a:gd name="T9" fmla="*/ 1 h 3"/>
                    <a:gd name="T10" fmla="*/ 4 w 5"/>
                    <a:gd name="T11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3">
                      <a:moveTo>
                        <a:pt x="4" y="1"/>
                      </a:move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2" y="1"/>
                        <a:pt x="0" y="2"/>
                        <a:pt x="1" y="2"/>
                      </a:cubicBezTo>
                      <a:cubicBezTo>
                        <a:pt x="1" y="2"/>
                        <a:pt x="2" y="3"/>
                        <a:pt x="2" y="2"/>
                      </a:cubicBezTo>
                      <a:cubicBezTo>
                        <a:pt x="3" y="2"/>
                        <a:pt x="5" y="2"/>
                        <a:pt x="4" y="1"/>
                      </a:cubicBezTo>
                      <a:cubicBezTo>
                        <a:pt x="4" y="1"/>
                        <a:pt x="5" y="2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2" name="Freeform 461">
                  <a:extLst>
                    <a:ext uri="{FF2B5EF4-FFF2-40B4-BE49-F238E27FC236}">
                      <a16:creationId xmlns:a16="http://schemas.microsoft.com/office/drawing/2014/main" id="{FC1EAA7B-55E8-EA48-8E55-6C9D3BA13F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64083" y="9949581"/>
                  <a:ext cx="56338" cy="34068"/>
                </a:xfrm>
                <a:custGeom>
                  <a:avLst/>
                  <a:gdLst>
                    <a:gd name="T0" fmla="*/ 2 w 7"/>
                    <a:gd name="T1" fmla="*/ 1 h 4"/>
                    <a:gd name="T2" fmla="*/ 2 w 7"/>
                    <a:gd name="T3" fmla="*/ 4 h 4"/>
                    <a:gd name="T4" fmla="*/ 6 w 7"/>
                    <a:gd name="T5" fmla="*/ 3 h 4"/>
                    <a:gd name="T6" fmla="*/ 5 w 7"/>
                    <a:gd name="T7" fmla="*/ 1 h 4"/>
                    <a:gd name="T8" fmla="*/ 2 w 7"/>
                    <a:gd name="T9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2" y="1"/>
                      </a:moveTo>
                      <a:cubicBezTo>
                        <a:pt x="1" y="2"/>
                        <a:pt x="0" y="4"/>
                        <a:pt x="2" y="4"/>
                      </a:cubicBezTo>
                      <a:cubicBezTo>
                        <a:pt x="4" y="4"/>
                        <a:pt x="5" y="4"/>
                        <a:pt x="6" y="3"/>
                      </a:cubicBezTo>
                      <a:cubicBezTo>
                        <a:pt x="7" y="3"/>
                        <a:pt x="5" y="2"/>
                        <a:pt x="5" y="1"/>
                      </a:cubicBezTo>
                      <a:cubicBezTo>
                        <a:pt x="4" y="0"/>
                        <a:pt x="3" y="0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3" name="Freeform 462">
                  <a:extLst>
                    <a:ext uri="{FF2B5EF4-FFF2-40B4-BE49-F238E27FC236}">
                      <a16:creationId xmlns:a16="http://schemas.microsoft.com/office/drawing/2014/main" id="{EF79965D-B821-5E42-9A7F-66FC8EC084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04325" y="9941066"/>
                  <a:ext cx="64385" cy="42586"/>
                </a:xfrm>
                <a:custGeom>
                  <a:avLst/>
                  <a:gdLst>
                    <a:gd name="T0" fmla="*/ 1 w 8"/>
                    <a:gd name="T1" fmla="*/ 0 h 5"/>
                    <a:gd name="T2" fmla="*/ 0 w 8"/>
                    <a:gd name="T3" fmla="*/ 1 h 5"/>
                    <a:gd name="T4" fmla="*/ 2 w 8"/>
                    <a:gd name="T5" fmla="*/ 2 h 5"/>
                    <a:gd name="T6" fmla="*/ 2 w 8"/>
                    <a:gd name="T7" fmla="*/ 3 h 5"/>
                    <a:gd name="T8" fmla="*/ 7 w 8"/>
                    <a:gd name="T9" fmla="*/ 4 h 5"/>
                    <a:gd name="T10" fmla="*/ 7 w 8"/>
                    <a:gd name="T11" fmla="*/ 1 h 5"/>
                    <a:gd name="T12" fmla="*/ 1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1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"/>
                        <a:pt x="2" y="1"/>
                        <a:pt x="2" y="2"/>
                      </a:cubicBezTo>
                      <a:cubicBezTo>
                        <a:pt x="2" y="2"/>
                        <a:pt x="2" y="3"/>
                        <a:pt x="2" y="3"/>
                      </a:cubicBezTo>
                      <a:cubicBezTo>
                        <a:pt x="2" y="4"/>
                        <a:pt x="6" y="5"/>
                        <a:pt x="7" y="4"/>
                      </a:cubicBezTo>
                      <a:cubicBezTo>
                        <a:pt x="8" y="3"/>
                        <a:pt x="8" y="2"/>
                        <a:pt x="7" y="1"/>
                      </a:cubicBezTo>
                      <a:cubicBezTo>
                        <a:pt x="5" y="1"/>
                        <a:pt x="3" y="1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4" name="Freeform 463">
                  <a:extLst>
                    <a:ext uri="{FF2B5EF4-FFF2-40B4-BE49-F238E27FC236}">
                      <a16:creationId xmlns:a16="http://schemas.microsoft.com/office/drawing/2014/main" id="{9EADC8EE-8928-564C-AEC3-3DA7FCE106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90175" y="9949581"/>
                  <a:ext cx="96579" cy="34068"/>
                </a:xfrm>
                <a:custGeom>
                  <a:avLst/>
                  <a:gdLst>
                    <a:gd name="T0" fmla="*/ 2 w 12"/>
                    <a:gd name="T1" fmla="*/ 0 h 4"/>
                    <a:gd name="T2" fmla="*/ 0 w 12"/>
                    <a:gd name="T3" fmla="*/ 2 h 4"/>
                    <a:gd name="T4" fmla="*/ 12 w 12"/>
                    <a:gd name="T5" fmla="*/ 2 h 4"/>
                    <a:gd name="T6" fmla="*/ 9 w 12"/>
                    <a:gd name="T7" fmla="*/ 2 h 4"/>
                    <a:gd name="T8" fmla="*/ 2 w 12"/>
                    <a:gd name="T9" fmla="*/ 0 h 4"/>
                    <a:gd name="T10" fmla="*/ 2 w 12"/>
                    <a:gd name="T1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4">
                      <a:moveTo>
                        <a:pt x="2" y="0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2"/>
                        <a:pt x="11" y="4"/>
                        <a:pt x="12" y="2"/>
                      </a:cubicBezTo>
                      <a:cubicBezTo>
                        <a:pt x="12" y="1"/>
                        <a:pt x="9" y="2"/>
                        <a:pt x="9" y="2"/>
                      </a:cubicBezTo>
                      <a:cubicBezTo>
                        <a:pt x="7" y="2"/>
                        <a:pt x="4" y="1"/>
                        <a:pt x="2" y="0"/>
                      </a:cubicBezTo>
                      <a:cubicBezTo>
                        <a:pt x="2" y="0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5" name="Freeform 464">
                  <a:extLst>
                    <a:ext uri="{FF2B5EF4-FFF2-40B4-BE49-F238E27FC236}">
                      <a16:creationId xmlns:a16="http://schemas.microsoft.com/office/drawing/2014/main" id="{26A32D77-8BD2-3045-AD6A-4B3CBA5009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60664" y="9997845"/>
                  <a:ext cx="85847" cy="51099"/>
                </a:xfrm>
                <a:custGeom>
                  <a:avLst/>
                  <a:gdLst>
                    <a:gd name="T0" fmla="*/ 0 w 11"/>
                    <a:gd name="T1" fmla="*/ 0 h 6"/>
                    <a:gd name="T2" fmla="*/ 8 w 11"/>
                    <a:gd name="T3" fmla="*/ 4 h 6"/>
                    <a:gd name="T4" fmla="*/ 0 w 11"/>
                    <a:gd name="T5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" h="6">
                      <a:moveTo>
                        <a:pt x="0" y="0"/>
                      </a:moveTo>
                      <a:cubicBezTo>
                        <a:pt x="1" y="0"/>
                        <a:pt x="7" y="6"/>
                        <a:pt x="8" y="4"/>
                      </a:cubicBezTo>
                      <a:cubicBezTo>
                        <a:pt x="1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6" name="Freeform 465">
                  <a:extLst>
                    <a:ext uri="{FF2B5EF4-FFF2-40B4-BE49-F238E27FC236}">
                      <a16:creationId xmlns:a16="http://schemas.microsoft.com/office/drawing/2014/main" id="{132CC194-2E17-3F44-8F01-E8ED3627C0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34303" y="9730985"/>
                  <a:ext cx="48288" cy="34068"/>
                </a:xfrm>
                <a:custGeom>
                  <a:avLst/>
                  <a:gdLst>
                    <a:gd name="T0" fmla="*/ 3 w 6"/>
                    <a:gd name="T1" fmla="*/ 3 h 4"/>
                    <a:gd name="T2" fmla="*/ 4 w 6"/>
                    <a:gd name="T3" fmla="*/ 0 h 4"/>
                    <a:gd name="T4" fmla="*/ 3 w 6"/>
                    <a:gd name="T5" fmla="*/ 3 h 4"/>
                    <a:gd name="T6" fmla="*/ 3 w 6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3" y="3"/>
                      </a:moveTo>
                      <a:cubicBezTo>
                        <a:pt x="0" y="4"/>
                        <a:pt x="1" y="0"/>
                        <a:pt x="4" y="0"/>
                      </a:cubicBezTo>
                      <a:cubicBezTo>
                        <a:pt x="6" y="0"/>
                        <a:pt x="5" y="3"/>
                        <a:pt x="3" y="3"/>
                      </a:cubicBezTo>
                      <a:cubicBezTo>
                        <a:pt x="2" y="4"/>
                        <a:pt x="5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7" name="Freeform 466">
                  <a:extLst>
                    <a:ext uri="{FF2B5EF4-FFF2-40B4-BE49-F238E27FC236}">
                      <a16:creationId xmlns:a16="http://schemas.microsoft.com/office/drawing/2014/main" id="{073D06AF-28F6-2144-B5B5-EDA8539BE9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14787" y="9725308"/>
                  <a:ext cx="118041" cy="39745"/>
                </a:xfrm>
                <a:custGeom>
                  <a:avLst/>
                  <a:gdLst>
                    <a:gd name="T0" fmla="*/ 2 w 15"/>
                    <a:gd name="T1" fmla="*/ 3 h 5"/>
                    <a:gd name="T2" fmla="*/ 1 w 15"/>
                    <a:gd name="T3" fmla="*/ 1 h 5"/>
                    <a:gd name="T4" fmla="*/ 5 w 15"/>
                    <a:gd name="T5" fmla="*/ 0 h 5"/>
                    <a:gd name="T6" fmla="*/ 13 w 15"/>
                    <a:gd name="T7" fmla="*/ 2 h 5"/>
                    <a:gd name="T8" fmla="*/ 15 w 15"/>
                    <a:gd name="T9" fmla="*/ 5 h 5"/>
                    <a:gd name="T10" fmla="*/ 11 w 15"/>
                    <a:gd name="T11" fmla="*/ 3 h 5"/>
                    <a:gd name="T12" fmla="*/ 2 w 15"/>
                    <a:gd name="T13" fmla="*/ 3 h 5"/>
                    <a:gd name="T14" fmla="*/ 2 w 15"/>
                    <a:gd name="T1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5">
                      <a:moveTo>
                        <a:pt x="2" y="3"/>
                      </a:moveTo>
                      <a:cubicBezTo>
                        <a:pt x="1" y="3"/>
                        <a:pt x="0" y="2"/>
                        <a:pt x="1" y="1"/>
                      </a:cubicBezTo>
                      <a:cubicBezTo>
                        <a:pt x="2" y="0"/>
                        <a:pt x="3" y="0"/>
                        <a:pt x="5" y="0"/>
                      </a:cubicBezTo>
                      <a:cubicBezTo>
                        <a:pt x="8" y="0"/>
                        <a:pt x="10" y="0"/>
                        <a:pt x="13" y="2"/>
                      </a:cubicBezTo>
                      <a:cubicBezTo>
                        <a:pt x="14" y="3"/>
                        <a:pt x="15" y="4"/>
                        <a:pt x="15" y="5"/>
                      </a:cubicBezTo>
                      <a:cubicBezTo>
                        <a:pt x="14" y="5"/>
                        <a:pt x="11" y="3"/>
                        <a:pt x="11" y="3"/>
                      </a:cubicBezTo>
                      <a:cubicBezTo>
                        <a:pt x="8" y="2"/>
                        <a:pt x="5" y="3"/>
                        <a:pt x="2" y="3"/>
                      </a:cubicBezTo>
                      <a:cubicBezTo>
                        <a:pt x="1" y="3"/>
                        <a:pt x="3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8" name="Freeform 467">
                  <a:extLst>
                    <a:ext uri="{FF2B5EF4-FFF2-40B4-BE49-F238E27FC236}">
                      <a16:creationId xmlns:a16="http://schemas.microsoft.com/office/drawing/2014/main" id="{00912EBA-9165-8240-AE0E-DBC4EB67EC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52615" y="9532257"/>
                  <a:ext cx="252180" cy="300927"/>
                </a:xfrm>
                <a:custGeom>
                  <a:avLst/>
                  <a:gdLst>
                    <a:gd name="T0" fmla="*/ 13 w 32"/>
                    <a:gd name="T1" fmla="*/ 32 h 36"/>
                    <a:gd name="T2" fmla="*/ 14 w 32"/>
                    <a:gd name="T3" fmla="*/ 30 h 36"/>
                    <a:gd name="T4" fmla="*/ 11 w 32"/>
                    <a:gd name="T5" fmla="*/ 28 h 36"/>
                    <a:gd name="T6" fmla="*/ 12 w 32"/>
                    <a:gd name="T7" fmla="*/ 23 h 36"/>
                    <a:gd name="T8" fmla="*/ 8 w 32"/>
                    <a:gd name="T9" fmla="*/ 23 h 36"/>
                    <a:gd name="T10" fmla="*/ 8 w 32"/>
                    <a:gd name="T11" fmla="*/ 29 h 36"/>
                    <a:gd name="T12" fmla="*/ 8 w 32"/>
                    <a:gd name="T13" fmla="*/ 30 h 36"/>
                    <a:gd name="T14" fmla="*/ 7 w 32"/>
                    <a:gd name="T15" fmla="*/ 34 h 36"/>
                    <a:gd name="T16" fmla="*/ 4 w 32"/>
                    <a:gd name="T17" fmla="*/ 36 h 36"/>
                    <a:gd name="T18" fmla="*/ 4 w 32"/>
                    <a:gd name="T19" fmla="*/ 31 h 36"/>
                    <a:gd name="T20" fmla="*/ 2 w 32"/>
                    <a:gd name="T21" fmla="*/ 26 h 36"/>
                    <a:gd name="T22" fmla="*/ 1 w 32"/>
                    <a:gd name="T23" fmla="*/ 21 h 36"/>
                    <a:gd name="T24" fmla="*/ 3 w 32"/>
                    <a:gd name="T25" fmla="*/ 14 h 36"/>
                    <a:gd name="T26" fmla="*/ 9 w 32"/>
                    <a:gd name="T27" fmla="*/ 5 h 36"/>
                    <a:gd name="T28" fmla="*/ 11 w 32"/>
                    <a:gd name="T29" fmla="*/ 2 h 36"/>
                    <a:gd name="T30" fmla="*/ 18 w 32"/>
                    <a:gd name="T31" fmla="*/ 4 h 36"/>
                    <a:gd name="T32" fmla="*/ 25 w 32"/>
                    <a:gd name="T33" fmla="*/ 4 h 36"/>
                    <a:gd name="T34" fmla="*/ 32 w 32"/>
                    <a:gd name="T35" fmla="*/ 1 h 36"/>
                    <a:gd name="T36" fmla="*/ 29 w 32"/>
                    <a:gd name="T37" fmla="*/ 6 h 36"/>
                    <a:gd name="T38" fmla="*/ 23 w 32"/>
                    <a:gd name="T39" fmla="*/ 7 h 36"/>
                    <a:gd name="T40" fmla="*/ 10 w 32"/>
                    <a:gd name="T41" fmla="*/ 7 h 36"/>
                    <a:gd name="T42" fmla="*/ 6 w 32"/>
                    <a:gd name="T43" fmla="*/ 10 h 36"/>
                    <a:gd name="T44" fmla="*/ 10 w 32"/>
                    <a:gd name="T45" fmla="*/ 15 h 36"/>
                    <a:gd name="T46" fmla="*/ 13 w 32"/>
                    <a:gd name="T47" fmla="*/ 14 h 36"/>
                    <a:gd name="T48" fmla="*/ 20 w 32"/>
                    <a:gd name="T49" fmla="*/ 13 h 36"/>
                    <a:gd name="T50" fmla="*/ 17 w 32"/>
                    <a:gd name="T51" fmla="*/ 16 h 36"/>
                    <a:gd name="T52" fmla="*/ 13 w 32"/>
                    <a:gd name="T53" fmla="*/ 17 h 36"/>
                    <a:gd name="T54" fmla="*/ 14 w 32"/>
                    <a:gd name="T55" fmla="*/ 20 h 36"/>
                    <a:gd name="T56" fmla="*/ 18 w 32"/>
                    <a:gd name="T57" fmla="*/ 25 h 36"/>
                    <a:gd name="T58" fmla="*/ 19 w 32"/>
                    <a:gd name="T59" fmla="*/ 28 h 36"/>
                    <a:gd name="T60" fmla="*/ 22 w 32"/>
                    <a:gd name="T61" fmla="*/ 30 h 36"/>
                    <a:gd name="T62" fmla="*/ 13 w 32"/>
                    <a:gd name="T63" fmla="*/ 32 h 36"/>
                    <a:gd name="T64" fmla="*/ 13 w 32"/>
                    <a:gd name="T65" fmla="*/ 3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6">
                      <a:moveTo>
                        <a:pt x="13" y="32"/>
                      </a:moveTo>
                      <a:cubicBezTo>
                        <a:pt x="13" y="31"/>
                        <a:pt x="14" y="31"/>
                        <a:pt x="14" y="30"/>
                      </a:cubicBezTo>
                      <a:cubicBezTo>
                        <a:pt x="14" y="29"/>
                        <a:pt x="12" y="28"/>
                        <a:pt x="11" y="28"/>
                      </a:cubicBezTo>
                      <a:cubicBezTo>
                        <a:pt x="10" y="26"/>
                        <a:pt x="12" y="25"/>
                        <a:pt x="12" y="23"/>
                      </a:cubicBezTo>
                      <a:cubicBezTo>
                        <a:pt x="12" y="22"/>
                        <a:pt x="8" y="22"/>
                        <a:pt x="8" y="23"/>
                      </a:cubicBezTo>
                      <a:cubicBezTo>
                        <a:pt x="7" y="25"/>
                        <a:pt x="8" y="27"/>
                        <a:pt x="8" y="29"/>
                      </a:cubicBezTo>
                      <a:cubicBezTo>
                        <a:pt x="7" y="29"/>
                        <a:pt x="8" y="30"/>
                        <a:pt x="8" y="30"/>
                      </a:cubicBezTo>
                      <a:cubicBezTo>
                        <a:pt x="8" y="32"/>
                        <a:pt x="7" y="33"/>
                        <a:pt x="7" y="34"/>
                      </a:cubicBezTo>
                      <a:cubicBezTo>
                        <a:pt x="6" y="36"/>
                        <a:pt x="7" y="36"/>
                        <a:pt x="4" y="36"/>
                      </a:cubicBezTo>
                      <a:cubicBezTo>
                        <a:pt x="1" y="36"/>
                        <a:pt x="4" y="32"/>
                        <a:pt x="4" y="31"/>
                      </a:cubicBezTo>
                      <a:cubicBezTo>
                        <a:pt x="5" y="30"/>
                        <a:pt x="4" y="27"/>
                        <a:pt x="2" y="26"/>
                      </a:cubicBezTo>
                      <a:cubicBezTo>
                        <a:pt x="0" y="25"/>
                        <a:pt x="0" y="23"/>
                        <a:pt x="1" y="21"/>
                      </a:cubicBezTo>
                      <a:cubicBezTo>
                        <a:pt x="2" y="19"/>
                        <a:pt x="2" y="16"/>
                        <a:pt x="3" y="14"/>
                      </a:cubicBezTo>
                      <a:cubicBezTo>
                        <a:pt x="5" y="11"/>
                        <a:pt x="4" y="5"/>
                        <a:pt x="9" y="5"/>
                      </a:cubicBezTo>
                      <a:cubicBezTo>
                        <a:pt x="10" y="5"/>
                        <a:pt x="9" y="2"/>
                        <a:pt x="11" y="2"/>
                      </a:cubicBezTo>
                      <a:cubicBezTo>
                        <a:pt x="14" y="3"/>
                        <a:pt x="16" y="4"/>
                        <a:pt x="18" y="4"/>
                      </a:cubicBezTo>
                      <a:cubicBezTo>
                        <a:pt x="20" y="4"/>
                        <a:pt x="23" y="5"/>
                        <a:pt x="25" y="4"/>
                      </a:cubicBezTo>
                      <a:cubicBezTo>
                        <a:pt x="26" y="4"/>
                        <a:pt x="32" y="0"/>
                        <a:pt x="32" y="1"/>
                      </a:cubicBezTo>
                      <a:cubicBezTo>
                        <a:pt x="32" y="2"/>
                        <a:pt x="29" y="5"/>
                        <a:pt x="29" y="6"/>
                      </a:cubicBezTo>
                      <a:cubicBezTo>
                        <a:pt x="27" y="7"/>
                        <a:pt x="25" y="7"/>
                        <a:pt x="23" y="7"/>
                      </a:cubicBezTo>
                      <a:cubicBezTo>
                        <a:pt x="18" y="6"/>
                        <a:pt x="14" y="7"/>
                        <a:pt x="10" y="7"/>
                      </a:cubicBezTo>
                      <a:cubicBezTo>
                        <a:pt x="7" y="6"/>
                        <a:pt x="6" y="7"/>
                        <a:pt x="6" y="10"/>
                      </a:cubicBezTo>
                      <a:cubicBezTo>
                        <a:pt x="6" y="13"/>
                        <a:pt x="9" y="13"/>
                        <a:pt x="10" y="15"/>
                      </a:cubicBezTo>
                      <a:cubicBezTo>
                        <a:pt x="11" y="17"/>
                        <a:pt x="12" y="15"/>
                        <a:pt x="13" y="14"/>
                      </a:cubicBezTo>
                      <a:cubicBezTo>
                        <a:pt x="13" y="13"/>
                        <a:pt x="20" y="12"/>
                        <a:pt x="20" y="13"/>
                      </a:cubicBezTo>
                      <a:cubicBezTo>
                        <a:pt x="21" y="13"/>
                        <a:pt x="18" y="16"/>
                        <a:pt x="17" y="16"/>
                      </a:cubicBezTo>
                      <a:cubicBezTo>
                        <a:pt x="15" y="18"/>
                        <a:pt x="15" y="18"/>
                        <a:pt x="13" y="17"/>
                      </a:cubicBezTo>
                      <a:cubicBezTo>
                        <a:pt x="13" y="17"/>
                        <a:pt x="14" y="20"/>
                        <a:pt x="14" y="20"/>
                      </a:cubicBezTo>
                      <a:cubicBezTo>
                        <a:pt x="15" y="21"/>
                        <a:pt x="18" y="23"/>
                        <a:pt x="18" y="25"/>
                      </a:cubicBezTo>
                      <a:cubicBezTo>
                        <a:pt x="18" y="26"/>
                        <a:pt x="18" y="27"/>
                        <a:pt x="19" y="28"/>
                      </a:cubicBezTo>
                      <a:cubicBezTo>
                        <a:pt x="19" y="28"/>
                        <a:pt x="21" y="30"/>
                        <a:pt x="22" y="30"/>
                      </a:cubicBezTo>
                      <a:cubicBezTo>
                        <a:pt x="20" y="31"/>
                        <a:pt x="15" y="33"/>
                        <a:pt x="13" y="32"/>
                      </a:cubicBezTo>
                      <a:cubicBezTo>
                        <a:pt x="13" y="31"/>
                        <a:pt x="14" y="33"/>
                        <a:pt x="13" y="3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9" name="Freeform 468">
                  <a:extLst>
                    <a:ext uri="{FF2B5EF4-FFF2-40B4-BE49-F238E27FC236}">
                      <a16:creationId xmlns:a16="http://schemas.microsoft.com/office/drawing/2014/main" id="{6F1EE1BF-0E3A-8C4F-AB6E-FA1A3F001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0641" y="9515223"/>
                  <a:ext cx="61703" cy="124913"/>
                </a:xfrm>
                <a:custGeom>
                  <a:avLst/>
                  <a:gdLst>
                    <a:gd name="T0" fmla="*/ 3 w 8"/>
                    <a:gd name="T1" fmla="*/ 2 h 15"/>
                    <a:gd name="T2" fmla="*/ 3 w 8"/>
                    <a:gd name="T3" fmla="*/ 0 h 15"/>
                    <a:gd name="T4" fmla="*/ 0 w 8"/>
                    <a:gd name="T5" fmla="*/ 4 h 15"/>
                    <a:gd name="T6" fmla="*/ 1 w 8"/>
                    <a:gd name="T7" fmla="*/ 8 h 15"/>
                    <a:gd name="T8" fmla="*/ 2 w 8"/>
                    <a:gd name="T9" fmla="*/ 12 h 15"/>
                    <a:gd name="T10" fmla="*/ 5 w 8"/>
                    <a:gd name="T11" fmla="*/ 15 h 15"/>
                    <a:gd name="T12" fmla="*/ 4 w 8"/>
                    <a:gd name="T13" fmla="*/ 13 h 15"/>
                    <a:gd name="T14" fmla="*/ 3 w 8"/>
                    <a:gd name="T15" fmla="*/ 9 h 15"/>
                    <a:gd name="T16" fmla="*/ 7 w 8"/>
                    <a:gd name="T17" fmla="*/ 9 h 15"/>
                    <a:gd name="T18" fmla="*/ 5 w 8"/>
                    <a:gd name="T19" fmla="*/ 7 h 15"/>
                    <a:gd name="T20" fmla="*/ 6 w 8"/>
                    <a:gd name="T21" fmla="*/ 5 h 15"/>
                    <a:gd name="T22" fmla="*/ 2 w 8"/>
                    <a:gd name="T23" fmla="*/ 6 h 15"/>
                    <a:gd name="T24" fmla="*/ 3 w 8"/>
                    <a:gd name="T25" fmla="*/ 2 h 15"/>
                    <a:gd name="T26" fmla="*/ 3 w 8"/>
                    <a:gd name="T2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" h="15">
                      <a:moveTo>
                        <a:pt x="3" y="2"/>
                      </a:moveTo>
                      <a:cubicBezTo>
                        <a:pt x="3" y="1"/>
                        <a:pt x="3" y="1"/>
                        <a:pt x="3" y="0"/>
                      </a:cubicBezTo>
                      <a:cubicBezTo>
                        <a:pt x="2" y="0"/>
                        <a:pt x="0" y="3"/>
                        <a:pt x="0" y="4"/>
                      </a:cubicBezTo>
                      <a:cubicBezTo>
                        <a:pt x="0" y="5"/>
                        <a:pt x="1" y="6"/>
                        <a:pt x="1" y="8"/>
                      </a:cubicBezTo>
                      <a:cubicBezTo>
                        <a:pt x="1" y="9"/>
                        <a:pt x="1" y="11"/>
                        <a:pt x="2" y="12"/>
                      </a:cubicBezTo>
                      <a:cubicBezTo>
                        <a:pt x="2" y="12"/>
                        <a:pt x="5" y="15"/>
                        <a:pt x="5" y="15"/>
                      </a:cubicBezTo>
                      <a:cubicBezTo>
                        <a:pt x="5" y="15"/>
                        <a:pt x="4" y="13"/>
                        <a:pt x="4" y="13"/>
                      </a:cubicBezTo>
                      <a:cubicBezTo>
                        <a:pt x="3" y="12"/>
                        <a:pt x="3" y="10"/>
                        <a:pt x="3" y="9"/>
                      </a:cubicBezTo>
                      <a:cubicBezTo>
                        <a:pt x="3" y="8"/>
                        <a:pt x="7" y="9"/>
                        <a:pt x="7" y="9"/>
                      </a:cubicBezTo>
                      <a:cubicBezTo>
                        <a:pt x="8" y="9"/>
                        <a:pt x="6" y="8"/>
                        <a:pt x="5" y="7"/>
                      </a:cubicBezTo>
                      <a:cubicBezTo>
                        <a:pt x="5" y="7"/>
                        <a:pt x="6" y="6"/>
                        <a:pt x="6" y="5"/>
                      </a:cubicBezTo>
                      <a:cubicBezTo>
                        <a:pt x="7" y="1"/>
                        <a:pt x="3" y="6"/>
                        <a:pt x="2" y="6"/>
                      </a:cubicBezTo>
                      <a:cubicBezTo>
                        <a:pt x="2" y="6"/>
                        <a:pt x="4" y="3"/>
                        <a:pt x="3" y="2"/>
                      </a:cubicBezTo>
                      <a:cubicBezTo>
                        <a:pt x="3" y="1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0" name="Freeform 469">
                  <a:extLst>
                    <a:ext uri="{FF2B5EF4-FFF2-40B4-BE49-F238E27FC236}">
                      <a16:creationId xmlns:a16="http://schemas.microsoft.com/office/drawing/2014/main" id="{749B3AB8-4CAE-914F-BF82-EF8051CBFC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22837" y="9498193"/>
                  <a:ext cx="21461" cy="17034"/>
                </a:xfrm>
                <a:custGeom>
                  <a:avLst/>
                  <a:gdLst>
                    <a:gd name="T0" fmla="*/ 1 w 3"/>
                    <a:gd name="T1" fmla="*/ 2 h 2"/>
                    <a:gd name="T2" fmla="*/ 2 w 3"/>
                    <a:gd name="T3" fmla="*/ 0 h 2"/>
                    <a:gd name="T4" fmla="*/ 1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1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1" name="Freeform 485">
                  <a:extLst>
                    <a:ext uri="{FF2B5EF4-FFF2-40B4-BE49-F238E27FC236}">
                      <a16:creationId xmlns:a16="http://schemas.microsoft.com/office/drawing/2014/main" id="{1C3B36DA-D190-F54D-B2F2-DDFED54F42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74416" y="9197265"/>
                  <a:ext cx="85847" cy="150465"/>
                </a:xfrm>
                <a:custGeom>
                  <a:avLst/>
                  <a:gdLst>
                    <a:gd name="T0" fmla="*/ 2 w 11"/>
                    <a:gd name="T1" fmla="*/ 0 h 18"/>
                    <a:gd name="T2" fmla="*/ 1 w 11"/>
                    <a:gd name="T3" fmla="*/ 0 h 18"/>
                    <a:gd name="T4" fmla="*/ 1 w 11"/>
                    <a:gd name="T5" fmla="*/ 3 h 18"/>
                    <a:gd name="T6" fmla="*/ 0 w 11"/>
                    <a:gd name="T7" fmla="*/ 8 h 18"/>
                    <a:gd name="T8" fmla="*/ 4 w 11"/>
                    <a:gd name="T9" fmla="*/ 18 h 18"/>
                    <a:gd name="T10" fmla="*/ 9 w 11"/>
                    <a:gd name="T11" fmla="*/ 15 h 18"/>
                    <a:gd name="T12" fmla="*/ 9 w 11"/>
                    <a:gd name="T13" fmla="*/ 8 h 18"/>
                    <a:gd name="T14" fmla="*/ 2 w 11"/>
                    <a:gd name="T15" fmla="*/ 0 h 18"/>
                    <a:gd name="T16" fmla="*/ 2 w 11"/>
                    <a:gd name="T1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18">
                      <a:moveTo>
                        <a:pt x="2" y="0"/>
                      </a:move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3"/>
                        <a:pt x="1" y="3"/>
                      </a:cubicBezTo>
                      <a:cubicBezTo>
                        <a:pt x="1" y="5"/>
                        <a:pt x="0" y="6"/>
                        <a:pt x="0" y="8"/>
                      </a:cubicBezTo>
                      <a:cubicBezTo>
                        <a:pt x="0" y="11"/>
                        <a:pt x="0" y="18"/>
                        <a:pt x="4" y="18"/>
                      </a:cubicBezTo>
                      <a:cubicBezTo>
                        <a:pt x="6" y="18"/>
                        <a:pt x="9" y="17"/>
                        <a:pt x="9" y="15"/>
                      </a:cubicBezTo>
                      <a:cubicBezTo>
                        <a:pt x="11" y="13"/>
                        <a:pt x="9" y="10"/>
                        <a:pt x="9" y="8"/>
                      </a:cubicBezTo>
                      <a:cubicBezTo>
                        <a:pt x="7" y="6"/>
                        <a:pt x="5" y="0"/>
                        <a:pt x="2" y="0"/>
                      </a:cubicBezTo>
                      <a:cubicBezTo>
                        <a:pt x="1" y="0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2" name="Freeform 487">
                  <a:extLst>
                    <a:ext uri="{FF2B5EF4-FFF2-40B4-BE49-F238E27FC236}">
                      <a16:creationId xmlns:a16="http://schemas.microsoft.com/office/drawing/2014/main" id="{825D2BB3-12EB-E84F-9BC5-54A5955D56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56175" y="6020485"/>
                  <a:ext cx="85847" cy="68133"/>
                </a:xfrm>
                <a:custGeom>
                  <a:avLst/>
                  <a:gdLst>
                    <a:gd name="T0" fmla="*/ 9 w 11"/>
                    <a:gd name="T1" fmla="*/ 7 h 8"/>
                    <a:gd name="T2" fmla="*/ 8 w 11"/>
                    <a:gd name="T3" fmla="*/ 4 h 8"/>
                    <a:gd name="T4" fmla="*/ 3 w 11"/>
                    <a:gd name="T5" fmla="*/ 0 h 8"/>
                    <a:gd name="T6" fmla="*/ 1 w 11"/>
                    <a:gd name="T7" fmla="*/ 2 h 8"/>
                    <a:gd name="T8" fmla="*/ 3 w 11"/>
                    <a:gd name="T9" fmla="*/ 5 h 8"/>
                    <a:gd name="T10" fmla="*/ 9 w 11"/>
                    <a:gd name="T11" fmla="*/ 7 h 8"/>
                    <a:gd name="T12" fmla="*/ 9 w 11"/>
                    <a:gd name="T13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8">
                      <a:moveTo>
                        <a:pt x="9" y="7"/>
                      </a:moveTo>
                      <a:cubicBezTo>
                        <a:pt x="11" y="8"/>
                        <a:pt x="9" y="5"/>
                        <a:pt x="8" y="4"/>
                      </a:cubicBezTo>
                      <a:cubicBezTo>
                        <a:pt x="7" y="3"/>
                        <a:pt x="4" y="1"/>
                        <a:pt x="3" y="0"/>
                      </a:cubicBezTo>
                      <a:cubicBezTo>
                        <a:pt x="2" y="0"/>
                        <a:pt x="1" y="1"/>
                        <a:pt x="1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6"/>
                        <a:pt x="7" y="7"/>
                        <a:pt x="9" y="7"/>
                      </a:cubicBezTo>
                      <a:cubicBezTo>
                        <a:pt x="10" y="7"/>
                        <a:pt x="7" y="7"/>
                        <a:pt x="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3" name="Freeform 488">
                  <a:extLst>
                    <a:ext uri="{FF2B5EF4-FFF2-40B4-BE49-F238E27FC236}">
                      <a16:creationId xmlns:a16="http://schemas.microsoft.com/office/drawing/2014/main" id="{63F884E7-EFC8-F243-A21B-1BF3797D0C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5714" y="6071588"/>
                  <a:ext cx="85847" cy="82329"/>
                </a:xfrm>
                <a:custGeom>
                  <a:avLst/>
                  <a:gdLst>
                    <a:gd name="T0" fmla="*/ 10 w 11"/>
                    <a:gd name="T1" fmla="*/ 6 h 10"/>
                    <a:gd name="T2" fmla="*/ 6 w 11"/>
                    <a:gd name="T3" fmla="*/ 10 h 10"/>
                    <a:gd name="T4" fmla="*/ 0 w 11"/>
                    <a:gd name="T5" fmla="*/ 6 h 10"/>
                    <a:gd name="T6" fmla="*/ 10 w 11"/>
                    <a:gd name="T7" fmla="*/ 6 h 10"/>
                    <a:gd name="T8" fmla="*/ 10 w 11"/>
                    <a:gd name="T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0">
                      <a:moveTo>
                        <a:pt x="10" y="6"/>
                      </a:moveTo>
                      <a:cubicBezTo>
                        <a:pt x="10" y="8"/>
                        <a:pt x="7" y="9"/>
                        <a:pt x="6" y="10"/>
                      </a:cubicBezTo>
                      <a:cubicBezTo>
                        <a:pt x="4" y="10"/>
                        <a:pt x="0" y="9"/>
                        <a:pt x="0" y="6"/>
                      </a:cubicBezTo>
                      <a:cubicBezTo>
                        <a:pt x="1" y="0"/>
                        <a:pt x="11" y="6"/>
                        <a:pt x="10" y="6"/>
                      </a:cubicBezTo>
                      <a:cubicBezTo>
                        <a:pt x="10" y="7"/>
                        <a:pt x="11" y="5"/>
                        <a:pt x="1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4" name="Freeform 489">
                  <a:extLst>
                    <a:ext uri="{FF2B5EF4-FFF2-40B4-BE49-F238E27FC236}">
                      <a16:creationId xmlns:a16="http://schemas.microsoft.com/office/drawing/2014/main" id="{5BF5E4B4-106B-D149-9DD1-69665DF523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4196" y="5787692"/>
                  <a:ext cx="69752" cy="42586"/>
                </a:xfrm>
                <a:custGeom>
                  <a:avLst/>
                  <a:gdLst>
                    <a:gd name="T0" fmla="*/ 9 w 9"/>
                    <a:gd name="T1" fmla="*/ 3 h 5"/>
                    <a:gd name="T2" fmla="*/ 4 w 9"/>
                    <a:gd name="T3" fmla="*/ 5 h 5"/>
                    <a:gd name="T4" fmla="*/ 1 w 9"/>
                    <a:gd name="T5" fmla="*/ 1 h 5"/>
                    <a:gd name="T6" fmla="*/ 6 w 9"/>
                    <a:gd name="T7" fmla="*/ 1 h 5"/>
                    <a:gd name="T8" fmla="*/ 9 w 9"/>
                    <a:gd name="T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5">
                      <a:moveTo>
                        <a:pt x="9" y="3"/>
                      </a:moveTo>
                      <a:cubicBezTo>
                        <a:pt x="7" y="4"/>
                        <a:pt x="6" y="4"/>
                        <a:pt x="4" y="5"/>
                      </a:cubicBezTo>
                      <a:cubicBezTo>
                        <a:pt x="2" y="5"/>
                        <a:pt x="0" y="3"/>
                        <a:pt x="1" y="1"/>
                      </a:cubicBezTo>
                      <a:cubicBezTo>
                        <a:pt x="1" y="0"/>
                        <a:pt x="5" y="0"/>
                        <a:pt x="6" y="1"/>
                      </a:cubicBezTo>
                      <a:cubicBezTo>
                        <a:pt x="7" y="1"/>
                        <a:pt x="8" y="3"/>
                        <a:pt x="9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5" name="Freeform 490">
                  <a:extLst>
                    <a:ext uri="{FF2B5EF4-FFF2-40B4-BE49-F238E27FC236}">
                      <a16:creationId xmlns:a16="http://schemas.microsoft.com/office/drawing/2014/main" id="{2920D240-1987-3D45-B3B2-05CA4B06E4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76291" y="5705363"/>
                  <a:ext cx="77799" cy="39745"/>
                </a:xfrm>
                <a:custGeom>
                  <a:avLst/>
                  <a:gdLst>
                    <a:gd name="T0" fmla="*/ 6 w 10"/>
                    <a:gd name="T1" fmla="*/ 5 h 5"/>
                    <a:gd name="T2" fmla="*/ 1 w 10"/>
                    <a:gd name="T3" fmla="*/ 4 h 5"/>
                    <a:gd name="T4" fmla="*/ 4 w 10"/>
                    <a:gd name="T5" fmla="*/ 1 h 5"/>
                    <a:gd name="T6" fmla="*/ 9 w 10"/>
                    <a:gd name="T7" fmla="*/ 1 h 5"/>
                    <a:gd name="T8" fmla="*/ 6 w 10"/>
                    <a:gd name="T9" fmla="*/ 5 h 5"/>
                    <a:gd name="T10" fmla="*/ 6 w 10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" h="5">
                      <a:moveTo>
                        <a:pt x="6" y="5"/>
                      </a:moveTo>
                      <a:cubicBezTo>
                        <a:pt x="4" y="5"/>
                        <a:pt x="2" y="4"/>
                        <a:pt x="1" y="4"/>
                      </a:cubicBezTo>
                      <a:cubicBezTo>
                        <a:pt x="0" y="3"/>
                        <a:pt x="3" y="1"/>
                        <a:pt x="4" y="1"/>
                      </a:cubicBezTo>
                      <a:cubicBezTo>
                        <a:pt x="5" y="0"/>
                        <a:pt x="8" y="0"/>
                        <a:pt x="9" y="1"/>
                      </a:cubicBezTo>
                      <a:cubicBezTo>
                        <a:pt x="10" y="2"/>
                        <a:pt x="7" y="5"/>
                        <a:pt x="6" y="5"/>
                      </a:cubicBezTo>
                      <a:cubicBezTo>
                        <a:pt x="4" y="5"/>
                        <a:pt x="6" y="5"/>
                        <a:pt x="6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6" name="Freeform 491">
                  <a:extLst>
                    <a:ext uri="{FF2B5EF4-FFF2-40B4-BE49-F238E27FC236}">
                      <a16:creationId xmlns:a16="http://schemas.microsoft.com/office/drawing/2014/main" id="{3224B7A9-BA25-0142-AFE2-10F0FF0B1F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2196" y="5103509"/>
                  <a:ext cx="48288" cy="17034"/>
                </a:xfrm>
                <a:custGeom>
                  <a:avLst/>
                  <a:gdLst>
                    <a:gd name="T0" fmla="*/ 6 w 6"/>
                    <a:gd name="T1" fmla="*/ 1 h 2"/>
                    <a:gd name="T2" fmla="*/ 0 w 6"/>
                    <a:gd name="T3" fmla="*/ 1 h 2"/>
                    <a:gd name="T4" fmla="*/ 6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6" y="1"/>
                      </a:moveTo>
                      <a:cubicBezTo>
                        <a:pt x="6" y="2"/>
                        <a:pt x="0" y="2"/>
                        <a:pt x="0" y="1"/>
                      </a:cubicBezTo>
                      <a:cubicBezTo>
                        <a:pt x="0" y="0"/>
                        <a:pt x="6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7" name="Freeform 492">
                  <a:extLst>
                    <a:ext uri="{FF2B5EF4-FFF2-40B4-BE49-F238E27FC236}">
                      <a16:creationId xmlns:a16="http://schemas.microsoft.com/office/drawing/2014/main" id="{9B724BE6-E66E-1447-8A92-3345018E2D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2225" y="5821763"/>
                  <a:ext cx="45606" cy="34068"/>
                </a:xfrm>
                <a:custGeom>
                  <a:avLst/>
                  <a:gdLst>
                    <a:gd name="T0" fmla="*/ 5 w 6"/>
                    <a:gd name="T1" fmla="*/ 4 h 4"/>
                    <a:gd name="T2" fmla="*/ 2 w 6"/>
                    <a:gd name="T3" fmla="*/ 1 h 4"/>
                    <a:gd name="T4" fmla="*/ 5 w 6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4"/>
                      </a:moveTo>
                      <a:cubicBezTo>
                        <a:pt x="4" y="4"/>
                        <a:pt x="0" y="3"/>
                        <a:pt x="2" y="1"/>
                      </a:cubicBezTo>
                      <a:cubicBezTo>
                        <a:pt x="5" y="0"/>
                        <a:pt x="6" y="4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8" name="Freeform 496">
                  <a:extLst>
                    <a:ext uri="{FF2B5EF4-FFF2-40B4-BE49-F238E27FC236}">
                      <a16:creationId xmlns:a16="http://schemas.microsoft.com/office/drawing/2014/main" id="{2A161FA6-8766-A346-B83B-138F9BB99A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01852" y="8030459"/>
                  <a:ext cx="101944" cy="59618"/>
                </a:xfrm>
                <a:custGeom>
                  <a:avLst/>
                  <a:gdLst>
                    <a:gd name="T0" fmla="*/ 12 w 13"/>
                    <a:gd name="T1" fmla="*/ 1 h 7"/>
                    <a:gd name="T2" fmla="*/ 10 w 13"/>
                    <a:gd name="T3" fmla="*/ 2 h 7"/>
                    <a:gd name="T4" fmla="*/ 10 w 13"/>
                    <a:gd name="T5" fmla="*/ 5 h 7"/>
                    <a:gd name="T6" fmla="*/ 6 w 13"/>
                    <a:gd name="T7" fmla="*/ 6 h 7"/>
                    <a:gd name="T8" fmla="*/ 2 w 13"/>
                    <a:gd name="T9" fmla="*/ 6 h 7"/>
                    <a:gd name="T10" fmla="*/ 5 w 13"/>
                    <a:gd name="T11" fmla="*/ 3 h 7"/>
                    <a:gd name="T12" fmla="*/ 12 w 13"/>
                    <a:gd name="T13" fmla="*/ 1 h 7"/>
                    <a:gd name="T14" fmla="*/ 12 w 13"/>
                    <a:gd name="T15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7">
                      <a:moveTo>
                        <a:pt x="12" y="1"/>
                      </a:moveTo>
                      <a:cubicBezTo>
                        <a:pt x="12" y="1"/>
                        <a:pt x="10" y="2"/>
                        <a:pt x="10" y="2"/>
                      </a:cubicBezTo>
                      <a:cubicBezTo>
                        <a:pt x="9" y="3"/>
                        <a:pt x="10" y="5"/>
                        <a:pt x="10" y="5"/>
                      </a:cubicBezTo>
                      <a:cubicBezTo>
                        <a:pt x="9" y="5"/>
                        <a:pt x="7" y="5"/>
                        <a:pt x="6" y="6"/>
                      </a:cubicBezTo>
                      <a:cubicBezTo>
                        <a:pt x="4" y="7"/>
                        <a:pt x="3" y="7"/>
                        <a:pt x="2" y="6"/>
                      </a:cubicBezTo>
                      <a:cubicBezTo>
                        <a:pt x="0" y="4"/>
                        <a:pt x="4" y="3"/>
                        <a:pt x="5" y="3"/>
                      </a:cubicBezTo>
                      <a:cubicBezTo>
                        <a:pt x="7" y="3"/>
                        <a:pt x="10" y="2"/>
                        <a:pt x="12" y="1"/>
                      </a:cubicBezTo>
                      <a:cubicBezTo>
                        <a:pt x="13" y="0"/>
                        <a:pt x="11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9" name="Freeform 497">
                  <a:extLst>
                    <a:ext uri="{FF2B5EF4-FFF2-40B4-BE49-F238E27FC236}">
                      <a16:creationId xmlns:a16="http://schemas.microsoft.com/office/drawing/2014/main" id="{7F099AE0-2126-614B-A695-E47F2416FC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6" y="8038974"/>
                  <a:ext cx="118041" cy="34068"/>
                </a:xfrm>
                <a:custGeom>
                  <a:avLst/>
                  <a:gdLst>
                    <a:gd name="T0" fmla="*/ 8 w 15"/>
                    <a:gd name="T1" fmla="*/ 4 h 4"/>
                    <a:gd name="T2" fmla="*/ 1 w 15"/>
                    <a:gd name="T3" fmla="*/ 1 h 4"/>
                    <a:gd name="T4" fmla="*/ 7 w 15"/>
                    <a:gd name="T5" fmla="*/ 1 h 4"/>
                    <a:gd name="T6" fmla="*/ 15 w 15"/>
                    <a:gd name="T7" fmla="*/ 2 h 4"/>
                    <a:gd name="T8" fmla="*/ 13 w 15"/>
                    <a:gd name="T9" fmla="*/ 3 h 4"/>
                    <a:gd name="T10" fmla="*/ 8 w 15"/>
                    <a:gd name="T11" fmla="*/ 4 h 4"/>
                    <a:gd name="T12" fmla="*/ 8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8" y="4"/>
                      </a:moveTo>
                      <a:cubicBezTo>
                        <a:pt x="7" y="4"/>
                        <a:pt x="0" y="2"/>
                        <a:pt x="1" y="1"/>
                      </a:cubicBezTo>
                      <a:cubicBezTo>
                        <a:pt x="1" y="0"/>
                        <a:pt x="7" y="1"/>
                        <a:pt x="7" y="1"/>
                      </a:cubicBezTo>
                      <a:cubicBezTo>
                        <a:pt x="10" y="2"/>
                        <a:pt x="12" y="2"/>
                        <a:pt x="15" y="2"/>
                      </a:cubicBezTo>
                      <a:cubicBezTo>
                        <a:pt x="15" y="2"/>
                        <a:pt x="13" y="3"/>
                        <a:pt x="13" y="3"/>
                      </a:cubicBezTo>
                      <a:cubicBezTo>
                        <a:pt x="12" y="4"/>
                        <a:pt x="10" y="4"/>
                        <a:pt x="8" y="4"/>
                      </a:cubicBezTo>
                      <a:cubicBezTo>
                        <a:pt x="6" y="4"/>
                        <a:pt x="9" y="4"/>
                        <a:pt x="8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0" name="Freeform 611">
                  <a:extLst>
                    <a:ext uri="{FF2B5EF4-FFF2-40B4-BE49-F238E27FC236}">
                      <a16:creationId xmlns:a16="http://schemas.microsoft.com/office/drawing/2014/main" id="{B79DC13E-B101-7D4C-B8B1-16E5701E07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0641" y="9665686"/>
                  <a:ext cx="16097" cy="17034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1 h 2"/>
                    <a:gd name="T4" fmla="*/ 2 w 2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0" y="2"/>
                        <a:pt x="0" y="1"/>
                      </a:cubicBezTo>
                      <a:cubicBezTo>
                        <a:pt x="0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1" name="Freeform 643">
                  <a:extLst>
                    <a:ext uri="{FF2B5EF4-FFF2-40B4-BE49-F238E27FC236}">
                      <a16:creationId xmlns:a16="http://schemas.microsoft.com/office/drawing/2014/main" id="{1F13359D-8B21-8743-A7E2-351B02C77E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24311" y="9975134"/>
                  <a:ext cx="80483" cy="73815"/>
                </a:xfrm>
                <a:custGeom>
                  <a:avLst/>
                  <a:gdLst>
                    <a:gd name="T0" fmla="*/ 9 w 10"/>
                    <a:gd name="T1" fmla="*/ 0 h 9"/>
                    <a:gd name="T2" fmla="*/ 2 w 10"/>
                    <a:gd name="T3" fmla="*/ 7 h 9"/>
                    <a:gd name="T4" fmla="*/ 10 w 10"/>
                    <a:gd name="T5" fmla="*/ 3 h 9"/>
                    <a:gd name="T6" fmla="*/ 9 w 10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9">
                      <a:moveTo>
                        <a:pt x="9" y="0"/>
                      </a:moveTo>
                      <a:cubicBezTo>
                        <a:pt x="7" y="1"/>
                        <a:pt x="0" y="4"/>
                        <a:pt x="2" y="7"/>
                      </a:cubicBezTo>
                      <a:cubicBezTo>
                        <a:pt x="4" y="9"/>
                        <a:pt x="9" y="3"/>
                        <a:pt x="10" y="3"/>
                      </a:cubicBezTo>
                      <a:cubicBezTo>
                        <a:pt x="10" y="2"/>
                        <a:pt x="9" y="1"/>
                        <a:pt x="9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2" name="Freeform 644">
                  <a:extLst>
                    <a:ext uri="{FF2B5EF4-FFF2-40B4-BE49-F238E27FC236}">
                      <a16:creationId xmlns:a16="http://schemas.microsoft.com/office/drawing/2014/main" id="{841812BF-EFEB-6743-9D91-A683A53047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8696" y="9958099"/>
                  <a:ext cx="101944" cy="39745"/>
                </a:xfrm>
                <a:custGeom>
                  <a:avLst/>
                  <a:gdLst>
                    <a:gd name="T0" fmla="*/ 12 w 13"/>
                    <a:gd name="T1" fmla="*/ 0 h 5"/>
                    <a:gd name="T2" fmla="*/ 7 w 13"/>
                    <a:gd name="T3" fmla="*/ 0 h 5"/>
                    <a:gd name="T4" fmla="*/ 1 w 13"/>
                    <a:gd name="T5" fmla="*/ 2 h 5"/>
                    <a:gd name="T6" fmla="*/ 5 w 13"/>
                    <a:gd name="T7" fmla="*/ 3 h 5"/>
                    <a:gd name="T8" fmla="*/ 12 w 13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5">
                      <a:moveTo>
                        <a:pt x="12" y="0"/>
                      </a:moveTo>
                      <a:cubicBezTo>
                        <a:pt x="13" y="0"/>
                        <a:pt x="7" y="0"/>
                        <a:pt x="7" y="0"/>
                      </a:cubicBezTo>
                      <a:cubicBezTo>
                        <a:pt x="6" y="0"/>
                        <a:pt x="0" y="1"/>
                        <a:pt x="1" y="2"/>
                      </a:cubicBezTo>
                      <a:cubicBezTo>
                        <a:pt x="3" y="5"/>
                        <a:pt x="2" y="5"/>
                        <a:pt x="5" y="3"/>
                      </a:cubicBezTo>
                      <a:cubicBezTo>
                        <a:pt x="8" y="2"/>
                        <a:pt x="10" y="2"/>
                        <a:pt x="1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3" name="Freeform 671">
                  <a:extLst>
                    <a:ext uri="{FF2B5EF4-FFF2-40B4-BE49-F238E27FC236}">
                      <a16:creationId xmlns:a16="http://schemas.microsoft.com/office/drawing/2014/main" id="{DD9D5D13-A2E7-BC40-8242-F6A2217F45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45781" y="7738047"/>
                  <a:ext cx="244133" cy="266861"/>
                </a:xfrm>
                <a:custGeom>
                  <a:avLst/>
                  <a:gdLst>
                    <a:gd name="T0" fmla="*/ 31 w 31"/>
                    <a:gd name="T1" fmla="*/ 0 h 32"/>
                    <a:gd name="T2" fmla="*/ 23 w 31"/>
                    <a:gd name="T3" fmla="*/ 3 h 32"/>
                    <a:gd name="T4" fmla="*/ 13 w 31"/>
                    <a:gd name="T5" fmla="*/ 2 h 32"/>
                    <a:gd name="T6" fmla="*/ 9 w 31"/>
                    <a:gd name="T7" fmla="*/ 4 h 32"/>
                    <a:gd name="T8" fmla="*/ 6 w 31"/>
                    <a:gd name="T9" fmla="*/ 5 h 32"/>
                    <a:gd name="T10" fmla="*/ 4 w 31"/>
                    <a:gd name="T11" fmla="*/ 8 h 32"/>
                    <a:gd name="T12" fmla="*/ 2 w 31"/>
                    <a:gd name="T13" fmla="*/ 11 h 32"/>
                    <a:gd name="T14" fmla="*/ 2 w 31"/>
                    <a:gd name="T15" fmla="*/ 15 h 32"/>
                    <a:gd name="T16" fmla="*/ 4 w 31"/>
                    <a:gd name="T17" fmla="*/ 17 h 32"/>
                    <a:gd name="T18" fmla="*/ 5 w 31"/>
                    <a:gd name="T19" fmla="*/ 22 h 32"/>
                    <a:gd name="T20" fmla="*/ 6 w 31"/>
                    <a:gd name="T21" fmla="*/ 25 h 32"/>
                    <a:gd name="T22" fmla="*/ 7 w 31"/>
                    <a:gd name="T23" fmla="*/ 28 h 32"/>
                    <a:gd name="T24" fmla="*/ 8 w 31"/>
                    <a:gd name="T25" fmla="*/ 29 h 32"/>
                    <a:gd name="T26" fmla="*/ 10 w 31"/>
                    <a:gd name="T27" fmla="*/ 31 h 32"/>
                    <a:gd name="T28" fmla="*/ 12 w 31"/>
                    <a:gd name="T29" fmla="*/ 30 h 32"/>
                    <a:gd name="T30" fmla="*/ 13 w 31"/>
                    <a:gd name="T31" fmla="*/ 31 h 32"/>
                    <a:gd name="T32" fmla="*/ 13 w 31"/>
                    <a:gd name="T33" fmla="*/ 26 h 32"/>
                    <a:gd name="T34" fmla="*/ 17 w 31"/>
                    <a:gd name="T35" fmla="*/ 26 h 32"/>
                    <a:gd name="T36" fmla="*/ 14 w 31"/>
                    <a:gd name="T37" fmla="*/ 23 h 32"/>
                    <a:gd name="T38" fmla="*/ 17 w 31"/>
                    <a:gd name="T39" fmla="*/ 24 h 32"/>
                    <a:gd name="T40" fmla="*/ 18 w 31"/>
                    <a:gd name="T41" fmla="*/ 22 h 32"/>
                    <a:gd name="T42" fmla="*/ 21 w 31"/>
                    <a:gd name="T43" fmla="*/ 23 h 32"/>
                    <a:gd name="T44" fmla="*/ 19 w 31"/>
                    <a:gd name="T45" fmla="*/ 19 h 32"/>
                    <a:gd name="T46" fmla="*/ 15 w 31"/>
                    <a:gd name="T47" fmla="*/ 17 h 32"/>
                    <a:gd name="T48" fmla="*/ 15 w 31"/>
                    <a:gd name="T49" fmla="*/ 16 h 32"/>
                    <a:gd name="T50" fmla="*/ 11 w 31"/>
                    <a:gd name="T51" fmla="*/ 10 h 32"/>
                    <a:gd name="T52" fmla="*/ 16 w 31"/>
                    <a:gd name="T53" fmla="*/ 11 h 32"/>
                    <a:gd name="T54" fmla="*/ 16 w 31"/>
                    <a:gd name="T55" fmla="*/ 10 h 32"/>
                    <a:gd name="T56" fmla="*/ 18 w 31"/>
                    <a:gd name="T57" fmla="*/ 11 h 32"/>
                    <a:gd name="T58" fmla="*/ 17 w 31"/>
                    <a:gd name="T59" fmla="*/ 9 h 32"/>
                    <a:gd name="T60" fmla="*/ 21 w 31"/>
                    <a:gd name="T61" fmla="*/ 10 h 32"/>
                    <a:gd name="T62" fmla="*/ 17 w 31"/>
                    <a:gd name="T63" fmla="*/ 7 h 32"/>
                    <a:gd name="T64" fmla="*/ 22 w 31"/>
                    <a:gd name="T65" fmla="*/ 5 h 32"/>
                    <a:gd name="T66" fmla="*/ 21 w 31"/>
                    <a:gd name="T67" fmla="*/ 7 h 32"/>
                    <a:gd name="T68" fmla="*/ 25 w 31"/>
                    <a:gd name="T69" fmla="*/ 5 h 32"/>
                    <a:gd name="T70" fmla="*/ 29 w 31"/>
                    <a:gd name="T71" fmla="*/ 7 h 32"/>
                    <a:gd name="T72" fmla="*/ 31 w 31"/>
                    <a:gd name="T73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1" h="32">
                      <a:moveTo>
                        <a:pt x="31" y="0"/>
                      </a:moveTo>
                      <a:cubicBezTo>
                        <a:pt x="28" y="2"/>
                        <a:pt x="27" y="4"/>
                        <a:pt x="23" y="3"/>
                      </a:cubicBezTo>
                      <a:cubicBezTo>
                        <a:pt x="21" y="2"/>
                        <a:pt x="15" y="1"/>
                        <a:pt x="13" y="2"/>
                      </a:cubicBezTo>
                      <a:cubicBezTo>
                        <a:pt x="13" y="5"/>
                        <a:pt x="10" y="3"/>
                        <a:pt x="9" y="4"/>
                      </a:cubicBezTo>
                      <a:cubicBezTo>
                        <a:pt x="8" y="5"/>
                        <a:pt x="7" y="5"/>
                        <a:pt x="6" y="5"/>
                      </a:cubicBezTo>
                      <a:cubicBezTo>
                        <a:pt x="4" y="6"/>
                        <a:pt x="4" y="7"/>
                        <a:pt x="4" y="8"/>
                      </a:cubicBezTo>
                      <a:cubicBezTo>
                        <a:pt x="3" y="9"/>
                        <a:pt x="3" y="10"/>
                        <a:pt x="2" y="11"/>
                      </a:cubicBezTo>
                      <a:cubicBezTo>
                        <a:pt x="0" y="13"/>
                        <a:pt x="0" y="13"/>
                        <a:pt x="2" y="15"/>
                      </a:cubicBezTo>
                      <a:cubicBezTo>
                        <a:pt x="3" y="16"/>
                        <a:pt x="4" y="16"/>
                        <a:pt x="4" y="17"/>
                      </a:cubicBezTo>
                      <a:cubicBezTo>
                        <a:pt x="4" y="19"/>
                        <a:pt x="4" y="20"/>
                        <a:pt x="5" y="22"/>
                      </a:cubicBezTo>
                      <a:cubicBezTo>
                        <a:pt x="5" y="23"/>
                        <a:pt x="5" y="24"/>
                        <a:pt x="6" y="25"/>
                      </a:cubicBezTo>
                      <a:cubicBezTo>
                        <a:pt x="8" y="26"/>
                        <a:pt x="6" y="27"/>
                        <a:pt x="7" y="28"/>
                      </a:cubicBezTo>
                      <a:cubicBezTo>
                        <a:pt x="7" y="30"/>
                        <a:pt x="8" y="29"/>
                        <a:pt x="8" y="29"/>
                      </a:cubicBezTo>
                      <a:cubicBezTo>
                        <a:pt x="10" y="29"/>
                        <a:pt x="10" y="30"/>
                        <a:pt x="10" y="31"/>
                      </a:cubicBezTo>
                      <a:cubicBezTo>
                        <a:pt x="11" y="31"/>
                        <a:pt x="12" y="30"/>
                        <a:pt x="12" y="30"/>
                      </a:cubicBezTo>
                      <a:cubicBezTo>
                        <a:pt x="13" y="29"/>
                        <a:pt x="13" y="31"/>
                        <a:pt x="13" y="31"/>
                      </a:cubicBezTo>
                      <a:cubicBezTo>
                        <a:pt x="14" y="32"/>
                        <a:pt x="13" y="25"/>
                        <a:pt x="13" y="26"/>
                      </a:cubicBezTo>
                      <a:cubicBezTo>
                        <a:pt x="13" y="25"/>
                        <a:pt x="16" y="26"/>
                        <a:pt x="17" y="26"/>
                      </a:cubicBezTo>
                      <a:cubicBezTo>
                        <a:pt x="17" y="25"/>
                        <a:pt x="14" y="24"/>
                        <a:pt x="14" y="23"/>
                      </a:cubicBezTo>
                      <a:cubicBezTo>
                        <a:pt x="15" y="21"/>
                        <a:pt x="17" y="23"/>
                        <a:pt x="17" y="24"/>
                      </a:cubicBezTo>
                      <a:cubicBezTo>
                        <a:pt x="19" y="25"/>
                        <a:pt x="18" y="23"/>
                        <a:pt x="18" y="22"/>
                      </a:cubicBezTo>
                      <a:cubicBezTo>
                        <a:pt x="18" y="21"/>
                        <a:pt x="21" y="23"/>
                        <a:pt x="21" y="23"/>
                      </a:cubicBezTo>
                      <a:cubicBezTo>
                        <a:pt x="21" y="22"/>
                        <a:pt x="19" y="19"/>
                        <a:pt x="19" y="19"/>
                      </a:cubicBezTo>
                      <a:cubicBezTo>
                        <a:pt x="18" y="18"/>
                        <a:pt x="16" y="18"/>
                        <a:pt x="15" y="17"/>
                      </a:cubicBezTo>
                      <a:cubicBezTo>
                        <a:pt x="15" y="17"/>
                        <a:pt x="15" y="15"/>
                        <a:pt x="15" y="16"/>
                      </a:cubicBezTo>
                      <a:cubicBezTo>
                        <a:pt x="14" y="14"/>
                        <a:pt x="11" y="12"/>
                        <a:pt x="11" y="10"/>
                      </a:cubicBezTo>
                      <a:cubicBezTo>
                        <a:pt x="12" y="6"/>
                        <a:pt x="15" y="10"/>
                        <a:pt x="16" y="11"/>
                      </a:cubicBezTo>
                      <a:cubicBezTo>
                        <a:pt x="16" y="11"/>
                        <a:pt x="16" y="10"/>
                        <a:pt x="16" y="10"/>
                      </a:cubicBezTo>
                      <a:cubicBezTo>
                        <a:pt x="17" y="9"/>
                        <a:pt x="18" y="10"/>
                        <a:pt x="18" y="11"/>
                      </a:cubicBezTo>
                      <a:cubicBezTo>
                        <a:pt x="18" y="11"/>
                        <a:pt x="17" y="9"/>
                        <a:pt x="17" y="9"/>
                      </a:cubicBezTo>
                      <a:cubicBezTo>
                        <a:pt x="18" y="9"/>
                        <a:pt x="20" y="10"/>
                        <a:pt x="21" y="10"/>
                      </a:cubicBezTo>
                      <a:cubicBezTo>
                        <a:pt x="21" y="9"/>
                        <a:pt x="17" y="9"/>
                        <a:pt x="17" y="7"/>
                      </a:cubicBezTo>
                      <a:cubicBezTo>
                        <a:pt x="17" y="7"/>
                        <a:pt x="21" y="5"/>
                        <a:pt x="22" y="5"/>
                      </a:cubicBezTo>
                      <a:cubicBezTo>
                        <a:pt x="22" y="5"/>
                        <a:pt x="21" y="7"/>
                        <a:pt x="21" y="7"/>
                      </a:cubicBezTo>
                      <a:cubicBezTo>
                        <a:pt x="21" y="7"/>
                        <a:pt x="24" y="5"/>
                        <a:pt x="25" y="5"/>
                      </a:cubicBezTo>
                      <a:cubicBezTo>
                        <a:pt x="26" y="5"/>
                        <a:pt x="27" y="6"/>
                        <a:pt x="29" y="7"/>
                      </a:cubicBezTo>
                      <a:cubicBezTo>
                        <a:pt x="30" y="5"/>
                        <a:pt x="31" y="2"/>
                        <a:pt x="3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4" name="Freeform 675">
                  <a:extLst>
                    <a:ext uri="{FF2B5EF4-FFF2-40B4-BE49-F238E27FC236}">
                      <a16:creationId xmlns:a16="http://schemas.microsoft.com/office/drawing/2014/main" id="{9F413EC9-87DC-674C-A6A7-9AA478069D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17680" y="7763595"/>
                  <a:ext cx="150235" cy="133431"/>
                </a:xfrm>
                <a:custGeom>
                  <a:avLst/>
                  <a:gdLst>
                    <a:gd name="T0" fmla="*/ 19 w 19"/>
                    <a:gd name="T1" fmla="*/ 14 h 16"/>
                    <a:gd name="T2" fmla="*/ 17 w 19"/>
                    <a:gd name="T3" fmla="*/ 10 h 16"/>
                    <a:gd name="T4" fmla="*/ 16 w 19"/>
                    <a:gd name="T5" fmla="*/ 7 h 16"/>
                    <a:gd name="T6" fmla="*/ 14 w 19"/>
                    <a:gd name="T7" fmla="*/ 3 h 16"/>
                    <a:gd name="T8" fmla="*/ 12 w 19"/>
                    <a:gd name="T9" fmla="*/ 0 h 16"/>
                    <a:gd name="T10" fmla="*/ 6 w 19"/>
                    <a:gd name="T11" fmla="*/ 6 h 16"/>
                    <a:gd name="T12" fmla="*/ 9 w 19"/>
                    <a:gd name="T13" fmla="*/ 9 h 16"/>
                    <a:gd name="T14" fmla="*/ 12 w 19"/>
                    <a:gd name="T15" fmla="*/ 11 h 16"/>
                    <a:gd name="T16" fmla="*/ 16 w 19"/>
                    <a:gd name="T17" fmla="*/ 13 h 16"/>
                    <a:gd name="T18" fmla="*/ 19 w 19"/>
                    <a:gd name="T19" fmla="*/ 14 h 16"/>
                    <a:gd name="T20" fmla="*/ 19 w 19"/>
                    <a:gd name="T21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" h="16">
                      <a:moveTo>
                        <a:pt x="19" y="14"/>
                      </a:moveTo>
                      <a:cubicBezTo>
                        <a:pt x="19" y="12"/>
                        <a:pt x="19" y="11"/>
                        <a:pt x="17" y="10"/>
                      </a:cubicBezTo>
                      <a:cubicBezTo>
                        <a:pt x="15" y="9"/>
                        <a:pt x="17" y="8"/>
                        <a:pt x="16" y="7"/>
                      </a:cubicBezTo>
                      <a:cubicBezTo>
                        <a:pt x="15" y="5"/>
                        <a:pt x="14" y="6"/>
                        <a:pt x="14" y="3"/>
                      </a:cubicBezTo>
                      <a:cubicBezTo>
                        <a:pt x="14" y="3"/>
                        <a:pt x="11" y="1"/>
                        <a:pt x="12" y="0"/>
                      </a:cubicBezTo>
                      <a:cubicBezTo>
                        <a:pt x="9" y="0"/>
                        <a:pt x="0" y="1"/>
                        <a:pt x="6" y="6"/>
                      </a:cubicBezTo>
                      <a:cubicBezTo>
                        <a:pt x="7" y="7"/>
                        <a:pt x="8" y="8"/>
                        <a:pt x="9" y="9"/>
                      </a:cubicBezTo>
                      <a:cubicBezTo>
                        <a:pt x="10" y="10"/>
                        <a:pt x="11" y="10"/>
                        <a:pt x="12" y="11"/>
                      </a:cubicBezTo>
                      <a:cubicBezTo>
                        <a:pt x="14" y="11"/>
                        <a:pt x="16" y="11"/>
                        <a:pt x="16" y="13"/>
                      </a:cubicBezTo>
                      <a:cubicBezTo>
                        <a:pt x="17" y="14"/>
                        <a:pt x="18" y="16"/>
                        <a:pt x="19" y="14"/>
                      </a:cubicBezTo>
                      <a:cubicBezTo>
                        <a:pt x="19" y="13"/>
                        <a:pt x="18" y="15"/>
                        <a:pt x="19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5" name="Freeform 676">
                  <a:extLst>
                    <a:ext uri="{FF2B5EF4-FFF2-40B4-BE49-F238E27FC236}">
                      <a16:creationId xmlns:a16="http://schemas.microsoft.com/office/drawing/2014/main" id="{9490FEBB-F902-4049-82B5-A509A30E74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74018" y="7831731"/>
                  <a:ext cx="777999" cy="698378"/>
                </a:xfrm>
                <a:custGeom>
                  <a:avLst/>
                  <a:gdLst>
                    <a:gd name="T0" fmla="*/ 95 w 99"/>
                    <a:gd name="T1" fmla="*/ 73 h 84"/>
                    <a:gd name="T2" fmla="*/ 93 w 99"/>
                    <a:gd name="T3" fmla="*/ 68 h 84"/>
                    <a:gd name="T4" fmla="*/ 90 w 99"/>
                    <a:gd name="T5" fmla="*/ 65 h 84"/>
                    <a:gd name="T6" fmla="*/ 86 w 99"/>
                    <a:gd name="T7" fmla="*/ 60 h 84"/>
                    <a:gd name="T8" fmla="*/ 87 w 99"/>
                    <a:gd name="T9" fmla="*/ 55 h 84"/>
                    <a:gd name="T10" fmla="*/ 89 w 99"/>
                    <a:gd name="T11" fmla="*/ 50 h 84"/>
                    <a:gd name="T12" fmla="*/ 84 w 99"/>
                    <a:gd name="T13" fmla="*/ 49 h 84"/>
                    <a:gd name="T14" fmla="*/ 84 w 99"/>
                    <a:gd name="T15" fmla="*/ 46 h 84"/>
                    <a:gd name="T16" fmla="*/ 84 w 99"/>
                    <a:gd name="T17" fmla="*/ 40 h 84"/>
                    <a:gd name="T18" fmla="*/ 82 w 99"/>
                    <a:gd name="T19" fmla="*/ 36 h 84"/>
                    <a:gd name="T20" fmla="*/ 85 w 99"/>
                    <a:gd name="T21" fmla="*/ 31 h 84"/>
                    <a:gd name="T22" fmla="*/ 86 w 99"/>
                    <a:gd name="T23" fmla="*/ 20 h 84"/>
                    <a:gd name="T24" fmla="*/ 79 w 99"/>
                    <a:gd name="T25" fmla="*/ 18 h 84"/>
                    <a:gd name="T26" fmla="*/ 76 w 99"/>
                    <a:gd name="T27" fmla="*/ 15 h 84"/>
                    <a:gd name="T28" fmla="*/ 71 w 99"/>
                    <a:gd name="T29" fmla="*/ 13 h 84"/>
                    <a:gd name="T30" fmla="*/ 66 w 99"/>
                    <a:gd name="T31" fmla="*/ 12 h 84"/>
                    <a:gd name="T32" fmla="*/ 61 w 99"/>
                    <a:gd name="T33" fmla="*/ 11 h 84"/>
                    <a:gd name="T34" fmla="*/ 57 w 99"/>
                    <a:gd name="T35" fmla="*/ 12 h 84"/>
                    <a:gd name="T36" fmla="*/ 53 w 99"/>
                    <a:gd name="T37" fmla="*/ 15 h 84"/>
                    <a:gd name="T38" fmla="*/ 49 w 99"/>
                    <a:gd name="T39" fmla="*/ 17 h 84"/>
                    <a:gd name="T40" fmla="*/ 46 w 99"/>
                    <a:gd name="T41" fmla="*/ 20 h 84"/>
                    <a:gd name="T42" fmla="*/ 33 w 99"/>
                    <a:gd name="T43" fmla="*/ 18 h 84"/>
                    <a:gd name="T44" fmla="*/ 30 w 99"/>
                    <a:gd name="T45" fmla="*/ 16 h 84"/>
                    <a:gd name="T46" fmla="*/ 25 w 99"/>
                    <a:gd name="T47" fmla="*/ 15 h 84"/>
                    <a:gd name="T48" fmla="*/ 24 w 99"/>
                    <a:gd name="T49" fmla="*/ 10 h 84"/>
                    <a:gd name="T50" fmla="*/ 20 w 99"/>
                    <a:gd name="T51" fmla="*/ 5 h 84"/>
                    <a:gd name="T52" fmla="*/ 14 w 99"/>
                    <a:gd name="T53" fmla="*/ 5 h 84"/>
                    <a:gd name="T54" fmla="*/ 11 w 99"/>
                    <a:gd name="T55" fmla="*/ 7 h 84"/>
                    <a:gd name="T56" fmla="*/ 5 w 99"/>
                    <a:gd name="T57" fmla="*/ 4 h 84"/>
                    <a:gd name="T58" fmla="*/ 1 w 99"/>
                    <a:gd name="T59" fmla="*/ 3 h 84"/>
                    <a:gd name="T60" fmla="*/ 0 w 99"/>
                    <a:gd name="T61" fmla="*/ 5 h 84"/>
                    <a:gd name="T62" fmla="*/ 1 w 99"/>
                    <a:gd name="T63" fmla="*/ 8 h 84"/>
                    <a:gd name="T64" fmla="*/ 1 w 99"/>
                    <a:gd name="T65" fmla="*/ 10 h 84"/>
                    <a:gd name="T66" fmla="*/ 1 w 99"/>
                    <a:gd name="T67" fmla="*/ 12 h 84"/>
                    <a:gd name="T68" fmla="*/ 3 w 99"/>
                    <a:gd name="T69" fmla="*/ 14 h 84"/>
                    <a:gd name="T70" fmla="*/ 3 w 99"/>
                    <a:gd name="T71" fmla="*/ 16 h 84"/>
                    <a:gd name="T72" fmla="*/ 5 w 99"/>
                    <a:gd name="T73" fmla="*/ 21 h 84"/>
                    <a:gd name="T74" fmla="*/ 8 w 99"/>
                    <a:gd name="T75" fmla="*/ 24 h 84"/>
                    <a:gd name="T76" fmla="*/ 10 w 99"/>
                    <a:gd name="T77" fmla="*/ 25 h 84"/>
                    <a:gd name="T78" fmla="*/ 8 w 99"/>
                    <a:gd name="T79" fmla="*/ 37 h 84"/>
                    <a:gd name="T80" fmla="*/ 12 w 99"/>
                    <a:gd name="T81" fmla="*/ 41 h 84"/>
                    <a:gd name="T82" fmla="*/ 18 w 99"/>
                    <a:gd name="T83" fmla="*/ 47 h 84"/>
                    <a:gd name="T84" fmla="*/ 17 w 99"/>
                    <a:gd name="T85" fmla="*/ 50 h 84"/>
                    <a:gd name="T86" fmla="*/ 19 w 99"/>
                    <a:gd name="T87" fmla="*/ 52 h 84"/>
                    <a:gd name="T88" fmla="*/ 22 w 99"/>
                    <a:gd name="T89" fmla="*/ 58 h 84"/>
                    <a:gd name="T90" fmla="*/ 24 w 99"/>
                    <a:gd name="T91" fmla="*/ 55 h 84"/>
                    <a:gd name="T92" fmla="*/ 25 w 99"/>
                    <a:gd name="T93" fmla="*/ 56 h 84"/>
                    <a:gd name="T94" fmla="*/ 26 w 99"/>
                    <a:gd name="T95" fmla="*/ 57 h 84"/>
                    <a:gd name="T96" fmla="*/ 30 w 99"/>
                    <a:gd name="T97" fmla="*/ 57 h 84"/>
                    <a:gd name="T98" fmla="*/ 35 w 99"/>
                    <a:gd name="T99" fmla="*/ 66 h 84"/>
                    <a:gd name="T100" fmla="*/ 46 w 99"/>
                    <a:gd name="T101" fmla="*/ 74 h 84"/>
                    <a:gd name="T102" fmla="*/ 52 w 99"/>
                    <a:gd name="T103" fmla="*/ 76 h 84"/>
                    <a:gd name="T104" fmla="*/ 56 w 99"/>
                    <a:gd name="T105" fmla="*/ 75 h 84"/>
                    <a:gd name="T106" fmla="*/ 56 w 99"/>
                    <a:gd name="T107" fmla="*/ 76 h 84"/>
                    <a:gd name="T108" fmla="*/ 61 w 99"/>
                    <a:gd name="T109" fmla="*/ 73 h 84"/>
                    <a:gd name="T110" fmla="*/ 60 w 99"/>
                    <a:gd name="T111" fmla="*/ 73 h 84"/>
                    <a:gd name="T112" fmla="*/ 62 w 99"/>
                    <a:gd name="T113" fmla="*/ 73 h 84"/>
                    <a:gd name="T114" fmla="*/ 65 w 99"/>
                    <a:gd name="T115" fmla="*/ 77 h 84"/>
                    <a:gd name="T116" fmla="*/ 69 w 99"/>
                    <a:gd name="T117" fmla="*/ 81 h 84"/>
                    <a:gd name="T118" fmla="*/ 88 w 99"/>
                    <a:gd name="T119" fmla="*/ 84 h 84"/>
                    <a:gd name="T120" fmla="*/ 92 w 99"/>
                    <a:gd name="T121" fmla="*/ 77 h 84"/>
                    <a:gd name="T122" fmla="*/ 95 w 99"/>
                    <a:gd name="T123" fmla="*/ 73 h 84"/>
                    <a:gd name="T124" fmla="*/ 95 w 99"/>
                    <a:gd name="T125" fmla="*/ 73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99" h="84">
                      <a:moveTo>
                        <a:pt x="95" y="73"/>
                      </a:moveTo>
                      <a:cubicBezTo>
                        <a:pt x="93" y="72"/>
                        <a:pt x="94" y="70"/>
                        <a:pt x="93" y="68"/>
                      </a:cubicBezTo>
                      <a:cubicBezTo>
                        <a:pt x="93" y="67"/>
                        <a:pt x="91" y="66"/>
                        <a:pt x="90" y="65"/>
                      </a:cubicBezTo>
                      <a:cubicBezTo>
                        <a:pt x="88" y="64"/>
                        <a:pt x="87" y="62"/>
                        <a:pt x="86" y="60"/>
                      </a:cubicBezTo>
                      <a:cubicBezTo>
                        <a:pt x="84" y="58"/>
                        <a:pt x="85" y="58"/>
                        <a:pt x="87" y="55"/>
                      </a:cubicBezTo>
                      <a:cubicBezTo>
                        <a:pt x="88" y="54"/>
                        <a:pt x="90" y="52"/>
                        <a:pt x="89" y="50"/>
                      </a:cubicBezTo>
                      <a:cubicBezTo>
                        <a:pt x="88" y="49"/>
                        <a:pt x="85" y="49"/>
                        <a:pt x="84" y="49"/>
                      </a:cubicBezTo>
                      <a:cubicBezTo>
                        <a:pt x="83" y="48"/>
                        <a:pt x="84" y="46"/>
                        <a:pt x="84" y="46"/>
                      </a:cubicBezTo>
                      <a:cubicBezTo>
                        <a:pt x="83" y="44"/>
                        <a:pt x="83" y="41"/>
                        <a:pt x="84" y="40"/>
                      </a:cubicBezTo>
                      <a:cubicBezTo>
                        <a:pt x="86" y="38"/>
                        <a:pt x="83" y="37"/>
                        <a:pt x="82" y="36"/>
                      </a:cubicBezTo>
                      <a:cubicBezTo>
                        <a:pt x="82" y="35"/>
                        <a:pt x="84" y="32"/>
                        <a:pt x="85" y="31"/>
                      </a:cubicBezTo>
                      <a:cubicBezTo>
                        <a:pt x="85" y="30"/>
                        <a:pt x="87" y="20"/>
                        <a:pt x="86" y="20"/>
                      </a:cubicBezTo>
                      <a:cubicBezTo>
                        <a:pt x="83" y="20"/>
                        <a:pt x="82" y="20"/>
                        <a:pt x="79" y="18"/>
                      </a:cubicBezTo>
                      <a:cubicBezTo>
                        <a:pt x="78" y="17"/>
                        <a:pt x="77" y="16"/>
                        <a:pt x="76" y="15"/>
                      </a:cubicBezTo>
                      <a:cubicBezTo>
                        <a:pt x="75" y="14"/>
                        <a:pt x="72" y="14"/>
                        <a:pt x="71" y="13"/>
                      </a:cubicBezTo>
                      <a:cubicBezTo>
                        <a:pt x="69" y="13"/>
                        <a:pt x="68" y="13"/>
                        <a:pt x="66" y="12"/>
                      </a:cubicBezTo>
                      <a:cubicBezTo>
                        <a:pt x="65" y="10"/>
                        <a:pt x="63" y="11"/>
                        <a:pt x="61" y="11"/>
                      </a:cubicBezTo>
                      <a:cubicBezTo>
                        <a:pt x="60" y="12"/>
                        <a:pt x="58" y="11"/>
                        <a:pt x="57" y="12"/>
                      </a:cubicBezTo>
                      <a:cubicBezTo>
                        <a:pt x="55" y="12"/>
                        <a:pt x="54" y="14"/>
                        <a:pt x="53" y="15"/>
                      </a:cubicBezTo>
                      <a:cubicBezTo>
                        <a:pt x="52" y="16"/>
                        <a:pt x="49" y="15"/>
                        <a:pt x="49" y="17"/>
                      </a:cubicBezTo>
                      <a:cubicBezTo>
                        <a:pt x="49" y="19"/>
                        <a:pt x="48" y="19"/>
                        <a:pt x="46" y="20"/>
                      </a:cubicBezTo>
                      <a:cubicBezTo>
                        <a:pt x="41" y="21"/>
                        <a:pt x="37" y="21"/>
                        <a:pt x="33" y="18"/>
                      </a:cubicBezTo>
                      <a:cubicBezTo>
                        <a:pt x="32" y="17"/>
                        <a:pt x="31" y="16"/>
                        <a:pt x="30" y="16"/>
                      </a:cubicBezTo>
                      <a:cubicBezTo>
                        <a:pt x="28" y="14"/>
                        <a:pt x="27" y="15"/>
                        <a:pt x="25" y="15"/>
                      </a:cubicBezTo>
                      <a:cubicBezTo>
                        <a:pt x="24" y="14"/>
                        <a:pt x="24" y="11"/>
                        <a:pt x="24" y="10"/>
                      </a:cubicBezTo>
                      <a:cubicBezTo>
                        <a:pt x="21" y="9"/>
                        <a:pt x="20" y="8"/>
                        <a:pt x="20" y="5"/>
                      </a:cubicBezTo>
                      <a:cubicBezTo>
                        <a:pt x="20" y="0"/>
                        <a:pt x="16" y="3"/>
                        <a:pt x="14" y="5"/>
                      </a:cubicBezTo>
                      <a:cubicBezTo>
                        <a:pt x="13" y="6"/>
                        <a:pt x="12" y="7"/>
                        <a:pt x="11" y="7"/>
                      </a:cubicBezTo>
                      <a:cubicBezTo>
                        <a:pt x="9" y="6"/>
                        <a:pt x="6" y="6"/>
                        <a:pt x="5" y="4"/>
                      </a:cubicBezTo>
                      <a:cubicBezTo>
                        <a:pt x="3" y="2"/>
                        <a:pt x="3" y="1"/>
                        <a:pt x="1" y="3"/>
                      </a:cubicBezTo>
                      <a:cubicBezTo>
                        <a:pt x="1" y="4"/>
                        <a:pt x="0" y="4"/>
                        <a:pt x="0" y="5"/>
                      </a:cubicBezTo>
                      <a:cubicBezTo>
                        <a:pt x="0" y="6"/>
                        <a:pt x="0" y="7"/>
                        <a:pt x="1" y="8"/>
                      </a:cubicBezTo>
                      <a:cubicBezTo>
                        <a:pt x="1" y="8"/>
                        <a:pt x="2" y="10"/>
                        <a:pt x="1" y="10"/>
                      </a:cubicBezTo>
                      <a:cubicBezTo>
                        <a:pt x="1" y="11"/>
                        <a:pt x="0" y="11"/>
                        <a:pt x="1" y="12"/>
                      </a:cubicBezTo>
                      <a:cubicBezTo>
                        <a:pt x="1" y="13"/>
                        <a:pt x="3" y="13"/>
                        <a:pt x="3" y="14"/>
                      </a:cubicBezTo>
                      <a:cubicBezTo>
                        <a:pt x="3" y="15"/>
                        <a:pt x="2" y="16"/>
                        <a:pt x="3" y="16"/>
                      </a:cubicBezTo>
                      <a:cubicBezTo>
                        <a:pt x="4" y="18"/>
                        <a:pt x="4" y="19"/>
                        <a:pt x="5" y="21"/>
                      </a:cubicBezTo>
                      <a:cubicBezTo>
                        <a:pt x="6" y="22"/>
                        <a:pt x="6" y="23"/>
                        <a:pt x="8" y="24"/>
                      </a:cubicBezTo>
                      <a:cubicBezTo>
                        <a:pt x="8" y="24"/>
                        <a:pt x="10" y="25"/>
                        <a:pt x="10" y="25"/>
                      </a:cubicBezTo>
                      <a:cubicBezTo>
                        <a:pt x="11" y="29"/>
                        <a:pt x="2" y="33"/>
                        <a:pt x="8" y="37"/>
                      </a:cubicBezTo>
                      <a:cubicBezTo>
                        <a:pt x="10" y="38"/>
                        <a:pt x="10" y="40"/>
                        <a:pt x="12" y="41"/>
                      </a:cubicBezTo>
                      <a:cubicBezTo>
                        <a:pt x="14" y="43"/>
                        <a:pt x="16" y="44"/>
                        <a:pt x="18" y="47"/>
                      </a:cubicBezTo>
                      <a:cubicBezTo>
                        <a:pt x="18" y="48"/>
                        <a:pt x="17" y="49"/>
                        <a:pt x="17" y="50"/>
                      </a:cubicBezTo>
                      <a:cubicBezTo>
                        <a:pt x="18" y="51"/>
                        <a:pt x="20" y="51"/>
                        <a:pt x="19" y="52"/>
                      </a:cubicBezTo>
                      <a:cubicBezTo>
                        <a:pt x="19" y="55"/>
                        <a:pt x="21" y="56"/>
                        <a:pt x="22" y="58"/>
                      </a:cubicBezTo>
                      <a:cubicBezTo>
                        <a:pt x="24" y="57"/>
                        <a:pt x="23" y="56"/>
                        <a:pt x="24" y="55"/>
                      </a:cubicBezTo>
                      <a:cubicBezTo>
                        <a:pt x="24" y="55"/>
                        <a:pt x="25" y="56"/>
                        <a:pt x="25" y="56"/>
                      </a:cubicBezTo>
                      <a:cubicBezTo>
                        <a:pt x="27" y="56"/>
                        <a:pt x="25" y="56"/>
                        <a:pt x="26" y="57"/>
                      </a:cubicBezTo>
                      <a:cubicBezTo>
                        <a:pt x="27" y="58"/>
                        <a:pt x="28" y="55"/>
                        <a:pt x="30" y="57"/>
                      </a:cubicBezTo>
                      <a:cubicBezTo>
                        <a:pt x="32" y="60"/>
                        <a:pt x="33" y="63"/>
                        <a:pt x="35" y="66"/>
                      </a:cubicBezTo>
                      <a:cubicBezTo>
                        <a:pt x="37" y="69"/>
                        <a:pt x="42" y="72"/>
                        <a:pt x="46" y="74"/>
                      </a:cubicBezTo>
                      <a:cubicBezTo>
                        <a:pt x="48" y="75"/>
                        <a:pt x="50" y="75"/>
                        <a:pt x="52" y="76"/>
                      </a:cubicBezTo>
                      <a:cubicBezTo>
                        <a:pt x="53" y="76"/>
                        <a:pt x="56" y="75"/>
                        <a:pt x="56" y="75"/>
                      </a:cubicBezTo>
                      <a:cubicBezTo>
                        <a:pt x="56" y="75"/>
                        <a:pt x="56" y="76"/>
                        <a:pt x="56" y="76"/>
                      </a:cubicBezTo>
                      <a:cubicBezTo>
                        <a:pt x="57" y="76"/>
                        <a:pt x="60" y="74"/>
                        <a:pt x="61" y="73"/>
                      </a:cubicBezTo>
                      <a:cubicBezTo>
                        <a:pt x="61" y="73"/>
                        <a:pt x="60" y="73"/>
                        <a:pt x="60" y="73"/>
                      </a:cubicBezTo>
                      <a:cubicBezTo>
                        <a:pt x="60" y="72"/>
                        <a:pt x="62" y="73"/>
                        <a:pt x="62" y="73"/>
                      </a:cubicBezTo>
                      <a:cubicBezTo>
                        <a:pt x="64" y="74"/>
                        <a:pt x="64" y="75"/>
                        <a:pt x="65" y="77"/>
                      </a:cubicBezTo>
                      <a:cubicBezTo>
                        <a:pt x="66" y="80"/>
                        <a:pt x="67" y="80"/>
                        <a:pt x="69" y="81"/>
                      </a:cubicBezTo>
                      <a:cubicBezTo>
                        <a:pt x="75" y="82"/>
                        <a:pt x="82" y="83"/>
                        <a:pt x="88" y="84"/>
                      </a:cubicBezTo>
                      <a:cubicBezTo>
                        <a:pt x="88" y="80"/>
                        <a:pt x="89" y="79"/>
                        <a:pt x="92" y="77"/>
                      </a:cubicBezTo>
                      <a:cubicBezTo>
                        <a:pt x="94" y="76"/>
                        <a:pt x="99" y="75"/>
                        <a:pt x="95" y="73"/>
                      </a:cubicBezTo>
                      <a:cubicBezTo>
                        <a:pt x="94" y="72"/>
                        <a:pt x="97" y="74"/>
                        <a:pt x="95" y="7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6" name="Freeform 677">
                  <a:extLst>
                    <a:ext uri="{FF2B5EF4-FFF2-40B4-BE49-F238E27FC236}">
                      <a16:creationId xmlns:a16="http://schemas.microsoft.com/office/drawing/2014/main" id="{B29A52CE-49E2-6749-99AC-0F15185E36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90114" y="7840248"/>
                  <a:ext cx="61705" cy="48264"/>
                </a:xfrm>
                <a:custGeom>
                  <a:avLst/>
                  <a:gdLst>
                    <a:gd name="T0" fmla="*/ 1 w 8"/>
                    <a:gd name="T1" fmla="*/ 1 h 6"/>
                    <a:gd name="T2" fmla="*/ 3 w 8"/>
                    <a:gd name="T3" fmla="*/ 4 h 6"/>
                    <a:gd name="T4" fmla="*/ 8 w 8"/>
                    <a:gd name="T5" fmla="*/ 6 h 6"/>
                    <a:gd name="T6" fmla="*/ 0 w 8"/>
                    <a:gd name="T7" fmla="*/ 0 h 6"/>
                    <a:gd name="T8" fmla="*/ 1 w 8"/>
                    <a:gd name="T9" fmla="*/ 1 h 6"/>
                    <a:gd name="T10" fmla="*/ 1 w 8"/>
                    <a:gd name="T11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6">
                      <a:moveTo>
                        <a:pt x="1" y="1"/>
                      </a:moveTo>
                      <a:cubicBezTo>
                        <a:pt x="2" y="1"/>
                        <a:pt x="2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7" y="2"/>
                        <a:pt x="3" y="1"/>
                        <a:pt x="0" y="0"/>
                      </a:cubicBez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2" y="1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7" name="Freeform 678">
                  <a:extLst>
                    <a:ext uri="{FF2B5EF4-FFF2-40B4-BE49-F238E27FC236}">
                      <a16:creationId xmlns:a16="http://schemas.microsoft.com/office/drawing/2014/main" id="{BFC049F7-FAC2-8F4A-8FF0-E4622FB734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7685" y="7638682"/>
                  <a:ext cx="276326" cy="150467"/>
                </a:xfrm>
                <a:custGeom>
                  <a:avLst/>
                  <a:gdLst>
                    <a:gd name="T0" fmla="*/ 26 w 35"/>
                    <a:gd name="T1" fmla="*/ 15 h 18"/>
                    <a:gd name="T2" fmla="*/ 30 w 35"/>
                    <a:gd name="T3" fmla="*/ 17 h 18"/>
                    <a:gd name="T4" fmla="*/ 34 w 35"/>
                    <a:gd name="T5" fmla="*/ 17 h 18"/>
                    <a:gd name="T6" fmla="*/ 33 w 35"/>
                    <a:gd name="T7" fmla="*/ 12 h 18"/>
                    <a:gd name="T8" fmla="*/ 30 w 35"/>
                    <a:gd name="T9" fmla="*/ 10 h 18"/>
                    <a:gd name="T10" fmla="*/ 27 w 35"/>
                    <a:gd name="T11" fmla="*/ 7 h 18"/>
                    <a:gd name="T12" fmla="*/ 19 w 35"/>
                    <a:gd name="T13" fmla="*/ 6 h 18"/>
                    <a:gd name="T14" fmla="*/ 9 w 35"/>
                    <a:gd name="T15" fmla="*/ 4 h 18"/>
                    <a:gd name="T16" fmla="*/ 0 w 35"/>
                    <a:gd name="T17" fmla="*/ 2 h 18"/>
                    <a:gd name="T18" fmla="*/ 8 w 35"/>
                    <a:gd name="T19" fmla="*/ 14 h 18"/>
                    <a:gd name="T20" fmla="*/ 18 w 35"/>
                    <a:gd name="T21" fmla="*/ 18 h 18"/>
                    <a:gd name="T22" fmla="*/ 26 w 35"/>
                    <a:gd name="T23" fmla="*/ 15 h 18"/>
                    <a:gd name="T24" fmla="*/ 26 w 35"/>
                    <a:gd name="T25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18">
                      <a:moveTo>
                        <a:pt x="26" y="15"/>
                      </a:moveTo>
                      <a:cubicBezTo>
                        <a:pt x="27" y="14"/>
                        <a:pt x="29" y="16"/>
                        <a:pt x="30" y="17"/>
                      </a:cubicBezTo>
                      <a:cubicBezTo>
                        <a:pt x="30" y="17"/>
                        <a:pt x="34" y="17"/>
                        <a:pt x="34" y="17"/>
                      </a:cubicBezTo>
                      <a:cubicBezTo>
                        <a:pt x="35" y="16"/>
                        <a:pt x="30" y="12"/>
                        <a:pt x="33" y="12"/>
                      </a:cubicBezTo>
                      <a:cubicBezTo>
                        <a:pt x="32" y="11"/>
                        <a:pt x="30" y="11"/>
                        <a:pt x="30" y="10"/>
                      </a:cubicBezTo>
                      <a:cubicBezTo>
                        <a:pt x="30" y="8"/>
                        <a:pt x="29" y="7"/>
                        <a:pt x="27" y="7"/>
                      </a:cubicBezTo>
                      <a:cubicBezTo>
                        <a:pt x="24" y="7"/>
                        <a:pt x="22" y="8"/>
                        <a:pt x="19" y="6"/>
                      </a:cubicBezTo>
                      <a:cubicBezTo>
                        <a:pt x="16" y="5"/>
                        <a:pt x="13" y="5"/>
                        <a:pt x="9" y="4"/>
                      </a:cubicBezTo>
                      <a:cubicBezTo>
                        <a:pt x="6" y="3"/>
                        <a:pt x="4" y="0"/>
                        <a:pt x="0" y="2"/>
                      </a:cubicBezTo>
                      <a:cubicBezTo>
                        <a:pt x="3" y="6"/>
                        <a:pt x="11" y="7"/>
                        <a:pt x="8" y="14"/>
                      </a:cubicBezTo>
                      <a:cubicBezTo>
                        <a:pt x="11" y="14"/>
                        <a:pt x="18" y="14"/>
                        <a:pt x="18" y="18"/>
                      </a:cubicBezTo>
                      <a:cubicBezTo>
                        <a:pt x="18" y="15"/>
                        <a:pt x="24" y="15"/>
                        <a:pt x="26" y="15"/>
                      </a:cubicBezTo>
                      <a:cubicBezTo>
                        <a:pt x="27" y="14"/>
                        <a:pt x="19" y="15"/>
                        <a:pt x="2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8" name="Freeform 679">
                  <a:extLst>
                    <a:ext uri="{FF2B5EF4-FFF2-40B4-BE49-F238E27FC236}">
                      <a16:creationId xmlns:a16="http://schemas.microsoft.com/office/drawing/2014/main" id="{6EDD2E14-E367-8049-B506-EF141FB32A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98163" y="7738047"/>
                  <a:ext cx="211937" cy="176016"/>
                </a:xfrm>
                <a:custGeom>
                  <a:avLst/>
                  <a:gdLst>
                    <a:gd name="T0" fmla="*/ 8 w 27"/>
                    <a:gd name="T1" fmla="*/ 2 h 21"/>
                    <a:gd name="T2" fmla="*/ 10 w 27"/>
                    <a:gd name="T3" fmla="*/ 5 h 21"/>
                    <a:gd name="T4" fmla="*/ 7 w 27"/>
                    <a:gd name="T5" fmla="*/ 5 h 21"/>
                    <a:gd name="T6" fmla="*/ 4 w 27"/>
                    <a:gd name="T7" fmla="*/ 3 h 21"/>
                    <a:gd name="T8" fmla="*/ 4 w 27"/>
                    <a:gd name="T9" fmla="*/ 7 h 21"/>
                    <a:gd name="T10" fmla="*/ 6 w 27"/>
                    <a:gd name="T11" fmla="*/ 11 h 21"/>
                    <a:gd name="T12" fmla="*/ 8 w 27"/>
                    <a:gd name="T13" fmla="*/ 14 h 21"/>
                    <a:gd name="T14" fmla="*/ 9 w 27"/>
                    <a:gd name="T15" fmla="*/ 17 h 21"/>
                    <a:gd name="T16" fmla="*/ 16 w 27"/>
                    <a:gd name="T17" fmla="*/ 13 h 21"/>
                    <a:gd name="T18" fmla="*/ 17 w 27"/>
                    <a:gd name="T19" fmla="*/ 16 h 21"/>
                    <a:gd name="T20" fmla="*/ 21 w 27"/>
                    <a:gd name="T21" fmla="*/ 21 h 21"/>
                    <a:gd name="T22" fmla="*/ 21 w 27"/>
                    <a:gd name="T23" fmla="*/ 18 h 21"/>
                    <a:gd name="T24" fmla="*/ 23 w 27"/>
                    <a:gd name="T25" fmla="*/ 16 h 21"/>
                    <a:gd name="T26" fmla="*/ 25 w 27"/>
                    <a:gd name="T27" fmla="*/ 11 h 21"/>
                    <a:gd name="T28" fmla="*/ 19 w 27"/>
                    <a:gd name="T29" fmla="*/ 1 h 21"/>
                    <a:gd name="T30" fmla="*/ 12 w 27"/>
                    <a:gd name="T31" fmla="*/ 2 h 21"/>
                    <a:gd name="T32" fmla="*/ 9 w 27"/>
                    <a:gd name="T33" fmla="*/ 0 h 21"/>
                    <a:gd name="T34" fmla="*/ 8 w 27"/>
                    <a:gd name="T35" fmla="*/ 2 h 21"/>
                    <a:gd name="T36" fmla="*/ 8 w 27"/>
                    <a:gd name="T3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1">
                      <a:moveTo>
                        <a:pt x="8" y="2"/>
                      </a:moveTo>
                      <a:cubicBezTo>
                        <a:pt x="8" y="2"/>
                        <a:pt x="11" y="4"/>
                        <a:pt x="10" y="5"/>
                      </a:cubicBezTo>
                      <a:cubicBezTo>
                        <a:pt x="10" y="5"/>
                        <a:pt x="7" y="5"/>
                        <a:pt x="7" y="5"/>
                      </a:cubicBezTo>
                      <a:cubicBezTo>
                        <a:pt x="5" y="5"/>
                        <a:pt x="5" y="3"/>
                        <a:pt x="4" y="3"/>
                      </a:cubicBezTo>
                      <a:cubicBezTo>
                        <a:pt x="0" y="2"/>
                        <a:pt x="4" y="6"/>
                        <a:pt x="4" y="7"/>
                      </a:cubicBezTo>
                      <a:cubicBezTo>
                        <a:pt x="4" y="10"/>
                        <a:pt x="7" y="8"/>
                        <a:pt x="6" y="11"/>
                      </a:cubicBezTo>
                      <a:cubicBezTo>
                        <a:pt x="5" y="13"/>
                        <a:pt x="7" y="13"/>
                        <a:pt x="8" y="14"/>
                      </a:cubicBezTo>
                      <a:cubicBezTo>
                        <a:pt x="9" y="14"/>
                        <a:pt x="9" y="16"/>
                        <a:pt x="9" y="17"/>
                      </a:cubicBezTo>
                      <a:cubicBezTo>
                        <a:pt x="10" y="16"/>
                        <a:pt x="14" y="14"/>
                        <a:pt x="16" y="13"/>
                      </a:cubicBezTo>
                      <a:cubicBezTo>
                        <a:pt x="17" y="13"/>
                        <a:pt x="17" y="15"/>
                        <a:pt x="17" y="16"/>
                      </a:cubicBezTo>
                      <a:cubicBezTo>
                        <a:pt x="17" y="19"/>
                        <a:pt x="18" y="20"/>
                        <a:pt x="21" y="21"/>
                      </a:cubicBezTo>
                      <a:cubicBezTo>
                        <a:pt x="21" y="20"/>
                        <a:pt x="21" y="18"/>
                        <a:pt x="21" y="18"/>
                      </a:cubicBezTo>
                      <a:cubicBezTo>
                        <a:pt x="22" y="17"/>
                        <a:pt x="23" y="17"/>
                        <a:pt x="23" y="16"/>
                      </a:cubicBezTo>
                      <a:cubicBezTo>
                        <a:pt x="24" y="14"/>
                        <a:pt x="24" y="12"/>
                        <a:pt x="25" y="11"/>
                      </a:cubicBezTo>
                      <a:cubicBezTo>
                        <a:pt x="27" y="8"/>
                        <a:pt x="21" y="2"/>
                        <a:pt x="19" y="1"/>
                      </a:cubicBezTo>
                      <a:cubicBezTo>
                        <a:pt x="17" y="4"/>
                        <a:pt x="15" y="4"/>
                        <a:pt x="12" y="2"/>
                      </a:cubicBezTo>
                      <a:cubicBezTo>
                        <a:pt x="12" y="1"/>
                        <a:pt x="10" y="0"/>
                        <a:pt x="9" y="0"/>
                      </a:cubicBezTo>
                      <a:cubicBezTo>
                        <a:pt x="8" y="0"/>
                        <a:pt x="8" y="1"/>
                        <a:pt x="8" y="2"/>
                      </a:cubicBezTo>
                      <a:cubicBezTo>
                        <a:pt x="9" y="3"/>
                        <a:pt x="7" y="0"/>
                        <a:pt x="8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9" name="Freeform 680">
                  <a:extLst>
                    <a:ext uri="{FF2B5EF4-FFF2-40B4-BE49-F238E27FC236}">
                      <a16:creationId xmlns:a16="http://schemas.microsoft.com/office/drawing/2014/main" id="{F585A3B8-4B80-8D4C-8D8F-870099B214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867913" y="8288802"/>
                  <a:ext cx="69752" cy="85168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7 h 10"/>
                    <a:gd name="T4" fmla="*/ 4 w 9"/>
                    <a:gd name="T5" fmla="*/ 8 h 10"/>
                    <a:gd name="T6" fmla="*/ 9 w 9"/>
                    <a:gd name="T7" fmla="*/ 10 h 10"/>
                    <a:gd name="T8" fmla="*/ 7 w 9"/>
                    <a:gd name="T9" fmla="*/ 5 h 10"/>
                    <a:gd name="T10" fmla="*/ 8 w 9"/>
                    <a:gd name="T11" fmla="*/ 3 h 10"/>
                    <a:gd name="T12" fmla="*/ 3 w 9"/>
                    <a:gd name="T13" fmla="*/ 2 h 10"/>
                    <a:gd name="T14" fmla="*/ 3 w 9"/>
                    <a:gd name="T15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1" y="3"/>
                        <a:pt x="0" y="5"/>
                        <a:pt x="0" y="7"/>
                      </a:cubicBezTo>
                      <a:cubicBezTo>
                        <a:pt x="1" y="7"/>
                        <a:pt x="4" y="7"/>
                        <a:pt x="4" y="8"/>
                      </a:cubicBezTo>
                      <a:cubicBezTo>
                        <a:pt x="6" y="10"/>
                        <a:pt x="7" y="10"/>
                        <a:pt x="9" y="10"/>
                      </a:cubicBezTo>
                      <a:cubicBezTo>
                        <a:pt x="9" y="10"/>
                        <a:pt x="7" y="5"/>
                        <a:pt x="7" y="5"/>
                      </a:cubicBezTo>
                      <a:cubicBezTo>
                        <a:pt x="8" y="5"/>
                        <a:pt x="9" y="5"/>
                        <a:pt x="8" y="3"/>
                      </a:cubicBezTo>
                      <a:cubicBezTo>
                        <a:pt x="6" y="2"/>
                        <a:pt x="5" y="0"/>
                        <a:pt x="3" y="2"/>
                      </a:cubicBezTo>
                      <a:cubicBezTo>
                        <a:pt x="1" y="4"/>
                        <a:pt x="4" y="1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0" name="Freeform 681">
                  <a:extLst>
                    <a:ext uri="{FF2B5EF4-FFF2-40B4-BE49-F238E27FC236}">
                      <a16:creationId xmlns:a16="http://schemas.microsoft.com/office/drawing/2014/main" id="{EE7BCFF6-590B-124E-8129-B6AAB5467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27943" y="7973678"/>
                  <a:ext cx="273642" cy="224276"/>
                </a:xfrm>
                <a:custGeom>
                  <a:avLst/>
                  <a:gdLst>
                    <a:gd name="T0" fmla="*/ 29 w 35"/>
                    <a:gd name="T1" fmla="*/ 10 h 27"/>
                    <a:gd name="T2" fmla="*/ 30 w 35"/>
                    <a:gd name="T3" fmla="*/ 7 h 27"/>
                    <a:gd name="T4" fmla="*/ 29 w 35"/>
                    <a:gd name="T5" fmla="*/ 5 h 27"/>
                    <a:gd name="T6" fmla="*/ 35 w 35"/>
                    <a:gd name="T7" fmla="*/ 0 h 27"/>
                    <a:gd name="T8" fmla="*/ 25 w 35"/>
                    <a:gd name="T9" fmla="*/ 1 h 27"/>
                    <a:gd name="T10" fmla="*/ 19 w 35"/>
                    <a:gd name="T11" fmla="*/ 2 h 27"/>
                    <a:gd name="T12" fmla="*/ 13 w 35"/>
                    <a:gd name="T13" fmla="*/ 2 h 27"/>
                    <a:gd name="T14" fmla="*/ 8 w 35"/>
                    <a:gd name="T15" fmla="*/ 2 h 27"/>
                    <a:gd name="T16" fmla="*/ 7 w 35"/>
                    <a:gd name="T17" fmla="*/ 4 h 27"/>
                    <a:gd name="T18" fmla="*/ 6 w 35"/>
                    <a:gd name="T19" fmla="*/ 6 h 27"/>
                    <a:gd name="T20" fmla="*/ 3 w 35"/>
                    <a:gd name="T21" fmla="*/ 6 h 27"/>
                    <a:gd name="T22" fmla="*/ 3 w 35"/>
                    <a:gd name="T23" fmla="*/ 10 h 27"/>
                    <a:gd name="T24" fmla="*/ 4 w 35"/>
                    <a:gd name="T25" fmla="*/ 14 h 27"/>
                    <a:gd name="T26" fmla="*/ 2 w 35"/>
                    <a:gd name="T27" fmla="*/ 22 h 27"/>
                    <a:gd name="T28" fmla="*/ 7 w 35"/>
                    <a:gd name="T29" fmla="*/ 27 h 27"/>
                    <a:gd name="T30" fmla="*/ 13 w 35"/>
                    <a:gd name="T31" fmla="*/ 24 h 27"/>
                    <a:gd name="T32" fmla="*/ 22 w 35"/>
                    <a:gd name="T33" fmla="*/ 19 h 27"/>
                    <a:gd name="T34" fmla="*/ 28 w 35"/>
                    <a:gd name="T35" fmla="*/ 15 h 27"/>
                    <a:gd name="T36" fmla="*/ 29 w 35"/>
                    <a:gd name="T37" fmla="*/ 10 h 27"/>
                    <a:gd name="T38" fmla="*/ 29 w 35"/>
                    <a:gd name="T39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5" h="27">
                      <a:moveTo>
                        <a:pt x="29" y="10"/>
                      </a:moveTo>
                      <a:cubicBezTo>
                        <a:pt x="30" y="9"/>
                        <a:pt x="31" y="8"/>
                        <a:pt x="30" y="7"/>
                      </a:cubicBezTo>
                      <a:cubicBezTo>
                        <a:pt x="29" y="6"/>
                        <a:pt x="28" y="6"/>
                        <a:pt x="29" y="5"/>
                      </a:cubicBezTo>
                      <a:cubicBezTo>
                        <a:pt x="31" y="3"/>
                        <a:pt x="35" y="3"/>
                        <a:pt x="35" y="0"/>
                      </a:cubicBezTo>
                      <a:cubicBezTo>
                        <a:pt x="32" y="0"/>
                        <a:pt x="28" y="0"/>
                        <a:pt x="25" y="1"/>
                      </a:cubicBezTo>
                      <a:cubicBezTo>
                        <a:pt x="23" y="1"/>
                        <a:pt x="21" y="2"/>
                        <a:pt x="19" y="2"/>
                      </a:cubicBezTo>
                      <a:cubicBezTo>
                        <a:pt x="16" y="2"/>
                        <a:pt x="15" y="1"/>
                        <a:pt x="13" y="2"/>
                      </a:cubicBezTo>
                      <a:cubicBezTo>
                        <a:pt x="11" y="3"/>
                        <a:pt x="10" y="3"/>
                        <a:pt x="8" y="2"/>
                      </a:cubicBezTo>
                      <a:cubicBezTo>
                        <a:pt x="6" y="0"/>
                        <a:pt x="7" y="4"/>
                        <a:pt x="7" y="4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5" y="8"/>
                        <a:pt x="4" y="6"/>
                        <a:pt x="3" y="6"/>
                      </a:cubicBezTo>
                      <a:cubicBezTo>
                        <a:pt x="2" y="7"/>
                        <a:pt x="3" y="9"/>
                        <a:pt x="3" y="10"/>
                      </a:cubicBezTo>
                      <a:cubicBezTo>
                        <a:pt x="3" y="11"/>
                        <a:pt x="2" y="13"/>
                        <a:pt x="4" y="14"/>
                      </a:cubicBezTo>
                      <a:cubicBezTo>
                        <a:pt x="9" y="17"/>
                        <a:pt x="5" y="19"/>
                        <a:pt x="2" y="22"/>
                      </a:cubicBezTo>
                      <a:cubicBezTo>
                        <a:pt x="0" y="24"/>
                        <a:pt x="5" y="27"/>
                        <a:pt x="7" y="27"/>
                      </a:cubicBezTo>
                      <a:cubicBezTo>
                        <a:pt x="9" y="27"/>
                        <a:pt x="11" y="25"/>
                        <a:pt x="13" y="24"/>
                      </a:cubicBezTo>
                      <a:cubicBezTo>
                        <a:pt x="16" y="22"/>
                        <a:pt x="19" y="21"/>
                        <a:pt x="22" y="19"/>
                      </a:cubicBezTo>
                      <a:cubicBezTo>
                        <a:pt x="24" y="18"/>
                        <a:pt x="26" y="17"/>
                        <a:pt x="28" y="15"/>
                      </a:cubicBezTo>
                      <a:cubicBezTo>
                        <a:pt x="29" y="13"/>
                        <a:pt x="28" y="11"/>
                        <a:pt x="29" y="10"/>
                      </a:cubicBezTo>
                      <a:cubicBezTo>
                        <a:pt x="30" y="8"/>
                        <a:pt x="29" y="11"/>
                        <a:pt x="2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1" name="Freeform 682">
                  <a:extLst>
                    <a:ext uri="{FF2B5EF4-FFF2-40B4-BE49-F238E27FC236}">
                      <a16:creationId xmlns:a16="http://schemas.microsoft.com/office/drawing/2014/main" id="{668BAFD3-DC60-F145-BB4E-299D6767AE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54031" y="7956645"/>
                  <a:ext cx="391683" cy="391773"/>
                </a:xfrm>
                <a:custGeom>
                  <a:avLst/>
                  <a:gdLst>
                    <a:gd name="T0" fmla="*/ 47 w 50"/>
                    <a:gd name="T1" fmla="*/ 36 h 47"/>
                    <a:gd name="T2" fmla="*/ 45 w 50"/>
                    <a:gd name="T3" fmla="*/ 34 h 47"/>
                    <a:gd name="T4" fmla="*/ 46 w 50"/>
                    <a:gd name="T5" fmla="*/ 32 h 47"/>
                    <a:gd name="T6" fmla="*/ 41 w 50"/>
                    <a:gd name="T7" fmla="*/ 27 h 47"/>
                    <a:gd name="T8" fmla="*/ 38 w 50"/>
                    <a:gd name="T9" fmla="*/ 25 h 47"/>
                    <a:gd name="T10" fmla="*/ 35 w 50"/>
                    <a:gd name="T11" fmla="*/ 18 h 47"/>
                    <a:gd name="T12" fmla="*/ 38 w 50"/>
                    <a:gd name="T13" fmla="*/ 10 h 47"/>
                    <a:gd name="T14" fmla="*/ 34 w 50"/>
                    <a:gd name="T15" fmla="*/ 6 h 47"/>
                    <a:gd name="T16" fmla="*/ 32 w 50"/>
                    <a:gd name="T17" fmla="*/ 2 h 47"/>
                    <a:gd name="T18" fmla="*/ 30 w 50"/>
                    <a:gd name="T19" fmla="*/ 3 h 47"/>
                    <a:gd name="T20" fmla="*/ 28 w 50"/>
                    <a:gd name="T21" fmla="*/ 1 h 47"/>
                    <a:gd name="T22" fmla="*/ 25 w 50"/>
                    <a:gd name="T23" fmla="*/ 2 h 47"/>
                    <a:gd name="T24" fmla="*/ 20 w 50"/>
                    <a:gd name="T25" fmla="*/ 1 h 47"/>
                    <a:gd name="T26" fmla="*/ 18 w 50"/>
                    <a:gd name="T27" fmla="*/ 4 h 47"/>
                    <a:gd name="T28" fmla="*/ 13 w 50"/>
                    <a:gd name="T29" fmla="*/ 7 h 47"/>
                    <a:gd name="T30" fmla="*/ 14 w 50"/>
                    <a:gd name="T31" fmla="*/ 10 h 47"/>
                    <a:gd name="T32" fmla="*/ 13 w 50"/>
                    <a:gd name="T33" fmla="*/ 13 h 47"/>
                    <a:gd name="T34" fmla="*/ 9 w 50"/>
                    <a:gd name="T35" fmla="*/ 19 h 47"/>
                    <a:gd name="T36" fmla="*/ 1 w 50"/>
                    <a:gd name="T37" fmla="*/ 25 h 47"/>
                    <a:gd name="T38" fmla="*/ 3 w 50"/>
                    <a:gd name="T39" fmla="*/ 30 h 47"/>
                    <a:gd name="T40" fmla="*/ 9 w 50"/>
                    <a:gd name="T41" fmla="*/ 31 h 47"/>
                    <a:gd name="T42" fmla="*/ 18 w 50"/>
                    <a:gd name="T43" fmla="*/ 36 h 47"/>
                    <a:gd name="T44" fmla="*/ 29 w 50"/>
                    <a:gd name="T45" fmla="*/ 45 h 47"/>
                    <a:gd name="T46" fmla="*/ 38 w 50"/>
                    <a:gd name="T47" fmla="*/ 47 h 47"/>
                    <a:gd name="T48" fmla="*/ 43 w 50"/>
                    <a:gd name="T49" fmla="*/ 42 h 47"/>
                    <a:gd name="T50" fmla="*/ 50 w 50"/>
                    <a:gd name="T51" fmla="*/ 43 h 47"/>
                    <a:gd name="T52" fmla="*/ 47 w 50"/>
                    <a:gd name="T53" fmla="*/ 39 h 47"/>
                    <a:gd name="T54" fmla="*/ 47 w 50"/>
                    <a:gd name="T55" fmla="*/ 36 h 47"/>
                    <a:gd name="T56" fmla="*/ 47 w 50"/>
                    <a:gd name="T57" fmla="*/ 3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0" h="47">
                      <a:moveTo>
                        <a:pt x="47" y="36"/>
                      </a:moveTo>
                      <a:cubicBezTo>
                        <a:pt x="47" y="36"/>
                        <a:pt x="45" y="35"/>
                        <a:pt x="45" y="34"/>
                      </a:cubicBezTo>
                      <a:cubicBezTo>
                        <a:pt x="45" y="33"/>
                        <a:pt x="46" y="33"/>
                        <a:pt x="46" y="32"/>
                      </a:cubicBezTo>
                      <a:cubicBezTo>
                        <a:pt x="45" y="30"/>
                        <a:pt x="43" y="29"/>
                        <a:pt x="41" y="27"/>
                      </a:cubicBezTo>
                      <a:cubicBezTo>
                        <a:pt x="40" y="27"/>
                        <a:pt x="38" y="26"/>
                        <a:pt x="38" y="25"/>
                      </a:cubicBezTo>
                      <a:cubicBezTo>
                        <a:pt x="37" y="23"/>
                        <a:pt x="35" y="21"/>
                        <a:pt x="35" y="18"/>
                      </a:cubicBezTo>
                      <a:cubicBezTo>
                        <a:pt x="34" y="16"/>
                        <a:pt x="40" y="12"/>
                        <a:pt x="38" y="10"/>
                      </a:cubicBezTo>
                      <a:cubicBezTo>
                        <a:pt x="36" y="9"/>
                        <a:pt x="35" y="8"/>
                        <a:pt x="34" y="6"/>
                      </a:cubicBezTo>
                      <a:cubicBezTo>
                        <a:pt x="33" y="5"/>
                        <a:pt x="33" y="3"/>
                        <a:pt x="32" y="2"/>
                      </a:cubicBezTo>
                      <a:cubicBezTo>
                        <a:pt x="31" y="2"/>
                        <a:pt x="31" y="3"/>
                        <a:pt x="30" y="3"/>
                      </a:cubicBezTo>
                      <a:cubicBezTo>
                        <a:pt x="28" y="3"/>
                        <a:pt x="29" y="1"/>
                        <a:pt x="28" y="1"/>
                      </a:cubicBezTo>
                      <a:cubicBezTo>
                        <a:pt x="27" y="1"/>
                        <a:pt x="25" y="2"/>
                        <a:pt x="25" y="2"/>
                      </a:cubicBezTo>
                      <a:cubicBezTo>
                        <a:pt x="23" y="0"/>
                        <a:pt x="22" y="1"/>
                        <a:pt x="20" y="1"/>
                      </a:cubicBezTo>
                      <a:cubicBezTo>
                        <a:pt x="18" y="2"/>
                        <a:pt x="19" y="3"/>
                        <a:pt x="18" y="4"/>
                      </a:cubicBezTo>
                      <a:cubicBezTo>
                        <a:pt x="16" y="5"/>
                        <a:pt x="14" y="5"/>
                        <a:pt x="13" y="7"/>
                      </a:cubicBezTo>
                      <a:cubicBezTo>
                        <a:pt x="12" y="9"/>
                        <a:pt x="14" y="8"/>
                        <a:pt x="14" y="10"/>
                      </a:cubicBezTo>
                      <a:cubicBezTo>
                        <a:pt x="14" y="11"/>
                        <a:pt x="13" y="11"/>
                        <a:pt x="13" y="13"/>
                      </a:cubicBezTo>
                      <a:cubicBezTo>
                        <a:pt x="13" y="16"/>
                        <a:pt x="12" y="17"/>
                        <a:pt x="9" y="19"/>
                      </a:cubicBezTo>
                      <a:cubicBezTo>
                        <a:pt x="7" y="20"/>
                        <a:pt x="0" y="23"/>
                        <a:pt x="1" y="25"/>
                      </a:cubicBezTo>
                      <a:cubicBezTo>
                        <a:pt x="2" y="26"/>
                        <a:pt x="2" y="29"/>
                        <a:pt x="3" y="30"/>
                      </a:cubicBezTo>
                      <a:cubicBezTo>
                        <a:pt x="4" y="31"/>
                        <a:pt x="8" y="31"/>
                        <a:pt x="9" y="31"/>
                      </a:cubicBezTo>
                      <a:cubicBezTo>
                        <a:pt x="12" y="32"/>
                        <a:pt x="15" y="34"/>
                        <a:pt x="18" y="36"/>
                      </a:cubicBezTo>
                      <a:cubicBezTo>
                        <a:pt x="22" y="39"/>
                        <a:pt x="25" y="42"/>
                        <a:pt x="29" y="45"/>
                      </a:cubicBezTo>
                      <a:cubicBezTo>
                        <a:pt x="32" y="47"/>
                        <a:pt x="35" y="47"/>
                        <a:pt x="38" y="47"/>
                      </a:cubicBezTo>
                      <a:cubicBezTo>
                        <a:pt x="41" y="47"/>
                        <a:pt x="41" y="44"/>
                        <a:pt x="43" y="42"/>
                      </a:cubicBezTo>
                      <a:cubicBezTo>
                        <a:pt x="45" y="40"/>
                        <a:pt x="49" y="44"/>
                        <a:pt x="50" y="43"/>
                      </a:cubicBezTo>
                      <a:cubicBezTo>
                        <a:pt x="49" y="42"/>
                        <a:pt x="48" y="41"/>
                        <a:pt x="47" y="39"/>
                      </a:cubicBezTo>
                      <a:cubicBezTo>
                        <a:pt x="47" y="38"/>
                        <a:pt x="48" y="37"/>
                        <a:pt x="47" y="36"/>
                      </a:cubicBezTo>
                      <a:cubicBezTo>
                        <a:pt x="46" y="35"/>
                        <a:pt x="48" y="37"/>
                        <a:pt x="47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2" name="Freeform 683">
                  <a:extLst>
                    <a:ext uri="{FF2B5EF4-FFF2-40B4-BE49-F238E27FC236}">
                      <a16:creationId xmlns:a16="http://schemas.microsoft.com/office/drawing/2014/main" id="{6D20FF6D-967B-E64F-9EBF-5FA196F7A0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57720" y="7729531"/>
                  <a:ext cx="745806" cy="300927"/>
                </a:xfrm>
                <a:custGeom>
                  <a:avLst/>
                  <a:gdLst>
                    <a:gd name="T0" fmla="*/ 52 w 95"/>
                    <a:gd name="T1" fmla="*/ 36 h 36"/>
                    <a:gd name="T2" fmla="*/ 54 w 95"/>
                    <a:gd name="T3" fmla="*/ 33 h 36"/>
                    <a:gd name="T4" fmla="*/ 55 w 95"/>
                    <a:gd name="T5" fmla="*/ 31 h 36"/>
                    <a:gd name="T6" fmla="*/ 60 w 95"/>
                    <a:gd name="T7" fmla="*/ 31 h 36"/>
                    <a:gd name="T8" fmla="*/ 64 w 95"/>
                    <a:gd name="T9" fmla="*/ 31 h 36"/>
                    <a:gd name="T10" fmla="*/ 75 w 95"/>
                    <a:gd name="T11" fmla="*/ 29 h 36"/>
                    <a:gd name="T12" fmla="*/ 85 w 95"/>
                    <a:gd name="T13" fmla="*/ 28 h 36"/>
                    <a:gd name="T14" fmla="*/ 90 w 95"/>
                    <a:gd name="T15" fmla="*/ 28 h 36"/>
                    <a:gd name="T16" fmla="*/ 92 w 95"/>
                    <a:gd name="T17" fmla="*/ 30 h 36"/>
                    <a:gd name="T18" fmla="*/ 94 w 95"/>
                    <a:gd name="T19" fmla="*/ 28 h 36"/>
                    <a:gd name="T20" fmla="*/ 92 w 95"/>
                    <a:gd name="T21" fmla="*/ 24 h 36"/>
                    <a:gd name="T22" fmla="*/ 92 w 95"/>
                    <a:gd name="T23" fmla="*/ 22 h 36"/>
                    <a:gd name="T24" fmla="*/ 91 w 95"/>
                    <a:gd name="T25" fmla="*/ 17 h 36"/>
                    <a:gd name="T26" fmla="*/ 93 w 95"/>
                    <a:gd name="T27" fmla="*/ 14 h 36"/>
                    <a:gd name="T28" fmla="*/ 89 w 95"/>
                    <a:gd name="T29" fmla="*/ 8 h 36"/>
                    <a:gd name="T30" fmla="*/ 83 w 95"/>
                    <a:gd name="T31" fmla="*/ 3 h 36"/>
                    <a:gd name="T32" fmla="*/ 80 w 95"/>
                    <a:gd name="T33" fmla="*/ 3 h 36"/>
                    <a:gd name="T34" fmla="*/ 78 w 95"/>
                    <a:gd name="T35" fmla="*/ 3 h 36"/>
                    <a:gd name="T36" fmla="*/ 73 w 95"/>
                    <a:gd name="T37" fmla="*/ 6 h 36"/>
                    <a:gd name="T38" fmla="*/ 63 w 95"/>
                    <a:gd name="T39" fmla="*/ 6 h 36"/>
                    <a:gd name="T40" fmla="*/ 58 w 95"/>
                    <a:gd name="T41" fmla="*/ 6 h 36"/>
                    <a:gd name="T42" fmla="*/ 54 w 95"/>
                    <a:gd name="T43" fmla="*/ 4 h 36"/>
                    <a:gd name="T44" fmla="*/ 50 w 95"/>
                    <a:gd name="T45" fmla="*/ 2 h 36"/>
                    <a:gd name="T46" fmla="*/ 46 w 95"/>
                    <a:gd name="T47" fmla="*/ 0 h 36"/>
                    <a:gd name="T48" fmla="*/ 37 w 95"/>
                    <a:gd name="T49" fmla="*/ 0 h 36"/>
                    <a:gd name="T50" fmla="*/ 29 w 95"/>
                    <a:gd name="T51" fmla="*/ 4 h 36"/>
                    <a:gd name="T52" fmla="*/ 18 w 95"/>
                    <a:gd name="T53" fmla="*/ 5 h 36"/>
                    <a:gd name="T54" fmla="*/ 16 w 95"/>
                    <a:gd name="T55" fmla="*/ 6 h 36"/>
                    <a:gd name="T56" fmla="*/ 18 w 95"/>
                    <a:gd name="T57" fmla="*/ 7 h 36"/>
                    <a:gd name="T58" fmla="*/ 15 w 95"/>
                    <a:gd name="T59" fmla="*/ 8 h 36"/>
                    <a:gd name="T60" fmla="*/ 13 w 95"/>
                    <a:gd name="T61" fmla="*/ 9 h 36"/>
                    <a:gd name="T62" fmla="*/ 4 w 95"/>
                    <a:gd name="T63" fmla="*/ 9 h 36"/>
                    <a:gd name="T64" fmla="*/ 3 w 95"/>
                    <a:gd name="T65" fmla="*/ 11 h 36"/>
                    <a:gd name="T66" fmla="*/ 3 w 95"/>
                    <a:gd name="T67" fmla="*/ 15 h 36"/>
                    <a:gd name="T68" fmla="*/ 5 w 95"/>
                    <a:gd name="T69" fmla="*/ 14 h 36"/>
                    <a:gd name="T70" fmla="*/ 3 w 95"/>
                    <a:gd name="T71" fmla="*/ 17 h 36"/>
                    <a:gd name="T72" fmla="*/ 5 w 95"/>
                    <a:gd name="T73" fmla="*/ 17 h 36"/>
                    <a:gd name="T74" fmla="*/ 5 w 95"/>
                    <a:gd name="T75" fmla="*/ 19 h 36"/>
                    <a:gd name="T76" fmla="*/ 3 w 95"/>
                    <a:gd name="T77" fmla="*/ 20 h 36"/>
                    <a:gd name="T78" fmla="*/ 4 w 95"/>
                    <a:gd name="T79" fmla="*/ 22 h 36"/>
                    <a:gd name="T80" fmla="*/ 4 w 95"/>
                    <a:gd name="T81" fmla="*/ 25 h 36"/>
                    <a:gd name="T82" fmla="*/ 8 w 95"/>
                    <a:gd name="T83" fmla="*/ 27 h 36"/>
                    <a:gd name="T84" fmla="*/ 7 w 95"/>
                    <a:gd name="T85" fmla="*/ 30 h 36"/>
                    <a:gd name="T86" fmla="*/ 10 w 95"/>
                    <a:gd name="T87" fmla="*/ 30 h 36"/>
                    <a:gd name="T88" fmla="*/ 8 w 95"/>
                    <a:gd name="T89" fmla="*/ 31 h 36"/>
                    <a:gd name="T90" fmla="*/ 10 w 95"/>
                    <a:gd name="T91" fmla="*/ 31 h 36"/>
                    <a:gd name="T92" fmla="*/ 9 w 95"/>
                    <a:gd name="T93" fmla="*/ 34 h 36"/>
                    <a:gd name="T94" fmla="*/ 11 w 95"/>
                    <a:gd name="T95" fmla="*/ 35 h 36"/>
                    <a:gd name="T96" fmla="*/ 12 w 95"/>
                    <a:gd name="T97" fmla="*/ 31 h 36"/>
                    <a:gd name="T98" fmla="*/ 16 w 95"/>
                    <a:gd name="T99" fmla="*/ 32 h 36"/>
                    <a:gd name="T100" fmla="*/ 22 w 95"/>
                    <a:gd name="T101" fmla="*/ 33 h 36"/>
                    <a:gd name="T102" fmla="*/ 27 w 95"/>
                    <a:gd name="T103" fmla="*/ 31 h 36"/>
                    <a:gd name="T104" fmla="*/ 35 w 95"/>
                    <a:gd name="T105" fmla="*/ 35 h 36"/>
                    <a:gd name="T106" fmla="*/ 42 w 95"/>
                    <a:gd name="T107" fmla="*/ 32 h 36"/>
                    <a:gd name="T108" fmla="*/ 44 w 95"/>
                    <a:gd name="T109" fmla="*/ 30 h 36"/>
                    <a:gd name="T110" fmla="*/ 48 w 95"/>
                    <a:gd name="T111" fmla="*/ 31 h 36"/>
                    <a:gd name="T112" fmla="*/ 50 w 95"/>
                    <a:gd name="T113" fmla="*/ 33 h 36"/>
                    <a:gd name="T114" fmla="*/ 50 w 95"/>
                    <a:gd name="T115" fmla="*/ 35 h 36"/>
                    <a:gd name="T116" fmla="*/ 52 w 95"/>
                    <a:gd name="T117" fmla="*/ 36 h 36"/>
                    <a:gd name="T118" fmla="*/ 52 w 95"/>
                    <a:gd name="T11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95" h="36">
                      <a:moveTo>
                        <a:pt x="52" y="36"/>
                      </a:moveTo>
                      <a:cubicBezTo>
                        <a:pt x="53" y="35"/>
                        <a:pt x="54" y="33"/>
                        <a:pt x="54" y="33"/>
                      </a:cubicBezTo>
                      <a:cubicBezTo>
                        <a:pt x="53" y="31"/>
                        <a:pt x="54" y="30"/>
                        <a:pt x="55" y="31"/>
                      </a:cubicBezTo>
                      <a:cubicBezTo>
                        <a:pt x="57" y="32"/>
                        <a:pt x="58" y="31"/>
                        <a:pt x="60" y="31"/>
                      </a:cubicBezTo>
                      <a:cubicBezTo>
                        <a:pt x="62" y="30"/>
                        <a:pt x="62" y="30"/>
                        <a:pt x="64" y="31"/>
                      </a:cubicBezTo>
                      <a:cubicBezTo>
                        <a:pt x="68" y="31"/>
                        <a:pt x="71" y="29"/>
                        <a:pt x="75" y="29"/>
                      </a:cubicBezTo>
                      <a:cubicBezTo>
                        <a:pt x="78" y="29"/>
                        <a:pt x="82" y="29"/>
                        <a:pt x="85" y="28"/>
                      </a:cubicBezTo>
                      <a:cubicBezTo>
                        <a:pt x="87" y="27"/>
                        <a:pt x="87" y="29"/>
                        <a:pt x="90" y="28"/>
                      </a:cubicBezTo>
                      <a:cubicBezTo>
                        <a:pt x="92" y="27"/>
                        <a:pt x="91" y="29"/>
                        <a:pt x="92" y="30"/>
                      </a:cubicBezTo>
                      <a:cubicBezTo>
                        <a:pt x="93" y="31"/>
                        <a:pt x="95" y="29"/>
                        <a:pt x="94" y="28"/>
                      </a:cubicBezTo>
                      <a:cubicBezTo>
                        <a:pt x="93" y="27"/>
                        <a:pt x="95" y="25"/>
                        <a:pt x="92" y="24"/>
                      </a:cubicBezTo>
                      <a:cubicBezTo>
                        <a:pt x="91" y="23"/>
                        <a:pt x="93" y="23"/>
                        <a:pt x="92" y="22"/>
                      </a:cubicBezTo>
                      <a:cubicBezTo>
                        <a:pt x="92" y="20"/>
                        <a:pt x="91" y="19"/>
                        <a:pt x="91" y="17"/>
                      </a:cubicBezTo>
                      <a:cubicBezTo>
                        <a:pt x="91" y="16"/>
                        <a:pt x="93" y="14"/>
                        <a:pt x="93" y="14"/>
                      </a:cubicBezTo>
                      <a:cubicBezTo>
                        <a:pt x="92" y="12"/>
                        <a:pt x="90" y="11"/>
                        <a:pt x="89" y="8"/>
                      </a:cubicBezTo>
                      <a:cubicBezTo>
                        <a:pt x="87" y="5"/>
                        <a:pt x="87" y="4"/>
                        <a:pt x="83" y="3"/>
                      </a:cubicBezTo>
                      <a:cubicBezTo>
                        <a:pt x="82" y="3"/>
                        <a:pt x="81" y="3"/>
                        <a:pt x="80" y="3"/>
                      </a:cubicBezTo>
                      <a:cubicBezTo>
                        <a:pt x="78" y="2"/>
                        <a:pt x="79" y="3"/>
                        <a:pt x="78" y="3"/>
                      </a:cubicBezTo>
                      <a:cubicBezTo>
                        <a:pt x="76" y="5"/>
                        <a:pt x="74" y="5"/>
                        <a:pt x="73" y="6"/>
                      </a:cubicBezTo>
                      <a:cubicBezTo>
                        <a:pt x="70" y="7"/>
                        <a:pt x="66" y="6"/>
                        <a:pt x="63" y="6"/>
                      </a:cubicBezTo>
                      <a:cubicBezTo>
                        <a:pt x="61" y="6"/>
                        <a:pt x="59" y="6"/>
                        <a:pt x="58" y="6"/>
                      </a:cubicBezTo>
                      <a:cubicBezTo>
                        <a:pt x="56" y="5"/>
                        <a:pt x="56" y="4"/>
                        <a:pt x="54" y="4"/>
                      </a:cubicBezTo>
                      <a:cubicBezTo>
                        <a:pt x="52" y="4"/>
                        <a:pt x="51" y="3"/>
                        <a:pt x="50" y="2"/>
                      </a:cubicBezTo>
                      <a:cubicBezTo>
                        <a:pt x="49" y="2"/>
                        <a:pt x="45" y="0"/>
                        <a:pt x="46" y="0"/>
                      </a:cubicBezTo>
                      <a:cubicBezTo>
                        <a:pt x="44" y="1"/>
                        <a:pt x="39" y="0"/>
                        <a:pt x="37" y="0"/>
                      </a:cubicBezTo>
                      <a:cubicBezTo>
                        <a:pt x="34" y="0"/>
                        <a:pt x="31" y="3"/>
                        <a:pt x="29" y="4"/>
                      </a:cubicBezTo>
                      <a:cubicBezTo>
                        <a:pt x="26" y="6"/>
                        <a:pt x="21" y="4"/>
                        <a:pt x="18" y="5"/>
                      </a:cubicBezTo>
                      <a:cubicBezTo>
                        <a:pt x="17" y="5"/>
                        <a:pt x="16" y="5"/>
                        <a:pt x="16" y="6"/>
                      </a:cubicBezTo>
                      <a:cubicBezTo>
                        <a:pt x="16" y="6"/>
                        <a:pt x="18" y="6"/>
                        <a:pt x="18" y="7"/>
                      </a:cubicBezTo>
                      <a:cubicBezTo>
                        <a:pt x="18" y="7"/>
                        <a:pt x="15" y="7"/>
                        <a:pt x="15" y="8"/>
                      </a:cubicBezTo>
                      <a:cubicBezTo>
                        <a:pt x="15" y="9"/>
                        <a:pt x="15" y="9"/>
                        <a:pt x="13" y="9"/>
                      </a:cubicBezTo>
                      <a:cubicBezTo>
                        <a:pt x="10" y="9"/>
                        <a:pt x="7" y="9"/>
                        <a:pt x="4" y="9"/>
                      </a:cubicBezTo>
                      <a:cubicBezTo>
                        <a:pt x="2" y="9"/>
                        <a:pt x="3" y="10"/>
                        <a:pt x="3" y="11"/>
                      </a:cubicBezTo>
                      <a:cubicBezTo>
                        <a:pt x="2" y="13"/>
                        <a:pt x="0" y="14"/>
                        <a:pt x="3" y="15"/>
                      </a:cubicBezTo>
                      <a:cubicBezTo>
                        <a:pt x="3" y="15"/>
                        <a:pt x="5" y="14"/>
                        <a:pt x="5" y="14"/>
                      </a:cubicBezTo>
                      <a:cubicBezTo>
                        <a:pt x="5" y="15"/>
                        <a:pt x="3" y="17"/>
                        <a:pt x="3" y="17"/>
                      </a:cubicBezTo>
                      <a:cubicBezTo>
                        <a:pt x="4" y="18"/>
                        <a:pt x="4" y="17"/>
                        <a:pt x="5" y="17"/>
                      </a:cubicBezTo>
                      <a:cubicBezTo>
                        <a:pt x="5" y="17"/>
                        <a:pt x="5" y="19"/>
                        <a:pt x="5" y="19"/>
                      </a:cubicBezTo>
                      <a:cubicBezTo>
                        <a:pt x="7" y="22"/>
                        <a:pt x="4" y="20"/>
                        <a:pt x="3" y="20"/>
                      </a:cubicBezTo>
                      <a:cubicBezTo>
                        <a:pt x="3" y="20"/>
                        <a:pt x="2" y="23"/>
                        <a:pt x="4" y="22"/>
                      </a:cubicBezTo>
                      <a:cubicBezTo>
                        <a:pt x="6" y="22"/>
                        <a:pt x="4" y="24"/>
                        <a:pt x="4" y="25"/>
                      </a:cubicBezTo>
                      <a:cubicBezTo>
                        <a:pt x="4" y="26"/>
                        <a:pt x="7" y="26"/>
                        <a:pt x="8" y="27"/>
                      </a:cubicBezTo>
                      <a:cubicBezTo>
                        <a:pt x="9" y="28"/>
                        <a:pt x="7" y="30"/>
                        <a:pt x="7" y="30"/>
                      </a:cubicBezTo>
                      <a:cubicBezTo>
                        <a:pt x="8" y="30"/>
                        <a:pt x="9" y="28"/>
                        <a:pt x="10" y="30"/>
                      </a:cubicBezTo>
                      <a:cubicBezTo>
                        <a:pt x="10" y="31"/>
                        <a:pt x="8" y="31"/>
                        <a:pt x="8" y="31"/>
                      </a:cubicBezTo>
                      <a:cubicBezTo>
                        <a:pt x="8" y="31"/>
                        <a:pt x="10" y="31"/>
                        <a:pt x="10" y="31"/>
                      </a:cubicBezTo>
                      <a:cubicBezTo>
                        <a:pt x="11" y="32"/>
                        <a:pt x="10" y="33"/>
                        <a:pt x="9" y="34"/>
                      </a:cubicBezTo>
                      <a:cubicBezTo>
                        <a:pt x="9" y="35"/>
                        <a:pt x="11" y="36"/>
                        <a:pt x="11" y="35"/>
                      </a:cubicBezTo>
                      <a:cubicBezTo>
                        <a:pt x="12" y="34"/>
                        <a:pt x="11" y="32"/>
                        <a:pt x="12" y="31"/>
                      </a:cubicBezTo>
                      <a:cubicBezTo>
                        <a:pt x="13" y="30"/>
                        <a:pt x="15" y="32"/>
                        <a:pt x="16" y="32"/>
                      </a:cubicBezTo>
                      <a:cubicBezTo>
                        <a:pt x="18" y="33"/>
                        <a:pt x="20" y="35"/>
                        <a:pt x="22" y="33"/>
                      </a:cubicBezTo>
                      <a:cubicBezTo>
                        <a:pt x="25" y="32"/>
                        <a:pt x="23" y="29"/>
                        <a:pt x="27" y="31"/>
                      </a:cubicBezTo>
                      <a:cubicBezTo>
                        <a:pt x="29" y="33"/>
                        <a:pt x="32" y="35"/>
                        <a:pt x="35" y="35"/>
                      </a:cubicBezTo>
                      <a:cubicBezTo>
                        <a:pt x="37" y="34"/>
                        <a:pt x="40" y="33"/>
                        <a:pt x="42" y="32"/>
                      </a:cubicBezTo>
                      <a:cubicBezTo>
                        <a:pt x="43" y="31"/>
                        <a:pt x="43" y="30"/>
                        <a:pt x="44" y="30"/>
                      </a:cubicBezTo>
                      <a:cubicBezTo>
                        <a:pt x="46" y="31"/>
                        <a:pt x="47" y="32"/>
                        <a:pt x="48" y="31"/>
                      </a:cubicBezTo>
                      <a:cubicBezTo>
                        <a:pt x="51" y="30"/>
                        <a:pt x="51" y="31"/>
                        <a:pt x="50" y="33"/>
                      </a:cubicBezTo>
                      <a:cubicBezTo>
                        <a:pt x="50" y="34"/>
                        <a:pt x="52" y="34"/>
                        <a:pt x="50" y="35"/>
                      </a:cubicBezTo>
                      <a:cubicBezTo>
                        <a:pt x="51" y="36"/>
                        <a:pt x="51" y="36"/>
                        <a:pt x="52" y="36"/>
                      </a:cubicBezTo>
                      <a:cubicBezTo>
                        <a:pt x="53" y="35"/>
                        <a:pt x="51" y="36"/>
                        <a:pt x="52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3" name="Freeform 684">
                  <a:extLst>
                    <a:ext uri="{FF2B5EF4-FFF2-40B4-BE49-F238E27FC236}">
                      <a16:creationId xmlns:a16="http://schemas.microsoft.com/office/drawing/2014/main" id="{1844D029-C2B0-0840-93CA-3E6F8CAA0A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95747" y="8206473"/>
                  <a:ext cx="826288" cy="701220"/>
                </a:xfrm>
                <a:custGeom>
                  <a:avLst/>
                  <a:gdLst>
                    <a:gd name="T0" fmla="*/ 65 w 105"/>
                    <a:gd name="T1" fmla="*/ 20 h 84"/>
                    <a:gd name="T2" fmla="*/ 61 w 105"/>
                    <a:gd name="T3" fmla="*/ 17 h 84"/>
                    <a:gd name="T4" fmla="*/ 52 w 105"/>
                    <a:gd name="T5" fmla="*/ 17 h 84"/>
                    <a:gd name="T6" fmla="*/ 48 w 105"/>
                    <a:gd name="T7" fmla="*/ 15 h 84"/>
                    <a:gd name="T8" fmla="*/ 40 w 105"/>
                    <a:gd name="T9" fmla="*/ 8 h 84"/>
                    <a:gd name="T10" fmla="*/ 27 w 105"/>
                    <a:gd name="T11" fmla="*/ 1 h 84"/>
                    <a:gd name="T12" fmla="*/ 21 w 105"/>
                    <a:gd name="T13" fmla="*/ 1 h 84"/>
                    <a:gd name="T14" fmla="*/ 13 w 105"/>
                    <a:gd name="T15" fmla="*/ 3 h 84"/>
                    <a:gd name="T16" fmla="*/ 17 w 105"/>
                    <a:gd name="T17" fmla="*/ 9 h 84"/>
                    <a:gd name="T18" fmla="*/ 13 w 105"/>
                    <a:gd name="T19" fmla="*/ 12 h 84"/>
                    <a:gd name="T20" fmla="*/ 10 w 105"/>
                    <a:gd name="T21" fmla="*/ 12 h 84"/>
                    <a:gd name="T22" fmla="*/ 9 w 105"/>
                    <a:gd name="T23" fmla="*/ 14 h 84"/>
                    <a:gd name="T24" fmla="*/ 2 w 105"/>
                    <a:gd name="T25" fmla="*/ 14 h 84"/>
                    <a:gd name="T26" fmla="*/ 1 w 105"/>
                    <a:gd name="T27" fmla="*/ 19 h 84"/>
                    <a:gd name="T28" fmla="*/ 3 w 105"/>
                    <a:gd name="T29" fmla="*/ 22 h 84"/>
                    <a:gd name="T30" fmla="*/ 8 w 105"/>
                    <a:gd name="T31" fmla="*/ 31 h 84"/>
                    <a:gd name="T32" fmla="*/ 12 w 105"/>
                    <a:gd name="T33" fmla="*/ 38 h 84"/>
                    <a:gd name="T34" fmla="*/ 15 w 105"/>
                    <a:gd name="T35" fmla="*/ 42 h 84"/>
                    <a:gd name="T36" fmla="*/ 20 w 105"/>
                    <a:gd name="T37" fmla="*/ 46 h 84"/>
                    <a:gd name="T38" fmla="*/ 22 w 105"/>
                    <a:gd name="T39" fmla="*/ 53 h 84"/>
                    <a:gd name="T40" fmla="*/ 23 w 105"/>
                    <a:gd name="T41" fmla="*/ 59 h 84"/>
                    <a:gd name="T42" fmla="*/ 31 w 105"/>
                    <a:gd name="T43" fmla="*/ 67 h 84"/>
                    <a:gd name="T44" fmla="*/ 36 w 105"/>
                    <a:gd name="T45" fmla="*/ 76 h 84"/>
                    <a:gd name="T46" fmla="*/ 40 w 105"/>
                    <a:gd name="T47" fmla="*/ 81 h 84"/>
                    <a:gd name="T48" fmla="*/ 41 w 105"/>
                    <a:gd name="T49" fmla="*/ 84 h 84"/>
                    <a:gd name="T50" fmla="*/ 43 w 105"/>
                    <a:gd name="T51" fmla="*/ 81 h 84"/>
                    <a:gd name="T52" fmla="*/ 50 w 105"/>
                    <a:gd name="T53" fmla="*/ 79 h 84"/>
                    <a:gd name="T54" fmla="*/ 60 w 105"/>
                    <a:gd name="T55" fmla="*/ 80 h 84"/>
                    <a:gd name="T56" fmla="*/ 66 w 105"/>
                    <a:gd name="T57" fmla="*/ 77 h 84"/>
                    <a:gd name="T58" fmla="*/ 76 w 105"/>
                    <a:gd name="T59" fmla="*/ 72 h 84"/>
                    <a:gd name="T60" fmla="*/ 94 w 105"/>
                    <a:gd name="T61" fmla="*/ 68 h 84"/>
                    <a:gd name="T62" fmla="*/ 102 w 105"/>
                    <a:gd name="T63" fmla="*/ 66 h 84"/>
                    <a:gd name="T64" fmla="*/ 104 w 105"/>
                    <a:gd name="T65" fmla="*/ 61 h 84"/>
                    <a:gd name="T66" fmla="*/ 105 w 105"/>
                    <a:gd name="T67" fmla="*/ 56 h 84"/>
                    <a:gd name="T68" fmla="*/ 103 w 105"/>
                    <a:gd name="T69" fmla="*/ 51 h 84"/>
                    <a:gd name="T70" fmla="*/ 93 w 105"/>
                    <a:gd name="T71" fmla="*/ 50 h 84"/>
                    <a:gd name="T72" fmla="*/ 88 w 105"/>
                    <a:gd name="T73" fmla="*/ 47 h 84"/>
                    <a:gd name="T74" fmla="*/ 81 w 105"/>
                    <a:gd name="T75" fmla="*/ 39 h 84"/>
                    <a:gd name="T76" fmla="*/ 77 w 105"/>
                    <a:gd name="T77" fmla="*/ 34 h 84"/>
                    <a:gd name="T78" fmla="*/ 77 w 105"/>
                    <a:gd name="T79" fmla="*/ 29 h 84"/>
                    <a:gd name="T80" fmla="*/ 74 w 105"/>
                    <a:gd name="T81" fmla="*/ 27 h 84"/>
                    <a:gd name="T82" fmla="*/ 70 w 105"/>
                    <a:gd name="T83" fmla="*/ 22 h 84"/>
                    <a:gd name="T84" fmla="*/ 65 w 105"/>
                    <a:gd name="T85" fmla="*/ 2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05" h="84">
                      <a:moveTo>
                        <a:pt x="65" y="20"/>
                      </a:moveTo>
                      <a:cubicBezTo>
                        <a:pt x="64" y="17"/>
                        <a:pt x="64" y="17"/>
                        <a:pt x="61" y="17"/>
                      </a:cubicBezTo>
                      <a:cubicBezTo>
                        <a:pt x="58" y="17"/>
                        <a:pt x="55" y="17"/>
                        <a:pt x="52" y="17"/>
                      </a:cubicBezTo>
                      <a:cubicBezTo>
                        <a:pt x="50" y="17"/>
                        <a:pt x="49" y="15"/>
                        <a:pt x="48" y="15"/>
                      </a:cubicBezTo>
                      <a:cubicBezTo>
                        <a:pt x="45" y="12"/>
                        <a:pt x="42" y="10"/>
                        <a:pt x="40" y="8"/>
                      </a:cubicBezTo>
                      <a:cubicBezTo>
                        <a:pt x="36" y="5"/>
                        <a:pt x="32" y="2"/>
                        <a:pt x="27" y="1"/>
                      </a:cubicBezTo>
                      <a:cubicBezTo>
                        <a:pt x="25" y="0"/>
                        <a:pt x="24" y="0"/>
                        <a:pt x="21" y="1"/>
                      </a:cubicBezTo>
                      <a:cubicBezTo>
                        <a:pt x="19" y="1"/>
                        <a:pt x="16" y="2"/>
                        <a:pt x="13" y="3"/>
                      </a:cubicBezTo>
                      <a:cubicBezTo>
                        <a:pt x="14" y="5"/>
                        <a:pt x="17" y="7"/>
                        <a:pt x="17" y="9"/>
                      </a:cubicBezTo>
                      <a:cubicBezTo>
                        <a:pt x="17" y="11"/>
                        <a:pt x="14" y="12"/>
                        <a:pt x="13" y="12"/>
                      </a:cubicBezTo>
                      <a:cubicBezTo>
                        <a:pt x="12" y="13"/>
                        <a:pt x="11" y="12"/>
                        <a:pt x="10" y="12"/>
                      </a:cubicBezTo>
                      <a:cubicBezTo>
                        <a:pt x="9" y="13"/>
                        <a:pt x="9" y="14"/>
                        <a:pt x="9" y="14"/>
                      </a:cubicBezTo>
                      <a:cubicBezTo>
                        <a:pt x="7" y="17"/>
                        <a:pt x="3" y="15"/>
                        <a:pt x="2" y="14"/>
                      </a:cubicBezTo>
                      <a:cubicBezTo>
                        <a:pt x="1" y="16"/>
                        <a:pt x="1" y="17"/>
                        <a:pt x="1" y="19"/>
                      </a:cubicBezTo>
                      <a:cubicBezTo>
                        <a:pt x="0" y="22"/>
                        <a:pt x="1" y="21"/>
                        <a:pt x="3" y="22"/>
                      </a:cubicBezTo>
                      <a:cubicBezTo>
                        <a:pt x="5" y="24"/>
                        <a:pt x="7" y="28"/>
                        <a:pt x="8" y="31"/>
                      </a:cubicBezTo>
                      <a:cubicBezTo>
                        <a:pt x="10" y="33"/>
                        <a:pt x="11" y="35"/>
                        <a:pt x="12" y="38"/>
                      </a:cubicBezTo>
                      <a:cubicBezTo>
                        <a:pt x="13" y="40"/>
                        <a:pt x="14" y="41"/>
                        <a:pt x="15" y="42"/>
                      </a:cubicBezTo>
                      <a:cubicBezTo>
                        <a:pt x="17" y="44"/>
                        <a:pt x="19" y="44"/>
                        <a:pt x="20" y="46"/>
                      </a:cubicBezTo>
                      <a:cubicBezTo>
                        <a:pt x="21" y="48"/>
                        <a:pt x="22" y="50"/>
                        <a:pt x="22" y="53"/>
                      </a:cubicBezTo>
                      <a:cubicBezTo>
                        <a:pt x="23" y="55"/>
                        <a:pt x="22" y="57"/>
                        <a:pt x="23" y="59"/>
                      </a:cubicBezTo>
                      <a:cubicBezTo>
                        <a:pt x="25" y="63"/>
                        <a:pt x="29" y="64"/>
                        <a:pt x="31" y="67"/>
                      </a:cubicBezTo>
                      <a:cubicBezTo>
                        <a:pt x="33" y="70"/>
                        <a:pt x="34" y="74"/>
                        <a:pt x="36" y="76"/>
                      </a:cubicBezTo>
                      <a:cubicBezTo>
                        <a:pt x="37" y="78"/>
                        <a:pt x="39" y="80"/>
                        <a:pt x="40" y="81"/>
                      </a:cubicBezTo>
                      <a:cubicBezTo>
                        <a:pt x="40" y="82"/>
                        <a:pt x="40" y="84"/>
                        <a:pt x="41" y="84"/>
                      </a:cubicBezTo>
                      <a:cubicBezTo>
                        <a:pt x="43" y="84"/>
                        <a:pt x="42" y="82"/>
                        <a:pt x="43" y="81"/>
                      </a:cubicBezTo>
                      <a:cubicBezTo>
                        <a:pt x="43" y="78"/>
                        <a:pt x="48" y="79"/>
                        <a:pt x="50" y="79"/>
                      </a:cubicBezTo>
                      <a:cubicBezTo>
                        <a:pt x="53" y="79"/>
                        <a:pt x="58" y="78"/>
                        <a:pt x="60" y="80"/>
                      </a:cubicBezTo>
                      <a:cubicBezTo>
                        <a:pt x="63" y="81"/>
                        <a:pt x="64" y="79"/>
                        <a:pt x="66" y="77"/>
                      </a:cubicBezTo>
                      <a:cubicBezTo>
                        <a:pt x="69" y="73"/>
                        <a:pt x="72" y="73"/>
                        <a:pt x="76" y="72"/>
                      </a:cubicBezTo>
                      <a:cubicBezTo>
                        <a:pt x="82" y="72"/>
                        <a:pt x="88" y="70"/>
                        <a:pt x="94" y="68"/>
                      </a:cubicBezTo>
                      <a:cubicBezTo>
                        <a:pt x="96" y="67"/>
                        <a:pt x="99" y="66"/>
                        <a:pt x="102" y="66"/>
                      </a:cubicBezTo>
                      <a:cubicBezTo>
                        <a:pt x="103" y="65"/>
                        <a:pt x="103" y="63"/>
                        <a:pt x="104" y="61"/>
                      </a:cubicBezTo>
                      <a:cubicBezTo>
                        <a:pt x="104" y="60"/>
                        <a:pt x="105" y="58"/>
                        <a:pt x="105" y="56"/>
                      </a:cubicBezTo>
                      <a:cubicBezTo>
                        <a:pt x="105" y="55"/>
                        <a:pt x="104" y="52"/>
                        <a:pt x="103" y="51"/>
                      </a:cubicBezTo>
                      <a:cubicBezTo>
                        <a:pt x="100" y="51"/>
                        <a:pt x="96" y="51"/>
                        <a:pt x="93" y="50"/>
                      </a:cubicBezTo>
                      <a:cubicBezTo>
                        <a:pt x="90" y="50"/>
                        <a:pt x="90" y="49"/>
                        <a:pt x="88" y="47"/>
                      </a:cubicBezTo>
                      <a:cubicBezTo>
                        <a:pt x="86" y="43"/>
                        <a:pt x="83" y="42"/>
                        <a:pt x="81" y="39"/>
                      </a:cubicBezTo>
                      <a:cubicBezTo>
                        <a:pt x="80" y="39"/>
                        <a:pt x="78" y="35"/>
                        <a:pt x="77" y="34"/>
                      </a:cubicBezTo>
                      <a:cubicBezTo>
                        <a:pt x="76" y="32"/>
                        <a:pt x="81" y="31"/>
                        <a:pt x="77" y="29"/>
                      </a:cubicBezTo>
                      <a:cubicBezTo>
                        <a:pt x="76" y="29"/>
                        <a:pt x="75" y="27"/>
                        <a:pt x="74" y="27"/>
                      </a:cubicBezTo>
                      <a:cubicBezTo>
                        <a:pt x="72" y="27"/>
                        <a:pt x="71" y="24"/>
                        <a:pt x="70" y="22"/>
                      </a:cubicBezTo>
                      <a:cubicBezTo>
                        <a:pt x="69" y="19"/>
                        <a:pt x="69" y="20"/>
                        <a:pt x="6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4" name="Freeform 685">
                  <a:extLst>
                    <a:ext uri="{FF2B5EF4-FFF2-40B4-BE49-F238E27FC236}">
                      <a16:creationId xmlns:a16="http://schemas.microsoft.com/office/drawing/2014/main" id="{36D61C22-4517-4844-8A4E-D6FE2374B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1844" y="8155369"/>
                  <a:ext cx="163648" cy="184531"/>
                </a:xfrm>
                <a:custGeom>
                  <a:avLst/>
                  <a:gdLst>
                    <a:gd name="T0" fmla="*/ 5 w 21"/>
                    <a:gd name="T1" fmla="*/ 22 h 22"/>
                    <a:gd name="T2" fmla="*/ 8 w 21"/>
                    <a:gd name="T3" fmla="*/ 19 h 22"/>
                    <a:gd name="T4" fmla="*/ 12 w 21"/>
                    <a:gd name="T5" fmla="*/ 18 h 22"/>
                    <a:gd name="T6" fmla="*/ 15 w 21"/>
                    <a:gd name="T7" fmla="*/ 15 h 22"/>
                    <a:gd name="T8" fmla="*/ 11 w 21"/>
                    <a:gd name="T9" fmla="*/ 9 h 22"/>
                    <a:gd name="T10" fmla="*/ 21 w 21"/>
                    <a:gd name="T11" fmla="*/ 6 h 22"/>
                    <a:gd name="T12" fmla="*/ 19 w 21"/>
                    <a:gd name="T13" fmla="*/ 0 h 22"/>
                    <a:gd name="T14" fmla="*/ 9 w 21"/>
                    <a:gd name="T15" fmla="*/ 5 h 22"/>
                    <a:gd name="T16" fmla="*/ 4 w 21"/>
                    <a:gd name="T17" fmla="*/ 1 h 22"/>
                    <a:gd name="T18" fmla="*/ 3 w 21"/>
                    <a:gd name="T19" fmla="*/ 11 h 22"/>
                    <a:gd name="T20" fmla="*/ 0 w 21"/>
                    <a:gd name="T21" fmla="*/ 18 h 22"/>
                    <a:gd name="T22" fmla="*/ 1 w 21"/>
                    <a:gd name="T23" fmla="*/ 21 h 22"/>
                    <a:gd name="T24" fmla="*/ 5 w 21"/>
                    <a:gd name="T2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1" h="22">
                      <a:moveTo>
                        <a:pt x="5" y="22"/>
                      </a:moveTo>
                      <a:cubicBezTo>
                        <a:pt x="7" y="22"/>
                        <a:pt x="7" y="19"/>
                        <a:pt x="8" y="19"/>
                      </a:cubicBezTo>
                      <a:cubicBezTo>
                        <a:pt x="9" y="17"/>
                        <a:pt x="11" y="18"/>
                        <a:pt x="12" y="18"/>
                      </a:cubicBezTo>
                      <a:cubicBezTo>
                        <a:pt x="13" y="17"/>
                        <a:pt x="16" y="16"/>
                        <a:pt x="15" y="15"/>
                      </a:cubicBezTo>
                      <a:cubicBezTo>
                        <a:pt x="14" y="13"/>
                        <a:pt x="13" y="11"/>
                        <a:pt x="11" y="9"/>
                      </a:cubicBezTo>
                      <a:cubicBezTo>
                        <a:pt x="15" y="8"/>
                        <a:pt x="18" y="7"/>
                        <a:pt x="21" y="6"/>
                      </a:cubicBezTo>
                      <a:cubicBezTo>
                        <a:pt x="21" y="4"/>
                        <a:pt x="20" y="2"/>
                        <a:pt x="19" y="0"/>
                      </a:cubicBezTo>
                      <a:cubicBezTo>
                        <a:pt x="16" y="1"/>
                        <a:pt x="12" y="5"/>
                        <a:pt x="9" y="5"/>
                      </a:cubicBezTo>
                      <a:cubicBezTo>
                        <a:pt x="7" y="5"/>
                        <a:pt x="4" y="3"/>
                        <a:pt x="4" y="1"/>
                      </a:cubicBezTo>
                      <a:cubicBezTo>
                        <a:pt x="3" y="5"/>
                        <a:pt x="3" y="8"/>
                        <a:pt x="3" y="11"/>
                      </a:cubicBezTo>
                      <a:cubicBezTo>
                        <a:pt x="2" y="13"/>
                        <a:pt x="0" y="16"/>
                        <a:pt x="0" y="18"/>
                      </a:cubicBezTo>
                      <a:cubicBezTo>
                        <a:pt x="0" y="20"/>
                        <a:pt x="0" y="20"/>
                        <a:pt x="1" y="21"/>
                      </a:cubicBezTo>
                      <a:cubicBezTo>
                        <a:pt x="3" y="21"/>
                        <a:pt x="4" y="22"/>
                        <a:pt x="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5" name="Freeform 686">
                  <a:extLst>
                    <a:ext uri="{FF2B5EF4-FFF2-40B4-BE49-F238E27FC236}">
                      <a16:creationId xmlns:a16="http://schemas.microsoft.com/office/drawing/2014/main" id="{52513630-BCD7-B347-9D3A-5ED3D61CB0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9893" y="8090076"/>
                  <a:ext cx="61705" cy="73815"/>
                </a:xfrm>
                <a:custGeom>
                  <a:avLst/>
                  <a:gdLst>
                    <a:gd name="T0" fmla="*/ 7 w 8"/>
                    <a:gd name="T1" fmla="*/ 2 h 9"/>
                    <a:gd name="T2" fmla="*/ 4 w 8"/>
                    <a:gd name="T3" fmla="*/ 0 h 9"/>
                    <a:gd name="T4" fmla="*/ 2 w 8"/>
                    <a:gd name="T5" fmla="*/ 2 h 9"/>
                    <a:gd name="T6" fmla="*/ 0 w 8"/>
                    <a:gd name="T7" fmla="*/ 8 h 9"/>
                    <a:gd name="T8" fmla="*/ 4 w 8"/>
                    <a:gd name="T9" fmla="*/ 8 h 9"/>
                    <a:gd name="T10" fmla="*/ 7 w 8"/>
                    <a:gd name="T11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9">
                      <a:moveTo>
                        <a:pt x="7" y="2"/>
                      </a:moveTo>
                      <a:cubicBezTo>
                        <a:pt x="7" y="1"/>
                        <a:pt x="5" y="0"/>
                        <a:pt x="4" y="0"/>
                      </a:cubicBezTo>
                      <a:cubicBezTo>
                        <a:pt x="3" y="1"/>
                        <a:pt x="3" y="1"/>
                        <a:pt x="2" y="2"/>
                      </a:cubicBezTo>
                      <a:cubicBezTo>
                        <a:pt x="2" y="4"/>
                        <a:pt x="1" y="6"/>
                        <a:pt x="0" y="8"/>
                      </a:cubicBezTo>
                      <a:cubicBezTo>
                        <a:pt x="2" y="8"/>
                        <a:pt x="2" y="9"/>
                        <a:pt x="4" y="8"/>
                      </a:cubicBezTo>
                      <a:cubicBezTo>
                        <a:pt x="5" y="7"/>
                        <a:pt x="8" y="4"/>
                        <a:pt x="7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6" name="Freeform 687">
                  <a:extLst>
                    <a:ext uri="{FF2B5EF4-FFF2-40B4-BE49-F238E27FC236}">
                      <a16:creationId xmlns:a16="http://schemas.microsoft.com/office/drawing/2014/main" id="{8749D6E3-E486-7F4D-A46C-F1E0DA6B1C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1844" y="8189439"/>
                  <a:ext cx="24146" cy="59618"/>
                </a:xfrm>
                <a:custGeom>
                  <a:avLst/>
                  <a:gdLst>
                    <a:gd name="T0" fmla="*/ 0 w 3"/>
                    <a:gd name="T1" fmla="*/ 3 h 7"/>
                    <a:gd name="T2" fmla="*/ 3 w 3"/>
                    <a:gd name="T3" fmla="*/ 7 h 7"/>
                    <a:gd name="T4" fmla="*/ 3 w 3"/>
                    <a:gd name="T5" fmla="*/ 1 h 7"/>
                    <a:gd name="T6" fmla="*/ 2 w 3"/>
                    <a:gd name="T7" fmla="*/ 0 h 7"/>
                    <a:gd name="T8" fmla="*/ 0 w 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7">
                      <a:moveTo>
                        <a:pt x="0" y="3"/>
                      </a:moveTo>
                      <a:cubicBezTo>
                        <a:pt x="0" y="5"/>
                        <a:pt x="1" y="6"/>
                        <a:pt x="3" y="7"/>
                      </a:cubicBezTo>
                      <a:cubicBezTo>
                        <a:pt x="3" y="5"/>
                        <a:pt x="3" y="3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0" y="0"/>
                        <a:pt x="0" y="2"/>
                        <a:pt x="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7" name="Freeform 688">
                  <a:extLst>
                    <a:ext uri="{FF2B5EF4-FFF2-40B4-BE49-F238E27FC236}">
                      <a16:creationId xmlns:a16="http://schemas.microsoft.com/office/drawing/2014/main" id="{C92A8F18-FB39-2149-B95A-0A0EB0C203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79652" y="8155369"/>
                  <a:ext cx="64385" cy="218601"/>
                </a:xfrm>
                <a:custGeom>
                  <a:avLst/>
                  <a:gdLst>
                    <a:gd name="T0" fmla="*/ 4 w 8"/>
                    <a:gd name="T1" fmla="*/ 17 h 26"/>
                    <a:gd name="T2" fmla="*/ 6 w 8"/>
                    <a:gd name="T3" fmla="*/ 13 h 26"/>
                    <a:gd name="T4" fmla="*/ 5 w 8"/>
                    <a:gd name="T5" fmla="*/ 10 h 26"/>
                    <a:gd name="T6" fmla="*/ 7 w 8"/>
                    <a:gd name="T7" fmla="*/ 4 h 26"/>
                    <a:gd name="T8" fmla="*/ 6 w 8"/>
                    <a:gd name="T9" fmla="*/ 0 h 26"/>
                    <a:gd name="T10" fmla="*/ 2 w 8"/>
                    <a:gd name="T11" fmla="*/ 7 h 26"/>
                    <a:gd name="T12" fmla="*/ 0 w 8"/>
                    <a:gd name="T13" fmla="*/ 11 h 26"/>
                    <a:gd name="T14" fmla="*/ 1 w 8"/>
                    <a:gd name="T15" fmla="*/ 16 h 26"/>
                    <a:gd name="T16" fmla="*/ 2 w 8"/>
                    <a:gd name="T17" fmla="*/ 26 h 26"/>
                    <a:gd name="T18" fmla="*/ 2 w 8"/>
                    <a:gd name="T19" fmla="*/ 25 h 26"/>
                    <a:gd name="T20" fmla="*/ 4 w 8"/>
                    <a:gd name="T21" fmla="*/ 17 h 26"/>
                    <a:gd name="T22" fmla="*/ 4 w 8"/>
                    <a:gd name="T23" fmla="*/ 17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" h="26">
                      <a:moveTo>
                        <a:pt x="4" y="17"/>
                      </a:moveTo>
                      <a:cubicBezTo>
                        <a:pt x="4" y="16"/>
                        <a:pt x="5" y="15"/>
                        <a:pt x="6" y="13"/>
                      </a:cubicBezTo>
                      <a:cubicBezTo>
                        <a:pt x="7" y="11"/>
                        <a:pt x="6" y="12"/>
                        <a:pt x="5" y="10"/>
                      </a:cubicBezTo>
                      <a:cubicBezTo>
                        <a:pt x="3" y="8"/>
                        <a:pt x="4" y="3"/>
                        <a:pt x="7" y="4"/>
                      </a:cubicBezTo>
                      <a:cubicBezTo>
                        <a:pt x="8" y="1"/>
                        <a:pt x="8" y="1"/>
                        <a:pt x="6" y="0"/>
                      </a:cubicBezTo>
                      <a:cubicBezTo>
                        <a:pt x="4" y="0"/>
                        <a:pt x="3" y="5"/>
                        <a:pt x="2" y="7"/>
                      </a:cubicBezTo>
                      <a:cubicBezTo>
                        <a:pt x="1" y="8"/>
                        <a:pt x="0" y="9"/>
                        <a:pt x="0" y="11"/>
                      </a:cubicBezTo>
                      <a:cubicBezTo>
                        <a:pt x="0" y="12"/>
                        <a:pt x="1" y="14"/>
                        <a:pt x="1" y="16"/>
                      </a:cubicBezTo>
                      <a:cubicBezTo>
                        <a:pt x="1" y="19"/>
                        <a:pt x="2" y="22"/>
                        <a:pt x="2" y="26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3" y="23"/>
                        <a:pt x="3" y="20"/>
                        <a:pt x="4" y="17"/>
                      </a:cubicBezTo>
                      <a:cubicBezTo>
                        <a:pt x="4" y="16"/>
                        <a:pt x="4" y="18"/>
                        <a:pt x="4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8" name="Freeform 689">
                  <a:extLst>
                    <a:ext uri="{FF2B5EF4-FFF2-40B4-BE49-F238E27FC236}">
                      <a16:creationId xmlns:a16="http://schemas.microsoft.com/office/drawing/2014/main" id="{C6734D65-4E0F-874A-80BF-63E88A6167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31561" y="8481848"/>
                  <a:ext cx="40241" cy="65297"/>
                </a:xfrm>
                <a:custGeom>
                  <a:avLst/>
                  <a:gdLst>
                    <a:gd name="T0" fmla="*/ 3 w 5"/>
                    <a:gd name="T1" fmla="*/ 8 h 8"/>
                    <a:gd name="T2" fmla="*/ 2 w 5"/>
                    <a:gd name="T3" fmla="*/ 0 h 8"/>
                    <a:gd name="T4" fmla="*/ 0 w 5"/>
                    <a:gd name="T5" fmla="*/ 4 h 8"/>
                    <a:gd name="T6" fmla="*/ 3 w 5"/>
                    <a:gd name="T7" fmla="*/ 8 h 8"/>
                    <a:gd name="T8" fmla="*/ 3 w 5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3" y="8"/>
                      </a:moveTo>
                      <a:cubicBezTo>
                        <a:pt x="3" y="7"/>
                        <a:pt x="5" y="0"/>
                        <a:pt x="2" y="0"/>
                      </a:cubicBezTo>
                      <a:cubicBezTo>
                        <a:pt x="1" y="1"/>
                        <a:pt x="0" y="3"/>
                        <a:pt x="0" y="4"/>
                      </a:cubicBezTo>
                      <a:cubicBezTo>
                        <a:pt x="0" y="6"/>
                        <a:pt x="1" y="7"/>
                        <a:pt x="3" y="8"/>
                      </a:cubicBezTo>
                      <a:cubicBezTo>
                        <a:pt x="3" y="8"/>
                        <a:pt x="2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9" name="Freeform 690">
                  <a:extLst>
                    <a:ext uri="{FF2B5EF4-FFF2-40B4-BE49-F238E27FC236}">
                      <a16:creationId xmlns:a16="http://schemas.microsoft.com/office/drawing/2014/main" id="{4D3A825C-A4C1-0940-98AD-58264CAEB5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09633" y="8791295"/>
                  <a:ext cx="418509" cy="281057"/>
                </a:xfrm>
                <a:custGeom>
                  <a:avLst/>
                  <a:gdLst>
                    <a:gd name="T0" fmla="*/ 47 w 53"/>
                    <a:gd name="T1" fmla="*/ 0 h 34"/>
                    <a:gd name="T2" fmla="*/ 38 w 53"/>
                    <a:gd name="T3" fmla="*/ 2 h 34"/>
                    <a:gd name="T4" fmla="*/ 28 w 53"/>
                    <a:gd name="T5" fmla="*/ 4 h 34"/>
                    <a:gd name="T6" fmla="*/ 23 w 53"/>
                    <a:gd name="T7" fmla="*/ 10 h 34"/>
                    <a:gd name="T8" fmla="*/ 17 w 53"/>
                    <a:gd name="T9" fmla="*/ 9 h 34"/>
                    <a:gd name="T10" fmla="*/ 9 w 53"/>
                    <a:gd name="T11" fmla="*/ 9 h 34"/>
                    <a:gd name="T12" fmla="*/ 3 w 53"/>
                    <a:gd name="T13" fmla="*/ 12 h 34"/>
                    <a:gd name="T14" fmla="*/ 1 w 53"/>
                    <a:gd name="T15" fmla="*/ 15 h 34"/>
                    <a:gd name="T16" fmla="*/ 1 w 53"/>
                    <a:gd name="T17" fmla="*/ 21 h 34"/>
                    <a:gd name="T18" fmla="*/ 3 w 53"/>
                    <a:gd name="T19" fmla="*/ 28 h 34"/>
                    <a:gd name="T20" fmla="*/ 4 w 53"/>
                    <a:gd name="T21" fmla="*/ 32 h 34"/>
                    <a:gd name="T22" fmla="*/ 12 w 53"/>
                    <a:gd name="T23" fmla="*/ 32 h 34"/>
                    <a:gd name="T24" fmla="*/ 16 w 53"/>
                    <a:gd name="T25" fmla="*/ 29 h 34"/>
                    <a:gd name="T26" fmla="*/ 21 w 53"/>
                    <a:gd name="T27" fmla="*/ 29 h 34"/>
                    <a:gd name="T28" fmla="*/ 24 w 53"/>
                    <a:gd name="T29" fmla="*/ 26 h 34"/>
                    <a:gd name="T30" fmla="*/ 32 w 53"/>
                    <a:gd name="T31" fmla="*/ 24 h 34"/>
                    <a:gd name="T32" fmla="*/ 41 w 53"/>
                    <a:gd name="T33" fmla="*/ 21 h 34"/>
                    <a:gd name="T34" fmla="*/ 47 w 53"/>
                    <a:gd name="T35" fmla="*/ 17 h 34"/>
                    <a:gd name="T36" fmla="*/ 52 w 53"/>
                    <a:gd name="T37" fmla="*/ 12 h 34"/>
                    <a:gd name="T38" fmla="*/ 47 w 53"/>
                    <a:gd name="T3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3" h="34">
                      <a:moveTo>
                        <a:pt x="47" y="0"/>
                      </a:moveTo>
                      <a:cubicBezTo>
                        <a:pt x="44" y="1"/>
                        <a:pt x="41" y="2"/>
                        <a:pt x="38" y="2"/>
                      </a:cubicBezTo>
                      <a:cubicBezTo>
                        <a:pt x="35" y="3"/>
                        <a:pt x="31" y="2"/>
                        <a:pt x="28" y="4"/>
                      </a:cubicBezTo>
                      <a:cubicBezTo>
                        <a:pt x="26" y="6"/>
                        <a:pt x="25" y="8"/>
                        <a:pt x="23" y="10"/>
                      </a:cubicBezTo>
                      <a:cubicBezTo>
                        <a:pt x="22" y="11"/>
                        <a:pt x="19" y="9"/>
                        <a:pt x="17" y="9"/>
                      </a:cubicBezTo>
                      <a:cubicBezTo>
                        <a:pt x="14" y="9"/>
                        <a:pt x="12" y="9"/>
                        <a:pt x="9" y="9"/>
                      </a:cubicBezTo>
                      <a:cubicBezTo>
                        <a:pt x="6" y="9"/>
                        <a:pt x="3" y="8"/>
                        <a:pt x="3" y="12"/>
                      </a:cubicBezTo>
                      <a:cubicBezTo>
                        <a:pt x="2" y="14"/>
                        <a:pt x="1" y="13"/>
                        <a:pt x="1" y="15"/>
                      </a:cubicBezTo>
                      <a:cubicBezTo>
                        <a:pt x="0" y="17"/>
                        <a:pt x="0" y="19"/>
                        <a:pt x="1" y="21"/>
                      </a:cubicBezTo>
                      <a:cubicBezTo>
                        <a:pt x="1" y="23"/>
                        <a:pt x="2" y="26"/>
                        <a:pt x="3" y="28"/>
                      </a:cubicBezTo>
                      <a:cubicBezTo>
                        <a:pt x="3" y="29"/>
                        <a:pt x="3" y="31"/>
                        <a:pt x="4" y="32"/>
                      </a:cubicBezTo>
                      <a:cubicBezTo>
                        <a:pt x="5" y="34"/>
                        <a:pt x="10" y="33"/>
                        <a:pt x="12" y="32"/>
                      </a:cubicBezTo>
                      <a:cubicBezTo>
                        <a:pt x="13" y="31"/>
                        <a:pt x="14" y="30"/>
                        <a:pt x="16" y="29"/>
                      </a:cubicBezTo>
                      <a:cubicBezTo>
                        <a:pt x="17" y="29"/>
                        <a:pt x="19" y="29"/>
                        <a:pt x="21" y="29"/>
                      </a:cubicBezTo>
                      <a:cubicBezTo>
                        <a:pt x="22" y="28"/>
                        <a:pt x="23" y="27"/>
                        <a:pt x="24" y="26"/>
                      </a:cubicBezTo>
                      <a:cubicBezTo>
                        <a:pt x="27" y="25"/>
                        <a:pt x="29" y="25"/>
                        <a:pt x="32" y="24"/>
                      </a:cubicBezTo>
                      <a:cubicBezTo>
                        <a:pt x="35" y="23"/>
                        <a:pt x="38" y="22"/>
                        <a:pt x="41" y="21"/>
                      </a:cubicBezTo>
                      <a:cubicBezTo>
                        <a:pt x="43" y="20"/>
                        <a:pt x="47" y="19"/>
                        <a:pt x="47" y="17"/>
                      </a:cubicBezTo>
                      <a:cubicBezTo>
                        <a:pt x="48" y="14"/>
                        <a:pt x="53" y="14"/>
                        <a:pt x="52" y="12"/>
                      </a:cubicBezTo>
                      <a:cubicBezTo>
                        <a:pt x="50" y="8"/>
                        <a:pt x="49" y="4"/>
                        <a:pt x="47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0" name="Freeform 691">
                  <a:extLst>
                    <a:ext uri="{FF2B5EF4-FFF2-40B4-BE49-F238E27FC236}">
                      <a16:creationId xmlns:a16="http://schemas.microsoft.com/office/drawing/2014/main" id="{132EEE83-E5DE-8341-8C95-E7B6097E65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9850" y="8481848"/>
                  <a:ext cx="321930" cy="408808"/>
                </a:xfrm>
                <a:custGeom>
                  <a:avLst/>
                  <a:gdLst>
                    <a:gd name="T0" fmla="*/ 39 w 41"/>
                    <a:gd name="T1" fmla="*/ 19 h 49"/>
                    <a:gd name="T2" fmla="*/ 34 w 41"/>
                    <a:gd name="T3" fmla="*/ 14 h 49"/>
                    <a:gd name="T4" fmla="*/ 28 w 41"/>
                    <a:gd name="T5" fmla="*/ 12 h 49"/>
                    <a:gd name="T6" fmla="*/ 22 w 41"/>
                    <a:gd name="T7" fmla="*/ 6 h 49"/>
                    <a:gd name="T8" fmla="*/ 21 w 41"/>
                    <a:gd name="T9" fmla="*/ 3 h 49"/>
                    <a:gd name="T10" fmla="*/ 22 w 41"/>
                    <a:gd name="T11" fmla="*/ 0 h 49"/>
                    <a:gd name="T12" fmla="*/ 17 w 41"/>
                    <a:gd name="T13" fmla="*/ 5 h 49"/>
                    <a:gd name="T14" fmla="*/ 10 w 41"/>
                    <a:gd name="T15" fmla="*/ 10 h 49"/>
                    <a:gd name="T16" fmla="*/ 5 w 41"/>
                    <a:gd name="T17" fmla="*/ 10 h 49"/>
                    <a:gd name="T18" fmla="*/ 0 w 41"/>
                    <a:gd name="T19" fmla="*/ 11 h 49"/>
                    <a:gd name="T20" fmla="*/ 5 w 41"/>
                    <a:gd name="T21" fmla="*/ 17 h 49"/>
                    <a:gd name="T22" fmla="*/ 16 w 41"/>
                    <a:gd name="T23" fmla="*/ 19 h 49"/>
                    <a:gd name="T24" fmla="*/ 16 w 41"/>
                    <a:gd name="T25" fmla="*/ 32 h 49"/>
                    <a:gd name="T26" fmla="*/ 11 w 41"/>
                    <a:gd name="T27" fmla="*/ 34 h 49"/>
                    <a:gd name="T28" fmla="*/ 0 w 41"/>
                    <a:gd name="T29" fmla="*/ 37 h 49"/>
                    <a:gd name="T30" fmla="*/ 5 w 41"/>
                    <a:gd name="T31" fmla="*/ 49 h 49"/>
                    <a:gd name="T32" fmla="*/ 14 w 41"/>
                    <a:gd name="T33" fmla="*/ 48 h 49"/>
                    <a:gd name="T34" fmla="*/ 17 w 41"/>
                    <a:gd name="T35" fmla="*/ 44 h 49"/>
                    <a:gd name="T36" fmla="*/ 23 w 41"/>
                    <a:gd name="T37" fmla="*/ 42 h 49"/>
                    <a:gd name="T38" fmla="*/ 28 w 41"/>
                    <a:gd name="T39" fmla="*/ 38 h 49"/>
                    <a:gd name="T40" fmla="*/ 29 w 41"/>
                    <a:gd name="T41" fmla="*/ 32 h 49"/>
                    <a:gd name="T42" fmla="*/ 32 w 41"/>
                    <a:gd name="T43" fmla="*/ 30 h 49"/>
                    <a:gd name="T44" fmla="*/ 37 w 41"/>
                    <a:gd name="T45" fmla="*/ 24 h 49"/>
                    <a:gd name="T46" fmla="*/ 39 w 41"/>
                    <a:gd name="T47" fmla="*/ 19 h 49"/>
                    <a:gd name="T48" fmla="*/ 39 w 41"/>
                    <a:gd name="T49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1" h="49">
                      <a:moveTo>
                        <a:pt x="39" y="19"/>
                      </a:moveTo>
                      <a:cubicBezTo>
                        <a:pt x="36" y="19"/>
                        <a:pt x="35" y="16"/>
                        <a:pt x="34" y="14"/>
                      </a:cubicBezTo>
                      <a:cubicBezTo>
                        <a:pt x="33" y="13"/>
                        <a:pt x="29" y="13"/>
                        <a:pt x="28" y="12"/>
                      </a:cubicBezTo>
                      <a:cubicBezTo>
                        <a:pt x="25" y="11"/>
                        <a:pt x="24" y="9"/>
                        <a:pt x="22" y="6"/>
                      </a:cubicBezTo>
                      <a:cubicBezTo>
                        <a:pt x="22" y="5"/>
                        <a:pt x="21" y="4"/>
                        <a:pt x="21" y="3"/>
                      </a:cubicBezTo>
                      <a:cubicBezTo>
                        <a:pt x="21" y="3"/>
                        <a:pt x="22" y="0"/>
                        <a:pt x="22" y="0"/>
                      </a:cubicBezTo>
                      <a:cubicBezTo>
                        <a:pt x="21" y="0"/>
                        <a:pt x="18" y="4"/>
                        <a:pt x="17" y="5"/>
                      </a:cubicBezTo>
                      <a:cubicBezTo>
                        <a:pt x="15" y="7"/>
                        <a:pt x="13" y="10"/>
                        <a:pt x="10" y="10"/>
                      </a:cubicBezTo>
                      <a:cubicBezTo>
                        <a:pt x="8" y="11"/>
                        <a:pt x="7" y="10"/>
                        <a:pt x="5" y="10"/>
                      </a:cubicBezTo>
                      <a:cubicBezTo>
                        <a:pt x="3" y="11"/>
                        <a:pt x="1" y="13"/>
                        <a:pt x="0" y="11"/>
                      </a:cubicBezTo>
                      <a:cubicBezTo>
                        <a:pt x="1" y="14"/>
                        <a:pt x="2" y="17"/>
                        <a:pt x="5" y="17"/>
                      </a:cubicBezTo>
                      <a:cubicBezTo>
                        <a:pt x="7" y="17"/>
                        <a:pt x="15" y="17"/>
                        <a:pt x="16" y="19"/>
                      </a:cubicBezTo>
                      <a:cubicBezTo>
                        <a:pt x="19" y="23"/>
                        <a:pt x="17" y="27"/>
                        <a:pt x="16" y="32"/>
                      </a:cubicBezTo>
                      <a:cubicBezTo>
                        <a:pt x="15" y="33"/>
                        <a:pt x="11" y="34"/>
                        <a:pt x="11" y="34"/>
                      </a:cubicBezTo>
                      <a:cubicBezTo>
                        <a:pt x="7" y="35"/>
                        <a:pt x="3" y="36"/>
                        <a:pt x="0" y="37"/>
                      </a:cubicBezTo>
                      <a:cubicBezTo>
                        <a:pt x="2" y="41"/>
                        <a:pt x="4" y="45"/>
                        <a:pt x="5" y="49"/>
                      </a:cubicBezTo>
                      <a:cubicBezTo>
                        <a:pt x="8" y="48"/>
                        <a:pt x="11" y="48"/>
                        <a:pt x="14" y="48"/>
                      </a:cubicBezTo>
                      <a:cubicBezTo>
                        <a:pt x="18" y="47"/>
                        <a:pt x="15" y="46"/>
                        <a:pt x="17" y="44"/>
                      </a:cubicBezTo>
                      <a:cubicBezTo>
                        <a:pt x="19" y="43"/>
                        <a:pt x="22" y="44"/>
                        <a:pt x="23" y="42"/>
                      </a:cubicBezTo>
                      <a:cubicBezTo>
                        <a:pt x="25" y="40"/>
                        <a:pt x="25" y="39"/>
                        <a:pt x="28" y="38"/>
                      </a:cubicBezTo>
                      <a:cubicBezTo>
                        <a:pt x="30" y="37"/>
                        <a:pt x="29" y="34"/>
                        <a:pt x="29" y="32"/>
                      </a:cubicBezTo>
                      <a:cubicBezTo>
                        <a:pt x="28" y="30"/>
                        <a:pt x="30" y="30"/>
                        <a:pt x="32" y="30"/>
                      </a:cubicBezTo>
                      <a:cubicBezTo>
                        <a:pt x="35" y="29"/>
                        <a:pt x="35" y="26"/>
                        <a:pt x="37" y="24"/>
                      </a:cubicBezTo>
                      <a:cubicBezTo>
                        <a:pt x="38" y="23"/>
                        <a:pt x="41" y="20"/>
                        <a:pt x="39" y="19"/>
                      </a:cubicBezTo>
                      <a:cubicBezTo>
                        <a:pt x="38" y="19"/>
                        <a:pt x="40" y="20"/>
                        <a:pt x="39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1" name="Freeform 692">
                  <a:extLst>
                    <a:ext uri="{FF2B5EF4-FFF2-40B4-BE49-F238E27FC236}">
                      <a16:creationId xmlns:a16="http://schemas.microsoft.com/office/drawing/2014/main" id="{A7DE03CA-6B45-EE4D-BF5D-7750960F16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63952" y="7681269"/>
                  <a:ext cx="431925" cy="198727"/>
                </a:xfrm>
                <a:custGeom>
                  <a:avLst/>
                  <a:gdLst>
                    <a:gd name="T0" fmla="*/ 55 w 55"/>
                    <a:gd name="T1" fmla="*/ 5 h 24"/>
                    <a:gd name="T2" fmla="*/ 47 w 55"/>
                    <a:gd name="T3" fmla="*/ 3 h 24"/>
                    <a:gd name="T4" fmla="*/ 36 w 55"/>
                    <a:gd name="T5" fmla="*/ 2 h 24"/>
                    <a:gd name="T6" fmla="*/ 27 w 55"/>
                    <a:gd name="T7" fmla="*/ 0 h 24"/>
                    <a:gd name="T8" fmla="*/ 22 w 55"/>
                    <a:gd name="T9" fmla="*/ 2 h 24"/>
                    <a:gd name="T10" fmla="*/ 19 w 55"/>
                    <a:gd name="T11" fmla="*/ 4 h 24"/>
                    <a:gd name="T12" fmla="*/ 11 w 55"/>
                    <a:gd name="T13" fmla="*/ 5 h 24"/>
                    <a:gd name="T14" fmla="*/ 9 w 55"/>
                    <a:gd name="T15" fmla="*/ 7 h 24"/>
                    <a:gd name="T16" fmla="*/ 8 w 55"/>
                    <a:gd name="T17" fmla="*/ 11 h 24"/>
                    <a:gd name="T18" fmla="*/ 12 w 55"/>
                    <a:gd name="T19" fmla="*/ 12 h 24"/>
                    <a:gd name="T20" fmla="*/ 15 w 55"/>
                    <a:gd name="T21" fmla="*/ 12 h 24"/>
                    <a:gd name="T22" fmla="*/ 19 w 55"/>
                    <a:gd name="T23" fmla="*/ 15 h 24"/>
                    <a:gd name="T24" fmla="*/ 15 w 55"/>
                    <a:gd name="T25" fmla="*/ 17 h 24"/>
                    <a:gd name="T26" fmla="*/ 11 w 55"/>
                    <a:gd name="T27" fmla="*/ 17 h 24"/>
                    <a:gd name="T28" fmla="*/ 10 w 55"/>
                    <a:gd name="T29" fmla="*/ 20 h 24"/>
                    <a:gd name="T30" fmla="*/ 1 w 55"/>
                    <a:gd name="T31" fmla="*/ 20 h 24"/>
                    <a:gd name="T32" fmla="*/ 11 w 55"/>
                    <a:gd name="T33" fmla="*/ 22 h 24"/>
                    <a:gd name="T34" fmla="*/ 15 w 55"/>
                    <a:gd name="T35" fmla="*/ 23 h 24"/>
                    <a:gd name="T36" fmla="*/ 21 w 55"/>
                    <a:gd name="T37" fmla="*/ 23 h 24"/>
                    <a:gd name="T38" fmla="*/ 25 w 55"/>
                    <a:gd name="T39" fmla="*/ 20 h 24"/>
                    <a:gd name="T40" fmla="*/ 28 w 55"/>
                    <a:gd name="T41" fmla="*/ 17 h 24"/>
                    <a:gd name="T42" fmla="*/ 33 w 55"/>
                    <a:gd name="T43" fmla="*/ 16 h 24"/>
                    <a:gd name="T44" fmla="*/ 37 w 55"/>
                    <a:gd name="T45" fmla="*/ 16 h 24"/>
                    <a:gd name="T46" fmla="*/ 40 w 55"/>
                    <a:gd name="T47" fmla="*/ 13 h 24"/>
                    <a:gd name="T48" fmla="*/ 44 w 55"/>
                    <a:gd name="T49" fmla="*/ 12 h 24"/>
                    <a:gd name="T50" fmla="*/ 54 w 55"/>
                    <a:gd name="T51" fmla="*/ 7 h 24"/>
                    <a:gd name="T52" fmla="*/ 55 w 55"/>
                    <a:gd name="T53" fmla="*/ 5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24">
                      <a:moveTo>
                        <a:pt x="55" y="5"/>
                      </a:moveTo>
                      <a:cubicBezTo>
                        <a:pt x="52" y="5"/>
                        <a:pt x="50" y="3"/>
                        <a:pt x="47" y="3"/>
                      </a:cubicBezTo>
                      <a:cubicBezTo>
                        <a:pt x="44" y="2"/>
                        <a:pt x="40" y="2"/>
                        <a:pt x="36" y="2"/>
                      </a:cubicBezTo>
                      <a:cubicBezTo>
                        <a:pt x="33" y="2"/>
                        <a:pt x="30" y="2"/>
                        <a:pt x="27" y="0"/>
                      </a:cubicBezTo>
                      <a:cubicBezTo>
                        <a:pt x="25" y="0"/>
                        <a:pt x="23" y="0"/>
                        <a:pt x="22" y="2"/>
                      </a:cubicBezTo>
                      <a:cubicBezTo>
                        <a:pt x="22" y="4"/>
                        <a:pt x="21" y="5"/>
                        <a:pt x="19" y="4"/>
                      </a:cubicBezTo>
                      <a:cubicBezTo>
                        <a:pt x="17" y="3"/>
                        <a:pt x="12" y="1"/>
                        <a:pt x="11" y="5"/>
                      </a:cubicBezTo>
                      <a:cubicBezTo>
                        <a:pt x="10" y="6"/>
                        <a:pt x="11" y="6"/>
                        <a:pt x="9" y="7"/>
                      </a:cubicBezTo>
                      <a:cubicBezTo>
                        <a:pt x="8" y="8"/>
                        <a:pt x="6" y="10"/>
                        <a:pt x="8" y="11"/>
                      </a:cubicBezTo>
                      <a:cubicBezTo>
                        <a:pt x="9" y="12"/>
                        <a:pt x="12" y="13"/>
                        <a:pt x="12" y="12"/>
                      </a:cubicBezTo>
                      <a:cubicBezTo>
                        <a:pt x="13" y="10"/>
                        <a:pt x="14" y="11"/>
                        <a:pt x="15" y="12"/>
                      </a:cubicBezTo>
                      <a:cubicBezTo>
                        <a:pt x="16" y="13"/>
                        <a:pt x="20" y="14"/>
                        <a:pt x="19" y="15"/>
                      </a:cubicBezTo>
                      <a:cubicBezTo>
                        <a:pt x="19" y="16"/>
                        <a:pt x="16" y="16"/>
                        <a:pt x="15" y="17"/>
                      </a:cubicBezTo>
                      <a:cubicBezTo>
                        <a:pt x="14" y="18"/>
                        <a:pt x="13" y="19"/>
                        <a:pt x="11" y="17"/>
                      </a:cubicBezTo>
                      <a:cubicBezTo>
                        <a:pt x="10" y="16"/>
                        <a:pt x="10" y="19"/>
                        <a:pt x="10" y="20"/>
                      </a:cubicBezTo>
                      <a:cubicBezTo>
                        <a:pt x="6" y="22"/>
                        <a:pt x="4" y="15"/>
                        <a:pt x="1" y="20"/>
                      </a:cubicBezTo>
                      <a:cubicBezTo>
                        <a:pt x="0" y="21"/>
                        <a:pt x="10" y="23"/>
                        <a:pt x="11" y="22"/>
                      </a:cubicBezTo>
                      <a:cubicBezTo>
                        <a:pt x="12" y="21"/>
                        <a:pt x="14" y="22"/>
                        <a:pt x="15" y="23"/>
                      </a:cubicBezTo>
                      <a:cubicBezTo>
                        <a:pt x="16" y="23"/>
                        <a:pt x="19" y="24"/>
                        <a:pt x="21" y="23"/>
                      </a:cubicBezTo>
                      <a:cubicBezTo>
                        <a:pt x="22" y="22"/>
                        <a:pt x="24" y="23"/>
                        <a:pt x="25" y="20"/>
                      </a:cubicBezTo>
                      <a:cubicBezTo>
                        <a:pt x="25" y="19"/>
                        <a:pt x="27" y="18"/>
                        <a:pt x="28" y="17"/>
                      </a:cubicBezTo>
                      <a:cubicBezTo>
                        <a:pt x="29" y="16"/>
                        <a:pt x="33" y="16"/>
                        <a:pt x="33" y="16"/>
                      </a:cubicBezTo>
                      <a:cubicBezTo>
                        <a:pt x="34" y="18"/>
                        <a:pt x="35" y="16"/>
                        <a:pt x="37" y="16"/>
                      </a:cubicBezTo>
                      <a:cubicBezTo>
                        <a:pt x="38" y="16"/>
                        <a:pt x="39" y="13"/>
                        <a:pt x="40" y="13"/>
                      </a:cubicBezTo>
                      <a:cubicBezTo>
                        <a:pt x="41" y="12"/>
                        <a:pt x="43" y="13"/>
                        <a:pt x="44" y="12"/>
                      </a:cubicBezTo>
                      <a:cubicBezTo>
                        <a:pt x="48" y="11"/>
                        <a:pt x="50" y="9"/>
                        <a:pt x="54" y="7"/>
                      </a:cubicBezTo>
                      <a:cubicBezTo>
                        <a:pt x="55" y="7"/>
                        <a:pt x="55" y="7"/>
                        <a:pt x="55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2" name="Freeform 693">
                  <a:extLst>
                    <a:ext uri="{FF2B5EF4-FFF2-40B4-BE49-F238E27FC236}">
                      <a16:creationId xmlns:a16="http://schemas.microsoft.com/office/drawing/2014/main" id="{4AD0770A-1945-AD43-9E13-A509C4A4D2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8134" y="7556355"/>
                  <a:ext cx="700200" cy="434358"/>
                </a:xfrm>
                <a:custGeom>
                  <a:avLst/>
                  <a:gdLst>
                    <a:gd name="T0" fmla="*/ 78 w 89"/>
                    <a:gd name="T1" fmla="*/ 32 h 52"/>
                    <a:gd name="T2" fmla="*/ 81 w 89"/>
                    <a:gd name="T3" fmla="*/ 33 h 52"/>
                    <a:gd name="T4" fmla="*/ 84 w 89"/>
                    <a:gd name="T5" fmla="*/ 31 h 52"/>
                    <a:gd name="T6" fmla="*/ 81 w 89"/>
                    <a:gd name="T7" fmla="*/ 26 h 52"/>
                    <a:gd name="T8" fmla="*/ 79 w 89"/>
                    <a:gd name="T9" fmla="*/ 27 h 52"/>
                    <a:gd name="T10" fmla="*/ 75 w 89"/>
                    <a:gd name="T11" fmla="*/ 27 h 52"/>
                    <a:gd name="T12" fmla="*/ 78 w 89"/>
                    <a:gd name="T13" fmla="*/ 21 h 52"/>
                    <a:gd name="T14" fmla="*/ 74 w 89"/>
                    <a:gd name="T15" fmla="*/ 22 h 52"/>
                    <a:gd name="T16" fmla="*/ 68 w 89"/>
                    <a:gd name="T17" fmla="*/ 25 h 52"/>
                    <a:gd name="T18" fmla="*/ 65 w 89"/>
                    <a:gd name="T19" fmla="*/ 29 h 52"/>
                    <a:gd name="T20" fmla="*/ 62 w 89"/>
                    <a:gd name="T21" fmla="*/ 28 h 52"/>
                    <a:gd name="T22" fmla="*/ 57 w 89"/>
                    <a:gd name="T23" fmla="*/ 27 h 52"/>
                    <a:gd name="T24" fmla="*/ 53 w 89"/>
                    <a:gd name="T25" fmla="*/ 23 h 52"/>
                    <a:gd name="T26" fmla="*/ 52 w 89"/>
                    <a:gd name="T27" fmla="*/ 17 h 52"/>
                    <a:gd name="T28" fmla="*/ 49 w 89"/>
                    <a:gd name="T29" fmla="*/ 13 h 52"/>
                    <a:gd name="T30" fmla="*/ 45 w 89"/>
                    <a:gd name="T31" fmla="*/ 12 h 52"/>
                    <a:gd name="T32" fmla="*/ 38 w 89"/>
                    <a:gd name="T33" fmla="*/ 12 h 52"/>
                    <a:gd name="T34" fmla="*/ 31 w 89"/>
                    <a:gd name="T35" fmla="*/ 12 h 52"/>
                    <a:gd name="T36" fmla="*/ 27 w 89"/>
                    <a:gd name="T37" fmla="*/ 8 h 52"/>
                    <a:gd name="T38" fmla="*/ 23 w 89"/>
                    <a:gd name="T39" fmla="*/ 8 h 52"/>
                    <a:gd name="T40" fmla="*/ 19 w 89"/>
                    <a:gd name="T41" fmla="*/ 10 h 52"/>
                    <a:gd name="T42" fmla="*/ 17 w 89"/>
                    <a:gd name="T43" fmla="*/ 6 h 52"/>
                    <a:gd name="T44" fmla="*/ 15 w 89"/>
                    <a:gd name="T45" fmla="*/ 1 h 52"/>
                    <a:gd name="T46" fmla="*/ 15 w 89"/>
                    <a:gd name="T47" fmla="*/ 5 h 52"/>
                    <a:gd name="T48" fmla="*/ 14 w 89"/>
                    <a:gd name="T49" fmla="*/ 8 h 52"/>
                    <a:gd name="T50" fmla="*/ 13 w 89"/>
                    <a:gd name="T51" fmla="*/ 3 h 52"/>
                    <a:gd name="T52" fmla="*/ 14 w 89"/>
                    <a:gd name="T53" fmla="*/ 0 h 52"/>
                    <a:gd name="T54" fmla="*/ 1 w 89"/>
                    <a:gd name="T55" fmla="*/ 4 h 52"/>
                    <a:gd name="T56" fmla="*/ 1 w 89"/>
                    <a:gd name="T57" fmla="*/ 15 h 52"/>
                    <a:gd name="T58" fmla="*/ 1 w 89"/>
                    <a:gd name="T59" fmla="*/ 23 h 52"/>
                    <a:gd name="T60" fmla="*/ 2 w 89"/>
                    <a:gd name="T61" fmla="*/ 26 h 52"/>
                    <a:gd name="T62" fmla="*/ 6 w 89"/>
                    <a:gd name="T63" fmla="*/ 26 h 52"/>
                    <a:gd name="T64" fmla="*/ 6 w 89"/>
                    <a:gd name="T65" fmla="*/ 23 h 52"/>
                    <a:gd name="T66" fmla="*/ 10 w 89"/>
                    <a:gd name="T67" fmla="*/ 20 h 52"/>
                    <a:gd name="T68" fmla="*/ 13 w 89"/>
                    <a:gd name="T69" fmla="*/ 18 h 52"/>
                    <a:gd name="T70" fmla="*/ 17 w 89"/>
                    <a:gd name="T71" fmla="*/ 19 h 52"/>
                    <a:gd name="T72" fmla="*/ 21 w 89"/>
                    <a:gd name="T73" fmla="*/ 20 h 52"/>
                    <a:gd name="T74" fmla="*/ 21 w 89"/>
                    <a:gd name="T75" fmla="*/ 24 h 52"/>
                    <a:gd name="T76" fmla="*/ 26 w 89"/>
                    <a:gd name="T77" fmla="*/ 27 h 52"/>
                    <a:gd name="T78" fmla="*/ 33 w 89"/>
                    <a:gd name="T79" fmla="*/ 34 h 52"/>
                    <a:gd name="T80" fmla="*/ 38 w 89"/>
                    <a:gd name="T81" fmla="*/ 37 h 52"/>
                    <a:gd name="T82" fmla="*/ 41 w 89"/>
                    <a:gd name="T83" fmla="*/ 39 h 52"/>
                    <a:gd name="T84" fmla="*/ 50 w 89"/>
                    <a:gd name="T85" fmla="*/ 45 h 52"/>
                    <a:gd name="T86" fmla="*/ 54 w 89"/>
                    <a:gd name="T87" fmla="*/ 49 h 52"/>
                    <a:gd name="T88" fmla="*/ 61 w 89"/>
                    <a:gd name="T89" fmla="*/ 52 h 52"/>
                    <a:gd name="T90" fmla="*/ 63 w 89"/>
                    <a:gd name="T91" fmla="*/ 47 h 52"/>
                    <a:gd name="T92" fmla="*/ 62 w 89"/>
                    <a:gd name="T93" fmla="*/ 42 h 52"/>
                    <a:gd name="T94" fmla="*/ 59 w 89"/>
                    <a:gd name="T95" fmla="*/ 38 h 52"/>
                    <a:gd name="T96" fmla="*/ 64 w 89"/>
                    <a:gd name="T97" fmla="*/ 36 h 52"/>
                    <a:gd name="T98" fmla="*/ 66 w 89"/>
                    <a:gd name="T99" fmla="*/ 33 h 52"/>
                    <a:gd name="T100" fmla="*/ 68 w 89"/>
                    <a:gd name="T101" fmla="*/ 30 h 52"/>
                    <a:gd name="T102" fmla="*/ 71 w 89"/>
                    <a:gd name="T103" fmla="*/ 30 h 52"/>
                    <a:gd name="T104" fmla="*/ 74 w 89"/>
                    <a:gd name="T105" fmla="*/ 29 h 52"/>
                    <a:gd name="T106" fmla="*/ 74 w 89"/>
                    <a:gd name="T107" fmla="*/ 34 h 52"/>
                    <a:gd name="T108" fmla="*/ 77 w 89"/>
                    <a:gd name="T109" fmla="*/ 34 h 52"/>
                    <a:gd name="T110" fmla="*/ 78 w 89"/>
                    <a:gd name="T111" fmla="*/ 32 h 52"/>
                    <a:gd name="T112" fmla="*/ 78 w 89"/>
                    <a:gd name="T113" fmla="*/ 3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9" h="52">
                      <a:moveTo>
                        <a:pt x="78" y="32"/>
                      </a:moveTo>
                      <a:cubicBezTo>
                        <a:pt x="79" y="33"/>
                        <a:pt x="79" y="34"/>
                        <a:pt x="81" y="33"/>
                      </a:cubicBezTo>
                      <a:cubicBezTo>
                        <a:pt x="82" y="33"/>
                        <a:pt x="83" y="31"/>
                        <a:pt x="84" y="31"/>
                      </a:cubicBezTo>
                      <a:cubicBezTo>
                        <a:pt x="89" y="30"/>
                        <a:pt x="83" y="28"/>
                        <a:pt x="81" y="26"/>
                      </a:cubicBezTo>
                      <a:cubicBezTo>
                        <a:pt x="80" y="25"/>
                        <a:pt x="80" y="26"/>
                        <a:pt x="79" y="27"/>
                      </a:cubicBezTo>
                      <a:cubicBezTo>
                        <a:pt x="79" y="28"/>
                        <a:pt x="76" y="27"/>
                        <a:pt x="75" y="27"/>
                      </a:cubicBezTo>
                      <a:cubicBezTo>
                        <a:pt x="71" y="25"/>
                        <a:pt x="77" y="22"/>
                        <a:pt x="78" y="21"/>
                      </a:cubicBezTo>
                      <a:cubicBezTo>
                        <a:pt x="78" y="21"/>
                        <a:pt x="74" y="22"/>
                        <a:pt x="74" y="22"/>
                      </a:cubicBezTo>
                      <a:cubicBezTo>
                        <a:pt x="72" y="23"/>
                        <a:pt x="70" y="23"/>
                        <a:pt x="68" y="25"/>
                      </a:cubicBezTo>
                      <a:cubicBezTo>
                        <a:pt x="67" y="26"/>
                        <a:pt x="66" y="28"/>
                        <a:pt x="65" y="29"/>
                      </a:cubicBezTo>
                      <a:cubicBezTo>
                        <a:pt x="64" y="32"/>
                        <a:pt x="63" y="30"/>
                        <a:pt x="62" y="28"/>
                      </a:cubicBezTo>
                      <a:cubicBezTo>
                        <a:pt x="61" y="26"/>
                        <a:pt x="59" y="27"/>
                        <a:pt x="57" y="27"/>
                      </a:cubicBezTo>
                      <a:cubicBezTo>
                        <a:pt x="55" y="27"/>
                        <a:pt x="54" y="24"/>
                        <a:pt x="53" y="23"/>
                      </a:cubicBezTo>
                      <a:cubicBezTo>
                        <a:pt x="51" y="21"/>
                        <a:pt x="54" y="19"/>
                        <a:pt x="52" y="17"/>
                      </a:cubicBezTo>
                      <a:cubicBezTo>
                        <a:pt x="51" y="16"/>
                        <a:pt x="50" y="14"/>
                        <a:pt x="49" y="13"/>
                      </a:cubicBezTo>
                      <a:cubicBezTo>
                        <a:pt x="48" y="12"/>
                        <a:pt x="46" y="11"/>
                        <a:pt x="45" y="12"/>
                      </a:cubicBezTo>
                      <a:cubicBezTo>
                        <a:pt x="43" y="13"/>
                        <a:pt x="41" y="12"/>
                        <a:pt x="38" y="12"/>
                      </a:cubicBezTo>
                      <a:cubicBezTo>
                        <a:pt x="36" y="12"/>
                        <a:pt x="33" y="13"/>
                        <a:pt x="31" y="12"/>
                      </a:cubicBezTo>
                      <a:cubicBezTo>
                        <a:pt x="30" y="11"/>
                        <a:pt x="28" y="9"/>
                        <a:pt x="27" y="8"/>
                      </a:cubicBezTo>
                      <a:cubicBezTo>
                        <a:pt x="25" y="6"/>
                        <a:pt x="24" y="6"/>
                        <a:pt x="23" y="8"/>
                      </a:cubicBezTo>
                      <a:cubicBezTo>
                        <a:pt x="22" y="9"/>
                        <a:pt x="21" y="10"/>
                        <a:pt x="19" y="10"/>
                      </a:cubicBezTo>
                      <a:cubicBezTo>
                        <a:pt x="16" y="10"/>
                        <a:pt x="16" y="8"/>
                        <a:pt x="17" y="6"/>
                      </a:cubicBezTo>
                      <a:cubicBezTo>
                        <a:pt x="18" y="3"/>
                        <a:pt x="18" y="3"/>
                        <a:pt x="15" y="1"/>
                      </a:cubicBezTo>
                      <a:cubicBezTo>
                        <a:pt x="15" y="2"/>
                        <a:pt x="15" y="4"/>
                        <a:pt x="15" y="5"/>
                      </a:cubicBezTo>
                      <a:cubicBezTo>
                        <a:pt x="15" y="7"/>
                        <a:pt x="16" y="8"/>
                        <a:pt x="14" y="8"/>
                      </a:cubicBezTo>
                      <a:cubicBezTo>
                        <a:pt x="12" y="7"/>
                        <a:pt x="12" y="4"/>
                        <a:pt x="13" y="3"/>
                      </a:cubicBezTo>
                      <a:cubicBezTo>
                        <a:pt x="13" y="3"/>
                        <a:pt x="15" y="0"/>
                        <a:pt x="14" y="0"/>
                      </a:cubicBezTo>
                      <a:cubicBezTo>
                        <a:pt x="9" y="1"/>
                        <a:pt x="5" y="2"/>
                        <a:pt x="1" y="4"/>
                      </a:cubicBezTo>
                      <a:cubicBezTo>
                        <a:pt x="0" y="4"/>
                        <a:pt x="1" y="14"/>
                        <a:pt x="1" y="15"/>
                      </a:cubicBezTo>
                      <a:cubicBezTo>
                        <a:pt x="1" y="18"/>
                        <a:pt x="1" y="21"/>
                        <a:pt x="1" y="23"/>
                      </a:cubicBezTo>
                      <a:cubicBezTo>
                        <a:pt x="1" y="25"/>
                        <a:pt x="0" y="26"/>
                        <a:pt x="2" y="26"/>
                      </a:cubicBezTo>
                      <a:cubicBezTo>
                        <a:pt x="3" y="26"/>
                        <a:pt x="4" y="26"/>
                        <a:pt x="6" y="26"/>
                      </a:cubicBezTo>
                      <a:cubicBezTo>
                        <a:pt x="8" y="26"/>
                        <a:pt x="5" y="24"/>
                        <a:pt x="6" y="23"/>
                      </a:cubicBezTo>
                      <a:cubicBezTo>
                        <a:pt x="7" y="21"/>
                        <a:pt x="9" y="22"/>
                        <a:pt x="10" y="20"/>
                      </a:cubicBezTo>
                      <a:cubicBezTo>
                        <a:pt x="12" y="19"/>
                        <a:pt x="12" y="19"/>
                        <a:pt x="13" y="18"/>
                      </a:cubicBezTo>
                      <a:cubicBezTo>
                        <a:pt x="15" y="17"/>
                        <a:pt x="16" y="18"/>
                        <a:pt x="17" y="19"/>
                      </a:cubicBezTo>
                      <a:cubicBezTo>
                        <a:pt x="18" y="20"/>
                        <a:pt x="21" y="20"/>
                        <a:pt x="21" y="20"/>
                      </a:cubicBezTo>
                      <a:cubicBezTo>
                        <a:pt x="22" y="22"/>
                        <a:pt x="21" y="23"/>
                        <a:pt x="21" y="24"/>
                      </a:cubicBezTo>
                      <a:cubicBezTo>
                        <a:pt x="22" y="27"/>
                        <a:pt x="25" y="27"/>
                        <a:pt x="26" y="27"/>
                      </a:cubicBezTo>
                      <a:cubicBezTo>
                        <a:pt x="31" y="27"/>
                        <a:pt x="31" y="30"/>
                        <a:pt x="33" y="34"/>
                      </a:cubicBezTo>
                      <a:cubicBezTo>
                        <a:pt x="34" y="35"/>
                        <a:pt x="36" y="36"/>
                        <a:pt x="38" y="37"/>
                      </a:cubicBezTo>
                      <a:cubicBezTo>
                        <a:pt x="39" y="37"/>
                        <a:pt x="40" y="38"/>
                        <a:pt x="41" y="39"/>
                      </a:cubicBezTo>
                      <a:cubicBezTo>
                        <a:pt x="44" y="41"/>
                        <a:pt x="47" y="44"/>
                        <a:pt x="50" y="45"/>
                      </a:cubicBezTo>
                      <a:cubicBezTo>
                        <a:pt x="54" y="46"/>
                        <a:pt x="54" y="46"/>
                        <a:pt x="54" y="49"/>
                      </a:cubicBezTo>
                      <a:cubicBezTo>
                        <a:pt x="56" y="49"/>
                        <a:pt x="59" y="51"/>
                        <a:pt x="61" y="52"/>
                      </a:cubicBezTo>
                      <a:cubicBezTo>
                        <a:pt x="61" y="49"/>
                        <a:pt x="60" y="49"/>
                        <a:pt x="63" y="47"/>
                      </a:cubicBezTo>
                      <a:cubicBezTo>
                        <a:pt x="64" y="45"/>
                        <a:pt x="62" y="44"/>
                        <a:pt x="62" y="42"/>
                      </a:cubicBezTo>
                      <a:cubicBezTo>
                        <a:pt x="63" y="39"/>
                        <a:pt x="60" y="40"/>
                        <a:pt x="59" y="38"/>
                      </a:cubicBezTo>
                      <a:cubicBezTo>
                        <a:pt x="58" y="36"/>
                        <a:pt x="63" y="37"/>
                        <a:pt x="64" y="36"/>
                      </a:cubicBezTo>
                      <a:cubicBezTo>
                        <a:pt x="67" y="35"/>
                        <a:pt x="64" y="32"/>
                        <a:pt x="66" y="33"/>
                      </a:cubicBezTo>
                      <a:cubicBezTo>
                        <a:pt x="70" y="33"/>
                        <a:pt x="66" y="30"/>
                        <a:pt x="68" y="30"/>
                      </a:cubicBezTo>
                      <a:cubicBezTo>
                        <a:pt x="69" y="29"/>
                        <a:pt x="70" y="31"/>
                        <a:pt x="71" y="30"/>
                      </a:cubicBezTo>
                      <a:cubicBezTo>
                        <a:pt x="72" y="30"/>
                        <a:pt x="73" y="29"/>
                        <a:pt x="74" y="29"/>
                      </a:cubicBezTo>
                      <a:cubicBezTo>
                        <a:pt x="76" y="29"/>
                        <a:pt x="74" y="33"/>
                        <a:pt x="74" y="34"/>
                      </a:cubicBezTo>
                      <a:cubicBezTo>
                        <a:pt x="75" y="34"/>
                        <a:pt x="77" y="31"/>
                        <a:pt x="77" y="34"/>
                      </a:cubicBezTo>
                      <a:cubicBezTo>
                        <a:pt x="77" y="34"/>
                        <a:pt x="77" y="32"/>
                        <a:pt x="78" y="32"/>
                      </a:cubicBezTo>
                      <a:cubicBezTo>
                        <a:pt x="79" y="32"/>
                        <a:pt x="77" y="32"/>
                        <a:pt x="78" y="3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3" name="Freeform 694">
                  <a:extLst>
                    <a:ext uri="{FF2B5EF4-FFF2-40B4-BE49-F238E27FC236}">
                      <a16:creationId xmlns:a16="http://schemas.microsoft.com/office/drawing/2014/main" id="{F7FCC8BF-944E-CD49-ACC4-AD95FA4F3B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50072" y="8038974"/>
                  <a:ext cx="0" cy="851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4" name="Freeform 695">
                  <a:extLst>
                    <a:ext uri="{FF2B5EF4-FFF2-40B4-BE49-F238E27FC236}">
                      <a16:creationId xmlns:a16="http://schemas.microsoft.com/office/drawing/2014/main" id="{BC222AE2-7FB1-734F-AD45-2E5414CF1D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7898" y="7706818"/>
                  <a:ext cx="574108" cy="357706"/>
                </a:xfrm>
                <a:custGeom>
                  <a:avLst/>
                  <a:gdLst>
                    <a:gd name="T0" fmla="*/ 73 w 73"/>
                    <a:gd name="T1" fmla="*/ 28 h 43"/>
                    <a:gd name="T2" fmla="*/ 69 w 73"/>
                    <a:gd name="T3" fmla="*/ 27 h 43"/>
                    <a:gd name="T4" fmla="*/ 65 w 73"/>
                    <a:gd name="T5" fmla="*/ 24 h 43"/>
                    <a:gd name="T6" fmla="*/ 58 w 73"/>
                    <a:gd name="T7" fmla="*/ 20 h 43"/>
                    <a:gd name="T8" fmla="*/ 52 w 73"/>
                    <a:gd name="T9" fmla="*/ 16 h 43"/>
                    <a:gd name="T10" fmla="*/ 47 w 73"/>
                    <a:gd name="T11" fmla="*/ 9 h 43"/>
                    <a:gd name="T12" fmla="*/ 40 w 73"/>
                    <a:gd name="T13" fmla="*/ 5 h 43"/>
                    <a:gd name="T14" fmla="*/ 40 w 73"/>
                    <a:gd name="T15" fmla="*/ 2 h 43"/>
                    <a:gd name="T16" fmla="*/ 36 w 73"/>
                    <a:gd name="T17" fmla="*/ 1 h 43"/>
                    <a:gd name="T18" fmla="*/ 34 w 73"/>
                    <a:gd name="T19" fmla="*/ 0 h 43"/>
                    <a:gd name="T20" fmla="*/ 31 w 73"/>
                    <a:gd name="T21" fmla="*/ 1 h 43"/>
                    <a:gd name="T22" fmla="*/ 28 w 73"/>
                    <a:gd name="T23" fmla="*/ 3 h 43"/>
                    <a:gd name="T24" fmla="*/ 25 w 73"/>
                    <a:gd name="T25" fmla="*/ 6 h 43"/>
                    <a:gd name="T26" fmla="*/ 22 w 73"/>
                    <a:gd name="T27" fmla="*/ 8 h 43"/>
                    <a:gd name="T28" fmla="*/ 17 w 73"/>
                    <a:gd name="T29" fmla="*/ 8 h 43"/>
                    <a:gd name="T30" fmla="*/ 12 w 73"/>
                    <a:gd name="T31" fmla="*/ 2 h 43"/>
                    <a:gd name="T32" fmla="*/ 2 w 73"/>
                    <a:gd name="T33" fmla="*/ 5 h 43"/>
                    <a:gd name="T34" fmla="*/ 5 w 73"/>
                    <a:gd name="T35" fmla="*/ 12 h 43"/>
                    <a:gd name="T36" fmla="*/ 8 w 73"/>
                    <a:gd name="T37" fmla="*/ 17 h 43"/>
                    <a:gd name="T38" fmla="*/ 8 w 73"/>
                    <a:gd name="T39" fmla="*/ 19 h 43"/>
                    <a:gd name="T40" fmla="*/ 10 w 73"/>
                    <a:gd name="T41" fmla="*/ 22 h 43"/>
                    <a:gd name="T42" fmla="*/ 9 w 73"/>
                    <a:gd name="T43" fmla="*/ 26 h 43"/>
                    <a:gd name="T44" fmla="*/ 9 w 73"/>
                    <a:gd name="T45" fmla="*/ 31 h 43"/>
                    <a:gd name="T46" fmla="*/ 14 w 73"/>
                    <a:gd name="T47" fmla="*/ 29 h 43"/>
                    <a:gd name="T48" fmla="*/ 17 w 73"/>
                    <a:gd name="T49" fmla="*/ 26 h 43"/>
                    <a:gd name="T50" fmla="*/ 27 w 73"/>
                    <a:gd name="T51" fmla="*/ 27 h 43"/>
                    <a:gd name="T52" fmla="*/ 37 w 73"/>
                    <a:gd name="T53" fmla="*/ 31 h 43"/>
                    <a:gd name="T54" fmla="*/ 45 w 73"/>
                    <a:gd name="T55" fmla="*/ 35 h 43"/>
                    <a:gd name="T56" fmla="*/ 46 w 73"/>
                    <a:gd name="T57" fmla="*/ 37 h 43"/>
                    <a:gd name="T58" fmla="*/ 48 w 73"/>
                    <a:gd name="T59" fmla="*/ 42 h 43"/>
                    <a:gd name="T60" fmla="*/ 53 w 73"/>
                    <a:gd name="T61" fmla="*/ 43 h 43"/>
                    <a:gd name="T62" fmla="*/ 57 w 73"/>
                    <a:gd name="T63" fmla="*/ 40 h 43"/>
                    <a:gd name="T64" fmla="*/ 62 w 73"/>
                    <a:gd name="T65" fmla="*/ 38 h 43"/>
                    <a:gd name="T66" fmla="*/ 65 w 73"/>
                    <a:gd name="T67" fmla="*/ 33 h 43"/>
                    <a:gd name="T68" fmla="*/ 69 w 73"/>
                    <a:gd name="T69" fmla="*/ 31 h 43"/>
                    <a:gd name="T70" fmla="*/ 73 w 73"/>
                    <a:gd name="T71" fmla="*/ 31 h 43"/>
                    <a:gd name="T72" fmla="*/ 73 w 73"/>
                    <a:gd name="T73" fmla="*/ 28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73" h="43">
                      <a:moveTo>
                        <a:pt x="73" y="28"/>
                      </a:moveTo>
                      <a:cubicBezTo>
                        <a:pt x="72" y="27"/>
                        <a:pt x="71" y="27"/>
                        <a:pt x="69" y="27"/>
                      </a:cubicBezTo>
                      <a:cubicBezTo>
                        <a:pt x="68" y="26"/>
                        <a:pt x="66" y="25"/>
                        <a:pt x="65" y="24"/>
                      </a:cubicBezTo>
                      <a:cubicBezTo>
                        <a:pt x="63" y="23"/>
                        <a:pt x="60" y="22"/>
                        <a:pt x="58" y="20"/>
                      </a:cubicBezTo>
                      <a:cubicBezTo>
                        <a:pt x="57" y="18"/>
                        <a:pt x="54" y="18"/>
                        <a:pt x="52" y="16"/>
                      </a:cubicBezTo>
                      <a:cubicBezTo>
                        <a:pt x="51" y="13"/>
                        <a:pt x="50" y="9"/>
                        <a:pt x="47" y="9"/>
                      </a:cubicBezTo>
                      <a:cubicBezTo>
                        <a:pt x="44" y="9"/>
                        <a:pt x="40" y="9"/>
                        <a:pt x="40" y="5"/>
                      </a:cubicBezTo>
                      <a:cubicBezTo>
                        <a:pt x="40" y="4"/>
                        <a:pt x="41" y="2"/>
                        <a:pt x="40" y="2"/>
                      </a:cubicBezTo>
                      <a:cubicBezTo>
                        <a:pt x="39" y="1"/>
                        <a:pt x="38" y="2"/>
                        <a:pt x="36" y="1"/>
                      </a:cubicBezTo>
                      <a:cubicBezTo>
                        <a:pt x="36" y="1"/>
                        <a:pt x="35" y="0"/>
                        <a:pt x="34" y="0"/>
                      </a:cubicBezTo>
                      <a:cubicBezTo>
                        <a:pt x="33" y="0"/>
                        <a:pt x="32" y="1"/>
                        <a:pt x="31" y="1"/>
                      </a:cubicBezTo>
                      <a:cubicBezTo>
                        <a:pt x="30" y="0"/>
                        <a:pt x="29" y="3"/>
                        <a:pt x="28" y="3"/>
                      </a:cubicBezTo>
                      <a:cubicBezTo>
                        <a:pt x="27" y="3"/>
                        <a:pt x="24" y="4"/>
                        <a:pt x="25" y="6"/>
                      </a:cubicBezTo>
                      <a:cubicBezTo>
                        <a:pt x="26" y="9"/>
                        <a:pt x="25" y="8"/>
                        <a:pt x="22" y="8"/>
                      </a:cubicBezTo>
                      <a:cubicBezTo>
                        <a:pt x="21" y="8"/>
                        <a:pt x="18" y="8"/>
                        <a:pt x="17" y="8"/>
                      </a:cubicBezTo>
                      <a:cubicBezTo>
                        <a:pt x="15" y="6"/>
                        <a:pt x="14" y="4"/>
                        <a:pt x="12" y="2"/>
                      </a:cubicBezTo>
                      <a:cubicBezTo>
                        <a:pt x="9" y="0"/>
                        <a:pt x="5" y="3"/>
                        <a:pt x="2" y="5"/>
                      </a:cubicBezTo>
                      <a:cubicBezTo>
                        <a:pt x="3" y="6"/>
                        <a:pt x="6" y="10"/>
                        <a:pt x="5" y="12"/>
                      </a:cubicBezTo>
                      <a:cubicBezTo>
                        <a:pt x="0" y="15"/>
                        <a:pt x="6" y="15"/>
                        <a:pt x="8" y="17"/>
                      </a:cubicBezTo>
                      <a:cubicBezTo>
                        <a:pt x="8" y="17"/>
                        <a:pt x="8" y="19"/>
                        <a:pt x="8" y="19"/>
                      </a:cubicBezTo>
                      <a:cubicBezTo>
                        <a:pt x="7" y="20"/>
                        <a:pt x="9" y="22"/>
                        <a:pt x="10" y="22"/>
                      </a:cubicBezTo>
                      <a:cubicBezTo>
                        <a:pt x="10" y="23"/>
                        <a:pt x="9" y="24"/>
                        <a:pt x="9" y="26"/>
                      </a:cubicBezTo>
                      <a:cubicBezTo>
                        <a:pt x="9" y="27"/>
                        <a:pt x="9" y="29"/>
                        <a:pt x="9" y="31"/>
                      </a:cubicBezTo>
                      <a:cubicBezTo>
                        <a:pt x="11" y="31"/>
                        <a:pt x="12" y="31"/>
                        <a:pt x="14" y="29"/>
                      </a:cubicBezTo>
                      <a:cubicBezTo>
                        <a:pt x="15" y="28"/>
                        <a:pt x="16" y="27"/>
                        <a:pt x="17" y="26"/>
                      </a:cubicBezTo>
                      <a:cubicBezTo>
                        <a:pt x="21" y="26"/>
                        <a:pt x="24" y="25"/>
                        <a:pt x="27" y="27"/>
                      </a:cubicBezTo>
                      <a:cubicBezTo>
                        <a:pt x="29" y="30"/>
                        <a:pt x="35" y="28"/>
                        <a:pt x="37" y="31"/>
                      </a:cubicBezTo>
                      <a:cubicBezTo>
                        <a:pt x="39" y="34"/>
                        <a:pt x="41" y="35"/>
                        <a:pt x="45" y="35"/>
                      </a:cubicBezTo>
                      <a:cubicBezTo>
                        <a:pt x="46" y="35"/>
                        <a:pt x="46" y="35"/>
                        <a:pt x="46" y="37"/>
                      </a:cubicBezTo>
                      <a:cubicBezTo>
                        <a:pt x="46" y="40"/>
                        <a:pt x="46" y="40"/>
                        <a:pt x="48" y="42"/>
                      </a:cubicBezTo>
                      <a:cubicBezTo>
                        <a:pt x="50" y="42"/>
                        <a:pt x="51" y="43"/>
                        <a:pt x="53" y="43"/>
                      </a:cubicBezTo>
                      <a:cubicBezTo>
                        <a:pt x="56" y="43"/>
                        <a:pt x="56" y="42"/>
                        <a:pt x="57" y="40"/>
                      </a:cubicBezTo>
                      <a:cubicBezTo>
                        <a:pt x="58" y="38"/>
                        <a:pt x="60" y="39"/>
                        <a:pt x="62" y="38"/>
                      </a:cubicBezTo>
                      <a:cubicBezTo>
                        <a:pt x="64" y="37"/>
                        <a:pt x="64" y="35"/>
                        <a:pt x="65" y="33"/>
                      </a:cubicBezTo>
                      <a:cubicBezTo>
                        <a:pt x="65" y="31"/>
                        <a:pt x="68" y="33"/>
                        <a:pt x="69" y="31"/>
                      </a:cubicBezTo>
                      <a:cubicBezTo>
                        <a:pt x="69" y="29"/>
                        <a:pt x="72" y="31"/>
                        <a:pt x="73" y="31"/>
                      </a:cubicBezTo>
                      <a:cubicBezTo>
                        <a:pt x="73" y="30"/>
                        <a:pt x="73" y="29"/>
                        <a:pt x="7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5" name="Freeform 696">
                  <a:extLst>
                    <a:ext uri="{FF2B5EF4-FFF2-40B4-BE49-F238E27FC236}">
                      <a16:creationId xmlns:a16="http://schemas.microsoft.com/office/drawing/2014/main" id="{2BE6EDB1-6C0B-514D-B80A-7ED3B47621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4202" y="7789147"/>
                  <a:ext cx="313881" cy="224276"/>
                </a:xfrm>
                <a:custGeom>
                  <a:avLst/>
                  <a:gdLst>
                    <a:gd name="T0" fmla="*/ 30 w 40"/>
                    <a:gd name="T1" fmla="*/ 10 h 27"/>
                    <a:gd name="T2" fmla="*/ 25 w 40"/>
                    <a:gd name="T3" fmla="*/ 10 h 27"/>
                    <a:gd name="T4" fmla="*/ 21 w 40"/>
                    <a:gd name="T5" fmla="*/ 8 h 27"/>
                    <a:gd name="T6" fmla="*/ 19 w 40"/>
                    <a:gd name="T7" fmla="*/ 9 h 27"/>
                    <a:gd name="T8" fmla="*/ 17 w 40"/>
                    <a:gd name="T9" fmla="*/ 9 h 27"/>
                    <a:gd name="T10" fmla="*/ 10 w 40"/>
                    <a:gd name="T11" fmla="*/ 8 h 27"/>
                    <a:gd name="T12" fmla="*/ 12 w 40"/>
                    <a:gd name="T13" fmla="*/ 5 h 27"/>
                    <a:gd name="T14" fmla="*/ 16 w 40"/>
                    <a:gd name="T15" fmla="*/ 7 h 27"/>
                    <a:gd name="T16" fmla="*/ 19 w 40"/>
                    <a:gd name="T17" fmla="*/ 5 h 27"/>
                    <a:gd name="T18" fmla="*/ 16 w 40"/>
                    <a:gd name="T19" fmla="*/ 6 h 27"/>
                    <a:gd name="T20" fmla="*/ 16 w 40"/>
                    <a:gd name="T21" fmla="*/ 1 h 27"/>
                    <a:gd name="T22" fmla="*/ 14 w 40"/>
                    <a:gd name="T23" fmla="*/ 2 h 27"/>
                    <a:gd name="T24" fmla="*/ 10 w 40"/>
                    <a:gd name="T25" fmla="*/ 2 h 27"/>
                    <a:gd name="T26" fmla="*/ 8 w 40"/>
                    <a:gd name="T27" fmla="*/ 5 h 27"/>
                    <a:gd name="T28" fmla="*/ 6 w 40"/>
                    <a:gd name="T29" fmla="*/ 8 h 27"/>
                    <a:gd name="T30" fmla="*/ 1 w 40"/>
                    <a:gd name="T31" fmla="*/ 10 h 27"/>
                    <a:gd name="T32" fmla="*/ 4 w 40"/>
                    <a:gd name="T33" fmla="*/ 14 h 27"/>
                    <a:gd name="T34" fmla="*/ 4 w 40"/>
                    <a:gd name="T35" fmla="*/ 19 h 27"/>
                    <a:gd name="T36" fmla="*/ 4 w 40"/>
                    <a:gd name="T37" fmla="*/ 24 h 27"/>
                    <a:gd name="T38" fmla="*/ 9 w 40"/>
                    <a:gd name="T39" fmla="*/ 22 h 27"/>
                    <a:gd name="T40" fmla="*/ 12 w 40"/>
                    <a:gd name="T41" fmla="*/ 20 h 27"/>
                    <a:gd name="T42" fmla="*/ 17 w 40"/>
                    <a:gd name="T43" fmla="*/ 17 h 27"/>
                    <a:gd name="T44" fmla="*/ 20 w 40"/>
                    <a:gd name="T45" fmla="*/ 17 h 27"/>
                    <a:gd name="T46" fmla="*/ 22 w 40"/>
                    <a:gd name="T47" fmla="*/ 21 h 27"/>
                    <a:gd name="T48" fmla="*/ 21 w 40"/>
                    <a:gd name="T49" fmla="*/ 24 h 27"/>
                    <a:gd name="T50" fmla="*/ 27 w 40"/>
                    <a:gd name="T51" fmla="*/ 23 h 27"/>
                    <a:gd name="T52" fmla="*/ 32 w 40"/>
                    <a:gd name="T53" fmla="*/ 21 h 27"/>
                    <a:gd name="T54" fmla="*/ 39 w 40"/>
                    <a:gd name="T55" fmla="*/ 21 h 27"/>
                    <a:gd name="T56" fmla="*/ 38 w 40"/>
                    <a:gd name="T57" fmla="*/ 18 h 27"/>
                    <a:gd name="T58" fmla="*/ 36 w 40"/>
                    <a:gd name="T59" fmla="*/ 14 h 27"/>
                    <a:gd name="T60" fmla="*/ 32 w 40"/>
                    <a:gd name="T61" fmla="*/ 9 h 27"/>
                    <a:gd name="T62" fmla="*/ 30 w 40"/>
                    <a:gd name="T63" fmla="*/ 10 h 27"/>
                    <a:gd name="T64" fmla="*/ 30 w 40"/>
                    <a:gd name="T65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27">
                      <a:moveTo>
                        <a:pt x="30" y="10"/>
                      </a:moveTo>
                      <a:cubicBezTo>
                        <a:pt x="28" y="11"/>
                        <a:pt x="27" y="10"/>
                        <a:pt x="25" y="10"/>
                      </a:cubicBezTo>
                      <a:cubicBezTo>
                        <a:pt x="23" y="10"/>
                        <a:pt x="22" y="8"/>
                        <a:pt x="21" y="8"/>
                      </a:cubicBezTo>
                      <a:cubicBezTo>
                        <a:pt x="20" y="8"/>
                        <a:pt x="20" y="9"/>
                        <a:pt x="19" y="9"/>
                      </a:cubicBezTo>
                      <a:cubicBezTo>
                        <a:pt x="19" y="10"/>
                        <a:pt x="18" y="9"/>
                        <a:pt x="17" y="9"/>
                      </a:cubicBezTo>
                      <a:cubicBezTo>
                        <a:pt x="15" y="9"/>
                        <a:pt x="12" y="9"/>
                        <a:pt x="10" y="8"/>
                      </a:cubicBezTo>
                      <a:cubicBezTo>
                        <a:pt x="9" y="7"/>
                        <a:pt x="12" y="5"/>
                        <a:pt x="12" y="5"/>
                      </a:cubicBezTo>
                      <a:cubicBezTo>
                        <a:pt x="14" y="4"/>
                        <a:pt x="15" y="7"/>
                        <a:pt x="16" y="7"/>
                      </a:cubicBezTo>
                      <a:cubicBezTo>
                        <a:pt x="18" y="7"/>
                        <a:pt x="19" y="6"/>
                        <a:pt x="19" y="5"/>
                      </a:cubicBezTo>
                      <a:cubicBezTo>
                        <a:pt x="18" y="4"/>
                        <a:pt x="17" y="6"/>
                        <a:pt x="16" y="6"/>
                      </a:cubicBezTo>
                      <a:cubicBezTo>
                        <a:pt x="15" y="5"/>
                        <a:pt x="17" y="2"/>
                        <a:pt x="16" y="1"/>
                      </a:cubicBezTo>
                      <a:cubicBezTo>
                        <a:pt x="16" y="0"/>
                        <a:pt x="14" y="2"/>
                        <a:pt x="14" y="2"/>
                      </a:cubicBezTo>
                      <a:cubicBezTo>
                        <a:pt x="12" y="3"/>
                        <a:pt x="11" y="1"/>
                        <a:pt x="10" y="2"/>
                      </a:cubicBezTo>
                      <a:cubicBezTo>
                        <a:pt x="8" y="2"/>
                        <a:pt x="12" y="5"/>
                        <a:pt x="8" y="5"/>
                      </a:cubicBezTo>
                      <a:cubicBezTo>
                        <a:pt x="6" y="4"/>
                        <a:pt x="9" y="8"/>
                        <a:pt x="6" y="8"/>
                      </a:cubicBezTo>
                      <a:cubicBezTo>
                        <a:pt x="5" y="9"/>
                        <a:pt x="0" y="8"/>
                        <a:pt x="1" y="10"/>
                      </a:cubicBezTo>
                      <a:cubicBezTo>
                        <a:pt x="2" y="13"/>
                        <a:pt x="5" y="11"/>
                        <a:pt x="4" y="14"/>
                      </a:cubicBezTo>
                      <a:cubicBezTo>
                        <a:pt x="4" y="17"/>
                        <a:pt x="7" y="17"/>
                        <a:pt x="4" y="19"/>
                      </a:cubicBezTo>
                      <a:cubicBezTo>
                        <a:pt x="3" y="20"/>
                        <a:pt x="1" y="24"/>
                        <a:pt x="4" y="24"/>
                      </a:cubicBezTo>
                      <a:cubicBezTo>
                        <a:pt x="6" y="24"/>
                        <a:pt x="8" y="21"/>
                        <a:pt x="9" y="22"/>
                      </a:cubicBezTo>
                      <a:cubicBezTo>
                        <a:pt x="12" y="25"/>
                        <a:pt x="9" y="20"/>
                        <a:pt x="12" y="20"/>
                      </a:cubicBezTo>
                      <a:cubicBezTo>
                        <a:pt x="14" y="20"/>
                        <a:pt x="15" y="19"/>
                        <a:pt x="17" y="17"/>
                      </a:cubicBezTo>
                      <a:cubicBezTo>
                        <a:pt x="18" y="14"/>
                        <a:pt x="19" y="15"/>
                        <a:pt x="20" y="17"/>
                      </a:cubicBezTo>
                      <a:cubicBezTo>
                        <a:pt x="21" y="18"/>
                        <a:pt x="22" y="19"/>
                        <a:pt x="22" y="21"/>
                      </a:cubicBezTo>
                      <a:cubicBezTo>
                        <a:pt x="22" y="22"/>
                        <a:pt x="21" y="23"/>
                        <a:pt x="21" y="24"/>
                      </a:cubicBezTo>
                      <a:cubicBezTo>
                        <a:pt x="22" y="27"/>
                        <a:pt x="26" y="24"/>
                        <a:pt x="27" y="23"/>
                      </a:cubicBezTo>
                      <a:cubicBezTo>
                        <a:pt x="28" y="22"/>
                        <a:pt x="31" y="20"/>
                        <a:pt x="32" y="21"/>
                      </a:cubicBezTo>
                      <a:cubicBezTo>
                        <a:pt x="34" y="23"/>
                        <a:pt x="36" y="20"/>
                        <a:pt x="39" y="21"/>
                      </a:cubicBezTo>
                      <a:cubicBezTo>
                        <a:pt x="40" y="20"/>
                        <a:pt x="38" y="18"/>
                        <a:pt x="38" y="18"/>
                      </a:cubicBezTo>
                      <a:cubicBezTo>
                        <a:pt x="37" y="16"/>
                        <a:pt x="38" y="14"/>
                        <a:pt x="36" y="14"/>
                      </a:cubicBezTo>
                      <a:cubicBezTo>
                        <a:pt x="33" y="15"/>
                        <a:pt x="31" y="12"/>
                        <a:pt x="32" y="9"/>
                      </a:cubicBezTo>
                      <a:cubicBezTo>
                        <a:pt x="32" y="9"/>
                        <a:pt x="31" y="9"/>
                        <a:pt x="30" y="10"/>
                      </a:cubicBezTo>
                      <a:cubicBezTo>
                        <a:pt x="29" y="10"/>
                        <a:pt x="31" y="9"/>
                        <a:pt x="30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6" name="Freeform 697">
                  <a:extLst>
                    <a:ext uri="{FF2B5EF4-FFF2-40B4-BE49-F238E27FC236}">
                      <a16:creationId xmlns:a16="http://schemas.microsoft.com/office/drawing/2014/main" id="{0A1C3AF6-56C8-6143-AFCC-58386D6EC2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42024" y="7982196"/>
                  <a:ext cx="651912" cy="616052"/>
                </a:xfrm>
                <a:custGeom>
                  <a:avLst/>
                  <a:gdLst>
                    <a:gd name="T0" fmla="*/ 8 w 83"/>
                    <a:gd name="T1" fmla="*/ 51 h 74"/>
                    <a:gd name="T2" fmla="*/ 9 w 83"/>
                    <a:gd name="T3" fmla="*/ 54 h 74"/>
                    <a:gd name="T4" fmla="*/ 11 w 83"/>
                    <a:gd name="T5" fmla="*/ 57 h 74"/>
                    <a:gd name="T6" fmla="*/ 5 w 83"/>
                    <a:gd name="T7" fmla="*/ 61 h 74"/>
                    <a:gd name="T8" fmla="*/ 3 w 83"/>
                    <a:gd name="T9" fmla="*/ 64 h 74"/>
                    <a:gd name="T10" fmla="*/ 6 w 83"/>
                    <a:gd name="T11" fmla="*/ 66 h 74"/>
                    <a:gd name="T12" fmla="*/ 13 w 83"/>
                    <a:gd name="T13" fmla="*/ 64 h 74"/>
                    <a:gd name="T14" fmla="*/ 19 w 83"/>
                    <a:gd name="T15" fmla="*/ 65 h 74"/>
                    <a:gd name="T16" fmla="*/ 23 w 83"/>
                    <a:gd name="T17" fmla="*/ 65 h 74"/>
                    <a:gd name="T18" fmla="*/ 28 w 83"/>
                    <a:gd name="T19" fmla="*/ 64 h 74"/>
                    <a:gd name="T20" fmla="*/ 29 w 83"/>
                    <a:gd name="T21" fmla="*/ 67 h 74"/>
                    <a:gd name="T22" fmla="*/ 32 w 83"/>
                    <a:gd name="T23" fmla="*/ 69 h 74"/>
                    <a:gd name="T24" fmla="*/ 33 w 83"/>
                    <a:gd name="T25" fmla="*/ 73 h 74"/>
                    <a:gd name="T26" fmla="*/ 34 w 83"/>
                    <a:gd name="T27" fmla="*/ 71 h 74"/>
                    <a:gd name="T28" fmla="*/ 36 w 83"/>
                    <a:gd name="T29" fmla="*/ 73 h 74"/>
                    <a:gd name="T30" fmla="*/ 43 w 83"/>
                    <a:gd name="T31" fmla="*/ 71 h 74"/>
                    <a:gd name="T32" fmla="*/ 46 w 83"/>
                    <a:gd name="T33" fmla="*/ 70 h 74"/>
                    <a:gd name="T34" fmla="*/ 50 w 83"/>
                    <a:gd name="T35" fmla="*/ 70 h 74"/>
                    <a:gd name="T36" fmla="*/ 48 w 83"/>
                    <a:gd name="T37" fmla="*/ 64 h 74"/>
                    <a:gd name="T38" fmla="*/ 46 w 83"/>
                    <a:gd name="T39" fmla="*/ 61 h 74"/>
                    <a:gd name="T40" fmla="*/ 44 w 83"/>
                    <a:gd name="T41" fmla="*/ 57 h 74"/>
                    <a:gd name="T42" fmla="*/ 46 w 83"/>
                    <a:gd name="T43" fmla="*/ 52 h 74"/>
                    <a:gd name="T44" fmla="*/ 49 w 83"/>
                    <a:gd name="T45" fmla="*/ 52 h 74"/>
                    <a:gd name="T46" fmla="*/ 52 w 83"/>
                    <a:gd name="T47" fmla="*/ 52 h 74"/>
                    <a:gd name="T48" fmla="*/ 57 w 83"/>
                    <a:gd name="T49" fmla="*/ 46 h 74"/>
                    <a:gd name="T50" fmla="*/ 60 w 83"/>
                    <a:gd name="T51" fmla="*/ 44 h 74"/>
                    <a:gd name="T52" fmla="*/ 62 w 83"/>
                    <a:gd name="T53" fmla="*/ 41 h 74"/>
                    <a:gd name="T54" fmla="*/ 65 w 83"/>
                    <a:gd name="T55" fmla="*/ 39 h 74"/>
                    <a:gd name="T56" fmla="*/ 66 w 83"/>
                    <a:gd name="T57" fmla="*/ 37 h 74"/>
                    <a:gd name="T58" fmla="*/ 69 w 83"/>
                    <a:gd name="T59" fmla="*/ 33 h 74"/>
                    <a:gd name="T60" fmla="*/ 71 w 83"/>
                    <a:gd name="T61" fmla="*/ 27 h 74"/>
                    <a:gd name="T62" fmla="*/ 66 w 83"/>
                    <a:gd name="T63" fmla="*/ 23 h 74"/>
                    <a:gd name="T64" fmla="*/ 65 w 83"/>
                    <a:gd name="T65" fmla="*/ 16 h 74"/>
                    <a:gd name="T66" fmla="*/ 70 w 83"/>
                    <a:gd name="T67" fmla="*/ 14 h 74"/>
                    <a:gd name="T68" fmla="*/ 74 w 83"/>
                    <a:gd name="T69" fmla="*/ 15 h 74"/>
                    <a:gd name="T70" fmla="*/ 77 w 83"/>
                    <a:gd name="T71" fmla="*/ 13 h 74"/>
                    <a:gd name="T72" fmla="*/ 83 w 83"/>
                    <a:gd name="T73" fmla="*/ 10 h 74"/>
                    <a:gd name="T74" fmla="*/ 76 w 83"/>
                    <a:gd name="T75" fmla="*/ 6 h 74"/>
                    <a:gd name="T76" fmla="*/ 74 w 83"/>
                    <a:gd name="T77" fmla="*/ 2 h 74"/>
                    <a:gd name="T78" fmla="*/ 71 w 83"/>
                    <a:gd name="T79" fmla="*/ 0 h 74"/>
                    <a:gd name="T80" fmla="*/ 65 w 83"/>
                    <a:gd name="T81" fmla="*/ 1 h 74"/>
                    <a:gd name="T82" fmla="*/ 56 w 83"/>
                    <a:gd name="T83" fmla="*/ 4 h 74"/>
                    <a:gd name="T84" fmla="*/ 53 w 83"/>
                    <a:gd name="T85" fmla="*/ 8 h 74"/>
                    <a:gd name="T86" fmla="*/ 51 w 83"/>
                    <a:gd name="T87" fmla="*/ 13 h 74"/>
                    <a:gd name="T88" fmla="*/ 48 w 83"/>
                    <a:gd name="T89" fmla="*/ 18 h 74"/>
                    <a:gd name="T90" fmla="*/ 47 w 83"/>
                    <a:gd name="T91" fmla="*/ 21 h 74"/>
                    <a:gd name="T92" fmla="*/ 43 w 83"/>
                    <a:gd name="T93" fmla="*/ 24 h 74"/>
                    <a:gd name="T94" fmla="*/ 41 w 83"/>
                    <a:gd name="T95" fmla="*/ 30 h 74"/>
                    <a:gd name="T96" fmla="*/ 38 w 83"/>
                    <a:gd name="T97" fmla="*/ 30 h 74"/>
                    <a:gd name="T98" fmla="*/ 34 w 83"/>
                    <a:gd name="T99" fmla="*/ 32 h 74"/>
                    <a:gd name="T100" fmla="*/ 30 w 83"/>
                    <a:gd name="T101" fmla="*/ 33 h 74"/>
                    <a:gd name="T102" fmla="*/ 27 w 83"/>
                    <a:gd name="T103" fmla="*/ 37 h 74"/>
                    <a:gd name="T104" fmla="*/ 22 w 83"/>
                    <a:gd name="T105" fmla="*/ 42 h 74"/>
                    <a:gd name="T106" fmla="*/ 13 w 83"/>
                    <a:gd name="T107" fmla="*/ 43 h 74"/>
                    <a:gd name="T108" fmla="*/ 0 w 83"/>
                    <a:gd name="T109" fmla="*/ 40 h 74"/>
                    <a:gd name="T110" fmla="*/ 3 w 83"/>
                    <a:gd name="T111" fmla="*/ 46 h 74"/>
                    <a:gd name="T112" fmla="*/ 8 w 83"/>
                    <a:gd name="T113" fmla="*/ 5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3" h="74">
                      <a:moveTo>
                        <a:pt x="8" y="51"/>
                      </a:moveTo>
                      <a:cubicBezTo>
                        <a:pt x="8" y="52"/>
                        <a:pt x="8" y="53"/>
                        <a:pt x="9" y="54"/>
                      </a:cubicBezTo>
                      <a:cubicBezTo>
                        <a:pt x="10" y="55"/>
                        <a:pt x="11" y="56"/>
                        <a:pt x="11" y="57"/>
                      </a:cubicBezTo>
                      <a:cubicBezTo>
                        <a:pt x="11" y="58"/>
                        <a:pt x="6" y="60"/>
                        <a:pt x="5" y="61"/>
                      </a:cubicBezTo>
                      <a:cubicBezTo>
                        <a:pt x="4" y="61"/>
                        <a:pt x="3" y="62"/>
                        <a:pt x="3" y="64"/>
                      </a:cubicBezTo>
                      <a:cubicBezTo>
                        <a:pt x="3" y="66"/>
                        <a:pt x="3" y="66"/>
                        <a:pt x="6" y="66"/>
                      </a:cubicBezTo>
                      <a:cubicBezTo>
                        <a:pt x="8" y="65"/>
                        <a:pt x="11" y="65"/>
                        <a:pt x="13" y="64"/>
                      </a:cubicBezTo>
                      <a:cubicBezTo>
                        <a:pt x="15" y="64"/>
                        <a:pt x="17" y="64"/>
                        <a:pt x="19" y="65"/>
                      </a:cubicBezTo>
                      <a:cubicBezTo>
                        <a:pt x="20" y="65"/>
                        <a:pt x="22" y="65"/>
                        <a:pt x="23" y="65"/>
                      </a:cubicBezTo>
                      <a:cubicBezTo>
                        <a:pt x="25" y="65"/>
                        <a:pt x="26" y="64"/>
                        <a:pt x="28" y="64"/>
                      </a:cubicBezTo>
                      <a:cubicBezTo>
                        <a:pt x="29" y="64"/>
                        <a:pt x="29" y="66"/>
                        <a:pt x="29" y="67"/>
                      </a:cubicBezTo>
                      <a:cubicBezTo>
                        <a:pt x="30" y="68"/>
                        <a:pt x="31" y="68"/>
                        <a:pt x="32" y="69"/>
                      </a:cubicBezTo>
                      <a:cubicBezTo>
                        <a:pt x="32" y="70"/>
                        <a:pt x="33" y="72"/>
                        <a:pt x="33" y="73"/>
                      </a:cubicBezTo>
                      <a:cubicBezTo>
                        <a:pt x="35" y="74"/>
                        <a:pt x="34" y="72"/>
                        <a:pt x="34" y="71"/>
                      </a:cubicBezTo>
                      <a:cubicBezTo>
                        <a:pt x="35" y="71"/>
                        <a:pt x="36" y="73"/>
                        <a:pt x="36" y="73"/>
                      </a:cubicBezTo>
                      <a:cubicBezTo>
                        <a:pt x="38" y="72"/>
                        <a:pt x="40" y="70"/>
                        <a:pt x="43" y="71"/>
                      </a:cubicBezTo>
                      <a:cubicBezTo>
                        <a:pt x="44" y="71"/>
                        <a:pt x="45" y="71"/>
                        <a:pt x="46" y="70"/>
                      </a:cubicBezTo>
                      <a:cubicBezTo>
                        <a:pt x="47" y="70"/>
                        <a:pt x="49" y="70"/>
                        <a:pt x="50" y="70"/>
                      </a:cubicBezTo>
                      <a:cubicBezTo>
                        <a:pt x="51" y="69"/>
                        <a:pt x="49" y="64"/>
                        <a:pt x="48" y="64"/>
                      </a:cubicBezTo>
                      <a:cubicBezTo>
                        <a:pt x="47" y="63"/>
                        <a:pt x="46" y="63"/>
                        <a:pt x="46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1" y="56"/>
                        <a:pt x="45" y="54"/>
                        <a:pt x="46" y="52"/>
                      </a:cubicBezTo>
                      <a:cubicBezTo>
                        <a:pt x="47" y="52"/>
                        <a:pt x="47" y="51"/>
                        <a:pt x="49" y="52"/>
                      </a:cubicBezTo>
                      <a:cubicBezTo>
                        <a:pt x="51" y="54"/>
                        <a:pt x="50" y="52"/>
                        <a:pt x="52" y="52"/>
                      </a:cubicBezTo>
                      <a:cubicBezTo>
                        <a:pt x="56" y="51"/>
                        <a:pt x="55" y="48"/>
                        <a:pt x="57" y="46"/>
                      </a:cubicBezTo>
                      <a:cubicBezTo>
                        <a:pt x="58" y="45"/>
                        <a:pt x="60" y="45"/>
                        <a:pt x="60" y="44"/>
                      </a:cubicBezTo>
                      <a:cubicBezTo>
                        <a:pt x="61" y="43"/>
                        <a:pt x="62" y="42"/>
                        <a:pt x="62" y="41"/>
                      </a:cubicBezTo>
                      <a:cubicBezTo>
                        <a:pt x="62" y="40"/>
                        <a:pt x="64" y="39"/>
                        <a:pt x="65" y="39"/>
                      </a:cubicBezTo>
                      <a:cubicBezTo>
                        <a:pt x="66" y="39"/>
                        <a:pt x="66" y="37"/>
                        <a:pt x="66" y="37"/>
                      </a:cubicBezTo>
                      <a:cubicBezTo>
                        <a:pt x="66" y="34"/>
                        <a:pt x="70" y="36"/>
                        <a:pt x="69" y="33"/>
                      </a:cubicBezTo>
                      <a:cubicBezTo>
                        <a:pt x="69" y="30"/>
                        <a:pt x="68" y="29"/>
                        <a:pt x="71" y="27"/>
                      </a:cubicBezTo>
                      <a:cubicBezTo>
                        <a:pt x="72" y="27"/>
                        <a:pt x="67" y="24"/>
                        <a:pt x="66" y="23"/>
                      </a:cubicBezTo>
                      <a:cubicBezTo>
                        <a:pt x="65" y="21"/>
                        <a:pt x="66" y="18"/>
                        <a:pt x="65" y="16"/>
                      </a:cubicBezTo>
                      <a:cubicBezTo>
                        <a:pt x="65" y="13"/>
                        <a:pt x="68" y="13"/>
                        <a:pt x="70" y="14"/>
                      </a:cubicBezTo>
                      <a:cubicBezTo>
                        <a:pt x="71" y="14"/>
                        <a:pt x="73" y="15"/>
                        <a:pt x="74" y="15"/>
                      </a:cubicBezTo>
                      <a:cubicBezTo>
                        <a:pt x="76" y="15"/>
                        <a:pt x="76" y="14"/>
                        <a:pt x="77" y="13"/>
                      </a:cubicBezTo>
                      <a:cubicBezTo>
                        <a:pt x="80" y="13"/>
                        <a:pt x="81" y="13"/>
                        <a:pt x="83" y="10"/>
                      </a:cubicBezTo>
                      <a:cubicBezTo>
                        <a:pt x="80" y="9"/>
                        <a:pt x="77" y="8"/>
                        <a:pt x="76" y="6"/>
                      </a:cubicBezTo>
                      <a:cubicBezTo>
                        <a:pt x="75" y="5"/>
                        <a:pt x="75" y="3"/>
                        <a:pt x="74" y="2"/>
                      </a:cubicBezTo>
                      <a:cubicBezTo>
                        <a:pt x="73" y="1"/>
                        <a:pt x="72" y="1"/>
                        <a:pt x="71" y="0"/>
                      </a:cubicBezTo>
                      <a:cubicBezTo>
                        <a:pt x="69" y="0"/>
                        <a:pt x="66" y="1"/>
                        <a:pt x="65" y="1"/>
                      </a:cubicBezTo>
                      <a:cubicBezTo>
                        <a:pt x="61" y="0"/>
                        <a:pt x="59" y="2"/>
                        <a:pt x="56" y="4"/>
                      </a:cubicBezTo>
                      <a:cubicBezTo>
                        <a:pt x="53" y="5"/>
                        <a:pt x="51" y="5"/>
                        <a:pt x="53" y="8"/>
                      </a:cubicBezTo>
                      <a:cubicBezTo>
                        <a:pt x="55" y="10"/>
                        <a:pt x="53" y="12"/>
                        <a:pt x="51" y="13"/>
                      </a:cubicBezTo>
                      <a:cubicBezTo>
                        <a:pt x="49" y="15"/>
                        <a:pt x="52" y="19"/>
                        <a:pt x="48" y="18"/>
                      </a:cubicBezTo>
                      <a:cubicBezTo>
                        <a:pt x="43" y="18"/>
                        <a:pt x="47" y="19"/>
                        <a:pt x="47" y="21"/>
                      </a:cubicBezTo>
                      <a:cubicBezTo>
                        <a:pt x="48" y="22"/>
                        <a:pt x="44" y="23"/>
                        <a:pt x="43" y="24"/>
                      </a:cubicBezTo>
                      <a:cubicBezTo>
                        <a:pt x="42" y="26"/>
                        <a:pt x="42" y="30"/>
                        <a:pt x="41" y="30"/>
                      </a:cubicBezTo>
                      <a:cubicBezTo>
                        <a:pt x="40" y="31"/>
                        <a:pt x="39" y="30"/>
                        <a:pt x="38" y="30"/>
                      </a:cubicBezTo>
                      <a:cubicBezTo>
                        <a:pt x="36" y="30"/>
                        <a:pt x="35" y="31"/>
                        <a:pt x="34" y="32"/>
                      </a:cubicBezTo>
                      <a:cubicBezTo>
                        <a:pt x="32" y="33"/>
                        <a:pt x="31" y="32"/>
                        <a:pt x="30" y="33"/>
                      </a:cubicBezTo>
                      <a:cubicBezTo>
                        <a:pt x="28" y="34"/>
                        <a:pt x="28" y="35"/>
                        <a:pt x="27" y="37"/>
                      </a:cubicBezTo>
                      <a:cubicBezTo>
                        <a:pt x="27" y="40"/>
                        <a:pt x="25" y="41"/>
                        <a:pt x="22" y="42"/>
                      </a:cubicBezTo>
                      <a:cubicBezTo>
                        <a:pt x="19" y="43"/>
                        <a:pt x="16" y="43"/>
                        <a:pt x="13" y="43"/>
                      </a:cubicBezTo>
                      <a:cubicBezTo>
                        <a:pt x="8" y="43"/>
                        <a:pt x="4" y="42"/>
                        <a:pt x="0" y="40"/>
                      </a:cubicBezTo>
                      <a:cubicBezTo>
                        <a:pt x="1" y="42"/>
                        <a:pt x="2" y="44"/>
                        <a:pt x="3" y="46"/>
                      </a:cubicBezTo>
                      <a:cubicBezTo>
                        <a:pt x="4" y="47"/>
                        <a:pt x="8" y="48"/>
                        <a:pt x="8" y="5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7" name="Freeform 698">
                  <a:extLst>
                    <a:ext uri="{FF2B5EF4-FFF2-40B4-BE49-F238E27FC236}">
                      <a16:creationId xmlns:a16="http://schemas.microsoft.com/office/drawing/2014/main" id="{1A853363-E6EE-FC43-8400-EE216B58B2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09830" y="7905544"/>
                  <a:ext cx="590207" cy="442874"/>
                </a:xfrm>
                <a:custGeom>
                  <a:avLst/>
                  <a:gdLst>
                    <a:gd name="T0" fmla="*/ 72 w 75"/>
                    <a:gd name="T1" fmla="*/ 7 h 53"/>
                    <a:gd name="T2" fmla="*/ 69 w 75"/>
                    <a:gd name="T3" fmla="*/ 8 h 53"/>
                    <a:gd name="T4" fmla="*/ 67 w 75"/>
                    <a:gd name="T5" fmla="*/ 7 h 53"/>
                    <a:gd name="T6" fmla="*/ 62 w 75"/>
                    <a:gd name="T7" fmla="*/ 10 h 53"/>
                    <a:gd name="T8" fmla="*/ 57 w 75"/>
                    <a:gd name="T9" fmla="*/ 11 h 53"/>
                    <a:gd name="T10" fmla="*/ 57 w 75"/>
                    <a:gd name="T11" fmla="*/ 4 h 53"/>
                    <a:gd name="T12" fmla="*/ 54 w 75"/>
                    <a:gd name="T13" fmla="*/ 1 h 53"/>
                    <a:gd name="T14" fmla="*/ 50 w 75"/>
                    <a:gd name="T15" fmla="*/ 6 h 53"/>
                    <a:gd name="T16" fmla="*/ 47 w 75"/>
                    <a:gd name="T17" fmla="*/ 8 h 53"/>
                    <a:gd name="T18" fmla="*/ 44 w 75"/>
                    <a:gd name="T19" fmla="*/ 8 h 53"/>
                    <a:gd name="T20" fmla="*/ 39 w 75"/>
                    <a:gd name="T21" fmla="*/ 10 h 53"/>
                    <a:gd name="T22" fmla="*/ 34 w 75"/>
                    <a:gd name="T23" fmla="*/ 7 h 53"/>
                    <a:gd name="T24" fmla="*/ 28 w 75"/>
                    <a:gd name="T25" fmla="*/ 6 h 53"/>
                    <a:gd name="T26" fmla="*/ 27 w 75"/>
                    <a:gd name="T27" fmla="*/ 8 h 53"/>
                    <a:gd name="T28" fmla="*/ 24 w 75"/>
                    <a:gd name="T29" fmla="*/ 9 h 53"/>
                    <a:gd name="T30" fmla="*/ 21 w 75"/>
                    <a:gd name="T31" fmla="*/ 14 h 53"/>
                    <a:gd name="T32" fmla="*/ 15 w 75"/>
                    <a:gd name="T33" fmla="*/ 17 h 53"/>
                    <a:gd name="T34" fmla="*/ 11 w 75"/>
                    <a:gd name="T35" fmla="*/ 19 h 53"/>
                    <a:gd name="T36" fmla="*/ 5 w 75"/>
                    <a:gd name="T37" fmla="*/ 16 h 53"/>
                    <a:gd name="T38" fmla="*/ 4 w 75"/>
                    <a:gd name="T39" fmla="*/ 23 h 53"/>
                    <a:gd name="T40" fmla="*/ 3 w 75"/>
                    <a:gd name="T41" fmla="*/ 29 h 53"/>
                    <a:gd name="T42" fmla="*/ 2 w 75"/>
                    <a:gd name="T43" fmla="*/ 33 h 53"/>
                    <a:gd name="T44" fmla="*/ 3 w 75"/>
                    <a:gd name="T45" fmla="*/ 37 h 53"/>
                    <a:gd name="T46" fmla="*/ 4 w 75"/>
                    <a:gd name="T47" fmla="*/ 40 h 53"/>
                    <a:gd name="T48" fmla="*/ 8 w 75"/>
                    <a:gd name="T49" fmla="*/ 43 h 53"/>
                    <a:gd name="T50" fmla="*/ 4 w 75"/>
                    <a:gd name="T51" fmla="*/ 49 h 53"/>
                    <a:gd name="T52" fmla="*/ 29 w 75"/>
                    <a:gd name="T53" fmla="*/ 50 h 53"/>
                    <a:gd name="T54" fmla="*/ 32 w 75"/>
                    <a:gd name="T55" fmla="*/ 43 h 53"/>
                    <a:gd name="T56" fmla="*/ 39 w 75"/>
                    <a:gd name="T57" fmla="*/ 40 h 53"/>
                    <a:gd name="T58" fmla="*/ 43 w 75"/>
                    <a:gd name="T59" fmla="*/ 39 h 53"/>
                    <a:gd name="T60" fmla="*/ 45 w 75"/>
                    <a:gd name="T61" fmla="*/ 39 h 53"/>
                    <a:gd name="T62" fmla="*/ 47 w 75"/>
                    <a:gd name="T63" fmla="*/ 33 h 53"/>
                    <a:gd name="T64" fmla="*/ 51 w 75"/>
                    <a:gd name="T65" fmla="*/ 30 h 53"/>
                    <a:gd name="T66" fmla="*/ 51 w 75"/>
                    <a:gd name="T67" fmla="*/ 27 h 53"/>
                    <a:gd name="T68" fmla="*/ 55 w 75"/>
                    <a:gd name="T69" fmla="*/ 26 h 53"/>
                    <a:gd name="T70" fmla="*/ 55 w 75"/>
                    <a:gd name="T71" fmla="*/ 23 h 53"/>
                    <a:gd name="T72" fmla="*/ 58 w 75"/>
                    <a:gd name="T73" fmla="*/ 19 h 53"/>
                    <a:gd name="T74" fmla="*/ 56 w 75"/>
                    <a:gd name="T75" fmla="*/ 14 h 53"/>
                    <a:gd name="T76" fmla="*/ 63 w 75"/>
                    <a:gd name="T77" fmla="*/ 11 h 53"/>
                    <a:gd name="T78" fmla="*/ 70 w 75"/>
                    <a:gd name="T79" fmla="*/ 10 h 53"/>
                    <a:gd name="T80" fmla="*/ 74 w 75"/>
                    <a:gd name="T81" fmla="*/ 9 h 53"/>
                    <a:gd name="T82" fmla="*/ 75 w 75"/>
                    <a:gd name="T83" fmla="*/ 7 h 53"/>
                    <a:gd name="T84" fmla="*/ 72 w 75"/>
                    <a:gd name="T85" fmla="*/ 7 h 53"/>
                    <a:gd name="T86" fmla="*/ 72 w 75"/>
                    <a:gd name="T87" fmla="*/ 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5" h="53">
                      <a:moveTo>
                        <a:pt x="72" y="7"/>
                      </a:moveTo>
                      <a:cubicBezTo>
                        <a:pt x="71" y="7"/>
                        <a:pt x="70" y="9"/>
                        <a:pt x="69" y="8"/>
                      </a:cubicBezTo>
                      <a:cubicBezTo>
                        <a:pt x="68" y="8"/>
                        <a:pt x="68" y="6"/>
                        <a:pt x="67" y="7"/>
                      </a:cubicBezTo>
                      <a:cubicBezTo>
                        <a:pt x="65" y="7"/>
                        <a:pt x="63" y="9"/>
                        <a:pt x="62" y="10"/>
                      </a:cubicBezTo>
                      <a:cubicBezTo>
                        <a:pt x="61" y="10"/>
                        <a:pt x="59" y="12"/>
                        <a:pt x="57" y="11"/>
                      </a:cubicBezTo>
                      <a:cubicBezTo>
                        <a:pt x="56" y="10"/>
                        <a:pt x="59" y="6"/>
                        <a:pt x="57" y="4"/>
                      </a:cubicBezTo>
                      <a:cubicBezTo>
                        <a:pt x="57" y="4"/>
                        <a:pt x="55" y="0"/>
                        <a:pt x="54" y="1"/>
                      </a:cubicBezTo>
                      <a:cubicBezTo>
                        <a:pt x="53" y="3"/>
                        <a:pt x="52" y="5"/>
                        <a:pt x="50" y="6"/>
                      </a:cubicBezTo>
                      <a:cubicBezTo>
                        <a:pt x="48" y="7"/>
                        <a:pt x="47" y="6"/>
                        <a:pt x="47" y="8"/>
                      </a:cubicBezTo>
                      <a:cubicBezTo>
                        <a:pt x="46" y="11"/>
                        <a:pt x="45" y="7"/>
                        <a:pt x="44" y="8"/>
                      </a:cubicBezTo>
                      <a:cubicBezTo>
                        <a:pt x="42" y="9"/>
                        <a:pt x="41" y="10"/>
                        <a:pt x="39" y="10"/>
                      </a:cubicBezTo>
                      <a:cubicBezTo>
                        <a:pt x="37" y="9"/>
                        <a:pt x="35" y="8"/>
                        <a:pt x="34" y="7"/>
                      </a:cubicBezTo>
                      <a:cubicBezTo>
                        <a:pt x="33" y="7"/>
                        <a:pt x="28" y="6"/>
                        <a:pt x="28" y="6"/>
                      </a:cubicBezTo>
                      <a:cubicBezTo>
                        <a:pt x="27" y="7"/>
                        <a:pt x="28" y="8"/>
                        <a:pt x="27" y="8"/>
                      </a:cubicBezTo>
                      <a:cubicBezTo>
                        <a:pt x="26" y="8"/>
                        <a:pt x="24" y="8"/>
                        <a:pt x="24" y="9"/>
                      </a:cubicBezTo>
                      <a:cubicBezTo>
                        <a:pt x="23" y="11"/>
                        <a:pt x="23" y="13"/>
                        <a:pt x="21" y="14"/>
                      </a:cubicBezTo>
                      <a:cubicBezTo>
                        <a:pt x="18" y="16"/>
                        <a:pt x="17" y="15"/>
                        <a:pt x="15" y="17"/>
                      </a:cubicBezTo>
                      <a:cubicBezTo>
                        <a:pt x="14" y="19"/>
                        <a:pt x="12" y="19"/>
                        <a:pt x="11" y="19"/>
                      </a:cubicBezTo>
                      <a:cubicBezTo>
                        <a:pt x="10" y="18"/>
                        <a:pt x="5" y="17"/>
                        <a:pt x="5" y="16"/>
                      </a:cubicBezTo>
                      <a:cubicBezTo>
                        <a:pt x="5" y="19"/>
                        <a:pt x="5" y="21"/>
                        <a:pt x="4" y="23"/>
                      </a:cubicBezTo>
                      <a:cubicBezTo>
                        <a:pt x="2" y="25"/>
                        <a:pt x="0" y="27"/>
                        <a:pt x="3" y="29"/>
                      </a:cubicBezTo>
                      <a:cubicBezTo>
                        <a:pt x="4" y="30"/>
                        <a:pt x="2" y="31"/>
                        <a:pt x="2" y="33"/>
                      </a:cubicBezTo>
                      <a:cubicBezTo>
                        <a:pt x="2" y="34"/>
                        <a:pt x="2" y="36"/>
                        <a:pt x="3" y="37"/>
                      </a:cubicBezTo>
                      <a:cubicBezTo>
                        <a:pt x="3" y="39"/>
                        <a:pt x="2" y="40"/>
                        <a:pt x="4" y="40"/>
                      </a:cubicBezTo>
                      <a:cubicBezTo>
                        <a:pt x="7" y="41"/>
                        <a:pt x="8" y="40"/>
                        <a:pt x="8" y="43"/>
                      </a:cubicBezTo>
                      <a:cubicBezTo>
                        <a:pt x="8" y="45"/>
                        <a:pt x="5" y="48"/>
                        <a:pt x="4" y="49"/>
                      </a:cubicBezTo>
                      <a:cubicBezTo>
                        <a:pt x="12" y="53"/>
                        <a:pt x="21" y="52"/>
                        <a:pt x="29" y="50"/>
                      </a:cubicBezTo>
                      <a:cubicBezTo>
                        <a:pt x="32" y="49"/>
                        <a:pt x="31" y="45"/>
                        <a:pt x="32" y="43"/>
                      </a:cubicBezTo>
                      <a:cubicBezTo>
                        <a:pt x="33" y="41"/>
                        <a:pt x="37" y="42"/>
                        <a:pt x="39" y="40"/>
                      </a:cubicBezTo>
                      <a:cubicBezTo>
                        <a:pt x="40" y="40"/>
                        <a:pt x="41" y="39"/>
                        <a:pt x="43" y="39"/>
                      </a:cubicBezTo>
                      <a:cubicBezTo>
                        <a:pt x="43" y="39"/>
                        <a:pt x="45" y="40"/>
                        <a:pt x="45" y="39"/>
                      </a:cubicBezTo>
                      <a:cubicBezTo>
                        <a:pt x="46" y="37"/>
                        <a:pt x="46" y="35"/>
                        <a:pt x="47" y="33"/>
                      </a:cubicBezTo>
                      <a:cubicBezTo>
                        <a:pt x="48" y="32"/>
                        <a:pt x="52" y="31"/>
                        <a:pt x="51" y="30"/>
                      </a:cubicBezTo>
                      <a:cubicBezTo>
                        <a:pt x="51" y="29"/>
                        <a:pt x="47" y="27"/>
                        <a:pt x="51" y="27"/>
                      </a:cubicBezTo>
                      <a:cubicBezTo>
                        <a:pt x="52" y="27"/>
                        <a:pt x="54" y="28"/>
                        <a:pt x="55" y="26"/>
                      </a:cubicBezTo>
                      <a:cubicBezTo>
                        <a:pt x="55" y="25"/>
                        <a:pt x="54" y="24"/>
                        <a:pt x="55" y="23"/>
                      </a:cubicBezTo>
                      <a:cubicBezTo>
                        <a:pt x="55" y="21"/>
                        <a:pt x="58" y="21"/>
                        <a:pt x="58" y="19"/>
                      </a:cubicBezTo>
                      <a:cubicBezTo>
                        <a:pt x="58" y="17"/>
                        <a:pt x="55" y="16"/>
                        <a:pt x="56" y="14"/>
                      </a:cubicBezTo>
                      <a:cubicBezTo>
                        <a:pt x="58" y="13"/>
                        <a:pt x="61" y="12"/>
                        <a:pt x="63" y="11"/>
                      </a:cubicBezTo>
                      <a:cubicBezTo>
                        <a:pt x="65" y="9"/>
                        <a:pt x="68" y="10"/>
                        <a:pt x="70" y="10"/>
                      </a:cubicBezTo>
                      <a:cubicBezTo>
                        <a:pt x="71" y="10"/>
                        <a:pt x="73" y="10"/>
                        <a:pt x="74" y="9"/>
                      </a:cubicBezTo>
                      <a:cubicBezTo>
                        <a:pt x="74" y="9"/>
                        <a:pt x="75" y="8"/>
                        <a:pt x="75" y="7"/>
                      </a:cubicBezTo>
                      <a:cubicBezTo>
                        <a:pt x="74" y="7"/>
                        <a:pt x="73" y="7"/>
                        <a:pt x="72" y="7"/>
                      </a:cubicBezTo>
                      <a:cubicBezTo>
                        <a:pt x="71" y="8"/>
                        <a:pt x="73" y="7"/>
                        <a:pt x="72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8" name="Freeform 699">
                  <a:extLst>
                    <a:ext uri="{FF2B5EF4-FFF2-40B4-BE49-F238E27FC236}">
                      <a16:creationId xmlns:a16="http://schemas.microsoft.com/office/drawing/2014/main" id="{F3B52E6E-1583-3D45-8D63-AA73CE4004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56175" y="7547837"/>
                  <a:ext cx="21461" cy="34068"/>
                </a:xfrm>
                <a:custGeom>
                  <a:avLst/>
                  <a:gdLst>
                    <a:gd name="T0" fmla="*/ 3 w 3"/>
                    <a:gd name="T1" fmla="*/ 2 h 4"/>
                    <a:gd name="T2" fmla="*/ 1 w 3"/>
                    <a:gd name="T3" fmla="*/ 1 h 4"/>
                    <a:gd name="T4" fmla="*/ 3 w 3"/>
                    <a:gd name="T5" fmla="*/ 4 h 4"/>
                    <a:gd name="T6" fmla="*/ 3 w 3"/>
                    <a:gd name="T7" fmla="*/ 2 h 4"/>
                    <a:gd name="T8" fmla="*/ 3 w 3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4">
                      <a:moveTo>
                        <a:pt x="3" y="2"/>
                      </a:moveTo>
                      <a:cubicBezTo>
                        <a:pt x="2" y="2"/>
                        <a:pt x="1" y="0"/>
                        <a:pt x="1" y="1"/>
                      </a:cubicBezTo>
                      <a:cubicBezTo>
                        <a:pt x="0" y="2"/>
                        <a:pt x="2" y="3"/>
                        <a:pt x="3" y="4"/>
                      </a:cubicBezTo>
                      <a:cubicBezTo>
                        <a:pt x="3" y="3"/>
                        <a:pt x="3" y="2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9" name="Freeform 700">
                  <a:extLst>
                    <a:ext uri="{FF2B5EF4-FFF2-40B4-BE49-F238E27FC236}">
                      <a16:creationId xmlns:a16="http://schemas.microsoft.com/office/drawing/2014/main" id="{4722D1E7-B2C3-024D-A9F7-670F970066A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859864" y="7022635"/>
                  <a:ext cx="1596241" cy="809100"/>
                </a:xfrm>
                <a:custGeom>
                  <a:avLst/>
                  <a:gdLst>
                    <a:gd name="T0" fmla="*/ 194 w 203"/>
                    <a:gd name="T1" fmla="*/ 37 h 97"/>
                    <a:gd name="T2" fmla="*/ 177 w 203"/>
                    <a:gd name="T3" fmla="*/ 31 h 97"/>
                    <a:gd name="T4" fmla="*/ 163 w 203"/>
                    <a:gd name="T5" fmla="*/ 19 h 97"/>
                    <a:gd name="T6" fmla="*/ 154 w 203"/>
                    <a:gd name="T7" fmla="*/ 7 h 97"/>
                    <a:gd name="T8" fmla="*/ 137 w 203"/>
                    <a:gd name="T9" fmla="*/ 10 h 97"/>
                    <a:gd name="T10" fmla="*/ 129 w 203"/>
                    <a:gd name="T11" fmla="*/ 8 h 97"/>
                    <a:gd name="T12" fmla="*/ 112 w 203"/>
                    <a:gd name="T13" fmla="*/ 2 h 97"/>
                    <a:gd name="T14" fmla="*/ 76 w 203"/>
                    <a:gd name="T15" fmla="*/ 10 h 97"/>
                    <a:gd name="T16" fmla="*/ 75 w 203"/>
                    <a:gd name="T17" fmla="*/ 20 h 97"/>
                    <a:gd name="T18" fmla="*/ 74 w 203"/>
                    <a:gd name="T19" fmla="*/ 31 h 97"/>
                    <a:gd name="T20" fmla="*/ 60 w 203"/>
                    <a:gd name="T21" fmla="*/ 29 h 97"/>
                    <a:gd name="T22" fmla="*/ 48 w 203"/>
                    <a:gd name="T23" fmla="*/ 32 h 97"/>
                    <a:gd name="T24" fmla="*/ 37 w 203"/>
                    <a:gd name="T25" fmla="*/ 27 h 97"/>
                    <a:gd name="T26" fmla="*/ 22 w 203"/>
                    <a:gd name="T27" fmla="*/ 25 h 97"/>
                    <a:gd name="T28" fmla="*/ 13 w 203"/>
                    <a:gd name="T29" fmla="*/ 32 h 97"/>
                    <a:gd name="T30" fmla="*/ 3 w 203"/>
                    <a:gd name="T31" fmla="*/ 38 h 97"/>
                    <a:gd name="T32" fmla="*/ 4 w 203"/>
                    <a:gd name="T33" fmla="*/ 47 h 97"/>
                    <a:gd name="T34" fmla="*/ 14 w 203"/>
                    <a:gd name="T35" fmla="*/ 57 h 97"/>
                    <a:gd name="T36" fmla="*/ 17 w 203"/>
                    <a:gd name="T37" fmla="*/ 57 h 97"/>
                    <a:gd name="T38" fmla="*/ 36 w 203"/>
                    <a:gd name="T39" fmla="*/ 63 h 97"/>
                    <a:gd name="T40" fmla="*/ 33 w 203"/>
                    <a:gd name="T41" fmla="*/ 66 h 97"/>
                    <a:gd name="T42" fmla="*/ 22 w 203"/>
                    <a:gd name="T43" fmla="*/ 72 h 97"/>
                    <a:gd name="T44" fmla="*/ 31 w 203"/>
                    <a:gd name="T45" fmla="*/ 82 h 97"/>
                    <a:gd name="T46" fmla="*/ 48 w 203"/>
                    <a:gd name="T47" fmla="*/ 90 h 97"/>
                    <a:gd name="T48" fmla="*/ 50 w 203"/>
                    <a:gd name="T49" fmla="*/ 68 h 97"/>
                    <a:gd name="T50" fmla="*/ 64 w 203"/>
                    <a:gd name="T51" fmla="*/ 62 h 97"/>
                    <a:gd name="T52" fmla="*/ 72 w 203"/>
                    <a:gd name="T53" fmla="*/ 66 h 97"/>
                    <a:gd name="T54" fmla="*/ 84 w 203"/>
                    <a:gd name="T55" fmla="*/ 76 h 97"/>
                    <a:gd name="T56" fmla="*/ 100 w 203"/>
                    <a:gd name="T57" fmla="*/ 81 h 97"/>
                    <a:gd name="T58" fmla="*/ 107 w 203"/>
                    <a:gd name="T59" fmla="*/ 91 h 97"/>
                    <a:gd name="T60" fmla="*/ 123 w 203"/>
                    <a:gd name="T61" fmla="*/ 85 h 97"/>
                    <a:gd name="T62" fmla="*/ 137 w 203"/>
                    <a:gd name="T63" fmla="*/ 83 h 97"/>
                    <a:gd name="T64" fmla="*/ 153 w 203"/>
                    <a:gd name="T65" fmla="*/ 81 h 97"/>
                    <a:gd name="T66" fmla="*/ 172 w 203"/>
                    <a:gd name="T67" fmla="*/ 76 h 97"/>
                    <a:gd name="T68" fmla="*/ 175 w 203"/>
                    <a:gd name="T69" fmla="*/ 66 h 97"/>
                    <a:gd name="T70" fmla="*/ 182 w 203"/>
                    <a:gd name="T71" fmla="*/ 60 h 97"/>
                    <a:gd name="T72" fmla="*/ 193 w 203"/>
                    <a:gd name="T73" fmla="*/ 56 h 97"/>
                    <a:gd name="T74" fmla="*/ 202 w 203"/>
                    <a:gd name="T75" fmla="*/ 44 h 97"/>
                    <a:gd name="T76" fmla="*/ 201 w 203"/>
                    <a:gd name="T77" fmla="*/ 39 h 97"/>
                    <a:gd name="T78" fmla="*/ 140 w 203"/>
                    <a:gd name="T79" fmla="*/ 65 h 97"/>
                    <a:gd name="T80" fmla="*/ 141 w 203"/>
                    <a:gd name="T81" fmla="*/ 59 h 97"/>
                    <a:gd name="T82" fmla="*/ 148 w 203"/>
                    <a:gd name="T83" fmla="*/ 58 h 97"/>
                    <a:gd name="T84" fmla="*/ 156 w 203"/>
                    <a:gd name="T85" fmla="*/ 58 h 97"/>
                    <a:gd name="T86" fmla="*/ 165 w 203"/>
                    <a:gd name="T87" fmla="*/ 59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03" h="97">
                      <a:moveTo>
                        <a:pt x="201" y="39"/>
                      </a:moveTo>
                      <a:cubicBezTo>
                        <a:pt x="201" y="38"/>
                        <a:pt x="197" y="39"/>
                        <a:pt x="197" y="39"/>
                      </a:cubicBezTo>
                      <a:cubicBezTo>
                        <a:pt x="195" y="39"/>
                        <a:pt x="194" y="38"/>
                        <a:pt x="194" y="37"/>
                      </a:cubicBezTo>
                      <a:cubicBezTo>
                        <a:pt x="193" y="35"/>
                        <a:pt x="191" y="35"/>
                        <a:pt x="191" y="34"/>
                      </a:cubicBezTo>
                      <a:cubicBezTo>
                        <a:pt x="190" y="33"/>
                        <a:pt x="189" y="30"/>
                        <a:pt x="186" y="30"/>
                      </a:cubicBezTo>
                      <a:cubicBezTo>
                        <a:pt x="183" y="30"/>
                        <a:pt x="180" y="33"/>
                        <a:pt x="177" y="31"/>
                      </a:cubicBezTo>
                      <a:cubicBezTo>
                        <a:pt x="176" y="30"/>
                        <a:pt x="175" y="29"/>
                        <a:pt x="174" y="28"/>
                      </a:cubicBezTo>
                      <a:cubicBezTo>
                        <a:pt x="173" y="28"/>
                        <a:pt x="171" y="31"/>
                        <a:pt x="170" y="31"/>
                      </a:cubicBezTo>
                      <a:cubicBezTo>
                        <a:pt x="169" y="32"/>
                        <a:pt x="163" y="21"/>
                        <a:pt x="163" y="19"/>
                      </a:cubicBezTo>
                      <a:cubicBezTo>
                        <a:pt x="161" y="17"/>
                        <a:pt x="160" y="14"/>
                        <a:pt x="157" y="13"/>
                      </a:cubicBezTo>
                      <a:cubicBezTo>
                        <a:pt x="156" y="12"/>
                        <a:pt x="155" y="11"/>
                        <a:pt x="154" y="11"/>
                      </a:cubicBezTo>
                      <a:cubicBezTo>
                        <a:pt x="152" y="10"/>
                        <a:pt x="154" y="8"/>
                        <a:pt x="154" y="7"/>
                      </a:cubicBezTo>
                      <a:cubicBezTo>
                        <a:pt x="154" y="6"/>
                        <a:pt x="147" y="10"/>
                        <a:pt x="146" y="11"/>
                      </a:cubicBezTo>
                      <a:cubicBezTo>
                        <a:pt x="145" y="11"/>
                        <a:pt x="137" y="14"/>
                        <a:pt x="137" y="13"/>
                      </a:cubicBezTo>
                      <a:cubicBezTo>
                        <a:pt x="137" y="11"/>
                        <a:pt x="139" y="10"/>
                        <a:pt x="137" y="10"/>
                      </a:cubicBezTo>
                      <a:cubicBezTo>
                        <a:pt x="136" y="9"/>
                        <a:pt x="135" y="8"/>
                        <a:pt x="134" y="9"/>
                      </a:cubicBezTo>
                      <a:cubicBezTo>
                        <a:pt x="134" y="9"/>
                        <a:pt x="134" y="10"/>
                        <a:pt x="133" y="9"/>
                      </a:cubicBezTo>
                      <a:cubicBezTo>
                        <a:pt x="131" y="8"/>
                        <a:pt x="132" y="7"/>
                        <a:pt x="129" y="8"/>
                      </a:cubicBezTo>
                      <a:cubicBezTo>
                        <a:pt x="126" y="10"/>
                        <a:pt x="126" y="7"/>
                        <a:pt x="126" y="5"/>
                      </a:cubicBezTo>
                      <a:cubicBezTo>
                        <a:pt x="127" y="1"/>
                        <a:pt x="121" y="0"/>
                        <a:pt x="118" y="0"/>
                      </a:cubicBezTo>
                      <a:cubicBezTo>
                        <a:pt x="116" y="0"/>
                        <a:pt x="114" y="1"/>
                        <a:pt x="112" y="2"/>
                      </a:cubicBezTo>
                      <a:cubicBezTo>
                        <a:pt x="110" y="3"/>
                        <a:pt x="108" y="4"/>
                        <a:pt x="105" y="4"/>
                      </a:cubicBezTo>
                      <a:cubicBezTo>
                        <a:pt x="97" y="6"/>
                        <a:pt x="89" y="9"/>
                        <a:pt x="81" y="9"/>
                      </a:cubicBezTo>
                      <a:cubicBezTo>
                        <a:pt x="79" y="9"/>
                        <a:pt x="77" y="9"/>
                        <a:pt x="76" y="10"/>
                      </a:cubicBezTo>
                      <a:cubicBezTo>
                        <a:pt x="75" y="11"/>
                        <a:pt x="77" y="14"/>
                        <a:pt x="79" y="14"/>
                      </a:cubicBezTo>
                      <a:cubicBezTo>
                        <a:pt x="83" y="17"/>
                        <a:pt x="76" y="16"/>
                        <a:pt x="74" y="17"/>
                      </a:cubicBezTo>
                      <a:cubicBezTo>
                        <a:pt x="72" y="18"/>
                        <a:pt x="75" y="19"/>
                        <a:pt x="75" y="20"/>
                      </a:cubicBezTo>
                      <a:cubicBezTo>
                        <a:pt x="75" y="22"/>
                        <a:pt x="71" y="22"/>
                        <a:pt x="71" y="23"/>
                      </a:cubicBezTo>
                      <a:cubicBezTo>
                        <a:pt x="71" y="26"/>
                        <a:pt x="79" y="25"/>
                        <a:pt x="78" y="29"/>
                      </a:cubicBezTo>
                      <a:cubicBezTo>
                        <a:pt x="77" y="30"/>
                        <a:pt x="76" y="31"/>
                        <a:pt x="74" y="31"/>
                      </a:cubicBezTo>
                      <a:cubicBezTo>
                        <a:pt x="73" y="31"/>
                        <a:pt x="70" y="31"/>
                        <a:pt x="69" y="31"/>
                      </a:cubicBezTo>
                      <a:cubicBezTo>
                        <a:pt x="67" y="32"/>
                        <a:pt x="68" y="33"/>
                        <a:pt x="66" y="32"/>
                      </a:cubicBezTo>
                      <a:cubicBezTo>
                        <a:pt x="64" y="31"/>
                        <a:pt x="62" y="29"/>
                        <a:pt x="60" y="29"/>
                      </a:cubicBezTo>
                      <a:cubicBezTo>
                        <a:pt x="59" y="28"/>
                        <a:pt x="57" y="30"/>
                        <a:pt x="56" y="30"/>
                      </a:cubicBezTo>
                      <a:cubicBezTo>
                        <a:pt x="54" y="29"/>
                        <a:pt x="53" y="29"/>
                        <a:pt x="51" y="30"/>
                      </a:cubicBezTo>
                      <a:cubicBezTo>
                        <a:pt x="50" y="31"/>
                        <a:pt x="49" y="33"/>
                        <a:pt x="48" y="32"/>
                      </a:cubicBezTo>
                      <a:cubicBezTo>
                        <a:pt x="47" y="32"/>
                        <a:pt x="44" y="29"/>
                        <a:pt x="43" y="30"/>
                      </a:cubicBezTo>
                      <a:cubicBezTo>
                        <a:pt x="42" y="30"/>
                        <a:pt x="42" y="33"/>
                        <a:pt x="41" y="31"/>
                      </a:cubicBezTo>
                      <a:cubicBezTo>
                        <a:pt x="40" y="29"/>
                        <a:pt x="39" y="28"/>
                        <a:pt x="37" y="27"/>
                      </a:cubicBezTo>
                      <a:cubicBezTo>
                        <a:pt x="35" y="26"/>
                        <a:pt x="33" y="26"/>
                        <a:pt x="32" y="25"/>
                      </a:cubicBezTo>
                      <a:cubicBezTo>
                        <a:pt x="29" y="24"/>
                        <a:pt x="29" y="26"/>
                        <a:pt x="27" y="26"/>
                      </a:cubicBezTo>
                      <a:cubicBezTo>
                        <a:pt x="25" y="27"/>
                        <a:pt x="24" y="24"/>
                        <a:pt x="22" y="25"/>
                      </a:cubicBezTo>
                      <a:cubicBezTo>
                        <a:pt x="21" y="26"/>
                        <a:pt x="21" y="27"/>
                        <a:pt x="20" y="27"/>
                      </a:cubicBezTo>
                      <a:cubicBezTo>
                        <a:pt x="19" y="28"/>
                        <a:pt x="17" y="28"/>
                        <a:pt x="16" y="28"/>
                      </a:cubicBezTo>
                      <a:cubicBezTo>
                        <a:pt x="15" y="29"/>
                        <a:pt x="13" y="31"/>
                        <a:pt x="13" y="32"/>
                      </a:cubicBezTo>
                      <a:cubicBezTo>
                        <a:pt x="12" y="33"/>
                        <a:pt x="14" y="36"/>
                        <a:pt x="12" y="36"/>
                      </a:cubicBezTo>
                      <a:cubicBezTo>
                        <a:pt x="10" y="37"/>
                        <a:pt x="7" y="31"/>
                        <a:pt x="6" y="34"/>
                      </a:cubicBezTo>
                      <a:cubicBezTo>
                        <a:pt x="5" y="36"/>
                        <a:pt x="4" y="36"/>
                        <a:pt x="3" y="38"/>
                      </a:cubicBezTo>
                      <a:cubicBezTo>
                        <a:pt x="2" y="40"/>
                        <a:pt x="6" y="40"/>
                        <a:pt x="4" y="42"/>
                      </a:cubicBezTo>
                      <a:cubicBezTo>
                        <a:pt x="3" y="43"/>
                        <a:pt x="0" y="45"/>
                        <a:pt x="2" y="46"/>
                      </a:cubicBezTo>
                      <a:cubicBezTo>
                        <a:pt x="3" y="46"/>
                        <a:pt x="4" y="47"/>
                        <a:pt x="4" y="47"/>
                      </a:cubicBezTo>
                      <a:cubicBezTo>
                        <a:pt x="5" y="48"/>
                        <a:pt x="4" y="49"/>
                        <a:pt x="5" y="50"/>
                      </a:cubicBezTo>
                      <a:cubicBezTo>
                        <a:pt x="7" y="51"/>
                        <a:pt x="9" y="49"/>
                        <a:pt x="11" y="51"/>
                      </a:cubicBezTo>
                      <a:cubicBezTo>
                        <a:pt x="12" y="52"/>
                        <a:pt x="14" y="55"/>
                        <a:pt x="14" y="57"/>
                      </a:cubicBezTo>
                      <a:cubicBezTo>
                        <a:pt x="13" y="57"/>
                        <a:pt x="10" y="56"/>
                        <a:pt x="13" y="58"/>
                      </a:cubicBezTo>
                      <a:cubicBezTo>
                        <a:pt x="14" y="59"/>
                        <a:pt x="14" y="60"/>
                        <a:pt x="16" y="58"/>
                      </a:cubicBezTo>
                      <a:cubicBezTo>
                        <a:pt x="16" y="57"/>
                        <a:pt x="16" y="57"/>
                        <a:pt x="17" y="57"/>
                      </a:cubicBezTo>
                      <a:cubicBezTo>
                        <a:pt x="22" y="57"/>
                        <a:pt x="24" y="54"/>
                        <a:pt x="29" y="56"/>
                      </a:cubicBezTo>
                      <a:cubicBezTo>
                        <a:pt x="31" y="57"/>
                        <a:pt x="33" y="54"/>
                        <a:pt x="34" y="56"/>
                      </a:cubicBezTo>
                      <a:cubicBezTo>
                        <a:pt x="35" y="57"/>
                        <a:pt x="37" y="61"/>
                        <a:pt x="36" y="63"/>
                      </a:cubicBezTo>
                      <a:cubicBezTo>
                        <a:pt x="35" y="63"/>
                        <a:pt x="33" y="64"/>
                        <a:pt x="35" y="64"/>
                      </a:cubicBezTo>
                      <a:cubicBezTo>
                        <a:pt x="35" y="65"/>
                        <a:pt x="35" y="65"/>
                        <a:pt x="35" y="65"/>
                      </a:cubicBezTo>
                      <a:cubicBezTo>
                        <a:pt x="34" y="66"/>
                        <a:pt x="33" y="66"/>
                        <a:pt x="33" y="66"/>
                      </a:cubicBezTo>
                      <a:cubicBezTo>
                        <a:pt x="30" y="66"/>
                        <a:pt x="22" y="64"/>
                        <a:pt x="24" y="69"/>
                      </a:cubicBezTo>
                      <a:cubicBezTo>
                        <a:pt x="25" y="71"/>
                        <a:pt x="24" y="71"/>
                        <a:pt x="22" y="70"/>
                      </a:cubicBezTo>
                      <a:cubicBezTo>
                        <a:pt x="20" y="69"/>
                        <a:pt x="21" y="71"/>
                        <a:pt x="22" y="72"/>
                      </a:cubicBezTo>
                      <a:cubicBezTo>
                        <a:pt x="24" y="72"/>
                        <a:pt x="24" y="75"/>
                        <a:pt x="25" y="76"/>
                      </a:cubicBezTo>
                      <a:cubicBezTo>
                        <a:pt x="27" y="77"/>
                        <a:pt x="24" y="79"/>
                        <a:pt x="27" y="79"/>
                      </a:cubicBezTo>
                      <a:cubicBezTo>
                        <a:pt x="28" y="79"/>
                        <a:pt x="30" y="81"/>
                        <a:pt x="31" y="82"/>
                      </a:cubicBezTo>
                      <a:cubicBezTo>
                        <a:pt x="34" y="82"/>
                        <a:pt x="31" y="85"/>
                        <a:pt x="31" y="87"/>
                      </a:cubicBezTo>
                      <a:cubicBezTo>
                        <a:pt x="34" y="85"/>
                        <a:pt x="38" y="82"/>
                        <a:pt x="42" y="85"/>
                      </a:cubicBezTo>
                      <a:cubicBezTo>
                        <a:pt x="44" y="87"/>
                        <a:pt x="45" y="90"/>
                        <a:pt x="48" y="90"/>
                      </a:cubicBezTo>
                      <a:cubicBezTo>
                        <a:pt x="50" y="90"/>
                        <a:pt x="49" y="88"/>
                        <a:pt x="49" y="87"/>
                      </a:cubicBezTo>
                      <a:cubicBezTo>
                        <a:pt x="49" y="84"/>
                        <a:pt x="49" y="81"/>
                        <a:pt x="49" y="78"/>
                      </a:cubicBezTo>
                      <a:cubicBezTo>
                        <a:pt x="49" y="76"/>
                        <a:pt x="48" y="68"/>
                        <a:pt x="50" y="68"/>
                      </a:cubicBezTo>
                      <a:cubicBezTo>
                        <a:pt x="52" y="67"/>
                        <a:pt x="55" y="66"/>
                        <a:pt x="57" y="65"/>
                      </a:cubicBezTo>
                      <a:cubicBezTo>
                        <a:pt x="59" y="65"/>
                        <a:pt x="61" y="64"/>
                        <a:pt x="62" y="64"/>
                      </a:cubicBezTo>
                      <a:cubicBezTo>
                        <a:pt x="63" y="63"/>
                        <a:pt x="62" y="61"/>
                        <a:pt x="64" y="62"/>
                      </a:cubicBezTo>
                      <a:cubicBezTo>
                        <a:pt x="65" y="62"/>
                        <a:pt x="68" y="64"/>
                        <a:pt x="68" y="62"/>
                      </a:cubicBezTo>
                      <a:cubicBezTo>
                        <a:pt x="68" y="61"/>
                        <a:pt x="70" y="60"/>
                        <a:pt x="71" y="62"/>
                      </a:cubicBezTo>
                      <a:cubicBezTo>
                        <a:pt x="72" y="63"/>
                        <a:pt x="71" y="64"/>
                        <a:pt x="72" y="66"/>
                      </a:cubicBezTo>
                      <a:cubicBezTo>
                        <a:pt x="72" y="67"/>
                        <a:pt x="73" y="69"/>
                        <a:pt x="72" y="70"/>
                      </a:cubicBezTo>
                      <a:cubicBezTo>
                        <a:pt x="73" y="71"/>
                        <a:pt x="74" y="71"/>
                        <a:pt x="75" y="72"/>
                      </a:cubicBezTo>
                      <a:cubicBezTo>
                        <a:pt x="78" y="75"/>
                        <a:pt x="80" y="77"/>
                        <a:pt x="84" y="76"/>
                      </a:cubicBezTo>
                      <a:cubicBezTo>
                        <a:pt x="86" y="76"/>
                        <a:pt x="88" y="77"/>
                        <a:pt x="90" y="77"/>
                      </a:cubicBezTo>
                      <a:cubicBezTo>
                        <a:pt x="92" y="77"/>
                        <a:pt x="93" y="75"/>
                        <a:pt x="95" y="75"/>
                      </a:cubicBezTo>
                      <a:cubicBezTo>
                        <a:pt x="97" y="76"/>
                        <a:pt x="99" y="79"/>
                        <a:pt x="100" y="81"/>
                      </a:cubicBezTo>
                      <a:cubicBezTo>
                        <a:pt x="101" y="82"/>
                        <a:pt x="100" y="83"/>
                        <a:pt x="100" y="85"/>
                      </a:cubicBezTo>
                      <a:cubicBezTo>
                        <a:pt x="100" y="87"/>
                        <a:pt x="103" y="88"/>
                        <a:pt x="103" y="90"/>
                      </a:cubicBezTo>
                      <a:cubicBezTo>
                        <a:pt x="103" y="91"/>
                        <a:pt x="106" y="91"/>
                        <a:pt x="107" y="91"/>
                      </a:cubicBezTo>
                      <a:cubicBezTo>
                        <a:pt x="109" y="91"/>
                        <a:pt x="109" y="91"/>
                        <a:pt x="110" y="93"/>
                      </a:cubicBezTo>
                      <a:cubicBezTo>
                        <a:pt x="112" y="97"/>
                        <a:pt x="114" y="92"/>
                        <a:pt x="116" y="90"/>
                      </a:cubicBezTo>
                      <a:cubicBezTo>
                        <a:pt x="117" y="87"/>
                        <a:pt x="121" y="87"/>
                        <a:pt x="123" y="85"/>
                      </a:cubicBezTo>
                      <a:cubicBezTo>
                        <a:pt x="125" y="85"/>
                        <a:pt x="125" y="85"/>
                        <a:pt x="126" y="84"/>
                      </a:cubicBezTo>
                      <a:cubicBezTo>
                        <a:pt x="127" y="81"/>
                        <a:pt x="128" y="82"/>
                        <a:pt x="130" y="82"/>
                      </a:cubicBezTo>
                      <a:cubicBezTo>
                        <a:pt x="132" y="82"/>
                        <a:pt x="136" y="85"/>
                        <a:pt x="137" y="83"/>
                      </a:cubicBezTo>
                      <a:cubicBezTo>
                        <a:pt x="137" y="81"/>
                        <a:pt x="137" y="80"/>
                        <a:pt x="139" y="79"/>
                      </a:cubicBezTo>
                      <a:cubicBezTo>
                        <a:pt x="141" y="78"/>
                        <a:pt x="143" y="80"/>
                        <a:pt x="145" y="80"/>
                      </a:cubicBezTo>
                      <a:cubicBezTo>
                        <a:pt x="147" y="81"/>
                        <a:pt x="151" y="81"/>
                        <a:pt x="153" y="81"/>
                      </a:cubicBezTo>
                      <a:cubicBezTo>
                        <a:pt x="159" y="81"/>
                        <a:pt x="164" y="83"/>
                        <a:pt x="170" y="84"/>
                      </a:cubicBezTo>
                      <a:cubicBezTo>
                        <a:pt x="169" y="82"/>
                        <a:pt x="171" y="81"/>
                        <a:pt x="173" y="79"/>
                      </a:cubicBezTo>
                      <a:cubicBezTo>
                        <a:pt x="174" y="78"/>
                        <a:pt x="173" y="78"/>
                        <a:pt x="172" y="76"/>
                      </a:cubicBezTo>
                      <a:cubicBezTo>
                        <a:pt x="171" y="75"/>
                        <a:pt x="171" y="73"/>
                        <a:pt x="171" y="71"/>
                      </a:cubicBezTo>
                      <a:cubicBezTo>
                        <a:pt x="170" y="71"/>
                        <a:pt x="170" y="67"/>
                        <a:pt x="169" y="68"/>
                      </a:cubicBezTo>
                      <a:cubicBezTo>
                        <a:pt x="170" y="67"/>
                        <a:pt x="173" y="67"/>
                        <a:pt x="175" y="66"/>
                      </a:cubicBezTo>
                      <a:cubicBezTo>
                        <a:pt x="178" y="66"/>
                        <a:pt x="180" y="68"/>
                        <a:pt x="182" y="66"/>
                      </a:cubicBezTo>
                      <a:cubicBezTo>
                        <a:pt x="183" y="66"/>
                        <a:pt x="181" y="65"/>
                        <a:pt x="181" y="64"/>
                      </a:cubicBezTo>
                      <a:cubicBezTo>
                        <a:pt x="180" y="63"/>
                        <a:pt x="181" y="61"/>
                        <a:pt x="182" y="60"/>
                      </a:cubicBezTo>
                      <a:cubicBezTo>
                        <a:pt x="183" y="59"/>
                        <a:pt x="184" y="53"/>
                        <a:pt x="185" y="54"/>
                      </a:cubicBezTo>
                      <a:cubicBezTo>
                        <a:pt x="187" y="55"/>
                        <a:pt x="188" y="56"/>
                        <a:pt x="190" y="56"/>
                      </a:cubicBezTo>
                      <a:cubicBezTo>
                        <a:pt x="191" y="55"/>
                        <a:pt x="192" y="57"/>
                        <a:pt x="193" y="56"/>
                      </a:cubicBezTo>
                      <a:cubicBezTo>
                        <a:pt x="194" y="56"/>
                        <a:pt x="196" y="55"/>
                        <a:pt x="197" y="54"/>
                      </a:cubicBezTo>
                      <a:cubicBezTo>
                        <a:pt x="198" y="53"/>
                        <a:pt x="196" y="51"/>
                        <a:pt x="196" y="49"/>
                      </a:cubicBezTo>
                      <a:cubicBezTo>
                        <a:pt x="197" y="46"/>
                        <a:pt x="200" y="47"/>
                        <a:pt x="202" y="44"/>
                      </a:cubicBezTo>
                      <a:cubicBezTo>
                        <a:pt x="202" y="43"/>
                        <a:pt x="202" y="43"/>
                        <a:pt x="203" y="42"/>
                      </a:cubicBezTo>
                      <a:cubicBezTo>
                        <a:pt x="203" y="41"/>
                        <a:pt x="202" y="40"/>
                        <a:pt x="201" y="39"/>
                      </a:cubicBezTo>
                      <a:cubicBezTo>
                        <a:pt x="201" y="38"/>
                        <a:pt x="202" y="39"/>
                        <a:pt x="201" y="39"/>
                      </a:cubicBezTo>
                      <a:close/>
                      <a:moveTo>
                        <a:pt x="148" y="58"/>
                      </a:moveTo>
                      <a:cubicBezTo>
                        <a:pt x="146" y="58"/>
                        <a:pt x="143" y="61"/>
                        <a:pt x="142" y="62"/>
                      </a:cubicBezTo>
                      <a:cubicBezTo>
                        <a:pt x="141" y="62"/>
                        <a:pt x="140" y="64"/>
                        <a:pt x="140" y="65"/>
                      </a:cubicBezTo>
                      <a:cubicBezTo>
                        <a:pt x="140" y="66"/>
                        <a:pt x="141" y="67"/>
                        <a:pt x="141" y="67"/>
                      </a:cubicBezTo>
                      <a:cubicBezTo>
                        <a:pt x="140" y="68"/>
                        <a:pt x="138" y="64"/>
                        <a:pt x="138" y="63"/>
                      </a:cubicBezTo>
                      <a:cubicBezTo>
                        <a:pt x="138" y="61"/>
                        <a:pt x="139" y="60"/>
                        <a:pt x="141" y="59"/>
                      </a:cubicBezTo>
                      <a:cubicBezTo>
                        <a:pt x="143" y="58"/>
                        <a:pt x="145" y="57"/>
                        <a:pt x="147" y="57"/>
                      </a:cubicBezTo>
                      <a:cubicBezTo>
                        <a:pt x="147" y="57"/>
                        <a:pt x="152" y="58"/>
                        <a:pt x="152" y="58"/>
                      </a:cubicBezTo>
                      <a:cubicBezTo>
                        <a:pt x="151" y="59"/>
                        <a:pt x="148" y="58"/>
                        <a:pt x="148" y="58"/>
                      </a:cubicBezTo>
                      <a:cubicBezTo>
                        <a:pt x="146" y="58"/>
                        <a:pt x="149" y="58"/>
                        <a:pt x="148" y="58"/>
                      </a:cubicBezTo>
                      <a:close/>
                      <a:moveTo>
                        <a:pt x="165" y="59"/>
                      </a:moveTo>
                      <a:cubicBezTo>
                        <a:pt x="164" y="61"/>
                        <a:pt x="157" y="60"/>
                        <a:pt x="156" y="58"/>
                      </a:cubicBezTo>
                      <a:cubicBezTo>
                        <a:pt x="156" y="58"/>
                        <a:pt x="160" y="58"/>
                        <a:pt x="160" y="58"/>
                      </a:cubicBezTo>
                      <a:cubicBezTo>
                        <a:pt x="162" y="58"/>
                        <a:pt x="163" y="58"/>
                        <a:pt x="165" y="57"/>
                      </a:cubicBezTo>
                      <a:cubicBezTo>
                        <a:pt x="165" y="57"/>
                        <a:pt x="165" y="59"/>
                        <a:pt x="165" y="59"/>
                      </a:cubicBezTo>
                      <a:cubicBezTo>
                        <a:pt x="164" y="60"/>
                        <a:pt x="165" y="58"/>
                        <a:pt x="165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0" name="Freeform 701">
                  <a:extLst>
                    <a:ext uri="{FF2B5EF4-FFF2-40B4-BE49-F238E27FC236}">
                      <a16:creationId xmlns:a16="http://schemas.microsoft.com/office/drawing/2014/main" id="{5F977C42-51B2-2D47-A7D5-6A4D4035AA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23712" y="8030456"/>
                  <a:ext cx="1102612" cy="1243456"/>
                </a:xfrm>
                <a:custGeom>
                  <a:avLst/>
                  <a:gdLst>
                    <a:gd name="T0" fmla="*/ 121 w 140"/>
                    <a:gd name="T1" fmla="*/ 66 h 149"/>
                    <a:gd name="T2" fmla="*/ 129 w 140"/>
                    <a:gd name="T3" fmla="*/ 54 h 149"/>
                    <a:gd name="T4" fmla="*/ 137 w 140"/>
                    <a:gd name="T5" fmla="*/ 46 h 149"/>
                    <a:gd name="T6" fmla="*/ 135 w 140"/>
                    <a:gd name="T7" fmla="*/ 41 h 149"/>
                    <a:gd name="T8" fmla="*/ 127 w 140"/>
                    <a:gd name="T9" fmla="*/ 37 h 149"/>
                    <a:gd name="T10" fmla="*/ 119 w 140"/>
                    <a:gd name="T11" fmla="*/ 43 h 149"/>
                    <a:gd name="T12" fmla="*/ 106 w 140"/>
                    <a:gd name="T13" fmla="*/ 51 h 149"/>
                    <a:gd name="T14" fmla="*/ 100 w 140"/>
                    <a:gd name="T15" fmla="*/ 45 h 149"/>
                    <a:gd name="T16" fmla="*/ 92 w 140"/>
                    <a:gd name="T17" fmla="*/ 52 h 149"/>
                    <a:gd name="T18" fmla="*/ 77 w 140"/>
                    <a:gd name="T19" fmla="*/ 47 h 149"/>
                    <a:gd name="T20" fmla="*/ 62 w 140"/>
                    <a:gd name="T21" fmla="*/ 41 h 149"/>
                    <a:gd name="T22" fmla="*/ 63 w 140"/>
                    <a:gd name="T23" fmla="*/ 32 h 149"/>
                    <a:gd name="T24" fmla="*/ 52 w 140"/>
                    <a:gd name="T25" fmla="*/ 22 h 149"/>
                    <a:gd name="T26" fmla="*/ 55 w 140"/>
                    <a:gd name="T27" fmla="*/ 12 h 149"/>
                    <a:gd name="T28" fmla="*/ 50 w 140"/>
                    <a:gd name="T29" fmla="*/ 2 h 149"/>
                    <a:gd name="T30" fmla="*/ 40 w 140"/>
                    <a:gd name="T31" fmla="*/ 8 h 149"/>
                    <a:gd name="T32" fmla="*/ 30 w 140"/>
                    <a:gd name="T33" fmla="*/ 12 h 149"/>
                    <a:gd name="T34" fmla="*/ 33 w 140"/>
                    <a:gd name="T35" fmla="*/ 22 h 149"/>
                    <a:gd name="T36" fmla="*/ 29 w 140"/>
                    <a:gd name="T37" fmla="*/ 33 h 149"/>
                    <a:gd name="T38" fmla="*/ 19 w 140"/>
                    <a:gd name="T39" fmla="*/ 44 h 149"/>
                    <a:gd name="T40" fmla="*/ 7 w 140"/>
                    <a:gd name="T41" fmla="*/ 50 h 149"/>
                    <a:gd name="T42" fmla="*/ 14 w 140"/>
                    <a:gd name="T43" fmla="*/ 64 h 149"/>
                    <a:gd name="T44" fmla="*/ 5 w 140"/>
                    <a:gd name="T45" fmla="*/ 64 h 149"/>
                    <a:gd name="T46" fmla="*/ 11 w 140"/>
                    <a:gd name="T47" fmla="*/ 72 h 149"/>
                    <a:gd name="T48" fmla="*/ 11 w 140"/>
                    <a:gd name="T49" fmla="*/ 82 h 149"/>
                    <a:gd name="T50" fmla="*/ 19 w 140"/>
                    <a:gd name="T51" fmla="*/ 78 h 149"/>
                    <a:gd name="T52" fmla="*/ 23 w 140"/>
                    <a:gd name="T53" fmla="*/ 75 h 149"/>
                    <a:gd name="T54" fmla="*/ 22 w 140"/>
                    <a:gd name="T55" fmla="*/ 78 h 149"/>
                    <a:gd name="T56" fmla="*/ 24 w 140"/>
                    <a:gd name="T57" fmla="*/ 82 h 149"/>
                    <a:gd name="T58" fmla="*/ 24 w 140"/>
                    <a:gd name="T59" fmla="*/ 95 h 149"/>
                    <a:gd name="T60" fmla="*/ 26 w 140"/>
                    <a:gd name="T61" fmla="*/ 107 h 149"/>
                    <a:gd name="T62" fmla="*/ 39 w 140"/>
                    <a:gd name="T63" fmla="*/ 134 h 149"/>
                    <a:gd name="T64" fmla="*/ 50 w 140"/>
                    <a:gd name="T65" fmla="*/ 143 h 149"/>
                    <a:gd name="T66" fmla="*/ 57 w 140"/>
                    <a:gd name="T67" fmla="*/ 132 h 149"/>
                    <a:gd name="T68" fmla="*/ 65 w 140"/>
                    <a:gd name="T69" fmla="*/ 107 h 149"/>
                    <a:gd name="T70" fmla="*/ 81 w 140"/>
                    <a:gd name="T71" fmla="*/ 93 h 149"/>
                    <a:gd name="T72" fmla="*/ 91 w 140"/>
                    <a:gd name="T73" fmla="*/ 84 h 149"/>
                    <a:gd name="T74" fmla="*/ 98 w 140"/>
                    <a:gd name="T75" fmla="*/ 74 h 149"/>
                    <a:gd name="T76" fmla="*/ 101 w 140"/>
                    <a:gd name="T77" fmla="*/ 78 h 149"/>
                    <a:gd name="T78" fmla="*/ 100 w 140"/>
                    <a:gd name="T79" fmla="*/ 58 h 149"/>
                    <a:gd name="T80" fmla="*/ 104 w 140"/>
                    <a:gd name="T81" fmla="*/ 57 h 149"/>
                    <a:gd name="T82" fmla="*/ 114 w 140"/>
                    <a:gd name="T83" fmla="*/ 60 h 149"/>
                    <a:gd name="T84" fmla="*/ 115 w 140"/>
                    <a:gd name="T85" fmla="*/ 68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40" h="149">
                      <a:moveTo>
                        <a:pt x="117" y="76"/>
                      </a:moveTo>
                      <a:cubicBezTo>
                        <a:pt x="121" y="77"/>
                        <a:pt x="119" y="73"/>
                        <a:pt x="120" y="71"/>
                      </a:cubicBezTo>
                      <a:cubicBezTo>
                        <a:pt x="120" y="69"/>
                        <a:pt x="121" y="67"/>
                        <a:pt x="121" y="66"/>
                      </a:cubicBezTo>
                      <a:cubicBezTo>
                        <a:pt x="122" y="65"/>
                        <a:pt x="124" y="67"/>
                        <a:pt x="125" y="65"/>
                      </a:cubicBezTo>
                      <a:cubicBezTo>
                        <a:pt x="126" y="63"/>
                        <a:pt x="126" y="61"/>
                        <a:pt x="126" y="59"/>
                      </a:cubicBezTo>
                      <a:cubicBezTo>
                        <a:pt x="127" y="57"/>
                        <a:pt x="129" y="56"/>
                        <a:pt x="129" y="54"/>
                      </a:cubicBezTo>
                      <a:cubicBezTo>
                        <a:pt x="129" y="52"/>
                        <a:pt x="132" y="50"/>
                        <a:pt x="133" y="49"/>
                      </a:cubicBezTo>
                      <a:cubicBezTo>
                        <a:pt x="136" y="46"/>
                        <a:pt x="135" y="49"/>
                        <a:pt x="137" y="50"/>
                      </a:cubicBezTo>
                      <a:cubicBezTo>
                        <a:pt x="137" y="50"/>
                        <a:pt x="137" y="46"/>
                        <a:pt x="137" y="46"/>
                      </a:cubicBezTo>
                      <a:cubicBezTo>
                        <a:pt x="137" y="45"/>
                        <a:pt x="140" y="45"/>
                        <a:pt x="138" y="43"/>
                      </a:cubicBezTo>
                      <a:cubicBezTo>
                        <a:pt x="137" y="43"/>
                        <a:pt x="135" y="43"/>
                        <a:pt x="134" y="43"/>
                      </a:cubicBezTo>
                      <a:cubicBezTo>
                        <a:pt x="134" y="42"/>
                        <a:pt x="135" y="41"/>
                        <a:pt x="135" y="41"/>
                      </a:cubicBezTo>
                      <a:cubicBezTo>
                        <a:pt x="136" y="40"/>
                        <a:pt x="135" y="39"/>
                        <a:pt x="134" y="38"/>
                      </a:cubicBezTo>
                      <a:cubicBezTo>
                        <a:pt x="133" y="37"/>
                        <a:pt x="133" y="37"/>
                        <a:pt x="132" y="38"/>
                      </a:cubicBezTo>
                      <a:cubicBezTo>
                        <a:pt x="130" y="39"/>
                        <a:pt x="129" y="38"/>
                        <a:pt x="127" y="37"/>
                      </a:cubicBezTo>
                      <a:cubicBezTo>
                        <a:pt x="126" y="37"/>
                        <a:pt x="124" y="39"/>
                        <a:pt x="124" y="40"/>
                      </a:cubicBezTo>
                      <a:cubicBezTo>
                        <a:pt x="123" y="41"/>
                        <a:pt x="122" y="40"/>
                        <a:pt x="121" y="41"/>
                      </a:cubicBezTo>
                      <a:cubicBezTo>
                        <a:pt x="120" y="41"/>
                        <a:pt x="119" y="42"/>
                        <a:pt x="119" y="43"/>
                      </a:cubicBezTo>
                      <a:cubicBezTo>
                        <a:pt x="117" y="45"/>
                        <a:pt x="116" y="46"/>
                        <a:pt x="114" y="45"/>
                      </a:cubicBezTo>
                      <a:cubicBezTo>
                        <a:pt x="113" y="46"/>
                        <a:pt x="114" y="48"/>
                        <a:pt x="115" y="49"/>
                      </a:cubicBezTo>
                      <a:cubicBezTo>
                        <a:pt x="117" y="53"/>
                        <a:pt x="108" y="50"/>
                        <a:pt x="106" y="51"/>
                      </a:cubicBezTo>
                      <a:cubicBezTo>
                        <a:pt x="105" y="52"/>
                        <a:pt x="102" y="51"/>
                        <a:pt x="101" y="50"/>
                      </a:cubicBezTo>
                      <a:cubicBezTo>
                        <a:pt x="100" y="49"/>
                        <a:pt x="101" y="47"/>
                        <a:pt x="101" y="47"/>
                      </a:cubicBezTo>
                      <a:cubicBezTo>
                        <a:pt x="101" y="47"/>
                        <a:pt x="101" y="44"/>
                        <a:pt x="100" y="45"/>
                      </a:cubicBezTo>
                      <a:cubicBezTo>
                        <a:pt x="98" y="45"/>
                        <a:pt x="96" y="45"/>
                        <a:pt x="96" y="48"/>
                      </a:cubicBezTo>
                      <a:cubicBezTo>
                        <a:pt x="97" y="49"/>
                        <a:pt x="98" y="52"/>
                        <a:pt x="97" y="52"/>
                      </a:cubicBezTo>
                      <a:cubicBezTo>
                        <a:pt x="95" y="52"/>
                        <a:pt x="94" y="54"/>
                        <a:pt x="92" y="52"/>
                      </a:cubicBezTo>
                      <a:cubicBezTo>
                        <a:pt x="91" y="50"/>
                        <a:pt x="90" y="53"/>
                        <a:pt x="89" y="52"/>
                      </a:cubicBezTo>
                      <a:cubicBezTo>
                        <a:pt x="86" y="51"/>
                        <a:pt x="85" y="51"/>
                        <a:pt x="82" y="50"/>
                      </a:cubicBezTo>
                      <a:cubicBezTo>
                        <a:pt x="80" y="49"/>
                        <a:pt x="79" y="47"/>
                        <a:pt x="77" y="47"/>
                      </a:cubicBezTo>
                      <a:cubicBezTo>
                        <a:pt x="74" y="48"/>
                        <a:pt x="74" y="47"/>
                        <a:pt x="72" y="46"/>
                      </a:cubicBezTo>
                      <a:cubicBezTo>
                        <a:pt x="70" y="45"/>
                        <a:pt x="68" y="46"/>
                        <a:pt x="67" y="45"/>
                      </a:cubicBezTo>
                      <a:cubicBezTo>
                        <a:pt x="65" y="43"/>
                        <a:pt x="63" y="42"/>
                        <a:pt x="62" y="41"/>
                      </a:cubicBezTo>
                      <a:cubicBezTo>
                        <a:pt x="60" y="40"/>
                        <a:pt x="59" y="40"/>
                        <a:pt x="60" y="38"/>
                      </a:cubicBezTo>
                      <a:cubicBezTo>
                        <a:pt x="61" y="37"/>
                        <a:pt x="60" y="35"/>
                        <a:pt x="62" y="34"/>
                      </a:cubicBezTo>
                      <a:cubicBezTo>
                        <a:pt x="64" y="33"/>
                        <a:pt x="65" y="34"/>
                        <a:pt x="63" y="32"/>
                      </a:cubicBezTo>
                      <a:cubicBezTo>
                        <a:pt x="61" y="31"/>
                        <a:pt x="59" y="29"/>
                        <a:pt x="57" y="28"/>
                      </a:cubicBezTo>
                      <a:cubicBezTo>
                        <a:pt x="56" y="28"/>
                        <a:pt x="55" y="26"/>
                        <a:pt x="53" y="26"/>
                      </a:cubicBezTo>
                      <a:cubicBezTo>
                        <a:pt x="53" y="26"/>
                        <a:pt x="53" y="23"/>
                        <a:pt x="52" y="22"/>
                      </a:cubicBezTo>
                      <a:cubicBezTo>
                        <a:pt x="47" y="17"/>
                        <a:pt x="57" y="23"/>
                        <a:pt x="57" y="19"/>
                      </a:cubicBezTo>
                      <a:cubicBezTo>
                        <a:pt x="57" y="17"/>
                        <a:pt x="56" y="17"/>
                        <a:pt x="54" y="15"/>
                      </a:cubicBezTo>
                      <a:cubicBezTo>
                        <a:pt x="53" y="14"/>
                        <a:pt x="53" y="13"/>
                        <a:pt x="55" y="12"/>
                      </a:cubicBezTo>
                      <a:cubicBezTo>
                        <a:pt x="57" y="12"/>
                        <a:pt x="56" y="9"/>
                        <a:pt x="58" y="8"/>
                      </a:cubicBezTo>
                      <a:cubicBezTo>
                        <a:pt x="59" y="7"/>
                        <a:pt x="61" y="6"/>
                        <a:pt x="60" y="4"/>
                      </a:cubicBezTo>
                      <a:cubicBezTo>
                        <a:pt x="58" y="1"/>
                        <a:pt x="53" y="0"/>
                        <a:pt x="50" y="2"/>
                      </a:cubicBezTo>
                      <a:cubicBezTo>
                        <a:pt x="49" y="3"/>
                        <a:pt x="49" y="3"/>
                        <a:pt x="47" y="4"/>
                      </a:cubicBezTo>
                      <a:cubicBezTo>
                        <a:pt x="46" y="4"/>
                        <a:pt x="46" y="6"/>
                        <a:pt x="45" y="7"/>
                      </a:cubicBezTo>
                      <a:cubicBezTo>
                        <a:pt x="43" y="8"/>
                        <a:pt x="41" y="7"/>
                        <a:pt x="40" y="8"/>
                      </a:cubicBezTo>
                      <a:cubicBezTo>
                        <a:pt x="39" y="9"/>
                        <a:pt x="37" y="9"/>
                        <a:pt x="35" y="8"/>
                      </a:cubicBezTo>
                      <a:cubicBezTo>
                        <a:pt x="33" y="8"/>
                        <a:pt x="32" y="7"/>
                        <a:pt x="30" y="8"/>
                      </a:cubicBezTo>
                      <a:cubicBezTo>
                        <a:pt x="28" y="8"/>
                        <a:pt x="29" y="11"/>
                        <a:pt x="30" y="12"/>
                      </a:cubicBezTo>
                      <a:cubicBezTo>
                        <a:pt x="30" y="14"/>
                        <a:pt x="30" y="16"/>
                        <a:pt x="30" y="17"/>
                      </a:cubicBezTo>
                      <a:cubicBezTo>
                        <a:pt x="31" y="19"/>
                        <a:pt x="33" y="19"/>
                        <a:pt x="35" y="20"/>
                      </a:cubicBezTo>
                      <a:cubicBezTo>
                        <a:pt x="36" y="22"/>
                        <a:pt x="34" y="22"/>
                        <a:pt x="33" y="22"/>
                      </a:cubicBezTo>
                      <a:cubicBezTo>
                        <a:pt x="32" y="24"/>
                        <a:pt x="33" y="26"/>
                        <a:pt x="33" y="28"/>
                      </a:cubicBezTo>
                      <a:cubicBezTo>
                        <a:pt x="33" y="29"/>
                        <a:pt x="31" y="29"/>
                        <a:pt x="31" y="29"/>
                      </a:cubicBezTo>
                      <a:cubicBezTo>
                        <a:pt x="29" y="30"/>
                        <a:pt x="31" y="33"/>
                        <a:pt x="29" y="33"/>
                      </a:cubicBezTo>
                      <a:cubicBezTo>
                        <a:pt x="27" y="34"/>
                        <a:pt x="26" y="35"/>
                        <a:pt x="26" y="36"/>
                      </a:cubicBezTo>
                      <a:cubicBezTo>
                        <a:pt x="25" y="38"/>
                        <a:pt x="24" y="38"/>
                        <a:pt x="22" y="39"/>
                      </a:cubicBezTo>
                      <a:cubicBezTo>
                        <a:pt x="20" y="40"/>
                        <a:pt x="20" y="43"/>
                        <a:pt x="19" y="44"/>
                      </a:cubicBezTo>
                      <a:cubicBezTo>
                        <a:pt x="18" y="46"/>
                        <a:pt x="16" y="45"/>
                        <a:pt x="15" y="47"/>
                      </a:cubicBezTo>
                      <a:cubicBezTo>
                        <a:pt x="13" y="48"/>
                        <a:pt x="12" y="44"/>
                        <a:pt x="11" y="46"/>
                      </a:cubicBezTo>
                      <a:cubicBezTo>
                        <a:pt x="10" y="47"/>
                        <a:pt x="6" y="49"/>
                        <a:pt x="7" y="50"/>
                      </a:cubicBezTo>
                      <a:cubicBezTo>
                        <a:pt x="7" y="52"/>
                        <a:pt x="10" y="52"/>
                        <a:pt x="10" y="54"/>
                      </a:cubicBezTo>
                      <a:cubicBezTo>
                        <a:pt x="9" y="57"/>
                        <a:pt x="11" y="57"/>
                        <a:pt x="13" y="58"/>
                      </a:cubicBezTo>
                      <a:cubicBezTo>
                        <a:pt x="13" y="60"/>
                        <a:pt x="14" y="62"/>
                        <a:pt x="14" y="64"/>
                      </a:cubicBezTo>
                      <a:cubicBezTo>
                        <a:pt x="14" y="64"/>
                        <a:pt x="11" y="64"/>
                        <a:pt x="10" y="64"/>
                      </a:cubicBezTo>
                      <a:cubicBezTo>
                        <a:pt x="9" y="64"/>
                        <a:pt x="8" y="65"/>
                        <a:pt x="7" y="65"/>
                      </a:cubicBezTo>
                      <a:cubicBezTo>
                        <a:pt x="7" y="65"/>
                        <a:pt x="6" y="64"/>
                        <a:pt x="5" y="64"/>
                      </a:cubicBezTo>
                      <a:cubicBezTo>
                        <a:pt x="4" y="64"/>
                        <a:pt x="0" y="66"/>
                        <a:pt x="0" y="67"/>
                      </a:cubicBezTo>
                      <a:cubicBezTo>
                        <a:pt x="2" y="69"/>
                        <a:pt x="3" y="70"/>
                        <a:pt x="5" y="72"/>
                      </a:cubicBezTo>
                      <a:cubicBezTo>
                        <a:pt x="5" y="72"/>
                        <a:pt x="11" y="72"/>
                        <a:pt x="11" y="72"/>
                      </a:cubicBezTo>
                      <a:cubicBezTo>
                        <a:pt x="11" y="73"/>
                        <a:pt x="9" y="74"/>
                        <a:pt x="8" y="74"/>
                      </a:cubicBezTo>
                      <a:cubicBezTo>
                        <a:pt x="7" y="75"/>
                        <a:pt x="4" y="73"/>
                        <a:pt x="4" y="75"/>
                      </a:cubicBezTo>
                      <a:cubicBezTo>
                        <a:pt x="4" y="77"/>
                        <a:pt x="9" y="80"/>
                        <a:pt x="11" y="82"/>
                      </a:cubicBezTo>
                      <a:cubicBezTo>
                        <a:pt x="12" y="83"/>
                        <a:pt x="13" y="83"/>
                        <a:pt x="15" y="83"/>
                      </a:cubicBezTo>
                      <a:cubicBezTo>
                        <a:pt x="17" y="82"/>
                        <a:pt x="20" y="81"/>
                        <a:pt x="21" y="79"/>
                      </a:cubicBezTo>
                      <a:cubicBezTo>
                        <a:pt x="21" y="79"/>
                        <a:pt x="20" y="78"/>
                        <a:pt x="19" y="78"/>
                      </a:cubicBezTo>
                      <a:cubicBezTo>
                        <a:pt x="19" y="77"/>
                        <a:pt x="20" y="77"/>
                        <a:pt x="20" y="77"/>
                      </a:cubicBezTo>
                      <a:cubicBezTo>
                        <a:pt x="21" y="76"/>
                        <a:pt x="20" y="75"/>
                        <a:pt x="21" y="75"/>
                      </a:cubicBezTo>
                      <a:cubicBezTo>
                        <a:pt x="21" y="75"/>
                        <a:pt x="23" y="75"/>
                        <a:pt x="23" y="75"/>
                      </a:cubicBezTo>
                      <a:cubicBezTo>
                        <a:pt x="23" y="76"/>
                        <a:pt x="21" y="76"/>
                        <a:pt x="22" y="77"/>
                      </a:cubicBezTo>
                      <a:cubicBezTo>
                        <a:pt x="22" y="77"/>
                        <a:pt x="23" y="77"/>
                        <a:pt x="23" y="77"/>
                      </a:cubicBezTo>
                      <a:cubicBezTo>
                        <a:pt x="23" y="78"/>
                        <a:pt x="22" y="78"/>
                        <a:pt x="22" y="78"/>
                      </a:cubicBezTo>
                      <a:cubicBezTo>
                        <a:pt x="21" y="78"/>
                        <a:pt x="23" y="78"/>
                        <a:pt x="23" y="78"/>
                      </a:cubicBezTo>
                      <a:cubicBezTo>
                        <a:pt x="23" y="79"/>
                        <a:pt x="22" y="79"/>
                        <a:pt x="22" y="80"/>
                      </a:cubicBezTo>
                      <a:cubicBezTo>
                        <a:pt x="21" y="80"/>
                        <a:pt x="23" y="81"/>
                        <a:pt x="24" y="82"/>
                      </a:cubicBezTo>
                      <a:cubicBezTo>
                        <a:pt x="25" y="83"/>
                        <a:pt x="23" y="85"/>
                        <a:pt x="22" y="87"/>
                      </a:cubicBezTo>
                      <a:cubicBezTo>
                        <a:pt x="22" y="88"/>
                        <a:pt x="23" y="89"/>
                        <a:pt x="24" y="90"/>
                      </a:cubicBezTo>
                      <a:cubicBezTo>
                        <a:pt x="24" y="92"/>
                        <a:pt x="24" y="93"/>
                        <a:pt x="24" y="95"/>
                      </a:cubicBezTo>
                      <a:cubicBezTo>
                        <a:pt x="24" y="97"/>
                        <a:pt x="23" y="100"/>
                        <a:pt x="23" y="101"/>
                      </a:cubicBezTo>
                      <a:cubicBezTo>
                        <a:pt x="23" y="101"/>
                        <a:pt x="24" y="99"/>
                        <a:pt x="24" y="99"/>
                      </a:cubicBezTo>
                      <a:cubicBezTo>
                        <a:pt x="25" y="100"/>
                        <a:pt x="26" y="106"/>
                        <a:pt x="26" y="107"/>
                      </a:cubicBezTo>
                      <a:cubicBezTo>
                        <a:pt x="27" y="109"/>
                        <a:pt x="29" y="112"/>
                        <a:pt x="30" y="115"/>
                      </a:cubicBezTo>
                      <a:cubicBezTo>
                        <a:pt x="31" y="118"/>
                        <a:pt x="31" y="121"/>
                        <a:pt x="32" y="124"/>
                      </a:cubicBezTo>
                      <a:cubicBezTo>
                        <a:pt x="34" y="128"/>
                        <a:pt x="37" y="131"/>
                        <a:pt x="39" y="134"/>
                      </a:cubicBezTo>
                      <a:cubicBezTo>
                        <a:pt x="40" y="137"/>
                        <a:pt x="40" y="140"/>
                        <a:pt x="41" y="143"/>
                      </a:cubicBezTo>
                      <a:cubicBezTo>
                        <a:pt x="43" y="146"/>
                        <a:pt x="45" y="149"/>
                        <a:pt x="48" y="146"/>
                      </a:cubicBezTo>
                      <a:cubicBezTo>
                        <a:pt x="50" y="145"/>
                        <a:pt x="50" y="144"/>
                        <a:pt x="50" y="143"/>
                      </a:cubicBezTo>
                      <a:cubicBezTo>
                        <a:pt x="50" y="141"/>
                        <a:pt x="52" y="140"/>
                        <a:pt x="53" y="139"/>
                      </a:cubicBezTo>
                      <a:cubicBezTo>
                        <a:pt x="54" y="138"/>
                        <a:pt x="56" y="138"/>
                        <a:pt x="57" y="137"/>
                      </a:cubicBezTo>
                      <a:cubicBezTo>
                        <a:pt x="58" y="136"/>
                        <a:pt x="57" y="133"/>
                        <a:pt x="57" y="132"/>
                      </a:cubicBezTo>
                      <a:cubicBezTo>
                        <a:pt x="56" y="128"/>
                        <a:pt x="61" y="125"/>
                        <a:pt x="60" y="122"/>
                      </a:cubicBezTo>
                      <a:cubicBezTo>
                        <a:pt x="59" y="119"/>
                        <a:pt x="58" y="116"/>
                        <a:pt x="58" y="113"/>
                      </a:cubicBezTo>
                      <a:cubicBezTo>
                        <a:pt x="58" y="109"/>
                        <a:pt x="62" y="108"/>
                        <a:pt x="65" y="107"/>
                      </a:cubicBezTo>
                      <a:cubicBezTo>
                        <a:pt x="66" y="106"/>
                        <a:pt x="69" y="106"/>
                        <a:pt x="69" y="105"/>
                      </a:cubicBezTo>
                      <a:cubicBezTo>
                        <a:pt x="70" y="103"/>
                        <a:pt x="71" y="102"/>
                        <a:pt x="72" y="101"/>
                      </a:cubicBezTo>
                      <a:cubicBezTo>
                        <a:pt x="75" y="98"/>
                        <a:pt x="78" y="95"/>
                        <a:pt x="81" y="93"/>
                      </a:cubicBezTo>
                      <a:cubicBezTo>
                        <a:pt x="82" y="92"/>
                        <a:pt x="83" y="90"/>
                        <a:pt x="84" y="89"/>
                      </a:cubicBezTo>
                      <a:cubicBezTo>
                        <a:pt x="85" y="88"/>
                        <a:pt x="87" y="88"/>
                        <a:pt x="88" y="87"/>
                      </a:cubicBezTo>
                      <a:cubicBezTo>
                        <a:pt x="89" y="86"/>
                        <a:pt x="90" y="85"/>
                        <a:pt x="91" y="84"/>
                      </a:cubicBezTo>
                      <a:cubicBezTo>
                        <a:pt x="92" y="83"/>
                        <a:pt x="90" y="82"/>
                        <a:pt x="90" y="81"/>
                      </a:cubicBezTo>
                      <a:cubicBezTo>
                        <a:pt x="91" y="79"/>
                        <a:pt x="94" y="79"/>
                        <a:pt x="95" y="78"/>
                      </a:cubicBezTo>
                      <a:cubicBezTo>
                        <a:pt x="96" y="78"/>
                        <a:pt x="98" y="75"/>
                        <a:pt x="98" y="74"/>
                      </a:cubicBezTo>
                      <a:cubicBezTo>
                        <a:pt x="98" y="76"/>
                        <a:pt x="96" y="76"/>
                        <a:pt x="97" y="78"/>
                      </a:cubicBezTo>
                      <a:cubicBezTo>
                        <a:pt x="99" y="79"/>
                        <a:pt x="100" y="76"/>
                        <a:pt x="100" y="76"/>
                      </a:cubicBezTo>
                      <a:cubicBezTo>
                        <a:pt x="101" y="77"/>
                        <a:pt x="100" y="78"/>
                        <a:pt x="101" y="78"/>
                      </a:cubicBezTo>
                      <a:cubicBezTo>
                        <a:pt x="102" y="75"/>
                        <a:pt x="101" y="72"/>
                        <a:pt x="99" y="69"/>
                      </a:cubicBezTo>
                      <a:cubicBezTo>
                        <a:pt x="98" y="67"/>
                        <a:pt x="96" y="65"/>
                        <a:pt x="97" y="62"/>
                      </a:cubicBezTo>
                      <a:cubicBezTo>
                        <a:pt x="98" y="59"/>
                        <a:pt x="103" y="61"/>
                        <a:pt x="100" y="58"/>
                      </a:cubicBezTo>
                      <a:cubicBezTo>
                        <a:pt x="99" y="57"/>
                        <a:pt x="97" y="56"/>
                        <a:pt x="98" y="54"/>
                      </a:cubicBezTo>
                      <a:cubicBezTo>
                        <a:pt x="99" y="53"/>
                        <a:pt x="100" y="54"/>
                        <a:pt x="102" y="55"/>
                      </a:cubicBezTo>
                      <a:cubicBezTo>
                        <a:pt x="103" y="56"/>
                        <a:pt x="104" y="55"/>
                        <a:pt x="104" y="57"/>
                      </a:cubicBezTo>
                      <a:cubicBezTo>
                        <a:pt x="104" y="58"/>
                        <a:pt x="104" y="59"/>
                        <a:pt x="106" y="60"/>
                      </a:cubicBezTo>
                      <a:cubicBezTo>
                        <a:pt x="107" y="60"/>
                        <a:pt x="109" y="60"/>
                        <a:pt x="110" y="60"/>
                      </a:cubicBezTo>
                      <a:cubicBezTo>
                        <a:pt x="111" y="60"/>
                        <a:pt x="113" y="61"/>
                        <a:pt x="114" y="60"/>
                      </a:cubicBezTo>
                      <a:cubicBezTo>
                        <a:pt x="119" y="59"/>
                        <a:pt x="115" y="65"/>
                        <a:pt x="113" y="66"/>
                      </a:cubicBezTo>
                      <a:cubicBezTo>
                        <a:pt x="110" y="66"/>
                        <a:pt x="112" y="70"/>
                        <a:pt x="112" y="71"/>
                      </a:cubicBezTo>
                      <a:cubicBezTo>
                        <a:pt x="113" y="71"/>
                        <a:pt x="115" y="67"/>
                        <a:pt x="115" y="68"/>
                      </a:cubicBezTo>
                      <a:cubicBezTo>
                        <a:pt x="115" y="71"/>
                        <a:pt x="117" y="74"/>
                        <a:pt x="117" y="7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1" name="Freeform 702">
                  <a:extLst>
                    <a:ext uri="{FF2B5EF4-FFF2-40B4-BE49-F238E27FC236}">
                      <a16:creationId xmlns:a16="http://schemas.microsoft.com/office/drawing/2014/main" id="{F560E353-3E5C-724C-9B04-68D1F53F26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0483" y="8373969"/>
                  <a:ext cx="321930" cy="817616"/>
                </a:xfrm>
                <a:custGeom>
                  <a:avLst/>
                  <a:gdLst>
                    <a:gd name="T0" fmla="*/ 37 w 41"/>
                    <a:gd name="T1" fmla="*/ 37 h 98"/>
                    <a:gd name="T2" fmla="*/ 34 w 41"/>
                    <a:gd name="T3" fmla="*/ 35 h 98"/>
                    <a:gd name="T4" fmla="*/ 31 w 41"/>
                    <a:gd name="T5" fmla="*/ 29 h 98"/>
                    <a:gd name="T6" fmla="*/ 32 w 41"/>
                    <a:gd name="T7" fmla="*/ 25 h 98"/>
                    <a:gd name="T8" fmla="*/ 25 w 41"/>
                    <a:gd name="T9" fmla="*/ 22 h 98"/>
                    <a:gd name="T10" fmla="*/ 30 w 41"/>
                    <a:gd name="T11" fmla="*/ 10 h 98"/>
                    <a:gd name="T12" fmla="*/ 28 w 41"/>
                    <a:gd name="T13" fmla="*/ 6 h 98"/>
                    <a:gd name="T14" fmla="*/ 23 w 41"/>
                    <a:gd name="T15" fmla="*/ 2 h 98"/>
                    <a:gd name="T16" fmla="*/ 22 w 41"/>
                    <a:gd name="T17" fmla="*/ 9 h 98"/>
                    <a:gd name="T18" fmla="*/ 18 w 41"/>
                    <a:gd name="T19" fmla="*/ 9 h 98"/>
                    <a:gd name="T20" fmla="*/ 13 w 41"/>
                    <a:gd name="T21" fmla="*/ 15 h 98"/>
                    <a:gd name="T22" fmla="*/ 11 w 41"/>
                    <a:gd name="T23" fmla="*/ 21 h 98"/>
                    <a:gd name="T24" fmla="*/ 6 w 41"/>
                    <a:gd name="T25" fmla="*/ 25 h 98"/>
                    <a:gd name="T26" fmla="*/ 2 w 41"/>
                    <a:gd name="T27" fmla="*/ 35 h 98"/>
                    <a:gd name="T28" fmla="*/ 0 w 41"/>
                    <a:gd name="T29" fmla="*/ 40 h 98"/>
                    <a:gd name="T30" fmla="*/ 4 w 41"/>
                    <a:gd name="T31" fmla="*/ 44 h 98"/>
                    <a:gd name="T32" fmla="*/ 7 w 41"/>
                    <a:gd name="T33" fmla="*/ 52 h 98"/>
                    <a:gd name="T34" fmla="*/ 11 w 41"/>
                    <a:gd name="T35" fmla="*/ 58 h 98"/>
                    <a:gd name="T36" fmla="*/ 11 w 41"/>
                    <a:gd name="T37" fmla="*/ 64 h 98"/>
                    <a:gd name="T38" fmla="*/ 12 w 41"/>
                    <a:gd name="T39" fmla="*/ 66 h 98"/>
                    <a:gd name="T40" fmla="*/ 14 w 41"/>
                    <a:gd name="T41" fmla="*/ 66 h 98"/>
                    <a:gd name="T42" fmla="*/ 17 w 41"/>
                    <a:gd name="T43" fmla="*/ 65 h 98"/>
                    <a:gd name="T44" fmla="*/ 22 w 41"/>
                    <a:gd name="T45" fmla="*/ 64 h 98"/>
                    <a:gd name="T46" fmla="*/ 25 w 41"/>
                    <a:gd name="T47" fmla="*/ 72 h 98"/>
                    <a:gd name="T48" fmla="*/ 29 w 41"/>
                    <a:gd name="T49" fmla="*/ 80 h 98"/>
                    <a:gd name="T50" fmla="*/ 30 w 41"/>
                    <a:gd name="T51" fmla="*/ 85 h 98"/>
                    <a:gd name="T52" fmla="*/ 29 w 41"/>
                    <a:gd name="T53" fmla="*/ 88 h 98"/>
                    <a:gd name="T54" fmla="*/ 29 w 41"/>
                    <a:gd name="T55" fmla="*/ 98 h 98"/>
                    <a:gd name="T56" fmla="*/ 34 w 41"/>
                    <a:gd name="T57" fmla="*/ 85 h 98"/>
                    <a:gd name="T58" fmla="*/ 28 w 41"/>
                    <a:gd name="T59" fmla="*/ 71 h 98"/>
                    <a:gd name="T60" fmla="*/ 30 w 41"/>
                    <a:gd name="T61" fmla="*/ 65 h 98"/>
                    <a:gd name="T62" fmla="*/ 26 w 41"/>
                    <a:gd name="T63" fmla="*/ 49 h 98"/>
                    <a:gd name="T64" fmla="*/ 34 w 41"/>
                    <a:gd name="T65" fmla="*/ 44 h 98"/>
                    <a:gd name="T66" fmla="*/ 41 w 41"/>
                    <a:gd name="T67" fmla="*/ 3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41" h="98">
                      <a:moveTo>
                        <a:pt x="39" y="38"/>
                      </a:moveTo>
                      <a:cubicBezTo>
                        <a:pt x="38" y="38"/>
                        <a:pt x="37" y="39"/>
                        <a:pt x="37" y="37"/>
                      </a:cubicBezTo>
                      <a:cubicBezTo>
                        <a:pt x="37" y="37"/>
                        <a:pt x="37" y="36"/>
                        <a:pt x="37" y="36"/>
                      </a:cubicBezTo>
                      <a:cubicBezTo>
                        <a:pt x="37" y="35"/>
                        <a:pt x="34" y="35"/>
                        <a:pt x="34" y="35"/>
                      </a:cubicBezTo>
                      <a:cubicBezTo>
                        <a:pt x="33" y="34"/>
                        <a:pt x="34" y="32"/>
                        <a:pt x="34" y="31"/>
                      </a:cubicBezTo>
                      <a:cubicBezTo>
                        <a:pt x="35" y="29"/>
                        <a:pt x="32" y="30"/>
                        <a:pt x="31" y="29"/>
                      </a:cubicBezTo>
                      <a:cubicBezTo>
                        <a:pt x="31" y="28"/>
                        <a:pt x="30" y="28"/>
                        <a:pt x="30" y="27"/>
                      </a:cubicBezTo>
                      <a:cubicBezTo>
                        <a:pt x="30" y="26"/>
                        <a:pt x="32" y="25"/>
                        <a:pt x="32" y="25"/>
                      </a:cubicBezTo>
                      <a:cubicBezTo>
                        <a:pt x="31" y="23"/>
                        <a:pt x="25" y="26"/>
                        <a:pt x="24" y="25"/>
                      </a:cubicBezTo>
                      <a:cubicBezTo>
                        <a:pt x="24" y="25"/>
                        <a:pt x="25" y="23"/>
                        <a:pt x="25" y="22"/>
                      </a:cubicBezTo>
                      <a:cubicBezTo>
                        <a:pt x="24" y="21"/>
                        <a:pt x="27" y="19"/>
                        <a:pt x="27" y="18"/>
                      </a:cubicBezTo>
                      <a:cubicBezTo>
                        <a:pt x="29" y="15"/>
                        <a:pt x="31" y="13"/>
                        <a:pt x="30" y="10"/>
                      </a:cubicBezTo>
                      <a:cubicBezTo>
                        <a:pt x="30" y="9"/>
                        <a:pt x="31" y="8"/>
                        <a:pt x="31" y="7"/>
                      </a:cubicBezTo>
                      <a:cubicBezTo>
                        <a:pt x="31" y="5"/>
                        <a:pt x="29" y="7"/>
                        <a:pt x="28" y="6"/>
                      </a:cubicBezTo>
                      <a:cubicBezTo>
                        <a:pt x="28" y="4"/>
                        <a:pt x="27" y="3"/>
                        <a:pt x="27" y="2"/>
                      </a:cubicBezTo>
                      <a:cubicBezTo>
                        <a:pt x="25" y="0"/>
                        <a:pt x="25" y="3"/>
                        <a:pt x="23" y="2"/>
                      </a:cubicBezTo>
                      <a:cubicBezTo>
                        <a:pt x="24" y="4"/>
                        <a:pt x="22" y="4"/>
                        <a:pt x="22" y="5"/>
                      </a:cubicBezTo>
                      <a:cubicBezTo>
                        <a:pt x="22" y="5"/>
                        <a:pt x="22" y="9"/>
                        <a:pt x="22" y="9"/>
                      </a:cubicBezTo>
                      <a:cubicBezTo>
                        <a:pt x="21" y="9"/>
                        <a:pt x="21" y="7"/>
                        <a:pt x="21" y="7"/>
                      </a:cubicBezTo>
                      <a:cubicBezTo>
                        <a:pt x="19" y="7"/>
                        <a:pt x="18" y="8"/>
                        <a:pt x="18" y="9"/>
                      </a:cubicBezTo>
                      <a:cubicBezTo>
                        <a:pt x="17" y="10"/>
                        <a:pt x="15" y="10"/>
                        <a:pt x="14" y="11"/>
                      </a:cubicBezTo>
                      <a:cubicBezTo>
                        <a:pt x="13" y="12"/>
                        <a:pt x="14" y="14"/>
                        <a:pt x="13" y="15"/>
                      </a:cubicBezTo>
                      <a:cubicBezTo>
                        <a:pt x="13" y="16"/>
                        <a:pt x="12" y="17"/>
                        <a:pt x="11" y="18"/>
                      </a:cubicBezTo>
                      <a:cubicBezTo>
                        <a:pt x="11" y="19"/>
                        <a:pt x="11" y="20"/>
                        <a:pt x="11" y="21"/>
                      </a:cubicBezTo>
                      <a:cubicBezTo>
                        <a:pt x="11" y="23"/>
                        <a:pt x="10" y="25"/>
                        <a:pt x="9" y="25"/>
                      </a:cubicBezTo>
                      <a:cubicBezTo>
                        <a:pt x="8" y="25"/>
                        <a:pt x="7" y="25"/>
                        <a:pt x="6" y="25"/>
                      </a:cubicBezTo>
                      <a:cubicBezTo>
                        <a:pt x="5" y="27"/>
                        <a:pt x="6" y="35"/>
                        <a:pt x="4" y="35"/>
                      </a:cubicBezTo>
                      <a:cubicBezTo>
                        <a:pt x="4" y="35"/>
                        <a:pt x="2" y="35"/>
                        <a:pt x="2" y="35"/>
                      </a:cubicBezTo>
                      <a:cubicBezTo>
                        <a:pt x="2" y="36"/>
                        <a:pt x="2" y="37"/>
                        <a:pt x="2" y="37"/>
                      </a:cubicBezTo>
                      <a:cubicBezTo>
                        <a:pt x="2" y="38"/>
                        <a:pt x="1" y="39"/>
                        <a:pt x="0" y="40"/>
                      </a:cubicBezTo>
                      <a:cubicBezTo>
                        <a:pt x="0" y="41"/>
                        <a:pt x="4" y="46"/>
                        <a:pt x="5" y="47"/>
                      </a:cubicBezTo>
                      <a:cubicBezTo>
                        <a:pt x="5" y="47"/>
                        <a:pt x="4" y="44"/>
                        <a:pt x="4" y="44"/>
                      </a:cubicBezTo>
                      <a:cubicBezTo>
                        <a:pt x="4" y="44"/>
                        <a:pt x="7" y="48"/>
                        <a:pt x="7" y="48"/>
                      </a:cubicBezTo>
                      <a:cubicBezTo>
                        <a:pt x="8" y="50"/>
                        <a:pt x="6" y="50"/>
                        <a:pt x="7" y="52"/>
                      </a:cubicBezTo>
                      <a:cubicBezTo>
                        <a:pt x="6" y="51"/>
                        <a:pt x="8" y="51"/>
                        <a:pt x="9" y="52"/>
                      </a:cubicBezTo>
                      <a:cubicBezTo>
                        <a:pt x="10" y="54"/>
                        <a:pt x="11" y="56"/>
                        <a:pt x="11" y="58"/>
                      </a:cubicBezTo>
                      <a:cubicBezTo>
                        <a:pt x="11" y="58"/>
                        <a:pt x="10" y="67"/>
                        <a:pt x="10" y="67"/>
                      </a:cubicBezTo>
                      <a:cubicBezTo>
                        <a:pt x="11" y="67"/>
                        <a:pt x="11" y="64"/>
                        <a:pt x="11" y="64"/>
                      </a:cubicBezTo>
                      <a:cubicBezTo>
                        <a:pt x="11" y="64"/>
                        <a:pt x="11" y="67"/>
                        <a:pt x="11" y="67"/>
                      </a:cubicBezTo>
                      <a:cubicBezTo>
                        <a:pt x="11" y="67"/>
                        <a:pt x="12" y="66"/>
                        <a:pt x="12" y="66"/>
                      </a:cubicBezTo>
                      <a:cubicBezTo>
                        <a:pt x="12" y="66"/>
                        <a:pt x="12" y="68"/>
                        <a:pt x="12" y="68"/>
                      </a:cubicBezTo>
                      <a:cubicBezTo>
                        <a:pt x="13" y="68"/>
                        <a:pt x="13" y="66"/>
                        <a:pt x="14" y="66"/>
                      </a:cubicBezTo>
                      <a:cubicBezTo>
                        <a:pt x="14" y="66"/>
                        <a:pt x="14" y="67"/>
                        <a:pt x="14" y="67"/>
                      </a:cubicBezTo>
                      <a:cubicBezTo>
                        <a:pt x="14" y="67"/>
                        <a:pt x="17" y="66"/>
                        <a:pt x="17" y="65"/>
                      </a:cubicBezTo>
                      <a:cubicBezTo>
                        <a:pt x="18" y="65"/>
                        <a:pt x="23" y="62"/>
                        <a:pt x="21" y="61"/>
                      </a:cubicBezTo>
                      <a:cubicBezTo>
                        <a:pt x="22" y="61"/>
                        <a:pt x="21" y="63"/>
                        <a:pt x="22" y="64"/>
                      </a:cubicBezTo>
                      <a:cubicBezTo>
                        <a:pt x="23" y="64"/>
                        <a:pt x="24" y="64"/>
                        <a:pt x="24" y="65"/>
                      </a:cubicBezTo>
                      <a:cubicBezTo>
                        <a:pt x="25" y="67"/>
                        <a:pt x="25" y="70"/>
                        <a:pt x="25" y="72"/>
                      </a:cubicBezTo>
                      <a:cubicBezTo>
                        <a:pt x="26" y="75"/>
                        <a:pt x="26" y="77"/>
                        <a:pt x="28" y="79"/>
                      </a:cubicBezTo>
                      <a:cubicBezTo>
                        <a:pt x="28" y="79"/>
                        <a:pt x="29" y="80"/>
                        <a:pt x="29" y="80"/>
                      </a:cubicBezTo>
                      <a:cubicBezTo>
                        <a:pt x="29" y="82"/>
                        <a:pt x="30" y="82"/>
                        <a:pt x="30" y="82"/>
                      </a:cubicBezTo>
                      <a:cubicBezTo>
                        <a:pt x="31" y="83"/>
                        <a:pt x="29" y="85"/>
                        <a:pt x="30" y="85"/>
                      </a:cubicBezTo>
                      <a:cubicBezTo>
                        <a:pt x="30" y="85"/>
                        <a:pt x="30" y="85"/>
                        <a:pt x="31" y="85"/>
                      </a:cubicBezTo>
                      <a:cubicBezTo>
                        <a:pt x="31" y="86"/>
                        <a:pt x="29" y="87"/>
                        <a:pt x="29" y="88"/>
                      </a:cubicBezTo>
                      <a:cubicBezTo>
                        <a:pt x="29" y="90"/>
                        <a:pt x="30" y="88"/>
                        <a:pt x="31" y="89"/>
                      </a:cubicBezTo>
                      <a:cubicBezTo>
                        <a:pt x="31" y="89"/>
                        <a:pt x="29" y="97"/>
                        <a:pt x="29" y="98"/>
                      </a:cubicBezTo>
                      <a:cubicBezTo>
                        <a:pt x="31" y="96"/>
                        <a:pt x="32" y="92"/>
                        <a:pt x="33" y="90"/>
                      </a:cubicBezTo>
                      <a:cubicBezTo>
                        <a:pt x="34" y="88"/>
                        <a:pt x="35" y="87"/>
                        <a:pt x="34" y="85"/>
                      </a:cubicBezTo>
                      <a:cubicBezTo>
                        <a:pt x="33" y="83"/>
                        <a:pt x="33" y="82"/>
                        <a:pt x="33" y="80"/>
                      </a:cubicBezTo>
                      <a:cubicBezTo>
                        <a:pt x="32" y="78"/>
                        <a:pt x="27" y="74"/>
                        <a:pt x="28" y="71"/>
                      </a:cubicBezTo>
                      <a:cubicBezTo>
                        <a:pt x="28" y="71"/>
                        <a:pt x="30" y="70"/>
                        <a:pt x="30" y="69"/>
                      </a:cubicBezTo>
                      <a:cubicBezTo>
                        <a:pt x="29" y="67"/>
                        <a:pt x="30" y="67"/>
                        <a:pt x="30" y="65"/>
                      </a:cubicBezTo>
                      <a:cubicBezTo>
                        <a:pt x="31" y="62"/>
                        <a:pt x="27" y="60"/>
                        <a:pt x="26" y="58"/>
                      </a:cubicBezTo>
                      <a:cubicBezTo>
                        <a:pt x="23" y="56"/>
                        <a:pt x="25" y="52"/>
                        <a:pt x="26" y="49"/>
                      </a:cubicBezTo>
                      <a:cubicBezTo>
                        <a:pt x="26" y="47"/>
                        <a:pt x="27" y="47"/>
                        <a:pt x="29" y="47"/>
                      </a:cubicBezTo>
                      <a:cubicBezTo>
                        <a:pt x="31" y="47"/>
                        <a:pt x="33" y="45"/>
                        <a:pt x="34" y="44"/>
                      </a:cubicBezTo>
                      <a:cubicBezTo>
                        <a:pt x="36" y="43"/>
                        <a:pt x="37" y="44"/>
                        <a:pt x="39" y="42"/>
                      </a:cubicBezTo>
                      <a:cubicBezTo>
                        <a:pt x="40" y="40"/>
                        <a:pt x="41" y="39"/>
                        <a:pt x="41" y="38"/>
                      </a:cubicBezTo>
                      <a:cubicBezTo>
                        <a:pt x="41" y="38"/>
                        <a:pt x="40" y="38"/>
                        <a:pt x="39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2" name="Freeform 703">
                  <a:extLst>
                    <a:ext uri="{FF2B5EF4-FFF2-40B4-BE49-F238E27FC236}">
                      <a16:creationId xmlns:a16="http://schemas.microsoft.com/office/drawing/2014/main" id="{752E0204-A97E-A642-B1F5-3ECB9C822F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0248" y="8473330"/>
                  <a:ext cx="179747" cy="232794"/>
                </a:xfrm>
                <a:custGeom>
                  <a:avLst/>
                  <a:gdLst>
                    <a:gd name="T0" fmla="*/ 21 w 23"/>
                    <a:gd name="T1" fmla="*/ 26 h 28"/>
                    <a:gd name="T2" fmla="*/ 20 w 23"/>
                    <a:gd name="T3" fmla="*/ 17 h 28"/>
                    <a:gd name="T4" fmla="*/ 18 w 23"/>
                    <a:gd name="T5" fmla="*/ 16 h 28"/>
                    <a:gd name="T6" fmla="*/ 16 w 23"/>
                    <a:gd name="T7" fmla="*/ 18 h 28"/>
                    <a:gd name="T8" fmla="*/ 17 w 23"/>
                    <a:gd name="T9" fmla="*/ 13 h 28"/>
                    <a:gd name="T10" fmla="*/ 18 w 23"/>
                    <a:gd name="T11" fmla="*/ 7 h 28"/>
                    <a:gd name="T12" fmla="*/ 14 w 23"/>
                    <a:gd name="T13" fmla="*/ 7 h 28"/>
                    <a:gd name="T14" fmla="*/ 10 w 23"/>
                    <a:gd name="T15" fmla="*/ 7 h 28"/>
                    <a:gd name="T16" fmla="*/ 8 w 23"/>
                    <a:gd name="T17" fmla="*/ 4 h 28"/>
                    <a:gd name="T18" fmla="*/ 6 w 23"/>
                    <a:gd name="T19" fmla="*/ 2 h 28"/>
                    <a:gd name="T20" fmla="*/ 2 w 23"/>
                    <a:gd name="T21" fmla="*/ 1 h 28"/>
                    <a:gd name="T22" fmla="*/ 4 w 23"/>
                    <a:gd name="T23" fmla="*/ 5 h 28"/>
                    <a:gd name="T24" fmla="*/ 1 w 23"/>
                    <a:gd name="T25" fmla="*/ 9 h 28"/>
                    <a:gd name="T26" fmla="*/ 3 w 23"/>
                    <a:gd name="T27" fmla="*/ 16 h 28"/>
                    <a:gd name="T28" fmla="*/ 5 w 23"/>
                    <a:gd name="T29" fmla="*/ 25 h 28"/>
                    <a:gd name="T30" fmla="*/ 6 w 23"/>
                    <a:gd name="T31" fmla="*/ 22 h 28"/>
                    <a:gd name="T32" fmla="*/ 7 w 23"/>
                    <a:gd name="T33" fmla="*/ 24 h 28"/>
                    <a:gd name="T34" fmla="*/ 7 w 23"/>
                    <a:gd name="T35" fmla="*/ 23 h 28"/>
                    <a:gd name="T36" fmla="*/ 8 w 23"/>
                    <a:gd name="T37" fmla="*/ 21 h 28"/>
                    <a:gd name="T38" fmla="*/ 13 w 23"/>
                    <a:gd name="T39" fmla="*/ 22 h 28"/>
                    <a:gd name="T40" fmla="*/ 11 w 23"/>
                    <a:gd name="T41" fmla="*/ 16 h 28"/>
                    <a:gd name="T42" fmla="*/ 13 w 23"/>
                    <a:gd name="T43" fmla="*/ 19 h 28"/>
                    <a:gd name="T44" fmla="*/ 17 w 23"/>
                    <a:gd name="T45" fmla="*/ 20 h 28"/>
                    <a:gd name="T46" fmla="*/ 18 w 23"/>
                    <a:gd name="T47" fmla="*/ 22 h 28"/>
                    <a:gd name="T48" fmla="*/ 19 w 23"/>
                    <a:gd name="T49" fmla="*/ 28 h 28"/>
                    <a:gd name="T50" fmla="*/ 21 w 23"/>
                    <a:gd name="T51" fmla="*/ 26 h 28"/>
                    <a:gd name="T52" fmla="*/ 21 w 23"/>
                    <a:gd name="T53" fmla="*/ 26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3" h="28">
                      <a:moveTo>
                        <a:pt x="21" y="26"/>
                      </a:moveTo>
                      <a:cubicBezTo>
                        <a:pt x="22" y="24"/>
                        <a:pt x="20" y="19"/>
                        <a:pt x="20" y="17"/>
                      </a:cubicBezTo>
                      <a:cubicBezTo>
                        <a:pt x="20" y="17"/>
                        <a:pt x="19" y="13"/>
                        <a:pt x="18" y="16"/>
                      </a:cubicBezTo>
                      <a:cubicBezTo>
                        <a:pt x="18" y="16"/>
                        <a:pt x="17" y="17"/>
                        <a:pt x="16" y="18"/>
                      </a:cubicBezTo>
                      <a:cubicBezTo>
                        <a:pt x="16" y="17"/>
                        <a:pt x="14" y="13"/>
                        <a:pt x="17" y="13"/>
                      </a:cubicBezTo>
                      <a:cubicBezTo>
                        <a:pt x="19" y="12"/>
                        <a:pt x="23" y="6"/>
                        <a:pt x="18" y="7"/>
                      </a:cubicBezTo>
                      <a:cubicBezTo>
                        <a:pt x="17" y="8"/>
                        <a:pt x="15" y="7"/>
                        <a:pt x="14" y="7"/>
                      </a:cubicBezTo>
                      <a:cubicBezTo>
                        <a:pt x="13" y="7"/>
                        <a:pt x="11" y="7"/>
                        <a:pt x="10" y="7"/>
                      </a:cubicBezTo>
                      <a:cubicBezTo>
                        <a:pt x="8" y="6"/>
                        <a:pt x="8" y="5"/>
                        <a:pt x="8" y="4"/>
                      </a:cubicBezTo>
                      <a:cubicBezTo>
                        <a:pt x="8" y="2"/>
                        <a:pt x="7" y="3"/>
                        <a:pt x="6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1" y="3"/>
                        <a:pt x="3" y="4"/>
                        <a:pt x="4" y="5"/>
                      </a:cubicBezTo>
                      <a:cubicBezTo>
                        <a:pt x="7" y="8"/>
                        <a:pt x="2" y="6"/>
                        <a:pt x="1" y="9"/>
                      </a:cubicBezTo>
                      <a:cubicBezTo>
                        <a:pt x="0" y="12"/>
                        <a:pt x="2" y="14"/>
                        <a:pt x="3" y="16"/>
                      </a:cubicBezTo>
                      <a:cubicBezTo>
                        <a:pt x="5" y="19"/>
                        <a:pt x="6" y="22"/>
                        <a:pt x="5" y="25"/>
                      </a:cubicBezTo>
                      <a:cubicBezTo>
                        <a:pt x="6" y="26"/>
                        <a:pt x="6" y="23"/>
                        <a:pt x="6" y="22"/>
                      </a:cubicBezTo>
                      <a:cubicBezTo>
                        <a:pt x="6" y="23"/>
                        <a:pt x="6" y="24"/>
                        <a:pt x="7" y="24"/>
                      </a:cubicBezTo>
                      <a:cubicBezTo>
                        <a:pt x="7" y="24"/>
                        <a:pt x="7" y="23"/>
                        <a:pt x="7" y="23"/>
                      </a:cubicBezTo>
                      <a:cubicBezTo>
                        <a:pt x="8" y="26"/>
                        <a:pt x="8" y="23"/>
                        <a:pt x="8" y="21"/>
                      </a:cubicBezTo>
                      <a:cubicBezTo>
                        <a:pt x="8" y="22"/>
                        <a:pt x="12" y="25"/>
                        <a:pt x="13" y="22"/>
                      </a:cubicBezTo>
                      <a:cubicBezTo>
                        <a:pt x="13" y="21"/>
                        <a:pt x="12" y="16"/>
                        <a:pt x="11" y="16"/>
                      </a:cubicBezTo>
                      <a:cubicBezTo>
                        <a:pt x="12" y="16"/>
                        <a:pt x="13" y="18"/>
                        <a:pt x="13" y="19"/>
                      </a:cubicBezTo>
                      <a:cubicBezTo>
                        <a:pt x="14" y="20"/>
                        <a:pt x="17" y="18"/>
                        <a:pt x="17" y="20"/>
                      </a:cubicBezTo>
                      <a:cubicBezTo>
                        <a:pt x="17" y="21"/>
                        <a:pt x="18" y="20"/>
                        <a:pt x="18" y="22"/>
                      </a:cubicBezTo>
                      <a:cubicBezTo>
                        <a:pt x="18" y="24"/>
                        <a:pt x="18" y="26"/>
                        <a:pt x="19" y="28"/>
                      </a:cubicBezTo>
                      <a:cubicBezTo>
                        <a:pt x="20" y="27"/>
                        <a:pt x="20" y="27"/>
                        <a:pt x="21" y="26"/>
                      </a:cubicBezTo>
                      <a:cubicBezTo>
                        <a:pt x="22" y="25"/>
                        <a:pt x="20" y="27"/>
                        <a:pt x="21" y="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3" name="Freeform 704">
                  <a:extLst>
                    <a:ext uri="{FF2B5EF4-FFF2-40B4-BE49-F238E27FC236}">
                      <a16:creationId xmlns:a16="http://schemas.microsoft.com/office/drawing/2014/main" id="{9BD3D2AF-74D9-DC46-AE9E-F49E5E45BC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18276" y="8731675"/>
                  <a:ext cx="329980" cy="641601"/>
                </a:xfrm>
                <a:custGeom>
                  <a:avLst/>
                  <a:gdLst>
                    <a:gd name="T0" fmla="*/ 40 w 42"/>
                    <a:gd name="T1" fmla="*/ 30 h 77"/>
                    <a:gd name="T2" fmla="*/ 41 w 42"/>
                    <a:gd name="T3" fmla="*/ 27 h 77"/>
                    <a:gd name="T4" fmla="*/ 39 w 42"/>
                    <a:gd name="T5" fmla="*/ 24 h 77"/>
                    <a:gd name="T6" fmla="*/ 36 w 42"/>
                    <a:gd name="T7" fmla="*/ 20 h 77"/>
                    <a:gd name="T8" fmla="*/ 35 w 42"/>
                    <a:gd name="T9" fmla="*/ 15 h 77"/>
                    <a:gd name="T10" fmla="*/ 30 w 42"/>
                    <a:gd name="T11" fmla="*/ 12 h 77"/>
                    <a:gd name="T12" fmla="*/ 25 w 42"/>
                    <a:gd name="T13" fmla="*/ 14 h 77"/>
                    <a:gd name="T14" fmla="*/ 21 w 42"/>
                    <a:gd name="T15" fmla="*/ 14 h 77"/>
                    <a:gd name="T16" fmla="*/ 17 w 42"/>
                    <a:gd name="T17" fmla="*/ 16 h 77"/>
                    <a:gd name="T18" fmla="*/ 19 w 42"/>
                    <a:gd name="T19" fmla="*/ 12 h 77"/>
                    <a:gd name="T20" fmla="*/ 19 w 42"/>
                    <a:gd name="T21" fmla="*/ 9 h 77"/>
                    <a:gd name="T22" fmla="*/ 18 w 42"/>
                    <a:gd name="T23" fmla="*/ 5 h 77"/>
                    <a:gd name="T24" fmla="*/ 15 w 42"/>
                    <a:gd name="T25" fmla="*/ 4 h 77"/>
                    <a:gd name="T26" fmla="*/ 9 w 42"/>
                    <a:gd name="T27" fmla="*/ 1 h 77"/>
                    <a:gd name="T28" fmla="*/ 4 w 42"/>
                    <a:gd name="T29" fmla="*/ 4 h 77"/>
                    <a:gd name="T30" fmla="*/ 1 w 42"/>
                    <a:gd name="T31" fmla="*/ 8 h 77"/>
                    <a:gd name="T32" fmla="*/ 0 w 42"/>
                    <a:gd name="T33" fmla="*/ 13 h 77"/>
                    <a:gd name="T34" fmla="*/ 3 w 42"/>
                    <a:gd name="T35" fmla="*/ 16 h 77"/>
                    <a:gd name="T36" fmla="*/ 6 w 42"/>
                    <a:gd name="T37" fmla="*/ 20 h 77"/>
                    <a:gd name="T38" fmla="*/ 5 w 42"/>
                    <a:gd name="T39" fmla="*/ 24 h 77"/>
                    <a:gd name="T40" fmla="*/ 5 w 42"/>
                    <a:gd name="T41" fmla="*/ 27 h 77"/>
                    <a:gd name="T42" fmla="*/ 4 w 42"/>
                    <a:gd name="T43" fmla="*/ 28 h 77"/>
                    <a:gd name="T44" fmla="*/ 6 w 42"/>
                    <a:gd name="T45" fmla="*/ 33 h 77"/>
                    <a:gd name="T46" fmla="*/ 9 w 42"/>
                    <a:gd name="T47" fmla="*/ 37 h 77"/>
                    <a:gd name="T48" fmla="*/ 10 w 42"/>
                    <a:gd name="T49" fmla="*/ 42 h 77"/>
                    <a:gd name="T50" fmla="*/ 6 w 42"/>
                    <a:gd name="T51" fmla="*/ 52 h 77"/>
                    <a:gd name="T52" fmla="*/ 5 w 42"/>
                    <a:gd name="T53" fmla="*/ 55 h 77"/>
                    <a:gd name="T54" fmla="*/ 4 w 42"/>
                    <a:gd name="T55" fmla="*/ 58 h 77"/>
                    <a:gd name="T56" fmla="*/ 5 w 42"/>
                    <a:gd name="T57" fmla="*/ 62 h 77"/>
                    <a:gd name="T58" fmla="*/ 11 w 42"/>
                    <a:gd name="T59" fmla="*/ 69 h 77"/>
                    <a:gd name="T60" fmla="*/ 13 w 42"/>
                    <a:gd name="T61" fmla="*/ 72 h 77"/>
                    <a:gd name="T62" fmla="*/ 16 w 42"/>
                    <a:gd name="T63" fmla="*/ 72 h 77"/>
                    <a:gd name="T64" fmla="*/ 18 w 42"/>
                    <a:gd name="T65" fmla="*/ 74 h 77"/>
                    <a:gd name="T66" fmla="*/ 19 w 42"/>
                    <a:gd name="T67" fmla="*/ 76 h 77"/>
                    <a:gd name="T68" fmla="*/ 21 w 42"/>
                    <a:gd name="T69" fmla="*/ 76 h 77"/>
                    <a:gd name="T70" fmla="*/ 23 w 42"/>
                    <a:gd name="T71" fmla="*/ 74 h 77"/>
                    <a:gd name="T72" fmla="*/ 16 w 42"/>
                    <a:gd name="T73" fmla="*/ 69 h 77"/>
                    <a:gd name="T74" fmla="*/ 13 w 42"/>
                    <a:gd name="T75" fmla="*/ 67 h 77"/>
                    <a:gd name="T76" fmla="*/ 15 w 42"/>
                    <a:gd name="T77" fmla="*/ 67 h 77"/>
                    <a:gd name="T78" fmla="*/ 12 w 42"/>
                    <a:gd name="T79" fmla="*/ 60 h 77"/>
                    <a:gd name="T80" fmla="*/ 11 w 42"/>
                    <a:gd name="T81" fmla="*/ 58 h 77"/>
                    <a:gd name="T82" fmla="*/ 9 w 42"/>
                    <a:gd name="T83" fmla="*/ 56 h 77"/>
                    <a:gd name="T84" fmla="*/ 11 w 42"/>
                    <a:gd name="T85" fmla="*/ 48 h 77"/>
                    <a:gd name="T86" fmla="*/ 13 w 42"/>
                    <a:gd name="T87" fmla="*/ 43 h 77"/>
                    <a:gd name="T88" fmla="*/ 14 w 42"/>
                    <a:gd name="T89" fmla="*/ 36 h 77"/>
                    <a:gd name="T90" fmla="*/ 17 w 42"/>
                    <a:gd name="T91" fmla="*/ 40 h 77"/>
                    <a:gd name="T92" fmla="*/ 22 w 42"/>
                    <a:gd name="T93" fmla="*/ 41 h 77"/>
                    <a:gd name="T94" fmla="*/ 27 w 42"/>
                    <a:gd name="T95" fmla="*/ 44 h 77"/>
                    <a:gd name="T96" fmla="*/ 24 w 42"/>
                    <a:gd name="T97" fmla="*/ 38 h 77"/>
                    <a:gd name="T98" fmla="*/ 28 w 42"/>
                    <a:gd name="T99" fmla="*/ 33 h 77"/>
                    <a:gd name="T100" fmla="*/ 34 w 42"/>
                    <a:gd name="T101" fmla="*/ 32 h 77"/>
                    <a:gd name="T102" fmla="*/ 38 w 42"/>
                    <a:gd name="T103" fmla="*/ 33 h 77"/>
                    <a:gd name="T104" fmla="*/ 40 w 42"/>
                    <a:gd name="T105" fmla="*/ 30 h 77"/>
                    <a:gd name="T106" fmla="*/ 40 w 42"/>
                    <a:gd name="T107" fmla="*/ 3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42" h="77">
                      <a:moveTo>
                        <a:pt x="40" y="30"/>
                      </a:moveTo>
                      <a:cubicBezTo>
                        <a:pt x="41" y="30"/>
                        <a:pt x="40" y="28"/>
                        <a:pt x="41" y="27"/>
                      </a:cubicBezTo>
                      <a:cubicBezTo>
                        <a:pt x="42" y="26"/>
                        <a:pt x="40" y="24"/>
                        <a:pt x="39" y="24"/>
                      </a:cubicBezTo>
                      <a:cubicBezTo>
                        <a:pt x="38" y="23"/>
                        <a:pt x="36" y="22"/>
                        <a:pt x="36" y="20"/>
                      </a:cubicBezTo>
                      <a:cubicBezTo>
                        <a:pt x="36" y="18"/>
                        <a:pt x="37" y="17"/>
                        <a:pt x="35" y="15"/>
                      </a:cubicBezTo>
                      <a:cubicBezTo>
                        <a:pt x="34" y="14"/>
                        <a:pt x="32" y="12"/>
                        <a:pt x="30" y="12"/>
                      </a:cubicBezTo>
                      <a:cubicBezTo>
                        <a:pt x="28" y="12"/>
                        <a:pt x="27" y="14"/>
                        <a:pt x="25" y="14"/>
                      </a:cubicBezTo>
                      <a:cubicBezTo>
                        <a:pt x="23" y="13"/>
                        <a:pt x="23" y="13"/>
                        <a:pt x="21" y="14"/>
                      </a:cubicBezTo>
                      <a:cubicBezTo>
                        <a:pt x="21" y="14"/>
                        <a:pt x="18" y="17"/>
                        <a:pt x="17" y="16"/>
                      </a:cubicBezTo>
                      <a:cubicBezTo>
                        <a:pt x="17" y="15"/>
                        <a:pt x="20" y="13"/>
                        <a:pt x="19" y="12"/>
                      </a:cubicBezTo>
                      <a:cubicBezTo>
                        <a:pt x="17" y="11"/>
                        <a:pt x="19" y="10"/>
                        <a:pt x="19" y="9"/>
                      </a:cubicBezTo>
                      <a:cubicBezTo>
                        <a:pt x="19" y="8"/>
                        <a:pt x="19" y="5"/>
                        <a:pt x="18" y="5"/>
                      </a:cubicBezTo>
                      <a:cubicBezTo>
                        <a:pt x="16" y="6"/>
                        <a:pt x="14" y="6"/>
                        <a:pt x="15" y="4"/>
                      </a:cubicBezTo>
                      <a:cubicBezTo>
                        <a:pt x="16" y="0"/>
                        <a:pt x="11" y="0"/>
                        <a:pt x="9" y="1"/>
                      </a:cubicBezTo>
                      <a:cubicBezTo>
                        <a:pt x="8" y="3"/>
                        <a:pt x="6" y="4"/>
                        <a:pt x="4" y="4"/>
                      </a:cubicBezTo>
                      <a:cubicBezTo>
                        <a:pt x="2" y="4"/>
                        <a:pt x="1" y="7"/>
                        <a:pt x="1" y="8"/>
                      </a:cubicBezTo>
                      <a:cubicBezTo>
                        <a:pt x="1" y="10"/>
                        <a:pt x="0" y="11"/>
                        <a:pt x="0" y="13"/>
                      </a:cubicBezTo>
                      <a:cubicBezTo>
                        <a:pt x="0" y="15"/>
                        <a:pt x="1" y="15"/>
                        <a:pt x="3" y="16"/>
                      </a:cubicBezTo>
                      <a:cubicBezTo>
                        <a:pt x="4" y="18"/>
                        <a:pt x="5" y="19"/>
                        <a:pt x="6" y="20"/>
                      </a:cubicBezTo>
                      <a:cubicBezTo>
                        <a:pt x="7" y="22"/>
                        <a:pt x="5" y="23"/>
                        <a:pt x="5" y="24"/>
                      </a:cubicBezTo>
                      <a:cubicBezTo>
                        <a:pt x="5" y="25"/>
                        <a:pt x="6" y="26"/>
                        <a:pt x="5" y="27"/>
                      </a:cubicBezTo>
                      <a:cubicBezTo>
                        <a:pt x="5" y="27"/>
                        <a:pt x="4" y="27"/>
                        <a:pt x="4" y="28"/>
                      </a:cubicBezTo>
                      <a:cubicBezTo>
                        <a:pt x="3" y="29"/>
                        <a:pt x="5" y="32"/>
                        <a:pt x="6" y="33"/>
                      </a:cubicBezTo>
                      <a:cubicBezTo>
                        <a:pt x="7" y="34"/>
                        <a:pt x="8" y="35"/>
                        <a:pt x="9" y="37"/>
                      </a:cubicBezTo>
                      <a:cubicBezTo>
                        <a:pt x="9" y="39"/>
                        <a:pt x="9" y="40"/>
                        <a:pt x="10" y="42"/>
                      </a:cubicBezTo>
                      <a:cubicBezTo>
                        <a:pt x="11" y="46"/>
                        <a:pt x="8" y="49"/>
                        <a:pt x="6" y="52"/>
                      </a:cubicBezTo>
                      <a:cubicBezTo>
                        <a:pt x="6" y="53"/>
                        <a:pt x="5" y="54"/>
                        <a:pt x="5" y="55"/>
                      </a:cubicBezTo>
                      <a:cubicBezTo>
                        <a:pt x="4" y="56"/>
                        <a:pt x="4" y="57"/>
                        <a:pt x="4" y="58"/>
                      </a:cubicBezTo>
                      <a:cubicBezTo>
                        <a:pt x="4" y="59"/>
                        <a:pt x="3" y="62"/>
                        <a:pt x="5" y="62"/>
                      </a:cubicBezTo>
                      <a:cubicBezTo>
                        <a:pt x="8" y="64"/>
                        <a:pt x="9" y="67"/>
                        <a:pt x="11" y="69"/>
                      </a:cubicBezTo>
                      <a:cubicBezTo>
                        <a:pt x="12" y="70"/>
                        <a:pt x="12" y="71"/>
                        <a:pt x="13" y="72"/>
                      </a:cubicBezTo>
                      <a:cubicBezTo>
                        <a:pt x="14" y="72"/>
                        <a:pt x="15" y="72"/>
                        <a:pt x="16" y="72"/>
                      </a:cubicBezTo>
                      <a:cubicBezTo>
                        <a:pt x="17" y="73"/>
                        <a:pt x="18" y="73"/>
                        <a:pt x="18" y="74"/>
                      </a:cubicBezTo>
                      <a:cubicBezTo>
                        <a:pt x="18" y="75"/>
                        <a:pt x="18" y="76"/>
                        <a:pt x="19" y="76"/>
                      </a:cubicBezTo>
                      <a:cubicBezTo>
                        <a:pt x="19" y="77"/>
                        <a:pt x="20" y="76"/>
                        <a:pt x="21" y="76"/>
                      </a:cubicBezTo>
                      <a:cubicBezTo>
                        <a:pt x="22" y="76"/>
                        <a:pt x="23" y="74"/>
                        <a:pt x="23" y="74"/>
                      </a:cubicBezTo>
                      <a:cubicBezTo>
                        <a:pt x="21" y="71"/>
                        <a:pt x="20" y="70"/>
                        <a:pt x="16" y="69"/>
                      </a:cubicBezTo>
                      <a:cubicBezTo>
                        <a:pt x="15" y="69"/>
                        <a:pt x="14" y="68"/>
                        <a:pt x="13" y="67"/>
                      </a:cubicBezTo>
                      <a:cubicBezTo>
                        <a:pt x="13" y="65"/>
                        <a:pt x="14" y="67"/>
                        <a:pt x="15" y="67"/>
                      </a:cubicBezTo>
                      <a:cubicBezTo>
                        <a:pt x="14" y="67"/>
                        <a:pt x="12" y="61"/>
                        <a:pt x="12" y="60"/>
                      </a:cubicBezTo>
                      <a:cubicBezTo>
                        <a:pt x="12" y="59"/>
                        <a:pt x="12" y="59"/>
                        <a:pt x="11" y="58"/>
                      </a:cubicBezTo>
                      <a:cubicBezTo>
                        <a:pt x="10" y="58"/>
                        <a:pt x="9" y="57"/>
                        <a:pt x="9" y="56"/>
                      </a:cubicBezTo>
                      <a:cubicBezTo>
                        <a:pt x="8" y="53"/>
                        <a:pt x="10" y="50"/>
                        <a:pt x="11" y="48"/>
                      </a:cubicBezTo>
                      <a:cubicBezTo>
                        <a:pt x="11" y="46"/>
                        <a:pt x="13" y="44"/>
                        <a:pt x="13" y="43"/>
                      </a:cubicBezTo>
                      <a:cubicBezTo>
                        <a:pt x="13" y="41"/>
                        <a:pt x="12" y="37"/>
                        <a:pt x="14" y="36"/>
                      </a:cubicBezTo>
                      <a:cubicBezTo>
                        <a:pt x="17" y="36"/>
                        <a:pt x="17" y="37"/>
                        <a:pt x="17" y="40"/>
                      </a:cubicBezTo>
                      <a:cubicBezTo>
                        <a:pt x="16" y="42"/>
                        <a:pt x="20" y="41"/>
                        <a:pt x="22" y="41"/>
                      </a:cubicBezTo>
                      <a:cubicBezTo>
                        <a:pt x="23" y="41"/>
                        <a:pt x="26" y="43"/>
                        <a:pt x="27" y="44"/>
                      </a:cubicBezTo>
                      <a:cubicBezTo>
                        <a:pt x="27" y="42"/>
                        <a:pt x="25" y="41"/>
                        <a:pt x="24" y="38"/>
                      </a:cubicBezTo>
                      <a:cubicBezTo>
                        <a:pt x="24" y="36"/>
                        <a:pt x="26" y="35"/>
                        <a:pt x="28" y="33"/>
                      </a:cubicBezTo>
                      <a:cubicBezTo>
                        <a:pt x="29" y="32"/>
                        <a:pt x="32" y="32"/>
                        <a:pt x="34" y="32"/>
                      </a:cubicBezTo>
                      <a:cubicBezTo>
                        <a:pt x="36" y="32"/>
                        <a:pt x="37" y="32"/>
                        <a:pt x="38" y="33"/>
                      </a:cubicBezTo>
                      <a:cubicBezTo>
                        <a:pt x="40" y="33"/>
                        <a:pt x="39" y="32"/>
                        <a:pt x="40" y="30"/>
                      </a:cubicBezTo>
                      <a:cubicBezTo>
                        <a:pt x="41" y="30"/>
                        <a:pt x="40" y="31"/>
                        <a:pt x="40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4" name="Freeform 705">
                  <a:extLst>
                    <a:ext uri="{FF2B5EF4-FFF2-40B4-BE49-F238E27FC236}">
                      <a16:creationId xmlns:a16="http://schemas.microsoft.com/office/drawing/2014/main" id="{9B1C13C0-8F77-CD41-B7DE-90ABD20FBB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98021" y="8598245"/>
                  <a:ext cx="300468" cy="650119"/>
                </a:xfrm>
                <a:custGeom>
                  <a:avLst/>
                  <a:gdLst>
                    <a:gd name="T0" fmla="*/ 37 w 38"/>
                    <a:gd name="T1" fmla="*/ 55 h 78"/>
                    <a:gd name="T2" fmla="*/ 36 w 38"/>
                    <a:gd name="T3" fmla="*/ 49 h 78"/>
                    <a:gd name="T4" fmla="*/ 32 w 38"/>
                    <a:gd name="T5" fmla="*/ 41 h 78"/>
                    <a:gd name="T6" fmla="*/ 28 w 38"/>
                    <a:gd name="T7" fmla="*/ 37 h 78"/>
                    <a:gd name="T8" fmla="*/ 22 w 38"/>
                    <a:gd name="T9" fmla="*/ 31 h 78"/>
                    <a:gd name="T10" fmla="*/ 18 w 38"/>
                    <a:gd name="T11" fmla="*/ 26 h 78"/>
                    <a:gd name="T12" fmla="*/ 19 w 38"/>
                    <a:gd name="T13" fmla="*/ 20 h 78"/>
                    <a:gd name="T14" fmla="*/ 23 w 38"/>
                    <a:gd name="T15" fmla="*/ 15 h 78"/>
                    <a:gd name="T16" fmla="*/ 29 w 38"/>
                    <a:gd name="T17" fmla="*/ 11 h 78"/>
                    <a:gd name="T18" fmla="*/ 23 w 38"/>
                    <a:gd name="T19" fmla="*/ 7 h 78"/>
                    <a:gd name="T20" fmla="*/ 24 w 38"/>
                    <a:gd name="T21" fmla="*/ 4 h 78"/>
                    <a:gd name="T22" fmla="*/ 19 w 38"/>
                    <a:gd name="T23" fmla="*/ 3 h 78"/>
                    <a:gd name="T24" fmla="*/ 14 w 38"/>
                    <a:gd name="T25" fmla="*/ 3 h 78"/>
                    <a:gd name="T26" fmla="*/ 11 w 38"/>
                    <a:gd name="T27" fmla="*/ 5 h 78"/>
                    <a:gd name="T28" fmla="*/ 8 w 38"/>
                    <a:gd name="T29" fmla="*/ 5 h 78"/>
                    <a:gd name="T30" fmla="*/ 5 w 38"/>
                    <a:gd name="T31" fmla="*/ 5 h 78"/>
                    <a:gd name="T32" fmla="*/ 3 w 38"/>
                    <a:gd name="T33" fmla="*/ 5 h 78"/>
                    <a:gd name="T34" fmla="*/ 0 w 38"/>
                    <a:gd name="T35" fmla="*/ 6 h 78"/>
                    <a:gd name="T36" fmla="*/ 4 w 38"/>
                    <a:gd name="T37" fmla="*/ 9 h 78"/>
                    <a:gd name="T38" fmla="*/ 5 w 38"/>
                    <a:gd name="T39" fmla="*/ 13 h 78"/>
                    <a:gd name="T40" fmla="*/ 9 w 38"/>
                    <a:gd name="T41" fmla="*/ 14 h 78"/>
                    <a:gd name="T42" fmla="*/ 12 w 38"/>
                    <a:gd name="T43" fmla="*/ 17 h 78"/>
                    <a:gd name="T44" fmla="*/ 13 w 38"/>
                    <a:gd name="T45" fmla="*/ 21 h 78"/>
                    <a:gd name="T46" fmla="*/ 10 w 38"/>
                    <a:gd name="T47" fmla="*/ 22 h 78"/>
                    <a:gd name="T48" fmla="*/ 14 w 38"/>
                    <a:gd name="T49" fmla="*/ 25 h 78"/>
                    <a:gd name="T50" fmla="*/ 19 w 38"/>
                    <a:gd name="T51" fmla="*/ 31 h 78"/>
                    <a:gd name="T52" fmla="*/ 23 w 38"/>
                    <a:gd name="T53" fmla="*/ 35 h 78"/>
                    <a:gd name="T54" fmla="*/ 26 w 38"/>
                    <a:gd name="T55" fmla="*/ 39 h 78"/>
                    <a:gd name="T56" fmla="*/ 28 w 38"/>
                    <a:gd name="T57" fmla="*/ 43 h 78"/>
                    <a:gd name="T58" fmla="*/ 27 w 38"/>
                    <a:gd name="T59" fmla="*/ 48 h 78"/>
                    <a:gd name="T60" fmla="*/ 28 w 38"/>
                    <a:gd name="T61" fmla="*/ 52 h 78"/>
                    <a:gd name="T62" fmla="*/ 28 w 38"/>
                    <a:gd name="T63" fmla="*/ 57 h 78"/>
                    <a:gd name="T64" fmla="*/ 23 w 38"/>
                    <a:gd name="T65" fmla="*/ 60 h 78"/>
                    <a:gd name="T66" fmla="*/ 20 w 38"/>
                    <a:gd name="T67" fmla="*/ 62 h 78"/>
                    <a:gd name="T68" fmla="*/ 20 w 38"/>
                    <a:gd name="T69" fmla="*/ 65 h 78"/>
                    <a:gd name="T70" fmla="*/ 18 w 38"/>
                    <a:gd name="T71" fmla="*/ 66 h 78"/>
                    <a:gd name="T72" fmla="*/ 14 w 38"/>
                    <a:gd name="T73" fmla="*/ 67 h 78"/>
                    <a:gd name="T74" fmla="*/ 15 w 38"/>
                    <a:gd name="T75" fmla="*/ 70 h 78"/>
                    <a:gd name="T76" fmla="*/ 14 w 38"/>
                    <a:gd name="T77" fmla="*/ 74 h 78"/>
                    <a:gd name="T78" fmla="*/ 14 w 38"/>
                    <a:gd name="T79" fmla="*/ 77 h 78"/>
                    <a:gd name="T80" fmla="*/ 18 w 38"/>
                    <a:gd name="T81" fmla="*/ 75 h 78"/>
                    <a:gd name="T82" fmla="*/ 19 w 38"/>
                    <a:gd name="T83" fmla="*/ 71 h 78"/>
                    <a:gd name="T84" fmla="*/ 22 w 38"/>
                    <a:gd name="T85" fmla="*/ 72 h 78"/>
                    <a:gd name="T86" fmla="*/ 21 w 38"/>
                    <a:gd name="T87" fmla="*/ 70 h 78"/>
                    <a:gd name="T88" fmla="*/ 23 w 38"/>
                    <a:gd name="T89" fmla="*/ 71 h 78"/>
                    <a:gd name="T90" fmla="*/ 24 w 38"/>
                    <a:gd name="T91" fmla="*/ 67 h 78"/>
                    <a:gd name="T92" fmla="*/ 26 w 38"/>
                    <a:gd name="T93" fmla="*/ 68 h 78"/>
                    <a:gd name="T94" fmla="*/ 30 w 38"/>
                    <a:gd name="T95" fmla="*/ 66 h 78"/>
                    <a:gd name="T96" fmla="*/ 36 w 38"/>
                    <a:gd name="T97" fmla="*/ 61 h 78"/>
                    <a:gd name="T98" fmla="*/ 36 w 38"/>
                    <a:gd name="T99" fmla="*/ 57 h 78"/>
                    <a:gd name="T100" fmla="*/ 37 w 38"/>
                    <a:gd name="T101" fmla="*/ 55 h 78"/>
                    <a:gd name="T102" fmla="*/ 37 w 38"/>
                    <a:gd name="T103" fmla="*/ 55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8" h="78">
                      <a:moveTo>
                        <a:pt x="37" y="55"/>
                      </a:moveTo>
                      <a:cubicBezTo>
                        <a:pt x="36" y="54"/>
                        <a:pt x="36" y="52"/>
                        <a:pt x="36" y="49"/>
                      </a:cubicBezTo>
                      <a:cubicBezTo>
                        <a:pt x="35" y="46"/>
                        <a:pt x="34" y="44"/>
                        <a:pt x="32" y="41"/>
                      </a:cubicBezTo>
                      <a:cubicBezTo>
                        <a:pt x="31" y="39"/>
                        <a:pt x="30" y="38"/>
                        <a:pt x="28" y="37"/>
                      </a:cubicBezTo>
                      <a:cubicBezTo>
                        <a:pt x="26" y="35"/>
                        <a:pt x="23" y="34"/>
                        <a:pt x="22" y="31"/>
                      </a:cubicBezTo>
                      <a:cubicBezTo>
                        <a:pt x="22" y="29"/>
                        <a:pt x="20" y="28"/>
                        <a:pt x="18" y="26"/>
                      </a:cubicBezTo>
                      <a:cubicBezTo>
                        <a:pt x="17" y="25"/>
                        <a:pt x="18" y="21"/>
                        <a:pt x="19" y="20"/>
                      </a:cubicBezTo>
                      <a:cubicBezTo>
                        <a:pt x="21" y="19"/>
                        <a:pt x="23" y="17"/>
                        <a:pt x="23" y="15"/>
                      </a:cubicBezTo>
                      <a:cubicBezTo>
                        <a:pt x="24" y="14"/>
                        <a:pt x="28" y="12"/>
                        <a:pt x="29" y="11"/>
                      </a:cubicBezTo>
                      <a:cubicBezTo>
                        <a:pt x="27" y="10"/>
                        <a:pt x="25" y="9"/>
                        <a:pt x="23" y="7"/>
                      </a:cubicBezTo>
                      <a:cubicBezTo>
                        <a:pt x="21" y="6"/>
                        <a:pt x="24" y="6"/>
                        <a:pt x="24" y="4"/>
                      </a:cubicBezTo>
                      <a:cubicBezTo>
                        <a:pt x="24" y="4"/>
                        <a:pt x="19" y="3"/>
                        <a:pt x="19" y="3"/>
                      </a:cubicBezTo>
                      <a:cubicBezTo>
                        <a:pt x="17" y="2"/>
                        <a:pt x="15" y="0"/>
                        <a:pt x="14" y="3"/>
                      </a:cubicBezTo>
                      <a:cubicBezTo>
                        <a:pt x="13" y="4"/>
                        <a:pt x="12" y="4"/>
                        <a:pt x="11" y="5"/>
                      </a:cubicBezTo>
                      <a:cubicBezTo>
                        <a:pt x="9" y="8"/>
                        <a:pt x="9" y="4"/>
                        <a:pt x="8" y="5"/>
                      </a:cubicBezTo>
                      <a:cubicBezTo>
                        <a:pt x="6" y="6"/>
                        <a:pt x="6" y="5"/>
                        <a:pt x="5" y="5"/>
                      </a:cubicBezTo>
                      <a:cubicBezTo>
                        <a:pt x="4" y="6"/>
                        <a:pt x="3" y="6"/>
                        <a:pt x="3" y="5"/>
                      </a:cubicBezTo>
                      <a:cubicBezTo>
                        <a:pt x="3" y="4"/>
                        <a:pt x="1" y="6"/>
                        <a:pt x="0" y="6"/>
                      </a:cubicBezTo>
                      <a:cubicBezTo>
                        <a:pt x="0" y="7"/>
                        <a:pt x="3" y="9"/>
                        <a:pt x="4" y="9"/>
                      </a:cubicBezTo>
                      <a:cubicBezTo>
                        <a:pt x="5" y="11"/>
                        <a:pt x="4" y="12"/>
                        <a:pt x="5" y="13"/>
                      </a:cubicBezTo>
                      <a:cubicBezTo>
                        <a:pt x="5" y="15"/>
                        <a:pt x="8" y="15"/>
                        <a:pt x="9" y="14"/>
                      </a:cubicBezTo>
                      <a:cubicBezTo>
                        <a:pt x="11" y="13"/>
                        <a:pt x="12" y="16"/>
                        <a:pt x="12" y="17"/>
                      </a:cubicBezTo>
                      <a:cubicBezTo>
                        <a:pt x="13" y="19"/>
                        <a:pt x="15" y="19"/>
                        <a:pt x="13" y="21"/>
                      </a:cubicBezTo>
                      <a:cubicBezTo>
                        <a:pt x="11" y="22"/>
                        <a:pt x="10" y="19"/>
                        <a:pt x="10" y="22"/>
                      </a:cubicBezTo>
                      <a:cubicBezTo>
                        <a:pt x="10" y="24"/>
                        <a:pt x="13" y="24"/>
                        <a:pt x="14" y="25"/>
                      </a:cubicBezTo>
                      <a:cubicBezTo>
                        <a:pt x="16" y="27"/>
                        <a:pt x="17" y="29"/>
                        <a:pt x="19" y="31"/>
                      </a:cubicBezTo>
                      <a:cubicBezTo>
                        <a:pt x="20" y="33"/>
                        <a:pt x="22" y="33"/>
                        <a:pt x="23" y="35"/>
                      </a:cubicBezTo>
                      <a:cubicBezTo>
                        <a:pt x="24" y="37"/>
                        <a:pt x="24" y="38"/>
                        <a:pt x="26" y="39"/>
                      </a:cubicBezTo>
                      <a:cubicBezTo>
                        <a:pt x="27" y="40"/>
                        <a:pt x="26" y="42"/>
                        <a:pt x="28" y="43"/>
                      </a:cubicBezTo>
                      <a:cubicBezTo>
                        <a:pt x="29" y="44"/>
                        <a:pt x="28" y="47"/>
                        <a:pt x="27" y="48"/>
                      </a:cubicBezTo>
                      <a:cubicBezTo>
                        <a:pt x="26" y="49"/>
                        <a:pt x="27" y="51"/>
                        <a:pt x="28" y="52"/>
                      </a:cubicBezTo>
                      <a:cubicBezTo>
                        <a:pt x="28" y="54"/>
                        <a:pt x="28" y="55"/>
                        <a:pt x="28" y="57"/>
                      </a:cubicBezTo>
                      <a:cubicBezTo>
                        <a:pt x="26" y="59"/>
                        <a:pt x="26" y="59"/>
                        <a:pt x="23" y="60"/>
                      </a:cubicBezTo>
                      <a:cubicBezTo>
                        <a:pt x="21" y="60"/>
                        <a:pt x="24" y="63"/>
                        <a:pt x="20" y="62"/>
                      </a:cubicBezTo>
                      <a:cubicBezTo>
                        <a:pt x="18" y="62"/>
                        <a:pt x="20" y="64"/>
                        <a:pt x="20" y="65"/>
                      </a:cubicBezTo>
                      <a:cubicBezTo>
                        <a:pt x="21" y="67"/>
                        <a:pt x="19" y="66"/>
                        <a:pt x="18" y="66"/>
                      </a:cubicBezTo>
                      <a:cubicBezTo>
                        <a:pt x="16" y="66"/>
                        <a:pt x="15" y="66"/>
                        <a:pt x="14" y="67"/>
                      </a:cubicBezTo>
                      <a:cubicBezTo>
                        <a:pt x="11" y="69"/>
                        <a:pt x="13" y="69"/>
                        <a:pt x="15" y="70"/>
                      </a:cubicBezTo>
                      <a:cubicBezTo>
                        <a:pt x="16" y="70"/>
                        <a:pt x="14" y="73"/>
                        <a:pt x="14" y="74"/>
                      </a:cubicBezTo>
                      <a:cubicBezTo>
                        <a:pt x="13" y="74"/>
                        <a:pt x="13" y="78"/>
                        <a:pt x="14" y="77"/>
                      </a:cubicBezTo>
                      <a:cubicBezTo>
                        <a:pt x="16" y="76"/>
                        <a:pt x="17" y="75"/>
                        <a:pt x="18" y="75"/>
                      </a:cubicBezTo>
                      <a:cubicBezTo>
                        <a:pt x="22" y="74"/>
                        <a:pt x="20" y="73"/>
                        <a:pt x="19" y="71"/>
                      </a:cubicBezTo>
                      <a:cubicBezTo>
                        <a:pt x="20" y="71"/>
                        <a:pt x="21" y="73"/>
                        <a:pt x="22" y="72"/>
                      </a:cubicBezTo>
                      <a:cubicBezTo>
                        <a:pt x="23" y="71"/>
                        <a:pt x="21" y="70"/>
                        <a:pt x="21" y="70"/>
                      </a:cubicBezTo>
                      <a:cubicBezTo>
                        <a:pt x="21" y="69"/>
                        <a:pt x="23" y="71"/>
                        <a:pt x="23" y="71"/>
                      </a:cubicBezTo>
                      <a:cubicBezTo>
                        <a:pt x="22" y="71"/>
                        <a:pt x="23" y="67"/>
                        <a:pt x="24" y="67"/>
                      </a:cubicBezTo>
                      <a:cubicBezTo>
                        <a:pt x="24" y="66"/>
                        <a:pt x="26" y="68"/>
                        <a:pt x="26" y="68"/>
                      </a:cubicBezTo>
                      <a:cubicBezTo>
                        <a:pt x="28" y="68"/>
                        <a:pt x="29" y="67"/>
                        <a:pt x="30" y="66"/>
                      </a:cubicBezTo>
                      <a:cubicBezTo>
                        <a:pt x="31" y="65"/>
                        <a:pt x="36" y="63"/>
                        <a:pt x="36" y="61"/>
                      </a:cubicBezTo>
                      <a:cubicBezTo>
                        <a:pt x="36" y="60"/>
                        <a:pt x="35" y="59"/>
                        <a:pt x="36" y="57"/>
                      </a:cubicBezTo>
                      <a:cubicBezTo>
                        <a:pt x="36" y="56"/>
                        <a:pt x="38" y="57"/>
                        <a:pt x="37" y="55"/>
                      </a:cubicBezTo>
                      <a:cubicBezTo>
                        <a:pt x="36" y="54"/>
                        <a:pt x="38" y="56"/>
                        <a:pt x="37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5" name="Freeform 706">
                  <a:extLst>
                    <a:ext uri="{FF2B5EF4-FFF2-40B4-BE49-F238E27FC236}">
                      <a16:creationId xmlns:a16="http://schemas.microsoft.com/office/drawing/2014/main" id="{D506CC62-E59E-D448-8F21-5BD8B319D1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28270" y="8649346"/>
                  <a:ext cx="289738" cy="374741"/>
                </a:xfrm>
                <a:custGeom>
                  <a:avLst/>
                  <a:gdLst>
                    <a:gd name="T0" fmla="*/ 37 w 37"/>
                    <a:gd name="T1" fmla="*/ 38 h 45"/>
                    <a:gd name="T2" fmla="*/ 35 w 37"/>
                    <a:gd name="T3" fmla="*/ 35 h 45"/>
                    <a:gd name="T4" fmla="*/ 33 w 37"/>
                    <a:gd name="T5" fmla="*/ 32 h 45"/>
                    <a:gd name="T6" fmla="*/ 30 w 37"/>
                    <a:gd name="T7" fmla="*/ 28 h 45"/>
                    <a:gd name="T8" fmla="*/ 26 w 37"/>
                    <a:gd name="T9" fmla="*/ 22 h 45"/>
                    <a:gd name="T10" fmla="*/ 22 w 37"/>
                    <a:gd name="T11" fmla="*/ 18 h 45"/>
                    <a:gd name="T12" fmla="*/ 19 w 37"/>
                    <a:gd name="T13" fmla="*/ 15 h 45"/>
                    <a:gd name="T14" fmla="*/ 22 w 37"/>
                    <a:gd name="T15" fmla="*/ 14 h 45"/>
                    <a:gd name="T16" fmla="*/ 21 w 37"/>
                    <a:gd name="T17" fmla="*/ 10 h 45"/>
                    <a:gd name="T18" fmla="*/ 14 w 37"/>
                    <a:gd name="T19" fmla="*/ 8 h 45"/>
                    <a:gd name="T20" fmla="*/ 13 w 37"/>
                    <a:gd name="T21" fmla="*/ 4 h 45"/>
                    <a:gd name="T22" fmla="*/ 9 w 37"/>
                    <a:gd name="T23" fmla="*/ 0 h 45"/>
                    <a:gd name="T24" fmla="*/ 7 w 37"/>
                    <a:gd name="T25" fmla="*/ 0 h 45"/>
                    <a:gd name="T26" fmla="*/ 8 w 37"/>
                    <a:gd name="T27" fmla="*/ 4 h 45"/>
                    <a:gd name="T28" fmla="*/ 8 w 37"/>
                    <a:gd name="T29" fmla="*/ 7 h 45"/>
                    <a:gd name="T30" fmla="*/ 4 w 37"/>
                    <a:gd name="T31" fmla="*/ 5 h 45"/>
                    <a:gd name="T32" fmla="*/ 0 w 37"/>
                    <a:gd name="T33" fmla="*/ 10 h 45"/>
                    <a:gd name="T34" fmla="*/ 4 w 37"/>
                    <a:gd name="T35" fmla="*/ 15 h 45"/>
                    <a:gd name="T36" fmla="*/ 4 w 37"/>
                    <a:gd name="T37" fmla="*/ 22 h 45"/>
                    <a:gd name="T38" fmla="*/ 3 w 37"/>
                    <a:gd name="T39" fmla="*/ 26 h 45"/>
                    <a:gd name="T40" fmla="*/ 7 w 37"/>
                    <a:gd name="T41" fmla="*/ 25 h 45"/>
                    <a:gd name="T42" fmla="*/ 10 w 37"/>
                    <a:gd name="T43" fmla="*/ 23 h 45"/>
                    <a:gd name="T44" fmla="*/ 15 w 37"/>
                    <a:gd name="T45" fmla="*/ 22 h 45"/>
                    <a:gd name="T46" fmla="*/ 23 w 37"/>
                    <a:gd name="T47" fmla="*/ 28 h 45"/>
                    <a:gd name="T48" fmla="*/ 27 w 37"/>
                    <a:gd name="T49" fmla="*/ 36 h 45"/>
                    <a:gd name="T50" fmla="*/ 27 w 37"/>
                    <a:gd name="T51" fmla="*/ 39 h 45"/>
                    <a:gd name="T52" fmla="*/ 25 w 37"/>
                    <a:gd name="T53" fmla="*/ 43 h 45"/>
                    <a:gd name="T54" fmla="*/ 29 w 37"/>
                    <a:gd name="T55" fmla="*/ 43 h 45"/>
                    <a:gd name="T56" fmla="*/ 32 w 37"/>
                    <a:gd name="T57" fmla="*/ 42 h 45"/>
                    <a:gd name="T58" fmla="*/ 35 w 37"/>
                    <a:gd name="T59" fmla="*/ 42 h 45"/>
                    <a:gd name="T60" fmla="*/ 37 w 37"/>
                    <a:gd name="T61" fmla="*/ 3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37" h="45">
                      <a:moveTo>
                        <a:pt x="37" y="38"/>
                      </a:moveTo>
                      <a:cubicBezTo>
                        <a:pt x="37" y="37"/>
                        <a:pt x="36" y="37"/>
                        <a:pt x="35" y="35"/>
                      </a:cubicBezTo>
                      <a:cubicBezTo>
                        <a:pt x="35" y="33"/>
                        <a:pt x="34" y="34"/>
                        <a:pt x="33" y="32"/>
                      </a:cubicBezTo>
                      <a:cubicBezTo>
                        <a:pt x="32" y="30"/>
                        <a:pt x="32" y="29"/>
                        <a:pt x="30" y="28"/>
                      </a:cubicBezTo>
                      <a:cubicBezTo>
                        <a:pt x="28" y="26"/>
                        <a:pt x="27" y="24"/>
                        <a:pt x="26" y="22"/>
                      </a:cubicBezTo>
                      <a:cubicBezTo>
                        <a:pt x="25" y="21"/>
                        <a:pt x="23" y="19"/>
                        <a:pt x="22" y="18"/>
                      </a:cubicBezTo>
                      <a:cubicBezTo>
                        <a:pt x="20" y="17"/>
                        <a:pt x="19" y="18"/>
                        <a:pt x="19" y="15"/>
                      </a:cubicBezTo>
                      <a:cubicBezTo>
                        <a:pt x="19" y="14"/>
                        <a:pt x="21" y="16"/>
                        <a:pt x="22" y="14"/>
                      </a:cubicBezTo>
                      <a:cubicBezTo>
                        <a:pt x="24" y="13"/>
                        <a:pt x="22" y="12"/>
                        <a:pt x="21" y="10"/>
                      </a:cubicBezTo>
                      <a:cubicBezTo>
                        <a:pt x="19" y="5"/>
                        <a:pt x="16" y="11"/>
                        <a:pt x="14" y="8"/>
                      </a:cubicBezTo>
                      <a:cubicBezTo>
                        <a:pt x="13" y="7"/>
                        <a:pt x="14" y="5"/>
                        <a:pt x="13" y="4"/>
                      </a:cubicBezTo>
                      <a:cubicBezTo>
                        <a:pt x="12" y="3"/>
                        <a:pt x="10" y="2"/>
                        <a:pt x="9" y="0"/>
                      </a:cubicBezTo>
                      <a:cubicBezTo>
                        <a:pt x="9" y="0"/>
                        <a:pt x="7" y="0"/>
                        <a:pt x="7" y="0"/>
                      </a:cubicBezTo>
                      <a:cubicBezTo>
                        <a:pt x="6" y="1"/>
                        <a:pt x="8" y="3"/>
                        <a:pt x="8" y="4"/>
                      </a:cubicBezTo>
                      <a:cubicBezTo>
                        <a:pt x="8" y="5"/>
                        <a:pt x="9" y="7"/>
                        <a:pt x="8" y="7"/>
                      </a:cubicBezTo>
                      <a:cubicBezTo>
                        <a:pt x="6" y="7"/>
                        <a:pt x="6" y="5"/>
                        <a:pt x="4" y="5"/>
                      </a:cubicBezTo>
                      <a:cubicBezTo>
                        <a:pt x="3" y="4"/>
                        <a:pt x="0" y="10"/>
                        <a:pt x="0" y="10"/>
                      </a:cubicBezTo>
                      <a:cubicBezTo>
                        <a:pt x="1" y="13"/>
                        <a:pt x="0" y="17"/>
                        <a:pt x="4" y="15"/>
                      </a:cubicBezTo>
                      <a:cubicBezTo>
                        <a:pt x="6" y="14"/>
                        <a:pt x="4" y="22"/>
                        <a:pt x="4" y="22"/>
                      </a:cubicBezTo>
                      <a:cubicBezTo>
                        <a:pt x="6" y="23"/>
                        <a:pt x="4" y="24"/>
                        <a:pt x="3" y="26"/>
                      </a:cubicBezTo>
                      <a:cubicBezTo>
                        <a:pt x="3" y="27"/>
                        <a:pt x="6" y="25"/>
                        <a:pt x="7" y="25"/>
                      </a:cubicBezTo>
                      <a:cubicBezTo>
                        <a:pt x="7" y="24"/>
                        <a:pt x="9" y="23"/>
                        <a:pt x="10" y="23"/>
                      </a:cubicBezTo>
                      <a:cubicBezTo>
                        <a:pt x="12" y="24"/>
                        <a:pt x="13" y="24"/>
                        <a:pt x="15" y="22"/>
                      </a:cubicBezTo>
                      <a:cubicBezTo>
                        <a:pt x="17" y="21"/>
                        <a:pt x="24" y="25"/>
                        <a:pt x="23" y="28"/>
                      </a:cubicBezTo>
                      <a:cubicBezTo>
                        <a:pt x="21" y="32"/>
                        <a:pt x="25" y="33"/>
                        <a:pt x="27" y="36"/>
                      </a:cubicBezTo>
                      <a:cubicBezTo>
                        <a:pt x="27" y="37"/>
                        <a:pt x="27" y="38"/>
                        <a:pt x="27" y="39"/>
                      </a:cubicBezTo>
                      <a:cubicBezTo>
                        <a:pt x="27" y="40"/>
                        <a:pt x="26" y="42"/>
                        <a:pt x="25" y="43"/>
                      </a:cubicBezTo>
                      <a:cubicBezTo>
                        <a:pt x="26" y="43"/>
                        <a:pt x="29" y="45"/>
                        <a:pt x="29" y="43"/>
                      </a:cubicBezTo>
                      <a:cubicBezTo>
                        <a:pt x="29" y="42"/>
                        <a:pt x="31" y="41"/>
                        <a:pt x="32" y="42"/>
                      </a:cubicBezTo>
                      <a:cubicBezTo>
                        <a:pt x="33" y="43"/>
                        <a:pt x="34" y="43"/>
                        <a:pt x="35" y="42"/>
                      </a:cubicBezTo>
                      <a:cubicBezTo>
                        <a:pt x="37" y="42"/>
                        <a:pt x="37" y="40"/>
                        <a:pt x="37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6" name="Freeform 709">
                  <a:extLst>
                    <a:ext uri="{FF2B5EF4-FFF2-40B4-BE49-F238E27FC236}">
                      <a16:creationId xmlns:a16="http://schemas.microsoft.com/office/drawing/2014/main" id="{B7B12BB1-44AD-5B49-A32B-6BABA4B350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6297" y="9407345"/>
                  <a:ext cx="402413" cy="374741"/>
                </a:xfrm>
                <a:custGeom>
                  <a:avLst/>
                  <a:gdLst>
                    <a:gd name="T0" fmla="*/ 33 w 51"/>
                    <a:gd name="T1" fmla="*/ 5 h 45"/>
                    <a:gd name="T2" fmla="*/ 29 w 51"/>
                    <a:gd name="T3" fmla="*/ 13 h 45"/>
                    <a:gd name="T4" fmla="*/ 20 w 51"/>
                    <a:gd name="T5" fmla="*/ 16 h 45"/>
                    <a:gd name="T6" fmla="*/ 15 w 51"/>
                    <a:gd name="T7" fmla="*/ 18 h 45"/>
                    <a:gd name="T8" fmla="*/ 10 w 51"/>
                    <a:gd name="T9" fmla="*/ 19 h 45"/>
                    <a:gd name="T10" fmla="*/ 7 w 51"/>
                    <a:gd name="T11" fmla="*/ 18 h 45"/>
                    <a:gd name="T12" fmla="*/ 3 w 51"/>
                    <a:gd name="T13" fmla="*/ 14 h 45"/>
                    <a:gd name="T14" fmla="*/ 0 w 51"/>
                    <a:gd name="T15" fmla="*/ 20 h 45"/>
                    <a:gd name="T16" fmla="*/ 4 w 51"/>
                    <a:gd name="T17" fmla="*/ 29 h 45"/>
                    <a:gd name="T18" fmla="*/ 8 w 51"/>
                    <a:gd name="T19" fmla="*/ 37 h 45"/>
                    <a:gd name="T20" fmla="*/ 13 w 51"/>
                    <a:gd name="T21" fmla="*/ 39 h 45"/>
                    <a:gd name="T22" fmla="*/ 14 w 51"/>
                    <a:gd name="T23" fmla="*/ 41 h 45"/>
                    <a:gd name="T24" fmla="*/ 19 w 51"/>
                    <a:gd name="T25" fmla="*/ 41 h 45"/>
                    <a:gd name="T26" fmla="*/ 21 w 51"/>
                    <a:gd name="T27" fmla="*/ 39 h 45"/>
                    <a:gd name="T28" fmla="*/ 25 w 51"/>
                    <a:gd name="T29" fmla="*/ 40 h 45"/>
                    <a:gd name="T30" fmla="*/ 28 w 51"/>
                    <a:gd name="T31" fmla="*/ 40 h 45"/>
                    <a:gd name="T32" fmla="*/ 31 w 51"/>
                    <a:gd name="T33" fmla="*/ 43 h 45"/>
                    <a:gd name="T34" fmla="*/ 34 w 51"/>
                    <a:gd name="T35" fmla="*/ 42 h 45"/>
                    <a:gd name="T36" fmla="*/ 36 w 51"/>
                    <a:gd name="T37" fmla="*/ 43 h 45"/>
                    <a:gd name="T38" fmla="*/ 37 w 51"/>
                    <a:gd name="T39" fmla="*/ 37 h 45"/>
                    <a:gd name="T40" fmla="*/ 37 w 51"/>
                    <a:gd name="T41" fmla="*/ 33 h 45"/>
                    <a:gd name="T42" fmla="*/ 39 w 51"/>
                    <a:gd name="T43" fmla="*/ 30 h 45"/>
                    <a:gd name="T44" fmla="*/ 42 w 51"/>
                    <a:gd name="T45" fmla="*/ 24 h 45"/>
                    <a:gd name="T46" fmla="*/ 47 w 51"/>
                    <a:gd name="T47" fmla="*/ 19 h 45"/>
                    <a:gd name="T48" fmla="*/ 49 w 51"/>
                    <a:gd name="T49" fmla="*/ 18 h 45"/>
                    <a:gd name="T50" fmla="*/ 45 w 51"/>
                    <a:gd name="T51" fmla="*/ 13 h 45"/>
                    <a:gd name="T52" fmla="*/ 42 w 51"/>
                    <a:gd name="T53" fmla="*/ 7 h 45"/>
                    <a:gd name="T54" fmla="*/ 44 w 51"/>
                    <a:gd name="T55" fmla="*/ 6 h 45"/>
                    <a:gd name="T56" fmla="*/ 44 w 51"/>
                    <a:gd name="T57" fmla="*/ 3 h 45"/>
                    <a:gd name="T58" fmla="*/ 33 w 51"/>
                    <a:gd name="T59" fmla="*/ 5 h 45"/>
                    <a:gd name="T60" fmla="*/ 33 w 51"/>
                    <a:gd name="T61" fmla="*/ 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51" h="45">
                      <a:moveTo>
                        <a:pt x="33" y="5"/>
                      </a:moveTo>
                      <a:cubicBezTo>
                        <a:pt x="32" y="8"/>
                        <a:pt x="31" y="10"/>
                        <a:pt x="29" y="13"/>
                      </a:cubicBezTo>
                      <a:cubicBezTo>
                        <a:pt x="28" y="17"/>
                        <a:pt x="23" y="17"/>
                        <a:pt x="20" y="16"/>
                      </a:cubicBezTo>
                      <a:cubicBezTo>
                        <a:pt x="18" y="15"/>
                        <a:pt x="16" y="17"/>
                        <a:pt x="15" y="18"/>
                      </a:cubicBezTo>
                      <a:cubicBezTo>
                        <a:pt x="14" y="19"/>
                        <a:pt x="11" y="18"/>
                        <a:pt x="10" y="19"/>
                      </a:cubicBezTo>
                      <a:cubicBezTo>
                        <a:pt x="8" y="20"/>
                        <a:pt x="8" y="20"/>
                        <a:pt x="7" y="18"/>
                      </a:cubicBezTo>
                      <a:cubicBezTo>
                        <a:pt x="5" y="17"/>
                        <a:pt x="4" y="16"/>
                        <a:pt x="3" y="14"/>
                      </a:cubicBezTo>
                      <a:cubicBezTo>
                        <a:pt x="2" y="13"/>
                        <a:pt x="0" y="19"/>
                        <a:pt x="0" y="20"/>
                      </a:cubicBezTo>
                      <a:cubicBezTo>
                        <a:pt x="0" y="23"/>
                        <a:pt x="3" y="26"/>
                        <a:pt x="4" y="29"/>
                      </a:cubicBezTo>
                      <a:cubicBezTo>
                        <a:pt x="6" y="32"/>
                        <a:pt x="5" y="35"/>
                        <a:pt x="8" y="37"/>
                      </a:cubicBezTo>
                      <a:cubicBezTo>
                        <a:pt x="10" y="38"/>
                        <a:pt x="12" y="39"/>
                        <a:pt x="13" y="39"/>
                      </a:cubicBezTo>
                      <a:cubicBezTo>
                        <a:pt x="16" y="38"/>
                        <a:pt x="13" y="40"/>
                        <a:pt x="14" y="41"/>
                      </a:cubicBezTo>
                      <a:cubicBezTo>
                        <a:pt x="15" y="41"/>
                        <a:pt x="18" y="41"/>
                        <a:pt x="19" y="41"/>
                      </a:cubicBezTo>
                      <a:cubicBezTo>
                        <a:pt x="20" y="40"/>
                        <a:pt x="20" y="38"/>
                        <a:pt x="21" y="39"/>
                      </a:cubicBezTo>
                      <a:cubicBezTo>
                        <a:pt x="22" y="40"/>
                        <a:pt x="24" y="41"/>
                        <a:pt x="25" y="40"/>
                      </a:cubicBezTo>
                      <a:cubicBezTo>
                        <a:pt x="26" y="40"/>
                        <a:pt x="28" y="39"/>
                        <a:pt x="28" y="40"/>
                      </a:cubicBezTo>
                      <a:cubicBezTo>
                        <a:pt x="29" y="43"/>
                        <a:pt x="27" y="45"/>
                        <a:pt x="31" y="43"/>
                      </a:cubicBezTo>
                      <a:cubicBezTo>
                        <a:pt x="32" y="43"/>
                        <a:pt x="33" y="42"/>
                        <a:pt x="34" y="42"/>
                      </a:cubicBezTo>
                      <a:cubicBezTo>
                        <a:pt x="35" y="42"/>
                        <a:pt x="36" y="43"/>
                        <a:pt x="36" y="43"/>
                      </a:cubicBezTo>
                      <a:cubicBezTo>
                        <a:pt x="37" y="41"/>
                        <a:pt x="35" y="39"/>
                        <a:pt x="37" y="37"/>
                      </a:cubicBezTo>
                      <a:cubicBezTo>
                        <a:pt x="38" y="36"/>
                        <a:pt x="37" y="35"/>
                        <a:pt x="37" y="33"/>
                      </a:cubicBezTo>
                      <a:cubicBezTo>
                        <a:pt x="37" y="32"/>
                        <a:pt x="38" y="31"/>
                        <a:pt x="39" y="30"/>
                      </a:cubicBezTo>
                      <a:cubicBezTo>
                        <a:pt x="41" y="28"/>
                        <a:pt x="43" y="27"/>
                        <a:pt x="42" y="24"/>
                      </a:cubicBezTo>
                      <a:cubicBezTo>
                        <a:pt x="42" y="22"/>
                        <a:pt x="45" y="18"/>
                        <a:pt x="47" y="19"/>
                      </a:cubicBezTo>
                      <a:cubicBezTo>
                        <a:pt x="48" y="20"/>
                        <a:pt x="51" y="19"/>
                        <a:pt x="49" y="18"/>
                      </a:cubicBezTo>
                      <a:cubicBezTo>
                        <a:pt x="48" y="16"/>
                        <a:pt x="45" y="15"/>
                        <a:pt x="45" y="13"/>
                      </a:cubicBezTo>
                      <a:cubicBezTo>
                        <a:pt x="45" y="11"/>
                        <a:pt x="43" y="9"/>
                        <a:pt x="42" y="7"/>
                      </a:cubicBezTo>
                      <a:cubicBezTo>
                        <a:pt x="41" y="4"/>
                        <a:pt x="44" y="7"/>
                        <a:pt x="44" y="6"/>
                      </a:cubicBezTo>
                      <a:cubicBezTo>
                        <a:pt x="45" y="5"/>
                        <a:pt x="41" y="4"/>
                        <a:pt x="44" y="3"/>
                      </a:cubicBezTo>
                      <a:cubicBezTo>
                        <a:pt x="40" y="2"/>
                        <a:pt x="34" y="0"/>
                        <a:pt x="33" y="5"/>
                      </a:cubicBezTo>
                      <a:cubicBezTo>
                        <a:pt x="32" y="7"/>
                        <a:pt x="34" y="3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7" name="Freeform 710">
                  <a:extLst>
                    <a:ext uri="{FF2B5EF4-FFF2-40B4-BE49-F238E27FC236}">
                      <a16:creationId xmlns:a16="http://schemas.microsoft.com/office/drawing/2014/main" id="{D6CD3065-9DAC-D54D-9AD0-439CC5C796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90440" y="9307980"/>
                  <a:ext cx="386318" cy="266861"/>
                </a:xfrm>
                <a:custGeom>
                  <a:avLst/>
                  <a:gdLst>
                    <a:gd name="T0" fmla="*/ 45 w 49"/>
                    <a:gd name="T1" fmla="*/ 10 h 32"/>
                    <a:gd name="T2" fmla="*/ 47 w 49"/>
                    <a:gd name="T3" fmla="*/ 8 h 32"/>
                    <a:gd name="T4" fmla="*/ 43 w 49"/>
                    <a:gd name="T5" fmla="*/ 7 h 32"/>
                    <a:gd name="T6" fmla="*/ 42 w 49"/>
                    <a:gd name="T7" fmla="*/ 6 h 32"/>
                    <a:gd name="T8" fmla="*/ 41 w 49"/>
                    <a:gd name="T9" fmla="*/ 6 h 32"/>
                    <a:gd name="T10" fmla="*/ 41 w 49"/>
                    <a:gd name="T11" fmla="*/ 4 h 32"/>
                    <a:gd name="T12" fmla="*/ 39 w 49"/>
                    <a:gd name="T13" fmla="*/ 2 h 32"/>
                    <a:gd name="T14" fmla="*/ 37 w 49"/>
                    <a:gd name="T15" fmla="*/ 2 h 32"/>
                    <a:gd name="T16" fmla="*/ 36 w 49"/>
                    <a:gd name="T17" fmla="*/ 1 h 32"/>
                    <a:gd name="T18" fmla="*/ 32 w 49"/>
                    <a:gd name="T19" fmla="*/ 6 h 32"/>
                    <a:gd name="T20" fmla="*/ 30 w 49"/>
                    <a:gd name="T21" fmla="*/ 8 h 32"/>
                    <a:gd name="T22" fmla="*/ 29 w 49"/>
                    <a:gd name="T23" fmla="*/ 9 h 32"/>
                    <a:gd name="T24" fmla="*/ 29 w 49"/>
                    <a:gd name="T25" fmla="*/ 10 h 32"/>
                    <a:gd name="T26" fmla="*/ 25 w 49"/>
                    <a:gd name="T27" fmla="*/ 12 h 32"/>
                    <a:gd name="T28" fmla="*/ 25 w 49"/>
                    <a:gd name="T29" fmla="*/ 15 h 32"/>
                    <a:gd name="T30" fmla="*/ 27 w 49"/>
                    <a:gd name="T31" fmla="*/ 14 h 32"/>
                    <a:gd name="T32" fmla="*/ 29 w 49"/>
                    <a:gd name="T33" fmla="*/ 13 h 32"/>
                    <a:gd name="T34" fmla="*/ 28 w 49"/>
                    <a:gd name="T35" fmla="*/ 11 h 32"/>
                    <a:gd name="T36" fmla="*/ 29 w 49"/>
                    <a:gd name="T37" fmla="*/ 13 h 32"/>
                    <a:gd name="T38" fmla="*/ 26 w 49"/>
                    <a:gd name="T39" fmla="*/ 14 h 32"/>
                    <a:gd name="T40" fmla="*/ 23 w 49"/>
                    <a:gd name="T41" fmla="*/ 13 h 32"/>
                    <a:gd name="T42" fmla="*/ 14 w 49"/>
                    <a:gd name="T43" fmla="*/ 20 h 32"/>
                    <a:gd name="T44" fmla="*/ 9 w 49"/>
                    <a:gd name="T45" fmla="*/ 23 h 32"/>
                    <a:gd name="T46" fmla="*/ 7 w 49"/>
                    <a:gd name="T47" fmla="*/ 26 h 32"/>
                    <a:gd name="T48" fmla="*/ 9 w 49"/>
                    <a:gd name="T49" fmla="*/ 28 h 32"/>
                    <a:gd name="T50" fmla="*/ 0 w 49"/>
                    <a:gd name="T51" fmla="*/ 26 h 32"/>
                    <a:gd name="T52" fmla="*/ 5 w 49"/>
                    <a:gd name="T53" fmla="*/ 32 h 32"/>
                    <a:gd name="T54" fmla="*/ 7 w 49"/>
                    <a:gd name="T55" fmla="*/ 31 h 32"/>
                    <a:gd name="T56" fmla="*/ 12 w 49"/>
                    <a:gd name="T57" fmla="*/ 30 h 32"/>
                    <a:gd name="T58" fmla="*/ 20 w 49"/>
                    <a:gd name="T59" fmla="*/ 29 h 32"/>
                    <a:gd name="T60" fmla="*/ 27 w 49"/>
                    <a:gd name="T61" fmla="*/ 24 h 32"/>
                    <a:gd name="T62" fmla="*/ 30 w 49"/>
                    <a:gd name="T63" fmla="*/ 18 h 32"/>
                    <a:gd name="T64" fmla="*/ 34 w 49"/>
                    <a:gd name="T65" fmla="*/ 14 h 32"/>
                    <a:gd name="T66" fmla="*/ 43 w 49"/>
                    <a:gd name="T67" fmla="*/ 14 h 32"/>
                    <a:gd name="T68" fmla="*/ 45 w 49"/>
                    <a:gd name="T69" fmla="*/ 1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9" h="32">
                      <a:moveTo>
                        <a:pt x="45" y="10"/>
                      </a:moveTo>
                      <a:cubicBezTo>
                        <a:pt x="48" y="10"/>
                        <a:pt x="49" y="9"/>
                        <a:pt x="47" y="8"/>
                      </a:cubicBezTo>
                      <a:cubicBezTo>
                        <a:pt x="45" y="7"/>
                        <a:pt x="45" y="6"/>
                        <a:pt x="43" y="7"/>
                      </a:cubicBezTo>
                      <a:cubicBezTo>
                        <a:pt x="42" y="8"/>
                        <a:pt x="43" y="7"/>
                        <a:pt x="42" y="6"/>
                      </a:cubicBezTo>
                      <a:cubicBezTo>
                        <a:pt x="42" y="6"/>
                        <a:pt x="41" y="6"/>
                        <a:pt x="41" y="6"/>
                      </a:cubicBezTo>
                      <a:cubicBezTo>
                        <a:pt x="41" y="6"/>
                        <a:pt x="41" y="4"/>
                        <a:pt x="41" y="4"/>
                      </a:cubicBezTo>
                      <a:cubicBezTo>
                        <a:pt x="40" y="3"/>
                        <a:pt x="39" y="2"/>
                        <a:pt x="39" y="2"/>
                      </a:cubicBezTo>
                      <a:cubicBezTo>
                        <a:pt x="37" y="0"/>
                        <a:pt x="38" y="1"/>
                        <a:pt x="37" y="2"/>
                      </a:cubicBezTo>
                      <a:cubicBezTo>
                        <a:pt x="36" y="3"/>
                        <a:pt x="36" y="1"/>
                        <a:pt x="36" y="1"/>
                      </a:cubicBezTo>
                      <a:cubicBezTo>
                        <a:pt x="35" y="1"/>
                        <a:pt x="32" y="5"/>
                        <a:pt x="32" y="6"/>
                      </a:cubicBezTo>
                      <a:cubicBezTo>
                        <a:pt x="31" y="6"/>
                        <a:pt x="30" y="7"/>
                        <a:pt x="30" y="8"/>
                      </a:cubicBezTo>
                      <a:cubicBezTo>
                        <a:pt x="29" y="8"/>
                        <a:pt x="29" y="9"/>
                        <a:pt x="29" y="9"/>
                      </a:cubicBezTo>
                      <a:cubicBezTo>
                        <a:pt x="29" y="10"/>
                        <a:pt x="29" y="10"/>
                        <a:pt x="29" y="10"/>
                      </a:cubicBezTo>
                      <a:cubicBezTo>
                        <a:pt x="29" y="11"/>
                        <a:pt x="26" y="11"/>
                        <a:pt x="25" y="12"/>
                      </a:cubicBezTo>
                      <a:cubicBezTo>
                        <a:pt x="22" y="12"/>
                        <a:pt x="23" y="14"/>
                        <a:pt x="25" y="15"/>
                      </a:cubicBezTo>
                      <a:cubicBezTo>
                        <a:pt x="27" y="17"/>
                        <a:pt x="26" y="15"/>
                        <a:pt x="27" y="14"/>
                      </a:cubicBezTo>
                      <a:cubicBezTo>
                        <a:pt x="27" y="13"/>
                        <a:pt x="29" y="13"/>
                        <a:pt x="29" y="13"/>
                      </a:cubicBezTo>
                      <a:cubicBezTo>
                        <a:pt x="29" y="13"/>
                        <a:pt x="28" y="12"/>
                        <a:pt x="28" y="11"/>
                      </a:cubicBezTo>
                      <a:cubicBezTo>
                        <a:pt x="28" y="12"/>
                        <a:pt x="29" y="13"/>
                        <a:pt x="29" y="13"/>
                      </a:cubicBezTo>
                      <a:cubicBezTo>
                        <a:pt x="29" y="13"/>
                        <a:pt x="27" y="13"/>
                        <a:pt x="26" y="14"/>
                      </a:cubicBezTo>
                      <a:cubicBezTo>
                        <a:pt x="26" y="17"/>
                        <a:pt x="24" y="14"/>
                        <a:pt x="23" y="13"/>
                      </a:cubicBezTo>
                      <a:cubicBezTo>
                        <a:pt x="20" y="16"/>
                        <a:pt x="18" y="19"/>
                        <a:pt x="14" y="20"/>
                      </a:cubicBezTo>
                      <a:cubicBezTo>
                        <a:pt x="12" y="21"/>
                        <a:pt x="10" y="21"/>
                        <a:pt x="9" y="23"/>
                      </a:cubicBezTo>
                      <a:cubicBezTo>
                        <a:pt x="8" y="24"/>
                        <a:pt x="8" y="25"/>
                        <a:pt x="7" y="26"/>
                      </a:cubicBezTo>
                      <a:cubicBezTo>
                        <a:pt x="7" y="27"/>
                        <a:pt x="9" y="28"/>
                        <a:pt x="9" y="28"/>
                      </a:cubicBezTo>
                      <a:cubicBezTo>
                        <a:pt x="8" y="29"/>
                        <a:pt x="1" y="26"/>
                        <a:pt x="0" y="26"/>
                      </a:cubicBezTo>
                      <a:cubicBezTo>
                        <a:pt x="1" y="28"/>
                        <a:pt x="3" y="31"/>
                        <a:pt x="5" y="32"/>
                      </a:cubicBezTo>
                      <a:cubicBezTo>
                        <a:pt x="6" y="32"/>
                        <a:pt x="7" y="31"/>
                        <a:pt x="7" y="31"/>
                      </a:cubicBezTo>
                      <a:cubicBezTo>
                        <a:pt x="9" y="30"/>
                        <a:pt x="12" y="31"/>
                        <a:pt x="12" y="30"/>
                      </a:cubicBezTo>
                      <a:cubicBezTo>
                        <a:pt x="15" y="27"/>
                        <a:pt x="17" y="28"/>
                        <a:pt x="20" y="29"/>
                      </a:cubicBezTo>
                      <a:cubicBezTo>
                        <a:pt x="23" y="29"/>
                        <a:pt x="26" y="27"/>
                        <a:pt x="27" y="24"/>
                      </a:cubicBezTo>
                      <a:cubicBezTo>
                        <a:pt x="28" y="22"/>
                        <a:pt x="29" y="20"/>
                        <a:pt x="30" y="18"/>
                      </a:cubicBezTo>
                      <a:cubicBezTo>
                        <a:pt x="30" y="15"/>
                        <a:pt x="31" y="14"/>
                        <a:pt x="34" y="14"/>
                      </a:cubicBezTo>
                      <a:cubicBezTo>
                        <a:pt x="37" y="14"/>
                        <a:pt x="40" y="15"/>
                        <a:pt x="43" y="14"/>
                      </a:cubicBezTo>
                      <a:cubicBezTo>
                        <a:pt x="47" y="13"/>
                        <a:pt x="40" y="10"/>
                        <a:pt x="45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8" name="Freeform 711">
                  <a:extLst>
                    <a:ext uri="{FF2B5EF4-FFF2-40B4-BE49-F238E27FC236}">
                      <a16:creationId xmlns:a16="http://schemas.microsoft.com/office/drawing/2014/main" id="{3E59F451-6F50-6445-B664-A0EBA6E51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4395" y="8382485"/>
                  <a:ext cx="134137" cy="82329"/>
                </a:xfrm>
                <a:custGeom>
                  <a:avLst/>
                  <a:gdLst>
                    <a:gd name="T0" fmla="*/ 2 w 17"/>
                    <a:gd name="T1" fmla="*/ 8 h 10"/>
                    <a:gd name="T2" fmla="*/ 7 w 17"/>
                    <a:gd name="T3" fmla="*/ 9 h 10"/>
                    <a:gd name="T4" fmla="*/ 12 w 17"/>
                    <a:gd name="T5" fmla="*/ 9 h 10"/>
                    <a:gd name="T6" fmla="*/ 16 w 17"/>
                    <a:gd name="T7" fmla="*/ 8 h 10"/>
                    <a:gd name="T8" fmla="*/ 15 w 17"/>
                    <a:gd name="T9" fmla="*/ 3 h 10"/>
                    <a:gd name="T10" fmla="*/ 10 w 17"/>
                    <a:gd name="T11" fmla="*/ 3 h 10"/>
                    <a:gd name="T12" fmla="*/ 6 w 17"/>
                    <a:gd name="T13" fmla="*/ 1 h 10"/>
                    <a:gd name="T14" fmla="*/ 2 w 17"/>
                    <a:gd name="T15" fmla="*/ 8 h 10"/>
                    <a:gd name="T16" fmla="*/ 2 w 17"/>
                    <a:gd name="T17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2" y="8"/>
                      </a:moveTo>
                      <a:cubicBezTo>
                        <a:pt x="3" y="9"/>
                        <a:pt x="6" y="10"/>
                        <a:pt x="7" y="9"/>
                      </a:cubicBezTo>
                      <a:cubicBezTo>
                        <a:pt x="9" y="8"/>
                        <a:pt x="10" y="10"/>
                        <a:pt x="12" y="9"/>
                      </a:cubicBezTo>
                      <a:cubicBezTo>
                        <a:pt x="13" y="9"/>
                        <a:pt x="17" y="9"/>
                        <a:pt x="16" y="8"/>
                      </a:cubicBezTo>
                      <a:cubicBezTo>
                        <a:pt x="15" y="6"/>
                        <a:pt x="14" y="5"/>
                        <a:pt x="15" y="3"/>
                      </a:cubicBezTo>
                      <a:cubicBezTo>
                        <a:pt x="13" y="2"/>
                        <a:pt x="11" y="4"/>
                        <a:pt x="10" y="3"/>
                      </a:cubicBezTo>
                      <a:cubicBezTo>
                        <a:pt x="9" y="2"/>
                        <a:pt x="7" y="0"/>
                        <a:pt x="6" y="1"/>
                      </a:cubicBezTo>
                      <a:cubicBezTo>
                        <a:pt x="4" y="3"/>
                        <a:pt x="0" y="6"/>
                        <a:pt x="2" y="8"/>
                      </a:cubicBezTo>
                      <a:cubicBezTo>
                        <a:pt x="3" y="9"/>
                        <a:pt x="1" y="7"/>
                        <a:pt x="2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9" name="Freeform 712">
                  <a:extLst>
                    <a:ext uri="{FF2B5EF4-FFF2-40B4-BE49-F238E27FC236}">
                      <a16:creationId xmlns:a16="http://schemas.microsoft.com/office/drawing/2014/main" id="{D910B4F6-D30B-644C-A3CE-606F1B0B1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95878" y="8288802"/>
                  <a:ext cx="292418" cy="193046"/>
                </a:xfrm>
                <a:custGeom>
                  <a:avLst/>
                  <a:gdLst>
                    <a:gd name="T0" fmla="*/ 1 w 37"/>
                    <a:gd name="T1" fmla="*/ 3 h 23"/>
                    <a:gd name="T2" fmla="*/ 0 w 37"/>
                    <a:gd name="T3" fmla="*/ 9 h 23"/>
                    <a:gd name="T4" fmla="*/ 5 w 37"/>
                    <a:gd name="T5" fmla="*/ 13 h 23"/>
                    <a:gd name="T6" fmla="*/ 7 w 37"/>
                    <a:gd name="T7" fmla="*/ 14 h 23"/>
                    <a:gd name="T8" fmla="*/ 12 w 37"/>
                    <a:gd name="T9" fmla="*/ 15 h 23"/>
                    <a:gd name="T10" fmla="*/ 15 w 37"/>
                    <a:gd name="T11" fmla="*/ 16 h 23"/>
                    <a:gd name="T12" fmla="*/ 19 w 37"/>
                    <a:gd name="T13" fmla="*/ 16 h 23"/>
                    <a:gd name="T14" fmla="*/ 22 w 37"/>
                    <a:gd name="T15" fmla="*/ 19 h 23"/>
                    <a:gd name="T16" fmla="*/ 26 w 37"/>
                    <a:gd name="T17" fmla="*/ 20 h 23"/>
                    <a:gd name="T18" fmla="*/ 29 w 37"/>
                    <a:gd name="T19" fmla="*/ 22 h 23"/>
                    <a:gd name="T20" fmla="*/ 32 w 37"/>
                    <a:gd name="T21" fmla="*/ 20 h 23"/>
                    <a:gd name="T22" fmla="*/ 35 w 37"/>
                    <a:gd name="T23" fmla="*/ 22 h 23"/>
                    <a:gd name="T24" fmla="*/ 37 w 37"/>
                    <a:gd name="T25" fmla="*/ 21 h 23"/>
                    <a:gd name="T26" fmla="*/ 37 w 37"/>
                    <a:gd name="T27" fmla="*/ 18 h 23"/>
                    <a:gd name="T28" fmla="*/ 37 w 37"/>
                    <a:gd name="T29" fmla="*/ 14 h 23"/>
                    <a:gd name="T30" fmla="*/ 32 w 37"/>
                    <a:gd name="T31" fmla="*/ 14 h 23"/>
                    <a:gd name="T32" fmla="*/ 31 w 37"/>
                    <a:gd name="T33" fmla="*/ 13 h 23"/>
                    <a:gd name="T34" fmla="*/ 28 w 37"/>
                    <a:gd name="T35" fmla="*/ 13 h 23"/>
                    <a:gd name="T36" fmla="*/ 26 w 37"/>
                    <a:gd name="T37" fmla="*/ 12 h 23"/>
                    <a:gd name="T38" fmla="*/ 24 w 37"/>
                    <a:gd name="T39" fmla="*/ 12 h 23"/>
                    <a:gd name="T40" fmla="*/ 20 w 37"/>
                    <a:gd name="T41" fmla="*/ 10 h 23"/>
                    <a:gd name="T42" fmla="*/ 18 w 37"/>
                    <a:gd name="T43" fmla="*/ 8 h 23"/>
                    <a:gd name="T44" fmla="*/ 16 w 37"/>
                    <a:gd name="T45" fmla="*/ 7 h 23"/>
                    <a:gd name="T46" fmla="*/ 10 w 37"/>
                    <a:gd name="T47" fmla="*/ 2 h 23"/>
                    <a:gd name="T48" fmla="*/ 8 w 37"/>
                    <a:gd name="T49" fmla="*/ 0 h 23"/>
                    <a:gd name="T50" fmla="*/ 5 w 37"/>
                    <a:gd name="T51" fmla="*/ 2 h 23"/>
                    <a:gd name="T52" fmla="*/ 4 w 37"/>
                    <a:gd name="T53" fmla="*/ 2 h 23"/>
                    <a:gd name="T54" fmla="*/ 1 w 37"/>
                    <a:gd name="T55" fmla="*/ 3 h 23"/>
                    <a:gd name="T56" fmla="*/ 1 w 37"/>
                    <a:gd name="T5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23">
                      <a:moveTo>
                        <a:pt x="1" y="3"/>
                      </a:moveTo>
                      <a:cubicBezTo>
                        <a:pt x="0" y="4"/>
                        <a:pt x="0" y="8"/>
                        <a:pt x="0" y="9"/>
                      </a:cubicBezTo>
                      <a:cubicBezTo>
                        <a:pt x="1" y="10"/>
                        <a:pt x="4" y="11"/>
                        <a:pt x="5" y="13"/>
                      </a:cubicBezTo>
                      <a:cubicBezTo>
                        <a:pt x="6" y="13"/>
                        <a:pt x="7" y="14"/>
                        <a:pt x="7" y="14"/>
                      </a:cubicBezTo>
                      <a:cubicBezTo>
                        <a:pt x="9" y="15"/>
                        <a:pt x="10" y="14"/>
                        <a:pt x="12" y="15"/>
                      </a:cubicBezTo>
                      <a:cubicBezTo>
                        <a:pt x="13" y="15"/>
                        <a:pt x="14" y="16"/>
                        <a:pt x="15" y="16"/>
                      </a:cubicBezTo>
                      <a:cubicBezTo>
                        <a:pt x="16" y="16"/>
                        <a:pt x="18" y="16"/>
                        <a:pt x="19" y="16"/>
                      </a:cubicBezTo>
                      <a:cubicBezTo>
                        <a:pt x="20" y="17"/>
                        <a:pt x="21" y="18"/>
                        <a:pt x="22" y="19"/>
                      </a:cubicBezTo>
                      <a:cubicBezTo>
                        <a:pt x="23" y="19"/>
                        <a:pt x="25" y="19"/>
                        <a:pt x="26" y="20"/>
                      </a:cubicBezTo>
                      <a:cubicBezTo>
                        <a:pt x="27" y="20"/>
                        <a:pt x="28" y="22"/>
                        <a:pt x="29" y="22"/>
                      </a:cubicBezTo>
                      <a:cubicBezTo>
                        <a:pt x="30" y="22"/>
                        <a:pt x="31" y="20"/>
                        <a:pt x="32" y="20"/>
                      </a:cubicBezTo>
                      <a:cubicBezTo>
                        <a:pt x="33" y="21"/>
                        <a:pt x="33" y="23"/>
                        <a:pt x="35" y="22"/>
                      </a:cubicBezTo>
                      <a:cubicBezTo>
                        <a:pt x="35" y="22"/>
                        <a:pt x="37" y="21"/>
                        <a:pt x="37" y="21"/>
                      </a:cubicBezTo>
                      <a:cubicBezTo>
                        <a:pt x="37" y="20"/>
                        <a:pt x="37" y="19"/>
                        <a:pt x="37" y="18"/>
                      </a:cubicBezTo>
                      <a:cubicBezTo>
                        <a:pt x="36" y="17"/>
                        <a:pt x="37" y="16"/>
                        <a:pt x="37" y="14"/>
                      </a:cubicBezTo>
                      <a:cubicBezTo>
                        <a:pt x="35" y="14"/>
                        <a:pt x="34" y="15"/>
                        <a:pt x="32" y="14"/>
                      </a:cubicBezTo>
                      <a:cubicBezTo>
                        <a:pt x="32" y="14"/>
                        <a:pt x="31" y="13"/>
                        <a:pt x="31" y="13"/>
                      </a:cubicBezTo>
                      <a:cubicBezTo>
                        <a:pt x="30" y="13"/>
                        <a:pt x="29" y="14"/>
                        <a:pt x="28" y="13"/>
                      </a:cubicBezTo>
                      <a:cubicBezTo>
                        <a:pt x="28" y="13"/>
                        <a:pt x="27" y="12"/>
                        <a:pt x="26" y="12"/>
                      </a:cubicBezTo>
                      <a:cubicBezTo>
                        <a:pt x="25" y="12"/>
                        <a:pt x="24" y="14"/>
                        <a:pt x="24" y="12"/>
                      </a:cubicBezTo>
                      <a:cubicBezTo>
                        <a:pt x="22" y="10"/>
                        <a:pt x="21" y="11"/>
                        <a:pt x="20" y="10"/>
                      </a:cubicBezTo>
                      <a:cubicBezTo>
                        <a:pt x="19" y="9"/>
                        <a:pt x="19" y="8"/>
                        <a:pt x="18" y="8"/>
                      </a:cubicBezTo>
                      <a:cubicBezTo>
                        <a:pt x="17" y="7"/>
                        <a:pt x="16" y="7"/>
                        <a:pt x="16" y="7"/>
                      </a:cubicBezTo>
                      <a:cubicBezTo>
                        <a:pt x="14" y="6"/>
                        <a:pt x="11" y="4"/>
                        <a:pt x="10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0"/>
                        <a:pt x="6" y="1"/>
                        <a:pt x="5" y="2"/>
                      </a:cubicBezTo>
                      <a:cubicBezTo>
                        <a:pt x="5" y="3"/>
                        <a:pt x="4" y="2"/>
                        <a:pt x="4" y="2"/>
                      </a:cubicBezTo>
                      <a:cubicBezTo>
                        <a:pt x="3" y="3"/>
                        <a:pt x="2" y="3"/>
                        <a:pt x="1" y="3"/>
                      </a:cubicBezTo>
                      <a:cubicBezTo>
                        <a:pt x="0" y="4"/>
                        <a:pt x="2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0" name="Freeform 713">
                  <a:extLst>
                    <a:ext uri="{FF2B5EF4-FFF2-40B4-BE49-F238E27FC236}">
                      <a16:creationId xmlns:a16="http://schemas.microsoft.com/office/drawing/2014/main" id="{339EBED4-1F2B-E741-A6AB-A5675EE801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06069" y="8990020"/>
                  <a:ext cx="219985" cy="193046"/>
                </a:xfrm>
                <a:custGeom>
                  <a:avLst/>
                  <a:gdLst>
                    <a:gd name="T0" fmla="*/ 14 w 28"/>
                    <a:gd name="T1" fmla="*/ 19 h 23"/>
                    <a:gd name="T2" fmla="*/ 19 w 28"/>
                    <a:gd name="T3" fmla="*/ 18 h 23"/>
                    <a:gd name="T4" fmla="*/ 19 w 28"/>
                    <a:gd name="T5" fmla="*/ 15 h 23"/>
                    <a:gd name="T6" fmla="*/ 21 w 28"/>
                    <a:gd name="T7" fmla="*/ 14 h 23"/>
                    <a:gd name="T8" fmla="*/ 24 w 28"/>
                    <a:gd name="T9" fmla="*/ 12 h 23"/>
                    <a:gd name="T10" fmla="*/ 27 w 28"/>
                    <a:gd name="T11" fmla="*/ 9 h 23"/>
                    <a:gd name="T12" fmla="*/ 26 w 28"/>
                    <a:gd name="T13" fmla="*/ 1 h 23"/>
                    <a:gd name="T14" fmla="*/ 22 w 28"/>
                    <a:gd name="T15" fmla="*/ 1 h 23"/>
                    <a:gd name="T16" fmla="*/ 19 w 28"/>
                    <a:gd name="T17" fmla="*/ 2 h 23"/>
                    <a:gd name="T18" fmla="*/ 17 w 28"/>
                    <a:gd name="T19" fmla="*/ 2 h 23"/>
                    <a:gd name="T20" fmla="*/ 3 w 28"/>
                    <a:gd name="T21" fmla="*/ 3 h 23"/>
                    <a:gd name="T22" fmla="*/ 0 w 28"/>
                    <a:gd name="T23" fmla="*/ 7 h 23"/>
                    <a:gd name="T24" fmla="*/ 1 w 28"/>
                    <a:gd name="T25" fmla="*/ 10 h 23"/>
                    <a:gd name="T26" fmla="*/ 3 w 28"/>
                    <a:gd name="T27" fmla="*/ 14 h 23"/>
                    <a:gd name="T28" fmla="*/ 5 w 28"/>
                    <a:gd name="T29" fmla="*/ 18 h 23"/>
                    <a:gd name="T30" fmla="*/ 6 w 28"/>
                    <a:gd name="T31" fmla="*/ 19 h 23"/>
                    <a:gd name="T32" fmla="*/ 7 w 28"/>
                    <a:gd name="T33" fmla="*/ 21 h 23"/>
                    <a:gd name="T34" fmla="*/ 8 w 28"/>
                    <a:gd name="T35" fmla="*/ 23 h 23"/>
                    <a:gd name="T36" fmla="*/ 14 w 28"/>
                    <a:gd name="T37" fmla="*/ 19 h 23"/>
                    <a:gd name="T38" fmla="*/ 14 w 28"/>
                    <a:gd name="T39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28" h="23">
                      <a:moveTo>
                        <a:pt x="14" y="19"/>
                      </a:moveTo>
                      <a:cubicBezTo>
                        <a:pt x="14" y="18"/>
                        <a:pt x="20" y="20"/>
                        <a:pt x="19" y="18"/>
                      </a:cubicBezTo>
                      <a:cubicBezTo>
                        <a:pt x="19" y="18"/>
                        <a:pt x="18" y="15"/>
                        <a:pt x="19" y="15"/>
                      </a:cubicBezTo>
                      <a:cubicBezTo>
                        <a:pt x="20" y="15"/>
                        <a:pt x="21" y="16"/>
                        <a:pt x="21" y="14"/>
                      </a:cubicBezTo>
                      <a:cubicBezTo>
                        <a:pt x="21" y="12"/>
                        <a:pt x="23" y="13"/>
                        <a:pt x="24" y="12"/>
                      </a:cubicBezTo>
                      <a:cubicBezTo>
                        <a:pt x="26" y="12"/>
                        <a:pt x="26" y="10"/>
                        <a:pt x="27" y="9"/>
                      </a:cubicBezTo>
                      <a:cubicBezTo>
                        <a:pt x="28" y="7"/>
                        <a:pt x="25" y="2"/>
                        <a:pt x="26" y="1"/>
                      </a:cubicBezTo>
                      <a:cubicBezTo>
                        <a:pt x="24" y="2"/>
                        <a:pt x="24" y="2"/>
                        <a:pt x="22" y="1"/>
                      </a:cubicBezTo>
                      <a:cubicBezTo>
                        <a:pt x="21" y="0"/>
                        <a:pt x="19" y="2"/>
                        <a:pt x="19" y="2"/>
                      </a:cubicBezTo>
                      <a:cubicBezTo>
                        <a:pt x="19" y="4"/>
                        <a:pt x="17" y="2"/>
                        <a:pt x="17" y="2"/>
                      </a:cubicBezTo>
                      <a:cubicBezTo>
                        <a:pt x="13" y="1"/>
                        <a:pt x="6" y="0"/>
                        <a:pt x="3" y="3"/>
                      </a:cubicBezTo>
                      <a:cubicBezTo>
                        <a:pt x="2" y="4"/>
                        <a:pt x="0" y="5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3" y="11"/>
                        <a:pt x="3" y="13"/>
                        <a:pt x="3" y="14"/>
                      </a:cubicBezTo>
                      <a:cubicBezTo>
                        <a:pt x="4" y="16"/>
                        <a:pt x="4" y="17"/>
                        <a:pt x="5" y="18"/>
                      </a:cubicBezTo>
                      <a:cubicBezTo>
                        <a:pt x="5" y="19"/>
                        <a:pt x="6" y="18"/>
                        <a:pt x="6" y="19"/>
                      </a:cubicBezTo>
                      <a:cubicBezTo>
                        <a:pt x="7" y="19"/>
                        <a:pt x="6" y="20"/>
                        <a:pt x="7" y="21"/>
                      </a:cubicBezTo>
                      <a:cubicBezTo>
                        <a:pt x="9" y="21"/>
                        <a:pt x="8" y="22"/>
                        <a:pt x="8" y="23"/>
                      </a:cubicBezTo>
                      <a:cubicBezTo>
                        <a:pt x="8" y="22"/>
                        <a:pt x="14" y="20"/>
                        <a:pt x="14" y="19"/>
                      </a:cubicBezTo>
                      <a:cubicBezTo>
                        <a:pt x="14" y="19"/>
                        <a:pt x="14" y="20"/>
                        <a:pt x="14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1" name="Freeform 714">
                  <a:extLst>
                    <a:ext uri="{FF2B5EF4-FFF2-40B4-BE49-F238E27FC236}">
                      <a16:creationId xmlns:a16="http://schemas.microsoft.com/office/drawing/2014/main" id="{3319F7A0-BC81-3F46-9308-D3079B3B3C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20220" y="9330691"/>
                  <a:ext cx="174378" cy="218601"/>
                </a:xfrm>
                <a:custGeom>
                  <a:avLst/>
                  <a:gdLst>
                    <a:gd name="T0" fmla="*/ 10 w 22"/>
                    <a:gd name="T1" fmla="*/ 3 h 26"/>
                    <a:gd name="T2" fmla="*/ 7 w 22"/>
                    <a:gd name="T3" fmla="*/ 4 h 26"/>
                    <a:gd name="T4" fmla="*/ 6 w 22"/>
                    <a:gd name="T5" fmla="*/ 4 h 26"/>
                    <a:gd name="T6" fmla="*/ 5 w 22"/>
                    <a:gd name="T7" fmla="*/ 1 h 26"/>
                    <a:gd name="T8" fmla="*/ 0 w 22"/>
                    <a:gd name="T9" fmla="*/ 0 h 26"/>
                    <a:gd name="T10" fmla="*/ 1 w 22"/>
                    <a:gd name="T11" fmla="*/ 6 h 26"/>
                    <a:gd name="T12" fmla="*/ 4 w 22"/>
                    <a:gd name="T13" fmla="*/ 14 h 26"/>
                    <a:gd name="T14" fmla="*/ 9 w 22"/>
                    <a:gd name="T15" fmla="*/ 21 h 26"/>
                    <a:gd name="T16" fmla="*/ 19 w 22"/>
                    <a:gd name="T17" fmla="*/ 26 h 26"/>
                    <a:gd name="T18" fmla="*/ 20 w 22"/>
                    <a:gd name="T19" fmla="*/ 23 h 26"/>
                    <a:gd name="T20" fmla="*/ 16 w 22"/>
                    <a:gd name="T21" fmla="*/ 14 h 26"/>
                    <a:gd name="T22" fmla="*/ 16 w 22"/>
                    <a:gd name="T23" fmla="*/ 6 h 26"/>
                    <a:gd name="T24" fmla="*/ 10 w 22"/>
                    <a:gd name="T25" fmla="*/ 3 h 26"/>
                    <a:gd name="T26" fmla="*/ 10 w 22"/>
                    <a:gd name="T27" fmla="*/ 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6">
                      <a:moveTo>
                        <a:pt x="10" y="3"/>
                      </a:moveTo>
                      <a:cubicBezTo>
                        <a:pt x="9" y="3"/>
                        <a:pt x="8" y="4"/>
                        <a:pt x="7" y="4"/>
                      </a:cubicBezTo>
                      <a:cubicBezTo>
                        <a:pt x="7" y="3"/>
                        <a:pt x="6" y="4"/>
                        <a:pt x="6" y="4"/>
                      </a:cubicBezTo>
                      <a:cubicBezTo>
                        <a:pt x="5" y="4"/>
                        <a:pt x="5" y="2"/>
                        <a:pt x="5" y="1"/>
                      </a:cubicBezTo>
                      <a:cubicBezTo>
                        <a:pt x="4" y="0"/>
                        <a:pt x="2" y="0"/>
                        <a:pt x="0" y="0"/>
                      </a:cubicBezTo>
                      <a:cubicBezTo>
                        <a:pt x="1" y="1"/>
                        <a:pt x="1" y="4"/>
                        <a:pt x="1" y="6"/>
                      </a:cubicBezTo>
                      <a:cubicBezTo>
                        <a:pt x="2" y="8"/>
                        <a:pt x="3" y="11"/>
                        <a:pt x="4" y="14"/>
                      </a:cubicBezTo>
                      <a:cubicBezTo>
                        <a:pt x="6" y="16"/>
                        <a:pt x="7" y="19"/>
                        <a:pt x="9" y="21"/>
                      </a:cubicBezTo>
                      <a:cubicBezTo>
                        <a:pt x="12" y="22"/>
                        <a:pt x="15" y="26"/>
                        <a:pt x="19" y="26"/>
                      </a:cubicBezTo>
                      <a:cubicBezTo>
                        <a:pt x="22" y="26"/>
                        <a:pt x="21" y="25"/>
                        <a:pt x="20" y="23"/>
                      </a:cubicBezTo>
                      <a:cubicBezTo>
                        <a:pt x="18" y="20"/>
                        <a:pt x="16" y="18"/>
                        <a:pt x="16" y="14"/>
                      </a:cubicBezTo>
                      <a:cubicBezTo>
                        <a:pt x="16" y="11"/>
                        <a:pt x="18" y="9"/>
                        <a:pt x="16" y="6"/>
                      </a:cubicBezTo>
                      <a:cubicBezTo>
                        <a:pt x="15" y="5"/>
                        <a:pt x="11" y="0"/>
                        <a:pt x="10" y="3"/>
                      </a:cubicBezTo>
                      <a:cubicBezTo>
                        <a:pt x="9" y="4"/>
                        <a:pt x="10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2" name="Freeform 715">
                  <a:extLst>
                    <a:ext uri="{FF2B5EF4-FFF2-40B4-BE49-F238E27FC236}">
                      <a16:creationId xmlns:a16="http://schemas.microsoft.com/office/drawing/2014/main" id="{4068569B-32A8-5542-B495-731B0E2BA5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8332" y="7121996"/>
                  <a:ext cx="2358144" cy="1626715"/>
                </a:xfrm>
                <a:custGeom>
                  <a:avLst/>
                  <a:gdLst>
                    <a:gd name="T0" fmla="*/ 279 w 300"/>
                    <a:gd name="T1" fmla="*/ 37 h 195"/>
                    <a:gd name="T2" fmla="*/ 244 w 300"/>
                    <a:gd name="T3" fmla="*/ 1 h 195"/>
                    <a:gd name="T4" fmla="*/ 223 w 300"/>
                    <a:gd name="T5" fmla="*/ 18 h 195"/>
                    <a:gd name="T6" fmla="*/ 214 w 300"/>
                    <a:gd name="T7" fmla="*/ 27 h 195"/>
                    <a:gd name="T8" fmla="*/ 205 w 300"/>
                    <a:gd name="T9" fmla="*/ 39 h 195"/>
                    <a:gd name="T10" fmla="*/ 224 w 300"/>
                    <a:gd name="T11" fmla="*/ 46 h 195"/>
                    <a:gd name="T12" fmla="*/ 197 w 300"/>
                    <a:gd name="T13" fmla="*/ 55 h 195"/>
                    <a:gd name="T14" fmla="*/ 180 w 300"/>
                    <a:gd name="T15" fmla="*/ 66 h 195"/>
                    <a:gd name="T16" fmla="*/ 146 w 300"/>
                    <a:gd name="T17" fmla="*/ 75 h 195"/>
                    <a:gd name="T18" fmla="*/ 121 w 300"/>
                    <a:gd name="T19" fmla="*/ 70 h 195"/>
                    <a:gd name="T20" fmla="*/ 94 w 300"/>
                    <a:gd name="T21" fmla="*/ 56 h 195"/>
                    <a:gd name="T22" fmla="*/ 66 w 300"/>
                    <a:gd name="T23" fmla="*/ 30 h 195"/>
                    <a:gd name="T24" fmla="*/ 56 w 300"/>
                    <a:gd name="T25" fmla="*/ 44 h 195"/>
                    <a:gd name="T26" fmla="*/ 44 w 300"/>
                    <a:gd name="T27" fmla="*/ 51 h 195"/>
                    <a:gd name="T28" fmla="*/ 34 w 300"/>
                    <a:gd name="T29" fmla="*/ 63 h 195"/>
                    <a:gd name="T30" fmla="*/ 28 w 300"/>
                    <a:gd name="T31" fmla="*/ 76 h 195"/>
                    <a:gd name="T32" fmla="*/ 11 w 300"/>
                    <a:gd name="T33" fmla="*/ 84 h 195"/>
                    <a:gd name="T34" fmla="*/ 1 w 300"/>
                    <a:gd name="T35" fmla="*/ 91 h 195"/>
                    <a:gd name="T36" fmla="*/ 7 w 300"/>
                    <a:gd name="T37" fmla="*/ 103 h 195"/>
                    <a:gd name="T38" fmla="*/ 23 w 300"/>
                    <a:gd name="T39" fmla="*/ 111 h 195"/>
                    <a:gd name="T40" fmla="*/ 27 w 300"/>
                    <a:gd name="T41" fmla="*/ 121 h 195"/>
                    <a:gd name="T42" fmla="*/ 27 w 300"/>
                    <a:gd name="T43" fmla="*/ 135 h 195"/>
                    <a:gd name="T44" fmla="*/ 40 w 300"/>
                    <a:gd name="T45" fmla="*/ 140 h 195"/>
                    <a:gd name="T46" fmla="*/ 62 w 300"/>
                    <a:gd name="T47" fmla="*/ 154 h 195"/>
                    <a:gd name="T48" fmla="*/ 74 w 300"/>
                    <a:gd name="T49" fmla="*/ 156 h 195"/>
                    <a:gd name="T50" fmla="*/ 92 w 300"/>
                    <a:gd name="T51" fmla="*/ 151 h 195"/>
                    <a:gd name="T52" fmla="*/ 106 w 300"/>
                    <a:gd name="T53" fmla="*/ 146 h 195"/>
                    <a:gd name="T54" fmla="*/ 116 w 300"/>
                    <a:gd name="T55" fmla="*/ 155 h 195"/>
                    <a:gd name="T56" fmla="*/ 117 w 300"/>
                    <a:gd name="T57" fmla="*/ 166 h 195"/>
                    <a:gd name="T58" fmla="*/ 119 w 300"/>
                    <a:gd name="T59" fmla="*/ 178 h 195"/>
                    <a:gd name="T60" fmla="*/ 125 w 300"/>
                    <a:gd name="T61" fmla="*/ 187 h 195"/>
                    <a:gd name="T62" fmla="*/ 134 w 300"/>
                    <a:gd name="T63" fmla="*/ 186 h 195"/>
                    <a:gd name="T64" fmla="*/ 143 w 300"/>
                    <a:gd name="T65" fmla="*/ 182 h 195"/>
                    <a:gd name="T66" fmla="*/ 155 w 300"/>
                    <a:gd name="T67" fmla="*/ 180 h 195"/>
                    <a:gd name="T68" fmla="*/ 168 w 300"/>
                    <a:gd name="T69" fmla="*/ 186 h 195"/>
                    <a:gd name="T70" fmla="*/ 175 w 300"/>
                    <a:gd name="T71" fmla="*/ 195 h 195"/>
                    <a:gd name="T72" fmla="*/ 189 w 300"/>
                    <a:gd name="T73" fmla="*/ 186 h 195"/>
                    <a:gd name="T74" fmla="*/ 202 w 300"/>
                    <a:gd name="T75" fmla="*/ 182 h 195"/>
                    <a:gd name="T76" fmla="*/ 215 w 300"/>
                    <a:gd name="T77" fmla="*/ 173 h 195"/>
                    <a:gd name="T78" fmla="*/ 221 w 300"/>
                    <a:gd name="T79" fmla="*/ 164 h 195"/>
                    <a:gd name="T80" fmla="*/ 228 w 300"/>
                    <a:gd name="T81" fmla="*/ 156 h 195"/>
                    <a:gd name="T82" fmla="*/ 232 w 300"/>
                    <a:gd name="T83" fmla="*/ 149 h 195"/>
                    <a:gd name="T84" fmla="*/ 236 w 300"/>
                    <a:gd name="T85" fmla="*/ 143 h 195"/>
                    <a:gd name="T86" fmla="*/ 231 w 300"/>
                    <a:gd name="T87" fmla="*/ 139 h 195"/>
                    <a:gd name="T88" fmla="*/ 229 w 300"/>
                    <a:gd name="T89" fmla="*/ 132 h 195"/>
                    <a:gd name="T90" fmla="*/ 221 w 300"/>
                    <a:gd name="T91" fmla="*/ 115 h 195"/>
                    <a:gd name="T92" fmla="*/ 229 w 300"/>
                    <a:gd name="T93" fmla="*/ 106 h 195"/>
                    <a:gd name="T94" fmla="*/ 238 w 300"/>
                    <a:gd name="T95" fmla="*/ 102 h 195"/>
                    <a:gd name="T96" fmla="*/ 220 w 300"/>
                    <a:gd name="T97" fmla="*/ 102 h 195"/>
                    <a:gd name="T98" fmla="*/ 221 w 300"/>
                    <a:gd name="T99" fmla="*/ 90 h 195"/>
                    <a:gd name="T100" fmla="*/ 234 w 300"/>
                    <a:gd name="T101" fmla="*/ 87 h 195"/>
                    <a:gd name="T102" fmla="*/ 238 w 300"/>
                    <a:gd name="T103" fmla="*/ 89 h 195"/>
                    <a:gd name="T104" fmla="*/ 259 w 300"/>
                    <a:gd name="T105" fmla="*/ 77 h 195"/>
                    <a:gd name="T106" fmla="*/ 271 w 300"/>
                    <a:gd name="T107" fmla="*/ 72 h 195"/>
                    <a:gd name="T108" fmla="*/ 281 w 300"/>
                    <a:gd name="T109" fmla="*/ 60 h 195"/>
                    <a:gd name="T110" fmla="*/ 295 w 300"/>
                    <a:gd name="T111" fmla="*/ 47 h 1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00" h="195">
                      <a:moveTo>
                        <a:pt x="298" y="37"/>
                      </a:moveTo>
                      <a:cubicBezTo>
                        <a:pt x="298" y="35"/>
                        <a:pt x="294" y="36"/>
                        <a:pt x="293" y="37"/>
                      </a:cubicBezTo>
                      <a:cubicBezTo>
                        <a:pt x="291" y="37"/>
                        <a:pt x="290" y="38"/>
                        <a:pt x="288" y="39"/>
                      </a:cubicBezTo>
                      <a:cubicBezTo>
                        <a:pt x="286" y="40"/>
                        <a:pt x="279" y="40"/>
                        <a:pt x="279" y="37"/>
                      </a:cubicBezTo>
                      <a:cubicBezTo>
                        <a:pt x="277" y="33"/>
                        <a:pt x="276" y="31"/>
                        <a:pt x="272" y="29"/>
                      </a:cubicBezTo>
                      <a:cubicBezTo>
                        <a:pt x="269" y="28"/>
                        <a:pt x="263" y="28"/>
                        <a:pt x="262" y="24"/>
                      </a:cubicBezTo>
                      <a:cubicBezTo>
                        <a:pt x="261" y="18"/>
                        <a:pt x="259" y="11"/>
                        <a:pt x="255" y="6"/>
                      </a:cubicBezTo>
                      <a:cubicBezTo>
                        <a:pt x="252" y="3"/>
                        <a:pt x="248" y="3"/>
                        <a:pt x="244" y="1"/>
                      </a:cubicBezTo>
                      <a:cubicBezTo>
                        <a:pt x="240" y="0"/>
                        <a:pt x="233" y="1"/>
                        <a:pt x="229" y="3"/>
                      </a:cubicBezTo>
                      <a:cubicBezTo>
                        <a:pt x="228" y="4"/>
                        <a:pt x="226" y="5"/>
                        <a:pt x="225" y="6"/>
                      </a:cubicBezTo>
                      <a:cubicBezTo>
                        <a:pt x="225" y="7"/>
                        <a:pt x="228" y="7"/>
                        <a:pt x="228" y="8"/>
                      </a:cubicBezTo>
                      <a:cubicBezTo>
                        <a:pt x="229" y="12"/>
                        <a:pt x="224" y="15"/>
                        <a:pt x="223" y="18"/>
                      </a:cubicBezTo>
                      <a:cubicBezTo>
                        <a:pt x="222" y="19"/>
                        <a:pt x="222" y="20"/>
                        <a:pt x="222" y="21"/>
                      </a:cubicBezTo>
                      <a:cubicBezTo>
                        <a:pt x="222" y="22"/>
                        <a:pt x="222" y="22"/>
                        <a:pt x="222" y="23"/>
                      </a:cubicBezTo>
                      <a:cubicBezTo>
                        <a:pt x="222" y="25"/>
                        <a:pt x="219" y="25"/>
                        <a:pt x="217" y="26"/>
                      </a:cubicBezTo>
                      <a:cubicBezTo>
                        <a:pt x="216" y="26"/>
                        <a:pt x="215" y="27"/>
                        <a:pt x="214" y="27"/>
                      </a:cubicBezTo>
                      <a:cubicBezTo>
                        <a:pt x="213" y="27"/>
                        <a:pt x="208" y="25"/>
                        <a:pt x="208" y="25"/>
                      </a:cubicBezTo>
                      <a:cubicBezTo>
                        <a:pt x="207" y="27"/>
                        <a:pt x="206" y="30"/>
                        <a:pt x="205" y="32"/>
                      </a:cubicBezTo>
                      <a:cubicBezTo>
                        <a:pt x="205" y="33"/>
                        <a:pt x="204" y="34"/>
                        <a:pt x="204" y="35"/>
                      </a:cubicBezTo>
                      <a:cubicBezTo>
                        <a:pt x="204" y="35"/>
                        <a:pt x="202" y="41"/>
                        <a:pt x="205" y="39"/>
                      </a:cubicBezTo>
                      <a:cubicBezTo>
                        <a:pt x="206" y="38"/>
                        <a:pt x="206" y="38"/>
                        <a:pt x="208" y="38"/>
                      </a:cubicBezTo>
                      <a:cubicBezTo>
                        <a:pt x="209" y="38"/>
                        <a:pt x="211" y="40"/>
                        <a:pt x="212" y="39"/>
                      </a:cubicBezTo>
                      <a:cubicBezTo>
                        <a:pt x="216" y="36"/>
                        <a:pt x="219" y="38"/>
                        <a:pt x="222" y="42"/>
                      </a:cubicBezTo>
                      <a:cubicBezTo>
                        <a:pt x="223" y="43"/>
                        <a:pt x="225" y="45"/>
                        <a:pt x="224" y="46"/>
                      </a:cubicBezTo>
                      <a:cubicBezTo>
                        <a:pt x="224" y="46"/>
                        <a:pt x="220" y="45"/>
                        <a:pt x="219" y="45"/>
                      </a:cubicBezTo>
                      <a:cubicBezTo>
                        <a:pt x="216" y="46"/>
                        <a:pt x="212" y="46"/>
                        <a:pt x="209" y="47"/>
                      </a:cubicBezTo>
                      <a:cubicBezTo>
                        <a:pt x="206" y="48"/>
                        <a:pt x="206" y="54"/>
                        <a:pt x="202" y="54"/>
                      </a:cubicBezTo>
                      <a:cubicBezTo>
                        <a:pt x="200" y="54"/>
                        <a:pt x="198" y="53"/>
                        <a:pt x="197" y="55"/>
                      </a:cubicBezTo>
                      <a:cubicBezTo>
                        <a:pt x="196" y="56"/>
                        <a:pt x="194" y="58"/>
                        <a:pt x="192" y="58"/>
                      </a:cubicBezTo>
                      <a:cubicBezTo>
                        <a:pt x="189" y="57"/>
                        <a:pt x="183" y="53"/>
                        <a:pt x="182" y="59"/>
                      </a:cubicBezTo>
                      <a:cubicBezTo>
                        <a:pt x="182" y="61"/>
                        <a:pt x="184" y="62"/>
                        <a:pt x="184" y="63"/>
                      </a:cubicBezTo>
                      <a:cubicBezTo>
                        <a:pt x="184" y="65"/>
                        <a:pt x="181" y="65"/>
                        <a:pt x="180" y="66"/>
                      </a:cubicBezTo>
                      <a:cubicBezTo>
                        <a:pt x="177" y="69"/>
                        <a:pt x="176" y="72"/>
                        <a:pt x="172" y="72"/>
                      </a:cubicBezTo>
                      <a:cubicBezTo>
                        <a:pt x="167" y="72"/>
                        <a:pt x="162" y="72"/>
                        <a:pt x="157" y="73"/>
                      </a:cubicBezTo>
                      <a:cubicBezTo>
                        <a:pt x="155" y="74"/>
                        <a:pt x="151" y="78"/>
                        <a:pt x="150" y="77"/>
                      </a:cubicBezTo>
                      <a:cubicBezTo>
                        <a:pt x="148" y="77"/>
                        <a:pt x="147" y="75"/>
                        <a:pt x="146" y="75"/>
                      </a:cubicBezTo>
                      <a:cubicBezTo>
                        <a:pt x="144" y="75"/>
                        <a:pt x="143" y="75"/>
                        <a:pt x="141" y="75"/>
                      </a:cubicBezTo>
                      <a:cubicBezTo>
                        <a:pt x="139" y="74"/>
                        <a:pt x="137" y="74"/>
                        <a:pt x="135" y="72"/>
                      </a:cubicBezTo>
                      <a:cubicBezTo>
                        <a:pt x="133" y="71"/>
                        <a:pt x="132" y="71"/>
                        <a:pt x="131" y="70"/>
                      </a:cubicBezTo>
                      <a:cubicBezTo>
                        <a:pt x="127" y="70"/>
                        <a:pt x="125" y="70"/>
                        <a:pt x="121" y="70"/>
                      </a:cubicBezTo>
                      <a:cubicBezTo>
                        <a:pt x="118" y="70"/>
                        <a:pt x="113" y="71"/>
                        <a:pt x="109" y="70"/>
                      </a:cubicBezTo>
                      <a:cubicBezTo>
                        <a:pt x="108" y="70"/>
                        <a:pt x="107" y="68"/>
                        <a:pt x="107" y="67"/>
                      </a:cubicBezTo>
                      <a:cubicBezTo>
                        <a:pt x="105" y="65"/>
                        <a:pt x="104" y="63"/>
                        <a:pt x="102" y="61"/>
                      </a:cubicBezTo>
                      <a:cubicBezTo>
                        <a:pt x="99" y="59"/>
                        <a:pt x="97" y="56"/>
                        <a:pt x="94" y="56"/>
                      </a:cubicBezTo>
                      <a:cubicBezTo>
                        <a:pt x="92" y="56"/>
                        <a:pt x="81" y="56"/>
                        <a:pt x="83" y="52"/>
                      </a:cubicBezTo>
                      <a:cubicBezTo>
                        <a:pt x="85" y="48"/>
                        <a:pt x="84" y="41"/>
                        <a:pt x="79" y="38"/>
                      </a:cubicBezTo>
                      <a:cubicBezTo>
                        <a:pt x="75" y="35"/>
                        <a:pt x="70" y="35"/>
                        <a:pt x="69" y="29"/>
                      </a:cubicBezTo>
                      <a:cubicBezTo>
                        <a:pt x="68" y="30"/>
                        <a:pt x="67" y="29"/>
                        <a:pt x="66" y="30"/>
                      </a:cubicBezTo>
                      <a:cubicBezTo>
                        <a:pt x="65" y="31"/>
                        <a:pt x="65" y="31"/>
                        <a:pt x="65" y="32"/>
                      </a:cubicBezTo>
                      <a:cubicBezTo>
                        <a:pt x="63" y="35"/>
                        <a:pt x="60" y="34"/>
                        <a:pt x="59" y="37"/>
                      </a:cubicBezTo>
                      <a:cubicBezTo>
                        <a:pt x="59" y="39"/>
                        <a:pt x="61" y="41"/>
                        <a:pt x="60" y="42"/>
                      </a:cubicBezTo>
                      <a:cubicBezTo>
                        <a:pt x="59" y="43"/>
                        <a:pt x="57" y="44"/>
                        <a:pt x="56" y="44"/>
                      </a:cubicBezTo>
                      <a:cubicBezTo>
                        <a:pt x="55" y="45"/>
                        <a:pt x="54" y="43"/>
                        <a:pt x="53" y="44"/>
                      </a:cubicBezTo>
                      <a:cubicBezTo>
                        <a:pt x="51" y="44"/>
                        <a:pt x="50" y="43"/>
                        <a:pt x="48" y="42"/>
                      </a:cubicBezTo>
                      <a:cubicBezTo>
                        <a:pt x="47" y="41"/>
                        <a:pt x="46" y="46"/>
                        <a:pt x="45" y="47"/>
                      </a:cubicBezTo>
                      <a:cubicBezTo>
                        <a:pt x="45" y="48"/>
                        <a:pt x="44" y="50"/>
                        <a:pt x="44" y="51"/>
                      </a:cubicBezTo>
                      <a:cubicBezTo>
                        <a:pt x="44" y="53"/>
                        <a:pt x="45" y="53"/>
                        <a:pt x="45" y="54"/>
                      </a:cubicBezTo>
                      <a:cubicBezTo>
                        <a:pt x="45" y="56"/>
                        <a:pt x="39" y="54"/>
                        <a:pt x="39" y="54"/>
                      </a:cubicBezTo>
                      <a:cubicBezTo>
                        <a:pt x="37" y="55"/>
                        <a:pt x="33" y="55"/>
                        <a:pt x="32" y="56"/>
                      </a:cubicBezTo>
                      <a:cubicBezTo>
                        <a:pt x="33" y="55"/>
                        <a:pt x="34" y="62"/>
                        <a:pt x="34" y="63"/>
                      </a:cubicBezTo>
                      <a:cubicBezTo>
                        <a:pt x="35" y="64"/>
                        <a:pt x="36" y="65"/>
                        <a:pt x="37" y="66"/>
                      </a:cubicBezTo>
                      <a:cubicBezTo>
                        <a:pt x="37" y="67"/>
                        <a:pt x="34" y="69"/>
                        <a:pt x="33" y="70"/>
                      </a:cubicBezTo>
                      <a:cubicBezTo>
                        <a:pt x="32" y="71"/>
                        <a:pt x="33" y="74"/>
                        <a:pt x="32" y="74"/>
                      </a:cubicBezTo>
                      <a:cubicBezTo>
                        <a:pt x="31" y="75"/>
                        <a:pt x="29" y="75"/>
                        <a:pt x="28" y="76"/>
                      </a:cubicBezTo>
                      <a:cubicBezTo>
                        <a:pt x="26" y="77"/>
                        <a:pt x="25" y="78"/>
                        <a:pt x="24" y="79"/>
                      </a:cubicBezTo>
                      <a:cubicBezTo>
                        <a:pt x="22" y="79"/>
                        <a:pt x="21" y="79"/>
                        <a:pt x="19" y="80"/>
                      </a:cubicBezTo>
                      <a:cubicBezTo>
                        <a:pt x="17" y="80"/>
                        <a:pt x="16" y="81"/>
                        <a:pt x="15" y="83"/>
                      </a:cubicBezTo>
                      <a:cubicBezTo>
                        <a:pt x="15" y="83"/>
                        <a:pt x="11" y="84"/>
                        <a:pt x="11" y="84"/>
                      </a:cubicBezTo>
                      <a:cubicBezTo>
                        <a:pt x="11" y="84"/>
                        <a:pt x="11" y="83"/>
                        <a:pt x="11" y="83"/>
                      </a:cubicBezTo>
                      <a:cubicBezTo>
                        <a:pt x="10" y="83"/>
                        <a:pt x="9" y="83"/>
                        <a:pt x="7" y="83"/>
                      </a:cubicBezTo>
                      <a:cubicBezTo>
                        <a:pt x="6" y="83"/>
                        <a:pt x="3" y="85"/>
                        <a:pt x="3" y="86"/>
                      </a:cubicBezTo>
                      <a:cubicBezTo>
                        <a:pt x="2" y="88"/>
                        <a:pt x="1" y="90"/>
                        <a:pt x="1" y="91"/>
                      </a:cubicBezTo>
                      <a:cubicBezTo>
                        <a:pt x="0" y="93"/>
                        <a:pt x="3" y="95"/>
                        <a:pt x="4" y="95"/>
                      </a:cubicBezTo>
                      <a:cubicBezTo>
                        <a:pt x="7" y="95"/>
                        <a:pt x="6" y="95"/>
                        <a:pt x="7" y="98"/>
                      </a:cubicBezTo>
                      <a:cubicBezTo>
                        <a:pt x="7" y="99"/>
                        <a:pt x="8" y="99"/>
                        <a:pt x="8" y="101"/>
                      </a:cubicBezTo>
                      <a:cubicBezTo>
                        <a:pt x="8" y="101"/>
                        <a:pt x="7" y="103"/>
                        <a:pt x="7" y="103"/>
                      </a:cubicBezTo>
                      <a:cubicBezTo>
                        <a:pt x="9" y="104"/>
                        <a:pt x="10" y="104"/>
                        <a:pt x="11" y="105"/>
                      </a:cubicBezTo>
                      <a:cubicBezTo>
                        <a:pt x="13" y="107"/>
                        <a:pt x="12" y="109"/>
                        <a:pt x="14" y="110"/>
                      </a:cubicBezTo>
                      <a:cubicBezTo>
                        <a:pt x="16" y="111"/>
                        <a:pt x="18" y="112"/>
                        <a:pt x="20" y="113"/>
                      </a:cubicBezTo>
                      <a:cubicBezTo>
                        <a:pt x="21" y="113"/>
                        <a:pt x="22" y="112"/>
                        <a:pt x="23" y="111"/>
                      </a:cubicBezTo>
                      <a:cubicBezTo>
                        <a:pt x="26" y="109"/>
                        <a:pt x="31" y="110"/>
                        <a:pt x="33" y="113"/>
                      </a:cubicBezTo>
                      <a:cubicBezTo>
                        <a:pt x="34" y="115"/>
                        <a:pt x="32" y="116"/>
                        <a:pt x="31" y="117"/>
                      </a:cubicBezTo>
                      <a:cubicBezTo>
                        <a:pt x="30" y="118"/>
                        <a:pt x="30" y="118"/>
                        <a:pt x="30" y="119"/>
                      </a:cubicBezTo>
                      <a:cubicBezTo>
                        <a:pt x="29" y="121"/>
                        <a:pt x="28" y="121"/>
                        <a:pt x="27" y="121"/>
                      </a:cubicBezTo>
                      <a:cubicBezTo>
                        <a:pt x="24" y="123"/>
                        <a:pt x="32" y="126"/>
                        <a:pt x="29" y="128"/>
                      </a:cubicBezTo>
                      <a:cubicBezTo>
                        <a:pt x="28" y="130"/>
                        <a:pt x="27" y="129"/>
                        <a:pt x="25" y="129"/>
                      </a:cubicBezTo>
                      <a:cubicBezTo>
                        <a:pt x="21" y="128"/>
                        <a:pt x="26" y="132"/>
                        <a:pt x="26" y="132"/>
                      </a:cubicBezTo>
                      <a:cubicBezTo>
                        <a:pt x="26" y="134"/>
                        <a:pt x="25" y="135"/>
                        <a:pt x="27" y="135"/>
                      </a:cubicBezTo>
                      <a:cubicBezTo>
                        <a:pt x="29" y="136"/>
                        <a:pt x="29" y="137"/>
                        <a:pt x="31" y="138"/>
                      </a:cubicBezTo>
                      <a:cubicBezTo>
                        <a:pt x="33" y="138"/>
                        <a:pt x="34" y="140"/>
                        <a:pt x="36" y="141"/>
                      </a:cubicBezTo>
                      <a:cubicBezTo>
                        <a:pt x="36" y="141"/>
                        <a:pt x="37" y="142"/>
                        <a:pt x="38" y="142"/>
                      </a:cubicBezTo>
                      <a:cubicBezTo>
                        <a:pt x="39" y="142"/>
                        <a:pt x="38" y="140"/>
                        <a:pt x="40" y="140"/>
                      </a:cubicBezTo>
                      <a:cubicBezTo>
                        <a:pt x="44" y="140"/>
                        <a:pt x="46" y="147"/>
                        <a:pt x="50" y="147"/>
                      </a:cubicBezTo>
                      <a:cubicBezTo>
                        <a:pt x="52" y="147"/>
                        <a:pt x="52" y="150"/>
                        <a:pt x="54" y="150"/>
                      </a:cubicBezTo>
                      <a:cubicBezTo>
                        <a:pt x="56" y="151"/>
                        <a:pt x="57" y="153"/>
                        <a:pt x="58" y="153"/>
                      </a:cubicBezTo>
                      <a:cubicBezTo>
                        <a:pt x="60" y="151"/>
                        <a:pt x="60" y="154"/>
                        <a:pt x="62" y="154"/>
                      </a:cubicBezTo>
                      <a:cubicBezTo>
                        <a:pt x="63" y="154"/>
                        <a:pt x="63" y="153"/>
                        <a:pt x="64" y="153"/>
                      </a:cubicBezTo>
                      <a:cubicBezTo>
                        <a:pt x="65" y="153"/>
                        <a:pt x="65" y="154"/>
                        <a:pt x="66" y="155"/>
                      </a:cubicBezTo>
                      <a:cubicBezTo>
                        <a:pt x="68" y="155"/>
                        <a:pt x="70" y="155"/>
                        <a:pt x="72" y="154"/>
                      </a:cubicBezTo>
                      <a:cubicBezTo>
                        <a:pt x="75" y="153"/>
                        <a:pt x="73" y="155"/>
                        <a:pt x="74" y="156"/>
                      </a:cubicBezTo>
                      <a:cubicBezTo>
                        <a:pt x="74" y="156"/>
                        <a:pt x="76" y="153"/>
                        <a:pt x="77" y="153"/>
                      </a:cubicBezTo>
                      <a:cubicBezTo>
                        <a:pt x="78" y="152"/>
                        <a:pt x="80" y="152"/>
                        <a:pt x="81" y="153"/>
                      </a:cubicBezTo>
                      <a:cubicBezTo>
                        <a:pt x="83" y="155"/>
                        <a:pt x="85" y="153"/>
                        <a:pt x="87" y="154"/>
                      </a:cubicBezTo>
                      <a:cubicBezTo>
                        <a:pt x="89" y="155"/>
                        <a:pt x="91" y="153"/>
                        <a:pt x="92" y="151"/>
                      </a:cubicBezTo>
                      <a:cubicBezTo>
                        <a:pt x="93" y="151"/>
                        <a:pt x="93" y="150"/>
                        <a:pt x="94" y="150"/>
                      </a:cubicBezTo>
                      <a:cubicBezTo>
                        <a:pt x="95" y="149"/>
                        <a:pt x="96" y="150"/>
                        <a:pt x="97" y="149"/>
                      </a:cubicBezTo>
                      <a:cubicBezTo>
                        <a:pt x="98" y="148"/>
                        <a:pt x="99" y="146"/>
                        <a:pt x="101" y="147"/>
                      </a:cubicBezTo>
                      <a:cubicBezTo>
                        <a:pt x="103" y="148"/>
                        <a:pt x="103" y="148"/>
                        <a:pt x="106" y="146"/>
                      </a:cubicBezTo>
                      <a:cubicBezTo>
                        <a:pt x="107" y="145"/>
                        <a:pt x="109" y="148"/>
                        <a:pt x="109" y="149"/>
                      </a:cubicBezTo>
                      <a:cubicBezTo>
                        <a:pt x="108" y="151"/>
                        <a:pt x="106" y="152"/>
                        <a:pt x="108" y="152"/>
                      </a:cubicBezTo>
                      <a:cubicBezTo>
                        <a:pt x="111" y="152"/>
                        <a:pt x="111" y="152"/>
                        <a:pt x="114" y="151"/>
                      </a:cubicBezTo>
                      <a:cubicBezTo>
                        <a:pt x="115" y="151"/>
                        <a:pt x="116" y="154"/>
                        <a:pt x="116" y="155"/>
                      </a:cubicBezTo>
                      <a:cubicBezTo>
                        <a:pt x="116" y="155"/>
                        <a:pt x="116" y="157"/>
                        <a:pt x="117" y="156"/>
                      </a:cubicBezTo>
                      <a:cubicBezTo>
                        <a:pt x="117" y="156"/>
                        <a:pt x="119" y="156"/>
                        <a:pt x="119" y="157"/>
                      </a:cubicBezTo>
                      <a:cubicBezTo>
                        <a:pt x="119" y="158"/>
                        <a:pt x="117" y="159"/>
                        <a:pt x="118" y="160"/>
                      </a:cubicBezTo>
                      <a:cubicBezTo>
                        <a:pt x="119" y="162"/>
                        <a:pt x="118" y="165"/>
                        <a:pt x="117" y="166"/>
                      </a:cubicBezTo>
                      <a:cubicBezTo>
                        <a:pt x="116" y="168"/>
                        <a:pt x="114" y="169"/>
                        <a:pt x="113" y="170"/>
                      </a:cubicBezTo>
                      <a:cubicBezTo>
                        <a:pt x="113" y="171"/>
                        <a:pt x="113" y="176"/>
                        <a:pt x="112" y="175"/>
                      </a:cubicBezTo>
                      <a:cubicBezTo>
                        <a:pt x="113" y="176"/>
                        <a:pt x="119" y="173"/>
                        <a:pt x="120" y="175"/>
                      </a:cubicBezTo>
                      <a:cubicBezTo>
                        <a:pt x="120" y="175"/>
                        <a:pt x="118" y="176"/>
                        <a:pt x="119" y="178"/>
                      </a:cubicBezTo>
                      <a:cubicBezTo>
                        <a:pt x="120" y="180"/>
                        <a:pt x="123" y="180"/>
                        <a:pt x="122" y="181"/>
                      </a:cubicBezTo>
                      <a:cubicBezTo>
                        <a:pt x="122" y="182"/>
                        <a:pt x="121" y="184"/>
                        <a:pt x="121" y="185"/>
                      </a:cubicBezTo>
                      <a:cubicBezTo>
                        <a:pt x="122" y="186"/>
                        <a:pt x="125" y="185"/>
                        <a:pt x="125" y="186"/>
                      </a:cubicBezTo>
                      <a:cubicBezTo>
                        <a:pt x="125" y="186"/>
                        <a:pt x="125" y="187"/>
                        <a:pt x="125" y="187"/>
                      </a:cubicBezTo>
                      <a:cubicBezTo>
                        <a:pt x="125" y="189"/>
                        <a:pt x="126" y="188"/>
                        <a:pt x="127" y="188"/>
                      </a:cubicBezTo>
                      <a:cubicBezTo>
                        <a:pt x="128" y="188"/>
                        <a:pt x="129" y="187"/>
                        <a:pt x="130" y="188"/>
                      </a:cubicBezTo>
                      <a:cubicBezTo>
                        <a:pt x="131" y="188"/>
                        <a:pt x="132" y="189"/>
                        <a:pt x="133" y="190"/>
                      </a:cubicBezTo>
                      <a:cubicBezTo>
                        <a:pt x="135" y="191"/>
                        <a:pt x="134" y="187"/>
                        <a:pt x="134" y="186"/>
                      </a:cubicBezTo>
                      <a:cubicBezTo>
                        <a:pt x="132" y="182"/>
                        <a:pt x="134" y="184"/>
                        <a:pt x="136" y="182"/>
                      </a:cubicBezTo>
                      <a:cubicBezTo>
                        <a:pt x="138" y="181"/>
                        <a:pt x="137" y="182"/>
                        <a:pt x="139" y="183"/>
                      </a:cubicBezTo>
                      <a:cubicBezTo>
                        <a:pt x="139" y="183"/>
                        <a:pt x="141" y="182"/>
                        <a:pt x="141" y="182"/>
                      </a:cubicBezTo>
                      <a:cubicBezTo>
                        <a:pt x="141" y="183"/>
                        <a:pt x="143" y="181"/>
                        <a:pt x="143" y="182"/>
                      </a:cubicBezTo>
                      <a:cubicBezTo>
                        <a:pt x="144" y="183"/>
                        <a:pt x="144" y="184"/>
                        <a:pt x="146" y="182"/>
                      </a:cubicBezTo>
                      <a:cubicBezTo>
                        <a:pt x="147" y="181"/>
                        <a:pt x="147" y="182"/>
                        <a:pt x="148" y="181"/>
                      </a:cubicBezTo>
                      <a:cubicBezTo>
                        <a:pt x="149" y="180"/>
                        <a:pt x="149" y="178"/>
                        <a:pt x="151" y="178"/>
                      </a:cubicBezTo>
                      <a:cubicBezTo>
                        <a:pt x="152" y="178"/>
                        <a:pt x="153" y="180"/>
                        <a:pt x="155" y="180"/>
                      </a:cubicBezTo>
                      <a:cubicBezTo>
                        <a:pt x="155" y="180"/>
                        <a:pt x="159" y="181"/>
                        <a:pt x="159" y="181"/>
                      </a:cubicBezTo>
                      <a:cubicBezTo>
                        <a:pt x="159" y="182"/>
                        <a:pt x="157" y="183"/>
                        <a:pt x="157" y="184"/>
                      </a:cubicBezTo>
                      <a:cubicBezTo>
                        <a:pt x="158" y="185"/>
                        <a:pt x="160" y="186"/>
                        <a:pt x="161" y="187"/>
                      </a:cubicBezTo>
                      <a:cubicBezTo>
                        <a:pt x="163" y="188"/>
                        <a:pt x="167" y="189"/>
                        <a:pt x="168" y="186"/>
                      </a:cubicBezTo>
                      <a:cubicBezTo>
                        <a:pt x="168" y="186"/>
                        <a:pt x="170" y="188"/>
                        <a:pt x="170" y="188"/>
                      </a:cubicBezTo>
                      <a:cubicBezTo>
                        <a:pt x="171" y="189"/>
                        <a:pt x="172" y="187"/>
                        <a:pt x="174" y="188"/>
                      </a:cubicBezTo>
                      <a:cubicBezTo>
                        <a:pt x="175" y="189"/>
                        <a:pt x="173" y="190"/>
                        <a:pt x="173" y="191"/>
                      </a:cubicBezTo>
                      <a:cubicBezTo>
                        <a:pt x="173" y="192"/>
                        <a:pt x="175" y="194"/>
                        <a:pt x="175" y="195"/>
                      </a:cubicBezTo>
                      <a:cubicBezTo>
                        <a:pt x="176" y="195"/>
                        <a:pt x="177" y="194"/>
                        <a:pt x="178" y="194"/>
                      </a:cubicBezTo>
                      <a:cubicBezTo>
                        <a:pt x="178" y="193"/>
                        <a:pt x="175" y="192"/>
                        <a:pt x="176" y="191"/>
                      </a:cubicBezTo>
                      <a:cubicBezTo>
                        <a:pt x="178" y="188"/>
                        <a:pt x="180" y="188"/>
                        <a:pt x="183" y="187"/>
                      </a:cubicBezTo>
                      <a:cubicBezTo>
                        <a:pt x="185" y="186"/>
                        <a:pt x="187" y="186"/>
                        <a:pt x="189" y="186"/>
                      </a:cubicBezTo>
                      <a:cubicBezTo>
                        <a:pt x="190" y="186"/>
                        <a:pt x="190" y="184"/>
                        <a:pt x="191" y="184"/>
                      </a:cubicBezTo>
                      <a:cubicBezTo>
                        <a:pt x="193" y="184"/>
                        <a:pt x="192" y="183"/>
                        <a:pt x="192" y="182"/>
                      </a:cubicBezTo>
                      <a:cubicBezTo>
                        <a:pt x="192" y="183"/>
                        <a:pt x="196" y="182"/>
                        <a:pt x="196" y="182"/>
                      </a:cubicBezTo>
                      <a:cubicBezTo>
                        <a:pt x="198" y="181"/>
                        <a:pt x="200" y="182"/>
                        <a:pt x="202" y="182"/>
                      </a:cubicBezTo>
                      <a:cubicBezTo>
                        <a:pt x="204" y="182"/>
                        <a:pt x="205" y="181"/>
                        <a:pt x="207" y="180"/>
                      </a:cubicBezTo>
                      <a:cubicBezTo>
                        <a:pt x="208" y="180"/>
                        <a:pt x="208" y="177"/>
                        <a:pt x="209" y="177"/>
                      </a:cubicBezTo>
                      <a:cubicBezTo>
                        <a:pt x="211" y="177"/>
                        <a:pt x="212" y="176"/>
                        <a:pt x="213" y="175"/>
                      </a:cubicBezTo>
                      <a:cubicBezTo>
                        <a:pt x="214" y="175"/>
                        <a:pt x="215" y="174"/>
                        <a:pt x="215" y="173"/>
                      </a:cubicBezTo>
                      <a:cubicBezTo>
                        <a:pt x="214" y="173"/>
                        <a:pt x="218" y="172"/>
                        <a:pt x="218" y="172"/>
                      </a:cubicBezTo>
                      <a:cubicBezTo>
                        <a:pt x="219" y="171"/>
                        <a:pt x="220" y="169"/>
                        <a:pt x="221" y="168"/>
                      </a:cubicBezTo>
                      <a:cubicBezTo>
                        <a:pt x="222" y="167"/>
                        <a:pt x="222" y="167"/>
                        <a:pt x="222" y="166"/>
                      </a:cubicBezTo>
                      <a:cubicBezTo>
                        <a:pt x="223" y="164"/>
                        <a:pt x="221" y="165"/>
                        <a:pt x="221" y="164"/>
                      </a:cubicBezTo>
                      <a:cubicBezTo>
                        <a:pt x="221" y="164"/>
                        <a:pt x="226" y="164"/>
                        <a:pt x="223" y="162"/>
                      </a:cubicBezTo>
                      <a:cubicBezTo>
                        <a:pt x="222" y="161"/>
                        <a:pt x="223" y="161"/>
                        <a:pt x="224" y="161"/>
                      </a:cubicBezTo>
                      <a:cubicBezTo>
                        <a:pt x="225" y="161"/>
                        <a:pt x="225" y="160"/>
                        <a:pt x="226" y="159"/>
                      </a:cubicBezTo>
                      <a:cubicBezTo>
                        <a:pt x="227" y="158"/>
                        <a:pt x="227" y="157"/>
                        <a:pt x="228" y="156"/>
                      </a:cubicBezTo>
                      <a:cubicBezTo>
                        <a:pt x="228" y="156"/>
                        <a:pt x="228" y="154"/>
                        <a:pt x="228" y="154"/>
                      </a:cubicBezTo>
                      <a:cubicBezTo>
                        <a:pt x="229" y="153"/>
                        <a:pt x="230" y="153"/>
                        <a:pt x="231" y="152"/>
                      </a:cubicBezTo>
                      <a:cubicBezTo>
                        <a:pt x="232" y="151"/>
                        <a:pt x="231" y="150"/>
                        <a:pt x="231" y="150"/>
                      </a:cubicBezTo>
                      <a:cubicBezTo>
                        <a:pt x="231" y="149"/>
                        <a:pt x="232" y="149"/>
                        <a:pt x="232" y="149"/>
                      </a:cubicBezTo>
                      <a:cubicBezTo>
                        <a:pt x="233" y="149"/>
                        <a:pt x="232" y="147"/>
                        <a:pt x="232" y="147"/>
                      </a:cubicBezTo>
                      <a:cubicBezTo>
                        <a:pt x="232" y="147"/>
                        <a:pt x="234" y="148"/>
                        <a:pt x="234" y="147"/>
                      </a:cubicBezTo>
                      <a:cubicBezTo>
                        <a:pt x="236" y="146"/>
                        <a:pt x="234" y="146"/>
                        <a:pt x="233" y="145"/>
                      </a:cubicBezTo>
                      <a:cubicBezTo>
                        <a:pt x="233" y="145"/>
                        <a:pt x="236" y="143"/>
                        <a:pt x="236" y="143"/>
                      </a:cubicBezTo>
                      <a:cubicBezTo>
                        <a:pt x="235" y="145"/>
                        <a:pt x="232" y="142"/>
                        <a:pt x="231" y="141"/>
                      </a:cubicBezTo>
                      <a:cubicBezTo>
                        <a:pt x="231" y="141"/>
                        <a:pt x="230" y="142"/>
                        <a:pt x="229" y="142"/>
                      </a:cubicBezTo>
                      <a:cubicBezTo>
                        <a:pt x="228" y="143"/>
                        <a:pt x="227" y="141"/>
                        <a:pt x="226" y="142"/>
                      </a:cubicBezTo>
                      <a:cubicBezTo>
                        <a:pt x="228" y="141"/>
                        <a:pt x="230" y="140"/>
                        <a:pt x="231" y="139"/>
                      </a:cubicBezTo>
                      <a:cubicBezTo>
                        <a:pt x="232" y="138"/>
                        <a:pt x="235" y="138"/>
                        <a:pt x="233" y="136"/>
                      </a:cubicBezTo>
                      <a:cubicBezTo>
                        <a:pt x="231" y="135"/>
                        <a:pt x="230" y="134"/>
                        <a:pt x="228" y="132"/>
                      </a:cubicBezTo>
                      <a:cubicBezTo>
                        <a:pt x="228" y="131"/>
                        <a:pt x="223" y="133"/>
                        <a:pt x="223" y="130"/>
                      </a:cubicBezTo>
                      <a:cubicBezTo>
                        <a:pt x="223" y="132"/>
                        <a:pt x="228" y="132"/>
                        <a:pt x="229" y="132"/>
                      </a:cubicBezTo>
                      <a:cubicBezTo>
                        <a:pt x="230" y="132"/>
                        <a:pt x="233" y="135"/>
                        <a:pt x="234" y="133"/>
                      </a:cubicBezTo>
                      <a:cubicBezTo>
                        <a:pt x="235" y="131"/>
                        <a:pt x="229" y="129"/>
                        <a:pt x="229" y="127"/>
                      </a:cubicBezTo>
                      <a:cubicBezTo>
                        <a:pt x="228" y="125"/>
                        <a:pt x="228" y="121"/>
                        <a:pt x="226" y="120"/>
                      </a:cubicBezTo>
                      <a:cubicBezTo>
                        <a:pt x="225" y="118"/>
                        <a:pt x="219" y="118"/>
                        <a:pt x="221" y="115"/>
                      </a:cubicBezTo>
                      <a:cubicBezTo>
                        <a:pt x="222" y="113"/>
                        <a:pt x="223" y="112"/>
                        <a:pt x="224" y="111"/>
                      </a:cubicBezTo>
                      <a:cubicBezTo>
                        <a:pt x="226" y="109"/>
                        <a:pt x="224" y="110"/>
                        <a:pt x="225" y="109"/>
                      </a:cubicBezTo>
                      <a:cubicBezTo>
                        <a:pt x="225" y="108"/>
                        <a:pt x="228" y="109"/>
                        <a:pt x="228" y="109"/>
                      </a:cubicBezTo>
                      <a:cubicBezTo>
                        <a:pt x="229" y="108"/>
                        <a:pt x="227" y="107"/>
                        <a:pt x="229" y="106"/>
                      </a:cubicBezTo>
                      <a:cubicBezTo>
                        <a:pt x="231" y="106"/>
                        <a:pt x="232" y="105"/>
                        <a:pt x="233" y="104"/>
                      </a:cubicBezTo>
                      <a:cubicBezTo>
                        <a:pt x="234" y="104"/>
                        <a:pt x="235" y="104"/>
                        <a:pt x="235" y="104"/>
                      </a:cubicBezTo>
                      <a:cubicBezTo>
                        <a:pt x="236" y="104"/>
                        <a:pt x="235" y="105"/>
                        <a:pt x="236" y="105"/>
                      </a:cubicBezTo>
                      <a:cubicBezTo>
                        <a:pt x="237" y="106"/>
                        <a:pt x="238" y="103"/>
                        <a:pt x="238" y="102"/>
                      </a:cubicBezTo>
                      <a:cubicBezTo>
                        <a:pt x="236" y="100"/>
                        <a:pt x="234" y="101"/>
                        <a:pt x="233" y="101"/>
                      </a:cubicBezTo>
                      <a:cubicBezTo>
                        <a:pt x="231" y="101"/>
                        <a:pt x="230" y="99"/>
                        <a:pt x="228" y="100"/>
                      </a:cubicBezTo>
                      <a:cubicBezTo>
                        <a:pt x="227" y="100"/>
                        <a:pt x="226" y="102"/>
                        <a:pt x="224" y="102"/>
                      </a:cubicBezTo>
                      <a:cubicBezTo>
                        <a:pt x="223" y="103"/>
                        <a:pt x="221" y="103"/>
                        <a:pt x="220" y="102"/>
                      </a:cubicBezTo>
                      <a:cubicBezTo>
                        <a:pt x="219" y="101"/>
                        <a:pt x="221" y="99"/>
                        <a:pt x="220" y="98"/>
                      </a:cubicBezTo>
                      <a:cubicBezTo>
                        <a:pt x="218" y="97"/>
                        <a:pt x="210" y="97"/>
                        <a:pt x="213" y="92"/>
                      </a:cubicBezTo>
                      <a:cubicBezTo>
                        <a:pt x="214" y="91"/>
                        <a:pt x="215" y="92"/>
                        <a:pt x="217" y="92"/>
                      </a:cubicBezTo>
                      <a:cubicBezTo>
                        <a:pt x="218" y="92"/>
                        <a:pt x="220" y="91"/>
                        <a:pt x="221" y="90"/>
                      </a:cubicBezTo>
                      <a:cubicBezTo>
                        <a:pt x="223" y="87"/>
                        <a:pt x="226" y="85"/>
                        <a:pt x="229" y="83"/>
                      </a:cubicBezTo>
                      <a:cubicBezTo>
                        <a:pt x="230" y="81"/>
                        <a:pt x="231" y="81"/>
                        <a:pt x="233" y="81"/>
                      </a:cubicBezTo>
                      <a:cubicBezTo>
                        <a:pt x="233" y="82"/>
                        <a:pt x="236" y="82"/>
                        <a:pt x="236" y="83"/>
                      </a:cubicBezTo>
                      <a:cubicBezTo>
                        <a:pt x="235" y="84"/>
                        <a:pt x="235" y="86"/>
                        <a:pt x="234" y="87"/>
                      </a:cubicBezTo>
                      <a:cubicBezTo>
                        <a:pt x="233" y="87"/>
                        <a:pt x="231" y="88"/>
                        <a:pt x="231" y="89"/>
                      </a:cubicBezTo>
                      <a:cubicBezTo>
                        <a:pt x="231" y="90"/>
                        <a:pt x="234" y="90"/>
                        <a:pt x="234" y="90"/>
                      </a:cubicBezTo>
                      <a:cubicBezTo>
                        <a:pt x="234" y="90"/>
                        <a:pt x="230" y="93"/>
                        <a:pt x="231" y="93"/>
                      </a:cubicBezTo>
                      <a:cubicBezTo>
                        <a:pt x="232" y="94"/>
                        <a:pt x="237" y="89"/>
                        <a:pt x="238" y="89"/>
                      </a:cubicBezTo>
                      <a:cubicBezTo>
                        <a:pt x="240" y="88"/>
                        <a:pt x="242" y="87"/>
                        <a:pt x="244" y="87"/>
                      </a:cubicBezTo>
                      <a:cubicBezTo>
                        <a:pt x="246" y="87"/>
                        <a:pt x="246" y="87"/>
                        <a:pt x="247" y="85"/>
                      </a:cubicBezTo>
                      <a:cubicBezTo>
                        <a:pt x="249" y="84"/>
                        <a:pt x="252" y="83"/>
                        <a:pt x="254" y="81"/>
                      </a:cubicBezTo>
                      <a:cubicBezTo>
                        <a:pt x="255" y="80"/>
                        <a:pt x="257" y="77"/>
                        <a:pt x="259" y="77"/>
                      </a:cubicBezTo>
                      <a:cubicBezTo>
                        <a:pt x="260" y="76"/>
                        <a:pt x="266" y="80"/>
                        <a:pt x="266" y="77"/>
                      </a:cubicBezTo>
                      <a:cubicBezTo>
                        <a:pt x="266" y="76"/>
                        <a:pt x="265" y="75"/>
                        <a:pt x="266" y="74"/>
                      </a:cubicBezTo>
                      <a:cubicBezTo>
                        <a:pt x="267" y="74"/>
                        <a:pt x="268" y="74"/>
                        <a:pt x="269" y="74"/>
                      </a:cubicBezTo>
                      <a:cubicBezTo>
                        <a:pt x="271" y="74"/>
                        <a:pt x="270" y="73"/>
                        <a:pt x="271" y="72"/>
                      </a:cubicBezTo>
                      <a:cubicBezTo>
                        <a:pt x="273" y="71"/>
                        <a:pt x="274" y="72"/>
                        <a:pt x="274" y="70"/>
                      </a:cubicBezTo>
                      <a:cubicBezTo>
                        <a:pt x="274" y="67"/>
                        <a:pt x="277" y="70"/>
                        <a:pt x="278" y="71"/>
                      </a:cubicBezTo>
                      <a:cubicBezTo>
                        <a:pt x="278" y="69"/>
                        <a:pt x="281" y="69"/>
                        <a:pt x="281" y="67"/>
                      </a:cubicBezTo>
                      <a:cubicBezTo>
                        <a:pt x="281" y="65"/>
                        <a:pt x="282" y="62"/>
                        <a:pt x="281" y="60"/>
                      </a:cubicBezTo>
                      <a:cubicBezTo>
                        <a:pt x="279" y="57"/>
                        <a:pt x="280" y="58"/>
                        <a:pt x="282" y="56"/>
                      </a:cubicBezTo>
                      <a:cubicBezTo>
                        <a:pt x="284" y="55"/>
                        <a:pt x="285" y="54"/>
                        <a:pt x="287" y="55"/>
                      </a:cubicBezTo>
                      <a:cubicBezTo>
                        <a:pt x="290" y="56"/>
                        <a:pt x="290" y="56"/>
                        <a:pt x="291" y="53"/>
                      </a:cubicBezTo>
                      <a:cubicBezTo>
                        <a:pt x="292" y="51"/>
                        <a:pt x="294" y="50"/>
                        <a:pt x="295" y="47"/>
                      </a:cubicBezTo>
                      <a:cubicBezTo>
                        <a:pt x="295" y="45"/>
                        <a:pt x="296" y="43"/>
                        <a:pt x="298" y="41"/>
                      </a:cubicBezTo>
                      <a:cubicBezTo>
                        <a:pt x="300" y="39"/>
                        <a:pt x="298" y="39"/>
                        <a:pt x="298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3" name="Freeform 716">
                  <a:extLst>
                    <a:ext uri="{FF2B5EF4-FFF2-40B4-BE49-F238E27FC236}">
                      <a16:creationId xmlns:a16="http://schemas.microsoft.com/office/drawing/2014/main" id="{AFE94C6F-0BD0-0B4A-8109-66D18887FE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0248" y="7204327"/>
                  <a:ext cx="1234067" cy="567787"/>
                </a:xfrm>
                <a:custGeom>
                  <a:avLst/>
                  <a:gdLst>
                    <a:gd name="T0" fmla="*/ 0 w 157"/>
                    <a:gd name="T1" fmla="*/ 19 h 68"/>
                    <a:gd name="T2" fmla="*/ 7 w 157"/>
                    <a:gd name="T3" fmla="*/ 26 h 68"/>
                    <a:gd name="T4" fmla="*/ 12 w 157"/>
                    <a:gd name="T5" fmla="*/ 29 h 68"/>
                    <a:gd name="T6" fmla="*/ 15 w 157"/>
                    <a:gd name="T7" fmla="*/ 36 h 68"/>
                    <a:gd name="T8" fmla="*/ 15 w 157"/>
                    <a:gd name="T9" fmla="*/ 38 h 68"/>
                    <a:gd name="T10" fmla="*/ 15 w 157"/>
                    <a:gd name="T11" fmla="*/ 40 h 68"/>
                    <a:gd name="T12" fmla="*/ 16 w 157"/>
                    <a:gd name="T13" fmla="*/ 45 h 68"/>
                    <a:gd name="T14" fmla="*/ 28 w 157"/>
                    <a:gd name="T15" fmla="*/ 47 h 68"/>
                    <a:gd name="T16" fmla="*/ 36 w 157"/>
                    <a:gd name="T17" fmla="*/ 54 h 68"/>
                    <a:gd name="T18" fmla="*/ 39 w 157"/>
                    <a:gd name="T19" fmla="*/ 59 h 68"/>
                    <a:gd name="T20" fmla="*/ 44 w 157"/>
                    <a:gd name="T21" fmla="*/ 60 h 68"/>
                    <a:gd name="T22" fmla="*/ 56 w 157"/>
                    <a:gd name="T23" fmla="*/ 60 h 68"/>
                    <a:gd name="T24" fmla="*/ 64 w 157"/>
                    <a:gd name="T25" fmla="*/ 61 h 68"/>
                    <a:gd name="T26" fmla="*/ 69 w 157"/>
                    <a:gd name="T27" fmla="*/ 64 h 68"/>
                    <a:gd name="T28" fmla="*/ 76 w 157"/>
                    <a:gd name="T29" fmla="*/ 66 h 68"/>
                    <a:gd name="T30" fmla="*/ 81 w 157"/>
                    <a:gd name="T31" fmla="*/ 67 h 68"/>
                    <a:gd name="T32" fmla="*/ 93 w 157"/>
                    <a:gd name="T33" fmla="*/ 62 h 68"/>
                    <a:gd name="T34" fmla="*/ 106 w 157"/>
                    <a:gd name="T35" fmla="*/ 61 h 68"/>
                    <a:gd name="T36" fmla="*/ 113 w 157"/>
                    <a:gd name="T37" fmla="*/ 55 h 68"/>
                    <a:gd name="T38" fmla="*/ 114 w 157"/>
                    <a:gd name="T39" fmla="*/ 51 h 68"/>
                    <a:gd name="T40" fmla="*/ 115 w 157"/>
                    <a:gd name="T41" fmla="*/ 47 h 68"/>
                    <a:gd name="T42" fmla="*/ 126 w 157"/>
                    <a:gd name="T43" fmla="*/ 46 h 68"/>
                    <a:gd name="T44" fmla="*/ 130 w 157"/>
                    <a:gd name="T45" fmla="*/ 44 h 68"/>
                    <a:gd name="T46" fmla="*/ 137 w 157"/>
                    <a:gd name="T47" fmla="*/ 42 h 68"/>
                    <a:gd name="T48" fmla="*/ 139 w 157"/>
                    <a:gd name="T49" fmla="*/ 38 h 68"/>
                    <a:gd name="T50" fmla="*/ 143 w 157"/>
                    <a:gd name="T51" fmla="*/ 37 h 68"/>
                    <a:gd name="T52" fmla="*/ 154 w 157"/>
                    <a:gd name="T53" fmla="*/ 36 h 68"/>
                    <a:gd name="T54" fmla="*/ 150 w 157"/>
                    <a:gd name="T55" fmla="*/ 29 h 68"/>
                    <a:gd name="T56" fmla="*/ 145 w 157"/>
                    <a:gd name="T57" fmla="*/ 28 h 68"/>
                    <a:gd name="T58" fmla="*/ 141 w 157"/>
                    <a:gd name="T59" fmla="*/ 29 h 68"/>
                    <a:gd name="T60" fmla="*/ 136 w 157"/>
                    <a:gd name="T61" fmla="*/ 28 h 68"/>
                    <a:gd name="T62" fmla="*/ 134 w 157"/>
                    <a:gd name="T63" fmla="*/ 27 h 68"/>
                    <a:gd name="T64" fmla="*/ 137 w 157"/>
                    <a:gd name="T65" fmla="*/ 19 h 68"/>
                    <a:gd name="T66" fmla="*/ 137 w 157"/>
                    <a:gd name="T67" fmla="*/ 14 h 68"/>
                    <a:gd name="T68" fmla="*/ 131 w 157"/>
                    <a:gd name="T69" fmla="*/ 14 h 68"/>
                    <a:gd name="T70" fmla="*/ 124 w 157"/>
                    <a:gd name="T71" fmla="*/ 15 h 68"/>
                    <a:gd name="T72" fmla="*/ 114 w 157"/>
                    <a:gd name="T73" fmla="*/ 19 h 68"/>
                    <a:gd name="T74" fmla="*/ 103 w 157"/>
                    <a:gd name="T75" fmla="*/ 19 h 68"/>
                    <a:gd name="T76" fmla="*/ 98 w 157"/>
                    <a:gd name="T77" fmla="*/ 17 h 68"/>
                    <a:gd name="T78" fmla="*/ 94 w 157"/>
                    <a:gd name="T79" fmla="*/ 15 h 68"/>
                    <a:gd name="T80" fmla="*/ 83 w 157"/>
                    <a:gd name="T81" fmla="*/ 11 h 68"/>
                    <a:gd name="T82" fmla="*/ 77 w 157"/>
                    <a:gd name="T83" fmla="*/ 13 h 68"/>
                    <a:gd name="T84" fmla="*/ 71 w 157"/>
                    <a:gd name="T85" fmla="*/ 12 h 68"/>
                    <a:gd name="T86" fmla="*/ 68 w 157"/>
                    <a:gd name="T87" fmla="*/ 8 h 68"/>
                    <a:gd name="T88" fmla="*/ 64 w 157"/>
                    <a:gd name="T89" fmla="*/ 5 h 68"/>
                    <a:gd name="T90" fmla="*/ 58 w 157"/>
                    <a:gd name="T91" fmla="*/ 3 h 68"/>
                    <a:gd name="T92" fmla="*/ 52 w 157"/>
                    <a:gd name="T93" fmla="*/ 1 h 68"/>
                    <a:gd name="T94" fmla="*/ 45 w 157"/>
                    <a:gd name="T95" fmla="*/ 7 h 68"/>
                    <a:gd name="T96" fmla="*/ 47 w 157"/>
                    <a:gd name="T97" fmla="*/ 13 h 68"/>
                    <a:gd name="T98" fmla="*/ 41 w 157"/>
                    <a:gd name="T99" fmla="*/ 15 h 68"/>
                    <a:gd name="T100" fmla="*/ 37 w 157"/>
                    <a:gd name="T101" fmla="*/ 14 h 68"/>
                    <a:gd name="T102" fmla="*/ 34 w 157"/>
                    <a:gd name="T103" fmla="*/ 14 h 68"/>
                    <a:gd name="T104" fmla="*/ 28 w 157"/>
                    <a:gd name="T105" fmla="*/ 10 h 68"/>
                    <a:gd name="T106" fmla="*/ 21 w 157"/>
                    <a:gd name="T107" fmla="*/ 9 h 68"/>
                    <a:gd name="T108" fmla="*/ 13 w 157"/>
                    <a:gd name="T109" fmla="*/ 13 h 68"/>
                    <a:gd name="T110" fmla="*/ 7 w 157"/>
                    <a:gd name="T111" fmla="*/ 17 h 68"/>
                    <a:gd name="T112" fmla="*/ 0 w 157"/>
                    <a:gd name="T113" fmla="*/ 19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57" h="68">
                      <a:moveTo>
                        <a:pt x="0" y="19"/>
                      </a:moveTo>
                      <a:cubicBezTo>
                        <a:pt x="1" y="23"/>
                        <a:pt x="3" y="25"/>
                        <a:pt x="7" y="26"/>
                      </a:cubicBezTo>
                      <a:cubicBezTo>
                        <a:pt x="9" y="27"/>
                        <a:pt x="10" y="28"/>
                        <a:pt x="12" y="29"/>
                      </a:cubicBezTo>
                      <a:cubicBezTo>
                        <a:pt x="13" y="31"/>
                        <a:pt x="14" y="34"/>
                        <a:pt x="15" y="36"/>
                      </a:cubicBezTo>
                      <a:cubicBezTo>
                        <a:pt x="16" y="37"/>
                        <a:pt x="15" y="37"/>
                        <a:pt x="15" y="38"/>
                      </a:cubicBezTo>
                      <a:cubicBezTo>
                        <a:pt x="14" y="38"/>
                        <a:pt x="15" y="39"/>
                        <a:pt x="15" y="40"/>
                      </a:cubicBezTo>
                      <a:cubicBezTo>
                        <a:pt x="14" y="43"/>
                        <a:pt x="13" y="43"/>
                        <a:pt x="16" y="45"/>
                      </a:cubicBezTo>
                      <a:cubicBezTo>
                        <a:pt x="20" y="46"/>
                        <a:pt x="24" y="45"/>
                        <a:pt x="28" y="47"/>
                      </a:cubicBezTo>
                      <a:cubicBezTo>
                        <a:pt x="30" y="49"/>
                        <a:pt x="34" y="52"/>
                        <a:pt x="36" y="54"/>
                      </a:cubicBezTo>
                      <a:cubicBezTo>
                        <a:pt x="37" y="55"/>
                        <a:pt x="38" y="57"/>
                        <a:pt x="39" y="59"/>
                      </a:cubicBezTo>
                      <a:cubicBezTo>
                        <a:pt x="40" y="61"/>
                        <a:pt x="43" y="60"/>
                        <a:pt x="44" y="60"/>
                      </a:cubicBezTo>
                      <a:cubicBezTo>
                        <a:pt x="48" y="60"/>
                        <a:pt x="52" y="60"/>
                        <a:pt x="56" y="60"/>
                      </a:cubicBezTo>
                      <a:cubicBezTo>
                        <a:pt x="58" y="60"/>
                        <a:pt x="62" y="60"/>
                        <a:pt x="64" y="61"/>
                      </a:cubicBezTo>
                      <a:cubicBezTo>
                        <a:pt x="66" y="62"/>
                        <a:pt x="67" y="64"/>
                        <a:pt x="69" y="64"/>
                      </a:cubicBezTo>
                      <a:cubicBezTo>
                        <a:pt x="71" y="65"/>
                        <a:pt x="74" y="66"/>
                        <a:pt x="76" y="66"/>
                      </a:cubicBezTo>
                      <a:cubicBezTo>
                        <a:pt x="78" y="65"/>
                        <a:pt x="80" y="68"/>
                        <a:pt x="81" y="67"/>
                      </a:cubicBezTo>
                      <a:cubicBezTo>
                        <a:pt x="85" y="65"/>
                        <a:pt x="88" y="63"/>
                        <a:pt x="93" y="62"/>
                      </a:cubicBezTo>
                      <a:cubicBezTo>
                        <a:pt x="97" y="62"/>
                        <a:pt x="103" y="63"/>
                        <a:pt x="106" y="61"/>
                      </a:cubicBezTo>
                      <a:cubicBezTo>
                        <a:pt x="109" y="59"/>
                        <a:pt x="110" y="56"/>
                        <a:pt x="113" y="55"/>
                      </a:cubicBezTo>
                      <a:cubicBezTo>
                        <a:pt x="116" y="54"/>
                        <a:pt x="116" y="53"/>
                        <a:pt x="114" y="51"/>
                      </a:cubicBezTo>
                      <a:cubicBezTo>
                        <a:pt x="113" y="50"/>
                        <a:pt x="113" y="48"/>
                        <a:pt x="115" y="47"/>
                      </a:cubicBezTo>
                      <a:cubicBezTo>
                        <a:pt x="118" y="44"/>
                        <a:pt x="122" y="50"/>
                        <a:pt x="126" y="46"/>
                      </a:cubicBezTo>
                      <a:cubicBezTo>
                        <a:pt x="127" y="45"/>
                        <a:pt x="128" y="44"/>
                        <a:pt x="130" y="44"/>
                      </a:cubicBezTo>
                      <a:cubicBezTo>
                        <a:pt x="133" y="43"/>
                        <a:pt x="134" y="44"/>
                        <a:pt x="137" y="42"/>
                      </a:cubicBezTo>
                      <a:cubicBezTo>
                        <a:pt x="138" y="41"/>
                        <a:pt x="138" y="38"/>
                        <a:pt x="139" y="38"/>
                      </a:cubicBezTo>
                      <a:cubicBezTo>
                        <a:pt x="141" y="37"/>
                        <a:pt x="142" y="37"/>
                        <a:pt x="143" y="37"/>
                      </a:cubicBezTo>
                      <a:cubicBezTo>
                        <a:pt x="147" y="36"/>
                        <a:pt x="150" y="35"/>
                        <a:pt x="154" y="36"/>
                      </a:cubicBezTo>
                      <a:cubicBezTo>
                        <a:pt x="157" y="36"/>
                        <a:pt x="151" y="29"/>
                        <a:pt x="150" y="29"/>
                      </a:cubicBezTo>
                      <a:cubicBezTo>
                        <a:pt x="149" y="28"/>
                        <a:pt x="147" y="27"/>
                        <a:pt x="145" y="28"/>
                      </a:cubicBezTo>
                      <a:cubicBezTo>
                        <a:pt x="143" y="28"/>
                        <a:pt x="143" y="30"/>
                        <a:pt x="141" y="29"/>
                      </a:cubicBezTo>
                      <a:cubicBezTo>
                        <a:pt x="140" y="28"/>
                        <a:pt x="137" y="27"/>
                        <a:pt x="136" y="28"/>
                      </a:cubicBezTo>
                      <a:cubicBezTo>
                        <a:pt x="135" y="30"/>
                        <a:pt x="134" y="29"/>
                        <a:pt x="134" y="27"/>
                      </a:cubicBezTo>
                      <a:cubicBezTo>
                        <a:pt x="134" y="25"/>
                        <a:pt x="137" y="21"/>
                        <a:pt x="137" y="19"/>
                      </a:cubicBezTo>
                      <a:cubicBezTo>
                        <a:pt x="138" y="17"/>
                        <a:pt x="141" y="14"/>
                        <a:pt x="137" y="14"/>
                      </a:cubicBezTo>
                      <a:cubicBezTo>
                        <a:pt x="134" y="14"/>
                        <a:pt x="134" y="15"/>
                        <a:pt x="131" y="14"/>
                      </a:cubicBezTo>
                      <a:cubicBezTo>
                        <a:pt x="128" y="13"/>
                        <a:pt x="127" y="13"/>
                        <a:pt x="124" y="15"/>
                      </a:cubicBezTo>
                      <a:cubicBezTo>
                        <a:pt x="121" y="17"/>
                        <a:pt x="117" y="18"/>
                        <a:pt x="114" y="19"/>
                      </a:cubicBezTo>
                      <a:cubicBezTo>
                        <a:pt x="109" y="20"/>
                        <a:pt x="107" y="19"/>
                        <a:pt x="103" y="19"/>
                      </a:cubicBezTo>
                      <a:cubicBezTo>
                        <a:pt x="101" y="18"/>
                        <a:pt x="100" y="18"/>
                        <a:pt x="98" y="17"/>
                      </a:cubicBezTo>
                      <a:cubicBezTo>
                        <a:pt x="97" y="17"/>
                        <a:pt x="96" y="15"/>
                        <a:pt x="94" y="15"/>
                      </a:cubicBezTo>
                      <a:cubicBezTo>
                        <a:pt x="90" y="14"/>
                        <a:pt x="88" y="12"/>
                        <a:pt x="83" y="11"/>
                      </a:cubicBezTo>
                      <a:cubicBezTo>
                        <a:pt x="81" y="11"/>
                        <a:pt x="79" y="12"/>
                        <a:pt x="77" y="13"/>
                      </a:cubicBezTo>
                      <a:cubicBezTo>
                        <a:pt x="75" y="14"/>
                        <a:pt x="73" y="13"/>
                        <a:pt x="71" y="12"/>
                      </a:cubicBezTo>
                      <a:cubicBezTo>
                        <a:pt x="69" y="11"/>
                        <a:pt x="68" y="11"/>
                        <a:pt x="68" y="8"/>
                      </a:cubicBezTo>
                      <a:cubicBezTo>
                        <a:pt x="67" y="6"/>
                        <a:pt x="67" y="6"/>
                        <a:pt x="64" y="5"/>
                      </a:cubicBezTo>
                      <a:cubicBezTo>
                        <a:pt x="62" y="4"/>
                        <a:pt x="60" y="3"/>
                        <a:pt x="58" y="3"/>
                      </a:cubicBezTo>
                      <a:cubicBezTo>
                        <a:pt x="56" y="3"/>
                        <a:pt x="53" y="0"/>
                        <a:pt x="52" y="1"/>
                      </a:cubicBezTo>
                      <a:cubicBezTo>
                        <a:pt x="50" y="1"/>
                        <a:pt x="46" y="5"/>
                        <a:pt x="45" y="7"/>
                      </a:cubicBezTo>
                      <a:cubicBezTo>
                        <a:pt x="45" y="9"/>
                        <a:pt x="48" y="11"/>
                        <a:pt x="47" y="13"/>
                      </a:cubicBezTo>
                      <a:cubicBezTo>
                        <a:pt x="46" y="15"/>
                        <a:pt x="43" y="17"/>
                        <a:pt x="41" y="15"/>
                      </a:cubicBezTo>
                      <a:cubicBezTo>
                        <a:pt x="39" y="15"/>
                        <a:pt x="38" y="14"/>
                        <a:pt x="37" y="14"/>
                      </a:cubicBezTo>
                      <a:cubicBezTo>
                        <a:pt x="36" y="14"/>
                        <a:pt x="35" y="14"/>
                        <a:pt x="34" y="14"/>
                      </a:cubicBezTo>
                      <a:cubicBezTo>
                        <a:pt x="31" y="13"/>
                        <a:pt x="31" y="11"/>
                        <a:pt x="28" y="10"/>
                      </a:cubicBezTo>
                      <a:cubicBezTo>
                        <a:pt x="26" y="9"/>
                        <a:pt x="23" y="8"/>
                        <a:pt x="21" y="9"/>
                      </a:cubicBezTo>
                      <a:cubicBezTo>
                        <a:pt x="18" y="10"/>
                        <a:pt x="16" y="12"/>
                        <a:pt x="13" y="13"/>
                      </a:cubicBezTo>
                      <a:cubicBezTo>
                        <a:pt x="11" y="14"/>
                        <a:pt x="9" y="16"/>
                        <a:pt x="7" y="17"/>
                      </a:cubicBezTo>
                      <a:cubicBezTo>
                        <a:pt x="4" y="17"/>
                        <a:pt x="2" y="19"/>
                        <a:pt x="0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4" name="Freeform 720">
                  <a:extLst>
                    <a:ext uri="{FF2B5EF4-FFF2-40B4-BE49-F238E27FC236}">
                      <a16:creationId xmlns:a16="http://schemas.microsoft.com/office/drawing/2014/main" id="{4FB77422-AAC3-544F-8FDB-D7F10F313D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119423" y="5429986"/>
                  <a:ext cx="6371546" cy="2350645"/>
                </a:xfrm>
                <a:custGeom>
                  <a:avLst/>
                  <a:gdLst>
                    <a:gd name="T0" fmla="*/ 785 w 810"/>
                    <a:gd name="T1" fmla="*/ 109 h 282"/>
                    <a:gd name="T2" fmla="*/ 725 w 810"/>
                    <a:gd name="T3" fmla="*/ 77 h 282"/>
                    <a:gd name="T4" fmla="*/ 665 w 810"/>
                    <a:gd name="T5" fmla="*/ 80 h 282"/>
                    <a:gd name="T6" fmla="*/ 607 w 810"/>
                    <a:gd name="T7" fmla="*/ 65 h 282"/>
                    <a:gd name="T8" fmla="*/ 578 w 810"/>
                    <a:gd name="T9" fmla="*/ 56 h 282"/>
                    <a:gd name="T10" fmla="*/ 555 w 810"/>
                    <a:gd name="T11" fmla="*/ 61 h 282"/>
                    <a:gd name="T12" fmla="*/ 521 w 810"/>
                    <a:gd name="T13" fmla="*/ 59 h 282"/>
                    <a:gd name="T14" fmla="*/ 495 w 810"/>
                    <a:gd name="T15" fmla="*/ 44 h 282"/>
                    <a:gd name="T16" fmla="*/ 469 w 810"/>
                    <a:gd name="T17" fmla="*/ 49 h 282"/>
                    <a:gd name="T18" fmla="*/ 423 w 810"/>
                    <a:gd name="T19" fmla="*/ 43 h 282"/>
                    <a:gd name="T20" fmla="*/ 383 w 810"/>
                    <a:gd name="T21" fmla="*/ 50 h 282"/>
                    <a:gd name="T22" fmla="*/ 423 w 810"/>
                    <a:gd name="T23" fmla="*/ 17 h 282"/>
                    <a:gd name="T24" fmla="*/ 378 w 810"/>
                    <a:gd name="T25" fmla="*/ 7 h 282"/>
                    <a:gd name="T26" fmla="*/ 355 w 810"/>
                    <a:gd name="T27" fmla="*/ 17 h 282"/>
                    <a:gd name="T28" fmla="*/ 320 w 810"/>
                    <a:gd name="T29" fmla="*/ 22 h 282"/>
                    <a:gd name="T30" fmla="*/ 297 w 810"/>
                    <a:gd name="T31" fmla="*/ 32 h 282"/>
                    <a:gd name="T32" fmla="*/ 269 w 810"/>
                    <a:gd name="T33" fmla="*/ 49 h 282"/>
                    <a:gd name="T34" fmla="*/ 247 w 810"/>
                    <a:gd name="T35" fmla="*/ 58 h 282"/>
                    <a:gd name="T36" fmla="*/ 242 w 810"/>
                    <a:gd name="T37" fmla="*/ 50 h 282"/>
                    <a:gd name="T38" fmla="*/ 259 w 810"/>
                    <a:gd name="T39" fmla="*/ 97 h 282"/>
                    <a:gd name="T40" fmla="*/ 227 w 810"/>
                    <a:gd name="T41" fmla="*/ 107 h 282"/>
                    <a:gd name="T42" fmla="*/ 231 w 810"/>
                    <a:gd name="T43" fmla="*/ 88 h 282"/>
                    <a:gd name="T44" fmla="*/ 206 w 810"/>
                    <a:gd name="T45" fmla="*/ 60 h 282"/>
                    <a:gd name="T46" fmla="*/ 191 w 810"/>
                    <a:gd name="T47" fmla="*/ 83 h 282"/>
                    <a:gd name="T48" fmla="*/ 131 w 810"/>
                    <a:gd name="T49" fmla="*/ 90 h 282"/>
                    <a:gd name="T50" fmla="*/ 92 w 810"/>
                    <a:gd name="T51" fmla="*/ 100 h 282"/>
                    <a:gd name="T52" fmla="*/ 84 w 810"/>
                    <a:gd name="T53" fmla="*/ 107 h 282"/>
                    <a:gd name="T54" fmla="*/ 53 w 810"/>
                    <a:gd name="T55" fmla="*/ 120 h 282"/>
                    <a:gd name="T56" fmla="*/ 31 w 810"/>
                    <a:gd name="T57" fmla="*/ 102 h 282"/>
                    <a:gd name="T58" fmla="*/ 29 w 810"/>
                    <a:gd name="T59" fmla="*/ 84 h 282"/>
                    <a:gd name="T60" fmla="*/ 5 w 810"/>
                    <a:gd name="T61" fmla="*/ 88 h 282"/>
                    <a:gd name="T62" fmla="*/ 7 w 810"/>
                    <a:gd name="T63" fmla="*/ 152 h 282"/>
                    <a:gd name="T64" fmla="*/ 16 w 810"/>
                    <a:gd name="T65" fmla="*/ 187 h 282"/>
                    <a:gd name="T66" fmla="*/ 40 w 810"/>
                    <a:gd name="T67" fmla="*/ 223 h 282"/>
                    <a:gd name="T68" fmla="*/ 53 w 810"/>
                    <a:gd name="T69" fmla="*/ 244 h 282"/>
                    <a:gd name="T70" fmla="*/ 82 w 810"/>
                    <a:gd name="T71" fmla="*/ 272 h 282"/>
                    <a:gd name="T72" fmla="*/ 109 w 810"/>
                    <a:gd name="T73" fmla="*/ 250 h 282"/>
                    <a:gd name="T74" fmla="*/ 108 w 810"/>
                    <a:gd name="T75" fmla="*/ 222 h 282"/>
                    <a:gd name="T76" fmla="*/ 160 w 810"/>
                    <a:gd name="T77" fmla="*/ 223 h 282"/>
                    <a:gd name="T78" fmla="*/ 196 w 810"/>
                    <a:gd name="T79" fmla="*/ 196 h 282"/>
                    <a:gd name="T80" fmla="*/ 252 w 810"/>
                    <a:gd name="T81" fmla="*/ 204 h 282"/>
                    <a:gd name="T82" fmla="*/ 331 w 810"/>
                    <a:gd name="T83" fmla="*/ 226 h 282"/>
                    <a:gd name="T84" fmla="*/ 415 w 810"/>
                    <a:gd name="T85" fmla="*/ 231 h 282"/>
                    <a:gd name="T86" fmla="*/ 483 w 810"/>
                    <a:gd name="T87" fmla="*/ 207 h 282"/>
                    <a:gd name="T88" fmla="*/ 521 w 810"/>
                    <a:gd name="T89" fmla="*/ 258 h 282"/>
                    <a:gd name="T90" fmla="*/ 558 w 810"/>
                    <a:gd name="T91" fmla="*/ 226 h 282"/>
                    <a:gd name="T92" fmla="*/ 543 w 810"/>
                    <a:gd name="T93" fmla="*/ 199 h 282"/>
                    <a:gd name="T94" fmla="*/ 591 w 810"/>
                    <a:gd name="T95" fmla="*/ 162 h 282"/>
                    <a:gd name="T96" fmla="*/ 627 w 810"/>
                    <a:gd name="T97" fmla="*/ 165 h 282"/>
                    <a:gd name="T98" fmla="*/ 657 w 810"/>
                    <a:gd name="T99" fmla="*/ 153 h 282"/>
                    <a:gd name="T100" fmla="*/ 669 w 810"/>
                    <a:gd name="T101" fmla="*/ 154 h 282"/>
                    <a:gd name="T102" fmla="*/ 649 w 810"/>
                    <a:gd name="T103" fmla="*/ 210 h 282"/>
                    <a:gd name="T104" fmla="*/ 667 w 810"/>
                    <a:gd name="T105" fmla="*/ 171 h 282"/>
                    <a:gd name="T106" fmla="*/ 710 w 810"/>
                    <a:gd name="T107" fmla="*/ 156 h 282"/>
                    <a:gd name="T108" fmla="*/ 738 w 810"/>
                    <a:gd name="T109" fmla="*/ 121 h 282"/>
                    <a:gd name="T110" fmla="*/ 765 w 810"/>
                    <a:gd name="T111" fmla="*/ 116 h 282"/>
                    <a:gd name="T112" fmla="*/ 802 w 810"/>
                    <a:gd name="T113" fmla="*/ 115 h 282"/>
                    <a:gd name="T114" fmla="*/ 388 w 810"/>
                    <a:gd name="T115" fmla="*/ 21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810" h="282">
                      <a:moveTo>
                        <a:pt x="808" y="111"/>
                      </a:moveTo>
                      <a:cubicBezTo>
                        <a:pt x="806" y="109"/>
                        <a:pt x="803" y="108"/>
                        <a:pt x="801" y="106"/>
                      </a:cubicBezTo>
                      <a:cubicBezTo>
                        <a:pt x="800" y="105"/>
                        <a:pt x="799" y="104"/>
                        <a:pt x="797" y="103"/>
                      </a:cubicBezTo>
                      <a:cubicBezTo>
                        <a:pt x="796" y="103"/>
                        <a:pt x="794" y="103"/>
                        <a:pt x="793" y="102"/>
                      </a:cubicBezTo>
                      <a:cubicBezTo>
                        <a:pt x="793" y="103"/>
                        <a:pt x="794" y="103"/>
                        <a:pt x="794" y="103"/>
                      </a:cubicBezTo>
                      <a:cubicBezTo>
                        <a:pt x="795" y="103"/>
                        <a:pt x="792" y="104"/>
                        <a:pt x="791" y="103"/>
                      </a:cubicBezTo>
                      <a:cubicBezTo>
                        <a:pt x="791" y="103"/>
                        <a:pt x="792" y="103"/>
                        <a:pt x="792" y="102"/>
                      </a:cubicBezTo>
                      <a:cubicBezTo>
                        <a:pt x="791" y="101"/>
                        <a:pt x="786" y="103"/>
                        <a:pt x="785" y="102"/>
                      </a:cubicBezTo>
                      <a:cubicBezTo>
                        <a:pt x="787" y="103"/>
                        <a:pt x="787" y="103"/>
                        <a:pt x="787" y="106"/>
                      </a:cubicBezTo>
                      <a:cubicBezTo>
                        <a:pt x="786" y="107"/>
                        <a:pt x="788" y="109"/>
                        <a:pt x="788" y="109"/>
                      </a:cubicBezTo>
                      <a:cubicBezTo>
                        <a:pt x="787" y="109"/>
                        <a:pt x="787" y="108"/>
                        <a:pt x="787" y="108"/>
                      </a:cubicBezTo>
                      <a:cubicBezTo>
                        <a:pt x="786" y="107"/>
                        <a:pt x="786" y="109"/>
                        <a:pt x="785" y="109"/>
                      </a:cubicBezTo>
                      <a:cubicBezTo>
                        <a:pt x="785" y="109"/>
                        <a:pt x="783" y="105"/>
                        <a:pt x="783" y="105"/>
                      </a:cubicBezTo>
                      <a:cubicBezTo>
                        <a:pt x="783" y="104"/>
                        <a:pt x="783" y="104"/>
                        <a:pt x="783" y="104"/>
                      </a:cubicBezTo>
                      <a:cubicBezTo>
                        <a:pt x="783" y="103"/>
                        <a:pt x="782" y="102"/>
                        <a:pt x="783" y="101"/>
                      </a:cubicBezTo>
                      <a:cubicBezTo>
                        <a:pt x="784" y="99"/>
                        <a:pt x="782" y="100"/>
                        <a:pt x="781" y="99"/>
                      </a:cubicBezTo>
                      <a:cubicBezTo>
                        <a:pt x="781" y="98"/>
                        <a:pt x="779" y="97"/>
                        <a:pt x="778" y="97"/>
                      </a:cubicBezTo>
                      <a:cubicBezTo>
                        <a:pt x="771" y="93"/>
                        <a:pt x="765" y="89"/>
                        <a:pt x="758" y="87"/>
                      </a:cubicBezTo>
                      <a:cubicBezTo>
                        <a:pt x="756" y="86"/>
                        <a:pt x="755" y="85"/>
                        <a:pt x="754" y="84"/>
                      </a:cubicBezTo>
                      <a:cubicBezTo>
                        <a:pt x="753" y="83"/>
                        <a:pt x="751" y="82"/>
                        <a:pt x="749" y="82"/>
                      </a:cubicBezTo>
                      <a:cubicBezTo>
                        <a:pt x="746" y="81"/>
                        <a:pt x="743" y="80"/>
                        <a:pt x="739" y="78"/>
                      </a:cubicBezTo>
                      <a:cubicBezTo>
                        <a:pt x="736" y="78"/>
                        <a:pt x="732" y="78"/>
                        <a:pt x="730" y="78"/>
                      </a:cubicBezTo>
                      <a:cubicBezTo>
                        <a:pt x="728" y="78"/>
                        <a:pt x="727" y="78"/>
                        <a:pt x="726" y="78"/>
                      </a:cubicBezTo>
                      <a:cubicBezTo>
                        <a:pt x="726" y="78"/>
                        <a:pt x="725" y="77"/>
                        <a:pt x="725" y="77"/>
                      </a:cubicBezTo>
                      <a:cubicBezTo>
                        <a:pt x="724" y="78"/>
                        <a:pt x="724" y="79"/>
                        <a:pt x="723" y="78"/>
                      </a:cubicBezTo>
                      <a:cubicBezTo>
                        <a:pt x="720" y="78"/>
                        <a:pt x="717" y="77"/>
                        <a:pt x="714" y="76"/>
                      </a:cubicBezTo>
                      <a:cubicBezTo>
                        <a:pt x="713" y="76"/>
                        <a:pt x="710" y="75"/>
                        <a:pt x="710" y="77"/>
                      </a:cubicBezTo>
                      <a:cubicBezTo>
                        <a:pt x="709" y="79"/>
                        <a:pt x="708" y="79"/>
                        <a:pt x="710" y="80"/>
                      </a:cubicBezTo>
                      <a:cubicBezTo>
                        <a:pt x="712" y="82"/>
                        <a:pt x="714" y="86"/>
                        <a:pt x="709" y="87"/>
                      </a:cubicBezTo>
                      <a:cubicBezTo>
                        <a:pt x="708" y="88"/>
                        <a:pt x="705" y="88"/>
                        <a:pt x="704" y="86"/>
                      </a:cubicBezTo>
                      <a:cubicBezTo>
                        <a:pt x="703" y="85"/>
                        <a:pt x="703" y="84"/>
                        <a:pt x="700" y="84"/>
                      </a:cubicBezTo>
                      <a:cubicBezTo>
                        <a:pt x="697" y="83"/>
                        <a:pt x="699" y="82"/>
                        <a:pt x="698" y="81"/>
                      </a:cubicBezTo>
                      <a:cubicBezTo>
                        <a:pt x="698" y="80"/>
                        <a:pt x="695" y="79"/>
                        <a:pt x="694" y="80"/>
                      </a:cubicBezTo>
                      <a:cubicBezTo>
                        <a:pt x="691" y="83"/>
                        <a:pt x="686" y="80"/>
                        <a:pt x="682" y="80"/>
                      </a:cubicBezTo>
                      <a:cubicBezTo>
                        <a:pt x="678" y="80"/>
                        <a:pt x="674" y="79"/>
                        <a:pt x="670" y="79"/>
                      </a:cubicBezTo>
                      <a:cubicBezTo>
                        <a:pt x="668" y="79"/>
                        <a:pt x="667" y="79"/>
                        <a:pt x="665" y="80"/>
                      </a:cubicBezTo>
                      <a:cubicBezTo>
                        <a:pt x="663" y="81"/>
                        <a:pt x="664" y="84"/>
                        <a:pt x="664" y="86"/>
                      </a:cubicBezTo>
                      <a:cubicBezTo>
                        <a:pt x="664" y="86"/>
                        <a:pt x="664" y="86"/>
                        <a:pt x="664" y="86"/>
                      </a:cubicBezTo>
                      <a:cubicBezTo>
                        <a:pt x="663" y="86"/>
                        <a:pt x="662" y="81"/>
                        <a:pt x="661" y="80"/>
                      </a:cubicBezTo>
                      <a:cubicBezTo>
                        <a:pt x="660" y="80"/>
                        <a:pt x="656" y="80"/>
                        <a:pt x="655" y="78"/>
                      </a:cubicBezTo>
                      <a:cubicBezTo>
                        <a:pt x="655" y="75"/>
                        <a:pt x="659" y="74"/>
                        <a:pt x="655" y="71"/>
                      </a:cubicBezTo>
                      <a:cubicBezTo>
                        <a:pt x="653" y="70"/>
                        <a:pt x="651" y="69"/>
                        <a:pt x="648" y="68"/>
                      </a:cubicBezTo>
                      <a:cubicBezTo>
                        <a:pt x="642" y="66"/>
                        <a:pt x="635" y="68"/>
                        <a:pt x="629" y="69"/>
                      </a:cubicBezTo>
                      <a:cubicBezTo>
                        <a:pt x="626" y="69"/>
                        <a:pt x="623" y="69"/>
                        <a:pt x="619" y="69"/>
                      </a:cubicBezTo>
                      <a:cubicBezTo>
                        <a:pt x="618" y="69"/>
                        <a:pt x="618" y="69"/>
                        <a:pt x="617" y="69"/>
                      </a:cubicBezTo>
                      <a:cubicBezTo>
                        <a:pt x="615" y="68"/>
                        <a:pt x="617" y="68"/>
                        <a:pt x="618" y="67"/>
                      </a:cubicBezTo>
                      <a:cubicBezTo>
                        <a:pt x="618" y="66"/>
                        <a:pt x="613" y="65"/>
                        <a:pt x="613" y="65"/>
                      </a:cubicBezTo>
                      <a:cubicBezTo>
                        <a:pt x="612" y="64"/>
                        <a:pt x="608" y="65"/>
                        <a:pt x="607" y="65"/>
                      </a:cubicBezTo>
                      <a:cubicBezTo>
                        <a:pt x="607" y="65"/>
                        <a:pt x="611" y="64"/>
                        <a:pt x="610" y="63"/>
                      </a:cubicBezTo>
                      <a:cubicBezTo>
                        <a:pt x="609" y="63"/>
                        <a:pt x="608" y="64"/>
                        <a:pt x="607" y="64"/>
                      </a:cubicBezTo>
                      <a:cubicBezTo>
                        <a:pt x="606" y="63"/>
                        <a:pt x="604" y="62"/>
                        <a:pt x="604" y="62"/>
                      </a:cubicBezTo>
                      <a:cubicBezTo>
                        <a:pt x="603" y="62"/>
                        <a:pt x="600" y="60"/>
                        <a:pt x="602" y="60"/>
                      </a:cubicBezTo>
                      <a:cubicBezTo>
                        <a:pt x="603" y="60"/>
                        <a:pt x="605" y="60"/>
                        <a:pt x="606" y="60"/>
                      </a:cubicBezTo>
                      <a:cubicBezTo>
                        <a:pt x="609" y="60"/>
                        <a:pt x="605" y="57"/>
                        <a:pt x="604" y="57"/>
                      </a:cubicBezTo>
                      <a:cubicBezTo>
                        <a:pt x="602" y="55"/>
                        <a:pt x="597" y="56"/>
                        <a:pt x="594" y="55"/>
                      </a:cubicBezTo>
                      <a:cubicBezTo>
                        <a:pt x="592" y="55"/>
                        <a:pt x="591" y="57"/>
                        <a:pt x="589" y="59"/>
                      </a:cubicBezTo>
                      <a:cubicBezTo>
                        <a:pt x="589" y="59"/>
                        <a:pt x="582" y="63"/>
                        <a:pt x="582" y="60"/>
                      </a:cubicBezTo>
                      <a:cubicBezTo>
                        <a:pt x="583" y="58"/>
                        <a:pt x="584" y="60"/>
                        <a:pt x="586" y="59"/>
                      </a:cubicBezTo>
                      <a:cubicBezTo>
                        <a:pt x="586" y="59"/>
                        <a:pt x="585" y="56"/>
                        <a:pt x="584" y="56"/>
                      </a:cubicBezTo>
                      <a:cubicBezTo>
                        <a:pt x="584" y="56"/>
                        <a:pt x="578" y="56"/>
                        <a:pt x="578" y="56"/>
                      </a:cubicBezTo>
                      <a:cubicBezTo>
                        <a:pt x="579" y="55"/>
                        <a:pt x="581" y="54"/>
                        <a:pt x="583" y="54"/>
                      </a:cubicBezTo>
                      <a:cubicBezTo>
                        <a:pt x="584" y="55"/>
                        <a:pt x="591" y="55"/>
                        <a:pt x="591" y="55"/>
                      </a:cubicBezTo>
                      <a:cubicBezTo>
                        <a:pt x="591" y="54"/>
                        <a:pt x="585" y="54"/>
                        <a:pt x="584" y="53"/>
                      </a:cubicBezTo>
                      <a:cubicBezTo>
                        <a:pt x="582" y="53"/>
                        <a:pt x="580" y="53"/>
                        <a:pt x="578" y="53"/>
                      </a:cubicBezTo>
                      <a:cubicBezTo>
                        <a:pt x="574" y="52"/>
                        <a:pt x="570" y="52"/>
                        <a:pt x="566" y="51"/>
                      </a:cubicBezTo>
                      <a:cubicBezTo>
                        <a:pt x="565" y="51"/>
                        <a:pt x="561" y="50"/>
                        <a:pt x="561" y="50"/>
                      </a:cubicBezTo>
                      <a:cubicBezTo>
                        <a:pt x="561" y="51"/>
                        <a:pt x="562" y="52"/>
                        <a:pt x="561" y="52"/>
                      </a:cubicBezTo>
                      <a:cubicBezTo>
                        <a:pt x="560" y="53"/>
                        <a:pt x="559" y="53"/>
                        <a:pt x="558" y="53"/>
                      </a:cubicBezTo>
                      <a:cubicBezTo>
                        <a:pt x="557" y="53"/>
                        <a:pt x="552" y="54"/>
                        <a:pt x="553" y="56"/>
                      </a:cubicBezTo>
                      <a:cubicBezTo>
                        <a:pt x="554" y="58"/>
                        <a:pt x="556" y="55"/>
                        <a:pt x="557" y="56"/>
                      </a:cubicBezTo>
                      <a:cubicBezTo>
                        <a:pt x="557" y="56"/>
                        <a:pt x="554" y="57"/>
                        <a:pt x="555" y="59"/>
                      </a:cubicBezTo>
                      <a:cubicBezTo>
                        <a:pt x="556" y="59"/>
                        <a:pt x="555" y="60"/>
                        <a:pt x="555" y="61"/>
                      </a:cubicBezTo>
                      <a:cubicBezTo>
                        <a:pt x="556" y="61"/>
                        <a:pt x="557" y="62"/>
                        <a:pt x="557" y="63"/>
                      </a:cubicBezTo>
                      <a:cubicBezTo>
                        <a:pt x="557" y="63"/>
                        <a:pt x="553" y="63"/>
                        <a:pt x="552" y="63"/>
                      </a:cubicBezTo>
                      <a:cubicBezTo>
                        <a:pt x="550" y="63"/>
                        <a:pt x="552" y="62"/>
                        <a:pt x="552" y="62"/>
                      </a:cubicBezTo>
                      <a:cubicBezTo>
                        <a:pt x="551" y="61"/>
                        <a:pt x="548" y="62"/>
                        <a:pt x="548" y="62"/>
                      </a:cubicBezTo>
                      <a:cubicBezTo>
                        <a:pt x="546" y="63"/>
                        <a:pt x="544" y="62"/>
                        <a:pt x="543" y="62"/>
                      </a:cubicBezTo>
                      <a:cubicBezTo>
                        <a:pt x="542" y="62"/>
                        <a:pt x="546" y="63"/>
                        <a:pt x="546" y="63"/>
                      </a:cubicBezTo>
                      <a:cubicBezTo>
                        <a:pt x="549" y="64"/>
                        <a:pt x="546" y="66"/>
                        <a:pt x="545" y="65"/>
                      </a:cubicBezTo>
                      <a:cubicBezTo>
                        <a:pt x="544" y="65"/>
                        <a:pt x="544" y="64"/>
                        <a:pt x="544" y="63"/>
                      </a:cubicBezTo>
                      <a:cubicBezTo>
                        <a:pt x="543" y="63"/>
                        <a:pt x="542" y="63"/>
                        <a:pt x="541" y="63"/>
                      </a:cubicBezTo>
                      <a:cubicBezTo>
                        <a:pt x="539" y="62"/>
                        <a:pt x="537" y="61"/>
                        <a:pt x="534" y="62"/>
                      </a:cubicBezTo>
                      <a:cubicBezTo>
                        <a:pt x="531" y="62"/>
                        <a:pt x="529" y="65"/>
                        <a:pt x="526" y="63"/>
                      </a:cubicBezTo>
                      <a:cubicBezTo>
                        <a:pt x="524" y="62"/>
                        <a:pt x="522" y="61"/>
                        <a:pt x="521" y="59"/>
                      </a:cubicBezTo>
                      <a:cubicBezTo>
                        <a:pt x="520" y="58"/>
                        <a:pt x="518" y="62"/>
                        <a:pt x="517" y="62"/>
                      </a:cubicBezTo>
                      <a:cubicBezTo>
                        <a:pt x="516" y="64"/>
                        <a:pt x="515" y="70"/>
                        <a:pt x="512" y="69"/>
                      </a:cubicBezTo>
                      <a:cubicBezTo>
                        <a:pt x="510" y="68"/>
                        <a:pt x="508" y="68"/>
                        <a:pt x="506" y="66"/>
                      </a:cubicBezTo>
                      <a:cubicBezTo>
                        <a:pt x="505" y="65"/>
                        <a:pt x="503" y="63"/>
                        <a:pt x="502" y="62"/>
                      </a:cubicBezTo>
                      <a:cubicBezTo>
                        <a:pt x="501" y="60"/>
                        <a:pt x="499" y="59"/>
                        <a:pt x="498" y="58"/>
                      </a:cubicBezTo>
                      <a:cubicBezTo>
                        <a:pt x="496" y="56"/>
                        <a:pt x="500" y="57"/>
                        <a:pt x="501" y="57"/>
                      </a:cubicBezTo>
                      <a:cubicBezTo>
                        <a:pt x="502" y="57"/>
                        <a:pt x="504" y="56"/>
                        <a:pt x="504" y="55"/>
                      </a:cubicBezTo>
                      <a:cubicBezTo>
                        <a:pt x="504" y="55"/>
                        <a:pt x="499" y="52"/>
                        <a:pt x="499" y="52"/>
                      </a:cubicBezTo>
                      <a:cubicBezTo>
                        <a:pt x="499" y="52"/>
                        <a:pt x="502" y="52"/>
                        <a:pt x="502" y="51"/>
                      </a:cubicBezTo>
                      <a:cubicBezTo>
                        <a:pt x="501" y="50"/>
                        <a:pt x="499" y="50"/>
                        <a:pt x="499" y="50"/>
                      </a:cubicBezTo>
                      <a:cubicBezTo>
                        <a:pt x="499" y="48"/>
                        <a:pt x="504" y="47"/>
                        <a:pt x="499" y="46"/>
                      </a:cubicBezTo>
                      <a:cubicBezTo>
                        <a:pt x="498" y="46"/>
                        <a:pt x="497" y="44"/>
                        <a:pt x="495" y="44"/>
                      </a:cubicBezTo>
                      <a:cubicBezTo>
                        <a:pt x="494" y="44"/>
                        <a:pt x="492" y="43"/>
                        <a:pt x="491" y="44"/>
                      </a:cubicBezTo>
                      <a:cubicBezTo>
                        <a:pt x="490" y="44"/>
                        <a:pt x="490" y="45"/>
                        <a:pt x="489" y="45"/>
                      </a:cubicBezTo>
                      <a:cubicBezTo>
                        <a:pt x="488" y="44"/>
                        <a:pt x="488" y="44"/>
                        <a:pt x="487" y="44"/>
                      </a:cubicBezTo>
                      <a:cubicBezTo>
                        <a:pt x="486" y="44"/>
                        <a:pt x="484" y="44"/>
                        <a:pt x="483" y="43"/>
                      </a:cubicBezTo>
                      <a:cubicBezTo>
                        <a:pt x="482" y="43"/>
                        <a:pt x="481" y="43"/>
                        <a:pt x="480" y="41"/>
                      </a:cubicBezTo>
                      <a:cubicBezTo>
                        <a:pt x="479" y="41"/>
                        <a:pt x="480" y="40"/>
                        <a:pt x="478" y="41"/>
                      </a:cubicBezTo>
                      <a:cubicBezTo>
                        <a:pt x="478" y="41"/>
                        <a:pt x="477" y="42"/>
                        <a:pt x="476" y="42"/>
                      </a:cubicBezTo>
                      <a:cubicBezTo>
                        <a:pt x="475" y="42"/>
                        <a:pt x="475" y="41"/>
                        <a:pt x="474" y="42"/>
                      </a:cubicBezTo>
                      <a:cubicBezTo>
                        <a:pt x="474" y="43"/>
                        <a:pt x="473" y="44"/>
                        <a:pt x="473" y="45"/>
                      </a:cubicBezTo>
                      <a:cubicBezTo>
                        <a:pt x="473" y="46"/>
                        <a:pt x="475" y="46"/>
                        <a:pt x="474" y="47"/>
                      </a:cubicBezTo>
                      <a:cubicBezTo>
                        <a:pt x="473" y="48"/>
                        <a:pt x="474" y="48"/>
                        <a:pt x="473" y="48"/>
                      </a:cubicBezTo>
                      <a:cubicBezTo>
                        <a:pt x="472" y="48"/>
                        <a:pt x="470" y="48"/>
                        <a:pt x="469" y="49"/>
                      </a:cubicBezTo>
                      <a:cubicBezTo>
                        <a:pt x="470" y="48"/>
                        <a:pt x="473" y="50"/>
                        <a:pt x="473" y="50"/>
                      </a:cubicBezTo>
                      <a:cubicBezTo>
                        <a:pt x="472" y="51"/>
                        <a:pt x="469" y="49"/>
                        <a:pt x="467" y="49"/>
                      </a:cubicBezTo>
                      <a:cubicBezTo>
                        <a:pt x="465" y="49"/>
                        <a:pt x="462" y="49"/>
                        <a:pt x="459" y="49"/>
                      </a:cubicBezTo>
                      <a:cubicBezTo>
                        <a:pt x="458" y="49"/>
                        <a:pt x="458" y="48"/>
                        <a:pt x="457" y="48"/>
                      </a:cubicBezTo>
                      <a:cubicBezTo>
                        <a:pt x="456" y="47"/>
                        <a:pt x="453" y="48"/>
                        <a:pt x="452" y="48"/>
                      </a:cubicBezTo>
                      <a:cubicBezTo>
                        <a:pt x="451" y="47"/>
                        <a:pt x="449" y="47"/>
                        <a:pt x="448" y="46"/>
                      </a:cubicBezTo>
                      <a:cubicBezTo>
                        <a:pt x="448" y="45"/>
                        <a:pt x="450" y="45"/>
                        <a:pt x="450" y="44"/>
                      </a:cubicBezTo>
                      <a:cubicBezTo>
                        <a:pt x="451" y="43"/>
                        <a:pt x="442" y="43"/>
                        <a:pt x="441" y="43"/>
                      </a:cubicBezTo>
                      <a:cubicBezTo>
                        <a:pt x="436" y="42"/>
                        <a:pt x="432" y="43"/>
                        <a:pt x="427" y="43"/>
                      </a:cubicBezTo>
                      <a:cubicBezTo>
                        <a:pt x="424" y="43"/>
                        <a:pt x="425" y="43"/>
                        <a:pt x="426" y="45"/>
                      </a:cubicBezTo>
                      <a:cubicBezTo>
                        <a:pt x="426" y="46"/>
                        <a:pt x="424" y="45"/>
                        <a:pt x="424" y="45"/>
                      </a:cubicBezTo>
                      <a:cubicBezTo>
                        <a:pt x="422" y="45"/>
                        <a:pt x="423" y="44"/>
                        <a:pt x="423" y="43"/>
                      </a:cubicBezTo>
                      <a:cubicBezTo>
                        <a:pt x="423" y="41"/>
                        <a:pt x="422" y="38"/>
                        <a:pt x="420" y="40"/>
                      </a:cubicBezTo>
                      <a:cubicBezTo>
                        <a:pt x="420" y="42"/>
                        <a:pt x="416" y="42"/>
                        <a:pt x="414" y="41"/>
                      </a:cubicBezTo>
                      <a:cubicBezTo>
                        <a:pt x="413" y="40"/>
                        <a:pt x="415" y="38"/>
                        <a:pt x="411" y="39"/>
                      </a:cubicBezTo>
                      <a:cubicBezTo>
                        <a:pt x="410" y="39"/>
                        <a:pt x="409" y="39"/>
                        <a:pt x="408" y="39"/>
                      </a:cubicBezTo>
                      <a:cubicBezTo>
                        <a:pt x="407" y="38"/>
                        <a:pt x="406" y="39"/>
                        <a:pt x="404" y="40"/>
                      </a:cubicBezTo>
                      <a:cubicBezTo>
                        <a:pt x="402" y="42"/>
                        <a:pt x="407" y="41"/>
                        <a:pt x="407" y="42"/>
                      </a:cubicBezTo>
                      <a:cubicBezTo>
                        <a:pt x="407" y="44"/>
                        <a:pt x="403" y="43"/>
                        <a:pt x="402" y="44"/>
                      </a:cubicBezTo>
                      <a:cubicBezTo>
                        <a:pt x="401" y="45"/>
                        <a:pt x="399" y="45"/>
                        <a:pt x="397" y="46"/>
                      </a:cubicBezTo>
                      <a:cubicBezTo>
                        <a:pt x="395" y="47"/>
                        <a:pt x="393" y="47"/>
                        <a:pt x="390" y="47"/>
                      </a:cubicBezTo>
                      <a:cubicBezTo>
                        <a:pt x="388" y="47"/>
                        <a:pt x="388" y="47"/>
                        <a:pt x="387" y="49"/>
                      </a:cubicBezTo>
                      <a:cubicBezTo>
                        <a:pt x="386" y="50"/>
                        <a:pt x="382" y="51"/>
                        <a:pt x="381" y="51"/>
                      </a:cubicBezTo>
                      <a:cubicBezTo>
                        <a:pt x="381" y="50"/>
                        <a:pt x="383" y="50"/>
                        <a:pt x="383" y="50"/>
                      </a:cubicBezTo>
                      <a:cubicBezTo>
                        <a:pt x="385" y="49"/>
                        <a:pt x="385" y="47"/>
                        <a:pt x="386" y="46"/>
                      </a:cubicBezTo>
                      <a:cubicBezTo>
                        <a:pt x="387" y="44"/>
                        <a:pt x="388" y="46"/>
                        <a:pt x="389" y="45"/>
                      </a:cubicBezTo>
                      <a:cubicBezTo>
                        <a:pt x="390" y="45"/>
                        <a:pt x="390" y="44"/>
                        <a:pt x="391" y="44"/>
                      </a:cubicBezTo>
                      <a:cubicBezTo>
                        <a:pt x="394" y="42"/>
                        <a:pt x="398" y="41"/>
                        <a:pt x="401" y="39"/>
                      </a:cubicBezTo>
                      <a:cubicBezTo>
                        <a:pt x="403" y="38"/>
                        <a:pt x="405" y="37"/>
                        <a:pt x="407" y="36"/>
                      </a:cubicBezTo>
                      <a:cubicBezTo>
                        <a:pt x="411" y="33"/>
                        <a:pt x="416" y="31"/>
                        <a:pt x="420" y="29"/>
                      </a:cubicBezTo>
                      <a:cubicBezTo>
                        <a:pt x="423" y="28"/>
                        <a:pt x="426" y="26"/>
                        <a:pt x="423" y="23"/>
                      </a:cubicBezTo>
                      <a:cubicBezTo>
                        <a:pt x="422" y="22"/>
                        <a:pt x="422" y="24"/>
                        <a:pt x="421" y="23"/>
                      </a:cubicBezTo>
                      <a:cubicBezTo>
                        <a:pt x="420" y="22"/>
                        <a:pt x="419" y="22"/>
                        <a:pt x="418" y="21"/>
                      </a:cubicBezTo>
                      <a:cubicBezTo>
                        <a:pt x="418" y="20"/>
                        <a:pt x="423" y="22"/>
                        <a:pt x="423" y="22"/>
                      </a:cubicBezTo>
                      <a:cubicBezTo>
                        <a:pt x="424" y="22"/>
                        <a:pt x="427" y="22"/>
                        <a:pt x="425" y="20"/>
                      </a:cubicBezTo>
                      <a:cubicBezTo>
                        <a:pt x="424" y="19"/>
                        <a:pt x="424" y="18"/>
                        <a:pt x="423" y="17"/>
                      </a:cubicBezTo>
                      <a:cubicBezTo>
                        <a:pt x="422" y="15"/>
                        <a:pt x="421" y="19"/>
                        <a:pt x="420" y="19"/>
                      </a:cubicBezTo>
                      <a:cubicBezTo>
                        <a:pt x="420" y="18"/>
                        <a:pt x="420" y="17"/>
                        <a:pt x="420" y="17"/>
                      </a:cubicBezTo>
                      <a:cubicBezTo>
                        <a:pt x="420" y="16"/>
                        <a:pt x="420" y="16"/>
                        <a:pt x="419" y="15"/>
                      </a:cubicBezTo>
                      <a:cubicBezTo>
                        <a:pt x="419" y="14"/>
                        <a:pt x="417" y="13"/>
                        <a:pt x="416" y="13"/>
                      </a:cubicBezTo>
                      <a:cubicBezTo>
                        <a:pt x="414" y="12"/>
                        <a:pt x="413" y="12"/>
                        <a:pt x="411" y="11"/>
                      </a:cubicBezTo>
                      <a:cubicBezTo>
                        <a:pt x="409" y="11"/>
                        <a:pt x="409" y="11"/>
                        <a:pt x="406" y="12"/>
                      </a:cubicBezTo>
                      <a:cubicBezTo>
                        <a:pt x="404" y="12"/>
                        <a:pt x="397" y="9"/>
                        <a:pt x="396" y="12"/>
                      </a:cubicBezTo>
                      <a:cubicBezTo>
                        <a:pt x="395" y="13"/>
                        <a:pt x="389" y="14"/>
                        <a:pt x="388" y="13"/>
                      </a:cubicBezTo>
                      <a:cubicBezTo>
                        <a:pt x="388" y="13"/>
                        <a:pt x="394" y="9"/>
                        <a:pt x="392" y="8"/>
                      </a:cubicBezTo>
                      <a:cubicBezTo>
                        <a:pt x="392" y="8"/>
                        <a:pt x="385" y="9"/>
                        <a:pt x="384" y="8"/>
                      </a:cubicBezTo>
                      <a:cubicBezTo>
                        <a:pt x="384" y="7"/>
                        <a:pt x="386" y="7"/>
                        <a:pt x="386" y="7"/>
                      </a:cubicBezTo>
                      <a:cubicBezTo>
                        <a:pt x="386" y="6"/>
                        <a:pt x="378" y="7"/>
                        <a:pt x="378" y="7"/>
                      </a:cubicBezTo>
                      <a:cubicBezTo>
                        <a:pt x="379" y="5"/>
                        <a:pt x="383" y="6"/>
                        <a:pt x="384" y="5"/>
                      </a:cubicBezTo>
                      <a:cubicBezTo>
                        <a:pt x="385" y="4"/>
                        <a:pt x="387" y="5"/>
                        <a:pt x="386" y="4"/>
                      </a:cubicBezTo>
                      <a:cubicBezTo>
                        <a:pt x="386" y="3"/>
                        <a:pt x="386" y="2"/>
                        <a:pt x="385" y="2"/>
                      </a:cubicBezTo>
                      <a:cubicBezTo>
                        <a:pt x="382" y="2"/>
                        <a:pt x="381" y="1"/>
                        <a:pt x="378" y="1"/>
                      </a:cubicBezTo>
                      <a:cubicBezTo>
                        <a:pt x="376" y="0"/>
                        <a:pt x="374" y="1"/>
                        <a:pt x="372" y="2"/>
                      </a:cubicBezTo>
                      <a:cubicBezTo>
                        <a:pt x="368" y="3"/>
                        <a:pt x="364" y="6"/>
                        <a:pt x="362" y="8"/>
                      </a:cubicBezTo>
                      <a:cubicBezTo>
                        <a:pt x="361" y="9"/>
                        <a:pt x="361" y="9"/>
                        <a:pt x="362" y="10"/>
                      </a:cubicBezTo>
                      <a:cubicBezTo>
                        <a:pt x="363" y="10"/>
                        <a:pt x="362" y="11"/>
                        <a:pt x="362" y="12"/>
                      </a:cubicBezTo>
                      <a:cubicBezTo>
                        <a:pt x="362" y="14"/>
                        <a:pt x="366" y="13"/>
                        <a:pt x="366" y="14"/>
                      </a:cubicBezTo>
                      <a:cubicBezTo>
                        <a:pt x="366" y="13"/>
                        <a:pt x="361" y="14"/>
                        <a:pt x="360" y="14"/>
                      </a:cubicBezTo>
                      <a:cubicBezTo>
                        <a:pt x="359" y="14"/>
                        <a:pt x="353" y="13"/>
                        <a:pt x="352" y="14"/>
                      </a:cubicBezTo>
                      <a:cubicBezTo>
                        <a:pt x="352" y="13"/>
                        <a:pt x="355" y="17"/>
                        <a:pt x="355" y="17"/>
                      </a:cubicBezTo>
                      <a:cubicBezTo>
                        <a:pt x="356" y="18"/>
                        <a:pt x="351" y="16"/>
                        <a:pt x="350" y="16"/>
                      </a:cubicBezTo>
                      <a:cubicBezTo>
                        <a:pt x="349" y="16"/>
                        <a:pt x="347" y="17"/>
                        <a:pt x="345" y="18"/>
                      </a:cubicBezTo>
                      <a:cubicBezTo>
                        <a:pt x="345" y="18"/>
                        <a:pt x="345" y="18"/>
                        <a:pt x="344" y="18"/>
                      </a:cubicBezTo>
                      <a:cubicBezTo>
                        <a:pt x="342" y="18"/>
                        <a:pt x="344" y="18"/>
                        <a:pt x="343" y="17"/>
                      </a:cubicBezTo>
                      <a:cubicBezTo>
                        <a:pt x="343" y="18"/>
                        <a:pt x="338" y="20"/>
                        <a:pt x="338" y="20"/>
                      </a:cubicBezTo>
                      <a:cubicBezTo>
                        <a:pt x="338" y="19"/>
                        <a:pt x="340" y="18"/>
                        <a:pt x="340" y="18"/>
                      </a:cubicBezTo>
                      <a:cubicBezTo>
                        <a:pt x="340" y="17"/>
                        <a:pt x="335" y="18"/>
                        <a:pt x="334" y="17"/>
                      </a:cubicBezTo>
                      <a:cubicBezTo>
                        <a:pt x="334" y="17"/>
                        <a:pt x="336" y="16"/>
                        <a:pt x="336" y="16"/>
                      </a:cubicBezTo>
                      <a:cubicBezTo>
                        <a:pt x="335" y="17"/>
                        <a:pt x="330" y="18"/>
                        <a:pt x="328" y="18"/>
                      </a:cubicBezTo>
                      <a:cubicBezTo>
                        <a:pt x="323" y="19"/>
                        <a:pt x="329" y="19"/>
                        <a:pt x="330" y="20"/>
                      </a:cubicBezTo>
                      <a:cubicBezTo>
                        <a:pt x="329" y="19"/>
                        <a:pt x="324" y="21"/>
                        <a:pt x="323" y="21"/>
                      </a:cubicBezTo>
                      <a:cubicBezTo>
                        <a:pt x="322" y="21"/>
                        <a:pt x="321" y="21"/>
                        <a:pt x="320" y="22"/>
                      </a:cubicBezTo>
                      <a:cubicBezTo>
                        <a:pt x="319" y="23"/>
                        <a:pt x="317" y="22"/>
                        <a:pt x="315" y="22"/>
                      </a:cubicBezTo>
                      <a:cubicBezTo>
                        <a:pt x="314" y="22"/>
                        <a:pt x="313" y="24"/>
                        <a:pt x="311" y="24"/>
                      </a:cubicBezTo>
                      <a:cubicBezTo>
                        <a:pt x="309" y="25"/>
                        <a:pt x="308" y="24"/>
                        <a:pt x="307" y="25"/>
                      </a:cubicBezTo>
                      <a:cubicBezTo>
                        <a:pt x="306" y="26"/>
                        <a:pt x="305" y="27"/>
                        <a:pt x="304" y="27"/>
                      </a:cubicBezTo>
                      <a:cubicBezTo>
                        <a:pt x="302" y="27"/>
                        <a:pt x="300" y="27"/>
                        <a:pt x="299" y="27"/>
                      </a:cubicBezTo>
                      <a:cubicBezTo>
                        <a:pt x="299" y="27"/>
                        <a:pt x="302" y="29"/>
                        <a:pt x="302" y="29"/>
                      </a:cubicBezTo>
                      <a:cubicBezTo>
                        <a:pt x="301" y="30"/>
                        <a:pt x="295" y="30"/>
                        <a:pt x="295" y="30"/>
                      </a:cubicBezTo>
                      <a:cubicBezTo>
                        <a:pt x="295" y="30"/>
                        <a:pt x="299" y="30"/>
                        <a:pt x="299" y="30"/>
                      </a:cubicBezTo>
                      <a:cubicBezTo>
                        <a:pt x="299" y="30"/>
                        <a:pt x="297" y="30"/>
                        <a:pt x="296" y="30"/>
                      </a:cubicBezTo>
                      <a:cubicBezTo>
                        <a:pt x="297" y="30"/>
                        <a:pt x="299" y="31"/>
                        <a:pt x="299" y="31"/>
                      </a:cubicBezTo>
                      <a:cubicBezTo>
                        <a:pt x="298" y="31"/>
                        <a:pt x="298" y="31"/>
                        <a:pt x="297" y="31"/>
                      </a:cubicBezTo>
                      <a:cubicBezTo>
                        <a:pt x="298" y="31"/>
                        <a:pt x="297" y="32"/>
                        <a:pt x="297" y="32"/>
                      </a:cubicBezTo>
                      <a:cubicBezTo>
                        <a:pt x="297" y="33"/>
                        <a:pt x="294" y="32"/>
                        <a:pt x="294" y="32"/>
                      </a:cubicBezTo>
                      <a:cubicBezTo>
                        <a:pt x="294" y="33"/>
                        <a:pt x="296" y="33"/>
                        <a:pt x="296" y="34"/>
                      </a:cubicBezTo>
                      <a:cubicBezTo>
                        <a:pt x="297" y="34"/>
                        <a:pt x="295" y="34"/>
                        <a:pt x="295" y="34"/>
                      </a:cubicBezTo>
                      <a:cubicBezTo>
                        <a:pt x="295" y="36"/>
                        <a:pt x="299" y="34"/>
                        <a:pt x="298" y="36"/>
                      </a:cubicBezTo>
                      <a:cubicBezTo>
                        <a:pt x="296" y="38"/>
                        <a:pt x="301" y="39"/>
                        <a:pt x="298" y="40"/>
                      </a:cubicBezTo>
                      <a:cubicBezTo>
                        <a:pt x="296" y="40"/>
                        <a:pt x="294" y="40"/>
                        <a:pt x="292" y="40"/>
                      </a:cubicBezTo>
                      <a:cubicBezTo>
                        <a:pt x="291" y="41"/>
                        <a:pt x="291" y="42"/>
                        <a:pt x="289" y="41"/>
                      </a:cubicBezTo>
                      <a:cubicBezTo>
                        <a:pt x="288" y="41"/>
                        <a:pt x="287" y="41"/>
                        <a:pt x="286" y="41"/>
                      </a:cubicBezTo>
                      <a:cubicBezTo>
                        <a:pt x="282" y="42"/>
                        <a:pt x="278" y="42"/>
                        <a:pt x="274" y="42"/>
                      </a:cubicBezTo>
                      <a:cubicBezTo>
                        <a:pt x="272" y="42"/>
                        <a:pt x="270" y="42"/>
                        <a:pt x="269" y="43"/>
                      </a:cubicBezTo>
                      <a:cubicBezTo>
                        <a:pt x="268" y="44"/>
                        <a:pt x="267" y="45"/>
                        <a:pt x="267" y="46"/>
                      </a:cubicBezTo>
                      <a:cubicBezTo>
                        <a:pt x="267" y="47"/>
                        <a:pt x="269" y="48"/>
                        <a:pt x="269" y="49"/>
                      </a:cubicBezTo>
                      <a:cubicBezTo>
                        <a:pt x="268" y="51"/>
                        <a:pt x="268" y="52"/>
                        <a:pt x="269" y="53"/>
                      </a:cubicBezTo>
                      <a:cubicBezTo>
                        <a:pt x="271" y="55"/>
                        <a:pt x="274" y="54"/>
                        <a:pt x="276" y="56"/>
                      </a:cubicBezTo>
                      <a:cubicBezTo>
                        <a:pt x="276" y="56"/>
                        <a:pt x="278" y="60"/>
                        <a:pt x="278" y="60"/>
                      </a:cubicBezTo>
                      <a:cubicBezTo>
                        <a:pt x="274" y="60"/>
                        <a:pt x="273" y="60"/>
                        <a:pt x="270" y="58"/>
                      </a:cubicBezTo>
                      <a:cubicBezTo>
                        <a:pt x="267" y="56"/>
                        <a:pt x="262" y="54"/>
                        <a:pt x="258" y="54"/>
                      </a:cubicBezTo>
                      <a:cubicBezTo>
                        <a:pt x="256" y="54"/>
                        <a:pt x="257" y="53"/>
                        <a:pt x="255" y="52"/>
                      </a:cubicBezTo>
                      <a:cubicBezTo>
                        <a:pt x="254" y="52"/>
                        <a:pt x="250" y="52"/>
                        <a:pt x="250" y="54"/>
                      </a:cubicBezTo>
                      <a:cubicBezTo>
                        <a:pt x="250" y="55"/>
                        <a:pt x="254" y="55"/>
                        <a:pt x="254" y="55"/>
                      </a:cubicBezTo>
                      <a:cubicBezTo>
                        <a:pt x="254" y="55"/>
                        <a:pt x="251" y="56"/>
                        <a:pt x="252" y="56"/>
                      </a:cubicBezTo>
                      <a:cubicBezTo>
                        <a:pt x="254" y="57"/>
                        <a:pt x="255" y="56"/>
                        <a:pt x="256" y="58"/>
                      </a:cubicBezTo>
                      <a:cubicBezTo>
                        <a:pt x="256" y="60"/>
                        <a:pt x="253" y="59"/>
                        <a:pt x="252" y="59"/>
                      </a:cubicBezTo>
                      <a:cubicBezTo>
                        <a:pt x="250" y="58"/>
                        <a:pt x="249" y="57"/>
                        <a:pt x="247" y="58"/>
                      </a:cubicBezTo>
                      <a:cubicBezTo>
                        <a:pt x="245" y="58"/>
                        <a:pt x="246" y="61"/>
                        <a:pt x="247" y="62"/>
                      </a:cubicBezTo>
                      <a:cubicBezTo>
                        <a:pt x="248" y="63"/>
                        <a:pt x="250" y="63"/>
                        <a:pt x="251" y="63"/>
                      </a:cubicBezTo>
                      <a:cubicBezTo>
                        <a:pt x="253" y="64"/>
                        <a:pt x="255" y="64"/>
                        <a:pt x="256" y="65"/>
                      </a:cubicBezTo>
                      <a:cubicBezTo>
                        <a:pt x="257" y="66"/>
                        <a:pt x="257" y="67"/>
                        <a:pt x="257" y="67"/>
                      </a:cubicBezTo>
                      <a:cubicBezTo>
                        <a:pt x="258" y="67"/>
                        <a:pt x="259" y="67"/>
                        <a:pt x="260" y="67"/>
                      </a:cubicBezTo>
                      <a:cubicBezTo>
                        <a:pt x="260" y="67"/>
                        <a:pt x="257" y="68"/>
                        <a:pt x="257" y="68"/>
                      </a:cubicBezTo>
                      <a:cubicBezTo>
                        <a:pt x="255" y="68"/>
                        <a:pt x="255" y="67"/>
                        <a:pt x="254" y="66"/>
                      </a:cubicBezTo>
                      <a:cubicBezTo>
                        <a:pt x="252" y="65"/>
                        <a:pt x="249" y="65"/>
                        <a:pt x="246" y="65"/>
                      </a:cubicBezTo>
                      <a:cubicBezTo>
                        <a:pt x="245" y="65"/>
                        <a:pt x="240" y="64"/>
                        <a:pt x="242" y="62"/>
                      </a:cubicBezTo>
                      <a:cubicBezTo>
                        <a:pt x="243" y="62"/>
                        <a:pt x="242" y="61"/>
                        <a:pt x="242" y="60"/>
                      </a:cubicBezTo>
                      <a:cubicBezTo>
                        <a:pt x="241" y="59"/>
                        <a:pt x="242" y="58"/>
                        <a:pt x="242" y="57"/>
                      </a:cubicBezTo>
                      <a:cubicBezTo>
                        <a:pt x="243" y="55"/>
                        <a:pt x="244" y="51"/>
                        <a:pt x="242" y="50"/>
                      </a:cubicBezTo>
                      <a:cubicBezTo>
                        <a:pt x="238" y="49"/>
                        <a:pt x="241" y="54"/>
                        <a:pt x="240" y="56"/>
                      </a:cubicBezTo>
                      <a:cubicBezTo>
                        <a:pt x="238" y="58"/>
                        <a:pt x="235" y="59"/>
                        <a:pt x="233" y="61"/>
                      </a:cubicBezTo>
                      <a:cubicBezTo>
                        <a:pt x="230" y="64"/>
                        <a:pt x="231" y="63"/>
                        <a:pt x="233" y="65"/>
                      </a:cubicBezTo>
                      <a:cubicBezTo>
                        <a:pt x="234" y="66"/>
                        <a:pt x="237" y="69"/>
                        <a:pt x="237" y="71"/>
                      </a:cubicBezTo>
                      <a:cubicBezTo>
                        <a:pt x="237" y="71"/>
                        <a:pt x="236" y="73"/>
                        <a:pt x="235" y="73"/>
                      </a:cubicBezTo>
                      <a:cubicBezTo>
                        <a:pt x="234" y="75"/>
                        <a:pt x="233" y="77"/>
                        <a:pt x="233" y="79"/>
                      </a:cubicBezTo>
                      <a:cubicBezTo>
                        <a:pt x="233" y="79"/>
                        <a:pt x="234" y="84"/>
                        <a:pt x="235" y="84"/>
                      </a:cubicBezTo>
                      <a:cubicBezTo>
                        <a:pt x="237" y="84"/>
                        <a:pt x="239" y="84"/>
                        <a:pt x="241" y="83"/>
                      </a:cubicBezTo>
                      <a:cubicBezTo>
                        <a:pt x="243" y="82"/>
                        <a:pt x="246" y="83"/>
                        <a:pt x="248" y="84"/>
                      </a:cubicBezTo>
                      <a:cubicBezTo>
                        <a:pt x="251" y="84"/>
                        <a:pt x="253" y="86"/>
                        <a:pt x="254" y="89"/>
                      </a:cubicBezTo>
                      <a:cubicBezTo>
                        <a:pt x="255" y="91"/>
                        <a:pt x="251" y="94"/>
                        <a:pt x="253" y="95"/>
                      </a:cubicBezTo>
                      <a:cubicBezTo>
                        <a:pt x="253" y="95"/>
                        <a:pt x="259" y="97"/>
                        <a:pt x="259" y="97"/>
                      </a:cubicBezTo>
                      <a:cubicBezTo>
                        <a:pt x="259" y="98"/>
                        <a:pt x="252" y="96"/>
                        <a:pt x="251" y="96"/>
                      </a:cubicBezTo>
                      <a:cubicBezTo>
                        <a:pt x="251" y="96"/>
                        <a:pt x="250" y="93"/>
                        <a:pt x="250" y="93"/>
                      </a:cubicBezTo>
                      <a:cubicBezTo>
                        <a:pt x="251" y="91"/>
                        <a:pt x="252" y="90"/>
                        <a:pt x="250" y="89"/>
                      </a:cubicBezTo>
                      <a:cubicBezTo>
                        <a:pt x="248" y="88"/>
                        <a:pt x="249" y="86"/>
                        <a:pt x="247" y="85"/>
                      </a:cubicBezTo>
                      <a:cubicBezTo>
                        <a:pt x="245" y="85"/>
                        <a:pt x="243" y="86"/>
                        <a:pt x="241" y="86"/>
                      </a:cubicBezTo>
                      <a:cubicBezTo>
                        <a:pt x="241" y="86"/>
                        <a:pt x="237" y="87"/>
                        <a:pt x="237" y="88"/>
                      </a:cubicBezTo>
                      <a:cubicBezTo>
                        <a:pt x="238" y="88"/>
                        <a:pt x="239" y="88"/>
                        <a:pt x="238" y="88"/>
                      </a:cubicBezTo>
                      <a:cubicBezTo>
                        <a:pt x="238" y="89"/>
                        <a:pt x="236" y="90"/>
                        <a:pt x="237" y="91"/>
                      </a:cubicBezTo>
                      <a:cubicBezTo>
                        <a:pt x="241" y="93"/>
                        <a:pt x="238" y="96"/>
                        <a:pt x="236" y="98"/>
                      </a:cubicBezTo>
                      <a:cubicBezTo>
                        <a:pt x="235" y="99"/>
                        <a:pt x="234" y="101"/>
                        <a:pt x="234" y="102"/>
                      </a:cubicBezTo>
                      <a:cubicBezTo>
                        <a:pt x="233" y="103"/>
                        <a:pt x="231" y="104"/>
                        <a:pt x="229" y="104"/>
                      </a:cubicBezTo>
                      <a:cubicBezTo>
                        <a:pt x="228" y="105"/>
                        <a:pt x="227" y="105"/>
                        <a:pt x="227" y="107"/>
                      </a:cubicBezTo>
                      <a:cubicBezTo>
                        <a:pt x="226" y="109"/>
                        <a:pt x="224" y="108"/>
                        <a:pt x="223" y="108"/>
                      </a:cubicBezTo>
                      <a:cubicBezTo>
                        <a:pt x="220" y="107"/>
                        <a:pt x="218" y="108"/>
                        <a:pt x="216" y="107"/>
                      </a:cubicBezTo>
                      <a:cubicBezTo>
                        <a:pt x="215" y="107"/>
                        <a:pt x="214" y="106"/>
                        <a:pt x="213" y="106"/>
                      </a:cubicBezTo>
                      <a:cubicBezTo>
                        <a:pt x="211" y="106"/>
                        <a:pt x="211" y="105"/>
                        <a:pt x="210" y="104"/>
                      </a:cubicBezTo>
                      <a:cubicBezTo>
                        <a:pt x="210" y="104"/>
                        <a:pt x="212" y="103"/>
                        <a:pt x="212" y="104"/>
                      </a:cubicBezTo>
                      <a:cubicBezTo>
                        <a:pt x="213" y="106"/>
                        <a:pt x="215" y="106"/>
                        <a:pt x="215" y="105"/>
                      </a:cubicBezTo>
                      <a:cubicBezTo>
                        <a:pt x="216" y="104"/>
                        <a:pt x="221" y="107"/>
                        <a:pt x="223" y="105"/>
                      </a:cubicBezTo>
                      <a:cubicBezTo>
                        <a:pt x="223" y="104"/>
                        <a:pt x="221" y="103"/>
                        <a:pt x="223" y="103"/>
                      </a:cubicBezTo>
                      <a:cubicBezTo>
                        <a:pt x="224" y="102"/>
                        <a:pt x="226" y="101"/>
                        <a:pt x="227" y="100"/>
                      </a:cubicBezTo>
                      <a:cubicBezTo>
                        <a:pt x="228" y="98"/>
                        <a:pt x="227" y="98"/>
                        <a:pt x="230" y="97"/>
                      </a:cubicBezTo>
                      <a:cubicBezTo>
                        <a:pt x="233" y="95"/>
                        <a:pt x="229" y="93"/>
                        <a:pt x="231" y="91"/>
                      </a:cubicBezTo>
                      <a:cubicBezTo>
                        <a:pt x="233" y="90"/>
                        <a:pt x="233" y="89"/>
                        <a:pt x="231" y="88"/>
                      </a:cubicBezTo>
                      <a:cubicBezTo>
                        <a:pt x="230" y="88"/>
                        <a:pt x="229" y="87"/>
                        <a:pt x="228" y="86"/>
                      </a:cubicBezTo>
                      <a:cubicBezTo>
                        <a:pt x="227" y="84"/>
                        <a:pt x="228" y="81"/>
                        <a:pt x="228" y="79"/>
                      </a:cubicBezTo>
                      <a:cubicBezTo>
                        <a:pt x="228" y="77"/>
                        <a:pt x="227" y="75"/>
                        <a:pt x="228" y="73"/>
                      </a:cubicBezTo>
                      <a:cubicBezTo>
                        <a:pt x="228" y="71"/>
                        <a:pt x="230" y="71"/>
                        <a:pt x="230" y="69"/>
                      </a:cubicBezTo>
                      <a:cubicBezTo>
                        <a:pt x="229" y="67"/>
                        <a:pt x="227" y="66"/>
                        <a:pt x="226" y="65"/>
                      </a:cubicBezTo>
                      <a:cubicBezTo>
                        <a:pt x="225" y="64"/>
                        <a:pt x="224" y="63"/>
                        <a:pt x="225" y="62"/>
                      </a:cubicBezTo>
                      <a:cubicBezTo>
                        <a:pt x="227" y="61"/>
                        <a:pt x="227" y="59"/>
                        <a:pt x="228" y="57"/>
                      </a:cubicBezTo>
                      <a:cubicBezTo>
                        <a:pt x="229" y="56"/>
                        <a:pt x="230" y="53"/>
                        <a:pt x="229" y="52"/>
                      </a:cubicBezTo>
                      <a:cubicBezTo>
                        <a:pt x="229" y="51"/>
                        <a:pt x="225" y="50"/>
                        <a:pt x="223" y="49"/>
                      </a:cubicBezTo>
                      <a:cubicBezTo>
                        <a:pt x="221" y="49"/>
                        <a:pt x="219" y="49"/>
                        <a:pt x="217" y="49"/>
                      </a:cubicBezTo>
                      <a:cubicBezTo>
                        <a:pt x="216" y="49"/>
                        <a:pt x="213" y="48"/>
                        <a:pt x="212" y="49"/>
                      </a:cubicBezTo>
                      <a:cubicBezTo>
                        <a:pt x="209" y="51"/>
                        <a:pt x="209" y="58"/>
                        <a:pt x="206" y="60"/>
                      </a:cubicBezTo>
                      <a:cubicBezTo>
                        <a:pt x="204" y="63"/>
                        <a:pt x="198" y="64"/>
                        <a:pt x="198" y="68"/>
                      </a:cubicBezTo>
                      <a:cubicBezTo>
                        <a:pt x="198" y="69"/>
                        <a:pt x="201" y="68"/>
                        <a:pt x="201" y="68"/>
                      </a:cubicBezTo>
                      <a:cubicBezTo>
                        <a:pt x="202" y="69"/>
                        <a:pt x="201" y="73"/>
                        <a:pt x="201" y="73"/>
                      </a:cubicBezTo>
                      <a:cubicBezTo>
                        <a:pt x="200" y="75"/>
                        <a:pt x="202" y="76"/>
                        <a:pt x="199" y="76"/>
                      </a:cubicBezTo>
                      <a:cubicBezTo>
                        <a:pt x="199" y="77"/>
                        <a:pt x="198" y="77"/>
                        <a:pt x="198" y="78"/>
                      </a:cubicBezTo>
                      <a:cubicBezTo>
                        <a:pt x="199" y="79"/>
                        <a:pt x="200" y="79"/>
                        <a:pt x="201" y="79"/>
                      </a:cubicBezTo>
                      <a:cubicBezTo>
                        <a:pt x="202" y="79"/>
                        <a:pt x="206" y="79"/>
                        <a:pt x="206" y="80"/>
                      </a:cubicBezTo>
                      <a:cubicBezTo>
                        <a:pt x="206" y="82"/>
                        <a:pt x="206" y="84"/>
                        <a:pt x="208" y="85"/>
                      </a:cubicBezTo>
                      <a:cubicBezTo>
                        <a:pt x="210" y="86"/>
                        <a:pt x="212" y="85"/>
                        <a:pt x="210" y="87"/>
                      </a:cubicBezTo>
                      <a:cubicBezTo>
                        <a:pt x="209" y="88"/>
                        <a:pt x="209" y="90"/>
                        <a:pt x="208" y="91"/>
                      </a:cubicBezTo>
                      <a:cubicBezTo>
                        <a:pt x="207" y="93"/>
                        <a:pt x="202" y="88"/>
                        <a:pt x="201" y="87"/>
                      </a:cubicBezTo>
                      <a:cubicBezTo>
                        <a:pt x="198" y="85"/>
                        <a:pt x="194" y="84"/>
                        <a:pt x="191" y="83"/>
                      </a:cubicBezTo>
                      <a:cubicBezTo>
                        <a:pt x="189" y="82"/>
                        <a:pt x="188" y="81"/>
                        <a:pt x="186" y="80"/>
                      </a:cubicBezTo>
                      <a:cubicBezTo>
                        <a:pt x="185" y="80"/>
                        <a:pt x="183" y="79"/>
                        <a:pt x="182" y="79"/>
                      </a:cubicBezTo>
                      <a:cubicBezTo>
                        <a:pt x="179" y="79"/>
                        <a:pt x="176" y="78"/>
                        <a:pt x="173" y="78"/>
                      </a:cubicBezTo>
                      <a:cubicBezTo>
                        <a:pt x="169" y="78"/>
                        <a:pt x="165" y="78"/>
                        <a:pt x="168" y="83"/>
                      </a:cubicBezTo>
                      <a:cubicBezTo>
                        <a:pt x="170" y="84"/>
                        <a:pt x="169" y="86"/>
                        <a:pt x="167" y="87"/>
                      </a:cubicBezTo>
                      <a:cubicBezTo>
                        <a:pt x="166" y="88"/>
                        <a:pt x="163" y="86"/>
                        <a:pt x="164" y="89"/>
                      </a:cubicBezTo>
                      <a:cubicBezTo>
                        <a:pt x="165" y="90"/>
                        <a:pt x="157" y="90"/>
                        <a:pt x="161" y="87"/>
                      </a:cubicBezTo>
                      <a:cubicBezTo>
                        <a:pt x="162" y="86"/>
                        <a:pt x="159" y="84"/>
                        <a:pt x="158" y="85"/>
                      </a:cubicBezTo>
                      <a:cubicBezTo>
                        <a:pt x="156" y="85"/>
                        <a:pt x="154" y="86"/>
                        <a:pt x="153" y="87"/>
                      </a:cubicBezTo>
                      <a:cubicBezTo>
                        <a:pt x="150" y="89"/>
                        <a:pt x="147" y="87"/>
                        <a:pt x="144" y="88"/>
                      </a:cubicBezTo>
                      <a:cubicBezTo>
                        <a:pt x="141" y="89"/>
                        <a:pt x="139" y="91"/>
                        <a:pt x="137" y="91"/>
                      </a:cubicBezTo>
                      <a:cubicBezTo>
                        <a:pt x="136" y="91"/>
                        <a:pt x="130" y="91"/>
                        <a:pt x="131" y="90"/>
                      </a:cubicBezTo>
                      <a:cubicBezTo>
                        <a:pt x="133" y="90"/>
                        <a:pt x="133" y="90"/>
                        <a:pt x="133" y="89"/>
                      </a:cubicBezTo>
                      <a:cubicBezTo>
                        <a:pt x="133" y="86"/>
                        <a:pt x="135" y="87"/>
                        <a:pt x="135" y="85"/>
                      </a:cubicBezTo>
                      <a:cubicBezTo>
                        <a:pt x="136" y="84"/>
                        <a:pt x="129" y="86"/>
                        <a:pt x="129" y="86"/>
                      </a:cubicBezTo>
                      <a:cubicBezTo>
                        <a:pt x="128" y="86"/>
                        <a:pt x="127" y="86"/>
                        <a:pt x="127" y="87"/>
                      </a:cubicBezTo>
                      <a:cubicBezTo>
                        <a:pt x="127" y="88"/>
                        <a:pt x="127" y="89"/>
                        <a:pt x="127" y="90"/>
                      </a:cubicBezTo>
                      <a:cubicBezTo>
                        <a:pt x="126" y="90"/>
                        <a:pt x="124" y="89"/>
                        <a:pt x="123" y="89"/>
                      </a:cubicBezTo>
                      <a:cubicBezTo>
                        <a:pt x="121" y="89"/>
                        <a:pt x="118" y="90"/>
                        <a:pt x="116" y="91"/>
                      </a:cubicBezTo>
                      <a:cubicBezTo>
                        <a:pt x="113" y="92"/>
                        <a:pt x="110" y="94"/>
                        <a:pt x="107" y="95"/>
                      </a:cubicBezTo>
                      <a:cubicBezTo>
                        <a:pt x="105" y="95"/>
                        <a:pt x="104" y="96"/>
                        <a:pt x="103" y="98"/>
                      </a:cubicBezTo>
                      <a:cubicBezTo>
                        <a:pt x="103" y="99"/>
                        <a:pt x="103" y="102"/>
                        <a:pt x="101" y="102"/>
                      </a:cubicBezTo>
                      <a:cubicBezTo>
                        <a:pt x="99" y="102"/>
                        <a:pt x="97" y="103"/>
                        <a:pt x="95" y="103"/>
                      </a:cubicBezTo>
                      <a:cubicBezTo>
                        <a:pt x="94" y="103"/>
                        <a:pt x="93" y="101"/>
                        <a:pt x="92" y="100"/>
                      </a:cubicBezTo>
                      <a:cubicBezTo>
                        <a:pt x="90" y="98"/>
                        <a:pt x="87" y="99"/>
                        <a:pt x="89" y="96"/>
                      </a:cubicBezTo>
                      <a:cubicBezTo>
                        <a:pt x="90" y="94"/>
                        <a:pt x="93" y="95"/>
                        <a:pt x="94" y="94"/>
                      </a:cubicBezTo>
                      <a:cubicBezTo>
                        <a:pt x="96" y="94"/>
                        <a:pt x="98" y="95"/>
                        <a:pt x="97" y="93"/>
                      </a:cubicBezTo>
                      <a:cubicBezTo>
                        <a:pt x="96" y="92"/>
                        <a:pt x="95" y="90"/>
                        <a:pt x="94" y="89"/>
                      </a:cubicBezTo>
                      <a:cubicBezTo>
                        <a:pt x="92" y="87"/>
                        <a:pt x="89" y="88"/>
                        <a:pt x="87" y="88"/>
                      </a:cubicBezTo>
                      <a:cubicBezTo>
                        <a:pt x="86" y="88"/>
                        <a:pt x="80" y="87"/>
                        <a:pt x="80" y="87"/>
                      </a:cubicBezTo>
                      <a:cubicBezTo>
                        <a:pt x="80" y="87"/>
                        <a:pt x="83" y="88"/>
                        <a:pt x="83" y="88"/>
                      </a:cubicBezTo>
                      <a:cubicBezTo>
                        <a:pt x="84" y="89"/>
                        <a:pt x="84" y="90"/>
                        <a:pt x="84" y="91"/>
                      </a:cubicBezTo>
                      <a:cubicBezTo>
                        <a:pt x="84" y="92"/>
                        <a:pt x="84" y="94"/>
                        <a:pt x="84" y="95"/>
                      </a:cubicBezTo>
                      <a:cubicBezTo>
                        <a:pt x="83" y="96"/>
                        <a:pt x="82" y="97"/>
                        <a:pt x="82" y="98"/>
                      </a:cubicBezTo>
                      <a:cubicBezTo>
                        <a:pt x="83" y="100"/>
                        <a:pt x="87" y="100"/>
                        <a:pt x="86" y="103"/>
                      </a:cubicBezTo>
                      <a:cubicBezTo>
                        <a:pt x="85" y="104"/>
                        <a:pt x="84" y="106"/>
                        <a:pt x="84" y="107"/>
                      </a:cubicBezTo>
                      <a:cubicBezTo>
                        <a:pt x="84" y="107"/>
                        <a:pt x="84" y="111"/>
                        <a:pt x="84" y="111"/>
                      </a:cubicBezTo>
                      <a:cubicBezTo>
                        <a:pt x="84" y="111"/>
                        <a:pt x="83" y="108"/>
                        <a:pt x="83" y="108"/>
                      </a:cubicBezTo>
                      <a:cubicBezTo>
                        <a:pt x="82" y="108"/>
                        <a:pt x="81" y="110"/>
                        <a:pt x="80" y="109"/>
                      </a:cubicBezTo>
                      <a:cubicBezTo>
                        <a:pt x="80" y="109"/>
                        <a:pt x="82" y="108"/>
                        <a:pt x="82" y="107"/>
                      </a:cubicBezTo>
                      <a:cubicBezTo>
                        <a:pt x="81" y="106"/>
                        <a:pt x="79" y="106"/>
                        <a:pt x="78" y="106"/>
                      </a:cubicBezTo>
                      <a:cubicBezTo>
                        <a:pt x="77" y="106"/>
                        <a:pt x="76" y="105"/>
                        <a:pt x="75" y="106"/>
                      </a:cubicBezTo>
                      <a:cubicBezTo>
                        <a:pt x="73" y="106"/>
                        <a:pt x="72" y="108"/>
                        <a:pt x="70" y="108"/>
                      </a:cubicBezTo>
                      <a:cubicBezTo>
                        <a:pt x="68" y="110"/>
                        <a:pt x="67" y="110"/>
                        <a:pt x="65" y="112"/>
                      </a:cubicBezTo>
                      <a:cubicBezTo>
                        <a:pt x="63" y="114"/>
                        <a:pt x="61" y="114"/>
                        <a:pt x="64" y="116"/>
                      </a:cubicBezTo>
                      <a:cubicBezTo>
                        <a:pt x="65" y="117"/>
                        <a:pt x="67" y="120"/>
                        <a:pt x="66" y="121"/>
                      </a:cubicBezTo>
                      <a:cubicBezTo>
                        <a:pt x="65" y="122"/>
                        <a:pt x="59" y="120"/>
                        <a:pt x="58" y="120"/>
                      </a:cubicBezTo>
                      <a:cubicBezTo>
                        <a:pt x="57" y="119"/>
                        <a:pt x="54" y="120"/>
                        <a:pt x="53" y="120"/>
                      </a:cubicBezTo>
                      <a:cubicBezTo>
                        <a:pt x="54" y="119"/>
                        <a:pt x="49" y="115"/>
                        <a:pt x="48" y="117"/>
                      </a:cubicBezTo>
                      <a:cubicBezTo>
                        <a:pt x="43" y="121"/>
                        <a:pt x="54" y="122"/>
                        <a:pt x="54" y="124"/>
                      </a:cubicBezTo>
                      <a:cubicBezTo>
                        <a:pt x="53" y="128"/>
                        <a:pt x="50" y="126"/>
                        <a:pt x="47" y="126"/>
                      </a:cubicBezTo>
                      <a:cubicBezTo>
                        <a:pt x="44" y="125"/>
                        <a:pt x="43" y="123"/>
                        <a:pt x="40" y="122"/>
                      </a:cubicBezTo>
                      <a:cubicBezTo>
                        <a:pt x="38" y="121"/>
                        <a:pt x="38" y="120"/>
                        <a:pt x="37" y="118"/>
                      </a:cubicBezTo>
                      <a:cubicBezTo>
                        <a:pt x="37" y="116"/>
                        <a:pt x="36" y="116"/>
                        <a:pt x="35" y="115"/>
                      </a:cubicBezTo>
                      <a:cubicBezTo>
                        <a:pt x="35" y="114"/>
                        <a:pt x="38" y="112"/>
                        <a:pt x="38" y="112"/>
                      </a:cubicBezTo>
                      <a:cubicBezTo>
                        <a:pt x="39" y="109"/>
                        <a:pt x="34" y="107"/>
                        <a:pt x="32" y="107"/>
                      </a:cubicBezTo>
                      <a:cubicBezTo>
                        <a:pt x="30" y="106"/>
                        <a:pt x="30" y="104"/>
                        <a:pt x="28" y="104"/>
                      </a:cubicBezTo>
                      <a:cubicBezTo>
                        <a:pt x="29" y="103"/>
                        <a:pt x="24" y="99"/>
                        <a:pt x="24" y="99"/>
                      </a:cubicBezTo>
                      <a:cubicBezTo>
                        <a:pt x="26" y="98"/>
                        <a:pt x="28" y="101"/>
                        <a:pt x="29" y="102"/>
                      </a:cubicBezTo>
                      <a:cubicBezTo>
                        <a:pt x="30" y="103"/>
                        <a:pt x="31" y="103"/>
                        <a:pt x="31" y="102"/>
                      </a:cubicBezTo>
                      <a:cubicBezTo>
                        <a:pt x="32" y="102"/>
                        <a:pt x="33" y="103"/>
                        <a:pt x="33" y="103"/>
                      </a:cubicBezTo>
                      <a:cubicBezTo>
                        <a:pt x="36" y="104"/>
                        <a:pt x="38" y="105"/>
                        <a:pt x="41" y="105"/>
                      </a:cubicBezTo>
                      <a:cubicBezTo>
                        <a:pt x="43" y="106"/>
                        <a:pt x="46" y="106"/>
                        <a:pt x="49" y="107"/>
                      </a:cubicBezTo>
                      <a:cubicBezTo>
                        <a:pt x="54" y="109"/>
                        <a:pt x="58" y="109"/>
                        <a:pt x="63" y="106"/>
                      </a:cubicBezTo>
                      <a:cubicBezTo>
                        <a:pt x="65" y="105"/>
                        <a:pt x="66" y="104"/>
                        <a:pt x="68" y="103"/>
                      </a:cubicBezTo>
                      <a:cubicBezTo>
                        <a:pt x="71" y="101"/>
                        <a:pt x="69" y="100"/>
                        <a:pt x="69" y="97"/>
                      </a:cubicBezTo>
                      <a:cubicBezTo>
                        <a:pt x="69" y="94"/>
                        <a:pt x="62" y="93"/>
                        <a:pt x="60" y="91"/>
                      </a:cubicBezTo>
                      <a:cubicBezTo>
                        <a:pt x="57" y="89"/>
                        <a:pt x="53" y="87"/>
                        <a:pt x="50" y="86"/>
                      </a:cubicBezTo>
                      <a:cubicBezTo>
                        <a:pt x="47" y="84"/>
                        <a:pt x="43" y="82"/>
                        <a:pt x="40" y="82"/>
                      </a:cubicBezTo>
                      <a:cubicBezTo>
                        <a:pt x="39" y="81"/>
                        <a:pt x="39" y="82"/>
                        <a:pt x="38" y="82"/>
                      </a:cubicBezTo>
                      <a:cubicBezTo>
                        <a:pt x="37" y="82"/>
                        <a:pt x="36" y="81"/>
                        <a:pt x="35" y="81"/>
                      </a:cubicBezTo>
                      <a:cubicBezTo>
                        <a:pt x="33" y="80"/>
                        <a:pt x="31" y="84"/>
                        <a:pt x="29" y="84"/>
                      </a:cubicBezTo>
                      <a:cubicBezTo>
                        <a:pt x="29" y="83"/>
                        <a:pt x="33" y="80"/>
                        <a:pt x="29" y="80"/>
                      </a:cubicBezTo>
                      <a:cubicBezTo>
                        <a:pt x="28" y="80"/>
                        <a:pt x="24" y="78"/>
                        <a:pt x="24" y="78"/>
                      </a:cubicBezTo>
                      <a:cubicBezTo>
                        <a:pt x="25" y="77"/>
                        <a:pt x="29" y="80"/>
                        <a:pt x="29" y="78"/>
                      </a:cubicBezTo>
                      <a:cubicBezTo>
                        <a:pt x="29" y="77"/>
                        <a:pt x="25" y="75"/>
                        <a:pt x="24" y="75"/>
                      </a:cubicBezTo>
                      <a:cubicBezTo>
                        <a:pt x="23" y="76"/>
                        <a:pt x="20" y="78"/>
                        <a:pt x="20" y="78"/>
                      </a:cubicBezTo>
                      <a:cubicBezTo>
                        <a:pt x="20" y="77"/>
                        <a:pt x="20" y="77"/>
                        <a:pt x="19" y="76"/>
                      </a:cubicBezTo>
                      <a:cubicBezTo>
                        <a:pt x="17" y="76"/>
                        <a:pt x="17" y="77"/>
                        <a:pt x="16" y="78"/>
                      </a:cubicBezTo>
                      <a:cubicBezTo>
                        <a:pt x="16" y="78"/>
                        <a:pt x="16" y="78"/>
                        <a:pt x="16" y="77"/>
                      </a:cubicBezTo>
                      <a:cubicBezTo>
                        <a:pt x="15" y="78"/>
                        <a:pt x="14" y="80"/>
                        <a:pt x="13" y="80"/>
                      </a:cubicBezTo>
                      <a:cubicBezTo>
                        <a:pt x="12" y="81"/>
                        <a:pt x="10" y="81"/>
                        <a:pt x="10" y="81"/>
                      </a:cubicBezTo>
                      <a:cubicBezTo>
                        <a:pt x="9" y="83"/>
                        <a:pt x="5" y="83"/>
                        <a:pt x="6" y="85"/>
                      </a:cubicBezTo>
                      <a:cubicBezTo>
                        <a:pt x="9" y="87"/>
                        <a:pt x="5" y="85"/>
                        <a:pt x="5" y="88"/>
                      </a:cubicBezTo>
                      <a:cubicBezTo>
                        <a:pt x="5" y="90"/>
                        <a:pt x="9" y="91"/>
                        <a:pt x="10" y="92"/>
                      </a:cubicBezTo>
                      <a:cubicBezTo>
                        <a:pt x="12" y="93"/>
                        <a:pt x="14" y="95"/>
                        <a:pt x="13" y="97"/>
                      </a:cubicBezTo>
                      <a:cubicBezTo>
                        <a:pt x="12" y="99"/>
                        <a:pt x="9" y="100"/>
                        <a:pt x="9" y="102"/>
                      </a:cubicBezTo>
                      <a:cubicBezTo>
                        <a:pt x="10" y="104"/>
                        <a:pt x="12" y="106"/>
                        <a:pt x="13" y="108"/>
                      </a:cubicBezTo>
                      <a:cubicBezTo>
                        <a:pt x="14" y="110"/>
                        <a:pt x="12" y="110"/>
                        <a:pt x="12" y="112"/>
                      </a:cubicBezTo>
                      <a:cubicBezTo>
                        <a:pt x="12" y="114"/>
                        <a:pt x="15" y="116"/>
                        <a:pt x="13" y="117"/>
                      </a:cubicBezTo>
                      <a:cubicBezTo>
                        <a:pt x="11" y="118"/>
                        <a:pt x="14" y="121"/>
                        <a:pt x="14" y="122"/>
                      </a:cubicBezTo>
                      <a:cubicBezTo>
                        <a:pt x="16" y="124"/>
                        <a:pt x="18" y="124"/>
                        <a:pt x="15" y="126"/>
                      </a:cubicBezTo>
                      <a:cubicBezTo>
                        <a:pt x="13" y="128"/>
                        <a:pt x="14" y="128"/>
                        <a:pt x="15" y="129"/>
                      </a:cubicBezTo>
                      <a:cubicBezTo>
                        <a:pt x="20" y="132"/>
                        <a:pt x="23" y="134"/>
                        <a:pt x="18" y="138"/>
                      </a:cubicBezTo>
                      <a:cubicBezTo>
                        <a:pt x="13" y="143"/>
                        <a:pt x="8" y="147"/>
                        <a:pt x="4" y="152"/>
                      </a:cubicBezTo>
                      <a:cubicBezTo>
                        <a:pt x="6" y="152"/>
                        <a:pt x="6" y="151"/>
                        <a:pt x="7" y="152"/>
                      </a:cubicBezTo>
                      <a:cubicBezTo>
                        <a:pt x="8" y="154"/>
                        <a:pt x="10" y="154"/>
                        <a:pt x="11" y="155"/>
                      </a:cubicBezTo>
                      <a:cubicBezTo>
                        <a:pt x="17" y="157"/>
                        <a:pt x="9" y="157"/>
                        <a:pt x="7" y="157"/>
                      </a:cubicBezTo>
                      <a:cubicBezTo>
                        <a:pt x="5" y="157"/>
                        <a:pt x="4" y="158"/>
                        <a:pt x="4" y="160"/>
                      </a:cubicBezTo>
                      <a:cubicBezTo>
                        <a:pt x="4" y="162"/>
                        <a:pt x="2" y="163"/>
                        <a:pt x="1" y="165"/>
                      </a:cubicBezTo>
                      <a:cubicBezTo>
                        <a:pt x="0" y="166"/>
                        <a:pt x="1" y="168"/>
                        <a:pt x="2" y="170"/>
                      </a:cubicBezTo>
                      <a:cubicBezTo>
                        <a:pt x="2" y="172"/>
                        <a:pt x="0" y="174"/>
                        <a:pt x="1" y="175"/>
                      </a:cubicBezTo>
                      <a:cubicBezTo>
                        <a:pt x="3" y="176"/>
                        <a:pt x="3" y="176"/>
                        <a:pt x="3" y="178"/>
                      </a:cubicBezTo>
                      <a:cubicBezTo>
                        <a:pt x="2" y="180"/>
                        <a:pt x="4" y="181"/>
                        <a:pt x="4" y="183"/>
                      </a:cubicBezTo>
                      <a:cubicBezTo>
                        <a:pt x="4" y="184"/>
                        <a:pt x="7" y="186"/>
                        <a:pt x="8" y="186"/>
                      </a:cubicBezTo>
                      <a:cubicBezTo>
                        <a:pt x="8" y="186"/>
                        <a:pt x="9" y="185"/>
                        <a:pt x="10" y="185"/>
                      </a:cubicBezTo>
                      <a:cubicBezTo>
                        <a:pt x="11" y="185"/>
                        <a:pt x="11" y="187"/>
                        <a:pt x="12" y="187"/>
                      </a:cubicBezTo>
                      <a:cubicBezTo>
                        <a:pt x="14" y="186"/>
                        <a:pt x="14" y="185"/>
                        <a:pt x="16" y="187"/>
                      </a:cubicBezTo>
                      <a:cubicBezTo>
                        <a:pt x="18" y="188"/>
                        <a:pt x="18" y="188"/>
                        <a:pt x="18" y="190"/>
                      </a:cubicBezTo>
                      <a:cubicBezTo>
                        <a:pt x="17" y="195"/>
                        <a:pt x="21" y="199"/>
                        <a:pt x="24" y="201"/>
                      </a:cubicBezTo>
                      <a:cubicBezTo>
                        <a:pt x="26" y="202"/>
                        <a:pt x="27" y="203"/>
                        <a:pt x="25" y="204"/>
                      </a:cubicBezTo>
                      <a:cubicBezTo>
                        <a:pt x="24" y="206"/>
                        <a:pt x="23" y="205"/>
                        <a:pt x="21" y="205"/>
                      </a:cubicBezTo>
                      <a:cubicBezTo>
                        <a:pt x="19" y="205"/>
                        <a:pt x="22" y="214"/>
                        <a:pt x="24" y="213"/>
                      </a:cubicBezTo>
                      <a:cubicBezTo>
                        <a:pt x="25" y="212"/>
                        <a:pt x="26" y="209"/>
                        <a:pt x="27" y="210"/>
                      </a:cubicBezTo>
                      <a:cubicBezTo>
                        <a:pt x="28" y="210"/>
                        <a:pt x="29" y="211"/>
                        <a:pt x="31" y="211"/>
                      </a:cubicBezTo>
                      <a:cubicBezTo>
                        <a:pt x="33" y="211"/>
                        <a:pt x="35" y="212"/>
                        <a:pt x="35" y="214"/>
                      </a:cubicBezTo>
                      <a:cubicBezTo>
                        <a:pt x="35" y="215"/>
                        <a:pt x="34" y="215"/>
                        <a:pt x="34" y="215"/>
                      </a:cubicBezTo>
                      <a:cubicBezTo>
                        <a:pt x="33" y="216"/>
                        <a:pt x="34" y="218"/>
                        <a:pt x="35" y="218"/>
                      </a:cubicBezTo>
                      <a:cubicBezTo>
                        <a:pt x="36" y="219"/>
                        <a:pt x="38" y="218"/>
                        <a:pt x="39" y="219"/>
                      </a:cubicBezTo>
                      <a:cubicBezTo>
                        <a:pt x="40" y="220"/>
                        <a:pt x="40" y="222"/>
                        <a:pt x="40" y="223"/>
                      </a:cubicBezTo>
                      <a:cubicBezTo>
                        <a:pt x="40" y="224"/>
                        <a:pt x="43" y="223"/>
                        <a:pt x="44" y="223"/>
                      </a:cubicBezTo>
                      <a:cubicBezTo>
                        <a:pt x="45" y="224"/>
                        <a:pt x="47" y="227"/>
                        <a:pt x="48" y="225"/>
                      </a:cubicBezTo>
                      <a:cubicBezTo>
                        <a:pt x="49" y="223"/>
                        <a:pt x="50" y="224"/>
                        <a:pt x="51" y="225"/>
                      </a:cubicBezTo>
                      <a:cubicBezTo>
                        <a:pt x="53" y="227"/>
                        <a:pt x="53" y="226"/>
                        <a:pt x="55" y="226"/>
                      </a:cubicBezTo>
                      <a:cubicBezTo>
                        <a:pt x="56" y="226"/>
                        <a:pt x="57" y="229"/>
                        <a:pt x="58" y="228"/>
                      </a:cubicBezTo>
                      <a:cubicBezTo>
                        <a:pt x="60" y="227"/>
                        <a:pt x="62" y="229"/>
                        <a:pt x="63" y="230"/>
                      </a:cubicBezTo>
                      <a:cubicBezTo>
                        <a:pt x="65" y="231"/>
                        <a:pt x="62" y="232"/>
                        <a:pt x="62" y="232"/>
                      </a:cubicBezTo>
                      <a:cubicBezTo>
                        <a:pt x="60" y="233"/>
                        <a:pt x="63" y="234"/>
                        <a:pt x="63" y="234"/>
                      </a:cubicBezTo>
                      <a:cubicBezTo>
                        <a:pt x="63" y="234"/>
                        <a:pt x="60" y="234"/>
                        <a:pt x="61" y="236"/>
                      </a:cubicBezTo>
                      <a:cubicBezTo>
                        <a:pt x="63" y="237"/>
                        <a:pt x="62" y="238"/>
                        <a:pt x="61" y="239"/>
                      </a:cubicBezTo>
                      <a:cubicBezTo>
                        <a:pt x="61" y="240"/>
                        <a:pt x="58" y="240"/>
                        <a:pt x="57" y="240"/>
                      </a:cubicBezTo>
                      <a:cubicBezTo>
                        <a:pt x="55" y="240"/>
                        <a:pt x="54" y="242"/>
                        <a:pt x="53" y="244"/>
                      </a:cubicBezTo>
                      <a:cubicBezTo>
                        <a:pt x="54" y="244"/>
                        <a:pt x="58" y="244"/>
                        <a:pt x="58" y="245"/>
                      </a:cubicBezTo>
                      <a:cubicBezTo>
                        <a:pt x="58" y="246"/>
                        <a:pt x="53" y="247"/>
                        <a:pt x="53" y="248"/>
                      </a:cubicBezTo>
                      <a:cubicBezTo>
                        <a:pt x="53" y="249"/>
                        <a:pt x="55" y="249"/>
                        <a:pt x="55" y="251"/>
                      </a:cubicBezTo>
                      <a:cubicBezTo>
                        <a:pt x="55" y="251"/>
                        <a:pt x="52" y="252"/>
                        <a:pt x="52" y="252"/>
                      </a:cubicBezTo>
                      <a:cubicBezTo>
                        <a:pt x="51" y="253"/>
                        <a:pt x="51" y="254"/>
                        <a:pt x="50" y="255"/>
                      </a:cubicBezTo>
                      <a:cubicBezTo>
                        <a:pt x="50" y="256"/>
                        <a:pt x="48" y="255"/>
                        <a:pt x="48" y="257"/>
                      </a:cubicBezTo>
                      <a:cubicBezTo>
                        <a:pt x="47" y="258"/>
                        <a:pt x="49" y="260"/>
                        <a:pt x="51" y="260"/>
                      </a:cubicBezTo>
                      <a:cubicBezTo>
                        <a:pt x="53" y="261"/>
                        <a:pt x="55" y="262"/>
                        <a:pt x="58" y="264"/>
                      </a:cubicBezTo>
                      <a:cubicBezTo>
                        <a:pt x="59" y="265"/>
                        <a:pt x="60" y="266"/>
                        <a:pt x="61" y="266"/>
                      </a:cubicBezTo>
                      <a:cubicBezTo>
                        <a:pt x="62" y="268"/>
                        <a:pt x="62" y="267"/>
                        <a:pt x="64" y="266"/>
                      </a:cubicBezTo>
                      <a:cubicBezTo>
                        <a:pt x="67" y="266"/>
                        <a:pt x="70" y="269"/>
                        <a:pt x="73" y="269"/>
                      </a:cubicBezTo>
                      <a:cubicBezTo>
                        <a:pt x="76" y="269"/>
                        <a:pt x="79" y="271"/>
                        <a:pt x="82" y="272"/>
                      </a:cubicBezTo>
                      <a:cubicBezTo>
                        <a:pt x="85" y="273"/>
                        <a:pt x="87" y="272"/>
                        <a:pt x="90" y="272"/>
                      </a:cubicBezTo>
                      <a:cubicBezTo>
                        <a:pt x="91" y="273"/>
                        <a:pt x="92" y="274"/>
                        <a:pt x="92" y="275"/>
                      </a:cubicBezTo>
                      <a:cubicBezTo>
                        <a:pt x="92" y="276"/>
                        <a:pt x="93" y="276"/>
                        <a:pt x="94" y="276"/>
                      </a:cubicBezTo>
                      <a:cubicBezTo>
                        <a:pt x="97" y="277"/>
                        <a:pt x="99" y="282"/>
                        <a:pt x="103" y="280"/>
                      </a:cubicBezTo>
                      <a:cubicBezTo>
                        <a:pt x="104" y="279"/>
                        <a:pt x="106" y="278"/>
                        <a:pt x="105" y="277"/>
                      </a:cubicBezTo>
                      <a:cubicBezTo>
                        <a:pt x="104" y="276"/>
                        <a:pt x="103" y="275"/>
                        <a:pt x="102" y="274"/>
                      </a:cubicBezTo>
                      <a:cubicBezTo>
                        <a:pt x="100" y="272"/>
                        <a:pt x="99" y="270"/>
                        <a:pt x="100" y="267"/>
                      </a:cubicBezTo>
                      <a:cubicBezTo>
                        <a:pt x="100" y="265"/>
                        <a:pt x="99" y="263"/>
                        <a:pt x="97" y="262"/>
                      </a:cubicBezTo>
                      <a:cubicBezTo>
                        <a:pt x="95" y="261"/>
                        <a:pt x="98" y="259"/>
                        <a:pt x="99" y="258"/>
                      </a:cubicBezTo>
                      <a:cubicBezTo>
                        <a:pt x="100" y="256"/>
                        <a:pt x="100" y="254"/>
                        <a:pt x="103" y="254"/>
                      </a:cubicBezTo>
                      <a:cubicBezTo>
                        <a:pt x="104" y="254"/>
                        <a:pt x="105" y="253"/>
                        <a:pt x="106" y="252"/>
                      </a:cubicBezTo>
                      <a:cubicBezTo>
                        <a:pt x="107" y="251"/>
                        <a:pt x="108" y="251"/>
                        <a:pt x="109" y="250"/>
                      </a:cubicBezTo>
                      <a:cubicBezTo>
                        <a:pt x="108" y="250"/>
                        <a:pt x="106" y="249"/>
                        <a:pt x="106" y="248"/>
                      </a:cubicBezTo>
                      <a:cubicBezTo>
                        <a:pt x="106" y="247"/>
                        <a:pt x="108" y="248"/>
                        <a:pt x="108" y="248"/>
                      </a:cubicBezTo>
                      <a:cubicBezTo>
                        <a:pt x="108" y="247"/>
                        <a:pt x="106" y="244"/>
                        <a:pt x="105" y="243"/>
                      </a:cubicBezTo>
                      <a:cubicBezTo>
                        <a:pt x="104" y="241"/>
                        <a:pt x="103" y="241"/>
                        <a:pt x="101" y="241"/>
                      </a:cubicBezTo>
                      <a:cubicBezTo>
                        <a:pt x="98" y="241"/>
                        <a:pt x="100" y="239"/>
                        <a:pt x="98" y="238"/>
                      </a:cubicBezTo>
                      <a:cubicBezTo>
                        <a:pt x="97" y="237"/>
                        <a:pt x="94" y="237"/>
                        <a:pt x="96" y="235"/>
                      </a:cubicBezTo>
                      <a:cubicBezTo>
                        <a:pt x="97" y="233"/>
                        <a:pt x="99" y="232"/>
                        <a:pt x="97" y="231"/>
                      </a:cubicBezTo>
                      <a:cubicBezTo>
                        <a:pt x="96" y="229"/>
                        <a:pt x="98" y="228"/>
                        <a:pt x="99" y="227"/>
                      </a:cubicBezTo>
                      <a:cubicBezTo>
                        <a:pt x="99" y="226"/>
                        <a:pt x="101" y="223"/>
                        <a:pt x="101" y="224"/>
                      </a:cubicBezTo>
                      <a:cubicBezTo>
                        <a:pt x="102" y="225"/>
                        <a:pt x="103" y="227"/>
                        <a:pt x="104" y="228"/>
                      </a:cubicBezTo>
                      <a:cubicBezTo>
                        <a:pt x="106" y="228"/>
                        <a:pt x="107" y="227"/>
                        <a:pt x="107" y="226"/>
                      </a:cubicBezTo>
                      <a:cubicBezTo>
                        <a:pt x="106" y="224"/>
                        <a:pt x="106" y="223"/>
                        <a:pt x="108" y="222"/>
                      </a:cubicBezTo>
                      <a:cubicBezTo>
                        <a:pt x="110" y="221"/>
                        <a:pt x="110" y="219"/>
                        <a:pt x="112" y="219"/>
                      </a:cubicBezTo>
                      <a:cubicBezTo>
                        <a:pt x="114" y="218"/>
                        <a:pt x="116" y="215"/>
                        <a:pt x="118" y="216"/>
                      </a:cubicBezTo>
                      <a:cubicBezTo>
                        <a:pt x="120" y="216"/>
                        <a:pt x="120" y="218"/>
                        <a:pt x="122" y="216"/>
                      </a:cubicBezTo>
                      <a:cubicBezTo>
                        <a:pt x="124" y="215"/>
                        <a:pt x="124" y="216"/>
                        <a:pt x="126" y="217"/>
                      </a:cubicBezTo>
                      <a:cubicBezTo>
                        <a:pt x="128" y="217"/>
                        <a:pt x="130" y="217"/>
                        <a:pt x="132" y="218"/>
                      </a:cubicBezTo>
                      <a:cubicBezTo>
                        <a:pt x="134" y="219"/>
                        <a:pt x="134" y="221"/>
                        <a:pt x="136" y="223"/>
                      </a:cubicBezTo>
                      <a:cubicBezTo>
                        <a:pt x="136" y="223"/>
                        <a:pt x="136" y="220"/>
                        <a:pt x="138" y="221"/>
                      </a:cubicBezTo>
                      <a:cubicBezTo>
                        <a:pt x="139" y="221"/>
                        <a:pt x="140" y="223"/>
                        <a:pt x="142" y="223"/>
                      </a:cubicBezTo>
                      <a:cubicBezTo>
                        <a:pt x="143" y="224"/>
                        <a:pt x="144" y="222"/>
                        <a:pt x="145" y="221"/>
                      </a:cubicBezTo>
                      <a:cubicBezTo>
                        <a:pt x="147" y="219"/>
                        <a:pt x="148" y="221"/>
                        <a:pt x="150" y="221"/>
                      </a:cubicBezTo>
                      <a:cubicBezTo>
                        <a:pt x="152" y="221"/>
                        <a:pt x="153" y="219"/>
                        <a:pt x="155" y="220"/>
                      </a:cubicBezTo>
                      <a:cubicBezTo>
                        <a:pt x="157" y="221"/>
                        <a:pt x="158" y="222"/>
                        <a:pt x="160" y="223"/>
                      </a:cubicBezTo>
                      <a:cubicBezTo>
                        <a:pt x="162" y="224"/>
                        <a:pt x="161" y="223"/>
                        <a:pt x="163" y="222"/>
                      </a:cubicBezTo>
                      <a:cubicBezTo>
                        <a:pt x="164" y="221"/>
                        <a:pt x="168" y="222"/>
                        <a:pt x="169" y="222"/>
                      </a:cubicBezTo>
                      <a:cubicBezTo>
                        <a:pt x="170" y="222"/>
                        <a:pt x="172" y="220"/>
                        <a:pt x="172" y="219"/>
                      </a:cubicBezTo>
                      <a:cubicBezTo>
                        <a:pt x="172" y="217"/>
                        <a:pt x="169" y="217"/>
                        <a:pt x="168" y="216"/>
                      </a:cubicBezTo>
                      <a:cubicBezTo>
                        <a:pt x="161" y="213"/>
                        <a:pt x="171" y="214"/>
                        <a:pt x="169" y="210"/>
                      </a:cubicBezTo>
                      <a:cubicBezTo>
                        <a:pt x="168" y="209"/>
                        <a:pt x="166" y="209"/>
                        <a:pt x="169" y="208"/>
                      </a:cubicBezTo>
                      <a:cubicBezTo>
                        <a:pt x="170" y="207"/>
                        <a:pt x="172" y="208"/>
                        <a:pt x="173" y="207"/>
                      </a:cubicBezTo>
                      <a:cubicBezTo>
                        <a:pt x="177" y="207"/>
                        <a:pt x="166" y="202"/>
                        <a:pt x="171" y="200"/>
                      </a:cubicBezTo>
                      <a:cubicBezTo>
                        <a:pt x="172" y="200"/>
                        <a:pt x="174" y="200"/>
                        <a:pt x="175" y="200"/>
                      </a:cubicBezTo>
                      <a:cubicBezTo>
                        <a:pt x="178" y="200"/>
                        <a:pt x="180" y="200"/>
                        <a:pt x="183" y="199"/>
                      </a:cubicBezTo>
                      <a:cubicBezTo>
                        <a:pt x="185" y="198"/>
                        <a:pt x="187" y="198"/>
                        <a:pt x="189" y="198"/>
                      </a:cubicBezTo>
                      <a:cubicBezTo>
                        <a:pt x="191" y="197"/>
                        <a:pt x="193" y="196"/>
                        <a:pt x="196" y="196"/>
                      </a:cubicBezTo>
                      <a:cubicBezTo>
                        <a:pt x="200" y="195"/>
                        <a:pt x="204" y="194"/>
                        <a:pt x="208" y="192"/>
                      </a:cubicBezTo>
                      <a:cubicBezTo>
                        <a:pt x="211" y="190"/>
                        <a:pt x="217" y="190"/>
                        <a:pt x="219" y="194"/>
                      </a:cubicBezTo>
                      <a:cubicBezTo>
                        <a:pt x="220" y="196"/>
                        <a:pt x="219" y="196"/>
                        <a:pt x="220" y="198"/>
                      </a:cubicBezTo>
                      <a:cubicBezTo>
                        <a:pt x="220" y="201"/>
                        <a:pt x="224" y="198"/>
                        <a:pt x="226" y="199"/>
                      </a:cubicBezTo>
                      <a:cubicBezTo>
                        <a:pt x="227" y="199"/>
                        <a:pt x="226" y="200"/>
                        <a:pt x="227" y="200"/>
                      </a:cubicBezTo>
                      <a:cubicBezTo>
                        <a:pt x="228" y="201"/>
                        <a:pt x="228" y="200"/>
                        <a:pt x="228" y="200"/>
                      </a:cubicBezTo>
                      <a:cubicBezTo>
                        <a:pt x="229" y="199"/>
                        <a:pt x="230" y="200"/>
                        <a:pt x="231" y="201"/>
                      </a:cubicBezTo>
                      <a:cubicBezTo>
                        <a:pt x="232" y="201"/>
                        <a:pt x="232" y="201"/>
                        <a:pt x="231" y="202"/>
                      </a:cubicBezTo>
                      <a:cubicBezTo>
                        <a:pt x="230" y="205"/>
                        <a:pt x="237" y="203"/>
                        <a:pt x="239" y="202"/>
                      </a:cubicBezTo>
                      <a:cubicBezTo>
                        <a:pt x="239" y="202"/>
                        <a:pt x="248" y="197"/>
                        <a:pt x="248" y="198"/>
                      </a:cubicBezTo>
                      <a:cubicBezTo>
                        <a:pt x="248" y="199"/>
                        <a:pt x="246" y="201"/>
                        <a:pt x="248" y="202"/>
                      </a:cubicBezTo>
                      <a:cubicBezTo>
                        <a:pt x="250" y="202"/>
                        <a:pt x="251" y="203"/>
                        <a:pt x="252" y="204"/>
                      </a:cubicBezTo>
                      <a:cubicBezTo>
                        <a:pt x="255" y="207"/>
                        <a:pt x="256" y="210"/>
                        <a:pt x="258" y="213"/>
                      </a:cubicBezTo>
                      <a:cubicBezTo>
                        <a:pt x="260" y="216"/>
                        <a:pt x="261" y="219"/>
                        <a:pt x="263" y="221"/>
                      </a:cubicBezTo>
                      <a:cubicBezTo>
                        <a:pt x="266" y="224"/>
                        <a:pt x="266" y="217"/>
                        <a:pt x="269" y="220"/>
                      </a:cubicBezTo>
                      <a:cubicBezTo>
                        <a:pt x="273" y="224"/>
                        <a:pt x="275" y="222"/>
                        <a:pt x="280" y="221"/>
                      </a:cubicBezTo>
                      <a:cubicBezTo>
                        <a:pt x="282" y="220"/>
                        <a:pt x="283" y="223"/>
                        <a:pt x="284" y="224"/>
                      </a:cubicBezTo>
                      <a:cubicBezTo>
                        <a:pt x="285" y="226"/>
                        <a:pt x="287" y="226"/>
                        <a:pt x="288" y="228"/>
                      </a:cubicBezTo>
                      <a:cubicBezTo>
                        <a:pt x="289" y="230"/>
                        <a:pt x="291" y="230"/>
                        <a:pt x="293" y="230"/>
                      </a:cubicBezTo>
                      <a:cubicBezTo>
                        <a:pt x="296" y="229"/>
                        <a:pt x="295" y="230"/>
                        <a:pt x="296" y="231"/>
                      </a:cubicBezTo>
                      <a:cubicBezTo>
                        <a:pt x="298" y="235"/>
                        <a:pt x="304" y="230"/>
                        <a:pt x="307" y="230"/>
                      </a:cubicBezTo>
                      <a:cubicBezTo>
                        <a:pt x="310" y="229"/>
                        <a:pt x="313" y="226"/>
                        <a:pt x="316" y="225"/>
                      </a:cubicBezTo>
                      <a:cubicBezTo>
                        <a:pt x="320" y="222"/>
                        <a:pt x="322" y="222"/>
                        <a:pt x="327" y="223"/>
                      </a:cubicBezTo>
                      <a:cubicBezTo>
                        <a:pt x="329" y="223"/>
                        <a:pt x="329" y="224"/>
                        <a:pt x="331" y="226"/>
                      </a:cubicBezTo>
                      <a:cubicBezTo>
                        <a:pt x="332" y="227"/>
                        <a:pt x="334" y="227"/>
                        <a:pt x="336" y="227"/>
                      </a:cubicBezTo>
                      <a:cubicBezTo>
                        <a:pt x="338" y="227"/>
                        <a:pt x="339" y="228"/>
                        <a:pt x="341" y="228"/>
                      </a:cubicBezTo>
                      <a:cubicBezTo>
                        <a:pt x="343" y="230"/>
                        <a:pt x="344" y="228"/>
                        <a:pt x="346" y="227"/>
                      </a:cubicBezTo>
                      <a:cubicBezTo>
                        <a:pt x="349" y="224"/>
                        <a:pt x="344" y="222"/>
                        <a:pt x="346" y="219"/>
                      </a:cubicBezTo>
                      <a:cubicBezTo>
                        <a:pt x="347" y="217"/>
                        <a:pt x="351" y="213"/>
                        <a:pt x="353" y="214"/>
                      </a:cubicBezTo>
                      <a:cubicBezTo>
                        <a:pt x="357" y="216"/>
                        <a:pt x="362" y="216"/>
                        <a:pt x="366" y="218"/>
                      </a:cubicBezTo>
                      <a:cubicBezTo>
                        <a:pt x="368" y="219"/>
                        <a:pt x="367" y="221"/>
                        <a:pt x="368" y="222"/>
                      </a:cubicBezTo>
                      <a:cubicBezTo>
                        <a:pt x="369" y="225"/>
                        <a:pt x="371" y="225"/>
                        <a:pt x="374" y="226"/>
                      </a:cubicBezTo>
                      <a:cubicBezTo>
                        <a:pt x="378" y="227"/>
                        <a:pt x="382" y="224"/>
                        <a:pt x="386" y="225"/>
                      </a:cubicBezTo>
                      <a:cubicBezTo>
                        <a:pt x="387" y="225"/>
                        <a:pt x="389" y="225"/>
                        <a:pt x="390" y="226"/>
                      </a:cubicBezTo>
                      <a:cubicBezTo>
                        <a:pt x="392" y="227"/>
                        <a:pt x="394" y="227"/>
                        <a:pt x="396" y="229"/>
                      </a:cubicBezTo>
                      <a:cubicBezTo>
                        <a:pt x="401" y="233"/>
                        <a:pt x="409" y="233"/>
                        <a:pt x="415" y="231"/>
                      </a:cubicBezTo>
                      <a:cubicBezTo>
                        <a:pt x="419" y="230"/>
                        <a:pt x="422" y="228"/>
                        <a:pt x="426" y="227"/>
                      </a:cubicBezTo>
                      <a:cubicBezTo>
                        <a:pt x="428" y="225"/>
                        <a:pt x="431" y="227"/>
                        <a:pt x="433" y="227"/>
                      </a:cubicBezTo>
                      <a:cubicBezTo>
                        <a:pt x="435" y="228"/>
                        <a:pt x="436" y="226"/>
                        <a:pt x="438" y="227"/>
                      </a:cubicBezTo>
                      <a:cubicBezTo>
                        <a:pt x="439" y="228"/>
                        <a:pt x="443" y="231"/>
                        <a:pt x="445" y="230"/>
                      </a:cubicBezTo>
                      <a:cubicBezTo>
                        <a:pt x="446" y="230"/>
                        <a:pt x="448" y="229"/>
                        <a:pt x="449" y="228"/>
                      </a:cubicBezTo>
                      <a:cubicBezTo>
                        <a:pt x="452" y="227"/>
                        <a:pt x="453" y="227"/>
                        <a:pt x="453" y="225"/>
                      </a:cubicBezTo>
                      <a:cubicBezTo>
                        <a:pt x="453" y="221"/>
                        <a:pt x="456" y="217"/>
                        <a:pt x="458" y="215"/>
                      </a:cubicBezTo>
                      <a:cubicBezTo>
                        <a:pt x="459" y="214"/>
                        <a:pt x="460" y="212"/>
                        <a:pt x="459" y="211"/>
                      </a:cubicBezTo>
                      <a:cubicBezTo>
                        <a:pt x="458" y="210"/>
                        <a:pt x="455" y="210"/>
                        <a:pt x="457" y="208"/>
                      </a:cubicBezTo>
                      <a:cubicBezTo>
                        <a:pt x="460" y="205"/>
                        <a:pt x="465" y="205"/>
                        <a:pt x="470" y="204"/>
                      </a:cubicBezTo>
                      <a:cubicBezTo>
                        <a:pt x="472" y="204"/>
                        <a:pt x="474" y="204"/>
                        <a:pt x="476" y="205"/>
                      </a:cubicBezTo>
                      <a:cubicBezTo>
                        <a:pt x="478" y="206"/>
                        <a:pt x="481" y="206"/>
                        <a:pt x="483" y="207"/>
                      </a:cubicBezTo>
                      <a:cubicBezTo>
                        <a:pt x="486" y="208"/>
                        <a:pt x="487" y="212"/>
                        <a:pt x="489" y="215"/>
                      </a:cubicBezTo>
                      <a:cubicBezTo>
                        <a:pt x="490" y="218"/>
                        <a:pt x="492" y="221"/>
                        <a:pt x="493" y="224"/>
                      </a:cubicBezTo>
                      <a:cubicBezTo>
                        <a:pt x="493" y="225"/>
                        <a:pt x="493" y="227"/>
                        <a:pt x="494" y="229"/>
                      </a:cubicBezTo>
                      <a:cubicBezTo>
                        <a:pt x="494" y="230"/>
                        <a:pt x="497" y="230"/>
                        <a:pt x="498" y="230"/>
                      </a:cubicBezTo>
                      <a:cubicBezTo>
                        <a:pt x="502" y="231"/>
                        <a:pt x="507" y="233"/>
                        <a:pt x="508" y="237"/>
                      </a:cubicBezTo>
                      <a:cubicBezTo>
                        <a:pt x="509" y="240"/>
                        <a:pt x="510" y="242"/>
                        <a:pt x="514" y="242"/>
                      </a:cubicBezTo>
                      <a:cubicBezTo>
                        <a:pt x="515" y="242"/>
                        <a:pt x="517" y="242"/>
                        <a:pt x="518" y="242"/>
                      </a:cubicBezTo>
                      <a:cubicBezTo>
                        <a:pt x="520" y="242"/>
                        <a:pt x="520" y="240"/>
                        <a:pt x="522" y="240"/>
                      </a:cubicBezTo>
                      <a:cubicBezTo>
                        <a:pt x="525" y="240"/>
                        <a:pt x="528" y="237"/>
                        <a:pt x="530" y="241"/>
                      </a:cubicBezTo>
                      <a:cubicBezTo>
                        <a:pt x="530" y="243"/>
                        <a:pt x="530" y="243"/>
                        <a:pt x="529" y="244"/>
                      </a:cubicBezTo>
                      <a:cubicBezTo>
                        <a:pt x="527" y="246"/>
                        <a:pt x="527" y="247"/>
                        <a:pt x="526" y="249"/>
                      </a:cubicBezTo>
                      <a:cubicBezTo>
                        <a:pt x="525" y="252"/>
                        <a:pt x="523" y="255"/>
                        <a:pt x="521" y="258"/>
                      </a:cubicBezTo>
                      <a:cubicBezTo>
                        <a:pt x="520" y="260"/>
                        <a:pt x="519" y="259"/>
                        <a:pt x="518" y="258"/>
                      </a:cubicBezTo>
                      <a:cubicBezTo>
                        <a:pt x="516" y="257"/>
                        <a:pt x="516" y="258"/>
                        <a:pt x="514" y="259"/>
                      </a:cubicBezTo>
                      <a:cubicBezTo>
                        <a:pt x="513" y="259"/>
                        <a:pt x="511" y="260"/>
                        <a:pt x="511" y="260"/>
                      </a:cubicBezTo>
                      <a:cubicBezTo>
                        <a:pt x="510" y="261"/>
                        <a:pt x="513" y="265"/>
                        <a:pt x="513" y="267"/>
                      </a:cubicBezTo>
                      <a:cubicBezTo>
                        <a:pt x="512" y="268"/>
                        <a:pt x="512" y="270"/>
                        <a:pt x="512" y="271"/>
                      </a:cubicBezTo>
                      <a:cubicBezTo>
                        <a:pt x="511" y="273"/>
                        <a:pt x="509" y="272"/>
                        <a:pt x="509" y="274"/>
                      </a:cubicBezTo>
                      <a:cubicBezTo>
                        <a:pt x="511" y="273"/>
                        <a:pt x="512" y="274"/>
                        <a:pt x="514" y="272"/>
                      </a:cubicBezTo>
                      <a:cubicBezTo>
                        <a:pt x="515" y="270"/>
                        <a:pt x="517" y="272"/>
                        <a:pt x="519" y="272"/>
                      </a:cubicBezTo>
                      <a:cubicBezTo>
                        <a:pt x="523" y="274"/>
                        <a:pt x="527" y="272"/>
                        <a:pt x="531" y="269"/>
                      </a:cubicBezTo>
                      <a:cubicBezTo>
                        <a:pt x="534" y="266"/>
                        <a:pt x="537" y="262"/>
                        <a:pt x="540" y="259"/>
                      </a:cubicBezTo>
                      <a:cubicBezTo>
                        <a:pt x="543" y="255"/>
                        <a:pt x="546" y="251"/>
                        <a:pt x="549" y="247"/>
                      </a:cubicBezTo>
                      <a:cubicBezTo>
                        <a:pt x="554" y="240"/>
                        <a:pt x="559" y="235"/>
                        <a:pt x="558" y="226"/>
                      </a:cubicBezTo>
                      <a:cubicBezTo>
                        <a:pt x="558" y="222"/>
                        <a:pt x="559" y="220"/>
                        <a:pt x="561" y="217"/>
                      </a:cubicBezTo>
                      <a:cubicBezTo>
                        <a:pt x="562" y="215"/>
                        <a:pt x="562" y="214"/>
                        <a:pt x="563" y="212"/>
                      </a:cubicBezTo>
                      <a:cubicBezTo>
                        <a:pt x="563" y="212"/>
                        <a:pt x="563" y="211"/>
                        <a:pt x="563" y="210"/>
                      </a:cubicBezTo>
                      <a:cubicBezTo>
                        <a:pt x="563" y="209"/>
                        <a:pt x="561" y="208"/>
                        <a:pt x="561" y="207"/>
                      </a:cubicBezTo>
                      <a:cubicBezTo>
                        <a:pt x="561" y="207"/>
                        <a:pt x="563" y="208"/>
                        <a:pt x="563" y="207"/>
                      </a:cubicBezTo>
                      <a:cubicBezTo>
                        <a:pt x="562" y="206"/>
                        <a:pt x="562" y="205"/>
                        <a:pt x="561" y="205"/>
                      </a:cubicBezTo>
                      <a:cubicBezTo>
                        <a:pt x="560" y="204"/>
                        <a:pt x="558" y="201"/>
                        <a:pt x="557" y="200"/>
                      </a:cubicBezTo>
                      <a:cubicBezTo>
                        <a:pt x="556" y="200"/>
                        <a:pt x="551" y="198"/>
                        <a:pt x="550" y="199"/>
                      </a:cubicBezTo>
                      <a:cubicBezTo>
                        <a:pt x="550" y="200"/>
                        <a:pt x="551" y="201"/>
                        <a:pt x="550" y="201"/>
                      </a:cubicBezTo>
                      <a:cubicBezTo>
                        <a:pt x="548" y="201"/>
                        <a:pt x="548" y="203"/>
                        <a:pt x="547" y="203"/>
                      </a:cubicBezTo>
                      <a:cubicBezTo>
                        <a:pt x="545" y="205"/>
                        <a:pt x="544" y="202"/>
                        <a:pt x="544" y="201"/>
                      </a:cubicBezTo>
                      <a:cubicBezTo>
                        <a:pt x="544" y="199"/>
                        <a:pt x="546" y="198"/>
                        <a:pt x="543" y="199"/>
                      </a:cubicBezTo>
                      <a:cubicBezTo>
                        <a:pt x="540" y="200"/>
                        <a:pt x="544" y="202"/>
                        <a:pt x="540" y="202"/>
                      </a:cubicBezTo>
                      <a:cubicBezTo>
                        <a:pt x="539" y="202"/>
                        <a:pt x="541" y="197"/>
                        <a:pt x="540" y="196"/>
                      </a:cubicBezTo>
                      <a:cubicBezTo>
                        <a:pt x="540" y="197"/>
                        <a:pt x="529" y="197"/>
                        <a:pt x="534" y="194"/>
                      </a:cubicBezTo>
                      <a:cubicBezTo>
                        <a:pt x="538" y="191"/>
                        <a:pt x="542" y="188"/>
                        <a:pt x="546" y="185"/>
                      </a:cubicBezTo>
                      <a:cubicBezTo>
                        <a:pt x="547" y="184"/>
                        <a:pt x="548" y="182"/>
                        <a:pt x="549" y="181"/>
                      </a:cubicBezTo>
                      <a:cubicBezTo>
                        <a:pt x="552" y="179"/>
                        <a:pt x="555" y="177"/>
                        <a:pt x="557" y="175"/>
                      </a:cubicBezTo>
                      <a:cubicBezTo>
                        <a:pt x="558" y="174"/>
                        <a:pt x="559" y="172"/>
                        <a:pt x="561" y="171"/>
                      </a:cubicBezTo>
                      <a:cubicBezTo>
                        <a:pt x="563" y="169"/>
                        <a:pt x="565" y="167"/>
                        <a:pt x="567" y="165"/>
                      </a:cubicBezTo>
                      <a:cubicBezTo>
                        <a:pt x="571" y="162"/>
                        <a:pt x="577" y="162"/>
                        <a:pt x="582" y="162"/>
                      </a:cubicBezTo>
                      <a:cubicBezTo>
                        <a:pt x="583" y="162"/>
                        <a:pt x="584" y="162"/>
                        <a:pt x="585" y="162"/>
                      </a:cubicBezTo>
                      <a:cubicBezTo>
                        <a:pt x="586" y="163"/>
                        <a:pt x="586" y="164"/>
                        <a:pt x="587" y="164"/>
                      </a:cubicBezTo>
                      <a:cubicBezTo>
                        <a:pt x="588" y="163"/>
                        <a:pt x="590" y="163"/>
                        <a:pt x="591" y="162"/>
                      </a:cubicBezTo>
                      <a:cubicBezTo>
                        <a:pt x="592" y="162"/>
                        <a:pt x="593" y="163"/>
                        <a:pt x="594" y="163"/>
                      </a:cubicBezTo>
                      <a:cubicBezTo>
                        <a:pt x="595" y="163"/>
                        <a:pt x="596" y="163"/>
                        <a:pt x="597" y="163"/>
                      </a:cubicBezTo>
                      <a:cubicBezTo>
                        <a:pt x="597" y="162"/>
                        <a:pt x="598" y="163"/>
                        <a:pt x="599" y="163"/>
                      </a:cubicBezTo>
                      <a:cubicBezTo>
                        <a:pt x="601" y="163"/>
                        <a:pt x="601" y="160"/>
                        <a:pt x="604" y="160"/>
                      </a:cubicBezTo>
                      <a:cubicBezTo>
                        <a:pt x="605" y="160"/>
                        <a:pt x="607" y="160"/>
                        <a:pt x="608" y="160"/>
                      </a:cubicBezTo>
                      <a:cubicBezTo>
                        <a:pt x="609" y="161"/>
                        <a:pt x="610" y="162"/>
                        <a:pt x="611" y="162"/>
                      </a:cubicBezTo>
                      <a:cubicBezTo>
                        <a:pt x="612" y="163"/>
                        <a:pt x="616" y="161"/>
                        <a:pt x="616" y="164"/>
                      </a:cubicBezTo>
                      <a:cubicBezTo>
                        <a:pt x="616" y="164"/>
                        <a:pt x="613" y="164"/>
                        <a:pt x="613" y="165"/>
                      </a:cubicBezTo>
                      <a:cubicBezTo>
                        <a:pt x="612" y="167"/>
                        <a:pt x="616" y="166"/>
                        <a:pt x="616" y="166"/>
                      </a:cubicBezTo>
                      <a:cubicBezTo>
                        <a:pt x="618" y="166"/>
                        <a:pt x="620" y="166"/>
                        <a:pt x="621" y="166"/>
                      </a:cubicBezTo>
                      <a:cubicBezTo>
                        <a:pt x="622" y="165"/>
                        <a:pt x="622" y="165"/>
                        <a:pt x="623" y="164"/>
                      </a:cubicBezTo>
                      <a:cubicBezTo>
                        <a:pt x="624" y="164"/>
                        <a:pt x="625" y="165"/>
                        <a:pt x="627" y="165"/>
                      </a:cubicBezTo>
                      <a:cubicBezTo>
                        <a:pt x="628" y="165"/>
                        <a:pt x="635" y="163"/>
                        <a:pt x="631" y="162"/>
                      </a:cubicBezTo>
                      <a:cubicBezTo>
                        <a:pt x="629" y="162"/>
                        <a:pt x="628" y="163"/>
                        <a:pt x="628" y="160"/>
                      </a:cubicBezTo>
                      <a:cubicBezTo>
                        <a:pt x="628" y="159"/>
                        <a:pt x="630" y="156"/>
                        <a:pt x="631" y="155"/>
                      </a:cubicBezTo>
                      <a:cubicBezTo>
                        <a:pt x="633" y="154"/>
                        <a:pt x="634" y="153"/>
                        <a:pt x="636" y="151"/>
                      </a:cubicBezTo>
                      <a:cubicBezTo>
                        <a:pt x="637" y="150"/>
                        <a:pt x="639" y="150"/>
                        <a:pt x="640" y="148"/>
                      </a:cubicBezTo>
                      <a:cubicBezTo>
                        <a:pt x="641" y="146"/>
                        <a:pt x="642" y="145"/>
                        <a:pt x="644" y="145"/>
                      </a:cubicBezTo>
                      <a:cubicBezTo>
                        <a:pt x="646" y="145"/>
                        <a:pt x="649" y="144"/>
                        <a:pt x="651" y="144"/>
                      </a:cubicBezTo>
                      <a:cubicBezTo>
                        <a:pt x="653" y="144"/>
                        <a:pt x="654" y="146"/>
                        <a:pt x="655" y="146"/>
                      </a:cubicBezTo>
                      <a:cubicBezTo>
                        <a:pt x="656" y="145"/>
                        <a:pt x="657" y="143"/>
                        <a:pt x="658" y="144"/>
                      </a:cubicBezTo>
                      <a:cubicBezTo>
                        <a:pt x="659" y="145"/>
                        <a:pt x="656" y="148"/>
                        <a:pt x="656" y="149"/>
                      </a:cubicBezTo>
                      <a:cubicBezTo>
                        <a:pt x="656" y="151"/>
                        <a:pt x="657" y="149"/>
                        <a:pt x="659" y="150"/>
                      </a:cubicBezTo>
                      <a:cubicBezTo>
                        <a:pt x="659" y="150"/>
                        <a:pt x="657" y="152"/>
                        <a:pt x="657" y="153"/>
                      </a:cubicBezTo>
                      <a:cubicBezTo>
                        <a:pt x="657" y="154"/>
                        <a:pt x="664" y="149"/>
                        <a:pt x="664" y="149"/>
                      </a:cubicBezTo>
                      <a:cubicBezTo>
                        <a:pt x="665" y="148"/>
                        <a:pt x="666" y="147"/>
                        <a:pt x="668" y="146"/>
                      </a:cubicBezTo>
                      <a:cubicBezTo>
                        <a:pt x="669" y="145"/>
                        <a:pt x="672" y="147"/>
                        <a:pt x="672" y="145"/>
                      </a:cubicBezTo>
                      <a:cubicBezTo>
                        <a:pt x="671" y="143"/>
                        <a:pt x="672" y="139"/>
                        <a:pt x="675" y="139"/>
                      </a:cubicBezTo>
                      <a:cubicBezTo>
                        <a:pt x="676" y="138"/>
                        <a:pt x="678" y="137"/>
                        <a:pt x="679" y="138"/>
                      </a:cubicBezTo>
                      <a:cubicBezTo>
                        <a:pt x="680" y="138"/>
                        <a:pt x="682" y="140"/>
                        <a:pt x="683" y="139"/>
                      </a:cubicBezTo>
                      <a:cubicBezTo>
                        <a:pt x="681" y="140"/>
                        <a:pt x="678" y="139"/>
                        <a:pt x="677" y="142"/>
                      </a:cubicBezTo>
                      <a:cubicBezTo>
                        <a:pt x="677" y="143"/>
                        <a:pt x="677" y="144"/>
                        <a:pt x="677" y="145"/>
                      </a:cubicBezTo>
                      <a:cubicBezTo>
                        <a:pt x="677" y="146"/>
                        <a:pt x="675" y="146"/>
                        <a:pt x="676" y="147"/>
                      </a:cubicBezTo>
                      <a:cubicBezTo>
                        <a:pt x="676" y="148"/>
                        <a:pt x="677" y="148"/>
                        <a:pt x="676" y="149"/>
                      </a:cubicBezTo>
                      <a:cubicBezTo>
                        <a:pt x="675" y="149"/>
                        <a:pt x="674" y="150"/>
                        <a:pt x="675" y="151"/>
                      </a:cubicBezTo>
                      <a:cubicBezTo>
                        <a:pt x="675" y="151"/>
                        <a:pt x="669" y="153"/>
                        <a:pt x="669" y="154"/>
                      </a:cubicBezTo>
                      <a:cubicBezTo>
                        <a:pt x="667" y="155"/>
                        <a:pt x="666" y="157"/>
                        <a:pt x="664" y="158"/>
                      </a:cubicBezTo>
                      <a:cubicBezTo>
                        <a:pt x="662" y="160"/>
                        <a:pt x="660" y="161"/>
                        <a:pt x="658" y="163"/>
                      </a:cubicBezTo>
                      <a:cubicBezTo>
                        <a:pt x="654" y="166"/>
                        <a:pt x="651" y="173"/>
                        <a:pt x="646" y="173"/>
                      </a:cubicBezTo>
                      <a:cubicBezTo>
                        <a:pt x="645" y="173"/>
                        <a:pt x="641" y="174"/>
                        <a:pt x="641" y="175"/>
                      </a:cubicBezTo>
                      <a:cubicBezTo>
                        <a:pt x="641" y="178"/>
                        <a:pt x="641" y="179"/>
                        <a:pt x="638" y="181"/>
                      </a:cubicBezTo>
                      <a:cubicBezTo>
                        <a:pt x="634" y="184"/>
                        <a:pt x="634" y="190"/>
                        <a:pt x="635" y="195"/>
                      </a:cubicBezTo>
                      <a:cubicBezTo>
                        <a:pt x="636" y="200"/>
                        <a:pt x="635" y="206"/>
                        <a:pt x="638" y="210"/>
                      </a:cubicBezTo>
                      <a:cubicBezTo>
                        <a:pt x="639" y="212"/>
                        <a:pt x="639" y="215"/>
                        <a:pt x="639" y="217"/>
                      </a:cubicBezTo>
                      <a:cubicBezTo>
                        <a:pt x="639" y="217"/>
                        <a:pt x="639" y="219"/>
                        <a:pt x="640" y="219"/>
                      </a:cubicBezTo>
                      <a:cubicBezTo>
                        <a:pt x="641" y="219"/>
                        <a:pt x="639" y="222"/>
                        <a:pt x="640" y="222"/>
                      </a:cubicBezTo>
                      <a:cubicBezTo>
                        <a:pt x="640" y="222"/>
                        <a:pt x="645" y="218"/>
                        <a:pt x="645" y="217"/>
                      </a:cubicBezTo>
                      <a:cubicBezTo>
                        <a:pt x="647" y="215"/>
                        <a:pt x="648" y="213"/>
                        <a:pt x="649" y="210"/>
                      </a:cubicBezTo>
                      <a:cubicBezTo>
                        <a:pt x="650" y="208"/>
                        <a:pt x="654" y="206"/>
                        <a:pt x="655" y="206"/>
                      </a:cubicBezTo>
                      <a:cubicBezTo>
                        <a:pt x="658" y="208"/>
                        <a:pt x="655" y="202"/>
                        <a:pt x="656" y="201"/>
                      </a:cubicBezTo>
                      <a:cubicBezTo>
                        <a:pt x="658" y="198"/>
                        <a:pt x="659" y="197"/>
                        <a:pt x="662" y="197"/>
                      </a:cubicBezTo>
                      <a:cubicBezTo>
                        <a:pt x="665" y="197"/>
                        <a:pt x="669" y="197"/>
                        <a:pt x="667" y="194"/>
                      </a:cubicBezTo>
                      <a:cubicBezTo>
                        <a:pt x="664" y="191"/>
                        <a:pt x="666" y="188"/>
                        <a:pt x="669" y="186"/>
                      </a:cubicBezTo>
                      <a:cubicBezTo>
                        <a:pt x="670" y="185"/>
                        <a:pt x="670" y="187"/>
                        <a:pt x="671" y="187"/>
                      </a:cubicBezTo>
                      <a:cubicBezTo>
                        <a:pt x="673" y="187"/>
                        <a:pt x="673" y="184"/>
                        <a:pt x="673" y="183"/>
                      </a:cubicBezTo>
                      <a:cubicBezTo>
                        <a:pt x="671" y="181"/>
                        <a:pt x="669" y="180"/>
                        <a:pt x="671" y="177"/>
                      </a:cubicBezTo>
                      <a:cubicBezTo>
                        <a:pt x="671" y="177"/>
                        <a:pt x="674" y="176"/>
                        <a:pt x="673" y="175"/>
                      </a:cubicBezTo>
                      <a:cubicBezTo>
                        <a:pt x="672" y="175"/>
                        <a:pt x="671" y="173"/>
                        <a:pt x="670" y="173"/>
                      </a:cubicBezTo>
                      <a:cubicBezTo>
                        <a:pt x="669" y="173"/>
                        <a:pt x="670" y="174"/>
                        <a:pt x="669" y="174"/>
                      </a:cubicBezTo>
                      <a:cubicBezTo>
                        <a:pt x="667" y="174"/>
                        <a:pt x="666" y="173"/>
                        <a:pt x="667" y="171"/>
                      </a:cubicBezTo>
                      <a:cubicBezTo>
                        <a:pt x="668" y="169"/>
                        <a:pt x="670" y="168"/>
                        <a:pt x="672" y="165"/>
                      </a:cubicBezTo>
                      <a:cubicBezTo>
                        <a:pt x="673" y="163"/>
                        <a:pt x="673" y="160"/>
                        <a:pt x="676" y="158"/>
                      </a:cubicBezTo>
                      <a:cubicBezTo>
                        <a:pt x="677" y="157"/>
                        <a:pt x="677" y="159"/>
                        <a:pt x="677" y="159"/>
                      </a:cubicBezTo>
                      <a:cubicBezTo>
                        <a:pt x="679" y="159"/>
                        <a:pt x="679" y="157"/>
                        <a:pt x="680" y="158"/>
                      </a:cubicBezTo>
                      <a:cubicBezTo>
                        <a:pt x="681" y="158"/>
                        <a:pt x="681" y="159"/>
                        <a:pt x="682" y="158"/>
                      </a:cubicBezTo>
                      <a:cubicBezTo>
                        <a:pt x="684" y="157"/>
                        <a:pt x="685" y="156"/>
                        <a:pt x="687" y="155"/>
                      </a:cubicBezTo>
                      <a:cubicBezTo>
                        <a:pt x="690" y="154"/>
                        <a:pt x="686" y="158"/>
                        <a:pt x="688" y="159"/>
                      </a:cubicBezTo>
                      <a:cubicBezTo>
                        <a:pt x="688" y="160"/>
                        <a:pt x="692" y="156"/>
                        <a:pt x="693" y="156"/>
                      </a:cubicBezTo>
                      <a:cubicBezTo>
                        <a:pt x="695" y="155"/>
                        <a:pt x="697" y="154"/>
                        <a:pt x="700" y="154"/>
                      </a:cubicBezTo>
                      <a:cubicBezTo>
                        <a:pt x="702" y="154"/>
                        <a:pt x="704" y="154"/>
                        <a:pt x="705" y="156"/>
                      </a:cubicBezTo>
                      <a:cubicBezTo>
                        <a:pt x="706" y="156"/>
                        <a:pt x="707" y="157"/>
                        <a:pt x="708" y="158"/>
                      </a:cubicBezTo>
                      <a:cubicBezTo>
                        <a:pt x="709" y="159"/>
                        <a:pt x="709" y="156"/>
                        <a:pt x="710" y="156"/>
                      </a:cubicBezTo>
                      <a:cubicBezTo>
                        <a:pt x="718" y="149"/>
                        <a:pt x="727" y="146"/>
                        <a:pt x="736" y="142"/>
                      </a:cubicBezTo>
                      <a:cubicBezTo>
                        <a:pt x="738" y="141"/>
                        <a:pt x="741" y="140"/>
                        <a:pt x="742" y="138"/>
                      </a:cubicBezTo>
                      <a:cubicBezTo>
                        <a:pt x="743" y="136"/>
                        <a:pt x="743" y="139"/>
                        <a:pt x="745" y="139"/>
                      </a:cubicBezTo>
                      <a:cubicBezTo>
                        <a:pt x="746" y="139"/>
                        <a:pt x="748" y="139"/>
                        <a:pt x="749" y="139"/>
                      </a:cubicBezTo>
                      <a:cubicBezTo>
                        <a:pt x="750" y="140"/>
                        <a:pt x="751" y="141"/>
                        <a:pt x="752" y="141"/>
                      </a:cubicBezTo>
                      <a:cubicBezTo>
                        <a:pt x="755" y="141"/>
                        <a:pt x="755" y="137"/>
                        <a:pt x="754" y="135"/>
                      </a:cubicBezTo>
                      <a:cubicBezTo>
                        <a:pt x="754" y="134"/>
                        <a:pt x="750" y="132"/>
                        <a:pt x="751" y="131"/>
                      </a:cubicBezTo>
                      <a:cubicBezTo>
                        <a:pt x="751" y="130"/>
                        <a:pt x="749" y="125"/>
                        <a:pt x="748" y="126"/>
                      </a:cubicBezTo>
                      <a:cubicBezTo>
                        <a:pt x="748" y="127"/>
                        <a:pt x="746" y="125"/>
                        <a:pt x="745" y="125"/>
                      </a:cubicBezTo>
                      <a:cubicBezTo>
                        <a:pt x="744" y="124"/>
                        <a:pt x="745" y="123"/>
                        <a:pt x="744" y="122"/>
                      </a:cubicBezTo>
                      <a:cubicBezTo>
                        <a:pt x="744" y="121"/>
                        <a:pt x="741" y="122"/>
                        <a:pt x="741" y="122"/>
                      </a:cubicBezTo>
                      <a:cubicBezTo>
                        <a:pt x="740" y="123"/>
                        <a:pt x="737" y="122"/>
                        <a:pt x="738" y="121"/>
                      </a:cubicBezTo>
                      <a:cubicBezTo>
                        <a:pt x="738" y="120"/>
                        <a:pt x="741" y="121"/>
                        <a:pt x="742" y="121"/>
                      </a:cubicBezTo>
                      <a:cubicBezTo>
                        <a:pt x="742" y="120"/>
                        <a:pt x="739" y="120"/>
                        <a:pt x="739" y="120"/>
                      </a:cubicBezTo>
                      <a:cubicBezTo>
                        <a:pt x="739" y="117"/>
                        <a:pt x="747" y="122"/>
                        <a:pt x="748" y="122"/>
                      </a:cubicBezTo>
                      <a:cubicBezTo>
                        <a:pt x="750" y="123"/>
                        <a:pt x="756" y="121"/>
                        <a:pt x="758" y="119"/>
                      </a:cubicBezTo>
                      <a:cubicBezTo>
                        <a:pt x="759" y="118"/>
                        <a:pt x="757" y="118"/>
                        <a:pt x="757" y="117"/>
                      </a:cubicBezTo>
                      <a:cubicBezTo>
                        <a:pt x="757" y="117"/>
                        <a:pt x="761" y="117"/>
                        <a:pt x="761" y="115"/>
                      </a:cubicBezTo>
                      <a:cubicBezTo>
                        <a:pt x="760" y="114"/>
                        <a:pt x="758" y="113"/>
                        <a:pt x="759" y="112"/>
                      </a:cubicBezTo>
                      <a:cubicBezTo>
                        <a:pt x="759" y="111"/>
                        <a:pt x="761" y="109"/>
                        <a:pt x="761" y="109"/>
                      </a:cubicBezTo>
                      <a:cubicBezTo>
                        <a:pt x="762" y="109"/>
                        <a:pt x="766" y="110"/>
                        <a:pt x="766" y="109"/>
                      </a:cubicBezTo>
                      <a:cubicBezTo>
                        <a:pt x="765" y="110"/>
                        <a:pt x="762" y="111"/>
                        <a:pt x="763" y="112"/>
                      </a:cubicBezTo>
                      <a:cubicBezTo>
                        <a:pt x="764" y="113"/>
                        <a:pt x="765" y="114"/>
                        <a:pt x="765" y="114"/>
                      </a:cubicBezTo>
                      <a:cubicBezTo>
                        <a:pt x="765" y="115"/>
                        <a:pt x="764" y="116"/>
                        <a:pt x="765" y="116"/>
                      </a:cubicBezTo>
                      <a:cubicBezTo>
                        <a:pt x="767" y="116"/>
                        <a:pt x="769" y="115"/>
                        <a:pt x="771" y="115"/>
                      </a:cubicBezTo>
                      <a:cubicBezTo>
                        <a:pt x="773" y="115"/>
                        <a:pt x="775" y="115"/>
                        <a:pt x="777" y="116"/>
                      </a:cubicBezTo>
                      <a:cubicBezTo>
                        <a:pt x="778" y="117"/>
                        <a:pt x="778" y="117"/>
                        <a:pt x="778" y="119"/>
                      </a:cubicBezTo>
                      <a:cubicBezTo>
                        <a:pt x="778" y="120"/>
                        <a:pt x="782" y="121"/>
                        <a:pt x="783" y="121"/>
                      </a:cubicBezTo>
                      <a:cubicBezTo>
                        <a:pt x="784" y="122"/>
                        <a:pt x="790" y="126"/>
                        <a:pt x="791" y="124"/>
                      </a:cubicBezTo>
                      <a:cubicBezTo>
                        <a:pt x="790" y="127"/>
                        <a:pt x="796" y="124"/>
                        <a:pt x="796" y="124"/>
                      </a:cubicBezTo>
                      <a:cubicBezTo>
                        <a:pt x="796" y="123"/>
                        <a:pt x="792" y="123"/>
                        <a:pt x="793" y="122"/>
                      </a:cubicBezTo>
                      <a:cubicBezTo>
                        <a:pt x="793" y="120"/>
                        <a:pt x="796" y="122"/>
                        <a:pt x="796" y="122"/>
                      </a:cubicBezTo>
                      <a:cubicBezTo>
                        <a:pt x="796" y="120"/>
                        <a:pt x="795" y="122"/>
                        <a:pt x="796" y="119"/>
                      </a:cubicBezTo>
                      <a:cubicBezTo>
                        <a:pt x="796" y="118"/>
                        <a:pt x="796" y="117"/>
                        <a:pt x="796" y="116"/>
                      </a:cubicBezTo>
                      <a:cubicBezTo>
                        <a:pt x="795" y="115"/>
                        <a:pt x="794" y="115"/>
                        <a:pt x="794" y="114"/>
                      </a:cubicBezTo>
                      <a:cubicBezTo>
                        <a:pt x="794" y="114"/>
                        <a:pt x="801" y="116"/>
                        <a:pt x="802" y="115"/>
                      </a:cubicBezTo>
                      <a:cubicBezTo>
                        <a:pt x="802" y="115"/>
                        <a:pt x="801" y="114"/>
                        <a:pt x="800" y="114"/>
                      </a:cubicBezTo>
                      <a:cubicBezTo>
                        <a:pt x="801" y="114"/>
                        <a:pt x="804" y="115"/>
                        <a:pt x="805" y="114"/>
                      </a:cubicBezTo>
                      <a:cubicBezTo>
                        <a:pt x="805" y="113"/>
                        <a:pt x="805" y="112"/>
                        <a:pt x="806" y="111"/>
                      </a:cubicBezTo>
                      <a:cubicBezTo>
                        <a:pt x="806" y="111"/>
                        <a:pt x="809" y="111"/>
                        <a:pt x="809" y="111"/>
                      </a:cubicBezTo>
                      <a:cubicBezTo>
                        <a:pt x="809" y="111"/>
                        <a:pt x="808" y="111"/>
                        <a:pt x="808" y="111"/>
                      </a:cubicBezTo>
                      <a:cubicBezTo>
                        <a:pt x="807" y="110"/>
                        <a:pt x="810" y="111"/>
                        <a:pt x="808" y="111"/>
                      </a:cubicBezTo>
                      <a:close/>
                      <a:moveTo>
                        <a:pt x="405" y="192"/>
                      </a:moveTo>
                      <a:cubicBezTo>
                        <a:pt x="404" y="195"/>
                        <a:pt x="404" y="198"/>
                        <a:pt x="403" y="201"/>
                      </a:cubicBezTo>
                      <a:cubicBezTo>
                        <a:pt x="402" y="203"/>
                        <a:pt x="399" y="202"/>
                        <a:pt x="399" y="204"/>
                      </a:cubicBezTo>
                      <a:cubicBezTo>
                        <a:pt x="399" y="204"/>
                        <a:pt x="401" y="204"/>
                        <a:pt x="402" y="204"/>
                      </a:cubicBezTo>
                      <a:cubicBezTo>
                        <a:pt x="402" y="204"/>
                        <a:pt x="393" y="210"/>
                        <a:pt x="392" y="210"/>
                      </a:cubicBezTo>
                      <a:cubicBezTo>
                        <a:pt x="391" y="211"/>
                        <a:pt x="390" y="212"/>
                        <a:pt x="388" y="212"/>
                      </a:cubicBezTo>
                      <a:cubicBezTo>
                        <a:pt x="387" y="213"/>
                        <a:pt x="386" y="215"/>
                        <a:pt x="385" y="216"/>
                      </a:cubicBezTo>
                      <a:cubicBezTo>
                        <a:pt x="384" y="217"/>
                        <a:pt x="377" y="219"/>
                        <a:pt x="376" y="217"/>
                      </a:cubicBezTo>
                      <a:cubicBezTo>
                        <a:pt x="376" y="216"/>
                        <a:pt x="383" y="214"/>
                        <a:pt x="384" y="213"/>
                      </a:cubicBezTo>
                      <a:cubicBezTo>
                        <a:pt x="387" y="211"/>
                        <a:pt x="390" y="208"/>
                        <a:pt x="393" y="206"/>
                      </a:cubicBezTo>
                      <a:cubicBezTo>
                        <a:pt x="395" y="205"/>
                        <a:pt x="395" y="202"/>
                        <a:pt x="397" y="201"/>
                      </a:cubicBezTo>
                      <a:cubicBezTo>
                        <a:pt x="399" y="198"/>
                        <a:pt x="401" y="195"/>
                        <a:pt x="402" y="192"/>
                      </a:cubicBezTo>
                      <a:cubicBezTo>
                        <a:pt x="402" y="190"/>
                        <a:pt x="402" y="190"/>
                        <a:pt x="404" y="189"/>
                      </a:cubicBezTo>
                      <a:cubicBezTo>
                        <a:pt x="406" y="188"/>
                        <a:pt x="405" y="191"/>
                        <a:pt x="405" y="192"/>
                      </a:cubicBezTo>
                      <a:cubicBezTo>
                        <a:pt x="404" y="193"/>
                        <a:pt x="405" y="190"/>
                        <a:pt x="405" y="19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5" name="Freeform 721">
                  <a:extLst>
                    <a:ext uri="{FF2B5EF4-FFF2-40B4-BE49-F238E27FC236}">
                      <a16:creationId xmlns:a16="http://schemas.microsoft.com/office/drawing/2014/main" id="{AAA37E00-B31B-A147-B7A0-8ECD575550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40605" y="7087930"/>
                  <a:ext cx="118041" cy="266861"/>
                </a:xfrm>
                <a:custGeom>
                  <a:avLst/>
                  <a:gdLst>
                    <a:gd name="T0" fmla="*/ 13 w 15"/>
                    <a:gd name="T1" fmla="*/ 26 h 32"/>
                    <a:gd name="T2" fmla="*/ 10 w 15"/>
                    <a:gd name="T3" fmla="*/ 13 h 32"/>
                    <a:gd name="T4" fmla="*/ 9 w 15"/>
                    <a:gd name="T5" fmla="*/ 4 h 32"/>
                    <a:gd name="T6" fmla="*/ 9 w 15"/>
                    <a:gd name="T7" fmla="*/ 1 h 32"/>
                    <a:gd name="T8" fmla="*/ 6 w 15"/>
                    <a:gd name="T9" fmla="*/ 0 h 32"/>
                    <a:gd name="T10" fmla="*/ 7 w 15"/>
                    <a:gd name="T11" fmla="*/ 3 h 32"/>
                    <a:gd name="T12" fmla="*/ 6 w 15"/>
                    <a:gd name="T13" fmla="*/ 5 h 32"/>
                    <a:gd name="T14" fmla="*/ 4 w 15"/>
                    <a:gd name="T15" fmla="*/ 7 h 32"/>
                    <a:gd name="T16" fmla="*/ 4 w 15"/>
                    <a:gd name="T17" fmla="*/ 9 h 32"/>
                    <a:gd name="T18" fmla="*/ 2 w 15"/>
                    <a:gd name="T19" fmla="*/ 14 h 32"/>
                    <a:gd name="T20" fmla="*/ 5 w 15"/>
                    <a:gd name="T21" fmla="*/ 20 h 32"/>
                    <a:gd name="T22" fmla="*/ 6 w 15"/>
                    <a:gd name="T23" fmla="*/ 32 h 32"/>
                    <a:gd name="T24" fmla="*/ 15 w 15"/>
                    <a:gd name="T25" fmla="*/ 32 h 32"/>
                    <a:gd name="T26" fmla="*/ 13 w 15"/>
                    <a:gd name="T27" fmla="*/ 26 h 32"/>
                    <a:gd name="T28" fmla="*/ 13 w 15"/>
                    <a:gd name="T29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32">
                      <a:moveTo>
                        <a:pt x="13" y="26"/>
                      </a:moveTo>
                      <a:cubicBezTo>
                        <a:pt x="13" y="22"/>
                        <a:pt x="9" y="17"/>
                        <a:pt x="10" y="13"/>
                      </a:cubicBezTo>
                      <a:cubicBezTo>
                        <a:pt x="11" y="10"/>
                        <a:pt x="10" y="7"/>
                        <a:pt x="9" y="4"/>
                      </a:cubicBezTo>
                      <a:cubicBezTo>
                        <a:pt x="9" y="3"/>
                        <a:pt x="9" y="2"/>
                        <a:pt x="9" y="1"/>
                      </a:cubicBezTo>
                      <a:cubicBezTo>
                        <a:pt x="9" y="0"/>
                        <a:pt x="6" y="0"/>
                        <a:pt x="6" y="0"/>
                      </a:cubicBezTo>
                      <a:cubicBezTo>
                        <a:pt x="6" y="1"/>
                        <a:pt x="7" y="2"/>
                        <a:pt x="7" y="3"/>
                      </a:cubicBezTo>
                      <a:cubicBezTo>
                        <a:pt x="8" y="4"/>
                        <a:pt x="7" y="5"/>
                        <a:pt x="6" y="5"/>
                      </a:cubicBezTo>
                      <a:cubicBezTo>
                        <a:pt x="5" y="6"/>
                        <a:pt x="4" y="5"/>
                        <a:pt x="4" y="7"/>
                      </a:cubicBezTo>
                      <a:cubicBezTo>
                        <a:pt x="4" y="8"/>
                        <a:pt x="4" y="8"/>
                        <a:pt x="4" y="9"/>
                      </a:cubicBezTo>
                      <a:cubicBezTo>
                        <a:pt x="3" y="11"/>
                        <a:pt x="3" y="13"/>
                        <a:pt x="2" y="14"/>
                      </a:cubicBezTo>
                      <a:cubicBezTo>
                        <a:pt x="0" y="15"/>
                        <a:pt x="4" y="18"/>
                        <a:pt x="5" y="20"/>
                      </a:cubicBezTo>
                      <a:cubicBezTo>
                        <a:pt x="6" y="22"/>
                        <a:pt x="4" y="32"/>
                        <a:pt x="6" y="32"/>
                      </a:cubicBezTo>
                      <a:cubicBezTo>
                        <a:pt x="9" y="32"/>
                        <a:pt x="12" y="32"/>
                        <a:pt x="15" y="32"/>
                      </a:cubicBezTo>
                      <a:cubicBezTo>
                        <a:pt x="15" y="30"/>
                        <a:pt x="14" y="28"/>
                        <a:pt x="13" y="26"/>
                      </a:cubicBezTo>
                      <a:cubicBezTo>
                        <a:pt x="13" y="24"/>
                        <a:pt x="13" y="27"/>
                        <a:pt x="13" y="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6" name="Freeform 722">
                  <a:extLst>
                    <a:ext uri="{FF2B5EF4-FFF2-40B4-BE49-F238E27FC236}">
                      <a16:creationId xmlns:a16="http://schemas.microsoft.com/office/drawing/2014/main" id="{A35AE6A3-FD4F-6F46-8536-0E2D33D1F3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64749" y="7346271"/>
                  <a:ext cx="118041" cy="193046"/>
                </a:xfrm>
                <a:custGeom>
                  <a:avLst/>
                  <a:gdLst>
                    <a:gd name="T0" fmla="*/ 12 w 15"/>
                    <a:gd name="T1" fmla="*/ 1 h 23"/>
                    <a:gd name="T2" fmla="*/ 7 w 15"/>
                    <a:gd name="T3" fmla="*/ 1 h 23"/>
                    <a:gd name="T4" fmla="*/ 2 w 15"/>
                    <a:gd name="T5" fmla="*/ 2 h 23"/>
                    <a:gd name="T6" fmla="*/ 1 w 15"/>
                    <a:gd name="T7" fmla="*/ 7 h 23"/>
                    <a:gd name="T8" fmla="*/ 2 w 15"/>
                    <a:gd name="T9" fmla="*/ 11 h 23"/>
                    <a:gd name="T10" fmla="*/ 1 w 15"/>
                    <a:gd name="T11" fmla="*/ 23 h 23"/>
                    <a:gd name="T12" fmla="*/ 4 w 15"/>
                    <a:gd name="T13" fmla="*/ 20 h 23"/>
                    <a:gd name="T14" fmla="*/ 7 w 15"/>
                    <a:gd name="T15" fmla="*/ 20 h 23"/>
                    <a:gd name="T16" fmla="*/ 9 w 15"/>
                    <a:gd name="T17" fmla="*/ 23 h 23"/>
                    <a:gd name="T18" fmla="*/ 9 w 15"/>
                    <a:gd name="T19" fmla="*/ 20 h 23"/>
                    <a:gd name="T20" fmla="*/ 6 w 15"/>
                    <a:gd name="T21" fmla="*/ 16 h 23"/>
                    <a:gd name="T22" fmla="*/ 4 w 15"/>
                    <a:gd name="T23" fmla="*/ 7 h 23"/>
                    <a:gd name="T24" fmla="*/ 9 w 15"/>
                    <a:gd name="T25" fmla="*/ 3 h 23"/>
                    <a:gd name="T26" fmla="*/ 15 w 15"/>
                    <a:gd name="T27" fmla="*/ 6 h 23"/>
                    <a:gd name="T28" fmla="*/ 12 w 15"/>
                    <a:gd name="T29" fmla="*/ 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23">
                      <a:moveTo>
                        <a:pt x="12" y="1"/>
                      </a:moveTo>
                      <a:cubicBezTo>
                        <a:pt x="11" y="1"/>
                        <a:pt x="9" y="1"/>
                        <a:pt x="7" y="1"/>
                      </a:cubicBezTo>
                      <a:cubicBezTo>
                        <a:pt x="5" y="1"/>
                        <a:pt x="3" y="0"/>
                        <a:pt x="2" y="2"/>
                      </a:cubicBezTo>
                      <a:cubicBezTo>
                        <a:pt x="2" y="4"/>
                        <a:pt x="1" y="5"/>
                        <a:pt x="1" y="7"/>
                      </a:cubicBezTo>
                      <a:cubicBezTo>
                        <a:pt x="1" y="8"/>
                        <a:pt x="2" y="9"/>
                        <a:pt x="2" y="11"/>
                      </a:cubicBezTo>
                      <a:cubicBezTo>
                        <a:pt x="2" y="12"/>
                        <a:pt x="0" y="23"/>
                        <a:pt x="1" y="23"/>
                      </a:cubicBezTo>
                      <a:cubicBezTo>
                        <a:pt x="3" y="22"/>
                        <a:pt x="1" y="19"/>
                        <a:pt x="4" y="20"/>
                      </a:cubicBezTo>
                      <a:cubicBezTo>
                        <a:pt x="5" y="20"/>
                        <a:pt x="7" y="19"/>
                        <a:pt x="7" y="20"/>
                      </a:cubicBezTo>
                      <a:cubicBezTo>
                        <a:pt x="8" y="20"/>
                        <a:pt x="8" y="23"/>
                        <a:pt x="9" y="23"/>
                      </a:cubicBezTo>
                      <a:cubicBezTo>
                        <a:pt x="9" y="23"/>
                        <a:pt x="9" y="20"/>
                        <a:pt x="9" y="20"/>
                      </a:cubicBezTo>
                      <a:cubicBezTo>
                        <a:pt x="9" y="18"/>
                        <a:pt x="7" y="17"/>
                        <a:pt x="6" y="16"/>
                      </a:cubicBezTo>
                      <a:cubicBezTo>
                        <a:pt x="5" y="14"/>
                        <a:pt x="2" y="9"/>
                        <a:pt x="4" y="7"/>
                      </a:cubicBezTo>
                      <a:cubicBezTo>
                        <a:pt x="7" y="5"/>
                        <a:pt x="6" y="4"/>
                        <a:pt x="9" y="3"/>
                      </a:cubicBezTo>
                      <a:cubicBezTo>
                        <a:pt x="11" y="2"/>
                        <a:pt x="14" y="4"/>
                        <a:pt x="15" y="6"/>
                      </a:cubicBezTo>
                      <a:cubicBezTo>
                        <a:pt x="14" y="4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7" name="Freeform 723">
                  <a:extLst>
                    <a:ext uri="{FF2B5EF4-FFF2-40B4-BE49-F238E27FC236}">
                      <a16:creationId xmlns:a16="http://schemas.microsoft.com/office/drawing/2014/main" id="{8F441E15-4470-024B-8886-3CBCFA8301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42350" y="7914062"/>
                  <a:ext cx="166332" cy="210082"/>
                </a:xfrm>
                <a:custGeom>
                  <a:avLst/>
                  <a:gdLst>
                    <a:gd name="T0" fmla="*/ 5 w 21"/>
                    <a:gd name="T1" fmla="*/ 1 h 25"/>
                    <a:gd name="T2" fmla="*/ 4 w 21"/>
                    <a:gd name="T3" fmla="*/ 7 h 25"/>
                    <a:gd name="T4" fmla="*/ 1 w 21"/>
                    <a:gd name="T5" fmla="*/ 9 h 25"/>
                    <a:gd name="T6" fmla="*/ 3 w 21"/>
                    <a:gd name="T7" fmla="*/ 11 h 25"/>
                    <a:gd name="T8" fmla="*/ 2 w 21"/>
                    <a:gd name="T9" fmla="*/ 14 h 25"/>
                    <a:gd name="T10" fmla="*/ 3 w 21"/>
                    <a:gd name="T11" fmla="*/ 16 h 25"/>
                    <a:gd name="T12" fmla="*/ 1 w 21"/>
                    <a:gd name="T13" fmla="*/ 20 h 25"/>
                    <a:gd name="T14" fmla="*/ 3 w 21"/>
                    <a:gd name="T15" fmla="*/ 21 h 25"/>
                    <a:gd name="T16" fmla="*/ 0 w 21"/>
                    <a:gd name="T17" fmla="*/ 24 h 25"/>
                    <a:gd name="T18" fmla="*/ 2 w 21"/>
                    <a:gd name="T19" fmla="*/ 23 h 25"/>
                    <a:gd name="T20" fmla="*/ 3 w 21"/>
                    <a:gd name="T21" fmla="*/ 24 h 25"/>
                    <a:gd name="T22" fmla="*/ 6 w 21"/>
                    <a:gd name="T23" fmla="*/ 22 h 25"/>
                    <a:gd name="T24" fmla="*/ 8 w 21"/>
                    <a:gd name="T25" fmla="*/ 22 h 25"/>
                    <a:gd name="T26" fmla="*/ 9 w 21"/>
                    <a:gd name="T27" fmla="*/ 22 h 25"/>
                    <a:gd name="T28" fmla="*/ 12 w 21"/>
                    <a:gd name="T29" fmla="*/ 21 h 25"/>
                    <a:gd name="T30" fmla="*/ 14 w 21"/>
                    <a:gd name="T31" fmla="*/ 20 h 25"/>
                    <a:gd name="T32" fmla="*/ 17 w 21"/>
                    <a:gd name="T33" fmla="*/ 18 h 25"/>
                    <a:gd name="T34" fmla="*/ 20 w 21"/>
                    <a:gd name="T35" fmla="*/ 20 h 25"/>
                    <a:gd name="T36" fmla="*/ 19 w 21"/>
                    <a:gd name="T37" fmla="*/ 16 h 25"/>
                    <a:gd name="T38" fmla="*/ 17 w 21"/>
                    <a:gd name="T39" fmla="*/ 12 h 25"/>
                    <a:gd name="T40" fmla="*/ 12 w 21"/>
                    <a:gd name="T41" fmla="*/ 0 h 25"/>
                    <a:gd name="T42" fmla="*/ 5 w 21"/>
                    <a:gd name="T43" fmla="*/ 1 h 25"/>
                    <a:gd name="T44" fmla="*/ 5 w 21"/>
                    <a:gd name="T45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1" h="25">
                      <a:moveTo>
                        <a:pt x="5" y="1"/>
                      </a:moveTo>
                      <a:cubicBezTo>
                        <a:pt x="3" y="2"/>
                        <a:pt x="2" y="6"/>
                        <a:pt x="4" y="7"/>
                      </a:cubicBezTo>
                      <a:cubicBezTo>
                        <a:pt x="7" y="10"/>
                        <a:pt x="2" y="9"/>
                        <a:pt x="1" y="9"/>
                      </a:cubicBezTo>
                      <a:cubicBezTo>
                        <a:pt x="1" y="9"/>
                        <a:pt x="3" y="11"/>
                        <a:pt x="3" y="11"/>
                      </a:cubicBezTo>
                      <a:cubicBezTo>
                        <a:pt x="3" y="13"/>
                        <a:pt x="3" y="13"/>
                        <a:pt x="2" y="14"/>
                      </a:cubicBezTo>
                      <a:cubicBezTo>
                        <a:pt x="2" y="14"/>
                        <a:pt x="3" y="15"/>
                        <a:pt x="3" y="16"/>
                      </a:cubicBezTo>
                      <a:cubicBezTo>
                        <a:pt x="2" y="17"/>
                        <a:pt x="1" y="20"/>
                        <a:pt x="1" y="20"/>
                      </a:cubicBezTo>
                      <a:cubicBezTo>
                        <a:pt x="1" y="20"/>
                        <a:pt x="3" y="20"/>
                        <a:pt x="3" y="21"/>
                      </a:cubicBezTo>
                      <a:cubicBezTo>
                        <a:pt x="3" y="21"/>
                        <a:pt x="0" y="23"/>
                        <a:pt x="0" y="24"/>
                      </a:cubicBezTo>
                      <a:cubicBezTo>
                        <a:pt x="0" y="24"/>
                        <a:pt x="1" y="23"/>
                        <a:pt x="2" y="23"/>
                      </a:cubicBezTo>
                      <a:cubicBezTo>
                        <a:pt x="2" y="23"/>
                        <a:pt x="2" y="25"/>
                        <a:pt x="3" y="24"/>
                      </a:cubicBezTo>
                      <a:cubicBezTo>
                        <a:pt x="3" y="23"/>
                        <a:pt x="5" y="22"/>
                        <a:pt x="6" y="22"/>
                      </a:cubicBezTo>
                      <a:cubicBezTo>
                        <a:pt x="7" y="21"/>
                        <a:pt x="6" y="25"/>
                        <a:pt x="8" y="22"/>
                      </a:cubicBezTo>
                      <a:cubicBezTo>
                        <a:pt x="9" y="20"/>
                        <a:pt x="8" y="21"/>
                        <a:pt x="9" y="22"/>
                      </a:cubicBezTo>
                      <a:cubicBezTo>
                        <a:pt x="9" y="22"/>
                        <a:pt x="12" y="21"/>
                        <a:pt x="12" y="21"/>
                      </a:cubicBezTo>
                      <a:cubicBezTo>
                        <a:pt x="14" y="21"/>
                        <a:pt x="13" y="20"/>
                        <a:pt x="14" y="20"/>
                      </a:cubicBezTo>
                      <a:cubicBezTo>
                        <a:pt x="16" y="20"/>
                        <a:pt x="16" y="19"/>
                        <a:pt x="17" y="18"/>
                      </a:cubicBezTo>
                      <a:cubicBezTo>
                        <a:pt x="18" y="16"/>
                        <a:pt x="19" y="19"/>
                        <a:pt x="20" y="20"/>
                      </a:cubicBezTo>
                      <a:cubicBezTo>
                        <a:pt x="21" y="20"/>
                        <a:pt x="19" y="16"/>
                        <a:pt x="19" y="16"/>
                      </a:cubicBezTo>
                      <a:cubicBezTo>
                        <a:pt x="18" y="15"/>
                        <a:pt x="17" y="14"/>
                        <a:pt x="17" y="12"/>
                      </a:cubicBezTo>
                      <a:cubicBezTo>
                        <a:pt x="17" y="7"/>
                        <a:pt x="14" y="4"/>
                        <a:pt x="12" y="0"/>
                      </a:cubicBezTo>
                      <a:cubicBezTo>
                        <a:pt x="10" y="2"/>
                        <a:pt x="8" y="1"/>
                        <a:pt x="5" y="1"/>
                      </a:cubicBezTo>
                      <a:cubicBezTo>
                        <a:pt x="5" y="2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8" name="Freeform 724">
                  <a:extLst>
                    <a:ext uri="{FF2B5EF4-FFF2-40B4-BE49-F238E27FC236}">
                      <a16:creationId xmlns:a16="http://schemas.microsoft.com/office/drawing/2014/main" id="{784860C8-58EC-7842-9C14-86484AE542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72600" y="7689783"/>
                  <a:ext cx="252180" cy="258346"/>
                </a:xfrm>
                <a:custGeom>
                  <a:avLst/>
                  <a:gdLst>
                    <a:gd name="T0" fmla="*/ 32 w 32"/>
                    <a:gd name="T1" fmla="*/ 3 h 31"/>
                    <a:gd name="T2" fmla="*/ 29 w 32"/>
                    <a:gd name="T3" fmla="*/ 1 h 31"/>
                    <a:gd name="T4" fmla="*/ 27 w 32"/>
                    <a:gd name="T5" fmla="*/ 4 h 31"/>
                    <a:gd name="T6" fmla="*/ 25 w 32"/>
                    <a:gd name="T7" fmla="*/ 5 h 31"/>
                    <a:gd name="T8" fmla="*/ 20 w 32"/>
                    <a:gd name="T9" fmla="*/ 6 h 31"/>
                    <a:gd name="T10" fmla="*/ 20 w 32"/>
                    <a:gd name="T11" fmla="*/ 10 h 31"/>
                    <a:gd name="T12" fmla="*/ 13 w 32"/>
                    <a:gd name="T13" fmla="*/ 9 h 31"/>
                    <a:gd name="T14" fmla="*/ 10 w 32"/>
                    <a:gd name="T15" fmla="*/ 12 h 31"/>
                    <a:gd name="T16" fmla="*/ 0 w 32"/>
                    <a:gd name="T17" fmla="*/ 19 h 31"/>
                    <a:gd name="T18" fmla="*/ 6 w 32"/>
                    <a:gd name="T19" fmla="*/ 21 h 31"/>
                    <a:gd name="T20" fmla="*/ 5 w 32"/>
                    <a:gd name="T21" fmla="*/ 24 h 31"/>
                    <a:gd name="T22" fmla="*/ 6 w 32"/>
                    <a:gd name="T23" fmla="*/ 26 h 31"/>
                    <a:gd name="T24" fmla="*/ 3 w 32"/>
                    <a:gd name="T25" fmla="*/ 29 h 31"/>
                    <a:gd name="T26" fmla="*/ 5 w 32"/>
                    <a:gd name="T27" fmla="*/ 30 h 31"/>
                    <a:gd name="T28" fmla="*/ 5 w 32"/>
                    <a:gd name="T29" fmla="*/ 31 h 31"/>
                    <a:gd name="T30" fmla="*/ 9 w 32"/>
                    <a:gd name="T31" fmla="*/ 31 h 31"/>
                    <a:gd name="T32" fmla="*/ 12 w 32"/>
                    <a:gd name="T33" fmla="*/ 31 h 31"/>
                    <a:gd name="T34" fmla="*/ 14 w 32"/>
                    <a:gd name="T35" fmla="*/ 28 h 31"/>
                    <a:gd name="T36" fmla="*/ 21 w 32"/>
                    <a:gd name="T37" fmla="*/ 27 h 31"/>
                    <a:gd name="T38" fmla="*/ 16 w 32"/>
                    <a:gd name="T39" fmla="*/ 22 h 31"/>
                    <a:gd name="T40" fmla="*/ 20 w 32"/>
                    <a:gd name="T41" fmla="*/ 19 h 31"/>
                    <a:gd name="T42" fmla="*/ 27 w 32"/>
                    <a:gd name="T43" fmla="*/ 14 h 31"/>
                    <a:gd name="T44" fmla="*/ 27 w 32"/>
                    <a:gd name="T45" fmla="*/ 8 h 31"/>
                    <a:gd name="T46" fmla="*/ 32 w 32"/>
                    <a:gd name="T47" fmla="*/ 3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2" h="31">
                      <a:moveTo>
                        <a:pt x="32" y="3"/>
                      </a:moveTo>
                      <a:cubicBezTo>
                        <a:pt x="31" y="2"/>
                        <a:pt x="30" y="0"/>
                        <a:pt x="29" y="1"/>
                      </a:cubicBezTo>
                      <a:cubicBezTo>
                        <a:pt x="28" y="1"/>
                        <a:pt x="28" y="3"/>
                        <a:pt x="27" y="4"/>
                      </a:cubicBezTo>
                      <a:cubicBezTo>
                        <a:pt x="27" y="4"/>
                        <a:pt x="26" y="3"/>
                        <a:pt x="25" y="5"/>
                      </a:cubicBezTo>
                      <a:cubicBezTo>
                        <a:pt x="24" y="6"/>
                        <a:pt x="22" y="6"/>
                        <a:pt x="20" y="6"/>
                      </a:cubicBezTo>
                      <a:cubicBezTo>
                        <a:pt x="18" y="7"/>
                        <a:pt x="22" y="9"/>
                        <a:pt x="20" y="10"/>
                      </a:cubicBezTo>
                      <a:cubicBezTo>
                        <a:pt x="17" y="11"/>
                        <a:pt x="16" y="9"/>
                        <a:pt x="13" y="9"/>
                      </a:cubicBezTo>
                      <a:cubicBezTo>
                        <a:pt x="12" y="8"/>
                        <a:pt x="10" y="11"/>
                        <a:pt x="10" y="12"/>
                      </a:cubicBezTo>
                      <a:cubicBezTo>
                        <a:pt x="7" y="15"/>
                        <a:pt x="1" y="15"/>
                        <a:pt x="0" y="19"/>
                      </a:cubicBezTo>
                      <a:cubicBezTo>
                        <a:pt x="0" y="19"/>
                        <a:pt x="6" y="21"/>
                        <a:pt x="6" y="21"/>
                      </a:cubicBezTo>
                      <a:cubicBezTo>
                        <a:pt x="6" y="22"/>
                        <a:pt x="5" y="24"/>
                        <a:pt x="5" y="24"/>
                      </a:cubicBezTo>
                      <a:cubicBezTo>
                        <a:pt x="5" y="26"/>
                        <a:pt x="6" y="25"/>
                        <a:pt x="6" y="26"/>
                      </a:cubicBezTo>
                      <a:cubicBezTo>
                        <a:pt x="6" y="25"/>
                        <a:pt x="2" y="28"/>
                        <a:pt x="3" y="29"/>
                      </a:cubicBezTo>
                      <a:cubicBezTo>
                        <a:pt x="3" y="29"/>
                        <a:pt x="5" y="30"/>
                        <a:pt x="5" y="30"/>
                      </a:cubicBezTo>
                      <a:cubicBezTo>
                        <a:pt x="6" y="30"/>
                        <a:pt x="5" y="30"/>
                        <a:pt x="5" y="31"/>
                      </a:cubicBezTo>
                      <a:cubicBezTo>
                        <a:pt x="5" y="30"/>
                        <a:pt x="9" y="30"/>
                        <a:pt x="9" y="31"/>
                      </a:cubicBezTo>
                      <a:cubicBezTo>
                        <a:pt x="10" y="31"/>
                        <a:pt x="11" y="31"/>
                        <a:pt x="12" y="31"/>
                      </a:cubicBezTo>
                      <a:cubicBezTo>
                        <a:pt x="12" y="31"/>
                        <a:pt x="13" y="29"/>
                        <a:pt x="14" y="28"/>
                      </a:cubicBezTo>
                      <a:cubicBezTo>
                        <a:pt x="17" y="28"/>
                        <a:pt x="19" y="29"/>
                        <a:pt x="21" y="27"/>
                      </a:cubicBezTo>
                      <a:cubicBezTo>
                        <a:pt x="21" y="25"/>
                        <a:pt x="16" y="23"/>
                        <a:pt x="16" y="22"/>
                      </a:cubicBezTo>
                      <a:cubicBezTo>
                        <a:pt x="17" y="21"/>
                        <a:pt x="18" y="20"/>
                        <a:pt x="20" y="19"/>
                      </a:cubicBezTo>
                      <a:cubicBezTo>
                        <a:pt x="22" y="17"/>
                        <a:pt x="24" y="15"/>
                        <a:pt x="27" y="14"/>
                      </a:cubicBezTo>
                      <a:cubicBezTo>
                        <a:pt x="29" y="12"/>
                        <a:pt x="26" y="9"/>
                        <a:pt x="27" y="8"/>
                      </a:cubicBezTo>
                      <a:cubicBezTo>
                        <a:pt x="29" y="6"/>
                        <a:pt x="30" y="4"/>
                        <a:pt x="3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grpSp>
            <p:nvGrpSpPr>
              <p:cNvPr id="1121" name="Group 1120">
                <a:extLst>
                  <a:ext uri="{FF2B5EF4-FFF2-40B4-BE49-F238E27FC236}">
                    <a16:creationId xmlns:a16="http://schemas.microsoft.com/office/drawing/2014/main" id="{D8AC0BF5-CB8B-0B4B-A31B-4F12750A5E91}"/>
                  </a:ext>
                </a:extLst>
              </p:cNvPr>
              <p:cNvGrpSpPr/>
              <p:nvPr/>
            </p:nvGrpSpPr>
            <p:grpSpPr>
              <a:xfrm>
                <a:off x="11181891" y="4638550"/>
                <a:ext cx="2431906" cy="2390580"/>
                <a:chOff x="7657324" y="5963707"/>
                <a:chExt cx="1966460" cy="2066752"/>
              </a:xfrm>
              <a:grpFill/>
            </p:grpSpPr>
            <p:sp>
              <p:nvSpPr>
                <p:cNvPr id="1172" name="Freeform 727">
                  <a:extLst>
                    <a:ext uri="{FF2B5EF4-FFF2-40B4-BE49-F238E27FC236}">
                      <a16:creationId xmlns:a16="http://schemas.microsoft.com/office/drawing/2014/main" id="{BB57ED78-168F-AF47-8477-E5837D37E6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647200"/>
                  <a:ext cx="493627" cy="383259"/>
                </a:xfrm>
                <a:custGeom>
                  <a:avLst/>
                  <a:gdLst>
                    <a:gd name="T0" fmla="*/ 58 w 63"/>
                    <a:gd name="T1" fmla="*/ 8 h 46"/>
                    <a:gd name="T2" fmla="*/ 52 w 63"/>
                    <a:gd name="T3" fmla="*/ 6 h 46"/>
                    <a:gd name="T4" fmla="*/ 49 w 63"/>
                    <a:gd name="T5" fmla="*/ 6 h 46"/>
                    <a:gd name="T6" fmla="*/ 45 w 63"/>
                    <a:gd name="T7" fmla="*/ 6 h 46"/>
                    <a:gd name="T8" fmla="*/ 40 w 63"/>
                    <a:gd name="T9" fmla="*/ 4 h 46"/>
                    <a:gd name="T10" fmla="*/ 38 w 63"/>
                    <a:gd name="T11" fmla="*/ 2 h 46"/>
                    <a:gd name="T12" fmla="*/ 35 w 63"/>
                    <a:gd name="T13" fmla="*/ 2 h 46"/>
                    <a:gd name="T14" fmla="*/ 31 w 63"/>
                    <a:gd name="T15" fmla="*/ 2 h 46"/>
                    <a:gd name="T16" fmla="*/ 27 w 63"/>
                    <a:gd name="T17" fmla="*/ 2 h 46"/>
                    <a:gd name="T18" fmla="*/ 17 w 63"/>
                    <a:gd name="T19" fmla="*/ 1 h 46"/>
                    <a:gd name="T20" fmla="*/ 8 w 63"/>
                    <a:gd name="T21" fmla="*/ 0 h 46"/>
                    <a:gd name="T22" fmla="*/ 2 w 63"/>
                    <a:gd name="T23" fmla="*/ 3 h 46"/>
                    <a:gd name="T24" fmla="*/ 2 w 63"/>
                    <a:gd name="T25" fmla="*/ 6 h 46"/>
                    <a:gd name="T26" fmla="*/ 2 w 63"/>
                    <a:gd name="T27" fmla="*/ 11 h 46"/>
                    <a:gd name="T28" fmla="*/ 5 w 63"/>
                    <a:gd name="T29" fmla="*/ 10 h 46"/>
                    <a:gd name="T30" fmla="*/ 7 w 63"/>
                    <a:gd name="T31" fmla="*/ 12 h 46"/>
                    <a:gd name="T32" fmla="*/ 12 w 63"/>
                    <a:gd name="T33" fmla="*/ 11 h 46"/>
                    <a:gd name="T34" fmla="*/ 14 w 63"/>
                    <a:gd name="T35" fmla="*/ 14 h 46"/>
                    <a:gd name="T36" fmla="*/ 13 w 63"/>
                    <a:gd name="T37" fmla="*/ 20 h 46"/>
                    <a:gd name="T38" fmla="*/ 12 w 63"/>
                    <a:gd name="T39" fmla="*/ 25 h 46"/>
                    <a:gd name="T40" fmla="*/ 12 w 63"/>
                    <a:gd name="T41" fmla="*/ 28 h 46"/>
                    <a:gd name="T42" fmla="*/ 10 w 63"/>
                    <a:gd name="T43" fmla="*/ 33 h 46"/>
                    <a:gd name="T44" fmla="*/ 10 w 63"/>
                    <a:gd name="T45" fmla="*/ 38 h 46"/>
                    <a:gd name="T46" fmla="*/ 17 w 63"/>
                    <a:gd name="T47" fmla="*/ 44 h 46"/>
                    <a:gd name="T48" fmla="*/ 20 w 63"/>
                    <a:gd name="T49" fmla="*/ 45 h 46"/>
                    <a:gd name="T50" fmla="*/ 21 w 63"/>
                    <a:gd name="T51" fmla="*/ 43 h 46"/>
                    <a:gd name="T52" fmla="*/ 24 w 63"/>
                    <a:gd name="T53" fmla="*/ 42 h 46"/>
                    <a:gd name="T54" fmla="*/ 36 w 63"/>
                    <a:gd name="T55" fmla="*/ 41 h 46"/>
                    <a:gd name="T56" fmla="*/ 39 w 63"/>
                    <a:gd name="T57" fmla="*/ 38 h 46"/>
                    <a:gd name="T58" fmla="*/ 43 w 63"/>
                    <a:gd name="T59" fmla="*/ 35 h 46"/>
                    <a:gd name="T60" fmla="*/ 47 w 63"/>
                    <a:gd name="T61" fmla="*/ 30 h 46"/>
                    <a:gd name="T62" fmla="*/ 45 w 63"/>
                    <a:gd name="T63" fmla="*/ 26 h 46"/>
                    <a:gd name="T64" fmla="*/ 48 w 63"/>
                    <a:gd name="T65" fmla="*/ 21 h 46"/>
                    <a:gd name="T66" fmla="*/ 50 w 63"/>
                    <a:gd name="T67" fmla="*/ 19 h 46"/>
                    <a:gd name="T68" fmla="*/ 51 w 63"/>
                    <a:gd name="T69" fmla="*/ 17 h 46"/>
                    <a:gd name="T70" fmla="*/ 60 w 63"/>
                    <a:gd name="T71" fmla="*/ 13 h 46"/>
                    <a:gd name="T72" fmla="*/ 63 w 63"/>
                    <a:gd name="T73" fmla="*/ 9 h 46"/>
                    <a:gd name="T74" fmla="*/ 58 w 63"/>
                    <a:gd name="T75" fmla="*/ 8 h 46"/>
                    <a:gd name="T76" fmla="*/ 58 w 63"/>
                    <a:gd name="T77" fmla="*/ 8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3" h="46">
                      <a:moveTo>
                        <a:pt x="58" y="8"/>
                      </a:moveTo>
                      <a:cubicBezTo>
                        <a:pt x="55" y="8"/>
                        <a:pt x="54" y="7"/>
                        <a:pt x="52" y="6"/>
                      </a:cubicBezTo>
                      <a:cubicBezTo>
                        <a:pt x="51" y="5"/>
                        <a:pt x="50" y="6"/>
                        <a:pt x="49" y="6"/>
                      </a:cubicBezTo>
                      <a:cubicBezTo>
                        <a:pt x="48" y="6"/>
                        <a:pt x="46" y="6"/>
                        <a:pt x="45" y="6"/>
                      </a:cubicBezTo>
                      <a:cubicBezTo>
                        <a:pt x="43" y="5"/>
                        <a:pt x="41" y="4"/>
                        <a:pt x="40" y="4"/>
                      </a:cubicBezTo>
                      <a:cubicBezTo>
                        <a:pt x="39" y="3"/>
                        <a:pt x="39" y="3"/>
                        <a:pt x="38" y="2"/>
                      </a:cubicBezTo>
                      <a:cubicBezTo>
                        <a:pt x="37" y="3"/>
                        <a:pt x="36" y="2"/>
                        <a:pt x="35" y="2"/>
                      </a:cubicBezTo>
                      <a:cubicBezTo>
                        <a:pt x="33" y="1"/>
                        <a:pt x="32" y="2"/>
                        <a:pt x="31" y="2"/>
                      </a:cubicBezTo>
                      <a:cubicBezTo>
                        <a:pt x="29" y="2"/>
                        <a:pt x="28" y="2"/>
                        <a:pt x="27" y="2"/>
                      </a:cubicBezTo>
                      <a:cubicBezTo>
                        <a:pt x="24" y="2"/>
                        <a:pt x="21" y="1"/>
                        <a:pt x="17" y="1"/>
                      </a:cubicBezTo>
                      <a:cubicBezTo>
                        <a:pt x="15" y="1"/>
                        <a:pt x="11" y="0"/>
                        <a:pt x="8" y="0"/>
                      </a:cubicBezTo>
                      <a:cubicBezTo>
                        <a:pt x="7" y="1"/>
                        <a:pt x="4" y="2"/>
                        <a:pt x="2" y="3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8"/>
                        <a:pt x="2" y="9"/>
                        <a:pt x="2" y="11"/>
                      </a:cubicBezTo>
                      <a:cubicBezTo>
                        <a:pt x="3" y="11"/>
                        <a:pt x="5" y="10"/>
                        <a:pt x="5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2"/>
                        <a:pt x="10" y="11"/>
                        <a:pt x="12" y="11"/>
                      </a:cubicBezTo>
                      <a:cubicBezTo>
                        <a:pt x="14" y="10"/>
                        <a:pt x="16" y="13"/>
                        <a:pt x="14" y="14"/>
                      </a:cubicBezTo>
                      <a:cubicBezTo>
                        <a:pt x="12" y="16"/>
                        <a:pt x="13" y="17"/>
                        <a:pt x="13" y="20"/>
                      </a:cubicBezTo>
                      <a:cubicBezTo>
                        <a:pt x="12" y="21"/>
                        <a:pt x="13" y="24"/>
                        <a:pt x="12" y="25"/>
                      </a:cubicBezTo>
                      <a:cubicBezTo>
                        <a:pt x="9" y="25"/>
                        <a:pt x="10" y="26"/>
                        <a:pt x="12" y="28"/>
                      </a:cubicBezTo>
                      <a:cubicBezTo>
                        <a:pt x="13" y="29"/>
                        <a:pt x="10" y="31"/>
                        <a:pt x="10" y="33"/>
                      </a:cubicBezTo>
                      <a:cubicBezTo>
                        <a:pt x="12" y="35"/>
                        <a:pt x="10" y="36"/>
                        <a:pt x="10" y="38"/>
                      </a:cubicBezTo>
                      <a:cubicBezTo>
                        <a:pt x="13" y="37"/>
                        <a:pt x="15" y="42"/>
                        <a:pt x="17" y="44"/>
                      </a:cubicBezTo>
                      <a:cubicBezTo>
                        <a:pt x="17" y="45"/>
                        <a:pt x="19" y="46"/>
                        <a:pt x="20" y="45"/>
                      </a:cubicBezTo>
                      <a:cubicBezTo>
                        <a:pt x="20" y="45"/>
                        <a:pt x="21" y="44"/>
                        <a:pt x="21" y="43"/>
                      </a:cubicBezTo>
                      <a:cubicBezTo>
                        <a:pt x="22" y="43"/>
                        <a:pt x="24" y="42"/>
                        <a:pt x="24" y="42"/>
                      </a:cubicBezTo>
                      <a:cubicBezTo>
                        <a:pt x="28" y="41"/>
                        <a:pt x="32" y="42"/>
                        <a:pt x="36" y="41"/>
                      </a:cubicBezTo>
                      <a:cubicBezTo>
                        <a:pt x="37" y="40"/>
                        <a:pt x="37" y="39"/>
                        <a:pt x="39" y="38"/>
                      </a:cubicBezTo>
                      <a:cubicBezTo>
                        <a:pt x="41" y="37"/>
                        <a:pt x="42" y="36"/>
                        <a:pt x="43" y="35"/>
                      </a:cubicBezTo>
                      <a:cubicBezTo>
                        <a:pt x="44" y="32"/>
                        <a:pt x="45" y="31"/>
                        <a:pt x="47" y="30"/>
                      </a:cubicBezTo>
                      <a:cubicBezTo>
                        <a:pt x="48" y="29"/>
                        <a:pt x="46" y="27"/>
                        <a:pt x="45" y="26"/>
                      </a:cubicBezTo>
                      <a:cubicBezTo>
                        <a:pt x="45" y="25"/>
                        <a:pt x="47" y="22"/>
                        <a:pt x="48" y="21"/>
                      </a:cubicBezTo>
                      <a:cubicBezTo>
                        <a:pt x="48" y="21"/>
                        <a:pt x="49" y="20"/>
                        <a:pt x="50" y="19"/>
                      </a:cubicBezTo>
                      <a:cubicBezTo>
                        <a:pt x="50" y="19"/>
                        <a:pt x="50" y="17"/>
                        <a:pt x="51" y="17"/>
                      </a:cubicBezTo>
                      <a:cubicBezTo>
                        <a:pt x="54" y="15"/>
                        <a:pt x="57" y="14"/>
                        <a:pt x="60" y="13"/>
                      </a:cubicBezTo>
                      <a:cubicBezTo>
                        <a:pt x="61" y="12"/>
                        <a:pt x="63" y="11"/>
                        <a:pt x="63" y="9"/>
                      </a:cubicBezTo>
                      <a:cubicBezTo>
                        <a:pt x="62" y="7"/>
                        <a:pt x="60" y="9"/>
                        <a:pt x="58" y="8"/>
                      </a:cubicBezTo>
                      <a:cubicBezTo>
                        <a:pt x="55" y="8"/>
                        <a:pt x="60" y="9"/>
                        <a:pt x="5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1173" name="Group 1172">
                  <a:extLst>
                    <a:ext uri="{FF2B5EF4-FFF2-40B4-BE49-F238E27FC236}">
                      <a16:creationId xmlns:a16="http://schemas.microsoft.com/office/drawing/2014/main" id="{5C9BFB48-000F-054B-8F06-30859CE460E1}"/>
                    </a:ext>
                  </a:extLst>
                </p:cNvPr>
                <p:cNvGrpSpPr/>
                <p:nvPr/>
              </p:nvGrpSpPr>
              <p:grpSpPr>
                <a:xfrm>
                  <a:off x="7657324" y="5963707"/>
                  <a:ext cx="1966460" cy="2032683"/>
                  <a:chOff x="7657324" y="5963707"/>
                  <a:chExt cx="1966460" cy="2032683"/>
                </a:xfrm>
                <a:grpFill/>
              </p:grpSpPr>
              <p:sp>
                <p:nvSpPr>
                  <p:cNvPr id="1174" name="Freeform 404">
                    <a:extLst>
                      <a:ext uri="{FF2B5EF4-FFF2-40B4-BE49-F238E27FC236}">
                        <a16:creationId xmlns:a16="http://schemas.microsoft.com/office/drawing/2014/main" id="{8A14A983-AB1D-1A4B-8BA7-0536B5D0E23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821068"/>
                    <a:ext cx="313881" cy="502492"/>
                  </a:xfrm>
                  <a:custGeom>
                    <a:avLst/>
                    <a:gdLst>
                      <a:gd name="T0" fmla="*/ 7 w 40"/>
                      <a:gd name="T1" fmla="*/ 0 h 60"/>
                      <a:gd name="T2" fmla="*/ 4 w 40"/>
                      <a:gd name="T3" fmla="*/ 3 h 60"/>
                      <a:gd name="T4" fmla="*/ 2 w 40"/>
                      <a:gd name="T5" fmla="*/ 8 h 60"/>
                      <a:gd name="T6" fmla="*/ 5 w 40"/>
                      <a:gd name="T7" fmla="*/ 14 h 60"/>
                      <a:gd name="T8" fmla="*/ 3 w 40"/>
                      <a:gd name="T9" fmla="*/ 18 h 60"/>
                      <a:gd name="T10" fmla="*/ 3 w 40"/>
                      <a:gd name="T11" fmla="*/ 19 h 60"/>
                      <a:gd name="T12" fmla="*/ 2 w 40"/>
                      <a:gd name="T13" fmla="*/ 23 h 60"/>
                      <a:gd name="T14" fmla="*/ 5 w 40"/>
                      <a:gd name="T15" fmla="*/ 23 h 60"/>
                      <a:gd name="T16" fmla="*/ 7 w 40"/>
                      <a:gd name="T17" fmla="*/ 19 h 60"/>
                      <a:gd name="T18" fmla="*/ 7 w 40"/>
                      <a:gd name="T19" fmla="*/ 23 h 60"/>
                      <a:gd name="T20" fmla="*/ 11 w 40"/>
                      <a:gd name="T21" fmla="*/ 27 h 60"/>
                      <a:gd name="T22" fmla="*/ 14 w 40"/>
                      <a:gd name="T23" fmla="*/ 30 h 60"/>
                      <a:gd name="T24" fmla="*/ 16 w 40"/>
                      <a:gd name="T25" fmla="*/ 36 h 60"/>
                      <a:gd name="T26" fmla="*/ 8 w 40"/>
                      <a:gd name="T27" fmla="*/ 39 h 60"/>
                      <a:gd name="T28" fmla="*/ 9 w 40"/>
                      <a:gd name="T29" fmla="*/ 42 h 60"/>
                      <a:gd name="T30" fmla="*/ 5 w 40"/>
                      <a:gd name="T31" fmla="*/ 47 h 60"/>
                      <a:gd name="T32" fmla="*/ 9 w 40"/>
                      <a:gd name="T33" fmla="*/ 48 h 60"/>
                      <a:gd name="T34" fmla="*/ 18 w 40"/>
                      <a:gd name="T35" fmla="*/ 48 h 60"/>
                      <a:gd name="T36" fmla="*/ 10 w 40"/>
                      <a:gd name="T37" fmla="*/ 52 h 60"/>
                      <a:gd name="T38" fmla="*/ 7 w 40"/>
                      <a:gd name="T39" fmla="*/ 55 h 60"/>
                      <a:gd name="T40" fmla="*/ 3 w 40"/>
                      <a:gd name="T41" fmla="*/ 59 h 60"/>
                      <a:gd name="T42" fmla="*/ 5 w 40"/>
                      <a:gd name="T43" fmla="*/ 60 h 60"/>
                      <a:gd name="T44" fmla="*/ 12 w 40"/>
                      <a:gd name="T45" fmla="*/ 57 h 60"/>
                      <a:gd name="T46" fmla="*/ 19 w 40"/>
                      <a:gd name="T47" fmla="*/ 55 h 60"/>
                      <a:gd name="T48" fmla="*/ 27 w 40"/>
                      <a:gd name="T49" fmla="*/ 54 h 60"/>
                      <a:gd name="T50" fmla="*/ 38 w 40"/>
                      <a:gd name="T51" fmla="*/ 51 h 60"/>
                      <a:gd name="T52" fmla="*/ 38 w 40"/>
                      <a:gd name="T53" fmla="*/ 46 h 60"/>
                      <a:gd name="T54" fmla="*/ 32 w 40"/>
                      <a:gd name="T55" fmla="*/ 41 h 60"/>
                      <a:gd name="T56" fmla="*/ 31 w 40"/>
                      <a:gd name="T57" fmla="*/ 36 h 60"/>
                      <a:gd name="T58" fmla="*/ 30 w 40"/>
                      <a:gd name="T59" fmla="*/ 34 h 60"/>
                      <a:gd name="T60" fmla="*/ 23 w 40"/>
                      <a:gd name="T61" fmla="*/ 25 h 60"/>
                      <a:gd name="T62" fmla="*/ 12 w 40"/>
                      <a:gd name="T63" fmla="*/ 18 h 60"/>
                      <a:gd name="T64" fmla="*/ 14 w 40"/>
                      <a:gd name="T65" fmla="*/ 16 h 60"/>
                      <a:gd name="T66" fmla="*/ 21 w 40"/>
                      <a:gd name="T67" fmla="*/ 8 h 60"/>
                      <a:gd name="T68" fmla="*/ 9 w 40"/>
                      <a:gd name="T69" fmla="*/ 7 h 60"/>
                      <a:gd name="T70" fmla="*/ 9 w 40"/>
                      <a:gd name="T71" fmla="*/ 6 h 60"/>
                      <a:gd name="T72" fmla="*/ 15 w 40"/>
                      <a:gd name="T73" fmla="*/ 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0" h="60">
                        <a:moveTo>
                          <a:pt x="15" y="0"/>
                        </a:moveTo>
                        <a:cubicBezTo>
                          <a:pt x="12" y="0"/>
                          <a:pt x="10" y="1"/>
                          <a:pt x="7" y="0"/>
                        </a:cubicBezTo>
                        <a:cubicBezTo>
                          <a:pt x="6" y="0"/>
                          <a:pt x="5" y="0"/>
                          <a:pt x="5" y="1"/>
                        </a:cubicBezTo>
                        <a:cubicBezTo>
                          <a:pt x="6" y="3"/>
                          <a:pt x="5" y="2"/>
                          <a:pt x="4" y="3"/>
                        </a:cubicBezTo>
                        <a:cubicBezTo>
                          <a:pt x="5" y="2"/>
                          <a:pt x="5" y="4"/>
                          <a:pt x="5" y="4"/>
                        </a:cubicBezTo>
                        <a:cubicBezTo>
                          <a:pt x="4" y="6"/>
                          <a:pt x="1" y="5"/>
                          <a:pt x="2" y="8"/>
                        </a:cubicBezTo>
                        <a:cubicBezTo>
                          <a:pt x="4" y="10"/>
                          <a:pt x="3" y="11"/>
                          <a:pt x="2" y="13"/>
                        </a:cubicBezTo>
                        <a:cubicBezTo>
                          <a:pt x="2" y="15"/>
                          <a:pt x="4" y="15"/>
                          <a:pt x="5" y="14"/>
                        </a:cubicBezTo>
                        <a:cubicBezTo>
                          <a:pt x="4" y="15"/>
                          <a:pt x="5" y="15"/>
                          <a:pt x="5" y="16"/>
                        </a:cubicBezTo>
                        <a:cubicBezTo>
                          <a:pt x="5" y="15"/>
                          <a:pt x="3" y="18"/>
                          <a:pt x="3" y="18"/>
                        </a:cubicBezTo>
                        <a:cubicBezTo>
                          <a:pt x="2" y="18"/>
                          <a:pt x="0" y="18"/>
                          <a:pt x="0" y="20"/>
                        </a:cubicBezTo>
                        <a:cubicBezTo>
                          <a:pt x="1" y="20"/>
                          <a:pt x="2" y="18"/>
                          <a:pt x="3" y="19"/>
                        </a:cubicBezTo>
                        <a:cubicBezTo>
                          <a:pt x="3" y="20"/>
                          <a:pt x="3" y="21"/>
                          <a:pt x="3" y="21"/>
                        </a:cubicBezTo>
                        <a:cubicBezTo>
                          <a:pt x="2" y="22"/>
                          <a:pt x="2" y="23"/>
                          <a:pt x="2" y="23"/>
                        </a:cubicBezTo>
                        <a:cubicBezTo>
                          <a:pt x="2" y="24"/>
                          <a:pt x="3" y="22"/>
                          <a:pt x="4" y="22"/>
                        </a:cubicBezTo>
                        <a:cubicBezTo>
                          <a:pt x="4" y="21"/>
                          <a:pt x="5" y="23"/>
                          <a:pt x="5" y="23"/>
                        </a:cubicBezTo>
                        <a:cubicBezTo>
                          <a:pt x="6" y="23"/>
                          <a:pt x="5" y="19"/>
                          <a:pt x="4" y="19"/>
                        </a:cubicBezTo>
                        <a:cubicBezTo>
                          <a:pt x="5" y="19"/>
                          <a:pt x="7" y="20"/>
                          <a:pt x="7" y="19"/>
                        </a:cubicBezTo>
                        <a:cubicBezTo>
                          <a:pt x="7" y="19"/>
                          <a:pt x="6" y="20"/>
                          <a:pt x="6" y="20"/>
                        </a:cubicBezTo>
                        <a:cubicBezTo>
                          <a:pt x="6" y="21"/>
                          <a:pt x="7" y="22"/>
                          <a:pt x="7" y="23"/>
                        </a:cubicBezTo>
                        <a:cubicBezTo>
                          <a:pt x="7" y="24"/>
                          <a:pt x="4" y="27"/>
                          <a:pt x="7" y="27"/>
                        </a:cubicBezTo>
                        <a:cubicBezTo>
                          <a:pt x="7" y="27"/>
                          <a:pt x="10" y="27"/>
                          <a:pt x="11" y="27"/>
                        </a:cubicBezTo>
                        <a:cubicBezTo>
                          <a:pt x="12" y="26"/>
                          <a:pt x="15" y="26"/>
                          <a:pt x="15" y="26"/>
                        </a:cubicBezTo>
                        <a:cubicBezTo>
                          <a:pt x="14" y="28"/>
                          <a:pt x="13" y="28"/>
                          <a:pt x="14" y="30"/>
                        </a:cubicBezTo>
                        <a:cubicBezTo>
                          <a:pt x="15" y="33"/>
                          <a:pt x="15" y="31"/>
                          <a:pt x="16" y="32"/>
                        </a:cubicBezTo>
                        <a:cubicBezTo>
                          <a:pt x="16" y="33"/>
                          <a:pt x="15" y="35"/>
                          <a:pt x="16" y="36"/>
                        </a:cubicBezTo>
                        <a:cubicBezTo>
                          <a:pt x="17" y="38"/>
                          <a:pt x="14" y="38"/>
                          <a:pt x="13" y="38"/>
                        </a:cubicBezTo>
                        <a:cubicBezTo>
                          <a:pt x="11" y="39"/>
                          <a:pt x="10" y="37"/>
                          <a:pt x="8" y="39"/>
                        </a:cubicBezTo>
                        <a:cubicBezTo>
                          <a:pt x="7" y="41"/>
                          <a:pt x="12" y="40"/>
                          <a:pt x="11" y="41"/>
                        </a:cubicBezTo>
                        <a:cubicBezTo>
                          <a:pt x="11" y="41"/>
                          <a:pt x="9" y="42"/>
                          <a:pt x="9" y="42"/>
                        </a:cubicBezTo>
                        <a:cubicBezTo>
                          <a:pt x="9" y="43"/>
                          <a:pt x="10" y="43"/>
                          <a:pt x="9" y="44"/>
                        </a:cubicBezTo>
                        <a:cubicBezTo>
                          <a:pt x="8" y="45"/>
                          <a:pt x="7" y="46"/>
                          <a:pt x="5" y="47"/>
                        </a:cubicBezTo>
                        <a:cubicBezTo>
                          <a:pt x="4" y="48"/>
                          <a:pt x="6" y="49"/>
                          <a:pt x="6" y="49"/>
                        </a:cubicBezTo>
                        <a:cubicBezTo>
                          <a:pt x="7" y="49"/>
                          <a:pt x="9" y="48"/>
                          <a:pt x="9" y="48"/>
                        </a:cubicBezTo>
                        <a:cubicBezTo>
                          <a:pt x="9" y="49"/>
                          <a:pt x="12" y="49"/>
                          <a:pt x="13" y="50"/>
                        </a:cubicBezTo>
                        <a:cubicBezTo>
                          <a:pt x="15" y="50"/>
                          <a:pt x="17" y="48"/>
                          <a:pt x="18" y="48"/>
                        </a:cubicBezTo>
                        <a:cubicBezTo>
                          <a:pt x="18" y="48"/>
                          <a:pt x="16" y="53"/>
                          <a:pt x="13" y="52"/>
                        </a:cubicBezTo>
                        <a:cubicBezTo>
                          <a:pt x="12" y="51"/>
                          <a:pt x="11" y="52"/>
                          <a:pt x="10" y="52"/>
                        </a:cubicBezTo>
                        <a:cubicBezTo>
                          <a:pt x="8" y="52"/>
                          <a:pt x="9" y="51"/>
                          <a:pt x="8" y="51"/>
                        </a:cubicBezTo>
                        <a:cubicBezTo>
                          <a:pt x="8" y="51"/>
                          <a:pt x="8" y="54"/>
                          <a:pt x="7" y="55"/>
                        </a:cubicBezTo>
                        <a:cubicBezTo>
                          <a:pt x="7" y="55"/>
                          <a:pt x="6" y="56"/>
                          <a:pt x="5" y="57"/>
                        </a:cubicBezTo>
                        <a:cubicBezTo>
                          <a:pt x="5" y="57"/>
                          <a:pt x="3" y="58"/>
                          <a:pt x="3" y="59"/>
                        </a:cubicBezTo>
                        <a:cubicBezTo>
                          <a:pt x="3" y="59"/>
                          <a:pt x="5" y="59"/>
                          <a:pt x="5" y="59"/>
                        </a:cubicBezTo>
                        <a:cubicBezTo>
                          <a:pt x="5" y="59"/>
                          <a:pt x="4" y="59"/>
                          <a:pt x="5" y="60"/>
                        </a:cubicBezTo>
                        <a:cubicBezTo>
                          <a:pt x="5" y="60"/>
                          <a:pt x="7" y="57"/>
                          <a:pt x="8" y="57"/>
                        </a:cubicBezTo>
                        <a:cubicBezTo>
                          <a:pt x="9" y="57"/>
                          <a:pt x="11" y="58"/>
                          <a:pt x="12" y="57"/>
                        </a:cubicBezTo>
                        <a:cubicBezTo>
                          <a:pt x="14" y="57"/>
                          <a:pt x="13" y="55"/>
                          <a:pt x="15" y="55"/>
                        </a:cubicBezTo>
                        <a:cubicBezTo>
                          <a:pt x="16" y="54"/>
                          <a:pt x="17" y="55"/>
                          <a:pt x="19" y="55"/>
                        </a:cubicBezTo>
                        <a:cubicBezTo>
                          <a:pt x="20" y="56"/>
                          <a:pt x="21" y="54"/>
                          <a:pt x="23" y="55"/>
                        </a:cubicBezTo>
                        <a:cubicBezTo>
                          <a:pt x="24" y="56"/>
                          <a:pt x="26" y="55"/>
                          <a:pt x="27" y="54"/>
                        </a:cubicBezTo>
                        <a:cubicBezTo>
                          <a:pt x="29" y="54"/>
                          <a:pt x="32" y="54"/>
                          <a:pt x="34" y="54"/>
                        </a:cubicBezTo>
                        <a:cubicBezTo>
                          <a:pt x="34" y="54"/>
                          <a:pt x="38" y="51"/>
                          <a:pt x="38" y="51"/>
                        </a:cubicBezTo>
                        <a:cubicBezTo>
                          <a:pt x="37" y="50"/>
                          <a:pt x="33" y="51"/>
                          <a:pt x="33" y="50"/>
                        </a:cubicBezTo>
                        <a:cubicBezTo>
                          <a:pt x="33" y="49"/>
                          <a:pt x="37" y="46"/>
                          <a:pt x="38" y="46"/>
                        </a:cubicBezTo>
                        <a:cubicBezTo>
                          <a:pt x="39" y="44"/>
                          <a:pt x="40" y="40"/>
                          <a:pt x="36" y="40"/>
                        </a:cubicBezTo>
                        <a:cubicBezTo>
                          <a:pt x="35" y="40"/>
                          <a:pt x="33" y="41"/>
                          <a:pt x="32" y="41"/>
                        </a:cubicBezTo>
                        <a:cubicBezTo>
                          <a:pt x="30" y="40"/>
                          <a:pt x="32" y="40"/>
                          <a:pt x="32" y="39"/>
                        </a:cubicBezTo>
                        <a:cubicBezTo>
                          <a:pt x="32" y="38"/>
                          <a:pt x="32" y="37"/>
                          <a:pt x="31" y="36"/>
                        </a:cubicBezTo>
                        <a:cubicBezTo>
                          <a:pt x="31" y="36"/>
                          <a:pt x="27" y="35"/>
                          <a:pt x="28" y="34"/>
                        </a:cubicBezTo>
                        <a:cubicBezTo>
                          <a:pt x="28" y="34"/>
                          <a:pt x="30" y="35"/>
                          <a:pt x="30" y="34"/>
                        </a:cubicBezTo>
                        <a:cubicBezTo>
                          <a:pt x="31" y="33"/>
                          <a:pt x="30" y="32"/>
                          <a:pt x="29" y="31"/>
                        </a:cubicBezTo>
                        <a:cubicBezTo>
                          <a:pt x="26" y="29"/>
                          <a:pt x="25" y="29"/>
                          <a:pt x="23" y="25"/>
                        </a:cubicBezTo>
                        <a:cubicBezTo>
                          <a:pt x="22" y="23"/>
                          <a:pt x="21" y="21"/>
                          <a:pt x="18" y="19"/>
                        </a:cubicBezTo>
                        <a:cubicBezTo>
                          <a:pt x="17" y="18"/>
                          <a:pt x="13" y="20"/>
                          <a:pt x="12" y="18"/>
                        </a:cubicBezTo>
                        <a:cubicBezTo>
                          <a:pt x="12" y="18"/>
                          <a:pt x="18" y="17"/>
                          <a:pt x="17" y="16"/>
                        </a:cubicBezTo>
                        <a:cubicBezTo>
                          <a:pt x="17" y="16"/>
                          <a:pt x="15" y="17"/>
                          <a:pt x="14" y="16"/>
                        </a:cubicBezTo>
                        <a:cubicBezTo>
                          <a:pt x="14" y="16"/>
                          <a:pt x="18" y="15"/>
                          <a:pt x="18" y="15"/>
                        </a:cubicBezTo>
                        <a:cubicBezTo>
                          <a:pt x="19" y="14"/>
                          <a:pt x="22" y="9"/>
                          <a:pt x="21" y="8"/>
                        </a:cubicBezTo>
                        <a:cubicBezTo>
                          <a:pt x="20" y="6"/>
                          <a:pt x="17" y="6"/>
                          <a:pt x="15" y="6"/>
                        </a:cubicBezTo>
                        <a:cubicBezTo>
                          <a:pt x="14" y="7"/>
                          <a:pt x="9" y="7"/>
                          <a:pt x="9" y="7"/>
                        </a:cubicBezTo>
                        <a:cubicBezTo>
                          <a:pt x="9" y="7"/>
                          <a:pt x="11" y="6"/>
                          <a:pt x="11" y="6"/>
                        </a:cubicBezTo>
                        <a:cubicBezTo>
                          <a:pt x="11" y="6"/>
                          <a:pt x="9" y="5"/>
                          <a:pt x="9" y="6"/>
                        </a:cubicBezTo>
                        <a:cubicBezTo>
                          <a:pt x="9" y="5"/>
                          <a:pt x="18" y="1"/>
                          <a:pt x="15" y="0"/>
                        </a:cubicBezTo>
                        <a:cubicBezTo>
                          <a:pt x="14" y="0"/>
                          <a:pt x="17" y="1"/>
                          <a:pt x="15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75" name="Freeform 493">
                    <a:extLst>
                      <a:ext uri="{FF2B5EF4-FFF2-40B4-BE49-F238E27FC236}">
                        <a16:creationId xmlns:a16="http://schemas.microsoft.com/office/drawing/2014/main" id="{FB64FC5B-085B-2942-A396-FA9B3E3FB3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05811" y="7681268"/>
                    <a:ext cx="45606" cy="90845"/>
                  </a:xfrm>
                  <a:custGeom>
                    <a:avLst/>
                    <a:gdLst>
                      <a:gd name="T0" fmla="*/ 5 w 6"/>
                      <a:gd name="T1" fmla="*/ 1 h 11"/>
                      <a:gd name="T2" fmla="*/ 5 w 6"/>
                      <a:gd name="T3" fmla="*/ 7 h 11"/>
                      <a:gd name="T4" fmla="*/ 3 w 6"/>
                      <a:gd name="T5" fmla="*/ 10 h 11"/>
                      <a:gd name="T6" fmla="*/ 1 w 6"/>
                      <a:gd name="T7" fmla="*/ 4 h 11"/>
                      <a:gd name="T8" fmla="*/ 5 w 6"/>
                      <a:gd name="T9" fmla="*/ 1 h 11"/>
                      <a:gd name="T10" fmla="*/ 5 w 6"/>
                      <a:gd name="T11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11">
                        <a:moveTo>
                          <a:pt x="5" y="1"/>
                        </a:moveTo>
                        <a:cubicBezTo>
                          <a:pt x="5" y="3"/>
                          <a:pt x="6" y="5"/>
                          <a:pt x="5" y="7"/>
                        </a:cubicBezTo>
                        <a:cubicBezTo>
                          <a:pt x="4" y="8"/>
                          <a:pt x="5" y="11"/>
                          <a:pt x="3" y="10"/>
                        </a:cubicBezTo>
                        <a:cubicBezTo>
                          <a:pt x="1" y="8"/>
                          <a:pt x="0" y="6"/>
                          <a:pt x="1" y="4"/>
                        </a:cubicBezTo>
                        <a:cubicBezTo>
                          <a:pt x="1" y="3"/>
                          <a:pt x="5" y="0"/>
                          <a:pt x="5" y="1"/>
                        </a:cubicBezTo>
                        <a:cubicBezTo>
                          <a:pt x="5" y="2"/>
                          <a:pt x="5" y="0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76" name="Freeform 494">
                    <a:extLst>
                      <a:ext uri="{FF2B5EF4-FFF2-40B4-BE49-F238E27FC236}">
                        <a16:creationId xmlns:a16="http://schemas.microsoft.com/office/drawing/2014/main" id="{F57287CA-FC6D-A548-8CE9-690BE1D85D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89714" y="7763599"/>
                    <a:ext cx="69752" cy="124913"/>
                  </a:xfrm>
                  <a:custGeom>
                    <a:avLst/>
                    <a:gdLst>
                      <a:gd name="T0" fmla="*/ 7 w 9"/>
                      <a:gd name="T1" fmla="*/ 3 h 15"/>
                      <a:gd name="T2" fmla="*/ 5 w 9"/>
                      <a:gd name="T3" fmla="*/ 2 h 15"/>
                      <a:gd name="T4" fmla="*/ 0 w 9"/>
                      <a:gd name="T5" fmla="*/ 2 h 15"/>
                      <a:gd name="T6" fmla="*/ 1 w 9"/>
                      <a:gd name="T7" fmla="*/ 8 h 15"/>
                      <a:gd name="T8" fmla="*/ 2 w 9"/>
                      <a:gd name="T9" fmla="*/ 13 h 15"/>
                      <a:gd name="T10" fmla="*/ 4 w 9"/>
                      <a:gd name="T11" fmla="*/ 14 h 15"/>
                      <a:gd name="T12" fmla="*/ 8 w 9"/>
                      <a:gd name="T13" fmla="*/ 10 h 15"/>
                      <a:gd name="T14" fmla="*/ 7 w 9"/>
                      <a:gd name="T15" fmla="*/ 3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15">
                        <a:moveTo>
                          <a:pt x="7" y="3"/>
                        </a:moveTo>
                        <a:cubicBezTo>
                          <a:pt x="6" y="3"/>
                          <a:pt x="7" y="0"/>
                          <a:pt x="5" y="2"/>
                        </a:cubicBezTo>
                        <a:cubicBezTo>
                          <a:pt x="2" y="4"/>
                          <a:pt x="3" y="4"/>
                          <a:pt x="0" y="2"/>
                        </a:cubicBezTo>
                        <a:cubicBezTo>
                          <a:pt x="0" y="2"/>
                          <a:pt x="1" y="8"/>
                          <a:pt x="1" y="8"/>
                        </a:cubicBezTo>
                        <a:cubicBezTo>
                          <a:pt x="2" y="10"/>
                          <a:pt x="2" y="11"/>
                          <a:pt x="2" y="13"/>
                        </a:cubicBezTo>
                        <a:cubicBezTo>
                          <a:pt x="2" y="14"/>
                          <a:pt x="2" y="15"/>
                          <a:pt x="4" y="14"/>
                        </a:cubicBezTo>
                        <a:cubicBezTo>
                          <a:pt x="6" y="13"/>
                          <a:pt x="8" y="13"/>
                          <a:pt x="8" y="10"/>
                        </a:cubicBezTo>
                        <a:cubicBezTo>
                          <a:pt x="8" y="9"/>
                          <a:pt x="9" y="3"/>
                          <a:pt x="7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77" name="Freeform 495">
                    <a:extLst>
                      <a:ext uri="{FF2B5EF4-FFF2-40B4-BE49-F238E27FC236}">
                        <a16:creationId xmlns:a16="http://schemas.microsoft.com/office/drawing/2014/main" id="{2F45D133-2B61-374C-9F24-915C03B438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53365" y="7914061"/>
                    <a:ext cx="126088" cy="82329"/>
                  </a:xfrm>
                  <a:custGeom>
                    <a:avLst/>
                    <a:gdLst>
                      <a:gd name="T0" fmla="*/ 5 w 16"/>
                      <a:gd name="T1" fmla="*/ 1 h 10"/>
                      <a:gd name="T2" fmla="*/ 0 w 16"/>
                      <a:gd name="T3" fmla="*/ 2 h 10"/>
                      <a:gd name="T4" fmla="*/ 3 w 16"/>
                      <a:gd name="T5" fmla="*/ 5 h 10"/>
                      <a:gd name="T6" fmla="*/ 8 w 16"/>
                      <a:gd name="T7" fmla="*/ 7 h 10"/>
                      <a:gd name="T8" fmla="*/ 14 w 16"/>
                      <a:gd name="T9" fmla="*/ 8 h 10"/>
                      <a:gd name="T10" fmla="*/ 13 w 16"/>
                      <a:gd name="T11" fmla="*/ 4 h 10"/>
                      <a:gd name="T12" fmla="*/ 15 w 16"/>
                      <a:gd name="T13" fmla="*/ 1 h 10"/>
                      <a:gd name="T14" fmla="*/ 11 w 16"/>
                      <a:gd name="T15" fmla="*/ 1 h 10"/>
                      <a:gd name="T16" fmla="*/ 5 w 16"/>
                      <a:gd name="T1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10">
                        <a:moveTo>
                          <a:pt x="5" y="1"/>
                        </a:moveTo>
                        <a:cubicBezTo>
                          <a:pt x="4" y="1"/>
                          <a:pt x="1" y="1"/>
                          <a:pt x="0" y="2"/>
                        </a:cubicBezTo>
                        <a:cubicBezTo>
                          <a:pt x="0" y="3"/>
                          <a:pt x="2" y="4"/>
                          <a:pt x="3" y="5"/>
                        </a:cubicBezTo>
                        <a:cubicBezTo>
                          <a:pt x="5" y="5"/>
                          <a:pt x="7" y="6"/>
                          <a:pt x="8" y="7"/>
                        </a:cubicBezTo>
                        <a:cubicBezTo>
                          <a:pt x="10" y="8"/>
                          <a:pt x="12" y="10"/>
                          <a:pt x="14" y="8"/>
                        </a:cubicBezTo>
                        <a:cubicBezTo>
                          <a:pt x="16" y="7"/>
                          <a:pt x="12" y="6"/>
                          <a:pt x="13" y="4"/>
                        </a:cubicBezTo>
                        <a:cubicBezTo>
                          <a:pt x="13" y="4"/>
                          <a:pt x="16" y="2"/>
                          <a:pt x="15" y="1"/>
                        </a:cubicBezTo>
                        <a:cubicBezTo>
                          <a:pt x="15" y="0"/>
                          <a:pt x="11" y="1"/>
                          <a:pt x="11" y="1"/>
                        </a:cubicBezTo>
                        <a:cubicBezTo>
                          <a:pt x="9" y="2"/>
                          <a:pt x="7" y="1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78" name="Freeform 498">
                    <a:extLst>
                      <a:ext uri="{FF2B5EF4-FFF2-40B4-BE49-F238E27FC236}">
                        <a16:creationId xmlns:a16="http://schemas.microsoft.com/office/drawing/2014/main" id="{90088469-06A1-E244-9CCD-7543156E17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07488" y="6812552"/>
                    <a:ext cx="56338" cy="59618"/>
                  </a:xfrm>
                  <a:custGeom>
                    <a:avLst/>
                    <a:gdLst>
                      <a:gd name="T0" fmla="*/ 1 w 7"/>
                      <a:gd name="T1" fmla="*/ 4 h 7"/>
                      <a:gd name="T2" fmla="*/ 1 w 7"/>
                      <a:gd name="T3" fmla="*/ 1 h 7"/>
                      <a:gd name="T4" fmla="*/ 7 w 7"/>
                      <a:gd name="T5" fmla="*/ 1 h 7"/>
                      <a:gd name="T6" fmla="*/ 1 w 7"/>
                      <a:gd name="T7" fmla="*/ 4 h 7"/>
                      <a:gd name="T8" fmla="*/ 1 w 7"/>
                      <a:gd name="T9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7">
                        <a:moveTo>
                          <a:pt x="1" y="4"/>
                        </a:moveTo>
                        <a:cubicBezTo>
                          <a:pt x="1" y="3"/>
                          <a:pt x="0" y="1"/>
                          <a:pt x="1" y="1"/>
                        </a:cubicBezTo>
                        <a:cubicBezTo>
                          <a:pt x="2" y="1"/>
                          <a:pt x="7" y="0"/>
                          <a:pt x="7" y="1"/>
                        </a:cubicBezTo>
                        <a:cubicBezTo>
                          <a:pt x="7" y="2"/>
                          <a:pt x="2" y="6"/>
                          <a:pt x="1" y="4"/>
                        </a:cubicBezTo>
                        <a:cubicBezTo>
                          <a:pt x="1" y="1"/>
                          <a:pt x="2" y="7"/>
                          <a:pt x="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79" name="Freeform 499">
                    <a:extLst>
                      <a:ext uri="{FF2B5EF4-FFF2-40B4-BE49-F238E27FC236}">
                        <a16:creationId xmlns:a16="http://schemas.microsoft.com/office/drawing/2014/main" id="{B8850347-7872-B249-AFEB-9E1C7415ED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15536" y="6789841"/>
                    <a:ext cx="40241" cy="22711"/>
                  </a:xfrm>
                  <a:custGeom>
                    <a:avLst/>
                    <a:gdLst>
                      <a:gd name="T0" fmla="*/ 3 w 5"/>
                      <a:gd name="T1" fmla="*/ 2 h 3"/>
                      <a:gd name="T2" fmla="*/ 0 w 5"/>
                      <a:gd name="T3" fmla="*/ 1 h 3"/>
                      <a:gd name="T4" fmla="*/ 4 w 5"/>
                      <a:gd name="T5" fmla="*/ 1 h 3"/>
                      <a:gd name="T6" fmla="*/ 3 w 5"/>
                      <a:gd name="T7" fmla="*/ 2 h 3"/>
                      <a:gd name="T8" fmla="*/ 3 w 5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3">
                        <a:moveTo>
                          <a:pt x="3" y="2"/>
                        </a:moveTo>
                        <a:cubicBezTo>
                          <a:pt x="2" y="2"/>
                          <a:pt x="0" y="1"/>
                          <a:pt x="0" y="1"/>
                        </a:cubicBezTo>
                        <a:cubicBezTo>
                          <a:pt x="0" y="1"/>
                          <a:pt x="4" y="0"/>
                          <a:pt x="4" y="1"/>
                        </a:cubicBezTo>
                        <a:cubicBezTo>
                          <a:pt x="5" y="2"/>
                          <a:pt x="4" y="3"/>
                          <a:pt x="3" y="2"/>
                        </a:cubicBezTo>
                        <a:cubicBezTo>
                          <a:pt x="1" y="2"/>
                          <a:pt x="5" y="3"/>
                          <a:pt x="3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0" name="Freeform 500">
                    <a:extLst>
                      <a:ext uri="{FF2B5EF4-FFF2-40B4-BE49-F238E27FC236}">
                        <a16:creationId xmlns:a16="http://schemas.microsoft.com/office/drawing/2014/main" id="{BD0842E0-AB64-D144-9761-49540E340A2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51887" y="6846618"/>
                    <a:ext cx="45606" cy="82329"/>
                  </a:xfrm>
                  <a:custGeom>
                    <a:avLst/>
                    <a:gdLst>
                      <a:gd name="T0" fmla="*/ 6 w 6"/>
                      <a:gd name="T1" fmla="*/ 2 h 10"/>
                      <a:gd name="T2" fmla="*/ 3 w 6"/>
                      <a:gd name="T3" fmla="*/ 9 h 10"/>
                      <a:gd name="T4" fmla="*/ 6 w 6"/>
                      <a:gd name="T5" fmla="*/ 2 h 10"/>
                      <a:gd name="T6" fmla="*/ 6 w 6"/>
                      <a:gd name="T7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10">
                        <a:moveTo>
                          <a:pt x="6" y="2"/>
                        </a:moveTo>
                        <a:cubicBezTo>
                          <a:pt x="6" y="0"/>
                          <a:pt x="0" y="10"/>
                          <a:pt x="3" y="9"/>
                        </a:cubicBezTo>
                        <a:cubicBezTo>
                          <a:pt x="4" y="9"/>
                          <a:pt x="6" y="3"/>
                          <a:pt x="6" y="2"/>
                        </a:cubicBezTo>
                        <a:cubicBezTo>
                          <a:pt x="6" y="1"/>
                          <a:pt x="6" y="3"/>
                          <a:pt x="6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1" name="Freeform 501">
                    <a:extLst>
                      <a:ext uri="{FF2B5EF4-FFF2-40B4-BE49-F238E27FC236}">
                        <a16:creationId xmlns:a16="http://schemas.microsoft.com/office/drawing/2014/main" id="{5164B56C-9DEF-1A4B-B6F0-6DF36EC900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21642" y="6704671"/>
                    <a:ext cx="32193" cy="34068"/>
                  </a:xfrm>
                  <a:custGeom>
                    <a:avLst/>
                    <a:gdLst>
                      <a:gd name="T0" fmla="*/ 3 w 4"/>
                      <a:gd name="T1" fmla="*/ 3 h 4"/>
                      <a:gd name="T2" fmla="*/ 1 w 4"/>
                      <a:gd name="T3" fmla="*/ 1 h 4"/>
                      <a:gd name="T4" fmla="*/ 3 w 4"/>
                      <a:gd name="T5" fmla="*/ 0 h 4"/>
                      <a:gd name="T6" fmla="*/ 3 w 4"/>
                      <a:gd name="T7" fmla="*/ 3 h 4"/>
                      <a:gd name="T8" fmla="*/ 3 w 4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3" y="3"/>
                        </a:moveTo>
                        <a:cubicBezTo>
                          <a:pt x="2" y="3"/>
                          <a:pt x="0" y="2"/>
                          <a:pt x="1" y="1"/>
                        </a:cubicBezTo>
                        <a:cubicBezTo>
                          <a:pt x="2" y="1"/>
                          <a:pt x="3" y="0"/>
                          <a:pt x="3" y="0"/>
                        </a:cubicBezTo>
                        <a:cubicBezTo>
                          <a:pt x="4" y="0"/>
                          <a:pt x="4" y="2"/>
                          <a:pt x="3" y="3"/>
                        </a:cubicBezTo>
                        <a:cubicBezTo>
                          <a:pt x="2" y="4"/>
                          <a:pt x="4" y="2"/>
                          <a:pt x="3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2" name="Freeform 502">
                    <a:extLst>
                      <a:ext uri="{FF2B5EF4-FFF2-40B4-BE49-F238E27FC236}">
                        <a16:creationId xmlns:a16="http://schemas.microsoft.com/office/drawing/2014/main" id="{35D521DB-1B21-F949-A65D-960296D005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07757" y="6963014"/>
                    <a:ext cx="45606" cy="76652"/>
                  </a:xfrm>
                  <a:custGeom>
                    <a:avLst/>
                    <a:gdLst>
                      <a:gd name="T0" fmla="*/ 6 w 6"/>
                      <a:gd name="T1" fmla="*/ 2 h 9"/>
                      <a:gd name="T2" fmla="*/ 6 w 6"/>
                      <a:gd name="T3" fmla="*/ 4 h 9"/>
                      <a:gd name="T4" fmla="*/ 5 w 6"/>
                      <a:gd name="T5" fmla="*/ 9 h 9"/>
                      <a:gd name="T6" fmla="*/ 0 w 6"/>
                      <a:gd name="T7" fmla="*/ 3 h 9"/>
                      <a:gd name="T8" fmla="*/ 3 w 6"/>
                      <a:gd name="T9" fmla="*/ 3 h 9"/>
                      <a:gd name="T10" fmla="*/ 6 w 6"/>
                      <a:gd name="T11" fmla="*/ 2 h 9"/>
                      <a:gd name="T12" fmla="*/ 6 w 6"/>
                      <a:gd name="T1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9">
                        <a:moveTo>
                          <a:pt x="6" y="2"/>
                        </a:moveTo>
                        <a:cubicBezTo>
                          <a:pt x="6" y="1"/>
                          <a:pt x="6" y="4"/>
                          <a:pt x="6" y="4"/>
                        </a:cubicBezTo>
                        <a:cubicBezTo>
                          <a:pt x="6" y="6"/>
                          <a:pt x="6" y="8"/>
                          <a:pt x="5" y="9"/>
                        </a:cubicBezTo>
                        <a:cubicBezTo>
                          <a:pt x="5" y="9"/>
                          <a:pt x="0" y="5"/>
                          <a:pt x="0" y="3"/>
                        </a:cubicBezTo>
                        <a:cubicBezTo>
                          <a:pt x="0" y="3"/>
                          <a:pt x="2" y="2"/>
                          <a:pt x="3" y="3"/>
                        </a:cubicBezTo>
                        <a:cubicBezTo>
                          <a:pt x="4" y="4"/>
                          <a:pt x="5" y="4"/>
                          <a:pt x="6" y="2"/>
                        </a:cubicBezTo>
                        <a:cubicBezTo>
                          <a:pt x="6" y="0"/>
                          <a:pt x="6" y="3"/>
                          <a:pt x="6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3" name="Freeform 503">
                    <a:extLst>
                      <a:ext uri="{FF2B5EF4-FFF2-40B4-BE49-F238E27FC236}">
                        <a16:creationId xmlns:a16="http://schemas.microsoft.com/office/drawing/2014/main" id="{12EF90CF-4753-0A43-BDB9-B9BDFF3D23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51421" y="6980048"/>
                    <a:ext cx="64385" cy="68133"/>
                  </a:xfrm>
                  <a:custGeom>
                    <a:avLst/>
                    <a:gdLst>
                      <a:gd name="T0" fmla="*/ 6 w 8"/>
                      <a:gd name="T1" fmla="*/ 7 h 8"/>
                      <a:gd name="T2" fmla="*/ 1 w 8"/>
                      <a:gd name="T3" fmla="*/ 4 h 8"/>
                      <a:gd name="T4" fmla="*/ 6 w 8"/>
                      <a:gd name="T5" fmla="*/ 7 h 8"/>
                      <a:gd name="T6" fmla="*/ 6 w 8"/>
                      <a:gd name="T7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8">
                        <a:moveTo>
                          <a:pt x="6" y="7"/>
                        </a:moveTo>
                        <a:cubicBezTo>
                          <a:pt x="5" y="8"/>
                          <a:pt x="0" y="5"/>
                          <a:pt x="1" y="4"/>
                        </a:cubicBezTo>
                        <a:cubicBezTo>
                          <a:pt x="3" y="0"/>
                          <a:pt x="8" y="5"/>
                          <a:pt x="6" y="7"/>
                        </a:cubicBezTo>
                        <a:cubicBezTo>
                          <a:pt x="5" y="8"/>
                          <a:pt x="7" y="6"/>
                          <a:pt x="6" y="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4" name="Freeform 504">
                    <a:extLst>
                      <a:ext uri="{FF2B5EF4-FFF2-40B4-BE49-F238E27FC236}">
                        <a16:creationId xmlns:a16="http://schemas.microsoft.com/office/drawing/2014/main" id="{50B6DF58-E27D-9C4B-8F5D-33738A8E5F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69729" y="7840248"/>
                    <a:ext cx="37559" cy="31230"/>
                  </a:xfrm>
                  <a:custGeom>
                    <a:avLst/>
                    <a:gdLst>
                      <a:gd name="T0" fmla="*/ 4 w 5"/>
                      <a:gd name="T1" fmla="*/ 2 h 4"/>
                      <a:gd name="T2" fmla="*/ 3 w 5"/>
                      <a:gd name="T3" fmla="*/ 3 h 4"/>
                      <a:gd name="T4" fmla="*/ 0 w 5"/>
                      <a:gd name="T5" fmla="*/ 2 h 4"/>
                      <a:gd name="T6" fmla="*/ 4 w 5"/>
                      <a:gd name="T7" fmla="*/ 0 h 4"/>
                      <a:gd name="T8" fmla="*/ 4 w 5"/>
                      <a:gd name="T9" fmla="*/ 2 h 4"/>
                      <a:gd name="T10" fmla="*/ 4 w 5"/>
                      <a:gd name="T11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" h="4">
                        <a:moveTo>
                          <a:pt x="4" y="2"/>
                        </a:moveTo>
                        <a:cubicBezTo>
                          <a:pt x="5" y="1"/>
                          <a:pt x="4" y="4"/>
                          <a:pt x="3" y="3"/>
                        </a:cubicBezTo>
                        <a:cubicBezTo>
                          <a:pt x="3" y="3"/>
                          <a:pt x="0" y="2"/>
                          <a:pt x="0" y="2"/>
                        </a:cubicBezTo>
                        <a:cubicBezTo>
                          <a:pt x="0" y="2"/>
                          <a:pt x="3" y="0"/>
                          <a:pt x="4" y="0"/>
                        </a:cubicBezTo>
                        <a:cubicBezTo>
                          <a:pt x="4" y="0"/>
                          <a:pt x="3" y="2"/>
                          <a:pt x="4" y="2"/>
                        </a:cubicBezTo>
                        <a:cubicBezTo>
                          <a:pt x="5" y="1"/>
                          <a:pt x="3" y="2"/>
                          <a:pt x="4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5" name="Freeform 505">
                    <a:extLst>
                      <a:ext uri="{FF2B5EF4-FFF2-40B4-BE49-F238E27FC236}">
                        <a16:creationId xmlns:a16="http://schemas.microsoft.com/office/drawing/2014/main" id="{BE73FCEC-95A6-A14B-84CC-BCBE2E36BB0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83409" y="6821068"/>
                    <a:ext cx="48288" cy="51099"/>
                  </a:xfrm>
                  <a:custGeom>
                    <a:avLst/>
                    <a:gdLst>
                      <a:gd name="T0" fmla="*/ 5 w 6"/>
                      <a:gd name="T1" fmla="*/ 1 h 6"/>
                      <a:gd name="T2" fmla="*/ 4 w 6"/>
                      <a:gd name="T3" fmla="*/ 5 h 6"/>
                      <a:gd name="T4" fmla="*/ 1 w 6"/>
                      <a:gd name="T5" fmla="*/ 5 h 6"/>
                      <a:gd name="T6" fmla="*/ 5 w 6"/>
                      <a:gd name="T7" fmla="*/ 1 h 6"/>
                      <a:gd name="T8" fmla="*/ 5 w 6"/>
                      <a:gd name="T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5" y="1"/>
                        </a:moveTo>
                        <a:cubicBezTo>
                          <a:pt x="6" y="2"/>
                          <a:pt x="4" y="3"/>
                          <a:pt x="4" y="5"/>
                        </a:cubicBezTo>
                        <a:cubicBezTo>
                          <a:pt x="3" y="6"/>
                          <a:pt x="2" y="6"/>
                          <a:pt x="1" y="5"/>
                        </a:cubicBezTo>
                        <a:cubicBezTo>
                          <a:pt x="0" y="4"/>
                          <a:pt x="5" y="0"/>
                          <a:pt x="5" y="1"/>
                        </a:cubicBezTo>
                        <a:cubicBezTo>
                          <a:pt x="6" y="2"/>
                          <a:pt x="5" y="0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6" name="Freeform 506">
                    <a:extLst>
                      <a:ext uri="{FF2B5EF4-FFF2-40B4-BE49-F238E27FC236}">
                        <a16:creationId xmlns:a16="http://schemas.microsoft.com/office/drawing/2014/main" id="{1A786D2F-A9EB-0E4B-95B9-BD01CCCCBD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07559" y="6880685"/>
                    <a:ext cx="24144" cy="25550"/>
                  </a:xfrm>
                  <a:custGeom>
                    <a:avLst/>
                    <a:gdLst>
                      <a:gd name="T0" fmla="*/ 3 w 3"/>
                      <a:gd name="T1" fmla="*/ 1 h 3"/>
                      <a:gd name="T2" fmla="*/ 0 w 3"/>
                      <a:gd name="T3" fmla="*/ 2 h 3"/>
                      <a:gd name="T4" fmla="*/ 2 w 3"/>
                      <a:gd name="T5" fmla="*/ 3 h 3"/>
                      <a:gd name="T6" fmla="*/ 3 w 3"/>
                      <a:gd name="T7" fmla="*/ 1 h 3"/>
                      <a:gd name="T8" fmla="*/ 3 w 3"/>
                      <a:gd name="T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3" y="1"/>
                        </a:moveTo>
                        <a:cubicBezTo>
                          <a:pt x="2" y="1"/>
                          <a:pt x="0" y="1"/>
                          <a:pt x="0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ubicBezTo>
                          <a:pt x="3" y="3"/>
                          <a:pt x="3" y="0"/>
                          <a:pt x="3" y="1"/>
                        </a:cubicBezTo>
                        <a:cubicBezTo>
                          <a:pt x="2" y="1"/>
                          <a:pt x="3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7" name="Freeform 507">
                    <a:extLst>
                      <a:ext uri="{FF2B5EF4-FFF2-40B4-BE49-F238E27FC236}">
                        <a16:creationId xmlns:a16="http://schemas.microsoft.com/office/drawing/2014/main" id="{D8706E48-D9E5-0B4E-8B74-F42C9B56B2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06238"/>
                    <a:ext cx="13414" cy="8516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1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0" y="1"/>
                          <a:pt x="1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8" name="Freeform 508">
                    <a:extLst>
                      <a:ext uri="{FF2B5EF4-FFF2-40B4-BE49-F238E27FC236}">
                        <a16:creationId xmlns:a16="http://schemas.microsoft.com/office/drawing/2014/main" id="{B3ABCC6E-654E-E74A-9D33-929E5C8AE7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28949"/>
                    <a:ext cx="8048" cy="17034"/>
                  </a:xfrm>
                  <a:custGeom>
                    <a:avLst/>
                    <a:gdLst>
                      <a:gd name="T0" fmla="*/ 1 w 1"/>
                      <a:gd name="T1" fmla="*/ 0 h 2"/>
                      <a:gd name="T2" fmla="*/ 0 w 1"/>
                      <a:gd name="T3" fmla="*/ 2 h 2"/>
                      <a:gd name="T4" fmla="*/ 1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0"/>
                        </a:moveTo>
                        <a:cubicBezTo>
                          <a:pt x="1" y="1"/>
                          <a:pt x="0" y="2"/>
                          <a:pt x="0" y="2"/>
                        </a:cubicBezTo>
                        <a:cubicBezTo>
                          <a:pt x="1" y="2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89" name="Freeform 509">
                    <a:extLst>
                      <a:ext uri="{FF2B5EF4-FFF2-40B4-BE49-F238E27FC236}">
                        <a16:creationId xmlns:a16="http://schemas.microsoft.com/office/drawing/2014/main" id="{C9353704-2851-6641-96CA-87978ABFF0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45981"/>
                    <a:ext cx="13414" cy="8516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1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0" y="1"/>
                          <a:pt x="1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0" name="Freeform 510">
                    <a:extLst>
                      <a:ext uri="{FF2B5EF4-FFF2-40B4-BE49-F238E27FC236}">
                        <a16:creationId xmlns:a16="http://schemas.microsoft.com/office/drawing/2014/main" id="{B836A5E8-790D-874A-AF8B-858C4269A8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93406" y="7070893"/>
                    <a:ext cx="8048" cy="17034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0 w 1"/>
                      <a:gd name="T3" fmla="*/ 2 h 2"/>
                      <a:gd name="T4" fmla="*/ 0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1" name="Freeform 511">
                    <a:extLst>
                      <a:ext uri="{FF2B5EF4-FFF2-40B4-BE49-F238E27FC236}">
                        <a16:creationId xmlns:a16="http://schemas.microsoft.com/office/drawing/2014/main" id="{C4DC43E5-2A8C-E141-BA12-A5129FCA87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011448" y="6696156"/>
                    <a:ext cx="16097" cy="34068"/>
                  </a:xfrm>
                  <a:custGeom>
                    <a:avLst/>
                    <a:gdLst>
                      <a:gd name="T0" fmla="*/ 1 w 2"/>
                      <a:gd name="T1" fmla="*/ 4 h 4"/>
                      <a:gd name="T2" fmla="*/ 2 w 2"/>
                      <a:gd name="T3" fmla="*/ 1 h 4"/>
                      <a:gd name="T4" fmla="*/ 1 w 2"/>
                      <a:gd name="T5" fmla="*/ 4 h 4"/>
                      <a:gd name="T6" fmla="*/ 1 w 2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4">
                        <a:moveTo>
                          <a:pt x="1" y="4"/>
                        </a:moveTo>
                        <a:cubicBezTo>
                          <a:pt x="0" y="3"/>
                          <a:pt x="0" y="1"/>
                          <a:pt x="2" y="1"/>
                        </a:cubicBezTo>
                        <a:cubicBezTo>
                          <a:pt x="2" y="0"/>
                          <a:pt x="2" y="4"/>
                          <a:pt x="1" y="4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2" name="Rectangle 613">
                    <a:extLst>
                      <a:ext uri="{FF2B5EF4-FFF2-40B4-BE49-F238E27FC236}">
                        <a16:creationId xmlns:a16="http://schemas.microsoft.com/office/drawing/2014/main" id="{D2EC15ED-EBD3-694A-8182-A1FAF15A9AAF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703599" y="6170950"/>
                    <a:ext cx="2684" cy="2841"/>
                  </a:xfrm>
                  <a:prstGeom prst="rect">
                    <a:avLst/>
                  </a:pr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3" name="Freeform 645">
                    <a:extLst>
                      <a:ext uri="{FF2B5EF4-FFF2-40B4-BE49-F238E27FC236}">
                        <a16:creationId xmlns:a16="http://schemas.microsoft.com/office/drawing/2014/main" id="{D862D4D8-D541-A046-A01F-077AF80FB6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53364" y="7255426"/>
                    <a:ext cx="244133" cy="141949"/>
                  </a:xfrm>
                  <a:custGeom>
                    <a:avLst/>
                    <a:gdLst>
                      <a:gd name="T0" fmla="*/ 10 w 31"/>
                      <a:gd name="T1" fmla="*/ 17 h 17"/>
                      <a:gd name="T2" fmla="*/ 13 w 31"/>
                      <a:gd name="T3" fmla="*/ 14 h 17"/>
                      <a:gd name="T4" fmla="*/ 18 w 31"/>
                      <a:gd name="T5" fmla="*/ 16 h 17"/>
                      <a:gd name="T6" fmla="*/ 21 w 31"/>
                      <a:gd name="T7" fmla="*/ 16 h 17"/>
                      <a:gd name="T8" fmla="*/ 23 w 31"/>
                      <a:gd name="T9" fmla="*/ 15 h 17"/>
                      <a:gd name="T10" fmla="*/ 29 w 31"/>
                      <a:gd name="T11" fmla="*/ 11 h 17"/>
                      <a:gd name="T12" fmla="*/ 27 w 31"/>
                      <a:gd name="T13" fmla="*/ 7 h 17"/>
                      <a:gd name="T14" fmla="*/ 21 w 31"/>
                      <a:gd name="T15" fmla="*/ 5 h 17"/>
                      <a:gd name="T16" fmla="*/ 17 w 31"/>
                      <a:gd name="T17" fmla="*/ 3 h 17"/>
                      <a:gd name="T18" fmla="*/ 13 w 31"/>
                      <a:gd name="T19" fmla="*/ 0 h 17"/>
                      <a:gd name="T20" fmla="*/ 11 w 31"/>
                      <a:gd name="T21" fmla="*/ 2 h 17"/>
                      <a:gd name="T22" fmla="*/ 8 w 31"/>
                      <a:gd name="T23" fmla="*/ 2 h 17"/>
                      <a:gd name="T24" fmla="*/ 0 w 31"/>
                      <a:gd name="T25" fmla="*/ 6 h 17"/>
                      <a:gd name="T26" fmla="*/ 2 w 31"/>
                      <a:gd name="T27" fmla="*/ 10 h 17"/>
                      <a:gd name="T28" fmla="*/ 4 w 31"/>
                      <a:gd name="T29" fmla="*/ 13 h 17"/>
                      <a:gd name="T30" fmla="*/ 10 w 31"/>
                      <a:gd name="T31" fmla="*/ 17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31" h="17">
                        <a:moveTo>
                          <a:pt x="10" y="17"/>
                        </a:moveTo>
                        <a:cubicBezTo>
                          <a:pt x="12" y="17"/>
                          <a:pt x="11" y="14"/>
                          <a:pt x="13" y="14"/>
                        </a:cubicBezTo>
                        <a:cubicBezTo>
                          <a:pt x="15" y="14"/>
                          <a:pt x="16" y="16"/>
                          <a:pt x="18" y="16"/>
                        </a:cubicBezTo>
                        <a:cubicBezTo>
                          <a:pt x="19" y="16"/>
                          <a:pt x="20" y="16"/>
                          <a:pt x="21" y="16"/>
                        </a:cubicBezTo>
                        <a:cubicBezTo>
                          <a:pt x="22" y="16"/>
                          <a:pt x="23" y="15"/>
                          <a:pt x="23" y="15"/>
                        </a:cubicBezTo>
                        <a:cubicBezTo>
                          <a:pt x="26" y="14"/>
                          <a:pt x="27" y="13"/>
                          <a:pt x="29" y="11"/>
                        </a:cubicBezTo>
                        <a:cubicBezTo>
                          <a:pt x="31" y="9"/>
                          <a:pt x="29" y="8"/>
                          <a:pt x="27" y="7"/>
                        </a:cubicBezTo>
                        <a:cubicBezTo>
                          <a:pt x="25" y="6"/>
                          <a:pt x="22" y="3"/>
                          <a:pt x="21" y="5"/>
                        </a:cubicBezTo>
                        <a:cubicBezTo>
                          <a:pt x="19" y="8"/>
                          <a:pt x="18" y="4"/>
                          <a:pt x="17" y="3"/>
                        </a:cubicBezTo>
                        <a:cubicBezTo>
                          <a:pt x="16" y="2"/>
                          <a:pt x="13" y="3"/>
                          <a:pt x="13" y="0"/>
                        </a:cubicBezTo>
                        <a:cubicBezTo>
                          <a:pt x="13" y="1"/>
                          <a:pt x="12" y="3"/>
                          <a:pt x="11" y="2"/>
                        </a:cubicBezTo>
                        <a:cubicBezTo>
                          <a:pt x="9" y="0"/>
                          <a:pt x="9" y="0"/>
                          <a:pt x="8" y="2"/>
                        </a:cubicBezTo>
                        <a:cubicBezTo>
                          <a:pt x="7" y="3"/>
                          <a:pt x="0" y="5"/>
                          <a:pt x="0" y="6"/>
                        </a:cubicBezTo>
                        <a:cubicBezTo>
                          <a:pt x="0" y="6"/>
                          <a:pt x="1" y="9"/>
                          <a:pt x="2" y="10"/>
                        </a:cubicBezTo>
                        <a:cubicBezTo>
                          <a:pt x="2" y="11"/>
                          <a:pt x="3" y="12"/>
                          <a:pt x="4" y="13"/>
                        </a:cubicBezTo>
                        <a:cubicBezTo>
                          <a:pt x="6" y="14"/>
                          <a:pt x="8" y="17"/>
                          <a:pt x="10" y="1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4" name="Freeform 646">
                    <a:extLst>
                      <a:ext uri="{FF2B5EF4-FFF2-40B4-BE49-F238E27FC236}">
                        <a16:creationId xmlns:a16="http://schemas.microsoft.com/office/drawing/2014/main" id="{44D6E6C1-62A6-0143-9D2E-F5D6C343AD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43371" y="7371822"/>
                    <a:ext cx="292418" cy="133431"/>
                  </a:xfrm>
                  <a:custGeom>
                    <a:avLst/>
                    <a:gdLst>
                      <a:gd name="T0" fmla="*/ 32 w 37"/>
                      <a:gd name="T1" fmla="*/ 2 h 16"/>
                      <a:gd name="T2" fmla="*/ 27 w 37"/>
                      <a:gd name="T3" fmla="*/ 0 h 16"/>
                      <a:gd name="T4" fmla="*/ 24 w 37"/>
                      <a:gd name="T5" fmla="*/ 3 h 16"/>
                      <a:gd name="T6" fmla="*/ 20 w 37"/>
                      <a:gd name="T7" fmla="*/ 3 h 16"/>
                      <a:gd name="T8" fmla="*/ 17 w 37"/>
                      <a:gd name="T9" fmla="*/ 7 h 16"/>
                      <a:gd name="T10" fmla="*/ 16 w 37"/>
                      <a:gd name="T11" fmla="*/ 9 h 16"/>
                      <a:gd name="T12" fmla="*/ 13 w 37"/>
                      <a:gd name="T13" fmla="*/ 9 h 16"/>
                      <a:gd name="T14" fmla="*/ 9 w 37"/>
                      <a:gd name="T15" fmla="*/ 10 h 16"/>
                      <a:gd name="T16" fmla="*/ 5 w 37"/>
                      <a:gd name="T17" fmla="*/ 11 h 16"/>
                      <a:gd name="T18" fmla="*/ 0 w 37"/>
                      <a:gd name="T19" fmla="*/ 9 h 16"/>
                      <a:gd name="T20" fmla="*/ 4 w 37"/>
                      <a:gd name="T21" fmla="*/ 13 h 16"/>
                      <a:gd name="T22" fmla="*/ 6 w 37"/>
                      <a:gd name="T23" fmla="*/ 13 h 16"/>
                      <a:gd name="T24" fmla="*/ 8 w 37"/>
                      <a:gd name="T25" fmla="*/ 14 h 16"/>
                      <a:gd name="T26" fmla="*/ 12 w 37"/>
                      <a:gd name="T27" fmla="*/ 13 h 16"/>
                      <a:gd name="T28" fmla="*/ 15 w 37"/>
                      <a:gd name="T29" fmla="*/ 15 h 16"/>
                      <a:gd name="T30" fmla="*/ 22 w 37"/>
                      <a:gd name="T31" fmla="*/ 16 h 16"/>
                      <a:gd name="T32" fmla="*/ 29 w 37"/>
                      <a:gd name="T33" fmla="*/ 14 h 16"/>
                      <a:gd name="T34" fmla="*/ 33 w 37"/>
                      <a:gd name="T35" fmla="*/ 12 h 16"/>
                      <a:gd name="T36" fmla="*/ 34 w 37"/>
                      <a:gd name="T37" fmla="*/ 9 h 16"/>
                      <a:gd name="T38" fmla="*/ 36 w 37"/>
                      <a:gd name="T39" fmla="*/ 8 h 16"/>
                      <a:gd name="T40" fmla="*/ 36 w 37"/>
                      <a:gd name="T41" fmla="*/ 2 h 16"/>
                      <a:gd name="T42" fmla="*/ 32 w 37"/>
                      <a:gd name="T43" fmla="*/ 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7" h="16">
                        <a:moveTo>
                          <a:pt x="32" y="2"/>
                        </a:moveTo>
                        <a:cubicBezTo>
                          <a:pt x="30" y="2"/>
                          <a:pt x="28" y="0"/>
                          <a:pt x="27" y="0"/>
                        </a:cubicBezTo>
                        <a:cubicBezTo>
                          <a:pt x="25" y="0"/>
                          <a:pt x="26" y="3"/>
                          <a:pt x="24" y="3"/>
                        </a:cubicBezTo>
                        <a:cubicBezTo>
                          <a:pt x="22" y="3"/>
                          <a:pt x="22" y="2"/>
                          <a:pt x="20" y="3"/>
                        </a:cubicBezTo>
                        <a:cubicBezTo>
                          <a:pt x="20" y="3"/>
                          <a:pt x="16" y="6"/>
                          <a:pt x="17" y="7"/>
                        </a:cubicBezTo>
                        <a:cubicBezTo>
                          <a:pt x="17" y="8"/>
                          <a:pt x="19" y="10"/>
                          <a:pt x="16" y="9"/>
                        </a:cubicBezTo>
                        <a:cubicBezTo>
                          <a:pt x="15" y="9"/>
                          <a:pt x="14" y="8"/>
                          <a:pt x="13" y="9"/>
                        </a:cubicBezTo>
                        <a:cubicBezTo>
                          <a:pt x="12" y="9"/>
                          <a:pt x="10" y="10"/>
                          <a:pt x="9" y="10"/>
                        </a:cubicBezTo>
                        <a:cubicBezTo>
                          <a:pt x="7" y="10"/>
                          <a:pt x="6" y="8"/>
                          <a:pt x="5" y="11"/>
                        </a:cubicBezTo>
                        <a:cubicBezTo>
                          <a:pt x="5" y="11"/>
                          <a:pt x="1" y="9"/>
                          <a:pt x="0" y="9"/>
                        </a:cubicBezTo>
                        <a:cubicBezTo>
                          <a:pt x="0" y="11"/>
                          <a:pt x="1" y="12"/>
                          <a:pt x="4" y="13"/>
                        </a:cubicBezTo>
                        <a:cubicBezTo>
                          <a:pt x="5" y="13"/>
                          <a:pt x="5" y="13"/>
                          <a:pt x="6" y="13"/>
                        </a:cubicBezTo>
                        <a:cubicBezTo>
                          <a:pt x="7" y="13"/>
                          <a:pt x="7" y="15"/>
                          <a:pt x="8" y="14"/>
                        </a:cubicBezTo>
                        <a:cubicBezTo>
                          <a:pt x="10" y="13"/>
                          <a:pt x="10" y="13"/>
                          <a:pt x="12" y="13"/>
                        </a:cubicBezTo>
                        <a:cubicBezTo>
                          <a:pt x="14" y="13"/>
                          <a:pt x="13" y="14"/>
                          <a:pt x="15" y="15"/>
                        </a:cubicBezTo>
                        <a:cubicBezTo>
                          <a:pt x="17" y="16"/>
                          <a:pt x="20" y="16"/>
                          <a:pt x="22" y="16"/>
                        </a:cubicBezTo>
                        <a:cubicBezTo>
                          <a:pt x="25" y="16"/>
                          <a:pt x="26" y="14"/>
                          <a:pt x="29" y="14"/>
                        </a:cubicBezTo>
                        <a:cubicBezTo>
                          <a:pt x="31" y="14"/>
                          <a:pt x="33" y="13"/>
                          <a:pt x="33" y="12"/>
                        </a:cubicBezTo>
                        <a:cubicBezTo>
                          <a:pt x="34" y="11"/>
                          <a:pt x="34" y="10"/>
                          <a:pt x="34" y="9"/>
                        </a:cubicBezTo>
                        <a:cubicBezTo>
                          <a:pt x="34" y="7"/>
                          <a:pt x="35" y="9"/>
                          <a:pt x="36" y="8"/>
                        </a:cubicBezTo>
                        <a:cubicBezTo>
                          <a:pt x="37" y="6"/>
                          <a:pt x="36" y="3"/>
                          <a:pt x="36" y="2"/>
                        </a:cubicBezTo>
                        <a:cubicBezTo>
                          <a:pt x="34" y="2"/>
                          <a:pt x="33" y="2"/>
                          <a:pt x="32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5" name="Freeform 647">
                    <a:extLst>
                      <a:ext uri="{FF2B5EF4-FFF2-40B4-BE49-F238E27FC236}">
                        <a16:creationId xmlns:a16="http://schemas.microsoft.com/office/drawing/2014/main" id="{BF93C867-3405-D148-A763-791E667DCA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41425" y="7471185"/>
                    <a:ext cx="448020" cy="459908"/>
                  </a:xfrm>
                  <a:custGeom>
                    <a:avLst/>
                    <a:gdLst>
                      <a:gd name="T0" fmla="*/ 37 w 57"/>
                      <a:gd name="T1" fmla="*/ 10 h 55"/>
                      <a:gd name="T2" fmla="*/ 41 w 57"/>
                      <a:gd name="T3" fmla="*/ 9 h 55"/>
                      <a:gd name="T4" fmla="*/ 43 w 57"/>
                      <a:gd name="T5" fmla="*/ 6 h 55"/>
                      <a:gd name="T6" fmla="*/ 45 w 57"/>
                      <a:gd name="T7" fmla="*/ 4 h 55"/>
                      <a:gd name="T8" fmla="*/ 45 w 57"/>
                      <a:gd name="T9" fmla="*/ 1 h 55"/>
                      <a:gd name="T10" fmla="*/ 41 w 57"/>
                      <a:gd name="T11" fmla="*/ 2 h 55"/>
                      <a:gd name="T12" fmla="*/ 36 w 57"/>
                      <a:gd name="T13" fmla="*/ 4 h 55"/>
                      <a:gd name="T14" fmla="*/ 27 w 57"/>
                      <a:gd name="T15" fmla="*/ 1 h 55"/>
                      <a:gd name="T16" fmla="*/ 22 w 57"/>
                      <a:gd name="T17" fmla="*/ 1 h 55"/>
                      <a:gd name="T18" fmla="*/ 19 w 57"/>
                      <a:gd name="T19" fmla="*/ 1 h 55"/>
                      <a:gd name="T20" fmla="*/ 18 w 57"/>
                      <a:gd name="T21" fmla="*/ 3 h 55"/>
                      <a:gd name="T22" fmla="*/ 17 w 57"/>
                      <a:gd name="T23" fmla="*/ 4 h 55"/>
                      <a:gd name="T24" fmla="*/ 15 w 57"/>
                      <a:gd name="T25" fmla="*/ 5 h 55"/>
                      <a:gd name="T26" fmla="*/ 13 w 57"/>
                      <a:gd name="T27" fmla="*/ 5 h 55"/>
                      <a:gd name="T28" fmla="*/ 12 w 57"/>
                      <a:gd name="T29" fmla="*/ 4 h 55"/>
                      <a:gd name="T30" fmla="*/ 11 w 57"/>
                      <a:gd name="T31" fmla="*/ 8 h 55"/>
                      <a:gd name="T32" fmla="*/ 9 w 57"/>
                      <a:gd name="T33" fmla="*/ 5 h 55"/>
                      <a:gd name="T34" fmla="*/ 5 w 57"/>
                      <a:gd name="T35" fmla="*/ 7 h 55"/>
                      <a:gd name="T36" fmla="*/ 0 w 57"/>
                      <a:gd name="T37" fmla="*/ 7 h 55"/>
                      <a:gd name="T38" fmla="*/ 1 w 57"/>
                      <a:gd name="T39" fmla="*/ 10 h 55"/>
                      <a:gd name="T40" fmla="*/ 0 w 57"/>
                      <a:gd name="T41" fmla="*/ 14 h 55"/>
                      <a:gd name="T42" fmla="*/ 2 w 57"/>
                      <a:gd name="T43" fmla="*/ 18 h 55"/>
                      <a:gd name="T44" fmla="*/ 4 w 57"/>
                      <a:gd name="T45" fmla="*/ 21 h 55"/>
                      <a:gd name="T46" fmla="*/ 12 w 57"/>
                      <a:gd name="T47" fmla="*/ 17 h 55"/>
                      <a:gd name="T48" fmla="*/ 15 w 57"/>
                      <a:gd name="T49" fmla="*/ 19 h 55"/>
                      <a:gd name="T50" fmla="*/ 17 w 57"/>
                      <a:gd name="T51" fmla="*/ 22 h 55"/>
                      <a:gd name="T52" fmla="*/ 18 w 57"/>
                      <a:gd name="T53" fmla="*/ 25 h 55"/>
                      <a:gd name="T54" fmla="*/ 21 w 57"/>
                      <a:gd name="T55" fmla="*/ 28 h 55"/>
                      <a:gd name="T56" fmla="*/ 28 w 57"/>
                      <a:gd name="T57" fmla="*/ 33 h 55"/>
                      <a:gd name="T58" fmla="*/ 33 w 57"/>
                      <a:gd name="T59" fmla="*/ 36 h 55"/>
                      <a:gd name="T60" fmla="*/ 42 w 57"/>
                      <a:gd name="T61" fmla="*/ 42 h 55"/>
                      <a:gd name="T62" fmla="*/ 45 w 57"/>
                      <a:gd name="T63" fmla="*/ 48 h 55"/>
                      <a:gd name="T64" fmla="*/ 43 w 57"/>
                      <a:gd name="T65" fmla="*/ 55 h 55"/>
                      <a:gd name="T66" fmla="*/ 49 w 57"/>
                      <a:gd name="T67" fmla="*/ 48 h 55"/>
                      <a:gd name="T68" fmla="*/ 47 w 57"/>
                      <a:gd name="T69" fmla="*/ 45 h 55"/>
                      <a:gd name="T70" fmla="*/ 50 w 57"/>
                      <a:gd name="T71" fmla="*/ 40 h 55"/>
                      <a:gd name="T72" fmla="*/ 53 w 57"/>
                      <a:gd name="T73" fmla="*/ 41 h 55"/>
                      <a:gd name="T74" fmla="*/ 55 w 57"/>
                      <a:gd name="T75" fmla="*/ 44 h 55"/>
                      <a:gd name="T76" fmla="*/ 53 w 57"/>
                      <a:gd name="T77" fmla="*/ 39 h 55"/>
                      <a:gd name="T78" fmla="*/ 44 w 57"/>
                      <a:gd name="T79" fmla="*/ 35 h 55"/>
                      <a:gd name="T80" fmla="*/ 44 w 57"/>
                      <a:gd name="T81" fmla="*/ 32 h 55"/>
                      <a:gd name="T82" fmla="*/ 39 w 57"/>
                      <a:gd name="T83" fmla="*/ 31 h 55"/>
                      <a:gd name="T84" fmla="*/ 35 w 57"/>
                      <a:gd name="T85" fmla="*/ 26 h 55"/>
                      <a:gd name="T86" fmla="*/ 32 w 57"/>
                      <a:gd name="T87" fmla="*/ 21 h 55"/>
                      <a:gd name="T88" fmla="*/ 27 w 57"/>
                      <a:gd name="T89" fmla="*/ 17 h 55"/>
                      <a:gd name="T90" fmla="*/ 27 w 57"/>
                      <a:gd name="T91" fmla="*/ 15 h 55"/>
                      <a:gd name="T92" fmla="*/ 28 w 57"/>
                      <a:gd name="T93" fmla="*/ 12 h 55"/>
                      <a:gd name="T94" fmla="*/ 30 w 57"/>
                      <a:gd name="T95" fmla="*/ 9 h 55"/>
                      <a:gd name="T96" fmla="*/ 32 w 57"/>
                      <a:gd name="T97" fmla="*/ 8 h 55"/>
                      <a:gd name="T98" fmla="*/ 34 w 57"/>
                      <a:gd name="T99" fmla="*/ 10 h 55"/>
                      <a:gd name="T100" fmla="*/ 37 w 57"/>
                      <a:gd name="T101" fmla="*/ 10 h 55"/>
                      <a:gd name="T102" fmla="*/ 37 w 57"/>
                      <a:gd name="T103" fmla="*/ 10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57" h="55">
                        <a:moveTo>
                          <a:pt x="37" y="10"/>
                        </a:moveTo>
                        <a:cubicBezTo>
                          <a:pt x="38" y="9"/>
                          <a:pt x="40" y="10"/>
                          <a:pt x="41" y="9"/>
                        </a:cubicBezTo>
                        <a:cubicBezTo>
                          <a:pt x="43" y="8"/>
                          <a:pt x="42" y="7"/>
                          <a:pt x="43" y="6"/>
                        </a:cubicBezTo>
                        <a:cubicBezTo>
                          <a:pt x="43" y="5"/>
                          <a:pt x="44" y="4"/>
                          <a:pt x="45" y="4"/>
                        </a:cubicBezTo>
                        <a:cubicBezTo>
                          <a:pt x="46" y="3"/>
                          <a:pt x="45" y="3"/>
                          <a:pt x="45" y="1"/>
                        </a:cubicBezTo>
                        <a:cubicBezTo>
                          <a:pt x="44" y="2"/>
                          <a:pt x="43" y="2"/>
                          <a:pt x="41" y="2"/>
                        </a:cubicBezTo>
                        <a:cubicBezTo>
                          <a:pt x="39" y="2"/>
                          <a:pt x="37" y="5"/>
                          <a:pt x="36" y="4"/>
                        </a:cubicBezTo>
                        <a:cubicBezTo>
                          <a:pt x="33" y="3"/>
                          <a:pt x="28" y="4"/>
                          <a:pt x="27" y="1"/>
                        </a:cubicBezTo>
                        <a:cubicBezTo>
                          <a:pt x="26" y="0"/>
                          <a:pt x="23" y="1"/>
                          <a:pt x="22" y="1"/>
                        </a:cubicBezTo>
                        <a:cubicBezTo>
                          <a:pt x="20" y="3"/>
                          <a:pt x="20" y="1"/>
                          <a:pt x="19" y="1"/>
                        </a:cubicBezTo>
                        <a:cubicBezTo>
                          <a:pt x="18" y="1"/>
                          <a:pt x="18" y="3"/>
                          <a:pt x="18" y="3"/>
                        </a:cubicBezTo>
                        <a:cubicBezTo>
                          <a:pt x="18" y="3"/>
                          <a:pt x="17" y="4"/>
                          <a:pt x="17" y="4"/>
                        </a:cubicBezTo>
                        <a:cubicBezTo>
                          <a:pt x="17" y="5"/>
                          <a:pt x="16" y="5"/>
                          <a:pt x="15" y="5"/>
                        </a:cubicBezTo>
                        <a:cubicBezTo>
                          <a:pt x="15" y="5"/>
                          <a:pt x="14" y="5"/>
                          <a:pt x="13" y="5"/>
                        </a:cubicBezTo>
                        <a:cubicBezTo>
                          <a:pt x="13" y="5"/>
                          <a:pt x="13" y="5"/>
                          <a:pt x="12" y="4"/>
                        </a:cubicBezTo>
                        <a:cubicBezTo>
                          <a:pt x="12" y="4"/>
                          <a:pt x="11" y="7"/>
                          <a:pt x="11" y="8"/>
                        </a:cubicBezTo>
                        <a:cubicBezTo>
                          <a:pt x="11" y="9"/>
                          <a:pt x="9" y="6"/>
                          <a:pt x="9" y="5"/>
                        </a:cubicBezTo>
                        <a:cubicBezTo>
                          <a:pt x="7" y="4"/>
                          <a:pt x="6" y="7"/>
                          <a:pt x="5" y="7"/>
                        </a:cubicBezTo>
                        <a:cubicBezTo>
                          <a:pt x="3" y="7"/>
                          <a:pt x="1" y="7"/>
                          <a:pt x="0" y="7"/>
                        </a:cubicBezTo>
                        <a:cubicBezTo>
                          <a:pt x="0" y="8"/>
                          <a:pt x="1" y="9"/>
                          <a:pt x="1" y="10"/>
                        </a:cubicBezTo>
                        <a:cubicBezTo>
                          <a:pt x="1" y="12"/>
                          <a:pt x="0" y="12"/>
                          <a:pt x="0" y="14"/>
                        </a:cubicBezTo>
                        <a:cubicBezTo>
                          <a:pt x="0" y="15"/>
                          <a:pt x="0" y="18"/>
                          <a:pt x="2" y="18"/>
                        </a:cubicBezTo>
                        <a:cubicBezTo>
                          <a:pt x="3" y="19"/>
                          <a:pt x="4" y="18"/>
                          <a:pt x="4" y="21"/>
                        </a:cubicBezTo>
                        <a:cubicBezTo>
                          <a:pt x="6" y="20"/>
                          <a:pt x="10" y="16"/>
                          <a:pt x="12" y="17"/>
                        </a:cubicBezTo>
                        <a:cubicBezTo>
                          <a:pt x="13" y="18"/>
                          <a:pt x="14" y="19"/>
                          <a:pt x="15" y="19"/>
                        </a:cubicBezTo>
                        <a:cubicBezTo>
                          <a:pt x="16" y="19"/>
                          <a:pt x="17" y="21"/>
                          <a:pt x="17" y="22"/>
                        </a:cubicBezTo>
                        <a:cubicBezTo>
                          <a:pt x="18" y="23"/>
                          <a:pt x="18" y="24"/>
                          <a:pt x="18" y="25"/>
                        </a:cubicBezTo>
                        <a:cubicBezTo>
                          <a:pt x="19" y="26"/>
                          <a:pt x="20" y="27"/>
                          <a:pt x="21" y="28"/>
                        </a:cubicBezTo>
                        <a:cubicBezTo>
                          <a:pt x="23" y="29"/>
                          <a:pt x="25" y="31"/>
                          <a:pt x="28" y="33"/>
                        </a:cubicBezTo>
                        <a:cubicBezTo>
                          <a:pt x="30" y="35"/>
                          <a:pt x="31" y="35"/>
                          <a:pt x="33" y="36"/>
                        </a:cubicBezTo>
                        <a:cubicBezTo>
                          <a:pt x="36" y="38"/>
                          <a:pt x="38" y="41"/>
                          <a:pt x="42" y="42"/>
                        </a:cubicBezTo>
                        <a:cubicBezTo>
                          <a:pt x="44" y="43"/>
                          <a:pt x="44" y="46"/>
                          <a:pt x="45" y="48"/>
                        </a:cubicBezTo>
                        <a:cubicBezTo>
                          <a:pt x="45" y="50"/>
                          <a:pt x="42" y="52"/>
                          <a:pt x="43" y="55"/>
                        </a:cubicBezTo>
                        <a:cubicBezTo>
                          <a:pt x="43" y="54"/>
                          <a:pt x="49" y="49"/>
                          <a:pt x="49" y="48"/>
                        </a:cubicBezTo>
                        <a:cubicBezTo>
                          <a:pt x="50" y="47"/>
                          <a:pt x="47" y="45"/>
                          <a:pt x="47" y="45"/>
                        </a:cubicBezTo>
                        <a:cubicBezTo>
                          <a:pt x="45" y="43"/>
                          <a:pt x="49" y="39"/>
                          <a:pt x="50" y="40"/>
                        </a:cubicBezTo>
                        <a:cubicBezTo>
                          <a:pt x="51" y="41"/>
                          <a:pt x="52" y="41"/>
                          <a:pt x="53" y="41"/>
                        </a:cubicBezTo>
                        <a:cubicBezTo>
                          <a:pt x="54" y="42"/>
                          <a:pt x="54" y="43"/>
                          <a:pt x="55" y="44"/>
                        </a:cubicBezTo>
                        <a:cubicBezTo>
                          <a:pt x="57" y="44"/>
                          <a:pt x="54" y="40"/>
                          <a:pt x="53" y="39"/>
                        </a:cubicBezTo>
                        <a:cubicBezTo>
                          <a:pt x="51" y="37"/>
                          <a:pt x="47" y="37"/>
                          <a:pt x="44" y="35"/>
                        </a:cubicBezTo>
                        <a:cubicBezTo>
                          <a:pt x="43" y="34"/>
                          <a:pt x="46" y="32"/>
                          <a:pt x="44" y="32"/>
                        </a:cubicBezTo>
                        <a:cubicBezTo>
                          <a:pt x="43" y="31"/>
                          <a:pt x="41" y="32"/>
                          <a:pt x="39" y="31"/>
                        </a:cubicBezTo>
                        <a:cubicBezTo>
                          <a:pt x="37" y="30"/>
                          <a:pt x="36" y="28"/>
                          <a:pt x="35" y="26"/>
                        </a:cubicBezTo>
                        <a:cubicBezTo>
                          <a:pt x="34" y="24"/>
                          <a:pt x="34" y="22"/>
                          <a:pt x="32" y="21"/>
                        </a:cubicBezTo>
                        <a:cubicBezTo>
                          <a:pt x="31" y="20"/>
                          <a:pt x="27" y="19"/>
                          <a:pt x="27" y="17"/>
                        </a:cubicBezTo>
                        <a:cubicBezTo>
                          <a:pt x="27" y="16"/>
                          <a:pt x="27" y="15"/>
                          <a:pt x="27" y="15"/>
                        </a:cubicBezTo>
                        <a:cubicBezTo>
                          <a:pt x="28" y="13"/>
                          <a:pt x="28" y="13"/>
                          <a:pt x="28" y="12"/>
                        </a:cubicBezTo>
                        <a:cubicBezTo>
                          <a:pt x="27" y="9"/>
                          <a:pt x="30" y="10"/>
                          <a:pt x="30" y="9"/>
                        </a:cubicBezTo>
                        <a:cubicBezTo>
                          <a:pt x="31" y="8"/>
                          <a:pt x="32" y="8"/>
                          <a:pt x="32" y="8"/>
                        </a:cubicBezTo>
                        <a:cubicBezTo>
                          <a:pt x="34" y="8"/>
                          <a:pt x="34" y="9"/>
                          <a:pt x="34" y="10"/>
                        </a:cubicBezTo>
                        <a:cubicBezTo>
                          <a:pt x="35" y="10"/>
                          <a:pt x="36" y="10"/>
                          <a:pt x="37" y="10"/>
                        </a:cubicBezTo>
                        <a:cubicBezTo>
                          <a:pt x="37" y="9"/>
                          <a:pt x="36" y="10"/>
                          <a:pt x="37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6" name="Freeform 648">
                    <a:extLst>
                      <a:ext uri="{FF2B5EF4-FFF2-40B4-BE49-F238E27FC236}">
                        <a16:creationId xmlns:a16="http://schemas.microsoft.com/office/drawing/2014/main" id="{E8505857-905F-164A-800B-E82699F767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01652" y="7496736"/>
                    <a:ext cx="211937" cy="210082"/>
                  </a:xfrm>
                  <a:custGeom>
                    <a:avLst/>
                    <a:gdLst>
                      <a:gd name="T0" fmla="*/ 12 w 27"/>
                      <a:gd name="T1" fmla="*/ 10 h 25"/>
                      <a:gd name="T2" fmla="*/ 21 w 27"/>
                      <a:gd name="T3" fmla="*/ 9 h 25"/>
                      <a:gd name="T4" fmla="*/ 27 w 27"/>
                      <a:gd name="T5" fmla="*/ 11 h 25"/>
                      <a:gd name="T6" fmla="*/ 25 w 27"/>
                      <a:gd name="T7" fmla="*/ 4 h 25"/>
                      <a:gd name="T8" fmla="*/ 17 w 27"/>
                      <a:gd name="T9" fmla="*/ 3 h 25"/>
                      <a:gd name="T10" fmla="*/ 13 w 27"/>
                      <a:gd name="T11" fmla="*/ 0 h 25"/>
                      <a:gd name="T12" fmla="*/ 11 w 27"/>
                      <a:gd name="T13" fmla="*/ 2 h 25"/>
                      <a:gd name="T14" fmla="*/ 6 w 27"/>
                      <a:gd name="T15" fmla="*/ 7 h 25"/>
                      <a:gd name="T16" fmla="*/ 1 w 27"/>
                      <a:gd name="T17" fmla="*/ 7 h 25"/>
                      <a:gd name="T18" fmla="*/ 1 w 27"/>
                      <a:gd name="T19" fmla="*/ 11 h 25"/>
                      <a:gd name="T20" fmla="*/ 3 w 27"/>
                      <a:gd name="T21" fmla="*/ 10 h 25"/>
                      <a:gd name="T22" fmla="*/ 4 w 27"/>
                      <a:gd name="T23" fmla="*/ 13 h 25"/>
                      <a:gd name="T24" fmla="*/ 6 w 27"/>
                      <a:gd name="T25" fmla="*/ 10 h 25"/>
                      <a:gd name="T26" fmla="*/ 11 w 27"/>
                      <a:gd name="T27" fmla="*/ 17 h 25"/>
                      <a:gd name="T28" fmla="*/ 23 w 27"/>
                      <a:gd name="T29" fmla="*/ 25 h 25"/>
                      <a:gd name="T30" fmla="*/ 21 w 27"/>
                      <a:gd name="T31" fmla="*/ 22 h 25"/>
                      <a:gd name="T32" fmla="*/ 16 w 27"/>
                      <a:gd name="T33" fmla="*/ 19 h 25"/>
                      <a:gd name="T34" fmla="*/ 12 w 27"/>
                      <a:gd name="T35" fmla="*/ 1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27" h="25">
                        <a:moveTo>
                          <a:pt x="12" y="10"/>
                        </a:moveTo>
                        <a:cubicBezTo>
                          <a:pt x="15" y="10"/>
                          <a:pt x="18" y="8"/>
                          <a:pt x="21" y="9"/>
                        </a:cubicBezTo>
                        <a:cubicBezTo>
                          <a:pt x="23" y="9"/>
                          <a:pt x="25" y="10"/>
                          <a:pt x="27" y="11"/>
                        </a:cubicBezTo>
                        <a:cubicBezTo>
                          <a:pt x="26" y="9"/>
                          <a:pt x="26" y="7"/>
                          <a:pt x="25" y="4"/>
                        </a:cubicBezTo>
                        <a:cubicBezTo>
                          <a:pt x="22" y="6"/>
                          <a:pt x="19" y="4"/>
                          <a:pt x="17" y="3"/>
                        </a:cubicBezTo>
                        <a:cubicBezTo>
                          <a:pt x="15" y="2"/>
                          <a:pt x="14" y="2"/>
                          <a:pt x="13" y="0"/>
                        </a:cubicBezTo>
                        <a:cubicBezTo>
                          <a:pt x="13" y="0"/>
                          <a:pt x="11" y="1"/>
                          <a:pt x="11" y="2"/>
                        </a:cubicBezTo>
                        <a:cubicBezTo>
                          <a:pt x="9" y="3"/>
                          <a:pt x="10" y="8"/>
                          <a:pt x="6" y="7"/>
                        </a:cubicBezTo>
                        <a:cubicBezTo>
                          <a:pt x="4" y="6"/>
                          <a:pt x="2" y="7"/>
                          <a:pt x="1" y="7"/>
                        </a:cubicBezTo>
                        <a:cubicBezTo>
                          <a:pt x="0" y="8"/>
                          <a:pt x="1" y="11"/>
                          <a:pt x="1" y="11"/>
                        </a:cubicBezTo>
                        <a:cubicBezTo>
                          <a:pt x="1" y="11"/>
                          <a:pt x="3" y="10"/>
                          <a:pt x="3" y="10"/>
                        </a:cubicBezTo>
                        <a:cubicBezTo>
                          <a:pt x="4" y="10"/>
                          <a:pt x="4" y="12"/>
                          <a:pt x="4" y="13"/>
                        </a:cubicBezTo>
                        <a:cubicBezTo>
                          <a:pt x="4" y="11"/>
                          <a:pt x="5" y="8"/>
                          <a:pt x="6" y="10"/>
                        </a:cubicBezTo>
                        <a:cubicBezTo>
                          <a:pt x="7" y="13"/>
                          <a:pt x="9" y="15"/>
                          <a:pt x="11" y="17"/>
                        </a:cubicBezTo>
                        <a:cubicBezTo>
                          <a:pt x="14" y="20"/>
                          <a:pt x="19" y="22"/>
                          <a:pt x="23" y="25"/>
                        </a:cubicBezTo>
                        <a:cubicBezTo>
                          <a:pt x="23" y="23"/>
                          <a:pt x="23" y="23"/>
                          <a:pt x="21" y="22"/>
                        </a:cubicBezTo>
                        <a:cubicBezTo>
                          <a:pt x="19" y="21"/>
                          <a:pt x="17" y="20"/>
                          <a:pt x="16" y="19"/>
                        </a:cubicBezTo>
                        <a:cubicBezTo>
                          <a:pt x="14" y="17"/>
                          <a:pt x="9" y="10"/>
                          <a:pt x="12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7" name="Freeform 649">
                    <a:extLst>
                      <a:ext uri="{FF2B5EF4-FFF2-40B4-BE49-F238E27FC236}">
                        <a16:creationId xmlns:a16="http://schemas.microsoft.com/office/drawing/2014/main" id="{CD0A067E-D7CC-FC45-AF9F-F4608512BE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77308" y="7255426"/>
                    <a:ext cx="520455" cy="474104"/>
                  </a:xfrm>
                  <a:custGeom>
                    <a:avLst/>
                    <a:gdLst>
                      <a:gd name="T0" fmla="*/ 59 w 66"/>
                      <a:gd name="T1" fmla="*/ 31 h 57"/>
                      <a:gd name="T2" fmla="*/ 56 w 66"/>
                      <a:gd name="T3" fmla="*/ 30 h 57"/>
                      <a:gd name="T4" fmla="*/ 60 w 66"/>
                      <a:gd name="T5" fmla="*/ 24 h 57"/>
                      <a:gd name="T6" fmla="*/ 63 w 66"/>
                      <a:gd name="T7" fmla="*/ 23 h 57"/>
                      <a:gd name="T8" fmla="*/ 65 w 66"/>
                      <a:gd name="T9" fmla="*/ 15 h 57"/>
                      <a:gd name="T10" fmla="*/ 60 w 66"/>
                      <a:gd name="T11" fmla="*/ 13 h 57"/>
                      <a:gd name="T12" fmla="*/ 57 w 66"/>
                      <a:gd name="T13" fmla="*/ 11 h 57"/>
                      <a:gd name="T14" fmla="*/ 55 w 66"/>
                      <a:gd name="T15" fmla="*/ 11 h 57"/>
                      <a:gd name="T16" fmla="*/ 48 w 66"/>
                      <a:gd name="T17" fmla="*/ 7 h 57"/>
                      <a:gd name="T18" fmla="*/ 43 w 66"/>
                      <a:gd name="T19" fmla="*/ 5 h 57"/>
                      <a:gd name="T20" fmla="*/ 38 w 66"/>
                      <a:gd name="T21" fmla="*/ 1 h 57"/>
                      <a:gd name="T22" fmla="*/ 34 w 66"/>
                      <a:gd name="T23" fmla="*/ 1 h 57"/>
                      <a:gd name="T24" fmla="*/ 33 w 66"/>
                      <a:gd name="T25" fmla="*/ 5 h 57"/>
                      <a:gd name="T26" fmla="*/ 30 w 66"/>
                      <a:gd name="T27" fmla="*/ 8 h 57"/>
                      <a:gd name="T28" fmla="*/ 26 w 66"/>
                      <a:gd name="T29" fmla="*/ 10 h 57"/>
                      <a:gd name="T30" fmla="*/ 24 w 66"/>
                      <a:gd name="T31" fmla="*/ 12 h 57"/>
                      <a:gd name="T32" fmla="*/ 20 w 66"/>
                      <a:gd name="T33" fmla="*/ 11 h 57"/>
                      <a:gd name="T34" fmla="*/ 16 w 66"/>
                      <a:gd name="T35" fmla="*/ 10 h 57"/>
                      <a:gd name="T36" fmla="*/ 16 w 66"/>
                      <a:gd name="T37" fmla="*/ 16 h 57"/>
                      <a:gd name="T38" fmla="*/ 9 w 66"/>
                      <a:gd name="T39" fmla="*/ 15 h 57"/>
                      <a:gd name="T40" fmla="*/ 1 w 66"/>
                      <a:gd name="T41" fmla="*/ 17 h 57"/>
                      <a:gd name="T42" fmla="*/ 2 w 66"/>
                      <a:gd name="T43" fmla="*/ 19 h 57"/>
                      <a:gd name="T44" fmla="*/ 4 w 66"/>
                      <a:gd name="T45" fmla="*/ 21 h 57"/>
                      <a:gd name="T46" fmla="*/ 15 w 66"/>
                      <a:gd name="T47" fmla="*/ 25 h 57"/>
                      <a:gd name="T48" fmla="*/ 14 w 66"/>
                      <a:gd name="T49" fmla="*/ 28 h 57"/>
                      <a:gd name="T50" fmla="*/ 19 w 66"/>
                      <a:gd name="T51" fmla="*/ 31 h 57"/>
                      <a:gd name="T52" fmla="*/ 20 w 66"/>
                      <a:gd name="T53" fmla="*/ 35 h 57"/>
                      <a:gd name="T54" fmla="*/ 22 w 66"/>
                      <a:gd name="T55" fmla="*/ 38 h 57"/>
                      <a:gd name="T56" fmla="*/ 19 w 66"/>
                      <a:gd name="T57" fmla="*/ 36 h 57"/>
                      <a:gd name="T58" fmla="*/ 16 w 66"/>
                      <a:gd name="T59" fmla="*/ 49 h 57"/>
                      <a:gd name="T60" fmla="*/ 27 w 66"/>
                      <a:gd name="T61" fmla="*/ 53 h 57"/>
                      <a:gd name="T62" fmla="*/ 30 w 66"/>
                      <a:gd name="T63" fmla="*/ 53 h 57"/>
                      <a:gd name="T64" fmla="*/ 33 w 66"/>
                      <a:gd name="T65" fmla="*/ 55 h 57"/>
                      <a:gd name="T66" fmla="*/ 40 w 66"/>
                      <a:gd name="T67" fmla="*/ 54 h 57"/>
                      <a:gd name="T68" fmla="*/ 47 w 66"/>
                      <a:gd name="T69" fmla="*/ 48 h 57"/>
                      <a:gd name="T70" fmla="*/ 57 w 66"/>
                      <a:gd name="T71" fmla="*/ 50 h 57"/>
                      <a:gd name="T72" fmla="*/ 62 w 66"/>
                      <a:gd name="T73" fmla="*/ 47 h 57"/>
                      <a:gd name="T74" fmla="*/ 62 w 66"/>
                      <a:gd name="T75" fmla="*/ 45 h 57"/>
                      <a:gd name="T76" fmla="*/ 59 w 66"/>
                      <a:gd name="T77" fmla="*/ 38 h 57"/>
                      <a:gd name="T78" fmla="*/ 59 w 66"/>
                      <a:gd name="T79" fmla="*/ 34 h 57"/>
                      <a:gd name="T80" fmla="*/ 59 w 66"/>
                      <a:gd name="T81" fmla="*/ 31 h 57"/>
                      <a:gd name="T82" fmla="*/ 59 w 66"/>
                      <a:gd name="T83" fmla="*/ 31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66" h="57">
                        <a:moveTo>
                          <a:pt x="59" y="31"/>
                        </a:moveTo>
                        <a:cubicBezTo>
                          <a:pt x="58" y="29"/>
                          <a:pt x="55" y="33"/>
                          <a:pt x="56" y="30"/>
                        </a:cubicBezTo>
                        <a:cubicBezTo>
                          <a:pt x="56" y="29"/>
                          <a:pt x="59" y="24"/>
                          <a:pt x="60" y="24"/>
                        </a:cubicBezTo>
                        <a:cubicBezTo>
                          <a:pt x="61" y="23"/>
                          <a:pt x="62" y="25"/>
                          <a:pt x="63" y="23"/>
                        </a:cubicBezTo>
                        <a:cubicBezTo>
                          <a:pt x="64" y="20"/>
                          <a:pt x="63" y="18"/>
                          <a:pt x="65" y="15"/>
                        </a:cubicBezTo>
                        <a:cubicBezTo>
                          <a:pt x="66" y="13"/>
                          <a:pt x="61" y="13"/>
                          <a:pt x="60" y="13"/>
                        </a:cubicBezTo>
                        <a:cubicBezTo>
                          <a:pt x="58" y="13"/>
                          <a:pt x="57" y="12"/>
                          <a:pt x="57" y="11"/>
                        </a:cubicBezTo>
                        <a:cubicBezTo>
                          <a:pt x="56" y="11"/>
                          <a:pt x="55" y="11"/>
                          <a:pt x="55" y="11"/>
                        </a:cubicBezTo>
                        <a:cubicBezTo>
                          <a:pt x="53" y="11"/>
                          <a:pt x="48" y="9"/>
                          <a:pt x="48" y="7"/>
                        </a:cubicBezTo>
                        <a:cubicBezTo>
                          <a:pt x="47" y="10"/>
                          <a:pt x="44" y="5"/>
                          <a:pt x="43" y="5"/>
                        </a:cubicBezTo>
                        <a:cubicBezTo>
                          <a:pt x="41" y="4"/>
                          <a:pt x="39" y="3"/>
                          <a:pt x="38" y="1"/>
                        </a:cubicBezTo>
                        <a:cubicBezTo>
                          <a:pt x="37" y="0"/>
                          <a:pt x="35" y="0"/>
                          <a:pt x="34" y="1"/>
                        </a:cubicBezTo>
                        <a:cubicBezTo>
                          <a:pt x="33" y="2"/>
                          <a:pt x="32" y="4"/>
                          <a:pt x="33" y="5"/>
                        </a:cubicBezTo>
                        <a:cubicBezTo>
                          <a:pt x="33" y="6"/>
                          <a:pt x="31" y="7"/>
                          <a:pt x="30" y="8"/>
                        </a:cubicBezTo>
                        <a:cubicBezTo>
                          <a:pt x="29" y="8"/>
                          <a:pt x="27" y="8"/>
                          <a:pt x="26" y="10"/>
                        </a:cubicBezTo>
                        <a:cubicBezTo>
                          <a:pt x="26" y="11"/>
                          <a:pt x="25" y="12"/>
                          <a:pt x="24" y="12"/>
                        </a:cubicBezTo>
                        <a:cubicBezTo>
                          <a:pt x="22" y="12"/>
                          <a:pt x="21" y="12"/>
                          <a:pt x="20" y="11"/>
                        </a:cubicBezTo>
                        <a:cubicBezTo>
                          <a:pt x="18" y="11"/>
                          <a:pt x="18" y="10"/>
                          <a:pt x="16" y="10"/>
                        </a:cubicBezTo>
                        <a:cubicBezTo>
                          <a:pt x="14" y="9"/>
                          <a:pt x="20" y="16"/>
                          <a:pt x="16" y="16"/>
                        </a:cubicBezTo>
                        <a:cubicBezTo>
                          <a:pt x="13" y="16"/>
                          <a:pt x="11" y="17"/>
                          <a:pt x="9" y="15"/>
                        </a:cubicBezTo>
                        <a:cubicBezTo>
                          <a:pt x="8" y="14"/>
                          <a:pt x="1" y="16"/>
                          <a:pt x="1" y="17"/>
                        </a:cubicBezTo>
                        <a:cubicBezTo>
                          <a:pt x="1" y="18"/>
                          <a:pt x="4" y="18"/>
                          <a:pt x="2" y="19"/>
                        </a:cubicBezTo>
                        <a:cubicBezTo>
                          <a:pt x="0" y="20"/>
                          <a:pt x="3" y="21"/>
                          <a:pt x="4" y="21"/>
                        </a:cubicBezTo>
                        <a:cubicBezTo>
                          <a:pt x="6" y="22"/>
                          <a:pt x="15" y="23"/>
                          <a:pt x="15" y="25"/>
                        </a:cubicBezTo>
                        <a:cubicBezTo>
                          <a:pt x="15" y="26"/>
                          <a:pt x="13" y="26"/>
                          <a:pt x="14" y="28"/>
                        </a:cubicBezTo>
                        <a:cubicBezTo>
                          <a:pt x="16" y="30"/>
                          <a:pt x="17" y="30"/>
                          <a:pt x="19" y="31"/>
                        </a:cubicBezTo>
                        <a:cubicBezTo>
                          <a:pt x="21" y="32"/>
                          <a:pt x="18" y="34"/>
                          <a:pt x="20" y="35"/>
                        </a:cubicBezTo>
                        <a:cubicBezTo>
                          <a:pt x="20" y="35"/>
                          <a:pt x="22" y="38"/>
                          <a:pt x="22" y="38"/>
                        </a:cubicBezTo>
                        <a:cubicBezTo>
                          <a:pt x="21" y="39"/>
                          <a:pt x="20" y="36"/>
                          <a:pt x="19" y="36"/>
                        </a:cubicBezTo>
                        <a:cubicBezTo>
                          <a:pt x="18" y="36"/>
                          <a:pt x="19" y="48"/>
                          <a:pt x="16" y="49"/>
                        </a:cubicBezTo>
                        <a:cubicBezTo>
                          <a:pt x="19" y="51"/>
                          <a:pt x="23" y="54"/>
                          <a:pt x="27" y="53"/>
                        </a:cubicBezTo>
                        <a:cubicBezTo>
                          <a:pt x="28" y="53"/>
                          <a:pt x="29" y="52"/>
                          <a:pt x="30" y="53"/>
                        </a:cubicBezTo>
                        <a:cubicBezTo>
                          <a:pt x="31" y="53"/>
                          <a:pt x="32" y="54"/>
                          <a:pt x="33" y="55"/>
                        </a:cubicBezTo>
                        <a:cubicBezTo>
                          <a:pt x="35" y="56"/>
                          <a:pt x="41" y="57"/>
                          <a:pt x="40" y="54"/>
                        </a:cubicBezTo>
                        <a:cubicBezTo>
                          <a:pt x="39" y="49"/>
                          <a:pt x="44" y="47"/>
                          <a:pt x="47" y="48"/>
                        </a:cubicBezTo>
                        <a:cubicBezTo>
                          <a:pt x="51" y="49"/>
                          <a:pt x="53" y="52"/>
                          <a:pt x="57" y="50"/>
                        </a:cubicBezTo>
                        <a:cubicBezTo>
                          <a:pt x="59" y="49"/>
                          <a:pt x="60" y="48"/>
                          <a:pt x="62" y="47"/>
                        </a:cubicBezTo>
                        <a:cubicBezTo>
                          <a:pt x="62" y="47"/>
                          <a:pt x="64" y="45"/>
                          <a:pt x="62" y="45"/>
                        </a:cubicBezTo>
                        <a:cubicBezTo>
                          <a:pt x="60" y="44"/>
                          <a:pt x="58" y="40"/>
                          <a:pt x="59" y="38"/>
                        </a:cubicBezTo>
                        <a:cubicBezTo>
                          <a:pt x="61" y="36"/>
                          <a:pt x="60" y="36"/>
                          <a:pt x="59" y="34"/>
                        </a:cubicBezTo>
                        <a:cubicBezTo>
                          <a:pt x="59" y="33"/>
                          <a:pt x="59" y="32"/>
                          <a:pt x="59" y="31"/>
                        </a:cubicBezTo>
                        <a:cubicBezTo>
                          <a:pt x="58" y="30"/>
                          <a:pt x="59" y="32"/>
                          <a:pt x="59" y="3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8" name="Freeform 650">
                    <a:extLst>
                      <a:ext uri="{FF2B5EF4-FFF2-40B4-BE49-F238E27FC236}">
                        <a16:creationId xmlns:a16="http://schemas.microsoft.com/office/drawing/2014/main" id="{74C6D805-44C5-5441-8883-F03E0EC4C1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09231" y="7439959"/>
                    <a:ext cx="174378" cy="124913"/>
                  </a:xfrm>
                  <a:custGeom>
                    <a:avLst/>
                    <a:gdLst>
                      <a:gd name="T0" fmla="*/ 17 w 22"/>
                      <a:gd name="T1" fmla="*/ 1 h 15"/>
                      <a:gd name="T2" fmla="*/ 9 w 22"/>
                      <a:gd name="T3" fmla="*/ 1 h 15"/>
                      <a:gd name="T4" fmla="*/ 8 w 22"/>
                      <a:gd name="T5" fmla="*/ 2 h 15"/>
                      <a:gd name="T6" fmla="*/ 5 w 22"/>
                      <a:gd name="T7" fmla="*/ 2 h 15"/>
                      <a:gd name="T8" fmla="*/ 3 w 22"/>
                      <a:gd name="T9" fmla="*/ 5 h 15"/>
                      <a:gd name="T10" fmla="*/ 1 w 22"/>
                      <a:gd name="T11" fmla="*/ 9 h 15"/>
                      <a:gd name="T12" fmla="*/ 4 w 22"/>
                      <a:gd name="T13" fmla="*/ 10 h 15"/>
                      <a:gd name="T14" fmla="*/ 7 w 22"/>
                      <a:gd name="T15" fmla="*/ 11 h 15"/>
                      <a:gd name="T16" fmla="*/ 11 w 22"/>
                      <a:gd name="T17" fmla="*/ 10 h 15"/>
                      <a:gd name="T18" fmla="*/ 13 w 22"/>
                      <a:gd name="T19" fmla="*/ 10 h 15"/>
                      <a:gd name="T20" fmla="*/ 16 w 22"/>
                      <a:gd name="T21" fmla="*/ 8 h 15"/>
                      <a:gd name="T22" fmla="*/ 18 w 22"/>
                      <a:gd name="T23" fmla="*/ 9 h 15"/>
                      <a:gd name="T24" fmla="*/ 21 w 22"/>
                      <a:gd name="T25" fmla="*/ 8 h 15"/>
                      <a:gd name="T26" fmla="*/ 22 w 22"/>
                      <a:gd name="T27" fmla="*/ 5 h 15"/>
                      <a:gd name="T28" fmla="*/ 18 w 22"/>
                      <a:gd name="T29" fmla="*/ 4 h 15"/>
                      <a:gd name="T30" fmla="*/ 17 w 22"/>
                      <a:gd name="T31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2" h="15">
                        <a:moveTo>
                          <a:pt x="17" y="1"/>
                        </a:moveTo>
                        <a:cubicBezTo>
                          <a:pt x="14" y="0"/>
                          <a:pt x="12" y="1"/>
                          <a:pt x="9" y="1"/>
                        </a:cubicBezTo>
                        <a:cubicBezTo>
                          <a:pt x="7" y="1"/>
                          <a:pt x="9" y="1"/>
                          <a:pt x="8" y="2"/>
                        </a:cubicBezTo>
                        <a:cubicBezTo>
                          <a:pt x="7" y="2"/>
                          <a:pt x="5" y="2"/>
                          <a:pt x="5" y="2"/>
                        </a:cubicBezTo>
                        <a:cubicBezTo>
                          <a:pt x="4" y="2"/>
                          <a:pt x="3" y="5"/>
                          <a:pt x="3" y="5"/>
                        </a:cubicBezTo>
                        <a:cubicBezTo>
                          <a:pt x="2" y="6"/>
                          <a:pt x="0" y="10"/>
                          <a:pt x="1" y="9"/>
                        </a:cubicBezTo>
                        <a:cubicBezTo>
                          <a:pt x="3" y="9"/>
                          <a:pt x="3" y="8"/>
                          <a:pt x="4" y="10"/>
                        </a:cubicBezTo>
                        <a:cubicBezTo>
                          <a:pt x="4" y="12"/>
                          <a:pt x="5" y="11"/>
                          <a:pt x="7" y="11"/>
                        </a:cubicBezTo>
                        <a:cubicBezTo>
                          <a:pt x="8" y="11"/>
                          <a:pt x="10" y="11"/>
                          <a:pt x="11" y="10"/>
                        </a:cubicBezTo>
                        <a:cubicBezTo>
                          <a:pt x="12" y="8"/>
                          <a:pt x="13" y="9"/>
                          <a:pt x="13" y="10"/>
                        </a:cubicBezTo>
                        <a:cubicBezTo>
                          <a:pt x="16" y="15"/>
                          <a:pt x="15" y="8"/>
                          <a:pt x="16" y="8"/>
                        </a:cubicBezTo>
                        <a:cubicBezTo>
                          <a:pt x="17" y="8"/>
                          <a:pt x="17" y="9"/>
                          <a:pt x="18" y="9"/>
                        </a:cubicBezTo>
                        <a:cubicBezTo>
                          <a:pt x="19" y="9"/>
                          <a:pt x="20" y="9"/>
                          <a:pt x="21" y="8"/>
                        </a:cubicBezTo>
                        <a:cubicBezTo>
                          <a:pt x="22" y="7"/>
                          <a:pt x="22" y="7"/>
                          <a:pt x="22" y="5"/>
                        </a:cubicBezTo>
                        <a:cubicBezTo>
                          <a:pt x="22" y="5"/>
                          <a:pt x="19" y="4"/>
                          <a:pt x="18" y="4"/>
                        </a:cubicBezTo>
                        <a:cubicBezTo>
                          <a:pt x="17" y="3"/>
                          <a:pt x="17" y="2"/>
                          <a:pt x="17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99" name="Freeform 651">
                    <a:extLst>
                      <a:ext uri="{FF2B5EF4-FFF2-40B4-BE49-F238E27FC236}">
                        <a16:creationId xmlns:a16="http://schemas.microsoft.com/office/drawing/2014/main" id="{F2EEF572-C62D-7547-A951-7588B0CD87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61681" y="7238392"/>
                    <a:ext cx="163648" cy="107879"/>
                  </a:xfrm>
                  <a:custGeom>
                    <a:avLst/>
                    <a:gdLst>
                      <a:gd name="T0" fmla="*/ 19 w 21"/>
                      <a:gd name="T1" fmla="*/ 9 h 13"/>
                      <a:gd name="T2" fmla="*/ 20 w 21"/>
                      <a:gd name="T3" fmla="*/ 6 h 13"/>
                      <a:gd name="T4" fmla="*/ 18 w 21"/>
                      <a:gd name="T5" fmla="*/ 3 h 13"/>
                      <a:gd name="T6" fmla="*/ 13 w 21"/>
                      <a:gd name="T7" fmla="*/ 0 h 13"/>
                      <a:gd name="T8" fmla="*/ 8 w 21"/>
                      <a:gd name="T9" fmla="*/ 1 h 13"/>
                      <a:gd name="T10" fmla="*/ 3 w 21"/>
                      <a:gd name="T11" fmla="*/ 1 h 13"/>
                      <a:gd name="T12" fmla="*/ 5 w 21"/>
                      <a:gd name="T13" fmla="*/ 6 h 13"/>
                      <a:gd name="T14" fmla="*/ 10 w 21"/>
                      <a:gd name="T15" fmla="*/ 9 h 13"/>
                      <a:gd name="T16" fmla="*/ 12 w 21"/>
                      <a:gd name="T17" fmla="*/ 9 h 13"/>
                      <a:gd name="T18" fmla="*/ 18 w 21"/>
                      <a:gd name="T19" fmla="*/ 13 h 13"/>
                      <a:gd name="T20" fmla="*/ 19 w 21"/>
                      <a:gd name="T21" fmla="*/ 9 h 13"/>
                      <a:gd name="T22" fmla="*/ 19 w 21"/>
                      <a:gd name="T23" fmla="*/ 9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1" h="13">
                        <a:moveTo>
                          <a:pt x="19" y="9"/>
                        </a:moveTo>
                        <a:cubicBezTo>
                          <a:pt x="18" y="9"/>
                          <a:pt x="21" y="7"/>
                          <a:pt x="20" y="6"/>
                        </a:cubicBezTo>
                        <a:cubicBezTo>
                          <a:pt x="20" y="5"/>
                          <a:pt x="19" y="3"/>
                          <a:pt x="18" y="3"/>
                        </a:cubicBezTo>
                        <a:cubicBezTo>
                          <a:pt x="17" y="2"/>
                          <a:pt x="15" y="0"/>
                          <a:pt x="13" y="0"/>
                        </a:cubicBezTo>
                        <a:cubicBezTo>
                          <a:pt x="11" y="0"/>
                          <a:pt x="10" y="1"/>
                          <a:pt x="8" y="1"/>
                        </a:cubicBezTo>
                        <a:cubicBezTo>
                          <a:pt x="6" y="1"/>
                          <a:pt x="5" y="0"/>
                          <a:pt x="3" y="1"/>
                        </a:cubicBezTo>
                        <a:cubicBezTo>
                          <a:pt x="0" y="3"/>
                          <a:pt x="3" y="5"/>
                          <a:pt x="5" y="6"/>
                        </a:cubicBezTo>
                        <a:cubicBezTo>
                          <a:pt x="7" y="7"/>
                          <a:pt x="8" y="7"/>
                          <a:pt x="10" y="9"/>
                        </a:cubicBezTo>
                        <a:cubicBezTo>
                          <a:pt x="10" y="10"/>
                          <a:pt x="12" y="10"/>
                          <a:pt x="12" y="9"/>
                        </a:cubicBezTo>
                        <a:cubicBezTo>
                          <a:pt x="12" y="10"/>
                          <a:pt x="17" y="13"/>
                          <a:pt x="18" y="13"/>
                        </a:cubicBezTo>
                        <a:cubicBezTo>
                          <a:pt x="18" y="11"/>
                          <a:pt x="18" y="10"/>
                          <a:pt x="19" y="9"/>
                        </a:cubicBezTo>
                        <a:cubicBezTo>
                          <a:pt x="19" y="9"/>
                          <a:pt x="17" y="10"/>
                          <a:pt x="19" y="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0" name="Freeform 652">
                    <a:extLst>
                      <a:ext uri="{FF2B5EF4-FFF2-40B4-BE49-F238E27FC236}">
                        <a16:creationId xmlns:a16="http://schemas.microsoft.com/office/drawing/2014/main" id="{A1B5401B-6B4F-604F-A443-3C2BDB5785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95819" y="7315044"/>
                    <a:ext cx="29511" cy="31230"/>
                  </a:xfrm>
                  <a:custGeom>
                    <a:avLst/>
                    <a:gdLst>
                      <a:gd name="T0" fmla="*/ 2 w 4"/>
                      <a:gd name="T1" fmla="*/ 0 h 4"/>
                      <a:gd name="T2" fmla="*/ 1 w 4"/>
                      <a:gd name="T3" fmla="*/ 3 h 4"/>
                      <a:gd name="T4" fmla="*/ 4 w 4"/>
                      <a:gd name="T5" fmla="*/ 4 h 4"/>
                      <a:gd name="T6" fmla="*/ 2 w 4"/>
                      <a:gd name="T7" fmla="*/ 0 h 4"/>
                      <a:gd name="T8" fmla="*/ 2 w 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0"/>
                        </a:moveTo>
                        <a:cubicBezTo>
                          <a:pt x="1" y="0"/>
                          <a:pt x="1" y="2"/>
                          <a:pt x="1" y="3"/>
                        </a:cubicBezTo>
                        <a:cubicBezTo>
                          <a:pt x="1" y="4"/>
                          <a:pt x="3" y="4"/>
                          <a:pt x="4" y="4"/>
                        </a:cubicBezTo>
                        <a:cubicBezTo>
                          <a:pt x="4" y="2"/>
                          <a:pt x="4" y="1"/>
                          <a:pt x="2" y="0"/>
                        </a:cubicBezTo>
                        <a:cubicBezTo>
                          <a:pt x="0" y="1"/>
                          <a:pt x="3" y="1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1" name="Freeform 653">
                    <a:extLst>
                      <a:ext uri="{FF2B5EF4-FFF2-40B4-BE49-F238E27FC236}">
                        <a16:creationId xmlns:a16="http://schemas.microsoft.com/office/drawing/2014/main" id="{D05F6A5A-1B14-224F-97E7-6E987927AE4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99241" y="7121996"/>
                    <a:ext cx="158286" cy="150467"/>
                  </a:xfrm>
                  <a:custGeom>
                    <a:avLst/>
                    <a:gdLst>
                      <a:gd name="T0" fmla="*/ 5 w 20"/>
                      <a:gd name="T1" fmla="*/ 14 h 18"/>
                      <a:gd name="T2" fmla="*/ 14 w 20"/>
                      <a:gd name="T3" fmla="*/ 18 h 18"/>
                      <a:gd name="T4" fmla="*/ 14 w 20"/>
                      <a:gd name="T5" fmla="*/ 13 h 18"/>
                      <a:gd name="T6" fmla="*/ 17 w 20"/>
                      <a:gd name="T7" fmla="*/ 11 h 18"/>
                      <a:gd name="T8" fmla="*/ 18 w 20"/>
                      <a:gd name="T9" fmla="*/ 6 h 18"/>
                      <a:gd name="T10" fmla="*/ 20 w 20"/>
                      <a:gd name="T11" fmla="*/ 5 h 18"/>
                      <a:gd name="T12" fmla="*/ 19 w 20"/>
                      <a:gd name="T13" fmla="*/ 0 h 18"/>
                      <a:gd name="T14" fmla="*/ 15 w 20"/>
                      <a:gd name="T15" fmla="*/ 1 h 18"/>
                      <a:gd name="T16" fmla="*/ 10 w 20"/>
                      <a:gd name="T17" fmla="*/ 3 h 18"/>
                      <a:gd name="T18" fmla="*/ 12 w 20"/>
                      <a:gd name="T19" fmla="*/ 6 h 18"/>
                      <a:gd name="T20" fmla="*/ 10 w 20"/>
                      <a:gd name="T21" fmla="*/ 4 h 18"/>
                      <a:gd name="T22" fmla="*/ 7 w 20"/>
                      <a:gd name="T23" fmla="*/ 6 h 18"/>
                      <a:gd name="T24" fmla="*/ 5 w 20"/>
                      <a:gd name="T25" fmla="*/ 8 h 18"/>
                      <a:gd name="T26" fmla="*/ 5 w 20"/>
                      <a:gd name="T27" fmla="*/ 12 h 18"/>
                      <a:gd name="T28" fmla="*/ 3 w 20"/>
                      <a:gd name="T29" fmla="*/ 12 h 18"/>
                      <a:gd name="T30" fmla="*/ 4 w 20"/>
                      <a:gd name="T31" fmla="*/ 12 h 18"/>
                      <a:gd name="T32" fmla="*/ 3 w 20"/>
                      <a:gd name="T33" fmla="*/ 12 h 18"/>
                      <a:gd name="T34" fmla="*/ 4 w 20"/>
                      <a:gd name="T35" fmla="*/ 14 h 18"/>
                      <a:gd name="T36" fmla="*/ 2 w 20"/>
                      <a:gd name="T37" fmla="*/ 13 h 18"/>
                      <a:gd name="T38" fmla="*/ 3 w 20"/>
                      <a:gd name="T39" fmla="*/ 14 h 18"/>
                      <a:gd name="T40" fmla="*/ 1 w 20"/>
                      <a:gd name="T41" fmla="*/ 14 h 18"/>
                      <a:gd name="T42" fmla="*/ 2 w 20"/>
                      <a:gd name="T43" fmla="*/ 15 h 18"/>
                      <a:gd name="T44" fmla="*/ 0 w 20"/>
                      <a:gd name="T45" fmla="*/ 15 h 18"/>
                      <a:gd name="T46" fmla="*/ 5 w 20"/>
                      <a:gd name="T47" fmla="*/ 14 h 18"/>
                      <a:gd name="T48" fmla="*/ 5 w 20"/>
                      <a:gd name="T49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20" h="18">
                        <a:moveTo>
                          <a:pt x="5" y="14"/>
                        </a:moveTo>
                        <a:cubicBezTo>
                          <a:pt x="7" y="12"/>
                          <a:pt x="13" y="16"/>
                          <a:pt x="14" y="18"/>
                        </a:cubicBezTo>
                        <a:cubicBezTo>
                          <a:pt x="15" y="16"/>
                          <a:pt x="15" y="14"/>
                          <a:pt x="14" y="13"/>
                        </a:cubicBezTo>
                        <a:cubicBezTo>
                          <a:pt x="13" y="9"/>
                          <a:pt x="15" y="11"/>
                          <a:pt x="17" y="11"/>
                        </a:cubicBezTo>
                        <a:cubicBezTo>
                          <a:pt x="19" y="10"/>
                          <a:pt x="19" y="8"/>
                          <a:pt x="18" y="6"/>
                        </a:cubicBezTo>
                        <a:cubicBezTo>
                          <a:pt x="18" y="6"/>
                          <a:pt x="20" y="5"/>
                          <a:pt x="20" y="5"/>
                        </a:cubicBezTo>
                        <a:cubicBezTo>
                          <a:pt x="20" y="3"/>
                          <a:pt x="20" y="2"/>
                          <a:pt x="19" y="0"/>
                        </a:cubicBezTo>
                        <a:cubicBezTo>
                          <a:pt x="19" y="0"/>
                          <a:pt x="15" y="1"/>
                          <a:pt x="15" y="1"/>
                        </a:cubicBezTo>
                        <a:cubicBezTo>
                          <a:pt x="13" y="1"/>
                          <a:pt x="12" y="1"/>
                          <a:pt x="10" y="3"/>
                        </a:cubicBezTo>
                        <a:cubicBezTo>
                          <a:pt x="10" y="3"/>
                          <a:pt x="13" y="5"/>
                          <a:pt x="12" y="6"/>
                        </a:cubicBezTo>
                        <a:cubicBezTo>
                          <a:pt x="10" y="8"/>
                          <a:pt x="9" y="4"/>
                          <a:pt x="10" y="4"/>
                        </a:cubicBezTo>
                        <a:cubicBezTo>
                          <a:pt x="10" y="4"/>
                          <a:pt x="7" y="5"/>
                          <a:pt x="7" y="6"/>
                        </a:cubicBezTo>
                        <a:cubicBezTo>
                          <a:pt x="7" y="7"/>
                          <a:pt x="6" y="7"/>
                          <a:pt x="5" y="8"/>
                        </a:cubicBezTo>
                        <a:cubicBezTo>
                          <a:pt x="5" y="9"/>
                          <a:pt x="3" y="12"/>
                          <a:pt x="5" y="12"/>
                        </a:cubicBezTo>
                        <a:cubicBezTo>
                          <a:pt x="5" y="12"/>
                          <a:pt x="4" y="12"/>
                          <a:pt x="3" y="12"/>
                        </a:cubicBezTo>
                        <a:cubicBezTo>
                          <a:pt x="3" y="12"/>
                          <a:pt x="4" y="12"/>
                          <a:pt x="4" y="12"/>
                        </a:cubicBezTo>
                        <a:cubicBezTo>
                          <a:pt x="4" y="12"/>
                          <a:pt x="3" y="12"/>
                          <a:pt x="3" y="12"/>
                        </a:cubicBezTo>
                        <a:cubicBezTo>
                          <a:pt x="2" y="13"/>
                          <a:pt x="4" y="14"/>
                          <a:pt x="4" y="14"/>
                        </a:cubicBezTo>
                        <a:cubicBezTo>
                          <a:pt x="4" y="13"/>
                          <a:pt x="2" y="13"/>
                          <a:pt x="2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3" y="14"/>
                          <a:pt x="2" y="13"/>
                          <a:pt x="1" y="14"/>
                        </a:cubicBezTo>
                        <a:cubicBezTo>
                          <a:pt x="1" y="14"/>
                          <a:pt x="2" y="15"/>
                          <a:pt x="2" y="15"/>
                        </a:cubicBezTo>
                        <a:cubicBezTo>
                          <a:pt x="2" y="14"/>
                          <a:pt x="1" y="14"/>
                          <a:pt x="0" y="15"/>
                        </a:cubicBezTo>
                        <a:cubicBezTo>
                          <a:pt x="1" y="15"/>
                          <a:pt x="4" y="16"/>
                          <a:pt x="5" y="14"/>
                        </a:cubicBezTo>
                        <a:cubicBezTo>
                          <a:pt x="5" y="14"/>
                          <a:pt x="5" y="15"/>
                          <a:pt x="5" y="1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2" name="Freeform 654">
                    <a:extLst>
                      <a:ext uri="{FF2B5EF4-FFF2-40B4-BE49-F238E27FC236}">
                        <a16:creationId xmlns:a16="http://schemas.microsoft.com/office/drawing/2014/main" id="{5EEB39AC-2772-CF40-B03F-C5A441496C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89714" y="6872168"/>
                    <a:ext cx="118041" cy="184531"/>
                  </a:xfrm>
                  <a:custGeom>
                    <a:avLst/>
                    <a:gdLst>
                      <a:gd name="T0" fmla="*/ 10 w 15"/>
                      <a:gd name="T1" fmla="*/ 21 h 22"/>
                      <a:gd name="T2" fmla="*/ 8 w 15"/>
                      <a:gd name="T3" fmla="*/ 17 h 22"/>
                      <a:gd name="T4" fmla="*/ 11 w 15"/>
                      <a:gd name="T5" fmla="*/ 12 h 22"/>
                      <a:gd name="T6" fmla="*/ 11 w 15"/>
                      <a:gd name="T7" fmla="*/ 13 h 22"/>
                      <a:gd name="T8" fmla="*/ 15 w 15"/>
                      <a:gd name="T9" fmla="*/ 10 h 22"/>
                      <a:gd name="T10" fmla="*/ 11 w 15"/>
                      <a:gd name="T11" fmla="*/ 7 h 22"/>
                      <a:gd name="T12" fmla="*/ 10 w 15"/>
                      <a:gd name="T13" fmla="*/ 5 h 22"/>
                      <a:gd name="T14" fmla="*/ 12 w 15"/>
                      <a:gd name="T15" fmla="*/ 4 h 22"/>
                      <a:gd name="T16" fmla="*/ 12 w 15"/>
                      <a:gd name="T17" fmla="*/ 1 h 22"/>
                      <a:gd name="T18" fmla="*/ 11 w 15"/>
                      <a:gd name="T19" fmla="*/ 1 h 22"/>
                      <a:gd name="T20" fmla="*/ 7 w 15"/>
                      <a:gd name="T21" fmla="*/ 4 h 22"/>
                      <a:gd name="T22" fmla="*/ 2 w 15"/>
                      <a:gd name="T23" fmla="*/ 5 h 22"/>
                      <a:gd name="T24" fmla="*/ 4 w 15"/>
                      <a:gd name="T25" fmla="*/ 6 h 22"/>
                      <a:gd name="T26" fmla="*/ 6 w 15"/>
                      <a:gd name="T27" fmla="*/ 8 h 22"/>
                      <a:gd name="T28" fmla="*/ 4 w 15"/>
                      <a:gd name="T29" fmla="*/ 8 h 22"/>
                      <a:gd name="T30" fmla="*/ 2 w 15"/>
                      <a:gd name="T31" fmla="*/ 8 h 22"/>
                      <a:gd name="T32" fmla="*/ 0 w 15"/>
                      <a:gd name="T33" fmla="*/ 9 h 22"/>
                      <a:gd name="T34" fmla="*/ 0 w 15"/>
                      <a:gd name="T35" fmla="*/ 14 h 22"/>
                      <a:gd name="T36" fmla="*/ 2 w 15"/>
                      <a:gd name="T37" fmla="*/ 16 h 22"/>
                      <a:gd name="T38" fmla="*/ 2 w 15"/>
                      <a:gd name="T39" fmla="*/ 20 h 22"/>
                      <a:gd name="T40" fmla="*/ 10 w 15"/>
                      <a:gd name="T41" fmla="*/ 2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5" h="22">
                        <a:moveTo>
                          <a:pt x="10" y="21"/>
                        </a:moveTo>
                        <a:cubicBezTo>
                          <a:pt x="10" y="20"/>
                          <a:pt x="6" y="18"/>
                          <a:pt x="8" y="17"/>
                        </a:cubicBezTo>
                        <a:cubicBezTo>
                          <a:pt x="9" y="16"/>
                          <a:pt x="9" y="13"/>
                          <a:pt x="11" y="12"/>
                        </a:cubicBezTo>
                        <a:cubicBezTo>
                          <a:pt x="11" y="12"/>
                          <a:pt x="11" y="13"/>
                          <a:pt x="11" y="13"/>
                        </a:cubicBezTo>
                        <a:cubicBezTo>
                          <a:pt x="12" y="13"/>
                          <a:pt x="15" y="11"/>
                          <a:pt x="15" y="10"/>
                        </a:cubicBezTo>
                        <a:cubicBezTo>
                          <a:pt x="15" y="9"/>
                          <a:pt x="11" y="9"/>
                          <a:pt x="11" y="7"/>
                        </a:cubicBezTo>
                        <a:cubicBezTo>
                          <a:pt x="11" y="6"/>
                          <a:pt x="10" y="6"/>
                          <a:pt x="10" y="5"/>
                        </a:cubicBezTo>
                        <a:cubicBezTo>
                          <a:pt x="10" y="4"/>
                          <a:pt x="12" y="5"/>
                          <a:pt x="12" y="4"/>
                        </a:cubicBezTo>
                        <a:cubicBezTo>
                          <a:pt x="12" y="3"/>
                          <a:pt x="12" y="2"/>
                          <a:pt x="12" y="1"/>
                        </a:cubicBezTo>
                        <a:cubicBezTo>
                          <a:pt x="12" y="0"/>
                          <a:pt x="12" y="1"/>
                          <a:pt x="11" y="1"/>
                        </a:cubicBezTo>
                        <a:cubicBezTo>
                          <a:pt x="8" y="1"/>
                          <a:pt x="9" y="2"/>
                          <a:pt x="7" y="4"/>
                        </a:cubicBezTo>
                        <a:cubicBezTo>
                          <a:pt x="6" y="5"/>
                          <a:pt x="3" y="3"/>
                          <a:pt x="2" y="5"/>
                        </a:cubicBezTo>
                        <a:cubicBezTo>
                          <a:pt x="0" y="7"/>
                          <a:pt x="3" y="7"/>
                          <a:pt x="4" y="6"/>
                        </a:cubicBezTo>
                        <a:cubicBezTo>
                          <a:pt x="5" y="5"/>
                          <a:pt x="7" y="6"/>
                          <a:pt x="6" y="8"/>
                        </a:cubicBezTo>
                        <a:cubicBezTo>
                          <a:pt x="6" y="7"/>
                          <a:pt x="4" y="6"/>
                          <a:pt x="4" y="8"/>
                        </a:cubicBezTo>
                        <a:cubicBezTo>
                          <a:pt x="3" y="8"/>
                          <a:pt x="2" y="9"/>
                          <a:pt x="2" y="8"/>
                        </a:cubicBezTo>
                        <a:cubicBezTo>
                          <a:pt x="2" y="9"/>
                          <a:pt x="0" y="7"/>
                          <a:pt x="0" y="9"/>
                        </a:cubicBezTo>
                        <a:cubicBezTo>
                          <a:pt x="0" y="11"/>
                          <a:pt x="0" y="12"/>
                          <a:pt x="0" y="14"/>
                        </a:cubicBezTo>
                        <a:cubicBezTo>
                          <a:pt x="1" y="15"/>
                          <a:pt x="2" y="15"/>
                          <a:pt x="2" y="16"/>
                        </a:cubicBezTo>
                        <a:cubicBezTo>
                          <a:pt x="3" y="18"/>
                          <a:pt x="1" y="19"/>
                          <a:pt x="2" y="20"/>
                        </a:cubicBezTo>
                        <a:cubicBezTo>
                          <a:pt x="4" y="22"/>
                          <a:pt x="8" y="21"/>
                          <a:pt x="10" y="2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3" name="Freeform 655">
                    <a:extLst>
                      <a:ext uri="{FF2B5EF4-FFF2-40B4-BE49-F238E27FC236}">
                        <a16:creationId xmlns:a16="http://schemas.microsoft.com/office/drawing/2014/main" id="{E44B844B-44C4-A044-9A69-D94BB75421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03868" y="7039669"/>
                    <a:ext cx="351441" cy="431519"/>
                  </a:xfrm>
                  <a:custGeom>
                    <a:avLst/>
                    <a:gdLst>
                      <a:gd name="T0" fmla="*/ 44 w 45"/>
                      <a:gd name="T1" fmla="*/ 24 h 52"/>
                      <a:gd name="T2" fmla="*/ 43 w 45"/>
                      <a:gd name="T3" fmla="*/ 18 h 52"/>
                      <a:gd name="T4" fmla="*/ 42 w 45"/>
                      <a:gd name="T5" fmla="*/ 12 h 52"/>
                      <a:gd name="T6" fmla="*/ 41 w 45"/>
                      <a:gd name="T7" fmla="*/ 7 h 52"/>
                      <a:gd name="T8" fmla="*/ 38 w 45"/>
                      <a:gd name="T9" fmla="*/ 4 h 52"/>
                      <a:gd name="T10" fmla="*/ 38 w 45"/>
                      <a:gd name="T11" fmla="*/ 2 h 52"/>
                      <a:gd name="T12" fmla="*/ 37 w 45"/>
                      <a:gd name="T13" fmla="*/ 5 h 52"/>
                      <a:gd name="T14" fmla="*/ 33 w 45"/>
                      <a:gd name="T15" fmla="*/ 4 h 52"/>
                      <a:gd name="T16" fmla="*/ 25 w 45"/>
                      <a:gd name="T17" fmla="*/ 7 h 52"/>
                      <a:gd name="T18" fmla="*/ 26 w 45"/>
                      <a:gd name="T19" fmla="*/ 4 h 52"/>
                      <a:gd name="T20" fmla="*/ 21 w 45"/>
                      <a:gd name="T21" fmla="*/ 4 h 52"/>
                      <a:gd name="T22" fmla="*/ 20 w 45"/>
                      <a:gd name="T23" fmla="*/ 1 h 52"/>
                      <a:gd name="T24" fmla="*/ 13 w 45"/>
                      <a:gd name="T25" fmla="*/ 0 h 52"/>
                      <a:gd name="T26" fmla="*/ 15 w 45"/>
                      <a:gd name="T27" fmla="*/ 3 h 52"/>
                      <a:gd name="T28" fmla="*/ 15 w 45"/>
                      <a:gd name="T29" fmla="*/ 6 h 52"/>
                      <a:gd name="T30" fmla="*/ 17 w 45"/>
                      <a:gd name="T31" fmla="*/ 7 h 52"/>
                      <a:gd name="T32" fmla="*/ 20 w 45"/>
                      <a:gd name="T33" fmla="*/ 9 h 52"/>
                      <a:gd name="T34" fmla="*/ 15 w 45"/>
                      <a:gd name="T35" fmla="*/ 8 h 52"/>
                      <a:gd name="T36" fmla="*/ 14 w 45"/>
                      <a:gd name="T37" fmla="*/ 8 h 52"/>
                      <a:gd name="T38" fmla="*/ 13 w 45"/>
                      <a:gd name="T39" fmla="*/ 10 h 52"/>
                      <a:gd name="T40" fmla="*/ 6 w 45"/>
                      <a:gd name="T41" fmla="*/ 10 h 52"/>
                      <a:gd name="T42" fmla="*/ 6 w 45"/>
                      <a:gd name="T43" fmla="*/ 15 h 52"/>
                      <a:gd name="T44" fmla="*/ 6 w 45"/>
                      <a:gd name="T45" fmla="*/ 17 h 52"/>
                      <a:gd name="T46" fmla="*/ 1 w 45"/>
                      <a:gd name="T47" fmla="*/ 22 h 52"/>
                      <a:gd name="T48" fmla="*/ 2 w 45"/>
                      <a:gd name="T49" fmla="*/ 26 h 52"/>
                      <a:gd name="T50" fmla="*/ 2 w 45"/>
                      <a:gd name="T51" fmla="*/ 30 h 52"/>
                      <a:gd name="T52" fmla="*/ 1 w 45"/>
                      <a:gd name="T53" fmla="*/ 33 h 52"/>
                      <a:gd name="T54" fmla="*/ 3 w 45"/>
                      <a:gd name="T55" fmla="*/ 37 h 52"/>
                      <a:gd name="T56" fmla="*/ 11 w 45"/>
                      <a:gd name="T57" fmla="*/ 40 h 52"/>
                      <a:gd name="T58" fmla="*/ 9 w 45"/>
                      <a:gd name="T59" fmla="*/ 49 h 52"/>
                      <a:gd name="T60" fmla="*/ 19 w 45"/>
                      <a:gd name="T61" fmla="*/ 49 h 52"/>
                      <a:gd name="T62" fmla="*/ 23 w 45"/>
                      <a:gd name="T63" fmla="*/ 51 h 52"/>
                      <a:gd name="T64" fmla="*/ 26 w 45"/>
                      <a:gd name="T65" fmla="*/ 50 h 52"/>
                      <a:gd name="T66" fmla="*/ 33 w 45"/>
                      <a:gd name="T67" fmla="*/ 49 h 52"/>
                      <a:gd name="T68" fmla="*/ 36 w 45"/>
                      <a:gd name="T69" fmla="*/ 49 h 52"/>
                      <a:gd name="T70" fmla="*/ 36 w 45"/>
                      <a:gd name="T71" fmla="*/ 45 h 52"/>
                      <a:gd name="T72" fmla="*/ 40 w 45"/>
                      <a:gd name="T73" fmla="*/ 43 h 52"/>
                      <a:gd name="T74" fmla="*/ 35 w 45"/>
                      <a:gd name="T75" fmla="*/ 37 h 52"/>
                      <a:gd name="T76" fmla="*/ 32 w 45"/>
                      <a:gd name="T77" fmla="*/ 31 h 52"/>
                      <a:gd name="T78" fmla="*/ 41 w 45"/>
                      <a:gd name="T79" fmla="*/ 26 h 52"/>
                      <a:gd name="T80" fmla="*/ 44 w 45"/>
                      <a:gd name="T81" fmla="*/ 28 h 52"/>
                      <a:gd name="T82" fmla="*/ 44 w 45"/>
                      <a:gd name="T83" fmla="*/ 24 h 52"/>
                      <a:gd name="T84" fmla="*/ 44 w 45"/>
                      <a:gd name="T85" fmla="*/ 24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45" h="52">
                        <a:moveTo>
                          <a:pt x="44" y="24"/>
                        </a:moveTo>
                        <a:cubicBezTo>
                          <a:pt x="43" y="22"/>
                          <a:pt x="43" y="20"/>
                          <a:pt x="43" y="18"/>
                        </a:cubicBezTo>
                        <a:cubicBezTo>
                          <a:pt x="42" y="16"/>
                          <a:pt x="41" y="15"/>
                          <a:pt x="42" y="12"/>
                        </a:cubicBezTo>
                        <a:cubicBezTo>
                          <a:pt x="43" y="10"/>
                          <a:pt x="42" y="8"/>
                          <a:pt x="41" y="7"/>
                        </a:cubicBezTo>
                        <a:cubicBezTo>
                          <a:pt x="40" y="6"/>
                          <a:pt x="38" y="5"/>
                          <a:pt x="38" y="4"/>
                        </a:cubicBezTo>
                        <a:cubicBezTo>
                          <a:pt x="38" y="4"/>
                          <a:pt x="39" y="3"/>
                          <a:pt x="38" y="2"/>
                        </a:cubicBezTo>
                        <a:cubicBezTo>
                          <a:pt x="37" y="2"/>
                          <a:pt x="37" y="5"/>
                          <a:pt x="37" y="5"/>
                        </a:cubicBezTo>
                        <a:cubicBezTo>
                          <a:pt x="35" y="5"/>
                          <a:pt x="35" y="4"/>
                          <a:pt x="33" y="4"/>
                        </a:cubicBezTo>
                        <a:cubicBezTo>
                          <a:pt x="31" y="5"/>
                          <a:pt x="28" y="7"/>
                          <a:pt x="25" y="7"/>
                        </a:cubicBezTo>
                        <a:cubicBezTo>
                          <a:pt x="24" y="6"/>
                          <a:pt x="26" y="5"/>
                          <a:pt x="26" y="4"/>
                        </a:cubicBezTo>
                        <a:cubicBezTo>
                          <a:pt x="24" y="4"/>
                          <a:pt x="23" y="5"/>
                          <a:pt x="21" y="4"/>
                        </a:cubicBezTo>
                        <a:cubicBezTo>
                          <a:pt x="20" y="3"/>
                          <a:pt x="23" y="1"/>
                          <a:pt x="20" y="1"/>
                        </a:cubicBezTo>
                        <a:cubicBezTo>
                          <a:pt x="18" y="1"/>
                          <a:pt x="16" y="1"/>
                          <a:pt x="13" y="0"/>
                        </a:cubicBezTo>
                        <a:cubicBezTo>
                          <a:pt x="14" y="1"/>
                          <a:pt x="15" y="1"/>
                          <a:pt x="15" y="3"/>
                        </a:cubicBezTo>
                        <a:cubicBezTo>
                          <a:pt x="14" y="4"/>
                          <a:pt x="14" y="4"/>
                          <a:pt x="15" y="6"/>
                        </a:cubicBezTo>
                        <a:cubicBezTo>
                          <a:pt x="15" y="8"/>
                          <a:pt x="15" y="7"/>
                          <a:pt x="17" y="7"/>
                        </a:cubicBezTo>
                        <a:cubicBezTo>
                          <a:pt x="18" y="7"/>
                          <a:pt x="19" y="8"/>
                          <a:pt x="20" y="9"/>
                        </a:cubicBezTo>
                        <a:cubicBezTo>
                          <a:pt x="19" y="8"/>
                          <a:pt x="16" y="8"/>
                          <a:pt x="15" y="8"/>
                        </a:cubicBezTo>
                        <a:cubicBezTo>
                          <a:pt x="15" y="8"/>
                          <a:pt x="14" y="8"/>
                          <a:pt x="14" y="8"/>
                        </a:cubicBezTo>
                        <a:cubicBezTo>
                          <a:pt x="13" y="9"/>
                          <a:pt x="14" y="10"/>
                          <a:pt x="13" y="10"/>
                        </a:cubicBezTo>
                        <a:cubicBezTo>
                          <a:pt x="11" y="11"/>
                          <a:pt x="7" y="6"/>
                          <a:pt x="6" y="10"/>
                        </a:cubicBezTo>
                        <a:cubicBezTo>
                          <a:pt x="7" y="12"/>
                          <a:pt x="8" y="14"/>
                          <a:pt x="6" y="15"/>
                        </a:cubicBezTo>
                        <a:cubicBezTo>
                          <a:pt x="5" y="17"/>
                          <a:pt x="5" y="15"/>
                          <a:pt x="6" y="17"/>
                        </a:cubicBezTo>
                        <a:cubicBezTo>
                          <a:pt x="6" y="22"/>
                          <a:pt x="0" y="20"/>
                          <a:pt x="1" y="22"/>
                        </a:cubicBezTo>
                        <a:cubicBezTo>
                          <a:pt x="1" y="23"/>
                          <a:pt x="2" y="24"/>
                          <a:pt x="2" y="26"/>
                        </a:cubicBezTo>
                        <a:cubicBezTo>
                          <a:pt x="2" y="28"/>
                          <a:pt x="1" y="28"/>
                          <a:pt x="2" y="30"/>
                        </a:cubicBezTo>
                        <a:cubicBezTo>
                          <a:pt x="3" y="31"/>
                          <a:pt x="0" y="33"/>
                          <a:pt x="1" y="33"/>
                        </a:cubicBezTo>
                        <a:cubicBezTo>
                          <a:pt x="3" y="34"/>
                          <a:pt x="2" y="36"/>
                          <a:pt x="3" y="37"/>
                        </a:cubicBezTo>
                        <a:cubicBezTo>
                          <a:pt x="4" y="40"/>
                          <a:pt x="8" y="39"/>
                          <a:pt x="11" y="40"/>
                        </a:cubicBezTo>
                        <a:cubicBezTo>
                          <a:pt x="11" y="40"/>
                          <a:pt x="9" y="48"/>
                          <a:pt x="9" y="49"/>
                        </a:cubicBezTo>
                        <a:cubicBezTo>
                          <a:pt x="13" y="49"/>
                          <a:pt x="15" y="48"/>
                          <a:pt x="19" y="49"/>
                        </a:cubicBezTo>
                        <a:cubicBezTo>
                          <a:pt x="19" y="49"/>
                          <a:pt x="23" y="52"/>
                          <a:pt x="23" y="51"/>
                        </a:cubicBezTo>
                        <a:cubicBezTo>
                          <a:pt x="24" y="49"/>
                          <a:pt x="25" y="49"/>
                          <a:pt x="26" y="50"/>
                        </a:cubicBezTo>
                        <a:cubicBezTo>
                          <a:pt x="27" y="51"/>
                          <a:pt x="32" y="48"/>
                          <a:pt x="33" y="49"/>
                        </a:cubicBezTo>
                        <a:cubicBezTo>
                          <a:pt x="33" y="49"/>
                          <a:pt x="37" y="50"/>
                          <a:pt x="36" y="49"/>
                        </a:cubicBezTo>
                        <a:cubicBezTo>
                          <a:pt x="35" y="46"/>
                          <a:pt x="34" y="46"/>
                          <a:pt x="36" y="45"/>
                        </a:cubicBezTo>
                        <a:cubicBezTo>
                          <a:pt x="38" y="43"/>
                          <a:pt x="38" y="43"/>
                          <a:pt x="40" y="43"/>
                        </a:cubicBezTo>
                        <a:cubicBezTo>
                          <a:pt x="41" y="42"/>
                          <a:pt x="36" y="38"/>
                          <a:pt x="35" y="37"/>
                        </a:cubicBezTo>
                        <a:cubicBezTo>
                          <a:pt x="34" y="37"/>
                          <a:pt x="31" y="32"/>
                          <a:pt x="32" y="31"/>
                        </a:cubicBezTo>
                        <a:cubicBezTo>
                          <a:pt x="36" y="30"/>
                          <a:pt x="38" y="29"/>
                          <a:pt x="41" y="26"/>
                        </a:cubicBezTo>
                        <a:cubicBezTo>
                          <a:pt x="42" y="25"/>
                          <a:pt x="43" y="29"/>
                          <a:pt x="44" y="28"/>
                        </a:cubicBezTo>
                        <a:cubicBezTo>
                          <a:pt x="45" y="27"/>
                          <a:pt x="45" y="25"/>
                          <a:pt x="44" y="24"/>
                        </a:cubicBezTo>
                        <a:cubicBezTo>
                          <a:pt x="44" y="23"/>
                          <a:pt x="44" y="24"/>
                          <a:pt x="44" y="2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4" name="Freeform 656">
                    <a:extLst>
                      <a:ext uri="{FF2B5EF4-FFF2-40B4-BE49-F238E27FC236}">
                        <a16:creationId xmlns:a16="http://schemas.microsoft.com/office/drawing/2014/main" id="{9B9454CE-A627-3F4C-B95E-82C95D11A7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3584" y="7173097"/>
                    <a:ext cx="700200" cy="440037"/>
                  </a:xfrm>
                  <a:custGeom>
                    <a:avLst/>
                    <a:gdLst>
                      <a:gd name="T0" fmla="*/ 0 w 89"/>
                      <a:gd name="T1" fmla="*/ 27 h 53"/>
                      <a:gd name="T2" fmla="*/ 9 w 89"/>
                      <a:gd name="T3" fmla="*/ 30 h 53"/>
                      <a:gd name="T4" fmla="*/ 16 w 89"/>
                      <a:gd name="T5" fmla="*/ 31 h 53"/>
                      <a:gd name="T6" fmla="*/ 22 w 89"/>
                      <a:gd name="T7" fmla="*/ 28 h 53"/>
                      <a:gd name="T8" fmla="*/ 33 w 89"/>
                      <a:gd name="T9" fmla="*/ 30 h 53"/>
                      <a:gd name="T10" fmla="*/ 40 w 89"/>
                      <a:gd name="T11" fmla="*/ 41 h 53"/>
                      <a:gd name="T12" fmla="*/ 44 w 89"/>
                      <a:gd name="T13" fmla="*/ 38 h 53"/>
                      <a:gd name="T14" fmla="*/ 47 w 89"/>
                      <a:gd name="T15" fmla="*/ 41 h 53"/>
                      <a:gd name="T16" fmla="*/ 57 w 89"/>
                      <a:gd name="T17" fmla="*/ 42 h 53"/>
                      <a:gd name="T18" fmla="*/ 51 w 89"/>
                      <a:gd name="T19" fmla="*/ 46 h 53"/>
                      <a:gd name="T20" fmla="*/ 55 w 89"/>
                      <a:gd name="T21" fmla="*/ 49 h 53"/>
                      <a:gd name="T22" fmla="*/ 59 w 89"/>
                      <a:gd name="T23" fmla="*/ 51 h 53"/>
                      <a:gd name="T24" fmla="*/ 67 w 89"/>
                      <a:gd name="T25" fmla="*/ 48 h 53"/>
                      <a:gd name="T26" fmla="*/ 72 w 89"/>
                      <a:gd name="T27" fmla="*/ 46 h 53"/>
                      <a:gd name="T28" fmla="*/ 68 w 89"/>
                      <a:gd name="T29" fmla="*/ 46 h 53"/>
                      <a:gd name="T30" fmla="*/ 63 w 89"/>
                      <a:gd name="T31" fmla="*/ 44 h 53"/>
                      <a:gd name="T32" fmla="*/ 72 w 89"/>
                      <a:gd name="T33" fmla="*/ 38 h 53"/>
                      <a:gd name="T34" fmla="*/ 78 w 89"/>
                      <a:gd name="T35" fmla="*/ 35 h 53"/>
                      <a:gd name="T36" fmla="*/ 84 w 89"/>
                      <a:gd name="T37" fmla="*/ 31 h 53"/>
                      <a:gd name="T38" fmla="*/ 87 w 89"/>
                      <a:gd name="T39" fmla="*/ 28 h 53"/>
                      <a:gd name="T40" fmla="*/ 86 w 89"/>
                      <a:gd name="T41" fmla="*/ 26 h 53"/>
                      <a:gd name="T42" fmla="*/ 88 w 89"/>
                      <a:gd name="T43" fmla="*/ 25 h 53"/>
                      <a:gd name="T44" fmla="*/ 86 w 89"/>
                      <a:gd name="T45" fmla="*/ 24 h 53"/>
                      <a:gd name="T46" fmla="*/ 88 w 89"/>
                      <a:gd name="T47" fmla="*/ 21 h 53"/>
                      <a:gd name="T48" fmla="*/ 85 w 89"/>
                      <a:gd name="T49" fmla="*/ 19 h 53"/>
                      <a:gd name="T50" fmla="*/ 82 w 89"/>
                      <a:gd name="T51" fmla="*/ 18 h 53"/>
                      <a:gd name="T52" fmla="*/ 78 w 89"/>
                      <a:gd name="T53" fmla="*/ 18 h 53"/>
                      <a:gd name="T54" fmla="*/ 75 w 89"/>
                      <a:gd name="T55" fmla="*/ 15 h 53"/>
                      <a:gd name="T56" fmla="*/ 72 w 89"/>
                      <a:gd name="T57" fmla="*/ 17 h 53"/>
                      <a:gd name="T58" fmla="*/ 69 w 89"/>
                      <a:gd name="T59" fmla="*/ 14 h 53"/>
                      <a:gd name="T60" fmla="*/ 65 w 89"/>
                      <a:gd name="T61" fmla="*/ 14 h 53"/>
                      <a:gd name="T62" fmla="*/ 64 w 89"/>
                      <a:gd name="T63" fmla="*/ 10 h 53"/>
                      <a:gd name="T64" fmla="*/ 60 w 89"/>
                      <a:gd name="T65" fmla="*/ 9 h 53"/>
                      <a:gd name="T66" fmla="*/ 60 w 89"/>
                      <a:gd name="T67" fmla="*/ 5 h 53"/>
                      <a:gd name="T68" fmla="*/ 58 w 89"/>
                      <a:gd name="T69" fmla="*/ 2 h 53"/>
                      <a:gd name="T70" fmla="*/ 53 w 89"/>
                      <a:gd name="T71" fmla="*/ 1 h 53"/>
                      <a:gd name="T72" fmla="*/ 47 w 89"/>
                      <a:gd name="T73" fmla="*/ 2 h 53"/>
                      <a:gd name="T74" fmla="*/ 43 w 89"/>
                      <a:gd name="T75" fmla="*/ 3 h 53"/>
                      <a:gd name="T76" fmla="*/ 41 w 89"/>
                      <a:gd name="T77" fmla="*/ 9 h 53"/>
                      <a:gd name="T78" fmla="*/ 38 w 89"/>
                      <a:gd name="T79" fmla="*/ 7 h 53"/>
                      <a:gd name="T80" fmla="*/ 36 w 89"/>
                      <a:gd name="T81" fmla="*/ 8 h 53"/>
                      <a:gd name="T82" fmla="*/ 34 w 89"/>
                      <a:gd name="T83" fmla="*/ 6 h 53"/>
                      <a:gd name="T84" fmla="*/ 31 w 89"/>
                      <a:gd name="T85" fmla="*/ 7 h 53"/>
                      <a:gd name="T86" fmla="*/ 29 w 89"/>
                      <a:gd name="T87" fmla="*/ 6 h 53"/>
                      <a:gd name="T88" fmla="*/ 28 w 89"/>
                      <a:gd name="T89" fmla="*/ 8 h 53"/>
                      <a:gd name="T90" fmla="*/ 21 w 89"/>
                      <a:gd name="T91" fmla="*/ 5 h 53"/>
                      <a:gd name="T92" fmla="*/ 12 w 89"/>
                      <a:gd name="T93" fmla="*/ 4 h 53"/>
                      <a:gd name="T94" fmla="*/ 6 w 89"/>
                      <a:gd name="T95" fmla="*/ 6 h 53"/>
                      <a:gd name="T96" fmla="*/ 9 w 89"/>
                      <a:gd name="T97" fmla="*/ 11 h 53"/>
                      <a:gd name="T98" fmla="*/ 10 w 89"/>
                      <a:gd name="T99" fmla="*/ 14 h 53"/>
                      <a:gd name="T100" fmla="*/ 5 w 89"/>
                      <a:gd name="T101" fmla="*/ 16 h 53"/>
                      <a:gd name="T102" fmla="*/ 2 w 89"/>
                      <a:gd name="T103" fmla="*/ 23 h 53"/>
                      <a:gd name="T104" fmla="*/ 0 w 89"/>
                      <a:gd name="T105" fmla="*/ 27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89" h="53">
                        <a:moveTo>
                          <a:pt x="0" y="27"/>
                        </a:moveTo>
                        <a:cubicBezTo>
                          <a:pt x="0" y="30"/>
                          <a:pt x="7" y="30"/>
                          <a:pt x="9" y="30"/>
                        </a:cubicBezTo>
                        <a:cubicBezTo>
                          <a:pt x="11" y="30"/>
                          <a:pt x="13" y="32"/>
                          <a:pt x="16" y="31"/>
                        </a:cubicBezTo>
                        <a:cubicBezTo>
                          <a:pt x="17" y="29"/>
                          <a:pt x="20" y="28"/>
                          <a:pt x="22" y="28"/>
                        </a:cubicBezTo>
                        <a:cubicBezTo>
                          <a:pt x="25" y="26"/>
                          <a:pt x="31" y="28"/>
                          <a:pt x="33" y="30"/>
                        </a:cubicBezTo>
                        <a:cubicBezTo>
                          <a:pt x="36" y="34"/>
                          <a:pt x="37" y="38"/>
                          <a:pt x="40" y="41"/>
                        </a:cubicBezTo>
                        <a:cubicBezTo>
                          <a:pt x="42" y="40"/>
                          <a:pt x="42" y="39"/>
                          <a:pt x="44" y="38"/>
                        </a:cubicBezTo>
                        <a:cubicBezTo>
                          <a:pt x="46" y="38"/>
                          <a:pt x="46" y="40"/>
                          <a:pt x="47" y="41"/>
                        </a:cubicBezTo>
                        <a:cubicBezTo>
                          <a:pt x="48" y="42"/>
                          <a:pt x="57" y="43"/>
                          <a:pt x="57" y="42"/>
                        </a:cubicBezTo>
                        <a:cubicBezTo>
                          <a:pt x="57" y="43"/>
                          <a:pt x="51" y="45"/>
                          <a:pt x="51" y="46"/>
                        </a:cubicBezTo>
                        <a:cubicBezTo>
                          <a:pt x="52" y="47"/>
                          <a:pt x="56" y="46"/>
                          <a:pt x="55" y="49"/>
                        </a:cubicBezTo>
                        <a:cubicBezTo>
                          <a:pt x="54" y="51"/>
                          <a:pt x="57" y="53"/>
                          <a:pt x="59" y="51"/>
                        </a:cubicBezTo>
                        <a:cubicBezTo>
                          <a:pt x="61" y="50"/>
                          <a:pt x="64" y="48"/>
                          <a:pt x="67" y="48"/>
                        </a:cubicBezTo>
                        <a:cubicBezTo>
                          <a:pt x="70" y="48"/>
                          <a:pt x="71" y="48"/>
                          <a:pt x="72" y="46"/>
                        </a:cubicBezTo>
                        <a:cubicBezTo>
                          <a:pt x="72" y="46"/>
                          <a:pt x="69" y="46"/>
                          <a:pt x="68" y="46"/>
                        </a:cubicBezTo>
                        <a:cubicBezTo>
                          <a:pt x="66" y="46"/>
                          <a:pt x="64" y="47"/>
                          <a:pt x="63" y="44"/>
                        </a:cubicBezTo>
                        <a:cubicBezTo>
                          <a:pt x="60" y="40"/>
                          <a:pt x="70" y="38"/>
                          <a:pt x="72" y="38"/>
                        </a:cubicBezTo>
                        <a:cubicBezTo>
                          <a:pt x="74" y="37"/>
                          <a:pt x="76" y="36"/>
                          <a:pt x="78" y="35"/>
                        </a:cubicBezTo>
                        <a:cubicBezTo>
                          <a:pt x="79" y="33"/>
                          <a:pt x="81" y="31"/>
                          <a:pt x="84" y="31"/>
                        </a:cubicBezTo>
                        <a:cubicBezTo>
                          <a:pt x="85" y="31"/>
                          <a:pt x="87" y="31"/>
                          <a:pt x="87" y="28"/>
                        </a:cubicBezTo>
                        <a:cubicBezTo>
                          <a:pt x="87" y="27"/>
                          <a:pt x="86" y="27"/>
                          <a:pt x="86" y="26"/>
                        </a:cubicBezTo>
                        <a:cubicBezTo>
                          <a:pt x="86" y="25"/>
                          <a:pt x="88" y="25"/>
                          <a:pt x="88" y="25"/>
                        </a:cubicBezTo>
                        <a:cubicBezTo>
                          <a:pt x="88" y="25"/>
                          <a:pt x="86" y="24"/>
                          <a:pt x="86" y="24"/>
                        </a:cubicBezTo>
                        <a:cubicBezTo>
                          <a:pt x="86" y="23"/>
                          <a:pt x="89" y="23"/>
                          <a:pt x="88" y="21"/>
                        </a:cubicBezTo>
                        <a:cubicBezTo>
                          <a:pt x="88" y="21"/>
                          <a:pt x="86" y="20"/>
                          <a:pt x="85" y="19"/>
                        </a:cubicBezTo>
                        <a:cubicBezTo>
                          <a:pt x="84" y="18"/>
                          <a:pt x="83" y="20"/>
                          <a:pt x="82" y="18"/>
                        </a:cubicBezTo>
                        <a:cubicBezTo>
                          <a:pt x="81" y="17"/>
                          <a:pt x="80" y="17"/>
                          <a:pt x="78" y="18"/>
                        </a:cubicBezTo>
                        <a:cubicBezTo>
                          <a:pt x="77" y="18"/>
                          <a:pt x="76" y="15"/>
                          <a:pt x="75" y="15"/>
                        </a:cubicBezTo>
                        <a:cubicBezTo>
                          <a:pt x="74" y="14"/>
                          <a:pt x="73" y="16"/>
                          <a:pt x="72" y="17"/>
                        </a:cubicBezTo>
                        <a:cubicBezTo>
                          <a:pt x="71" y="17"/>
                          <a:pt x="70" y="14"/>
                          <a:pt x="69" y="14"/>
                        </a:cubicBezTo>
                        <a:cubicBezTo>
                          <a:pt x="68" y="14"/>
                          <a:pt x="65" y="15"/>
                          <a:pt x="65" y="14"/>
                        </a:cubicBezTo>
                        <a:cubicBezTo>
                          <a:pt x="65" y="13"/>
                          <a:pt x="65" y="11"/>
                          <a:pt x="64" y="10"/>
                        </a:cubicBezTo>
                        <a:cubicBezTo>
                          <a:pt x="63" y="9"/>
                          <a:pt x="61" y="10"/>
                          <a:pt x="60" y="9"/>
                        </a:cubicBezTo>
                        <a:cubicBezTo>
                          <a:pt x="59" y="8"/>
                          <a:pt x="58" y="6"/>
                          <a:pt x="60" y="5"/>
                        </a:cubicBezTo>
                        <a:cubicBezTo>
                          <a:pt x="61" y="5"/>
                          <a:pt x="59" y="2"/>
                          <a:pt x="58" y="2"/>
                        </a:cubicBezTo>
                        <a:cubicBezTo>
                          <a:pt x="57" y="1"/>
                          <a:pt x="54" y="2"/>
                          <a:pt x="53" y="1"/>
                        </a:cubicBezTo>
                        <a:cubicBezTo>
                          <a:pt x="50" y="0"/>
                          <a:pt x="50" y="6"/>
                          <a:pt x="47" y="2"/>
                        </a:cubicBezTo>
                        <a:cubicBezTo>
                          <a:pt x="46" y="2"/>
                          <a:pt x="44" y="3"/>
                          <a:pt x="43" y="3"/>
                        </a:cubicBezTo>
                        <a:cubicBezTo>
                          <a:pt x="41" y="4"/>
                          <a:pt x="42" y="9"/>
                          <a:pt x="41" y="9"/>
                        </a:cubicBezTo>
                        <a:cubicBezTo>
                          <a:pt x="40" y="9"/>
                          <a:pt x="39" y="7"/>
                          <a:pt x="38" y="7"/>
                        </a:cubicBezTo>
                        <a:cubicBezTo>
                          <a:pt x="38" y="7"/>
                          <a:pt x="37" y="8"/>
                          <a:pt x="36" y="8"/>
                        </a:cubicBezTo>
                        <a:cubicBezTo>
                          <a:pt x="35" y="8"/>
                          <a:pt x="34" y="7"/>
                          <a:pt x="34" y="6"/>
                        </a:cubicBezTo>
                        <a:cubicBezTo>
                          <a:pt x="34" y="5"/>
                          <a:pt x="32" y="7"/>
                          <a:pt x="31" y="7"/>
                        </a:cubicBezTo>
                        <a:cubicBezTo>
                          <a:pt x="30" y="7"/>
                          <a:pt x="30" y="6"/>
                          <a:pt x="29" y="6"/>
                        </a:cubicBezTo>
                        <a:cubicBezTo>
                          <a:pt x="28" y="6"/>
                          <a:pt x="28" y="7"/>
                          <a:pt x="28" y="8"/>
                        </a:cubicBezTo>
                        <a:cubicBezTo>
                          <a:pt x="28" y="8"/>
                          <a:pt x="21" y="5"/>
                          <a:pt x="21" y="5"/>
                        </a:cubicBezTo>
                        <a:cubicBezTo>
                          <a:pt x="18" y="4"/>
                          <a:pt x="15" y="4"/>
                          <a:pt x="12" y="4"/>
                        </a:cubicBezTo>
                        <a:cubicBezTo>
                          <a:pt x="10" y="4"/>
                          <a:pt x="9" y="6"/>
                          <a:pt x="6" y="6"/>
                        </a:cubicBezTo>
                        <a:cubicBezTo>
                          <a:pt x="6" y="9"/>
                          <a:pt x="9" y="9"/>
                          <a:pt x="9" y="11"/>
                        </a:cubicBezTo>
                        <a:cubicBezTo>
                          <a:pt x="9" y="12"/>
                          <a:pt x="10" y="13"/>
                          <a:pt x="10" y="14"/>
                        </a:cubicBezTo>
                        <a:cubicBezTo>
                          <a:pt x="9" y="15"/>
                          <a:pt x="6" y="15"/>
                          <a:pt x="5" y="16"/>
                        </a:cubicBezTo>
                        <a:cubicBezTo>
                          <a:pt x="2" y="18"/>
                          <a:pt x="3" y="20"/>
                          <a:pt x="2" y="23"/>
                        </a:cubicBezTo>
                        <a:cubicBezTo>
                          <a:pt x="2" y="25"/>
                          <a:pt x="1" y="26"/>
                          <a:pt x="0" y="2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5" name="Freeform 657">
                    <a:extLst>
                      <a:ext uri="{FF2B5EF4-FFF2-40B4-BE49-F238E27FC236}">
                        <a16:creationId xmlns:a16="http://schemas.microsoft.com/office/drawing/2014/main" id="{B9E1212A-F23E-F942-B319-91B6328165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03599" y="7337754"/>
                    <a:ext cx="236083" cy="102201"/>
                  </a:xfrm>
                  <a:custGeom>
                    <a:avLst/>
                    <a:gdLst>
                      <a:gd name="T0" fmla="*/ 30 w 30"/>
                      <a:gd name="T1" fmla="*/ 4 h 12"/>
                      <a:gd name="T2" fmla="*/ 22 w 30"/>
                      <a:gd name="T3" fmla="*/ 0 h 12"/>
                      <a:gd name="T4" fmla="*/ 17 w 30"/>
                      <a:gd name="T5" fmla="*/ 0 h 12"/>
                      <a:gd name="T6" fmla="*/ 14 w 30"/>
                      <a:gd name="T7" fmla="*/ 1 h 12"/>
                      <a:gd name="T8" fmla="*/ 11 w 30"/>
                      <a:gd name="T9" fmla="*/ 0 h 12"/>
                      <a:gd name="T10" fmla="*/ 8 w 30"/>
                      <a:gd name="T11" fmla="*/ 3 h 12"/>
                      <a:gd name="T12" fmla="*/ 3 w 30"/>
                      <a:gd name="T13" fmla="*/ 9 h 12"/>
                      <a:gd name="T14" fmla="*/ 11 w 30"/>
                      <a:gd name="T15" fmla="*/ 11 h 12"/>
                      <a:gd name="T16" fmla="*/ 13 w 30"/>
                      <a:gd name="T17" fmla="*/ 9 h 12"/>
                      <a:gd name="T18" fmla="*/ 18 w 30"/>
                      <a:gd name="T19" fmla="*/ 9 h 12"/>
                      <a:gd name="T20" fmla="*/ 19 w 30"/>
                      <a:gd name="T21" fmla="*/ 6 h 12"/>
                      <a:gd name="T22" fmla="*/ 24 w 30"/>
                      <a:gd name="T23" fmla="*/ 7 h 12"/>
                      <a:gd name="T24" fmla="*/ 28 w 30"/>
                      <a:gd name="T25" fmla="*/ 7 h 12"/>
                      <a:gd name="T26" fmla="*/ 30 w 30"/>
                      <a:gd name="T27" fmla="*/ 4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0" h="12">
                        <a:moveTo>
                          <a:pt x="30" y="4"/>
                        </a:moveTo>
                        <a:cubicBezTo>
                          <a:pt x="27" y="2"/>
                          <a:pt x="26" y="0"/>
                          <a:pt x="22" y="0"/>
                        </a:cubicBezTo>
                        <a:cubicBezTo>
                          <a:pt x="20" y="0"/>
                          <a:pt x="19" y="0"/>
                          <a:pt x="17" y="0"/>
                        </a:cubicBezTo>
                        <a:cubicBezTo>
                          <a:pt x="15" y="0"/>
                          <a:pt x="15" y="1"/>
                          <a:pt x="14" y="1"/>
                        </a:cubicBezTo>
                        <a:cubicBezTo>
                          <a:pt x="13" y="1"/>
                          <a:pt x="12" y="0"/>
                          <a:pt x="11" y="0"/>
                        </a:cubicBezTo>
                        <a:cubicBezTo>
                          <a:pt x="10" y="1"/>
                          <a:pt x="9" y="2"/>
                          <a:pt x="8" y="3"/>
                        </a:cubicBezTo>
                        <a:cubicBezTo>
                          <a:pt x="6" y="5"/>
                          <a:pt x="0" y="4"/>
                          <a:pt x="3" y="9"/>
                        </a:cubicBezTo>
                        <a:cubicBezTo>
                          <a:pt x="4" y="11"/>
                          <a:pt x="8" y="12"/>
                          <a:pt x="11" y="11"/>
                        </a:cubicBezTo>
                        <a:cubicBezTo>
                          <a:pt x="12" y="11"/>
                          <a:pt x="12" y="9"/>
                          <a:pt x="13" y="9"/>
                        </a:cubicBezTo>
                        <a:cubicBezTo>
                          <a:pt x="15" y="9"/>
                          <a:pt x="17" y="9"/>
                          <a:pt x="18" y="9"/>
                        </a:cubicBezTo>
                        <a:cubicBezTo>
                          <a:pt x="19" y="9"/>
                          <a:pt x="19" y="7"/>
                          <a:pt x="19" y="6"/>
                        </a:cubicBezTo>
                        <a:cubicBezTo>
                          <a:pt x="20" y="5"/>
                          <a:pt x="23" y="7"/>
                          <a:pt x="24" y="7"/>
                        </a:cubicBezTo>
                        <a:cubicBezTo>
                          <a:pt x="25" y="7"/>
                          <a:pt x="27" y="7"/>
                          <a:pt x="28" y="7"/>
                        </a:cubicBezTo>
                        <a:cubicBezTo>
                          <a:pt x="29" y="7"/>
                          <a:pt x="29" y="5"/>
                          <a:pt x="30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6" name="Freeform 658">
                    <a:extLst>
                      <a:ext uri="{FF2B5EF4-FFF2-40B4-BE49-F238E27FC236}">
                        <a16:creationId xmlns:a16="http://schemas.microsoft.com/office/drawing/2014/main" id="{C56A1F6F-EACF-7B4C-B466-2B131EBA8B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63824" y="6963014"/>
                    <a:ext cx="370220" cy="292414"/>
                  </a:xfrm>
                  <a:custGeom>
                    <a:avLst/>
                    <a:gdLst>
                      <a:gd name="T0" fmla="*/ 11 w 47"/>
                      <a:gd name="T1" fmla="*/ 29 h 35"/>
                      <a:gd name="T2" fmla="*/ 18 w 47"/>
                      <a:gd name="T3" fmla="*/ 30 h 35"/>
                      <a:gd name="T4" fmla="*/ 23 w 47"/>
                      <a:gd name="T5" fmla="*/ 33 h 35"/>
                      <a:gd name="T6" fmla="*/ 25 w 47"/>
                      <a:gd name="T7" fmla="*/ 31 h 35"/>
                      <a:gd name="T8" fmla="*/ 29 w 47"/>
                      <a:gd name="T9" fmla="*/ 32 h 35"/>
                      <a:gd name="T10" fmla="*/ 33 w 47"/>
                      <a:gd name="T11" fmla="*/ 32 h 35"/>
                      <a:gd name="T12" fmla="*/ 36 w 47"/>
                      <a:gd name="T13" fmla="*/ 33 h 35"/>
                      <a:gd name="T14" fmla="*/ 38 w 47"/>
                      <a:gd name="T15" fmla="*/ 28 h 35"/>
                      <a:gd name="T16" fmla="*/ 42 w 47"/>
                      <a:gd name="T17" fmla="*/ 27 h 35"/>
                      <a:gd name="T18" fmla="*/ 40 w 47"/>
                      <a:gd name="T19" fmla="*/ 22 h 35"/>
                      <a:gd name="T20" fmla="*/ 44 w 47"/>
                      <a:gd name="T21" fmla="*/ 21 h 35"/>
                      <a:gd name="T22" fmla="*/ 45 w 47"/>
                      <a:gd name="T23" fmla="*/ 17 h 35"/>
                      <a:gd name="T24" fmla="*/ 42 w 47"/>
                      <a:gd name="T25" fmla="*/ 15 h 35"/>
                      <a:gd name="T26" fmla="*/ 39 w 47"/>
                      <a:gd name="T27" fmla="*/ 11 h 35"/>
                      <a:gd name="T28" fmla="*/ 38 w 47"/>
                      <a:gd name="T29" fmla="*/ 6 h 35"/>
                      <a:gd name="T30" fmla="*/ 35 w 47"/>
                      <a:gd name="T31" fmla="*/ 2 h 35"/>
                      <a:gd name="T32" fmla="*/ 33 w 47"/>
                      <a:gd name="T33" fmla="*/ 2 h 35"/>
                      <a:gd name="T34" fmla="*/ 30 w 47"/>
                      <a:gd name="T35" fmla="*/ 1 h 35"/>
                      <a:gd name="T36" fmla="*/ 28 w 47"/>
                      <a:gd name="T37" fmla="*/ 2 h 35"/>
                      <a:gd name="T38" fmla="*/ 25 w 47"/>
                      <a:gd name="T39" fmla="*/ 0 h 35"/>
                      <a:gd name="T40" fmla="*/ 22 w 47"/>
                      <a:gd name="T41" fmla="*/ 2 h 35"/>
                      <a:gd name="T42" fmla="*/ 17 w 47"/>
                      <a:gd name="T43" fmla="*/ 3 h 35"/>
                      <a:gd name="T44" fmla="*/ 17 w 47"/>
                      <a:gd name="T45" fmla="*/ 6 h 35"/>
                      <a:gd name="T46" fmla="*/ 13 w 47"/>
                      <a:gd name="T47" fmla="*/ 9 h 35"/>
                      <a:gd name="T48" fmla="*/ 12 w 47"/>
                      <a:gd name="T49" fmla="*/ 13 h 35"/>
                      <a:gd name="T50" fmla="*/ 8 w 47"/>
                      <a:gd name="T51" fmla="*/ 14 h 35"/>
                      <a:gd name="T52" fmla="*/ 1 w 47"/>
                      <a:gd name="T53" fmla="*/ 16 h 35"/>
                      <a:gd name="T54" fmla="*/ 2 w 47"/>
                      <a:gd name="T55" fmla="*/ 24 h 35"/>
                      <a:gd name="T56" fmla="*/ 1 w 47"/>
                      <a:gd name="T57" fmla="*/ 27 h 35"/>
                      <a:gd name="T58" fmla="*/ 1 w 47"/>
                      <a:gd name="T59" fmla="*/ 31 h 35"/>
                      <a:gd name="T60" fmla="*/ 5 w 47"/>
                      <a:gd name="T61" fmla="*/ 30 h 35"/>
                      <a:gd name="T62" fmla="*/ 11 w 47"/>
                      <a:gd name="T63" fmla="*/ 29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7" h="35">
                        <a:moveTo>
                          <a:pt x="11" y="29"/>
                        </a:moveTo>
                        <a:cubicBezTo>
                          <a:pt x="14" y="29"/>
                          <a:pt x="16" y="30"/>
                          <a:pt x="18" y="30"/>
                        </a:cubicBezTo>
                        <a:cubicBezTo>
                          <a:pt x="18" y="30"/>
                          <a:pt x="23" y="33"/>
                          <a:pt x="23" y="33"/>
                        </a:cubicBezTo>
                        <a:cubicBezTo>
                          <a:pt x="23" y="32"/>
                          <a:pt x="24" y="29"/>
                          <a:pt x="25" y="31"/>
                        </a:cubicBezTo>
                        <a:cubicBezTo>
                          <a:pt x="27" y="34"/>
                          <a:pt x="28" y="29"/>
                          <a:pt x="29" y="32"/>
                        </a:cubicBezTo>
                        <a:cubicBezTo>
                          <a:pt x="30" y="34"/>
                          <a:pt x="32" y="32"/>
                          <a:pt x="33" y="32"/>
                        </a:cubicBezTo>
                        <a:cubicBezTo>
                          <a:pt x="34" y="31"/>
                          <a:pt x="36" y="35"/>
                          <a:pt x="36" y="33"/>
                        </a:cubicBezTo>
                        <a:cubicBezTo>
                          <a:pt x="37" y="31"/>
                          <a:pt x="36" y="29"/>
                          <a:pt x="38" y="28"/>
                        </a:cubicBezTo>
                        <a:cubicBezTo>
                          <a:pt x="39" y="28"/>
                          <a:pt x="41" y="27"/>
                          <a:pt x="42" y="27"/>
                        </a:cubicBezTo>
                        <a:cubicBezTo>
                          <a:pt x="41" y="26"/>
                          <a:pt x="40" y="24"/>
                          <a:pt x="40" y="22"/>
                        </a:cubicBezTo>
                        <a:cubicBezTo>
                          <a:pt x="40" y="20"/>
                          <a:pt x="42" y="22"/>
                          <a:pt x="44" y="21"/>
                        </a:cubicBezTo>
                        <a:cubicBezTo>
                          <a:pt x="46" y="21"/>
                          <a:pt x="47" y="19"/>
                          <a:pt x="45" y="17"/>
                        </a:cubicBezTo>
                        <a:cubicBezTo>
                          <a:pt x="44" y="16"/>
                          <a:pt x="43" y="17"/>
                          <a:pt x="42" y="15"/>
                        </a:cubicBezTo>
                        <a:cubicBezTo>
                          <a:pt x="41" y="14"/>
                          <a:pt x="40" y="13"/>
                          <a:pt x="39" y="11"/>
                        </a:cubicBezTo>
                        <a:cubicBezTo>
                          <a:pt x="38" y="10"/>
                          <a:pt x="38" y="8"/>
                          <a:pt x="38" y="6"/>
                        </a:cubicBezTo>
                        <a:cubicBezTo>
                          <a:pt x="39" y="4"/>
                          <a:pt x="36" y="2"/>
                          <a:pt x="35" y="2"/>
                        </a:cubicBezTo>
                        <a:cubicBezTo>
                          <a:pt x="34" y="1"/>
                          <a:pt x="34" y="2"/>
                          <a:pt x="33" y="2"/>
                        </a:cubicBezTo>
                        <a:cubicBezTo>
                          <a:pt x="31" y="3"/>
                          <a:pt x="31" y="2"/>
                          <a:pt x="30" y="1"/>
                        </a:cubicBezTo>
                        <a:cubicBezTo>
                          <a:pt x="29" y="0"/>
                          <a:pt x="29" y="2"/>
                          <a:pt x="28" y="2"/>
                        </a:cubicBezTo>
                        <a:cubicBezTo>
                          <a:pt x="27" y="2"/>
                          <a:pt x="25" y="0"/>
                          <a:pt x="25" y="0"/>
                        </a:cubicBezTo>
                        <a:cubicBezTo>
                          <a:pt x="23" y="0"/>
                          <a:pt x="23" y="2"/>
                          <a:pt x="22" y="2"/>
                        </a:cubicBezTo>
                        <a:cubicBezTo>
                          <a:pt x="20" y="3"/>
                          <a:pt x="19" y="3"/>
                          <a:pt x="17" y="3"/>
                        </a:cubicBezTo>
                        <a:cubicBezTo>
                          <a:pt x="16" y="4"/>
                          <a:pt x="17" y="6"/>
                          <a:pt x="17" y="6"/>
                        </a:cubicBezTo>
                        <a:cubicBezTo>
                          <a:pt x="16" y="8"/>
                          <a:pt x="13" y="7"/>
                          <a:pt x="13" y="9"/>
                        </a:cubicBezTo>
                        <a:cubicBezTo>
                          <a:pt x="12" y="10"/>
                          <a:pt x="12" y="11"/>
                          <a:pt x="12" y="13"/>
                        </a:cubicBezTo>
                        <a:cubicBezTo>
                          <a:pt x="12" y="14"/>
                          <a:pt x="9" y="14"/>
                          <a:pt x="8" y="14"/>
                        </a:cubicBezTo>
                        <a:cubicBezTo>
                          <a:pt x="5" y="15"/>
                          <a:pt x="4" y="16"/>
                          <a:pt x="1" y="16"/>
                        </a:cubicBezTo>
                        <a:cubicBezTo>
                          <a:pt x="2" y="19"/>
                          <a:pt x="5" y="21"/>
                          <a:pt x="2" y="24"/>
                        </a:cubicBezTo>
                        <a:cubicBezTo>
                          <a:pt x="0" y="25"/>
                          <a:pt x="0" y="26"/>
                          <a:pt x="1" y="27"/>
                        </a:cubicBezTo>
                        <a:cubicBezTo>
                          <a:pt x="3" y="28"/>
                          <a:pt x="1" y="30"/>
                          <a:pt x="1" y="31"/>
                        </a:cubicBezTo>
                        <a:cubicBezTo>
                          <a:pt x="3" y="31"/>
                          <a:pt x="4" y="31"/>
                          <a:pt x="5" y="30"/>
                        </a:cubicBezTo>
                        <a:cubicBezTo>
                          <a:pt x="7" y="29"/>
                          <a:pt x="10" y="29"/>
                          <a:pt x="11" y="2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7" name="Freeform 659">
                    <a:extLst>
                      <a:ext uri="{FF2B5EF4-FFF2-40B4-BE49-F238E27FC236}">
                        <a16:creationId xmlns:a16="http://schemas.microsoft.com/office/drawing/2014/main" id="{2CA04EF8-3411-F044-8005-BFE4EE111EA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77977" y="6945981"/>
                    <a:ext cx="228033" cy="158983"/>
                  </a:xfrm>
                  <a:custGeom>
                    <a:avLst/>
                    <a:gdLst>
                      <a:gd name="T0" fmla="*/ 16 w 29"/>
                      <a:gd name="T1" fmla="*/ 18 h 19"/>
                      <a:gd name="T2" fmla="*/ 23 w 29"/>
                      <a:gd name="T3" fmla="*/ 15 h 19"/>
                      <a:gd name="T4" fmla="*/ 23 w 29"/>
                      <a:gd name="T5" fmla="*/ 12 h 19"/>
                      <a:gd name="T6" fmla="*/ 27 w 29"/>
                      <a:gd name="T7" fmla="*/ 9 h 19"/>
                      <a:gd name="T8" fmla="*/ 26 w 29"/>
                      <a:gd name="T9" fmla="*/ 4 h 19"/>
                      <a:gd name="T10" fmla="*/ 19 w 29"/>
                      <a:gd name="T11" fmla="*/ 1 h 19"/>
                      <a:gd name="T12" fmla="*/ 10 w 29"/>
                      <a:gd name="T13" fmla="*/ 1 h 19"/>
                      <a:gd name="T14" fmla="*/ 0 w 29"/>
                      <a:gd name="T15" fmla="*/ 4 h 19"/>
                      <a:gd name="T16" fmla="*/ 1 w 29"/>
                      <a:gd name="T17" fmla="*/ 6 h 19"/>
                      <a:gd name="T18" fmla="*/ 2 w 29"/>
                      <a:gd name="T19" fmla="*/ 9 h 19"/>
                      <a:gd name="T20" fmla="*/ 5 w 29"/>
                      <a:gd name="T21" fmla="*/ 10 h 19"/>
                      <a:gd name="T22" fmla="*/ 9 w 29"/>
                      <a:gd name="T23" fmla="*/ 11 h 19"/>
                      <a:gd name="T24" fmla="*/ 8 w 29"/>
                      <a:gd name="T25" fmla="*/ 15 h 19"/>
                      <a:gd name="T26" fmla="*/ 12 w 29"/>
                      <a:gd name="T27" fmla="*/ 18 h 19"/>
                      <a:gd name="T28" fmla="*/ 16 w 29"/>
                      <a:gd name="T29" fmla="*/ 18 h 19"/>
                      <a:gd name="T30" fmla="*/ 16 w 29"/>
                      <a:gd name="T31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9" h="19">
                        <a:moveTo>
                          <a:pt x="16" y="18"/>
                        </a:moveTo>
                        <a:cubicBezTo>
                          <a:pt x="18" y="16"/>
                          <a:pt x="21" y="16"/>
                          <a:pt x="23" y="15"/>
                        </a:cubicBezTo>
                        <a:cubicBezTo>
                          <a:pt x="23" y="14"/>
                          <a:pt x="23" y="13"/>
                          <a:pt x="23" y="12"/>
                        </a:cubicBezTo>
                        <a:cubicBezTo>
                          <a:pt x="24" y="10"/>
                          <a:pt x="25" y="10"/>
                          <a:pt x="27" y="9"/>
                        </a:cubicBezTo>
                        <a:cubicBezTo>
                          <a:pt x="29" y="8"/>
                          <a:pt x="28" y="5"/>
                          <a:pt x="26" y="4"/>
                        </a:cubicBezTo>
                        <a:cubicBezTo>
                          <a:pt x="24" y="3"/>
                          <a:pt x="22" y="2"/>
                          <a:pt x="19" y="1"/>
                        </a:cubicBezTo>
                        <a:cubicBezTo>
                          <a:pt x="17" y="0"/>
                          <a:pt x="13" y="1"/>
                          <a:pt x="10" y="1"/>
                        </a:cubicBezTo>
                        <a:cubicBezTo>
                          <a:pt x="8" y="1"/>
                          <a:pt x="0" y="0"/>
                          <a:pt x="0" y="4"/>
                        </a:cubicBezTo>
                        <a:cubicBezTo>
                          <a:pt x="0" y="4"/>
                          <a:pt x="1" y="5"/>
                          <a:pt x="1" y="6"/>
                        </a:cubicBezTo>
                        <a:cubicBezTo>
                          <a:pt x="2" y="7"/>
                          <a:pt x="1" y="8"/>
                          <a:pt x="2" y="9"/>
                        </a:cubicBezTo>
                        <a:cubicBezTo>
                          <a:pt x="3" y="9"/>
                          <a:pt x="4" y="11"/>
                          <a:pt x="5" y="10"/>
                        </a:cubicBezTo>
                        <a:cubicBezTo>
                          <a:pt x="7" y="10"/>
                          <a:pt x="9" y="9"/>
                          <a:pt x="9" y="11"/>
                        </a:cubicBezTo>
                        <a:cubicBezTo>
                          <a:pt x="9" y="12"/>
                          <a:pt x="9" y="14"/>
                          <a:pt x="8" y="15"/>
                        </a:cubicBezTo>
                        <a:cubicBezTo>
                          <a:pt x="11" y="15"/>
                          <a:pt x="11" y="15"/>
                          <a:pt x="12" y="18"/>
                        </a:cubicBezTo>
                        <a:cubicBezTo>
                          <a:pt x="13" y="18"/>
                          <a:pt x="16" y="18"/>
                          <a:pt x="16" y="18"/>
                        </a:cubicBezTo>
                        <a:cubicBezTo>
                          <a:pt x="17" y="17"/>
                          <a:pt x="15" y="19"/>
                          <a:pt x="16" y="1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8" name="Freeform 660">
                    <a:extLst>
                      <a:ext uri="{FF2B5EF4-FFF2-40B4-BE49-F238E27FC236}">
                        <a16:creationId xmlns:a16="http://schemas.microsoft.com/office/drawing/2014/main" id="{700C7B8A-90C5-A84E-8EA9-A04A0C3C02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77977" y="6846618"/>
                    <a:ext cx="281691" cy="150467"/>
                  </a:xfrm>
                  <a:custGeom>
                    <a:avLst/>
                    <a:gdLst>
                      <a:gd name="T0" fmla="*/ 11 w 36"/>
                      <a:gd name="T1" fmla="*/ 13 h 18"/>
                      <a:gd name="T2" fmla="*/ 19 w 36"/>
                      <a:gd name="T3" fmla="*/ 12 h 18"/>
                      <a:gd name="T4" fmla="*/ 25 w 36"/>
                      <a:gd name="T5" fmla="*/ 15 h 18"/>
                      <a:gd name="T6" fmla="*/ 29 w 36"/>
                      <a:gd name="T7" fmla="*/ 17 h 18"/>
                      <a:gd name="T8" fmla="*/ 33 w 36"/>
                      <a:gd name="T9" fmla="*/ 16 h 18"/>
                      <a:gd name="T10" fmla="*/ 36 w 36"/>
                      <a:gd name="T11" fmla="*/ 14 h 18"/>
                      <a:gd name="T12" fmla="*/ 34 w 36"/>
                      <a:gd name="T13" fmla="*/ 8 h 18"/>
                      <a:gd name="T14" fmla="*/ 31 w 36"/>
                      <a:gd name="T15" fmla="*/ 4 h 18"/>
                      <a:gd name="T16" fmla="*/ 25 w 36"/>
                      <a:gd name="T17" fmla="*/ 3 h 18"/>
                      <a:gd name="T18" fmla="*/ 18 w 36"/>
                      <a:gd name="T19" fmla="*/ 1 h 18"/>
                      <a:gd name="T20" fmla="*/ 17 w 36"/>
                      <a:gd name="T21" fmla="*/ 5 h 18"/>
                      <a:gd name="T22" fmla="*/ 15 w 36"/>
                      <a:gd name="T23" fmla="*/ 7 h 18"/>
                      <a:gd name="T24" fmla="*/ 8 w 36"/>
                      <a:gd name="T25" fmla="*/ 4 h 18"/>
                      <a:gd name="T26" fmla="*/ 0 w 36"/>
                      <a:gd name="T27" fmla="*/ 15 h 18"/>
                      <a:gd name="T28" fmla="*/ 11 w 36"/>
                      <a:gd name="T29" fmla="*/ 13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6" h="18">
                        <a:moveTo>
                          <a:pt x="11" y="13"/>
                        </a:moveTo>
                        <a:cubicBezTo>
                          <a:pt x="14" y="13"/>
                          <a:pt x="16" y="12"/>
                          <a:pt x="19" y="12"/>
                        </a:cubicBezTo>
                        <a:cubicBezTo>
                          <a:pt x="20" y="12"/>
                          <a:pt x="24" y="14"/>
                          <a:pt x="25" y="15"/>
                        </a:cubicBezTo>
                        <a:cubicBezTo>
                          <a:pt x="26" y="16"/>
                          <a:pt x="27" y="18"/>
                          <a:pt x="29" y="17"/>
                        </a:cubicBezTo>
                        <a:cubicBezTo>
                          <a:pt x="30" y="17"/>
                          <a:pt x="31" y="16"/>
                          <a:pt x="33" y="16"/>
                        </a:cubicBezTo>
                        <a:cubicBezTo>
                          <a:pt x="34" y="16"/>
                          <a:pt x="34" y="14"/>
                          <a:pt x="36" y="14"/>
                        </a:cubicBezTo>
                        <a:cubicBezTo>
                          <a:pt x="35" y="12"/>
                          <a:pt x="33" y="9"/>
                          <a:pt x="34" y="8"/>
                        </a:cubicBezTo>
                        <a:cubicBezTo>
                          <a:pt x="35" y="6"/>
                          <a:pt x="32" y="4"/>
                          <a:pt x="31" y="4"/>
                        </a:cubicBezTo>
                        <a:cubicBezTo>
                          <a:pt x="29" y="3"/>
                          <a:pt x="27" y="5"/>
                          <a:pt x="25" y="3"/>
                        </a:cubicBezTo>
                        <a:cubicBezTo>
                          <a:pt x="22" y="1"/>
                          <a:pt x="21" y="0"/>
                          <a:pt x="18" y="1"/>
                        </a:cubicBezTo>
                        <a:cubicBezTo>
                          <a:pt x="16" y="2"/>
                          <a:pt x="17" y="3"/>
                          <a:pt x="17" y="5"/>
                        </a:cubicBezTo>
                        <a:cubicBezTo>
                          <a:pt x="16" y="6"/>
                          <a:pt x="16" y="7"/>
                          <a:pt x="15" y="7"/>
                        </a:cubicBezTo>
                        <a:cubicBezTo>
                          <a:pt x="12" y="9"/>
                          <a:pt x="10" y="5"/>
                          <a:pt x="8" y="4"/>
                        </a:cubicBezTo>
                        <a:cubicBezTo>
                          <a:pt x="3" y="0"/>
                          <a:pt x="0" y="11"/>
                          <a:pt x="0" y="15"/>
                        </a:cubicBezTo>
                        <a:cubicBezTo>
                          <a:pt x="4" y="13"/>
                          <a:pt x="7" y="13"/>
                          <a:pt x="11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09" name="Freeform 661">
                    <a:extLst>
                      <a:ext uri="{FF2B5EF4-FFF2-40B4-BE49-F238E27FC236}">
                        <a16:creationId xmlns:a16="http://schemas.microsoft.com/office/drawing/2014/main" id="{565A443D-9B0B-AF49-B089-F137FF8091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63824" y="6755773"/>
                    <a:ext cx="187795" cy="124913"/>
                  </a:xfrm>
                  <a:custGeom>
                    <a:avLst/>
                    <a:gdLst>
                      <a:gd name="T0" fmla="*/ 16 w 24"/>
                      <a:gd name="T1" fmla="*/ 15 h 15"/>
                      <a:gd name="T2" fmla="*/ 20 w 24"/>
                      <a:gd name="T3" fmla="*/ 15 h 15"/>
                      <a:gd name="T4" fmla="*/ 22 w 24"/>
                      <a:gd name="T5" fmla="*/ 13 h 15"/>
                      <a:gd name="T6" fmla="*/ 22 w 24"/>
                      <a:gd name="T7" fmla="*/ 10 h 15"/>
                      <a:gd name="T8" fmla="*/ 21 w 24"/>
                      <a:gd name="T9" fmla="*/ 5 h 15"/>
                      <a:gd name="T10" fmla="*/ 24 w 24"/>
                      <a:gd name="T11" fmla="*/ 0 h 15"/>
                      <a:gd name="T12" fmla="*/ 12 w 24"/>
                      <a:gd name="T13" fmla="*/ 0 h 15"/>
                      <a:gd name="T14" fmla="*/ 6 w 24"/>
                      <a:gd name="T15" fmla="*/ 1 h 15"/>
                      <a:gd name="T16" fmla="*/ 0 w 24"/>
                      <a:gd name="T17" fmla="*/ 5 h 15"/>
                      <a:gd name="T18" fmla="*/ 2 w 24"/>
                      <a:gd name="T19" fmla="*/ 6 h 15"/>
                      <a:gd name="T20" fmla="*/ 2 w 24"/>
                      <a:gd name="T21" fmla="*/ 8 h 15"/>
                      <a:gd name="T22" fmla="*/ 7 w 24"/>
                      <a:gd name="T23" fmla="*/ 9 h 15"/>
                      <a:gd name="T24" fmla="*/ 6 w 24"/>
                      <a:gd name="T25" fmla="*/ 13 h 15"/>
                      <a:gd name="T26" fmla="*/ 11 w 24"/>
                      <a:gd name="T27" fmla="*/ 12 h 15"/>
                      <a:gd name="T28" fmla="*/ 16 w 24"/>
                      <a:gd name="T29" fmla="*/ 1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4" h="15">
                        <a:moveTo>
                          <a:pt x="16" y="15"/>
                        </a:moveTo>
                        <a:cubicBezTo>
                          <a:pt x="17" y="15"/>
                          <a:pt x="19" y="15"/>
                          <a:pt x="20" y="15"/>
                        </a:cubicBezTo>
                        <a:cubicBezTo>
                          <a:pt x="20" y="14"/>
                          <a:pt x="22" y="14"/>
                          <a:pt x="22" y="13"/>
                        </a:cubicBezTo>
                        <a:cubicBezTo>
                          <a:pt x="22" y="12"/>
                          <a:pt x="22" y="11"/>
                          <a:pt x="22" y="10"/>
                        </a:cubicBezTo>
                        <a:cubicBezTo>
                          <a:pt x="21" y="8"/>
                          <a:pt x="20" y="7"/>
                          <a:pt x="21" y="5"/>
                        </a:cubicBezTo>
                        <a:cubicBezTo>
                          <a:pt x="23" y="4"/>
                          <a:pt x="24" y="2"/>
                          <a:pt x="24" y="0"/>
                        </a:cubicBezTo>
                        <a:cubicBezTo>
                          <a:pt x="22" y="3"/>
                          <a:pt x="15" y="0"/>
                          <a:pt x="12" y="0"/>
                        </a:cubicBezTo>
                        <a:cubicBezTo>
                          <a:pt x="10" y="0"/>
                          <a:pt x="8" y="0"/>
                          <a:pt x="6" y="1"/>
                        </a:cubicBezTo>
                        <a:cubicBezTo>
                          <a:pt x="5" y="1"/>
                          <a:pt x="0" y="5"/>
                          <a:pt x="0" y="5"/>
                        </a:cubicBezTo>
                        <a:cubicBezTo>
                          <a:pt x="0" y="6"/>
                          <a:pt x="3" y="5"/>
                          <a:pt x="2" y="6"/>
                        </a:cubicBezTo>
                        <a:cubicBezTo>
                          <a:pt x="2" y="7"/>
                          <a:pt x="2" y="7"/>
                          <a:pt x="2" y="8"/>
                        </a:cubicBezTo>
                        <a:cubicBezTo>
                          <a:pt x="3" y="10"/>
                          <a:pt x="7" y="9"/>
                          <a:pt x="7" y="9"/>
                        </a:cubicBezTo>
                        <a:cubicBezTo>
                          <a:pt x="7" y="10"/>
                          <a:pt x="6" y="12"/>
                          <a:pt x="6" y="13"/>
                        </a:cubicBezTo>
                        <a:cubicBezTo>
                          <a:pt x="7" y="12"/>
                          <a:pt x="9" y="11"/>
                          <a:pt x="11" y="12"/>
                        </a:cubicBezTo>
                        <a:cubicBezTo>
                          <a:pt x="13" y="13"/>
                          <a:pt x="14" y="15"/>
                          <a:pt x="16" y="1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0" name="Freeform 662">
                    <a:extLst>
                      <a:ext uri="{FF2B5EF4-FFF2-40B4-BE49-F238E27FC236}">
                        <a16:creationId xmlns:a16="http://schemas.microsoft.com/office/drawing/2014/main" id="{17509945-746B-C344-BFFB-1DB4C67ECEE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21641" y="7014117"/>
                    <a:ext cx="126090" cy="65297"/>
                  </a:xfrm>
                  <a:custGeom>
                    <a:avLst/>
                    <a:gdLst>
                      <a:gd name="T0" fmla="*/ 16 w 16"/>
                      <a:gd name="T1" fmla="*/ 4 h 8"/>
                      <a:gd name="T2" fmla="*/ 12 w 16"/>
                      <a:gd name="T3" fmla="*/ 2 h 8"/>
                      <a:gd name="T4" fmla="*/ 8 w 16"/>
                      <a:gd name="T5" fmla="*/ 0 h 8"/>
                      <a:gd name="T6" fmla="*/ 7 w 16"/>
                      <a:gd name="T7" fmla="*/ 3 h 8"/>
                      <a:gd name="T8" fmla="*/ 5 w 16"/>
                      <a:gd name="T9" fmla="*/ 2 h 8"/>
                      <a:gd name="T10" fmla="*/ 2 w 16"/>
                      <a:gd name="T11" fmla="*/ 3 h 8"/>
                      <a:gd name="T12" fmla="*/ 0 w 16"/>
                      <a:gd name="T13" fmla="*/ 5 h 8"/>
                      <a:gd name="T14" fmla="*/ 0 w 16"/>
                      <a:gd name="T15" fmla="*/ 6 h 8"/>
                      <a:gd name="T16" fmla="*/ 2 w 16"/>
                      <a:gd name="T17" fmla="*/ 6 h 8"/>
                      <a:gd name="T18" fmla="*/ 8 w 16"/>
                      <a:gd name="T19" fmla="*/ 7 h 8"/>
                      <a:gd name="T20" fmla="*/ 16 w 16"/>
                      <a:gd name="T21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" h="8">
                        <a:moveTo>
                          <a:pt x="16" y="4"/>
                        </a:moveTo>
                        <a:cubicBezTo>
                          <a:pt x="16" y="1"/>
                          <a:pt x="14" y="2"/>
                          <a:pt x="12" y="2"/>
                        </a:cubicBezTo>
                        <a:cubicBezTo>
                          <a:pt x="11" y="3"/>
                          <a:pt x="10" y="1"/>
                          <a:pt x="8" y="0"/>
                        </a:cubicBezTo>
                        <a:cubicBezTo>
                          <a:pt x="8" y="1"/>
                          <a:pt x="8" y="2"/>
                          <a:pt x="7" y="3"/>
                        </a:cubicBezTo>
                        <a:cubicBezTo>
                          <a:pt x="6" y="3"/>
                          <a:pt x="7" y="1"/>
                          <a:pt x="5" y="2"/>
                        </a:cubicBezTo>
                        <a:cubicBezTo>
                          <a:pt x="4" y="2"/>
                          <a:pt x="2" y="2"/>
                          <a:pt x="2" y="3"/>
                        </a:cubicBezTo>
                        <a:cubicBezTo>
                          <a:pt x="1" y="5"/>
                          <a:pt x="2" y="6"/>
                          <a:pt x="0" y="5"/>
                        </a:cubicBezTo>
                        <a:cubicBezTo>
                          <a:pt x="0" y="5"/>
                          <a:pt x="0" y="5"/>
                          <a:pt x="0" y="6"/>
                        </a:cubicBezTo>
                        <a:cubicBezTo>
                          <a:pt x="0" y="6"/>
                          <a:pt x="1" y="6"/>
                          <a:pt x="2" y="6"/>
                        </a:cubicBezTo>
                        <a:cubicBezTo>
                          <a:pt x="4" y="7"/>
                          <a:pt x="6" y="7"/>
                          <a:pt x="8" y="7"/>
                        </a:cubicBezTo>
                        <a:cubicBezTo>
                          <a:pt x="10" y="7"/>
                          <a:pt x="16" y="8"/>
                          <a:pt x="16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1" name="Freeform 663">
                    <a:extLst>
                      <a:ext uri="{FF2B5EF4-FFF2-40B4-BE49-F238E27FC236}">
                        <a16:creationId xmlns:a16="http://schemas.microsoft.com/office/drawing/2014/main" id="{BDD87FC1-1D78-F247-A854-CED863B8C0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25797" y="7031148"/>
                    <a:ext cx="375585" cy="349191"/>
                  </a:xfrm>
                  <a:custGeom>
                    <a:avLst/>
                    <a:gdLst>
                      <a:gd name="T0" fmla="*/ 1 w 48"/>
                      <a:gd name="T1" fmla="*/ 12 h 42"/>
                      <a:gd name="T2" fmla="*/ 0 w 48"/>
                      <a:gd name="T3" fmla="*/ 16 h 42"/>
                      <a:gd name="T4" fmla="*/ 2 w 48"/>
                      <a:gd name="T5" fmla="*/ 20 h 42"/>
                      <a:gd name="T6" fmla="*/ 4 w 48"/>
                      <a:gd name="T7" fmla="*/ 27 h 42"/>
                      <a:gd name="T8" fmla="*/ 9 w 48"/>
                      <a:gd name="T9" fmla="*/ 31 h 42"/>
                      <a:gd name="T10" fmla="*/ 10 w 48"/>
                      <a:gd name="T11" fmla="*/ 33 h 42"/>
                      <a:gd name="T12" fmla="*/ 13 w 48"/>
                      <a:gd name="T13" fmla="*/ 32 h 42"/>
                      <a:gd name="T14" fmla="*/ 21 w 48"/>
                      <a:gd name="T15" fmla="*/ 36 h 42"/>
                      <a:gd name="T16" fmla="*/ 25 w 48"/>
                      <a:gd name="T17" fmla="*/ 37 h 42"/>
                      <a:gd name="T18" fmla="*/ 33 w 48"/>
                      <a:gd name="T19" fmla="*/ 37 h 42"/>
                      <a:gd name="T20" fmla="*/ 39 w 48"/>
                      <a:gd name="T21" fmla="*/ 41 h 42"/>
                      <a:gd name="T22" fmla="*/ 41 w 48"/>
                      <a:gd name="T23" fmla="*/ 35 h 42"/>
                      <a:gd name="T24" fmla="*/ 44 w 48"/>
                      <a:gd name="T25" fmla="*/ 32 h 42"/>
                      <a:gd name="T26" fmla="*/ 48 w 48"/>
                      <a:gd name="T27" fmla="*/ 31 h 42"/>
                      <a:gd name="T28" fmla="*/ 45 w 48"/>
                      <a:gd name="T29" fmla="*/ 26 h 42"/>
                      <a:gd name="T30" fmla="*/ 44 w 48"/>
                      <a:gd name="T31" fmla="*/ 19 h 42"/>
                      <a:gd name="T32" fmla="*/ 46 w 48"/>
                      <a:gd name="T33" fmla="*/ 12 h 42"/>
                      <a:gd name="T34" fmla="*/ 44 w 48"/>
                      <a:gd name="T35" fmla="*/ 7 h 42"/>
                      <a:gd name="T36" fmla="*/ 42 w 48"/>
                      <a:gd name="T37" fmla="*/ 5 h 42"/>
                      <a:gd name="T38" fmla="*/ 25 w 48"/>
                      <a:gd name="T39" fmla="*/ 4 h 42"/>
                      <a:gd name="T40" fmla="*/ 20 w 48"/>
                      <a:gd name="T41" fmla="*/ 2 h 42"/>
                      <a:gd name="T42" fmla="*/ 13 w 48"/>
                      <a:gd name="T43" fmla="*/ 4 h 42"/>
                      <a:gd name="T44" fmla="*/ 6 w 48"/>
                      <a:gd name="T45" fmla="*/ 6 h 42"/>
                      <a:gd name="T46" fmla="*/ 2 w 48"/>
                      <a:gd name="T47" fmla="*/ 7 h 42"/>
                      <a:gd name="T48" fmla="*/ 1 w 48"/>
                      <a:gd name="T49" fmla="*/ 9 h 42"/>
                      <a:gd name="T50" fmla="*/ 1 w 48"/>
                      <a:gd name="T51" fmla="*/ 12 h 42"/>
                      <a:gd name="T52" fmla="*/ 1 w 48"/>
                      <a:gd name="T53" fmla="*/ 1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8" h="42">
                        <a:moveTo>
                          <a:pt x="1" y="12"/>
                        </a:moveTo>
                        <a:cubicBezTo>
                          <a:pt x="1" y="13"/>
                          <a:pt x="0" y="15"/>
                          <a:pt x="0" y="16"/>
                        </a:cubicBezTo>
                        <a:cubicBezTo>
                          <a:pt x="1" y="17"/>
                          <a:pt x="2" y="19"/>
                          <a:pt x="2" y="20"/>
                        </a:cubicBezTo>
                        <a:cubicBezTo>
                          <a:pt x="2" y="22"/>
                          <a:pt x="3" y="25"/>
                          <a:pt x="4" y="27"/>
                        </a:cubicBezTo>
                        <a:cubicBezTo>
                          <a:pt x="5" y="30"/>
                          <a:pt x="8" y="29"/>
                          <a:pt x="9" y="31"/>
                        </a:cubicBezTo>
                        <a:cubicBezTo>
                          <a:pt x="9" y="31"/>
                          <a:pt x="9" y="33"/>
                          <a:pt x="10" y="33"/>
                        </a:cubicBezTo>
                        <a:cubicBezTo>
                          <a:pt x="11" y="34"/>
                          <a:pt x="12" y="32"/>
                          <a:pt x="13" y="32"/>
                        </a:cubicBezTo>
                        <a:cubicBezTo>
                          <a:pt x="15" y="31"/>
                          <a:pt x="19" y="35"/>
                          <a:pt x="21" y="36"/>
                        </a:cubicBezTo>
                        <a:cubicBezTo>
                          <a:pt x="22" y="37"/>
                          <a:pt x="23" y="39"/>
                          <a:pt x="25" y="37"/>
                        </a:cubicBezTo>
                        <a:cubicBezTo>
                          <a:pt x="26" y="36"/>
                          <a:pt x="31" y="37"/>
                          <a:pt x="33" y="37"/>
                        </a:cubicBezTo>
                        <a:cubicBezTo>
                          <a:pt x="36" y="37"/>
                          <a:pt x="37" y="39"/>
                          <a:pt x="39" y="41"/>
                        </a:cubicBezTo>
                        <a:cubicBezTo>
                          <a:pt x="40" y="42"/>
                          <a:pt x="40" y="36"/>
                          <a:pt x="41" y="35"/>
                        </a:cubicBezTo>
                        <a:cubicBezTo>
                          <a:pt x="42" y="34"/>
                          <a:pt x="43" y="33"/>
                          <a:pt x="44" y="32"/>
                        </a:cubicBezTo>
                        <a:cubicBezTo>
                          <a:pt x="45" y="32"/>
                          <a:pt x="48" y="32"/>
                          <a:pt x="48" y="31"/>
                        </a:cubicBezTo>
                        <a:cubicBezTo>
                          <a:pt x="47" y="28"/>
                          <a:pt x="47" y="27"/>
                          <a:pt x="45" y="26"/>
                        </a:cubicBezTo>
                        <a:cubicBezTo>
                          <a:pt x="43" y="24"/>
                          <a:pt x="46" y="21"/>
                          <a:pt x="44" y="19"/>
                        </a:cubicBezTo>
                        <a:cubicBezTo>
                          <a:pt x="42" y="18"/>
                          <a:pt x="47" y="14"/>
                          <a:pt x="46" y="12"/>
                        </a:cubicBezTo>
                        <a:cubicBezTo>
                          <a:pt x="45" y="10"/>
                          <a:pt x="44" y="9"/>
                          <a:pt x="44" y="7"/>
                        </a:cubicBezTo>
                        <a:cubicBezTo>
                          <a:pt x="44" y="6"/>
                          <a:pt x="44" y="5"/>
                          <a:pt x="42" y="5"/>
                        </a:cubicBezTo>
                        <a:cubicBezTo>
                          <a:pt x="37" y="3"/>
                          <a:pt x="30" y="6"/>
                          <a:pt x="25" y="4"/>
                        </a:cubicBezTo>
                        <a:cubicBezTo>
                          <a:pt x="25" y="7"/>
                          <a:pt x="21" y="2"/>
                          <a:pt x="20" y="2"/>
                        </a:cubicBezTo>
                        <a:cubicBezTo>
                          <a:pt x="17" y="0"/>
                          <a:pt x="15" y="2"/>
                          <a:pt x="13" y="4"/>
                        </a:cubicBezTo>
                        <a:cubicBezTo>
                          <a:pt x="10" y="5"/>
                          <a:pt x="8" y="6"/>
                          <a:pt x="6" y="6"/>
                        </a:cubicBezTo>
                        <a:cubicBezTo>
                          <a:pt x="5" y="7"/>
                          <a:pt x="3" y="7"/>
                          <a:pt x="2" y="7"/>
                        </a:cubicBezTo>
                        <a:cubicBezTo>
                          <a:pt x="1" y="8"/>
                          <a:pt x="3" y="9"/>
                          <a:pt x="1" y="9"/>
                        </a:cubicBezTo>
                        <a:cubicBezTo>
                          <a:pt x="1" y="10"/>
                          <a:pt x="1" y="11"/>
                          <a:pt x="1" y="12"/>
                        </a:cubicBezTo>
                        <a:cubicBezTo>
                          <a:pt x="1" y="14"/>
                          <a:pt x="1" y="12"/>
                          <a:pt x="1" y="1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2" name="Freeform 664">
                    <a:extLst>
                      <a:ext uri="{FF2B5EF4-FFF2-40B4-BE49-F238E27FC236}">
                        <a16:creationId xmlns:a16="http://schemas.microsoft.com/office/drawing/2014/main" id="{BA5A79A2-A310-8E47-AAE9-37523759C7F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53830" y="7397374"/>
                    <a:ext cx="362173" cy="249828"/>
                  </a:xfrm>
                  <a:custGeom>
                    <a:avLst/>
                    <a:gdLst>
                      <a:gd name="T0" fmla="*/ 38 w 46"/>
                      <a:gd name="T1" fmla="*/ 13 h 30"/>
                      <a:gd name="T2" fmla="*/ 35 w 46"/>
                      <a:gd name="T3" fmla="*/ 6 h 30"/>
                      <a:gd name="T4" fmla="*/ 32 w 46"/>
                      <a:gd name="T5" fmla="*/ 0 h 30"/>
                      <a:gd name="T6" fmla="*/ 22 w 46"/>
                      <a:gd name="T7" fmla="*/ 4 h 30"/>
                      <a:gd name="T8" fmla="*/ 18 w 46"/>
                      <a:gd name="T9" fmla="*/ 3 h 30"/>
                      <a:gd name="T10" fmla="*/ 12 w 46"/>
                      <a:gd name="T11" fmla="*/ 3 h 30"/>
                      <a:gd name="T12" fmla="*/ 8 w 46"/>
                      <a:gd name="T13" fmla="*/ 6 h 30"/>
                      <a:gd name="T14" fmla="*/ 4 w 46"/>
                      <a:gd name="T15" fmla="*/ 14 h 30"/>
                      <a:gd name="T16" fmla="*/ 0 w 46"/>
                      <a:gd name="T17" fmla="*/ 15 h 30"/>
                      <a:gd name="T18" fmla="*/ 3 w 46"/>
                      <a:gd name="T19" fmla="*/ 18 h 30"/>
                      <a:gd name="T20" fmla="*/ 5 w 46"/>
                      <a:gd name="T21" fmla="*/ 22 h 30"/>
                      <a:gd name="T22" fmla="*/ 8 w 46"/>
                      <a:gd name="T23" fmla="*/ 24 h 30"/>
                      <a:gd name="T24" fmla="*/ 11 w 46"/>
                      <a:gd name="T25" fmla="*/ 25 h 30"/>
                      <a:gd name="T26" fmla="*/ 11 w 46"/>
                      <a:gd name="T27" fmla="*/ 28 h 30"/>
                      <a:gd name="T28" fmla="*/ 21 w 46"/>
                      <a:gd name="T29" fmla="*/ 30 h 30"/>
                      <a:gd name="T30" fmla="*/ 28 w 46"/>
                      <a:gd name="T31" fmla="*/ 28 h 30"/>
                      <a:gd name="T32" fmla="*/ 40 w 46"/>
                      <a:gd name="T33" fmla="*/ 30 h 30"/>
                      <a:gd name="T34" fmla="*/ 41 w 46"/>
                      <a:gd name="T35" fmla="*/ 23 h 30"/>
                      <a:gd name="T36" fmla="*/ 46 w 46"/>
                      <a:gd name="T37" fmla="*/ 20 h 30"/>
                      <a:gd name="T38" fmla="*/ 39 w 46"/>
                      <a:gd name="T39" fmla="*/ 20 h 30"/>
                      <a:gd name="T40" fmla="*/ 38 w 46"/>
                      <a:gd name="T41" fmla="*/ 13 h 30"/>
                      <a:gd name="T42" fmla="*/ 38 w 46"/>
                      <a:gd name="T43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6" h="30">
                        <a:moveTo>
                          <a:pt x="38" y="13"/>
                        </a:moveTo>
                        <a:cubicBezTo>
                          <a:pt x="39" y="10"/>
                          <a:pt x="36" y="8"/>
                          <a:pt x="35" y="6"/>
                        </a:cubicBezTo>
                        <a:cubicBezTo>
                          <a:pt x="33" y="5"/>
                          <a:pt x="32" y="2"/>
                          <a:pt x="32" y="0"/>
                        </a:cubicBezTo>
                        <a:cubicBezTo>
                          <a:pt x="29" y="1"/>
                          <a:pt x="26" y="4"/>
                          <a:pt x="22" y="4"/>
                        </a:cubicBezTo>
                        <a:cubicBezTo>
                          <a:pt x="21" y="4"/>
                          <a:pt x="19" y="3"/>
                          <a:pt x="18" y="3"/>
                        </a:cubicBezTo>
                        <a:cubicBezTo>
                          <a:pt x="16" y="3"/>
                          <a:pt x="14" y="3"/>
                          <a:pt x="12" y="3"/>
                        </a:cubicBezTo>
                        <a:cubicBezTo>
                          <a:pt x="12" y="3"/>
                          <a:pt x="9" y="6"/>
                          <a:pt x="8" y="6"/>
                        </a:cubicBezTo>
                        <a:cubicBezTo>
                          <a:pt x="7" y="9"/>
                          <a:pt x="5" y="11"/>
                          <a:pt x="4" y="14"/>
                        </a:cubicBezTo>
                        <a:cubicBezTo>
                          <a:pt x="3" y="14"/>
                          <a:pt x="1" y="14"/>
                          <a:pt x="0" y="15"/>
                        </a:cubicBezTo>
                        <a:cubicBezTo>
                          <a:pt x="0" y="16"/>
                          <a:pt x="3" y="17"/>
                          <a:pt x="3" y="18"/>
                        </a:cubicBezTo>
                        <a:cubicBezTo>
                          <a:pt x="3" y="20"/>
                          <a:pt x="4" y="20"/>
                          <a:pt x="5" y="22"/>
                        </a:cubicBezTo>
                        <a:cubicBezTo>
                          <a:pt x="5" y="24"/>
                          <a:pt x="6" y="24"/>
                          <a:pt x="8" y="24"/>
                        </a:cubicBezTo>
                        <a:cubicBezTo>
                          <a:pt x="9" y="24"/>
                          <a:pt x="11" y="24"/>
                          <a:pt x="11" y="25"/>
                        </a:cubicBezTo>
                        <a:cubicBezTo>
                          <a:pt x="11" y="26"/>
                          <a:pt x="11" y="27"/>
                          <a:pt x="11" y="28"/>
                        </a:cubicBezTo>
                        <a:cubicBezTo>
                          <a:pt x="13" y="30"/>
                          <a:pt x="18" y="30"/>
                          <a:pt x="21" y="30"/>
                        </a:cubicBezTo>
                        <a:cubicBezTo>
                          <a:pt x="24" y="30"/>
                          <a:pt x="26" y="30"/>
                          <a:pt x="28" y="28"/>
                        </a:cubicBezTo>
                        <a:cubicBezTo>
                          <a:pt x="32" y="26"/>
                          <a:pt x="36" y="28"/>
                          <a:pt x="40" y="30"/>
                        </a:cubicBezTo>
                        <a:cubicBezTo>
                          <a:pt x="40" y="28"/>
                          <a:pt x="40" y="25"/>
                          <a:pt x="41" y="23"/>
                        </a:cubicBezTo>
                        <a:cubicBezTo>
                          <a:pt x="42" y="22"/>
                          <a:pt x="45" y="24"/>
                          <a:pt x="46" y="20"/>
                        </a:cubicBezTo>
                        <a:cubicBezTo>
                          <a:pt x="43" y="18"/>
                          <a:pt x="42" y="20"/>
                          <a:pt x="39" y="20"/>
                        </a:cubicBezTo>
                        <a:cubicBezTo>
                          <a:pt x="37" y="19"/>
                          <a:pt x="37" y="14"/>
                          <a:pt x="38" y="13"/>
                        </a:cubicBezTo>
                        <a:cubicBezTo>
                          <a:pt x="39" y="11"/>
                          <a:pt x="37" y="15"/>
                          <a:pt x="38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3" name="Freeform 665">
                    <a:extLst>
                      <a:ext uri="{FF2B5EF4-FFF2-40B4-BE49-F238E27FC236}">
                        <a16:creationId xmlns:a16="http://schemas.microsoft.com/office/drawing/2014/main" id="{A6187005-4137-4B41-8E5E-6CC6512A3C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06010" y="7388857"/>
                    <a:ext cx="131454" cy="167501"/>
                  </a:xfrm>
                  <a:custGeom>
                    <a:avLst/>
                    <a:gdLst>
                      <a:gd name="T0" fmla="*/ 14 w 17"/>
                      <a:gd name="T1" fmla="*/ 10 h 20"/>
                      <a:gd name="T2" fmla="*/ 9 w 17"/>
                      <a:gd name="T3" fmla="*/ 3 h 20"/>
                      <a:gd name="T4" fmla="*/ 0 w 17"/>
                      <a:gd name="T5" fmla="*/ 1 h 20"/>
                      <a:gd name="T6" fmla="*/ 5 w 17"/>
                      <a:gd name="T7" fmla="*/ 10 h 20"/>
                      <a:gd name="T8" fmla="*/ 7 w 17"/>
                      <a:gd name="T9" fmla="*/ 20 h 20"/>
                      <a:gd name="T10" fmla="*/ 10 w 17"/>
                      <a:gd name="T11" fmla="*/ 14 h 20"/>
                      <a:gd name="T12" fmla="*/ 14 w 17"/>
                      <a:gd name="T13" fmla="*/ 14 h 20"/>
                      <a:gd name="T14" fmla="*/ 14 w 17"/>
                      <a:gd name="T15" fmla="*/ 10 h 20"/>
                      <a:gd name="T16" fmla="*/ 14 w 17"/>
                      <a:gd name="T17" fmla="*/ 1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7" h="20">
                        <a:moveTo>
                          <a:pt x="14" y="10"/>
                        </a:moveTo>
                        <a:cubicBezTo>
                          <a:pt x="12" y="8"/>
                          <a:pt x="11" y="4"/>
                          <a:pt x="9" y="3"/>
                        </a:cubicBezTo>
                        <a:cubicBezTo>
                          <a:pt x="8" y="3"/>
                          <a:pt x="0" y="0"/>
                          <a:pt x="0" y="1"/>
                        </a:cubicBezTo>
                        <a:cubicBezTo>
                          <a:pt x="1" y="5"/>
                          <a:pt x="3" y="7"/>
                          <a:pt x="5" y="10"/>
                        </a:cubicBezTo>
                        <a:cubicBezTo>
                          <a:pt x="7" y="13"/>
                          <a:pt x="4" y="17"/>
                          <a:pt x="7" y="20"/>
                        </a:cubicBezTo>
                        <a:cubicBezTo>
                          <a:pt x="8" y="19"/>
                          <a:pt x="9" y="16"/>
                          <a:pt x="10" y="14"/>
                        </a:cubicBezTo>
                        <a:cubicBezTo>
                          <a:pt x="12" y="13"/>
                          <a:pt x="13" y="14"/>
                          <a:pt x="14" y="14"/>
                        </a:cubicBezTo>
                        <a:cubicBezTo>
                          <a:pt x="17" y="14"/>
                          <a:pt x="14" y="10"/>
                          <a:pt x="14" y="10"/>
                        </a:cubicBezTo>
                        <a:cubicBezTo>
                          <a:pt x="13" y="9"/>
                          <a:pt x="14" y="10"/>
                          <a:pt x="14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4" name="Freeform 666">
                    <a:extLst>
                      <a:ext uri="{FF2B5EF4-FFF2-40B4-BE49-F238E27FC236}">
                        <a16:creationId xmlns:a16="http://schemas.microsoft.com/office/drawing/2014/main" id="{63CC20AD-B33F-144E-AF4E-21471D45EF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59667" y="7479702"/>
                    <a:ext cx="77799" cy="85168"/>
                  </a:xfrm>
                  <a:custGeom>
                    <a:avLst/>
                    <a:gdLst>
                      <a:gd name="T0" fmla="*/ 7 w 10"/>
                      <a:gd name="T1" fmla="*/ 9 h 10"/>
                      <a:gd name="T2" fmla="*/ 7 w 10"/>
                      <a:gd name="T3" fmla="*/ 7 h 10"/>
                      <a:gd name="T4" fmla="*/ 10 w 10"/>
                      <a:gd name="T5" fmla="*/ 4 h 10"/>
                      <a:gd name="T6" fmla="*/ 8 w 10"/>
                      <a:gd name="T7" fmla="*/ 1 h 10"/>
                      <a:gd name="T8" fmla="*/ 3 w 10"/>
                      <a:gd name="T9" fmla="*/ 4 h 10"/>
                      <a:gd name="T10" fmla="*/ 0 w 10"/>
                      <a:gd name="T11" fmla="*/ 9 h 10"/>
                      <a:gd name="T12" fmla="*/ 3 w 10"/>
                      <a:gd name="T13" fmla="*/ 9 h 10"/>
                      <a:gd name="T14" fmla="*/ 7 w 10"/>
                      <a:gd name="T15" fmla="*/ 10 h 10"/>
                      <a:gd name="T16" fmla="*/ 7 w 10"/>
                      <a:gd name="T17" fmla="*/ 9 h 10"/>
                      <a:gd name="T18" fmla="*/ 7 w 10"/>
                      <a:gd name="T1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" h="10">
                        <a:moveTo>
                          <a:pt x="7" y="9"/>
                        </a:moveTo>
                        <a:cubicBezTo>
                          <a:pt x="6" y="8"/>
                          <a:pt x="6" y="8"/>
                          <a:pt x="7" y="7"/>
                        </a:cubicBezTo>
                        <a:cubicBezTo>
                          <a:pt x="8" y="6"/>
                          <a:pt x="9" y="5"/>
                          <a:pt x="10" y="4"/>
                        </a:cubicBezTo>
                        <a:cubicBezTo>
                          <a:pt x="10" y="4"/>
                          <a:pt x="8" y="2"/>
                          <a:pt x="8" y="1"/>
                        </a:cubicBezTo>
                        <a:cubicBezTo>
                          <a:pt x="8" y="5"/>
                          <a:pt x="3" y="0"/>
                          <a:pt x="3" y="4"/>
                        </a:cubicBezTo>
                        <a:cubicBezTo>
                          <a:pt x="3" y="6"/>
                          <a:pt x="1" y="8"/>
                          <a:pt x="0" y="9"/>
                        </a:cubicBezTo>
                        <a:cubicBezTo>
                          <a:pt x="0" y="10"/>
                          <a:pt x="2" y="9"/>
                          <a:pt x="3" y="9"/>
                        </a:cubicBezTo>
                        <a:cubicBezTo>
                          <a:pt x="5" y="9"/>
                          <a:pt x="6" y="9"/>
                          <a:pt x="7" y="10"/>
                        </a:cubicBezTo>
                        <a:cubicBezTo>
                          <a:pt x="7" y="10"/>
                          <a:pt x="7" y="9"/>
                          <a:pt x="7" y="9"/>
                        </a:cubicBezTo>
                        <a:cubicBezTo>
                          <a:pt x="6" y="8"/>
                          <a:pt x="7" y="9"/>
                          <a:pt x="7" y="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5" name="Freeform 667">
                    <a:extLst>
                      <a:ext uri="{FF2B5EF4-FFF2-40B4-BE49-F238E27FC236}">
                        <a16:creationId xmlns:a16="http://schemas.microsoft.com/office/drawing/2014/main" id="{9A2D1F74-EA26-0145-AF97-1B88A843073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3584" y="7613132"/>
                    <a:ext cx="252180" cy="158983"/>
                  </a:xfrm>
                  <a:custGeom>
                    <a:avLst/>
                    <a:gdLst>
                      <a:gd name="T0" fmla="*/ 17 w 32"/>
                      <a:gd name="T1" fmla="*/ 4 h 19"/>
                      <a:gd name="T2" fmla="*/ 2 w 32"/>
                      <a:gd name="T3" fmla="*/ 0 h 19"/>
                      <a:gd name="T4" fmla="*/ 2 w 32"/>
                      <a:gd name="T5" fmla="*/ 5 h 19"/>
                      <a:gd name="T6" fmla="*/ 3 w 32"/>
                      <a:gd name="T7" fmla="*/ 8 h 19"/>
                      <a:gd name="T8" fmla="*/ 1 w 32"/>
                      <a:gd name="T9" fmla="*/ 11 h 19"/>
                      <a:gd name="T10" fmla="*/ 3 w 32"/>
                      <a:gd name="T11" fmla="*/ 17 h 19"/>
                      <a:gd name="T12" fmla="*/ 9 w 32"/>
                      <a:gd name="T13" fmla="*/ 17 h 19"/>
                      <a:gd name="T14" fmla="*/ 16 w 32"/>
                      <a:gd name="T15" fmla="*/ 18 h 19"/>
                      <a:gd name="T16" fmla="*/ 21 w 32"/>
                      <a:gd name="T17" fmla="*/ 15 h 19"/>
                      <a:gd name="T18" fmla="*/ 28 w 32"/>
                      <a:gd name="T19" fmla="*/ 14 h 19"/>
                      <a:gd name="T20" fmla="*/ 28 w 32"/>
                      <a:gd name="T21" fmla="*/ 8 h 19"/>
                      <a:gd name="T22" fmla="*/ 29 w 32"/>
                      <a:gd name="T23" fmla="*/ 3 h 19"/>
                      <a:gd name="T24" fmla="*/ 21 w 32"/>
                      <a:gd name="T25" fmla="*/ 2 h 19"/>
                      <a:gd name="T26" fmla="*/ 17 w 32"/>
                      <a:gd name="T27" fmla="*/ 4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2" h="19">
                        <a:moveTo>
                          <a:pt x="17" y="4"/>
                        </a:moveTo>
                        <a:cubicBezTo>
                          <a:pt x="13" y="4"/>
                          <a:pt x="3" y="6"/>
                          <a:pt x="2" y="0"/>
                        </a:cubicBezTo>
                        <a:cubicBezTo>
                          <a:pt x="1" y="2"/>
                          <a:pt x="0" y="4"/>
                          <a:pt x="2" y="5"/>
                        </a:cubicBezTo>
                        <a:cubicBezTo>
                          <a:pt x="3" y="6"/>
                          <a:pt x="4" y="7"/>
                          <a:pt x="3" y="8"/>
                        </a:cubicBezTo>
                        <a:cubicBezTo>
                          <a:pt x="2" y="9"/>
                          <a:pt x="1" y="9"/>
                          <a:pt x="1" y="11"/>
                        </a:cubicBezTo>
                        <a:cubicBezTo>
                          <a:pt x="2" y="13"/>
                          <a:pt x="3" y="14"/>
                          <a:pt x="3" y="17"/>
                        </a:cubicBezTo>
                        <a:cubicBezTo>
                          <a:pt x="5" y="17"/>
                          <a:pt x="7" y="17"/>
                          <a:pt x="9" y="17"/>
                        </a:cubicBezTo>
                        <a:cubicBezTo>
                          <a:pt x="11" y="17"/>
                          <a:pt x="14" y="19"/>
                          <a:pt x="16" y="18"/>
                        </a:cubicBezTo>
                        <a:cubicBezTo>
                          <a:pt x="18" y="18"/>
                          <a:pt x="20" y="16"/>
                          <a:pt x="21" y="15"/>
                        </a:cubicBezTo>
                        <a:cubicBezTo>
                          <a:pt x="23" y="13"/>
                          <a:pt x="25" y="14"/>
                          <a:pt x="28" y="14"/>
                        </a:cubicBezTo>
                        <a:cubicBezTo>
                          <a:pt x="27" y="12"/>
                          <a:pt x="27" y="11"/>
                          <a:pt x="28" y="8"/>
                        </a:cubicBezTo>
                        <a:cubicBezTo>
                          <a:pt x="29" y="6"/>
                          <a:pt x="32" y="4"/>
                          <a:pt x="29" y="3"/>
                        </a:cubicBezTo>
                        <a:cubicBezTo>
                          <a:pt x="27" y="2"/>
                          <a:pt x="24" y="1"/>
                          <a:pt x="21" y="2"/>
                        </a:cubicBezTo>
                        <a:cubicBezTo>
                          <a:pt x="19" y="2"/>
                          <a:pt x="18" y="4"/>
                          <a:pt x="17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6" name="Freeform 668">
                    <a:extLst>
                      <a:ext uri="{FF2B5EF4-FFF2-40B4-BE49-F238E27FC236}">
                        <a16:creationId xmlns:a16="http://schemas.microsoft.com/office/drawing/2014/main" id="{1E5BF689-6E4E-F847-928E-28010204D2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79452" y="7573388"/>
                    <a:ext cx="142187" cy="124913"/>
                  </a:xfrm>
                  <a:custGeom>
                    <a:avLst/>
                    <a:gdLst>
                      <a:gd name="T0" fmla="*/ 10 w 18"/>
                      <a:gd name="T1" fmla="*/ 0 h 15"/>
                      <a:gd name="T2" fmla="*/ 1 w 18"/>
                      <a:gd name="T3" fmla="*/ 2 h 15"/>
                      <a:gd name="T4" fmla="*/ 4 w 18"/>
                      <a:gd name="T5" fmla="*/ 8 h 15"/>
                      <a:gd name="T6" fmla="*/ 13 w 18"/>
                      <a:gd name="T7" fmla="*/ 15 h 15"/>
                      <a:gd name="T8" fmla="*/ 15 w 18"/>
                      <a:gd name="T9" fmla="*/ 10 h 15"/>
                      <a:gd name="T10" fmla="*/ 17 w 18"/>
                      <a:gd name="T11" fmla="*/ 6 h 15"/>
                      <a:gd name="T12" fmla="*/ 16 w 18"/>
                      <a:gd name="T13" fmla="*/ 2 h 15"/>
                      <a:gd name="T14" fmla="*/ 10 w 18"/>
                      <a:gd name="T15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8" h="15">
                        <a:moveTo>
                          <a:pt x="10" y="0"/>
                        </a:moveTo>
                        <a:cubicBezTo>
                          <a:pt x="8" y="0"/>
                          <a:pt x="0" y="0"/>
                          <a:pt x="1" y="2"/>
                        </a:cubicBezTo>
                        <a:cubicBezTo>
                          <a:pt x="1" y="3"/>
                          <a:pt x="3" y="7"/>
                          <a:pt x="4" y="8"/>
                        </a:cubicBezTo>
                        <a:cubicBezTo>
                          <a:pt x="6" y="11"/>
                          <a:pt x="10" y="13"/>
                          <a:pt x="13" y="15"/>
                        </a:cubicBezTo>
                        <a:cubicBezTo>
                          <a:pt x="13" y="13"/>
                          <a:pt x="13" y="11"/>
                          <a:pt x="15" y="10"/>
                        </a:cubicBezTo>
                        <a:cubicBezTo>
                          <a:pt x="17" y="9"/>
                          <a:pt x="18" y="8"/>
                          <a:pt x="17" y="6"/>
                        </a:cubicBezTo>
                        <a:cubicBezTo>
                          <a:pt x="17" y="4"/>
                          <a:pt x="17" y="3"/>
                          <a:pt x="16" y="2"/>
                        </a:cubicBezTo>
                        <a:cubicBezTo>
                          <a:pt x="14" y="1"/>
                          <a:pt x="12" y="0"/>
                          <a:pt x="10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7" name="Freeform 669">
                    <a:extLst>
                      <a:ext uri="{FF2B5EF4-FFF2-40B4-BE49-F238E27FC236}">
                        <a16:creationId xmlns:a16="http://schemas.microsoft.com/office/drawing/2014/main" id="{BADF796D-57BD-1143-84D8-A29C0F6360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81396" y="7513769"/>
                    <a:ext cx="174378" cy="224276"/>
                  </a:xfrm>
                  <a:custGeom>
                    <a:avLst/>
                    <a:gdLst>
                      <a:gd name="T0" fmla="*/ 21 w 22"/>
                      <a:gd name="T1" fmla="*/ 19 h 27"/>
                      <a:gd name="T2" fmla="*/ 20 w 22"/>
                      <a:gd name="T3" fmla="*/ 17 h 27"/>
                      <a:gd name="T4" fmla="*/ 19 w 22"/>
                      <a:gd name="T5" fmla="*/ 13 h 27"/>
                      <a:gd name="T6" fmla="*/ 15 w 22"/>
                      <a:gd name="T7" fmla="*/ 10 h 27"/>
                      <a:gd name="T8" fmla="*/ 14 w 22"/>
                      <a:gd name="T9" fmla="*/ 8 h 27"/>
                      <a:gd name="T10" fmla="*/ 12 w 22"/>
                      <a:gd name="T11" fmla="*/ 5 h 27"/>
                      <a:gd name="T12" fmla="*/ 5 w 22"/>
                      <a:gd name="T13" fmla="*/ 1 h 27"/>
                      <a:gd name="T14" fmla="*/ 2 w 22"/>
                      <a:gd name="T15" fmla="*/ 4 h 27"/>
                      <a:gd name="T16" fmla="*/ 4 w 22"/>
                      <a:gd name="T17" fmla="*/ 14 h 27"/>
                      <a:gd name="T18" fmla="*/ 1 w 22"/>
                      <a:gd name="T19" fmla="*/ 19 h 27"/>
                      <a:gd name="T20" fmla="*/ 0 w 22"/>
                      <a:gd name="T21" fmla="*/ 23 h 27"/>
                      <a:gd name="T22" fmla="*/ 4 w 22"/>
                      <a:gd name="T23" fmla="*/ 27 h 27"/>
                      <a:gd name="T24" fmla="*/ 6 w 22"/>
                      <a:gd name="T25" fmla="*/ 23 h 27"/>
                      <a:gd name="T26" fmla="*/ 10 w 22"/>
                      <a:gd name="T27" fmla="*/ 26 h 27"/>
                      <a:gd name="T28" fmla="*/ 20 w 22"/>
                      <a:gd name="T29" fmla="*/ 24 h 27"/>
                      <a:gd name="T30" fmla="*/ 21 w 22"/>
                      <a:gd name="T31" fmla="*/ 19 h 27"/>
                      <a:gd name="T32" fmla="*/ 21 w 22"/>
                      <a:gd name="T33" fmla="*/ 19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2" h="27">
                        <a:moveTo>
                          <a:pt x="21" y="19"/>
                        </a:moveTo>
                        <a:cubicBezTo>
                          <a:pt x="22" y="18"/>
                          <a:pt x="21" y="18"/>
                          <a:pt x="20" y="17"/>
                        </a:cubicBezTo>
                        <a:cubicBezTo>
                          <a:pt x="19" y="16"/>
                          <a:pt x="19" y="15"/>
                          <a:pt x="19" y="13"/>
                        </a:cubicBezTo>
                        <a:cubicBezTo>
                          <a:pt x="21" y="10"/>
                          <a:pt x="18" y="10"/>
                          <a:pt x="15" y="10"/>
                        </a:cubicBezTo>
                        <a:cubicBezTo>
                          <a:pt x="14" y="10"/>
                          <a:pt x="14" y="9"/>
                          <a:pt x="14" y="8"/>
                        </a:cubicBezTo>
                        <a:cubicBezTo>
                          <a:pt x="13" y="6"/>
                          <a:pt x="12" y="7"/>
                          <a:pt x="12" y="5"/>
                        </a:cubicBezTo>
                        <a:cubicBezTo>
                          <a:pt x="11" y="2"/>
                          <a:pt x="9" y="0"/>
                          <a:pt x="5" y="1"/>
                        </a:cubicBezTo>
                        <a:cubicBezTo>
                          <a:pt x="2" y="2"/>
                          <a:pt x="2" y="2"/>
                          <a:pt x="2" y="4"/>
                        </a:cubicBezTo>
                        <a:cubicBezTo>
                          <a:pt x="3" y="7"/>
                          <a:pt x="4" y="10"/>
                          <a:pt x="4" y="14"/>
                        </a:cubicBezTo>
                        <a:cubicBezTo>
                          <a:pt x="5" y="17"/>
                          <a:pt x="2" y="16"/>
                          <a:pt x="1" y="19"/>
                        </a:cubicBezTo>
                        <a:cubicBezTo>
                          <a:pt x="0" y="20"/>
                          <a:pt x="0" y="22"/>
                          <a:pt x="0" y="23"/>
                        </a:cubicBezTo>
                        <a:cubicBezTo>
                          <a:pt x="0" y="25"/>
                          <a:pt x="3" y="26"/>
                          <a:pt x="4" y="27"/>
                        </a:cubicBezTo>
                        <a:cubicBezTo>
                          <a:pt x="4" y="26"/>
                          <a:pt x="4" y="23"/>
                          <a:pt x="6" y="23"/>
                        </a:cubicBezTo>
                        <a:cubicBezTo>
                          <a:pt x="8" y="23"/>
                          <a:pt x="9" y="24"/>
                          <a:pt x="10" y="26"/>
                        </a:cubicBezTo>
                        <a:cubicBezTo>
                          <a:pt x="11" y="26"/>
                          <a:pt x="18" y="24"/>
                          <a:pt x="20" y="24"/>
                        </a:cubicBezTo>
                        <a:cubicBezTo>
                          <a:pt x="18" y="22"/>
                          <a:pt x="20" y="21"/>
                          <a:pt x="21" y="19"/>
                        </a:cubicBezTo>
                        <a:cubicBezTo>
                          <a:pt x="22" y="18"/>
                          <a:pt x="20" y="20"/>
                          <a:pt x="21" y="1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8" name="Freeform 670">
                    <a:extLst>
                      <a:ext uri="{FF2B5EF4-FFF2-40B4-BE49-F238E27FC236}">
                        <a16:creationId xmlns:a16="http://schemas.microsoft.com/office/drawing/2014/main" id="{2680A2F0-084E-314D-812D-7DC12C8787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87501" y="7380342"/>
                    <a:ext cx="276326" cy="158983"/>
                  </a:xfrm>
                  <a:custGeom>
                    <a:avLst/>
                    <a:gdLst>
                      <a:gd name="T0" fmla="*/ 30 w 35"/>
                      <a:gd name="T1" fmla="*/ 3 h 19"/>
                      <a:gd name="T2" fmla="*/ 24 w 35"/>
                      <a:gd name="T3" fmla="*/ 1 h 19"/>
                      <a:gd name="T4" fmla="*/ 19 w 35"/>
                      <a:gd name="T5" fmla="*/ 4 h 19"/>
                      <a:gd name="T6" fmla="*/ 15 w 35"/>
                      <a:gd name="T7" fmla="*/ 4 h 19"/>
                      <a:gd name="T8" fmla="*/ 13 w 35"/>
                      <a:gd name="T9" fmla="*/ 6 h 19"/>
                      <a:gd name="T10" fmla="*/ 5 w 35"/>
                      <a:gd name="T11" fmla="*/ 4 h 19"/>
                      <a:gd name="T12" fmla="*/ 5 w 35"/>
                      <a:gd name="T13" fmla="*/ 7 h 19"/>
                      <a:gd name="T14" fmla="*/ 3 w 35"/>
                      <a:gd name="T15" fmla="*/ 8 h 19"/>
                      <a:gd name="T16" fmla="*/ 3 w 35"/>
                      <a:gd name="T17" fmla="*/ 15 h 19"/>
                      <a:gd name="T18" fmla="*/ 11 w 35"/>
                      <a:gd name="T19" fmla="*/ 19 h 19"/>
                      <a:gd name="T20" fmla="*/ 21 w 35"/>
                      <a:gd name="T21" fmla="*/ 17 h 19"/>
                      <a:gd name="T22" fmla="*/ 25 w 35"/>
                      <a:gd name="T23" fmla="*/ 15 h 19"/>
                      <a:gd name="T24" fmla="*/ 29 w 35"/>
                      <a:gd name="T25" fmla="*/ 9 h 19"/>
                      <a:gd name="T26" fmla="*/ 33 w 35"/>
                      <a:gd name="T27" fmla="*/ 6 h 19"/>
                      <a:gd name="T28" fmla="*/ 30 w 35"/>
                      <a:gd name="T29" fmla="*/ 3 h 19"/>
                      <a:gd name="T30" fmla="*/ 30 w 35"/>
                      <a:gd name="T31" fmla="*/ 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35" h="19">
                        <a:moveTo>
                          <a:pt x="30" y="3"/>
                        </a:moveTo>
                        <a:cubicBezTo>
                          <a:pt x="30" y="2"/>
                          <a:pt x="25" y="2"/>
                          <a:pt x="24" y="1"/>
                        </a:cubicBezTo>
                        <a:cubicBezTo>
                          <a:pt x="20" y="0"/>
                          <a:pt x="22" y="4"/>
                          <a:pt x="19" y="4"/>
                        </a:cubicBezTo>
                        <a:cubicBezTo>
                          <a:pt x="18" y="3"/>
                          <a:pt x="17" y="4"/>
                          <a:pt x="15" y="4"/>
                        </a:cubicBezTo>
                        <a:cubicBezTo>
                          <a:pt x="14" y="4"/>
                          <a:pt x="14" y="6"/>
                          <a:pt x="13" y="6"/>
                        </a:cubicBezTo>
                        <a:cubicBezTo>
                          <a:pt x="9" y="8"/>
                          <a:pt x="7" y="6"/>
                          <a:pt x="5" y="4"/>
                        </a:cubicBezTo>
                        <a:cubicBezTo>
                          <a:pt x="5" y="5"/>
                          <a:pt x="5" y="6"/>
                          <a:pt x="5" y="7"/>
                        </a:cubicBezTo>
                        <a:cubicBezTo>
                          <a:pt x="4" y="8"/>
                          <a:pt x="3" y="6"/>
                          <a:pt x="3" y="8"/>
                        </a:cubicBezTo>
                        <a:cubicBezTo>
                          <a:pt x="3" y="11"/>
                          <a:pt x="0" y="13"/>
                          <a:pt x="3" y="15"/>
                        </a:cubicBezTo>
                        <a:cubicBezTo>
                          <a:pt x="5" y="17"/>
                          <a:pt x="8" y="19"/>
                          <a:pt x="11" y="19"/>
                        </a:cubicBezTo>
                        <a:cubicBezTo>
                          <a:pt x="15" y="19"/>
                          <a:pt x="17" y="16"/>
                          <a:pt x="21" y="17"/>
                        </a:cubicBezTo>
                        <a:cubicBezTo>
                          <a:pt x="21" y="16"/>
                          <a:pt x="24" y="16"/>
                          <a:pt x="25" y="15"/>
                        </a:cubicBezTo>
                        <a:cubicBezTo>
                          <a:pt x="26" y="13"/>
                          <a:pt x="27" y="11"/>
                          <a:pt x="29" y="9"/>
                        </a:cubicBezTo>
                        <a:cubicBezTo>
                          <a:pt x="30" y="7"/>
                          <a:pt x="31" y="7"/>
                          <a:pt x="33" y="6"/>
                        </a:cubicBezTo>
                        <a:cubicBezTo>
                          <a:pt x="35" y="4"/>
                          <a:pt x="30" y="4"/>
                          <a:pt x="30" y="3"/>
                        </a:cubicBezTo>
                        <a:cubicBezTo>
                          <a:pt x="30" y="3"/>
                          <a:pt x="30" y="4"/>
                          <a:pt x="30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19" name="Freeform 672">
                    <a:extLst>
                      <a:ext uri="{FF2B5EF4-FFF2-40B4-BE49-F238E27FC236}">
                        <a16:creationId xmlns:a16="http://schemas.microsoft.com/office/drawing/2014/main" id="{8B1D46E8-F6BF-E545-9852-FDB4CE1B64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65770" y="7723850"/>
                    <a:ext cx="118041" cy="82329"/>
                  </a:xfrm>
                  <a:custGeom>
                    <a:avLst/>
                    <a:gdLst>
                      <a:gd name="T0" fmla="*/ 15 w 15"/>
                      <a:gd name="T1" fmla="*/ 6 h 10"/>
                      <a:gd name="T2" fmla="*/ 10 w 15"/>
                      <a:gd name="T3" fmla="*/ 1 h 10"/>
                      <a:gd name="T4" fmla="*/ 2 w 15"/>
                      <a:gd name="T5" fmla="*/ 5 h 10"/>
                      <a:gd name="T6" fmla="*/ 1 w 15"/>
                      <a:gd name="T7" fmla="*/ 9 h 10"/>
                      <a:gd name="T8" fmla="*/ 6 w 15"/>
                      <a:gd name="T9" fmla="*/ 9 h 10"/>
                      <a:gd name="T10" fmla="*/ 11 w 15"/>
                      <a:gd name="T11" fmla="*/ 7 h 10"/>
                      <a:gd name="T12" fmla="*/ 15 w 15"/>
                      <a:gd name="T13" fmla="*/ 6 h 10"/>
                      <a:gd name="T14" fmla="*/ 15 w 15"/>
                      <a:gd name="T15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5" h="10">
                        <a:moveTo>
                          <a:pt x="15" y="6"/>
                        </a:moveTo>
                        <a:cubicBezTo>
                          <a:pt x="13" y="4"/>
                          <a:pt x="10" y="4"/>
                          <a:pt x="10" y="1"/>
                        </a:cubicBezTo>
                        <a:cubicBezTo>
                          <a:pt x="5" y="0"/>
                          <a:pt x="4" y="0"/>
                          <a:pt x="2" y="5"/>
                        </a:cubicBezTo>
                        <a:cubicBezTo>
                          <a:pt x="2" y="6"/>
                          <a:pt x="0" y="9"/>
                          <a:pt x="1" y="9"/>
                        </a:cubicBezTo>
                        <a:cubicBezTo>
                          <a:pt x="3" y="10"/>
                          <a:pt x="5" y="10"/>
                          <a:pt x="6" y="9"/>
                        </a:cubicBezTo>
                        <a:cubicBezTo>
                          <a:pt x="8" y="8"/>
                          <a:pt x="9" y="7"/>
                          <a:pt x="11" y="7"/>
                        </a:cubicBezTo>
                        <a:cubicBezTo>
                          <a:pt x="11" y="7"/>
                          <a:pt x="15" y="7"/>
                          <a:pt x="15" y="6"/>
                        </a:cubicBezTo>
                        <a:cubicBezTo>
                          <a:pt x="14" y="6"/>
                          <a:pt x="15" y="7"/>
                          <a:pt x="15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20" name="Freeform 673">
                    <a:extLst>
                      <a:ext uri="{FF2B5EF4-FFF2-40B4-BE49-F238E27FC236}">
                        <a16:creationId xmlns:a16="http://schemas.microsoft.com/office/drawing/2014/main" id="{CC10320E-C25F-EE44-9C8F-F0E38D64E8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13591" y="7698302"/>
                    <a:ext cx="69752" cy="150467"/>
                  </a:xfrm>
                  <a:custGeom>
                    <a:avLst/>
                    <a:gdLst>
                      <a:gd name="T0" fmla="*/ 6 w 9"/>
                      <a:gd name="T1" fmla="*/ 16 h 18"/>
                      <a:gd name="T2" fmla="*/ 7 w 9"/>
                      <a:gd name="T3" fmla="*/ 11 h 18"/>
                      <a:gd name="T4" fmla="*/ 6 w 9"/>
                      <a:gd name="T5" fmla="*/ 6 h 18"/>
                      <a:gd name="T6" fmla="*/ 7 w 9"/>
                      <a:gd name="T7" fmla="*/ 4 h 18"/>
                      <a:gd name="T8" fmla="*/ 3 w 9"/>
                      <a:gd name="T9" fmla="*/ 1 h 18"/>
                      <a:gd name="T10" fmla="*/ 0 w 9"/>
                      <a:gd name="T11" fmla="*/ 9 h 18"/>
                      <a:gd name="T12" fmla="*/ 4 w 9"/>
                      <a:gd name="T13" fmla="*/ 18 h 18"/>
                      <a:gd name="T14" fmla="*/ 6 w 9"/>
                      <a:gd name="T15" fmla="*/ 16 h 18"/>
                      <a:gd name="T16" fmla="*/ 6 w 9"/>
                      <a:gd name="T17" fmla="*/ 16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18">
                        <a:moveTo>
                          <a:pt x="6" y="16"/>
                        </a:moveTo>
                        <a:cubicBezTo>
                          <a:pt x="7" y="14"/>
                          <a:pt x="9" y="12"/>
                          <a:pt x="7" y="11"/>
                        </a:cubicBezTo>
                        <a:cubicBezTo>
                          <a:pt x="6" y="10"/>
                          <a:pt x="5" y="8"/>
                          <a:pt x="6" y="6"/>
                        </a:cubicBezTo>
                        <a:cubicBezTo>
                          <a:pt x="6" y="6"/>
                          <a:pt x="7" y="4"/>
                          <a:pt x="7" y="4"/>
                        </a:cubicBezTo>
                        <a:cubicBezTo>
                          <a:pt x="6" y="3"/>
                          <a:pt x="4" y="1"/>
                          <a:pt x="3" y="1"/>
                        </a:cubicBezTo>
                        <a:cubicBezTo>
                          <a:pt x="0" y="0"/>
                          <a:pt x="0" y="7"/>
                          <a:pt x="0" y="9"/>
                        </a:cubicBezTo>
                        <a:cubicBezTo>
                          <a:pt x="0" y="13"/>
                          <a:pt x="2" y="15"/>
                          <a:pt x="4" y="18"/>
                        </a:cubicBezTo>
                        <a:cubicBezTo>
                          <a:pt x="5" y="17"/>
                          <a:pt x="6" y="16"/>
                          <a:pt x="6" y="16"/>
                        </a:cubicBezTo>
                        <a:cubicBezTo>
                          <a:pt x="7" y="14"/>
                          <a:pt x="6" y="16"/>
                          <a:pt x="6" y="1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21" name="Freeform 674">
                    <a:extLst>
                      <a:ext uri="{FF2B5EF4-FFF2-40B4-BE49-F238E27FC236}">
                        <a16:creationId xmlns:a16="http://schemas.microsoft.com/office/drawing/2014/main" id="{183771D4-2CDD-964F-86D4-36C60DCAD9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53830" y="7715336"/>
                    <a:ext cx="101944" cy="73815"/>
                  </a:xfrm>
                  <a:custGeom>
                    <a:avLst/>
                    <a:gdLst>
                      <a:gd name="T0" fmla="*/ 11 w 13"/>
                      <a:gd name="T1" fmla="*/ 0 h 9"/>
                      <a:gd name="T2" fmla="*/ 2 w 13"/>
                      <a:gd name="T3" fmla="*/ 2 h 9"/>
                      <a:gd name="T4" fmla="*/ 3 w 13"/>
                      <a:gd name="T5" fmla="*/ 9 h 9"/>
                      <a:gd name="T6" fmla="*/ 7 w 13"/>
                      <a:gd name="T7" fmla="*/ 8 h 9"/>
                      <a:gd name="T8" fmla="*/ 10 w 13"/>
                      <a:gd name="T9" fmla="*/ 7 h 9"/>
                      <a:gd name="T10" fmla="*/ 11 w 13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" h="9">
                        <a:moveTo>
                          <a:pt x="11" y="0"/>
                        </a:moveTo>
                        <a:cubicBezTo>
                          <a:pt x="9" y="0"/>
                          <a:pt x="2" y="0"/>
                          <a:pt x="2" y="2"/>
                        </a:cubicBezTo>
                        <a:cubicBezTo>
                          <a:pt x="0" y="4"/>
                          <a:pt x="0" y="8"/>
                          <a:pt x="3" y="9"/>
                        </a:cubicBezTo>
                        <a:cubicBezTo>
                          <a:pt x="4" y="8"/>
                          <a:pt x="6" y="9"/>
                          <a:pt x="7" y="8"/>
                        </a:cubicBezTo>
                        <a:cubicBezTo>
                          <a:pt x="8" y="8"/>
                          <a:pt x="9" y="6"/>
                          <a:pt x="10" y="7"/>
                        </a:cubicBezTo>
                        <a:cubicBezTo>
                          <a:pt x="13" y="9"/>
                          <a:pt x="11" y="1"/>
                          <a:pt x="1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22" name="Freeform 717">
                    <a:extLst>
                      <a:ext uri="{FF2B5EF4-FFF2-40B4-BE49-F238E27FC236}">
                        <a16:creationId xmlns:a16="http://schemas.microsoft.com/office/drawing/2014/main" id="{E98EB618-35B1-3548-BD14-55A7A6C4B5B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07756" y="6114172"/>
                    <a:ext cx="493627" cy="899947"/>
                  </a:xfrm>
                  <a:custGeom>
                    <a:avLst/>
                    <a:gdLst>
                      <a:gd name="T0" fmla="*/ 61 w 63"/>
                      <a:gd name="T1" fmla="*/ 25 h 108"/>
                      <a:gd name="T2" fmla="*/ 61 w 63"/>
                      <a:gd name="T3" fmla="*/ 20 h 108"/>
                      <a:gd name="T4" fmla="*/ 61 w 63"/>
                      <a:gd name="T5" fmla="*/ 16 h 108"/>
                      <a:gd name="T6" fmla="*/ 60 w 63"/>
                      <a:gd name="T7" fmla="*/ 13 h 108"/>
                      <a:gd name="T8" fmla="*/ 60 w 63"/>
                      <a:gd name="T9" fmla="*/ 11 h 108"/>
                      <a:gd name="T10" fmla="*/ 57 w 63"/>
                      <a:gd name="T11" fmla="*/ 7 h 108"/>
                      <a:gd name="T12" fmla="*/ 51 w 63"/>
                      <a:gd name="T13" fmla="*/ 5 h 108"/>
                      <a:gd name="T14" fmla="*/ 44 w 63"/>
                      <a:gd name="T15" fmla="*/ 1 h 108"/>
                      <a:gd name="T16" fmla="*/ 44 w 63"/>
                      <a:gd name="T17" fmla="*/ 5 h 108"/>
                      <a:gd name="T18" fmla="*/ 34 w 63"/>
                      <a:gd name="T19" fmla="*/ 5 h 108"/>
                      <a:gd name="T20" fmla="*/ 34 w 63"/>
                      <a:gd name="T21" fmla="*/ 10 h 108"/>
                      <a:gd name="T22" fmla="*/ 29 w 63"/>
                      <a:gd name="T23" fmla="*/ 10 h 108"/>
                      <a:gd name="T24" fmla="*/ 27 w 63"/>
                      <a:gd name="T25" fmla="*/ 12 h 108"/>
                      <a:gd name="T26" fmla="*/ 25 w 63"/>
                      <a:gd name="T27" fmla="*/ 15 h 108"/>
                      <a:gd name="T28" fmla="*/ 25 w 63"/>
                      <a:gd name="T29" fmla="*/ 18 h 108"/>
                      <a:gd name="T30" fmla="*/ 24 w 63"/>
                      <a:gd name="T31" fmla="*/ 20 h 108"/>
                      <a:gd name="T32" fmla="*/ 20 w 63"/>
                      <a:gd name="T33" fmla="*/ 25 h 108"/>
                      <a:gd name="T34" fmla="*/ 17 w 63"/>
                      <a:gd name="T35" fmla="*/ 27 h 108"/>
                      <a:gd name="T36" fmla="*/ 16 w 63"/>
                      <a:gd name="T37" fmla="*/ 33 h 108"/>
                      <a:gd name="T38" fmla="*/ 13 w 63"/>
                      <a:gd name="T39" fmla="*/ 38 h 108"/>
                      <a:gd name="T40" fmla="*/ 15 w 63"/>
                      <a:gd name="T41" fmla="*/ 42 h 108"/>
                      <a:gd name="T42" fmla="*/ 9 w 63"/>
                      <a:gd name="T43" fmla="*/ 44 h 108"/>
                      <a:gd name="T44" fmla="*/ 5 w 63"/>
                      <a:gd name="T45" fmla="*/ 51 h 108"/>
                      <a:gd name="T46" fmla="*/ 6 w 63"/>
                      <a:gd name="T47" fmla="*/ 57 h 108"/>
                      <a:gd name="T48" fmla="*/ 8 w 63"/>
                      <a:gd name="T49" fmla="*/ 63 h 108"/>
                      <a:gd name="T50" fmla="*/ 7 w 63"/>
                      <a:gd name="T51" fmla="*/ 67 h 108"/>
                      <a:gd name="T52" fmla="*/ 7 w 63"/>
                      <a:gd name="T53" fmla="*/ 74 h 108"/>
                      <a:gd name="T54" fmla="*/ 4 w 63"/>
                      <a:gd name="T55" fmla="*/ 78 h 108"/>
                      <a:gd name="T56" fmla="*/ 3 w 63"/>
                      <a:gd name="T57" fmla="*/ 83 h 108"/>
                      <a:gd name="T58" fmla="*/ 0 w 63"/>
                      <a:gd name="T59" fmla="*/ 82 h 108"/>
                      <a:gd name="T60" fmla="*/ 4 w 63"/>
                      <a:gd name="T61" fmla="*/ 90 h 108"/>
                      <a:gd name="T62" fmla="*/ 7 w 63"/>
                      <a:gd name="T63" fmla="*/ 97 h 108"/>
                      <a:gd name="T64" fmla="*/ 8 w 63"/>
                      <a:gd name="T65" fmla="*/ 102 h 108"/>
                      <a:gd name="T66" fmla="*/ 10 w 63"/>
                      <a:gd name="T67" fmla="*/ 107 h 108"/>
                      <a:gd name="T68" fmla="*/ 14 w 63"/>
                      <a:gd name="T69" fmla="*/ 108 h 108"/>
                      <a:gd name="T70" fmla="*/ 15 w 63"/>
                      <a:gd name="T71" fmla="*/ 105 h 108"/>
                      <a:gd name="T72" fmla="*/ 24 w 63"/>
                      <a:gd name="T73" fmla="*/ 101 h 108"/>
                      <a:gd name="T74" fmla="*/ 27 w 63"/>
                      <a:gd name="T75" fmla="*/ 92 h 108"/>
                      <a:gd name="T76" fmla="*/ 26 w 63"/>
                      <a:gd name="T77" fmla="*/ 87 h 108"/>
                      <a:gd name="T78" fmla="*/ 28 w 63"/>
                      <a:gd name="T79" fmla="*/ 84 h 108"/>
                      <a:gd name="T80" fmla="*/ 32 w 63"/>
                      <a:gd name="T81" fmla="*/ 82 h 108"/>
                      <a:gd name="T82" fmla="*/ 32 w 63"/>
                      <a:gd name="T83" fmla="*/ 81 h 108"/>
                      <a:gd name="T84" fmla="*/ 35 w 63"/>
                      <a:gd name="T85" fmla="*/ 80 h 108"/>
                      <a:gd name="T86" fmla="*/ 34 w 63"/>
                      <a:gd name="T87" fmla="*/ 78 h 108"/>
                      <a:gd name="T88" fmla="*/ 36 w 63"/>
                      <a:gd name="T89" fmla="*/ 77 h 108"/>
                      <a:gd name="T90" fmla="*/ 35 w 63"/>
                      <a:gd name="T91" fmla="*/ 73 h 108"/>
                      <a:gd name="T92" fmla="*/ 29 w 63"/>
                      <a:gd name="T93" fmla="*/ 66 h 108"/>
                      <a:gd name="T94" fmla="*/ 30 w 63"/>
                      <a:gd name="T95" fmla="*/ 60 h 108"/>
                      <a:gd name="T96" fmla="*/ 30 w 63"/>
                      <a:gd name="T97" fmla="*/ 56 h 108"/>
                      <a:gd name="T98" fmla="*/ 33 w 63"/>
                      <a:gd name="T99" fmla="*/ 53 h 108"/>
                      <a:gd name="T100" fmla="*/ 39 w 63"/>
                      <a:gd name="T101" fmla="*/ 48 h 108"/>
                      <a:gd name="T102" fmla="*/ 49 w 63"/>
                      <a:gd name="T103" fmla="*/ 41 h 108"/>
                      <a:gd name="T104" fmla="*/ 50 w 63"/>
                      <a:gd name="T105" fmla="*/ 35 h 108"/>
                      <a:gd name="T106" fmla="*/ 50 w 63"/>
                      <a:gd name="T107" fmla="*/ 32 h 108"/>
                      <a:gd name="T108" fmla="*/ 54 w 63"/>
                      <a:gd name="T109" fmla="*/ 30 h 108"/>
                      <a:gd name="T110" fmla="*/ 58 w 63"/>
                      <a:gd name="T111" fmla="*/ 29 h 108"/>
                      <a:gd name="T112" fmla="*/ 60 w 63"/>
                      <a:gd name="T113" fmla="*/ 28 h 108"/>
                      <a:gd name="T114" fmla="*/ 63 w 63"/>
                      <a:gd name="T115" fmla="*/ 28 h 108"/>
                      <a:gd name="T116" fmla="*/ 61 w 63"/>
                      <a:gd name="T117" fmla="*/ 25 h 108"/>
                      <a:gd name="T118" fmla="*/ 61 w 63"/>
                      <a:gd name="T119" fmla="*/ 25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63" h="108">
                        <a:moveTo>
                          <a:pt x="61" y="25"/>
                        </a:moveTo>
                        <a:cubicBezTo>
                          <a:pt x="60" y="24"/>
                          <a:pt x="62" y="22"/>
                          <a:pt x="61" y="20"/>
                        </a:cubicBezTo>
                        <a:cubicBezTo>
                          <a:pt x="60" y="18"/>
                          <a:pt x="61" y="18"/>
                          <a:pt x="61" y="16"/>
                        </a:cubicBezTo>
                        <a:cubicBezTo>
                          <a:pt x="61" y="15"/>
                          <a:pt x="60" y="14"/>
                          <a:pt x="60" y="13"/>
                        </a:cubicBezTo>
                        <a:cubicBezTo>
                          <a:pt x="59" y="12"/>
                          <a:pt x="60" y="12"/>
                          <a:pt x="60" y="11"/>
                        </a:cubicBezTo>
                        <a:cubicBezTo>
                          <a:pt x="59" y="9"/>
                          <a:pt x="59" y="8"/>
                          <a:pt x="57" y="7"/>
                        </a:cubicBezTo>
                        <a:cubicBezTo>
                          <a:pt x="55" y="6"/>
                          <a:pt x="53" y="6"/>
                          <a:pt x="51" y="5"/>
                        </a:cubicBezTo>
                        <a:cubicBezTo>
                          <a:pt x="49" y="3"/>
                          <a:pt x="47" y="0"/>
                          <a:pt x="44" y="1"/>
                        </a:cubicBezTo>
                        <a:cubicBezTo>
                          <a:pt x="43" y="1"/>
                          <a:pt x="44" y="4"/>
                          <a:pt x="44" y="5"/>
                        </a:cubicBezTo>
                        <a:cubicBezTo>
                          <a:pt x="43" y="8"/>
                          <a:pt x="37" y="6"/>
                          <a:pt x="34" y="5"/>
                        </a:cubicBezTo>
                        <a:cubicBezTo>
                          <a:pt x="34" y="7"/>
                          <a:pt x="34" y="8"/>
                          <a:pt x="34" y="10"/>
                        </a:cubicBezTo>
                        <a:cubicBezTo>
                          <a:pt x="33" y="10"/>
                          <a:pt x="31" y="9"/>
                          <a:pt x="29" y="10"/>
                        </a:cubicBezTo>
                        <a:cubicBezTo>
                          <a:pt x="28" y="10"/>
                          <a:pt x="28" y="11"/>
                          <a:pt x="27" y="12"/>
                        </a:cubicBezTo>
                        <a:cubicBezTo>
                          <a:pt x="27" y="13"/>
                          <a:pt x="25" y="14"/>
                          <a:pt x="25" y="15"/>
                        </a:cubicBezTo>
                        <a:cubicBezTo>
                          <a:pt x="24" y="16"/>
                          <a:pt x="26" y="18"/>
                          <a:pt x="25" y="18"/>
                        </a:cubicBezTo>
                        <a:cubicBezTo>
                          <a:pt x="25" y="19"/>
                          <a:pt x="24" y="19"/>
                          <a:pt x="24" y="20"/>
                        </a:cubicBezTo>
                        <a:cubicBezTo>
                          <a:pt x="22" y="21"/>
                          <a:pt x="20" y="23"/>
                          <a:pt x="20" y="25"/>
                        </a:cubicBezTo>
                        <a:cubicBezTo>
                          <a:pt x="20" y="27"/>
                          <a:pt x="18" y="25"/>
                          <a:pt x="17" y="27"/>
                        </a:cubicBezTo>
                        <a:cubicBezTo>
                          <a:pt x="17" y="29"/>
                          <a:pt x="17" y="31"/>
                          <a:pt x="16" y="33"/>
                        </a:cubicBezTo>
                        <a:cubicBezTo>
                          <a:pt x="16" y="35"/>
                          <a:pt x="13" y="36"/>
                          <a:pt x="13" y="38"/>
                        </a:cubicBezTo>
                        <a:cubicBezTo>
                          <a:pt x="13" y="39"/>
                          <a:pt x="16" y="41"/>
                          <a:pt x="15" y="42"/>
                        </a:cubicBezTo>
                        <a:cubicBezTo>
                          <a:pt x="13" y="44"/>
                          <a:pt x="11" y="43"/>
                          <a:pt x="9" y="44"/>
                        </a:cubicBezTo>
                        <a:cubicBezTo>
                          <a:pt x="6" y="45"/>
                          <a:pt x="5" y="48"/>
                          <a:pt x="5" y="51"/>
                        </a:cubicBezTo>
                        <a:cubicBezTo>
                          <a:pt x="6" y="53"/>
                          <a:pt x="6" y="55"/>
                          <a:pt x="6" y="57"/>
                        </a:cubicBezTo>
                        <a:cubicBezTo>
                          <a:pt x="6" y="60"/>
                          <a:pt x="4" y="61"/>
                          <a:pt x="8" y="63"/>
                        </a:cubicBezTo>
                        <a:cubicBezTo>
                          <a:pt x="10" y="65"/>
                          <a:pt x="9" y="66"/>
                          <a:pt x="7" y="67"/>
                        </a:cubicBezTo>
                        <a:cubicBezTo>
                          <a:pt x="6" y="68"/>
                          <a:pt x="8" y="72"/>
                          <a:pt x="7" y="74"/>
                        </a:cubicBezTo>
                        <a:cubicBezTo>
                          <a:pt x="7" y="76"/>
                          <a:pt x="4" y="76"/>
                          <a:pt x="4" y="78"/>
                        </a:cubicBezTo>
                        <a:cubicBezTo>
                          <a:pt x="4" y="79"/>
                          <a:pt x="4" y="83"/>
                          <a:pt x="3" y="83"/>
                        </a:cubicBezTo>
                        <a:cubicBezTo>
                          <a:pt x="3" y="83"/>
                          <a:pt x="1" y="82"/>
                          <a:pt x="0" y="82"/>
                        </a:cubicBezTo>
                        <a:cubicBezTo>
                          <a:pt x="0" y="86"/>
                          <a:pt x="4" y="87"/>
                          <a:pt x="4" y="90"/>
                        </a:cubicBezTo>
                        <a:cubicBezTo>
                          <a:pt x="3" y="91"/>
                          <a:pt x="6" y="96"/>
                          <a:pt x="7" y="97"/>
                        </a:cubicBezTo>
                        <a:cubicBezTo>
                          <a:pt x="9" y="99"/>
                          <a:pt x="8" y="100"/>
                          <a:pt x="8" y="102"/>
                        </a:cubicBezTo>
                        <a:cubicBezTo>
                          <a:pt x="8" y="103"/>
                          <a:pt x="10" y="105"/>
                          <a:pt x="10" y="107"/>
                        </a:cubicBezTo>
                        <a:cubicBezTo>
                          <a:pt x="9" y="108"/>
                          <a:pt x="13" y="107"/>
                          <a:pt x="14" y="108"/>
                        </a:cubicBezTo>
                        <a:cubicBezTo>
                          <a:pt x="16" y="108"/>
                          <a:pt x="15" y="107"/>
                          <a:pt x="15" y="105"/>
                        </a:cubicBezTo>
                        <a:cubicBezTo>
                          <a:pt x="15" y="100"/>
                          <a:pt x="23" y="104"/>
                          <a:pt x="24" y="101"/>
                        </a:cubicBezTo>
                        <a:cubicBezTo>
                          <a:pt x="25" y="98"/>
                          <a:pt x="26" y="95"/>
                          <a:pt x="27" y="92"/>
                        </a:cubicBezTo>
                        <a:cubicBezTo>
                          <a:pt x="27" y="90"/>
                          <a:pt x="27" y="88"/>
                          <a:pt x="26" y="87"/>
                        </a:cubicBezTo>
                        <a:cubicBezTo>
                          <a:pt x="25" y="85"/>
                          <a:pt x="26" y="85"/>
                          <a:pt x="28" y="84"/>
                        </a:cubicBezTo>
                        <a:cubicBezTo>
                          <a:pt x="29" y="84"/>
                          <a:pt x="32" y="83"/>
                          <a:pt x="32" y="82"/>
                        </a:cubicBezTo>
                        <a:cubicBezTo>
                          <a:pt x="32" y="82"/>
                          <a:pt x="32" y="81"/>
                          <a:pt x="32" y="81"/>
                        </a:cubicBezTo>
                        <a:cubicBezTo>
                          <a:pt x="33" y="81"/>
                          <a:pt x="35" y="81"/>
                          <a:pt x="35" y="80"/>
                        </a:cubicBezTo>
                        <a:cubicBezTo>
                          <a:pt x="35" y="79"/>
                          <a:pt x="34" y="79"/>
                          <a:pt x="34" y="78"/>
                        </a:cubicBezTo>
                        <a:cubicBezTo>
                          <a:pt x="35" y="78"/>
                          <a:pt x="36" y="77"/>
                          <a:pt x="36" y="77"/>
                        </a:cubicBezTo>
                        <a:cubicBezTo>
                          <a:pt x="38" y="75"/>
                          <a:pt x="37" y="74"/>
                          <a:pt x="35" y="73"/>
                        </a:cubicBezTo>
                        <a:cubicBezTo>
                          <a:pt x="33" y="71"/>
                          <a:pt x="29" y="70"/>
                          <a:pt x="29" y="66"/>
                        </a:cubicBezTo>
                        <a:cubicBezTo>
                          <a:pt x="29" y="64"/>
                          <a:pt x="29" y="62"/>
                          <a:pt x="30" y="60"/>
                        </a:cubicBezTo>
                        <a:cubicBezTo>
                          <a:pt x="31" y="58"/>
                          <a:pt x="31" y="58"/>
                          <a:pt x="30" y="56"/>
                        </a:cubicBezTo>
                        <a:cubicBezTo>
                          <a:pt x="29" y="56"/>
                          <a:pt x="33" y="53"/>
                          <a:pt x="33" y="53"/>
                        </a:cubicBezTo>
                        <a:cubicBezTo>
                          <a:pt x="35" y="51"/>
                          <a:pt x="36" y="49"/>
                          <a:pt x="39" y="48"/>
                        </a:cubicBezTo>
                        <a:cubicBezTo>
                          <a:pt x="42" y="47"/>
                          <a:pt x="47" y="44"/>
                          <a:pt x="49" y="41"/>
                        </a:cubicBezTo>
                        <a:cubicBezTo>
                          <a:pt x="51" y="38"/>
                          <a:pt x="46" y="36"/>
                          <a:pt x="50" y="35"/>
                        </a:cubicBezTo>
                        <a:cubicBezTo>
                          <a:pt x="52" y="34"/>
                          <a:pt x="51" y="34"/>
                          <a:pt x="50" y="32"/>
                        </a:cubicBezTo>
                        <a:cubicBezTo>
                          <a:pt x="50" y="31"/>
                          <a:pt x="53" y="30"/>
                          <a:pt x="54" y="30"/>
                        </a:cubicBezTo>
                        <a:cubicBezTo>
                          <a:pt x="56" y="28"/>
                          <a:pt x="57" y="27"/>
                          <a:pt x="58" y="29"/>
                        </a:cubicBezTo>
                        <a:cubicBezTo>
                          <a:pt x="59" y="29"/>
                          <a:pt x="60" y="28"/>
                          <a:pt x="60" y="28"/>
                        </a:cubicBezTo>
                        <a:cubicBezTo>
                          <a:pt x="61" y="28"/>
                          <a:pt x="62" y="28"/>
                          <a:pt x="63" y="28"/>
                        </a:cubicBezTo>
                        <a:cubicBezTo>
                          <a:pt x="63" y="27"/>
                          <a:pt x="62" y="27"/>
                          <a:pt x="61" y="25"/>
                        </a:cubicBezTo>
                        <a:cubicBezTo>
                          <a:pt x="60" y="24"/>
                          <a:pt x="61" y="26"/>
                          <a:pt x="61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23" name="Freeform 718">
                    <a:extLst>
                      <a:ext uri="{FF2B5EF4-FFF2-40B4-BE49-F238E27FC236}">
                        <a16:creationId xmlns:a16="http://schemas.microsoft.com/office/drawing/2014/main" id="{43CFC3D4-8D29-9040-938C-74E866C857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69930" y="6046038"/>
                    <a:ext cx="423876" cy="701220"/>
                  </a:xfrm>
                  <a:custGeom>
                    <a:avLst/>
                    <a:gdLst>
                      <a:gd name="T0" fmla="*/ 53 w 54"/>
                      <a:gd name="T1" fmla="*/ 59 h 84"/>
                      <a:gd name="T2" fmla="*/ 47 w 54"/>
                      <a:gd name="T3" fmla="*/ 55 h 84"/>
                      <a:gd name="T4" fmla="*/ 49 w 54"/>
                      <a:gd name="T5" fmla="*/ 51 h 84"/>
                      <a:gd name="T6" fmla="*/ 44 w 54"/>
                      <a:gd name="T7" fmla="*/ 44 h 84"/>
                      <a:gd name="T8" fmla="*/ 46 w 54"/>
                      <a:gd name="T9" fmla="*/ 43 h 84"/>
                      <a:gd name="T10" fmla="*/ 44 w 54"/>
                      <a:gd name="T11" fmla="*/ 38 h 84"/>
                      <a:gd name="T12" fmla="*/ 45 w 54"/>
                      <a:gd name="T13" fmla="*/ 36 h 84"/>
                      <a:gd name="T14" fmla="*/ 44 w 54"/>
                      <a:gd name="T15" fmla="*/ 32 h 84"/>
                      <a:gd name="T16" fmla="*/ 42 w 54"/>
                      <a:gd name="T17" fmla="*/ 26 h 84"/>
                      <a:gd name="T18" fmla="*/ 45 w 54"/>
                      <a:gd name="T19" fmla="*/ 23 h 84"/>
                      <a:gd name="T20" fmla="*/ 44 w 54"/>
                      <a:gd name="T21" fmla="*/ 19 h 84"/>
                      <a:gd name="T22" fmla="*/ 38 w 54"/>
                      <a:gd name="T23" fmla="*/ 13 h 84"/>
                      <a:gd name="T24" fmla="*/ 40 w 54"/>
                      <a:gd name="T25" fmla="*/ 12 h 84"/>
                      <a:gd name="T26" fmla="*/ 39 w 54"/>
                      <a:gd name="T27" fmla="*/ 10 h 84"/>
                      <a:gd name="T28" fmla="*/ 41 w 54"/>
                      <a:gd name="T29" fmla="*/ 3 h 84"/>
                      <a:gd name="T30" fmla="*/ 37 w 54"/>
                      <a:gd name="T31" fmla="*/ 1 h 84"/>
                      <a:gd name="T32" fmla="*/ 34 w 54"/>
                      <a:gd name="T33" fmla="*/ 0 h 84"/>
                      <a:gd name="T34" fmla="*/ 29 w 54"/>
                      <a:gd name="T35" fmla="*/ 1 h 84"/>
                      <a:gd name="T36" fmla="*/ 25 w 54"/>
                      <a:gd name="T37" fmla="*/ 5 h 84"/>
                      <a:gd name="T38" fmla="*/ 24 w 54"/>
                      <a:gd name="T39" fmla="*/ 10 h 84"/>
                      <a:gd name="T40" fmla="*/ 21 w 54"/>
                      <a:gd name="T41" fmla="*/ 13 h 84"/>
                      <a:gd name="T42" fmla="*/ 17 w 54"/>
                      <a:gd name="T43" fmla="*/ 11 h 84"/>
                      <a:gd name="T44" fmla="*/ 14 w 54"/>
                      <a:gd name="T45" fmla="*/ 12 h 84"/>
                      <a:gd name="T46" fmla="*/ 7 w 54"/>
                      <a:gd name="T47" fmla="*/ 10 h 84"/>
                      <a:gd name="T48" fmla="*/ 4 w 54"/>
                      <a:gd name="T49" fmla="*/ 7 h 84"/>
                      <a:gd name="T50" fmla="*/ 0 w 54"/>
                      <a:gd name="T51" fmla="*/ 9 h 84"/>
                      <a:gd name="T52" fmla="*/ 8 w 54"/>
                      <a:gd name="T53" fmla="*/ 14 h 84"/>
                      <a:gd name="T54" fmla="*/ 12 w 54"/>
                      <a:gd name="T55" fmla="*/ 16 h 84"/>
                      <a:gd name="T56" fmla="*/ 14 w 54"/>
                      <a:gd name="T57" fmla="*/ 19 h 84"/>
                      <a:gd name="T58" fmla="*/ 14 w 54"/>
                      <a:gd name="T59" fmla="*/ 21 h 84"/>
                      <a:gd name="T60" fmla="*/ 15 w 54"/>
                      <a:gd name="T61" fmla="*/ 24 h 84"/>
                      <a:gd name="T62" fmla="*/ 15 w 54"/>
                      <a:gd name="T63" fmla="*/ 27 h 84"/>
                      <a:gd name="T64" fmla="*/ 16 w 54"/>
                      <a:gd name="T65" fmla="*/ 29 h 84"/>
                      <a:gd name="T66" fmla="*/ 15 w 54"/>
                      <a:gd name="T67" fmla="*/ 33 h 84"/>
                      <a:gd name="T68" fmla="*/ 17 w 54"/>
                      <a:gd name="T69" fmla="*/ 36 h 84"/>
                      <a:gd name="T70" fmla="*/ 21 w 54"/>
                      <a:gd name="T71" fmla="*/ 38 h 84"/>
                      <a:gd name="T72" fmla="*/ 22 w 54"/>
                      <a:gd name="T73" fmla="*/ 41 h 84"/>
                      <a:gd name="T74" fmla="*/ 23 w 54"/>
                      <a:gd name="T75" fmla="*/ 44 h 84"/>
                      <a:gd name="T76" fmla="*/ 20 w 54"/>
                      <a:gd name="T77" fmla="*/ 44 h 84"/>
                      <a:gd name="T78" fmla="*/ 16 w 54"/>
                      <a:gd name="T79" fmla="*/ 49 h 84"/>
                      <a:gd name="T80" fmla="*/ 13 w 54"/>
                      <a:gd name="T81" fmla="*/ 51 h 84"/>
                      <a:gd name="T82" fmla="*/ 10 w 54"/>
                      <a:gd name="T83" fmla="*/ 54 h 84"/>
                      <a:gd name="T84" fmla="*/ 4 w 54"/>
                      <a:gd name="T85" fmla="*/ 57 h 84"/>
                      <a:gd name="T86" fmla="*/ 2 w 54"/>
                      <a:gd name="T87" fmla="*/ 62 h 84"/>
                      <a:gd name="T88" fmla="*/ 4 w 54"/>
                      <a:gd name="T89" fmla="*/ 67 h 84"/>
                      <a:gd name="T90" fmla="*/ 4 w 54"/>
                      <a:gd name="T91" fmla="*/ 73 h 84"/>
                      <a:gd name="T92" fmla="*/ 4 w 54"/>
                      <a:gd name="T93" fmla="*/ 78 h 84"/>
                      <a:gd name="T94" fmla="*/ 7 w 54"/>
                      <a:gd name="T95" fmla="*/ 80 h 84"/>
                      <a:gd name="T96" fmla="*/ 5 w 54"/>
                      <a:gd name="T97" fmla="*/ 81 h 84"/>
                      <a:gd name="T98" fmla="*/ 8 w 54"/>
                      <a:gd name="T99" fmla="*/ 79 h 84"/>
                      <a:gd name="T100" fmla="*/ 8 w 54"/>
                      <a:gd name="T101" fmla="*/ 83 h 84"/>
                      <a:gd name="T102" fmla="*/ 11 w 54"/>
                      <a:gd name="T103" fmla="*/ 80 h 84"/>
                      <a:gd name="T104" fmla="*/ 11 w 54"/>
                      <a:gd name="T105" fmla="*/ 83 h 84"/>
                      <a:gd name="T106" fmla="*/ 23 w 54"/>
                      <a:gd name="T107" fmla="*/ 80 h 84"/>
                      <a:gd name="T108" fmla="*/ 36 w 54"/>
                      <a:gd name="T109" fmla="*/ 78 h 84"/>
                      <a:gd name="T110" fmla="*/ 46 w 54"/>
                      <a:gd name="T111" fmla="*/ 68 h 84"/>
                      <a:gd name="T112" fmla="*/ 53 w 54"/>
                      <a:gd name="T113" fmla="*/ 59 h 84"/>
                      <a:gd name="T114" fmla="*/ 53 w 54"/>
                      <a:gd name="T115" fmla="*/ 59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54" h="84">
                        <a:moveTo>
                          <a:pt x="53" y="59"/>
                        </a:moveTo>
                        <a:cubicBezTo>
                          <a:pt x="52" y="57"/>
                          <a:pt x="49" y="56"/>
                          <a:pt x="47" y="55"/>
                        </a:cubicBezTo>
                        <a:cubicBezTo>
                          <a:pt x="44" y="53"/>
                          <a:pt x="48" y="53"/>
                          <a:pt x="49" y="51"/>
                        </a:cubicBezTo>
                        <a:cubicBezTo>
                          <a:pt x="49" y="51"/>
                          <a:pt x="45" y="45"/>
                          <a:pt x="44" y="44"/>
                        </a:cubicBezTo>
                        <a:cubicBezTo>
                          <a:pt x="44" y="44"/>
                          <a:pt x="46" y="43"/>
                          <a:pt x="46" y="43"/>
                        </a:cubicBezTo>
                        <a:cubicBezTo>
                          <a:pt x="46" y="42"/>
                          <a:pt x="44" y="39"/>
                          <a:pt x="44" y="38"/>
                        </a:cubicBezTo>
                        <a:cubicBezTo>
                          <a:pt x="44" y="37"/>
                          <a:pt x="45" y="37"/>
                          <a:pt x="45" y="36"/>
                        </a:cubicBezTo>
                        <a:cubicBezTo>
                          <a:pt x="46" y="35"/>
                          <a:pt x="44" y="33"/>
                          <a:pt x="44" y="32"/>
                        </a:cubicBezTo>
                        <a:cubicBezTo>
                          <a:pt x="42" y="30"/>
                          <a:pt x="40" y="28"/>
                          <a:pt x="42" y="26"/>
                        </a:cubicBezTo>
                        <a:cubicBezTo>
                          <a:pt x="43" y="25"/>
                          <a:pt x="45" y="24"/>
                          <a:pt x="45" y="23"/>
                        </a:cubicBezTo>
                        <a:cubicBezTo>
                          <a:pt x="46" y="21"/>
                          <a:pt x="44" y="20"/>
                          <a:pt x="44" y="19"/>
                        </a:cubicBezTo>
                        <a:cubicBezTo>
                          <a:pt x="43" y="18"/>
                          <a:pt x="36" y="15"/>
                          <a:pt x="38" y="13"/>
                        </a:cubicBezTo>
                        <a:cubicBezTo>
                          <a:pt x="38" y="13"/>
                          <a:pt x="40" y="12"/>
                          <a:pt x="40" y="12"/>
                        </a:cubicBezTo>
                        <a:cubicBezTo>
                          <a:pt x="40" y="12"/>
                          <a:pt x="37" y="10"/>
                          <a:pt x="39" y="10"/>
                        </a:cubicBezTo>
                        <a:cubicBezTo>
                          <a:pt x="42" y="10"/>
                          <a:pt x="44" y="5"/>
                          <a:pt x="41" y="3"/>
                        </a:cubicBezTo>
                        <a:cubicBezTo>
                          <a:pt x="40" y="2"/>
                          <a:pt x="38" y="2"/>
                          <a:pt x="37" y="1"/>
                        </a:cubicBez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32" y="1"/>
                          <a:pt x="31" y="0"/>
                          <a:pt x="29" y="1"/>
                        </a:cubicBezTo>
                        <a:cubicBezTo>
                          <a:pt x="28" y="2"/>
                          <a:pt x="26" y="4"/>
                          <a:pt x="25" y="5"/>
                        </a:cubicBezTo>
                        <a:cubicBezTo>
                          <a:pt x="25" y="6"/>
                          <a:pt x="25" y="10"/>
                          <a:pt x="24" y="10"/>
                        </a:cubicBezTo>
                        <a:cubicBezTo>
                          <a:pt x="23" y="11"/>
                          <a:pt x="22" y="12"/>
                          <a:pt x="21" y="13"/>
                        </a:cubicBezTo>
                        <a:cubicBezTo>
                          <a:pt x="20" y="13"/>
                          <a:pt x="18" y="11"/>
                          <a:pt x="17" y="11"/>
                        </a:cubicBezTo>
                        <a:cubicBezTo>
                          <a:pt x="16" y="11"/>
                          <a:pt x="15" y="12"/>
                          <a:pt x="14" y="12"/>
                        </a:cubicBezTo>
                        <a:cubicBezTo>
                          <a:pt x="11" y="13"/>
                          <a:pt x="9" y="12"/>
                          <a:pt x="7" y="10"/>
                        </a:cubicBezTo>
                        <a:cubicBezTo>
                          <a:pt x="7" y="9"/>
                          <a:pt x="5" y="7"/>
                          <a:pt x="4" y="7"/>
                        </a:cubicBezTo>
                        <a:cubicBezTo>
                          <a:pt x="3" y="7"/>
                          <a:pt x="1" y="9"/>
                          <a:pt x="0" y="9"/>
                        </a:cubicBezTo>
                        <a:cubicBezTo>
                          <a:pt x="2" y="11"/>
                          <a:pt x="5" y="13"/>
                          <a:pt x="8" y="14"/>
                        </a:cubicBezTo>
                        <a:cubicBezTo>
                          <a:pt x="9" y="14"/>
                          <a:pt x="11" y="15"/>
                          <a:pt x="12" y="16"/>
                        </a:cubicBezTo>
                        <a:cubicBezTo>
                          <a:pt x="13" y="17"/>
                          <a:pt x="13" y="18"/>
                          <a:pt x="14" y="19"/>
                        </a:cubicBezTo>
                        <a:cubicBezTo>
                          <a:pt x="14" y="20"/>
                          <a:pt x="13" y="20"/>
                          <a:pt x="14" y="21"/>
                        </a:cubicBezTo>
                        <a:cubicBezTo>
                          <a:pt x="14" y="22"/>
                          <a:pt x="16" y="23"/>
                          <a:pt x="15" y="24"/>
                        </a:cubicBezTo>
                        <a:cubicBezTo>
                          <a:pt x="15" y="25"/>
                          <a:pt x="14" y="26"/>
                          <a:pt x="15" y="27"/>
                        </a:cubicBezTo>
                        <a:cubicBezTo>
                          <a:pt x="15" y="27"/>
                          <a:pt x="16" y="29"/>
                          <a:pt x="16" y="29"/>
                        </a:cubicBezTo>
                        <a:cubicBezTo>
                          <a:pt x="15" y="30"/>
                          <a:pt x="15" y="32"/>
                          <a:pt x="15" y="33"/>
                        </a:cubicBezTo>
                        <a:cubicBezTo>
                          <a:pt x="15" y="33"/>
                          <a:pt x="17" y="36"/>
                          <a:pt x="17" y="36"/>
                        </a:cubicBezTo>
                        <a:cubicBezTo>
                          <a:pt x="18" y="37"/>
                          <a:pt x="20" y="38"/>
                          <a:pt x="21" y="38"/>
                        </a:cubicBezTo>
                        <a:cubicBezTo>
                          <a:pt x="22" y="39"/>
                          <a:pt x="22" y="40"/>
                          <a:pt x="22" y="41"/>
                        </a:cubicBezTo>
                        <a:cubicBezTo>
                          <a:pt x="22" y="42"/>
                          <a:pt x="23" y="43"/>
                          <a:pt x="23" y="44"/>
                        </a:cubicBezTo>
                        <a:cubicBezTo>
                          <a:pt x="23" y="45"/>
                          <a:pt x="21" y="44"/>
                          <a:pt x="20" y="44"/>
                        </a:cubicBezTo>
                        <a:cubicBezTo>
                          <a:pt x="19" y="44"/>
                          <a:pt x="16" y="48"/>
                          <a:pt x="16" y="49"/>
                        </a:cubicBezTo>
                        <a:cubicBezTo>
                          <a:pt x="15" y="50"/>
                          <a:pt x="14" y="50"/>
                          <a:pt x="13" y="51"/>
                        </a:cubicBezTo>
                        <a:cubicBezTo>
                          <a:pt x="12" y="52"/>
                          <a:pt x="11" y="53"/>
                          <a:pt x="10" y="54"/>
                        </a:cubicBezTo>
                        <a:cubicBezTo>
                          <a:pt x="9" y="54"/>
                          <a:pt x="4" y="58"/>
                          <a:pt x="4" y="57"/>
                        </a:cubicBezTo>
                        <a:cubicBezTo>
                          <a:pt x="4" y="59"/>
                          <a:pt x="2" y="60"/>
                          <a:pt x="2" y="62"/>
                        </a:cubicBezTo>
                        <a:cubicBezTo>
                          <a:pt x="3" y="64"/>
                          <a:pt x="2" y="67"/>
                          <a:pt x="4" y="67"/>
                        </a:cubicBezTo>
                        <a:cubicBezTo>
                          <a:pt x="5" y="67"/>
                          <a:pt x="4" y="72"/>
                          <a:pt x="4" y="73"/>
                        </a:cubicBezTo>
                        <a:cubicBezTo>
                          <a:pt x="4" y="75"/>
                          <a:pt x="2" y="77"/>
                          <a:pt x="4" y="78"/>
                        </a:cubicBezTo>
                        <a:cubicBezTo>
                          <a:pt x="4" y="78"/>
                          <a:pt x="8" y="79"/>
                          <a:pt x="7" y="80"/>
                        </a:cubicBezTo>
                        <a:cubicBezTo>
                          <a:pt x="7" y="80"/>
                          <a:pt x="5" y="81"/>
                          <a:pt x="5" y="81"/>
                        </a:cubicBezTo>
                        <a:cubicBezTo>
                          <a:pt x="7" y="81"/>
                          <a:pt x="7" y="79"/>
                          <a:pt x="8" y="79"/>
                        </a:cubicBezTo>
                        <a:cubicBezTo>
                          <a:pt x="10" y="78"/>
                          <a:pt x="8" y="83"/>
                          <a:pt x="8" y="83"/>
                        </a:cubicBezTo>
                        <a:cubicBezTo>
                          <a:pt x="8" y="83"/>
                          <a:pt x="11" y="80"/>
                          <a:pt x="11" y="80"/>
                        </a:cubicBezTo>
                        <a:cubicBezTo>
                          <a:pt x="12" y="79"/>
                          <a:pt x="11" y="83"/>
                          <a:pt x="11" y="83"/>
                        </a:cubicBezTo>
                        <a:cubicBezTo>
                          <a:pt x="14" y="84"/>
                          <a:pt x="20" y="81"/>
                          <a:pt x="23" y="80"/>
                        </a:cubicBezTo>
                        <a:cubicBezTo>
                          <a:pt x="27" y="79"/>
                          <a:pt x="31" y="79"/>
                          <a:pt x="36" y="78"/>
                        </a:cubicBezTo>
                        <a:cubicBezTo>
                          <a:pt x="39" y="74"/>
                          <a:pt x="43" y="71"/>
                          <a:pt x="46" y="68"/>
                        </a:cubicBezTo>
                        <a:cubicBezTo>
                          <a:pt x="48" y="66"/>
                          <a:pt x="54" y="62"/>
                          <a:pt x="53" y="59"/>
                        </a:cubicBezTo>
                        <a:cubicBezTo>
                          <a:pt x="52" y="57"/>
                          <a:pt x="54" y="62"/>
                          <a:pt x="53" y="5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24" name="Freeform 719">
                    <a:extLst>
                      <a:ext uri="{FF2B5EF4-FFF2-40B4-BE49-F238E27FC236}">
                        <a16:creationId xmlns:a16="http://schemas.microsoft.com/office/drawing/2014/main" id="{5D0330F7-B3F5-7D4D-883E-4FDCB6A025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63626" y="5963707"/>
                    <a:ext cx="1006034" cy="891429"/>
                  </a:xfrm>
                  <a:custGeom>
                    <a:avLst/>
                    <a:gdLst>
                      <a:gd name="T0" fmla="*/ 38 w 128"/>
                      <a:gd name="T1" fmla="*/ 87 h 107"/>
                      <a:gd name="T2" fmla="*/ 38 w 128"/>
                      <a:gd name="T3" fmla="*/ 63 h 107"/>
                      <a:gd name="T4" fmla="*/ 47 w 128"/>
                      <a:gd name="T5" fmla="*/ 52 h 107"/>
                      <a:gd name="T6" fmla="*/ 56 w 128"/>
                      <a:gd name="T7" fmla="*/ 34 h 107"/>
                      <a:gd name="T8" fmla="*/ 72 w 128"/>
                      <a:gd name="T9" fmla="*/ 25 h 107"/>
                      <a:gd name="T10" fmla="*/ 86 w 128"/>
                      <a:gd name="T11" fmla="*/ 22 h 107"/>
                      <a:gd name="T12" fmla="*/ 102 w 128"/>
                      <a:gd name="T13" fmla="*/ 20 h 107"/>
                      <a:gd name="T14" fmla="*/ 112 w 128"/>
                      <a:gd name="T15" fmla="*/ 10 h 107"/>
                      <a:gd name="T16" fmla="*/ 120 w 128"/>
                      <a:gd name="T17" fmla="*/ 13 h 107"/>
                      <a:gd name="T18" fmla="*/ 127 w 128"/>
                      <a:gd name="T19" fmla="*/ 6 h 107"/>
                      <a:gd name="T20" fmla="*/ 114 w 128"/>
                      <a:gd name="T21" fmla="*/ 5 h 107"/>
                      <a:gd name="T22" fmla="*/ 116 w 128"/>
                      <a:gd name="T23" fmla="*/ 2 h 107"/>
                      <a:gd name="T24" fmla="*/ 106 w 128"/>
                      <a:gd name="T25" fmla="*/ 3 h 107"/>
                      <a:gd name="T26" fmla="*/ 100 w 128"/>
                      <a:gd name="T27" fmla="*/ 1 h 107"/>
                      <a:gd name="T28" fmla="*/ 95 w 128"/>
                      <a:gd name="T29" fmla="*/ 3 h 107"/>
                      <a:gd name="T30" fmla="*/ 91 w 128"/>
                      <a:gd name="T31" fmla="*/ 6 h 107"/>
                      <a:gd name="T32" fmla="*/ 90 w 128"/>
                      <a:gd name="T33" fmla="*/ 11 h 107"/>
                      <a:gd name="T34" fmla="*/ 84 w 128"/>
                      <a:gd name="T35" fmla="*/ 10 h 107"/>
                      <a:gd name="T36" fmla="*/ 80 w 128"/>
                      <a:gd name="T37" fmla="*/ 13 h 107"/>
                      <a:gd name="T38" fmla="*/ 76 w 128"/>
                      <a:gd name="T39" fmla="*/ 15 h 107"/>
                      <a:gd name="T40" fmla="*/ 72 w 128"/>
                      <a:gd name="T41" fmla="*/ 16 h 107"/>
                      <a:gd name="T42" fmla="*/ 68 w 128"/>
                      <a:gd name="T43" fmla="*/ 10 h 107"/>
                      <a:gd name="T44" fmla="*/ 67 w 128"/>
                      <a:gd name="T45" fmla="*/ 14 h 107"/>
                      <a:gd name="T46" fmla="*/ 65 w 128"/>
                      <a:gd name="T47" fmla="*/ 14 h 107"/>
                      <a:gd name="T48" fmla="*/ 62 w 128"/>
                      <a:gd name="T49" fmla="*/ 18 h 107"/>
                      <a:gd name="T50" fmla="*/ 61 w 128"/>
                      <a:gd name="T51" fmla="*/ 21 h 107"/>
                      <a:gd name="T52" fmla="*/ 57 w 128"/>
                      <a:gd name="T53" fmla="*/ 20 h 107"/>
                      <a:gd name="T54" fmla="*/ 54 w 128"/>
                      <a:gd name="T55" fmla="*/ 20 h 107"/>
                      <a:gd name="T56" fmla="*/ 51 w 128"/>
                      <a:gd name="T57" fmla="*/ 22 h 107"/>
                      <a:gd name="T58" fmla="*/ 49 w 128"/>
                      <a:gd name="T59" fmla="*/ 23 h 107"/>
                      <a:gd name="T60" fmla="*/ 54 w 128"/>
                      <a:gd name="T61" fmla="*/ 25 h 107"/>
                      <a:gd name="T62" fmla="*/ 56 w 128"/>
                      <a:gd name="T63" fmla="*/ 25 h 107"/>
                      <a:gd name="T64" fmla="*/ 57 w 128"/>
                      <a:gd name="T65" fmla="*/ 28 h 107"/>
                      <a:gd name="T66" fmla="*/ 49 w 128"/>
                      <a:gd name="T67" fmla="*/ 31 h 107"/>
                      <a:gd name="T68" fmla="*/ 53 w 128"/>
                      <a:gd name="T69" fmla="*/ 33 h 107"/>
                      <a:gd name="T70" fmla="*/ 49 w 128"/>
                      <a:gd name="T71" fmla="*/ 35 h 107"/>
                      <a:gd name="T72" fmla="*/ 43 w 128"/>
                      <a:gd name="T73" fmla="*/ 40 h 107"/>
                      <a:gd name="T74" fmla="*/ 42 w 128"/>
                      <a:gd name="T75" fmla="*/ 43 h 107"/>
                      <a:gd name="T76" fmla="*/ 39 w 128"/>
                      <a:gd name="T77" fmla="*/ 45 h 107"/>
                      <a:gd name="T78" fmla="*/ 39 w 128"/>
                      <a:gd name="T79" fmla="*/ 49 h 107"/>
                      <a:gd name="T80" fmla="*/ 39 w 128"/>
                      <a:gd name="T81" fmla="*/ 52 h 107"/>
                      <a:gd name="T82" fmla="*/ 35 w 128"/>
                      <a:gd name="T83" fmla="*/ 56 h 107"/>
                      <a:gd name="T84" fmla="*/ 27 w 128"/>
                      <a:gd name="T85" fmla="*/ 62 h 107"/>
                      <a:gd name="T86" fmla="*/ 31 w 128"/>
                      <a:gd name="T87" fmla="*/ 64 h 107"/>
                      <a:gd name="T88" fmla="*/ 28 w 128"/>
                      <a:gd name="T89" fmla="*/ 66 h 107"/>
                      <a:gd name="T90" fmla="*/ 19 w 128"/>
                      <a:gd name="T91" fmla="*/ 68 h 107"/>
                      <a:gd name="T92" fmla="*/ 16 w 128"/>
                      <a:gd name="T93" fmla="*/ 72 h 107"/>
                      <a:gd name="T94" fmla="*/ 10 w 128"/>
                      <a:gd name="T95" fmla="*/ 73 h 107"/>
                      <a:gd name="T96" fmla="*/ 10 w 128"/>
                      <a:gd name="T97" fmla="*/ 74 h 107"/>
                      <a:gd name="T98" fmla="*/ 5 w 128"/>
                      <a:gd name="T99" fmla="*/ 75 h 107"/>
                      <a:gd name="T100" fmla="*/ 4 w 128"/>
                      <a:gd name="T101" fmla="*/ 81 h 107"/>
                      <a:gd name="T102" fmla="*/ 1 w 128"/>
                      <a:gd name="T103" fmla="*/ 86 h 107"/>
                      <a:gd name="T104" fmla="*/ 6 w 128"/>
                      <a:gd name="T105" fmla="*/ 92 h 107"/>
                      <a:gd name="T106" fmla="*/ 7 w 128"/>
                      <a:gd name="T107" fmla="*/ 94 h 107"/>
                      <a:gd name="T108" fmla="*/ 3 w 128"/>
                      <a:gd name="T109" fmla="*/ 93 h 107"/>
                      <a:gd name="T110" fmla="*/ 5 w 128"/>
                      <a:gd name="T111" fmla="*/ 97 h 107"/>
                      <a:gd name="T112" fmla="*/ 5 w 128"/>
                      <a:gd name="T113" fmla="*/ 103 h 107"/>
                      <a:gd name="T114" fmla="*/ 27 w 128"/>
                      <a:gd name="T115" fmla="*/ 99 h 107"/>
                      <a:gd name="T116" fmla="*/ 34 w 128"/>
                      <a:gd name="T117" fmla="*/ 10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128" h="107">
                        <a:moveTo>
                          <a:pt x="34" y="101"/>
                        </a:moveTo>
                        <a:cubicBezTo>
                          <a:pt x="34" y="101"/>
                          <a:pt x="35" y="98"/>
                          <a:pt x="35" y="97"/>
                        </a:cubicBezTo>
                        <a:cubicBezTo>
                          <a:pt x="35" y="95"/>
                          <a:pt x="36" y="94"/>
                          <a:pt x="38" y="93"/>
                        </a:cubicBezTo>
                        <a:cubicBezTo>
                          <a:pt x="40" y="91"/>
                          <a:pt x="38" y="88"/>
                          <a:pt x="38" y="87"/>
                        </a:cubicBezTo>
                        <a:cubicBezTo>
                          <a:pt x="38" y="84"/>
                          <a:pt x="42" y="84"/>
                          <a:pt x="39" y="82"/>
                        </a:cubicBezTo>
                        <a:cubicBezTo>
                          <a:pt x="37" y="80"/>
                          <a:pt x="36" y="80"/>
                          <a:pt x="37" y="77"/>
                        </a:cubicBezTo>
                        <a:cubicBezTo>
                          <a:pt x="38" y="75"/>
                          <a:pt x="37" y="73"/>
                          <a:pt x="37" y="71"/>
                        </a:cubicBezTo>
                        <a:cubicBezTo>
                          <a:pt x="36" y="68"/>
                          <a:pt x="35" y="65"/>
                          <a:pt x="38" y="63"/>
                        </a:cubicBezTo>
                        <a:cubicBezTo>
                          <a:pt x="39" y="62"/>
                          <a:pt x="41" y="62"/>
                          <a:pt x="42" y="61"/>
                        </a:cubicBezTo>
                        <a:cubicBezTo>
                          <a:pt x="43" y="61"/>
                          <a:pt x="44" y="62"/>
                          <a:pt x="45" y="61"/>
                        </a:cubicBezTo>
                        <a:cubicBezTo>
                          <a:pt x="46" y="59"/>
                          <a:pt x="45" y="58"/>
                          <a:pt x="44" y="57"/>
                        </a:cubicBezTo>
                        <a:cubicBezTo>
                          <a:pt x="44" y="55"/>
                          <a:pt x="46" y="54"/>
                          <a:pt x="47" y="52"/>
                        </a:cubicBezTo>
                        <a:cubicBezTo>
                          <a:pt x="47" y="51"/>
                          <a:pt x="48" y="48"/>
                          <a:pt x="48" y="46"/>
                        </a:cubicBezTo>
                        <a:cubicBezTo>
                          <a:pt x="48" y="44"/>
                          <a:pt x="52" y="44"/>
                          <a:pt x="51" y="43"/>
                        </a:cubicBezTo>
                        <a:cubicBezTo>
                          <a:pt x="51" y="41"/>
                          <a:pt x="53" y="40"/>
                          <a:pt x="54" y="38"/>
                        </a:cubicBezTo>
                        <a:cubicBezTo>
                          <a:pt x="56" y="36"/>
                          <a:pt x="56" y="37"/>
                          <a:pt x="56" y="34"/>
                        </a:cubicBezTo>
                        <a:cubicBezTo>
                          <a:pt x="55" y="33"/>
                          <a:pt x="59" y="28"/>
                          <a:pt x="60" y="28"/>
                        </a:cubicBezTo>
                        <a:cubicBezTo>
                          <a:pt x="61" y="27"/>
                          <a:pt x="64" y="28"/>
                          <a:pt x="65" y="28"/>
                        </a:cubicBezTo>
                        <a:cubicBezTo>
                          <a:pt x="65" y="26"/>
                          <a:pt x="65" y="25"/>
                          <a:pt x="65" y="23"/>
                        </a:cubicBezTo>
                        <a:cubicBezTo>
                          <a:pt x="68" y="24"/>
                          <a:pt x="70" y="24"/>
                          <a:pt x="72" y="25"/>
                        </a:cubicBezTo>
                        <a:cubicBezTo>
                          <a:pt x="76" y="25"/>
                          <a:pt x="74" y="21"/>
                          <a:pt x="75" y="19"/>
                        </a:cubicBezTo>
                        <a:cubicBezTo>
                          <a:pt x="75" y="19"/>
                          <a:pt x="77" y="19"/>
                          <a:pt x="78" y="19"/>
                        </a:cubicBezTo>
                        <a:cubicBezTo>
                          <a:pt x="79" y="18"/>
                          <a:pt x="81" y="16"/>
                          <a:pt x="82" y="18"/>
                        </a:cubicBezTo>
                        <a:cubicBezTo>
                          <a:pt x="84" y="19"/>
                          <a:pt x="84" y="21"/>
                          <a:pt x="86" y="22"/>
                        </a:cubicBezTo>
                        <a:cubicBezTo>
                          <a:pt x="87" y="22"/>
                          <a:pt x="89" y="22"/>
                          <a:pt x="90" y="22"/>
                        </a:cubicBezTo>
                        <a:cubicBezTo>
                          <a:pt x="91" y="22"/>
                          <a:pt x="92" y="21"/>
                          <a:pt x="94" y="21"/>
                        </a:cubicBezTo>
                        <a:cubicBezTo>
                          <a:pt x="95" y="21"/>
                          <a:pt x="96" y="23"/>
                          <a:pt x="98" y="23"/>
                        </a:cubicBezTo>
                        <a:cubicBezTo>
                          <a:pt x="98" y="22"/>
                          <a:pt x="102" y="20"/>
                          <a:pt x="102" y="20"/>
                        </a:cubicBezTo>
                        <a:cubicBezTo>
                          <a:pt x="102" y="17"/>
                          <a:pt x="102" y="16"/>
                          <a:pt x="103" y="14"/>
                        </a:cubicBezTo>
                        <a:cubicBezTo>
                          <a:pt x="104" y="13"/>
                          <a:pt x="106" y="11"/>
                          <a:pt x="107" y="11"/>
                        </a:cubicBezTo>
                        <a:cubicBezTo>
                          <a:pt x="108" y="11"/>
                          <a:pt x="109" y="11"/>
                          <a:pt x="110" y="11"/>
                        </a:cubicBezTo>
                        <a:cubicBezTo>
                          <a:pt x="111" y="11"/>
                          <a:pt x="111" y="10"/>
                          <a:pt x="112" y="10"/>
                        </a:cubicBezTo>
                        <a:cubicBezTo>
                          <a:pt x="113" y="10"/>
                          <a:pt x="115" y="12"/>
                          <a:pt x="116" y="12"/>
                        </a:cubicBezTo>
                        <a:cubicBezTo>
                          <a:pt x="118" y="13"/>
                          <a:pt x="119" y="14"/>
                          <a:pt x="119" y="17"/>
                        </a:cubicBezTo>
                        <a:cubicBezTo>
                          <a:pt x="121" y="17"/>
                          <a:pt x="126" y="14"/>
                          <a:pt x="124" y="12"/>
                        </a:cubicBezTo>
                        <a:cubicBezTo>
                          <a:pt x="126" y="13"/>
                          <a:pt x="121" y="13"/>
                          <a:pt x="120" y="13"/>
                        </a:cubicBezTo>
                        <a:cubicBezTo>
                          <a:pt x="125" y="12"/>
                          <a:pt x="118" y="9"/>
                          <a:pt x="117" y="10"/>
                        </a:cubicBezTo>
                        <a:cubicBezTo>
                          <a:pt x="118" y="9"/>
                          <a:pt x="119" y="10"/>
                          <a:pt x="119" y="10"/>
                        </a:cubicBezTo>
                        <a:cubicBezTo>
                          <a:pt x="121" y="10"/>
                          <a:pt x="123" y="10"/>
                          <a:pt x="124" y="9"/>
                        </a:cubicBezTo>
                        <a:cubicBezTo>
                          <a:pt x="125" y="9"/>
                          <a:pt x="128" y="7"/>
                          <a:pt x="127" y="6"/>
                        </a:cubicBezTo>
                        <a:cubicBezTo>
                          <a:pt x="125" y="5"/>
                          <a:pt x="122" y="4"/>
                          <a:pt x="119" y="3"/>
                        </a:cubicBezTo>
                        <a:cubicBezTo>
                          <a:pt x="118" y="2"/>
                          <a:pt x="117" y="4"/>
                          <a:pt x="116" y="5"/>
                        </a:cubicBezTo>
                        <a:cubicBezTo>
                          <a:pt x="116" y="5"/>
                          <a:pt x="114" y="8"/>
                          <a:pt x="114" y="7"/>
                        </a:cubicBezTo>
                        <a:cubicBezTo>
                          <a:pt x="114" y="7"/>
                          <a:pt x="114" y="6"/>
                          <a:pt x="114" y="5"/>
                        </a:cubicBezTo>
                        <a:cubicBezTo>
                          <a:pt x="114" y="5"/>
                          <a:pt x="112" y="5"/>
                          <a:pt x="112" y="5"/>
                        </a:cubicBezTo>
                        <a:cubicBezTo>
                          <a:pt x="113" y="4"/>
                          <a:pt x="115" y="5"/>
                          <a:pt x="115" y="4"/>
                        </a:cubicBezTo>
                        <a:cubicBezTo>
                          <a:pt x="115" y="4"/>
                          <a:pt x="112" y="4"/>
                          <a:pt x="112" y="4"/>
                        </a:cubicBezTo>
                        <a:cubicBezTo>
                          <a:pt x="112" y="3"/>
                          <a:pt x="116" y="3"/>
                          <a:pt x="116" y="2"/>
                        </a:cubicBezTo>
                        <a:cubicBezTo>
                          <a:pt x="115" y="1"/>
                          <a:pt x="109" y="0"/>
                          <a:pt x="110" y="2"/>
                        </a:cubicBezTo>
                        <a:cubicBezTo>
                          <a:pt x="111" y="3"/>
                          <a:pt x="111" y="3"/>
                          <a:pt x="110" y="4"/>
                        </a:cubicBezTo>
                        <a:cubicBezTo>
                          <a:pt x="109" y="5"/>
                          <a:pt x="107" y="7"/>
                          <a:pt x="106" y="7"/>
                        </a:cubicBezTo>
                        <a:cubicBezTo>
                          <a:pt x="105" y="7"/>
                          <a:pt x="106" y="3"/>
                          <a:pt x="106" y="3"/>
                        </a:cubicBezTo>
                        <a:cubicBezTo>
                          <a:pt x="106" y="2"/>
                          <a:pt x="101" y="9"/>
                          <a:pt x="100" y="9"/>
                        </a:cubicBezTo>
                        <a:cubicBezTo>
                          <a:pt x="97" y="9"/>
                          <a:pt x="100" y="5"/>
                          <a:pt x="101" y="4"/>
                        </a:cubicBezTo>
                        <a:cubicBezTo>
                          <a:pt x="102" y="4"/>
                          <a:pt x="103" y="2"/>
                          <a:pt x="103" y="2"/>
                        </a:cubicBezTo>
                        <a:cubicBezTo>
                          <a:pt x="102" y="1"/>
                          <a:pt x="100" y="0"/>
                          <a:pt x="100" y="1"/>
                        </a:cubicBezTo>
                        <a:cubicBezTo>
                          <a:pt x="100" y="1"/>
                          <a:pt x="101" y="2"/>
                          <a:pt x="101" y="2"/>
                        </a:cubicBezTo>
                        <a:cubicBezTo>
                          <a:pt x="101" y="2"/>
                          <a:pt x="99" y="2"/>
                          <a:pt x="98" y="2"/>
                        </a:cubicBezTo>
                        <a:cubicBezTo>
                          <a:pt x="97" y="3"/>
                          <a:pt x="98" y="2"/>
                          <a:pt x="97" y="1"/>
                        </a:cubicBezTo>
                        <a:cubicBezTo>
                          <a:pt x="97" y="1"/>
                          <a:pt x="95" y="3"/>
                          <a:pt x="95" y="3"/>
                        </a:cubicBezTo>
                        <a:cubicBezTo>
                          <a:pt x="95" y="4"/>
                          <a:pt x="97" y="5"/>
                          <a:pt x="96" y="5"/>
                        </a:cubicBezTo>
                        <a:cubicBezTo>
                          <a:pt x="95" y="5"/>
                          <a:pt x="95" y="5"/>
                          <a:pt x="95" y="5"/>
                        </a:cubicBezTo>
                        <a:cubicBezTo>
                          <a:pt x="94" y="5"/>
                          <a:pt x="94" y="6"/>
                          <a:pt x="94" y="7"/>
                        </a:cubicBezTo>
                        <a:cubicBezTo>
                          <a:pt x="95" y="5"/>
                          <a:pt x="91" y="6"/>
                          <a:pt x="91" y="6"/>
                        </a:cubicBezTo>
                        <a:cubicBezTo>
                          <a:pt x="91" y="6"/>
                          <a:pt x="93" y="5"/>
                          <a:pt x="93" y="4"/>
                        </a:cubicBezTo>
                        <a:cubicBezTo>
                          <a:pt x="93" y="5"/>
                          <a:pt x="89" y="6"/>
                          <a:pt x="88" y="6"/>
                        </a:cubicBezTo>
                        <a:cubicBezTo>
                          <a:pt x="87" y="6"/>
                          <a:pt x="91" y="9"/>
                          <a:pt x="91" y="9"/>
                        </a:cubicBezTo>
                        <a:cubicBezTo>
                          <a:pt x="91" y="9"/>
                          <a:pt x="90" y="11"/>
                          <a:pt x="90" y="11"/>
                        </a:cubicBezTo>
                        <a:cubicBezTo>
                          <a:pt x="90" y="11"/>
                          <a:pt x="87" y="8"/>
                          <a:pt x="87" y="8"/>
                        </a:cubicBezTo>
                        <a:cubicBezTo>
                          <a:pt x="87" y="8"/>
                          <a:pt x="85" y="11"/>
                          <a:pt x="85" y="8"/>
                        </a:cubicBezTo>
                        <a:cubicBezTo>
                          <a:pt x="84" y="7"/>
                          <a:pt x="81" y="9"/>
                          <a:pt x="80" y="8"/>
                        </a:cubicBezTo>
                        <a:cubicBezTo>
                          <a:pt x="81" y="9"/>
                          <a:pt x="84" y="9"/>
                          <a:pt x="84" y="10"/>
                        </a:cubicBezTo>
                        <a:cubicBezTo>
                          <a:pt x="84" y="10"/>
                          <a:pt x="83" y="10"/>
                          <a:pt x="83" y="11"/>
                        </a:cubicBezTo>
                        <a:cubicBezTo>
                          <a:pt x="83" y="12"/>
                          <a:pt x="84" y="12"/>
                          <a:pt x="84" y="13"/>
                        </a:cubicBezTo>
                        <a:cubicBezTo>
                          <a:pt x="84" y="13"/>
                          <a:pt x="81" y="12"/>
                          <a:pt x="81" y="11"/>
                        </a:cubicBezTo>
                        <a:cubicBezTo>
                          <a:pt x="80" y="11"/>
                          <a:pt x="80" y="12"/>
                          <a:pt x="80" y="13"/>
                        </a:cubicBezTo>
                        <a:cubicBezTo>
                          <a:pt x="79" y="13"/>
                          <a:pt x="79" y="12"/>
                          <a:pt x="79" y="11"/>
                        </a:cubicBezTo>
                        <a:cubicBezTo>
                          <a:pt x="79" y="11"/>
                          <a:pt x="77" y="13"/>
                          <a:pt x="77" y="13"/>
                        </a:cubicBezTo>
                        <a:cubicBezTo>
                          <a:pt x="76" y="14"/>
                          <a:pt x="78" y="14"/>
                          <a:pt x="78" y="15"/>
                        </a:cubicBezTo>
                        <a:cubicBezTo>
                          <a:pt x="78" y="15"/>
                          <a:pt x="76" y="15"/>
                          <a:pt x="76" y="15"/>
                        </a:cubicBezTo>
                        <a:cubicBezTo>
                          <a:pt x="75" y="14"/>
                          <a:pt x="76" y="13"/>
                          <a:pt x="76" y="12"/>
                        </a:cubicBezTo>
                        <a:cubicBezTo>
                          <a:pt x="76" y="12"/>
                          <a:pt x="73" y="14"/>
                          <a:pt x="73" y="14"/>
                        </a:cubicBezTo>
                        <a:cubicBezTo>
                          <a:pt x="73" y="14"/>
                          <a:pt x="73" y="14"/>
                          <a:pt x="74" y="14"/>
                        </a:cubicBezTo>
                        <a:cubicBezTo>
                          <a:pt x="73" y="14"/>
                          <a:pt x="72" y="16"/>
                          <a:pt x="72" y="16"/>
                        </a:cubicBezTo>
                        <a:cubicBezTo>
                          <a:pt x="71" y="15"/>
                          <a:pt x="73" y="14"/>
                          <a:pt x="72" y="14"/>
                        </a:cubicBezTo>
                        <a:cubicBezTo>
                          <a:pt x="71" y="13"/>
                          <a:pt x="70" y="13"/>
                          <a:pt x="70" y="12"/>
                        </a:cubicBezTo>
                        <a:cubicBezTo>
                          <a:pt x="70" y="12"/>
                          <a:pt x="72" y="12"/>
                          <a:pt x="72" y="12"/>
                        </a:cubicBezTo>
                        <a:cubicBezTo>
                          <a:pt x="72" y="11"/>
                          <a:pt x="69" y="10"/>
                          <a:pt x="68" y="10"/>
                        </a:cubicBezTo>
                        <a:cubicBezTo>
                          <a:pt x="68" y="11"/>
                          <a:pt x="69" y="13"/>
                          <a:pt x="69" y="13"/>
                        </a:cubicBezTo>
                        <a:cubicBezTo>
                          <a:pt x="69" y="13"/>
                          <a:pt x="65" y="14"/>
                          <a:pt x="66" y="14"/>
                        </a:cubicBezTo>
                        <a:cubicBezTo>
                          <a:pt x="66" y="14"/>
                          <a:pt x="68" y="14"/>
                          <a:pt x="68" y="14"/>
                        </a:cubicBezTo>
                        <a:cubicBezTo>
                          <a:pt x="68" y="14"/>
                          <a:pt x="67" y="14"/>
                          <a:pt x="67" y="14"/>
                        </a:cubicBezTo>
                        <a:cubicBezTo>
                          <a:pt x="68" y="16"/>
                          <a:pt x="70" y="14"/>
                          <a:pt x="69" y="14"/>
                        </a:cubicBezTo>
                        <a:cubicBezTo>
                          <a:pt x="70" y="15"/>
                          <a:pt x="69" y="16"/>
                          <a:pt x="69" y="16"/>
                        </a:cubicBezTo>
                        <a:cubicBezTo>
                          <a:pt x="69" y="17"/>
                          <a:pt x="67" y="15"/>
                          <a:pt x="67" y="15"/>
                        </a:cubicBezTo>
                        <a:cubicBezTo>
                          <a:pt x="66" y="15"/>
                          <a:pt x="66" y="14"/>
                          <a:pt x="65" y="14"/>
                        </a:cubicBezTo>
                        <a:cubicBezTo>
                          <a:pt x="65" y="14"/>
                          <a:pt x="64" y="16"/>
                          <a:pt x="63" y="15"/>
                        </a:cubicBezTo>
                        <a:cubicBezTo>
                          <a:pt x="63" y="14"/>
                          <a:pt x="60" y="16"/>
                          <a:pt x="60" y="16"/>
                        </a:cubicBezTo>
                        <a:cubicBezTo>
                          <a:pt x="60" y="16"/>
                          <a:pt x="60" y="19"/>
                          <a:pt x="60" y="19"/>
                        </a:cubicBezTo>
                        <a:cubicBezTo>
                          <a:pt x="60" y="20"/>
                          <a:pt x="61" y="17"/>
                          <a:pt x="62" y="18"/>
                        </a:cubicBezTo>
                        <a:cubicBezTo>
                          <a:pt x="62" y="18"/>
                          <a:pt x="64" y="19"/>
                          <a:pt x="64" y="18"/>
                        </a:cubicBezTo>
                        <a:cubicBezTo>
                          <a:pt x="64" y="19"/>
                          <a:pt x="63" y="19"/>
                          <a:pt x="63" y="20"/>
                        </a:cubicBezTo>
                        <a:cubicBezTo>
                          <a:pt x="62" y="20"/>
                          <a:pt x="63" y="22"/>
                          <a:pt x="62" y="22"/>
                        </a:cubicBezTo>
                        <a:cubicBezTo>
                          <a:pt x="62" y="23"/>
                          <a:pt x="61" y="21"/>
                          <a:pt x="61" y="21"/>
                        </a:cubicBezTo>
                        <a:cubicBezTo>
                          <a:pt x="60" y="21"/>
                          <a:pt x="60" y="23"/>
                          <a:pt x="59" y="23"/>
                        </a:cubicBezTo>
                        <a:cubicBezTo>
                          <a:pt x="59" y="23"/>
                          <a:pt x="59" y="21"/>
                          <a:pt x="59" y="21"/>
                        </a:cubicBezTo>
                        <a:cubicBezTo>
                          <a:pt x="58" y="21"/>
                          <a:pt x="58" y="22"/>
                          <a:pt x="57" y="22"/>
                        </a:cubicBezTo>
                        <a:cubicBezTo>
                          <a:pt x="57" y="22"/>
                          <a:pt x="57" y="20"/>
                          <a:pt x="57" y="20"/>
                        </a:cubicBezTo>
                        <a:cubicBezTo>
                          <a:pt x="57" y="19"/>
                          <a:pt x="56" y="22"/>
                          <a:pt x="55" y="22"/>
                        </a:cubicBezTo>
                        <a:cubicBezTo>
                          <a:pt x="53" y="23"/>
                          <a:pt x="56" y="17"/>
                          <a:pt x="56" y="17"/>
                        </a:cubicBezTo>
                        <a:cubicBezTo>
                          <a:pt x="55" y="17"/>
                          <a:pt x="53" y="18"/>
                          <a:pt x="53" y="18"/>
                        </a:cubicBezTo>
                        <a:cubicBezTo>
                          <a:pt x="52" y="19"/>
                          <a:pt x="54" y="20"/>
                          <a:pt x="54" y="20"/>
                        </a:cubicBezTo>
                        <a:cubicBezTo>
                          <a:pt x="53" y="20"/>
                          <a:pt x="53" y="20"/>
                          <a:pt x="52" y="20"/>
                        </a:cubicBezTo>
                        <a:cubicBezTo>
                          <a:pt x="52" y="20"/>
                          <a:pt x="52" y="21"/>
                          <a:pt x="51" y="22"/>
                        </a:cubicBezTo>
                        <a:cubicBezTo>
                          <a:pt x="52" y="21"/>
                          <a:pt x="47" y="21"/>
                          <a:pt x="49" y="22"/>
                        </a:cubicBezTo>
                        <a:cubicBezTo>
                          <a:pt x="49" y="23"/>
                          <a:pt x="51" y="22"/>
                          <a:pt x="51" y="22"/>
                        </a:cubicBezTo>
                        <a:cubicBezTo>
                          <a:pt x="51" y="22"/>
                          <a:pt x="50" y="23"/>
                          <a:pt x="51" y="23"/>
                        </a:cubicBezTo>
                        <a:cubicBezTo>
                          <a:pt x="51" y="23"/>
                          <a:pt x="52" y="23"/>
                          <a:pt x="52" y="22"/>
                        </a:cubicBezTo>
                        <a:cubicBezTo>
                          <a:pt x="52" y="22"/>
                          <a:pt x="52" y="24"/>
                          <a:pt x="51" y="24"/>
                        </a:cubicBezTo>
                        <a:cubicBezTo>
                          <a:pt x="50" y="24"/>
                          <a:pt x="50" y="23"/>
                          <a:pt x="49" y="23"/>
                        </a:cubicBezTo>
                        <a:cubicBezTo>
                          <a:pt x="48" y="24"/>
                          <a:pt x="48" y="26"/>
                          <a:pt x="47" y="26"/>
                        </a:cubicBezTo>
                        <a:cubicBezTo>
                          <a:pt x="47" y="26"/>
                          <a:pt x="44" y="26"/>
                          <a:pt x="44" y="26"/>
                        </a:cubicBezTo>
                        <a:cubicBezTo>
                          <a:pt x="44" y="29"/>
                          <a:pt x="51" y="25"/>
                          <a:pt x="51" y="25"/>
                        </a:cubicBezTo>
                        <a:cubicBezTo>
                          <a:pt x="52" y="25"/>
                          <a:pt x="53" y="24"/>
                          <a:pt x="54" y="25"/>
                        </a:cubicBezTo>
                        <a:cubicBezTo>
                          <a:pt x="56" y="25"/>
                          <a:pt x="55" y="23"/>
                          <a:pt x="54" y="23"/>
                        </a:cubicBezTo>
                        <a:cubicBezTo>
                          <a:pt x="55" y="23"/>
                          <a:pt x="55" y="23"/>
                          <a:pt x="55" y="23"/>
                        </a:cubicBezTo>
                        <a:cubicBezTo>
                          <a:pt x="56" y="25"/>
                          <a:pt x="57" y="23"/>
                          <a:pt x="58" y="23"/>
                        </a:cubicBezTo>
                        <a:cubicBezTo>
                          <a:pt x="57" y="23"/>
                          <a:pt x="57" y="25"/>
                          <a:pt x="56" y="25"/>
                        </a:cubicBezTo>
                        <a:cubicBezTo>
                          <a:pt x="57" y="25"/>
                          <a:pt x="58" y="25"/>
                          <a:pt x="58" y="25"/>
                        </a:cubicBezTo>
                        <a:cubicBezTo>
                          <a:pt x="58" y="25"/>
                          <a:pt x="56" y="26"/>
                          <a:pt x="56" y="27"/>
                        </a:cubicBezTo>
                        <a:cubicBezTo>
                          <a:pt x="56" y="27"/>
                          <a:pt x="61" y="25"/>
                          <a:pt x="61" y="26"/>
                        </a:cubicBezTo>
                        <a:cubicBezTo>
                          <a:pt x="60" y="27"/>
                          <a:pt x="57" y="26"/>
                          <a:pt x="57" y="28"/>
                        </a:cubicBezTo>
                        <a:cubicBezTo>
                          <a:pt x="56" y="31"/>
                          <a:pt x="54" y="27"/>
                          <a:pt x="54" y="27"/>
                        </a:cubicBezTo>
                        <a:cubicBezTo>
                          <a:pt x="54" y="26"/>
                          <a:pt x="54" y="29"/>
                          <a:pt x="54" y="29"/>
                        </a:cubicBezTo>
                        <a:cubicBezTo>
                          <a:pt x="54" y="29"/>
                          <a:pt x="53" y="27"/>
                          <a:pt x="52" y="27"/>
                        </a:cubicBezTo>
                        <a:cubicBezTo>
                          <a:pt x="51" y="28"/>
                          <a:pt x="49" y="30"/>
                          <a:pt x="49" y="31"/>
                        </a:cubicBezTo>
                        <a:cubicBezTo>
                          <a:pt x="49" y="31"/>
                          <a:pt x="51" y="30"/>
                          <a:pt x="51" y="30"/>
                        </a:cubicBezTo>
                        <a:cubicBezTo>
                          <a:pt x="51" y="31"/>
                          <a:pt x="53" y="30"/>
                          <a:pt x="53" y="31"/>
                        </a:cubicBezTo>
                        <a:cubicBezTo>
                          <a:pt x="53" y="30"/>
                          <a:pt x="50" y="31"/>
                          <a:pt x="50" y="32"/>
                        </a:cubicBezTo>
                        <a:cubicBezTo>
                          <a:pt x="51" y="33"/>
                          <a:pt x="54" y="31"/>
                          <a:pt x="53" y="33"/>
                        </a:cubicBezTo>
                        <a:cubicBezTo>
                          <a:pt x="54" y="31"/>
                          <a:pt x="47" y="34"/>
                          <a:pt x="47" y="34"/>
                        </a:cubicBezTo>
                        <a:cubicBezTo>
                          <a:pt x="47" y="33"/>
                          <a:pt x="53" y="35"/>
                          <a:pt x="52" y="35"/>
                        </a:cubicBezTo>
                        <a:cubicBezTo>
                          <a:pt x="51" y="36"/>
                          <a:pt x="50" y="34"/>
                          <a:pt x="49" y="35"/>
                        </a:cubicBezTo>
                        <a:cubicBezTo>
                          <a:pt x="49" y="35"/>
                          <a:pt x="49" y="35"/>
                          <a:pt x="49" y="35"/>
                        </a:cubicBezTo>
                        <a:cubicBezTo>
                          <a:pt x="49" y="36"/>
                          <a:pt x="46" y="34"/>
                          <a:pt x="45" y="36"/>
                        </a:cubicBezTo>
                        <a:cubicBezTo>
                          <a:pt x="45" y="36"/>
                          <a:pt x="48" y="36"/>
                          <a:pt x="48" y="36"/>
                        </a:cubicBezTo>
                        <a:cubicBezTo>
                          <a:pt x="46" y="38"/>
                          <a:pt x="44" y="36"/>
                          <a:pt x="45" y="39"/>
                        </a:cubicBezTo>
                        <a:cubicBezTo>
                          <a:pt x="45" y="39"/>
                          <a:pt x="43" y="40"/>
                          <a:pt x="43" y="40"/>
                        </a:cubicBezTo>
                        <a:cubicBezTo>
                          <a:pt x="42" y="41"/>
                          <a:pt x="42" y="41"/>
                          <a:pt x="42" y="41"/>
                        </a:cubicBezTo>
                        <a:cubicBezTo>
                          <a:pt x="42" y="42"/>
                          <a:pt x="41" y="42"/>
                          <a:pt x="41" y="42"/>
                        </a:cubicBezTo>
                        <a:cubicBezTo>
                          <a:pt x="41" y="43"/>
                          <a:pt x="42" y="42"/>
                          <a:pt x="42" y="42"/>
                        </a:cubicBezTo>
                        <a:cubicBezTo>
                          <a:pt x="43" y="42"/>
                          <a:pt x="42" y="43"/>
                          <a:pt x="42" y="43"/>
                        </a:cubicBezTo>
                        <a:cubicBezTo>
                          <a:pt x="43" y="43"/>
                          <a:pt x="45" y="44"/>
                          <a:pt x="46" y="43"/>
                        </a:cubicBezTo>
                        <a:cubicBezTo>
                          <a:pt x="44" y="44"/>
                          <a:pt x="44" y="44"/>
                          <a:pt x="42" y="44"/>
                        </a:cubicBezTo>
                        <a:cubicBezTo>
                          <a:pt x="41" y="44"/>
                          <a:pt x="38" y="44"/>
                          <a:pt x="38" y="45"/>
                        </a:cubicBezTo>
                        <a:cubicBezTo>
                          <a:pt x="38" y="45"/>
                          <a:pt x="39" y="45"/>
                          <a:pt x="39" y="45"/>
                        </a:cubicBezTo>
                        <a:cubicBezTo>
                          <a:pt x="39" y="45"/>
                          <a:pt x="38" y="46"/>
                          <a:pt x="38" y="46"/>
                        </a:cubicBezTo>
                        <a:cubicBezTo>
                          <a:pt x="38" y="46"/>
                          <a:pt x="40" y="45"/>
                          <a:pt x="40" y="46"/>
                        </a:cubicBezTo>
                        <a:cubicBezTo>
                          <a:pt x="40" y="46"/>
                          <a:pt x="38" y="48"/>
                          <a:pt x="38" y="48"/>
                        </a:cubicBezTo>
                        <a:cubicBezTo>
                          <a:pt x="38" y="48"/>
                          <a:pt x="39" y="48"/>
                          <a:pt x="39" y="49"/>
                        </a:cubicBezTo>
                        <a:cubicBezTo>
                          <a:pt x="39" y="49"/>
                          <a:pt x="37" y="49"/>
                          <a:pt x="37" y="49"/>
                        </a:cubicBezTo>
                        <a:cubicBezTo>
                          <a:pt x="37" y="49"/>
                          <a:pt x="39" y="50"/>
                          <a:pt x="39" y="50"/>
                        </a:cubicBezTo>
                        <a:cubicBezTo>
                          <a:pt x="38" y="50"/>
                          <a:pt x="37" y="50"/>
                          <a:pt x="37" y="50"/>
                        </a:cubicBezTo>
                        <a:cubicBezTo>
                          <a:pt x="37" y="51"/>
                          <a:pt x="38" y="52"/>
                          <a:pt x="39" y="52"/>
                        </a:cubicBezTo>
                        <a:cubicBezTo>
                          <a:pt x="37" y="52"/>
                          <a:pt x="35" y="52"/>
                          <a:pt x="34" y="54"/>
                        </a:cubicBezTo>
                        <a:cubicBezTo>
                          <a:pt x="34" y="55"/>
                          <a:pt x="30" y="54"/>
                          <a:pt x="30" y="54"/>
                        </a:cubicBezTo>
                        <a:cubicBezTo>
                          <a:pt x="30" y="57"/>
                          <a:pt x="36" y="54"/>
                          <a:pt x="37" y="54"/>
                        </a:cubicBezTo>
                        <a:cubicBezTo>
                          <a:pt x="36" y="54"/>
                          <a:pt x="35" y="56"/>
                          <a:pt x="35" y="56"/>
                        </a:cubicBezTo>
                        <a:cubicBezTo>
                          <a:pt x="32" y="56"/>
                          <a:pt x="34" y="57"/>
                          <a:pt x="33" y="58"/>
                        </a:cubicBezTo>
                        <a:cubicBezTo>
                          <a:pt x="32" y="59"/>
                          <a:pt x="30" y="57"/>
                          <a:pt x="29" y="58"/>
                        </a:cubicBezTo>
                        <a:cubicBezTo>
                          <a:pt x="29" y="59"/>
                          <a:pt x="26" y="61"/>
                          <a:pt x="26" y="61"/>
                        </a:cubicBezTo>
                        <a:cubicBezTo>
                          <a:pt x="26" y="62"/>
                          <a:pt x="27" y="62"/>
                          <a:pt x="27" y="62"/>
                        </a:cubicBezTo>
                        <a:cubicBezTo>
                          <a:pt x="27" y="63"/>
                          <a:pt x="24" y="63"/>
                          <a:pt x="24" y="63"/>
                        </a:cubicBezTo>
                        <a:cubicBezTo>
                          <a:pt x="24" y="63"/>
                          <a:pt x="25" y="64"/>
                          <a:pt x="25" y="65"/>
                        </a:cubicBezTo>
                        <a:cubicBezTo>
                          <a:pt x="25" y="66"/>
                          <a:pt x="27" y="65"/>
                          <a:pt x="28" y="65"/>
                        </a:cubicBezTo>
                        <a:cubicBezTo>
                          <a:pt x="29" y="64"/>
                          <a:pt x="30" y="65"/>
                          <a:pt x="31" y="64"/>
                        </a:cubicBezTo>
                        <a:cubicBezTo>
                          <a:pt x="31" y="64"/>
                          <a:pt x="30" y="63"/>
                          <a:pt x="30" y="62"/>
                        </a:cubicBezTo>
                        <a:cubicBezTo>
                          <a:pt x="30" y="62"/>
                          <a:pt x="32" y="63"/>
                          <a:pt x="33" y="64"/>
                        </a:cubicBezTo>
                        <a:cubicBezTo>
                          <a:pt x="33" y="64"/>
                          <a:pt x="30" y="66"/>
                          <a:pt x="30" y="66"/>
                        </a:cubicBezTo>
                        <a:cubicBezTo>
                          <a:pt x="29" y="66"/>
                          <a:pt x="28" y="67"/>
                          <a:pt x="28" y="66"/>
                        </a:cubicBezTo>
                        <a:cubicBezTo>
                          <a:pt x="27" y="65"/>
                          <a:pt x="26" y="67"/>
                          <a:pt x="25" y="67"/>
                        </a:cubicBezTo>
                        <a:cubicBezTo>
                          <a:pt x="24" y="66"/>
                          <a:pt x="24" y="63"/>
                          <a:pt x="23" y="66"/>
                        </a:cubicBezTo>
                        <a:cubicBezTo>
                          <a:pt x="21" y="70"/>
                          <a:pt x="20" y="65"/>
                          <a:pt x="21" y="65"/>
                        </a:cubicBezTo>
                        <a:cubicBezTo>
                          <a:pt x="19" y="65"/>
                          <a:pt x="21" y="69"/>
                          <a:pt x="19" y="68"/>
                        </a:cubicBezTo>
                        <a:cubicBezTo>
                          <a:pt x="15" y="68"/>
                          <a:pt x="18" y="70"/>
                          <a:pt x="17" y="71"/>
                        </a:cubicBezTo>
                        <a:cubicBezTo>
                          <a:pt x="16" y="71"/>
                          <a:pt x="16" y="69"/>
                          <a:pt x="16" y="69"/>
                        </a:cubicBezTo>
                        <a:cubicBezTo>
                          <a:pt x="14" y="69"/>
                          <a:pt x="12" y="70"/>
                          <a:pt x="11" y="71"/>
                        </a:cubicBezTo>
                        <a:cubicBezTo>
                          <a:pt x="11" y="72"/>
                          <a:pt x="15" y="72"/>
                          <a:pt x="16" y="72"/>
                        </a:cubicBezTo>
                        <a:cubicBezTo>
                          <a:pt x="16" y="72"/>
                          <a:pt x="19" y="71"/>
                          <a:pt x="19" y="71"/>
                        </a:cubicBezTo>
                        <a:cubicBezTo>
                          <a:pt x="20" y="72"/>
                          <a:pt x="15" y="72"/>
                          <a:pt x="15" y="72"/>
                        </a:cubicBezTo>
                        <a:cubicBezTo>
                          <a:pt x="14" y="72"/>
                          <a:pt x="14" y="73"/>
                          <a:pt x="13" y="73"/>
                        </a:cubicBezTo>
                        <a:cubicBezTo>
                          <a:pt x="12" y="73"/>
                          <a:pt x="11" y="73"/>
                          <a:pt x="10" y="73"/>
                        </a:cubicBezTo>
                        <a:cubicBezTo>
                          <a:pt x="8" y="72"/>
                          <a:pt x="7" y="73"/>
                          <a:pt x="9" y="74"/>
                        </a:cubicBezTo>
                        <a:cubicBezTo>
                          <a:pt x="10" y="74"/>
                          <a:pt x="12" y="74"/>
                          <a:pt x="12" y="76"/>
                        </a:cubicBezTo>
                        <a:cubicBezTo>
                          <a:pt x="12" y="76"/>
                          <a:pt x="11" y="78"/>
                          <a:pt x="11" y="77"/>
                        </a:cubicBezTo>
                        <a:cubicBezTo>
                          <a:pt x="10" y="77"/>
                          <a:pt x="12" y="75"/>
                          <a:pt x="10" y="74"/>
                        </a:cubicBezTo>
                        <a:cubicBezTo>
                          <a:pt x="7" y="74"/>
                          <a:pt x="9" y="75"/>
                          <a:pt x="8" y="76"/>
                        </a:cubicBezTo>
                        <a:cubicBezTo>
                          <a:pt x="8" y="76"/>
                          <a:pt x="8" y="73"/>
                          <a:pt x="7" y="73"/>
                        </a:cubicBezTo>
                        <a:cubicBezTo>
                          <a:pt x="7" y="72"/>
                          <a:pt x="5" y="78"/>
                          <a:pt x="6" y="77"/>
                        </a:cubicBezTo>
                        <a:cubicBezTo>
                          <a:pt x="5" y="77"/>
                          <a:pt x="5" y="75"/>
                          <a:pt x="5" y="75"/>
                        </a:cubicBezTo>
                        <a:cubicBezTo>
                          <a:pt x="4" y="75"/>
                          <a:pt x="4" y="77"/>
                          <a:pt x="4" y="77"/>
                        </a:cubicBezTo>
                        <a:cubicBezTo>
                          <a:pt x="3" y="78"/>
                          <a:pt x="1" y="77"/>
                          <a:pt x="1" y="78"/>
                        </a:cubicBezTo>
                        <a:cubicBezTo>
                          <a:pt x="1" y="79"/>
                          <a:pt x="0" y="80"/>
                          <a:pt x="1" y="80"/>
                        </a:cubicBezTo>
                        <a:cubicBezTo>
                          <a:pt x="2" y="80"/>
                          <a:pt x="3" y="80"/>
                          <a:pt x="4" y="81"/>
                        </a:cubicBezTo>
                        <a:cubicBezTo>
                          <a:pt x="4" y="81"/>
                          <a:pt x="0" y="82"/>
                          <a:pt x="1" y="83"/>
                        </a:cubicBezTo>
                        <a:cubicBezTo>
                          <a:pt x="1" y="84"/>
                          <a:pt x="3" y="84"/>
                          <a:pt x="3" y="84"/>
                        </a:cubicBezTo>
                        <a:cubicBezTo>
                          <a:pt x="3" y="84"/>
                          <a:pt x="6" y="83"/>
                          <a:pt x="6" y="84"/>
                        </a:cubicBezTo>
                        <a:cubicBezTo>
                          <a:pt x="5" y="85"/>
                          <a:pt x="2" y="84"/>
                          <a:pt x="1" y="86"/>
                        </a:cubicBezTo>
                        <a:cubicBezTo>
                          <a:pt x="0" y="87"/>
                          <a:pt x="6" y="87"/>
                          <a:pt x="4" y="89"/>
                        </a:cubicBezTo>
                        <a:cubicBezTo>
                          <a:pt x="4" y="89"/>
                          <a:pt x="3" y="87"/>
                          <a:pt x="2" y="88"/>
                        </a:cubicBezTo>
                        <a:cubicBezTo>
                          <a:pt x="1" y="89"/>
                          <a:pt x="1" y="90"/>
                          <a:pt x="2" y="91"/>
                        </a:cubicBezTo>
                        <a:cubicBezTo>
                          <a:pt x="3" y="91"/>
                          <a:pt x="5" y="92"/>
                          <a:pt x="6" y="92"/>
                        </a:cubicBezTo>
                        <a:cubicBezTo>
                          <a:pt x="7" y="91"/>
                          <a:pt x="8" y="89"/>
                          <a:pt x="9" y="90"/>
                        </a:cubicBezTo>
                        <a:cubicBezTo>
                          <a:pt x="8" y="90"/>
                          <a:pt x="7" y="91"/>
                          <a:pt x="7" y="91"/>
                        </a:cubicBezTo>
                        <a:cubicBezTo>
                          <a:pt x="7" y="92"/>
                          <a:pt x="6" y="92"/>
                          <a:pt x="5" y="92"/>
                        </a:cubicBezTo>
                        <a:cubicBezTo>
                          <a:pt x="5" y="92"/>
                          <a:pt x="7" y="93"/>
                          <a:pt x="7" y="94"/>
                        </a:cubicBezTo>
                        <a:cubicBezTo>
                          <a:pt x="7" y="94"/>
                          <a:pt x="4" y="92"/>
                          <a:pt x="5" y="94"/>
                        </a:cubicBezTo>
                        <a:cubicBezTo>
                          <a:pt x="5" y="95"/>
                          <a:pt x="8" y="96"/>
                          <a:pt x="8" y="96"/>
                        </a:cubicBezTo>
                        <a:cubicBezTo>
                          <a:pt x="8" y="97"/>
                          <a:pt x="5" y="95"/>
                          <a:pt x="4" y="96"/>
                        </a:cubicBezTo>
                        <a:cubicBezTo>
                          <a:pt x="2" y="96"/>
                          <a:pt x="4" y="93"/>
                          <a:pt x="3" y="93"/>
                        </a:cubicBezTo>
                        <a:cubicBezTo>
                          <a:pt x="3" y="93"/>
                          <a:pt x="1" y="95"/>
                          <a:pt x="2" y="96"/>
                        </a:cubicBezTo>
                        <a:cubicBezTo>
                          <a:pt x="3" y="96"/>
                          <a:pt x="2" y="98"/>
                          <a:pt x="2" y="98"/>
                        </a:cubicBezTo>
                        <a:cubicBezTo>
                          <a:pt x="3" y="99"/>
                          <a:pt x="4" y="97"/>
                          <a:pt x="5" y="96"/>
                        </a:cubicBezTo>
                        <a:cubicBezTo>
                          <a:pt x="5" y="96"/>
                          <a:pt x="5" y="97"/>
                          <a:pt x="5" y="97"/>
                        </a:cubicBezTo>
                        <a:cubicBezTo>
                          <a:pt x="6" y="97"/>
                          <a:pt x="6" y="96"/>
                          <a:pt x="7" y="96"/>
                        </a:cubicBezTo>
                        <a:cubicBezTo>
                          <a:pt x="7" y="96"/>
                          <a:pt x="7" y="98"/>
                          <a:pt x="6" y="98"/>
                        </a:cubicBezTo>
                        <a:cubicBezTo>
                          <a:pt x="4" y="99"/>
                          <a:pt x="8" y="101"/>
                          <a:pt x="8" y="100"/>
                        </a:cubicBezTo>
                        <a:cubicBezTo>
                          <a:pt x="8" y="102"/>
                          <a:pt x="1" y="100"/>
                          <a:pt x="5" y="103"/>
                        </a:cubicBezTo>
                        <a:cubicBezTo>
                          <a:pt x="7" y="104"/>
                          <a:pt x="8" y="105"/>
                          <a:pt x="10" y="105"/>
                        </a:cubicBezTo>
                        <a:cubicBezTo>
                          <a:pt x="10" y="105"/>
                          <a:pt x="13" y="107"/>
                          <a:pt x="14" y="107"/>
                        </a:cubicBezTo>
                        <a:cubicBezTo>
                          <a:pt x="17" y="107"/>
                          <a:pt x="21" y="104"/>
                          <a:pt x="23" y="102"/>
                        </a:cubicBezTo>
                        <a:cubicBezTo>
                          <a:pt x="24" y="100"/>
                          <a:pt x="25" y="100"/>
                          <a:pt x="27" y="99"/>
                        </a:cubicBezTo>
                        <a:cubicBezTo>
                          <a:pt x="28" y="98"/>
                          <a:pt x="28" y="95"/>
                          <a:pt x="29" y="95"/>
                        </a:cubicBezTo>
                        <a:cubicBezTo>
                          <a:pt x="29" y="95"/>
                          <a:pt x="29" y="98"/>
                          <a:pt x="30" y="98"/>
                        </a:cubicBezTo>
                        <a:cubicBezTo>
                          <a:pt x="32" y="99"/>
                          <a:pt x="31" y="99"/>
                          <a:pt x="31" y="100"/>
                        </a:cubicBezTo>
                        <a:cubicBezTo>
                          <a:pt x="32" y="100"/>
                          <a:pt x="33" y="100"/>
                          <a:pt x="34" y="101"/>
                        </a:cubicBezTo>
                        <a:cubicBezTo>
                          <a:pt x="34" y="102"/>
                          <a:pt x="33" y="100"/>
                          <a:pt x="34" y="10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25" name="Freeform 725">
                    <a:extLst>
                      <a:ext uri="{FF2B5EF4-FFF2-40B4-BE49-F238E27FC236}">
                        <a16:creationId xmlns:a16="http://schemas.microsoft.com/office/drawing/2014/main" id="{0BC95767-7F8F-6842-BEA8-AF16603873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57324" y="7031148"/>
                    <a:ext cx="187795" cy="207241"/>
                  </a:xfrm>
                  <a:custGeom>
                    <a:avLst/>
                    <a:gdLst>
                      <a:gd name="T0" fmla="*/ 21 w 24"/>
                      <a:gd name="T1" fmla="*/ 8 h 25"/>
                      <a:gd name="T2" fmla="*/ 18 w 24"/>
                      <a:gd name="T3" fmla="*/ 5 h 25"/>
                      <a:gd name="T4" fmla="*/ 15 w 24"/>
                      <a:gd name="T5" fmla="*/ 6 h 25"/>
                      <a:gd name="T6" fmla="*/ 16 w 24"/>
                      <a:gd name="T7" fmla="*/ 1 h 25"/>
                      <a:gd name="T8" fmla="*/ 10 w 24"/>
                      <a:gd name="T9" fmla="*/ 1 h 25"/>
                      <a:gd name="T10" fmla="*/ 10 w 24"/>
                      <a:gd name="T11" fmla="*/ 2 h 25"/>
                      <a:gd name="T12" fmla="*/ 9 w 24"/>
                      <a:gd name="T13" fmla="*/ 3 h 25"/>
                      <a:gd name="T14" fmla="*/ 11 w 24"/>
                      <a:gd name="T15" fmla="*/ 4 h 25"/>
                      <a:gd name="T16" fmla="*/ 9 w 24"/>
                      <a:gd name="T17" fmla="*/ 5 h 25"/>
                      <a:gd name="T18" fmla="*/ 2 w 24"/>
                      <a:gd name="T19" fmla="*/ 6 h 25"/>
                      <a:gd name="T20" fmla="*/ 3 w 24"/>
                      <a:gd name="T21" fmla="*/ 7 h 25"/>
                      <a:gd name="T22" fmla="*/ 2 w 24"/>
                      <a:gd name="T23" fmla="*/ 8 h 25"/>
                      <a:gd name="T24" fmla="*/ 2 w 24"/>
                      <a:gd name="T25" fmla="*/ 8 h 25"/>
                      <a:gd name="T26" fmla="*/ 1 w 24"/>
                      <a:gd name="T27" fmla="*/ 8 h 25"/>
                      <a:gd name="T28" fmla="*/ 3 w 24"/>
                      <a:gd name="T29" fmla="*/ 10 h 25"/>
                      <a:gd name="T30" fmla="*/ 6 w 24"/>
                      <a:gd name="T31" fmla="*/ 13 h 25"/>
                      <a:gd name="T32" fmla="*/ 5 w 24"/>
                      <a:gd name="T33" fmla="*/ 17 h 25"/>
                      <a:gd name="T34" fmla="*/ 1 w 24"/>
                      <a:gd name="T35" fmla="*/ 20 h 25"/>
                      <a:gd name="T36" fmla="*/ 3 w 24"/>
                      <a:gd name="T37" fmla="*/ 20 h 25"/>
                      <a:gd name="T38" fmla="*/ 0 w 24"/>
                      <a:gd name="T39" fmla="*/ 22 h 25"/>
                      <a:gd name="T40" fmla="*/ 3 w 24"/>
                      <a:gd name="T41" fmla="*/ 21 h 25"/>
                      <a:gd name="T42" fmla="*/ 2 w 24"/>
                      <a:gd name="T43" fmla="*/ 24 h 25"/>
                      <a:gd name="T44" fmla="*/ 4 w 24"/>
                      <a:gd name="T45" fmla="*/ 23 h 25"/>
                      <a:gd name="T46" fmla="*/ 4 w 24"/>
                      <a:gd name="T47" fmla="*/ 25 h 25"/>
                      <a:gd name="T48" fmla="*/ 8 w 24"/>
                      <a:gd name="T49" fmla="*/ 24 h 25"/>
                      <a:gd name="T50" fmla="*/ 17 w 24"/>
                      <a:gd name="T51" fmla="*/ 20 h 25"/>
                      <a:gd name="T52" fmla="*/ 22 w 24"/>
                      <a:gd name="T53" fmla="*/ 16 h 25"/>
                      <a:gd name="T54" fmla="*/ 21 w 24"/>
                      <a:gd name="T55" fmla="*/ 8 h 25"/>
                      <a:gd name="T56" fmla="*/ 21 w 24"/>
                      <a:gd name="T57" fmla="*/ 8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4" h="25">
                        <a:moveTo>
                          <a:pt x="21" y="8"/>
                        </a:moveTo>
                        <a:cubicBezTo>
                          <a:pt x="20" y="8"/>
                          <a:pt x="19" y="5"/>
                          <a:pt x="18" y="5"/>
                        </a:cubicBezTo>
                        <a:cubicBezTo>
                          <a:pt x="16" y="6"/>
                          <a:pt x="17" y="7"/>
                          <a:pt x="15" y="6"/>
                        </a:cubicBezTo>
                        <a:cubicBezTo>
                          <a:pt x="11" y="5"/>
                          <a:pt x="15" y="3"/>
                          <a:pt x="16" y="1"/>
                        </a:cubicBezTo>
                        <a:cubicBezTo>
                          <a:pt x="14" y="1"/>
                          <a:pt x="11" y="0"/>
                          <a:pt x="10" y="1"/>
                        </a:cubicBezTo>
                        <a:cubicBezTo>
                          <a:pt x="10" y="1"/>
                          <a:pt x="12" y="1"/>
                          <a:pt x="10" y="2"/>
                        </a:cubicBezTo>
                        <a:cubicBezTo>
                          <a:pt x="10" y="2"/>
                          <a:pt x="8" y="3"/>
                          <a:pt x="9" y="3"/>
                        </a:cubicBezTo>
                        <a:cubicBezTo>
                          <a:pt x="9" y="4"/>
                          <a:pt x="11" y="3"/>
                          <a:pt x="11" y="4"/>
                        </a:cubicBezTo>
                        <a:cubicBezTo>
                          <a:pt x="12" y="5"/>
                          <a:pt x="9" y="5"/>
                          <a:pt x="9" y="5"/>
                        </a:cubicBezTo>
                        <a:cubicBezTo>
                          <a:pt x="7" y="6"/>
                          <a:pt x="3" y="5"/>
                          <a:pt x="2" y="6"/>
                        </a:cubicBezTo>
                        <a:cubicBezTo>
                          <a:pt x="2" y="6"/>
                          <a:pt x="3" y="6"/>
                          <a:pt x="3" y="7"/>
                        </a:cubicBezTo>
                        <a:cubicBezTo>
                          <a:pt x="3" y="7"/>
                          <a:pt x="1" y="7"/>
                          <a:pt x="2" y="8"/>
                        </a:cubicBezTo>
                        <a:cubicBezTo>
                          <a:pt x="2" y="8"/>
                          <a:pt x="2" y="8"/>
                          <a:pt x="2" y="8"/>
                        </a:cubicBezTo>
                        <a:cubicBezTo>
                          <a:pt x="3" y="8"/>
                          <a:pt x="1" y="8"/>
                          <a:pt x="1" y="8"/>
                        </a:cubicBezTo>
                        <a:cubicBezTo>
                          <a:pt x="1" y="9"/>
                          <a:pt x="5" y="9"/>
                          <a:pt x="3" y="10"/>
                        </a:cubicBezTo>
                        <a:cubicBezTo>
                          <a:pt x="0" y="12"/>
                          <a:pt x="4" y="13"/>
                          <a:pt x="6" y="13"/>
                        </a:cubicBezTo>
                        <a:cubicBezTo>
                          <a:pt x="7" y="13"/>
                          <a:pt x="5" y="16"/>
                          <a:pt x="5" y="17"/>
                        </a:cubicBezTo>
                        <a:cubicBezTo>
                          <a:pt x="4" y="17"/>
                          <a:pt x="2" y="21"/>
                          <a:pt x="1" y="20"/>
                        </a:cubicBezTo>
                        <a:cubicBezTo>
                          <a:pt x="1" y="20"/>
                          <a:pt x="3" y="20"/>
                          <a:pt x="3" y="20"/>
                        </a:cubicBezTo>
                        <a:cubicBezTo>
                          <a:pt x="2" y="21"/>
                          <a:pt x="1" y="20"/>
                          <a:pt x="0" y="22"/>
                        </a:cubicBezTo>
                        <a:cubicBezTo>
                          <a:pt x="0" y="22"/>
                          <a:pt x="3" y="21"/>
                          <a:pt x="3" y="21"/>
                        </a:cubicBezTo>
                        <a:cubicBezTo>
                          <a:pt x="3" y="21"/>
                          <a:pt x="2" y="23"/>
                          <a:pt x="2" y="24"/>
                        </a:cubicBezTo>
                        <a:cubicBezTo>
                          <a:pt x="2" y="24"/>
                          <a:pt x="4" y="23"/>
                          <a:pt x="4" y="23"/>
                        </a:cubicBezTo>
                        <a:cubicBezTo>
                          <a:pt x="4" y="23"/>
                          <a:pt x="4" y="24"/>
                          <a:pt x="4" y="25"/>
                        </a:cubicBezTo>
                        <a:cubicBezTo>
                          <a:pt x="5" y="25"/>
                          <a:pt x="7" y="24"/>
                          <a:pt x="8" y="24"/>
                        </a:cubicBezTo>
                        <a:cubicBezTo>
                          <a:pt x="11" y="23"/>
                          <a:pt x="14" y="20"/>
                          <a:pt x="17" y="20"/>
                        </a:cubicBezTo>
                        <a:cubicBezTo>
                          <a:pt x="21" y="20"/>
                          <a:pt x="20" y="19"/>
                          <a:pt x="22" y="16"/>
                        </a:cubicBezTo>
                        <a:cubicBezTo>
                          <a:pt x="24" y="13"/>
                          <a:pt x="21" y="11"/>
                          <a:pt x="21" y="8"/>
                        </a:cubicBezTo>
                        <a:cubicBezTo>
                          <a:pt x="20" y="8"/>
                          <a:pt x="21" y="9"/>
                          <a:pt x="21" y="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26" name="Freeform 726">
                    <a:extLst>
                      <a:ext uri="{FF2B5EF4-FFF2-40B4-BE49-F238E27FC236}">
                        <a16:creationId xmlns:a16="http://schemas.microsoft.com/office/drawing/2014/main" id="{E6BA8696-2D69-6B4E-9E5C-F4CCE7EFAB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51218" y="7022635"/>
                    <a:ext cx="126090" cy="82329"/>
                  </a:xfrm>
                  <a:custGeom>
                    <a:avLst/>
                    <a:gdLst>
                      <a:gd name="T0" fmla="*/ 1 w 16"/>
                      <a:gd name="T1" fmla="*/ 6 h 10"/>
                      <a:gd name="T2" fmla="*/ 4 w 16"/>
                      <a:gd name="T3" fmla="*/ 8 h 10"/>
                      <a:gd name="T4" fmla="*/ 5 w 16"/>
                      <a:gd name="T5" fmla="*/ 7 h 10"/>
                      <a:gd name="T6" fmla="*/ 8 w 16"/>
                      <a:gd name="T7" fmla="*/ 8 h 10"/>
                      <a:gd name="T8" fmla="*/ 11 w 16"/>
                      <a:gd name="T9" fmla="*/ 4 h 10"/>
                      <a:gd name="T10" fmla="*/ 11 w 16"/>
                      <a:gd name="T11" fmla="*/ 2 h 10"/>
                      <a:gd name="T12" fmla="*/ 7 w 16"/>
                      <a:gd name="T13" fmla="*/ 1 h 10"/>
                      <a:gd name="T14" fmla="*/ 4 w 16"/>
                      <a:gd name="T15" fmla="*/ 2 h 10"/>
                      <a:gd name="T16" fmla="*/ 1 w 16"/>
                      <a:gd name="T17" fmla="*/ 6 h 10"/>
                      <a:gd name="T18" fmla="*/ 1 w 16"/>
                      <a:gd name="T19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10">
                        <a:moveTo>
                          <a:pt x="1" y="6"/>
                        </a:moveTo>
                        <a:cubicBezTo>
                          <a:pt x="0" y="7"/>
                          <a:pt x="3" y="8"/>
                          <a:pt x="4" y="8"/>
                        </a:cubicBezTo>
                        <a:cubicBezTo>
                          <a:pt x="4" y="8"/>
                          <a:pt x="5" y="7"/>
                          <a:pt x="5" y="7"/>
                        </a:cubicBezTo>
                        <a:cubicBezTo>
                          <a:pt x="6" y="6"/>
                          <a:pt x="7" y="7"/>
                          <a:pt x="8" y="8"/>
                        </a:cubicBezTo>
                        <a:cubicBezTo>
                          <a:pt x="10" y="10"/>
                          <a:pt x="16" y="5"/>
                          <a:pt x="11" y="4"/>
                        </a:cubicBezTo>
                        <a:cubicBezTo>
                          <a:pt x="12" y="4"/>
                          <a:pt x="11" y="2"/>
                          <a:pt x="11" y="2"/>
                        </a:cubicBezTo>
                        <a:cubicBezTo>
                          <a:pt x="10" y="0"/>
                          <a:pt x="9" y="0"/>
                          <a:pt x="7" y="1"/>
                        </a:cubicBezTo>
                        <a:cubicBezTo>
                          <a:pt x="6" y="1"/>
                          <a:pt x="4" y="1"/>
                          <a:pt x="4" y="2"/>
                        </a:cubicBezTo>
                        <a:cubicBezTo>
                          <a:pt x="3" y="3"/>
                          <a:pt x="1" y="4"/>
                          <a:pt x="1" y="6"/>
                        </a:cubicBezTo>
                        <a:cubicBezTo>
                          <a:pt x="1" y="6"/>
                          <a:pt x="1" y="5"/>
                          <a:pt x="1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227" name="Freeform 728">
                    <a:extLst>
                      <a:ext uri="{FF2B5EF4-FFF2-40B4-BE49-F238E27FC236}">
                        <a16:creationId xmlns:a16="http://schemas.microsoft.com/office/drawing/2014/main" id="{52CD43FC-EC7E-974B-A594-B2EFD7EE6A5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05612" y="7729531"/>
                    <a:ext cx="126090" cy="252668"/>
                  </a:xfrm>
                  <a:custGeom>
                    <a:avLst/>
                    <a:gdLst>
                      <a:gd name="T0" fmla="*/ 11 w 16"/>
                      <a:gd name="T1" fmla="*/ 25 h 30"/>
                      <a:gd name="T2" fmla="*/ 11 w 16"/>
                      <a:gd name="T3" fmla="*/ 21 h 30"/>
                      <a:gd name="T4" fmla="*/ 10 w 16"/>
                      <a:gd name="T5" fmla="*/ 16 h 30"/>
                      <a:gd name="T6" fmla="*/ 12 w 16"/>
                      <a:gd name="T7" fmla="*/ 14 h 30"/>
                      <a:gd name="T8" fmla="*/ 13 w 16"/>
                      <a:gd name="T9" fmla="*/ 9 h 30"/>
                      <a:gd name="T10" fmla="*/ 14 w 16"/>
                      <a:gd name="T11" fmla="*/ 4 h 30"/>
                      <a:gd name="T12" fmla="*/ 12 w 16"/>
                      <a:gd name="T13" fmla="*/ 1 h 30"/>
                      <a:gd name="T14" fmla="*/ 7 w 16"/>
                      <a:gd name="T15" fmla="*/ 2 h 30"/>
                      <a:gd name="T16" fmla="*/ 5 w 16"/>
                      <a:gd name="T17" fmla="*/ 0 h 30"/>
                      <a:gd name="T18" fmla="*/ 4 w 16"/>
                      <a:gd name="T19" fmla="*/ 0 h 30"/>
                      <a:gd name="T20" fmla="*/ 3 w 16"/>
                      <a:gd name="T21" fmla="*/ 4 h 30"/>
                      <a:gd name="T22" fmla="*/ 3 w 16"/>
                      <a:gd name="T23" fmla="*/ 8 h 30"/>
                      <a:gd name="T24" fmla="*/ 2 w 16"/>
                      <a:gd name="T25" fmla="*/ 13 h 30"/>
                      <a:gd name="T26" fmla="*/ 0 w 16"/>
                      <a:gd name="T27" fmla="*/ 20 h 30"/>
                      <a:gd name="T28" fmla="*/ 2 w 16"/>
                      <a:gd name="T29" fmla="*/ 22 h 30"/>
                      <a:gd name="T30" fmla="*/ 2 w 16"/>
                      <a:gd name="T31" fmla="*/ 28 h 30"/>
                      <a:gd name="T32" fmla="*/ 6 w 16"/>
                      <a:gd name="T33" fmla="*/ 30 h 30"/>
                      <a:gd name="T34" fmla="*/ 11 w 16"/>
                      <a:gd name="T35" fmla="*/ 25 h 30"/>
                      <a:gd name="T36" fmla="*/ 11 w 16"/>
                      <a:gd name="T37" fmla="*/ 25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6" h="30">
                        <a:moveTo>
                          <a:pt x="11" y="25"/>
                        </a:moveTo>
                        <a:cubicBezTo>
                          <a:pt x="12" y="23"/>
                          <a:pt x="10" y="22"/>
                          <a:pt x="11" y="21"/>
                        </a:cubicBezTo>
                        <a:cubicBezTo>
                          <a:pt x="12" y="18"/>
                          <a:pt x="12" y="18"/>
                          <a:pt x="10" y="16"/>
                        </a:cubicBezTo>
                        <a:cubicBezTo>
                          <a:pt x="9" y="14"/>
                          <a:pt x="11" y="15"/>
                          <a:pt x="12" y="14"/>
                        </a:cubicBezTo>
                        <a:cubicBezTo>
                          <a:pt x="13" y="13"/>
                          <a:pt x="13" y="10"/>
                          <a:pt x="13" y="9"/>
                        </a:cubicBezTo>
                        <a:cubicBezTo>
                          <a:pt x="13" y="6"/>
                          <a:pt x="12" y="6"/>
                          <a:pt x="14" y="4"/>
                        </a:cubicBezTo>
                        <a:cubicBezTo>
                          <a:pt x="16" y="3"/>
                          <a:pt x="14" y="0"/>
                          <a:pt x="12" y="1"/>
                        </a:cubicBezTo>
                        <a:cubicBezTo>
                          <a:pt x="10" y="1"/>
                          <a:pt x="9" y="2"/>
                          <a:pt x="7" y="2"/>
                        </a:cubicBezTo>
                        <a:cubicBezTo>
                          <a:pt x="5" y="2"/>
                          <a:pt x="6" y="0"/>
                          <a:pt x="5" y="0"/>
                        </a:cubicBezTo>
                        <a:cubicBezTo>
                          <a:pt x="6" y="0"/>
                          <a:pt x="3" y="0"/>
                          <a:pt x="4" y="0"/>
                        </a:cubicBez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3" y="5"/>
                          <a:pt x="3" y="7"/>
                          <a:pt x="3" y="8"/>
                        </a:cubicBezTo>
                        <a:cubicBezTo>
                          <a:pt x="2" y="10"/>
                          <a:pt x="2" y="12"/>
                          <a:pt x="2" y="13"/>
                        </a:cubicBezTo>
                        <a:cubicBezTo>
                          <a:pt x="1" y="16"/>
                          <a:pt x="0" y="17"/>
                          <a:pt x="0" y="20"/>
                        </a:cubicBezTo>
                        <a:cubicBezTo>
                          <a:pt x="1" y="21"/>
                          <a:pt x="2" y="20"/>
                          <a:pt x="2" y="22"/>
                        </a:cubicBezTo>
                        <a:cubicBezTo>
                          <a:pt x="3" y="23"/>
                          <a:pt x="2" y="26"/>
                          <a:pt x="2" y="28"/>
                        </a:cubicBezTo>
                        <a:cubicBezTo>
                          <a:pt x="2" y="30"/>
                          <a:pt x="4" y="30"/>
                          <a:pt x="6" y="30"/>
                        </a:cubicBezTo>
                        <a:cubicBezTo>
                          <a:pt x="10" y="30"/>
                          <a:pt x="9" y="27"/>
                          <a:pt x="11" y="25"/>
                        </a:cubicBezTo>
                        <a:cubicBezTo>
                          <a:pt x="12" y="23"/>
                          <a:pt x="10" y="26"/>
                          <a:pt x="11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</p:grpSp>
          <p:grpSp>
            <p:nvGrpSpPr>
              <p:cNvPr id="1122" name="Group 1121">
                <a:extLst>
                  <a:ext uri="{FF2B5EF4-FFF2-40B4-BE49-F238E27FC236}">
                    <a16:creationId xmlns:a16="http://schemas.microsoft.com/office/drawing/2014/main" id="{D5C2F6EC-435C-F14F-A10C-3ACC6A7FE886}"/>
                  </a:ext>
                </a:extLst>
              </p:cNvPr>
              <p:cNvGrpSpPr/>
              <p:nvPr/>
            </p:nvGrpSpPr>
            <p:grpSpPr>
              <a:xfrm>
                <a:off x="10860069" y="6953601"/>
                <a:ext cx="3277932" cy="3635123"/>
                <a:chOff x="10793094" y="6127803"/>
                <a:chExt cx="3443151" cy="4082462"/>
              </a:xfrm>
              <a:grpFill/>
            </p:grpSpPr>
            <p:sp>
              <p:nvSpPr>
                <p:cNvPr id="1123" name="Freeform 486">
                  <a:extLst>
                    <a:ext uri="{FF2B5EF4-FFF2-40B4-BE49-F238E27FC236}">
                      <a16:creationId xmlns:a16="http://schemas.microsoft.com/office/drawing/2014/main" id="{8B3D14A6-DBC0-464A-8AF1-C5C8C5728A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18049" y="8901079"/>
                  <a:ext cx="369406" cy="756009"/>
                </a:xfrm>
                <a:custGeom>
                  <a:avLst/>
                  <a:gdLst>
                    <a:gd name="T0" fmla="*/ 31 w 36"/>
                    <a:gd name="T1" fmla="*/ 2 h 70"/>
                    <a:gd name="T2" fmla="*/ 29 w 36"/>
                    <a:gd name="T3" fmla="*/ 0 h 70"/>
                    <a:gd name="T4" fmla="*/ 28 w 36"/>
                    <a:gd name="T5" fmla="*/ 3 h 70"/>
                    <a:gd name="T6" fmla="*/ 26 w 36"/>
                    <a:gd name="T7" fmla="*/ 8 h 70"/>
                    <a:gd name="T8" fmla="*/ 23 w 36"/>
                    <a:gd name="T9" fmla="*/ 8 h 70"/>
                    <a:gd name="T10" fmla="*/ 23 w 36"/>
                    <a:gd name="T11" fmla="*/ 10 h 70"/>
                    <a:gd name="T12" fmla="*/ 22 w 36"/>
                    <a:gd name="T13" fmla="*/ 12 h 70"/>
                    <a:gd name="T14" fmla="*/ 23 w 36"/>
                    <a:gd name="T15" fmla="*/ 13 h 70"/>
                    <a:gd name="T16" fmla="*/ 21 w 36"/>
                    <a:gd name="T17" fmla="*/ 14 h 70"/>
                    <a:gd name="T18" fmla="*/ 19 w 36"/>
                    <a:gd name="T19" fmla="*/ 16 h 70"/>
                    <a:gd name="T20" fmla="*/ 15 w 36"/>
                    <a:gd name="T21" fmla="*/ 18 h 70"/>
                    <a:gd name="T22" fmla="*/ 15 w 36"/>
                    <a:gd name="T23" fmla="*/ 19 h 70"/>
                    <a:gd name="T24" fmla="*/ 13 w 36"/>
                    <a:gd name="T25" fmla="*/ 19 h 70"/>
                    <a:gd name="T26" fmla="*/ 8 w 36"/>
                    <a:gd name="T27" fmla="*/ 21 h 70"/>
                    <a:gd name="T28" fmla="*/ 6 w 36"/>
                    <a:gd name="T29" fmla="*/ 21 h 70"/>
                    <a:gd name="T30" fmla="*/ 4 w 36"/>
                    <a:gd name="T31" fmla="*/ 27 h 70"/>
                    <a:gd name="T32" fmla="*/ 4 w 36"/>
                    <a:gd name="T33" fmla="*/ 44 h 70"/>
                    <a:gd name="T34" fmla="*/ 0 w 36"/>
                    <a:gd name="T35" fmla="*/ 51 h 70"/>
                    <a:gd name="T36" fmla="*/ 0 w 36"/>
                    <a:gd name="T37" fmla="*/ 55 h 70"/>
                    <a:gd name="T38" fmla="*/ 2 w 36"/>
                    <a:gd name="T39" fmla="*/ 59 h 70"/>
                    <a:gd name="T40" fmla="*/ 5 w 36"/>
                    <a:gd name="T41" fmla="*/ 68 h 70"/>
                    <a:gd name="T42" fmla="*/ 16 w 36"/>
                    <a:gd name="T43" fmla="*/ 68 h 70"/>
                    <a:gd name="T44" fmla="*/ 24 w 36"/>
                    <a:gd name="T45" fmla="*/ 50 h 70"/>
                    <a:gd name="T46" fmla="*/ 31 w 36"/>
                    <a:gd name="T47" fmla="*/ 30 h 70"/>
                    <a:gd name="T48" fmla="*/ 32 w 36"/>
                    <a:gd name="T49" fmla="*/ 23 h 70"/>
                    <a:gd name="T50" fmla="*/ 34 w 36"/>
                    <a:gd name="T51" fmla="*/ 19 h 70"/>
                    <a:gd name="T52" fmla="*/ 36 w 36"/>
                    <a:gd name="T53" fmla="*/ 17 h 70"/>
                    <a:gd name="T54" fmla="*/ 35 w 36"/>
                    <a:gd name="T55" fmla="*/ 11 h 70"/>
                    <a:gd name="T56" fmla="*/ 31 w 36"/>
                    <a:gd name="T57" fmla="*/ 2 h 70"/>
                    <a:gd name="T58" fmla="*/ 31 w 36"/>
                    <a:gd name="T59" fmla="*/ 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6" h="70">
                      <a:moveTo>
                        <a:pt x="31" y="2"/>
                      </a:moveTo>
                      <a:cubicBezTo>
                        <a:pt x="31" y="2"/>
                        <a:pt x="30" y="0"/>
                        <a:pt x="29" y="0"/>
                      </a:cubicBezTo>
                      <a:cubicBezTo>
                        <a:pt x="29" y="1"/>
                        <a:pt x="28" y="2"/>
                        <a:pt x="28" y="3"/>
                      </a:cubicBezTo>
                      <a:cubicBezTo>
                        <a:pt x="27" y="5"/>
                        <a:pt x="27" y="6"/>
                        <a:pt x="26" y="8"/>
                      </a:cubicBezTo>
                      <a:cubicBezTo>
                        <a:pt x="25" y="9"/>
                        <a:pt x="24" y="8"/>
                        <a:pt x="23" y="8"/>
                      </a:cubicBezTo>
                      <a:cubicBezTo>
                        <a:pt x="23" y="8"/>
                        <a:pt x="24" y="9"/>
                        <a:pt x="23" y="10"/>
                      </a:cubicBezTo>
                      <a:cubicBezTo>
                        <a:pt x="23" y="11"/>
                        <a:pt x="22" y="11"/>
                        <a:pt x="22" y="12"/>
                      </a:cubicBezTo>
                      <a:cubicBezTo>
                        <a:pt x="22" y="12"/>
                        <a:pt x="23" y="13"/>
                        <a:pt x="23" y="13"/>
                      </a:cubicBezTo>
                      <a:cubicBezTo>
                        <a:pt x="23" y="14"/>
                        <a:pt x="22" y="13"/>
                        <a:pt x="21" y="14"/>
                      </a:cubicBezTo>
                      <a:cubicBezTo>
                        <a:pt x="20" y="14"/>
                        <a:pt x="20" y="15"/>
                        <a:pt x="19" y="16"/>
                      </a:cubicBezTo>
                      <a:cubicBezTo>
                        <a:pt x="18" y="17"/>
                        <a:pt x="17" y="17"/>
                        <a:pt x="15" y="18"/>
                      </a:cubicBezTo>
                      <a:cubicBezTo>
                        <a:pt x="14" y="18"/>
                        <a:pt x="16" y="19"/>
                        <a:pt x="15" y="19"/>
                      </a:cubicBezTo>
                      <a:cubicBezTo>
                        <a:pt x="15" y="20"/>
                        <a:pt x="13" y="18"/>
                        <a:pt x="13" y="19"/>
                      </a:cubicBezTo>
                      <a:cubicBezTo>
                        <a:pt x="11" y="20"/>
                        <a:pt x="10" y="20"/>
                        <a:pt x="8" y="21"/>
                      </a:cubicBezTo>
                      <a:cubicBezTo>
                        <a:pt x="7" y="21"/>
                        <a:pt x="6" y="20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3" y="32"/>
                        <a:pt x="8" y="39"/>
                        <a:pt x="4" y="44"/>
                      </a:cubicBezTo>
                      <a:cubicBezTo>
                        <a:pt x="3" y="46"/>
                        <a:pt x="1" y="48"/>
                        <a:pt x="0" y="51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1" y="56"/>
                        <a:pt x="3" y="57"/>
                        <a:pt x="2" y="59"/>
                      </a:cubicBezTo>
                      <a:cubicBezTo>
                        <a:pt x="1" y="62"/>
                        <a:pt x="2" y="66"/>
                        <a:pt x="5" y="68"/>
                      </a:cubicBezTo>
                      <a:cubicBezTo>
                        <a:pt x="8" y="70"/>
                        <a:pt x="11" y="70"/>
                        <a:pt x="16" y="68"/>
                      </a:cubicBezTo>
                      <a:cubicBezTo>
                        <a:pt x="21" y="66"/>
                        <a:pt x="22" y="55"/>
                        <a:pt x="24" y="50"/>
                      </a:cubicBezTo>
                      <a:cubicBezTo>
                        <a:pt x="26" y="43"/>
                        <a:pt x="29" y="37"/>
                        <a:pt x="31" y="30"/>
                      </a:cubicBezTo>
                      <a:cubicBezTo>
                        <a:pt x="31" y="28"/>
                        <a:pt x="31" y="25"/>
                        <a:pt x="32" y="23"/>
                      </a:cubicBezTo>
                      <a:cubicBezTo>
                        <a:pt x="33" y="22"/>
                        <a:pt x="31" y="14"/>
                        <a:pt x="34" y="19"/>
                      </a:cubicBezTo>
                      <a:cubicBezTo>
                        <a:pt x="35" y="20"/>
                        <a:pt x="35" y="18"/>
                        <a:pt x="36" y="17"/>
                      </a:cubicBezTo>
                      <a:cubicBezTo>
                        <a:pt x="36" y="15"/>
                        <a:pt x="35" y="13"/>
                        <a:pt x="35" y="11"/>
                      </a:cubicBezTo>
                      <a:cubicBezTo>
                        <a:pt x="34" y="9"/>
                        <a:pt x="33" y="4"/>
                        <a:pt x="31" y="2"/>
                      </a:cubicBezTo>
                      <a:cubicBezTo>
                        <a:pt x="30" y="1"/>
                        <a:pt x="32" y="2"/>
                        <a:pt x="3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1124" name="Group 1123">
                  <a:extLst>
                    <a:ext uri="{FF2B5EF4-FFF2-40B4-BE49-F238E27FC236}">
                      <a16:creationId xmlns:a16="http://schemas.microsoft.com/office/drawing/2014/main" id="{D0882D4B-E5BF-D649-A96D-D6E0FDAE02D8}"/>
                    </a:ext>
                  </a:extLst>
                </p:cNvPr>
                <p:cNvGrpSpPr/>
                <p:nvPr/>
              </p:nvGrpSpPr>
              <p:grpSpPr>
                <a:xfrm>
                  <a:off x="10793094" y="6127803"/>
                  <a:ext cx="3443151" cy="4082462"/>
                  <a:chOff x="10793094" y="6127803"/>
                  <a:chExt cx="3443151" cy="4082462"/>
                </a:xfrm>
                <a:grpFill/>
              </p:grpSpPr>
              <p:sp>
                <p:nvSpPr>
                  <p:cNvPr id="1125" name="Freeform 729">
                    <a:extLst>
                      <a:ext uri="{FF2B5EF4-FFF2-40B4-BE49-F238E27FC236}">
                        <a16:creationId xmlns:a16="http://schemas.microsoft.com/office/drawing/2014/main" id="{1EF46346-4D33-D64B-BA35-ABECA25FEDC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6357" y="8790437"/>
                    <a:ext cx="540172" cy="955158"/>
                  </a:xfrm>
                  <a:custGeom>
                    <a:avLst/>
                    <a:gdLst>
                      <a:gd name="T0" fmla="*/ 52 w 53"/>
                      <a:gd name="T1" fmla="*/ 23 h 88"/>
                      <a:gd name="T2" fmla="*/ 50 w 53"/>
                      <a:gd name="T3" fmla="*/ 3 h 88"/>
                      <a:gd name="T4" fmla="*/ 46 w 53"/>
                      <a:gd name="T5" fmla="*/ 3 h 88"/>
                      <a:gd name="T6" fmla="*/ 41 w 53"/>
                      <a:gd name="T7" fmla="*/ 6 h 88"/>
                      <a:gd name="T8" fmla="*/ 38 w 53"/>
                      <a:gd name="T9" fmla="*/ 7 h 88"/>
                      <a:gd name="T10" fmla="*/ 32 w 53"/>
                      <a:gd name="T11" fmla="*/ 7 h 88"/>
                      <a:gd name="T12" fmla="*/ 28 w 53"/>
                      <a:gd name="T13" fmla="*/ 7 h 88"/>
                      <a:gd name="T14" fmla="*/ 23 w 53"/>
                      <a:gd name="T15" fmla="*/ 7 h 88"/>
                      <a:gd name="T16" fmla="*/ 24 w 53"/>
                      <a:gd name="T17" fmla="*/ 18 h 88"/>
                      <a:gd name="T18" fmla="*/ 25 w 53"/>
                      <a:gd name="T19" fmla="*/ 20 h 88"/>
                      <a:gd name="T20" fmla="*/ 27 w 53"/>
                      <a:gd name="T21" fmla="*/ 22 h 88"/>
                      <a:gd name="T22" fmla="*/ 27 w 53"/>
                      <a:gd name="T23" fmla="*/ 28 h 88"/>
                      <a:gd name="T24" fmla="*/ 25 w 53"/>
                      <a:gd name="T25" fmla="*/ 31 h 88"/>
                      <a:gd name="T26" fmla="*/ 24 w 53"/>
                      <a:gd name="T27" fmla="*/ 35 h 88"/>
                      <a:gd name="T28" fmla="*/ 20 w 53"/>
                      <a:gd name="T29" fmla="*/ 31 h 88"/>
                      <a:gd name="T30" fmla="*/ 21 w 53"/>
                      <a:gd name="T31" fmla="*/ 25 h 88"/>
                      <a:gd name="T32" fmla="*/ 16 w 53"/>
                      <a:gd name="T33" fmla="*/ 22 h 88"/>
                      <a:gd name="T34" fmla="*/ 13 w 53"/>
                      <a:gd name="T35" fmla="*/ 20 h 88"/>
                      <a:gd name="T36" fmla="*/ 2 w 53"/>
                      <a:gd name="T37" fmla="*/ 24 h 88"/>
                      <a:gd name="T38" fmla="*/ 0 w 53"/>
                      <a:gd name="T39" fmla="*/ 26 h 88"/>
                      <a:gd name="T40" fmla="*/ 1 w 53"/>
                      <a:gd name="T41" fmla="*/ 30 h 88"/>
                      <a:gd name="T42" fmla="*/ 12 w 53"/>
                      <a:gd name="T43" fmla="*/ 35 h 88"/>
                      <a:gd name="T44" fmla="*/ 13 w 53"/>
                      <a:gd name="T45" fmla="*/ 44 h 88"/>
                      <a:gd name="T46" fmla="*/ 12 w 53"/>
                      <a:gd name="T47" fmla="*/ 52 h 88"/>
                      <a:gd name="T48" fmla="*/ 6 w 53"/>
                      <a:gd name="T49" fmla="*/ 62 h 88"/>
                      <a:gd name="T50" fmla="*/ 6 w 53"/>
                      <a:gd name="T51" fmla="*/ 69 h 88"/>
                      <a:gd name="T52" fmla="*/ 8 w 53"/>
                      <a:gd name="T53" fmla="*/ 78 h 88"/>
                      <a:gd name="T54" fmla="*/ 9 w 53"/>
                      <a:gd name="T55" fmla="*/ 87 h 88"/>
                      <a:gd name="T56" fmla="*/ 12 w 53"/>
                      <a:gd name="T57" fmla="*/ 86 h 88"/>
                      <a:gd name="T58" fmla="*/ 13 w 53"/>
                      <a:gd name="T59" fmla="*/ 83 h 88"/>
                      <a:gd name="T60" fmla="*/ 11 w 53"/>
                      <a:gd name="T61" fmla="*/ 83 h 88"/>
                      <a:gd name="T62" fmla="*/ 16 w 53"/>
                      <a:gd name="T63" fmla="*/ 77 h 88"/>
                      <a:gd name="T64" fmla="*/ 25 w 53"/>
                      <a:gd name="T65" fmla="*/ 72 h 88"/>
                      <a:gd name="T66" fmla="*/ 25 w 53"/>
                      <a:gd name="T67" fmla="*/ 64 h 88"/>
                      <a:gd name="T68" fmla="*/ 21 w 53"/>
                      <a:gd name="T69" fmla="*/ 48 h 88"/>
                      <a:gd name="T70" fmla="*/ 24 w 53"/>
                      <a:gd name="T71" fmla="*/ 48 h 88"/>
                      <a:gd name="T72" fmla="*/ 29 w 53"/>
                      <a:gd name="T73" fmla="*/ 44 h 88"/>
                      <a:gd name="T74" fmla="*/ 35 w 53"/>
                      <a:gd name="T75" fmla="*/ 38 h 88"/>
                      <a:gd name="T76" fmla="*/ 40 w 53"/>
                      <a:gd name="T77" fmla="*/ 36 h 88"/>
                      <a:gd name="T78" fmla="*/ 46 w 53"/>
                      <a:gd name="T79" fmla="*/ 32 h 88"/>
                      <a:gd name="T80" fmla="*/ 52 w 53"/>
                      <a:gd name="T81" fmla="*/ 23 h 88"/>
                      <a:gd name="T82" fmla="*/ 52 w 53"/>
                      <a:gd name="T83" fmla="*/ 23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53" h="88">
                        <a:moveTo>
                          <a:pt x="52" y="23"/>
                        </a:moveTo>
                        <a:cubicBezTo>
                          <a:pt x="49" y="17"/>
                          <a:pt x="50" y="9"/>
                          <a:pt x="50" y="3"/>
                        </a:cubicBezTo>
                        <a:cubicBezTo>
                          <a:pt x="50" y="0"/>
                          <a:pt x="48" y="2"/>
                          <a:pt x="46" y="3"/>
                        </a:cubicBezTo>
                        <a:cubicBezTo>
                          <a:pt x="45" y="4"/>
                          <a:pt x="43" y="6"/>
                          <a:pt x="41" y="6"/>
                        </a:cubicBezTo>
                        <a:cubicBezTo>
                          <a:pt x="40" y="6"/>
                          <a:pt x="38" y="5"/>
                          <a:pt x="38" y="7"/>
                        </a:cubicBezTo>
                        <a:cubicBezTo>
                          <a:pt x="36" y="10"/>
                          <a:pt x="34" y="7"/>
                          <a:pt x="32" y="7"/>
                        </a:cubicBezTo>
                        <a:cubicBezTo>
                          <a:pt x="30" y="7"/>
                          <a:pt x="30" y="9"/>
                          <a:pt x="28" y="7"/>
                        </a:cubicBezTo>
                        <a:cubicBezTo>
                          <a:pt x="27" y="7"/>
                          <a:pt x="24" y="7"/>
                          <a:pt x="23" y="7"/>
                        </a:cubicBezTo>
                        <a:cubicBezTo>
                          <a:pt x="20" y="7"/>
                          <a:pt x="21" y="16"/>
                          <a:pt x="24" y="18"/>
                        </a:cubicBezTo>
                        <a:cubicBezTo>
                          <a:pt x="24" y="18"/>
                          <a:pt x="24" y="20"/>
                          <a:pt x="25" y="20"/>
                        </a:cubicBezTo>
                        <a:cubicBezTo>
                          <a:pt x="25" y="21"/>
                          <a:pt x="26" y="21"/>
                          <a:pt x="27" y="22"/>
                        </a:cubicBezTo>
                        <a:cubicBezTo>
                          <a:pt x="27" y="24"/>
                          <a:pt x="27" y="27"/>
                          <a:pt x="27" y="28"/>
                        </a:cubicBezTo>
                        <a:cubicBezTo>
                          <a:pt x="27" y="30"/>
                          <a:pt x="28" y="31"/>
                          <a:pt x="25" y="31"/>
                        </a:cubicBezTo>
                        <a:cubicBezTo>
                          <a:pt x="24" y="31"/>
                          <a:pt x="24" y="34"/>
                          <a:pt x="24" y="35"/>
                        </a:cubicBezTo>
                        <a:cubicBezTo>
                          <a:pt x="23" y="34"/>
                          <a:pt x="21" y="32"/>
                          <a:pt x="20" y="31"/>
                        </a:cubicBezTo>
                        <a:cubicBezTo>
                          <a:pt x="19" y="29"/>
                          <a:pt x="21" y="27"/>
                          <a:pt x="21" y="25"/>
                        </a:cubicBezTo>
                        <a:cubicBezTo>
                          <a:pt x="22" y="20"/>
                          <a:pt x="19" y="24"/>
                          <a:pt x="16" y="22"/>
                        </a:cubicBezTo>
                        <a:cubicBezTo>
                          <a:pt x="15" y="21"/>
                          <a:pt x="15" y="19"/>
                          <a:pt x="13" y="20"/>
                        </a:cubicBezTo>
                        <a:cubicBezTo>
                          <a:pt x="9" y="22"/>
                          <a:pt x="6" y="23"/>
                          <a:pt x="2" y="24"/>
                        </a:cubicBezTo>
                        <a:cubicBezTo>
                          <a:pt x="1" y="25"/>
                          <a:pt x="0" y="25"/>
                          <a:pt x="0" y="26"/>
                        </a:cubicBezTo>
                        <a:cubicBezTo>
                          <a:pt x="0" y="27"/>
                          <a:pt x="1" y="29"/>
                          <a:pt x="1" y="30"/>
                        </a:cubicBezTo>
                        <a:cubicBezTo>
                          <a:pt x="4" y="30"/>
                          <a:pt x="12" y="32"/>
                          <a:pt x="12" y="35"/>
                        </a:cubicBezTo>
                        <a:cubicBezTo>
                          <a:pt x="13" y="38"/>
                          <a:pt x="13" y="41"/>
                          <a:pt x="13" y="44"/>
                        </a:cubicBezTo>
                        <a:cubicBezTo>
                          <a:pt x="12" y="46"/>
                          <a:pt x="14" y="49"/>
                          <a:pt x="12" y="52"/>
                        </a:cubicBezTo>
                        <a:cubicBezTo>
                          <a:pt x="10" y="55"/>
                          <a:pt x="8" y="59"/>
                          <a:pt x="6" y="62"/>
                        </a:cubicBezTo>
                        <a:cubicBezTo>
                          <a:pt x="4" y="64"/>
                          <a:pt x="6" y="68"/>
                          <a:pt x="6" y="69"/>
                        </a:cubicBezTo>
                        <a:cubicBezTo>
                          <a:pt x="8" y="73"/>
                          <a:pt x="8" y="75"/>
                          <a:pt x="8" y="78"/>
                        </a:cubicBezTo>
                        <a:cubicBezTo>
                          <a:pt x="8" y="81"/>
                          <a:pt x="8" y="84"/>
                          <a:pt x="9" y="87"/>
                        </a:cubicBezTo>
                        <a:cubicBezTo>
                          <a:pt x="9" y="88"/>
                          <a:pt x="12" y="87"/>
                          <a:pt x="12" y="86"/>
                        </a:cubicBezTo>
                        <a:cubicBezTo>
                          <a:pt x="13" y="85"/>
                          <a:pt x="13" y="83"/>
                          <a:pt x="13" y="83"/>
                        </a:cubicBezTo>
                        <a:cubicBezTo>
                          <a:pt x="12" y="83"/>
                          <a:pt x="11" y="83"/>
                          <a:pt x="11" y="83"/>
                        </a:cubicBezTo>
                        <a:cubicBezTo>
                          <a:pt x="11" y="80"/>
                          <a:pt x="14" y="78"/>
                          <a:pt x="16" y="77"/>
                        </a:cubicBezTo>
                        <a:cubicBezTo>
                          <a:pt x="19" y="76"/>
                          <a:pt x="23" y="75"/>
                          <a:pt x="25" y="72"/>
                        </a:cubicBezTo>
                        <a:cubicBezTo>
                          <a:pt x="25" y="71"/>
                          <a:pt x="25" y="66"/>
                          <a:pt x="25" y="64"/>
                        </a:cubicBezTo>
                        <a:cubicBezTo>
                          <a:pt x="25" y="62"/>
                          <a:pt x="21" y="48"/>
                          <a:pt x="21" y="48"/>
                        </a:cubicBezTo>
                        <a:cubicBezTo>
                          <a:pt x="22" y="47"/>
                          <a:pt x="22" y="50"/>
                          <a:pt x="24" y="48"/>
                        </a:cubicBezTo>
                        <a:cubicBezTo>
                          <a:pt x="26" y="46"/>
                          <a:pt x="27" y="45"/>
                          <a:pt x="29" y="44"/>
                        </a:cubicBezTo>
                        <a:cubicBezTo>
                          <a:pt x="31" y="43"/>
                          <a:pt x="32" y="37"/>
                          <a:pt x="35" y="38"/>
                        </a:cubicBezTo>
                        <a:cubicBezTo>
                          <a:pt x="36" y="38"/>
                          <a:pt x="38" y="36"/>
                          <a:pt x="40" y="36"/>
                        </a:cubicBezTo>
                        <a:cubicBezTo>
                          <a:pt x="42" y="35"/>
                          <a:pt x="44" y="34"/>
                          <a:pt x="46" y="32"/>
                        </a:cubicBezTo>
                        <a:cubicBezTo>
                          <a:pt x="47" y="31"/>
                          <a:pt x="53" y="25"/>
                          <a:pt x="52" y="23"/>
                        </a:cubicBezTo>
                        <a:cubicBezTo>
                          <a:pt x="51" y="22"/>
                          <a:pt x="52" y="24"/>
                          <a:pt x="52" y="2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26" name="Freeform 730">
                    <a:extLst>
                      <a:ext uri="{FF2B5EF4-FFF2-40B4-BE49-F238E27FC236}">
                        <a16:creationId xmlns:a16="http://schemas.microsoft.com/office/drawing/2014/main" id="{FC6E3BEB-1CA2-D04D-BF3D-EB1663664C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288331" y="8760935"/>
                    <a:ext cx="163794" cy="409355"/>
                  </a:xfrm>
                  <a:custGeom>
                    <a:avLst/>
                    <a:gdLst>
                      <a:gd name="T0" fmla="*/ 4 w 16"/>
                      <a:gd name="T1" fmla="*/ 25 h 38"/>
                      <a:gd name="T2" fmla="*/ 9 w 16"/>
                      <a:gd name="T3" fmla="*/ 26 h 38"/>
                      <a:gd name="T4" fmla="*/ 8 w 16"/>
                      <a:gd name="T5" fmla="*/ 31 h 38"/>
                      <a:gd name="T6" fmla="*/ 12 w 16"/>
                      <a:gd name="T7" fmla="*/ 38 h 38"/>
                      <a:gd name="T8" fmla="*/ 12 w 16"/>
                      <a:gd name="T9" fmla="*/ 34 h 38"/>
                      <a:gd name="T10" fmla="*/ 15 w 16"/>
                      <a:gd name="T11" fmla="*/ 33 h 38"/>
                      <a:gd name="T12" fmla="*/ 15 w 16"/>
                      <a:gd name="T13" fmla="*/ 27 h 38"/>
                      <a:gd name="T14" fmla="*/ 12 w 16"/>
                      <a:gd name="T15" fmla="*/ 22 h 38"/>
                      <a:gd name="T16" fmla="*/ 8 w 16"/>
                      <a:gd name="T17" fmla="*/ 20 h 38"/>
                      <a:gd name="T18" fmla="*/ 8 w 16"/>
                      <a:gd name="T19" fmla="*/ 16 h 38"/>
                      <a:gd name="T20" fmla="*/ 7 w 16"/>
                      <a:gd name="T21" fmla="*/ 14 h 38"/>
                      <a:gd name="T22" fmla="*/ 8 w 16"/>
                      <a:gd name="T23" fmla="*/ 8 h 38"/>
                      <a:gd name="T24" fmla="*/ 7 w 16"/>
                      <a:gd name="T25" fmla="*/ 3 h 38"/>
                      <a:gd name="T26" fmla="*/ 7 w 16"/>
                      <a:gd name="T27" fmla="*/ 1 h 38"/>
                      <a:gd name="T28" fmla="*/ 2 w 16"/>
                      <a:gd name="T29" fmla="*/ 0 h 38"/>
                      <a:gd name="T30" fmla="*/ 4 w 16"/>
                      <a:gd name="T31" fmla="*/ 6 h 38"/>
                      <a:gd name="T32" fmla="*/ 4 w 16"/>
                      <a:gd name="T33" fmla="*/ 14 h 38"/>
                      <a:gd name="T34" fmla="*/ 2 w 16"/>
                      <a:gd name="T35" fmla="*/ 16 h 38"/>
                      <a:gd name="T36" fmla="*/ 1 w 16"/>
                      <a:gd name="T37" fmla="*/ 20 h 38"/>
                      <a:gd name="T38" fmla="*/ 4 w 16"/>
                      <a:gd name="T39" fmla="*/ 25 h 38"/>
                      <a:gd name="T40" fmla="*/ 4 w 16"/>
                      <a:gd name="T41" fmla="*/ 25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6" h="38">
                        <a:moveTo>
                          <a:pt x="4" y="25"/>
                        </a:moveTo>
                        <a:cubicBezTo>
                          <a:pt x="6" y="26"/>
                          <a:pt x="9" y="24"/>
                          <a:pt x="9" y="26"/>
                        </a:cubicBezTo>
                        <a:cubicBezTo>
                          <a:pt x="10" y="28"/>
                          <a:pt x="9" y="29"/>
                          <a:pt x="8" y="31"/>
                        </a:cubicBezTo>
                        <a:cubicBezTo>
                          <a:pt x="6" y="33"/>
                          <a:pt x="10" y="36"/>
                          <a:pt x="12" y="38"/>
                        </a:cubicBezTo>
                        <a:cubicBezTo>
                          <a:pt x="13" y="37"/>
                          <a:pt x="12" y="35"/>
                          <a:pt x="12" y="34"/>
                        </a:cubicBezTo>
                        <a:cubicBezTo>
                          <a:pt x="13" y="33"/>
                          <a:pt x="16" y="35"/>
                          <a:pt x="15" y="33"/>
                        </a:cubicBezTo>
                        <a:cubicBezTo>
                          <a:pt x="15" y="31"/>
                          <a:pt x="15" y="29"/>
                          <a:pt x="15" y="27"/>
                        </a:cubicBezTo>
                        <a:cubicBezTo>
                          <a:pt x="14" y="25"/>
                          <a:pt x="13" y="24"/>
                          <a:pt x="12" y="22"/>
                        </a:cubicBezTo>
                        <a:cubicBezTo>
                          <a:pt x="11" y="25"/>
                          <a:pt x="8" y="21"/>
                          <a:pt x="8" y="20"/>
                        </a:cubicBezTo>
                        <a:cubicBezTo>
                          <a:pt x="8" y="18"/>
                          <a:pt x="8" y="17"/>
                          <a:pt x="8" y="16"/>
                        </a:cubicBezTo>
                        <a:cubicBezTo>
                          <a:pt x="8" y="14"/>
                          <a:pt x="8" y="15"/>
                          <a:pt x="7" y="14"/>
                        </a:cubicBezTo>
                        <a:cubicBezTo>
                          <a:pt x="6" y="14"/>
                          <a:pt x="8" y="8"/>
                          <a:pt x="8" y="8"/>
                        </a:cubicBezTo>
                        <a:cubicBezTo>
                          <a:pt x="8" y="6"/>
                          <a:pt x="7" y="5"/>
                          <a:pt x="7" y="3"/>
                        </a:cubicBezTo>
                        <a:cubicBezTo>
                          <a:pt x="6" y="2"/>
                          <a:pt x="5" y="0"/>
                          <a:pt x="7" y="1"/>
                        </a:cubicBezTo>
                        <a:cubicBezTo>
                          <a:pt x="6" y="0"/>
                          <a:pt x="3" y="0"/>
                          <a:pt x="2" y="0"/>
                        </a:cubicBezTo>
                        <a:cubicBezTo>
                          <a:pt x="2" y="1"/>
                          <a:pt x="6" y="5"/>
                          <a:pt x="4" y="6"/>
                        </a:cubicBezTo>
                        <a:cubicBezTo>
                          <a:pt x="1" y="7"/>
                          <a:pt x="2" y="12"/>
                          <a:pt x="4" y="14"/>
                        </a:cubicBezTo>
                        <a:cubicBezTo>
                          <a:pt x="4" y="15"/>
                          <a:pt x="2" y="15"/>
                          <a:pt x="2" y="16"/>
                        </a:cubicBezTo>
                        <a:cubicBezTo>
                          <a:pt x="1" y="16"/>
                          <a:pt x="1" y="19"/>
                          <a:pt x="1" y="20"/>
                        </a:cubicBezTo>
                        <a:cubicBezTo>
                          <a:pt x="0" y="22"/>
                          <a:pt x="3" y="24"/>
                          <a:pt x="4" y="25"/>
                        </a:cubicBezTo>
                        <a:cubicBezTo>
                          <a:pt x="5" y="26"/>
                          <a:pt x="4" y="24"/>
                          <a:pt x="4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27" name="Freeform 731">
                    <a:extLst>
                      <a:ext uri="{FF2B5EF4-FFF2-40B4-BE49-F238E27FC236}">
                        <a16:creationId xmlns:a16="http://schemas.microsoft.com/office/drawing/2014/main" id="{2F441A48-945E-BC4B-8C2B-1CDDFC4D613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34220" y="8683490"/>
                    <a:ext cx="613353" cy="542118"/>
                  </a:xfrm>
                  <a:custGeom>
                    <a:avLst/>
                    <a:gdLst>
                      <a:gd name="T0" fmla="*/ 56 w 60"/>
                      <a:gd name="T1" fmla="*/ 30 h 50"/>
                      <a:gd name="T2" fmla="*/ 55 w 60"/>
                      <a:gd name="T3" fmla="*/ 24 h 50"/>
                      <a:gd name="T4" fmla="*/ 57 w 60"/>
                      <a:gd name="T5" fmla="*/ 22 h 50"/>
                      <a:gd name="T6" fmla="*/ 57 w 60"/>
                      <a:gd name="T7" fmla="*/ 19 h 50"/>
                      <a:gd name="T8" fmla="*/ 58 w 60"/>
                      <a:gd name="T9" fmla="*/ 13 h 50"/>
                      <a:gd name="T10" fmla="*/ 56 w 60"/>
                      <a:gd name="T11" fmla="*/ 8 h 50"/>
                      <a:gd name="T12" fmla="*/ 51 w 60"/>
                      <a:gd name="T13" fmla="*/ 5 h 50"/>
                      <a:gd name="T14" fmla="*/ 48 w 60"/>
                      <a:gd name="T15" fmla="*/ 3 h 50"/>
                      <a:gd name="T16" fmla="*/ 45 w 60"/>
                      <a:gd name="T17" fmla="*/ 0 h 50"/>
                      <a:gd name="T18" fmla="*/ 38 w 60"/>
                      <a:gd name="T19" fmla="*/ 1 h 50"/>
                      <a:gd name="T20" fmla="*/ 34 w 60"/>
                      <a:gd name="T21" fmla="*/ 4 h 50"/>
                      <a:gd name="T22" fmla="*/ 35 w 60"/>
                      <a:gd name="T23" fmla="*/ 10 h 50"/>
                      <a:gd name="T24" fmla="*/ 33 w 60"/>
                      <a:gd name="T25" fmla="*/ 17 h 50"/>
                      <a:gd name="T26" fmla="*/ 37 w 60"/>
                      <a:gd name="T27" fmla="*/ 21 h 50"/>
                      <a:gd name="T28" fmla="*/ 40 w 60"/>
                      <a:gd name="T29" fmla="*/ 23 h 50"/>
                      <a:gd name="T30" fmla="*/ 39 w 60"/>
                      <a:gd name="T31" fmla="*/ 26 h 50"/>
                      <a:gd name="T32" fmla="*/ 35 w 60"/>
                      <a:gd name="T33" fmla="*/ 26 h 50"/>
                      <a:gd name="T34" fmla="*/ 31 w 60"/>
                      <a:gd name="T35" fmla="*/ 22 h 50"/>
                      <a:gd name="T36" fmla="*/ 27 w 60"/>
                      <a:gd name="T37" fmla="*/ 17 h 50"/>
                      <a:gd name="T38" fmla="*/ 20 w 60"/>
                      <a:gd name="T39" fmla="*/ 18 h 50"/>
                      <a:gd name="T40" fmla="*/ 16 w 60"/>
                      <a:gd name="T41" fmla="*/ 16 h 50"/>
                      <a:gd name="T42" fmla="*/ 14 w 60"/>
                      <a:gd name="T43" fmla="*/ 16 h 50"/>
                      <a:gd name="T44" fmla="*/ 11 w 60"/>
                      <a:gd name="T45" fmla="*/ 14 h 50"/>
                      <a:gd name="T46" fmla="*/ 11 w 60"/>
                      <a:gd name="T47" fmla="*/ 20 h 50"/>
                      <a:gd name="T48" fmla="*/ 10 w 60"/>
                      <a:gd name="T49" fmla="*/ 24 h 50"/>
                      <a:gd name="T50" fmla="*/ 2 w 60"/>
                      <a:gd name="T51" fmla="*/ 24 h 50"/>
                      <a:gd name="T52" fmla="*/ 1 w 60"/>
                      <a:gd name="T53" fmla="*/ 29 h 50"/>
                      <a:gd name="T54" fmla="*/ 3 w 60"/>
                      <a:gd name="T55" fmla="*/ 43 h 50"/>
                      <a:gd name="T56" fmla="*/ 8 w 60"/>
                      <a:gd name="T57" fmla="*/ 48 h 50"/>
                      <a:gd name="T58" fmla="*/ 16 w 60"/>
                      <a:gd name="T59" fmla="*/ 50 h 50"/>
                      <a:gd name="T60" fmla="*/ 18 w 60"/>
                      <a:gd name="T61" fmla="*/ 50 h 50"/>
                      <a:gd name="T62" fmla="*/ 22 w 60"/>
                      <a:gd name="T63" fmla="*/ 50 h 50"/>
                      <a:gd name="T64" fmla="*/ 28 w 60"/>
                      <a:gd name="T65" fmla="*/ 47 h 50"/>
                      <a:gd name="T66" fmla="*/ 31 w 60"/>
                      <a:gd name="T67" fmla="*/ 44 h 50"/>
                      <a:gd name="T68" fmla="*/ 35 w 60"/>
                      <a:gd name="T69" fmla="*/ 41 h 50"/>
                      <a:gd name="T70" fmla="*/ 37 w 60"/>
                      <a:gd name="T71" fmla="*/ 38 h 50"/>
                      <a:gd name="T72" fmla="*/ 43 w 60"/>
                      <a:gd name="T73" fmla="*/ 38 h 50"/>
                      <a:gd name="T74" fmla="*/ 42 w 60"/>
                      <a:gd name="T75" fmla="*/ 35 h 50"/>
                      <a:gd name="T76" fmla="*/ 46 w 60"/>
                      <a:gd name="T77" fmla="*/ 33 h 50"/>
                      <a:gd name="T78" fmla="*/ 56 w 60"/>
                      <a:gd name="T79" fmla="*/ 30 h 50"/>
                      <a:gd name="T80" fmla="*/ 56 w 60"/>
                      <a:gd name="T81" fmla="*/ 3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0" h="50">
                        <a:moveTo>
                          <a:pt x="56" y="30"/>
                        </a:moveTo>
                        <a:cubicBezTo>
                          <a:pt x="54" y="27"/>
                          <a:pt x="56" y="27"/>
                          <a:pt x="55" y="24"/>
                        </a:cubicBezTo>
                        <a:cubicBezTo>
                          <a:pt x="55" y="23"/>
                          <a:pt x="56" y="23"/>
                          <a:pt x="57" y="22"/>
                        </a:cubicBezTo>
                        <a:cubicBezTo>
                          <a:pt x="58" y="21"/>
                          <a:pt x="57" y="20"/>
                          <a:pt x="57" y="19"/>
                        </a:cubicBezTo>
                        <a:cubicBezTo>
                          <a:pt x="56" y="17"/>
                          <a:pt x="56" y="14"/>
                          <a:pt x="58" y="13"/>
                        </a:cubicBezTo>
                        <a:cubicBezTo>
                          <a:pt x="60" y="12"/>
                          <a:pt x="57" y="9"/>
                          <a:pt x="56" y="8"/>
                        </a:cubicBezTo>
                        <a:cubicBezTo>
                          <a:pt x="55" y="6"/>
                          <a:pt x="53" y="5"/>
                          <a:pt x="51" y="5"/>
                        </a:cubicBezTo>
                        <a:cubicBezTo>
                          <a:pt x="50" y="4"/>
                          <a:pt x="49" y="3"/>
                          <a:pt x="48" y="3"/>
                        </a:cubicBezTo>
                        <a:cubicBezTo>
                          <a:pt x="47" y="2"/>
                          <a:pt x="46" y="1"/>
                          <a:pt x="45" y="0"/>
                        </a:cubicBezTo>
                        <a:cubicBezTo>
                          <a:pt x="45" y="0"/>
                          <a:pt x="39" y="1"/>
                          <a:pt x="38" y="1"/>
                        </a:cubicBezTo>
                        <a:cubicBezTo>
                          <a:pt x="36" y="1"/>
                          <a:pt x="36" y="3"/>
                          <a:pt x="34" y="4"/>
                        </a:cubicBezTo>
                        <a:cubicBezTo>
                          <a:pt x="33" y="6"/>
                          <a:pt x="34" y="9"/>
                          <a:pt x="35" y="10"/>
                        </a:cubicBezTo>
                        <a:cubicBezTo>
                          <a:pt x="35" y="13"/>
                          <a:pt x="33" y="14"/>
                          <a:pt x="33" y="17"/>
                        </a:cubicBezTo>
                        <a:cubicBezTo>
                          <a:pt x="33" y="18"/>
                          <a:pt x="35" y="21"/>
                          <a:pt x="37" y="21"/>
                        </a:cubicBezTo>
                        <a:cubicBezTo>
                          <a:pt x="39" y="21"/>
                          <a:pt x="40" y="20"/>
                          <a:pt x="40" y="23"/>
                        </a:cubicBezTo>
                        <a:cubicBezTo>
                          <a:pt x="40" y="25"/>
                          <a:pt x="40" y="26"/>
                          <a:pt x="39" y="26"/>
                        </a:cubicBezTo>
                        <a:cubicBezTo>
                          <a:pt x="37" y="27"/>
                          <a:pt x="36" y="28"/>
                          <a:pt x="35" y="26"/>
                        </a:cubicBezTo>
                        <a:cubicBezTo>
                          <a:pt x="34" y="24"/>
                          <a:pt x="33" y="22"/>
                          <a:pt x="31" y="22"/>
                        </a:cubicBezTo>
                        <a:cubicBezTo>
                          <a:pt x="29" y="21"/>
                          <a:pt x="28" y="19"/>
                          <a:pt x="27" y="17"/>
                        </a:cubicBezTo>
                        <a:cubicBezTo>
                          <a:pt x="25" y="21"/>
                          <a:pt x="23" y="19"/>
                          <a:pt x="20" y="18"/>
                        </a:cubicBezTo>
                        <a:cubicBezTo>
                          <a:pt x="18" y="18"/>
                          <a:pt x="18" y="16"/>
                          <a:pt x="16" y="16"/>
                        </a:cubicBezTo>
                        <a:cubicBezTo>
                          <a:pt x="16" y="16"/>
                          <a:pt x="15" y="17"/>
                          <a:pt x="14" y="16"/>
                        </a:cubicBezTo>
                        <a:cubicBezTo>
                          <a:pt x="13" y="16"/>
                          <a:pt x="13" y="14"/>
                          <a:pt x="11" y="14"/>
                        </a:cubicBezTo>
                        <a:cubicBezTo>
                          <a:pt x="11" y="16"/>
                          <a:pt x="11" y="18"/>
                          <a:pt x="11" y="20"/>
                        </a:cubicBezTo>
                        <a:cubicBezTo>
                          <a:pt x="11" y="22"/>
                          <a:pt x="12" y="24"/>
                          <a:pt x="10" y="24"/>
                        </a:cubicBezTo>
                        <a:cubicBezTo>
                          <a:pt x="7" y="24"/>
                          <a:pt x="4" y="24"/>
                          <a:pt x="2" y="24"/>
                        </a:cubicBezTo>
                        <a:cubicBezTo>
                          <a:pt x="1" y="24"/>
                          <a:pt x="1" y="28"/>
                          <a:pt x="1" y="29"/>
                        </a:cubicBezTo>
                        <a:cubicBezTo>
                          <a:pt x="1" y="33"/>
                          <a:pt x="0" y="40"/>
                          <a:pt x="3" y="43"/>
                        </a:cubicBezTo>
                        <a:cubicBezTo>
                          <a:pt x="4" y="44"/>
                          <a:pt x="7" y="48"/>
                          <a:pt x="8" y="48"/>
                        </a:cubicBezTo>
                        <a:cubicBezTo>
                          <a:pt x="10" y="47"/>
                          <a:pt x="19" y="47"/>
                          <a:pt x="16" y="50"/>
                        </a:cubicBezTo>
                        <a:cubicBezTo>
                          <a:pt x="18" y="50"/>
                          <a:pt x="17" y="50"/>
                          <a:pt x="18" y="50"/>
                        </a:cubicBezTo>
                        <a:cubicBezTo>
                          <a:pt x="20" y="49"/>
                          <a:pt x="21" y="50"/>
                          <a:pt x="22" y="50"/>
                        </a:cubicBezTo>
                        <a:cubicBezTo>
                          <a:pt x="25" y="50"/>
                          <a:pt x="27" y="50"/>
                          <a:pt x="28" y="47"/>
                        </a:cubicBezTo>
                        <a:cubicBezTo>
                          <a:pt x="29" y="46"/>
                          <a:pt x="30" y="45"/>
                          <a:pt x="31" y="44"/>
                        </a:cubicBezTo>
                        <a:cubicBezTo>
                          <a:pt x="32" y="43"/>
                          <a:pt x="34" y="43"/>
                          <a:pt x="35" y="41"/>
                        </a:cubicBezTo>
                        <a:cubicBezTo>
                          <a:pt x="36" y="40"/>
                          <a:pt x="36" y="39"/>
                          <a:pt x="37" y="38"/>
                        </a:cubicBezTo>
                        <a:cubicBezTo>
                          <a:pt x="39" y="38"/>
                          <a:pt x="41" y="38"/>
                          <a:pt x="43" y="38"/>
                        </a:cubicBezTo>
                        <a:cubicBezTo>
                          <a:pt x="42" y="37"/>
                          <a:pt x="42" y="35"/>
                          <a:pt x="42" y="35"/>
                        </a:cubicBezTo>
                        <a:cubicBezTo>
                          <a:pt x="44" y="34"/>
                          <a:pt x="45" y="34"/>
                          <a:pt x="46" y="33"/>
                        </a:cubicBezTo>
                        <a:cubicBezTo>
                          <a:pt x="49" y="32"/>
                          <a:pt x="53" y="31"/>
                          <a:pt x="56" y="30"/>
                        </a:cubicBezTo>
                        <a:cubicBezTo>
                          <a:pt x="55" y="29"/>
                          <a:pt x="55" y="30"/>
                          <a:pt x="56" y="3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28" name="Freeform 732">
                    <a:extLst>
                      <a:ext uri="{FF2B5EF4-FFF2-40B4-BE49-F238E27FC236}">
                        <a16:creationId xmlns:a16="http://schemas.microsoft.com/office/drawing/2014/main" id="{5785F1CD-2DE8-3046-80BA-A88B5AD939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67237" y="9170288"/>
                    <a:ext cx="651689" cy="682258"/>
                  </a:xfrm>
                  <a:custGeom>
                    <a:avLst/>
                    <a:gdLst>
                      <a:gd name="T0" fmla="*/ 33 w 64"/>
                      <a:gd name="T1" fmla="*/ 5 h 63"/>
                      <a:gd name="T2" fmla="*/ 31 w 64"/>
                      <a:gd name="T3" fmla="*/ 2 h 63"/>
                      <a:gd name="T4" fmla="*/ 28 w 64"/>
                      <a:gd name="T5" fmla="*/ 2 h 63"/>
                      <a:gd name="T6" fmla="*/ 18 w 64"/>
                      <a:gd name="T7" fmla="*/ 2 h 63"/>
                      <a:gd name="T8" fmla="*/ 10 w 64"/>
                      <a:gd name="T9" fmla="*/ 2 h 63"/>
                      <a:gd name="T10" fmla="*/ 7 w 64"/>
                      <a:gd name="T11" fmla="*/ 0 h 63"/>
                      <a:gd name="T12" fmla="*/ 4 w 64"/>
                      <a:gd name="T13" fmla="*/ 2 h 63"/>
                      <a:gd name="T14" fmla="*/ 1 w 64"/>
                      <a:gd name="T15" fmla="*/ 2 h 63"/>
                      <a:gd name="T16" fmla="*/ 6 w 64"/>
                      <a:gd name="T17" fmla="*/ 14 h 63"/>
                      <a:gd name="T18" fmla="*/ 9 w 64"/>
                      <a:gd name="T19" fmla="*/ 21 h 63"/>
                      <a:gd name="T20" fmla="*/ 13 w 64"/>
                      <a:gd name="T21" fmla="*/ 29 h 63"/>
                      <a:gd name="T22" fmla="*/ 13 w 64"/>
                      <a:gd name="T23" fmla="*/ 34 h 63"/>
                      <a:gd name="T24" fmla="*/ 14 w 64"/>
                      <a:gd name="T25" fmla="*/ 42 h 63"/>
                      <a:gd name="T26" fmla="*/ 16 w 64"/>
                      <a:gd name="T27" fmla="*/ 51 h 63"/>
                      <a:gd name="T28" fmla="*/ 22 w 64"/>
                      <a:gd name="T29" fmla="*/ 61 h 63"/>
                      <a:gd name="T30" fmla="*/ 28 w 64"/>
                      <a:gd name="T31" fmla="*/ 62 h 63"/>
                      <a:gd name="T32" fmla="*/ 33 w 64"/>
                      <a:gd name="T33" fmla="*/ 62 h 63"/>
                      <a:gd name="T34" fmla="*/ 38 w 64"/>
                      <a:gd name="T35" fmla="*/ 58 h 63"/>
                      <a:gd name="T36" fmla="*/ 38 w 64"/>
                      <a:gd name="T37" fmla="*/ 40 h 63"/>
                      <a:gd name="T38" fmla="*/ 38 w 64"/>
                      <a:gd name="T39" fmla="*/ 28 h 63"/>
                      <a:gd name="T40" fmla="*/ 39 w 64"/>
                      <a:gd name="T41" fmla="*/ 26 h 63"/>
                      <a:gd name="T42" fmla="*/ 43 w 64"/>
                      <a:gd name="T43" fmla="*/ 26 h 63"/>
                      <a:gd name="T44" fmla="*/ 43 w 64"/>
                      <a:gd name="T45" fmla="*/ 7 h 63"/>
                      <a:gd name="T46" fmla="*/ 51 w 64"/>
                      <a:gd name="T47" fmla="*/ 6 h 63"/>
                      <a:gd name="T48" fmla="*/ 53 w 64"/>
                      <a:gd name="T49" fmla="*/ 5 h 63"/>
                      <a:gd name="T50" fmla="*/ 56 w 64"/>
                      <a:gd name="T51" fmla="*/ 8 h 63"/>
                      <a:gd name="T52" fmla="*/ 58 w 64"/>
                      <a:gd name="T53" fmla="*/ 6 h 63"/>
                      <a:gd name="T54" fmla="*/ 62 w 64"/>
                      <a:gd name="T55" fmla="*/ 5 h 63"/>
                      <a:gd name="T56" fmla="*/ 59 w 64"/>
                      <a:gd name="T57" fmla="*/ 2 h 63"/>
                      <a:gd name="T58" fmla="*/ 45 w 64"/>
                      <a:gd name="T59" fmla="*/ 5 h 63"/>
                      <a:gd name="T60" fmla="*/ 33 w 64"/>
                      <a:gd name="T61" fmla="*/ 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64" h="63">
                        <a:moveTo>
                          <a:pt x="33" y="5"/>
                        </a:moveTo>
                        <a:cubicBezTo>
                          <a:pt x="32" y="5"/>
                          <a:pt x="31" y="2"/>
                          <a:pt x="31" y="2"/>
                        </a:cubicBezTo>
                        <a:cubicBezTo>
                          <a:pt x="30" y="2"/>
                          <a:pt x="29" y="2"/>
                          <a:pt x="28" y="2"/>
                        </a:cubicBezTo>
                        <a:cubicBezTo>
                          <a:pt x="25" y="2"/>
                          <a:pt x="21" y="2"/>
                          <a:pt x="18" y="2"/>
                        </a:cubicBezTo>
                        <a:cubicBezTo>
                          <a:pt x="15" y="2"/>
                          <a:pt x="13" y="2"/>
                          <a:pt x="10" y="2"/>
                        </a:cubicBezTo>
                        <a:cubicBezTo>
                          <a:pt x="9" y="2"/>
                          <a:pt x="9" y="0"/>
                          <a:pt x="7" y="0"/>
                        </a:cubicBezTo>
                        <a:cubicBezTo>
                          <a:pt x="6" y="0"/>
                          <a:pt x="5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0" y="7"/>
                          <a:pt x="4" y="9"/>
                          <a:pt x="6" y="14"/>
                        </a:cubicBezTo>
                        <a:cubicBezTo>
                          <a:pt x="7" y="16"/>
                          <a:pt x="8" y="19"/>
                          <a:pt x="9" y="21"/>
                        </a:cubicBezTo>
                        <a:cubicBezTo>
                          <a:pt x="10" y="24"/>
                          <a:pt x="12" y="26"/>
                          <a:pt x="13" y="29"/>
                        </a:cubicBezTo>
                        <a:cubicBezTo>
                          <a:pt x="13" y="30"/>
                          <a:pt x="13" y="33"/>
                          <a:pt x="13" y="34"/>
                        </a:cubicBezTo>
                        <a:cubicBezTo>
                          <a:pt x="13" y="37"/>
                          <a:pt x="14" y="39"/>
                          <a:pt x="14" y="42"/>
                        </a:cubicBezTo>
                        <a:cubicBezTo>
                          <a:pt x="15" y="45"/>
                          <a:pt x="15" y="48"/>
                          <a:pt x="16" y="51"/>
                        </a:cubicBezTo>
                        <a:cubicBezTo>
                          <a:pt x="17" y="55"/>
                          <a:pt x="20" y="58"/>
                          <a:pt x="22" y="61"/>
                        </a:cubicBezTo>
                        <a:cubicBezTo>
                          <a:pt x="25" y="58"/>
                          <a:pt x="25" y="60"/>
                          <a:pt x="28" y="62"/>
                        </a:cubicBezTo>
                        <a:cubicBezTo>
                          <a:pt x="29" y="63"/>
                          <a:pt x="32" y="63"/>
                          <a:pt x="33" y="62"/>
                        </a:cubicBezTo>
                        <a:cubicBezTo>
                          <a:pt x="36" y="62"/>
                          <a:pt x="38" y="61"/>
                          <a:pt x="38" y="58"/>
                        </a:cubicBezTo>
                        <a:cubicBezTo>
                          <a:pt x="38" y="52"/>
                          <a:pt x="38" y="46"/>
                          <a:pt x="38" y="40"/>
                        </a:cubicBezTo>
                        <a:cubicBezTo>
                          <a:pt x="38" y="36"/>
                          <a:pt x="38" y="32"/>
                          <a:pt x="38" y="28"/>
                        </a:cubicBezTo>
                        <a:cubicBezTo>
                          <a:pt x="38" y="27"/>
                          <a:pt x="38" y="26"/>
                          <a:pt x="39" y="26"/>
                        </a:cubicBezTo>
                        <a:cubicBezTo>
                          <a:pt x="39" y="26"/>
                          <a:pt x="43" y="26"/>
                          <a:pt x="43" y="26"/>
                        </a:cubicBezTo>
                        <a:cubicBezTo>
                          <a:pt x="43" y="20"/>
                          <a:pt x="43" y="13"/>
                          <a:pt x="43" y="7"/>
                        </a:cubicBezTo>
                        <a:cubicBezTo>
                          <a:pt x="46" y="8"/>
                          <a:pt x="48" y="6"/>
                          <a:pt x="51" y="6"/>
                        </a:cubicBezTo>
                        <a:cubicBezTo>
                          <a:pt x="51" y="5"/>
                          <a:pt x="52" y="5"/>
                          <a:pt x="53" y="5"/>
                        </a:cubicBezTo>
                        <a:cubicBezTo>
                          <a:pt x="53" y="5"/>
                          <a:pt x="55" y="8"/>
                          <a:pt x="56" y="8"/>
                        </a:cubicBezTo>
                        <a:cubicBezTo>
                          <a:pt x="57" y="7"/>
                          <a:pt x="56" y="6"/>
                          <a:pt x="58" y="6"/>
                        </a:cubicBezTo>
                        <a:cubicBezTo>
                          <a:pt x="59" y="6"/>
                          <a:pt x="60" y="5"/>
                          <a:pt x="62" y="5"/>
                        </a:cubicBezTo>
                        <a:cubicBezTo>
                          <a:pt x="64" y="4"/>
                          <a:pt x="60" y="2"/>
                          <a:pt x="59" y="2"/>
                        </a:cubicBezTo>
                        <a:cubicBezTo>
                          <a:pt x="54" y="2"/>
                          <a:pt x="50" y="5"/>
                          <a:pt x="45" y="5"/>
                        </a:cubicBezTo>
                        <a:cubicBezTo>
                          <a:pt x="41" y="5"/>
                          <a:pt x="37" y="5"/>
                          <a:pt x="33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29" name="Freeform 733">
                    <a:extLst>
                      <a:ext uri="{FF2B5EF4-FFF2-40B4-BE49-F238E27FC236}">
                        <a16:creationId xmlns:a16="http://schemas.microsoft.com/office/drawing/2014/main" id="{06D30B9A-A187-9F47-987B-B012FF5DC45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84660" y="7945921"/>
                    <a:ext cx="930489" cy="1028915"/>
                  </a:xfrm>
                  <a:custGeom>
                    <a:avLst/>
                    <a:gdLst>
                      <a:gd name="T0" fmla="*/ 89 w 91"/>
                      <a:gd name="T1" fmla="*/ 10 h 95"/>
                      <a:gd name="T2" fmla="*/ 83 w 91"/>
                      <a:gd name="T3" fmla="*/ 4 h 95"/>
                      <a:gd name="T4" fmla="*/ 77 w 91"/>
                      <a:gd name="T5" fmla="*/ 6 h 95"/>
                      <a:gd name="T6" fmla="*/ 72 w 91"/>
                      <a:gd name="T7" fmla="*/ 1 h 95"/>
                      <a:gd name="T8" fmla="*/ 65 w 91"/>
                      <a:gd name="T9" fmla="*/ 1 h 95"/>
                      <a:gd name="T10" fmla="*/ 57 w 91"/>
                      <a:gd name="T11" fmla="*/ 2 h 95"/>
                      <a:gd name="T12" fmla="*/ 48 w 91"/>
                      <a:gd name="T13" fmla="*/ 6 h 95"/>
                      <a:gd name="T14" fmla="*/ 35 w 91"/>
                      <a:gd name="T15" fmla="*/ 2 h 95"/>
                      <a:gd name="T16" fmla="*/ 30 w 91"/>
                      <a:gd name="T17" fmla="*/ 12 h 95"/>
                      <a:gd name="T18" fmla="*/ 19 w 91"/>
                      <a:gd name="T19" fmla="*/ 35 h 95"/>
                      <a:gd name="T20" fmla="*/ 17 w 91"/>
                      <a:gd name="T21" fmla="*/ 48 h 95"/>
                      <a:gd name="T22" fmla="*/ 10 w 91"/>
                      <a:gd name="T23" fmla="*/ 49 h 95"/>
                      <a:gd name="T24" fmla="*/ 2 w 91"/>
                      <a:gd name="T25" fmla="*/ 55 h 95"/>
                      <a:gd name="T26" fmla="*/ 1 w 91"/>
                      <a:gd name="T27" fmla="*/ 59 h 95"/>
                      <a:gd name="T28" fmla="*/ 18 w 91"/>
                      <a:gd name="T29" fmla="*/ 57 h 95"/>
                      <a:gd name="T30" fmla="*/ 26 w 91"/>
                      <a:gd name="T31" fmla="*/ 68 h 95"/>
                      <a:gd name="T32" fmla="*/ 35 w 91"/>
                      <a:gd name="T33" fmla="*/ 63 h 95"/>
                      <a:gd name="T34" fmla="*/ 41 w 91"/>
                      <a:gd name="T35" fmla="*/ 64 h 95"/>
                      <a:gd name="T36" fmla="*/ 46 w 91"/>
                      <a:gd name="T37" fmla="*/ 70 h 95"/>
                      <a:gd name="T38" fmla="*/ 47 w 91"/>
                      <a:gd name="T39" fmla="*/ 78 h 95"/>
                      <a:gd name="T40" fmla="*/ 53 w 91"/>
                      <a:gd name="T41" fmla="*/ 82 h 95"/>
                      <a:gd name="T42" fmla="*/ 60 w 91"/>
                      <a:gd name="T43" fmla="*/ 84 h 95"/>
                      <a:gd name="T44" fmla="*/ 66 w 91"/>
                      <a:gd name="T45" fmla="*/ 87 h 95"/>
                      <a:gd name="T46" fmla="*/ 76 w 91"/>
                      <a:gd name="T47" fmla="*/ 90 h 95"/>
                      <a:gd name="T48" fmla="*/ 84 w 91"/>
                      <a:gd name="T49" fmla="*/ 94 h 95"/>
                      <a:gd name="T50" fmla="*/ 77 w 91"/>
                      <a:gd name="T51" fmla="*/ 85 h 95"/>
                      <a:gd name="T52" fmla="*/ 78 w 91"/>
                      <a:gd name="T53" fmla="*/ 73 h 95"/>
                      <a:gd name="T54" fmla="*/ 80 w 91"/>
                      <a:gd name="T55" fmla="*/ 70 h 95"/>
                      <a:gd name="T56" fmla="*/ 84 w 91"/>
                      <a:gd name="T57" fmla="*/ 63 h 95"/>
                      <a:gd name="T58" fmla="*/ 81 w 91"/>
                      <a:gd name="T59" fmla="*/ 55 h 95"/>
                      <a:gd name="T60" fmla="*/ 81 w 91"/>
                      <a:gd name="T61" fmla="*/ 45 h 95"/>
                      <a:gd name="T62" fmla="*/ 83 w 91"/>
                      <a:gd name="T63" fmla="*/ 28 h 95"/>
                      <a:gd name="T64" fmla="*/ 90 w 91"/>
                      <a:gd name="T65" fmla="*/ 18 h 95"/>
                      <a:gd name="T66" fmla="*/ 90 w 91"/>
                      <a:gd name="T67" fmla="*/ 15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91" h="95">
                        <a:moveTo>
                          <a:pt x="90" y="15"/>
                        </a:moveTo>
                        <a:cubicBezTo>
                          <a:pt x="89" y="14"/>
                          <a:pt x="89" y="12"/>
                          <a:pt x="89" y="10"/>
                        </a:cubicBezTo>
                        <a:cubicBezTo>
                          <a:pt x="89" y="9"/>
                          <a:pt x="87" y="8"/>
                          <a:pt x="86" y="7"/>
                        </a:cubicBezTo>
                        <a:cubicBezTo>
                          <a:pt x="86" y="6"/>
                          <a:pt x="84" y="4"/>
                          <a:pt x="83" y="4"/>
                        </a:cubicBezTo>
                        <a:cubicBezTo>
                          <a:pt x="82" y="4"/>
                          <a:pt x="82" y="6"/>
                          <a:pt x="80" y="5"/>
                        </a:cubicBezTo>
                        <a:cubicBezTo>
                          <a:pt x="78" y="4"/>
                          <a:pt x="79" y="5"/>
                          <a:pt x="77" y="6"/>
                        </a:cubicBezTo>
                        <a:cubicBezTo>
                          <a:pt x="77" y="6"/>
                          <a:pt x="75" y="5"/>
                          <a:pt x="75" y="4"/>
                        </a:cubicBezTo>
                        <a:cubicBezTo>
                          <a:pt x="74" y="3"/>
                          <a:pt x="73" y="2"/>
                          <a:pt x="72" y="1"/>
                        </a:cubicBezTo>
                        <a:cubicBezTo>
                          <a:pt x="71" y="0"/>
                          <a:pt x="70" y="2"/>
                          <a:pt x="69" y="2"/>
                        </a:cubicBezTo>
                        <a:cubicBezTo>
                          <a:pt x="68" y="3"/>
                          <a:pt x="66" y="2"/>
                          <a:pt x="65" y="1"/>
                        </a:cubicBezTo>
                        <a:cubicBezTo>
                          <a:pt x="63" y="0"/>
                          <a:pt x="63" y="1"/>
                          <a:pt x="61" y="2"/>
                        </a:cubicBezTo>
                        <a:cubicBezTo>
                          <a:pt x="60" y="3"/>
                          <a:pt x="58" y="2"/>
                          <a:pt x="57" y="2"/>
                        </a:cubicBezTo>
                        <a:cubicBezTo>
                          <a:pt x="56" y="3"/>
                          <a:pt x="53" y="3"/>
                          <a:pt x="52" y="3"/>
                        </a:cubicBezTo>
                        <a:cubicBezTo>
                          <a:pt x="49" y="1"/>
                          <a:pt x="51" y="6"/>
                          <a:pt x="48" y="6"/>
                        </a:cubicBezTo>
                        <a:cubicBezTo>
                          <a:pt x="46" y="7"/>
                          <a:pt x="42" y="6"/>
                          <a:pt x="40" y="5"/>
                        </a:cubicBezTo>
                        <a:cubicBezTo>
                          <a:pt x="38" y="4"/>
                          <a:pt x="37" y="2"/>
                          <a:pt x="35" y="2"/>
                        </a:cubicBezTo>
                        <a:cubicBezTo>
                          <a:pt x="34" y="1"/>
                          <a:pt x="32" y="3"/>
                          <a:pt x="31" y="4"/>
                        </a:cubicBezTo>
                        <a:cubicBezTo>
                          <a:pt x="29" y="6"/>
                          <a:pt x="31" y="9"/>
                          <a:pt x="30" y="12"/>
                        </a:cubicBezTo>
                        <a:cubicBezTo>
                          <a:pt x="27" y="17"/>
                          <a:pt x="27" y="23"/>
                          <a:pt x="24" y="27"/>
                        </a:cubicBezTo>
                        <a:cubicBezTo>
                          <a:pt x="22" y="30"/>
                          <a:pt x="21" y="32"/>
                          <a:pt x="19" y="35"/>
                        </a:cubicBezTo>
                        <a:cubicBezTo>
                          <a:pt x="18" y="37"/>
                          <a:pt x="18" y="39"/>
                          <a:pt x="18" y="41"/>
                        </a:cubicBezTo>
                        <a:cubicBezTo>
                          <a:pt x="18" y="44"/>
                          <a:pt x="19" y="46"/>
                          <a:pt x="17" y="48"/>
                        </a:cubicBezTo>
                        <a:cubicBezTo>
                          <a:pt x="16" y="48"/>
                          <a:pt x="11" y="51"/>
                          <a:pt x="11" y="51"/>
                        </a:cubicBezTo>
                        <a:cubicBezTo>
                          <a:pt x="10" y="51"/>
                          <a:pt x="12" y="48"/>
                          <a:pt x="10" y="49"/>
                        </a:cubicBezTo>
                        <a:cubicBezTo>
                          <a:pt x="7" y="51"/>
                          <a:pt x="7" y="53"/>
                          <a:pt x="5" y="50"/>
                        </a:cubicBezTo>
                        <a:cubicBezTo>
                          <a:pt x="4" y="51"/>
                          <a:pt x="2" y="53"/>
                          <a:pt x="2" y="55"/>
                        </a:cubicBezTo>
                        <a:cubicBezTo>
                          <a:pt x="2" y="55"/>
                          <a:pt x="2" y="56"/>
                          <a:pt x="1" y="56"/>
                        </a:cubicBezTo>
                        <a:cubicBezTo>
                          <a:pt x="0" y="57"/>
                          <a:pt x="1" y="58"/>
                          <a:pt x="1" y="59"/>
                        </a:cubicBezTo>
                        <a:cubicBezTo>
                          <a:pt x="5" y="56"/>
                          <a:pt x="8" y="57"/>
                          <a:pt x="13" y="57"/>
                        </a:cubicBezTo>
                        <a:cubicBezTo>
                          <a:pt x="15" y="57"/>
                          <a:pt x="16" y="57"/>
                          <a:pt x="18" y="57"/>
                        </a:cubicBezTo>
                        <a:cubicBezTo>
                          <a:pt x="20" y="57"/>
                          <a:pt x="21" y="60"/>
                          <a:pt x="22" y="62"/>
                        </a:cubicBezTo>
                        <a:cubicBezTo>
                          <a:pt x="23" y="64"/>
                          <a:pt x="24" y="67"/>
                          <a:pt x="26" y="68"/>
                        </a:cubicBezTo>
                        <a:cubicBezTo>
                          <a:pt x="27" y="69"/>
                          <a:pt x="31" y="68"/>
                          <a:pt x="33" y="67"/>
                        </a:cubicBezTo>
                        <a:cubicBezTo>
                          <a:pt x="34" y="67"/>
                          <a:pt x="34" y="64"/>
                          <a:pt x="35" y="63"/>
                        </a:cubicBezTo>
                        <a:cubicBezTo>
                          <a:pt x="35" y="61"/>
                          <a:pt x="38" y="62"/>
                          <a:pt x="39" y="62"/>
                        </a:cubicBezTo>
                        <a:cubicBezTo>
                          <a:pt x="39" y="64"/>
                          <a:pt x="39" y="64"/>
                          <a:pt x="41" y="64"/>
                        </a:cubicBezTo>
                        <a:cubicBezTo>
                          <a:pt x="42" y="64"/>
                          <a:pt x="45" y="63"/>
                          <a:pt x="45" y="65"/>
                        </a:cubicBezTo>
                        <a:cubicBezTo>
                          <a:pt x="45" y="67"/>
                          <a:pt x="46" y="68"/>
                          <a:pt x="46" y="70"/>
                        </a:cubicBezTo>
                        <a:cubicBezTo>
                          <a:pt x="46" y="71"/>
                          <a:pt x="46" y="72"/>
                          <a:pt x="45" y="74"/>
                        </a:cubicBezTo>
                        <a:cubicBezTo>
                          <a:pt x="45" y="75"/>
                          <a:pt x="46" y="77"/>
                          <a:pt x="47" y="78"/>
                        </a:cubicBezTo>
                        <a:cubicBezTo>
                          <a:pt x="48" y="79"/>
                          <a:pt x="47" y="81"/>
                          <a:pt x="47" y="82"/>
                        </a:cubicBezTo>
                        <a:cubicBezTo>
                          <a:pt x="47" y="85"/>
                          <a:pt x="52" y="82"/>
                          <a:pt x="53" y="82"/>
                        </a:cubicBezTo>
                        <a:cubicBezTo>
                          <a:pt x="55" y="82"/>
                          <a:pt x="56" y="82"/>
                          <a:pt x="57" y="83"/>
                        </a:cubicBezTo>
                        <a:cubicBezTo>
                          <a:pt x="59" y="85"/>
                          <a:pt x="58" y="84"/>
                          <a:pt x="60" y="84"/>
                        </a:cubicBezTo>
                        <a:cubicBezTo>
                          <a:pt x="62" y="84"/>
                          <a:pt x="62" y="85"/>
                          <a:pt x="63" y="86"/>
                        </a:cubicBezTo>
                        <a:cubicBezTo>
                          <a:pt x="64" y="86"/>
                          <a:pt x="65" y="87"/>
                          <a:pt x="66" y="87"/>
                        </a:cubicBezTo>
                        <a:cubicBezTo>
                          <a:pt x="69" y="88"/>
                          <a:pt x="70" y="88"/>
                          <a:pt x="71" y="85"/>
                        </a:cubicBezTo>
                        <a:cubicBezTo>
                          <a:pt x="72" y="88"/>
                          <a:pt x="73" y="89"/>
                          <a:pt x="76" y="90"/>
                        </a:cubicBezTo>
                        <a:cubicBezTo>
                          <a:pt x="78" y="91"/>
                          <a:pt x="78" y="94"/>
                          <a:pt x="80" y="95"/>
                        </a:cubicBezTo>
                        <a:cubicBezTo>
                          <a:pt x="80" y="95"/>
                          <a:pt x="84" y="94"/>
                          <a:pt x="84" y="94"/>
                        </a:cubicBezTo>
                        <a:cubicBezTo>
                          <a:pt x="84" y="92"/>
                          <a:pt x="85" y="88"/>
                          <a:pt x="83" y="89"/>
                        </a:cubicBezTo>
                        <a:cubicBezTo>
                          <a:pt x="80" y="90"/>
                          <a:pt x="78" y="88"/>
                          <a:pt x="77" y="85"/>
                        </a:cubicBezTo>
                        <a:cubicBezTo>
                          <a:pt x="77" y="83"/>
                          <a:pt x="79" y="80"/>
                          <a:pt x="78" y="77"/>
                        </a:cubicBezTo>
                        <a:cubicBezTo>
                          <a:pt x="78" y="76"/>
                          <a:pt x="77" y="74"/>
                          <a:pt x="78" y="73"/>
                        </a:cubicBezTo>
                        <a:cubicBezTo>
                          <a:pt x="78" y="73"/>
                          <a:pt x="78" y="72"/>
                          <a:pt x="79" y="72"/>
                        </a:cubicBezTo>
                        <a:cubicBezTo>
                          <a:pt x="80" y="72"/>
                          <a:pt x="79" y="70"/>
                          <a:pt x="80" y="70"/>
                        </a:cubicBezTo>
                        <a:cubicBezTo>
                          <a:pt x="81" y="68"/>
                          <a:pt x="86" y="68"/>
                          <a:pt x="87" y="68"/>
                        </a:cubicBezTo>
                        <a:cubicBezTo>
                          <a:pt x="85" y="67"/>
                          <a:pt x="86" y="64"/>
                          <a:pt x="84" y="63"/>
                        </a:cubicBezTo>
                        <a:cubicBezTo>
                          <a:pt x="83" y="62"/>
                          <a:pt x="82" y="61"/>
                          <a:pt x="82" y="60"/>
                        </a:cubicBezTo>
                        <a:cubicBezTo>
                          <a:pt x="82" y="58"/>
                          <a:pt x="82" y="56"/>
                          <a:pt x="81" y="55"/>
                        </a:cubicBezTo>
                        <a:cubicBezTo>
                          <a:pt x="81" y="53"/>
                          <a:pt x="80" y="52"/>
                          <a:pt x="80" y="50"/>
                        </a:cubicBezTo>
                        <a:cubicBezTo>
                          <a:pt x="80" y="49"/>
                          <a:pt x="80" y="44"/>
                          <a:pt x="81" y="45"/>
                        </a:cubicBezTo>
                        <a:cubicBezTo>
                          <a:pt x="80" y="41"/>
                          <a:pt x="80" y="39"/>
                          <a:pt x="82" y="35"/>
                        </a:cubicBezTo>
                        <a:cubicBezTo>
                          <a:pt x="83" y="32"/>
                          <a:pt x="83" y="31"/>
                          <a:pt x="83" y="28"/>
                        </a:cubicBezTo>
                        <a:cubicBezTo>
                          <a:pt x="83" y="25"/>
                          <a:pt x="85" y="23"/>
                          <a:pt x="87" y="21"/>
                        </a:cubicBezTo>
                        <a:cubicBezTo>
                          <a:pt x="88" y="20"/>
                          <a:pt x="89" y="19"/>
                          <a:pt x="90" y="18"/>
                        </a:cubicBezTo>
                        <a:cubicBezTo>
                          <a:pt x="91" y="17"/>
                          <a:pt x="91" y="17"/>
                          <a:pt x="90" y="15"/>
                        </a:cubicBezTo>
                        <a:cubicBezTo>
                          <a:pt x="89" y="15"/>
                          <a:pt x="91" y="16"/>
                          <a:pt x="90" y="1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0" name="Freeform 734">
                    <a:extLst>
                      <a:ext uri="{FF2B5EF4-FFF2-40B4-BE49-F238E27FC236}">
                        <a16:creationId xmlns:a16="http://schemas.microsoft.com/office/drawing/2014/main" id="{440B2086-98E3-6A49-9D28-4EF50A529C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74206" y="8554418"/>
                    <a:ext cx="575021" cy="682258"/>
                  </a:xfrm>
                  <a:custGeom>
                    <a:avLst/>
                    <a:gdLst>
                      <a:gd name="T0" fmla="*/ 51 w 56"/>
                      <a:gd name="T1" fmla="*/ 27 h 63"/>
                      <a:gd name="T2" fmla="*/ 48 w 56"/>
                      <a:gd name="T3" fmla="*/ 26 h 63"/>
                      <a:gd name="T4" fmla="*/ 47 w 56"/>
                      <a:gd name="T5" fmla="*/ 21 h 63"/>
                      <a:gd name="T6" fmla="*/ 46 w 56"/>
                      <a:gd name="T7" fmla="*/ 12 h 63"/>
                      <a:gd name="T8" fmla="*/ 46 w 56"/>
                      <a:gd name="T9" fmla="*/ 8 h 63"/>
                      <a:gd name="T10" fmla="*/ 43 w 56"/>
                      <a:gd name="T11" fmla="*/ 8 h 63"/>
                      <a:gd name="T12" fmla="*/ 40 w 56"/>
                      <a:gd name="T13" fmla="*/ 6 h 63"/>
                      <a:gd name="T14" fmla="*/ 35 w 56"/>
                      <a:gd name="T15" fmla="*/ 8 h 63"/>
                      <a:gd name="T16" fmla="*/ 34 w 56"/>
                      <a:gd name="T17" fmla="*/ 11 h 63"/>
                      <a:gd name="T18" fmla="*/ 29 w 56"/>
                      <a:gd name="T19" fmla="*/ 12 h 63"/>
                      <a:gd name="T20" fmla="*/ 18 w 56"/>
                      <a:gd name="T21" fmla="*/ 1 h 63"/>
                      <a:gd name="T22" fmla="*/ 3 w 56"/>
                      <a:gd name="T23" fmla="*/ 2 h 63"/>
                      <a:gd name="T24" fmla="*/ 6 w 56"/>
                      <a:gd name="T25" fmla="*/ 12 h 63"/>
                      <a:gd name="T26" fmla="*/ 6 w 56"/>
                      <a:gd name="T27" fmla="*/ 16 h 63"/>
                      <a:gd name="T28" fmla="*/ 6 w 56"/>
                      <a:gd name="T29" fmla="*/ 20 h 63"/>
                      <a:gd name="T30" fmla="*/ 8 w 56"/>
                      <a:gd name="T31" fmla="*/ 33 h 63"/>
                      <a:gd name="T32" fmla="*/ 3 w 56"/>
                      <a:gd name="T33" fmla="*/ 41 h 63"/>
                      <a:gd name="T34" fmla="*/ 0 w 56"/>
                      <a:gd name="T35" fmla="*/ 50 h 63"/>
                      <a:gd name="T36" fmla="*/ 0 w 56"/>
                      <a:gd name="T37" fmla="*/ 55 h 63"/>
                      <a:gd name="T38" fmla="*/ 0 w 56"/>
                      <a:gd name="T39" fmla="*/ 59 h 63"/>
                      <a:gd name="T40" fmla="*/ 3 w 56"/>
                      <a:gd name="T41" fmla="*/ 59 h 63"/>
                      <a:gd name="T42" fmla="*/ 8 w 56"/>
                      <a:gd name="T43" fmla="*/ 58 h 63"/>
                      <a:gd name="T44" fmla="*/ 9 w 56"/>
                      <a:gd name="T45" fmla="*/ 59 h 63"/>
                      <a:gd name="T46" fmla="*/ 16 w 56"/>
                      <a:gd name="T47" fmla="*/ 59 h 63"/>
                      <a:gd name="T48" fmla="*/ 25 w 56"/>
                      <a:gd name="T49" fmla="*/ 59 h 63"/>
                      <a:gd name="T50" fmla="*/ 30 w 56"/>
                      <a:gd name="T51" fmla="*/ 59 h 63"/>
                      <a:gd name="T52" fmla="*/ 39 w 56"/>
                      <a:gd name="T53" fmla="*/ 62 h 63"/>
                      <a:gd name="T54" fmla="*/ 53 w 56"/>
                      <a:gd name="T55" fmla="*/ 60 h 63"/>
                      <a:gd name="T56" fmla="*/ 46 w 56"/>
                      <a:gd name="T57" fmla="*/ 51 h 63"/>
                      <a:gd name="T58" fmla="*/ 46 w 56"/>
                      <a:gd name="T59" fmla="*/ 37 h 63"/>
                      <a:gd name="T60" fmla="*/ 56 w 56"/>
                      <a:gd name="T61" fmla="*/ 35 h 63"/>
                      <a:gd name="T62" fmla="*/ 56 w 56"/>
                      <a:gd name="T63" fmla="*/ 27 h 63"/>
                      <a:gd name="T64" fmla="*/ 51 w 56"/>
                      <a:gd name="T65" fmla="*/ 27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56" h="63">
                        <a:moveTo>
                          <a:pt x="51" y="27"/>
                        </a:moveTo>
                        <a:cubicBezTo>
                          <a:pt x="49" y="27"/>
                          <a:pt x="48" y="28"/>
                          <a:pt x="48" y="26"/>
                        </a:cubicBezTo>
                        <a:cubicBezTo>
                          <a:pt x="48" y="24"/>
                          <a:pt x="48" y="23"/>
                          <a:pt x="47" y="21"/>
                        </a:cubicBezTo>
                        <a:cubicBezTo>
                          <a:pt x="45" y="18"/>
                          <a:pt x="48" y="15"/>
                          <a:pt x="46" y="12"/>
                        </a:cubicBezTo>
                        <a:cubicBezTo>
                          <a:pt x="46" y="11"/>
                          <a:pt x="46" y="8"/>
                          <a:pt x="46" y="8"/>
                        </a:cubicBezTo>
                        <a:cubicBezTo>
                          <a:pt x="46" y="8"/>
                          <a:pt x="43" y="8"/>
                          <a:pt x="43" y="8"/>
                        </a:cubicBezTo>
                        <a:cubicBezTo>
                          <a:pt x="40" y="8"/>
                          <a:pt x="40" y="9"/>
                          <a:pt x="40" y="6"/>
                        </a:cubicBezTo>
                        <a:cubicBezTo>
                          <a:pt x="37" y="6"/>
                          <a:pt x="36" y="5"/>
                          <a:pt x="35" y="8"/>
                        </a:cubicBezTo>
                        <a:cubicBezTo>
                          <a:pt x="35" y="8"/>
                          <a:pt x="35" y="11"/>
                          <a:pt x="34" y="11"/>
                        </a:cubicBezTo>
                        <a:cubicBezTo>
                          <a:pt x="33" y="12"/>
                          <a:pt x="31" y="12"/>
                          <a:pt x="29" y="12"/>
                        </a:cubicBezTo>
                        <a:cubicBezTo>
                          <a:pt x="22" y="13"/>
                          <a:pt x="24" y="1"/>
                          <a:pt x="18" y="1"/>
                        </a:cubicBezTo>
                        <a:cubicBezTo>
                          <a:pt x="13" y="1"/>
                          <a:pt x="7" y="0"/>
                          <a:pt x="3" y="2"/>
                        </a:cubicBezTo>
                        <a:cubicBezTo>
                          <a:pt x="1" y="4"/>
                          <a:pt x="6" y="10"/>
                          <a:pt x="6" y="12"/>
                        </a:cubicBezTo>
                        <a:cubicBezTo>
                          <a:pt x="7" y="13"/>
                          <a:pt x="7" y="15"/>
                          <a:pt x="6" y="16"/>
                        </a:cubicBezTo>
                        <a:cubicBezTo>
                          <a:pt x="4" y="17"/>
                          <a:pt x="6" y="19"/>
                          <a:pt x="6" y="20"/>
                        </a:cubicBezTo>
                        <a:cubicBezTo>
                          <a:pt x="9" y="24"/>
                          <a:pt x="11" y="29"/>
                          <a:pt x="8" y="33"/>
                        </a:cubicBezTo>
                        <a:cubicBezTo>
                          <a:pt x="6" y="36"/>
                          <a:pt x="4" y="38"/>
                          <a:pt x="3" y="41"/>
                        </a:cubicBezTo>
                        <a:cubicBezTo>
                          <a:pt x="2" y="44"/>
                          <a:pt x="1" y="47"/>
                          <a:pt x="0" y="50"/>
                        </a:cubicBezTo>
                        <a:cubicBezTo>
                          <a:pt x="0" y="52"/>
                          <a:pt x="0" y="54"/>
                          <a:pt x="0" y="55"/>
                        </a:cubicBezTo>
                        <a:cubicBezTo>
                          <a:pt x="0" y="56"/>
                          <a:pt x="0" y="58"/>
                          <a:pt x="0" y="59"/>
                        </a:cubicBezTo>
                        <a:cubicBezTo>
                          <a:pt x="1" y="59"/>
                          <a:pt x="2" y="59"/>
                          <a:pt x="3" y="59"/>
                        </a:cubicBezTo>
                        <a:cubicBezTo>
                          <a:pt x="5" y="59"/>
                          <a:pt x="5" y="56"/>
                          <a:pt x="8" y="58"/>
                        </a:cubicBezTo>
                        <a:cubicBezTo>
                          <a:pt x="8" y="58"/>
                          <a:pt x="9" y="59"/>
                          <a:pt x="9" y="59"/>
                        </a:cubicBezTo>
                        <a:cubicBezTo>
                          <a:pt x="12" y="59"/>
                          <a:pt x="14" y="59"/>
                          <a:pt x="16" y="59"/>
                        </a:cubicBezTo>
                        <a:cubicBezTo>
                          <a:pt x="19" y="59"/>
                          <a:pt x="22" y="59"/>
                          <a:pt x="25" y="59"/>
                        </a:cubicBezTo>
                        <a:cubicBezTo>
                          <a:pt x="26" y="59"/>
                          <a:pt x="29" y="59"/>
                          <a:pt x="30" y="59"/>
                        </a:cubicBezTo>
                        <a:cubicBezTo>
                          <a:pt x="32" y="63"/>
                          <a:pt x="36" y="62"/>
                          <a:pt x="39" y="62"/>
                        </a:cubicBezTo>
                        <a:cubicBezTo>
                          <a:pt x="44" y="62"/>
                          <a:pt x="48" y="61"/>
                          <a:pt x="53" y="60"/>
                        </a:cubicBezTo>
                        <a:cubicBezTo>
                          <a:pt x="50" y="57"/>
                          <a:pt x="46" y="55"/>
                          <a:pt x="46" y="51"/>
                        </a:cubicBezTo>
                        <a:cubicBezTo>
                          <a:pt x="46" y="46"/>
                          <a:pt x="46" y="41"/>
                          <a:pt x="46" y="37"/>
                        </a:cubicBezTo>
                        <a:cubicBezTo>
                          <a:pt x="46" y="36"/>
                          <a:pt x="56" y="38"/>
                          <a:pt x="56" y="35"/>
                        </a:cubicBezTo>
                        <a:cubicBezTo>
                          <a:pt x="56" y="33"/>
                          <a:pt x="56" y="30"/>
                          <a:pt x="56" y="27"/>
                        </a:cubicBezTo>
                        <a:cubicBezTo>
                          <a:pt x="56" y="24"/>
                          <a:pt x="53" y="27"/>
                          <a:pt x="51" y="2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1" name="Freeform 735">
                    <a:extLst>
                      <a:ext uri="{FF2B5EF4-FFF2-40B4-BE49-F238E27FC236}">
                        <a16:creationId xmlns:a16="http://schemas.microsoft.com/office/drawing/2014/main" id="{BB36F8F4-0F17-9F4C-921C-910F53707EC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643614" y="9203480"/>
                    <a:ext cx="470472" cy="519990"/>
                  </a:xfrm>
                  <a:custGeom>
                    <a:avLst/>
                    <a:gdLst>
                      <a:gd name="T0" fmla="*/ 25 w 46"/>
                      <a:gd name="T1" fmla="*/ 2 h 48"/>
                      <a:gd name="T2" fmla="*/ 21 w 46"/>
                      <a:gd name="T3" fmla="*/ 3 h 48"/>
                      <a:gd name="T4" fmla="*/ 18 w 46"/>
                      <a:gd name="T5" fmla="*/ 4 h 48"/>
                      <a:gd name="T6" fmla="*/ 6 w 46"/>
                      <a:gd name="T7" fmla="*/ 4 h 48"/>
                      <a:gd name="T8" fmla="*/ 6 w 46"/>
                      <a:gd name="T9" fmla="*/ 18 h 48"/>
                      <a:gd name="T10" fmla="*/ 6 w 46"/>
                      <a:gd name="T11" fmla="*/ 23 h 48"/>
                      <a:gd name="T12" fmla="*/ 1 w 46"/>
                      <a:gd name="T13" fmla="*/ 24 h 48"/>
                      <a:gd name="T14" fmla="*/ 1 w 46"/>
                      <a:gd name="T15" fmla="*/ 31 h 48"/>
                      <a:gd name="T16" fmla="*/ 1 w 46"/>
                      <a:gd name="T17" fmla="*/ 38 h 48"/>
                      <a:gd name="T18" fmla="*/ 4 w 46"/>
                      <a:gd name="T19" fmla="*/ 47 h 48"/>
                      <a:gd name="T20" fmla="*/ 8 w 46"/>
                      <a:gd name="T21" fmla="*/ 48 h 48"/>
                      <a:gd name="T22" fmla="*/ 13 w 46"/>
                      <a:gd name="T23" fmla="*/ 44 h 48"/>
                      <a:gd name="T24" fmla="*/ 19 w 46"/>
                      <a:gd name="T25" fmla="*/ 41 h 48"/>
                      <a:gd name="T26" fmla="*/ 29 w 46"/>
                      <a:gd name="T27" fmla="*/ 39 h 48"/>
                      <a:gd name="T28" fmla="*/ 31 w 46"/>
                      <a:gd name="T29" fmla="*/ 37 h 48"/>
                      <a:gd name="T30" fmla="*/ 34 w 46"/>
                      <a:gd name="T31" fmla="*/ 34 h 48"/>
                      <a:gd name="T32" fmla="*/ 43 w 46"/>
                      <a:gd name="T33" fmla="*/ 26 h 48"/>
                      <a:gd name="T34" fmla="*/ 44 w 46"/>
                      <a:gd name="T35" fmla="*/ 22 h 48"/>
                      <a:gd name="T36" fmla="*/ 40 w 46"/>
                      <a:gd name="T37" fmla="*/ 21 h 48"/>
                      <a:gd name="T38" fmla="*/ 38 w 46"/>
                      <a:gd name="T39" fmla="*/ 17 h 48"/>
                      <a:gd name="T40" fmla="*/ 39 w 46"/>
                      <a:gd name="T41" fmla="*/ 15 h 48"/>
                      <a:gd name="T42" fmla="*/ 36 w 46"/>
                      <a:gd name="T43" fmla="*/ 14 h 48"/>
                      <a:gd name="T44" fmla="*/ 36 w 46"/>
                      <a:gd name="T45" fmla="*/ 13 h 48"/>
                      <a:gd name="T46" fmla="*/ 34 w 46"/>
                      <a:gd name="T47" fmla="*/ 12 h 48"/>
                      <a:gd name="T48" fmla="*/ 30 w 46"/>
                      <a:gd name="T49" fmla="*/ 7 h 48"/>
                      <a:gd name="T50" fmla="*/ 25 w 46"/>
                      <a:gd name="T51" fmla="*/ 2 h 48"/>
                      <a:gd name="T52" fmla="*/ 25 w 46"/>
                      <a:gd name="T53" fmla="*/ 2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6" h="48">
                        <a:moveTo>
                          <a:pt x="25" y="2"/>
                        </a:moveTo>
                        <a:cubicBezTo>
                          <a:pt x="24" y="3"/>
                          <a:pt x="22" y="3"/>
                          <a:pt x="21" y="3"/>
                        </a:cubicBezTo>
                        <a:cubicBezTo>
                          <a:pt x="19" y="3"/>
                          <a:pt x="20" y="6"/>
                          <a:pt x="18" y="4"/>
                        </a:cubicBezTo>
                        <a:cubicBezTo>
                          <a:pt x="15" y="0"/>
                          <a:pt x="10" y="5"/>
                          <a:pt x="6" y="4"/>
                        </a:cubicBezTo>
                        <a:cubicBezTo>
                          <a:pt x="6" y="9"/>
                          <a:pt x="6" y="14"/>
                          <a:pt x="6" y="18"/>
                        </a:cubicBezTo>
                        <a:cubicBezTo>
                          <a:pt x="6" y="19"/>
                          <a:pt x="7" y="23"/>
                          <a:pt x="6" y="23"/>
                        </a:cubicBezTo>
                        <a:cubicBezTo>
                          <a:pt x="5" y="24"/>
                          <a:pt x="1" y="22"/>
                          <a:pt x="1" y="24"/>
                        </a:cubicBezTo>
                        <a:cubicBezTo>
                          <a:pt x="1" y="26"/>
                          <a:pt x="1" y="29"/>
                          <a:pt x="1" y="31"/>
                        </a:cubicBezTo>
                        <a:cubicBezTo>
                          <a:pt x="1" y="33"/>
                          <a:pt x="0" y="36"/>
                          <a:pt x="1" y="38"/>
                        </a:cubicBezTo>
                        <a:cubicBezTo>
                          <a:pt x="5" y="39"/>
                          <a:pt x="6" y="44"/>
                          <a:pt x="4" y="47"/>
                        </a:cubicBezTo>
                        <a:cubicBezTo>
                          <a:pt x="4" y="48"/>
                          <a:pt x="8" y="48"/>
                          <a:pt x="8" y="48"/>
                        </a:cubicBezTo>
                        <a:cubicBezTo>
                          <a:pt x="10" y="48"/>
                          <a:pt x="11" y="46"/>
                          <a:pt x="13" y="44"/>
                        </a:cubicBezTo>
                        <a:cubicBezTo>
                          <a:pt x="15" y="42"/>
                          <a:pt x="15" y="39"/>
                          <a:pt x="19" y="41"/>
                        </a:cubicBezTo>
                        <a:cubicBezTo>
                          <a:pt x="23" y="43"/>
                          <a:pt x="27" y="44"/>
                          <a:pt x="29" y="39"/>
                        </a:cubicBezTo>
                        <a:cubicBezTo>
                          <a:pt x="29" y="38"/>
                          <a:pt x="29" y="37"/>
                          <a:pt x="31" y="37"/>
                        </a:cubicBezTo>
                        <a:cubicBezTo>
                          <a:pt x="33" y="37"/>
                          <a:pt x="34" y="35"/>
                          <a:pt x="34" y="34"/>
                        </a:cubicBezTo>
                        <a:cubicBezTo>
                          <a:pt x="36" y="31"/>
                          <a:pt x="40" y="28"/>
                          <a:pt x="43" y="26"/>
                        </a:cubicBezTo>
                        <a:cubicBezTo>
                          <a:pt x="45" y="25"/>
                          <a:pt x="46" y="24"/>
                          <a:pt x="44" y="22"/>
                        </a:cubicBezTo>
                        <a:cubicBezTo>
                          <a:pt x="43" y="21"/>
                          <a:pt x="40" y="22"/>
                          <a:pt x="40" y="21"/>
                        </a:cubicBezTo>
                        <a:cubicBezTo>
                          <a:pt x="39" y="20"/>
                          <a:pt x="38" y="19"/>
                          <a:pt x="38" y="17"/>
                        </a:cubicBezTo>
                        <a:cubicBezTo>
                          <a:pt x="38" y="17"/>
                          <a:pt x="39" y="16"/>
                          <a:pt x="39" y="15"/>
                        </a:cubicBezTo>
                        <a:cubicBezTo>
                          <a:pt x="38" y="15"/>
                          <a:pt x="37" y="15"/>
                          <a:pt x="36" y="14"/>
                        </a:cubicBezTo>
                        <a:cubicBezTo>
                          <a:pt x="36" y="14"/>
                          <a:pt x="37" y="13"/>
                          <a:pt x="36" y="13"/>
                        </a:cubicBezTo>
                        <a:cubicBezTo>
                          <a:pt x="35" y="13"/>
                          <a:pt x="35" y="12"/>
                          <a:pt x="34" y="12"/>
                        </a:cubicBezTo>
                        <a:cubicBezTo>
                          <a:pt x="32" y="11"/>
                          <a:pt x="31" y="10"/>
                          <a:pt x="30" y="7"/>
                        </a:cubicBezTo>
                        <a:cubicBezTo>
                          <a:pt x="30" y="6"/>
                          <a:pt x="27" y="2"/>
                          <a:pt x="25" y="2"/>
                        </a:cubicBezTo>
                        <a:cubicBezTo>
                          <a:pt x="25" y="2"/>
                          <a:pt x="26" y="2"/>
                          <a:pt x="25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2" name="Freeform 736">
                    <a:extLst>
                      <a:ext uri="{FF2B5EF4-FFF2-40B4-BE49-F238E27FC236}">
                        <a16:creationId xmlns:a16="http://schemas.microsoft.com/office/drawing/2014/main" id="{49ECC5A7-6231-1346-9CF2-2E773A5DBE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8016" y="9096529"/>
                    <a:ext cx="400771" cy="376162"/>
                  </a:xfrm>
                  <a:custGeom>
                    <a:avLst/>
                    <a:gdLst>
                      <a:gd name="T0" fmla="*/ 39 w 39"/>
                      <a:gd name="T1" fmla="*/ 22 h 35"/>
                      <a:gd name="T2" fmla="*/ 38 w 39"/>
                      <a:gd name="T3" fmla="*/ 18 h 35"/>
                      <a:gd name="T4" fmla="*/ 39 w 39"/>
                      <a:gd name="T5" fmla="*/ 14 h 35"/>
                      <a:gd name="T6" fmla="*/ 38 w 39"/>
                      <a:gd name="T7" fmla="*/ 7 h 35"/>
                      <a:gd name="T8" fmla="*/ 27 w 39"/>
                      <a:gd name="T9" fmla="*/ 2 h 35"/>
                      <a:gd name="T10" fmla="*/ 24 w 39"/>
                      <a:gd name="T11" fmla="*/ 0 h 35"/>
                      <a:gd name="T12" fmla="*/ 19 w 39"/>
                      <a:gd name="T13" fmla="*/ 3 h 35"/>
                      <a:gd name="T14" fmla="*/ 13 w 39"/>
                      <a:gd name="T15" fmla="*/ 7 h 35"/>
                      <a:gd name="T16" fmla="*/ 9 w 39"/>
                      <a:gd name="T17" fmla="*/ 12 h 35"/>
                      <a:gd name="T18" fmla="*/ 2 w 39"/>
                      <a:gd name="T19" fmla="*/ 12 h 35"/>
                      <a:gd name="T20" fmla="*/ 5 w 39"/>
                      <a:gd name="T21" fmla="*/ 16 h 35"/>
                      <a:gd name="T22" fmla="*/ 8 w 39"/>
                      <a:gd name="T23" fmla="*/ 21 h 35"/>
                      <a:gd name="T24" fmla="*/ 11 w 39"/>
                      <a:gd name="T25" fmla="*/ 23 h 35"/>
                      <a:gd name="T26" fmla="*/ 11 w 39"/>
                      <a:gd name="T27" fmla="*/ 24 h 35"/>
                      <a:gd name="T28" fmla="*/ 14 w 39"/>
                      <a:gd name="T29" fmla="*/ 25 h 35"/>
                      <a:gd name="T30" fmla="*/ 13 w 39"/>
                      <a:gd name="T31" fmla="*/ 28 h 35"/>
                      <a:gd name="T32" fmla="*/ 15 w 39"/>
                      <a:gd name="T33" fmla="*/ 31 h 35"/>
                      <a:gd name="T34" fmla="*/ 20 w 39"/>
                      <a:gd name="T35" fmla="*/ 34 h 35"/>
                      <a:gd name="T36" fmla="*/ 25 w 39"/>
                      <a:gd name="T37" fmla="*/ 35 h 35"/>
                      <a:gd name="T38" fmla="*/ 27 w 39"/>
                      <a:gd name="T39" fmla="*/ 35 h 35"/>
                      <a:gd name="T40" fmla="*/ 34 w 39"/>
                      <a:gd name="T41" fmla="*/ 31 h 35"/>
                      <a:gd name="T42" fmla="*/ 36 w 39"/>
                      <a:gd name="T43" fmla="*/ 27 h 35"/>
                      <a:gd name="T44" fmla="*/ 39 w 39"/>
                      <a:gd name="T45" fmla="*/ 22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9" h="35">
                        <a:moveTo>
                          <a:pt x="39" y="22"/>
                        </a:moveTo>
                        <a:cubicBezTo>
                          <a:pt x="39" y="21"/>
                          <a:pt x="38" y="19"/>
                          <a:pt x="38" y="18"/>
                        </a:cubicBezTo>
                        <a:cubicBezTo>
                          <a:pt x="38" y="16"/>
                          <a:pt x="39" y="15"/>
                          <a:pt x="39" y="14"/>
                        </a:cubicBezTo>
                        <a:cubicBezTo>
                          <a:pt x="39" y="11"/>
                          <a:pt x="39" y="9"/>
                          <a:pt x="38" y="7"/>
                        </a:cubicBezTo>
                        <a:cubicBezTo>
                          <a:pt x="38" y="4"/>
                          <a:pt x="29" y="2"/>
                          <a:pt x="27" y="2"/>
                        </a:cubicBezTo>
                        <a:cubicBezTo>
                          <a:pt x="27" y="0"/>
                          <a:pt x="27" y="0"/>
                          <a:pt x="24" y="0"/>
                        </a:cubicBezTo>
                        <a:cubicBezTo>
                          <a:pt x="21" y="0"/>
                          <a:pt x="21" y="1"/>
                          <a:pt x="19" y="3"/>
                        </a:cubicBezTo>
                        <a:cubicBezTo>
                          <a:pt x="18" y="5"/>
                          <a:pt x="15" y="6"/>
                          <a:pt x="13" y="7"/>
                        </a:cubicBezTo>
                        <a:cubicBezTo>
                          <a:pt x="12" y="9"/>
                          <a:pt x="11" y="12"/>
                          <a:pt x="9" y="12"/>
                        </a:cubicBezTo>
                        <a:cubicBezTo>
                          <a:pt x="7" y="12"/>
                          <a:pt x="5" y="11"/>
                          <a:pt x="2" y="12"/>
                        </a:cubicBezTo>
                        <a:cubicBezTo>
                          <a:pt x="0" y="13"/>
                          <a:pt x="4" y="15"/>
                          <a:pt x="5" y="16"/>
                        </a:cubicBezTo>
                        <a:cubicBezTo>
                          <a:pt x="6" y="18"/>
                          <a:pt x="6" y="20"/>
                          <a:pt x="8" y="21"/>
                        </a:cubicBezTo>
                        <a:cubicBezTo>
                          <a:pt x="9" y="22"/>
                          <a:pt x="10" y="23"/>
                          <a:pt x="11" y="23"/>
                        </a:cubicBezTo>
                        <a:cubicBezTo>
                          <a:pt x="12" y="23"/>
                          <a:pt x="11" y="24"/>
                          <a:pt x="11" y="24"/>
                        </a:cubicBezTo>
                        <a:cubicBezTo>
                          <a:pt x="12" y="24"/>
                          <a:pt x="13" y="25"/>
                          <a:pt x="14" y="25"/>
                        </a:cubicBezTo>
                        <a:cubicBezTo>
                          <a:pt x="14" y="26"/>
                          <a:pt x="13" y="27"/>
                          <a:pt x="13" y="28"/>
                        </a:cubicBezTo>
                        <a:cubicBezTo>
                          <a:pt x="13" y="29"/>
                          <a:pt x="14" y="31"/>
                          <a:pt x="15" y="31"/>
                        </a:cubicBezTo>
                        <a:cubicBezTo>
                          <a:pt x="18" y="31"/>
                          <a:pt x="19" y="31"/>
                          <a:pt x="20" y="34"/>
                        </a:cubicBezTo>
                        <a:cubicBezTo>
                          <a:pt x="21" y="35"/>
                          <a:pt x="23" y="34"/>
                          <a:pt x="25" y="35"/>
                        </a:cubicBezTo>
                        <a:cubicBezTo>
                          <a:pt x="26" y="35"/>
                          <a:pt x="26" y="35"/>
                          <a:pt x="27" y="35"/>
                        </a:cubicBezTo>
                        <a:cubicBezTo>
                          <a:pt x="31" y="35"/>
                          <a:pt x="32" y="34"/>
                          <a:pt x="34" y="31"/>
                        </a:cubicBezTo>
                        <a:cubicBezTo>
                          <a:pt x="35" y="30"/>
                          <a:pt x="36" y="28"/>
                          <a:pt x="36" y="27"/>
                        </a:cubicBezTo>
                        <a:cubicBezTo>
                          <a:pt x="37" y="25"/>
                          <a:pt x="39" y="24"/>
                          <a:pt x="39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3" name="Freeform 737">
                    <a:extLst>
                      <a:ext uri="{FF2B5EF4-FFF2-40B4-BE49-F238E27FC236}">
                        <a16:creationId xmlns:a16="http://schemas.microsoft.com/office/drawing/2014/main" id="{5C8E99C0-5D25-0148-90CB-8B09338B21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6357" y="9657083"/>
                    <a:ext cx="101063" cy="121701"/>
                  </a:xfrm>
                  <a:custGeom>
                    <a:avLst/>
                    <a:gdLst>
                      <a:gd name="T0" fmla="*/ 5 w 10"/>
                      <a:gd name="T1" fmla="*/ 1 h 11"/>
                      <a:gd name="T2" fmla="*/ 7 w 10"/>
                      <a:gd name="T3" fmla="*/ 9 h 11"/>
                      <a:gd name="T4" fmla="*/ 5 w 10"/>
                      <a:gd name="T5" fmla="*/ 1 h 11"/>
                      <a:gd name="T6" fmla="*/ 5 w 10"/>
                      <a:gd name="T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11">
                        <a:moveTo>
                          <a:pt x="5" y="1"/>
                        </a:moveTo>
                        <a:cubicBezTo>
                          <a:pt x="0" y="2"/>
                          <a:pt x="3" y="11"/>
                          <a:pt x="7" y="9"/>
                        </a:cubicBezTo>
                        <a:cubicBezTo>
                          <a:pt x="10" y="8"/>
                          <a:pt x="9" y="0"/>
                          <a:pt x="5" y="1"/>
                        </a:cubicBezTo>
                        <a:cubicBezTo>
                          <a:pt x="3" y="1"/>
                          <a:pt x="6" y="1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4" name="Freeform 738">
                    <a:extLst>
                      <a:ext uri="{FF2B5EF4-FFF2-40B4-BE49-F238E27FC236}">
                        <a16:creationId xmlns:a16="http://schemas.microsoft.com/office/drawing/2014/main" id="{86A4C45F-000C-6648-B472-A3631E9E2EA2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2479819" y="9461630"/>
                    <a:ext cx="808512" cy="748635"/>
                  </a:xfrm>
                  <a:custGeom>
                    <a:avLst/>
                    <a:gdLst>
                      <a:gd name="T0" fmla="*/ 74 w 79"/>
                      <a:gd name="T1" fmla="*/ 27 h 69"/>
                      <a:gd name="T2" fmla="*/ 69 w 79"/>
                      <a:gd name="T3" fmla="*/ 22 h 69"/>
                      <a:gd name="T4" fmla="*/ 72 w 79"/>
                      <a:gd name="T5" fmla="*/ 19 h 69"/>
                      <a:gd name="T6" fmla="*/ 75 w 79"/>
                      <a:gd name="T7" fmla="*/ 20 h 69"/>
                      <a:gd name="T8" fmla="*/ 75 w 79"/>
                      <a:gd name="T9" fmla="*/ 11 h 69"/>
                      <a:gd name="T10" fmla="*/ 73 w 79"/>
                      <a:gd name="T11" fmla="*/ 7 h 69"/>
                      <a:gd name="T12" fmla="*/ 72 w 79"/>
                      <a:gd name="T13" fmla="*/ 1 h 69"/>
                      <a:gd name="T14" fmla="*/ 66 w 79"/>
                      <a:gd name="T15" fmla="*/ 1 h 69"/>
                      <a:gd name="T16" fmla="*/ 60 w 79"/>
                      <a:gd name="T17" fmla="*/ 2 h 69"/>
                      <a:gd name="T18" fmla="*/ 55 w 79"/>
                      <a:gd name="T19" fmla="*/ 5 h 69"/>
                      <a:gd name="T20" fmla="*/ 51 w 79"/>
                      <a:gd name="T21" fmla="*/ 8 h 69"/>
                      <a:gd name="T22" fmla="*/ 49 w 79"/>
                      <a:gd name="T23" fmla="*/ 12 h 69"/>
                      <a:gd name="T24" fmla="*/ 45 w 79"/>
                      <a:gd name="T25" fmla="*/ 14 h 69"/>
                      <a:gd name="T26" fmla="*/ 44 w 79"/>
                      <a:gd name="T27" fmla="*/ 17 h 69"/>
                      <a:gd name="T28" fmla="*/ 34 w 79"/>
                      <a:gd name="T29" fmla="*/ 17 h 69"/>
                      <a:gd name="T30" fmla="*/ 28 w 79"/>
                      <a:gd name="T31" fmla="*/ 21 h 69"/>
                      <a:gd name="T32" fmla="*/ 24 w 79"/>
                      <a:gd name="T33" fmla="*/ 24 h 69"/>
                      <a:gd name="T34" fmla="*/ 20 w 79"/>
                      <a:gd name="T35" fmla="*/ 23 h 69"/>
                      <a:gd name="T36" fmla="*/ 17 w 79"/>
                      <a:gd name="T37" fmla="*/ 14 h 69"/>
                      <a:gd name="T38" fmla="*/ 17 w 79"/>
                      <a:gd name="T39" fmla="*/ 29 h 69"/>
                      <a:gd name="T40" fmla="*/ 17 w 79"/>
                      <a:gd name="T41" fmla="*/ 33 h 69"/>
                      <a:gd name="T42" fmla="*/ 9 w 79"/>
                      <a:gd name="T43" fmla="*/ 35 h 69"/>
                      <a:gd name="T44" fmla="*/ 6 w 79"/>
                      <a:gd name="T45" fmla="*/ 34 h 69"/>
                      <a:gd name="T46" fmla="*/ 2 w 79"/>
                      <a:gd name="T47" fmla="*/ 33 h 69"/>
                      <a:gd name="T48" fmla="*/ 3 w 79"/>
                      <a:gd name="T49" fmla="*/ 40 h 69"/>
                      <a:gd name="T50" fmla="*/ 5 w 79"/>
                      <a:gd name="T51" fmla="*/ 45 h 69"/>
                      <a:gd name="T52" fmla="*/ 9 w 79"/>
                      <a:gd name="T53" fmla="*/ 56 h 69"/>
                      <a:gd name="T54" fmla="*/ 8 w 79"/>
                      <a:gd name="T55" fmla="*/ 60 h 69"/>
                      <a:gd name="T56" fmla="*/ 9 w 79"/>
                      <a:gd name="T57" fmla="*/ 62 h 69"/>
                      <a:gd name="T58" fmla="*/ 10 w 79"/>
                      <a:gd name="T59" fmla="*/ 66 h 69"/>
                      <a:gd name="T60" fmla="*/ 11 w 79"/>
                      <a:gd name="T61" fmla="*/ 64 h 69"/>
                      <a:gd name="T62" fmla="*/ 15 w 79"/>
                      <a:gd name="T63" fmla="*/ 68 h 69"/>
                      <a:gd name="T64" fmla="*/ 21 w 79"/>
                      <a:gd name="T65" fmla="*/ 66 h 69"/>
                      <a:gd name="T66" fmla="*/ 26 w 79"/>
                      <a:gd name="T67" fmla="*/ 65 h 69"/>
                      <a:gd name="T68" fmla="*/ 31 w 79"/>
                      <a:gd name="T69" fmla="*/ 64 h 69"/>
                      <a:gd name="T70" fmla="*/ 38 w 79"/>
                      <a:gd name="T71" fmla="*/ 64 h 69"/>
                      <a:gd name="T72" fmla="*/ 39 w 79"/>
                      <a:gd name="T73" fmla="*/ 64 h 69"/>
                      <a:gd name="T74" fmla="*/ 41 w 79"/>
                      <a:gd name="T75" fmla="*/ 63 h 69"/>
                      <a:gd name="T76" fmla="*/ 42 w 79"/>
                      <a:gd name="T77" fmla="*/ 62 h 69"/>
                      <a:gd name="T78" fmla="*/ 44 w 79"/>
                      <a:gd name="T79" fmla="*/ 65 h 69"/>
                      <a:gd name="T80" fmla="*/ 46 w 79"/>
                      <a:gd name="T81" fmla="*/ 62 h 69"/>
                      <a:gd name="T82" fmla="*/ 57 w 79"/>
                      <a:gd name="T83" fmla="*/ 56 h 69"/>
                      <a:gd name="T84" fmla="*/ 65 w 79"/>
                      <a:gd name="T85" fmla="*/ 48 h 69"/>
                      <a:gd name="T86" fmla="*/ 72 w 79"/>
                      <a:gd name="T87" fmla="*/ 37 h 69"/>
                      <a:gd name="T88" fmla="*/ 77 w 79"/>
                      <a:gd name="T89" fmla="*/ 33 h 69"/>
                      <a:gd name="T90" fmla="*/ 79 w 79"/>
                      <a:gd name="T91" fmla="*/ 25 h 69"/>
                      <a:gd name="T92" fmla="*/ 76 w 79"/>
                      <a:gd name="T93" fmla="*/ 25 h 69"/>
                      <a:gd name="T94" fmla="*/ 74 w 79"/>
                      <a:gd name="T95" fmla="*/ 27 h 69"/>
                      <a:gd name="T96" fmla="*/ 62 w 79"/>
                      <a:gd name="T97" fmla="*/ 39 h 69"/>
                      <a:gd name="T98" fmla="*/ 61 w 79"/>
                      <a:gd name="T99" fmla="*/ 41 h 69"/>
                      <a:gd name="T100" fmla="*/ 57 w 79"/>
                      <a:gd name="T101" fmla="*/ 43 h 69"/>
                      <a:gd name="T102" fmla="*/ 55 w 79"/>
                      <a:gd name="T103" fmla="*/ 44 h 69"/>
                      <a:gd name="T104" fmla="*/ 52 w 79"/>
                      <a:gd name="T105" fmla="*/ 41 h 69"/>
                      <a:gd name="T106" fmla="*/ 56 w 79"/>
                      <a:gd name="T107" fmla="*/ 35 h 69"/>
                      <a:gd name="T108" fmla="*/ 60 w 79"/>
                      <a:gd name="T109" fmla="*/ 35 h 69"/>
                      <a:gd name="T110" fmla="*/ 62 w 79"/>
                      <a:gd name="T111" fmla="*/ 39 h 69"/>
                      <a:gd name="T112" fmla="*/ 62 w 79"/>
                      <a:gd name="T113" fmla="*/ 39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79" h="69">
                        <a:moveTo>
                          <a:pt x="74" y="27"/>
                        </a:moveTo>
                        <a:cubicBezTo>
                          <a:pt x="71" y="27"/>
                          <a:pt x="68" y="24"/>
                          <a:pt x="69" y="22"/>
                        </a:cubicBezTo>
                        <a:cubicBezTo>
                          <a:pt x="69" y="20"/>
                          <a:pt x="71" y="19"/>
                          <a:pt x="72" y="19"/>
                        </a:cubicBezTo>
                        <a:cubicBezTo>
                          <a:pt x="73" y="19"/>
                          <a:pt x="74" y="20"/>
                          <a:pt x="75" y="20"/>
                        </a:cubicBezTo>
                        <a:cubicBezTo>
                          <a:pt x="75" y="17"/>
                          <a:pt x="76" y="14"/>
                          <a:pt x="75" y="11"/>
                        </a:cubicBezTo>
                        <a:cubicBezTo>
                          <a:pt x="74" y="10"/>
                          <a:pt x="73" y="8"/>
                          <a:pt x="73" y="7"/>
                        </a:cubicBezTo>
                        <a:cubicBezTo>
                          <a:pt x="72" y="5"/>
                          <a:pt x="72" y="3"/>
                          <a:pt x="72" y="1"/>
                        </a:cubicBezTo>
                        <a:cubicBezTo>
                          <a:pt x="70" y="2"/>
                          <a:pt x="67" y="1"/>
                          <a:pt x="66" y="1"/>
                        </a:cubicBezTo>
                        <a:cubicBezTo>
                          <a:pt x="63" y="0"/>
                          <a:pt x="61" y="0"/>
                          <a:pt x="60" y="2"/>
                        </a:cubicBezTo>
                        <a:cubicBezTo>
                          <a:pt x="58" y="3"/>
                          <a:pt x="56" y="3"/>
                          <a:pt x="55" y="5"/>
                        </a:cubicBezTo>
                        <a:cubicBezTo>
                          <a:pt x="54" y="6"/>
                          <a:pt x="52" y="7"/>
                          <a:pt x="51" y="8"/>
                        </a:cubicBezTo>
                        <a:cubicBezTo>
                          <a:pt x="50" y="9"/>
                          <a:pt x="50" y="11"/>
                          <a:pt x="49" y="12"/>
                        </a:cubicBezTo>
                        <a:cubicBezTo>
                          <a:pt x="48" y="14"/>
                          <a:pt x="46" y="12"/>
                          <a:pt x="45" y="14"/>
                        </a:cubicBezTo>
                        <a:cubicBezTo>
                          <a:pt x="44" y="15"/>
                          <a:pt x="45" y="16"/>
                          <a:pt x="44" y="17"/>
                        </a:cubicBezTo>
                        <a:cubicBezTo>
                          <a:pt x="42" y="21"/>
                          <a:pt x="37" y="18"/>
                          <a:pt x="34" y="17"/>
                        </a:cubicBezTo>
                        <a:cubicBezTo>
                          <a:pt x="31" y="15"/>
                          <a:pt x="30" y="19"/>
                          <a:pt x="28" y="21"/>
                        </a:cubicBezTo>
                        <a:cubicBezTo>
                          <a:pt x="27" y="22"/>
                          <a:pt x="26" y="24"/>
                          <a:pt x="24" y="24"/>
                        </a:cubicBezTo>
                        <a:cubicBezTo>
                          <a:pt x="24" y="24"/>
                          <a:pt x="20" y="24"/>
                          <a:pt x="20" y="23"/>
                        </a:cubicBezTo>
                        <a:cubicBezTo>
                          <a:pt x="22" y="20"/>
                          <a:pt x="21" y="15"/>
                          <a:pt x="17" y="14"/>
                        </a:cubicBezTo>
                        <a:cubicBezTo>
                          <a:pt x="17" y="19"/>
                          <a:pt x="17" y="24"/>
                          <a:pt x="17" y="29"/>
                        </a:cubicBezTo>
                        <a:cubicBezTo>
                          <a:pt x="17" y="29"/>
                          <a:pt x="18" y="32"/>
                          <a:pt x="17" y="33"/>
                        </a:cubicBezTo>
                        <a:cubicBezTo>
                          <a:pt x="14" y="35"/>
                          <a:pt x="13" y="36"/>
                          <a:pt x="9" y="35"/>
                        </a:cubicBezTo>
                        <a:cubicBezTo>
                          <a:pt x="8" y="35"/>
                          <a:pt x="7" y="35"/>
                          <a:pt x="6" y="34"/>
                        </a:cubicBezTo>
                        <a:cubicBezTo>
                          <a:pt x="5" y="32"/>
                          <a:pt x="4" y="31"/>
                          <a:pt x="2" y="33"/>
                        </a:cubicBezTo>
                        <a:cubicBezTo>
                          <a:pt x="0" y="35"/>
                          <a:pt x="2" y="38"/>
                          <a:pt x="3" y="40"/>
                        </a:cubicBezTo>
                        <a:cubicBezTo>
                          <a:pt x="4" y="41"/>
                          <a:pt x="5" y="43"/>
                          <a:pt x="5" y="45"/>
                        </a:cubicBezTo>
                        <a:cubicBezTo>
                          <a:pt x="7" y="49"/>
                          <a:pt x="11" y="51"/>
                          <a:pt x="9" y="56"/>
                        </a:cubicBezTo>
                        <a:cubicBezTo>
                          <a:pt x="8" y="58"/>
                          <a:pt x="7" y="58"/>
                          <a:pt x="8" y="60"/>
                        </a:cubicBezTo>
                        <a:cubicBezTo>
                          <a:pt x="9" y="61"/>
                          <a:pt x="9" y="62"/>
                          <a:pt x="9" y="62"/>
                        </a:cubicBezTo>
                        <a:cubicBezTo>
                          <a:pt x="10" y="63"/>
                          <a:pt x="9" y="65"/>
                          <a:pt x="10" y="66"/>
                        </a:cubicBezTo>
                        <a:cubicBezTo>
                          <a:pt x="10" y="66"/>
                          <a:pt x="10" y="64"/>
                          <a:pt x="11" y="64"/>
                        </a:cubicBezTo>
                        <a:cubicBezTo>
                          <a:pt x="11" y="64"/>
                          <a:pt x="14" y="67"/>
                          <a:pt x="15" y="68"/>
                        </a:cubicBezTo>
                        <a:cubicBezTo>
                          <a:pt x="17" y="69"/>
                          <a:pt x="19" y="66"/>
                          <a:pt x="21" y="66"/>
                        </a:cubicBezTo>
                        <a:cubicBezTo>
                          <a:pt x="23" y="65"/>
                          <a:pt x="25" y="67"/>
                          <a:pt x="26" y="65"/>
                        </a:cubicBezTo>
                        <a:cubicBezTo>
                          <a:pt x="28" y="64"/>
                          <a:pt x="29" y="64"/>
                          <a:pt x="31" y="64"/>
                        </a:cubicBezTo>
                        <a:cubicBezTo>
                          <a:pt x="33" y="64"/>
                          <a:pt x="35" y="64"/>
                          <a:pt x="38" y="64"/>
                        </a:cubicBezTo>
                        <a:cubicBezTo>
                          <a:pt x="38" y="64"/>
                          <a:pt x="39" y="64"/>
                          <a:pt x="39" y="64"/>
                        </a:cubicBezTo>
                        <a:cubicBezTo>
                          <a:pt x="40" y="64"/>
                          <a:pt x="40" y="63"/>
                          <a:pt x="41" y="63"/>
                        </a:cubicBezTo>
                        <a:cubicBezTo>
                          <a:pt x="41" y="63"/>
                          <a:pt x="41" y="62"/>
                          <a:pt x="42" y="62"/>
                        </a:cubicBezTo>
                        <a:cubicBezTo>
                          <a:pt x="42" y="63"/>
                          <a:pt x="42" y="65"/>
                          <a:pt x="44" y="65"/>
                        </a:cubicBezTo>
                        <a:cubicBezTo>
                          <a:pt x="44" y="65"/>
                          <a:pt x="43" y="61"/>
                          <a:pt x="46" y="62"/>
                        </a:cubicBezTo>
                        <a:cubicBezTo>
                          <a:pt x="50" y="63"/>
                          <a:pt x="54" y="59"/>
                          <a:pt x="57" y="56"/>
                        </a:cubicBezTo>
                        <a:cubicBezTo>
                          <a:pt x="60" y="54"/>
                          <a:pt x="62" y="51"/>
                          <a:pt x="65" y="48"/>
                        </a:cubicBezTo>
                        <a:cubicBezTo>
                          <a:pt x="68" y="45"/>
                          <a:pt x="69" y="41"/>
                          <a:pt x="72" y="37"/>
                        </a:cubicBezTo>
                        <a:cubicBezTo>
                          <a:pt x="73" y="36"/>
                          <a:pt x="76" y="35"/>
                          <a:pt x="77" y="33"/>
                        </a:cubicBezTo>
                        <a:cubicBezTo>
                          <a:pt x="78" y="31"/>
                          <a:pt x="79" y="27"/>
                          <a:pt x="79" y="25"/>
                        </a:cubicBezTo>
                        <a:cubicBezTo>
                          <a:pt x="78" y="25"/>
                          <a:pt x="77" y="25"/>
                          <a:pt x="76" y="25"/>
                        </a:cubicBezTo>
                        <a:cubicBezTo>
                          <a:pt x="75" y="25"/>
                          <a:pt x="75" y="27"/>
                          <a:pt x="74" y="27"/>
                        </a:cubicBezTo>
                        <a:close/>
                        <a:moveTo>
                          <a:pt x="62" y="39"/>
                        </a:moveTo>
                        <a:cubicBezTo>
                          <a:pt x="61" y="39"/>
                          <a:pt x="61" y="41"/>
                          <a:pt x="61" y="41"/>
                        </a:cubicBezTo>
                        <a:cubicBezTo>
                          <a:pt x="60" y="43"/>
                          <a:pt x="58" y="42"/>
                          <a:pt x="57" y="43"/>
                        </a:cubicBezTo>
                        <a:cubicBezTo>
                          <a:pt x="56" y="43"/>
                          <a:pt x="56" y="44"/>
                          <a:pt x="55" y="44"/>
                        </a:cubicBezTo>
                        <a:cubicBezTo>
                          <a:pt x="53" y="44"/>
                          <a:pt x="52" y="42"/>
                          <a:pt x="52" y="41"/>
                        </a:cubicBezTo>
                        <a:cubicBezTo>
                          <a:pt x="51" y="39"/>
                          <a:pt x="54" y="36"/>
                          <a:pt x="56" y="35"/>
                        </a:cubicBezTo>
                        <a:cubicBezTo>
                          <a:pt x="57" y="34"/>
                          <a:pt x="59" y="34"/>
                          <a:pt x="60" y="35"/>
                        </a:cubicBezTo>
                        <a:cubicBezTo>
                          <a:pt x="61" y="36"/>
                          <a:pt x="64" y="38"/>
                          <a:pt x="62" y="39"/>
                        </a:cubicBezTo>
                        <a:cubicBezTo>
                          <a:pt x="61" y="39"/>
                          <a:pt x="63" y="38"/>
                          <a:pt x="62" y="3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5" name="Freeform 739">
                    <a:extLst>
                      <a:ext uri="{FF2B5EF4-FFF2-40B4-BE49-F238E27FC236}">
                        <a16:creationId xmlns:a16="http://schemas.microsoft.com/office/drawing/2014/main" id="{4C669E26-D3BE-A74B-94FB-15F106E40F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02562" y="9819354"/>
                    <a:ext cx="132428" cy="143827"/>
                  </a:xfrm>
                  <a:custGeom>
                    <a:avLst/>
                    <a:gdLst>
                      <a:gd name="T0" fmla="*/ 11 w 13"/>
                      <a:gd name="T1" fmla="*/ 4 h 13"/>
                      <a:gd name="T2" fmla="*/ 3 w 13"/>
                      <a:gd name="T3" fmla="*/ 3 h 13"/>
                      <a:gd name="T4" fmla="*/ 2 w 13"/>
                      <a:gd name="T5" fmla="*/ 9 h 13"/>
                      <a:gd name="T6" fmla="*/ 7 w 13"/>
                      <a:gd name="T7" fmla="*/ 9 h 13"/>
                      <a:gd name="T8" fmla="*/ 11 w 13"/>
                      <a:gd name="T9" fmla="*/ 4 h 13"/>
                      <a:gd name="T10" fmla="*/ 11 w 13"/>
                      <a:gd name="T11" fmla="*/ 4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" h="13">
                        <a:moveTo>
                          <a:pt x="11" y="4"/>
                        </a:moveTo>
                        <a:cubicBezTo>
                          <a:pt x="9" y="2"/>
                          <a:pt x="5" y="0"/>
                          <a:pt x="3" y="3"/>
                        </a:cubicBezTo>
                        <a:cubicBezTo>
                          <a:pt x="1" y="5"/>
                          <a:pt x="0" y="7"/>
                          <a:pt x="2" y="9"/>
                        </a:cubicBezTo>
                        <a:cubicBezTo>
                          <a:pt x="4" y="13"/>
                          <a:pt x="5" y="9"/>
                          <a:pt x="7" y="9"/>
                        </a:cubicBezTo>
                        <a:cubicBezTo>
                          <a:pt x="10" y="9"/>
                          <a:pt x="13" y="5"/>
                          <a:pt x="11" y="4"/>
                        </a:cubicBezTo>
                        <a:cubicBezTo>
                          <a:pt x="10" y="3"/>
                          <a:pt x="12" y="4"/>
                          <a:pt x="1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6" name="Freeform 740">
                    <a:extLst>
                      <a:ext uri="{FF2B5EF4-FFF2-40B4-BE49-F238E27FC236}">
                        <a16:creationId xmlns:a16="http://schemas.microsoft.com/office/drawing/2014/main" id="{5FCED526-DBB7-B446-958C-D33A0E35BF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84660" y="8476968"/>
                    <a:ext cx="52274" cy="88507"/>
                  </a:xfrm>
                  <a:custGeom>
                    <a:avLst/>
                    <a:gdLst>
                      <a:gd name="T0" fmla="*/ 2 w 5"/>
                      <a:gd name="T1" fmla="*/ 5 h 8"/>
                      <a:gd name="T2" fmla="*/ 5 w 5"/>
                      <a:gd name="T3" fmla="*/ 1 h 8"/>
                      <a:gd name="T4" fmla="*/ 1 w 5"/>
                      <a:gd name="T5" fmla="*/ 3 h 8"/>
                      <a:gd name="T6" fmla="*/ 0 w 5"/>
                      <a:gd name="T7" fmla="*/ 8 h 8"/>
                      <a:gd name="T8" fmla="*/ 2 w 5"/>
                      <a:gd name="T9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8">
                        <a:moveTo>
                          <a:pt x="2" y="5"/>
                        </a:moveTo>
                        <a:cubicBezTo>
                          <a:pt x="2" y="4"/>
                          <a:pt x="4" y="2"/>
                          <a:pt x="5" y="1"/>
                        </a:cubicBezTo>
                        <a:cubicBezTo>
                          <a:pt x="4" y="0"/>
                          <a:pt x="2" y="2"/>
                          <a:pt x="1" y="3"/>
                        </a:cubicBezTo>
                        <a:cubicBezTo>
                          <a:pt x="0" y="4"/>
                          <a:pt x="0" y="6"/>
                          <a:pt x="0" y="8"/>
                        </a:cubicBezTo>
                        <a:cubicBezTo>
                          <a:pt x="2" y="7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7" name="Freeform 741">
                    <a:extLst>
                      <a:ext uri="{FF2B5EF4-FFF2-40B4-BE49-F238E27FC236}">
                        <a16:creationId xmlns:a16="http://schemas.microsoft.com/office/drawing/2014/main" id="{CF906E24-637C-B44E-A4D9-13F156D71E7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35869" y="8034428"/>
                    <a:ext cx="355468" cy="486798"/>
                  </a:xfrm>
                  <a:custGeom>
                    <a:avLst/>
                    <a:gdLst>
                      <a:gd name="T0" fmla="*/ 11 w 35"/>
                      <a:gd name="T1" fmla="*/ 44 h 45"/>
                      <a:gd name="T2" fmla="*/ 15 w 35"/>
                      <a:gd name="T3" fmla="*/ 41 h 45"/>
                      <a:gd name="T4" fmla="*/ 16 w 35"/>
                      <a:gd name="T5" fmla="*/ 43 h 45"/>
                      <a:gd name="T6" fmla="*/ 23 w 35"/>
                      <a:gd name="T7" fmla="*/ 37 h 45"/>
                      <a:gd name="T8" fmla="*/ 25 w 35"/>
                      <a:gd name="T9" fmla="*/ 26 h 45"/>
                      <a:gd name="T10" fmla="*/ 31 w 35"/>
                      <a:gd name="T11" fmla="*/ 16 h 45"/>
                      <a:gd name="T12" fmla="*/ 33 w 35"/>
                      <a:gd name="T13" fmla="*/ 8 h 45"/>
                      <a:gd name="T14" fmla="*/ 35 w 35"/>
                      <a:gd name="T15" fmla="*/ 2 h 45"/>
                      <a:gd name="T16" fmla="*/ 29 w 35"/>
                      <a:gd name="T17" fmla="*/ 1 h 45"/>
                      <a:gd name="T18" fmla="*/ 26 w 35"/>
                      <a:gd name="T19" fmla="*/ 2 h 45"/>
                      <a:gd name="T20" fmla="*/ 25 w 35"/>
                      <a:gd name="T21" fmla="*/ 6 h 45"/>
                      <a:gd name="T22" fmla="*/ 20 w 35"/>
                      <a:gd name="T23" fmla="*/ 10 h 45"/>
                      <a:gd name="T24" fmla="*/ 10 w 35"/>
                      <a:gd name="T25" fmla="*/ 8 h 45"/>
                      <a:gd name="T26" fmla="*/ 13 w 35"/>
                      <a:gd name="T27" fmla="*/ 13 h 45"/>
                      <a:gd name="T28" fmla="*/ 14 w 35"/>
                      <a:gd name="T29" fmla="*/ 19 h 45"/>
                      <a:gd name="T30" fmla="*/ 15 w 35"/>
                      <a:gd name="T31" fmla="*/ 22 h 45"/>
                      <a:gd name="T32" fmla="*/ 16 w 35"/>
                      <a:gd name="T33" fmla="*/ 25 h 45"/>
                      <a:gd name="T34" fmla="*/ 15 w 35"/>
                      <a:gd name="T35" fmla="*/ 32 h 45"/>
                      <a:gd name="T36" fmla="*/ 13 w 35"/>
                      <a:gd name="T37" fmla="*/ 31 h 45"/>
                      <a:gd name="T38" fmla="*/ 10 w 35"/>
                      <a:gd name="T39" fmla="*/ 32 h 45"/>
                      <a:gd name="T40" fmla="*/ 8 w 35"/>
                      <a:gd name="T41" fmla="*/ 29 h 45"/>
                      <a:gd name="T42" fmla="*/ 6 w 35"/>
                      <a:gd name="T43" fmla="*/ 32 h 45"/>
                      <a:gd name="T44" fmla="*/ 4 w 35"/>
                      <a:gd name="T45" fmla="*/ 32 h 45"/>
                      <a:gd name="T46" fmla="*/ 3 w 35"/>
                      <a:gd name="T47" fmla="*/ 35 h 45"/>
                      <a:gd name="T48" fmla="*/ 0 w 35"/>
                      <a:gd name="T49" fmla="*/ 39 h 45"/>
                      <a:gd name="T50" fmla="*/ 5 w 35"/>
                      <a:gd name="T51" fmla="*/ 45 h 45"/>
                      <a:gd name="T52" fmla="*/ 8 w 35"/>
                      <a:gd name="T53" fmla="*/ 42 h 45"/>
                      <a:gd name="T54" fmla="*/ 11 w 35"/>
                      <a:gd name="T55" fmla="*/ 44 h 45"/>
                      <a:gd name="T56" fmla="*/ 11 w 35"/>
                      <a:gd name="T57" fmla="*/ 44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35" h="45">
                        <a:moveTo>
                          <a:pt x="11" y="44"/>
                        </a:moveTo>
                        <a:cubicBezTo>
                          <a:pt x="12" y="44"/>
                          <a:pt x="14" y="42"/>
                          <a:pt x="15" y="41"/>
                        </a:cubicBezTo>
                        <a:cubicBezTo>
                          <a:pt x="17" y="40"/>
                          <a:pt x="15" y="43"/>
                          <a:pt x="16" y="43"/>
                        </a:cubicBezTo>
                        <a:cubicBezTo>
                          <a:pt x="16" y="43"/>
                          <a:pt x="23" y="39"/>
                          <a:pt x="23" y="37"/>
                        </a:cubicBezTo>
                        <a:cubicBezTo>
                          <a:pt x="23" y="33"/>
                          <a:pt x="23" y="29"/>
                          <a:pt x="25" y="26"/>
                        </a:cubicBezTo>
                        <a:cubicBezTo>
                          <a:pt x="27" y="22"/>
                          <a:pt x="30" y="19"/>
                          <a:pt x="31" y="16"/>
                        </a:cubicBezTo>
                        <a:cubicBezTo>
                          <a:pt x="32" y="13"/>
                          <a:pt x="32" y="11"/>
                          <a:pt x="33" y="8"/>
                        </a:cubicBezTo>
                        <a:cubicBezTo>
                          <a:pt x="33" y="6"/>
                          <a:pt x="35" y="4"/>
                          <a:pt x="35" y="2"/>
                        </a:cubicBezTo>
                        <a:cubicBezTo>
                          <a:pt x="33" y="2"/>
                          <a:pt x="31" y="0"/>
                          <a:pt x="29" y="1"/>
                        </a:cubicBezTo>
                        <a:cubicBezTo>
                          <a:pt x="28" y="1"/>
                          <a:pt x="26" y="1"/>
                          <a:pt x="26" y="2"/>
                        </a:cubicBezTo>
                        <a:cubicBezTo>
                          <a:pt x="25" y="4"/>
                          <a:pt x="25" y="5"/>
                          <a:pt x="25" y="6"/>
                        </a:cubicBezTo>
                        <a:cubicBezTo>
                          <a:pt x="24" y="9"/>
                          <a:pt x="23" y="10"/>
                          <a:pt x="20" y="10"/>
                        </a:cubicBezTo>
                        <a:cubicBezTo>
                          <a:pt x="17" y="9"/>
                          <a:pt x="13" y="8"/>
                          <a:pt x="10" y="8"/>
                        </a:cubicBezTo>
                        <a:cubicBezTo>
                          <a:pt x="10" y="10"/>
                          <a:pt x="9" y="14"/>
                          <a:pt x="13" y="13"/>
                        </a:cubicBezTo>
                        <a:cubicBezTo>
                          <a:pt x="17" y="11"/>
                          <a:pt x="14" y="17"/>
                          <a:pt x="14" y="19"/>
                        </a:cubicBezTo>
                        <a:cubicBezTo>
                          <a:pt x="14" y="20"/>
                          <a:pt x="14" y="21"/>
                          <a:pt x="15" y="22"/>
                        </a:cubicBezTo>
                        <a:cubicBezTo>
                          <a:pt x="16" y="23"/>
                          <a:pt x="16" y="24"/>
                          <a:pt x="16" y="25"/>
                        </a:cubicBezTo>
                        <a:cubicBezTo>
                          <a:pt x="16" y="27"/>
                          <a:pt x="16" y="30"/>
                          <a:pt x="15" y="32"/>
                        </a:cubicBezTo>
                        <a:cubicBezTo>
                          <a:pt x="15" y="33"/>
                          <a:pt x="13" y="31"/>
                          <a:pt x="13" y="31"/>
                        </a:cubicBezTo>
                        <a:cubicBezTo>
                          <a:pt x="11" y="31"/>
                          <a:pt x="11" y="33"/>
                          <a:pt x="10" y="32"/>
                        </a:cubicBezTo>
                        <a:cubicBezTo>
                          <a:pt x="10" y="31"/>
                          <a:pt x="9" y="30"/>
                          <a:pt x="8" y="29"/>
                        </a:cubicBezTo>
                        <a:cubicBezTo>
                          <a:pt x="7" y="29"/>
                          <a:pt x="7" y="31"/>
                          <a:pt x="6" y="32"/>
                        </a:cubicBezTo>
                        <a:cubicBezTo>
                          <a:pt x="6" y="32"/>
                          <a:pt x="4" y="32"/>
                          <a:pt x="4" y="32"/>
                        </a:cubicBezTo>
                        <a:cubicBezTo>
                          <a:pt x="2" y="32"/>
                          <a:pt x="3" y="34"/>
                          <a:pt x="3" y="35"/>
                        </a:cubicBezTo>
                        <a:cubicBezTo>
                          <a:pt x="4" y="38"/>
                          <a:pt x="3" y="37"/>
                          <a:pt x="0" y="39"/>
                        </a:cubicBezTo>
                        <a:cubicBezTo>
                          <a:pt x="2" y="41"/>
                          <a:pt x="4" y="42"/>
                          <a:pt x="5" y="45"/>
                        </a:cubicBezTo>
                        <a:cubicBezTo>
                          <a:pt x="6" y="44"/>
                          <a:pt x="7" y="43"/>
                          <a:pt x="8" y="42"/>
                        </a:cubicBezTo>
                        <a:cubicBezTo>
                          <a:pt x="10" y="41"/>
                          <a:pt x="10" y="43"/>
                          <a:pt x="11" y="44"/>
                        </a:cubicBezTo>
                        <a:cubicBezTo>
                          <a:pt x="12" y="44"/>
                          <a:pt x="10" y="43"/>
                          <a:pt x="11" y="4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8" name="Freeform 742">
                    <a:extLst>
                      <a:ext uri="{FF2B5EF4-FFF2-40B4-BE49-F238E27FC236}">
                        <a16:creationId xmlns:a16="http://schemas.microsoft.com/office/drawing/2014/main" id="{6771E50F-A054-6C46-8807-5CA64A85CB1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389209" y="7643512"/>
                    <a:ext cx="651689" cy="486798"/>
                  </a:xfrm>
                  <a:custGeom>
                    <a:avLst/>
                    <a:gdLst>
                      <a:gd name="T0" fmla="*/ 12 w 64"/>
                      <a:gd name="T1" fmla="*/ 37 h 45"/>
                      <a:gd name="T2" fmla="*/ 17 w 64"/>
                      <a:gd name="T3" fmla="*/ 37 h 45"/>
                      <a:gd name="T4" fmla="*/ 20 w 64"/>
                      <a:gd name="T5" fmla="*/ 38 h 45"/>
                      <a:gd name="T6" fmla="*/ 21 w 64"/>
                      <a:gd name="T7" fmla="*/ 33 h 45"/>
                      <a:gd name="T8" fmla="*/ 25 w 64"/>
                      <a:gd name="T9" fmla="*/ 30 h 45"/>
                      <a:gd name="T10" fmla="*/ 30 w 64"/>
                      <a:gd name="T11" fmla="*/ 33 h 45"/>
                      <a:gd name="T12" fmla="*/ 36 w 64"/>
                      <a:gd name="T13" fmla="*/ 34 h 45"/>
                      <a:gd name="T14" fmla="*/ 39 w 64"/>
                      <a:gd name="T15" fmla="*/ 34 h 45"/>
                      <a:gd name="T16" fmla="*/ 41 w 64"/>
                      <a:gd name="T17" fmla="*/ 30 h 45"/>
                      <a:gd name="T18" fmla="*/ 45 w 64"/>
                      <a:gd name="T19" fmla="*/ 31 h 45"/>
                      <a:gd name="T20" fmla="*/ 50 w 64"/>
                      <a:gd name="T21" fmla="*/ 31 h 45"/>
                      <a:gd name="T22" fmla="*/ 55 w 64"/>
                      <a:gd name="T23" fmla="*/ 29 h 45"/>
                      <a:gd name="T24" fmla="*/ 60 w 64"/>
                      <a:gd name="T25" fmla="*/ 30 h 45"/>
                      <a:gd name="T26" fmla="*/ 58 w 64"/>
                      <a:gd name="T27" fmla="*/ 24 h 45"/>
                      <a:gd name="T28" fmla="*/ 55 w 64"/>
                      <a:gd name="T29" fmla="*/ 20 h 45"/>
                      <a:gd name="T30" fmla="*/ 51 w 64"/>
                      <a:gd name="T31" fmla="*/ 16 h 45"/>
                      <a:gd name="T32" fmla="*/ 47 w 64"/>
                      <a:gd name="T33" fmla="*/ 13 h 45"/>
                      <a:gd name="T34" fmla="*/ 46 w 64"/>
                      <a:gd name="T35" fmla="*/ 12 h 45"/>
                      <a:gd name="T36" fmla="*/ 44 w 64"/>
                      <a:gd name="T37" fmla="*/ 12 h 45"/>
                      <a:gd name="T38" fmla="*/ 44 w 64"/>
                      <a:gd name="T39" fmla="*/ 6 h 45"/>
                      <a:gd name="T40" fmla="*/ 41 w 64"/>
                      <a:gd name="T41" fmla="*/ 1 h 45"/>
                      <a:gd name="T42" fmla="*/ 41 w 64"/>
                      <a:gd name="T43" fmla="*/ 0 h 45"/>
                      <a:gd name="T44" fmla="*/ 38 w 64"/>
                      <a:gd name="T45" fmla="*/ 0 h 45"/>
                      <a:gd name="T46" fmla="*/ 35 w 64"/>
                      <a:gd name="T47" fmla="*/ 3 h 45"/>
                      <a:gd name="T48" fmla="*/ 26 w 64"/>
                      <a:gd name="T49" fmla="*/ 10 h 45"/>
                      <a:gd name="T50" fmla="*/ 22 w 64"/>
                      <a:gd name="T51" fmla="*/ 11 h 45"/>
                      <a:gd name="T52" fmla="*/ 19 w 64"/>
                      <a:gd name="T53" fmla="*/ 15 h 45"/>
                      <a:gd name="T54" fmla="*/ 13 w 64"/>
                      <a:gd name="T55" fmla="*/ 17 h 45"/>
                      <a:gd name="T56" fmla="*/ 9 w 64"/>
                      <a:gd name="T57" fmla="*/ 17 h 45"/>
                      <a:gd name="T58" fmla="*/ 6 w 64"/>
                      <a:gd name="T59" fmla="*/ 18 h 45"/>
                      <a:gd name="T60" fmla="*/ 3 w 64"/>
                      <a:gd name="T61" fmla="*/ 23 h 45"/>
                      <a:gd name="T62" fmla="*/ 4 w 64"/>
                      <a:gd name="T63" fmla="*/ 34 h 45"/>
                      <a:gd name="T64" fmla="*/ 6 w 64"/>
                      <a:gd name="T65" fmla="*/ 39 h 45"/>
                      <a:gd name="T66" fmla="*/ 9 w 64"/>
                      <a:gd name="T67" fmla="*/ 45 h 45"/>
                      <a:gd name="T68" fmla="*/ 12 w 64"/>
                      <a:gd name="T69" fmla="*/ 37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64" h="45">
                        <a:moveTo>
                          <a:pt x="12" y="37"/>
                        </a:moveTo>
                        <a:cubicBezTo>
                          <a:pt x="13" y="37"/>
                          <a:pt x="16" y="36"/>
                          <a:pt x="17" y="37"/>
                        </a:cubicBezTo>
                        <a:cubicBezTo>
                          <a:pt x="17" y="38"/>
                          <a:pt x="20" y="38"/>
                          <a:pt x="20" y="38"/>
                        </a:cubicBezTo>
                        <a:cubicBezTo>
                          <a:pt x="21" y="36"/>
                          <a:pt x="20" y="34"/>
                          <a:pt x="21" y="33"/>
                        </a:cubicBezTo>
                        <a:cubicBezTo>
                          <a:pt x="21" y="32"/>
                          <a:pt x="23" y="29"/>
                          <a:pt x="25" y="30"/>
                        </a:cubicBezTo>
                        <a:cubicBezTo>
                          <a:pt x="27" y="30"/>
                          <a:pt x="28" y="32"/>
                          <a:pt x="30" y="33"/>
                        </a:cubicBezTo>
                        <a:cubicBezTo>
                          <a:pt x="32" y="34"/>
                          <a:pt x="34" y="34"/>
                          <a:pt x="36" y="34"/>
                        </a:cubicBezTo>
                        <a:cubicBezTo>
                          <a:pt x="37" y="34"/>
                          <a:pt x="39" y="35"/>
                          <a:pt x="39" y="34"/>
                        </a:cubicBezTo>
                        <a:cubicBezTo>
                          <a:pt x="40" y="33"/>
                          <a:pt x="40" y="29"/>
                          <a:pt x="41" y="30"/>
                        </a:cubicBezTo>
                        <a:cubicBezTo>
                          <a:pt x="43" y="31"/>
                          <a:pt x="43" y="31"/>
                          <a:pt x="45" y="31"/>
                        </a:cubicBezTo>
                        <a:cubicBezTo>
                          <a:pt x="47" y="30"/>
                          <a:pt x="48" y="31"/>
                          <a:pt x="50" y="31"/>
                        </a:cubicBezTo>
                        <a:cubicBezTo>
                          <a:pt x="52" y="31"/>
                          <a:pt x="53" y="28"/>
                          <a:pt x="55" y="29"/>
                        </a:cubicBezTo>
                        <a:cubicBezTo>
                          <a:pt x="56" y="29"/>
                          <a:pt x="58" y="31"/>
                          <a:pt x="60" y="30"/>
                        </a:cubicBezTo>
                        <a:cubicBezTo>
                          <a:pt x="64" y="28"/>
                          <a:pt x="59" y="26"/>
                          <a:pt x="58" y="24"/>
                        </a:cubicBezTo>
                        <a:cubicBezTo>
                          <a:pt x="57" y="22"/>
                          <a:pt x="57" y="21"/>
                          <a:pt x="55" y="20"/>
                        </a:cubicBezTo>
                        <a:cubicBezTo>
                          <a:pt x="53" y="19"/>
                          <a:pt x="52" y="18"/>
                          <a:pt x="51" y="16"/>
                        </a:cubicBezTo>
                        <a:cubicBezTo>
                          <a:pt x="51" y="14"/>
                          <a:pt x="49" y="14"/>
                          <a:pt x="47" y="13"/>
                        </a:cubicBezTo>
                        <a:cubicBezTo>
                          <a:pt x="47" y="13"/>
                          <a:pt x="47" y="12"/>
                          <a:pt x="46" y="12"/>
                        </a:cubicBezTo>
                        <a:cubicBezTo>
                          <a:pt x="46" y="12"/>
                          <a:pt x="44" y="12"/>
                          <a:pt x="44" y="12"/>
                        </a:cubicBezTo>
                        <a:cubicBezTo>
                          <a:pt x="43" y="11"/>
                          <a:pt x="44" y="7"/>
                          <a:pt x="44" y="6"/>
                        </a:cubicBezTo>
                        <a:cubicBezTo>
                          <a:pt x="44" y="4"/>
                          <a:pt x="42" y="3"/>
                          <a:pt x="41" y="1"/>
                        </a:cubicBezTo>
                        <a:cubicBezTo>
                          <a:pt x="41" y="1"/>
                          <a:pt x="41" y="0"/>
                          <a:pt x="41" y="0"/>
                        </a:cubicBezTo>
                        <a:cubicBezTo>
                          <a:pt x="40" y="0"/>
                          <a:pt x="39" y="0"/>
                          <a:pt x="38" y="0"/>
                        </a:cubicBezTo>
                        <a:cubicBezTo>
                          <a:pt x="36" y="1"/>
                          <a:pt x="36" y="1"/>
                          <a:pt x="35" y="3"/>
                        </a:cubicBezTo>
                        <a:cubicBezTo>
                          <a:pt x="35" y="6"/>
                          <a:pt x="28" y="10"/>
                          <a:pt x="26" y="10"/>
                        </a:cubicBezTo>
                        <a:cubicBezTo>
                          <a:pt x="25" y="10"/>
                          <a:pt x="21" y="10"/>
                          <a:pt x="22" y="11"/>
                        </a:cubicBezTo>
                        <a:cubicBezTo>
                          <a:pt x="23" y="13"/>
                          <a:pt x="20" y="15"/>
                          <a:pt x="19" y="15"/>
                        </a:cubicBezTo>
                        <a:cubicBezTo>
                          <a:pt x="17" y="16"/>
                          <a:pt x="15" y="17"/>
                          <a:pt x="13" y="17"/>
                        </a:cubicBezTo>
                        <a:cubicBezTo>
                          <a:pt x="11" y="18"/>
                          <a:pt x="11" y="16"/>
                          <a:pt x="9" y="17"/>
                        </a:cubicBezTo>
                        <a:cubicBezTo>
                          <a:pt x="7" y="18"/>
                          <a:pt x="6" y="17"/>
                          <a:pt x="6" y="18"/>
                        </a:cubicBezTo>
                        <a:cubicBezTo>
                          <a:pt x="5" y="20"/>
                          <a:pt x="4" y="22"/>
                          <a:pt x="3" y="23"/>
                        </a:cubicBezTo>
                        <a:cubicBezTo>
                          <a:pt x="0" y="27"/>
                          <a:pt x="2" y="30"/>
                          <a:pt x="4" y="34"/>
                        </a:cubicBezTo>
                        <a:cubicBezTo>
                          <a:pt x="5" y="36"/>
                          <a:pt x="5" y="37"/>
                          <a:pt x="6" y="39"/>
                        </a:cubicBezTo>
                        <a:cubicBezTo>
                          <a:pt x="8" y="41"/>
                          <a:pt x="9" y="42"/>
                          <a:pt x="9" y="45"/>
                        </a:cubicBezTo>
                        <a:cubicBezTo>
                          <a:pt x="9" y="44"/>
                          <a:pt x="10" y="37"/>
                          <a:pt x="12" y="3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39" name="Freeform 743">
                    <a:extLst>
                      <a:ext uri="{FF2B5EF4-FFF2-40B4-BE49-F238E27FC236}">
                        <a16:creationId xmlns:a16="http://schemas.microsoft.com/office/drawing/2014/main" id="{198F1582-5DB2-1042-B22C-C3F147B0BDA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64335" y="6950195"/>
                    <a:ext cx="1195346" cy="888775"/>
                  </a:xfrm>
                  <a:custGeom>
                    <a:avLst/>
                    <a:gdLst>
                      <a:gd name="T0" fmla="*/ 83 w 117"/>
                      <a:gd name="T1" fmla="*/ 82 h 82"/>
                      <a:gd name="T2" fmla="*/ 93 w 117"/>
                      <a:gd name="T3" fmla="*/ 76 h 82"/>
                      <a:gd name="T4" fmla="*/ 105 w 117"/>
                      <a:gd name="T5" fmla="*/ 68 h 82"/>
                      <a:gd name="T6" fmla="*/ 112 w 117"/>
                      <a:gd name="T7" fmla="*/ 64 h 82"/>
                      <a:gd name="T8" fmla="*/ 107 w 117"/>
                      <a:gd name="T9" fmla="*/ 55 h 82"/>
                      <a:gd name="T10" fmla="*/ 110 w 117"/>
                      <a:gd name="T11" fmla="*/ 46 h 82"/>
                      <a:gd name="T12" fmla="*/ 114 w 117"/>
                      <a:gd name="T13" fmla="*/ 40 h 82"/>
                      <a:gd name="T14" fmla="*/ 117 w 117"/>
                      <a:gd name="T15" fmla="*/ 21 h 82"/>
                      <a:gd name="T16" fmla="*/ 81 w 117"/>
                      <a:gd name="T17" fmla="*/ 1 h 82"/>
                      <a:gd name="T18" fmla="*/ 75 w 117"/>
                      <a:gd name="T19" fmla="*/ 2 h 82"/>
                      <a:gd name="T20" fmla="*/ 67 w 117"/>
                      <a:gd name="T21" fmla="*/ 2 h 82"/>
                      <a:gd name="T22" fmla="*/ 59 w 117"/>
                      <a:gd name="T23" fmla="*/ 1 h 82"/>
                      <a:gd name="T24" fmla="*/ 29 w 117"/>
                      <a:gd name="T25" fmla="*/ 21 h 82"/>
                      <a:gd name="T26" fmla="*/ 22 w 117"/>
                      <a:gd name="T27" fmla="*/ 25 h 82"/>
                      <a:gd name="T28" fmla="*/ 19 w 117"/>
                      <a:gd name="T29" fmla="*/ 42 h 82"/>
                      <a:gd name="T30" fmla="*/ 8 w 117"/>
                      <a:gd name="T31" fmla="*/ 43 h 82"/>
                      <a:gd name="T32" fmla="*/ 5 w 117"/>
                      <a:gd name="T33" fmla="*/ 51 h 82"/>
                      <a:gd name="T34" fmla="*/ 11 w 117"/>
                      <a:gd name="T35" fmla="*/ 56 h 82"/>
                      <a:gd name="T36" fmla="*/ 19 w 117"/>
                      <a:gd name="T37" fmla="*/ 62 h 82"/>
                      <a:gd name="T38" fmla="*/ 21 w 117"/>
                      <a:gd name="T39" fmla="*/ 55 h 82"/>
                      <a:gd name="T40" fmla="*/ 28 w 117"/>
                      <a:gd name="T41" fmla="*/ 50 h 82"/>
                      <a:gd name="T42" fmla="*/ 35 w 117"/>
                      <a:gd name="T43" fmla="*/ 53 h 82"/>
                      <a:gd name="T44" fmla="*/ 46 w 117"/>
                      <a:gd name="T45" fmla="*/ 55 h 82"/>
                      <a:gd name="T46" fmla="*/ 64 w 117"/>
                      <a:gd name="T47" fmla="*/ 53 h 82"/>
                      <a:gd name="T48" fmla="*/ 68 w 117"/>
                      <a:gd name="T49" fmla="*/ 47 h 82"/>
                      <a:gd name="T50" fmla="*/ 77 w 117"/>
                      <a:gd name="T51" fmla="*/ 31 h 82"/>
                      <a:gd name="T52" fmla="*/ 79 w 117"/>
                      <a:gd name="T53" fmla="*/ 16 h 82"/>
                      <a:gd name="T54" fmla="*/ 75 w 117"/>
                      <a:gd name="T55" fmla="*/ 2 h 82"/>
                      <a:gd name="T56" fmla="*/ 78 w 117"/>
                      <a:gd name="T57" fmla="*/ 16 h 82"/>
                      <a:gd name="T58" fmla="*/ 77 w 117"/>
                      <a:gd name="T59" fmla="*/ 35 h 82"/>
                      <a:gd name="T60" fmla="*/ 68 w 117"/>
                      <a:gd name="T61" fmla="*/ 46 h 82"/>
                      <a:gd name="T62" fmla="*/ 72 w 117"/>
                      <a:gd name="T63" fmla="*/ 55 h 82"/>
                      <a:gd name="T64" fmla="*/ 75 w 117"/>
                      <a:gd name="T65" fmla="*/ 65 h 82"/>
                      <a:gd name="T66" fmla="*/ 72 w 117"/>
                      <a:gd name="T67" fmla="*/ 74 h 82"/>
                      <a:gd name="T68" fmla="*/ 77 w 117"/>
                      <a:gd name="T69" fmla="*/ 81 h 82"/>
                      <a:gd name="T70" fmla="*/ 80 w 117"/>
                      <a:gd name="T71" fmla="*/ 81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17" h="82">
                        <a:moveTo>
                          <a:pt x="80" y="81"/>
                        </a:moveTo>
                        <a:cubicBezTo>
                          <a:pt x="81" y="80"/>
                          <a:pt x="82" y="82"/>
                          <a:pt x="83" y="82"/>
                        </a:cubicBezTo>
                        <a:cubicBezTo>
                          <a:pt x="85" y="81"/>
                          <a:pt x="87" y="80"/>
                          <a:pt x="89" y="79"/>
                        </a:cubicBezTo>
                        <a:cubicBezTo>
                          <a:pt x="90" y="79"/>
                          <a:pt x="93" y="78"/>
                          <a:pt x="93" y="76"/>
                        </a:cubicBezTo>
                        <a:cubicBezTo>
                          <a:pt x="93" y="74"/>
                          <a:pt x="94" y="75"/>
                          <a:pt x="96" y="74"/>
                        </a:cubicBezTo>
                        <a:cubicBezTo>
                          <a:pt x="99" y="74"/>
                          <a:pt x="103" y="71"/>
                          <a:pt x="105" y="68"/>
                        </a:cubicBezTo>
                        <a:cubicBezTo>
                          <a:pt x="106" y="67"/>
                          <a:pt x="106" y="66"/>
                          <a:pt x="107" y="65"/>
                        </a:cubicBezTo>
                        <a:cubicBezTo>
                          <a:pt x="108" y="64"/>
                          <a:pt x="110" y="64"/>
                          <a:pt x="112" y="64"/>
                        </a:cubicBezTo>
                        <a:cubicBezTo>
                          <a:pt x="112" y="62"/>
                          <a:pt x="110" y="61"/>
                          <a:pt x="109" y="59"/>
                        </a:cubicBezTo>
                        <a:cubicBezTo>
                          <a:pt x="109" y="58"/>
                          <a:pt x="110" y="55"/>
                          <a:pt x="107" y="55"/>
                        </a:cubicBezTo>
                        <a:cubicBezTo>
                          <a:pt x="106" y="55"/>
                          <a:pt x="109" y="53"/>
                          <a:pt x="108" y="52"/>
                        </a:cubicBezTo>
                        <a:cubicBezTo>
                          <a:pt x="108" y="49"/>
                          <a:pt x="109" y="48"/>
                          <a:pt x="110" y="46"/>
                        </a:cubicBezTo>
                        <a:cubicBezTo>
                          <a:pt x="110" y="44"/>
                          <a:pt x="112" y="44"/>
                          <a:pt x="112" y="42"/>
                        </a:cubicBezTo>
                        <a:cubicBezTo>
                          <a:pt x="112" y="41"/>
                          <a:pt x="113" y="40"/>
                          <a:pt x="114" y="40"/>
                        </a:cubicBezTo>
                        <a:cubicBezTo>
                          <a:pt x="117" y="40"/>
                          <a:pt x="117" y="40"/>
                          <a:pt x="117" y="38"/>
                        </a:cubicBezTo>
                        <a:cubicBezTo>
                          <a:pt x="117" y="32"/>
                          <a:pt x="117" y="27"/>
                          <a:pt x="117" y="21"/>
                        </a:cubicBezTo>
                        <a:cubicBezTo>
                          <a:pt x="117" y="19"/>
                          <a:pt x="113" y="18"/>
                          <a:pt x="111" y="17"/>
                        </a:cubicBezTo>
                        <a:cubicBezTo>
                          <a:pt x="101" y="12"/>
                          <a:pt x="91" y="6"/>
                          <a:pt x="81" y="1"/>
                        </a:cubicBezTo>
                        <a:cubicBezTo>
                          <a:pt x="80" y="1"/>
                          <a:pt x="80" y="0"/>
                          <a:pt x="79" y="0"/>
                        </a:cubicBezTo>
                        <a:cubicBezTo>
                          <a:pt x="78" y="1"/>
                          <a:pt x="76" y="2"/>
                          <a:pt x="75" y="2"/>
                        </a:cubicBezTo>
                        <a:cubicBezTo>
                          <a:pt x="74" y="3"/>
                          <a:pt x="72" y="5"/>
                          <a:pt x="71" y="5"/>
                        </a:cubicBezTo>
                        <a:cubicBezTo>
                          <a:pt x="70" y="5"/>
                          <a:pt x="69" y="3"/>
                          <a:pt x="67" y="2"/>
                        </a:cubicBezTo>
                        <a:cubicBezTo>
                          <a:pt x="66" y="1"/>
                          <a:pt x="65" y="1"/>
                          <a:pt x="64" y="1"/>
                        </a:cubicBezTo>
                        <a:cubicBezTo>
                          <a:pt x="62" y="0"/>
                          <a:pt x="61" y="0"/>
                          <a:pt x="59" y="1"/>
                        </a:cubicBezTo>
                        <a:cubicBezTo>
                          <a:pt x="52" y="5"/>
                          <a:pt x="45" y="10"/>
                          <a:pt x="38" y="14"/>
                        </a:cubicBezTo>
                        <a:cubicBezTo>
                          <a:pt x="35" y="16"/>
                          <a:pt x="32" y="18"/>
                          <a:pt x="29" y="21"/>
                        </a:cubicBezTo>
                        <a:cubicBezTo>
                          <a:pt x="28" y="22"/>
                          <a:pt x="27" y="22"/>
                          <a:pt x="26" y="22"/>
                        </a:cubicBezTo>
                        <a:cubicBezTo>
                          <a:pt x="23" y="22"/>
                          <a:pt x="22" y="22"/>
                          <a:pt x="22" y="25"/>
                        </a:cubicBezTo>
                        <a:cubicBezTo>
                          <a:pt x="22" y="28"/>
                          <a:pt x="22" y="31"/>
                          <a:pt x="22" y="34"/>
                        </a:cubicBezTo>
                        <a:cubicBezTo>
                          <a:pt x="22" y="37"/>
                          <a:pt x="21" y="40"/>
                          <a:pt x="19" y="42"/>
                        </a:cubicBezTo>
                        <a:cubicBezTo>
                          <a:pt x="18" y="43"/>
                          <a:pt x="15" y="43"/>
                          <a:pt x="14" y="43"/>
                        </a:cubicBezTo>
                        <a:cubicBezTo>
                          <a:pt x="12" y="43"/>
                          <a:pt x="10" y="43"/>
                          <a:pt x="8" y="43"/>
                        </a:cubicBezTo>
                        <a:cubicBezTo>
                          <a:pt x="6" y="43"/>
                          <a:pt x="4" y="44"/>
                          <a:pt x="2" y="44"/>
                        </a:cubicBezTo>
                        <a:cubicBezTo>
                          <a:pt x="0" y="44"/>
                          <a:pt x="5" y="51"/>
                          <a:pt x="5" y="51"/>
                        </a:cubicBezTo>
                        <a:cubicBezTo>
                          <a:pt x="6" y="54"/>
                          <a:pt x="7" y="56"/>
                          <a:pt x="10" y="57"/>
                        </a:cubicBezTo>
                        <a:cubicBezTo>
                          <a:pt x="10" y="57"/>
                          <a:pt x="11" y="56"/>
                          <a:pt x="11" y="56"/>
                        </a:cubicBezTo>
                        <a:cubicBezTo>
                          <a:pt x="12" y="57"/>
                          <a:pt x="12" y="60"/>
                          <a:pt x="14" y="58"/>
                        </a:cubicBezTo>
                        <a:cubicBezTo>
                          <a:pt x="16" y="56"/>
                          <a:pt x="18" y="61"/>
                          <a:pt x="19" y="62"/>
                        </a:cubicBezTo>
                        <a:cubicBezTo>
                          <a:pt x="19" y="61"/>
                          <a:pt x="20" y="59"/>
                          <a:pt x="20" y="58"/>
                        </a:cubicBezTo>
                        <a:cubicBezTo>
                          <a:pt x="20" y="57"/>
                          <a:pt x="21" y="56"/>
                          <a:pt x="21" y="55"/>
                        </a:cubicBezTo>
                        <a:cubicBezTo>
                          <a:pt x="22" y="52"/>
                          <a:pt x="22" y="52"/>
                          <a:pt x="25" y="51"/>
                        </a:cubicBezTo>
                        <a:cubicBezTo>
                          <a:pt x="26" y="50"/>
                          <a:pt x="27" y="50"/>
                          <a:pt x="28" y="50"/>
                        </a:cubicBezTo>
                        <a:cubicBezTo>
                          <a:pt x="29" y="49"/>
                          <a:pt x="30" y="51"/>
                          <a:pt x="31" y="51"/>
                        </a:cubicBezTo>
                        <a:cubicBezTo>
                          <a:pt x="33" y="51"/>
                          <a:pt x="34" y="52"/>
                          <a:pt x="35" y="53"/>
                        </a:cubicBezTo>
                        <a:cubicBezTo>
                          <a:pt x="36" y="54"/>
                          <a:pt x="37" y="54"/>
                          <a:pt x="39" y="54"/>
                        </a:cubicBezTo>
                        <a:cubicBezTo>
                          <a:pt x="42" y="52"/>
                          <a:pt x="43" y="55"/>
                          <a:pt x="46" y="55"/>
                        </a:cubicBezTo>
                        <a:cubicBezTo>
                          <a:pt x="49" y="55"/>
                          <a:pt x="52" y="53"/>
                          <a:pt x="55" y="53"/>
                        </a:cubicBezTo>
                        <a:cubicBezTo>
                          <a:pt x="57" y="53"/>
                          <a:pt x="61" y="54"/>
                          <a:pt x="64" y="53"/>
                        </a:cubicBezTo>
                        <a:cubicBezTo>
                          <a:pt x="65" y="53"/>
                          <a:pt x="66" y="52"/>
                          <a:pt x="67" y="51"/>
                        </a:cubicBezTo>
                        <a:cubicBezTo>
                          <a:pt x="69" y="50"/>
                          <a:pt x="68" y="49"/>
                          <a:pt x="68" y="47"/>
                        </a:cubicBezTo>
                        <a:cubicBezTo>
                          <a:pt x="68" y="42"/>
                          <a:pt x="73" y="39"/>
                          <a:pt x="77" y="35"/>
                        </a:cubicBezTo>
                        <a:cubicBezTo>
                          <a:pt x="78" y="34"/>
                          <a:pt x="77" y="32"/>
                          <a:pt x="77" y="31"/>
                        </a:cubicBezTo>
                        <a:cubicBezTo>
                          <a:pt x="77" y="28"/>
                          <a:pt x="77" y="26"/>
                          <a:pt x="77" y="23"/>
                        </a:cubicBezTo>
                        <a:cubicBezTo>
                          <a:pt x="78" y="21"/>
                          <a:pt x="79" y="18"/>
                          <a:pt x="79" y="16"/>
                        </a:cubicBezTo>
                        <a:cubicBezTo>
                          <a:pt x="78" y="14"/>
                          <a:pt x="77" y="12"/>
                          <a:pt x="76" y="11"/>
                        </a:cubicBezTo>
                        <a:cubicBezTo>
                          <a:pt x="74" y="8"/>
                          <a:pt x="75" y="5"/>
                          <a:pt x="75" y="2"/>
                        </a:cubicBezTo>
                        <a:cubicBezTo>
                          <a:pt x="75" y="5"/>
                          <a:pt x="75" y="7"/>
                          <a:pt x="75" y="9"/>
                        </a:cubicBezTo>
                        <a:cubicBezTo>
                          <a:pt x="75" y="11"/>
                          <a:pt x="78" y="14"/>
                          <a:pt x="78" y="16"/>
                        </a:cubicBezTo>
                        <a:cubicBezTo>
                          <a:pt x="79" y="19"/>
                          <a:pt x="77" y="23"/>
                          <a:pt x="77" y="26"/>
                        </a:cubicBezTo>
                        <a:cubicBezTo>
                          <a:pt x="77" y="28"/>
                          <a:pt x="78" y="32"/>
                          <a:pt x="77" y="35"/>
                        </a:cubicBezTo>
                        <a:cubicBezTo>
                          <a:pt x="76" y="37"/>
                          <a:pt x="72" y="39"/>
                          <a:pt x="71" y="41"/>
                        </a:cubicBezTo>
                        <a:cubicBezTo>
                          <a:pt x="69" y="42"/>
                          <a:pt x="68" y="44"/>
                          <a:pt x="68" y="46"/>
                        </a:cubicBezTo>
                        <a:cubicBezTo>
                          <a:pt x="67" y="49"/>
                          <a:pt x="69" y="50"/>
                          <a:pt x="70" y="53"/>
                        </a:cubicBezTo>
                        <a:cubicBezTo>
                          <a:pt x="70" y="54"/>
                          <a:pt x="71" y="54"/>
                          <a:pt x="72" y="55"/>
                        </a:cubicBezTo>
                        <a:cubicBezTo>
                          <a:pt x="74" y="56"/>
                          <a:pt x="75" y="57"/>
                          <a:pt x="75" y="59"/>
                        </a:cubicBezTo>
                        <a:cubicBezTo>
                          <a:pt x="75" y="61"/>
                          <a:pt x="75" y="63"/>
                          <a:pt x="75" y="65"/>
                        </a:cubicBezTo>
                        <a:cubicBezTo>
                          <a:pt x="75" y="66"/>
                          <a:pt x="76" y="68"/>
                          <a:pt x="77" y="70"/>
                        </a:cubicBezTo>
                        <a:cubicBezTo>
                          <a:pt x="74" y="70"/>
                          <a:pt x="67" y="70"/>
                          <a:pt x="72" y="74"/>
                        </a:cubicBezTo>
                        <a:cubicBezTo>
                          <a:pt x="74" y="75"/>
                          <a:pt x="75" y="76"/>
                          <a:pt x="76" y="78"/>
                        </a:cubicBezTo>
                        <a:cubicBezTo>
                          <a:pt x="76" y="79"/>
                          <a:pt x="77" y="80"/>
                          <a:pt x="77" y="81"/>
                        </a:cubicBezTo>
                        <a:cubicBezTo>
                          <a:pt x="77" y="82"/>
                          <a:pt x="80" y="81"/>
                          <a:pt x="80" y="81"/>
                        </a:cubicBezTo>
                        <a:cubicBezTo>
                          <a:pt x="82" y="80"/>
                          <a:pt x="80" y="81"/>
                          <a:pt x="80" y="8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0" name="Freeform 744">
                    <a:extLst>
                      <a:ext uri="{FF2B5EF4-FFF2-40B4-BE49-F238E27FC236}">
                        <a16:creationId xmlns:a16="http://schemas.microsoft.com/office/drawing/2014/main" id="{35BE033A-4216-D147-A280-C8CD6334AE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4674" y="6972323"/>
                    <a:ext cx="839878" cy="1095295"/>
                  </a:xfrm>
                  <a:custGeom>
                    <a:avLst/>
                    <a:gdLst>
                      <a:gd name="T0" fmla="*/ 6 w 82"/>
                      <a:gd name="T1" fmla="*/ 39 h 101"/>
                      <a:gd name="T2" fmla="*/ 6 w 82"/>
                      <a:gd name="T3" fmla="*/ 41 h 101"/>
                      <a:gd name="T4" fmla="*/ 4 w 82"/>
                      <a:gd name="T5" fmla="*/ 43 h 101"/>
                      <a:gd name="T6" fmla="*/ 2 w 82"/>
                      <a:gd name="T7" fmla="*/ 49 h 101"/>
                      <a:gd name="T8" fmla="*/ 2 w 82"/>
                      <a:gd name="T9" fmla="*/ 51 h 101"/>
                      <a:gd name="T10" fmla="*/ 1 w 82"/>
                      <a:gd name="T11" fmla="*/ 53 h 101"/>
                      <a:gd name="T12" fmla="*/ 4 w 82"/>
                      <a:gd name="T13" fmla="*/ 58 h 101"/>
                      <a:gd name="T14" fmla="*/ 6 w 82"/>
                      <a:gd name="T15" fmla="*/ 60 h 101"/>
                      <a:gd name="T16" fmla="*/ 6 w 82"/>
                      <a:gd name="T17" fmla="*/ 63 h 101"/>
                      <a:gd name="T18" fmla="*/ 9 w 82"/>
                      <a:gd name="T19" fmla="*/ 68 h 101"/>
                      <a:gd name="T20" fmla="*/ 9 w 82"/>
                      <a:gd name="T21" fmla="*/ 74 h 101"/>
                      <a:gd name="T22" fmla="*/ 15 w 82"/>
                      <a:gd name="T23" fmla="*/ 76 h 101"/>
                      <a:gd name="T24" fmla="*/ 18 w 82"/>
                      <a:gd name="T25" fmla="*/ 81 h 101"/>
                      <a:gd name="T26" fmla="*/ 22 w 82"/>
                      <a:gd name="T27" fmla="*/ 84 h 101"/>
                      <a:gd name="T28" fmla="*/ 26 w 82"/>
                      <a:gd name="T29" fmla="*/ 88 h 101"/>
                      <a:gd name="T30" fmla="*/ 26 w 82"/>
                      <a:gd name="T31" fmla="*/ 91 h 101"/>
                      <a:gd name="T32" fmla="*/ 28 w 82"/>
                      <a:gd name="T33" fmla="*/ 92 h 101"/>
                      <a:gd name="T34" fmla="*/ 32 w 82"/>
                      <a:gd name="T35" fmla="*/ 96 h 101"/>
                      <a:gd name="T36" fmla="*/ 35 w 82"/>
                      <a:gd name="T37" fmla="*/ 95 h 101"/>
                      <a:gd name="T38" fmla="*/ 39 w 82"/>
                      <a:gd name="T39" fmla="*/ 94 h 101"/>
                      <a:gd name="T40" fmla="*/ 44 w 82"/>
                      <a:gd name="T41" fmla="*/ 100 h 101"/>
                      <a:gd name="T42" fmla="*/ 51 w 82"/>
                      <a:gd name="T43" fmla="*/ 100 h 101"/>
                      <a:gd name="T44" fmla="*/ 55 w 82"/>
                      <a:gd name="T45" fmla="*/ 98 h 101"/>
                      <a:gd name="T46" fmla="*/ 59 w 82"/>
                      <a:gd name="T47" fmla="*/ 97 h 101"/>
                      <a:gd name="T48" fmla="*/ 69 w 82"/>
                      <a:gd name="T49" fmla="*/ 94 h 101"/>
                      <a:gd name="T50" fmla="*/ 69 w 82"/>
                      <a:gd name="T51" fmla="*/ 91 h 101"/>
                      <a:gd name="T52" fmla="*/ 66 w 82"/>
                      <a:gd name="T53" fmla="*/ 90 h 101"/>
                      <a:gd name="T54" fmla="*/ 61 w 82"/>
                      <a:gd name="T55" fmla="*/ 83 h 101"/>
                      <a:gd name="T56" fmla="*/ 59 w 82"/>
                      <a:gd name="T57" fmla="*/ 80 h 101"/>
                      <a:gd name="T58" fmla="*/ 56 w 82"/>
                      <a:gd name="T59" fmla="*/ 78 h 101"/>
                      <a:gd name="T60" fmla="*/ 59 w 82"/>
                      <a:gd name="T61" fmla="*/ 75 h 101"/>
                      <a:gd name="T62" fmla="*/ 61 w 82"/>
                      <a:gd name="T63" fmla="*/ 67 h 101"/>
                      <a:gd name="T64" fmla="*/ 62 w 82"/>
                      <a:gd name="T65" fmla="*/ 64 h 101"/>
                      <a:gd name="T66" fmla="*/ 65 w 82"/>
                      <a:gd name="T67" fmla="*/ 62 h 101"/>
                      <a:gd name="T68" fmla="*/ 65 w 82"/>
                      <a:gd name="T69" fmla="*/ 58 h 101"/>
                      <a:gd name="T70" fmla="*/ 67 w 82"/>
                      <a:gd name="T71" fmla="*/ 55 h 101"/>
                      <a:gd name="T72" fmla="*/ 71 w 82"/>
                      <a:gd name="T73" fmla="*/ 52 h 101"/>
                      <a:gd name="T74" fmla="*/ 72 w 82"/>
                      <a:gd name="T75" fmla="*/ 45 h 101"/>
                      <a:gd name="T76" fmla="*/ 72 w 82"/>
                      <a:gd name="T77" fmla="*/ 42 h 101"/>
                      <a:gd name="T78" fmla="*/ 74 w 82"/>
                      <a:gd name="T79" fmla="*/ 37 h 101"/>
                      <a:gd name="T80" fmla="*/ 79 w 82"/>
                      <a:gd name="T81" fmla="*/ 29 h 101"/>
                      <a:gd name="T82" fmla="*/ 82 w 82"/>
                      <a:gd name="T83" fmla="*/ 27 h 101"/>
                      <a:gd name="T84" fmla="*/ 79 w 82"/>
                      <a:gd name="T85" fmla="*/ 23 h 101"/>
                      <a:gd name="T86" fmla="*/ 76 w 82"/>
                      <a:gd name="T87" fmla="*/ 17 h 101"/>
                      <a:gd name="T88" fmla="*/ 76 w 82"/>
                      <a:gd name="T89" fmla="*/ 11 h 101"/>
                      <a:gd name="T90" fmla="*/ 75 w 82"/>
                      <a:gd name="T91" fmla="*/ 9 h 101"/>
                      <a:gd name="T92" fmla="*/ 74 w 82"/>
                      <a:gd name="T93" fmla="*/ 5 h 101"/>
                      <a:gd name="T94" fmla="*/ 68 w 82"/>
                      <a:gd name="T95" fmla="*/ 0 h 101"/>
                      <a:gd name="T96" fmla="*/ 64 w 82"/>
                      <a:gd name="T97" fmla="*/ 2 h 101"/>
                      <a:gd name="T98" fmla="*/ 60 w 82"/>
                      <a:gd name="T99" fmla="*/ 5 h 101"/>
                      <a:gd name="T100" fmla="*/ 56 w 82"/>
                      <a:gd name="T101" fmla="*/ 5 h 101"/>
                      <a:gd name="T102" fmla="*/ 46 w 82"/>
                      <a:gd name="T103" fmla="*/ 5 h 101"/>
                      <a:gd name="T104" fmla="*/ 17 w 82"/>
                      <a:gd name="T105" fmla="*/ 5 h 101"/>
                      <a:gd name="T106" fmla="*/ 16 w 82"/>
                      <a:gd name="T107" fmla="*/ 14 h 101"/>
                      <a:gd name="T108" fmla="*/ 13 w 82"/>
                      <a:gd name="T109" fmla="*/ 16 h 101"/>
                      <a:gd name="T110" fmla="*/ 11 w 82"/>
                      <a:gd name="T111" fmla="*/ 18 h 101"/>
                      <a:gd name="T112" fmla="*/ 11 w 82"/>
                      <a:gd name="T113" fmla="*/ 32 h 101"/>
                      <a:gd name="T114" fmla="*/ 11 w 82"/>
                      <a:gd name="T115" fmla="*/ 37 h 101"/>
                      <a:gd name="T116" fmla="*/ 6 w 82"/>
                      <a:gd name="T117" fmla="*/ 3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82" h="101">
                        <a:moveTo>
                          <a:pt x="6" y="39"/>
                        </a:moveTo>
                        <a:cubicBezTo>
                          <a:pt x="6" y="39"/>
                          <a:pt x="6" y="40"/>
                          <a:pt x="6" y="41"/>
                        </a:cubicBezTo>
                        <a:cubicBezTo>
                          <a:pt x="5" y="42"/>
                          <a:pt x="4" y="42"/>
                          <a:pt x="4" y="43"/>
                        </a:cubicBezTo>
                        <a:cubicBezTo>
                          <a:pt x="4" y="45"/>
                          <a:pt x="2" y="47"/>
                          <a:pt x="2" y="49"/>
                        </a:cubicBezTo>
                        <a:cubicBezTo>
                          <a:pt x="2" y="50"/>
                          <a:pt x="3" y="51"/>
                          <a:pt x="2" y="51"/>
                        </a:cubicBezTo>
                        <a:cubicBezTo>
                          <a:pt x="2" y="52"/>
                          <a:pt x="0" y="53"/>
                          <a:pt x="1" y="53"/>
                        </a:cubicBezTo>
                        <a:cubicBezTo>
                          <a:pt x="4" y="53"/>
                          <a:pt x="3" y="57"/>
                          <a:pt x="4" y="58"/>
                        </a:cubicBezTo>
                        <a:cubicBezTo>
                          <a:pt x="4" y="59"/>
                          <a:pt x="5" y="59"/>
                          <a:pt x="6" y="60"/>
                        </a:cubicBezTo>
                        <a:cubicBezTo>
                          <a:pt x="6" y="61"/>
                          <a:pt x="6" y="62"/>
                          <a:pt x="6" y="63"/>
                        </a:cubicBezTo>
                        <a:cubicBezTo>
                          <a:pt x="7" y="65"/>
                          <a:pt x="9" y="66"/>
                          <a:pt x="9" y="68"/>
                        </a:cubicBezTo>
                        <a:cubicBezTo>
                          <a:pt x="9" y="69"/>
                          <a:pt x="8" y="74"/>
                          <a:pt x="9" y="74"/>
                        </a:cubicBezTo>
                        <a:cubicBezTo>
                          <a:pt x="12" y="74"/>
                          <a:pt x="13" y="75"/>
                          <a:pt x="15" y="76"/>
                        </a:cubicBezTo>
                        <a:cubicBezTo>
                          <a:pt x="17" y="77"/>
                          <a:pt x="16" y="80"/>
                          <a:pt x="18" y="81"/>
                        </a:cubicBezTo>
                        <a:cubicBezTo>
                          <a:pt x="19" y="82"/>
                          <a:pt x="22" y="82"/>
                          <a:pt x="22" y="84"/>
                        </a:cubicBezTo>
                        <a:cubicBezTo>
                          <a:pt x="22" y="86"/>
                          <a:pt x="25" y="87"/>
                          <a:pt x="26" y="88"/>
                        </a:cubicBezTo>
                        <a:cubicBezTo>
                          <a:pt x="26" y="89"/>
                          <a:pt x="26" y="90"/>
                          <a:pt x="26" y="91"/>
                        </a:cubicBezTo>
                        <a:cubicBezTo>
                          <a:pt x="27" y="91"/>
                          <a:pt x="28" y="92"/>
                          <a:pt x="28" y="92"/>
                        </a:cubicBezTo>
                        <a:cubicBezTo>
                          <a:pt x="29" y="93"/>
                          <a:pt x="30" y="95"/>
                          <a:pt x="32" y="96"/>
                        </a:cubicBezTo>
                        <a:cubicBezTo>
                          <a:pt x="33" y="97"/>
                          <a:pt x="33" y="93"/>
                          <a:pt x="35" y="95"/>
                        </a:cubicBezTo>
                        <a:cubicBezTo>
                          <a:pt x="37" y="96"/>
                          <a:pt x="37" y="94"/>
                          <a:pt x="39" y="94"/>
                        </a:cubicBezTo>
                        <a:cubicBezTo>
                          <a:pt x="41" y="95"/>
                          <a:pt x="42" y="98"/>
                          <a:pt x="44" y="100"/>
                        </a:cubicBezTo>
                        <a:cubicBezTo>
                          <a:pt x="46" y="95"/>
                          <a:pt x="49" y="101"/>
                          <a:pt x="51" y="100"/>
                        </a:cubicBezTo>
                        <a:cubicBezTo>
                          <a:pt x="52" y="99"/>
                          <a:pt x="53" y="98"/>
                          <a:pt x="55" y="98"/>
                        </a:cubicBezTo>
                        <a:cubicBezTo>
                          <a:pt x="56" y="98"/>
                          <a:pt x="58" y="98"/>
                          <a:pt x="59" y="97"/>
                        </a:cubicBezTo>
                        <a:cubicBezTo>
                          <a:pt x="61" y="93"/>
                          <a:pt x="65" y="91"/>
                          <a:pt x="69" y="94"/>
                        </a:cubicBezTo>
                        <a:cubicBezTo>
                          <a:pt x="69" y="93"/>
                          <a:pt x="69" y="92"/>
                          <a:pt x="69" y="91"/>
                        </a:cubicBezTo>
                        <a:cubicBezTo>
                          <a:pt x="69" y="90"/>
                          <a:pt x="66" y="90"/>
                          <a:pt x="66" y="90"/>
                        </a:cubicBezTo>
                        <a:cubicBezTo>
                          <a:pt x="64" y="88"/>
                          <a:pt x="63" y="85"/>
                          <a:pt x="61" y="83"/>
                        </a:cubicBezTo>
                        <a:cubicBezTo>
                          <a:pt x="60" y="82"/>
                          <a:pt x="60" y="81"/>
                          <a:pt x="59" y="80"/>
                        </a:cubicBezTo>
                        <a:cubicBezTo>
                          <a:pt x="58" y="79"/>
                          <a:pt x="57" y="79"/>
                          <a:pt x="56" y="78"/>
                        </a:cubicBezTo>
                        <a:cubicBezTo>
                          <a:pt x="53" y="75"/>
                          <a:pt x="59" y="75"/>
                          <a:pt x="59" y="75"/>
                        </a:cubicBezTo>
                        <a:cubicBezTo>
                          <a:pt x="61" y="74"/>
                          <a:pt x="60" y="69"/>
                          <a:pt x="61" y="67"/>
                        </a:cubicBezTo>
                        <a:cubicBezTo>
                          <a:pt x="61" y="66"/>
                          <a:pt x="61" y="64"/>
                          <a:pt x="62" y="64"/>
                        </a:cubicBezTo>
                        <a:cubicBezTo>
                          <a:pt x="63" y="63"/>
                          <a:pt x="65" y="63"/>
                          <a:pt x="65" y="62"/>
                        </a:cubicBezTo>
                        <a:cubicBezTo>
                          <a:pt x="65" y="61"/>
                          <a:pt x="65" y="60"/>
                          <a:pt x="65" y="58"/>
                        </a:cubicBezTo>
                        <a:cubicBezTo>
                          <a:pt x="65" y="57"/>
                          <a:pt x="66" y="56"/>
                          <a:pt x="67" y="55"/>
                        </a:cubicBezTo>
                        <a:cubicBezTo>
                          <a:pt x="68" y="53"/>
                          <a:pt x="70" y="54"/>
                          <a:pt x="71" y="52"/>
                        </a:cubicBezTo>
                        <a:cubicBezTo>
                          <a:pt x="71" y="50"/>
                          <a:pt x="72" y="48"/>
                          <a:pt x="72" y="45"/>
                        </a:cubicBezTo>
                        <a:cubicBezTo>
                          <a:pt x="72" y="44"/>
                          <a:pt x="72" y="43"/>
                          <a:pt x="72" y="42"/>
                        </a:cubicBezTo>
                        <a:cubicBezTo>
                          <a:pt x="72" y="40"/>
                          <a:pt x="74" y="38"/>
                          <a:pt x="74" y="37"/>
                        </a:cubicBezTo>
                        <a:cubicBezTo>
                          <a:pt x="74" y="33"/>
                          <a:pt x="75" y="30"/>
                          <a:pt x="79" y="29"/>
                        </a:cubicBezTo>
                        <a:cubicBezTo>
                          <a:pt x="80" y="29"/>
                          <a:pt x="81" y="29"/>
                          <a:pt x="82" y="27"/>
                        </a:cubicBezTo>
                        <a:cubicBezTo>
                          <a:pt x="82" y="26"/>
                          <a:pt x="80" y="24"/>
                          <a:pt x="79" y="23"/>
                        </a:cubicBezTo>
                        <a:cubicBezTo>
                          <a:pt x="77" y="21"/>
                          <a:pt x="76" y="19"/>
                          <a:pt x="76" y="17"/>
                        </a:cubicBezTo>
                        <a:cubicBezTo>
                          <a:pt x="76" y="16"/>
                          <a:pt x="75" y="11"/>
                          <a:pt x="76" y="11"/>
                        </a:cubicBezTo>
                        <a:cubicBezTo>
                          <a:pt x="77" y="10"/>
                          <a:pt x="76" y="10"/>
                          <a:pt x="75" y="9"/>
                        </a:cubicBezTo>
                        <a:cubicBezTo>
                          <a:pt x="74" y="8"/>
                          <a:pt x="74" y="7"/>
                          <a:pt x="74" y="5"/>
                        </a:cubicBezTo>
                        <a:cubicBezTo>
                          <a:pt x="72" y="3"/>
                          <a:pt x="69" y="2"/>
                          <a:pt x="68" y="0"/>
                        </a:cubicBezTo>
                        <a:cubicBezTo>
                          <a:pt x="67" y="0"/>
                          <a:pt x="65" y="1"/>
                          <a:pt x="64" y="2"/>
                        </a:cubicBezTo>
                        <a:cubicBezTo>
                          <a:pt x="63" y="5"/>
                          <a:pt x="61" y="3"/>
                          <a:pt x="60" y="5"/>
                        </a:cubicBezTo>
                        <a:cubicBezTo>
                          <a:pt x="59" y="9"/>
                          <a:pt x="58" y="5"/>
                          <a:pt x="56" y="5"/>
                        </a:cubicBezTo>
                        <a:cubicBezTo>
                          <a:pt x="52" y="5"/>
                          <a:pt x="49" y="5"/>
                          <a:pt x="46" y="5"/>
                        </a:cubicBezTo>
                        <a:cubicBezTo>
                          <a:pt x="37" y="5"/>
                          <a:pt x="27" y="5"/>
                          <a:pt x="17" y="5"/>
                        </a:cubicBezTo>
                        <a:cubicBezTo>
                          <a:pt x="15" y="5"/>
                          <a:pt x="16" y="12"/>
                          <a:pt x="16" y="14"/>
                        </a:cubicBezTo>
                        <a:cubicBezTo>
                          <a:pt x="16" y="16"/>
                          <a:pt x="15" y="16"/>
                          <a:pt x="13" y="16"/>
                        </a:cubicBezTo>
                        <a:cubicBezTo>
                          <a:pt x="10" y="16"/>
                          <a:pt x="11" y="16"/>
                          <a:pt x="11" y="18"/>
                        </a:cubicBezTo>
                        <a:cubicBezTo>
                          <a:pt x="11" y="23"/>
                          <a:pt x="11" y="27"/>
                          <a:pt x="11" y="32"/>
                        </a:cubicBezTo>
                        <a:cubicBezTo>
                          <a:pt x="11" y="34"/>
                          <a:pt x="11" y="36"/>
                          <a:pt x="11" y="37"/>
                        </a:cubicBezTo>
                        <a:cubicBezTo>
                          <a:pt x="11" y="39"/>
                          <a:pt x="7" y="38"/>
                          <a:pt x="6" y="3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1" name="Freeform 745">
                    <a:extLst>
                      <a:ext uri="{FF2B5EF4-FFF2-40B4-BE49-F238E27FC236}">
                        <a16:creationId xmlns:a16="http://schemas.microsoft.com/office/drawing/2014/main" id="{C4D0F1DA-C435-BE48-94BE-99EC53CFDE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80009" y="7252600"/>
                    <a:ext cx="327588" cy="313470"/>
                  </a:xfrm>
                  <a:custGeom>
                    <a:avLst/>
                    <a:gdLst>
                      <a:gd name="T0" fmla="*/ 3 w 32"/>
                      <a:gd name="T1" fmla="*/ 19 h 29"/>
                      <a:gd name="T2" fmla="*/ 7 w 32"/>
                      <a:gd name="T3" fmla="*/ 20 h 29"/>
                      <a:gd name="T4" fmla="*/ 7 w 32"/>
                      <a:gd name="T5" fmla="*/ 17 h 29"/>
                      <a:gd name="T6" fmla="*/ 10 w 32"/>
                      <a:gd name="T7" fmla="*/ 19 h 29"/>
                      <a:gd name="T8" fmla="*/ 12 w 32"/>
                      <a:gd name="T9" fmla="*/ 18 h 29"/>
                      <a:gd name="T10" fmla="*/ 14 w 32"/>
                      <a:gd name="T11" fmla="*/ 18 h 29"/>
                      <a:gd name="T12" fmla="*/ 29 w 32"/>
                      <a:gd name="T13" fmla="*/ 29 h 29"/>
                      <a:gd name="T14" fmla="*/ 32 w 32"/>
                      <a:gd name="T15" fmla="*/ 27 h 29"/>
                      <a:gd name="T16" fmla="*/ 24 w 32"/>
                      <a:gd name="T17" fmla="*/ 19 h 29"/>
                      <a:gd name="T18" fmla="*/ 19 w 32"/>
                      <a:gd name="T19" fmla="*/ 16 h 29"/>
                      <a:gd name="T20" fmla="*/ 17 w 32"/>
                      <a:gd name="T21" fmla="*/ 14 h 29"/>
                      <a:gd name="T22" fmla="*/ 17 w 32"/>
                      <a:gd name="T23" fmla="*/ 16 h 29"/>
                      <a:gd name="T24" fmla="*/ 16 w 32"/>
                      <a:gd name="T25" fmla="*/ 14 h 29"/>
                      <a:gd name="T26" fmla="*/ 14 w 32"/>
                      <a:gd name="T27" fmla="*/ 9 h 29"/>
                      <a:gd name="T28" fmla="*/ 10 w 32"/>
                      <a:gd name="T29" fmla="*/ 0 h 29"/>
                      <a:gd name="T30" fmla="*/ 2 w 32"/>
                      <a:gd name="T31" fmla="*/ 7 h 29"/>
                      <a:gd name="T32" fmla="*/ 1 w 32"/>
                      <a:gd name="T33" fmla="*/ 13 h 29"/>
                      <a:gd name="T34" fmla="*/ 0 w 32"/>
                      <a:gd name="T35" fmla="*/ 20 h 29"/>
                      <a:gd name="T36" fmla="*/ 3 w 32"/>
                      <a:gd name="T37" fmla="*/ 19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2" h="29">
                        <a:moveTo>
                          <a:pt x="3" y="19"/>
                        </a:moveTo>
                        <a:cubicBezTo>
                          <a:pt x="4" y="19"/>
                          <a:pt x="6" y="21"/>
                          <a:pt x="7" y="20"/>
                        </a:cubicBezTo>
                        <a:cubicBezTo>
                          <a:pt x="7" y="19"/>
                          <a:pt x="6" y="17"/>
                          <a:pt x="7" y="17"/>
                        </a:cubicBezTo>
                        <a:cubicBezTo>
                          <a:pt x="9" y="17"/>
                          <a:pt x="9" y="19"/>
                          <a:pt x="10" y="19"/>
                        </a:cubicBezTo>
                        <a:cubicBezTo>
                          <a:pt x="11" y="19"/>
                          <a:pt x="12" y="18"/>
                          <a:pt x="12" y="18"/>
                        </a:cubicBezTo>
                        <a:cubicBezTo>
                          <a:pt x="13" y="17"/>
                          <a:pt x="14" y="18"/>
                          <a:pt x="14" y="18"/>
                        </a:cubicBezTo>
                        <a:cubicBezTo>
                          <a:pt x="22" y="18"/>
                          <a:pt x="25" y="24"/>
                          <a:pt x="29" y="29"/>
                        </a:cubicBezTo>
                        <a:cubicBezTo>
                          <a:pt x="30" y="29"/>
                          <a:pt x="31" y="28"/>
                          <a:pt x="32" y="27"/>
                        </a:cubicBezTo>
                        <a:cubicBezTo>
                          <a:pt x="29" y="25"/>
                          <a:pt x="26" y="22"/>
                          <a:pt x="24" y="19"/>
                        </a:cubicBezTo>
                        <a:cubicBezTo>
                          <a:pt x="23" y="17"/>
                          <a:pt x="21" y="17"/>
                          <a:pt x="19" y="16"/>
                        </a:cubicBezTo>
                        <a:cubicBezTo>
                          <a:pt x="18" y="16"/>
                          <a:pt x="18" y="14"/>
                          <a:pt x="17" y="14"/>
                        </a:cubicBezTo>
                        <a:cubicBezTo>
                          <a:pt x="16" y="14"/>
                          <a:pt x="17" y="15"/>
                          <a:pt x="17" y="16"/>
                        </a:cubicBezTo>
                        <a:cubicBezTo>
                          <a:pt x="17" y="16"/>
                          <a:pt x="16" y="14"/>
                          <a:pt x="16" y="14"/>
                        </a:cubicBezTo>
                        <a:cubicBezTo>
                          <a:pt x="15" y="12"/>
                          <a:pt x="14" y="11"/>
                          <a:pt x="14" y="9"/>
                        </a:cubicBezTo>
                        <a:cubicBezTo>
                          <a:pt x="13" y="6"/>
                          <a:pt x="13" y="3"/>
                          <a:pt x="10" y="0"/>
                        </a:cubicBezTo>
                        <a:cubicBezTo>
                          <a:pt x="9" y="4"/>
                          <a:pt x="4" y="4"/>
                          <a:pt x="2" y="7"/>
                        </a:cubicBezTo>
                        <a:cubicBezTo>
                          <a:pt x="1" y="9"/>
                          <a:pt x="2" y="11"/>
                          <a:pt x="1" y="13"/>
                        </a:cubicBezTo>
                        <a:cubicBezTo>
                          <a:pt x="0" y="15"/>
                          <a:pt x="0" y="17"/>
                          <a:pt x="0" y="20"/>
                        </a:cubicBezTo>
                        <a:cubicBezTo>
                          <a:pt x="1" y="19"/>
                          <a:pt x="2" y="19"/>
                          <a:pt x="3" y="1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2" name="Freeform 746">
                    <a:extLst>
                      <a:ext uri="{FF2B5EF4-FFF2-40B4-BE49-F238E27FC236}">
                        <a16:creationId xmlns:a16="http://schemas.microsoft.com/office/drawing/2014/main" id="{CA90001C-BBF4-604A-A0A1-45C6164671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309241" y="7403805"/>
                    <a:ext cx="756238" cy="663815"/>
                  </a:xfrm>
                  <a:custGeom>
                    <a:avLst/>
                    <a:gdLst>
                      <a:gd name="T0" fmla="*/ 70 w 74"/>
                      <a:gd name="T1" fmla="*/ 38 h 61"/>
                      <a:gd name="T2" fmla="*/ 57 w 74"/>
                      <a:gd name="T3" fmla="*/ 33 h 61"/>
                      <a:gd name="T4" fmla="*/ 51 w 74"/>
                      <a:gd name="T5" fmla="*/ 29 h 61"/>
                      <a:gd name="T6" fmla="*/ 48 w 74"/>
                      <a:gd name="T7" fmla="*/ 24 h 61"/>
                      <a:gd name="T8" fmla="*/ 51 w 74"/>
                      <a:gd name="T9" fmla="*/ 20 h 61"/>
                      <a:gd name="T10" fmla="*/ 45 w 74"/>
                      <a:gd name="T11" fmla="*/ 23 h 61"/>
                      <a:gd name="T12" fmla="*/ 44 w 74"/>
                      <a:gd name="T13" fmla="*/ 18 h 61"/>
                      <a:gd name="T14" fmla="*/ 44 w 74"/>
                      <a:gd name="T15" fmla="*/ 12 h 61"/>
                      <a:gd name="T16" fmla="*/ 37 w 74"/>
                      <a:gd name="T17" fmla="*/ 5 h 61"/>
                      <a:gd name="T18" fmla="*/ 28 w 74"/>
                      <a:gd name="T19" fmla="*/ 4 h 61"/>
                      <a:gd name="T20" fmla="*/ 24 w 74"/>
                      <a:gd name="T21" fmla="*/ 5 h 61"/>
                      <a:gd name="T22" fmla="*/ 21 w 74"/>
                      <a:gd name="T23" fmla="*/ 5 h 61"/>
                      <a:gd name="T24" fmla="*/ 18 w 74"/>
                      <a:gd name="T25" fmla="*/ 5 h 61"/>
                      <a:gd name="T26" fmla="*/ 17 w 74"/>
                      <a:gd name="T27" fmla="*/ 8 h 61"/>
                      <a:gd name="T28" fmla="*/ 15 w 74"/>
                      <a:gd name="T29" fmla="*/ 13 h 61"/>
                      <a:gd name="T30" fmla="*/ 12 w 74"/>
                      <a:gd name="T31" fmla="*/ 14 h 61"/>
                      <a:gd name="T32" fmla="*/ 10 w 74"/>
                      <a:gd name="T33" fmla="*/ 18 h 61"/>
                      <a:gd name="T34" fmla="*/ 10 w 74"/>
                      <a:gd name="T35" fmla="*/ 23 h 61"/>
                      <a:gd name="T36" fmla="*/ 5 w 74"/>
                      <a:gd name="T37" fmla="*/ 34 h 61"/>
                      <a:gd name="T38" fmla="*/ 1 w 74"/>
                      <a:gd name="T39" fmla="*/ 35 h 61"/>
                      <a:gd name="T40" fmla="*/ 2 w 74"/>
                      <a:gd name="T41" fmla="*/ 38 h 61"/>
                      <a:gd name="T42" fmla="*/ 9 w 74"/>
                      <a:gd name="T43" fmla="*/ 47 h 61"/>
                      <a:gd name="T44" fmla="*/ 13 w 74"/>
                      <a:gd name="T45" fmla="*/ 50 h 61"/>
                      <a:gd name="T46" fmla="*/ 14 w 74"/>
                      <a:gd name="T47" fmla="*/ 54 h 61"/>
                      <a:gd name="T48" fmla="*/ 20 w 74"/>
                      <a:gd name="T49" fmla="*/ 55 h 61"/>
                      <a:gd name="T50" fmla="*/ 25 w 74"/>
                      <a:gd name="T51" fmla="*/ 59 h 61"/>
                      <a:gd name="T52" fmla="*/ 33 w 74"/>
                      <a:gd name="T53" fmla="*/ 60 h 61"/>
                      <a:gd name="T54" fmla="*/ 39 w 74"/>
                      <a:gd name="T55" fmla="*/ 57 h 61"/>
                      <a:gd name="T56" fmla="*/ 47 w 74"/>
                      <a:gd name="T57" fmla="*/ 56 h 61"/>
                      <a:gd name="T58" fmla="*/ 54 w 74"/>
                      <a:gd name="T59" fmla="*/ 53 h 61"/>
                      <a:gd name="T60" fmla="*/ 59 w 74"/>
                      <a:gd name="T61" fmla="*/ 53 h 61"/>
                      <a:gd name="T62" fmla="*/ 74 w 74"/>
                      <a:gd name="T63" fmla="*/ 38 h 61"/>
                      <a:gd name="T64" fmla="*/ 70 w 74"/>
                      <a:gd name="T65" fmla="*/ 38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74" h="61">
                        <a:moveTo>
                          <a:pt x="70" y="38"/>
                        </a:moveTo>
                        <a:cubicBezTo>
                          <a:pt x="65" y="36"/>
                          <a:pt x="61" y="35"/>
                          <a:pt x="57" y="33"/>
                        </a:cubicBezTo>
                        <a:cubicBezTo>
                          <a:pt x="54" y="32"/>
                          <a:pt x="53" y="31"/>
                          <a:pt x="51" y="29"/>
                        </a:cubicBezTo>
                        <a:cubicBezTo>
                          <a:pt x="50" y="28"/>
                          <a:pt x="49" y="26"/>
                          <a:pt x="48" y="24"/>
                        </a:cubicBezTo>
                        <a:cubicBezTo>
                          <a:pt x="48" y="23"/>
                          <a:pt x="51" y="21"/>
                          <a:pt x="51" y="20"/>
                        </a:cubicBezTo>
                        <a:cubicBezTo>
                          <a:pt x="49" y="21"/>
                          <a:pt x="47" y="22"/>
                          <a:pt x="45" y="23"/>
                        </a:cubicBezTo>
                        <a:cubicBezTo>
                          <a:pt x="43" y="23"/>
                          <a:pt x="43" y="19"/>
                          <a:pt x="44" y="18"/>
                        </a:cubicBezTo>
                        <a:cubicBezTo>
                          <a:pt x="47" y="15"/>
                          <a:pt x="46" y="15"/>
                          <a:pt x="44" y="12"/>
                        </a:cubicBezTo>
                        <a:cubicBezTo>
                          <a:pt x="42" y="10"/>
                          <a:pt x="40" y="6"/>
                          <a:pt x="37" y="5"/>
                        </a:cubicBezTo>
                        <a:cubicBezTo>
                          <a:pt x="35" y="5"/>
                          <a:pt x="30" y="3"/>
                          <a:pt x="28" y="4"/>
                        </a:cubicBezTo>
                        <a:cubicBezTo>
                          <a:pt x="26" y="7"/>
                          <a:pt x="24" y="0"/>
                          <a:pt x="24" y="5"/>
                        </a:cubicBezTo>
                        <a:cubicBezTo>
                          <a:pt x="24" y="7"/>
                          <a:pt x="22" y="6"/>
                          <a:pt x="21" y="5"/>
                        </a:cubicBezTo>
                        <a:cubicBezTo>
                          <a:pt x="20" y="5"/>
                          <a:pt x="19" y="5"/>
                          <a:pt x="18" y="5"/>
                        </a:cubicBezTo>
                        <a:cubicBezTo>
                          <a:pt x="16" y="6"/>
                          <a:pt x="17" y="6"/>
                          <a:pt x="17" y="8"/>
                        </a:cubicBezTo>
                        <a:cubicBezTo>
                          <a:pt x="17" y="9"/>
                          <a:pt x="16" y="12"/>
                          <a:pt x="15" y="13"/>
                        </a:cubicBezTo>
                        <a:cubicBezTo>
                          <a:pt x="15" y="14"/>
                          <a:pt x="12" y="13"/>
                          <a:pt x="12" y="14"/>
                        </a:cubicBezTo>
                        <a:cubicBezTo>
                          <a:pt x="12" y="16"/>
                          <a:pt x="10" y="17"/>
                          <a:pt x="10" y="18"/>
                        </a:cubicBezTo>
                        <a:cubicBezTo>
                          <a:pt x="10" y="19"/>
                          <a:pt x="11" y="22"/>
                          <a:pt x="10" y="23"/>
                        </a:cubicBezTo>
                        <a:cubicBezTo>
                          <a:pt x="4" y="24"/>
                          <a:pt x="6" y="30"/>
                          <a:pt x="5" y="34"/>
                        </a:cubicBezTo>
                        <a:cubicBezTo>
                          <a:pt x="4" y="35"/>
                          <a:pt x="3" y="35"/>
                          <a:pt x="1" y="35"/>
                        </a:cubicBezTo>
                        <a:cubicBezTo>
                          <a:pt x="0" y="36"/>
                          <a:pt x="0" y="38"/>
                          <a:pt x="2" y="38"/>
                        </a:cubicBezTo>
                        <a:cubicBezTo>
                          <a:pt x="5" y="39"/>
                          <a:pt x="8" y="45"/>
                          <a:pt x="9" y="47"/>
                        </a:cubicBezTo>
                        <a:cubicBezTo>
                          <a:pt x="10" y="49"/>
                          <a:pt x="11" y="49"/>
                          <a:pt x="13" y="50"/>
                        </a:cubicBezTo>
                        <a:cubicBezTo>
                          <a:pt x="14" y="51"/>
                          <a:pt x="13" y="53"/>
                          <a:pt x="14" y="54"/>
                        </a:cubicBezTo>
                        <a:cubicBezTo>
                          <a:pt x="16" y="56"/>
                          <a:pt x="18" y="54"/>
                          <a:pt x="20" y="55"/>
                        </a:cubicBezTo>
                        <a:cubicBezTo>
                          <a:pt x="21" y="56"/>
                          <a:pt x="23" y="58"/>
                          <a:pt x="25" y="59"/>
                        </a:cubicBezTo>
                        <a:cubicBezTo>
                          <a:pt x="27" y="59"/>
                          <a:pt x="31" y="61"/>
                          <a:pt x="33" y="60"/>
                        </a:cubicBezTo>
                        <a:cubicBezTo>
                          <a:pt x="35" y="58"/>
                          <a:pt x="36" y="56"/>
                          <a:pt x="39" y="57"/>
                        </a:cubicBezTo>
                        <a:cubicBezTo>
                          <a:pt x="42" y="58"/>
                          <a:pt x="45" y="57"/>
                          <a:pt x="47" y="56"/>
                        </a:cubicBezTo>
                        <a:cubicBezTo>
                          <a:pt x="49" y="54"/>
                          <a:pt x="51" y="53"/>
                          <a:pt x="54" y="53"/>
                        </a:cubicBezTo>
                        <a:cubicBezTo>
                          <a:pt x="55" y="53"/>
                          <a:pt x="59" y="53"/>
                          <a:pt x="59" y="53"/>
                        </a:cubicBezTo>
                        <a:cubicBezTo>
                          <a:pt x="64" y="48"/>
                          <a:pt x="69" y="43"/>
                          <a:pt x="74" y="38"/>
                        </a:cubicBezTo>
                        <a:cubicBezTo>
                          <a:pt x="73" y="38"/>
                          <a:pt x="71" y="38"/>
                          <a:pt x="70" y="3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3" name="Freeform 747">
                    <a:extLst>
                      <a:ext uri="{FF2B5EF4-FFF2-40B4-BE49-F238E27FC236}">
                        <a16:creationId xmlns:a16="http://schemas.microsoft.com/office/drawing/2014/main" id="{05D39BF8-0040-494C-BFF1-D780450B57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347577" y="7599261"/>
                    <a:ext cx="888668" cy="899837"/>
                  </a:xfrm>
                  <a:custGeom>
                    <a:avLst/>
                    <a:gdLst>
                      <a:gd name="T0" fmla="*/ 86 w 87"/>
                      <a:gd name="T1" fmla="*/ 1 h 83"/>
                      <a:gd name="T2" fmla="*/ 83 w 87"/>
                      <a:gd name="T3" fmla="*/ 0 h 83"/>
                      <a:gd name="T4" fmla="*/ 79 w 87"/>
                      <a:gd name="T5" fmla="*/ 3 h 83"/>
                      <a:gd name="T6" fmla="*/ 71 w 87"/>
                      <a:gd name="T7" fmla="*/ 3 h 83"/>
                      <a:gd name="T8" fmla="*/ 69 w 87"/>
                      <a:gd name="T9" fmla="*/ 4 h 83"/>
                      <a:gd name="T10" fmla="*/ 68 w 87"/>
                      <a:gd name="T11" fmla="*/ 3 h 83"/>
                      <a:gd name="T12" fmla="*/ 63 w 87"/>
                      <a:gd name="T13" fmla="*/ 6 h 83"/>
                      <a:gd name="T14" fmla="*/ 58 w 87"/>
                      <a:gd name="T15" fmla="*/ 5 h 83"/>
                      <a:gd name="T16" fmla="*/ 53 w 87"/>
                      <a:gd name="T17" fmla="*/ 7 h 83"/>
                      <a:gd name="T18" fmla="*/ 47 w 87"/>
                      <a:gd name="T19" fmla="*/ 2 h 83"/>
                      <a:gd name="T20" fmla="*/ 44 w 87"/>
                      <a:gd name="T21" fmla="*/ 6 h 83"/>
                      <a:gd name="T22" fmla="*/ 48 w 87"/>
                      <a:gd name="T23" fmla="*/ 12 h 83"/>
                      <a:gd name="T24" fmla="*/ 56 w 87"/>
                      <a:gd name="T25" fmla="*/ 16 h 83"/>
                      <a:gd name="T26" fmla="*/ 70 w 87"/>
                      <a:gd name="T27" fmla="*/ 20 h 83"/>
                      <a:gd name="T28" fmla="*/ 63 w 87"/>
                      <a:gd name="T29" fmla="*/ 27 h 83"/>
                      <a:gd name="T30" fmla="*/ 58 w 87"/>
                      <a:gd name="T31" fmla="*/ 33 h 83"/>
                      <a:gd name="T32" fmla="*/ 55 w 87"/>
                      <a:gd name="T33" fmla="*/ 35 h 83"/>
                      <a:gd name="T34" fmla="*/ 48 w 87"/>
                      <a:gd name="T35" fmla="*/ 35 h 83"/>
                      <a:gd name="T36" fmla="*/ 42 w 87"/>
                      <a:gd name="T37" fmla="*/ 38 h 83"/>
                      <a:gd name="T38" fmla="*/ 36 w 87"/>
                      <a:gd name="T39" fmla="*/ 39 h 83"/>
                      <a:gd name="T40" fmla="*/ 32 w 87"/>
                      <a:gd name="T41" fmla="*/ 39 h 83"/>
                      <a:gd name="T42" fmla="*/ 26 w 87"/>
                      <a:gd name="T43" fmla="*/ 42 h 83"/>
                      <a:gd name="T44" fmla="*/ 21 w 87"/>
                      <a:gd name="T45" fmla="*/ 41 h 83"/>
                      <a:gd name="T46" fmla="*/ 16 w 87"/>
                      <a:gd name="T47" fmla="*/ 37 h 83"/>
                      <a:gd name="T48" fmla="*/ 11 w 87"/>
                      <a:gd name="T49" fmla="*/ 37 h 83"/>
                      <a:gd name="T50" fmla="*/ 7 w 87"/>
                      <a:gd name="T51" fmla="*/ 34 h 83"/>
                      <a:gd name="T52" fmla="*/ 0 w 87"/>
                      <a:gd name="T53" fmla="*/ 39 h 83"/>
                      <a:gd name="T54" fmla="*/ 3 w 87"/>
                      <a:gd name="T55" fmla="*/ 41 h 83"/>
                      <a:gd name="T56" fmla="*/ 4 w 87"/>
                      <a:gd name="T57" fmla="*/ 45 h 83"/>
                      <a:gd name="T58" fmla="*/ 3 w 87"/>
                      <a:gd name="T59" fmla="*/ 54 h 83"/>
                      <a:gd name="T60" fmla="*/ 0 w 87"/>
                      <a:gd name="T61" fmla="*/ 58 h 83"/>
                      <a:gd name="T62" fmla="*/ 3 w 87"/>
                      <a:gd name="T63" fmla="*/ 60 h 83"/>
                      <a:gd name="T64" fmla="*/ 1 w 87"/>
                      <a:gd name="T65" fmla="*/ 65 h 83"/>
                      <a:gd name="T66" fmla="*/ 4 w 87"/>
                      <a:gd name="T67" fmla="*/ 66 h 83"/>
                      <a:gd name="T68" fmla="*/ 15 w 87"/>
                      <a:gd name="T69" fmla="*/ 73 h 83"/>
                      <a:gd name="T70" fmla="*/ 19 w 87"/>
                      <a:gd name="T71" fmla="*/ 77 h 83"/>
                      <a:gd name="T72" fmla="*/ 26 w 87"/>
                      <a:gd name="T73" fmla="*/ 83 h 83"/>
                      <a:gd name="T74" fmla="*/ 30 w 87"/>
                      <a:gd name="T75" fmla="*/ 76 h 83"/>
                      <a:gd name="T76" fmla="*/ 33 w 87"/>
                      <a:gd name="T77" fmla="*/ 72 h 83"/>
                      <a:gd name="T78" fmla="*/ 35 w 87"/>
                      <a:gd name="T79" fmla="*/ 69 h 83"/>
                      <a:gd name="T80" fmla="*/ 40 w 87"/>
                      <a:gd name="T81" fmla="*/ 65 h 83"/>
                      <a:gd name="T82" fmla="*/ 59 w 87"/>
                      <a:gd name="T83" fmla="*/ 48 h 83"/>
                      <a:gd name="T84" fmla="*/ 77 w 87"/>
                      <a:gd name="T85" fmla="*/ 24 h 83"/>
                      <a:gd name="T86" fmla="*/ 84 w 87"/>
                      <a:gd name="T87" fmla="*/ 14 h 83"/>
                      <a:gd name="T88" fmla="*/ 86 w 87"/>
                      <a:gd name="T89" fmla="*/ 7 h 83"/>
                      <a:gd name="T90" fmla="*/ 86 w 87"/>
                      <a:gd name="T91" fmla="*/ 1 h 83"/>
                      <a:gd name="T92" fmla="*/ 86 w 87"/>
                      <a:gd name="T93" fmla="*/ 1 h 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87" h="83">
                        <a:moveTo>
                          <a:pt x="86" y="1"/>
                        </a:moveTo>
                        <a:cubicBezTo>
                          <a:pt x="87" y="0"/>
                          <a:pt x="84" y="0"/>
                          <a:pt x="83" y="0"/>
                        </a:cubicBezTo>
                        <a:cubicBezTo>
                          <a:pt x="82" y="1"/>
                          <a:pt x="81" y="2"/>
                          <a:pt x="79" y="3"/>
                        </a:cubicBezTo>
                        <a:cubicBezTo>
                          <a:pt x="77" y="3"/>
                          <a:pt x="74" y="3"/>
                          <a:pt x="71" y="3"/>
                        </a:cubicBezTo>
                        <a:cubicBezTo>
                          <a:pt x="71" y="4"/>
                          <a:pt x="70" y="4"/>
                          <a:pt x="69" y="4"/>
                        </a:cubicBezTo>
                        <a:cubicBezTo>
                          <a:pt x="68" y="4"/>
                          <a:pt x="68" y="3"/>
                          <a:pt x="68" y="3"/>
                        </a:cubicBezTo>
                        <a:cubicBezTo>
                          <a:pt x="66" y="4"/>
                          <a:pt x="65" y="6"/>
                          <a:pt x="63" y="6"/>
                        </a:cubicBezTo>
                        <a:cubicBezTo>
                          <a:pt x="61" y="6"/>
                          <a:pt x="61" y="5"/>
                          <a:pt x="58" y="5"/>
                        </a:cubicBezTo>
                        <a:cubicBezTo>
                          <a:pt x="57" y="6"/>
                          <a:pt x="55" y="8"/>
                          <a:pt x="53" y="7"/>
                        </a:cubicBezTo>
                        <a:cubicBezTo>
                          <a:pt x="50" y="6"/>
                          <a:pt x="49" y="5"/>
                          <a:pt x="47" y="2"/>
                        </a:cubicBezTo>
                        <a:cubicBezTo>
                          <a:pt x="47" y="3"/>
                          <a:pt x="44" y="5"/>
                          <a:pt x="44" y="6"/>
                        </a:cubicBezTo>
                        <a:cubicBezTo>
                          <a:pt x="45" y="8"/>
                          <a:pt x="46" y="10"/>
                          <a:pt x="48" y="12"/>
                        </a:cubicBezTo>
                        <a:cubicBezTo>
                          <a:pt x="50" y="14"/>
                          <a:pt x="53" y="15"/>
                          <a:pt x="56" y="16"/>
                        </a:cubicBezTo>
                        <a:cubicBezTo>
                          <a:pt x="61" y="18"/>
                          <a:pt x="65" y="20"/>
                          <a:pt x="70" y="20"/>
                        </a:cubicBezTo>
                        <a:cubicBezTo>
                          <a:pt x="68" y="22"/>
                          <a:pt x="65" y="25"/>
                          <a:pt x="63" y="27"/>
                        </a:cubicBezTo>
                        <a:cubicBezTo>
                          <a:pt x="61" y="29"/>
                          <a:pt x="59" y="31"/>
                          <a:pt x="58" y="33"/>
                        </a:cubicBezTo>
                        <a:cubicBezTo>
                          <a:pt x="57" y="33"/>
                          <a:pt x="56" y="35"/>
                          <a:pt x="55" y="35"/>
                        </a:cubicBezTo>
                        <a:cubicBezTo>
                          <a:pt x="53" y="36"/>
                          <a:pt x="50" y="34"/>
                          <a:pt x="48" y="35"/>
                        </a:cubicBezTo>
                        <a:cubicBezTo>
                          <a:pt x="46" y="35"/>
                          <a:pt x="44" y="37"/>
                          <a:pt x="42" y="38"/>
                        </a:cubicBezTo>
                        <a:cubicBezTo>
                          <a:pt x="40" y="39"/>
                          <a:pt x="38" y="40"/>
                          <a:pt x="36" y="39"/>
                        </a:cubicBezTo>
                        <a:cubicBezTo>
                          <a:pt x="35" y="39"/>
                          <a:pt x="33" y="38"/>
                          <a:pt x="32" y="39"/>
                        </a:cubicBezTo>
                        <a:cubicBezTo>
                          <a:pt x="29" y="41"/>
                          <a:pt x="29" y="43"/>
                          <a:pt x="26" y="42"/>
                        </a:cubicBezTo>
                        <a:cubicBezTo>
                          <a:pt x="24" y="41"/>
                          <a:pt x="22" y="41"/>
                          <a:pt x="21" y="41"/>
                        </a:cubicBezTo>
                        <a:cubicBezTo>
                          <a:pt x="19" y="40"/>
                          <a:pt x="17" y="38"/>
                          <a:pt x="16" y="37"/>
                        </a:cubicBezTo>
                        <a:cubicBezTo>
                          <a:pt x="15" y="37"/>
                          <a:pt x="12" y="38"/>
                          <a:pt x="11" y="37"/>
                        </a:cubicBezTo>
                        <a:cubicBezTo>
                          <a:pt x="10" y="36"/>
                          <a:pt x="8" y="34"/>
                          <a:pt x="7" y="34"/>
                        </a:cubicBezTo>
                        <a:cubicBezTo>
                          <a:pt x="3" y="35"/>
                          <a:pt x="2" y="36"/>
                          <a:pt x="0" y="39"/>
                        </a:cubicBezTo>
                        <a:cubicBezTo>
                          <a:pt x="0" y="40"/>
                          <a:pt x="3" y="40"/>
                          <a:pt x="3" y="41"/>
                        </a:cubicBezTo>
                        <a:cubicBezTo>
                          <a:pt x="3" y="43"/>
                          <a:pt x="3" y="44"/>
                          <a:pt x="4" y="45"/>
                        </a:cubicBezTo>
                        <a:cubicBezTo>
                          <a:pt x="6" y="47"/>
                          <a:pt x="5" y="52"/>
                          <a:pt x="3" y="54"/>
                        </a:cubicBezTo>
                        <a:cubicBezTo>
                          <a:pt x="2" y="55"/>
                          <a:pt x="1" y="56"/>
                          <a:pt x="0" y="58"/>
                        </a:cubicBezTo>
                        <a:cubicBezTo>
                          <a:pt x="0" y="61"/>
                          <a:pt x="2" y="59"/>
                          <a:pt x="3" y="60"/>
                        </a:cubicBezTo>
                        <a:cubicBezTo>
                          <a:pt x="3" y="60"/>
                          <a:pt x="0" y="64"/>
                          <a:pt x="1" y="65"/>
                        </a:cubicBezTo>
                        <a:cubicBezTo>
                          <a:pt x="2" y="65"/>
                          <a:pt x="3" y="66"/>
                          <a:pt x="4" y="66"/>
                        </a:cubicBezTo>
                        <a:cubicBezTo>
                          <a:pt x="8" y="69"/>
                          <a:pt x="12" y="71"/>
                          <a:pt x="15" y="73"/>
                        </a:cubicBezTo>
                        <a:cubicBezTo>
                          <a:pt x="18" y="74"/>
                          <a:pt x="19" y="74"/>
                          <a:pt x="19" y="77"/>
                        </a:cubicBezTo>
                        <a:cubicBezTo>
                          <a:pt x="19" y="79"/>
                          <a:pt x="25" y="82"/>
                          <a:pt x="26" y="83"/>
                        </a:cubicBezTo>
                        <a:cubicBezTo>
                          <a:pt x="28" y="80"/>
                          <a:pt x="29" y="78"/>
                          <a:pt x="30" y="76"/>
                        </a:cubicBezTo>
                        <a:cubicBezTo>
                          <a:pt x="30" y="74"/>
                          <a:pt x="31" y="72"/>
                          <a:pt x="33" y="72"/>
                        </a:cubicBezTo>
                        <a:cubicBezTo>
                          <a:pt x="34" y="71"/>
                          <a:pt x="34" y="70"/>
                          <a:pt x="35" y="69"/>
                        </a:cubicBezTo>
                        <a:cubicBezTo>
                          <a:pt x="37" y="68"/>
                          <a:pt x="38" y="67"/>
                          <a:pt x="40" y="65"/>
                        </a:cubicBezTo>
                        <a:cubicBezTo>
                          <a:pt x="45" y="57"/>
                          <a:pt x="52" y="53"/>
                          <a:pt x="59" y="48"/>
                        </a:cubicBezTo>
                        <a:cubicBezTo>
                          <a:pt x="68" y="42"/>
                          <a:pt x="73" y="33"/>
                          <a:pt x="77" y="24"/>
                        </a:cubicBezTo>
                        <a:cubicBezTo>
                          <a:pt x="79" y="20"/>
                          <a:pt x="82" y="18"/>
                          <a:pt x="84" y="14"/>
                        </a:cubicBezTo>
                        <a:cubicBezTo>
                          <a:pt x="85" y="12"/>
                          <a:pt x="85" y="9"/>
                          <a:pt x="86" y="7"/>
                        </a:cubicBezTo>
                        <a:cubicBezTo>
                          <a:pt x="86" y="6"/>
                          <a:pt x="85" y="2"/>
                          <a:pt x="86" y="1"/>
                        </a:cubicBezTo>
                        <a:cubicBezTo>
                          <a:pt x="86" y="1"/>
                          <a:pt x="86" y="1"/>
                          <a:pt x="86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4" name="Freeform 748">
                    <a:extLst>
                      <a:ext uri="{FF2B5EF4-FFF2-40B4-BE49-F238E27FC236}">
                        <a16:creationId xmlns:a16="http://schemas.microsoft.com/office/drawing/2014/main" id="{DBBB0374-BD90-D64B-AC31-B10B9DAD89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48350" y="7547630"/>
                    <a:ext cx="90610" cy="118010"/>
                  </a:xfrm>
                  <a:custGeom>
                    <a:avLst/>
                    <a:gdLst>
                      <a:gd name="T0" fmla="*/ 3 w 9"/>
                      <a:gd name="T1" fmla="*/ 2 h 11"/>
                      <a:gd name="T2" fmla="*/ 1 w 9"/>
                      <a:gd name="T3" fmla="*/ 5 h 11"/>
                      <a:gd name="T4" fmla="*/ 0 w 9"/>
                      <a:gd name="T5" fmla="*/ 10 h 11"/>
                      <a:gd name="T6" fmla="*/ 8 w 9"/>
                      <a:gd name="T7" fmla="*/ 7 h 11"/>
                      <a:gd name="T8" fmla="*/ 4 w 9"/>
                      <a:gd name="T9" fmla="*/ 6 h 11"/>
                      <a:gd name="T10" fmla="*/ 8 w 9"/>
                      <a:gd name="T11" fmla="*/ 3 h 11"/>
                      <a:gd name="T12" fmla="*/ 3 w 9"/>
                      <a:gd name="T13" fmla="*/ 2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11">
                        <a:moveTo>
                          <a:pt x="3" y="2"/>
                        </a:moveTo>
                        <a:cubicBezTo>
                          <a:pt x="2" y="3"/>
                          <a:pt x="1" y="4"/>
                          <a:pt x="1" y="5"/>
                        </a:cubicBezTo>
                        <a:cubicBezTo>
                          <a:pt x="0" y="5"/>
                          <a:pt x="0" y="9"/>
                          <a:pt x="0" y="10"/>
                        </a:cubicBezTo>
                        <a:cubicBezTo>
                          <a:pt x="2" y="11"/>
                          <a:pt x="7" y="7"/>
                          <a:pt x="8" y="7"/>
                        </a:cubicBezTo>
                        <a:cubicBezTo>
                          <a:pt x="8" y="6"/>
                          <a:pt x="5" y="5"/>
                          <a:pt x="4" y="6"/>
                        </a:cubicBezTo>
                        <a:cubicBezTo>
                          <a:pt x="5" y="5"/>
                          <a:pt x="9" y="4"/>
                          <a:pt x="8" y="3"/>
                        </a:cubicBezTo>
                        <a:cubicBezTo>
                          <a:pt x="7" y="0"/>
                          <a:pt x="5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5" name="Freeform 749">
                    <a:extLst>
                      <a:ext uri="{FF2B5EF4-FFF2-40B4-BE49-F238E27FC236}">
                        <a16:creationId xmlns:a16="http://schemas.microsoft.com/office/drawing/2014/main" id="{56D9B789-B51E-2943-8EB8-5A2A920C9B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34995" y="8023365"/>
                    <a:ext cx="264855" cy="302405"/>
                  </a:xfrm>
                  <a:custGeom>
                    <a:avLst/>
                    <a:gdLst>
                      <a:gd name="T0" fmla="*/ 22 w 26"/>
                      <a:gd name="T1" fmla="*/ 18 h 28"/>
                      <a:gd name="T2" fmla="*/ 25 w 26"/>
                      <a:gd name="T3" fmla="*/ 14 h 28"/>
                      <a:gd name="T4" fmla="*/ 26 w 26"/>
                      <a:gd name="T5" fmla="*/ 8 h 28"/>
                      <a:gd name="T6" fmla="*/ 24 w 26"/>
                      <a:gd name="T7" fmla="*/ 3 h 28"/>
                      <a:gd name="T8" fmla="*/ 21 w 26"/>
                      <a:gd name="T9" fmla="*/ 0 h 28"/>
                      <a:gd name="T10" fmla="*/ 16 w 26"/>
                      <a:gd name="T11" fmla="*/ 1 h 28"/>
                      <a:gd name="T12" fmla="*/ 12 w 26"/>
                      <a:gd name="T13" fmla="*/ 3 h 28"/>
                      <a:gd name="T14" fmla="*/ 6 w 26"/>
                      <a:gd name="T15" fmla="*/ 2 h 28"/>
                      <a:gd name="T16" fmla="*/ 7 w 26"/>
                      <a:gd name="T17" fmla="*/ 8 h 28"/>
                      <a:gd name="T18" fmla="*/ 6 w 26"/>
                      <a:gd name="T19" fmla="*/ 12 h 28"/>
                      <a:gd name="T20" fmla="*/ 2 w 26"/>
                      <a:gd name="T21" fmla="*/ 16 h 28"/>
                      <a:gd name="T22" fmla="*/ 0 w 26"/>
                      <a:gd name="T23" fmla="*/ 22 h 28"/>
                      <a:gd name="T24" fmla="*/ 0 w 26"/>
                      <a:gd name="T25" fmla="*/ 27 h 28"/>
                      <a:gd name="T26" fmla="*/ 4 w 26"/>
                      <a:gd name="T27" fmla="*/ 26 h 28"/>
                      <a:gd name="T28" fmla="*/ 11 w 26"/>
                      <a:gd name="T29" fmla="*/ 25 h 28"/>
                      <a:gd name="T30" fmla="*/ 14 w 26"/>
                      <a:gd name="T31" fmla="*/ 20 h 28"/>
                      <a:gd name="T32" fmla="*/ 21 w 26"/>
                      <a:gd name="T33" fmla="*/ 20 h 28"/>
                      <a:gd name="T34" fmla="*/ 22 w 26"/>
                      <a:gd name="T35" fmla="*/ 18 h 28"/>
                      <a:gd name="T36" fmla="*/ 22 w 26"/>
                      <a:gd name="T37" fmla="*/ 1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6" h="28">
                        <a:moveTo>
                          <a:pt x="22" y="18"/>
                        </a:moveTo>
                        <a:cubicBezTo>
                          <a:pt x="22" y="16"/>
                          <a:pt x="24" y="15"/>
                          <a:pt x="25" y="14"/>
                        </a:cubicBezTo>
                        <a:cubicBezTo>
                          <a:pt x="26" y="13"/>
                          <a:pt x="26" y="10"/>
                          <a:pt x="26" y="8"/>
                        </a:cubicBezTo>
                        <a:cubicBezTo>
                          <a:pt x="26" y="6"/>
                          <a:pt x="24" y="5"/>
                          <a:pt x="24" y="3"/>
                        </a:cubicBezTo>
                        <a:cubicBezTo>
                          <a:pt x="24" y="1"/>
                          <a:pt x="22" y="1"/>
                          <a:pt x="21" y="0"/>
                        </a:cubicBezTo>
                        <a:cubicBezTo>
                          <a:pt x="20" y="1"/>
                          <a:pt x="18" y="0"/>
                          <a:pt x="16" y="1"/>
                        </a:cubicBezTo>
                        <a:cubicBezTo>
                          <a:pt x="15" y="2"/>
                          <a:pt x="13" y="4"/>
                          <a:pt x="12" y="3"/>
                        </a:cubicBezTo>
                        <a:cubicBezTo>
                          <a:pt x="10" y="1"/>
                          <a:pt x="7" y="0"/>
                          <a:pt x="6" y="2"/>
                        </a:cubicBezTo>
                        <a:cubicBezTo>
                          <a:pt x="5" y="4"/>
                          <a:pt x="6" y="7"/>
                          <a:pt x="7" y="8"/>
                        </a:cubicBezTo>
                        <a:cubicBezTo>
                          <a:pt x="8" y="10"/>
                          <a:pt x="7" y="10"/>
                          <a:pt x="6" y="12"/>
                        </a:cubicBezTo>
                        <a:cubicBezTo>
                          <a:pt x="5" y="14"/>
                          <a:pt x="3" y="15"/>
                          <a:pt x="2" y="16"/>
                        </a:cubicBezTo>
                        <a:cubicBezTo>
                          <a:pt x="1" y="18"/>
                          <a:pt x="0" y="19"/>
                          <a:pt x="0" y="22"/>
                        </a:cubicBezTo>
                        <a:cubicBezTo>
                          <a:pt x="0" y="23"/>
                          <a:pt x="1" y="25"/>
                          <a:pt x="0" y="27"/>
                        </a:cubicBezTo>
                        <a:cubicBezTo>
                          <a:pt x="2" y="28"/>
                          <a:pt x="2" y="27"/>
                          <a:pt x="4" y="26"/>
                        </a:cubicBezTo>
                        <a:cubicBezTo>
                          <a:pt x="6" y="25"/>
                          <a:pt x="9" y="25"/>
                          <a:pt x="11" y="25"/>
                        </a:cubicBezTo>
                        <a:cubicBezTo>
                          <a:pt x="10" y="22"/>
                          <a:pt x="12" y="21"/>
                          <a:pt x="14" y="20"/>
                        </a:cubicBezTo>
                        <a:cubicBezTo>
                          <a:pt x="16" y="19"/>
                          <a:pt x="20" y="17"/>
                          <a:pt x="21" y="20"/>
                        </a:cubicBezTo>
                        <a:cubicBezTo>
                          <a:pt x="21" y="19"/>
                          <a:pt x="21" y="18"/>
                          <a:pt x="22" y="18"/>
                        </a:cubicBezTo>
                        <a:cubicBezTo>
                          <a:pt x="22" y="16"/>
                          <a:pt x="21" y="18"/>
                          <a:pt x="22" y="1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6" name="Freeform 750">
                    <a:extLst>
                      <a:ext uri="{FF2B5EF4-FFF2-40B4-BE49-F238E27FC236}">
                        <a16:creationId xmlns:a16="http://schemas.microsoft.com/office/drawing/2014/main" id="{F770037E-14A2-9842-AB00-11E05C0476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03629" y="8370023"/>
                    <a:ext cx="101063" cy="106947"/>
                  </a:xfrm>
                  <a:custGeom>
                    <a:avLst/>
                    <a:gdLst>
                      <a:gd name="T0" fmla="*/ 1 w 10"/>
                      <a:gd name="T1" fmla="*/ 6 h 10"/>
                      <a:gd name="T2" fmla="*/ 3 w 10"/>
                      <a:gd name="T3" fmla="*/ 10 h 10"/>
                      <a:gd name="T4" fmla="*/ 9 w 10"/>
                      <a:gd name="T5" fmla="*/ 5 h 10"/>
                      <a:gd name="T6" fmla="*/ 8 w 10"/>
                      <a:gd name="T7" fmla="*/ 0 h 10"/>
                      <a:gd name="T8" fmla="*/ 4 w 10"/>
                      <a:gd name="T9" fmla="*/ 1 h 10"/>
                      <a:gd name="T10" fmla="*/ 0 w 10"/>
                      <a:gd name="T11" fmla="*/ 1 h 10"/>
                      <a:gd name="T12" fmla="*/ 1 w 10"/>
                      <a:gd name="T13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" h="10">
                        <a:moveTo>
                          <a:pt x="1" y="6"/>
                        </a:moveTo>
                        <a:cubicBezTo>
                          <a:pt x="2" y="7"/>
                          <a:pt x="2" y="9"/>
                          <a:pt x="3" y="10"/>
                        </a:cubicBezTo>
                        <a:cubicBezTo>
                          <a:pt x="5" y="9"/>
                          <a:pt x="7" y="7"/>
                          <a:pt x="9" y="5"/>
                        </a:cubicBezTo>
                        <a:cubicBezTo>
                          <a:pt x="10" y="3"/>
                          <a:pt x="5" y="4"/>
                          <a:pt x="8" y="0"/>
                        </a:cubicBezTo>
                        <a:cubicBezTo>
                          <a:pt x="7" y="0"/>
                          <a:pt x="3" y="0"/>
                          <a:pt x="4" y="1"/>
                        </a:cubicBezTo>
                        <a:cubicBezTo>
                          <a:pt x="5" y="3"/>
                          <a:pt x="1" y="2"/>
                          <a:pt x="0" y="1"/>
                        </a:cubicBezTo>
                        <a:cubicBezTo>
                          <a:pt x="0" y="3"/>
                          <a:pt x="1" y="4"/>
                          <a:pt x="1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7" name="Freeform 751">
                    <a:extLst>
                      <a:ext uri="{FF2B5EF4-FFF2-40B4-BE49-F238E27FC236}">
                        <a16:creationId xmlns:a16="http://schemas.microsoft.com/office/drawing/2014/main" id="{F64D18E1-920F-FD44-81C1-EAC2235E253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03629" y="8303643"/>
                    <a:ext cx="111517" cy="99573"/>
                  </a:xfrm>
                  <a:custGeom>
                    <a:avLst/>
                    <a:gdLst>
                      <a:gd name="T0" fmla="*/ 3 w 11"/>
                      <a:gd name="T1" fmla="*/ 1 h 9"/>
                      <a:gd name="T2" fmla="*/ 0 w 11"/>
                      <a:gd name="T3" fmla="*/ 7 h 9"/>
                      <a:gd name="T4" fmla="*/ 4 w 11"/>
                      <a:gd name="T5" fmla="*/ 7 h 9"/>
                      <a:gd name="T6" fmla="*/ 8 w 11"/>
                      <a:gd name="T7" fmla="*/ 6 h 9"/>
                      <a:gd name="T8" fmla="*/ 7 w 11"/>
                      <a:gd name="T9" fmla="*/ 0 h 9"/>
                      <a:gd name="T10" fmla="*/ 3 w 11"/>
                      <a:gd name="T11" fmla="*/ 1 h 9"/>
                      <a:gd name="T12" fmla="*/ 3 w 11"/>
                      <a:gd name="T13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9">
                        <a:moveTo>
                          <a:pt x="3" y="1"/>
                        </a:moveTo>
                        <a:cubicBezTo>
                          <a:pt x="1" y="2"/>
                          <a:pt x="0" y="5"/>
                          <a:pt x="0" y="7"/>
                        </a:cubicBezTo>
                        <a:cubicBezTo>
                          <a:pt x="1" y="8"/>
                          <a:pt x="5" y="9"/>
                          <a:pt x="4" y="7"/>
                        </a:cubicBezTo>
                        <a:cubicBezTo>
                          <a:pt x="3" y="6"/>
                          <a:pt x="7" y="6"/>
                          <a:pt x="8" y="6"/>
                        </a:cubicBezTo>
                        <a:cubicBezTo>
                          <a:pt x="11" y="5"/>
                          <a:pt x="8" y="1"/>
                          <a:pt x="7" y="0"/>
                        </a:cubicBezTo>
                        <a:cubicBezTo>
                          <a:pt x="5" y="1"/>
                          <a:pt x="5" y="2"/>
                          <a:pt x="3" y="1"/>
                        </a:cubicBezTo>
                        <a:cubicBezTo>
                          <a:pt x="2" y="1"/>
                          <a:pt x="4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8" name="Freeform 752">
                    <a:extLst>
                      <a:ext uri="{FF2B5EF4-FFF2-40B4-BE49-F238E27FC236}">
                        <a16:creationId xmlns:a16="http://schemas.microsoft.com/office/drawing/2014/main" id="{9F8A4837-9D28-CA4B-9E87-F9040FA30C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24540" y="8270450"/>
                    <a:ext cx="550626" cy="630625"/>
                  </a:xfrm>
                  <a:custGeom>
                    <a:avLst/>
                    <a:gdLst>
                      <a:gd name="T0" fmla="*/ 41 w 54"/>
                      <a:gd name="T1" fmla="*/ 13 h 58"/>
                      <a:gd name="T2" fmla="*/ 23 w 54"/>
                      <a:gd name="T3" fmla="*/ 3 h 58"/>
                      <a:gd name="T4" fmla="*/ 17 w 54"/>
                      <a:gd name="T5" fmla="*/ 7 h 58"/>
                      <a:gd name="T6" fmla="*/ 21 w 54"/>
                      <a:gd name="T7" fmla="*/ 9 h 58"/>
                      <a:gd name="T8" fmla="*/ 17 w 54"/>
                      <a:gd name="T9" fmla="*/ 9 h 58"/>
                      <a:gd name="T10" fmla="*/ 13 w 54"/>
                      <a:gd name="T11" fmla="*/ 10 h 58"/>
                      <a:gd name="T12" fmla="*/ 11 w 54"/>
                      <a:gd name="T13" fmla="*/ 8 h 58"/>
                      <a:gd name="T14" fmla="*/ 12 w 54"/>
                      <a:gd name="T15" fmla="*/ 4 h 58"/>
                      <a:gd name="T16" fmla="*/ 5 w 54"/>
                      <a:gd name="T17" fmla="*/ 3 h 58"/>
                      <a:gd name="T18" fmla="*/ 7 w 54"/>
                      <a:gd name="T19" fmla="*/ 8 h 58"/>
                      <a:gd name="T20" fmla="*/ 5 w 54"/>
                      <a:gd name="T21" fmla="*/ 12 h 58"/>
                      <a:gd name="T22" fmla="*/ 6 w 54"/>
                      <a:gd name="T23" fmla="*/ 16 h 58"/>
                      <a:gd name="T24" fmla="*/ 2 w 54"/>
                      <a:gd name="T25" fmla="*/ 18 h 58"/>
                      <a:gd name="T26" fmla="*/ 1 w 54"/>
                      <a:gd name="T27" fmla="*/ 21 h 58"/>
                      <a:gd name="T28" fmla="*/ 5 w 54"/>
                      <a:gd name="T29" fmla="*/ 33 h 58"/>
                      <a:gd name="T30" fmla="*/ 12 w 54"/>
                      <a:gd name="T31" fmla="*/ 42 h 58"/>
                      <a:gd name="T32" fmla="*/ 15 w 54"/>
                      <a:gd name="T33" fmla="*/ 43 h 58"/>
                      <a:gd name="T34" fmla="*/ 17 w 54"/>
                      <a:gd name="T35" fmla="*/ 45 h 58"/>
                      <a:gd name="T36" fmla="*/ 24 w 54"/>
                      <a:gd name="T37" fmla="*/ 47 h 58"/>
                      <a:gd name="T38" fmla="*/ 25 w 54"/>
                      <a:gd name="T39" fmla="*/ 53 h 58"/>
                      <a:gd name="T40" fmla="*/ 27 w 54"/>
                      <a:gd name="T41" fmla="*/ 55 h 58"/>
                      <a:gd name="T42" fmla="*/ 30 w 54"/>
                      <a:gd name="T43" fmla="*/ 55 h 58"/>
                      <a:gd name="T44" fmla="*/ 33 w 54"/>
                      <a:gd name="T45" fmla="*/ 56 h 58"/>
                      <a:gd name="T46" fmla="*/ 36 w 54"/>
                      <a:gd name="T47" fmla="*/ 55 h 58"/>
                      <a:gd name="T48" fmla="*/ 42 w 54"/>
                      <a:gd name="T49" fmla="*/ 55 h 58"/>
                      <a:gd name="T50" fmla="*/ 46 w 54"/>
                      <a:gd name="T51" fmla="*/ 54 h 58"/>
                      <a:gd name="T52" fmla="*/ 54 w 54"/>
                      <a:gd name="T53" fmla="*/ 49 h 58"/>
                      <a:gd name="T54" fmla="*/ 49 w 54"/>
                      <a:gd name="T55" fmla="*/ 36 h 58"/>
                      <a:gd name="T56" fmla="*/ 49 w 54"/>
                      <a:gd name="T57" fmla="*/ 32 h 58"/>
                      <a:gd name="T58" fmla="*/ 46 w 54"/>
                      <a:gd name="T59" fmla="*/ 28 h 58"/>
                      <a:gd name="T60" fmla="*/ 48 w 54"/>
                      <a:gd name="T61" fmla="*/ 20 h 58"/>
                      <a:gd name="T62" fmla="*/ 45 w 54"/>
                      <a:gd name="T63" fmla="*/ 18 h 58"/>
                      <a:gd name="T64" fmla="*/ 41 w 54"/>
                      <a:gd name="T65" fmla="*/ 16 h 58"/>
                      <a:gd name="T66" fmla="*/ 41 w 54"/>
                      <a:gd name="T67" fmla="*/ 1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54" h="58">
                        <a:moveTo>
                          <a:pt x="41" y="13"/>
                        </a:moveTo>
                        <a:cubicBezTo>
                          <a:pt x="35" y="9"/>
                          <a:pt x="29" y="6"/>
                          <a:pt x="23" y="3"/>
                        </a:cubicBezTo>
                        <a:cubicBezTo>
                          <a:pt x="22" y="5"/>
                          <a:pt x="19" y="7"/>
                          <a:pt x="17" y="7"/>
                        </a:cubicBezTo>
                        <a:cubicBezTo>
                          <a:pt x="17" y="7"/>
                          <a:pt x="21" y="8"/>
                          <a:pt x="21" y="9"/>
                        </a:cubicBezTo>
                        <a:cubicBezTo>
                          <a:pt x="20" y="10"/>
                          <a:pt x="18" y="9"/>
                          <a:pt x="17" y="9"/>
                        </a:cubicBezTo>
                        <a:cubicBezTo>
                          <a:pt x="15" y="8"/>
                          <a:pt x="15" y="9"/>
                          <a:pt x="13" y="10"/>
                        </a:cubicBezTo>
                        <a:cubicBezTo>
                          <a:pt x="13" y="10"/>
                          <a:pt x="11" y="9"/>
                          <a:pt x="11" y="8"/>
                        </a:cubicBezTo>
                        <a:cubicBezTo>
                          <a:pt x="10" y="7"/>
                          <a:pt x="11" y="5"/>
                          <a:pt x="12" y="4"/>
                        </a:cubicBezTo>
                        <a:cubicBezTo>
                          <a:pt x="13" y="0"/>
                          <a:pt x="7" y="2"/>
                          <a:pt x="5" y="3"/>
                        </a:cubicBezTo>
                        <a:cubicBezTo>
                          <a:pt x="6" y="4"/>
                          <a:pt x="8" y="7"/>
                          <a:pt x="7" y="8"/>
                        </a:cubicBezTo>
                        <a:cubicBezTo>
                          <a:pt x="7" y="9"/>
                          <a:pt x="3" y="12"/>
                          <a:pt x="5" y="12"/>
                        </a:cubicBezTo>
                        <a:cubicBezTo>
                          <a:pt x="8" y="13"/>
                          <a:pt x="7" y="14"/>
                          <a:pt x="6" y="16"/>
                        </a:cubicBezTo>
                        <a:cubicBezTo>
                          <a:pt x="5" y="16"/>
                          <a:pt x="3" y="17"/>
                          <a:pt x="2" y="18"/>
                        </a:cubicBezTo>
                        <a:cubicBezTo>
                          <a:pt x="0" y="19"/>
                          <a:pt x="1" y="19"/>
                          <a:pt x="1" y="21"/>
                        </a:cubicBezTo>
                        <a:cubicBezTo>
                          <a:pt x="2" y="26"/>
                          <a:pt x="4" y="29"/>
                          <a:pt x="5" y="33"/>
                        </a:cubicBezTo>
                        <a:cubicBezTo>
                          <a:pt x="5" y="38"/>
                          <a:pt x="9" y="40"/>
                          <a:pt x="12" y="42"/>
                        </a:cubicBezTo>
                        <a:cubicBezTo>
                          <a:pt x="13" y="43"/>
                          <a:pt x="14" y="43"/>
                          <a:pt x="15" y="43"/>
                        </a:cubicBezTo>
                        <a:cubicBezTo>
                          <a:pt x="16" y="43"/>
                          <a:pt x="16" y="44"/>
                          <a:pt x="17" y="45"/>
                        </a:cubicBezTo>
                        <a:cubicBezTo>
                          <a:pt x="19" y="45"/>
                          <a:pt x="22" y="45"/>
                          <a:pt x="24" y="47"/>
                        </a:cubicBezTo>
                        <a:cubicBezTo>
                          <a:pt x="25" y="48"/>
                          <a:pt x="25" y="51"/>
                          <a:pt x="25" y="53"/>
                        </a:cubicBezTo>
                        <a:cubicBezTo>
                          <a:pt x="26" y="54"/>
                          <a:pt x="25" y="55"/>
                          <a:pt x="27" y="55"/>
                        </a:cubicBezTo>
                        <a:cubicBezTo>
                          <a:pt x="28" y="55"/>
                          <a:pt x="29" y="55"/>
                          <a:pt x="30" y="55"/>
                        </a:cubicBezTo>
                        <a:cubicBezTo>
                          <a:pt x="31" y="55"/>
                          <a:pt x="32" y="55"/>
                          <a:pt x="33" y="56"/>
                        </a:cubicBezTo>
                        <a:cubicBezTo>
                          <a:pt x="34" y="57"/>
                          <a:pt x="35" y="56"/>
                          <a:pt x="36" y="55"/>
                        </a:cubicBezTo>
                        <a:cubicBezTo>
                          <a:pt x="38" y="54"/>
                          <a:pt x="40" y="58"/>
                          <a:pt x="42" y="55"/>
                        </a:cubicBezTo>
                        <a:cubicBezTo>
                          <a:pt x="42" y="53"/>
                          <a:pt x="45" y="54"/>
                          <a:pt x="46" y="54"/>
                        </a:cubicBezTo>
                        <a:cubicBezTo>
                          <a:pt x="49" y="53"/>
                          <a:pt x="51" y="51"/>
                          <a:pt x="54" y="49"/>
                        </a:cubicBezTo>
                        <a:cubicBezTo>
                          <a:pt x="49" y="46"/>
                          <a:pt x="49" y="42"/>
                          <a:pt x="49" y="36"/>
                        </a:cubicBezTo>
                        <a:cubicBezTo>
                          <a:pt x="48" y="35"/>
                          <a:pt x="50" y="33"/>
                          <a:pt x="49" y="32"/>
                        </a:cubicBezTo>
                        <a:cubicBezTo>
                          <a:pt x="48" y="31"/>
                          <a:pt x="46" y="30"/>
                          <a:pt x="46" y="28"/>
                        </a:cubicBezTo>
                        <a:cubicBezTo>
                          <a:pt x="46" y="27"/>
                          <a:pt x="48" y="20"/>
                          <a:pt x="48" y="20"/>
                        </a:cubicBezTo>
                        <a:cubicBezTo>
                          <a:pt x="47" y="20"/>
                          <a:pt x="46" y="19"/>
                          <a:pt x="45" y="18"/>
                        </a:cubicBezTo>
                        <a:cubicBezTo>
                          <a:pt x="44" y="17"/>
                          <a:pt x="43" y="17"/>
                          <a:pt x="41" y="16"/>
                        </a:cubicBezTo>
                        <a:cubicBezTo>
                          <a:pt x="41" y="15"/>
                          <a:pt x="41" y="14"/>
                          <a:pt x="41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49" name="Freeform 753">
                    <a:extLst>
                      <a:ext uri="{FF2B5EF4-FFF2-40B4-BE49-F238E27FC236}">
                        <a16:creationId xmlns:a16="http://schemas.microsoft.com/office/drawing/2014/main" id="{966FA242-488A-3748-8912-AD57252B9E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4355" y="8119248"/>
                    <a:ext cx="275312" cy="335598"/>
                  </a:xfrm>
                  <a:custGeom>
                    <a:avLst/>
                    <a:gdLst>
                      <a:gd name="T0" fmla="*/ 15 w 27"/>
                      <a:gd name="T1" fmla="*/ 29 h 31"/>
                      <a:gd name="T2" fmla="*/ 15 w 27"/>
                      <a:gd name="T3" fmla="*/ 24 h 31"/>
                      <a:gd name="T4" fmla="*/ 17 w 27"/>
                      <a:gd name="T5" fmla="*/ 24 h 31"/>
                      <a:gd name="T6" fmla="*/ 19 w 27"/>
                      <a:gd name="T7" fmla="*/ 21 h 31"/>
                      <a:gd name="T8" fmla="*/ 21 w 27"/>
                      <a:gd name="T9" fmla="*/ 24 h 31"/>
                      <a:gd name="T10" fmla="*/ 24 w 27"/>
                      <a:gd name="T11" fmla="*/ 23 h 31"/>
                      <a:gd name="T12" fmla="*/ 26 w 27"/>
                      <a:gd name="T13" fmla="*/ 24 h 31"/>
                      <a:gd name="T14" fmla="*/ 26 w 27"/>
                      <a:gd name="T15" fmla="*/ 21 h 31"/>
                      <a:gd name="T16" fmla="*/ 26 w 27"/>
                      <a:gd name="T17" fmla="*/ 14 h 31"/>
                      <a:gd name="T18" fmla="*/ 25 w 27"/>
                      <a:gd name="T19" fmla="*/ 11 h 31"/>
                      <a:gd name="T20" fmla="*/ 26 w 27"/>
                      <a:gd name="T21" fmla="*/ 6 h 31"/>
                      <a:gd name="T22" fmla="*/ 21 w 27"/>
                      <a:gd name="T23" fmla="*/ 4 h 31"/>
                      <a:gd name="T24" fmla="*/ 19 w 27"/>
                      <a:gd name="T25" fmla="*/ 0 h 31"/>
                      <a:gd name="T26" fmla="*/ 14 w 27"/>
                      <a:gd name="T27" fmla="*/ 0 h 31"/>
                      <a:gd name="T28" fmla="*/ 11 w 27"/>
                      <a:gd name="T29" fmla="*/ 7 h 31"/>
                      <a:gd name="T30" fmla="*/ 5 w 27"/>
                      <a:gd name="T31" fmla="*/ 7 h 31"/>
                      <a:gd name="T32" fmla="*/ 4 w 27"/>
                      <a:gd name="T33" fmla="*/ 7 h 31"/>
                      <a:gd name="T34" fmla="*/ 4 w 27"/>
                      <a:gd name="T35" fmla="*/ 10 h 31"/>
                      <a:gd name="T36" fmla="*/ 0 w 27"/>
                      <a:gd name="T37" fmla="*/ 16 h 31"/>
                      <a:gd name="T38" fmla="*/ 4 w 27"/>
                      <a:gd name="T39" fmla="*/ 23 h 31"/>
                      <a:gd name="T40" fmla="*/ 9 w 27"/>
                      <a:gd name="T41" fmla="*/ 28 h 31"/>
                      <a:gd name="T42" fmla="*/ 11 w 27"/>
                      <a:gd name="T43" fmla="*/ 31 h 31"/>
                      <a:gd name="T44" fmla="*/ 15 w 27"/>
                      <a:gd name="T45" fmla="*/ 29 h 31"/>
                      <a:gd name="T46" fmla="*/ 15 w 27"/>
                      <a:gd name="T47" fmla="*/ 29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27" h="31">
                        <a:moveTo>
                          <a:pt x="15" y="29"/>
                        </a:moveTo>
                        <a:cubicBezTo>
                          <a:pt x="15" y="28"/>
                          <a:pt x="13" y="24"/>
                          <a:pt x="15" y="24"/>
                        </a:cubicBezTo>
                        <a:cubicBezTo>
                          <a:pt x="15" y="24"/>
                          <a:pt x="17" y="24"/>
                          <a:pt x="17" y="24"/>
                        </a:cubicBezTo>
                        <a:cubicBezTo>
                          <a:pt x="18" y="23"/>
                          <a:pt x="18" y="21"/>
                          <a:pt x="19" y="21"/>
                        </a:cubicBezTo>
                        <a:cubicBezTo>
                          <a:pt x="20" y="22"/>
                          <a:pt x="21" y="23"/>
                          <a:pt x="21" y="24"/>
                        </a:cubicBezTo>
                        <a:cubicBezTo>
                          <a:pt x="22" y="25"/>
                          <a:pt x="22" y="23"/>
                          <a:pt x="24" y="23"/>
                        </a:cubicBezTo>
                        <a:cubicBezTo>
                          <a:pt x="24" y="23"/>
                          <a:pt x="26" y="25"/>
                          <a:pt x="26" y="24"/>
                        </a:cubicBezTo>
                        <a:cubicBezTo>
                          <a:pt x="26" y="23"/>
                          <a:pt x="26" y="22"/>
                          <a:pt x="26" y="21"/>
                        </a:cubicBezTo>
                        <a:cubicBezTo>
                          <a:pt x="27" y="19"/>
                          <a:pt x="27" y="16"/>
                          <a:pt x="26" y="14"/>
                        </a:cubicBezTo>
                        <a:cubicBezTo>
                          <a:pt x="25" y="13"/>
                          <a:pt x="25" y="12"/>
                          <a:pt x="25" y="11"/>
                        </a:cubicBezTo>
                        <a:cubicBezTo>
                          <a:pt x="25" y="9"/>
                          <a:pt x="27" y="8"/>
                          <a:pt x="26" y="6"/>
                        </a:cubicBezTo>
                        <a:cubicBezTo>
                          <a:pt x="25" y="3"/>
                          <a:pt x="21" y="7"/>
                          <a:pt x="21" y="4"/>
                        </a:cubicBezTo>
                        <a:cubicBezTo>
                          <a:pt x="21" y="2"/>
                          <a:pt x="22" y="0"/>
                          <a:pt x="19" y="0"/>
                        </a:cubicBezTo>
                        <a:cubicBezTo>
                          <a:pt x="18" y="0"/>
                          <a:pt x="16" y="0"/>
                          <a:pt x="14" y="0"/>
                        </a:cubicBezTo>
                        <a:cubicBezTo>
                          <a:pt x="10" y="0"/>
                          <a:pt x="15" y="7"/>
                          <a:pt x="11" y="7"/>
                        </a:cubicBezTo>
                        <a:cubicBezTo>
                          <a:pt x="9" y="7"/>
                          <a:pt x="7" y="7"/>
                          <a:pt x="5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2" y="9"/>
                          <a:pt x="4" y="9"/>
                          <a:pt x="4" y="10"/>
                        </a:cubicBezTo>
                        <a:cubicBezTo>
                          <a:pt x="4" y="12"/>
                          <a:pt x="0" y="14"/>
                          <a:pt x="0" y="16"/>
                        </a:cubicBezTo>
                        <a:cubicBezTo>
                          <a:pt x="1" y="18"/>
                          <a:pt x="3" y="21"/>
                          <a:pt x="4" y="23"/>
                        </a:cubicBezTo>
                        <a:cubicBezTo>
                          <a:pt x="6" y="24"/>
                          <a:pt x="7" y="26"/>
                          <a:pt x="9" y="28"/>
                        </a:cubicBezTo>
                        <a:cubicBezTo>
                          <a:pt x="10" y="29"/>
                          <a:pt x="11" y="30"/>
                          <a:pt x="11" y="31"/>
                        </a:cubicBezTo>
                        <a:cubicBezTo>
                          <a:pt x="12" y="30"/>
                          <a:pt x="14" y="30"/>
                          <a:pt x="15" y="29"/>
                        </a:cubicBezTo>
                        <a:cubicBezTo>
                          <a:pt x="15" y="29"/>
                          <a:pt x="14" y="30"/>
                          <a:pt x="15" y="2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0" name="Freeform 754">
                    <a:extLst>
                      <a:ext uri="{FF2B5EF4-FFF2-40B4-BE49-F238E27FC236}">
                        <a16:creationId xmlns:a16="http://schemas.microsoft.com/office/drawing/2014/main" id="{B1AB9496-FC68-F244-99C6-37CC5C08AB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41777" y="8119248"/>
                    <a:ext cx="115005" cy="77445"/>
                  </a:xfrm>
                  <a:custGeom>
                    <a:avLst/>
                    <a:gdLst>
                      <a:gd name="T0" fmla="*/ 11 w 11"/>
                      <a:gd name="T1" fmla="*/ 7 h 7"/>
                      <a:gd name="T2" fmla="*/ 11 w 11"/>
                      <a:gd name="T3" fmla="*/ 0 h 7"/>
                      <a:gd name="T4" fmla="*/ 3 w 11"/>
                      <a:gd name="T5" fmla="*/ 1 h 7"/>
                      <a:gd name="T6" fmla="*/ 0 w 11"/>
                      <a:gd name="T7" fmla="*/ 4 h 7"/>
                      <a:gd name="T8" fmla="*/ 2 w 11"/>
                      <a:gd name="T9" fmla="*/ 7 h 7"/>
                      <a:gd name="T10" fmla="*/ 11 w 11"/>
                      <a:gd name="T11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" h="7">
                        <a:moveTo>
                          <a:pt x="11" y="7"/>
                        </a:moveTo>
                        <a:cubicBezTo>
                          <a:pt x="11" y="5"/>
                          <a:pt x="11" y="2"/>
                          <a:pt x="11" y="0"/>
                        </a:cubicBezTo>
                        <a:cubicBezTo>
                          <a:pt x="8" y="0"/>
                          <a:pt x="6" y="1"/>
                          <a:pt x="3" y="1"/>
                        </a:cubicBezTo>
                        <a:cubicBezTo>
                          <a:pt x="4" y="2"/>
                          <a:pt x="1" y="3"/>
                          <a:pt x="0" y="4"/>
                        </a:cubicBezTo>
                        <a:cubicBezTo>
                          <a:pt x="0" y="5"/>
                          <a:pt x="2" y="6"/>
                          <a:pt x="2" y="7"/>
                        </a:cubicBezTo>
                        <a:lnTo>
                          <a:pt x="11" y="7"/>
                        </a:ln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1" name="Freeform 755">
                    <a:extLst>
                      <a:ext uri="{FF2B5EF4-FFF2-40B4-BE49-F238E27FC236}">
                        <a16:creationId xmlns:a16="http://schemas.microsoft.com/office/drawing/2014/main" id="{745CD334-1958-3447-A11C-0F354E16CD4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03441" y="7536568"/>
                    <a:ext cx="376377" cy="615873"/>
                  </a:xfrm>
                  <a:custGeom>
                    <a:avLst/>
                    <a:gdLst>
                      <a:gd name="T0" fmla="*/ 29 w 37"/>
                      <a:gd name="T1" fmla="*/ 55 h 57"/>
                      <a:gd name="T2" fmla="*/ 37 w 37"/>
                      <a:gd name="T3" fmla="*/ 55 h 57"/>
                      <a:gd name="T4" fmla="*/ 33 w 37"/>
                      <a:gd name="T5" fmla="*/ 48 h 57"/>
                      <a:gd name="T6" fmla="*/ 32 w 37"/>
                      <a:gd name="T7" fmla="*/ 44 h 57"/>
                      <a:gd name="T8" fmla="*/ 30 w 37"/>
                      <a:gd name="T9" fmla="*/ 40 h 57"/>
                      <a:gd name="T10" fmla="*/ 32 w 37"/>
                      <a:gd name="T11" fmla="*/ 32 h 57"/>
                      <a:gd name="T12" fmla="*/ 34 w 37"/>
                      <a:gd name="T13" fmla="*/ 27 h 57"/>
                      <a:gd name="T14" fmla="*/ 31 w 37"/>
                      <a:gd name="T15" fmla="*/ 21 h 57"/>
                      <a:gd name="T16" fmla="*/ 28 w 37"/>
                      <a:gd name="T17" fmla="*/ 16 h 57"/>
                      <a:gd name="T18" fmla="*/ 34 w 37"/>
                      <a:gd name="T19" fmla="*/ 16 h 57"/>
                      <a:gd name="T20" fmla="*/ 32 w 37"/>
                      <a:gd name="T21" fmla="*/ 6 h 57"/>
                      <a:gd name="T22" fmla="*/ 30 w 37"/>
                      <a:gd name="T23" fmla="*/ 2 h 57"/>
                      <a:gd name="T24" fmla="*/ 27 w 37"/>
                      <a:gd name="T25" fmla="*/ 0 h 57"/>
                      <a:gd name="T26" fmla="*/ 28 w 37"/>
                      <a:gd name="T27" fmla="*/ 9 h 57"/>
                      <a:gd name="T28" fmla="*/ 23 w 37"/>
                      <a:gd name="T29" fmla="*/ 18 h 57"/>
                      <a:gd name="T30" fmla="*/ 21 w 37"/>
                      <a:gd name="T31" fmla="*/ 22 h 57"/>
                      <a:gd name="T32" fmla="*/ 18 w 37"/>
                      <a:gd name="T33" fmla="*/ 27 h 57"/>
                      <a:gd name="T34" fmla="*/ 15 w 37"/>
                      <a:gd name="T35" fmla="*/ 33 h 57"/>
                      <a:gd name="T36" fmla="*/ 11 w 37"/>
                      <a:gd name="T37" fmla="*/ 31 h 57"/>
                      <a:gd name="T38" fmla="*/ 2 w 37"/>
                      <a:gd name="T39" fmla="*/ 39 h 57"/>
                      <a:gd name="T40" fmla="*/ 1 w 37"/>
                      <a:gd name="T41" fmla="*/ 42 h 57"/>
                      <a:gd name="T42" fmla="*/ 4 w 37"/>
                      <a:gd name="T43" fmla="*/ 45 h 57"/>
                      <a:gd name="T44" fmla="*/ 5 w 37"/>
                      <a:gd name="T45" fmla="*/ 45 h 57"/>
                      <a:gd name="T46" fmla="*/ 7 w 37"/>
                      <a:gd name="T47" fmla="*/ 48 h 57"/>
                      <a:gd name="T48" fmla="*/ 7 w 37"/>
                      <a:gd name="T49" fmla="*/ 55 h 57"/>
                      <a:gd name="T50" fmla="*/ 16 w 37"/>
                      <a:gd name="T51" fmla="*/ 54 h 57"/>
                      <a:gd name="T52" fmla="*/ 29 w 37"/>
                      <a:gd name="T53" fmla="*/ 55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7" h="57">
                        <a:moveTo>
                          <a:pt x="29" y="55"/>
                        </a:moveTo>
                        <a:cubicBezTo>
                          <a:pt x="32" y="55"/>
                          <a:pt x="35" y="57"/>
                          <a:pt x="37" y="55"/>
                        </a:cubicBezTo>
                        <a:cubicBezTo>
                          <a:pt x="37" y="51"/>
                          <a:pt x="35" y="50"/>
                          <a:pt x="33" y="48"/>
                        </a:cubicBezTo>
                        <a:cubicBezTo>
                          <a:pt x="32" y="47"/>
                          <a:pt x="32" y="46"/>
                          <a:pt x="32" y="44"/>
                        </a:cubicBezTo>
                        <a:cubicBezTo>
                          <a:pt x="31" y="43"/>
                          <a:pt x="30" y="42"/>
                          <a:pt x="30" y="40"/>
                        </a:cubicBezTo>
                        <a:cubicBezTo>
                          <a:pt x="29" y="36"/>
                          <a:pt x="31" y="35"/>
                          <a:pt x="32" y="32"/>
                        </a:cubicBezTo>
                        <a:cubicBezTo>
                          <a:pt x="33" y="30"/>
                          <a:pt x="34" y="29"/>
                          <a:pt x="34" y="27"/>
                        </a:cubicBezTo>
                        <a:cubicBezTo>
                          <a:pt x="33" y="25"/>
                          <a:pt x="33" y="23"/>
                          <a:pt x="31" y="21"/>
                        </a:cubicBezTo>
                        <a:cubicBezTo>
                          <a:pt x="31" y="21"/>
                          <a:pt x="26" y="18"/>
                          <a:pt x="28" y="16"/>
                        </a:cubicBezTo>
                        <a:cubicBezTo>
                          <a:pt x="29" y="15"/>
                          <a:pt x="32" y="16"/>
                          <a:pt x="34" y="16"/>
                        </a:cubicBezTo>
                        <a:cubicBezTo>
                          <a:pt x="32" y="12"/>
                          <a:pt x="32" y="10"/>
                          <a:pt x="32" y="6"/>
                        </a:cubicBezTo>
                        <a:cubicBezTo>
                          <a:pt x="32" y="5"/>
                          <a:pt x="32" y="3"/>
                          <a:pt x="30" y="2"/>
                        </a:cubicBezTo>
                        <a:cubicBezTo>
                          <a:pt x="30" y="1"/>
                          <a:pt x="27" y="0"/>
                          <a:pt x="27" y="0"/>
                        </a:cubicBezTo>
                        <a:cubicBezTo>
                          <a:pt x="27" y="2"/>
                          <a:pt x="33" y="7"/>
                          <a:pt x="28" y="9"/>
                        </a:cubicBezTo>
                        <a:cubicBezTo>
                          <a:pt x="25" y="11"/>
                          <a:pt x="24" y="14"/>
                          <a:pt x="23" y="18"/>
                        </a:cubicBezTo>
                        <a:cubicBezTo>
                          <a:pt x="22" y="19"/>
                          <a:pt x="22" y="22"/>
                          <a:pt x="21" y="22"/>
                        </a:cubicBezTo>
                        <a:cubicBezTo>
                          <a:pt x="19" y="23"/>
                          <a:pt x="19" y="25"/>
                          <a:pt x="18" y="27"/>
                        </a:cubicBezTo>
                        <a:cubicBezTo>
                          <a:pt x="17" y="29"/>
                          <a:pt x="16" y="31"/>
                          <a:pt x="15" y="33"/>
                        </a:cubicBezTo>
                        <a:cubicBezTo>
                          <a:pt x="13" y="35"/>
                          <a:pt x="12" y="31"/>
                          <a:pt x="11" y="31"/>
                        </a:cubicBezTo>
                        <a:cubicBezTo>
                          <a:pt x="6" y="31"/>
                          <a:pt x="3" y="35"/>
                          <a:pt x="2" y="39"/>
                        </a:cubicBezTo>
                        <a:cubicBezTo>
                          <a:pt x="2" y="40"/>
                          <a:pt x="0" y="41"/>
                          <a:pt x="1" y="42"/>
                        </a:cubicBezTo>
                        <a:cubicBezTo>
                          <a:pt x="2" y="43"/>
                          <a:pt x="3" y="44"/>
                          <a:pt x="4" y="45"/>
                        </a:cubicBezTo>
                        <a:cubicBezTo>
                          <a:pt x="4" y="46"/>
                          <a:pt x="5" y="44"/>
                          <a:pt x="5" y="45"/>
                        </a:cubicBezTo>
                        <a:cubicBezTo>
                          <a:pt x="6" y="46"/>
                          <a:pt x="7" y="47"/>
                          <a:pt x="7" y="48"/>
                        </a:cubicBezTo>
                        <a:cubicBezTo>
                          <a:pt x="8" y="50"/>
                          <a:pt x="7" y="53"/>
                          <a:pt x="7" y="55"/>
                        </a:cubicBezTo>
                        <a:cubicBezTo>
                          <a:pt x="10" y="54"/>
                          <a:pt x="13" y="54"/>
                          <a:pt x="16" y="54"/>
                        </a:cubicBezTo>
                        <a:cubicBezTo>
                          <a:pt x="20" y="54"/>
                          <a:pt x="25" y="55"/>
                          <a:pt x="29" y="5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2" name="Freeform 756">
                    <a:extLst>
                      <a:ext uri="{FF2B5EF4-FFF2-40B4-BE49-F238E27FC236}">
                        <a16:creationId xmlns:a16="http://schemas.microsoft.com/office/drawing/2014/main" id="{A11BFC29-F60C-C849-9160-851B6AF3EA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702673" y="7566070"/>
                    <a:ext cx="153338" cy="335598"/>
                  </a:xfrm>
                  <a:custGeom>
                    <a:avLst/>
                    <a:gdLst>
                      <a:gd name="T0" fmla="*/ 11 w 15"/>
                      <a:gd name="T1" fmla="*/ 0 h 31"/>
                      <a:gd name="T2" fmla="*/ 9 w 15"/>
                      <a:gd name="T3" fmla="*/ 4 h 31"/>
                      <a:gd name="T4" fmla="*/ 4 w 15"/>
                      <a:gd name="T5" fmla="*/ 5 h 31"/>
                      <a:gd name="T6" fmla="*/ 1 w 15"/>
                      <a:gd name="T7" fmla="*/ 8 h 31"/>
                      <a:gd name="T8" fmla="*/ 3 w 15"/>
                      <a:gd name="T9" fmla="*/ 13 h 31"/>
                      <a:gd name="T10" fmla="*/ 6 w 15"/>
                      <a:gd name="T11" fmla="*/ 31 h 31"/>
                      <a:gd name="T12" fmla="*/ 11 w 15"/>
                      <a:gd name="T13" fmla="*/ 30 h 31"/>
                      <a:gd name="T14" fmla="*/ 11 w 15"/>
                      <a:gd name="T15" fmla="*/ 27 h 31"/>
                      <a:gd name="T16" fmla="*/ 11 w 15"/>
                      <a:gd name="T17" fmla="*/ 18 h 31"/>
                      <a:gd name="T18" fmla="*/ 15 w 15"/>
                      <a:gd name="T19" fmla="*/ 9 h 31"/>
                      <a:gd name="T20" fmla="*/ 14 w 15"/>
                      <a:gd name="T21" fmla="*/ 3 h 31"/>
                      <a:gd name="T22" fmla="*/ 11 w 15"/>
                      <a:gd name="T23" fmla="*/ 0 h 31"/>
                      <a:gd name="T24" fmla="*/ 11 w 15"/>
                      <a:gd name="T25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31">
                        <a:moveTo>
                          <a:pt x="11" y="0"/>
                        </a:moveTo>
                        <a:cubicBezTo>
                          <a:pt x="9" y="2"/>
                          <a:pt x="10" y="2"/>
                          <a:pt x="9" y="4"/>
                        </a:cubicBezTo>
                        <a:cubicBezTo>
                          <a:pt x="8" y="6"/>
                          <a:pt x="6" y="5"/>
                          <a:pt x="4" y="5"/>
                        </a:cubicBezTo>
                        <a:cubicBezTo>
                          <a:pt x="4" y="5"/>
                          <a:pt x="2" y="7"/>
                          <a:pt x="1" y="8"/>
                        </a:cubicBezTo>
                        <a:cubicBezTo>
                          <a:pt x="0" y="9"/>
                          <a:pt x="2" y="11"/>
                          <a:pt x="3" y="13"/>
                        </a:cubicBezTo>
                        <a:cubicBezTo>
                          <a:pt x="7" y="18"/>
                          <a:pt x="4" y="25"/>
                          <a:pt x="6" y="31"/>
                        </a:cubicBezTo>
                        <a:cubicBezTo>
                          <a:pt x="7" y="31"/>
                          <a:pt x="9" y="31"/>
                          <a:pt x="11" y="30"/>
                        </a:cubicBezTo>
                        <a:cubicBezTo>
                          <a:pt x="12" y="30"/>
                          <a:pt x="12" y="29"/>
                          <a:pt x="11" y="27"/>
                        </a:cubicBezTo>
                        <a:cubicBezTo>
                          <a:pt x="11" y="24"/>
                          <a:pt x="11" y="21"/>
                          <a:pt x="11" y="18"/>
                        </a:cubicBezTo>
                        <a:cubicBezTo>
                          <a:pt x="11" y="14"/>
                          <a:pt x="14" y="12"/>
                          <a:pt x="15" y="9"/>
                        </a:cubicBezTo>
                        <a:cubicBezTo>
                          <a:pt x="15" y="6"/>
                          <a:pt x="15" y="5"/>
                          <a:pt x="14" y="3"/>
                        </a:cubicBezTo>
                        <a:cubicBezTo>
                          <a:pt x="14" y="3"/>
                          <a:pt x="11" y="0"/>
                          <a:pt x="11" y="0"/>
                        </a:cubicBezTo>
                        <a:cubicBezTo>
                          <a:pt x="10" y="1"/>
                          <a:pt x="11" y="0"/>
                          <a:pt x="1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3" name="Freeform 757">
                    <a:extLst>
                      <a:ext uri="{FF2B5EF4-FFF2-40B4-BE49-F238E27FC236}">
                        <a16:creationId xmlns:a16="http://schemas.microsoft.com/office/drawing/2014/main" id="{AEDDCB8B-8222-6D41-9C0A-9098D5B028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807223" y="7481245"/>
                    <a:ext cx="602900" cy="553180"/>
                  </a:xfrm>
                  <a:custGeom>
                    <a:avLst/>
                    <a:gdLst>
                      <a:gd name="T0" fmla="*/ 31 w 59"/>
                      <a:gd name="T1" fmla="*/ 42 h 51"/>
                      <a:gd name="T2" fmla="*/ 37 w 59"/>
                      <a:gd name="T3" fmla="*/ 37 h 51"/>
                      <a:gd name="T4" fmla="*/ 40 w 59"/>
                      <a:gd name="T5" fmla="*/ 36 h 51"/>
                      <a:gd name="T6" fmla="*/ 43 w 59"/>
                      <a:gd name="T7" fmla="*/ 38 h 51"/>
                      <a:gd name="T8" fmla="*/ 47 w 59"/>
                      <a:gd name="T9" fmla="*/ 32 h 51"/>
                      <a:gd name="T10" fmla="*/ 48 w 59"/>
                      <a:gd name="T11" fmla="*/ 28 h 51"/>
                      <a:gd name="T12" fmla="*/ 51 w 59"/>
                      <a:gd name="T13" fmla="*/ 27 h 51"/>
                      <a:gd name="T14" fmla="*/ 56 w 59"/>
                      <a:gd name="T15" fmla="*/ 14 h 51"/>
                      <a:gd name="T16" fmla="*/ 59 w 59"/>
                      <a:gd name="T17" fmla="*/ 11 h 51"/>
                      <a:gd name="T18" fmla="*/ 57 w 59"/>
                      <a:gd name="T19" fmla="*/ 8 h 51"/>
                      <a:gd name="T20" fmla="*/ 56 w 59"/>
                      <a:gd name="T21" fmla="*/ 6 h 51"/>
                      <a:gd name="T22" fmla="*/ 54 w 59"/>
                      <a:gd name="T23" fmla="*/ 1 h 51"/>
                      <a:gd name="T24" fmla="*/ 48 w 59"/>
                      <a:gd name="T25" fmla="*/ 5 h 51"/>
                      <a:gd name="T26" fmla="*/ 40 w 59"/>
                      <a:gd name="T27" fmla="*/ 4 h 51"/>
                      <a:gd name="T28" fmla="*/ 32 w 59"/>
                      <a:gd name="T29" fmla="*/ 6 h 51"/>
                      <a:gd name="T30" fmla="*/ 26 w 59"/>
                      <a:gd name="T31" fmla="*/ 4 h 51"/>
                      <a:gd name="T32" fmla="*/ 19 w 59"/>
                      <a:gd name="T33" fmla="*/ 3 h 51"/>
                      <a:gd name="T34" fmla="*/ 13 w 59"/>
                      <a:gd name="T35" fmla="*/ 1 h 51"/>
                      <a:gd name="T36" fmla="*/ 8 w 59"/>
                      <a:gd name="T37" fmla="*/ 3 h 51"/>
                      <a:gd name="T38" fmla="*/ 7 w 59"/>
                      <a:gd name="T39" fmla="*/ 6 h 51"/>
                      <a:gd name="T40" fmla="*/ 6 w 59"/>
                      <a:gd name="T41" fmla="*/ 10 h 51"/>
                      <a:gd name="T42" fmla="*/ 5 w 59"/>
                      <a:gd name="T43" fmla="*/ 16 h 51"/>
                      <a:gd name="T44" fmla="*/ 1 w 59"/>
                      <a:gd name="T45" fmla="*/ 24 h 51"/>
                      <a:gd name="T46" fmla="*/ 2 w 59"/>
                      <a:gd name="T47" fmla="*/ 38 h 51"/>
                      <a:gd name="T48" fmla="*/ 5 w 59"/>
                      <a:gd name="T49" fmla="*/ 38 h 51"/>
                      <a:gd name="T50" fmla="*/ 9 w 59"/>
                      <a:gd name="T51" fmla="*/ 39 h 51"/>
                      <a:gd name="T52" fmla="*/ 14 w 59"/>
                      <a:gd name="T53" fmla="*/ 43 h 51"/>
                      <a:gd name="T54" fmla="*/ 14 w 59"/>
                      <a:gd name="T55" fmla="*/ 45 h 51"/>
                      <a:gd name="T56" fmla="*/ 16 w 59"/>
                      <a:gd name="T57" fmla="*/ 48 h 51"/>
                      <a:gd name="T58" fmla="*/ 23 w 59"/>
                      <a:gd name="T59" fmla="*/ 47 h 51"/>
                      <a:gd name="T60" fmla="*/ 22 w 59"/>
                      <a:gd name="T61" fmla="*/ 48 h 51"/>
                      <a:gd name="T62" fmla="*/ 27 w 59"/>
                      <a:gd name="T63" fmla="*/ 47 h 51"/>
                      <a:gd name="T64" fmla="*/ 30 w 59"/>
                      <a:gd name="T65" fmla="*/ 47 h 51"/>
                      <a:gd name="T66" fmla="*/ 31 w 59"/>
                      <a:gd name="T67" fmla="*/ 42 h 51"/>
                      <a:gd name="T68" fmla="*/ 31 w 59"/>
                      <a:gd name="T69" fmla="*/ 42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59" h="51">
                        <a:moveTo>
                          <a:pt x="31" y="42"/>
                        </a:moveTo>
                        <a:cubicBezTo>
                          <a:pt x="32" y="40"/>
                          <a:pt x="35" y="37"/>
                          <a:pt x="37" y="37"/>
                        </a:cubicBezTo>
                        <a:cubicBezTo>
                          <a:pt x="38" y="36"/>
                          <a:pt x="40" y="36"/>
                          <a:pt x="40" y="36"/>
                        </a:cubicBezTo>
                        <a:cubicBezTo>
                          <a:pt x="41" y="37"/>
                          <a:pt x="42" y="39"/>
                          <a:pt x="43" y="38"/>
                        </a:cubicBezTo>
                        <a:cubicBezTo>
                          <a:pt x="45" y="37"/>
                          <a:pt x="46" y="34"/>
                          <a:pt x="47" y="32"/>
                        </a:cubicBezTo>
                        <a:cubicBezTo>
                          <a:pt x="47" y="31"/>
                          <a:pt x="48" y="29"/>
                          <a:pt x="48" y="28"/>
                        </a:cubicBezTo>
                        <a:cubicBezTo>
                          <a:pt x="49" y="27"/>
                          <a:pt x="50" y="28"/>
                          <a:pt x="51" y="27"/>
                        </a:cubicBezTo>
                        <a:cubicBezTo>
                          <a:pt x="51" y="25"/>
                          <a:pt x="53" y="14"/>
                          <a:pt x="56" y="14"/>
                        </a:cubicBezTo>
                        <a:cubicBezTo>
                          <a:pt x="58" y="14"/>
                          <a:pt x="59" y="12"/>
                          <a:pt x="59" y="11"/>
                        </a:cubicBezTo>
                        <a:cubicBezTo>
                          <a:pt x="59" y="9"/>
                          <a:pt x="57" y="9"/>
                          <a:pt x="57" y="8"/>
                        </a:cubicBezTo>
                        <a:cubicBezTo>
                          <a:pt x="57" y="7"/>
                          <a:pt x="56" y="7"/>
                          <a:pt x="56" y="6"/>
                        </a:cubicBezTo>
                        <a:cubicBezTo>
                          <a:pt x="55" y="4"/>
                          <a:pt x="55" y="3"/>
                          <a:pt x="54" y="1"/>
                        </a:cubicBezTo>
                        <a:cubicBezTo>
                          <a:pt x="53" y="2"/>
                          <a:pt x="50" y="5"/>
                          <a:pt x="48" y="5"/>
                        </a:cubicBezTo>
                        <a:cubicBezTo>
                          <a:pt x="45" y="4"/>
                          <a:pt x="43" y="4"/>
                          <a:pt x="40" y="4"/>
                        </a:cubicBezTo>
                        <a:cubicBezTo>
                          <a:pt x="37" y="4"/>
                          <a:pt x="35" y="6"/>
                          <a:pt x="32" y="6"/>
                        </a:cubicBezTo>
                        <a:cubicBezTo>
                          <a:pt x="30" y="6"/>
                          <a:pt x="28" y="3"/>
                          <a:pt x="26" y="4"/>
                        </a:cubicBezTo>
                        <a:cubicBezTo>
                          <a:pt x="22" y="6"/>
                          <a:pt x="21" y="5"/>
                          <a:pt x="19" y="3"/>
                        </a:cubicBezTo>
                        <a:cubicBezTo>
                          <a:pt x="18" y="2"/>
                          <a:pt x="15" y="0"/>
                          <a:pt x="13" y="1"/>
                        </a:cubicBezTo>
                        <a:cubicBezTo>
                          <a:pt x="12" y="1"/>
                          <a:pt x="9" y="2"/>
                          <a:pt x="8" y="3"/>
                        </a:cubicBezTo>
                        <a:cubicBezTo>
                          <a:pt x="7" y="4"/>
                          <a:pt x="8" y="5"/>
                          <a:pt x="7" y="6"/>
                        </a:cubicBezTo>
                        <a:cubicBezTo>
                          <a:pt x="7" y="7"/>
                          <a:pt x="6" y="9"/>
                          <a:pt x="6" y="10"/>
                        </a:cubicBezTo>
                        <a:cubicBezTo>
                          <a:pt x="5" y="12"/>
                          <a:pt x="5" y="14"/>
                          <a:pt x="5" y="16"/>
                        </a:cubicBezTo>
                        <a:cubicBezTo>
                          <a:pt x="5" y="19"/>
                          <a:pt x="2" y="21"/>
                          <a:pt x="1" y="24"/>
                        </a:cubicBezTo>
                        <a:cubicBezTo>
                          <a:pt x="0" y="27"/>
                          <a:pt x="1" y="34"/>
                          <a:pt x="2" y="38"/>
                        </a:cubicBezTo>
                        <a:cubicBezTo>
                          <a:pt x="2" y="39"/>
                          <a:pt x="4" y="38"/>
                          <a:pt x="5" y="38"/>
                        </a:cubicBezTo>
                        <a:cubicBezTo>
                          <a:pt x="6" y="38"/>
                          <a:pt x="8" y="39"/>
                          <a:pt x="9" y="39"/>
                        </a:cubicBezTo>
                        <a:cubicBezTo>
                          <a:pt x="10" y="40"/>
                          <a:pt x="14" y="42"/>
                          <a:pt x="14" y="43"/>
                        </a:cubicBezTo>
                        <a:cubicBezTo>
                          <a:pt x="14" y="44"/>
                          <a:pt x="14" y="44"/>
                          <a:pt x="14" y="45"/>
                        </a:cubicBezTo>
                        <a:cubicBezTo>
                          <a:pt x="14" y="46"/>
                          <a:pt x="15" y="47"/>
                          <a:pt x="16" y="48"/>
                        </a:cubicBezTo>
                        <a:cubicBezTo>
                          <a:pt x="18" y="51"/>
                          <a:pt x="21" y="46"/>
                          <a:pt x="23" y="47"/>
                        </a:cubicBezTo>
                        <a:cubicBezTo>
                          <a:pt x="23" y="47"/>
                          <a:pt x="22" y="48"/>
                          <a:pt x="22" y="48"/>
                        </a:cubicBezTo>
                        <a:cubicBezTo>
                          <a:pt x="22" y="47"/>
                          <a:pt x="27" y="47"/>
                          <a:pt x="27" y="47"/>
                        </a:cubicBezTo>
                        <a:cubicBezTo>
                          <a:pt x="29" y="47"/>
                          <a:pt x="29" y="45"/>
                          <a:pt x="30" y="47"/>
                        </a:cubicBezTo>
                        <a:cubicBezTo>
                          <a:pt x="31" y="45"/>
                          <a:pt x="31" y="44"/>
                          <a:pt x="31" y="42"/>
                        </a:cubicBezTo>
                        <a:cubicBezTo>
                          <a:pt x="32" y="41"/>
                          <a:pt x="31" y="43"/>
                          <a:pt x="31" y="4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4" name="Freeform 758">
                    <a:extLst>
                      <a:ext uri="{FF2B5EF4-FFF2-40B4-BE49-F238E27FC236}">
                        <a16:creationId xmlns:a16="http://schemas.microsoft.com/office/drawing/2014/main" id="{99476CF1-107D-CE49-9610-D312BEFD347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75087" y="7414862"/>
                    <a:ext cx="432136" cy="324533"/>
                  </a:xfrm>
                  <a:custGeom>
                    <a:avLst/>
                    <a:gdLst>
                      <a:gd name="T0" fmla="*/ 35 w 42"/>
                      <a:gd name="T1" fmla="*/ 20 h 30"/>
                      <a:gd name="T2" fmla="*/ 41 w 42"/>
                      <a:gd name="T3" fmla="*/ 17 h 30"/>
                      <a:gd name="T4" fmla="*/ 38 w 42"/>
                      <a:gd name="T5" fmla="*/ 13 h 30"/>
                      <a:gd name="T6" fmla="*/ 33 w 42"/>
                      <a:gd name="T7" fmla="*/ 10 h 30"/>
                      <a:gd name="T8" fmla="*/ 32 w 42"/>
                      <a:gd name="T9" fmla="*/ 7 h 30"/>
                      <a:gd name="T10" fmla="*/ 30 w 42"/>
                      <a:gd name="T11" fmla="*/ 1 h 30"/>
                      <a:gd name="T12" fmla="*/ 26 w 42"/>
                      <a:gd name="T13" fmla="*/ 0 h 30"/>
                      <a:gd name="T14" fmla="*/ 22 w 42"/>
                      <a:gd name="T15" fmla="*/ 2 h 30"/>
                      <a:gd name="T16" fmla="*/ 19 w 42"/>
                      <a:gd name="T17" fmla="*/ 4 h 30"/>
                      <a:gd name="T18" fmla="*/ 17 w 42"/>
                      <a:gd name="T19" fmla="*/ 5 h 30"/>
                      <a:gd name="T20" fmla="*/ 11 w 42"/>
                      <a:gd name="T21" fmla="*/ 10 h 30"/>
                      <a:gd name="T22" fmla="*/ 9 w 42"/>
                      <a:gd name="T23" fmla="*/ 10 h 30"/>
                      <a:gd name="T24" fmla="*/ 7 w 42"/>
                      <a:gd name="T25" fmla="*/ 14 h 30"/>
                      <a:gd name="T26" fmla="*/ 5 w 42"/>
                      <a:gd name="T27" fmla="*/ 16 h 30"/>
                      <a:gd name="T28" fmla="*/ 2 w 42"/>
                      <a:gd name="T29" fmla="*/ 18 h 30"/>
                      <a:gd name="T30" fmla="*/ 1 w 42"/>
                      <a:gd name="T31" fmla="*/ 24 h 30"/>
                      <a:gd name="T32" fmla="*/ 8 w 42"/>
                      <a:gd name="T33" fmla="*/ 28 h 30"/>
                      <a:gd name="T34" fmla="*/ 16 w 42"/>
                      <a:gd name="T35" fmla="*/ 30 h 30"/>
                      <a:gd name="T36" fmla="*/ 15 w 42"/>
                      <a:gd name="T37" fmla="*/ 22 h 30"/>
                      <a:gd name="T38" fmla="*/ 26 w 42"/>
                      <a:gd name="T39" fmla="*/ 22 h 30"/>
                      <a:gd name="T40" fmla="*/ 35 w 42"/>
                      <a:gd name="T41" fmla="*/ 20 h 30"/>
                      <a:gd name="T42" fmla="*/ 35 w 42"/>
                      <a:gd name="T43" fmla="*/ 2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2" h="30">
                        <a:moveTo>
                          <a:pt x="35" y="20"/>
                        </a:moveTo>
                        <a:cubicBezTo>
                          <a:pt x="37" y="17"/>
                          <a:pt x="40" y="20"/>
                          <a:pt x="41" y="17"/>
                        </a:cubicBezTo>
                        <a:cubicBezTo>
                          <a:pt x="42" y="16"/>
                          <a:pt x="39" y="13"/>
                          <a:pt x="38" y="13"/>
                        </a:cubicBezTo>
                        <a:cubicBezTo>
                          <a:pt x="37" y="15"/>
                          <a:pt x="34" y="11"/>
                          <a:pt x="33" y="10"/>
                        </a:cubicBezTo>
                        <a:cubicBezTo>
                          <a:pt x="33" y="9"/>
                          <a:pt x="33" y="8"/>
                          <a:pt x="32" y="7"/>
                        </a:cubicBezTo>
                        <a:cubicBezTo>
                          <a:pt x="30" y="5"/>
                          <a:pt x="30" y="4"/>
                          <a:pt x="30" y="1"/>
                        </a:cubicBezTo>
                        <a:cubicBezTo>
                          <a:pt x="29" y="1"/>
                          <a:pt x="27" y="0"/>
                          <a:pt x="26" y="0"/>
                        </a:cubicBezTo>
                        <a:cubicBezTo>
                          <a:pt x="24" y="1"/>
                          <a:pt x="23" y="2"/>
                          <a:pt x="22" y="2"/>
                        </a:cubicBezTo>
                        <a:cubicBezTo>
                          <a:pt x="21" y="3"/>
                          <a:pt x="20" y="4"/>
                          <a:pt x="19" y="4"/>
                        </a:cubicBezTo>
                        <a:cubicBezTo>
                          <a:pt x="18" y="6"/>
                          <a:pt x="18" y="4"/>
                          <a:pt x="17" y="5"/>
                        </a:cubicBezTo>
                        <a:cubicBezTo>
                          <a:pt x="15" y="6"/>
                          <a:pt x="13" y="11"/>
                          <a:pt x="11" y="10"/>
                        </a:cubicBezTo>
                        <a:cubicBezTo>
                          <a:pt x="10" y="10"/>
                          <a:pt x="9" y="8"/>
                          <a:pt x="9" y="10"/>
                        </a:cubicBezTo>
                        <a:cubicBezTo>
                          <a:pt x="8" y="11"/>
                          <a:pt x="8" y="13"/>
                          <a:pt x="7" y="14"/>
                        </a:cubicBezTo>
                        <a:cubicBezTo>
                          <a:pt x="7" y="15"/>
                          <a:pt x="7" y="16"/>
                          <a:pt x="5" y="16"/>
                        </a:cubicBezTo>
                        <a:cubicBezTo>
                          <a:pt x="5" y="16"/>
                          <a:pt x="1" y="17"/>
                          <a:pt x="2" y="18"/>
                        </a:cubicBezTo>
                        <a:cubicBezTo>
                          <a:pt x="5" y="20"/>
                          <a:pt x="0" y="23"/>
                          <a:pt x="1" y="24"/>
                        </a:cubicBezTo>
                        <a:cubicBezTo>
                          <a:pt x="3" y="25"/>
                          <a:pt x="5" y="30"/>
                          <a:pt x="8" y="28"/>
                        </a:cubicBezTo>
                        <a:cubicBezTo>
                          <a:pt x="11" y="26"/>
                          <a:pt x="13" y="27"/>
                          <a:pt x="16" y="30"/>
                        </a:cubicBezTo>
                        <a:cubicBezTo>
                          <a:pt x="15" y="27"/>
                          <a:pt x="15" y="24"/>
                          <a:pt x="15" y="22"/>
                        </a:cubicBezTo>
                        <a:cubicBezTo>
                          <a:pt x="19" y="22"/>
                          <a:pt x="22" y="22"/>
                          <a:pt x="26" y="22"/>
                        </a:cubicBezTo>
                        <a:cubicBezTo>
                          <a:pt x="29" y="22"/>
                          <a:pt x="34" y="23"/>
                          <a:pt x="35" y="20"/>
                        </a:cubicBezTo>
                        <a:cubicBezTo>
                          <a:pt x="36" y="18"/>
                          <a:pt x="35" y="20"/>
                          <a:pt x="35" y="2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5" name="Freeform 759">
                    <a:extLst>
                      <a:ext uri="{FF2B5EF4-FFF2-40B4-BE49-F238E27FC236}">
                        <a16:creationId xmlns:a16="http://schemas.microsoft.com/office/drawing/2014/main" id="{AFE1E332-4FB4-D244-975F-40B94C6FADD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64338" y="7654574"/>
                    <a:ext cx="101063" cy="258152"/>
                  </a:xfrm>
                  <a:custGeom>
                    <a:avLst/>
                    <a:gdLst>
                      <a:gd name="T0" fmla="*/ 9 w 10"/>
                      <a:gd name="T1" fmla="*/ 10 h 24"/>
                      <a:gd name="T2" fmla="*/ 8 w 10"/>
                      <a:gd name="T3" fmla="*/ 6 h 24"/>
                      <a:gd name="T4" fmla="*/ 5 w 10"/>
                      <a:gd name="T5" fmla="*/ 0 h 24"/>
                      <a:gd name="T6" fmla="*/ 2 w 10"/>
                      <a:gd name="T7" fmla="*/ 0 h 24"/>
                      <a:gd name="T8" fmla="*/ 2 w 10"/>
                      <a:gd name="T9" fmla="*/ 3 h 24"/>
                      <a:gd name="T10" fmla="*/ 2 w 10"/>
                      <a:gd name="T11" fmla="*/ 9 h 24"/>
                      <a:gd name="T12" fmla="*/ 4 w 10"/>
                      <a:gd name="T13" fmla="*/ 15 h 24"/>
                      <a:gd name="T14" fmla="*/ 4 w 10"/>
                      <a:gd name="T15" fmla="*/ 21 h 24"/>
                      <a:gd name="T16" fmla="*/ 6 w 10"/>
                      <a:gd name="T17" fmla="*/ 23 h 24"/>
                      <a:gd name="T18" fmla="*/ 9 w 10"/>
                      <a:gd name="T19" fmla="*/ 23 h 24"/>
                      <a:gd name="T20" fmla="*/ 9 w 10"/>
                      <a:gd name="T21" fmla="*/ 10 h 24"/>
                      <a:gd name="T22" fmla="*/ 9 w 10"/>
                      <a:gd name="T23" fmla="*/ 1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0" h="24">
                        <a:moveTo>
                          <a:pt x="9" y="10"/>
                        </a:moveTo>
                        <a:cubicBezTo>
                          <a:pt x="9" y="9"/>
                          <a:pt x="9" y="7"/>
                          <a:pt x="8" y="6"/>
                        </a:cubicBezTo>
                        <a:cubicBezTo>
                          <a:pt x="7" y="5"/>
                          <a:pt x="4" y="1"/>
                          <a:pt x="5" y="0"/>
                        </a:cubicBezTo>
                        <a:cubicBezTo>
                          <a:pt x="4" y="0"/>
                          <a:pt x="3" y="0"/>
                          <a:pt x="2" y="0"/>
                        </a:cubicBezTo>
                        <a:cubicBezTo>
                          <a:pt x="0" y="0"/>
                          <a:pt x="2" y="2"/>
                          <a:pt x="2" y="3"/>
                        </a:cubicBezTo>
                        <a:cubicBezTo>
                          <a:pt x="3" y="5"/>
                          <a:pt x="2" y="7"/>
                          <a:pt x="2" y="9"/>
                        </a:cubicBezTo>
                        <a:cubicBezTo>
                          <a:pt x="1" y="12"/>
                          <a:pt x="3" y="12"/>
                          <a:pt x="4" y="15"/>
                        </a:cubicBezTo>
                        <a:cubicBezTo>
                          <a:pt x="4" y="17"/>
                          <a:pt x="3" y="19"/>
                          <a:pt x="4" y="21"/>
                        </a:cubicBezTo>
                        <a:cubicBezTo>
                          <a:pt x="4" y="22"/>
                          <a:pt x="5" y="23"/>
                          <a:pt x="6" y="23"/>
                        </a:cubicBezTo>
                        <a:cubicBezTo>
                          <a:pt x="7" y="24"/>
                          <a:pt x="10" y="24"/>
                          <a:pt x="9" y="23"/>
                        </a:cubicBezTo>
                        <a:cubicBezTo>
                          <a:pt x="9" y="19"/>
                          <a:pt x="9" y="15"/>
                          <a:pt x="9" y="10"/>
                        </a:cubicBezTo>
                        <a:cubicBezTo>
                          <a:pt x="9" y="7"/>
                          <a:pt x="9" y="13"/>
                          <a:pt x="9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6" name="Freeform 760">
                    <a:extLst>
                      <a:ext uri="{FF2B5EF4-FFF2-40B4-BE49-F238E27FC236}">
                        <a16:creationId xmlns:a16="http://schemas.microsoft.com/office/drawing/2014/main" id="{26CEEBE8-1A73-F548-8238-494A2C5D5F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25230" y="7665640"/>
                    <a:ext cx="324101" cy="335598"/>
                  </a:xfrm>
                  <a:custGeom>
                    <a:avLst/>
                    <a:gdLst>
                      <a:gd name="T0" fmla="*/ 26 w 32"/>
                      <a:gd name="T1" fmla="*/ 4 h 31"/>
                      <a:gd name="T2" fmla="*/ 21 w 32"/>
                      <a:gd name="T3" fmla="*/ 5 h 31"/>
                      <a:gd name="T4" fmla="*/ 15 w 32"/>
                      <a:gd name="T5" fmla="*/ 1 h 31"/>
                      <a:gd name="T6" fmla="*/ 13 w 32"/>
                      <a:gd name="T7" fmla="*/ 1 h 31"/>
                      <a:gd name="T8" fmla="*/ 10 w 32"/>
                      <a:gd name="T9" fmla="*/ 2 h 31"/>
                      <a:gd name="T10" fmla="*/ 6 w 32"/>
                      <a:gd name="T11" fmla="*/ 2 h 31"/>
                      <a:gd name="T12" fmla="*/ 4 w 32"/>
                      <a:gd name="T13" fmla="*/ 3 h 31"/>
                      <a:gd name="T14" fmla="*/ 3 w 32"/>
                      <a:gd name="T15" fmla="*/ 6 h 31"/>
                      <a:gd name="T16" fmla="*/ 5 w 32"/>
                      <a:gd name="T17" fmla="*/ 7 h 31"/>
                      <a:gd name="T18" fmla="*/ 3 w 32"/>
                      <a:gd name="T19" fmla="*/ 9 h 31"/>
                      <a:gd name="T20" fmla="*/ 5 w 32"/>
                      <a:gd name="T21" fmla="*/ 12 h 31"/>
                      <a:gd name="T22" fmla="*/ 3 w 32"/>
                      <a:gd name="T23" fmla="*/ 13 h 31"/>
                      <a:gd name="T24" fmla="*/ 2 w 32"/>
                      <a:gd name="T25" fmla="*/ 16 h 31"/>
                      <a:gd name="T26" fmla="*/ 2 w 32"/>
                      <a:gd name="T27" fmla="*/ 19 h 31"/>
                      <a:gd name="T28" fmla="*/ 3 w 32"/>
                      <a:gd name="T29" fmla="*/ 23 h 31"/>
                      <a:gd name="T30" fmla="*/ 7 w 32"/>
                      <a:gd name="T31" fmla="*/ 26 h 31"/>
                      <a:gd name="T32" fmla="*/ 7 w 32"/>
                      <a:gd name="T33" fmla="*/ 31 h 31"/>
                      <a:gd name="T34" fmla="*/ 19 w 32"/>
                      <a:gd name="T35" fmla="*/ 28 h 31"/>
                      <a:gd name="T36" fmla="*/ 26 w 32"/>
                      <a:gd name="T37" fmla="*/ 28 h 31"/>
                      <a:gd name="T38" fmla="*/ 30 w 32"/>
                      <a:gd name="T39" fmla="*/ 26 h 31"/>
                      <a:gd name="T40" fmla="*/ 28 w 32"/>
                      <a:gd name="T41" fmla="*/ 21 h 31"/>
                      <a:gd name="T42" fmla="*/ 30 w 32"/>
                      <a:gd name="T43" fmla="*/ 15 h 31"/>
                      <a:gd name="T44" fmla="*/ 26 w 32"/>
                      <a:gd name="T45" fmla="*/ 4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2" h="31">
                        <a:moveTo>
                          <a:pt x="26" y="4"/>
                        </a:moveTo>
                        <a:cubicBezTo>
                          <a:pt x="24" y="4"/>
                          <a:pt x="23" y="6"/>
                          <a:pt x="21" y="5"/>
                        </a:cubicBezTo>
                        <a:cubicBezTo>
                          <a:pt x="19" y="5"/>
                          <a:pt x="17" y="0"/>
                          <a:pt x="15" y="1"/>
                        </a:cubicBezTo>
                        <a:cubicBezTo>
                          <a:pt x="14" y="2"/>
                          <a:pt x="13" y="2"/>
                          <a:pt x="13" y="1"/>
                        </a:cubicBezTo>
                        <a:cubicBezTo>
                          <a:pt x="12" y="0"/>
                          <a:pt x="11" y="2"/>
                          <a:pt x="10" y="2"/>
                        </a:cubicBezTo>
                        <a:cubicBezTo>
                          <a:pt x="8" y="3"/>
                          <a:pt x="7" y="2"/>
                          <a:pt x="6" y="2"/>
                        </a:cubicBezTo>
                        <a:cubicBezTo>
                          <a:pt x="5" y="1"/>
                          <a:pt x="5" y="3"/>
                          <a:pt x="4" y="3"/>
                        </a:cubicBezTo>
                        <a:cubicBezTo>
                          <a:pt x="3" y="3"/>
                          <a:pt x="2" y="5"/>
                          <a:pt x="3" y="6"/>
                        </a:cubicBezTo>
                        <a:cubicBezTo>
                          <a:pt x="3" y="7"/>
                          <a:pt x="5" y="7"/>
                          <a:pt x="5" y="7"/>
                        </a:cubicBezTo>
                        <a:cubicBezTo>
                          <a:pt x="5" y="8"/>
                          <a:pt x="3" y="9"/>
                          <a:pt x="3" y="9"/>
                        </a:cubicBezTo>
                        <a:cubicBezTo>
                          <a:pt x="3" y="10"/>
                          <a:pt x="5" y="11"/>
                          <a:pt x="5" y="12"/>
                        </a:cubicBezTo>
                        <a:cubicBezTo>
                          <a:pt x="5" y="12"/>
                          <a:pt x="3" y="11"/>
                          <a:pt x="3" y="13"/>
                        </a:cubicBezTo>
                        <a:cubicBezTo>
                          <a:pt x="3" y="14"/>
                          <a:pt x="4" y="16"/>
                          <a:pt x="2" y="16"/>
                        </a:cubicBezTo>
                        <a:cubicBezTo>
                          <a:pt x="3" y="17"/>
                          <a:pt x="3" y="18"/>
                          <a:pt x="2" y="19"/>
                        </a:cubicBezTo>
                        <a:cubicBezTo>
                          <a:pt x="2" y="21"/>
                          <a:pt x="0" y="21"/>
                          <a:pt x="3" y="23"/>
                        </a:cubicBezTo>
                        <a:cubicBezTo>
                          <a:pt x="4" y="23"/>
                          <a:pt x="6" y="24"/>
                          <a:pt x="7" y="26"/>
                        </a:cubicBezTo>
                        <a:cubicBezTo>
                          <a:pt x="8" y="27"/>
                          <a:pt x="7" y="29"/>
                          <a:pt x="7" y="31"/>
                        </a:cubicBezTo>
                        <a:cubicBezTo>
                          <a:pt x="11" y="30"/>
                          <a:pt x="14" y="28"/>
                          <a:pt x="19" y="28"/>
                        </a:cubicBezTo>
                        <a:cubicBezTo>
                          <a:pt x="21" y="27"/>
                          <a:pt x="24" y="28"/>
                          <a:pt x="26" y="28"/>
                        </a:cubicBezTo>
                        <a:cubicBezTo>
                          <a:pt x="28" y="28"/>
                          <a:pt x="31" y="29"/>
                          <a:pt x="30" y="26"/>
                        </a:cubicBezTo>
                        <a:cubicBezTo>
                          <a:pt x="30" y="24"/>
                          <a:pt x="29" y="23"/>
                          <a:pt x="28" y="21"/>
                        </a:cubicBezTo>
                        <a:cubicBezTo>
                          <a:pt x="28" y="19"/>
                          <a:pt x="29" y="17"/>
                          <a:pt x="30" y="15"/>
                        </a:cubicBezTo>
                        <a:cubicBezTo>
                          <a:pt x="31" y="11"/>
                          <a:pt x="32" y="4"/>
                          <a:pt x="26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7" name="Freeform 761">
                    <a:extLst>
                      <a:ext uri="{FF2B5EF4-FFF2-40B4-BE49-F238E27FC236}">
                        <a16:creationId xmlns:a16="http://schemas.microsoft.com/office/drawing/2014/main" id="{6DA533E7-4D35-FE48-BE08-79D3EC662E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500544" y="7654574"/>
                    <a:ext cx="233496" cy="324533"/>
                  </a:xfrm>
                  <a:custGeom>
                    <a:avLst/>
                    <a:gdLst>
                      <a:gd name="T0" fmla="*/ 19 w 23"/>
                      <a:gd name="T1" fmla="*/ 13 h 30"/>
                      <a:gd name="T2" fmla="*/ 18 w 23"/>
                      <a:gd name="T3" fmla="*/ 6 h 30"/>
                      <a:gd name="T4" fmla="*/ 17 w 23"/>
                      <a:gd name="T5" fmla="*/ 0 h 30"/>
                      <a:gd name="T6" fmla="*/ 3 w 23"/>
                      <a:gd name="T7" fmla="*/ 0 h 30"/>
                      <a:gd name="T8" fmla="*/ 4 w 23"/>
                      <a:gd name="T9" fmla="*/ 11 h 30"/>
                      <a:gd name="T10" fmla="*/ 1 w 23"/>
                      <a:gd name="T11" fmla="*/ 22 h 30"/>
                      <a:gd name="T12" fmla="*/ 3 w 23"/>
                      <a:gd name="T13" fmla="*/ 30 h 30"/>
                      <a:gd name="T14" fmla="*/ 10 w 23"/>
                      <a:gd name="T15" fmla="*/ 29 h 30"/>
                      <a:gd name="T16" fmla="*/ 23 w 23"/>
                      <a:gd name="T17" fmla="*/ 24 h 30"/>
                      <a:gd name="T18" fmla="*/ 20 w 23"/>
                      <a:gd name="T19" fmla="*/ 19 h 30"/>
                      <a:gd name="T20" fmla="*/ 19 w 23"/>
                      <a:gd name="T21" fmla="*/ 13 h 30"/>
                      <a:gd name="T22" fmla="*/ 19 w 23"/>
                      <a:gd name="T23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3" h="30">
                        <a:moveTo>
                          <a:pt x="19" y="13"/>
                        </a:moveTo>
                        <a:cubicBezTo>
                          <a:pt x="17" y="11"/>
                          <a:pt x="18" y="8"/>
                          <a:pt x="18" y="6"/>
                        </a:cubicBezTo>
                        <a:cubicBezTo>
                          <a:pt x="19" y="4"/>
                          <a:pt x="16" y="2"/>
                          <a:pt x="17" y="0"/>
                        </a:cubicBezTo>
                        <a:cubicBezTo>
                          <a:pt x="12" y="0"/>
                          <a:pt x="8" y="0"/>
                          <a:pt x="3" y="0"/>
                        </a:cubicBezTo>
                        <a:cubicBezTo>
                          <a:pt x="3" y="3"/>
                          <a:pt x="4" y="7"/>
                          <a:pt x="4" y="11"/>
                        </a:cubicBezTo>
                        <a:cubicBezTo>
                          <a:pt x="4" y="15"/>
                          <a:pt x="0" y="18"/>
                          <a:pt x="1" y="22"/>
                        </a:cubicBezTo>
                        <a:cubicBezTo>
                          <a:pt x="2" y="25"/>
                          <a:pt x="4" y="26"/>
                          <a:pt x="3" y="30"/>
                        </a:cubicBezTo>
                        <a:cubicBezTo>
                          <a:pt x="6" y="30"/>
                          <a:pt x="7" y="30"/>
                          <a:pt x="10" y="29"/>
                        </a:cubicBezTo>
                        <a:cubicBezTo>
                          <a:pt x="15" y="28"/>
                          <a:pt x="19" y="26"/>
                          <a:pt x="23" y="24"/>
                        </a:cubicBezTo>
                        <a:cubicBezTo>
                          <a:pt x="21" y="23"/>
                          <a:pt x="20" y="21"/>
                          <a:pt x="20" y="19"/>
                        </a:cubicBezTo>
                        <a:cubicBezTo>
                          <a:pt x="20" y="17"/>
                          <a:pt x="20" y="15"/>
                          <a:pt x="19" y="13"/>
                        </a:cubicBezTo>
                        <a:cubicBezTo>
                          <a:pt x="17" y="11"/>
                          <a:pt x="20" y="15"/>
                          <a:pt x="19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8" name="Freeform 762">
                    <a:extLst>
                      <a:ext uri="{FF2B5EF4-FFF2-40B4-BE49-F238E27FC236}">
                        <a16:creationId xmlns:a16="http://schemas.microsoft.com/office/drawing/2014/main" id="{BC485292-EEFD-F045-AC06-29FB91B199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88253" y="7687764"/>
                    <a:ext cx="153338" cy="195458"/>
                  </a:xfrm>
                  <a:custGeom>
                    <a:avLst/>
                    <a:gdLst>
                      <a:gd name="T0" fmla="*/ 12 w 15"/>
                      <a:gd name="T1" fmla="*/ 14 h 18"/>
                      <a:gd name="T2" fmla="*/ 14 w 15"/>
                      <a:gd name="T3" fmla="*/ 6 h 18"/>
                      <a:gd name="T4" fmla="*/ 5 w 15"/>
                      <a:gd name="T5" fmla="*/ 3 h 18"/>
                      <a:gd name="T6" fmla="*/ 1 w 15"/>
                      <a:gd name="T7" fmla="*/ 8 h 18"/>
                      <a:gd name="T8" fmla="*/ 4 w 15"/>
                      <a:gd name="T9" fmla="*/ 12 h 18"/>
                      <a:gd name="T10" fmla="*/ 7 w 15"/>
                      <a:gd name="T11" fmla="*/ 16 h 18"/>
                      <a:gd name="T12" fmla="*/ 10 w 15"/>
                      <a:gd name="T13" fmla="*/ 16 h 18"/>
                      <a:gd name="T14" fmla="*/ 12 w 15"/>
                      <a:gd name="T15" fmla="*/ 14 h 18"/>
                      <a:gd name="T16" fmla="*/ 12 w 15"/>
                      <a:gd name="T17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5" h="18">
                        <a:moveTo>
                          <a:pt x="12" y="14"/>
                        </a:moveTo>
                        <a:cubicBezTo>
                          <a:pt x="15" y="13"/>
                          <a:pt x="15" y="8"/>
                          <a:pt x="14" y="6"/>
                        </a:cubicBezTo>
                        <a:cubicBezTo>
                          <a:pt x="12" y="2"/>
                          <a:pt x="8" y="0"/>
                          <a:pt x="5" y="3"/>
                        </a:cubicBezTo>
                        <a:cubicBezTo>
                          <a:pt x="3" y="4"/>
                          <a:pt x="0" y="6"/>
                          <a:pt x="1" y="8"/>
                        </a:cubicBezTo>
                        <a:cubicBezTo>
                          <a:pt x="2" y="10"/>
                          <a:pt x="2" y="11"/>
                          <a:pt x="4" y="12"/>
                        </a:cubicBezTo>
                        <a:cubicBezTo>
                          <a:pt x="5" y="14"/>
                          <a:pt x="5" y="15"/>
                          <a:pt x="7" y="16"/>
                        </a:cubicBezTo>
                        <a:cubicBezTo>
                          <a:pt x="8" y="17"/>
                          <a:pt x="9" y="18"/>
                          <a:pt x="10" y="16"/>
                        </a:cubicBezTo>
                        <a:cubicBezTo>
                          <a:pt x="10" y="15"/>
                          <a:pt x="11" y="15"/>
                          <a:pt x="12" y="14"/>
                        </a:cubicBezTo>
                        <a:cubicBezTo>
                          <a:pt x="14" y="13"/>
                          <a:pt x="11" y="15"/>
                          <a:pt x="12" y="1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59" name="Freeform 763">
                    <a:extLst>
                      <a:ext uri="{FF2B5EF4-FFF2-40B4-BE49-F238E27FC236}">
                        <a16:creationId xmlns:a16="http://schemas.microsoft.com/office/drawing/2014/main" id="{A28BF3F7-E7F8-E346-9737-7A607906675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78862" y="7772587"/>
                    <a:ext cx="226522" cy="228650"/>
                  </a:xfrm>
                  <a:custGeom>
                    <a:avLst/>
                    <a:gdLst>
                      <a:gd name="T0" fmla="*/ 21 w 22"/>
                      <a:gd name="T1" fmla="*/ 17 h 21"/>
                      <a:gd name="T2" fmla="*/ 19 w 22"/>
                      <a:gd name="T3" fmla="*/ 13 h 21"/>
                      <a:gd name="T4" fmla="*/ 16 w 22"/>
                      <a:gd name="T5" fmla="*/ 11 h 21"/>
                      <a:gd name="T6" fmla="*/ 16 w 22"/>
                      <a:gd name="T7" fmla="*/ 6 h 21"/>
                      <a:gd name="T8" fmla="*/ 13 w 22"/>
                      <a:gd name="T9" fmla="*/ 8 h 21"/>
                      <a:gd name="T10" fmla="*/ 9 w 22"/>
                      <a:gd name="T11" fmla="*/ 1 h 21"/>
                      <a:gd name="T12" fmla="*/ 5 w 22"/>
                      <a:gd name="T13" fmla="*/ 4 h 21"/>
                      <a:gd name="T14" fmla="*/ 0 w 22"/>
                      <a:gd name="T15" fmla="*/ 9 h 21"/>
                      <a:gd name="T16" fmla="*/ 12 w 22"/>
                      <a:gd name="T17" fmla="*/ 18 h 21"/>
                      <a:gd name="T18" fmla="*/ 19 w 22"/>
                      <a:gd name="T19" fmla="*/ 21 h 21"/>
                      <a:gd name="T20" fmla="*/ 21 w 22"/>
                      <a:gd name="T21" fmla="*/ 17 h 21"/>
                      <a:gd name="T22" fmla="*/ 21 w 22"/>
                      <a:gd name="T23" fmla="*/ 17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2" h="21">
                        <a:moveTo>
                          <a:pt x="21" y="17"/>
                        </a:moveTo>
                        <a:cubicBezTo>
                          <a:pt x="22" y="15"/>
                          <a:pt x="20" y="14"/>
                          <a:pt x="19" y="13"/>
                        </a:cubicBezTo>
                        <a:cubicBezTo>
                          <a:pt x="18" y="13"/>
                          <a:pt x="14" y="12"/>
                          <a:pt x="16" y="11"/>
                        </a:cubicBezTo>
                        <a:cubicBezTo>
                          <a:pt x="17" y="10"/>
                          <a:pt x="17" y="7"/>
                          <a:pt x="16" y="6"/>
                        </a:cubicBezTo>
                        <a:cubicBezTo>
                          <a:pt x="15" y="4"/>
                          <a:pt x="14" y="8"/>
                          <a:pt x="13" y="8"/>
                        </a:cubicBezTo>
                        <a:cubicBezTo>
                          <a:pt x="10" y="8"/>
                          <a:pt x="11" y="0"/>
                          <a:pt x="9" y="1"/>
                        </a:cubicBezTo>
                        <a:cubicBezTo>
                          <a:pt x="8" y="2"/>
                          <a:pt x="6" y="3"/>
                          <a:pt x="5" y="4"/>
                        </a:cubicBezTo>
                        <a:cubicBezTo>
                          <a:pt x="4" y="6"/>
                          <a:pt x="2" y="7"/>
                          <a:pt x="0" y="9"/>
                        </a:cubicBezTo>
                        <a:cubicBezTo>
                          <a:pt x="5" y="12"/>
                          <a:pt x="8" y="15"/>
                          <a:pt x="12" y="18"/>
                        </a:cubicBezTo>
                        <a:cubicBezTo>
                          <a:pt x="14" y="20"/>
                          <a:pt x="16" y="21"/>
                          <a:pt x="19" y="21"/>
                        </a:cubicBezTo>
                        <a:cubicBezTo>
                          <a:pt x="22" y="21"/>
                          <a:pt x="20" y="19"/>
                          <a:pt x="21" y="17"/>
                        </a:cubicBezTo>
                        <a:cubicBezTo>
                          <a:pt x="22" y="15"/>
                          <a:pt x="21" y="19"/>
                          <a:pt x="21" y="1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0" name="Freeform 764">
                    <a:extLst>
                      <a:ext uri="{FF2B5EF4-FFF2-40B4-BE49-F238E27FC236}">
                        <a16:creationId xmlns:a16="http://schemas.microsoft.com/office/drawing/2014/main" id="{D3658D79-7FF8-FB45-B9AE-3CB8594F44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18551" y="7555004"/>
                    <a:ext cx="355468" cy="317157"/>
                  </a:xfrm>
                  <a:custGeom>
                    <a:avLst/>
                    <a:gdLst>
                      <a:gd name="T0" fmla="*/ 10 w 35"/>
                      <a:gd name="T1" fmla="*/ 16 h 29"/>
                      <a:gd name="T2" fmla="*/ 20 w 35"/>
                      <a:gd name="T3" fmla="*/ 17 h 29"/>
                      <a:gd name="T4" fmla="*/ 21 w 35"/>
                      <a:gd name="T5" fmla="*/ 23 h 29"/>
                      <a:gd name="T6" fmla="*/ 25 w 35"/>
                      <a:gd name="T7" fmla="*/ 21 h 29"/>
                      <a:gd name="T8" fmla="*/ 29 w 35"/>
                      <a:gd name="T9" fmla="*/ 27 h 29"/>
                      <a:gd name="T10" fmla="*/ 31 w 35"/>
                      <a:gd name="T11" fmla="*/ 26 h 29"/>
                      <a:gd name="T12" fmla="*/ 33 w 35"/>
                      <a:gd name="T13" fmla="*/ 25 h 29"/>
                      <a:gd name="T14" fmla="*/ 33 w 35"/>
                      <a:gd name="T15" fmla="*/ 23 h 29"/>
                      <a:gd name="T16" fmla="*/ 35 w 35"/>
                      <a:gd name="T17" fmla="*/ 22 h 29"/>
                      <a:gd name="T18" fmla="*/ 34 w 35"/>
                      <a:gd name="T19" fmla="*/ 19 h 29"/>
                      <a:gd name="T20" fmla="*/ 33 w 35"/>
                      <a:gd name="T21" fmla="*/ 16 h 29"/>
                      <a:gd name="T22" fmla="*/ 33 w 35"/>
                      <a:gd name="T23" fmla="*/ 12 h 29"/>
                      <a:gd name="T24" fmla="*/ 32 w 35"/>
                      <a:gd name="T25" fmla="*/ 8 h 29"/>
                      <a:gd name="T26" fmla="*/ 26 w 35"/>
                      <a:gd name="T27" fmla="*/ 2 h 29"/>
                      <a:gd name="T28" fmla="*/ 24 w 35"/>
                      <a:gd name="T29" fmla="*/ 3 h 29"/>
                      <a:gd name="T30" fmla="*/ 22 w 35"/>
                      <a:gd name="T31" fmla="*/ 3 h 29"/>
                      <a:gd name="T32" fmla="*/ 19 w 35"/>
                      <a:gd name="T33" fmla="*/ 3 h 29"/>
                      <a:gd name="T34" fmla="*/ 18 w 35"/>
                      <a:gd name="T35" fmla="*/ 3 h 29"/>
                      <a:gd name="T36" fmla="*/ 15 w 35"/>
                      <a:gd name="T37" fmla="*/ 2 h 29"/>
                      <a:gd name="T38" fmla="*/ 10 w 35"/>
                      <a:gd name="T39" fmla="*/ 1 h 29"/>
                      <a:gd name="T40" fmla="*/ 5 w 35"/>
                      <a:gd name="T41" fmla="*/ 1 h 29"/>
                      <a:gd name="T42" fmla="*/ 5 w 35"/>
                      <a:gd name="T43" fmla="*/ 4 h 29"/>
                      <a:gd name="T44" fmla="*/ 3 w 35"/>
                      <a:gd name="T45" fmla="*/ 6 h 29"/>
                      <a:gd name="T46" fmla="*/ 0 w 35"/>
                      <a:gd name="T47" fmla="*/ 8 h 29"/>
                      <a:gd name="T48" fmla="*/ 3 w 35"/>
                      <a:gd name="T49" fmla="*/ 13 h 29"/>
                      <a:gd name="T50" fmla="*/ 8 w 35"/>
                      <a:gd name="T51" fmla="*/ 19 h 29"/>
                      <a:gd name="T52" fmla="*/ 10 w 35"/>
                      <a:gd name="T53" fmla="*/ 16 h 29"/>
                      <a:gd name="T54" fmla="*/ 10 w 35"/>
                      <a:gd name="T55" fmla="*/ 16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</a:cxnLst>
                    <a:rect l="0" t="0" r="r" b="b"/>
                    <a:pathLst>
                      <a:path w="35" h="29">
                        <a:moveTo>
                          <a:pt x="10" y="16"/>
                        </a:moveTo>
                        <a:cubicBezTo>
                          <a:pt x="14" y="14"/>
                          <a:pt x="18" y="12"/>
                          <a:pt x="20" y="17"/>
                        </a:cubicBezTo>
                        <a:cubicBezTo>
                          <a:pt x="22" y="19"/>
                          <a:pt x="21" y="20"/>
                          <a:pt x="21" y="23"/>
                        </a:cubicBezTo>
                        <a:cubicBezTo>
                          <a:pt x="22" y="24"/>
                          <a:pt x="24" y="21"/>
                          <a:pt x="25" y="21"/>
                        </a:cubicBezTo>
                        <a:cubicBezTo>
                          <a:pt x="27" y="20"/>
                          <a:pt x="27" y="29"/>
                          <a:pt x="29" y="27"/>
                        </a:cubicBezTo>
                        <a:cubicBezTo>
                          <a:pt x="30" y="27"/>
                          <a:pt x="30" y="26"/>
                          <a:pt x="31" y="26"/>
                        </a:cubicBezTo>
                        <a:cubicBezTo>
                          <a:pt x="31" y="25"/>
                          <a:pt x="33" y="26"/>
                          <a:pt x="33" y="25"/>
                        </a:cubicBezTo>
                        <a:cubicBezTo>
                          <a:pt x="34" y="24"/>
                          <a:pt x="33" y="23"/>
                          <a:pt x="33" y="23"/>
                        </a:cubicBezTo>
                        <a:cubicBezTo>
                          <a:pt x="33" y="21"/>
                          <a:pt x="35" y="22"/>
                          <a:pt x="35" y="22"/>
                        </a:cubicBezTo>
                        <a:cubicBezTo>
                          <a:pt x="35" y="21"/>
                          <a:pt x="32" y="20"/>
                          <a:pt x="34" y="19"/>
                        </a:cubicBezTo>
                        <a:cubicBezTo>
                          <a:pt x="35" y="18"/>
                          <a:pt x="35" y="17"/>
                          <a:pt x="33" y="16"/>
                        </a:cubicBezTo>
                        <a:cubicBezTo>
                          <a:pt x="32" y="15"/>
                          <a:pt x="34" y="13"/>
                          <a:pt x="33" y="12"/>
                        </a:cubicBezTo>
                        <a:cubicBezTo>
                          <a:pt x="32" y="11"/>
                          <a:pt x="33" y="10"/>
                          <a:pt x="32" y="8"/>
                        </a:cubicBezTo>
                        <a:cubicBezTo>
                          <a:pt x="31" y="7"/>
                          <a:pt x="29" y="0"/>
                          <a:pt x="26" y="2"/>
                        </a:cubicBezTo>
                        <a:cubicBezTo>
                          <a:pt x="26" y="2"/>
                          <a:pt x="25" y="3"/>
                          <a:pt x="24" y="3"/>
                        </a:cubicBezTo>
                        <a:cubicBezTo>
                          <a:pt x="23" y="3"/>
                          <a:pt x="23" y="3"/>
                          <a:pt x="22" y="3"/>
                        </a:cubicBezTo>
                        <a:cubicBezTo>
                          <a:pt x="21" y="4"/>
                          <a:pt x="20" y="3"/>
                          <a:pt x="19" y="3"/>
                        </a:cubicBezTo>
                        <a:cubicBezTo>
                          <a:pt x="18" y="3"/>
                          <a:pt x="18" y="4"/>
                          <a:pt x="18" y="3"/>
                        </a:cubicBezTo>
                        <a:cubicBezTo>
                          <a:pt x="16" y="2"/>
                          <a:pt x="17" y="2"/>
                          <a:pt x="15" y="2"/>
                        </a:cubicBezTo>
                        <a:cubicBezTo>
                          <a:pt x="12" y="3"/>
                          <a:pt x="12" y="1"/>
                          <a:pt x="10" y="1"/>
                        </a:cubicBezTo>
                        <a:cubicBezTo>
                          <a:pt x="8" y="0"/>
                          <a:pt x="6" y="0"/>
                          <a:pt x="5" y="1"/>
                        </a:cubicBezTo>
                        <a:cubicBezTo>
                          <a:pt x="5" y="2"/>
                          <a:pt x="3" y="3"/>
                          <a:pt x="5" y="4"/>
                        </a:cubicBezTo>
                        <a:cubicBezTo>
                          <a:pt x="6" y="5"/>
                          <a:pt x="5" y="6"/>
                          <a:pt x="3" y="6"/>
                        </a:cubicBezTo>
                        <a:cubicBezTo>
                          <a:pt x="1" y="6"/>
                          <a:pt x="0" y="6"/>
                          <a:pt x="0" y="8"/>
                        </a:cubicBezTo>
                        <a:cubicBezTo>
                          <a:pt x="1" y="10"/>
                          <a:pt x="2" y="11"/>
                          <a:pt x="3" y="13"/>
                        </a:cubicBezTo>
                        <a:cubicBezTo>
                          <a:pt x="5" y="15"/>
                          <a:pt x="6" y="16"/>
                          <a:pt x="8" y="19"/>
                        </a:cubicBezTo>
                        <a:cubicBezTo>
                          <a:pt x="9" y="18"/>
                          <a:pt x="9" y="17"/>
                          <a:pt x="10" y="16"/>
                        </a:cubicBezTo>
                        <a:cubicBezTo>
                          <a:pt x="11" y="16"/>
                          <a:pt x="10" y="17"/>
                          <a:pt x="10" y="1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1" name="Freeform 765">
                    <a:extLst>
                      <a:ext uri="{FF2B5EF4-FFF2-40B4-BE49-F238E27FC236}">
                        <a16:creationId xmlns:a16="http://schemas.microsoft.com/office/drawing/2014/main" id="{97B5F970-6305-974A-A95D-06DF4919F92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24459" y="7566069"/>
                    <a:ext cx="163794" cy="77445"/>
                  </a:xfrm>
                  <a:custGeom>
                    <a:avLst/>
                    <a:gdLst>
                      <a:gd name="T0" fmla="*/ 10 w 16"/>
                      <a:gd name="T1" fmla="*/ 5 h 7"/>
                      <a:gd name="T2" fmla="*/ 14 w 16"/>
                      <a:gd name="T3" fmla="*/ 3 h 7"/>
                      <a:gd name="T4" fmla="*/ 14 w 16"/>
                      <a:gd name="T5" fmla="*/ 0 h 7"/>
                      <a:gd name="T6" fmla="*/ 7 w 16"/>
                      <a:gd name="T7" fmla="*/ 0 h 7"/>
                      <a:gd name="T8" fmla="*/ 4 w 16"/>
                      <a:gd name="T9" fmla="*/ 0 h 7"/>
                      <a:gd name="T10" fmla="*/ 0 w 16"/>
                      <a:gd name="T11" fmla="*/ 1 h 7"/>
                      <a:gd name="T12" fmla="*/ 3 w 16"/>
                      <a:gd name="T13" fmla="*/ 3 h 7"/>
                      <a:gd name="T14" fmla="*/ 7 w 16"/>
                      <a:gd name="T15" fmla="*/ 3 h 7"/>
                      <a:gd name="T16" fmla="*/ 9 w 16"/>
                      <a:gd name="T17" fmla="*/ 7 h 7"/>
                      <a:gd name="T18" fmla="*/ 10 w 16"/>
                      <a:gd name="T19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7">
                        <a:moveTo>
                          <a:pt x="10" y="5"/>
                        </a:moveTo>
                        <a:cubicBezTo>
                          <a:pt x="11" y="5"/>
                          <a:pt x="16" y="5"/>
                          <a:pt x="14" y="3"/>
                        </a:cubicBezTo>
                        <a:cubicBezTo>
                          <a:pt x="12" y="2"/>
                          <a:pt x="14" y="1"/>
                          <a:pt x="14" y="0"/>
                        </a:cubicBezTo>
                        <a:cubicBezTo>
                          <a:pt x="12" y="0"/>
                          <a:pt x="9" y="0"/>
                          <a:pt x="7" y="0"/>
                        </a:cubicBezTo>
                        <a:cubicBezTo>
                          <a:pt x="5" y="0"/>
                          <a:pt x="5" y="1"/>
                          <a:pt x="4" y="0"/>
                        </a:cubicBezTo>
                        <a:cubicBezTo>
                          <a:pt x="2" y="0"/>
                          <a:pt x="2" y="0"/>
                          <a:pt x="0" y="1"/>
                        </a:cubicBezTo>
                        <a:cubicBezTo>
                          <a:pt x="1" y="2"/>
                          <a:pt x="1" y="3"/>
                          <a:pt x="3" y="3"/>
                        </a:cubicBezTo>
                        <a:cubicBezTo>
                          <a:pt x="4" y="3"/>
                          <a:pt x="7" y="3"/>
                          <a:pt x="7" y="3"/>
                        </a:cubicBezTo>
                        <a:cubicBezTo>
                          <a:pt x="5" y="5"/>
                          <a:pt x="7" y="6"/>
                          <a:pt x="9" y="7"/>
                        </a:cubicBezTo>
                        <a:cubicBezTo>
                          <a:pt x="9" y="7"/>
                          <a:pt x="9" y="5"/>
                          <a:pt x="10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2" name="Freeform 766">
                    <a:extLst>
                      <a:ext uri="{FF2B5EF4-FFF2-40B4-BE49-F238E27FC236}">
                        <a16:creationId xmlns:a16="http://schemas.microsoft.com/office/drawing/2014/main" id="{F9B21E5C-584D-C040-ABF7-7100DA4929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14003" y="7492310"/>
                    <a:ext cx="153338" cy="44255"/>
                  </a:xfrm>
                  <a:custGeom>
                    <a:avLst/>
                    <a:gdLst>
                      <a:gd name="T0" fmla="*/ 4 w 15"/>
                      <a:gd name="T1" fmla="*/ 4 h 4"/>
                      <a:gd name="T2" fmla="*/ 9 w 15"/>
                      <a:gd name="T3" fmla="*/ 3 h 4"/>
                      <a:gd name="T4" fmla="*/ 15 w 15"/>
                      <a:gd name="T5" fmla="*/ 2 h 4"/>
                      <a:gd name="T6" fmla="*/ 8 w 15"/>
                      <a:gd name="T7" fmla="*/ 1 h 4"/>
                      <a:gd name="T8" fmla="*/ 0 w 15"/>
                      <a:gd name="T9" fmla="*/ 4 h 4"/>
                      <a:gd name="T10" fmla="*/ 4 w 15"/>
                      <a:gd name="T11" fmla="*/ 4 h 4"/>
                      <a:gd name="T12" fmla="*/ 4 w 15"/>
                      <a:gd name="T13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" h="4">
                        <a:moveTo>
                          <a:pt x="4" y="4"/>
                        </a:moveTo>
                        <a:cubicBezTo>
                          <a:pt x="6" y="3"/>
                          <a:pt x="7" y="2"/>
                          <a:pt x="9" y="3"/>
                        </a:cubicBezTo>
                        <a:cubicBezTo>
                          <a:pt x="10" y="3"/>
                          <a:pt x="14" y="4"/>
                          <a:pt x="15" y="2"/>
                        </a:cubicBezTo>
                        <a:cubicBezTo>
                          <a:pt x="15" y="3"/>
                          <a:pt x="9" y="0"/>
                          <a:pt x="8" y="1"/>
                        </a:cubicBezTo>
                        <a:cubicBezTo>
                          <a:pt x="5" y="2"/>
                          <a:pt x="1" y="0"/>
                          <a:pt x="0" y="4"/>
                        </a:cubicBezTo>
                        <a:cubicBezTo>
                          <a:pt x="2" y="4"/>
                          <a:pt x="3" y="4"/>
                          <a:pt x="4" y="4"/>
                        </a:cubicBezTo>
                        <a:cubicBezTo>
                          <a:pt x="5" y="4"/>
                          <a:pt x="4" y="4"/>
                          <a:pt x="4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3" name="Freeform 767">
                    <a:extLst>
                      <a:ext uri="{FF2B5EF4-FFF2-40B4-BE49-F238E27FC236}">
                        <a16:creationId xmlns:a16="http://schemas.microsoft.com/office/drawing/2014/main" id="{78471603-E39E-D24B-95F7-B20F89DDB5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793094" y="6732612"/>
                    <a:ext cx="613353" cy="737570"/>
                  </a:xfrm>
                  <a:custGeom>
                    <a:avLst/>
                    <a:gdLst>
                      <a:gd name="T0" fmla="*/ 5 w 60"/>
                      <a:gd name="T1" fmla="*/ 57 h 68"/>
                      <a:gd name="T2" fmla="*/ 15 w 60"/>
                      <a:gd name="T3" fmla="*/ 57 h 68"/>
                      <a:gd name="T4" fmla="*/ 18 w 60"/>
                      <a:gd name="T5" fmla="*/ 59 h 68"/>
                      <a:gd name="T6" fmla="*/ 21 w 60"/>
                      <a:gd name="T7" fmla="*/ 63 h 68"/>
                      <a:gd name="T8" fmla="*/ 27 w 60"/>
                      <a:gd name="T9" fmla="*/ 64 h 68"/>
                      <a:gd name="T10" fmla="*/ 32 w 60"/>
                      <a:gd name="T11" fmla="*/ 64 h 68"/>
                      <a:gd name="T12" fmla="*/ 35 w 60"/>
                      <a:gd name="T13" fmla="*/ 62 h 68"/>
                      <a:gd name="T14" fmla="*/ 39 w 60"/>
                      <a:gd name="T15" fmla="*/ 62 h 68"/>
                      <a:gd name="T16" fmla="*/ 44 w 60"/>
                      <a:gd name="T17" fmla="*/ 61 h 68"/>
                      <a:gd name="T18" fmla="*/ 53 w 60"/>
                      <a:gd name="T19" fmla="*/ 61 h 68"/>
                      <a:gd name="T20" fmla="*/ 58 w 60"/>
                      <a:gd name="T21" fmla="*/ 61 h 68"/>
                      <a:gd name="T22" fmla="*/ 58 w 60"/>
                      <a:gd name="T23" fmla="*/ 54 h 68"/>
                      <a:gd name="T24" fmla="*/ 56 w 60"/>
                      <a:gd name="T25" fmla="*/ 38 h 68"/>
                      <a:gd name="T26" fmla="*/ 52 w 60"/>
                      <a:gd name="T27" fmla="*/ 12 h 68"/>
                      <a:gd name="T28" fmla="*/ 60 w 60"/>
                      <a:gd name="T29" fmla="*/ 12 h 68"/>
                      <a:gd name="T30" fmla="*/ 43 w 60"/>
                      <a:gd name="T31" fmla="*/ 0 h 68"/>
                      <a:gd name="T32" fmla="*/ 42 w 60"/>
                      <a:gd name="T33" fmla="*/ 7 h 68"/>
                      <a:gd name="T34" fmla="*/ 37 w 60"/>
                      <a:gd name="T35" fmla="*/ 7 h 68"/>
                      <a:gd name="T36" fmla="*/ 29 w 60"/>
                      <a:gd name="T37" fmla="*/ 7 h 68"/>
                      <a:gd name="T38" fmla="*/ 26 w 60"/>
                      <a:gd name="T39" fmla="*/ 7 h 68"/>
                      <a:gd name="T40" fmla="*/ 26 w 60"/>
                      <a:gd name="T41" fmla="*/ 12 h 68"/>
                      <a:gd name="T42" fmla="*/ 26 w 60"/>
                      <a:gd name="T43" fmla="*/ 19 h 68"/>
                      <a:gd name="T44" fmla="*/ 20 w 60"/>
                      <a:gd name="T45" fmla="*/ 25 h 68"/>
                      <a:gd name="T46" fmla="*/ 20 w 60"/>
                      <a:gd name="T47" fmla="*/ 32 h 68"/>
                      <a:gd name="T48" fmla="*/ 16 w 60"/>
                      <a:gd name="T49" fmla="*/ 32 h 68"/>
                      <a:gd name="T50" fmla="*/ 3 w 60"/>
                      <a:gd name="T51" fmla="*/ 32 h 68"/>
                      <a:gd name="T52" fmla="*/ 1 w 60"/>
                      <a:gd name="T53" fmla="*/ 33 h 68"/>
                      <a:gd name="T54" fmla="*/ 4 w 60"/>
                      <a:gd name="T55" fmla="*/ 36 h 68"/>
                      <a:gd name="T56" fmla="*/ 3 w 60"/>
                      <a:gd name="T57" fmla="*/ 41 h 68"/>
                      <a:gd name="T58" fmla="*/ 6 w 60"/>
                      <a:gd name="T59" fmla="*/ 48 h 68"/>
                      <a:gd name="T60" fmla="*/ 3 w 60"/>
                      <a:gd name="T61" fmla="*/ 58 h 68"/>
                      <a:gd name="T62" fmla="*/ 5 w 60"/>
                      <a:gd name="T63" fmla="*/ 57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60" h="68">
                        <a:moveTo>
                          <a:pt x="5" y="57"/>
                        </a:moveTo>
                        <a:cubicBezTo>
                          <a:pt x="7" y="57"/>
                          <a:pt x="13" y="55"/>
                          <a:pt x="15" y="57"/>
                        </a:cubicBezTo>
                        <a:cubicBezTo>
                          <a:pt x="16" y="58"/>
                          <a:pt x="17" y="58"/>
                          <a:pt x="18" y="59"/>
                        </a:cubicBezTo>
                        <a:cubicBezTo>
                          <a:pt x="19" y="61"/>
                          <a:pt x="20" y="62"/>
                          <a:pt x="21" y="63"/>
                        </a:cubicBezTo>
                        <a:cubicBezTo>
                          <a:pt x="22" y="64"/>
                          <a:pt x="26" y="68"/>
                          <a:pt x="27" y="64"/>
                        </a:cubicBezTo>
                        <a:cubicBezTo>
                          <a:pt x="28" y="58"/>
                          <a:pt x="30" y="65"/>
                          <a:pt x="32" y="64"/>
                        </a:cubicBezTo>
                        <a:cubicBezTo>
                          <a:pt x="33" y="62"/>
                          <a:pt x="33" y="62"/>
                          <a:pt x="35" y="62"/>
                        </a:cubicBezTo>
                        <a:cubicBezTo>
                          <a:pt x="37" y="62"/>
                          <a:pt x="38" y="62"/>
                          <a:pt x="39" y="62"/>
                        </a:cubicBezTo>
                        <a:cubicBezTo>
                          <a:pt x="41" y="61"/>
                          <a:pt x="43" y="61"/>
                          <a:pt x="44" y="61"/>
                        </a:cubicBezTo>
                        <a:cubicBezTo>
                          <a:pt x="47" y="61"/>
                          <a:pt x="50" y="61"/>
                          <a:pt x="53" y="61"/>
                        </a:cubicBezTo>
                        <a:cubicBezTo>
                          <a:pt x="54" y="61"/>
                          <a:pt x="57" y="62"/>
                          <a:pt x="58" y="61"/>
                        </a:cubicBezTo>
                        <a:cubicBezTo>
                          <a:pt x="59" y="61"/>
                          <a:pt x="58" y="55"/>
                          <a:pt x="58" y="54"/>
                        </a:cubicBezTo>
                        <a:cubicBezTo>
                          <a:pt x="57" y="48"/>
                          <a:pt x="56" y="43"/>
                          <a:pt x="56" y="38"/>
                        </a:cubicBezTo>
                        <a:cubicBezTo>
                          <a:pt x="55" y="29"/>
                          <a:pt x="53" y="21"/>
                          <a:pt x="52" y="12"/>
                        </a:cubicBezTo>
                        <a:cubicBezTo>
                          <a:pt x="55" y="12"/>
                          <a:pt x="58" y="12"/>
                          <a:pt x="60" y="12"/>
                        </a:cubicBezTo>
                        <a:cubicBezTo>
                          <a:pt x="54" y="8"/>
                          <a:pt x="48" y="4"/>
                          <a:pt x="43" y="0"/>
                        </a:cubicBezTo>
                        <a:cubicBezTo>
                          <a:pt x="43" y="1"/>
                          <a:pt x="43" y="7"/>
                          <a:pt x="42" y="7"/>
                        </a:cubicBezTo>
                        <a:cubicBezTo>
                          <a:pt x="41" y="7"/>
                          <a:pt x="39" y="7"/>
                          <a:pt x="37" y="7"/>
                        </a:cubicBezTo>
                        <a:cubicBezTo>
                          <a:pt x="35" y="7"/>
                          <a:pt x="32" y="7"/>
                          <a:pt x="29" y="7"/>
                        </a:cubicBezTo>
                        <a:cubicBezTo>
                          <a:pt x="29" y="7"/>
                          <a:pt x="26" y="7"/>
                          <a:pt x="26" y="7"/>
                        </a:cubicBezTo>
                        <a:cubicBezTo>
                          <a:pt x="25" y="8"/>
                          <a:pt x="26" y="11"/>
                          <a:pt x="26" y="12"/>
                        </a:cubicBezTo>
                        <a:cubicBezTo>
                          <a:pt x="26" y="14"/>
                          <a:pt x="26" y="17"/>
                          <a:pt x="26" y="19"/>
                        </a:cubicBezTo>
                        <a:cubicBezTo>
                          <a:pt x="26" y="22"/>
                          <a:pt x="20" y="21"/>
                          <a:pt x="20" y="25"/>
                        </a:cubicBezTo>
                        <a:cubicBezTo>
                          <a:pt x="20" y="26"/>
                          <a:pt x="21" y="31"/>
                          <a:pt x="20" y="32"/>
                        </a:cubicBezTo>
                        <a:cubicBezTo>
                          <a:pt x="20" y="32"/>
                          <a:pt x="17" y="32"/>
                          <a:pt x="16" y="32"/>
                        </a:cubicBezTo>
                        <a:cubicBezTo>
                          <a:pt x="12" y="32"/>
                          <a:pt x="7" y="32"/>
                          <a:pt x="3" y="32"/>
                        </a:cubicBezTo>
                        <a:cubicBezTo>
                          <a:pt x="2" y="32"/>
                          <a:pt x="0" y="31"/>
                          <a:pt x="1" y="33"/>
                        </a:cubicBezTo>
                        <a:cubicBezTo>
                          <a:pt x="2" y="34"/>
                          <a:pt x="3" y="35"/>
                          <a:pt x="4" y="36"/>
                        </a:cubicBezTo>
                        <a:cubicBezTo>
                          <a:pt x="5" y="38"/>
                          <a:pt x="4" y="40"/>
                          <a:pt x="3" y="41"/>
                        </a:cubicBezTo>
                        <a:cubicBezTo>
                          <a:pt x="3" y="44"/>
                          <a:pt x="6" y="45"/>
                          <a:pt x="6" y="48"/>
                        </a:cubicBezTo>
                        <a:cubicBezTo>
                          <a:pt x="7" y="51"/>
                          <a:pt x="4" y="55"/>
                          <a:pt x="3" y="58"/>
                        </a:cubicBezTo>
                        <a:cubicBezTo>
                          <a:pt x="4" y="58"/>
                          <a:pt x="4" y="57"/>
                          <a:pt x="5" y="5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4" name="Freeform 768">
                    <a:extLst>
                      <a:ext uri="{FF2B5EF4-FFF2-40B4-BE49-F238E27FC236}">
                        <a16:creationId xmlns:a16="http://schemas.microsoft.com/office/drawing/2014/main" id="{9D056E51-88C9-8643-8907-46CD8DE5D2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793094" y="7341107"/>
                    <a:ext cx="296221" cy="247091"/>
                  </a:xfrm>
                  <a:custGeom>
                    <a:avLst/>
                    <a:gdLst>
                      <a:gd name="T0" fmla="*/ 8 w 29"/>
                      <a:gd name="T1" fmla="*/ 22 h 23"/>
                      <a:gd name="T2" fmla="*/ 10 w 29"/>
                      <a:gd name="T3" fmla="*/ 21 h 23"/>
                      <a:gd name="T4" fmla="*/ 15 w 29"/>
                      <a:gd name="T5" fmla="*/ 21 h 23"/>
                      <a:gd name="T6" fmla="*/ 23 w 29"/>
                      <a:gd name="T7" fmla="*/ 21 h 23"/>
                      <a:gd name="T8" fmla="*/ 27 w 29"/>
                      <a:gd name="T9" fmla="*/ 22 h 23"/>
                      <a:gd name="T10" fmla="*/ 29 w 29"/>
                      <a:gd name="T11" fmla="*/ 19 h 23"/>
                      <a:gd name="T12" fmla="*/ 25 w 29"/>
                      <a:gd name="T13" fmla="*/ 14 h 23"/>
                      <a:gd name="T14" fmla="*/ 25 w 29"/>
                      <a:gd name="T15" fmla="*/ 10 h 23"/>
                      <a:gd name="T16" fmla="*/ 19 w 29"/>
                      <a:gd name="T17" fmla="*/ 4 h 23"/>
                      <a:gd name="T18" fmla="*/ 9 w 29"/>
                      <a:gd name="T19" fmla="*/ 1 h 23"/>
                      <a:gd name="T20" fmla="*/ 5 w 29"/>
                      <a:gd name="T21" fmla="*/ 1 h 23"/>
                      <a:gd name="T22" fmla="*/ 2 w 29"/>
                      <a:gd name="T23" fmla="*/ 6 h 23"/>
                      <a:gd name="T24" fmla="*/ 1 w 29"/>
                      <a:gd name="T25" fmla="*/ 10 h 23"/>
                      <a:gd name="T26" fmla="*/ 2 w 29"/>
                      <a:gd name="T27" fmla="*/ 12 h 23"/>
                      <a:gd name="T28" fmla="*/ 2 w 29"/>
                      <a:gd name="T29" fmla="*/ 14 h 23"/>
                      <a:gd name="T30" fmla="*/ 4 w 29"/>
                      <a:gd name="T31" fmla="*/ 15 h 23"/>
                      <a:gd name="T32" fmla="*/ 9 w 29"/>
                      <a:gd name="T33" fmla="*/ 15 h 23"/>
                      <a:gd name="T34" fmla="*/ 10 w 29"/>
                      <a:gd name="T35" fmla="*/ 14 h 23"/>
                      <a:gd name="T36" fmla="*/ 17 w 29"/>
                      <a:gd name="T37" fmla="*/ 16 h 23"/>
                      <a:gd name="T38" fmla="*/ 11 w 29"/>
                      <a:gd name="T39" fmla="*/ 17 h 23"/>
                      <a:gd name="T40" fmla="*/ 6 w 29"/>
                      <a:gd name="T41" fmla="*/ 18 h 23"/>
                      <a:gd name="T42" fmla="*/ 3 w 29"/>
                      <a:gd name="T43" fmla="*/ 21 h 23"/>
                      <a:gd name="T44" fmla="*/ 5 w 29"/>
                      <a:gd name="T45" fmla="*/ 21 h 23"/>
                      <a:gd name="T46" fmla="*/ 8 w 29"/>
                      <a:gd name="T47" fmla="*/ 22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29" h="23">
                        <a:moveTo>
                          <a:pt x="8" y="22"/>
                        </a:moveTo>
                        <a:cubicBezTo>
                          <a:pt x="9" y="22"/>
                          <a:pt x="9" y="21"/>
                          <a:pt x="10" y="21"/>
                        </a:cubicBezTo>
                        <a:cubicBezTo>
                          <a:pt x="12" y="21"/>
                          <a:pt x="13" y="21"/>
                          <a:pt x="15" y="21"/>
                        </a:cubicBezTo>
                        <a:cubicBezTo>
                          <a:pt x="17" y="21"/>
                          <a:pt x="20" y="20"/>
                          <a:pt x="23" y="21"/>
                        </a:cubicBezTo>
                        <a:cubicBezTo>
                          <a:pt x="24" y="22"/>
                          <a:pt x="25" y="23"/>
                          <a:pt x="27" y="22"/>
                        </a:cubicBezTo>
                        <a:cubicBezTo>
                          <a:pt x="29" y="22"/>
                          <a:pt x="29" y="21"/>
                          <a:pt x="29" y="19"/>
                        </a:cubicBezTo>
                        <a:cubicBezTo>
                          <a:pt x="29" y="17"/>
                          <a:pt x="25" y="16"/>
                          <a:pt x="25" y="14"/>
                        </a:cubicBezTo>
                        <a:cubicBezTo>
                          <a:pt x="25" y="14"/>
                          <a:pt x="25" y="10"/>
                          <a:pt x="25" y="10"/>
                        </a:cubicBezTo>
                        <a:cubicBezTo>
                          <a:pt x="24" y="10"/>
                          <a:pt x="20" y="5"/>
                          <a:pt x="19" y="4"/>
                        </a:cubicBezTo>
                        <a:cubicBezTo>
                          <a:pt x="16" y="1"/>
                          <a:pt x="13" y="0"/>
                          <a:pt x="9" y="1"/>
                        </a:cubicBezTo>
                        <a:cubicBezTo>
                          <a:pt x="8" y="1"/>
                          <a:pt x="5" y="0"/>
                          <a:pt x="5" y="1"/>
                        </a:cubicBezTo>
                        <a:cubicBezTo>
                          <a:pt x="4" y="2"/>
                          <a:pt x="2" y="4"/>
                          <a:pt x="2" y="6"/>
                        </a:cubicBezTo>
                        <a:cubicBezTo>
                          <a:pt x="3" y="8"/>
                          <a:pt x="3" y="9"/>
                          <a:pt x="1" y="10"/>
                        </a:cubicBezTo>
                        <a:cubicBezTo>
                          <a:pt x="0" y="10"/>
                          <a:pt x="3" y="12"/>
                          <a:pt x="2" y="12"/>
                        </a:cubicBezTo>
                        <a:cubicBezTo>
                          <a:pt x="4" y="13"/>
                          <a:pt x="2" y="13"/>
                          <a:pt x="2" y="14"/>
                        </a:cubicBezTo>
                        <a:cubicBezTo>
                          <a:pt x="2" y="14"/>
                          <a:pt x="3" y="15"/>
                          <a:pt x="4" y="15"/>
                        </a:cubicBezTo>
                        <a:cubicBezTo>
                          <a:pt x="4" y="16"/>
                          <a:pt x="8" y="15"/>
                          <a:pt x="9" y="15"/>
                        </a:cubicBezTo>
                        <a:cubicBezTo>
                          <a:pt x="10" y="15"/>
                          <a:pt x="10" y="14"/>
                          <a:pt x="10" y="14"/>
                        </a:cubicBezTo>
                        <a:cubicBezTo>
                          <a:pt x="11" y="14"/>
                          <a:pt x="17" y="17"/>
                          <a:pt x="17" y="16"/>
                        </a:cubicBezTo>
                        <a:cubicBezTo>
                          <a:pt x="16" y="18"/>
                          <a:pt x="12" y="17"/>
                          <a:pt x="11" y="17"/>
                        </a:cubicBezTo>
                        <a:cubicBezTo>
                          <a:pt x="9" y="16"/>
                          <a:pt x="8" y="18"/>
                          <a:pt x="6" y="18"/>
                        </a:cubicBezTo>
                        <a:cubicBezTo>
                          <a:pt x="3" y="18"/>
                          <a:pt x="1" y="18"/>
                          <a:pt x="3" y="21"/>
                        </a:cubicBezTo>
                        <a:cubicBezTo>
                          <a:pt x="3" y="22"/>
                          <a:pt x="4" y="21"/>
                          <a:pt x="5" y="21"/>
                        </a:cubicBezTo>
                        <a:cubicBezTo>
                          <a:pt x="6" y="21"/>
                          <a:pt x="7" y="22"/>
                          <a:pt x="8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5" name="Freeform 769">
                    <a:extLst>
                      <a:ext uri="{FF2B5EF4-FFF2-40B4-BE49-F238E27FC236}">
                        <a16:creationId xmlns:a16="http://schemas.microsoft.com/office/drawing/2014/main" id="{E3C0E20C-175C-0E47-9EF5-BE7258A98C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50983" y="6854309"/>
                    <a:ext cx="857301" cy="844522"/>
                  </a:xfrm>
                  <a:custGeom>
                    <a:avLst/>
                    <a:gdLst>
                      <a:gd name="T0" fmla="*/ 27 w 84"/>
                      <a:gd name="T1" fmla="*/ 1 h 78"/>
                      <a:gd name="T2" fmla="*/ 33 w 84"/>
                      <a:gd name="T3" fmla="*/ 45 h 78"/>
                      <a:gd name="T4" fmla="*/ 32 w 84"/>
                      <a:gd name="T5" fmla="*/ 50 h 78"/>
                      <a:gd name="T6" fmla="*/ 19 w 84"/>
                      <a:gd name="T7" fmla="*/ 50 h 78"/>
                      <a:gd name="T8" fmla="*/ 15 w 84"/>
                      <a:gd name="T9" fmla="*/ 50 h 78"/>
                      <a:gd name="T10" fmla="*/ 12 w 84"/>
                      <a:gd name="T11" fmla="*/ 51 h 78"/>
                      <a:gd name="T12" fmla="*/ 8 w 84"/>
                      <a:gd name="T13" fmla="*/ 51 h 78"/>
                      <a:gd name="T14" fmla="*/ 6 w 84"/>
                      <a:gd name="T15" fmla="*/ 52 h 78"/>
                      <a:gd name="T16" fmla="*/ 3 w 84"/>
                      <a:gd name="T17" fmla="*/ 50 h 78"/>
                      <a:gd name="T18" fmla="*/ 0 w 84"/>
                      <a:gd name="T19" fmla="*/ 55 h 78"/>
                      <a:gd name="T20" fmla="*/ 0 w 84"/>
                      <a:gd name="T21" fmla="*/ 59 h 78"/>
                      <a:gd name="T22" fmla="*/ 3 w 84"/>
                      <a:gd name="T23" fmla="*/ 63 h 78"/>
                      <a:gd name="T24" fmla="*/ 4 w 84"/>
                      <a:gd name="T25" fmla="*/ 67 h 78"/>
                      <a:gd name="T26" fmla="*/ 7 w 84"/>
                      <a:gd name="T27" fmla="*/ 68 h 78"/>
                      <a:gd name="T28" fmla="*/ 11 w 84"/>
                      <a:gd name="T29" fmla="*/ 68 h 78"/>
                      <a:gd name="T30" fmla="*/ 15 w 84"/>
                      <a:gd name="T31" fmla="*/ 66 h 78"/>
                      <a:gd name="T32" fmla="*/ 20 w 84"/>
                      <a:gd name="T33" fmla="*/ 75 h 78"/>
                      <a:gd name="T34" fmla="*/ 20 w 84"/>
                      <a:gd name="T35" fmla="*/ 77 h 78"/>
                      <a:gd name="T36" fmla="*/ 23 w 84"/>
                      <a:gd name="T37" fmla="*/ 77 h 78"/>
                      <a:gd name="T38" fmla="*/ 27 w 84"/>
                      <a:gd name="T39" fmla="*/ 77 h 78"/>
                      <a:gd name="T40" fmla="*/ 30 w 84"/>
                      <a:gd name="T41" fmla="*/ 77 h 78"/>
                      <a:gd name="T42" fmla="*/ 35 w 84"/>
                      <a:gd name="T43" fmla="*/ 71 h 78"/>
                      <a:gd name="T44" fmla="*/ 35 w 84"/>
                      <a:gd name="T45" fmla="*/ 69 h 78"/>
                      <a:gd name="T46" fmla="*/ 39 w 84"/>
                      <a:gd name="T47" fmla="*/ 67 h 78"/>
                      <a:gd name="T48" fmla="*/ 40 w 84"/>
                      <a:gd name="T49" fmla="*/ 63 h 78"/>
                      <a:gd name="T50" fmla="*/ 42 w 84"/>
                      <a:gd name="T51" fmla="*/ 62 h 78"/>
                      <a:gd name="T52" fmla="*/ 49 w 84"/>
                      <a:gd name="T53" fmla="*/ 57 h 78"/>
                      <a:gd name="T54" fmla="*/ 51 w 84"/>
                      <a:gd name="T55" fmla="*/ 57 h 78"/>
                      <a:gd name="T56" fmla="*/ 52 w 84"/>
                      <a:gd name="T57" fmla="*/ 56 h 78"/>
                      <a:gd name="T58" fmla="*/ 55 w 84"/>
                      <a:gd name="T59" fmla="*/ 54 h 78"/>
                      <a:gd name="T60" fmla="*/ 65 w 84"/>
                      <a:gd name="T61" fmla="*/ 53 h 78"/>
                      <a:gd name="T62" fmla="*/ 70 w 84"/>
                      <a:gd name="T63" fmla="*/ 52 h 78"/>
                      <a:gd name="T64" fmla="*/ 78 w 84"/>
                      <a:gd name="T65" fmla="*/ 51 h 78"/>
                      <a:gd name="T66" fmla="*/ 82 w 84"/>
                      <a:gd name="T67" fmla="*/ 31 h 78"/>
                      <a:gd name="T68" fmla="*/ 77 w 84"/>
                      <a:gd name="T69" fmla="*/ 32 h 78"/>
                      <a:gd name="T70" fmla="*/ 77 w 84"/>
                      <a:gd name="T71" fmla="*/ 28 h 78"/>
                      <a:gd name="T72" fmla="*/ 70 w 84"/>
                      <a:gd name="T73" fmla="*/ 26 h 78"/>
                      <a:gd name="T74" fmla="*/ 66 w 84"/>
                      <a:gd name="T75" fmla="*/ 22 h 78"/>
                      <a:gd name="T76" fmla="*/ 63 w 84"/>
                      <a:gd name="T77" fmla="*/ 20 h 78"/>
                      <a:gd name="T78" fmla="*/ 56 w 84"/>
                      <a:gd name="T79" fmla="*/ 14 h 78"/>
                      <a:gd name="T80" fmla="*/ 39 w 84"/>
                      <a:gd name="T81" fmla="*/ 3 h 78"/>
                      <a:gd name="T82" fmla="*/ 35 w 84"/>
                      <a:gd name="T83" fmla="*/ 1 h 78"/>
                      <a:gd name="T84" fmla="*/ 27 w 84"/>
                      <a:gd name="T85" fmla="*/ 1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84" h="78">
                        <a:moveTo>
                          <a:pt x="27" y="1"/>
                        </a:moveTo>
                        <a:cubicBezTo>
                          <a:pt x="29" y="16"/>
                          <a:pt x="31" y="31"/>
                          <a:pt x="33" y="45"/>
                        </a:cubicBezTo>
                        <a:cubicBezTo>
                          <a:pt x="33" y="47"/>
                          <a:pt x="35" y="50"/>
                          <a:pt x="32" y="50"/>
                        </a:cubicBezTo>
                        <a:cubicBezTo>
                          <a:pt x="28" y="50"/>
                          <a:pt x="23" y="50"/>
                          <a:pt x="19" y="50"/>
                        </a:cubicBezTo>
                        <a:cubicBezTo>
                          <a:pt x="17" y="50"/>
                          <a:pt x="16" y="50"/>
                          <a:pt x="15" y="50"/>
                        </a:cubicBezTo>
                        <a:cubicBezTo>
                          <a:pt x="14" y="50"/>
                          <a:pt x="13" y="51"/>
                          <a:pt x="12" y="51"/>
                        </a:cubicBezTo>
                        <a:cubicBezTo>
                          <a:pt x="11" y="52"/>
                          <a:pt x="10" y="51"/>
                          <a:pt x="8" y="51"/>
                        </a:cubicBezTo>
                        <a:cubicBezTo>
                          <a:pt x="7" y="51"/>
                          <a:pt x="7" y="53"/>
                          <a:pt x="6" y="52"/>
                        </a:cubicBezTo>
                        <a:cubicBezTo>
                          <a:pt x="5" y="52"/>
                          <a:pt x="4" y="50"/>
                          <a:pt x="3" y="50"/>
                        </a:cubicBezTo>
                        <a:cubicBezTo>
                          <a:pt x="2" y="50"/>
                          <a:pt x="2" y="56"/>
                          <a:pt x="0" y="55"/>
                        </a:cubicBezTo>
                        <a:cubicBezTo>
                          <a:pt x="0" y="56"/>
                          <a:pt x="0" y="58"/>
                          <a:pt x="0" y="59"/>
                        </a:cubicBezTo>
                        <a:cubicBezTo>
                          <a:pt x="0" y="61"/>
                          <a:pt x="2" y="61"/>
                          <a:pt x="3" y="63"/>
                        </a:cubicBezTo>
                        <a:cubicBezTo>
                          <a:pt x="4" y="64"/>
                          <a:pt x="3" y="66"/>
                          <a:pt x="4" y="67"/>
                        </a:cubicBezTo>
                        <a:cubicBezTo>
                          <a:pt x="5" y="69"/>
                          <a:pt x="6" y="67"/>
                          <a:pt x="7" y="68"/>
                        </a:cubicBezTo>
                        <a:cubicBezTo>
                          <a:pt x="7" y="69"/>
                          <a:pt x="10" y="68"/>
                          <a:pt x="11" y="68"/>
                        </a:cubicBezTo>
                        <a:cubicBezTo>
                          <a:pt x="12" y="68"/>
                          <a:pt x="14" y="66"/>
                          <a:pt x="15" y="66"/>
                        </a:cubicBezTo>
                        <a:cubicBezTo>
                          <a:pt x="17" y="68"/>
                          <a:pt x="18" y="73"/>
                          <a:pt x="20" y="75"/>
                        </a:cubicBezTo>
                        <a:cubicBezTo>
                          <a:pt x="20" y="75"/>
                          <a:pt x="19" y="77"/>
                          <a:pt x="20" y="77"/>
                        </a:cubicBezTo>
                        <a:cubicBezTo>
                          <a:pt x="21" y="78"/>
                          <a:pt x="22" y="76"/>
                          <a:pt x="23" y="77"/>
                        </a:cubicBezTo>
                        <a:cubicBezTo>
                          <a:pt x="24" y="78"/>
                          <a:pt x="26" y="78"/>
                          <a:pt x="27" y="77"/>
                        </a:cubicBezTo>
                        <a:cubicBezTo>
                          <a:pt x="29" y="75"/>
                          <a:pt x="29" y="77"/>
                          <a:pt x="30" y="77"/>
                        </a:cubicBezTo>
                        <a:cubicBezTo>
                          <a:pt x="33" y="77"/>
                          <a:pt x="35" y="73"/>
                          <a:pt x="35" y="71"/>
                        </a:cubicBezTo>
                        <a:cubicBezTo>
                          <a:pt x="35" y="70"/>
                          <a:pt x="33" y="70"/>
                          <a:pt x="35" y="69"/>
                        </a:cubicBezTo>
                        <a:cubicBezTo>
                          <a:pt x="36" y="68"/>
                          <a:pt x="38" y="69"/>
                          <a:pt x="39" y="67"/>
                        </a:cubicBezTo>
                        <a:cubicBezTo>
                          <a:pt x="39" y="66"/>
                          <a:pt x="40" y="64"/>
                          <a:pt x="40" y="63"/>
                        </a:cubicBezTo>
                        <a:cubicBezTo>
                          <a:pt x="41" y="61"/>
                          <a:pt x="41" y="60"/>
                          <a:pt x="42" y="62"/>
                        </a:cubicBezTo>
                        <a:cubicBezTo>
                          <a:pt x="45" y="64"/>
                          <a:pt x="47" y="56"/>
                          <a:pt x="49" y="57"/>
                        </a:cubicBezTo>
                        <a:cubicBezTo>
                          <a:pt x="50" y="57"/>
                          <a:pt x="50" y="57"/>
                          <a:pt x="51" y="57"/>
                        </a:cubicBezTo>
                        <a:cubicBezTo>
                          <a:pt x="51" y="57"/>
                          <a:pt x="52" y="56"/>
                          <a:pt x="52" y="56"/>
                        </a:cubicBezTo>
                        <a:cubicBezTo>
                          <a:pt x="53" y="55"/>
                          <a:pt x="54" y="55"/>
                          <a:pt x="55" y="54"/>
                        </a:cubicBezTo>
                        <a:cubicBezTo>
                          <a:pt x="58" y="51"/>
                          <a:pt x="61" y="54"/>
                          <a:pt x="65" y="53"/>
                        </a:cubicBezTo>
                        <a:cubicBezTo>
                          <a:pt x="67" y="53"/>
                          <a:pt x="68" y="52"/>
                          <a:pt x="70" y="52"/>
                        </a:cubicBezTo>
                        <a:cubicBezTo>
                          <a:pt x="73" y="52"/>
                          <a:pt x="76" y="52"/>
                          <a:pt x="78" y="51"/>
                        </a:cubicBezTo>
                        <a:cubicBezTo>
                          <a:pt x="84" y="49"/>
                          <a:pt x="82" y="36"/>
                          <a:pt x="82" y="31"/>
                        </a:cubicBezTo>
                        <a:cubicBezTo>
                          <a:pt x="81" y="32"/>
                          <a:pt x="78" y="34"/>
                          <a:pt x="77" y="32"/>
                        </a:cubicBezTo>
                        <a:cubicBezTo>
                          <a:pt x="76" y="31"/>
                          <a:pt x="78" y="29"/>
                          <a:pt x="77" y="28"/>
                        </a:cubicBezTo>
                        <a:cubicBezTo>
                          <a:pt x="76" y="26"/>
                          <a:pt x="72" y="27"/>
                          <a:pt x="70" y="26"/>
                        </a:cubicBezTo>
                        <a:cubicBezTo>
                          <a:pt x="68" y="26"/>
                          <a:pt x="67" y="23"/>
                          <a:pt x="66" y="22"/>
                        </a:cubicBezTo>
                        <a:cubicBezTo>
                          <a:pt x="66" y="21"/>
                          <a:pt x="65" y="20"/>
                          <a:pt x="63" y="20"/>
                        </a:cubicBezTo>
                        <a:cubicBezTo>
                          <a:pt x="61" y="18"/>
                          <a:pt x="58" y="16"/>
                          <a:pt x="56" y="14"/>
                        </a:cubicBezTo>
                        <a:cubicBezTo>
                          <a:pt x="50" y="11"/>
                          <a:pt x="44" y="7"/>
                          <a:pt x="39" y="3"/>
                        </a:cubicBezTo>
                        <a:cubicBezTo>
                          <a:pt x="38" y="3"/>
                          <a:pt x="36" y="1"/>
                          <a:pt x="35" y="1"/>
                        </a:cubicBezTo>
                        <a:cubicBezTo>
                          <a:pt x="33" y="0"/>
                          <a:pt x="30" y="1"/>
                          <a:pt x="27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6" name="Freeform 770">
                    <a:extLst>
                      <a:ext uri="{FF2B5EF4-FFF2-40B4-BE49-F238E27FC236}">
                        <a16:creationId xmlns:a16="http://schemas.microsoft.com/office/drawing/2014/main" id="{8667E44B-0708-4941-B58F-0FF765FD9F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87562" y="6463395"/>
                    <a:ext cx="564564" cy="582683"/>
                  </a:xfrm>
                  <a:custGeom>
                    <a:avLst/>
                    <a:gdLst>
                      <a:gd name="T0" fmla="*/ 45 w 55"/>
                      <a:gd name="T1" fmla="*/ 54 h 54"/>
                      <a:gd name="T2" fmla="*/ 48 w 55"/>
                      <a:gd name="T3" fmla="*/ 51 h 54"/>
                      <a:gd name="T4" fmla="*/ 51 w 55"/>
                      <a:gd name="T5" fmla="*/ 48 h 54"/>
                      <a:gd name="T6" fmla="*/ 54 w 55"/>
                      <a:gd name="T7" fmla="*/ 44 h 54"/>
                      <a:gd name="T8" fmla="*/ 55 w 55"/>
                      <a:gd name="T9" fmla="*/ 42 h 54"/>
                      <a:gd name="T10" fmla="*/ 50 w 55"/>
                      <a:gd name="T11" fmla="*/ 36 h 54"/>
                      <a:gd name="T12" fmla="*/ 45 w 55"/>
                      <a:gd name="T13" fmla="*/ 25 h 54"/>
                      <a:gd name="T14" fmla="*/ 40 w 55"/>
                      <a:gd name="T15" fmla="*/ 16 h 54"/>
                      <a:gd name="T16" fmla="*/ 38 w 55"/>
                      <a:gd name="T17" fmla="*/ 8 h 54"/>
                      <a:gd name="T18" fmla="*/ 47 w 55"/>
                      <a:gd name="T19" fmla="*/ 22 h 54"/>
                      <a:gd name="T20" fmla="*/ 49 w 55"/>
                      <a:gd name="T21" fmla="*/ 19 h 54"/>
                      <a:gd name="T22" fmla="*/ 48 w 55"/>
                      <a:gd name="T23" fmla="*/ 14 h 54"/>
                      <a:gd name="T24" fmla="*/ 47 w 55"/>
                      <a:gd name="T25" fmla="*/ 2 h 54"/>
                      <a:gd name="T26" fmla="*/ 38 w 55"/>
                      <a:gd name="T27" fmla="*/ 2 h 54"/>
                      <a:gd name="T28" fmla="*/ 25 w 55"/>
                      <a:gd name="T29" fmla="*/ 3 h 54"/>
                      <a:gd name="T30" fmla="*/ 16 w 55"/>
                      <a:gd name="T31" fmla="*/ 3 h 54"/>
                      <a:gd name="T32" fmla="*/ 4 w 55"/>
                      <a:gd name="T33" fmla="*/ 1 h 54"/>
                      <a:gd name="T34" fmla="*/ 3 w 55"/>
                      <a:gd name="T35" fmla="*/ 0 h 54"/>
                      <a:gd name="T36" fmla="*/ 1 w 55"/>
                      <a:gd name="T37" fmla="*/ 3 h 54"/>
                      <a:gd name="T38" fmla="*/ 2 w 55"/>
                      <a:gd name="T39" fmla="*/ 7 h 54"/>
                      <a:gd name="T40" fmla="*/ 1 w 55"/>
                      <a:gd name="T41" fmla="*/ 11 h 54"/>
                      <a:gd name="T42" fmla="*/ 2 w 55"/>
                      <a:gd name="T43" fmla="*/ 13 h 54"/>
                      <a:gd name="T44" fmla="*/ 2 w 55"/>
                      <a:gd name="T45" fmla="*/ 25 h 54"/>
                      <a:gd name="T46" fmla="*/ 2 w 55"/>
                      <a:gd name="T47" fmla="*/ 52 h 54"/>
                      <a:gd name="T48" fmla="*/ 34 w 55"/>
                      <a:gd name="T49" fmla="*/ 52 h 54"/>
                      <a:gd name="T50" fmla="*/ 40 w 55"/>
                      <a:gd name="T51" fmla="*/ 52 h 54"/>
                      <a:gd name="T52" fmla="*/ 45 w 55"/>
                      <a:gd name="T53" fmla="*/ 54 h 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55" h="54">
                        <a:moveTo>
                          <a:pt x="45" y="54"/>
                        </a:moveTo>
                        <a:cubicBezTo>
                          <a:pt x="46" y="54"/>
                          <a:pt x="46" y="51"/>
                          <a:pt x="48" y="51"/>
                        </a:cubicBezTo>
                        <a:cubicBezTo>
                          <a:pt x="51" y="51"/>
                          <a:pt x="49" y="49"/>
                          <a:pt x="51" y="48"/>
                        </a:cubicBezTo>
                        <a:cubicBezTo>
                          <a:pt x="54" y="47"/>
                          <a:pt x="54" y="47"/>
                          <a:pt x="54" y="44"/>
                        </a:cubicBezTo>
                        <a:cubicBezTo>
                          <a:pt x="53" y="42"/>
                          <a:pt x="53" y="42"/>
                          <a:pt x="55" y="42"/>
                        </a:cubicBezTo>
                        <a:cubicBezTo>
                          <a:pt x="54" y="42"/>
                          <a:pt x="51" y="37"/>
                          <a:pt x="50" y="36"/>
                        </a:cubicBezTo>
                        <a:cubicBezTo>
                          <a:pt x="49" y="32"/>
                          <a:pt x="47" y="28"/>
                          <a:pt x="45" y="25"/>
                        </a:cubicBezTo>
                        <a:cubicBezTo>
                          <a:pt x="43" y="22"/>
                          <a:pt x="42" y="18"/>
                          <a:pt x="40" y="16"/>
                        </a:cubicBezTo>
                        <a:cubicBezTo>
                          <a:pt x="39" y="15"/>
                          <a:pt x="37" y="9"/>
                          <a:pt x="38" y="8"/>
                        </a:cubicBezTo>
                        <a:cubicBezTo>
                          <a:pt x="38" y="8"/>
                          <a:pt x="46" y="22"/>
                          <a:pt x="47" y="22"/>
                        </a:cubicBezTo>
                        <a:cubicBezTo>
                          <a:pt x="48" y="22"/>
                          <a:pt x="49" y="19"/>
                          <a:pt x="49" y="19"/>
                        </a:cubicBezTo>
                        <a:cubicBezTo>
                          <a:pt x="49" y="17"/>
                          <a:pt x="49" y="15"/>
                          <a:pt x="48" y="14"/>
                        </a:cubicBezTo>
                        <a:cubicBezTo>
                          <a:pt x="48" y="10"/>
                          <a:pt x="47" y="6"/>
                          <a:pt x="47" y="2"/>
                        </a:cubicBezTo>
                        <a:cubicBezTo>
                          <a:pt x="45" y="4"/>
                          <a:pt x="40" y="4"/>
                          <a:pt x="38" y="2"/>
                        </a:cubicBezTo>
                        <a:cubicBezTo>
                          <a:pt x="34" y="0"/>
                          <a:pt x="29" y="1"/>
                          <a:pt x="25" y="3"/>
                        </a:cubicBezTo>
                        <a:cubicBezTo>
                          <a:pt x="22" y="5"/>
                          <a:pt x="19" y="4"/>
                          <a:pt x="16" y="3"/>
                        </a:cubicBezTo>
                        <a:cubicBezTo>
                          <a:pt x="12" y="2"/>
                          <a:pt x="8" y="2"/>
                          <a:pt x="4" y="1"/>
                        </a:cubicBezTo>
                        <a:cubicBezTo>
                          <a:pt x="4" y="1"/>
                          <a:pt x="3" y="0"/>
                          <a:pt x="3" y="0"/>
                        </a:cubicBezTo>
                        <a:cubicBezTo>
                          <a:pt x="2" y="1"/>
                          <a:pt x="2" y="2"/>
                          <a:pt x="1" y="3"/>
                        </a:cubicBezTo>
                        <a:cubicBezTo>
                          <a:pt x="0" y="4"/>
                          <a:pt x="3" y="5"/>
                          <a:pt x="2" y="7"/>
                        </a:cubicBezTo>
                        <a:cubicBezTo>
                          <a:pt x="1" y="8"/>
                          <a:pt x="1" y="9"/>
                          <a:pt x="1" y="11"/>
                        </a:cubicBezTo>
                        <a:cubicBezTo>
                          <a:pt x="2" y="11"/>
                          <a:pt x="2" y="12"/>
                          <a:pt x="2" y="13"/>
                        </a:cubicBezTo>
                        <a:cubicBezTo>
                          <a:pt x="2" y="17"/>
                          <a:pt x="2" y="21"/>
                          <a:pt x="2" y="25"/>
                        </a:cubicBezTo>
                        <a:cubicBezTo>
                          <a:pt x="2" y="28"/>
                          <a:pt x="2" y="52"/>
                          <a:pt x="2" y="52"/>
                        </a:cubicBezTo>
                        <a:cubicBezTo>
                          <a:pt x="13" y="52"/>
                          <a:pt x="23" y="52"/>
                          <a:pt x="34" y="52"/>
                        </a:cubicBezTo>
                        <a:cubicBezTo>
                          <a:pt x="36" y="52"/>
                          <a:pt x="38" y="52"/>
                          <a:pt x="40" y="52"/>
                        </a:cubicBezTo>
                        <a:cubicBezTo>
                          <a:pt x="42" y="52"/>
                          <a:pt x="43" y="54"/>
                          <a:pt x="45" y="5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7" name="Freeform 771">
                    <a:extLst>
                      <a:ext uri="{FF2B5EF4-FFF2-40B4-BE49-F238E27FC236}">
                        <a16:creationId xmlns:a16="http://schemas.microsoft.com/office/drawing/2014/main" id="{BC4C9A3A-F7C7-FE44-9728-E2FEE56BE6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51166" y="6127803"/>
                    <a:ext cx="205617" cy="420417"/>
                  </a:xfrm>
                  <a:custGeom>
                    <a:avLst/>
                    <a:gdLst>
                      <a:gd name="T0" fmla="*/ 14 w 20"/>
                      <a:gd name="T1" fmla="*/ 34 h 39"/>
                      <a:gd name="T2" fmla="*/ 17 w 20"/>
                      <a:gd name="T3" fmla="*/ 30 h 39"/>
                      <a:gd name="T4" fmla="*/ 20 w 20"/>
                      <a:gd name="T5" fmla="*/ 27 h 39"/>
                      <a:gd name="T6" fmla="*/ 20 w 20"/>
                      <a:gd name="T7" fmla="*/ 24 h 39"/>
                      <a:gd name="T8" fmla="*/ 19 w 20"/>
                      <a:gd name="T9" fmla="*/ 23 h 39"/>
                      <a:gd name="T10" fmla="*/ 17 w 20"/>
                      <a:gd name="T11" fmla="*/ 20 h 39"/>
                      <a:gd name="T12" fmla="*/ 14 w 20"/>
                      <a:gd name="T13" fmla="*/ 20 h 39"/>
                      <a:gd name="T14" fmla="*/ 16 w 20"/>
                      <a:gd name="T15" fmla="*/ 16 h 39"/>
                      <a:gd name="T16" fmla="*/ 17 w 20"/>
                      <a:gd name="T17" fmla="*/ 10 h 39"/>
                      <a:gd name="T18" fmla="*/ 15 w 20"/>
                      <a:gd name="T19" fmla="*/ 6 h 39"/>
                      <a:gd name="T20" fmla="*/ 18 w 20"/>
                      <a:gd name="T21" fmla="*/ 4 h 39"/>
                      <a:gd name="T22" fmla="*/ 18 w 20"/>
                      <a:gd name="T23" fmla="*/ 1 h 39"/>
                      <a:gd name="T24" fmla="*/ 15 w 20"/>
                      <a:gd name="T25" fmla="*/ 3 h 39"/>
                      <a:gd name="T26" fmla="*/ 14 w 20"/>
                      <a:gd name="T27" fmla="*/ 2 h 39"/>
                      <a:gd name="T28" fmla="*/ 11 w 20"/>
                      <a:gd name="T29" fmla="*/ 0 h 39"/>
                      <a:gd name="T30" fmla="*/ 5 w 20"/>
                      <a:gd name="T31" fmla="*/ 4 h 39"/>
                      <a:gd name="T32" fmla="*/ 2 w 20"/>
                      <a:gd name="T33" fmla="*/ 17 h 39"/>
                      <a:gd name="T34" fmla="*/ 1 w 20"/>
                      <a:gd name="T35" fmla="*/ 21 h 39"/>
                      <a:gd name="T36" fmla="*/ 4 w 20"/>
                      <a:gd name="T37" fmla="*/ 26 h 39"/>
                      <a:gd name="T38" fmla="*/ 8 w 20"/>
                      <a:gd name="T39" fmla="*/ 30 h 39"/>
                      <a:gd name="T40" fmla="*/ 10 w 20"/>
                      <a:gd name="T41" fmla="*/ 39 h 39"/>
                      <a:gd name="T42" fmla="*/ 14 w 20"/>
                      <a:gd name="T43" fmla="*/ 34 h 39"/>
                      <a:gd name="T44" fmla="*/ 14 w 20"/>
                      <a:gd name="T45" fmla="*/ 3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20" h="39">
                        <a:moveTo>
                          <a:pt x="14" y="34"/>
                        </a:moveTo>
                        <a:cubicBezTo>
                          <a:pt x="12" y="32"/>
                          <a:pt x="16" y="30"/>
                          <a:pt x="17" y="30"/>
                        </a:cubicBezTo>
                        <a:cubicBezTo>
                          <a:pt x="19" y="29"/>
                          <a:pt x="20" y="28"/>
                          <a:pt x="20" y="27"/>
                        </a:cubicBezTo>
                        <a:cubicBezTo>
                          <a:pt x="20" y="26"/>
                          <a:pt x="20" y="25"/>
                          <a:pt x="20" y="24"/>
                        </a:cubicBezTo>
                        <a:cubicBezTo>
                          <a:pt x="20" y="23"/>
                          <a:pt x="19" y="23"/>
                          <a:pt x="19" y="23"/>
                        </a:cubicBezTo>
                        <a:cubicBezTo>
                          <a:pt x="18" y="22"/>
                          <a:pt x="18" y="21"/>
                          <a:pt x="17" y="20"/>
                        </a:cubicBezTo>
                        <a:cubicBezTo>
                          <a:pt x="16" y="20"/>
                          <a:pt x="15" y="21"/>
                          <a:pt x="14" y="20"/>
                        </a:cubicBezTo>
                        <a:cubicBezTo>
                          <a:pt x="11" y="18"/>
                          <a:pt x="14" y="17"/>
                          <a:pt x="16" y="16"/>
                        </a:cubicBezTo>
                        <a:cubicBezTo>
                          <a:pt x="18" y="15"/>
                          <a:pt x="19" y="12"/>
                          <a:pt x="17" y="10"/>
                        </a:cubicBezTo>
                        <a:cubicBezTo>
                          <a:pt x="17" y="9"/>
                          <a:pt x="14" y="7"/>
                          <a:pt x="15" y="6"/>
                        </a:cubicBezTo>
                        <a:cubicBezTo>
                          <a:pt x="16" y="5"/>
                          <a:pt x="17" y="5"/>
                          <a:pt x="18" y="4"/>
                        </a:cubicBezTo>
                        <a:cubicBezTo>
                          <a:pt x="18" y="4"/>
                          <a:pt x="18" y="1"/>
                          <a:pt x="18" y="1"/>
                        </a:cubicBezTo>
                        <a:cubicBezTo>
                          <a:pt x="17" y="1"/>
                          <a:pt x="16" y="4"/>
                          <a:pt x="15" y="3"/>
                        </a:cubicBezTo>
                        <a:cubicBezTo>
                          <a:pt x="15" y="3"/>
                          <a:pt x="14" y="2"/>
                          <a:pt x="14" y="2"/>
                        </a:cubicBezTo>
                        <a:cubicBezTo>
                          <a:pt x="13" y="1"/>
                          <a:pt x="12" y="0"/>
                          <a:pt x="11" y="0"/>
                        </a:cubicBezTo>
                        <a:cubicBezTo>
                          <a:pt x="9" y="1"/>
                          <a:pt x="6" y="2"/>
                          <a:pt x="5" y="4"/>
                        </a:cubicBezTo>
                        <a:cubicBezTo>
                          <a:pt x="3" y="8"/>
                          <a:pt x="5" y="14"/>
                          <a:pt x="2" y="17"/>
                        </a:cubicBezTo>
                        <a:cubicBezTo>
                          <a:pt x="0" y="19"/>
                          <a:pt x="0" y="19"/>
                          <a:pt x="1" y="21"/>
                        </a:cubicBezTo>
                        <a:cubicBezTo>
                          <a:pt x="1" y="23"/>
                          <a:pt x="4" y="24"/>
                          <a:pt x="4" y="26"/>
                        </a:cubicBezTo>
                        <a:cubicBezTo>
                          <a:pt x="5" y="28"/>
                          <a:pt x="8" y="29"/>
                          <a:pt x="8" y="30"/>
                        </a:cubicBezTo>
                        <a:cubicBezTo>
                          <a:pt x="9" y="33"/>
                          <a:pt x="10" y="37"/>
                          <a:pt x="10" y="39"/>
                        </a:cubicBezTo>
                        <a:cubicBezTo>
                          <a:pt x="12" y="39"/>
                          <a:pt x="16" y="37"/>
                          <a:pt x="14" y="34"/>
                        </a:cubicBezTo>
                        <a:cubicBezTo>
                          <a:pt x="13" y="33"/>
                          <a:pt x="15" y="35"/>
                          <a:pt x="14" y="3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8" name="Freeform 772">
                    <a:extLst>
                      <a:ext uri="{FF2B5EF4-FFF2-40B4-BE49-F238E27FC236}">
                        <a16:creationId xmlns:a16="http://schemas.microsoft.com/office/drawing/2014/main" id="{B689C55D-5E49-E244-BD68-97787BF7B5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41780" y="6374887"/>
                    <a:ext cx="777151" cy="792893"/>
                  </a:xfrm>
                  <a:custGeom>
                    <a:avLst/>
                    <a:gdLst>
                      <a:gd name="T0" fmla="*/ 21 w 76"/>
                      <a:gd name="T1" fmla="*/ 55 h 73"/>
                      <a:gd name="T2" fmla="*/ 25 w 76"/>
                      <a:gd name="T3" fmla="*/ 57 h 73"/>
                      <a:gd name="T4" fmla="*/ 28 w 76"/>
                      <a:gd name="T5" fmla="*/ 55 h 73"/>
                      <a:gd name="T6" fmla="*/ 33 w 76"/>
                      <a:gd name="T7" fmla="*/ 53 h 73"/>
                      <a:gd name="T8" fmla="*/ 44 w 76"/>
                      <a:gd name="T9" fmla="*/ 59 h 73"/>
                      <a:gd name="T10" fmla="*/ 70 w 76"/>
                      <a:gd name="T11" fmla="*/ 73 h 73"/>
                      <a:gd name="T12" fmla="*/ 71 w 76"/>
                      <a:gd name="T13" fmla="*/ 71 h 73"/>
                      <a:gd name="T14" fmla="*/ 75 w 76"/>
                      <a:gd name="T15" fmla="*/ 71 h 73"/>
                      <a:gd name="T16" fmla="*/ 75 w 76"/>
                      <a:gd name="T17" fmla="*/ 66 h 73"/>
                      <a:gd name="T18" fmla="*/ 75 w 76"/>
                      <a:gd name="T19" fmla="*/ 44 h 73"/>
                      <a:gd name="T20" fmla="*/ 75 w 76"/>
                      <a:gd name="T21" fmla="*/ 24 h 73"/>
                      <a:gd name="T22" fmla="*/ 75 w 76"/>
                      <a:gd name="T23" fmla="*/ 20 h 73"/>
                      <a:gd name="T24" fmla="*/ 74 w 76"/>
                      <a:gd name="T25" fmla="*/ 17 h 73"/>
                      <a:gd name="T26" fmla="*/ 76 w 76"/>
                      <a:gd name="T27" fmla="*/ 14 h 73"/>
                      <a:gd name="T28" fmla="*/ 74 w 76"/>
                      <a:gd name="T29" fmla="*/ 11 h 73"/>
                      <a:gd name="T30" fmla="*/ 76 w 76"/>
                      <a:gd name="T31" fmla="*/ 8 h 73"/>
                      <a:gd name="T32" fmla="*/ 67 w 76"/>
                      <a:gd name="T33" fmla="*/ 5 h 73"/>
                      <a:gd name="T34" fmla="*/ 61 w 76"/>
                      <a:gd name="T35" fmla="*/ 2 h 73"/>
                      <a:gd name="T36" fmla="*/ 51 w 76"/>
                      <a:gd name="T37" fmla="*/ 6 h 73"/>
                      <a:gd name="T38" fmla="*/ 51 w 76"/>
                      <a:gd name="T39" fmla="*/ 9 h 73"/>
                      <a:gd name="T40" fmla="*/ 50 w 76"/>
                      <a:gd name="T41" fmla="*/ 14 h 73"/>
                      <a:gd name="T42" fmla="*/ 41 w 76"/>
                      <a:gd name="T43" fmla="*/ 13 h 73"/>
                      <a:gd name="T44" fmla="*/ 36 w 76"/>
                      <a:gd name="T45" fmla="*/ 12 h 73"/>
                      <a:gd name="T46" fmla="*/ 31 w 76"/>
                      <a:gd name="T47" fmla="*/ 10 h 73"/>
                      <a:gd name="T48" fmla="*/ 29 w 76"/>
                      <a:gd name="T49" fmla="*/ 6 h 73"/>
                      <a:gd name="T50" fmla="*/ 23 w 76"/>
                      <a:gd name="T51" fmla="*/ 3 h 73"/>
                      <a:gd name="T52" fmla="*/ 17 w 76"/>
                      <a:gd name="T53" fmla="*/ 2 h 73"/>
                      <a:gd name="T54" fmla="*/ 11 w 76"/>
                      <a:gd name="T55" fmla="*/ 0 h 73"/>
                      <a:gd name="T56" fmla="*/ 11 w 76"/>
                      <a:gd name="T57" fmla="*/ 4 h 73"/>
                      <a:gd name="T58" fmla="*/ 9 w 76"/>
                      <a:gd name="T59" fmla="*/ 6 h 73"/>
                      <a:gd name="T60" fmla="*/ 5 w 76"/>
                      <a:gd name="T61" fmla="*/ 8 h 73"/>
                      <a:gd name="T62" fmla="*/ 5 w 76"/>
                      <a:gd name="T63" fmla="*/ 14 h 73"/>
                      <a:gd name="T64" fmla="*/ 1 w 76"/>
                      <a:gd name="T65" fmla="*/ 17 h 73"/>
                      <a:gd name="T66" fmla="*/ 3 w 76"/>
                      <a:gd name="T67" fmla="*/ 21 h 73"/>
                      <a:gd name="T68" fmla="*/ 3 w 76"/>
                      <a:gd name="T69" fmla="*/ 26 h 73"/>
                      <a:gd name="T70" fmla="*/ 3 w 76"/>
                      <a:gd name="T71" fmla="*/ 31 h 73"/>
                      <a:gd name="T72" fmla="*/ 3 w 76"/>
                      <a:gd name="T73" fmla="*/ 34 h 73"/>
                      <a:gd name="T74" fmla="*/ 3 w 76"/>
                      <a:gd name="T75" fmla="*/ 37 h 73"/>
                      <a:gd name="T76" fmla="*/ 1 w 76"/>
                      <a:gd name="T77" fmla="*/ 40 h 73"/>
                      <a:gd name="T78" fmla="*/ 4 w 76"/>
                      <a:gd name="T79" fmla="*/ 46 h 73"/>
                      <a:gd name="T80" fmla="*/ 7 w 76"/>
                      <a:gd name="T81" fmla="*/ 48 h 73"/>
                      <a:gd name="T82" fmla="*/ 11 w 76"/>
                      <a:gd name="T83" fmla="*/ 49 h 73"/>
                      <a:gd name="T84" fmla="*/ 14 w 76"/>
                      <a:gd name="T85" fmla="*/ 53 h 73"/>
                      <a:gd name="T86" fmla="*/ 21 w 76"/>
                      <a:gd name="T87" fmla="*/ 55 h 73"/>
                      <a:gd name="T88" fmla="*/ 21 w 76"/>
                      <a:gd name="T89" fmla="*/ 55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76" h="73">
                        <a:moveTo>
                          <a:pt x="21" y="55"/>
                        </a:moveTo>
                        <a:cubicBezTo>
                          <a:pt x="21" y="56"/>
                          <a:pt x="24" y="58"/>
                          <a:pt x="25" y="57"/>
                        </a:cubicBezTo>
                        <a:cubicBezTo>
                          <a:pt x="26" y="56"/>
                          <a:pt x="27" y="56"/>
                          <a:pt x="28" y="55"/>
                        </a:cubicBezTo>
                        <a:cubicBezTo>
                          <a:pt x="29" y="55"/>
                          <a:pt x="32" y="53"/>
                          <a:pt x="33" y="53"/>
                        </a:cubicBezTo>
                        <a:cubicBezTo>
                          <a:pt x="37" y="55"/>
                          <a:pt x="40" y="57"/>
                          <a:pt x="44" y="59"/>
                        </a:cubicBezTo>
                        <a:cubicBezTo>
                          <a:pt x="53" y="64"/>
                          <a:pt x="61" y="69"/>
                          <a:pt x="70" y="73"/>
                        </a:cubicBezTo>
                        <a:cubicBezTo>
                          <a:pt x="70" y="71"/>
                          <a:pt x="69" y="71"/>
                          <a:pt x="71" y="71"/>
                        </a:cubicBezTo>
                        <a:cubicBezTo>
                          <a:pt x="71" y="71"/>
                          <a:pt x="75" y="71"/>
                          <a:pt x="75" y="71"/>
                        </a:cubicBezTo>
                        <a:cubicBezTo>
                          <a:pt x="75" y="69"/>
                          <a:pt x="75" y="68"/>
                          <a:pt x="75" y="66"/>
                        </a:cubicBezTo>
                        <a:cubicBezTo>
                          <a:pt x="75" y="59"/>
                          <a:pt x="75" y="52"/>
                          <a:pt x="75" y="44"/>
                        </a:cubicBezTo>
                        <a:cubicBezTo>
                          <a:pt x="75" y="37"/>
                          <a:pt x="75" y="30"/>
                          <a:pt x="75" y="24"/>
                        </a:cubicBezTo>
                        <a:cubicBezTo>
                          <a:pt x="75" y="22"/>
                          <a:pt x="75" y="21"/>
                          <a:pt x="75" y="20"/>
                        </a:cubicBezTo>
                        <a:cubicBezTo>
                          <a:pt x="74" y="19"/>
                          <a:pt x="74" y="18"/>
                          <a:pt x="74" y="17"/>
                        </a:cubicBezTo>
                        <a:cubicBezTo>
                          <a:pt x="74" y="16"/>
                          <a:pt x="76" y="15"/>
                          <a:pt x="76" y="14"/>
                        </a:cubicBezTo>
                        <a:cubicBezTo>
                          <a:pt x="76" y="13"/>
                          <a:pt x="74" y="12"/>
                          <a:pt x="74" y="11"/>
                        </a:cubicBezTo>
                        <a:cubicBezTo>
                          <a:pt x="74" y="10"/>
                          <a:pt x="75" y="9"/>
                          <a:pt x="76" y="8"/>
                        </a:cubicBezTo>
                        <a:cubicBezTo>
                          <a:pt x="73" y="6"/>
                          <a:pt x="70" y="7"/>
                          <a:pt x="67" y="5"/>
                        </a:cubicBezTo>
                        <a:cubicBezTo>
                          <a:pt x="65" y="4"/>
                          <a:pt x="64" y="2"/>
                          <a:pt x="61" y="2"/>
                        </a:cubicBezTo>
                        <a:cubicBezTo>
                          <a:pt x="57" y="2"/>
                          <a:pt x="53" y="3"/>
                          <a:pt x="51" y="6"/>
                        </a:cubicBezTo>
                        <a:cubicBezTo>
                          <a:pt x="50" y="7"/>
                          <a:pt x="50" y="8"/>
                          <a:pt x="51" y="9"/>
                        </a:cubicBezTo>
                        <a:cubicBezTo>
                          <a:pt x="52" y="11"/>
                          <a:pt x="51" y="12"/>
                          <a:pt x="50" y="14"/>
                        </a:cubicBezTo>
                        <a:cubicBezTo>
                          <a:pt x="48" y="17"/>
                          <a:pt x="44" y="15"/>
                          <a:pt x="41" y="13"/>
                        </a:cubicBezTo>
                        <a:cubicBezTo>
                          <a:pt x="39" y="13"/>
                          <a:pt x="38" y="12"/>
                          <a:pt x="36" y="12"/>
                        </a:cubicBezTo>
                        <a:cubicBezTo>
                          <a:pt x="34" y="11"/>
                          <a:pt x="32" y="12"/>
                          <a:pt x="31" y="10"/>
                        </a:cubicBezTo>
                        <a:cubicBezTo>
                          <a:pt x="30" y="9"/>
                          <a:pt x="30" y="7"/>
                          <a:pt x="29" y="6"/>
                        </a:cubicBezTo>
                        <a:cubicBezTo>
                          <a:pt x="28" y="4"/>
                          <a:pt x="25" y="4"/>
                          <a:pt x="23" y="3"/>
                        </a:cubicBezTo>
                        <a:cubicBezTo>
                          <a:pt x="21" y="2"/>
                          <a:pt x="19" y="2"/>
                          <a:pt x="17" y="2"/>
                        </a:cubicBezTo>
                        <a:cubicBezTo>
                          <a:pt x="15" y="2"/>
                          <a:pt x="14" y="1"/>
                          <a:pt x="11" y="0"/>
                        </a:cubicBezTo>
                        <a:cubicBezTo>
                          <a:pt x="11" y="1"/>
                          <a:pt x="11" y="2"/>
                          <a:pt x="11" y="4"/>
                        </a:cubicBezTo>
                        <a:cubicBezTo>
                          <a:pt x="11" y="5"/>
                          <a:pt x="11" y="4"/>
                          <a:pt x="9" y="6"/>
                        </a:cubicBezTo>
                        <a:cubicBezTo>
                          <a:pt x="8" y="7"/>
                          <a:pt x="7" y="7"/>
                          <a:pt x="5" y="8"/>
                        </a:cubicBezTo>
                        <a:cubicBezTo>
                          <a:pt x="3" y="10"/>
                          <a:pt x="6" y="12"/>
                          <a:pt x="5" y="14"/>
                        </a:cubicBezTo>
                        <a:cubicBezTo>
                          <a:pt x="4" y="16"/>
                          <a:pt x="1" y="16"/>
                          <a:pt x="1" y="17"/>
                        </a:cubicBezTo>
                        <a:cubicBezTo>
                          <a:pt x="1" y="19"/>
                          <a:pt x="2" y="20"/>
                          <a:pt x="3" y="21"/>
                        </a:cubicBezTo>
                        <a:cubicBezTo>
                          <a:pt x="3" y="23"/>
                          <a:pt x="3" y="25"/>
                          <a:pt x="3" y="26"/>
                        </a:cubicBezTo>
                        <a:cubicBezTo>
                          <a:pt x="3" y="28"/>
                          <a:pt x="4" y="29"/>
                          <a:pt x="3" y="31"/>
                        </a:cubicBezTo>
                        <a:cubicBezTo>
                          <a:pt x="3" y="32"/>
                          <a:pt x="3" y="33"/>
                          <a:pt x="3" y="34"/>
                        </a:cubicBezTo>
                        <a:cubicBezTo>
                          <a:pt x="3" y="35"/>
                          <a:pt x="4" y="36"/>
                          <a:pt x="3" y="37"/>
                        </a:cubicBezTo>
                        <a:cubicBezTo>
                          <a:pt x="3" y="38"/>
                          <a:pt x="0" y="38"/>
                          <a:pt x="1" y="40"/>
                        </a:cubicBezTo>
                        <a:cubicBezTo>
                          <a:pt x="3" y="42"/>
                          <a:pt x="4" y="43"/>
                          <a:pt x="4" y="46"/>
                        </a:cubicBezTo>
                        <a:cubicBezTo>
                          <a:pt x="4" y="48"/>
                          <a:pt x="6" y="47"/>
                          <a:pt x="7" y="48"/>
                        </a:cubicBezTo>
                        <a:cubicBezTo>
                          <a:pt x="9" y="48"/>
                          <a:pt x="10" y="48"/>
                          <a:pt x="11" y="49"/>
                        </a:cubicBezTo>
                        <a:cubicBezTo>
                          <a:pt x="12" y="50"/>
                          <a:pt x="13" y="52"/>
                          <a:pt x="14" y="53"/>
                        </a:cubicBezTo>
                        <a:cubicBezTo>
                          <a:pt x="16" y="54"/>
                          <a:pt x="19" y="53"/>
                          <a:pt x="21" y="55"/>
                        </a:cubicBezTo>
                        <a:cubicBezTo>
                          <a:pt x="22" y="56"/>
                          <a:pt x="20" y="54"/>
                          <a:pt x="21" y="5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69" name="Freeform 773">
                    <a:extLst>
                      <a:ext uri="{FF2B5EF4-FFF2-40B4-BE49-F238E27FC236}">
                        <a16:creationId xmlns:a16="http://schemas.microsoft.com/office/drawing/2014/main" id="{9FD873B0-BD12-7540-8392-B36A51D240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03550" y="6710485"/>
                    <a:ext cx="428652" cy="368788"/>
                  </a:xfrm>
                  <a:custGeom>
                    <a:avLst/>
                    <a:gdLst>
                      <a:gd name="T0" fmla="*/ 19 w 42"/>
                      <a:gd name="T1" fmla="*/ 34 h 34"/>
                      <a:gd name="T2" fmla="*/ 20 w 42"/>
                      <a:gd name="T3" fmla="*/ 25 h 34"/>
                      <a:gd name="T4" fmla="*/ 24 w 42"/>
                      <a:gd name="T5" fmla="*/ 22 h 34"/>
                      <a:gd name="T6" fmla="*/ 25 w 42"/>
                      <a:gd name="T7" fmla="*/ 20 h 34"/>
                      <a:gd name="T8" fmla="*/ 25 w 42"/>
                      <a:gd name="T9" fmla="*/ 9 h 34"/>
                      <a:gd name="T10" fmla="*/ 32 w 42"/>
                      <a:gd name="T11" fmla="*/ 9 h 34"/>
                      <a:gd name="T12" fmla="*/ 41 w 42"/>
                      <a:gd name="T13" fmla="*/ 9 h 34"/>
                      <a:gd name="T14" fmla="*/ 42 w 42"/>
                      <a:gd name="T15" fmla="*/ 2 h 34"/>
                      <a:gd name="T16" fmla="*/ 40 w 42"/>
                      <a:gd name="T17" fmla="*/ 0 h 34"/>
                      <a:gd name="T18" fmla="*/ 20 w 42"/>
                      <a:gd name="T19" fmla="*/ 0 h 34"/>
                      <a:gd name="T20" fmla="*/ 15 w 42"/>
                      <a:gd name="T21" fmla="*/ 6 h 34"/>
                      <a:gd name="T22" fmla="*/ 10 w 42"/>
                      <a:gd name="T23" fmla="*/ 17 h 34"/>
                      <a:gd name="T24" fmla="*/ 8 w 42"/>
                      <a:gd name="T25" fmla="*/ 18 h 34"/>
                      <a:gd name="T26" fmla="*/ 4 w 42"/>
                      <a:gd name="T27" fmla="*/ 25 h 34"/>
                      <a:gd name="T28" fmla="*/ 0 w 42"/>
                      <a:gd name="T29" fmla="*/ 34 h 34"/>
                      <a:gd name="T30" fmla="*/ 19 w 42"/>
                      <a:gd name="T31" fmla="*/ 34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2" h="34">
                        <a:moveTo>
                          <a:pt x="19" y="34"/>
                        </a:moveTo>
                        <a:cubicBezTo>
                          <a:pt x="19" y="31"/>
                          <a:pt x="18" y="26"/>
                          <a:pt x="20" y="25"/>
                        </a:cubicBezTo>
                        <a:cubicBezTo>
                          <a:pt x="21" y="24"/>
                          <a:pt x="23" y="23"/>
                          <a:pt x="24" y="22"/>
                        </a:cubicBezTo>
                        <a:cubicBezTo>
                          <a:pt x="25" y="22"/>
                          <a:pt x="25" y="20"/>
                          <a:pt x="25" y="20"/>
                        </a:cubicBezTo>
                        <a:cubicBezTo>
                          <a:pt x="25" y="16"/>
                          <a:pt x="25" y="13"/>
                          <a:pt x="25" y="9"/>
                        </a:cubicBezTo>
                        <a:cubicBezTo>
                          <a:pt x="25" y="9"/>
                          <a:pt x="31" y="9"/>
                          <a:pt x="32" y="9"/>
                        </a:cubicBezTo>
                        <a:cubicBezTo>
                          <a:pt x="35" y="9"/>
                          <a:pt x="38" y="9"/>
                          <a:pt x="41" y="9"/>
                        </a:cubicBezTo>
                        <a:cubicBezTo>
                          <a:pt x="42" y="9"/>
                          <a:pt x="42" y="3"/>
                          <a:pt x="42" y="2"/>
                        </a:cubicBezTo>
                        <a:cubicBezTo>
                          <a:pt x="42" y="0"/>
                          <a:pt x="42" y="0"/>
                          <a:pt x="40" y="0"/>
                        </a:cubicBezTo>
                        <a:cubicBezTo>
                          <a:pt x="33" y="0"/>
                          <a:pt x="27" y="0"/>
                          <a:pt x="20" y="0"/>
                        </a:cubicBezTo>
                        <a:cubicBezTo>
                          <a:pt x="18" y="2"/>
                          <a:pt x="17" y="4"/>
                          <a:pt x="15" y="6"/>
                        </a:cubicBezTo>
                        <a:cubicBezTo>
                          <a:pt x="11" y="9"/>
                          <a:pt x="11" y="12"/>
                          <a:pt x="10" y="17"/>
                        </a:cubicBezTo>
                        <a:cubicBezTo>
                          <a:pt x="10" y="17"/>
                          <a:pt x="9" y="18"/>
                          <a:pt x="8" y="18"/>
                        </a:cubicBezTo>
                        <a:cubicBezTo>
                          <a:pt x="6" y="20"/>
                          <a:pt x="5" y="22"/>
                          <a:pt x="4" y="25"/>
                        </a:cubicBezTo>
                        <a:cubicBezTo>
                          <a:pt x="2" y="28"/>
                          <a:pt x="0" y="30"/>
                          <a:pt x="0" y="34"/>
                        </a:cubicBezTo>
                        <a:cubicBezTo>
                          <a:pt x="6" y="34"/>
                          <a:pt x="13" y="34"/>
                          <a:pt x="19" y="3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70" name="Freeform 774">
                    <a:extLst>
                      <a:ext uri="{FF2B5EF4-FFF2-40B4-BE49-F238E27FC236}">
                        <a16:creationId xmlns:a16="http://schemas.microsoft.com/office/drawing/2014/main" id="{50E7248F-7B1F-E34E-9C7F-BD6B3276F2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09162" y="6190495"/>
                    <a:ext cx="613353" cy="519990"/>
                  </a:xfrm>
                  <a:custGeom>
                    <a:avLst/>
                    <a:gdLst>
                      <a:gd name="T0" fmla="*/ 22 w 60"/>
                      <a:gd name="T1" fmla="*/ 48 h 48"/>
                      <a:gd name="T2" fmla="*/ 23 w 60"/>
                      <a:gd name="T3" fmla="*/ 41 h 48"/>
                      <a:gd name="T4" fmla="*/ 29 w 60"/>
                      <a:gd name="T5" fmla="*/ 37 h 48"/>
                      <a:gd name="T6" fmla="*/ 33 w 60"/>
                      <a:gd name="T7" fmla="*/ 37 h 48"/>
                      <a:gd name="T8" fmla="*/ 38 w 60"/>
                      <a:gd name="T9" fmla="*/ 35 h 48"/>
                      <a:gd name="T10" fmla="*/ 40 w 60"/>
                      <a:gd name="T11" fmla="*/ 32 h 48"/>
                      <a:gd name="T12" fmla="*/ 45 w 60"/>
                      <a:gd name="T13" fmla="*/ 31 h 48"/>
                      <a:gd name="T14" fmla="*/ 46 w 60"/>
                      <a:gd name="T15" fmla="*/ 28 h 48"/>
                      <a:gd name="T16" fmla="*/ 50 w 60"/>
                      <a:gd name="T17" fmla="*/ 25 h 48"/>
                      <a:gd name="T18" fmla="*/ 53 w 60"/>
                      <a:gd name="T19" fmla="*/ 23 h 48"/>
                      <a:gd name="T20" fmla="*/ 58 w 60"/>
                      <a:gd name="T21" fmla="*/ 24 h 48"/>
                      <a:gd name="T22" fmla="*/ 56 w 60"/>
                      <a:gd name="T23" fmla="*/ 16 h 48"/>
                      <a:gd name="T24" fmla="*/ 56 w 60"/>
                      <a:gd name="T25" fmla="*/ 10 h 48"/>
                      <a:gd name="T26" fmla="*/ 55 w 60"/>
                      <a:gd name="T27" fmla="*/ 7 h 48"/>
                      <a:gd name="T28" fmla="*/ 51 w 60"/>
                      <a:gd name="T29" fmla="*/ 6 h 48"/>
                      <a:gd name="T30" fmla="*/ 47 w 60"/>
                      <a:gd name="T31" fmla="*/ 6 h 48"/>
                      <a:gd name="T32" fmla="*/ 42 w 60"/>
                      <a:gd name="T33" fmla="*/ 6 h 48"/>
                      <a:gd name="T34" fmla="*/ 35 w 60"/>
                      <a:gd name="T35" fmla="*/ 4 h 48"/>
                      <a:gd name="T36" fmla="*/ 30 w 60"/>
                      <a:gd name="T37" fmla="*/ 13 h 48"/>
                      <a:gd name="T38" fmla="*/ 20 w 60"/>
                      <a:gd name="T39" fmla="*/ 19 h 48"/>
                      <a:gd name="T40" fmla="*/ 16 w 60"/>
                      <a:gd name="T41" fmla="*/ 27 h 48"/>
                      <a:gd name="T42" fmla="*/ 16 w 60"/>
                      <a:gd name="T43" fmla="*/ 35 h 48"/>
                      <a:gd name="T44" fmla="*/ 14 w 60"/>
                      <a:gd name="T45" fmla="*/ 39 h 48"/>
                      <a:gd name="T46" fmla="*/ 9 w 60"/>
                      <a:gd name="T47" fmla="*/ 42 h 48"/>
                      <a:gd name="T48" fmla="*/ 5 w 60"/>
                      <a:gd name="T49" fmla="*/ 45 h 48"/>
                      <a:gd name="T50" fmla="*/ 0 w 60"/>
                      <a:gd name="T51" fmla="*/ 48 h 48"/>
                      <a:gd name="T52" fmla="*/ 22 w 60"/>
                      <a:gd name="T53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60" h="48">
                        <a:moveTo>
                          <a:pt x="22" y="48"/>
                        </a:moveTo>
                        <a:cubicBezTo>
                          <a:pt x="22" y="45"/>
                          <a:pt x="21" y="43"/>
                          <a:pt x="23" y="41"/>
                        </a:cubicBezTo>
                        <a:cubicBezTo>
                          <a:pt x="25" y="40"/>
                          <a:pt x="28" y="39"/>
                          <a:pt x="29" y="37"/>
                        </a:cubicBezTo>
                        <a:cubicBezTo>
                          <a:pt x="30" y="37"/>
                          <a:pt x="32" y="37"/>
                          <a:pt x="33" y="37"/>
                        </a:cubicBezTo>
                        <a:cubicBezTo>
                          <a:pt x="34" y="36"/>
                          <a:pt x="36" y="36"/>
                          <a:pt x="38" y="35"/>
                        </a:cubicBezTo>
                        <a:cubicBezTo>
                          <a:pt x="39" y="34"/>
                          <a:pt x="39" y="33"/>
                          <a:pt x="40" y="32"/>
                        </a:cubicBezTo>
                        <a:cubicBezTo>
                          <a:pt x="41" y="31"/>
                          <a:pt x="44" y="32"/>
                          <a:pt x="45" y="31"/>
                        </a:cubicBezTo>
                        <a:cubicBezTo>
                          <a:pt x="46" y="30"/>
                          <a:pt x="46" y="29"/>
                          <a:pt x="46" y="28"/>
                        </a:cubicBezTo>
                        <a:cubicBezTo>
                          <a:pt x="46" y="26"/>
                          <a:pt x="49" y="26"/>
                          <a:pt x="50" y="25"/>
                        </a:cubicBezTo>
                        <a:cubicBezTo>
                          <a:pt x="51" y="24"/>
                          <a:pt x="51" y="23"/>
                          <a:pt x="53" y="23"/>
                        </a:cubicBezTo>
                        <a:cubicBezTo>
                          <a:pt x="54" y="23"/>
                          <a:pt x="57" y="24"/>
                          <a:pt x="58" y="24"/>
                        </a:cubicBezTo>
                        <a:cubicBezTo>
                          <a:pt x="60" y="23"/>
                          <a:pt x="56" y="17"/>
                          <a:pt x="56" y="16"/>
                        </a:cubicBezTo>
                        <a:cubicBezTo>
                          <a:pt x="56" y="14"/>
                          <a:pt x="56" y="12"/>
                          <a:pt x="56" y="10"/>
                        </a:cubicBezTo>
                        <a:cubicBezTo>
                          <a:pt x="55" y="9"/>
                          <a:pt x="55" y="8"/>
                          <a:pt x="55" y="7"/>
                        </a:cubicBezTo>
                        <a:cubicBezTo>
                          <a:pt x="53" y="7"/>
                          <a:pt x="52" y="6"/>
                          <a:pt x="51" y="6"/>
                        </a:cubicBezTo>
                        <a:cubicBezTo>
                          <a:pt x="50" y="5"/>
                          <a:pt x="48" y="6"/>
                          <a:pt x="47" y="6"/>
                        </a:cubicBezTo>
                        <a:cubicBezTo>
                          <a:pt x="46" y="5"/>
                          <a:pt x="44" y="6"/>
                          <a:pt x="42" y="6"/>
                        </a:cubicBezTo>
                        <a:cubicBezTo>
                          <a:pt x="40" y="6"/>
                          <a:pt x="36" y="0"/>
                          <a:pt x="35" y="4"/>
                        </a:cubicBezTo>
                        <a:cubicBezTo>
                          <a:pt x="34" y="7"/>
                          <a:pt x="33" y="10"/>
                          <a:pt x="30" y="13"/>
                        </a:cubicBezTo>
                        <a:cubicBezTo>
                          <a:pt x="27" y="16"/>
                          <a:pt x="23" y="16"/>
                          <a:pt x="20" y="19"/>
                        </a:cubicBezTo>
                        <a:cubicBezTo>
                          <a:pt x="18" y="21"/>
                          <a:pt x="17" y="24"/>
                          <a:pt x="16" y="27"/>
                        </a:cubicBezTo>
                        <a:cubicBezTo>
                          <a:pt x="16" y="29"/>
                          <a:pt x="17" y="32"/>
                          <a:pt x="16" y="35"/>
                        </a:cubicBezTo>
                        <a:cubicBezTo>
                          <a:pt x="15" y="36"/>
                          <a:pt x="14" y="38"/>
                          <a:pt x="14" y="39"/>
                        </a:cubicBezTo>
                        <a:cubicBezTo>
                          <a:pt x="13" y="41"/>
                          <a:pt x="11" y="41"/>
                          <a:pt x="9" y="42"/>
                        </a:cubicBezTo>
                        <a:cubicBezTo>
                          <a:pt x="8" y="43"/>
                          <a:pt x="7" y="44"/>
                          <a:pt x="5" y="45"/>
                        </a:cubicBezTo>
                        <a:cubicBezTo>
                          <a:pt x="4" y="46"/>
                          <a:pt x="2" y="46"/>
                          <a:pt x="0" y="48"/>
                        </a:cubicBezTo>
                        <a:lnTo>
                          <a:pt x="22" y="48"/>
                        </a:ln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1171" name="Freeform 775">
                    <a:extLst>
                      <a:ext uri="{FF2B5EF4-FFF2-40B4-BE49-F238E27FC236}">
                        <a16:creationId xmlns:a16="http://schemas.microsoft.com/office/drawing/2014/main" id="{BC5A7B65-F3BA-284C-8ED9-50874DD62C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25233" y="6138865"/>
                    <a:ext cx="1059431" cy="1069479"/>
                  </a:xfrm>
                  <a:custGeom>
                    <a:avLst/>
                    <a:gdLst>
                      <a:gd name="T0" fmla="*/ 35 w 104"/>
                      <a:gd name="T1" fmla="*/ 22 h 99"/>
                      <a:gd name="T2" fmla="*/ 36 w 104"/>
                      <a:gd name="T3" fmla="*/ 29 h 99"/>
                      <a:gd name="T4" fmla="*/ 31 w 104"/>
                      <a:gd name="T5" fmla="*/ 28 h 99"/>
                      <a:gd name="T6" fmla="*/ 29 w 104"/>
                      <a:gd name="T7" fmla="*/ 30 h 99"/>
                      <a:gd name="T8" fmla="*/ 26 w 104"/>
                      <a:gd name="T9" fmla="*/ 31 h 99"/>
                      <a:gd name="T10" fmla="*/ 24 w 104"/>
                      <a:gd name="T11" fmla="*/ 35 h 99"/>
                      <a:gd name="T12" fmla="*/ 20 w 104"/>
                      <a:gd name="T13" fmla="*/ 37 h 99"/>
                      <a:gd name="T14" fmla="*/ 17 w 104"/>
                      <a:gd name="T15" fmla="*/ 40 h 99"/>
                      <a:gd name="T16" fmla="*/ 11 w 104"/>
                      <a:gd name="T17" fmla="*/ 42 h 99"/>
                      <a:gd name="T18" fmla="*/ 8 w 104"/>
                      <a:gd name="T19" fmla="*/ 43 h 99"/>
                      <a:gd name="T20" fmla="*/ 4 w 104"/>
                      <a:gd name="T21" fmla="*/ 45 h 99"/>
                      <a:gd name="T22" fmla="*/ 1 w 104"/>
                      <a:gd name="T23" fmla="*/ 52 h 99"/>
                      <a:gd name="T24" fmla="*/ 2 w 104"/>
                      <a:gd name="T25" fmla="*/ 56 h 99"/>
                      <a:gd name="T26" fmla="*/ 6 w 104"/>
                      <a:gd name="T27" fmla="*/ 59 h 99"/>
                      <a:gd name="T28" fmla="*/ 37 w 104"/>
                      <a:gd name="T29" fmla="*/ 79 h 99"/>
                      <a:gd name="T30" fmla="*/ 48 w 104"/>
                      <a:gd name="T31" fmla="*/ 86 h 99"/>
                      <a:gd name="T32" fmla="*/ 49 w 104"/>
                      <a:gd name="T33" fmla="*/ 87 h 99"/>
                      <a:gd name="T34" fmla="*/ 58 w 104"/>
                      <a:gd name="T35" fmla="*/ 93 h 99"/>
                      <a:gd name="T36" fmla="*/ 61 w 104"/>
                      <a:gd name="T37" fmla="*/ 99 h 99"/>
                      <a:gd name="T38" fmla="*/ 67 w 104"/>
                      <a:gd name="T39" fmla="*/ 97 h 99"/>
                      <a:gd name="T40" fmla="*/ 72 w 104"/>
                      <a:gd name="T41" fmla="*/ 96 h 99"/>
                      <a:gd name="T42" fmla="*/ 85 w 104"/>
                      <a:gd name="T43" fmla="*/ 87 h 99"/>
                      <a:gd name="T44" fmla="*/ 100 w 104"/>
                      <a:gd name="T45" fmla="*/ 77 h 99"/>
                      <a:gd name="T46" fmla="*/ 104 w 104"/>
                      <a:gd name="T47" fmla="*/ 75 h 99"/>
                      <a:gd name="T48" fmla="*/ 97 w 104"/>
                      <a:gd name="T49" fmla="*/ 69 h 99"/>
                      <a:gd name="T50" fmla="*/ 94 w 104"/>
                      <a:gd name="T51" fmla="*/ 69 h 99"/>
                      <a:gd name="T52" fmla="*/ 92 w 104"/>
                      <a:gd name="T53" fmla="*/ 63 h 99"/>
                      <a:gd name="T54" fmla="*/ 92 w 104"/>
                      <a:gd name="T55" fmla="*/ 60 h 99"/>
                      <a:gd name="T56" fmla="*/ 93 w 104"/>
                      <a:gd name="T57" fmla="*/ 55 h 99"/>
                      <a:gd name="T58" fmla="*/ 93 w 104"/>
                      <a:gd name="T59" fmla="*/ 50 h 99"/>
                      <a:gd name="T60" fmla="*/ 93 w 104"/>
                      <a:gd name="T61" fmla="*/ 46 h 99"/>
                      <a:gd name="T62" fmla="*/ 92 w 104"/>
                      <a:gd name="T63" fmla="*/ 42 h 99"/>
                      <a:gd name="T64" fmla="*/ 91 w 104"/>
                      <a:gd name="T65" fmla="*/ 37 h 99"/>
                      <a:gd name="T66" fmla="*/ 87 w 104"/>
                      <a:gd name="T67" fmla="*/ 27 h 99"/>
                      <a:gd name="T68" fmla="*/ 82 w 104"/>
                      <a:gd name="T69" fmla="*/ 20 h 99"/>
                      <a:gd name="T70" fmla="*/ 85 w 104"/>
                      <a:gd name="T71" fmla="*/ 13 h 99"/>
                      <a:gd name="T72" fmla="*/ 86 w 104"/>
                      <a:gd name="T73" fmla="*/ 2 h 99"/>
                      <a:gd name="T74" fmla="*/ 84 w 104"/>
                      <a:gd name="T75" fmla="*/ 1 h 99"/>
                      <a:gd name="T76" fmla="*/ 81 w 104"/>
                      <a:gd name="T77" fmla="*/ 0 h 99"/>
                      <a:gd name="T78" fmla="*/ 79 w 104"/>
                      <a:gd name="T79" fmla="*/ 1 h 99"/>
                      <a:gd name="T80" fmla="*/ 75 w 104"/>
                      <a:gd name="T81" fmla="*/ 0 h 99"/>
                      <a:gd name="T82" fmla="*/ 72 w 104"/>
                      <a:gd name="T83" fmla="*/ 2 h 99"/>
                      <a:gd name="T84" fmla="*/ 68 w 104"/>
                      <a:gd name="T85" fmla="*/ 1 h 99"/>
                      <a:gd name="T86" fmla="*/ 61 w 104"/>
                      <a:gd name="T87" fmla="*/ 2 h 99"/>
                      <a:gd name="T88" fmla="*/ 46 w 104"/>
                      <a:gd name="T89" fmla="*/ 5 h 99"/>
                      <a:gd name="T90" fmla="*/ 43 w 104"/>
                      <a:gd name="T91" fmla="*/ 7 h 99"/>
                      <a:gd name="T92" fmla="*/ 39 w 104"/>
                      <a:gd name="T93" fmla="*/ 8 h 99"/>
                      <a:gd name="T94" fmla="*/ 34 w 104"/>
                      <a:gd name="T95" fmla="*/ 12 h 99"/>
                      <a:gd name="T96" fmla="*/ 35 w 104"/>
                      <a:gd name="T97" fmla="*/ 22 h 99"/>
                      <a:gd name="T98" fmla="*/ 35 w 104"/>
                      <a:gd name="T99" fmla="*/ 22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104" h="99">
                        <a:moveTo>
                          <a:pt x="35" y="22"/>
                        </a:moveTo>
                        <a:cubicBezTo>
                          <a:pt x="36" y="23"/>
                          <a:pt x="40" y="29"/>
                          <a:pt x="36" y="29"/>
                        </a:cubicBezTo>
                        <a:cubicBezTo>
                          <a:pt x="35" y="28"/>
                          <a:pt x="32" y="27"/>
                          <a:pt x="31" y="28"/>
                        </a:cubicBezTo>
                        <a:cubicBezTo>
                          <a:pt x="30" y="29"/>
                          <a:pt x="30" y="29"/>
                          <a:pt x="29" y="30"/>
                        </a:cubicBezTo>
                        <a:cubicBezTo>
                          <a:pt x="28" y="31"/>
                          <a:pt x="27" y="31"/>
                          <a:pt x="26" y="31"/>
                        </a:cubicBezTo>
                        <a:cubicBezTo>
                          <a:pt x="24" y="32"/>
                          <a:pt x="25" y="34"/>
                          <a:pt x="24" y="35"/>
                        </a:cubicBezTo>
                        <a:cubicBezTo>
                          <a:pt x="24" y="37"/>
                          <a:pt x="21" y="36"/>
                          <a:pt x="20" y="37"/>
                        </a:cubicBezTo>
                        <a:cubicBezTo>
                          <a:pt x="18" y="37"/>
                          <a:pt x="18" y="39"/>
                          <a:pt x="17" y="40"/>
                        </a:cubicBezTo>
                        <a:cubicBezTo>
                          <a:pt x="15" y="42"/>
                          <a:pt x="13" y="41"/>
                          <a:pt x="11" y="42"/>
                        </a:cubicBezTo>
                        <a:cubicBezTo>
                          <a:pt x="10" y="42"/>
                          <a:pt x="9" y="42"/>
                          <a:pt x="8" y="43"/>
                        </a:cubicBezTo>
                        <a:cubicBezTo>
                          <a:pt x="7" y="43"/>
                          <a:pt x="5" y="44"/>
                          <a:pt x="4" y="45"/>
                        </a:cubicBezTo>
                        <a:cubicBezTo>
                          <a:pt x="0" y="47"/>
                          <a:pt x="1" y="48"/>
                          <a:pt x="1" y="52"/>
                        </a:cubicBezTo>
                        <a:cubicBezTo>
                          <a:pt x="1" y="55"/>
                          <a:pt x="0" y="55"/>
                          <a:pt x="2" y="56"/>
                        </a:cubicBezTo>
                        <a:cubicBezTo>
                          <a:pt x="3" y="57"/>
                          <a:pt x="5" y="58"/>
                          <a:pt x="6" y="59"/>
                        </a:cubicBezTo>
                        <a:cubicBezTo>
                          <a:pt x="16" y="66"/>
                          <a:pt x="26" y="72"/>
                          <a:pt x="37" y="79"/>
                        </a:cubicBezTo>
                        <a:cubicBezTo>
                          <a:pt x="40" y="81"/>
                          <a:pt x="44" y="84"/>
                          <a:pt x="48" y="86"/>
                        </a:cubicBezTo>
                        <a:cubicBezTo>
                          <a:pt x="48" y="87"/>
                          <a:pt x="49" y="87"/>
                          <a:pt x="49" y="87"/>
                        </a:cubicBezTo>
                        <a:cubicBezTo>
                          <a:pt x="52" y="92"/>
                          <a:pt x="54" y="92"/>
                          <a:pt x="58" y="93"/>
                        </a:cubicBezTo>
                        <a:cubicBezTo>
                          <a:pt x="61" y="94"/>
                          <a:pt x="58" y="98"/>
                          <a:pt x="61" y="99"/>
                        </a:cubicBezTo>
                        <a:cubicBezTo>
                          <a:pt x="62" y="99"/>
                          <a:pt x="65" y="98"/>
                          <a:pt x="67" y="97"/>
                        </a:cubicBezTo>
                        <a:cubicBezTo>
                          <a:pt x="68" y="97"/>
                          <a:pt x="71" y="97"/>
                          <a:pt x="72" y="96"/>
                        </a:cubicBezTo>
                        <a:cubicBezTo>
                          <a:pt x="76" y="93"/>
                          <a:pt x="80" y="90"/>
                          <a:pt x="85" y="87"/>
                        </a:cubicBezTo>
                        <a:cubicBezTo>
                          <a:pt x="90" y="84"/>
                          <a:pt x="95" y="80"/>
                          <a:pt x="100" y="77"/>
                        </a:cubicBezTo>
                        <a:cubicBezTo>
                          <a:pt x="101" y="77"/>
                          <a:pt x="102" y="76"/>
                          <a:pt x="104" y="75"/>
                        </a:cubicBezTo>
                        <a:cubicBezTo>
                          <a:pt x="102" y="71"/>
                          <a:pt x="101" y="70"/>
                          <a:pt x="97" y="69"/>
                        </a:cubicBezTo>
                        <a:cubicBezTo>
                          <a:pt x="96" y="69"/>
                          <a:pt x="94" y="69"/>
                          <a:pt x="94" y="69"/>
                        </a:cubicBezTo>
                        <a:cubicBezTo>
                          <a:pt x="94" y="66"/>
                          <a:pt x="94" y="65"/>
                          <a:pt x="92" y="63"/>
                        </a:cubicBezTo>
                        <a:cubicBezTo>
                          <a:pt x="91" y="61"/>
                          <a:pt x="91" y="61"/>
                          <a:pt x="92" y="60"/>
                        </a:cubicBezTo>
                        <a:cubicBezTo>
                          <a:pt x="94" y="58"/>
                          <a:pt x="93" y="57"/>
                          <a:pt x="93" y="55"/>
                        </a:cubicBezTo>
                        <a:cubicBezTo>
                          <a:pt x="93" y="53"/>
                          <a:pt x="94" y="52"/>
                          <a:pt x="93" y="50"/>
                        </a:cubicBezTo>
                        <a:cubicBezTo>
                          <a:pt x="93" y="49"/>
                          <a:pt x="93" y="48"/>
                          <a:pt x="93" y="46"/>
                        </a:cubicBezTo>
                        <a:cubicBezTo>
                          <a:pt x="93" y="45"/>
                          <a:pt x="93" y="43"/>
                          <a:pt x="92" y="42"/>
                        </a:cubicBezTo>
                        <a:cubicBezTo>
                          <a:pt x="91" y="41"/>
                          <a:pt x="91" y="39"/>
                          <a:pt x="91" y="37"/>
                        </a:cubicBezTo>
                        <a:cubicBezTo>
                          <a:pt x="91" y="34"/>
                          <a:pt x="90" y="30"/>
                          <a:pt x="87" y="27"/>
                        </a:cubicBezTo>
                        <a:cubicBezTo>
                          <a:pt x="85" y="25"/>
                          <a:pt x="83" y="23"/>
                          <a:pt x="82" y="20"/>
                        </a:cubicBezTo>
                        <a:cubicBezTo>
                          <a:pt x="80" y="16"/>
                          <a:pt x="84" y="17"/>
                          <a:pt x="85" y="13"/>
                        </a:cubicBezTo>
                        <a:cubicBezTo>
                          <a:pt x="85" y="9"/>
                          <a:pt x="85" y="6"/>
                          <a:pt x="86" y="2"/>
                        </a:cubicBezTo>
                        <a:cubicBezTo>
                          <a:pt x="85" y="2"/>
                          <a:pt x="85" y="1"/>
                          <a:pt x="84" y="1"/>
                        </a:cubicBezTo>
                        <a:cubicBezTo>
                          <a:pt x="82" y="2"/>
                          <a:pt x="82" y="0"/>
                          <a:pt x="81" y="0"/>
                        </a:cubicBezTo>
                        <a:cubicBezTo>
                          <a:pt x="80" y="0"/>
                          <a:pt x="80" y="1"/>
                          <a:pt x="79" y="1"/>
                        </a:cubicBezTo>
                        <a:cubicBezTo>
                          <a:pt x="77" y="1"/>
                          <a:pt x="77" y="0"/>
                          <a:pt x="75" y="0"/>
                        </a:cubicBezTo>
                        <a:cubicBezTo>
                          <a:pt x="74" y="1"/>
                          <a:pt x="73" y="1"/>
                          <a:pt x="72" y="2"/>
                        </a:cubicBezTo>
                        <a:cubicBezTo>
                          <a:pt x="70" y="3"/>
                          <a:pt x="70" y="2"/>
                          <a:pt x="68" y="1"/>
                        </a:cubicBezTo>
                        <a:cubicBezTo>
                          <a:pt x="66" y="1"/>
                          <a:pt x="63" y="1"/>
                          <a:pt x="61" y="2"/>
                        </a:cubicBezTo>
                        <a:cubicBezTo>
                          <a:pt x="56" y="3"/>
                          <a:pt x="51" y="3"/>
                          <a:pt x="46" y="5"/>
                        </a:cubicBezTo>
                        <a:cubicBezTo>
                          <a:pt x="45" y="6"/>
                          <a:pt x="44" y="7"/>
                          <a:pt x="43" y="7"/>
                        </a:cubicBezTo>
                        <a:cubicBezTo>
                          <a:pt x="42" y="8"/>
                          <a:pt x="40" y="8"/>
                          <a:pt x="39" y="8"/>
                        </a:cubicBezTo>
                        <a:cubicBezTo>
                          <a:pt x="37" y="9"/>
                          <a:pt x="37" y="12"/>
                          <a:pt x="34" y="12"/>
                        </a:cubicBezTo>
                        <a:cubicBezTo>
                          <a:pt x="35" y="15"/>
                          <a:pt x="35" y="18"/>
                          <a:pt x="35" y="22"/>
                        </a:cubicBezTo>
                        <a:cubicBezTo>
                          <a:pt x="36" y="23"/>
                          <a:pt x="35" y="20"/>
                          <a:pt x="35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</p:grpSp>
        </p:grpSp>
        <p:grpSp>
          <p:nvGrpSpPr>
            <p:cNvPr id="968" name="Group 967">
              <a:extLst>
                <a:ext uri="{FF2B5EF4-FFF2-40B4-BE49-F238E27FC236}">
                  <a16:creationId xmlns:a16="http://schemas.microsoft.com/office/drawing/2014/main" id="{5ABF373C-9828-E249-96EB-BDAC8900221C}"/>
                </a:ext>
              </a:extLst>
            </p:cNvPr>
            <p:cNvGrpSpPr/>
            <p:nvPr/>
          </p:nvGrpSpPr>
          <p:grpSpPr>
            <a:xfrm>
              <a:off x="3507951" y="3354600"/>
              <a:ext cx="7607584" cy="8498373"/>
              <a:chOff x="3507951" y="3354600"/>
              <a:chExt cx="7607584" cy="8498373"/>
            </a:xfrm>
            <a:grpFill/>
          </p:grpSpPr>
          <p:sp>
            <p:nvSpPr>
              <p:cNvPr id="969" name="Freeform 776">
                <a:extLst>
                  <a:ext uri="{FF2B5EF4-FFF2-40B4-BE49-F238E27FC236}">
                    <a16:creationId xmlns:a16="http://schemas.microsoft.com/office/drawing/2014/main" id="{D4F1BF78-9CA4-9647-B481-AB59E5980B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6155" y="3354600"/>
                <a:ext cx="2969380" cy="2190270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0" name="Freeform 781">
                <a:extLst>
                  <a:ext uri="{FF2B5EF4-FFF2-40B4-BE49-F238E27FC236}">
                    <a16:creationId xmlns:a16="http://schemas.microsoft.com/office/drawing/2014/main" id="{DCB12D4F-88E4-C142-BF4C-5617EB245D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2037" y="3394006"/>
                <a:ext cx="89580" cy="39406"/>
              </a:xfrm>
              <a:custGeom>
                <a:avLst/>
                <a:gdLst>
                  <a:gd name="T0" fmla="*/ 4 w 9"/>
                  <a:gd name="T1" fmla="*/ 3 h 4"/>
                  <a:gd name="T2" fmla="*/ 1 w 9"/>
                  <a:gd name="T3" fmla="*/ 2 h 4"/>
                  <a:gd name="T4" fmla="*/ 5 w 9"/>
                  <a:gd name="T5" fmla="*/ 2 h 4"/>
                  <a:gd name="T6" fmla="*/ 0 w 9"/>
                  <a:gd name="T7" fmla="*/ 0 h 4"/>
                  <a:gd name="T8" fmla="*/ 9 w 9"/>
                  <a:gd name="T9" fmla="*/ 2 h 4"/>
                  <a:gd name="T10" fmla="*/ 5 w 9"/>
                  <a:gd name="T11" fmla="*/ 2 h 4"/>
                  <a:gd name="T12" fmla="*/ 4 w 9"/>
                  <a:gd name="T13" fmla="*/ 3 h 4"/>
                  <a:gd name="T14" fmla="*/ 4 w 9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4">
                    <a:moveTo>
                      <a:pt x="4" y="3"/>
                    </a:moveTo>
                    <a:cubicBezTo>
                      <a:pt x="4" y="3"/>
                      <a:pt x="1" y="2"/>
                      <a:pt x="1" y="2"/>
                    </a:cubicBezTo>
                    <a:cubicBezTo>
                      <a:pt x="1" y="2"/>
                      <a:pt x="4" y="2"/>
                      <a:pt x="5" y="2"/>
                    </a:cubicBezTo>
                    <a:cubicBezTo>
                      <a:pt x="3" y="1"/>
                      <a:pt x="1" y="2"/>
                      <a:pt x="0" y="0"/>
                    </a:cubicBezTo>
                    <a:cubicBezTo>
                      <a:pt x="1" y="1"/>
                      <a:pt x="8" y="0"/>
                      <a:pt x="9" y="2"/>
                    </a:cubicBezTo>
                    <a:cubicBezTo>
                      <a:pt x="9" y="2"/>
                      <a:pt x="6" y="2"/>
                      <a:pt x="5" y="2"/>
                    </a:cubicBezTo>
                    <a:cubicBezTo>
                      <a:pt x="5" y="2"/>
                      <a:pt x="7" y="4"/>
                      <a:pt x="4" y="3"/>
                    </a:cubicBezTo>
                    <a:cubicBezTo>
                      <a:pt x="3" y="3"/>
                      <a:pt x="6" y="4"/>
                      <a:pt x="4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1" name="Freeform 405">
                <a:extLst>
                  <a:ext uri="{FF2B5EF4-FFF2-40B4-BE49-F238E27FC236}">
                    <a16:creationId xmlns:a16="http://schemas.microsoft.com/office/drawing/2014/main" id="{5662602D-594B-5646-A77B-CD5838ED8D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1705" y="5022753"/>
                <a:ext cx="524204" cy="252852"/>
              </a:xfrm>
              <a:custGeom>
                <a:avLst/>
                <a:gdLst>
                  <a:gd name="T0" fmla="*/ 53 w 54"/>
                  <a:gd name="T1" fmla="*/ 10 h 26"/>
                  <a:gd name="T2" fmla="*/ 49 w 54"/>
                  <a:gd name="T3" fmla="*/ 9 h 26"/>
                  <a:gd name="T4" fmla="*/ 50 w 54"/>
                  <a:gd name="T5" fmla="*/ 8 h 26"/>
                  <a:gd name="T6" fmla="*/ 48 w 54"/>
                  <a:gd name="T7" fmla="*/ 7 h 26"/>
                  <a:gd name="T8" fmla="*/ 49 w 54"/>
                  <a:gd name="T9" fmla="*/ 6 h 26"/>
                  <a:gd name="T10" fmla="*/ 46 w 54"/>
                  <a:gd name="T11" fmla="*/ 5 h 26"/>
                  <a:gd name="T12" fmla="*/ 48 w 54"/>
                  <a:gd name="T13" fmla="*/ 3 h 26"/>
                  <a:gd name="T14" fmla="*/ 43 w 54"/>
                  <a:gd name="T15" fmla="*/ 3 h 26"/>
                  <a:gd name="T16" fmla="*/ 39 w 54"/>
                  <a:gd name="T17" fmla="*/ 1 h 26"/>
                  <a:gd name="T18" fmla="*/ 39 w 54"/>
                  <a:gd name="T19" fmla="*/ 4 h 26"/>
                  <a:gd name="T20" fmla="*/ 36 w 54"/>
                  <a:gd name="T21" fmla="*/ 5 h 26"/>
                  <a:gd name="T22" fmla="*/ 32 w 54"/>
                  <a:gd name="T23" fmla="*/ 5 h 26"/>
                  <a:gd name="T24" fmla="*/ 32 w 54"/>
                  <a:gd name="T25" fmla="*/ 9 h 26"/>
                  <a:gd name="T26" fmla="*/ 26 w 54"/>
                  <a:gd name="T27" fmla="*/ 5 h 26"/>
                  <a:gd name="T28" fmla="*/ 25 w 54"/>
                  <a:gd name="T29" fmla="*/ 8 h 26"/>
                  <a:gd name="T30" fmla="*/ 21 w 54"/>
                  <a:gd name="T31" fmla="*/ 5 h 26"/>
                  <a:gd name="T32" fmla="*/ 21 w 54"/>
                  <a:gd name="T33" fmla="*/ 9 h 26"/>
                  <a:gd name="T34" fmla="*/ 19 w 54"/>
                  <a:gd name="T35" fmla="*/ 9 h 26"/>
                  <a:gd name="T36" fmla="*/ 17 w 54"/>
                  <a:gd name="T37" fmla="*/ 12 h 26"/>
                  <a:gd name="T38" fmla="*/ 14 w 54"/>
                  <a:gd name="T39" fmla="*/ 8 h 26"/>
                  <a:gd name="T40" fmla="*/ 16 w 54"/>
                  <a:gd name="T41" fmla="*/ 8 h 26"/>
                  <a:gd name="T42" fmla="*/ 14 w 54"/>
                  <a:gd name="T43" fmla="*/ 5 h 26"/>
                  <a:gd name="T44" fmla="*/ 7 w 54"/>
                  <a:gd name="T45" fmla="*/ 2 h 26"/>
                  <a:gd name="T46" fmla="*/ 9 w 54"/>
                  <a:gd name="T47" fmla="*/ 4 h 26"/>
                  <a:gd name="T48" fmla="*/ 8 w 54"/>
                  <a:gd name="T49" fmla="*/ 4 h 26"/>
                  <a:gd name="T50" fmla="*/ 10 w 54"/>
                  <a:gd name="T51" fmla="*/ 8 h 26"/>
                  <a:gd name="T52" fmla="*/ 5 w 54"/>
                  <a:gd name="T53" fmla="*/ 6 h 26"/>
                  <a:gd name="T54" fmla="*/ 3 w 54"/>
                  <a:gd name="T55" fmla="*/ 6 h 26"/>
                  <a:gd name="T56" fmla="*/ 5 w 54"/>
                  <a:gd name="T57" fmla="*/ 7 h 26"/>
                  <a:gd name="T58" fmla="*/ 5 w 54"/>
                  <a:gd name="T59" fmla="*/ 8 h 26"/>
                  <a:gd name="T60" fmla="*/ 2 w 54"/>
                  <a:gd name="T61" fmla="*/ 7 h 26"/>
                  <a:gd name="T62" fmla="*/ 1 w 54"/>
                  <a:gd name="T63" fmla="*/ 9 h 26"/>
                  <a:gd name="T64" fmla="*/ 8 w 54"/>
                  <a:gd name="T65" fmla="*/ 10 h 26"/>
                  <a:gd name="T66" fmla="*/ 13 w 54"/>
                  <a:gd name="T67" fmla="*/ 11 h 26"/>
                  <a:gd name="T68" fmla="*/ 11 w 54"/>
                  <a:gd name="T69" fmla="*/ 12 h 26"/>
                  <a:gd name="T70" fmla="*/ 12 w 54"/>
                  <a:gd name="T71" fmla="*/ 13 h 26"/>
                  <a:gd name="T72" fmla="*/ 8 w 54"/>
                  <a:gd name="T73" fmla="*/ 14 h 26"/>
                  <a:gd name="T74" fmla="*/ 3 w 54"/>
                  <a:gd name="T75" fmla="*/ 15 h 26"/>
                  <a:gd name="T76" fmla="*/ 10 w 54"/>
                  <a:gd name="T77" fmla="*/ 16 h 26"/>
                  <a:gd name="T78" fmla="*/ 12 w 54"/>
                  <a:gd name="T79" fmla="*/ 18 h 26"/>
                  <a:gd name="T80" fmla="*/ 15 w 54"/>
                  <a:gd name="T81" fmla="*/ 17 h 26"/>
                  <a:gd name="T82" fmla="*/ 13 w 54"/>
                  <a:gd name="T83" fmla="*/ 18 h 26"/>
                  <a:gd name="T84" fmla="*/ 15 w 54"/>
                  <a:gd name="T85" fmla="*/ 18 h 26"/>
                  <a:gd name="T86" fmla="*/ 10 w 54"/>
                  <a:gd name="T87" fmla="*/ 23 h 26"/>
                  <a:gd name="T88" fmla="*/ 15 w 54"/>
                  <a:gd name="T89" fmla="*/ 23 h 26"/>
                  <a:gd name="T90" fmla="*/ 21 w 54"/>
                  <a:gd name="T91" fmla="*/ 24 h 26"/>
                  <a:gd name="T92" fmla="*/ 20 w 54"/>
                  <a:gd name="T93" fmla="*/ 24 h 26"/>
                  <a:gd name="T94" fmla="*/ 22 w 54"/>
                  <a:gd name="T95" fmla="*/ 25 h 26"/>
                  <a:gd name="T96" fmla="*/ 29 w 54"/>
                  <a:gd name="T97" fmla="*/ 26 h 26"/>
                  <a:gd name="T98" fmla="*/ 33 w 54"/>
                  <a:gd name="T99" fmla="*/ 25 h 26"/>
                  <a:gd name="T100" fmla="*/ 39 w 54"/>
                  <a:gd name="T101" fmla="*/ 23 h 26"/>
                  <a:gd name="T102" fmla="*/ 46 w 54"/>
                  <a:gd name="T103" fmla="*/ 19 h 26"/>
                  <a:gd name="T104" fmla="*/ 52 w 54"/>
                  <a:gd name="T105" fmla="*/ 16 h 26"/>
                  <a:gd name="T106" fmla="*/ 52 w 54"/>
                  <a:gd name="T107" fmla="*/ 14 h 26"/>
                  <a:gd name="T108" fmla="*/ 54 w 54"/>
                  <a:gd name="T109" fmla="*/ 13 h 26"/>
                  <a:gd name="T110" fmla="*/ 52 w 54"/>
                  <a:gd name="T111" fmla="*/ 12 h 26"/>
                  <a:gd name="T112" fmla="*/ 53 w 54"/>
                  <a:gd name="T113" fmla="*/ 10 h 26"/>
                  <a:gd name="T114" fmla="*/ 53 w 54"/>
                  <a:gd name="T115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26">
                    <a:moveTo>
                      <a:pt x="53" y="10"/>
                    </a:moveTo>
                    <a:cubicBezTo>
                      <a:pt x="53" y="10"/>
                      <a:pt x="49" y="9"/>
                      <a:pt x="49" y="9"/>
                    </a:cubicBezTo>
                    <a:cubicBezTo>
                      <a:pt x="49" y="9"/>
                      <a:pt x="50" y="8"/>
                      <a:pt x="50" y="8"/>
                    </a:cubicBezTo>
                    <a:cubicBezTo>
                      <a:pt x="49" y="8"/>
                      <a:pt x="47" y="8"/>
                      <a:pt x="48" y="7"/>
                    </a:cubicBezTo>
                    <a:cubicBezTo>
                      <a:pt x="48" y="7"/>
                      <a:pt x="49" y="6"/>
                      <a:pt x="49" y="6"/>
                    </a:cubicBezTo>
                    <a:cubicBezTo>
                      <a:pt x="48" y="5"/>
                      <a:pt x="46" y="5"/>
                      <a:pt x="46" y="5"/>
                    </a:cubicBezTo>
                    <a:cubicBezTo>
                      <a:pt x="46" y="4"/>
                      <a:pt x="48" y="3"/>
                      <a:pt x="48" y="3"/>
                    </a:cubicBezTo>
                    <a:cubicBezTo>
                      <a:pt x="48" y="3"/>
                      <a:pt x="44" y="4"/>
                      <a:pt x="43" y="3"/>
                    </a:cubicBezTo>
                    <a:cubicBezTo>
                      <a:pt x="42" y="2"/>
                      <a:pt x="41" y="1"/>
                      <a:pt x="39" y="1"/>
                    </a:cubicBezTo>
                    <a:cubicBezTo>
                      <a:pt x="38" y="1"/>
                      <a:pt x="40" y="3"/>
                      <a:pt x="39" y="4"/>
                    </a:cubicBezTo>
                    <a:cubicBezTo>
                      <a:pt x="38" y="5"/>
                      <a:pt x="37" y="4"/>
                      <a:pt x="36" y="5"/>
                    </a:cubicBezTo>
                    <a:cubicBezTo>
                      <a:pt x="35" y="6"/>
                      <a:pt x="34" y="5"/>
                      <a:pt x="32" y="5"/>
                    </a:cubicBezTo>
                    <a:cubicBezTo>
                      <a:pt x="30" y="4"/>
                      <a:pt x="33" y="8"/>
                      <a:pt x="32" y="9"/>
                    </a:cubicBezTo>
                    <a:cubicBezTo>
                      <a:pt x="32" y="9"/>
                      <a:pt x="28" y="2"/>
                      <a:pt x="26" y="5"/>
                    </a:cubicBezTo>
                    <a:cubicBezTo>
                      <a:pt x="25" y="5"/>
                      <a:pt x="26" y="7"/>
                      <a:pt x="25" y="8"/>
                    </a:cubicBezTo>
                    <a:cubicBezTo>
                      <a:pt x="25" y="9"/>
                      <a:pt x="22" y="5"/>
                      <a:pt x="21" y="5"/>
                    </a:cubicBezTo>
                    <a:cubicBezTo>
                      <a:pt x="20" y="5"/>
                      <a:pt x="23" y="9"/>
                      <a:pt x="21" y="9"/>
                    </a:cubicBezTo>
                    <a:cubicBezTo>
                      <a:pt x="20" y="9"/>
                      <a:pt x="20" y="9"/>
                      <a:pt x="19" y="9"/>
                    </a:cubicBezTo>
                    <a:cubicBezTo>
                      <a:pt x="18" y="9"/>
                      <a:pt x="17" y="11"/>
                      <a:pt x="17" y="12"/>
                    </a:cubicBezTo>
                    <a:cubicBezTo>
                      <a:pt x="17" y="11"/>
                      <a:pt x="14" y="9"/>
                      <a:pt x="14" y="8"/>
                    </a:cubicBezTo>
                    <a:cubicBezTo>
                      <a:pt x="14" y="8"/>
                      <a:pt x="16" y="8"/>
                      <a:pt x="16" y="8"/>
                    </a:cubicBezTo>
                    <a:cubicBezTo>
                      <a:pt x="16" y="7"/>
                      <a:pt x="14" y="5"/>
                      <a:pt x="14" y="5"/>
                    </a:cubicBezTo>
                    <a:cubicBezTo>
                      <a:pt x="13" y="5"/>
                      <a:pt x="8" y="0"/>
                      <a:pt x="7" y="2"/>
                    </a:cubicBezTo>
                    <a:cubicBezTo>
                      <a:pt x="7" y="3"/>
                      <a:pt x="10" y="3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10" y="3"/>
                      <a:pt x="11" y="7"/>
                      <a:pt x="10" y="8"/>
                    </a:cubicBezTo>
                    <a:cubicBezTo>
                      <a:pt x="10" y="8"/>
                      <a:pt x="2" y="1"/>
                      <a:pt x="5" y="6"/>
                    </a:cubicBezTo>
                    <a:cubicBezTo>
                      <a:pt x="5" y="6"/>
                      <a:pt x="3" y="6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6"/>
                      <a:pt x="5" y="8"/>
                      <a:pt x="5" y="8"/>
                    </a:cubicBezTo>
                    <a:cubicBezTo>
                      <a:pt x="5" y="8"/>
                      <a:pt x="3" y="7"/>
                      <a:pt x="2" y="7"/>
                    </a:cubicBezTo>
                    <a:cubicBezTo>
                      <a:pt x="3" y="7"/>
                      <a:pt x="0" y="10"/>
                      <a:pt x="1" y="9"/>
                    </a:cubicBezTo>
                    <a:cubicBezTo>
                      <a:pt x="0" y="11"/>
                      <a:pt x="8" y="10"/>
                      <a:pt x="8" y="10"/>
                    </a:cubicBezTo>
                    <a:cubicBezTo>
                      <a:pt x="9" y="10"/>
                      <a:pt x="13" y="11"/>
                      <a:pt x="13" y="11"/>
                    </a:cubicBezTo>
                    <a:cubicBezTo>
                      <a:pt x="12" y="11"/>
                      <a:pt x="11" y="11"/>
                      <a:pt x="11" y="12"/>
                    </a:cubicBezTo>
                    <a:cubicBezTo>
                      <a:pt x="11" y="12"/>
                      <a:pt x="12" y="13"/>
                      <a:pt x="12" y="13"/>
                    </a:cubicBezTo>
                    <a:cubicBezTo>
                      <a:pt x="11" y="14"/>
                      <a:pt x="9" y="14"/>
                      <a:pt x="8" y="14"/>
                    </a:cubicBezTo>
                    <a:cubicBezTo>
                      <a:pt x="8" y="14"/>
                      <a:pt x="2" y="15"/>
                      <a:pt x="3" y="15"/>
                    </a:cubicBezTo>
                    <a:cubicBezTo>
                      <a:pt x="5" y="16"/>
                      <a:pt x="8" y="15"/>
                      <a:pt x="10" y="16"/>
                    </a:cubicBezTo>
                    <a:cubicBezTo>
                      <a:pt x="11" y="17"/>
                      <a:pt x="11" y="18"/>
                      <a:pt x="12" y="18"/>
                    </a:cubicBezTo>
                    <a:cubicBezTo>
                      <a:pt x="12" y="18"/>
                      <a:pt x="14" y="17"/>
                      <a:pt x="15" y="17"/>
                    </a:cubicBezTo>
                    <a:cubicBezTo>
                      <a:pt x="14" y="17"/>
                      <a:pt x="13" y="18"/>
                      <a:pt x="13" y="18"/>
                    </a:cubicBezTo>
                    <a:cubicBezTo>
                      <a:pt x="13" y="19"/>
                      <a:pt x="15" y="18"/>
                      <a:pt x="15" y="18"/>
                    </a:cubicBezTo>
                    <a:cubicBezTo>
                      <a:pt x="16" y="19"/>
                      <a:pt x="8" y="23"/>
                      <a:pt x="10" y="23"/>
                    </a:cubicBezTo>
                    <a:cubicBezTo>
                      <a:pt x="12" y="24"/>
                      <a:pt x="14" y="23"/>
                      <a:pt x="15" y="23"/>
                    </a:cubicBezTo>
                    <a:cubicBezTo>
                      <a:pt x="17" y="23"/>
                      <a:pt x="19" y="23"/>
                      <a:pt x="21" y="24"/>
                    </a:cubicBezTo>
                    <a:cubicBezTo>
                      <a:pt x="20" y="23"/>
                      <a:pt x="20" y="24"/>
                      <a:pt x="20" y="24"/>
                    </a:cubicBezTo>
                    <a:cubicBezTo>
                      <a:pt x="21" y="25"/>
                      <a:pt x="22" y="25"/>
                      <a:pt x="22" y="25"/>
                    </a:cubicBezTo>
                    <a:cubicBezTo>
                      <a:pt x="24" y="26"/>
                      <a:pt x="27" y="26"/>
                      <a:pt x="29" y="26"/>
                    </a:cubicBezTo>
                    <a:cubicBezTo>
                      <a:pt x="31" y="26"/>
                      <a:pt x="31" y="25"/>
                      <a:pt x="33" y="25"/>
                    </a:cubicBezTo>
                    <a:cubicBezTo>
                      <a:pt x="35" y="24"/>
                      <a:pt x="37" y="24"/>
                      <a:pt x="39" y="23"/>
                    </a:cubicBezTo>
                    <a:cubicBezTo>
                      <a:pt x="42" y="21"/>
                      <a:pt x="43" y="20"/>
                      <a:pt x="46" y="19"/>
                    </a:cubicBezTo>
                    <a:cubicBezTo>
                      <a:pt x="48" y="19"/>
                      <a:pt x="49" y="16"/>
                      <a:pt x="52" y="16"/>
                    </a:cubicBezTo>
                    <a:cubicBezTo>
                      <a:pt x="52" y="15"/>
                      <a:pt x="53" y="15"/>
                      <a:pt x="52" y="14"/>
                    </a:cubicBezTo>
                    <a:cubicBezTo>
                      <a:pt x="51" y="13"/>
                      <a:pt x="53" y="13"/>
                      <a:pt x="54" y="13"/>
                    </a:cubicBezTo>
                    <a:cubicBezTo>
                      <a:pt x="54" y="13"/>
                      <a:pt x="52" y="12"/>
                      <a:pt x="52" y="12"/>
                    </a:cubicBezTo>
                    <a:cubicBezTo>
                      <a:pt x="52" y="11"/>
                      <a:pt x="54" y="10"/>
                      <a:pt x="53" y="10"/>
                    </a:cubicBezTo>
                    <a:cubicBezTo>
                      <a:pt x="51" y="9"/>
                      <a:pt x="54" y="10"/>
                      <a:pt x="5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2" name="Freeform 526">
                <a:extLst>
                  <a:ext uri="{FF2B5EF4-FFF2-40B4-BE49-F238E27FC236}">
                    <a16:creationId xmlns:a16="http://schemas.microsoft.com/office/drawing/2014/main" id="{204B9D1B-35E5-A640-A423-4909B1B411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1528" y="7935448"/>
                <a:ext cx="96213" cy="39406"/>
              </a:xfrm>
              <a:custGeom>
                <a:avLst/>
                <a:gdLst>
                  <a:gd name="T0" fmla="*/ 9 w 10"/>
                  <a:gd name="T1" fmla="*/ 2 h 4"/>
                  <a:gd name="T2" fmla="*/ 4 w 10"/>
                  <a:gd name="T3" fmla="*/ 0 h 4"/>
                  <a:gd name="T4" fmla="*/ 1 w 10"/>
                  <a:gd name="T5" fmla="*/ 3 h 4"/>
                  <a:gd name="T6" fmla="*/ 9 w 10"/>
                  <a:gd name="T7" fmla="*/ 2 h 4"/>
                  <a:gd name="T8" fmla="*/ 9 w 10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2" y="4"/>
                      <a:pt x="9" y="2"/>
                      <a:pt x="9" y="2"/>
                    </a:cubicBezTo>
                    <a:cubicBezTo>
                      <a:pt x="6" y="1"/>
                      <a:pt x="10" y="3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3" name="Freeform 527">
                <a:extLst>
                  <a:ext uri="{FF2B5EF4-FFF2-40B4-BE49-F238E27FC236}">
                    <a16:creationId xmlns:a16="http://schemas.microsoft.com/office/drawing/2014/main" id="{A638D8B0-EC32-2B46-8DCB-ED251EEC38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4100" y="7925595"/>
                <a:ext cx="109486" cy="49258"/>
              </a:xfrm>
              <a:custGeom>
                <a:avLst/>
                <a:gdLst>
                  <a:gd name="T0" fmla="*/ 10 w 11"/>
                  <a:gd name="T1" fmla="*/ 4 h 5"/>
                  <a:gd name="T2" fmla="*/ 0 w 11"/>
                  <a:gd name="T3" fmla="*/ 2 h 5"/>
                  <a:gd name="T4" fmla="*/ 5 w 11"/>
                  <a:gd name="T5" fmla="*/ 5 h 5"/>
                  <a:gd name="T6" fmla="*/ 10 w 11"/>
                  <a:gd name="T7" fmla="*/ 4 h 5"/>
                  <a:gd name="T8" fmla="*/ 10 w 11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0" y="4"/>
                    </a:moveTo>
                    <a:cubicBezTo>
                      <a:pt x="10" y="1"/>
                      <a:pt x="2" y="0"/>
                      <a:pt x="0" y="2"/>
                    </a:cubicBezTo>
                    <a:cubicBezTo>
                      <a:pt x="0" y="2"/>
                      <a:pt x="4" y="5"/>
                      <a:pt x="5" y="5"/>
                    </a:cubicBezTo>
                    <a:cubicBezTo>
                      <a:pt x="6" y="5"/>
                      <a:pt x="11" y="4"/>
                      <a:pt x="10" y="4"/>
                    </a:cubicBezTo>
                    <a:cubicBezTo>
                      <a:pt x="10" y="3"/>
                      <a:pt x="11" y="5"/>
                      <a:pt x="1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4" name="Freeform 528">
                <a:extLst>
                  <a:ext uri="{FF2B5EF4-FFF2-40B4-BE49-F238E27FC236}">
                    <a16:creationId xmlns:a16="http://schemas.microsoft.com/office/drawing/2014/main" id="{0A20D4B9-D14D-D44E-84E7-4586A073B3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506" y="7705585"/>
                <a:ext cx="504298" cy="174041"/>
              </a:xfrm>
              <a:custGeom>
                <a:avLst/>
                <a:gdLst>
                  <a:gd name="T0" fmla="*/ 52 w 52"/>
                  <a:gd name="T1" fmla="*/ 16 h 18"/>
                  <a:gd name="T2" fmla="*/ 41 w 52"/>
                  <a:gd name="T3" fmla="*/ 17 h 18"/>
                  <a:gd name="T4" fmla="*/ 35 w 52"/>
                  <a:gd name="T5" fmla="*/ 17 h 18"/>
                  <a:gd name="T6" fmla="*/ 37 w 52"/>
                  <a:gd name="T7" fmla="*/ 14 h 18"/>
                  <a:gd name="T8" fmla="*/ 32 w 52"/>
                  <a:gd name="T9" fmla="*/ 11 h 18"/>
                  <a:gd name="T10" fmla="*/ 28 w 52"/>
                  <a:gd name="T11" fmla="*/ 8 h 18"/>
                  <a:gd name="T12" fmla="*/ 20 w 52"/>
                  <a:gd name="T13" fmla="*/ 5 h 18"/>
                  <a:gd name="T14" fmla="*/ 14 w 52"/>
                  <a:gd name="T15" fmla="*/ 5 h 18"/>
                  <a:gd name="T16" fmla="*/ 16 w 52"/>
                  <a:gd name="T17" fmla="*/ 3 h 18"/>
                  <a:gd name="T18" fmla="*/ 8 w 52"/>
                  <a:gd name="T19" fmla="*/ 3 h 18"/>
                  <a:gd name="T20" fmla="*/ 0 w 52"/>
                  <a:gd name="T21" fmla="*/ 6 h 18"/>
                  <a:gd name="T22" fmla="*/ 6 w 52"/>
                  <a:gd name="T23" fmla="*/ 2 h 18"/>
                  <a:gd name="T24" fmla="*/ 16 w 52"/>
                  <a:gd name="T25" fmla="*/ 0 h 18"/>
                  <a:gd name="T26" fmla="*/ 24 w 52"/>
                  <a:gd name="T27" fmla="*/ 1 h 18"/>
                  <a:gd name="T28" fmla="*/ 31 w 52"/>
                  <a:gd name="T29" fmla="*/ 4 h 18"/>
                  <a:gd name="T30" fmla="*/ 32 w 52"/>
                  <a:gd name="T31" fmla="*/ 4 h 18"/>
                  <a:gd name="T32" fmla="*/ 34 w 52"/>
                  <a:gd name="T33" fmla="*/ 5 h 18"/>
                  <a:gd name="T34" fmla="*/ 38 w 52"/>
                  <a:gd name="T35" fmla="*/ 8 h 18"/>
                  <a:gd name="T36" fmla="*/ 45 w 52"/>
                  <a:gd name="T37" fmla="*/ 11 h 18"/>
                  <a:gd name="T38" fmla="*/ 52 w 52"/>
                  <a:gd name="T3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18">
                    <a:moveTo>
                      <a:pt x="52" y="16"/>
                    </a:moveTo>
                    <a:cubicBezTo>
                      <a:pt x="52" y="17"/>
                      <a:pt x="42" y="17"/>
                      <a:pt x="41" y="17"/>
                    </a:cubicBezTo>
                    <a:cubicBezTo>
                      <a:pt x="39" y="17"/>
                      <a:pt x="37" y="18"/>
                      <a:pt x="35" y="17"/>
                    </a:cubicBezTo>
                    <a:cubicBezTo>
                      <a:pt x="34" y="16"/>
                      <a:pt x="41" y="15"/>
                      <a:pt x="37" y="14"/>
                    </a:cubicBezTo>
                    <a:cubicBezTo>
                      <a:pt x="35" y="13"/>
                      <a:pt x="33" y="13"/>
                      <a:pt x="32" y="11"/>
                    </a:cubicBezTo>
                    <a:cubicBezTo>
                      <a:pt x="30" y="9"/>
                      <a:pt x="31" y="8"/>
                      <a:pt x="28" y="8"/>
                    </a:cubicBezTo>
                    <a:cubicBezTo>
                      <a:pt x="24" y="9"/>
                      <a:pt x="23" y="6"/>
                      <a:pt x="20" y="5"/>
                    </a:cubicBezTo>
                    <a:cubicBezTo>
                      <a:pt x="19" y="5"/>
                      <a:pt x="15" y="6"/>
                      <a:pt x="14" y="5"/>
                    </a:cubicBezTo>
                    <a:cubicBezTo>
                      <a:pt x="14" y="4"/>
                      <a:pt x="16" y="4"/>
                      <a:pt x="16" y="3"/>
                    </a:cubicBezTo>
                    <a:cubicBezTo>
                      <a:pt x="16" y="2"/>
                      <a:pt x="9" y="3"/>
                      <a:pt x="8" y="3"/>
                    </a:cubicBezTo>
                    <a:cubicBezTo>
                      <a:pt x="8" y="4"/>
                      <a:pt x="0" y="7"/>
                      <a:pt x="0" y="6"/>
                    </a:cubicBezTo>
                    <a:cubicBezTo>
                      <a:pt x="0" y="4"/>
                      <a:pt x="4" y="2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8" y="0"/>
                      <a:pt x="22" y="0"/>
                      <a:pt x="24" y="1"/>
                    </a:cubicBezTo>
                    <a:cubicBezTo>
                      <a:pt x="26" y="2"/>
                      <a:pt x="28" y="4"/>
                      <a:pt x="31" y="4"/>
                    </a:cubicBezTo>
                    <a:cubicBezTo>
                      <a:pt x="31" y="4"/>
                      <a:pt x="31" y="3"/>
                      <a:pt x="32" y="4"/>
                    </a:cubicBezTo>
                    <a:cubicBezTo>
                      <a:pt x="33" y="5"/>
                      <a:pt x="33" y="5"/>
                      <a:pt x="34" y="5"/>
                    </a:cubicBezTo>
                    <a:cubicBezTo>
                      <a:pt x="35" y="6"/>
                      <a:pt x="37" y="7"/>
                      <a:pt x="38" y="8"/>
                    </a:cubicBezTo>
                    <a:cubicBezTo>
                      <a:pt x="40" y="9"/>
                      <a:pt x="44" y="9"/>
                      <a:pt x="45" y="11"/>
                    </a:cubicBezTo>
                    <a:cubicBezTo>
                      <a:pt x="47" y="13"/>
                      <a:pt x="52" y="13"/>
                      <a:pt x="52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5" name="Freeform 529">
                <a:extLst>
                  <a:ext uri="{FF2B5EF4-FFF2-40B4-BE49-F238E27FC236}">
                    <a16:creationId xmlns:a16="http://schemas.microsoft.com/office/drawing/2014/main" id="{B4121596-8D98-FE43-B243-CC1FA2C4A0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4100" y="7600504"/>
                <a:ext cx="39813" cy="36123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4"/>
                      <a:pt x="1" y="1"/>
                      <a:pt x="1" y="0"/>
                    </a:cubicBezTo>
                    <a:cubicBezTo>
                      <a:pt x="2" y="0"/>
                      <a:pt x="4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6" name="Freeform 530">
                <a:extLst>
                  <a:ext uri="{FF2B5EF4-FFF2-40B4-BE49-F238E27FC236}">
                    <a16:creationId xmlns:a16="http://schemas.microsoft.com/office/drawing/2014/main" id="{19BEFAD6-A37F-4448-9062-50E2BBA36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9614" y="7800814"/>
                <a:ext cx="19908" cy="1970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7" name="Freeform 531">
                <a:extLst>
                  <a:ext uri="{FF2B5EF4-FFF2-40B4-BE49-F238E27FC236}">
                    <a16:creationId xmlns:a16="http://schemas.microsoft.com/office/drawing/2014/main" id="{26EEBFAA-FDDE-0E4E-8B3A-9B17746442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3535" y="6382229"/>
                <a:ext cx="56400" cy="98512"/>
              </a:xfrm>
              <a:custGeom>
                <a:avLst/>
                <a:gdLst>
                  <a:gd name="T0" fmla="*/ 3 w 6"/>
                  <a:gd name="T1" fmla="*/ 8 h 10"/>
                  <a:gd name="T2" fmla="*/ 0 w 6"/>
                  <a:gd name="T3" fmla="*/ 7 h 10"/>
                  <a:gd name="T4" fmla="*/ 4 w 6"/>
                  <a:gd name="T5" fmla="*/ 2 h 10"/>
                  <a:gd name="T6" fmla="*/ 6 w 6"/>
                  <a:gd name="T7" fmla="*/ 4 h 10"/>
                  <a:gd name="T8" fmla="*/ 3 w 6"/>
                  <a:gd name="T9" fmla="*/ 8 h 10"/>
                  <a:gd name="T10" fmla="*/ 3 w 6"/>
                  <a:gd name="T11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0">
                    <a:moveTo>
                      <a:pt x="3" y="8"/>
                    </a:moveTo>
                    <a:cubicBezTo>
                      <a:pt x="2" y="10"/>
                      <a:pt x="0" y="9"/>
                      <a:pt x="0" y="7"/>
                    </a:cubicBezTo>
                    <a:cubicBezTo>
                      <a:pt x="1" y="6"/>
                      <a:pt x="3" y="3"/>
                      <a:pt x="4" y="2"/>
                    </a:cubicBezTo>
                    <a:cubicBezTo>
                      <a:pt x="6" y="0"/>
                      <a:pt x="6" y="3"/>
                      <a:pt x="6" y="4"/>
                    </a:cubicBezTo>
                    <a:cubicBezTo>
                      <a:pt x="6" y="6"/>
                      <a:pt x="3" y="6"/>
                      <a:pt x="3" y="8"/>
                    </a:cubicBezTo>
                    <a:cubicBezTo>
                      <a:pt x="2" y="10"/>
                      <a:pt x="3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8" name="Freeform 532">
                <a:extLst>
                  <a:ext uri="{FF2B5EF4-FFF2-40B4-BE49-F238E27FC236}">
                    <a16:creationId xmlns:a16="http://schemas.microsoft.com/office/drawing/2014/main" id="{3EFFD261-833C-E34E-8A48-38A34078C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0078" y="6431486"/>
                <a:ext cx="69672" cy="39406"/>
              </a:xfrm>
              <a:custGeom>
                <a:avLst/>
                <a:gdLst>
                  <a:gd name="T0" fmla="*/ 3 w 7"/>
                  <a:gd name="T1" fmla="*/ 4 h 4"/>
                  <a:gd name="T2" fmla="*/ 5 w 7"/>
                  <a:gd name="T3" fmla="*/ 1 h 4"/>
                  <a:gd name="T4" fmla="*/ 3 w 7"/>
                  <a:gd name="T5" fmla="*/ 4 h 4"/>
                  <a:gd name="T6" fmla="*/ 3 w 7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3" y="4"/>
                    </a:moveTo>
                    <a:cubicBezTo>
                      <a:pt x="0" y="4"/>
                      <a:pt x="3" y="0"/>
                      <a:pt x="5" y="1"/>
                    </a:cubicBezTo>
                    <a:cubicBezTo>
                      <a:pt x="7" y="1"/>
                      <a:pt x="4" y="4"/>
                      <a:pt x="3" y="4"/>
                    </a:cubicBezTo>
                    <a:cubicBezTo>
                      <a:pt x="2" y="4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79" name="Freeform 533">
                <a:extLst>
                  <a:ext uri="{FF2B5EF4-FFF2-40B4-BE49-F238E27FC236}">
                    <a16:creationId xmlns:a16="http://schemas.microsoft.com/office/drawing/2014/main" id="{D5B4D174-26AE-3D42-98CC-66D376253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37647" y="6392079"/>
                <a:ext cx="145980" cy="68959"/>
              </a:xfrm>
              <a:custGeom>
                <a:avLst/>
                <a:gdLst>
                  <a:gd name="T0" fmla="*/ 11 w 15"/>
                  <a:gd name="T1" fmla="*/ 6 h 7"/>
                  <a:gd name="T2" fmla="*/ 10 w 15"/>
                  <a:gd name="T3" fmla="*/ 5 h 7"/>
                  <a:gd name="T4" fmla="*/ 7 w 15"/>
                  <a:gd name="T5" fmla="*/ 5 h 7"/>
                  <a:gd name="T6" fmla="*/ 3 w 15"/>
                  <a:gd name="T7" fmla="*/ 0 h 7"/>
                  <a:gd name="T8" fmla="*/ 6 w 15"/>
                  <a:gd name="T9" fmla="*/ 2 h 7"/>
                  <a:gd name="T10" fmla="*/ 8 w 15"/>
                  <a:gd name="T11" fmla="*/ 3 h 7"/>
                  <a:gd name="T12" fmla="*/ 15 w 15"/>
                  <a:gd name="T13" fmla="*/ 3 h 7"/>
                  <a:gd name="T14" fmla="*/ 11 w 15"/>
                  <a:gd name="T15" fmla="*/ 6 h 7"/>
                  <a:gd name="T16" fmla="*/ 11 w 1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7">
                    <a:moveTo>
                      <a:pt x="11" y="6"/>
                    </a:moveTo>
                    <a:cubicBezTo>
                      <a:pt x="10" y="6"/>
                      <a:pt x="10" y="6"/>
                      <a:pt x="10" y="5"/>
                    </a:cubicBezTo>
                    <a:cubicBezTo>
                      <a:pt x="10" y="5"/>
                      <a:pt x="8" y="6"/>
                      <a:pt x="7" y="5"/>
                    </a:cubicBezTo>
                    <a:cubicBezTo>
                      <a:pt x="7" y="4"/>
                      <a:pt x="0" y="1"/>
                      <a:pt x="3" y="0"/>
                    </a:cubicBezTo>
                    <a:cubicBezTo>
                      <a:pt x="4" y="0"/>
                      <a:pt x="5" y="2"/>
                      <a:pt x="6" y="2"/>
                    </a:cubicBezTo>
                    <a:cubicBezTo>
                      <a:pt x="7" y="3"/>
                      <a:pt x="7" y="2"/>
                      <a:pt x="8" y="3"/>
                    </a:cubicBezTo>
                    <a:cubicBezTo>
                      <a:pt x="9" y="4"/>
                      <a:pt x="13" y="2"/>
                      <a:pt x="15" y="3"/>
                    </a:cubicBezTo>
                    <a:cubicBezTo>
                      <a:pt x="14" y="3"/>
                      <a:pt x="12" y="6"/>
                      <a:pt x="11" y="6"/>
                    </a:cubicBezTo>
                    <a:cubicBezTo>
                      <a:pt x="9" y="7"/>
                      <a:pt x="12" y="6"/>
                      <a:pt x="1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0" name="Freeform 534">
                <a:extLst>
                  <a:ext uri="{FF2B5EF4-FFF2-40B4-BE49-F238E27FC236}">
                    <a16:creationId xmlns:a16="http://schemas.microsoft.com/office/drawing/2014/main" id="{410EF573-E59A-BD4F-9E72-7A5B1076D8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7510" y="6201620"/>
                <a:ext cx="152614" cy="75528"/>
              </a:xfrm>
              <a:custGeom>
                <a:avLst/>
                <a:gdLst>
                  <a:gd name="T0" fmla="*/ 13 w 16"/>
                  <a:gd name="T1" fmla="*/ 6 h 8"/>
                  <a:gd name="T2" fmla="*/ 0 w 16"/>
                  <a:gd name="T3" fmla="*/ 2 h 8"/>
                  <a:gd name="T4" fmla="*/ 13 w 16"/>
                  <a:gd name="T5" fmla="*/ 6 h 8"/>
                  <a:gd name="T6" fmla="*/ 13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3" y="6"/>
                    </a:moveTo>
                    <a:cubicBezTo>
                      <a:pt x="11" y="8"/>
                      <a:pt x="1" y="4"/>
                      <a:pt x="0" y="2"/>
                    </a:cubicBezTo>
                    <a:cubicBezTo>
                      <a:pt x="0" y="0"/>
                      <a:pt x="16" y="4"/>
                      <a:pt x="13" y="6"/>
                    </a:cubicBezTo>
                    <a:cubicBezTo>
                      <a:pt x="12" y="7"/>
                      <a:pt x="14" y="5"/>
                      <a:pt x="1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1" name="Freeform 535">
                <a:extLst>
                  <a:ext uri="{FF2B5EF4-FFF2-40B4-BE49-F238E27FC236}">
                    <a16:creationId xmlns:a16="http://schemas.microsoft.com/office/drawing/2014/main" id="{1601E848-0981-0F4A-9712-D714D5833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9705" y="6103108"/>
                <a:ext cx="311869" cy="298822"/>
              </a:xfrm>
              <a:custGeom>
                <a:avLst/>
                <a:gdLst>
                  <a:gd name="T0" fmla="*/ 19 w 32"/>
                  <a:gd name="T1" fmla="*/ 1 h 31"/>
                  <a:gd name="T2" fmla="*/ 17 w 32"/>
                  <a:gd name="T3" fmla="*/ 0 h 31"/>
                  <a:gd name="T4" fmla="*/ 14 w 32"/>
                  <a:gd name="T5" fmla="*/ 2 h 31"/>
                  <a:gd name="T6" fmla="*/ 11 w 32"/>
                  <a:gd name="T7" fmla="*/ 5 h 31"/>
                  <a:gd name="T8" fmla="*/ 9 w 32"/>
                  <a:gd name="T9" fmla="*/ 7 h 31"/>
                  <a:gd name="T10" fmla="*/ 7 w 32"/>
                  <a:gd name="T11" fmla="*/ 13 h 31"/>
                  <a:gd name="T12" fmla="*/ 5 w 32"/>
                  <a:gd name="T13" fmla="*/ 17 h 31"/>
                  <a:gd name="T14" fmla="*/ 2 w 32"/>
                  <a:gd name="T15" fmla="*/ 19 h 31"/>
                  <a:gd name="T16" fmla="*/ 4 w 32"/>
                  <a:gd name="T17" fmla="*/ 21 h 31"/>
                  <a:gd name="T18" fmla="*/ 0 w 32"/>
                  <a:gd name="T19" fmla="*/ 25 h 31"/>
                  <a:gd name="T20" fmla="*/ 4 w 32"/>
                  <a:gd name="T21" fmla="*/ 25 h 31"/>
                  <a:gd name="T22" fmla="*/ 10 w 32"/>
                  <a:gd name="T23" fmla="*/ 26 h 31"/>
                  <a:gd name="T24" fmla="*/ 19 w 32"/>
                  <a:gd name="T25" fmla="*/ 27 h 31"/>
                  <a:gd name="T26" fmla="*/ 22 w 32"/>
                  <a:gd name="T27" fmla="*/ 26 h 31"/>
                  <a:gd name="T28" fmla="*/ 19 w 32"/>
                  <a:gd name="T29" fmla="*/ 30 h 31"/>
                  <a:gd name="T30" fmla="*/ 22 w 32"/>
                  <a:gd name="T31" fmla="*/ 28 h 31"/>
                  <a:gd name="T32" fmla="*/ 27 w 32"/>
                  <a:gd name="T33" fmla="*/ 26 h 31"/>
                  <a:gd name="T34" fmla="*/ 32 w 32"/>
                  <a:gd name="T35" fmla="*/ 20 h 31"/>
                  <a:gd name="T36" fmla="*/ 29 w 32"/>
                  <a:gd name="T37" fmla="*/ 20 h 31"/>
                  <a:gd name="T38" fmla="*/ 26 w 32"/>
                  <a:gd name="T39" fmla="*/ 18 h 31"/>
                  <a:gd name="T40" fmla="*/ 29 w 32"/>
                  <a:gd name="T41" fmla="*/ 15 h 31"/>
                  <a:gd name="T42" fmla="*/ 26 w 32"/>
                  <a:gd name="T43" fmla="*/ 15 h 31"/>
                  <a:gd name="T44" fmla="*/ 24 w 32"/>
                  <a:gd name="T45" fmla="*/ 13 h 31"/>
                  <a:gd name="T46" fmla="*/ 21 w 32"/>
                  <a:gd name="T47" fmla="*/ 16 h 31"/>
                  <a:gd name="T48" fmla="*/ 18 w 32"/>
                  <a:gd name="T49" fmla="*/ 13 h 31"/>
                  <a:gd name="T50" fmla="*/ 19 w 32"/>
                  <a:gd name="T51" fmla="*/ 11 h 31"/>
                  <a:gd name="T52" fmla="*/ 16 w 32"/>
                  <a:gd name="T53" fmla="*/ 9 h 31"/>
                  <a:gd name="T54" fmla="*/ 14 w 32"/>
                  <a:gd name="T55" fmla="*/ 12 h 31"/>
                  <a:gd name="T56" fmla="*/ 16 w 32"/>
                  <a:gd name="T57" fmla="*/ 7 h 31"/>
                  <a:gd name="T58" fmla="*/ 18 w 32"/>
                  <a:gd name="T59" fmla="*/ 4 h 31"/>
                  <a:gd name="T60" fmla="*/ 18 w 32"/>
                  <a:gd name="T61" fmla="*/ 2 h 31"/>
                  <a:gd name="T62" fmla="*/ 19 w 32"/>
                  <a:gd name="T63" fmla="*/ 1 h 31"/>
                  <a:gd name="T64" fmla="*/ 19 w 32"/>
                  <a:gd name="T6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1">
                    <a:moveTo>
                      <a:pt x="19" y="1"/>
                    </a:moveTo>
                    <a:cubicBezTo>
                      <a:pt x="20" y="0"/>
                      <a:pt x="17" y="0"/>
                      <a:pt x="17" y="0"/>
                    </a:cubicBezTo>
                    <a:cubicBezTo>
                      <a:pt x="16" y="0"/>
                      <a:pt x="15" y="1"/>
                      <a:pt x="14" y="2"/>
                    </a:cubicBezTo>
                    <a:cubicBezTo>
                      <a:pt x="13" y="3"/>
                      <a:pt x="12" y="4"/>
                      <a:pt x="11" y="5"/>
                    </a:cubicBezTo>
                    <a:cubicBezTo>
                      <a:pt x="11" y="6"/>
                      <a:pt x="10" y="7"/>
                      <a:pt x="9" y="7"/>
                    </a:cubicBezTo>
                    <a:cubicBezTo>
                      <a:pt x="9" y="9"/>
                      <a:pt x="8" y="11"/>
                      <a:pt x="7" y="13"/>
                    </a:cubicBezTo>
                    <a:cubicBezTo>
                      <a:pt x="7" y="15"/>
                      <a:pt x="6" y="16"/>
                      <a:pt x="5" y="17"/>
                    </a:cubicBezTo>
                    <a:cubicBezTo>
                      <a:pt x="4" y="18"/>
                      <a:pt x="2" y="19"/>
                      <a:pt x="2" y="19"/>
                    </a:cubicBezTo>
                    <a:cubicBezTo>
                      <a:pt x="2" y="20"/>
                      <a:pt x="4" y="20"/>
                      <a:pt x="4" y="21"/>
                    </a:cubicBezTo>
                    <a:cubicBezTo>
                      <a:pt x="4" y="22"/>
                      <a:pt x="0" y="24"/>
                      <a:pt x="0" y="25"/>
                    </a:cubicBezTo>
                    <a:cubicBezTo>
                      <a:pt x="0" y="27"/>
                      <a:pt x="3" y="26"/>
                      <a:pt x="4" y="25"/>
                    </a:cubicBezTo>
                    <a:cubicBezTo>
                      <a:pt x="6" y="25"/>
                      <a:pt x="8" y="26"/>
                      <a:pt x="10" y="26"/>
                    </a:cubicBezTo>
                    <a:cubicBezTo>
                      <a:pt x="13" y="27"/>
                      <a:pt x="16" y="26"/>
                      <a:pt x="19" y="27"/>
                    </a:cubicBezTo>
                    <a:cubicBezTo>
                      <a:pt x="19" y="27"/>
                      <a:pt x="22" y="25"/>
                      <a:pt x="22" y="26"/>
                    </a:cubicBezTo>
                    <a:cubicBezTo>
                      <a:pt x="22" y="27"/>
                      <a:pt x="19" y="30"/>
                      <a:pt x="19" y="30"/>
                    </a:cubicBezTo>
                    <a:cubicBezTo>
                      <a:pt x="20" y="31"/>
                      <a:pt x="22" y="28"/>
                      <a:pt x="22" y="28"/>
                    </a:cubicBezTo>
                    <a:cubicBezTo>
                      <a:pt x="24" y="27"/>
                      <a:pt x="26" y="27"/>
                      <a:pt x="27" y="26"/>
                    </a:cubicBezTo>
                    <a:cubicBezTo>
                      <a:pt x="27" y="25"/>
                      <a:pt x="32" y="20"/>
                      <a:pt x="32" y="20"/>
                    </a:cubicBezTo>
                    <a:cubicBezTo>
                      <a:pt x="31" y="19"/>
                      <a:pt x="30" y="20"/>
                      <a:pt x="29" y="20"/>
                    </a:cubicBezTo>
                    <a:cubicBezTo>
                      <a:pt x="29" y="20"/>
                      <a:pt x="26" y="18"/>
                      <a:pt x="26" y="18"/>
                    </a:cubicBezTo>
                    <a:cubicBezTo>
                      <a:pt x="26" y="17"/>
                      <a:pt x="30" y="16"/>
                      <a:pt x="29" y="15"/>
                    </a:cubicBezTo>
                    <a:cubicBezTo>
                      <a:pt x="29" y="14"/>
                      <a:pt x="27" y="15"/>
                      <a:pt x="26" y="15"/>
                    </a:cubicBezTo>
                    <a:cubicBezTo>
                      <a:pt x="25" y="15"/>
                      <a:pt x="25" y="13"/>
                      <a:pt x="24" y="13"/>
                    </a:cubicBezTo>
                    <a:cubicBezTo>
                      <a:pt x="24" y="13"/>
                      <a:pt x="21" y="16"/>
                      <a:pt x="21" y="16"/>
                    </a:cubicBezTo>
                    <a:cubicBezTo>
                      <a:pt x="20" y="14"/>
                      <a:pt x="20" y="14"/>
                      <a:pt x="18" y="13"/>
                    </a:cubicBezTo>
                    <a:cubicBezTo>
                      <a:pt x="16" y="12"/>
                      <a:pt x="19" y="12"/>
                      <a:pt x="19" y="11"/>
                    </a:cubicBezTo>
                    <a:cubicBezTo>
                      <a:pt x="19" y="11"/>
                      <a:pt x="17" y="9"/>
                      <a:pt x="16" y="9"/>
                    </a:cubicBezTo>
                    <a:cubicBezTo>
                      <a:pt x="16" y="10"/>
                      <a:pt x="14" y="13"/>
                      <a:pt x="14" y="12"/>
                    </a:cubicBezTo>
                    <a:cubicBezTo>
                      <a:pt x="12" y="11"/>
                      <a:pt x="15" y="7"/>
                      <a:pt x="16" y="7"/>
                    </a:cubicBezTo>
                    <a:cubicBezTo>
                      <a:pt x="17" y="6"/>
                      <a:pt x="17" y="5"/>
                      <a:pt x="18" y="4"/>
                    </a:cubicBezTo>
                    <a:cubicBezTo>
                      <a:pt x="18" y="3"/>
                      <a:pt x="18" y="2"/>
                      <a:pt x="18" y="2"/>
                    </a:cubicBezTo>
                    <a:cubicBezTo>
                      <a:pt x="18" y="2"/>
                      <a:pt x="19" y="1"/>
                      <a:pt x="19" y="1"/>
                    </a:cubicBezTo>
                    <a:cubicBezTo>
                      <a:pt x="20" y="0"/>
                      <a:pt x="19" y="1"/>
                      <a:pt x="1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2" name="Freeform 536">
                <a:extLst>
                  <a:ext uri="{FF2B5EF4-FFF2-40B4-BE49-F238E27FC236}">
                    <a16:creationId xmlns:a16="http://schemas.microsoft.com/office/drawing/2014/main" id="{CAF9487F-5EB3-2C4A-900E-328A808B9E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854" y="6316552"/>
                <a:ext cx="79625" cy="95228"/>
              </a:xfrm>
              <a:custGeom>
                <a:avLst/>
                <a:gdLst>
                  <a:gd name="T0" fmla="*/ 6 w 8"/>
                  <a:gd name="T1" fmla="*/ 1 h 10"/>
                  <a:gd name="T2" fmla="*/ 1 w 8"/>
                  <a:gd name="T3" fmla="*/ 9 h 10"/>
                  <a:gd name="T4" fmla="*/ 4 w 8"/>
                  <a:gd name="T5" fmla="*/ 7 h 10"/>
                  <a:gd name="T6" fmla="*/ 3 w 8"/>
                  <a:gd name="T7" fmla="*/ 10 h 10"/>
                  <a:gd name="T8" fmla="*/ 6 w 8"/>
                  <a:gd name="T9" fmla="*/ 8 h 10"/>
                  <a:gd name="T10" fmla="*/ 8 w 8"/>
                  <a:gd name="T11" fmla="*/ 4 h 10"/>
                  <a:gd name="T12" fmla="*/ 5 w 8"/>
                  <a:gd name="T13" fmla="*/ 4 h 10"/>
                  <a:gd name="T14" fmla="*/ 6 w 8"/>
                  <a:gd name="T15" fmla="*/ 1 h 10"/>
                  <a:gd name="T16" fmla="*/ 6 w 8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6" y="1"/>
                    </a:moveTo>
                    <a:cubicBezTo>
                      <a:pt x="5" y="2"/>
                      <a:pt x="0" y="6"/>
                      <a:pt x="1" y="9"/>
                    </a:cubicBezTo>
                    <a:cubicBezTo>
                      <a:pt x="1" y="9"/>
                      <a:pt x="3" y="6"/>
                      <a:pt x="4" y="7"/>
                    </a:cubicBezTo>
                    <a:cubicBezTo>
                      <a:pt x="4" y="7"/>
                      <a:pt x="3" y="10"/>
                      <a:pt x="3" y="10"/>
                    </a:cubicBezTo>
                    <a:cubicBezTo>
                      <a:pt x="4" y="10"/>
                      <a:pt x="6" y="9"/>
                      <a:pt x="6" y="8"/>
                    </a:cubicBezTo>
                    <a:cubicBezTo>
                      <a:pt x="6" y="7"/>
                      <a:pt x="7" y="6"/>
                      <a:pt x="8" y="4"/>
                    </a:cubicBezTo>
                    <a:cubicBezTo>
                      <a:pt x="8" y="2"/>
                      <a:pt x="6" y="4"/>
                      <a:pt x="5" y="4"/>
                    </a:cubicBezTo>
                    <a:cubicBezTo>
                      <a:pt x="6" y="4"/>
                      <a:pt x="6" y="0"/>
                      <a:pt x="6" y="1"/>
                    </a:cubicBezTo>
                    <a:cubicBezTo>
                      <a:pt x="5" y="1"/>
                      <a:pt x="7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3" name="Freeform 537">
                <a:extLst>
                  <a:ext uri="{FF2B5EF4-FFF2-40B4-BE49-F238E27FC236}">
                    <a16:creationId xmlns:a16="http://schemas.microsoft.com/office/drawing/2014/main" id="{3DD42180-7B4D-1A45-A84D-705E7E8C9C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7746" y="5390531"/>
                <a:ext cx="29859" cy="55822"/>
              </a:xfrm>
              <a:custGeom>
                <a:avLst/>
                <a:gdLst>
                  <a:gd name="T0" fmla="*/ 3 w 3"/>
                  <a:gd name="T1" fmla="*/ 4 h 6"/>
                  <a:gd name="T2" fmla="*/ 1 w 3"/>
                  <a:gd name="T3" fmla="*/ 1 h 6"/>
                  <a:gd name="T4" fmla="*/ 1 w 3"/>
                  <a:gd name="T5" fmla="*/ 2 h 6"/>
                  <a:gd name="T6" fmla="*/ 0 w 3"/>
                  <a:gd name="T7" fmla="*/ 2 h 6"/>
                  <a:gd name="T8" fmla="*/ 3 w 3"/>
                  <a:gd name="T9" fmla="*/ 4 h 6"/>
                  <a:gd name="T10" fmla="*/ 3 w 3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4"/>
                    </a:moveTo>
                    <a:cubicBezTo>
                      <a:pt x="3" y="3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3" y="6"/>
                      <a:pt x="3" y="4"/>
                    </a:cubicBezTo>
                    <a:cubicBezTo>
                      <a:pt x="3" y="3"/>
                      <a:pt x="3" y="6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4" name="Freeform 538">
                <a:extLst>
                  <a:ext uri="{FF2B5EF4-FFF2-40B4-BE49-F238E27FC236}">
                    <a16:creationId xmlns:a16="http://schemas.microsoft.com/office/drawing/2014/main" id="{C1057294-8D70-634E-8B02-2491869B4C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1766" y="5485763"/>
                <a:ext cx="29859" cy="29553"/>
              </a:xfrm>
              <a:custGeom>
                <a:avLst/>
                <a:gdLst>
                  <a:gd name="T0" fmla="*/ 2 w 3"/>
                  <a:gd name="T1" fmla="*/ 1 h 3"/>
                  <a:gd name="T2" fmla="*/ 0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2"/>
                      <a:pt x="0" y="2"/>
                    </a:cubicBezTo>
                    <a:cubicBezTo>
                      <a:pt x="1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5" name="Freeform 539">
                <a:extLst>
                  <a:ext uri="{FF2B5EF4-FFF2-40B4-BE49-F238E27FC236}">
                    <a16:creationId xmlns:a16="http://schemas.microsoft.com/office/drawing/2014/main" id="{EF4D0B06-2A5A-A44C-BE46-6E982C8228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1579" y="5998029"/>
                <a:ext cx="66355" cy="39406"/>
              </a:xfrm>
              <a:custGeom>
                <a:avLst/>
                <a:gdLst>
                  <a:gd name="T0" fmla="*/ 7 w 7"/>
                  <a:gd name="T1" fmla="*/ 3 h 4"/>
                  <a:gd name="T2" fmla="*/ 1 w 7"/>
                  <a:gd name="T3" fmla="*/ 1 h 4"/>
                  <a:gd name="T4" fmla="*/ 7 w 7"/>
                  <a:gd name="T5" fmla="*/ 3 h 4"/>
                  <a:gd name="T6" fmla="*/ 7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0"/>
                      <a:pt x="3" y="0"/>
                      <a:pt x="1" y="1"/>
                    </a:cubicBezTo>
                    <a:cubicBezTo>
                      <a:pt x="0" y="1"/>
                      <a:pt x="7" y="4"/>
                      <a:pt x="7" y="3"/>
                    </a:cubicBezTo>
                    <a:cubicBezTo>
                      <a:pt x="7" y="0"/>
                      <a:pt x="7" y="4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6" name="Freeform 540">
                <a:extLst>
                  <a:ext uri="{FF2B5EF4-FFF2-40B4-BE49-F238E27FC236}">
                    <a16:creationId xmlns:a16="http://schemas.microsoft.com/office/drawing/2014/main" id="{1A4BC09D-9261-3D41-9AE2-0B92657266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7744" y="5764882"/>
                <a:ext cx="59717" cy="59105"/>
              </a:xfrm>
              <a:custGeom>
                <a:avLst/>
                <a:gdLst>
                  <a:gd name="T0" fmla="*/ 3 w 6"/>
                  <a:gd name="T1" fmla="*/ 5 h 6"/>
                  <a:gd name="T2" fmla="*/ 0 w 6"/>
                  <a:gd name="T3" fmla="*/ 3 h 6"/>
                  <a:gd name="T4" fmla="*/ 4 w 6"/>
                  <a:gd name="T5" fmla="*/ 2 h 6"/>
                  <a:gd name="T6" fmla="*/ 3 w 6"/>
                  <a:gd name="T7" fmla="*/ 5 h 6"/>
                  <a:gd name="T8" fmla="*/ 3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5"/>
                    </a:moveTo>
                    <a:cubicBezTo>
                      <a:pt x="2" y="4"/>
                      <a:pt x="1" y="4"/>
                      <a:pt x="0" y="3"/>
                    </a:cubicBezTo>
                    <a:cubicBezTo>
                      <a:pt x="1" y="3"/>
                      <a:pt x="3" y="0"/>
                      <a:pt x="4" y="2"/>
                    </a:cubicBezTo>
                    <a:cubicBezTo>
                      <a:pt x="6" y="3"/>
                      <a:pt x="5" y="6"/>
                      <a:pt x="3" y="5"/>
                    </a:cubicBezTo>
                    <a:cubicBezTo>
                      <a:pt x="2" y="4"/>
                      <a:pt x="4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7" name="Freeform 541">
                <a:extLst>
                  <a:ext uri="{FF2B5EF4-FFF2-40B4-BE49-F238E27FC236}">
                    <a16:creationId xmlns:a16="http://schemas.microsoft.com/office/drawing/2014/main" id="{88AF3644-E31D-2C44-B7FA-1171D407A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7886" y="5351125"/>
                <a:ext cx="59717" cy="68959"/>
              </a:xfrm>
              <a:custGeom>
                <a:avLst/>
                <a:gdLst>
                  <a:gd name="T0" fmla="*/ 3 w 6"/>
                  <a:gd name="T1" fmla="*/ 6 h 7"/>
                  <a:gd name="T2" fmla="*/ 4 w 6"/>
                  <a:gd name="T3" fmla="*/ 1 h 7"/>
                  <a:gd name="T4" fmla="*/ 3 w 6"/>
                  <a:gd name="T5" fmla="*/ 6 h 7"/>
                  <a:gd name="T6" fmla="*/ 3 w 6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3" y="6"/>
                    </a:moveTo>
                    <a:cubicBezTo>
                      <a:pt x="0" y="7"/>
                      <a:pt x="1" y="0"/>
                      <a:pt x="4" y="1"/>
                    </a:cubicBezTo>
                    <a:cubicBezTo>
                      <a:pt x="6" y="1"/>
                      <a:pt x="5" y="6"/>
                      <a:pt x="3" y="6"/>
                    </a:cubicBezTo>
                    <a:cubicBezTo>
                      <a:pt x="2" y="6"/>
                      <a:pt x="6" y="6"/>
                      <a:pt x="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8" name="Freeform 542">
                <a:extLst>
                  <a:ext uri="{FF2B5EF4-FFF2-40B4-BE49-F238E27FC236}">
                    <a16:creationId xmlns:a16="http://schemas.microsoft.com/office/drawing/2014/main" id="{C3C16E8A-0713-C446-9525-3DC97AE0C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11999" y="5311721"/>
                <a:ext cx="116121" cy="59105"/>
              </a:xfrm>
              <a:custGeom>
                <a:avLst/>
                <a:gdLst>
                  <a:gd name="T0" fmla="*/ 4 w 12"/>
                  <a:gd name="T1" fmla="*/ 6 h 6"/>
                  <a:gd name="T2" fmla="*/ 1 w 12"/>
                  <a:gd name="T3" fmla="*/ 3 h 6"/>
                  <a:gd name="T4" fmla="*/ 8 w 12"/>
                  <a:gd name="T5" fmla="*/ 0 h 6"/>
                  <a:gd name="T6" fmla="*/ 4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2" y="6"/>
                      <a:pt x="0" y="5"/>
                      <a:pt x="1" y="3"/>
                    </a:cubicBezTo>
                    <a:cubicBezTo>
                      <a:pt x="2" y="1"/>
                      <a:pt x="5" y="1"/>
                      <a:pt x="8" y="0"/>
                    </a:cubicBezTo>
                    <a:cubicBezTo>
                      <a:pt x="12" y="0"/>
                      <a:pt x="6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89" name="Freeform 543">
                <a:extLst>
                  <a:ext uri="{FF2B5EF4-FFF2-40B4-BE49-F238E27FC236}">
                    <a16:creationId xmlns:a16="http://schemas.microsoft.com/office/drawing/2014/main" id="{BCB02789-E782-8A45-A2A5-16E167FD6D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7511" y="5275599"/>
                <a:ext cx="66355" cy="26269"/>
              </a:xfrm>
              <a:custGeom>
                <a:avLst/>
                <a:gdLst>
                  <a:gd name="T0" fmla="*/ 5 w 7"/>
                  <a:gd name="T1" fmla="*/ 3 h 3"/>
                  <a:gd name="T2" fmla="*/ 3 w 7"/>
                  <a:gd name="T3" fmla="*/ 0 h 3"/>
                  <a:gd name="T4" fmla="*/ 7 w 7"/>
                  <a:gd name="T5" fmla="*/ 1 h 3"/>
                  <a:gd name="T6" fmla="*/ 5 w 7"/>
                  <a:gd name="T7" fmla="*/ 3 h 3"/>
                  <a:gd name="T8" fmla="*/ 5 w 7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5" y="3"/>
                    </a:moveTo>
                    <a:cubicBezTo>
                      <a:pt x="4" y="3"/>
                      <a:pt x="0" y="0"/>
                      <a:pt x="3" y="0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7" y="1"/>
                      <a:pt x="6" y="3"/>
                      <a:pt x="5" y="3"/>
                    </a:cubicBezTo>
                    <a:cubicBezTo>
                      <a:pt x="4" y="3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0" name="Freeform 544">
                <a:extLst>
                  <a:ext uri="{FF2B5EF4-FFF2-40B4-BE49-F238E27FC236}">
                    <a16:creationId xmlns:a16="http://schemas.microsoft.com/office/drawing/2014/main" id="{68C4FB70-8F39-874C-98AE-E41F7AA3BC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6110" y="5081858"/>
                <a:ext cx="331775" cy="229865"/>
              </a:xfrm>
              <a:custGeom>
                <a:avLst/>
                <a:gdLst>
                  <a:gd name="T0" fmla="*/ 31 w 34"/>
                  <a:gd name="T1" fmla="*/ 21 h 24"/>
                  <a:gd name="T2" fmla="*/ 25 w 34"/>
                  <a:gd name="T3" fmla="*/ 18 h 24"/>
                  <a:gd name="T4" fmla="*/ 24 w 34"/>
                  <a:gd name="T5" fmla="*/ 16 h 24"/>
                  <a:gd name="T6" fmla="*/ 22 w 34"/>
                  <a:gd name="T7" fmla="*/ 17 h 24"/>
                  <a:gd name="T8" fmla="*/ 18 w 34"/>
                  <a:gd name="T9" fmla="*/ 16 h 24"/>
                  <a:gd name="T10" fmla="*/ 16 w 34"/>
                  <a:gd name="T11" fmla="*/ 19 h 24"/>
                  <a:gd name="T12" fmla="*/ 11 w 34"/>
                  <a:gd name="T13" fmla="*/ 23 h 24"/>
                  <a:gd name="T14" fmla="*/ 8 w 34"/>
                  <a:gd name="T15" fmla="*/ 19 h 24"/>
                  <a:gd name="T16" fmla="*/ 2 w 34"/>
                  <a:gd name="T17" fmla="*/ 19 h 24"/>
                  <a:gd name="T18" fmla="*/ 4 w 34"/>
                  <a:gd name="T19" fmla="*/ 16 h 24"/>
                  <a:gd name="T20" fmla="*/ 5 w 34"/>
                  <a:gd name="T21" fmla="*/ 10 h 24"/>
                  <a:gd name="T22" fmla="*/ 6 w 34"/>
                  <a:gd name="T23" fmla="*/ 3 h 24"/>
                  <a:gd name="T24" fmla="*/ 11 w 34"/>
                  <a:gd name="T25" fmla="*/ 3 h 24"/>
                  <a:gd name="T26" fmla="*/ 12 w 34"/>
                  <a:gd name="T27" fmla="*/ 5 h 24"/>
                  <a:gd name="T28" fmla="*/ 14 w 34"/>
                  <a:gd name="T29" fmla="*/ 4 h 24"/>
                  <a:gd name="T30" fmla="*/ 17 w 34"/>
                  <a:gd name="T31" fmla="*/ 6 h 24"/>
                  <a:gd name="T32" fmla="*/ 20 w 34"/>
                  <a:gd name="T33" fmla="*/ 7 h 24"/>
                  <a:gd name="T34" fmla="*/ 25 w 34"/>
                  <a:gd name="T35" fmla="*/ 10 h 24"/>
                  <a:gd name="T36" fmla="*/ 28 w 34"/>
                  <a:gd name="T37" fmla="*/ 15 h 24"/>
                  <a:gd name="T38" fmla="*/ 30 w 34"/>
                  <a:gd name="T39" fmla="*/ 15 h 24"/>
                  <a:gd name="T40" fmla="*/ 33 w 34"/>
                  <a:gd name="T41" fmla="*/ 17 h 24"/>
                  <a:gd name="T42" fmla="*/ 34 w 34"/>
                  <a:gd name="T43" fmla="*/ 18 h 24"/>
                  <a:gd name="T44" fmla="*/ 31 w 34"/>
                  <a:gd name="T45" fmla="*/ 21 h 24"/>
                  <a:gd name="T46" fmla="*/ 31 w 34"/>
                  <a:gd name="T4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4">
                    <a:moveTo>
                      <a:pt x="31" y="21"/>
                    </a:moveTo>
                    <a:cubicBezTo>
                      <a:pt x="30" y="20"/>
                      <a:pt x="27" y="19"/>
                      <a:pt x="25" y="18"/>
                    </a:cubicBezTo>
                    <a:cubicBezTo>
                      <a:pt x="24" y="18"/>
                      <a:pt x="25" y="17"/>
                      <a:pt x="24" y="16"/>
                    </a:cubicBezTo>
                    <a:cubicBezTo>
                      <a:pt x="24" y="16"/>
                      <a:pt x="22" y="17"/>
                      <a:pt x="22" y="17"/>
                    </a:cubicBezTo>
                    <a:cubicBezTo>
                      <a:pt x="20" y="17"/>
                      <a:pt x="20" y="15"/>
                      <a:pt x="18" y="16"/>
                    </a:cubicBezTo>
                    <a:cubicBezTo>
                      <a:pt x="18" y="17"/>
                      <a:pt x="17" y="18"/>
                      <a:pt x="16" y="19"/>
                    </a:cubicBezTo>
                    <a:cubicBezTo>
                      <a:pt x="14" y="20"/>
                      <a:pt x="13" y="22"/>
                      <a:pt x="11" y="23"/>
                    </a:cubicBezTo>
                    <a:cubicBezTo>
                      <a:pt x="8" y="24"/>
                      <a:pt x="10" y="20"/>
                      <a:pt x="8" y="19"/>
                    </a:cubicBezTo>
                    <a:cubicBezTo>
                      <a:pt x="8" y="18"/>
                      <a:pt x="3" y="19"/>
                      <a:pt x="2" y="19"/>
                    </a:cubicBezTo>
                    <a:cubicBezTo>
                      <a:pt x="0" y="19"/>
                      <a:pt x="4" y="16"/>
                      <a:pt x="4" y="16"/>
                    </a:cubicBezTo>
                    <a:cubicBezTo>
                      <a:pt x="6" y="14"/>
                      <a:pt x="5" y="12"/>
                      <a:pt x="5" y="10"/>
                    </a:cubicBezTo>
                    <a:cubicBezTo>
                      <a:pt x="5" y="8"/>
                      <a:pt x="5" y="5"/>
                      <a:pt x="6" y="3"/>
                    </a:cubicBezTo>
                    <a:cubicBezTo>
                      <a:pt x="7" y="0"/>
                      <a:pt x="10" y="0"/>
                      <a:pt x="11" y="3"/>
                    </a:cubicBezTo>
                    <a:cubicBezTo>
                      <a:pt x="11" y="4"/>
                      <a:pt x="11" y="6"/>
                      <a:pt x="12" y="5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5" y="5"/>
                      <a:pt x="16" y="6"/>
                      <a:pt x="17" y="6"/>
                    </a:cubicBezTo>
                    <a:cubicBezTo>
                      <a:pt x="18" y="7"/>
                      <a:pt x="19" y="7"/>
                      <a:pt x="20" y="7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8" y="11"/>
                      <a:pt x="28" y="12"/>
                      <a:pt x="28" y="15"/>
                    </a:cubicBezTo>
                    <a:cubicBezTo>
                      <a:pt x="28" y="16"/>
                      <a:pt x="30" y="16"/>
                      <a:pt x="30" y="15"/>
                    </a:cubicBezTo>
                    <a:cubicBezTo>
                      <a:pt x="32" y="15"/>
                      <a:pt x="32" y="16"/>
                      <a:pt x="33" y="17"/>
                    </a:cubicBezTo>
                    <a:cubicBezTo>
                      <a:pt x="34" y="17"/>
                      <a:pt x="34" y="17"/>
                      <a:pt x="34" y="18"/>
                    </a:cubicBezTo>
                    <a:cubicBezTo>
                      <a:pt x="33" y="19"/>
                      <a:pt x="33" y="21"/>
                      <a:pt x="31" y="21"/>
                    </a:cubicBezTo>
                    <a:cubicBezTo>
                      <a:pt x="30" y="20"/>
                      <a:pt x="33" y="21"/>
                      <a:pt x="31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1" name="Freeform 545">
                <a:extLst>
                  <a:ext uri="{FF2B5EF4-FFF2-40B4-BE49-F238E27FC236}">
                    <a16:creationId xmlns:a16="http://schemas.microsoft.com/office/drawing/2014/main" id="{9386AA87-DADE-4446-A11A-3535BCBBF3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506" y="5062153"/>
                <a:ext cx="66355" cy="49258"/>
              </a:xfrm>
              <a:custGeom>
                <a:avLst/>
                <a:gdLst>
                  <a:gd name="T0" fmla="*/ 5 w 7"/>
                  <a:gd name="T1" fmla="*/ 4 h 5"/>
                  <a:gd name="T2" fmla="*/ 1 w 7"/>
                  <a:gd name="T3" fmla="*/ 0 h 5"/>
                  <a:gd name="T4" fmla="*/ 5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3" y="5"/>
                      <a:pt x="0" y="0"/>
                      <a:pt x="1" y="0"/>
                    </a:cubicBezTo>
                    <a:cubicBezTo>
                      <a:pt x="2" y="1"/>
                      <a:pt x="7" y="3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2" name="Freeform 546">
                <a:extLst>
                  <a:ext uri="{FF2B5EF4-FFF2-40B4-BE49-F238E27FC236}">
                    <a16:creationId xmlns:a16="http://schemas.microsoft.com/office/drawing/2014/main" id="{484A9676-0FD2-FD42-8EDA-5DD4D2EE6C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5597" y="5072006"/>
                <a:ext cx="36496" cy="49258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1 h 5"/>
                  <a:gd name="T4" fmla="*/ 3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1" y="5"/>
                      <a:pt x="0" y="2"/>
                      <a:pt x="0" y="1"/>
                    </a:cubicBezTo>
                    <a:cubicBezTo>
                      <a:pt x="1" y="0"/>
                      <a:pt x="4" y="3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3" name="Freeform 547">
                <a:extLst>
                  <a:ext uri="{FF2B5EF4-FFF2-40B4-BE49-F238E27FC236}">
                    <a16:creationId xmlns:a16="http://schemas.microsoft.com/office/drawing/2014/main" id="{0D9B819C-2F80-A14E-BB74-C2A287EBC4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6017" y="4888118"/>
                <a:ext cx="29859" cy="59105"/>
              </a:xfrm>
              <a:custGeom>
                <a:avLst/>
                <a:gdLst>
                  <a:gd name="T0" fmla="*/ 3 w 3"/>
                  <a:gd name="T1" fmla="*/ 5 h 6"/>
                  <a:gd name="T2" fmla="*/ 3 w 3"/>
                  <a:gd name="T3" fmla="*/ 2 h 6"/>
                  <a:gd name="T4" fmla="*/ 1 w 3"/>
                  <a:gd name="T5" fmla="*/ 1 h 6"/>
                  <a:gd name="T6" fmla="*/ 1 w 3"/>
                  <a:gd name="T7" fmla="*/ 4 h 6"/>
                  <a:gd name="T8" fmla="*/ 3 w 3"/>
                  <a:gd name="T9" fmla="*/ 5 h 6"/>
                  <a:gd name="T10" fmla="*/ 3 w 3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3"/>
                      <a:pt x="3" y="2"/>
                    </a:cubicBezTo>
                    <a:cubicBezTo>
                      <a:pt x="3" y="2"/>
                      <a:pt x="1" y="0"/>
                      <a:pt x="1" y="1"/>
                    </a:cubicBezTo>
                    <a:cubicBezTo>
                      <a:pt x="1" y="2"/>
                      <a:pt x="0" y="4"/>
                      <a:pt x="1" y="4"/>
                    </a:cubicBezTo>
                    <a:cubicBezTo>
                      <a:pt x="1" y="5"/>
                      <a:pt x="2" y="6"/>
                      <a:pt x="3" y="5"/>
                    </a:cubicBezTo>
                    <a:cubicBezTo>
                      <a:pt x="3" y="4"/>
                      <a:pt x="2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4" name="Freeform 548">
                <a:extLst>
                  <a:ext uri="{FF2B5EF4-FFF2-40B4-BE49-F238E27FC236}">
                    <a16:creationId xmlns:a16="http://schemas.microsoft.com/office/drawing/2014/main" id="{AE325A31-41AE-5E42-94E0-EE65222E7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0037" y="4385703"/>
                <a:ext cx="1400088" cy="1014680"/>
              </a:xfrm>
              <a:custGeom>
                <a:avLst/>
                <a:gdLst>
                  <a:gd name="T0" fmla="*/ 63 w 144"/>
                  <a:gd name="T1" fmla="*/ 86 h 105"/>
                  <a:gd name="T2" fmla="*/ 81 w 144"/>
                  <a:gd name="T3" fmla="*/ 76 h 105"/>
                  <a:gd name="T4" fmla="*/ 91 w 144"/>
                  <a:gd name="T5" fmla="*/ 67 h 105"/>
                  <a:gd name="T6" fmla="*/ 103 w 144"/>
                  <a:gd name="T7" fmla="*/ 68 h 105"/>
                  <a:gd name="T8" fmla="*/ 87 w 144"/>
                  <a:gd name="T9" fmla="*/ 66 h 105"/>
                  <a:gd name="T10" fmla="*/ 80 w 144"/>
                  <a:gd name="T11" fmla="*/ 48 h 105"/>
                  <a:gd name="T12" fmla="*/ 67 w 144"/>
                  <a:gd name="T13" fmla="*/ 49 h 105"/>
                  <a:gd name="T14" fmla="*/ 64 w 144"/>
                  <a:gd name="T15" fmla="*/ 40 h 105"/>
                  <a:gd name="T16" fmla="*/ 54 w 144"/>
                  <a:gd name="T17" fmla="*/ 32 h 105"/>
                  <a:gd name="T18" fmla="*/ 53 w 144"/>
                  <a:gd name="T19" fmla="*/ 38 h 105"/>
                  <a:gd name="T20" fmla="*/ 52 w 144"/>
                  <a:gd name="T21" fmla="*/ 39 h 105"/>
                  <a:gd name="T22" fmla="*/ 37 w 144"/>
                  <a:gd name="T23" fmla="*/ 38 h 105"/>
                  <a:gd name="T24" fmla="*/ 5 w 144"/>
                  <a:gd name="T25" fmla="*/ 32 h 105"/>
                  <a:gd name="T26" fmla="*/ 8 w 144"/>
                  <a:gd name="T27" fmla="*/ 26 h 105"/>
                  <a:gd name="T28" fmla="*/ 16 w 144"/>
                  <a:gd name="T29" fmla="*/ 2 h 105"/>
                  <a:gd name="T30" fmla="*/ 18 w 144"/>
                  <a:gd name="T31" fmla="*/ 18 h 105"/>
                  <a:gd name="T32" fmla="*/ 26 w 144"/>
                  <a:gd name="T33" fmla="*/ 29 h 105"/>
                  <a:gd name="T34" fmla="*/ 20 w 144"/>
                  <a:gd name="T35" fmla="*/ 19 h 105"/>
                  <a:gd name="T36" fmla="*/ 22 w 144"/>
                  <a:gd name="T37" fmla="*/ 13 h 105"/>
                  <a:gd name="T38" fmla="*/ 25 w 144"/>
                  <a:gd name="T39" fmla="*/ 7 h 105"/>
                  <a:gd name="T40" fmla="*/ 34 w 144"/>
                  <a:gd name="T41" fmla="*/ 3 h 105"/>
                  <a:gd name="T42" fmla="*/ 43 w 144"/>
                  <a:gd name="T43" fmla="*/ 16 h 105"/>
                  <a:gd name="T44" fmla="*/ 52 w 144"/>
                  <a:gd name="T45" fmla="*/ 16 h 105"/>
                  <a:gd name="T46" fmla="*/ 54 w 144"/>
                  <a:gd name="T47" fmla="*/ 15 h 105"/>
                  <a:gd name="T48" fmla="*/ 66 w 144"/>
                  <a:gd name="T49" fmla="*/ 13 h 105"/>
                  <a:gd name="T50" fmla="*/ 70 w 144"/>
                  <a:gd name="T51" fmla="*/ 21 h 105"/>
                  <a:gd name="T52" fmla="*/ 76 w 144"/>
                  <a:gd name="T53" fmla="*/ 22 h 105"/>
                  <a:gd name="T54" fmla="*/ 81 w 144"/>
                  <a:gd name="T55" fmla="*/ 23 h 105"/>
                  <a:gd name="T56" fmla="*/ 86 w 144"/>
                  <a:gd name="T57" fmla="*/ 23 h 105"/>
                  <a:gd name="T58" fmla="*/ 92 w 144"/>
                  <a:gd name="T59" fmla="*/ 28 h 105"/>
                  <a:gd name="T60" fmla="*/ 94 w 144"/>
                  <a:gd name="T61" fmla="*/ 31 h 105"/>
                  <a:gd name="T62" fmla="*/ 100 w 144"/>
                  <a:gd name="T63" fmla="*/ 29 h 105"/>
                  <a:gd name="T64" fmla="*/ 99 w 144"/>
                  <a:gd name="T65" fmla="*/ 38 h 105"/>
                  <a:gd name="T66" fmla="*/ 104 w 144"/>
                  <a:gd name="T67" fmla="*/ 38 h 105"/>
                  <a:gd name="T68" fmla="*/ 109 w 144"/>
                  <a:gd name="T69" fmla="*/ 40 h 105"/>
                  <a:gd name="T70" fmla="*/ 106 w 144"/>
                  <a:gd name="T71" fmla="*/ 45 h 105"/>
                  <a:gd name="T72" fmla="*/ 118 w 144"/>
                  <a:gd name="T73" fmla="*/ 54 h 105"/>
                  <a:gd name="T74" fmla="*/ 124 w 144"/>
                  <a:gd name="T75" fmla="*/ 55 h 105"/>
                  <a:gd name="T76" fmla="*/ 128 w 144"/>
                  <a:gd name="T77" fmla="*/ 60 h 105"/>
                  <a:gd name="T78" fmla="*/ 141 w 144"/>
                  <a:gd name="T79" fmla="*/ 64 h 105"/>
                  <a:gd name="T80" fmla="*/ 139 w 144"/>
                  <a:gd name="T81" fmla="*/ 69 h 105"/>
                  <a:gd name="T82" fmla="*/ 133 w 144"/>
                  <a:gd name="T83" fmla="*/ 73 h 105"/>
                  <a:gd name="T84" fmla="*/ 128 w 144"/>
                  <a:gd name="T85" fmla="*/ 77 h 105"/>
                  <a:gd name="T86" fmla="*/ 125 w 144"/>
                  <a:gd name="T87" fmla="*/ 74 h 105"/>
                  <a:gd name="T88" fmla="*/ 120 w 144"/>
                  <a:gd name="T89" fmla="*/ 72 h 105"/>
                  <a:gd name="T90" fmla="*/ 113 w 144"/>
                  <a:gd name="T91" fmla="*/ 67 h 105"/>
                  <a:gd name="T92" fmla="*/ 108 w 144"/>
                  <a:gd name="T93" fmla="*/ 70 h 105"/>
                  <a:gd name="T94" fmla="*/ 118 w 144"/>
                  <a:gd name="T95" fmla="*/ 80 h 105"/>
                  <a:gd name="T96" fmla="*/ 123 w 144"/>
                  <a:gd name="T97" fmla="*/ 82 h 105"/>
                  <a:gd name="T98" fmla="*/ 128 w 144"/>
                  <a:gd name="T99" fmla="*/ 93 h 105"/>
                  <a:gd name="T100" fmla="*/ 126 w 144"/>
                  <a:gd name="T101" fmla="*/ 95 h 105"/>
                  <a:gd name="T102" fmla="*/ 118 w 144"/>
                  <a:gd name="T103" fmla="*/ 96 h 105"/>
                  <a:gd name="T104" fmla="*/ 110 w 144"/>
                  <a:gd name="T105" fmla="*/ 93 h 105"/>
                  <a:gd name="T106" fmla="*/ 109 w 144"/>
                  <a:gd name="T107" fmla="*/ 94 h 105"/>
                  <a:gd name="T108" fmla="*/ 103 w 144"/>
                  <a:gd name="T109" fmla="*/ 99 h 105"/>
                  <a:gd name="T110" fmla="*/ 91 w 144"/>
                  <a:gd name="T111" fmla="*/ 90 h 105"/>
                  <a:gd name="T112" fmla="*/ 77 w 144"/>
                  <a:gd name="T113" fmla="*/ 83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4" h="105">
                    <a:moveTo>
                      <a:pt x="77" y="83"/>
                    </a:moveTo>
                    <a:cubicBezTo>
                      <a:pt x="76" y="86"/>
                      <a:pt x="74" y="83"/>
                      <a:pt x="71" y="84"/>
                    </a:cubicBezTo>
                    <a:cubicBezTo>
                      <a:pt x="70" y="84"/>
                      <a:pt x="69" y="85"/>
                      <a:pt x="68" y="86"/>
                    </a:cubicBezTo>
                    <a:cubicBezTo>
                      <a:pt x="66" y="87"/>
                      <a:pt x="65" y="86"/>
                      <a:pt x="63" y="86"/>
                    </a:cubicBezTo>
                    <a:cubicBezTo>
                      <a:pt x="60" y="85"/>
                      <a:pt x="56" y="83"/>
                      <a:pt x="60" y="80"/>
                    </a:cubicBezTo>
                    <a:cubicBezTo>
                      <a:pt x="62" y="78"/>
                      <a:pt x="62" y="76"/>
                      <a:pt x="65" y="76"/>
                    </a:cubicBezTo>
                    <a:cubicBezTo>
                      <a:pt x="68" y="77"/>
                      <a:pt x="71" y="78"/>
                      <a:pt x="75" y="77"/>
                    </a:cubicBezTo>
                    <a:cubicBezTo>
                      <a:pt x="77" y="77"/>
                      <a:pt x="79" y="76"/>
                      <a:pt x="81" y="76"/>
                    </a:cubicBezTo>
                    <a:cubicBezTo>
                      <a:pt x="82" y="76"/>
                      <a:pt x="81" y="75"/>
                      <a:pt x="81" y="74"/>
                    </a:cubicBezTo>
                    <a:cubicBezTo>
                      <a:pt x="78" y="72"/>
                      <a:pt x="77" y="71"/>
                      <a:pt x="80" y="69"/>
                    </a:cubicBezTo>
                    <a:cubicBezTo>
                      <a:pt x="82" y="66"/>
                      <a:pt x="84" y="66"/>
                      <a:pt x="87" y="66"/>
                    </a:cubicBezTo>
                    <a:cubicBezTo>
                      <a:pt x="88" y="66"/>
                      <a:pt x="90" y="66"/>
                      <a:pt x="91" y="67"/>
                    </a:cubicBezTo>
                    <a:cubicBezTo>
                      <a:pt x="93" y="68"/>
                      <a:pt x="93" y="69"/>
                      <a:pt x="93" y="71"/>
                    </a:cubicBezTo>
                    <a:cubicBezTo>
                      <a:pt x="94" y="73"/>
                      <a:pt x="95" y="70"/>
                      <a:pt x="96" y="70"/>
                    </a:cubicBezTo>
                    <a:cubicBezTo>
                      <a:pt x="96" y="69"/>
                      <a:pt x="99" y="70"/>
                      <a:pt x="99" y="70"/>
                    </a:cubicBezTo>
                    <a:cubicBezTo>
                      <a:pt x="100" y="70"/>
                      <a:pt x="103" y="70"/>
                      <a:pt x="103" y="68"/>
                    </a:cubicBezTo>
                    <a:cubicBezTo>
                      <a:pt x="103" y="67"/>
                      <a:pt x="100" y="66"/>
                      <a:pt x="99" y="66"/>
                    </a:cubicBezTo>
                    <a:cubicBezTo>
                      <a:pt x="97" y="65"/>
                      <a:pt x="96" y="64"/>
                      <a:pt x="95" y="63"/>
                    </a:cubicBezTo>
                    <a:cubicBezTo>
                      <a:pt x="94" y="63"/>
                      <a:pt x="93" y="65"/>
                      <a:pt x="93" y="66"/>
                    </a:cubicBezTo>
                    <a:cubicBezTo>
                      <a:pt x="92" y="67"/>
                      <a:pt x="88" y="66"/>
                      <a:pt x="87" y="66"/>
                    </a:cubicBezTo>
                    <a:cubicBezTo>
                      <a:pt x="81" y="65"/>
                      <a:pt x="89" y="63"/>
                      <a:pt x="88" y="61"/>
                    </a:cubicBezTo>
                    <a:cubicBezTo>
                      <a:pt x="87" y="58"/>
                      <a:pt x="86" y="54"/>
                      <a:pt x="84" y="52"/>
                    </a:cubicBezTo>
                    <a:cubicBezTo>
                      <a:pt x="83" y="52"/>
                      <a:pt x="81" y="53"/>
                      <a:pt x="81" y="52"/>
                    </a:cubicBezTo>
                    <a:cubicBezTo>
                      <a:pt x="81" y="51"/>
                      <a:pt x="81" y="49"/>
                      <a:pt x="80" y="48"/>
                    </a:cubicBezTo>
                    <a:cubicBezTo>
                      <a:pt x="79" y="47"/>
                      <a:pt x="78" y="53"/>
                      <a:pt x="79" y="53"/>
                    </a:cubicBezTo>
                    <a:cubicBezTo>
                      <a:pt x="78" y="53"/>
                      <a:pt x="75" y="46"/>
                      <a:pt x="75" y="46"/>
                    </a:cubicBezTo>
                    <a:cubicBezTo>
                      <a:pt x="73" y="46"/>
                      <a:pt x="72" y="47"/>
                      <a:pt x="71" y="48"/>
                    </a:cubicBezTo>
                    <a:cubicBezTo>
                      <a:pt x="70" y="48"/>
                      <a:pt x="67" y="50"/>
                      <a:pt x="67" y="49"/>
                    </a:cubicBezTo>
                    <a:cubicBezTo>
                      <a:pt x="67" y="46"/>
                      <a:pt x="66" y="46"/>
                      <a:pt x="69" y="46"/>
                    </a:cubicBezTo>
                    <a:cubicBezTo>
                      <a:pt x="70" y="46"/>
                      <a:pt x="71" y="45"/>
                      <a:pt x="71" y="44"/>
                    </a:cubicBezTo>
                    <a:cubicBezTo>
                      <a:pt x="72" y="43"/>
                      <a:pt x="69" y="43"/>
                      <a:pt x="69" y="43"/>
                    </a:cubicBezTo>
                    <a:cubicBezTo>
                      <a:pt x="68" y="42"/>
                      <a:pt x="64" y="40"/>
                      <a:pt x="64" y="40"/>
                    </a:cubicBezTo>
                    <a:cubicBezTo>
                      <a:pt x="64" y="37"/>
                      <a:pt x="63" y="39"/>
                      <a:pt x="62" y="39"/>
                    </a:cubicBezTo>
                    <a:cubicBezTo>
                      <a:pt x="61" y="39"/>
                      <a:pt x="62" y="34"/>
                      <a:pt x="60" y="35"/>
                    </a:cubicBezTo>
                    <a:cubicBezTo>
                      <a:pt x="59" y="35"/>
                      <a:pt x="59" y="36"/>
                      <a:pt x="57" y="34"/>
                    </a:cubicBezTo>
                    <a:cubicBezTo>
                      <a:pt x="56" y="34"/>
                      <a:pt x="55" y="32"/>
                      <a:pt x="54" y="32"/>
                    </a:cubicBezTo>
                    <a:cubicBezTo>
                      <a:pt x="54" y="32"/>
                      <a:pt x="55" y="33"/>
                      <a:pt x="55" y="33"/>
                    </a:cubicBezTo>
                    <a:cubicBezTo>
                      <a:pt x="55" y="33"/>
                      <a:pt x="52" y="33"/>
                      <a:pt x="52" y="34"/>
                    </a:cubicBezTo>
                    <a:cubicBezTo>
                      <a:pt x="53" y="35"/>
                      <a:pt x="55" y="34"/>
                      <a:pt x="56" y="36"/>
                    </a:cubicBezTo>
                    <a:cubicBezTo>
                      <a:pt x="56" y="38"/>
                      <a:pt x="54" y="38"/>
                      <a:pt x="53" y="38"/>
                    </a:cubicBezTo>
                    <a:cubicBezTo>
                      <a:pt x="51" y="39"/>
                      <a:pt x="46" y="35"/>
                      <a:pt x="44" y="37"/>
                    </a:cubicBezTo>
                    <a:cubicBezTo>
                      <a:pt x="43" y="37"/>
                      <a:pt x="45" y="38"/>
                      <a:pt x="46" y="39"/>
                    </a:cubicBezTo>
                    <a:cubicBezTo>
                      <a:pt x="46" y="40"/>
                      <a:pt x="47" y="39"/>
                      <a:pt x="48" y="39"/>
                    </a:cubicBezTo>
                    <a:cubicBezTo>
                      <a:pt x="49" y="39"/>
                      <a:pt x="52" y="38"/>
                      <a:pt x="52" y="39"/>
                    </a:cubicBezTo>
                    <a:cubicBezTo>
                      <a:pt x="52" y="40"/>
                      <a:pt x="51" y="41"/>
                      <a:pt x="50" y="42"/>
                    </a:cubicBezTo>
                    <a:cubicBezTo>
                      <a:pt x="50" y="42"/>
                      <a:pt x="39" y="35"/>
                      <a:pt x="37" y="36"/>
                    </a:cubicBezTo>
                    <a:cubicBezTo>
                      <a:pt x="38" y="36"/>
                      <a:pt x="39" y="37"/>
                      <a:pt x="40" y="37"/>
                    </a:cubicBezTo>
                    <a:cubicBezTo>
                      <a:pt x="42" y="39"/>
                      <a:pt x="37" y="38"/>
                      <a:pt x="37" y="38"/>
                    </a:cubicBezTo>
                    <a:cubicBezTo>
                      <a:pt x="34" y="36"/>
                      <a:pt x="30" y="38"/>
                      <a:pt x="27" y="37"/>
                    </a:cubicBezTo>
                    <a:cubicBezTo>
                      <a:pt x="23" y="36"/>
                      <a:pt x="20" y="37"/>
                      <a:pt x="17" y="34"/>
                    </a:cubicBezTo>
                    <a:cubicBezTo>
                      <a:pt x="14" y="32"/>
                      <a:pt x="12" y="35"/>
                      <a:pt x="9" y="34"/>
                    </a:cubicBezTo>
                    <a:cubicBezTo>
                      <a:pt x="8" y="33"/>
                      <a:pt x="6" y="33"/>
                      <a:pt x="5" y="32"/>
                    </a:cubicBezTo>
                    <a:cubicBezTo>
                      <a:pt x="5" y="31"/>
                      <a:pt x="2" y="28"/>
                      <a:pt x="4" y="28"/>
                    </a:cubicBezTo>
                    <a:cubicBezTo>
                      <a:pt x="7" y="28"/>
                      <a:pt x="11" y="31"/>
                      <a:pt x="14" y="29"/>
                    </a:cubicBezTo>
                    <a:cubicBezTo>
                      <a:pt x="15" y="28"/>
                      <a:pt x="13" y="27"/>
                      <a:pt x="13" y="27"/>
                    </a:cubicBezTo>
                    <a:cubicBezTo>
                      <a:pt x="11" y="26"/>
                      <a:pt x="9" y="26"/>
                      <a:pt x="8" y="26"/>
                    </a:cubicBezTo>
                    <a:cubicBezTo>
                      <a:pt x="5" y="26"/>
                      <a:pt x="0" y="26"/>
                      <a:pt x="0" y="23"/>
                    </a:cubicBezTo>
                    <a:cubicBezTo>
                      <a:pt x="0" y="19"/>
                      <a:pt x="0" y="16"/>
                      <a:pt x="2" y="12"/>
                    </a:cubicBezTo>
                    <a:cubicBezTo>
                      <a:pt x="3" y="9"/>
                      <a:pt x="6" y="7"/>
                      <a:pt x="9" y="5"/>
                    </a:cubicBezTo>
                    <a:cubicBezTo>
                      <a:pt x="11" y="3"/>
                      <a:pt x="13" y="3"/>
                      <a:pt x="16" y="2"/>
                    </a:cubicBezTo>
                    <a:cubicBezTo>
                      <a:pt x="18" y="2"/>
                      <a:pt x="24" y="0"/>
                      <a:pt x="25" y="3"/>
                    </a:cubicBezTo>
                    <a:cubicBezTo>
                      <a:pt x="25" y="2"/>
                      <a:pt x="20" y="7"/>
                      <a:pt x="19" y="7"/>
                    </a:cubicBezTo>
                    <a:cubicBezTo>
                      <a:pt x="17" y="9"/>
                      <a:pt x="15" y="11"/>
                      <a:pt x="17" y="13"/>
                    </a:cubicBezTo>
                    <a:cubicBezTo>
                      <a:pt x="19" y="15"/>
                      <a:pt x="17" y="16"/>
                      <a:pt x="18" y="18"/>
                    </a:cubicBezTo>
                    <a:cubicBezTo>
                      <a:pt x="18" y="20"/>
                      <a:pt x="20" y="21"/>
                      <a:pt x="21" y="22"/>
                    </a:cubicBezTo>
                    <a:cubicBezTo>
                      <a:pt x="22" y="23"/>
                      <a:pt x="24" y="24"/>
                      <a:pt x="25" y="25"/>
                    </a:cubicBezTo>
                    <a:cubicBezTo>
                      <a:pt x="26" y="26"/>
                      <a:pt x="22" y="26"/>
                      <a:pt x="22" y="27"/>
                    </a:cubicBezTo>
                    <a:cubicBezTo>
                      <a:pt x="22" y="26"/>
                      <a:pt x="26" y="29"/>
                      <a:pt x="26" y="29"/>
                    </a:cubicBezTo>
                    <a:cubicBezTo>
                      <a:pt x="27" y="28"/>
                      <a:pt x="26" y="26"/>
                      <a:pt x="26" y="25"/>
                    </a:cubicBezTo>
                    <a:cubicBezTo>
                      <a:pt x="26" y="25"/>
                      <a:pt x="28" y="24"/>
                      <a:pt x="27" y="23"/>
                    </a:cubicBezTo>
                    <a:cubicBezTo>
                      <a:pt x="26" y="22"/>
                      <a:pt x="22" y="21"/>
                      <a:pt x="21" y="20"/>
                    </a:cubicBezTo>
                    <a:cubicBezTo>
                      <a:pt x="20" y="20"/>
                      <a:pt x="19" y="19"/>
                      <a:pt x="20" y="19"/>
                    </a:cubicBezTo>
                    <a:cubicBezTo>
                      <a:pt x="22" y="19"/>
                      <a:pt x="22" y="18"/>
                      <a:pt x="23" y="17"/>
                    </a:cubicBezTo>
                    <a:cubicBezTo>
                      <a:pt x="25" y="16"/>
                      <a:pt x="28" y="18"/>
                      <a:pt x="29" y="19"/>
                    </a:cubicBezTo>
                    <a:cubicBezTo>
                      <a:pt x="28" y="18"/>
                      <a:pt x="27" y="17"/>
                      <a:pt x="27" y="16"/>
                    </a:cubicBezTo>
                    <a:cubicBezTo>
                      <a:pt x="27" y="14"/>
                      <a:pt x="22" y="15"/>
                      <a:pt x="22" y="13"/>
                    </a:cubicBezTo>
                    <a:cubicBezTo>
                      <a:pt x="20" y="7"/>
                      <a:pt x="29" y="12"/>
                      <a:pt x="29" y="12"/>
                    </a:cubicBezTo>
                    <a:cubicBezTo>
                      <a:pt x="29" y="11"/>
                      <a:pt x="23" y="9"/>
                      <a:pt x="23" y="9"/>
                    </a:cubicBezTo>
                    <a:cubicBezTo>
                      <a:pt x="23" y="8"/>
                      <a:pt x="28" y="9"/>
                      <a:pt x="28" y="9"/>
                    </a:cubicBezTo>
                    <a:cubicBezTo>
                      <a:pt x="28" y="8"/>
                      <a:pt x="25" y="7"/>
                      <a:pt x="25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7" y="7"/>
                      <a:pt x="27" y="6"/>
                      <a:pt x="28" y="6"/>
                    </a:cubicBezTo>
                    <a:cubicBezTo>
                      <a:pt x="30" y="5"/>
                      <a:pt x="30" y="6"/>
                      <a:pt x="32" y="6"/>
                    </a:cubicBezTo>
                    <a:cubicBezTo>
                      <a:pt x="29" y="5"/>
                      <a:pt x="33" y="3"/>
                      <a:pt x="34" y="3"/>
                    </a:cubicBezTo>
                    <a:cubicBezTo>
                      <a:pt x="36" y="2"/>
                      <a:pt x="42" y="2"/>
                      <a:pt x="43" y="4"/>
                    </a:cubicBezTo>
                    <a:cubicBezTo>
                      <a:pt x="44" y="5"/>
                      <a:pt x="44" y="6"/>
                      <a:pt x="44" y="7"/>
                    </a:cubicBezTo>
                    <a:cubicBezTo>
                      <a:pt x="45" y="8"/>
                      <a:pt x="46" y="9"/>
                      <a:pt x="47" y="10"/>
                    </a:cubicBezTo>
                    <a:cubicBezTo>
                      <a:pt x="48" y="12"/>
                      <a:pt x="43" y="16"/>
                      <a:pt x="43" y="16"/>
                    </a:cubicBezTo>
                    <a:cubicBezTo>
                      <a:pt x="44" y="17"/>
                      <a:pt x="46" y="14"/>
                      <a:pt x="47" y="14"/>
                    </a:cubicBezTo>
                    <a:cubicBezTo>
                      <a:pt x="47" y="14"/>
                      <a:pt x="45" y="20"/>
                      <a:pt x="46" y="19"/>
                    </a:cubicBezTo>
                    <a:cubicBezTo>
                      <a:pt x="47" y="19"/>
                      <a:pt x="47" y="17"/>
                      <a:pt x="48" y="17"/>
                    </a:cubicBezTo>
                    <a:cubicBezTo>
                      <a:pt x="50" y="17"/>
                      <a:pt x="50" y="18"/>
                      <a:pt x="52" y="16"/>
                    </a:cubicBezTo>
                    <a:cubicBezTo>
                      <a:pt x="53" y="15"/>
                      <a:pt x="53" y="16"/>
                      <a:pt x="54" y="17"/>
                    </a:cubicBezTo>
                    <a:cubicBezTo>
                      <a:pt x="55" y="18"/>
                      <a:pt x="54" y="18"/>
                      <a:pt x="54" y="19"/>
                    </a:cubicBezTo>
                    <a:cubicBezTo>
                      <a:pt x="54" y="20"/>
                      <a:pt x="59" y="21"/>
                      <a:pt x="60" y="21"/>
                    </a:cubicBezTo>
                    <a:cubicBezTo>
                      <a:pt x="60" y="21"/>
                      <a:pt x="55" y="16"/>
                      <a:pt x="54" y="15"/>
                    </a:cubicBezTo>
                    <a:cubicBezTo>
                      <a:pt x="54" y="15"/>
                      <a:pt x="63" y="18"/>
                      <a:pt x="63" y="17"/>
                    </a:cubicBezTo>
                    <a:cubicBezTo>
                      <a:pt x="63" y="17"/>
                      <a:pt x="57" y="16"/>
                      <a:pt x="57" y="14"/>
                    </a:cubicBezTo>
                    <a:cubicBezTo>
                      <a:pt x="57" y="13"/>
                      <a:pt x="60" y="12"/>
                      <a:pt x="61" y="12"/>
                    </a:cubicBezTo>
                    <a:cubicBezTo>
                      <a:pt x="63" y="11"/>
                      <a:pt x="64" y="12"/>
                      <a:pt x="66" y="13"/>
                    </a:cubicBezTo>
                    <a:cubicBezTo>
                      <a:pt x="69" y="14"/>
                      <a:pt x="73" y="13"/>
                      <a:pt x="74" y="17"/>
                    </a:cubicBezTo>
                    <a:cubicBezTo>
                      <a:pt x="74" y="17"/>
                      <a:pt x="67" y="17"/>
                      <a:pt x="68" y="20"/>
                    </a:cubicBezTo>
                    <a:cubicBezTo>
                      <a:pt x="68" y="19"/>
                      <a:pt x="71" y="18"/>
                      <a:pt x="71" y="18"/>
                    </a:cubicBezTo>
                    <a:cubicBezTo>
                      <a:pt x="73" y="18"/>
                      <a:pt x="70" y="20"/>
                      <a:pt x="70" y="21"/>
                    </a:cubicBezTo>
                    <a:cubicBezTo>
                      <a:pt x="70" y="21"/>
                      <a:pt x="73" y="19"/>
                      <a:pt x="73" y="19"/>
                    </a:cubicBezTo>
                    <a:cubicBezTo>
                      <a:pt x="73" y="18"/>
                      <a:pt x="77" y="18"/>
                      <a:pt x="78" y="19"/>
                    </a:cubicBezTo>
                    <a:cubicBezTo>
                      <a:pt x="82" y="19"/>
                      <a:pt x="73" y="22"/>
                      <a:pt x="74" y="23"/>
                    </a:cubicBezTo>
                    <a:cubicBezTo>
                      <a:pt x="74" y="23"/>
                      <a:pt x="76" y="21"/>
                      <a:pt x="76" y="22"/>
                    </a:cubicBezTo>
                    <a:cubicBezTo>
                      <a:pt x="76" y="23"/>
                      <a:pt x="74" y="25"/>
                      <a:pt x="75" y="26"/>
                    </a:cubicBezTo>
                    <a:cubicBezTo>
                      <a:pt x="74" y="25"/>
                      <a:pt x="78" y="21"/>
                      <a:pt x="79" y="22"/>
                    </a:cubicBezTo>
                    <a:cubicBezTo>
                      <a:pt x="79" y="24"/>
                      <a:pt x="78" y="26"/>
                      <a:pt x="79" y="27"/>
                    </a:cubicBezTo>
                    <a:cubicBezTo>
                      <a:pt x="79" y="27"/>
                      <a:pt x="79" y="23"/>
                      <a:pt x="81" y="23"/>
                    </a:cubicBezTo>
                    <a:cubicBezTo>
                      <a:pt x="83" y="24"/>
                      <a:pt x="80" y="27"/>
                      <a:pt x="81" y="28"/>
                    </a:cubicBezTo>
                    <a:cubicBezTo>
                      <a:pt x="81" y="28"/>
                      <a:pt x="82" y="25"/>
                      <a:pt x="83" y="25"/>
                    </a:cubicBezTo>
                    <a:cubicBezTo>
                      <a:pt x="83" y="25"/>
                      <a:pt x="82" y="28"/>
                      <a:pt x="83" y="28"/>
                    </a:cubicBezTo>
                    <a:cubicBezTo>
                      <a:pt x="82" y="28"/>
                      <a:pt x="85" y="24"/>
                      <a:pt x="86" y="23"/>
                    </a:cubicBezTo>
                    <a:cubicBezTo>
                      <a:pt x="87" y="22"/>
                      <a:pt x="90" y="23"/>
                      <a:pt x="91" y="24"/>
                    </a:cubicBezTo>
                    <a:cubicBezTo>
                      <a:pt x="93" y="25"/>
                      <a:pt x="94" y="27"/>
                      <a:pt x="91" y="27"/>
                    </a:cubicBezTo>
                    <a:cubicBezTo>
                      <a:pt x="90" y="27"/>
                      <a:pt x="86" y="27"/>
                      <a:pt x="86" y="30"/>
                    </a:cubicBezTo>
                    <a:cubicBezTo>
                      <a:pt x="86" y="29"/>
                      <a:pt x="92" y="27"/>
                      <a:pt x="92" y="28"/>
                    </a:cubicBezTo>
                    <a:cubicBezTo>
                      <a:pt x="92" y="28"/>
                      <a:pt x="88" y="30"/>
                      <a:pt x="88" y="31"/>
                    </a:cubicBezTo>
                    <a:cubicBezTo>
                      <a:pt x="88" y="30"/>
                      <a:pt x="92" y="30"/>
                      <a:pt x="92" y="30"/>
                    </a:cubicBezTo>
                    <a:cubicBezTo>
                      <a:pt x="93" y="29"/>
                      <a:pt x="95" y="26"/>
                      <a:pt x="96" y="27"/>
                    </a:cubicBezTo>
                    <a:cubicBezTo>
                      <a:pt x="97" y="29"/>
                      <a:pt x="96" y="31"/>
                      <a:pt x="94" y="31"/>
                    </a:cubicBezTo>
                    <a:cubicBezTo>
                      <a:pt x="93" y="32"/>
                      <a:pt x="92" y="33"/>
                      <a:pt x="91" y="34"/>
                    </a:cubicBezTo>
                    <a:cubicBezTo>
                      <a:pt x="91" y="34"/>
                      <a:pt x="93" y="32"/>
                      <a:pt x="94" y="32"/>
                    </a:cubicBezTo>
                    <a:cubicBezTo>
                      <a:pt x="94" y="32"/>
                      <a:pt x="93" y="36"/>
                      <a:pt x="93" y="36"/>
                    </a:cubicBezTo>
                    <a:cubicBezTo>
                      <a:pt x="92" y="34"/>
                      <a:pt x="99" y="27"/>
                      <a:pt x="100" y="29"/>
                    </a:cubicBezTo>
                    <a:cubicBezTo>
                      <a:pt x="101" y="30"/>
                      <a:pt x="99" y="31"/>
                      <a:pt x="98" y="31"/>
                    </a:cubicBezTo>
                    <a:cubicBezTo>
                      <a:pt x="99" y="31"/>
                      <a:pt x="102" y="31"/>
                      <a:pt x="103" y="31"/>
                    </a:cubicBezTo>
                    <a:cubicBezTo>
                      <a:pt x="104" y="31"/>
                      <a:pt x="106" y="31"/>
                      <a:pt x="107" y="32"/>
                    </a:cubicBezTo>
                    <a:cubicBezTo>
                      <a:pt x="108" y="35"/>
                      <a:pt x="98" y="35"/>
                      <a:pt x="99" y="38"/>
                    </a:cubicBezTo>
                    <a:cubicBezTo>
                      <a:pt x="99" y="38"/>
                      <a:pt x="102" y="35"/>
                      <a:pt x="103" y="35"/>
                    </a:cubicBezTo>
                    <a:cubicBezTo>
                      <a:pt x="104" y="35"/>
                      <a:pt x="106" y="35"/>
                      <a:pt x="106" y="36"/>
                    </a:cubicBezTo>
                    <a:cubicBezTo>
                      <a:pt x="107" y="37"/>
                      <a:pt x="101" y="39"/>
                      <a:pt x="101" y="39"/>
                    </a:cubicBezTo>
                    <a:cubicBezTo>
                      <a:pt x="101" y="39"/>
                      <a:pt x="104" y="38"/>
                      <a:pt x="104" y="38"/>
                    </a:cubicBezTo>
                    <a:cubicBezTo>
                      <a:pt x="105" y="38"/>
                      <a:pt x="107" y="37"/>
                      <a:pt x="108" y="36"/>
                    </a:cubicBezTo>
                    <a:cubicBezTo>
                      <a:pt x="109" y="36"/>
                      <a:pt x="108" y="35"/>
                      <a:pt x="109" y="34"/>
                    </a:cubicBezTo>
                    <a:cubicBezTo>
                      <a:pt x="110" y="34"/>
                      <a:pt x="112" y="36"/>
                      <a:pt x="112" y="37"/>
                    </a:cubicBezTo>
                    <a:cubicBezTo>
                      <a:pt x="116" y="40"/>
                      <a:pt x="112" y="39"/>
                      <a:pt x="109" y="40"/>
                    </a:cubicBezTo>
                    <a:cubicBezTo>
                      <a:pt x="109" y="40"/>
                      <a:pt x="102" y="42"/>
                      <a:pt x="102" y="41"/>
                    </a:cubicBezTo>
                    <a:cubicBezTo>
                      <a:pt x="102" y="42"/>
                      <a:pt x="118" y="42"/>
                      <a:pt x="117" y="44"/>
                    </a:cubicBezTo>
                    <a:cubicBezTo>
                      <a:pt x="116" y="45"/>
                      <a:pt x="111" y="45"/>
                      <a:pt x="110" y="44"/>
                    </a:cubicBezTo>
                    <a:cubicBezTo>
                      <a:pt x="110" y="44"/>
                      <a:pt x="106" y="45"/>
                      <a:pt x="106" y="45"/>
                    </a:cubicBezTo>
                    <a:cubicBezTo>
                      <a:pt x="107" y="46"/>
                      <a:pt x="110" y="45"/>
                      <a:pt x="110" y="46"/>
                    </a:cubicBezTo>
                    <a:cubicBezTo>
                      <a:pt x="111" y="46"/>
                      <a:pt x="107" y="47"/>
                      <a:pt x="107" y="48"/>
                    </a:cubicBezTo>
                    <a:cubicBezTo>
                      <a:pt x="107" y="50"/>
                      <a:pt x="111" y="51"/>
                      <a:pt x="112" y="51"/>
                    </a:cubicBezTo>
                    <a:cubicBezTo>
                      <a:pt x="114" y="52"/>
                      <a:pt x="117" y="52"/>
                      <a:pt x="118" y="54"/>
                    </a:cubicBezTo>
                    <a:cubicBezTo>
                      <a:pt x="119" y="55"/>
                      <a:pt x="119" y="56"/>
                      <a:pt x="120" y="56"/>
                    </a:cubicBezTo>
                    <a:cubicBezTo>
                      <a:pt x="120" y="56"/>
                      <a:pt x="122" y="55"/>
                      <a:pt x="122" y="55"/>
                    </a:cubicBezTo>
                    <a:cubicBezTo>
                      <a:pt x="122" y="55"/>
                      <a:pt x="122" y="57"/>
                      <a:pt x="123" y="57"/>
                    </a:cubicBezTo>
                    <a:cubicBezTo>
                      <a:pt x="123" y="57"/>
                      <a:pt x="123" y="55"/>
                      <a:pt x="124" y="55"/>
                    </a:cubicBezTo>
                    <a:cubicBezTo>
                      <a:pt x="124" y="55"/>
                      <a:pt x="124" y="57"/>
                      <a:pt x="124" y="57"/>
                    </a:cubicBezTo>
                    <a:cubicBezTo>
                      <a:pt x="124" y="58"/>
                      <a:pt x="126" y="57"/>
                      <a:pt x="127" y="57"/>
                    </a:cubicBezTo>
                    <a:cubicBezTo>
                      <a:pt x="127" y="57"/>
                      <a:pt x="129" y="58"/>
                      <a:pt x="129" y="59"/>
                    </a:cubicBezTo>
                    <a:cubicBezTo>
                      <a:pt x="129" y="60"/>
                      <a:pt x="128" y="59"/>
                      <a:pt x="128" y="60"/>
                    </a:cubicBezTo>
                    <a:cubicBezTo>
                      <a:pt x="129" y="59"/>
                      <a:pt x="138" y="62"/>
                      <a:pt x="138" y="62"/>
                    </a:cubicBezTo>
                    <a:cubicBezTo>
                      <a:pt x="137" y="63"/>
                      <a:pt x="137" y="63"/>
                      <a:pt x="137" y="63"/>
                    </a:cubicBezTo>
                    <a:cubicBezTo>
                      <a:pt x="137" y="64"/>
                      <a:pt x="139" y="63"/>
                      <a:pt x="139" y="63"/>
                    </a:cubicBezTo>
                    <a:cubicBezTo>
                      <a:pt x="140" y="62"/>
                      <a:pt x="140" y="63"/>
                      <a:pt x="141" y="64"/>
                    </a:cubicBezTo>
                    <a:cubicBezTo>
                      <a:pt x="142" y="64"/>
                      <a:pt x="144" y="66"/>
                      <a:pt x="143" y="67"/>
                    </a:cubicBezTo>
                    <a:cubicBezTo>
                      <a:pt x="143" y="67"/>
                      <a:pt x="141" y="67"/>
                      <a:pt x="141" y="67"/>
                    </a:cubicBezTo>
                    <a:cubicBezTo>
                      <a:pt x="141" y="68"/>
                      <a:pt x="143" y="68"/>
                      <a:pt x="142" y="69"/>
                    </a:cubicBezTo>
                    <a:cubicBezTo>
                      <a:pt x="142" y="69"/>
                      <a:pt x="139" y="69"/>
                      <a:pt x="139" y="69"/>
                    </a:cubicBezTo>
                    <a:cubicBezTo>
                      <a:pt x="137" y="70"/>
                      <a:pt x="139" y="70"/>
                      <a:pt x="139" y="71"/>
                    </a:cubicBezTo>
                    <a:cubicBezTo>
                      <a:pt x="140" y="73"/>
                      <a:pt x="136" y="71"/>
                      <a:pt x="135" y="71"/>
                    </a:cubicBezTo>
                    <a:cubicBezTo>
                      <a:pt x="136" y="72"/>
                      <a:pt x="138" y="73"/>
                      <a:pt x="137" y="74"/>
                    </a:cubicBezTo>
                    <a:cubicBezTo>
                      <a:pt x="136" y="74"/>
                      <a:pt x="132" y="74"/>
                      <a:pt x="133" y="73"/>
                    </a:cubicBezTo>
                    <a:cubicBezTo>
                      <a:pt x="132" y="74"/>
                      <a:pt x="135" y="76"/>
                      <a:pt x="134" y="77"/>
                    </a:cubicBezTo>
                    <a:cubicBezTo>
                      <a:pt x="133" y="77"/>
                      <a:pt x="133" y="75"/>
                      <a:pt x="132" y="76"/>
                    </a:cubicBezTo>
                    <a:cubicBezTo>
                      <a:pt x="131" y="77"/>
                      <a:pt x="135" y="82"/>
                      <a:pt x="131" y="79"/>
                    </a:cubicBezTo>
                    <a:cubicBezTo>
                      <a:pt x="131" y="79"/>
                      <a:pt x="128" y="77"/>
                      <a:pt x="128" y="77"/>
                    </a:cubicBezTo>
                    <a:cubicBezTo>
                      <a:pt x="127" y="78"/>
                      <a:pt x="127" y="79"/>
                      <a:pt x="126" y="79"/>
                    </a:cubicBezTo>
                    <a:cubicBezTo>
                      <a:pt x="126" y="78"/>
                      <a:pt x="127" y="77"/>
                      <a:pt x="127" y="76"/>
                    </a:cubicBezTo>
                    <a:cubicBezTo>
                      <a:pt x="127" y="77"/>
                      <a:pt x="125" y="77"/>
                      <a:pt x="125" y="77"/>
                    </a:cubicBezTo>
                    <a:cubicBezTo>
                      <a:pt x="124" y="76"/>
                      <a:pt x="126" y="75"/>
                      <a:pt x="125" y="74"/>
                    </a:cubicBezTo>
                    <a:cubicBezTo>
                      <a:pt x="125" y="74"/>
                      <a:pt x="123" y="75"/>
                      <a:pt x="123" y="75"/>
                    </a:cubicBezTo>
                    <a:cubicBezTo>
                      <a:pt x="122" y="74"/>
                      <a:pt x="123" y="72"/>
                      <a:pt x="123" y="72"/>
                    </a:cubicBezTo>
                    <a:cubicBezTo>
                      <a:pt x="124" y="72"/>
                      <a:pt x="128" y="70"/>
                      <a:pt x="127" y="70"/>
                    </a:cubicBezTo>
                    <a:cubicBezTo>
                      <a:pt x="126" y="69"/>
                      <a:pt x="122" y="73"/>
                      <a:pt x="120" y="72"/>
                    </a:cubicBezTo>
                    <a:cubicBezTo>
                      <a:pt x="120" y="72"/>
                      <a:pt x="123" y="69"/>
                      <a:pt x="122" y="69"/>
                    </a:cubicBezTo>
                    <a:cubicBezTo>
                      <a:pt x="121" y="69"/>
                      <a:pt x="120" y="71"/>
                      <a:pt x="119" y="70"/>
                    </a:cubicBezTo>
                    <a:cubicBezTo>
                      <a:pt x="118" y="69"/>
                      <a:pt x="117" y="69"/>
                      <a:pt x="116" y="68"/>
                    </a:cubicBezTo>
                    <a:cubicBezTo>
                      <a:pt x="115" y="67"/>
                      <a:pt x="114" y="66"/>
                      <a:pt x="113" y="67"/>
                    </a:cubicBezTo>
                    <a:cubicBezTo>
                      <a:pt x="113" y="68"/>
                      <a:pt x="113" y="68"/>
                      <a:pt x="113" y="69"/>
                    </a:cubicBezTo>
                    <a:cubicBezTo>
                      <a:pt x="113" y="69"/>
                      <a:pt x="112" y="69"/>
                      <a:pt x="112" y="69"/>
                    </a:cubicBezTo>
                    <a:cubicBezTo>
                      <a:pt x="112" y="70"/>
                      <a:pt x="116" y="72"/>
                      <a:pt x="112" y="72"/>
                    </a:cubicBezTo>
                    <a:cubicBezTo>
                      <a:pt x="111" y="72"/>
                      <a:pt x="107" y="71"/>
                      <a:pt x="108" y="70"/>
                    </a:cubicBezTo>
                    <a:cubicBezTo>
                      <a:pt x="107" y="72"/>
                      <a:pt x="111" y="74"/>
                      <a:pt x="112" y="75"/>
                    </a:cubicBezTo>
                    <a:cubicBezTo>
                      <a:pt x="114" y="75"/>
                      <a:pt x="114" y="78"/>
                      <a:pt x="115" y="79"/>
                    </a:cubicBezTo>
                    <a:cubicBezTo>
                      <a:pt x="116" y="80"/>
                      <a:pt x="116" y="81"/>
                      <a:pt x="117" y="81"/>
                    </a:cubicBezTo>
                    <a:cubicBezTo>
                      <a:pt x="118" y="81"/>
                      <a:pt x="117" y="80"/>
                      <a:pt x="118" y="80"/>
                    </a:cubicBezTo>
                    <a:cubicBezTo>
                      <a:pt x="118" y="80"/>
                      <a:pt x="119" y="81"/>
                      <a:pt x="119" y="82"/>
                    </a:cubicBezTo>
                    <a:cubicBezTo>
                      <a:pt x="120" y="83"/>
                      <a:pt x="120" y="82"/>
                      <a:pt x="121" y="81"/>
                    </a:cubicBezTo>
                    <a:cubicBezTo>
                      <a:pt x="122" y="81"/>
                      <a:pt x="121" y="85"/>
                      <a:pt x="122" y="84"/>
                    </a:cubicBezTo>
                    <a:cubicBezTo>
                      <a:pt x="123" y="84"/>
                      <a:pt x="122" y="83"/>
                      <a:pt x="123" y="82"/>
                    </a:cubicBezTo>
                    <a:cubicBezTo>
                      <a:pt x="123" y="82"/>
                      <a:pt x="123" y="84"/>
                      <a:pt x="123" y="85"/>
                    </a:cubicBezTo>
                    <a:cubicBezTo>
                      <a:pt x="123" y="86"/>
                      <a:pt x="123" y="86"/>
                      <a:pt x="124" y="87"/>
                    </a:cubicBezTo>
                    <a:cubicBezTo>
                      <a:pt x="125" y="87"/>
                      <a:pt x="126" y="88"/>
                      <a:pt x="126" y="89"/>
                    </a:cubicBezTo>
                    <a:cubicBezTo>
                      <a:pt x="127" y="89"/>
                      <a:pt x="128" y="93"/>
                      <a:pt x="128" y="93"/>
                    </a:cubicBezTo>
                    <a:cubicBezTo>
                      <a:pt x="127" y="92"/>
                      <a:pt x="127" y="91"/>
                      <a:pt x="127" y="91"/>
                    </a:cubicBezTo>
                    <a:cubicBezTo>
                      <a:pt x="126" y="91"/>
                      <a:pt x="127" y="95"/>
                      <a:pt x="127" y="95"/>
                    </a:cubicBezTo>
                    <a:cubicBezTo>
                      <a:pt x="127" y="95"/>
                      <a:pt x="125" y="91"/>
                      <a:pt x="124" y="90"/>
                    </a:cubicBezTo>
                    <a:cubicBezTo>
                      <a:pt x="124" y="90"/>
                      <a:pt x="125" y="94"/>
                      <a:pt x="126" y="95"/>
                    </a:cubicBezTo>
                    <a:cubicBezTo>
                      <a:pt x="126" y="98"/>
                      <a:pt x="124" y="95"/>
                      <a:pt x="124" y="96"/>
                    </a:cubicBezTo>
                    <a:cubicBezTo>
                      <a:pt x="123" y="97"/>
                      <a:pt x="128" y="99"/>
                      <a:pt x="128" y="100"/>
                    </a:cubicBezTo>
                    <a:cubicBezTo>
                      <a:pt x="128" y="101"/>
                      <a:pt x="119" y="95"/>
                      <a:pt x="118" y="95"/>
                    </a:cubicBezTo>
                    <a:cubicBezTo>
                      <a:pt x="118" y="95"/>
                      <a:pt x="118" y="96"/>
                      <a:pt x="118" y="96"/>
                    </a:cubicBezTo>
                    <a:cubicBezTo>
                      <a:pt x="118" y="97"/>
                      <a:pt x="116" y="93"/>
                      <a:pt x="115" y="93"/>
                    </a:cubicBezTo>
                    <a:cubicBezTo>
                      <a:pt x="115" y="93"/>
                      <a:pt x="116" y="95"/>
                      <a:pt x="116" y="95"/>
                    </a:cubicBezTo>
                    <a:cubicBezTo>
                      <a:pt x="115" y="96"/>
                      <a:pt x="113" y="92"/>
                      <a:pt x="112" y="91"/>
                    </a:cubicBezTo>
                    <a:cubicBezTo>
                      <a:pt x="111" y="90"/>
                      <a:pt x="111" y="92"/>
                      <a:pt x="110" y="93"/>
                    </a:cubicBezTo>
                    <a:cubicBezTo>
                      <a:pt x="110" y="94"/>
                      <a:pt x="108" y="90"/>
                      <a:pt x="108" y="90"/>
                    </a:cubicBezTo>
                    <a:cubicBezTo>
                      <a:pt x="108" y="90"/>
                      <a:pt x="105" y="90"/>
                      <a:pt x="105" y="90"/>
                    </a:cubicBezTo>
                    <a:cubicBezTo>
                      <a:pt x="105" y="91"/>
                      <a:pt x="106" y="92"/>
                      <a:pt x="107" y="92"/>
                    </a:cubicBezTo>
                    <a:cubicBezTo>
                      <a:pt x="108" y="93"/>
                      <a:pt x="108" y="93"/>
                      <a:pt x="109" y="94"/>
                    </a:cubicBezTo>
                    <a:cubicBezTo>
                      <a:pt x="110" y="95"/>
                      <a:pt x="112" y="96"/>
                      <a:pt x="114" y="97"/>
                    </a:cubicBezTo>
                    <a:cubicBezTo>
                      <a:pt x="116" y="99"/>
                      <a:pt x="117" y="100"/>
                      <a:pt x="118" y="102"/>
                    </a:cubicBezTo>
                    <a:cubicBezTo>
                      <a:pt x="120" y="105"/>
                      <a:pt x="120" y="105"/>
                      <a:pt x="117" y="104"/>
                    </a:cubicBezTo>
                    <a:cubicBezTo>
                      <a:pt x="113" y="102"/>
                      <a:pt x="106" y="103"/>
                      <a:pt x="103" y="99"/>
                    </a:cubicBezTo>
                    <a:cubicBezTo>
                      <a:pt x="102" y="97"/>
                      <a:pt x="99" y="99"/>
                      <a:pt x="97" y="97"/>
                    </a:cubicBezTo>
                    <a:cubicBezTo>
                      <a:pt x="96" y="96"/>
                      <a:pt x="90" y="94"/>
                      <a:pt x="90" y="93"/>
                    </a:cubicBezTo>
                    <a:cubicBezTo>
                      <a:pt x="90" y="92"/>
                      <a:pt x="93" y="93"/>
                      <a:pt x="93" y="92"/>
                    </a:cubicBezTo>
                    <a:cubicBezTo>
                      <a:pt x="94" y="91"/>
                      <a:pt x="91" y="90"/>
                      <a:pt x="91" y="90"/>
                    </a:cubicBezTo>
                    <a:cubicBezTo>
                      <a:pt x="88" y="89"/>
                      <a:pt x="86" y="87"/>
                      <a:pt x="84" y="86"/>
                    </a:cubicBezTo>
                    <a:cubicBezTo>
                      <a:pt x="83" y="85"/>
                      <a:pt x="84" y="84"/>
                      <a:pt x="82" y="84"/>
                    </a:cubicBezTo>
                    <a:cubicBezTo>
                      <a:pt x="82" y="83"/>
                      <a:pt x="77" y="83"/>
                      <a:pt x="77" y="83"/>
                    </a:cubicBezTo>
                    <a:cubicBezTo>
                      <a:pt x="77" y="84"/>
                      <a:pt x="78" y="82"/>
                      <a:pt x="77" y="8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5" name="Freeform 549">
                <a:extLst>
                  <a:ext uri="{FF2B5EF4-FFF2-40B4-BE49-F238E27FC236}">
                    <a16:creationId xmlns:a16="http://schemas.microsoft.com/office/drawing/2014/main" id="{37C361AD-3AD2-BD44-948E-0A254B75C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5780" y="5331427"/>
                <a:ext cx="59717" cy="19703"/>
              </a:xfrm>
              <a:custGeom>
                <a:avLst/>
                <a:gdLst>
                  <a:gd name="T0" fmla="*/ 5 w 6"/>
                  <a:gd name="T1" fmla="*/ 1 h 2"/>
                  <a:gd name="T2" fmla="*/ 1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5" y="2"/>
                      <a:pt x="0" y="0"/>
                      <a:pt x="1" y="0"/>
                    </a:cubicBezTo>
                    <a:cubicBezTo>
                      <a:pt x="3" y="0"/>
                      <a:pt x="6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6" name="Freeform 550">
                <a:extLst>
                  <a:ext uri="{FF2B5EF4-FFF2-40B4-BE49-F238E27FC236}">
                    <a16:creationId xmlns:a16="http://schemas.microsoft.com/office/drawing/2014/main" id="{D095EB03-B8A2-5C4A-A6E4-C839A1952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9942" y="4907821"/>
                <a:ext cx="79625" cy="19703"/>
              </a:xfrm>
              <a:custGeom>
                <a:avLst/>
                <a:gdLst>
                  <a:gd name="T0" fmla="*/ 7 w 8"/>
                  <a:gd name="T1" fmla="*/ 1 h 2"/>
                  <a:gd name="T2" fmla="*/ 2 w 8"/>
                  <a:gd name="T3" fmla="*/ 2 h 2"/>
                  <a:gd name="T4" fmla="*/ 3 w 8"/>
                  <a:gd name="T5" fmla="*/ 0 h 2"/>
                  <a:gd name="T6" fmla="*/ 7 w 8"/>
                  <a:gd name="T7" fmla="*/ 1 h 2"/>
                  <a:gd name="T8" fmla="*/ 7 w 8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">
                    <a:moveTo>
                      <a:pt x="7" y="1"/>
                    </a:moveTo>
                    <a:cubicBezTo>
                      <a:pt x="8" y="2"/>
                      <a:pt x="3" y="2"/>
                      <a:pt x="2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0"/>
                      <a:pt x="7" y="1"/>
                    </a:cubicBezTo>
                    <a:cubicBezTo>
                      <a:pt x="8" y="2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7" name="Freeform 551">
                <a:extLst>
                  <a:ext uri="{FF2B5EF4-FFF2-40B4-BE49-F238E27FC236}">
                    <a16:creationId xmlns:a16="http://schemas.microsoft.com/office/drawing/2014/main" id="{EF867A32-EC60-5D4C-9244-FEF2E0F802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3821" y="4888118"/>
                <a:ext cx="116121" cy="95228"/>
              </a:xfrm>
              <a:custGeom>
                <a:avLst/>
                <a:gdLst>
                  <a:gd name="T0" fmla="*/ 10 w 12"/>
                  <a:gd name="T1" fmla="*/ 7 h 10"/>
                  <a:gd name="T2" fmla="*/ 3 w 12"/>
                  <a:gd name="T3" fmla="*/ 9 h 10"/>
                  <a:gd name="T4" fmla="*/ 2 w 12"/>
                  <a:gd name="T5" fmla="*/ 2 h 10"/>
                  <a:gd name="T6" fmla="*/ 9 w 12"/>
                  <a:gd name="T7" fmla="*/ 0 h 10"/>
                  <a:gd name="T8" fmla="*/ 10 w 12"/>
                  <a:gd name="T9" fmla="*/ 7 h 10"/>
                  <a:gd name="T10" fmla="*/ 10 w 12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">
                    <a:moveTo>
                      <a:pt x="10" y="7"/>
                    </a:moveTo>
                    <a:cubicBezTo>
                      <a:pt x="8" y="8"/>
                      <a:pt x="6" y="10"/>
                      <a:pt x="3" y="9"/>
                    </a:cubicBezTo>
                    <a:cubicBezTo>
                      <a:pt x="0" y="7"/>
                      <a:pt x="0" y="4"/>
                      <a:pt x="2" y="2"/>
                    </a:cubicBezTo>
                    <a:cubicBezTo>
                      <a:pt x="3" y="0"/>
                      <a:pt x="7" y="0"/>
                      <a:pt x="9" y="0"/>
                    </a:cubicBezTo>
                    <a:cubicBezTo>
                      <a:pt x="11" y="0"/>
                      <a:pt x="12" y="5"/>
                      <a:pt x="10" y="7"/>
                    </a:cubicBezTo>
                    <a:cubicBezTo>
                      <a:pt x="9" y="8"/>
                      <a:pt x="12" y="6"/>
                      <a:pt x="10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8" name="Freeform 552">
                <a:extLst>
                  <a:ext uri="{FF2B5EF4-FFF2-40B4-BE49-F238E27FC236}">
                    <a16:creationId xmlns:a16="http://schemas.microsoft.com/office/drawing/2014/main" id="{899123F2-5D61-E246-B317-679B6E5BE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7652" y="4802739"/>
                <a:ext cx="66355" cy="36123"/>
              </a:xfrm>
              <a:custGeom>
                <a:avLst/>
                <a:gdLst>
                  <a:gd name="T0" fmla="*/ 1 w 7"/>
                  <a:gd name="T1" fmla="*/ 4 h 4"/>
                  <a:gd name="T2" fmla="*/ 5 w 7"/>
                  <a:gd name="T3" fmla="*/ 0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0" y="4"/>
                      <a:pt x="4" y="0"/>
                      <a:pt x="5" y="0"/>
                    </a:cubicBezTo>
                    <a:cubicBezTo>
                      <a:pt x="7" y="1"/>
                      <a:pt x="3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999" name="Freeform 553">
                <a:extLst>
                  <a:ext uri="{FF2B5EF4-FFF2-40B4-BE49-F238E27FC236}">
                    <a16:creationId xmlns:a16="http://schemas.microsoft.com/office/drawing/2014/main" id="{642C0174-5C4E-A348-BCA7-CF8B5720AD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3868" y="4792887"/>
                <a:ext cx="59717" cy="29553"/>
              </a:xfrm>
              <a:custGeom>
                <a:avLst/>
                <a:gdLst>
                  <a:gd name="T0" fmla="*/ 2 w 6"/>
                  <a:gd name="T1" fmla="*/ 3 h 3"/>
                  <a:gd name="T2" fmla="*/ 2 w 6"/>
                  <a:gd name="T3" fmla="*/ 1 h 3"/>
                  <a:gd name="T4" fmla="*/ 2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2" y="3"/>
                    </a:moveTo>
                    <a:cubicBezTo>
                      <a:pt x="2" y="3"/>
                      <a:pt x="0" y="1"/>
                      <a:pt x="2" y="1"/>
                    </a:cubicBezTo>
                    <a:cubicBezTo>
                      <a:pt x="3" y="0"/>
                      <a:pt x="6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0" name="Freeform 554">
                <a:extLst>
                  <a:ext uri="{FF2B5EF4-FFF2-40B4-BE49-F238E27FC236}">
                    <a16:creationId xmlns:a16="http://schemas.microsoft.com/office/drawing/2014/main" id="{0655319C-EEDE-884B-8522-59B6D7177A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7465" y="4773186"/>
                <a:ext cx="46449" cy="19703"/>
              </a:xfrm>
              <a:custGeom>
                <a:avLst/>
                <a:gdLst>
                  <a:gd name="T0" fmla="*/ 0 w 5"/>
                  <a:gd name="T1" fmla="*/ 1 h 2"/>
                  <a:gd name="T2" fmla="*/ 4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2"/>
                      <a:pt x="5" y="1"/>
                      <a:pt x="4" y="0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1" name="Freeform 555">
                <a:extLst>
                  <a:ext uri="{FF2B5EF4-FFF2-40B4-BE49-F238E27FC236}">
                    <a16:creationId xmlns:a16="http://schemas.microsoft.com/office/drawing/2014/main" id="{86B2C30A-EDC2-0A41-B589-E4F22C605B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8027" y="4405403"/>
                <a:ext cx="255466" cy="108366"/>
              </a:xfrm>
              <a:custGeom>
                <a:avLst/>
                <a:gdLst>
                  <a:gd name="T0" fmla="*/ 25 w 26"/>
                  <a:gd name="T1" fmla="*/ 9 h 11"/>
                  <a:gd name="T2" fmla="*/ 18 w 26"/>
                  <a:gd name="T3" fmla="*/ 8 h 11"/>
                  <a:gd name="T4" fmla="*/ 10 w 26"/>
                  <a:gd name="T5" fmla="*/ 10 h 11"/>
                  <a:gd name="T6" fmla="*/ 3 w 26"/>
                  <a:gd name="T7" fmla="*/ 6 h 11"/>
                  <a:gd name="T8" fmla="*/ 2 w 26"/>
                  <a:gd name="T9" fmla="*/ 1 h 11"/>
                  <a:gd name="T10" fmla="*/ 8 w 26"/>
                  <a:gd name="T11" fmla="*/ 2 h 11"/>
                  <a:gd name="T12" fmla="*/ 17 w 26"/>
                  <a:gd name="T13" fmla="*/ 2 h 11"/>
                  <a:gd name="T14" fmla="*/ 22 w 26"/>
                  <a:gd name="T15" fmla="*/ 5 h 11"/>
                  <a:gd name="T16" fmla="*/ 25 w 26"/>
                  <a:gd name="T17" fmla="*/ 9 h 11"/>
                  <a:gd name="T18" fmla="*/ 25 w 26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1">
                    <a:moveTo>
                      <a:pt x="25" y="9"/>
                    </a:moveTo>
                    <a:cubicBezTo>
                      <a:pt x="22" y="9"/>
                      <a:pt x="20" y="8"/>
                      <a:pt x="18" y="8"/>
                    </a:cubicBezTo>
                    <a:cubicBezTo>
                      <a:pt x="15" y="8"/>
                      <a:pt x="13" y="10"/>
                      <a:pt x="10" y="10"/>
                    </a:cubicBezTo>
                    <a:cubicBezTo>
                      <a:pt x="7" y="11"/>
                      <a:pt x="6" y="7"/>
                      <a:pt x="3" y="6"/>
                    </a:cubicBezTo>
                    <a:cubicBezTo>
                      <a:pt x="2" y="5"/>
                      <a:pt x="0" y="3"/>
                      <a:pt x="2" y="1"/>
                    </a:cubicBezTo>
                    <a:cubicBezTo>
                      <a:pt x="3" y="0"/>
                      <a:pt x="7" y="2"/>
                      <a:pt x="8" y="2"/>
                    </a:cubicBezTo>
                    <a:cubicBezTo>
                      <a:pt x="11" y="3"/>
                      <a:pt x="14" y="1"/>
                      <a:pt x="17" y="2"/>
                    </a:cubicBezTo>
                    <a:cubicBezTo>
                      <a:pt x="19" y="2"/>
                      <a:pt x="20" y="4"/>
                      <a:pt x="22" y="5"/>
                    </a:cubicBezTo>
                    <a:cubicBezTo>
                      <a:pt x="22" y="6"/>
                      <a:pt x="25" y="9"/>
                      <a:pt x="25" y="9"/>
                    </a:cubicBezTo>
                    <a:cubicBezTo>
                      <a:pt x="23" y="9"/>
                      <a:pt x="26" y="9"/>
                      <a:pt x="25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2" name="Freeform 556">
                <a:extLst>
                  <a:ext uri="{FF2B5EF4-FFF2-40B4-BE49-F238E27FC236}">
                    <a16:creationId xmlns:a16="http://schemas.microsoft.com/office/drawing/2014/main" id="{4B23D7B7-1971-AB49-9550-3917A8FA85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2147" y="6152366"/>
                <a:ext cx="282007" cy="183893"/>
              </a:xfrm>
              <a:custGeom>
                <a:avLst/>
                <a:gdLst>
                  <a:gd name="T0" fmla="*/ 27 w 29"/>
                  <a:gd name="T1" fmla="*/ 16 h 19"/>
                  <a:gd name="T2" fmla="*/ 24 w 29"/>
                  <a:gd name="T3" fmla="*/ 12 h 19"/>
                  <a:gd name="T4" fmla="*/ 19 w 29"/>
                  <a:gd name="T5" fmla="*/ 10 h 19"/>
                  <a:gd name="T6" fmla="*/ 14 w 29"/>
                  <a:gd name="T7" fmla="*/ 3 h 19"/>
                  <a:gd name="T8" fmla="*/ 8 w 29"/>
                  <a:gd name="T9" fmla="*/ 2 h 19"/>
                  <a:gd name="T10" fmla="*/ 2 w 29"/>
                  <a:gd name="T11" fmla="*/ 0 h 19"/>
                  <a:gd name="T12" fmla="*/ 3 w 29"/>
                  <a:gd name="T13" fmla="*/ 2 h 19"/>
                  <a:gd name="T14" fmla="*/ 5 w 29"/>
                  <a:gd name="T15" fmla="*/ 3 h 19"/>
                  <a:gd name="T16" fmla="*/ 6 w 29"/>
                  <a:gd name="T17" fmla="*/ 4 h 19"/>
                  <a:gd name="T18" fmla="*/ 4 w 29"/>
                  <a:gd name="T19" fmla="*/ 2 h 19"/>
                  <a:gd name="T20" fmla="*/ 4 w 29"/>
                  <a:gd name="T21" fmla="*/ 4 h 19"/>
                  <a:gd name="T22" fmla="*/ 7 w 29"/>
                  <a:gd name="T23" fmla="*/ 6 h 19"/>
                  <a:gd name="T24" fmla="*/ 12 w 29"/>
                  <a:gd name="T25" fmla="*/ 9 h 19"/>
                  <a:gd name="T26" fmla="*/ 10 w 29"/>
                  <a:gd name="T27" fmla="*/ 10 h 19"/>
                  <a:gd name="T28" fmla="*/ 14 w 29"/>
                  <a:gd name="T29" fmla="*/ 10 h 19"/>
                  <a:gd name="T30" fmla="*/ 14 w 29"/>
                  <a:gd name="T31" fmla="*/ 12 h 19"/>
                  <a:gd name="T32" fmla="*/ 19 w 29"/>
                  <a:gd name="T33" fmla="*/ 12 h 19"/>
                  <a:gd name="T34" fmla="*/ 27 w 29"/>
                  <a:gd name="T35" fmla="*/ 16 h 19"/>
                  <a:gd name="T36" fmla="*/ 27 w 29"/>
                  <a:gd name="T3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19">
                    <a:moveTo>
                      <a:pt x="27" y="16"/>
                    </a:moveTo>
                    <a:cubicBezTo>
                      <a:pt x="26" y="15"/>
                      <a:pt x="25" y="13"/>
                      <a:pt x="24" y="12"/>
                    </a:cubicBezTo>
                    <a:cubicBezTo>
                      <a:pt x="23" y="10"/>
                      <a:pt x="21" y="10"/>
                      <a:pt x="19" y="10"/>
                    </a:cubicBezTo>
                    <a:cubicBezTo>
                      <a:pt x="17" y="8"/>
                      <a:pt x="17" y="4"/>
                      <a:pt x="14" y="3"/>
                    </a:cubicBezTo>
                    <a:cubicBezTo>
                      <a:pt x="13" y="3"/>
                      <a:pt x="10" y="3"/>
                      <a:pt x="8" y="2"/>
                    </a:cubicBezTo>
                    <a:cubicBezTo>
                      <a:pt x="7" y="1"/>
                      <a:pt x="5" y="0"/>
                      <a:pt x="2" y="0"/>
                    </a:cubicBezTo>
                    <a:cubicBezTo>
                      <a:pt x="0" y="0"/>
                      <a:pt x="1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5" y="4"/>
                      <a:pt x="4" y="3"/>
                      <a:pt x="4" y="2"/>
                    </a:cubicBezTo>
                    <a:cubicBezTo>
                      <a:pt x="4" y="2"/>
                      <a:pt x="4" y="4"/>
                      <a:pt x="4" y="4"/>
                    </a:cubicBezTo>
                    <a:cubicBezTo>
                      <a:pt x="4" y="6"/>
                      <a:pt x="6" y="6"/>
                      <a:pt x="7" y="6"/>
                    </a:cubicBezTo>
                    <a:cubicBezTo>
                      <a:pt x="7" y="6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0"/>
                      <a:pt x="14" y="10"/>
                      <a:pt x="14" y="10"/>
                    </a:cubicBezTo>
                    <a:cubicBezTo>
                      <a:pt x="16" y="11"/>
                      <a:pt x="14" y="12"/>
                      <a:pt x="14" y="12"/>
                    </a:cubicBezTo>
                    <a:cubicBezTo>
                      <a:pt x="15" y="13"/>
                      <a:pt x="18" y="12"/>
                      <a:pt x="19" y="12"/>
                    </a:cubicBezTo>
                    <a:cubicBezTo>
                      <a:pt x="14" y="13"/>
                      <a:pt x="29" y="19"/>
                      <a:pt x="27" y="16"/>
                    </a:cubicBezTo>
                    <a:cubicBezTo>
                      <a:pt x="26" y="15"/>
                      <a:pt x="28" y="18"/>
                      <a:pt x="27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3" name="Freeform 557">
                <a:extLst>
                  <a:ext uri="{FF2B5EF4-FFF2-40B4-BE49-F238E27FC236}">
                    <a16:creationId xmlns:a16="http://schemas.microsoft.com/office/drawing/2014/main" id="{52D2F2C6-6B11-1549-9A0D-B8A61D514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9861" y="5938921"/>
                <a:ext cx="126073" cy="134635"/>
              </a:xfrm>
              <a:custGeom>
                <a:avLst/>
                <a:gdLst>
                  <a:gd name="T0" fmla="*/ 11 w 13"/>
                  <a:gd name="T1" fmla="*/ 14 h 14"/>
                  <a:gd name="T2" fmla="*/ 11 w 13"/>
                  <a:gd name="T3" fmla="*/ 14 h 14"/>
                  <a:gd name="T4" fmla="*/ 8 w 13"/>
                  <a:gd name="T5" fmla="*/ 11 h 14"/>
                  <a:gd name="T6" fmla="*/ 7 w 13"/>
                  <a:gd name="T7" fmla="*/ 7 h 14"/>
                  <a:gd name="T8" fmla="*/ 6 w 13"/>
                  <a:gd name="T9" fmla="*/ 5 h 14"/>
                  <a:gd name="T10" fmla="*/ 7 w 13"/>
                  <a:gd name="T11" fmla="*/ 2 h 14"/>
                  <a:gd name="T12" fmla="*/ 4 w 13"/>
                  <a:gd name="T13" fmla="*/ 4 h 14"/>
                  <a:gd name="T14" fmla="*/ 6 w 13"/>
                  <a:gd name="T15" fmla="*/ 1 h 14"/>
                  <a:gd name="T16" fmla="*/ 1 w 13"/>
                  <a:gd name="T17" fmla="*/ 0 h 14"/>
                  <a:gd name="T18" fmla="*/ 3 w 13"/>
                  <a:gd name="T19" fmla="*/ 6 h 14"/>
                  <a:gd name="T20" fmla="*/ 11 w 13"/>
                  <a:gd name="T21" fmla="*/ 14 h 14"/>
                  <a:gd name="T22" fmla="*/ 11 w 13"/>
                  <a:gd name="T2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4"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9" y="11"/>
                      <a:pt x="8" y="11"/>
                    </a:cubicBezTo>
                    <a:cubicBezTo>
                      <a:pt x="7" y="9"/>
                      <a:pt x="8" y="8"/>
                      <a:pt x="7" y="7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9" y="0"/>
                      <a:pt x="3" y="3"/>
                      <a:pt x="4" y="4"/>
                    </a:cubicBezTo>
                    <a:cubicBezTo>
                      <a:pt x="3" y="3"/>
                      <a:pt x="6" y="1"/>
                      <a:pt x="6" y="1"/>
                    </a:cubicBezTo>
                    <a:cubicBezTo>
                      <a:pt x="5" y="0"/>
                      <a:pt x="1" y="0"/>
                      <a:pt x="1" y="0"/>
                    </a:cubicBezTo>
                    <a:cubicBezTo>
                      <a:pt x="0" y="1"/>
                      <a:pt x="2" y="5"/>
                      <a:pt x="3" y="6"/>
                    </a:cubicBezTo>
                    <a:cubicBezTo>
                      <a:pt x="5" y="8"/>
                      <a:pt x="8" y="13"/>
                      <a:pt x="11" y="14"/>
                    </a:cubicBezTo>
                    <a:cubicBezTo>
                      <a:pt x="13" y="14"/>
                      <a:pt x="8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4" name="Freeform 558">
                <a:extLst>
                  <a:ext uri="{FF2B5EF4-FFF2-40B4-BE49-F238E27FC236}">
                    <a16:creationId xmlns:a16="http://schemas.microsoft.com/office/drawing/2014/main" id="{B1354585-8612-D240-A07B-756A3F2827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9815" y="5784584"/>
                <a:ext cx="39813" cy="39406"/>
              </a:xfrm>
              <a:custGeom>
                <a:avLst/>
                <a:gdLst>
                  <a:gd name="T0" fmla="*/ 3 w 4"/>
                  <a:gd name="T1" fmla="*/ 3 h 4"/>
                  <a:gd name="T2" fmla="*/ 2 w 4"/>
                  <a:gd name="T3" fmla="*/ 1 h 4"/>
                  <a:gd name="T4" fmla="*/ 3 w 4"/>
                  <a:gd name="T5" fmla="*/ 3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2"/>
                      <a:pt x="0" y="2"/>
                      <a:pt x="2" y="1"/>
                    </a:cubicBezTo>
                    <a:cubicBezTo>
                      <a:pt x="3" y="0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4" y="4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5" name="Freeform 559">
                <a:extLst>
                  <a:ext uri="{FF2B5EF4-FFF2-40B4-BE49-F238E27FC236}">
                    <a16:creationId xmlns:a16="http://schemas.microsoft.com/office/drawing/2014/main" id="{B98F2B1C-98C2-624E-AC68-39742EA5D0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046" y="5738614"/>
                <a:ext cx="59717" cy="55822"/>
              </a:xfrm>
              <a:custGeom>
                <a:avLst/>
                <a:gdLst>
                  <a:gd name="T0" fmla="*/ 5 w 6"/>
                  <a:gd name="T1" fmla="*/ 2 h 6"/>
                  <a:gd name="T2" fmla="*/ 0 w 6"/>
                  <a:gd name="T3" fmla="*/ 1 h 6"/>
                  <a:gd name="T4" fmla="*/ 1 w 6"/>
                  <a:gd name="T5" fmla="*/ 3 h 6"/>
                  <a:gd name="T6" fmla="*/ 1 w 6"/>
                  <a:gd name="T7" fmla="*/ 6 h 6"/>
                  <a:gd name="T8" fmla="*/ 5 w 6"/>
                  <a:gd name="T9" fmla="*/ 5 h 6"/>
                  <a:gd name="T10" fmla="*/ 3 w 6"/>
                  <a:gd name="T11" fmla="*/ 3 h 6"/>
                  <a:gd name="T12" fmla="*/ 5 w 6"/>
                  <a:gd name="T13" fmla="*/ 2 h 6"/>
                  <a:gd name="T14" fmla="*/ 5 w 6"/>
                  <a:gd name="T1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5" y="2"/>
                    </a:moveTo>
                    <a:cubicBezTo>
                      <a:pt x="4" y="2"/>
                      <a:pt x="1" y="0"/>
                      <a:pt x="0" y="1"/>
                    </a:cubicBezTo>
                    <a:cubicBezTo>
                      <a:pt x="1" y="0"/>
                      <a:pt x="2" y="4"/>
                      <a:pt x="1" y="3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1" y="5"/>
                      <a:pt x="5" y="4"/>
                      <a:pt x="5" y="5"/>
                    </a:cubicBezTo>
                    <a:cubicBezTo>
                      <a:pt x="5" y="4"/>
                      <a:pt x="4" y="4"/>
                      <a:pt x="3" y="3"/>
                    </a:cubicBezTo>
                    <a:cubicBezTo>
                      <a:pt x="4" y="4"/>
                      <a:pt x="6" y="2"/>
                      <a:pt x="5" y="2"/>
                    </a:cubicBezTo>
                    <a:cubicBezTo>
                      <a:pt x="4" y="2"/>
                      <a:pt x="6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6" name="Freeform 560">
                <a:extLst>
                  <a:ext uri="{FF2B5EF4-FFF2-40B4-BE49-F238E27FC236}">
                    <a16:creationId xmlns:a16="http://schemas.microsoft.com/office/drawing/2014/main" id="{2AE20E30-FCCC-5446-8CBC-B948E7A5DC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505" y="5755030"/>
                <a:ext cx="36496" cy="59105"/>
              </a:xfrm>
              <a:custGeom>
                <a:avLst/>
                <a:gdLst>
                  <a:gd name="T0" fmla="*/ 2 w 4"/>
                  <a:gd name="T1" fmla="*/ 0 h 6"/>
                  <a:gd name="T2" fmla="*/ 2 w 4"/>
                  <a:gd name="T3" fmla="*/ 2 h 6"/>
                  <a:gd name="T4" fmla="*/ 2 w 4"/>
                  <a:gd name="T5" fmla="*/ 5 h 6"/>
                  <a:gd name="T6" fmla="*/ 3 w 4"/>
                  <a:gd name="T7" fmla="*/ 3 h 6"/>
                  <a:gd name="T8" fmla="*/ 2 w 4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0"/>
                    </a:moveTo>
                    <a:cubicBezTo>
                      <a:pt x="0" y="0"/>
                      <a:pt x="2" y="1"/>
                      <a:pt x="2" y="2"/>
                    </a:cubicBezTo>
                    <a:cubicBezTo>
                      <a:pt x="2" y="3"/>
                      <a:pt x="1" y="5"/>
                      <a:pt x="2" y="5"/>
                    </a:cubicBezTo>
                    <a:cubicBezTo>
                      <a:pt x="3" y="6"/>
                      <a:pt x="3" y="3"/>
                      <a:pt x="3" y="3"/>
                    </a:cubicBezTo>
                    <a:cubicBezTo>
                      <a:pt x="3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7" name="Freeform 561">
                <a:extLst>
                  <a:ext uri="{FF2B5EF4-FFF2-40B4-BE49-F238E27FC236}">
                    <a16:creationId xmlns:a16="http://schemas.microsoft.com/office/drawing/2014/main" id="{E1FBE693-5A7B-DA4F-97E2-F2A0B45BBD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3785" y="5699204"/>
                <a:ext cx="49766" cy="105079"/>
              </a:xfrm>
              <a:custGeom>
                <a:avLst/>
                <a:gdLst>
                  <a:gd name="T0" fmla="*/ 4 w 5"/>
                  <a:gd name="T1" fmla="*/ 10 h 11"/>
                  <a:gd name="T2" fmla="*/ 2 w 5"/>
                  <a:gd name="T3" fmla="*/ 6 h 11"/>
                  <a:gd name="T4" fmla="*/ 1 w 5"/>
                  <a:gd name="T5" fmla="*/ 3 h 11"/>
                  <a:gd name="T6" fmla="*/ 5 w 5"/>
                  <a:gd name="T7" fmla="*/ 5 h 11"/>
                  <a:gd name="T8" fmla="*/ 4 w 5"/>
                  <a:gd name="T9" fmla="*/ 10 h 11"/>
                  <a:gd name="T10" fmla="*/ 4 w 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4" y="10"/>
                    </a:moveTo>
                    <a:cubicBezTo>
                      <a:pt x="4" y="9"/>
                      <a:pt x="2" y="6"/>
                      <a:pt x="2" y="6"/>
                    </a:cubicBezTo>
                    <a:cubicBezTo>
                      <a:pt x="4" y="4"/>
                      <a:pt x="0" y="4"/>
                      <a:pt x="1" y="3"/>
                    </a:cubicBezTo>
                    <a:cubicBezTo>
                      <a:pt x="2" y="0"/>
                      <a:pt x="5" y="5"/>
                      <a:pt x="5" y="5"/>
                    </a:cubicBezTo>
                    <a:cubicBezTo>
                      <a:pt x="5" y="6"/>
                      <a:pt x="5" y="11"/>
                      <a:pt x="4" y="10"/>
                    </a:cubicBezTo>
                    <a:cubicBezTo>
                      <a:pt x="4" y="9"/>
                      <a:pt x="5" y="11"/>
                      <a:pt x="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8" name="Freeform 562">
                <a:extLst>
                  <a:ext uri="{FF2B5EF4-FFF2-40B4-BE49-F238E27FC236}">
                    <a16:creationId xmlns:a16="http://schemas.microsoft.com/office/drawing/2014/main" id="{0E3B03D3-B6A6-4E46-A225-11A237EC0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63972" y="5659800"/>
                <a:ext cx="69672" cy="68959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3 h 7"/>
                  <a:gd name="T4" fmla="*/ 0 w 7"/>
                  <a:gd name="T5" fmla="*/ 2 h 7"/>
                  <a:gd name="T6" fmla="*/ 5 w 7"/>
                  <a:gd name="T7" fmla="*/ 1 h 7"/>
                  <a:gd name="T8" fmla="*/ 4 w 7"/>
                  <a:gd name="T9" fmla="*/ 3 h 7"/>
                  <a:gd name="T10" fmla="*/ 7 w 7"/>
                  <a:gd name="T11" fmla="*/ 4 h 7"/>
                  <a:gd name="T12" fmla="*/ 5 w 7"/>
                  <a:gd name="T13" fmla="*/ 5 h 7"/>
                  <a:gd name="T14" fmla="*/ 4 w 7"/>
                  <a:gd name="T15" fmla="*/ 6 h 7"/>
                  <a:gd name="T16" fmla="*/ 4 w 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4"/>
                      <a:pt x="1" y="4"/>
                      <a:pt x="2" y="3"/>
                    </a:cubicBezTo>
                    <a:cubicBezTo>
                      <a:pt x="2" y="2"/>
                      <a:pt x="0" y="2"/>
                      <a:pt x="0" y="2"/>
                    </a:cubicBezTo>
                    <a:cubicBezTo>
                      <a:pt x="0" y="1"/>
                      <a:pt x="4" y="0"/>
                      <a:pt x="5" y="1"/>
                    </a:cubicBezTo>
                    <a:cubicBezTo>
                      <a:pt x="5" y="1"/>
                      <a:pt x="3" y="2"/>
                      <a:pt x="4" y="3"/>
                    </a:cubicBezTo>
                    <a:cubicBezTo>
                      <a:pt x="5" y="3"/>
                      <a:pt x="7" y="4"/>
                      <a:pt x="7" y="4"/>
                    </a:cubicBezTo>
                    <a:cubicBezTo>
                      <a:pt x="7" y="5"/>
                      <a:pt x="5" y="5"/>
                      <a:pt x="5" y="5"/>
                    </a:cubicBezTo>
                    <a:cubicBezTo>
                      <a:pt x="4" y="5"/>
                      <a:pt x="5" y="7"/>
                      <a:pt x="4" y="6"/>
                    </a:cubicBezTo>
                    <a:cubicBezTo>
                      <a:pt x="2" y="5"/>
                      <a:pt x="4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09" name="Freeform 563">
                <a:extLst>
                  <a:ext uri="{FF2B5EF4-FFF2-40B4-BE49-F238E27FC236}">
                    <a16:creationId xmlns:a16="http://schemas.microsoft.com/office/drawing/2014/main" id="{221C539A-71D8-AA47-BE7F-C8DD26D01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3645" y="5659800"/>
                <a:ext cx="66355" cy="88662"/>
              </a:xfrm>
              <a:custGeom>
                <a:avLst/>
                <a:gdLst>
                  <a:gd name="T0" fmla="*/ 3 w 7"/>
                  <a:gd name="T1" fmla="*/ 8 h 9"/>
                  <a:gd name="T2" fmla="*/ 4 w 7"/>
                  <a:gd name="T3" fmla="*/ 6 h 9"/>
                  <a:gd name="T4" fmla="*/ 2 w 7"/>
                  <a:gd name="T5" fmla="*/ 4 h 9"/>
                  <a:gd name="T6" fmla="*/ 3 w 7"/>
                  <a:gd name="T7" fmla="*/ 1 h 9"/>
                  <a:gd name="T8" fmla="*/ 6 w 7"/>
                  <a:gd name="T9" fmla="*/ 5 h 9"/>
                  <a:gd name="T10" fmla="*/ 3 w 7"/>
                  <a:gd name="T11" fmla="*/ 8 h 9"/>
                  <a:gd name="T12" fmla="*/ 3 w 7"/>
                  <a:gd name="T13" fmla="*/ 8 h 9"/>
                  <a:gd name="T14" fmla="*/ 3 w 7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9">
                    <a:moveTo>
                      <a:pt x="3" y="8"/>
                    </a:moveTo>
                    <a:cubicBezTo>
                      <a:pt x="4" y="7"/>
                      <a:pt x="5" y="7"/>
                      <a:pt x="4" y="6"/>
                    </a:cubicBezTo>
                    <a:cubicBezTo>
                      <a:pt x="4" y="5"/>
                      <a:pt x="2" y="5"/>
                      <a:pt x="2" y="4"/>
                    </a:cubicBezTo>
                    <a:cubicBezTo>
                      <a:pt x="3" y="3"/>
                      <a:pt x="0" y="0"/>
                      <a:pt x="3" y="1"/>
                    </a:cubicBezTo>
                    <a:cubicBezTo>
                      <a:pt x="6" y="2"/>
                      <a:pt x="6" y="3"/>
                      <a:pt x="6" y="5"/>
                    </a:cubicBezTo>
                    <a:cubicBezTo>
                      <a:pt x="7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7"/>
                      <a:pt x="2" y="9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0" name="Freeform 564">
                <a:extLst>
                  <a:ext uri="{FF2B5EF4-FFF2-40B4-BE49-F238E27FC236}">
                    <a16:creationId xmlns:a16="http://schemas.microsoft.com/office/drawing/2014/main" id="{8E3DB9F3-A248-8143-BBBE-E4337D9059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3736" y="5679503"/>
                <a:ext cx="29859" cy="9851"/>
              </a:xfrm>
              <a:custGeom>
                <a:avLst/>
                <a:gdLst>
                  <a:gd name="T0" fmla="*/ 2 w 3"/>
                  <a:gd name="T1" fmla="*/ 1 h 1"/>
                  <a:gd name="T2" fmla="*/ 0 w 3"/>
                  <a:gd name="T3" fmla="*/ 0 h 1"/>
                  <a:gd name="T4" fmla="*/ 3 w 3"/>
                  <a:gd name="T5" fmla="*/ 0 h 1"/>
                  <a:gd name="T6" fmla="*/ 2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1" name="Freeform 565">
                <a:extLst>
                  <a:ext uri="{FF2B5EF4-FFF2-40B4-BE49-F238E27FC236}">
                    <a16:creationId xmlns:a16="http://schemas.microsoft.com/office/drawing/2014/main" id="{18CCD325-785D-9342-9BF1-F099DD3E2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135" y="5689355"/>
                <a:ext cx="129390" cy="65675"/>
              </a:xfrm>
              <a:custGeom>
                <a:avLst/>
                <a:gdLst>
                  <a:gd name="T0" fmla="*/ 10 w 13"/>
                  <a:gd name="T1" fmla="*/ 1 h 7"/>
                  <a:gd name="T2" fmla="*/ 7 w 13"/>
                  <a:gd name="T3" fmla="*/ 1 h 7"/>
                  <a:gd name="T4" fmla="*/ 5 w 13"/>
                  <a:gd name="T5" fmla="*/ 1 h 7"/>
                  <a:gd name="T6" fmla="*/ 5 w 13"/>
                  <a:gd name="T7" fmla="*/ 4 h 7"/>
                  <a:gd name="T8" fmla="*/ 1 w 13"/>
                  <a:gd name="T9" fmla="*/ 3 h 7"/>
                  <a:gd name="T10" fmla="*/ 1 w 13"/>
                  <a:gd name="T11" fmla="*/ 6 h 7"/>
                  <a:gd name="T12" fmla="*/ 11 w 13"/>
                  <a:gd name="T13" fmla="*/ 4 h 7"/>
                  <a:gd name="T14" fmla="*/ 9 w 13"/>
                  <a:gd name="T15" fmla="*/ 3 h 7"/>
                  <a:gd name="T16" fmla="*/ 12 w 13"/>
                  <a:gd name="T17" fmla="*/ 3 h 7"/>
                  <a:gd name="T18" fmla="*/ 10 w 13"/>
                  <a:gd name="T19" fmla="*/ 1 h 7"/>
                  <a:gd name="T20" fmla="*/ 10 w 13"/>
                  <a:gd name="T2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10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3" y="2"/>
                      <a:pt x="4" y="4"/>
                      <a:pt x="5" y="4"/>
                    </a:cubicBezTo>
                    <a:cubicBezTo>
                      <a:pt x="4" y="4"/>
                      <a:pt x="2" y="1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2" y="7"/>
                      <a:pt x="10" y="5"/>
                      <a:pt x="11" y="4"/>
                    </a:cubicBezTo>
                    <a:cubicBezTo>
                      <a:pt x="11" y="4"/>
                      <a:pt x="10" y="3"/>
                      <a:pt x="9" y="3"/>
                    </a:cubicBezTo>
                    <a:cubicBezTo>
                      <a:pt x="10" y="3"/>
                      <a:pt x="12" y="3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9" y="1"/>
                      <a:pt x="11" y="0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2" name="Freeform 566">
                <a:extLst>
                  <a:ext uri="{FF2B5EF4-FFF2-40B4-BE49-F238E27FC236}">
                    <a16:creationId xmlns:a16="http://schemas.microsoft.com/office/drawing/2014/main" id="{73BB5D22-49AA-B447-A4A9-D33A5FD2F6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7901" y="5630246"/>
                <a:ext cx="79625" cy="68959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4 h 7"/>
                  <a:gd name="T4" fmla="*/ 8 w 8"/>
                  <a:gd name="T5" fmla="*/ 4 h 7"/>
                  <a:gd name="T6" fmla="*/ 5 w 8"/>
                  <a:gd name="T7" fmla="*/ 2 h 7"/>
                  <a:gd name="T8" fmla="*/ 2 w 8"/>
                  <a:gd name="T9" fmla="*/ 6 h 7"/>
                  <a:gd name="T10" fmla="*/ 2 w 8"/>
                  <a:gd name="T11" fmla="*/ 6 h 7"/>
                  <a:gd name="T12" fmla="*/ 2 w 8"/>
                  <a:gd name="T1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5"/>
                      <a:pt x="4" y="5"/>
                      <a:pt x="5" y="4"/>
                    </a:cubicBezTo>
                    <a:cubicBezTo>
                      <a:pt x="6" y="4"/>
                      <a:pt x="8" y="4"/>
                      <a:pt x="8" y="4"/>
                    </a:cubicBezTo>
                    <a:cubicBezTo>
                      <a:pt x="8" y="4"/>
                      <a:pt x="7" y="0"/>
                      <a:pt x="5" y="2"/>
                    </a:cubicBezTo>
                    <a:cubicBezTo>
                      <a:pt x="5" y="2"/>
                      <a:pt x="1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5"/>
                      <a:pt x="0" y="7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3" name="Freeform 567">
                <a:extLst>
                  <a:ext uri="{FF2B5EF4-FFF2-40B4-BE49-F238E27FC236}">
                    <a16:creationId xmlns:a16="http://schemas.microsoft.com/office/drawing/2014/main" id="{79650E50-5BF5-C74D-A4E0-78878FD69D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838" y="5892946"/>
                <a:ext cx="96213" cy="36123"/>
              </a:xfrm>
              <a:custGeom>
                <a:avLst/>
                <a:gdLst>
                  <a:gd name="T0" fmla="*/ 9 w 10"/>
                  <a:gd name="T1" fmla="*/ 2 h 4"/>
                  <a:gd name="T2" fmla="*/ 9 w 10"/>
                  <a:gd name="T3" fmla="*/ 1 h 4"/>
                  <a:gd name="T4" fmla="*/ 6 w 10"/>
                  <a:gd name="T5" fmla="*/ 0 h 4"/>
                  <a:gd name="T6" fmla="*/ 2 w 10"/>
                  <a:gd name="T7" fmla="*/ 2 h 4"/>
                  <a:gd name="T8" fmla="*/ 3 w 10"/>
                  <a:gd name="T9" fmla="*/ 4 h 4"/>
                  <a:gd name="T10" fmla="*/ 9 w 10"/>
                  <a:gd name="T11" fmla="*/ 2 h 4"/>
                  <a:gd name="T12" fmla="*/ 9 w 10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10" y="2"/>
                      <a:pt x="8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1"/>
                      <a:pt x="3" y="1"/>
                      <a:pt x="2" y="2"/>
                    </a:cubicBezTo>
                    <a:cubicBezTo>
                      <a:pt x="0" y="3"/>
                      <a:pt x="2" y="4"/>
                      <a:pt x="3" y="4"/>
                    </a:cubicBezTo>
                    <a:cubicBezTo>
                      <a:pt x="5" y="4"/>
                      <a:pt x="7" y="1"/>
                      <a:pt x="9" y="2"/>
                    </a:cubicBezTo>
                    <a:cubicBezTo>
                      <a:pt x="10" y="2"/>
                      <a:pt x="7" y="1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4" name="Freeform 568">
                <a:extLst>
                  <a:ext uri="{FF2B5EF4-FFF2-40B4-BE49-F238E27FC236}">
                    <a16:creationId xmlns:a16="http://schemas.microsoft.com/office/drawing/2014/main" id="{DE756A1A-12B8-4C48-B3C1-B7C1DFDFBB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7717" y="5948771"/>
                <a:ext cx="56400" cy="49258"/>
              </a:xfrm>
              <a:custGeom>
                <a:avLst/>
                <a:gdLst>
                  <a:gd name="T0" fmla="*/ 6 w 6"/>
                  <a:gd name="T1" fmla="*/ 2 h 5"/>
                  <a:gd name="T2" fmla="*/ 3 w 6"/>
                  <a:gd name="T3" fmla="*/ 2 h 5"/>
                  <a:gd name="T4" fmla="*/ 3 w 6"/>
                  <a:gd name="T5" fmla="*/ 4 h 5"/>
                  <a:gd name="T6" fmla="*/ 0 w 6"/>
                  <a:gd name="T7" fmla="*/ 5 h 5"/>
                  <a:gd name="T8" fmla="*/ 6 w 6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3" y="2"/>
                      <a:pt x="3" y="3"/>
                      <a:pt x="3" y="4"/>
                    </a:cubicBezTo>
                    <a:cubicBezTo>
                      <a:pt x="2" y="4"/>
                      <a:pt x="0" y="5"/>
                      <a:pt x="0" y="5"/>
                    </a:cubicBezTo>
                    <a:cubicBezTo>
                      <a:pt x="0" y="5"/>
                      <a:pt x="6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5" name="Freeform 569">
                <a:extLst>
                  <a:ext uri="{FF2B5EF4-FFF2-40B4-BE49-F238E27FC236}">
                    <a16:creationId xmlns:a16="http://schemas.microsoft.com/office/drawing/2014/main" id="{31037173-88B8-0D4B-8C66-2B3F1BDE9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5506" y="4753481"/>
                <a:ext cx="202382" cy="124782"/>
              </a:xfrm>
              <a:custGeom>
                <a:avLst/>
                <a:gdLst>
                  <a:gd name="T0" fmla="*/ 19 w 21"/>
                  <a:gd name="T1" fmla="*/ 9 h 13"/>
                  <a:gd name="T2" fmla="*/ 18 w 21"/>
                  <a:gd name="T3" fmla="*/ 7 h 13"/>
                  <a:gd name="T4" fmla="*/ 14 w 21"/>
                  <a:gd name="T5" fmla="*/ 4 h 13"/>
                  <a:gd name="T6" fmla="*/ 8 w 21"/>
                  <a:gd name="T7" fmla="*/ 1 h 13"/>
                  <a:gd name="T8" fmla="*/ 5 w 21"/>
                  <a:gd name="T9" fmla="*/ 6 h 13"/>
                  <a:gd name="T10" fmla="*/ 0 w 21"/>
                  <a:gd name="T11" fmla="*/ 8 h 13"/>
                  <a:gd name="T12" fmla="*/ 7 w 21"/>
                  <a:gd name="T13" fmla="*/ 11 h 13"/>
                  <a:gd name="T14" fmla="*/ 15 w 21"/>
                  <a:gd name="T15" fmla="*/ 12 h 13"/>
                  <a:gd name="T16" fmla="*/ 20 w 21"/>
                  <a:gd name="T17" fmla="*/ 9 h 13"/>
                  <a:gd name="T18" fmla="*/ 19 w 21"/>
                  <a:gd name="T19" fmla="*/ 9 h 13"/>
                  <a:gd name="T20" fmla="*/ 19 w 21"/>
                  <a:gd name="T2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5" y="10"/>
                      <a:pt x="19" y="8"/>
                      <a:pt x="18" y="7"/>
                    </a:cubicBezTo>
                    <a:cubicBezTo>
                      <a:pt x="17" y="7"/>
                      <a:pt x="15" y="4"/>
                      <a:pt x="14" y="4"/>
                    </a:cubicBezTo>
                    <a:cubicBezTo>
                      <a:pt x="12" y="4"/>
                      <a:pt x="10" y="1"/>
                      <a:pt x="8" y="1"/>
                    </a:cubicBezTo>
                    <a:cubicBezTo>
                      <a:pt x="6" y="0"/>
                      <a:pt x="6" y="5"/>
                      <a:pt x="5" y="6"/>
                    </a:cubicBezTo>
                    <a:cubicBezTo>
                      <a:pt x="4" y="6"/>
                      <a:pt x="0" y="6"/>
                      <a:pt x="0" y="8"/>
                    </a:cubicBezTo>
                    <a:cubicBezTo>
                      <a:pt x="1" y="10"/>
                      <a:pt x="6" y="11"/>
                      <a:pt x="7" y="11"/>
                    </a:cubicBezTo>
                    <a:cubicBezTo>
                      <a:pt x="9" y="12"/>
                      <a:pt x="13" y="13"/>
                      <a:pt x="15" y="12"/>
                    </a:cubicBezTo>
                    <a:cubicBezTo>
                      <a:pt x="15" y="12"/>
                      <a:pt x="20" y="10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8" y="10"/>
                      <a:pt x="21" y="9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6" name="Freeform 570">
                <a:extLst>
                  <a:ext uri="{FF2B5EF4-FFF2-40B4-BE49-F238E27FC236}">
                    <a16:creationId xmlns:a16="http://schemas.microsoft.com/office/drawing/2014/main" id="{641C0BD6-1E75-5C46-A7D2-F0563F8440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5835" y="4812590"/>
                <a:ext cx="49766" cy="36123"/>
              </a:xfrm>
              <a:custGeom>
                <a:avLst/>
                <a:gdLst>
                  <a:gd name="T0" fmla="*/ 2 w 5"/>
                  <a:gd name="T1" fmla="*/ 4 h 4"/>
                  <a:gd name="T2" fmla="*/ 4 w 5"/>
                  <a:gd name="T3" fmla="*/ 1 h 4"/>
                  <a:gd name="T4" fmla="*/ 2 w 5"/>
                  <a:gd name="T5" fmla="*/ 4 h 4"/>
                  <a:gd name="T6" fmla="*/ 2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4"/>
                      <a:pt x="4" y="0"/>
                      <a:pt x="4" y="1"/>
                    </a:cubicBezTo>
                    <a:cubicBezTo>
                      <a:pt x="5" y="1"/>
                      <a:pt x="3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7" name="Freeform 571">
                <a:extLst>
                  <a:ext uri="{FF2B5EF4-FFF2-40B4-BE49-F238E27FC236}">
                    <a16:creationId xmlns:a16="http://schemas.microsoft.com/office/drawing/2014/main" id="{D51BCF9C-3142-B048-A669-016C0E0EC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6115" y="4848709"/>
                <a:ext cx="19908" cy="19703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8" name="Freeform 572">
                <a:extLst>
                  <a:ext uri="{FF2B5EF4-FFF2-40B4-BE49-F238E27FC236}">
                    <a16:creationId xmlns:a16="http://schemas.microsoft.com/office/drawing/2014/main" id="{CFB560FA-D7FD-4940-B386-5A16D6227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042" y="4444809"/>
                <a:ext cx="895791" cy="433457"/>
              </a:xfrm>
              <a:custGeom>
                <a:avLst/>
                <a:gdLst>
                  <a:gd name="T0" fmla="*/ 76 w 92"/>
                  <a:gd name="T1" fmla="*/ 41 h 45"/>
                  <a:gd name="T2" fmla="*/ 71 w 92"/>
                  <a:gd name="T3" fmla="*/ 39 h 45"/>
                  <a:gd name="T4" fmla="*/ 61 w 92"/>
                  <a:gd name="T5" fmla="*/ 38 h 45"/>
                  <a:gd name="T6" fmla="*/ 45 w 92"/>
                  <a:gd name="T7" fmla="*/ 43 h 45"/>
                  <a:gd name="T8" fmla="*/ 29 w 92"/>
                  <a:gd name="T9" fmla="*/ 41 h 45"/>
                  <a:gd name="T10" fmla="*/ 21 w 92"/>
                  <a:gd name="T11" fmla="*/ 38 h 45"/>
                  <a:gd name="T12" fmla="*/ 10 w 92"/>
                  <a:gd name="T13" fmla="*/ 31 h 45"/>
                  <a:gd name="T14" fmla="*/ 40 w 92"/>
                  <a:gd name="T15" fmla="*/ 29 h 45"/>
                  <a:gd name="T16" fmla="*/ 9 w 92"/>
                  <a:gd name="T17" fmla="*/ 26 h 45"/>
                  <a:gd name="T18" fmla="*/ 16 w 92"/>
                  <a:gd name="T19" fmla="*/ 19 h 45"/>
                  <a:gd name="T20" fmla="*/ 14 w 92"/>
                  <a:gd name="T21" fmla="*/ 18 h 45"/>
                  <a:gd name="T22" fmla="*/ 7 w 92"/>
                  <a:gd name="T23" fmla="*/ 17 h 45"/>
                  <a:gd name="T24" fmla="*/ 4 w 92"/>
                  <a:gd name="T25" fmla="*/ 11 h 45"/>
                  <a:gd name="T26" fmla="*/ 8 w 92"/>
                  <a:gd name="T27" fmla="*/ 7 h 45"/>
                  <a:gd name="T28" fmla="*/ 24 w 92"/>
                  <a:gd name="T29" fmla="*/ 1 h 45"/>
                  <a:gd name="T30" fmla="*/ 29 w 92"/>
                  <a:gd name="T31" fmla="*/ 7 h 45"/>
                  <a:gd name="T32" fmla="*/ 39 w 92"/>
                  <a:gd name="T33" fmla="*/ 6 h 45"/>
                  <a:gd name="T34" fmla="*/ 43 w 92"/>
                  <a:gd name="T35" fmla="*/ 8 h 45"/>
                  <a:gd name="T36" fmla="*/ 47 w 92"/>
                  <a:gd name="T37" fmla="*/ 9 h 45"/>
                  <a:gd name="T38" fmla="*/ 43 w 92"/>
                  <a:gd name="T39" fmla="*/ 4 h 45"/>
                  <a:gd name="T40" fmla="*/ 54 w 92"/>
                  <a:gd name="T41" fmla="*/ 10 h 45"/>
                  <a:gd name="T42" fmla="*/ 60 w 92"/>
                  <a:gd name="T43" fmla="*/ 14 h 45"/>
                  <a:gd name="T44" fmla="*/ 59 w 92"/>
                  <a:gd name="T45" fmla="*/ 1 h 45"/>
                  <a:gd name="T46" fmla="*/ 69 w 92"/>
                  <a:gd name="T47" fmla="*/ 6 h 45"/>
                  <a:gd name="T48" fmla="*/ 74 w 92"/>
                  <a:gd name="T49" fmla="*/ 19 h 45"/>
                  <a:gd name="T50" fmla="*/ 82 w 92"/>
                  <a:gd name="T51" fmla="*/ 26 h 45"/>
                  <a:gd name="T52" fmla="*/ 92 w 92"/>
                  <a:gd name="T53" fmla="*/ 33 h 45"/>
                  <a:gd name="T54" fmla="*/ 83 w 92"/>
                  <a:gd name="T55" fmla="*/ 35 h 45"/>
                  <a:gd name="T56" fmla="*/ 81 w 92"/>
                  <a:gd name="T57" fmla="*/ 36 h 45"/>
                  <a:gd name="T58" fmla="*/ 85 w 92"/>
                  <a:gd name="T59" fmla="*/ 36 h 45"/>
                  <a:gd name="T60" fmla="*/ 89 w 92"/>
                  <a:gd name="T61" fmla="*/ 39 h 45"/>
                  <a:gd name="T62" fmla="*/ 83 w 92"/>
                  <a:gd name="T63" fmla="*/ 4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45">
                    <a:moveTo>
                      <a:pt x="83" y="41"/>
                    </a:moveTo>
                    <a:cubicBezTo>
                      <a:pt x="81" y="41"/>
                      <a:pt x="79" y="41"/>
                      <a:pt x="76" y="41"/>
                    </a:cubicBezTo>
                    <a:cubicBezTo>
                      <a:pt x="75" y="41"/>
                      <a:pt x="74" y="41"/>
                      <a:pt x="73" y="41"/>
                    </a:cubicBezTo>
                    <a:cubicBezTo>
                      <a:pt x="72" y="41"/>
                      <a:pt x="72" y="40"/>
                      <a:pt x="71" y="39"/>
                    </a:cubicBezTo>
                    <a:cubicBezTo>
                      <a:pt x="70" y="39"/>
                      <a:pt x="66" y="40"/>
                      <a:pt x="65" y="38"/>
                    </a:cubicBezTo>
                    <a:cubicBezTo>
                      <a:pt x="65" y="35"/>
                      <a:pt x="63" y="37"/>
                      <a:pt x="61" y="38"/>
                    </a:cubicBezTo>
                    <a:cubicBezTo>
                      <a:pt x="58" y="40"/>
                      <a:pt x="56" y="39"/>
                      <a:pt x="54" y="40"/>
                    </a:cubicBezTo>
                    <a:cubicBezTo>
                      <a:pt x="51" y="41"/>
                      <a:pt x="48" y="42"/>
                      <a:pt x="45" y="43"/>
                    </a:cubicBezTo>
                    <a:cubicBezTo>
                      <a:pt x="41" y="43"/>
                      <a:pt x="35" y="45"/>
                      <a:pt x="31" y="43"/>
                    </a:cubicBezTo>
                    <a:cubicBezTo>
                      <a:pt x="31" y="43"/>
                      <a:pt x="29" y="42"/>
                      <a:pt x="29" y="41"/>
                    </a:cubicBezTo>
                    <a:cubicBezTo>
                      <a:pt x="29" y="40"/>
                      <a:pt x="29" y="38"/>
                      <a:pt x="27" y="38"/>
                    </a:cubicBezTo>
                    <a:cubicBezTo>
                      <a:pt x="25" y="38"/>
                      <a:pt x="23" y="38"/>
                      <a:pt x="21" y="38"/>
                    </a:cubicBezTo>
                    <a:cubicBezTo>
                      <a:pt x="19" y="38"/>
                      <a:pt x="17" y="38"/>
                      <a:pt x="15" y="36"/>
                    </a:cubicBezTo>
                    <a:cubicBezTo>
                      <a:pt x="14" y="36"/>
                      <a:pt x="9" y="32"/>
                      <a:pt x="10" y="31"/>
                    </a:cubicBezTo>
                    <a:cubicBezTo>
                      <a:pt x="16" y="28"/>
                      <a:pt x="23" y="29"/>
                      <a:pt x="28" y="29"/>
                    </a:cubicBezTo>
                    <a:cubicBezTo>
                      <a:pt x="29" y="29"/>
                      <a:pt x="40" y="29"/>
                      <a:pt x="40" y="29"/>
                    </a:cubicBezTo>
                    <a:cubicBezTo>
                      <a:pt x="40" y="27"/>
                      <a:pt x="26" y="25"/>
                      <a:pt x="25" y="25"/>
                    </a:cubicBezTo>
                    <a:cubicBezTo>
                      <a:pt x="20" y="25"/>
                      <a:pt x="14" y="28"/>
                      <a:pt x="9" y="26"/>
                    </a:cubicBezTo>
                    <a:cubicBezTo>
                      <a:pt x="7" y="25"/>
                      <a:pt x="3" y="23"/>
                      <a:pt x="7" y="21"/>
                    </a:cubicBezTo>
                    <a:cubicBezTo>
                      <a:pt x="10" y="20"/>
                      <a:pt x="13" y="19"/>
                      <a:pt x="16" y="19"/>
                    </a:cubicBezTo>
                    <a:cubicBezTo>
                      <a:pt x="18" y="18"/>
                      <a:pt x="20" y="18"/>
                      <a:pt x="21" y="18"/>
                    </a:cubicBezTo>
                    <a:cubicBezTo>
                      <a:pt x="19" y="19"/>
                      <a:pt x="16" y="18"/>
                      <a:pt x="14" y="18"/>
                    </a:cubicBezTo>
                    <a:cubicBezTo>
                      <a:pt x="13" y="18"/>
                      <a:pt x="7" y="19"/>
                      <a:pt x="6" y="18"/>
                    </a:cubicBezTo>
                    <a:cubicBezTo>
                      <a:pt x="6" y="18"/>
                      <a:pt x="7" y="17"/>
                      <a:pt x="7" y="17"/>
                    </a:cubicBezTo>
                    <a:cubicBezTo>
                      <a:pt x="7" y="16"/>
                      <a:pt x="0" y="17"/>
                      <a:pt x="1" y="15"/>
                    </a:cubicBezTo>
                    <a:cubicBezTo>
                      <a:pt x="2" y="14"/>
                      <a:pt x="3" y="12"/>
                      <a:pt x="4" y="11"/>
                    </a:cubicBezTo>
                    <a:cubicBezTo>
                      <a:pt x="8" y="10"/>
                      <a:pt x="4" y="10"/>
                      <a:pt x="4" y="9"/>
                    </a:cubicBezTo>
                    <a:cubicBezTo>
                      <a:pt x="4" y="9"/>
                      <a:pt x="7" y="7"/>
                      <a:pt x="8" y="7"/>
                    </a:cubicBezTo>
                    <a:cubicBezTo>
                      <a:pt x="10" y="6"/>
                      <a:pt x="11" y="5"/>
                      <a:pt x="13" y="4"/>
                    </a:cubicBezTo>
                    <a:cubicBezTo>
                      <a:pt x="17" y="2"/>
                      <a:pt x="20" y="1"/>
                      <a:pt x="24" y="1"/>
                    </a:cubicBezTo>
                    <a:cubicBezTo>
                      <a:pt x="29" y="1"/>
                      <a:pt x="24" y="7"/>
                      <a:pt x="24" y="7"/>
                    </a:cubicBezTo>
                    <a:cubicBezTo>
                      <a:pt x="26" y="8"/>
                      <a:pt x="28" y="8"/>
                      <a:pt x="29" y="7"/>
                    </a:cubicBezTo>
                    <a:cubicBezTo>
                      <a:pt x="30" y="7"/>
                      <a:pt x="30" y="4"/>
                      <a:pt x="31" y="4"/>
                    </a:cubicBezTo>
                    <a:cubicBezTo>
                      <a:pt x="33" y="4"/>
                      <a:pt x="37" y="4"/>
                      <a:pt x="39" y="6"/>
                    </a:cubicBezTo>
                    <a:cubicBezTo>
                      <a:pt x="42" y="8"/>
                      <a:pt x="35" y="11"/>
                      <a:pt x="40" y="10"/>
                    </a:cubicBezTo>
                    <a:cubicBezTo>
                      <a:pt x="41" y="10"/>
                      <a:pt x="42" y="9"/>
                      <a:pt x="43" y="8"/>
                    </a:cubicBezTo>
                    <a:cubicBezTo>
                      <a:pt x="44" y="8"/>
                      <a:pt x="44" y="8"/>
                      <a:pt x="45" y="8"/>
                    </a:cubicBezTo>
                    <a:cubicBezTo>
                      <a:pt x="46" y="8"/>
                      <a:pt x="46" y="8"/>
                      <a:pt x="47" y="9"/>
                    </a:cubicBezTo>
                    <a:cubicBezTo>
                      <a:pt x="48" y="9"/>
                      <a:pt x="48" y="7"/>
                      <a:pt x="48" y="6"/>
                    </a:cubicBezTo>
                    <a:cubicBezTo>
                      <a:pt x="47" y="6"/>
                      <a:pt x="44" y="4"/>
                      <a:pt x="43" y="4"/>
                    </a:cubicBezTo>
                    <a:cubicBezTo>
                      <a:pt x="45" y="3"/>
                      <a:pt x="49" y="5"/>
                      <a:pt x="50" y="6"/>
                    </a:cubicBezTo>
                    <a:cubicBezTo>
                      <a:pt x="53" y="7"/>
                      <a:pt x="53" y="8"/>
                      <a:pt x="54" y="10"/>
                    </a:cubicBezTo>
                    <a:cubicBezTo>
                      <a:pt x="54" y="11"/>
                      <a:pt x="54" y="16"/>
                      <a:pt x="56" y="16"/>
                    </a:cubicBezTo>
                    <a:cubicBezTo>
                      <a:pt x="57" y="16"/>
                      <a:pt x="61" y="16"/>
                      <a:pt x="60" y="14"/>
                    </a:cubicBezTo>
                    <a:cubicBezTo>
                      <a:pt x="59" y="10"/>
                      <a:pt x="57" y="7"/>
                      <a:pt x="56" y="3"/>
                    </a:cubicBezTo>
                    <a:cubicBezTo>
                      <a:pt x="55" y="0"/>
                      <a:pt x="58" y="1"/>
                      <a:pt x="59" y="1"/>
                    </a:cubicBezTo>
                    <a:cubicBezTo>
                      <a:pt x="62" y="2"/>
                      <a:pt x="62" y="0"/>
                      <a:pt x="64" y="1"/>
                    </a:cubicBezTo>
                    <a:cubicBezTo>
                      <a:pt x="66" y="3"/>
                      <a:pt x="69" y="4"/>
                      <a:pt x="69" y="6"/>
                    </a:cubicBezTo>
                    <a:cubicBezTo>
                      <a:pt x="70" y="9"/>
                      <a:pt x="71" y="11"/>
                      <a:pt x="73" y="13"/>
                    </a:cubicBezTo>
                    <a:cubicBezTo>
                      <a:pt x="74" y="16"/>
                      <a:pt x="75" y="17"/>
                      <a:pt x="74" y="19"/>
                    </a:cubicBezTo>
                    <a:cubicBezTo>
                      <a:pt x="73" y="22"/>
                      <a:pt x="76" y="25"/>
                      <a:pt x="78" y="26"/>
                    </a:cubicBezTo>
                    <a:cubicBezTo>
                      <a:pt x="79" y="26"/>
                      <a:pt x="81" y="26"/>
                      <a:pt x="82" y="26"/>
                    </a:cubicBezTo>
                    <a:cubicBezTo>
                      <a:pt x="83" y="27"/>
                      <a:pt x="84" y="28"/>
                      <a:pt x="85" y="28"/>
                    </a:cubicBezTo>
                    <a:cubicBezTo>
                      <a:pt x="88" y="29"/>
                      <a:pt x="92" y="29"/>
                      <a:pt x="92" y="33"/>
                    </a:cubicBezTo>
                    <a:cubicBezTo>
                      <a:pt x="92" y="35"/>
                      <a:pt x="83" y="32"/>
                      <a:pt x="83" y="32"/>
                    </a:cubicBezTo>
                    <a:cubicBezTo>
                      <a:pt x="83" y="33"/>
                      <a:pt x="83" y="34"/>
                      <a:pt x="83" y="35"/>
                    </a:cubicBezTo>
                    <a:cubicBezTo>
                      <a:pt x="83" y="35"/>
                      <a:pt x="80" y="35"/>
                      <a:pt x="80" y="35"/>
                    </a:cubicBezTo>
                    <a:cubicBezTo>
                      <a:pt x="81" y="35"/>
                      <a:pt x="81" y="36"/>
                      <a:pt x="81" y="36"/>
                    </a:cubicBezTo>
                    <a:cubicBezTo>
                      <a:pt x="81" y="37"/>
                      <a:pt x="81" y="38"/>
                      <a:pt x="81" y="38"/>
                    </a:cubicBezTo>
                    <a:cubicBezTo>
                      <a:pt x="81" y="38"/>
                      <a:pt x="85" y="36"/>
                      <a:pt x="85" y="36"/>
                    </a:cubicBezTo>
                    <a:cubicBezTo>
                      <a:pt x="87" y="36"/>
                      <a:pt x="86" y="37"/>
                      <a:pt x="86" y="38"/>
                    </a:cubicBezTo>
                    <a:cubicBezTo>
                      <a:pt x="86" y="38"/>
                      <a:pt x="88" y="38"/>
                      <a:pt x="89" y="39"/>
                    </a:cubicBezTo>
                    <a:cubicBezTo>
                      <a:pt x="89" y="39"/>
                      <a:pt x="83" y="41"/>
                      <a:pt x="83" y="41"/>
                    </a:cubicBezTo>
                    <a:cubicBezTo>
                      <a:pt x="81" y="41"/>
                      <a:pt x="86" y="41"/>
                      <a:pt x="83" y="4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19" name="Freeform 573">
                <a:extLst>
                  <a:ext uri="{FF2B5EF4-FFF2-40B4-BE49-F238E27FC236}">
                    <a16:creationId xmlns:a16="http://schemas.microsoft.com/office/drawing/2014/main" id="{17AB7D42-4F6B-C047-B4D3-9494101CC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3921" y="4405403"/>
                <a:ext cx="136027" cy="88662"/>
              </a:xfrm>
              <a:custGeom>
                <a:avLst/>
                <a:gdLst>
                  <a:gd name="T0" fmla="*/ 9 w 14"/>
                  <a:gd name="T1" fmla="*/ 8 h 9"/>
                  <a:gd name="T2" fmla="*/ 5 w 14"/>
                  <a:gd name="T3" fmla="*/ 5 h 9"/>
                  <a:gd name="T4" fmla="*/ 0 w 14"/>
                  <a:gd name="T5" fmla="*/ 3 h 9"/>
                  <a:gd name="T6" fmla="*/ 4 w 14"/>
                  <a:gd name="T7" fmla="*/ 0 h 9"/>
                  <a:gd name="T8" fmla="*/ 10 w 14"/>
                  <a:gd name="T9" fmla="*/ 1 h 9"/>
                  <a:gd name="T10" fmla="*/ 12 w 14"/>
                  <a:gd name="T11" fmla="*/ 4 h 9"/>
                  <a:gd name="T12" fmla="*/ 9 w 14"/>
                  <a:gd name="T13" fmla="*/ 8 h 9"/>
                  <a:gd name="T14" fmla="*/ 9 w 14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9">
                    <a:moveTo>
                      <a:pt x="9" y="8"/>
                    </a:moveTo>
                    <a:cubicBezTo>
                      <a:pt x="7" y="8"/>
                      <a:pt x="6" y="5"/>
                      <a:pt x="5" y="5"/>
                    </a:cubicBezTo>
                    <a:cubicBezTo>
                      <a:pt x="4" y="4"/>
                      <a:pt x="0" y="3"/>
                      <a:pt x="0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6" y="0"/>
                      <a:pt x="8" y="0"/>
                      <a:pt x="10" y="1"/>
                    </a:cubicBezTo>
                    <a:cubicBezTo>
                      <a:pt x="12" y="2"/>
                      <a:pt x="14" y="2"/>
                      <a:pt x="12" y="4"/>
                    </a:cubicBezTo>
                    <a:cubicBezTo>
                      <a:pt x="11" y="5"/>
                      <a:pt x="10" y="9"/>
                      <a:pt x="9" y="8"/>
                    </a:cubicBezTo>
                    <a:cubicBezTo>
                      <a:pt x="8" y="8"/>
                      <a:pt x="9" y="8"/>
                      <a:pt x="9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0" name="Freeform 574">
                <a:extLst>
                  <a:ext uri="{FF2B5EF4-FFF2-40B4-BE49-F238E27FC236}">
                    <a16:creationId xmlns:a16="http://schemas.microsoft.com/office/drawing/2014/main" id="{CE012461-A19A-6245-9BEE-838BE15B7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9573" y="4365998"/>
                <a:ext cx="308549" cy="282404"/>
              </a:xfrm>
              <a:custGeom>
                <a:avLst/>
                <a:gdLst>
                  <a:gd name="T0" fmla="*/ 18 w 32"/>
                  <a:gd name="T1" fmla="*/ 27 h 29"/>
                  <a:gd name="T2" fmla="*/ 10 w 32"/>
                  <a:gd name="T3" fmla="*/ 19 h 29"/>
                  <a:gd name="T4" fmla="*/ 1 w 32"/>
                  <a:gd name="T5" fmla="*/ 15 h 29"/>
                  <a:gd name="T6" fmla="*/ 0 w 32"/>
                  <a:gd name="T7" fmla="*/ 13 h 29"/>
                  <a:gd name="T8" fmla="*/ 4 w 32"/>
                  <a:gd name="T9" fmla="*/ 12 h 29"/>
                  <a:gd name="T10" fmla="*/ 11 w 32"/>
                  <a:gd name="T11" fmla="*/ 14 h 29"/>
                  <a:gd name="T12" fmla="*/ 11 w 32"/>
                  <a:gd name="T13" fmla="*/ 12 h 29"/>
                  <a:gd name="T14" fmla="*/ 13 w 32"/>
                  <a:gd name="T15" fmla="*/ 11 h 29"/>
                  <a:gd name="T16" fmla="*/ 7 w 32"/>
                  <a:gd name="T17" fmla="*/ 8 h 29"/>
                  <a:gd name="T18" fmla="*/ 7 w 32"/>
                  <a:gd name="T19" fmla="*/ 6 h 29"/>
                  <a:gd name="T20" fmla="*/ 10 w 32"/>
                  <a:gd name="T21" fmla="*/ 7 h 29"/>
                  <a:gd name="T22" fmla="*/ 11 w 32"/>
                  <a:gd name="T23" fmla="*/ 5 h 29"/>
                  <a:gd name="T24" fmla="*/ 8 w 32"/>
                  <a:gd name="T25" fmla="*/ 4 h 29"/>
                  <a:gd name="T26" fmla="*/ 10 w 32"/>
                  <a:gd name="T27" fmla="*/ 3 h 29"/>
                  <a:gd name="T28" fmla="*/ 14 w 32"/>
                  <a:gd name="T29" fmla="*/ 4 h 29"/>
                  <a:gd name="T30" fmla="*/ 13 w 32"/>
                  <a:gd name="T31" fmla="*/ 3 h 29"/>
                  <a:gd name="T32" fmla="*/ 19 w 32"/>
                  <a:gd name="T33" fmla="*/ 5 h 29"/>
                  <a:gd name="T34" fmla="*/ 18 w 32"/>
                  <a:gd name="T35" fmla="*/ 3 h 29"/>
                  <a:gd name="T36" fmla="*/ 19 w 32"/>
                  <a:gd name="T37" fmla="*/ 3 h 29"/>
                  <a:gd name="T38" fmla="*/ 17 w 32"/>
                  <a:gd name="T39" fmla="*/ 2 h 29"/>
                  <a:gd name="T40" fmla="*/ 25 w 32"/>
                  <a:gd name="T41" fmla="*/ 1 h 29"/>
                  <a:gd name="T42" fmla="*/ 23 w 32"/>
                  <a:gd name="T43" fmla="*/ 3 h 29"/>
                  <a:gd name="T44" fmla="*/ 28 w 32"/>
                  <a:gd name="T45" fmla="*/ 4 h 29"/>
                  <a:gd name="T46" fmla="*/ 27 w 32"/>
                  <a:gd name="T47" fmla="*/ 7 h 29"/>
                  <a:gd name="T48" fmla="*/ 26 w 32"/>
                  <a:gd name="T49" fmla="*/ 8 h 29"/>
                  <a:gd name="T50" fmla="*/ 23 w 32"/>
                  <a:gd name="T51" fmla="*/ 10 h 29"/>
                  <a:gd name="T52" fmla="*/ 21 w 32"/>
                  <a:gd name="T53" fmla="*/ 13 h 29"/>
                  <a:gd name="T54" fmla="*/ 24 w 32"/>
                  <a:gd name="T55" fmla="*/ 11 h 29"/>
                  <a:gd name="T56" fmla="*/ 26 w 32"/>
                  <a:gd name="T57" fmla="*/ 13 h 29"/>
                  <a:gd name="T58" fmla="*/ 29 w 32"/>
                  <a:gd name="T59" fmla="*/ 13 h 29"/>
                  <a:gd name="T60" fmla="*/ 28 w 32"/>
                  <a:gd name="T61" fmla="*/ 10 h 29"/>
                  <a:gd name="T62" fmla="*/ 30 w 32"/>
                  <a:gd name="T63" fmla="*/ 11 h 29"/>
                  <a:gd name="T64" fmla="*/ 30 w 32"/>
                  <a:gd name="T65" fmla="*/ 14 h 29"/>
                  <a:gd name="T66" fmla="*/ 31 w 32"/>
                  <a:gd name="T67" fmla="*/ 17 h 29"/>
                  <a:gd name="T68" fmla="*/ 28 w 32"/>
                  <a:gd name="T69" fmla="*/ 23 h 29"/>
                  <a:gd name="T70" fmla="*/ 22 w 32"/>
                  <a:gd name="T71" fmla="*/ 23 h 29"/>
                  <a:gd name="T72" fmla="*/ 21 w 32"/>
                  <a:gd name="T73" fmla="*/ 23 h 29"/>
                  <a:gd name="T74" fmla="*/ 23 w 32"/>
                  <a:gd name="T75" fmla="*/ 26 h 29"/>
                  <a:gd name="T76" fmla="*/ 18 w 32"/>
                  <a:gd name="T77" fmla="*/ 27 h 29"/>
                  <a:gd name="T78" fmla="*/ 18 w 32"/>
                  <a:gd name="T7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29">
                    <a:moveTo>
                      <a:pt x="18" y="27"/>
                    </a:moveTo>
                    <a:cubicBezTo>
                      <a:pt x="15" y="25"/>
                      <a:pt x="13" y="21"/>
                      <a:pt x="10" y="19"/>
                    </a:cubicBezTo>
                    <a:cubicBezTo>
                      <a:pt x="7" y="18"/>
                      <a:pt x="4" y="16"/>
                      <a:pt x="1" y="15"/>
                    </a:cubicBezTo>
                    <a:cubicBezTo>
                      <a:pt x="0" y="14"/>
                      <a:pt x="0" y="14"/>
                      <a:pt x="0" y="13"/>
                    </a:cubicBezTo>
                    <a:cubicBezTo>
                      <a:pt x="0" y="10"/>
                      <a:pt x="2" y="11"/>
                      <a:pt x="4" y="12"/>
                    </a:cubicBezTo>
                    <a:cubicBezTo>
                      <a:pt x="6" y="13"/>
                      <a:pt x="8" y="15"/>
                      <a:pt x="11" y="14"/>
                    </a:cubicBezTo>
                    <a:cubicBezTo>
                      <a:pt x="12" y="14"/>
                      <a:pt x="11" y="12"/>
                      <a:pt x="11" y="12"/>
                    </a:cubicBezTo>
                    <a:cubicBezTo>
                      <a:pt x="11" y="11"/>
                      <a:pt x="13" y="12"/>
                      <a:pt x="13" y="11"/>
                    </a:cubicBezTo>
                    <a:cubicBezTo>
                      <a:pt x="14" y="10"/>
                      <a:pt x="7" y="8"/>
                      <a:pt x="7" y="8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9" y="5"/>
                      <a:pt x="9" y="6"/>
                      <a:pt x="10" y="7"/>
                    </a:cubicBezTo>
                    <a:cubicBezTo>
                      <a:pt x="10" y="7"/>
                      <a:pt x="11" y="5"/>
                      <a:pt x="11" y="5"/>
                    </a:cubicBezTo>
                    <a:cubicBezTo>
                      <a:pt x="12" y="5"/>
                      <a:pt x="8" y="4"/>
                      <a:pt x="8" y="4"/>
                    </a:cubicBezTo>
                    <a:cubicBezTo>
                      <a:pt x="8" y="4"/>
                      <a:pt x="10" y="3"/>
                      <a:pt x="10" y="3"/>
                    </a:cubicBezTo>
                    <a:cubicBezTo>
                      <a:pt x="11" y="3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4" y="2"/>
                      <a:pt x="18" y="5"/>
                      <a:pt x="19" y="5"/>
                    </a:cubicBezTo>
                    <a:cubicBezTo>
                      <a:pt x="20" y="4"/>
                      <a:pt x="18" y="4"/>
                      <a:pt x="18" y="3"/>
                    </a:cubicBezTo>
                    <a:cubicBezTo>
                      <a:pt x="18" y="3"/>
                      <a:pt x="19" y="3"/>
                      <a:pt x="19" y="3"/>
                    </a:cubicBezTo>
                    <a:cubicBezTo>
                      <a:pt x="19" y="3"/>
                      <a:pt x="17" y="3"/>
                      <a:pt x="17" y="2"/>
                    </a:cubicBezTo>
                    <a:cubicBezTo>
                      <a:pt x="17" y="2"/>
                      <a:pt x="24" y="0"/>
                      <a:pt x="25" y="1"/>
                    </a:cubicBezTo>
                    <a:cubicBezTo>
                      <a:pt x="26" y="1"/>
                      <a:pt x="23" y="2"/>
                      <a:pt x="23" y="3"/>
                    </a:cubicBezTo>
                    <a:cubicBezTo>
                      <a:pt x="24" y="4"/>
                      <a:pt x="27" y="3"/>
                      <a:pt x="28" y="4"/>
                    </a:cubicBezTo>
                    <a:cubicBezTo>
                      <a:pt x="28" y="5"/>
                      <a:pt x="24" y="7"/>
                      <a:pt x="27" y="7"/>
                    </a:cubicBezTo>
                    <a:cubicBezTo>
                      <a:pt x="28" y="7"/>
                      <a:pt x="27" y="8"/>
                      <a:pt x="26" y="8"/>
                    </a:cubicBezTo>
                    <a:cubicBezTo>
                      <a:pt x="25" y="8"/>
                      <a:pt x="24" y="8"/>
                      <a:pt x="23" y="10"/>
                    </a:cubicBezTo>
                    <a:cubicBezTo>
                      <a:pt x="23" y="10"/>
                      <a:pt x="21" y="13"/>
                      <a:pt x="21" y="13"/>
                    </a:cubicBezTo>
                    <a:cubicBezTo>
                      <a:pt x="22" y="13"/>
                      <a:pt x="23" y="11"/>
                      <a:pt x="24" y="11"/>
                    </a:cubicBezTo>
                    <a:cubicBezTo>
                      <a:pt x="25" y="11"/>
                      <a:pt x="25" y="12"/>
                      <a:pt x="26" y="13"/>
                    </a:cubicBezTo>
                    <a:cubicBezTo>
                      <a:pt x="27" y="13"/>
                      <a:pt x="30" y="17"/>
                      <a:pt x="29" y="13"/>
                    </a:cubicBezTo>
                    <a:cubicBezTo>
                      <a:pt x="29" y="12"/>
                      <a:pt x="27" y="11"/>
                      <a:pt x="28" y="10"/>
                    </a:cubicBezTo>
                    <a:cubicBezTo>
                      <a:pt x="29" y="10"/>
                      <a:pt x="30" y="10"/>
                      <a:pt x="30" y="11"/>
                    </a:cubicBezTo>
                    <a:cubicBezTo>
                      <a:pt x="30" y="12"/>
                      <a:pt x="29" y="13"/>
                      <a:pt x="30" y="14"/>
                    </a:cubicBezTo>
                    <a:cubicBezTo>
                      <a:pt x="31" y="15"/>
                      <a:pt x="32" y="16"/>
                      <a:pt x="31" y="17"/>
                    </a:cubicBezTo>
                    <a:cubicBezTo>
                      <a:pt x="29" y="19"/>
                      <a:pt x="32" y="22"/>
                      <a:pt x="28" y="23"/>
                    </a:cubicBezTo>
                    <a:cubicBezTo>
                      <a:pt x="28" y="23"/>
                      <a:pt x="21" y="25"/>
                      <a:pt x="22" y="23"/>
                    </a:cubicBezTo>
                    <a:cubicBezTo>
                      <a:pt x="22" y="22"/>
                      <a:pt x="21" y="22"/>
                      <a:pt x="21" y="23"/>
                    </a:cubicBezTo>
                    <a:cubicBezTo>
                      <a:pt x="22" y="24"/>
                      <a:pt x="22" y="25"/>
                      <a:pt x="23" y="26"/>
                    </a:cubicBezTo>
                    <a:cubicBezTo>
                      <a:pt x="23" y="28"/>
                      <a:pt x="19" y="27"/>
                      <a:pt x="18" y="27"/>
                    </a:cubicBezTo>
                    <a:cubicBezTo>
                      <a:pt x="17" y="26"/>
                      <a:pt x="22" y="29"/>
                      <a:pt x="18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1" name="Freeform 575">
                <a:extLst>
                  <a:ext uri="{FF2B5EF4-FFF2-40B4-BE49-F238E27FC236}">
                    <a16:creationId xmlns:a16="http://schemas.microsoft.com/office/drawing/2014/main" id="{35CFAE61-4A02-C948-A483-D950BD596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38029" y="4365998"/>
                <a:ext cx="272053" cy="213444"/>
              </a:xfrm>
              <a:custGeom>
                <a:avLst/>
                <a:gdLst>
                  <a:gd name="T0" fmla="*/ 7 w 28"/>
                  <a:gd name="T1" fmla="*/ 22 h 22"/>
                  <a:gd name="T2" fmla="*/ 3 w 28"/>
                  <a:gd name="T3" fmla="*/ 19 h 22"/>
                  <a:gd name="T4" fmla="*/ 1 w 28"/>
                  <a:gd name="T5" fmla="*/ 11 h 22"/>
                  <a:gd name="T6" fmla="*/ 1 w 28"/>
                  <a:gd name="T7" fmla="*/ 4 h 22"/>
                  <a:gd name="T8" fmla="*/ 6 w 28"/>
                  <a:gd name="T9" fmla="*/ 4 h 22"/>
                  <a:gd name="T10" fmla="*/ 5 w 28"/>
                  <a:gd name="T11" fmla="*/ 1 h 22"/>
                  <a:gd name="T12" fmla="*/ 16 w 28"/>
                  <a:gd name="T13" fmla="*/ 2 h 22"/>
                  <a:gd name="T14" fmla="*/ 25 w 28"/>
                  <a:gd name="T15" fmla="*/ 3 h 22"/>
                  <a:gd name="T16" fmla="*/ 23 w 28"/>
                  <a:gd name="T17" fmla="*/ 8 h 22"/>
                  <a:gd name="T18" fmla="*/ 19 w 28"/>
                  <a:gd name="T19" fmla="*/ 13 h 22"/>
                  <a:gd name="T20" fmla="*/ 12 w 28"/>
                  <a:gd name="T21" fmla="*/ 13 h 22"/>
                  <a:gd name="T22" fmla="*/ 10 w 28"/>
                  <a:gd name="T23" fmla="*/ 14 h 22"/>
                  <a:gd name="T24" fmla="*/ 11 w 28"/>
                  <a:gd name="T25" fmla="*/ 17 h 22"/>
                  <a:gd name="T26" fmla="*/ 7 w 28"/>
                  <a:gd name="T27" fmla="*/ 22 h 22"/>
                  <a:gd name="T28" fmla="*/ 7 w 28"/>
                  <a:gd name="T2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2">
                    <a:moveTo>
                      <a:pt x="7" y="22"/>
                    </a:moveTo>
                    <a:cubicBezTo>
                      <a:pt x="5" y="21"/>
                      <a:pt x="3" y="21"/>
                      <a:pt x="3" y="19"/>
                    </a:cubicBezTo>
                    <a:cubicBezTo>
                      <a:pt x="3" y="16"/>
                      <a:pt x="0" y="14"/>
                      <a:pt x="1" y="11"/>
                    </a:cubicBezTo>
                    <a:cubicBezTo>
                      <a:pt x="1" y="9"/>
                      <a:pt x="0" y="6"/>
                      <a:pt x="1" y="4"/>
                    </a:cubicBezTo>
                    <a:cubicBezTo>
                      <a:pt x="2" y="4"/>
                      <a:pt x="6" y="5"/>
                      <a:pt x="6" y="4"/>
                    </a:cubicBezTo>
                    <a:cubicBezTo>
                      <a:pt x="6" y="3"/>
                      <a:pt x="0" y="3"/>
                      <a:pt x="5" y="1"/>
                    </a:cubicBezTo>
                    <a:cubicBezTo>
                      <a:pt x="9" y="0"/>
                      <a:pt x="12" y="1"/>
                      <a:pt x="16" y="2"/>
                    </a:cubicBezTo>
                    <a:cubicBezTo>
                      <a:pt x="19" y="2"/>
                      <a:pt x="22" y="2"/>
                      <a:pt x="25" y="3"/>
                    </a:cubicBezTo>
                    <a:cubicBezTo>
                      <a:pt x="28" y="4"/>
                      <a:pt x="25" y="6"/>
                      <a:pt x="23" y="8"/>
                    </a:cubicBezTo>
                    <a:cubicBezTo>
                      <a:pt x="22" y="10"/>
                      <a:pt x="21" y="12"/>
                      <a:pt x="19" y="13"/>
                    </a:cubicBezTo>
                    <a:cubicBezTo>
                      <a:pt x="18" y="15"/>
                      <a:pt x="14" y="13"/>
                      <a:pt x="12" y="13"/>
                    </a:cubicBezTo>
                    <a:cubicBezTo>
                      <a:pt x="12" y="13"/>
                      <a:pt x="9" y="13"/>
                      <a:pt x="10" y="14"/>
                    </a:cubicBezTo>
                    <a:cubicBezTo>
                      <a:pt x="10" y="15"/>
                      <a:pt x="12" y="15"/>
                      <a:pt x="11" y="17"/>
                    </a:cubicBezTo>
                    <a:cubicBezTo>
                      <a:pt x="10" y="17"/>
                      <a:pt x="8" y="22"/>
                      <a:pt x="7" y="22"/>
                    </a:cubicBezTo>
                    <a:cubicBezTo>
                      <a:pt x="5" y="21"/>
                      <a:pt x="8" y="22"/>
                      <a:pt x="7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2" name="Freeform 576">
                <a:extLst>
                  <a:ext uri="{FF2B5EF4-FFF2-40B4-BE49-F238E27FC236}">
                    <a16:creationId xmlns:a16="http://schemas.microsoft.com/office/drawing/2014/main" id="{6B6698D8-8318-6D48-89A5-23900C1EAF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1540" y="4339728"/>
                <a:ext cx="524204" cy="318525"/>
              </a:xfrm>
              <a:custGeom>
                <a:avLst/>
                <a:gdLst>
                  <a:gd name="T0" fmla="*/ 52 w 54"/>
                  <a:gd name="T1" fmla="*/ 10 h 33"/>
                  <a:gd name="T2" fmla="*/ 45 w 54"/>
                  <a:gd name="T3" fmla="*/ 4 h 33"/>
                  <a:gd name="T4" fmla="*/ 41 w 54"/>
                  <a:gd name="T5" fmla="*/ 3 h 33"/>
                  <a:gd name="T6" fmla="*/ 35 w 54"/>
                  <a:gd name="T7" fmla="*/ 4 h 33"/>
                  <a:gd name="T8" fmla="*/ 32 w 54"/>
                  <a:gd name="T9" fmla="*/ 3 h 33"/>
                  <a:gd name="T10" fmla="*/ 27 w 54"/>
                  <a:gd name="T11" fmla="*/ 1 h 33"/>
                  <a:gd name="T12" fmla="*/ 20 w 54"/>
                  <a:gd name="T13" fmla="*/ 0 h 33"/>
                  <a:gd name="T14" fmla="*/ 11 w 54"/>
                  <a:gd name="T15" fmla="*/ 1 h 33"/>
                  <a:gd name="T16" fmla="*/ 8 w 54"/>
                  <a:gd name="T17" fmla="*/ 3 h 33"/>
                  <a:gd name="T18" fmla="*/ 7 w 54"/>
                  <a:gd name="T19" fmla="*/ 11 h 33"/>
                  <a:gd name="T20" fmla="*/ 7 w 54"/>
                  <a:gd name="T21" fmla="*/ 15 h 33"/>
                  <a:gd name="T22" fmla="*/ 4 w 54"/>
                  <a:gd name="T23" fmla="*/ 18 h 33"/>
                  <a:gd name="T24" fmla="*/ 0 w 54"/>
                  <a:gd name="T25" fmla="*/ 24 h 33"/>
                  <a:gd name="T26" fmla="*/ 7 w 54"/>
                  <a:gd name="T27" fmla="*/ 26 h 33"/>
                  <a:gd name="T28" fmla="*/ 15 w 54"/>
                  <a:gd name="T29" fmla="*/ 32 h 33"/>
                  <a:gd name="T30" fmla="*/ 19 w 54"/>
                  <a:gd name="T31" fmla="*/ 30 h 33"/>
                  <a:gd name="T32" fmla="*/ 25 w 54"/>
                  <a:gd name="T33" fmla="*/ 29 h 33"/>
                  <a:gd name="T34" fmla="*/ 28 w 54"/>
                  <a:gd name="T35" fmla="*/ 26 h 33"/>
                  <a:gd name="T36" fmla="*/ 31 w 54"/>
                  <a:gd name="T37" fmla="*/ 21 h 33"/>
                  <a:gd name="T38" fmla="*/ 37 w 54"/>
                  <a:gd name="T39" fmla="*/ 17 h 33"/>
                  <a:gd name="T40" fmla="*/ 46 w 54"/>
                  <a:gd name="T41" fmla="*/ 13 h 33"/>
                  <a:gd name="T42" fmla="*/ 52 w 54"/>
                  <a:gd name="T43" fmla="*/ 10 h 33"/>
                  <a:gd name="T44" fmla="*/ 52 w 54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33">
                    <a:moveTo>
                      <a:pt x="52" y="10"/>
                    </a:moveTo>
                    <a:cubicBezTo>
                      <a:pt x="50" y="8"/>
                      <a:pt x="48" y="6"/>
                      <a:pt x="45" y="4"/>
                    </a:cubicBezTo>
                    <a:cubicBezTo>
                      <a:pt x="44" y="4"/>
                      <a:pt x="42" y="3"/>
                      <a:pt x="41" y="3"/>
                    </a:cubicBezTo>
                    <a:cubicBezTo>
                      <a:pt x="38" y="2"/>
                      <a:pt x="37" y="3"/>
                      <a:pt x="35" y="4"/>
                    </a:cubicBezTo>
                    <a:cubicBezTo>
                      <a:pt x="34" y="4"/>
                      <a:pt x="33" y="3"/>
                      <a:pt x="32" y="3"/>
                    </a:cubicBezTo>
                    <a:cubicBezTo>
                      <a:pt x="31" y="2"/>
                      <a:pt x="29" y="2"/>
                      <a:pt x="27" y="1"/>
                    </a:cubicBezTo>
                    <a:cubicBezTo>
                      <a:pt x="25" y="1"/>
                      <a:pt x="22" y="0"/>
                      <a:pt x="20" y="0"/>
                    </a:cubicBezTo>
                    <a:cubicBezTo>
                      <a:pt x="17" y="0"/>
                      <a:pt x="14" y="1"/>
                      <a:pt x="11" y="1"/>
                    </a:cubicBezTo>
                    <a:cubicBezTo>
                      <a:pt x="9" y="2"/>
                      <a:pt x="6" y="1"/>
                      <a:pt x="8" y="3"/>
                    </a:cubicBezTo>
                    <a:cubicBezTo>
                      <a:pt x="10" y="7"/>
                      <a:pt x="10" y="8"/>
                      <a:pt x="7" y="11"/>
                    </a:cubicBezTo>
                    <a:cubicBezTo>
                      <a:pt x="5" y="13"/>
                      <a:pt x="7" y="14"/>
                      <a:pt x="7" y="15"/>
                    </a:cubicBezTo>
                    <a:cubicBezTo>
                      <a:pt x="6" y="16"/>
                      <a:pt x="4" y="16"/>
                      <a:pt x="4" y="18"/>
                    </a:cubicBezTo>
                    <a:cubicBezTo>
                      <a:pt x="3" y="20"/>
                      <a:pt x="1" y="22"/>
                      <a:pt x="0" y="24"/>
                    </a:cubicBezTo>
                    <a:cubicBezTo>
                      <a:pt x="0" y="25"/>
                      <a:pt x="6" y="26"/>
                      <a:pt x="7" y="26"/>
                    </a:cubicBezTo>
                    <a:cubicBezTo>
                      <a:pt x="10" y="28"/>
                      <a:pt x="12" y="32"/>
                      <a:pt x="15" y="32"/>
                    </a:cubicBezTo>
                    <a:cubicBezTo>
                      <a:pt x="16" y="33"/>
                      <a:pt x="18" y="31"/>
                      <a:pt x="19" y="30"/>
                    </a:cubicBezTo>
                    <a:cubicBezTo>
                      <a:pt x="21" y="29"/>
                      <a:pt x="23" y="30"/>
                      <a:pt x="25" y="29"/>
                    </a:cubicBezTo>
                    <a:cubicBezTo>
                      <a:pt x="27" y="29"/>
                      <a:pt x="27" y="28"/>
                      <a:pt x="28" y="26"/>
                    </a:cubicBezTo>
                    <a:cubicBezTo>
                      <a:pt x="28" y="24"/>
                      <a:pt x="28" y="23"/>
                      <a:pt x="31" y="21"/>
                    </a:cubicBezTo>
                    <a:cubicBezTo>
                      <a:pt x="33" y="20"/>
                      <a:pt x="34" y="18"/>
                      <a:pt x="37" y="17"/>
                    </a:cubicBezTo>
                    <a:cubicBezTo>
                      <a:pt x="40" y="15"/>
                      <a:pt x="43" y="14"/>
                      <a:pt x="46" y="13"/>
                    </a:cubicBezTo>
                    <a:cubicBezTo>
                      <a:pt x="46" y="13"/>
                      <a:pt x="53" y="10"/>
                      <a:pt x="52" y="10"/>
                    </a:cubicBezTo>
                    <a:cubicBezTo>
                      <a:pt x="51" y="9"/>
                      <a:pt x="54" y="11"/>
                      <a:pt x="5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3" name="Freeform 577">
                <a:extLst>
                  <a:ext uri="{FF2B5EF4-FFF2-40B4-BE49-F238E27FC236}">
                    <a16:creationId xmlns:a16="http://schemas.microsoft.com/office/drawing/2014/main" id="{F2F04B82-74A2-B64B-8441-C8F22BD5CD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0088" y="4251066"/>
                <a:ext cx="69672" cy="39406"/>
              </a:xfrm>
              <a:custGeom>
                <a:avLst/>
                <a:gdLst>
                  <a:gd name="T0" fmla="*/ 4 w 7"/>
                  <a:gd name="T1" fmla="*/ 4 h 4"/>
                  <a:gd name="T2" fmla="*/ 1 w 7"/>
                  <a:gd name="T3" fmla="*/ 3 h 4"/>
                  <a:gd name="T4" fmla="*/ 3 w 7"/>
                  <a:gd name="T5" fmla="*/ 0 h 4"/>
                  <a:gd name="T6" fmla="*/ 4 w 7"/>
                  <a:gd name="T7" fmla="*/ 4 h 4"/>
                  <a:gd name="T8" fmla="*/ 4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4" y="4"/>
                    </a:moveTo>
                    <a:cubicBezTo>
                      <a:pt x="3" y="4"/>
                      <a:pt x="1" y="4"/>
                      <a:pt x="1" y="3"/>
                    </a:cubicBezTo>
                    <a:cubicBezTo>
                      <a:pt x="0" y="2"/>
                      <a:pt x="3" y="0"/>
                      <a:pt x="3" y="0"/>
                    </a:cubicBezTo>
                    <a:cubicBezTo>
                      <a:pt x="6" y="0"/>
                      <a:pt x="7" y="4"/>
                      <a:pt x="4" y="4"/>
                    </a:cubicBezTo>
                    <a:cubicBezTo>
                      <a:pt x="1" y="3"/>
                      <a:pt x="6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4" name="Freeform 578">
                <a:extLst>
                  <a:ext uri="{FF2B5EF4-FFF2-40B4-BE49-F238E27FC236}">
                    <a16:creationId xmlns:a16="http://schemas.microsoft.com/office/drawing/2014/main" id="{4981CDC7-7494-4C4E-93A8-89561C989F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9577" y="4077028"/>
                <a:ext cx="583921" cy="272552"/>
              </a:xfrm>
              <a:custGeom>
                <a:avLst/>
                <a:gdLst>
                  <a:gd name="T0" fmla="*/ 50 w 60"/>
                  <a:gd name="T1" fmla="*/ 22 h 28"/>
                  <a:gd name="T2" fmla="*/ 48 w 60"/>
                  <a:gd name="T3" fmla="*/ 21 h 28"/>
                  <a:gd name="T4" fmla="*/ 46 w 60"/>
                  <a:gd name="T5" fmla="*/ 23 h 28"/>
                  <a:gd name="T6" fmla="*/ 43 w 60"/>
                  <a:gd name="T7" fmla="*/ 22 h 28"/>
                  <a:gd name="T8" fmla="*/ 40 w 60"/>
                  <a:gd name="T9" fmla="*/ 23 h 28"/>
                  <a:gd name="T10" fmla="*/ 24 w 60"/>
                  <a:gd name="T11" fmla="*/ 27 h 28"/>
                  <a:gd name="T12" fmla="*/ 19 w 60"/>
                  <a:gd name="T13" fmla="*/ 28 h 28"/>
                  <a:gd name="T14" fmla="*/ 17 w 60"/>
                  <a:gd name="T15" fmla="*/ 24 h 28"/>
                  <a:gd name="T16" fmla="*/ 24 w 60"/>
                  <a:gd name="T17" fmla="*/ 22 h 28"/>
                  <a:gd name="T18" fmla="*/ 29 w 60"/>
                  <a:gd name="T19" fmla="*/ 22 h 28"/>
                  <a:gd name="T20" fmla="*/ 31 w 60"/>
                  <a:gd name="T21" fmla="*/ 20 h 28"/>
                  <a:gd name="T22" fmla="*/ 24 w 60"/>
                  <a:gd name="T23" fmla="*/ 20 h 28"/>
                  <a:gd name="T24" fmla="*/ 19 w 60"/>
                  <a:gd name="T25" fmla="*/ 21 h 28"/>
                  <a:gd name="T26" fmla="*/ 19 w 60"/>
                  <a:gd name="T27" fmla="*/ 19 h 28"/>
                  <a:gd name="T28" fmla="*/ 12 w 60"/>
                  <a:gd name="T29" fmla="*/ 21 h 28"/>
                  <a:gd name="T30" fmla="*/ 11 w 60"/>
                  <a:gd name="T31" fmla="*/ 22 h 28"/>
                  <a:gd name="T32" fmla="*/ 9 w 60"/>
                  <a:gd name="T33" fmla="*/ 23 h 28"/>
                  <a:gd name="T34" fmla="*/ 5 w 60"/>
                  <a:gd name="T35" fmla="*/ 21 h 28"/>
                  <a:gd name="T36" fmla="*/ 0 w 60"/>
                  <a:gd name="T37" fmla="*/ 20 h 28"/>
                  <a:gd name="T38" fmla="*/ 4 w 60"/>
                  <a:gd name="T39" fmla="*/ 18 h 28"/>
                  <a:gd name="T40" fmla="*/ 9 w 60"/>
                  <a:gd name="T41" fmla="*/ 17 h 28"/>
                  <a:gd name="T42" fmla="*/ 11 w 60"/>
                  <a:gd name="T43" fmla="*/ 16 h 28"/>
                  <a:gd name="T44" fmla="*/ 5 w 60"/>
                  <a:gd name="T45" fmla="*/ 16 h 28"/>
                  <a:gd name="T46" fmla="*/ 4 w 60"/>
                  <a:gd name="T47" fmla="*/ 14 h 28"/>
                  <a:gd name="T48" fmla="*/ 12 w 60"/>
                  <a:gd name="T49" fmla="*/ 13 h 28"/>
                  <a:gd name="T50" fmla="*/ 4 w 60"/>
                  <a:gd name="T51" fmla="*/ 12 h 28"/>
                  <a:gd name="T52" fmla="*/ 13 w 60"/>
                  <a:gd name="T53" fmla="*/ 10 h 28"/>
                  <a:gd name="T54" fmla="*/ 9 w 60"/>
                  <a:gd name="T55" fmla="*/ 8 h 28"/>
                  <a:gd name="T56" fmla="*/ 14 w 60"/>
                  <a:gd name="T57" fmla="*/ 6 h 28"/>
                  <a:gd name="T58" fmla="*/ 17 w 60"/>
                  <a:gd name="T59" fmla="*/ 10 h 28"/>
                  <a:gd name="T60" fmla="*/ 25 w 60"/>
                  <a:gd name="T61" fmla="*/ 11 h 28"/>
                  <a:gd name="T62" fmla="*/ 29 w 60"/>
                  <a:gd name="T63" fmla="*/ 14 h 28"/>
                  <a:gd name="T64" fmla="*/ 32 w 60"/>
                  <a:gd name="T65" fmla="*/ 17 h 28"/>
                  <a:gd name="T66" fmla="*/ 39 w 60"/>
                  <a:gd name="T67" fmla="*/ 16 h 28"/>
                  <a:gd name="T68" fmla="*/ 37 w 60"/>
                  <a:gd name="T69" fmla="*/ 13 h 28"/>
                  <a:gd name="T70" fmla="*/ 38 w 60"/>
                  <a:gd name="T71" fmla="*/ 9 h 28"/>
                  <a:gd name="T72" fmla="*/ 36 w 60"/>
                  <a:gd name="T73" fmla="*/ 8 h 28"/>
                  <a:gd name="T74" fmla="*/ 38 w 60"/>
                  <a:gd name="T75" fmla="*/ 5 h 28"/>
                  <a:gd name="T76" fmla="*/ 43 w 60"/>
                  <a:gd name="T77" fmla="*/ 3 h 28"/>
                  <a:gd name="T78" fmla="*/ 44 w 60"/>
                  <a:gd name="T79" fmla="*/ 7 h 28"/>
                  <a:gd name="T80" fmla="*/ 45 w 60"/>
                  <a:gd name="T81" fmla="*/ 9 h 28"/>
                  <a:gd name="T82" fmla="*/ 44 w 60"/>
                  <a:gd name="T83" fmla="*/ 10 h 28"/>
                  <a:gd name="T84" fmla="*/ 47 w 60"/>
                  <a:gd name="T85" fmla="*/ 11 h 28"/>
                  <a:gd name="T86" fmla="*/ 51 w 60"/>
                  <a:gd name="T87" fmla="*/ 14 h 28"/>
                  <a:gd name="T88" fmla="*/ 53 w 60"/>
                  <a:gd name="T89" fmla="*/ 13 h 28"/>
                  <a:gd name="T90" fmla="*/ 57 w 60"/>
                  <a:gd name="T91" fmla="*/ 12 h 28"/>
                  <a:gd name="T92" fmla="*/ 59 w 60"/>
                  <a:gd name="T93" fmla="*/ 15 h 28"/>
                  <a:gd name="T94" fmla="*/ 58 w 60"/>
                  <a:gd name="T95" fmla="*/ 20 h 28"/>
                  <a:gd name="T96" fmla="*/ 50 w 60"/>
                  <a:gd name="T97" fmla="*/ 22 h 28"/>
                  <a:gd name="T98" fmla="*/ 50 w 60"/>
                  <a:gd name="T9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0" h="28">
                    <a:moveTo>
                      <a:pt x="50" y="22"/>
                    </a:moveTo>
                    <a:cubicBezTo>
                      <a:pt x="49" y="22"/>
                      <a:pt x="49" y="21"/>
                      <a:pt x="48" y="21"/>
                    </a:cubicBezTo>
                    <a:cubicBezTo>
                      <a:pt x="48" y="21"/>
                      <a:pt x="46" y="22"/>
                      <a:pt x="46" y="23"/>
                    </a:cubicBezTo>
                    <a:cubicBezTo>
                      <a:pt x="45" y="23"/>
                      <a:pt x="44" y="23"/>
                      <a:pt x="43" y="22"/>
                    </a:cubicBezTo>
                    <a:cubicBezTo>
                      <a:pt x="42" y="22"/>
                      <a:pt x="41" y="22"/>
                      <a:pt x="40" y="23"/>
                    </a:cubicBezTo>
                    <a:cubicBezTo>
                      <a:pt x="35" y="25"/>
                      <a:pt x="30" y="26"/>
                      <a:pt x="24" y="27"/>
                    </a:cubicBezTo>
                    <a:cubicBezTo>
                      <a:pt x="23" y="27"/>
                      <a:pt x="20" y="28"/>
                      <a:pt x="19" y="28"/>
                    </a:cubicBezTo>
                    <a:cubicBezTo>
                      <a:pt x="17" y="27"/>
                      <a:pt x="13" y="26"/>
                      <a:pt x="17" y="24"/>
                    </a:cubicBezTo>
                    <a:cubicBezTo>
                      <a:pt x="19" y="24"/>
                      <a:pt x="22" y="22"/>
                      <a:pt x="24" y="22"/>
                    </a:cubicBezTo>
                    <a:cubicBezTo>
                      <a:pt x="26" y="22"/>
                      <a:pt x="28" y="22"/>
                      <a:pt x="29" y="22"/>
                    </a:cubicBezTo>
                    <a:cubicBezTo>
                      <a:pt x="29" y="22"/>
                      <a:pt x="32" y="20"/>
                      <a:pt x="31" y="20"/>
                    </a:cubicBezTo>
                    <a:cubicBezTo>
                      <a:pt x="30" y="19"/>
                      <a:pt x="25" y="20"/>
                      <a:pt x="24" y="20"/>
                    </a:cubicBezTo>
                    <a:cubicBezTo>
                      <a:pt x="22" y="21"/>
                      <a:pt x="21" y="21"/>
                      <a:pt x="19" y="21"/>
                    </a:cubicBezTo>
                    <a:cubicBezTo>
                      <a:pt x="17" y="21"/>
                      <a:pt x="19" y="20"/>
                      <a:pt x="19" y="19"/>
                    </a:cubicBezTo>
                    <a:cubicBezTo>
                      <a:pt x="19" y="16"/>
                      <a:pt x="13" y="21"/>
                      <a:pt x="12" y="21"/>
                    </a:cubicBezTo>
                    <a:cubicBezTo>
                      <a:pt x="12" y="21"/>
                      <a:pt x="11" y="22"/>
                      <a:pt x="11" y="22"/>
                    </a:cubicBezTo>
                    <a:cubicBezTo>
                      <a:pt x="9" y="20"/>
                      <a:pt x="9" y="22"/>
                      <a:pt x="9" y="23"/>
                    </a:cubicBezTo>
                    <a:cubicBezTo>
                      <a:pt x="9" y="23"/>
                      <a:pt x="6" y="21"/>
                      <a:pt x="5" y="21"/>
                    </a:cubicBezTo>
                    <a:cubicBezTo>
                      <a:pt x="4" y="21"/>
                      <a:pt x="0" y="22"/>
                      <a:pt x="0" y="20"/>
                    </a:cubicBezTo>
                    <a:cubicBezTo>
                      <a:pt x="0" y="18"/>
                      <a:pt x="2" y="19"/>
                      <a:pt x="4" y="18"/>
                    </a:cubicBezTo>
                    <a:cubicBezTo>
                      <a:pt x="6" y="18"/>
                      <a:pt x="8" y="18"/>
                      <a:pt x="9" y="17"/>
                    </a:cubicBezTo>
                    <a:cubicBezTo>
                      <a:pt x="9" y="17"/>
                      <a:pt x="12" y="16"/>
                      <a:pt x="11" y="16"/>
                    </a:cubicBezTo>
                    <a:cubicBezTo>
                      <a:pt x="9" y="15"/>
                      <a:pt x="6" y="16"/>
                      <a:pt x="5" y="16"/>
                    </a:cubicBezTo>
                    <a:cubicBezTo>
                      <a:pt x="2" y="16"/>
                      <a:pt x="0" y="14"/>
                      <a:pt x="4" y="14"/>
                    </a:cubicBezTo>
                    <a:cubicBezTo>
                      <a:pt x="6" y="14"/>
                      <a:pt x="10" y="13"/>
                      <a:pt x="12" y="13"/>
                    </a:cubicBezTo>
                    <a:cubicBezTo>
                      <a:pt x="11" y="13"/>
                      <a:pt x="4" y="14"/>
                      <a:pt x="4" y="12"/>
                    </a:cubicBezTo>
                    <a:cubicBezTo>
                      <a:pt x="3" y="10"/>
                      <a:pt x="12" y="11"/>
                      <a:pt x="13" y="10"/>
                    </a:cubicBezTo>
                    <a:cubicBezTo>
                      <a:pt x="13" y="10"/>
                      <a:pt x="9" y="9"/>
                      <a:pt x="9" y="8"/>
                    </a:cubicBezTo>
                    <a:cubicBezTo>
                      <a:pt x="8" y="7"/>
                      <a:pt x="14" y="6"/>
                      <a:pt x="14" y="6"/>
                    </a:cubicBezTo>
                    <a:cubicBezTo>
                      <a:pt x="17" y="6"/>
                      <a:pt x="15" y="10"/>
                      <a:pt x="17" y="10"/>
                    </a:cubicBezTo>
                    <a:cubicBezTo>
                      <a:pt x="20" y="10"/>
                      <a:pt x="22" y="10"/>
                      <a:pt x="25" y="11"/>
                    </a:cubicBezTo>
                    <a:cubicBezTo>
                      <a:pt x="26" y="12"/>
                      <a:pt x="28" y="13"/>
                      <a:pt x="29" y="14"/>
                    </a:cubicBezTo>
                    <a:cubicBezTo>
                      <a:pt x="31" y="16"/>
                      <a:pt x="30" y="17"/>
                      <a:pt x="32" y="17"/>
                    </a:cubicBezTo>
                    <a:cubicBezTo>
                      <a:pt x="35" y="17"/>
                      <a:pt x="37" y="17"/>
                      <a:pt x="39" y="16"/>
                    </a:cubicBezTo>
                    <a:cubicBezTo>
                      <a:pt x="43" y="15"/>
                      <a:pt x="37" y="14"/>
                      <a:pt x="37" y="13"/>
                    </a:cubicBezTo>
                    <a:cubicBezTo>
                      <a:pt x="37" y="13"/>
                      <a:pt x="45" y="12"/>
                      <a:pt x="38" y="9"/>
                    </a:cubicBezTo>
                    <a:cubicBezTo>
                      <a:pt x="37" y="9"/>
                      <a:pt x="35" y="9"/>
                      <a:pt x="36" y="8"/>
                    </a:cubicBezTo>
                    <a:cubicBezTo>
                      <a:pt x="37" y="7"/>
                      <a:pt x="38" y="6"/>
                      <a:pt x="38" y="5"/>
                    </a:cubicBezTo>
                    <a:cubicBezTo>
                      <a:pt x="39" y="4"/>
                      <a:pt x="43" y="0"/>
                      <a:pt x="43" y="3"/>
                    </a:cubicBezTo>
                    <a:cubicBezTo>
                      <a:pt x="43" y="4"/>
                      <a:pt x="44" y="5"/>
                      <a:pt x="44" y="7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0"/>
                      <a:pt x="44" y="9"/>
                      <a:pt x="44" y="10"/>
                    </a:cubicBezTo>
                    <a:cubicBezTo>
                      <a:pt x="44" y="12"/>
                      <a:pt x="47" y="10"/>
                      <a:pt x="47" y="11"/>
                    </a:cubicBezTo>
                    <a:cubicBezTo>
                      <a:pt x="47" y="13"/>
                      <a:pt x="50" y="14"/>
                      <a:pt x="51" y="14"/>
                    </a:cubicBezTo>
                    <a:cubicBezTo>
                      <a:pt x="53" y="14"/>
                      <a:pt x="53" y="15"/>
                      <a:pt x="53" y="13"/>
                    </a:cubicBezTo>
                    <a:cubicBezTo>
                      <a:pt x="53" y="11"/>
                      <a:pt x="55" y="11"/>
                      <a:pt x="57" y="12"/>
                    </a:cubicBezTo>
                    <a:cubicBezTo>
                      <a:pt x="58" y="12"/>
                      <a:pt x="60" y="14"/>
                      <a:pt x="59" y="15"/>
                    </a:cubicBezTo>
                    <a:cubicBezTo>
                      <a:pt x="59" y="16"/>
                      <a:pt x="58" y="19"/>
                      <a:pt x="58" y="20"/>
                    </a:cubicBezTo>
                    <a:cubicBezTo>
                      <a:pt x="57" y="21"/>
                      <a:pt x="51" y="22"/>
                      <a:pt x="50" y="22"/>
                    </a:cubicBezTo>
                    <a:cubicBezTo>
                      <a:pt x="48" y="21"/>
                      <a:pt x="51" y="22"/>
                      <a:pt x="50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5" name="Freeform 579">
                <a:extLst>
                  <a:ext uri="{FF2B5EF4-FFF2-40B4-BE49-F238E27FC236}">
                    <a16:creationId xmlns:a16="http://schemas.microsoft.com/office/drawing/2014/main" id="{D96C236F-8352-5C44-B25A-B25A097DA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042" y="4185393"/>
                <a:ext cx="99532" cy="65675"/>
              </a:xfrm>
              <a:custGeom>
                <a:avLst/>
                <a:gdLst>
                  <a:gd name="T0" fmla="*/ 9 w 10"/>
                  <a:gd name="T1" fmla="*/ 1 h 7"/>
                  <a:gd name="T2" fmla="*/ 0 w 10"/>
                  <a:gd name="T3" fmla="*/ 5 h 7"/>
                  <a:gd name="T4" fmla="*/ 6 w 10"/>
                  <a:gd name="T5" fmla="*/ 5 h 7"/>
                  <a:gd name="T6" fmla="*/ 9 w 10"/>
                  <a:gd name="T7" fmla="*/ 1 h 7"/>
                  <a:gd name="T8" fmla="*/ 9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9" y="1"/>
                    </a:moveTo>
                    <a:cubicBezTo>
                      <a:pt x="8" y="1"/>
                      <a:pt x="0" y="5"/>
                      <a:pt x="0" y="5"/>
                    </a:cubicBezTo>
                    <a:cubicBezTo>
                      <a:pt x="2" y="6"/>
                      <a:pt x="5" y="7"/>
                      <a:pt x="6" y="5"/>
                    </a:cubicBezTo>
                    <a:cubicBezTo>
                      <a:pt x="7" y="4"/>
                      <a:pt x="9" y="0"/>
                      <a:pt x="9" y="1"/>
                    </a:cubicBezTo>
                    <a:cubicBezTo>
                      <a:pt x="7" y="1"/>
                      <a:pt x="10" y="0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6" name="Freeform 580">
                <a:extLst>
                  <a:ext uri="{FF2B5EF4-FFF2-40B4-BE49-F238E27FC236}">
                    <a16:creationId xmlns:a16="http://schemas.microsoft.com/office/drawing/2014/main" id="{67FD43E4-47D0-8242-85D7-2A0CE6094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7520" y="4040908"/>
                <a:ext cx="358317" cy="164190"/>
              </a:xfrm>
              <a:custGeom>
                <a:avLst/>
                <a:gdLst>
                  <a:gd name="T0" fmla="*/ 30 w 37"/>
                  <a:gd name="T1" fmla="*/ 12 h 17"/>
                  <a:gd name="T2" fmla="*/ 27 w 37"/>
                  <a:gd name="T3" fmla="*/ 13 h 17"/>
                  <a:gd name="T4" fmla="*/ 26 w 37"/>
                  <a:gd name="T5" fmla="*/ 10 h 17"/>
                  <a:gd name="T6" fmla="*/ 23 w 37"/>
                  <a:gd name="T7" fmla="*/ 8 h 17"/>
                  <a:gd name="T8" fmla="*/ 22 w 37"/>
                  <a:gd name="T9" fmla="*/ 10 h 17"/>
                  <a:gd name="T10" fmla="*/ 21 w 37"/>
                  <a:gd name="T11" fmla="*/ 9 h 17"/>
                  <a:gd name="T12" fmla="*/ 20 w 37"/>
                  <a:gd name="T13" fmla="*/ 13 h 17"/>
                  <a:gd name="T14" fmla="*/ 17 w 37"/>
                  <a:gd name="T15" fmla="*/ 14 h 17"/>
                  <a:gd name="T16" fmla="*/ 16 w 37"/>
                  <a:gd name="T17" fmla="*/ 16 h 17"/>
                  <a:gd name="T18" fmla="*/ 12 w 37"/>
                  <a:gd name="T19" fmla="*/ 17 h 17"/>
                  <a:gd name="T20" fmla="*/ 10 w 37"/>
                  <a:gd name="T21" fmla="*/ 15 h 17"/>
                  <a:gd name="T22" fmla="*/ 5 w 37"/>
                  <a:gd name="T23" fmla="*/ 16 h 17"/>
                  <a:gd name="T24" fmla="*/ 1 w 37"/>
                  <a:gd name="T25" fmla="*/ 17 h 17"/>
                  <a:gd name="T26" fmla="*/ 2 w 37"/>
                  <a:gd name="T27" fmla="*/ 13 h 17"/>
                  <a:gd name="T28" fmla="*/ 0 w 37"/>
                  <a:gd name="T29" fmla="*/ 14 h 17"/>
                  <a:gd name="T30" fmla="*/ 6 w 37"/>
                  <a:gd name="T31" fmla="*/ 12 h 17"/>
                  <a:gd name="T32" fmla="*/ 9 w 37"/>
                  <a:gd name="T33" fmla="*/ 10 h 17"/>
                  <a:gd name="T34" fmla="*/ 13 w 37"/>
                  <a:gd name="T35" fmla="*/ 7 h 17"/>
                  <a:gd name="T36" fmla="*/ 18 w 37"/>
                  <a:gd name="T37" fmla="*/ 3 h 17"/>
                  <a:gd name="T38" fmla="*/ 24 w 37"/>
                  <a:gd name="T39" fmla="*/ 3 h 17"/>
                  <a:gd name="T40" fmla="*/ 30 w 37"/>
                  <a:gd name="T41" fmla="*/ 3 h 17"/>
                  <a:gd name="T42" fmla="*/ 32 w 37"/>
                  <a:gd name="T43" fmla="*/ 0 h 17"/>
                  <a:gd name="T44" fmla="*/ 36 w 37"/>
                  <a:gd name="T45" fmla="*/ 2 h 17"/>
                  <a:gd name="T46" fmla="*/ 34 w 37"/>
                  <a:gd name="T47" fmla="*/ 4 h 17"/>
                  <a:gd name="T48" fmla="*/ 34 w 37"/>
                  <a:gd name="T49" fmla="*/ 7 h 17"/>
                  <a:gd name="T50" fmla="*/ 35 w 37"/>
                  <a:gd name="T51" fmla="*/ 9 h 17"/>
                  <a:gd name="T52" fmla="*/ 31 w 37"/>
                  <a:gd name="T53" fmla="*/ 10 h 17"/>
                  <a:gd name="T54" fmla="*/ 30 w 37"/>
                  <a:gd name="T55" fmla="*/ 12 h 17"/>
                  <a:gd name="T56" fmla="*/ 30 w 37"/>
                  <a:gd name="T5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17">
                    <a:moveTo>
                      <a:pt x="30" y="12"/>
                    </a:moveTo>
                    <a:cubicBezTo>
                      <a:pt x="29" y="13"/>
                      <a:pt x="27" y="13"/>
                      <a:pt x="27" y="13"/>
                    </a:cubicBezTo>
                    <a:cubicBezTo>
                      <a:pt x="24" y="13"/>
                      <a:pt x="25" y="11"/>
                      <a:pt x="26" y="10"/>
                    </a:cubicBezTo>
                    <a:cubicBezTo>
                      <a:pt x="27" y="8"/>
                      <a:pt x="24" y="7"/>
                      <a:pt x="23" y="8"/>
                    </a:cubicBezTo>
                    <a:cubicBezTo>
                      <a:pt x="23" y="9"/>
                      <a:pt x="23" y="10"/>
                      <a:pt x="22" y="10"/>
                    </a:cubicBezTo>
                    <a:cubicBezTo>
                      <a:pt x="22" y="10"/>
                      <a:pt x="21" y="10"/>
                      <a:pt x="21" y="9"/>
                    </a:cubicBezTo>
                    <a:cubicBezTo>
                      <a:pt x="20" y="10"/>
                      <a:pt x="21" y="12"/>
                      <a:pt x="20" y="13"/>
                    </a:cubicBezTo>
                    <a:cubicBezTo>
                      <a:pt x="19" y="15"/>
                      <a:pt x="18" y="13"/>
                      <a:pt x="17" y="14"/>
                    </a:cubicBezTo>
                    <a:cubicBezTo>
                      <a:pt x="16" y="14"/>
                      <a:pt x="17" y="16"/>
                      <a:pt x="16" y="16"/>
                    </a:cubicBezTo>
                    <a:cubicBezTo>
                      <a:pt x="16" y="17"/>
                      <a:pt x="13" y="17"/>
                      <a:pt x="12" y="17"/>
                    </a:cubicBezTo>
                    <a:cubicBezTo>
                      <a:pt x="11" y="16"/>
                      <a:pt x="11" y="14"/>
                      <a:pt x="10" y="15"/>
                    </a:cubicBezTo>
                    <a:cubicBezTo>
                      <a:pt x="8" y="16"/>
                      <a:pt x="7" y="16"/>
                      <a:pt x="5" y="16"/>
                    </a:cubicBezTo>
                    <a:cubicBezTo>
                      <a:pt x="4" y="16"/>
                      <a:pt x="2" y="17"/>
                      <a:pt x="1" y="17"/>
                    </a:cubicBezTo>
                    <a:cubicBezTo>
                      <a:pt x="0" y="17"/>
                      <a:pt x="3" y="14"/>
                      <a:pt x="2" y="13"/>
                    </a:cubicBezTo>
                    <a:cubicBezTo>
                      <a:pt x="2" y="13"/>
                      <a:pt x="1" y="14"/>
                      <a:pt x="0" y="14"/>
                    </a:cubicBezTo>
                    <a:cubicBezTo>
                      <a:pt x="0" y="13"/>
                      <a:pt x="5" y="12"/>
                      <a:pt x="6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11" y="8"/>
                      <a:pt x="12" y="8"/>
                      <a:pt x="13" y="7"/>
                    </a:cubicBezTo>
                    <a:cubicBezTo>
                      <a:pt x="15" y="5"/>
                      <a:pt x="16" y="3"/>
                      <a:pt x="18" y="3"/>
                    </a:cubicBezTo>
                    <a:cubicBezTo>
                      <a:pt x="20" y="2"/>
                      <a:pt x="22" y="2"/>
                      <a:pt x="24" y="3"/>
                    </a:cubicBezTo>
                    <a:cubicBezTo>
                      <a:pt x="26" y="3"/>
                      <a:pt x="29" y="4"/>
                      <a:pt x="30" y="3"/>
                    </a:cubicBezTo>
                    <a:cubicBezTo>
                      <a:pt x="31" y="2"/>
                      <a:pt x="30" y="0"/>
                      <a:pt x="32" y="0"/>
                    </a:cubicBezTo>
                    <a:cubicBezTo>
                      <a:pt x="32" y="0"/>
                      <a:pt x="36" y="1"/>
                      <a:pt x="36" y="2"/>
                    </a:cubicBezTo>
                    <a:cubicBezTo>
                      <a:pt x="37" y="2"/>
                      <a:pt x="34" y="3"/>
                      <a:pt x="34" y="4"/>
                    </a:cubicBezTo>
                    <a:cubicBezTo>
                      <a:pt x="34" y="5"/>
                      <a:pt x="37" y="6"/>
                      <a:pt x="34" y="7"/>
                    </a:cubicBezTo>
                    <a:cubicBezTo>
                      <a:pt x="33" y="8"/>
                      <a:pt x="36" y="9"/>
                      <a:pt x="35" y="9"/>
                    </a:cubicBezTo>
                    <a:cubicBezTo>
                      <a:pt x="33" y="10"/>
                      <a:pt x="32" y="10"/>
                      <a:pt x="31" y="10"/>
                    </a:cubicBezTo>
                    <a:cubicBezTo>
                      <a:pt x="31" y="11"/>
                      <a:pt x="31" y="11"/>
                      <a:pt x="30" y="12"/>
                    </a:cubicBezTo>
                    <a:cubicBezTo>
                      <a:pt x="29" y="13"/>
                      <a:pt x="31" y="11"/>
                      <a:pt x="30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7" name="Freeform 581">
                <a:extLst>
                  <a:ext uri="{FF2B5EF4-FFF2-40B4-BE49-F238E27FC236}">
                    <a16:creationId xmlns:a16="http://schemas.microsoft.com/office/drawing/2014/main" id="{3F9D2A58-E99A-F34D-AF50-99FDB16C26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5697" y="4106579"/>
                <a:ext cx="76308" cy="19703"/>
              </a:xfrm>
              <a:custGeom>
                <a:avLst/>
                <a:gdLst>
                  <a:gd name="T0" fmla="*/ 6 w 8"/>
                  <a:gd name="T1" fmla="*/ 2 h 2"/>
                  <a:gd name="T2" fmla="*/ 3 w 8"/>
                  <a:gd name="T3" fmla="*/ 0 h 2"/>
                  <a:gd name="T4" fmla="*/ 6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6" y="2"/>
                    </a:moveTo>
                    <a:cubicBezTo>
                      <a:pt x="4" y="2"/>
                      <a:pt x="0" y="1"/>
                      <a:pt x="3" y="0"/>
                    </a:cubicBezTo>
                    <a:cubicBezTo>
                      <a:pt x="5" y="0"/>
                      <a:pt x="8" y="2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8" name="Freeform 582">
                <a:extLst>
                  <a:ext uri="{FF2B5EF4-FFF2-40B4-BE49-F238E27FC236}">
                    <a16:creationId xmlns:a16="http://schemas.microsoft.com/office/drawing/2014/main" id="{A4F2E315-2835-4D44-8C22-701EC35590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2052" y="3971950"/>
                <a:ext cx="205701" cy="95228"/>
              </a:xfrm>
              <a:custGeom>
                <a:avLst/>
                <a:gdLst>
                  <a:gd name="T0" fmla="*/ 7 w 21"/>
                  <a:gd name="T1" fmla="*/ 9 h 10"/>
                  <a:gd name="T2" fmla="*/ 2 w 21"/>
                  <a:gd name="T3" fmla="*/ 4 h 10"/>
                  <a:gd name="T4" fmla="*/ 9 w 21"/>
                  <a:gd name="T5" fmla="*/ 2 h 10"/>
                  <a:gd name="T6" fmla="*/ 17 w 21"/>
                  <a:gd name="T7" fmla="*/ 0 h 10"/>
                  <a:gd name="T8" fmla="*/ 19 w 21"/>
                  <a:gd name="T9" fmla="*/ 2 h 10"/>
                  <a:gd name="T10" fmla="*/ 14 w 21"/>
                  <a:gd name="T11" fmla="*/ 4 h 10"/>
                  <a:gd name="T12" fmla="*/ 15 w 21"/>
                  <a:gd name="T13" fmla="*/ 7 h 10"/>
                  <a:gd name="T14" fmla="*/ 7 w 21"/>
                  <a:gd name="T15" fmla="*/ 9 h 10"/>
                  <a:gd name="T16" fmla="*/ 7 w 21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0">
                    <a:moveTo>
                      <a:pt x="7" y="9"/>
                    </a:moveTo>
                    <a:cubicBezTo>
                      <a:pt x="6" y="9"/>
                      <a:pt x="0" y="6"/>
                      <a:pt x="2" y="4"/>
                    </a:cubicBezTo>
                    <a:cubicBezTo>
                      <a:pt x="4" y="2"/>
                      <a:pt x="7" y="2"/>
                      <a:pt x="9" y="2"/>
                    </a:cubicBezTo>
                    <a:cubicBezTo>
                      <a:pt x="12" y="1"/>
                      <a:pt x="15" y="0"/>
                      <a:pt x="17" y="0"/>
                    </a:cubicBezTo>
                    <a:cubicBezTo>
                      <a:pt x="18" y="0"/>
                      <a:pt x="21" y="1"/>
                      <a:pt x="19" y="2"/>
                    </a:cubicBezTo>
                    <a:cubicBezTo>
                      <a:pt x="18" y="3"/>
                      <a:pt x="15" y="2"/>
                      <a:pt x="14" y="4"/>
                    </a:cubicBezTo>
                    <a:cubicBezTo>
                      <a:pt x="14" y="4"/>
                      <a:pt x="19" y="6"/>
                      <a:pt x="15" y="7"/>
                    </a:cubicBezTo>
                    <a:cubicBezTo>
                      <a:pt x="13" y="8"/>
                      <a:pt x="10" y="10"/>
                      <a:pt x="7" y="9"/>
                    </a:cubicBezTo>
                    <a:cubicBezTo>
                      <a:pt x="5" y="9"/>
                      <a:pt x="9" y="10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29" name="Freeform 583">
                <a:extLst>
                  <a:ext uri="{FF2B5EF4-FFF2-40B4-BE49-F238E27FC236}">
                    <a16:creationId xmlns:a16="http://schemas.microsoft.com/office/drawing/2014/main" id="{9B4EE588-C50E-AE45-907E-9612A047A9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5789" y="3991650"/>
                <a:ext cx="76308" cy="39406"/>
              </a:xfrm>
              <a:custGeom>
                <a:avLst/>
                <a:gdLst>
                  <a:gd name="T0" fmla="*/ 6 w 8"/>
                  <a:gd name="T1" fmla="*/ 4 h 4"/>
                  <a:gd name="T2" fmla="*/ 3 w 8"/>
                  <a:gd name="T3" fmla="*/ 0 h 4"/>
                  <a:gd name="T4" fmla="*/ 6 w 8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6" y="4"/>
                    </a:moveTo>
                    <a:cubicBezTo>
                      <a:pt x="4" y="4"/>
                      <a:pt x="0" y="0"/>
                      <a:pt x="3" y="0"/>
                    </a:cubicBezTo>
                    <a:cubicBezTo>
                      <a:pt x="6" y="0"/>
                      <a:pt x="8" y="3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0" name="Freeform 584">
                <a:extLst>
                  <a:ext uri="{FF2B5EF4-FFF2-40B4-BE49-F238E27FC236}">
                    <a16:creationId xmlns:a16="http://schemas.microsoft.com/office/drawing/2014/main" id="{470CB5FF-927F-DB4C-9F12-C9EC1B8EF8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1959" y="3902989"/>
                <a:ext cx="205701" cy="68959"/>
              </a:xfrm>
              <a:custGeom>
                <a:avLst/>
                <a:gdLst>
                  <a:gd name="T0" fmla="*/ 1 w 21"/>
                  <a:gd name="T1" fmla="*/ 5 h 7"/>
                  <a:gd name="T2" fmla="*/ 4 w 21"/>
                  <a:gd name="T3" fmla="*/ 4 h 7"/>
                  <a:gd name="T4" fmla="*/ 9 w 21"/>
                  <a:gd name="T5" fmla="*/ 1 h 7"/>
                  <a:gd name="T6" fmla="*/ 18 w 21"/>
                  <a:gd name="T7" fmla="*/ 3 h 7"/>
                  <a:gd name="T8" fmla="*/ 11 w 21"/>
                  <a:gd name="T9" fmla="*/ 6 h 7"/>
                  <a:gd name="T10" fmla="*/ 6 w 21"/>
                  <a:gd name="T11" fmla="*/ 6 h 7"/>
                  <a:gd name="T12" fmla="*/ 1 w 21"/>
                  <a:gd name="T13" fmla="*/ 5 h 7"/>
                  <a:gd name="T14" fmla="*/ 1 w 21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7">
                    <a:moveTo>
                      <a:pt x="1" y="5"/>
                    </a:moveTo>
                    <a:cubicBezTo>
                      <a:pt x="0" y="5"/>
                      <a:pt x="3" y="4"/>
                      <a:pt x="4" y="4"/>
                    </a:cubicBezTo>
                    <a:cubicBezTo>
                      <a:pt x="6" y="3"/>
                      <a:pt x="7" y="2"/>
                      <a:pt x="9" y="1"/>
                    </a:cubicBezTo>
                    <a:cubicBezTo>
                      <a:pt x="12" y="0"/>
                      <a:pt x="15" y="1"/>
                      <a:pt x="18" y="3"/>
                    </a:cubicBezTo>
                    <a:cubicBezTo>
                      <a:pt x="21" y="6"/>
                      <a:pt x="12" y="6"/>
                      <a:pt x="11" y="6"/>
                    </a:cubicBezTo>
                    <a:cubicBezTo>
                      <a:pt x="9" y="6"/>
                      <a:pt x="8" y="7"/>
                      <a:pt x="6" y="6"/>
                    </a:cubicBezTo>
                    <a:cubicBezTo>
                      <a:pt x="4" y="5"/>
                      <a:pt x="2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1" name="Freeform 585">
                <a:extLst>
                  <a:ext uri="{FF2B5EF4-FFF2-40B4-BE49-F238E27FC236}">
                    <a16:creationId xmlns:a16="http://schemas.microsoft.com/office/drawing/2014/main" id="{14D73B4E-A3F9-BB48-A70E-06B3925EDC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99618" y="4106579"/>
                <a:ext cx="272053" cy="183893"/>
              </a:xfrm>
              <a:custGeom>
                <a:avLst/>
                <a:gdLst>
                  <a:gd name="T0" fmla="*/ 22 w 28"/>
                  <a:gd name="T1" fmla="*/ 19 h 19"/>
                  <a:gd name="T2" fmla="*/ 15 w 28"/>
                  <a:gd name="T3" fmla="*/ 19 h 19"/>
                  <a:gd name="T4" fmla="*/ 15 w 28"/>
                  <a:gd name="T5" fmla="*/ 17 h 19"/>
                  <a:gd name="T6" fmla="*/ 12 w 28"/>
                  <a:gd name="T7" fmla="*/ 15 h 19"/>
                  <a:gd name="T8" fmla="*/ 17 w 28"/>
                  <a:gd name="T9" fmla="*/ 13 h 19"/>
                  <a:gd name="T10" fmla="*/ 16 w 28"/>
                  <a:gd name="T11" fmla="*/ 12 h 19"/>
                  <a:gd name="T12" fmla="*/ 9 w 28"/>
                  <a:gd name="T13" fmla="*/ 13 h 19"/>
                  <a:gd name="T14" fmla="*/ 2 w 28"/>
                  <a:gd name="T15" fmla="*/ 13 h 19"/>
                  <a:gd name="T16" fmla="*/ 1 w 28"/>
                  <a:gd name="T17" fmla="*/ 12 h 19"/>
                  <a:gd name="T18" fmla="*/ 7 w 28"/>
                  <a:gd name="T19" fmla="*/ 10 h 19"/>
                  <a:gd name="T20" fmla="*/ 4 w 28"/>
                  <a:gd name="T21" fmla="*/ 8 h 19"/>
                  <a:gd name="T22" fmla="*/ 7 w 28"/>
                  <a:gd name="T23" fmla="*/ 6 h 19"/>
                  <a:gd name="T24" fmla="*/ 3 w 28"/>
                  <a:gd name="T25" fmla="*/ 6 h 19"/>
                  <a:gd name="T26" fmla="*/ 7 w 28"/>
                  <a:gd name="T27" fmla="*/ 4 h 19"/>
                  <a:gd name="T28" fmla="*/ 13 w 28"/>
                  <a:gd name="T29" fmla="*/ 8 h 19"/>
                  <a:gd name="T30" fmla="*/ 16 w 28"/>
                  <a:gd name="T31" fmla="*/ 9 h 19"/>
                  <a:gd name="T32" fmla="*/ 13 w 28"/>
                  <a:gd name="T33" fmla="*/ 7 h 19"/>
                  <a:gd name="T34" fmla="*/ 14 w 28"/>
                  <a:gd name="T35" fmla="*/ 5 h 19"/>
                  <a:gd name="T36" fmla="*/ 11 w 28"/>
                  <a:gd name="T37" fmla="*/ 4 h 19"/>
                  <a:gd name="T38" fmla="*/ 11 w 28"/>
                  <a:gd name="T39" fmla="*/ 2 h 19"/>
                  <a:gd name="T40" fmla="*/ 7 w 28"/>
                  <a:gd name="T41" fmla="*/ 3 h 19"/>
                  <a:gd name="T42" fmla="*/ 13 w 28"/>
                  <a:gd name="T43" fmla="*/ 1 h 19"/>
                  <a:gd name="T44" fmla="*/ 12 w 28"/>
                  <a:gd name="T45" fmla="*/ 2 h 19"/>
                  <a:gd name="T46" fmla="*/ 15 w 28"/>
                  <a:gd name="T47" fmla="*/ 3 h 19"/>
                  <a:gd name="T48" fmla="*/ 21 w 28"/>
                  <a:gd name="T49" fmla="*/ 2 h 19"/>
                  <a:gd name="T50" fmla="*/ 26 w 28"/>
                  <a:gd name="T51" fmla="*/ 8 h 19"/>
                  <a:gd name="T52" fmla="*/ 27 w 28"/>
                  <a:gd name="T53" fmla="*/ 12 h 19"/>
                  <a:gd name="T54" fmla="*/ 26 w 28"/>
                  <a:gd name="T55" fmla="*/ 14 h 19"/>
                  <a:gd name="T56" fmla="*/ 26 w 28"/>
                  <a:gd name="T57" fmla="*/ 17 h 19"/>
                  <a:gd name="T58" fmla="*/ 22 w 28"/>
                  <a:gd name="T5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19">
                    <a:moveTo>
                      <a:pt x="22" y="19"/>
                    </a:moveTo>
                    <a:cubicBezTo>
                      <a:pt x="20" y="19"/>
                      <a:pt x="17" y="19"/>
                      <a:pt x="15" y="19"/>
                    </a:cubicBezTo>
                    <a:cubicBezTo>
                      <a:pt x="12" y="19"/>
                      <a:pt x="15" y="18"/>
                      <a:pt x="15" y="17"/>
                    </a:cubicBezTo>
                    <a:cubicBezTo>
                      <a:pt x="16" y="16"/>
                      <a:pt x="11" y="16"/>
                      <a:pt x="12" y="15"/>
                    </a:cubicBezTo>
                    <a:cubicBezTo>
                      <a:pt x="13" y="14"/>
                      <a:pt x="15" y="13"/>
                      <a:pt x="17" y="13"/>
                    </a:cubicBezTo>
                    <a:cubicBezTo>
                      <a:pt x="18" y="12"/>
                      <a:pt x="17" y="12"/>
                      <a:pt x="16" y="12"/>
                    </a:cubicBezTo>
                    <a:cubicBezTo>
                      <a:pt x="14" y="11"/>
                      <a:pt x="12" y="12"/>
                      <a:pt x="9" y="13"/>
                    </a:cubicBezTo>
                    <a:cubicBezTo>
                      <a:pt x="7" y="13"/>
                      <a:pt x="5" y="13"/>
                      <a:pt x="2" y="13"/>
                    </a:cubicBezTo>
                    <a:cubicBezTo>
                      <a:pt x="2" y="14"/>
                      <a:pt x="0" y="14"/>
                      <a:pt x="1" y="12"/>
                    </a:cubicBezTo>
                    <a:cubicBezTo>
                      <a:pt x="3" y="10"/>
                      <a:pt x="5" y="11"/>
                      <a:pt x="7" y="10"/>
                    </a:cubicBezTo>
                    <a:cubicBezTo>
                      <a:pt x="11" y="9"/>
                      <a:pt x="4" y="9"/>
                      <a:pt x="4" y="8"/>
                    </a:cubicBezTo>
                    <a:cubicBezTo>
                      <a:pt x="3" y="8"/>
                      <a:pt x="7" y="6"/>
                      <a:pt x="7" y="6"/>
                    </a:cubicBezTo>
                    <a:cubicBezTo>
                      <a:pt x="7" y="6"/>
                      <a:pt x="4" y="6"/>
                      <a:pt x="3" y="6"/>
                    </a:cubicBezTo>
                    <a:cubicBezTo>
                      <a:pt x="3" y="5"/>
                      <a:pt x="6" y="4"/>
                      <a:pt x="7" y="4"/>
                    </a:cubicBezTo>
                    <a:cubicBezTo>
                      <a:pt x="9" y="4"/>
                      <a:pt x="11" y="7"/>
                      <a:pt x="13" y="8"/>
                    </a:cubicBezTo>
                    <a:cubicBezTo>
                      <a:pt x="14" y="8"/>
                      <a:pt x="15" y="10"/>
                      <a:pt x="16" y="9"/>
                    </a:cubicBezTo>
                    <a:cubicBezTo>
                      <a:pt x="19" y="7"/>
                      <a:pt x="13" y="7"/>
                      <a:pt x="13" y="7"/>
                    </a:cubicBezTo>
                    <a:cubicBezTo>
                      <a:pt x="14" y="7"/>
                      <a:pt x="18" y="6"/>
                      <a:pt x="14" y="5"/>
                    </a:cubicBezTo>
                    <a:cubicBezTo>
                      <a:pt x="13" y="5"/>
                      <a:pt x="12" y="5"/>
                      <a:pt x="11" y="4"/>
                    </a:cubicBezTo>
                    <a:cubicBezTo>
                      <a:pt x="9" y="3"/>
                      <a:pt x="11" y="3"/>
                      <a:pt x="11" y="2"/>
                    </a:cubicBezTo>
                    <a:cubicBezTo>
                      <a:pt x="10" y="2"/>
                      <a:pt x="7" y="3"/>
                      <a:pt x="7" y="3"/>
                    </a:cubicBezTo>
                    <a:cubicBezTo>
                      <a:pt x="6" y="2"/>
                      <a:pt x="13" y="1"/>
                      <a:pt x="13" y="1"/>
                    </a:cubicBezTo>
                    <a:cubicBezTo>
                      <a:pt x="13" y="1"/>
                      <a:pt x="12" y="2"/>
                      <a:pt x="12" y="2"/>
                    </a:cubicBezTo>
                    <a:cubicBezTo>
                      <a:pt x="11" y="3"/>
                      <a:pt x="14" y="3"/>
                      <a:pt x="15" y="3"/>
                    </a:cubicBezTo>
                    <a:cubicBezTo>
                      <a:pt x="18" y="4"/>
                      <a:pt x="19" y="4"/>
                      <a:pt x="21" y="2"/>
                    </a:cubicBezTo>
                    <a:cubicBezTo>
                      <a:pt x="24" y="0"/>
                      <a:pt x="27" y="6"/>
                      <a:pt x="26" y="8"/>
                    </a:cubicBezTo>
                    <a:cubicBezTo>
                      <a:pt x="26" y="10"/>
                      <a:pt x="26" y="11"/>
                      <a:pt x="27" y="12"/>
                    </a:cubicBezTo>
                    <a:cubicBezTo>
                      <a:pt x="28" y="14"/>
                      <a:pt x="28" y="15"/>
                      <a:pt x="26" y="14"/>
                    </a:cubicBezTo>
                    <a:cubicBezTo>
                      <a:pt x="24" y="12"/>
                      <a:pt x="25" y="16"/>
                      <a:pt x="26" y="17"/>
                    </a:cubicBezTo>
                    <a:cubicBezTo>
                      <a:pt x="27" y="18"/>
                      <a:pt x="23" y="19"/>
                      <a:pt x="22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2" name="Freeform 586">
                <a:extLst>
                  <a:ext uri="{FF2B5EF4-FFF2-40B4-BE49-F238E27FC236}">
                    <a16:creationId xmlns:a16="http://schemas.microsoft.com/office/drawing/2014/main" id="{62078CBE-690C-1E4F-9286-626324ABC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9760" y="4195244"/>
                <a:ext cx="86262" cy="26269"/>
              </a:xfrm>
              <a:custGeom>
                <a:avLst/>
                <a:gdLst>
                  <a:gd name="T0" fmla="*/ 1 w 9"/>
                  <a:gd name="T1" fmla="*/ 3 h 3"/>
                  <a:gd name="T2" fmla="*/ 7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4" y="2"/>
                      <a:pt x="9" y="0"/>
                      <a:pt x="7" y="0"/>
                    </a:cubicBezTo>
                    <a:cubicBezTo>
                      <a:pt x="4" y="0"/>
                      <a:pt x="0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3" name="Freeform 587">
                <a:extLst>
                  <a:ext uri="{FF2B5EF4-FFF2-40B4-BE49-F238E27FC236}">
                    <a16:creationId xmlns:a16="http://schemas.microsoft.com/office/drawing/2014/main" id="{E8BE2937-D9EF-FD4D-B844-7B005C83AB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9853" y="4185393"/>
                <a:ext cx="79625" cy="19703"/>
              </a:xfrm>
              <a:custGeom>
                <a:avLst/>
                <a:gdLst>
                  <a:gd name="T0" fmla="*/ 1 w 8"/>
                  <a:gd name="T1" fmla="*/ 2 h 2"/>
                  <a:gd name="T2" fmla="*/ 6 w 8"/>
                  <a:gd name="T3" fmla="*/ 0 h 2"/>
                  <a:gd name="T4" fmla="*/ 1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1" y="2"/>
                    </a:moveTo>
                    <a:cubicBezTo>
                      <a:pt x="0" y="2"/>
                      <a:pt x="4" y="0"/>
                      <a:pt x="6" y="0"/>
                    </a:cubicBezTo>
                    <a:cubicBezTo>
                      <a:pt x="8" y="0"/>
                      <a:pt x="4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4" name="Freeform 588">
                <a:extLst>
                  <a:ext uri="{FF2B5EF4-FFF2-40B4-BE49-F238E27FC236}">
                    <a16:creationId xmlns:a16="http://schemas.microsoft.com/office/drawing/2014/main" id="{CD73E685-4DE4-224A-AEE7-25D9A05F56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0040" y="4155837"/>
                <a:ext cx="99532" cy="49258"/>
              </a:xfrm>
              <a:custGeom>
                <a:avLst/>
                <a:gdLst>
                  <a:gd name="T0" fmla="*/ 2 w 10"/>
                  <a:gd name="T1" fmla="*/ 3 h 5"/>
                  <a:gd name="T2" fmla="*/ 10 w 10"/>
                  <a:gd name="T3" fmla="*/ 1 h 5"/>
                  <a:gd name="T4" fmla="*/ 2 w 10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5">
                    <a:moveTo>
                      <a:pt x="2" y="3"/>
                    </a:moveTo>
                    <a:cubicBezTo>
                      <a:pt x="0" y="2"/>
                      <a:pt x="10" y="0"/>
                      <a:pt x="10" y="1"/>
                    </a:cubicBezTo>
                    <a:cubicBezTo>
                      <a:pt x="10" y="2"/>
                      <a:pt x="6" y="5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5" name="Freeform 589">
                <a:extLst>
                  <a:ext uri="{FF2B5EF4-FFF2-40B4-BE49-F238E27FC236}">
                    <a16:creationId xmlns:a16="http://schemas.microsoft.com/office/drawing/2014/main" id="{B3471721-69B4-FA40-B558-763156C4F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95" y="4116434"/>
                <a:ext cx="69672" cy="49258"/>
              </a:xfrm>
              <a:custGeom>
                <a:avLst/>
                <a:gdLst>
                  <a:gd name="T0" fmla="*/ 1 w 7"/>
                  <a:gd name="T1" fmla="*/ 5 h 5"/>
                  <a:gd name="T2" fmla="*/ 0 w 7"/>
                  <a:gd name="T3" fmla="*/ 1 h 5"/>
                  <a:gd name="T4" fmla="*/ 4 w 7"/>
                  <a:gd name="T5" fmla="*/ 2 h 5"/>
                  <a:gd name="T6" fmla="*/ 7 w 7"/>
                  <a:gd name="T7" fmla="*/ 4 h 5"/>
                  <a:gd name="T8" fmla="*/ 1 w 7"/>
                  <a:gd name="T9" fmla="*/ 5 h 5"/>
                  <a:gd name="T10" fmla="*/ 1 w 7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1" y="5"/>
                    </a:move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ubicBezTo>
                      <a:pt x="4" y="2"/>
                      <a:pt x="7" y="3"/>
                      <a:pt x="7" y="4"/>
                    </a:cubicBezTo>
                    <a:cubicBezTo>
                      <a:pt x="7" y="4"/>
                      <a:pt x="2" y="5"/>
                      <a:pt x="1" y="5"/>
                    </a:cubicBezTo>
                    <a:cubicBezTo>
                      <a:pt x="0" y="4"/>
                      <a:pt x="4" y="5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6" name="Freeform 590">
                <a:extLst>
                  <a:ext uri="{FF2B5EF4-FFF2-40B4-BE49-F238E27FC236}">
                    <a16:creationId xmlns:a16="http://schemas.microsoft.com/office/drawing/2014/main" id="{6D6565CF-0405-B842-A080-104248706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3780" y="4001500"/>
                <a:ext cx="116121" cy="85381"/>
              </a:xfrm>
              <a:custGeom>
                <a:avLst/>
                <a:gdLst>
                  <a:gd name="T0" fmla="*/ 8 w 12"/>
                  <a:gd name="T1" fmla="*/ 8 h 9"/>
                  <a:gd name="T2" fmla="*/ 3 w 12"/>
                  <a:gd name="T3" fmla="*/ 1 h 9"/>
                  <a:gd name="T4" fmla="*/ 8 w 12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8" y="8"/>
                    </a:moveTo>
                    <a:cubicBezTo>
                      <a:pt x="6" y="9"/>
                      <a:pt x="0" y="0"/>
                      <a:pt x="3" y="1"/>
                    </a:cubicBezTo>
                    <a:cubicBezTo>
                      <a:pt x="6" y="3"/>
                      <a:pt x="12" y="8"/>
                      <a:pt x="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7" name="Freeform 591">
                <a:extLst>
                  <a:ext uri="{FF2B5EF4-FFF2-40B4-BE49-F238E27FC236}">
                    <a16:creationId xmlns:a16="http://schemas.microsoft.com/office/drawing/2014/main" id="{6394F2B4-90D5-B544-B0B4-45943572AD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9573" y="3991650"/>
                <a:ext cx="86262" cy="29553"/>
              </a:xfrm>
              <a:custGeom>
                <a:avLst/>
                <a:gdLst>
                  <a:gd name="T0" fmla="*/ 2 w 9"/>
                  <a:gd name="T1" fmla="*/ 1 h 3"/>
                  <a:gd name="T2" fmla="*/ 8 w 9"/>
                  <a:gd name="T3" fmla="*/ 2 h 3"/>
                  <a:gd name="T4" fmla="*/ 2 w 9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2" y="1"/>
                    </a:moveTo>
                    <a:cubicBezTo>
                      <a:pt x="5" y="0"/>
                      <a:pt x="9" y="2"/>
                      <a:pt x="8" y="2"/>
                    </a:cubicBezTo>
                    <a:cubicBezTo>
                      <a:pt x="3" y="3"/>
                      <a:pt x="0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8" name="Freeform 592">
                <a:extLst>
                  <a:ext uri="{FF2B5EF4-FFF2-40B4-BE49-F238E27FC236}">
                    <a16:creationId xmlns:a16="http://schemas.microsoft.com/office/drawing/2014/main" id="{DB207EBE-17BA-184F-88A2-A6A49F46E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685" y="3837313"/>
                <a:ext cx="348363" cy="183893"/>
              </a:xfrm>
              <a:custGeom>
                <a:avLst/>
                <a:gdLst>
                  <a:gd name="T0" fmla="*/ 28 w 36"/>
                  <a:gd name="T1" fmla="*/ 17 h 19"/>
                  <a:gd name="T2" fmla="*/ 27 w 36"/>
                  <a:gd name="T3" fmla="*/ 15 h 19"/>
                  <a:gd name="T4" fmla="*/ 22 w 36"/>
                  <a:gd name="T5" fmla="*/ 13 h 19"/>
                  <a:gd name="T6" fmla="*/ 14 w 36"/>
                  <a:gd name="T7" fmla="*/ 14 h 19"/>
                  <a:gd name="T8" fmla="*/ 18 w 36"/>
                  <a:gd name="T9" fmla="*/ 12 h 19"/>
                  <a:gd name="T10" fmla="*/ 8 w 36"/>
                  <a:gd name="T11" fmla="*/ 12 h 19"/>
                  <a:gd name="T12" fmla="*/ 13 w 36"/>
                  <a:gd name="T13" fmla="*/ 10 h 19"/>
                  <a:gd name="T14" fmla="*/ 12 w 36"/>
                  <a:gd name="T15" fmla="*/ 9 h 19"/>
                  <a:gd name="T16" fmla="*/ 13 w 36"/>
                  <a:gd name="T17" fmla="*/ 8 h 19"/>
                  <a:gd name="T18" fmla="*/ 11 w 36"/>
                  <a:gd name="T19" fmla="*/ 8 h 19"/>
                  <a:gd name="T20" fmla="*/ 10 w 36"/>
                  <a:gd name="T21" fmla="*/ 6 h 19"/>
                  <a:gd name="T22" fmla="*/ 6 w 36"/>
                  <a:gd name="T23" fmla="*/ 6 h 19"/>
                  <a:gd name="T24" fmla="*/ 3 w 36"/>
                  <a:gd name="T25" fmla="*/ 5 h 19"/>
                  <a:gd name="T26" fmla="*/ 9 w 36"/>
                  <a:gd name="T27" fmla="*/ 2 h 19"/>
                  <a:gd name="T28" fmla="*/ 16 w 36"/>
                  <a:gd name="T29" fmla="*/ 1 h 19"/>
                  <a:gd name="T30" fmla="*/ 18 w 36"/>
                  <a:gd name="T31" fmla="*/ 5 h 19"/>
                  <a:gd name="T32" fmla="*/ 22 w 36"/>
                  <a:gd name="T33" fmla="*/ 4 h 19"/>
                  <a:gd name="T34" fmla="*/ 25 w 36"/>
                  <a:gd name="T35" fmla="*/ 7 h 19"/>
                  <a:gd name="T36" fmla="*/ 30 w 36"/>
                  <a:gd name="T37" fmla="*/ 7 h 19"/>
                  <a:gd name="T38" fmla="*/ 33 w 36"/>
                  <a:gd name="T39" fmla="*/ 12 h 19"/>
                  <a:gd name="T40" fmla="*/ 34 w 36"/>
                  <a:gd name="T41" fmla="*/ 16 h 19"/>
                  <a:gd name="T42" fmla="*/ 28 w 36"/>
                  <a:gd name="T43" fmla="*/ 17 h 19"/>
                  <a:gd name="T44" fmla="*/ 28 w 36"/>
                  <a:gd name="T45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9">
                    <a:moveTo>
                      <a:pt x="28" y="17"/>
                    </a:moveTo>
                    <a:cubicBezTo>
                      <a:pt x="27" y="17"/>
                      <a:pt x="27" y="16"/>
                      <a:pt x="27" y="15"/>
                    </a:cubicBezTo>
                    <a:cubicBezTo>
                      <a:pt x="26" y="14"/>
                      <a:pt x="23" y="13"/>
                      <a:pt x="22" y="13"/>
                    </a:cubicBezTo>
                    <a:cubicBezTo>
                      <a:pt x="21" y="13"/>
                      <a:pt x="14" y="15"/>
                      <a:pt x="14" y="14"/>
                    </a:cubicBezTo>
                    <a:cubicBezTo>
                      <a:pt x="14" y="14"/>
                      <a:pt x="18" y="12"/>
                      <a:pt x="18" y="12"/>
                    </a:cubicBezTo>
                    <a:cubicBezTo>
                      <a:pt x="15" y="11"/>
                      <a:pt x="11" y="14"/>
                      <a:pt x="8" y="12"/>
                    </a:cubicBezTo>
                    <a:cubicBezTo>
                      <a:pt x="2" y="9"/>
                      <a:pt x="13" y="10"/>
                      <a:pt x="13" y="10"/>
                    </a:cubicBezTo>
                    <a:cubicBezTo>
                      <a:pt x="13" y="10"/>
                      <a:pt x="12" y="9"/>
                      <a:pt x="12" y="9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4" y="7"/>
                      <a:pt x="11" y="8"/>
                      <a:pt x="11" y="8"/>
                    </a:cubicBezTo>
                    <a:cubicBezTo>
                      <a:pt x="10" y="7"/>
                      <a:pt x="12" y="6"/>
                      <a:pt x="10" y="6"/>
                    </a:cubicBezTo>
                    <a:cubicBezTo>
                      <a:pt x="9" y="6"/>
                      <a:pt x="7" y="7"/>
                      <a:pt x="6" y="6"/>
                    </a:cubicBezTo>
                    <a:cubicBezTo>
                      <a:pt x="6" y="5"/>
                      <a:pt x="4" y="6"/>
                      <a:pt x="3" y="5"/>
                    </a:cubicBezTo>
                    <a:cubicBezTo>
                      <a:pt x="0" y="0"/>
                      <a:pt x="7" y="2"/>
                      <a:pt x="9" y="2"/>
                    </a:cubicBezTo>
                    <a:cubicBezTo>
                      <a:pt x="11" y="1"/>
                      <a:pt x="14" y="0"/>
                      <a:pt x="16" y="1"/>
                    </a:cubicBezTo>
                    <a:cubicBezTo>
                      <a:pt x="19" y="2"/>
                      <a:pt x="14" y="7"/>
                      <a:pt x="18" y="5"/>
                    </a:cubicBezTo>
                    <a:cubicBezTo>
                      <a:pt x="19" y="5"/>
                      <a:pt x="21" y="3"/>
                      <a:pt x="22" y="4"/>
                    </a:cubicBezTo>
                    <a:cubicBezTo>
                      <a:pt x="23" y="5"/>
                      <a:pt x="24" y="7"/>
                      <a:pt x="25" y="7"/>
                    </a:cubicBezTo>
                    <a:cubicBezTo>
                      <a:pt x="26" y="7"/>
                      <a:pt x="29" y="6"/>
                      <a:pt x="30" y="7"/>
                    </a:cubicBezTo>
                    <a:cubicBezTo>
                      <a:pt x="32" y="8"/>
                      <a:pt x="32" y="11"/>
                      <a:pt x="33" y="12"/>
                    </a:cubicBezTo>
                    <a:cubicBezTo>
                      <a:pt x="34" y="14"/>
                      <a:pt x="36" y="15"/>
                      <a:pt x="34" y="16"/>
                    </a:cubicBezTo>
                    <a:cubicBezTo>
                      <a:pt x="33" y="18"/>
                      <a:pt x="30" y="18"/>
                      <a:pt x="28" y="17"/>
                    </a:cubicBezTo>
                    <a:cubicBezTo>
                      <a:pt x="27" y="16"/>
                      <a:pt x="31" y="19"/>
                      <a:pt x="28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39" name="Freeform 593">
                <a:extLst>
                  <a:ext uri="{FF2B5EF4-FFF2-40B4-BE49-F238E27FC236}">
                    <a16:creationId xmlns:a16="http://schemas.microsoft.com/office/drawing/2014/main" id="{2688AAF4-1B1A-1049-A07F-093B4FB2D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15739" y="3748651"/>
                <a:ext cx="106166" cy="49258"/>
              </a:xfrm>
              <a:custGeom>
                <a:avLst/>
                <a:gdLst>
                  <a:gd name="T0" fmla="*/ 8 w 11"/>
                  <a:gd name="T1" fmla="*/ 5 h 5"/>
                  <a:gd name="T2" fmla="*/ 4 w 11"/>
                  <a:gd name="T3" fmla="*/ 4 h 5"/>
                  <a:gd name="T4" fmla="*/ 2 w 11"/>
                  <a:gd name="T5" fmla="*/ 3 h 5"/>
                  <a:gd name="T6" fmla="*/ 7 w 11"/>
                  <a:gd name="T7" fmla="*/ 2 h 5"/>
                  <a:gd name="T8" fmla="*/ 8 w 1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8" y="5"/>
                    </a:moveTo>
                    <a:cubicBezTo>
                      <a:pt x="6" y="5"/>
                      <a:pt x="6" y="4"/>
                      <a:pt x="4" y="4"/>
                    </a:cubicBezTo>
                    <a:cubicBezTo>
                      <a:pt x="4" y="4"/>
                      <a:pt x="0" y="4"/>
                      <a:pt x="2" y="3"/>
                    </a:cubicBezTo>
                    <a:cubicBezTo>
                      <a:pt x="3" y="1"/>
                      <a:pt x="6" y="0"/>
                      <a:pt x="7" y="2"/>
                    </a:cubicBezTo>
                    <a:cubicBezTo>
                      <a:pt x="9" y="3"/>
                      <a:pt x="11" y="5"/>
                      <a:pt x="8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0" name="Freeform 594">
                <a:extLst>
                  <a:ext uri="{FF2B5EF4-FFF2-40B4-BE49-F238E27FC236}">
                    <a16:creationId xmlns:a16="http://schemas.microsoft.com/office/drawing/2014/main" id="{8DE271B5-A4CF-AC4B-BA3B-26202BE440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02001" y="3902989"/>
                <a:ext cx="195746" cy="108366"/>
              </a:xfrm>
              <a:custGeom>
                <a:avLst/>
                <a:gdLst>
                  <a:gd name="T0" fmla="*/ 8 w 20"/>
                  <a:gd name="T1" fmla="*/ 7 h 11"/>
                  <a:gd name="T2" fmla="*/ 3 w 20"/>
                  <a:gd name="T3" fmla="*/ 5 h 11"/>
                  <a:gd name="T4" fmla="*/ 4 w 20"/>
                  <a:gd name="T5" fmla="*/ 3 h 11"/>
                  <a:gd name="T6" fmla="*/ 1 w 20"/>
                  <a:gd name="T7" fmla="*/ 1 h 11"/>
                  <a:gd name="T8" fmla="*/ 6 w 20"/>
                  <a:gd name="T9" fmla="*/ 1 h 11"/>
                  <a:gd name="T10" fmla="*/ 12 w 20"/>
                  <a:gd name="T11" fmla="*/ 3 h 11"/>
                  <a:gd name="T12" fmla="*/ 16 w 20"/>
                  <a:gd name="T13" fmla="*/ 3 h 11"/>
                  <a:gd name="T14" fmla="*/ 19 w 20"/>
                  <a:gd name="T15" fmla="*/ 4 h 11"/>
                  <a:gd name="T16" fmla="*/ 18 w 20"/>
                  <a:gd name="T17" fmla="*/ 8 h 11"/>
                  <a:gd name="T18" fmla="*/ 15 w 20"/>
                  <a:gd name="T19" fmla="*/ 10 h 11"/>
                  <a:gd name="T20" fmla="*/ 9 w 20"/>
                  <a:gd name="T21" fmla="*/ 11 h 11"/>
                  <a:gd name="T22" fmla="*/ 4 w 20"/>
                  <a:gd name="T23" fmla="*/ 8 h 11"/>
                  <a:gd name="T24" fmla="*/ 8 w 20"/>
                  <a:gd name="T25" fmla="*/ 7 h 11"/>
                  <a:gd name="T26" fmla="*/ 8 w 20"/>
                  <a:gd name="T2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1">
                    <a:moveTo>
                      <a:pt x="8" y="7"/>
                    </a:moveTo>
                    <a:cubicBezTo>
                      <a:pt x="6" y="7"/>
                      <a:pt x="4" y="6"/>
                      <a:pt x="3" y="5"/>
                    </a:cubicBezTo>
                    <a:cubicBezTo>
                      <a:pt x="0" y="4"/>
                      <a:pt x="4" y="3"/>
                      <a:pt x="4" y="3"/>
                    </a:cubicBezTo>
                    <a:cubicBezTo>
                      <a:pt x="4" y="2"/>
                      <a:pt x="2" y="1"/>
                      <a:pt x="1" y="1"/>
                    </a:cubicBezTo>
                    <a:cubicBezTo>
                      <a:pt x="1" y="0"/>
                      <a:pt x="6" y="1"/>
                      <a:pt x="6" y="1"/>
                    </a:cubicBezTo>
                    <a:cubicBezTo>
                      <a:pt x="8" y="1"/>
                      <a:pt x="10" y="2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7" y="3"/>
                      <a:pt x="20" y="4"/>
                      <a:pt x="19" y="4"/>
                    </a:cubicBezTo>
                    <a:cubicBezTo>
                      <a:pt x="17" y="6"/>
                      <a:pt x="16" y="5"/>
                      <a:pt x="18" y="8"/>
                    </a:cubicBezTo>
                    <a:cubicBezTo>
                      <a:pt x="19" y="9"/>
                      <a:pt x="16" y="9"/>
                      <a:pt x="15" y="10"/>
                    </a:cubicBezTo>
                    <a:cubicBezTo>
                      <a:pt x="13" y="10"/>
                      <a:pt x="11" y="11"/>
                      <a:pt x="9" y="11"/>
                    </a:cubicBezTo>
                    <a:cubicBezTo>
                      <a:pt x="8" y="10"/>
                      <a:pt x="4" y="9"/>
                      <a:pt x="4" y="8"/>
                    </a:cubicBezTo>
                    <a:cubicBezTo>
                      <a:pt x="4" y="8"/>
                      <a:pt x="10" y="7"/>
                      <a:pt x="8" y="7"/>
                    </a:cubicBezTo>
                    <a:cubicBezTo>
                      <a:pt x="5" y="6"/>
                      <a:pt x="10" y="7"/>
                      <a:pt x="8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1" name="Freeform 595">
                <a:extLst>
                  <a:ext uri="{FF2B5EF4-FFF2-40B4-BE49-F238E27FC236}">
                    <a16:creationId xmlns:a16="http://schemas.microsoft.com/office/drawing/2014/main" id="{970CCF4A-A926-5447-8993-A14DFE8427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1488" y="4001500"/>
                <a:ext cx="172521" cy="49258"/>
              </a:xfrm>
              <a:custGeom>
                <a:avLst/>
                <a:gdLst>
                  <a:gd name="T0" fmla="*/ 14 w 18"/>
                  <a:gd name="T1" fmla="*/ 5 h 5"/>
                  <a:gd name="T2" fmla="*/ 16 w 18"/>
                  <a:gd name="T3" fmla="*/ 2 h 5"/>
                  <a:gd name="T4" fmla="*/ 13 w 18"/>
                  <a:gd name="T5" fmla="*/ 1 h 5"/>
                  <a:gd name="T6" fmla="*/ 3 w 18"/>
                  <a:gd name="T7" fmla="*/ 1 h 5"/>
                  <a:gd name="T8" fmla="*/ 4 w 18"/>
                  <a:gd name="T9" fmla="*/ 4 h 5"/>
                  <a:gd name="T10" fmla="*/ 14 w 18"/>
                  <a:gd name="T11" fmla="*/ 5 h 5"/>
                  <a:gd name="T12" fmla="*/ 14 w 18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">
                    <a:moveTo>
                      <a:pt x="14" y="5"/>
                    </a:moveTo>
                    <a:cubicBezTo>
                      <a:pt x="14" y="4"/>
                      <a:pt x="18" y="2"/>
                      <a:pt x="16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0" y="1"/>
                      <a:pt x="6" y="0"/>
                      <a:pt x="3" y="1"/>
                    </a:cubicBezTo>
                    <a:cubicBezTo>
                      <a:pt x="0" y="1"/>
                      <a:pt x="1" y="4"/>
                      <a:pt x="4" y="4"/>
                    </a:cubicBezTo>
                    <a:cubicBezTo>
                      <a:pt x="7" y="4"/>
                      <a:pt x="11" y="5"/>
                      <a:pt x="14" y="5"/>
                    </a:cubicBezTo>
                    <a:cubicBezTo>
                      <a:pt x="16" y="4"/>
                      <a:pt x="12" y="5"/>
                      <a:pt x="14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2" name="Freeform 596">
                <a:extLst>
                  <a:ext uri="{FF2B5EF4-FFF2-40B4-BE49-F238E27FC236}">
                    <a16:creationId xmlns:a16="http://schemas.microsoft.com/office/drawing/2014/main" id="{9941D180-7D18-724A-9B31-EB9496280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1536" y="4221513"/>
                <a:ext cx="162568" cy="108366"/>
              </a:xfrm>
              <a:custGeom>
                <a:avLst/>
                <a:gdLst>
                  <a:gd name="T0" fmla="*/ 7 w 17"/>
                  <a:gd name="T1" fmla="*/ 1 h 11"/>
                  <a:gd name="T2" fmla="*/ 1 w 17"/>
                  <a:gd name="T3" fmla="*/ 6 h 11"/>
                  <a:gd name="T4" fmla="*/ 10 w 17"/>
                  <a:gd name="T5" fmla="*/ 10 h 11"/>
                  <a:gd name="T6" fmla="*/ 15 w 17"/>
                  <a:gd name="T7" fmla="*/ 10 h 11"/>
                  <a:gd name="T8" fmla="*/ 15 w 17"/>
                  <a:gd name="T9" fmla="*/ 8 h 11"/>
                  <a:gd name="T10" fmla="*/ 16 w 17"/>
                  <a:gd name="T11" fmla="*/ 6 h 11"/>
                  <a:gd name="T12" fmla="*/ 7 w 17"/>
                  <a:gd name="T13" fmla="*/ 1 h 11"/>
                  <a:gd name="T14" fmla="*/ 7 w 17"/>
                  <a:gd name="T1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1">
                    <a:moveTo>
                      <a:pt x="7" y="1"/>
                    </a:moveTo>
                    <a:cubicBezTo>
                      <a:pt x="5" y="0"/>
                      <a:pt x="2" y="4"/>
                      <a:pt x="1" y="6"/>
                    </a:cubicBezTo>
                    <a:cubicBezTo>
                      <a:pt x="0" y="8"/>
                      <a:pt x="8" y="10"/>
                      <a:pt x="10" y="10"/>
                    </a:cubicBezTo>
                    <a:cubicBezTo>
                      <a:pt x="11" y="11"/>
                      <a:pt x="14" y="11"/>
                      <a:pt x="15" y="10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5" y="7"/>
                      <a:pt x="15" y="6"/>
                      <a:pt x="16" y="6"/>
                    </a:cubicBezTo>
                    <a:cubicBezTo>
                      <a:pt x="17" y="4"/>
                      <a:pt x="9" y="1"/>
                      <a:pt x="7" y="1"/>
                    </a:cubicBezTo>
                    <a:cubicBezTo>
                      <a:pt x="5" y="0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3" name="Freeform 597">
                <a:extLst>
                  <a:ext uri="{FF2B5EF4-FFF2-40B4-BE49-F238E27FC236}">
                    <a16:creationId xmlns:a16="http://schemas.microsoft.com/office/drawing/2014/main" id="{64E6F045-8E14-C148-A09F-45729C959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7842" y="4195244"/>
                <a:ext cx="39813" cy="26269"/>
              </a:xfrm>
              <a:custGeom>
                <a:avLst/>
                <a:gdLst>
                  <a:gd name="T0" fmla="*/ 3 w 4"/>
                  <a:gd name="T1" fmla="*/ 2 h 3"/>
                  <a:gd name="T2" fmla="*/ 1 w 4"/>
                  <a:gd name="T3" fmla="*/ 1 h 3"/>
                  <a:gd name="T4" fmla="*/ 3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4" name="Freeform 598">
                <a:extLst>
                  <a:ext uri="{FF2B5EF4-FFF2-40B4-BE49-F238E27FC236}">
                    <a16:creationId xmlns:a16="http://schemas.microsoft.com/office/drawing/2014/main" id="{1246F1E8-F86E-3E46-B067-097EC6C9F6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3682" y="4021203"/>
                <a:ext cx="86262" cy="55822"/>
              </a:xfrm>
              <a:custGeom>
                <a:avLst/>
                <a:gdLst>
                  <a:gd name="T0" fmla="*/ 1 w 9"/>
                  <a:gd name="T1" fmla="*/ 5 h 6"/>
                  <a:gd name="T2" fmla="*/ 1 w 9"/>
                  <a:gd name="T3" fmla="*/ 1 h 6"/>
                  <a:gd name="T4" fmla="*/ 5 w 9"/>
                  <a:gd name="T5" fmla="*/ 1 h 6"/>
                  <a:gd name="T6" fmla="*/ 9 w 9"/>
                  <a:gd name="T7" fmla="*/ 3 h 6"/>
                  <a:gd name="T8" fmla="*/ 5 w 9"/>
                  <a:gd name="T9" fmla="*/ 5 h 6"/>
                  <a:gd name="T10" fmla="*/ 1 w 9"/>
                  <a:gd name="T11" fmla="*/ 5 h 6"/>
                  <a:gd name="T12" fmla="*/ 1 w 9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1" y="5"/>
                    </a:moveTo>
                    <a:cubicBezTo>
                      <a:pt x="1" y="5"/>
                      <a:pt x="2" y="2"/>
                      <a:pt x="1" y="1"/>
                    </a:cubicBezTo>
                    <a:cubicBezTo>
                      <a:pt x="1" y="0"/>
                      <a:pt x="4" y="1"/>
                      <a:pt x="5" y="1"/>
                    </a:cubicBezTo>
                    <a:cubicBezTo>
                      <a:pt x="6" y="1"/>
                      <a:pt x="9" y="2"/>
                      <a:pt x="9" y="3"/>
                    </a:cubicBezTo>
                    <a:cubicBezTo>
                      <a:pt x="8" y="4"/>
                      <a:pt x="6" y="5"/>
                      <a:pt x="5" y="5"/>
                    </a:cubicBezTo>
                    <a:cubicBezTo>
                      <a:pt x="3" y="6"/>
                      <a:pt x="3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5" name="Freeform 599">
                <a:extLst>
                  <a:ext uri="{FF2B5EF4-FFF2-40B4-BE49-F238E27FC236}">
                    <a16:creationId xmlns:a16="http://schemas.microsoft.com/office/drawing/2014/main" id="{49224B0D-B3D8-9647-B752-DD347683D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0130" y="4106579"/>
                <a:ext cx="29859" cy="39406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3 h 4"/>
                  <a:gd name="T4" fmla="*/ 2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0" y="0"/>
                      <a:pt x="0" y="3"/>
                      <a:pt x="1" y="3"/>
                    </a:cubicBezTo>
                    <a:cubicBezTo>
                      <a:pt x="2" y="4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6" name="Freeform 600">
                <a:extLst>
                  <a:ext uri="{FF2B5EF4-FFF2-40B4-BE49-F238E27FC236}">
                    <a16:creationId xmlns:a16="http://schemas.microsoft.com/office/drawing/2014/main" id="{39C76D25-BC99-9D42-B5E1-8285813577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1627" y="4077028"/>
                <a:ext cx="865932" cy="262702"/>
              </a:xfrm>
              <a:custGeom>
                <a:avLst/>
                <a:gdLst>
                  <a:gd name="T0" fmla="*/ 17 w 89"/>
                  <a:gd name="T1" fmla="*/ 7 h 27"/>
                  <a:gd name="T2" fmla="*/ 19 w 89"/>
                  <a:gd name="T3" fmla="*/ 4 h 27"/>
                  <a:gd name="T4" fmla="*/ 15 w 89"/>
                  <a:gd name="T5" fmla="*/ 2 h 27"/>
                  <a:gd name="T6" fmla="*/ 12 w 89"/>
                  <a:gd name="T7" fmla="*/ 2 h 27"/>
                  <a:gd name="T8" fmla="*/ 4 w 89"/>
                  <a:gd name="T9" fmla="*/ 1 h 27"/>
                  <a:gd name="T10" fmla="*/ 4 w 89"/>
                  <a:gd name="T11" fmla="*/ 3 h 27"/>
                  <a:gd name="T12" fmla="*/ 0 w 89"/>
                  <a:gd name="T13" fmla="*/ 4 h 27"/>
                  <a:gd name="T14" fmla="*/ 5 w 89"/>
                  <a:gd name="T15" fmla="*/ 5 h 27"/>
                  <a:gd name="T16" fmla="*/ 7 w 89"/>
                  <a:gd name="T17" fmla="*/ 6 h 27"/>
                  <a:gd name="T18" fmla="*/ 6 w 89"/>
                  <a:gd name="T19" fmla="*/ 7 h 27"/>
                  <a:gd name="T20" fmla="*/ 24 w 89"/>
                  <a:gd name="T21" fmla="*/ 13 h 27"/>
                  <a:gd name="T22" fmla="*/ 25 w 89"/>
                  <a:gd name="T23" fmla="*/ 16 h 27"/>
                  <a:gd name="T24" fmla="*/ 24 w 89"/>
                  <a:gd name="T25" fmla="*/ 21 h 27"/>
                  <a:gd name="T26" fmla="*/ 27 w 89"/>
                  <a:gd name="T27" fmla="*/ 25 h 27"/>
                  <a:gd name="T28" fmla="*/ 30 w 89"/>
                  <a:gd name="T29" fmla="*/ 24 h 27"/>
                  <a:gd name="T30" fmla="*/ 33 w 89"/>
                  <a:gd name="T31" fmla="*/ 26 h 27"/>
                  <a:gd name="T32" fmla="*/ 38 w 89"/>
                  <a:gd name="T33" fmla="*/ 26 h 27"/>
                  <a:gd name="T34" fmla="*/ 42 w 89"/>
                  <a:gd name="T35" fmla="*/ 23 h 27"/>
                  <a:gd name="T36" fmla="*/ 45 w 89"/>
                  <a:gd name="T37" fmla="*/ 26 h 27"/>
                  <a:gd name="T38" fmla="*/ 52 w 89"/>
                  <a:gd name="T39" fmla="*/ 27 h 27"/>
                  <a:gd name="T40" fmla="*/ 62 w 89"/>
                  <a:gd name="T41" fmla="*/ 27 h 27"/>
                  <a:gd name="T42" fmla="*/ 65 w 89"/>
                  <a:gd name="T43" fmla="*/ 27 h 27"/>
                  <a:gd name="T44" fmla="*/ 67 w 89"/>
                  <a:gd name="T45" fmla="*/ 24 h 27"/>
                  <a:gd name="T46" fmla="*/ 70 w 89"/>
                  <a:gd name="T47" fmla="*/ 25 h 27"/>
                  <a:gd name="T48" fmla="*/ 76 w 89"/>
                  <a:gd name="T49" fmla="*/ 27 h 27"/>
                  <a:gd name="T50" fmla="*/ 82 w 89"/>
                  <a:gd name="T51" fmla="*/ 26 h 27"/>
                  <a:gd name="T52" fmla="*/ 85 w 89"/>
                  <a:gd name="T53" fmla="*/ 24 h 27"/>
                  <a:gd name="T54" fmla="*/ 85 w 89"/>
                  <a:gd name="T55" fmla="*/ 22 h 27"/>
                  <a:gd name="T56" fmla="*/ 82 w 89"/>
                  <a:gd name="T57" fmla="*/ 22 h 27"/>
                  <a:gd name="T58" fmla="*/ 85 w 89"/>
                  <a:gd name="T59" fmla="*/ 17 h 27"/>
                  <a:gd name="T60" fmla="*/ 80 w 89"/>
                  <a:gd name="T61" fmla="*/ 16 h 27"/>
                  <a:gd name="T62" fmla="*/ 78 w 89"/>
                  <a:gd name="T63" fmla="*/ 14 h 27"/>
                  <a:gd name="T64" fmla="*/ 70 w 89"/>
                  <a:gd name="T65" fmla="*/ 14 h 27"/>
                  <a:gd name="T66" fmla="*/ 65 w 89"/>
                  <a:gd name="T67" fmla="*/ 14 h 27"/>
                  <a:gd name="T68" fmla="*/ 55 w 89"/>
                  <a:gd name="T69" fmla="*/ 17 h 27"/>
                  <a:gd name="T70" fmla="*/ 56 w 89"/>
                  <a:gd name="T71" fmla="*/ 18 h 27"/>
                  <a:gd name="T72" fmla="*/ 52 w 89"/>
                  <a:gd name="T73" fmla="*/ 18 h 27"/>
                  <a:gd name="T74" fmla="*/ 49 w 89"/>
                  <a:gd name="T75" fmla="*/ 16 h 27"/>
                  <a:gd name="T76" fmla="*/ 46 w 89"/>
                  <a:gd name="T77" fmla="*/ 17 h 27"/>
                  <a:gd name="T78" fmla="*/ 42 w 89"/>
                  <a:gd name="T79" fmla="*/ 16 h 27"/>
                  <a:gd name="T80" fmla="*/ 41 w 89"/>
                  <a:gd name="T81" fmla="*/ 18 h 27"/>
                  <a:gd name="T82" fmla="*/ 38 w 89"/>
                  <a:gd name="T83" fmla="*/ 16 h 27"/>
                  <a:gd name="T84" fmla="*/ 39 w 89"/>
                  <a:gd name="T85" fmla="*/ 14 h 27"/>
                  <a:gd name="T86" fmla="*/ 34 w 89"/>
                  <a:gd name="T87" fmla="*/ 12 h 27"/>
                  <a:gd name="T88" fmla="*/ 30 w 89"/>
                  <a:gd name="T89" fmla="*/ 13 h 27"/>
                  <a:gd name="T90" fmla="*/ 32 w 89"/>
                  <a:gd name="T91" fmla="*/ 12 h 27"/>
                  <a:gd name="T92" fmla="*/ 28 w 89"/>
                  <a:gd name="T93" fmla="*/ 9 h 27"/>
                  <a:gd name="T94" fmla="*/ 38 w 89"/>
                  <a:gd name="T95" fmla="*/ 10 h 27"/>
                  <a:gd name="T96" fmla="*/ 33 w 89"/>
                  <a:gd name="T97" fmla="*/ 7 h 27"/>
                  <a:gd name="T98" fmla="*/ 28 w 89"/>
                  <a:gd name="T99" fmla="*/ 7 h 27"/>
                  <a:gd name="T100" fmla="*/ 32 w 89"/>
                  <a:gd name="T101" fmla="*/ 6 h 27"/>
                  <a:gd name="T102" fmla="*/ 27 w 89"/>
                  <a:gd name="T103" fmla="*/ 5 h 27"/>
                  <a:gd name="T104" fmla="*/ 17 w 89"/>
                  <a:gd name="T105" fmla="*/ 7 h 27"/>
                  <a:gd name="T106" fmla="*/ 17 w 89"/>
                  <a:gd name="T107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9" h="27">
                    <a:moveTo>
                      <a:pt x="17" y="7"/>
                    </a:moveTo>
                    <a:cubicBezTo>
                      <a:pt x="18" y="7"/>
                      <a:pt x="20" y="5"/>
                      <a:pt x="19" y="4"/>
                    </a:cubicBezTo>
                    <a:cubicBezTo>
                      <a:pt x="18" y="3"/>
                      <a:pt x="16" y="2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ubicBezTo>
                      <a:pt x="9" y="1"/>
                      <a:pt x="7" y="0"/>
                      <a:pt x="4" y="1"/>
                    </a:cubicBezTo>
                    <a:cubicBezTo>
                      <a:pt x="0" y="2"/>
                      <a:pt x="3" y="2"/>
                      <a:pt x="4" y="3"/>
                    </a:cubicBezTo>
                    <a:cubicBezTo>
                      <a:pt x="4" y="3"/>
                      <a:pt x="0" y="3"/>
                      <a:pt x="0" y="4"/>
                    </a:cubicBezTo>
                    <a:cubicBezTo>
                      <a:pt x="0" y="5"/>
                      <a:pt x="4" y="5"/>
                      <a:pt x="5" y="5"/>
                    </a:cubicBezTo>
                    <a:cubicBezTo>
                      <a:pt x="5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6" y="7"/>
                    </a:cubicBezTo>
                    <a:cubicBezTo>
                      <a:pt x="12" y="11"/>
                      <a:pt x="21" y="5"/>
                      <a:pt x="24" y="13"/>
                    </a:cubicBezTo>
                    <a:cubicBezTo>
                      <a:pt x="24" y="14"/>
                      <a:pt x="26" y="15"/>
                      <a:pt x="25" y="16"/>
                    </a:cubicBezTo>
                    <a:cubicBezTo>
                      <a:pt x="24" y="18"/>
                      <a:pt x="23" y="19"/>
                      <a:pt x="24" y="21"/>
                    </a:cubicBezTo>
                    <a:cubicBezTo>
                      <a:pt x="24" y="21"/>
                      <a:pt x="26" y="25"/>
                      <a:pt x="27" y="25"/>
                    </a:cubicBezTo>
                    <a:cubicBezTo>
                      <a:pt x="28" y="26"/>
                      <a:pt x="30" y="23"/>
                      <a:pt x="30" y="24"/>
                    </a:cubicBezTo>
                    <a:cubicBezTo>
                      <a:pt x="31" y="24"/>
                      <a:pt x="32" y="26"/>
                      <a:pt x="33" y="26"/>
                    </a:cubicBezTo>
                    <a:cubicBezTo>
                      <a:pt x="35" y="27"/>
                      <a:pt x="37" y="26"/>
                      <a:pt x="38" y="26"/>
                    </a:cubicBezTo>
                    <a:cubicBezTo>
                      <a:pt x="39" y="25"/>
                      <a:pt x="41" y="23"/>
                      <a:pt x="42" y="23"/>
                    </a:cubicBezTo>
                    <a:cubicBezTo>
                      <a:pt x="42" y="23"/>
                      <a:pt x="44" y="26"/>
                      <a:pt x="45" y="26"/>
                    </a:cubicBezTo>
                    <a:cubicBezTo>
                      <a:pt x="47" y="27"/>
                      <a:pt x="50" y="27"/>
                      <a:pt x="52" y="27"/>
                    </a:cubicBezTo>
                    <a:cubicBezTo>
                      <a:pt x="56" y="27"/>
                      <a:pt x="59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67" y="26"/>
                      <a:pt x="66" y="24"/>
                      <a:pt x="67" y="24"/>
                    </a:cubicBezTo>
                    <a:cubicBezTo>
                      <a:pt x="68" y="23"/>
                      <a:pt x="69" y="24"/>
                      <a:pt x="70" y="25"/>
                    </a:cubicBezTo>
                    <a:cubicBezTo>
                      <a:pt x="71" y="26"/>
                      <a:pt x="74" y="27"/>
                      <a:pt x="76" y="27"/>
                    </a:cubicBezTo>
                    <a:cubicBezTo>
                      <a:pt x="78" y="27"/>
                      <a:pt x="80" y="27"/>
                      <a:pt x="82" y="26"/>
                    </a:cubicBezTo>
                    <a:cubicBezTo>
                      <a:pt x="84" y="26"/>
                      <a:pt x="83" y="24"/>
                      <a:pt x="85" y="24"/>
                    </a:cubicBezTo>
                    <a:cubicBezTo>
                      <a:pt x="86" y="24"/>
                      <a:pt x="87" y="21"/>
                      <a:pt x="85" y="22"/>
                    </a:cubicBezTo>
                    <a:cubicBezTo>
                      <a:pt x="85" y="22"/>
                      <a:pt x="83" y="22"/>
                      <a:pt x="82" y="22"/>
                    </a:cubicBezTo>
                    <a:cubicBezTo>
                      <a:pt x="82" y="22"/>
                      <a:pt x="89" y="18"/>
                      <a:pt x="85" y="17"/>
                    </a:cubicBezTo>
                    <a:cubicBezTo>
                      <a:pt x="84" y="17"/>
                      <a:pt x="82" y="16"/>
                      <a:pt x="80" y="16"/>
                    </a:cubicBezTo>
                    <a:cubicBezTo>
                      <a:pt x="78" y="16"/>
                      <a:pt x="80" y="14"/>
                      <a:pt x="78" y="14"/>
                    </a:cubicBezTo>
                    <a:cubicBezTo>
                      <a:pt x="75" y="14"/>
                      <a:pt x="73" y="14"/>
                      <a:pt x="70" y="14"/>
                    </a:cubicBezTo>
                    <a:cubicBezTo>
                      <a:pt x="68" y="14"/>
                      <a:pt x="67" y="13"/>
                      <a:pt x="65" y="14"/>
                    </a:cubicBezTo>
                    <a:cubicBezTo>
                      <a:pt x="64" y="14"/>
                      <a:pt x="55" y="16"/>
                      <a:pt x="55" y="17"/>
                    </a:cubicBezTo>
                    <a:cubicBezTo>
                      <a:pt x="55" y="17"/>
                      <a:pt x="56" y="17"/>
                      <a:pt x="56" y="18"/>
                    </a:cubicBezTo>
                    <a:cubicBezTo>
                      <a:pt x="56" y="18"/>
                      <a:pt x="53" y="18"/>
                      <a:pt x="52" y="18"/>
                    </a:cubicBezTo>
                    <a:cubicBezTo>
                      <a:pt x="51" y="18"/>
                      <a:pt x="50" y="17"/>
                      <a:pt x="49" y="16"/>
                    </a:cubicBezTo>
                    <a:cubicBezTo>
                      <a:pt x="48" y="16"/>
                      <a:pt x="47" y="17"/>
                      <a:pt x="46" y="17"/>
                    </a:cubicBezTo>
                    <a:cubicBezTo>
                      <a:pt x="45" y="17"/>
                      <a:pt x="43" y="16"/>
                      <a:pt x="42" y="16"/>
                    </a:cubicBezTo>
                    <a:cubicBezTo>
                      <a:pt x="41" y="16"/>
                      <a:pt x="42" y="18"/>
                      <a:pt x="41" y="18"/>
                    </a:cubicBezTo>
                    <a:cubicBezTo>
                      <a:pt x="40" y="18"/>
                      <a:pt x="39" y="16"/>
                      <a:pt x="38" y="16"/>
                    </a:cubicBezTo>
                    <a:cubicBezTo>
                      <a:pt x="35" y="16"/>
                      <a:pt x="39" y="15"/>
                      <a:pt x="39" y="14"/>
                    </a:cubicBezTo>
                    <a:cubicBezTo>
                      <a:pt x="39" y="13"/>
                      <a:pt x="35" y="12"/>
                      <a:pt x="34" y="12"/>
                    </a:cubicBezTo>
                    <a:cubicBezTo>
                      <a:pt x="34" y="12"/>
                      <a:pt x="30" y="13"/>
                      <a:pt x="30" y="13"/>
                    </a:cubicBezTo>
                    <a:cubicBezTo>
                      <a:pt x="30" y="12"/>
                      <a:pt x="32" y="12"/>
                      <a:pt x="32" y="12"/>
                    </a:cubicBezTo>
                    <a:cubicBezTo>
                      <a:pt x="32" y="11"/>
                      <a:pt x="27" y="10"/>
                      <a:pt x="28" y="9"/>
                    </a:cubicBezTo>
                    <a:cubicBezTo>
                      <a:pt x="28" y="9"/>
                      <a:pt x="38" y="10"/>
                      <a:pt x="38" y="10"/>
                    </a:cubicBezTo>
                    <a:cubicBezTo>
                      <a:pt x="38" y="9"/>
                      <a:pt x="34" y="8"/>
                      <a:pt x="33" y="7"/>
                    </a:cubicBezTo>
                    <a:cubicBezTo>
                      <a:pt x="32" y="7"/>
                      <a:pt x="30" y="7"/>
                      <a:pt x="28" y="7"/>
                    </a:cubicBezTo>
                    <a:cubicBezTo>
                      <a:pt x="29" y="7"/>
                      <a:pt x="31" y="7"/>
                      <a:pt x="32" y="6"/>
                    </a:cubicBezTo>
                    <a:cubicBezTo>
                      <a:pt x="32" y="5"/>
                      <a:pt x="27" y="5"/>
                      <a:pt x="27" y="5"/>
                    </a:cubicBezTo>
                    <a:cubicBezTo>
                      <a:pt x="23" y="5"/>
                      <a:pt x="21" y="6"/>
                      <a:pt x="17" y="7"/>
                    </a:cubicBezTo>
                    <a:cubicBezTo>
                      <a:pt x="17" y="7"/>
                      <a:pt x="18" y="7"/>
                      <a:pt x="1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7" name="Freeform 601">
                <a:extLst>
                  <a:ext uri="{FF2B5EF4-FFF2-40B4-BE49-F238E27FC236}">
                    <a16:creationId xmlns:a16="http://schemas.microsoft.com/office/drawing/2014/main" id="{D96D15AE-D15F-5346-A1F8-33EB319990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1536" y="3623869"/>
                <a:ext cx="573970" cy="357930"/>
              </a:xfrm>
              <a:custGeom>
                <a:avLst/>
                <a:gdLst>
                  <a:gd name="T0" fmla="*/ 55 w 59"/>
                  <a:gd name="T1" fmla="*/ 21 h 37"/>
                  <a:gd name="T2" fmla="*/ 46 w 59"/>
                  <a:gd name="T3" fmla="*/ 20 h 37"/>
                  <a:gd name="T4" fmla="*/ 46 w 59"/>
                  <a:gd name="T5" fmla="*/ 18 h 37"/>
                  <a:gd name="T6" fmla="*/ 44 w 59"/>
                  <a:gd name="T7" fmla="*/ 15 h 37"/>
                  <a:gd name="T8" fmla="*/ 44 w 59"/>
                  <a:gd name="T9" fmla="*/ 11 h 37"/>
                  <a:gd name="T10" fmla="*/ 43 w 59"/>
                  <a:gd name="T11" fmla="*/ 15 h 37"/>
                  <a:gd name="T12" fmla="*/ 35 w 59"/>
                  <a:gd name="T13" fmla="*/ 10 h 37"/>
                  <a:gd name="T14" fmla="*/ 24 w 59"/>
                  <a:gd name="T15" fmla="*/ 2 h 37"/>
                  <a:gd name="T16" fmla="*/ 12 w 59"/>
                  <a:gd name="T17" fmla="*/ 1 h 37"/>
                  <a:gd name="T18" fmla="*/ 12 w 59"/>
                  <a:gd name="T19" fmla="*/ 3 h 37"/>
                  <a:gd name="T20" fmla="*/ 6 w 59"/>
                  <a:gd name="T21" fmla="*/ 5 h 37"/>
                  <a:gd name="T22" fmla="*/ 11 w 59"/>
                  <a:gd name="T23" fmla="*/ 9 h 37"/>
                  <a:gd name="T24" fmla="*/ 6 w 59"/>
                  <a:gd name="T25" fmla="*/ 9 h 37"/>
                  <a:gd name="T26" fmla="*/ 5 w 59"/>
                  <a:gd name="T27" fmla="*/ 11 h 37"/>
                  <a:gd name="T28" fmla="*/ 6 w 59"/>
                  <a:gd name="T29" fmla="*/ 14 h 37"/>
                  <a:gd name="T30" fmla="*/ 10 w 59"/>
                  <a:gd name="T31" fmla="*/ 14 h 37"/>
                  <a:gd name="T32" fmla="*/ 0 w 59"/>
                  <a:gd name="T33" fmla="*/ 15 h 37"/>
                  <a:gd name="T34" fmla="*/ 7 w 59"/>
                  <a:gd name="T35" fmla="*/ 20 h 37"/>
                  <a:gd name="T36" fmla="*/ 8 w 59"/>
                  <a:gd name="T37" fmla="*/ 23 h 37"/>
                  <a:gd name="T38" fmla="*/ 14 w 59"/>
                  <a:gd name="T39" fmla="*/ 23 h 37"/>
                  <a:gd name="T40" fmla="*/ 26 w 59"/>
                  <a:gd name="T41" fmla="*/ 23 h 37"/>
                  <a:gd name="T42" fmla="*/ 28 w 59"/>
                  <a:gd name="T43" fmla="*/ 24 h 37"/>
                  <a:gd name="T44" fmla="*/ 16 w 59"/>
                  <a:gd name="T45" fmla="*/ 25 h 37"/>
                  <a:gd name="T46" fmla="*/ 16 w 59"/>
                  <a:gd name="T47" fmla="*/ 30 h 37"/>
                  <a:gd name="T48" fmla="*/ 19 w 59"/>
                  <a:gd name="T49" fmla="*/ 33 h 37"/>
                  <a:gd name="T50" fmla="*/ 32 w 59"/>
                  <a:gd name="T51" fmla="*/ 35 h 37"/>
                  <a:gd name="T52" fmla="*/ 34 w 59"/>
                  <a:gd name="T53" fmla="*/ 36 h 37"/>
                  <a:gd name="T54" fmla="*/ 40 w 59"/>
                  <a:gd name="T55" fmla="*/ 35 h 37"/>
                  <a:gd name="T56" fmla="*/ 41 w 59"/>
                  <a:gd name="T57" fmla="*/ 35 h 37"/>
                  <a:gd name="T58" fmla="*/ 41 w 59"/>
                  <a:gd name="T59" fmla="*/ 29 h 37"/>
                  <a:gd name="T60" fmla="*/ 46 w 59"/>
                  <a:gd name="T61" fmla="*/ 30 h 37"/>
                  <a:gd name="T62" fmla="*/ 51 w 59"/>
                  <a:gd name="T63" fmla="*/ 28 h 37"/>
                  <a:gd name="T64" fmla="*/ 54 w 59"/>
                  <a:gd name="T65" fmla="*/ 26 h 37"/>
                  <a:gd name="T66" fmla="*/ 58 w 59"/>
                  <a:gd name="T67" fmla="*/ 2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37">
                    <a:moveTo>
                      <a:pt x="58" y="24"/>
                    </a:moveTo>
                    <a:cubicBezTo>
                      <a:pt x="58" y="22"/>
                      <a:pt x="56" y="22"/>
                      <a:pt x="55" y="21"/>
                    </a:cubicBezTo>
                    <a:cubicBezTo>
                      <a:pt x="54" y="20"/>
                      <a:pt x="53" y="22"/>
                      <a:pt x="52" y="21"/>
                    </a:cubicBezTo>
                    <a:cubicBezTo>
                      <a:pt x="50" y="19"/>
                      <a:pt x="48" y="21"/>
                      <a:pt x="46" y="20"/>
                    </a:cubicBezTo>
                    <a:cubicBezTo>
                      <a:pt x="46" y="20"/>
                      <a:pt x="48" y="19"/>
                      <a:pt x="48" y="18"/>
                    </a:cubicBezTo>
                    <a:cubicBezTo>
                      <a:pt x="48" y="18"/>
                      <a:pt x="46" y="18"/>
                      <a:pt x="46" y="18"/>
                    </a:cubicBezTo>
                    <a:cubicBezTo>
                      <a:pt x="46" y="17"/>
                      <a:pt x="47" y="17"/>
                      <a:pt x="47" y="16"/>
                    </a:cubicBezTo>
                    <a:cubicBezTo>
                      <a:pt x="47" y="15"/>
                      <a:pt x="44" y="16"/>
                      <a:pt x="44" y="15"/>
                    </a:cubicBezTo>
                    <a:cubicBezTo>
                      <a:pt x="43" y="15"/>
                      <a:pt x="45" y="14"/>
                      <a:pt x="45" y="14"/>
                    </a:cubicBezTo>
                    <a:cubicBezTo>
                      <a:pt x="46" y="13"/>
                      <a:pt x="44" y="12"/>
                      <a:pt x="44" y="11"/>
                    </a:cubicBezTo>
                    <a:cubicBezTo>
                      <a:pt x="43" y="10"/>
                      <a:pt x="38" y="11"/>
                      <a:pt x="38" y="11"/>
                    </a:cubicBezTo>
                    <a:cubicBezTo>
                      <a:pt x="38" y="12"/>
                      <a:pt x="43" y="14"/>
                      <a:pt x="43" y="15"/>
                    </a:cubicBezTo>
                    <a:cubicBezTo>
                      <a:pt x="42" y="16"/>
                      <a:pt x="39" y="14"/>
                      <a:pt x="38" y="13"/>
                    </a:cubicBezTo>
                    <a:cubicBezTo>
                      <a:pt x="36" y="12"/>
                      <a:pt x="39" y="10"/>
                      <a:pt x="35" y="10"/>
                    </a:cubicBezTo>
                    <a:cubicBezTo>
                      <a:pt x="33" y="10"/>
                      <a:pt x="30" y="10"/>
                      <a:pt x="29" y="8"/>
                    </a:cubicBezTo>
                    <a:cubicBezTo>
                      <a:pt x="28" y="6"/>
                      <a:pt x="26" y="3"/>
                      <a:pt x="24" y="2"/>
                    </a:cubicBezTo>
                    <a:cubicBezTo>
                      <a:pt x="21" y="1"/>
                      <a:pt x="18" y="0"/>
                      <a:pt x="16" y="0"/>
                    </a:cubicBezTo>
                    <a:cubicBezTo>
                      <a:pt x="15" y="0"/>
                      <a:pt x="10" y="0"/>
                      <a:pt x="12" y="1"/>
                    </a:cubicBezTo>
                    <a:cubicBezTo>
                      <a:pt x="13" y="1"/>
                      <a:pt x="17" y="2"/>
                      <a:pt x="17" y="2"/>
                    </a:cubicBezTo>
                    <a:cubicBezTo>
                      <a:pt x="17" y="4"/>
                      <a:pt x="13" y="3"/>
                      <a:pt x="12" y="3"/>
                    </a:cubicBezTo>
                    <a:cubicBezTo>
                      <a:pt x="12" y="3"/>
                      <a:pt x="13" y="4"/>
                      <a:pt x="13" y="4"/>
                    </a:cubicBezTo>
                    <a:cubicBezTo>
                      <a:pt x="13" y="5"/>
                      <a:pt x="7" y="2"/>
                      <a:pt x="6" y="5"/>
                    </a:cubicBezTo>
                    <a:cubicBezTo>
                      <a:pt x="6" y="5"/>
                      <a:pt x="11" y="7"/>
                      <a:pt x="12" y="7"/>
                    </a:cubicBezTo>
                    <a:cubicBezTo>
                      <a:pt x="10" y="6"/>
                      <a:pt x="11" y="9"/>
                      <a:pt x="11" y="9"/>
                    </a:cubicBezTo>
                    <a:cubicBezTo>
                      <a:pt x="11" y="10"/>
                      <a:pt x="4" y="7"/>
                      <a:pt x="3" y="8"/>
                    </a:cubicBezTo>
                    <a:cubicBezTo>
                      <a:pt x="3" y="7"/>
                      <a:pt x="6" y="8"/>
                      <a:pt x="6" y="9"/>
                    </a:cubicBezTo>
                    <a:cubicBezTo>
                      <a:pt x="6" y="8"/>
                      <a:pt x="4" y="9"/>
                      <a:pt x="4" y="9"/>
                    </a:cubicBezTo>
                    <a:cubicBezTo>
                      <a:pt x="3" y="10"/>
                      <a:pt x="5" y="11"/>
                      <a:pt x="5" y="11"/>
                    </a:cubicBezTo>
                    <a:cubicBezTo>
                      <a:pt x="6" y="12"/>
                      <a:pt x="2" y="12"/>
                      <a:pt x="1" y="12"/>
                    </a:cubicBezTo>
                    <a:cubicBezTo>
                      <a:pt x="2" y="12"/>
                      <a:pt x="4" y="13"/>
                      <a:pt x="6" y="14"/>
                    </a:cubicBezTo>
                    <a:cubicBezTo>
                      <a:pt x="8" y="14"/>
                      <a:pt x="10" y="13"/>
                      <a:pt x="12" y="13"/>
                    </a:cubicBezTo>
                    <a:cubicBezTo>
                      <a:pt x="12" y="13"/>
                      <a:pt x="10" y="14"/>
                      <a:pt x="10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6"/>
                      <a:pt x="0" y="15"/>
                      <a:pt x="0" y="15"/>
                    </a:cubicBezTo>
                    <a:cubicBezTo>
                      <a:pt x="0" y="15"/>
                      <a:pt x="2" y="18"/>
                      <a:pt x="2" y="18"/>
                    </a:cubicBezTo>
                    <a:cubicBezTo>
                      <a:pt x="3" y="19"/>
                      <a:pt x="7" y="21"/>
                      <a:pt x="7" y="20"/>
                    </a:cubicBezTo>
                    <a:cubicBezTo>
                      <a:pt x="7" y="21"/>
                      <a:pt x="5" y="20"/>
                      <a:pt x="6" y="22"/>
                    </a:cubicBezTo>
                    <a:cubicBezTo>
                      <a:pt x="6" y="22"/>
                      <a:pt x="7" y="23"/>
                      <a:pt x="8" y="23"/>
                    </a:cubicBezTo>
                    <a:cubicBezTo>
                      <a:pt x="9" y="24"/>
                      <a:pt x="10" y="23"/>
                      <a:pt x="11" y="23"/>
                    </a:cubicBezTo>
                    <a:cubicBezTo>
                      <a:pt x="12" y="22"/>
                      <a:pt x="13" y="24"/>
                      <a:pt x="14" y="23"/>
                    </a:cubicBezTo>
                    <a:cubicBezTo>
                      <a:pt x="17" y="22"/>
                      <a:pt x="19" y="21"/>
                      <a:pt x="21" y="22"/>
                    </a:cubicBezTo>
                    <a:cubicBezTo>
                      <a:pt x="23" y="23"/>
                      <a:pt x="24" y="23"/>
                      <a:pt x="26" y="23"/>
                    </a:cubicBezTo>
                    <a:cubicBezTo>
                      <a:pt x="25" y="23"/>
                      <a:pt x="23" y="23"/>
                      <a:pt x="21" y="23"/>
                    </a:cubicBezTo>
                    <a:cubicBezTo>
                      <a:pt x="23" y="23"/>
                      <a:pt x="27" y="23"/>
                      <a:pt x="28" y="24"/>
                    </a:cubicBezTo>
                    <a:cubicBezTo>
                      <a:pt x="28" y="24"/>
                      <a:pt x="23" y="25"/>
                      <a:pt x="23" y="25"/>
                    </a:cubicBezTo>
                    <a:cubicBezTo>
                      <a:pt x="21" y="25"/>
                      <a:pt x="18" y="25"/>
                      <a:pt x="16" y="25"/>
                    </a:cubicBezTo>
                    <a:cubicBezTo>
                      <a:pt x="16" y="26"/>
                      <a:pt x="12" y="27"/>
                      <a:pt x="13" y="27"/>
                    </a:cubicBezTo>
                    <a:cubicBezTo>
                      <a:pt x="14" y="28"/>
                      <a:pt x="15" y="28"/>
                      <a:pt x="16" y="30"/>
                    </a:cubicBezTo>
                    <a:cubicBezTo>
                      <a:pt x="16" y="32"/>
                      <a:pt x="22" y="30"/>
                      <a:pt x="23" y="32"/>
                    </a:cubicBezTo>
                    <a:cubicBezTo>
                      <a:pt x="23" y="32"/>
                      <a:pt x="19" y="32"/>
                      <a:pt x="19" y="33"/>
                    </a:cubicBezTo>
                    <a:cubicBezTo>
                      <a:pt x="20" y="34"/>
                      <a:pt x="25" y="36"/>
                      <a:pt x="26" y="36"/>
                    </a:cubicBezTo>
                    <a:cubicBezTo>
                      <a:pt x="26" y="36"/>
                      <a:pt x="32" y="36"/>
                      <a:pt x="32" y="35"/>
                    </a:cubicBezTo>
                    <a:cubicBezTo>
                      <a:pt x="32" y="35"/>
                      <a:pt x="31" y="35"/>
                      <a:pt x="31" y="35"/>
                    </a:cubicBezTo>
                    <a:cubicBezTo>
                      <a:pt x="31" y="33"/>
                      <a:pt x="35" y="36"/>
                      <a:pt x="34" y="36"/>
                    </a:cubicBezTo>
                    <a:cubicBezTo>
                      <a:pt x="35" y="36"/>
                      <a:pt x="33" y="33"/>
                      <a:pt x="33" y="32"/>
                    </a:cubicBezTo>
                    <a:cubicBezTo>
                      <a:pt x="35" y="31"/>
                      <a:pt x="37" y="37"/>
                      <a:pt x="40" y="35"/>
                    </a:cubicBezTo>
                    <a:cubicBezTo>
                      <a:pt x="41" y="34"/>
                      <a:pt x="39" y="32"/>
                      <a:pt x="40" y="32"/>
                    </a:cubicBezTo>
                    <a:cubicBezTo>
                      <a:pt x="41" y="32"/>
                      <a:pt x="41" y="34"/>
                      <a:pt x="41" y="35"/>
                    </a:cubicBezTo>
                    <a:cubicBezTo>
                      <a:pt x="42" y="35"/>
                      <a:pt x="43" y="31"/>
                      <a:pt x="42" y="31"/>
                    </a:cubicBezTo>
                    <a:cubicBezTo>
                      <a:pt x="42" y="30"/>
                      <a:pt x="42" y="29"/>
                      <a:pt x="41" y="29"/>
                    </a:cubicBezTo>
                    <a:cubicBezTo>
                      <a:pt x="41" y="28"/>
                      <a:pt x="42" y="26"/>
                      <a:pt x="43" y="27"/>
                    </a:cubicBezTo>
                    <a:cubicBezTo>
                      <a:pt x="44" y="28"/>
                      <a:pt x="43" y="32"/>
                      <a:pt x="46" y="30"/>
                    </a:cubicBezTo>
                    <a:cubicBezTo>
                      <a:pt x="47" y="29"/>
                      <a:pt x="50" y="25"/>
                      <a:pt x="52" y="27"/>
                    </a:cubicBezTo>
                    <a:cubicBezTo>
                      <a:pt x="53" y="27"/>
                      <a:pt x="51" y="28"/>
                      <a:pt x="51" y="28"/>
                    </a:cubicBezTo>
                    <a:cubicBezTo>
                      <a:pt x="51" y="28"/>
                      <a:pt x="56" y="27"/>
                      <a:pt x="56" y="27"/>
                    </a:cubicBezTo>
                    <a:cubicBezTo>
                      <a:pt x="56" y="27"/>
                      <a:pt x="54" y="27"/>
                      <a:pt x="54" y="26"/>
                    </a:cubicBezTo>
                    <a:cubicBezTo>
                      <a:pt x="54" y="25"/>
                      <a:pt x="59" y="25"/>
                      <a:pt x="58" y="24"/>
                    </a:cubicBezTo>
                    <a:cubicBezTo>
                      <a:pt x="58" y="22"/>
                      <a:pt x="58" y="25"/>
                      <a:pt x="58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8" name="Freeform 602">
                <a:extLst>
                  <a:ext uri="{FF2B5EF4-FFF2-40B4-BE49-F238E27FC236}">
                    <a16:creationId xmlns:a16="http://schemas.microsoft.com/office/drawing/2014/main" id="{E283A44A-CFED-814A-B2F0-CC4ED98F0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3775" y="3403859"/>
                <a:ext cx="1516209" cy="781534"/>
              </a:xfrm>
              <a:custGeom>
                <a:avLst/>
                <a:gdLst>
                  <a:gd name="T0" fmla="*/ 15 w 156"/>
                  <a:gd name="T1" fmla="*/ 77 h 81"/>
                  <a:gd name="T2" fmla="*/ 27 w 156"/>
                  <a:gd name="T3" fmla="*/ 76 h 81"/>
                  <a:gd name="T4" fmla="*/ 37 w 156"/>
                  <a:gd name="T5" fmla="*/ 78 h 81"/>
                  <a:gd name="T6" fmla="*/ 48 w 156"/>
                  <a:gd name="T7" fmla="*/ 77 h 81"/>
                  <a:gd name="T8" fmla="*/ 65 w 156"/>
                  <a:gd name="T9" fmla="*/ 76 h 81"/>
                  <a:gd name="T10" fmla="*/ 59 w 156"/>
                  <a:gd name="T11" fmla="*/ 70 h 81"/>
                  <a:gd name="T12" fmla="*/ 50 w 156"/>
                  <a:gd name="T13" fmla="*/ 65 h 81"/>
                  <a:gd name="T14" fmla="*/ 73 w 156"/>
                  <a:gd name="T15" fmla="*/ 61 h 81"/>
                  <a:gd name="T16" fmla="*/ 76 w 156"/>
                  <a:gd name="T17" fmla="*/ 55 h 81"/>
                  <a:gd name="T18" fmla="*/ 71 w 156"/>
                  <a:gd name="T19" fmla="*/ 50 h 81"/>
                  <a:gd name="T20" fmla="*/ 72 w 156"/>
                  <a:gd name="T21" fmla="*/ 48 h 81"/>
                  <a:gd name="T22" fmla="*/ 78 w 156"/>
                  <a:gd name="T23" fmla="*/ 45 h 81"/>
                  <a:gd name="T24" fmla="*/ 90 w 156"/>
                  <a:gd name="T25" fmla="*/ 44 h 81"/>
                  <a:gd name="T26" fmla="*/ 105 w 156"/>
                  <a:gd name="T27" fmla="*/ 37 h 81"/>
                  <a:gd name="T28" fmla="*/ 105 w 156"/>
                  <a:gd name="T29" fmla="*/ 32 h 81"/>
                  <a:gd name="T30" fmla="*/ 136 w 156"/>
                  <a:gd name="T31" fmla="*/ 21 h 81"/>
                  <a:gd name="T32" fmla="*/ 115 w 156"/>
                  <a:gd name="T33" fmla="*/ 23 h 81"/>
                  <a:gd name="T34" fmla="*/ 134 w 156"/>
                  <a:gd name="T35" fmla="*/ 18 h 81"/>
                  <a:gd name="T36" fmla="*/ 146 w 156"/>
                  <a:gd name="T37" fmla="*/ 10 h 81"/>
                  <a:gd name="T38" fmla="*/ 133 w 156"/>
                  <a:gd name="T39" fmla="*/ 5 h 81"/>
                  <a:gd name="T40" fmla="*/ 121 w 156"/>
                  <a:gd name="T41" fmla="*/ 5 h 81"/>
                  <a:gd name="T42" fmla="*/ 100 w 156"/>
                  <a:gd name="T43" fmla="*/ 2 h 81"/>
                  <a:gd name="T44" fmla="*/ 91 w 156"/>
                  <a:gd name="T45" fmla="*/ 5 h 81"/>
                  <a:gd name="T46" fmla="*/ 80 w 156"/>
                  <a:gd name="T47" fmla="*/ 8 h 81"/>
                  <a:gd name="T48" fmla="*/ 58 w 156"/>
                  <a:gd name="T49" fmla="*/ 4 h 81"/>
                  <a:gd name="T50" fmla="*/ 52 w 156"/>
                  <a:gd name="T51" fmla="*/ 5 h 81"/>
                  <a:gd name="T52" fmla="*/ 46 w 156"/>
                  <a:gd name="T53" fmla="*/ 10 h 81"/>
                  <a:gd name="T54" fmla="*/ 45 w 156"/>
                  <a:gd name="T55" fmla="*/ 12 h 81"/>
                  <a:gd name="T56" fmla="*/ 31 w 156"/>
                  <a:gd name="T57" fmla="*/ 10 h 81"/>
                  <a:gd name="T58" fmla="*/ 34 w 156"/>
                  <a:gd name="T59" fmla="*/ 16 h 81"/>
                  <a:gd name="T60" fmla="*/ 23 w 156"/>
                  <a:gd name="T61" fmla="*/ 16 h 81"/>
                  <a:gd name="T62" fmla="*/ 5 w 156"/>
                  <a:gd name="T63" fmla="*/ 17 h 81"/>
                  <a:gd name="T64" fmla="*/ 11 w 156"/>
                  <a:gd name="T65" fmla="*/ 21 h 81"/>
                  <a:gd name="T66" fmla="*/ 13 w 156"/>
                  <a:gd name="T67" fmla="*/ 26 h 81"/>
                  <a:gd name="T68" fmla="*/ 23 w 156"/>
                  <a:gd name="T69" fmla="*/ 27 h 81"/>
                  <a:gd name="T70" fmla="*/ 20 w 156"/>
                  <a:gd name="T71" fmla="*/ 31 h 81"/>
                  <a:gd name="T72" fmla="*/ 26 w 156"/>
                  <a:gd name="T73" fmla="*/ 30 h 81"/>
                  <a:gd name="T74" fmla="*/ 42 w 156"/>
                  <a:gd name="T75" fmla="*/ 30 h 81"/>
                  <a:gd name="T76" fmla="*/ 52 w 156"/>
                  <a:gd name="T77" fmla="*/ 31 h 81"/>
                  <a:gd name="T78" fmla="*/ 73 w 156"/>
                  <a:gd name="T79" fmla="*/ 21 h 81"/>
                  <a:gd name="T80" fmla="*/ 60 w 156"/>
                  <a:gd name="T81" fmla="*/ 31 h 81"/>
                  <a:gd name="T82" fmla="*/ 44 w 156"/>
                  <a:gd name="T83" fmla="*/ 35 h 81"/>
                  <a:gd name="T84" fmla="*/ 58 w 156"/>
                  <a:gd name="T85" fmla="*/ 42 h 81"/>
                  <a:gd name="T86" fmla="*/ 32 w 156"/>
                  <a:gd name="T87" fmla="*/ 39 h 81"/>
                  <a:gd name="T88" fmla="*/ 42 w 156"/>
                  <a:gd name="T89" fmla="*/ 50 h 81"/>
                  <a:gd name="T90" fmla="*/ 44 w 156"/>
                  <a:gd name="T91" fmla="*/ 52 h 81"/>
                  <a:gd name="T92" fmla="*/ 30 w 156"/>
                  <a:gd name="T93" fmla="*/ 52 h 81"/>
                  <a:gd name="T94" fmla="*/ 27 w 156"/>
                  <a:gd name="T95" fmla="*/ 59 h 81"/>
                  <a:gd name="T96" fmla="*/ 36 w 156"/>
                  <a:gd name="T97" fmla="*/ 57 h 81"/>
                  <a:gd name="T98" fmla="*/ 34 w 156"/>
                  <a:gd name="T99" fmla="*/ 60 h 81"/>
                  <a:gd name="T100" fmla="*/ 37 w 156"/>
                  <a:gd name="T101" fmla="*/ 65 h 81"/>
                  <a:gd name="T102" fmla="*/ 38 w 156"/>
                  <a:gd name="T103" fmla="*/ 68 h 81"/>
                  <a:gd name="T104" fmla="*/ 19 w 156"/>
                  <a:gd name="T105" fmla="*/ 6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6" h="81">
                    <a:moveTo>
                      <a:pt x="26" y="70"/>
                    </a:moveTo>
                    <a:cubicBezTo>
                      <a:pt x="22" y="70"/>
                      <a:pt x="17" y="70"/>
                      <a:pt x="13" y="71"/>
                    </a:cubicBezTo>
                    <a:cubicBezTo>
                      <a:pt x="11" y="72"/>
                      <a:pt x="11" y="75"/>
                      <a:pt x="12" y="76"/>
                    </a:cubicBezTo>
                    <a:cubicBezTo>
                      <a:pt x="13" y="77"/>
                      <a:pt x="15" y="78"/>
                      <a:pt x="15" y="77"/>
                    </a:cubicBezTo>
                    <a:cubicBezTo>
                      <a:pt x="17" y="77"/>
                      <a:pt x="16" y="76"/>
                      <a:pt x="17" y="75"/>
                    </a:cubicBezTo>
                    <a:cubicBezTo>
                      <a:pt x="17" y="75"/>
                      <a:pt x="17" y="78"/>
                      <a:pt x="17" y="78"/>
                    </a:cubicBezTo>
                    <a:cubicBezTo>
                      <a:pt x="19" y="78"/>
                      <a:pt x="22" y="78"/>
                      <a:pt x="24" y="78"/>
                    </a:cubicBezTo>
                    <a:cubicBezTo>
                      <a:pt x="26" y="78"/>
                      <a:pt x="26" y="76"/>
                      <a:pt x="27" y="76"/>
                    </a:cubicBezTo>
                    <a:cubicBezTo>
                      <a:pt x="29" y="76"/>
                      <a:pt x="27" y="78"/>
                      <a:pt x="27" y="78"/>
                    </a:cubicBezTo>
                    <a:cubicBezTo>
                      <a:pt x="27" y="78"/>
                      <a:pt x="37" y="79"/>
                      <a:pt x="37" y="78"/>
                    </a:cubicBezTo>
                    <a:cubicBezTo>
                      <a:pt x="37" y="78"/>
                      <a:pt x="35" y="77"/>
                      <a:pt x="34" y="76"/>
                    </a:cubicBezTo>
                    <a:cubicBezTo>
                      <a:pt x="34" y="76"/>
                      <a:pt x="38" y="77"/>
                      <a:pt x="37" y="78"/>
                    </a:cubicBezTo>
                    <a:cubicBezTo>
                      <a:pt x="38" y="77"/>
                      <a:pt x="37" y="76"/>
                      <a:pt x="38" y="76"/>
                    </a:cubicBezTo>
                    <a:cubicBezTo>
                      <a:pt x="38" y="76"/>
                      <a:pt x="40" y="77"/>
                      <a:pt x="41" y="77"/>
                    </a:cubicBezTo>
                    <a:cubicBezTo>
                      <a:pt x="43" y="79"/>
                      <a:pt x="41" y="76"/>
                      <a:pt x="42" y="75"/>
                    </a:cubicBezTo>
                    <a:cubicBezTo>
                      <a:pt x="42" y="75"/>
                      <a:pt x="48" y="78"/>
                      <a:pt x="48" y="77"/>
                    </a:cubicBezTo>
                    <a:cubicBezTo>
                      <a:pt x="48" y="76"/>
                      <a:pt x="46" y="76"/>
                      <a:pt x="46" y="75"/>
                    </a:cubicBezTo>
                    <a:cubicBezTo>
                      <a:pt x="46" y="75"/>
                      <a:pt x="53" y="76"/>
                      <a:pt x="53" y="76"/>
                    </a:cubicBezTo>
                    <a:cubicBezTo>
                      <a:pt x="57" y="76"/>
                      <a:pt x="52" y="79"/>
                      <a:pt x="52" y="80"/>
                    </a:cubicBezTo>
                    <a:cubicBezTo>
                      <a:pt x="52" y="81"/>
                      <a:pt x="64" y="76"/>
                      <a:pt x="65" y="76"/>
                    </a:cubicBezTo>
                    <a:cubicBezTo>
                      <a:pt x="67" y="76"/>
                      <a:pt x="72" y="73"/>
                      <a:pt x="68" y="72"/>
                    </a:cubicBezTo>
                    <a:cubicBezTo>
                      <a:pt x="66" y="71"/>
                      <a:pt x="63" y="73"/>
                      <a:pt x="61" y="72"/>
                    </a:cubicBezTo>
                    <a:cubicBezTo>
                      <a:pt x="61" y="72"/>
                      <a:pt x="63" y="70"/>
                      <a:pt x="63" y="70"/>
                    </a:cubicBezTo>
                    <a:cubicBezTo>
                      <a:pt x="63" y="69"/>
                      <a:pt x="60" y="70"/>
                      <a:pt x="59" y="70"/>
                    </a:cubicBezTo>
                    <a:cubicBezTo>
                      <a:pt x="57" y="70"/>
                      <a:pt x="56" y="68"/>
                      <a:pt x="54" y="68"/>
                    </a:cubicBezTo>
                    <a:cubicBezTo>
                      <a:pt x="53" y="69"/>
                      <a:pt x="50" y="70"/>
                      <a:pt x="48" y="69"/>
                    </a:cubicBezTo>
                    <a:cubicBezTo>
                      <a:pt x="49" y="69"/>
                      <a:pt x="50" y="69"/>
                      <a:pt x="51" y="69"/>
                    </a:cubicBezTo>
                    <a:cubicBezTo>
                      <a:pt x="52" y="68"/>
                      <a:pt x="50" y="66"/>
                      <a:pt x="50" y="65"/>
                    </a:cubicBezTo>
                    <a:cubicBezTo>
                      <a:pt x="50" y="67"/>
                      <a:pt x="59" y="68"/>
                      <a:pt x="60" y="68"/>
                    </a:cubicBezTo>
                    <a:cubicBezTo>
                      <a:pt x="61" y="68"/>
                      <a:pt x="63" y="68"/>
                      <a:pt x="65" y="68"/>
                    </a:cubicBezTo>
                    <a:cubicBezTo>
                      <a:pt x="67" y="68"/>
                      <a:pt x="69" y="65"/>
                      <a:pt x="68" y="64"/>
                    </a:cubicBezTo>
                    <a:cubicBezTo>
                      <a:pt x="65" y="61"/>
                      <a:pt x="71" y="61"/>
                      <a:pt x="73" y="61"/>
                    </a:cubicBezTo>
                    <a:cubicBezTo>
                      <a:pt x="74" y="61"/>
                      <a:pt x="79" y="61"/>
                      <a:pt x="80" y="60"/>
                    </a:cubicBezTo>
                    <a:cubicBezTo>
                      <a:pt x="80" y="60"/>
                      <a:pt x="75" y="58"/>
                      <a:pt x="75" y="58"/>
                    </a:cubicBezTo>
                    <a:cubicBezTo>
                      <a:pt x="77" y="57"/>
                      <a:pt x="81" y="59"/>
                      <a:pt x="82" y="57"/>
                    </a:cubicBezTo>
                    <a:cubicBezTo>
                      <a:pt x="83" y="56"/>
                      <a:pt x="77" y="55"/>
                      <a:pt x="76" y="55"/>
                    </a:cubicBezTo>
                    <a:cubicBezTo>
                      <a:pt x="77" y="55"/>
                      <a:pt x="84" y="54"/>
                      <a:pt x="85" y="53"/>
                    </a:cubicBezTo>
                    <a:cubicBezTo>
                      <a:pt x="87" y="52"/>
                      <a:pt x="77" y="50"/>
                      <a:pt x="77" y="51"/>
                    </a:cubicBezTo>
                    <a:cubicBezTo>
                      <a:pt x="77" y="50"/>
                      <a:pt x="79" y="50"/>
                      <a:pt x="79" y="50"/>
                    </a:cubicBezTo>
                    <a:cubicBezTo>
                      <a:pt x="79" y="49"/>
                      <a:pt x="72" y="50"/>
                      <a:pt x="71" y="50"/>
                    </a:cubicBezTo>
                    <a:cubicBezTo>
                      <a:pt x="69" y="50"/>
                      <a:pt x="68" y="51"/>
                      <a:pt x="66" y="52"/>
                    </a:cubicBezTo>
                    <a:cubicBezTo>
                      <a:pt x="67" y="52"/>
                      <a:pt x="70" y="49"/>
                      <a:pt x="68" y="49"/>
                    </a:cubicBezTo>
                    <a:cubicBezTo>
                      <a:pt x="68" y="49"/>
                      <a:pt x="64" y="49"/>
                      <a:pt x="64" y="48"/>
                    </a:cubicBezTo>
                    <a:cubicBezTo>
                      <a:pt x="64" y="48"/>
                      <a:pt x="71" y="48"/>
                      <a:pt x="72" y="48"/>
                    </a:cubicBezTo>
                    <a:cubicBezTo>
                      <a:pt x="71" y="48"/>
                      <a:pt x="68" y="47"/>
                      <a:pt x="68" y="47"/>
                    </a:cubicBezTo>
                    <a:cubicBezTo>
                      <a:pt x="69" y="46"/>
                      <a:pt x="72" y="48"/>
                      <a:pt x="74" y="47"/>
                    </a:cubicBezTo>
                    <a:cubicBezTo>
                      <a:pt x="73" y="47"/>
                      <a:pt x="69" y="46"/>
                      <a:pt x="69" y="46"/>
                    </a:cubicBezTo>
                    <a:cubicBezTo>
                      <a:pt x="69" y="45"/>
                      <a:pt x="77" y="46"/>
                      <a:pt x="78" y="45"/>
                    </a:cubicBezTo>
                    <a:cubicBezTo>
                      <a:pt x="78" y="45"/>
                      <a:pt x="75" y="44"/>
                      <a:pt x="75" y="44"/>
                    </a:cubicBezTo>
                    <a:cubicBezTo>
                      <a:pt x="74" y="44"/>
                      <a:pt x="77" y="44"/>
                      <a:pt x="77" y="44"/>
                    </a:cubicBezTo>
                    <a:cubicBezTo>
                      <a:pt x="79" y="45"/>
                      <a:pt x="80" y="46"/>
                      <a:pt x="82" y="46"/>
                    </a:cubicBezTo>
                    <a:cubicBezTo>
                      <a:pt x="84" y="46"/>
                      <a:pt x="87" y="45"/>
                      <a:pt x="90" y="44"/>
                    </a:cubicBezTo>
                    <a:cubicBezTo>
                      <a:pt x="98" y="43"/>
                      <a:pt x="85" y="42"/>
                      <a:pt x="84" y="40"/>
                    </a:cubicBezTo>
                    <a:cubicBezTo>
                      <a:pt x="84" y="39"/>
                      <a:pt x="93" y="40"/>
                      <a:pt x="94" y="41"/>
                    </a:cubicBezTo>
                    <a:cubicBezTo>
                      <a:pt x="96" y="42"/>
                      <a:pt x="97" y="42"/>
                      <a:pt x="100" y="41"/>
                    </a:cubicBezTo>
                    <a:cubicBezTo>
                      <a:pt x="101" y="41"/>
                      <a:pt x="106" y="39"/>
                      <a:pt x="105" y="37"/>
                    </a:cubicBezTo>
                    <a:cubicBezTo>
                      <a:pt x="105" y="36"/>
                      <a:pt x="94" y="41"/>
                      <a:pt x="97" y="36"/>
                    </a:cubicBezTo>
                    <a:cubicBezTo>
                      <a:pt x="96" y="37"/>
                      <a:pt x="101" y="37"/>
                      <a:pt x="101" y="37"/>
                    </a:cubicBezTo>
                    <a:cubicBezTo>
                      <a:pt x="104" y="37"/>
                      <a:pt x="106" y="36"/>
                      <a:pt x="108" y="36"/>
                    </a:cubicBezTo>
                    <a:cubicBezTo>
                      <a:pt x="108" y="35"/>
                      <a:pt x="105" y="32"/>
                      <a:pt x="105" y="32"/>
                    </a:cubicBezTo>
                    <a:cubicBezTo>
                      <a:pt x="106" y="32"/>
                      <a:pt x="107" y="33"/>
                      <a:pt x="107" y="34"/>
                    </a:cubicBezTo>
                    <a:cubicBezTo>
                      <a:pt x="108" y="35"/>
                      <a:pt x="110" y="34"/>
                      <a:pt x="111" y="34"/>
                    </a:cubicBezTo>
                    <a:cubicBezTo>
                      <a:pt x="114" y="32"/>
                      <a:pt x="116" y="30"/>
                      <a:pt x="119" y="29"/>
                    </a:cubicBezTo>
                    <a:cubicBezTo>
                      <a:pt x="121" y="28"/>
                      <a:pt x="136" y="22"/>
                      <a:pt x="136" y="21"/>
                    </a:cubicBezTo>
                    <a:cubicBezTo>
                      <a:pt x="136" y="20"/>
                      <a:pt x="123" y="23"/>
                      <a:pt x="122" y="23"/>
                    </a:cubicBezTo>
                    <a:cubicBezTo>
                      <a:pt x="119" y="24"/>
                      <a:pt x="116" y="24"/>
                      <a:pt x="112" y="25"/>
                    </a:cubicBezTo>
                    <a:cubicBezTo>
                      <a:pt x="112" y="25"/>
                      <a:pt x="108" y="25"/>
                      <a:pt x="108" y="25"/>
                    </a:cubicBezTo>
                    <a:cubicBezTo>
                      <a:pt x="108" y="24"/>
                      <a:pt x="114" y="24"/>
                      <a:pt x="115" y="23"/>
                    </a:cubicBezTo>
                    <a:cubicBezTo>
                      <a:pt x="116" y="23"/>
                      <a:pt x="123" y="22"/>
                      <a:pt x="123" y="21"/>
                    </a:cubicBezTo>
                    <a:cubicBezTo>
                      <a:pt x="123" y="22"/>
                      <a:pt x="113" y="20"/>
                      <a:pt x="114" y="19"/>
                    </a:cubicBezTo>
                    <a:cubicBezTo>
                      <a:pt x="114" y="19"/>
                      <a:pt x="126" y="20"/>
                      <a:pt x="127" y="19"/>
                    </a:cubicBezTo>
                    <a:cubicBezTo>
                      <a:pt x="129" y="19"/>
                      <a:pt x="132" y="18"/>
                      <a:pt x="134" y="18"/>
                    </a:cubicBezTo>
                    <a:cubicBezTo>
                      <a:pt x="135" y="18"/>
                      <a:pt x="137" y="18"/>
                      <a:pt x="138" y="18"/>
                    </a:cubicBezTo>
                    <a:cubicBezTo>
                      <a:pt x="142" y="17"/>
                      <a:pt x="146" y="16"/>
                      <a:pt x="149" y="15"/>
                    </a:cubicBezTo>
                    <a:cubicBezTo>
                      <a:pt x="149" y="15"/>
                      <a:pt x="156" y="11"/>
                      <a:pt x="153" y="10"/>
                    </a:cubicBezTo>
                    <a:cubicBezTo>
                      <a:pt x="151" y="10"/>
                      <a:pt x="148" y="10"/>
                      <a:pt x="146" y="10"/>
                    </a:cubicBezTo>
                    <a:cubicBezTo>
                      <a:pt x="145" y="9"/>
                      <a:pt x="143" y="10"/>
                      <a:pt x="143" y="9"/>
                    </a:cubicBezTo>
                    <a:cubicBezTo>
                      <a:pt x="143" y="7"/>
                      <a:pt x="141" y="7"/>
                      <a:pt x="141" y="5"/>
                    </a:cubicBezTo>
                    <a:cubicBezTo>
                      <a:pt x="141" y="5"/>
                      <a:pt x="137" y="6"/>
                      <a:pt x="136" y="6"/>
                    </a:cubicBezTo>
                    <a:cubicBezTo>
                      <a:pt x="135" y="5"/>
                      <a:pt x="134" y="3"/>
                      <a:pt x="133" y="5"/>
                    </a:cubicBezTo>
                    <a:cubicBezTo>
                      <a:pt x="133" y="5"/>
                      <a:pt x="127" y="6"/>
                      <a:pt x="126" y="6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20" y="7"/>
                      <a:pt x="116" y="7"/>
                      <a:pt x="116" y="7"/>
                    </a:cubicBezTo>
                    <a:cubicBezTo>
                      <a:pt x="116" y="6"/>
                      <a:pt x="120" y="6"/>
                      <a:pt x="121" y="5"/>
                    </a:cubicBezTo>
                    <a:cubicBezTo>
                      <a:pt x="123" y="5"/>
                      <a:pt x="125" y="4"/>
                      <a:pt x="126" y="3"/>
                    </a:cubicBezTo>
                    <a:cubicBezTo>
                      <a:pt x="124" y="6"/>
                      <a:pt x="103" y="0"/>
                      <a:pt x="102" y="2"/>
                    </a:cubicBezTo>
                    <a:cubicBezTo>
                      <a:pt x="102" y="3"/>
                      <a:pt x="104" y="3"/>
                      <a:pt x="105" y="4"/>
                    </a:cubicBezTo>
                    <a:cubicBezTo>
                      <a:pt x="105" y="5"/>
                      <a:pt x="100" y="2"/>
                      <a:pt x="100" y="2"/>
                    </a:cubicBezTo>
                    <a:cubicBezTo>
                      <a:pt x="98" y="1"/>
                      <a:pt x="95" y="2"/>
                      <a:pt x="94" y="2"/>
                    </a:cubicBezTo>
                    <a:cubicBezTo>
                      <a:pt x="93" y="2"/>
                      <a:pt x="90" y="2"/>
                      <a:pt x="91" y="3"/>
                    </a:cubicBezTo>
                    <a:cubicBezTo>
                      <a:pt x="92" y="4"/>
                      <a:pt x="94" y="7"/>
                      <a:pt x="95" y="6"/>
                    </a:cubicBezTo>
                    <a:cubicBezTo>
                      <a:pt x="95" y="7"/>
                      <a:pt x="91" y="6"/>
                      <a:pt x="91" y="5"/>
                    </a:cubicBezTo>
                    <a:cubicBezTo>
                      <a:pt x="88" y="5"/>
                      <a:pt x="87" y="2"/>
                      <a:pt x="85" y="2"/>
                    </a:cubicBezTo>
                    <a:cubicBezTo>
                      <a:pt x="81" y="2"/>
                      <a:pt x="78" y="2"/>
                      <a:pt x="75" y="2"/>
                    </a:cubicBezTo>
                    <a:cubicBezTo>
                      <a:pt x="70" y="3"/>
                      <a:pt x="73" y="4"/>
                      <a:pt x="76" y="5"/>
                    </a:cubicBezTo>
                    <a:cubicBezTo>
                      <a:pt x="77" y="6"/>
                      <a:pt x="79" y="7"/>
                      <a:pt x="80" y="8"/>
                    </a:cubicBezTo>
                    <a:cubicBezTo>
                      <a:pt x="80" y="8"/>
                      <a:pt x="77" y="10"/>
                      <a:pt x="77" y="10"/>
                    </a:cubicBezTo>
                    <a:cubicBezTo>
                      <a:pt x="76" y="10"/>
                      <a:pt x="78" y="9"/>
                      <a:pt x="78" y="9"/>
                    </a:cubicBezTo>
                    <a:cubicBezTo>
                      <a:pt x="78" y="8"/>
                      <a:pt x="71" y="4"/>
                      <a:pt x="70" y="4"/>
                    </a:cubicBezTo>
                    <a:cubicBezTo>
                      <a:pt x="66" y="4"/>
                      <a:pt x="62" y="3"/>
                      <a:pt x="58" y="4"/>
                    </a:cubicBezTo>
                    <a:cubicBezTo>
                      <a:pt x="58" y="4"/>
                      <a:pt x="60" y="6"/>
                      <a:pt x="61" y="6"/>
                    </a:cubicBezTo>
                    <a:cubicBezTo>
                      <a:pt x="62" y="6"/>
                      <a:pt x="64" y="7"/>
                      <a:pt x="66" y="6"/>
                    </a:cubicBezTo>
                    <a:cubicBezTo>
                      <a:pt x="64" y="7"/>
                      <a:pt x="61" y="8"/>
                      <a:pt x="59" y="7"/>
                    </a:cubicBezTo>
                    <a:cubicBezTo>
                      <a:pt x="58" y="7"/>
                      <a:pt x="51" y="4"/>
                      <a:pt x="52" y="5"/>
                    </a:cubicBezTo>
                    <a:cubicBezTo>
                      <a:pt x="52" y="4"/>
                      <a:pt x="57" y="10"/>
                      <a:pt x="53" y="9"/>
                    </a:cubicBezTo>
                    <a:cubicBezTo>
                      <a:pt x="52" y="8"/>
                      <a:pt x="49" y="7"/>
                      <a:pt x="47" y="8"/>
                    </a:cubicBezTo>
                    <a:cubicBezTo>
                      <a:pt x="48" y="8"/>
                      <a:pt x="51" y="9"/>
                      <a:pt x="51" y="9"/>
                    </a:cubicBezTo>
                    <a:cubicBezTo>
                      <a:pt x="50" y="10"/>
                      <a:pt x="46" y="8"/>
                      <a:pt x="46" y="10"/>
                    </a:cubicBezTo>
                    <a:cubicBezTo>
                      <a:pt x="46" y="11"/>
                      <a:pt x="50" y="12"/>
                      <a:pt x="51" y="13"/>
                    </a:cubicBezTo>
                    <a:cubicBezTo>
                      <a:pt x="54" y="13"/>
                      <a:pt x="61" y="14"/>
                      <a:pt x="61" y="17"/>
                    </a:cubicBezTo>
                    <a:cubicBezTo>
                      <a:pt x="61" y="16"/>
                      <a:pt x="54" y="15"/>
                      <a:pt x="52" y="14"/>
                    </a:cubicBezTo>
                    <a:cubicBezTo>
                      <a:pt x="50" y="14"/>
                      <a:pt x="47" y="11"/>
                      <a:pt x="45" y="12"/>
                    </a:cubicBezTo>
                    <a:cubicBezTo>
                      <a:pt x="45" y="12"/>
                      <a:pt x="48" y="14"/>
                      <a:pt x="48" y="14"/>
                    </a:cubicBezTo>
                    <a:cubicBezTo>
                      <a:pt x="48" y="14"/>
                      <a:pt x="45" y="15"/>
                      <a:pt x="45" y="14"/>
                    </a:cubicBezTo>
                    <a:cubicBezTo>
                      <a:pt x="43" y="13"/>
                      <a:pt x="42" y="12"/>
                      <a:pt x="40" y="11"/>
                    </a:cubicBezTo>
                    <a:cubicBezTo>
                      <a:pt x="39" y="10"/>
                      <a:pt x="31" y="10"/>
                      <a:pt x="31" y="10"/>
                    </a:cubicBezTo>
                    <a:cubicBezTo>
                      <a:pt x="31" y="11"/>
                      <a:pt x="34" y="11"/>
                      <a:pt x="31" y="12"/>
                    </a:cubicBezTo>
                    <a:cubicBezTo>
                      <a:pt x="30" y="12"/>
                      <a:pt x="25" y="14"/>
                      <a:pt x="25" y="14"/>
                    </a:cubicBezTo>
                    <a:cubicBezTo>
                      <a:pt x="26" y="14"/>
                      <a:pt x="29" y="13"/>
                      <a:pt x="29" y="13"/>
                    </a:cubicBezTo>
                    <a:cubicBezTo>
                      <a:pt x="30" y="14"/>
                      <a:pt x="34" y="16"/>
                      <a:pt x="34" y="16"/>
                    </a:cubicBezTo>
                    <a:cubicBezTo>
                      <a:pt x="34" y="16"/>
                      <a:pt x="31" y="15"/>
                      <a:pt x="31" y="16"/>
                    </a:cubicBezTo>
                    <a:cubicBezTo>
                      <a:pt x="31" y="16"/>
                      <a:pt x="32" y="19"/>
                      <a:pt x="30" y="17"/>
                    </a:cubicBezTo>
                    <a:cubicBezTo>
                      <a:pt x="29" y="16"/>
                      <a:pt x="28" y="14"/>
                      <a:pt x="26" y="15"/>
                    </a:cubicBezTo>
                    <a:cubicBezTo>
                      <a:pt x="25" y="15"/>
                      <a:pt x="24" y="17"/>
                      <a:pt x="23" y="16"/>
                    </a:cubicBezTo>
                    <a:cubicBezTo>
                      <a:pt x="22" y="15"/>
                      <a:pt x="21" y="14"/>
                      <a:pt x="19" y="14"/>
                    </a:cubicBezTo>
                    <a:cubicBezTo>
                      <a:pt x="18" y="14"/>
                      <a:pt x="15" y="15"/>
                      <a:pt x="14" y="16"/>
                    </a:cubicBezTo>
                    <a:cubicBezTo>
                      <a:pt x="12" y="17"/>
                      <a:pt x="13" y="18"/>
                      <a:pt x="10" y="17"/>
                    </a:cubicBezTo>
                    <a:cubicBezTo>
                      <a:pt x="8" y="16"/>
                      <a:pt x="7" y="17"/>
                      <a:pt x="5" y="17"/>
                    </a:cubicBezTo>
                    <a:cubicBezTo>
                      <a:pt x="4" y="18"/>
                      <a:pt x="0" y="18"/>
                      <a:pt x="0" y="19"/>
                    </a:cubicBezTo>
                    <a:cubicBezTo>
                      <a:pt x="0" y="21"/>
                      <a:pt x="9" y="19"/>
                      <a:pt x="9" y="20"/>
                    </a:cubicBezTo>
                    <a:cubicBezTo>
                      <a:pt x="9" y="21"/>
                      <a:pt x="6" y="21"/>
                      <a:pt x="5" y="22"/>
                    </a:cubicBezTo>
                    <a:cubicBezTo>
                      <a:pt x="5" y="21"/>
                      <a:pt x="10" y="21"/>
                      <a:pt x="11" y="21"/>
                    </a:cubicBezTo>
                    <a:cubicBezTo>
                      <a:pt x="12" y="21"/>
                      <a:pt x="17" y="21"/>
                      <a:pt x="17" y="21"/>
                    </a:cubicBezTo>
                    <a:cubicBezTo>
                      <a:pt x="17" y="21"/>
                      <a:pt x="15" y="22"/>
                      <a:pt x="14" y="22"/>
                    </a:cubicBezTo>
                    <a:cubicBezTo>
                      <a:pt x="12" y="22"/>
                      <a:pt x="11" y="22"/>
                      <a:pt x="9" y="24"/>
                    </a:cubicBezTo>
                    <a:cubicBezTo>
                      <a:pt x="5" y="26"/>
                      <a:pt x="12" y="26"/>
                      <a:pt x="13" y="26"/>
                    </a:cubicBezTo>
                    <a:cubicBezTo>
                      <a:pt x="17" y="27"/>
                      <a:pt x="20" y="27"/>
                      <a:pt x="24" y="26"/>
                    </a:cubicBezTo>
                    <a:cubicBezTo>
                      <a:pt x="26" y="25"/>
                      <a:pt x="31" y="22"/>
                      <a:pt x="34" y="24"/>
                    </a:cubicBezTo>
                    <a:cubicBezTo>
                      <a:pt x="34" y="24"/>
                      <a:pt x="29" y="26"/>
                      <a:pt x="29" y="26"/>
                    </a:cubicBezTo>
                    <a:cubicBezTo>
                      <a:pt x="27" y="26"/>
                      <a:pt x="25" y="26"/>
                      <a:pt x="23" y="27"/>
                    </a:cubicBezTo>
                    <a:cubicBezTo>
                      <a:pt x="22" y="27"/>
                      <a:pt x="20" y="27"/>
                      <a:pt x="18" y="27"/>
                    </a:cubicBezTo>
                    <a:cubicBezTo>
                      <a:pt x="16" y="28"/>
                      <a:pt x="14" y="27"/>
                      <a:pt x="12" y="28"/>
                    </a:cubicBezTo>
                    <a:cubicBezTo>
                      <a:pt x="13" y="28"/>
                      <a:pt x="16" y="29"/>
                      <a:pt x="16" y="29"/>
                    </a:cubicBezTo>
                    <a:cubicBezTo>
                      <a:pt x="17" y="30"/>
                      <a:pt x="18" y="31"/>
                      <a:pt x="20" y="31"/>
                    </a:cubicBezTo>
                    <a:cubicBezTo>
                      <a:pt x="24" y="31"/>
                      <a:pt x="26" y="28"/>
                      <a:pt x="30" y="27"/>
                    </a:cubicBezTo>
                    <a:cubicBezTo>
                      <a:pt x="31" y="27"/>
                      <a:pt x="44" y="26"/>
                      <a:pt x="44" y="25"/>
                    </a:cubicBezTo>
                    <a:cubicBezTo>
                      <a:pt x="44" y="26"/>
                      <a:pt x="38" y="26"/>
                      <a:pt x="37" y="26"/>
                    </a:cubicBezTo>
                    <a:cubicBezTo>
                      <a:pt x="34" y="27"/>
                      <a:pt x="29" y="28"/>
                      <a:pt x="26" y="30"/>
                    </a:cubicBezTo>
                    <a:cubicBezTo>
                      <a:pt x="23" y="33"/>
                      <a:pt x="32" y="32"/>
                      <a:pt x="33" y="32"/>
                    </a:cubicBezTo>
                    <a:cubicBezTo>
                      <a:pt x="35" y="32"/>
                      <a:pt x="37" y="33"/>
                      <a:pt x="39" y="31"/>
                    </a:cubicBezTo>
                    <a:cubicBezTo>
                      <a:pt x="40" y="31"/>
                      <a:pt x="40" y="30"/>
                      <a:pt x="40" y="29"/>
                    </a:cubicBezTo>
                    <a:cubicBezTo>
                      <a:pt x="41" y="29"/>
                      <a:pt x="42" y="29"/>
                      <a:pt x="42" y="30"/>
                    </a:cubicBezTo>
                    <a:cubicBezTo>
                      <a:pt x="42" y="30"/>
                      <a:pt x="42" y="30"/>
                      <a:pt x="41" y="30"/>
                    </a:cubicBezTo>
                    <a:cubicBezTo>
                      <a:pt x="43" y="30"/>
                      <a:pt x="48" y="28"/>
                      <a:pt x="50" y="29"/>
                    </a:cubicBezTo>
                    <a:cubicBezTo>
                      <a:pt x="49" y="28"/>
                      <a:pt x="44" y="32"/>
                      <a:pt x="43" y="32"/>
                    </a:cubicBezTo>
                    <a:cubicBezTo>
                      <a:pt x="44" y="33"/>
                      <a:pt x="50" y="31"/>
                      <a:pt x="52" y="31"/>
                    </a:cubicBezTo>
                    <a:cubicBezTo>
                      <a:pt x="55" y="31"/>
                      <a:pt x="58" y="30"/>
                      <a:pt x="61" y="28"/>
                    </a:cubicBezTo>
                    <a:cubicBezTo>
                      <a:pt x="62" y="27"/>
                      <a:pt x="62" y="25"/>
                      <a:pt x="62" y="25"/>
                    </a:cubicBezTo>
                    <a:cubicBezTo>
                      <a:pt x="64" y="25"/>
                      <a:pt x="64" y="25"/>
                      <a:pt x="65" y="24"/>
                    </a:cubicBezTo>
                    <a:cubicBezTo>
                      <a:pt x="66" y="24"/>
                      <a:pt x="73" y="20"/>
                      <a:pt x="73" y="21"/>
                    </a:cubicBezTo>
                    <a:cubicBezTo>
                      <a:pt x="73" y="21"/>
                      <a:pt x="69" y="24"/>
                      <a:pt x="69" y="24"/>
                    </a:cubicBezTo>
                    <a:cubicBezTo>
                      <a:pt x="68" y="25"/>
                      <a:pt x="64" y="27"/>
                      <a:pt x="64" y="28"/>
                    </a:cubicBezTo>
                    <a:cubicBezTo>
                      <a:pt x="64" y="29"/>
                      <a:pt x="75" y="28"/>
                      <a:pt x="75" y="29"/>
                    </a:cubicBezTo>
                    <a:cubicBezTo>
                      <a:pt x="75" y="28"/>
                      <a:pt x="60" y="32"/>
                      <a:pt x="60" y="31"/>
                    </a:cubicBezTo>
                    <a:cubicBezTo>
                      <a:pt x="60" y="31"/>
                      <a:pt x="69" y="32"/>
                      <a:pt x="68" y="32"/>
                    </a:cubicBezTo>
                    <a:cubicBezTo>
                      <a:pt x="68" y="33"/>
                      <a:pt x="64" y="33"/>
                      <a:pt x="63" y="33"/>
                    </a:cubicBezTo>
                    <a:cubicBezTo>
                      <a:pt x="61" y="33"/>
                      <a:pt x="58" y="33"/>
                      <a:pt x="56" y="34"/>
                    </a:cubicBezTo>
                    <a:cubicBezTo>
                      <a:pt x="52" y="34"/>
                      <a:pt x="48" y="34"/>
                      <a:pt x="44" y="35"/>
                    </a:cubicBezTo>
                    <a:cubicBezTo>
                      <a:pt x="43" y="35"/>
                      <a:pt x="43" y="36"/>
                      <a:pt x="45" y="36"/>
                    </a:cubicBezTo>
                    <a:cubicBezTo>
                      <a:pt x="46" y="37"/>
                      <a:pt x="49" y="38"/>
                      <a:pt x="50" y="39"/>
                    </a:cubicBezTo>
                    <a:cubicBezTo>
                      <a:pt x="52" y="41"/>
                      <a:pt x="50" y="43"/>
                      <a:pt x="53" y="43"/>
                    </a:cubicBezTo>
                    <a:cubicBezTo>
                      <a:pt x="54" y="42"/>
                      <a:pt x="57" y="43"/>
                      <a:pt x="58" y="42"/>
                    </a:cubicBezTo>
                    <a:cubicBezTo>
                      <a:pt x="49" y="47"/>
                      <a:pt x="44" y="36"/>
                      <a:pt x="37" y="36"/>
                    </a:cubicBezTo>
                    <a:cubicBezTo>
                      <a:pt x="35" y="36"/>
                      <a:pt x="26" y="34"/>
                      <a:pt x="26" y="36"/>
                    </a:cubicBezTo>
                    <a:cubicBezTo>
                      <a:pt x="26" y="36"/>
                      <a:pt x="25" y="38"/>
                      <a:pt x="25" y="38"/>
                    </a:cubicBezTo>
                    <a:cubicBezTo>
                      <a:pt x="26" y="38"/>
                      <a:pt x="32" y="38"/>
                      <a:pt x="32" y="39"/>
                    </a:cubicBezTo>
                    <a:cubicBezTo>
                      <a:pt x="32" y="39"/>
                      <a:pt x="26" y="39"/>
                      <a:pt x="26" y="41"/>
                    </a:cubicBezTo>
                    <a:cubicBezTo>
                      <a:pt x="26" y="42"/>
                      <a:pt x="32" y="42"/>
                      <a:pt x="34" y="43"/>
                    </a:cubicBezTo>
                    <a:cubicBezTo>
                      <a:pt x="35" y="44"/>
                      <a:pt x="36" y="45"/>
                      <a:pt x="37" y="46"/>
                    </a:cubicBezTo>
                    <a:cubicBezTo>
                      <a:pt x="38" y="48"/>
                      <a:pt x="40" y="49"/>
                      <a:pt x="42" y="50"/>
                    </a:cubicBezTo>
                    <a:cubicBezTo>
                      <a:pt x="44" y="51"/>
                      <a:pt x="45" y="51"/>
                      <a:pt x="47" y="50"/>
                    </a:cubicBezTo>
                    <a:cubicBezTo>
                      <a:pt x="48" y="50"/>
                      <a:pt x="50" y="49"/>
                      <a:pt x="51" y="50"/>
                    </a:cubicBezTo>
                    <a:cubicBezTo>
                      <a:pt x="51" y="50"/>
                      <a:pt x="50" y="52"/>
                      <a:pt x="50" y="52"/>
                    </a:cubicBezTo>
                    <a:cubicBezTo>
                      <a:pt x="48" y="52"/>
                      <a:pt x="45" y="51"/>
                      <a:pt x="44" y="52"/>
                    </a:cubicBezTo>
                    <a:cubicBezTo>
                      <a:pt x="44" y="51"/>
                      <a:pt x="48" y="54"/>
                      <a:pt x="48" y="54"/>
                    </a:cubicBezTo>
                    <a:cubicBezTo>
                      <a:pt x="48" y="55"/>
                      <a:pt x="43" y="53"/>
                      <a:pt x="43" y="53"/>
                    </a:cubicBezTo>
                    <a:cubicBezTo>
                      <a:pt x="40" y="51"/>
                      <a:pt x="38" y="51"/>
                      <a:pt x="35" y="51"/>
                    </a:cubicBezTo>
                    <a:cubicBezTo>
                      <a:pt x="33" y="51"/>
                      <a:pt x="32" y="51"/>
                      <a:pt x="30" y="52"/>
                    </a:cubicBezTo>
                    <a:cubicBezTo>
                      <a:pt x="28" y="53"/>
                      <a:pt x="27" y="52"/>
                      <a:pt x="26" y="53"/>
                    </a:cubicBezTo>
                    <a:cubicBezTo>
                      <a:pt x="25" y="54"/>
                      <a:pt x="25" y="55"/>
                      <a:pt x="23" y="55"/>
                    </a:cubicBezTo>
                    <a:cubicBezTo>
                      <a:pt x="22" y="56"/>
                      <a:pt x="21" y="59"/>
                      <a:pt x="23" y="59"/>
                    </a:cubicBezTo>
                    <a:cubicBezTo>
                      <a:pt x="25" y="59"/>
                      <a:pt x="27" y="58"/>
                      <a:pt x="27" y="59"/>
                    </a:cubicBezTo>
                    <a:cubicBezTo>
                      <a:pt x="28" y="61"/>
                      <a:pt x="32" y="60"/>
                      <a:pt x="32" y="59"/>
                    </a:cubicBezTo>
                    <a:cubicBezTo>
                      <a:pt x="33" y="59"/>
                      <a:pt x="35" y="56"/>
                      <a:pt x="35" y="55"/>
                    </a:cubicBezTo>
                    <a:cubicBezTo>
                      <a:pt x="35" y="56"/>
                      <a:pt x="35" y="56"/>
                      <a:pt x="35" y="57"/>
                    </a:cubicBezTo>
                    <a:cubicBezTo>
                      <a:pt x="35" y="57"/>
                      <a:pt x="36" y="57"/>
                      <a:pt x="36" y="57"/>
                    </a:cubicBezTo>
                    <a:cubicBezTo>
                      <a:pt x="36" y="57"/>
                      <a:pt x="35" y="58"/>
                      <a:pt x="35" y="59"/>
                    </a:cubicBezTo>
                    <a:cubicBezTo>
                      <a:pt x="35" y="59"/>
                      <a:pt x="35" y="59"/>
                      <a:pt x="36" y="59"/>
                    </a:cubicBezTo>
                    <a:cubicBezTo>
                      <a:pt x="36" y="59"/>
                      <a:pt x="33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1"/>
                      <a:pt x="31" y="60"/>
                      <a:pt x="30" y="61"/>
                    </a:cubicBezTo>
                    <a:cubicBezTo>
                      <a:pt x="31" y="61"/>
                      <a:pt x="35" y="61"/>
                      <a:pt x="36" y="62"/>
                    </a:cubicBezTo>
                    <a:cubicBezTo>
                      <a:pt x="36" y="62"/>
                      <a:pt x="31" y="65"/>
                      <a:pt x="32" y="65"/>
                    </a:cubicBezTo>
                    <a:cubicBezTo>
                      <a:pt x="32" y="66"/>
                      <a:pt x="37" y="65"/>
                      <a:pt x="37" y="65"/>
                    </a:cubicBezTo>
                    <a:cubicBezTo>
                      <a:pt x="37" y="65"/>
                      <a:pt x="36" y="65"/>
                      <a:pt x="36" y="65"/>
                    </a:cubicBezTo>
                    <a:cubicBezTo>
                      <a:pt x="36" y="66"/>
                      <a:pt x="41" y="65"/>
                      <a:pt x="42" y="64"/>
                    </a:cubicBezTo>
                    <a:cubicBezTo>
                      <a:pt x="42" y="64"/>
                      <a:pt x="46" y="59"/>
                      <a:pt x="47" y="60"/>
                    </a:cubicBezTo>
                    <a:cubicBezTo>
                      <a:pt x="48" y="61"/>
                      <a:pt x="40" y="67"/>
                      <a:pt x="38" y="68"/>
                    </a:cubicBezTo>
                    <a:cubicBezTo>
                      <a:pt x="35" y="68"/>
                      <a:pt x="33" y="68"/>
                      <a:pt x="30" y="66"/>
                    </a:cubicBezTo>
                    <a:cubicBezTo>
                      <a:pt x="28" y="65"/>
                      <a:pt x="28" y="63"/>
                      <a:pt x="26" y="63"/>
                    </a:cubicBezTo>
                    <a:cubicBezTo>
                      <a:pt x="24" y="62"/>
                      <a:pt x="22" y="62"/>
                      <a:pt x="20" y="62"/>
                    </a:cubicBezTo>
                    <a:cubicBezTo>
                      <a:pt x="17" y="62"/>
                      <a:pt x="17" y="63"/>
                      <a:pt x="19" y="65"/>
                    </a:cubicBezTo>
                    <a:cubicBezTo>
                      <a:pt x="20" y="66"/>
                      <a:pt x="20" y="67"/>
                      <a:pt x="22" y="67"/>
                    </a:cubicBezTo>
                    <a:cubicBezTo>
                      <a:pt x="25" y="67"/>
                      <a:pt x="22" y="67"/>
                      <a:pt x="22" y="68"/>
                    </a:cubicBezTo>
                    <a:cubicBezTo>
                      <a:pt x="22" y="68"/>
                      <a:pt x="26" y="70"/>
                      <a:pt x="26" y="7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49" name="Freeform 604">
                <a:extLst>
                  <a:ext uri="{FF2B5EF4-FFF2-40B4-BE49-F238E27FC236}">
                    <a16:creationId xmlns:a16="http://schemas.microsoft.com/office/drawing/2014/main" id="{00E300EB-F6AC-8A45-9494-B76CC4606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3775" y="3837313"/>
                <a:ext cx="136027" cy="49258"/>
              </a:xfrm>
              <a:custGeom>
                <a:avLst/>
                <a:gdLst>
                  <a:gd name="T0" fmla="*/ 13 w 14"/>
                  <a:gd name="T1" fmla="*/ 4 h 5"/>
                  <a:gd name="T2" fmla="*/ 11 w 14"/>
                  <a:gd name="T3" fmla="*/ 2 h 5"/>
                  <a:gd name="T4" fmla="*/ 8 w 14"/>
                  <a:gd name="T5" fmla="*/ 2 h 5"/>
                  <a:gd name="T6" fmla="*/ 1 w 14"/>
                  <a:gd name="T7" fmla="*/ 1 h 5"/>
                  <a:gd name="T8" fmla="*/ 2 w 14"/>
                  <a:gd name="T9" fmla="*/ 2 h 5"/>
                  <a:gd name="T10" fmla="*/ 0 w 14"/>
                  <a:gd name="T11" fmla="*/ 3 h 5"/>
                  <a:gd name="T12" fmla="*/ 3 w 14"/>
                  <a:gd name="T13" fmla="*/ 3 h 5"/>
                  <a:gd name="T14" fmla="*/ 8 w 14"/>
                  <a:gd name="T15" fmla="*/ 4 h 5"/>
                  <a:gd name="T16" fmla="*/ 13 w 14"/>
                  <a:gd name="T17" fmla="*/ 4 h 5"/>
                  <a:gd name="T18" fmla="*/ 13 w 14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5">
                    <a:moveTo>
                      <a:pt x="13" y="4"/>
                    </a:moveTo>
                    <a:cubicBezTo>
                      <a:pt x="12" y="3"/>
                      <a:pt x="13" y="3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2"/>
                      <a:pt x="2" y="2"/>
                    </a:cubicBezTo>
                    <a:cubicBezTo>
                      <a:pt x="2" y="3"/>
                      <a:pt x="0" y="4"/>
                      <a:pt x="0" y="3"/>
                    </a:cubicBezTo>
                    <a:cubicBezTo>
                      <a:pt x="0" y="4"/>
                      <a:pt x="2" y="3"/>
                      <a:pt x="3" y="3"/>
                    </a:cubicBezTo>
                    <a:cubicBezTo>
                      <a:pt x="4" y="3"/>
                      <a:pt x="6" y="4"/>
                      <a:pt x="8" y="4"/>
                    </a:cubicBezTo>
                    <a:cubicBezTo>
                      <a:pt x="9" y="4"/>
                      <a:pt x="13" y="4"/>
                      <a:pt x="13" y="4"/>
                    </a:cubicBezTo>
                    <a:cubicBezTo>
                      <a:pt x="12" y="3"/>
                      <a:pt x="14" y="5"/>
                      <a:pt x="1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50" name="Freeform 605">
                <a:extLst>
                  <a:ext uri="{FF2B5EF4-FFF2-40B4-BE49-F238E27FC236}">
                    <a16:creationId xmlns:a16="http://schemas.microsoft.com/office/drawing/2014/main" id="{2A5F5E99-3666-FD40-85A7-730D45F825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65552" y="3876716"/>
                <a:ext cx="56404" cy="19703"/>
              </a:xfrm>
              <a:custGeom>
                <a:avLst/>
                <a:gdLst>
                  <a:gd name="T0" fmla="*/ 5 w 6"/>
                  <a:gd name="T1" fmla="*/ 1 h 2"/>
                  <a:gd name="T2" fmla="*/ 2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4" y="2"/>
                      <a:pt x="0" y="0"/>
                      <a:pt x="2" y="0"/>
                    </a:cubicBezTo>
                    <a:cubicBezTo>
                      <a:pt x="3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51" name="Freeform 606">
                <a:extLst>
                  <a:ext uri="{FF2B5EF4-FFF2-40B4-BE49-F238E27FC236}">
                    <a16:creationId xmlns:a16="http://schemas.microsoft.com/office/drawing/2014/main" id="{4FFEAF86-9CB8-9548-9B5C-8BF307629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17700" y="4175540"/>
                <a:ext cx="56404" cy="29556"/>
              </a:xfrm>
              <a:custGeom>
                <a:avLst/>
                <a:gdLst>
                  <a:gd name="T0" fmla="*/ 4 w 6"/>
                  <a:gd name="T1" fmla="*/ 1 h 3"/>
                  <a:gd name="T2" fmla="*/ 1 w 6"/>
                  <a:gd name="T3" fmla="*/ 2 h 3"/>
                  <a:gd name="T4" fmla="*/ 4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cubicBezTo>
                      <a:pt x="3" y="0"/>
                      <a:pt x="0" y="2"/>
                      <a:pt x="1" y="2"/>
                    </a:cubicBezTo>
                    <a:cubicBezTo>
                      <a:pt x="2" y="3"/>
                      <a:pt x="6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52" name="Freeform 607">
                <a:extLst>
                  <a:ext uri="{FF2B5EF4-FFF2-40B4-BE49-F238E27FC236}">
                    <a16:creationId xmlns:a16="http://schemas.microsoft.com/office/drawing/2014/main" id="{DB0FD2B3-9E0C-A248-A21B-F02F49257B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9908" y="5515315"/>
                <a:ext cx="49766" cy="39406"/>
              </a:xfrm>
              <a:custGeom>
                <a:avLst/>
                <a:gdLst>
                  <a:gd name="T0" fmla="*/ 4 w 5"/>
                  <a:gd name="T1" fmla="*/ 1 h 4"/>
                  <a:gd name="T2" fmla="*/ 1 w 5"/>
                  <a:gd name="T3" fmla="*/ 4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3" y="0"/>
                      <a:pt x="0" y="4"/>
                      <a:pt x="1" y="4"/>
                    </a:cubicBezTo>
                    <a:cubicBezTo>
                      <a:pt x="1" y="4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53" name="Freeform 608">
                <a:extLst>
                  <a:ext uri="{FF2B5EF4-FFF2-40B4-BE49-F238E27FC236}">
                    <a16:creationId xmlns:a16="http://schemas.microsoft.com/office/drawing/2014/main" id="{B6DB6F6E-DDC3-4048-ACF3-DBB9405A61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9584" y="5505462"/>
                <a:ext cx="9955" cy="9853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54" name="Freeform 609">
                <a:extLst>
                  <a:ext uri="{FF2B5EF4-FFF2-40B4-BE49-F238E27FC236}">
                    <a16:creationId xmlns:a16="http://schemas.microsoft.com/office/drawing/2014/main" id="{C7B33804-2162-D248-B27C-27D1DF3498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7576" y="5515315"/>
                <a:ext cx="66355" cy="59105"/>
              </a:xfrm>
              <a:custGeom>
                <a:avLst/>
                <a:gdLst>
                  <a:gd name="T0" fmla="*/ 5 w 7"/>
                  <a:gd name="T1" fmla="*/ 2 h 6"/>
                  <a:gd name="T2" fmla="*/ 1 w 7"/>
                  <a:gd name="T3" fmla="*/ 2 h 6"/>
                  <a:gd name="T4" fmla="*/ 5 w 7"/>
                  <a:gd name="T5" fmla="*/ 2 h 6"/>
                  <a:gd name="T6" fmla="*/ 5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2"/>
                    </a:moveTo>
                    <a:cubicBezTo>
                      <a:pt x="7" y="0"/>
                      <a:pt x="2" y="0"/>
                      <a:pt x="1" y="2"/>
                    </a:cubicBezTo>
                    <a:cubicBezTo>
                      <a:pt x="0" y="3"/>
                      <a:pt x="4" y="5"/>
                      <a:pt x="5" y="2"/>
                    </a:cubicBezTo>
                    <a:cubicBezTo>
                      <a:pt x="6" y="1"/>
                      <a:pt x="3" y="6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55" name="Freeform 615">
                <a:extLst>
                  <a:ext uri="{FF2B5EF4-FFF2-40B4-BE49-F238E27FC236}">
                    <a16:creationId xmlns:a16="http://schemas.microsoft.com/office/drawing/2014/main" id="{BB6D8ED4-2549-E344-AA5E-13115195AE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1813" y="6461039"/>
                <a:ext cx="69672" cy="29556"/>
              </a:xfrm>
              <a:custGeom>
                <a:avLst/>
                <a:gdLst>
                  <a:gd name="T0" fmla="*/ 7 w 7"/>
                  <a:gd name="T1" fmla="*/ 1 h 3"/>
                  <a:gd name="T2" fmla="*/ 1 w 7"/>
                  <a:gd name="T3" fmla="*/ 0 h 3"/>
                  <a:gd name="T4" fmla="*/ 7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7" y="0"/>
                      <a:pt x="0" y="0"/>
                      <a:pt x="1" y="0"/>
                    </a:cubicBezTo>
                    <a:cubicBezTo>
                      <a:pt x="2" y="0"/>
                      <a:pt x="6" y="3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056" name="Group 1055">
                <a:extLst>
                  <a:ext uri="{FF2B5EF4-FFF2-40B4-BE49-F238E27FC236}">
                    <a16:creationId xmlns:a16="http://schemas.microsoft.com/office/drawing/2014/main" id="{1F8E5CBC-B0B1-8D40-A932-92B7B6C9AC08}"/>
                  </a:ext>
                </a:extLst>
              </p:cNvPr>
              <p:cNvGrpSpPr/>
              <p:nvPr/>
            </p:nvGrpSpPr>
            <p:grpSpPr>
              <a:xfrm>
                <a:off x="7651813" y="8234269"/>
                <a:ext cx="2372184" cy="3618704"/>
                <a:chOff x="7651813" y="7586453"/>
                <a:chExt cx="2372184" cy="3618704"/>
              </a:xfrm>
              <a:grpFill/>
            </p:grpSpPr>
            <p:sp>
              <p:nvSpPr>
                <p:cNvPr id="1089" name="Freeform 512">
                  <a:extLst>
                    <a:ext uri="{FF2B5EF4-FFF2-40B4-BE49-F238E27FC236}">
                      <a16:creationId xmlns:a16="http://schemas.microsoft.com/office/drawing/2014/main" id="{DED81F26-29D8-B047-826A-A6A25968FA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9659" y="10981863"/>
                  <a:ext cx="116121" cy="59105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0" name="Freeform 513">
                  <a:extLst>
                    <a:ext uri="{FF2B5EF4-FFF2-40B4-BE49-F238E27FC236}">
                      <a16:creationId xmlns:a16="http://schemas.microsoft.com/office/drawing/2014/main" id="{9FB88A26-3901-1144-A1E8-2FC39783B2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9706" y="11040969"/>
                  <a:ext cx="86262" cy="59105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1" name="Freeform 514">
                  <a:extLst>
                    <a:ext uri="{FF2B5EF4-FFF2-40B4-BE49-F238E27FC236}">
                      <a16:creationId xmlns:a16="http://schemas.microsoft.com/office/drawing/2014/main" id="{0CEECCB7-73F8-3A4C-A3D5-5D77973AC8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9755" y="10965444"/>
                  <a:ext cx="76308" cy="45973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2" name="Freeform 515">
                  <a:extLst>
                    <a:ext uri="{FF2B5EF4-FFF2-40B4-BE49-F238E27FC236}">
                      <a16:creationId xmlns:a16="http://schemas.microsoft.com/office/drawing/2014/main" id="{DAE79C5A-4483-BD43-B3AF-F6EED53D65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49942" y="11001566"/>
                  <a:ext cx="79625" cy="49258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3" name="Freeform 516">
                  <a:extLst>
                    <a:ext uri="{FF2B5EF4-FFF2-40B4-BE49-F238E27FC236}">
                      <a16:creationId xmlns:a16="http://schemas.microsoft.com/office/drawing/2014/main" id="{5AF5B87A-FC02-1F49-BF10-5D20461724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034" y="10935888"/>
                  <a:ext cx="29859" cy="29553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4" name="Freeform 517">
                  <a:extLst>
                    <a:ext uri="{FF2B5EF4-FFF2-40B4-BE49-F238E27FC236}">
                      <a16:creationId xmlns:a16="http://schemas.microsoft.com/office/drawing/2014/main" id="{43C10B9E-3929-F54F-8553-24F3B8EC1E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034" y="10857079"/>
                  <a:ext cx="69672" cy="68959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5" name="Freeform 518">
                  <a:extLst>
                    <a:ext uri="{FF2B5EF4-FFF2-40B4-BE49-F238E27FC236}">
                      <a16:creationId xmlns:a16="http://schemas.microsoft.com/office/drawing/2014/main" id="{B4A05B45-AD58-CC46-A55A-5D565FE682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0080" y="10732297"/>
                  <a:ext cx="49766" cy="105079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6" name="Freeform 519">
                  <a:extLst>
                    <a:ext uri="{FF2B5EF4-FFF2-40B4-BE49-F238E27FC236}">
                      <a16:creationId xmlns:a16="http://schemas.microsoft.com/office/drawing/2014/main" id="{8C5EA8A4-9AFD-384B-AE05-4249928C2B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0129" y="10817674"/>
                  <a:ext cx="29859" cy="59105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7" name="Freeform 520">
                  <a:extLst>
                    <a:ext uri="{FF2B5EF4-FFF2-40B4-BE49-F238E27FC236}">
                      <a16:creationId xmlns:a16="http://schemas.microsoft.com/office/drawing/2014/main" id="{9872622C-CE04-CB4F-B108-C8119D1893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0129" y="10692891"/>
                  <a:ext cx="49766" cy="68959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8" name="Freeform 521">
                  <a:extLst>
                    <a:ext uri="{FF2B5EF4-FFF2-40B4-BE49-F238E27FC236}">
                      <a16:creationId xmlns:a16="http://schemas.microsoft.com/office/drawing/2014/main" id="{78300CDE-831E-4C4C-81E2-E6017C15C1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59896" y="10502432"/>
                  <a:ext cx="49766" cy="45973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9" name="Freeform 522">
                  <a:extLst>
                    <a:ext uri="{FF2B5EF4-FFF2-40B4-BE49-F238E27FC236}">
                      <a16:creationId xmlns:a16="http://schemas.microsoft.com/office/drawing/2014/main" id="{7D6F3ADC-63B3-C547-B887-F4B2A4F822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9849" y="10328394"/>
                  <a:ext cx="59717" cy="105079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0" name="Freeform 523">
                  <a:extLst>
                    <a:ext uri="{FF2B5EF4-FFF2-40B4-BE49-F238E27FC236}">
                      <a16:creationId xmlns:a16="http://schemas.microsoft.com/office/drawing/2014/main" id="{C9B2908C-417F-6D4F-8B26-DC2930A8AB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5593" y="7596303"/>
                  <a:ext cx="46449" cy="39406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1" name="Freeform 524">
                  <a:extLst>
                    <a:ext uri="{FF2B5EF4-FFF2-40B4-BE49-F238E27FC236}">
                      <a16:creationId xmlns:a16="http://schemas.microsoft.com/office/drawing/2014/main" id="{5F1958F6-43F8-DC43-8032-B5DB3A66DD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3630" y="7655412"/>
                  <a:ext cx="56400" cy="75528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2" name="Freeform 525">
                  <a:extLst>
                    <a:ext uri="{FF2B5EF4-FFF2-40B4-BE49-F238E27FC236}">
                      <a16:creationId xmlns:a16="http://schemas.microsoft.com/office/drawing/2014/main" id="{3D3D1939-F6FD-C54F-A2BC-BB3938DB2F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17788" y="8177531"/>
                  <a:ext cx="136027" cy="124782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3" name="Freeform 614">
                  <a:extLst>
                    <a:ext uri="{FF2B5EF4-FFF2-40B4-BE49-F238E27FC236}">
                      <a16:creationId xmlns:a16="http://schemas.microsoft.com/office/drawing/2014/main" id="{ADDBED5F-88CB-9C46-9CC6-46B0682C1F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48113" y="9701195"/>
                  <a:ext cx="99532" cy="85381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4" name="Freeform 616">
                  <a:extLst>
                    <a:ext uri="{FF2B5EF4-FFF2-40B4-BE49-F238E27FC236}">
                      <a16:creationId xmlns:a16="http://schemas.microsoft.com/office/drawing/2014/main" id="{1723DF91-82C2-B84C-891C-4E5F923A9A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901" y="11001561"/>
                  <a:ext cx="175842" cy="154337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5" name="Freeform 617">
                  <a:extLst>
                    <a:ext uri="{FF2B5EF4-FFF2-40B4-BE49-F238E27FC236}">
                      <a16:creationId xmlns:a16="http://schemas.microsoft.com/office/drawing/2014/main" id="{8844605B-1158-084C-AD28-7FD5EB8F69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56111" y="10981863"/>
                  <a:ext cx="291962" cy="223294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6" name="Freeform 618">
                  <a:extLst>
                    <a:ext uri="{FF2B5EF4-FFF2-40B4-BE49-F238E27FC236}">
                      <a16:creationId xmlns:a16="http://schemas.microsoft.com/office/drawing/2014/main" id="{0F369170-8564-9F48-A46D-6142D30B63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9659" y="7635707"/>
                  <a:ext cx="739859" cy="531968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7" name="Freeform 619">
                  <a:extLst>
                    <a:ext uri="{FF2B5EF4-FFF2-40B4-BE49-F238E27FC236}">
                      <a16:creationId xmlns:a16="http://schemas.microsoft.com/office/drawing/2014/main" id="{09E170D3-6F6A-9944-B029-9A3055CC9C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35" y="7780194"/>
                  <a:ext cx="252146" cy="367781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8" name="Freeform 620">
                  <a:extLst>
                    <a:ext uri="{FF2B5EF4-FFF2-40B4-BE49-F238E27FC236}">
                      <a16:creationId xmlns:a16="http://schemas.microsoft.com/office/drawing/2014/main" id="{EA62ACAC-7994-E042-AA8F-5429469C20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6105" y="7895125"/>
                  <a:ext cx="215652" cy="223294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9" name="Freeform 621">
                  <a:extLst>
                    <a:ext uri="{FF2B5EF4-FFF2-40B4-BE49-F238E27FC236}">
                      <a16:creationId xmlns:a16="http://schemas.microsoft.com/office/drawing/2014/main" id="{5F749F26-BD78-9141-BECC-61A4E1AF5A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1947" y="7914831"/>
                  <a:ext cx="155934" cy="174042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0" name="Freeform 622">
                  <a:extLst>
                    <a:ext uri="{FF2B5EF4-FFF2-40B4-BE49-F238E27FC236}">
                      <a16:creationId xmlns:a16="http://schemas.microsoft.com/office/drawing/2014/main" id="{6EF638A6-3EA5-E748-A884-1E808E91FE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1813" y="7586453"/>
                  <a:ext cx="786307" cy="811090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1" name="Freeform 623">
                  <a:extLst>
                    <a:ext uri="{FF2B5EF4-FFF2-40B4-BE49-F238E27FC236}">
                      <a16:creationId xmlns:a16="http://schemas.microsoft.com/office/drawing/2014/main" id="{2E467443-71DF-C046-92EF-CFE202FC8B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7979" y="8128272"/>
                  <a:ext cx="272053" cy="318527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2" name="Freeform 624">
                  <a:extLst>
                    <a:ext uri="{FF2B5EF4-FFF2-40B4-BE49-F238E27FC236}">
                      <a16:creationId xmlns:a16="http://schemas.microsoft.com/office/drawing/2014/main" id="{80BFAAF6-8981-CF4F-A6EA-E4CDEB4C33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8120" y="8187381"/>
                  <a:ext cx="623736" cy="916171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3" name="Freeform 625">
                  <a:extLst>
                    <a:ext uri="{FF2B5EF4-FFF2-40B4-BE49-F238E27FC236}">
                      <a16:creationId xmlns:a16="http://schemas.microsoft.com/office/drawing/2014/main" id="{05F080BE-70F5-3E4C-807E-DE0BB30C23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3493" y="9044443"/>
                  <a:ext cx="424670" cy="2045786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4" name="Freeform 626">
                  <a:extLst>
                    <a:ext uri="{FF2B5EF4-FFF2-40B4-BE49-F238E27FC236}">
                      <a16:creationId xmlns:a16="http://schemas.microsoft.com/office/drawing/2014/main" id="{14AA9E45-280A-9146-920D-6B7055B3E4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2136" y="8650390"/>
                  <a:ext cx="623736" cy="673172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5" name="Freeform 627">
                  <a:extLst>
                    <a:ext uri="{FF2B5EF4-FFF2-40B4-BE49-F238E27FC236}">
                      <a16:creationId xmlns:a16="http://schemas.microsoft.com/office/drawing/2014/main" id="{A1645ED4-5DB7-7842-9B20-1A3BDCC197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43818" y="9129820"/>
                  <a:ext cx="437942" cy="426889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6" name="Freeform 628">
                  <a:extLst>
                    <a:ext uri="{FF2B5EF4-FFF2-40B4-BE49-F238E27FC236}">
                      <a16:creationId xmlns:a16="http://schemas.microsoft.com/office/drawing/2014/main" id="{1F7C0B82-16BE-634B-BDB7-ADFEB12F90E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089755" y="7944381"/>
                  <a:ext cx="1934242" cy="1940704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7" name="Freeform 629">
                  <a:extLst>
                    <a:ext uri="{FF2B5EF4-FFF2-40B4-BE49-F238E27FC236}">
                      <a16:creationId xmlns:a16="http://schemas.microsoft.com/office/drawing/2014/main" id="{3AE99048-1D3B-5C42-9408-ED05B9BC96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9564" y="9681493"/>
                  <a:ext cx="262101" cy="269269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8" name="Freeform 630">
                  <a:extLst>
                    <a:ext uri="{FF2B5EF4-FFF2-40B4-BE49-F238E27FC236}">
                      <a16:creationId xmlns:a16="http://schemas.microsoft.com/office/drawing/2014/main" id="{37C82EC4-7AE4-904E-9ACA-FEA91148CE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9755" y="9257886"/>
                  <a:ext cx="1001957" cy="1723975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1057" name="Freeform 631">
                <a:extLst>
                  <a:ext uri="{FF2B5EF4-FFF2-40B4-BE49-F238E27FC236}">
                    <a16:creationId xmlns:a16="http://schemas.microsoft.com/office/drawing/2014/main" id="{E59F19C9-46A0-764D-AD96-A46D5DAFB1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476" y="8089785"/>
                <a:ext cx="212337" cy="233146"/>
              </a:xfrm>
              <a:custGeom>
                <a:avLst/>
                <a:gdLst>
                  <a:gd name="T0" fmla="*/ 15 w 22"/>
                  <a:gd name="T1" fmla="*/ 23 h 24"/>
                  <a:gd name="T2" fmla="*/ 19 w 22"/>
                  <a:gd name="T3" fmla="*/ 24 h 24"/>
                  <a:gd name="T4" fmla="*/ 19 w 22"/>
                  <a:gd name="T5" fmla="*/ 17 h 24"/>
                  <a:gd name="T6" fmla="*/ 20 w 22"/>
                  <a:gd name="T7" fmla="*/ 10 h 24"/>
                  <a:gd name="T8" fmla="*/ 21 w 22"/>
                  <a:gd name="T9" fmla="*/ 7 h 24"/>
                  <a:gd name="T10" fmla="*/ 22 w 22"/>
                  <a:gd name="T11" fmla="*/ 3 h 24"/>
                  <a:gd name="T12" fmla="*/ 17 w 22"/>
                  <a:gd name="T13" fmla="*/ 4 h 24"/>
                  <a:gd name="T14" fmla="*/ 12 w 22"/>
                  <a:gd name="T15" fmla="*/ 5 h 24"/>
                  <a:gd name="T16" fmla="*/ 9 w 22"/>
                  <a:gd name="T17" fmla="*/ 8 h 24"/>
                  <a:gd name="T18" fmla="*/ 4 w 22"/>
                  <a:gd name="T19" fmla="*/ 9 h 24"/>
                  <a:gd name="T20" fmla="*/ 3 w 22"/>
                  <a:gd name="T21" fmla="*/ 12 h 24"/>
                  <a:gd name="T22" fmla="*/ 0 w 22"/>
                  <a:gd name="T23" fmla="*/ 13 h 24"/>
                  <a:gd name="T24" fmla="*/ 6 w 22"/>
                  <a:gd name="T25" fmla="*/ 19 h 24"/>
                  <a:gd name="T26" fmla="*/ 11 w 22"/>
                  <a:gd name="T27" fmla="*/ 22 h 24"/>
                  <a:gd name="T28" fmla="*/ 15 w 22"/>
                  <a:gd name="T29" fmla="*/ 23 h 24"/>
                  <a:gd name="T30" fmla="*/ 15 w 22"/>
                  <a:gd name="T3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24">
                    <a:moveTo>
                      <a:pt x="15" y="23"/>
                    </a:moveTo>
                    <a:cubicBezTo>
                      <a:pt x="16" y="24"/>
                      <a:pt x="17" y="24"/>
                      <a:pt x="19" y="24"/>
                    </a:cubicBezTo>
                    <a:cubicBezTo>
                      <a:pt x="17" y="21"/>
                      <a:pt x="19" y="20"/>
                      <a:pt x="19" y="17"/>
                    </a:cubicBezTo>
                    <a:cubicBezTo>
                      <a:pt x="19" y="15"/>
                      <a:pt x="20" y="12"/>
                      <a:pt x="20" y="10"/>
                    </a:cubicBezTo>
                    <a:cubicBezTo>
                      <a:pt x="20" y="9"/>
                      <a:pt x="21" y="8"/>
                      <a:pt x="21" y="7"/>
                    </a:cubicBezTo>
                    <a:cubicBezTo>
                      <a:pt x="22" y="6"/>
                      <a:pt x="21" y="5"/>
                      <a:pt x="22" y="3"/>
                    </a:cubicBezTo>
                    <a:cubicBezTo>
                      <a:pt x="22" y="0"/>
                      <a:pt x="18" y="4"/>
                      <a:pt x="17" y="4"/>
                    </a:cubicBezTo>
                    <a:cubicBezTo>
                      <a:pt x="15" y="4"/>
                      <a:pt x="14" y="3"/>
                      <a:pt x="12" y="5"/>
                    </a:cubicBezTo>
                    <a:cubicBezTo>
                      <a:pt x="12" y="5"/>
                      <a:pt x="10" y="9"/>
                      <a:pt x="9" y="8"/>
                    </a:cubicBezTo>
                    <a:cubicBezTo>
                      <a:pt x="7" y="8"/>
                      <a:pt x="6" y="8"/>
                      <a:pt x="4" y="9"/>
                    </a:cubicBezTo>
                    <a:cubicBezTo>
                      <a:pt x="4" y="10"/>
                      <a:pt x="4" y="12"/>
                      <a:pt x="3" y="12"/>
                    </a:cubicBezTo>
                    <a:cubicBezTo>
                      <a:pt x="3" y="13"/>
                      <a:pt x="1" y="13"/>
                      <a:pt x="0" y="13"/>
                    </a:cubicBezTo>
                    <a:cubicBezTo>
                      <a:pt x="2" y="15"/>
                      <a:pt x="4" y="18"/>
                      <a:pt x="6" y="19"/>
                    </a:cubicBezTo>
                    <a:cubicBezTo>
                      <a:pt x="7" y="21"/>
                      <a:pt x="9" y="22"/>
                      <a:pt x="11" y="22"/>
                    </a:cubicBezTo>
                    <a:cubicBezTo>
                      <a:pt x="12" y="22"/>
                      <a:pt x="14" y="22"/>
                      <a:pt x="15" y="23"/>
                    </a:cubicBezTo>
                    <a:cubicBezTo>
                      <a:pt x="16" y="23"/>
                      <a:pt x="15" y="22"/>
                      <a:pt x="15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58" name="Freeform 632">
                <a:extLst>
                  <a:ext uri="{FF2B5EF4-FFF2-40B4-BE49-F238E27FC236}">
                    <a16:creationId xmlns:a16="http://schemas.microsoft.com/office/drawing/2014/main" id="{E51C465F-10EB-4A4F-8B0D-A64719FE24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5833" y="8303226"/>
                <a:ext cx="165887" cy="144485"/>
              </a:xfrm>
              <a:custGeom>
                <a:avLst/>
                <a:gdLst>
                  <a:gd name="T0" fmla="*/ 16 w 17"/>
                  <a:gd name="T1" fmla="*/ 10 h 15"/>
                  <a:gd name="T2" fmla="*/ 17 w 17"/>
                  <a:gd name="T3" fmla="*/ 8 h 15"/>
                  <a:gd name="T4" fmla="*/ 15 w 17"/>
                  <a:gd name="T5" fmla="*/ 6 h 15"/>
                  <a:gd name="T6" fmla="*/ 12 w 17"/>
                  <a:gd name="T7" fmla="*/ 2 h 15"/>
                  <a:gd name="T8" fmla="*/ 8 w 17"/>
                  <a:gd name="T9" fmla="*/ 1 h 15"/>
                  <a:gd name="T10" fmla="*/ 3 w 17"/>
                  <a:gd name="T11" fmla="*/ 0 h 15"/>
                  <a:gd name="T12" fmla="*/ 3 w 17"/>
                  <a:gd name="T13" fmla="*/ 6 h 15"/>
                  <a:gd name="T14" fmla="*/ 6 w 17"/>
                  <a:gd name="T15" fmla="*/ 7 h 15"/>
                  <a:gd name="T16" fmla="*/ 4 w 17"/>
                  <a:gd name="T17" fmla="*/ 5 h 15"/>
                  <a:gd name="T18" fmla="*/ 7 w 17"/>
                  <a:gd name="T19" fmla="*/ 7 h 15"/>
                  <a:gd name="T20" fmla="*/ 11 w 17"/>
                  <a:gd name="T21" fmla="*/ 10 h 15"/>
                  <a:gd name="T22" fmla="*/ 14 w 17"/>
                  <a:gd name="T23" fmla="*/ 14 h 15"/>
                  <a:gd name="T24" fmla="*/ 16 w 17"/>
                  <a:gd name="T25" fmla="*/ 10 h 15"/>
                  <a:gd name="T26" fmla="*/ 16 w 17"/>
                  <a:gd name="T27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15">
                    <a:moveTo>
                      <a:pt x="16" y="10"/>
                    </a:moveTo>
                    <a:cubicBezTo>
                      <a:pt x="16" y="9"/>
                      <a:pt x="16" y="8"/>
                      <a:pt x="17" y="8"/>
                    </a:cubicBezTo>
                    <a:cubicBezTo>
                      <a:pt x="16" y="7"/>
                      <a:pt x="16" y="6"/>
                      <a:pt x="15" y="6"/>
                    </a:cubicBezTo>
                    <a:cubicBezTo>
                      <a:pt x="14" y="5"/>
                      <a:pt x="13" y="2"/>
                      <a:pt x="12" y="2"/>
                    </a:cubicBezTo>
                    <a:cubicBezTo>
                      <a:pt x="10" y="2"/>
                      <a:pt x="9" y="2"/>
                      <a:pt x="8" y="1"/>
                    </a:cubicBezTo>
                    <a:cubicBezTo>
                      <a:pt x="7" y="0"/>
                      <a:pt x="4" y="0"/>
                      <a:pt x="3" y="0"/>
                    </a:cubicBezTo>
                    <a:cubicBezTo>
                      <a:pt x="4" y="1"/>
                      <a:pt x="0" y="6"/>
                      <a:pt x="3" y="6"/>
                    </a:cubicBezTo>
                    <a:cubicBezTo>
                      <a:pt x="4" y="6"/>
                      <a:pt x="4" y="8"/>
                      <a:pt x="6" y="7"/>
                    </a:cubicBezTo>
                    <a:cubicBezTo>
                      <a:pt x="7" y="6"/>
                      <a:pt x="4" y="5"/>
                      <a:pt x="4" y="5"/>
                    </a:cubicBezTo>
                    <a:cubicBezTo>
                      <a:pt x="5" y="5"/>
                      <a:pt x="7" y="6"/>
                      <a:pt x="7" y="7"/>
                    </a:cubicBezTo>
                    <a:cubicBezTo>
                      <a:pt x="8" y="9"/>
                      <a:pt x="10" y="8"/>
                      <a:pt x="11" y="10"/>
                    </a:cubicBezTo>
                    <a:cubicBezTo>
                      <a:pt x="12" y="11"/>
                      <a:pt x="12" y="13"/>
                      <a:pt x="14" y="14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6" y="11"/>
                      <a:pt x="1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59" name="Freeform 633">
                <a:extLst>
                  <a:ext uri="{FF2B5EF4-FFF2-40B4-BE49-F238E27FC236}">
                    <a16:creationId xmlns:a16="http://schemas.microsoft.com/office/drawing/2014/main" id="{006EFEE9-6001-AE44-9B06-BE0CEBCC61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0037" y="8139039"/>
                <a:ext cx="109486" cy="85381"/>
              </a:xfrm>
              <a:custGeom>
                <a:avLst/>
                <a:gdLst>
                  <a:gd name="T0" fmla="*/ 4 w 11"/>
                  <a:gd name="T1" fmla="*/ 1 h 9"/>
                  <a:gd name="T2" fmla="*/ 4 w 11"/>
                  <a:gd name="T3" fmla="*/ 0 h 9"/>
                  <a:gd name="T4" fmla="*/ 0 w 11"/>
                  <a:gd name="T5" fmla="*/ 4 h 9"/>
                  <a:gd name="T6" fmla="*/ 11 w 11"/>
                  <a:gd name="T7" fmla="*/ 5 h 9"/>
                  <a:gd name="T8" fmla="*/ 4 w 11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4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3"/>
                      <a:pt x="0" y="4"/>
                    </a:cubicBezTo>
                    <a:cubicBezTo>
                      <a:pt x="2" y="5"/>
                      <a:pt x="11" y="9"/>
                      <a:pt x="11" y="5"/>
                    </a:cubicBezTo>
                    <a:cubicBezTo>
                      <a:pt x="11" y="2"/>
                      <a:pt x="6" y="3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0" name="Freeform 634">
                <a:extLst>
                  <a:ext uri="{FF2B5EF4-FFF2-40B4-BE49-F238E27FC236}">
                    <a16:creationId xmlns:a16="http://schemas.microsoft.com/office/drawing/2014/main" id="{0B417E3F-5559-3044-867E-A4F6AFA770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3916" y="7965004"/>
                <a:ext cx="195750" cy="223294"/>
              </a:xfrm>
              <a:custGeom>
                <a:avLst/>
                <a:gdLst>
                  <a:gd name="T0" fmla="*/ 16 w 20"/>
                  <a:gd name="T1" fmla="*/ 16 h 23"/>
                  <a:gd name="T2" fmla="*/ 20 w 20"/>
                  <a:gd name="T3" fmla="*/ 12 h 23"/>
                  <a:gd name="T4" fmla="*/ 16 w 20"/>
                  <a:gd name="T5" fmla="*/ 8 h 23"/>
                  <a:gd name="T6" fmla="*/ 16 w 20"/>
                  <a:gd name="T7" fmla="*/ 1 h 23"/>
                  <a:gd name="T8" fmla="*/ 8 w 20"/>
                  <a:gd name="T9" fmla="*/ 1 h 23"/>
                  <a:gd name="T10" fmla="*/ 7 w 20"/>
                  <a:gd name="T11" fmla="*/ 6 h 23"/>
                  <a:gd name="T12" fmla="*/ 8 w 20"/>
                  <a:gd name="T13" fmla="*/ 10 h 23"/>
                  <a:gd name="T14" fmla="*/ 4 w 20"/>
                  <a:gd name="T15" fmla="*/ 10 h 23"/>
                  <a:gd name="T16" fmla="*/ 2 w 20"/>
                  <a:gd name="T17" fmla="*/ 15 h 23"/>
                  <a:gd name="T18" fmla="*/ 12 w 20"/>
                  <a:gd name="T19" fmla="*/ 21 h 23"/>
                  <a:gd name="T20" fmla="*/ 16 w 20"/>
                  <a:gd name="T21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" h="23">
                    <a:moveTo>
                      <a:pt x="16" y="16"/>
                    </a:moveTo>
                    <a:cubicBezTo>
                      <a:pt x="16" y="14"/>
                      <a:pt x="19" y="13"/>
                      <a:pt x="20" y="12"/>
                    </a:cubicBezTo>
                    <a:cubicBezTo>
                      <a:pt x="17" y="11"/>
                      <a:pt x="16" y="11"/>
                      <a:pt x="16" y="8"/>
                    </a:cubicBezTo>
                    <a:cubicBezTo>
                      <a:pt x="16" y="7"/>
                      <a:pt x="17" y="2"/>
                      <a:pt x="16" y="1"/>
                    </a:cubicBezTo>
                    <a:cubicBezTo>
                      <a:pt x="15" y="0"/>
                      <a:pt x="10" y="1"/>
                      <a:pt x="8" y="1"/>
                    </a:cubicBezTo>
                    <a:cubicBezTo>
                      <a:pt x="6" y="1"/>
                      <a:pt x="6" y="4"/>
                      <a:pt x="7" y="6"/>
                    </a:cubicBezTo>
                    <a:cubicBezTo>
                      <a:pt x="8" y="7"/>
                      <a:pt x="12" y="10"/>
                      <a:pt x="8" y="10"/>
                    </a:cubicBezTo>
                    <a:cubicBezTo>
                      <a:pt x="7" y="10"/>
                      <a:pt x="5" y="10"/>
                      <a:pt x="4" y="10"/>
                    </a:cubicBezTo>
                    <a:cubicBezTo>
                      <a:pt x="2" y="10"/>
                      <a:pt x="2" y="14"/>
                      <a:pt x="2" y="15"/>
                    </a:cubicBezTo>
                    <a:cubicBezTo>
                      <a:pt x="0" y="21"/>
                      <a:pt x="8" y="20"/>
                      <a:pt x="12" y="21"/>
                    </a:cubicBezTo>
                    <a:cubicBezTo>
                      <a:pt x="13" y="23"/>
                      <a:pt x="16" y="17"/>
                      <a:pt x="1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1" name="Freeform 635">
                <a:extLst>
                  <a:ext uri="{FF2B5EF4-FFF2-40B4-BE49-F238E27FC236}">
                    <a16:creationId xmlns:a16="http://schemas.microsoft.com/office/drawing/2014/main" id="{D508CF9F-D221-8741-95E3-C615A7D51D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9483" y="7203170"/>
                <a:ext cx="1456491" cy="926021"/>
              </a:xfrm>
              <a:custGeom>
                <a:avLst/>
                <a:gdLst>
                  <a:gd name="T0" fmla="*/ 132 w 150"/>
                  <a:gd name="T1" fmla="*/ 88 h 96"/>
                  <a:gd name="T2" fmla="*/ 130 w 150"/>
                  <a:gd name="T3" fmla="*/ 80 h 96"/>
                  <a:gd name="T4" fmla="*/ 144 w 150"/>
                  <a:gd name="T5" fmla="*/ 78 h 96"/>
                  <a:gd name="T6" fmla="*/ 146 w 150"/>
                  <a:gd name="T7" fmla="*/ 68 h 96"/>
                  <a:gd name="T8" fmla="*/ 146 w 150"/>
                  <a:gd name="T9" fmla="*/ 61 h 96"/>
                  <a:gd name="T10" fmla="*/ 132 w 150"/>
                  <a:gd name="T11" fmla="*/ 64 h 96"/>
                  <a:gd name="T12" fmla="*/ 126 w 150"/>
                  <a:gd name="T13" fmla="*/ 76 h 96"/>
                  <a:gd name="T14" fmla="*/ 110 w 150"/>
                  <a:gd name="T15" fmla="*/ 76 h 96"/>
                  <a:gd name="T16" fmla="*/ 102 w 150"/>
                  <a:gd name="T17" fmla="*/ 69 h 96"/>
                  <a:gd name="T18" fmla="*/ 96 w 150"/>
                  <a:gd name="T19" fmla="*/ 51 h 96"/>
                  <a:gd name="T20" fmla="*/ 98 w 150"/>
                  <a:gd name="T21" fmla="*/ 38 h 96"/>
                  <a:gd name="T22" fmla="*/ 90 w 150"/>
                  <a:gd name="T23" fmla="*/ 35 h 96"/>
                  <a:gd name="T24" fmla="*/ 82 w 150"/>
                  <a:gd name="T25" fmla="*/ 24 h 96"/>
                  <a:gd name="T26" fmla="*/ 75 w 150"/>
                  <a:gd name="T27" fmla="*/ 17 h 96"/>
                  <a:gd name="T28" fmla="*/ 68 w 150"/>
                  <a:gd name="T29" fmla="*/ 20 h 96"/>
                  <a:gd name="T30" fmla="*/ 59 w 150"/>
                  <a:gd name="T31" fmla="*/ 10 h 96"/>
                  <a:gd name="T32" fmla="*/ 45 w 150"/>
                  <a:gd name="T33" fmla="*/ 6 h 96"/>
                  <a:gd name="T34" fmla="*/ 29 w 150"/>
                  <a:gd name="T35" fmla="*/ 8 h 96"/>
                  <a:gd name="T36" fmla="*/ 13 w 150"/>
                  <a:gd name="T37" fmla="*/ 1 h 96"/>
                  <a:gd name="T38" fmla="*/ 7 w 150"/>
                  <a:gd name="T39" fmla="*/ 16 h 96"/>
                  <a:gd name="T40" fmla="*/ 15 w 150"/>
                  <a:gd name="T41" fmla="*/ 28 h 96"/>
                  <a:gd name="T42" fmla="*/ 15 w 150"/>
                  <a:gd name="T43" fmla="*/ 32 h 96"/>
                  <a:gd name="T44" fmla="*/ 25 w 150"/>
                  <a:gd name="T45" fmla="*/ 38 h 96"/>
                  <a:gd name="T46" fmla="*/ 26 w 150"/>
                  <a:gd name="T47" fmla="*/ 44 h 96"/>
                  <a:gd name="T48" fmla="*/ 36 w 150"/>
                  <a:gd name="T49" fmla="*/ 53 h 96"/>
                  <a:gd name="T50" fmla="*/ 36 w 150"/>
                  <a:gd name="T51" fmla="*/ 47 h 96"/>
                  <a:gd name="T52" fmla="*/ 32 w 150"/>
                  <a:gd name="T53" fmla="*/ 42 h 96"/>
                  <a:gd name="T54" fmla="*/ 26 w 150"/>
                  <a:gd name="T55" fmla="*/ 32 h 96"/>
                  <a:gd name="T56" fmla="*/ 20 w 150"/>
                  <a:gd name="T57" fmla="*/ 23 h 96"/>
                  <a:gd name="T58" fmla="*/ 13 w 150"/>
                  <a:gd name="T59" fmla="*/ 16 h 96"/>
                  <a:gd name="T60" fmla="*/ 11 w 150"/>
                  <a:gd name="T61" fmla="*/ 5 h 96"/>
                  <a:gd name="T62" fmla="*/ 15 w 150"/>
                  <a:gd name="T63" fmla="*/ 7 h 96"/>
                  <a:gd name="T64" fmla="*/ 20 w 150"/>
                  <a:gd name="T65" fmla="*/ 9 h 96"/>
                  <a:gd name="T66" fmla="*/ 23 w 150"/>
                  <a:gd name="T67" fmla="*/ 19 h 96"/>
                  <a:gd name="T68" fmla="*/ 23 w 150"/>
                  <a:gd name="T69" fmla="*/ 20 h 96"/>
                  <a:gd name="T70" fmla="*/ 32 w 150"/>
                  <a:gd name="T71" fmla="*/ 27 h 96"/>
                  <a:gd name="T72" fmla="*/ 36 w 150"/>
                  <a:gd name="T73" fmla="*/ 33 h 96"/>
                  <a:gd name="T74" fmla="*/ 38 w 150"/>
                  <a:gd name="T75" fmla="*/ 38 h 96"/>
                  <a:gd name="T76" fmla="*/ 46 w 150"/>
                  <a:gd name="T77" fmla="*/ 45 h 96"/>
                  <a:gd name="T78" fmla="*/ 54 w 150"/>
                  <a:gd name="T79" fmla="*/ 53 h 96"/>
                  <a:gd name="T80" fmla="*/ 56 w 150"/>
                  <a:gd name="T81" fmla="*/ 59 h 96"/>
                  <a:gd name="T82" fmla="*/ 58 w 150"/>
                  <a:gd name="T83" fmla="*/ 65 h 96"/>
                  <a:gd name="T84" fmla="*/ 60 w 150"/>
                  <a:gd name="T85" fmla="*/ 72 h 96"/>
                  <a:gd name="T86" fmla="*/ 68 w 150"/>
                  <a:gd name="T87" fmla="*/ 77 h 96"/>
                  <a:gd name="T88" fmla="*/ 89 w 150"/>
                  <a:gd name="T89" fmla="*/ 86 h 96"/>
                  <a:gd name="T90" fmla="*/ 113 w 150"/>
                  <a:gd name="T91" fmla="*/ 88 h 96"/>
                  <a:gd name="T92" fmla="*/ 126 w 150"/>
                  <a:gd name="T93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0" h="96">
                    <a:moveTo>
                      <a:pt x="126" y="89"/>
                    </a:moveTo>
                    <a:cubicBezTo>
                      <a:pt x="127" y="89"/>
                      <a:pt x="134" y="90"/>
                      <a:pt x="132" y="88"/>
                    </a:cubicBezTo>
                    <a:cubicBezTo>
                      <a:pt x="131" y="86"/>
                      <a:pt x="129" y="85"/>
                      <a:pt x="128" y="83"/>
                    </a:cubicBezTo>
                    <a:cubicBezTo>
                      <a:pt x="128" y="83"/>
                      <a:pt x="129" y="80"/>
                      <a:pt x="130" y="80"/>
                    </a:cubicBezTo>
                    <a:cubicBezTo>
                      <a:pt x="131" y="79"/>
                      <a:pt x="136" y="80"/>
                      <a:pt x="138" y="80"/>
                    </a:cubicBezTo>
                    <a:cubicBezTo>
                      <a:pt x="141" y="80"/>
                      <a:pt x="140" y="75"/>
                      <a:pt x="144" y="78"/>
                    </a:cubicBezTo>
                    <a:cubicBezTo>
                      <a:pt x="145" y="76"/>
                      <a:pt x="146" y="75"/>
                      <a:pt x="146" y="73"/>
                    </a:cubicBezTo>
                    <a:cubicBezTo>
                      <a:pt x="146" y="71"/>
                      <a:pt x="145" y="69"/>
                      <a:pt x="146" y="68"/>
                    </a:cubicBezTo>
                    <a:cubicBezTo>
                      <a:pt x="147" y="66"/>
                      <a:pt x="150" y="64"/>
                      <a:pt x="150" y="63"/>
                    </a:cubicBezTo>
                    <a:cubicBezTo>
                      <a:pt x="149" y="61"/>
                      <a:pt x="148" y="61"/>
                      <a:pt x="146" y="61"/>
                    </a:cubicBezTo>
                    <a:cubicBezTo>
                      <a:pt x="143" y="61"/>
                      <a:pt x="139" y="61"/>
                      <a:pt x="136" y="62"/>
                    </a:cubicBezTo>
                    <a:cubicBezTo>
                      <a:pt x="134" y="62"/>
                      <a:pt x="133" y="63"/>
                      <a:pt x="132" y="64"/>
                    </a:cubicBezTo>
                    <a:cubicBezTo>
                      <a:pt x="131" y="66"/>
                      <a:pt x="132" y="68"/>
                      <a:pt x="131" y="70"/>
                    </a:cubicBezTo>
                    <a:cubicBezTo>
                      <a:pt x="131" y="71"/>
                      <a:pt x="126" y="76"/>
                      <a:pt x="126" y="76"/>
                    </a:cubicBezTo>
                    <a:cubicBezTo>
                      <a:pt x="122" y="75"/>
                      <a:pt x="118" y="76"/>
                      <a:pt x="114" y="78"/>
                    </a:cubicBezTo>
                    <a:cubicBezTo>
                      <a:pt x="112" y="78"/>
                      <a:pt x="111" y="77"/>
                      <a:pt x="110" y="76"/>
                    </a:cubicBezTo>
                    <a:cubicBezTo>
                      <a:pt x="109" y="75"/>
                      <a:pt x="107" y="75"/>
                      <a:pt x="105" y="74"/>
                    </a:cubicBezTo>
                    <a:cubicBezTo>
                      <a:pt x="103" y="74"/>
                      <a:pt x="103" y="71"/>
                      <a:pt x="102" y="69"/>
                    </a:cubicBezTo>
                    <a:cubicBezTo>
                      <a:pt x="101" y="67"/>
                      <a:pt x="99" y="66"/>
                      <a:pt x="98" y="64"/>
                    </a:cubicBezTo>
                    <a:cubicBezTo>
                      <a:pt x="97" y="60"/>
                      <a:pt x="95" y="55"/>
                      <a:pt x="96" y="51"/>
                    </a:cubicBezTo>
                    <a:cubicBezTo>
                      <a:pt x="96" y="48"/>
                      <a:pt x="95" y="44"/>
                      <a:pt x="97" y="41"/>
                    </a:cubicBezTo>
                    <a:cubicBezTo>
                      <a:pt x="98" y="40"/>
                      <a:pt x="98" y="39"/>
                      <a:pt x="98" y="38"/>
                    </a:cubicBezTo>
                    <a:cubicBezTo>
                      <a:pt x="99" y="36"/>
                      <a:pt x="97" y="37"/>
                      <a:pt x="96" y="36"/>
                    </a:cubicBezTo>
                    <a:cubicBezTo>
                      <a:pt x="94" y="36"/>
                      <a:pt x="92" y="35"/>
                      <a:pt x="90" y="35"/>
                    </a:cubicBezTo>
                    <a:cubicBezTo>
                      <a:pt x="89" y="34"/>
                      <a:pt x="87" y="32"/>
                      <a:pt x="87" y="30"/>
                    </a:cubicBezTo>
                    <a:cubicBezTo>
                      <a:pt x="87" y="27"/>
                      <a:pt x="84" y="26"/>
                      <a:pt x="82" y="24"/>
                    </a:cubicBezTo>
                    <a:cubicBezTo>
                      <a:pt x="81" y="22"/>
                      <a:pt x="81" y="20"/>
                      <a:pt x="80" y="18"/>
                    </a:cubicBezTo>
                    <a:cubicBezTo>
                      <a:pt x="79" y="17"/>
                      <a:pt x="77" y="17"/>
                      <a:pt x="75" y="17"/>
                    </a:cubicBezTo>
                    <a:cubicBezTo>
                      <a:pt x="74" y="16"/>
                      <a:pt x="72" y="16"/>
                      <a:pt x="71" y="17"/>
                    </a:cubicBezTo>
                    <a:cubicBezTo>
                      <a:pt x="71" y="18"/>
                      <a:pt x="70" y="20"/>
                      <a:pt x="68" y="20"/>
                    </a:cubicBezTo>
                    <a:cubicBezTo>
                      <a:pt x="66" y="20"/>
                      <a:pt x="63" y="18"/>
                      <a:pt x="62" y="16"/>
                    </a:cubicBezTo>
                    <a:cubicBezTo>
                      <a:pt x="61" y="13"/>
                      <a:pt x="61" y="12"/>
                      <a:pt x="59" y="10"/>
                    </a:cubicBezTo>
                    <a:cubicBezTo>
                      <a:pt x="57" y="9"/>
                      <a:pt x="54" y="6"/>
                      <a:pt x="52" y="6"/>
                    </a:cubicBezTo>
                    <a:cubicBezTo>
                      <a:pt x="51" y="5"/>
                      <a:pt x="45" y="5"/>
                      <a:pt x="45" y="6"/>
                    </a:cubicBezTo>
                    <a:cubicBezTo>
                      <a:pt x="43" y="9"/>
                      <a:pt x="42" y="8"/>
                      <a:pt x="39" y="8"/>
                    </a:cubicBezTo>
                    <a:cubicBezTo>
                      <a:pt x="35" y="8"/>
                      <a:pt x="32" y="8"/>
                      <a:pt x="29" y="8"/>
                    </a:cubicBezTo>
                    <a:cubicBezTo>
                      <a:pt x="28" y="8"/>
                      <a:pt x="25" y="6"/>
                      <a:pt x="23" y="5"/>
                    </a:cubicBezTo>
                    <a:cubicBezTo>
                      <a:pt x="20" y="4"/>
                      <a:pt x="17" y="3"/>
                      <a:pt x="13" y="1"/>
                    </a:cubicBezTo>
                    <a:cubicBezTo>
                      <a:pt x="9" y="0"/>
                      <a:pt x="4" y="1"/>
                      <a:pt x="0" y="2"/>
                    </a:cubicBezTo>
                    <a:cubicBezTo>
                      <a:pt x="1" y="7"/>
                      <a:pt x="5" y="11"/>
                      <a:pt x="7" y="16"/>
                    </a:cubicBezTo>
                    <a:cubicBezTo>
                      <a:pt x="8" y="18"/>
                      <a:pt x="11" y="20"/>
                      <a:pt x="13" y="21"/>
                    </a:cubicBezTo>
                    <a:cubicBezTo>
                      <a:pt x="14" y="23"/>
                      <a:pt x="16" y="26"/>
                      <a:pt x="15" y="28"/>
                    </a:cubicBezTo>
                    <a:cubicBezTo>
                      <a:pt x="15" y="28"/>
                      <a:pt x="8" y="26"/>
                      <a:pt x="12" y="29"/>
                    </a:cubicBezTo>
                    <a:cubicBezTo>
                      <a:pt x="13" y="30"/>
                      <a:pt x="14" y="31"/>
                      <a:pt x="15" y="32"/>
                    </a:cubicBezTo>
                    <a:cubicBezTo>
                      <a:pt x="17" y="32"/>
                      <a:pt x="18" y="32"/>
                      <a:pt x="19" y="33"/>
                    </a:cubicBezTo>
                    <a:cubicBezTo>
                      <a:pt x="21" y="34"/>
                      <a:pt x="23" y="36"/>
                      <a:pt x="25" y="38"/>
                    </a:cubicBezTo>
                    <a:cubicBezTo>
                      <a:pt x="26" y="39"/>
                      <a:pt x="25" y="41"/>
                      <a:pt x="24" y="42"/>
                    </a:cubicBezTo>
                    <a:cubicBezTo>
                      <a:pt x="23" y="43"/>
                      <a:pt x="25" y="44"/>
                      <a:pt x="26" y="44"/>
                    </a:cubicBezTo>
                    <a:cubicBezTo>
                      <a:pt x="29" y="46"/>
                      <a:pt x="31" y="48"/>
                      <a:pt x="33" y="50"/>
                    </a:cubicBezTo>
                    <a:cubicBezTo>
                      <a:pt x="34" y="51"/>
                      <a:pt x="35" y="53"/>
                      <a:pt x="36" y="53"/>
                    </a:cubicBezTo>
                    <a:cubicBezTo>
                      <a:pt x="37" y="53"/>
                      <a:pt x="38" y="51"/>
                      <a:pt x="37" y="50"/>
                    </a:cubicBezTo>
                    <a:cubicBezTo>
                      <a:pt x="37" y="49"/>
                      <a:pt x="36" y="48"/>
                      <a:pt x="36" y="47"/>
                    </a:cubicBezTo>
                    <a:cubicBezTo>
                      <a:pt x="35" y="46"/>
                      <a:pt x="33" y="47"/>
                      <a:pt x="32" y="46"/>
                    </a:cubicBezTo>
                    <a:cubicBezTo>
                      <a:pt x="30" y="44"/>
                      <a:pt x="32" y="44"/>
                      <a:pt x="32" y="42"/>
                    </a:cubicBezTo>
                    <a:cubicBezTo>
                      <a:pt x="32" y="42"/>
                      <a:pt x="30" y="40"/>
                      <a:pt x="30" y="39"/>
                    </a:cubicBezTo>
                    <a:cubicBezTo>
                      <a:pt x="28" y="37"/>
                      <a:pt x="28" y="34"/>
                      <a:pt x="26" y="32"/>
                    </a:cubicBezTo>
                    <a:cubicBezTo>
                      <a:pt x="24" y="31"/>
                      <a:pt x="22" y="29"/>
                      <a:pt x="21" y="27"/>
                    </a:cubicBezTo>
                    <a:cubicBezTo>
                      <a:pt x="21" y="26"/>
                      <a:pt x="21" y="24"/>
                      <a:pt x="20" y="23"/>
                    </a:cubicBezTo>
                    <a:cubicBezTo>
                      <a:pt x="19" y="22"/>
                      <a:pt x="18" y="21"/>
                      <a:pt x="17" y="20"/>
                    </a:cubicBezTo>
                    <a:cubicBezTo>
                      <a:pt x="16" y="18"/>
                      <a:pt x="15" y="17"/>
                      <a:pt x="13" y="16"/>
                    </a:cubicBezTo>
                    <a:cubicBezTo>
                      <a:pt x="12" y="15"/>
                      <a:pt x="12" y="13"/>
                      <a:pt x="12" y="12"/>
                    </a:cubicBezTo>
                    <a:cubicBezTo>
                      <a:pt x="12" y="11"/>
                      <a:pt x="10" y="6"/>
                      <a:pt x="11" y="5"/>
                    </a:cubicBezTo>
                    <a:cubicBezTo>
                      <a:pt x="12" y="4"/>
                      <a:pt x="13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6"/>
                      <a:pt x="17" y="7"/>
                      <a:pt x="18" y="8"/>
                    </a:cubicBezTo>
                    <a:cubicBezTo>
                      <a:pt x="19" y="8"/>
                      <a:pt x="20" y="8"/>
                      <a:pt x="20" y="9"/>
                    </a:cubicBezTo>
                    <a:cubicBezTo>
                      <a:pt x="20" y="11"/>
                      <a:pt x="21" y="13"/>
                      <a:pt x="22" y="15"/>
                    </a:cubicBezTo>
                    <a:cubicBezTo>
                      <a:pt x="22" y="16"/>
                      <a:pt x="23" y="18"/>
                      <a:pt x="23" y="19"/>
                    </a:cubicBezTo>
                    <a:cubicBezTo>
                      <a:pt x="23" y="20"/>
                      <a:pt x="22" y="21"/>
                      <a:pt x="22" y="22"/>
                    </a:cubicBezTo>
                    <a:cubicBezTo>
                      <a:pt x="23" y="22"/>
                      <a:pt x="23" y="20"/>
                      <a:pt x="23" y="20"/>
                    </a:cubicBezTo>
                    <a:cubicBezTo>
                      <a:pt x="24" y="19"/>
                      <a:pt x="25" y="22"/>
                      <a:pt x="26" y="22"/>
                    </a:cubicBezTo>
                    <a:cubicBezTo>
                      <a:pt x="27" y="23"/>
                      <a:pt x="32" y="26"/>
                      <a:pt x="32" y="27"/>
                    </a:cubicBezTo>
                    <a:cubicBezTo>
                      <a:pt x="32" y="29"/>
                      <a:pt x="33" y="30"/>
                      <a:pt x="34" y="30"/>
                    </a:cubicBezTo>
                    <a:cubicBezTo>
                      <a:pt x="35" y="31"/>
                      <a:pt x="35" y="32"/>
                      <a:pt x="36" y="33"/>
                    </a:cubicBezTo>
                    <a:cubicBezTo>
                      <a:pt x="37" y="34"/>
                      <a:pt x="38" y="33"/>
                      <a:pt x="38" y="34"/>
                    </a:cubicBezTo>
                    <a:cubicBezTo>
                      <a:pt x="39" y="35"/>
                      <a:pt x="37" y="36"/>
                      <a:pt x="38" y="38"/>
                    </a:cubicBezTo>
                    <a:cubicBezTo>
                      <a:pt x="40" y="39"/>
                      <a:pt x="42" y="40"/>
                      <a:pt x="44" y="42"/>
                    </a:cubicBezTo>
                    <a:cubicBezTo>
                      <a:pt x="45" y="43"/>
                      <a:pt x="45" y="44"/>
                      <a:pt x="46" y="45"/>
                    </a:cubicBezTo>
                    <a:cubicBezTo>
                      <a:pt x="47" y="46"/>
                      <a:pt x="48" y="46"/>
                      <a:pt x="49" y="48"/>
                    </a:cubicBezTo>
                    <a:cubicBezTo>
                      <a:pt x="51" y="49"/>
                      <a:pt x="52" y="51"/>
                      <a:pt x="54" y="53"/>
                    </a:cubicBezTo>
                    <a:cubicBezTo>
                      <a:pt x="55" y="54"/>
                      <a:pt x="56" y="55"/>
                      <a:pt x="57" y="56"/>
                    </a:cubicBezTo>
                    <a:cubicBezTo>
                      <a:pt x="58" y="58"/>
                      <a:pt x="56" y="58"/>
                      <a:pt x="56" y="59"/>
                    </a:cubicBezTo>
                    <a:cubicBezTo>
                      <a:pt x="56" y="60"/>
                      <a:pt x="59" y="59"/>
                      <a:pt x="59" y="61"/>
                    </a:cubicBezTo>
                    <a:cubicBezTo>
                      <a:pt x="58" y="63"/>
                      <a:pt x="57" y="63"/>
                      <a:pt x="58" y="65"/>
                    </a:cubicBezTo>
                    <a:cubicBezTo>
                      <a:pt x="58" y="65"/>
                      <a:pt x="56" y="67"/>
                      <a:pt x="57" y="68"/>
                    </a:cubicBezTo>
                    <a:cubicBezTo>
                      <a:pt x="58" y="69"/>
                      <a:pt x="59" y="71"/>
                      <a:pt x="60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6" y="74"/>
                      <a:pt x="66" y="76"/>
                      <a:pt x="68" y="77"/>
                    </a:cubicBezTo>
                    <a:cubicBezTo>
                      <a:pt x="71" y="79"/>
                      <a:pt x="75" y="79"/>
                      <a:pt x="77" y="81"/>
                    </a:cubicBezTo>
                    <a:cubicBezTo>
                      <a:pt x="81" y="83"/>
                      <a:pt x="85" y="85"/>
                      <a:pt x="89" y="86"/>
                    </a:cubicBezTo>
                    <a:cubicBezTo>
                      <a:pt x="92" y="88"/>
                      <a:pt x="97" y="90"/>
                      <a:pt x="101" y="91"/>
                    </a:cubicBezTo>
                    <a:cubicBezTo>
                      <a:pt x="105" y="91"/>
                      <a:pt x="108" y="87"/>
                      <a:pt x="113" y="88"/>
                    </a:cubicBezTo>
                    <a:cubicBezTo>
                      <a:pt x="117" y="89"/>
                      <a:pt x="120" y="93"/>
                      <a:pt x="123" y="96"/>
                    </a:cubicBezTo>
                    <a:cubicBezTo>
                      <a:pt x="123" y="95"/>
                      <a:pt x="124" y="90"/>
                      <a:pt x="126" y="89"/>
                    </a:cubicBezTo>
                    <a:cubicBezTo>
                      <a:pt x="127" y="89"/>
                      <a:pt x="125" y="89"/>
                      <a:pt x="126" y="8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2" name="Freeform 636">
                <a:extLst>
                  <a:ext uri="{FF2B5EF4-FFF2-40B4-BE49-F238E27FC236}">
                    <a16:creationId xmlns:a16="http://schemas.microsoft.com/office/drawing/2014/main" id="{EC3BA7C5-6880-184F-B890-A35A0C650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9899" y="8063515"/>
                <a:ext cx="291962" cy="154337"/>
              </a:xfrm>
              <a:custGeom>
                <a:avLst/>
                <a:gdLst>
                  <a:gd name="T0" fmla="*/ 12 w 30"/>
                  <a:gd name="T1" fmla="*/ 15 h 16"/>
                  <a:gd name="T2" fmla="*/ 13 w 30"/>
                  <a:gd name="T3" fmla="*/ 13 h 16"/>
                  <a:gd name="T4" fmla="*/ 16 w 30"/>
                  <a:gd name="T5" fmla="*/ 11 h 16"/>
                  <a:gd name="T6" fmla="*/ 20 w 30"/>
                  <a:gd name="T7" fmla="*/ 10 h 16"/>
                  <a:gd name="T8" fmla="*/ 24 w 30"/>
                  <a:gd name="T9" fmla="*/ 7 h 16"/>
                  <a:gd name="T10" fmla="*/ 30 w 30"/>
                  <a:gd name="T11" fmla="*/ 5 h 16"/>
                  <a:gd name="T12" fmla="*/ 20 w 30"/>
                  <a:gd name="T13" fmla="*/ 1 h 16"/>
                  <a:gd name="T14" fmla="*/ 14 w 30"/>
                  <a:gd name="T15" fmla="*/ 2 h 16"/>
                  <a:gd name="T16" fmla="*/ 8 w 30"/>
                  <a:gd name="T17" fmla="*/ 1 h 16"/>
                  <a:gd name="T18" fmla="*/ 2 w 30"/>
                  <a:gd name="T19" fmla="*/ 4 h 16"/>
                  <a:gd name="T20" fmla="*/ 1 w 30"/>
                  <a:gd name="T21" fmla="*/ 9 h 16"/>
                  <a:gd name="T22" fmla="*/ 8 w 30"/>
                  <a:gd name="T23" fmla="*/ 14 h 16"/>
                  <a:gd name="T24" fmla="*/ 10 w 30"/>
                  <a:gd name="T25" fmla="*/ 14 h 16"/>
                  <a:gd name="T26" fmla="*/ 9 w 30"/>
                  <a:gd name="T27" fmla="*/ 16 h 16"/>
                  <a:gd name="T28" fmla="*/ 12 w 30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16">
                    <a:moveTo>
                      <a:pt x="12" y="15"/>
                    </a:moveTo>
                    <a:cubicBezTo>
                      <a:pt x="13" y="15"/>
                      <a:pt x="13" y="14"/>
                      <a:pt x="13" y="13"/>
                    </a:cubicBezTo>
                    <a:cubicBezTo>
                      <a:pt x="13" y="12"/>
                      <a:pt x="15" y="11"/>
                      <a:pt x="16" y="11"/>
                    </a:cubicBezTo>
                    <a:cubicBezTo>
                      <a:pt x="18" y="10"/>
                      <a:pt x="18" y="12"/>
                      <a:pt x="20" y="10"/>
                    </a:cubicBezTo>
                    <a:cubicBezTo>
                      <a:pt x="21" y="9"/>
                      <a:pt x="22" y="6"/>
                      <a:pt x="24" y="7"/>
                    </a:cubicBezTo>
                    <a:cubicBezTo>
                      <a:pt x="27" y="7"/>
                      <a:pt x="27" y="6"/>
                      <a:pt x="30" y="5"/>
                    </a:cubicBezTo>
                    <a:cubicBezTo>
                      <a:pt x="26" y="3"/>
                      <a:pt x="25" y="0"/>
                      <a:pt x="20" y="1"/>
                    </a:cubicBezTo>
                    <a:cubicBezTo>
                      <a:pt x="18" y="1"/>
                      <a:pt x="16" y="2"/>
                      <a:pt x="14" y="2"/>
                    </a:cubicBezTo>
                    <a:cubicBezTo>
                      <a:pt x="12" y="2"/>
                      <a:pt x="10" y="1"/>
                      <a:pt x="8" y="1"/>
                    </a:cubicBezTo>
                    <a:cubicBezTo>
                      <a:pt x="5" y="2"/>
                      <a:pt x="4" y="2"/>
                      <a:pt x="2" y="4"/>
                    </a:cubicBezTo>
                    <a:cubicBezTo>
                      <a:pt x="2" y="5"/>
                      <a:pt x="0" y="7"/>
                      <a:pt x="1" y="9"/>
                    </a:cubicBezTo>
                    <a:cubicBezTo>
                      <a:pt x="4" y="11"/>
                      <a:pt x="8" y="9"/>
                      <a:pt x="8" y="14"/>
                    </a:cubicBezTo>
                    <a:cubicBezTo>
                      <a:pt x="8" y="14"/>
                      <a:pt x="10" y="14"/>
                      <a:pt x="10" y="14"/>
                    </a:cubicBezTo>
                    <a:cubicBezTo>
                      <a:pt x="10" y="14"/>
                      <a:pt x="9" y="16"/>
                      <a:pt x="9" y="16"/>
                    </a:cubicBezTo>
                    <a:cubicBezTo>
                      <a:pt x="10" y="16"/>
                      <a:pt x="12" y="16"/>
                      <a:pt x="12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3" name="Freeform 637">
                <a:extLst>
                  <a:ext uri="{FF2B5EF4-FFF2-40B4-BE49-F238E27FC236}">
                    <a16:creationId xmlns:a16="http://schemas.microsoft.com/office/drawing/2014/main" id="{FAD5C3BF-C998-3B48-838E-A634CBB1A7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9899" y="7935448"/>
                <a:ext cx="69672" cy="144485"/>
              </a:xfrm>
              <a:custGeom>
                <a:avLst/>
                <a:gdLst>
                  <a:gd name="T0" fmla="*/ 5 w 7"/>
                  <a:gd name="T1" fmla="*/ 1 h 15"/>
                  <a:gd name="T2" fmla="*/ 2 w 7"/>
                  <a:gd name="T3" fmla="*/ 4 h 15"/>
                  <a:gd name="T4" fmla="*/ 1 w 7"/>
                  <a:gd name="T5" fmla="*/ 6 h 15"/>
                  <a:gd name="T6" fmla="*/ 2 w 7"/>
                  <a:gd name="T7" fmla="*/ 14 h 15"/>
                  <a:gd name="T8" fmla="*/ 6 w 7"/>
                  <a:gd name="T9" fmla="*/ 8 h 15"/>
                  <a:gd name="T10" fmla="*/ 7 w 7"/>
                  <a:gd name="T11" fmla="*/ 2 h 15"/>
                  <a:gd name="T12" fmla="*/ 5 w 7"/>
                  <a:gd name="T13" fmla="*/ 1 h 15"/>
                  <a:gd name="T14" fmla="*/ 5 w 7"/>
                  <a:gd name="T15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5">
                    <a:moveTo>
                      <a:pt x="5" y="1"/>
                    </a:moveTo>
                    <a:cubicBezTo>
                      <a:pt x="4" y="0"/>
                      <a:pt x="2" y="3"/>
                      <a:pt x="2" y="4"/>
                    </a:cubicBezTo>
                    <a:cubicBezTo>
                      <a:pt x="1" y="5"/>
                      <a:pt x="1" y="4"/>
                      <a:pt x="1" y="6"/>
                    </a:cubicBezTo>
                    <a:cubicBezTo>
                      <a:pt x="1" y="7"/>
                      <a:pt x="0" y="15"/>
                      <a:pt x="2" y="14"/>
                    </a:cubicBezTo>
                    <a:cubicBezTo>
                      <a:pt x="2" y="13"/>
                      <a:pt x="5" y="10"/>
                      <a:pt x="6" y="8"/>
                    </a:cubicBezTo>
                    <a:cubicBezTo>
                      <a:pt x="6" y="5"/>
                      <a:pt x="6" y="4"/>
                      <a:pt x="7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4" name="Freeform 638">
                <a:extLst>
                  <a:ext uri="{FF2B5EF4-FFF2-40B4-BE49-F238E27FC236}">
                    <a16:creationId xmlns:a16="http://schemas.microsoft.com/office/drawing/2014/main" id="{5A148F24-EC15-FA4B-9371-896AE5E2DC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9798" y="7850067"/>
                <a:ext cx="126073" cy="105079"/>
              </a:xfrm>
              <a:custGeom>
                <a:avLst/>
                <a:gdLst>
                  <a:gd name="T0" fmla="*/ 12 w 13"/>
                  <a:gd name="T1" fmla="*/ 3 h 11"/>
                  <a:gd name="T2" fmla="*/ 6 w 13"/>
                  <a:gd name="T3" fmla="*/ 1 h 11"/>
                  <a:gd name="T4" fmla="*/ 7 w 13"/>
                  <a:gd name="T5" fmla="*/ 5 h 11"/>
                  <a:gd name="T6" fmla="*/ 9 w 13"/>
                  <a:gd name="T7" fmla="*/ 9 h 11"/>
                  <a:gd name="T8" fmla="*/ 6 w 13"/>
                  <a:gd name="T9" fmla="*/ 10 h 11"/>
                  <a:gd name="T10" fmla="*/ 5 w 13"/>
                  <a:gd name="T11" fmla="*/ 8 h 11"/>
                  <a:gd name="T12" fmla="*/ 0 w 13"/>
                  <a:gd name="T13" fmla="*/ 9 h 11"/>
                  <a:gd name="T14" fmla="*/ 3 w 13"/>
                  <a:gd name="T15" fmla="*/ 11 h 11"/>
                  <a:gd name="T16" fmla="*/ 13 w 13"/>
                  <a:gd name="T17" fmla="*/ 11 h 11"/>
                  <a:gd name="T18" fmla="*/ 12 w 13"/>
                  <a:gd name="T19" fmla="*/ 3 h 11"/>
                  <a:gd name="T20" fmla="*/ 12 w 13"/>
                  <a:gd name="T2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0" y="3"/>
                      <a:pt x="8" y="0"/>
                      <a:pt x="6" y="1"/>
                    </a:cubicBezTo>
                    <a:cubicBezTo>
                      <a:pt x="3" y="2"/>
                      <a:pt x="7" y="3"/>
                      <a:pt x="7" y="5"/>
                    </a:cubicBezTo>
                    <a:cubicBezTo>
                      <a:pt x="8" y="6"/>
                      <a:pt x="10" y="8"/>
                      <a:pt x="9" y="9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4" y="9"/>
                      <a:pt x="6" y="9"/>
                      <a:pt x="5" y="8"/>
                    </a:cubicBezTo>
                    <a:cubicBezTo>
                      <a:pt x="5" y="8"/>
                      <a:pt x="0" y="9"/>
                      <a:pt x="0" y="9"/>
                    </a:cubicBezTo>
                    <a:cubicBezTo>
                      <a:pt x="0" y="11"/>
                      <a:pt x="2" y="11"/>
                      <a:pt x="3" y="11"/>
                    </a:cubicBezTo>
                    <a:cubicBezTo>
                      <a:pt x="6" y="10"/>
                      <a:pt x="9" y="11"/>
                      <a:pt x="13" y="11"/>
                    </a:cubicBezTo>
                    <a:cubicBezTo>
                      <a:pt x="13" y="8"/>
                      <a:pt x="12" y="5"/>
                      <a:pt x="12" y="3"/>
                    </a:cubicBezTo>
                    <a:cubicBezTo>
                      <a:pt x="11" y="3"/>
                      <a:pt x="12" y="5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5" name="Freeform 639">
                <a:extLst>
                  <a:ext uri="{FF2B5EF4-FFF2-40B4-BE49-F238E27FC236}">
                    <a16:creationId xmlns:a16="http://schemas.microsoft.com/office/drawing/2014/main" id="{D9D28F29-9871-8C49-B78D-73508977E5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5922" y="7850067"/>
                <a:ext cx="175842" cy="144485"/>
              </a:xfrm>
              <a:custGeom>
                <a:avLst/>
                <a:gdLst>
                  <a:gd name="T0" fmla="*/ 14 w 18"/>
                  <a:gd name="T1" fmla="*/ 7 h 15"/>
                  <a:gd name="T2" fmla="*/ 8 w 18"/>
                  <a:gd name="T3" fmla="*/ 3 h 15"/>
                  <a:gd name="T4" fmla="*/ 1 w 18"/>
                  <a:gd name="T5" fmla="*/ 1 h 15"/>
                  <a:gd name="T6" fmla="*/ 0 w 18"/>
                  <a:gd name="T7" fmla="*/ 3 h 15"/>
                  <a:gd name="T8" fmla="*/ 1 w 18"/>
                  <a:gd name="T9" fmla="*/ 10 h 15"/>
                  <a:gd name="T10" fmla="*/ 2 w 18"/>
                  <a:gd name="T11" fmla="*/ 12 h 15"/>
                  <a:gd name="T12" fmla="*/ 4 w 18"/>
                  <a:gd name="T13" fmla="*/ 10 h 15"/>
                  <a:gd name="T14" fmla="*/ 13 w 18"/>
                  <a:gd name="T15" fmla="*/ 10 h 15"/>
                  <a:gd name="T16" fmla="*/ 17 w 18"/>
                  <a:gd name="T17" fmla="*/ 10 h 15"/>
                  <a:gd name="T18" fmla="*/ 14 w 18"/>
                  <a:gd name="T19" fmla="*/ 7 h 15"/>
                  <a:gd name="T20" fmla="*/ 14 w 18"/>
                  <a:gd name="T2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4" y="7"/>
                    </a:moveTo>
                    <a:cubicBezTo>
                      <a:pt x="12" y="6"/>
                      <a:pt x="10" y="4"/>
                      <a:pt x="8" y="3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3"/>
                      <a:pt x="0" y="3"/>
                    </a:cubicBezTo>
                    <a:cubicBezTo>
                      <a:pt x="0" y="5"/>
                      <a:pt x="1" y="7"/>
                      <a:pt x="1" y="10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3" y="15"/>
                      <a:pt x="3" y="11"/>
                      <a:pt x="4" y="10"/>
                    </a:cubicBezTo>
                    <a:cubicBezTo>
                      <a:pt x="6" y="8"/>
                      <a:pt x="11" y="10"/>
                      <a:pt x="13" y="10"/>
                    </a:cubicBezTo>
                    <a:cubicBezTo>
                      <a:pt x="15" y="10"/>
                      <a:pt x="15" y="11"/>
                      <a:pt x="17" y="10"/>
                    </a:cubicBezTo>
                    <a:cubicBezTo>
                      <a:pt x="18" y="8"/>
                      <a:pt x="17" y="7"/>
                      <a:pt x="14" y="7"/>
                    </a:cubicBezTo>
                    <a:cubicBezTo>
                      <a:pt x="12" y="7"/>
                      <a:pt x="16" y="7"/>
                      <a:pt x="14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6" name="Freeform 640">
                <a:extLst>
                  <a:ext uri="{FF2B5EF4-FFF2-40B4-BE49-F238E27FC236}">
                    <a16:creationId xmlns:a16="http://schemas.microsoft.com/office/drawing/2014/main" id="{389FAE9C-AAAA-BC40-A95E-CC7F7A5B47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7951" y="4638550"/>
                <a:ext cx="1887798" cy="1254396"/>
              </a:xfrm>
              <a:custGeom>
                <a:avLst/>
                <a:gdLst>
                  <a:gd name="T0" fmla="*/ 184 w 194"/>
                  <a:gd name="T1" fmla="*/ 118 h 130"/>
                  <a:gd name="T2" fmla="*/ 161 w 194"/>
                  <a:gd name="T3" fmla="*/ 97 h 130"/>
                  <a:gd name="T4" fmla="*/ 143 w 194"/>
                  <a:gd name="T5" fmla="*/ 92 h 130"/>
                  <a:gd name="T6" fmla="*/ 138 w 194"/>
                  <a:gd name="T7" fmla="*/ 76 h 130"/>
                  <a:gd name="T8" fmla="*/ 135 w 194"/>
                  <a:gd name="T9" fmla="*/ 14 h 130"/>
                  <a:gd name="T10" fmla="*/ 84 w 194"/>
                  <a:gd name="T11" fmla="*/ 8 h 130"/>
                  <a:gd name="T12" fmla="*/ 71 w 194"/>
                  <a:gd name="T13" fmla="*/ 5 h 130"/>
                  <a:gd name="T14" fmla="*/ 62 w 194"/>
                  <a:gd name="T15" fmla="*/ 1 h 130"/>
                  <a:gd name="T16" fmla="*/ 43 w 194"/>
                  <a:gd name="T17" fmla="*/ 8 h 130"/>
                  <a:gd name="T18" fmla="*/ 32 w 194"/>
                  <a:gd name="T19" fmla="*/ 11 h 130"/>
                  <a:gd name="T20" fmla="*/ 12 w 194"/>
                  <a:gd name="T21" fmla="*/ 23 h 130"/>
                  <a:gd name="T22" fmla="*/ 26 w 194"/>
                  <a:gd name="T23" fmla="*/ 38 h 130"/>
                  <a:gd name="T24" fmla="*/ 33 w 194"/>
                  <a:gd name="T25" fmla="*/ 42 h 130"/>
                  <a:gd name="T26" fmla="*/ 38 w 194"/>
                  <a:gd name="T27" fmla="*/ 45 h 130"/>
                  <a:gd name="T28" fmla="*/ 24 w 194"/>
                  <a:gd name="T29" fmla="*/ 42 h 130"/>
                  <a:gd name="T30" fmla="*/ 9 w 194"/>
                  <a:gd name="T31" fmla="*/ 46 h 130"/>
                  <a:gd name="T32" fmla="*/ 12 w 194"/>
                  <a:gd name="T33" fmla="*/ 58 h 130"/>
                  <a:gd name="T34" fmla="*/ 32 w 194"/>
                  <a:gd name="T35" fmla="*/ 58 h 130"/>
                  <a:gd name="T36" fmla="*/ 38 w 194"/>
                  <a:gd name="T37" fmla="*/ 61 h 130"/>
                  <a:gd name="T38" fmla="*/ 21 w 194"/>
                  <a:gd name="T39" fmla="*/ 71 h 130"/>
                  <a:gd name="T40" fmla="*/ 15 w 194"/>
                  <a:gd name="T41" fmla="*/ 78 h 130"/>
                  <a:gd name="T42" fmla="*/ 17 w 194"/>
                  <a:gd name="T43" fmla="*/ 84 h 130"/>
                  <a:gd name="T44" fmla="*/ 26 w 194"/>
                  <a:gd name="T45" fmla="*/ 89 h 130"/>
                  <a:gd name="T46" fmla="*/ 22 w 194"/>
                  <a:gd name="T47" fmla="*/ 94 h 130"/>
                  <a:gd name="T48" fmla="*/ 31 w 194"/>
                  <a:gd name="T49" fmla="*/ 93 h 130"/>
                  <a:gd name="T50" fmla="*/ 38 w 194"/>
                  <a:gd name="T51" fmla="*/ 102 h 130"/>
                  <a:gd name="T52" fmla="*/ 48 w 194"/>
                  <a:gd name="T53" fmla="*/ 105 h 130"/>
                  <a:gd name="T54" fmla="*/ 54 w 194"/>
                  <a:gd name="T55" fmla="*/ 103 h 130"/>
                  <a:gd name="T56" fmla="*/ 55 w 194"/>
                  <a:gd name="T57" fmla="*/ 106 h 130"/>
                  <a:gd name="T58" fmla="*/ 51 w 194"/>
                  <a:gd name="T59" fmla="*/ 114 h 130"/>
                  <a:gd name="T60" fmla="*/ 41 w 194"/>
                  <a:gd name="T61" fmla="*/ 124 h 130"/>
                  <a:gd name="T62" fmla="*/ 36 w 194"/>
                  <a:gd name="T63" fmla="*/ 126 h 130"/>
                  <a:gd name="T64" fmla="*/ 43 w 194"/>
                  <a:gd name="T65" fmla="*/ 125 h 130"/>
                  <a:gd name="T66" fmla="*/ 54 w 194"/>
                  <a:gd name="T67" fmla="*/ 118 h 130"/>
                  <a:gd name="T68" fmla="*/ 72 w 194"/>
                  <a:gd name="T69" fmla="*/ 107 h 130"/>
                  <a:gd name="T70" fmla="*/ 77 w 194"/>
                  <a:gd name="T71" fmla="*/ 91 h 130"/>
                  <a:gd name="T72" fmla="*/ 94 w 194"/>
                  <a:gd name="T73" fmla="*/ 86 h 130"/>
                  <a:gd name="T74" fmla="*/ 87 w 194"/>
                  <a:gd name="T75" fmla="*/ 97 h 130"/>
                  <a:gd name="T76" fmla="*/ 101 w 194"/>
                  <a:gd name="T77" fmla="*/ 88 h 130"/>
                  <a:gd name="T78" fmla="*/ 119 w 194"/>
                  <a:gd name="T79" fmla="*/ 92 h 130"/>
                  <a:gd name="T80" fmla="*/ 136 w 194"/>
                  <a:gd name="T81" fmla="*/ 95 h 130"/>
                  <a:gd name="T82" fmla="*/ 145 w 194"/>
                  <a:gd name="T83" fmla="*/ 98 h 130"/>
                  <a:gd name="T84" fmla="*/ 160 w 194"/>
                  <a:gd name="T85" fmla="*/ 102 h 130"/>
                  <a:gd name="T86" fmla="*/ 169 w 194"/>
                  <a:gd name="T87" fmla="*/ 104 h 130"/>
                  <a:gd name="T88" fmla="*/ 176 w 194"/>
                  <a:gd name="T89" fmla="*/ 111 h 130"/>
                  <a:gd name="T90" fmla="*/ 184 w 194"/>
                  <a:gd name="T91" fmla="*/ 121 h 130"/>
                  <a:gd name="T92" fmla="*/ 186 w 194"/>
                  <a:gd name="T93" fmla="*/ 125 h 130"/>
                  <a:gd name="T94" fmla="*/ 194 w 194"/>
                  <a:gd name="T95" fmla="*/ 12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130">
                    <a:moveTo>
                      <a:pt x="194" y="126"/>
                    </a:moveTo>
                    <a:cubicBezTo>
                      <a:pt x="193" y="125"/>
                      <a:pt x="191" y="125"/>
                      <a:pt x="193" y="123"/>
                    </a:cubicBezTo>
                    <a:cubicBezTo>
                      <a:pt x="193" y="122"/>
                      <a:pt x="192" y="122"/>
                      <a:pt x="191" y="122"/>
                    </a:cubicBezTo>
                    <a:cubicBezTo>
                      <a:pt x="189" y="120"/>
                      <a:pt x="185" y="119"/>
                      <a:pt x="184" y="118"/>
                    </a:cubicBezTo>
                    <a:cubicBezTo>
                      <a:pt x="180" y="113"/>
                      <a:pt x="178" y="107"/>
                      <a:pt x="174" y="103"/>
                    </a:cubicBezTo>
                    <a:cubicBezTo>
                      <a:pt x="172" y="102"/>
                      <a:pt x="170" y="100"/>
                      <a:pt x="169" y="99"/>
                    </a:cubicBezTo>
                    <a:cubicBezTo>
                      <a:pt x="167" y="98"/>
                      <a:pt x="167" y="95"/>
                      <a:pt x="165" y="95"/>
                    </a:cubicBezTo>
                    <a:cubicBezTo>
                      <a:pt x="164" y="95"/>
                      <a:pt x="161" y="97"/>
                      <a:pt x="161" y="97"/>
                    </a:cubicBezTo>
                    <a:cubicBezTo>
                      <a:pt x="162" y="99"/>
                      <a:pt x="159" y="100"/>
                      <a:pt x="158" y="100"/>
                    </a:cubicBezTo>
                    <a:cubicBezTo>
                      <a:pt x="155" y="101"/>
                      <a:pt x="152" y="97"/>
                      <a:pt x="150" y="95"/>
                    </a:cubicBezTo>
                    <a:cubicBezTo>
                      <a:pt x="149" y="94"/>
                      <a:pt x="148" y="94"/>
                      <a:pt x="147" y="92"/>
                    </a:cubicBezTo>
                    <a:cubicBezTo>
                      <a:pt x="146" y="90"/>
                      <a:pt x="144" y="91"/>
                      <a:pt x="143" y="92"/>
                    </a:cubicBezTo>
                    <a:cubicBezTo>
                      <a:pt x="141" y="92"/>
                      <a:pt x="141" y="91"/>
                      <a:pt x="139" y="92"/>
                    </a:cubicBezTo>
                    <a:cubicBezTo>
                      <a:pt x="139" y="92"/>
                      <a:pt x="138" y="92"/>
                      <a:pt x="138" y="91"/>
                    </a:cubicBezTo>
                    <a:cubicBezTo>
                      <a:pt x="138" y="90"/>
                      <a:pt x="138" y="90"/>
                      <a:pt x="138" y="89"/>
                    </a:cubicBezTo>
                    <a:cubicBezTo>
                      <a:pt x="138" y="85"/>
                      <a:pt x="138" y="80"/>
                      <a:pt x="138" y="76"/>
                    </a:cubicBezTo>
                    <a:cubicBezTo>
                      <a:pt x="138" y="64"/>
                      <a:pt x="138" y="51"/>
                      <a:pt x="138" y="38"/>
                    </a:cubicBezTo>
                    <a:cubicBezTo>
                      <a:pt x="138" y="33"/>
                      <a:pt x="138" y="27"/>
                      <a:pt x="138" y="21"/>
                    </a:cubicBezTo>
                    <a:cubicBezTo>
                      <a:pt x="138" y="20"/>
                      <a:pt x="138" y="18"/>
                      <a:pt x="138" y="16"/>
                    </a:cubicBezTo>
                    <a:cubicBezTo>
                      <a:pt x="138" y="15"/>
                      <a:pt x="137" y="15"/>
                      <a:pt x="135" y="14"/>
                    </a:cubicBezTo>
                    <a:cubicBezTo>
                      <a:pt x="130" y="12"/>
                      <a:pt x="127" y="12"/>
                      <a:pt x="122" y="12"/>
                    </a:cubicBezTo>
                    <a:cubicBezTo>
                      <a:pt x="117" y="12"/>
                      <a:pt x="113" y="11"/>
                      <a:pt x="108" y="10"/>
                    </a:cubicBezTo>
                    <a:cubicBezTo>
                      <a:pt x="102" y="10"/>
                      <a:pt x="97" y="8"/>
                      <a:pt x="92" y="8"/>
                    </a:cubicBezTo>
                    <a:cubicBezTo>
                      <a:pt x="89" y="8"/>
                      <a:pt x="87" y="9"/>
                      <a:pt x="84" y="8"/>
                    </a:cubicBezTo>
                    <a:cubicBezTo>
                      <a:pt x="84" y="8"/>
                      <a:pt x="80" y="7"/>
                      <a:pt x="80" y="7"/>
                    </a:cubicBezTo>
                    <a:cubicBezTo>
                      <a:pt x="80" y="7"/>
                      <a:pt x="81" y="5"/>
                      <a:pt x="81" y="4"/>
                    </a:cubicBezTo>
                    <a:cubicBezTo>
                      <a:pt x="81" y="4"/>
                      <a:pt x="78" y="4"/>
                      <a:pt x="78" y="4"/>
                    </a:cubicBezTo>
                    <a:cubicBezTo>
                      <a:pt x="76" y="4"/>
                      <a:pt x="73" y="5"/>
                      <a:pt x="71" y="5"/>
                    </a:cubicBezTo>
                    <a:cubicBezTo>
                      <a:pt x="69" y="5"/>
                      <a:pt x="70" y="1"/>
                      <a:pt x="67" y="3"/>
                    </a:cubicBezTo>
                    <a:cubicBezTo>
                      <a:pt x="66" y="3"/>
                      <a:pt x="65" y="5"/>
                      <a:pt x="64" y="4"/>
                    </a:cubicBezTo>
                    <a:cubicBezTo>
                      <a:pt x="62" y="4"/>
                      <a:pt x="62" y="3"/>
                      <a:pt x="64" y="2"/>
                    </a:cubicBezTo>
                    <a:cubicBezTo>
                      <a:pt x="66" y="2"/>
                      <a:pt x="63" y="1"/>
                      <a:pt x="62" y="1"/>
                    </a:cubicBezTo>
                    <a:cubicBezTo>
                      <a:pt x="58" y="0"/>
                      <a:pt x="58" y="1"/>
                      <a:pt x="56" y="3"/>
                    </a:cubicBezTo>
                    <a:cubicBezTo>
                      <a:pt x="53" y="6"/>
                      <a:pt x="49" y="4"/>
                      <a:pt x="45" y="5"/>
                    </a:cubicBezTo>
                    <a:cubicBezTo>
                      <a:pt x="41" y="6"/>
                      <a:pt x="45" y="8"/>
                      <a:pt x="45" y="8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3" y="8"/>
                      <a:pt x="44" y="10"/>
                      <a:pt x="43" y="10"/>
                    </a:cubicBezTo>
                    <a:cubicBezTo>
                      <a:pt x="42" y="10"/>
                      <a:pt x="42" y="8"/>
                      <a:pt x="42" y="7"/>
                    </a:cubicBezTo>
                    <a:cubicBezTo>
                      <a:pt x="41" y="7"/>
                      <a:pt x="38" y="10"/>
                      <a:pt x="38" y="10"/>
                    </a:cubicBezTo>
                    <a:cubicBezTo>
                      <a:pt x="36" y="11"/>
                      <a:pt x="34" y="9"/>
                      <a:pt x="32" y="11"/>
                    </a:cubicBezTo>
                    <a:cubicBezTo>
                      <a:pt x="30" y="12"/>
                      <a:pt x="28" y="13"/>
                      <a:pt x="27" y="15"/>
                    </a:cubicBezTo>
                    <a:cubicBezTo>
                      <a:pt x="27" y="17"/>
                      <a:pt x="27" y="19"/>
                      <a:pt x="25" y="20"/>
                    </a:cubicBezTo>
                    <a:cubicBezTo>
                      <a:pt x="23" y="21"/>
                      <a:pt x="22" y="22"/>
                      <a:pt x="20" y="22"/>
                    </a:cubicBezTo>
                    <a:cubicBezTo>
                      <a:pt x="19" y="22"/>
                      <a:pt x="13" y="22"/>
                      <a:pt x="12" y="23"/>
                    </a:cubicBezTo>
                    <a:cubicBezTo>
                      <a:pt x="12" y="24"/>
                      <a:pt x="10" y="27"/>
                      <a:pt x="10" y="27"/>
                    </a:cubicBezTo>
                    <a:cubicBezTo>
                      <a:pt x="11" y="28"/>
                      <a:pt x="14" y="28"/>
                      <a:pt x="15" y="29"/>
                    </a:cubicBezTo>
                    <a:cubicBezTo>
                      <a:pt x="18" y="30"/>
                      <a:pt x="21" y="32"/>
                      <a:pt x="23" y="34"/>
                    </a:cubicBezTo>
                    <a:cubicBezTo>
                      <a:pt x="24" y="35"/>
                      <a:pt x="24" y="37"/>
                      <a:pt x="26" y="38"/>
                    </a:cubicBezTo>
                    <a:cubicBezTo>
                      <a:pt x="28" y="38"/>
                      <a:pt x="29" y="38"/>
                      <a:pt x="31" y="37"/>
                    </a:cubicBezTo>
                    <a:cubicBezTo>
                      <a:pt x="31" y="37"/>
                      <a:pt x="34" y="38"/>
                      <a:pt x="34" y="38"/>
                    </a:cubicBezTo>
                    <a:cubicBezTo>
                      <a:pt x="36" y="41"/>
                      <a:pt x="31" y="39"/>
                      <a:pt x="31" y="39"/>
                    </a:cubicBezTo>
                    <a:cubicBezTo>
                      <a:pt x="29" y="39"/>
                      <a:pt x="32" y="41"/>
                      <a:pt x="33" y="42"/>
                    </a:cubicBezTo>
                    <a:cubicBezTo>
                      <a:pt x="34" y="44"/>
                      <a:pt x="35" y="43"/>
                      <a:pt x="37" y="42"/>
                    </a:cubicBezTo>
                    <a:cubicBezTo>
                      <a:pt x="38" y="41"/>
                      <a:pt x="41" y="41"/>
                      <a:pt x="42" y="42"/>
                    </a:cubicBezTo>
                    <a:cubicBezTo>
                      <a:pt x="43" y="43"/>
                      <a:pt x="38" y="44"/>
                      <a:pt x="38" y="44"/>
                    </a:cubicBezTo>
                    <a:cubicBezTo>
                      <a:pt x="37" y="44"/>
                      <a:pt x="38" y="44"/>
                      <a:pt x="38" y="45"/>
                    </a:cubicBezTo>
                    <a:cubicBezTo>
                      <a:pt x="38" y="46"/>
                      <a:pt x="36" y="45"/>
                      <a:pt x="36" y="45"/>
                    </a:cubicBezTo>
                    <a:cubicBezTo>
                      <a:pt x="35" y="45"/>
                      <a:pt x="34" y="46"/>
                      <a:pt x="32" y="46"/>
                    </a:cubicBezTo>
                    <a:cubicBezTo>
                      <a:pt x="30" y="46"/>
                      <a:pt x="26" y="47"/>
                      <a:pt x="24" y="46"/>
                    </a:cubicBezTo>
                    <a:cubicBezTo>
                      <a:pt x="22" y="45"/>
                      <a:pt x="25" y="43"/>
                      <a:pt x="24" y="42"/>
                    </a:cubicBezTo>
                    <a:cubicBezTo>
                      <a:pt x="23" y="42"/>
                      <a:pt x="21" y="42"/>
                      <a:pt x="20" y="43"/>
                    </a:cubicBezTo>
                    <a:cubicBezTo>
                      <a:pt x="19" y="43"/>
                      <a:pt x="17" y="43"/>
                      <a:pt x="16" y="43"/>
                    </a:cubicBezTo>
                    <a:cubicBezTo>
                      <a:pt x="14" y="44"/>
                      <a:pt x="15" y="46"/>
                      <a:pt x="15" y="46"/>
                    </a:cubicBezTo>
                    <a:cubicBezTo>
                      <a:pt x="13" y="46"/>
                      <a:pt x="11" y="45"/>
                      <a:pt x="9" y="46"/>
                    </a:cubicBezTo>
                    <a:cubicBezTo>
                      <a:pt x="8" y="47"/>
                      <a:pt x="6" y="48"/>
                      <a:pt x="5" y="49"/>
                    </a:cubicBezTo>
                    <a:cubicBezTo>
                      <a:pt x="0" y="52"/>
                      <a:pt x="12" y="52"/>
                      <a:pt x="12" y="53"/>
                    </a:cubicBezTo>
                    <a:cubicBezTo>
                      <a:pt x="11" y="54"/>
                      <a:pt x="8" y="54"/>
                      <a:pt x="10" y="55"/>
                    </a:cubicBezTo>
                    <a:cubicBezTo>
                      <a:pt x="11" y="56"/>
                      <a:pt x="11" y="58"/>
                      <a:pt x="12" y="58"/>
                    </a:cubicBezTo>
                    <a:cubicBezTo>
                      <a:pt x="16" y="59"/>
                      <a:pt x="19" y="58"/>
                      <a:pt x="23" y="58"/>
                    </a:cubicBezTo>
                    <a:cubicBezTo>
                      <a:pt x="24" y="59"/>
                      <a:pt x="25" y="59"/>
                      <a:pt x="26" y="59"/>
                    </a:cubicBezTo>
                    <a:cubicBezTo>
                      <a:pt x="28" y="59"/>
                      <a:pt x="27" y="59"/>
                      <a:pt x="29" y="60"/>
                    </a:cubicBezTo>
                    <a:cubicBezTo>
                      <a:pt x="29" y="60"/>
                      <a:pt x="31" y="58"/>
                      <a:pt x="32" y="58"/>
                    </a:cubicBezTo>
                    <a:cubicBezTo>
                      <a:pt x="33" y="57"/>
                      <a:pt x="34" y="57"/>
                      <a:pt x="35" y="57"/>
                    </a:cubicBezTo>
                    <a:cubicBezTo>
                      <a:pt x="36" y="56"/>
                      <a:pt x="37" y="55"/>
                      <a:pt x="37" y="55"/>
                    </a:cubicBezTo>
                    <a:cubicBezTo>
                      <a:pt x="38" y="56"/>
                      <a:pt x="39" y="57"/>
                      <a:pt x="38" y="58"/>
                    </a:cubicBezTo>
                    <a:cubicBezTo>
                      <a:pt x="37" y="59"/>
                      <a:pt x="36" y="59"/>
                      <a:pt x="38" y="61"/>
                    </a:cubicBezTo>
                    <a:cubicBezTo>
                      <a:pt x="40" y="65"/>
                      <a:pt x="38" y="68"/>
                      <a:pt x="33" y="67"/>
                    </a:cubicBezTo>
                    <a:cubicBezTo>
                      <a:pt x="33" y="67"/>
                      <a:pt x="32" y="66"/>
                      <a:pt x="31" y="67"/>
                    </a:cubicBezTo>
                    <a:cubicBezTo>
                      <a:pt x="30" y="68"/>
                      <a:pt x="29" y="70"/>
                      <a:pt x="28" y="70"/>
                    </a:cubicBezTo>
                    <a:cubicBezTo>
                      <a:pt x="26" y="71"/>
                      <a:pt x="20" y="68"/>
                      <a:pt x="21" y="71"/>
                    </a:cubicBezTo>
                    <a:cubicBezTo>
                      <a:pt x="21" y="71"/>
                      <a:pt x="18" y="73"/>
                      <a:pt x="19" y="73"/>
                    </a:cubicBezTo>
                    <a:cubicBezTo>
                      <a:pt x="19" y="73"/>
                      <a:pt x="20" y="73"/>
                      <a:pt x="20" y="73"/>
                    </a:cubicBezTo>
                    <a:cubicBezTo>
                      <a:pt x="21" y="74"/>
                      <a:pt x="18" y="75"/>
                      <a:pt x="17" y="76"/>
                    </a:cubicBezTo>
                    <a:cubicBezTo>
                      <a:pt x="16" y="76"/>
                      <a:pt x="15" y="77"/>
                      <a:pt x="15" y="78"/>
                    </a:cubicBezTo>
                    <a:cubicBezTo>
                      <a:pt x="14" y="80"/>
                      <a:pt x="16" y="80"/>
                      <a:pt x="14" y="81"/>
                    </a:cubicBezTo>
                    <a:cubicBezTo>
                      <a:pt x="12" y="82"/>
                      <a:pt x="14" y="84"/>
                      <a:pt x="15" y="85"/>
                    </a:cubicBezTo>
                    <a:cubicBezTo>
                      <a:pt x="15" y="86"/>
                      <a:pt x="18" y="81"/>
                      <a:pt x="19" y="81"/>
                    </a:cubicBezTo>
                    <a:cubicBezTo>
                      <a:pt x="19" y="81"/>
                      <a:pt x="17" y="84"/>
                      <a:pt x="17" y="84"/>
                    </a:cubicBezTo>
                    <a:cubicBezTo>
                      <a:pt x="16" y="85"/>
                      <a:pt x="19" y="87"/>
                      <a:pt x="20" y="87"/>
                    </a:cubicBezTo>
                    <a:cubicBezTo>
                      <a:pt x="21" y="88"/>
                      <a:pt x="21" y="89"/>
                      <a:pt x="22" y="88"/>
                    </a:cubicBezTo>
                    <a:cubicBezTo>
                      <a:pt x="23" y="87"/>
                      <a:pt x="24" y="86"/>
                      <a:pt x="24" y="86"/>
                    </a:cubicBezTo>
                    <a:cubicBezTo>
                      <a:pt x="24" y="87"/>
                      <a:pt x="25" y="89"/>
                      <a:pt x="26" y="89"/>
                    </a:cubicBezTo>
                    <a:cubicBezTo>
                      <a:pt x="24" y="90"/>
                      <a:pt x="23" y="89"/>
                      <a:pt x="22" y="89"/>
                    </a:cubicBezTo>
                    <a:cubicBezTo>
                      <a:pt x="21" y="90"/>
                      <a:pt x="20" y="87"/>
                      <a:pt x="19" y="87"/>
                    </a:cubicBezTo>
                    <a:cubicBezTo>
                      <a:pt x="18" y="87"/>
                      <a:pt x="16" y="90"/>
                      <a:pt x="18" y="91"/>
                    </a:cubicBezTo>
                    <a:cubicBezTo>
                      <a:pt x="20" y="92"/>
                      <a:pt x="20" y="93"/>
                      <a:pt x="22" y="94"/>
                    </a:cubicBezTo>
                    <a:cubicBezTo>
                      <a:pt x="23" y="96"/>
                      <a:pt x="25" y="95"/>
                      <a:pt x="27" y="95"/>
                    </a:cubicBezTo>
                    <a:cubicBezTo>
                      <a:pt x="28" y="94"/>
                      <a:pt x="30" y="95"/>
                      <a:pt x="30" y="93"/>
                    </a:cubicBezTo>
                    <a:cubicBezTo>
                      <a:pt x="30" y="91"/>
                      <a:pt x="31" y="88"/>
                      <a:pt x="33" y="89"/>
                    </a:cubicBezTo>
                    <a:cubicBezTo>
                      <a:pt x="33" y="88"/>
                      <a:pt x="31" y="92"/>
                      <a:pt x="31" y="93"/>
                    </a:cubicBezTo>
                    <a:cubicBezTo>
                      <a:pt x="31" y="94"/>
                      <a:pt x="35" y="97"/>
                      <a:pt x="34" y="98"/>
                    </a:cubicBezTo>
                    <a:cubicBezTo>
                      <a:pt x="32" y="100"/>
                      <a:pt x="35" y="101"/>
                      <a:pt x="35" y="101"/>
                    </a:cubicBezTo>
                    <a:cubicBezTo>
                      <a:pt x="34" y="101"/>
                      <a:pt x="32" y="104"/>
                      <a:pt x="32" y="104"/>
                    </a:cubicBezTo>
                    <a:cubicBezTo>
                      <a:pt x="33" y="105"/>
                      <a:pt x="38" y="102"/>
                      <a:pt x="38" y="102"/>
                    </a:cubicBezTo>
                    <a:cubicBezTo>
                      <a:pt x="38" y="103"/>
                      <a:pt x="37" y="103"/>
                      <a:pt x="37" y="104"/>
                    </a:cubicBezTo>
                    <a:cubicBezTo>
                      <a:pt x="37" y="104"/>
                      <a:pt x="39" y="102"/>
                      <a:pt x="40" y="101"/>
                    </a:cubicBezTo>
                    <a:cubicBezTo>
                      <a:pt x="41" y="101"/>
                      <a:pt x="45" y="102"/>
                      <a:pt x="45" y="103"/>
                    </a:cubicBezTo>
                    <a:cubicBezTo>
                      <a:pt x="46" y="104"/>
                      <a:pt x="48" y="107"/>
                      <a:pt x="48" y="105"/>
                    </a:cubicBezTo>
                    <a:cubicBezTo>
                      <a:pt x="48" y="104"/>
                      <a:pt x="50" y="100"/>
                      <a:pt x="50" y="100"/>
                    </a:cubicBezTo>
                    <a:cubicBezTo>
                      <a:pt x="50" y="99"/>
                      <a:pt x="53" y="102"/>
                      <a:pt x="53" y="101"/>
                    </a:cubicBezTo>
                    <a:cubicBezTo>
                      <a:pt x="53" y="101"/>
                      <a:pt x="50" y="101"/>
                      <a:pt x="50" y="102"/>
                    </a:cubicBezTo>
                    <a:cubicBezTo>
                      <a:pt x="50" y="104"/>
                      <a:pt x="53" y="104"/>
                      <a:pt x="54" y="103"/>
                    </a:cubicBezTo>
                    <a:cubicBezTo>
                      <a:pt x="55" y="102"/>
                      <a:pt x="56" y="103"/>
                      <a:pt x="57" y="102"/>
                    </a:cubicBezTo>
                    <a:cubicBezTo>
                      <a:pt x="57" y="102"/>
                      <a:pt x="59" y="100"/>
                      <a:pt x="59" y="100"/>
                    </a:cubicBezTo>
                    <a:cubicBezTo>
                      <a:pt x="59" y="100"/>
                      <a:pt x="57" y="103"/>
                      <a:pt x="56" y="104"/>
                    </a:cubicBezTo>
                    <a:cubicBezTo>
                      <a:pt x="56" y="105"/>
                      <a:pt x="56" y="105"/>
                      <a:pt x="55" y="106"/>
                    </a:cubicBezTo>
                    <a:cubicBezTo>
                      <a:pt x="55" y="107"/>
                      <a:pt x="56" y="106"/>
                      <a:pt x="56" y="107"/>
                    </a:cubicBezTo>
                    <a:cubicBezTo>
                      <a:pt x="56" y="107"/>
                      <a:pt x="55" y="108"/>
                      <a:pt x="54" y="109"/>
                    </a:cubicBezTo>
                    <a:cubicBezTo>
                      <a:pt x="54" y="111"/>
                      <a:pt x="54" y="111"/>
                      <a:pt x="55" y="112"/>
                    </a:cubicBezTo>
                    <a:cubicBezTo>
                      <a:pt x="55" y="112"/>
                      <a:pt x="52" y="114"/>
                      <a:pt x="51" y="114"/>
                    </a:cubicBezTo>
                    <a:cubicBezTo>
                      <a:pt x="50" y="116"/>
                      <a:pt x="49" y="117"/>
                      <a:pt x="47" y="118"/>
                    </a:cubicBezTo>
                    <a:cubicBezTo>
                      <a:pt x="45" y="118"/>
                      <a:pt x="43" y="120"/>
                      <a:pt x="42" y="121"/>
                    </a:cubicBezTo>
                    <a:cubicBezTo>
                      <a:pt x="41" y="121"/>
                      <a:pt x="41" y="122"/>
                      <a:pt x="40" y="122"/>
                    </a:cubicBezTo>
                    <a:cubicBezTo>
                      <a:pt x="40" y="123"/>
                      <a:pt x="41" y="124"/>
                      <a:pt x="41" y="124"/>
                    </a:cubicBezTo>
                    <a:cubicBezTo>
                      <a:pt x="40" y="125"/>
                      <a:pt x="37" y="124"/>
                      <a:pt x="36" y="124"/>
                    </a:cubicBezTo>
                    <a:cubicBezTo>
                      <a:pt x="33" y="124"/>
                      <a:pt x="32" y="125"/>
                      <a:pt x="30" y="127"/>
                    </a:cubicBezTo>
                    <a:cubicBezTo>
                      <a:pt x="29" y="128"/>
                      <a:pt x="30" y="130"/>
                      <a:pt x="31" y="129"/>
                    </a:cubicBezTo>
                    <a:cubicBezTo>
                      <a:pt x="33" y="128"/>
                      <a:pt x="35" y="125"/>
                      <a:pt x="36" y="126"/>
                    </a:cubicBezTo>
                    <a:cubicBezTo>
                      <a:pt x="36" y="125"/>
                      <a:pt x="35" y="129"/>
                      <a:pt x="38" y="126"/>
                    </a:cubicBezTo>
                    <a:cubicBezTo>
                      <a:pt x="38" y="126"/>
                      <a:pt x="40" y="129"/>
                      <a:pt x="41" y="127"/>
                    </a:cubicBezTo>
                    <a:cubicBezTo>
                      <a:pt x="41" y="126"/>
                      <a:pt x="40" y="126"/>
                      <a:pt x="41" y="126"/>
                    </a:cubicBezTo>
                    <a:cubicBezTo>
                      <a:pt x="42" y="125"/>
                      <a:pt x="42" y="125"/>
                      <a:pt x="43" y="125"/>
                    </a:cubicBezTo>
                    <a:cubicBezTo>
                      <a:pt x="44" y="125"/>
                      <a:pt x="44" y="125"/>
                      <a:pt x="45" y="124"/>
                    </a:cubicBezTo>
                    <a:cubicBezTo>
                      <a:pt x="46" y="123"/>
                      <a:pt x="48" y="123"/>
                      <a:pt x="50" y="122"/>
                    </a:cubicBezTo>
                    <a:cubicBezTo>
                      <a:pt x="53" y="121"/>
                      <a:pt x="49" y="121"/>
                      <a:pt x="51" y="120"/>
                    </a:cubicBezTo>
                    <a:cubicBezTo>
                      <a:pt x="52" y="119"/>
                      <a:pt x="53" y="118"/>
                      <a:pt x="54" y="118"/>
                    </a:cubicBezTo>
                    <a:cubicBezTo>
                      <a:pt x="56" y="117"/>
                      <a:pt x="58" y="116"/>
                      <a:pt x="59" y="116"/>
                    </a:cubicBezTo>
                    <a:cubicBezTo>
                      <a:pt x="62" y="114"/>
                      <a:pt x="60" y="115"/>
                      <a:pt x="60" y="113"/>
                    </a:cubicBezTo>
                    <a:cubicBezTo>
                      <a:pt x="60" y="113"/>
                      <a:pt x="68" y="109"/>
                      <a:pt x="69" y="108"/>
                    </a:cubicBezTo>
                    <a:cubicBezTo>
                      <a:pt x="70" y="108"/>
                      <a:pt x="72" y="108"/>
                      <a:pt x="72" y="107"/>
                    </a:cubicBezTo>
                    <a:cubicBezTo>
                      <a:pt x="72" y="104"/>
                      <a:pt x="73" y="105"/>
                      <a:pt x="75" y="104"/>
                    </a:cubicBezTo>
                    <a:cubicBezTo>
                      <a:pt x="78" y="102"/>
                      <a:pt x="69" y="101"/>
                      <a:pt x="73" y="97"/>
                    </a:cubicBezTo>
                    <a:cubicBezTo>
                      <a:pt x="75" y="96"/>
                      <a:pt x="77" y="96"/>
                      <a:pt x="78" y="95"/>
                    </a:cubicBezTo>
                    <a:cubicBezTo>
                      <a:pt x="79" y="94"/>
                      <a:pt x="79" y="91"/>
                      <a:pt x="77" y="91"/>
                    </a:cubicBezTo>
                    <a:cubicBezTo>
                      <a:pt x="79" y="91"/>
                      <a:pt x="79" y="92"/>
                      <a:pt x="81" y="91"/>
                    </a:cubicBezTo>
                    <a:cubicBezTo>
                      <a:pt x="82" y="90"/>
                      <a:pt x="83" y="88"/>
                      <a:pt x="85" y="87"/>
                    </a:cubicBezTo>
                    <a:cubicBezTo>
                      <a:pt x="86" y="86"/>
                      <a:pt x="88" y="84"/>
                      <a:pt x="89" y="84"/>
                    </a:cubicBezTo>
                    <a:cubicBezTo>
                      <a:pt x="90" y="84"/>
                      <a:pt x="95" y="84"/>
                      <a:pt x="94" y="86"/>
                    </a:cubicBezTo>
                    <a:cubicBezTo>
                      <a:pt x="93" y="87"/>
                      <a:pt x="91" y="85"/>
                      <a:pt x="89" y="86"/>
                    </a:cubicBezTo>
                    <a:cubicBezTo>
                      <a:pt x="87" y="87"/>
                      <a:pt x="87" y="88"/>
                      <a:pt x="86" y="90"/>
                    </a:cubicBezTo>
                    <a:cubicBezTo>
                      <a:pt x="86" y="92"/>
                      <a:pt x="84" y="94"/>
                      <a:pt x="84" y="96"/>
                    </a:cubicBezTo>
                    <a:cubicBezTo>
                      <a:pt x="83" y="97"/>
                      <a:pt x="87" y="96"/>
                      <a:pt x="87" y="97"/>
                    </a:cubicBezTo>
                    <a:cubicBezTo>
                      <a:pt x="86" y="97"/>
                      <a:pt x="81" y="99"/>
                      <a:pt x="85" y="99"/>
                    </a:cubicBezTo>
                    <a:cubicBezTo>
                      <a:pt x="88" y="99"/>
                      <a:pt x="90" y="97"/>
                      <a:pt x="93" y="96"/>
                    </a:cubicBezTo>
                    <a:cubicBezTo>
                      <a:pt x="95" y="94"/>
                      <a:pt x="97" y="94"/>
                      <a:pt x="99" y="93"/>
                    </a:cubicBezTo>
                    <a:cubicBezTo>
                      <a:pt x="103" y="92"/>
                      <a:pt x="101" y="90"/>
                      <a:pt x="101" y="88"/>
                    </a:cubicBezTo>
                    <a:cubicBezTo>
                      <a:pt x="100" y="84"/>
                      <a:pt x="109" y="87"/>
                      <a:pt x="111" y="88"/>
                    </a:cubicBezTo>
                    <a:cubicBezTo>
                      <a:pt x="113" y="88"/>
                      <a:pt x="114" y="90"/>
                      <a:pt x="116" y="91"/>
                    </a:cubicBezTo>
                    <a:cubicBezTo>
                      <a:pt x="116" y="91"/>
                      <a:pt x="118" y="88"/>
                      <a:pt x="119" y="89"/>
                    </a:cubicBezTo>
                    <a:cubicBezTo>
                      <a:pt x="119" y="89"/>
                      <a:pt x="119" y="91"/>
                      <a:pt x="119" y="92"/>
                    </a:cubicBezTo>
                    <a:cubicBezTo>
                      <a:pt x="121" y="93"/>
                      <a:pt x="122" y="93"/>
                      <a:pt x="123" y="93"/>
                    </a:cubicBezTo>
                    <a:cubicBezTo>
                      <a:pt x="126" y="93"/>
                      <a:pt x="129" y="92"/>
                      <a:pt x="131" y="93"/>
                    </a:cubicBezTo>
                    <a:cubicBezTo>
                      <a:pt x="132" y="93"/>
                      <a:pt x="133" y="94"/>
                      <a:pt x="134" y="93"/>
                    </a:cubicBezTo>
                    <a:cubicBezTo>
                      <a:pt x="135" y="93"/>
                      <a:pt x="135" y="94"/>
                      <a:pt x="136" y="95"/>
                    </a:cubicBezTo>
                    <a:cubicBezTo>
                      <a:pt x="137" y="95"/>
                      <a:pt x="139" y="96"/>
                      <a:pt x="140" y="96"/>
                    </a:cubicBezTo>
                    <a:cubicBezTo>
                      <a:pt x="142" y="96"/>
                      <a:pt x="143" y="94"/>
                      <a:pt x="144" y="94"/>
                    </a:cubicBezTo>
                    <a:cubicBezTo>
                      <a:pt x="146" y="93"/>
                      <a:pt x="145" y="96"/>
                      <a:pt x="145" y="96"/>
                    </a:cubicBezTo>
                    <a:cubicBezTo>
                      <a:pt x="144" y="97"/>
                      <a:pt x="144" y="97"/>
                      <a:pt x="145" y="98"/>
                    </a:cubicBezTo>
                    <a:cubicBezTo>
                      <a:pt x="148" y="99"/>
                      <a:pt x="150" y="100"/>
                      <a:pt x="152" y="101"/>
                    </a:cubicBezTo>
                    <a:cubicBezTo>
                      <a:pt x="154" y="103"/>
                      <a:pt x="156" y="105"/>
                      <a:pt x="158" y="106"/>
                    </a:cubicBezTo>
                    <a:cubicBezTo>
                      <a:pt x="159" y="106"/>
                      <a:pt x="160" y="105"/>
                      <a:pt x="161" y="105"/>
                    </a:cubicBezTo>
                    <a:cubicBezTo>
                      <a:pt x="162" y="104"/>
                      <a:pt x="160" y="103"/>
                      <a:pt x="160" y="102"/>
                    </a:cubicBezTo>
                    <a:cubicBezTo>
                      <a:pt x="160" y="101"/>
                      <a:pt x="163" y="103"/>
                      <a:pt x="163" y="103"/>
                    </a:cubicBezTo>
                    <a:cubicBezTo>
                      <a:pt x="163" y="104"/>
                      <a:pt x="166" y="106"/>
                      <a:pt x="167" y="105"/>
                    </a:cubicBezTo>
                    <a:cubicBezTo>
                      <a:pt x="167" y="105"/>
                      <a:pt x="165" y="99"/>
                      <a:pt x="165" y="99"/>
                    </a:cubicBezTo>
                    <a:cubicBezTo>
                      <a:pt x="166" y="99"/>
                      <a:pt x="168" y="104"/>
                      <a:pt x="169" y="104"/>
                    </a:cubicBezTo>
                    <a:cubicBezTo>
                      <a:pt x="169" y="105"/>
                      <a:pt x="170" y="107"/>
                      <a:pt x="171" y="107"/>
                    </a:cubicBezTo>
                    <a:cubicBezTo>
                      <a:pt x="172" y="107"/>
                      <a:pt x="173" y="105"/>
                      <a:pt x="173" y="105"/>
                    </a:cubicBezTo>
                    <a:cubicBezTo>
                      <a:pt x="171" y="106"/>
                      <a:pt x="177" y="110"/>
                      <a:pt x="177" y="111"/>
                    </a:cubicBezTo>
                    <a:cubicBezTo>
                      <a:pt x="176" y="111"/>
                      <a:pt x="176" y="111"/>
                      <a:pt x="176" y="111"/>
                    </a:cubicBezTo>
                    <a:cubicBezTo>
                      <a:pt x="175" y="112"/>
                      <a:pt x="177" y="112"/>
                      <a:pt x="177" y="113"/>
                    </a:cubicBezTo>
                    <a:cubicBezTo>
                      <a:pt x="177" y="113"/>
                      <a:pt x="175" y="114"/>
                      <a:pt x="176" y="114"/>
                    </a:cubicBezTo>
                    <a:cubicBezTo>
                      <a:pt x="177" y="115"/>
                      <a:pt x="178" y="116"/>
                      <a:pt x="179" y="117"/>
                    </a:cubicBezTo>
                    <a:cubicBezTo>
                      <a:pt x="181" y="119"/>
                      <a:pt x="182" y="120"/>
                      <a:pt x="184" y="121"/>
                    </a:cubicBezTo>
                    <a:cubicBezTo>
                      <a:pt x="184" y="121"/>
                      <a:pt x="182" y="125"/>
                      <a:pt x="183" y="125"/>
                    </a:cubicBezTo>
                    <a:cubicBezTo>
                      <a:pt x="184" y="126"/>
                      <a:pt x="184" y="124"/>
                      <a:pt x="184" y="124"/>
                    </a:cubicBezTo>
                    <a:cubicBezTo>
                      <a:pt x="185" y="123"/>
                      <a:pt x="185" y="126"/>
                      <a:pt x="186" y="127"/>
                    </a:cubicBezTo>
                    <a:cubicBezTo>
                      <a:pt x="186" y="127"/>
                      <a:pt x="186" y="126"/>
                      <a:pt x="186" y="125"/>
                    </a:cubicBezTo>
                    <a:cubicBezTo>
                      <a:pt x="186" y="127"/>
                      <a:pt x="192" y="130"/>
                      <a:pt x="193" y="127"/>
                    </a:cubicBezTo>
                    <a:cubicBezTo>
                      <a:pt x="193" y="127"/>
                      <a:pt x="193" y="128"/>
                      <a:pt x="193" y="128"/>
                    </a:cubicBezTo>
                    <a:cubicBezTo>
                      <a:pt x="193" y="128"/>
                      <a:pt x="194" y="127"/>
                      <a:pt x="194" y="126"/>
                    </a:cubicBezTo>
                    <a:cubicBezTo>
                      <a:pt x="193" y="126"/>
                      <a:pt x="194" y="127"/>
                      <a:pt x="194" y="1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7" name="Freeform 641">
                <a:extLst>
                  <a:ext uri="{FF2B5EF4-FFF2-40B4-BE49-F238E27FC236}">
                    <a16:creationId xmlns:a16="http://schemas.microsoft.com/office/drawing/2014/main" id="{5037E9C4-F938-CB4A-99CA-44C3BFFAD0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7940" y="6237740"/>
                <a:ext cx="2810129" cy="1379180"/>
              </a:xfrm>
              <a:custGeom>
                <a:avLst/>
                <a:gdLst>
                  <a:gd name="T0" fmla="*/ 84 w 289"/>
                  <a:gd name="T1" fmla="*/ 106 h 143"/>
                  <a:gd name="T2" fmla="*/ 105 w 289"/>
                  <a:gd name="T3" fmla="*/ 119 h 143"/>
                  <a:gd name="T4" fmla="*/ 125 w 289"/>
                  <a:gd name="T5" fmla="*/ 127 h 143"/>
                  <a:gd name="T6" fmla="*/ 137 w 289"/>
                  <a:gd name="T7" fmla="*/ 127 h 143"/>
                  <a:gd name="T8" fmla="*/ 149 w 289"/>
                  <a:gd name="T9" fmla="*/ 119 h 143"/>
                  <a:gd name="T10" fmla="*/ 162 w 289"/>
                  <a:gd name="T11" fmla="*/ 118 h 143"/>
                  <a:gd name="T12" fmla="*/ 177 w 289"/>
                  <a:gd name="T13" fmla="*/ 119 h 143"/>
                  <a:gd name="T14" fmla="*/ 171 w 289"/>
                  <a:gd name="T15" fmla="*/ 113 h 143"/>
                  <a:gd name="T16" fmla="*/ 186 w 289"/>
                  <a:gd name="T17" fmla="*/ 113 h 143"/>
                  <a:gd name="T18" fmla="*/ 209 w 289"/>
                  <a:gd name="T19" fmla="*/ 122 h 143"/>
                  <a:gd name="T20" fmla="*/ 213 w 289"/>
                  <a:gd name="T21" fmla="*/ 133 h 143"/>
                  <a:gd name="T22" fmla="*/ 220 w 289"/>
                  <a:gd name="T23" fmla="*/ 143 h 143"/>
                  <a:gd name="T24" fmla="*/ 215 w 289"/>
                  <a:gd name="T25" fmla="*/ 108 h 143"/>
                  <a:gd name="T26" fmla="*/ 234 w 289"/>
                  <a:gd name="T27" fmla="*/ 92 h 143"/>
                  <a:gd name="T28" fmla="*/ 239 w 289"/>
                  <a:gd name="T29" fmla="*/ 86 h 143"/>
                  <a:gd name="T30" fmla="*/ 244 w 289"/>
                  <a:gd name="T31" fmla="*/ 82 h 143"/>
                  <a:gd name="T32" fmla="*/ 242 w 289"/>
                  <a:gd name="T33" fmla="*/ 78 h 143"/>
                  <a:gd name="T34" fmla="*/ 238 w 289"/>
                  <a:gd name="T35" fmla="*/ 71 h 143"/>
                  <a:gd name="T36" fmla="*/ 239 w 289"/>
                  <a:gd name="T37" fmla="*/ 69 h 143"/>
                  <a:gd name="T38" fmla="*/ 242 w 289"/>
                  <a:gd name="T39" fmla="*/ 75 h 143"/>
                  <a:gd name="T40" fmla="*/ 246 w 289"/>
                  <a:gd name="T41" fmla="*/ 62 h 143"/>
                  <a:gd name="T42" fmla="*/ 253 w 289"/>
                  <a:gd name="T43" fmla="*/ 52 h 143"/>
                  <a:gd name="T44" fmla="*/ 265 w 289"/>
                  <a:gd name="T45" fmla="*/ 48 h 143"/>
                  <a:gd name="T46" fmla="*/ 271 w 289"/>
                  <a:gd name="T47" fmla="*/ 48 h 143"/>
                  <a:gd name="T48" fmla="*/ 274 w 289"/>
                  <a:gd name="T49" fmla="*/ 35 h 143"/>
                  <a:gd name="T50" fmla="*/ 288 w 289"/>
                  <a:gd name="T51" fmla="*/ 28 h 143"/>
                  <a:gd name="T52" fmla="*/ 276 w 289"/>
                  <a:gd name="T53" fmla="*/ 13 h 143"/>
                  <a:gd name="T54" fmla="*/ 264 w 289"/>
                  <a:gd name="T55" fmla="*/ 28 h 143"/>
                  <a:gd name="T56" fmla="*/ 237 w 289"/>
                  <a:gd name="T57" fmla="*/ 39 h 143"/>
                  <a:gd name="T58" fmla="*/ 224 w 289"/>
                  <a:gd name="T59" fmla="*/ 45 h 143"/>
                  <a:gd name="T60" fmla="*/ 208 w 289"/>
                  <a:gd name="T61" fmla="*/ 44 h 143"/>
                  <a:gd name="T62" fmla="*/ 203 w 289"/>
                  <a:gd name="T63" fmla="*/ 36 h 143"/>
                  <a:gd name="T64" fmla="*/ 196 w 289"/>
                  <a:gd name="T65" fmla="*/ 28 h 143"/>
                  <a:gd name="T66" fmla="*/ 185 w 289"/>
                  <a:gd name="T67" fmla="*/ 48 h 143"/>
                  <a:gd name="T68" fmla="*/ 187 w 289"/>
                  <a:gd name="T69" fmla="*/ 25 h 143"/>
                  <a:gd name="T70" fmla="*/ 196 w 289"/>
                  <a:gd name="T71" fmla="*/ 17 h 143"/>
                  <a:gd name="T72" fmla="*/ 184 w 289"/>
                  <a:gd name="T73" fmla="*/ 13 h 143"/>
                  <a:gd name="T74" fmla="*/ 165 w 289"/>
                  <a:gd name="T75" fmla="*/ 15 h 143"/>
                  <a:gd name="T76" fmla="*/ 158 w 289"/>
                  <a:gd name="T77" fmla="*/ 5 h 143"/>
                  <a:gd name="T78" fmla="*/ 147 w 289"/>
                  <a:gd name="T79" fmla="*/ 4 h 143"/>
                  <a:gd name="T80" fmla="*/ 30 w 289"/>
                  <a:gd name="T81" fmla="*/ 4 h 143"/>
                  <a:gd name="T82" fmla="*/ 7 w 289"/>
                  <a:gd name="T83" fmla="*/ 9 h 143"/>
                  <a:gd name="T84" fmla="*/ 8 w 289"/>
                  <a:gd name="T85" fmla="*/ 21 h 143"/>
                  <a:gd name="T86" fmla="*/ 2 w 289"/>
                  <a:gd name="T87" fmla="*/ 40 h 143"/>
                  <a:gd name="T88" fmla="*/ 5 w 289"/>
                  <a:gd name="T89" fmla="*/ 63 h 143"/>
                  <a:gd name="T90" fmla="*/ 12 w 289"/>
                  <a:gd name="T91" fmla="*/ 73 h 143"/>
                  <a:gd name="T92" fmla="*/ 21 w 289"/>
                  <a:gd name="T93" fmla="*/ 88 h 143"/>
                  <a:gd name="T94" fmla="*/ 39 w 289"/>
                  <a:gd name="T95" fmla="*/ 10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89" h="143">
                    <a:moveTo>
                      <a:pt x="68" y="108"/>
                    </a:moveTo>
                    <a:cubicBezTo>
                      <a:pt x="71" y="108"/>
                      <a:pt x="74" y="108"/>
                      <a:pt x="78" y="108"/>
                    </a:cubicBezTo>
                    <a:cubicBezTo>
                      <a:pt x="79" y="108"/>
                      <a:pt x="81" y="108"/>
                      <a:pt x="82" y="108"/>
                    </a:cubicBezTo>
                    <a:cubicBezTo>
                      <a:pt x="83" y="108"/>
                      <a:pt x="83" y="106"/>
                      <a:pt x="84" y="106"/>
                    </a:cubicBezTo>
                    <a:cubicBezTo>
                      <a:pt x="85" y="105"/>
                      <a:pt x="91" y="105"/>
                      <a:pt x="91" y="106"/>
                    </a:cubicBezTo>
                    <a:cubicBezTo>
                      <a:pt x="94" y="108"/>
                      <a:pt x="97" y="110"/>
                      <a:pt x="100" y="112"/>
                    </a:cubicBezTo>
                    <a:cubicBezTo>
                      <a:pt x="100" y="112"/>
                      <a:pt x="101" y="115"/>
                      <a:pt x="101" y="116"/>
                    </a:cubicBezTo>
                    <a:cubicBezTo>
                      <a:pt x="102" y="118"/>
                      <a:pt x="102" y="118"/>
                      <a:pt x="105" y="119"/>
                    </a:cubicBezTo>
                    <a:cubicBezTo>
                      <a:pt x="107" y="120"/>
                      <a:pt x="108" y="121"/>
                      <a:pt x="109" y="119"/>
                    </a:cubicBezTo>
                    <a:cubicBezTo>
                      <a:pt x="110" y="116"/>
                      <a:pt x="111" y="116"/>
                      <a:pt x="114" y="117"/>
                    </a:cubicBezTo>
                    <a:cubicBezTo>
                      <a:pt x="116" y="117"/>
                      <a:pt x="119" y="118"/>
                      <a:pt x="119" y="120"/>
                    </a:cubicBezTo>
                    <a:cubicBezTo>
                      <a:pt x="121" y="123"/>
                      <a:pt x="123" y="124"/>
                      <a:pt x="125" y="127"/>
                    </a:cubicBezTo>
                    <a:cubicBezTo>
                      <a:pt x="127" y="129"/>
                      <a:pt x="126" y="133"/>
                      <a:pt x="129" y="134"/>
                    </a:cubicBezTo>
                    <a:cubicBezTo>
                      <a:pt x="131" y="136"/>
                      <a:pt x="135" y="136"/>
                      <a:pt x="137" y="137"/>
                    </a:cubicBezTo>
                    <a:cubicBezTo>
                      <a:pt x="137" y="136"/>
                      <a:pt x="135" y="129"/>
                      <a:pt x="135" y="129"/>
                    </a:cubicBezTo>
                    <a:cubicBezTo>
                      <a:pt x="137" y="130"/>
                      <a:pt x="136" y="127"/>
                      <a:pt x="137" y="127"/>
                    </a:cubicBezTo>
                    <a:cubicBezTo>
                      <a:pt x="137" y="126"/>
                      <a:pt x="139" y="126"/>
                      <a:pt x="140" y="125"/>
                    </a:cubicBezTo>
                    <a:cubicBezTo>
                      <a:pt x="141" y="125"/>
                      <a:pt x="142" y="122"/>
                      <a:pt x="142" y="122"/>
                    </a:cubicBezTo>
                    <a:cubicBezTo>
                      <a:pt x="143" y="123"/>
                      <a:pt x="144" y="123"/>
                      <a:pt x="145" y="122"/>
                    </a:cubicBezTo>
                    <a:cubicBezTo>
                      <a:pt x="147" y="121"/>
                      <a:pt x="148" y="121"/>
                      <a:pt x="149" y="119"/>
                    </a:cubicBezTo>
                    <a:cubicBezTo>
                      <a:pt x="151" y="118"/>
                      <a:pt x="148" y="118"/>
                      <a:pt x="148" y="117"/>
                    </a:cubicBezTo>
                    <a:cubicBezTo>
                      <a:pt x="148" y="117"/>
                      <a:pt x="151" y="118"/>
                      <a:pt x="152" y="117"/>
                    </a:cubicBezTo>
                    <a:cubicBezTo>
                      <a:pt x="154" y="116"/>
                      <a:pt x="155" y="116"/>
                      <a:pt x="157" y="116"/>
                    </a:cubicBezTo>
                    <a:cubicBezTo>
                      <a:pt x="159" y="116"/>
                      <a:pt x="160" y="119"/>
                      <a:pt x="162" y="118"/>
                    </a:cubicBezTo>
                    <a:cubicBezTo>
                      <a:pt x="165" y="116"/>
                      <a:pt x="166" y="118"/>
                      <a:pt x="168" y="119"/>
                    </a:cubicBezTo>
                    <a:cubicBezTo>
                      <a:pt x="170" y="120"/>
                      <a:pt x="171" y="118"/>
                      <a:pt x="172" y="118"/>
                    </a:cubicBezTo>
                    <a:cubicBezTo>
                      <a:pt x="173" y="117"/>
                      <a:pt x="176" y="119"/>
                      <a:pt x="176" y="120"/>
                    </a:cubicBezTo>
                    <a:cubicBezTo>
                      <a:pt x="177" y="121"/>
                      <a:pt x="178" y="120"/>
                      <a:pt x="177" y="119"/>
                    </a:cubicBezTo>
                    <a:cubicBezTo>
                      <a:pt x="177" y="119"/>
                      <a:pt x="176" y="118"/>
                      <a:pt x="175" y="118"/>
                    </a:cubicBezTo>
                    <a:cubicBezTo>
                      <a:pt x="174" y="117"/>
                      <a:pt x="176" y="117"/>
                      <a:pt x="176" y="117"/>
                    </a:cubicBezTo>
                    <a:cubicBezTo>
                      <a:pt x="175" y="115"/>
                      <a:pt x="175" y="114"/>
                      <a:pt x="173" y="115"/>
                    </a:cubicBezTo>
                    <a:cubicBezTo>
                      <a:pt x="173" y="115"/>
                      <a:pt x="169" y="115"/>
                      <a:pt x="171" y="113"/>
                    </a:cubicBezTo>
                    <a:cubicBezTo>
                      <a:pt x="173" y="113"/>
                      <a:pt x="174" y="114"/>
                      <a:pt x="175" y="114"/>
                    </a:cubicBezTo>
                    <a:cubicBezTo>
                      <a:pt x="178" y="113"/>
                      <a:pt x="180" y="113"/>
                      <a:pt x="183" y="113"/>
                    </a:cubicBezTo>
                    <a:cubicBezTo>
                      <a:pt x="184" y="113"/>
                      <a:pt x="183" y="113"/>
                      <a:pt x="184" y="114"/>
                    </a:cubicBezTo>
                    <a:cubicBezTo>
                      <a:pt x="184" y="114"/>
                      <a:pt x="185" y="114"/>
                      <a:pt x="186" y="113"/>
                    </a:cubicBezTo>
                    <a:cubicBezTo>
                      <a:pt x="188" y="113"/>
                      <a:pt x="190" y="113"/>
                      <a:pt x="192" y="113"/>
                    </a:cubicBezTo>
                    <a:cubicBezTo>
                      <a:pt x="194" y="113"/>
                      <a:pt x="194" y="115"/>
                      <a:pt x="196" y="116"/>
                    </a:cubicBezTo>
                    <a:cubicBezTo>
                      <a:pt x="198" y="118"/>
                      <a:pt x="200" y="116"/>
                      <a:pt x="202" y="115"/>
                    </a:cubicBezTo>
                    <a:cubicBezTo>
                      <a:pt x="203" y="115"/>
                      <a:pt x="209" y="121"/>
                      <a:pt x="209" y="122"/>
                    </a:cubicBezTo>
                    <a:cubicBezTo>
                      <a:pt x="210" y="123"/>
                      <a:pt x="208" y="125"/>
                      <a:pt x="209" y="126"/>
                    </a:cubicBezTo>
                    <a:cubicBezTo>
                      <a:pt x="210" y="128"/>
                      <a:pt x="209" y="128"/>
                      <a:pt x="210" y="130"/>
                    </a:cubicBezTo>
                    <a:cubicBezTo>
                      <a:pt x="210" y="131"/>
                      <a:pt x="211" y="132"/>
                      <a:pt x="211" y="132"/>
                    </a:cubicBezTo>
                    <a:cubicBezTo>
                      <a:pt x="212" y="132"/>
                      <a:pt x="212" y="133"/>
                      <a:pt x="213" y="133"/>
                    </a:cubicBezTo>
                    <a:cubicBezTo>
                      <a:pt x="214" y="134"/>
                      <a:pt x="213" y="136"/>
                      <a:pt x="214" y="137"/>
                    </a:cubicBezTo>
                    <a:cubicBezTo>
                      <a:pt x="215" y="138"/>
                      <a:pt x="216" y="138"/>
                      <a:pt x="217" y="140"/>
                    </a:cubicBezTo>
                    <a:cubicBezTo>
                      <a:pt x="219" y="143"/>
                      <a:pt x="218" y="140"/>
                      <a:pt x="220" y="141"/>
                    </a:cubicBezTo>
                    <a:cubicBezTo>
                      <a:pt x="220" y="141"/>
                      <a:pt x="220" y="143"/>
                      <a:pt x="220" y="143"/>
                    </a:cubicBezTo>
                    <a:cubicBezTo>
                      <a:pt x="221" y="143"/>
                      <a:pt x="222" y="136"/>
                      <a:pt x="222" y="135"/>
                    </a:cubicBezTo>
                    <a:cubicBezTo>
                      <a:pt x="222" y="132"/>
                      <a:pt x="221" y="130"/>
                      <a:pt x="220" y="126"/>
                    </a:cubicBezTo>
                    <a:cubicBezTo>
                      <a:pt x="218" y="123"/>
                      <a:pt x="218" y="120"/>
                      <a:pt x="217" y="117"/>
                    </a:cubicBezTo>
                    <a:cubicBezTo>
                      <a:pt x="215" y="115"/>
                      <a:pt x="214" y="111"/>
                      <a:pt x="215" y="108"/>
                    </a:cubicBezTo>
                    <a:cubicBezTo>
                      <a:pt x="216" y="105"/>
                      <a:pt x="218" y="103"/>
                      <a:pt x="221" y="101"/>
                    </a:cubicBezTo>
                    <a:cubicBezTo>
                      <a:pt x="222" y="100"/>
                      <a:pt x="223" y="100"/>
                      <a:pt x="224" y="99"/>
                    </a:cubicBezTo>
                    <a:cubicBezTo>
                      <a:pt x="225" y="98"/>
                      <a:pt x="226" y="96"/>
                      <a:pt x="227" y="96"/>
                    </a:cubicBezTo>
                    <a:cubicBezTo>
                      <a:pt x="229" y="94"/>
                      <a:pt x="232" y="94"/>
                      <a:pt x="234" y="92"/>
                    </a:cubicBezTo>
                    <a:cubicBezTo>
                      <a:pt x="235" y="91"/>
                      <a:pt x="236" y="89"/>
                      <a:pt x="238" y="89"/>
                    </a:cubicBezTo>
                    <a:cubicBezTo>
                      <a:pt x="238" y="89"/>
                      <a:pt x="242" y="89"/>
                      <a:pt x="241" y="87"/>
                    </a:cubicBezTo>
                    <a:cubicBezTo>
                      <a:pt x="241" y="87"/>
                      <a:pt x="238" y="88"/>
                      <a:pt x="238" y="88"/>
                    </a:cubicBezTo>
                    <a:cubicBezTo>
                      <a:pt x="238" y="87"/>
                      <a:pt x="240" y="88"/>
                      <a:pt x="239" y="86"/>
                    </a:cubicBezTo>
                    <a:cubicBezTo>
                      <a:pt x="239" y="86"/>
                      <a:pt x="238" y="85"/>
                      <a:pt x="239" y="85"/>
                    </a:cubicBezTo>
                    <a:cubicBezTo>
                      <a:pt x="239" y="84"/>
                      <a:pt x="239" y="85"/>
                      <a:pt x="240" y="84"/>
                    </a:cubicBezTo>
                    <a:cubicBezTo>
                      <a:pt x="239" y="85"/>
                      <a:pt x="241" y="86"/>
                      <a:pt x="241" y="85"/>
                    </a:cubicBezTo>
                    <a:cubicBezTo>
                      <a:pt x="242" y="85"/>
                      <a:pt x="245" y="83"/>
                      <a:pt x="244" y="82"/>
                    </a:cubicBezTo>
                    <a:cubicBezTo>
                      <a:pt x="244" y="83"/>
                      <a:pt x="238" y="82"/>
                      <a:pt x="239" y="81"/>
                    </a:cubicBezTo>
                    <a:cubicBezTo>
                      <a:pt x="239" y="80"/>
                      <a:pt x="240" y="82"/>
                      <a:pt x="241" y="81"/>
                    </a:cubicBezTo>
                    <a:cubicBezTo>
                      <a:pt x="241" y="81"/>
                      <a:pt x="243" y="80"/>
                      <a:pt x="243" y="80"/>
                    </a:cubicBezTo>
                    <a:cubicBezTo>
                      <a:pt x="243" y="80"/>
                      <a:pt x="242" y="79"/>
                      <a:pt x="242" y="78"/>
                    </a:cubicBezTo>
                    <a:cubicBezTo>
                      <a:pt x="243" y="77"/>
                      <a:pt x="243" y="76"/>
                      <a:pt x="241" y="76"/>
                    </a:cubicBezTo>
                    <a:cubicBezTo>
                      <a:pt x="241" y="76"/>
                      <a:pt x="237" y="74"/>
                      <a:pt x="237" y="74"/>
                    </a:cubicBezTo>
                    <a:cubicBezTo>
                      <a:pt x="238" y="73"/>
                      <a:pt x="239" y="74"/>
                      <a:pt x="240" y="74"/>
                    </a:cubicBezTo>
                    <a:cubicBezTo>
                      <a:pt x="241" y="73"/>
                      <a:pt x="239" y="71"/>
                      <a:pt x="238" y="71"/>
                    </a:cubicBezTo>
                    <a:cubicBezTo>
                      <a:pt x="237" y="70"/>
                      <a:pt x="236" y="69"/>
                      <a:pt x="236" y="68"/>
                    </a:cubicBezTo>
                    <a:cubicBezTo>
                      <a:pt x="235" y="67"/>
                      <a:pt x="238" y="65"/>
                      <a:pt x="237" y="64"/>
                    </a:cubicBezTo>
                    <a:cubicBezTo>
                      <a:pt x="238" y="65"/>
                      <a:pt x="237" y="66"/>
                      <a:pt x="237" y="67"/>
                    </a:cubicBezTo>
                    <a:cubicBezTo>
                      <a:pt x="237" y="67"/>
                      <a:pt x="239" y="69"/>
                      <a:pt x="239" y="69"/>
                    </a:cubicBezTo>
                    <a:cubicBezTo>
                      <a:pt x="241" y="67"/>
                      <a:pt x="239" y="62"/>
                      <a:pt x="242" y="61"/>
                    </a:cubicBezTo>
                    <a:cubicBezTo>
                      <a:pt x="241" y="61"/>
                      <a:pt x="241" y="66"/>
                      <a:pt x="242" y="67"/>
                    </a:cubicBezTo>
                    <a:cubicBezTo>
                      <a:pt x="242" y="69"/>
                      <a:pt x="244" y="69"/>
                      <a:pt x="244" y="71"/>
                    </a:cubicBezTo>
                    <a:cubicBezTo>
                      <a:pt x="244" y="72"/>
                      <a:pt x="241" y="74"/>
                      <a:pt x="242" y="75"/>
                    </a:cubicBezTo>
                    <a:cubicBezTo>
                      <a:pt x="242" y="75"/>
                      <a:pt x="248" y="69"/>
                      <a:pt x="247" y="67"/>
                    </a:cubicBezTo>
                    <a:cubicBezTo>
                      <a:pt x="247" y="65"/>
                      <a:pt x="245" y="64"/>
                      <a:pt x="245" y="62"/>
                    </a:cubicBezTo>
                    <a:cubicBezTo>
                      <a:pt x="244" y="61"/>
                      <a:pt x="245" y="58"/>
                      <a:pt x="247" y="59"/>
                    </a:cubicBezTo>
                    <a:cubicBezTo>
                      <a:pt x="246" y="58"/>
                      <a:pt x="245" y="61"/>
                      <a:pt x="246" y="62"/>
                    </a:cubicBezTo>
                    <a:cubicBezTo>
                      <a:pt x="248" y="64"/>
                      <a:pt x="248" y="65"/>
                      <a:pt x="250" y="62"/>
                    </a:cubicBezTo>
                    <a:cubicBezTo>
                      <a:pt x="251" y="61"/>
                      <a:pt x="253" y="58"/>
                      <a:pt x="252" y="56"/>
                    </a:cubicBezTo>
                    <a:cubicBezTo>
                      <a:pt x="252" y="56"/>
                      <a:pt x="251" y="55"/>
                      <a:pt x="252" y="54"/>
                    </a:cubicBezTo>
                    <a:cubicBezTo>
                      <a:pt x="252" y="54"/>
                      <a:pt x="253" y="52"/>
                      <a:pt x="253" y="52"/>
                    </a:cubicBezTo>
                    <a:cubicBezTo>
                      <a:pt x="253" y="52"/>
                      <a:pt x="253" y="54"/>
                      <a:pt x="253" y="54"/>
                    </a:cubicBezTo>
                    <a:cubicBezTo>
                      <a:pt x="253" y="54"/>
                      <a:pt x="258" y="51"/>
                      <a:pt x="260" y="51"/>
                    </a:cubicBezTo>
                    <a:cubicBezTo>
                      <a:pt x="261" y="50"/>
                      <a:pt x="263" y="51"/>
                      <a:pt x="264" y="51"/>
                    </a:cubicBezTo>
                    <a:cubicBezTo>
                      <a:pt x="266" y="50"/>
                      <a:pt x="265" y="49"/>
                      <a:pt x="265" y="48"/>
                    </a:cubicBezTo>
                    <a:cubicBezTo>
                      <a:pt x="266" y="48"/>
                      <a:pt x="266" y="50"/>
                      <a:pt x="267" y="50"/>
                    </a:cubicBezTo>
                    <a:cubicBezTo>
                      <a:pt x="267" y="50"/>
                      <a:pt x="269" y="49"/>
                      <a:pt x="269" y="49"/>
                    </a:cubicBezTo>
                    <a:cubicBezTo>
                      <a:pt x="271" y="51"/>
                      <a:pt x="275" y="46"/>
                      <a:pt x="272" y="46"/>
                    </a:cubicBezTo>
                    <a:cubicBezTo>
                      <a:pt x="272" y="46"/>
                      <a:pt x="272" y="48"/>
                      <a:pt x="271" y="48"/>
                    </a:cubicBezTo>
                    <a:cubicBezTo>
                      <a:pt x="270" y="48"/>
                      <a:pt x="268" y="44"/>
                      <a:pt x="268" y="44"/>
                    </a:cubicBezTo>
                    <a:cubicBezTo>
                      <a:pt x="269" y="43"/>
                      <a:pt x="268" y="42"/>
                      <a:pt x="269" y="41"/>
                    </a:cubicBezTo>
                    <a:cubicBezTo>
                      <a:pt x="270" y="39"/>
                      <a:pt x="271" y="37"/>
                      <a:pt x="272" y="36"/>
                    </a:cubicBezTo>
                    <a:cubicBezTo>
                      <a:pt x="273" y="36"/>
                      <a:pt x="274" y="35"/>
                      <a:pt x="274" y="35"/>
                    </a:cubicBezTo>
                    <a:cubicBezTo>
                      <a:pt x="276" y="36"/>
                      <a:pt x="277" y="33"/>
                      <a:pt x="278" y="32"/>
                    </a:cubicBezTo>
                    <a:cubicBezTo>
                      <a:pt x="278" y="32"/>
                      <a:pt x="280" y="33"/>
                      <a:pt x="281" y="32"/>
                    </a:cubicBezTo>
                    <a:cubicBezTo>
                      <a:pt x="283" y="31"/>
                      <a:pt x="285" y="31"/>
                      <a:pt x="286" y="30"/>
                    </a:cubicBezTo>
                    <a:cubicBezTo>
                      <a:pt x="287" y="30"/>
                      <a:pt x="289" y="29"/>
                      <a:pt x="288" y="28"/>
                    </a:cubicBezTo>
                    <a:cubicBezTo>
                      <a:pt x="286" y="26"/>
                      <a:pt x="286" y="25"/>
                      <a:pt x="285" y="24"/>
                    </a:cubicBezTo>
                    <a:cubicBezTo>
                      <a:pt x="281" y="23"/>
                      <a:pt x="287" y="14"/>
                      <a:pt x="281" y="14"/>
                    </a:cubicBezTo>
                    <a:cubicBezTo>
                      <a:pt x="280" y="13"/>
                      <a:pt x="279" y="15"/>
                      <a:pt x="278" y="14"/>
                    </a:cubicBezTo>
                    <a:cubicBezTo>
                      <a:pt x="277" y="13"/>
                      <a:pt x="277" y="12"/>
                      <a:pt x="276" y="13"/>
                    </a:cubicBezTo>
                    <a:cubicBezTo>
                      <a:pt x="275" y="14"/>
                      <a:pt x="274" y="16"/>
                      <a:pt x="273" y="17"/>
                    </a:cubicBezTo>
                    <a:cubicBezTo>
                      <a:pt x="272" y="18"/>
                      <a:pt x="272" y="20"/>
                      <a:pt x="271" y="21"/>
                    </a:cubicBezTo>
                    <a:cubicBezTo>
                      <a:pt x="271" y="23"/>
                      <a:pt x="270" y="26"/>
                      <a:pt x="268" y="26"/>
                    </a:cubicBezTo>
                    <a:cubicBezTo>
                      <a:pt x="266" y="26"/>
                      <a:pt x="266" y="28"/>
                      <a:pt x="264" y="28"/>
                    </a:cubicBezTo>
                    <a:cubicBezTo>
                      <a:pt x="259" y="28"/>
                      <a:pt x="254" y="28"/>
                      <a:pt x="249" y="28"/>
                    </a:cubicBezTo>
                    <a:cubicBezTo>
                      <a:pt x="247" y="28"/>
                      <a:pt x="247" y="28"/>
                      <a:pt x="246" y="29"/>
                    </a:cubicBezTo>
                    <a:cubicBezTo>
                      <a:pt x="245" y="31"/>
                      <a:pt x="241" y="33"/>
                      <a:pt x="241" y="34"/>
                    </a:cubicBezTo>
                    <a:cubicBezTo>
                      <a:pt x="242" y="37"/>
                      <a:pt x="239" y="39"/>
                      <a:pt x="237" y="39"/>
                    </a:cubicBezTo>
                    <a:cubicBezTo>
                      <a:pt x="235" y="39"/>
                      <a:pt x="234" y="38"/>
                      <a:pt x="232" y="38"/>
                    </a:cubicBezTo>
                    <a:cubicBezTo>
                      <a:pt x="230" y="38"/>
                      <a:pt x="228" y="39"/>
                      <a:pt x="227" y="39"/>
                    </a:cubicBezTo>
                    <a:cubicBezTo>
                      <a:pt x="227" y="39"/>
                      <a:pt x="227" y="42"/>
                      <a:pt x="228" y="42"/>
                    </a:cubicBezTo>
                    <a:cubicBezTo>
                      <a:pt x="227" y="43"/>
                      <a:pt x="226" y="44"/>
                      <a:pt x="224" y="45"/>
                    </a:cubicBezTo>
                    <a:cubicBezTo>
                      <a:pt x="222" y="46"/>
                      <a:pt x="219" y="48"/>
                      <a:pt x="216" y="49"/>
                    </a:cubicBezTo>
                    <a:cubicBezTo>
                      <a:pt x="213" y="50"/>
                      <a:pt x="210" y="50"/>
                      <a:pt x="207" y="49"/>
                    </a:cubicBezTo>
                    <a:cubicBezTo>
                      <a:pt x="206" y="48"/>
                      <a:pt x="205" y="47"/>
                      <a:pt x="206" y="46"/>
                    </a:cubicBezTo>
                    <a:cubicBezTo>
                      <a:pt x="206" y="46"/>
                      <a:pt x="207" y="44"/>
                      <a:pt x="208" y="44"/>
                    </a:cubicBezTo>
                    <a:cubicBezTo>
                      <a:pt x="208" y="44"/>
                      <a:pt x="208" y="45"/>
                      <a:pt x="208" y="46"/>
                    </a:cubicBezTo>
                    <a:cubicBezTo>
                      <a:pt x="210" y="42"/>
                      <a:pt x="211" y="39"/>
                      <a:pt x="209" y="35"/>
                    </a:cubicBezTo>
                    <a:cubicBezTo>
                      <a:pt x="208" y="34"/>
                      <a:pt x="206" y="36"/>
                      <a:pt x="205" y="36"/>
                    </a:cubicBezTo>
                    <a:cubicBezTo>
                      <a:pt x="204" y="37"/>
                      <a:pt x="204" y="36"/>
                      <a:pt x="203" y="36"/>
                    </a:cubicBezTo>
                    <a:cubicBezTo>
                      <a:pt x="202" y="35"/>
                      <a:pt x="204" y="34"/>
                      <a:pt x="204" y="34"/>
                    </a:cubicBezTo>
                    <a:cubicBezTo>
                      <a:pt x="208" y="30"/>
                      <a:pt x="205" y="26"/>
                      <a:pt x="201" y="25"/>
                    </a:cubicBezTo>
                    <a:cubicBezTo>
                      <a:pt x="198" y="24"/>
                      <a:pt x="198" y="25"/>
                      <a:pt x="196" y="26"/>
                    </a:cubicBezTo>
                    <a:cubicBezTo>
                      <a:pt x="196" y="27"/>
                      <a:pt x="196" y="27"/>
                      <a:pt x="196" y="28"/>
                    </a:cubicBezTo>
                    <a:cubicBezTo>
                      <a:pt x="196" y="29"/>
                      <a:pt x="194" y="28"/>
                      <a:pt x="193" y="28"/>
                    </a:cubicBezTo>
                    <a:cubicBezTo>
                      <a:pt x="192" y="28"/>
                      <a:pt x="190" y="36"/>
                      <a:pt x="190" y="37"/>
                    </a:cubicBezTo>
                    <a:cubicBezTo>
                      <a:pt x="191" y="42"/>
                      <a:pt x="192" y="45"/>
                      <a:pt x="188" y="47"/>
                    </a:cubicBezTo>
                    <a:cubicBezTo>
                      <a:pt x="188" y="48"/>
                      <a:pt x="185" y="49"/>
                      <a:pt x="185" y="48"/>
                    </a:cubicBezTo>
                    <a:cubicBezTo>
                      <a:pt x="185" y="46"/>
                      <a:pt x="184" y="44"/>
                      <a:pt x="184" y="42"/>
                    </a:cubicBezTo>
                    <a:cubicBezTo>
                      <a:pt x="184" y="41"/>
                      <a:pt x="186" y="30"/>
                      <a:pt x="186" y="30"/>
                    </a:cubicBezTo>
                    <a:cubicBezTo>
                      <a:pt x="185" y="30"/>
                      <a:pt x="183" y="32"/>
                      <a:pt x="183" y="31"/>
                    </a:cubicBezTo>
                    <a:cubicBezTo>
                      <a:pt x="183" y="30"/>
                      <a:pt x="186" y="26"/>
                      <a:pt x="187" y="25"/>
                    </a:cubicBezTo>
                    <a:cubicBezTo>
                      <a:pt x="188" y="23"/>
                      <a:pt x="191" y="23"/>
                      <a:pt x="193" y="22"/>
                    </a:cubicBezTo>
                    <a:cubicBezTo>
                      <a:pt x="196" y="22"/>
                      <a:pt x="199" y="23"/>
                      <a:pt x="202" y="23"/>
                    </a:cubicBezTo>
                    <a:cubicBezTo>
                      <a:pt x="205" y="23"/>
                      <a:pt x="201" y="20"/>
                      <a:pt x="199" y="20"/>
                    </a:cubicBezTo>
                    <a:cubicBezTo>
                      <a:pt x="197" y="20"/>
                      <a:pt x="199" y="17"/>
                      <a:pt x="196" y="17"/>
                    </a:cubicBezTo>
                    <a:cubicBezTo>
                      <a:pt x="194" y="18"/>
                      <a:pt x="192" y="19"/>
                      <a:pt x="189" y="19"/>
                    </a:cubicBezTo>
                    <a:cubicBezTo>
                      <a:pt x="187" y="19"/>
                      <a:pt x="185" y="17"/>
                      <a:pt x="183" y="16"/>
                    </a:cubicBezTo>
                    <a:cubicBezTo>
                      <a:pt x="183" y="16"/>
                      <a:pt x="180" y="16"/>
                      <a:pt x="181" y="15"/>
                    </a:cubicBezTo>
                    <a:cubicBezTo>
                      <a:pt x="182" y="15"/>
                      <a:pt x="184" y="14"/>
                      <a:pt x="184" y="13"/>
                    </a:cubicBezTo>
                    <a:cubicBezTo>
                      <a:pt x="184" y="13"/>
                      <a:pt x="176" y="16"/>
                      <a:pt x="175" y="16"/>
                    </a:cubicBezTo>
                    <a:cubicBezTo>
                      <a:pt x="174" y="17"/>
                      <a:pt x="173" y="18"/>
                      <a:pt x="172" y="18"/>
                    </a:cubicBezTo>
                    <a:cubicBezTo>
                      <a:pt x="170" y="18"/>
                      <a:pt x="170" y="16"/>
                      <a:pt x="168" y="16"/>
                    </a:cubicBezTo>
                    <a:cubicBezTo>
                      <a:pt x="167" y="16"/>
                      <a:pt x="162" y="18"/>
                      <a:pt x="165" y="15"/>
                    </a:cubicBezTo>
                    <a:cubicBezTo>
                      <a:pt x="168" y="13"/>
                      <a:pt x="171" y="11"/>
                      <a:pt x="174" y="9"/>
                    </a:cubicBezTo>
                    <a:cubicBezTo>
                      <a:pt x="172" y="9"/>
                      <a:pt x="170" y="7"/>
                      <a:pt x="168" y="9"/>
                    </a:cubicBezTo>
                    <a:cubicBezTo>
                      <a:pt x="165" y="10"/>
                      <a:pt x="164" y="8"/>
                      <a:pt x="161" y="7"/>
                    </a:cubicBezTo>
                    <a:cubicBezTo>
                      <a:pt x="160" y="7"/>
                      <a:pt x="159" y="6"/>
                      <a:pt x="158" y="5"/>
                    </a:cubicBezTo>
                    <a:cubicBezTo>
                      <a:pt x="156" y="5"/>
                      <a:pt x="155" y="6"/>
                      <a:pt x="153" y="6"/>
                    </a:cubicBezTo>
                    <a:cubicBezTo>
                      <a:pt x="152" y="5"/>
                      <a:pt x="150" y="5"/>
                      <a:pt x="150" y="3"/>
                    </a:cubicBezTo>
                    <a:cubicBezTo>
                      <a:pt x="150" y="3"/>
                      <a:pt x="148" y="0"/>
                      <a:pt x="148" y="1"/>
                    </a:cubicBezTo>
                    <a:cubicBezTo>
                      <a:pt x="147" y="1"/>
                      <a:pt x="148" y="4"/>
                      <a:pt x="147" y="4"/>
                    </a:cubicBezTo>
                    <a:cubicBezTo>
                      <a:pt x="146" y="4"/>
                      <a:pt x="145" y="4"/>
                      <a:pt x="145" y="4"/>
                    </a:cubicBezTo>
                    <a:cubicBezTo>
                      <a:pt x="142" y="4"/>
                      <a:pt x="139" y="4"/>
                      <a:pt x="136" y="4"/>
                    </a:cubicBezTo>
                    <a:cubicBezTo>
                      <a:pt x="125" y="4"/>
                      <a:pt x="115" y="4"/>
                      <a:pt x="105" y="4"/>
                    </a:cubicBezTo>
                    <a:cubicBezTo>
                      <a:pt x="80" y="4"/>
                      <a:pt x="55" y="4"/>
                      <a:pt x="30" y="4"/>
                    </a:cubicBezTo>
                    <a:cubicBezTo>
                      <a:pt x="24" y="4"/>
                      <a:pt x="17" y="4"/>
                      <a:pt x="11" y="4"/>
                    </a:cubicBezTo>
                    <a:cubicBezTo>
                      <a:pt x="12" y="5"/>
                      <a:pt x="14" y="13"/>
                      <a:pt x="11" y="14"/>
                    </a:cubicBezTo>
                    <a:cubicBezTo>
                      <a:pt x="9" y="14"/>
                      <a:pt x="8" y="14"/>
                      <a:pt x="10" y="12"/>
                    </a:cubicBezTo>
                    <a:cubicBezTo>
                      <a:pt x="12" y="9"/>
                      <a:pt x="9" y="9"/>
                      <a:pt x="7" y="9"/>
                    </a:cubicBezTo>
                    <a:cubicBezTo>
                      <a:pt x="5" y="9"/>
                      <a:pt x="2" y="7"/>
                      <a:pt x="1" y="7"/>
                    </a:cubicBezTo>
                    <a:cubicBezTo>
                      <a:pt x="0" y="8"/>
                      <a:pt x="2" y="12"/>
                      <a:pt x="2" y="12"/>
                    </a:cubicBezTo>
                    <a:cubicBezTo>
                      <a:pt x="3" y="15"/>
                      <a:pt x="4" y="16"/>
                      <a:pt x="4" y="18"/>
                    </a:cubicBezTo>
                    <a:cubicBezTo>
                      <a:pt x="4" y="19"/>
                      <a:pt x="7" y="21"/>
                      <a:pt x="8" y="21"/>
                    </a:cubicBezTo>
                    <a:cubicBezTo>
                      <a:pt x="7" y="21"/>
                      <a:pt x="6" y="21"/>
                      <a:pt x="5" y="22"/>
                    </a:cubicBezTo>
                    <a:cubicBezTo>
                      <a:pt x="4" y="23"/>
                      <a:pt x="5" y="24"/>
                      <a:pt x="5" y="25"/>
                    </a:cubicBezTo>
                    <a:cubicBezTo>
                      <a:pt x="5" y="28"/>
                      <a:pt x="5" y="30"/>
                      <a:pt x="4" y="32"/>
                    </a:cubicBezTo>
                    <a:cubicBezTo>
                      <a:pt x="4" y="35"/>
                      <a:pt x="3" y="37"/>
                      <a:pt x="2" y="40"/>
                    </a:cubicBezTo>
                    <a:cubicBezTo>
                      <a:pt x="1" y="43"/>
                      <a:pt x="3" y="46"/>
                      <a:pt x="4" y="49"/>
                    </a:cubicBezTo>
                    <a:cubicBezTo>
                      <a:pt x="4" y="52"/>
                      <a:pt x="3" y="54"/>
                      <a:pt x="3" y="56"/>
                    </a:cubicBezTo>
                    <a:cubicBezTo>
                      <a:pt x="3" y="57"/>
                      <a:pt x="4" y="58"/>
                      <a:pt x="4" y="59"/>
                    </a:cubicBezTo>
                    <a:cubicBezTo>
                      <a:pt x="5" y="60"/>
                      <a:pt x="5" y="62"/>
                      <a:pt x="5" y="63"/>
                    </a:cubicBezTo>
                    <a:cubicBezTo>
                      <a:pt x="6" y="66"/>
                      <a:pt x="9" y="67"/>
                      <a:pt x="10" y="70"/>
                    </a:cubicBezTo>
                    <a:cubicBezTo>
                      <a:pt x="11" y="72"/>
                      <a:pt x="11" y="71"/>
                      <a:pt x="12" y="70"/>
                    </a:cubicBezTo>
                    <a:cubicBezTo>
                      <a:pt x="12" y="70"/>
                      <a:pt x="13" y="73"/>
                      <a:pt x="13" y="73"/>
                    </a:cubicBezTo>
                    <a:cubicBezTo>
                      <a:pt x="13" y="73"/>
                      <a:pt x="12" y="72"/>
                      <a:pt x="12" y="73"/>
                    </a:cubicBezTo>
                    <a:cubicBezTo>
                      <a:pt x="12" y="74"/>
                      <a:pt x="12" y="75"/>
                      <a:pt x="13" y="76"/>
                    </a:cubicBezTo>
                    <a:cubicBezTo>
                      <a:pt x="14" y="76"/>
                      <a:pt x="14" y="76"/>
                      <a:pt x="15" y="77"/>
                    </a:cubicBezTo>
                    <a:cubicBezTo>
                      <a:pt x="16" y="78"/>
                      <a:pt x="14" y="79"/>
                      <a:pt x="15" y="80"/>
                    </a:cubicBezTo>
                    <a:cubicBezTo>
                      <a:pt x="17" y="83"/>
                      <a:pt x="21" y="85"/>
                      <a:pt x="21" y="88"/>
                    </a:cubicBezTo>
                    <a:cubicBezTo>
                      <a:pt x="22" y="90"/>
                      <a:pt x="23" y="90"/>
                      <a:pt x="25" y="91"/>
                    </a:cubicBezTo>
                    <a:cubicBezTo>
                      <a:pt x="27" y="92"/>
                      <a:pt x="29" y="93"/>
                      <a:pt x="31" y="93"/>
                    </a:cubicBezTo>
                    <a:cubicBezTo>
                      <a:pt x="33" y="93"/>
                      <a:pt x="35" y="95"/>
                      <a:pt x="36" y="96"/>
                    </a:cubicBezTo>
                    <a:cubicBezTo>
                      <a:pt x="36" y="97"/>
                      <a:pt x="40" y="101"/>
                      <a:pt x="39" y="102"/>
                    </a:cubicBezTo>
                    <a:cubicBezTo>
                      <a:pt x="43" y="101"/>
                      <a:pt x="48" y="100"/>
                      <a:pt x="52" y="101"/>
                    </a:cubicBezTo>
                    <a:cubicBezTo>
                      <a:pt x="58" y="103"/>
                      <a:pt x="63" y="106"/>
                      <a:pt x="68" y="10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8" name="Freeform 642">
                <a:extLst>
                  <a:ext uri="{FF2B5EF4-FFF2-40B4-BE49-F238E27FC236}">
                    <a16:creationId xmlns:a16="http://schemas.microsoft.com/office/drawing/2014/main" id="{750DCADD-CE20-0948-84E4-A791758A93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51637" y="4602061"/>
                <a:ext cx="4150497" cy="2111461"/>
              </a:xfrm>
              <a:custGeom>
                <a:avLst/>
                <a:gdLst>
                  <a:gd name="T0" fmla="*/ 255 w 427"/>
                  <a:gd name="T1" fmla="*/ 181 h 219"/>
                  <a:gd name="T2" fmla="*/ 299 w 427"/>
                  <a:gd name="T3" fmla="*/ 195 h 219"/>
                  <a:gd name="T4" fmla="*/ 296 w 427"/>
                  <a:gd name="T5" fmla="*/ 215 h 219"/>
                  <a:gd name="T6" fmla="*/ 332 w 427"/>
                  <a:gd name="T7" fmla="*/ 200 h 219"/>
                  <a:gd name="T8" fmla="*/ 366 w 427"/>
                  <a:gd name="T9" fmla="*/ 196 h 219"/>
                  <a:gd name="T10" fmla="*/ 383 w 427"/>
                  <a:gd name="T11" fmla="*/ 200 h 219"/>
                  <a:gd name="T12" fmla="*/ 391 w 427"/>
                  <a:gd name="T13" fmla="*/ 201 h 219"/>
                  <a:gd name="T14" fmla="*/ 380 w 427"/>
                  <a:gd name="T15" fmla="*/ 188 h 219"/>
                  <a:gd name="T16" fmla="*/ 382 w 427"/>
                  <a:gd name="T17" fmla="*/ 176 h 219"/>
                  <a:gd name="T18" fmla="*/ 354 w 427"/>
                  <a:gd name="T19" fmla="*/ 180 h 219"/>
                  <a:gd name="T20" fmla="*/ 414 w 427"/>
                  <a:gd name="T21" fmla="*/ 160 h 219"/>
                  <a:gd name="T22" fmla="*/ 417 w 427"/>
                  <a:gd name="T23" fmla="*/ 144 h 219"/>
                  <a:gd name="T24" fmla="*/ 415 w 427"/>
                  <a:gd name="T25" fmla="*/ 139 h 219"/>
                  <a:gd name="T26" fmla="*/ 394 w 427"/>
                  <a:gd name="T27" fmla="*/ 126 h 219"/>
                  <a:gd name="T28" fmla="*/ 390 w 427"/>
                  <a:gd name="T29" fmla="*/ 110 h 219"/>
                  <a:gd name="T30" fmla="*/ 378 w 427"/>
                  <a:gd name="T31" fmla="*/ 104 h 219"/>
                  <a:gd name="T32" fmla="*/ 364 w 427"/>
                  <a:gd name="T33" fmla="*/ 112 h 219"/>
                  <a:gd name="T34" fmla="*/ 356 w 427"/>
                  <a:gd name="T35" fmla="*/ 107 h 219"/>
                  <a:gd name="T36" fmla="*/ 342 w 427"/>
                  <a:gd name="T37" fmla="*/ 85 h 219"/>
                  <a:gd name="T38" fmla="*/ 314 w 427"/>
                  <a:gd name="T39" fmla="*/ 91 h 219"/>
                  <a:gd name="T40" fmla="*/ 320 w 427"/>
                  <a:gd name="T41" fmla="*/ 116 h 219"/>
                  <a:gd name="T42" fmla="*/ 306 w 427"/>
                  <a:gd name="T43" fmla="*/ 159 h 219"/>
                  <a:gd name="T44" fmla="*/ 292 w 427"/>
                  <a:gd name="T45" fmla="*/ 135 h 219"/>
                  <a:gd name="T46" fmla="*/ 250 w 427"/>
                  <a:gd name="T47" fmla="*/ 119 h 219"/>
                  <a:gd name="T48" fmla="*/ 237 w 427"/>
                  <a:gd name="T49" fmla="*/ 86 h 219"/>
                  <a:gd name="T50" fmla="*/ 246 w 427"/>
                  <a:gd name="T51" fmla="*/ 77 h 219"/>
                  <a:gd name="T52" fmla="*/ 246 w 427"/>
                  <a:gd name="T53" fmla="*/ 70 h 219"/>
                  <a:gd name="T54" fmla="*/ 263 w 427"/>
                  <a:gd name="T55" fmla="*/ 58 h 219"/>
                  <a:gd name="T56" fmla="*/ 276 w 427"/>
                  <a:gd name="T57" fmla="*/ 48 h 219"/>
                  <a:gd name="T58" fmla="*/ 293 w 427"/>
                  <a:gd name="T59" fmla="*/ 36 h 219"/>
                  <a:gd name="T60" fmla="*/ 276 w 427"/>
                  <a:gd name="T61" fmla="*/ 23 h 219"/>
                  <a:gd name="T62" fmla="*/ 262 w 427"/>
                  <a:gd name="T63" fmla="*/ 35 h 219"/>
                  <a:gd name="T64" fmla="*/ 252 w 427"/>
                  <a:gd name="T65" fmla="*/ 23 h 219"/>
                  <a:gd name="T66" fmla="*/ 241 w 427"/>
                  <a:gd name="T67" fmla="*/ 10 h 219"/>
                  <a:gd name="T68" fmla="*/ 223 w 427"/>
                  <a:gd name="T69" fmla="*/ 6 h 219"/>
                  <a:gd name="T70" fmla="*/ 232 w 427"/>
                  <a:gd name="T71" fmla="*/ 27 h 219"/>
                  <a:gd name="T72" fmla="*/ 226 w 427"/>
                  <a:gd name="T73" fmla="*/ 40 h 219"/>
                  <a:gd name="T74" fmla="*/ 218 w 427"/>
                  <a:gd name="T75" fmla="*/ 37 h 219"/>
                  <a:gd name="T76" fmla="*/ 164 w 427"/>
                  <a:gd name="T77" fmla="*/ 29 h 219"/>
                  <a:gd name="T78" fmla="*/ 166 w 427"/>
                  <a:gd name="T79" fmla="*/ 41 h 219"/>
                  <a:gd name="T80" fmla="*/ 160 w 427"/>
                  <a:gd name="T81" fmla="*/ 40 h 219"/>
                  <a:gd name="T82" fmla="*/ 133 w 427"/>
                  <a:gd name="T83" fmla="*/ 30 h 219"/>
                  <a:gd name="T84" fmla="*/ 83 w 427"/>
                  <a:gd name="T85" fmla="*/ 23 h 219"/>
                  <a:gd name="T86" fmla="*/ 71 w 427"/>
                  <a:gd name="T87" fmla="*/ 18 h 219"/>
                  <a:gd name="T88" fmla="*/ 50 w 427"/>
                  <a:gd name="T89" fmla="*/ 24 h 219"/>
                  <a:gd name="T90" fmla="*/ 49 w 427"/>
                  <a:gd name="T91" fmla="*/ 22 h 219"/>
                  <a:gd name="T92" fmla="*/ 29 w 427"/>
                  <a:gd name="T93" fmla="*/ 23 h 219"/>
                  <a:gd name="T94" fmla="*/ 21 w 427"/>
                  <a:gd name="T95" fmla="*/ 28 h 219"/>
                  <a:gd name="T96" fmla="*/ 3 w 427"/>
                  <a:gd name="T97" fmla="*/ 97 h 219"/>
                  <a:gd name="T98" fmla="*/ 40 w 427"/>
                  <a:gd name="T99" fmla="*/ 116 h 219"/>
                  <a:gd name="T100" fmla="*/ 53 w 427"/>
                  <a:gd name="T101" fmla="*/ 141 h 219"/>
                  <a:gd name="T102" fmla="*/ 62 w 427"/>
                  <a:gd name="T103" fmla="*/ 150 h 219"/>
                  <a:gd name="T104" fmla="*/ 67 w 427"/>
                  <a:gd name="T105" fmla="*/ 160 h 219"/>
                  <a:gd name="T106" fmla="*/ 80 w 427"/>
                  <a:gd name="T107" fmla="*/ 166 h 219"/>
                  <a:gd name="T108" fmla="*/ 133 w 427"/>
                  <a:gd name="T109" fmla="*/ 176 h 219"/>
                  <a:gd name="T110" fmla="*/ 97 w 427"/>
                  <a:gd name="T111" fmla="*/ 57 h 219"/>
                  <a:gd name="T112" fmla="*/ 87 w 427"/>
                  <a:gd name="T113" fmla="*/ 51 h 219"/>
                  <a:gd name="T114" fmla="*/ 113 w 427"/>
                  <a:gd name="T115" fmla="*/ 49 h 219"/>
                  <a:gd name="T116" fmla="*/ 142 w 427"/>
                  <a:gd name="T117" fmla="*/ 85 h 219"/>
                  <a:gd name="T118" fmla="*/ 131 w 427"/>
                  <a:gd name="T119" fmla="*/ 85 h 219"/>
                  <a:gd name="T120" fmla="*/ 160 w 427"/>
                  <a:gd name="T121" fmla="*/ 78 h 219"/>
                  <a:gd name="T122" fmla="*/ 210 w 427"/>
                  <a:gd name="T123" fmla="*/ 150 h 219"/>
                  <a:gd name="T124" fmla="*/ 222 w 427"/>
                  <a:gd name="T125" fmla="*/ 165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7" h="219">
                    <a:moveTo>
                      <a:pt x="229" y="174"/>
                    </a:moveTo>
                    <a:cubicBezTo>
                      <a:pt x="229" y="174"/>
                      <a:pt x="229" y="173"/>
                      <a:pt x="229" y="173"/>
                    </a:cubicBezTo>
                    <a:cubicBezTo>
                      <a:pt x="229" y="173"/>
                      <a:pt x="232" y="177"/>
                      <a:pt x="232" y="177"/>
                    </a:cubicBezTo>
                    <a:cubicBezTo>
                      <a:pt x="234" y="177"/>
                      <a:pt x="235" y="178"/>
                      <a:pt x="236" y="178"/>
                    </a:cubicBezTo>
                    <a:cubicBezTo>
                      <a:pt x="238" y="178"/>
                      <a:pt x="238" y="177"/>
                      <a:pt x="239" y="178"/>
                    </a:cubicBezTo>
                    <a:cubicBezTo>
                      <a:pt x="242" y="179"/>
                      <a:pt x="244" y="180"/>
                      <a:pt x="246" y="181"/>
                    </a:cubicBezTo>
                    <a:cubicBezTo>
                      <a:pt x="247" y="182"/>
                      <a:pt x="248" y="181"/>
                      <a:pt x="249" y="181"/>
                    </a:cubicBezTo>
                    <a:cubicBezTo>
                      <a:pt x="250" y="180"/>
                      <a:pt x="251" y="180"/>
                      <a:pt x="252" y="180"/>
                    </a:cubicBezTo>
                    <a:cubicBezTo>
                      <a:pt x="253" y="180"/>
                      <a:pt x="254" y="181"/>
                      <a:pt x="255" y="181"/>
                    </a:cubicBezTo>
                    <a:cubicBezTo>
                      <a:pt x="257" y="181"/>
                      <a:pt x="258" y="180"/>
                      <a:pt x="259" y="179"/>
                    </a:cubicBezTo>
                    <a:cubicBezTo>
                      <a:pt x="260" y="178"/>
                      <a:pt x="263" y="175"/>
                      <a:pt x="264" y="175"/>
                    </a:cubicBezTo>
                    <a:cubicBezTo>
                      <a:pt x="264" y="175"/>
                      <a:pt x="265" y="176"/>
                      <a:pt x="265" y="176"/>
                    </a:cubicBezTo>
                    <a:cubicBezTo>
                      <a:pt x="267" y="176"/>
                      <a:pt x="268" y="176"/>
                      <a:pt x="269" y="176"/>
                    </a:cubicBezTo>
                    <a:cubicBezTo>
                      <a:pt x="273" y="176"/>
                      <a:pt x="272" y="179"/>
                      <a:pt x="274" y="181"/>
                    </a:cubicBezTo>
                    <a:cubicBezTo>
                      <a:pt x="275" y="182"/>
                      <a:pt x="279" y="181"/>
                      <a:pt x="279" y="183"/>
                    </a:cubicBezTo>
                    <a:cubicBezTo>
                      <a:pt x="279" y="185"/>
                      <a:pt x="280" y="187"/>
                      <a:pt x="281" y="189"/>
                    </a:cubicBezTo>
                    <a:cubicBezTo>
                      <a:pt x="281" y="194"/>
                      <a:pt x="290" y="193"/>
                      <a:pt x="293" y="194"/>
                    </a:cubicBezTo>
                    <a:cubicBezTo>
                      <a:pt x="295" y="194"/>
                      <a:pt x="298" y="194"/>
                      <a:pt x="299" y="195"/>
                    </a:cubicBezTo>
                    <a:cubicBezTo>
                      <a:pt x="300" y="196"/>
                      <a:pt x="305" y="201"/>
                      <a:pt x="304" y="201"/>
                    </a:cubicBezTo>
                    <a:cubicBezTo>
                      <a:pt x="302" y="203"/>
                      <a:pt x="302" y="203"/>
                      <a:pt x="300" y="202"/>
                    </a:cubicBezTo>
                    <a:cubicBezTo>
                      <a:pt x="299" y="201"/>
                      <a:pt x="295" y="199"/>
                      <a:pt x="295" y="199"/>
                    </a:cubicBezTo>
                    <a:cubicBezTo>
                      <a:pt x="295" y="200"/>
                      <a:pt x="298" y="201"/>
                      <a:pt x="297" y="203"/>
                    </a:cubicBezTo>
                    <a:cubicBezTo>
                      <a:pt x="296" y="204"/>
                      <a:pt x="295" y="206"/>
                      <a:pt x="295" y="207"/>
                    </a:cubicBezTo>
                    <a:cubicBezTo>
                      <a:pt x="295" y="209"/>
                      <a:pt x="295" y="210"/>
                      <a:pt x="294" y="211"/>
                    </a:cubicBezTo>
                    <a:cubicBezTo>
                      <a:pt x="294" y="212"/>
                      <a:pt x="291" y="213"/>
                      <a:pt x="291" y="213"/>
                    </a:cubicBezTo>
                    <a:cubicBezTo>
                      <a:pt x="290" y="214"/>
                      <a:pt x="287" y="219"/>
                      <a:pt x="291" y="219"/>
                    </a:cubicBezTo>
                    <a:cubicBezTo>
                      <a:pt x="292" y="219"/>
                      <a:pt x="294" y="217"/>
                      <a:pt x="296" y="215"/>
                    </a:cubicBezTo>
                    <a:cubicBezTo>
                      <a:pt x="298" y="214"/>
                      <a:pt x="299" y="216"/>
                      <a:pt x="301" y="215"/>
                    </a:cubicBezTo>
                    <a:cubicBezTo>
                      <a:pt x="304" y="215"/>
                      <a:pt x="305" y="213"/>
                      <a:pt x="308" y="213"/>
                    </a:cubicBezTo>
                    <a:cubicBezTo>
                      <a:pt x="308" y="211"/>
                      <a:pt x="308" y="212"/>
                      <a:pt x="306" y="211"/>
                    </a:cubicBezTo>
                    <a:cubicBezTo>
                      <a:pt x="305" y="211"/>
                      <a:pt x="305" y="210"/>
                      <a:pt x="306" y="210"/>
                    </a:cubicBezTo>
                    <a:cubicBezTo>
                      <a:pt x="307" y="208"/>
                      <a:pt x="308" y="207"/>
                      <a:pt x="311" y="207"/>
                    </a:cubicBezTo>
                    <a:cubicBezTo>
                      <a:pt x="312" y="207"/>
                      <a:pt x="315" y="205"/>
                      <a:pt x="317" y="206"/>
                    </a:cubicBezTo>
                    <a:cubicBezTo>
                      <a:pt x="319" y="207"/>
                      <a:pt x="320" y="203"/>
                      <a:pt x="322" y="206"/>
                    </a:cubicBezTo>
                    <a:cubicBezTo>
                      <a:pt x="324" y="204"/>
                      <a:pt x="325" y="203"/>
                      <a:pt x="327" y="201"/>
                    </a:cubicBezTo>
                    <a:cubicBezTo>
                      <a:pt x="329" y="200"/>
                      <a:pt x="330" y="200"/>
                      <a:pt x="332" y="200"/>
                    </a:cubicBezTo>
                    <a:cubicBezTo>
                      <a:pt x="335" y="200"/>
                      <a:pt x="339" y="200"/>
                      <a:pt x="342" y="200"/>
                    </a:cubicBezTo>
                    <a:cubicBezTo>
                      <a:pt x="345" y="200"/>
                      <a:pt x="346" y="201"/>
                      <a:pt x="347" y="199"/>
                    </a:cubicBezTo>
                    <a:cubicBezTo>
                      <a:pt x="348" y="198"/>
                      <a:pt x="349" y="199"/>
                      <a:pt x="350" y="198"/>
                    </a:cubicBezTo>
                    <a:cubicBezTo>
                      <a:pt x="351" y="196"/>
                      <a:pt x="352" y="195"/>
                      <a:pt x="352" y="193"/>
                    </a:cubicBezTo>
                    <a:cubicBezTo>
                      <a:pt x="353" y="191"/>
                      <a:pt x="353" y="190"/>
                      <a:pt x="354" y="188"/>
                    </a:cubicBezTo>
                    <a:cubicBezTo>
                      <a:pt x="355" y="187"/>
                      <a:pt x="356" y="186"/>
                      <a:pt x="357" y="185"/>
                    </a:cubicBezTo>
                    <a:cubicBezTo>
                      <a:pt x="358" y="184"/>
                      <a:pt x="359" y="187"/>
                      <a:pt x="361" y="186"/>
                    </a:cubicBezTo>
                    <a:cubicBezTo>
                      <a:pt x="363" y="184"/>
                      <a:pt x="365" y="187"/>
                      <a:pt x="365" y="189"/>
                    </a:cubicBezTo>
                    <a:cubicBezTo>
                      <a:pt x="365" y="190"/>
                      <a:pt x="364" y="196"/>
                      <a:pt x="366" y="196"/>
                    </a:cubicBezTo>
                    <a:cubicBezTo>
                      <a:pt x="367" y="197"/>
                      <a:pt x="368" y="199"/>
                      <a:pt x="369" y="201"/>
                    </a:cubicBezTo>
                    <a:cubicBezTo>
                      <a:pt x="370" y="199"/>
                      <a:pt x="381" y="196"/>
                      <a:pt x="381" y="196"/>
                    </a:cubicBezTo>
                    <a:cubicBezTo>
                      <a:pt x="381" y="195"/>
                      <a:pt x="380" y="195"/>
                      <a:pt x="380" y="194"/>
                    </a:cubicBezTo>
                    <a:cubicBezTo>
                      <a:pt x="380" y="194"/>
                      <a:pt x="382" y="196"/>
                      <a:pt x="382" y="196"/>
                    </a:cubicBezTo>
                    <a:cubicBezTo>
                      <a:pt x="382" y="197"/>
                      <a:pt x="380" y="197"/>
                      <a:pt x="380" y="197"/>
                    </a:cubicBezTo>
                    <a:cubicBezTo>
                      <a:pt x="380" y="197"/>
                      <a:pt x="386" y="198"/>
                      <a:pt x="386" y="198"/>
                    </a:cubicBezTo>
                    <a:cubicBezTo>
                      <a:pt x="386" y="198"/>
                      <a:pt x="386" y="198"/>
                      <a:pt x="386" y="198"/>
                    </a:cubicBezTo>
                    <a:cubicBezTo>
                      <a:pt x="386" y="198"/>
                      <a:pt x="386" y="199"/>
                      <a:pt x="386" y="199"/>
                    </a:cubicBezTo>
                    <a:cubicBezTo>
                      <a:pt x="385" y="199"/>
                      <a:pt x="384" y="199"/>
                      <a:pt x="383" y="200"/>
                    </a:cubicBezTo>
                    <a:cubicBezTo>
                      <a:pt x="383" y="201"/>
                      <a:pt x="382" y="198"/>
                      <a:pt x="382" y="198"/>
                    </a:cubicBezTo>
                    <a:cubicBezTo>
                      <a:pt x="381" y="198"/>
                      <a:pt x="381" y="199"/>
                      <a:pt x="381" y="199"/>
                    </a:cubicBezTo>
                    <a:cubicBezTo>
                      <a:pt x="381" y="199"/>
                      <a:pt x="381" y="198"/>
                      <a:pt x="380" y="199"/>
                    </a:cubicBezTo>
                    <a:cubicBezTo>
                      <a:pt x="379" y="200"/>
                      <a:pt x="378" y="200"/>
                      <a:pt x="377" y="201"/>
                    </a:cubicBezTo>
                    <a:cubicBezTo>
                      <a:pt x="375" y="202"/>
                      <a:pt x="371" y="205"/>
                      <a:pt x="373" y="208"/>
                    </a:cubicBezTo>
                    <a:cubicBezTo>
                      <a:pt x="376" y="210"/>
                      <a:pt x="378" y="208"/>
                      <a:pt x="379" y="207"/>
                    </a:cubicBezTo>
                    <a:cubicBezTo>
                      <a:pt x="380" y="206"/>
                      <a:pt x="384" y="203"/>
                      <a:pt x="384" y="202"/>
                    </a:cubicBezTo>
                    <a:cubicBezTo>
                      <a:pt x="384" y="203"/>
                      <a:pt x="386" y="204"/>
                      <a:pt x="387" y="203"/>
                    </a:cubicBezTo>
                    <a:cubicBezTo>
                      <a:pt x="387" y="202"/>
                      <a:pt x="390" y="201"/>
                      <a:pt x="391" y="201"/>
                    </a:cubicBezTo>
                    <a:cubicBezTo>
                      <a:pt x="393" y="200"/>
                      <a:pt x="395" y="199"/>
                      <a:pt x="397" y="199"/>
                    </a:cubicBezTo>
                    <a:cubicBezTo>
                      <a:pt x="398" y="199"/>
                      <a:pt x="398" y="199"/>
                      <a:pt x="398" y="198"/>
                    </a:cubicBezTo>
                    <a:cubicBezTo>
                      <a:pt x="397" y="197"/>
                      <a:pt x="398" y="197"/>
                      <a:pt x="398" y="197"/>
                    </a:cubicBezTo>
                    <a:cubicBezTo>
                      <a:pt x="398" y="196"/>
                      <a:pt x="396" y="197"/>
                      <a:pt x="395" y="196"/>
                    </a:cubicBezTo>
                    <a:cubicBezTo>
                      <a:pt x="394" y="196"/>
                      <a:pt x="395" y="194"/>
                      <a:pt x="393" y="196"/>
                    </a:cubicBezTo>
                    <a:cubicBezTo>
                      <a:pt x="391" y="197"/>
                      <a:pt x="387" y="196"/>
                      <a:pt x="385" y="195"/>
                    </a:cubicBezTo>
                    <a:cubicBezTo>
                      <a:pt x="384" y="195"/>
                      <a:pt x="385" y="193"/>
                      <a:pt x="384" y="193"/>
                    </a:cubicBezTo>
                    <a:cubicBezTo>
                      <a:pt x="384" y="193"/>
                      <a:pt x="382" y="193"/>
                      <a:pt x="381" y="192"/>
                    </a:cubicBezTo>
                    <a:cubicBezTo>
                      <a:pt x="380" y="192"/>
                      <a:pt x="380" y="189"/>
                      <a:pt x="380" y="188"/>
                    </a:cubicBezTo>
                    <a:cubicBezTo>
                      <a:pt x="380" y="187"/>
                      <a:pt x="378" y="188"/>
                      <a:pt x="377" y="187"/>
                    </a:cubicBezTo>
                    <a:cubicBezTo>
                      <a:pt x="377" y="187"/>
                      <a:pt x="379" y="185"/>
                      <a:pt x="379" y="185"/>
                    </a:cubicBezTo>
                    <a:cubicBezTo>
                      <a:pt x="380" y="184"/>
                      <a:pt x="380" y="181"/>
                      <a:pt x="378" y="181"/>
                    </a:cubicBezTo>
                    <a:cubicBezTo>
                      <a:pt x="378" y="181"/>
                      <a:pt x="376" y="185"/>
                      <a:pt x="375" y="183"/>
                    </a:cubicBezTo>
                    <a:cubicBezTo>
                      <a:pt x="375" y="181"/>
                      <a:pt x="374" y="182"/>
                      <a:pt x="373" y="181"/>
                    </a:cubicBezTo>
                    <a:cubicBezTo>
                      <a:pt x="373" y="180"/>
                      <a:pt x="376" y="181"/>
                      <a:pt x="376" y="181"/>
                    </a:cubicBezTo>
                    <a:cubicBezTo>
                      <a:pt x="378" y="181"/>
                      <a:pt x="379" y="180"/>
                      <a:pt x="380" y="180"/>
                    </a:cubicBezTo>
                    <a:cubicBezTo>
                      <a:pt x="381" y="179"/>
                      <a:pt x="382" y="179"/>
                      <a:pt x="383" y="179"/>
                    </a:cubicBezTo>
                    <a:cubicBezTo>
                      <a:pt x="384" y="178"/>
                      <a:pt x="382" y="176"/>
                      <a:pt x="382" y="176"/>
                    </a:cubicBezTo>
                    <a:cubicBezTo>
                      <a:pt x="382" y="176"/>
                      <a:pt x="383" y="176"/>
                      <a:pt x="383" y="176"/>
                    </a:cubicBezTo>
                    <a:cubicBezTo>
                      <a:pt x="383" y="176"/>
                      <a:pt x="379" y="174"/>
                      <a:pt x="379" y="174"/>
                    </a:cubicBezTo>
                    <a:cubicBezTo>
                      <a:pt x="377" y="173"/>
                      <a:pt x="375" y="173"/>
                      <a:pt x="373" y="174"/>
                    </a:cubicBezTo>
                    <a:cubicBezTo>
                      <a:pt x="369" y="175"/>
                      <a:pt x="366" y="176"/>
                      <a:pt x="363" y="178"/>
                    </a:cubicBezTo>
                    <a:cubicBezTo>
                      <a:pt x="360" y="179"/>
                      <a:pt x="358" y="181"/>
                      <a:pt x="355" y="183"/>
                    </a:cubicBezTo>
                    <a:cubicBezTo>
                      <a:pt x="354" y="184"/>
                      <a:pt x="353" y="185"/>
                      <a:pt x="352" y="187"/>
                    </a:cubicBezTo>
                    <a:cubicBezTo>
                      <a:pt x="352" y="187"/>
                      <a:pt x="348" y="189"/>
                      <a:pt x="348" y="189"/>
                    </a:cubicBezTo>
                    <a:cubicBezTo>
                      <a:pt x="348" y="188"/>
                      <a:pt x="353" y="184"/>
                      <a:pt x="354" y="183"/>
                    </a:cubicBezTo>
                    <a:cubicBezTo>
                      <a:pt x="354" y="182"/>
                      <a:pt x="355" y="181"/>
                      <a:pt x="354" y="180"/>
                    </a:cubicBezTo>
                    <a:cubicBezTo>
                      <a:pt x="353" y="180"/>
                      <a:pt x="351" y="179"/>
                      <a:pt x="350" y="179"/>
                    </a:cubicBezTo>
                    <a:cubicBezTo>
                      <a:pt x="351" y="179"/>
                      <a:pt x="353" y="180"/>
                      <a:pt x="354" y="180"/>
                    </a:cubicBezTo>
                    <a:cubicBezTo>
                      <a:pt x="356" y="181"/>
                      <a:pt x="358" y="178"/>
                      <a:pt x="359" y="177"/>
                    </a:cubicBezTo>
                    <a:cubicBezTo>
                      <a:pt x="360" y="176"/>
                      <a:pt x="361" y="174"/>
                      <a:pt x="363" y="173"/>
                    </a:cubicBezTo>
                    <a:cubicBezTo>
                      <a:pt x="365" y="173"/>
                      <a:pt x="367" y="174"/>
                      <a:pt x="368" y="172"/>
                    </a:cubicBezTo>
                    <a:cubicBezTo>
                      <a:pt x="369" y="168"/>
                      <a:pt x="371" y="167"/>
                      <a:pt x="375" y="167"/>
                    </a:cubicBezTo>
                    <a:cubicBezTo>
                      <a:pt x="379" y="167"/>
                      <a:pt x="383" y="167"/>
                      <a:pt x="387" y="167"/>
                    </a:cubicBezTo>
                    <a:cubicBezTo>
                      <a:pt x="394" y="167"/>
                      <a:pt x="404" y="169"/>
                      <a:pt x="409" y="163"/>
                    </a:cubicBezTo>
                    <a:cubicBezTo>
                      <a:pt x="411" y="161"/>
                      <a:pt x="412" y="160"/>
                      <a:pt x="414" y="160"/>
                    </a:cubicBezTo>
                    <a:cubicBezTo>
                      <a:pt x="416" y="160"/>
                      <a:pt x="418" y="160"/>
                      <a:pt x="421" y="158"/>
                    </a:cubicBezTo>
                    <a:cubicBezTo>
                      <a:pt x="422" y="158"/>
                      <a:pt x="425" y="156"/>
                      <a:pt x="425" y="155"/>
                    </a:cubicBezTo>
                    <a:cubicBezTo>
                      <a:pt x="427" y="152"/>
                      <a:pt x="422" y="153"/>
                      <a:pt x="422" y="152"/>
                    </a:cubicBezTo>
                    <a:cubicBezTo>
                      <a:pt x="422" y="151"/>
                      <a:pt x="424" y="151"/>
                      <a:pt x="424" y="151"/>
                    </a:cubicBezTo>
                    <a:cubicBezTo>
                      <a:pt x="425" y="150"/>
                      <a:pt x="424" y="149"/>
                      <a:pt x="424" y="148"/>
                    </a:cubicBezTo>
                    <a:cubicBezTo>
                      <a:pt x="424" y="148"/>
                      <a:pt x="425" y="147"/>
                      <a:pt x="425" y="147"/>
                    </a:cubicBezTo>
                    <a:cubicBezTo>
                      <a:pt x="425" y="146"/>
                      <a:pt x="423" y="145"/>
                      <a:pt x="423" y="145"/>
                    </a:cubicBezTo>
                    <a:cubicBezTo>
                      <a:pt x="422" y="144"/>
                      <a:pt x="421" y="144"/>
                      <a:pt x="421" y="143"/>
                    </a:cubicBezTo>
                    <a:cubicBezTo>
                      <a:pt x="420" y="143"/>
                      <a:pt x="418" y="146"/>
                      <a:pt x="417" y="144"/>
                    </a:cubicBezTo>
                    <a:cubicBezTo>
                      <a:pt x="417" y="144"/>
                      <a:pt x="419" y="143"/>
                      <a:pt x="418" y="143"/>
                    </a:cubicBezTo>
                    <a:cubicBezTo>
                      <a:pt x="418" y="142"/>
                      <a:pt x="417" y="141"/>
                      <a:pt x="416" y="141"/>
                    </a:cubicBezTo>
                    <a:cubicBezTo>
                      <a:pt x="415" y="140"/>
                      <a:pt x="411" y="141"/>
                      <a:pt x="410" y="142"/>
                    </a:cubicBezTo>
                    <a:cubicBezTo>
                      <a:pt x="409" y="144"/>
                      <a:pt x="406" y="145"/>
                      <a:pt x="404" y="146"/>
                    </a:cubicBezTo>
                    <a:cubicBezTo>
                      <a:pt x="403" y="146"/>
                      <a:pt x="400" y="144"/>
                      <a:pt x="400" y="143"/>
                    </a:cubicBezTo>
                    <a:cubicBezTo>
                      <a:pt x="400" y="142"/>
                      <a:pt x="403" y="145"/>
                      <a:pt x="403" y="145"/>
                    </a:cubicBezTo>
                    <a:cubicBezTo>
                      <a:pt x="404" y="145"/>
                      <a:pt x="408" y="142"/>
                      <a:pt x="408" y="142"/>
                    </a:cubicBezTo>
                    <a:cubicBezTo>
                      <a:pt x="408" y="142"/>
                      <a:pt x="406" y="141"/>
                      <a:pt x="406" y="141"/>
                    </a:cubicBezTo>
                    <a:cubicBezTo>
                      <a:pt x="409" y="140"/>
                      <a:pt x="412" y="140"/>
                      <a:pt x="415" y="139"/>
                    </a:cubicBezTo>
                    <a:cubicBezTo>
                      <a:pt x="415" y="139"/>
                      <a:pt x="417" y="138"/>
                      <a:pt x="416" y="137"/>
                    </a:cubicBezTo>
                    <a:cubicBezTo>
                      <a:pt x="416" y="137"/>
                      <a:pt x="414" y="135"/>
                      <a:pt x="414" y="135"/>
                    </a:cubicBezTo>
                    <a:cubicBezTo>
                      <a:pt x="412" y="136"/>
                      <a:pt x="410" y="136"/>
                      <a:pt x="409" y="134"/>
                    </a:cubicBezTo>
                    <a:cubicBezTo>
                      <a:pt x="408" y="134"/>
                      <a:pt x="404" y="137"/>
                      <a:pt x="404" y="136"/>
                    </a:cubicBezTo>
                    <a:cubicBezTo>
                      <a:pt x="404" y="136"/>
                      <a:pt x="407" y="133"/>
                      <a:pt x="404" y="134"/>
                    </a:cubicBezTo>
                    <a:cubicBezTo>
                      <a:pt x="404" y="134"/>
                      <a:pt x="400" y="135"/>
                      <a:pt x="400" y="135"/>
                    </a:cubicBezTo>
                    <a:cubicBezTo>
                      <a:pt x="401" y="133"/>
                      <a:pt x="404" y="133"/>
                      <a:pt x="402" y="130"/>
                    </a:cubicBezTo>
                    <a:cubicBezTo>
                      <a:pt x="402" y="130"/>
                      <a:pt x="398" y="128"/>
                      <a:pt x="398" y="128"/>
                    </a:cubicBezTo>
                    <a:cubicBezTo>
                      <a:pt x="396" y="128"/>
                      <a:pt x="396" y="126"/>
                      <a:pt x="394" y="126"/>
                    </a:cubicBezTo>
                    <a:cubicBezTo>
                      <a:pt x="395" y="126"/>
                      <a:pt x="392" y="122"/>
                      <a:pt x="392" y="122"/>
                    </a:cubicBezTo>
                    <a:cubicBezTo>
                      <a:pt x="392" y="122"/>
                      <a:pt x="393" y="123"/>
                      <a:pt x="394" y="123"/>
                    </a:cubicBezTo>
                    <a:cubicBezTo>
                      <a:pt x="395" y="124"/>
                      <a:pt x="395" y="122"/>
                      <a:pt x="396" y="122"/>
                    </a:cubicBezTo>
                    <a:cubicBezTo>
                      <a:pt x="400" y="121"/>
                      <a:pt x="393" y="118"/>
                      <a:pt x="392" y="117"/>
                    </a:cubicBezTo>
                    <a:cubicBezTo>
                      <a:pt x="392" y="118"/>
                      <a:pt x="394" y="116"/>
                      <a:pt x="394" y="116"/>
                    </a:cubicBezTo>
                    <a:cubicBezTo>
                      <a:pt x="395" y="115"/>
                      <a:pt x="393" y="115"/>
                      <a:pt x="392" y="114"/>
                    </a:cubicBezTo>
                    <a:cubicBezTo>
                      <a:pt x="392" y="114"/>
                      <a:pt x="391" y="113"/>
                      <a:pt x="390" y="113"/>
                    </a:cubicBezTo>
                    <a:cubicBezTo>
                      <a:pt x="390" y="113"/>
                      <a:pt x="388" y="113"/>
                      <a:pt x="388" y="113"/>
                    </a:cubicBezTo>
                    <a:cubicBezTo>
                      <a:pt x="389" y="112"/>
                      <a:pt x="391" y="113"/>
                      <a:pt x="390" y="110"/>
                    </a:cubicBezTo>
                    <a:cubicBezTo>
                      <a:pt x="389" y="110"/>
                      <a:pt x="386" y="111"/>
                      <a:pt x="386" y="111"/>
                    </a:cubicBezTo>
                    <a:cubicBezTo>
                      <a:pt x="386" y="110"/>
                      <a:pt x="389" y="110"/>
                      <a:pt x="388" y="108"/>
                    </a:cubicBezTo>
                    <a:cubicBezTo>
                      <a:pt x="388" y="107"/>
                      <a:pt x="388" y="106"/>
                      <a:pt x="387" y="105"/>
                    </a:cubicBezTo>
                    <a:cubicBezTo>
                      <a:pt x="387" y="105"/>
                      <a:pt x="386" y="106"/>
                      <a:pt x="386" y="105"/>
                    </a:cubicBezTo>
                    <a:cubicBezTo>
                      <a:pt x="386" y="106"/>
                      <a:pt x="384" y="102"/>
                      <a:pt x="384" y="102"/>
                    </a:cubicBezTo>
                    <a:cubicBezTo>
                      <a:pt x="383" y="100"/>
                      <a:pt x="382" y="99"/>
                      <a:pt x="382" y="98"/>
                    </a:cubicBezTo>
                    <a:cubicBezTo>
                      <a:pt x="381" y="96"/>
                      <a:pt x="381" y="94"/>
                      <a:pt x="379" y="97"/>
                    </a:cubicBezTo>
                    <a:cubicBezTo>
                      <a:pt x="379" y="97"/>
                      <a:pt x="378" y="101"/>
                      <a:pt x="379" y="100"/>
                    </a:cubicBezTo>
                    <a:cubicBezTo>
                      <a:pt x="375" y="101"/>
                      <a:pt x="377" y="101"/>
                      <a:pt x="378" y="104"/>
                    </a:cubicBezTo>
                    <a:cubicBezTo>
                      <a:pt x="378" y="103"/>
                      <a:pt x="377" y="103"/>
                      <a:pt x="377" y="104"/>
                    </a:cubicBezTo>
                    <a:cubicBezTo>
                      <a:pt x="376" y="104"/>
                      <a:pt x="376" y="104"/>
                      <a:pt x="375" y="105"/>
                    </a:cubicBezTo>
                    <a:cubicBezTo>
                      <a:pt x="375" y="105"/>
                      <a:pt x="377" y="106"/>
                      <a:pt x="377" y="106"/>
                    </a:cubicBezTo>
                    <a:cubicBezTo>
                      <a:pt x="376" y="107"/>
                      <a:pt x="374" y="106"/>
                      <a:pt x="374" y="107"/>
                    </a:cubicBezTo>
                    <a:cubicBezTo>
                      <a:pt x="373" y="108"/>
                      <a:pt x="375" y="110"/>
                      <a:pt x="373" y="111"/>
                    </a:cubicBezTo>
                    <a:cubicBezTo>
                      <a:pt x="374" y="111"/>
                      <a:pt x="372" y="107"/>
                      <a:pt x="370" y="109"/>
                    </a:cubicBezTo>
                    <a:cubicBezTo>
                      <a:pt x="370" y="110"/>
                      <a:pt x="366" y="113"/>
                      <a:pt x="366" y="113"/>
                    </a:cubicBezTo>
                    <a:cubicBezTo>
                      <a:pt x="365" y="113"/>
                      <a:pt x="365" y="112"/>
                      <a:pt x="365" y="111"/>
                    </a:cubicBezTo>
                    <a:cubicBezTo>
                      <a:pt x="364" y="111"/>
                      <a:pt x="364" y="112"/>
                      <a:pt x="364" y="112"/>
                    </a:cubicBezTo>
                    <a:cubicBezTo>
                      <a:pt x="363" y="111"/>
                      <a:pt x="364" y="111"/>
                      <a:pt x="364" y="110"/>
                    </a:cubicBezTo>
                    <a:cubicBezTo>
                      <a:pt x="364" y="111"/>
                      <a:pt x="357" y="116"/>
                      <a:pt x="357" y="115"/>
                    </a:cubicBezTo>
                    <a:cubicBezTo>
                      <a:pt x="356" y="114"/>
                      <a:pt x="360" y="113"/>
                      <a:pt x="361" y="113"/>
                    </a:cubicBezTo>
                    <a:cubicBezTo>
                      <a:pt x="363" y="111"/>
                      <a:pt x="363" y="110"/>
                      <a:pt x="362" y="108"/>
                    </a:cubicBezTo>
                    <a:cubicBezTo>
                      <a:pt x="361" y="107"/>
                      <a:pt x="358" y="107"/>
                      <a:pt x="357" y="107"/>
                    </a:cubicBezTo>
                    <a:cubicBezTo>
                      <a:pt x="356" y="107"/>
                      <a:pt x="356" y="108"/>
                      <a:pt x="356" y="108"/>
                    </a:cubicBezTo>
                    <a:cubicBezTo>
                      <a:pt x="355" y="110"/>
                      <a:pt x="353" y="108"/>
                      <a:pt x="352" y="108"/>
                    </a:cubicBezTo>
                    <a:cubicBezTo>
                      <a:pt x="353" y="108"/>
                      <a:pt x="355" y="106"/>
                      <a:pt x="355" y="106"/>
                    </a:cubicBezTo>
                    <a:cubicBezTo>
                      <a:pt x="355" y="106"/>
                      <a:pt x="356" y="107"/>
                      <a:pt x="356" y="107"/>
                    </a:cubicBezTo>
                    <a:cubicBezTo>
                      <a:pt x="355" y="107"/>
                      <a:pt x="357" y="105"/>
                      <a:pt x="357" y="105"/>
                    </a:cubicBezTo>
                    <a:cubicBezTo>
                      <a:pt x="358" y="103"/>
                      <a:pt x="356" y="104"/>
                      <a:pt x="355" y="103"/>
                    </a:cubicBezTo>
                    <a:cubicBezTo>
                      <a:pt x="355" y="103"/>
                      <a:pt x="356" y="98"/>
                      <a:pt x="354" y="99"/>
                    </a:cubicBezTo>
                    <a:cubicBezTo>
                      <a:pt x="355" y="98"/>
                      <a:pt x="356" y="98"/>
                      <a:pt x="355" y="96"/>
                    </a:cubicBezTo>
                    <a:cubicBezTo>
                      <a:pt x="353" y="95"/>
                      <a:pt x="357" y="94"/>
                      <a:pt x="356" y="92"/>
                    </a:cubicBezTo>
                    <a:cubicBezTo>
                      <a:pt x="356" y="91"/>
                      <a:pt x="354" y="93"/>
                      <a:pt x="353" y="92"/>
                    </a:cubicBezTo>
                    <a:cubicBezTo>
                      <a:pt x="352" y="91"/>
                      <a:pt x="350" y="91"/>
                      <a:pt x="349" y="91"/>
                    </a:cubicBezTo>
                    <a:cubicBezTo>
                      <a:pt x="347" y="90"/>
                      <a:pt x="346" y="90"/>
                      <a:pt x="345" y="88"/>
                    </a:cubicBezTo>
                    <a:cubicBezTo>
                      <a:pt x="345" y="86"/>
                      <a:pt x="342" y="87"/>
                      <a:pt x="342" y="85"/>
                    </a:cubicBezTo>
                    <a:cubicBezTo>
                      <a:pt x="342" y="84"/>
                      <a:pt x="340" y="85"/>
                      <a:pt x="340" y="85"/>
                    </a:cubicBezTo>
                    <a:cubicBezTo>
                      <a:pt x="341" y="83"/>
                      <a:pt x="339" y="83"/>
                      <a:pt x="338" y="82"/>
                    </a:cubicBezTo>
                    <a:cubicBezTo>
                      <a:pt x="336" y="81"/>
                      <a:pt x="336" y="80"/>
                      <a:pt x="334" y="81"/>
                    </a:cubicBezTo>
                    <a:cubicBezTo>
                      <a:pt x="332" y="82"/>
                      <a:pt x="331" y="83"/>
                      <a:pt x="329" y="82"/>
                    </a:cubicBezTo>
                    <a:cubicBezTo>
                      <a:pt x="327" y="81"/>
                      <a:pt x="326" y="83"/>
                      <a:pt x="324" y="82"/>
                    </a:cubicBezTo>
                    <a:cubicBezTo>
                      <a:pt x="322" y="80"/>
                      <a:pt x="320" y="80"/>
                      <a:pt x="318" y="80"/>
                    </a:cubicBezTo>
                    <a:cubicBezTo>
                      <a:pt x="316" y="80"/>
                      <a:pt x="314" y="80"/>
                      <a:pt x="313" y="82"/>
                    </a:cubicBezTo>
                    <a:cubicBezTo>
                      <a:pt x="312" y="84"/>
                      <a:pt x="315" y="85"/>
                      <a:pt x="315" y="86"/>
                    </a:cubicBezTo>
                    <a:cubicBezTo>
                      <a:pt x="316" y="87"/>
                      <a:pt x="315" y="90"/>
                      <a:pt x="314" y="91"/>
                    </a:cubicBezTo>
                    <a:cubicBezTo>
                      <a:pt x="314" y="92"/>
                      <a:pt x="314" y="91"/>
                      <a:pt x="313" y="92"/>
                    </a:cubicBezTo>
                    <a:cubicBezTo>
                      <a:pt x="313" y="92"/>
                      <a:pt x="315" y="94"/>
                      <a:pt x="315" y="94"/>
                    </a:cubicBezTo>
                    <a:cubicBezTo>
                      <a:pt x="315" y="96"/>
                      <a:pt x="316" y="98"/>
                      <a:pt x="316" y="99"/>
                    </a:cubicBezTo>
                    <a:cubicBezTo>
                      <a:pt x="316" y="100"/>
                      <a:pt x="316" y="100"/>
                      <a:pt x="316" y="101"/>
                    </a:cubicBezTo>
                    <a:cubicBezTo>
                      <a:pt x="316" y="102"/>
                      <a:pt x="315" y="101"/>
                      <a:pt x="315" y="101"/>
                    </a:cubicBezTo>
                    <a:cubicBezTo>
                      <a:pt x="314" y="102"/>
                      <a:pt x="314" y="104"/>
                      <a:pt x="314" y="104"/>
                    </a:cubicBezTo>
                    <a:cubicBezTo>
                      <a:pt x="313" y="105"/>
                      <a:pt x="312" y="106"/>
                      <a:pt x="312" y="107"/>
                    </a:cubicBezTo>
                    <a:cubicBezTo>
                      <a:pt x="311" y="109"/>
                      <a:pt x="311" y="109"/>
                      <a:pt x="312" y="110"/>
                    </a:cubicBezTo>
                    <a:cubicBezTo>
                      <a:pt x="315" y="112"/>
                      <a:pt x="318" y="114"/>
                      <a:pt x="320" y="116"/>
                    </a:cubicBezTo>
                    <a:cubicBezTo>
                      <a:pt x="321" y="119"/>
                      <a:pt x="322" y="124"/>
                      <a:pt x="321" y="127"/>
                    </a:cubicBezTo>
                    <a:cubicBezTo>
                      <a:pt x="319" y="131"/>
                      <a:pt x="313" y="133"/>
                      <a:pt x="310" y="135"/>
                    </a:cubicBezTo>
                    <a:cubicBezTo>
                      <a:pt x="309" y="136"/>
                      <a:pt x="308" y="136"/>
                      <a:pt x="307" y="137"/>
                    </a:cubicBezTo>
                    <a:cubicBezTo>
                      <a:pt x="304" y="138"/>
                      <a:pt x="308" y="141"/>
                      <a:pt x="308" y="143"/>
                    </a:cubicBezTo>
                    <a:cubicBezTo>
                      <a:pt x="308" y="143"/>
                      <a:pt x="309" y="145"/>
                      <a:pt x="309" y="146"/>
                    </a:cubicBezTo>
                    <a:cubicBezTo>
                      <a:pt x="309" y="148"/>
                      <a:pt x="309" y="149"/>
                      <a:pt x="310" y="151"/>
                    </a:cubicBezTo>
                    <a:cubicBezTo>
                      <a:pt x="311" y="153"/>
                      <a:pt x="311" y="154"/>
                      <a:pt x="309" y="156"/>
                    </a:cubicBezTo>
                    <a:cubicBezTo>
                      <a:pt x="309" y="156"/>
                      <a:pt x="310" y="160"/>
                      <a:pt x="309" y="161"/>
                    </a:cubicBezTo>
                    <a:cubicBezTo>
                      <a:pt x="308" y="161"/>
                      <a:pt x="307" y="157"/>
                      <a:pt x="306" y="159"/>
                    </a:cubicBezTo>
                    <a:cubicBezTo>
                      <a:pt x="305" y="161"/>
                      <a:pt x="307" y="164"/>
                      <a:pt x="307" y="164"/>
                    </a:cubicBezTo>
                    <a:cubicBezTo>
                      <a:pt x="307" y="163"/>
                      <a:pt x="301" y="158"/>
                      <a:pt x="298" y="161"/>
                    </a:cubicBezTo>
                    <a:cubicBezTo>
                      <a:pt x="299" y="160"/>
                      <a:pt x="302" y="159"/>
                      <a:pt x="300" y="157"/>
                    </a:cubicBezTo>
                    <a:cubicBezTo>
                      <a:pt x="299" y="156"/>
                      <a:pt x="298" y="155"/>
                      <a:pt x="297" y="155"/>
                    </a:cubicBezTo>
                    <a:cubicBezTo>
                      <a:pt x="297" y="154"/>
                      <a:pt x="295" y="154"/>
                      <a:pt x="294" y="154"/>
                    </a:cubicBezTo>
                    <a:cubicBezTo>
                      <a:pt x="294" y="153"/>
                      <a:pt x="295" y="153"/>
                      <a:pt x="294" y="151"/>
                    </a:cubicBezTo>
                    <a:cubicBezTo>
                      <a:pt x="293" y="150"/>
                      <a:pt x="292" y="148"/>
                      <a:pt x="293" y="146"/>
                    </a:cubicBezTo>
                    <a:cubicBezTo>
                      <a:pt x="294" y="143"/>
                      <a:pt x="291" y="142"/>
                      <a:pt x="291" y="140"/>
                    </a:cubicBezTo>
                    <a:cubicBezTo>
                      <a:pt x="291" y="138"/>
                      <a:pt x="293" y="137"/>
                      <a:pt x="292" y="135"/>
                    </a:cubicBezTo>
                    <a:cubicBezTo>
                      <a:pt x="290" y="133"/>
                      <a:pt x="286" y="133"/>
                      <a:pt x="283" y="133"/>
                    </a:cubicBezTo>
                    <a:cubicBezTo>
                      <a:pt x="282" y="133"/>
                      <a:pt x="281" y="133"/>
                      <a:pt x="279" y="133"/>
                    </a:cubicBezTo>
                    <a:cubicBezTo>
                      <a:pt x="279" y="133"/>
                      <a:pt x="277" y="135"/>
                      <a:pt x="277" y="135"/>
                    </a:cubicBezTo>
                    <a:cubicBezTo>
                      <a:pt x="277" y="134"/>
                      <a:pt x="278" y="134"/>
                      <a:pt x="277" y="133"/>
                    </a:cubicBezTo>
                    <a:cubicBezTo>
                      <a:pt x="277" y="132"/>
                      <a:pt x="276" y="131"/>
                      <a:pt x="275" y="131"/>
                    </a:cubicBezTo>
                    <a:cubicBezTo>
                      <a:pt x="273" y="130"/>
                      <a:pt x="271" y="130"/>
                      <a:pt x="269" y="129"/>
                    </a:cubicBezTo>
                    <a:cubicBezTo>
                      <a:pt x="266" y="128"/>
                      <a:pt x="264" y="125"/>
                      <a:pt x="261" y="123"/>
                    </a:cubicBezTo>
                    <a:cubicBezTo>
                      <a:pt x="259" y="122"/>
                      <a:pt x="257" y="121"/>
                      <a:pt x="256" y="121"/>
                    </a:cubicBezTo>
                    <a:cubicBezTo>
                      <a:pt x="254" y="121"/>
                      <a:pt x="252" y="119"/>
                      <a:pt x="250" y="119"/>
                    </a:cubicBezTo>
                    <a:cubicBezTo>
                      <a:pt x="249" y="119"/>
                      <a:pt x="240" y="121"/>
                      <a:pt x="240" y="121"/>
                    </a:cubicBezTo>
                    <a:cubicBezTo>
                      <a:pt x="240" y="120"/>
                      <a:pt x="241" y="120"/>
                      <a:pt x="242" y="119"/>
                    </a:cubicBezTo>
                    <a:cubicBezTo>
                      <a:pt x="242" y="118"/>
                      <a:pt x="241" y="117"/>
                      <a:pt x="241" y="117"/>
                    </a:cubicBezTo>
                    <a:cubicBezTo>
                      <a:pt x="240" y="114"/>
                      <a:pt x="239" y="112"/>
                      <a:pt x="238" y="110"/>
                    </a:cubicBezTo>
                    <a:cubicBezTo>
                      <a:pt x="237" y="108"/>
                      <a:pt x="236" y="108"/>
                      <a:pt x="234" y="108"/>
                    </a:cubicBezTo>
                    <a:cubicBezTo>
                      <a:pt x="231" y="108"/>
                      <a:pt x="230" y="108"/>
                      <a:pt x="230" y="105"/>
                    </a:cubicBezTo>
                    <a:cubicBezTo>
                      <a:pt x="231" y="103"/>
                      <a:pt x="230" y="100"/>
                      <a:pt x="230" y="98"/>
                    </a:cubicBezTo>
                    <a:cubicBezTo>
                      <a:pt x="231" y="95"/>
                      <a:pt x="233" y="93"/>
                      <a:pt x="234" y="90"/>
                    </a:cubicBezTo>
                    <a:cubicBezTo>
                      <a:pt x="235" y="88"/>
                      <a:pt x="235" y="87"/>
                      <a:pt x="237" y="86"/>
                    </a:cubicBezTo>
                    <a:cubicBezTo>
                      <a:pt x="238" y="86"/>
                      <a:pt x="237" y="85"/>
                      <a:pt x="237" y="84"/>
                    </a:cubicBezTo>
                    <a:cubicBezTo>
                      <a:pt x="238" y="84"/>
                      <a:pt x="240" y="82"/>
                      <a:pt x="240" y="82"/>
                    </a:cubicBezTo>
                    <a:cubicBezTo>
                      <a:pt x="240" y="82"/>
                      <a:pt x="240" y="82"/>
                      <a:pt x="239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0" y="79"/>
                      <a:pt x="242" y="80"/>
                      <a:pt x="243" y="80"/>
                    </a:cubicBezTo>
                    <a:cubicBezTo>
                      <a:pt x="244" y="80"/>
                      <a:pt x="244" y="79"/>
                      <a:pt x="244" y="79"/>
                    </a:cubicBezTo>
                    <a:cubicBezTo>
                      <a:pt x="245" y="77"/>
                      <a:pt x="243" y="78"/>
                      <a:pt x="242" y="77"/>
                    </a:cubicBezTo>
                    <a:cubicBezTo>
                      <a:pt x="242" y="77"/>
                      <a:pt x="244" y="77"/>
                      <a:pt x="244" y="77"/>
                    </a:cubicBezTo>
                    <a:cubicBezTo>
                      <a:pt x="245" y="76"/>
                      <a:pt x="246" y="77"/>
                      <a:pt x="246" y="77"/>
                    </a:cubicBezTo>
                    <a:cubicBezTo>
                      <a:pt x="248" y="79"/>
                      <a:pt x="248" y="77"/>
                      <a:pt x="250" y="76"/>
                    </a:cubicBezTo>
                    <a:cubicBezTo>
                      <a:pt x="252" y="74"/>
                      <a:pt x="248" y="72"/>
                      <a:pt x="246" y="71"/>
                    </a:cubicBezTo>
                    <a:cubicBezTo>
                      <a:pt x="245" y="71"/>
                      <a:pt x="241" y="72"/>
                      <a:pt x="241" y="72"/>
                    </a:cubicBezTo>
                    <a:cubicBezTo>
                      <a:pt x="240" y="70"/>
                      <a:pt x="243" y="70"/>
                      <a:pt x="240" y="69"/>
                    </a:cubicBezTo>
                    <a:cubicBezTo>
                      <a:pt x="239" y="69"/>
                      <a:pt x="234" y="69"/>
                      <a:pt x="234" y="68"/>
                    </a:cubicBezTo>
                    <a:cubicBezTo>
                      <a:pt x="234" y="67"/>
                      <a:pt x="236" y="67"/>
                      <a:pt x="236" y="67"/>
                    </a:cubicBezTo>
                    <a:cubicBezTo>
                      <a:pt x="237" y="66"/>
                      <a:pt x="237" y="67"/>
                      <a:pt x="238" y="67"/>
                    </a:cubicBezTo>
                    <a:cubicBezTo>
                      <a:pt x="237" y="68"/>
                      <a:pt x="240" y="68"/>
                      <a:pt x="240" y="68"/>
                    </a:cubicBezTo>
                    <a:cubicBezTo>
                      <a:pt x="242" y="68"/>
                      <a:pt x="245" y="70"/>
                      <a:pt x="246" y="70"/>
                    </a:cubicBezTo>
                    <a:cubicBezTo>
                      <a:pt x="247" y="70"/>
                      <a:pt x="248" y="71"/>
                      <a:pt x="249" y="71"/>
                    </a:cubicBezTo>
                    <a:cubicBezTo>
                      <a:pt x="251" y="72"/>
                      <a:pt x="250" y="71"/>
                      <a:pt x="251" y="71"/>
                    </a:cubicBezTo>
                    <a:cubicBezTo>
                      <a:pt x="252" y="71"/>
                      <a:pt x="255" y="71"/>
                      <a:pt x="254" y="70"/>
                    </a:cubicBezTo>
                    <a:cubicBezTo>
                      <a:pt x="253" y="69"/>
                      <a:pt x="254" y="67"/>
                      <a:pt x="255" y="66"/>
                    </a:cubicBezTo>
                    <a:cubicBezTo>
                      <a:pt x="255" y="67"/>
                      <a:pt x="258" y="68"/>
                      <a:pt x="258" y="68"/>
                    </a:cubicBezTo>
                    <a:cubicBezTo>
                      <a:pt x="260" y="68"/>
                      <a:pt x="261" y="68"/>
                      <a:pt x="263" y="67"/>
                    </a:cubicBezTo>
                    <a:cubicBezTo>
                      <a:pt x="264" y="66"/>
                      <a:pt x="265" y="64"/>
                      <a:pt x="266" y="63"/>
                    </a:cubicBezTo>
                    <a:cubicBezTo>
                      <a:pt x="267" y="62"/>
                      <a:pt x="269" y="61"/>
                      <a:pt x="268" y="59"/>
                    </a:cubicBezTo>
                    <a:cubicBezTo>
                      <a:pt x="267" y="57"/>
                      <a:pt x="264" y="58"/>
                      <a:pt x="263" y="58"/>
                    </a:cubicBezTo>
                    <a:cubicBezTo>
                      <a:pt x="260" y="58"/>
                      <a:pt x="258" y="57"/>
                      <a:pt x="256" y="56"/>
                    </a:cubicBezTo>
                    <a:cubicBezTo>
                      <a:pt x="255" y="55"/>
                      <a:pt x="254" y="54"/>
                      <a:pt x="252" y="53"/>
                    </a:cubicBezTo>
                    <a:cubicBezTo>
                      <a:pt x="252" y="53"/>
                      <a:pt x="247" y="53"/>
                      <a:pt x="247" y="53"/>
                    </a:cubicBezTo>
                    <a:cubicBezTo>
                      <a:pt x="247" y="52"/>
                      <a:pt x="252" y="53"/>
                      <a:pt x="253" y="53"/>
                    </a:cubicBezTo>
                    <a:cubicBezTo>
                      <a:pt x="255" y="53"/>
                      <a:pt x="255" y="52"/>
                      <a:pt x="257" y="53"/>
                    </a:cubicBezTo>
                    <a:cubicBezTo>
                      <a:pt x="261" y="55"/>
                      <a:pt x="265" y="59"/>
                      <a:pt x="269" y="56"/>
                    </a:cubicBezTo>
                    <a:cubicBezTo>
                      <a:pt x="271" y="54"/>
                      <a:pt x="272" y="53"/>
                      <a:pt x="273" y="51"/>
                    </a:cubicBezTo>
                    <a:cubicBezTo>
                      <a:pt x="274" y="50"/>
                      <a:pt x="268" y="49"/>
                      <a:pt x="271" y="47"/>
                    </a:cubicBezTo>
                    <a:cubicBezTo>
                      <a:pt x="272" y="47"/>
                      <a:pt x="275" y="47"/>
                      <a:pt x="276" y="48"/>
                    </a:cubicBezTo>
                    <a:cubicBezTo>
                      <a:pt x="279" y="48"/>
                      <a:pt x="279" y="50"/>
                      <a:pt x="282" y="48"/>
                    </a:cubicBezTo>
                    <a:cubicBezTo>
                      <a:pt x="282" y="48"/>
                      <a:pt x="285" y="49"/>
                      <a:pt x="284" y="47"/>
                    </a:cubicBezTo>
                    <a:cubicBezTo>
                      <a:pt x="283" y="46"/>
                      <a:pt x="279" y="44"/>
                      <a:pt x="278" y="44"/>
                    </a:cubicBezTo>
                    <a:cubicBezTo>
                      <a:pt x="280" y="43"/>
                      <a:pt x="282" y="45"/>
                      <a:pt x="284" y="45"/>
                    </a:cubicBezTo>
                    <a:cubicBezTo>
                      <a:pt x="285" y="45"/>
                      <a:pt x="287" y="50"/>
                      <a:pt x="289" y="49"/>
                    </a:cubicBezTo>
                    <a:cubicBezTo>
                      <a:pt x="289" y="49"/>
                      <a:pt x="288" y="48"/>
                      <a:pt x="288" y="48"/>
                    </a:cubicBezTo>
                    <a:cubicBezTo>
                      <a:pt x="289" y="47"/>
                      <a:pt x="290" y="47"/>
                      <a:pt x="292" y="46"/>
                    </a:cubicBezTo>
                    <a:cubicBezTo>
                      <a:pt x="293" y="45"/>
                      <a:pt x="296" y="42"/>
                      <a:pt x="297" y="41"/>
                    </a:cubicBezTo>
                    <a:cubicBezTo>
                      <a:pt x="297" y="38"/>
                      <a:pt x="295" y="38"/>
                      <a:pt x="293" y="36"/>
                    </a:cubicBezTo>
                    <a:cubicBezTo>
                      <a:pt x="293" y="36"/>
                      <a:pt x="290" y="30"/>
                      <a:pt x="290" y="31"/>
                    </a:cubicBezTo>
                    <a:cubicBezTo>
                      <a:pt x="291" y="30"/>
                      <a:pt x="295" y="30"/>
                      <a:pt x="296" y="30"/>
                    </a:cubicBezTo>
                    <a:cubicBezTo>
                      <a:pt x="299" y="29"/>
                      <a:pt x="294" y="28"/>
                      <a:pt x="294" y="27"/>
                    </a:cubicBezTo>
                    <a:cubicBezTo>
                      <a:pt x="293" y="26"/>
                      <a:pt x="297" y="26"/>
                      <a:pt x="297" y="25"/>
                    </a:cubicBezTo>
                    <a:cubicBezTo>
                      <a:pt x="297" y="25"/>
                      <a:pt x="287" y="21"/>
                      <a:pt x="287" y="21"/>
                    </a:cubicBezTo>
                    <a:cubicBezTo>
                      <a:pt x="288" y="21"/>
                      <a:pt x="290" y="20"/>
                      <a:pt x="291" y="20"/>
                    </a:cubicBezTo>
                    <a:cubicBezTo>
                      <a:pt x="288" y="20"/>
                      <a:pt x="285" y="19"/>
                      <a:pt x="282" y="19"/>
                    </a:cubicBezTo>
                    <a:cubicBezTo>
                      <a:pt x="280" y="19"/>
                      <a:pt x="277" y="20"/>
                      <a:pt x="276" y="19"/>
                    </a:cubicBezTo>
                    <a:cubicBezTo>
                      <a:pt x="278" y="20"/>
                      <a:pt x="275" y="21"/>
                      <a:pt x="276" y="23"/>
                    </a:cubicBezTo>
                    <a:cubicBezTo>
                      <a:pt x="277" y="24"/>
                      <a:pt x="280" y="25"/>
                      <a:pt x="280" y="26"/>
                    </a:cubicBezTo>
                    <a:cubicBezTo>
                      <a:pt x="280" y="26"/>
                      <a:pt x="278" y="27"/>
                      <a:pt x="278" y="27"/>
                    </a:cubicBezTo>
                    <a:cubicBezTo>
                      <a:pt x="278" y="27"/>
                      <a:pt x="280" y="28"/>
                      <a:pt x="279" y="28"/>
                    </a:cubicBezTo>
                    <a:cubicBezTo>
                      <a:pt x="277" y="29"/>
                      <a:pt x="276" y="27"/>
                      <a:pt x="275" y="31"/>
                    </a:cubicBezTo>
                    <a:cubicBezTo>
                      <a:pt x="274" y="33"/>
                      <a:pt x="274" y="35"/>
                      <a:pt x="273" y="37"/>
                    </a:cubicBezTo>
                    <a:cubicBezTo>
                      <a:pt x="272" y="37"/>
                      <a:pt x="271" y="38"/>
                      <a:pt x="271" y="39"/>
                    </a:cubicBezTo>
                    <a:cubicBezTo>
                      <a:pt x="271" y="40"/>
                      <a:pt x="270" y="40"/>
                      <a:pt x="270" y="41"/>
                    </a:cubicBezTo>
                    <a:cubicBezTo>
                      <a:pt x="267" y="42"/>
                      <a:pt x="268" y="43"/>
                      <a:pt x="266" y="40"/>
                    </a:cubicBezTo>
                    <a:cubicBezTo>
                      <a:pt x="265" y="39"/>
                      <a:pt x="262" y="37"/>
                      <a:pt x="262" y="35"/>
                    </a:cubicBezTo>
                    <a:cubicBezTo>
                      <a:pt x="262" y="35"/>
                      <a:pt x="262" y="32"/>
                      <a:pt x="263" y="32"/>
                    </a:cubicBezTo>
                    <a:cubicBezTo>
                      <a:pt x="263" y="32"/>
                      <a:pt x="265" y="33"/>
                      <a:pt x="265" y="31"/>
                    </a:cubicBezTo>
                    <a:cubicBezTo>
                      <a:pt x="264" y="29"/>
                      <a:pt x="264" y="28"/>
                      <a:pt x="262" y="26"/>
                    </a:cubicBezTo>
                    <a:cubicBezTo>
                      <a:pt x="260" y="25"/>
                      <a:pt x="258" y="23"/>
                      <a:pt x="256" y="25"/>
                    </a:cubicBezTo>
                    <a:cubicBezTo>
                      <a:pt x="255" y="26"/>
                      <a:pt x="255" y="28"/>
                      <a:pt x="255" y="30"/>
                    </a:cubicBezTo>
                    <a:cubicBezTo>
                      <a:pt x="255" y="31"/>
                      <a:pt x="251" y="31"/>
                      <a:pt x="251" y="30"/>
                    </a:cubicBezTo>
                    <a:cubicBezTo>
                      <a:pt x="251" y="29"/>
                      <a:pt x="251" y="26"/>
                      <a:pt x="250" y="25"/>
                    </a:cubicBezTo>
                    <a:cubicBezTo>
                      <a:pt x="246" y="22"/>
                      <a:pt x="251" y="25"/>
                      <a:pt x="251" y="24"/>
                    </a:cubicBezTo>
                    <a:cubicBezTo>
                      <a:pt x="252" y="24"/>
                      <a:pt x="253" y="23"/>
                      <a:pt x="252" y="23"/>
                    </a:cubicBezTo>
                    <a:cubicBezTo>
                      <a:pt x="252" y="22"/>
                      <a:pt x="251" y="21"/>
                      <a:pt x="250" y="22"/>
                    </a:cubicBezTo>
                    <a:cubicBezTo>
                      <a:pt x="249" y="23"/>
                      <a:pt x="249" y="21"/>
                      <a:pt x="248" y="21"/>
                    </a:cubicBezTo>
                    <a:cubicBezTo>
                      <a:pt x="247" y="20"/>
                      <a:pt x="246" y="22"/>
                      <a:pt x="245" y="21"/>
                    </a:cubicBezTo>
                    <a:cubicBezTo>
                      <a:pt x="243" y="20"/>
                      <a:pt x="242" y="21"/>
                      <a:pt x="243" y="18"/>
                    </a:cubicBezTo>
                    <a:cubicBezTo>
                      <a:pt x="243" y="18"/>
                      <a:pt x="243" y="18"/>
                      <a:pt x="244" y="18"/>
                    </a:cubicBezTo>
                    <a:cubicBezTo>
                      <a:pt x="244" y="17"/>
                      <a:pt x="244" y="17"/>
                      <a:pt x="244" y="16"/>
                    </a:cubicBezTo>
                    <a:cubicBezTo>
                      <a:pt x="245" y="16"/>
                      <a:pt x="245" y="16"/>
                      <a:pt x="246" y="16"/>
                    </a:cubicBezTo>
                    <a:cubicBezTo>
                      <a:pt x="245" y="16"/>
                      <a:pt x="244" y="13"/>
                      <a:pt x="244" y="13"/>
                    </a:cubicBezTo>
                    <a:cubicBezTo>
                      <a:pt x="243" y="11"/>
                      <a:pt x="241" y="11"/>
                      <a:pt x="241" y="10"/>
                    </a:cubicBezTo>
                    <a:cubicBezTo>
                      <a:pt x="239" y="9"/>
                      <a:pt x="240" y="9"/>
                      <a:pt x="239" y="7"/>
                    </a:cubicBezTo>
                    <a:cubicBezTo>
                      <a:pt x="239" y="5"/>
                      <a:pt x="237" y="4"/>
                      <a:pt x="237" y="3"/>
                    </a:cubicBezTo>
                    <a:cubicBezTo>
                      <a:pt x="236" y="1"/>
                      <a:pt x="234" y="1"/>
                      <a:pt x="232" y="1"/>
                    </a:cubicBezTo>
                    <a:cubicBezTo>
                      <a:pt x="231" y="1"/>
                      <a:pt x="232" y="0"/>
                      <a:pt x="230" y="0"/>
                    </a:cubicBezTo>
                    <a:cubicBezTo>
                      <a:pt x="229" y="0"/>
                      <a:pt x="228" y="0"/>
                      <a:pt x="228" y="2"/>
                    </a:cubicBezTo>
                    <a:cubicBezTo>
                      <a:pt x="228" y="2"/>
                      <a:pt x="225" y="3"/>
                      <a:pt x="225" y="3"/>
                    </a:cubicBezTo>
                    <a:cubicBezTo>
                      <a:pt x="226" y="3"/>
                      <a:pt x="228" y="3"/>
                      <a:pt x="228" y="4"/>
                    </a:cubicBezTo>
                    <a:cubicBezTo>
                      <a:pt x="228" y="4"/>
                      <a:pt x="226" y="5"/>
                      <a:pt x="226" y="5"/>
                    </a:cubicBezTo>
                    <a:cubicBezTo>
                      <a:pt x="225" y="6"/>
                      <a:pt x="224" y="4"/>
                      <a:pt x="223" y="6"/>
                    </a:cubicBezTo>
                    <a:cubicBezTo>
                      <a:pt x="222" y="6"/>
                      <a:pt x="221" y="9"/>
                      <a:pt x="221" y="10"/>
                    </a:cubicBezTo>
                    <a:cubicBezTo>
                      <a:pt x="222" y="10"/>
                      <a:pt x="224" y="10"/>
                      <a:pt x="225" y="11"/>
                    </a:cubicBezTo>
                    <a:cubicBezTo>
                      <a:pt x="224" y="10"/>
                      <a:pt x="222" y="14"/>
                      <a:pt x="222" y="15"/>
                    </a:cubicBezTo>
                    <a:cubicBezTo>
                      <a:pt x="222" y="16"/>
                      <a:pt x="224" y="18"/>
                      <a:pt x="225" y="19"/>
                    </a:cubicBezTo>
                    <a:cubicBezTo>
                      <a:pt x="226" y="19"/>
                      <a:pt x="228" y="21"/>
                      <a:pt x="229" y="21"/>
                    </a:cubicBezTo>
                    <a:cubicBezTo>
                      <a:pt x="231" y="20"/>
                      <a:pt x="231" y="20"/>
                      <a:pt x="232" y="21"/>
                    </a:cubicBezTo>
                    <a:cubicBezTo>
                      <a:pt x="233" y="21"/>
                      <a:pt x="235" y="23"/>
                      <a:pt x="235" y="23"/>
                    </a:cubicBezTo>
                    <a:cubicBezTo>
                      <a:pt x="234" y="24"/>
                      <a:pt x="233" y="22"/>
                      <a:pt x="233" y="24"/>
                    </a:cubicBezTo>
                    <a:cubicBezTo>
                      <a:pt x="233" y="26"/>
                      <a:pt x="232" y="26"/>
                      <a:pt x="232" y="27"/>
                    </a:cubicBezTo>
                    <a:cubicBezTo>
                      <a:pt x="231" y="29"/>
                      <a:pt x="233" y="29"/>
                      <a:pt x="234" y="28"/>
                    </a:cubicBezTo>
                    <a:cubicBezTo>
                      <a:pt x="234" y="28"/>
                      <a:pt x="236" y="25"/>
                      <a:pt x="236" y="26"/>
                    </a:cubicBezTo>
                    <a:cubicBezTo>
                      <a:pt x="237" y="27"/>
                      <a:pt x="236" y="29"/>
                      <a:pt x="236" y="30"/>
                    </a:cubicBezTo>
                    <a:cubicBezTo>
                      <a:pt x="235" y="31"/>
                      <a:pt x="234" y="31"/>
                      <a:pt x="233" y="31"/>
                    </a:cubicBezTo>
                    <a:cubicBezTo>
                      <a:pt x="233" y="32"/>
                      <a:pt x="233" y="33"/>
                      <a:pt x="232" y="34"/>
                    </a:cubicBezTo>
                    <a:cubicBezTo>
                      <a:pt x="231" y="34"/>
                      <a:pt x="229" y="34"/>
                      <a:pt x="228" y="35"/>
                    </a:cubicBezTo>
                    <a:cubicBezTo>
                      <a:pt x="227" y="35"/>
                      <a:pt x="226" y="37"/>
                      <a:pt x="226" y="37"/>
                    </a:cubicBezTo>
                    <a:cubicBezTo>
                      <a:pt x="227" y="38"/>
                      <a:pt x="228" y="39"/>
                      <a:pt x="228" y="41"/>
                    </a:cubicBezTo>
                    <a:cubicBezTo>
                      <a:pt x="228" y="42"/>
                      <a:pt x="227" y="41"/>
                      <a:pt x="226" y="40"/>
                    </a:cubicBezTo>
                    <a:cubicBezTo>
                      <a:pt x="226" y="40"/>
                      <a:pt x="225" y="40"/>
                      <a:pt x="225" y="41"/>
                    </a:cubicBezTo>
                    <a:cubicBezTo>
                      <a:pt x="224" y="41"/>
                      <a:pt x="222" y="40"/>
                      <a:pt x="222" y="39"/>
                    </a:cubicBezTo>
                    <a:cubicBezTo>
                      <a:pt x="222" y="38"/>
                      <a:pt x="224" y="35"/>
                      <a:pt x="224" y="34"/>
                    </a:cubicBezTo>
                    <a:cubicBezTo>
                      <a:pt x="225" y="32"/>
                      <a:pt x="222" y="34"/>
                      <a:pt x="222" y="34"/>
                    </a:cubicBezTo>
                    <a:cubicBezTo>
                      <a:pt x="221" y="34"/>
                      <a:pt x="218" y="32"/>
                      <a:pt x="217" y="31"/>
                    </a:cubicBezTo>
                    <a:cubicBezTo>
                      <a:pt x="215" y="30"/>
                      <a:pt x="216" y="32"/>
                      <a:pt x="214" y="32"/>
                    </a:cubicBezTo>
                    <a:cubicBezTo>
                      <a:pt x="213" y="32"/>
                      <a:pt x="210" y="31"/>
                      <a:pt x="212" y="33"/>
                    </a:cubicBezTo>
                    <a:cubicBezTo>
                      <a:pt x="213" y="34"/>
                      <a:pt x="213" y="35"/>
                      <a:pt x="215" y="35"/>
                    </a:cubicBezTo>
                    <a:cubicBezTo>
                      <a:pt x="216" y="35"/>
                      <a:pt x="218" y="35"/>
                      <a:pt x="218" y="37"/>
                    </a:cubicBezTo>
                    <a:cubicBezTo>
                      <a:pt x="220" y="41"/>
                      <a:pt x="214" y="36"/>
                      <a:pt x="213" y="35"/>
                    </a:cubicBezTo>
                    <a:cubicBezTo>
                      <a:pt x="211" y="35"/>
                      <a:pt x="211" y="37"/>
                      <a:pt x="209" y="37"/>
                    </a:cubicBezTo>
                    <a:cubicBezTo>
                      <a:pt x="207" y="37"/>
                      <a:pt x="206" y="36"/>
                      <a:pt x="204" y="36"/>
                    </a:cubicBezTo>
                    <a:cubicBezTo>
                      <a:pt x="200" y="37"/>
                      <a:pt x="197" y="37"/>
                      <a:pt x="193" y="37"/>
                    </a:cubicBezTo>
                    <a:cubicBezTo>
                      <a:pt x="190" y="36"/>
                      <a:pt x="186" y="34"/>
                      <a:pt x="182" y="33"/>
                    </a:cubicBezTo>
                    <a:cubicBezTo>
                      <a:pt x="181" y="33"/>
                      <a:pt x="179" y="33"/>
                      <a:pt x="178" y="32"/>
                    </a:cubicBezTo>
                    <a:cubicBezTo>
                      <a:pt x="177" y="30"/>
                      <a:pt x="177" y="28"/>
                      <a:pt x="176" y="28"/>
                    </a:cubicBezTo>
                    <a:cubicBezTo>
                      <a:pt x="174" y="27"/>
                      <a:pt x="172" y="28"/>
                      <a:pt x="171" y="28"/>
                    </a:cubicBezTo>
                    <a:cubicBezTo>
                      <a:pt x="168" y="29"/>
                      <a:pt x="166" y="29"/>
                      <a:pt x="164" y="29"/>
                    </a:cubicBezTo>
                    <a:cubicBezTo>
                      <a:pt x="163" y="30"/>
                      <a:pt x="161" y="31"/>
                      <a:pt x="161" y="32"/>
                    </a:cubicBezTo>
                    <a:cubicBezTo>
                      <a:pt x="161" y="32"/>
                      <a:pt x="165" y="34"/>
                      <a:pt x="166" y="34"/>
                    </a:cubicBezTo>
                    <a:cubicBezTo>
                      <a:pt x="166" y="34"/>
                      <a:pt x="165" y="31"/>
                      <a:pt x="167" y="32"/>
                    </a:cubicBezTo>
                    <a:cubicBezTo>
                      <a:pt x="168" y="32"/>
                      <a:pt x="168" y="33"/>
                      <a:pt x="169" y="32"/>
                    </a:cubicBezTo>
                    <a:cubicBezTo>
                      <a:pt x="170" y="32"/>
                      <a:pt x="176" y="28"/>
                      <a:pt x="176" y="30"/>
                    </a:cubicBezTo>
                    <a:cubicBezTo>
                      <a:pt x="176" y="31"/>
                      <a:pt x="173" y="32"/>
                      <a:pt x="172" y="33"/>
                    </a:cubicBezTo>
                    <a:cubicBezTo>
                      <a:pt x="171" y="34"/>
                      <a:pt x="169" y="34"/>
                      <a:pt x="167" y="34"/>
                    </a:cubicBezTo>
                    <a:cubicBezTo>
                      <a:pt x="166" y="35"/>
                      <a:pt x="163" y="37"/>
                      <a:pt x="165" y="38"/>
                    </a:cubicBezTo>
                    <a:cubicBezTo>
                      <a:pt x="167" y="38"/>
                      <a:pt x="167" y="39"/>
                      <a:pt x="166" y="41"/>
                    </a:cubicBezTo>
                    <a:cubicBezTo>
                      <a:pt x="166" y="42"/>
                      <a:pt x="168" y="42"/>
                      <a:pt x="168" y="43"/>
                    </a:cubicBezTo>
                    <a:cubicBezTo>
                      <a:pt x="169" y="44"/>
                      <a:pt x="169" y="46"/>
                      <a:pt x="167" y="44"/>
                    </a:cubicBezTo>
                    <a:cubicBezTo>
                      <a:pt x="165" y="42"/>
                      <a:pt x="167" y="46"/>
                      <a:pt x="166" y="45"/>
                    </a:cubicBezTo>
                    <a:cubicBezTo>
                      <a:pt x="165" y="45"/>
                      <a:pt x="163" y="42"/>
                      <a:pt x="162" y="43"/>
                    </a:cubicBezTo>
                    <a:cubicBezTo>
                      <a:pt x="164" y="42"/>
                      <a:pt x="167" y="43"/>
                      <a:pt x="164" y="41"/>
                    </a:cubicBezTo>
                    <a:cubicBezTo>
                      <a:pt x="165" y="41"/>
                      <a:pt x="166" y="40"/>
                      <a:pt x="164" y="39"/>
                    </a:cubicBezTo>
                    <a:cubicBezTo>
                      <a:pt x="166" y="40"/>
                      <a:pt x="161" y="40"/>
                      <a:pt x="162" y="40"/>
                    </a:cubicBezTo>
                    <a:cubicBezTo>
                      <a:pt x="162" y="39"/>
                      <a:pt x="162" y="39"/>
                      <a:pt x="163" y="39"/>
                    </a:cubicBezTo>
                    <a:cubicBezTo>
                      <a:pt x="163" y="38"/>
                      <a:pt x="160" y="40"/>
                      <a:pt x="160" y="40"/>
                    </a:cubicBezTo>
                    <a:cubicBezTo>
                      <a:pt x="159" y="40"/>
                      <a:pt x="160" y="38"/>
                      <a:pt x="159" y="37"/>
                    </a:cubicBezTo>
                    <a:cubicBezTo>
                      <a:pt x="159" y="37"/>
                      <a:pt x="157" y="37"/>
                      <a:pt x="157" y="37"/>
                    </a:cubicBezTo>
                    <a:cubicBezTo>
                      <a:pt x="155" y="37"/>
                      <a:pt x="155" y="34"/>
                      <a:pt x="153" y="35"/>
                    </a:cubicBezTo>
                    <a:cubicBezTo>
                      <a:pt x="151" y="37"/>
                      <a:pt x="150" y="37"/>
                      <a:pt x="147" y="37"/>
                    </a:cubicBezTo>
                    <a:cubicBezTo>
                      <a:pt x="143" y="37"/>
                      <a:pt x="140" y="37"/>
                      <a:pt x="136" y="37"/>
                    </a:cubicBezTo>
                    <a:cubicBezTo>
                      <a:pt x="135" y="37"/>
                      <a:pt x="128" y="37"/>
                      <a:pt x="128" y="36"/>
                    </a:cubicBezTo>
                    <a:cubicBezTo>
                      <a:pt x="127" y="36"/>
                      <a:pt x="130" y="34"/>
                      <a:pt x="131" y="33"/>
                    </a:cubicBezTo>
                    <a:cubicBezTo>
                      <a:pt x="132" y="32"/>
                      <a:pt x="133" y="33"/>
                      <a:pt x="135" y="33"/>
                    </a:cubicBezTo>
                    <a:cubicBezTo>
                      <a:pt x="136" y="32"/>
                      <a:pt x="133" y="30"/>
                      <a:pt x="133" y="30"/>
                    </a:cubicBezTo>
                    <a:cubicBezTo>
                      <a:pt x="131" y="28"/>
                      <a:pt x="130" y="28"/>
                      <a:pt x="128" y="27"/>
                    </a:cubicBezTo>
                    <a:cubicBezTo>
                      <a:pt x="127" y="27"/>
                      <a:pt x="126" y="26"/>
                      <a:pt x="125" y="27"/>
                    </a:cubicBezTo>
                    <a:cubicBezTo>
                      <a:pt x="124" y="28"/>
                      <a:pt x="123" y="29"/>
                      <a:pt x="122" y="28"/>
                    </a:cubicBezTo>
                    <a:cubicBezTo>
                      <a:pt x="119" y="26"/>
                      <a:pt x="116" y="26"/>
                      <a:pt x="113" y="25"/>
                    </a:cubicBezTo>
                    <a:cubicBezTo>
                      <a:pt x="109" y="24"/>
                      <a:pt x="106" y="24"/>
                      <a:pt x="102" y="22"/>
                    </a:cubicBezTo>
                    <a:cubicBezTo>
                      <a:pt x="99" y="20"/>
                      <a:pt x="97" y="19"/>
                      <a:pt x="93" y="19"/>
                    </a:cubicBezTo>
                    <a:cubicBezTo>
                      <a:pt x="92" y="19"/>
                      <a:pt x="91" y="19"/>
                      <a:pt x="90" y="20"/>
                    </a:cubicBezTo>
                    <a:cubicBezTo>
                      <a:pt x="89" y="21"/>
                      <a:pt x="88" y="23"/>
                      <a:pt x="87" y="23"/>
                    </a:cubicBezTo>
                    <a:cubicBezTo>
                      <a:pt x="86" y="23"/>
                      <a:pt x="83" y="24"/>
                      <a:pt x="83" y="23"/>
                    </a:cubicBezTo>
                    <a:cubicBezTo>
                      <a:pt x="83" y="22"/>
                      <a:pt x="85" y="21"/>
                      <a:pt x="85" y="20"/>
                    </a:cubicBezTo>
                    <a:cubicBezTo>
                      <a:pt x="85" y="20"/>
                      <a:pt x="82" y="21"/>
                      <a:pt x="82" y="20"/>
                    </a:cubicBezTo>
                    <a:cubicBezTo>
                      <a:pt x="83" y="19"/>
                      <a:pt x="83" y="18"/>
                      <a:pt x="82" y="17"/>
                    </a:cubicBezTo>
                    <a:cubicBezTo>
                      <a:pt x="82" y="15"/>
                      <a:pt x="78" y="17"/>
                      <a:pt x="78" y="18"/>
                    </a:cubicBezTo>
                    <a:cubicBezTo>
                      <a:pt x="78" y="18"/>
                      <a:pt x="80" y="17"/>
                      <a:pt x="80" y="18"/>
                    </a:cubicBezTo>
                    <a:cubicBezTo>
                      <a:pt x="81" y="18"/>
                      <a:pt x="77" y="20"/>
                      <a:pt x="80" y="20"/>
                    </a:cubicBezTo>
                    <a:cubicBezTo>
                      <a:pt x="79" y="20"/>
                      <a:pt x="78" y="20"/>
                      <a:pt x="78" y="22"/>
                    </a:cubicBezTo>
                    <a:cubicBezTo>
                      <a:pt x="78" y="23"/>
                      <a:pt x="77" y="24"/>
                      <a:pt x="76" y="23"/>
                    </a:cubicBezTo>
                    <a:cubicBezTo>
                      <a:pt x="73" y="22"/>
                      <a:pt x="72" y="21"/>
                      <a:pt x="71" y="18"/>
                    </a:cubicBezTo>
                    <a:cubicBezTo>
                      <a:pt x="70" y="16"/>
                      <a:pt x="68" y="15"/>
                      <a:pt x="66" y="13"/>
                    </a:cubicBezTo>
                    <a:cubicBezTo>
                      <a:pt x="65" y="13"/>
                      <a:pt x="64" y="11"/>
                      <a:pt x="63" y="12"/>
                    </a:cubicBezTo>
                    <a:cubicBezTo>
                      <a:pt x="63" y="14"/>
                      <a:pt x="66" y="15"/>
                      <a:pt x="67" y="16"/>
                    </a:cubicBezTo>
                    <a:cubicBezTo>
                      <a:pt x="67" y="15"/>
                      <a:pt x="63" y="16"/>
                      <a:pt x="63" y="17"/>
                    </a:cubicBezTo>
                    <a:cubicBezTo>
                      <a:pt x="62" y="18"/>
                      <a:pt x="63" y="18"/>
                      <a:pt x="62" y="19"/>
                    </a:cubicBezTo>
                    <a:cubicBezTo>
                      <a:pt x="61" y="19"/>
                      <a:pt x="60" y="21"/>
                      <a:pt x="59" y="20"/>
                    </a:cubicBezTo>
                    <a:cubicBezTo>
                      <a:pt x="59" y="20"/>
                      <a:pt x="59" y="19"/>
                      <a:pt x="59" y="19"/>
                    </a:cubicBezTo>
                    <a:cubicBezTo>
                      <a:pt x="59" y="18"/>
                      <a:pt x="54" y="20"/>
                      <a:pt x="54" y="21"/>
                    </a:cubicBezTo>
                    <a:cubicBezTo>
                      <a:pt x="53" y="22"/>
                      <a:pt x="52" y="23"/>
                      <a:pt x="50" y="24"/>
                    </a:cubicBezTo>
                    <a:cubicBezTo>
                      <a:pt x="49" y="25"/>
                      <a:pt x="50" y="22"/>
                      <a:pt x="49" y="22"/>
                    </a:cubicBezTo>
                    <a:cubicBezTo>
                      <a:pt x="48" y="22"/>
                      <a:pt x="47" y="23"/>
                      <a:pt x="46" y="23"/>
                    </a:cubicBezTo>
                    <a:cubicBezTo>
                      <a:pt x="45" y="23"/>
                      <a:pt x="45" y="25"/>
                      <a:pt x="44" y="25"/>
                    </a:cubicBezTo>
                    <a:cubicBezTo>
                      <a:pt x="43" y="25"/>
                      <a:pt x="40" y="27"/>
                      <a:pt x="41" y="27"/>
                    </a:cubicBezTo>
                    <a:cubicBezTo>
                      <a:pt x="41" y="28"/>
                      <a:pt x="43" y="28"/>
                      <a:pt x="40" y="29"/>
                    </a:cubicBezTo>
                    <a:cubicBezTo>
                      <a:pt x="40" y="29"/>
                      <a:pt x="37" y="29"/>
                      <a:pt x="37" y="28"/>
                    </a:cubicBezTo>
                    <a:cubicBezTo>
                      <a:pt x="37" y="27"/>
                      <a:pt x="40" y="26"/>
                      <a:pt x="40" y="26"/>
                    </a:cubicBezTo>
                    <a:cubicBezTo>
                      <a:pt x="41" y="24"/>
                      <a:pt x="43" y="23"/>
                      <a:pt x="44" y="22"/>
                    </a:cubicBezTo>
                    <a:cubicBezTo>
                      <a:pt x="46" y="21"/>
                      <a:pt x="47" y="21"/>
                      <a:pt x="49" y="22"/>
                    </a:cubicBezTo>
                    <a:cubicBezTo>
                      <a:pt x="48" y="22"/>
                      <a:pt x="56" y="18"/>
                      <a:pt x="56" y="18"/>
                    </a:cubicBezTo>
                    <a:cubicBezTo>
                      <a:pt x="58" y="17"/>
                      <a:pt x="57" y="16"/>
                      <a:pt x="56" y="16"/>
                    </a:cubicBezTo>
                    <a:cubicBezTo>
                      <a:pt x="54" y="16"/>
                      <a:pt x="52" y="16"/>
                      <a:pt x="50" y="17"/>
                    </a:cubicBezTo>
                    <a:cubicBezTo>
                      <a:pt x="49" y="17"/>
                      <a:pt x="49" y="19"/>
                      <a:pt x="47" y="19"/>
                    </a:cubicBezTo>
                    <a:cubicBezTo>
                      <a:pt x="46" y="19"/>
                      <a:pt x="44" y="20"/>
                      <a:pt x="43" y="20"/>
                    </a:cubicBezTo>
                    <a:cubicBezTo>
                      <a:pt x="41" y="20"/>
                      <a:pt x="36" y="25"/>
                      <a:pt x="35" y="24"/>
                    </a:cubicBezTo>
                    <a:cubicBezTo>
                      <a:pt x="34" y="24"/>
                      <a:pt x="36" y="23"/>
                      <a:pt x="36" y="22"/>
                    </a:cubicBezTo>
                    <a:cubicBezTo>
                      <a:pt x="36" y="22"/>
                      <a:pt x="33" y="21"/>
                      <a:pt x="33" y="21"/>
                    </a:cubicBezTo>
                    <a:cubicBezTo>
                      <a:pt x="33" y="21"/>
                      <a:pt x="30" y="23"/>
                      <a:pt x="29" y="23"/>
                    </a:cubicBezTo>
                    <a:cubicBezTo>
                      <a:pt x="28" y="23"/>
                      <a:pt x="26" y="24"/>
                      <a:pt x="25" y="25"/>
                    </a:cubicBezTo>
                    <a:cubicBezTo>
                      <a:pt x="24" y="25"/>
                      <a:pt x="26" y="26"/>
                      <a:pt x="26" y="26"/>
                    </a:cubicBezTo>
                    <a:cubicBezTo>
                      <a:pt x="27" y="26"/>
                      <a:pt x="26" y="27"/>
                      <a:pt x="26" y="27"/>
                    </a:cubicBezTo>
                    <a:cubicBezTo>
                      <a:pt x="26" y="28"/>
                      <a:pt x="30" y="27"/>
                      <a:pt x="30" y="27"/>
                    </a:cubicBezTo>
                    <a:cubicBezTo>
                      <a:pt x="31" y="26"/>
                      <a:pt x="33" y="25"/>
                      <a:pt x="34" y="24"/>
                    </a:cubicBezTo>
                    <a:cubicBezTo>
                      <a:pt x="29" y="26"/>
                      <a:pt x="34" y="27"/>
                      <a:pt x="33" y="29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0" y="27"/>
                      <a:pt x="29" y="28"/>
                      <a:pt x="28" y="29"/>
                    </a:cubicBezTo>
                    <a:cubicBezTo>
                      <a:pt x="27" y="29"/>
                      <a:pt x="23" y="28"/>
                      <a:pt x="21" y="28"/>
                    </a:cubicBezTo>
                    <a:cubicBezTo>
                      <a:pt x="19" y="28"/>
                      <a:pt x="16" y="26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10" y="23"/>
                      <a:pt x="9" y="21"/>
                      <a:pt x="10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4" y="22"/>
                      <a:pt x="2" y="22"/>
                      <a:pt x="0" y="21"/>
                    </a:cubicBezTo>
                    <a:cubicBezTo>
                      <a:pt x="0" y="41"/>
                      <a:pt x="0" y="61"/>
                      <a:pt x="0" y="80"/>
                    </a:cubicBezTo>
                    <a:cubicBezTo>
                      <a:pt x="0" y="85"/>
                      <a:pt x="0" y="89"/>
                      <a:pt x="0" y="94"/>
                    </a:cubicBezTo>
                    <a:cubicBezTo>
                      <a:pt x="0" y="95"/>
                      <a:pt x="0" y="96"/>
                      <a:pt x="0" y="97"/>
                    </a:cubicBezTo>
                    <a:cubicBezTo>
                      <a:pt x="0" y="99"/>
                      <a:pt x="2" y="97"/>
                      <a:pt x="3" y="97"/>
                    </a:cubicBezTo>
                    <a:cubicBezTo>
                      <a:pt x="5" y="98"/>
                      <a:pt x="5" y="97"/>
                      <a:pt x="7" y="97"/>
                    </a:cubicBezTo>
                    <a:cubicBezTo>
                      <a:pt x="9" y="97"/>
                      <a:pt x="9" y="98"/>
                      <a:pt x="10" y="99"/>
                    </a:cubicBezTo>
                    <a:cubicBezTo>
                      <a:pt x="11" y="101"/>
                      <a:pt x="16" y="107"/>
                      <a:pt x="18" y="107"/>
                    </a:cubicBezTo>
                    <a:cubicBezTo>
                      <a:pt x="19" y="107"/>
                      <a:pt x="21" y="106"/>
                      <a:pt x="22" y="105"/>
                    </a:cubicBezTo>
                    <a:cubicBezTo>
                      <a:pt x="23" y="104"/>
                      <a:pt x="22" y="103"/>
                      <a:pt x="23" y="102"/>
                    </a:cubicBezTo>
                    <a:cubicBezTo>
                      <a:pt x="24" y="102"/>
                      <a:pt x="28" y="101"/>
                      <a:pt x="28" y="102"/>
                    </a:cubicBezTo>
                    <a:cubicBezTo>
                      <a:pt x="30" y="104"/>
                      <a:pt x="32" y="105"/>
                      <a:pt x="33" y="107"/>
                    </a:cubicBezTo>
                    <a:cubicBezTo>
                      <a:pt x="35" y="109"/>
                      <a:pt x="37" y="110"/>
                      <a:pt x="38" y="112"/>
                    </a:cubicBezTo>
                    <a:cubicBezTo>
                      <a:pt x="39" y="113"/>
                      <a:pt x="39" y="114"/>
                      <a:pt x="40" y="116"/>
                    </a:cubicBezTo>
                    <a:cubicBezTo>
                      <a:pt x="42" y="118"/>
                      <a:pt x="43" y="122"/>
                      <a:pt x="46" y="124"/>
                    </a:cubicBezTo>
                    <a:cubicBezTo>
                      <a:pt x="48" y="126"/>
                      <a:pt x="52" y="127"/>
                      <a:pt x="54" y="128"/>
                    </a:cubicBezTo>
                    <a:cubicBezTo>
                      <a:pt x="56" y="129"/>
                      <a:pt x="53" y="130"/>
                      <a:pt x="54" y="132"/>
                    </a:cubicBezTo>
                    <a:cubicBezTo>
                      <a:pt x="55" y="132"/>
                      <a:pt x="56" y="132"/>
                      <a:pt x="56" y="133"/>
                    </a:cubicBezTo>
                    <a:cubicBezTo>
                      <a:pt x="56" y="133"/>
                      <a:pt x="55" y="136"/>
                      <a:pt x="56" y="135"/>
                    </a:cubicBezTo>
                    <a:cubicBezTo>
                      <a:pt x="55" y="136"/>
                      <a:pt x="53" y="136"/>
                      <a:pt x="53" y="138"/>
                    </a:cubicBezTo>
                    <a:cubicBezTo>
                      <a:pt x="52" y="139"/>
                      <a:pt x="55" y="141"/>
                      <a:pt x="56" y="141"/>
                    </a:cubicBezTo>
                    <a:cubicBezTo>
                      <a:pt x="56" y="141"/>
                      <a:pt x="54" y="143"/>
                      <a:pt x="54" y="143"/>
                    </a:cubicBezTo>
                    <a:cubicBezTo>
                      <a:pt x="54" y="143"/>
                      <a:pt x="53" y="142"/>
                      <a:pt x="53" y="141"/>
                    </a:cubicBezTo>
                    <a:cubicBezTo>
                      <a:pt x="52" y="141"/>
                      <a:pt x="53" y="143"/>
                      <a:pt x="53" y="143"/>
                    </a:cubicBezTo>
                    <a:cubicBezTo>
                      <a:pt x="54" y="144"/>
                      <a:pt x="53" y="145"/>
                      <a:pt x="54" y="146"/>
                    </a:cubicBezTo>
                    <a:cubicBezTo>
                      <a:pt x="55" y="148"/>
                      <a:pt x="55" y="148"/>
                      <a:pt x="57" y="147"/>
                    </a:cubicBezTo>
                    <a:cubicBezTo>
                      <a:pt x="57" y="147"/>
                      <a:pt x="58" y="147"/>
                      <a:pt x="58" y="147"/>
                    </a:cubicBezTo>
                    <a:cubicBezTo>
                      <a:pt x="59" y="147"/>
                      <a:pt x="59" y="145"/>
                      <a:pt x="59" y="145"/>
                    </a:cubicBezTo>
                    <a:cubicBezTo>
                      <a:pt x="59" y="145"/>
                      <a:pt x="60" y="147"/>
                      <a:pt x="61" y="147"/>
                    </a:cubicBezTo>
                    <a:cubicBezTo>
                      <a:pt x="61" y="147"/>
                      <a:pt x="60" y="149"/>
                      <a:pt x="60" y="150"/>
                    </a:cubicBezTo>
                    <a:cubicBezTo>
                      <a:pt x="59" y="151"/>
                      <a:pt x="59" y="152"/>
                      <a:pt x="61" y="151"/>
                    </a:cubicBezTo>
                    <a:cubicBezTo>
                      <a:pt x="61" y="150"/>
                      <a:pt x="62" y="150"/>
                      <a:pt x="62" y="150"/>
                    </a:cubicBezTo>
                    <a:cubicBezTo>
                      <a:pt x="63" y="150"/>
                      <a:pt x="63" y="149"/>
                      <a:pt x="63" y="149"/>
                    </a:cubicBezTo>
                    <a:cubicBezTo>
                      <a:pt x="65" y="148"/>
                      <a:pt x="64" y="151"/>
                      <a:pt x="64" y="152"/>
                    </a:cubicBezTo>
                    <a:cubicBezTo>
                      <a:pt x="64" y="153"/>
                      <a:pt x="65" y="154"/>
                      <a:pt x="66" y="154"/>
                    </a:cubicBezTo>
                    <a:cubicBezTo>
                      <a:pt x="67" y="154"/>
                      <a:pt x="68" y="152"/>
                      <a:pt x="69" y="152"/>
                    </a:cubicBezTo>
                    <a:cubicBezTo>
                      <a:pt x="69" y="152"/>
                      <a:pt x="68" y="153"/>
                      <a:pt x="68" y="153"/>
                    </a:cubicBezTo>
                    <a:cubicBezTo>
                      <a:pt x="68" y="153"/>
                      <a:pt x="70" y="154"/>
                      <a:pt x="70" y="154"/>
                    </a:cubicBezTo>
                    <a:cubicBezTo>
                      <a:pt x="70" y="154"/>
                      <a:pt x="63" y="156"/>
                      <a:pt x="66" y="158"/>
                    </a:cubicBezTo>
                    <a:cubicBezTo>
                      <a:pt x="66" y="158"/>
                      <a:pt x="72" y="157"/>
                      <a:pt x="71" y="158"/>
                    </a:cubicBezTo>
                    <a:cubicBezTo>
                      <a:pt x="71" y="158"/>
                      <a:pt x="66" y="158"/>
                      <a:pt x="67" y="160"/>
                    </a:cubicBezTo>
                    <a:cubicBezTo>
                      <a:pt x="67" y="160"/>
                      <a:pt x="69" y="160"/>
                      <a:pt x="69" y="160"/>
                    </a:cubicBezTo>
                    <a:cubicBezTo>
                      <a:pt x="68" y="161"/>
                      <a:pt x="66" y="161"/>
                      <a:pt x="67" y="162"/>
                    </a:cubicBezTo>
                    <a:cubicBezTo>
                      <a:pt x="69" y="163"/>
                      <a:pt x="71" y="163"/>
                      <a:pt x="72" y="163"/>
                    </a:cubicBezTo>
                    <a:cubicBezTo>
                      <a:pt x="74" y="163"/>
                      <a:pt x="73" y="164"/>
                      <a:pt x="74" y="164"/>
                    </a:cubicBezTo>
                    <a:cubicBezTo>
                      <a:pt x="76" y="165"/>
                      <a:pt x="76" y="162"/>
                      <a:pt x="77" y="162"/>
                    </a:cubicBezTo>
                    <a:cubicBezTo>
                      <a:pt x="78" y="162"/>
                      <a:pt x="77" y="164"/>
                      <a:pt x="77" y="164"/>
                    </a:cubicBezTo>
                    <a:cubicBezTo>
                      <a:pt x="76" y="165"/>
                      <a:pt x="76" y="165"/>
                      <a:pt x="77" y="166"/>
                    </a:cubicBezTo>
                    <a:cubicBezTo>
                      <a:pt x="80" y="168"/>
                      <a:pt x="81" y="163"/>
                      <a:pt x="81" y="163"/>
                    </a:cubicBezTo>
                    <a:cubicBezTo>
                      <a:pt x="81" y="163"/>
                      <a:pt x="81" y="166"/>
                      <a:pt x="80" y="166"/>
                    </a:cubicBezTo>
                    <a:cubicBezTo>
                      <a:pt x="80" y="167"/>
                      <a:pt x="82" y="166"/>
                      <a:pt x="83" y="166"/>
                    </a:cubicBezTo>
                    <a:cubicBezTo>
                      <a:pt x="82" y="168"/>
                      <a:pt x="81" y="169"/>
                      <a:pt x="83" y="170"/>
                    </a:cubicBezTo>
                    <a:cubicBezTo>
                      <a:pt x="85" y="171"/>
                      <a:pt x="86" y="168"/>
                      <a:pt x="86" y="168"/>
                    </a:cubicBezTo>
                    <a:cubicBezTo>
                      <a:pt x="86" y="168"/>
                      <a:pt x="86" y="169"/>
                      <a:pt x="86" y="170"/>
                    </a:cubicBezTo>
                    <a:cubicBezTo>
                      <a:pt x="87" y="172"/>
                      <a:pt x="86" y="171"/>
                      <a:pt x="85" y="171"/>
                    </a:cubicBezTo>
                    <a:cubicBezTo>
                      <a:pt x="84" y="172"/>
                      <a:pt x="90" y="173"/>
                      <a:pt x="89" y="171"/>
                    </a:cubicBezTo>
                    <a:cubicBezTo>
                      <a:pt x="91" y="174"/>
                      <a:pt x="90" y="176"/>
                      <a:pt x="94" y="176"/>
                    </a:cubicBezTo>
                    <a:cubicBezTo>
                      <a:pt x="97" y="176"/>
                      <a:pt x="99" y="176"/>
                      <a:pt x="102" y="176"/>
                    </a:cubicBezTo>
                    <a:cubicBezTo>
                      <a:pt x="113" y="176"/>
                      <a:pt x="123" y="176"/>
                      <a:pt x="133" y="176"/>
                    </a:cubicBezTo>
                    <a:cubicBezTo>
                      <a:pt x="158" y="176"/>
                      <a:pt x="183" y="176"/>
                      <a:pt x="208" y="176"/>
                    </a:cubicBezTo>
                    <a:cubicBezTo>
                      <a:pt x="213" y="176"/>
                      <a:pt x="218" y="176"/>
                      <a:pt x="223" y="176"/>
                    </a:cubicBezTo>
                    <a:cubicBezTo>
                      <a:pt x="224" y="176"/>
                      <a:pt x="229" y="177"/>
                      <a:pt x="229" y="174"/>
                    </a:cubicBezTo>
                    <a:close/>
                    <a:moveTo>
                      <a:pt x="112" y="54"/>
                    </a:moveTo>
                    <a:cubicBezTo>
                      <a:pt x="110" y="54"/>
                      <a:pt x="108" y="53"/>
                      <a:pt x="106" y="54"/>
                    </a:cubicBezTo>
                    <a:cubicBezTo>
                      <a:pt x="104" y="57"/>
                      <a:pt x="108" y="56"/>
                      <a:pt x="108" y="57"/>
                    </a:cubicBezTo>
                    <a:cubicBezTo>
                      <a:pt x="108" y="56"/>
                      <a:pt x="100" y="60"/>
                      <a:pt x="100" y="60"/>
                    </a:cubicBezTo>
                    <a:cubicBezTo>
                      <a:pt x="98" y="59"/>
                      <a:pt x="107" y="53"/>
                      <a:pt x="99" y="56"/>
                    </a:cubicBezTo>
                    <a:cubicBezTo>
                      <a:pt x="98" y="56"/>
                      <a:pt x="97" y="57"/>
                      <a:pt x="97" y="57"/>
                    </a:cubicBezTo>
                    <a:cubicBezTo>
                      <a:pt x="96" y="58"/>
                      <a:pt x="97" y="59"/>
                      <a:pt x="96" y="60"/>
                    </a:cubicBezTo>
                    <a:cubicBezTo>
                      <a:pt x="95" y="60"/>
                      <a:pt x="88" y="59"/>
                      <a:pt x="88" y="59"/>
                    </a:cubicBezTo>
                    <a:cubicBezTo>
                      <a:pt x="88" y="58"/>
                      <a:pt x="91" y="59"/>
                      <a:pt x="91" y="58"/>
                    </a:cubicBezTo>
                    <a:cubicBezTo>
                      <a:pt x="92" y="57"/>
                      <a:pt x="91" y="57"/>
                      <a:pt x="92" y="56"/>
                    </a:cubicBezTo>
                    <a:cubicBezTo>
                      <a:pt x="92" y="55"/>
                      <a:pt x="94" y="54"/>
                      <a:pt x="94" y="54"/>
                    </a:cubicBezTo>
                    <a:cubicBezTo>
                      <a:pt x="94" y="53"/>
                      <a:pt x="91" y="52"/>
                      <a:pt x="94" y="52"/>
                    </a:cubicBezTo>
                    <a:cubicBezTo>
                      <a:pt x="94" y="52"/>
                      <a:pt x="98" y="53"/>
                      <a:pt x="98" y="52"/>
                    </a:cubicBezTo>
                    <a:cubicBezTo>
                      <a:pt x="98" y="51"/>
                      <a:pt x="93" y="50"/>
                      <a:pt x="92" y="50"/>
                    </a:cubicBezTo>
                    <a:cubicBezTo>
                      <a:pt x="91" y="50"/>
                      <a:pt x="89" y="51"/>
                      <a:pt x="87" y="51"/>
                    </a:cubicBezTo>
                    <a:cubicBezTo>
                      <a:pt x="86" y="51"/>
                      <a:pt x="84" y="50"/>
                      <a:pt x="82" y="51"/>
                    </a:cubicBezTo>
                    <a:cubicBezTo>
                      <a:pt x="81" y="51"/>
                      <a:pt x="79" y="53"/>
                      <a:pt x="80" y="51"/>
                    </a:cubicBezTo>
                    <a:cubicBezTo>
                      <a:pt x="81" y="49"/>
                      <a:pt x="83" y="50"/>
                      <a:pt x="84" y="49"/>
                    </a:cubicBezTo>
                    <a:cubicBezTo>
                      <a:pt x="86" y="49"/>
                      <a:pt x="89" y="48"/>
                      <a:pt x="91" y="47"/>
                    </a:cubicBezTo>
                    <a:cubicBezTo>
                      <a:pt x="95" y="46"/>
                      <a:pt x="99" y="46"/>
                      <a:pt x="102" y="44"/>
                    </a:cubicBezTo>
                    <a:cubicBezTo>
                      <a:pt x="104" y="44"/>
                      <a:pt x="107" y="43"/>
                      <a:pt x="108" y="45"/>
                    </a:cubicBezTo>
                    <a:cubicBezTo>
                      <a:pt x="109" y="46"/>
                      <a:pt x="105" y="47"/>
                      <a:pt x="104" y="48"/>
                    </a:cubicBezTo>
                    <a:cubicBezTo>
                      <a:pt x="102" y="49"/>
                      <a:pt x="110" y="49"/>
                      <a:pt x="111" y="49"/>
                    </a:cubicBezTo>
                    <a:cubicBezTo>
                      <a:pt x="111" y="49"/>
                      <a:pt x="113" y="49"/>
                      <a:pt x="113" y="49"/>
                    </a:cubicBezTo>
                    <a:cubicBezTo>
                      <a:pt x="114" y="48"/>
                      <a:pt x="116" y="46"/>
                      <a:pt x="117" y="47"/>
                    </a:cubicBezTo>
                    <a:cubicBezTo>
                      <a:pt x="118" y="48"/>
                      <a:pt x="113" y="54"/>
                      <a:pt x="112" y="54"/>
                    </a:cubicBezTo>
                    <a:cubicBezTo>
                      <a:pt x="110" y="54"/>
                      <a:pt x="114" y="54"/>
                      <a:pt x="112" y="54"/>
                    </a:cubicBezTo>
                    <a:close/>
                    <a:moveTo>
                      <a:pt x="157" y="78"/>
                    </a:moveTo>
                    <a:cubicBezTo>
                      <a:pt x="157" y="78"/>
                      <a:pt x="152" y="78"/>
                      <a:pt x="153" y="78"/>
                    </a:cubicBezTo>
                    <a:cubicBezTo>
                      <a:pt x="153" y="79"/>
                      <a:pt x="155" y="78"/>
                      <a:pt x="155" y="79"/>
                    </a:cubicBezTo>
                    <a:cubicBezTo>
                      <a:pt x="155" y="80"/>
                      <a:pt x="151" y="81"/>
                      <a:pt x="150" y="81"/>
                    </a:cubicBezTo>
                    <a:cubicBezTo>
                      <a:pt x="148" y="81"/>
                      <a:pt x="147" y="83"/>
                      <a:pt x="145" y="84"/>
                    </a:cubicBezTo>
                    <a:cubicBezTo>
                      <a:pt x="145" y="84"/>
                      <a:pt x="141" y="84"/>
                      <a:pt x="142" y="85"/>
                    </a:cubicBezTo>
                    <a:cubicBezTo>
                      <a:pt x="142" y="86"/>
                      <a:pt x="145" y="86"/>
                      <a:pt x="142" y="88"/>
                    </a:cubicBezTo>
                    <a:cubicBezTo>
                      <a:pt x="141" y="88"/>
                      <a:pt x="137" y="88"/>
                      <a:pt x="137" y="89"/>
                    </a:cubicBezTo>
                    <a:cubicBezTo>
                      <a:pt x="136" y="89"/>
                      <a:pt x="137" y="90"/>
                      <a:pt x="137" y="90"/>
                    </a:cubicBezTo>
                    <a:cubicBezTo>
                      <a:pt x="137" y="92"/>
                      <a:pt x="135" y="92"/>
                      <a:pt x="134" y="92"/>
                    </a:cubicBezTo>
                    <a:cubicBezTo>
                      <a:pt x="131" y="93"/>
                      <a:pt x="128" y="93"/>
                      <a:pt x="125" y="93"/>
                    </a:cubicBezTo>
                    <a:cubicBezTo>
                      <a:pt x="125" y="93"/>
                      <a:pt x="120" y="90"/>
                      <a:pt x="120" y="90"/>
                    </a:cubicBezTo>
                    <a:cubicBezTo>
                      <a:pt x="122" y="89"/>
                      <a:pt x="125" y="90"/>
                      <a:pt x="126" y="89"/>
                    </a:cubicBezTo>
                    <a:cubicBezTo>
                      <a:pt x="127" y="89"/>
                      <a:pt x="126" y="87"/>
                      <a:pt x="127" y="87"/>
                    </a:cubicBezTo>
                    <a:cubicBezTo>
                      <a:pt x="128" y="85"/>
                      <a:pt x="130" y="86"/>
                      <a:pt x="131" y="85"/>
                    </a:cubicBezTo>
                    <a:cubicBezTo>
                      <a:pt x="132" y="85"/>
                      <a:pt x="130" y="83"/>
                      <a:pt x="130" y="83"/>
                    </a:cubicBezTo>
                    <a:cubicBezTo>
                      <a:pt x="128" y="82"/>
                      <a:pt x="128" y="82"/>
                      <a:pt x="128" y="81"/>
                    </a:cubicBezTo>
                    <a:cubicBezTo>
                      <a:pt x="128" y="79"/>
                      <a:pt x="126" y="80"/>
                      <a:pt x="126" y="79"/>
                    </a:cubicBezTo>
                    <a:cubicBezTo>
                      <a:pt x="125" y="78"/>
                      <a:pt x="128" y="79"/>
                      <a:pt x="128" y="79"/>
                    </a:cubicBezTo>
                    <a:cubicBezTo>
                      <a:pt x="131" y="80"/>
                      <a:pt x="134" y="81"/>
                      <a:pt x="136" y="82"/>
                    </a:cubicBezTo>
                    <a:cubicBezTo>
                      <a:pt x="138" y="84"/>
                      <a:pt x="142" y="83"/>
                      <a:pt x="144" y="82"/>
                    </a:cubicBezTo>
                    <a:cubicBezTo>
                      <a:pt x="147" y="81"/>
                      <a:pt x="148" y="78"/>
                      <a:pt x="152" y="77"/>
                    </a:cubicBezTo>
                    <a:cubicBezTo>
                      <a:pt x="153" y="76"/>
                      <a:pt x="155" y="76"/>
                      <a:pt x="157" y="77"/>
                    </a:cubicBezTo>
                    <a:cubicBezTo>
                      <a:pt x="157" y="77"/>
                      <a:pt x="160" y="78"/>
                      <a:pt x="160" y="78"/>
                    </a:cubicBezTo>
                    <a:cubicBezTo>
                      <a:pt x="160" y="78"/>
                      <a:pt x="158" y="78"/>
                      <a:pt x="157" y="78"/>
                    </a:cubicBezTo>
                    <a:close/>
                    <a:moveTo>
                      <a:pt x="222" y="165"/>
                    </a:moveTo>
                    <a:cubicBezTo>
                      <a:pt x="221" y="167"/>
                      <a:pt x="219" y="163"/>
                      <a:pt x="219" y="162"/>
                    </a:cubicBezTo>
                    <a:cubicBezTo>
                      <a:pt x="219" y="160"/>
                      <a:pt x="221" y="159"/>
                      <a:pt x="221" y="157"/>
                    </a:cubicBezTo>
                    <a:cubicBezTo>
                      <a:pt x="220" y="156"/>
                      <a:pt x="219" y="159"/>
                      <a:pt x="218" y="158"/>
                    </a:cubicBezTo>
                    <a:cubicBezTo>
                      <a:pt x="218" y="157"/>
                      <a:pt x="218" y="154"/>
                      <a:pt x="216" y="154"/>
                    </a:cubicBezTo>
                    <a:cubicBezTo>
                      <a:pt x="216" y="154"/>
                      <a:pt x="216" y="156"/>
                      <a:pt x="215" y="156"/>
                    </a:cubicBezTo>
                    <a:cubicBezTo>
                      <a:pt x="214" y="155"/>
                      <a:pt x="214" y="154"/>
                      <a:pt x="213" y="153"/>
                    </a:cubicBezTo>
                    <a:cubicBezTo>
                      <a:pt x="212" y="152"/>
                      <a:pt x="211" y="151"/>
                      <a:pt x="210" y="150"/>
                    </a:cubicBezTo>
                    <a:cubicBezTo>
                      <a:pt x="209" y="149"/>
                      <a:pt x="212" y="149"/>
                      <a:pt x="212" y="148"/>
                    </a:cubicBezTo>
                    <a:cubicBezTo>
                      <a:pt x="211" y="147"/>
                      <a:pt x="209" y="148"/>
                      <a:pt x="209" y="147"/>
                    </a:cubicBezTo>
                    <a:cubicBezTo>
                      <a:pt x="209" y="146"/>
                      <a:pt x="210" y="143"/>
                      <a:pt x="210" y="142"/>
                    </a:cubicBezTo>
                    <a:cubicBezTo>
                      <a:pt x="212" y="140"/>
                      <a:pt x="217" y="147"/>
                      <a:pt x="217" y="148"/>
                    </a:cubicBezTo>
                    <a:cubicBezTo>
                      <a:pt x="218" y="150"/>
                      <a:pt x="219" y="151"/>
                      <a:pt x="219" y="153"/>
                    </a:cubicBezTo>
                    <a:cubicBezTo>
                      <a:pt x="220" y="155"/>
                      <a:pt x="220" y="154"/>
                      <a:pt x="221" y="156"/>
                    </a:cubicBezTo>
                    <a:cubicBezTo>
                      <a:pt x="221" y="157"/>
                      <a:pt x="222" y="158"/>
                      <a:pt x="222" y="159"/>
                    </a:cubicBezTo>
                    <a:cubicBezTo>
                      <a:pt x="223" y="161"/>
                      <a:pt x="222" y="163"/>
                      <a:pt x="222" y="165"/>
                    </a:cubicBezTo>
                    <a:cubicBezTo>
                      <a:pt x="221" y="166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69" name="Freeform 777">
                <a:extLst>
                  <a:ext uri="{FF2B5EF4-FFF2-40B4-BE49-F238E27FC236}">
                    <a16:creationId xmlns:a16="http://schemas.microsoft.com/office/drawing/2014/main" id="{4C5E5C38-6A5D-924D-88D7-36DE4C27BC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2039" y="4714077"/>
                <a:ext cx="155934" cy="108366"/>
              </a:xfrm>
              <a:custGeom>
                <a:avLst/>
                <a:gdLst>
                  <a:gd name="T0" fmla="*/ 16 w 16"/>
                  <a:gd name="T1" fmla="*/ 6 h 11"/>
                  <a:gd name="T2" fmla="*/ 11 w 16"/>
                  <a:gd name="T3" fmla="*/ 3 h 11"/>
                  <a:gd name="T4" fmla="*/ 5 w 16"/>
                  <a:gd name="T5" fmla="*/ 1 h 11"/>
                  <a:gd name="T6" fmla="*/ 1 w 16"/>
                  <a:gd name="T7" fmla="*/ 1 h 11"/>
                  <a:gd name="T8" fmla="*/ 3 w 16"/>
                  <a:gd name="T9" fmla="*/ 3 h 11"/>
                  <a:gd name="T10" fmla="*/ 1 w 16"/>
                  <a:gd name="T11" fmla="*/ 7 h 11"/>
                  <a:gd name="T12" fmla="*/ 5 w 16"/>
                  <a:gd name="T13" fmla="*/ 7 h 11"/>
                  <a:gd name="T14" fmla="*/ 5 w 16"/>
                  <a:gd name="T15" fmla="*/ 9 h 11"/>
                  <a:gd name="T16" fmla="*/ 16 w 16"/>
                  <a:gd name="T17" fmla="*/ 6 h 11"/>
                  <a:gd name="T18" fmla="*/ 16 w 16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1">
                    <a:moveTo>
                      <a:pt x="16" y="6"/>
                    </a:moveTo>
                    <a:cubicBezTo>
                      <a:pt x="15" y="5"/>
                      <a:pt x="11" y="3"/>
                      <a:pt x="11" y="3"/>
                    </a:cubicBezTo>
                    <a:cubicBezTo>
                      <a:pt x="9" y="2"/>
                      <a:pt x="7" y="1"/>
                      <a:pt x="5" y="1"/>
                    </a:cubicBezTo>
                    <a:cubicBezTo>
                      <a:pt x="4" y="1"/>
                      <a:pt x="2" y="0"/>
                      <a:pt x="1" y="1"/>
                    </a:cubicBezTo>
                    <a:cubicBezTo>
                      <a:pt x="0" y="2"/>
                      <a:pt x="3" y="3"/>
                      <a:pt x="3" y="3"/>
                    </a:cubicBezTo>
                    <a:cubicBezTo>
                      <a:pt x="2" y="3"/>
                      <a:pt x="0" y="6"/>
                      <a:pt x="1" y="7"/>
                    </a:cubicBezTo>
                    <a:cubicBezTo>
                      <a:pt x="2" y="7"/>
                      <a:pt x="4" y="6"/>
                      <a:pt x="5" y="7"/>
                    </a:cubicBezTo>
                    <a:cubicBezTo>
                      <a:pt x="7" y="8"/>
                      <a:pt x="5" y="8"/>
                      <a:pt x="5" y="9"/>
                    </a:cubicBezTo>
                    <a:cubicBezTo>
                      <a:pt x="5" y="11"/>
                      <a:pt x="16" y="8"/>
                      <a:pt x="16" y="6"/>
                    </a:cubicBezTo>
                    <a:cubicBezTo>
                      <a:pt x="15" y="5"/>
                      <a:pt x="16" y="7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0" name="Freeform 778">
                <a:extLst>
                  <a:ext uri="{FF2B5EF4-FFF2-40B4-BE49-F238E27FC236}">
                    <a16:creationId xmlns:a16="http://schemas.microsoft.com/office/drawing/2014/main" id="{0D22A5FB-B3B6-C842-A5A4-EB854EB8CF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1807" y="4638550"/>
                <a:ext cx="39813" cy="19703"/>
              </a:xfrm>
              <a:custGeom>
                <a:avLst/>
                <a:gdLst>
                  <a:gd name="T0" fmla="*/ 2 w 4"/>
                  <a:gd name="T1" fmla="*/ 2 h 2"/>
                  <a:gd name="T2" fmla="*/ 2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1" name="Freeform 779">
                <a:extLst>
                  <a:ext uri="{FF2B5EF4-FFF2-40B4-BE49-F238E27FC236}">
                    <a16:creationId xmlns:a16="http://schemas.microsoft.com/office/drawing/2014/main" id="{7988FB45-B429-C84F-A514-B7A0C71494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1666" y="3499085"/>
                <a:ext cx="106166" cy="59105"/>
              </a:xfrm>
              <a:custGeom>
                <a:avLst/>
                <a:gdLst>
                  <a:gd name="T0" fmla="*/ 9 w 11"/>
                  <a:gd name="T1" fmla="*/ 4 h 6"/>
                  <a:gd name="T2" fmla="*/ 9 w 11"/>
                  <a:gd name="T3" fmla="*/ 5 h 6"/>
                  <a:gd name="T4" fmla="*/ 3 w 11"/>
                  <a:gd name="T5" fmla="*/ 4 h 6"/>
                  <a:gd name="T6" fmla="*/ 2 w 11"/>
                  <a:gd name="T7" fmla="*/ 1 h 6"/>
                  <a:gd name="T8" fmla="*/ 9 w 11"/>
                  <a:gd name="T9" fmla="*/ 4 h 6"/>
                  <a:gd name="T10" fmla="*/ 9 w 11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11" y="5"/>
                      <a:pt x="11" y="6"/>
                      <a:pt x="9" y="5"/>
                    </a:cubicBezTo>
                    <a:cubicBezTo>
                      <a:pt x="7" y="5"/>
                      <a:pt x="4" y="4"/>
                      <a:pt x="3" y="4"/>
                    </a:cubicBezTo>
                    <a:cubicBezTo>
                      <a:pt x="2" y="3"/>
                      <a:pt x="0" y="0"/>
                      <a:pt x="2" y="1"/>
                    </a:cubicBezTo>
                    <a:cubicBezTo>
                      <a:pt x="4" y="2"/>
                      <a:pt x="7" y="3"/>
                      <a:pt x="9" y="4"/>
                    </a:cubicBezTo>
                    <a:cubicBezTo>
                      <a:pt x="11" y="5"/>
                      <a:pt x="7" y="3"/>
                      <a:pt x="9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2" name="Freeform 780">
                <a:extLst>
                  <a:ext uri="{FF2B5EF4-FFF2-40B4-BE49-F238E27FC236}">
                    <a16:creationId xmlns:a16="http://schemas.microsoft.com/office/drawing/2014/main" id="{BB6477E3-7CB9-A44C-A152-64C5CC8081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30122" y="3413703"/>
                <a:ext cx="79625" cy="45973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8 w 8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8" y="5"/>
                      <a:pt x="0" y="4"/>
                      <a:pt x="0" y="2"/>
                    </a:cubicBezTo>
                    <a:cubicBezTo>
                      <a:pt x="0" y="0"/>
                      <a:pt x="8" y="1"/>
                      <a:pt x="8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3" name="Freeform 782">
                <a:extLst>
                  <a:ext uri="{FF2B5EF4-FFF2-40B4-BE49-F238E27FC236}">
                    <a16:creationId xmlns:a16="http://schemas.microsoft.com/office/drawing/2014/main" id="{2AE8AF1E-D4AB-6C4B-AB83-DA73FD09F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87547" y="3538491"/>
                <a:ext cx="56404" cy="39406"/>
              </a:xfrm>
              <a:custGeom>
                <a:avLst/>
                <a:gdLst>
                  <a:gd name="T0" fmla="*/ 5 w 6"/>
                  <a:gd name="T1" fmla="*/ 3 h 4"/>
                  <a:gd name="T2" fmla="*/ 1 w 6"/>
                  <a:gd name="T3" fmla="*/ 0 h 4"/>
                  <a:gd name="T4" fmla="*/ 5 w 6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4"/>
                      <a:pt x="0" y="0"/>
                      <a:pt x="1" y="0"/>
                    </a:cubicBezTo>
                    <a:cubicBezTo>
                      <a:pt x="2" y="0"/>
                      <a:pt x="6" y="2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4" name="Freeform 783">
                <a:extLst>
                  <a:ext uri="{FF2B5EF4-FFF2-40B4-BE49-F238E27FC236}">
                    <a16:creationId xmlns:a16="http://schemas.microsoft.com/office/drawing/2014/main" id="{15A4118B-F00E-2446-87B0-09A5D505D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856" y="3577893"/>
                <a:ext cx="49766" cy="9853"/>
              </a:xfrm>
              <a:custGeom>
                <a:avLst/>
                <a:gdLst>
                  <a:gd name="T0" fmla="*/ 4 w 5"/>
                  <a:gd name="T1" fmla="*/ 1 h 1"/>
                  <a:gd name="T2" fmla="*/ 2 w 5"/>
                  <a:gd name="T3" fmla="*/ 0 h 1"/>
                  <a:gd name="T4" fmla="*/ 4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4" y="1"/>
                    </a:moveTo>
                    <a:cubicBezTo>
                      <a:pt x="2" y="1"/>
                      <a:pt x="0" y="0"/>
                      <a:pt x="2" y="0"/>
                    </a:cubicBezTo>
                    <a:cubicBezTo>
                      <a:pt x="3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5" name="Freeform 784">
                <a:extLst>
                  <a:ext uri="{FF2B5EF4-FFF2-40B4-BE49-F238E27FC236}">
                    <a16:creationId xmlns:a16="http://schemas.microsoft.com/office/drawing/2014/main" id="{0F5CFF70-B5CF-5545-BE72-B83B338087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856" y="4126282"/>
                <a:ext cx="39813" cy="68959"/>
              </a:xfrm>
              <a:custGeom>
                <a:avLst/>
                <a:gdLst>
                  <a:gd name="T0" fmla="*/ 2 w 4"/>
                  <a:gd name="T1" fmla="*/ 0 h 7"/>
                  <a:gd name="T2" fmla="*/ 4 w 4"/>
                  <a:gd name="T3" fmla="*/ 7 h 7"/>
                  <a:gd name="T4" fmla="*/ 2 w 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0" y="0"/>
                      <a:pt x="3" y="7"/>
                      <a:pt x="4" y="7"/>
                    </a:cubicBezTo>
                    <a:cubicBezTo>
                      <a:pt x="4" y="7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6" name="Freeform 785">
                <a:extLst>
                  <a:ext uri="{FF2B5EF4-FFF2-40B4-BE49-F238E27FC236}">
                    <a16:creationId xmlns:a16="http://schemas.microsoft.com/office/drawing/2014/main" id="{204E2064-5223-9D48-8674-8B18BDB666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83761" y="4251062"/>
                <a:ext cx="66355" cy="39406"/>
              </a:xfrm>
              <a:custGeom>
                <a:avLst/>
                <a:gdLst>
                  <a:gd name="T0" fmla="*/ 1 w 7"/>
                  <a:gd name="T1" fmla="*/ 0 h 4"/>
                  <a:gd name="T2" fmla="*/ 1 w 7"/>
                  <a:gd name="T3" fmla="*/ 4 h 4"/>
                  <a:gd name="T4" fmla="*/ 5 w 7"/>
                  <a:gd name="T5" fmla="*/ 4 h 4"/>
                  <a:gd name="T6" fmla="*/ 1 w 7"/>
                  <a:gd name="T7" fmla="*/ 0 h 4"/>
                  <a:gd name="T8" fmla="*/ 1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1" y="0"/>
                    </a:moveTo>
                    <a:cubicBezTo>
                      <a:pt x="0" y="1"/>
                      <a:pt x="0" y="3"/>
                      <a:pt x="1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7" y="4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7" name="Freeform 786">
                <a:extLst>
                  <a:ext uri="{FF2B5EF4-FFF2-40B4-BE49-F238E27FC236}">
                    <a16:creationId xmlns:a16="http://schemas.microsoft.com/office/drawing/2014/main" id="{17317667-C007-6F4E-9035-273EE0758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1704" y="4464508"/>
                <a:ext cx="165887" cy="95228"/>
              </a:xfrm>
              <a:custGeom>
                <a:avLst/>
                <a:gdLst>
                  <a:gd name="T0" fmla="*/ 0 w 17"/>
                  <a:gd name="T1" fmla="*/ 4 h 10"/>
                  <a:gd name="T2" fmla="*/ 10 w 17"/>
                  <a:gd name="T3" fmla="*/ 2 h 10"/>
                  <a:gd name="T4" fmla="*/ 8 w 17"/>
                  <a:gd name="T5" fmla="*/ 4 h 10"/>
                  <a:gd name="T6" fmla="*/ 12 w 17"/>
                  <a:gd name="T7" fmla="*/ 7 h 10"/>
                  <a:gd name="T8" fmla="*/ 9 w 17"/>
                  <a:gd name="T9" fmla="*/ 7 h 10"/>
                  <a:gd name="T10" fmla="*/ 11 w 17"/>
                  <a:gd name="T11" fmla="*/ 10 h 10"/>
                  <a:gd name="T12" fmla="*/ 8 w 17"/>
                  <a:gd name="T13" fmla="*/ 9 h 10"/>
                  <a:gd name="T14" fmla="*/ 0 w 17"/>
                  <a:gd name="T15" fmla="*/ 4 h 10"/>
                  <a:gd name="T16" fmla="*/ 0 w 17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0" y="4"/>
                    </a:moveTo>
                    <a:cubicBezTo>
                      <a:pt x="1" y="0"/>
                      <a:pt x="7" y="2"/>
                      <a:pt x="10" y="2"/>
                    </a:cubicBezTo>
                    <a:cubicBezTo>
                      <a:pt x="17" y="3"/>
                      <a:pt x="8" y="4"/>
                      <a:pt x="8" y="4"/>
                    </a:cubicBezTo>
                    <a:cubicBezTo>
                      <a:pt x="8" y="6"/>
                      <a:pt x="12" y="5"/>
                      <a:pt x="12" y="7"/>
                    </a:cubicBezTo>
                    <a:cubicBezTo>
                      <a:pt x="12" y="7"/>
                      <a:pt x="10" y="6"/>
                      <a:pt x="9" y="7"/>
                    </a:cubicBezTo>
                    <a:cubicBezTo>
                      <a:pt x="9" y="7"/>
                      <a:pt x="12" y="10"/>
                      <a:pt x="11" y="10"/>
                    </a:cubicBezTo>
                    <a:cubicBezTo>
                      <a:pt x="10" y="10"/>
                      <a:pt x="9" y="9"/>
                      <a:pt x="8" y="9"/>
                    </a:cubicBezTo>
                    <a:cubicBezTo>
                      <a:pt x="6" y="8"/>
                      <a:pt x="0" y="7"/>
                      <a:pt x="0" y="4"/>
                    </a:cubicBezTo>
                    <a:cubicBezTo>
                      <a:pt x="0" y="3"/>
                      <a:pt x="0" y="7"/>
                      <a:pt x="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8" name="Freeform 787">
                <a:extLst>
                  <a:ext uri="{FF2B5EF4-FFF2-40B4-BE49-F238E27FC236}">
                    <a16:creationId xmlns:a16="http://schemas.microsoft.com/office/drawing/2014/main" id="{1839760F-ACFF-354C-A6AB-3E2CB1CD7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1847" y="4444807"/>
                <a:ext cx="86262" cy="29556"/>
              </a:xfrm>
              <a:custGeom>
                <a:avLst/>
                <a:gdLst>
                  <a:gd name="T0" fmla="*/ 8 w 9"/>
                  <a:gd name="T1" fmla="*/ 1 h 3"/>
                  <a:gd name="T2" fmla="*/ 5 w 9"/>
                  <a:gd name="T3" fmla="*/ 0 h 3"/>
                  <a:gd name="T4" fmla="*/ 0 w 9"/>
                  <a:gd name="T5" fmla="*/ 0 h 3"/>
                  <a:gd name="T6" fmla="*/ 8 w 9"/>
                  <a:gd name="T7" fmla="*/ 1 h 3"/>
                  <a:gd name="T8" fmla="*/ 8 w 9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">
                    <a:moveTo>
                      <a:pt x="8" y="1"/>
                    </a:moveTo>
                    <a:cubicBezTo>
                      <a:pt x="9" y="1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0"/>
                      <a:pt x="6" y="3"/>
                      <a:pt x="8" y="1"/>
                    </a:cubicBezTo>
                    <a:cubicBezTo>
                      <a:pt x="9" y="1"/>
                      <a:pt x="7" y="2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79" name="Freeform 788">
                <a:extLst>
                  <a:ext uri="{FF2B5EF4-FFF2-40B4-BE49-F238E27FC236}">
                    <a16:creationId xmlns:a16="http://schemas.microsoft.com/office/drawing/2014/main" id="{5BBB04E0-FEE7-B14D-AA53-38D1308DB7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5820" y="4648399"/>
                <a:ext cx="126073" cy="65675"/>
              </a:xfrm>
              <a:custGeom>
                <a:avLst/>
                <a:gdLst>
                  <a:gd name="T0" fmla="*/ 12 w 13"/>
                  <a:gd name="T1" fmla="*/ 4 h 7"/>
                  <a:gd name="T2" fmla="*/ 12 w 13"/>
                  <a:gd name="T3" fmla="*/ 1 h 7"/>
                  <a:gd name="T4" fmla="*/ 7 w 13"/>
                  <a:gd name="T5" fmla="*/ 2 h 7"/>
                  <a:gd name="T6" fmla="*/ 3 w 13"/>
                  <a:gd name="T7" fmla="*/ 3 h 7"/>
                  <a:gd name="T8" fmla="*/ 0 w 13"/>
                  <a:gd name="T9" fmla="*/ 5 h 7"/>
                  <a:gd name="T10" fmla="*/ 12 w 13"/>
                  <a:gd name="T11" fmla="*/ 4 h 7"/>
                  <a:gd name="T12" fmla="*/ 12 w 13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2" y="4"/>
                    </a:moveTo>
                    <a:cubicBezTo>
                      <a:pt x="13" y="3"/>
                      <a:pt x="13" y="2"/>
                      <a:pt x="12" y="1"/>
                    </a:cubicBezTo>
                    <a:cubicBezTo>
                      <a:pt x="11" y="0"/>
                      <a:pt x="8" y="1"/>
                      <a:pt x="7" y="2"/>
                    </a:cubicBezTo>
                    <a:cubicBezTo>
                      <a:pt x="6" y="2"/>
                      <a:pt x="4" y="2"/>
                      <a:pt x="3" y="3"/>
                    </a:cubicBezTo>
                    <a:cubicBezTo>
                      <a:pt x="3" y="3"/>
                      <a:pt x="0" y="5"/>
                      <a:pt x="0" y="5"/>
                    </a:cubicBezTo>
                    <a:cubicBezTo>
                      <a:pt x="3" y="7"/>
                      <a:pt x="10" y="6"/>
                      <a:pt x="12" y="4"/>
                    </a:cubicBezTo>
                    <a:cubicBezTo>
                      <a:pt x="13" y="3"/>
                      <a:pt x="9" y="6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80" name="Freeform 789">
                <a:extLst>
                  <a:ext uri="{FF2B5EF4-FFF2-40B4-BE49-F238E27FC236}">
                    <a16:creationId xmlns:a16="http://schemas.microsoft.com/office/drawing/2014/main" id="{341B9C39-2FAD-FC44-9491-B6980B6E38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7880" y="4743629"/>
                <a:ext cx="39813" cy="59105"/>
              </a:xfrm>
              <a:custGeom>
                <a:avLst/>
                <a:gdLst>
                  <a:gd name="T0" fmla="*/ 3 w 4"/>
                  <a:gd name="T1" fmla="*/ 2 h 6"/>
                  <a:gd name="T2" fmla="*/ 1 w 4"/>
                  <a:gd name="T3" fmla="*/ 3 h 6"/>
                  <a:gd name="T4" fmla="*/ 3 w 4"/>
                  <a:gd name="T5" fmla="*/ 2 h 6"/>
                  <a:gd name="T6" fmla="*/ 3 w 4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2"/>
                    </a:moveTo>
                    <a:cubicBezTo>
                      <a:pt x="2" y="0"/>
                      <a:pt x="1" y="1"/>
                      <a:pt x="1" y="3"/>
                    </a:cubicBezTo>
                    <a:cubicBezTo>
                      <a:pt x="0" y="6"/>
                      <a:pt x="4" y="4"/>
                      <a:pt x="3" y="2"/>
                    </a:cubicBezTo>
                    <a:cubicBezTo>
                      <a:pt x="3" y="2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81" name="Freeform 790">
                <a:extLst>
                  <a:ext uri="{FF2B5EF4-FFF2-40B4-BE49-F238E27FC236}">
                    <a16:creationId xmlns:a16="http://schemas.microsoft.com/office/drawing/2014/main" id="{FB806F1D-680F-604C-A0F5-527F9E4D26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1618" y="4618846"/>
                <a:ext cx="36496" cy="39406"/>
              </a:xfrm>
              <a:custGeom>
                <a:avLst/>
                <a:gdLst>
                  <a:gd name="T0" fmla="*/ 4 w 4"/>
                  <a:gd name="T1" fmla="*/ 2 h 4"/>
                  <a:gd name="T2" fmla="*/ 1 w 4"/>
                  <a:gd name="T3" fmla="*/ 1 h 4"/>
                  <a:gd name="T4" fmla="*/ 4 w 4"/>
                  <a:gd name="T5" fmla="*/ 2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1" y="0"/>
                      <a:pt x="1" y="1"/>
                    </a:cubicBezTo>
                    <a:cubicBezTo>
                      <a:pt x="0" y="4"/>
                      <a:pt x="4" y="2"/>
                      <a:pt x="4" y="2"/>
                    </a:cubicBezTo>
                    <a:cubicBezTo>
                      <a:pt x="3" y="2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82" name="Freeform 791">
                <a:extLst>
                  <a:ext uri="{FF2B5EF4-FFF2-40B4-BE49-F238E27FC236}">
                    <a16:creationId xmlns:a16="http://schemas.microsoft.com/office/drawing/2014/main" id="{2A6E4D1C-93EC-F84A-9885-A47DB4E6E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3573" y="4001499"/>
                <a:ext cx="19908" cy="1970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83" name="Freeform 792">
                <a:extLst>
                  <a:ext uri="{FF2B5EF4-FFF2-40B4-BE49-F238E27FC236}">
                    <a16:creationId xmlns:a16="http://schemas.microsoft.com/office/drawing/2014/main" id="{254D8D63-1FE1-584E-BDD2-02EC938004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43948" y="3896419"/>
                <a:ext cx="29861" cy="16419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84" name="Freeform 793">
                <a:extLst>
                  <a:ext uri="{FF2B5EF4-FFF2-40B4-BE49-F238E27FC236}">
                    <a16:creationId xmlns:a16="http://schemas.microsoft.com/office/drawing/2014/main" id="{525B2FE9-7F64-724B-A75F-F423E98CAE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3573" y="3857012"/>
                <a:ext cx="26541" cy="29556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1"/>
                      <a:pt x="1" y="2"/>
                    </a:cubicBezTo>
                    <a:cubicBezTo>
                      <a:pt x="1" y="3"/>
                      <a:pt x="3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85" name="Freeform 794">
                <a:extLst>
                  <a:ext uri="{FF2B5EF4-FFF2-40B4-BE49-F238E27FC236}">
                    <a16:creationId xmlns:a16="http://schemas.microsoft.com/office/drawing/2014/main" id="{B82AF493-6697-4047-9FDB-1D7AEDE17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6062" y="4050755"/>
                <a:ext cx="49766" cy="6566"/>
              </a:xfrm>
              <a:custGeom>
                <a:avLst/>
                <a:gdLst>
                  <a:gd name="T0" fmla="*/ 5 w 5"/>
                  <a:gd name="T1" fmla="*/ 1 h 1"/>
                  <a:gd name="T2" fmla="*/ 1 w 5"/>
                  <a:gd name="T3" fmla="*/ 0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86" name="Freeform 795">
                <a:extLst>
                  <a:ext uri="{FF2B5EF4-FFF2-40B4-BE49-F238E27FC236}">
                    <a16:creationId xmlns:a16="http://schemas.microsoft.com/office/drawing/2014/main" id="{0BA5BA3B-1318-A04C-BC61-F1B57CA615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5779" y="4050755"/>
                <a:ext cx="59717" cy="0"/>
              </a:xfrm>
              <a:custGeom>
                <a:avLst/>
                <a:gdLst>
                  <a:gd name="T0" fmla="*/ 5 w 6"/>
                  <a:gd name="T1" fmla="*/ 1 w 6"/>
                  <a:gd name="T2" fmla="*/ 5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5" y="0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87" name="Freeform 796">
                <a:extLst>
                  <a:ext uri="{FF2B5EF4-FFF2-40B4-BE49-F238E27FC236}">
                    <a16:creationId xmlns:a16="http://schemas.microsoft.com/office/drawing/2014/main" id="{A7D1DC94-F1FF-5844-B295-9AE593470D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3862" y="3439978"/>
                <a:ext cx="39813" cy="19703"/>
              </a:xfrm>
              <a:custGeom>
                <a:avLst/>
                <a:gdLst>
                  <a:gd name="T0" fmla="*/ 3 w 4"/>
                  <a:gd name="T1" fmla="*/ 2 h 2"/>
                  <a:gd name="T2" fmla="*/ 2 w 4"/>
                  <a:gd name="T3" fmla="*/ 0 h 2"/>
                  <a:gd name="T4" fmla="*/ 3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1" y="2"/>
                      <a:pt x="0" y="0"/>
                      <a:pt x="2" y="0"/>
                    </a:cubicBezTo>
                    <a:cubicBezTo>
                      <a:pt x="3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088" name="Freeform 797">
                <a:extLst>
                  <a:ext uri="{FF2B5EF4-FFF2-40B4-BE49-F238E27FC236}">
                    <a16:creationId xmlns:a16="http://schemas.microsoft.com/office/drawing/2014/main" id="{461C3C7C-8D7B-7642-83CF-F27191900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9995" y="5794401"/>
                <a:ext cx="89580" cy="114932"/>
              </a:xfrm>
              <a:custGeom>
                <a:avLst/>
                <a:gdLst>
                  <a:gd name="T0" fmla="*/ 9 w 9"/>
                  <a:gd name="T1" fmla="*/ 11 h 12"/>
                  <a:gd name="T2" fmla="*/ 5 w 9"/>
                  <a:gd name="T3" fmla="*/ 2 h 12"/>
                  <a:gd name="T4" fmla="*/ 2 w 9"/>
                  <a:gd name="T5" fmla="*/ 2 h 12"/>
                  <a:gd name="T6" fmla="*/ 0 w 9"/>
                  <a:gd name="T7" fmla="*/ 3 h 12"/>
                  <a:gd name="T8" fmla="*/ 3 w 9"/>
                  <a:gd name="T9" fmla="*/ 5 h 12"/>
                  <a:gd name="T10" fmla="*/ 3 w 9"/>
                  <a:gd name="T11" fmla="*/ 7 h 12"/>
                  <a:gd name="T12" fmla="*/ 4 w 9"/>
                  <a:gd name="T13" fmla="*/ 7 h 12"/>
                  <a:gd name="T14" fmla="*/ 3 w 9"/>
                  <a:gd name="T15" fmla="*/ 8 h 12"/>
                  <a:gd name="T16" fmla="*/ 6 w 9"/>
                  <a:gd name="T17" fmla="*/ 11 h 12"/>
                  <a:gd name="T18" fmla="*/ 6 w 9"/>
                  <a:gd name="T19" fmla="*/ 9 h 12"/>
                  <a:gd name="T20" fmla="*/ 9 w 9"/>
                  <a:gd name="T21" fmla="*/ 11 h 12"/>
                  <a:gd name="T22" fmla="*/ 9 w 9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2">
                    <a:moveTo>
                      <a:pt x="9" y="11"/>
                    </a:moveTo>
                    <a:cubicBezTo>
                      <a:pt x="8" y="8"/>
                      <a:pt x="7" y="4"/>
                      <a:pt x="5" y="2"/>
                    </a:cubicBezTo>
                    <a:cubicBezTo>
                      <a:pt x="4" y="1"/>
                      <a:pt x="3" y="0"/>
                      <a:pt x="2" y="2"/>
                    </a:cubicBezTo>
                    <a:cubicBezTo>
                      <a:pt x="2" y="2"/>
                      <a:pt x="0" y="2"/>
                      <a:pt x="0" y="3"/>
                    </a:cubicBezTo>
                    <a:cubicBezTo>
                      <a:pt x="1" y="4"/>
                      <a:pt x="3" y="3"/>
                      <a:pt x="3" y="5"/>
                    </a:cubicBezTo>
                    <a:cubicBezTo>
                      <a:pt x="3" y="6"/>
                      <a:pt x="3" y="6"/>
                      <a:pt x="3" y="7"/>
                    </a:cubicBezTo>
                    <a:cubicBezTo>
                      <a:pt x="3" y="8"/>
                      <a:pt x="4" y="7"/>
                      <a:pt x="4" y="7"/>
                    </a:cubicBezTo>
                    <a:cubicBezTo>
                      <a:pt x="5" y="8"/>
                      <a:pt x="3" y="8"/>
                      <a:pt x="3" y="8"/>
                    </a:cubicBezTo>
                    <a:cubicBezTo>
                      <a:pt x="3" y="9"/>
                      <a:pt x="5" y="11"/>
                      <a:pt x="6" y="11"/>
                    </a:cubicBezTo>
                    <a:cubicBezTo>
                      <a:pt x="6" y="11"/>
                      <a:pt x="2" y="7"/>
                      <a:pt x="6" y="9"/>
                    </a:cubicBezTo>
                    <a:cubicBezTo>
                      <a:pt x="7" y="9"/>
                      <a:pt x="9" y="12"/>
                      <a:pt x="9" y="11"/>
                    </a:cubicBezTo>
                    <a:cubicBezTo>
                      <a:pt x="8" y="10"/>
                      <a:pt x="9" y="12"/>
                      <a:pt x="9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</p:grpSp>
      <p:sp>
        <p:nvSpPr>
          <p:cNvPr id="842" name="Oval 841">
            <a:extLst>
              <a:ext uri="{FF2B5EF4-FFF2-40B4-BE49-F238E27FC236}">
                <a16:creationId xmlns:a16="http://schemas.microsoft.com/office/drawing/2014/main" id="{CBBDA76D-1E74-A549-BA12-35814DF04534}"/>
              </a:ext>
            </a:extLst>
          </p:cNvPr>
          <p:cNvSpPr/>
          <p:nvPr/>
        </p:nvSpPr>
        <p:spPr>
          <a:xfrm>
            <a:off x="11493102" y="2910240"/>
            <a:ext cx="3892081" cy="3892080"/>
          </a:xfrm>
          <a:prstGeom prst="ellipse">
            <a:avLst/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43" name="TextBox 842">
            <a:extLst>
              <a:ext uri="{FF2B5EF4-FFF2-40B4-BE49-F238E27FC236}">
                <a16:creationId xmlns:a16="http://schemas.microsoft.com/office/drawing/2014/main" id="{6F37E2F3-07E9-2B44-9FF5-AD6E18552A82}"/>
              </a:ext>
            </a:extLst>
          </p:cNvPr>
          <p:cNvSpPr txBox="1"/>
          <p:nvPr/>
        </p:nvSpPr>
        <p:spPr>
          <a:xfrm>
            <a:off x="12150740" y="4658046"/>
            <a:ext cx="2576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  <a:latin typeface="Poppins Medium" pitchFamily="2" charset="77"/>
                <a:ea typeface="Lato" panose="020F0502020204030203" pitchFamily="34" charset="0"/>
                <a:cs typeface="Poppins Medium" pitchFamily="2" charset="77"/>
              </a:rPr>
              <a:t>+34</a:t>
            </a:r>
          </a:p>
        </p:txBody>
      </p:sp>
      <p:sp>
        <p:nvSpPr>
          <p:cNvPr id="844" name="TextBox 843">
            <a:extLst>
              <a:ext uri="{FF2B5EF4-FFF2-40B4-BE49-F238E27FC236}">
                <a16:creationId xmlns:a16="http://schemas.microsoft.com/office/drawing/2014/main" id="{96147D95-F00B-5648-8FB5-963EA5EC1A33}"/>
              </a:ext>
            </a:extLst>
          </p:cNvPr>
          <p:cNvSpPr txBox="1"/>
          <p:nvPr/>
        </p:nvSpPr>
        <p:spPr>
          <a:xfrm>
            <a:off x="12328651" y="5387308"/>
            <a:ext cx="2223894" cy="4371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3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YOUR TITLE</a:t>
            </a:r>
          </a:p>
        </p:txBody>
      </p:sp>
      <p:sp>
        <p:nvSpPr>
          <p:cNvPr id="853" name="Oval 852">
            <a:extLst>
              <a:ext uri="{FF2B5EF4-FFF2-40B4-BE49-F238E27FC236}">
                <a16:creationId xmlns:a16="http://schemas.microsoft.com/office/drawing/2014/main" id="{361984DC-3082-AB4E-9D4D-5224DF0D8BFC}"/>
              </a:ext>
            </a:extLst>
          </p:cNvPr>
          <p:cNvSpPr/>
          <p:nvPr/>
        </p:nvSpPr>
        <p:spPr>
          <a:xfrm>
            <a:off x="7634142" y="7832859"/>
            <a:ext cx="4864153" cy="4864151"/>
          </a:xfrm>
          <a:prstGeom prst="ellipse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54" name="TextBox 853">
            <a:extLst>
              <a:ext uri="{FF2B5EF4-FFF2-40B4-BE49-F238E27FC236}">
                <a16:creationId xmlns:a16="http://schemas.microsoft.com/office/drawing/2014/main" id="{CF1EE837-606A-D944-9823-99F9FD4E9680}"/>
              </a:ext>
            </a:extLst>
          </p:cNvPr>
          <p:cNvSpPr txBox="1"/>
          <p:nvPr/>
        </p:nvSpPr>
        <p:spPr>
          <a:xfrm>
            <a:off x="8777815" y="10096198"/>
            <a:ext cx="2576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  <a:latin typeface="Poppins Medium" pitchFamily="2" charset="77"/>
                <a:ea typeface="Lato" panose="020F0502020204030203" pitchFamily="34" charset="0"/>
                <a:cs typeface="Poppins Medium" pitchFamily="2" charset="77"/>
              </a:rPr>
              <a:t>+50</a:t>
            </a:r>
          </a:p>
        </p:txBody>
      </p:sp>
      <p:sp>
        <p:nvSpPr>
          <p:cNvPr id="855" name="TextBox 854">
            <a:extLst>
              <a:ext uri="{FF2B5EF4-FFF2-40B4-BE49-F238E27FC236}">
                <a16:creationId xmlns:a16="http://schemas.microsoft.com/office/drawing/2014/main" id="{3FE639FB-2EF2-D34A-87AD-61BF426ED1A9}"/>
              </a:ext>
            </a:extLst>
          </p:cNvPr>
          <p:cNvSpPr txBox="1"/>
          <p:nvPr/>
        </p:nvSpPr>
        <p:spPr>
          <a:xfrm>
            <a:off x="8955728" y="10825460"/>
            <a:ext cx="2223894" cy="4371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3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YOUR TITLE</a:t>
            </a:r>
          </a:p>
        </p:txBody>
      </p:sp>
      <p:sp>
        <p:nvSpPr>
          <p:cNvPr id="856" name="Oval 855">
            <a:extLst>
              <a:ext uri="{FF2B5EF4-FFF2-40B4-BE49-F238E27FC236}">
                <a16:creationId xmlns:a16="http://schemas.microsoft.com/office/drawing/2014/main" id="{DA77D19E-716D-0A4B-81BB-D89DD13DA18B}"/>
              </a:ext>
            </a:extLst>
          </p:cNvPr>
          <p:cNvSpPr/>
          <p:nvPr/>
        </p:nvSpPr>
        <p:spPr>
          <a:xfrm>
            <a:off x="2101625" y="3469349"/>
            <a:ext cx="5879991" cy="5879989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57" name="TextBox 856">
            <a:extLst>
              <a:ext uri="{FF2B5EF4-FFF2-40B4-BE49-F238E27FC236}">
                <a16:creationId xmlns:a16="http://schemas.microsoft.com/office/drawing/2014/main" id="{0B37E67C-08D7-9847-A496-CEC305CB55CA}"/>
              </a:ext>
            </a:extLst>
          </p:cNvPr>
          <p:cNvSpPr txBox="1"/>
          <p:nvPr/>
        </p:nvSpPr>
        <p:spPr>
          <a:xfrm>
            <a:off x="3753218" y="6240605"/>
            <a:ext cx="2576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  <a:latin typeface="Poppins Medium" pitchFamily="2" charset="77"/>
                <a:ea typeface="Lato" panose="020F0502020204030203" pitchFamily="34" charset="0"/>
                <a:cs typeface="Poppins Medium" pitchFamily="2" charset="77"/>
              </a:rPr>
              <a:t>+70</a:t>
            </a:r>
          </a:p>
        </p:txBody>
      </p:sp>
      <p:sp>
        <p:nvSpPr>
          <p:cNvPr id="858" name="TextBox 857">
            <a:extLst>
              <a:ext uri="{FF2B5EF4-FFF2-40B4-BE49-F238E27FC236}">
                <a16:creationId xmlns:a16="http://schemas.microsoft.com/office/drawing/2014/main" id="{D1ADA470-9249-B54B-8B73-CD5F67FEEC0D}"/>
              </a:ext>
            </a:extLst>
          </p:cNvPr>
          <p:cNvSpPr txBox="1"/>
          <p:nvPr/>
        </p:nvSpPr>
        <p:spPr>
          <a:xfrm>
            <a:off x="3931132" y="6969867"/>
            <a:ext cx="2223894" cy="4371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3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YOUR TITLE</a:t>
            </a:r>
          </a:p>
        </p:txBody>
      </p:sp>
      <p:sp>
        <p:nvSpPr>
          <p:cNvPr id="859" name="Oval 858">
            <a:extLst>
              <a:ext uri="{FF2B5EF4-FFF2-40B4-BE49-F238E27FC236}">
                <a16:creationId xmlns:a16="http://schemas.microsoft.com/office/drawing/2014/main" id="{3D0DE212-6893-6843-8636-58766CCB765A}"/>
              </a:ext>
            </a:extLst>
          </p:cNvPr>
          <p:cNvSpPr/>
          <p:nvPr/>
        </p:nvSpPr>
        <p:spPr>
          <a:xfrm>
            <a:off x="16733953" y="4424417"/>
            <a:ext cx="3214722" cy="3214721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60" name="TextBox 859">
            <a:extLst>
              <a:ext uri="{FF2B5EF4-FFF2-40B4-BE49-F238E27FC236}">
                <a16:creationId xmlns:a16="http://schemas.microsoft.com/office/drawing/2014/main" id="{F32E3212-05BE-9B4E-84AE-DA67542A4FC8}"/>
              </a:ext>
            </a:extLst>
          </p:cNvPr>
          <p:cNvSpPr txBox="1"/>
          <p:nvPr/>
        </p:nvSpPr>
        <p:spPr>
          <a:xfrm>
            <a:off x="17052911" y="5951531"/>
            <a:ext cx="25768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tx2"/>
                </a:solidFill>
                <a:latin typeface="Poppins Medium" pitchFamily="2" charset="77"/>
                <a:ea typeface="Lato" panose="020F0502020204030203" pitchFamily="34" charset="0"/>
                <a:cs typeface="Poppins Medium" pitchFamily="2" charset="77"/>
              </a:rPr>
              <a:t>+18</a:t>
            </a:r>
          </a:p>
        </p:txBody>
      </p:sp>
      <p:sp>
        <p:nvSpPr>
          <p:cNvPr id="861" name="TextBox 860">
            <a:extLst>
              <a:ext uri="{FF2B5EF4-FFF2-40B4-BE49-F238E27FC236}">
                <a16:creationId xmlns:a16="http://schemas.microsoft.com/office/drawing/2014/main" id="{6D529C02-1E21-644B-935B-807ED88BC629}"/>
              </a:ext>
            </a:extLst>
          </p:cNvPr>
          <p:cNvSpPr txBox="1"/>
          <p:nvPr/>
        </p:nvSpPr>
        <p:spPr>
          <a:xfrm>
            <a:off x="17230824" y="6680793"/>
            <a:ext cx="2223894" cy="4371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spc="300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YOUR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F17839A-CF2A-664D-9A3D-60743954BE3B}"/>
              </a:ext>
            </a:extLst>
          </p:cNvPr>
          <p:cNvGrpSpPr/>
          <p:nvPr/>
        </p:nvGrpSpPr>
        <p:grpSpPr>
          <a:xfrm>
            <a:off x="9883064" y="9020180"/>
            <a:ext cx="356891" cy="901820"/>
            <a:chOff x="1270561" y="10180429"/>
            <a:chExt cx="356891" cy="901820"/>
          </a:xfrm>
        </p:grpSpPr>
        <p:sp>
          <p:nvSpPr>
            <p:cNvPr id="916" name="Shape 3779">
              <a:extLst>
                <a:ext uri="{FF2B5EF4-FFF2-40B4-BE49-F238E27FC236}">
                  <a16:creationId xmlns:a16="http://schemas.microsoft.com/office/drawing/2014/main" id="{85925ABA-1642-274C-8364-16051C45671B}"/>
                </a:ext>
              </a:extLst>
            </p:cNvPr>
            <p:cNvSpPr/>
            <p:nvPr/>
          </p:nvSpPr>
          <p:spPr>
            <a:xfrm>
              <a:off x="1270561" y="10334239"/>
              <a:ext cx="355590" cy="744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38" y="0"/>
                  </a:moveTo>
                  <a:cubicBezTo>
                    <a:pt x="5538" y="0"/>
                    <a:pt x="5538" y="0"/>
                    <a:pt x="5538" y="0"/>
                  </a:cubicBezTo>
                  <a:cubicBezTo>
                    <a:pt x="1662" y="0"/>
                    <a:pt x="0" y="1580"/>
                    <a:pt x="0" y="2107"/>
                  </a:cubicBezTo>
                  <a:cubicBezTo>
                    <a:pt x="0" y="9746"/>
                    <a:pt x="0" y="9746"/>
                    <a:pt x="0" y="9746"/>
                  </a:cubicBezTo>
                  <a:cubicBezTo>
                    <a:pt x="0" y="10141"/>
                    <a:pt x="831" y="10537"/>
                    <a:pt x="1938" y="10537"/>
                  </a:cubicBezTo>
                  <a:cubicBezTo>
                    <a:pt x="3046" y="10537"/>
                    <a:pt x="3600" y="10141"/>
                    <a:pt x="3600" y="9746"/>
                  </a:cubicBezTo>
                  <a:cubicBezTo>
                    <a:pt x="3600" y="3424"/>
                    <a:pt x="3600" y="3424"/>
                    <a:pt x="3600" y="3424"/>
                  </a:cubicBezTo>
                  <a:cubicBezTo>
                    <a:pt x="5262" y="3424"/>
                    <a:pt x="5262" y="3424"/>
                    <a:pt x="5262" y="3424"/>
                  </a:cubicBezTo>
                  <a:cubicBezTo>
                    <a:pt x="5262" y="9483"/>
                    <a:pt x="5262" y="9483"/>
                    <a:pt x="5262" y="9483"/>
                  </a:cubicBezTo>
                  <a:cubicBezTo>
                    <a:pt x="5262" y="9483"/>
                    <a:pt x="5262" y="9615"/>
                    <a:pt x="5262" y="9746"/>
                  </a:cubicBezTo>
                  <a:cubicBezTo>
                    <a:pt x="5262" y="20283"/>
                    <a:pt x="5262" y="20283"/>
                    <a:pt x="5262" y="20283"/>
                  </a:cubicBezTo>
                  <a:cubicBezTo>
                    <a:pt x="5262" y="21073"/>
                    <a:pt x="6369" y="21600"/>
                    <a:pt x="7754" y="21600"/>
                  </a:cubicBezTo>
                  <a:cubicBezTo>
                    <a:pt x="9138" y="21600"/>
                    <a:pt x="10246" y="21073"/>
                    <a:pt x="10246" y="20283"/>
                  </a:cubicBezTo>
                  <a:cubicBezTo>
                    <a:pt x="10246" y="10932"/>
                    <a:pt x="10246" y="10932"/>
                    <a:pt x="10246" y="10932"/>
                  </a:cubicBezTo>
                  <a:cubicBezTo>
                    <a:pt x="11354" y="10932"/>
                    <a:pt x="11354" y="10932"/>
                    <a:pt x="11354" y="10932"/>
                  </a:cubicBezTo>
                  <a:cubicBezTo>
                    <a:pt x="11354" y="20283"/>
                    <a:pt x="11354" y="20283"/>
                    <a:pt x="11354" y="20283"/>
                  </a:cubicBezTo>
                  <a:cubicBezTo>
                    <a:pt x="11354" y="21073"/>
                    <a:pt x="12462" y="21600"/>
                    <a:pt x="13846" y="21600"/>
                  </a:cubicBezTo>
                  <a:cubicBezTo>
                    <a:pt x="15231" y="21600"/>
                    <a:pt x="16338" y="21073"/>
                    <a:pt x="16338" y="20283"/>
                  </a:cubicBezTo>
                  <a:cubicBezTo>
                    <a:pt x="16338" y="3424"/>
                    <a:pt x="16338" y="3424"/>
                    <a:pt x="16338" y="3424"/>
                  </a:cubicBezTo>
                  <a:cubicBezTo>
                    <a:pt x="17723" y="3424"/>
                    <a:pt x="17723" y="3424"/>
                    <a:pt x="17723" y="3424"/>
                  </a:cubicBezTo>
                  <a:cubicBezTo>
                    <a:pt x="17723" y="9746"/>
                    <a:pt x="17723" y="9746"/>
                    <a:pt x="17723" y="9746"/>
                  </a:cubicBezTo>
                  <a:cubicBezTo>
                    <a:pt x="17723" y="10141"/>
                    <a:pt x="18554" y="10537"/>
                    <a:pt x="19662" y="10537"/>
                  </a:cubicBezTo>
                  <a:cubicBezTo>
                    <a:pt x="20769" y="10537"/>
                    <a:pt x="21600" y="10141"/>
                    <a:pt x="21600" y="9746"/>
                  </a:cubicBezTo>
                  <a:cubicBezTo>
                    <a:pt x="21600" y="1976"/>
                    <a:pt x="21600" y="1976"/>
                    <a:pt x="21600" y="1976"/>
                  </a:cubicBezTo>
                  <a:cubicBezTo>
                    <a:pt x="21600" y="1317"/>
                    <a:pt x="19938" y="0"/>
                    <a:pt x="16338" y="0"/>
                  </a:cubicBezTo>
                </a:path>
              </a:pathLst>
            </a:custGeom>
            <a:solidFill>
              <a:schemeClr val="tx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4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917" name="Shape 3780">
              <a:extLst>
                <a:ext uri="{FF2B5EF4-FFF2-40B4-BE49-F238E27FC236}">
                  <a16:creationId xmlns:a16="http://schemas.microsoft.com/office/drawing/2014/main" id="{4C98CDC6-C2C4-4B45-8182-59F1381AC28D}"/>
                </a:ext>
              </a:extLst>
            </p:cNvPr>
            <p:cNvSpPr/>
            <p:nvPr/>
          </p:nvSpPr>
          <p:spPr>
            <a:xfrm>
              <a:off x="1380122" y="10180429"/>
              <a:ext cx="142238" cy="140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tx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4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grpSp>
          <p:nvGrpSpPr>
            <p:cNvPr id="918" name="Group 3864">
              <a:extLst>
                <a:ext uri="{FF2B5EF4-FFF2-40B4-BE49-F238E27FC236}">
                  <a16:creationId xmlns:a16="http://schemas.microsoft.com/office/drawing/2014/main" id="{0D1A7852-CFE0-9C48-AC08-3AB7BC2327B2}"/>
                </a:ext>
              </a:extLst>
            </p:cNvPr>
            <p:cNvGrpSpPr/>
            <p:nvPr/>
          </p:nvGrpSpPr>
          <p:grpSpPr>
            <a:xfrm>
              <a:off x="1271862" y="10184389"/>
              <a:ext cx="355590" cy="897860"/>
              <a:chOff x="0" y="0"/>
              <a:chExt cx="590244" cy="1489964"/>
            </a:xfrm>
            <a:solidFill>
              <a:schemeClr val="tx2"/>
            </a:solidFill>
          </p:grpSpPr>
          <p:sp>
            <p:nvSpPr>
              <p:cNvPr id="919" name="Shape 3862">
                <a:extLst>
                  <a:ext uri="{FF2B5EF4-FFF2-40B4-BE49-F238E27FC236}">
                    <a16:creationId xmlns:a16="http://schemas.microsoft.com/office/drawing/2014/main" id="{79128144-73B2-E44F-95E6-92952BDAF702}"/>
                  </a:ext>
                </a:extLst>
              </p:cNvPr>
              <p:cNvSpPr/>
              <p:nvPr/>
            </p:nvSpPr>
            <p:spPr>
              <a:xfrm>
                <a:off x="0" y="255240"/>
                <a:ext cx="590245" cy="12347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338" y="0"/>
                    </a:moveTo>
                    <a:cubicBezTo>
                      <a:pt x="5538" y="0"/>
                      <a:pt x="5538" y="0"/>
                      <a:pt x="5538" y="0"/>
                    </a:cubicBezTo>
                    <a:cubicBezTo>
                      <a:pt x="1662" y="0"/>
                      <a:pt x="0" y="1580"/>
                      <a:pt x="0" y="2107"/>
                    </a:cubicBezTo>
                    <a:cubicBezTo>
                      <a:pt x="0" y="9746"/>
                      <a:pt x="0" y="9746"/>
                      <a:pt x="0" y="9746"/>
                    </a:cubicBezTo>
                    <a:cubicBezTo>
                      <a:pt x="0" y="10141"/>
                      <a:pt x="831" y="10537"/>
                      <a:pt x="1938" y="10537"/>
                    </a:cubicBezTo>
                    <a:cubicBezTo>
                      <a:pt x="3046" y="10537"/>
                      <a:pt x="3600" y="10141"/>
                      <a:pt x="3600" y="9746"/>
                    </a:cubicBezTo>
                    <a:cubicBezTo>
                      <a:pt x="3600" y="3424"/>
                      <a:pt x="3600" y="3424"/>
                      <a:pt x="3600" y="3424"/>
                    </a:cubicBezTo>
                    <a:cubicBezTo>
                      <a:pt x="5262" y="3424"/>
                      <a:pt x="5262" y="3424"/>
                      <a:pt x="5262" y="3424"/>
                    </a:cubicBezTo>
                    <a:cubicBezTo>
                      <a:pt x="5262" y="9483"/>
                      <a:pt x="5262" y="9483"/>
                      <a:pt x="5262" y="9483"/>
                    </a:cubicBezTo>
                    <a:cubicBezTo>
                      <a:pt x="5262" y="9483"/>
                      <a:pt x="5262" y="9615"/>
                      <a:pt x="5262" y="9746"/>
                    </a:cubicBezTo>
                    <a:cubicBezTo>
                      <a:pt x="5262" y="20283"/>
                      <a:pt x="5262" y="20283"/>
                      <a:pt x="5262" y="20283"/>
                    </a:cubicBezTo>
                    <a:cubicBezTo>
                      <a:pt x="5262" y="21073"/>
                      <a:pt x="6369" y="21600"/>
                      <a:pt x="7754" y="21600"/>
                    </a:cubicBezTo>
                    <a:cubicBezTo>
                      <a:pt x="9138" y="21600"/>
                      <a:pt x="10246" y="21073"/>
                      <a:pt x="10246" y="20283"/>
                    </a:cubicBezTo>
                    <a:cubicBezTo>
                      <a:pt x="10246" y="10932"/>
                      <a:pt x="10246" y="10932"/>
                      <a:pt x="10246" y="10932"/>
                    </a:cubicBezTo>
                    <a:cubicBezTo>
                      <a:pt x="11354" y="10932"/>
                      <a:pt x="11354" y="10932"/>
                      <a:pt x="11354" y="10932"/>
                    </a:cubicBezTo>
                    <a:cubicBezTo>
                      <a:pt x="11354" y="20283"/>
                      <a:pt x="11354" y="20283"/>
                      <a:pt x="11354" y="20283"/>
                    </a:cubicBezTo>
                    <a:cubicBezTo>
                      <a:pt x="11354" y="21073"/>
                      <a:pt x="12462" y="21600"/>
                      <a:pt x="13846" y="21600"/>
                    </a:cubicBezTo>
                    <a:cubicBezTo>
                      <a:pt x="15231" y="21600"/>
                      <a:pt x="16338" y="21073"/>
                      <a:pt x="16338" y="20283"/>
                    </a:cubicBezTo>
                    <a:cubicBezTo>
                      <a:pt x="16338" y="3424"/>
                      <a:pt x="16338" y="3424"/>
                      <a:pt x="16338" y="3424"/>
                    </a:cubicBezTo>
                    <a:cubicBezTo>
                      <a:pt x="17723" y="3424"/>
                      <a:pt x="17723" y="3424"/>
                      <a:pt x="17723" y="3424"/>
                    </a:cubicBezTo>
                    <a:cubicBezTo>
                      <a:pt x="17723" y="9746"/>
                      <a:pt x="17723" y="9746"/>
                      <a:pt x="17723" y="9746"/>
                    </a:cubicBezTo>
                    <a:cubicBezTo>
                      <a:pt x="17723" y="10141"/>
                      <a:pt x="18554" y="10537"/>
                      <a:pt x="19662" y="10537"/>
                    </a:cubicBezTo>
                    <a:cubicBezTo>
                      <a:pt x="20769" y="10537"/>
                      <a:pt x="21600" y="10141"/>
                      <a:pt x="21600" y="9746"/>
                    </a:cubicBezTo>
                    <a:cubicBezTo>
                      <a:pt x="21600" y="1976"/>
                      <a:pt x="21600" y="1976"/>
                      <a:pt x="21600" y="1976"/>
                    </a:cubicBezTo>
                    <a:cubicBezTo>
                      <a:pt x="21600" y="1317"/>
                      <a:pt x="19938" y="0"/>
                      <a:pt x="16338" y="0"/>
                    </a:cubicBezTo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40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endParaRPr>
              </a:p>
            </p:txBody>
          </p:sp>
          <p:sp>
            <p:nvSpPr>
              <p:cNvPr id="920" name="Shape 3863">
                <a:extLst>
                  <a:ext uri="{FF2B5EF4-FFF2-40B4-BE49-F238E27FC236}">
                    <a16:creationId xmlns:a16="http://schemas.microsoft.com/office/drawing/2014/main" id="{45F95759-3260-3B4F-AA6F-C6AC5876DAC2}"/>
                  </a:ext>
                </a:extLst>
              </p:cNvPr>
              <p:cNvSpPr/>
              <p:nvPr/>
            </p:nvSpPr>
            <p:spPr>
              <a:xfrm>
                <a:off x="181859" y="0"/>
                <a:ext cx="236100" cy="2329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40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endParaRPr>
              </a:p>
            </p:txBody>
          </p:sp>
        </p:grpSp>
      </p:grpSp>
      <p:grpSp>
        <p:nvGrpSpPr>
          <p:cNvPr id="924" name="Group 3897">
            <a:extLst>
              <a:ext uri="{FF2B5EF4-FFF2-40B4-BE49-F238E27FC236}">
                <a16:creationId xmlns:a16="http://schemas.microsoft.com/office/drawing/2014/main" id="{98114897-3390-514E-A3F5-C18575819077}"/>
              </a:ext>
            </a:extLst>
          </p:cNvPr>
          <p:cNvGrpSpPr/>
          <p:nvPr/>
        </p:nvGrpSpPr>
        <p:grpSpPr>
          <a:xfrm>
            <a:off x="4835251" y="5204490"/>
            <a:ext cx="412737" cy="895934"/>
            <a:chOff x="0" y="0"/>
            <a:chExt cx="685101" cy="1486772"/>
          </a:xfrm>
          <a:solidFill>
            <a:schemeClr val="tx2"/>
          </a:solidFill>
        </p:grpSpPr>
        <p:sp>
          <p:nvSpPr>
            <p:cNvPr id="925" name="Shape 3895">
              <a:extLst>
                <a:ext uri="{FF2B5EF4-FFF2-40B4-BE49-F238E27FC236}">
                  <a16:creationId xmlns:a16="http://schemas.microsoft.com/office/drawing/2014/main" id="{87D7EBD8-2A0B-0741-8EE7-159CA2B9A443}"/>
                </a:ext>
              </a:extLst>
            </p:cNvPr>
            <p:cNvSpPr/>
            <p:nvPr/>
          </p:nvSpPr>
          <p:spPr>
            <a:xfrm>
              <a:off x="227313" y="0"/>
              <a:ext cx="220146" cy="2201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4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926" name="Shape 3896">
              <a:extLst>
                <a:ext uri="{FF2B5EF4-FFF2-40B4-BE49-F238E27FC236}">
                  <a16:creationId xmlns:a16="http://schemas.microsoft.com/office/drawing/2014/main" id="{A704F9D0-F3B5-2C4B-B89F-B30D852AAB07}"/>
                </a:ext>
              </a:extLst>
            </p:cNvPr>
            <p:cNvSpPr/>
            <p:nvPr/>
          </p:nvSpPr>
          <p:spPr>
            <a:xfrm>
              <a:off x="-1" y="264811"/>
              <a:ext cx="685103" cy="122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76" h="21600" extrusionOk="0">
                  <a:moveTo>
                    <a:pt x="21191" y="8000"/>
                  </a:moveTo>
                  <a:cubicBezTo>
                    <a:pt x="17435" y="1333"/>
                    <a:pt x="17435" y="1333"/>
                    <a:pt x="17435" y="1333"/>
                  </a:cubicBezTo>
                  <a:cubicBezTo>
                    <a:pt x="17200" y="533"/>
                    <a:pt x="16261" y="0"/>
                    <a:pt x="14852" y="0"/>
                  </a:cubicBezTo>
                  <a:cubicBezTo>
                    <a:pt x="6400" y="0"/>
                    <a:pt x="6400" y="0"/>
                    <a:pt x="6400" y="0"/>
                  </a:cubicBezTo>
                  <a:cubicBezTo>
                    <a:pt x="5461" y="0"/>
                    <a:pt x="4756" y="267"/>
                    <a:pt x="4287" y="667"/>
                  </a:cubicBezTo>
                  <a:cubicBezTo>
                    <a:pt x="4052" y="800"/>
                    <a:pt x="4052" y="800"/>
                    <a:pt x="4052" y="933"/>
                  </a:cubicBezTo>
                  <a:lnTo>
                    <a:pt x="4052" y="933"/>
                  </a:lnTo>
                  <a:lnTo>
                    <a:pt x="3817" y="1067"/>
                  </a:lnTo>
                  <a:cubicBezTo>
                    <a:pt x="61" y="8000"/>
                    <a:pt x="61" y="8000"/>
                    <a:pt x="61" y="8000"/>
                  </a:cubicBezTo>
                  <a:cubicBezTo>
                    <a:pt x="-174" y="8400"/>
                    <a:pt x="296" y="8933"/>
                    <a:pt x="1000" y="9067"/>
                  </a:cubicBezTo>
                  <a:cubicBezTo>
                    <a:pt x="1939" y="9200"/>
                    <a:pt x="2878" y="8933"/>
                    <a:pt x="3113" y="8533"/>
                  </a:cubicBezTo>
                  <a:cubicBezTo>
                    <a:pt x="5930" y="3067"/>
                    <a:pt x="5930" y="3067"/>
                    <a:pt x="5930" y="3067"/>
                  </a:cubicBezTo>
                  <a:cubicBezTo>
                    <a:pt x="6165" y="3067"/>
                    <a:pt x="6165" y="3067"/>
                    <a:pt x="6400" y="3067"/>
                  </a:cubicBezTo>
                  <a:cubicBezTo>
                    <a:pt x="6635" y="3067"/>
                    <a:pt x="6635" y="3067"/>
                    <a:pt x="6635" y="3067"/>
                  </a:cubicBezTo>
                  <a:cubicBezTo>
                    <a:pt x="1939" y="12800"/>
                    <a:pt x="1939" y="12800"/>
                    <a:pt x="1939" y="12800"/>
                  </a:cubicBezTo>
                  <a:cubicBezTo>
                    <a:pt x="6635" y="12800"/>
                    <a:pt x="6635" y="12800"/>
                    <a:pt x="6635" y="12800"/>
                  </a:cubicBezTo>
                  <a:cubicBezTo>
                    <a:pt x="6635" y="20667"/>
                    <a:pt x="6635" y="20667"/>
                    <a:pt x="6635" y="20667"/>
                  </a:cubicBezTo>
                  <a:cubicBezTo>
                    <a:pt x="6635" y="21200"/>
                    <a:pt x="7574" y="21600"/>
                    <a:pt x="8513" y="21600"/>
                  </a:cubicBezTo>
                  <a:cubicBezTo>
                    <a:pt x="9452" y="21600"/>
                    <a:pt x="10156" y="21200"/>
                    <a:pt x="10156" y="20667"/>
                  </a:cubicBezTo>
                  <a:cubicBezTo>
                    <a:pt x="10156" y="12800"/>
                    <a:pt x="10156" y="12800"/>
                    <a:pt x="10156" y="12800"/>
                  </a:cubicBezTo>
                  <a:cubicBezTo>
                    <a:pt x="11330" y="12800"/>
                    <a:pt x="11330" y="12800"/>
                    <a:pt x="11330" y="12800"/>
                  </a:cubicBezTo>
                  <a:cubicBezTo>
                    <a:pt x="11330" y="20667"/>
                    <a:pt x="11330" y="20667"/>
                    <a:pt x="11330" y="20667"/>
                  </a:cubicBezTo>
                  <a:cubicBezTo>
                    <a:pt x="11330" y="21200"/>
                    <a:pt x="12035" y="21600"/>
                    <a:pt x="12974" y="21600"/>
                  </a:cubicBezTo>
                  <a:cubicBezTo>
                    <a:pt x="13913" y="21600"/>
                    <a:pt x="14852" y="21200"/>
                    <a:pt x="14852" y="20667"/>
                  </a:cubicBezTo>
                  <a:cubicBezTo>
                    <a:pt x="14852" y="12800"/>
                    <a:pt x="14852" y="12800"/>
                    <a:pt x="14852" y="12800"/>
                  </a:cubicBezTo>
                  <a:cubicBezTo>
                    <a:pt x="19313" y="12800"/>
                    <a:pt x="19313" y="12800"/>
                    <a:pt x="19313" y="12800"/>
                  </a:cubicBezTo>
                  <a:cubicBezTo>
                    <a:pt x="14617" y="3067"/>
                    <a:pt x="14617" y="3067"/>
                    <a:pt x="14617" y="3067"/>
                  </a:cubicBezTo>
                  <a:cubicBezTo>
                    <a:pt x="14852" y="3067"/>
                    <a:pt x="14852" y="3067"/>
                    <a:pt x="14852" y="3067"/>
                  </a:cubicBezTo>
                  <a:cubicBezTo>
                    <a:pt x="15087" y="3067"/>
                    <a:pt x="15087" y="3067"/>
                    <a:pt x="15087" y="3067"/>
                  </a:cubicBezTo>
                  <a:cubicBezTo>
                    <a:pt x="18374" y="8533"/>
                    <a:pt x="18374" y="8533"/>
                    <a:pt x="18374" y="8533"/>
                  </a:cubicBezTo>
                  <a:cubicBezTo>
                    <a:pt x="18609" y="8933"/>
                    <a:pt x="19548" y="9200"/>
                    <a:pt x="20252" y="9067"/>
                  </a:cubicBezTo>
                  <a:cubicBezTo>
                    <a:pt x="21191" y="8933"/>
                    <a:pt x="21426" y="8400"/>
                    <a:pt x="21191" y="8000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4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</p:grpSp>
      <p:sp>
        <p:nvSpPr>
          <p:cNvPr id="943" name="TextBox 942">
            <a:extLst>
              <a:ext uri="{FF2B5EF4-FFF2-40B4-BE49-F238E27FC236}">
                <a16:creationId xmlns:a16="http://schemas.microsoft.com/office/drawing/2014/main" id="{B5118628-B981-334E-846E-52DD5ACCB278}"/>
              </a:ext>
            </a:extLst>
          </p:cNvPr>
          <p:cNvSpPr txBox="1"/>
          <p:nvPr/>
        </p:nvSpPr>
        <p:spPr>
          <a:xfrm>
            <a:off x="6325623" y="978235"/>
            <a:ext cx="117264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There are people who have a significant number of followers in every business domain on social media. </a:t>
            </a:r>
          </a:p>
        </p:txBody>
      </p:sp>
      <p:grpSp>
        <p:nvGrpSpPr>
          <p:cNvPr id="1798" name="Group 3897">
            <a:extLst>
              <a:ext uri="{FF2B5EF4-FFF2-40B4-BE49-F238E27FC236}">
                <a16:creationId xmlns:a16="http://schemas.microsoft.com/office/drawing/2014/main" id="{00AA2521-091B-9944-AC9F-339CA0B34307}"/>
              </a:ext>
            </a:extLst>
          </p:cNvPr>
          <p:cNvGrpSpPr/>
          <p:nvPr/>
        </p:nvGrpSpPr>
        <p:grpSpPr>
          <a:xfrm>
            <a:off x="13271328" y="3705465"/>
            <a:ext cx="412737" cy="895934"/>
            <a:chOff x="0" y="0"/>
            <a:chExt cx="685101" cy="1486772"/>
          </a:xfrm>
          <a:solidFill>
            <a:schemeClr val="tx2"/>
          </a:solidFill>
        </p:grpSpPr>
        <p:sp>
          <p:nvSpPr>
            <p:cNvPr id="1799" name="Shape 3895">
              <a:extLst>
                <a:ext uri="{FF2B5EF4-FFF2-40B4-BE49-F238E27FC236}">
                  <a16:creationId xmlns:a16="http://schemas.microsoft.com/office/drawing/2014/main" id="{6A74B508-A31F-C846-8CB7-E7ED5C816AB5}"/>
                </a:ext>
              </a:extLst>
            </p:cNvPr>
            <p:cNvSpPr/>
            <p:nvPr/>
          </p:nvSpPr>
          <p:spPr>
            <a:xfrm>
              <a:off x="227313" y="0"/>
              <a:ext cx="220146" cy="2201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4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1800" name="Shape 3896">
              <a:extLst>
                <a:ext uri="{FF2B5EF4-FFF2-40B4-BE49-F238E27FC236}">
                  <a16:creationId xmlns:a16="http://schemas.microsoft.com/office/drawing/2014/main" id="{CFFC3E14-AB50-EC4B-A9AC-DECA9E787F3A}"/>
                </a:ext>
              </a:extLst>
            </p:cNvPr>
            <p:cNvSpPr/>
            <p:nvPr/>
          </p:nvSpPr>
          <p:spPr>
            <a:xfrm>
              <a:off x="-1" y="264811"/>
              <a:ext cx="685103" cy="1221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76" h="21600" extrusionOk="0">
                  <a:moveTo>
                    <a:pt x="21191" y="8000"/>
                  </a:moveTo>
                  <a:cubicBezTo>
                    <a:pt x="17435" y="1333"/>
                    <a:pt x="17435" y="1333"/>
                    <a:pt x="17435" y="1333"/>
                  </a:cubicBezTo>
                  <a:cubicBezTo>
                    <a:pt x="17200" y="533"/>
                    <a:pt x="16261" y="0"/>
                    <a:pt x="14852" y="0"/>
                  </a:cubicBezTo>
                  <a:cubicBezTo>
                    <a:pt x="6400" y="0"/>
                    <a:pt x="6400" y="0"/>
                    <a:pt x="6400" y="0"/>
                  </a:cubicBezTo>
                  <a:cubicBezTo>
                    <a:pt x="5461" y="0"/>
                    <a:pt x="4756" y="267"/>
                    <a:pt x="4287" y="667"/>
                  </a:cubicBezTo>
                  <a:cubicBezTo>
                    <a:pt x="4052" y="800"/>
                    <a:pt x="4052" y="800"/>
                    <a:pt x="4052" y="933"/>
                  </a:cubicBezTo>
                  <a:lnTo>
                    <a:pt x="4052" y="933"/>
                  </a:lnTo>
                  <a:lnTo>
                    <a:pt x="3817" y="1067"/>
                  </a:lnTo>
                  <a:cubicBezTo>
                    <a:pt x="61" y="8000"/>
                    <a:pt x="61" y="8000"/>
                    <a:pt x="61" y="8000"/>
                  </a:cubicBezTo>
                  <a:cubicBezTo>
                    <a:pt x="-174" y="8400"/>
                    <a:pt x="296" y="8933"/>
                    <a:pt x="1000" y="9067"/>
                  </a:cubicBezTo>
                  <a:cubicBezTo>
                    <a:pt x="1939" y="9200"/>
                    <a:pt x="2878" y="8933"/>
                    <a:pt x="3113" y="8533"/>
                  </a:cubicBezTo>
                  <a:cubicBezTo>
                    <a:pt x="5930" y="3067"/>
                    <a:pt x="5930" y="3067"/>
                    <a:pt x="5930" y="3067"/>
                  </a:cubicBezTo>
                  <a:cubicBezTo>
                    <a:pt x="6165" y="3067"/>
                    <a:pt x="6165" y="3067"/>
                    <a:pt x="6400" y="3067"/>
                  </a:cubicBezTo>
                  <a:cubicBezTo>
                    <a:pt x="6635" y="3067"/>
                    <a:pt x="6635" y="3067"/>
                    <a:pt x="6635" y="3067"/>
                  </a:cubicBezTo>
                  <a:cubicBezTo>
                    <a:pt x="1939" y="12800"/>
                    <a:pt x="1939" y="12800"/>
                    <a:pt x="1939" y="12800"/>
                  </a:cubicBezTo>
                  <a:cubicBezTo>
                    <a:pt x="6635" y="12800"/>
                    <a:pt x="6635" y="12800"/>
                    <a:pt x="6635" y="12800"/>
                  </a:cubicBezTo>
                  <a:cubicBezTo>
                    <a:pt x="6635" y="20667"/>
                    <a:pt x="6635" y="20667"/>
                    <a:pt x="6635" y="20667"/>
                  </a:cubicBezTo>
                  <a:cubicBezTo>
                    <a:pt x="6635" y="21200"/>
                    <a:pt x="7574" y="21600"/>
                    <a:pt x="8513" y="21600"/>
                  </a:cubicBezTo>
                  <a:cubicBezTo>
                    <a:pt x="9452" y="21600"/>
                    <a:pt x="10156" y="21200"/>
                    <a:pt x="10156" y="20667"/>
                  </a:cubicBezTo>
                  <a:cubicBezTo>
                    <a:pt x="10156" y="12800"/>
                    <a:pt x="10156" y="12800"/>
                    <a:pt x="10156" y="12800"/>
                  </a:cubicBezTo>
                  <a:cubicBezTo>
                    <a:pt x="11330" y="12800"/>
                    <a:pt x="11330" y="12800"/>
                    <a:pt x="11330" y="12800"/>
                  </a:cubicBezTo>
                  <a:cubicBezTo>
                    <a:pt x="11330" y="20667"/>
                    <a:pt x="11330" y="20667"/>
                    <a:pt x="11330" y="20667"/>
                  </a:cubicBezTo>
                  <a:cubicBezTo>
                    <a:pt x="11330" y="21200"/>
                    <a:pt x="12035" y="21600"/>
                    <a:pt x="12974" y="21600"/>
                  </a:cubicBezTo>
                  <a:cubicBezTo>
                    <a:pt x="13913" y="21600"/>
                    <a:pt x="14852" y="21200"/>
                    <a:pt x="14852" y="20667"/>
                  </a:cubicBezTo>
                  <a:cubicBezTo>
                    <a:pt x="14852" y="12800"/>
                    <a:pt x="14852" y="12800"/>
                    <a:pt x="14852" y="12800"/>
                  </a:cubicBezTo>
                  <a:cubicBezTo>
                    <a:pt x="19313" y="12800"/>
                    <a:pt x="19313" y="12800"/>
                    <a:pt x="19313" y="12800"/>
                  </a:cubicBezTo>
                  <a:cubicBezTo>
                    <a:pt x="14617" y="3067"/>
                    <a:pt x="14617" y="3067"/>
                    <a:pt x="14617" y="3067"/>
                  </a:cubicBezTo>
                  <a:cubicBezTo>
                    <a:pt x="14852" y="3067"/>
                    <a:pt x="14852" y="3067"/>
                    <a:pt x="14852" y="3067"/>
                  </a:cubicBezTo>
                  <a:cubicBezTo>
                    <a:pt x="15087" y="3067"/>
                    <a:pt x="15087" y="3067"/>
                    <a:pt x="15087" y="3067"/>
                  </a:cubicBezTo>
                  <a:cubicBezTo>
                    <a:pt x="18374" y="8533"/>
                    <a:pt x="18374" y="8533"/>
                    <a:pt x="18374" y="8533"/>
                  </a:cubicBezTo>
                  <a:cubicBezTo>
                    <a:pt x="18609" y="8933"/>
                    <a:pt x="19548" y="9200"/>
                    <a:pt x="20252" y="9067"/>
                  </a:cubicBezTo>
                  <a:cubicBezTo>
                    <a:pt x="21191" y="8933"/>
                    <a:pt x="21426" y="8400"/>
                    <a:pt x="21191" y="8000"/>
                  </a:cubicBezTo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4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</p:grpSp>
      <p:grpSp>
        <p:nvGrpSpPr>
          <p:cNvPr id="1801" name="Group 1800">
            <a:extLst>
              <a:ext uri="{FF2B5EF4-FFF2-40B4-BE49-F238E27FC236}">
                <a16:creationId xmlns:a16="http://schemas.microsoft.com/office/drawing/2014/main" id="{667D55D1-C50C-5F4E-86C1-1C5D9967CADC}"/>
              </a:ext>
            </a:extLst>
          </p:cNvPr>
          <p:cNvGrpSpPr/>
          <p:nvPr/>
        </p:nvGrpSpPr>
        <p:grpSpPr>
          <a:xfrm>
            <a:off x="18201154" y="4962772"/>
            <a:ext cx="356891" cy="901820"/>
            <a:chOff x="1270561" y="10180429"/>
            <a:chExt cx="356891" cy="901820"/>
          </a:xfrm>
        </p:grpSpPr>
        <p:sp>
          <p:nvSpPr>
            <p:cNvPr id="1802" name="Shape 3779">
              <a:extLst>
                <a:ext uri="{FF2B5EF4-FFF2-40B4-BE49-F238E27FC236}">
                  <a16:creationId xmlns:a16="http://schemas.microsoft.com/office/drawing/2014/main" id="{16A75B17-A82F-CB43-8D5C-89D4A6AEAB5F}"/>
                </a:ext>
              </a:extLst>
            </p:cNvPr>
            <p:cNvSpPr/>
            <p:nvPr/>
          </p:nvSpPr>
          <p:spPr>
            <a:xfrm>
              <a:off x="1270561" y="10334239"/>
              <a:ext cx="355590" cy="744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38" y="0"/>
                  </a:moveTo>
                  <a:cubicBezTo>
                    <a:pt x="5538" y="0"/>
                    <a:pt x="5538" y="0"/>
                    <a:pt x="5538" y="0"/>
                  </a:cubicBezTo>
                  <a:cubicBezTo>
                    <a:pt x="1662" y="0"/>
                    <a:pt x="0" y="1580"/>
                    <a:pt x="0" y="2107"/>
                  </a:cubicBezTo>
                  <a:cubicBezTo>
                    <a:pt x="0" y="9746"/>
                    <a:pt x="0" y="9746"/>
                    <a:pt x="0" y="9746"/>
                  </a:cubicBezTo>
                  <a:cubicBezTo>
                    <a:pt x="0" y="10141"/>
                    <a:pt x="831" y="10537"/>
                    <a:pt x="1938" y="10537"/>
                  </a:cubicBezTo>
                  <a:cubicBezTo>
                    <a:pt x="3046" y="10537"/>
                    <a:pt x="3600" y="10141"/>
                    <a:pt x="3600" y="9746"/>
                  </a:cubicBezTo>
                  <a:cubicBezTo>
                    <a:pt x="3600" y="3424"/>
                    <a:pt x="3600" y="3424"/>
                    <a:pt x="3600" y="3424"/>
                  </a:cubicBezTo>
                  <a:cubicBezTo>
                    <a:pt x="5262" y="3424"/>
                    <a:pt x="5262" y="3424"/>
                    <a:pt x="5262" y="3424"/>
                  </a:cubicBezTo>
                  <a:cubicBezTo>
                    <a:pt x="5262" y="9483"/>
                    <a:pt x="5262" y="9483"/>
                    <a:pt x="5262" y="9483"/>
                  </a:cubicBezTo>
                  <a:cubicBezTo>
                    <a:pt x="5262" y="9483"/>
                    <a:pt x="5262" y="9615"/>
                    <a:pt x="5262" y="9746"/>
                  </a:cubicBezTo>
                  <a:cubicBezTo>
                    <a:pt x="5262" y="20283"/>
                    <a:pt x="5262" y="20283"/>
                    <a:pt x="5262" y="20283"/>
                  </a:cubicBezTo>
                  <a:cubicBezTo>
                    <a:pt x="5262" y="21073"/>
                    <a:pt x="6369" y="21600"/>
                    <a:pt x="7754" y="21600"/>
                  </a:cubicBezTo>
                  <a:cubicBezTo>
                    <a:pt x="9138" y="21600"/>
                    <a:pt x="10246" y="21073"/>
                    <a:pt x="10246" y="20283"/>
                  </a:cubicBezTo>
                  <a:cubicBezTo>
                    <a:pt x="10246" y="10932"/>
                    <a:pt x="10246" y="10932"/>
                    <a:pt x="10246" y="10932"/>
                  </a:cubicBezTo>
                  <a:cubicBezTo>
                    <a:pt x="11354" y="10932"/>
                    <a:pt x="11354" y="10932"/>
                    <a:pt x="11354" y="10932"/>
                  </a:cubicBezTo>
                  <a:cubicBezTo>
                    <a:pt x="11354" y="20283"/>
                    <a:pt x="11354" y="20283"/>
                    <a:pt x="11354" y="20283"/>
                  </a:cubicBezTo>
                  <a:cubicBezTo>
                    <a:pt x="11354" y="21073"/>
                    <a:pt x="12462" y="21600"/>
                    <a:pt x="13846" y="21600"/>
                  </a:cubicBezTo>
                  <a:cubicBezTo>
                    <a:pt x="15231" y="21600"/>
                    <a:pt x="16338" y="21073"/>
                    <a:pt x="16338" y="20283"/>
                  </a:cubicBezTo>
                  <a:cubicBezTo>
                    <a:pt x="16338" y="3424"/>
                    <a:pt x="16338" y="3424"/>
                    <a:pt x="16338" y="3424"/>
                  </a:cubicBezTo>
                  <a:cubicBezTo>
                    <a:pt x="17723" y="3424"/>
                    <a:pt x="17723" y="3424"/>
                    <a:pt x="17723" y="3424"/>
                  </a:cubicBezTo>
                  <a:cubicBezTo>
                    <a:pt x="17723" y="9746"/>
                    <a:pt x="17723" y="9746"/>
                    <a:pt x="17723" y="9746"/>
                  </a:cubicBezTo>
                  <a:cubicBezTo>
                    <a:pt x="17723" y="10141"/>
                    <a:pt x="18554" y="10537"/>
                    <a:pt x="19662" y="10537"/>
                  </a:cubicBezTo>
                  <a:cubicBezTo>
                    <a:pt x="20769" y="10537"/>
                    <a:pt x="21600" y="10141"/>
                    <a:pt x="21600" y="9746"/>
                  </a:cubicBezTo>
                  <a:cubicBezTo>
                    <a:pt x="21600" y="1976"/>
                    <a:pt x="21600" y="1976"/>
                    <a:pt x="21600" y="1976"/>
                  </a:cubicBezTo>
                  <a:cubicBezTo>
                    <a:pt x="21600" y="1317"/>
                    <a:pt x="19938" y="0"/>
                    <a:pt x="16338" y="0"/>
                  </a:cubicBezTo>
                </a:path>
              </a:pathLst>
            </a:custGeom>
            <a:solidFill>
              <a:schemeClr val="tx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4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sp>
          <p:nvSpPr>
            <p:cNvPr id="1803" name="Shape 3780">
              <a:extLst>
                <a:ext uri="{FF2B5EF4-FFF2-40B4-BE49-F238E27FC236}">
                  <a16:creationId xmlns:a16="http://schemas.microsoft.com/office/drawing/2014/main" id="{B2DA7DFC-FC82-C649-A3B4-4830FC1D759E}"/>
                </a:ext>
              </a:extLst>
            </p:cNvPr>
            <p:cNvSpPr/>
            <p:nvPr/>
          </p:nvSpPr>
          <p:spPr>
            <a:xfrm>
              <a:off x="1380122" y="10180429"/>
              <a:ext cx="142238" cy="140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tx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24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endParaRPr>
            </a:p>
          </p:txBody>
        </p:sp>
        <p:grpSp>
          <p:nvGrpSpPr>
            <p:cNvPr id="1804" name="Group 3864">
              <a:extLst>
                <a:ext uri="{FF2B5EF4-FFF2-40B4-BE49-F238E27FC236}">
                  <a16:creationId xmlns:a16="http://schemas.microsoft.com/office/drawing/2014/main" id="{112F3D1E-00BA-F148-9BFE-F6022EA96D91}"/>
                </a:ext>
              </a:extLst>
            </p:cNvPr>
            <p:cNvGrpSpPr/>
            <p:nvPr/>
          </p:nvGrpSpPr>
          <p:grpSpPr>
            <a:xfrm>
              <a:off x="1271862" y="10184389"/>
              <a:ext cx="355590" cy="897860"/>
              <a:chOff x="0" y="0"/>
              <a:chExt cx="590244" cy="1489964"/>
            </a:xfrm>
            <a:solidFill>
              <a:schemeClr val="tx2"/>
            </a:solidFill>
          </p:grpSpPr>
          <p:sp>
            <p:nvSpPr>
              <p:cNvPr id="1805" name="Shape 3862">
                <a:extLst>
                  <a:ext uri="{FF2B5EF4-FFF2-40B4-BE49-F238E27FC236}">
                    <a16:creationId xmlns:a16="http://schemas.microsoft.com/office/drawing/2014/main" id="{6FF0912E-DB41-DF4B-8983-61C38404ABC1}"/>
                  </a:ext>
                </a:extLst>
              </p:cNvPr>
              <p:cNvSpPr/>
              <p:nvPr/>
            </p:nvSpPr>
            <p:spPr>
              <a:xfrm>
                <a:off x="0" y="255240"/>
                <a:ext cx="590245" cy="12347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338" y="0"/>
                    </a:moveTo>
                    <a:cubicBezTo>
                      <a:pt x="5538" y="0"/>
                      <a:pt x="5538" y="0"/>
                      <a:pt x="5538" y="0"/>
                    </a:cubicBezTo>
                    <a:cubicBezTo>
                      <a:pt x="1662" y="0"/>
                      <a:pt x="0" y="1580"/>
                      <a:pt x="0" y="2107"/>
                    </a:cubicBezTo>
                    <a:cubicBezTo>
                      <a:pt x="0" y="9746"/>
                      <a:pt x="0" y="9746"/>
                      <a:pt x="0" y="9746"/>
                    </a:cubicBezTo>
                    <a:cubicBezTo>
                      <a:pt x="0" y="10141"/>
                      <a:pt x="831" y="10537"/>
                      <a:pt x="1938" y="10537"/>
                    </a:cubicBezTo>
                    <a:cubicBezTo>
                      <a:pt x="3046" y="10537"/>
                      <a:pt x="3600" y="10141"/>
                      <a:pt x="3600" y="9746"/>
                    </a:cubicBezTo>
                    <a:cubicBezTo>
                      <a:pt x="3600" y="3424"/>
                      <a:pt x="3600" y="3424"/>
                      <a:pt x="3600" y="3424"/>
                    </a:cubicBezTo>
                    <a:cubicBezTo>
                      <a:pt x="5262" y="3424"/>
                      <a:pt x="5262" y="3424"/>
                      <a:pt x="5262" y="3424"/>
                    </a:cubicBezTo>
                    <a:cubicBezTo>
                      <a:pt x="5262" y="9483"/>
                      <a:pt x="5262" y="9483"/>
                      <a:pt x="5262" y="9483"/>
                    </a:cubicBezTo>
                    <a:cubicBezTo>
                      <a:pt x="5262" y="9483"/>
                      <a:pt x="5262" y="9615"/>
                      <a:pt x="5262" y="9746"/>
                    </a:cubicBezTo>
                    <a:cubicBezTo>
                      <a:pt x="5262" y="20283"/>
                      <a:pt x="5262" y="20283"/>
                      <a:pt x="5262" y="20283"/>
                    </a:cubicBezTo>
                    <a:cubicBezTo>
                      <a:pt x="5262" y="21073"/>
                      <a:pt x="6369" y="21600"/>
                      <a:pt x="7754" y="21600"/>
                    </a:cubicBezTo>
                    <a:cubicBezTo>
                      <a:pt x="9138" y="21600"/>
                      <a:pt x="10246" y="21073"/>
                      <a:pt x="10246" y="20283"/>
                    </a:cubicBezTo>
                    <a:cubicBezTo>
                      <a:pt x="10246" y="10932"/>
                      <a:pt x="10246" y="10932"/>
                      <a:pt x="10246" y="10932"/>
                    </a:cubicBezTo>
                    <a:cubicBezTo>
                      <a:pt x="11354" y="10932"/>
                      <a:pt x="11354" y="10932"/>
                      <a:pt x="11354" y="10932"/>
                    </a:cubicBezTo>
                    <a:cubicBezTo>
                      <a:pt x="11354" y="20283"/>
                      <a:pt x="11354" y="20283"/>
                      <a:pt x="11354" y="20283"/>
                    </a:cubicBezTo>
                    <a:cubicBezTo>
                      <a:pt x="11354" y="21073"/>
                      <a:pt x="12462" y="21600"/>
                      <a:pt x="13846" y="21600"/>
                    </a:cubicBezTo>
                    <a:cubicBezTo>
                      <a:pt x="15231" y="21600"/>
                      <a:pt x="16338" y="21073"/>
                      <a:pt x="16338" y="20283"/>
                    </a:cubicBezTo>
                    <a:cubicBezTo>
                      <a:pt x="16338" y="3424"/>
                      <a:pt x="16338" y="3424"/>
                      <a:pt x="16338" y="3424"/>
                    </a:cubicBezTo>
                    <a:cubicBezTo>
                      <a:pt x="17723" y="3424"/>
                      <a:pt x="17723" y="3424"/>
                      <a:pt x="17723" y="3424"/>
                    </a:cubicBezTo>
                    <a:cubicBezTo>
                      <a:pt x="17723" y="9746"/>
                      <a:pt x="17723" y="9746"/>
                      <a:pt x="17723" y="9746"/>
                    </a:cubicBezTo>
                    <a:cubicBezTo>
                      <a:pt x="17723" y="10141"/>
                      <a:pt x="18554" y="10537"/>
                      <a:pt x="19662" y="10537"/>
                    </a:cubicBezTo>
                    <a:cubicBezTo>
                      <a:pt x="20769" y="10537"/>
                      <a:pt x="21600" y="10141"/>
                      <a:pt x="21600" y="9746"/>
                    </a:cubicBezTo>
                    <a:cubicBezTo>
                      <a:pt x="21600" y="1976"/>
                      <a:pt x="21600" y="1976"/>
                      <a:pt x="21600" y="1976"/>
                    </a:cubicBezTo>
                    <a:cubicBezTo>
                      <a:pt x="21600" y="1317"/>
                      <a:pt x="19938" y="0"/>
                      <a:pt x="16338" y="0"/>
                    </a:cubicBezTo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40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endParaRPr>
              </a:p>
            </p:txBody>
          </p:sp>
          <p:sp>
            <p:nvSpPr>
              <p:cNvPr id="1806" name="Shape 3863">
                <a:extLst>
                  <a:ext uri="{FF2B5EF4-FFF2-40B4-BE49-F238E27FC236}">
                    <a16:creationId xmlns:a16="http://schemas.microsoft.com/office/drawing/2014/main" id="{6F7957E3-2DDD-5241-9EF0-1F44916E4B67}"/>
                  </a:ext>
                </a:extLst>
              </p:cNvPr>
              <p:cNvSpPr/>
              <p:nvPr/>
            </p:nvSpPr>
            <p:spPr>
              <a:xfrm>
                <a:off x="181859" y="0"/>
                <a:ext cx="236100" cy="2329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240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16035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roup 447">
            <a:extLst>
              <a:ext uri="{FF2B5EF4-FFF2-40B4-BE49-F238E27FC236}">
                <a16:creationId xmlns:a16="http://schemas.microsoft.com/office/drawing/2014/main" id="{DED377B7-FCC0-CD49-B8A6-6613C2DF5E49}"/>
              </a:ext>
            </a:extLst>
          </p:cNvPr>
          <p:cNvGrpSpPr/>
          <p:nvPr/>
        </p:nvGrpSpPr>
        <p:grpSpPr>
          <a:xfrm>
            <a:off x="2916850" y="4127665"/>
            <a:ext cx="17361748" cy="8498373"/>
            <a:chOff x="1452110" y="4853681"/>
            <a:chExt cx="14038859" cy="7347182"/>
          </a:xfrm>
        </p:grpSpPr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EE20C5BC-7C4F-2848-83A9-BB0AC4DB993F}"/>
                </a:ext>
              </a:extLst>
            </p:cNvPr>
            <p:cNvGrpSpPr/>
            <p:nvPr/>
          </p:nvGrpSpPr>
          <p:grpSpPr>
            <a:xfrm>
              <a:off x="12416533" y="9606071"/>
              <a:ext cx="2578125" cy="2120692"/>
              <a:chOff x="17313474" y="8259388"/>
              <a:chExt cx="3349052" cy="2754834"/>
            </a:xfrm>
            <a:solidFill>
              <a:schemeClr val="accent5"/>
            </a:solidFill>
          </p:grpSpPr>
          <p:sp>
            <p:nvSpPr>
              <p:cNvPr id="1227" name="Freeform 403">
                <a:extLst>
                  <a:ext uri="{FF2B5EF4-FFF2-40B4-BE49-F238E27FC236}">
                    <a16:creationId xmlns:a16="http://schemas.microsoft.com/office/drawing/2014/main" id="{A4B232B1-0F0E-964E-95AA-5430544141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0" name="Freeform 470">
                <a:extLst>
                  <a:ext uri="{FF2B5EF4-FFF2-40B4-BE49-F238E27FC236}">
                    <a16:creationId xmlns:a16="http://schemas.microsoft.com/office/drawing/2014/main" id="{10770A7B-47F6-4C44-AEEB-29025F86C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3" name="Freeform 471">
                <a:extLst>
                  <a:ext uri="{FF2B5EF4-FFF2-40B4-BE49-F238E27FC236}">
                    <a16:creationId xmlns:a16="http://schemas.microsoft.com/office/drawing/2014/main" id="{B170D072-29F5-2140-A0DC-E93056AE36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6" name="Freeform 472">
                <a:extLst>
                  <a:ext uri="{FF2B5EF4-FFF2-40B4-BE49-F238E27FC236}">
                    <a16:creationId xmlns:a16="http://schemas.microsoft.com/office/drawing/2014/main" id="{9E0A0061-4A86-114D-92E3-B7F3CA8A30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49" name="Freeform 473">
                <a:extLst>
                  <a:ext uri="{FF2B5EF4-FFF2-40B4-BE49-F238E27FC236}">
                    <a16:creationId xmlns:a16="http://schemas.microsoft.com/office/drawing/2014/main" id="{43BD2E94-1556-0D45-BDE8-58BF76EB2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2" name="Freeform 474">
                <a:extLst>
                  <a:ext uri="{FF2B5EF4-FFF2-40B4-BE49-F238E27FC236}">
                    <a16:creationId xmlns:a16="http://schemas.microsoft.com/office/drawing/2014/main" id="{CEDBA64C-479C-8E44-B81F-6954197695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5" name="Freeform 475">
                <a:extLst>
                  <a:ext uri="{FF2B5EF4-FFF2-40B4-BE49-F238E27FC236}">
                    <a16:creationId xmlns:a16="http://schemas.microsoft.com/office/drawing/2014/main" id="{CA45E643-6C63-1B4B-BE83-47345A69A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8" name="Freeform 476">
                <a:extLst>
                  <a:ext uri="{FF2B5EF4-FFF2-40B4-BE49-F238E27FC236}">
                    <a16:creationId xmlns:a16="http://schemas.microsoft.com/office/drawing/2014/main" id="{67D189D5-E7CF-4A42-97D1-4FD0F0FE3D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59" name="Freeform 477">
                <a:extLst>
                  <a:ext uri="{FF2B5EF4-FFF2-40B4-BE49-F238E27FC236}">
                    <a16:creationId xmlns:a16="http://schemas.microsoft.com/office/drawing/2014/main" id="{B1A6EB44-CAD0-1546-A505-9B495172F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0" name="Freeform 478">
                <a:extLst>
                  <a:ext uri="{FF2B5EF4-FFF2-40B4-BE49-F238E27FC236}">
                    <a16:creationId xmlns:a16="http://schemas.microsoft.com/office/drawing/2014/main" id="{9B3B8FCC-DF27-2842-A648-BE90268183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1" name="Freeform 479">
                <a:extLst>
                  <a:ext uri="{FF2B5EF4-FFF2-40B4-BE49-F238E27FC236}">
                    <a16:creationId xmlns:a16="http://schemas.microsoft.com/office/drawing/2014/main" id="{1D5C3475-5FC6-6742-BED9-EF3912587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2" name="Freeform 480">
                <a:extLst>
                  <a:ext uri="{FF2B5EF4-FFF2-40B4-BE49-F238E27FC236}">
                    <a16:creationId xmlns:a16="http://schemas.microsoft.com/office/drawing/2014/main" id="{6F318991-2109-5649-8011-BD56EC55D8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3" name="Freeform 481">
                <a:extLst>
                  <a:ext uri="{FF2B5EF4-FFF2-40B4-BE49-F238E27FC236}">
                    <a16:creationId xmlns:a16="http://schemas.microsoft.com/office/drawing/2014/main" id="{A514EEDD-7AE4-FF44-8116-10266613DD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4" name="Freeform 482">
                <a:extLst>
                  <a:ext uri="{FF2B5EF4-FFF2-40B4-BE49-F238E27FC236}">
                    <a16:creationId xmlns:a16="http://schemas.microsoft.com/office/drawing/2014/main" id="{EAE5BB80-6EBC-C145-819E-7D6DB12450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5" name="Freeform 483">
                <a:extLst>
                  <a:ext uri="{FF2B5EF4-FFF2-40B4-BE49-F238E27FC236}">
                    <a16:creationId xmlns:a16="http://schemas.microsoft.com/office/drawing/2014/main" id="{71190ADF-6E6A-9D46-97F5-A6C7170AF5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6" name="Freeform 484">
                <a:extLst>
                  <a:ext uri="{FF2B5EF4-FFF2-40B4-BE49-F238E27FC236}">
                    <a16:creationId xmlns:a16="http://schemas.microsoft.com/office/drawing/2014/main" id="{3760A0FF-B64B-A547-8146-F5BDCCFDB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7" name="Freeform 610">
                <a:extLst>
                  <a:ext uri="{FF2B5EF4-FFF2-40B4-BE49-F238E27FC236}">
                    <a16:creationId xmlns:a16="http://schemas.microsoft.com/office/drawing/2014/main" id="{0C81F0AD-4C3D-1F40-9051-78BCD9390A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8" name="Freeform 612">
                <a:extLst>
                  <a:ext uri="{FF2B5EF4-FFF2-40B4-BE49-F238E27FC236}">
                    <a16:creationId xmlns:a16="http://schemas.microsoft.com/office/drawing/2014/main" id="{C7D9A714-C28D-E243-902C-69588B7FED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69" name="Freeform 707">
                <a:extLst>
                  <a:ext uri="{FF2B5EF4-FFF2-40B4-BE49-F238E27FC236}">
                    <a16:creationId xmlns:a16="http://schemas.microsoft.com/office/drawing/2014/main" id="{DFEA4B33-A4C4-3048-B0E8-92AF36021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1270" name="Freeform 708">
                <a:extLst>
                  <a:ext uri="{FF2B5EF4-FFF2-40B4-BE49-F238E27FC236}">
                    <a16:creationId xmlns:a16="http://schemas.microsoft.com/office/drawing/2014/main" id="{4F285058-A902-4443-90B6-242895D96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5" name="Group 474">
              <a:extLst>
                <a:ext uri="{FF2B5EF4-FFF2-40B4-BE49-F238E27FC236}">
                  <a16:creationId xmlns:a16="http://schemas.microsoft.com/office/drawing/2014/main" id="{17147148-5580-FB48-84AB-84902CFC40DF}"/>
                </a:ext>
              </a:extLst>
            </p:cNvPr>
            <p:cNvGrpSpPr/>
            <p:nvPr/>
          </p:nvGrpSpPr>
          <p:grpSpPr>
            <a:xfrm>
              <a:off x="8845781" y="5094993"/>
              <a:ext cx="6645188" cy="4953956"/>
              <a:chOff x="8845781" y="5094993"/>
              <a:chExt cx="6645188" cy="4953956"/>
            </a:xfrm>
            <a:solidFill>
              <a:schemeClr val="accent4"/>
            </a:solidFill>
          </p:grpSpPr>
          <p:sp>
            <p:nvSpPr>
              <p:cNvPr id="734" name="Freeform 406">
                <a:extLst>
                  <a:ext uri="{FF2B5EF4-FFF2-40B4-BE49-F238E27FC236}">
                    <a16:creationId xmlns:a16="http://schemas.microsoft.com/office/drawing/2014/main" id="{54D212ED-5556-674F-836F-8AAA48615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1" y="5495283"/>
                <a:ext cx="708248" cy="516689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407">
                <a:extLst>
                  <a:ext uri="{FF2B5EF4-FFF2-40B4-BE49-F238E27FC236}">
                    <a16:creationId xmlns:a16="http://schemas.microsoft.com/office/drawing/2014/main" id="{F4DEEB2E-8946-AF48-A227-6F64A8527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96078" y="5279524"/>
                <a:ext cx="252180" cy="133431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408">
                <a:extLst>
                  <a:ext uri="{FF2B5EF4-FFF2-40B4-BE49-F238E27FC236}">
                    <a16:creationId xmlns:a16="http://schemas.microsoft.com/office/drawing/2014/main" id="{5D925077-1919-E04A-B3C2-D0CE27E7E0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92189" y="5202872"/>
                <a:ext cx="236083" cy="133431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409">
                <a:extLst>
                  <a:ext uri="{FF2B5EF4-FFF2-40B4-BE49-F238E27FC236}">
                    <a16:creationId xmlns:a16="http://schemas.microsoft.com/office/drawing/2014/main" id="{B28D6702-F16B-E542-90AE-8C72AF861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22437" y="5211388"/>
                <a:ext cx="118041" cy="42586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410">
                <a:extLst>
                  <a:ext uri="{FF2B5EF4-FFF2-40B4-BE49-F238E27FC236}">
                    <a16:creationId xmlns:a16="http://schemas.microsoft.com/office/drawing/2014/main" id="{DBCCDA4D-D146-6546-8E35-9A28A7FD6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3898" y="5094993"/>
                <a:ext cx="198523" cy="133431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411">
                <a:extLst>
                  <a:ext uri="{FF2B5EF4-FFF2-40B4-BE49-F238E27FC236}">
                    <a16:creationId xmlns:a16="http://schemas.microsoft.com/office/drawing/2014/main" id="{6FF8637E-B20D-A441-9F68-C78BCD8EA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6450" y="5620196"/>
                <a:ext cx="198523" cy="68133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412">
                <a:extLst>
                  <a:ext uri="{FF2B5EF4-FFF2-40B4-BE49-F238E27FC236}">
                    <a16:creationId xmlns:a16="http://schemas.microsoft.com/office/drawing/2014/main" id="{85307A14-7E4D-6B4C-BA6E-EC7DE3D8A6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4270" y="5753625"/>
                <a:ext cx="166332" cy="68133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413">
                <a:extLst>
                  <a:ext uri="{FF2B5EF4-FFF2-40B4-BE49-F238E27FC236}">
                    <a16:creationId xmlns:a16="http://schemas.microsoft.com/office/drawing/2014/main" id="{5D369E74-31A7-354F-B874-54B03B0B79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92319" y="5722400"/>
                <a:ext cx="64385" cy="39745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414">
                <a:extLst>
                  <a:ext uri="{FF2B5EF4-FFF2-40B4-BE49-F238E27FC236}">
                    <a16:creationId xmlns:a16="http://schemas.microsoft.com/office/drawing/2014/main" id="{80F84109-9C16-7747-81E6-BBEADB5D8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603162"/>
                <a:ext cx="24144" cy="42586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415">
                <a:extLst>
                  <a:ext uri="{FF2B5EF4-FFF2-40B4-BE49-F238E27FC236}">
                    <a16:creationId xmlns:a16="http://schemas.microsoft.com/office/drawing/2014/main" id="{83323832-CD0D-ED4C-88E7-0D847882A0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20620" y="5728075"/>
                <a:ext cx="32193" cy="42586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416">
                <a:extLst>
                  <a:ext uri="{FF2B5EF4-FFF2-40B4-BE49-F238E27FC236}">
                    <a16:creationId xmlns:a16="http://schemas.microsoft.com/office/drawing/2014/main" id="{8D1E308A-CFB6-FB4F-86AC-0B664767E2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74276" y="5571935"/>
                <a:ext cx="332662" cy="133431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417">
                <a:extLst>
                  <a:ext uri="{FF2B5EF4-FFF2-40B4-BE49-F238E27FC236}">
                    <a16:creationId xmlns:a16="http://schemas.microsoft.com/office/drawing/2014/main" id="{3762AC2A-0CDE-734E-9E58-4C583821DE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53" y="5611680"/>
                <a:ext cx="61703" cy="68133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418">
                <a:extLst>
                  <a:ext uri="{FF2B5EF4-FFF2-40B4-BE49-F238E27FC236}">
                    <a16:creationId xmlns:a16="http://schemas.microsoft.com/office/drawing/2014/main" id="{534F811E-EE18-D34A-8545-ADBA2327B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94931" y="6063070"/>
                <a:ext cx="85847" cy="5109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419">
                <a:extLst>
                  <a:ext uri="{FF2B5EF4-FFF2-40B4-BE49-F238E27FC236}">
                    <a16:creationId xmlns:a16="http://schemas.microsoft.com/office/drawing/2014/main" id="{BDCCF9F6-BBF5-594F-A2AC-61AE6D4A94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28598" y="6795519"/>
                <a:ext cx="48288" cy="42586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420">
                <a:extLst>
                  <a:ext uri="{FF2B5EF4-FFF2-40B4-BE49-F238E27FC236}">
                    <a16:creationId xmlns:a16="http://schemas.microsoft.com/office/drawing/2014/main" id="{EB57492E-82A9-8344-83A1-B2858B5276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2324" y="7039668"/>
                <a:ext cx="40241" cy="22711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421">
                <a:extLst>
                  <a:ext uri="{FF2B5EF4-FFF2-40B4-BE49-F238E27FC236}">
                    <a16:creationId xmlns:a16="http://schemas.microsoft.com/office/drawing/2014/main" id="{BFCFD84B-DAB7-D848-A45F-1A7DD0653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90571" y="7289494"/>
                <a:ext cx="40241" cy="39745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422">
                <a:extLst>
                  <a:ext uri="{FF2B5EF4-FFF2-40B4-BE49-F238E27FC236}">
                    <a16:creationId xmlns:a16="http://schemas.microsoft.com/office/drawing/2014/main" id="{54058E75-C1B6-714C-9DA7-5C34F45B1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66428" y="7354789"/>
                <a:ext cx="16097" cy="8516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423">
                <a:extLst>
                  <a:ext uri="{FF2B5EF4-FFF2-40B4-BE49-F238E27FC236}">
                    <a16:creationId xmlns:a16="http://schemas.microsoft.com/office/drawing/2014/main" id="{5059C5E1-0422-9947-8ADA-7B062FFE6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56435" y="7488219"/>
                <a:ext cx="24144" cy="8516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424">
                <a:extLst>
                  <a:ext uri="{FF2B5EF4-FFF2-40B4-BE49-F238E27FC236}">
                    <a16:creationId xmlns:a16="http://schemas.microsoft.com/office/drawing/2014/main" id="{A3693557-A5F4-6D49-A96B-247CF29E0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62537" y="7530804"/>
                <a:ext cx="56338" cy="34068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425">
                <a:extLst>
                  <a:ext uri="{FF2B5EF4-FFF2-40B4-BE49-F238E27FC236}">
                    <a16:creationId xmlns:a16="http://schemas.microsoft.com/office/drawing/2014/main" id="{F09133AC-434C-D44B-ABAC-C3D5CBAF2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0835" y="7564871"/>
                <a:ext cx="45606" cy="31230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426">
                <a:extLst>
                  <a:ext uri="{FF2B5EF4-FFF2-40B4-BE49-F238E27FC236}">
                    <a16:creationId xmlns:a16="http://schemas.microsoft.com/office/drawing/2014/main" id="{BFB01A9A-4010-394B-A44F-D9D02F797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60594" y="7590421"/>
                <a:ext cx="40241" cy="39745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427">
                <a:extLst>
                  <a:ext uri="{FF2B5EF4-FFF2-40B4-BE49-F238E27FC236}">
                    <a16:creationId xmlns:a16="http://schemas.microsoft.com/office/drawing/2014/main" id="{940C07F6-E9AC-C641-ADA7-ACEB3D745C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52544" y="7647199"/>
                <a:ext cx="8048" cy="8516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428">
                <a:extLst>
                  <a:ext uri="{FF2B5EF4-FFF2-40B4-BE49-F238E27FC236}">
                    <a16:creationId xmlns:a16="http://schemas.microsoft.com/office/drawing/2014/main" id="{AEA13837-3989-B741-BF7C-7E35D3B890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12303" y="7613132"/>
                <a:ext cx="40241" cy="34068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429">
                <a:extLst>
                  <a:ext uri="{FF2B5EF4-FFF2-40B4-BE49-F238E27FC236}">
                    <a16:creationId xmlns:a16="http://schemas.microsoft.com/office/drawing/2014/main" id="{919E985F-CB28-BB43-B3BF-4CCDCCCF6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2565" y="7922577"/>
                <a:ext cx="16097" cy="2555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58" name="Group 757">
                <a:extLst>
                  <a:ext uri="{FF2B5EF4-FFF2-40B4-BE49-F238E27FC236}">
                    <a16:creationId xmlns:a16="http://schemas.microsoft.com/office/drawing/2014/main" id="{65461FB2-36F1-EB4E-BF37-887EED0DF98F}"/>
                  </a:ext>
                </a:extLst>
              </p:cNvPr>
              <p:cNvGrpSpPr/>
              <p:nvPr/>
            </p:nvGrpSpPr>
            <p:grpSpPr>
              <a:xfrm>
                <a:off x="13132831" y="7564871"/>
                <a:ext cx="587520" cy="590499"/>
                <a:chOff x="5961121" y="2686387"/>
                <a:chExt cx="288233" cy="273757"/>
              </a:xfrm>
              <a:grpFill/>
            </p:grpSpPr>
            <p:sp>
              <p:nvSpPr>
                <p:cNvPr id="857" name="Freeform 856">
                  <a:extLst>
                    <a:ext uri="{FF2B5EF4-FFF2-40B4-BE49-F238E27FC236}">
                      <a16:creationId xmlns:a16="http://schemas.microsoft.com/office/drawing/2014/main" id="{AA08837A-9E13-8F43-8D62-7E635587DD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8" name="Freeform 857">
                  <a:extLst>
                    <a:ext uri="{FF2B5EF4-FFF2-40B4-BE49-F238E27FC236}">
                      <a16:creationId xmlns:a16="http://schemas.microsoft.com/office/drawing/2014/main" id="{6104DC5A-B206-D24A-93AF-86CB720E95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59" name="Freeform 432">
                <a:extLst>
                  <a:ext uri="{FF2B5EF4-FFF2-40B4-BE49-F238E27FC236}">
                    <a16:creationId xmlns:a16="http://schemas.microsoft.com/office/drawing/2014/main" id="{3F3A2ED1-7794-BE41-A1D5-5B16B272A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80378" y="8107108"/>
                <a:ext cx="16097" cy="22711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433">
                <a:extLst>
                  <a:ext uri="{FF2B5EF4-FFF2-40B4-BE49-F238E27FC236}">
                    <a16:creationId xmlns:a16="http://schemas.microsoft.com/office/drawing/2014/main" id="{0718F334-9CD1-824B-A0E9-459E807E0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86482" y="8107108"/>
                <a:ext cx="101944" cy="82329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434">
                <a:extLst>
                  <a:ext uri="{FF2B5EF4-FFF2-40B4-BE49-F238E27FC236}">
                    <a16:creationId xmlns:a16="http://schemas.microsoft.com/office/drawing/2014/main" id="{34579908-C578-274B-B9A6-C775EDE15B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4537" y="8138337"/>
                <a:ext cx="85847" cy="133431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435">
                <a:extLst>
                  <a:ext uri="{FF2B5EF4-FFF2-40B4-BE49-F238E27FC236}">
                    <a16:creationId xmlns:a16="http://schemas.microsoft.com/office/drawing/2014/main" id="{D292A23F-FE55-F849-B5AE-4D28F579CB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8691" y="8464819"/>
                <a:ext cx="29511" cy="2555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436">
                <a:extLst>
                  <a:ext uri="{FF2B5EF4-FFF2-40B4-BE49-F238E27FC236}">
                    <a16:creationId xmlns:a16="http://schemas.microsoft.com/office/drawing/2014/main" id="{BC3FE2B0-5047-4643-8BFF-E97C27C9F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68441" y="8382486"/>
                <a:ext cx="16097" cy="14195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437">
                <a:extLst>
                  <a:ext uri="{FF2B5EF4-FFF2-40B4-BE49-F238E27FC236}">
                    <a16:creationId xmlns:a16="http://schemas.microsoft.com/office/drawing/2014/main" id="{651A20A5-1F60-DA48-B79A-58B12D167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8555663"/>
                <a:ext cx="16097" cy="8516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438">
                <a:extLst>
                  <a:ext uri="{FF2B5EF4-FFF2-40B4-BE49-F238E27FC236}">
                    <a16:creationId xmlns:a16="http://schemas.microsoft.com/office/drawing/2014/main" id="{8DE02568-329C-5743-B236-56AEF13F1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272" y="8524434"/>
                <a:ext cx="93897" cy="139108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439">
                <a:extLst>
                  <a:ext uri="{FF2B5EF4-FFF2-40B4-BE49-F238E27FC236}">
                    <a16:creationId xmlns:a16="http://schemas.microsoft.com/office/drawing/2014/main" id="{574EA694-B8BB-364C-B2C9-F07B3BBB4B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42155" y="8757228"/>
                <a:ext cx="109992" cy="82329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440">
                <a:extLst>
                  <a:ext uri="{FF2B5EF4-FFF2-40B4-BE49-F238E27FC236}">
                    <a16:creationId xmlns:a16="http://schemas.microsoft.com/office/drawing/2014/main" id="{16B6F841-A590-874D-A4DE-42FA5B43B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8814007"/>
                <a:ext cx="158282" cy="23563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441">
                <a:extLst>
                  <a:ext uri="{FF2B5EF4-FFF2-40B4-BE49-F238E27FC236}">
                    <a16:creationId xmlns:a16="http://schemas.microsoft.com/office/drawing/2014/main" id="{F9872818-DB2F-C04D-89D7-0490008A7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2" y="9015570"/>
                <a:ext cx="48288" cy="65297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442">
                <a:extLst>
                  <a:ext uri="{FF2B5EF4-FFF2-40B4-BE49-F238E27FC236}">
                    <a16:creationId xmlns:a16="http://schemas.microsoft.com/office/drawing/2014/main" id="{542C57C7-B0C7-5742-A612-03E0A873F2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56504" y="9072349"/>
                <a:ext cx="77799" cy="110719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443">
                <a:extLst>
                  <a:ext uri="{FF2B5EF4-FFF2-40B4-BE49-F238E27FC236}">
                    <a16:creationId xmlns:a16="http://schemas.microsoft.com/office/drawing/2014/main" id="{C2058259-3E05-7446-BD5C-4A370B30D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4317" y="9024088"/>
                <a:ext cx="48288" cy="65297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444">
                <a:extLst>
                  <a:ext uri="{FF2B5EF4-FFF2-40B4-BE49-F238E27FC236}">
                    <a16:creationId xmlns:a16="http://schemas.microsoft.com/office/drawing/2014/main" id="{F9BA3EDF-2EDC-5D40-98A5-2A3699428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0657" y="9089383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445">
                <a:extLst>
                  <a:ext uri="{FF2B5EF4-FFF2-40B4-BE49-F238E27FC236}">
                    <a16:creationId xmlns:a16="http://schemas.microsoft.com/office/drawing/2014/main" id="{F7E395BD-6A7F-5C4C-BE92-2C8D88854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86754" y="9140483"/>
                <a:ext cx="53656" cy="90845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446">
                <a:extLst>
                  <a:ext uri="{FF2B5EF4-FFF2-40B4-BE49-F238E27FC236}">
                    <a16:creationId xmlns:a16="http://schemas.microsoft.com/office/drawing/2014/main" id="{3DF72F51-2F1E-C446-9913-94F7663B2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32358" y="9131968"/>
                <a:ext cx="32193" cy="65297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447">
                <a:extLst>
                  <a:ext uri="{FF2B5EF4-FFF2-40B4-BE49-F238E27FC236}">
                    <a16:creationId xmlns:a16="http://schemas.microsoft.com/office/drawing/2014/main" id="{97427924-1FFE-8D43-8DD0-08FB9B92BB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74552"/>
                <a:ext cx="48288" cy="31230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448">
                <a:extLst>
                  <a:ext uri="{FF2B5EF4-FFF2-40B4-BE49-F238E27FC236}">
                    <a16:creationId xmlns:a16="http://schemas.microsoft.com/office/drawing/2014/main" id="{8226CA04-3A13-4F45-BE28-F8C5EF345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8457" y="9197265"/>
                <a:ext cx="109992" cy="176016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449">
                <a:extLst>
                  <a:ext uri="{FF2B5EF4-FFF2-40B4-BE49-F238E27FC236}">
                    <a16:creationId xmlns:a16="http://schemas.microsoft.com/office/drawing/2014/main" id="{74E55AE7-5161-F943-B092-A9D54446CD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8704" y="9231330"/>
                <a:ext cx="93897" cy="85168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450">
                <a:extLst>
                  <a:ext uri="{FF2B5EF4-FFF2-40B4-BE49-F238E27FC236}">
                    <a16:creationId xmlns:a16="http://schemas.microsoft.com/office/drawing/2014/main" id="{98F1F292-A585-A441-8F50-EB0B500BC9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88229" y="9149000"/>
                <a:ext cx="93897" cy="99363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451">
                <a:extLst>
                  <a:ext uri="{FF2B5EF4-FFF2-40B4-BE49-F238E27FC236}">
                    <a16:creationId xmlns:a16="http://schemas.microsoft.com/office/drawing/2014/main" id="{C4BB287E-5A12-114F-A0BF-5E59B454D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4553" y="9024088"/>
                <a:ext cx="16097" cy="8516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452">
                <a:extLst>
                  <a:ext uri="{FF2B5EF4-FFF2-40B4-BE49-F238E27FC236}">
                    <a16:creationId xmlns:a16="http://schemas.microsoft.com/office/drawing/2014/main" id="{D527C730-4014-CC42-83AD-46B4FAF9EA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24380" y="9364761"/>
                <a:ext cx="439973" cy="485460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453">
                <a:extLst>
                  <a:ext uri="{FF2B5EF4-FFF2-40B4-BE49-F238E27FC236}">
                    <a16:creationId xmlns:a16="http://schemas.microsoft.com/office/drawing/2014/main" id="{111804EF-3922-AF44-8103-E37AA1C4D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2180" y="9540778"/>
                <a:ext cx="40241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454">
                <a:extLst>
                  <a:ext uri="{FF2B5EF4-FFF2-40B4-BE49-F238E27FC236}">
                    <a16:creationId xmlns:a16="http://schemas.microsoft.com/office/drawing/2014/main" id="{15C8A2BB-3AFC-444F-BA87-F3C4A5C91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58520" y="9640141"/>
                <a:ext cx="37559" cy="42586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455">
                <a:extLst>
                  <a:ext uri="{FF2B5EF4-FFF2-40B4-BE49-F238E27FC236}">
                    <a16:creationId xmlns:a16="http://schemas.microsoft.com/office/drawing/2014/main" id="{9FC13105-FE6F-4E4B-8516-DBA6A01A7D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24112" y="9665688"/>
                <a:ext cx="56338" cy="59618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456">
                <a:extLst>
                  <a:ext uri="{FF2B5EF4-FFF2-40B4-BE49-F238E27FC236}">
                    <a16:creationId xmlns:a16="http://schemas.microsoft.com/office/drawing/2014/main" id="{9D0AF499-B20B-6A4D-B3DA-CB21343DD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12643" y="9708274"/>
                <a:ext cx="29511" cy="31230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457">
                <a:extLst>
                  <a:ext uri="{FF2B5EF4-FFF2-40B4-BE49-F238E27FC236}">
                    <a16:creationId xmlns:a16="http://schemas.microsoft.com/office/drawing/2014/main" id="{06FE9910-F064-C446-80D9-24190E1047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32159" y="9850220"/>
                <a:ext cx="362173" cy="124913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458">
                <a:extLst>
                  <a:ext uri="{FF2B5EF4-FFF2-40B4-BE49-F238E27FC236}">
                    <a16:creationId xmlns:a16="http://schemas.microsoft.com/office/drawing/2014/main" id="{E33A17DD-DDB6-1343-9ACE-D0A7E8CD1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00436" y="9881447"/>
                <a:ext cx="61703" cy="2555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459">
                <a:extLst>
                  <a:ext uri="{FF2B5EF4-FFF2-40B4-BE49-F238E27FC236}">
                    <a16:creationId xmlns:a16="http://schemas.microsoft.com/office/drawing/2014/main" id="{85AD84ED-2EE1-D04F-849D-0A510B934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86283" y="9941066"/>
                <a:ext cx="48288" cy="34068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460">
                <a:extLst>
                  <a:ext uri="{FF2B5EF4-FFF2-40B4-BE49-F238E27FC236}">
                    <a16:creationId xmlns:a16="http://schemas.microsoft.com/office/drawing/2014/main" id="{727EC0F4-BDFD-5B48-908E-3D269AA7A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4574" y="9949581"/>
                <a:ext cx="37559" cy="2555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461">
                <a:extLst>
                  <a:ext uri="{FF2B5EF4-FFF2-40B4-BE49-F238E27FC236}">
                    <a16:creationId xmlns:a16="http://schemas.microsoft.com/office/drawing/2014/main" id="{CF38FA16-C84E-0340-BE79-8E29CFAACB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64083" y="9949581"/>
                <a:ext cx="56338" cy="34068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462">
                <a:extLst>
                  <a:ext uri="{FF2B5EF4-FFF2-40B4-BE49-F238E27FC236}">
                    <a16:creationId xmlns:a16="http://schemas.microsoft.com/office/drawing/2014/main" id="{B3554B4A-6459-8243-A1D9-5FD5713B8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04325" y="9941066"/>
                <a:ext cx="64385" cy="42586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463">
                <a:extLst>
                  <a:ext uri="{FF2B5EF4-FFF2-40B4-BE49-F238E27FC236}">
                    <a16:creationId xmlns:a16="http://schemas.microsoft.com/office/drawing/2014/main" id="{E836E304-4550-2740-87E0-BF3D1E0B2F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90175" y="9949581"/>
                <a:ext cx="96579" cy="34068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464">
                <a:extLst>
                  <a:ext uri="{FF2B5EF4-FFF2-40B4-BE49-F238E27FC236}">
                    <a16:creationId xmlns:a16="http://schemas.microsoft.com/office/drawing/2014/main" id="{FD88A41B-7794-324E-9BAB-323F8D55B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60664" y="9997845"/>
                <a:ext cx="85847" cy="5109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465">
                <a:extLst>
                  <a:ext uri="{FF2B5EF4-FFF2-40B4-BE49-F238E27FC236}">
                    <a16:creationId xmlns:a16="http://schemas.microsoft.com/office/drawing/2014/main" id="{E130B340-4CEB-B544-932C-D79FAE803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34303" y="9730985"/>
                <a:ext cx="48288" cy="34068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466">
                <a:extLst>
                  <a:ext uri="{FF2B5EF4-FFF2-40B4-BE49-F238E27FC236}">
                    <a16:creationId xmlns:a16="http://schemas.microsoft.com/office/drawing/2014/main" id="{937B5946-AD5C-764F-9270-669583475E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4787" y="9725308"/>
                <a:ext cx="118041" cy="39745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467">
                <a:extLst>
                  <a:ext uri="{FF2B5EF4-FFF2-40B4-BE49-F238E27FC236}">
                    <a16:creationId xmlns:a16="http://schemas.microsoft.com/office/drawing/2014/main" id="{EA918D09-159E-6540-98F3-3FA408F90A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615" y="9532257"/>
                <a:ext cx="252180" cy="300927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468">
                <a:extLst>
                  <a:ext uri="{FF2B5EF4-FFF2-40B4-BE49-F238E27FC236}">
                    <a16:creationId xmlns:a16="http://schemas.microsoft.com/office/drawing/2014/main" id="{BCAB7707-277D-F042-9ECB-7244FF51E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515223"/>
                <a:ext cx="61703" cy="124913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469">
                <a:extLst>
                  <a:ext uri="{FF2B5EF4-FFF2-40B4-BE49-F238E27FC236}">
                    <a16:creationId xmlns:a16="http://schemas.microsoft.com/office/drawing/2014/main" id="{DE6D6620-B904-024B-BCE1-53655C787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22837" y="9498193"/>
                <a:ext cx="21461" cy="17034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485">
                <a:extLst>
                  <a:ext uri="{FF2B5EF4-FFF2-40B4-BE49-F238E27FC236}">
                    <a16:creationId xmlns:a16="http://schemas.microsoft.com/office/drawing/2014/main" id="{99053900-1B8D-9E44-BAFC-0FF9AC0DCC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74416" y="9197265"/>
                <a:ext cx="85847" cy="150465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487">
                <a:extLst>
                  <a:ext uri="{FF2B5EF4-FFF2-40B4-BE49-F238E27FC236}">
                    <a16:creationId xmlns:a16="http://schemas.microsoft.com/office/drawing/2014/main" id="{970ED348-DC53-ED4D-A8C9-91A2F68B97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6020485"/>
                <a:ext cx="85847" cy="68133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488">
                <a:extLst>
                  <a:ext uri="{FF2B5EF4-FFF2-40B4-BE49-F238E27FC236}">
                    <a16:creationId xmlns:a16="http://schemas.microsoft.com/office/drawing/2014/main" id="{992D40CC-0AD0-CC4F-9C86-1ABE89CF2A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5714" y="6071588"/>
                <a:ext cx="85847" cy="82329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489">
                <a:extLst>
                  <a:ext uri="{FF2B5EF4-FFF2-40B4-BE49-F238E27FC236}">
                    <a16:creationId xmlns:a16="http://schemas.microsoft.com/office/drawing/2014/main" id="{59DFAA04-A264-744E-BCF8-EAD40CEEE3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04196" y="5787692"/>
                <a:ext cx="69752" cy="42586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490">
                <a:extLst>
                  <a:ext uri="{FF2B5EF4-FFF2-40B4-BE49-F238E27FC236}">
                    <a16:creationId xmlns:a16="http://schemas.microsoft.com/office/drawing/2014/main" id="{9B6F34AF-670A-2543-854C-22CBF07AFB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76291" y="5705363"/>
                <a:ext cx="77799" cy="39745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491">
                <a:extLst>
                  <a:ext uri="{FF2B5EF4-FFF2-40B4-BE49-F238E27FC236}">
                    <a16:creationId xmlns:a16="http://schemas.microsoft.com/office/drawing/2014/main" id="{E451886F-91EC-AA4D-86FE-212B89E9A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2196" y="5103509"/>
                <a:ext cx="48288" cy="17034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492">
                <a:extLst>
                  <a:ext uri="{FF2B5EF4-FFF2-40B4-BE49-F238E27FC236}">
                    <a16:creationId xmlns:a16="http://schemas.microsoft.com/office/drawing/2014/main" id="{484E59A3-4408-3045-9603-4B42C2CD8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2225" y="5821763"/>
                <a:ext cx="45606" cy="34068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496">
                <a:extLst>
                  <a:ext uri="{FF2B5EF4-FFF2-40B4-BE49-F238E27FC236}">
                    <a16:creationId xmlns:a16="http://schemas.microsoft.com/office/drawing/2014/main" id="{EAEE7E88-F83E-FD4B-A4B0-0AA9928F71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01852" y="8030459"/>
                <a:ext cx="101944" cy="59618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497">
                <a:extLst>
                  <a:ext uri="{FF2B5EF4-FFF2-40B4-BE49-F238E27FC236}">
                    <a16:creationId xmlns:a16="http://schemas.microsoft.com/office/drawing/2014/main" id="{8D49211C-6F23-E144-B338-93EB8F2BAB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63826" y="8038974"/>
                <a:ext cx="118041" cy="34068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611">
                <a:extLst>
                  <a:ext uri="{FF2B5EF4-FFF2-40B4-BE49-F238E27FC236}">
                    <a16:creationId xmlns:a16="http://schemas.microsoft.com/office/drawing/2014/main" id="{3026191C-2C93-474E-8EE7-3A5708149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0641" y="9665686"/>
                <a:ext cx="16097" cy="17034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643">
                <a:extLst>
                  <a:ext uri="{FF2B5EF4-FFF2-40B4-BE49-F238E27FC236}">
                    <a16:creationId xmlns:a16="http://schemas.microsoft.com/office/drawing/2014/main" id="{D4002806-11BF-CB48-8C02-C46CFBC6D0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4311" y="9975134"/>
                <a:ext cx="80483" cy="73815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644">
                <a:extLst>
                  <a:ext uri="{FF2B5EF4-FFF2-40B4-BE49-F238E27FC236}">
                    <a16:creationId xmlns:a16="http://schemas.microsoft.com/office/drawing/2014/main" id="{249231FB-683D-C44A-8E5E-46CA82EBF6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88696" y="9958099"/>
                <a:ext cx="101944" cy="39745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671">
                <a:extLst>
                  <a:ext uri="{FF2B5EF4-FFF2-40B4-BE49-F238E27FC236}">
                    <a16:creationId xmlns:a16="http://schemas.microsoft.com/office/drawing/2014/main" id="{378FD836-965B-4542-92CA-A69FD826A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45781" y="7738047"/>
                <a:ext cx="244133" cy="266861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675">
                <a:extLst>
                  <a:ext uri="{FF2B5EF4-FFF2-40B4-BE49-F238E27FC236}">
                    <a16:creationId xmlns:a16="http://schemas.microsoft.com/office/drawing/2014/main" id="{468C5792-5BE1-2246-B0B2-1CE579050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7680" y="7763595"/>
                <a:ext cx="150235" cy="133431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676">
                <a:extLst>
                  <a:ext uri="{FF2B5EF4-FFF2-40B4-BE49-F238E27FC236}">
                    <a16:creationId xmlns:a16="http://schemas.microsoft.com/office/drawing/2014/main" id="{B58A9094-EFDE-FD49-89AC-C5288368A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74018" y="7831731"/>
                <a:ext cx="777999" cy="698378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677">
                <a:extLst>
                  <a:ext uri="{FF2B5EF4-FFF2-40B4-BE49-F238E27FC236}">
                    <a16:creationId xmlns:a16="http://schemas.microsoft.com/office/drawing/2014/main" id="{6524F6DD-3275-EC43-AAAB-3D2B162AF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0114" y="7840248"/>
                <a:ext cx="61705" cy="48264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678">
                <a:extLst>
                  <a:ext uri="{FF2B5EF4-FFF2-40B4-BE49-F238E27FC236}">
                    <a16:creationId xmlns:a16="http://schemas.microsoft.com/office/drawing/2014/main" id="{8B86A6A3-ACFD-4146-BF5B-A0C3037223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07685" y="7638682"/>
                <a:ext cx="276326" cy="150467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679">
                <a:extLst>
                  <a:ext uri="{FF2B5EF4-FFF2-40B4-BE49-F238E27FC236}">
                    <a16:creationId xmlns:a16="http://schemas.microsoft.com/office/drawing/2014/main" id="{A1676B8B-DAAB-A347-82FC-9B9D65E30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98163" y="7738047"/>
                <a:ext cx="211937" cy="176016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680">
                <a:extLst>
                  <a:ext uri="{FF2B5EF4-FFF2-40B4-BE49-F238E27FC236}">
                    <a16:creationId xmlns:a16="http://schemas.microsoft.com/office/drawing/2014/main" id="{540BFC2D-65AA-E143-8A7D-2BC8AA1F6C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67913" y="8288802"/>
                <a:ext cx="69752" cy="85168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681">
                <a:extLst>
                  <a:ext uri="{FF2B5EF4-FFF2-40B4-BE49-F238E27FC236}">
                    <a16:creationId xmlns:a16="http://schemas.microsoft.com/office/drawing/2014/main" id="{2FADA8B9-C704-0249-A23E-3F3E1D811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7943" y="7973678"/>
                <a:ext cx="273642" cy="224276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682">
                <a:extLst>
                  <a:ext uri="{FF2B5EF4-FFF2-40B4-BE49-F238E27FC236}">
                    <a16:creationId xmlns:a16="http://schemas.microsoft.com/office/drawing/2014/main" id="{4066F12E-CC4B-954A-99C6-0916818EF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4031" y="7956645"/>
                <a:ext cx="391683" cy="391773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683">
                <a:extLst>
                  <a:ext uri="{FF2B5EF4-FFF2-40B4-BE49-F238E27FC236}">
                    <a16:creationId xmlns:a16="http://schemas.microsoft.com/office/drawing/2014/main" id="{8A5F11DE-3591-3047-A967-F378AD529E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7720" y="7729531"/>
                <a:ext cx="745806" cy="300927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684">
                <a:extLst>
                  <a:ext uri="{FF2B5EF4-FFF2-40B4-BE49-F238E27FC236}">
                    <a16:creationId xmlns:a16="http://schemas.microsoft.com/office/drawing/2014/main" id="{9EF7D304-50B1-2742-AE4A-B90AFD10B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5747" y="8206473"/>
                <a:ext cx="826288" cy="701220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685">
                <a:extLst>
                  <a:ext uri="{FF2B5EF4-FFF2-40B4-BE49-F238E27FC236}">
                    <a16:creationId xmlns:a16="http://schemas.microsoft.com/office/drawing/2014/main" id="{BF99AD02-2D08-0745-9F95-6155EF0E3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55369"/>
                <a:ext cx="163648" cy="184531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1" name="Freeform 686">
                <a:extLst>
                  <a:ext uri="{FF2B5EF4-FFF2-40B4-BE49-F238E27FC236}">
                    <a16:creationId xmlns:a16="http://schemas.microsoft.com/office/drawing/2014/main" id="{A3790C67-8ADD-0F43-88EF-8F4786732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9893" y="8090076"/>
                <a:ext cx="61705" cy="73815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2" name="Freeform 687">
                <a:extLst>
                  <a:ext uri="{FF2B5EF4-FFF2-40B4-BE49-F238E27FC236}">
                    <a16:creationId xmlns:a16="http://schemas.microsoft.com/office/drawing/2014/main" id="{037E231F-A2B0-094C-9298-8E390971B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11844" y="8189439"/>
                <a:ext cx="24146" cy="59618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3" name="Freeform 688">
                <a:extLst>
                  <a:ext uri="{FF2B5EF4-FFF2-40B4-BE49-F238E27FC236}">
                    <a16:creationId xmlns:a16="http://schemas.microsoft.com/office/drawing/2014/main" id="{FA088B0B-390C-B74C-B66A-AADC356EB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9652" y="8155369"/>
                <a:ext cx="64385" cy="218601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689">
                <a:extLst>
                  <a:ext uri="{FF2B5EF4-FFF2-40B4-BE49-F238E27FC236}">
                    <a16:creationId xmlns:a16="http://schemas.microsoft.com/office/drawing/2014/main" id="{8586B1DF-9C77-FB40-AA5D-4B014746C2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31561" y="8481848"/>
                <a:ext cx="40241" cy="65297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690">
                <a:extLst>
                  <a:ext uri="{FF2B5EF4-FFF2-40B4-BE49-F238E27FC236}">
                    <a16:creationId xmlns:a16="http://schemas.microsoft.com/office/drawing/2014/main" id="{A12E8E2D-86AD-DD4C-89B3-6F56E3E21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9633" y="8791295"/>
                <a:ext cx="418509" cy="281057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691">
                <a:extLst>
                  <a:ext uri="{FF2B5EF4-FFF2-40B4-BE49-F238E27FC236}">
                    <a16:creationId xmlns:a16="http://schemas.microsoft.com/office/drawing/2014/main" id="{8B8635F9-3B87-714E-95C9-DA348E0A3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9850" y="8481848"/>
                <a:ext cx="321930" cy="408808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692">
                <a:extLst>
                  <a:ext uri="{FF2B5EF4-FFF2-40B4-BE49-F238E27FC236}">
                    <a16:creationId xmlns:a16="http://schemas.microsoft.com/office/drawing/2014/main" id="{AEC6C876-2F5E-DF44-8B20-5FB1BAAF4B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952" y="7681269"/>
                <a:ext cx="431925" cy="198727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693">
                <a:extLst>
                  <a:ext uri="{FF2B5EF4-FFF2-40B4-BE49-F238E27FC236}">
                    <a16:creationId xmlns:a16="http://schemas.microsoft.com/office/drawing/2014/main" id="{C4E5109C-716B-584A-BF7F-14FBE6923D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38134" y="7556355"/>
                <a:ext cx="700200" cy="434358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694">
                <a:extLst>
                  <a:ext uri="{FF2B5EF4-FFF2-40B4-BE49-F238E27FC236}">
                    <a16:creationId xmlns:a16="http://schemas.microsoft.com/office/drawing/2014/main" id="{57599B2B-FE23-F14F-9E8F-727F78307D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0072" y="8038974"/>
                <a:ext cx="0" cy="851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695">
                <a:extLst>
                  <a:ext uri="{FF2B5EF4-FFF2-40B4-BE49-F238E27FC236}">
                    <a16:creationId xmlns:a16="http://schemas.microsoft.com/office/drawing/2014/main" id="{687E6C16-EB96-4C48-8963-FFD9B80D43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98" y="7706818"/>
                <a:ext cx="574108" cy="357706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3" name="Freeform 696">
                <a:extLst>
                  <a:ext uri="{FF2B5EF4-FFF2-40B4-BE49-F238E27FC236}">
                    <a16:creationId xmlns:a16="http://schemas.microsoft.com/office/drawing/2014/main" id="{9E0E825A-0A38-9E40-994A-9EBEC51BAD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94202" y="7789147"/>
                <a:ext cx="313881" cy="224276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4" name="Freeform 697">
                <a:extLst>
                  <a:ext uri="{FF2B5EF4-FFF2-40B4-BE49-F238E27FC236}">
                    <a16:creationId xmlns:a16="http://schemas.microsoft.com/office/drawing/2014/main" id="{200403B5-487A-8846-A0D7-2860770AC8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2024" y="7982196"/>
                <a:ext cx="651912" cy="616052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5" name="Freeform 698">
                <a:extLst>
                  <a:ext uri="{FF2B5EF4-FFF2-40B4-BE49-F238E27FC236}">
                    <a16:creationId xmlns:a16="http://schemas.microsoft.com/office/drawing/2014/main" id="{A21C54FC-BD51-F04B-8F15-FAD384769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09830" y="7905544"/>
                <a:ext cx="590207" cy="442874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6" name="Freeform 699">
                <a:extLst>
                  <a:ext uri="{FF2B5EF4-FFF2-40B4-BE49-F238E27FC236}">
                    <a16:creationId xmlns:a16="http://schemas.microsoft.com/office/drawing/2014/main" id="{493E65B3-7408-4240-BE0A-EFD6992950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6175" y="7547837"/>
                <a:ext cx="21461" cy="34068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7" name="Freeform 700">
                <a:extLst>
                  <a:ext uri="{FF2B5EF4-FFF2-40B4-BE49-F238E27FC236}">
                    <a16:creationId xmlns:a16="http://schemas.microsoft.com/office/drawing/2014/main" id="{A6050E16-89DA-1F49-9A88-E8A113393A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59864" y="7022635"/>
                <a:ext cx="1596241" cy="809100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8" name="Freeform 701">
                <a:extLst>
                  <a:ext uri="{FF2B5EF4-FFF2-40B4-BE49-F238E27FC236}">
                    <a16:creationId xmlns:a16="http://schemas.microsoft.com/office/drawing/2014/main" id="{123B4C90-4412-0048-BDAE-FF551FBA6F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23712" y="8030456"/>
                <a:ext cx="1102612" cy="1243456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9" name="Freeform 702">
                <a:extLst>
                  <a:ext uri="{FF2B5EF4-FFF2-40B4-BE49-F238E27FC236}">
                    <a16:creationId xmlns:a16="http://schemas.microsoft.com/office/drawing/2014/main" id="{7C5F81D6-DF3F-9645-91FF-2104C4827C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0483" y="8373969"/>
                <a:ext cx="321930" cy="817616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0" name="Freeform 703">
                <a:extLst>
                  <a:ext uri="{FF2B5EF4-FFF2-40B4-BE49-F238E27FC236}">
                    <a16:creationId xmlns:a16="http://schemas.microsoft.com/office/drawing/2014/main" id="{D38D3B5D-24EE-154F-9B3F-42DE7B478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8473330"/>
                <a:ext cx="179747" cy="232794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1" name="Freeform 704">
                <a:extLst>
                  <a:ext uri="{FF2B5EF4-FFF2-40B4-BE49-F238E27FC236}">
                    <a16:creationId xmlns:a16="http://schemas.microsoft.com/office/drawing/2014/main" id="{489FF91F-683E-7143-9304-8F757908A1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18276" y="8731675"/>
                <a:ext cx="329980" cy="641601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2" name="Freeform 705">
                <a:extLst>
                  <a:ext uri="{FF2B5EF4-FFF2-40B4-BE49-F238E27FC236}">
                    <a16:creationId xmlns:a16="http://schemas.microsoft.com/office/drawing/2014/main" id="{DA9BB46D-39D2-4F4C-A762-4AB38DB96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8021" y="8598245"/>
                <a:ext cx="300468" cy="650119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3" name="Freeform 706">
                <a:extLst>
                  <a:ext uri="{FF2B5EF4-FFF2-40B4-BE49-F238E27FC236}">
                    <a16:creationId xmlns:a16="http://schemas.microsoft.com/office/drawing/2014/main" id="{B440CED5-92BB-484E-B68D-7AB872526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8270" y="8649346"/>
                <a:ext cx="289738" cy="374741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4" name="Freeform 709">
                <a:extLst>
                  <a:ext uri="{FF2B5EF4-FFF2-40B4-BE49-F238E27FC236}">
                    <a16:creationId xmlns:a16="http://schemas.microsoft.com/office/drawing/2014/main" id="{849B4FA4-643C-564D-BC66-CB25A7C6C2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66297" y="9407345"/>
                <a:ext cx="402413" cy="374741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710">
                <a:extLst>
                  <a:ext uri="{FF2B5EF4-FFF2-40B4-BE49-F238E27FC236}">
                    <a16:creationId xmlns:a16="http://schemas.microsoft.com/office/drawing/2014/main" id="{43250A51-5C4A-9542-ABF3-76BD86212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0440" y="9307980"/>
                <a:ext cx="386318" cy="266861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711">
                <a:extLst>
                  <a:ext uri="{FF2B5EF4-FFF2-40B4-BE49-F238E27FC236}">
                    <a16:creationId xmlns:a16="http://schemas.microsoft.com/office/drawing/2014/main" id="{9072B220-FFDD-0745-B087-807B38EB7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04395" y="8382485"/>
                <a:ext cx="134137" cy="82329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712">
                <a:extLst>
                  <a:ext uri="{FF2B5EF4-FFF2-40B4-BE49-F238E27FC236}">
                    <a16:creationId xmlns:a16="http://schemas.microsoft.com/office/drawing/2014/main" id="{59A0360F-8F92-AF4C-9D24-40C2E649E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5878" y="8288802"/>
                <a:ext cx="292418" cy="193046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713">
                <a:extLst>
                  <a:ext uri="{FF2B5EF4-FFF2-40B4-BE49-F238E27FC236}">
                    <a16:creationId xmlns:a16="http://schemas.microsoft.com/office/drawing/2014/main" id="{12484D5D-74F3-3A4E-909C-659059EC4B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6069" y="8990020"/>
                <a:ext cx="219985" cy="193046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714">
                <a:extLst>
                  <a:ext uri="{FF2B5EF4-FFF2-40B4-BE49-F238E27FC236}">
                    <a16:creationId xmlns:a16="http://schemas.microsoft.com/office/drawing/2014/main" id="{73AE73FE-CCD3-9840-AF42-D6FFBD30D7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20220" y="9330691"/>
                <a:ext cx="174378" cy="218601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715">
                <a:extLst>
                  <a:ext uri="{FF2B5EF4-FFF2-40B4-BE49-F238E27FC236}">
                    <a16:creationId xmlns:a16="http://schemas.microsoft.com/office/drawing/2014/main" id="{B985E05F-08BF-9A45-B86B-2BC4DF1A3E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8332" y="7121996"/>
                <a:ext cx="2358144" cy="162671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716">
                <a:extLst>
                  <a:ext uri="{FF2B5EF4-FFF2-40B4-BE49-F238E27FC236}">
                    <a16:creationId xmlns:a16="http://schemas.microsoft.com/office/drawing/2014/main" id="{2476F202-671B-8B40-ADAF-0B6AAF2F0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0248" y="7204327"/>
                <a:ext cx="1234067" cy="567787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720">
                <a:extLst>
                  <a:ext uri="{FF2B5EF4-FFF2-40B4-BE49-F238E27FC236}">
                    <a16:creationId xmlns:a16="http://schemas.microsoft.com/office/drawing/2014/main" id="{CCF531E6-BD9C-234A-8B19-5004873520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19423" y="5429986"/>
                <a:ext cx="6371546" cy="2350645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721">
                <a:extLst>
                  <a:ext uri="{FF2B5EF4-FFF2-40B4-BE49-F238E27FC236}">
                    <a16:creationId xmlns:a16="http://schemas.microsoft.com/office/drawing/2014/main" id="{CB56F8FD-99A4-E847-853C-11E6435A77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40605" y="7087930"/>
                <a:ext cx="118041" cy="266861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722">
                <a:extLst>
                  <a:ext uri="{FF2B5EF4-FFF2-40B4-BE49-F238E27FC236}">
                    <a16:creationId xmlns:a16="http://schemas.microsoft.com/office/drawing/2014/main" id="{572612B6-7DBE-6340-803F-4326FF13E9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64749" y="7346271"/>
                <a:ext cx="118041" cy="193046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23">
                <a:extLst>
                  <a:ext uri="{FF2B5EF4-FFF2-40B4-BE49-F238E27FC236}">
                    <a16:creationId xmlns:a16="http://schemas.microsoft.com/office/drawing/2014/main" id="{E94096C4-A7A5-2D46-9C07-1BEEA02647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42350" y="7914062"/>
                <a:ext cx="166332" cy="21008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24">
                <a:extLst>
                  <a:ext uri="{FF2B5EF4-FFF2-40B4-BE49-F238E27FC236}">
                    <a16:creationId xmlns:a16="http://schemas.microsoft.com/office/drawing/2014/main" id="{DDC97889-780A-A14E-98F9-DCC2A77639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2600" y="7689783"/>
                <a:ext cx="252180" cy="258346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76" name="Group 475">
              <a:extLst>
                <a:ext uri="{FF2B5EF4-FFF2-40B4-BE49-F238E27FC236}">
                  <a16:creationId xmlns:a16="http://schemas.microsoft.com/office/drawing/2014/main" id="{D479AE1A-7116-CF4B-BAD3-1515F6BAC575}"/>
                </a:ext>
              </a:extLst>
            </p:cNvPr>
            <p:cNvGrpSpPr/>
            <p:nvPr/>
          </p:nvGrpSpPr>
          <p:grpSpPr>
            <a:xfrm>
              <a:off x="7657324" y="5963707"/>
              <a:ext cx="1966460" cy="2066752"/>
              <a:chOff x="7657324" y="5963707"/>
              <a:chExt cx="1966460" cy="2066752"/>
            </a:xfrm>
          </p:grpSpPr>
          <p:sp>
            <p:nvSpPr>
              <p:cNvPr id="678" name="Freeform 727">
                <a:extLst>
                  <a:ext uri="{FF2B5EF4-FFF2-40B4-BE49-F238E27FC236}">
                    <a16:creationId xmlns:a16="http://schemas.microsoft.com/office/drawing/2014/main" id="{F514FF66-6929-B04D-8E2C-ED7FCDBD89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5612" y="7647200"/>
                <a:ext cx="493627" cy="383259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9" name="Group 678">
                <a:extLst>
                  <a:ext uri="{FF2B5EF4-FFF2-40B4-BE49-F238E27FC236}">
                    <a16:creationId xmlns:a16="http://schemas.microsoft.com/office/drawing/2014/main" id="{DF7F61E7-64C1-4545-97C6-0FF4294B9BD9}"/>
                  </a:ext>
                </a:extLst>
              </p:cNvPr>
              <p:cNvGrpSpPr/>
              <p:nvPr/>
            </p:nvGrpSpPr>
            <p:grpSpPr>
              <a:xfrm>
                <a:off x="7657324" y="5963707"/>
                <a:ext cx="1966460" cy="2032683"/>
                <a:chOff x="7657324" y="5963707"/>
                <a:chExt cx="1966460" cy="2032683"/>
              </a:xfrm>
            </p:grpSpPr>
            <p:sp>
              <p:nvSpPr>
                <p:cNvPr id="680" name="Freeform 404">
                  <a:extLst>
                    <a:ext uri="{FF2B5EF4-FFF2-40B4-BE49-F238E27FC236}">
                      <a16:creationId xmlns:a16="http://schemas.microsoft.com/office/drawing/2014/main" id="{EE6B784C-A1B6-FA46-91BD-BB6FBB95DE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821068"/>
                  <a:ext cx="313881" cy="502492"/>
                </a:xfrm>
                <a:custGeom>
                  <a:avLst/>
                  <a:gdLst>
                    <a:gd name="T0" fmla="*/ 7 w 40"/>
                    <a:gd name="T1" fmla="*/ 0 h 60"/>
                    <a:gd name="T2" fmla="*/ 4 w 40"/>
                    <a:gd name="T3" fmla="*/ 3 h 60"/>
                    <a:gd name="T4" fmla="*/ 2 w 40"/>
                    <a:gd name="T5" fmla="*/ 8 h 60"/>
                    <a:gd name="T6" fmla="*/ 5 w 40"/>
                    <a:gd name="T7" fmla="*/ 14 h 60"/>
                    <a:gd name="T8" fmla="*/ 3 w 40"/>
                    <a:gd name="T9" fmla="*/ 18 h 60"/>
                    <a:gd name="T10" fmla="*/ 3 w 40"/>
                    <a:gd name="T11" fmla="*/ 19 h 60"/>
                    <a:gd name="T12" fmla="*/ 2 w 40"/>
                    <a:gd name="T13" fmla="*/ 23 h 60"/>
                    <a:gd name="T14" fmla="*/ 5 w 40"/>
                    <a:gd name="T15" fmla="*/ 23 h 60"/>
                    <a:gd name="T16" fmla="*/ 7 w 40"/>
                    <a:gd name="T17" fmla="*/ 19 h 60"/>
                    <a:gd name="T18" fmla="*/ 7 w 40"/>
                    <a:gd name="T19" fmla="*/ 23 h 60"/>
                    <a:gd name="T20" fmla="*/ 11 w 40"/>
                    <a:gd name="T21" fmla="*/ 27 h 60"/>
                    <a:gd name="T22" fmla="*/ 14 w 40"/>
                    <a:gd name="T23" fmla="*/ 30 h 60"/>
                    <a:gd name="T24" fmla="*/ 16 w 40"/>
                    <a:gd name="T25" fmla="*/ 36 h 60"/>
                    <a:gd name="T26" fmla="*/ 8 w 40"/>
                    <a:gd name="T27" fmla="*/ 39 h 60"/>
                    <a:gd name="T28" fmla="*/ 9 w 40"/>
                    <a:gd name="T29" fmla="*/ 42 h 60"/>
                    <a:gd name="T30" fmla="*/ 5 w 40"/>
                    <a:gd name="T31" fmla="*/ 47 h 60"/>
                    <a:gd name="T32" fmla="*/ 9 w 40"/>
                    <a:gd name="T33" fmla="*/ 48 h 60"/>
                    <a:gd name="T34" fmla="*/ 18 w 40"/>
                    <a:gd name="T35" fmla="*/ 48 h 60"/>
                    <a:gd name="T36" fmla="*/ 10 w 40"/>
                    <a:gd name="T37" fmla="*/ 52 h 60"/>
                    <a:gd name="T38" fmla="*/ 7 w 40"/>
                    <a:gd name="T39" fmla="*/ 55 h 60"/>
                    <a:gd name="T40" fmla="*/ 3 w 40"/>
                    <a:gd name="T41" fmla="*/ 59 h 60"/>
                    <a:gd name="T42" fmla="*/ 5 w 40"/>
                    <a:gd name="T43" fmla="*/ 60 h 60"/>
                    <a:gd name="T44" fmla="*/ 12 w 40"/>
                    <a:gd name="T45" fmla="*/ 57 h 60"/>
                    <a:gd name="T46" fmla="*/ 19 w 40"/>
                    <a:gd name="T47" fmla="*/ 55 h 60"/>
                    <a:gd name="T48" fmla="*/ 27 w 40"/>
                    <a:gd name="T49" fmla="*/ 54 h 60"/>
                    <a:gd name="T50" fmla="*/ 38 w 40"/>
                    <a:gd name="T51" fmla="*/ 51 h 60"/>
                    <a:gd name="T52" fmla="*/ 38 w 40"/>
                    <a:gd name="T53" fmla="*/ 46 h 60"/>
                    <a:gd name="T54" fmla="*/ 32 w 40"/>
                    <a:gd name="T55" fmla="*/ 41 h 60"/>
                    <a:gd name="T56" fmla="*/ 31 w 40"/>
                    <a:gd name="T57" fmla="*/ 36 h 60"/>
                    <a:gd name="T58" fmla="*/ 30 w 40"/>
                    <a:gd name="T59" fmla="*/ 34 h 60"/>
                    <a:gd name="T60" fmla="*/ 23 w 40"/>
                    <a:gd name="T61" fmla="*/ 25 h 60"/>
                    <a:gd name="T62" fmla="*/ 12 w 40"/>
                    <a:gd name="T63" fmla="*/ 18 h 60"/>
                    <a:gd name="T64" fmla="*/ 14 w 40"/>
                    <a:gd name="T65" fmla="*/ 16 h 60"/>
                    <a:gd name="T66" fmla="*/ 21 w 40"/>
                    <a:gd name="T67" fmla="*/ 8 h 60"/>
                    <a:gd name="T68" fmla="*/ 9 w 40"/>
                    <a:gd name="T69" fmla="*/ 7 h 60"/>
                    <a:gd name="T70" fmla="*/ 9 w 40"/>
                    <a:gd name="T71" fmla="*/ 6 h 60"/>
                    <a:gd name="T72" fmla="*/ 15 w 40"/>
                    <a:gd name="T73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0" h="60">
                      <a:moveTo>
                        <a:pt x="15" y="0"/>
                      </a:moveTo>
                      <a:cubicBezTo>
                        <a:pt x="12" y="0"/>
                        <a:pt x="10" y="1"/>
                        <a:pt x="7" y="0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6" y="3"/>
                        <a:pt x="5" y="2"/>
                        <a:pt x="4" y="3"/>
                      </a:cubicBezTo>
                      <a:cubicBezTo>
                        <a:pt x="5" y="2"/>
                        <a:pt x="5" y="4"/>
                        <a:pt x="5" y="4"/>
                      </a:cubicBezTo>
                      <a:cubicBezTo>
                        <a:pt x="4" y="6"/>
                        <a:pt x="1" y="5"/>
                        <a:pt x="2" y="8"/>
                      </a:cubicBezTo>
                      <a:cubicBezTo>
                        <a:pt x="4" y="10"/>
                        <a:pt x="3" y="11"/>
                        <a:pt x="2" y="13"/>
                      </a:cubicBezTo>
                      <a:cubicBezTo>
                        <a:pt x="2" y="15"/>
                        <a:pt x="4" y="15"/>
                        <a:pt x="5" y="14"/>
                      </a:cubicBezTo>
                      <a:cubicBezTo>
                        <a:pt x="4" y="15"/>
                        <a:pt x="5" y="15"/>
                        <a:pt x="5" y="16"/>
                      </a:cubicBezTo>
                      <a:cubicBezTo>
                        <a:pt x="5" y="15"/>
                        <a:pt x="3" y="18"/>
                        <a:pt x="3" y="18"/>
                      </a:cubicBezTo>
                      <a:cubicBezTo>
                        <a:pt x="2" y="18"/>
                        <a:pt x="0" y="18"/>
                        <a:pt x="0" y="20"/>
                      </a:cubicBezTo>
                      <a:cubicBezTo>
                        <a:pt x="1" y="20"/>
                        <a:pt x="2" y="18"/>
                        <a:pt x="3" y="19"/>
                      </a:cubicBezTo>
                      <a:cubicBezTo>
                        <a:pt x="3" y="20"/>
                        <a:pt x="3" y="21"/>
                        <a:pt x="3" y="21"/>
                      </a:cubicBezTo>
                      <a:cubicBezTo>
                        <a:pt x="2" y="22"/>
                        <a:pt x="2" y="23"/>
                        <a:pt x="2" y="23"/>
                      </a:cubicBezTo>
                      <a:cubicBezTo>
                        <a:pt x="2" y="24"/>
                        <a:pt x="3" y="22"/>
                        <a:pt x="4" y="22"/>
                      </a:cubicBezTo>
                      <a:cubicBezTo>
                        <a:pt x="4" y="21"/>
                        <a:pt x="5" y="23"/>
                        <a:pt x="5" y="23"/>
                      </a:cubicBezTo>
                      <a:cubicBezTo>
                        <a:pt x="6" y="23"/>
                        <a:pt x="5" y="19"/>
                        <a:pt x="4" y="19"/>
                      </a:cubicBezTo>
                      <a:cubicBezTo>
                        <a:pt x="5" y="19"/>
                        <a:pt x="7" y="20"/>
                        <a:pt x="7" y="19"/>
                      </a:cubicBezTo>
                      <a:cubicBezTo>
                        <a:pt x="7" y="19"/>
                        <a:pt x="6" y="20"/>
                        <a:pt x="6" y="20"/>
                      </a:cubicBezTo>
                      <a:cubicBezTo>
                        <a:pt x="6" y="21"/>
                        <a:pt x="7" y="22"/>
                        <a:pt x="7" y="23"/>
                      </a:cubicBezTo>
                      <a:cubicBezTo>
                        <a:pt x="7" y="24"/>
                        <a:pt x="4" y="27"/>
                        <a:pt x="7" y="27"/>
                      </a:cubicBezTo>
                      <a:cubicBezTo>
                        <a:pt x="7" y="27"/>
                        <a:pt x="10" y="27"/>
                        <a:pt x="11" y="27"/>
                      </a:cubicBezTo>
                      <a:cubicBezTo>
                        <a:pt x="12" y="26"/>
                        <a:pt x="15" y="26"/>
                        <a:pt x="15" y="26"/>
                      </a:cubicBezTo>
                      <a:cubicBezTo>
                        <a:pt x="14" y="28"/>
                        <a:pt x="13" y="28"/>
                        <a:pt x="14" y="30"/>
                      </a:cubicBezTo>
                      <a:cubicBezTo>
                        <a:pt x="15" y="33"/>
                        <a:pt x="15" y="31"/>
                        <a:pt x="16" y="32"/>
                      </a:cubicBezTo>
                      <a:cubicBezTo>
                        <a:pt x="16" y="33"/>
                        <a:pt x="15" y="35"/>
                        <a:pt x="16" y="36"/>
                      </a:cubicBezTo>
                      <a:cubicBezTo>
                        <a:pt x="17" y="38"/>
                        <a:pt x="14" y="38"/>
                        <a:pt x="13" y="38"/>
                      </a:cubicBezTo>
                      <a:cubicBezTo>
                        <a:pt x="11" y="39"/>
                        <a:pt x="10" y="37"/>
                        <a:pt x="8" y="39"/>
                      </a:cubicBezTo>
                      <a:cubicBezTo>
                        <a:pt x="7" y="41"/>
                        <a:pt x="12" y="40"/>
                        <a:pt x="11" y="41"/>
                      </a:cubicBezTo>
                      <a:cubicBezTo>
                        <a:pt x="11" y="41"/>
                        <a:pt x="9" y="42"/>
                        <a:pt x="9" y="42"/>
                      </a:cubicBezTo>
                      <a:cubicBezTo>
                        <a:pt x="9" y="43"/>
                        <a:pt x="10" y="43"/>
                        <a:pt x="9" y="44"/>
                      </a:cubicBezTo>
                      <a:cubicBezTo>
                        <a:pt x="8" y="45"/>
                        <a:pt x="7" y="46"/>
                        <a:pt x="5" y="47"/>
                      </a:cubicBezTo>
                      <a:cubicBezTo>
                        <a:pt x="4" y="48"/>
                        <a:pt x="6" y="49"/>
                        <a:pt x="6" y="49"/>
                      </a:cubicBezTo>
                      <a:cubicBezTo>
                        <a:pt x="7" y="49"/>
                        <a:pt x="9" y="48"/>
                        <a:pt x="9" y="48"/>
                      </a:cubicBezTo>
                      <a:cubicBezTo>
                        <a:pt x="9" y="49"/>
                        <a:pt x="12" y="49"/>
                        <a:pt x="13" y="50"/>
                      </a:cubicBezTo>
                      <a:cubicBezTo>
                        <a:pt x="15" y="50"/>
                        <a:pt x="17" y="48"/>
                        <a:pt x="18" y="48"/>
                      </a:cubicBezTo>
                      <a:cubicBezTo>
                        <a:pt x="18" y="48"/>
                        <a:pt x="16" y="53"/>
                        <a:pt x="13" y="52"/>
                      </a:cubicBezTo>
                      <a:cubicBezTo>
                        <a:pt x="12" y="51"/>
                        <a:pt x="11" y="52"/>
                        <a:pt x="10" y="52"/>
                      </a:cubicBezTo>
                      <a:cubicBezTo>
                        <a:pt x="8" y="52"/>
                        <a:pt x="9" y="51"/>
                        <a:pt x="8" y="51"/>
                      </a:cubicBezTo>
                      <a:cubicBezTo>
                        <a:pt x="8" y="51"/>
                        <a:pt x="8" y="54"/>
                        <a:pt x="7" y="55"/>
                      </a:cubicBezTo>
                      <a:cubicBezTo>
                        <a:pt x="7" y="55"/>
                        <a:pt x="6" y="56"/>
                        <a:pt x="5" y="57"/>
                      </a:cubicBezTo>
                      <a:cubicBezTo>
                        <a:pt x="5" y="57"/>
                        <a:pt x="3" y="58"/>
                        <a:pt x="3" y="59"/>
                      </a:cubicBezTo>
                      <a:cubicBezTo>
                        <a:pt x="3" y="59"/>
                        <a:pt x="5" y="59"/>
                        <a:pt x="5" y="59"/>
                      </a:cubicBezTo>
                      <a:cubicBezTo>
                        <a:pt x="5" y="59"/>
                        <a:pt x="4" y="59"/>
                        <a:pt x="5" y="60"/>
                      </a:cubicBezTo>
                      <a:cubicBezTo>
                        <a:pt x="5" y="60"/>
                        <a:pt x="7" y="57"/>
                        <a:pt x="8" y="57"/>
                      </a:cubicBezTo>
                      <a:cubicBezTo>
                        <a:pt x="9" y="57"/>
                        <a:pt x="11" y="58"/>
                        <a:pt x="12" y="57"/>
                      </a:cubicBezTo>
                      <a:cubicBezTo>
                        <a:pt x="14" y="57"/>
                        <a:pt x="13" y="55"/>
                        <a:pt x="15" y="55"/>
                      </a:cubicBezTo>
                      <a:cubicBezTo>
                        <a:pt x="16" y="54"/>
                        <a:pt x="17" y="55"/>
                        <a:pt x="19" y="55"/>
                      </a:cubicBezTo>
                      <a:cubicBezTo>
                        <a:pt x="20" y="56"/>
                        <a:pt x="21" y="54"/>
                        <a:pt x="23" y="55"/>
                      </a:cubicBezTo>
                      <a:cubicBezTo>
                        <a:pt x="24" y="56"/>
                        <a:pt x="26" y="55"/>
                        <a:pt x="27" y="54"/>
                      </a:cubicBezTo>
                      <a:cubicBezTo>
                        <a:pt x="29" y="54"/>
                        <a:pt x="32" y="54"/>
                        <a:pt x="34" y="54"/>
                      </a:cubicBezTo>
                      <a:cubicBezTo>
                        <a:pt x="34" y="54"/>
                        <a:pt x="38" y="51"/>
                        <a:pt x="38" y="51"/>
                      </a:cubicBezTo>
                      <a:cubicBezTo>
                        <a:pt x="37" y="50"/>
                        <a:pt x="33" y="51"/>
                        <a:pt x="33" y="50"/>
                      </a:cubicBezTo>
                      <a:cubicBezTo>
                        <a:pt x="33" y="49"/>
                        <a:pt x="37" y="46"/>
                        <a:pt x="38" y="46"/>
                      </a:cubicBezTo>
                      <a:cubicBezTo>
                        <a:pt x="39" y="44"/>
                        <a:pt x="40" y="40"/>
                        <a:pt x="36" y="40"/>
                      </a:cubicBezTo>
                      <a:cubicBezTo>
                        <a:pt x="35" y="40"/>
                        <a:pt x="33" y="41"/>
                        <a:pt x="32" y="41"/>
                      </a:cubicBezTo>
                      <a:cubicBezTo>
                        <a:pt x="30" y="40"/>
                        <a:pt x="32" y="40"/>
                        <a:pt x="32" y="39"/>
                      </a:cubicBezTo>
                      <a:cubicBezTo>
                        <a:pt x="32" y="38"/>
                        <a:pt x="32" y="37"/>
                        <a:pt x="31" y="36"/>
                      </a:cubicBezTo>
                      <a:cubicBezTo>
                        <a:pt x="31" y="36"/>
                        <a:pt x="27" y="35"/>
                        <a:pt x="28" y="34"/>
                      </a:cubicBezTo>
                      <a:cubicBezTo>
                        <a:pt x="28" y="34"/>
                        <a:pt x="30" y="35"/>
                        <a:pt x="30" y="34"/>
                      </a:cubicBezTo>
                      <a:cubicBezTo>
                        <a:pt x="31" y="33"/>
                        <a:pt x="30" y="32"/>
                        <a:pt x="29" y="31"/>
                      </a:cubicBezTo>
                      <a:cubicBezTo>
                        <a:pt x="26" y="29"/>
                        <a:pt x="25" y="29"/>
                        <a:pt x="23" y="25"/>
                      </a:cubicBezTo>
                      <a:cubicBezTo>
                        <a:pt x="22" y="23"/>
                        <a:pt x="21" y="21"/>
                        <a:pt x="18" y="19"/>
                      </a:cubicBezTo>
                      <a:cubicBezTo>
                        <a:pt x="17" y="18"/>
                        <a:pt x="13" y="20"/>
                        <a:pt x="12" y="18"/>
                      </a:cubicBezTo>
                      <a:cubicBezTo>
                        <a:pt x="12" y="18"/>
                        <a:pt x="18" y="17"/>
                        <a:pt x="17" y="16"/>
                      </a:cubicBezTo>
                      <a:cubicBezTo>
                        <a:pt x="17" y="16"/>
                        <a:pt x="15" y="17"/>
                        <a:pt x="14" y="16"/>
                      </a:cubicBezTo>
                      <a:cubicBezTo>
                        <a:pt x="14" y="16"/>
                        <a:pt x="18" y="15"/>
                        <a:pt x="18" y="15"/>
                      </a:cubicBezTo>
                      <a:cubicBezTo>
                        <a:pt x="19" y="14"/>
                        <a:pt x="22" y="9"/>
                        <a:pt x="21" y="8"/>
                      </a:cubicBezTo>
                      <a:cubicBezTo>
                        <a:pt x="20" y="6"/>
                        <a:pt x="17" y="6"/>
                        <a:pt x="15" y="6"/>
                      </a:cubicBezTo>
                      <a:cubicBezTo>
                        <a:pt x="14" y="7"/>
                        <a:pt x="9" y="7"/>
                        <a:pt x="9" y="7"/>
                      </a:cubicBezTo>
                      <a:cubicBezTo>
                        <a:pt x="9" y="7"/>
                        <a:pt x="11" y="6"/>
                        <a:pt x="11" y="6"/>
                      </a:cubicBezTo>
                      <a:cubicBezTo>
                        <a:pt x="11" y="6"/>
                        <a:pt x="9" y="5"/>
                        <a:pt x="9" y="6"/>
                      </a:cubicBezTo>
                      <a:cubicBezTo>
                        <a:pt x="9" y="5"/>
                        <a:pt x="18" y="1"/>
                        <a:pt x="15" y="0"/>
                      </a:cubicBezTo>
                      <a:cubicBezTo>
                        <a:pt x="14" y="0"/>
                        <a:pt x="17" y="1"/>
                        <a:pt x="1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1" name="Freeform 493">
                  <a:extLst>
                    <a:ext uri="{FF2B5EF4-FFF2-40B4-BE49-F238E27FC236}">
                      <a16:creationId xmlns:a16="http://schemas.microsoft.com/office/drawing/2014/main" id="{F1418C55-CE45-8E42-87D7-72202405F7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05811" y="7681268"/>
                  <a:ext cx="45606" cy="90845"/>
                </a:xfrm>
                <a:custGeom>
                  <a:avLst/>
                  <a:gdLst>
                    <a:gd name="T0" fmla="*/ 5 w 6"/>
                    <a:gd name="T1" fmla="*/ 1 h 11"/>
                    <a:gd name="T2" fmla="*/ 5 w 6"/>
                    <a:gd name="T3" fmla="*/ 7 h 11"/>
                    <a:gd name="T4" fmla="*/ 3 w 6"/>
                    <a:gd name="T5" fmla="*/ 10 h 11"/>
                    <a:gd name="T6" fmla="*/ 1 w 6"/>
                    <a:gd name="T7" fmla="*/ 4 h 11"/>
                    <a:gd name="T8" fmla="*/ 5 w 6"/>
                    <a:gd name="T9" fmla="*/ 1 h 11"/>
                    <a:gd name="T10" fmla="*/ 5 w 6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5" y="1"/>
                      </a:moveTo>
                      <a:cubicBezTo>
                        <a:pt x="5" y="3"/>
                        <a:pt x="6" y="5"/>
                        <a:pt x="5" y="7"/>
                      </a:cubicBezTo>
                      <a:cubicBezTo>
                        <a:pt x="4" y="8"/>
                        <a:pt x="5" y="11"/>
                        <a:pt x="3" y="10"/>
                      </a:cubicBezTo>
                      <a:cubicBezTo>
                        <a:pt x="1" y="8"/>
                        <a:pt x="0" y="6"/>
                        <a:pt x="1" y="4"/>
                      </a:cubicBezTo>
                      <a:cubicBezTo>
                        <a:pt x="1" y="3"/>
                        <a:pt x="5" y="0"/>
                        <a:pt x="5" y="1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2" name="Freeform 494">
                  <a:extLst>
                    <a:ext uri="{FF2B5EF4-FFF2-40B4-BE49-F238E27FC236}">
                      <a16:creationId xmlns:a16="http://schemas.microsoft.com/office/drawing/2014/main" id="{20FD5007-0A75-CA4D-9F19-74A8E5C73F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7763599"/>
                  <a:ext cx="69752" cy="124913"/>
                </a:xfrm>
                <a:custGeom>
                  <a:avLst/>
                  <a:gdLst>
                    <a:gd name="T0" fmla="*/ 7 w 9"/>
                    <a:gd name="T1" fmla="*/ 3 h 15"/>
                    <a:gd name="T2" fmla="*/ 5 w 9"/>
                    <a:gd name="T3" fmla="*/ 2 h 15"/>
                    <a:gd name="T4" fmla="*/ 0 w 9"/>
                    <a:gd name="T5" fmla="*/ 2 h 15"/>
                    <a:gd name="T6" fmla="*/ 1 w 9"/>
                    <a:gd name="T7" fmla="*/ 8 h 15"/>
                    <a:gd name="T8" fmla="*/ 2 w 9"/>
                    <a:gd name="T9" fmla="*/ 13 h 15"/>
                    <a:gd name="T10" fmla="*/ 4 w 9"/>
                    <a:gd name="T11" fmla="*/ 14 h 15"/>
                    <a:gd name="T12" fmla="*/ 8 w 9"/>
                    <a:gd name="T13" fmla="*/ 10 h 15"/>
                    <a:gd name="T14" fmla="*/ 7 w 9"/>
                    <a:gd name="T15" fmla="*/ 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5">
                      <a:moveTo>
                        <a:pt x="7" y="3"/>
                      </a:moveTo>
                      <a:cubicBezTo>
                        <a:pt x="6" y="3"/>
                        <a:pt x="7" y="0"/>
                        <a:pt x="5" y="2"/>
                      </a:cubicBezTo>
                      <a:cubicBezTo>
                        <a:pt x="2" y="4"/>
                        <a:pt x="3" y="4"/>
                        <a:pt x="0" y="2"/>
                      </a:cubicBezTo>
                      <a:cubicBezTo>
                        <a:pt x="0" y="2"/>
                        <a:pt x="1" y="8"/>
                        <a:pt x="1" y="8"/>
                      </a:cubicBezTo>
                      <a:cubicBezTo>
                        <a:pt x="2" y="10"/>
                        <a:pt x="2" y="11"/>
                        <a:pt x="2" y="13"/>
                      </a:cubicBezTo>
                      <a:cubicBezTo>
                        <a:pt x="2" y="14"/>
                        <a:pt x="2" y="15"/>
                        <a:pt x="4" y="14"/>
                      </a:cubicBezTo>
                      <a:cubicBezTo>
                        <a:pt x="6" y="13"/>
                        <a:pt x="8" y="13"/>
                        <a:pt x="8" y="10"/>
                      </a:cubicBezTo>
                      <a:cubicBezTo>
                        <a:pt x="8" y="9"/>
                        <a:pt x="9" y="3"/>
                        <a:pt x="7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3" name="Freeform 495">
                  <a:extLst>
                    <a:ext uri="{FF2B5EF4-FFF2-40B4-BE49-F238E27FC236}">
                      <a16:creationId xmlns:a16="http://schemas.microsoft.com/office/drawing/2014/main" id="{6F5C54E1-E74F-474E-8359-1C32D1999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5" y="7914061"/>
                  <a:ext cx="126088" cy="82329"/>
                </a:xfrm>
                <a:custGeom>
                  <a:avLst/>
                  <a:gdLst>
                    <a:gd name="T0" fmla="*/ 5 w 16"/>
                    <a:gd name="T1" fmla="*/ 1 h 10"/>
                    <a:gd name="T2" fmla="*/ 0 w 16"/>
                    <a:gd name="T3" fmla="*/ 2 h 10"/>
                    <a:gd name="T4" fmla="*/ 3 w 16"/>
                    <a:gd name="T5" fmla="*/ 5 h 10"/>
                    <a:gd name="T6" fmla="*/ 8 w 16"/>
                    <a:gd name="T7" fmla="*/ 7 h 10"/>
                    <a:gd name="T8" fmla="*/ 14 w 16"/>
                    <a:gd name="T9" fmla="*/ 8 h 10"/>
                    <a:gd name="T10" fmla="*/ 13 w 16"/>
                    <a:gd name="T11" fmla="*/ 4 h 10"/>
                    <a:gd name="T12" fmla="*/ 15 w 16"/>
                    <a:gd name="T13" fmla="*/ 1 h 10"/>
                    <a:gd name="T14" fmla="*/ 11 w 16"/>
                    <a:gd name="T15" fmla="*/ 1 h 10"/>
                    <a:gd name="T16" fmla="*/ 5 w 16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10">
                      <a:moveTo>
                        <a:pt x="5" y="1"/>
                      </a:moveTo>
                      <a:cubicBezTo>
                        <a:pt x="4" y="1"/>
                        <a:pt x="1" y="1"/>
                        <a:pt x="0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5"/>
                        <a:pt x="7" y="6"/>
                        <a:pt x="8" y="7"/>
                      </a:cubicBezTo>
                      <a:cubicBezTo>
                        <a:pt x="10" y="8"/>
                        <a:pt x="12" y="10"/>
                        <a:pt x="14" y="8"/>
                      </a:cubicBezTo>
                      <a:cubicBezTo>
                        <a:pt x="16" y="7"/>
                        <a:pt x="12" y="6"/>
                        <a:pt x="13" y="4"/>
                      </a:cubicBezTo>
                      <a:cubicBezTo>
                        <a:pt x="13" y="4"/>
                        <a:pt x="16" y="2"/>
                        <a:pt x="15" y="1"/>
                      </a:cubicBezTo>
                      <a:cubicBezTo>
                        <a:pt x="15" y="0"/>
                        <a:pt x="11" y="1"/>
                        <a:pt x="11" y="1"/>
                      </a:cubicBezTo>
                      <a:cubicBezTo>
                        <a:pt x="9" y="2"/>
                        <a:pt x="7" y="1"/>
                        <a:pt x="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4" name="Freeform 498">
                  <a:extLst>
                    <a:ext uri="{FF2B5EF4-FFF2-40B4-BE49-F238E27FC236}">
                      <a16:creationId xmlns:a16="http://schemas.microsoft.com/office/drawing/2014/main" id="{319EDC7E-3C7E-FB46-86B8-69360ECFED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7488" y="6812552"/>
                  <a:ext cx="56338" cy="59618"/>
                </a:xfrm>
                <a:custGeom>
                  <a:avLst/>
                  <a:gdLst>
                    <a:gd name="T0" fmla="*/ 1 w 7"/>
                    <a:gd name="T1" fmla="*/ 4 h 7"/>
                    <a:gd name="T2" fmla="*/ 1 w 7"/>
                    <a:gd name="T3" fmla="*/ 1 h 7"/>
                    <a:gd name="T4" fmla="*/ 7 w 7"/>
                    <a:gd name="T5" fmla="*/ 1 h 7"/>
                    <a:gd name="T6" fmla="*/ 1 w 7"/>
                    <a:gd name="T7" fmla="*/ 4 h 7"/>
                    <a:gd name="T8" fmla="*/ 1 w 7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7">
                      <a:moveTo>
                        <a:pt x="1" y="4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1"/>
                        <a:pt x="7" y="0"/>
                        <a:pt x="7" y="1"/>
                      </a:cubicBezTo>
                      <a:cubicBezTo>
                        <a:pt x="7" y="2"/>
                        <a:pt x="2" y="6"/>
                        <a:pt x="1" y="4"/>
                      </a:cubicBezTo>
                      <a:cubicBezTo>
                        <a:pt x="1" y="1"/>
                        <a:pt x="2" y="7"/>
                        <a:pt x="1" y="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5" name="Freeform 499">
                  <a:extLst>
                    <a:ext uri="{FF2B5EF4-FFF2-40B4-BE49-F238E27FC236}">
                      <a16:creationId xmlns:a16="http://schemas.microsoft.com/office/drawing/2014/main" id="{F7A217F6-EA91-D947-A212-4509D93FEC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5536" y="6789841"/>
                  <a:ext cx="40241" cy="22711"/>
                </a:xfrm>
                <a:custGeom>
                  <a:avLst/>
                  <a:gdLst>
                    <a:gd name="T0" fmla="*/ 3 w 5"/>
                    <a:gd name="T1" fmla="*/ 2 h 3"/>
                    <a:gd name="T2" fmla="*/ 0 w 5"/>
                    <a:gd name="T3" fmla="*/ 1 h 3"/>
                    <a:gd name="T4" fmla="*/ 4 w 5"/>
                    <a:gd name="T5" fmla="*/ 1 h 3"/>
                    <a:gd name="T6" fmla="*/ 3 w 5"/>
                    <a:gd name="T7" fmla="*/ 2 h 3"/>
                    <a:gd name="T8" fmla="*/ 3 w 5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3">
                      <a:moveTo>
                        <a:pt x="3" y="2"/>
                      </a:moveTo>
                      <a:cubicBezTo>
                        <a:pt x="2" y="2"/>
                        <a:pt x="0" y="1"/>
                        <a:pt x="0" y="1"/>
                      </a:cubicBezTo>
                      <a:cubicBezTo>
                        <a:pt x="0" y="1"/>
                        <a:pt x="4" y="0"/>
                        <a:pt x="4" y="1"/>
                      </a:cubicBezTo>
                      <a:cubicBezTo>
                        <a:pt x="5" y="2"/>
                        <a:pt x="4" y="3"/>
                        <a:pt x="3" y="2"/>
                      </a:cubicBezTo>
                      <a:cubicBezTo>
                        <a:pt x="1" y="2"/>
                        <a:pt x="5" y="3"/>
                        <a:pt x="3" y="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6" name="Freeform 500">
                  <a:extLst>
                    <a:ext uri="{FF2B5EF4-FFF2-40B4-BE49-F238E27FC236}">
                      <a16:creationId xmlns:a16="http://schemas.microsoft.com/office/drawing/2014/main" id="{B6477BB2-E4A4-7C40-928F-E3B469D48A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1887" y="6846618"/>
                  <a:ext cx="45606" cy="82329"/>
                </a:xfrm>
                <a:custGeom>
                  <a:avLst/>
                  <a:gdLst>
                    <a:gd name="T0" fmla="*/ 6 w 6"/>
                    <a:gd name="T1" fmla="*/ 2 h 10"/>
                    <a:gd name="T2" fmla="*/ 3 w 6"/>
                    <a:gd name="T3" fmla="*/ 9 h 10"/>
                    <a:gd name="T4" fmla="*/ 6 w 6"/>
                    <a:gd name="T5" fmla="*/ 2 h 10"/>
                    <a:gd name="T6" fmla="*/ 6 w 6"/>
                    <a:gd name="T7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0">
                      <a:moveTo>
                        <a:pt x="6" y="2"/>
                      </a:moveTo>
                      <a:cubicBezTo>
                        <a:pt x="6" y="0"/>
                        <a:pt x="0" y="10"/>
                        <a:pt x="3" y="9"/>
                      </a:cubicBezTo>
                      <a:cubicBezTo>
                        <a:pt x="4" y="9"/>
                        <a:pt x="6" y="3"/>
                        <a:pt x="6" y="2"/>
                      </a:cubicBezTo>
                      <a:cubicBezTo>
                        <a:pt x="6" y="1"/>
                        <a:pt x="6" y="3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7" name="Freeform 501">
                  <a:extLst>
                    <a:ext uri="{FF2B5EF4-FFF2-40B4-BE49-F238E27FC236}">
                      <a16:creationId xmlns:a16="http://schemas.microsoft.com/office/drawing/2014/main" id="{D7CADEEE-FE86-6E4D-B955-353E432431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2" y="6704671"/>
                  <a:ext cx="32193" cy="34068"/>
                </a:xfrm>
                <a:custGeom>
                  <a:avLst/>
                  <a:gdLst>
                    <a:gd name="T0" fmla="*/ 3 w 4"/>
                    <a:gd name="T1" fmla="*/ 3 h 4"/>
                    <a:gd name="T2" fmla="*/ 1 w 4"/>
                    <a:gd name="T3" fmla="*/ 1 h 4"/>
                    <a:gd name="T4" fmla="*/ 3 w 4"/>
                    <a:gd name="T5" fmla="*/ 0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3"/>
                        <a:pt x="0" y="2"/>
                        <a:pt x="1" y="1"/>
                      </a:cubicBezTo>
                      <a:cubicBezTo>
                        <a:pt x="2" y="1"/>
                        <a:pt x="3" y="0"/>
                        <a:pt x="3" y="0"/>
                      </a:cubicBezTo>
                      <a:cubicBezTo>
                        <a:pt x="4" y="0"/>
                        <a:pt x="4" y="2"/>
                        <a:pt x="3" y="3"/>
                      </a:cubicBezTo>
                      <a:cubicBezTo>
                        <a:pt x="2" y="4"/>
                        <a:pt x="4" y="2"/>
                        <a:pt x="3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8" name="Freeform 502">
                  <a:extLst>
                    <a:ext uri="{FF2B5EF4-FFF2-40B4-BE49-F238E27FC236}">
                      <a16:creationId xmlns:a16="http://schemas.microsoft.com/office/drawing/2014/main" id="{FA9BBB89-9DE2-8D47-B44E-F569A1A6E6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7" y="6963014"/>
                  <a:ext cx="45606" cy="76652"/>
                </a:xfrm>
                <a:custGeom>
                  <a:avLst/>
                  <a:gdLst>
                    <a:gd name="T0" fmla="*/ 6 w 6"/>
                    <a:gd name="T1" fmla="*/ 2 h 9"/>
                    <a:gd name="T2" fmla="*/ 6 w 6"/>
                    <a:gd name="T3" fmla="*/ 4 h 9"/>
                    <a:gd name="T4" fmla="*/ 5 w 6"/>
                    <a:gd name="T5" fmla="*/ 9 h 9"/>
                    <a:gd name="T6" fmla="*/ 0 w 6"/>
                    <a:gd name="T7" fmla="*/ 3 h 9"/>
                    <a:gd name="T8" fmla="*/ 3 w 6"/>
                    <a:gd name="T9" fmla="*/ 3 h 9"/>
                    <a:gd name="T10" fmla="*/ 6 w 6"/>
                    <a:gd name="T11" fmla="*/ 2 h 9"/>
                    <a:gd name="T12" fmla="*/ 6 w 6"/>
                    <a:gd name="T1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9">
                      <a:moveTo>
                        <a:pt x="6" y="2"/>
                      </a:moveTo>
                      <a:cubicBezTo>
                        <a:pt x="6" y="1"/>
                        <a:pt x="6" y="4"/>
                        <a:pt x="6" y="4"/>
                      </a:cubicBezTo>
                      <a:cubicBezTo>
                        <a:pt x="6" y="6"/>
                        <a:pt x="6" y="8"/>
                        <a:pt x="5" y="9"/>
                      </a:cubicBezTo>
                      <a:cubicBezTo>
                        <a:pt x="5" y="9"/>
                        <a:pt x="0" y="5"/>
                        <a:pt x="0" y="3"/>
                      </a:cubicBezTo>
                      <a:cubicBezTo>
                        <a:pt x="0" y="3"/>
                        <a:pt x="2" y="2"/>
                        <a:pt x="3" y="3"/>
                      </a:cubicBezTo>
                      <a:cubicBezTo>
                        <a:pt x="4" y="4"/>
                        <a:pt x="5" y="4"/>
                        <a:pt x="6" y="2"/>
                      </a:cubicBezTo>
                      <a:cubicBezTo>
                        <a:pt x="6" y="0"/>
                        <a:pt x="6" y="3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9" name="Freeform 503">
                  <a:extLst>
                    <a:ext uri="{FF2B5EF4-FFF2-40B4-BE49-F238E27FC236}">
                      <a16:creationId xmlns:a16="http://schemas.microsoft.com/office/drawing/2014/main" id="{7D08CD7A-53DC-F74A-9395-65D0D8528C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1421" y="6980048"/>
                  <a:ext cx="64385" cy="68133"/>
                </a:xfrm>
                <a:custGeom>
                  <a:avLst/>
                  <a:gdLst>
                    <a:gd name="T0" fmla="*/ 6 w 8"/>
                    <a:gd name="T1" fmla="*/ 7 h 8"/>
                    <a:gd name="T2" fmla="*/ 1 w 8"/>
                    <a:gd name="T3" fmla="*/ 4 h 8"/>
                    <a:gd name="T4" fmla="*/ 6 w 8"/>
                    <a:gd name="T5" fmla="*/ 7 h 8"/>
                    <a:gd name="T6" fmla="*/ 6 w 8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8">
                      <a:moveTo>
                        <a:pt x="6" y="7"/>
                      </a:moveTo>
                      <a:cubicBezTo>
                        <a:pt x="5" y="8"/>
                        <a:pt x="0" y="5"/>
                        <a:pt x="1" y="4"/>
                      </a:cubicBezTo>
                      <a:cubicBezTo>
                        <a:pt x="3" y="0"/>
                        <a:pt x="8" y="5"/>
                        <a:pt x="6" y="7"/>
                      </a:cubicBezTo>
                      <a:cubicBezTo>
                        <a:pt x="5" y="8"/>
                        <a:pt x="7" y="6"/>
                        <a:pt x="6" y="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0" name="Freeform 504">
                  <a:extLst>
                    <a:ext uri="{FF2B5EF4-FFF2-40B4-BE49-F238E27FC236}">
                      <a16:creationId xmlns:a16="http://schemas.microsoft.com/office/drawing/2014/main" id="{B57595D5-C765-3A4D-8563-5AAD2AA95E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9729" y="7840248"/>
                  <a:ext cx="37559" cy="31230"/>
                </a:xfrm>
                <a:custGeom>
                  <a:avLst/>
                  <a:gdLst>
                    <a:gd name="T0" fmla="*/ 4 w 5"/>
                    <a:gd name="T1" fmla="*/ 2 h 4"/>
                    <a:gd name="T2" fmla="*/ 3 w 5"/>
                    <a:gd name="T3" fmla="*/ 3 h 4"/>
                    <a:gd name="T4" fmla="*/ 0 w 5"/>
                    <a:gd name="T5" fmla="*/ 2 h 4"/>
                    <a:gd name="T6" fmla="*/ 4 w 5"/>
                    <a:gd name="T7" fmla="*/ 0 h 4"/>
                    <a:gd name="T8" fmla="*/ 4 w 5"/>
                    <a:gd name="T9" fmla="*/ 2 h 4"/>
                    <a:gd name="T10" fmla="*/ 4 w 5"/>
                    <a:gd name="T11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4">
                      <a:moveTo>
                        <a:pt x="4" y="2"/>
                      </a:moveTo>
                      <a:cubicBezTo>
                        <a:pt x="5" y="1"/>
                        <a:pt x="4" y="4"/>
                        <a:pt x="3" y="3"/>
                      </a:cubicBezTo>
                      <a:cubicBezTo>
                        <a:pt x="3" y="3"/>
                        <a:pt x="0" y="2"/>
                        <a:pt x="0" y="2"/>
                      </a:cubicBezTo>
                      <a:cubicBezTo>
                        <a:pt x="0" y="2"/>
                        <a:pt x="3" y="0"/>
                        <a:pt x="4" y="0"/>
                      </a:cubicBezTo>
                      <a:cubicBezTo>
                        <a:pt x="4" y="0"/>
                        <a:pt x="3" y="2"/>
                        <a:pt x="4" y="2"/>
                      </a:cubicBezTo>
                      <a:cubicBezTo>
                        <a:pt x="5" y="1"/>
                        <a:pt x="3" y="2"/>
                        <a:pt x="4" y="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1" name="Freeform 505">
                  <a:extLst>
                    <a:ext uri="{FF2B5EF4-FFF2-40B4-BE49-F238E27FC236}">
                      <a16:creationId xmlns:a16="http://schemas.microsoft.com/office/drawing/2014/main" id="{E9A42808-6911-4149-A6A3-26DCE57ADE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83409" y="6821068"/>
                  <a:ext cx="48288" cy="51099"/>
                </a:xfrm>
                <a:custGeom>
                  <a:avLst/>
                  <a:gdLst>
                    <a:gd name="T0" fmla="*/ 5 w 6"/>
                    <a:gd name="T1" fmla="*/ 1 h 6"/>
                    <a:gd name="T2" fmla="*/ 4 w 6"/>
                    <a:gd name="T3" fmla="*/ 5 h 6"/>
                    <a:gd name="T4" fmla="*/ 1 w 6"/>
                    <a:gd name="T5" fmla="*/ 5 h 6"/>
                    <a:gd name="T6" fmla="*/ 5 w 6"/>
                    <a:gd name="T7" fmla="*/ 1 h 6"/>
                    <a:gd name="T8" fmla="*/ 5 w 6"/>
                    <a:gd name="T9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5" y="1"/>
                      </a:moveTo>
                      <a:cubicBezTo>
                        <a:pt x="6" y="2"/>
                        <a:pt x="4" y="3"/>
                        <a:pt x="4" y="5"/>
                      </a:cubicBezTo>
                      <a:cubicBezTo>
                        <a:pt x="3" y="6"/>
                        <a:pt x="2" y="6"/>
                        <a:pt x="1" y="5"/>
                      </a:cubicBezTo>
                      <a:cubicBezTo>
                        <a:pt x="0" y="4"/>
                        <a:pt x="5" y="0"/>
                        <a:pt x="5" y="1"/>
                      </a:cubicBezTo>
                      <a:cubicBezTo>
                        <a:pt x="6" y="2"/>
                        <a:pt x="5" y="0"/>
                        <a:pt x="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2" name="Freeform 506">
                  <a:extLst>
                    <a:ext uri="{FF2B5EF4-FFF2-40B4-BE49-F238E27FC236}">
                      <a16:creationId xmlns:a16="http://schemas.microsoft.com/office/drawing/2014/main" id="{0FA9E539-A890-B343-B630-6CA82B72AB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7559" y="6880685"/>
                  <a:ext cx="24144" cy="25550"/>
                </a:xfrm>
                <a:custGeom>
                  <a:avLst/>
                  <a:gdLst>
                    <a:gd name="T0" fmla="*/ 3 w 3"/>
                    <a:gd name="T1" fmla="*/ 1 h 3"/>
                    <a:gd name="T2" fmla="*/ 0 w 3"/>
                    <a:gd name="T3" fmla="*/ 2 h 3"/>
                    <a:gd name="T4" fmla="*/ 2 w 3"/>
                    <a:gd name="T5" fmla="*/ 3 h 3"/>
                    <a:gd name="T6" fmla="*/ 3 w 3"/>
                    <a:gd name="T7" fmla="*/ 1 h 3"/>
                    <a:gd name="T8" fmla="*/ 3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3" y="1"/>
                      </a:moveTo>
                      <a:cubicBezTo>
                        <a:pt x="2" y="1"/>
                        <a:pt x="0" y="1"/>
                        <a:pt x="0" y="2"/>
                      </a:cubicBezTo>
                      <a:cubicBezTo>
                        <a:pt x="0" y="3"/>
                        <a:pt x="2" y="3"/>
                        <a:pt x="2" y="3"/>
                      </a:cubicBezTo>
                      <a:cubicBezTo>
                        <a:pt x="3" y="3"/>
                        <a:pt x="3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3" name="Freeform 507">
                  <a:extLst>
                    <a:ext uri="{FF2B5EF4-FFF2-40B4-BE49-F238E27FC236}">
                      <a16:creationId xmlns:a16="http://schemas.microsoft.com/office/drawing/2014/main" id="{95E31AFA-52F1-3F47-B9E2-E3D7403E65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06238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4" name="Freeform 508">
                  <a:extLst>
                    <a:ext uri="{FF2B5EF4-FFF2-40B4-BE49-F238E27FC236}">
                      <a16:creationId xmlns:a16="http://schemas.microsoft.com/office/drawing/2014/main" id="{EBBCBAC3-E06B-BE49-B7DB-B9480C462F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28949"/>
                  <a:ext cx="8048" cy="17034"/>
                </a:xfrm>
                <a:custGeom>
                  <a:avLst/>
                  <a:gdLst>
                    <a:gd name="T0" fmla="*/ 1 w 1"/>
                    <a:gd name="T1" fmla="*/ 0 h 2"/>
                    <a:gd name="T2" fmla="*/ 0 w 1"/>
                    <a:gd name="T3" fmla="*/ 2 h 2"/>
                    <a:gd name="T4" fmla="*/ 1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0"/>
                      </a:moveTo>
                      <a:cubicBezTo>
                        <a:pt x="1" y="1"/>
                        <a:pt x="0" y="2"/>
                        <a:pt x="0" y="2"/>
                      </a:cubicBezTo>
                      <a:cubicBezTo>
                        <a:pt x="1" y="2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5" name="Freeform 509">
                  <a:extLst>
                    <a:ext uri="{FF2B5EF4-FFF2-40B4-BE49-F238E27FC236}">
                      <a16:creationId xmlns:a16="http://schemas.microsoft.com/office/drawing/2014/main" id="{30B77F00-FA49-DC49-9BA3-915B8CD25E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31702" y="6945981"/>
                  <a:ext cx="13414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6" name="Freeform 510">
                  <a:extLst>
                    <a:ext uri="{FF2B5EF4-FFF2-40B4-BE49-F238E27FC236}">
                      <a16:creationId xmlns:a16="http://schemas.microsoft.com/office/drawing/2014/main" id="{42E3FBB3-92C5-BE4C-8889-3842BD6052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406" y="7070893"/>
                  <a:ext cx="8048" cy="17034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7" name="Freeform 511">
                  <a:extLst>
                    <a:ext uri="{FF2B5EF4-FFF2-40B4-BE49-F238E27FC236}">
                      <a16:creationId xmlns:a16="http://schemas.microsoft.com/office/drawing/2014/main" id="{BD580253-54F6-CA4D-9AC6-621B16FA9B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1448" y="6696156"/>
                  <a:ext cx="16097" cy="34068"/>
                </a:xfrm>
                <a:custGeom>
                  <a:avLst/>
                  <a:gdLst>
                    <a:gd name="T0" fmla="*/ 1 w 2"/>
                    <a:gd name="T1" fmla="*/ 4 h 4"/>
                    <a:gd name="T2" fmla="*/ 2 w 2"/>
                    <a:gd name="T3" fmla="*/ 1 h 4"/>
                    <a:gd name="T4" fmla="*/ 1 w 2"/>
                    <a:gd name="T5" fmla="*/ 4 h 4"/>
                    <a:gd name="T6" fmla="*/ 1 w 2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4">
                      <a:moveTo>
                        <a:pt x="1" y="4"/>
                      </a:moveTo>
                      <a:cubicBezTo>
                        <a:pt x="0" y="3"/>
                        <a:pt x="0" y="1"/>
                        <a:pt x="2" y="1"/>
                      </a:cubicBezTo>
                      <a:cubicBezTo>
                        <a:pt x="2" y="0"/>
                        <a:pt x="2" y="4"/>
                        <a:pt x="1" y="4"/>
                      </a:cubicBezTo>
                      <a:cubicBezTo>
                        <a:pt x="0" y="3"/>
                        <a:pt x="1" y="4"/>
                        <a:pt x="1" y="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8" name="Rectangle 613">
                  <a:extLst>
                    <a:ext uri="{FF2B5EF4-FFF2-40B4-BE49-F238E27FC236}">
                      <a16:creationId xmlns:a16="http://schemas.microsoft.com/office/drawing/2014/main" id="{08033491-83CF-3544-8104-DCDC2D119A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703599" y="6170950"/>
                  <a:ext cx="2684" cy="2841"/>
                </a:xfrm>
                <a:prstGeom prst="rect">
                  <a:avLst/>
                </a:pr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9" name="Freeform 645">
                  <a:extLst>
                    <a:ext uri="{FF2B5EF4-FFF2-40B4-BE49-F238E27FC236}">
                      <a16:creationId xmlns:a16="http://schemas.microsoft.com/office/drawing/2014/main" id="{8BD3E3DE-5646-3047-B496-B5920ADEB6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3364" y="7255426"/>
                  <a:ext cx="244133" cy="141949"/>
                </a:xfrm>
                <a:custGeom>
                  <a:avLst/>
                  <a:gdLst>
                    <a:gd name="T0" fmla="*/ 10 w 31"/>
                    <a:gd name="T1" fmla="*/ 17 h 17"/>
                    <a:gd name="T2" fmla="*/ 13 w 31"/>
                    <a:gd name="T3" fmla="*/ 14 h 17"/>
                    <a:gd name="T4" fmla="*/ 18 w 31"/>
                    <a:gd name="T5" fmla="*/ 16 h 17"/>
                    <a:gd name="T6" fmla="*/ 21 w 31"/>
                    <a:gd name="T7" fmla="*/ 16 h 17"/>
                    <a:gd name="T8" fmla="*/ 23 w 31"/>
                    <a:gd name="T9" fmla="*/ 15 h 17"/>
                    <a:gd name="T10" fmla="*/ 29 w 31"/>
                    <a:gd name="T11" fmla="*/ 11 h 17"/>
                    <a:gd name="T12" fmla="*/ 27 w 31"/>
                    <a:gd name="T13" fmla="*/ 7 h 17"/>
                    <a:gd name="T14" fmla="*/ 21 w 31"/>
                    <a:gd name="T15" fmla="*/ 5 h 17"/>
                    <a:gd name="T16" fmla="*/ 17 w 31"/>
                    <a:gd name="T17" fmla="*/ 3 h 17"/>
                    <a:gd name="T18" fmla="*/ 13 w 31"/>
                    <a:gd name="T19" fmla="*/ 0 h 17"/>
                    <a:gd name="T20" fmla="*/ 11 w 31"/>
                    <a:gd name="T21" fmla="*/ 2 h 17"/>
                    <a:gd name="T22" fmla="*/ 8 w 31"/>
                    <a:gd name="T23" fmla="*/ 2 h 17"/>
                    <a:gd name="T24" fmla="*/ 0 w 31"/>
                    <a:gd name="T25" fmla="*/ 6 h 17"/>
                    <a:gd name="T26" fmla="*/ 2 w 31"/>
                    <a:gd name="T27" fmla="*/ 10 h 17"/>
                    <a:gd name="T28" fmla="*/ 4 w 31"/>
                    <a:gd name="T29" fmla="*/ 13 h 17"/>
                    <a:gd name="T30" fmla="*/ 10 w 31"/>
                    <a:gd name="T31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1" h="17">
                      <a:moveTo>
                        <a:pt x="10" y="17"/>
                      </a:moveTo>
                      <a:cubicBezTo>
                        <a:pt x="12" y="17"/>
                        <a:pt x="11" y="14"/>
                        <a:pt x="13" y="14"/>
                      </a:cubicBezTo>
                      <a:cubicBezTo>
                        <a:pt x="15" y="14"/>
                        <a:pt x="16" y="16"/>
                        <a:pt x="18" y="16"/>
                      </a:cubicBezTo>
                      <a:cubicBezTo>
                        <a:pt x="19" y="16"/>
                        <a:pt x="20" y="16"/>
                        <a:pt x="21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6" y="14"/>
                        <a:pt x="27" y="13"/>
                        <a:pt x="29" y="11"/>
                      </a:cubicBezTo>
                      <a:cubicBezTo>
                        <a:pt x="31" y="9"/>
                        <a:pt x="29" y="8"/>
                        <a:pt x="27" y="7"/>
                      </a:cubicBezTo>
                      <a:cubicBezTo>
                        <a:pt x="25" y="6"/>
                        <a:pt x="22" y="3"/>
                        <a:pt x="21" y="5"/>
                      </a:cubicBezTo>
                      <a:cubicBezTo>
                        <a:pt x="19" y="8"/>
                        <a:pt x="18" y="4"/>
                        <a:pt x="17" y="3"/>
                      </a:cubicBezTo>
                      <a:cubicBezTo>
                        <a:pt x="16" y="2"/>
                        <a:pt x="13" y="3"/>
                        <a:pt x="13" y="0"/>
                      </a:cubicBezTo>
                      <a:cubicBezTo>
                        <a:pt x="13" y="1"/>
                        <a:pt x="12" y="3"/>
                        <a:pt x="11" y="2"/>
                      </a:cubicBezTo>
                      <a:cubicBezTo>
                        <a:pt x="9" y="0"/>
                        <a:pt x="9" y="0"/>
                        <a:pt x="8" y="2"/>
                      </a:cubicBezTo>
                      <a:cubicBezTo>
                        <a:pt x="7" y="3"/>
                        <a:pt x="0" y="5"/>
                        <a:pt x="0" y="6"/>
                      </a:cubicBezTo>
                      <a:cubicBezTo>
                        <a:pt x="0" y="6"/>
                        <a:pt x="1" y="9"/>
                        <a:pt x="2" y="10"/>
                      </a:cubicBezTo>
                      <a:cubicBezTo>
                        <a:pt x="2" y="11"/>
                        <a:pt x="3" y="12"/>
                        <a:pt x="4" y="13"/>
                      </a:cubicBezTo>
                      <a:cubicBezTo>
                        <a:pt x="6" y="14"/>
                        <a:pt x="8" y="17"/>
                        <a:pt x="10" y="1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0" name="Freeform 646">
                  <a:extLst>
                    <a:ext uri="{FF2B5EF4-FFF2-40B4-BE49-F238E27FC236}">
                      <a16:creationId xmlns:a16="http://schemas.microsoft.com/office/drawing/2014/main" id="{12D5BC87-E182-E246-8FC3-18901C6D7A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43371" y="7371822"/>
                  <a:ext cx="292418" cy="133431"/>
                </a:xfrm>
                <a:custGeom>
                  <a:avLst/>
                  <a:gdLst>
                    <a:gd name="T0" fmla="*/ 32 w 37"/>
                    <a:gd name="T1" fmla="*/ 2 h 16"/>
                    <a:gd name="T2" fmla="*/ 27 w 37"/>
                    <a:gd name="T3" fmla="*/ 0 h 16"/>
                    <a:gd name="T4" fmla="*/ 24 w 37"/>
                    <a:gd name="T5" fmla="*/ 3 h 16"/>
                    <a:gd name="T6" fmla="*/ 20 w 37"/>
                    <a:gd name="T7" fmla="*/ 3 h 16"/>
                    <a:gd name="T8" fmla="*/ 17 w 37"/>
                    <a:gd name="T9" fmla="*/ 7 h 16"/>
                    <a:gd name="T10" fmla="*/ 16 w 37"/>
                    <a:gd name="T11" fmla="*/ 9 h 16"/>
                    <a:gd name="T12" fmla="*/ 13 w 37"/>
                    <a:gd name="T13" fmla="*/ 9 h 16"/>
                    <a:gd name="T14" fmla="*/ 9 w 37"/>
                    <a:gd name="T15" fmla="*/ 10 h 16"/>
                    <a:gd name="T16" fmla="*/ 5 w 37"/>
                    <a:gd name="T17" fmla="*/ 11 h 16"/>
                    <a:gd name="T18" fmla="*/ 0 w 37"/>
                    <a:gd name="T19" fmla="*/ 9 h 16"/>
                    <a:gd name="T20" fmla="*/ 4 w 37"/>
                    <a:gd name="T21" fmla="*/ 13 h 16"/>
                    <a:gd name="T22" fmla="*/ 6 w 37"/>
                    <a:gd name="T23" fmla="*/ 13 h 16"/>
                    <a:gd name="T24" fmla="*/ 8 w 37"/>
                    <a:gd name="T25" fmla="*/ 14 h 16"/>
                    <a:gd name="T26" fmla="*/ 12 w 37"/>
                    <a:gd name="T27" fmla="*/ 13 h 16"/>
                    <a:gd name="T28" fmla="*/ 15 w 37"/>
                    <a:gd name="T29" fmla="*/ 15 h 16"/>
                    <a:gd name="T30" fmla="*/ 22 w 37"/>
                    <a:gd name="T31" fmla="*/ 16 h 16"/>
                    <a:gd name="T32" fmla="*/ 29 w 37"/>
                    <a:gd name="T33" fmla="*/ 14 h 16"/>
                    <a:gd name="T34" fmla="*/ 33 w 37"/>
                    <a:gd name="T35" fmla="*/ 12 h 16"/>
                    <a:gd name="T36" fmla="*/ 34 w 37"/>
                    <a:gd name="T37" fmla="*/ 9 h 16"/>
                    <a:gd name="T38" fmla="*/ 36 w 37"/>
                    <a:gd name="T39" fmla="*/ 8 h 16"/>
                    <a:gd name="T40" fmla="*/ 36 w 37"/>
                    <a:gd name="T41" fmla="*/ 2 h 16"/>
                    <a:gd name="T42" fmla="*/ 32 w 37"/>
                    <a:gd name="T43" fmla="*/ 2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7" h="16">
                      <a:moveTo>
                        <a:pt x="32" y="2"/>
                      </a:moveTo>
                      <a:cubicBezTo>
                        <a:pt x="30" y="2"/>
                        <a:pt x="28" y="0"/>
                        <a:pt x="27" y="0"/>
                      </a:cubicBezTo>
                      <a:cubicBezTo>
                        <a:pt x="25" y="0"/>
                        <a:pt x="26" y="3"/>
                        <a:pt x="24" y="3"/>
                      </a:cubicBezTo>
                      <a:cubicBezTo>
                        <a:pt x="22" y="3"/>
                        <a:pt x="22" y="2"/>
                        <a:pt x="20" y="3"/>
                      </a:cubicBezTo>
                      <a:cubicBezTo>
                        <a:pt x="20" y="3"/>
                        <a:pt x="16" y="6"/>
                        <a:pt x="17" y="7"/>
                      </a:cubicBezTo>
                      <a:cubicBezTo>
                        <a:pt x="17" y="8"/>
                        <a:pt x="19" y="10"/>
                        <a:pt x="16" y="9"/>
                      </a:cubicBezTo>
                      <a:cubicBezTo>
                        <a:pt x="15" y="9"/>
                        <a:pt x="14" y="8"/>
                        <a:pt x="13" y="9"/>
                      </a:cubicBezTo>
                      <a:cubicBezTo>
                        <a:pt x="12" y="9"/>
                        <a:pt x="10" y="10"/>
                        <a:pt x="9" y="10"/>
                      </a:cubicBezTo>
                      <a:cubicBezTo>
                        <a:pt x="7" y="10"/>
                        <a:pt x="6" y="8"/>
                        <a:pt x="5" y="11"/>
                      </a:cubicBezTo>
                      <a:cubicBezTo>
                        <a:pt x="5" y="11"/>
                        <a:pt x="1" y="9"/>
                        <a:pt x="0" y="9"/>
                      </a:cubicBezTo>
                      <a:cubicBezTo>
                        <a:pt x="0" y="11"/>
                        <a:pt x="1" y="12"/>
                        <a:pt x="4" y="13"/>
                      </a:cubicBezTo>
                      <a:cubicBezTo>
                        <a:pt x="5" y="13"/>
                        <a:pt x="5" y="13"/>
                        <a:pt x="6" y="13"/>
                      </a:cubicBezTo>
                      <a:cubicBezTo>
                        <a:pt x="7" y="13"/>
                        <a:pt x="7" y="15"/>
                        <a:pt x="8" y="14"/>
                      </a:cubicBezTo>
                      <a:cubicBezTo>
                        <a:pt x="10" y="13"/>
                        <a:pt x="10" y="13"/>
                        <a:pt x="12" y="13"/>
                      </a:cubicBezTo>
                      <a:cubicBezTo>
                        <a:pt x="14" y="13"/>
                        <a:pt x="13" y="14"/>
                        <a:pt x="15" y="15"/>
                      </a:cubicBezTo>
                      <a:cubicBezTo>
                        <a:pt x="17" y="16"/>
                        <a:pt x="20" y="16"/>
                        <a:pt x="22" y="16"/>
                      </a:cubicBezTo>
                      <a:cubicBezTo>
                        <a:pt x="25" y="16"/>
                        <a:pt x="26" y="14"/>
                        <a:pt x="29" y="14"/>
                      </a:cubicBezTo>
                      <a:cubicBezTo>
                        <a:pt x="31" y="14"/>
                        <a:pt x="33" y="13"/>
                        <a:pt x="33" y="12"/>
                      </a:cubicBezTo>
                      <a:cubicBezTo>
                        <a:pt x="34" y="11"/>
                        <a:pt x="34" y="10"/>
                        <a:pt x="34" y="9"/>
                      </a:cubicBezTo>
                      <a:cubicBezTo>
                        <a:pt x="34" y="7"/>
                        <a:pt x="35" y="9"/>
                        <a:pt x="36" y="8"/>
                      </a:cubicBezTo>
                      <a:cubicBezTo>
                        <a:pt x="37" y="6"/>
                        <a:pt x="36" y="3"/>
                        <a:pt x="36" y="2"/>
                      </a:cubicBezTo>
                      <a:cubicBezTo>
                        <a:pt x="34" y="2"/>
                        <a:pt x="33" y="2"/>
                        <a:pt x="32" y="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1" name="Freeform 647">
                  <a:extLst>
                    <a:ext uri="{FF2B5EF4-FFF2-40B4-BE49-F238E27FC236}">
                      <a16:creationId xmlns:a16="http://schemas.microsoft.com/office/drawing/2014/main" id="{B14C42AD-9085-4540-8ECE-FCF9CE06F3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425" y="7471185"/>
                  <a:ext cx="448020" cy="459908"/>
                </a:xfrm>
                <a:custGeom>
                  <a:avLst/>
                  <a:gdLst>
                    <a:gd name="T0" fmla="*/ 37 w 57"/>
                    <a:gd name="T1" fmla="*/ 10 h 55"/>
                    <a:gd name="T2" fmla="*/ 41 w 57"/>
                    <a:gd name="T3" fmla="*/ 9 h 55"/>
                    <a:gd name="T4" fmla="*/ 43 w 57"/>
                    <a:gd name="T5" fmla="*/ 6 h 55"/>
                    <a:gd name="T6" fmla="*/ 45 w 57"/>
                    <a:gd name="T7" fmla="*/ 4 h 55"/>
                    <a:gd name="T8" fmla="*/ 45 w 57"/>
                    <a:gd name="T9" fmla="*/ 1 h 55"/>
                    <a:gd name="T10" fmla="*/ 41 w 57"/>
                    <a:gd name="T11" fmla="*/ 2 h 55"/>
                    <a:gd name="T12" fmla="*/ 36 w 57"/>
                    <a:gd name="T13" fmla="*/ 4 h 55"/>
                    <a:gd name="T14" fmla="*/ 27 w 57"/>
                    <a:gd name="T15" fmla="*/ 1 h 55"/>
                    <a:gd name="T16" fmla="*/ 22 w 57"/>
                    <a:gd name="T17" fmla="*/ 1 h 55"/>
                    <a:gd name="T18" fmla="*/ 19 w 57"/>
                    <a:gd name="T19" fmla="*/ 1 h 55"/>
                    <a:gd name="T20" fmla="*/ 18 w 57"/>
                    <a:gd name="T21" fmla="*/ 3 h 55"/>
                    <a:gd name="T22" fmla="*/ 17 w 57"/>
                    <a:gd name="T23" fmla="*/ 4 h 55"/>
                    <a:gd name="T24" fmla="*/ 15 w 57"/>
                    <a:gd name="T25" fmla="*/ 5 h 55"/>
                    <a:gd name="T26" fmla="*/ 13 w 57"/>
                    <a:gd name="T27" fmla="*/ 5 h 55"/>
                    <a:gd name="T28" fmla="*/ 12 w 57"/>
                    <a:gd name="T29" fmla="*/ 4 h 55"/>
                    <a:gd name="T30" fmla="*/ 11 w 57"/>
                    <a:gd name="T31" fmla="*/ 8 h 55"/>
                    <a:gd name="T32" fmla="*/ 9 w 57"/>
                    <a:gd name="T33" fmla="*/ 5 h 55"/>
                    <a:gd name="T34" fmla="*/ 5 w 57"/>
                    <a:gd name="T35" fmla="*/ 7 h 55"/>
                    <a:gd name="T36" fmla="*/ 0 w 57"/>
                    <a:gd name="T37" fmla="*/ 7 h 55"/>
                    <a:gd name="T38" fmla="*/ 1 w 57"/>
                    <a:gd name="T39" fmla="*/ 10 h 55"/>
                    <a:gd name="T40" fmla="*/ 0 w 57"/>
                    <a:gd name="T41" fmla="*/ 14 h 55"/>
                    <a:gd name="T42" fmla="*/ 2 w 57"/>
                    <a:gd name="T43" fmla="*/ 18 h 55"/>
                    <a:gd name="T44" fmla="*/ 4 w 57"/>
                    <a:gd name="T45" fmla="*/ 21 h 55"/>
                    <a:gd name="T46" fmla="*/ 12 w 57"/>
                    <a:gd name="T47" fmla="*/ 17 h 55"/>
                    <a:gd name="T48" fmla="*/ 15 w 57"/>
                    <a:gd name="T49" fmla="*/ 19 h 55"/>
                    <a:gd name="T50" fmla="*/ 17 w 57"/>
                    <a:gd name="T51" fmla="*/ 22 h 55"/>
                    <a:gd name="T52" fmla="*/ 18 w 57"/>
                    <a:gd name="T53" fmla="*/ 25 h 55"/>
                    <a:gd name="T54" fmla="*/ 21 w 57"/>
                    <a:gd name="T55" fmla="*/ 28 h 55"/>
                    <a:gd name="T56" fmla="*/ 28 w 57"/>
                    <a:gd name="T57" fmla="*/ 33 h 55"/>
                    <a:gd name="T58" fmla="*/ 33 w 57"/>
                    <a:gd name="T59" fmla="*/ 36 h 55"/>
                    <a:gd name="T60" fmla="*/ 42 w 57"/>
                    <a:gd name="T61" fmla="*/ 42 h 55"/>
                    <a:gd name="T62" fmla="*/ 45 w 57"/>
                    <a:gd name="T63" fmla="*/ 48 h 55"/>
                    <a:gd name="T64" fmla="*/ 43 w 57"/>
                    <a:gd name="T65" fmla="*/ 55 h 55"/>
                    <a:gd name="T66" fmla="*/ 49 w 57"/>
                    <a:gd name="T67" fmla="*/ 48 h 55"/>
                    <a:gd name="T68" fmla="*/ 47 w 57"/>
                    <a:gd name="T69" fmla="*/ 45 h 55"/>
                    <a:gd name="T70" fmla="*/ 50 w 57"/>
                    <a:gd name="T71" fmla="*/ 40 h 55"/>
                    <a:gd name="T72" fmla="*/ 53 w 57"/>
                    <a:gd name="T73" fmla="*/ 41 h 55"/>
                    <a:gd name="T74" fmla="*/ 55 w 57"/>
                    <a:gd name="T75" fmla="*/ 44 h 55"/>
                    <a:gd name="T76" fmla="*/ 53 w 57"/>
                    <a:gd name="T77" fmla="*/ 39 h 55"/>
                    <a:gd name="T78" fmla="*/ 44 w 57"/>
                    <a:gd name="T79" fmla="*/ 35 h 55"/>
                    <a:gd name="T80" fmla="*/ 44 w 57"/>
                    <a:gd name="T81" fmla="*/ 32 h 55"/>
                    <a:gd name="T82" fmla="*/ 39 w 57"/>
                    <a:gd name="T83" fmla="*/ 31 h 55"/>
                    <a:gd name="T84" fmla="*/ 35 w 57"/>
                    <a:gd name="T85" fmla="*/ 26 h 55"/>
                    <a:gd name="T86" fmla="*/ 32 w 57"/>
                    <a:gd name="T87" fmla="*/ 21 h 55"/>
                    <a:gd name="T88" fmla="*/ 27 w 57"/>
                    <a:gd name="T89" fmla="*/ 17 h 55"/>
                    <a:gd name="T90" fmla="*/ 27 w 57"/>
                    <a:gd name="T91" fmla="*/ 15 h 55"/>
                    <a:gd name="T92" fmla="*/ 28 w 57"/>
                    <a:gd name="T93" fmla="*/ 12 h 55"/>
                    <a:gd name="T94" fmla="*/ 30 w 57"/>
                    <a:gd name="T95" fmla="*/ 9 h 55"/>
                    <a:gd name="T96" fmla="*/ 32 w 57"/>
                    <a:gd name="T97" fmla="*/ 8 h 55"/>
                    <a:gd name="T98" fmla="*/ 34 w 57"/>
                    <a:gd name="T99" fmla="*/ 10 h 55"/>
                    <a:gd name="T100" fmla="*/ 37 w 57"/>
                    <a:gd name="T101" fmla="*/ 10 h 55"/>
                    <a:gd name="T102" fmla="*/ 37 w 57"/>
                    <a:gd name="T103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57" h="55">
                      <a:moveTo>
                        <a:pt x="37" y="10"/>
                      </a:moveTo>
                      <a:cubicBezTo>
                        <a:pt x="38" y="9"/>
                        <a:pt x="40" y="10"/>
                        <a:pt x="41" y="9"/>
                      </a:cubicBezTo>
                      <a:cubicBezTo>
                        <a:pt x="43" y="8"/>
                        <a:pt x="42" y="7"/>
                        <a:pt x="43" y="6"/>
                      </a:cubicBezTo>
                      <a:cubicBezTo>
                        <a:pt x="43" y="5"/>
                        <a:pt x="44" y="4"/>
                        <a:pt x="45" y="4"/>
                      </a:cubicBezTo>
                      <a:cubicBezTo>
                        <a:pt x="46" y="3"/>
                        <a:pt x="45" y="3"/>
                        <a:pt x="45" y="1"/>
                      </a:cubicBezTo>
                      <a:cubicBezTo>
                        <a:pt x="44" y="2"/>
                        <a:pt x="43" y="2"/>
                        <a:pt x="41" y="2"/>
                      </a:cubicBezTo>
                      <a:cubicBezTo>
                        <a:pt x="39" y="2"/>
                        <a:pt x="37" y="5"/>
                        <a:pt x="36" y="4"/>
                      </a:cubicBezTo>
                      <a:cubicBezTo>
                        <a:pt x="33" y="3"/>
                        <a:pt x="28" y="4"/>
                        <a:pt x="27" y="1"/>
                      </a:cubicBezTo>
                      <a:cubicBezTo>
                        <a:pt x="26" y="0"/>
                        <a:pt x="23" y="1"/>
                        <a:pt x="22" y="1"/>
                      </a:cubicBezTo>
                      <a:cubicBezTo>
                        <a:pt x="20" y="3"/>
                        <a:pt x="20" y="1"/>
                        <a:pt x="19" y="1"/>
                      </a:cubicBezTo>
                      <a:cubicBezTo>
                        <a:pt x="18" y="1"/>
                        <a:pt x="18" y="3"/>
                        <a:pt x="18" y="3"/>
                      </a:cubicBezTo>
                      <a:cubicBezTo>
                        <a:pt x="18" y="3"/>
                        <a:pt x="17" y="4"/>
                        <a:pt x="17" y="4"/>
                      </a:cubicBezTo>
                      <a:cubicBezTo>
                        <a:pt x="17" y="5"/>
                        <a:pt x="16" y="5"/>
                        <a:pt x="15" y="5"/>
                      </a:cubicBezTo>
                      <a:cubicBezTo>
                        <a:pt x="15" y="5"/>
                        <a:pt x="14" y="5"/>
                        <a:pt x="13" y="5"/>
                      </a:cubicBezTo>
                      <a:cubicBezTo>
                        <a:pt x="13" y="5"/>
                        <a:pt x="13" y="5"/>
                        <a:pt x="12" y="4"/>
                      </a:cubicBezTo>
                      <a:cubicBezTo>
                        <a:pt x="12" y="4"/>
                        <a:pt x="11" y="7"/>
                        <a:pt x="11" y="8"/>
                      </a:cubicBezTo>
                      <a:cubicBezTo>
                        <a:pt x="11" y="9"/>
                        <a:pt x="9" y="6"/>
                        <a:pt x="9" y="5"/>
                      </a:cubicBezTo>
                      <a:cubicBezTo>
                        <a:pt x="7" y="4"/>
                        <a:pt x="6" y="7"/>
                        <a:pt x="5" y="7"/>
                      </a:cubicBezTo>
                      <a:cubicBezTo>
                        <a:pt x="3" y="7"/>
                        <a:pt x="1" y="7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1" y="12"/>
                        <a:pt x="0" y="12"/>
                        <a:pt x="0" y="14"/>
                      </a:cubicBezTo>
                      <a:cubicBezTo>
                        <a:pt x="0" y="15"/>
                        <a:pt x="0" y="18"/>
                        <a:pt x="2" y="18"/>
                      </a:cubicBezTo>
                      <a:cubicBezTo>
                        <a:pt x="3" y="19"/>
                        <a:pt x="4" y="18"/>
                        <a:pt x="4" y="21"/>
                      </a:cubicBezTo>
                      <a:cubicBezTo>
                        <a:pt x="6" y="20"/>
                        <a:pt x="10" y="16"/>
                        <a:pt x="12" y="17"/>
                      </a:cubicBezTo>
                      <a:cubicBezTo>
                        <a:pt x="13" y="18"/>
                        <a:pt x="14" y="19"/>
                        <a:pt x="15" y="19"/>
                      </a:cubicBezTo>
                      <a:cubicBezTo>
                        <a:pt x="16" y="19"/>
                        <a:pt x="17" y="21"/>
                        <a:pt x="17" y="22"/>
                      </a:cubicBezTo>
                      <a:cubicBezTo>
                        <a:pt x="18" y="23"/>
                        <a:pt x="18" y="24"/>
                        <a:pt x="18" y="25"/>
                      </a:cubicBezTo>
                      <a:cubicBezTo>
                        <a:pt x="19" y="26"/>
                        <a:pt x="20" y="27"/>
                        <a:pt x="21" y="28"/>
                      </a:cubicBezTo>
                      <a:cubicBezTo>
                        <a:pt x="23" y="29"/>
                        <a:pt x="25" y="31"/>
                        <a:pt x="28" y="33"/>
                      </a:cubicBezTo>
                      <a:cubicBezTo>
                        <a:pt x="30" y="35"/>
                        <a:pt x="31" y="35"/>
                        <a:pt x="33" y="36"/>
                      </a:cubicBezTo>
                      <a:cubicBezTo>
                        <a:pt x="36" y="38"/>
                        <a:pt x="38" y="41"/>
                        <a:pt x="42" y="42"/>
                      </a:cubicBezTo>
                      <a:cubicBezTo>
                        <a:pt x="44" y="43"/>
                        <a:pt x="44" y="46"/>
                        <a:pt x="45" y="48"/>
                      </a:cubicBezTo>
                      <a:cubicBezTo>
                        <a:pt x="45" y="50"/>
                        <a:pt x="42" y="52"/>
                        <a:pt x="43" y="55"/>
                      </a:cubicBezTo>
                      <a:cubicBezTo>
                        <a:pt x="43" y="54"/>
                        <a:pt x="49" y="49"/>
                        <a:pt x="49" y="48"/>
                      </a:cubicBezTo>
                      <a:cubicBezTo>
                        <a:pt x="50" y="47"/>
                        <a:pt x="47" y="45"/>
                        <a:pt x="47" y="45"/>
                      </a:cubicBezTo>
                      <a:cubicBezTo>
                        <a:pt x="45" y="43"/>
                        <a:pt x="49" y="39"/>
                        <a:pt x="50" y="40"/>
                      </a:cubicBezTo>
                      <a:cubicBezTo>
                        <a:pt x="51" y="41"/>
                        <a:pt x="52" y="41"/>
                        <a:pt x="53" y="41"/>
                      </a:cubicBezTo>
                      <a:cubicBezTo>
                        <a:pt x="54" y="42"/>
                        <a:pt x="54" y="43"/>
                        <a:pt x="55" y="44"/>
                      </a:cubicBezTo>
                      <a:cubicBezTo>
                        <a:pt x="57" y="44"/>
                        <a:pt x="54" y="40"/>
                        <a:pt x="53" y="39"/>
                      </a:cubicBezTo>
                      <a:cubicBezTo>
                        <a:pt x="51" y="37"/>
                        <a:pt x="47" y="37"/>
                        <a:pt x="44" y="35"/>
                      </a:cubicBezTo>
                      <a:cubicBezTo>
                        <a:pt x="43" y="34"/>
                        <a:pt x="46" y="32"/>
                        <a:pt x="44" y="32"/>
                      </a:cubicBezTo>
                      <a:cubicBezTo>
                        <a:pt x="43" y="31"/>
                        <a:pt x="41" y="32"/>
                        <a:pt x="39" y="31"/>
                      </a:cubicBezTo>
                      <a:cubicBezTo>
                        <a:pt x="37" y="30"/>
                        <a:pt x="36" y="28"/>
                        <a:pt x="35" y="26"/>
                      </a:cubicBezTo>
                      <a:cubicBezTo>
                        <a:pt x="34" y="24"/>
                        <a:pt x="34" y="22"/>
                        <a:pt x="32" y="21"/>
                      </a:cubicBezTo>
                      <a:cubicBezTo>
                        <a:pt x="31" y="20"/>
                        <a:pt x="27" y="19"/>
                        <a:pt x="27" y="17"/>
                      </a:cubicBezTo>
                      <a:cubicBezTo>
                        <a:pt x="27" y="16"/>
                        <a:pt x="27" y="15"/>
                        <a:pt x="27" y="15"/>
                      </a:cubicBezTo>
                      <a:cubicBezTo>
                        <a:pt x="28" y="13"/>
                        <a:pt x="28" y="13"/>
                        <a:pt x="28" y="12"/>
                      </a:cubicBezTo>
                      <a:cubicBezTo>
                        <a:pt x="27" y="9"/>
                        <a:pt x="30" y="10"/>
                        <a:pt x="30" y="9"/>
                      </a:cubicBezTo>
                      <a:cubicBezTo>
                        <a:pt x="31" y="8"/>
                        <a:pt x="32" y="8"/>
                        <a:pt x="32" y="8"/>
                      </a:cubicBezTo>
                      <a:cubicBezTo>
                        <a:pt x="34" y="8"/>
                        <a:pt x="34" y="9"/>
                        <a:pt x="34" y="10"/>
                      </a:cubicBezTo>
                      <a:cubicBezTo>
                        <a:pt x="35" y="10"/>
                        <a:pt x="36" y="10"/>
                        <a:pt x="37" y="10"/>
                      </a:cubicBezTo>
                      <a:cubicBezTo>
                        <a:pt x="37" y="9"/>
                        <a:pt x="36" y="10"/>
                        <a:pt x="37" y="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2" name="Freeform 648">
                  <a:extLst>
                    <a:ext uri="{FF2B5EF4-FFF2-40B4-BE49-F238E27FC236}">
                      <a16:creationId xmlns:a16="http://schemas.microsoft.com/office/drawing/2014/main" id="{DD8CDD89-6F2C-5E4D-8D39-5FC8F0E8FD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01652" y="7496736"/>
                  <a:ext cx="211937" cy="210082"/>
                </a:xfrm>
                <a:custGeom>
                  <a:avLst/>
                  <a:gdLst>
                    <a:gd name="T0" fmla="*/ 12 w 27"/>
                    <a:gd name="T1" fmla="*/ 10 h 25"/>
                    <a:gd name="T2" fmla="*/ 21 w 27"/>
                    <a:gd name="T3" fmla="*/ 9 h 25"/>
                    <a:gd name="T4" fmla="*/ 27 w 27"/>
                    <a:gd name="T5" fmla="*/ 11 h 25"/>
                    <a:gd name="T6" fmla="*/ 25 w 27"/>
                    <a:gd name="T7" fmla="*/ 4 h 25"/>
                    <a:gd name="T8" fmla="*/ 17 w 27"/>
                    <a:gd name="T9" fmla="*/ 3 h 25"/>
                    <a:gd name="T10" fmla="*/ 13 w 27"/>
                    <a:gd name="T11" fmla="*/ 0 h 25"/>
                    <a:gd name="T12" fmla="*/ 11 w 27"/>
                    <a:gd name="T13" fmla="*/ 2 h 25"/>
                    <a:gd name="T14" fmla="*/ 6 w 27"/>
                    <a:gd name="T15" fmla="*/ 7 h 25"/>
                    <a:gd name="T16" fmla="*/ 1 w 27"/>
                    <a:gd name="T17" fmla="*/ 7 h 25"/>
                    <a:gd name="T18" fmla="*/ 1 w 27"/>
                    <a:gd name="T19" fmla="*/ 11 h 25"/>
                    <a:gd name="T20" fmla="*/ 3 w 27"/>
                    <a:gd name="T21" fmla="*/ 10 h 25"/>
                    <a:gd name="T22" fmla="*/ 4 w 27"/>
                    <a:gd name="T23" fmla="*/ 13 h 25"/>
                    <a:gd name="T24" fmla="*/ 6 w 27"/>
                    <a:gd name="T25" fmla="*/ 10 h 25"/>
                    <a:gd name="T26" fmla="*/ 11 w 27"/>
                    <a:gd name="T27" fmla="*/ 17 h 25"/>
                    <a:gd name="T28" fmla="*/ 23 w 27"/>
                    <a:gd name="T29" fmla="*/ 25 h 25"/>
                    <a:gd name="T30" fmla="*/ 21 w 27"/>
                    <a:gd name="T31" fmla="*/ 22 h 25"/>
                    <a:gd name="T32" fmla="*/ 16 w 27"/>
                    <a:gd name="T33" fmla="*/ 19 h 25"/>
                    <a:gd name="T34" fmla="*/ 12 w 27"/>
                    <a:gd name="T35" fmla="*/ 1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" h="25">
                      <a:moveTo>
                        <a:pt x="12" y="10"/>
                      </a:moveTo>
                      <a:cubicBezTo>
                        <a:pt x="15" y="10"/>
                        <a:pt x="18" y="8"/>
                        <a:pt x="21" y="9"/>
                      </a:cubicBezTo>
                      <a:cubicBezTo>
                        <a:pt x="23" y="9"/>
                        <a:pt x="25" y="10"/>
                        <a:pt x="27" y="11"/>
                      </a:cubicBezTo>
                      <a:cubicBezTo>
                        <a:pt x="26" y="9"/>
                        <a:pt x="26" y="7"/>
                        <a:pt x="25" y="4"/>
                      </a:cubicBezTo>
                      <a:cubicBezTo>
                        <a:pt x="22" y="6"/>
                        <a:pt x="19" y="4"/>
                        <a:pt x="17" y="3"/>
                      </a:cubicBezTo>
                      <a:cubicBezTo>
                        <a:pt x="15" y="2"/>
                        <a:pt x="14" y="2"/>
                        <a:pt x="13" y="0"/>
                      </a:cubicBezTo>
                      <a:cubicBezTo>
                        <a:pt x="13" y="0"/>
                        <a:pt x="11" y="1"/>
                        <a:pt x="11" y="2"/>
                      </a:cubicBezTo>
                      <a:cubicBezTo>
                        <a:pt x="9" y="3"/>
                        <a:pt x="10" y="8"/>
                        <a:pt x="6" y="7"/>
                      </a:cubicBezTo>
                      <a:cubicBezTo>
                        <a:pt x="4" y="6"/>
                        <a:pt x="2" y="7"/>
                        <a:pt x="1" y="7"/>
                      </a:cubicBezTo>
                      <a:cubicBezTo>
                        <a:pt x="0" y="8"/>
                        <a:pt x="1" y="11"/>
                        <a:pt x="1" y="11"/>
                      </a:cubicBezTo>
                      <a:cubicBezTo>
                        <a:pt x="1" y="11"/>
                        <a:pt x="3" y="10"/>
                        <a:pt x="3" y="10"/>
                      </a:cubicBezTo>
                      <a:cubicBezTo>
                        <a:pt x="4" y="10"/>
                        <a:pt x="4" y="12"/>
                        <a:pt x="4" y="13"/>
                      </a:cubicBezTo>
                      <a:cubicBezTo>
                        <a:pt x="4" y="11"/>
                        <a:pt x="5" y="8"/>
                        <a:pt x="6" y="10"/>
                      </a:cubicBezTo>
                      <a:cubicBezTo>
                        <a:pt x="7" y="13"/>
                        <a:pt x="9" y="15"/>
                        <a:pt x="11" y="17"/>
                      </a:cubicBezTo>
                      <a:cubicBezTo>
                        <a:pt x="14" y="20"/>
                        <a:pt x="19" y="22"/>
                        <a:pt x="23" y="25"/>
                      </a:cubicBezTo>
                      <a:cubicBezTo>
                        <a:pt x="23" y="23"/>
                        <a:pt x="23" y="23"/>
                        <a:pt x="21" y="22"/>
                      </a:cubicBezTo>
                      <a:cubicBezTo>
                        <a:pt x="19" y="21"/>
                        <a:pt x="17" y="20"/>
                        <a:pt x="16" y="19"/>
                      </a:cubicBezTo>
                      <a:cubicBezTo>
                        <a:pt x="14" y="17"/>
                        <a:pt x="9" y="10"/>
                        <a:pt x="12" y="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3" name="Freeform 649">
                  <a:extLst>
                    <a:ext uri="{FF2B5EF4-FFF2-40B4-BE49-F238E27FC236}">
                      <a16:creationId xmlns:a16="http://schemas.microsoft.com/office/drawing/2014/main" id="{0C53A149-90DC-9449-8D81-8F4F3E3D4C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7308" y="7255426"/>
                  <a:ext cx="520455" cy="474104"/>
                </a:xfrm>
                <a:custGeom>
                  <a:avLst/>
                  <a:gdLst>
                    <a:gd name="T0" fmla="*/ 59 w 66"/>
                    <a:gd name="T1" fmla="*/ 31 h 57"/>
                    <a:gd name="T2" fmla="*/ 56 w 66"/>
                    <a:gd name="T3" fmla="*/ 30 h 57"/>
                    <a:gd name="T4" fmla="*/ 60 w 66"/>
                    <a:gd name="T5" fmla="*/ 24 h 57"/>
                    <a:gd name="T6" fmla="*/ 63 w 66"/>
                    <a:gd name="T7" fmla="*/ 23 h 57"/>
                    <a:gd name="T8" fmla="*/ 65 w 66"/>
                    <a:gd name="T9" fmla="*/ 15 h 57"/>
                    <a:gd name="T10" fmla="*/ 60 w 66"/>
                    <a:gd name="T11" fmla="*/ 13 h 57"/>
                    <a:gd name="T12" fmla="*/ 57 w 66"/>
                    <a:gd name="T13" fmla="*/ 11 h 57"/>
                    <a:gd name="T14" fmla="*/ 55 w 66"/>
                    <a:gd name="T15" fmla="*/ 11 h 57"/>
                    <a:gd name="T16" fmla="*/ 48 w 66"/>
                    <a:gd name="T17" fmla="*/ 7 h 57"/>
                    <a:gd name="T18" fmla="*/ 43 w 66"/>
                    <a:gd name="T19" fmla="*/ 5 h 57"/>
                    <a:gd name="T20" fmla="*/ 38 w 66"/>
                    <a:gd name="T21" fmla="*/ 1 h 57"/>
                    <a:gd name="T22" fmla="*/ 34 w 66"/>
                    <a:gd name="T23" fmla="*/ 1 h 57"/>
                    <a:gd name="T24" fmla="*/ 33 w 66"/>
                    <a:gd name="T25" fmla="*/ 5 h 57"/>
                    <a:gd name="T26" fmla="*/ 30 w 66"/>
                    <a:gd name="T27" fmla="*/ 8 h 57"/>
                    <a:gd name="T28" fmla="*/ 26 w 66"/>
                    <a:gd name="T29" fmla="*/ 10 h 57"/>
                    <a:gd name="T30" fmla="*/ 24 w 66"/>
                    <a:gd name="T31" fmla="*/ 12 h 57"/>
                    <a:gd name="T32" fmla="*/ 20 w 66"/>
                    <a:gd name="T33" fmla="*/ 11 h 57"/>
                    <a:gd name="T34" fmla="*/ 16 w 66"/>
                    <a:gd name="T35" fmla="*/ 10 h 57"/>
                    <a:gd name="T36" fmla="*/ 16 w 66"/>
                    <a:gd name="T37" fmla="*/ 16 h 57"/>
                    <a:gd name="T38" fmla="*/ 9 w 66"/>
                    <a:gd name="T39" fmla="*/ 15 h 57"/>
                    <a:gd name="T40" fmla="*/ 1 w 66"/>
                    <a:gd name="T41" fmla="*/ 17 h 57"/>
                    <a:gd name="T42" fmla="*/ 2 w 66"/>
                    <a:gd name="T43" fmla="*/ 19 h 57"/>
                    <a:gd name="T44" fmla="*/ 4 w 66"/>
                    <a:gd name="T45" fmla="*/ 21 h 57"/>
                    <a:gd name="T46" fmla="*/ 15 w 66"/>
                    <a:gd name="T47" fmla="*/ 25 h 57"/>
                    <a:gd name="T48" fmla="*/ 14 w 66"/>
                    <a:gd name="T49" fmla="*/ 28 h 57"/>
                    <a:gd name="T50" fmla="*/ 19 w 66"/>
                    <a:gd name="T51" fmla="*/ 31 h 57"/>
                    <a:gd name="T52" fmla="*/ 20 w 66"/>
                    <a:gd name="T53" fmla="*/ 35 h 57"/>
                    <a:gd name="T54" fmla="*/ 22 w 66"/>
                    <a:gd name="T55" fmla="*/ 38 h 57"/>
                    <a:gd name="T56" fmla="*/ 19 w 66"/>
                    <a:gd name="T57" fmla="*/ 36 h 57"/>
                    <a:gd name="T58" fmla="*/ 16 w 66"/>
                    <a:gd name="T59" fmla="*/ 49 h 57"/>
                    <a:gd name="T60" fmla="*/ 27 w 66"/>
                    <a:gd name="T61" fmla="*/ 53 h 57"/>
                    <a:gd name="T62" fmla="*/ 30 w 66"/>
                    <a:gd name="T63" fmla="*/ 53 h 57"/>
                    <a:gd name="T64" fmla="*/ 33 w 66"/>
                    <a:gd name="T65" fmla="*/ 55 h 57"/>
                    <a:gd name="T66" fmla="*/ 40 w 66"/>
                    <a:gd name="T67" fmla="*/ 54 h 57"/>
                    <a:gd name="T68" fmla="*/ 47 w 66"/>
                    <a:gd name="T69" fmla="*/ 48 h 57"/>
                    <a:gd name="T70" fmla="*/ 57 w 66"/>
                    <a:gd name="T71" fmla="*/ 50 h 57"/>
                    <a:gd name="T72" fmla="*/ 62 w 66"/>
                    <a:gd name="T73" fmla="*/ 47 h 57"/>
                    <a:gd name="T74" fmla="*/ 62 w 66"/>
                    <a:gd name="T75" fmla="*/ 45 h 57"/>
                    <a:gd name="T76" fmla="*/ 59 w 66"/>
                    <a:gd name="T77" fmla="*/ 38 h 57"/>
                    <a:gd name="T78" fmla="*/ 59 w 66"/>
                    <a:gd name="T79" fmla="*/ 34 h 57"/>
                    <a:gd name="T80" fmla="*/ 59 w 66"/>
                    <a:gd name="T81" fmla="*/ 31 h 57"/>
                    <a:gd name="T82" fmla="*/ 59 w 66"/>
                    <a:gd name="T83" fmla="*/ 31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66" h="57">
                      <a:moveTo>
                        <a:pt x="59" y="31"/>
                      </a:moveTo>
                      <a:cubicBezTo>
                        <a:pt x="58" y="29"/>
                        <a:pt x="55" y="33"/>
                        <a:pt x="56" y="30"/>
                      </a:cubicBezTo>
                      <a:cubicBezTo>
                        <a:pt x="56" y="29"/>
                        <a:pt x="59" y="24"/>
                        <a:pt x="60" y="24"/>
                      </a:cubicBezTo>
                      <a:cubicBezTo>
                        <a:pt x="61" y="23"/>
                        <a:pt x="62" y="25"/>
                        <a:pt x="63" y="23"/>
                      </a:cubicBezTo>
                      <a:cubicBezTo>
                        <a:pt x="64" y="20"/>
                        <a:pt x="63" y="18"/>
                        <a:pt x="65" y="15"/>
                      </a:cubicBezTo>
                      <a:cubicBezTo>
                        <a:pt x="66" y="13"/>
                        <a:pt x="61" y="13"/>
                        <a:pt x="60" y="13"/>
                      </a:cubicBezTo>
                      <a:cubicBezTo>
                        <a:pt x="58" y="13"/>
                        <a:pt x="57" y="12"/>
                        <a:pt x="57" y="11"/>
                      </a:cubicBezTo>
                      <a:cubicBezTo>
                        <a:pt x="56" y="11"/>
                        <a:pt x="55" y="11"/>
                        <a:pt x="55" y="11"/>
                      </a:cubicBezTo>
                      <a:cubicBezTo>
                        <a:pt x="53" y="11"/>
                        <a:pt x="48" y="9"/>
                        <a:pt x="48" y="7"/>
                      </a:cubicBezTo>
                      <a:cubicBezTo>
                        <a:pt x="47" y="10"/>
                        <a:pt x="44" y="5"/>
                        <a:pt x="43" y="5"/>
                      </a:cubicBezTo>
                      <a:cubicBezTo>
                        <a:pt x="41" y="4"/>
                        <a:pt x="39" y="3"/>
                        <a:pt x="38" y="1"/>
                      </a:cubicBezTo>
                      <a:cubicBezTo>
                        <a:pt x="37" y="0"/>
                        <a:pt x="35" y="0"/>
                        <a:pt x="34" y="1"/>
                      </a:cubicBezTo>
                      <a:cubicBezTo>
                        <a:pt x="33" y="2"/>
                        <a:pt x="32" y="4"/>
                        <a:pt x="33" y="5"/>
                      </a:cubicBezTo>
                      <a:cubicBezTo>
                        <a:pt x="33" y="6"/>
                        <a:pt x="31" y="7"/>
                        <a:pt x="30" y="8"/>
                      </a:cubicBezTo>
                      <a:cubicBezTo>
                        <a:pt x="29" y="8"/>
                        <a:pt x="27" y="8"/>
                        <a:pt x="26" y="10"/>
                      </a:cubicBezTo>
                      <a:cubicBezTo>
                        <a:pt x="26" y="11"/>
                        <a:pt x="25" y="12"/>
                        <a:pt x="24" y="12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8" y="11"/>
                        <a:pt x="18" y="10"/>
                        <a:pt x="16" y="10"/>
                      </a:cubicBezTo>
                      <a:cubicBezTo>
                        <a:pt x="14" y="9"/>
                        <a:pt x="20" y="16"/>
                        <a:pt x="16" y="16"/>
                      </a:cubicBezTo>
                      <a:cubicBezTo>
                        <a:pt x="13" y="16"/>
                        <a:pt x="11" y="17"/>
                        <a:pt x="9" y="15"/>
                      </a:cubicBezTo>
                      <a:cubicBezTo>
                        <a:pt x="8" y="14"/>
                        <a:pt x="1" y="16"/>
                        <a:pt x="1" y="17"/>
                      </a:cubicBezTo>
                      <a:cubicBezTo>
                        <a:pt x="1" y="18"/>
                        <a:pt x="4" y="18"/>
                        <a:pt x="2" y="19"/>
                      </a:cubicBezTo>
                      <a:cubicBezTo>
                        <a:pt x="0" y="20"/>
                        <a:pt x="3" y="21"/>
                        <a:pt x="4" y="21"/>
                      </a:cubicBezTo>
                      <a:cubicBezTo>
                        <a:pt x="6" y="22"/>
                        <a:pt x="15" y="23"/>
                        <a:pt x="15" y="25"/>
                      </a:cubicBezTo>
                      <a:cubicBezTo>
                        <a:pt x="15" y="26"/>
                        <a:pt x="13" y="26"/>
                        <a:pt x="14" y="28"/>
                      </a:cubicBezTo>
                      <a:cubicBezTo>
                        <a:pt x="16" y="30"/>
                        <a:pt x="17" y="30"/>
                        <a:pt x="19" y="31"/>
                      </a:cubicBezTo>
                      <a:cubicBezTo>
                        <a:pt x="21" y="32"/>
                        <a:pt x="18" y="34"/>
                        <a:pt x="20" y="35"/>
                      </a:cubicBezTo>
                      <a:cubicBezTo>
                        <a:pt x="20" y="35"/>
                        <a:pt x="22" y="38"/>
                        <a:pt x="22" y="38"/>
                      </a:cubicBezTo>
                      <a:cubicBezTo>
                        <a:pt x="21" y="39"/>
                        <a:pt x="20" y="36"/>
                        <a:pt x="19" y="36"/>
                      </a:cubicBezTo>
                      <a:cubicBezTo>
                        <a:pt x="18" y="36"/>
                        <a:pt x="19" y="48"/>
                        <a:pt x="16" y="49"/>
                      </a:cubicBezTo>
                      <a:cubicBezTo>
                        <a:pt x="19" y="51"/>
                        <a:pt x="23" y="54"/>
                        <a:pt x="27" y="53"/>
                      </a:cubicBezTo>
                      <a:cubicBezTo>
                        <a:pt x="28" y="53"/>
                        <a:pt x="29" y="52"/>
                        <a:pt x="30" y="53"/>
                      </a:cubicBezTo>
                      <a:cubicBezTo>
                        <a:pt x="31" y="53"/>
                        <a:pt x="32" y="54"/>
                        <a:pt x="33" y="55"/>
                      </a:cubicBezTo>
                      <a:cubicBezTo>
                        <a:pt x="35" y="56"/>
                        <a:pt x="41" y="57"/>
                        <a:pt x="40" y="54"/>
                      </a:cubicBezTo>
                      <a:cubicBezTo>
                        <a:pt x="39" y="49"/>
                        <a:pt x="44" y="47"/>
                        <a:pt x="47" y="48"/>
                      </a:cubicBezTo>
                      <a:cubicBezTo>
                        <a:pt x="51" y="49"/>
                        <a:pt x="53" y="52"/>
                        <a:pt x="57" y="50"/>
                      </a:cubicBezTo>
                      <a:cubicBezTo>
                        <a:pt x="59" y="49"/>
                        <a:pt x="60" y="48"/>
                        <a:pt x="62" y="47"/>
                      </a:cubicBezTo>
                      <a:cubicBezTo>
                        <a:pt x="62" y="47"/>
                        <a:pt x="64" y="45"/>
                        <a:pt x="62" y="45"/>
                      </a:cubicBezTo>
                      <a:cubicBezTo>
                        <a:pt x="60" y="44"/>
                        <a:pt x="58" y="40"/>
                        <a:pt x="59" y="38"/>
                      </a:cubicBezTo>
                      <a:cubicBezTo>
                        <a:pt x="61" y="36"/>
                        <a:pt x="60" y="36"/>
                        <a:pt x="59" y="34"/>
                      </a:cubicBezTo>
                      <a:cubicBezTo>
                        <a:pt x="59" y="33"/>
                        <a:pt x="59" y="32"/>
                        <a:pt x="59" y="31"/>
                      </a:cubicBezTo>
                      <a:cubicBezTo>
                        <a:pt x="58" y="30"/>
                        <a:pt x="59" y="32"/>
                        <a:pt x="59" y="3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4" name="Freeform 650">
                  <a:extLst>
                    <a:ext uri="{FF2B5EF4-FFF2-40B4-BE49-F238E27FC236}">
                      <a16:creationId xmlns:a16="http://schemas.microsoft.com/office/drawing/2014/main" id="{B39AC71F-B4EB-6A48-9F8D-93264B49E0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9231" y="7439959"/>
                  <a:ext cx="174378" cy="124913"/>
                </a:xfrm>
                <a:custGeom>
                  <a:avLst/>
                  <a:gdLst>
                    <a:gd name="T0" fmla="*/ 17 w 22"/>
                    <a:gd name="T1" fmla="*/ 1 h 15"/>
                    <a:gd name="T2" fmla="*/ 9 w 22"/>
                    <a:gd name="T3" fmla="*/ 1 h 15"/>
                    <a:gd name="T4" fmla="*/ 8 w 22"/>
                    <a:gd name="T5" fmla="*/ 2 h 15"/>
                    <a:gd name="T6" fmla="*/ 5 w 22"/>
                    <a:gd name="T7" fmla="*/ 2 h 15"/>
                    <a:gd name="T8" fmla="*/ 3 w 22"/>
                    <a:gd name="T9" fmla="*/ 5 h 15"/>
                    <a:gd name="T10" fmla="*/ 1 w 22"/>
                    <a:gd name="T11" fmla="*/ 9 h 15"/>
                    <a:gd name="T12" fmla="*/ 4 w 22"/>
                    <a:gd name="T13" fmla="*/ 10 h 15"/>
                    <a:gd name="T14" fmla="*/ 7 w 22"/>
                    <a:gd name="T15" fmla="*/ 11 h 15"/>
                    <a:gd name="T16" fmla="*/ 11 w 22"/>
                    <a:gd name="T17" fmla="*/ 10 h 15"/>
                    <a:gd name="T18" fmla="*/ 13 w 22"/>
                    <a:gd name="T19" fmla="*/ 10 h 15"/>
                    <a:gd name="T20" fmla="*/ 16 w 22"/>
                    <a:gd name="T21" fmla="*/ 8 h 15"/>
                    <a:gd name="T22" fmla="*/ 18 w 22"/>
                    <a:gd name="T23" fmla="*/ 9 h 15"/>
                    <a:gd name="T24" fmla="*/ 21 w 22"/>
                    <a:gd name="T25" fmla="*/ 8 h 15"/>
                    <a:gd name="T26" fmla="*/ 22 w 22"/>
                    <a:gd name="T27" fmla="*/ 5 h 15"/>
                    <a:gd name="T28" fmla="*/ 18 w 22"/>
                    <a:gd name="T29" fmla="*/ 4 h 15"/>
                    <a:gd name="T30" fmla="*/ 17 w 22"/>
                    <a:gd name="T31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15">
                      <a:moveTo>
                        <a:pt x="17" y="1"/>
                      </a:moveTo>
                      <a:cubicBezTo>
                        <a:pt x="14" y="0"/>
                        <a:pt x="12" y="1"/>
                        <a:pt x="9" y="1"/>
                      </a:cubicBezTo>
                      <a:cubicBezTo>
                        <a:pt x="7" y="1"/>
                        <a:pt x="9" y="1"/>
                        <a:pt x="8" y="2"/>
                      </a:cubicBezTo>
                      <a:cubicBezTo>
                        <a:pt x="7" y="2"/>
                        <a:pt x="5" y="2"/>
                        <a:pt x="5" y="2"/>
                      </a:cubicBezTo>
                      <a:cubicBezTo>
                        <a:pt x="4" y="2"/>
                        <a:pt x="3" y="5"/>
                        <a:pt x="3" y="5"/>
                      </a:cubicBezTo>
                      <a:cubicBezTo>
                        <a:pt x="2" y="6"/>
                        <a:pt x="0" y="10"/>
                        <a:pt x="1" y="9"/>
                      </a:cubicBezTo>
                      <a:cubicBezTo>
                        <a:pt x="3" y="9"/>
                        <a:pt x="3" y="8"/>
                        <a:pt x="4" y="10"/>
                      </a:cubicBezTo>
                      <a:cubicBezTo>
                        <a:pt x="4" y="12"/>
                        <a:pt x="5" y="11"/>
                        <a:pt x="7" y="11"/>
                      </a:cubicBezTo>
                      <a:cubicBezTo>
                        <a:pt x="8" y="11"/>
                        <a:pt x="10" y="11"/>
                        <a:pt x="11" y="10"/>
                      </a:cubicBezTo>
                      <a:cubicBezTo>
                        <a:pt x="12" y="8"/>
                        <a:pt x="13" y="9"/>
                        <a:pt x="13" y="10"/>
                      </a:cubicBezTo>
                      <a:cubicBezTo>
                        <a:pt x="16" y="15"/>
                        <a:pt x="15" y="8"/>
                        <a:pt x="16" y="8"/>
                      </a:cubicBezTo>
                      <a:cubicBezTo>
                        <a:pt x="17" y="8"/>
                        <a:pt x="17" y="9"/>
                        <a:pt x="18" y="9"/>
                      </a:cubicBezTo>
                      <a:cubicBezTo>
                        <a:pt x="19" y="9"/>
                        <a:pt x="20" y="9"/>
                        <a:pt x="21" y="8"/>
                      </a:cubicBezTo>
                      <a:cubicBezTo>
                        <a:pt x="22" y="7"/>
                        <a:pt x="22" y="7"/>
                        <a:pt x="22" y="5"/>
                      </a:cubicBezTo>
                      <a:cubicBezTo>
                        <a:pt x="22" y="5"/>
                        <a:pt x="19" y="4"/>
                        <a:pt x="18" y="4"/>
                      </a:cubicBezTo>
                      <a:cubicBezTo>
                        <a:pt x="17" y="3"/>
                        <a:pt x="17" y="2"/>
                        <a:pt x="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5" name="Freeform 651">
                  <a:extLst>
                    <a:ext uri="{FF2B5EF4-FFF2-40B4-BE49-F238E27FC236}">
                      <a16:creationId xmlns:a16="http://schemas.microsoft.com/office/drawing/2014/main" id="{3BE61095-BCB7-F140-AB02-9C782A4A54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61681" y="7238392"/>
                  <a:ext cx="163648" cy="107879"/>
                </a:xfrm>
                <a:custGeom>
                  <a:avLst/>
                  <a:gdLst>
                    <a:gd name="T0" fmla="*/ 19 w 21"/>
                    <a:gd name="T1" fmla="*/ 9 h 13"/>
                    <a:gd name="T2" fmla="*/ 20 w 21"/>
                    <a:gd name="T3" fmla="*/ 6 h 13"/>
                    <a:gd name="T4" fmla="*/ 18 w 21"/>
                    <a:gd name="T5" fmla="*/ 3 h 13"/>
                    <a:gd name="T6" fmla="*/ 13 w 21"/>
                    <a:gd name="T7" fmla="*/ 0 h 13"/>
                    <a:gd name="T8" fmla="*/ 8 w 21"/>
                    <a:gd name="T9" fmla="*/ 1 h 13"/>
                    <a:gd name="T10" fmla="*/ 3 w 21"/>
                    <a:gd name="T11" fmla="*/ 1 h 13"/>
                    <a:gd name="T12" fmla="*/ 5 w 21"/>
                    <a:gd name="T13" fmla="*/ 6 h 13"/>
                    <a:gd name="T14" fmla="*/ 10 w 21"/>
                    <a:gd name="T15" fmla="*/ 9 h 13"/>
                    <a:gd name="T16" fmla="*/ 12 w 21"/>
                    <a:gd name="T17" fmla="*/ 9 h 13"/>
                    <a:gd name="T18" fmla="*/ 18 w 21"/>
                    <a:gd name="T19" fmla="*/ 13 h 13"/>
                    <a:gd name="T20" fmla="*/ 19 w 21"/>
                    <a:gd name="T21" fmla="*/ 9 h 13"/>
                    <a:gd name="T22" fmla="*/ 19 w 21"/>
                    <a:gd name="T23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8" y="9"/>
                        <a:pt x="21" y="7"/>
                        <a:pt x="20" y="6"/>
                      </a:cubicBezTo>
                      <a:cubicBezTo>
                        <a:pt x="20" y="5"/>
                        <a:pt x="19" y="3"/>
                        <a:pt x="18" y="3"/>
                      </a:cubicBezTo>
                      <a:cubicBezTo>
                        <a:pt x="17" y="2"/>
                        <a:pt x="15" y="0"/>
                        <a:pt x="13" y="0"/>
                      </a:cubicBezTo>
                      <a:cubicBezTo>
                        <a:pt x="11" y="0"/>
                        <a:pt x="10" y="1"/>
                        <a:pt x="8" y="1"/>
                      </a:cubicBezTo>
                      <a:cubicBezTo>
                        <a:pt x="6" y="1"/>
                        <a:pt x="5" y="0"/>
                        <a:pt x="3" y="1"/>
                      </a:cubicBezTo>
                      <a:cubicBezTo>
                        <a:pt x="0" y="3"/>
                        <a:pt x="3" y="5"/>
                        <a:pt x="5" y="6"/>
                      </a:cubicBezTo>
                      <a:cubicBezTo>
                        <a:pt x="7" y="7"/>
                        <a:pt x="8" y="7"/>
                        <a:pt x="10" y="9"/>
                      </a:cubicBezTo>
                      <a:cubicBezTo>
                        <a:pt x="10" y="10"/>
                        <a:pt x="12" y="10"/>
                        <a:pt x="12" y="9"/>
                      </a:cubicBezTo>
                      <a:cubicBezTo>
                        <a:pt x="12" y="10"/>
                        <a:pt x="17" y="13"/>
                        <a:pt x="18" y="13"/>
                      </a:cubicBezTo>
                      <a:cubicBezTo>
                        <a:pt x="18" y="11"/>
                        <a:pt x="18" y="10"/>
                        <a:pt x="19" y="9"/>
                      </a:cubicBezTo>
                      <a:cubicBezTo>
                        <a:pt x="19" y="9"/>
                        <a:pt x="17" y="10"/>
                        <a:pt x="19" y="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6" name="Freeform 652">
                  <a:extLst>
                    <a:ext uri="{FF2B5EF4-FFF2-40B4-BE49-F238E27FC236}">
                      <a16:creationId xmlns:a16="http://schemas.microsoft.com/office/drawing/2014/main" id="{324FD5B9-CF11-EA4B-8178-F2D581B355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5819" y="7315044"/>
                  <a:ext cx="29511" cy="31230"/>
                </a:xfrm>
                <a:custGeom>
                  <a:avLst/>
                  <a:gdLst>
                    <a:gd name="T0" fmla="*/ 2 w 4"/>
                    <a:gd name="T1" fmla="*/ 0 h 4"/>
                    <a:gd name="T2" fmla="*/ 1 w 4"/>
                    <a:gd name="T3" fmla="*/ 3 h 4"/>
                    <a:gd name="T4" fmla="*/ 4 w 4"/>
                    <a:gd name="T5" fmla="*/ 4 h 4"/>
                    <a:gd name="T6" fmla="*/ 2 w 4"/>
                    <a:gd name="T7" fmla="*/ 0 h 4"/>
                    <a:gd name="T8" fmla="*/ 2 w 4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2" y="0"/>
                      </a:moveTo>
                      <a:cubicBezTo>
                        <a:pt x="1" y="0"/>
                        <a:pt x="1" y="2"/>
                        <a:pt x="1" y="3"/>
                      </a:cubicBezTo>
                      <a:cubicBezTo>
                        <a:pt x="1" y="4"/>
                        <a:pt x="3" y="4"/>
                        <a:pt x="4" y="4"/>
                      </a:cubicBezTo>
                      <a:cubicBezTo>
                        <a:pt x="4" y="2"/>
                        <a:pt x="4" y="1"/>
                        <a:pt x="2" y="0"/>
                      </a:cubicBezTo>
                      <a:cubicBezTo>
                        <a:pt x="0" y="1"/>
                        <a:pt x="3" y="1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7" name="Freeform 653">
                  <a:extLst>
                    <a:ext uri="{FF2B5EF4-FFF2-40B4-BE49-F238E27FC236}">
                      <a16:creationId xmlns:a16="http://schemas.microsoft.com/office/drawing/2014/main" id="{03D51F39-A3F9-5B4A-8D7F-F4327522A6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99241" y="7121996"/>
                  <a:ext cx="158286" cy="150467"/>
                </a:xfrm>
                <a:custGeom>
                  <a:avLst/>
                  <a:gdLst>
                    <a:gd name="T0" fmla="*/ 5 w 20"/>
                    <a:gd name="T1" fmla="*/ 14 h 18"/>
                    <a:gd name="T2" fmla="*/ 14 w 20"/>
                    <a:gd name="T3" fmla="*/ 18 h 18"/>
                    <a:gd name="T4" fmla="*/ 14 w 20"/>
                    <a:gd name="T5" fmla="*/ 13 h 18"/>
                    <a:gd name="T6" fmla="*/ 17 w 20"/>
                    <a:gd name="T7" fmla="*/ 11 h 18"/>
                    <a:gd name="T8" fmla="*/ 18 w 20"/>
                    <a:gd name="T9" fmla="*/ 6 h 18"/>
                    <a:gd name="T10" fmla="*/ 20 w 20"/>
                    <a:gd name="T11" fmla="*/ 5 h 18"/>
                    <a:gd name="T12" fmla="*/ 19 w 20"/>
                    <a:gd name="T13" fmla="*/ 0 h 18"/>
                    <a:gd name="T14" fmla="*/ 15 w 20"/>
                    <a:gd name="T15" fmla="*/ 1 h 18"/>
                    <a:gd name="T16" fmla="*/ 10 w 20"/>
                    <a:gd name="T17" fmla="*/ 3 h 18"/>
                    <a:gd name="T18" fmla="*/ 12 w 20"/>
                    <a:gd name="T19" fmla="*/ 6 h 18"/>
                    <a:gd name="T20" fmla="*/ 10 w 20"/>
                    <a:gd name="T21" fmla="*/ 4 h 18"/>
                    <a:gd name="T22" fmla="*/ 7 w 20"/>
                    <a:gd name="T23" fmla="*/ 6 h 18"/>
                    <a:gd name="T24" fmla="*/ 5 w 20"/>
                    <a:gd name="T25" fmla="*/ 8 h 18"/>
                    <a:gd name="T26" fmla="*/ 5 w 20"/>
                    <a:gd name="T27" fmla="*/ 12 h 18"/>
                    <a:gd name="T28" fmla="*/ 3 w 20"/>
                    <a:gd name="T29" fmla="*/ 12 h 18"/>
                    <a:gd name="T30" fmla="*/ 4 w 20"/>
                    <a:gd name="T31" fmla="*/ 12 h 18"/>
                    <a:gd name="T32" fmla="*/ 3 w 20"/>
                    <a:gd name="T33" fmla="*/ 12 h 18"/>
                    <a:gd name="T34" fmla="*/ 4 w 20"/>
                    <a:gd name="T35" fmla="*/ 14 h 18"/>
                    <a:gd name="T36" fmla="*/ 2 w 20"/>
                    <a:gd name="T37" fmla="*/ 13 h 18"/>
                    <a:gd name="T38" fmla="*/ 3 w 20"/>
                    <a:gd name="T39" fmla="*/ 14 h 18"/>
                    <a:gd name="T40" fmla="*/ 1 w 20"/>
                    <a:gd name="T41" fmla="*/ 14 h 18"/>
                    <a:gd name="T42" fmla="*/ 2 w 20"/>
                    <a:gd name="T43" fmla="*/ 15 h 18"/>
                    <a:gd name="T44" fmla="*/ 0 w 20"/>
                    <a:gd name="T45" fmla="*/ 15 h 18"/>
                    <a:gd name="T46" fmla="*/ 5 w 20"/>
                    <a:gd name="T47" fmla="*/ 14 h 18"/>
                    <a:gd name="T48" fmla="*/ 5 w 20"/>
                    <a:gd name="T49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0" h="18">
                      <a:moveTo>
                        <a:pt x="5" y="14"/>
                      </a:moveTo>
                      <a:cubicBezTo>
                        <a:pt x="7" y="12"/>
                        <a:pt x="13" y="16"/>
                        <a:pt x="14" y="18"/>
                      </a:cubicBezTo>
                      <a:cubicBezTo>
                        <a:pt x="15" y="16"/>
                        <a:pt x="15" y="14"/>
                        <a:pt x="14" y="13"/>
                      </a:cubicBezTo>
                      <a:cubicBezTo>
                        <a:pt x="13" y="9"/>
                        <a:pt x="15" y="11"/>
                        <a:pt x="17" y="11"/>
                      </a:cubicBezTo>
                      <a:cubicBezTo>
                        <a:pt x="19" y="10"/>
                        <a:pt x="19" y="8"/>
                        <a:pt x="18" y="6"/>
                      </a:cubicBezTo>
                      <a:cubicBezTo>
                        <a:pt x="18" y="6"/>
                        <a:pt x="20" y="5"/>
                        <a:pt x="20" y="5"/>
                      </a:cubicBezTo>
                      <a:cubicBezTo>
                        <a:pt x="20" y="3"/>
                        <a:pt x="20" y="2"/>
                        <a:pt x="19" y="0"/>
                      </a:cubicBezTo>
                      <a:cubicBezTo>
                        <a:pt x="19" y="0"/>
                        <a:pt x="15" y="1"/>
                        <a:pt x="15" y="1"/>
                      </a:cubicBezTo>
                      <a:cubicBezTo>
                        <a:pt x="13" y="1"/>
                        <a:pt x="12" y="1"/>
                        <a:pt x="10" y="3"/>
                      </a:cubicBezTo>
                      <a:cubicBezTo>
                        <a:pt x="10" y="3"/>
                        <a:pt x="13" y="5"/>
                        <a:pt x="12" y="6"/>
                      </a:cubicBezTo>
                      <a:cubicBezTo>
                        <a:pt x="10" y="8"/>
                        <a:pt x="9" y="4"/>
                        <a:pt x="10" y="4"/>
                      </a:cubicBezTo>
                      <a:cubicBezTo>
                        <a:pt x="10" y="4"/>
                        <a:pt x="7" y="5"/>
                        <a:pt x="7" y="6"/>
                      </a:cubicBezTo>
                      <a:cubicBezTo>
                        <a:pt x="7" y="7"/>
                        <a:pt x="6" y="7"/>
                        <a:pt x="5" y="8"/>
                      </a:cubicBezTo>
                      <a:cubicBezTo>
                        <a:pt x="5" y="9"/>
                        <a:pt x="3" y="12"/>
                        <a:pt x="5" y="12"/>
                      </a:cubicBezTo>
                      <a:cubicBezTo>
                        <a:pt x="5" y="12"/>
                        <a:pt x="4" y="12"/>
                        <a:pt x="3" y="12"/>
                      </a:cubicBezTo>
                      <a:cubicBezTo>
                        <a:pt x="3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2" y="13"/>
                        <a:pt x="4" y="14"/>
                        <a:pt x="4" y="14"/>
                      </a:cubicBezTo>
                      <a:cubicBezTo>
                        <a:pt x="4" y="13"/>
                        <a:pt x="2" y="13"/>
                        <a:pt x="2" y="13"/>
                      </a:cubicBezTo>
                      <a:cubicBezTo>
                        <a:pt x="2" y="13"/>
                        <a:pt x="3" y="14"/>
                        <a:pt x="3" y="14"/>
                      </a:cubicBezTo>
                      <a:cubicBezTo>
                        <a:pt x="3" y="14"/>
                        <a:pt x="2" y="13"/>
                        <a:pt x="1" y="14"/>
                      </a:cubicBezTo>
                      <a:cubicBezTo>
                        <a:pt x="1" y="14"/>
                        <a:pt x="2" y="15"/>
                        <a:pt x="2" y="15"/>
                      </a:cubicBezTo>
                      <a:cubicBezTo>
                        <a:pt x="2" y="14"/>
                        <a:pt x="1" y="14"/>
                        <a:pt x="0" y="15"/>
                      </a:cubicBezTo>
                      <a:cubicBezTo>
                        <a:pt x="1" y="15"/>
                        <a:pt x="4" y="16"/>
                        <a:pt x="5" y="14"/>
                      </a:cubicBezTo>
                      <a:cubicBezTo>
                        <a:pt x="5" y="14"/>
                        <a:pt x="5" y="15"/>
                        <a:pt x="5" y="1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8" name="Freeform 654">
                  <a:extLst>
                    <a:ext uri="{FF2B5EF4-FFF2-40B4-BE49-F238E27FC236}">
                      <a16:creationId xmlns:a16="http://schemas.microsoft.com/office/drawing/2014/main" id="{E1DD44F0-2DF2-214F-9C0B-71367E764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9714" y="6872168"/>
                  <a:ext cx="118041" cy="184531"/>
                </a:xfrm>
                <a:custGeom>
                  <a:avLst/>
                  <a:gdLst>
                    <a:gd name="T0" fmla="*/ 10 w 15"/>
                    <a:gd name="T1" fmla="*/ 21 h 22"/>
                    <a:gd name="T2" fmla="*/ 8 w 15"/>
                    <a:gd name="T3" fmla="*/ 17 h 22"/>
                    <a:gd name="T4" fmla="*/ 11 w 15"/>
                    <a:gd name="T5" fmla="*/ 12 h 22"/>
                    <a:gd name="T6" fmla="*/ 11 w 15"/>
                    <a:gd name="T7" fmla="*/ 13 h 22"/>
                    <a:gd name="T8" fmla="*/ 15 w 15"/>
                    <a:gd name="T9" fmla="*/ 10 h 22"/>
                    <a:gd name="T10" fmla="*/ 11 w 15"/>
                    <a:gd name="T11" fmla="*/ 7 h 22"/>
                    <a:gd name="T12" fmla="*/ 10 w 15"/>
                    <a:gd name="T13" fmla="*/ 5 h 22"/>
                    <a:gd name="T14" fmla="*/ 12 w 15"/>
                    <a:gd name="T15" fmla="*/ 4 h 22"/>
                    <a:gd name="T16" fmla="*/ 12 w 15"/>
                    <a:gd name="T17" fmla="*/ 1 h 22"/>
                    <a:gd name="T18" fmla="*/ 11 w 15"/>
                    <a:gd name="T19" fmla="*/ 1 h 22"/>
                    <a:gd name="T20" fmla="*/ 7 w 15"/>
                    <a:gd name="T21" fmla="*/ 4 h 22"/>
                    <a:gd name="T22" fmla="*/ 2 w 15"/>
                    <a:gd name="T23" fmla="*/ 5 h 22"/>
                    <a:gd name="T24" fmla="*/ 4 w 15"/>
                    <a:gd name="T25" fmla="*/ 6 h 22"/>
                    <a:gd name="T26" fmla="*/ 6 w 15"/>
                    <a:gd name="T27" fmla="*/ 8 h 22"/>
                    <a:gd name="T28" fmla="*/ 4 w 15"/>
                    <a:gd name="T29" fmla="*/ 8 h 22"/>
                    <a:gd name="T30" fmla="*/ 2 w 15"/>
                    <a:gd name="T31" fmla="*/ 8 h 22"/>
                    <a:gd name="T32" fmla="*/ 0 w 15"/>
                    <a:gd name="T33" fmla="*/ 9 h 22"/>
                    <a:gd name="T34" fmla="*/ 0 w 15"/>
                    <a:gd name="T35" fmla="*/ 14 h 22"/>
                    <a:gd name="T36" fmla="*/ 2 w 15"/>
                    <a:gd name="T37" fmla="*/ 16 h 22"/>
                    <a:gd name="T38" fmla="*/ 2 w 15"/>
                    <a:gd name="T39" fmla="*/ 20 h 22"/>
                    <a:gd name="T40" fmla="*/ 10 w 15"/>
                    <a:gd name="T41" fmla="*/ 21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" h="22">
                      <a:moveTo>
                        <a:pt x="10" y="21"/>
                      </a:moveTo>
                      <a:cubicBezTo>
                        <a:pt x="10" y="20"/>
                        <a:pt x="6" y="18"/>
                        <a:pt x="8" y="17"/>
                      </a:cubicBezTo>
                      <a:cubicBezTo>
                        <a:pt x="9" y="16"/>
                        <a:pt x="9" y="13"/>
                        <a:pt x="11" y="12"/>
                      </a:cubicBezTo>
                      <a:cubicBezTo>
                        <a:pt x="11" y="12"/>
                        <a:pt x="11" y="13"/>
                        <a:pt x="11" y="13"/>
                      </a:cubicBezTo>
                      <a:cubicBezTo>
                        <a:pt x="12" y="13"/>
                        <a:pt x="15" y="11"/>
                        <a:pt x="15" y="10"/>
                      </a:cubicBezTo>
                      <a:cubicBezTo>
                        <a:pt x="15" y="9"/>
                        <a:pt x="11" y="9"/>
                        <a:pt x="11" y="7"/>
                      </a:cubicBezTo>
                      <a:cubicBezTo>
                        <a:pt x="11" y="6"/>
                        <a:pt x="10" y="6"/>
                        <a:pt x="10" y="5"/>
                      </a:cubicBezTo>
                      <a:cubicBezTo>
                        <a:pt x="10" y="4"/>
                        <a:pt x="12" y="5"/>
                        <a:pt x="12" y="4"/>
                      </a:cubicBezTo>
                      <a:cubicBezTo>
                        <a:pt x="12" y="3"/>
                        <a:pt x="12" y="2"/>
                        <a:pt x="12" y="1"/>
                      </a:cubicBezTo>
                      <a:cubicBezTo>
                        <a:pt x="12" y="0"/>
                        <a:pt x="12" y="1"/>
                        <a:pt x="11" y="1"/>
                      </a:cubicBezTo>
                      <a:cubicBezTo>
                        <a:pt x="8" y="1"/>
                        <a:pt x="9" y="2"/>
                        <a:pt x="7" y="4"/>
                      </a:cubicBezTo>
                      <a:cubicBezTo>
                        <a:pt x="6" y="5"/>
                        <a:pt x="3" y="3"/>
                        <a:pt x="2" y="5"/>
                      </a:cubicBezTo>
                      <a:cubicBezTo>
                        <a:pt x="0" y="7"/>
                        <a:pt x="3" y="7"/>
                        <a:pt x="4" y="6"/>
                      </a:cubicBezTo>
                      <a:cubicBezTo>
                        <a:pt x="5" y="5"/>
                        <a:pt x="7" y="6"/>
                        <a:pt x="6" y="8"/>
                      </a:cubicBezTo>
                      <a:cubicBezTo>
                        <a:pt x="6" y="7"/>
                        <a:pt x="4" y="6"/>
                        <a:pt x="4" y="8"/>
                      </a:cubicBezTo>
                      <a:cubicBezTo>
                        <a:pt x="3" y="8"/>
                        <a:pt x="2" y="9"/>
                        <a:pt x="2" y="8"/>
                      </a:cubicBezTo>
                      <a:cubicBezTo>
                        <a:pt x="2" y="9"/>
                        <a:pt x="0" y="7"/>
                        <a:pt x="0" y="9"/>
                      </a:cubicBezTo>
                      <a:cubicBezTo>
                        <a:pt x="0" y="11"/>
                        <a:pt x="0" y="12"/>
                        <a:pt x="0" y="14"/>
                      </a:cubicBezTo>
                      <a:cubicBezTo>
                        <a:pt x="1" y="15"/>
                        <a:pt x="2" y="15"/>
                        <a:pt x="2" y="16"/>
                      </a:cubicBezTo>
                      <a:cubicBezTo>
                        <a:pt x="3" y="18"/>
                        <a:pt x="1" y="19"/>
                        <a:pt x="2" y="20"/>
                      </a:cubicBezTo>
                      <a:cubicBezTo>
                        <a:pt x="4" y="22"/>
                        <a:pt x="8" y="21"/>
                        <a:pt x="10" y="2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9" name="Freeform 655">
                  <a:extLst>
                    <a:ext uri="{FF2B5EF4-FFF2-40B4-BE49-F238E27FC236}">
                      <a16:creationId xmlns:a16="http://schemas.microsoft.com/office/drawing/2014/main" id="{B77DC19A-8D74-5149-A171-BD331B46E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03868" y="7039669"/>
                  <a:ext cx="351441" cy="431519"/>
                </a:xfrm>
                <a:custGeom>
                  <a:avLst/>
                  <a:gdLst>
                    <a:gd name="T0" fmla="*/ 44 w 45"/>
                    <a:gd name="T1" fmla="*/ 24 h 52"/>
                    <a:gd name="T2" fmla="*/ 43 w 45"/>
                    <a:gd name="T3" fmla="*/ 18 h 52"/>
                    <a:gd name="T4" fmla="*/ 42 w 45"/>
                    <a:gd name="T5" fmla="*/ 12 h 52"/>
                    <a:gd name="T6" fmla="*/ 41 w 45"/>
                    <a:gd name="T7" fmla="*/ 7 h 52"/>
                    <a:gd name="T8" fmla="*/ 38 w 45"/>
                    <a:gd name="T9" fmla="*/ 4 h 52"/>
                    <a:gd name="T10" fmla="*/ 38 w 45"/>
                    <a:gd name="T11" fmla="*/ 2 h 52"/>
                    <a:gd name="T12" fmla="*/ 37 w 45"/>
                    <a:gd name="T13" fmla="*/ 5 h 52"/>
                    <a:gd name="T14" fmla="*/ 33 w 45"/>
                    <a:gd name="T15" fmla="*/ 4 h 52"/>
                    <a:gd name="T16" fmla="*/ 25 w 45"/>
                    <a:gd name="T17" fmla="*/ 7 h 52"/>
                    <a:gd name="T18" fmla="*/ 26 w 45"/>
                    <a:gd name="T19" fmla="*/ 4 h 52"/>
                    <a:gd name="T20" fmla="*/ 21 w 45"/>
                    <a:gd name="T21" fmla="*/ 4 h 52"/>
                    <a:gd name="T22" fmla="*/ 20 w 45"/>
                    <a:gd name="T23" fmla="*/ 1 h 52"/>
                    <a:gd name="T24" fmla="*/ 13 w 45"/>
                    <a:gd name="T25" fmla="*/ 0 h 52"/>
                    <a:gd name="T26" fmla="*/ 15 w 45"/>
                    <a:gd name="T27" fmla="*/ 3 h 52"/>
                    <a:gd name="T28" fmla="*/ 15 w 45"/>
                    <a:gd name="T29" fmla="*/ 6 h 52"/>
                    <a:gd name="T30" fmla="*/ 17 w 45"/>
                    <a:gd name="T31" fmla="*/ 7 h 52"/>
                    <a:gd name="T32" fmla="*/ 20 w 45"/>
                    <a:gd name="T33" fmla="*/ 9 h 52"/>
                    <a:gd name="T34" fmla="*/ 15 w 45"/>
                    <a:gd name="T35" fmla="*/ 8 h 52"/>
                    <a:gd name="T36" fmla="*/ 14 w 45"/>
                    <a:gd name="T37" fmla="*/ 8 h 52"/>
                    <a:gd name="T38" fmla="*/ 13 w 45"/>
                    <a:gd name="T39" fmla="*/ 10 h 52"/>
                    <a:gd name="T40" fmla="*/ 6 w 45"/>
                    <a:gd name="T41" fmla="*/ 10 h 52"/>
                    <a:gd name="T42" fmla="*/ 6 w 45"/>
                    <a:gd name="T43" fmla="*/ 15 h 52"/>
                    <a:gd name="T44" fmla="*/ 6 w 45"/>
                    <a:gd name="T45" fmla="*/ 17 h 52"/>
                    <a:gd name="T46" fmla="*/ 1 w 45"/>
                    <a:gd name="T47" fmla="*/ 22 h 52"/>
                    <a:gd name="T48" fmla="*/ 2 w 45"/>
                    <a:gd name="T49" fmla="*/ 26 h 52"/>
                    <a:gd name="T50" fmla="*/ 2 w 45"/>
                    <a:gd name="T51" fmla="*/ 30 h 52"/>
                    <a:gd name="T52" fmla="*/ 1 w 45"/>
                    <a:gd name="T53" fmla="*/ 33 h 52"/>
                    <a:gd name="T54" fmla="*/ 3 w 45"/>
                    <a:gd name="T55" fmla="*/ 37 h 52"/>
                    <a:gd name="T56" fmla="*/ 11 w 45"/>
                    <a:gd name="T57" fmla="*/ 40 h 52"/>
                    <a:gd name="T58" fmla="*/ 9 w 45"/>
                    <a:gd name="T59" fmla="*/ 49 h 52"/>
                    <a:gd name="T60" fmla="*/ 19 w 45"/>
                    <a:gd name="T61" fmla="*/ 49 h 52"/>
                    <a:gd name="T62" fmla="*/ 23 w 45"/>
                    <a:gd name="T63" fmla="*/ 51 h 52"/>
                    <a:gd name="T64" fmla="*/ 26 w 45"/>
                    <a:gd name="T65" fmla="*/ 50 h 52"/>
                    <a:gd name="T66" fmla="*/ 33 w 45"/>
                    <a:gd name="T67" fmla="*/ 49 h 52"/>
                    <a:gd name="T68" fmla="*/ 36 w 45"/>
                    <a:gd name="T69" fmla="*/ 49 h 52"/>
                    <a:gd name="T70" fmla="*/ 36 w 45"/>
                    <a:gd name="T71" fmla="*/ 45 h 52"/>
                    <a:gd name="T72" fmla="*/ 40 w 45"/>
                    <a:gd name="T73" fmla="*/ 43 h 52"/>
                    <a:gd name="T74" fmla="*/ 35 w 45"/>
                    <a:gd name="T75" fmla="*/ 37 h 52"/>
                    <a:gd name="T76" fmla="*/ 32 w 45"/>
                    <a:gd name="T77" fmla="*/ 31 h 52"/>
                    <a:gd name="T78" fmla="*/ 41 w 45"/>
                    <a:gd name="T79" fmla="*/ 26 h 52"/>
                    <a:gd name="T80" fmla="*/ 44 w 45"/>
                    <a:gd name="T81" fmla="*/ 28 h 52"/>
                    <a:gd name="T82" fmla="*/ 44 w 45"/>
                    <a:gd name="T83" fmla="*/ 24 h 52"/>
                    <a:gd name="T84" fmla="*/ 44 w 45"/>
                    <a:gd name="T85" fmla="*/ 24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45" h="52">
                      <a:moveTo>
                        <a:pt x="44" y="24"/>
                      </a:moveTo>
                      <a:cubicBezTo>
                        <a:pt x="43" y="22"/>
                        <a:pt x="43" y="20"/>
                        <a:pt x="43" y="18"/>
                      </a:cubicBezTo>
                      <a:cubicBezTo>
                        <a:pt x="42" y="16"/>
                        <a:pt x="41" y="15"/>
                        <a:pt x="42" y="12"/>
                      </a:cubicBezTo>
                      <a:cubicBezTo>
                        <a:pt x="43" y="10"/>
                        <a:pt x="42" y="8"/>
                        <a:pt x="41" y="7"/>
                      </a:cubicBezTo>
                      <a:cubicBezTo>
                        <a:pt x="40" y="6"/>
                        <a:pt x="38" y="5"/>
                        <a:pt x="38" y="4"/>
                      </a:cubicBezTo>
                      <a:cubicBezTo>
                        <a:pt x="38" y="4"/>
                        <a:pt x="39" y="3"/>
                        <a:pt x="38" y="2"/>
                      </a:cubicBezTo>
                      <a:cubicBezTo>
                        <a:pt x="37" y="2"/>
                        <a:pt x="37" y="5"/>
                        <a:pt x="37" y="5"/>
                      </a:cubicBezTo>
                      <a:cubicBezTo>
                        <a:pt x="35" y="5"/>
                        <a:pt x="35" y="4"/>
                        <a:pt x="33" y="4"/>
                      </a:cubicBezTo>
                      <a:cubicBezTo>
                        <a:pt x="31" y="5"/>
                        <a:pt x="28" y="7"/>
                        <a:pt x="25" y="7"/>
                      </a:cubicBezTo>
                      <a:cubicBezTo>
                        <a:pt x="24" y="6"/>
                        <a:pt x="26" y="5"/>
                        <a:pt x="26" y="4"/>
                      </a:cubicBezTo>
                      <a:cubicBezTo>
                        <a:pt x="24" y="4"/>
                        <a:pt x="23" y="5"/>
                        <a:pt x="21" y="4"/>
                      </a:cubicBezTo>
                      <a:cubicBezTo>
                        <a:pt x="20" y="3"/>
                        <a:pt x="23" y="1"/>
                        <a:pt x="20" y="1"/>
                      </a:cubicBezTo>
                      <a:cubicBezTo>
                        <a:pt x="18" y="1"/>
                        <a:pt x="16" y="1"/>
                        <a:pt x="13" y="0"/>
                      </a:cubicBezTo>
                      <a:cubicBezTo>
                        <a:pt x="14" y="1"/>
                        <a:pt x="15" y="1"/>
                        <a:pt x="15" y="3"/>
                      </a:cubicBezTo>
                      <a:cubicBezTo>
                        <a:pt x="14" y="4"/>
                        <a:pt x="14" y="4"/>
                        <a:pt x="15" y="6"/>
                      </a:cubicBezTo>
                      <a:cubicBezTo>
                        <a:pt x="15" y="8"/>
                        <a:pt x="15" y="7"/>
                        <a:pt x="17" y="7"/>
                      </a:cubicBezTo>
                      <a:cubicBezTo>
                        <a:pt x="18" y="7"/>
                        <a:pt x="19" y="8"/>
                        <a:pt x="20" y="9"/>
                      </a:cubicBezTo>
                      <a:cubicBezTo>
                        <a:pt x="19" y="8"/>
                        <a:pt x="16" y="8"/>
                        <a:pt x="15" y="8"/>
                      </a:cubicBezTo>
                      <a:cubicBezTo>
                        <a:pt x="15" y="8"/>
                        <a:pt x="14" y="8"/>
                        <a:pt x="14" y="8"/>
                      </a:cubicBezTo>
                      <a:cubicBezTo>
                        <a:pt x="13" y="9"/>
                        <a:pt x="14" y="10"/>
                        <a:pt x="13" y="10"/>
                      </a:cubicBezTo>
                      <a:cubicBezTo>
                        <a:pt x="11" y="11"/>
                        <a:pt x="7" y="6"/>
                        <a:pt x="6" y="10"/>
                      </a:cubicBezTo>
                      <a:cubicBezTo>
                        <a:pt x="7" y="12"/>
                        <a:pt x="8" y="14"/>
                        <a:pt x="6" y="15"/>
                      </a:cubicBezTo>
                      <a:cubicBezTo>
                        <a:pt x="5" y="17"/>
                        <a:pt x="5" y="15"/>
                        <a:pt x="6" y="17"/>
                      </a:cubicBezTo>
                      <a:cubicBezTo>
                        <a:pt x="6" y="22"/>
                        <a:pt x="0" y="20"/>
                        <a:pt x="1" y="22"/>
                      </a:cubicBezTo>
                      <a:cubicBezTo>
                        <a:pt x="1" y="23"/>
                        <a:pt x="2" y="24"/>
                        <a:pt x="2" y="26"/>
                      </a:cubicBezTo>
                      <a:cubicBezTo>
                        <a:pt x="2" y="28"/>
                        <a:pt x="1" y="28"/>
                        <a:pt x="2" y="30"/>
                      </a:cubicBezTo>
                      <a:cubicBezTo>
                        <a:pt x="3" y="31"/>
                        <a:pt x="0" y="33"/>
                        <a:pt x="1" y="33"/>
                      </a:cubicBezTo>
                      <a:cubicBezTo>
                        <a:pt x="3" y="34"/>
                        <a:pt x="2" y="36"/>
                        <a:pt x="3" y="37"/>
                      </a:cubicBezTo>
                      <a:cubicBezTo>
                        <a:pt x="4" y="40"/>
                        <a:pt x="8" y="39"/>
                        <a:pt x="11" y="40"/>
                      </a:cubicBezTo>
                      <a:cubicBezTo>
                        <a:pt x="11" y="40"/>
                        <a:pt x="9" y="48"/>
                        <a:pt x="9" y="49"/>
                      </a:cubicBezTo>
                      <a:cubicBezTo>
                        <a:pt x="13" y="49"/>
                        <a:pt x="15" y="48"/>
                        <a:pt x="19" y="49"/>
                      </a:cubicBezTo>
                      <a:cubicBezTo>
                        <a:pt x="19" y="49"/>
                        <a:pt x="23" y="52"/>
                        <a:pt x="23" y="51"/>
                      </a:cubicBezTo>
                      <a:cubicBezTo>
                        <a:pt x="24" y="49"/>
                        <a:pt x="25" y="49"/>
                        <a:pt x="26" y="50"/>
                      </a:cubicBezTo>
                      <a:cubicBezTo>
                        <a:pt x="27" y="51"/>
                        <a:pt x="32" y="48"/>
                        <a:pt x="33" y="49"/>
                      </a:cubicBezTo>
                      <a:cubicBezTo>
                        <a:pt x="33" y="49"/>
                        <a:pt x="37" y="50"/>
                        <a:pt x="36" y="49"/>
                      </a:cubicBezTo>
                      <a:cubicBezTo>
                        <a:pt x="35" y="46"/>
                        <a:pt x="34" y="46"/>
                        <a:pt x="36" y="45"/>
                      </a:cubicBezTo>
                      <a:cubicBezTo>
                        <a:pt x="38" y="43"/>
                        <a:pt x="38" y="43"/>
                        <a:pt x="40" y="43"/>
                      </a:cubicBezTo>
                      <a:cubicBezTo>
                        <a:pt x="41" y="42"/>
                        <a:pt x="36" y="38"/>
                        <a:pt x="35" y="37"/>
                      </a:cubicBezTo>
                      <a:cubicBezTo>
                        <a:pt x="34" y="37"/>
                        <a:pt x="31" y="32"/>
                        <a:pt x="32" y="31"/>
                      </a:cubicBezTo>
                      <a:cubicBezTo>
                        <a:pt x="36" y="30"/>
                        <a:pt x="38" y="29"/>
                        <a:pt x="41" y="26"/>
                      </a:cubicBezTo>
                      <a:cubicBezTo>
                        <a:pt x="42" y="25"/>
                        <a:pt x="43" y="29"/>
                        <a:pt x="44" y="28"/>
                      </a:cubicBezTo>
                      <a:cubicBezTo>
                        <a:pt x="45" y="27"/>
                        <a:pt x="45" y="25"/>
                        <a:pt x="44" y="24"/>
                      </a:cubicBezTo>
                      <a:cubicBezTo>
                        <a:pt x="44" y="23"/>
                        <a:pt x="44" y="24"/>
                        <a:pt x="44" y="2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0" name="Freeform 656">
                  <a:extLst>
                    <a:ext uri="{FF2B5EF4-FFF2-40B4-BE49-F238E27FC236}">
                      <a16:creationId xmlns:a16="http://schemas.microsoft.com/office/drawing/2014/main" id="{B27A333A-BDD3-AE4F-895C-26E218652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173097"/>
                  <a:ext cx="700200" cy="440037"/>
                </a:xfrm>
                <a:custGeom>
                  <a:avLst/>
                  <a:gdLst>
                    <a:gd name="T0" fmla="*/ 0 w 89"/>
                    <a:gd name="T1" fmla="*/ 27 h 53"/>
                    <a:gd name="T2" fmla="*/ 9 w 89"/>
                    <a:gd name="T3" fmla="*/ 30 h 53"/>
                    <a:gd name="T4" fmla="*/ 16 w 89"/>
                    <a:gd name="T5" fmla="*/ 31 h 53"/>
                    <a:gd name="T6" fmla="*/ 22 w 89"/>
                    <a:gd name="T7" fmla="*/ 28 h 53"/>
                    <a:gd name="T8" fmla="*/ 33 w 89"/>
                    <a:gd name="T9" fmla="*/ 30 h 53"/>
                    <a:gd name="T10" fmla="*/ 40 w 89"/>
                    <a:gd name="T11" fmla="*/ 41 h 53"/>
                    <a:gd name="T12" fmla="*/ 44 w 89"/>
                    <a:gd name="T13" fmla="*/ 38 h 53"/>
                    <a:gd name="T14" fmla="*/ 47 w 89"/>
                    <a:gd name="T15" fmla="*/ 41 h 53"/>
                    <a:gd name="T16" fmla="*/ 57 w 89"/>
                    <a:gd name="T17" fmla="*/ 42 h 53"/>
                    <a:gd name="T18" fmla="*/ 51 w 89"/>
                    <a:gd name="T19" fmla="*/ 46 h 53"/>
                    <a:gd name="T20" fmla="*/ 55 w 89"/>
                    <a:gd name="T21" fmla="*/ 49 h 53"/>
                    <a:gd name="T22" fmla="*/ 59 w 89"/>
                    <a:gd name="T23" fmla="*/ 51 h 53"/>
                    <a:gd name="T24" fmla="*/ 67 w 89"/>
                    <a:gd name="T25" fmla="*/ 48 h 53"/>
                    <a:gd name="T26" fmla="*/ 72 w 89"/>
                    <a:gd name="T27" fmla="*/ 46 h 53"/>
                    <a:gd name="T28" fmla="*/ 68 w 89"/>
                    <a:gd name="T29" fmla="*/ 46 h 53"/>
                    <a:gd name="T30" fmla="*/ 63 w 89"/>
                    <a:gd name="T31" fmla="*/ 44 h 53"/>
                    <a:gd name="T32" fmla="*/ 72 w 89"/>
                    <a:gd name="T33" fmla="*/ 38 h 53"/>
                    <a:gd name="T34" fmla="*/ 78 w 89"/>
                    <a:gd name="T35" fmla="*/ 35 h 53"/>
                    <a:gd name="T36" fmla="*/ 84 w 89"/>
                    <a:gd name="T37" fmla="*/ 31 h 53"/>
                    <a:gd name="T38" fmla="*/ 87 w 89"/>
                    <a:gd name="T39" fmla="*/ 28 h 53"/>
                    <a:gd name="T40" fmla="*/ 86 w 89"/>
                    <a:gd name="T41" fmla="*/ 26 h 53"/>
                    <a:gd name="T42" fmla="*/ 88 w 89"/>
                    <a:gd name="T43" fmla="*/ 25 h 53"/>
                    <a:gd name="T44" fmla="*/ 86 w 89"/>
                    <a:gd name="T45" fmla="*/ 24 h 53"/>
                    <a:gd name="T46" fmla="*/ 88 w 89"/>
                    <a:gd name="T47" fmla="*/ 21 h 53"/>
                    <a:gd name="T48" fmla="*/ 85 w 89"/>
                    <a:gd name="T49" fmla="*/ 19 h 53"/>
                    <a:gd name="T50" fmla="*/ 82 w 89"/>
                    <a:gd name="T51" fmla="*/ 18 h 53"/>
                    <a:gd name="T52" fmla="*/ 78 w 89"/>
                    <a:gd name="T53" fmla="*/ 18 h 53"/>
                    <a:gd name="T54" fmla="*/ 75 w 89"/>
                    <a:gd name="T55" fmla="*/ 15 h 53"/>
                    <a:gd name="T56" fmla="*/ 72 w 89"/>
                    <a:gd name="T57" fmla="*/ 17 h 53"/>
                    <a:gd name="T58" fmla="*/ 69 w 89"/>
                    <a:gd name="T59" fmla="*/ 14 h 53"/>
                    <a:gd name="T60" fmla="*/ 65 w 89"/>
                    <a:gd name="T61" fmla="*/ 14 h 53"/>
                    <a:gd name="T62" fmla="*/ 64 w 89"/>
                    <a:gd name="T63" fmla="*/ 10 h 53"/>
                    <a:gd name="T64" fmla="*/ 60 w 89"/>
                    <a:gd name="T65" fmla="*/ 9 h 53"/>
                    <a:gd name="T66" fmla="*/ 60 w 89"/>
                    <a:gd name="T67" fmla="*/ 5 h 53"/>
                    <a:gd name="T68" fmla="*/ 58 w 89"/>
                    <a:gd name="T69" fmla="*/ 2 h 53"/>
                    <a:gd name="T70" fmla="*/ 53 w 89"/>
                    <a:gd name="T71" fmla="*/ 1 h 53"/>
                    <a:gd name="T72" fmla="*/ 47 w 89"/>
                    <a:gd name="T73" fmla="*/ 2 h 53"/>
                    <a:gd name="T74" fmla="*/ 43 w 89"/>
                    <a:gd name="T75" fmla="*/ 3 h 53"/>
                    <a:gd name="T76" fmla="*/ 41 w 89"/>
                    <a:gd name="T77" fmla="*/ 9 h 53"/>
                    <a:gd name="T78" fmla="*/ 38 w 89"/>
                    <a:gd name="T79" fmla="*/ 7 h 53"/>
                    <a:gd name="T80" fmla="*/ 36 w 89"/>
                    <a:gd name="T81" fmla="*/ 8 h 53"/>
                    <a:gd name="T82" fmla="*/ 34 w 89"/>
                    <a:gd name="T83" fmla="*/ 6 h 53"/>
                    <a:gd name="T84" fmla="*/ 31 w 89"/>
                    <a:gd name="T85" fmla="*/ 7 h 53"/>
                    <a:gd name="T86" fmla="*/ 29 w 89"/>
                    <a:gd name="T87" fmla="*/ 6 h 53"/>
                    <a:gd name="T88" fmla="*/ 28 w 89"/>
                    <a:gd name="T89" fmla="*/ 8 h 53"/>
                    <a:gd name="T90" fmla="*/ 21 w 89"/>
                    <a:gd name="T91" fmla="*/ 5 h 53"/>
                    <a:gd name="T92" fmla="*/ 12 w 89"/>
                    <a:gd name="T93" fmla="*/ 4 h 53"/>
                    <a:gd name="T94" fmla="*/ 6 w 89"/>
                    <a:gd name="T95" fmla="*/ 6 h 53"/>
                    <a:gd name="T96" fmla="*/ 9 w 89"/>
                    <a:gd name="T97" fmla="*/ 11 h 53"/>
                    <a:gd name="T98" fmla="*/ 10 w 89"/>
                    <a:gd name="T99" fmla="*/ 14 h 53"/>
                    <a:gd name="T100" fmla="*/ 5 w 89"/>
                    <a:gd name="T101" fmla="*/ 16 h 53"/>
                    <a:gd name="T102" fmla="*/ 2 w 89"/>
                    <a:gd name="T103" fmla="*/ 23 h 53"/>
                    <a:gd name="T104" fmla="*/ 0 w 89"/>
                    <a:gd name="T105" fmla="*/ 2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89" h="53">
                      <a:moveTo>
                        <a:pt x="0" y="27"/>
                      </a:moveTo>
                      <a:cubicBezTo>
                        <a:pt x="0" y="30"/>
                        <a:pt x="7" y="30"/>
                        <a:pt x="9" y="30"/>
                      </a:cubicBezTo>
                      <a:cubicBezTo>
                        <a:pt x="11" y="30"/>
                        <a:pt x="13" y="32"/>
                        <a:pt x="16" y="31"/>
                      </a:cubicBezTo>
                      <a:cubicBezTo>
                        <a:pt x="17" y="29"/>
                        <a:pt x="20" y="28"/>
                        <a:pt x="22" y="28"/>
                      </a:cubicBezTo>
                      <a:cubicBezTo>
                        <a:pt x="25" y="26"/>
                        <a:pt x="31" y="28"/>
                        <a:pt x="33" y="30"/>
                      </a:cubicBezTo>
                      <a:cubicBezTo>
                        <a:pt x="36" y="34"/>
                        <a:pt x="37" y="38"/>
                        <a:pt x="40" y="41"/>
                      </a:cubicBezTo>
                      <a:cubicBezTo>
                        <a:pt x="42" y="40"/>
                        <a:pt x="42" y="39"/>
                        <a:pt x="44" y="38"/>
                      </a:cubicBezTo>
                      <a:cubicBezTo>
                        <a:pt x="46" y="38"/>
                        <a:pt x="46" y="40"/>
                        <a:pt x="47" y="41"/>
                      </a:cubicBezTo>
                      <a:cubicBezTo>
                        <a:pt x="48" y="42"/>
                        <a:pt x="57" y="43"/>
                        <a:pt x="57" y="42"/>
                      </a:cubicBezTo>
                      <a:cubicBezTo>
                        <a:pt x="57" y="43"/>
                        <a:pt x="51" y="45"/>
                        <a:pt x="51" y="46"/>
                      </a:cubicBezTo>
                      <a:cubicBezTo>
                        <a:pt x="52" y="47"/>
                        <a:pt x="56" y="46"/>
                        <a:pt x="55" y="49"/>
                      </a:cubicBezTo>
                      <a:cubicBezTo>
                        <a:pt x="54" y="51"/>
                        <a:pt x="57" y="53"/>
                        <a:pt x="59" y="51"/>
                      </a:cubicBezTo>
                      <a:cubicBezTo>
                        <a:pt x="61" y="50"/>
                        <a:pt x="64" y="48"/>
                        <a:pt x="67" y="48"/>
                      </a:cubicBezTo>
                      <a:cubicBezTo>
                        <a:pt x="70" y="48"/>
                        <a:pt x="71" y="48"/>
                        <a:pt x="72" y="46"/>
                      </a:cubicBezTo>
                      <a:cubicBezTo>
                        <a:pt x="72" y="46"/>
                        <a:pt x="69" y="46"/>
                        <a:pt x="68" y="46"/>
                      </a:cubicBezTo>
                      <a:cubicBezTo>
                        <a:pt x="66" y="46"/>
                        <a:pt x="64" y="47"/>
                        <a:pt x="63" y="44"/>
                      </a:cubicBezTo>
                      <a:cubicBezTo>
                        <a:pt x="60" y="40"/>
                        <a:pt x="70" y="38"/>
                        <a:pt x="72" y="38"/>
                      </a:cubicBezTo>
                      <a:cubicBezTo>
                        <a:pt x="74" y="37"/>
                        <a:pt x="76" y="36"/>
                        <a:pt x="78" y="35"/>
                      </a:cubicBezTo>
                      <a:cubicBezTo>
                        <a:pt x="79" y="33"/>
                        <a:pt x="81" y="31"/>
                        <a:pt x="84" y="31"/>
                      </a:cubicBezTo>
                      <a:cubicBezTo>
                        <a:pt x="85" y="31"/>
                        <a:pt x="87" y="31"/>
                        <a:pt x="87" y="28"/>
                      </a:cubicBezTo>
                      <a:cubicBezTo>
                        <a:pt x="87" y="27"/>
                        <a:pt x="86" y="27"/>
                        <a:pt x="86" y="26"/>
                      </a:cubicBezTo>
                      <a:cubicBezTo>
                        <a:pt x="86" y="25"/>
                        <a:pt x="88" y="25"/>
                        <a:pt x="88" y="25"/>
                      </a:cubicBezTo>
                      <a:cubicBezTo>
                        <a:pt x="88" y="25"/>
                        <a:pt x="86" y="24"/>
                        <a:pt x="86" y="24"/>
                      </a:cubicBezTo>
                      <a:cubicBezTo>
                        <a:pt x="86" y="23"/>
                        <a:pt x="89" y="23"/>
                        <a:pt x="88" y="21"/>
                      </a:cubicBezTo>
                      <a:cubicBezTo>
                        <a:pt x="88" y="21"/>
                        <a:pt x="86" y="20"/>
                        <a:pt x="85" y="19"/>
                      </a:cubicBezTo>
                      <a:cubicBezTo>
                        <a:pt x="84" y="18"/>
                        <a:pt x="83" y="20"/>
                        <a:pt x="82" y="18"/>
                      </a:cubicBezTo>
                      <a:cubicBezTo>
                        <a:pt x="81" y="17"/>
                        <a:pt x="80" y="17"/>
                        <a:pt x="78" y="18"/>
                      </a:cubicBezTo>
                      <a:cubicBezTo>
                        <a:pt x="77" y="18"/>
                        <a:pt x="76" y="15"/>
                        <a:pt x="75" y="15"/>
                      </a:cubicBezTo>
                      <a:cubicBezTo>
                        <a:pt x="74" y="14"/>
                        <a:pt x="73" y="16"/>
                        <a:pt x="72" y="17"/>
                      </a:cubicBezTo>
                      <a:cubicBezTo>
                        <a:pt x="71" y="17"/>
                        <a:pt x="70" y="14"/>
                        <a:pt x="69" y="14"/>
                      </a:cubicBezTo>
                      <a:cubicBezTo>
                        <a:pt x="68" y="14"/>
                        <a:pt x="65" y="15"/>
                        <a:pt x="65" y="14"/>
                      </a:cubicBezTo>
                      <a:cubicBezTo>
                        <a:pt x="65" y="13"/>
                        <a:pt x="65" y="11"/>
                        <a:pt x="64" y="10"/>
                      </a:cubicBezTo>
                      <a:cubicBezTo>
                        <a:pt x="63" y="9"/>
                        <a:pt x="61" y="10"/>
                        <a:pt x="60" y="9"/>
                      </a:cubicBezTo>
                      <a:cubicBezTo>
                        <a:pt x="59" y="8"/>
                        <a:pt x="58" y="6"/>
                        <a:pt x="60" y="5"/>
                      </a:cubicBezTo>
                      <a:cubicBezTo>
                        <a:pt x="61" y="5"/>
                        <a:pt x="59" y="2"/>
                        <a:pt x="58" y="2"/>
                      </a:cubicBezTo>
                      <a:cubicBezTo>
                        <a:pt x="57" y="1"/>
                        <a:pt x="54" y="2"/>
                        <a:pt x="53" y="1"/>
                      </a:cubicBezTo>
                      <a:cubicBezTo>
                        <a:pt x="50" y="0"/>
                        <a:pt x="50" y="6"/>
                        <a:pt x="47" y="2"/>
                      </a:cubicBezTo>
                      <a:cubicBezTo>
                        <a:pt x="46" y="2"/>
                        <a:pt x="44" y="3"/>
                        <a:pt x="43" y="3"/>
                      </a:cubicBezTo>
                      <a:cubicBezTo>
                        <a:pt x="41" y="4"/>
                        <a:pt x="42" y="9"/>
                        <a:pt x="41" y="9"/>
                      </a:cubicBezTo>
                      <a:cubicBezTo>
                        <a:pt x="40" y="9"/>
                        <a:pt x="39" y="7"/>
                        <a:pt x="38" y="7"/>
                      </a:cubicBezTo>
                      <a:cubicBezTo>
                        <a:pt x="38" y="7"/>
                        <a:pt x="37" y="8"/>
                        <a:pt x="36" y="8"/>
                      </a:cubicBezTo>
                      <a:cubicBezTo>
                        <a:pt x="35" y="8"/>
                        <a:pt x="34" y="7"/>
                        <a:pt x="34" y="6"/>
                      </a:cubicBezTo>
                      <a:cubicBezTo>
                        <a:pt x="34" y="5"/>
                        <a:pt x="32" y="7"/>
                        <a:pt x="31" y="7"/>
                      </a:cubicBezTo>
                      <a:cubicBezTo>
                        <a:pt x="30" y="7"/>
                        <a:pt x="30" y="6"/>
                        <a:pt x="29" y="6"/>
                      </a:cubicBezTo>
                      <a:cubicBezTo>
                        <a:pt x="28" y="6"/>
                        <a:pt x="28" y="7"/>
                        <a:pt x="28" y="8"/>
                      </a:cubicBezTo>
                      <a:cubicBezTo>
                        <a:pt x="28" y="8"/>
                        <a:pt x="21" y="5"/>
                        <a:pt x="21" y="5"/>
                      </a:cubicBezTo>
                      <a:cubicBezTo>
                        <a:pt x="18" y="4"/>
                        <a:pt x="15" y="4"/>
                        <a:pt x="12" y="4"/>
                      </a:cubicBezTo>
                      <a:cubicBezTo>
                        <a:pt x="10" y="4"/>
                        <a:pt x="9" y="6"/>
                        <a:pt x="6" y="6"/>
                      </a:cubicBezTo>
                      <a:cubicBezTo>
                        <a:pt x="6" y="9"/>
                        <a:pt x="9" y="9"/>
                        <a:pt x="9" y="11"/>
                      </a:cubicBezTo>
                      <a:cubicBezTo>
                        <a:pt x="9" y="12"/>
                        <a:pt x="10" y="13"/>
                        <a:pt x="10" y="14"/>
                      </a:cubicBezTo>
                      <a:cubicBezTo>
                        <a:pt x="9" y="15"/>
                        <a:pt x="6" y="15"/>
                        <a:pt x="5" y="16"/>
                      </a:cubicBezTo>
                      <a:cubicBezTo>
                        <a:pt x="2" y="18"/>
                        <a:pt x="3" y="20"/>
                        <a:pt x="2" y="23"/>
                      </a:cubicBezTo>
                      <a:cubicBezTo>
                        <a:pt x="2" y="25"/>
                        <a:pt x="1" y="26"/>
                        <a:pt x="0" y="2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1" name="Freeform 657">
                  <a:extLst>
                    <a:ext uri="{FF2B5EF4-FFF2-40B4-BE49-F238E27FC236}">
                      <a16:creationId xmlns:a16="http://schemas.microsoft.com/office/drawing/2014/main" id="{7B1AA108-9D70-1E43-83FB-F0548D6F3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99" y="7337754"/>
                  <a:ext cx="236083" cy="102201"/>
                </a:xfrm>
                <a:custGeom>
                  <a:avLst/>
                  <a:gdLst>
                    <a:gd name="T0" fmla="*/ 30 w 30"/>
                    <a:gd name="T1" fmla="*/ 4 h 12"/>
                    <a:gd name="T2" fmla="*/ 22 w 30"/>
                    <a:gd name="T3" fmla="*/ 0 h 12"/>
                    <a:gd name="T4" fmla="*/ 17 w 30"/>
                    <a:gd name="T5" fmla="*/ 0 h 12"/>
                    <a:gd name="T6" fmla="*/ 14 w 30"/>
                    <a:gd name="T7" fmla="*/ 1 h 12"/>
                    <a:gd name="T8" fmla="*/ 11 w 30"/>
                    <a:gd name="T9" fmla="*/ 0 h 12"/>
                    <a:gd name="T10" fmla="*/ 8 w 30"/>
                    <a:gd name="T11" fmla="*/ 3 h 12"/>
                    <a:gd name="T12" fmla="*/ 3 w 30"/>
                    <a:gd name="T13" fmla="*/ 9 h 12"/>
                    <a:gd name="T14" fmla="*/ 11 w 30"/>
                    <a:gd name="T15" fmla="*/ 11 h 12"/>
                    <a:gd name="T16" fmla="*/ 13 w 30"/>
                    <a:gd name="T17" fmla="*/ 9 h 12"/>
                    <a:gd name="T18" fmla="*/ 18 w 30"/>
                    <a:gd name="T19" fmla="*/ 9 h 12"/>
                    <a:gd name="T20" fmla="*/ 19 w 30"/>
                    <a:gd name="T21" fmla="*/ 6 h 12"/>
                    <a:gd name="T22" fmla="*/ 24 w 30"/>
                    <a:gd name="T23" fmla="*/ 7 h 12"/>
                    <a:gd name="T24" fmla="*/ 28 w 30"/>
                    <a:gd name="T25" fmla="*/ 7 h 12"/>
                    <a:gd name="T26" fmla="*/ 30 w 30"/>
                    <a:gd name="T27" fmla="*/ 4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" h="12">
                      <a:moveTo>
                        <a:pt x="30" y="4"/>
                      </a:moveTo>
                      <a:cubicBezTo>
                        <a:pt x="27" y="2"/>
                        <a:pt x="26" y="0"/>
                        <a:pt x="22" y="0"/>
                      </a:cubicBezTo>
                      <a:cubicBezTo>
                        <a:pt x="20" y="0"/>
                        <a:pt x="19" y="0"/>
                        <a:pt x="17" y="0"/>
                      </a:cubicBezTo>
                      <a:cubicBezTo>
                        <a:pt x="15" y="0"/>
                        <a:pt x="15" y="1"/>
                        <a:pt x="14" y="1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10" y="1"/>
                        <a:pt x="9" y="2"/>
                        <a:pt x="8" y="3"/>
                      </a:cubicBezTo>
                      <a:cubicBezTo>
                        <a:pt x="6" y="5"/>
                        <a:pt x="0" y="4"/>
                        <a:pt x="3" y="9"/>
                      </a:cubicBezTo>
                      <a:cubicBezTo>
                        <a:pt x="4" y="11"/>
                        <a:pt x="8" y="12"/>
                        <a:pt x="11" y="11"/>
                      </a:cubicBezTo>
                      <a:cubicBezTo>
                        <a:pt x="12" y="11"/>
                        <a:pt x="12" y="9"/>
                        <a:pt x="13" y="9"/>
                      </a:cubicBezTo>
                      <a:cubicBezTo>
                        <a:pt x="15" y="9"/>
                        <a:pt x="17" y="9"/>
                        <a:pt x="18" y="9"/>
                      </a:cubicBezTo>
                      <a:cubicBezTo>
                        <a:pt x="19" y="9"/>
                        <a:pt x="19" y="7"/>
                        <a:pt x="19" y="6"/>
                      </a:cubicBezTo>
                      <a:cubicBezTo>
                        <a:pt x="20" y="5"/>
                        <a:pt x="23" y="7"/>
                        <a:pt x="24" y="7"/>
                      </a:cubicBezTo>
                      <a:cubicBezTo>
                        <a:pt x="25" y="7"/>
                        <a:pt x="27" y="7"/>
                        <a:pt x="28" y="7"/>
                      </a:cubicBezTo>
                      <a:cubicBezTo>
                        <a:pt x="29" y="7"/>
                        <a:pt x="29" y="5"/>
                        <a:pt x="30" y="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2" name="Freeform 658">
                  <a:extLst>
                    <a:ext uri="{FF2B5EF4-FFF2-40B4-BE49-F238E27FC236}">
                      <a16:creationId xmlns:a16="http://schemas.microsoft.com/office/drawing/2014/main" id="{E783CF96-9FC1-024E-B1D7-95323885F8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963014"/>
                  <a:ext cx="370220" cy="292414"/>
                </a:xfrm>
                <a:custGeom>
                  <a:avLst/>
                  <a:gdLst>
                    <a:gd name="T0" fmla="*/ 11 w 47"/>
                    <a:gd name="T1" fmla="*/ 29 h 35"/>
                    <a:gd name="T2" fmla="*/ 18 w 47"/>
                    <a:gd name="T3" fmla="*/ 30 h 35"/>
                    <a:gd name="T4" fmla="*/ 23 w 47"/>
                    <a:gd name="T5" fmla="*/ 33 h 35"/>
                    <a:gd name="T6" fmla="*/ 25 w 47"/>
                    <a:gd name="T7" fmla="*/ 31 h 35"/>
                    <a:gd name="T8" fmla="*/ 29 w 47"/>
                    <a:gd name="T9" fmla="*/ 32 h 35"/>
                    <a:gd name="T10" fmla="*/ 33 w 47"/>
                    <a:gd name="T11" fmla="*/ 32 h 35"/>
                    <a:gd name="T12" fmla="*/ 36 w 47"/>
                    <a:gd name="T13" fmla="*/ 33 h 35"/>
                    <a:gd name="T14" fmla="*/ 38 w 47"/>
                    <a:gd name="T15" fmla="*/ 28 h 35"/>
                    <a:gd name="T16" fmla="*/ 42 w 47"/>
                    <a:gd name="T17" fmla="*/ 27 h 35"/>
                    <a:gd name="T18" fmla="*/ 40 w 47"/>
                    <a:gd name="T19" fmla="*/ 22 h 35"/>
                    <a:gd name="T20" fmla="*/ 44 w 47"/>
                    <a:gd name="T21" fmla="*/ 21 h 35"/>
                    <a:gd name="T22" fmla="*/ 45 w 47"/>
                    <a:gd name="T23" fmla="*/ 17 h 35"/>
                    <a:gd name="T24" fmla="*/ 42 w 47"/>
                    <a:gd name="T25" fmla="*/ 15 h 35"/>
                    <a:gd name="T26" fmla="*/ 39 w 47"/>
                    <a:gd name="T27" fmla="*/ 11 h 35"/>
                    <a:gd name="T28" fmla="*/ 38 w 47"/>
                    <a:gd name="T29" fmla="*/ 6 h 35"/>
                    <a:gd name="T30" fmla="*/ 35 w 47"/>
                    <a:gd name="T31" fmla="*/ 2 h 35"/>
                    <a:gd name="T32" fmla="*/ 33 w 47"/>
                    <a:gd name="T33" fmla="*/ 2 h 35"/>
                    <a:gd name="T34" fmla="*/ 30 w 47"/>
                    <a:gd name="T35" fmla="*/ 1 h 35"/>
                    <a:gd name="T36" fmla="*/ 28 w 47"/>
                    <a:gd name="T37" fmla="*/ 2 h 35"/>
                    <a:gd name="T38" fmla="*/ 25 w 47"/>
                    <a:gd name="T39" fmla="*/ 0 h 35"/>
                    <a:gd name="T40" fmla="*/ 22 w 47"/>
                    <a:gd name="T41" fmla="*/ 2 h 35"/>
                    <a:gd name="T42" fmla="*/ 17 w 47"/>
                    <a:gd name="T43" fmla="*/ 3 h 35"/>
                    <a:gd name="T44" fmla="*/ 17 w 47"/>
                    <a:gd name="T45" fmla="*/ 6 h 35"/>
                    <a:gd name="T46" fmla="*/ 13 w 47"/>
                    <a:gd name="T47" fmla="*/ 9 h 35"/>
                    <a:gd name="T48" fmla="*/ 12 w 47"/>
                    <a:gd name="T49" fmla="*/ 13 h 35"/>
                    <a:gd name="T50" fmla="*/ 8 w 47"/>
                    <a:gd name="T51" fmla="*/ 14 h 35"/>
                    <a:gd name="T52" fmla="*/ 1 w 47"/>
                    <a:gd name="T53" fmla="*/ 16 h 35"/>
                    <a:gd name="T54" fmla="*/ 2 w 47"/>
                    <a:gd name="T55" fmla="*/ 24 h 35"/>
                    <a:gd name="T56" fmla="*/ 1 w 47"/>
                    <a:gd name="T57" fmla="*/ 27 h 35"/>
                    <a:gd name="T58" fmla="*/ 1 w 47"/>
                    <a:gd name="T59" fmla="*/ 31 h 35"/>
                    <a:gd name="T60" fmla="*/ 5 w 47"/>
                    <a:gd name="T61" fmla="*/ 30 h 35"/>
                    <a:gd name="T62" fmla="*/ 11 w 47"/>
                    <a:gd name="T63" fmla="*/ 29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7" h="35">
                      <a:moveTo>
                        <a:pt x="11" y="29"/>
                      </a:moveTo>
                      <a:cubicBezTo>
                        <a:pt x="14" y="29"/>
                        <a:pt x="16" y="30"/>
                        <a:pt x="18" y="30"/>
                      </a:cubicBezTo>
                      <a:cubicBezTo>
                        <a:pt x="18" y="30"/>
                        <a:pt x="23" y="33"/>
                        <a:pt x="23" y="33"/>
                      </a:cubicBezTo>
                      <a:cubicBezTo>
                        <a:pt x="23" y="32"/>
                        <a:pt x="24" y="29"/>
                        <a:pt x="25" y="31"/>
                      </a:cubicBezTo>
                      <a:cubicBezTo>
                        <a:pt x="27" y="34"/>
                        <a:pt x="28" y="29"/>
                        <a:pt x="29" y="32"/>
                      </a:cubicBezTo>
                      <a:cubicBezTo>
                        <a:pt x="30" y="34"/>
                        <a:pt x="32" y="32"/>
                        <a:pt x="33" y="32"/>
                      </a:cubicBezTo>
                      <a:cubicBezTo>
                        <a:pt x="34" y="31"/>
                        <a:pt x="36" y="35"/>
                        <a:pt x="36" y="33"/>
                      </a:cubicBezTo>
                      <a:cubicBezTo>
                        <a:pt x="37" y="31"/>
                        <a:pt x="36" y="29"/>
                        <a:pt x="38" y="28"/>
                      </a:cubicBezTo>
                      <a:cubicBezTo>
                        <a:pt x="39" y="28"/>
                        <a:pt x="41" y="27"/>
                        <a:pt x="42" y="27"/>
                      </a:cubicBezTo>
                      <a:cubicBezTo>
                        <a:pt x="41" y="26"/>
                        <a:pt x="40" y="24"/>
                        <a:pt x="40" y="22"/>
                      </a:cubicBezTo>
                      <a:cubicBezTo>
                        <a:pt x="40" y="20"/>
                        <a:pt x="42" y="22"/>
                        <a:pt x="44" y="21"/>
                      </a:cubicBezTo>
                      <a:cubicBezTo>
                        <a:pt x="46" y="21"/>
                        <a:pt x="47" y="19"/>
                        <a:pt x="45" y="17"/>
                      </a:cubicBezTo>
                      <a:cubicBezTo>
                        <a:pt x="44" y="16"/>
                        <a:pt x="43" y="17"/>
                        <a:pt x="42" y="15"/>
                      </a:cubicBezTo>
                      <a:cubicBezTo>
                        <a:pt x="41" y="14"/>
                        <a:pt x="40" y="13"/>
                        <a:pt x="39" y="11"/>
                      </a:cubicBezTo>
                      <a:cubicBezTo>
                        <a:pt x="38" y="10"/>
                        <a:pt x="38" y="8"/>
                        <a:pt x="38" y="6"/>
                      </a:cubicBezTo>
                      <a:cubicBezTo>
                        <a:pt x="39" y="4"/>
                        <a:pt x="36" y="2"/>
                        <a:pt x="35" y="2"/>
                      </a:cubicBezTo>
                      <a:cubicBezTo>
                        <a:pt x="34" y="1"/>
                        <a:pt x="34" y="2"/>
                        <a:pt x="33" y="2"/>
                      </a:cubicBezTo>
                      <a:cubicBezTo>
                        <a:pt x="31" y="3"/>
                        <a:pt x="31" y="2"/>
                        <a:pt x="30" y="1"/>
                      </a:cubicBezTo>
                      <a:cubicBezTo>
                        <a:pt x="29" y="0"/>
                        <a:pt x="29" y="2"/>
                        <a:pt x="28" y="2"/>
                      </a:cubicBezTo>
                      <a:cubicBezTo>
                        <a:pt x="27" y="2"/>
                        <a:pt x="25" y="0"/>
                        <a:pt x="25" y="0"/>
                      </a:cubicBezTo>
                      <a:cubicBezTo>
                        <a:pt x="23" y="0"/>
                        <a:pt x="23" y="2"/>
                        <a:pt x="22" y="2"/>
                      </a:cubicBezTo>
                      <a:cubicBezTo>
                        <a:pt x="20" y="3"/>
                        <a:pt x="19" y="3"/>
                        <a:pt x="17" y="3"/>
                      </a:cubicBezTo>
                      <a:cubicBezTo>
                        <a:pt x="16" y="4"/>
                        <a:pt x="17" y="6"/>
                        <a:pt x="17" y="6"/>
                      </a:cubicBezTo>
                      <a:cubicBezTo>
                        <a:pt x="16" y="8"/>
                        <a:pt x="13" y="7"/>
                        <a:pt x="13" y="9"/>
                      </a:cubicBezTo>
                      <a:cubicBezTo>
                        <a:pt x="12" y="10"/>
                        <a:pt x="12" y="11"/>
                        <a:pt x="12" y="13"/>
                      </a:cubicBezTo>
                      <a:cubicBezTo>
                        <a:pt x="12" y="14"/>
                        <a:pt x="9" y="14"/>
                        <a:pt x="8" y="14"/>
                      </a:cubicBezTo>
                      <a:cubicBezTo>
                        <a:pt x="5" y="15"/>
                        <a:pt x="4" y="16"/>
                        <a:pt x="1" y="16"/>
                      </a:cubicBezTo>
                      <a:cubicBezTo>
                        <a:pt x="2" y="19"/>
                        <a:pt x="5" y="21"/>
                        <a:pt x="2" y="24"/>
                      </a:cubicBezTo>
                      <a:cubicBezTo>
                        <a:pt x="0" y="25"/>
                        <a:pt x="0" y="26"/>
                        <a:pt x="1" y="27"/>
                      </a:cubicBezTo>
                      <a:cubicBezTo>
                        <a:pt x="3" y="28"/>
                        <a:pt x="1" y="30"/>
                        <a:pt x="1" y="31"/>
                      </a:cubicBezTo>
                      <a:cubicBezTo>
                        <a:pt x="3" y="31"/>
                        <a:pt x="4" y="31"/>
                        <a:pt x="5" y="30"/>
                      </a:cubicBezTo>
                      <a:cubicBezTo>
                        <a:pt x="7" y="29"/>
                        <a:pt x="10" y="29"/>
                        <a:pt x="11" y="2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3" name="Freeform 659">
                  <a:extLst>
                    <a:ext uri="{FF2B5EF4-FFF2-40B4-BE49-F238E27FC236}">
                      <a16:creationId xmlns:a16="http://schemas.microsoft.com/office/drawing/2014/main" id="{AA6E3C3B-E592-9645-91FA-0DE5924D5F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945981"/>
                  <a:ext cx="228033" cy="158983"/>
                </a:xfrm>
                <a:custGeom>
                  <a:avLst/>
                  <a:gdLst>
                    <a:gd name="T0" fmla="*/ 16 w 29"/>
                    <a:gd name="T1" fmla="*/ 18 h 19"/>
                    <a:gd name="T2" fmla="*/ 23 w 29"/>
                    <a:gd name="T3" fmla="*/ 15 h 19"/>
                    <a:gd name="T4" fmla="*/ 23 w 29"/>
                    <a:gd name="T5" fmla="*/ 12 h 19"/>
                    <a:gd name="T6" fmla="*/ 27 w 29"/>
                    <a:gd name="T7" fmla="*/ 9 h 19"/>
                    <a:gd name="T8" fmla="*/ 26 w 29"/>
                    <a:gd name="T9" fmla="*/ 4 h 19"/>
                    <a:gd name="T10" fmla="*/ 19 w 29"/>
                    <a:gd name="T11" fmla="*/ 1 h 19"/>
                    <a:gd name="T12" fmla="*/ 10 w 29"/>
                    <a:gd name="T13" fmla="*/ 1 h 19"/>
                    <a:gd name="T14" fmla="*/ 0 w 29"/>
                    <a:gd name="T15" fmla="*/ 4 h 19"/>
                    <a:gd name="T16" fmla="*/ 1 w 29"/>
                    <a:gd name="T17" fmla="*/ 6 h 19"/>
                    <a:gd name="T18" fmla="*/ 2 w 29"/>
                    <a:gd name="T19" fmla="*/ 9 h 19"/>
                    <a:gd name="T20" fmla="*/ 5 w 29"/>
                    <a:gd name="T21" fmla="*/ 10 h 19"/>
                    <a:gd name="T22" fmla="*/ 9 w 29"/>
                    <a:gd name="T23" fmla="*/ 11 h 19"/>
                    <a:gd name="T24" fmla="*/ 8 w 29"/>
                    <a:gd name="T25" fmla="*/ 15 h 19"/>
                    <a:gd name="T26" fmla="*/ 12 w 29"/>
                    <a:gd name="T27" fmla="*/ 18 h 19"/>
                    <a:gd name="T28" fmla="*/ 16 w 29"/>
                    <a:gd name="T29" fmla="*/ 18 h 19"/>
                    <a:gd name="T30" fmla="*/ 16 w 29"/>
                    <a:gd name="T31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9" h="19">
                      <a:moveTo>
                        <a:pt x="16" y="18"/>
                      </a:moveTo>
                      <a:cubicBezTo>
                        <a:pt x="18" y="16"/>
                        <a:pt x="21" y="16"/>
                        <a:pt x="23" y="15"/>
                      </a:cubicBezTo>
                      <a:cubicBezTo>
                        <a:pt x="23" y="14"/>
                        <a:pt x="23" y="13"/>
                        <a:pt x="23" y="12"/>
                      </a:cubicBezTo>
                      <a:cubicBezTo>
                        <a:pt x="24" y="10"/>
                        <a:pt x="25" y="10"/>
                        <a:pt x="27" y="9"/>
                      </a:cubicBezTo>
                      <a:cubicBezTo>
                        <a:pt x="29" y="8"/>
                        <a:pt x="28" y="5"/>
                        <a:pt x="26" y="4"/>
                      </a:cubicBezTo>
                      <a:cubicBezTo>
                        <a:pt x="24" y="3"/>
                        <a:pt x="22" y="2"/>
                        <a:pt x="19" y="1"/>
                      </a:cubicBezTo>
                      <a:cubicBezTo>
                        <a:pt x="17" y="0"/>
                        <a:pt x="13" y="1"/>
                        <a:pt x="10" y="1"/>
                      </a:cubicBezTo>
                      <a:cubicBezTo>
                        <a:pt x="8" y="1"/>
                        <a:pt x="0" y="0"/>
                        <a:pt x="0" y="4"/>
                      </a:cubicBezTo>
                      <a:cubicBezTo>
                        <a:pt x="0" y="4"/>
                        <a:pt x="1" y="5"/>
                        <a:pt x="1" y="6"/>
                      </a:cubicBezTo>
                      <a:cubicBezTo>
                        <a:pt x="2" y="7"/>
                        <a:pt x="1" y="8"/>
                        <a:pt x="2" y="9"/>
                      </a:cubicBezTo>
                      <a:cubicBezTo>
                        <a:pt x="3" y="9"/>
                        <a:pt x="4" y="11"/>
                        <a:pt x="5" y="10"/>
                      </a:cubicBezTo>
                      <a:cubicBezTo>
                        <a:pt x="7" y="10"/>
                        <a:pt x="9" y="9"/>
                        <a:pt x="9" y="11"/>
                      </a:cubicBezTo>
                      <a:cubicBezTo>
                        <a:pt x="9" y="12"/>
                        <a:pt x="9" y="14"/>
                        <a:pt x="8" y="15"/>
                      </a:cubicBezTo>
                      <a:cubicBezTo>
                        <a:pt x="11" y="15"/>
                        <a:pt x="11" y="15"/>
                        <a:pt x="12" y="18"/>
                      </a:cubicBezTo>
                      <a:cubicBezTo>
                        <a:pt x="13" y="18"/>
                        <a:pt x="16" y="18"/>
                        <a:pt x="16" y="18"/>
                      </a:cubicBezTo>
                      <a:cubicBezTo>
                        <a:pt x="17" y="17"/>
                        <a:pt x="15" y="19"/>
                        <a:pt x="16" y="1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4" name="Freeform 660">
                  <a:extLst>
                    <a:ext uri="{FF2B5EF4-FFF2-40B4-BE49-F238E27FC236}">
                      <a16:creationId xmlns:a16="http://schemas.microsoft.com/office/drawing/2014/main" id="{479CC069-6B4A-3040-9210-AC64EBE0E1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77977" y="6846618"/>
                  <a:ext cx="281691" cy="150467"/>
                </a:xfrm>
                <a:custGeom>
                  <a:avLst/>
                  <a:gdLst>
                    <a:gd name="T0" fmla="*/ 11 w 36"/>
                    <a:gd name="T1" fmla="*/ 13 h 18"/>
                    <a:gd name="T2" fmla="*/ 19 w 36"/>
                    <a:gd name="T3" fmla="*/ 12 h 18"/>
                    <a:gd name="T4" fmla="*/ 25 w 36"/>
                    <a:gd name="T5" fmla="*/ 15 h 18"/>
                    <a:gd name="T6" fmla="*/ 29 w 36"/>
                    <a:gd name="T7" fmla="*/ 17 h 18"/>
                    <a:gd name="T8" fmla="*/ 33 w 36"/>
                    <a:gd name="T9" fmla="*/ 16 h 18"/>
                    <a:gd name="T10" fmla="*/ 36 w 36"/>
                    <a:gd name="T11" fmla="*/ 14 h 18"/>
                    <a:gd name="T12" fmla="*/ 34 w 36"/>
                    <a:gd name="T13" fmla="*/ 8 h 18"/>
                    <a:gd name="T14" fmla="*/ 31 w 36"/>
                    <a:gd name="T15" fmla="*/ 4 h 18"/>
                    <a:gd name="T16" fmla="*/ 25 w 36"/>
                    <a:gd name="T17" fmla="*/ 3 h 18"/>
                    <a:gd name="T18" fmla="*/ 18 w 36"/>
                    <a:gd name="T19" fmla="*/ 1 h 18"/>
                    <a:gd name="T20" fmla="*/ 17 w 36"/>
                    <a:gd name="T21" fmla="*/ 5 h 18"/>
                    <a:gd name="T22" fmla="*/ 15 w 36"/>
                    <a:gd name="T23" fmla="*/ 7 h 18"/>
                    <a:gd name="T24" fmla="*/ 8 w 36"/>
                    <a:gd name="T25" fmla="*/ 4 h 18"/>
                    <a:gd name="T26" fmla="*/ 0 w 36"/>
                    <a:gd name="T27" fmla="*/ 15 h 18"/>
                    <a:gd name="T28" fmla="*/ 11 w 36"/>
                    <a:gd name="T29" fmla="*/ 13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6" h="18">
                      <a:moveTo>
                        <a:pt x="11" y="13"/>
                      </a:moveTo>
                      <a:cubicBezTo>
                        <a:pt x="14" y="13"/>
                        <a:pt x="16" y="12"/>
                        <a:pt x="19" y="12"/>
                      </a:cubicBezTo>
                      <a:cubicBezTo>
                        <a:pt x="20" y="12"/>
                        <a:pt x="24" y="14"/>
                        <a:pt x="25" y="15"/>
                      </a:cubicBezTo>
                      <a:cubicBezTo>
                        <a:pt x="26" y="16"/>
                        <a:pt x="27" y="18"/>
                        <a:pt x="29" y="17"/>
                      </a:cubicBezTo>
                      <a:cubicBezTo>
                        <a:pt x="30" y="17"/>
                        <a:pt x="31" y="16"/>
                        <a:pt x="33" y="16"/>
                      </a:cubicBezTo>
                      <a:cubicBezTo>
                        <a:pt x="34" y="16"/>
                        <a:pt x="34" y="14"/>
                        <a:pt x="36" y="14"/>
                      </a:cubicBezTo>
                      <a:cubicBezTo>
                        <a:pt x="35" y="12"/>
                        <a:pt x="33" y="9"/>
                        <a:pt x="34" y="8"/>
                      </a:cubicBezTo>
                      <a:cubicBezTo>
                        <a:pt x="35" y="6"/>
                        <a:pt x="32" y="4"/>
                        <a:pt x="31" y="4"/>
                      </a:cubicBezTo>
                      <a:cubicBezTo>
                        <a:pt x="29" y="3"/>
                        <a:pt x="27" y="5"/>
                        <a:pt x="25" y="3"/>
                      </a:cubicBezTo>
                      <a:cubicBezTo>
                        <a:pt x="22" y="1"/>
                        <a:pt x="21" y="0"/>
                        <a:pt x="18" y="1"/>
                      </a:cubicBezTo>
                      <a:cubicBezTo>
                        <a:pt x="16" y="2"/>
                        <a:pt x="17" y="3"/>
                        <a:pt x="17" y="5"/>
                      </a:cubicBezTo>
                      <a:cubicBezTo>
                        <a:pt x="16" y="6"/>
                        <a:pt x="16" y="7"/>
                        <a:pt x="15" y="7"/>
                      </a:cubicBezTo>
                      <a:cubicBezTo>
                        <a:pt x="12" y="9"/>
                        <a:pt x="10" y="5"/>
                        <a:pt x="8" y="4"/>
                      </a:cubicBezTo>
                      <a:cubicBezTo>
                        <a:pt x="3" y="0"/>
                        <a:pt x="0" y="11"/>
                        <a:pt x="0" y="15"/>
                      </a:cubicBezTo>
                      <a:cubicBezTo>
                        <a:pt x="4" y="13"/>
                        <a:pt x="7" y="13"/>
                        <a:pt x="11" y="1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5" name="Freeform 661">
                  <a:extLst>
                    <a:ext uri="{FF2B5EF4-FFF2-40B4-BE49-F238E27FC236}">
                      <a16:creationId xmlns:a16="http://schemas.microsoft.com/office/drawing/2014/main" id="{D071A9CE-F72E-8148-88C1-708537E86C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4" y="6755773"/>
                  <a:ext cx="187795" cy="124913"/>
                </a:xfrm>
                <a:custGeom>
                  <a:avLst/>
                  <a:gdLst>
                    <a:gd name="T0" fmla="*/ 16 w 24"/>
                    <a:gd name="T1" fmla="*/ 15 h 15"/>
                    <a:gd name="T2" fmla="*/ 20 w 24"/>
                    <a:gd name="T3" fmla="*/ 15 h 15"/>
                    <a:gd name="T4" fmla="*/ 22 w 24"/>
                    <a:gd name="T5" fmla="*/ 13 h 15"/>
                    <a:gd name="T6" fmla="*/ 22 w 24"/>
                    <a:gd name="T7" fmla="*/ 10 h 15"/>
                    <a:gd name="T8" fmla="*/ 21 w 24"/>
                    <a:gd name="T9" fmla="*/ 5 h 15"/>
                    <a:gd name="T10" fmla="*/ 24 w 24"/>
                    <a:gd name="T11" fmla="*/ 0 h 15"/>
                    <a:gd name="T12" fmla="*/ 12 w 24"/>
                    <a:gd name="T13" fmla="*/ 0 h 15"/>
                    <a:gd name="T14" fmla="*/ 6 w 24"/>
                    <a:gd name="T15" fmla="*/ 1 h 15"/>
                    <a:gd name="T16" fmla="*/ 0 w 24"/>
                    <a:gd name="T17" fmla="*/ 5 h 15"/>
                    <a:gd name="T18" fmla="*/ 2 w 24"/>
                    <a:gd name="T19" fmla="*/ 6 h 15"/>
                    <a:gd name="T20" fmla="*/ 2 w 24"/>
                    <a:gd name="T21" fmla="*/ 8 h 15"/>
                    <a:gd name="T22" fmla="*/ 7 w 24"/>
                    <a:gd name="T23" fmla="*/ 9 h 15"/>
                    <a:gd name="T24" fmla="*/ 6 w 24"/>
                    <a:gd name="T25" fmla="*/ 13 h 15"/>
                    <a:gd name="T26" fmla="*/ 11 w 24"/>
                    <a:gd name="T27" fmla="*/ 12 h 15"/>
                    <a:gd name="T28" fmla="*/ 16 w 24"/>
                    <a:gd name="T29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4" h="15">
                      <a:moveTo>
                        <a:pt x="16" y="15"/>
                      </a:moveTo>
                      <a:cubicBezTo>
                        <a:pt x="17" y="15"/>
                        <a:pt x="19" y="15"/>
                        <a:pt x="20" y="15"/>
                      </a:cubicBezTo>
                      <a:cubicBezTo>
                        <a:pt x="20" y="14"/>
                        <a:pt x="22" y="14"/>
                        <a:pt x="22" y="13"/>
                      </a:cubicBezTo>
                      <a:cubicBezTo>
                        <a:pt x="22" y="12"/>
                        <a:pt x="22" y="11"/>
                        <a:pt x="22" y="10"/>
                      </a:cubicBezTo>
                      <a:cubicBezTo>
                        <a:pt x="21" y="8"/>
                        <a:pt x="20" y="7"/>
                        <a:pt x="21" y="5"/>
                      </a:cubicBezTo>
                      <a:cubicBezTo>
                        <a:pt x="23" y="4"/>
                        <a:pt x="24" y="2"/>
                        <a:pt x="24" y="0"/>
                      </a:cubicBezTo>
                      <a:cubicBezTo>
                        <a:pt x="22" y="3"/>
                        <a:pt x="15" y="0"/>
                        <a:pt x="12" y="0"/>
                      </a:cubicBezTo>
                      <a:cubicBezTo>
                        <a:pt x="10" y="0"/>
                        <a:pt x="8" y="0"/>
                        <a:pt x="6" y="1"/>
                      </a:cubicBezTo>
                      <a:cubicBezTo>
                        <a:pt x="5" y="1"/>
                        <a:pt x="0" y="5"/>
                        <a:pt x="0" y="5"/>
                      </a:cubicBezTo>
                      <a:cubicBezTo>
                        <a:pt x="0" y="6"/>
                        <a:pt x="3" y="5"/>
                        <a:pt x="2" y="6"/>
                      </a:cubicBezTo>
                      <a:cubicBezTo>
                        <a:pt x="2" y="7"/>
                        <a:pt x="2" y="7"/>
                        <a:pt x="2" y="8"/>
                      </a:cubicBezTo>
                      <a:cubicBezTo>
                        <a:pt x="3" y="10"/>
                        <a:pt x="7" y="9"/>
                        <a:pt x="7" y="9"/>
                      </a:cubicBezTo>
                      <a:cubicBezTo>
                        <a:pt x="7" y="10"/>
                        <a:pt x="6" y="12"/>
                        <a:pt x="6" y="13"/>
                      </a:cubicBezTo>
                      <a:cubicBezTo>
                        <a:pt x="7" y="12"/>
                        <a:pt x="9" y="11"/>
                        <a:pt x="11" y="12"/>
                      </a:cubicBezTo>
                      <a:cubicBezTo>
                        <a:pt x="13" y="13"/>
                        <a:pt x="14" y="15"/>
                        <a:pt x="16" y="1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6" name="Freeform 662">
                  <a:extLst>
                    <a:ext uri="{FF2B5EF4-FFF2-40B4-BE49-F238E27FC236}">
                      <a16:creationId xmlns:a16="http://schemas.microsoft.com/office/drawing/2014/main" id="{A59CE053-3E94-264F-A06F-72FC3D4E5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1641" y="7014117"/>
                  <a:ext cx="126090" cy="65297"/>
                </a:xfrm>
                <a:custGeom>
                  <a:avLst/>
                  <a:gdLst>
                    <a:gd name="T0" fmla="*/ 16 w 16"/>
                    <a:gd name="T1" fmla="*/ 4 h 8"/>
                    <a:gd name="T2" fmla="*/ 12 w 16"/>
                    <a:gd name="T3" fmla="*/ 2 h 8"/>
                    <a:gd name="T4" fmla="*/ 8 w 16"/>
                    <a:gd name="T5" fmla="*/ 0 h 8"/>
                    <a:gd name="T6" fmla="*/ 7 w 16"/>
                    <a:gd name="T7" fmla="*/ 3 h 8"/>
                    <a:gd name="T8" fmla="*/ 5 w 16"/>
                    <a:gd name="T9" fmla="*/ 2 h 8"/>
                    <a:gd name="T10" fmla="*/ 2 w 16"/>
                    <a:gd name="T11" fmla="*/ 3 h 8"/>
                    <a:gd name="T12" fmla="*/ 0 w 16"/>
                    <a:gd name="T13" fmla="*/ 5 h 8"/>
                    <a:gd name="T14" fmla="*/ 0 w 16"/>
                    <a:gd name="T15" fmla="*/ 6 h 8"/>
                    <a:gd name="T16" fmla="*/ 2 w 16"/>
                    <a:gd name="T17" fmla="*/ 6 h 8"/>
                    <a:gd name="T18" fmla="*/ 8 w 16"/>
                    <a:gd name="T19" fmla="*/ 7 h 8"/>
                    <a:gd name="T20" fmla="*/ 16 w 16"/>
                    <a:gd name="T21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" h="8">
                      <a:moveTo>
                        <a:pt x="16" y="4"/>
                      </a:moveTo>
                      <a:cubicBezTo>
                        <a:pt x="16" y="1"/>
                        <a:pt x="14" y="2"/>
                        <a:pt x="12" y="2"/>
                      </a:cubicBezTo>
                      <a:cubicBezTo>
                        <a:pt x="11" y="3"/>
                        <a:pt x="10" y="1"/>
                        <a:pt x="8" y="0"/>
                      </a:cubicBezTo>
                      <a:cubicBezTo>
                        <a:pt x="8" y="1"/>
                        <a:pt x="8" y="2"/>
                        <a:pt x="7" y="3"/>
                      </a:cubicBezTo>
                      <a:cubicBezTo>
                        <a:pt x="6" y="3"/>
                        <a:pt x="7" y="1"/>
                        <a:pt x="5" y="2"/>
                      </a:cubicBezTo>
                      <a:cubicBezTo>
                        <a:pt x="4" y="2"/>
                        <a:pt x="2" y="2"/>
                        <a:pt x="2" y="3"/>
                      </a:cubicBezTo>
                      <a:cubicBezTo>
                        <a:pt x="1" y="5"/>
                        <a:pt x="2" y="6"/>
                        <a:pt x="0" y="5"/>
                      </a:cubicBezTo>
                      <a:cubicBezTo>
                        <a:pt x="0" y="5"/>
                        <a:pt x="0" y="5"/>
                        <a:pt x="0" y="6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4" y="7"/>
                        <a:pt x="6" y="7"/>
                        <a:pt x="8" y="7"/>
                      </a:cubicBezTo>
                      <a:cubicBezTo>
                        <a:pt x="10" y="7"/>
                        <a:pt x="16" y="8"/>
                        <a:pt x="16" y="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7" name="Freeform 663">
                  <a:extLst>
                    <a:ext uri="{FF2B5EF4-FFF2-40B4-BE49-F238E27FC236}">
                      <a16:creationId xmlns:a16="http://schemas.microsoft.com/office/drawing/2014/main" id="{1C442B39-0119-1B47-815C-164C81C8B1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25797" y="7031148"/>
                  <a:ext cx="375585" cy="349191"/>
                </a:xfrm>
                <a:custGeom>
                  <a:avLst/>
                  <a:gdLst>
                    <a:gd name="T0" fmla="*/ 1 w 48"/>
                    <a:gd name="T1" fmla="*/ 12 h 42"/>
                    <a:gd name="T2" fmla="*/ 0 w 48"/>
                    <a:gd name="T3" fmla="*/ 16 h 42"/>
                    <a:gd name="T4" fmla="*/ 2 w 48"/>
                    <a:gd name="T5" fmla="*/ 20 h 42"/>
                    <a:gd name="T6" fmla="*/ 4 w 48"/>
                    <a:gd name="T7" fmla="*/ 27 h 42"/>
                    <a:gd name="T8" fmla="*/ 9 w 48"/>
                    <a:gd name="T9" fmla="*/ 31 h 42"/>
                    <a:gd name="T10" fmla="*/ 10 w 48"/>
                    <a:gd name="T11" fmla="*/ 33 h 42"/>
                    <a:gd name="T12" fmla="*/ 13 w 48"/>
                    <a:gd name="T13" fmla="*/ 32 h 42"/>
                    <a:gd name="T14" fmla="*/ 21 w 48"/>
                    <a:gd name="T15" fmla="*/ 36 h 42"/>
                    <a:gd name="T16" fmla="*/ 25 w 48"/>
                    <a:gd name="T17" fmla="*/ 37 h 42"/>
                    <a:gd name="T18" fmla="*/ 33 w 48"/>
                    <a:gd name="T19" fmla="*/ 37 h 42"/>
                    <a:gd name="T20" fmla="*/ 39 w 48"/>
                    <a:gd name="T21" fmla="*/ 41 h 42"/>
                    <a:gd name="T22" fmla="*/ 41 w 48"/>
                    <a:gd name="T23" fmla="*/ 35 h 42"/>
                    <a:gd name="T24" fmla="*/ 44 w 48"/>
                    <a:gd name="T25" fmla="*/ 32 h 42"/>
                    <a:gd name="T26" fmla="*/ 48 w 48"/>
                    <a:gd name="T27" fmla="*/ 31 h 42"/>
                    <a:gd name="T28" fmla="*/ 45 w 48"/>
                    <a:gd name="T29" fmla="*/ 26 h 42"/>
                    <a:gd name="T30" fmla="*/ 44 w 48"/>
                    <a:gd name="T31" fmla="*/ 19 h 42"/>
                    <a:gd name="T32" fmla="*/ 46 w 48"/>
                    <a:gd name="T33" fmla="*/ 12 h 42"/>
                    <a:gd name="T34" fmla="*/ 44 w 48"/>
                    <a:gd name="T35" fmla="*/ 7 h 42"/>
                    <a:gd name="T36" fmla="*/ 42 w 48"/>
                    <a:gd name="T37" fmla="*/ 5 h 42"/>
                    <a:gd name="T38" fmla="*/ 25 w 48"/>
                    <a:gd name="T39" fmla="*/ 4 h 42"/>
                    <a:gd name="T40" fmla="*/ 20 w 48"/>
                    <a:gd name="T41" fmla="*/ 2 h 42"/>
                    <a:gd name="T42" fmla="*/ 13 w 48"/>
                    <a:gd name="T43" fmla="*/ 4 h 42"/>
                    <a:gd name="T44" fmla="*/ 6 w 48"/>
                    <a:gd name="T45" fmla="*/ 6 h 42"/>
                    <a:gd name="T46" fmla="*/ 2 w 48"/>
                    <a:gd name="T47" fmla="*/ 7 h 42"/>
                    <a:gd name="T48" fmla="*/ 1 w 48"/>
                    <a:gd name="T49" fmla="*/ 9 h 42"/>
                    <a:gd name="T50" fmla="*/ 1 w 48"/>
                    <a:gd name="T51" fmla="*/ 12 h 42"/>
                    <a:gd name="T52" fmla="*/ 1 w 48"/>
                    <a:gd name="T53" fmla="*/ 12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8" h="42">
                      <a:moveTo>
                        <a:pt x="1" y="12"/>
                      </a:moveTo>
                      <a:cubicBezTo>
                        <a:pt x="1" y="13"/>
                        <a:pt x="0" y="15"/>
                        <a:pt x="0" y="16"/>
                      </a:cubicBezTo>
                      <a:cubicBezTo>
                        <a:pt x="1" y="17"/>
                        <a:pt x="2" y="19"/>
                        <a:pt x="2" y="20"/>
                      </a:cubicBezTo>
                      <a:cubicBezTo>
                        <a:pt x="2" y="22"/>
                        <a:pt x="3" y="25"/>
                        <a:pt x="4" y="27"/>
                      </a:cubicBezTo>
                      <a:cubicBezTo>
                        <a:pt x="5" y="30"/>
                        <a:pt x="8" y="29"/>
                        <a:pt x="9" y="31"/>
                      </a:cubicBezTo>
                      <a:cubicBezTo>
                        <a:pt x="9" y="31"/>
                        <a:pt x="9" y="33"/>
                        <a:pt x="10" y="33"/>
                      </a:cubicBezTo>
                      <a:cubicBezTo>
                        <a:pt x="11" y="34"/>
                        <a:pt x="12" y="32"/>
                        <a:pt x="13" y="32"/>
                      </a:cubicBezTo>
                      <a:cubicBezTo>
                        <a:pt x="15" y="31"/>
                        <a:pt x="19" y="35"/>
                        <a:pt x="21" y="36"/>
                      </a:cubicBezTo>
                      <a:cubicBezTo>
                        <a:pt x="22" y="37"/>
                        <a:pt x="23" y="39"/>
                        <a:pt x="25" y="37"/>
                      </a:cubicBezTo>
                      <a:cubicBezTo>
                        <a:pt x="26" y="36"/>
                        <a:pt x="31" y="37"/>
                        <a:pt x="33" y="37"/>
                      </a:cubicBezTo>
                      <a:cubicBezTo>
                        <a:pt x="36" y="37"/>
                        <a:pt x="37" y="39"/>
                        <a:pt x="39" y="41"/>
                      </a:cubicBezTo>
                      <a:cubicBezTo>
                        <a:pt x="40" y="42"/>
                        <a:pt x="40" y="36"/>
                        <a:pt x="41" y="35"/>
                      </a:cubicBezTo>
                      <a:cubicBezTo>
                        <a:pt x="42" y="34"/>
                        <a:pt x="43" y="33"/>
                        <a:pt x="44" y="32"/>
                      </a:cubicBezTo>
                      <a:cubicBezTo>
                        <a:pt x="45" y="32"/>
                        <a:pt x="48" y="32"/>
                        <a:pt x="48" y="31"/>
                      </a:cubicBezTo>
                      <a:cubicBezTo>
                        <a:pt x="47" y="28"/>
                        <a:pt x="47" y="27"/>
                        <a:pt x="45" y="26"/>
                      </a:cubicBezTo>
                      <a:cubicBezTo>
                        <a:pt x="43" y="24"/>
                        <a:pt x="46" y="21"/>
                        <a:pt x="44" y="19"/>
                      </a:cubicBezTo>
                      <a:cubicBezTo>
                        <a:pt x="42" y="18"/>
                        <a:pt x="47" y="14"/>
                        <a:pt x="46" y="12"/>
                      </a:cubicBezTo>
                      <a:cubicBezTo>
                        <a:pt x="45" y="10"/>
                        <a:pt x="44" y="9"/>
                        <a:pt x="44" y="7"/>
                      </a:cubicBezTo>
                      <a:cubicBezTo>
                        <a:pt x="44" y="6"/>
                        <a:pt x="44" y="5"/>
                        <a:pt x="42" y="5"/>
                      </a:cubicBezTo>
                      <a:cubicBezTo>
                        <a:pt x="37" y="3"/>
                        <a:pt x="30" y="6"/>
                        <a:pt x="25" y="4"/>
                      </a:cubicBezTo>
                      <a:cubicBezTo>
                        <a:pt x="25" y="7"/>
                        <a:pt x="21" y="2"/>
                        <a:pt x="20" y="2"/>
                      </a:cubicBezTo>
                      <a:cubicBezTo>
                        <a:pt x="17" y="0"/>
                        <a:pt x="15" y="2"/>
                        <a:pt x="13" y="4"/>
                      </a:cubicBezTo>
                      <a:cubicBezTo>
                        <a:pt x="10" y="5"/>
                        <a:pt x="8" y="6"/>
                        <a:pt x="6" y="6"/>
                      </a:cubicBezTo>
                      <a:cubicBezTo>
                        <a:pt x="5" y="7"/>
                        <a:pt x="3" y="7"/>
                        <a:pt x="2" y="7"/>
                      </a:cubicBezTo>
                      <a:cubicBezTo>
                        <a:pt x="1" y="8"/>
                        <a:pt x="3" y="9"/>
                        <a:pt x="1" y="9"/>
                      </a:cubicBezTo>
                      <a:cubicBezTo>
                        <a:pt x="1" y="10"/>
                        <a:pt x="1" y="11"/>
                        <a:pt x="1" y="12"/>
                      </a:cubicBezTo>
                      <a:cubicBezTo>
                        <a:pt x="1" y="14"/>
                        <a:pt x="1" y="12"/>
                        <a:pt x="1" y="1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8" name="Freeform 664">
                  <a:extLst>
                    <a:ext uri="{FF2B5EF4-FFF2-40B4-BE49-F238E27FC236}">
                      <a16:creationId xmlns:a16="http://schemas.microsoft.com/office/drawing/2014/main" id="{34E4D7AA-9153-2240-9D44-5F5F8F723D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397374"/>
                  <a:ext cx="362173" cy="249828"/>
                </a:xfrm>
                <a:custGeom>
                  <a:avLst/>
                  <a:gdLst>
                    <a:gd name="T0" fmla="*/ 38 w 46"/>
                    <a:gd name="T1" fmla="*/ 13 h 30"/>
                    <a:gd name="T2" fmla="*/ 35 w 46"/>
                    <a:gd name="T3" fmla="*/ 6 h 30"/>
                    <a:gd name="T4" fmla="*/ 32 w 46"/>
                    <a:gd name="T5" fmla="*/ 0 h 30"/>
                    <a:gd name="T6" fmla="*/ 22 w 46"/>
                    <a:gd name="T7" fmla="*/ 4 h 30"/>
                    <a:gd name="T8" fmla="*/ 18 w 46"/>
                    <a:gd name="T9" fmla="*/ 3 h 30"/>
                    <a:gd name="T10" fmla="*/ 12 w 46"/>
                    <a:gd name="T11" fmla="*/ 3 h 30"/>
                    <a:gd name="T12" fmla="*/ 8 w 46"/>
                    <a:gd name="T13" fmla="*/ 6 h 30"/>
                    <a:gd name="T14" fmla="*/ 4 w 46"/>
                    <a:gd name="T15" fmla="*/ 14 h 30"/>
                    <a:gd name="T16" fmla="*/ 0 w 46"/>
                    <a:gd name="T17" fmla="*/ 15 h 30"/>
                    <a:gd name="T18" fmla="*/ 3 w 46"/>
                    <a:gd name="T19" fmla="*/ 18 h 30"/>
                    <a:gd name="T20" fmla="*/ 5 w 46"/>
                    <a:gd name="T21" fmla="*/ 22 h 30"/>
                    <a:gd name="T22" fmla="*/ 8 w 46"/>
                    <a:gd name="T23" fmla="*/ 24 h 30"/>
                    <a:gd name="T24" fmla="*/ 11 w 46"/>
                    <a:gd name="T25" fmla="*/ 25 h 30"/>
                    <a:gd name="T26" fmla="*/ 11 w 46"/>
                    <a:gd name="T27" fmla="*/ 28 h 30"/>
                    <a:gd name="T28" fmla="*/ 21 w 46"/>
                    <a:gd name="T29" fmla="*/ 30 h 30"/>
                    <a:gd name="T30" fmla="*/ 28 w 46"/>
                    <a:gd name="T31" fmla="*/ 28 h 30"/>
                    <a:gd name="T32" fmla="*/ 40 w 46"/>
                    <a:gd name="T33" fmla="*/ 30 h 30"/>
                    <a:gd name="T34" fmla="*/ 41 w 46"/>
                    <a:gd name="T35" fmla="*/ 23 h 30"/>
                    <a:gd name="T36" fmla="*/ 46 w 46"/>
                    <a:gd name="T37" fmla="*/ 20 h 30"/>
                    <a:gd name="T38" fmla="*/ 39 w 46"/>
                    <a:gd name="T39" fmla="*/ 20 h 30"/>
                    <a:gd name="T40" fmla="*/ 38 w 46"/>
                    <a:gd name="T41" fmla="*/ 13 h 30"/>
                    <a:gd name="T42" fmla="*/ 38 w 46"/>
                    <a:gd name="T4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6" h="30">
                      <a:moveTo>
                        <a:pt x="38" y="13"/>
                      </a:moveTo>
                      <a:cubicBezTo>
                        <a:pt x="39" y="10"/>
                        <a:pt x="36" y="8"/>
                        <a:pt x="35" y="6"/>
                      </a:cubicBezTo>
                      <a:cubicBezTo>
                        <a:pt x="33" y="5"/>
                        <a:pt x="32" y="2"/>
                        <a:pt x="32" y="0"/>
                      </a:cubicBezTo>
                      <a:cubicBezTo>
                        <a:pt x="29" y="1"/>
                        <a:pt x="26" y="4"/>
                        <a:pt x="22" y="4"/>
                      </a:cubicBezTo>
                      <a:cubicBezTo>
                        <a:pt x="21" y="4"/>
                        <a:pt x="19" y="3"/>
                        <a:pt x="18" y="3"/>
                      </a:cubicBezTo>
                      <a:cubicBezTo>
                        <a:pt x="16" y="3"/>
                        <a:pt x="14" y="3"/>
                        <a:pt x="12" y="3"/>
                      </a:cubicBezTo>
                      <a:cubicBezTo>
                        <a:pt x="12" y="3"/>
                        <a:pt x="9" y="6"/>
                        <a:pt x="8" y="6"/>
                      </a:cubicBezTo>
                      <a:cubicBezTo>
                        <a:pt x="7" y="9"/>
                        <a:pt x="5" y="11"/>
                        <a:pt x="4" y="14"/>
                      </a:cubicBezTo>
                      <a:cubicBezTo>
                        <a:pt x="3" y="14"/>
                        <a:pt x="1" y="14"/>
                        <a:pt x="0" y="15"/>
                      </a:cubicBezTo>
                      <a:cubicBezTo>
                        <a:pt x="0" y="16"/>
                        <a:pt x="3" y="17"/>
                        <a:pt x="3" y="18"/>
                      </a:cubicBezTo>
                      <a:cubicBezTo>
                        <a:pt x="3" y="20"/>
                        <a:pt x="4" y="20"/>
                        <a:pt x="5" y="22"/>
                      </a:cubicBezTo>
                      <a:cubicBezTo>
                        <a:pt x="5" y="24"/>
                        <a:pt x="6" y="24"/>
                        <a:pt x="8" y="24"/>
                      </a:cubicBezTo>
                      <a:cubicBezTo>
                        <a:pt x="9" y="24"/>
                        <a:pt x="11" y="24"/>
                        <a:pt x="11" y="25"/>
                      </a:cubicBezTo>
                      <a:cubicBezTo>
                        <a:pt x="11" y="26"/>
                        <a:pt x="11" y="27"/>
                        <a:pt x="11" y="28"/>
                      </a:cubicBezTo>
                      <a:cubicBezTo>
                        <a:pt x="13" y="30"/>
                        <a:pt x="18" y="30"/>
                        <a:pt x="21" y="30"/>
                      </a:cubicBezTo>
                      <a:cubicBezTo>
                        <a:pt x="24" y="30"/>
                        <a:pt x="26" y="30"/>
                        <a:pt x="28" y="28"/>
                      </a:cubicBezTo>
                      <a:cubicBezTo>
                        <a:pt x="32" y="26"/>
                        <a:pt x="36" y="28"/>
                        <a:pt x="40" y="30"/>
                      </a:cubicBezTo>
                      <a:cubicBezTo>
                        <a:pt x="40" y="28"/>
                        <a:pt x="40" y="25"/>
                        <a:pt x="41" y="23"/>
                      </a:cubicBezTo>
                      <a:cubicBezTo>
                        <a:pt x="42" y="22"/>
                        <a:pt x="45" y="24"/>
                        <a:pt x="46" y="20"/>
                      </a:cubicBezTo>
                      <a:cubicBezTo>
                        <a:pt x="43" y="18"/>
                        <a:pt x="42" y="20"/>
                        <a:pt x="39" y="20"/>
                      </a:cubicBezTo>
                      <a:cubicBezTo>
                        <a:pt x="37" y="19"/>
                        <a:pt x="37" y="14"/>
                        <a:pt x="38" y="13"/>
                      </a:cubicBezTo>
                      <a:cubicBezTo>
                        <a:pt x="39" y="11"/>
                        <a:pt x="37" y="15"/>
                        <a:pt x="38" y="1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9" name="Freeform 665">
                  <a:extLst>
                    <a:ext uri="{FF2B5EF4-FFF2-40B4-BE49-F238E27FC236}">
                      <a16:creationId xmlns:a16="http://schemas.microsoft.com/office/drawing/2014/main" id="{CE25E1BC-9D71-D942-898E-DB6C4DECFD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06010" y="7388857"/>
                  <a:ext cx="131454" cy="167501"/>
                </a:xfrm>
                <a:custGeom>
                  <a:avLst/>
                  <a:gdLst>
                    <a:gd name="T0" fmla="*/ 14 w 17"/>
                    <a:gd name="T1" fmla="*/ 10 h 20"/>
                    <a:gd name="T2" fmla="*/ 9 w 17"/>
                    <a:gd name="T3" fmla="*/ 3 h 20"/>
                    <a:gd name="T4" fmla="*/ 0 w 17"/>
                    <a:gd name="T5" fmla="*/ 1 h 20"/>
                    <a:gd name="T6" fmla="*/ 5 w 17"/>
                    <a:gd name="T7" fmla="*/ 10 h 20"/>
                    <a:gd name="T8" fmla="*/ 7 w 17"/>
                    <a:gd name="T9" fmla="*/ 20 h 20"/>
                    <a:gd name="T10" fmla="*/ 10 w 17"/>
                    <a:gd name="T11" fmla="*/ 14 h 20"/>
                    <a:gd name="T12" fmla="*/ 14 w 17"/>
                    <a:gd name="T13" fmla="*/ 14 h 20"/>
                    <a:gd name="T14" fmla="*/ 14 w 17"/>
                    <a:gd name="T15" fmla="*/ 10 h 20"/>
                    <a:gd name="T16" fmla="*/ 14 w 17"/>
                    <a:gd name="T17" fmla="*/ 1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20">
                      <a:moveTo>
                        <a:pt x="14" y="10"/>
                      </a:moveTo>
                      <a:cubicBezTo>
                        <a:pt x="12" y="8"/>
                        <a:pt x="11" y="4"/>
                        <a:pt x="9" y="3"/>
                      </a:cubicBezTo>
                      <a:cubicBezTo>
                        <a:pt x="8" y="3"/>
                        <a:pt x="0" y="0"/>
                        <a:pt x="0" y="1"/>
                      </a:cubicBezTo>
                      <a:cubicBezTo>
                        <a:pt x="1" y="5"/>
                        <a:pt x="3" y="7"/>
                        <a:pt x="5" y="10"/>
                      </a:cubicBezTo>
                      <a:cubicBezTo>
                        <a:pt x="7" y="13"/>
                        <a:pt x="4" y="17"/>
                        <a:pt x="7" y="20"/>
                      </a:cubicBezTo>
                      <a:cubicBezTo>
                        <a:pt x="8" y="19"/>
                        <a:pt x="9" y="16"/>
                        <a:pt x="10" y="14"/>
                      </a:cubicBezTo>
                      <a:cubicBezTo>
                        <a:pt x="12" y="13"/>
                        <a:pt x="13" y="14"/>
                        <a:pt x="14" y="14"/>
                      </a:cubicBezTo>
                      <a:cubicBezTo>
                        <a:pt x="17" y="14"/>
                        <a:pt x="14" y="10"/>
                        <a:pt x="14" y="10"/>
                      </a:cubicBezTo>
                      <a:cubicBezTo>
                        <a:pt x="13" y="9"/>
                        <a:pt x="14" y="10"/>
                        <a:pt x="14" y="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0" name="Freeform 666">
                  <a:extLst>
                    <a:ext uri="{FF2B5EF4-FFF2-40B4-BE49-F238E27FC236}">
                      <a16:creationId xmlns:a16="http://schemas.microsoft.com/office/drawing/2014/main" id="{3BD4FE2B-0068-C248-A28B-52CC5643B9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59667" y="7479702"/>
                  <a:ext cx="77799" cy="85168"/>
                </a:xfrm>
                <a:custGeom>
                  <a:avLst/>
                  <a:gdLst>
                    <a:gd name="T0" fmla="*/ 7 w 10"/>
                    <a:gd name="T1" fmla="*/ 9 h 10"/>
                    <a:gd name="T2" fmla="*/ 7 w 10"/>
                    <a:gd name="T3" fmla="*/ 7 h 10"/>
                    <a:gd name="T4" fmla="*/ 10 w 10"/>
                    <a:gd name="T5" fmla="*/ 4 h 10"/>
                    <a:gd name="T6" fmla="*/ 8 w 10"/>
                    <a:gd name="T7" fmla="*/ 1 h 10"/>
                    <a:gd name="T8" fmla="*/ 3 w 10"/>
                    <a:gd name="T9" fmla="*/ 4 h 10"/>
                    <a:gd name="T10" fmla="*/ 0 w 10"/>
                    <a:gd name="T11" fmla="*/ 9 h 10"/>
                    <a:gd name="T12" fmla="*/ 3 w 10"/>
                    <a:gd name="T13" fmla="*/ 9 h 10"/>
                    <a:gd name="T14" fmla="*/ 7 w 10"/>
                    <a:gd name="T15" fmla="*/ 10 h 10"/>
                    <a:gd name="T16" fmla="*/ 7 w 10"/>
                    <a:gd name="T17" fmla="*/ 9 h 10"/>
                    <a:gd name="T18" fmla="*/ 7 w 10"/>
                    <a:gd name="T1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" h="10">
                      <a:moveTo>
                        <a:pt x="7" y="9"/>
                      </a:moveTo>
                      <a:cubicBezTo>
                        <a:pt x="6" y="8"/>
                        <a:pt x="6" y="8"/>
                        <a:pt x="7" y="7"/>
                      </a:cubicBezTo>
                      <a:cubicBezTo>
                        <a:pt x="8" y="6"/>
                        <a:pt x="9" y="5"/>
                        <a:pt x="10" y="4"/>
                      </a:cubicBezTo>
                      <a:cubicBezTo>
                        <a:pt x="10" y="4"/>
                        <a:pt x="8" y="2"/>
                        <a:pt x="8" y="1"/>
                      </a:cubicBezTo>
                      <a:cubicBezTo>
                        <a:pt x="8" y="5"/>
                        <a:pt x="3" y="0"/>
                        <a:pt x="3" y="4"/>
                      </a:cubicBezTo>
                      <a:cubicBezTo>
                        <a:pt x="3" y="6"/>
                        <a:pt x="1" y="8"/>
                        <a:pt x="0" y="9"/>
                      </a:cubicBezTo>
                      <a:cubicBezTo>
                        <a:pt x="0" y="10"/>
                        <a:pt x="2" y="9"/>
                        <a:pt x="3" y="9"/>
                      </a:cubicBezTo>
                      <a:cubicBezTo>
                        <a:pt x="5" y="9"/>
                        <a:pt x="6" y="9"/>
                        <a:pt x="7" y="10"/>
                      </a:cubicBezTo>
                      <a:cubicBezTo>
                        <a:pt x="7" y="10"/>
                        <a:pt x="7" y="9"/>
                        <a:pt x="7" y="9"/>
                      </a:cubicBezTo>
                      <a:cubicBezTo>
                        <a:pt x="6" y="8"/>
                        <a:pt x="7" y="9"/>
                        <a:pt x="7" y="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1" name="Freeform 667">
                  <a:extLst>
                    <a:ext uri="{FF2B5EF4-FFF2-40B4-BE49-F238E27FC236}">
                      <a16:creationId xmlns:a16="http://schemas.microsoft.com/office/drawing/2014/main" id="{5A8209C0-1777-CE41-9C6F-7B5FD4CF4F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23584" y="7613132"/>
                  <a:ext cx="252180" cy="158983"/>
                </a:xfrm>
                <a:custGeom>
                  <a:avLst/>
                  <a:gdLst>
                    <a:gd name="T0" fmla="*/ 17 w 32"/>
                    <a:gd name="T1" fmla="*/ 4 h 19"/>
                    <a:gd name="T2" fmla="*/ 2 w 32"/>
                    <a:gd name="T3" fmla="*/ 0 h 19"/>
                    <a:gd name="T4" fmla="*/ 2 w 32"/>
                    <a:gd name="T5" fmla="*/ 5 h 19"/>
                    <a:gd name="T6" fmla="*/ 3 w 32"/>
                    <a:gd name="T7" fmla="*/ 8 h 19"/>
                    <a:gd name="T8" fmla="*/ 1 w 32"/>
                    <a:gd name="T9" fmla="*/ 11 h 19"/>
                    <a:gd name="T10" fmla="*/ 3 w 32"/>
                    <a:gd name="T11" fmla="*/ 17 h 19"/>
                    <a:gd name="T12" fmla="*/ 9 w 32"/>
                    <a:gd name="T13" fmla="*/ 17 h 19"/>
                    <a:gd name="T14" fmla="*/ 16 w 32"/>
                    <a:gd name="T15" fmla="*/ 18 h 19"/>
                    <a:gd name="T16" fmla="*/ 21 w 32"/>
                    <a:gd name="T17" fmla="*/ 15 h 19"/>
                    <a:gd name="T18" fmla="*/ 28 w 32"/>
                    <a:gd name="T19" fmla="*/ 14 h 19"/>
                    <a:gd name="T20" fmla="*/ 28 w 32"/>
                    <a:gd name="T21" fmla="*/ 8 h 19"/>
                    <a:gd name="T22" fmla="*/ 29 w 32"/>
                    <a:gd name="T23" fmla="*/ 3 h 19"/>
                    <a:gd name="T24" fmla="*/ 21 w 32"/>
                    <a:gd name="T25" fmla="*/ 2 h 19"/>
                    <a:gd name="T26" fmla="*/ 17 w 32"/>
                    <a:gd name="T27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2" h="19">
                      <a:moveTo>
                        <a:pt x="17" y="4"/>
                      </a:moveTo>
                      <a:cubicBezTo>
                        <a:pt x="13" y="4"/>
                        <a:pt x="3" y="6"/>
                        <a:pt x="2" y="0"/>
                      </a:cubicBezTo>
                      <a:cubicBezTo>
                        <a:pt x="1" y="2"/>
                        <a:pt x="0" y="4"/>
                        <a:pt x="2" y="5"/>
                      </a:cubicBezTo>
                      <a:cubicBezTo>
                        <a:pt x="3" y="6"/>
                        <a:pt x="4" y="7"/>
                        <a:pt x="3" y="8"/>
                      </a:cubicBezTo>
                      <a:cubicBezTo>
                        <a:pt x="2" y="9"/>
                        <a:pt x="1" y="9"/>
                        <a:pt x="1" y="11"/>
                      </a:cubicBezTo>
                      <a:cubicBezTo>
                        <a:pt x="2" y="13"/>
                        <a:pt x="3" y="14"/>
                        <a:pt x="3" y="17"/>
                      </a:cubicBezTo>
                      <a:cubicBezTo>
                        <a:pt x="5" y="17"/>
                        <a:pt x="7" y="17"/>
                        <a:pt x="9" y="17"/>
                      </a:cubicBezTo>
                      <a:cubicBezTo>
                        <a:pt x="11" y="17"/>
                        <a:pt x="14" y="19"/>
                        <a:pt x="16" y="18"/>
                      </a:cubicBezTo>
                      <a:cubicBezTo>
                        <a:pt x="18" y="18"/>
                        <a:pt x="20" y="16"/>
                        <a:pt x="21" y="15"/>
                      </a:cubicBezTo>
                      <a:cubicBezTo>
                        <a:pt x="23" y="13"/>
                        <a:pt x="25" y="14"/>
                        <a:pt x="28" y="14"/>
                      </a:cubicBezTo>
                      <a:cubicBezTo>
                        <a:pt x="27" y="12"/>
                        <a:pt x="27" y="11"/>
                        <a:pt x="28" y="8"/>
                      </a:cubicBezTo>
                      <a:cubicBezTo>
                        <a:pt x="29" y="6"/>
                        <a:pt x="32" y="4"/>
                        <a:pt x="29" y="3"/>
                      </a:cubicBezTo>
                      <a:cubicBezTo>
                        <a:pt x="27" y="2"/>
                        <a:pt x="24" y="1"/>
                        <a:pt x="21" y="2"/>
                      </a:cubicBezTo>
                      <a:cubicBezTo>
                        <a:pt x="19" y="2"/>
                        <a:pt x="18" y="4"/>
                        <a:pt x="17" y="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2" name="Freeform 668">
                  <a:extLst>
                    <a:ext uri="{FF2B5EF4-FFF2-40B4-BE49-F238E27FC236}">
                      <a16:creationId xmlns:a16="http://schemas.microsoft.com/office/drawing/2014/main" id="{E25AB915-E08F-8F42-807B-010D5B721A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9452" y="7573388"/>
                  <a:ext cx="142187" cy="124913"/>
                </a:xfrm>
                <a:custGeom>
                  <a:avLst/>
                  <a:gdLst>
                    <a:gd name="T0" fmla="*/ 10 w 18"/>
                    <a:gd name="T1" fmla="*/ 0 h 15"/>
                    <a:gd name="T2" fmla="*/ 1 w 18"/>
                    <a:gd name="T3" fmla="*/ 2 h 15"/>
                    <a:gd name="T4" fmla="*/ 4 w 18"/>
                    <a:gd name="T5" fmla="*/ 8 h 15"/>
                    <a:gd name="T6" fmla="*/ 13 w 18"/>
                    <a:gd name="T7" fmla="*/ 15 h 15"/>
                    <a:gd name="T8" fmla="*/ 15 w 18"/>
                    <a:gd name="T9" fmla="*/ 10 h 15"/>
                    <a:gd name="T10" fmla="*/ 17 w 18"/>
                    <a:gd name="T11" fmla="*/ 6 h 15"/>
                    <a:gd name="T12" fmla="*/ 16 w 18"/>
                    <a:gd name="T13" fmla="*/ 2 h 15"/>
                    <a:gd name="T14" fmla="*/ 10 w 18"/>
                    <a:gd name="T1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8" h="15">
                      <a:moveTo>
                        <a:pt x="10" y="0"/>
                      </a:moveTo>
                      <a:cubicBezTo>
                        <a:pt x="8" y="0"/>
                        <a:pt x="0" y="0"/>
                        <a:pt x="1" y="2"/>
                      </a:cubicBezTo>
                      <a:cubicBezTo>
                        <a:pt x="1" y="3"/>
                        <a:pt x="3" y="7"/>
                        <a:pt x="4" y="8"/>
                      </a:cubicBezTo>
                      <a:cubicBezTo>
                        <a:pt x="6" y="11"/>
                        <a:pt x="10" y="13"/>
                        <a:pt x="13" y="15"/>
                      </a:cubicBezTo>
                      <a:cubicBezTo>
                        <a:pt x="13" y="13"/>
                        <a:pt x="13" y="11"/>
                        <a:pt x="15" y="10"/>
                      </a:cubicBezTo>
                      <a:cubicBezTo>
                        <a:pt x="17" y="9"/>
                        <a:pt x="18" y="8"/>
                        <a:pt x="17" y="6"/>
                      </a:cubicBezTo>
                      <a:cubicBezTo>
                        <a:pt x="17" y="4"/>
                        <a:pt x="17" y="3"/>
                        <a:pt x="16" y="2"/>
                      </a:cubicBezTo>
                      <a:cubicBezTo>
                        <a:pt x="14" y="1"/>
                        <a:pt x="12" y="0"/>
                        <a:pt x="1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3" name="Freeform 669">
                  <a:extLst>
                    <a:ext uri="{FF2B5EF4-FFF2-40B4-BE49-F238E27FC236}">
                      <a16:creationId xmlns:a16="http://schemas.microsoft.com/office/drawing/2014/main" id="{03CD9CF3-FA6F-2748-88A5-E9E877BC48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81396" y="7513769"/>
                  <a:ext cx="174378" cy="224276"/>
                </a:xfrm>
                <a:custGeom>
                  <a:avLst/>
                  <a:gdLst>
                    <a:gd name="T0" fmla="*/ 21 w 22"/>
                    <a:gd name="T1" fmla="*/ 19 h 27"/>
                    <a:gd name="T2" fmla="*/ 20 w 22"/>
                    <a:gd name="T3" fmla="*/ 17 h 27"/>
                    <a:gd name="T4" fmla="*/ 19 w 22"/>
                    <a:gd name="T5" fmla="*/ 13 h 27"/>
                    <a:gd name="T6" fmla="*/ 15 w 22"/>
                    <a:gd name="T7" fmla="*/ 10 h 27"/>
                    <a:gd name="T8" fmla="*/ 14 w 22"/>
                    <a:gd name="T9" fmla="*/ 8 h 27"/>
                    <a:gd name="T10" fmla="*/ 12 w 22"/>
                    <a:gd name="T11" fmla="*/ 5 h 27"/>
                    <a:gd name="T12" fmla="*/ 5 w 22"/>
                    <a:gd name="T13" fmla="*/ 1 h 27"/>
                    <a:gd name="T14" fmla="*/ 2 w 22"/>
                    <a:gd name="T15" fmla="*/ 4 h 27"/>
                    <a:gd name="T16" fmla="*/ 4 w 22"/>
                    <a:gd name="T17" fmla="*/ 14 h 27"/>
                    <a:gd name="T18" fmla="*/ 1 w 22"/>
                    <a:gd name="T19" fmla="*/ 19 h 27"/>
                    <a:gd name="T20" fmla="*/ 0 w 22"/>
                    <a:gd name="T21" fmla="*/ 23 h 27"/>
                    <a:gd name="T22" fmla="*/ 4 w 22"/>
                    <a:gd name="T23" fmla="*/ 27 h 27"/>
                    <a:gd name="T24" fmla="*/ 6 w 22"/>
                    <a:gd name="T25" fmla="*/ 23 h 27"/>
                    <a:gd name="T26" fmla="*/ 10 w 22"/>
                    <a:gd name="T27" fmla="*/ 26 h 27"/>
                    <a:gd name="T28" fmla="*/ 20 w 22"/>
                    <a:gd name="T29" fmla="*/ 24 h 27"/>
                    <a:gd name="T30" fmla="*/ 21 w 22"/>
                    <a:gd name="T31" fmla="*/ 19 h 27"/>
                    <a:gd name="T32" fmla="*/ 21 w 22"/>
                    <a:gd name="T33" fmla="*/ 19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2" h="27">
                      <a:moveTo>
                        <a:pt x="21" y="19"/>
                      </a:moveTo>
                      <a:cubicBezTo>
                        <a:pt x="22" y="18"/>
                        <a:pt x="21" y="18"/>
                        <a:pt x="20" y="17"/>
                      </a:cubicBezTo>
                      <a:cubicBezTo>
                        <a:pt x="19" y="16"/>
                        <a:pt x="19" y="15"/>
                        <a:pt x="19" y="13"/>
                      </a:cubicBezTo>
                      <a:cubicBezTo>
                        <a:pt x="21" y="10"/>
                        <a:pt x="18" y="10"/>
                        <a:pt x="15" y="10"/>
                      </a:cubicBezTo>
                      <a:cubicBezTo>
                        <a:pt x="14" y="10"/>
                        <a:pt x="14" y="9"/>
                        <a:pt x="14" y="8"/>
                      </a:cubicBezTo>
                      <a:cubicBezTo>
                        <a:pt x="13" y="6"/>
                        <a:pt x="12" y="7"/>
                        <a:pt x="12" y="5"/>
                      </a:cubicBezTo>
                      <a:cubicBezTo>
                        <a:pt x="11" y="2"/>
                        <a:pt x="9" y="0"/>
                        <a:pt x="5" y="1"/>
                      </a:cubicBezTo>
                      <a:cubicBezTo>
                        <a:pt x="2" y="2"/>
                        <a:pt x="2" y="2"/>
                        <a:pt x="2" y="4"/>
                      </a:cubicBezTo>
                      <a:cubicBezTo>
                        <a:pt x="3" y="7"/>
                        <a:pt x="4" y="10"/>
                        <a:pt x="4" y="14"/>
                      </a:cubicBezTo>
                      <a:cubicBezTo>
                        <a:pt x="5" y="17"/>
                        <a:pt x="2" y="16"/>
                        <a:pt x="1" y="19"/>
                      </a:cubicBezTo>
                      <a:cubicBezTo>
                        <a:pt x="0" y="20"/>
                        <a:pt x="0" y="22"/>
                        <a:pt x="0" y="23"/>
                      </a:cubicBezTo>
                      <a:cubicBezTo>
                        <a:pt x="0" y="25"/>
                        <a:pt x="3" y="26"/>
                        <a:pt x="4" y="27"/>
                      </a:cubicBezTo>
                      <a:cubicBezTo>
                        <a:pt x="4" y="26"/>
                        <a:pt x="4" y="23"/>
                        <a:pt x="6" y="23"/>
                      </a:cubicBezTo>
                      <a:cubicBezTo>
                        <a:pt x="8" y="23"/>
                        <a:pt x="9" y="24"/>
                        <a:pt x="10" y="26"/>
                      </a:cubicBezTo>
                      <a:cubicBezTo>
                        <a:pt x="11" y="26"/>
                        <a:pt x="18" y="24"/>
                        <a:pt x="20" y="24"/>
                      </a:cubicBezTo>
                      <a:cubicBezTo>
                        <a:pt x="18" y="22"/>
                        <a:pt x="20" y="21"/>
                        <a:pt x="21" y="19"/>
                      </a:cubicBezTo>
                      <a:cubicBezTo>
                        <a:pt x="22" y="18"/>
                        <a:pt x="20" y="20"/>
                        <a:pt x="21" y="1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4" name="Freeform 670">
                  <a:extLst>
                    <a:ext uri="{FF2B5EF4-FFF2-40B4-BE49-F238E27FC236}">
                      <a16:creationId xmlns:a16="http://schemas.microsoft.com/office/drawing/2014/main" id="{63E5481B-0F22-984A-8CC1-E87B629802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7501" y="7380342"/>
                  <a:ext cx="276326" cy="158983"/>
                </a:xfrm>
                <a:custGeom>
                  <a:avLst/>
                  <a:gdLst>
                    <a:gd name="T0" fmla="*/ 30 w 35"/>
                    <a:gd name="T1" fmla="*/ 3 h 19"/>
                    <a:gd name="T2" fmla="*/ 24 w 35"/>
                    <a:gd name="T3" fmla="*/ 1 h 19"/>
                    <a:gd name="T4" fmla="*/ 19 w 35"/>
                    <a:gd name="T5" fmla="*/ 4 h 19"/>
                    <a:gd name="T6" fmla="*/ 15 w 35"/>
                    <a:gd name="T7" fmla="*/ 4 h 19"/>
                    <a:gd name="T8" fmla="*/ 13 w 35"/>
                    <a:gd name="T9" fmla="*/ 6 h 19"/>
                    <a:gd name="T10" fmla="*/ 5 w 35"/>
                    <a:gd name="T11" fmla="*/ 4 h 19"/>
                    <a:gd name="T12" fmla="*/ 5 w 35"/>
                    <a:gd name="T13" fmla="*/ 7 h 19"/>
                    <a:gd name="T14" fmla="*/ 3 w 35"/>
                    <a:gd name="T15" fmla="*/ 8 h 19"/>
                    <a:gd name="T16" fmla="*/ 3 w 35"/>
                    <a:gd name="T17" fmla="*/ 15 h 19"/>
                    <a:gd name="T18" fmla="*/ 11 w 35"/>
                    <a:gd name="T19" fmla="*/ 19 h 19"/>
                    <a:gd name="T20" fmla="*/ 21 w 35"/>
                    <a:gd name="T21" fmla="*/ 17 h 19"/>
                    <a:gd name="T22" fmla="*/ 25 w 35"/>
                    <a:gd name="T23" fmla="*/ 15 h 19"/>
                    <a:gd name="T24" fmla="*/ 29 w 35"/>
                    <a:gd name="T25" fmla="*/ 9 h 19"/>
                    <a:gd name="T26" fmla="*/ 33 w 35"/>
                    <a:gd name="T27" fmla="*/ 6 h 19"/>
                    <a:gd name="T28" fmla="*/ 30 w 35"/>
                    <a:gd name="T29" fmla="*/ 3 h 19"/>
                    <a:gd name="T30" fmla="*/ 30 w 35"/>
                    <a:gd name="T31" fmla="*/ 3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5" h="19">
                      <a:moveTo>
                        <a:pt x="30" y="3"/>
                      </a:moveTo>
                      <a:cubicBezTo>
                        <a:pt x="30" y="2"/>
                        <a:pt x="25" y="2"/>
                        <a:pt x="24" y="1"/>
                      </a:cubicBezTo>
                      <a:cubicBezTo>
                        <a:pt x="20" y="0"/>
                        <a:pt x="22" y="4"/>
                        <a:pt x="19" y="4"/>
                      </a:cubicBezTo>
                      <a:cubicBezTo>
                        <a:pt x="18" y="3"/>
                        <a:pt x="17" y="4"/>
                        <a:pt x="15" y="4"/>
                      </a:cubicBezTo>
                      <a:cubicBezTo>
                        <a:pt x="14" y="4"/>
                        <a:pt x="14" y="6"/>
                        <a:pt x="13" y="6"/>
                      </a:cubicBezTo>
                      <a:cubicBezTo>
                        <a:pt x="9" y="8"/>
                        <a:pt x="7" y="6"/>
                        <a:pt x="5" y="4"/>
                      </a:cubicBezTo>
                      <a:cubicBezTo>
                        <a:pt x="5" y="5"/>
                        <a:pt x="5" y="6"/>
                        <a:pt x="5" y="7"/>
                      </a:cubicBezTo>
                      <a:cubicBezTo>
                        <a:pt x="4" y="8"/>
                        <a:pt x="3" y="6"/>
                        <a:pt x="3" y="8"/>
                      </a:cubicBezTo>
                      <a:cubicBezTo>
                        <a:pt x="3" y="11"/>
                        <a:pt x="0" y="13"/>
                        <a:pt x="3" y="15"/>
                      </a:cubicBezTo>
                      <a:cubicBezTo>
                        <a:pt x="5" y="17"/>
                        <a:pt x="8" y="19"/>
                        <a:pt x="11" y="19"/>
                      </a:cubicBezTo>
                      <a:cubicBezTo>
                        <a:pt x="15" y="19"/>
                        <a:pt x="17" y="16"/>
                        <a:pt x="21" y="17"/>
                      </a:cubicBezTo>
                      <a:cubicBezTo>
                        <a:pt x="21" y="16"/>
                        <a:pt x="24" y="16"/>
                        <a:pt x="25" y="15"/>
                      </a:cubicBezTo>
                      <a:cubicBezTo>
                        <a:pt x="26" y="13"/>
                        <a:pt x="27" y="11"/>
                        <a:pt x="29" y="9"/>
                      </a:cubicBezTo>
                      <a:cubicBezTo>
                        <a:pt x="30" y="7"/>
                        <a:pt x="31" y="7"/>
                        <a:pt x="33" y="6"/>
                      </a:cubicBezTo>
                      <a:cubicBezTo>
                        <a:pt x="35" y="4"/>
                        <a:pt x="30" y="4"/>
                        <a:pt x="30" y="3"/>
                      </a:cubicBezTo>
                      <a:cubicBezTo>
                        <a:pt x="30" y="3"/>
                        <a:pt x="30" y="4"/>
                        <a:pt x="30" y="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5" name="Freeform 672">
                  <a:extLst>
                    <a:ext uri="{FF2B5EF4-FFF2-40B4-BE49-F238E27FC236}">
                      <a16:creationId xmlns:a16="http://schemas.microsoft.com/office/drawing/2014/main" id="{EDD219E1-B895-9B40-9677-AC323AB7D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5770" y="7723850"/>
                  <a:ext cx="118041" cy="82329"/>
                </a:xfrm>
                <a:custGeom>
                  <a:avLst/>
                  <a:gdLst>
                    <a:gd name="T0" fmla="*/ 15 w 15"/>
                    <a:gd name="T1" fmla="*/ 6 h 10"/>
                    <a:gd name="T2" fmla="*/ 10 w 15"/>
                    <a:gd name="T3" fmla="*/ 1 h 10"/>
                    <a:gd name="T4" fmla="*/ 2 w 15"/>
                    <a:gd name="T5" fmla="*/ 5 h 10"/>
                    <a:gd name="T6" fmla="*/ 1 w 15"/>
                    <a:gd name="T7" fmla="*/ 9 h 10"/>
                    <a:gd name="T8" fmla="*/ 6 w 15"/>
                    <a:gd name="T9" fmla="*/ 9 h 10"/>
                    <a:gd name="T10" fmla="*/ 11 w 15"/>
                    <a:gd name="T11" fmla="*/ 7 h 10"/>
                    <a:gd name="T12" fmla="*/ 15 w 15"/>
                    <a:gd name="T13" fmla="*/ 6 h 10"/>
                    <a:gd name="T14" fmla="*/ 15 w 15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10">
                      <a:moveTo>
                        <a:pt x="15" y="6"/>
                      </a:moveTo>
                      <a:cubicBezTo>
                        <a:pt x="13" y="4"/>
                        <a:pt x="10" y="4"/>
                        <a:pt x="10" y="1"/>
                      </a:cubicBezTo>
                      <a:cubicBezTo>
                        <a:pt x="5" y="0"/>
                        <a:pt x="4" y="0"/>
                        <a:pt x="2" y="5"/>
                      </a:cubicBezTo>
                      <a:cubicBezTo>
                        <a:pt x="2" y="6"/>
                        <a:pt x="0" y="9"/>
                        <a:pt x="1" y="9"/>
                      </a:cubicBezTo>
                      <a:cubicBezTo>
                        <a:pt x="3" y="10"/>
                        <a:pt x="5" y="10"/>
                        <a:pt x="6" y="9"/>
                      </a:cubicBezTo>
                      <a:cubicBezTo>
                        <a:pt x="8" y="8"/>
                        <a:pt x="9" y="7"/>
                        <a:pt x="11" y="7"/>
                      </a:cubicBezTo>
                      <a:cubicBezTo>
                        <a:pt x="11" y="7"/>
                        <a:pt x="15" y="7"/>
                        <a:pt x="15" y="6"/>
                      </a:cubicBezTo>
                      <a:cubicBezTo>
                        <a:pt x="14" y="6"/>
                        <a:pt x="15" y="7"/>
                        <a:pt x="15" y="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6" name="Freeform 673">
                  <a:extLst>
                    <a:ext uri="{FF2B5EF4-FFF2-40B4-BE49-F238E27FC236}">
                      <a16:creationId xmlns:a16="http://schemas.microsoft.com/office/drawing/2014/main" id="{CA492EE4-FA4C-684C-AC93-5311435874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13591" y="7698302"/>
                  <a:ext cx="69752" cy="150467"/>
                </a:xfrm>
                <a:custGeom>
                  <a:avLst/>
                  <a:gdLst>
                    <a:gd name="T0" fmla="*/ 6 w 9"/>
                    <a:gd name="T1" fmla="*/ 16 h 18"/>
                    <a:gd name="T2" fmla="*/ 7 w 9"/>
                    <a:gd name="T3" fmla="*/ 11 h 18"/>
                    <a:gd name="T4" fmla="*/ 6 w 9"/>
                    <a:gd name="T5" fmla="*/ 6 h 18"/>
                    <a:gd name="T6" fmla="*/ 7 w 9"/>
                    <a:gd name="T7" fmla="*/ 4 h 18"/>
                    <a:gd name="T8" fmla="*/ 3 w 9"/>
                    <a:gd name="T9" fmla="*/ 1 h 18"/>
                    <a:gd name="T10" fmla="*/ 0 w 9"/>
                    <a:gd name="T11" fmla="*/ 9 h 18"/>
                    <a:gd name="T12" fmla="*/ 4 w 9"/>
                    <a:gd name="T13" fmla="*/ 18 h 18"/>
                    <a:gd name="T14" fmla="*/ 6 w 9"/>
                    <a:gd name="T15" fmla="*/ 16 h 18"/>
                    <a:gd name="T16" fmla="*/ 6 w 9"/>
                    <a:gd name="T17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18">
                      <a:moveTo>
                        <a:pt x="6" y="16"/>
                      </a:moveTo>
                      <a:cubicBezTo>
                        <a:pt x="7" y="14"/>
                        <a:pt x="9" y="12"/>
                        <a:pt x="7" y="11"/>
                      </a:cubicBezTo>
                      <a:cubicBezTo>
                        <a:pt x="6" y="10"/>
                        <a:pt x="5" y="8"/>
                        <a:pt x="6" y="6"/>
                      </a:cubicBezTo>
                      <a:cubicBezTo>
                        <a:pt x="6" y="6"/>
                        <a:pt x="7" y="4"/>
                        <a:pt x="7" y="4"/>
                      </a:cubicBezTo>
                      <a:cubicBezTo>
                        <a:pt x="6" y="3"/>
                        <a:pt x="4" y="1"/>
                        <a:pt x="3" y="1"/>
                      </a:cubicBezTo>
                      <a:cubicBezTo>
                        <a:pt x="0" y="0"/>
                        <a:pt x="0" y="7"/>
                        <a:pt x="0" y="9"/>
                      </a:cubicBezTo>
                      <a:cubicBezTo>
                        <a:pt x="0" y="13"/>
                        <a:pt x="2" y="15"/>
                        <a:pt x="4" y="18"/>
                      </a:cubicBezTo>
                      <a:cubicBezTo>
                        <a:pt x="5" y="17"/>
                        <a:pt x="6" y="16"/>
                        <a:pt x="6" y="16"/>
                      </a:cubicBezTo>
                      <a:cubicBezTo>
                        <a:pt x="7" y="14"/>
                        <a:pt x="6" y="16"/>
                        <a:pt x="6" y="1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7" name="Freeform 674">
                  <a:extLst>
                    <a:ext uri="{FF2B5EF4-FFF2-40B4-BE49-F238E27FC236}">
                      <a16:creationId xmlns:a16="http://schemas.microsoft.com/office/drawing/2014/main" id="{B2571AA7-344A-F340-A902-35D9DDE3E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53830" y="7715336"/>
                  <a:ext cx="101944" cy="73815"/>
                </a:xfrm>
                <a:custGeom>
                  <a:avLst/>
                  <a:gdLst>
                    <a:gd name="T0" fmla="*/ 11 w 13"/>
                    <a:gd name="T1" fmla="*/ 0 h 9"/>
                    <a:gd name="T2" fmla="*/ 2 w 13"/>
                    <a:gd name="T3" fmla="*/ 2 h 9"/>
                    <a:gd name="T4" fmla="*/ 3 w 13"/>
                    <a:gd name="T5" fmla="*/ 9 h 9"/>
                    <a:gd name="T6" fmla="*/ 7 w 13"/>
                    <a:gd name="T7" fmla="*/ 8 h 9"/>
                    <a:gd name="T8" fmla="*/ 10 w 13"/>
                    <a:gd name="T9" fmla="*/ 7 h 9"/>
                    <a:gd name="T10" fmla="*/ 11 w 13"/>
                    <a:gd name="T11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9">
                      <a:moveTo>
                        <a:pt x="11" y="0"/>
                      </a:moveTo>
                      <a:cubicBezTo>
                        <a:pt x="9" y="0"/>
                        <a:pt x="2" y="0"/>
                        <a:pt x="2" y="2"/>
                      </a:cubicBezTo>
                      <a:cubicBezTo>
                        <a:pt x="0" y="4"/>
                        <a:pt x="0" y="8"/>
                        <a:pt x="3" y="9"/>
                      </a:cubicBezTo>
                      <a:cubicBezTo>
                        <a:pt x="4" y="8"/>
                        <a:pt x="6" y="9"/>
                        <a:pt x="7" y="8"/>
                      </a:cubicBezTo>
                      <a:cubicBezTo>
                        <a:pt x="8" y="8"/>
                        <a:pt x="9" y="6"/>
                        <a:pt x="10" y="7"/>
                      </a:cubicBezTo>
                      <a:cubicBezTo>
                        <a:pt x="13" y="9"/>
                        <a:pt x="11" y="1"/>
                        <a:pt x="1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8" name="Freeform 717">
                  <a:extLst>
                    <a:ext uri="{FF2B5EF4-FFF2-40B4-BE49-F238E27FC236}">
                      <a16:creationId xmlns:a16="http://schemas.microsoft.com/office/drawing/2014/main" id="{2B310AED-A165-3341-B32D-3663D5836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7756" y="6114172"/>
                  <a:ext cx="493627" cy="899947"/>
                </a:xfrm>
                <a:custGeom>
                  <a:avLst/>
                  <a:gdLst>
                    <a:gd name="T0" fmla="*/ 61 w 63"/>
                    <a:gd name="T1" fmla="*/ 25 h 108"/>
                    <a:gd name="T2" fmla="*/ 61 w 63"/>
                    <a:gd name="T3" fmla="*/ 20 h 108"/>
                    <a:gd name="T4" fmla="*/ 61 w 63"/>
                    <a:gd name="T5" fmla="*/ 16 h 108"/>
                    <a:gd name="T6" fmla="*/ 60 w 63"/>
                    <a:gd name="T7" fmla="*/ 13 h 108"/>
                    <a:gd name="T8" fmla="*/ 60 w 63"/>
                    <a:gd name="T9" fmla="*/ 11 h 108"/>
                    <a:gd name="T10" fmla="*/ 57 w 63"/>
                    <a:gd name="T11" fmla="*/ 7 h 108"/>
                    <a:gd name="T12" fmla="*/ 51 w 63"/>
                    <a:gd name="T13" fmla="*/ 5 h 108"/>
                    <a:gd name="T14" fmla="*/ 44 w 63"/>
                    <a:gd name="T15" fmla="*/ 1 h 108"/>
                    <a:gd name="T16" fmla="*/ 44 w 63"/>
                    <a:gd name="T17" fmla="*/ 5 h 108"/>
                    <a:gd name="T18" fmla="*/ 34 w 63"/>
                    <a:gd name="T19" fmla="*/ 5 h 108"/>
                    <a:gd name="T20" fmla="*/ 34 w 63"/>
                    <a:gd name="T21" fmla="*/ 10 h 108"/>
                    <a:gd name="T22" fmla="*/ 29 w 63"/>
                    <a:gd name="T23" fmla="*/ 10 h 108"/>
                    <a:gd name="T24" fmla="*/ 27 w 63"/>
                    <a:gd name="T25" fmla="*/ 12 h 108"/>
                    <a:gd name="T26" fmla="*/ 25 w 63"/>
                    <a:gd name="T27" fmla="*/ 15 h 108"/>
                    <a:gd name="T28" fmla="*/ 25 w 63"/>
                    <a:gd name="T29" fmla="*/ 18 h 108"/>
                    <a:gd name="T30" fmla="*/ 24 w 63"/>
                    <a:gd name="T31" fmla="*/ 20 h 108"/>
                    <a:gd name="T32" fmla="*/ 20 w 63"/>
                    <a:gd name="T33" fmla="*/ 25 h 108"/>
                    <a:gd name="T34" fmla="*/ 17 w 63"/>
                    <a:gd name="T35" fmla="*/ 27 h 108"/>
                    <a:gd name="T36" fmla="*/ 16 w 63"/>
                    <a:gd name="T37" fmla="*/ 33 h 108"/>
                    <a:gd name="T38" fmla="*/ 13 w 63"/>
                    <a:gd name="T39" fmla="*/ 38 h 108"/>
                    <a:gd name="T40" fmla="*/ 15 w 63"/>
                    <a:gd name="T41" fmla="*/ 42 h 108"/>
                    <a:gd name="T42" fmla="*/ 9 w 63"/>
                    <a:gd name="T43" fmla="*/ 44 h 108"/>
                    <a:gd name="T44" fmla="*/ 5 w 63"/>
                    <a:gd name="T45" fmla="*/ 51 h 108"/>
                    <a:gd name="T46" fmla="*/ 6 w 63"/>
                    <a:gd name="T47" fmla="*/ 57 h 108"/>
                    <a:gd name="T48" fmla="*/ 8 w 63"/>
                    <a:gd name="T49" fmla="*/ 63 h 108"/>
                    <a:gd name="T50" fmla="*/ 7 w 63"/>
                    <a:gd name="T51" fmla="*/ 67 h 108"/>
                    <a:gd name="T52" fmla="*/ 7 w 63"/>
                    <a:gd name="T53" fmla="*/ 74 h 108"/>
                    <a:gd name="T54" fmla="*/ 4 w 63"/>
                    <a:gd name="T55" fmla="*/ 78 h 108"/>
                    <a:gd name="T56" fmla="*/ 3 w 63"/>
                    <a:gd name="T57" fmla="*/ 83 h 108"/>
                    <a:gd name="T58" fmla="*/ 0 w 63"/>
                    <a:gd name="T59" fmla="*/ 82 h 108"/>
                    <a:gd name="T60" fmla="*/ 4 w 63"/>
                    <a:gd name="T61" fmla="*/ 90 h 108"/>
                    <a:gd name="T62" fmla="*/ 7 w 63"/>
                    <a:gd name="T63" fmla="*/ 97 h 108"/>
                    <a:gd name="T64" fmla="*/ 8 w 63"/>
                    <a:gd name="T65" fmla="*/ 102 h 108"/>
                    <a:gd name="T66" fmla="*/ 10 w 63"/>
                    <a:gd name="T67" fmla="*/ 107 h 108"/>
                    <a:gd name="T68" fmla="*/ 14 w 63"/>
                    <a:gd name="T69" fmla="*/ 108 h 108"/>
                    <a:gd name="T70" fmla="*/ 15 w 63"/>
                    <a:gd name="T71" fmla="*/ 105 h 108"/>
                    <a:gd name="T72" fmla="*/ 24 w 63"/>
                    <a:gd name="T73" fmla="*/ 101 h 108"/>
                    <a:gd name="T74" fmla="*/ 27 w 63"/>
                    <a:gd name="T75" fmla="*/ 92 h 108"/>
                    <a:gd name="T76" fmla="*/ 26 w 63"/>
                    <a:gd name="T77" fmla="*/ 87 h 108"/>
                    <a:gd name="T78" fmla="*/ 28 w 63"/>
                    <a:gd name="T79" fmla="*/ 84 h 108"/>
                    <a:gd name="T80" fmla="*/ 32 w 63"/>
                    <a:gd name="T81" fmla="*/ 82 h 108"/>
                    <a:gd name="T82" fmla="*/ 32 w 63"/>
                    <a:gd name="T83" fmla="*/ 81 h 108"/>
                    <a:gd name="T84" fmla="*/ 35 w 63"/>
                    <a:gd name="T85" fmla="*/ 80 h 108"/>
                    <a:gd name="T86" fmla="*/ 34 w 63"/>
                    <a:gd name="T87" fmla="*/ 78 h 108"/>
                    <a:gd name="T88" fmla="*/ 36 w 63"/>
                    <a:gd name="T89" fmla="*/ 77 h 108"/>
                    <a:gd name="T90" fmla="*/ 35 w 63"/>
                    <a:gd name="T91" fmla="*/ 73 h 108"/>
                    <a:gd name="T92" fmla="*/ 29 w 63"/>
                    <a:gd name="T93" fmla="*/ 66 h 108"/>
                    <a:gd name="T94" fmla="*/ 30 w 63"/>
                    <a:gd name="T95" fmla="*/ 60 h 108"/>
                    <a:gd name="T96" fmla="*/ 30 w 63"/>
                    <a:gd name="T97" fmla="*/ 56 h 108"/>
                    <a:gd name="T98" fmla="*/ 33 w 63"/>
                    <a:gd name="T99" fmla="*/ 53 h 108"/>
                    <a:gd name="T100" fmla="*/ 39 w 63"/>
                    <a:gd name="T101" fmla="*/ 48 h 108"/>
                    <a:gd name="T102" fmla="*/ 49 w 63"/>
                    <a:gd name="T103" fmla="*/ 41 h 108"/>
                    <a:gd name="T104" fmla="*/ 50 w 63"/>
                    <a:gd name="T105" fmla="*/ 35 h 108"/>
                    <a:gd name="T106" fmla="*/ 50 w 63"/>
                    <a:gd name="T107" fmla="*/ 32 h 108"/>
                    <a:gd name="T108" fmla="*/ 54 w 63"/>
                    <a:gd name="T109" fmla="*/ 30 h 108"/>
                    <a:gd name="T110" fmla="*/ 58 w 63"/>
                    <a:gd name="T111" fmla="*/ 29 h 108"/>
                    <a:gd name="T112" fmla="*/ 60 w 63"/>
                    <a:gd name="T113" fmla="*/ 28 h 108"/>
                    <a:gd name="T114" fmla="*/ 63 w 63"/>
                    <a:gd name="T115" fmla="*/ 28 h 108"/>
                    <a:gd name="T116" fmla="*/ 61 w 63"/>
                    <a:gd name="T117" fmla="*/ 25 h 108"/>
                    <a:gd name="T118" fmla="*/ 61 w 63"/>
                    <a:gd name="T119" fmla="*/ 25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3" h="108">
                      <a:moveTo>
                        <a:pt x="61" y="25"/>
                      </a:moveTo>
                      <a:cubicBezTo>
                        <a:pt x="60" y="24"/>
                        <a:pt x="62" y="22"/>
                        <a:pt x="61" y="20"/>
                      </a:cubicBezTo>
                      <a:cubicBezTo>
                        <a:pt x="60" y="18"/>
                        <a:pt x="61" y="18"/>
                        <a:pt x="61" y="16"/>
                      </a:cubicBezTo>
                      <a:cubicBezTo>
                        <a:pt x="61" y="15"/>
                        <a:pt x="60" y="14"/>
                        <a:pt x="60" y="13"/>
                      </a:cubicBezTo>
                      <a:cubicBezTo>
                        <a:pt x="59" y="12"/>
                        <a:pt x="60" y="12"/>
                        <a:pt x="60" y="11"/>
                      </a:cubicBezTo>
                      <a:cubicBezTo>
                        <a:pt x="59" y="9"/>
                        <a:pt x="59" y="8"/>
                        <a:pt x="57" y="7"/>
                      </a:cubicBezTo>
                      <a:cubicBezTo>
                        <a:pt x="55" y="6"/>
                        <a:pt x="53" y="6"/>
                        <a:pt x="51" y="5"/>
                      </a:cubicBezTo>
                      <a:cubicBezTo>
                        <a:pt x="49" y="3"/>
                        <a:pt x="47" y="0"/>
                        <a:pt x="44" y="1"/>
                      </a:cubicBezTo>
                      <a:cubicBezTo>
                        <a:pt x="43" y="1"/>
                        <a:pt x="44" y="4"/>
                        <a:pt x="44" y="5"/>
                      </a:cubicBezTo>
                      <a:cubicBezTo>
                        <a:pt x="43" y="8"/>
                        <a:pt x="37" y="6"/>
                        <a:pt x="34" y="5"/>
                      </a:cubicBezTo>
                      <a:cubicBezTo>
                        <a:pt x="34" y="7"/>
                        <a:pt x="34" y="8"/>
                        <a:pt x="34" y="10"/>
                      </a:cubicBezTo>
                      <a:cubicBezTo>
                        <a:pt x="33" y="10"/>
                        <a:pt x="31" y="9"/>
                        <a:pt x="29" y="10"/>
                      </a:cubicBezTo>
                      <a:cubicBezTo>
                        <a:pt x="28" y="10"/>
                        <a:pt x="28" y="11"/>
                        <a:pt x="27" y="12"/>
                      </a:cubicBezTo>
                      <a:cubicBezTo>
                        <a:pt x="27" y="13"/>
                        <a:pt x="25" y="14"/>
                        <a:pt x="25" y="15"/>
                      </a:cubicBezTo>
                      <a:cubicBezTo>
                        <a:pt x="24" y="16"/>
                        <a:pt x="26" y="18"/>
                        <a:pt x="25" y="18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1"/>
                        <a:pt x="20" y="23"/>
                        <a:pt x="20" y="25"/>
                      </a:cubicBezTo>
                      <a:cubicBezTo>
                        <a:pt x="20" y="27"/>
                        <a:pt x="18" y="25"/>
                        <a:pt x="17" y="27"/>
                      </a:cubicBezTo>
                      <a:cubicBezTo>
                        <a:pt x="17" y="29"/>
                        <a:pt x="17" y="31"/>
                        <a:pt x="16" y="33"/>
                      </a:cubicBezTo>
                      <a:cubicBezTo>
                        <a:pt x="16" y="35"/>
                        <a:pt x="13" y="36"/>
                        <a:pt x="13" y="38"/>
                      </a:cubicBezTo>
                      <a:cubicBezTo>
                        <a:pt x="13" y="39"/>
                        <a:pt x="16" y="41"/>
                        <a:pt x="15" y="42"/>
                      </a:cubicBezTo>
                      <a:cubicBezTo>
                        <a:pt x="13" y="44"/>
                        <a:pt x="11" y="43"/>
                        <a:pt x="9" y="44"/>
                      </a:cubicBezTo>
                      <a:cubicBezTo>
                        <a:pt x="6" y="45"/>
                        <a:pt x="5" y="48"/>
                        <a:pt x="5" y="51"/>
                      </a:cubicBezTo>
                      <a:cubicBezTo>
                        <a:pt x="6" y="53"/>
                        <a:pt x="6" y="55"/>
                        <a:pt x="6" y="57"/>
                      </a:cubicBezTo>
                      <a:cubicBezTo>
                        <a:pt x="6" y="60"/>
                        <a:pt x="4" y="61"/>
                        <a:pt x="8" y="63"/>
                      </a:cubicBezTo>
                      <a:cubicBezTo>
                        <a:pt x="10" y="65"/>
                        <a:pt x="9" y="66"/>
                        <a:pt x="7" y="67"/>
                      </a:cubicBezTo>
                      <a:cubicBezTo>
                        <a:pt x="6" y="68"/>
                        <a:pt x="8" y="72"/>
                        <a:pt x="7" y="74"/>
                      </a:cubicBezTo>
                      <a:cubicBezTo>
                        <a:pt x="7" y="76"/>
                        <a:pt x="4" y="76"/>
                        <a:pt x="4" y="78"/>
                      </a:cubicBezTo>
                      <a:cubicBezTo>
                        <a:pt x="4" y="79"/>
                        <a:pt x="4" y="83"/>
                        <a:pt x="3" y="83"/>
                      </a:cubicBezTo>
                      <a:cubicBezTo>
                        <a:pt x="3" y="83"/>
                        <a:pt x="1" y="82"/>
                        <a:pt x="0" y="82"/>
                      </a:cubicBezTo>
                      <a:cubicBezTo>
                        <a:pt x="0" y="86"/>
                        <a:pt x="4" y="87"/>
                        <a:pt x="4" y="90"/>
                      </a:cubicBezTo>
                      <a:cubicBezTo>
                        <a:pt x="3" y="91"/>
                        <a:pt x="6" y="96"/>
                        <a:pt x="7" y="97"/>
                      </a:cubicBezTo>
                      <a:cubicBezTo>
                        <a:pt x="9" y="99"/>
                        <a:pt x="8" y="100"/>
                        <a:pt x="8" y="102"/>
                      </a:cubicBezTo>
                      <a:cubicBezTo>
                        <a:pt x="8" y="103"/>
                        <a:pt x="10" y="105"/>
                        <a:pt x="10" y="107"/>
                      </a:cubicBezTo>
                      <a:cubicBezTo>
                        <a:pt x="9" y="108"/>
                        <a:pt x="13" y="107"/>
                        <a:pt x="14" y="108"/>
                      </a:cubicBezTo>
                      <a:cubicBezTo>
                        <a:pt x="16" y="108"/>
                        <a:pt x="15" y="107"/>
                        <a:pt x="15" y="105"/>
                      </a:cubicBezTo>
                      <a:cubicBezTo>
                        <a:pt x="15" y="100"/>
                        <a:pt x="23" y="104"/>
                        <a:pt x="24" y="101"/>
                      </a:cubicBezTo>
                      <a:cubicBezTo>
                        <a:pt x="25" y="98"/>
                        <a:pt x="26" y="95"/>
                        <a:pt x="27" y="92"/>
                      </a:cubicBezTo>
                      <a:cubicBezTo>
                        <a:pt x="27" y="90"/>
                        <a:pt x="27" y="88"/>
                        <a:pt x="26" y="87"/>
                      </a:cubicBezTo>
                      <a:cubicBezTo>
                        <a:pt x="25" y="85"/>
                        <a:pt x="26" y="85"/>
                        <a:pt x="28" y="84"/>
                      </a:cubicBezTo>
                      <a:cubicBezTo>
                        <a:pt x="29" y="84"/>
                        <a:pt x="32" y="83"/>
                        <a:pt x="32" y="82"/>
                      </a:cubicBezTo>
                      <a:cubicBezTo>
                        <a:pt x="32" y="82"/>
                        <a:pt x="32" y="81"/>
                        <a:pt x="32" y="81"/>
                      </a:cubicBezTo>
                      <a:cubicBezTo>
                        <a:pt x="33" y="81"/>
                        <a:pt x="35" y="81"/>
                        <a:pt x="35" y="80"/>
                      </a:cubicBezTo>
                      <a:cubicBezTo>
                        <a:pt x="35" y="79"/>
                        <a:pt x="34" y="79"/>
                        <a:pt x="34" y="78"/>
                      </a:cubicBezTo>
                      <a:cubicBezTo>
                        <a:pt x="35" y="78"/>
                        <a:pt x="36" y="77"/>
                        <a:pt x="36" y="77"/>
                      </a:cubicBezTo>
                      <a:cubicBezTo>
                        <a:pt x="38" y="75"/>
                        <a:pt x="37" y="74"/>
                        <a:pt x="35" y="73"/>
                      </a:cubicBezTo>
                      <a:cubicBezTo>
                        <a:pt x="33" y="71"/>
                        <a:pt x="29" y="70"/>
                        <a:pt x="29" y="66"/>
                      </a:cubicBezTo>
                      <a:cubicBezTo>
                        <a:pt x="29" y="64"/>
                        <a:pt x="29" y="62"/>
                        <a:pt x="30" y="60"/>
                      </a:cubicBezTo>
                      <a:cubicBezTo>
                        <a:pt x="31" y="58"/>
                        <a:pt x="31" y="58"/>
                        <a:pt x="30" y="56"/>
                      </a:cubicBezTo>
                      <a:cubicBezTo>
                        <a:pt x="29" y="56"/>
                        <a:pt x="33" y="53"/>
                        <a:pt x="33" y="53"/>
                      </a:cubicBezTo>
                      <a:cubicBezTo>
                        <a:pt x="35" y="51"/>
                        <a:pt x="36" y="49"/>
                        <a:pt x="39" y="48"/>
                      </a:cubicBezTo>
                      <a:cubicBezTo>
                        <a:pt x="42" y="47"/>
                        <a:pt x="47" y="44"/>
                        <a:pt x="49" y="41"/>
                      </a:cubicBezTo>
                      <a:cubicBezTo>
                        <a:pt x="51" y="38"/>
                        <a:pt x="46" y="36"/>
                        <a:pt x="50" y="35"/>
                      </a:cubicBezTo>
                      <a:cubicBezTo>
                        <a:pt x="52" y="34"/>
                        <a:pt x="51" y="34"/>
                        <a:pt x="50" y="32"/>
                      </a:cubicBezTo>
                      <a:cubicBezTo>
                        <a:pt x="50" y="31"/>
                        <a:pt x="53" y="30"/>
                        <a:pt x="54" y="30"/>
                      </a:cubicBezTo>
                      <a:cubicBezTo>
                        <a:pt x="56" y="28"/>
                        <a:pt x="57" y="27"/>
                        <a:pt x="58" y="29"/>
                      </a:cubicBezTo>
                      <a:cubicBezTo>
                        <a:pt x="59" y="29"/>
                        <a:pt x="60" y="28"/>
                        <a:pt x="60" y="28"/>
                      </a:cubicBezTo>
                      <a:cubicBezTo>
                        <a:pt x="61" y="28"/>
                        <a:pt x="62" y="28"/>
                        <a:pt x="63" y="28"/>
                      </a:cubicBezTo>
                      <a:cubicBezTo>
                        <a:pt x="63" y="27"/>
                        <a:pt x="62" y="27"/>
                        <a:pt x="61" y="25"/>
                      </a:cubicBezTo>
                      <a:cubicBezTo>
                        <a:pt x="60" y="24"/>
                        <a:pt x="61" y="26"/>
                        <a:pt x="61" y="2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9" name="Freeform 718">
                  <a:extLst>
                    <a:ext uri="{FF2B5EF4-FFF2-40B4-BE49-F238E27FC236}">
                      <a16:creationId xmlns:a16="http://schemas.microsoft.com/office/drawing/2014/main" id="{2EE694EC-5386-6447-A53F-C47288C6CD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9930" y="6046038"/>
                  <a:ext cx="423876" cy="701220"/>
                </a:xfrm>
                <a:custGeom>
                  <a:avLst/>
                  <a:gdLst>
                    <a:gd name="T0" fmla="*/ 53 w 54"/>
                    <a:gd name="T1" fmla="*/ 59 h 84"/>
                    <a:gd name="T2" fmla="*/ 47 w 54"/>
                    <a:gd name="T3" fmla="*/ 55 h 84"/>
                    <a:gd name="T4" fmla="*/ 49 w 54"/>
                    <a:gd name="T5" fmla="*/ 51 h 84"/>
                    <a:gd name="T6" fmla="*/ 44 w 54"/>
                    <a:gd name="T7" fmla="*/ 44 h 84"/>
                    <a:gd name="T8" fmla="*/ 46 w 54"/>
                    <a:gd name="T9" fmla="*/ 43 h 84"/>
                    <a:gd name="T10" fmla="*/ 44 w 54"/>
                    <a:gd name="T11" fmla="*/ 38 h 84"/>
                    <a:gd name="T12" fmla="*/ 45 w 54"/>
                    <a:gd name="T13" fmla="*/ 36 h 84"/>
                    <a:gd name="T14" fmla="*/ 44 w 54"/>
                    <a:gd name="T15" fmla="*/ 32 h 84"/>
                    <a:gd name="T16" fmla="*/ 42 w 54"/>
                    <a:gd name="T17" fmla="*/ 26 h 84"/>
                    <a:gd name="T18" fmla="*/ 45 w 54"/>
                    <a:gd name="T19" fmla="*/ 23 h 84"/>
                    <a:gd name="T20" fmla="*/ 44 w 54"/>
                    <a:gd name="T21" fmla="*/ 19 h 84"/>
                    <a:gd name="T22" fmla="*/ 38 w 54"/>
                    <a:gd name="T23" fmla="*/ 13 h 84"/>
                    <a:gd name="T24" fmla="*/ 40 w 54"/>
                    <a:gd name="T25" fmla="*/ 12 h 84"/>
                    <a:gd name="T26" fmla="*/ 39 w 54"/>
                    <a:gd name="T27" fmla="*/ 10 h 84"/>
                    <a:gd name="T28" fmla="*/ 41 w 54"/>
                    <a:gd name="T29" fmla="*/ 3 h 84"/>
                    <a:gd name="T30" fmla="*/ 37 w 54"/>
                    <a:gd name="T31" fmla="*/ 1 h 84"/>
                    <a:gd name="T32" fmla="*/ 34 w 54"/>
                    <a:gd name="T33" fmla="*/ 0 h 84"/>
                    <a:gd name="T34" fmla="*/ 29 w 54"/>
                    <a:gd name="T35" fmla="*/ 1 h 84"/>
                    <a:gd name="T36" fmla="*/ 25 w 54"/>
                    <a:gd name="T37" fmla="*/ 5 h 84"/>
                    <a:gd name="T38" fmla="*/ 24 w 54"/>
                    <a:gd name="T39" fmla="*/ 10 h 84"/>
                    <a:gd name="T40" fmla="*/ 21 w 54"/>
                    <a:gd name="T41" fmla="*/ 13 h 84"/>
                    <a:gd name="T42" fmla="*/ 17 w 54"/>
                    <a:gd name="T43" fmla="*/ 11 h 84"/>
                    <a:gd name="T44" fmla="*/ 14 w 54"/>
                    <a:gd name="T45" fmla="*/ 12 h 84"/>
                    <a:gd name="T46" fmla="*/ 7 w 54"/>
                    <a:gd name="T47" fmla="*/ 10 h 84"/>
                    <a:gd name="T48" fmla="*/ 4 w 54"/>
                    <a:gd name="T49" fmla="*/ 7 h 84"/>
                    <a:gd name="T50" fmla="*/ 0 w 54"/>
                    <a:gd name="T51" fmla="*/ 9 h 84"/>
                    <a:gd name="T52" fmla="*/ 8 w 54"/>
                    <a:gd name="T53" fmla="*/ 14 h 84"/>
                    <a:gd name="T54" fmla="*/ 12 w 54"/>
                    <a:gd name="T55" fmla="*/ 16 h 84"/>
                    <a:gd name="T56" fmla="*/ 14 w 54"/>
                    <a:gd name="T57" fmla="*/ 19 h 84"/>
                    <a:gd name="T58" fmla="*/ 14 w 54"/>
                    <a:gd name="T59" fmla="*/ 21 h 84"/>
                    <a:gd name="T60" fmla="*/ 15 w 54"/>
                    <a:gd name="T61" fmla="*/ 24 h 84"/>
                    <a:gd name="T62" fmla="*/ 15 w 54"/>
                    <a:gd name="T63" fmla="*/ 27 h 84"/>
                    <a:gd name="T64" fmla="*/ 16 w 54"/>
                    <a:gd name="T65" fmla="*/ 29 h 84"/>
                    <a:gd name="T66" fmla="*/ 15 w 54"/>
                    <a:gd name="T67" fmla="*/ 33 h 84"/>
                    <a:gd name="T68" fmla="*/ 17 w 54"/>
                    <a:gd name="T69" fmla="*/ 36 h 84"/>
                    <a:gd name="T70" fmla="*/ 21 w 54"/>
                    <a:gd name="T71" fmla="*/ 38 h 84"/>
                    <a:gd name="T72" fmla="*/ 22 w 54"/>
                    <a:gd name="T73" fmla="*/ 41 h 84"/>
                    <a:gd name="T74" fmla="*/ 23 w 54"/>
                    <a:gd name="T75" fmla="*/ 44 h 84"/>
                    <a:gd name="T76" fmla="*/ 20 w 54"/>
                    <a:gd name="T77" fmla="*/ 44 h 84"/>
                    <a:gd name="T78" fmla="*/ 16 w 54"/>
                    <a:gd name="T79" fmla="*/ 49 h 84"/>
                    <a:gd name="T80" fmla="*/ 13 w 54"/>
                    <a:gd name="T81" fmla="*/ 51 h 84"/>
                    <a:gd name="T82" fmla="*/ 10 w 54"/>
                    <a:gd name="T83" fmla="*/ 54 h 84"/>
                    <a:gd name="T84" fmla="*/ 4 w 54"/>
                    <a:gd name="T85" fmla="*/ 57 h 84"/>
                    <a:gd name="T86" fmla="*/ 2 w 54"/>
                    <a:gd name="T87" fmla="*/ 62 h 84"/>
                    <a:gd name="T88" fmla="*/ 4 w 54"/>
                    <a:gd name="T89" fmla="*/ 67 h 84"/>
                    <a:gd name="T90" fmla="*/ 4 w 54"/>
                    <a:gd name="T91" fmla="*/ 73 h 84"/>
                    <a:gd name="T92" fmla="*/ 4 w 54"/>
                    <a:gd name="T93" fmla="*/ 78 h 84"/>
                    <a:gd name="T94" fmla="*/ 7 w 54"/>
                    <a:gd name="T95" fmla="*/ 80 h 84"/>
                    <a:gd name="T96" fmla="*/ 5 w 54"/>
                    <a:gd name="T97" fmla="*/ 81 h 84"/>
                    <a:gd name="T98" fmla="*/ 8 w 54"/>
                    <a:gd name="T99" fmla="*/ 79 h 84"/>
                    <a:gd name="T100" fmla="*/ 8 w 54"/>
                    <a:gd name="T101" fmla="*/ 83 h 84"/>
                    <a:gd name="T102" fmla="*/ 11 w 54"/>
                    <a:gd name="T103" fmla="*/ 80 h 84"/>
                    <a:gd name="T104" fmla="*/ 11 w 54"/>
                    <a:gd name="T105" fmla="*/ 83 h 84"/>
                    <a:gd name="T106" fmla="*/ 23 w 54"/>
                    <a:gd name="T107" fmla="*/ 80 h 84"/>
                    <a:gd name="T108" fmla="*/ 36 w 54"/>
                    <a:gd name="T109" fmla="*/ 78 h 84"/>
                    <a:gd name="T110" fmla="*/ 46 w 54"/>
                    <a:gd name="T111" fmla="*/ 68 h 84"/>
                    <a:gd name="T112" fmla="*/ 53 w 54"/>
                    <a:gd name="T113" fmla="*/ 59 h 84"/>
                    <a:gd name="T114" fmla="*/ 53 w 54"/>
                    <a:gd name="T115" fmla="*/ 59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84">
                      <a:moveTo>
                        <a:pt x="53" y="59"/>
                      </a:moveTo>
                      <a:cubicBezTo>
                        <a:pt x="52" y="57"/>
                        <a:pt x="49" y="56"/>
                        <a:pt x="47" y="55"/>
                      </a:cubicBezTo>
                      <a:cubicBezTo>
                        <a:pt x="44" y="53"/>
                        <a:pt x="48" y="53"/>
                        <a:pt x="49" y="51"/>
                      </a:cubicBezTo>
                      <a:cubicBezTo>
                        <a:pt x="49" y="51"/>
                        <a:pt x="45" y="45"/>
                        <a:pt x="44" y="44"/>
                      </a:cubicBezTo>
                      <a:cubicBezTo>
                        <a:pt x="44" y="44"/>
                        <a:pt x="46" y="43"/>
                        <a:pt x="46" y="43"/>
                      </a:cubicBezTo>
                      <a:cubicBezTo>
                        <a:pt x="46" y="42"/>
                        <a:pt x="44" y="39"/>
                        <a:pt x="44" y="38"/>
                      </a:cubicBezTo>
                      <a:cubicBezTo>
                        <a:pt x="44" y="37"/>
                        <a:pt x="45" y="37"/>
                        <a:pt x="45" y="36"/>
                      </a:cubicBezTo>
                      <a:cubicBezTo>
                        <a:pt x="46" y="35"/>
                        <a:pt x="44" y="33"/>
                        <a:pt x="44" y="32"/>
                      </a:cubicBezTo>
                      <a:cubicBezTo>
                        <a:pt x="42" y="30"/>
                        <a:pt x="40" y="28"/>
                        <a:pt x="42" y="26"/>
                      </a:cubicBezTo>
                      <a:cubicBezTo>
                        <a:pt x="43" y="25"/>
                        <a:pt x="45" y="24"/>
                        <a:pt x="45" y="23"/>
                      </a:cubicBezTo>
                      <a:cubicBezTo>
                        <a:pt x="46" y="21"/>
                        <a:pt x="44" y="20"/>
                        <a:pt x="44" y="19"/>
                      </a:cubicBezTo>
                      <a:cubicBezTo>
                        <a:pt x="43" y="18"/>
                        <a:pt x="36" y="15"/>
                        <a:pt x="38" y="13"/>
                      </a:cubicBezTo>
                      <a:cubicBezTo>
                        <a:pt x="38" y="13"/>
                        <a:pt x="40" y="12"/>
                        <a:pt x="40" y="12"/>
                      </a:cubicBezTo>
                      <a:cubicBezTo>
                        <a:pt x="40" y="12"/>
                        <a:pt x="37" y="10"/>
                        <a:pt x="39" y="10"/>
                      </a:cubicBezTo>
                      <a:cubicBezTo>
                        <a:pt x="42" y="10"/>
                        <a:pt x="44" y="5"/>
                        <a:pt x="41" y="3"/>
                      </a:cubicBezTo>
                      <a:cubicBezTo>
                        <a:pt x="40" y="2"/>
                        <a:pt x="38" y="2"/>
                        <a:pt x="37" y="1"/>
                      </a:cubicBezTo>
                      <a:cubicBezTo>
                        <a:pt x="36" y="0"/>
                        <a:pt x="35" y="0"/>
                        <a:pt x="34" y="0"/>
                      </a:cubicBezTo>
                      <a:cubicBezTo>
                        <a:pt x="32" y="1"/>
                        <a:pt x="31" y="0"/>
                        <a:pt x="29" y="1"/>
                      </a:cubicBezTo>
                      <a:cubicBezTo>
                        <a:pt x="28" y="2"/>
                        <a:pt x="26" y="4"/>
                        <a:pt x="25" y="5"/>
                      </a:cubicBezTo>
                      <a:cubicBezTo>
                        <a:pt x="25" y="6"/>
                        <a:pt x="25" y="10"/>
                        <a:pt x="24" y="10"/>
                      </a:cubicBezTo>
                      <a:cubicBezTo>
                        <a:pt x="23" y="11"/>
                        <a:pt x="22" y="12"/>
                        <a:pt x="21" y="13"/>
                      </a:cubicBezTo>
                      <a:cubicBezTo>
                        <a:pt x="20" y="13"/>
                        <a:pt x="18" y="11"/>
                        <a:pt x="17" y="11"/>
                      </a:cubicBezTo>
                      <a:cubicBezTo>
                        <a:pt x="16" y="11"/>
                        <a:pt x="15" y="12"/>
                        <a:pt x="14" y="12"/>
                      </a:cubicBezTo>
                      <a:cubicBezTo>
                        <a:pt x="11" y="13"/>
                        <a:pt x="9" y="12"/>
                        <a:pt x="7" y="10"/>
                      </a:cubicBezTo>
                      <a:cubicBezTo>
                        <a:pt x="7" y="9"/>
                        <a:pt x="5" y="7"/>
                        <a:pt x="4" y="7"/>
                      </a:cubicBezTo>
                      <a:cubicBezTo>
                        <a:pt x="3" y="7"/>
                        <a:pt x="1" y="9"/>
                        <a:pt x="0" y="9"/>
                      </a:cubicBezTo>
                      <a:cubicBezTo>
                        <a:pt x="2" y="11"/>
                        <a:pt x="5" y="13"/>
                        <a:pt x="8" y="14"/>
                      </a:cubicBezTo>
                      <a:cubicBezTo>
                        <a:pt x="9" y="14"/>
                        <a:pt x="11" y="15"/>
                        <a:pt x="12" y="16"/>
                      </a:cubicBezTo>
                      <a:cubicBezTo>
                        <a:pt x="13" y="17"/>
                        <a:pt x="13" y="18"/>
                        <a:pt x="14" y="19"/>
                      </a:cubicBezTo>
                      <a:cubicBezTo>
                        <a:pt x="14" y="20"/>
                        <a:pt x="13" y="20"/>
                        <a:pt x="14" y="21"/>
                      </a:cubicBezTo>
                      <a:cubicBezTo>
                        <a:pt x="14" y="22"/>
                        <a:pt x="16" y="23"/>
                        <a:pt x="15" y="24"/>
                      </a:cubicBezTo>
                      <a:cubicBezTo>
                        <a:pt x="15" y="25"/>
                        <a:pt x="14" y="26"/>
                        <a:pt x="15" y="27"/>
                      </a:cubicBezTo>
                      <a:cubicBezTo>
                        <a:pt x="15" y="27"/>
                        <a:pt x="16" y="29"/>
                        <a:pt x="16" y="29"/>
                      </a:cubicBezTo>
                      <a:cubicBezTo>
                        <a:pt x="15" y="30"/>
                        <a:pt x="15" y="32"/>
                        <a:pt x="15" y="33"/>
                      </a:cubicBezTo>
                      <a:cubicBezTo>
                        <a:pt x="15" y="33"/>
                        <a:pt x="17" y="36"/>
                        <a:pt x="17" y="36"/>
                      </a:cubicBezTo>
                      <a:cubicBezTo>
                        <a:pt x="18" y="37"/>
                        <a:pt x="20" y="38"/>
                        <a:pt x="21" y="38"/>
                      </a:cubicBezTo>
                      <a:cubicBezTo>
                        <a:pt x="22" y="39"/>
                        <a:pt x="22" y="40"/>
                        <a:pt x="22" y="41"/>
                      </a:cubicBezTo>
                      <a:cubicBezTo>
                        <a:pt x="22" y="42"/>
                        <a:pt x="23" y="43"/>
                        <a:pt x="23" y="44"/>
                      </a:cubicBezTo>
                      <a:cubicBezTo>
                        <a:pt x="23" y="45"/>
                        <a:pt x="21" y="44"/>
                        <a:pt x="20" y="44"/>
                      </a:cubicBezTo>
                      <a:cubicBezTo>
                        <a:pt x="19" y="44"/>
                        <a:pt x="16" y="48"/>
                        <a:pt x="16" y="49"/>
                      </a:cubicBezTo>
                      <a:cubicBezTo>
                        <a:pt x="15" y="50"/>
                        <a:pt x="14" y="50"/>
                        <a:pt x="13" y="51"/>
                      </a:cubicBezTo>
                      <a:cubicBezTo>
                        <a:pt x="12" y="52"/>
                        <a:pt x="11" y="53"/>
                        <a:pt x="10" y="54"/>
                      </a:cubicBezTo>
                      <a:cubicBezTo>
                        <a:pt x="9" y="54"/>
                        <a:pt x="4" y="58"/>
                        <a:pt x="4" y="57"/>
                      </a:cubicBezTo>
                      <a:cubicBezTo>
                        <a:pt x="4" y="59"/>
                        <a:pt x="2" y="60"/>
                        <a:pt x="2" y="62"/>
                      </a:cubicBezTo>
                      <a:cubicBezTo>
                        <a:pt x="3" y="64"/>
                        <a:pt x="2" y="67"/>
                        <a:pt x="4" y="67"/>
                      </a:cubicBezTo>
                      <a:cubicBezTo>
                        <a:pt x="5" y="67"/>
                        <a:pt x="4" y="72"/>
                        <a:pt x="4" y="73"/>
                      </a:cubicBezTo>
                      <a:cubicBezTo>
                        <a:pt x="4" y="75"/>
                        <a:pt x="2" y="77"/>
                        <a:pt x="4" y="78"/>
                      </a:cubicBezTo>
                      <a:cubicBezTo>
                        <a:pt x="4" y="78"/>
                        <a:pt x="8" y="79"/>
                        <a:pt x="7" y="80"/>
                      </a:cubicBezTo>
                      <a:cubicBezTo>
                        <a:pt x="7" y="80"/>
                        <a:pt x="5" y="81"/>
                        <a:pt x="5" y="81"/>
                      </a:cubicBezTo>
                      <a:cubicBezTo>
                        <a:pt x="7" y="81"/>
                        <a:pt x="7" y="79"/>
                        <a:pt x="8" y="79"/>
                      </a:cubicBezTo>
                      <a:cubicBezTo>
                        <a:pt x="10" y="78"/>
                        <a:pt x="8" y="83"/>
                        <a:pt x="8" y="83"/>
                      </a:cubicBezTo>
                      <a:cubicBezTo>
                        <a:pt x="8" y="83"/>
                        <a:pt x="11" y="80"/>
                        <a:pt x="11" y="80"/>
                      </a:cubicBezTo>
                      <a:cubicBezTo>
                        <a:pt x="12" y="79"/>
                        <a:pt x="11" y="83"/>
                        <a:pt x="11" y="83"/>
                      </a:cubicBezTo>
                      <a:cubicBezTo>
                        <a:pt x="14" y="84"/>
                        <a:pt x="20" y="81"/>
                        <a:pt x="23" y="80"/>
                      </a:cubicBezTo>
                      <a:cubicBezTo>
                        <a:pt x="27" y="79"/>
                        <a:pt x="31" y="79"/>
                        <a:pt x="36" y="78"/>
                      </a:cubicBezTo>
                      <a:cubicBezTo>
                        <a:pt x="39" y="74"/>
                        <a:pt x="43" y="71"/>
                        <a:pt x="46" y="68"/>
                      </a:cubicBezTo>
                      <a:cubicBezTo>
                        <a:pt x="48" y="66"/>
                        <a:pt x="54" y="62"/>
                        <a:pt x="53" y="59"/>
                      </a:cubicBezTo>
                      <a:cubicBezTo>
                        <a:pt x="52" y="57"/>
                        <a:pt x="54" y="62"/>
                        <a:pt x="53" y="5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0" name="Freeform 719">
                  <a:extLst>
                    <a:ext uri="{FF2B5EF4-FFF2-40B4-BE49-F238E27FC236}">
                      <a16:creationId xmlns:a16="http://schemas.microsoft.com/office/drawing/2014/main" id="{68650773-C229-EB47-A025-9175FAF9E0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3626" y="5963707"/>
                  <a:ext cx="1006034" cy="891429"/>
                </a:xfrm>
                <a:custGeom>
                  <a:avLst/>
                  <a:gdLst>
                    <a:gd name="T0" fmla="*/ 38 w 128"/>
                    <a:gd name="T1" fmla="*/ 87 h 107"/>
                    <a:gd name="T2" fmla="*/ 38 w 128"/>
                    <a:gd name="T3" fmla="*/ 63 h 107"/>
                    <a:gd name="T4" fmla="*/ 47 w 128"/>
                    <a:gd name="T5" fmla="*/ 52 h 107"/>
                    <a:gd name="T6" fmla="*/ 56 w 128"/>
                    <a:gd name="T7" fmla="*/ 34 h 107"/>
                    <a:gd name="T8" fmla="*/ 72 w 128"/>
                    <a:gd name="T9" fmla="*/ 25 h 107"/>
                    <a:gd name="T10" fmla="*/ 86 w 128"/>
                    <a:gd name="T11" fmla="*/ 22 h 107"/>
                    <a:gd name="T12" fmla="*/ 102 w 128"/>
                    <a:gd name="T13" fmla="*/ 20 h 107"/>
                    <a:gd name="T14" fmla="*/ 112 w 128"/>
                    <a:gd name="T15" fmla="*/ 10 h 107"/>
                    <a:gd name="T16" fmla="*/ 120 w 128"/>
                    <a:gd name="T17" fmla="*/ 13 h 107"/>
                    <a:gd name="T18" fmla="*/ 127 w 128"/>
                    <a:gd name="T19" fmla="*/ 6 h 107"/>
                    <a:gd name="T20" fmla="*/ 114 w 128"/>
                    <a:gd name="T21" fmla="*/ 5 h 107"/>
                    <a:gd name="T22" fmla="*/ 116 w 128"/>
                    <a:gd name="T23" fmla="*/ 2 h 107"/>
                    <a:gd name="T24" fmla="*/ 106 w 128"/>
                    <a:gd name="T25" fmla="*/ 3 h 107"/>
                    <a:gd name="T26" fmla="*/ 100 w 128"/>
                    <a:gd name="T27" fmla="*/ 1 h 107"/>
                    <a:gd name="T28" fmla="*/ 95 w 128"/>
                    <a:gd name="T29" fmla="*/ 3 h 107"/>
                    <a:gd name="T30" fmla="*/ 91 w 128"/>
                    <a:gd name="T31" fmla="*/ 6 h 107"/>
                    <a:gd name="T32" fmla="*/ 90 w 128"/>
                    <a:gd name="T33" fmla="*/ 11 h 107"/>
                    <a:gd name="T34" fmla="*/ 84 w 128"/>
                    <a:gd name="T35" fmla="*/ 10 h 107"/>
                    <a:gd name="T36" fmla="*/ 80 w 128"/>
                    <a:gd name="T37" fmla="*/ 13 h 107"/>
                    <a:gd name="T38" fmla="*/ 76 w 128"/>
                    <a:gd name="T39" fmla="*/ 15 h 107"/>
                    <a:gd name="T40" fmla="*/ 72 w 128"/>
                    <a:gd name="T41" fmla="*/ 16 h 107"/>
                    <a:gd name="T42" fmla="*/ 68 w 128"/>
                    <a:gd name="T43" fmla="*/ 10 h 107"/>
                    <a:gd name="T44" fmla="*/ 67 w 128"/>
                    <a:gd name="T45" fmla="*/ 14 h 107"/>
                    <a:gd name="T46" fmla="*/ 65 w 128"/>
                    <a:gd name="T47" fmla="*/ 14 h 107"/>
                    <a:gd name="T48" fmla="*/ 62 w 128"/>
                    <a:gd name="T49" fmla="*/ 18 h 107"/>
                    <a:gd name="T50" fmla="*/ 61 w 128"/>
                    <a:gd name="T51" fmla="*/ 21 h 107"/>
                    <a:gd name="T52" fmla="*/ 57 w 128"/>
                    <a:gd name="T53" fmla="*/ 20 h 107"/>
                    <a:gd name="T54" fmla="*/ 54 w 128"/>
                    <a:gd name="T55" fmla="*/ 20 h 107"/>
                    <a:gd name="T56" fmla="*/ 51 w 128"/>
                    <a:gd name="T57" fmla="*/ 22 h 107"/>
                    <a:gd name="T58" fmla="*/ 49 w 128"/>
                    <a:gd name="T59" fmla="*/ 23 h 107"/>
                    <a:gd name="T60" fmla="*/ 54 w 128"/>
                    <a:gd name="T61" fmla="*/ 25 h 107"/>
                    <a:gd name="T62" fmla="*/ 56 w 128"/>
                    <a:gd name="T63" fmla="*/ 25 h 107"/>
                    <a:gd name="T64" fmla="*/ 57 w 128"/>
                    <a:gd name="T65" fmla="*/ 28 h 107"/>
                    <a:gd name="T66" fmla="*/ 49 w 128"/>
                    <a:gd name="T67" fmla="*/ 31 h 107"/>
                    <a:gd name="T68" fmla="*/ 53 w 128"/>
                    <a:gd name="T69" fmla="*/ 33 h 107"/>
                    <a:gd name="T70" fmla="*/ 49 w 128"/>
                    <a:gd name="T71" fmla="*/ 35 h 107"/>
                    <a:gd name="T72" fmla="*/ 43 w 128"/>
                    <a:gd name="T73" fmla="*/ 40 h 107"/>
                    <a:gd name="T74" fmla="*/ 42 w 128"/>
                    <a:gd name="T75" fmla="*/ 43 h 107"/>
                    <a:gd name="T76" fmla="*/ 39 w 128"/>
                    <a:gd name="T77" fmla="*/ 45 h 107"/>
                    <a:gd name="T78" fmla="*/ 39 w 128"/>
                    <a:gd name="T79" fmla="*/ 49 h 107"/>
                    <a:gd name="T80" fmla="*/ 39 w 128"/>
                    <a:gd name="T81" fmla="*/ 52 h 107"/>
                    <a:gd name="T82" fmla="*/ 35 w 128"/>
                    <a:gd name="T83" fmla="*/ 56 h 107"/>
                    <a:gd name="T84" fmla="*/ 27 w 128"/>
                    <a:gd name="T85" fmla="*/ 62 h 107"/>
                    <a:gd name="T86" fmla="*/ 31 w 128"/>
                    <a:gd name="T87" fmla="*/ 64 h 107"/>
                    <a:gd name="T88" fmla="*/ 28 w 128"/>
                    <a:gd name="T89" fmla="*/ 66 h 107"/>
                    <a:gd name="T90" fmla="*/ 19 w 128"/>
                    <a:gd name="T91" fmla="*/ 68 h 107"/>
                    <a:gd name="T92" fmla="*/ 16 w 128"/>
                    <a:gd name="T93" fmla="*/ 72 h 107"/>
                    <a:gd name="T94" fmla="*/ 10 w 128"/>
                    <a:gd name="T95" fmla="*/ 73 h 107"/>
                    <a:gd name="T96" fmla="*/ 10 w 128"/>
                    <a:gd name="T97" fmla="*/ 74 h 107"/>
                    <a:gd name="T98" fmla="*/ 5 w 128"/>
                    <a:gd name="T99" fmla="*/ 75 h 107"/>
                    <a:gd name="T100" fmla="*/ 4 w 128"/>
                    <a:gd name="T101" fmla="*/ 81 h 107"/>
                    <a:gd name="T102" fmla="*/ 1 w 128"/>
                    <a:gd name="T103" fmla="*/ 86 h 107"/>
                    <a:gd name="T104" fmla="*/ 6 w 128"/>
                    <a:gd name="T105" fmla="*/ 92 h 107"/>
                    <a:gd name="T106" fmla="*/ 7 w 128"/>
                    <a:gd name="T107" fmla="*/ 94 h 107"/>
                    <a:gd name="T108" fmla="*/ 3 w 128"/>
                    <a:gd name="T109" fmla="*/ 93 h 107"/>
                    <a:gd name="T110" fmla="*/ 5 w 128"/>
                    <a:gd name="T111" fmla="*/ 97 h 107"/>
                    <a:gd name="T112" fmla="*/ 5 w 128"/>
                    <a:gd name="T113" fmla="*/ 103 h 107"/>
                    <a:gd name="T114" fmla="*/ 27 w 128"/>
                    <a:gd name="T115" fmla="*/ 99 h 107"/>
                    <a:gd name="T116" fmla="*/ 34 w 128"/>
                    <a:gd name="T117" fmla="*/ 101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8" h="107">
                      <a:moveTo>
                        <a:pt x="34" y="101"/>
                      </a:moveTo>
                      <a:cubicBezTo>
                        <a:pt x="34" y="101"/>
                        <a:pt x="35" y="98"/>
                        <a:pt x="35" y="97"/>
                      </a:cubicBezTo>
                      <a:cubicBezTo>
                        <a:pt x="35" y="95"/>
                        <a:pt x="36" y="94"/>
                        <a:pt x="38" y="93"/>
                      </a:cubicBezTo>
                      <a:cubicBezTo>
                        <a:pt x="40" y="91"/>
                        <a:pt x="38" y="88"/>
                        <a:pt x="38" y="87"/>
                      </a:cubicBezTo>
                      <a:cubicBezTo>
                        <a:pt x="38" y="84"/>
                        <a:pt x="42" y="84"/>
                        <a:pt x="39" y="82"/>
                      </a:cubicBezTo>
                      <a:cubicBezTo>
                        <a:pt x="37" y="80"/>
                        <a:pt x="36" y="80"/>
                        <a:pt x="37" y="77"/>
                      </a:cubicBezTo>
                      <a:cubicBezTo>
                        <a:pt x="38" y="75"/>
                        <a:pt x="37" y="73"/>
                        <a:pt x="37" y="71"/>
                      </a:cubicBezTo>
                      <a:cubicBezTo>
                        <a:pt x="36" y="68"/>
                        <a:pt x="35" y="65"/>
                        <a:pt x="38" y="63"/>
                      </a:cubicBezTo>
                      <a:cubicBezTo>
                        <a:pt x="39" y="62"/>
                        <a:pt x="41" y="62"/>
                        <a:pt x="42" y="61"/>
                      </a:cubicBezTo>
                      <a:cubicBezTo>
                        <a:pt x="43" y="61"/>
                        <a:pt x="44" y="62"/>
                        <a:pt x="45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4" y="55"/>
                        <a:pt x="46" y="54"/>
                        <a:pt x="47" y="52"/>
                      </a:cubicBezTo>
                      <a:cubicBezTo>
                        <a:pt x="47" y="51"/>
                        <a:pt x="48" y="48"/>
                        <a:pt x="48" y="46"/>
                      </a:cubicBezTo>
                      <a:cubicBezTo>
                        <a:pt x="48" y="44"/>
                        <a:pt x="52" y="44"/>
                        <a:pt x="51" y="43"/>
                      </a:cubicBezTo>
                      <a:cubicBezTo>
                        <a:pt x="51" y="41"/>
                        <a:pt x="53" y="40"/>
                        <a:pt x="54" y="38"/>
                      </a:cubicBezTo>
                      <a:cubicBezTo>
                        <a:pt x="56" y="36"/>
                        <a:pt x="56" y="37"/>
                        <a:pt x="56" y="34"/>
                      </a:cubicBezTo>
                      <a:cubicBezTo>
                        <a:pt x="55" y="33"/>
                        <a:pt x="59" y="28"/>
                        <a:pt x="60" y="28"/>
                      </a:cubicBezTo>
                      <a:cubicBezTo>
                        <a:pt x="61" y="27"/>
                        <a:pt x="64" y="28"/>
                        <a:pt x="65" y="28"/>
                      </a:cubicBezTo>
                      <a:cubicBezTo>
                        <a:pt x="65" y="26"/>
                        <a:pt x="65" y="25"/>
                        <a:pt x="65" y="23"/>
                      </a:cubicBezTo>
                      <a:cubicBezTo>
                        <a:pt x="68" y="24"/>
                        <a:pt x="70" y="24"/>
                        <a:pt x="72" y="25"/>
                      </a:cubicBezTo>
                      <a:cubicBezTo>
                        <a:pt x="76" y="25"/>
                        <a:pt x="74" y="21"/>
                        <a:pt x="75" y="19"/>
                      </a:cubicBezTo>
                      <a:cubicBezTo>
                        <a:pt x="75" y="19"/>
                        <a:pt x="77" y="19"/>
                        <a:pt x="78" y="19"/>
                      </a:cubicBezTo>
                      <a:cubicBezTo>
                        <a:pt x="79" y="18"/>
                        <a:pt x="81" y="16"/>
                        <a:pt x="82" y="18"/>
                      </a:cubicBezTo>
                      <a:cubicBezTo>
                        <a:pt x="84" y="19"/>
                        <a:pt x="84" y="21"/>
                        <a:pt x="86" y="22"/>
                      </a:cubicBezTo>
                      <a:cubicBezTo>
                        <a:pt x="87" y="22"/>
                        <a:pt x="89" y="22"/>
                        <a:pt x="90" y="22"/>
                      </a:cubicBezTo>
                      <a:cubicBezTo>
                        <a:pt x="91" y="22"/>
                        <a:pt x="92" y="21"/>
                        <a:pt x="94" y="21"/>
                      </a:cubicBezTo>
                      <a:cubicBezTo>
                        <a:pt x="95" y="21"/>
                        <a:pt x="96" y="23"/>
                        <a:pt x="98" y="23"/>
                      </a:cubicBezTo>
                      <a:cubicBezTo>
                        <a:pt x="98" y="22"/>
                        <a:pt x="102" y="20"/>
                        <a:pt x="102" y="20"/>
                      </a:cubicBezTo>
                      <a:cubicBezTo>
                        <a:pt x="102" y="17"/>
                        <a:pt x="102" y="16"/>
                        <a:pt x="103" y="14"/>
                      </a:cubicBezTo>
                      <a:cubicBezTo>
                        <a:pt x="104" y="13"/>
                        <a:pt x="106" y="11"/>
                        <a:pt x="107" y="11"/>
                      </a:cubicBezTo>
                      <a:cubicBezTo>
                        <a:pt x="108" y="11"/>
                        <a:pt x="109" y="11"/>
                        <a:pt x="110" y="11"/>
                      </a:cubicBezTo>
                      <a:cubicBezTo>
                        <a:pt x="111" y="11"/>
                        <a:pt x="111" y="10"/>
                        <a:pt x="112" y="10"/>
                      </a:cubicBezTo>
                      <a:cubicBezTo>
                        <a:pt x="113" y="10"/>
                        <a:pt x="115" y="12"/>
                        <a:pt x="116" y="12"/>
                      </a:cubicBezTo>
                      <a:cubicBezTo>
                        <a:pt x="118" y="13"/>
                        <a:pt x="119" y="14"/>
                        <a:pt x="119" y="17"/>
                      </a:cubicBezTo>
                      <a:cubicBezTo>
                        <a:pt x="121" y="17"/>
                        <a:pt x="126" y="14"/>
                        <a:pt x="124" y="12"/>
                      </a:cubicBezTo>
                      <a:cubicBezTo>
                        <a:pt x="126" y="13"/>
                        <a:pt x="121" y="13"/>
                        <a:pt x="120" y="13"/>
                      </a:cubicBezTo>
                      <a:cubicBezTo>
                        <a:pt x="125" y="12"/>
                        <a:pt x="118" y="9"/>
                        <a:pt x="117" y="10"/>
                      </a:cubicBezTo>
                      <a:cubicBezTo>
                        <a:pt x="118" y="9"/>
                        <a:pt x="119" y="10"/>
                        <a:pt x="119" y="10"/>
                      </a:cubicBezTo>
                      <a:cubicBezTo>
                        <a:pt x="121" y="10"/>
                        <a:pt x="123" y="10"/>
                        <a:pt x="124" y="9"/>
                      </a:cubicBezTo>
                      <a:cubicBezTo>
                        <a:pt x="125" y="9"/>
                        <a:pt x="128" y="7"/>
                        <a:pt x="127" y="6"/>
                      </a:cubicBezTo>
                      <a:cubicBezTo>
                        <a:pt x="125" y="5"/>
                        <a:pt x="122" y="4"/>
                        <a:pt x="119" y="3"/>
                      </a:cubicBezTo>
                      <a:cubicBezTo>
                        <a:pt x="118" y="2"/>
                        <a:pt x="117" y="4"/>
                        <a:pt x="116" y="5"/>
                      </a:cubicBezTo>
                      <a:cubicBezTo>
                        <a:pt x="116" y="5"/>
                        <a:pt x="114" y="8"/>
                        <a:pt x="114" y="7"/>
                      </a:cubicBezTo>
                      <a:cubicBezTo>
                        <a:pt x="114" y="7"/>
                        <a:pt x="114" y="6"/>
                        <a:pt x="114" y="5"/>
                      </a:cubicBezTo>
                      <a:cubicBezTo>
                        <a:pt x="114" y="5"/>
                        <a:pt x="112" y="5"/>
                        <a:pt x="112" y="5"/>
                      </a:cubicBezTo>
                      <a:cubicBezTo>
                        <a:pt x="113" y="4"/>
                        <a:pt x="115" y="5"/>
                        <a:pt x="115" y="4"/>
                      </a:cubicBezTo>
                      <a:cubicBezTo>
                        <a:pt x="115" y="4"/>
                        <a:pt x="112" y="4"/>
                        <a:pt x="112" y="4"/>
                      </a:cubicBezTo>
                      <a:cubicBezTo>
                        <a:pt x="112" y="3"/>
                        <a:pt x="116" y="3"/>
                        <a:pt x="116" y="2"/>
                      </a:cubicBezTo>
                      <a:cubicBezTo>
                        <a:pt x="115" y="1"/>
                        <a:pt x="109" y="0"/>
                        <a:pt x="110" y="2"/>
                      </a:cubicBezTo>
                      <a:cubicBezTo>
                        <a:pt x="111" y="3"/>
                        <a:pt x="111" y="3"/>
                        <a:pt x="110" y="4"/>
                      </a:cubicBezTo>
                      <a:cubicBezTo>
                        <a:pt x="109" y="5"/>
                        <a:pt x="107" y="7"/>
                        <a:pt x="106" y="7"/>
                      </a:cubicBezTo>
                      <a:cubicBezTo>
                        <a:pt x="105" y="7"/>
                        <a:pt x="106" y="3"/>
                        <a:pt x="106" y="3"/>
                      </a:cubicBezTo>
                      <a:cubicBezTo>
                        <a:pt x="106" y="2"/>
                        <a:pt x="101" y="9"/>
                        <a:pt x="100" y="9"/>
                      </a:cubicBezTo>
                      <a:cubicBezTo>
                        <a:pt x="97" y="9"/>
                        <a:pt x="100" y="5"/>
                        <a:pt x="101" y="4"/>
                      </a:cubicBezTo>
                      <a:cubicBezTo>
                        <a:pt x="102" y="4"/>
                        <a:pt x="103" y="2"/>
                        <a:pt x="103" y="2"/>
                      </a:cubicBezTo>
                      <a:cubicBezTo>
                        <a:pt x="102" y="1"/>
                        <a:pt x="100" y="0"/>
                        <a:pt x="100" y="1"/>
                      </a:cubicBezTo>
                      <a:cubicBezTo>
                        <a:pt x="100" y="1"/>
                        <a:pt x="101" y="2"/>
                        <a:pt x="101" y="2"/>
                      </a:cubicBezTo>
                      <a:cubicBezTo>
                        <a:pt x="101" y="2"/>
                        <a:pt x="99" y="2"/>
                        <a:pt x="98" y="2"/>
                      </a:cubicBezTo>
                      <a:cubicBezTo>
                        <a:pt x="97" y="3"/>
                        <a:pt x="98" y="2"/>
                        <a:pt x="97" y="1"/>
                      </a:cubicBezTo>
                      <a:cubicBezTo>
                        <a:pt x="97" y="1"/>
                        <a:pt x="95" y="3"/>
                        <a:pt x="95" y="3"/>
                      </a:cubicBezTo>
                      <a:cubicBezTo>
                        <a:pt x="95" y="4"/>
                        <a:pt x="97" y="5"/>
                        <a:pt x="96" y="5"/>
                      </a:cubicBezTo>
                      <a:cubicBezTo>
                        <a:pt x="95" y="5"/>
                        <a:pt x="95" y="5"/>
                        <a:pt x="95" y="5"/>
                      </a:cubicBezTo>
                      <a:cubicBezTo>
                        <a:pt x="94" y="5"/>
                        <a:pt x="94" y="6"/>
                        <a:pt x="94" y="7"/>
                      </a:cubicBezTo>
                      <a:cubicBezTo>
                        <a:pt x="95" y="5"/>
                        <a:pt x="91" y="6"/>
                        <a:pt x="91" y="6"/>
                      </a:cubicBezTo>
                      <a:cubicBezTo>
                        <a:pt x="91" y="6"/>
                        <a:pt x="93" y="5"/>
                        <a:pt x="93" y="4"/>
                      </a:cubicBezTo>
                      <a:cubicBezTo>
                        <a:pt x="93" y="5"/>
                        <a:pt x="89" y="6"/>
                        <a:pt x="88" y="6"/>
                      </a:cubicBezTo>
                      <a:cubicBezTo>
                        <a:pt x="87" y="6"/>
                        <a:pt x="91" y="9"/>
                        <a:pt x="91" y="9"/>
                      </a:cubicBezTo>
                      <a:cubicBezTo>
                        <a:pt x="91" y="9"/>
                        <a:pt x="90" y="11"/>
                        <a:pt x="90" y="11"/>
                      </a:cubicBezTo>
                      <a:cubicBezTo>
                        <a:pt x="90" y="11"/>
                        <a:pt x="87" y="8"/>
                        <a:pt x="87" y="8"/>
                      </a:cubicBezTo>
                      <a:cubicBezTo>
                        <a:pt x="87" y="8"/>
                        <a:pt x="85" y="11"/>
                        <a:pt x="85" y="8"/>
                      </a:cubicBezTo>
                      <a:cubicBezTo>
                        <a:pt x="84" y="7"/>
                        <a:pt x="81" y="9"/>
                        <a:pt x="80" y="8"/>
                      </a:cubicBezTo>
                      <a:cubicBezTo>
                        <a:pt x="81" y="9"/>
                        <a:pt x="84" y="9"/>
                        <a:pt x="84" y="10"/>
                      </a:cubicBezTo>
                      <a:cubicBezTo>
                        <a:pt x="84" y="10"/>
                        <a:pt x="83" y="10"/>
                        <a:pt x="83" y="11"/>
                      </a:cubicBezTo>
                      <a:cubicBezTo>
                        <a:pt x="83" y="12"/>
                        <a:pt x="84" y="12"/>
                        <a:pt x="84" y="13"/>
                      </a:cubicBezTo>
                      <a:cubicBezTo>
                        <a:pt x="84" y="13"/>
                        <a:pt x="81" y="12"/>
                        <a:pt x="81" y="11"/>
                      </a:cubicBezTo>
                      <a:cubicBezTo>
                        <a:pt x="80" y="11"/>
                        <a:pt x="80" y="12"/>
                        <a:pt x="80" y="13"/>
                      </a:cubicBezTo>
                      <a:cubicBezTo>
                        <a:pt x="79" y="13"/>
                        <a:pt x="79" y="12"/>
                        <a:pt x="79" y="11"/>
                      </a:cubicBezTo>
                      <a:cubicBezTo>
                        <a:pt x="79" y="11"/>
                        <a:pt x="77" y="13"/>
                        <a:pt x="77" y="13"/>
                      </a:cubicBezTo>
                      <a:cubicBezTo>
                        <a:pt x="76" y="14"/>
                        <a:pt x="78" y="14"/>
                        <a:pt x="78" y="15"/>
                      </a:cubicBezTo>
                      <a:cubicBezTo>
                        <a:pt x="78" y="15"/>
                        <a:pt x="76" y="15"/>
                        <a:pt x="76" y="15"/>
                      </a:cubicBezTo>
                      <a:cubicBezTo>
                        <a:pt x="75" y="14"/>
                        <a:pt x="76" y="13"/>
                        <a:pt x="76" y="12"/>
                      </a:cubicBezTo>
                      <a:cubicBezTo>
                        <a:pt x="76" y="12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4" y="14"/>
                      </a:cubicBezTo>
                      <a:cubicBezTo>
                        <a:pt x="73" y="14"/>
                        <a:pt x="72" y="16"/>
                        <a:pt x="72" y="16"/>
                      </a:cubicBezTo>
                      <a:cubicBezTo>
                        <a:pt x="71" y="15"/>
                        <a:pt x="73" y="14"/>
                        <a:pt x="72" y="14"/>
                      </a:cubicBezTo>
                      <a:cubicBezTo>
                        <a:pt x="71" y="13"/>
                        <a:pt x="70" y="13"/>
                        <a:pt x="70" y="12"/>
                      </a:cubicBezTo>
                      <a:cubicBezTo>
                        <a:pt x="70" y="12"/>
                        <a:pt x="72" y="12"/>
                        <a:pt x="72" y="12"/>
                      </a:cubicBezTo>
                      <a:cubicBezTo>
                        <a:pt x="72" y="11"/>
                        <a:pt x="69" y="10"/>
                        <a:pt x="68" y="10"/>
                      </a:cubicBezTo>
                      <a:cubicBezTo>
                        <a:pt x="68" y="11"/>
                        <a:pt x="69" y="13"/>
                        <a:pt x="69" y="13"/>
                      </a:cubicBezTo>
                      <a:cubicBezTo>
                        <a:pt x="69" y="13"/>
                        <a:pt x="65" y="14"/>
                        <a:pt x="66" y="14"/>
                      </a:cubicBezTo>
                      <a:cubicBezTo>
                        <a:pt x="66" y="14"/>
                        <a:pt x="68" y="14"/>
                        <a:pt x="68" y="14"/>
                      </a:cubicBezTo>
                      <a:cubicBezTo>
                        <a:pt x="68" y="14"/>
                        <a:pt x="67" y="14"/>
                        <a:pt x="67" y="14"/>
                      </a:cubicBezTo>
                      <a:cubicBezTo>
                        <a:pt x="68" y="16"/>
                        <a:pt x="70" y="14"/>
                        <a:pt x="69" y="14"/>
                      </a:cubicBezTo>
                      <a:cubicBezTo>
                        <a:pt x="70" y="15"/>
                        <a:pt x="69" y="16"/>
                        <a:pt x="69" y="16"/>
                      </a:cubicBezTo>
                      <a:cubicBezTo>
                        <a:pt x="69" y="17"/>
                        <a:pt x="67" y="15"/>
                        <a:pt x="67" y="15"/>
                      </a:cubicBezTo>
                      <a:cubicBezTo>
                        <a:pt x="66" y="15"/>
                        <a:pt x="66" y="14"/>
                        <a:pt x="65" y="14"/>
                      </a:cubicBezTo>
                      <a:cubicBezTo>
                        <a:pt x="65" y="14"/>
                        <a:pt x="64" y="16"/>
                        <a:pt x="63" y="15"/>
                      </a:cubicBezTo>
                      <a:cubicBezTo>
                        <a:pt x="63" y="14"/>
                        <a:pt x="60" y="16"/>
                        <a:pt x="60" y="16"/>
                      </a:cubicBezTo>
                      <a:cubicBezTo>
                        <a:pt x="60" y="16"/>
                        <a:pt x="60" y="19"/>
                        <a:pt x="60" y="19"/>
                      </a:cubicBezTo>
                      <a:cubicBezTo>
                        <a:pt x="60" y="20"/>
                        <a:pt x="61" y="17"/>
                        <a:pt x="62" y="18"/>
                      </a:cubicBezTo>
                      <a:cubicBezTo>
                        <a:pt x="62" y="18"/>
                        <a:pt x="64" y="19"/>
                        <a:pt x="64" y="18"/>
                      </a:cubicBezTo>
                      <a:cubicBezTo>
                        <a:pt x="64" y="19"/>
                        <a:pt x="63" y="19"/>
                        <a:pt x="63" y="20"/>
                      </a:cubicBezTo>
                      <a:cubicBezTo>
                        <a:pt x="62" y="20"/>
                        <a:pt x="63" y="22"/>
                        <a:pt x="62" y="22"/>
                      </a:cubicBezTo>
                      <a:cubicBezTo>
                        <a:pt x="62" y="23"/>
                        <a:pt x="61" y="21"/>
                        <a:pt x="61" y="21"/>
                      </a:cubicBezTo>
                      <a:cubicBezTo>
                        <a:pt x="60" y="21"/>
                        <a:pt x="60" y="23"/>
                        <a:pt x="59" y="23"/>
                      </a:cubicBezTo>
                      <a:cubicBezTo>
                        <a:pt x="59" y="23"/>
                        <a:pt x="59" y="21"/>
                        <a:pt x="59" y="21"/>
                      </a:cubicBezTo>
                      <a:cubicBezTo>
                        <a:pt x="58" y="21"/>
                        <a:pt x="58" y="22"/>
                        <a:pt x="57" y="22"/>
                      </a:cubicBezTo>
                      <a:cubicBezTo>
                        <a:pt x="57" y="22"/>
                        <a:pt x="57" y="20"/>
                        <a:pt x="57" y="20"/>
                      </a:cubicBezTo>
                      <a:cubicBezTo>
                        <a:pt x="57" y="19"/>
                        <a:pt x="56" y="22"/>
                        <a:pt x="55" y="22"/>
                      </a:cubicBezTo>
                      <a:cubicBezTo>
                        <a:pt x="53" y="23"/>
                        <a:pt x="56" y="17"/>
                        <a:pt x="56" y="17"/>
                      </a:cubicBezTo>
                      <a:cubicBezTo>
                        <a:pt x="55" y="17"/>
                        <a:pt x="53" y="18"/>
                        <a:pt x="53" y="18"/>
                      </a:cubicBezTo>
                      <a:cubicBezTo>
                        <a:pt x="52" y="19"/>
                        <a:pt x="54" y="20"/>
                        <a:pt x="54" y="20"/>
                      </a:cubicBezTo>
                      <a:cubicBezTo>
                        <a:pt x="53" y="20"/>
                        <a:pt x="53" y="20"/>
                        <a:pt x="52" y="20"/>
                      </a:cubicBezTo>
                      <a:cubicBezTo>
                        <a:pt x="52" y="20"/>
                        <a:pt x="52" y="21"/>
                        <a:pt x="51" y="22"/>
                      </a:cubicBezTo>
                      <a:cubicBezTo>
                        <a:pt x="52" y="21"/>
                        <a:pt x="47" y="21"/>
                        <a:pt x="49" y="22"/>
                      </a:cubicBezTo>
                      <a:cubicBezTo>
                        <a:pt x="49" y="23"/>
                        <a:pt x="51" y="22"/>
                        <a:pt x="51" y="22"/>
                      </a:cubicBezTo>
                      <a:cubicBezTo>
                        <a:pt x="51" y="22"/>
                        <a:pt x="50" y="23"/>
                        <a:pt x="51" y="23"/>
                      </a:cubicBezTo>
                      <a:cubicBezTo>
                        <a:pt x="51" y="23"/>
                        <a:pt x="52" y="23"/>
                        <a:pt x="52" y="22"/>
                      </a:cubicBezTo>
                      <a:cubicBezTo>
                        <a:pt x="52" y="22"/>
                        <a:pt x="52" y="24"/>
                        <a:pt x="51" y="24"/>
                      </a:cubicBezTo>
                      <a:cubicBezTo>
                        <a:pt x="50" y="24"/>
                        <a:pt x="50" y="23"/>
                        <a:pt x="49" y="23"/>
                      </a:cubicBezTo>
                      <a:cubicBezTo>
                        <a:pt x="48" y="24"/>
                        <a:pt x="48" y="26"/>
                        <a:pt x="47" y="26"/>
                      </a:cubicBezTo>
                      <a:cubicBezTo>
                        <a:pt x="47" y="26"/>
                        <a:pt x="44" y="26"/>
                        <a:pt x="44" y="26"/>
                      </a:cubicBezTo>
                      <a:cubicBezTo>
                        <a:pt x="44" y="29"/>
                        <a:pt x="51" y="25"/>
                        <a:pt x="51" y="25"/>
                      </a:cubicBezTo>
                      <a:cubicBezTo>
                        <a:pt x="52" y="25"/>
                        <a:pt x="53" y="24"/>
                        <a:pt x="54" y="25"/>
                      </a:cubicBezTo>
                      <a:cubicBezTo>
                        <a:pt x="56" y="25"/>
                        <a:pt x="55" y="23"/>
                        <a:pt x="54" y="23"/>
                      </a:cubicBezTo>
                      <a:cubicBezTo>
                        <a:pt x="55" y="23"/>
                        <a:pt x="55" y="23"/>
                        <a:pt x="55" y="23"/>
                      </a:cubicBezTo>
                      <a:cubicBezTo>
                        <a:pt x="56" y="25"/>
                        <a:pt x="57" y="23"/>
                        <a:pt x="58" y="23"/>
                      </a:cubicBezTo>
                      <a:cubicBezTo>
                        <a:pt x="57" y="23"/>
                        <a:pt x="57" y="25"/>
                        <a:pt x="56" y="25"/>
                      </a:cubicBezTo>
                      <a:cubicBezTo>
                        <a:pt x="57" y="25"/>
                        <a:pt x="58" y="25"/>
                        <a:pt x="58" y="25"/>
                      </a:cubicBezTo>
                      <a:cubicBezTo>
                        <a:pt x="58" y="25"/>
                        <a:pt x="56" y="26"/>
                        <a:pt x="56" y="27"/>
                      </a:cubicBezTo>
                      <a:cubicBezTo>
                        <a:pt x="56" y="27"/>
                        <a:pt x="61" y="25"/>
                        <a:pt x="61" y="26"/>
                      </a:cubicBezTo>
                      <a:cubicBezTo>
                        <a:pt x="60" y="27"/>
                        <a:pt x="57" y="26"/>
                        <a:pt x="57" y="28"/>
                      </a:cubicBezTo>
                      <a:cubicBezTo>
                        <a:pt x="56" y="31"/>
                        <a:pt x="54" y="27"/>
                        <a:pt x="54" y="27"/>
                      </a:cubicBezTo>
                      <a:cubicBezTo>
                        <a:pt x="54" y="26"/>
                        <a:pt x="54" y="29"/>
                        <a:pt x="54" y="29"/>
                      </a:cubicBezTo>
                      <a:cubicBezTo>
                        <a:pt x="54" y="29"/>
                        <a:pt x="53" y="27"/>
                        <a:pt x="52" y="27"/>
                      </a:cubicBezTo>
                      <a:cubicBezTo>
                        <a:pt x="51" y="28"/>
                        <a:pt x="49" y="30"/>
                        <a:pt x="49" y="31"/>
                      </a:cubicBezTo>
                      <a:cubicBezTo>
                        <a:pt x="49" y="31"/>
                        <a:pt x="51" y="30"/>
                        <a:pt x="51" y="30"/>
                      </a:cubicBezTo>
                      <a:cubicBezTo>
                        <a:pt x="51" y="31"/>
                        <a:pt x="53" y="30"/>
                        <a:pt x="53" y="31"/>
                      </a:cubicBezTo>
                      <a:cubicBezTo>
                        <a:pt x="53" y="30"/>
                        <a:pt x="50" y="31"/>
                        <a:pt x="50" y="32"/>
                      </a:cubicBezTo>
                      <a:cubicBezTo>
                        <a:pt x="51" y="33"/>
                        <a:pt x="54" y="31"/>
                        <a:pt x="53" y="33"/>
                      </a:cubicBezTo>
                      <a:cubicBezTo>
                        <a:pt x="54" y="31"/>
                        <a:pt x="47" y="34"/>
                        <a:pt x="47" y="34"/>
                      </a:cubicBezTo>
                      <a:cubicBezTo>
                        <a:pt x="47" y="33"/>
                        <a:pt x="53" y="35"/>
                        <a:pt x="52" y="35"/>
                      </a:cubicBezTo>
                      <a:cubicBezTo>
                        <a:pt x="51" y="36"/>
                        <a:pt x="50" y="34"/>
                        <a:pt x="49" y="35"/>
                      </a:cubicBezTo>
                      <a:cubicBezTo>
                        <a:pt x="49" y="35"/>
                        <a:pt x="49" y="35"/>
                        <a:pt x="49" y="35"/>
                      </a:cubicBezTo>
                      <a:cubicBezTo>
                        <a:pt x="49" y="36"/>
                        <a:pt x="46" y="34"/>
                        <a:pt x="45" y="36"/>
                      </a:cubicBezTo>
                      <a:cubicBezTo>
                        <a:pt x="45" y="36"/>
                        <a:pt x="48" y="36"/>
                        <a:pt x="48" y="36"/>
                      </a:cubicBezTo>
                      <a:cubicBezTo>
                        <a:pt x="46" y="38"/>
                        <a:pt x="44" y="36"/>
                        <a:pt x="45" y="39"/>
                      </a:cubicBezTo>
                      <a:cubicBezTo>
                        <a:pt x="45" y="39"/>
                        <a:pt x="43" y="40"/>
                        <a:pt x="43" y="40"/>
                      </a:cubicBezTo>
                      <a:cubicBezTo>
                        <a:pt x="42" y="41"/>
                        <a:pt x="42" y="41"/>
                        <a:pt x="42" y="41"/>
                      </a:cubicBezTo>
                      <a:cubicBezTo>
                        <a:pt x="42" y="42"/>
                        <a:pt x="41" y="42"/>
                        <a:pt x="41" y="42"/>
                      </a:cubicBezTo>
                      <a:cubicBezTo>
                        <a:pt x="41" y="43"/>
                        <a:pt x="42" y="42"/>
                        <a:pt x="42" y="42"/>
                      </a:cubicBezTo>
                      <a:cubicBezTo>
                        <a:pt x="43" y="42"/>
                        <a:pt x="42" y="43"/>
                        <a:pt x="42" y="43"/>
                      </a:cubicBezTo>
                      <a:cubicBezTo>
                        <a:pt x="43" y="43"/>
                        <a:pt x="45" y="44"/>
                        <a:pt x="46" y="43"/>
                      </a:cubicBezTo>
                      <a:cubicBezTo>
                        <a:pt x="44" y="44"/>
                        <a:pt x="44" y="44"/>
                        <a:pt x="42" y="44"/>
                      </a:cubicBezTo>
                      <a:cubicBezTo>
                        <a:pt x="41" y="44"/>
                        <a:pt x="38" y="44"/>
                        <a:pt x="38" y="45"/>
                      </a:cubicBezTo>
                      <a:cubicBezTo>
                        <a:pt x="38" y="45"/>
                        <a:pt x="39" y="45"/>
                        <a:pt x="39" y="45"/>
                      </a:cubicBezTo>
                      <a:cubicBezTo>
                        <a:pt x="39" y="45"/>
                        <a:pt x="38" y="46"/>
                        <a:pt x="38" y="46"/>
                      </a:cubicBezTo>
                      <a:cubicBezTo>
                        <a:pt x="38" y="46"/>
                        <a:pt x="40" y="45"/>
                        <a:pt x="40" y="46"/>
                      </a:cubicBezTo>
                      <a:cubicBezTo>
                        <a:pt x="40" y="46"/>
                        <a:pt x="38" y="48"/>
                        <a:pt x="38" y="48"/>
                      </a:cubicBezTo>
                      <a:cubicBezTo>
                        <a:pt x="38" y="48"/>
                        <a:pt x="39" y="48"/>
                        <a:pt x="39" y="49"/>
                      </a:cubicBezTo>
                      <a:cubicBezTo>
                        <a:pt x="39" y="49"/>
                        <a:pt x="37" y="49"/>
                        <a:pt x="37" y="49"/>
                      </a:cubicBezTo>
                      <a:cubicBezTo>
                        <a:pt x="37" y="49"/>
                        <a:pt x="39" y="50"/>
                        <a:pt x="39" y="50"/>
                      </a:cubicBezTo>
                      <a:cubicBezTo>
                        <a:pt x="38" y="50"/>
                        <a:pt x="37" y="50"/>
                        <a:pt x="37" y="50"/>
                      </a:cubicBezTo>
                      <a:cubicBezTo>
                        <a:pt x="37" y="51"/>
                        <a:pt x="38" y="52"/>
                        <a:pt x="39" y="52"/>
                      </a:cubicBezTo>
                      <a:cubicBezTo>
                        <a:pt x="37" y="52"/>
                        <a:pt x="35" y="52"/>
                        <a:pt x="34" y="54"/>
                      </a:cubicBezTo>
                      <a:cubicBezTo>
                        <a:pt x="34" y="55"/>
                        <a:pt x="30" y="54"/>
                        <a:pt x="30" y="54"/>
                      </a:cubicBezTo>
                      <a:cubicBezTo>
                        <a:pt x="30" y="57"/>
                        <a:pt x="36" y="54"/>
                        <a:pt x="37" y="54"/>
                      </a:cubicBezTo>
                      <a:cubicBezTo>
                        <a:pt x="36" y="54"/>
                        <a:pt x="35" y="56"/>
                        <a:pt x="35" y="56"/>
                      </a:cubicBezTo>
                      <a:cubicBezTo>
                        <a:pt x="32" y="56"/>
                        <a:pt x="34" y="57"/>
                        <a:pt x="33" y="58"/>
                      </a:cubicBezTo>
                      <a:cubicBezTo>
                        <a:pt x="32" y="59"/>
                        <a:pt x="30" y="57"/>
                        <a:pt x="29" y="58"/>
                      </a:cubicBezTo>
                      <a:cubicBezTo>
                        <a:pt x="29" y="59"/>
                        <a:pt x="26" y="61"/>
                        <a:pt x="26" y="61"/>
                      </a:cubicBezTo>
                      <a:cubicBezTo>
                        <a:pt x="26" y="62"/>
                        <a:pt x="27" y="62"/>
                        <a:pt x="27" y="62"/>
                      </a:cubicBezTo>
                      <a:cubicBezTo>
                        <a:pt x="27" y="63"/>
                        <a:pt x="24" y="63"/>
                        <a:pt x="24" y="63"/>
                      </a:cubicBezTo>
                      <a:cubicBezTo>
                        <a:pt x="24" y="63"/>
                        <a:pt x="25" y="64"/>
                        <a:pt x="25" y="65"/>
                      </a:cubicBezTo>
                      <a:cubicBezTo>
                        <a:pt x="25" y="66"/>
                        <a:pt x="27" y="65"/>
                        <a:pt x="28" y="65"/>
                      </a:cubicBezTo>
                      <a:cubicBezTo>
                        <a:pt x="29" y="64"/>
                        <a:pt x="30" y="65"/>
                        <a:pt x="31" y="64"/>
                      </a:cubicBezTo>
                      <a:cubicBezTo>
                        <a:pt x="31" y="64"/>
                        <a:pt x="30" y="63"/>
                        <a:pt x="30" y="62"/>
                      </a:cubicBezTo>
                      <a:cubicBezTo>
                        <a:pt x="30" y="62"/>
                        <a:pt x="32" y="63"/>
                        <a:pt x="33" y="64"/>
                      </a:cubicBezTo>
                      <a:cubicBezTo>
                        <a:pt x="33" y="64"/>
                        <a:pt x="30" y="66"/>
                        <a:pt x="30" y="66"/>
                      </a:cubicBezTo>
                      <a:cubicBezTo>
                        <a:pt x="29" y="66"/>
                        <a:pt x="28" y="67"/>
                        <a:pt x="28" y="66"/>
                      </a:cubicBezTo>
                      <a:cubicBezTo>
                        <a:pt x="27" y="65"/>
                        <a:pt x="26" y="67"/>
                        <a:pt x="25" y="67"/>
                      </a:cubicBezTo>
                      <a:cubicBezTo>
                        <a:pt x="24" y="66"/>
                        <a:pt x="24" y="63"/>
                        <a:pt x="23" y="66"/>
                      </a:cubicBezTo>
                      <a:cubicBezTo>
                        <a:pt x="21" y="70"/>
                        <a:pt x="20" y="65"/>
                        <a:pt x="21" y="65"/>
                      </a:cubicBezTo>
                      <a:cubicBezTo>
                        <a:pt x="19" y="65"/>
                        <a:pt x="21" y="69"/>
                        <a:pt x="19" y="68"/>
                      </a:cubicBezTo>
                      <a:cubicBezTo>
                        <a:pt x="15" y="68"/>
                        <a:pt x="18" y="70"/>
                        <a:pt x="17" y="71"/>
                      </a:cubicBezTo>
                      <a:cubicBezTo>
                        <a:pt x="16" y="71"/>
                        <a:pt x="16" y="69"/>
                        <a:pt x="16" y="69"/>
                      </a:cubicBezTo>
                      <a:cubicBezTo>
                        <a:pt x="14" y="69"/>
                        <a:pt x="12" y="70"/>
                        <a:pt x="11" y="71"/>
                      </a:cubicBezTo>
                      <a:cubicBezTo>
                        <a:pt x="11" y="72"/>
                        <a:pt x="15" y="72"/>
                        <a:pt x="16" y="72"/>
                      </a:cubicBezTo>
                      <a:cubicBezTo>
                        <a:pt x="16" y="72"/>
                        <a:pt x="19" y="71"/>
                        <a:pt x="19" y="71"/>
                      </a:cubicBezTo>
                      <a:cubicBezTo>
                        <a:pt x="20" y="72"/>
                        <a:pt x="15" y="72"/>
                        <a:pt x="15" y="72"/>
                      </a:cubicBezTo>
                      <a:cubicBezTo>
                        <a:pt x="14" y="72"/>
                        <a:pt x="14" y="73"/>
                        <a:pt x="13" y="73"/>
                      </a:cubicBezTo>
                      <a:cubicBezTo>
                        <a:pt x="12" y="73"/>
                        <a:pt x="11" y="73"/>
                        <a:pt x="10" y="73"/>
                      </a:cubicBezTo>
                      <a:cubicBezTo>
                        <a:pt x="8" y="72"/>
                        <a:pt x="7" y="73"/>
                        <a:pt x="9" y="74"/>
                      </a:cubicBezTo>
                      <a:cubicBezTo>
                        <a:pt x="10" y="74"/>
                        <a:pt x="12" y="74"/>
                        <a:pt x="12" y="76"/>
                      </a:cubicBezTo>
                      <a:cubicBezTo>
                        <a:pt x="12" y="76"/>
                        <a:pt x="11" y="78"/>
                        <a:pt x="11" y="77"/>
                      </a:cubicBezTo>
                      <a:cubicBezTo>
                        <a:pt x="10" y="77"/>
                        <a:pt x="12" y="75"/>
                        <a:pt x="10" y="74"/>
                      </a:cubicBezTo>
                      <a:cubicBezTo>
                        <a:pt x="7" y="74"/>
                        <a:pt x="9" y="75"/>
                        <a:pt x="8" y="76"/>
                      </a:cubicBezTo>
                      <a:cubicBezTo>
                        <a:pt x="8" y="76"/>
                        <a:pt x="8" y="73"/>
                        <a:pt x="7" y="73"/>
                      </a:cubicBezTo>
                      <a:cubicBezTo>
                        <a:pt x="7" y="72"/>
                        <a:pt x="5" y="78"/>
                        <a:pt x="6" y="77"/>
                      </a:cubicBezTo>
                      <a:cubicBezTo>
                        <a:pt x="5" y="77"/>
                        <a:pt x="5" y="75"/>
                        <a:pt x="5" y="75"/>
                      </a:cubicBezTo>
                      <a:cubicBezTo>
                        <a:pt x="4" y="75"/>
                        <a:pt x="4" y="77"/>
                        <a:pt x="4" y="77"/>
                      </a:cubicBezTo>
                      <a:cubicBezTo>
                        <a:pt x="3" y="78"/>
                        <a:pt x="1" y="77"/>
                        <a:pt x="1" y="78"/>
                      </a:cubicBezTo>
                      <a:cubicBezTo>
                        <a:pt x="1" y="79"/>
                        <a:pt x="0" y="80"/>
                        <a:pt x="1" y="80"/>
                      </a:cubicBezTo>
                      <a:cubicBezTo>
                        <a:pt x="2" y="80"/>
                        <a:pt x="3" y="80"/>
                        <a:pt x="4" y="81"/>
                      </a:cubicBezTo>
                      <a:cubicBezTo>
                        <a:pt x="4" y="81"/>
                        <a:pt x="0" y="82"/>
                        <a:pt x="1" y="83"/>
                      </a:cubicBezTo>
                      <a:cubicBezTo>
                        <a:pt x="1" y="84"/>
                        <a:pt x="3" y="84"/>
                        <a:pt x="3" y="84"/>
                      </a:cubicBezTo>
                      <a:cubicBezTo>
                        <a:pt x="3" y="84"/>
                        <a:pt x="6" y="83"/>
                        <a:pt x="6" y="84"/>
                      </a:cubicBezTo>
                      <a:cubicBezTo>
                        <a:pt x="5" y="85"/>
                        <a:pt x="2" y="84"/>
                        <a:pt x="1" y="86"/>
                      </a:cubicBezTo>
                      <a:cubicBezTo>
                        <a:pt x="0" y="87"/>
                        <a:pt x="6" y="87"/>
                        <a:pt x="4" y="89"/>
                      </a:cubicBezTo>
                      <a:cubicBezTo>
                        <a:pt x="4" y="89"/>
                        <a:pt x="3" y="87"/>
                        <a:pt x="2" y="88"/>
                      </a:cubicBezTo>
                      <a:cubicBezTo>
                        <a:pt x="1" y="89"/>
                        <a:pt x="1" y="90"/>
                        <a:pt x="2" y="91"/>
                      </a:cubicBezTo>
                      <a:cubicBezTo>
                        <a:pt x="3" y="91"/>
                        <a:pt x="5" y="92"/>
                        <a:pt x="6" y="92"/>
                      </a:cubicBezTo>
                      <a:cubicBezTo>
                        <a:pt x="7" y="91"/>
                        <a:pt x="8" y="89"/>
                        <a:pt x="9" y="90"/>
                      </a:cubicBezTo>
                      <a:cubicBezTo>
                        <a:pt x="8" y="90"/>
                        <a:pt x="7" y="91"/>
                        <a:pt x="7" y="91"/>
                      </a:cubicBezTo>
                      <a:cubicBezTo>
                        <a:pt x="7" y="92"/>
                        <a:pt x="6" y="92"/>
                        <a:pt x="5" y="92"/>
                      </a:cubicBezTo>
                      <a:cubicBezTo>
                        <a:pt x="5" y="92"/>
                        <a:pt x="7" y="93"/>
                        <a:pt x="7" y="94"/>
                      </a:cubicBezTo>
                      <a:cubicBezTo>
                        <a:pt x="7" y="94"/>
                        <a:pt x="4" y="92"/>
                        <a:pt x="5" y="94"/>
                      </a:cubicBezTo>
                      <a:cubicBezTo>
                        <a:pt x="5" y="95"/>
                        <a:pt x="8" y="96"/>
                        <a:pt x="8" y="96"/>
                      </a:cubicBezTo>
                      <a:cubicBezTo>
                        <a:pt x="8" y="97"/>
                        <a:pt x="5" y="95"/>
                        <a:pt x="4" y="96"/>
                      </a:cubicBezTo>
                      <a:cubicBezTo>
                        <a:pt x="2" y="96"/>
                        <a:pt x="4" y="93"/>
                        <a:pt x="3" y="93"/>
                      </a:cubicBezTo>
                      <a:cubicBezTo>
                        <a:pt x="3" y="93"/>
                        <a:pt x="1" y="95"/>
                        <a:pt x="2" y="96"/>
                      </a:cubicBezTo>
                      <a:cubicBezTo>
                        <a:pt x="3" y="96"/>
                        <a:pt x="2" y="98"/>
                        <a:pt x="2" y="98"/>
                      </a:cubicBezTo>
                      <a:cubicBezTo>
                        <a:pt x="3" y="99"/>
                        <a:pt x="4" y="97"/>
                        <a:pt x="5" y="96"/>
                      </a:cubicBezTo>
                      <a:cubicBezTo>
                        <a:pt x="5" y="96"/>
                        <a:pt x="5" y="97"/>
                        <a:pt x="5" y="97"/>
                      </a:cubicBezTo>
                      <a:cubicBezTo>
                        <a:pt x="6" y="97"/>
                        <a:pt x="6" y="96"/>
                        <a:pt x="7" y="96"/>
                      </a:cubicBezTo>
                      <a:cubicBezTo>
                        <a:pt x="7" y="96"/>
                        <a:pt x="7" y="98"/>
                        <a:pt x="6" y="98"/>
                      </a:cubicBezTo>
                      <a:cubicBezTo>
                        <a:pt x="4" y="99"/>
                        <a:pt x="8" y="101"/>
                        <a:pt x="8" y="100"/>
                      </a:cubicBezTo>
                      <a:cubicBezTo>
                        <a:pt x="8" y="102"/>
                        <a:pt x="1" y="100"/>
                        <a:pt x="5" y="103"/>
                      </a:cubicBezTo>
                      <a:cubicBezTo>
                        <a:pt x="7" y="104"/>
                        <a:pt x="8" y="105"/>
                        <a:pt x="10" y="105"/>
                      </a:cubicBezTo>
                      <a:cubicBezTo>
                        <a:pt x="10" y="105"/>
                        <a:pt x="13" y="107"/>
                        <a:pt x="14" y="107"/>
                      </a:cubicBezTo>
                      <a:cubicBezTo>
                        <a:pt x="17" y="107"/>
                        <a:pt x="21" y="104"/>
                        <a:pt x="23" y="102"/>
                      </a:cubicBezTo>
                      <a:cubicBezTo>
                        <a:pt x="24" y="100"/>
                        <a:pt x="25" y="100"/>
                        <a:pt x="27" y="99"/>
                      </a:cubicBezTo>
                      <a:cubicBezTo>
                        <a:pt x="28" y="98"/>
                        <a:pt x="28" y="95"/>
                        <a:pt x="29" y="95"/>
                      </a:cubicBezTo>
                      <a:cubicBezTo>
                        <a:pt x="29" y="95"/>
                        <a:pt x="29" y="98"/>
                        <a:pt x="30" y="98"/>
                      </a:cubicBezTo>
                      <a:cubicBezTo>
                        <a:pt x="32" y="99"/>
                        <a:pt x="31" y="99"/>
                        <a:pt x="31" y="100"/>
                      </a:cubicBezTo>
                      <a:cubicBezTo>
                        <a:pt x="32" y="100"/>
                        <a:pt x="33" y="100"/>
                        <a:pt x="34" y="101"/>
                      </a:cubicBezTo>
                      <a:cubicBezTo>
                        <a:pt x="34" y="102"/>
                        <a:pt x="33" y="100"/>
                        <a:pt x="34" y="10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1" name="Freeform 725">
                  <a:extLst>
                    <a:ext uri="{FF2B5EF4-FFF2-40B4-BE49-F238E27FC236}">
                      <a16:creationId xmlns:a16="http://schemas.microsoft.com/office/drawing/2014/main" id="{DAFD7D4B-5E33-884C-88EA-AC79F77A7A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7324" y="7031148"/>
                  <a:ext cx="187795" cy="207241"/>
                </a:xfrm>
                <a:custGeom>
                  <a:avLst/>
                  <a:gdLst>
                    <a:gd name="T0" fmla="*/ 21 w 24"/>
                    <a:gd name="T1" fmla="*/ 8 h 25"/>
                    <a:gd name="T2" fmla="*/ 18 w 24"/>
                    <a:gd name="T3" fmla="*/ 5 h 25"/>
                    <a:gd name="T4" fmla="*/ 15 w 24"/>
                    <a:gd name="T5" fmla="*/ 6 h 25"/>
                    <a:gd name="T6" fmla="*/ 16 w 24"/>
                    <a:gd name="T7" fmla="*/ 1 h 25"/>
                    <a:gd name="T8" fmla="*/ 10 w 24"/>
                    <a:gd name="T9" fmla="*/ 1 h 25"/>
                    <a:gd name="T10" fmla="*/ 10 w 24"/>
                    <a:gd name="T11" fmla="*/ 2 h 25"/>
                    <a:gd name="T12" fmla="*/ 9 w 24"/>
                    <a:gd name="T13" fmla="*/ 3 h 25"/>
                    <a:gd name="T14" fmla="*/ 11 w 24"/>
                    <a:gd name="T15" fmla="*/ 4 h 25"/>
                    <a:gd name="T16" fmla="*/ 9 w 24"/>
                    <a:gd name="T17" fmla="*/ 5 h 25"/>
                    <a:gd name="T18" fmla="*/ 2 w 24"/>
                    <a:gd name="T19" fmla="*/ 6 h 25"/>
                    <a:gd name="T20" fmla="*/ 3 w 24"/>
                    <a:gd name="T21" fmla="*/ 7 h 25"/>
                    <a:gd name="T22" fmla="*/ 2 w 24"/>
                    <a:gd name="T23" fmla="*/ 8 h 25"/>
                    <a:gd name="T24" fmla="*/ 2 w 24"/>
                    <a:gd name="T25" fmla="*/ 8 h 25"/>
                    <a:gd name="T26" fmla="*/ 1 w 24"/>
                    <a:gd name="T27" fmla="*/ 8 h 25"/>
                    <a:gd name="T28" fmla="*/ 3 w 24"/>
                    <a:gd name="T29" fmla="*/ 10 h 25"/>
                    <a:gd name="T30" fmla="*/ 6 w 24"/>
                    <a:gd name="T31" fmla="*/ 13 h 25"/>
                    <a:gd name="T32" fmla="*/ 5 w 24"/>
                    <a:gd name="T33" fmla="*/ 17 h 25"/>
                    <a:gd name="T34" fmla="*/ 1 w 24"/>
                    <a:gd name="T35" fmla="*/ 20 h 25"/>
                    <a:gd name="T36" fmla="*/ 3 w 24"/>
                    <a:gd name="T37" fmla="*/ 20 h 25"/>
                    <a:gd name="T38" fmla="*/ 0 w 24"/>
                    <a:gd name="T39" fmla="*/ 22 h 25"/>
                    <a:gd name="T40" fmla="*/ 3 w 24"/>
                    <a:gd name="T41" fmla="*/ 21 h 25"/>
                    <a:gd name="T42" fmla="*/ 2 w 24"/>
                    <a:gd name="T43" fmla="*/ 24 h 25"/>
                    <a:gd name="T44" fmla="*/ 4 w 24"/>
                    <a:gd name="T45" fmla="*/ 23 h 25"/>
                    <a:gd name="T46" fmla="*/ 4 w 24"/>
                    <a:gd name="T47" fmla="*/ 25 h 25"/>
                    <a:gd name="T48" fmla="*/ 8 w 24"/>
                    <a:gd name="T49" fmla="*/ 24 h 25"/>
                    <a:gd name="T50" fmla="*/ 17 w 24"/>
                    <a:gd name="T51" fmla="*/ 20 h 25"/>
                    <a:gd name="T52" fmla="*/ 22 w 24"/>
                    <a:gd name="T53" fmla="*/ 16 h 25"/>
                    <a:gd name="T54" fmla="*/ 21 w 24"/>
                    <a:gd name="T55" fmla="*/ 8 h 25"/>
                    <a:gd name="T56" fmla="*/ 21 w 24"/>
                    <a:gd name="T57" fmla="*/ 8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24" h="25">
                      <a:moveTo>
                        <a:pt x="21" y="8"/>
                      </a:moveTo>
                      <a:cubicBezTo>
                        <a:pt x="20" y="8"/>
                        <a:pt x="19" y="5"/>
                        <a:pt x="18" y="5"/>
                      </a:cubicBezTo>
                      <a:cubicBezTo>
                        <a:pt x="16" y="6"/>
                        <a:pt x="17" y="7"/>
                        <a:pt x="15" y="6"/>
                      </a:cubicBezTo>
                      <a:cubicBezTo>
                        <a:pt x="11" y="5"/>
                        <a:pt x="15" y="3"/>
                        <a:pt x="16" y="1"/>
                      </a:cubicBezTo>
                      <a:cubicBezTo>
                        <a:pt x="14" y="1"/>
                        <a:pt x="11" y="0"/>
                        <a:pt x="10" y="1"/>
                      </a:cubicBezTo>
                      <a:cubicBezTo>
                        <a:pt x="10" y="1"/>
                        <a:pt x="12" y="1"/>
                        <a:pt x="10" y="2"/>
                      </a:cubicBezTo>
                      <a:cubicBezTo>
                        <a:pt x="10" y="2"/>
                        <a:pt x="8" y="3"/>
                        <a:pt x="9" y="3"/>
                      </a:cubicBezTo>
                      <a:cubicBezTo>
                        <a:pt x="9" y="4"/>
                        <a:pt x="11" y="3"/>
                        <a:pt x="11" y="4"/>
                      </a:cubicBezTo>
                      <a:cubicBezTo>
                        <a:pt x="12" y="5"/>
                        <a:pt x="9" y="5"/>
                        <a:pt x="9" y="5"/>
                      </a:cubicBezTo>
                      <a:cubicBezTo>
                        <a:pt x="7" y="6"/>
                        <a:pt x="3" y="5"/>
                        <a:pt x="2" y="6"/>
                      </a:cubicBezTo>
                      <a:cubicBezTo>
                        <a:pt x="2" y="6"/>
                        <a:pt x="3" y="6"/>
                        <a:pt x="3" y="7"/>
                      </a:cubicBezTo>
                      <a:cubicBezTo>
                        <a:pt x="3" y="7"/>
                        <a:pt x="1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8"/>
                        <a:pt x="1" y="8"/>
                        <a:pt x="1" y="8"/>
                      </a:cubicBezTo>
                      <a:cubicBezTo>
                        <a:pt x="1" y="9"/>
                        <a:pt x="5" y="9"/>
                        <a:pt x="3" y="10"/>
                      </a:cubicBezTo>
                      <a:cubicBezTo>
                        <a:pt x="0" y="12"/>
                        <a:pt x="4" y="13"/>
                        <a:pt x="6" y="13"/>
                      </a:cubicBezTo>
                      <a:cubicBezTo>
                        <a:pt x="7" y="13"/>
                        <a:pt x="5" y="16"/>
                        <a:pt x="5" y="17"/>
                      </a:cubicBezTo>
                      <a:cubicBezTo>
                        <a:pt x="4" y="17"/>
                        <a:pt x="2" y="21"/>
                        <a:pt x="1" y="20"/>
                      </a:cubicBezTo>
                      <a:cubicBezTo>
                        <a:pt x="1" y="20"/>
                        <a:pt x="3" y="20"/>
                        <a:pt x="3" y="20"/>
                      </a:cubicBezTo>
                      <a:cubicBezTo>
                        <a:pt x="2" y="21"/>
                        <a:pt x="1" y="20"/>
                        <a:pt x="0" y="22"/>
                      </a:cubicBezTo>
                      <a:cubicBezTo>
                        <a:pt x="0" y="22"/>
                        <a:pt x="3" y="21"/>
                        <a:pt x="3" y="21"/>
                      </a:cubicBezTo>
                      <a:cubicBezTo>
                        <a:pt x="3" y="21"/>
                        <a:pt x="2" y="23"/>
                        <a:pt x="2" y="24"/>
                      </a:cubicBezTo>
                      <a:cubicBezTo>
                        <a:pt x="2" y="24"/>
                        <a:pt x="4" y="23"/>
                        <a:pt x="4" y="23"/>
                      </a:cubicBezTo>
                      <a:cubicBezTo>
                        <a:pt x="4" y="23"/>
                        <a:pt x="4" y="24"/>
                        <a:pt x="4" y="25"/>
                      </a:cubicBezTo>
                      <a:cubicBezTo>
                        <a:pt x="5" y="25"/>
                        <a:pt x="7" y="24"/>
                        <a:pt x="8" y="24"/>
                      </a:cubicBezTo>
                      <a:cubicBezTo>
                        <a:pt x="11" y="23"/>
                        <a:pt x="14" y="20"/>
                        <a:pt x="17" y="20"/>
                      </a:cubicBezTo>
                      <a:cubicBezTo>
                        <a:pt x="21" y="20"/>
                        <a:pt x="20" y="19"/>
                        <a:pt x="22" y="16"/>
                      </a:cubicBezTo>
                      <a:cubicBezTo>
                        <a:pt x="24" y="13"/>
                        <a:pt x="21" y="11"/>
                        <a:pt x="21" y="8"/>
                      </a:cubicBezTo>
                      <a:cubicBezTo>
                        <a:pt x="20" y="8"/>
                        <a:pt x="21" y="9"/>
                        <a:pt x="21" y="8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2" name="Freeform 726">
                  <a:extLst>
                    <a:ext uri="{FF2B5EF4-FFF2-40B4-BE49-F238E27FC236}">
                      <a16:creationId xmlns:a16="http://schemas.microsoft.com/office/drawing/2014/main" id="{EC5D4693-9FE7-BD4F-BFD6-ABD7C9372A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1218" y="7022635"/>
                  <a:ext cx="126090" cy="82329"/>
                </a:xfrm>
                <a:custGeom>
                  <a:avLst/>
                  <a:gdLst>
                    <a:gd name="T0" fmla="*/ 1 w 16"/>
                    <a:gd name="T1" fmla="*/ 6 h 10"/>
                    <a:gd name="T2" fmla="*/ 4 w 16"/>
                    <a:gd name="T3" fmla="*/ 8 h 10"/>
                    <a:gd name="T4" fmla="*/ 5 w 16"/>
                    <a:gd name="T5" fmla="*/ 7 h 10"/>
                    <a:gd name="T6" fmla="*/ 8 w 16"/>
                    <a:gd name="T7" fmla="*/ 8 h 10"/>
                    <a:gd name="T8" fmla="*/ 11 w 16"/>
                    <a:gd name="T9" fmla="*/ 4 h 10"/>
                    <a:gd name="T10" fmla="*/ 11 w 16"/>
                    <a:gd name="T11" fmla="*/ 2 h 10"/>
                    <a:gd name="T12" fmla="*/ 7 w 16"/>
                    <a:gd name="T13" fmla="*/ 1 h 10"/>
                    <a:gd name="T14" fmla="*/ 4 w 16"/>
                    <a:gd name="T15" fmla="*/ 2 h 10"/>
                    <a:gd name="T16" fmla="*/ 1 w 16"/>
                    <a:gd name="T17" fmla="*/ 6 h 10"/>
                    <a:gd name="T18" fmla="*/ 1 w 16"/>
                    <a:gd name="T1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0">
                      <a:moveTo>
                        <a:pt x="1" y="6"/>
                      </a:moveTo>
                      <a:cubicBezTo>
                        <a:pt x="0" y="7"/>
                        <a:pt x="3" y="8"/>
                        <a:pt x="4" y="8"/>
                      </a:cubicBezTo>
                      <a:cubicBezTo>
                        <a:pt x="4" y="8"/>
                        <a:pt x="5" y="7"/>
                        <a:pt x="5" y="7"/>
                      </a:cubicBezTo>
                      <a:cubicBezTo>
                        <a:pt x="6" y="6"/>
                        <a:pt x="7" y="7"/>
                        <a:pt x="8" y="8"/>
                      </a:cubicBezTo>
                      <a:cubicBezTo>
                        <a:pt x="10" y="10"/>
                        <a:pt x="16" y="5"/>
                        <a:pt x="11" y="4"/>
                      </a:cubicBezTo>
                      <a:cubicBezTo>
                        <a:pt x="12" y="4"/>
                        <a:pt x="11" y="2"/>
                        <a:pt x="11" y="2"/>
                      </a:cubicBezTo>
                      <a:cubicBezTo>
                        <a:pt x="10" y="0"/>
                        <a:pt x="9" y="0"/>
                        <a:pt x="7" y="1"/>
                      </a:cubicBezTo>
                      <a:cubicBezTo>
                        <a:pt x="6" y="1"/>
                        <a:pt x="4" y="1"/>
                        <a:pt x="4" y="2"/>
                      </a:cubicBezTo>
                      <a:cubicBezTo>
                        <a:pt x="3" y="3"/>
                        <a:pt x="1" y="4"/>
                        <a:pt x="1" y="6"/>
                      </a:cubicBezTo>
                      <a:cubicBezTo>
                        <a:pt x="1" y="6"/>
                        <a:pt x="1" y="5"/>
                        <a:pt x="1" y="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3" name="Freeform 728">
                  <a:extLst>
                    <a:ext uri="{FF2B5EF4-FFF2-40B4-BE49-F238E27FC236}">
                      <a16:creationId xmlns:a16="http://schemas.microsoft.com/office/drawing/2014/main" id="{D9241719-1842-C34F-9B83-39784C0FB6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729531"/>
                  <a:ext cx="126090" cy="252668"/>
                </a:xfrm>
                <a:custGeom>
                  <a:avLst/>
                  <a:gdLst>
                    <a:gd name="T0" fmla="*/ 11 w 16"/>
                    <a:gd name="T1" fmla="*/ 25 h 30"/>
                    <a:gd name="T2" fmla="*/ 11 w 16"/>
                    <a:gd name="T3" fmla="*/ 21 h 30"/>
                    <a:gd name="T4" fmla="*/ 10 w 16"/>
                    <a:gd name="T5" fmla="*/ 16 h 30"/>
                    <a:gd name="T6" fmla="*/ 12 w 16"/>
                    <a:gd name="T7" fmla="*/ 14 h 30"/>
                    <a:gd name="T8" fmla="*/ 13 w 16"/>
                    <a:gd name="T9" fmla="*/ 9 h 30"/>
                    <a:gd name="T10" fmla="*/ 14 w 16"/>
                    <a:gd name="T11" fmla="*/ 4 h 30"/>
                    <a:gd name="T12" fmla="*/ 12 w 16"/>
                    <a:gd name="T13" fmla="*/ 1 h 30"/>
                    <a:gd name="T14" fmla="*/ 7 w 16"/>
                    <a:gd name="T15" fmla="*/ 2 h 30"/>
                    <a:gd name="T16" fmla="*/ 5 w 16"/>
                    <a:gd name="T17" fmla="*/ 0 h 30"/>
                    <a:gd name="T18" fmla="*/ 4 w 16"/>
                    <a:gd name="T19" fmla="*/ 0 h 30"/>
                    <a:gd name="T20" fmla="*/ 3 w 16"/>
                    <a:gd name="T21" fmla="*/ 4 h 30"/>
                    <a:gd name="T22" fmla="*/ 3 w 16"/>
                    <a:gd name="T23" fmla="*/ 8 h 30"/>
                    <a:gd name="T24" fmla="*/ 2 w 16"/>
                    <a:gd name="T25" fmla="*/ 13 h 30"/>
                    <a:gd name="T26" fmla="*/ 0 w 16"/>
                    <a:gd name="T27" fmla="*/ 20 h 30"/>
                    <a:gd name="T28" fmla="*/ 2 w 16"/>
                    <a:gd name="T29" fmla="*/ 22 h 30"/>
                    <a:gd name="T30" fmla="*/ 2 w 16"/>
                    <a:gd name="T31" fmla="*/ 28 h 30"/>
                    <a:gd name="T32" fmla="*/ 6 w 16"/>
                    <a:gd name="T33" fmla="*/ 30 h 30"/>
                    <a:gd name="T34" fmla="*/ 11 w 16"/>
                    <a:gd name="T35" fmla="*/ 25 h 30"/>
                    <a:gd name="T36" fmla="*/ 11 w 16"/>
                    <a:gd name="T37" fmla="*/ 25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30">
                      <a:moveTo>
                        <a:pt x="11" y="25"/>
                      </a:moveTo>
                      <a:cubicBezTo>
                        <a:pt x="12" y="23"/>
                        <a:pt x="10" y="22"/>
                        <a:pt x="11" y="21"/>
                      </a:cubicBezTo>
                      <a:cubicBezTo>
                        <a:pt x="12" y="18"/>
                        <a:pt x="12" y="18"/>
                        <a:pt x="10" y="16"/>
                      </a:cubicBezTo>
                      <a:cubicBezTo>
                        <a:pt x="9" y="14"/>
                        <a:pt x="11" y="15"/>
                        <a:pt x="12" y="14"/>
                      </a:cubicBezTo>
                      <a:cubicBezTo>
                        <a:pt x="13" y="13"/>
                        <a:pt x="13" y="10"/>
                        <a:pt x="13" y="9"/>
                      </a:cubicBezTo>
                      <a:cubicBezTo>
                        <a:pt x="13" y="6"/>
                        <a:pt x="12" y="6"/>
                        <a:pt x="14" y="4"/>
                      </a:cubicBezTo>
                      <a:cubicBezTo>
                        <a:pt x="16" y="3"/>
                        <a:pt x="14" y="0"/>
                        <a:pt x="12" y="1"/>
                      </a:cubicBezTo>
                      <a:cubicBezTo>
                        <a:pt x="10" y="1"/>
                        <a:pt x="9" y="2"/>
                        <a:pt x="7" y="2"/>
                      </a:cubicBezTo>
                      <a:cubicBezTo>
                        <a:pt x="5" y="2"/>
                        <a:pt x="6" y="0"/>
                        <a:pt x="5" y="0"/>
                      </a:cubicBezTo>
                      <a:cubicBezTo>
                        <a:pt x="6" y="0"/>
                        <a:pt x="3" y="0"/>
                        <a:pt x="4" y="0"/>
                      </a:cubicBezTo>
                      <a:cubicBezTo>
                        <a:pt x="2" y="1"/>
                        <a:pt x="3" y="2"/>
                        <a:pt x="3" y="4"/>
                      </a:cubicBezTo>
                      <a:cubicBezTo>
                        <a:pt x="3" y="5"/>
                        <a:pt x="3" y="7"/>
                        <a:pt x="3" y="8"/>
                      </a:cubicBezTo>
                      <a:cubicBezTo>
                        <a:pt x="2" y="10"/>
                        <a:pt x="2" y="12"/>
                        <a:pt x="2" y="13"/>
                      </a:cubicBezTo>
                      <a:cubicBezTo>
                        <a:pt x="1" y="16"/>
                        <a:pt x="0" y="17"/>
                        <a:pt x="0" y="20"/>
                      </a:cubicBezTo>
                      <a:cubicBezTo>
                        <a:pt x="1" y="21"/>
                        <a:pt x="2" y="20"/>
                        <a:pt x="2" y="22"/>
                      </a:cubicBezTo>
                      <a:cubicBezTo>
                        <a:pt x="3" y="23"/>
                        <a:pt x="2" y="26"/>
                        <a:pt x="2" y="28"/>
                      </a:cubicBezTo>
                      <a:cubicBezTo>
                        <a:pt x="2" y="30"/>
                        <a:pt x="4" y="30"/>
                        <a:pt x="6" y="30"/>
                      </a:cubicBezTo>
                      <a:cubicBezTo>
                        <a:pt x="10" y="30"/>
                        <a:pt x="9" y="27"/>
                        <a:pt x="11" y="25"/>
                      </a:cubicBezTo>
                      <a:cubicBezTo>
                        <a:pt x="12" y="23"/>
                        <a:pt x="10" y="26"/>
                        <a:pt x="11" y="2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75641F4E-6D0C-1843-BEB0-4BC52BC0D97B}"/>
                </a:ext>
              </a:extLst>
            </p:cNvPr>
            <p:cNvGrpSpPr/>
            <p:nvPr/>
          </p:nvGrpSpPr>
          <p:grpSpPr>
            <a:xfrm>
              <a:off x="7397096" y="7965161"/>
              <a:ext cx="2650564" cy="3142709"/>
              <a:chOff x="10793094" y="6127803"/>
              <a:chExt cx="3443151" cy="4082462"/>
            </a:xfrm>
          </p:grpSpPr>
          <p:sp>
            <p:nvSpPr>
              <p:cNvPr id="629" name="Freeform 486">
                <a:extLst>
                  <a:ext uri="{FF2B5EF4-FFF2-40B4-BE49-F238E27FC236}">
                    <a16:creationId xmlns:a16="http://schemas.microsoft.com/office/drawing/2014/main" id="{92E25600-63C8-204F-A26A-21820E7F5D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30" name="Group 629">
                <a:extLst>
                  <a:ext uri="{FF2B5EF4-FFF2-40B4-BE49-F238E27FC236}">
                    <a16:creationId xmlns:a16="http://schemas.microsoft.com/office/drawing/2014/main" id="{79DD2D4E-01DB-9D46-998A-93EF9BF45015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</p:grpSpPr>
            <p:sp>
              <p:nvSpPr>
                <p:cNvPr id="631" name="Freeform 729">
                  <a:extLst>
                    <a:ext uri="{FF2B5EF4-FFF2-40B4-BE49-F238E27FC236}">
                      <a16:creationId xmlns:a16="http://schemas.microsoft.com/office/drawing/2014/main" id="{B0159DEA-F3CE-244A-A312-5F25A14CC0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30">
                  <a:extLst>
                    <a:ext uri="{FF2B5EF4-FFF2-40B4-BE49-F238E27FC236}">
                      <a16:creationId xmlns:a16="http://schemas.microsoft.com/office/drawing/2014/main" id="{6B8455ED-102E-984A-9882-EF6C986B82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31">
                  <a:extLst>
                    <a:ext uri="{FF2B5EF4-FFF2-40B4-BE49-F238E27FC236}">
                      <a16:creationId xmlns:a16="http://schemas.microsoft.com/office/drawing/2014/main" id="{3118DFF5-83AB-0148-9063-8F4D14A7F0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32">
                  <a:extLst>
                    <a:ext uri="{FF2B5EF4-FFF2-40B4-BE49-F238E27FC236}">
                      <a16:creationId xmlns:a16="http://schemas.microsoft.com/office/drawing/2014/main" id="{F5459094-7139-B94A-8D41-235A86E7AC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33">
                  <a:extLst>
                    <a:ext uri="{FF2B5EF4-FFF2-40B4-BE49-F238E27FC236}">
                      <a16:creationId xmlns:a16="http://schemas.microsoft.com/office/drawing/2014/main" id="{2F28C5CB-EAD5-6D42-9F2B-B08E3AED01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34">
                  <a:extLst>
                    <a:ext uri="{FF2B5EF4-FFF2-40B4-BE49-F238E27FC236}">
                      <a16:creationId xmlns:a16="http://schemas.microsoft.com/office/drawing/2014/main" id="{CD010271-5EF9-5942-B671-053CD09DA4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35">
                  <a:extLst>
                    <a:ext uri="{FF2B5EF4-FFF2-40B4-BE49-F238E27FC236}">
                      <a16:creationId xmlns:a16="http://schemas.microsoft.com/office/drawing/2014/main" id="{C62DDF4C-E3BD-874D-8A5D-D4ED5F97ED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36">
                  <a:extLst>
                    <a:ext uri="{FF2B5EF4-FFF2-40B4-BE49-F238E27FC236}">
                      <a16:creationId xmlns:a16="http://schemas.microsoft.com/office/drawing/2014/main" id="{EB8BC7C5-18AD-874D-8AF0-9A62312DAF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37">
                  <a:extLst>
                    <a:ext uri="{FF2B5EF4-FFF2-40B4-BE49-F238E27FC236}">
                      <a16:creationId xmlns:a16="http://schemas.microsoft.com/office/drawing/2014/main" id="{18E9CBA6-5219-BE4F-ACEB-F07D96552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38">
                  <a:extLst>
                    <a:ext uri="{FF2B5EF4-FFF2-40B4-BE49-F238E27FC236}">
                      <a16:creationId xmlns:a16="http://schemas.microsoft.com/office/drawing/2014/main" id="{8BA49A34-E2A7-4645-92EE-8A56D85BC2C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39">
                  <a:extLst>
                    <a:ext uri="{FF2B5EF4-FFF2-40B4-BE49-F238E27FC236}">
                      <a16:creationId xmlns:a16="http://schemas.microsoft.com/office/drawing/2014/main" id="{FF66E865-B069-B54A-8AAB-04320E499F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40">
                  <a:extLst>
                    <a:ext uri="{FF2B5EF4-FFF2-40B4-BE49-F238E27FC236}">
                      <a16:creationId xmlns:a16="http://schemas.microsoft.com/office/drawing/2014/main" id="{B93CA670-BEF7-5344-BD85-9E1BBE4666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41">
                  <a:extLst>
                    <a:ext uri="{FF2B5EF4-FFF2-40B4-BE49-F238E27FC236}">
                      <a16:creationId xmlns:a16="http://schemas.microsoft.com/office/drawing/2014/main" id="{7BFA92F4-CC72-A943-99AC-F609369D2E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42">
                  <a:extLst>
                    <a:ext uri="{FF2B5EF4-FFF2-40B4-BE49-F238E27FC236}">
                      <a16:creationId xmlns:a16="http://schemas.microsoft.com/office/drawing/2014/main" id="{8C5396A8-8CD6-A640-8536-4615B6BBE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43">
                  <a:extLst>
                    <a:ext uri="{FF2B5EF4-FFF2-40B4-BE49-F238E27FC236}">
                      <a16:creationId xmlns:a16="http://schemas.microsoft.com/office/drawing/2014/main" id="{0795C483-0495-A141-8562-A2C82C2E8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44">
                  <a:extLst>
                    <a:ext uri="{FF2B5EF4-FFF2-40B4-BE49-F238E27FC236}">
                      <a16:creationId xmlns:a16="http://schemas.microsoft.com/office/drawing/2014/main" id="{921371A2-183F-854C-B03C-9AF43320FD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45">
                  <a:extLst>
                    <a:ext uri="{FF2B5EF4-FFF2-40B4-BE49-F238E27FC236}">
                      <a16:creationId xmlns:a16="http://schemas.microsoft.com/office/drawing/2014/main" id="{727B71F4-B4BE-3749-B49B-82CE8323C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46">
                  <a:extLst>
                    <a:ext uri="{FF2B5EF4-FFF2-40B4-BE49-F238E27FC236}">
                      <a16:creationId xmlns:a16="http://schemas.microsoft.com/office/drawing/2014/main" id="{D6AF42C7-8D62-E641-82B5-A36580039F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47">
                  <a:extLst>
                    <a:ext uri="{FF2B5EF4-FFF2-40B4-BE49-F238E27FC236}">
                      <a16:creationId xmlns:a16="http://schemas.microsoft.com/office/drawing/2014/main" id="{8EDEF45B-18C1-D44D-A47A-DF7906B42F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48">
                  <a:extLst>
                    <a:ext uri="{FF2B5EF4-FFF2-40B4-BE49-F238E27FC236}">
                      <a16:creationId xmlns:a16="http://schemas.microsoft.com/office/drawing/2014/main" id="{472F0225-E5E8-B14D-80B7-0D31BC1C32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49">
                  <a:extLst>
                    <a:ext uri="{FF2B5EF4-FFF2-40B4-BE49-F238E27FC236}">
                      <a16:creationId xmlns:a16="http://schemas.microsoft.com/office/drawing/2014/main" id="{1CB6C9B5-532C-9345-8BE0-F2D43F977D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2" name="Freeform 750">
                  <a:extLst>
                    <a:ext uri="{FF2B5EF4-FFF2-40B4-BE49-F238E27FC236}">
                      <a16:creationId xmlns:a16="http://schemas.microsoft.com/office/drawing/2014/main" id="{68043E47-E2AF-594D-A2D5-6F9F996FD6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3" name="Freeform 751">
                  <a:extLst>
                    <a:ext uri="{FF2B5EF4-FFF2-40B4-BE49-F238E27FC236}">
                      <a16:creationId xmlns:a16="http://schemas.microsoft.com/office/drawing/2014/main" id="{E98AEE18-6167-DE43-9B2D-8029D255D0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4" name="Freeform 752">
                  <a:extLst>
                    <a:ext uri="{FF2B5EF4-FFF2-40B4-BE49-F238E27FC236}">
                      <a16:creationId xmlns:a16="http://schemas.microsoft.com/office/drawing/2014/main" id="{F17C2826-CC21-E44A-85D2-9A61FF3E8F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753">
                  <a:extLst>
                    <a:ext uri="{FF2B5EF4-FFF2-40B4-BE49-F238E27FC236}">
                      <a16:creationId xmlns:a16="http://schemas.microsoft.com/office/drawing/2014/main" id="{EB0808CF-7481-9347-AABD-A09FCE5294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754">
                  <a:extLst>
                    <a:ext uri="{FF2B5EF4-FFF2-40B4-BE49-F238E27FC236}">
                      <a16:creationId xmlns:a16="http://schemas.microsoft.com/office/drawing/2014/main" id="{D03680EA-7BB2-AA42-8CCF-EF52144777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755">
                  <a:extLst>
                    <a:ext uri="{FF2B5EF4-FFF2-40B4-BE49-F238E27FC236}">
                      <a16:creationId xmlns:a16="http://schemas.microsoft.com/office/drawing/2014/main" id="{5554CABF-BD54-524F-BB55-48CF81A27D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756">
                  <a:extLst>
                    <a:ext uri="{FF2B5EF4-FFF2-40B4-BE49-F238E27FC236}">
                      <a16:creationId xmlns:a16="http://schemas.microsoft.com/office/drawing/2014/main" id="{A0A553EB-236C-4344-BD72-32B9044B52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757">
                  <a:extLst>
                    <a:ext uri="{FF2B5EF4-FFF2-40B4-BE49-F238E27FC236}">
                      <a16:creationId xmlns:a16="http://schemas.microsoft.com/office/drawing/2014/main" id="{A8FD3BE5-069F-C949-B2B8-FBF05F230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758">
                  <a:extLst>
                    <a:ext uri="{FF2B5EF4-FFF2-40B4-BE49-F238E27FC236}">
                      <a16:creationId xmlns:a16="http://schemas.microsoft.com/office/drawing/2014/main" id="{CA2A8521-1990-A140-BE72-D71146E512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759">
                  <a:extLst>
                    <a:ext uri="{FF2B5EF4-FFF2-40B4-BE49-F238E27FC236}">
                      <a16:creationId xmlns:a16="http://schemas.microsoft.com/office/drawing/2014/main" id="{72CF8883-B0FF-D948-B7FB-0BF12BA146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760">
                  <a:extLst>
                    <a:ext uri="{FF2B5EF4-FFF2-40B4-BE49-F238E27FC236}">
                      <a16:creationId xmlns:a16="http://schemas.microsoft.com/office/drawing/2014/main" id="{01B990EA-94C1-0B40-85B9-3D5CD5E843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761">
                  <a:extLst>
                    <a:ext uri="{FF2B5EF4-FFF2-40B4-BE49-F238E27FC236}">
                      <a16:creationId xmlns:a16="http://schemas.microsoft.com/office/drawing/2014/main" id="{91045FA4-FB8F-1C4D-917C-B761ECA6AD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762">
                  <a:extLst>
                    <a:ext uri="{FF2B5EF4-FFF2-40B4-BE49-F238E27FC236}">
                      <a16:creationId xmlns:a16="http://schemas.microsoft.com/office/drawing/2014/main" id="{A859C31D-5F15-4E4E-AA53-687E433F35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763">
                  <a:extLst>
                    <a:ext uri="{FF2B5EF4-FFF2-40B4-BE49-F238E27FC236}">
                      <a16:creationId xmlns:a16="http://schemas.microsoft.com/office/drawing/2014/main" id="{866B222B-774A-7446-8149-0F456B5E19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764">
                  <a:extLst>
                    <a:ext uri="{FF2B5EF4-FFF2-40B4-BE49-F238E27FC236}">
                      <a16:creationId xmlns:a16="http://schemas.microsoft.com/office/drawing/2014/main" id="{CB348A4D-804A-1649-8A1E-66ED17AFE7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765">
                  <a:extLst>
                    <a:ext uri="{FF2B5EF4-FFF2-40B4-BE49-F238E27FC236}">
                      <a16:creationId xmlns:a16="http://schemas.microsoft.com/office/drawing/2014/main" id="{5D3F7548-E8FF-2943-A077-8B8999040A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766">
                  <a:extLst>
                    <a:ext uri="{FF2B5EF4-FFF2-40B4-BE49-F238E27FC236}">
                      <a16:creationId xmlns:a16="http://schemas.microsoft.com/office/drawing/2014/main" id="{AE0B8CBD-DFEE-AC47-B4F2-7D1CC9A7B6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767">
                  <a:extLst>
                    <a:ext uri="{FF2B5EF4-FFF2-40B4-BE49-F238E27FC236}">
                      <a16:creationId xmlns:a16="http://schemas.microsoft.com/office/drawing/2014/main" id="{5B4393D5-918B-BC49-860D-38F1B72F7D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768">
                  <a:extLst>
                    <a:ext uri="{FF2B5EF4-FFF2-40B4-BE49-F238E27FC236}">
                      <a16:creationId xmlns:a16="http://schemas.microsoft.com/office/drawing/2014/main" id="{E1D398CF-B37F-BD4E-A78A-6B7755FC65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769">
                  <a:extLst>
                    <a:ext uri="{FF2B5EF4-FFF2-40B4-BE49-F238E27FC236}">
                      <a16:creationId xmlns:a16="http://schemas.microsoft.com/office/drawing/2014/main" id="{366F7C18-2F15-8841-A940-4B052E9E4D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70">
                  <a:extLst>
                    <a:ext uri="{FF2B5EF4-FFF2-40B4-BE49-F238E27FC236}">
                      <a16:creationId xmlns:a16="http://schemas.microsoft.com/office/drawing/2014/main" id="{3AD54114-6FA7-4940-8B89-99A2CD5D37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71">
                  <a:extLst>
                    <a:ext uri="{FF2B5EF4-FFF2-40B4-BE49-F238E27FC236}">
                      <a16:creationId xmlns:a16="http://schemas.microsoft.com/office/drawing/2014/main" id="{9C110C0A-70A7-8E48-8CB5-8326513AAF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4" name="Freeform 772">
                  <a:extLst>
                    <a:ext uri="{FF2B5EF4-FFF2-40B4-BE49-F238E27FC236}">
                      <a16:creationId xmlns:a16="http://schemas.microsoft.com/office/drawing/2014/main" id="{D195BA51-B489-D840-97F4-6F140D4D79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5" name="Freeform 773">
                  <a:extLst>
                    <a:ext uri="{FF2B5EF4-FFF2-40B4-BE49-F238E27FC236}">
                      <a16:creationId xmlns:a16="http://schemas.microsoft.com/office/drawing/2014/main" id="{A320D44B-B5F4-B843-92B0-488EC2403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6" name="Freeform 774">
                  <a:extLst>
                    <a:ext uri="{FF2B5EF4-FFF2-40B4-BE49-F238E27FC236}">
                      <a16:creationId xmlns:a16="http://schemas.microsoft.com/office/drawing/2014/main" id="{5DCAD960-275D-2C47-8589-1C6E7BDE1B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7" name="Freeform 775">
                  <a:extLst>
                    <a:ext uri="{FF2B5EF4-FFF2-40B4-BE49-F238E27FC236}">
                      <a16:creationId xmlns:a16="http://schemas.microsoft.com/office/drawing/2014/main" id="{295B6AFD-1C18-A545-8FA3-23A3C9D831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78" name="Group 477">
              <a:extLst>
                <a:ext uri="{FF2B5EF4-FFF2-40B4-BE49-F238E27FC236}">
                  <a16:creationId xmlns:a16="http://schemas.microsoft.com/office/drawing/2014/main" id="{8B649DC9-8B85-0948-B23E-E8314EB1C6CF}"/>
                </a:ext>
              </a:extLst>
            </p:cNvPr>
            <p:cNvGrpSpPr/>
            <p:nvPr/>
          </p:nvGrpSpPr>
          <p:grpSpPr>
            <a:xfrm>
              <a:off x="1452110" y="4853681"/>
              <a:ext cx="6151558" cy="7347182"/>
              <a:chOff x="3070403" y="2085909"/>
              <a:chExt cx="7991034" cy="9544182"/>
            </a:xfrm>
            <a:solidFill>
              <a:schemeClr val="accent1"/>
            </a:solidFill>
          </p:grpSpPr>
          <p:sp>
            <p:nvSpPr>
              <p:cNvPr id="479" name="Freeform 776">
                <a:extLst>
                  <a:ext uri="{FF2B5EF4-FFF2-40B4-BE49-F238E27FC236}">
                    <a16:creationId xmlns:a16="http://schemas.microsoft.com/office/drawing/2014/main" id="{327AEF9F-0DDE-234F-8CF5-37D49FB3E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80" name="Group 479">
                <a:extLst>
                  <a:ext uri="{FF2B5EF4-FFF2-40B4-BE49-F238E27FC236}">
                    <a16:creationId xmlns:a16="http://schemas.microsoft.com/office/drawing/2014/main" id="{084D38B3-EB6B-A045-8952-0793722E2BB3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81" name="Freeform 781">
                  <a:extLst>
                    <a:ext uri="{FF2B5EF4-FFF2-40B4-BE49-F238E27FC236}">
                      <a16:creationId xmlns:a16="http://schemas.microsoft.com/office/drawing/2014/main" id="{589D1B77-2374-0641-968B-6AE7AA9ED4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405">
                  <a:extLst>
                    <a:ext uri="{FF2B5EF4-FFF2-40B4-BE49-F238E27FC236}">
                      <a16:creationId xmlns:a16="http://schemas.microsoft.com/office/drawing/2014/main" id="{7E2AD5A3-D2F6-8D45-948C-E58A916951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12">
                  <a:extLst>
                    <a:ext uri="{FF2B5EF4-FFF2-40B4-BE49-F238E27FC236}">
                      <a16:creationId xmlns:a16="http://schemas.microsoft.com/office/drawing/2014/main" id="{547B4392-10D6-A64F-8DC5-A779F73C27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13">
                  <a:extLst>
                    <a:ext uri="{FF2B5EF4-FFF2-40B4-BE49-F238E27FC236}">
                      <a16:creationId xmlns:a16="http://schemas.microsoft.com/office/drawing/2014/main" id="{437F9190-4CE7-5B47-A68F-2C0D4A0053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14">
                  <a:extLst>
                    <a:ext uri="{FF2B5EF4-FFF2-40B4-BE49-F238E27FC236}">
                      <a16:creationId xmlns:a16="http://schemas.microsoft.com/office/drawing/2014/main" id="{8088063B-C1B8-1749-B929-3EA5490C05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15">
                  <a:extLst>
                    <a:ext uri="{FF2B5EF4-FFF2-40B4-BE49-F238E27FC236}">
                      <a16:creationId xmlns:a16="http://schemas.microsoft.com/office/drawing/2014/main" id="{886CEA93-664F-064A-9705-91B6CDBECF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16">
                  <a:extLst>
                    <a:ext uri="{FF2B5EF4-FFF2-40B4-BE49-F238E27FC236}">
                      <a16:creationId xmlns:a16="http://schemas.microsoft.com/office/drawing/2014/main" id="{F2B2B63B-622F-9A44-B44A-1A22B0F980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17">
                  <a:extLst>
                    <a:ext uri="{FF2B5EF4-FFF2-40B4-BE49-F238E27FC236}">
                      <a16:creationId xmlns:a16="http://schemas.microsoft.com/office/drawing/2014/main" id="{9FD44D8F-EB1C-7244-A9CC-1836A0AAB9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18">
                  <a:extLst>
                    <a:ext uri="{FF2B5EF4-FFF2-40B4-BE49-F238E27FC236}">
                      <a16:creationId xmlns:a16="http://schemas.microsoft.com/office/drawing/2014/main" id="{A7F59BF1-DF90-584D-8AED-82A9413788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19">
                  <a:extLst>
                    <a:ext uri="{FF2B5EF4-FFF2-40B4-BE49-F238E27FC236}">
                      <a16:creationId xmlns:a16="http://schemas.microsoft.com/office/drawing/2014/main" id="{24F0F388-718B-EE47-A580-E19B13F8DA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20">
                  <a:extLst>
                    <a:ext uri="{FF2B5EF4-FFF2-40B4-BE49-F238E27FC236}">
                      <a16:creationId xmlns:a16="http://schemas.microsoft.com/office/drawing/2014/main" id="{3659974C-9FE7-B849-AD92-1833B51078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21">
                  <a:extLst>
                    <a:ext uri="{FF2B5EF4-FFF2-40B4-BE49-F238E27FC236}">
                      <a16:creationId xmlns:a16="http://schemas.microsoft.com/office/drawing/2014/main" id="{AE6235BF-4051-924D-9EC3-24E45FF3C9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22">
                  <a:extLst>
                    <a:ext uri="{FF2B5EF4-FFF2-40B4-BE49-F238E27FC236}">
                      <a16:creationId xmlns:a16="http://schemas.microsoft.com/office/drawing/2014/main" id="{BC64287C-7544-D24D-9049-5E71E3D808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23">
                  <a:extLst>
                    <a:ext uri="{FF2B5EF4-FFF2-40B4-BE49-F238E27FC236}">
                      <a16:creationId xmlns:a16="http://schemas.microsoft.com/office/drawing/2014/main" id="{D1950AD6-608B-3245-BCAA-3E03039630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24">
                  <a:extLst>
                    <a:ext uri="{FF2B5EF4-FFF2-40B4-BE49-F238E27FC236}">
                      <a16:creationId xmlns:a16="http://schemas.microsoft.com/office/drawing/2014/main" id="{8110BC22-60FD-2F43-8940-FDC9C73EE5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25">
                  <a:extLst>
                    <a:ext uri="{FF2B5EF4-FFF2-40B4-BE49-F238E27FC236}">
                      <a16:creationId xmlns:a16="http://schemas.microsoft.com/office/drawing/2014/main" id="{79E011CE-0D33-CB4E-98F5-9CA7A01929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26">
                  <a:extLst>
                    <a:ext uri="{FF2B5EF4-FFF2-40B4-BE49-F238E27FC236}">
                      <a16:creationId xmlns:a16="http://schemas.microsoft.com/office/drawing/2014/main" id="{B5B2CAEE-1B29-C746-B0BB-4DEB44C2E8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27">
                  <a:extLst>
                    <a:ext uri="{FF2B5EF4-FFF2-40B4-BE49-F238E27FC236}">
                      <a16:creationId xmlns:a16="http://schemas.microsoft.com/office/drawing/2014/main" id="{A8CA08DC-27CB-E048-A08F-D879B6C7D4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28">
                  <a:extLst>
                    <a:ext uri="{FF2B5EF4-FFF2-40B4-BE49-F238E27FC236}">
                      <a16:creationId xmlns:a16="http://schemas.microsoft.com/office/drawing/2014/main" id="{F1595D3B-0F0F-754C-93C3-3B62CE1C32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29">
                  <a:extLst>
                    <a:ext uri="{FF2B5EF4-FFF2-40B4-BE49-F238E27FC236}">
                      <a16:creationId xmlns:a16="http://schemas.microsoft.com/office/drawing/2014/main" id="{5D767702-E769-DB44-85BC-7EE263D54F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30">
                  <a:extLst>
                    <a:ext uri="{FF2B5EF4-FFF2-40B4-BE49-F238E27FC236}">
                      <a16:creationId xmlns:a16="http://schemas.microsoft.com/office/drawing/2014/main" id="{8A5990A5-4633-634A-BC37-923B2B3DC2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31">
                  <a:extLst>
                    <a:ext uri="{FF2B5EF4-FFF2-40B4-BE49-F238E27FC236}">
                      <a16:creationId xmlns:a16="http://schemas.microsoft.com/office/drawing/2014/main" id="{4DEECC03-436A-E84F-9FFB-5BEDA76F0D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32">
                  <a:extLst>
                    <a:ext uri="{FF2B5EF4-FFF2-40B4-BE49-F238E27FC236}">
                      <a16:creationId xmlns:a16="http://schemas.microsoft.com/office/drawing/2014/main" id="{683EFEE1-E2B0-1A46-BA5F-9BAFFFE4C8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33">
                  <a:extLst>
                    <a:ext uri="{FF2B5EF4-FFF2-40B4-BE49-F238E27FC236}">
                      <a16:creationId xmlns:a16="http://schemas.microsoft.com/office/drawing/2014/main" id="{1783AF28-754B-A046-8197-6A19F00A5D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34">
                  <a:extLst>
                    <a:ext uri="{FF2B5EF4-FFF2-40B4-BE49-F238E27FC236}">
                      <a16:creationId xmlns:a16="http://schemas.microsoft.com/office/drawing/2014/main" id="{F281CFF1-1F25-3444-A439-24B1129F69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35">
                  <a:extLst>
                    <a:ext uri="{FF2B5EF4-FFF2-40B4-BE49-F238E27FC236}">
                      <a16:creationId xmlns:a16="http://schemas.microsoft.com/office/drawing/2014/main" id="{200C3F3D-64A4-AB42-96F1-7E4ADC2A41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36">
                  <a:extLst>
                    <a:ext uri="{FF2B5EF4-FFF2-40B4-BE49-F238E27FC236}">
                      <a16:creationId xmlns:a16="http://schemas.microsoft.com/office/drawing/2014/main" id="{D4E25612-71E0-2D46-BFFA-80549BC79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37">
                  <a:extLst>
                    <a:ext uri="{FF2B5EF4-FFF2-40B4-BE49-F238E27FC236}">
                      <a16:creationId xmlns:a16="http://schemas.microsoft.com/office/drawing/2014/main" id="{7924A60B-4F70-AB4A-9C65-16513D4FA3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38">
                  <a:extLst>
                    <a:ext uri="{FF2B5EF4-FFF2-40B4-BE49-F238E27FC236}">
                      <a16:creationId xmlns:a16="http://schemas.microsoft.com/office/drawing/2014/main" id="{661C3934-9329-0F46-9470-BB1DC76538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39">
                  <a:extLst>
                    <a:ext uri="{FF2B5EF4-FFF2-40B4-BE49-F238E27FC236}">
                      <a16:creationId xmlns:a16="http://schemas.microsoft.com/office/drawing/2014/main" id="{E713D247-FDF9-4743-B852-FEC8D60FDB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40">
                  <a:extLst>
                    <a:ext uri="{FF2B5EF4-FFF2-40B4-BE49-F238E27FC236}">
                      <a16:creationId xmlns:a16="http://schemas.microsoft.com/office/drawing/2014/main" id="{6775FB68-8296-BF42-9162-9A014F5DC4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41">
                  <a:extLst>
                    <a:ext uri="{FF2B5EF4-FFF2-40B4-BE49-F238E27FC236}">
                      <a16:creationId xmlns:a16="http://schemas.microsoft.com/office/drawing/2014/main" id="{19DD15AC-F344-4A46-A77C-B186CE2035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42">
                  <a:extLst>
                    <a:ext uri="{FF2B5EF4-FFF2-40B4-BE49-F238E27FC236}">
                      <a16:creationId xmlns:a16="http://schemas.microsoft.com/office/drawing/2014/main" id="{47A169D0-EE6C-A340-8A44-F9E0265876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43">
                  <a:extLst>
                    <a:ext uri="{FF2B5EF4-FFF2-40B4-BE49-F238E27FC236}">
                      <a16:creationId xmlns:a16="http://schemas.microsoft.com/office/drawing/2014/main" id="{62AAA9B1-1193-9646-9BB1-61B41B6E3E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44">
                  <a:extLst>
                    <a:ext uri="{FF2B5EF4-FFF2-40B4-BE49-F238E27FC236}">
                      <a16:creationId xmlns:a16="http://schemas.microsoft.com/office/drawing/2014/main" id="{C401F86C-C504-634B-812A-6845B0E1AA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45">
                  <a:extLst>
                    <a:ext uri="{FF2B5EF4-FFF2-40B4-BE49-F238E27FC236}">
                      <a16:creationId xmlns:a16="http://schemas.microsoft.com/office/drawing/2014/main" id="{3A74BBD8-60DC-4145-85D3-BFF95CEFC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46">
                  <a:extLst>
                    <a:ext uri="{FF2B5EF4-FFF2-40B4-BE49-F238E27FC236}">
                      <a16:creationId xmlns:a16="http://schemas.microsoft.com/office/drawing/2014/main" id="{07AD79BD-8DAB-5B43-8A51-B675032CF0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47">
                  <a:extLst>
                    <a:ext uri="{FF2B5EF4-FFF2-40B4-BE49-F238E27FC236}">
                      <a16:creationId xmlns:a16="http://schemas.microsoft.com/office/drawing/2014/main" id="{FBB1E5AD-3A1B-AF4A-9124-8101BDFE9E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48">
                  <a:extLst>
                    <a:ext uri="{FF2B5EF4-FFF2-40B4-BE49-F238E27FC236}">
                      <a16:creationId xmlns:a16="http://schemas.microsoft.com/office/drawing/2014/main" id="{27EF3D5B-B29F-9D48-88F1-B221894E2D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49">
                  <a:extLst>
                    <a:ext uri="{FF2B5EF4-FFF2-40B4-BE49-F238E27FC236}">
                      <a16:creationId xmlns:a16="http://schemas.microsoft.com/office/drawing/2014/main" id="{538BF9B1-74B0-3E40-92C9-1546290090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50">
                  <a:extLst>
                    <a:ext uri="{FF2B5EF4-FFF2-40B4-BE49-F238E27FC236}">
                      <a16:creationId xmlns:a16="http://schemas.microsoft.com/office/drawing/2014/main" id="{7E742779-B60B-2846-93C8-319C06ADF4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51">
                  <a:extLst>
                    <a:ext uri="{FF2B5EF4-FFF2-40B4-BE49-F238E27FC236}">
                      <a16:creationId xmlns:a16="http://schemas.microsoft.com/office/drawing/2014/main" id="{EE636033-2ECA-6E4C-ABB2-F400C58B1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52">
                  <a:extLst>
                    <a:ext uri="{FF2B5EF4-FFF2-40B4-BE49-F238E27FC236}">
                      <a16:creationId xmlns:a16="http://schemas.microsoft.com/office/drawing/2014/main" id="{337B606B-94A7-524C-9906-927BE8E1F8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53">
                  <a:extLst>
                    <a:ext uri="{FF2B5EF4-FFF2-40B4-BE49-F238E27FC236}">
                      <a16:creationId xmlns:a16="http://schemas.microsoft.com/office/drawing/2014/main" id="{DA3ADB4C-D492-2745-AE9A-0501FD53E4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54">
                  <a:extLst>
                    <a:ext uri="{FF2B5EF4-FFF2-40B4-BE49-F238E27FC236}">
                      <a16:creationId xmlns:a16="http://schemas.microsoft.com/office/drawing/2014/main" id="{636DD5F2-CEE4-B746-A14F-04E25F6F9E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55">
                  <a:extLst>
                    <a:ext uri="{FF2B5EF4-FFF2-40B4-BE49-F238E27FC236}">
                      <a16:creationId xmlns:a16="http://schemas.microsoft.com/office/drawing/2014/main" id="{FBE09DC8-9C1D-514A-8609-23EA4801B3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56">
                  <a:extLst>
                    <a:ext uri="{FF2B5EF4-FFF2-40B4-BE49-F238E27FC236}">
                      <a16:creationId xmlns:a16="http://schemas.microsoft.com/office/drawing/2014/main" id="{6A9B5A85-99A9-DB47-B129-F158ED4CC8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57">
                  <a:extLst>
                    <a:ext uri="{FF2B5EF4-FFF2-40B4-BE49-F238E27FC236}">
                      <a16:creationId xmlns:a16="http://schemas.microsoft.com/office/drawing/2014/main" id="{59FC7690-578A-7645-8AEE-2327BF124C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58">
                  <a:extLst>
                    <a:ext uri="{FF2B5EF4-FFF2-40B4-BE49-F238E27FC236}">
                      <a16:creationId xmlns:a16="http://schemas.microsoft.com/office/drawing/2014/main" id="{1D90FE32-75A1-B048-842E-8BE6E9011E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59">
                  <a:extLst>
                    <a:ext uri="{FF2B5EF4-FFF2-40B4-BE49-F238E27FC236}">
                      <a16:creationId xmlns:a16="http://schemas.microsoft.com/office/drawing/2014/main" id="{95802EE7-27CB-A849-8213-F8CA723FC2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60">
                  <a:extLst>
                    <a:ext uri="{FF2B5EF4-FFF2-40B4-BE49-F238E27FC236}">
                      <a16:creationId xmlns:a16="http://schemas.microsoft.com/office/drawing/2014/main" id="{CEDADB54-F336-9D41-A9CF-E8389F6A0E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61">
                  <a:extLst>
                    <a:ext uri="{FF2B5EF4-FFF2-40B4-BE49-F238E27FC236}">
                      <a16:creationId xmlns:a16="http://schemas.microsoft.com/office/drawing/2014/main" id="{B24C0A0E-300A-D648-B53C-9B5B45DC6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62">
                  <a:extLst>
                    <a:ext uri="{FF2B5EF4-FFF2-40B4-BE49-F238E27FC236}">
                      <a16:creationId xmlns:a16="http://schemas.microsoft.com/office/drawing/2014/main" id="{C7FDD13A-0F74-B544-A53F-C91F32B9CA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63">
                  <a:extLst>
                    <a:ext uri="{FF2B5EF4-FFF2-40B4-BE49-F238E27FC236}">
                      <a16:creationId xmlns:a16="http://schemas.microsoft.com/office/drawing/2014/main" id="{CB394C19-FDB8-E64E-8BBE-D68EF86F46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64">
                  <a:extLst>
                    <a:ext uri="{FF2B5EF4-FFF2-40B4-BE49-F238E27FC236}">
                      <a16:creationId xmlns:a16="http://schemas.microsoft.com/office/drawing/2014/main" id="{6B6A5652-F434-5740-9FD0-3A1BED31CB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65">
                  <a:extLst>
                    <a:ext uri="{FF2B5EF4-FFF2-40B4-BE49-F238E27FC236}">
                      <a16:creationId xmlns:a16="http://schemas.microsoft.com/office/drawing/2014/main" id="{9D62E5CB-412A-2845-83BA-D3A3346881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66">
                  <a:extLst>
                    <a:ext uri="{FF2B5EF4-FFF2-40B4-BE49-F238E27FC236}">
                      <a16:creationId xmlns:a16="http://schemas.microsoft.com/office/drawing/2014/main" id="{E7F0D220-8043-DD4F-B97A-5BF5E5429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567">
                  <a:extLst>
                    <a:ext uri="{FF2B5EF4-FFF2-40B4-BE49-F238E27FC236}">
                      <a16:creationId xmlns:a16="http://schemas.microsoft.com/office/drawing/2014/main" id="{3FD9CA62-FA85-E84B-AE57-8BB76C24B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568">
                  <a:extLst>
                    <a:ext uri="{FF2B5EF4-FFF2-40B4-BE49-F238E27FC236}">
                      <a16:creationId xmlns:a16="http://schemas.microsoft.com/office/drawing/2014/main" id="{248CD988-0934-EA47-98D4-E32463DD0F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569">
                  <a:extLst>
                    <a:ext uri="{FF2B5EF4-FFF2-40B4-BE49-F238E27FC236}">
                      <a16:creationId xmlns:a16="http://schemas.microsoft.com/office/drawing/2014/main" id="{03CF7D3F-7E61-9145-A923-F799B2D77E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570">
                  <a:extLst>
                    <a:ext uri="{FF2B5EF4-FFF2-40B4-BE49-F238E27FC236}">
                      <a16:creationId xmlns:a16="http://schemas.microsoft.com/office/drawing/2014/main" id="{CE1F72ED-6CE6-B940-AA69-15A2AE7D64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571">
                  <a:extLst>
                    <a:ext uri="{FF2B5EF4-FFF2-40B4-BE49-F238E27FC236}">
                      <a16:creationId xmlns:a16="http://schemas.microsoft.com/office/drawing/2014/main" id="{5B9E9557-C981-A244-8EE6-72849CC20A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572">
                  <a:extLst>
                    <a:ext uri="{FF2B5EF4-FFF2-40B4-BE49-F238E27FC236}">
                      <a16:creationId xmlns:a16="http://schemas.microsoft.com/office/drawing/2014/main" id="{B5E4D7B0-B8D7-814F-B570-D7F6B8F7D7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573">
                  <a:extLst>
                    <a:ext uri="{FF2B5EF4-FFF2-40B4-BE49-F238E27FC236}">
                      <a16:creationId xmlns:a16="http://schemas.microsoft.com/office/drawing/2014/main" id="{3387B368-657F-774E-BD62-0123F85CA1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574">
                  <a:extLst>
                    <a:ext uri="{FF2B5EF4-FFF2-40B4-BE49-F238E27FC236}">
                      <a16:creationId xmlns:a16="http://schemas.microsoft.com/office/drawing/2014/main" id="{B06E24C8-5014-F843-9D41-3878362A1D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575">
                  <a:extLst>
                    <a:ext uri="{FF2B5EF4-FFF2-40B4-BE49-F238E27FC236}">
                      <a16:creationId xmlns:a16="http://schemas.microsoft.com/office/drawing/2014/main" id="{0FBFAA7E-D38A-5141-984B-832136505C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576">
                  <a:extLst>
                    <a:ext uri="{FF2B5EF4-FFF2-40B4-BE49-F238E27FC236}">
                      <a16:creationId xmlns:a16="http://schemas.microsoft.com/office/drawing/2014/main" id="{1DD7CB66-8053-B64E-B5D9-E843A00C6E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577">
                  <a:extLst>
                    <a:ext uri="{FF2B5EF4-FFF2-40B4-BE49-F238E27FC236}">
                      <a16:creationId xmlns:a16="http://schemas.microsoft.com/office/drawing/2014/main" id="{57D2E35C-0DBF-7D45-A930-6DC73A5570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578">
                  <a:extLst>
                    <a:ext uri="{FF2B5EF4-FFF2-40B4-BE49-F238E27FC236}">
                      <a16:creationId xmlns:a16="http://schemas.microsoft.com/office/drawing/2014/main" id="{A0E82A96-958E-7E4F-9C00-FC4BC1366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579">
                  <a:extLst>
                    <a:ext uri="{FF2B5EF4-FFF2-40B4-BE49-F238E27FC236}">
                      <a16:creationId xmlns:a16="http://schemas.microsoft.com/office/drawing/2014/main" id="{ABD623C8-82A2-BE41-BE6D-466C7751E4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580">
                  <a:extLst>
                    <a:ext uri="{FF2B5EF4-FFF2-40B4-BE49-F238E27FC236}">
                      <a16:creationId xmlns:a16="http://schemas.microsoft.com/office/drawing/2014/main" id="{CEF93487-C28B-2F4A-ACF8-6821B7D40B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581">
                  <a:extLst>
                    <a:ext uri="{FF2B5EF4-FFF2-40B4-BE49-F238E27FC236}">
                      <a16:creationId xmlns:a16="http://schemas.microsoft.com/office/drawing/2014/main" id="{44DB6D26-3BA1-204D-80A9-799ABAEA83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582">
                  <a:extLst>
                    <a:ext uri="{FF2B5EF4-FFF2-40B4-BE49-F238E27FC236}">
                      <a16:creationId xmlns:a16="http://schemas.microsoft.com/office/drawing/2014/main" id="{F53FB2B8-22B9-EB49-B5F4-D357EA27DD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583">
                  <a:extLst>
                    <a:ext uri="{FF2B5EF4-FFF2-40B4-BE49-F238E27FC236}">
                      <a16:creationId xmlns:a16="http://schemas.microsoft.com/office/drawing/2014/main" id="{0C3BB1E5-3E79-F043-A65C-663A3098CD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584">
                  <a:extLst>
                    <a:ext uri="{FF2B5EF4-FFF2-40B4-BE49-F238E27FC236}">
                      <a16:creationId xmlns:a16="http://schemas.microsoft.com/office/drawing/2014/main" id="{9D559CA5-757D-044D-A489-FAEC1E482C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585">
                  <a:extLst>
                    <a:ext uri="{FF2B5EF4-FFF2-40B4-BE49-F238E27FC236}">
                      <a16:creationId xmlns:a16="http://schemas.microsoft.com/office/drawing/2014/main" id="{1EDED029-ECB8-A04D-9622-D483DB0BE3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586">
                  <a:extLst>
                    <a:ext uri="{FF2B5EF4-FFF2-40B4-BE49-F238E27FC236}">
                      <a16:creationId xmlns:a16="http://schemas.microsoft.com/office/drawing/2014/main" id="{E49D056A-87C9-394A-9328-83023913BC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587">
                  <a:extLst>
                    <a:ext uri="{FF2B5EF4-FFF2-40B4-BE49-F238E27FC236}">
                      <a16:creationId xmlns:a16="http://schemas.microsoft.com/office/drawing/2014/main" id="{F447E105-B2D6-824F-A169-600E4637B1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588">
                  <a:extLst>
                    <a:ext uri="{FF2B5EF4-FFF2-40B4-BE49-F238E27FC236}">
                      <a16:creationId xmlns:a16="http://schemas.microsoft.com/office/drawing/2014/main" id="{4E358FA0-4DE3-574B-A51E-B2B91A872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589">
                  <a:extLst>
                    <a:ext uri="{FF2B5EF4-FFF2-40B4-BE49-F238E27FC236}">
                      <a16:creationId xmlns:a16="http://schemas.microsoft.com/office/drawing/2014/main" id="{440BDAAF-8504-9B46-8EB3-978EC15664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590">
                  <a:extLst>
                    <a:ext uri="{FF2B5EF4-FFF2-40B4-BE49-F238E27FC236}">
                      <a16:creationId xmlns:a16="http://schemas.microsoft.com/office/drawing/2014/main" id="{74A9C82D-3F8C-304C-AC28-8F6F85EF80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591">
                  <a:extLst>
                    <a:ext uri="{FF2B5EF4-FFF2-40B4-BE49-F238E27FC236}">
                      <a16:creationId xmlns:a16="http://schemas.microsoft.com/office/drawing/2014/main" id="{F163CDF2-1DCF-0B47-BC6F-EA11A8B114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592">
                  <a:extLst>
                    <a:ext uri="{FF2B5EF4-FFF2-40B4-BE49-F238E27FC236}">
                      <a16:creationId xmlns:a16="http://schemas.microsoft.com/office/drawing/2014/main" id="{9F4B6488-0749-944D-9EC0-518E1788FE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593">
                  <a:extLst>
                    <a:ext uri="{FF2B5EF4-FFF2-40B4-BE49-F238E27FC236}">
                      <a16:creationId xmlns:a16="http://schemas.microsoft.com/office/drawing/2014/main" id="{670BB52E-BE3F-704D-903A-581632188A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594">
                  <a:extLst>
                    <a:ext uri="{FF2B5EF4-FFF2-40B4-BE49-F238E27FC236}">
                      <a16:creationId xmlns:a16="http://schemas.microsoft.com/office/drawing/2014/main" id="{84365BC9-C8FE-2C4F-B564-E4D3982332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595">
                  <a:extLst>
                    <a:ext uri="{FF2B5EF4-FFF2-40B4-BE49-F238E27FC236}">
                      <a16:creationId xmlns:a16="http://schemas.microsoft.com/office/drawing/2014/main" id="{0232169B-7E63-944F-A0A1-AF7CD15392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596">
                  <a:extLst>
                    <a:ext uri="{FF2B5EF4-FFF2-40B4-BE49-F238E27FC236}">
                      <a16:creationId xmlns:a16="http://schemas.microsoft.com/office/drawing/2014/main" id="{C4CD334A-B7E4-2343-9B4A-E1ED5ED65E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597">
                  <a:extLst>
                    <a:ext uri="{FF2B5EF4-FFF2-40B4-BE49-F238E27FC236}">
                      <a16:creationId xmlns:a16="http://schemas.microsoft.com/office/drawing/2014/main" id="{97140FF8-3FA3-F943-93EB-C30710B120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598">
                  <a:extLst>
                    <a:ext uri="{FF2B5EF4-FFF2-40B4-BE49-F238E27FC236}">
                      <a16:creationId xmlns:a16="http://schemas.microsoft.com/office/drawing/2014/main" id="{94ACE7A0-AEA2-EA4F-B140-975E5B5158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599">
                  <a:extLst>
                    <a:ext uri="{FF2B5EF4-FFF2-40B4-BE49-F238E27FC236}">
                      <a16:creationId xmlns:a16="http://schemas.microsoft.com/office/drawing/2014/main" id="{572365D1-58FF-E84A-8331-0D0D0D3D95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00">
                  <a:extLst>
                    <a:ext uri="{FF2B5EF4-FFF2-40B4-BE49-F238E27FC236}">
                      <a16:creationId xmlns:a16="http://schemas.microsoft.com/office/drawing/2014/main" id="{03E0F8B8-4D96-7146-A0F6-F7692BBEC9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01">
                  <a:extLst>
                    <a:ext uri="{FF2B5EF4-FFF2-40B4-BE49-F238E27FC236}">
                      <a16:creationId xmlns:a16="http://schemas.microsoft.com/office/drawing/2014/main" id="{959E3E84-8FFE-2F4A-8F98-2D4FF83408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02">
                  <a:extLst>
                    <a:ext uri="{FF2B5EF4-FFF2-40B4-BE49-F238E27FC236}">
                      <a16:creationId xmlns:a16="http://schemas.microsoft.com/office/drawing/2014/main" id="{7B20B575-BC90-194D-B24C-300B379E7A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04">
                  <a:extLst>
                    <a:ext uri="{FF2B5EF4-FFF2-40B4-BE49-F238E27FC236}">
                      <a16:creationId xmlns:a16="http://schemas.microsoft.com/office/drawing/2014/main" id="{B8B9012F-A35F-8E49-90BB-8E58FEED65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05">
                  <a:extLst>
                    <a:ext uri="{FF2B5EF4-FFF2-40B4-BE49-F238E27FC236}">
                      <a16:creationId xmlns:a16="http://schemas.microsoft.com/office/drawing/2014/main" id="{9595A6B5-4AE7-D945-A8E6-50DA50F120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606">
                  <a:extLst>
                    <a:ext uri="{FF2B5EF4-FFF2-40B4-BE49-F238E27FC236}">
                      <a16:creationId xmlns:a16="http://schemas.microsoft.com/office/drawing/2014/main" id="{0384A31D-AF40-1749-B039-F55CE55956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607">
                  <a:extLst>
                    <a:ext uri="{FF2B5EF4-FFF2-40B4-BE49-F238E27FC236}">
                      <a16:creationId xmlns:a16="http://schemas.microsoft.com/office/drawing/2014/main" id="{33716886-3872-7B4B-9D6B-FFDD3989F6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608">
                  <a:extLst>
                    <a:ext uri="{FF2B5EF4-FFF2-40B4-BE49-F238E27FC236}">
                      <a16:creationId xmlns:a16="http://schemas.microsoft.com/office/drawing/2014/main" id="{E83C43DB-8536-2A41-9CFB-E82495A41E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609">
                  <a:extLst>
                    <a:ext uri="{FF2B5EF4-FFF2-40B4-BE49-F238E27FC236}">
                      <a16:creationId xmlns:a16="http://schemas.microsoft.com/office/drawing/2014/main" id="{6034CD2D-39FF-2B48-BBF3-D8F72ACCB4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614">
                  <a:extLst>
                    <a:ext uri="{FF2B5EF4-FFF2-40B4-BE49-F238E27FC236}">
                      <a16:creationId xmlns:a16="http://schemas.microsoft.com/office/drawing/2014/main" id="{4035361A-E4AB-FB49-A465-1012CF6675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615">
                  <a:extLst>
                    <a:ext uri="{FF2B5EF4-FFF2-40B4-BE49-F238E27FC236}">
                      <a16:creationId xmlns:a16="http://schemas.microsoft.com/office/drawing/2014/main" id="{8772300C-4240-7A47-A8CC-FBD5525FC3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616">
                  <a:extLst>
                    <a:ext uri="{FF2B5EF4-FFF2-40B4-BE49-F238E27FC236}">
                      <a16:creationId xmlns:a16="http://schemas.microsoft.com/office/drawing/2014/main" id="{B402D925-16B0-DC4F-9C3C-452B10159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617">
                  <a:extLst>
                    <a:ext uri="{FF2B5EF4-FFF2-40B4-BE49-F238E27FC236}">
                      <a16:creationId xmlns:a16="http://schemas.microsoft.com/office/drawing/2014/main" id="{873AD6BB-C2C4-8446-AA1B-09D0F8200D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618">
                  <a:extLst>
                    <a:ext uri="{FF2B5EF4-FFF2-40B4-BE49-F238E27FC236}">
                      <a16:creationId xmlns:a16="http://schemas.microsoft.com/office/drawing/2014/main" id="{752468F3-2494-E644-B860-5181F9B7C3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619">
                  <a:extLst>
                    <a:ext uri="{FF2B5EF4-FFF2-40B4-BE49-F238E27FC236}">
                      <a16:creationId xmlns:a16="http://schemas.microsoft.com/office/drawing/2014/main" id="{8A77151E-3D08-9642-91F2-63E2C3387A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620">
                  <a:extLst>
                    <a:ext uri="{FF2B5EF4-FFF2-40B4-BE49-F238E27FC236}">
                      <a16:creationId xmlns:a16="http://schemas.microsoft.com/office/drawing/2014/main" id="{E62F2B49-D0C0-3049-B460-B479625477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621">
                  <a:extLst>
                    <a:ext uri="{FF2B5EF4-FFF2-40B4-BE49-F238E27FC236}">
                      <a16:creationId xmlns:a16="http://schemas.microsoft.com/office/drawing/2014/main" id="{210CB055-27A7-014F-A183-7034633B2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622">
                  <a:extLst>
                    <a:ext uri="{FF2B5EF4-FFF2-40B4-BE49-F238E27FC236}">
                      <a16:creationId xmlns:a16="http://schemas.microsoft.com/office/drawing/2014/main" id="{2DF03BFB-1540-8D4A-BD2B-51EB9E05C2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623">
                  <a:extLst>
                    <a:ext uri="{FF2B5EF4-FFF2-40B4-BE49-F238E27FC236}">
                      <a16:creationId xmlns:a16="http://schemas.microsoft.com/office/drawing/2014/main" id="{C9662FC4-18CD-654C-8BBD-15782F2D3A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624">
                  <a:extLst>
                    <a:ext uri="{FF2B5EF4-FFF2-40B4-BE49-F238E27FC236}">
                      <a16:creationId xmlns:a16="http://schemas.microsoft.com/office/drawing/2014/main" id="{7908B813-B513-6B43-94EA-51B162523C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625">
                  <a:extLst>
                    <a:ext uri="{FF2B5EF4-FFF2-40B4-BE49-F238E27FC236}">
                      <a16:creationId xmlns:a16="http://schemas.microsoft.com/office/drawing/2014/main" id="{55D66782-31B9-AE40-A32C-9BFE817C6A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626">
                  <a:extLst>
                    <a:ext uri="{FF2B5EF4-FFF2-40B4-BE49-F238E27FC236}">
                      <a16:creationId xmlns:a16="http://schemas.microsoft.com/office/drawing/2014/main" id="{B6BA3AD3-8FA3-B241-99E5-A596457073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627">
                  <a:extLst>
                    <a:ext uri="{FF2B5EF4-FFF2-40B4-BE49-F238E27FC236}">
                      <a16:creationId xmlns:a16="http://schemas.microsoft.com/office/drawing/2014/main" id="{F1969A0E-39F5-AE4B-8FBA-BD85BE2F38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628">
                  <a:extLst>
                    <a:ext uri="{FF2B5EF4-FFF2-40B4-BE49-F238E27FC236}">
                      <a16:creationId xmlns:a16="http://schemas.microsoft.com/office/drawing/2014/main" id="{AE954769-4E59-E843-8407-00C4F81D89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629">
                  <a:extLst>
                    <a:ext uri="{FF2B5EF4-FFF2-40B4-BE49-F238E27FC236}">
                      <a16:creationId xmlns:a16="http://schemas.microsoft.com/office/drawing/2014/main" id="{26B24848-21D8-7D4F-B4FE-D4A30B87D1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6" name="Freeform 630">
                  <a:extLst>
                    <a:ext uri="{FF2B5EF4-FFF2-40B4-BE49-F238E27FC236}">
                      <a16:creationId xmlns:a16="http://schemas.microsoft.com/office/drawing/2014/main" id="{EAB3B82D-E4B4-4A4F-A349-BD84EF6DC1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7" name="Freeform 631">
                  <a:extLst>
                    <a:ext uri="{FF2B5EF4-FFF2-40B4-BE49-F238E27FC236}">
                      <a16:creationId xmlns:a16="http://schemas.microsoft.com/office/drawing/2014/main" id="{40C57FC9-B1E8-AF43-A9AE-56C6DE3329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8" name="Freeform 632">
                  <a:extLst>
                    <a:ext uri="{FF2B5EF4-FFF2-40B4-BE49-F238E27FC236}">
                      <a16:creationId xmlns:a16="http://schemas.microsoft.com/office/drawing/2014/main" id="{ABA9FADE-B931-164F-998D-72806C4A8D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633">
                  <a:extLst>
                    <a:ext uri="{FF2B5EF4-FFF2-40B4-BE49-F238E27FC236}">
                      <a16:creationId xmlns:a16="http://schemas.microsoft.com/office/drawing/2014/main" id="{A752EC1B-7EBD-1241-BD1F-C0186AD8F1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634">
                  <a:extLst>
                    <a:ext uri="{FF2B5EF4-FFF2-40B4-BE49-F238E27FC236}">
                      <a16:creationId xmlns:a16="http://schemas.microsoft.com/office/drawing/2014/main" id="{DB788652-07B8-3445-A7EB-0F7191D0BB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635">
                  <a:extLst>
                    <a:ext uri="{FF2B5EF4-FFF2-40B4-BE49-F238E27FC236}">
                      <a16:creationId xmlns:a16="http://schemas.microsoft.com/office/drawing/2014/main" id="{773B86AD-4AD0-6B4A-9C62-A97C0B1027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636">
                  <a:extLst>
                    <a:ext uri="{FF2B5EF4-FFF2-40B4-BE49-F238E27FC236}">
                      <a16:creationId xmlns:a16="http://schemas.microsoft.com/office/drawing/2014/main" id="{E0EF3E11-74AF-3943-B43B-B5FD81B979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637">
                  <a:extLst>
                    <a:ext uri="{FF2B5EF4-FFF2-40B4-BE49-F238E27FC236}">
                      <a16:creationId xmlns:a16="http://schemas.microsoft.com/office/drawing/2014/main" id="{4B49ABBC-4FE8-B649-BF8A-1D1C2ED6AD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638">
                  <a:extLst>
                    <a:ext uri="{FF2B5EF4-FFF2-40B4-BE49-F238E27FC236}">
                      <a16:creationId xmlns:a16="http://schemas.microsoft.com/office/drawing/2014/main" id="{794B5BE2-AA14-2D44-88CF-E874B77984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639">
                  <a:extLst>
                    <a:ext uri="{FF2B5EF4-FFF2-40B4-BE49-F238E27FC236}">
                      <a16:creationId xmlns:a16="http://schemas.microsoft.com/office/drawing/2014/main" id="{1A2F6784-4964-2942-B096-0B3FEE8F2D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640">
                  <a:extLst>
                    <a:ext uri="{FF2B5EF4-FFF2-40B4-BE49-F238E27FC236}">
                      <a16:creationId xmlns:a16="http://schemas.microsoft.com/office/drawing/2014/main" id="{6370D653-EB21-3944-8B8A-973F1D0D68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641">
                  <a:extLst>
                    <a:ext uri="{FF2B5EF4-FFF2-40B4-BE49-F238E27FC236}">
                      <a16:creationId xmlns:a16="http://schemas.microsoft.com/office/drawing/2014/main" id="{8043BE86-0D04-5347-A582-387E73EE75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642">
                  <a:extLst>
                    <a:ext uri="{FF2B5EF4-FFF2-40B4-BE49-F238E27FC236}">
                      <a16:creationId xmlns:a16="http://schemas.microsoft.com/office/drawing/2014/main" id="{338C28AE-A47B-9C43-A657-76F37A03890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77">
                  <a:extLst>
                    <a:ext uri="{FF2B5EF4-FFF2-40B4-BE49-F238E27FC236}">
                      <a16:creationId xmlns:a16="http://schemas.microsoft.com/office/drawing/2014/main" id="{DDFA599D-3F4F-E74B-9199-3CAE2D9F99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78">
                  <a:extLst>
                    <a:ext uri="{FF2B5EF4-FFF2-40B4-BE49-F238E27FC236}">
                      <a16:creationId xmlns:a16="http://schemas.microsoft.com/office/drawing/2014/main" id="{7DD08326-A24B-5C4A-AFC7-597530D493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79">
                  <a:extLst>
                    <a:ext uri="{FF2B5EF4-FFF2-40B4-BE49-F238E27FC236}">
                      <a16:creationId xmlns:a16="http://schemas.microsoft.com/office/drawing/2014/main" id="{6435A547-8641-1F40-8941-6360FAFB22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80">
                  <a:extLst>
                    <a:ext uri="{FF2B5EF4-FFF2-40B4-BE49-F238E27FC236}">
                      <a16:creationId xmlns:a16="http://schemas.microsoft.com/office/drawing/2014/main" id="{C459C28C-3FB6-F042-82C5-ACA5727F10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82">
                  <a:extLst>
                    <a:ext uri="{FF2B5EF4-FFF2-40B4-BE49-F238E27FC236}">
                      <a16:creationId xmlns:a16="http://schemas.microsoft.com/office/drawing/2014/main" id="{780FCC05-CF2E-B74D-A4C0-60631100C4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83">
                  <a:extLst>
                    <a:ext uri="{FF2B5EF4-FFF2-40B4-BE49-F238E27FC236}">
                      <a16:creationId xmlns:a16="http://schemas.microsoft.com/office/drawing/2014/main" id="{886F8B62-FC1F-054C-99ED-34C2B652A8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84">
                  <a:extLst>
                    <a:ext uri="{FF2B5EF4-FFF2-40B4-BE49-F238E27FC236}">
                      <a16:creationId xmlns:a16="http://schemas.microsoft.com/office/drawing/2014/main" id="{A9416EAE-04F1-9B4F-83A7-B3534462E7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85">
                  <a:extLst>
                    <a:ext uri="{FF2B5EF4-FFF2-40B4-BE49-F238E27FC236}">
                      <a16:creationId xmlns:a16="http://schemas.microsoft.com/office/drawing/2014/main" id="{3905E929-69C8-9F44-983E-F92E903C1A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86">
                  <a:extLst>
                    <a:ext uri="{FF2B5EF4-FFF2-40B4-BE49-F238E27FC236}">
                      <a16:creationId xmlns:a16="http://schemas.microsoft.com/office/drawing/2014/main" id="{F36727D3-5DE1-8844-9D04-D47070BDB6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87">
                  <a:extLst>
                    <a:ext uri="{FF2B5EF4-FFF2-40B4-BE49-F238E27FC236}">
                      <a16:creationId xmlns:a16="http://schemas.microsoft.com/office/drawing/2014/main" id="{069888A8-5F2C-CB41-993F-48A6B9D562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88">
                  <a:extLst>
                    <a:ext uri="{FF2B5EF4-FFF2-40B4-BE49-F238E27FC236}">
                      <a16:creationId xmlns:a16="http://schemas.microsoft.com/office/drawing/2014/main" id="{00FF3B74-41DF-9140-B95B-16E4E89D09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89">
                  <a:extLst>
                    <a:ext uri="{FF2B5EF4-FFF2-40B4-BE49-F238E27FC236}">
                      <a16:creationId xmlns:a16="http://schemas.microsoft.com/office/drawing/2014/main" id="{E0D25FDA-A018-424F-B80C-F048D6AC82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90">
                  <a:extLst>
                    <a:ext uri="{FF2B5EF4-FFF2-40B4-BE49-F238E27FC236}">
                      <a16:creationId xmlns:a16="http://schemas.microsoft.com/office/drawing/2014/main" id="{23A1A25C-CB53-8947-AF76-F58BF1A361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91">
                  <a:extLst>
                    <a:ext uri="{FF2B5EF4-FFF2-40B4-BE49-F238E27FC236}">
                      <a16:creationId xmlns:a16="http://schemas.microsoft.com/office/drawing/2014/main" id="{93261BEE-226C-5D4F-8DCA-B4C3EEA748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92">
                  <a:extLst>
                    <a:ext uri="{FF2B5EF4-FFF2-40B4-BE49-F238E27FC236}">
                      <a16:creationId xmlns:a16="http://schemas.microsoft.com/office/drawing/2014/main" id="{872F25D0-D17C-1944-BCEF-52905E78E5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93">
                  <a:extLst>
                    <a:ext uri="{FF2B5EF4-FFF2-40B4-BE49-F238E27FC236}">
                      <a16:creationId xmlns:a16="http://schemas.microsoft.com/office/drawing/2014/main" id="{88C7EB7B-9C5C-2845-9A84-C2D97ABF5E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94">
                  <a:extLst>
                    <a:ext uri="{FF2B5EF4-FFF2-40B4-BE49-F238E27FC236}">
                      <a16:creationId xmlns:a16="http://schemas.microsoft.com/office/drawing/2014/main" id="{55A82596-27BD-3F4F-B208-B3ED03D6C5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95">
                  <a:extLst>
                    <a:ext uri="{FF2B5EF4-FFF2-40B4-BE49-F238E27FC236}">
                      <a16:creationId xmlns:a16="http://schemas.microsoft.com/office/drawing/2014/main" id="{9EE67FD2-146E-234F-8AFF-34D8F8A37D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96">
                  <a:extLst>
                    <a:ext uri="{FF2B5EF4-FFF2-40B4-BE49-F238E27FC236}">
                      <a16:creationId xmlns:a16="http://schemas.microsoft.com/office/drawing/2014/main" id="{FB1345ED-C287-2E40-97EF-8C8AD58062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97">
                  <a:extLst>
                    <a:ext uri="{FF2B5EF4-FFF2-40B4-BE49-F238E27FC236}">
                      <a16:creationId xmlns:a16="http://schemas.microsoft.com/office/drawing/2014/main" id="{F6073F3D-416F-5646-8A7B-16239A01DD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cxnSp>
        <p:nvCxnSpPr>
          <p:cNvPr id="449" name="Straight Connector 448">
            <a:extLst>
              <a:ext uri="{FF2B5EF4-FFF2-40B4-BE49-F238E27FC236}">
                <a16:creationId xmlns:a16="http://schemas.microsoft.com/office/drawing/2014/main" id="{717FC8DC-CF2A-3648-BF6E-86DC550C9229}"/>
              </a:ext>
            </a:extLst>
          </p:cNvPr>
          <p:cNvCxnSpPr>
            <a:cxnSpLocks/>
          </p:cNvCxnSpPr>
          <p:nvPr/>
        </p:nvCxnSpPr>
        <p:spPr>
          <a:xfrm>
            <a:off x="6462841" y="2886693"/>
            <a:ext cx="0" cy="4898571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6BE3F2BC-6BA3-A143-AEB3-1F423F703D04}"/>
              </a:ext>
            </a:extLst>
          </p:cNvPr>
          <p:cNvCxnSpPr>
            <a:cxnSpLocks/>
          </p:cNvCxnSpPr>
          <p:nvPr/>
        </p:nvCxnSpPr>
        <p:spPr>
          <a:xfrm>
            <a:off x="11238495" y="2959153"/>
            <a:ext cx="74297" cy="4172967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id="{2E6E26D4-1F93-ED45-8D48-5C4A06C8947D}"/>
              </a:ext>
            </a:extLst>
          </p:cNvPr>
          <p:cNvCxnSpPr>
            <a:cxnSpLocks/>
          </p:cNvCxnSpPr>
          <p:nvPr/>
        </p:nvCxnSpPr>
        <p:spPr>
          <a:xfrm>
            <a:off x="13165267" y="9279700"/>
            <a:ext cx="0" cy="2656650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867BAC77-019C-C040-95E2-A14CEBDB5CB7}"/>
              </a:ext>
            </a:extLst>
          </p:cNvPr>
          <p:cNvCxnSpPr>
            <a:cxnSpLocks/>
          </p:cNvCxnSpPr>
          <p:nvPr/>
        </p:nvCxnSpPr>
        <p:spPr>
          <a:xfrm>
            <a:off x="16235038" y="2233550"/>
            <a:ext cx="0" cy="5649685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3" name="Straight Connector 452">
            <a:extLst>
              <a:ext uri="{FF2B5EF4-FFF2-40B4-BE49-F238E27FC236}">
                <a16:creationId xmlns:a16="http://schemas.microsoft.com/office/drawing/2014/main" id="{A2FCB797-B5B1-4A42-9305-64EF05CAC938}"/>
              </a:ext>
            </a:extLst>
          </p:cNvPr>
          <p:cNvCxnSpPr>
            <a:cxnSpLocks/>
          </p:cNvCxnSpPr>
          <p:nvPr/>
        </p:nvCxnSpPr>
        <p:spPr>
          <a:xfrm>
            <a:off x="18129152" y="8667007"/>
            <a:ext cx="0" cy="2351313"/>
          </a:xfrm>
          <a:prstGeom prst="line">
            <a:avLst/>
          </a:prstGeom>
          <a:ln w="25400">
            <a:solidFill>
              <a:schemeClr val="bg1">
                <a:lumMod val="5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Oval 453">
            <a:extLst>
              <a:ext uri="{FF2B5EF4-FFF2-40B4-BE49-F238E27FC236}">
                <a16:creationId xmlns:a16="http://schemas.microsoft.com/office/drawing/2014/main" id="{F70C9C4F-D6DF-C545-B7A7-390220F5C62C}"/>
              </a:ext>
            </a:extLst>
          </p:cNvPr>
          <p:cNvSpPr/>
          <p:nvPr/>
        </p:nvSpPr>
        <p:spPr>
          <a:xfrm>
            <a:off x="6410764" y="7735908"/>
            <a:ext cx="104154" cy="1041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Oval 454">
            <a:extLst>
              <a:ext uri="{FF2B5EF4-FFF2-40B4-BE49-F238E27FC236}">
                <a16:creationId xmlns:a16="http://schemas.microsoft.com/office/drawing/2014/main" id="{5B06264A-913A-F147-978C-892AF8655D27}"/>
              </a:ext>
            </a:extLst>
          </p:cNvPr>
          <p:cNvSpPr/>
          <p:nvPr/>
        </p:nvSpPr>
        <p:spPr>
          <a:xfrm>
            <a:off x="11267772" y="7094640"/>
            <a:ext cx="104154" cy="1041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Oval 455">
            <a:extLst>
              <a:ext uri="{FF2B5EF4-FFF2-40B4-BE49-F238E27FC236}">
                <a16:creationId xmlns:a16="http://schemas.microsoft.com/office/drawing/2014/main" id="{69FC00EF-F351-4747-BC54-4A4BD2E24AB4}"/>
              </a:ext>
            </a:extLst>
          </p:cNvPr>
          <p:cNvSpPr/>
          <p:nvPr/>
        </p:nvSpPr>
        <p:spPr>
          <a:xfrm>
            <a:off x="13119333" y="9279700"/>
            <a:ext cx="104154" cy="1041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Oval 456">
            <a:extLst>
              <a:ext uri="{FF2B5EF4-FFF2-40B4-BE49-F238E27FC236}">
                <a16:creationId xmlns:a16="http://schemas.microsoft.com/office/drawing/2014/main" id="{452AF38D-DB77-C14A-AAFC-0F436E2C4D5C}"/>
              </a:ext>
            </a:extLst>
          </p:cNvPr>
          <p:cNvSpPr/>
          <p:nvPr/>
        </p:nvSpPr>
        <p:spPr>
          <a:xfrm>
            <a:off x="16189105" y="7864557"/>
            <a:ext cx="104154" cy="1041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Oval 457">
            <a:extLst>
              <a:ext uri="{FF2B5EF4-FFF2-40B4-BE49-F238E27FC236}">
                <a16:creationId xmlns:a16="http://schemas.microsoft.com/office/drawing/2014/main" id="{C49EEEC2-D1AA-2044-912F-C11B26206F50}"/>
              </a:ext>
            </a:extLst>
          </p:cNvPr>
          <p:cNvSpPr/>
          <p:nvPr/>
        </p:nvSpPr>
        <p:spPr>
          <a:xfrm>
            <a:off x="18083220" y="10966985"/>
            <a:ext cx="104154" cy="1041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9" name="Group 458">
            <a:extLst>
              <a:ext uri="{FF2B5EF4-FFF2-40B4-BE49-F238E27FC236}">
                <a16:creationId xmlns:a16="http://schemas.microsoft.com/office/drawing/2014/main" id="{38C8E578-5C4C-AE42-8799-469F666CF518}"/>
              </a:ext>
            </a:extLst>
          </p:cNvPr>
          <p:cNvGrpSpPr/>
          <p:nvPr/>
        </p:nvGrpSpPr>
        <p:grpSpPr>
          <a:xfrm>
            <a:off x="1379371" y="2164239"/>
            <a:ext cx="4617224" cy="1969770"/>
            <a:chOff x="3804513" y="5023120"/>
            <a:chExt cx="4617224" cy="1969770"/>
          </a:xfrm>
        </p:grpSpPr>
        <p:sp>
          <p:nvSpPr>
            <p:cNvPr id="472" name="CuadroTexto 395">
              <a:extLst>
                <a:ext uri="{FF2B5EF4-FFF2-40B4-BE49-F238E27FC236}">
                  <a16:creationId xmlns:a16="http://schemas.microsoft.com/office/drawing/2014/main" id="{730D6EEB-600C-CA4A-9BB8-7B7E554C3853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Houston, Texas</a:t>
              </a:r>
            </a:p>
          </p:txBody>
        </p:sp>
        <p:sp>
          <p:nvSpPr>
            <p:cNvPr id="473" name="Rectangle 56">
              <a:extLst>
                <a:ext uri="{FF2B5EF4-FFF2-40B4-BE49-F238E27FC236}">
                  <a16:creationId xmlns:a16="http://schemas.microsoft.com/office/drawing/2014/main" id="{8370DD18-B715-1346-B11D-090F200CE41E}"/>
                </a:ext>
              </a:extLst>
            </p:cNvPr>
            <p:cNvSpPr/>
            <p:nvPr/>
          </p:nvSpPr>
          <p:spPr>
            <a:xfrm flipH="1">
              <a:off x="3804513" y="5607895"/>
              <a:ext cx="4617222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60" name="Group 459">
            <a:extLst>
              <a:ext uri="{FF2B5EF4-FFF2-40B4-BE49-F238E27FC236}">
                <a16:creationId xmlns:a16="http://schemas.microsoft.com/office/drawing/2014/main" id="{FBA0D8DA-90FA-4740-90E2-0E948CF51B8D}"/>
              </a:ext>
            </a:extLst>
          </p:cNvPr>
          <p:cNvGrpSpPr/>
          <p:nvPr/>
        </p:nvGrpSpPr>
        <p:grpSpPr>
          <a:xfrm>
            <a:off x="6960411" y="779244"/>
            <a:ext cx="4565149" cy="1969770"/>
            <a:chOff x="3856588" y="5023120"/>
            <a:chExt cx="4565149" cy="1969770"/>
          </a:xfrm>
        </p:grpSpPr>
        <p:sp>
          <p:nvSpPr>
            <p:cNvPr id="470" name="CuadroTexto 395">
              <a:extLst>
                <a:ext uri="{FF2B5EF4-FFF2-40B4-BE49-F238E27FC236}">
                  <a16:creationId xmlns:a16="http://schemas.microsoft.com/office/drawing/2014/main" id="{767D6F9D-B9D8-C244-9DE9-3DCF0BEB53D0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Barcelona, Spain</a:t>
              </a:r>
            </a:p>
          </p:txBody>
        </p:sp>
        <p:sp>
          <p:nvSpPr>
            <p:cNvPr id="471" name="Rectangle 56">
              <a:extLst>
                <a:ext uri="{FF2B5EF4-FFF2-40B4-BE49-F238E27FC236}">
                  <a16:creationId xmlns:a16="http://schemas.microsoft.com/office/drawing/2014/main" id="{88AFE066-C98E-DA41-8D84-95B27E575658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61" name="Group 460">
            <a:extLst>
              <a:ext uri="{FF2B5EF4-FFF2-40B4-BE49-F238E27FC236}">
                <a16:creationId xmlns:a16="http://schemas.microsoft.com/office/drawing/2014/main" id="{F3FC6F44-C11F-9141-85AE-816E5B075258}"/>
              </a:ext>
            </a:extLst>
          </p:cNvPr>
          <p:cNvGrpSpPr/>
          <p:nvPr/>
        </p:nvGrpSpPr>
        <p:grpSpPr>
          <a:xfrm flipH="1">
            <a:off x="16680530" y="1471741"/>
            <a:ext cx="4565149" cy="1969770"/>
            <a:chOff x="3856588" y="5023120"/>
            <a:chExt cx="4565149" cy="1969770"/>
          </a:xfrm>
        </p:grpSpPr>
        <p:sp>
          <p:nvSpPr>
            <p:cNvPr id="468" name="CuadroTexto 395">
              <a:extLst>
                <a:ext uri="{FF2B5EF4-FFF2-40B4-BE49-F238E27FC236}">
                  <a16:creationId xmlns:a16="http://schemas.microsoft.com/office/drawing/2014/main" id="{DB6D0582-E388-E44D-9D8D-8BDA821DE787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Engineers</a:t>
              </a:r>
            </a:p>
          </p:txBody>
        </p:sp>
        <p:sp>
          <p:nvSpPr>
            <p:cNvPr id="469" name="Rectangle 56">
              <a:extLst>
                <a:ext uri="{FF2B5EF4-FFF2-40B4-BE49-F238E27FC236}">
                  <a16:creationId xmlns:a16="http://schemas.microsoft.com/office/drawing/2014/main" id="{655AA9CB-6828-2648-803E-42982C9C68D7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62" name="Group 461">
            <a:extLst>
              <a:ext uri="{FF2B5EF4-FFF2-40B4-BE49-F238E27FC236}">
                <a16:creationId xmlns:a16="http://schemas.microsoft.com/office/drawing/2014/main" id="{5DADF61F-72EA-A444-911D-621DD590FC13}"/>
              </a:ext>
            </a:extLst>
          </p:cNvPr>
          <p:cNvGrpSpPr/>
          <p:nvPr/>
        </p:nvGrpSpPr>
        <p:grpSpPr>
          <a:xfrm flipH="1">
            <a:off x="13459850" y="10966985"/>
            <a:ext cx="4565149" cy="1969770"/>
            <a:chOff x="3856588" y="5023120"/>
            <a:chExt cx="4565149" cy="1969770"/>
          </a:xfrm>
        </p:grpSpPr>
        <p:sp>
          <p:nvSpPr>
            <p:cNvPr id="466" name="CuadroTexto 395">
              <a:extLst>
                <a:ext uri="{FF2B5EF4-FFF2-40B4-BE49-F238E27FC236}">
                  <a16:creationId xmlns:a16="http://schemas.microsoft.com/office/drawing/2014/main" id="{AF79A532-6FB3-C843-B248-2FBC66C3DE88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Kenya, Africa</a:t>
              </a:r>
            </a:p>
          </p:txBody>
        </p:sp>
        <p:sp>
          <p:nvSpPr>
            <p:cNvPr id="467" name="Rectangle 56">
              <a:extLst>
                <a:ext uri="{FF2B5EF4-FFF2-40B4-BE49-F238E27FC236}">
                  <a16:creationId xmlns:a16="http://schemas.microsoft.com/office/drawing/2014/main" id="{073C8186-BE74-9B41-81B5-5C76C95AF7FC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  <p:grpSp>
        <p:nvGrpSpPr>
          <p:cNvPr id="463" name="Group 462">
            <a:extLst>
              <a:ext uri="{FF2B5EF4-FFF2-40B4-BE49-F238E27FC236}">
                <a16:creationId xmlns:a16="http://schemas.microsoft.com/office/drawing/2014/main" id="{BCED6B7E-8983-AC48-8644-6D48C8CB294E}"/>
              </a:ext>
            </a:extLst>
          </p:cNvPr>
          <p:cNvGrpSpPr/>
          <p:nvPr/>
        </p:nvGrpSpPr>
        <p:grpSpPr>
          <a:xfrm flipH="1">
            <a:off x="18433130" y="7720141"/>
            <a:ext cx="4565149" cy="1969770"/>
            <a:chOff x="3856588" y="5023120"/>
            <a:chExt cx="4565149" cy="1969770"/>
          </a:xfrm>
        </p:grpSpPr>
        <p:sp>
          <p:nvSpPr>
            <p:cNvPr id="464" name="CuadroTexto 395">
              <a:extLst>
                <a:ext uri="{FF2B5EF4-FFF2-40B4-BE49-F238E27FC236}">
                  <a16:creationId xmlns:a16="http://schemas.microsoft.com/office/drawing/2014/main" id="{A388A884-CFB3-9B46-B1A0-6C45A2B913EC}"/>
                </a:ext>
              </a:extLst>
            </p:cNvPr>
            <p:cNvSpPr txBox="1"/>
            <p:nvPr/>
          </p:nvSpPr>
          <p:spPr>
            <a:xfrm flipH="1">
              <a:off x="3856589" y="5023120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tx2"/>
                  </a:solidFill>
                  <a:latin typeface="Lato Semibold" panose="020F0502020204030203" pitchFamily="34" charset="0"/>
                  <a:ea typeface="Lato Semibold" panose="020F0502020204030203" pitchFamily="34" charset="0"/>
                  <a:cs typeface="Lato Semibold" panose="020F0502020204030203" pitchFamily="34" charset="0"/>
                </a:rPr>
                <a:t>Sydney, Australia</a:t>
              </a:r>
            </a:p>
          </p:txBody>
        </p:sp>
        <p:sp>
          <p:nvSpPr>
            <p:cNvPr id="465" name="Rectangle 56">
              <a:extLst>
                <a:ext uri="{FF2B5EF4-FFF2-40B4-BE49-F238E27FC236}">
                  <a16:creationId xmlns:a16="http://schemas.microsoft.com/office/drawing/2014/main" id="{0846C01C-566B-D240-BAD1-562ECA6517C1}"/>
                </a:ext>
              </a:extLst>
            </p:cNvPr>
            <p:cNvSpPr/>
            <p:nvPr/>
          </p:nvSpPr>
          <p:spPr>
            <a:xfrm flipH="1">
              <a:off x="3856588" y="5607895"/>
              <a:ext cx="4565148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Promotions only work as well as the marketing, to get your company’s.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8137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roup 413">
            <a:extLst>
              <a:ext uri="{FF2B5EF4-FFF2-40B4-BE49-F238E27FC236}">
                <a16:creationId xmlns:a16="http://schemas.microsoft.com/office/drawing/2014/main" id="{4AA5A4E7-419F-0E47-93BA-A5339D457A88}"/>
              </a:ext>
            </a:extLst>
          </p:cNvPr>
          <p:cNvGrpSpPr/>
          <p:nvPr/>
        </p:nvGrpSpPr>
        <p:grpSpPr>
          <a:xfrm>
            <a:off x="2229679" y="1711234"/>
            <a:ext cx="19918292" cy="10424160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15535694-F52E-B646-96AD-8A3D59D5C5DA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823" name="Freeform 403">
                <a:extLst>
                  <a:ext uri="{FF2B5EF4-FFF2-40B4-BE49-F238E27FC236}">
                    <a16:creationId xmlns:a16="http://schemas.microsoft.com/office/drawing/2014/main" id="{CC5BCF27-B63A-5B4D-B731-9ABDB795D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470">
                <a:extLst>
                  <a:ext uri="{FF2B5EF4-FFF2-40B4-BE49-F238E27FC236}">
                    <a16:creationId xmlns:a16="http://schemas.microsoft.com/office/drawing/2014/main" id="{14943F41-CE4B-844E-B2E1-5E20ED8D1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471">
                <a:extLst>
                  <a:ext uri="{FF2B5EF4-FFF2-40B4-BE49-F238E27FC236}">
                    <a16:creationId xmlns:a16="http://schemas.microsoft.com/office/drawing/2014/main" id="{A6E72386-69DE-DE49-8A0A-3C4B8ACC1E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472">
                <a:extLst>
                  <a:ext uri="{FF2B5EF4-FFF2-40B4-BE49-F238E27FC236}">
                    <a16:creationId xmlns:a16="http://schemas.microsoft.com/office/drawing/2014/main" id="{4B7824B5-0EE3-8A4F-8665-ABF76817A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473">
                <a:extLst>
                  <a:ext uri="{FF2B5EF4-FFF2-40B4-BE49-F238E27FC236}">
                    <a16:creationId xmlns:a16="http://schemas.microsoft.com/office/drawing/2014/main" id="{95BEED00-5485-9248-999B-090108A7C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474">
                <a:extLst>
                  <a:ext uri="{FF2B5EF4-FFF2-40B4-BE49-F238E27FC236}">
                    <a16:creationId xmlns:a16="http://schemas.microsoft.com/office/drawing/2014/main" id="{4D140C81-17D7-4F4D-98C2-5114F7424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475">
                <a:extLst>
                  <a:ext uri="{FF2B5EF4-FFF2-40B4-BE49-F238E27FC236}">
                    <a16:creationId xmlns:a16="http://schemas.microsoft.com/office/drawing/2014/main" id="{E786B0D3-BBD8-6F42-8B73-D530A2F362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476">
                <a:extLst>
                  <a:ext uri="{FF2B5EF4-FFF2-40B4-BE49-F238E27FC236}">
                    <a16:creationId xmlns:a16="http://schemas.microsoft.com/office/drawing/2014/main" id="{D3F932B6-30B5-9240-9875-15702A648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477">
                <a:extLst>
                  <a:ext uri="{FF2B5EF4-FFF2-40B4-BE49-F238E27FC236}">
                    <a16:creationId xmlns:a16="http://schemas.microsoft.com/office/drawing/2014/main" id="{E256B695-EC23-4E4E-9C31-341B43BEE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478">
                <a:extLst>
                  <a:ext uri="{FF2B5EF4-FFF2-40B4-BE49-F238E27FC236}">
                    <a16:creationId xmlns:a16="http://schemas.microsoft.com/office/drawing/2014/main" id="{4DFBD388-6B1A-4A41-AA3E-C7DEEE66A8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479">
                <a:extLst>
                  <a:ext uri="{FF2B5EF4-FFF2-40B4-BE49-F238E27FC236}">
                    <a16:creationId xmlns:a16="http://schemas.microsoft.com/office/drawing/2014/main" id="{D0BC7A7C-1529-1A46-85BF-05BD5FADE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480">
                <a:extLst>
                  <a:ext uri="{FF2B5EF4-FFF2-40B4-BE49-F238E27FC236}">
                    <a16:creationId xmlns:a16="http://schemas.microsoft.com/office/drawing/2014/main" id="{7B3EB6F3-6254-3748-9D7B-369018079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481">
                <a:extLst>
                  <a:ext uri="{FF2B5EF4-FFF2-40B4-BE49-F238E27FC236}">
                    <a16:creationId xmlns:a16="http://schemas.microsoft.com/office/drawing/2014/main" id="{449FB4CC-BEFE-FE41-93EA-841C8C399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482">
                <a:extLst>
                  <a:ext uri="{FF2B5EF4-FFF2-40B4-BE49-F238E27FC236}">
                    <a16:creationId xmlns:a16="http://schemas.microsoft.com/office/drawing/2014/main" id="{11EF1C0A-BC6F-4940-A92A-442D8B78E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483">
                <a:extLst>
                  <a:ext uri="{FF2B5EF4-FFF2-40B4-BE49-F238E27FC236}">
                    <a16:creationId xmlns:a16="http://schemas.microsoft.com/office/drawing/2014/main" id="{45CCDC3E-0711-6B4C-AF30-1AE39D1A5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484">
                <a:extLst>
                  <a:ext uri="{FF2B5EF4-FFF2-40B4-BE49-F238E27FC236}">
                    <a16:creationId xmlns:a16="http://schemas.microsoft.com/office/drawing/2014/main" id="{5E7B3590-59F3-6B4C-8024-61F0BB03C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610">
                <a:extLst>
                  <a:ext uri="{FF2B5EF4-FFF2-40B4-BE49-F238E27FC236}">
                    <a16:creationId xmlns:a16="http://schemas.microsoft.com/office/drawing/2014/main" id="{48C8B6ED-4A1E-5B42-951A-AB815649CE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612">
                <a:extLst>
                  <a:ext uri="{FF2B5EF4-FFF2-40B4-BE49-F238E27FC236}">
                    <a16:creationId xmlns:a16="http://schemas.microsoft.com/office/drawing/2014/main" id="{3A1C67FE-1E4E-3145-8E71-9C2C16515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07">
                <a:extLst>
                  <a:ext uri="{FF2B5EF4-FFF2-40B4-BE49-F238E27FC236}">
                    <a16:creationId xmlns:a16="http://schemas.microsoft.com/office/drawing/2014/main" id="{3CE4F50E-4EB7-0D4F-9EBC-FC81A6D3C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08">
                <a:extLst>
                  <a:ext uri="{FF2B5EF4-FFF2-40B4-BE49-F238E27FC236}">
                    <a16:creationId xmlns:a16="http://schemas.microsoft.com/office/drawing/2014/main" id="{9F8A0116-922C-594D-AAB9-5C2482D49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0625B66E-C2DE-4041-8100-08B8008E1C82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645" name="Freeform 404">
                <a:extLst>
                  <a:ext uri="{FF2B5EF4-FFF2-40B4-BE49-F238E27FC236}">
                    <a16:creationId xmlns:a16="http://schemas.microsoft.com/office/drawing/2014/main" id="{DF688139-0243-F24A-B491-7FF408864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6" name="Freeform 406">
                <a:extLst>
                  <a:ext uri="{FF2B5EF4-FFF2-40B4-BE49-F238E27FC236}">
                    <a16:creationId xmlns:a16="http://schemas.microsoft.com/office/drawing/2014/main" id="{0FB45A7D-C2D3-0B47-9034-894708434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7" name="Freeform 407">
                <a:extLst>
                  <a:ext uri="{FF2B5EF4-FFF2-40B4-BE49-F238E27FC236}">
                    <a16:creationId xmlns:a16="http://schemas.microsoft.com/office/drawing/2014/main" id="{40BAE8CC-530E-5A4F-806A-53BE50DCC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8" name="Freeform 408">
                <a:extLst>
                  <a:ext uri="{FF2B5EF4-FFF2-40B4-BE49-F238E27FC236}">
                    <a16:creationId xmlns:a16="http://schemas.microsoft.com/office/drawing/2014/main" id="{7B684DCA-3697-0645-913E-2D6617F97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9" name="Freeform 409">
                <a:extLst>
                  <a:ext uri="{FF2B5EF4-FFF2-40B4-BE49-F238E27FC236}">
                    <a16:creationId xmlns:a16="http://schemas.microsoft.com/office/drawing/2014/main" id="{E41C558C-CE69-A945-A32E-1A670B41D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0" name="Freeform 410">
                <a:extLst>
                  <a:ext uri="{FF2B5EF4-FFF2-40B4-BE49-F238E27FC236}">
                    <a16:creationId xmlns:a16="http://schemas.microsoft.com/office/drawing/2014/main" id="{93A6CA37-7AF4-FC45-90B4-EB0ED7D69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1" name="Freeform 411">
                <a:extLst>
                  <a:ext uri="{FF2B5EF4-FFF2-40B4-BE49-F238E27FC236}">
                    <a16:creationId xmlns:a16="http://schemas.microsoft.com/office/drawing/2014/main" id="{84CB671F-ED61-D743-910E-34778AD0A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2" name="Freeform 412">
                <a:extLst>
                  <a:ext uri="{FF2B5EF4-FFF2-40B4-BE49-F238E27FC236}">
                    <a16:creationId xmlns:a16="http://schemas.microsoft.com/office/drawing/2014/main" id="{75B9E946-D968-304E-873D-DED763449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3" name="Freeform 413">
                <a:extLst>
                  <a:ext uri="{FF2B5EF4-FFF2-40B4-BE49-F238E27FC236}">
                    <a16:creationId xmlns:a16="http://schemas.microsoft.com/office/drawing/2014/main" id="{0D85E8E9-176B-2143-82E4-72DD38666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4" name="Freeform 414">
                <a:extLst>
                  <a:ext uri="{FF2B5EF4-FFF2-40B4-BE49-F238E27FC236}">
                    <a16:creationId xmlns:a16="http://schemas.microsoft.com/office/drawing/2014/main" id="{268ABA2E-4A4B-9D47-941D-D9980923E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5" name="Freeform 415">
                <a:extLst>
                  <a:ext uri="{FF2B5EF4-FFF2-40B4-BE49-F238E27FC236}">
                    <a16:creationId xmlns:a16="http://schemas.microsoft.com/office/drawing/2014/main" id="{BB74FC67-89CE-C84F-A8C0-47D4AFCF1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6" name="Freeform 416">
                <a:extLst>
                  <a:ext uri="{FF2B5EF4-FFF2-40B4-BE49-F238E27FC236}">
                    <a16:creationId xmlns:a16="http://schemas.microsoft.com/office/drawing/2014/main" id="{1315B082-91FB-7143-88C3-34AF64E69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7" name="Freeform 417">
                <a:extLst>
                  <a:ext uri="{FF2B5EF4-FFF2-40B4-BE49-F238E27FC236}">
                    <a16:creationId xmlns:a16="http://schemas.microsoft.com/office/drawing/2014/main" id="{BE1EA074-48E4-6041-95E1-928E76927A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8" name="Freeform 418">
                <a:extLst>
                  <a:ext uri="{FF2B5EF4-FFF2-40B4-BE49-F238E27FC236}">
                    <a16:creationId xmlns:a16="http://schemas.microsoft.com/office/drawing/2014/main" id="{7093EDB4-19FF-1A48-80E9-041CDC675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9" name="Freeform 419">
                <a:extLst>
                  <a:ext uri="{FF2B5EF4-FFF2-40B4-BE49-F238E27FC236}">
                    <a16:creationId xmlns:a16="http://schemas.microsoft.com/office/drawing/2014/main" id="{EEFD52F1-9E34-2644-938C-D7F218154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0" name="Freeform 420">
                <a:extLst>
                  <a:ext uri="{FF2B5EF4-FFF2-40B4-BE49-F238E27FC236}">
                    <a16:creationId xmlns:a16="http://schemas.microsoft.com/office/drawing/2014/main" id="{59F48F63-28E2-CF43-B195-EA6A0713F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1" name="Freeform 421">
                <a:extLst>
                  <a:ext uri="{FF2B5EF4-FFF2-40B4-BE49-F238E27FC236}">
                    <a16:creationId xmlns:a16="http://schemas.microsoft.com/office/drawing/2014/main" id="{CA6A41F9-95A7-B542-AC0C-F13F94C41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2" name="Freeform 422">
                <a:extLst>
                  <a:ext uri="{FF2B5EF4-FFF2-40B4-BE49-F238E27FC236}">
                    <a16:creationId xmlns:a16="http://schemas.microsoft.com/office/drawing/2014/main" id="{88E49493-2CBF-0640-9F46-6F73EC75F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3" name="Freeform 423">
                <a:extLst>
                  <a:ext uri="{FF2B5EF4-FFF2-40B4-BE49-F238E27FC236}">
                    <a16:creationId xmlns:a16="http://schemas.microsoft.com/office/drawing/2014/main" id="{9B1A7501-522C-DB44-988D-A98FD7F515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4" name="Freeform 424">
                <a:extLst>
                  <a:ext uri="{FF2B5EF4-FFF2-40B4-BE49-F238E27FC236}">
                    <a16:creationId xmlns:a16="http://schemas.microsoft.com/office/drawing/2014/main" id="{5A5BB379-2A22-1144-BA53-C9104396F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5" name="Freeform 425">
                <a:extLst>
                  <a:ext uri="{FF2B5EF4-FFF2-40B4-BE49-F238E27FC236}">
                    <a16:creationId xmlns:a16="http://schemas.microsoft.com/office/drawing/2014/main" id="{D2411F12-96A7-1543-9A05-9E4155625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6" name="Freeform 426">
                <a:extLst>
                  <a:ext uri="{FF2B5EF4-FFF2-40B4-BE49-F238E27FC236}">
                    <a16:creationId xmlns:a16="http://schemas.microsoft.com/office/drawing/2014/main" id="{18C581B9-26A5-D24B-9A30-98D6705F31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7" name="Freeform 427">
                <a:extLst>
                  <a:ext uri="{FF2B5EF4-FFF2-40B4-BE49-F238E27FC236}">
                    <a16:creationId xmlns:a16="http://schemas.microsoft.com/office/drawing/2014/main" id="{1B210E37-925C-6B4E-95BB-865FD9D8E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8" name="Freeform 428">
                <a:extLst>
                  <a:ext uri="{FF2B5EF4-FFF2-40B4-BE49-F238E27FC236}">
                    <a16:creationId xmlns:a16="http://schemas.microsoft.com/office/drawing/2014/main" id="{F4219997-CAB3-FC45-BA0A-4A79945AA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9" name="Freeform 429">
                <a:extLst>
                  <a:ext uri="{FF2B5EF4-FFF2-40B4-BE49-F238E27FC236}">
                    <a16:creationId xmlns:a16="http://schemas.microsoft.com/office/drawing/2014/main" id="{D99199F3-B483-ED40-8369-90DEC16FC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0" name="Group 669">
                <a:extLst>
                  <a:ext uri="{FF2B5EF4-FFF2-40B4-BE49-F238E27FC236}">
                    <a16:creationId xmlns:a16="http://schemas.microsoft.com/office/drawing/2014/main" id="{39DD0E9D-11C4-D64A-842B-475824D4240B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821" name="Freeform 820">
                  <a:extLst>
                    <a:ext uri="{FF2B5EF4-FFF2-40B4-BE49-F238E27FC236}">
                      <a16:creationId xmlns:a16="http://schemas.microsoft.com/office/drawing/2014/main" id="{D9280ED7-F7F2-7C48-AFAD-46DC37BA9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2" name="Freeform 821">
                  <a:extLst>
                    <a:ext uri="{FF2B5EF4-FFF2-40B4-BE49-F238E27FC236}">
                      <a16:creationId xmlns:a16="http://schemas.microsoft.com/office/drawing/2014/main" id="{4CB06DD8-060C-5540-A18F-C179794261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671" name="Freeform 432">
                <a:extLst>
                  <a:ext uri="{FF2B5EF4-FFF2-40B4-BE49-F238E27FC236}">
                    <a16:creationId xmlns:a16="http://schemas.microsoft.com/office/drawing/2014/main" id="{EAB0B3A1-9630-B74A-86B5-15B27DF554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2" name="Freeform 433">
                <a:extLst>
                  <a:ext uri="{FF2B5EF4-FFF2-40B4-BE49-F238E27FC236}">
                    <a16:creationId xmlns:a16="http://schemas.microsoft.com/office/drawing/2014/main" id="{95DDB4B2-7BBA-CA49-870E-65874D57DD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3" name="Freeform 434">
                <a:extLst>
                  <a:ext uri="{FF2B5EF4-FFF2-40B4-BE49-F238E27FC236}">
                    <a16:creationId xmlns:a16="http://schemas.microsoft.com/office/drawing/2014/main" id="{903AD865-5092-294E-BDDA-F5BEF0A29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4" name="Freeform 435">
                <a:extLst>
                  <a:ext uri="{FF2B5EF4-FFF2-40B4-BE49-F238E27FC236}">
                    <a16:creationId xmlns:a16="http://schemas.microsoft.com/office/drawing/2014/main" id="{3717D080-0895-9746-ACCC-5D64C64B8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5" name="Freeform 436">
                <a:extLst>
                  <a:ext uri="{FF2B5EF4-FFF2-40B4-BE49-F238E27FC236}">
                    <a16:creationId xmlns:a16="http://schemas.microsoft.com/office/drawing/2014/main" id="{00535934-0594-F641-8FD2-A0BA4BF39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6" name="Freeform 437">
                <a:extLst>
                  <a:ext uri="{FF2B5EF4-FFF2-40B4-BE49-F238E27FC236}">
                    <a16:creationId xmlns:a16="http://schemas.microsoft.com/office/drawing/2014/main" id="{7DA702FB-9DBB-924E-8ED4-5845ADBBF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7" name="Freeform 438">
                <a:extLst>
                  <a:ext uri="{FF2B5EF4-FFF2-40B4-BE49-F238E27FC236}">
                    <a16:creationId xmlns:a16="http://schemas.microsoft.com/office/drawing/2014/main" id="{6CAC57E6-AFD1-6049-962B-50555BE58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8" name="Freeform 439">
                <a:extLst>
                  <a:ext uri="{FF2B5EF4-FFF2-40B4-BE49-F238E27FC236}">
                    <a16:creationId xmlns:a16="http://schemas.microsoft.com/office/drawing/2014/main" id="{92450D6F-FE08-5B42-8A28-7832E321A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440">
                <a:extLst>
                  <a:ext uri="{FF2B5EF4-FFF2-40B4-BE49-F238E27FC236}">
                    <a16:creationId xmlns:a16="http://schemas.microsoft.com/office/drawing/2014/main" id="{EF0A5615-FB02-134A-BBB8-0C6F54B81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441">
                <a:extLst>
                  <a:ext uri="{FF2B5EF4-FFF2-40B4-BE49-F238E27FC236}">
                    <a16:creationId xmlns:a16="http://schemas.microsoft.com/office/drawing/2014/main" id="{56E8FD9E-7BC3-AE4C-9DFA-2F74CBFC2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42">
                <a:extLst>
                  <a:ext uri="{FF2B5EF4-FFF2-40B4-BE49-F238E27FC236}">
                    <a16:creationId xmlns:a16="http://schemas.microsoft.com/office/drawing/2014/main" id="{65201A90-CC57-3546-AA60-373BEC8CE4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43">
                <a:extLst>
                  <a:ext uri="{FF2B5EF4-FFF2-40B4-BE49-F238E27FC236}">
                    <a16:creationId xmlns:a16="http://schemas.microsoft.com/office/drawing/2014/main" id="{583708D1-2B30-2F40-BDF0-0F5B8634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44">
                <a:extLst>
                  <a:ext uri="{FF2B5EF4-FFF2-40B4-BE49-F238E27FC236}">
                    <a16:creationId xmlns:a16="http://schemas.microsoft.com/office/drawing/2014/main" id="{35C85F26-F212-9F47-A9C1-A559293D7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45">
                <a:extLst>
                  <a:ext uri="{FF2B5EF4-FFF2-40B4-BE49-F238E27FC236}">
                    <a16:creationId xmlns:a16="http://schemas.microsoft.com/office/drawing/2014/main" id="{EDBF2FA4-A592-DC4D-9E4F-361F0C5FDF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46">
                <a:extLst>
                  <a:ext uri="{FF2B5EF4-FFF2-40B4-BE49-F238E27FC236}">
                    <a16:creationId xmlns:a16="http://schemas.microsoft.com/office/drawing/2014/main" id="{B24905B9-8BBA-4C48-8C08-A1203E9D3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447">
                <a:extLst>
                  <a:ext uri="{FF2B5EF4-FFF2-40B4-BE49-F238E27FC236}">
                    <a16:creationId xmlns:a16="http://schemas.microsoft.com/office/drawing/2014/main" id="{B8B67AFB-3E04-3B4D-8F07-8DE75A36B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448">
                <a:extLst>
                  <a:ext uri="{FF2B5EF4-FFF2-40B4-BE49-F238E27FC236}">
                    <a16:creationId xmlns:a16="http://schemas.microsoft.com/office/drawing/2014/main" id="{7A8A08F5-465C-5748-A963-0DD44AA88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449">
                <a:extLst>
                  <a:ext uri="{FF2B5EF4-FFF2-40B4-BE49-F238E27FC236}">
                    <a16:creationId xmlns:a16="http://schemas.microsoft.com/office/drawing/2014/main" id="{DC9ABBE9-579B-F944-B4F5-CC23C680D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450">
                <a:extLst>
                  <a:ext uri="{FF2B5EF4-FFF2-40B4-BE49-F238E27FC236}">
                    <a16:creationId xmlns:a16="http://schemas.microsoft.com/office/drawing/2014/main" id="{86773C77-975F-6C4D-AD29-352A3CCB20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451">
                <a:extLst>
                  <a:ext uri="{FF2B5EF4-FFF2-40B4-BE49-F238E27FC236}">
                    <a16:creationId xmlns:a16="http://schemas.microsoft.com/office/drawing/2014/main" id="{04AB9267-573F-4F4F-B927-EF2B73199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452">
                <a:extLst>
                  <a:ext uri="{FF2B5EF4-FFF2-40B4-BE49-F238E27FC236}">
                    <a16:creationId xmlns:a16="http://schemas.microsoft.com/office/drawing/2014/main" id="{053B2167-B3A9-DC48-96D5-B2774BF50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453">
                <a:extLst>
                  <a:ext uri="{FF2B5EF4-FFF2-40B4-BE49-F238E27FC236}">
                    <a16:creationId xmlns:a16="http://schemas.microsoft.com/office/drawing/2014/main" id="{705A4073-B8D4-634A-BB63-77E2D63B6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454">
                <a:extLst>
                  <a:ext uri="{FF2B5EF4-FFF2-40B4-BE49-F238E27FC236}">
                    <a16:creationId xmlns:a16="http://schemas.microsoft.com/office/drawing/2014/main" id="{B9F6E4CA-6A98-034E-8AA9-2C46F06C8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455">
                <a:extLst>
                  <a:ext uri="{FF2B5EF4-FFF2-40B4-BE49-F238E27FC236}">
                    <a16:creationId xmlns:a16="http://schemas.microsoft.com/office/drawing/2014/main" id="{D7EFC797-39AA-034F-9533-1BADB811A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456">
                <a:extLst>
                  <a:ext uri="{FF2B5EF4-FFF2-40B4-BE49-F238E27FC236}">
                    <a16:creationId xmlns:a16="http://schemas.microsoft.com/office/drawing/2014/main" id="{CC806633-5BA8-5046-AEF7-897E40B63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457">
                <a:extLst>
                  <a:ext uri="{FF2B5EF4-FFF2-40B4-BE49-F238E27FC236}">
                    <a16:creationId xmlns:a16="http://schemas.microsoft.com/office/drawing/2014/main" id="{B4F3F7B1-65B6-8C4E-8D2C-DAE6D8ECF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458">
                <a:extLst>
                  <a:ext uri="{FF2B5EF4-FFF2-40B4-BE49-F238E27FC236}">
                    <a16:creationId xmlns:a16="http://schemas.microsoft.com/office/drawing/2014/main" id="{222BF92A-E9B4-CA43-81C9-593593E47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459">
                <a:extLst>
                  <a:ext uri="{FF2B5EF4-FFF2-40B4-BE49-F238E27FC236}">
                    <a16:creationId xmlns:a16="http://schemas.microsoft.com/office/drawing/2014/main" id="{8F5C1270-5C35-3F42-9576-80598F9B1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460">
                <a:extLst>
                  <a:ext uri="{FF2B5EF4-FFF2-40B4-BE49-F238E27FC236}">
                    <a16:creationId xmlns:a16="http://schemas.microsoft.com/office/drawing/2014/main" id="{DEF0FEE9-1829-1F4D-904B-A95FBED592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461">
                <a:extLst>
                  <a:ext uri="{FF2B5EF4-FFF2-40B4-BE49-F238E27FC236}">
                    <a16:creationId xmlns:a16="http://schemas.microsoft.com/office/drawing/2014/main" id="{97115316-C89C-2144-A9D5-9FAF80532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462">
                <a:extLst>
                  <a:ext uri="{FF2B5EF4-FFF2-40B4-BE49-F238E27FC236}">
                    <a16:creationId xmlns:a16="http://schemas.microsoft.com/office/drawing/2014/main" id="{7F5C9B90-7877-F149-AFEB-B0F74890E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463">
                <a:extLst>
                  <a:ext uri="{FF2B5EF4-FFF2-40B4-BE49-F238E27FC236}">
                    <a16:creationId xmlns:a16="http://schemas.microsoft.com/office/drawing/2014/main" id="{A5510DE8-398F-8844-96E5-B84A089BC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464">
                <a:extLst>
                  <a:ext uri="{FF2B5EF4-FFF2-40B4-BE49-F238E27FC236}">
                    <a16:creationId xmlns:a16="http://schemas.microsoft.com/office/drawing/2014/main" id="{85220706-A4AF-464D-9957-7B27D2DF1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465">
                <a:extLst>
                  <a:ext uri="{FF2B5EF4-FFF2-40B4-BE49-F238E27FC236}">
                    <a16:creationId xmlns:a16="http://schemas.microsoft.com/office/drawing/2014/main" id="{E2B45D72-4BE6-7B45-A548-628779790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466">
                <a:extLst>
                  <a:ext uri="{FF2B5EF4-FFF2-40B4-BE49-F238E27FC236}">
                    <a16:creationId xmlns:a16="http://schemas.microsoft.com/office/drawing/2014/main" id="{EE31306B-7B7B-C947-BBDF-735706115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467">
                <a:extLst>
                  <a:ext uri="{FF2B5EF4-FFF2-40B4-BE49-F238E27FC236}">
                    <a16:creationId xmlns:a16="http://schemas.microsoft.com/office/drawing/2014/main" id="{A049A3DA-9C54-6548-8F54-5E2952D37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468">
                <a:extLst>
                  <a:ext uri="{FF2B5EF4-FFF2-40B4-BE49-F238E27FC236}">
                    <a16:creationId xmlns:a16="http://schemas.microsoft.com/office/drawing/2014/main" id="{255E0CE6-6AFF-F840-BDF8-2E4748688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469">
                <a:extLst>
                  <a:ext uri="{FF2B5EF4-FFF2-40B4-BE49-F238E27FC236}">
                    <a16:creationId xmlns:a16="http://schemas.microsoft.com/office/drawing/2014/main" id="{4432B7BF-3F05-4D47-93DF-1614920F6C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485">
                <a:extLst>
                  <a:ext uri="{FF2B5EF4-FFF2-40B4-BE49-F238E27FC236}">
                    <a16:creationId xmlns:a16="http://schemas.microsoft.com/office/drawing/2014/main" id="{53854D70-51C6-C54A-9AE0-5C0B11665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487">
                <a:extLst>
                  <a:ext uri="{FF2B5EF4-FFF2-40B4-BE49-F238E27FC236}">
                    <a16:creationId xmlns:a16="http://schemas.microsoft.com/office/drawing/2014/main" id="{6DF790A4-3AAB-9441-A2A8-0BE153415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488">
                <a:extLst>
                  <a:ext uri="{FF2B5EF4-FFF2-40B4-BE49-F238E27FC236}">
                    <a16:creationId xmlns:a16="http://schemas.microsoft.com/office/drawing/2014/main" id="{9B715C88-A1BF-454C-8C54-88FB26F89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489">
                <a:extLst>
                  <a:ext uri="{FF2B5EF4-FFF2-40B4-BE49-F238E27FC236}">
                    <a16:creationId xmlns:a16="http://schemas.microsoft.com/office/drawing/2014/main" id="{11AA3ADB-AAF9-A64C-9736-FCC936406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490">
                <a:extLst>
                  <a:ext uri="{FF2B5EF4-FFF2-40B4-BE49-F238E27FC236}">
                    <a16:creationId xmlns:a16="http://schemas.microsoft.com/office/drawing/2014/main" id="{DC0A3DB8-7A94-9E44-BCDC-6B39D2B94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491">
                <a:extLst>
                  <a:ext uri="{FF2B5EF4-FFF2-40B4-BE49-F238E27FC236}">
                    <a16:creationId xmlns:a16="http://schemas.microsoft.com/office/drawing/2014/main" id="{3D408A52-827A-3144-8C51-30D5079D1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492">
                <a:extLst>
                  <a:ext uri="{FF2B5EF4-FFF2-40B4-BE49-F238E27FC236}">
                    <a16:creationId xmlns:a16="http://schemas.microsoft.com/office/drawing/2014/main" id="{70CA8C0A-1E28-DF43-97A8-3601BB964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493">
                <a:extLst>
                  <a:ext uri="{FF2B5EF4-FFF2-40B4-BE49-F238E27FC236}">
                    <a16:creationId xmlns:a16="http://schemas.microsoft.com/office/drawing/2014/main" id="{A5363F3E-7513-BD47-8528-CD2D2F999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494">
                <a:extLst>
                  <a:ext uri="{FF2B5EF4-FFF2-40B4-BE49-F238E27FC236}">
                    <a16:creationId xmlns:a16="http://schemas.microsoft.com/office/drawing/2014/main" id="{707D3AFA-5D3F-3B41-8EAB-31407F879B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495">
                <a:extLst>
                  <a:ext uri="{FF2B5EF4-FFF2-40B4-BE49-F238E27FC236}">
                    <a16:creationId xmlns:a16="http://schemas.microsoft.com/office/drawing/2014/main" id="{24FE1B6D-F984-904E-BFDB-C0A3A02DE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496">
                <a:extLst>
                  <a:ext uri="{FF2B5EF4-FFF2-40B4-BE49-F238E27FC236}">
                    <a16:creationId xmlns:a16="http://schemas.microsoft.com/office/drawing/2014/main" id="{AAB6A1FA-BAFF-AB4E-A245-AB36B085D4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497">
                <a:extLst>
                  <a:ext uri="{FF2B5EF4-FFF2-40B4-BE49-F238E27FC236}">
                    <a16:creationId xmlns:a16="http://schemas.microsoft.com/office/drawing/2014/main" id="{1469E6CB-97F3-BB4B-ABD9-090FC5E5D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498">
                <a:extLst>
                  <a:ext uri="{FF2B5EF4-FFF2-40B4-BE49-F238E27FC236}">
                    <a16:creationId xmlns:a16="http://schemas.microsoft.com/office/drawing/2014/main" id="{8A96873F-083E-894F-B9F7-09CABBB19B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499">
                <a:extLst>
                  <a:ext uri="{FF2B5EF4-FFF2-40B4-BE49-F238E27FC236}">
                    <a16:creationId xmlns:a16="http://schemas.microsoft.com/office/drawing/2014/main" id="{74704EF5-AF99-CB41-8C72-12E5A66FE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500">
                <a:extLst>
                  <a:ext uri="{FF2B5EF4-FFF2-40B4-BE49-F238E27FC236}">
                    <a16:creationId xmlns:a16="http://schemas.microsoft.com/office/drawing/2014/main" id="{CDA2DA22-50B0-8145-B66D-6ACC16E07E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501">
                <a:extLst>
                  <a:ext uri="{FF2B5EF4-FFF2-40B4-BE49-F238E27FC236}">
                    <a16:creationId xmlns:a16="http://schemas.microsoft.com/office/drawing/2014/main" id="{CDC3A2E1-6B7F-7D44-98DE-01F87C3E7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502">
                <a:extLst>
                  <a:ext uri="{FF2B5EF4-FFF2-40B4-BE49-F238E27FC236}">
                    <a16:creationId xmlns:a16="http://schemas.microsoft.com/office/drawing/2014/main" id="{FAFD7184-FF9D-9746-9F2F-EA8C5CC95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503">
                <a:extLst>
                  <a:ext uri="{FF2B5EF4-FFF2-40B4-BE49-F238E27FC236}">
                    <a16:creationId xmlns:a16="http://schemas.microsoft.com/office/drawing/2014/main" id="{76F29592-DB8E-D64D-800C-EB62658FA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504">
                <a:extLst>
                  <a:ext uri="{FF2B5EF4-FFF2-40B4-BE49-F238E27FC236}">
                    <a16:creationId xmlns:a16="http://schemas.microsoft.com/office/drawing/2014/main" id="{348F12AC-4E73-B547-8702-EB3BD99EC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505">
                <a:extLst>
                  <a:ext uri="{FF2B5EF4-FFF2-40B4-BE49-F238E27FC236}">
                    <a16:creationId xmlns:a16="http://schemas.microsoft.com/office/drawing/2014/main" id="{B3375B72-D1ED-354D-87BF-A70172C639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506">
                <a:extLst>
                  <a:ext uri="{FF2B5EF4-FFF2-40B4-BE49-F238E27FC236}">
                    <a16:creationId xmlns:a16="http://schemas.microsoft.com/office/drawing/2014/main" id="{ED558365-1F26-0942-9820-E331CA012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507">
                <a:extLst>
                  <a:ext uri="{FF2B5EF4-FFF2-40B4-BE49-F238E27FC236}">
                    <a16:creationId xmlns:a16="http://schemas.microsoft.com/office/drawing/2014/main" id="{26443CDF-291F-C04D-B561-D99676920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508">
                <a:extLst>
                  <a:ext uri="{FF2B5EF4-FFF2-40B4-BE49-F238E27FC236}">
                    <a16:creationId xmlns:a16="http://schemas.microsoft.com/office/drawing/2014/main" id="{4ABD7CDD-E12C-9043-9064-EC3B3EB03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509">
                <a:extLst>
                  <a:ext uri="{FF2B5EF4-FFF2-40B4-BE49-F238E27FC236}">
                    <a16:creationId xmlns:a16="http://schemas.microsoft.com/office/drawing/2014/main" id="{D0DC2987-D9FB-6F43-894C-69D65A319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510">
                <a:extLst>
                  <a:ext uri="{FF2B5EF4-FFF2-40B4-BE49-F238E27FC236}">
                    <a16:creationId xmlns:a16="http://schemas.microsoft.com/office/drawing/2014/main" id="{8A003CBB-DB09-E340-B4F9-87C377DFA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511">
                <a:extLst>
                  <a:ext uri="{FF2B5EF4-FFF2-40B4-BE49-F238E27FC236}">
                    <a16:creationId xmlns:a16="http://schemas.microsoft.com/office/drawing/2014/main" id="{C75C9E0C-5FB0-8E40-9A06-899D6B8D5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611">
                <a:extLst>
                  <a:ext uri="{FF2B5EF4-FFF2-40B4-BE49-F238E27FC236}">
                    <a16:creationId xmlns:a16="http://schemas.microsoft.com/office/drawing/2014/main" id="{53E5EAB8-D22F-8347-BE0B-07B41332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Rectangle 613">
                <a:extLst>
                  <a:ext uri="{FF2B5EF4-FFF2-40B4-BE49-F238E27FC236}">
                    <a16:creationId xmlns:a16="http://schemas.microsoft.com/office/drawing/2014/main" id="{50538BF2-C7C9-7E4E-B222-9159876BBA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643">
                <a:extLst>
                  <a:ext uri="{FF2B5EF4-FFF2-40B4-BE49-F238E27FC236}">
                    <a16:creationId xmlns:a16="http://schemas.microsoft.com/office/drawing/2014/main" id="{42872AE1-5357-CD4F-8EC7-4F6BA2667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644">
                <a:extLst>
                  <a:ext uri="{FF2B5EF4-FFF2-40B4-BE49-F238E27FC236}">
                    <a16:creationId xmlns:a16="http://schemas.microsoft.com/office/drawing/2014/main" id="{25B78FEF-BDE3-F34E-97CE-B6C0F607EF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645">
                <a:extLst>
                  <a:ext uri="{FF2B5EF4-FFF2-40B4-BE49-F238E27FC236}">
                    <a16:creationId xmlns:a16="http://schemas.microsoft.com/office/drawing/2014/main" id="{77823276-BE90-4344-AC79-5A5C1071A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646">
                <a:extLst>
                  <a:ext uri="{FF2B5EF4-FFF2-40B4-BE49-F238E27FC236}">
                    <a16:creationId xmlns:a16="http://schemas.microsoft.com/office/drawing/2014/main" id="{65E10672-E425-5B4C-BC64-E53E79DE3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647">
                <a:extLst>
                  <a:ext uri="{FF2B5EF4-FFF2-40B4-BE49-F238E27FC236}">
                    <a16:creationId xmlns:a16="http://schemas.microsoft.com/office/drawing/2014/main" id="{1A99BE17-83B7-EB41-BFE7-08E27E20C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648">
                <a:extLst>
                  <a:ext uri="{FF2B5EF4-FFF2-40B4-BE49-F238E27FC236}">
                    <a16:creationId xmlns:a16="http://schemas.microsoft.com/office/drawing/2014/main" id="{78CBB602-63ED-9D42-8B79-4C8CC9744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649">
                <a:extLst>
                  <a:ext uri="{FF2B5EF4-FFF2-40B4-BE49-F238E27FC236}">
                    <a16:creationId xmlns:a16="http://schemas.microsoft.com/office/drawing/2014/main" id="{EAFF9BF0-3FC1-AA42-ABC1-C0684FF07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650">
                <a:extLst>
                  <a:ext uri="{FF2B5EF4-FFF2-40B4-BE49-F238E27FC236}">
                    <a16:creationId xmlns:a16="http://schemas.microsoft.com/office/drawing/2014/main" id="{0DB4B03E-C36E-5B46-B0E3-51186D78F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651">
                <a:extLst>
                  <a:ext uri="{FF2B5EF4-FFF2-40B4-BE49-F238E27FC236}">
                    <a16:creationId xmlns:a16="http://schemas.microsoft.com/office/drawing/2014/main" id="{D6E42F33-979C-9140-B956-AAF42187F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652">
                <a:extLst>
                  <a:ext uri="{FF2B5EF4-FFF2-40B4-BE49-F238E27FC236}">
                    <a16:creationId xmlns:a16="http://schemas.microsoft.com/office/drawing/2014/main" id="{0F0CC8B1-204C-3E4E-92D0-3C3EF5E36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653">
                <a:extLst>
                  <a:ext uri="{FF2B5EF4-FFF2-40B4-BE49-F238E27FC236}">
                    <a16:creationId xmlns:a16="http://schemas.microsoft.com/office/drawing/2014/main" id="{6B9D2498-EB9D-9448-BD32-B23B35B4D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654">
                <a:extLst>
                  <a:ext uri="{FF2B5EF4-FFF2-40B4-BE49-F238E27FC236}">
                    <a16:creationId xmlns:a16="http://schemas.microsoft.com/office/drawing/2014/main" id="{603680CF-0132-9A4A-B2E3-911F15210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655">
                <a:extLst>
                  <a:ext uri="{FF2B5EF4-FFF2-40B4-BE49-F238E27FC236}">
                    <a16:creationId xmlns:a16="http://schemas.microsoft.com/office/drawing/2014/main" id="{5482BE7D-B45E-0B43-A64C-95FDF4C15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656">
                <a:extLst>
                  <a:ext uri="{FF2B5EF4-FFF2-40B4-BE49-F238E27FC236}">
                    <a16:creationId xmlns:a16="http://schemas.microsoft.com/office/drawing/2014/main" id="{4B5F62F7-09DB-F441-BDC6-1AF66D666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657">
                <a:extLst>
                  <a:ext uri="{FF2B5EF4-FFF2-40B4-BE49-F238E27FC236}">
                    <a16:creationId xmlns:a16="http://schemas.microsoft.com/office/drawing/2014/main" id="{B7991B74-D3D0-2C43-A64A-4DEC303C0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658">
                <a:extLst>
                  <a:ext uri="{FF2B5EF4-FFF2-40B4-BE49-F238E27FC236}">
                    <a16:creationId xmlns:a16="http://schemas.microsoft.com/office/drawing/2014/main" id="{4DFF9175-B4E7-B74D-839B-E0512E32E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659">
                <a:extLst>
                  <a:ext uri="{FF2B5EF4-FFF2-40B4-BE49-F238E27FC236}">
                    <a16:creationId xmlns:a16="http://schemas.microsoft.com/office/drawing/2014/main" id="{76ABCC8F-F301-FE4A-8E7E-4A76CF0A7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660">
                <a:extLst>
                  <a:ext uri="{FF2B5EF4-FFF2-40B4-BE49-F238E27FC236}">
                    <a16:creationId xmlns:a16="http://schemas.microsoft.com/office/drawing/2014/main" id="{644340DD-4935-2746-AB45-45A717E7DA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661">
                <a:extLst>
                  <a:ext uri="{FF2B5EF4-FFF2-40B4-BE49-F238E27FC236}">
                    <a16:creationId xmlns:a16="http://schemas.microsoft.com/office/drawing/2014/main" id="{81651E9F-217F-9641-A33B-ABF5878DA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662">
                <a:extLst>
                  <a:ext uri="{FF2B5EF4-FFF2-40B4-BE49-F238E27FC236}">
                    <a16:creationId xmlns:a16="http://schemas.microsoft.com/office/drawing/2014/main" id="{EDF247A7-FD12-E845-8A62-AF4E35164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663">
                <a:extLst>
                  <a:ext uri="{FF2B5EF4-FFF2-40B4-BE49-F238E27FC236}">
                    <a16:creationId xmlns:a16="http://schemas.microsoft.com/office/drawing/2014/main" id="{001FA451-8B5E-D948-B045-A82E45A24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664">
                <a:extLst>
                  <a:ext uri="{FF2B5EF4-FFF2-40B4-BE49-F238E27FC236}">
                    <a16:creationId xmlns:a16="http://schemas.microsoft.com/office/drawing/2014/main" id="{1F361914-768D-F74B-AD5D-CE1500884D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665">
                <a:extLst>
                  <a:ext uri="{FF2B5EF4-FFF2-40B4-BE49-F238E27FC236}">
                    <a16:creationId xmlns:a16="http://schemas.microsoft.com/office/drawing/2014/main" id="{7A18FDFF-2CD9-5E40-BD02-64B87DD75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666">
                <a:extLst>
                  <a:ext uri="{FF2B5EF4-FFF2-40B4-BE49-F238E27FC236}">
                    <a16:creationId xmlns:a16="http://schemas.microsoft.com/office/drawing/2014/main" id="{C892A758-8F62-A745-8423-74CC67DF16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667">
                <a:extLst>
                  <a:ext uri="{FF2B5EF4-FFF2-40B4-BE49-F238E27FC236}">
                    <a16:creationId xmlns:a16="http://schemas.microsoft.com/office/drawing/2014/main" id="{69C233F0-1CD4-D946-ADD6-140E39B634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668">
                <a:extLst>
                  <a:ext uri="{FF2B5EF4-FFF2-40B4-BE49-F238E27FC236}">
                    <a16:creationId xmlns:a16="http://schemas.microsoft.com/office/drawing/2014/main" id="{F5DDEAE8-C3D8-D749-B64A-FFF7852710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669">
                <a:extLst>
                  <a:ext uri="{FF2B5EF4-FFF2-40B4-BE49-F238E27FC236}">
                    <a16:creationId xmlns:a16="http://schemas.microsoft.com/office/drawing/2014/main" id="{DD8ACC97-1E4C-C249-8958-872582AF4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670">
                <a:extLst>
                  <a:ext uri="{FF2B5EF4-FFF2-40B4-BE49-F238E27FC236}">
                    <a16:creationId xmlns:a16="http://schemas.microsoft.com/office/drawing/2014/main" id="{4F97A522-E8C3-D847-A396-E0EA9EE3A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671">
                <a:extLst>
                  <a:ext uri="{FF2B5EF4-FFF2-40B4-BE49-F238E27FC236}">
                    <a16:creationId xmlns:a16="http://schemas.microsoft.com/office/drawing/2014/main" id="{443B323A-6F19-A546-A5B9-018AF0AA5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672">
                <a:extLst>
                  <a:ext uri="{FF2B5EF4-FFF2-40B4-BE49-F238E27FC236}">
                    <a16:creationId xmlns:a16="http://schemas.microsoft.com/office/drawing/2014/main" id="{19D0FDA6-0B02-2243-BF22-B840905CE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673">
                <a:extLst>
                  <a:ext uri="{FF2B5EF4-FFF2-40B4-BE49-F238E27FC236}">
                    <a16:creationId xmlns:a16="http://schemas.microsoft.com/office/drawing/2014/main" id="{9F5C3CDB-0A64-504E-85CA-747D8E130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74">
                <a:extLst>
                  <a:ext uri="{FF2B5EF4-FFF2-40B4-BE49-F238E27FC236}">
                    <a16:creationId xmlns:a16="http://schemas.microsoft.com/office/drawing/2014/main" id="{73338DC6-9C8E-BB46-8FE2-CE1BCB7CAC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675">
                <a:extLst>
                  <a:ext uri="{FF2B5EF4-FFF2-40B4-BE49-F238E27FC236}">
                    <a16:creationId xmlns:a16="http://schemas.microsoft.com/office/drawing/2014/main" id="{B3BBE981-FBBD-BB44-AA84-5D444DFE9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76">
                <a:extLst>
                  <a:ext uri="{FF2B5EF4-FFF2-40B4-BE49-F238E27FC236}">
                    <a16:creationId xmlns:a16="http://schemas.microsoft.com/office/drawing/2014/main" id="{89EF9791-40FF-E642-936E-EF345C0A3E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77">
                <a:extLst>
                  <a:ext uri="{FF2B5EF4-FFF2-40B4-BE49-F238E27FC236}">
                    <a16:creationId xmlns:a16="http://schemas.microsoft.com/office/drawing/2014/main" id="{EB197ACE-7E25-2544-BD6E-B8C4D519C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78">
                <a:extLst>
                  <a:ext uri="{FF2B5EF4-FFF2-40B4-BE49-F238E27FC236}">
                    <a16:creationId xmlns:a16="http://schemas.microsoft.com/office/drawing/2014/main" id="{9277FD91-7E1B-904D-8BBE-68EF7499B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79">
                <a:extLst>
                  <a:ext uri="{FF2B5EF4-FFF2-40B4-BE49-F238E27FC236}">
                    <a16:creationId xmlns:a16="http://schemas.microsoft.com/office/drawing/2014/main" id="{841A5CD0-CB5C-B046-BDB2-A308E89EFA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80">
                <a:extLst>
                  <a:ext uri="{FF2B5EF4-FFF2-40B4-BE49-F238E27FC236}">
                    <a16:creationId xmlns:a16="http://schemas.microsoft.com/office/drawing/2014/main" id="{623C093C-D625-5348-AA30-65478D1ED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681">
                <a:extLst>
                  <a:ext uri="{FF2B5EF4-FFF2-40B4-BE49-F238E27FC236}">
                    <a16:creationId xmlns:a16="http://schemas.microsoft.com/office/drawing/2014/main" id="{9BC5E3B9-4785-CC42-A2E3-1A349F34B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682">
                <a:extLst>
                  <a:ext uri="{FF2B5EF4-FFF2-40B4-BE49-F238E27FC236}">
                    <a16:creationId xmlns:a16="http://schemas.microsoft.com/office/drawing/2014/main" id="{4791A1CA-CAA2-884F-AE11-B0533396F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683">
                <a:extLst>
                  <a:ext uri="{FF2B5EF4-FFF2-40B4-BE49-F238E27FC236}">
                    <a16:creationId xmlns:a16="http://schemas.microsoft.com/office/drawing/2014/main" id="{2AB35A8F-EAEA-2E4B-8150-621E268C47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684">
                <a:extLst>
                  <a:ext uri="{FF2B5EF4-FFF2-40B4-BE49-F238E27FC236}">
                    <a16:creationId xmlns:a16="http://schemas.microsoft.com/office/drawing/2014/main" id="{A0AE389E-A740-CB42-9DF9-FDE5307B0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685">
                <a:extLst>
                  <a:ext uri="{FF2B5EF4-FFF2-40B4-BE49-F238E27FC236}">
                    <a16:creationId xmlns:a16="http://schemas.microsoft.com/office/drawing/2014/main" id="{046FD48E-B6EA-AC41-A263-A57075C2E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686">
                <a:extLst>
                  <a:ext uri="{FF2B5EF4-FFF2-40B4-BE49-F238E27FC236}">
                    <a16:creationId xmlns:a16="http://schemas.microsoft.com/office/drawing/2014/main" id="{21854687-C2CF-6240-8455-09427CDCA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687">
                <a:extLst>
                  <a:ext uri="{FF2B5EF4-FFF2-40B4-BE49-F238E27FC236}">
                    <a16:creationId xmlns:a16="http://schemas.microsoft.com/office/drawing/2014/main" id="{459CFCA1-1873-B446-8377-81A060A098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688">
                <a:extLst>
                  <a:ext uri="{FF2B5EF4-FFF2-40B4-BE49-F238E27FC236}">
                    <a16:creationId xmlns:a16="http://schemas.microsoft.com/office/drawing/2014/main" id="{70C80A9F-C88A-A442-B7DF-DF2DEE679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689">
                <a:extLst>
                  <a:ext uri="{FF2B5EF4-FFF2-40B4-BE49-F238E27FC236}">
                    <a16:creationId xmlns:a16="http://schemas.microsoft.com/office/drawing/2014/main" id="{7AC81717-871D-7A40-BB04-829E151218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690">
                <a:extLst>
                  <a:ext uri="{FF2B5EF4-FFF2-40B4-BE49-F238E27FC236}">
                    <a16:creationId xmlns:a16="http://schemas.microsoft.com/office/drawing/2014/main" id="{7FB41FB3-95DF-8949-95DC-E419E30ED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691">
                <a:extLst>
                  <a:ext uri="{FF2B5EF4-FFF2-40B4-BE49-F238E27FC236}">
                    <a16:creationId xmlns:a16="http://schemas.microsoft.com/office/drawing/2014/main" id="{9D481BBB-DA3A-224B-9D91-AD7AF3C94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692">
                <a:extLst>
                  <a:ext uri="{FF2B5EF4-FFF2-40B4-BE49-F238E27FC236}">
                    <a16:creationId xmlns:a16="http://schemas.microsoft.com/office/drawing/2014/main" id="{C7593D50-8B30-4C48-A924-F4536CB91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693">
                <a:extLst>
                  <a:ext uri="{FF2B5EF4-FFF2-40B4-BE49-F238E27FC236}">
                    <a16:creationId xmlns:a16="http://schemas.microsoft.com/office/drawing/2014/main" id="{FFA459A9-C4D9-294E-AA8C-6B23229956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694">
                <a:extLst>
                  <a:ext uri="{FF2B5EF4-FFF2-40B4-BE49-F238E27FC236}">
                    <a16:creationId xmlns:a16="http://schemas.microsoft.com/office/drawing/2014/main" id="{2E172687-3A92-D442-9BF8-1D9165AA9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695">
                <a:extLst>
                  <a:ext uri="{FF2B5EF4-FFF2-40B4-BE49-F238E27FC236}">
                    <a16:creationId xmlns:a16="http://schemas.microsoft.com/office/drawing/2014/main" id="{A6FC394A-92EF-BE4E-971E-6C92DF33B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696">
                <a:extLst>
                  <a:ext uri="{FF2B5EF4-FFF2-40B4-BE49-F238E27FC236}">
                    <a16:creationId xmlns:a16="http://schemas.microsoft.com/office/drawing/2014/main" id="{6BFAA2EF-E422-CE46-B310-6BDFB727E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697">
                <a:extLst>
                  <a:ext uri="{FF2B5EF4-FFF2-40B4-BE49-F238E27FC236}">
                    <a16:creationId xmlns:a16="http://schemas.microsoft.com/office/drawing/2014/main" id="{4B0C8A61-7EC1-8F49-81D6-F8F5BF8D1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698">
                <a:extLst>
                  <a:ext uri="{FF2B5EF4-FFF2-40B4-BE49-F238E27FC236}">
                    <a16:creationId xmlns:a16="http://schemas.microsoft.com/office/drawing/2014/main" id="{1E502663-8035-5F4D-B071-10FCC16F9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699">
                <a:extLst>
                  <a:ext uri="{FF2B5EF4-FFF2-40B4-BE49-F238E27FC236}">
                    <a16:creationId xmlns:a16="http://schemas.microsoft.com/office/drawing/2014/main" id="{5F852250-26FE-F24F-B6EF-F3E92906C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700">
                <a:extLst>
                  <a:ext uri="{FF2B5EF4-FFF2-40B4-BE49-F238E27FC236}">
                    <a16:creationId xmlns:a16="http://schemas.microsoft.com/office/drawing/2014/main" id="{973E2B34-596A-7F49-BC20-A46276EC49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701">
                <a:extLst>
                  <a:ext uri="{FF2B5EF4-FFF2-40B4-BE49-F238E27FC236}">
                    <a16:creationId xmlns:a16="http://schemas.microsoft.com/office/drawing/2014/main" id="{48B61328-DF55-E944-B1FF-B0FDEE5DB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702">
                <a:extLst>
                  <a:ext uri="{FF2B5EF4-FFF2-40B4-BE49-F238E27FC236}">
                    <a16:creationId xmlns:a16="http://schemas.microsoft.com/office/drawing/2014/main" id="{D8DD51EB-AB72-EB4A-BFE2-D6B3D7FA41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703">
                <a:extLst>
                  <a:ext uri="{FF2B5EF4-FFF2-40B4-BE49-F238E27FC236}">
                    <a16:creationId xmlns:a16="http://schemas.microsoft.com/office/drawing/2014/main" id="{A8BC943E-EB39-3E4C-ADB0-7149BF7F98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704">
                <a:extLst>
                  <a:ext uri="{FF2B5EF4-FFF2-40B4-BE49-F238E27FC236}">
                    <a16:creationId xmlns:a16="http://schemas.microsoft.com/office/drawing/2014/main" id="{93059CDD-E380-6B4D-A55D-88118F4831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705">
                <a:extLst>
                  <a:ext uri="{FF2B5EF4-FFF2-40B4-BE49-F238E27FC236}">
                    <a16:creationId xmlns:a16="http://schemas.microsoft.com/office/drawing/2014/main" id="{BC583CB8-FD71-AF4F-89C6-6962FE61E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706">
                <a:extLst>
                  <a:ext uri="{FF2B5EF4-FFF2-40B4-BE49-F238E27FC236}">
                    <a16:creationId xmlns:a16="http://schemas.microsoft.com/office/drawing/2014/main" id="{4051206B-69D6-9E47-8992-7282D891E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709">
                <a:extLst>
                  <a:ext uri="{FF2B5EF4-FFF2-40B4-BE49-F238E27FC236}">
                    <a16:creationId xmlns:a16="http://schemas.microsoft.com/office/drawing/2014/main" id="{9F4EC8F2-169B-A74E-BF98-CD0FE88FC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710">
                <a:extLst>
                  <a:ext uri="{FF2B5EF4-FFF2-40B4-BE49-F238E27FC236}">
                    <a16:creationId xmlns:a16="http://schemas.microsoft.com/office/drawing/2014/main" id="{642F1334-BDBF-DF40-953B-0B76BDC92A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711">
                <a:extLst>
                  <a:ext uri="{FF2B5EF4-FFF2-40B4-BE49-F238E27FC236}">
                    <a16:creationId xmlns:a16="http://schemas.microsoft.com/office/drawing/2014/main" id="{DDB1204F-6F54-9246-AB4F-80117BB23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712">
                <a:extLst>
                  <a:ext uri="{FF2B5EF4-FFF2-40B4-BE49-F238E27FC236}">
                    <a16:creationId xmlns:a16="http://schemas.microsoft.com/office/drawing/2014/main" id="{52AC2760-2856-5A47-8341-2CAB291C8A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713">
                <a:extLst>
                  <a:ext uri="{FF2B5EF4-FFF2-40B4-BE49-F238E27FC236}">
                    <a16:creationId xmlns:a16="http://schemas.microsoft.com/office/drawing/2014/main" id="{EF5FA688-45D1-5C4B-ADED-89885BACF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714">
                <a:extLst>
                  <a:ext uri="{FF2B5EF4-FFF2-40B4-BE49-F238E27FC236}">
                    <a16:creationId xmlns:a16="http://schemas.microsoft.com/office/drawing/2014/main" id="{C0C9DD86-2678-674D-B5D2-FDA67F614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715">
                <a:extLst>
                  <a:ext uri="{FF2B5EF4-FFF2-40B4-BE49-F238E27FC236}">
                    <a16:creationId xmlns:a16="http://schemas.microsoft.com/office/drawing/2014/main" id="{D04DC24E-6387-A54C-AA3B-64CC6E1AD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716">
                <a:extLst>
                  <a:ext uri="{FF2B5EF4-FFF2-40B4-BE49-F238E27FC236}">
                    <a16:creationId xmlns:a16="http://schemas.microsoft.com/office/drawing/2014/main" id="{830B883A-7728-F342-AE66-B4751DC4B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717">
                <a:extLst>
                  <a:ext uri="{FF2B5EF4-FFF2-40B4-BE49-F238E27FC236}">
                    <a16:creationId xmlns:a16="http://schemas.microsoft.com/office/drawing/2014/main" id="{6375BD4A-C0E8-E744-A20A-A19A30F67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718">
                <a:extLst>
                  <a:ext uri="{FF2B5EF4-FFF2-40B4-BE49-F238E27FC236}">
                    <a16:creationId xmlns:a16="http://schemas.microsoft.com/office/drawing/2014/main" id="{E3020B95-D3E8-0442-80F1-AB729430C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719">
                <a:extLst>
                  <a:ext uri="{FF2B5EF4-FFF2-40B4-BE49-F238E27FC236}">
                    <a16:creationId xmlns:a16="http://schemas.microsoft.com/office/drawing/2014/main" id="{495E3A67-750F-7A43-B58F-F714D49FE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720">
                <a:extLst>
                  <a:ext uri="{FF2B5EF4-FFF2-40B4-BE49-F238E27FC236}">
                    <a16:creationId xmlns:a16="http://schemas.microsoft.com/office/drawing/2014/main" id="{6A1E121C-6995-F940-95C8-08229E41DB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721">
                <a:extLst>
                  <a:ext uri="{FF2B5EF4-FFF2-40B4-BE49-F238E27FC236}">
                    <a16:creationId xmlns:a16="http://schemas.microsoft.com/office/drawing/2014/main" id="{437A771B-A6AC-4E4F-8DC9-52D2BFE07E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722">
                <a:extLst>
                  <a:ext uri="{FF2B5EF4-FFF2-40B4-BE49-F238E27FC236}">
                    <a16:creationId xmlns:a16="http://schemas.microsoft.com/office/drawing/2014/main" id="{97C047DD-10B7-E043-B36A-BBAFE5D86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723">
                <a:extLst>
                  <a:ext uri="{FF2B5EF4-FFF2-40B4-BE49-F238E27FC236}">
                    <a16:creationId xmlns:a16="http://schemas.microsoft.com/office/drawing/2014/main" id="{28922555-A0F0-0E4F-9A00-FD3EBFD1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724">
                <a:extLst>
                  <a:ext uri="{FF2B5EF4-FFF2-40B4-BE49-F238E27FC236}">
                    <a16:creationId xmlns:a16="http://schemas.microsoft.com/office/drawing/2014/main" id="{E0D2AF3A-8AC2-E842-9134-51B94C03B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725">
                <a:extLst>
                  <a:ext uri="{FF2B5EF4-FFF2-40B4-BE49-F238E27FC236}">
                    <a16:creationId xmlns:a16="http://schemas.microsoft.com/office/drawing/2014/main" id="{23640693-83F4-1344-A16F-0C39648CE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726">
                <a:extLst>
                  <a:ext uri="{FF2B5EF4-FFF2-40B4-BE49-F238E27FC236}">
                    <a16:creationId xmlns:a16="http://schemas.microsoft.com/office/drawing/2014/main" id="{ABB376E9-97AC-A44F-ADFC-34D12F3EE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727">
                <a:extLst>
                  <a:ext uri="{FF2B5EF4-FFF2-40B4-BE49-F238E27FC236}">
                    <a16:creationId xmlns:a16="http://schemas.microsoft.com/office/drawing/2014/main" id="{81DC149C-B567-6543-921E-254C1A24D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728">
                <a:extLst>
                  <a:ext uri="{FF2B5EF4-FFF2-40B4-BE49-F238E27FC236}">
                    <a16:creationId xmlns:a16="http://schemas.microsoft.com/office/drawing/2014/main" id="{FDAA4109-9685-5D47-A08D-84BF92D9C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3ECA50ED-7DB5-6344-A64B-45D5240B8343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596" name="Freeform 486">
                <a:extLst>
                  <a:ext uri="{FF2B5EF4-FFF2-40B4-BE49-F238E27FC236}">
                    <a16:creationId xmlns:a16="http://schemas.microsoft.com/office/drawing/2014/main" id="{3E331957-BF9E-CE41-B17D-F0A7E0296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3642F674-9C55-1C4B-8BF6-E369A55B25F4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598" name="Freeform 729">
                  <a:extLst>
                    <a:ext uri="{FF2B5EF4-FFF2-40B4-BE49-F238E27FC236}">
                      <a16:creationId xmlns:a16="http://schemas.microsoft.com/office/drawing/2014/main" id="{E6671195-993B-7943-A794-D237B90CA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730">
                  <a:extLst>
                    <a:ext uri="{FF2B5EF4-FFF2-40B4-BE49-F238E27FC236}">
                      <a16:creationId xmlns:a16="http://schemas.microsoft.com/office/drawing/2014/main" id="{AE9D47E7-F258-5B4C-8736-7CC376C63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731">
                  <a:extLst>
                    <a:ext uri="{FF2B5EF4-FFF2-40B4-BE49-F238E27FC236}">
                      <a16:creationId xmlns:a16="http://schemas.microsoft.com/office/drawing/2014/main" id="{BA8F191A-7902-D347-8915-4F30776131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732">
                  <a:extLst>
                    <a:ext uri="{FF2B5EF4-FFF2-40B4-BE49-F238E27FC236}">
                      <a16:creationId xmlns:a16="http://schemas.microsoft.com/office/drawing/2014/main" id="{F3CC9289-B83D-BC4B-94A3-BB4BF75E4E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733">
                  <a:extLst>
                    <a:ext uri="{FF2B5EF4-FFF2-40B4-BE49-F238E27FC236}">
                      <a16:creationId xmlns:a16="http://schemas.microsoft.com/office/drawing/2014/main" id="{65664206-43C2-B14C-8266-F57F4F00E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734">
                  <a:extLst>
                    <a:ext uri="{FF2B5EF4-FFF2-40B4-BE49-F238E27FC236}">
                      <a16:creationId xmlns:a16="http://schemas.microsoft.com/office/drawing/2014/main" id="{08CEF0ED-BC2C-9A41-8F03-8D508A1C76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735">
                  <a:extLst>
                    <a:ext uri="{FF2B5EF4-FFF2-40B4-BE49-F238E27FC236}">
                      <a16:creationId xmlns:a16="http://schemas.microsoft.com/office/drawing/2014/main" id="{6E7DEA5A-96F4-A642-8B81-87FE1FF53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736">
                  <a:extLst>
                    <a:ext uri="{FF2B5EF4-FFF2-40B4-BE49-F238E27FC236}">
                      <a16:creationId xmlns:a16="http://schemas.microsoft.com/office/drawing/2014/main" id="{AB267D71-150A-6F4A-81E7-5CB055F886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737">
                  <a:extLst>
                    <a:ext uri="{FF2B5EF4-FFF2-40B4-BE49-F238E27FC236}">
                      <a16:creationId xmlns:a16="http://schemas.microsoft.com/office/drawing/2014/main" id="{8B270E10-710E-2745-9BE4-AD326FDEC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738">
                  <a:extLst>
                    <a:ext uri="{FF2B5EF4-FFF2-40B4-BE49-F238E27FC236}">
                      <a16:creationId xmlns:a16="http://schemas.microsoft.com/office/drawing/2014/main" id="{6CE6EA96-EB65-B34B-8D80-AD8667919ED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739">
                  <a:extLst>
                    <a:ext uri="{FF2B5EF4-FFF2-40B4-BE49-F238E27FC236}">
                      <a16:creationId xmlns:a16="http://schemas.microsoft.com/office/drawing/2014/main" id="{73621E1E-2CFA-074F-A6EA-440B220CC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40">
                  <a:extLst>
                    <a:ext uri="{FF2B5EF4-FFF2-40B4-BE49-F238E27FC236}">
                      <a16:creationId xmlns:a16="http://schemas.microsoft.com/office/drawing/2014/main" id="{00FF5E28-3071-644D-9159-E7513E162B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41">
                  <a:extLst>
                    <a:ext uri="{FF2B5EF4-FFF2-40B4-BE49-F238E27FC236}">
                      <a16:creationId xmlns:a16="http://schemas.microsoft.com/office/drawing/2014/main" id="{055C316A-836B-494F-93B1-775B2B3242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42">
                  <a:extLst>
                    <a:ext uri="{FF2B5EF4-FFF2-40B4-BE49-F238E27FC236}">
                      <a16:creationId xmlns:a16="http://schemas.microsoft.com/office/drawing/2014/main" id="{0426B9C1-4174-3B47-B6A3-1723067228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43">
                  <a:extLst>
                    <a:ext uri="{FF2B5EF4-FFF2-40B4-BE49-F238E27FC236}">
                      <a16:creationId xmlns:a16="http://schemas.microsoft.com/office/drawing/2014/main" id="{3ED08837-C921-294E-A064-662866628B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44">
                  <a:extLst>
                    <a:ext uri="{FF2B5EF4-FFF2-40B4-BE49-F238E27FC236}">
                      <a16:creationId xmlns:a16="http://schemas.microsoft.com/office/drawing/2014/main" id="{A26DBDBF-5C1F-1D47-844D-EBA329D47C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45">
                  <a:extLst>
                    <a:ext uri="{FF2B5EF4-FFF2-40B4-BE49-F238E27FC236}">
                      <a16:creationId xmlns:a16="http://schemas.microsoft.com/office/drawing/2014/main" id="{126CB2C0-C61F-5C40-A02F-8202009B3C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46">
                  <a:extLst>
                    <a:ext uri="{FF2B5EF4-FFF2-40B4-BE49-F238E27FC236}">
                      <a16:creationId xmlns:a16="http://schemas.microsoft.com/office/drawing/2014/main" id="{0EF95ADE-8EBA-B046-B16A-A2E1EF1AF0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47">
                  <a:extLst>
                    <a:ext uri="{FF2B5EF4-FFF2-40B4-BE49-F238E27FC236}">
                      <a16:creationId xmlns:a16="http://schemas.microsoft.com/office/drawing/2014/main" id="{FCC6D9DD-D90C-DE49-A788-1A6106B334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48">
                  <a:extLst>
                    <a:ext uri="{FF2B5EF4-FFF2-40B4-BE49-F238E27FC236}">
                      <a16:creationId xmlns:a16="http://schemas.microsoft.com/office/drawing/2014/main" id="{42E02D1D-BD4A-F248-B68B-A3E3ADCA09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49">
                  <a:extLst>
                    <a:ext uri="{FF2B5EF4-FFF2-40B4-BE49-F238E27FC236}">
                      <a16:creationId xmlns:a16="http://schemas.microsoft.com/office/drawing/2014/main" id="{014F0649-76C4-3647-AB1D-6925C03527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50">
                  <a:extLst>
                    <a:ext uri="{FF2B5EF4-FFF2-40B4-BE49-F238E27FC236}">
                      <a16:creationId xmlns:a16="http://schemas.microsoft.com/office/drawing/2014/main" id="{3FE7B548-463E-DE42-97C7-7DE033091A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51">
                  <a:extLst>
                    <a:ext uri="{FF2B5EF4-FFF2-40B4-BE49-F238E27FC236}">
                      <a16:creationId xmlns:a16="http://schemas.microsoft.com/office/drawing/2014/main" id="{633E3E16-2982-8F4B-9367-65FC144EC4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52">
                  <a:extLst>
                    <a:ext uri="{FF2B5EF4-FFF2-40B4-BE49-F238E27FC236}">
                      <a16:creationId xmlns:a16="http://schemas.microsoft.com/office/drawing/2014/main" id="{0088B9C6-5BE2-5D43-B585-D0BA2769DD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53">
                  <a:extLst>
                    <a:ext uri="{FF2B5EF4-FFF2-40B4-BE49-F238E27FC236}">
                      <a16:creationId xmlns:a16="http://schemas.microsoft.com/office/drawing/2014/main" id="{569DBDE6-B717-104E-896C-9D6300770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54">
                  <a:extLst>
                    <a:ext uri="{FF2B5EF4-FFF2-40B4-BE49-F238E27FC236}">
                      <a16:creationId xmlns:a16="http://schemas.microsoft.com/office/drawing/2014/main" id="{A0476DF1-23CF-5046-9225-A6A6B59815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55">
                  <a:extLst>
                    <a:ext uri="{FF2B5EF4-FFF2-40B4-BE49-F238E27FC236}">
                      <a16:creationId xmlns:a16="http://schemas.microsoft.com/office/drawing/2014/main" id="{AF5A3613-BA2F-5B49-B882-84CEDE1817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56">
                  <a:extLst>
                    <a:ext uri="{FF2B5EF4-FFF2-40B4-BE49-F238E27FC236}">
                      <a16:creationId xmlns:a16="http://schemas.microsoft.com/office/drawing/2014/main" id="{5F68AC27-C4A8-354F-B7F4-D591B10BDF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57">
                  <a:extLst>
                    <a:ext uri="{FF2B5EF4-FFF2-40B4-BE49-F238E27FC236}">
                      <a16:creationId xmlns:a16="http://schemas.microsoft.com/office/drawing/2014/main" id="{46E10375-8B26-2F46-B712-0C48E84E7A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58">
                  <a:extLst>
                    <a:ext uri="{FF2B5EF4-FFF2-40B4-BE49-F238E27FC236}">
                      <a16:creationId xmlns:a16="http://schemas.microsoft.com/office/drawing/2014/main" id="{58A2CFE2-80EA-DE4C-9807-34224548E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59">
                  <a:extLst>
                    <a:ext uri="{FF2B5EF4-FFF2-40B4-BE49-F238E27FC236}">
                      <a16:creationId xmlns:a16="http://schemas.microsoft.com/office/drawing/2014/main" id="{CEC33153-5CBD-9548-9310-C669B86382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9" name="Freeform 760">
                  <a:extLst>
                    <a:ext uri="{FF2B5EF4-FFF2-40B4-BE49-F238E27FC236}">
                      <a16:creationId xmlns:a16="http://schemas.microsoft.com/office/drawing/2014/main" id="{A3D9814D-06FE-5943-91BF-FEB4A85687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0" name="Freeform 761">
                  <a:extLst>
                    <a:ext uri="{FF2B5EF4-FFF2-40B4-BE49-F238E27FC236}">
                      <a16:creationId xmlns:a16="http://schemas.microsoft.com/office/drawing/2014/main" id="{69B43E31-0D51-0E43-8870-18DD9AEB9F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1" name="Freeform 762">
                  <a:extLst>
                    <a:ext uri="{FF2B5EF4-FFF2-40B4-BE49-F238E27FC236}">
                      <a16:creationId xmlns:a16="http://schemas.microsoft.com/office/drawing/2014/main" id="{69033D77-94D8-BE4F-B66A-85E58D5848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63">
                  <a:extLst>
                    <a:ext uri="{FF2B5EF4-FFF2-40B4-BE49-F238E27FC236}">
                      <a16:creationId xmlns:a16="http://schemas.microsoft.com/office/drawing/2014/main" id="{C98F2225-18D1-CB46-ACE1-D1FEC0A60C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64">
                  <a:extLst>
                    <a:ext uri="{FF2B5EF4-FFF2-40B4-BE49-F238E27FC236}">
                      <a16:creationId xmlns:a16="http://schemas.microsoft.com/office/drawing/2014/main" id="{99FA1972-772E-7A41-A3AD-9691C3E694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65">
                  <a:extLst>
                    <a:ext uri="{FF2B5EF4-FFF2-40B4-BE49-F238E27FC236}">
                      <a16:creationId xmlns:a16="http://schemas.microsoft.com/office/drawing/2014/main" id="{6E49D38E-63D5-1947-B202-2A1809F37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66">
                  <a:extLst>
                    <a:ext uri="{FF2B5EF4-FFF2-40B4-BE49-F238E27FC236}">
                      <a16:creationId xmlns:a16="http://schemas.microsoft.com/office/drawing/2014/main" id="{6E89BEA6-F495-9D4D-8C9E-71EEBC1272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67">
                  <a:extLst>
                    <a:ext uri="{FF2B5EF4-FFF2-40B4-BE49-F238E27FC236}">
                      <a16:creationId xmlns:a16="http://schemas.microsoft.com/office/drawing/2014/main" id="{C4F3D40A-37A4-4441-A4B8-4DE94A5563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68">
                  <a:extLst>
                    <a:ext uri="{FF2B5EF4-FFF2-40B4-BE49-F238E27FC236}">
                      <a16:creationId xmlns:a16="http://schemas.microsoft.com/office/drawing/2014/main" id="{A3871994-A36A-A94A-A7D7-E8AF62E9A6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69">
                  <a:extLst>
                    <a:ext uri="{FF2B5EF4-FFF2-40B4-BE49-F238E27FC236}">
                      <a16:creationId xmlns:a16="http://schemas.microsoft.com/office/drawing/2014/main" id="{1E3C7547-B947-D547-99EA-6CAE4C0804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70">
                  <a:extLst>
                    <a:ext uri="{FF2B5EF4-FFF2-40B4-BE49-F238E27FC236}">
                      <a16:creationId xmlns:a16="http://schemas.microsoft.com/office/drawing/2014/main" id="{18B25904-8C6D-964D-86A9-63EC1F6FA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71">
                  <a:extLst>
                    <a:ext uri="{FF2B5EF4-FFF2-40B4-BE49-F238E27FC236}">
                      <a16:creationId xmlns:a16="http://schemas.microsoft.com/office/drawing/2014/main" id="{45CB395A-C09E-344F-A478-FA1D60E46C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72">
                  <a:extLst>
                    <a:ext uri="{FF2B5EF4-FFF2-40B4-BE49-F238E27FC236}">
                      <a16:creationId xmlns:a16="http://schemas.microsoft.com/office/drawing/2014/main" id="{7B91BAD6-2CB5-7C48-A5D9-E8E147300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73">
                  <a:extLst>
                    <a:ext uri="{FF2B5EF4-FFF2-40B4-BE49-F238E27FC236}">
                      <a16:creationId xmlns:a16="http://schemas.microsoft.com/office/drawing/2014/main" id="{749C065F-1AEE-F944-A51E-434AC6C183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74">
                  <a:extLst>
                    <a:ext uri="{FF2B5EF4-FFF2-40B4-BE49-F238E27FC236}">
                      <a16:creationId xmlns:a16="http://schemas.microsoft.com/office/drawing/2014/main" id="{E585ED46-6286-1342-B34A-DC39E2DC36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75">
                  <a:extLst>
                    <a:ext uri="{FF2B5EF4-FFF2-40B4-BE49-F238E27FC236}">
                      <a16:creationId xmlns:a16="http://schemas.microsoft.com/office/drawing/2014/main" id="{73DA369F-632B-9143-8CEB-5913B2F890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09D70FE4-8380-704D-B42A-920D0C8FDA6E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19" name="Freeform 776">
                <a:extLst>
                  <a:ext uri="{FF2B5EF4-FFF2-40B4-BE49-F238E27FC236}">
                    <a16:creationId xmlns:a16="http://schemas.microsoft.com/office/drawing/2014/main" id="{72182673-137A-C840-BE88-78C45209F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47" name="Group 446">
                <a:extLst>
                  <a:ext uri="{FF2B5EF4-FFF2-40B4-BE49-F238E27FC236}">
                    <a16:creationId xmlns:a16="http://schemas.microsoft.com/office/drawing/2014/main" id="{AB70BFBF-39A1-8748-A0D1-78CCD5BAFF3A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48" name="Freeform 781">
                  <a:extLst>
                    <a:ext uri="{FF2B5EF4-FFF2-40B4-BE49-F238E27FC236}">
                      <a16:creationId xmlns:a16="http://schemas.microsoft.com/office/drawing/2014/main" id="{9E1FC12F-7FC5-384C-8F82-8183950AA2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49" name="Freeform 405">
                  <a:extLst>
                    <a:ext uri="{FF2B5EF4-FFF2-40B4-BE49-F238E27FC236}">
                      <a16:creationId xmlns:a16="http://schemas.microsoft.com/office/drawing/2014/main" id="{1E531388-7FBC-5B41-A676-7FB793349F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0" name="Freeform 512">
                  <a:extLst>
                    <a:ext uri="{FF2B5EF4-FFF2-40B4-BE49-F238E27FC236}">
                      <a16:creationId xmlns:a16="http://schemas.microsoft.com/office/drawing/2014/main" id="{73EE0D33-11F8-FE4F-96E6-E3F8E79188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1" name="Freeform 513">
                  <a:extLst>
                    <a:ext uri="{FF2B5EF4-FFF2-40B4-BE49-F238E27FC236}">
                      <a16:creationId xmlns:a16="http://schemas.microsoft.com/office/drawing/2014/main" id="{C5F76012-C114-6541-B9AA-D1FFADA0D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2" name="Freeform 514">
                  <a:extLst>
                    <a:ext uri="{FF2B5EF4-FFF2-40B4-BE49-F238E27FC236}">
                      <a16:creationId xmlns:a16="http://schemas.microsoft.com/office/drawing/2014/main" id="{DEC2906C-F570-564E-B47B-7A7F27BF3B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3" name="Freeform 515">
                  <a:extLst>
                    <a:ext uri="{FF2B5EF4-FFF2-40B4-BE49-F238E27FC236}">
                      <a16:creationId xmlns:a16="http://schemas.microsoft.com/office/drawing/2014/main" id="{6703845C-0913-3E43-A4AB-220E6743C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4" name="Freeform 516">
                  <a:extLst>
                    <a:ext uri="{FF2B5EF4-FFF2-40B4-BE49-F238E27FC236}">
                      <a16:creationId xmlns:a16="http://schemas.microsoft.com/office/drawing/2014/main" id="{8C5FDAFF-F13A-E94A-844B-807DD0A806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5" name="Freeform 517">
                  <a:extLst>
                    <a:ext uri="{FF2B5EF4-FFF2-40B4-BE49-F238E27FC236}">
                      <a16:creationId xmlns:a16="http://schemas.microsoft.com/office/drawing/2014/main" id="{EF1727E0-2456-E142-8D11-9C14B49967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6" name="Freeform 518">
                  <a:extLst>
                    <a:ext uri="{FF2B5EF4-FFF2-40B4-BE49-F238E27FC236}">
                      <a16:creationId xmlns:a16="http://schemas.microsoft.com/office/drawing/2014/main" id="{26509CBA-53AC-924A-BC60-94F919F5D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7" name="Freeform 519">
                  <a:extLst>
                    <a:ext uri="{FF2B5EF4-FFF2-40B4-BE49-F238E27FC236}">
                      <a16:creationId xmlns:a16="http://schemas.microsoft.com/office/drawing/2014/main" id="{2B310008-98BC-D14E-B1DB-00A0C20D9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8" name="Freeform 520">
                  <a:extLst>
                    <a:ext uri="{FF2B5EF4-FFF2-40B4-BE49-F238E27FC236}">
                      <a16:creationId xmlns:a16="http://schemas.microsoft.com/office/drawing/2014/main" id="{6FE5BD1F-00A2-EE41-9569-45AC678677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9" name="Freeform 521">
                  <a:extLst>
                    <a:ext uri="{FF2B5EF4-FFF2-40B4-BE49-F238E27FC236}">
                      <a16:creationId xmlns:a16="http://schemas.microsoft.com/office/drawing/2014/main" id="{B5F05864-61A9-6C43-8A91-0677B03D9B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0" name="Freeform 522">
                  <a:extLst>
                    <a:ext uri="{FF2B5EF4-FFF2-40B4-BE49-F238E27FC236}">
                      <a16:creationId xmlns:a16="http://schemas.microsoft.com/office/drawing/2014/main" id="{C0B5DCE6-6C67-CF48-BC57-7342DD0D41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1" name="Freeform 523">
                  <a:extLst>
                    <a:ext uri="{FF2B5EF4-FFF2-40B4-BE49-F238E27FC236}">
                      <a16:creationId xmlns:a16="http://schemas.microsoft.com/office/drawing/2014/main" id="{AB6C4E5A-31A9-5348-B4B3-C0F3DE2544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2" name="Freeform 524">
                  <a:extLst>
                    <a:ext uri="{FF2B5EF4-FFF2-40B4-BE49-F238E27FC236}">
                      <a16:creationId xmlns:a16="http://schemas.microsoft.com/office/drawing/2014/main" id="{EAA958B9-BDF1-F94A-BDE3-A39C4575F5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3" name="Freeform 525">
                  <a:extLst>
                    <a:ext uri="{FF2B5EF4-FFF2-40B4-BE49-F238E27FC236}">
                      <a16:creationId xmlns:a16="http://schemas.microsoft.com/office/drawing/2014/main" id="{821C0A35-924C-8E4F-A92F-7A6DAED970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4" name="Freeform 526">
                  <a:extLst>
                    <a:ext uri="{FF2B5EF4-FFF2-40B4-BE49-F238E27FC236}">
                      <a16:creationId xmlns:a16="http://schemas.microsoft.com/office/drawing/2014/main" id="{D9975B15-1BDF-E149-9466-3E7863C3A3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5" name="Freeform 527">
                  <a:extLst>
                    <a:ext uri="{FF2B5EF4-FFF2-40B4-BE49-F238E27FC236}">
                      <a16:creationId xmlns:a16="http://schemas.microsoft.com/office/drawing/2014/main" id="{C0AE1DB7-BE06-514E-9C92-9893362C9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6" name="Freeform 528">
                  <a:extLst>
                    <a:ext uri="{FF2B5EF4-FFF2-40B4-BE49-F238E27FC236}">
                      <a16:creationId xmlns:a16="http://schemas.microsoft.com/office/drawing/2014/main" id="{800A1A1E-DCE2-EB42-A65E-D45FF60AEF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7" name="Freeform 529">
                  <a:extLst>
                    <a:ext uri="{FF2B5EF4-FFF2-40B4-BE49-F238E27FC236}">
                      <a16:creationId xmlns:a16="http://schemas.microsoft.com/office/drawing/2014/main" id="{5FF8C062-8306-ED4D-8A35-0D18237296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8" name="Freeform 530">
                  <a:extLst>
                    <a:ext uri="{FF2B5EF4-FFF2-40B4-BE49-F238E27FC236}">
                      <a16:creationId xmlns:a16="http://schemas.microsoft.com/office/drawing/2014/main" id="{805AA5BC-61BF-F04A-808E-07D730C45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9" name="Freeform 531">
                  <a:extLst>
                    <a:ext uri="{FF2B5EF4-FFF2-40B4-BE49-F238E27FC236}">
                      <a16:creationId xmlns:a16="http://schemas.microsoft.com/office/drawing/2014/main" id="{EAB28269-47EE-F344-B650-60D4DFAED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0" name="Freeform 532">
                  <a:extLst>
                    <a:ext uri="{FF2B5EF4-FFF2-40B4-BE49-F238E27FC236}">
                      <a16:creationId xmlns:a16="http://schemas.microsoft.com/office/drawing/2014/main" id="{46EA6B97-2843-4A45-A3BD-869FC2129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1" name="Freeform 533">
                  <a:extLst>
                    <a:ext uri="{FF2B5EF4-FFF2-40B4-BE49-F238E27FC236}">
                      <a16:creationId xmlns:a16="http://schemas.microsoft.com/office/drawing/2014/main" id="{BDF69F61-55E6-6C4D-B425-0C9CD32FF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2" name="Freeform 534">
                  <a:extLst>
                    <a:ext uri="{FF2B5EF4-FFF2-40B4-BE49-F238E27FC236}">
                      <a16:creationId xmlns:a16="http://schemas.microsoft.com/office/drawing/2014/main" id="{31AA88A3-B5A4-B947-8FEB-49B9A9654B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3" name="Freeform 535">
                  <a:extLst>
                    <a:ext uri="{FF2B5EF4-FFF2-40B4-BE49-F238E27FC236}">
                      <a16:creationId xmlns:a16="http://schemas.microsoft.com/office/drawing/2014/main" id="{D6D5AA8F-1A89-7D4B-ACF8-32276F4794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4" name="Freeform 536">
                  <a:extLst>
                    <a:ext uri="{FF2B5EF4-FFF2-40B4-BE49-F238E27FC236}">
                      <a16:creationId xmlns:a16="http://schemas.microsoft.com/office/drawing/2014/main" id="{A2E7098D-02E2-BA44-AE26-850C71636A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5" name="Freeform 537">
                  <a:extLst>
                    <a:ext uri="{FF2B5EF4-FFF2-40B4-BE49-F238E27FC236}">
                      <a16:creationId xmlns:a16="http://schemas.microsoft.com/office/drawing/2014/main" id="{88EC5DD0-8CAB-E34F-A33F-F5C3E49B61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6" name="Freeform 538">
                  <a:extLst>
                    <a:ext uri="{FF2B5EF4-FFF2-40B4-BE49-F238E27FC236}">
                      <a16:creationId xmlns:a16="http://schemas.microsoft.com/office/drawing/2014/main" id="{209C3ABE-3AD3-3949-9344-A419B1D38A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7" name="Freeform 539">
                  <a:extLst>
                    <a:ext uri="{FF2B5EF4-FFF2-40B4-BE49-F238E27FC236}">
                      <a16:creationId xmlns:a16="http://schemas.microsoft.com/office/drawing/2014/main" id="{2BDCDF04-9F97-4246-A292-969385015E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8" name="Freeform 540">
                  <a:extLst>
                    <a:ext uri="{FF2B5EF4-FFF2-40B4-BE49-F238E27FC236}">
                      <a16:creationId xmlns:a16="http://schemas.microsoft.com/office/drawing/2014/main" id="{26C8FDD9-DA9B-B444-BE19-32465B9970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9" name="Freeform 541">
                  <a:extLst>
                    <a:ext uri="{FF2B5EF4-FFF2-40B4-BE49-F238E27FC236}">
                      <a16:creationId xmlns:a16="http://schemas.microsoft.com/office/drawing/2014/main" id="{96938C3A-7026-954E-9A76-9AA6080C4B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0" name="Freeform 542">
                  <a:extLst>
                    <a:ext uri="{FF2B5EF4-FFF2-40B4-BE49-F238E27FC236}">
                      <a16:creationId xmlns:a16="http://schemas.microsoft.com/office/drawing/2014/main" id="{4C123ACE-B993-9E4B-A048-4F380369B7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1" name="Freeform 543">
                  <a:extLst>
                    <a:ext uri="{FF2B5EF4-FFF2-40B4-BE49-F238E27FC236}">
                      <a16:creationId xmlns:a16="http://schemas.microsoft.com/office/drawing/2014/main" id="{D214EEFE-5FE2-5245-BEF0-839AE5905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544">
                  <a:extLst>
                    <a:ext uri="{FF2B5EF4-FFF2-40B4-BE49-F238E27FC236}">
                      <a16:creationId xmlns:a16="http://schemas.microsoft.com/office/drawing/2014/main" id="{4AE8C469-50C6-7140-95B3-EB1E70461E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45">
                  <a:extLst>
                    <a:ext uri="{FF2B5EF4-FFF2-40B4-BE49-F238E27FC236}">
                      <a16:creationId xmlns:a16="http://schemas.microsoft.com/office/drawing/2014/main" id="{D7B4459C-B8F0-B044-ADF0-EAF092B60A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46">
                  <a:extLst>
                    <a:ext uri="{FF2B5EF4-FFF2-40B4-BE49-F238E27FC236}">
                      <a16:creationId xmlns:a16="http://schemas.microsoft.com/office/drawing/2014/main" id="{425A299B-4FDB-4040-ABBB-E30ACC6646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47">
                  <a:extLst>
                    <a:ext uri="{FF2B5EF4-FFF2-40B4-BE49-F238E27FC236}">
                      <a16:creationId xmlns:a16="http://schemas.microsoft.com/office/drawing/2014/main" id="{E88FA948-B021-6F4F-859B-DCF87201FB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48">
                  <a:extLst>
                    <a:ext uri="{FF2B5EF4-FFF2-40B4-BE49-F238E27FC236}">
                      <a16:creationId xmlns:a16="http://schemas.microsoft.com/office/drawing/2014/main" id="{E4B9F1CE-1AB3-7F4A-8BC8-2263077F2A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49">
                  <a:extLst>
                    <a:ext uri="{FF2B5EF4-FFF2-40B4-BE49-F238E27FC236}">
                      <a16:creationId xmlns:a16="http://schemas.microsoft.com/office/drawing/2014/main" id="{342CD3D7-3925-BF47-BDE2-992FEC87DE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50">
                  <a:extLst>
                    <a:ext uri="{FF2B5EF4-FFF2-40B4-BE49-F238E27FC236}">
                      <a16:creationId xmlns:a16="http://schemas.microsoft.com/office/drawing/2014/main" id="{19D0A3C2-E150-8B48-8F90-3428319EE9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51">
                  <a:extLst>
                    <a:ext uri="{FF2B5EF4-FFF2-40B4-BE49-F238E27FC236}">
                      <a16:creationId xmlns:a16="http://schemas.microsoft.com/office/drawing/2014/main" id="{26AECD96-6E1C-FA41-88CE-BDD758BB8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52">
                  <a:extLst>
                    <a:ext uri="{FF2B5EF4-FFF2-40B4-BE49-F238E27FC236}">
                      <a16:creationId xmlns:a16="http://schemas.microsoft.com/office/drawing/2014/main" id="{DF730A3D-D6FE-4043-BBE2-BF3F878E5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53">
                  <a:extLst>
                    <a:ext uri="{FF2B5EF4-FFF2-40B4-BE49-F238E27FC236}">
                      <a16:creationId xmlns:a16="http://schemas.microsoft.com/office/drawing/2014/main" id="{95B27553-456B-CF4A-A118-EA130F227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54">
                  <a:extLst>
                    <a:ext uri="{FF2B5EF4-FFF2-40B4-BE49-F238E27FC236}">
                      <a16:creationId xmlns:a16="http://schemas.microsoft.com/office/drawing/2014/main" id="{64D96DCF-8B17-A64D-AE61-C65DF378E6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55">
                  <a:extLst>
                    <a:ext uri="{FF2B5EF4-FFF2-40B4-BE49-F238E27FC236}">
                      <a16:creationId xmlns:a16="http://schemas.microsoft.com/office/drawing/2014/main" id="{E4600FD0-8238-6B47-A9C2-FDB7BCAF5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56">
                  <a:extLst>
                    <a:ext uri="{FF2B5EF4-FFF2-40B4-BE49-F238E27FC236}">
                      <a16:creationId xmlns:a16="http://schemas.microsoft.com/office/drawing/2014/main" id="{63577103-8305-0644-951B-47057EAF5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57">
                  <a:extLst>
                    <a:ext uri="{FF2B5EF4-FFF2-40B4-BE49-F238E27FC236}">
                      <a16:creationId xmlns:a16="http://schemas.microsoft.com/office/drawing/2014/main" id="{B69E5755-AEFB-6342-B132-60D5F4F42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58">
                  <a:extLst>
                    <a:ext uri="{FF2B5EF4-FFF2-40B4-BE49-F238E27FC236}">
                      <a16:creationId xmlns:a16="http://schemas.microsoft.com/office/drawing/2014/main" id="{105857F0-B2F2-A44F-9750-C989ABE027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59">
                  <a:extLst>
                    <a:ext uri="{FF2B5EF4-FFF2-40B4-BE49-F238E27FC236}">
                      <a16:creationId xmlns:a16="http://schemas.microsoft.com/office/drawing/2014/main" id="{FA1B2534-B723-214C-B83A-40590565E6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60">
                  <a:extLst>
                    <a:ext uri="{FF2B5EF4-FFF2-40B4-BE49-F238E27FC236}">
                      <a16:creationId xmlns:a16="http://schemas.microsoft.com/office/drawing/2014/main" id="{2149BE64-0A6A-F542-8388-B9D85793A8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61">
                  <a:extLst>
                    <a:ext uri="{FF2B5EF4-FFF2-40B4-BE49-F238E27FC236}">
                      <a16:creationId xmlns:a16="http://schemas.microsoft.com/office/drawing/2014/main" id="{8D484B0B-AEBE-B54D-BB11-E7A1E176A9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62">
                  <a:extLst>
                    <a:ext uri="{FF2B5EF4-FFF2-40B4-BE49-F238E27FC236}">
                      <a16:creationId xmlns:a16="http://schemas.microsoft.com/office/drawing/2014/main" id="{90CF57FA-C75C-534F-9FF1-7348563CD5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63">
                  <a:extLst>
                    <a:ext uri="{FF2B5EF4-FFF2-40B4-BE49-F238E27FC236}">
                      <a16:creationId xmlns:a16="http://schemas.microsoft.com/office/drawing/2014/main" id="{EF8C391B-146C-C34A-89A1-15BC44892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64">
                  <a:extLst>
                    <a:ext uri="{FF2B5EF4-FFF2-40B4-BE49-F238E27FC236}">
                      <a16:creationId xmlns:a16="http://schemas.microsoft.com/office/drawing/2014/main" id="{6330CBBB-E881-E945-BBFC-93F7DEFE61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65">
                  <a:extLst>
                    <a:ext uri="{FF2B5EF4-FFF2-40B4-BE49-F238E27FC236}">
                      <a16:creationId xmlns:a16="http://schemas.microsoft.com/office/drawing/2014/main" id="{2A2889AD-5FC7-4245-BCA0-345B682B9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66">
                  <a:extLst>
                    <a:ext uri="{FF2B5EF4-FFF2-40B4-BE49-F238E27FC236}">
                      <a16:creationId xmlns:a16="http://schemas.microsoft.com/office/drawing/2014/main" id="{A7806BE2-74F5-A841-8E86-06728D204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67">
                  <a:extLst>
                    <a:ext uri="{FF2B5EF4-FFF2-40B4-BE49-F238E27FC236}">
                      <a16:creationId xmlns:a16="http://schemas.microsoft.com/office/drawing/2014/main" id="{244BF0E7-8B03-A647-AC38-8A6E0AD5B3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68">
                  <a:extLst>
                    <a:ext uri="{FF2B5EF4-FFF2-40B4-BE49-F238E27FC236}">
                      <a16:creationId xmlns:a16="http://schemas.microsoft.com/office/drawing/2014/main" id="{69990F45-C634-1B42-97A1-4A94936D0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69">
                  <a:extLst>
                    <a:ext uri="{FF2B5EF4-FFF2-40B4-BE49-F238E27FC236}">
                      <a16:creationId xmlns:a16="http://schemas.microsoft.com/office/drawing/2014/main" id="{265739A6-5565-E646-B57E-04B6A321CB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70">
                  <a:extLst>
                    <a:ext uri="{FF2B5EF4-FFF2-40B4-BE49-F238E27FC236}">
                      <a16:creationId xmlns:a16="http://schemas.microsoft.com/office/drawing/2014/main" id="{1B7D7D62-D450-CB4D-9B3E-6B318BD626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71">
                  <a:extLst>
                    <a:ext uri="{FF2B5EF4-FFF2-40B4-BE49-F238E27FC236}">
                      <a16:creationId xmlns:a16="http://schemas.microsoft.com/office/drawing/2014/main" id="{7376F832-9873-1E41-BB09-2AE862A9DA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72">
                  <a:extLst>
                    <a:ext uri="{FF2B5EF4-FFF2-40B4-BE49-F238E27FC236}">
                      <a16:creationId xmlns:a16="http://schemas.microsoft.com/office/drawing/2014/main" id="{063B231E-3662-E740-A34C-85D48DC2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73">
                  <a:extLst>
                    <a:ext uri="{FF2B5EF4-FFF2-40B4-BE49-F238E27FC236}">
                      <a16:creationId xmlns:a16="http://schemas.microsoft.com/office/drawing/2014/main" id="{6E64C534-A438-2D43-91A0-CB0D1D709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74">
                  <a:extLst>
                    <a:ext uri="{FF2B5EF4-FFF2-40B4-BE49-F238E27FC236}">
                      <a16:creationId xmlns:a16="http://schemas.microsoft.com/office/drawing/2014/main" id="{67D0A92C-F6CC-C844-B3DA-378B5D6D16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75">
                  <a:extLst>
                    <a:ext uri="{FF2B5EF4-FFF2-40B4-BE49-F238E27FC236}">
                      <a16:creationId xmlns:a16="http://schemas.microsoft.com/office/drawing/2014/main" id="{BFC443BF-3DB8-444D-8D45-85E6C3EA61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76">
                  <a:extLst>
                    <a:ext uri="{FF2B5EF4-FFF2-40B4-BE49-F238E27FC236}">
                      <a16:creationId xmlns:a16="http://schemas.microsoft.com/office/drawing/2014/main" id="{768EF430-1803-C64D-BC26-8DC4072B3D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77">
                  <a:extLst>
                    <a:ext uri="{FF2B5EF4-FFF2-40B4-BE49-F238E27FC236}">
                      <a16:creationId xmlns:a16="http://schemas.microsoft.com/office/drawing/2014/main" id="{F09FD51E-E8E9-2840-830D-0375AD48F1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78">
                  <a:extLst>
                    <a:ext uri="{FF2B5EF4-FFF2-40B4-BE49-F238E27FC236}">
                      <a16:creationId xmlns:a16="http://schemas.microsoft.com/office/drawing/2014/main" id="{84F9EA03-593B-C642-AB16-616FB2FAF6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79">
                  <a:extLst>
                    <a:ext uri="{FF2B5EF4-FFF2-40B4-BE49-F238E27FC236}">
                      <a16:creationId xmlns:a16="http://schemas.microsoft.com/office/drawing/2014/main" id="{C3D0419A-E41B-8246-94F5-5E419838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80">
                  <a:extLst>
                    <a:ext uri="{FF2B5EF4-FFF2-40B4-BE49-F238E27FC236}">
                      <a16:creationId xmlns:a16="http://schemas.microsoft.com/office/drawing/2014/main" id="{D647F2F2-3910-0545-A6B3-1433BBE68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81">
                  <a:extLst>
                    <a:ext uri="{FF2B5EF4-FFF2-40B4-BE49-F238E27FC236}">
                      <a16:creationId xmlns:a16="http://schemas.microsoft.com/office/drawing/2014/main" id="{A7246D13-E864-3740-B667-58968E8D6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82">
                  <a:extLst>
                    <a:ext uri="{FF2B5EF4-FFF2-40B4-BE49-F238E27FC236}">
                      <a16:creationId xmlns:a16="http://schemas.microsoft.com/office/drawing/2014/main" id="{280785FA-ADF4-3A4A-8787-B145E8F7D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83">
                  <a:extLst>
                    <a:ext uri="{FF2B5EF4-FFF2-40B4-BE49-F238E27FC236}">
                      <a16:creationId xmlns:a16="http://schemas.microsoft.com/office/drawing/2014/main" id="{61D047BD-B823-C640-B74B-434B8E58C0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84">
                  <a:extLst>
                    <a:ext uri="{FF2B5EF4-FFF2-40B4-BE49-F238E27FC236}">
                      <a16:creationId xmlns:a16="http://schemas.microsoft.com/office/drawing/2014/main" id="{75E3C9F4-2657-0446-B3F7-9728220C9E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85">
                  <a:extLst>
                    <a:ext uri="{FF2B5EF4-FFF2-40B4-BE49-F238E27FC236}">
                      <a16:creationId xmlns:a16="http://schemas.microsoft.com/office/drawing/2014/main" id="{A51DD3D7-0479-EB4A-BE31-1456735F2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86">
                  <a:extLst>
                    <a:ext uri="{FF2B5EF4-FFF2-40B4-BE49-F238E27FC236}">
                      <a16:creationId xmlns:a16="http://schemas.microsoft.com/office/drawing/2014/main" id="{0BADD4B1-A492-644A-B52C-980E23F3FF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87">
                  <a:extLst>
                    <a:ext uri="{FF2B5EF4-FFF2-40B4-BE49-F238E27FC236}">
                      <a16:creationId xmlns:a16="http://schemas.microsoft.com/office/drawing/2014/main" id="{8E366D63-70CC-C441-88AD-202A1BEFE5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88">
                  <a:extLst>
                    <a:ext uri="{FF2B5EF4-FFF2-40B4-BE49-F238E27FC236}">
                      <a16:creationId xmlns:a16="http://schemas.microsoft.com/office/drawing/2014/main" id="{A9BCB8E4-E52C-F642-84A1-3CBDA27ECF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89">
                  <a:extLst>
                    <a:ext uri="{FF2B5EF4-FFF2-40B4-BE49-F238E27FC236}">
                      <a16:creationId xmlns:a16="http://schemas.microsoft.com/office/drawing/2014/main" id="{2B5F4B0A-2967-C043-8BAE-CC5040D189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90">
                  <a:extLst>
                    <a:ext uri="{FF2B5EF4-FFF2-40B4-BE49-F238E27FC236}">
                      <a16:creationId xmlns:a16="http://schemas.microsoft.com/office/drawing/2014/main" id="{FBA92901-AC21-004B-87FE-990A58978C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91">
                  <a:extLst>
                    <a:ext uri="{FF2B5EF4-FFF2-40B4-BE49-F238E27FC236}">
                      <a16:creationId xmlns:a16="http://schemas.microsoft.com/office/drawing/2014/main" id="{AEFD70DE-35C6-3049-9E97-F464A30EA8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92">
                  <a:extLst>
                    <a:ext uri="{FF2B5EF4-FFF2-40B4-BE49-F238E27FC236}">
                      <a16:creationId xmlns:a16="http://schemas.microsoft.com/office/drawing/2014/main" id="{DE25BA04-8404-4E41-9536-56C8294E76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93">
                  <a:extLst>
                    <a:ext uri="{FF2B5EF4-FFF2-40B4-BE49-F238E27FC236}">
                      <a16:creationId xmlns:a16="http://schemas.microsoft.com/office/drawing/2014/main" id="{DAC4D2CF-D128-A146-BDEA-265F403E76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94">
                  <a:extLst>
                    <a:ext uri="{FF2B5EF4-FFF2-40B4-BE49-F238E27FC236}">
                      <a16:creationId xmlns:a16="http://schemas.microsoft.com/office/drawing/2014/main" id="{4BAAF5F6-A491-4F41-971A-1941594CAE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95">
                  <a:extLst>
                    <a:ext uri="{FF2B5EF4-FFF2-40B4-BE49-F238E27FC236}">
                      <a16:creationId xmlns:a16="http://schemas.microsoft.com/office/drawing/2014/main" id="{87CED871-AADF-5A42-8F06-B0E7BCF2D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96">
                  <a:extLst>
                    <a:ext uri="{FF2B5EF4-FFF2-40B4-BE49-F238E27FC236}">
                      <a16:creationId xmlns:a16="http://schemas.microsoft.com/office/drawing/2014/main" id="{56447B5F-3D1E-364C-A284-18837285DB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97">
                  <a:extLst>
                    <a:ext uri="{FF2B5EF4-FFF2-40B4-BE49-F238E27FC236}">
                      <a16:creationId xmlns:a16="http://schemas.microsoft.com/office/drawing/2014/main" id="{BC273CF9-ED20-0E4A-B809-AC2C08E323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98">
                  <a:extLst>
                    <a:ext uri="{FF2B5EF4-FFF2-40B4-BE49-F238E27FC236}">
                      <a16:creationId xmlns:a16="http://schemas.microsoft.com/office/drawing/2014/main" id="{BF1A75A5-4E79-D64A-BA41-80A8B106A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99">
                  <a:extLst>
                    <a:ext uri="{FF2B5EF4-FFF2-40B4-BE49-F238E27FC236}">
                      <a16:creationId xmlns:a16="http://schemas.microsoft.com/office/drawing/2014/main" id="{91C60295-3639-C240-A5D6-FE68871A98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600">
                  <a:extLst>
                    <a:ext uri="{FF2B5EF4-FFF2-40B4-BE49-F238E27FC236}">
                      <a16:creationId xmlns:a16="http://schemas.microsoft.com/office/drawing/2014/main" id="{5420DAFE-4EC9-AE40-A77A-3A3DE4D86F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601">
                  <a:extLst>
                    <a:ext uri="{FF2B5EF4-FFF2-40B4-BE49-F238E27FC236}">
                      <a16:creationId xmlns:a16="http://schemas.microsoft.com/office/drawing/2014/main" id="{B8BF4EA6-B522-7946-A4DC-08CE6B4EDB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602">
                  <a:extLst>
                    <a:ext uri="{FF2B5EF4-FFF2-40B4-BE49-F238E27FC236}">
                      <a16:creationId xmlns:a16="http://schemas.microsoft.com/office/drawing/2014/main" id="{4501725D-058A-2348-B8AD-D585B5B772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604">
                  <a:extLst>
                    <a:ext uri="{FF2B5EF4-FFF2-40B4-BE49-F238E27FC236}">
                      <a16:creationId xmlns:a16="http://schemas.microsoft.com/office/drawing/2014/main" id="{855A812B-495B-3D42-99D9-691C9A4D4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605">
                  <a:extLst>
                    <a:ext uri="{FF2B5EF4-FFF2-40B4-BE49-F238E27FC236}">
                      <a16:creationId xmlns:a16="http://schemas.microsoft.com/office/drawing/2014/main" id="{4B75DCD9-DDD6-9C40-87E8-95EC735CF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606">
                  <a:extLst>
                    <a:ext uri="{FF2B5EF4-FFF2-40B4-BE49-F238E27FC236}">
                      <a16:creationId xmlns:a16="http://schemas.microsoft.com/office/drawing/2014/main" id="{A19B2D96-7811-384C-9788-B627AA2E18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607">
                  <a:extLst>
                    <a:ext uri="{FF2B5EF4-FFF2-40B4-BE49-F238E27FC236}">
                      <a16:creationId xmlns:a16="http://schemas.microsoft.com/office/drawing/2014/main" id="{6B07A2DA-095A-3441-8B50-A7EE07B16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608">
                  <a:extLst>
                    <a:ext uri="{FF2B5EF4-FFF2-40B4-BE49-F238E27FC236}">
                      <a16:creationId xmlns:a16="http://schemas.microsoft.com/office/drawing/2014/main" id="{CE23E4B8-E554-E84D-9ADB-53E251FAB4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609">
                  <a:extLst>
                    <a:ext uri="{FF2B5EF4-FFF2-40B4-BE49-F238E27FC236}">
                      <a16:creationId xmlns:a16="http://schemas.microsoft.com/office/drawing/2014/main" id="{7FA0ABC7-07D1-FF4A-9F23-F1FD5C08E3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614">
                  <a:extLst>
                    <a:ext uri="{FF2B5EF4-FFF2-40B4-BE49-F238E27FC236}">
                      <a16:creationId xmlns:a16="http://schemas.microsoft.com/office/drawing/2014/main" id="{21835EC7-E090-B840-A98C-6D5469C87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615">
                  <a:extLst>
                    <a:ext uri="{FF2B5EF4-FFF2-40B4-BE49-F238E27FC236}">
                      <a16:creationId xmlns:a16="http://schemas.microsoft.com/office/drawing/2014/main" id="{7C5500FD-A590-3841-9B80-E432CBBCAD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616">
                  <a:extLst>
                    <a:ext uri="{FF2B5EF4-FFF2-40B4-BE49-F238E27FC236}">
                      <a16:creationId xmlns:a16="http://schemas.microsoft.com/office/drawing/2014/main" id="{5CCC3818-A996-7A46-BB55-32699AD87F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617">
                  <a:extLst>
                    <a:ext uri="{FF2B5EF4-FFF2-40B4-BE49-F238E27FC236}">
                      <a16:creationId xmlns:a16="http://schemas.microsoft.com/office/drawing/2014/main" id="{A341719B-26B8-8B49-824E-C7C917D6AE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618">
                  <a:extLst>
                    <a:ext uri="{FF2B5EF4-FFF2-40B4-BE49-F238E27FC236}">
                      <a16:creationId xmlns:a16="http://schemas.microsoft.com/office/drawing/2014/main" id="{A5B7F8B9-57BD-DA41-ACAF-996B72B684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619">
                  <a:extLst>
                    <a:ext uri="{FF2B5EF4-FFF2-40B4-BE49-F238E27FC236}">
                      <a16:creationId xmlns:a16="http://schemas.microsoft.com/office/drawing/2014/main" id="{5F2D2E6F-92A6-2942-ABF2-D3F2D08DA0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620">
                  <a:extLst>
                    <a:ext uri="{FF2B5EF4-FFF2-40B4-BE49-F238E27FC236}">
                      <a16:creationId xmlns:a16="http://schemas.microsoft.com/office/drawing/2014/main" id="{5BA53BF5-B060-5545-81BF-3F35BC243F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621">
                  <a:extLst>
                    <a:ext uri="{FF2B5EF4-FFF2-40B4-BE49-F238E27FC236}">
                      <a16:creationId xmlns:a16="http://schemas.microsoft.com/office/drawing/2014/main" id="{B7AE5AEB-2C5E-AB40-9004-0431731215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622">
                  <a:extLst>
                    <a:ext uri="{FF2B5EF4-FFF2-40B4-BE49-F238E27FC236}">
                      <a16:creationId xmlns:a16="http://schemas.microsoft.com/office/drawing/2014/main" id="{59B07D32-E16A-A64C-B320-890A8F69AB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623">
                  <a:extLst>
                    <a:ext uri="{FF2B5EF4-FFF2-40B4-BE49-F238E27FC236}">
                      <a16:creationId xmlns:a16="http://schemas.microsoft.com/office/drawing/2014/main" id="{99264097-B941-AB48-932A-8546298486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624">
                  <a:extLst>
                    <a:ext uri="{FF2B5EF4-FFF2-40B4-BE49-F238E27FC236}">
                      <a16:creationId xmlns:a16="http://schemas.microsoft.com/office/drawing/2014/main" id="{910CEBC6-1A83-CC4F-A1C8-66498D077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625">
                  <a:extLst>
                    <a:ext uri="{FF2B5EF4-FFF2-40B4-BE49-F238E27FC236}">
                      <a16:creationId xmlns:a16="http://schemas.microsoft.com/office/drawing/2014/main" id="{66975D6F-B750-874D-BC09-52707ED92F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626">
                  <a:extLst>
                    <a:ext uri="{FF2B5EF4-FFF2-40B4-BE49-F238E27FC236}">
                      <a16:creationId xmlns:a16="http://schemas.microsoft.com/office/drawing/2014/main" id="{66135BE9-7981-2C46-9817-770B48272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627">
                  <a:extLst>
                    <a:ext uri="{FF2B5EF4-FFF2-40B4-BE49-F238E27FC236}">
                      <a16:creationId xmlns:a16="http://schemas.microsoft.com/office/drawing/2014/main" id="{F0241EA8-58C6-FF40-A937-B0D2105EA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628">
                  <a:extLst>
                    <a:ext uri="{FF2B5EF4-FFF2-40B4-BE49-F238E27FC236}">
                      <a16:creationId xmlns:a16="http://schemas.microsoft.com/office/drawing/2014/main" id="{A5E82794-C367-C645-8DE4-13BCBF1450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629">
                  <a:extLst>
                    <a:ext uri="{FF2B5EF4-FFF2-40B4-BE49-F238E27FC236}">
                      <a16:creationId xmlns:a16="http://schemas.microsoft.com/office/drawing/2014/main" id="{8FB615FD-B28C-0B49-A85E-5C942C1367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630">
                  <a:extLst>
                    <a:ext uri="{FF2B5EF4-FFF2-40B4-BE49-F238E27FC236}">
                      <a16:creationId xmlns:a16="http://schemas.microsoft.com/office/drawing/2014/main" id="{9DE3D779-6706-EF4A-ACEC-471D5105B7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631">
                  <a:extLst>
                    <a:ext uri="{FF2B5EF4-FFF2-40B4-BE49-F238E27FC236}">
                      <a16:creationId xmlns:a16="http://schemas.microsoft.com/office/drawing/2014/main" id="{CE9E741A-CE90-1948-A6EB-EED443C2C9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632">
                  <a:extLst>
                    <a:ext uri="{FF2B5EF4-FFF2-40B4-BE49-F238E27FC236}">
                      <a16:creationId xmlns:a16="http://schemas.microsoft.com/office/drawing/2014/main" id="{AAED1FD4-045E-AB4B-85B0-54902FF55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633">
                  <a:extLst>
                    <a:ext uri="{FF2B5EF4-FFF2-40B4-BE49-F238E27FC236}">
                      <a16:creationId xmlns:a16="http://schemas.microsoft.com/office/drawing/2014/main" id="{F0A5830C-74D2-8245-96F8-74EF49832A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634">
                  <a:extLst>
                    <a:ext uri="{FF2B5EF4-FFF2-40B4-BE49-F238E27FC236}">
                      <a16:creationId xmlns:a16="http://schemas.microsoft.com/office/drawing/2014/main" id="{7041D7CB-EDC0-CB4F-B91A-927FE940A3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635">
                  <a:extLst>
                    <a:ext uri="{FF2B5EF4-FFF2-40B4-BE49-F238E27FC236}">
                      <a16:creationId xmlns:a16="http://schemas.microsoft.com/office/drawing/2014/main" id="{4F353CB0-025A-2D48-9BEF-84526BA28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636">
                  <a:extLst>
                    <a:ext uri="{FF2B5EF4-FFF2-40B4-BE49-F238E27FC236}">
                      <a16:creationId xmlns:a16="http://schemas.microsoft.com/office/drawing/2014/main" id="{2D36A4CC-C09B-354D-9090-E7F4B6621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637">
                  <a:extLst>
                    <a:ext uri="{FF2B5EF4-FFF2-40B4-BE49-F238E27FC236}">
                      <a16:creationId xmlns:a16="http://schemas.microsoft.com/office/drawing/2014/main" id="{E5DABEFD-D69B-8646-BEC3-3C1AFFB897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38">
                  <a:extLst>
                    <a:ext uri="{FF2B5EF4-FFF2-40B4-BE49-F238E27FC236}">
                      <a16:creationId xmlns:a16="http://schemas.microsoft.com/office/drawing/2014/main" id="{D434D91D-77E0-1941-BF50-5B7CC861D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39">
                  <a:extLst>
                    <a:ext uri="{FF2B5EF4-FFF2-40B4-BE49-F238E27FC236}">
                      <a16:creationId xmlns:a16="http://schemas.microsoft.com/office/drawing/2014/main" id="{1D546C10-69D5-FF4C-B5FD-D1D8651166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40">
                  <a:extLst>
                    <a:ext uri="{FF2B5EF4-FFF2-40B4-BE49-F238E27FC236}">
                      <a16:creationId xmlns:a16="http://schemas.microsoft.com/office/drawing/2014/main" id="{5BF2AECA-5E7D-3B46-A991-B551A0CE5E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41">
                  <a:extLst>
                    <a:ext uri="{FF2B5EF4-FFF2-40B4-BE49-F238E27FC236}">
                      <a16:creationId xmlns:a16="http://schemas.microsoft.com/office/drawing/2014/main" id="{1B81CAC3-6DE1-A147-BE11-E28974896A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42">
                  <a:extLst>
                    <a:ext uri="{FF2B5EF4-FFF2-40B4-BE49-F238E27FC236}">
                      <a16:creationId xmlns:a16="http://schemas.microsoft.com/office/drawing/2014/main" id="{62A003B0-7C7A-1341-8B0B-9FDE11EF99B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777">
                  <a:extLst>
                    <a:ext uri="{FF2B5EF4-FFF2-40B4-BE49-F238E27FC236}">
                      <a16:creationId xmlns:a16="http://schemas.microsoft.com/office/drawing/2014/main" id="{833832E5-C85C-A64D-93AB-18B3C4DEE1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778">
                  <a:extLst>
                    <a:ext uri="{FF2B5EF4-FFF2-40B4-BE49-F238E27FC236}">
                      <a16:creationId xmlns:a16="http://schemas.microsoft.com/office/drawing/2014/main" id="{92BA1B26-59A6-554F-A204-F38D6F8B16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779">
                  <a:extLst>
                    <a:ext uri="{FF2B5EF4-FFF2-40B4-BE49-F238E27FC236}">
                      <a16:creationId xmlns:a16="http://schemas.microsoft.com/office/drawing/2014/main" id="{99ECF1AA-59B1-A545-AC5F-3BBCDF7821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780">
                  <a:extLst>
                    <a:ext uri="{FF2B5EF4-FFF2-40B4-BE49-F238E27FC236}">
                      <a16:creationId xmlns:a16="http://schemas.microsoft.com/office/drawing/2014/main" id="{AC5EE210-B974-3241-BE30-1A2F72AA7E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782">
                  <a:extLst>
                    <a:ext uri="{FF2B5EF4-FFF2-40B4-BE49-F238E27FC236}">
                      <a16:creationId xmlns:a16="http://schemas.microsoft.com/office/drawing/2014/main" id="{BE4C3027-6E49-BF4C-8290-78E37BD470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783">
                  <a:extLst>
                    <a:ext uri="{FF2B5EF4-FFF2-40B4-BE49-F238E27FC236}">
                      <a16:creationId xmlns:a16="http://schemas.microsoft.com/office/drawing/2014/main" id="{96E01095-02F1-3247-B910-62563AF1E3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784">
                  <a:extLst>
                    <a:ext uri="{FF2B5EF4-FFF2-40B4-BE49-F238E27FC236}">
                      <a16:creationId xmlns:a16="http://schemas.microsoft.com/office/drawing/2014/main" id="{A6D161DF-ACD8-7F47-806D-AB3047B1C1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785">
                  <a:extLst>
                    <a:ext uri="{FF2B5EF4-FFF2-40B4-BE49-F238E27FC236}">
                      <a16:creationId xmlns:a16="http://schemas.microsoft.com/office/drawing/2014/main" id="{5CA69B1D-5561-CF45-9BA4-216399AF8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786">
                  <a:extLst>
                    <a:ext uri="{FF2B5EF4-FFF2-40B4-BE49-F238E27FC236}">
                      <a16:creationId xmlns:a16="http://schemas.microsoft.com/office/drawing/2014/main" id="{41F12B21-6C50-C949-93B5-28BD181616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787">
                  <a:extLst>
                    <a:ext uri="{FF2B5EF4-FFF2-40B4-BE49-F238E27FC236}">
                      <a16:creationId xmlns:a16="http://schemas.microsoft.com/office/drawing/2014/main" id="{EFD577BA-E139-C243-BE93-BF7A862D6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788">
                  <a:extLst>
                    <a:ext uri="{FF2B5EF4-FFF2-40B4-BE49-F238E27FC236}">
                      <a16:creationId xmlns:a16="http://schemas.microsoft.com/office/drawing/2014/main" id="{C041E301-2DBE-6444-A49E-B9B306707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789">
                  <a:extLst>
                    <a:ext uri="{FF2B5EF4-FFF2-40B4-BE49-F238E27FC236}">
                      <a16:creationId xmlns:a16="http://schemas.microsoft.com/office/drawing/2014/main" id="{9ACB83A5-FFCE-904F-AF4A-8B0E04447E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790">
                  <a:extLst>
                    <a:ext uri="{FF2B5EF4-FFF2-40B4-BE49-F238E27FC236}">
                      <a16:creationId xmlns:a16="http://schemas.microsoft.com/office/drawing/2014/main" id="{085A2245-B4ED-E94A-A164-4129D54E67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791">
                  <a:extLst>
                    <a:ext uri="{FF2B5EF4-FFF2-40B4-BE49-F238E27FC236}">
                      <a16:creationId xmlns:a16="http://schemas.microsoft.com/office/drawing/2014/main" id="{E0DBC095-5DAC-B242-AEEB-594D23024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792">
                  <a:extLst>
                    <a:ext uri="{FF2B5EF4-FFF2-40B4-BE49-F238E27FC236}">
                      <a16:creationId xmlns:a16="http://schemas.microsoft.com/office/drawing/2014/main" id="{FA749B4B-17B2-C641-99A1-53006208B5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793">
                  <a:extLst>
                    <a:ext uri="{FF2B5EF4-FFF2-40B4-BE49-F238E27FC236}">
                      <a16:creationId xmlns:a16="http://schemas.microsoft.com/office/drawing/2014/main" id="{CA1ED9E5-2EB6-5543-BC5F-BF8EF028FC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794">
                  <a:extLst>
                    <a:ext uri="{FF2B5EF4-FFF2-40B4-BE49-F238E27FC236}">
                      <a16:creationId xmlns:a16="http://schemas.microsoft.com/office/drawing/2014/main" id="{525A4059-B9BD-CF46-8872-952C952AB0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795">
                  <a:extLst>
                    <a:ext uri="{FF2B5EF4-FFF2-40B4-BE49-F238E27FC236}">
                      <a16:creationId xmlns:a16="http://schemas.microsoft.com/office/drawing/2014/main" id="{A608B6F5-B3A9-7B4F-882B-B27514A53D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796">
                  <a:extLst>
                    <a:ext uri="{FF2B5EF4-FFF2-40B4-BE49-F238E27FC236}">
                      <a16:creationId xmlns:a16="http://schemas.microsoft.com/office/drawing/2014/main" id="{C45C83F6-7D84-9B46-827A-FC75AB307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797">
                  <a:extLst>
                    <a:ext uri="{FF2B5EF4-FFF2-40B4-BE49-F238E27FC236}">
                      <a16:creationId xmlns:a16="http://schemas.microsoft.com/office/drawing/2014/main" id="{E859A6D1-F43F-A04A-94E4-32344C7465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sp>
        <p:nvSpPr>
          <p:cNvPr id="1240" name="Rectangle 1239">
            <a:extLst>
              <a:ext uri="{FF2B5EF4-FFF2-40B4-BE49-F238E27FC236}">
                <a16:creationId xmlns:a16="http://schemas.microsoft.com/office/drawing/2014/main" id="{F3B7F0D5-BB7D-8E48-A2DC-C6EAB9825DB8}"/>
              </a:ext>
            </a:extLst>
          </p:cNvPr>
          <p:cNvSpPr/>
          <p:nvPr/>
        </p:nvSpPr>
        <p:spPr>
          <a:xfrm>
            <a:off x="17535968" y="10318314"/>
            <a:ext cx="36148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Reinforcement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1" name="Rectangle 1240">
            <a:extLst>
              <a:ext uri="{FF2B5EF4-FFF2-40B4-BE49-F238E27FC236}">
                <a16:creationId xmlns:a16="http://schemas.microsoft.com/office/drawing/2014/main" id="{6CAAC303-08AF-EA48-BA93-592A9EA70054}"/>
              </a:ext>
            </a:extLst>
          </p:cNvPr>
          <p:cNvSpPr/>
          <p:nvPr/>
        </p:nvSpPr>
        <p:spPr>
          <a:xfrm>
            <a:off x="11051215" y="5580011"/>
            <a:ext cx="18608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Action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2" name="Rectangle 1241">
            <a:extLst>
              <a:ext uri="{FF2B5EF4-FFF2-40B4-BE49-F238E27FC236}">
                <a16:creationId xmlns:a16="http://schemas.microsoft.com/office/drawing/2014/main" id="{40C062FE-9AF0-BF4D-BD61-95793E901399}"/>
              </a:ext>
            </a:extLst>
          </p:cNvPr>
          <p:cNvSpPr/>
          <p:nvPr/>
        </p:nvSpPr>
        <p:spPr>
          <a:xfrm>
            <a:off x="7315402" y="10270188"/>
            <a:ext cx="28504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Knowledge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3" name="Rectangle 1242">
            <a:extLst>
              <a:ext uri="{FF2B5EF4-FFF2-40B4-BE49-F238E27FC236}">
                <a16:creationId xmlns:a16="http://schemas.microsoft.com/office/drawing/2014/main" id="{C9EDA451-87EE-EE4F-9D53-BCCF27E941CF}"/>
              </a:ext>
            </a:extLst>
          </p:cNvPr>
          <p:cNvSpPr/>
          <p:nvPr/>
        </p:nvSpPr>
        <p:spPr>
          <a:xfrm>
            <a:off x="5347163" y="6505354"/>
            <a:ext cx="18608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Desire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44" name="Rectangle 1243">
            <a:extLst>
              <a:ext uri="{FF2B5EF4-FFF2-40B4-BE49-F238E27FC236}">
                <a16:creationId xmlns:a16="http://schemas.microsoft.com/office/drawing/2014/main" id="{BD1ADC82-D1D8-874B-96F4-3FD990B50A89}"/>
              </a:ext>
            </a:extLst>
          </p:cNvPr>
          <p:cNvSpPr/>
          <p:nvPr/>
        </p:nvSpPr>
        <p:spPr>
          <a:xfrm>
            <a:off x="16240436" y="6858000"/>
            <a:ext cx="292968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Awareness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Oval Callout 2">
            <a:extLst>
              <a:ext uri="{FF2B5EF4-FFF2-40B4-BE49-F238E27FC236}">
                <a16:creationId xmlns:a16="http://schemas.microsoft.com/office/drawing/2014/main" id="{EB5BFD64-5235-6B47-B1CC-47E623FB8B49}"/>
              </a:ext>
            </a:extLst>
          </p:cNvPr>
          <p:cNvSpPr/>
          <p:nvPr/>
        </p:nvSpPr>
        <p:spPr>
          <a:xfrm>
            <a:off x="5570220" y="4450080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25%</a:t>
            </a:r>
          </a:p>
        </p:txBody>
      </p:sp>
      <p:sp>
        <p:nvSpPr>
          <p:cNvPr id="425" name="Oval Callout 424">
            <a:extLst>
              <a:ext uri="{FF2B5EF4-FFF2-40B4-BE49-F238E27FC236}">
                <a16:creationId xmlns:a16="http://schemas.microsoft.com/office/drawing/2014/main" id="{37E5BA4D-2F82-9043-AC0B-9CEA71E9B6ED}"/>
              </a:ext>
            </a:extLst>
          </p:cNvPr>
          <p:cNvSpPr/>
          <p:nvPr/>
        </p:nvSpPr>
        <p:spPr>
          <a:xfrm>
            <a:off x="8042254" y="8127225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50%</a:t>
            </a:r>
          </a:p>
        </p:txBody>
      </p:sp>
      <p:sp>
        <p:nvSpPr>
          <p:cNvPr id="426" name="Oval Callout 425">
            <a:extLst>
              <a:ext uri="{FF2B5EF4-FFF2-40B4-BE49-F238E27FC236}">
                <a16:creationId xmlns:a16="http://schemas.microsoft.com/office/drawing/2014/main" id="{29B3E8E3-1593-7D4E-B529-6BE980F27EC0}"/>
              </a:ext>
            </a:extLst>
          </p:cNvPr>
          <p:cNvSpPr/>
          <p:nvPr/>
        </p:nvSpPr>
        <p:spPr>
          <a:xfrm>
            <a:off x="18635980" y="8135989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12%</a:t>
            </a:r>
          </a:p>
        </p:txBody>
      </p:sp>
      <p:sp>
        <p:nvSpPr>
          <p:cNvPr id="427" name="Oval Callout 426">
            <a:extLst>
              <a:ext uri="{FF2B5EF4-FFF2-40B4-BE49-F238E27FC236}">
                <a16:creationId xmlns:a16="http://schemas.microsoft.com/office/drawing/2014/main" id="{B902B2F8-E918-6442-8C60-F0D478E40F8E}"/>
              </a:ext>
            </a:extLst>
          </p:cNvPr>
          <p:cNvSpPr/>
          <p:nvPr/>
        </p:nvSpPr>
        <p:spPr>
          <a:xfrm>
            <a:off x="16990060" y="4762869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47%</a:t>
            </a:r>
          </a:p>
        </p:txBody>
      </p:sp>
      <p:sp>
        <p:nvSpPr>
          <p:cNvPr id="428" name="Oval Callout 427">
            <a:extLst>
              <a:ext uri="{FF2B5EF4-FFF2-40B4-BE49-F238E27FC236}">
                <a16:creationId xmlns:a16="http://schemas.microsoft.com/office/drawing/2014/main" id="{4545D0F1-037F-B544-9228-C40771A283AE}"/>
              </a:ext>
            </a:extLst>
          </p:cNvPr>
          <p:cNvSpPr/>
          <p:nvPr/>
        </p:nvSpPr>
        <p:spPr>
          <a:xfrm>
            <a:off x="11239500" y="3421749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75%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965F5538-A0D2-8647-8481-214B9618760A}"/>
              </a:ext>
            </a:extLst>
          </p:cNvPr>
          <p:cNvSpPr/>
          <p:nvPr/>
        </p:nvSpPr>
        <p:spPr>
          <a:xfrm flipH="1">
            <a:off x="1943628" y="3389859"/>
            <a:ext cx="6694710" cy="6084082"/>
          </a:xfrm>
          <a:custGeom>
            <a:avLst/>
            <a:gdLst>
              <a:gd name="connsiteX0" fmla="*/ 5134257 w 5203074"/>
              <a:gd name="connsiteY0" fmla="*/ 4235669 h 4728498"/>
              <a:gd name="connsiteX1" fmla="*/ 3675123 w 5203074"/>
              <a:gd name="connsiteY1" fmla="*/ 2930744 h 4728498"/>
              <a:gd name="connsiteX2" fmla="*/ 3573491 w 5203074"/>
              <a:gd name="connsiteY2" fmla="*/ 2916266 h 4728498"/>
              <a:gd name="connsiteX3" fmla="*/ 3528819 w 5203074"/>
              <a:gd name="connsiteY3" fmla="*/ 2876356 h 4728498"/>
              <a:gd name="connsiteX4" fmla="*/ 3496529 w 5203074"/>
              <a:gd name="connsiteY4" fmla="*/ 2912456 h 4728498"/>
              <a:gd name="connsiteX5" fmla="*/ 3412900 w 5203074"/>
              <a:gd name="connsiteY5" fmla="*/ 2837589 h 4728498"/>
              <a:gd name="connsiteX6" fmla="*/ 3082287 w 5203074"/>
              <a:gd name="connsiteY6" fmla="*/ 471008 h 4728498"/>
              <a:gd name="connsiteX7" fmla="*/ 471008 w 5203074"/>
              <a:gd name="connsiteY7" fmla="*/ 616455 h 4728498"/>
              <a:gd name="connsiteX8" fmla="*/ 616455 w 5203074"/>
              <a:gd name="connsiteY8" fmla="*/ 3227829 h 4728498"/>
              <a:gd name="connsiteX9" fmla="*/ 3177251 w 5203074"/>
              <a:gd name="connsiteY9" fmla="*/ 3136389 h 4728498"/>
              <a:gd name="connsiteX10" fmla="*/ 3243259 w 5203074"/>
              <a:gd name="connsiteY10" fmla="*/ 3195444 h 4728498"/>
              <a:gd name="connsiteX11" fmla="*/ 3210970 w 5203074"/>
              <a:gd name="connsiteY11" fmla="*/ 3231544 h 4728498"/>
              <a:gd name="connsiteX12" fmla="*/ 3255642 w 5203074"/>
              <a:gd name="connsiteY12" fmla="*/ 3271453 h 4728498"/>
              <a:gd name="connsiteX13" fmla="*/ 3281264 w 5203074"/>
              <a:gd name="connsiteY13" fmla="*/ 3370894 h 4728498"/>
              <a:gd name="connsiteX14" fmla="*/ 4740399 w 5203074"/>
              <a:gd name="connsiteY14" fmla="*/ 4675820 h 4728498"/>
              <a:gd name="connsiteX15" fmla="*/ 5022720 w 5203074"/>
              <a:gd name="connsiteY15" fmla="*/ 4664103 h 4728498"/>
              <a:gd name="connsiteX16" fmla="*/ 5153974 w 5203074"/>
              <a:gd name="connsiteY16" fmla="*/ 4517323 h 4728498"/>
              <a:gd name="connsiteX17" fmla="*/ 5134257 w 5203074"/>
              <a:gd name="connsiteY17" fmla="*/ 4235669 h 4728498"/>
              <a:gd name="connsiteX18" fmla="*/ 828957 w 5203074"/>
              <a:gd name="connsiteY18" fmla="*/ 2990275 h 4728498"/>
              <a:gd name="connsiteX19" fmla="*/ 708552 w 5203074"/>
              <a:gd name="connsiteY19" fmla="*/ 828662 h 4728498"/>
              <a:gd name="connsiteX20" fmla="*/ 2870165 w 5203074"/>
              <a:gd name="connsiteY20" fmla="*/ 708266 h 4728498"/>
              <a:gd name="connsiteX21" fmla="*/ 2990570 w 5203074"/>
              <a:gd name="connsiteY21" fmla="*/ 2869870 h 4728498"/>
              <a:gd name="connsiteX22" fmla="*/ 828967 w 5203074"/>
              <a:gd name="connsiteY22" fmla="*/ 2990447 h 4728498"/>
              <a:gd name="connsiteX23" fmla="*/ 828776 w 5203074"/>
              <a:gd name="connsiteY23" fmla="*/ 2990266 h 4728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203074" h="4728498">
                <a:moveTo>
                  <a:pt x="5134257" y="4235669"/>
                </a:moveTo>
                <a:lnTo>
                  <a:pt x="3675123" y="2930744"/>
                </a:lnTo>
                <a:cubicBezTo>
                  <a:pt x="3633689" y="2893692"/>
                  <a:pt x="3602828" y="2895311"/>
                  <a:pt x="3573491" y="2916266"/>
                </a:cubicBezTo>
                <a:lnTo>
                  <a:pt x="3528819" y="2876356"/>
                </a:lnTo>
                <a:lnTo>
                  <a:pt x="3496529" y="2912456"/>
                </a:lnTo>
                <a:lnTo>
                  <a:pt x="3412900" y="2837589"/>
                </a:lnTo>
                <a:cubicBezTo>
                  <a:pt x="3888387" y="2087401"/>
                  <a:pt x="3765896" y="1082322"/>
                  <a:pt x="3082287" y="471008"/>
                </a:cubicBezTo>
                <a:cubicBezTo>
                  <a:pt x="2321049" y="-209934"/>
                  <a:pt x="1151950" y="-144879"/>
                  <a:pt x="471008" y="616455"/>
                </a:cubicBezTo>
                <a:cubicBezTo>
                  <a:pt x="-209934" y="1377788"/>
                  <a:pt x="-144879" y="2546887"/>
                  <a:pt x="616455" y="3227829"/>
                </a:cubicBezTo>
                <a:cubicBezTo>
                  <a:pt x="1359405" y="3892197"/>
                  <a:pt x="2490213" y="3846192"/>
                  <a:pt x="3177251" y="3136389"/>
                </a:cubicBezTo>
                <a:lnTo>
                  <a:pt x="3243259" y="3195444"/>
                </a:lnTo>
                <a:lnTo>
                  <a:pt x="3210970" y="3231544"/>
                </a:lnTo>
                <a:lnTo>
                  <a:pt x="3255642" y="3271453"/>
                </a:lnTo>
                <a:cubicBezTo>
                  <a:pt x="3238020" y="3302981"/>
                  <a:pt x="3239830" y="3333842"/>
                  <a:pt x="3281264" y="3370894"/>
                </a:cubicBezTo>
                <a:lnTo>
                  <a:pt x="4740399" y="4675820"/>
                </a:lnTo>
                <a:cubicBezTo>
                  <a:pt x="4823838" y="4750400"/>
                  <a:pt x="4949949" y="4745161"/>
                  <a:pt x="5022720" y="4664103"/>
                </a:cubicBezTo>
                <a:lnTo>
                  <a:pt x="5153974" y="4517323"/>
                </a:lnTo>
                <a:cubicBezTo>
                  <a:pt x="5226459" y="4436456"/>
                  <a:pt x="5217697" y="4310250"/>
                  <a:pt x="5134257" y="4235669"/>
                </a:cubicBezTo>
                <a:close/>
                <a:moveTo>
                  <a:pt x="828957" y="2990275"/>
                </a:moveTo>
                <a:cubicBezTo>
                  <a:pt x="198793" y="2426614"/>
                  <a:pt x="144891" y="1458827"/>
                  <a:pt x="708552" y="828662"/>
                </a:cubicBezTo>
                <a:cubicBezTo>
                  <a:pt x="1272222" y="198507"/>
                  <a:pt x="2240001" y="144596"/>
                  <a:pt x="2870165" y="708266"/>
                </a:cubicBezTo>
                <a:cubicBezTo>
                  <a:pt x="3500320" y="1271927"/>
                  <a:pt x="3554232" y="2239715"/>
                  <a:pt x="2990570" y="2869870"/>
                </a:cubicBezTo>
                <a:cubicBezTo>
                  <a:pt x="2426948" y="3500073"/>
                  <a:pt x="1459169" y="3554060"/>
                  <a:pt x="828967" y="2990447"/>
                </a:cubicBezTo>
                <a:cubicBezTo>
                  <a:pt x="828900" y="2990380"/>
                  <a:pt x="828833" y="2990323"/>
                  <a:pt x="828776" y="2990266"/>
                </a:cubicBez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74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D1A838F-F674-7346-8F08-7E9BAA69CBD6}"/>
              </a:ext>
            </a:extLst>
          </p:cNvPr>
          <p:cNvGrpSpPr/>
          <p:nvPr/>
        </p:nvGrpSpPr>
        <p:grpSpPr>
          <a:xfrm>
            <a:off x="1399682" y="3635580"/>
            <a:ext cx="21578285" cy="7307248"/>
            <a:chOff x="1584430" y="3700894"/>
            <a:chExt cx="21578285" cy="730724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D108824-4612-F947-9672-D55DCC3A5057}"/>
                </a:ext>
              </a:extLst>
            </p:cNvPr>
            <p:cNvGrpSpPr/>
            <p:nvPr/>
          </p:nvGrpSpPr>
          <p:grpSpPr>
            <a:xfrm>
              <a:off x="15351301" y="4258882"/>
              <a:ext cx="7811414" cy="5986267"/>
              <a:chOff x="10860069" y="3633722"/>
              <a:chExt cx="10009630" cy="7670867"/>
            </a:xfrm>
            <a:solidFill>
              <a:schemeClr val="accent2"/>
            </a:solidFill>
          </p:grpSpPr>
          <p:grpSp>
            <p:nvGrpSpPr>
              <p:cNvPr id="474" name="Group 473">
                <a:extLst>
                  <a:ext uri="{FF2B5EF4-FFF2-40B4-BE49-F238E27FC236}">
                    <a16:creationId xmlns:a16="http://schemas.microsoft.com/office/drawing/2014/main" id="{EE20C5BC-7C4F-2848-83A9-BB0AC4DB993F}"/>
                  </a:ext>
                </a:extLst>
              </p:cNvPr>
              <p:cNvGrpSpPr/>
              <p:nvPr/>
            </p:nvGrpSpPr>
            <p:grpSpPr>
              <a:xfrm>
                <a:off x="17067568" y="8851617"/>
                <a:ext cx="3188347" cy="2452972"/>
                <a:chOff x="17313474" y="8259388"/>
                <a:chExt cx="3349052" cy="2754834"/>
              </a:xfrm>
              <a:grpFill/>
            </p:grpSpPr>
            <p:sp>
              <p:nvSpPr>
                <p:cNvPr id="1227" name="Freeform 403">
                  <a:extLst>
                    <a:ext uri="{FF2B5EF4-FFF2-40B4-BE49-F238E27FC236}">
                      <a16:creationId xmlns:a16="http://schemas.microsoft.com/office/drawing/2014/main" id="{A4B232B1-0F0E-964E-95AA-5430544141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313474" y="8845757"/>
                  <a:ext cx="2084011" cy="1648471"/>
                </a:xfrm>
                <a:custGeom>
                  <a:avLst/>
                  <a:gdLst>
                    <a:gd name="T0" fmla="*/ 96 w 204"/>
                    <a:gd name="T1" fmla="*/ 3 h 152"/>
                    <a:gd name="T2" fmla="*/ 97 w 204"/>
                    <a:gd name="T3" fmla="*/ 7 h 152"/>
                    <a:gd name="T4" fmla="*/ 86 w 204"/>
                    <a:gd name="T5" fmla="*/ 13 h 152"/>
                    <a:gd name="T6" fmla="*/ 76 w 204"/>
                    <a:gd name="T7" fmla="*/ 24 h 152"/>
                    <a:gd name="T8" fmla="*/ 71 w 204"/>
                    <a:gd name="T9" fmla="*/ 15 h 152"/>
                    <a:gd name="T10" fmla="*/ 65 w 204"/>
                    <a:gd name="T11" fmla="*/ 19 h 152"/>
                    <a:gd name="T12" fmla="*/ 62 w 204"/>
                    <a:gd name="T13" fmla="*/ 22 h 152"/>
                    <a:gd name="T14" fmla="*/ 59 w 204"/>
                    <a:gd name="T15" fmla="*/ 26 h 152"/>
                    <a:gd name="T16" fmla="*/ 55 w 204"/>
                    <a:gd name="T17" fmla="*/ 33 h 152"/>
                    <a:gd name="T18" fmla="*/ 51 w 204"/>
                    <a:gd name="T19" fmla="*/ 30 h 152"/>
                    <a:gd name="T20" fmla="*/ 47 w 204"/>
                    <a:gd name="T21" fmla="*/ 38 h 152"/>
                    <a:gd name="T22" fmla="*/ 24 w 204"/>
                    <a:gd name="T23" fmla="*/ 50 h 152"/>
                    <a:gd name="T24" fmla="*/ 7 w 204"/>
                    <a:gd name="T25" fmla="*/ 60 h 152"/>
                    <a:gd name="T26" fmla="*/ 3 w 204"/>
                    <a:gd name="T27" fmla="*/ 68 h 152"/>
                    <a:gd name="T28" fmla="*/ 4 w 204"/>
                    <a:gd name="T29" fmla="*/ 82 h 152"/>
                    <a:gd name="T30" fmla="*/ 7 w 204"/>
                    <a:gd name="T31" fmla="*/ 91 h 152"/>
                    <a:gd name="T32" fmla="*/ 13 w 204"/>
                    <a:gd name="T33" fmla="*/ 106 h 152"/>
                    <a:gd name="T34" fmla="*/ 11 w 204"/>
                    <a:gd name="T35" fmla="*/ 121 h 152"/>
                    <a:gd name="T36" fmla="*/ 30 w 204"/>
                    <a:gd name="T37" fmla="*/ 125 h 152"/>
                    <a:gd name="T38" fmla="*/ 54 w 204"/>
                    <a:gd name="T39" fmla="*/ 121 h 152"/>
                    <a:gd name="T40" fmla="*/ 73 w 204"/>
                    <a:gd name="T41" fmla="*/ 112 h 152"/>
                    <a:gd name="T42" fmla="*/ 96 w 204"/>
                    <a:gd name="T43" fmla="*/ 111 h 152"/>
                    <a:gd name="T44" fmla="*/ 111 w 204"/>
                    <a:gd name="T45" fmla="*/ 121 h 152"/>
                    <a:gd name="T46" fmla="*/ 116 w 204"/>
                    <a:gd name="T47" fmla="*/ 125 h 152"/>
                    <a:gd name="T48" fmla="*/ 125 w 204"/>
                    <a:gd name="T49" fmla="*/ 120 h 152"/>
                    <a:gd name="T50" fmla="*/ 122 w 204"/>
                    <a:gd name="T51" fmla="*/ 129 h 152"/>
                    <a:gd name="T52" fmla="*/ 131 w 204"/>
                    <a:gd name="T53" fmla="*/ 132 h 152"/>
                    <a:gd name="T54" fmla="*/ 145 w 204"/>
                    <a:gd name="T55" fmla="*/ 147 h 152"/>
                    <a:gd name="T56" fmla="*/ 161 w 204"/>
                    <a:gd name="T57" fmla="*/ 145 h 152"/>
                    <a:gd name="T58" fmla="*/ 165 w 204"/>
                    <a:gd name="T59" fmla="*/ 149 h 152"/>
                    <a:gd name="T60" fmla="*/ 174 w 204"/>
                    <a:gd name="T61" fmla="*/ 145 h 152"/>
                    <a:gd name="T62" fmla="*/ 194 w 204"/>
                    <a:gd name="T63" fmla="*/ 118 h 152"/>
                    <a:gd name="T64" fmla="*/ 200 w 204"/>
                    <a:gd name="T65" fmla="*/ 108 h 152"/>
                    <a:gd name="T66" fmla="*/ 202 w 204"/>
                    <a:gd name="T67" fmla="*/ 96 h 152"/>
                    <a:gd name="T68" fmla="*/ 201 w 204"/>
                    <a:gd name="T69" fmla="*/ 83 h 152"/>
                    <a:gd name="T70" fmla="*/ 196 w 204"/>
                    <a:gd name="T71" fmla="*/ 70 h 152"/>
                    <a:gd name="T72" fmla="*/ 184 w 204"/>
                    <a:gd name="T73" fmla="*/ 59 h 152"/>
                    <a:gd name="T74" fmla="*/ 180 w 204"/>
                    <a:gd name="T75" fmla="*/ 50 h 152"/>
                    <a:gd name="T76" fmla="*/ 166 w 204"/>
                    <a:gd name="T77" fmla="*/ 36 h 152"/>
                    <a:gd name="T78" fmla="*/ 161 w 204"/>
                    <a:gd name="T79" fmla="*/ 20 h 152"/>
                    <a:gd name="T80" fmla="*/ 152 w 204"/>
                    <a:gd name="T81" fmla="*/ 8 h 152"/>
                    <a:gd name="T82" fmla="*/ 145 w 204"/>
                    <a:gd name="T83" fmla="*/ 6 h 152"/>
                    <a:gd name="T84" fmla="*/ 143 w 204"/>
                    <a:gd name="T85" fmla="*/ 16 h 152"/>
                    <a:gd name="T86" fmla="*/ 130 w 204"/>
                    <a:gd name="T87" fmla="*/ 31 h 152"/>
                    <a:gd name="T88" fmla="*/ 115 w 204"/>
                    <a:gd name="T89" fmla="*/ 17 h 152"/>
                    <a:gd name="T90" fmla="*/ 118 w 204"/>
                    <a:gd name="T91" fmla="*/ 11 h 152"/>
                    <a:gd name="T92" fmla="*/ 117 w 204"/>
                    <a:gd name="T93" fmla="*/ 8 h 152"/>
                    <a:gd name="T94" fmla="*/ 109 w 204"/>
                    <a:gd name="T95" fmla="*/ 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04" h="152">
                      <a:moveTo>
                        <a:pt x="101" y="4"/>
                      </a:moveTo>
                      <a:cubicBezTo>
                        <a:pt x="99" y="4"/>
                        <a:pt x="98" y="2"/>
                        <a:pt x="96" y="2"/>
                      </a:cubicBezTo>
                      <a:cubicBezTo>
                        <a:pt x="95" y="1"/>
                        <a:pt x="95" y="2"/>
                        <a:pt x="96" y="3"/>
                      </a:cubicBezTo>
                      <a:cubicBezTo>
                        <a:pt x="96" y="4"/>
                        <a:pt x="98" y="3"/>
                        <a:pt x="98" y="3"/>
                      </a:cubicBezTo>
                      <a:cubicBezTo>
                        <a:pt x="99" y="4"/>
                        <a:pt x="98" y="6"/>
                        <a:pt x="99" y="6"/>
                      </a:cubicBezTo>
                      <a:cubicBezTo>
                        <a:pt x="99" y="7"/>
                        <a:pt x="98" y="7"/>
                        <a:pt x="97" y="7"/>
                      </a:cubicBezTo>
                      <a:cubicBezTo>
                        <a:pt x="96" y="8"/>
                        <a:pt x="95" y="8"/>
                        <a:pt x="94" y="8"/>
                      </a:cubicBezTo>
                      <a:cubicBezTo>
                        <a:pt x="92" y="7"/>
                        <a:pt x="92" y="8"/>
                        <a:pt x="90" y="8"/>
                      </a:cubicBezTo>
                      <a:cubicBezTo>
                        <a:pt x="87" y="9"/>
                        <a:pt x="88" y="12"/>
                        <a:pt x="86" y="13"/>
                      </a:cubicBezTo>
                      <a:cubicBezTo>
                        <a:pt x="84" y="15"/>
                        <a:pt x="83" y="18"/>
                        <a:pt x="84" y="20"/>
                      </a:cubicBezTo>
                      <a:cubicBezTo>
                        <a:pt x="86" y="23"/>
                        <a:pt x="81" y="21"/>
                        <a:pt x="80" y="21"/>
                      </a:cubicBezTo>
                      <a:cubicBezTo>
                        <a:pt x="79" y="21"/>
                        <a:pt x="76" y="24"/>
                        <a:pt x="76" y="24"/>
                      </a:cubicBezTo>
                      <a:cubicBezTo>
                        <a:pt x="76" y="24"/>
                        <a:pt x="75" y="19"/>
                        <a:pt x="74" y="18"/>
                      </a:cubicBezTo>
                      <a:cubicBezTo>
                        <a:pt x="74" y="17"/>
                        <a:pt x="73" y="17"/>
                        <a:pt x="72" y="17"/>
                      </a:cubicBezTo>
                      <a:cubicBezTo>
                        <a:pt x="71" y="16"/>
                        <a:pt x="71" y="16"/>
                        <a:pt x="71" y="15"/>
                      </a:cubicBezTo>
                      <a:cubicBezTo>
                        <a:pt x="70" y="14"/>
                        <a:pt x="70" y="16"/>
                        <a:pt x="70" y="17"/>
                      </a:cubicBezTo>
                      <a:cubicBezTo>
                        <a:pt x="69" y="17"/>
                        <a:pt x="68" y="17"/>
                        <a:pt x="68" y="16"/>
                      </a:cubicBezTo>
                      <a:cubicBezTo>
                        <a:pt x="66" y="16"/>
                        <a:pt x="67" y="20"/>
                        <a:pt x="65" y="19"/>
                      </a:cubicBezTo>
                      <a:cubicBezTo>
                        <a:pt x="65" y="19"/>
                        <a:pt x="64" y="18"/>
                        <a:pt x="64" y="18"/>
                      </a:cubicBezTo>
                      <a:cubicBezTo>
                        <a:pt x="63" y="19"/>
                        <a:pt x="63" y="19"/>
                        <a:pt x="63" y="19"/>
                      </a:cubicBezTo>
                      <a:cubicBezTo>
                        <a:pt x="60" y="18"/>
                        <a:pt x="62" y="22"/>
                        <a:pt x="62" y="22"/>
                      </a:cubicBezTo>
                      <a:cubicBezTo>
                        <a:pt x="62" y="22"/>
                        <a:pt x="60" y="22"/>
                        <a:pt x="60" y="22"/>
                      </a:cubicBezTo>
                      <a:cubicBezTo>
                        <a:pt x="60" y="23"/>
                        <a:pt x="61" y="23"/>
                        <a:pt x="61" y="23"/>
                      </a:cubicBezTo>
                      <a:cubicBezTo>
                        <a:pt x="60" y="25"/>
                        <a:pt x="59" y="23"/>
                        <a:pt x="59" y="26"/>
                      </a:cubicBezTo>
                      <a:cubicBezTo>
                        <a:pt x="59" y="27"/>
                        <a:pt x="60" y="27"/>
                        <a:pt x="60" y="28"/>
                      </a:cubicBezTo>
                      <a:cubicBezTo>
                        <a:pt x="60" y="30"/>
                        <a:pt x="53" y="26"/>
                        <a:pt x="53" y="29"/>
                      </a:cubicBezTo>
                      <a:cubicBezTo>
                        <a:pt x="53" y="30"/>
                        <a:pt x="57" y="32"/>
                        <a:pt x="55" y="33"/>
                      </a:cubicBezTo>
                      <a:cubicBezTo>
                        <a:pt x="54" y="33"/>
                        <a:pt x="54" y="32"/>
                        <a:pt x="54" y="33"/>
                      </a:cubicBezTo>
                      <a:cubicBezTo>
                        <a:pt x="53" y="34"/>
                        <a:pt x="53" y="34"/>
                        <a:pt x="52" y="33"/>
                      </a:cubicBezTo>
                      <a:cubicBezTo>
                        <a:pt x="51" y="33"/>
                        <a:pt x="52" y="31"/>
                        <a:pt x="51" y="30"/>
                      </a:cubicBezTo>
                      <a:cubicBezTo>
                        <a:pt x="50" y="28"/>
                        <a:pt x="48" y="32"/>
                        <a:pt x="47" y="33"/>
                      </a:cubicBezTo>
                      <a:cubicBezTo>
                        <a:pt x="47" y="34"/>
                        <a:pt x="46" y="35"/>
                        <a:pt x="46" y="36"/>
                      </a:cubicBezTo>
                      <a:cubicBezTo>
                        <a:pt x="46" y="36"/>
                        <a:pt x="47" y="37"/>
                        <a:pt x="47" y="38"/>
                      </a:cubicBezTo>
                      <a:cubicBezTo>
                        <a:pt x="47" y="38"/>
                        <a:pt x="45" y="40"/>
                        <a:pt x="44" y="41"/>
                      </a:cubicBezTo>
                      <a:cubicBezTo>
                        <a:pt x="41" y="44"/>
                        <a:pt x="38" y="46"/>
                        <a:pt x="34" y="47"/>
                      </a:cubicBezTo>
                      <a:cubicBezTo>
                        <a:pt x="31" y="47"/>
                        <a:pt x="28" y="49"/>
                        <a:pt x="24" y="50"/>
                      </a:cubicBezTo>
                      <a:cubicBezTo>
                        <a:pt x="21" y="51"/>
                        <a:pt x="18" y="51"/>
                        <a:pt x="15" y="53"/>
                      </a:cubicBezTo>
                      <a:cubicBezTo>
                        <a:pt x="13" y="55"/>
                        <a:pt x="12" y="55"/>
                        <a:pt x="10" y="56"/>
                      </a:cubicBezTo>
                      <a:cubicBezTo>
                        <a:pt x="9" y="57"/>
                        <a:pt x="7" y="60"/>
                        <a:pt x="7" y="60"/>
                      </a:cubicBezTo>
                      <a:cubicBezTo>
                        <a:pt x="6" y="60"/>
                        <a:pt x="7" y="57"/>
                        <a:pt x="7" y="56"/>
                      </a:cubicBezTo>
                      <a:cubicBezTo>
                        <a:pt x="5" y="56"/>
                        <a:pt x="4" y="61"/>
                        <a:pt x="4" y="61"/>
                      </a:cubicBezTo>
                      <a:cubicBezTo>
                        <a:pt x="5" y="64"/>
                        <a:pt x="3" y="65"/>
                        <a:pt x="3" y="68"/>
                      </a:cubicBezTo>
                      <a:cubicBezTo>
                        <a:pt x="3" y="69"/>
                        <a:pt x="8" y="80"/>
                        <a:pt x="6" y="81"/>
                      </a:cubicBezTo>
                      <a:cubicBezTo>
                        <a:pt x="6" y="81"/>
                        <a:pt x="3" y="77"/>
                        <a:pt x="3" y="77"/>
                      </a:cubicBezTo>
                      <a:cubicBezTo>
                        <a:pt x="3" y="78"/>
                        <a:pt x="6" y="81"/>
                        <a:pt x="4" y="82"/>
                      </a:cubicBezTo>
                      <a:cubicBezTo>
                        <a:pt x="2" y="82"/>
                        <a:pt x="2" y="77"/>
                        <a:pt x="0" y="77"/>
                      </a:cubicBezTo>
                      <a:cubicBezTo>
                        <a:pt x="0" y="77"/>
                        <a:pt x="6" y="85"/>
                        <a:pt x="6" y="86"/>
                      </a:cubicBezTo>
                      <a:cubicBezTo>
                        <a:pt x="7" y="87"/>
                        <a:pt x="6" y="89"/>
                        <a:pt x="7" y="91"/>
                      </a:cubicBezTo>
                      <a:cubicBezTo>
                        <a:pt x="8" y="93"/>
                        <a:pt x="9" y="94"/>
                        <a:pt x="10" y="96"/>
                      </a:cubicBezTo>
                      <a:cubicBezTo>
                        <a:pt x="11" y="97"/>
                        <a:pt x="11" y="100"/>
                        <a:pt x="11" y="101"/>
                      </a:cubicBezTo>
                      <a:cubicBezTo>
                        <a:pt x="11" y="103"/>
                        <a:pt x="12" y="105"/>
                        <a:pt x="13" y="106"/>
                      </a:cubicBezTo>
                      <a:cubicBezTo>
                        <a:pt x="14" y="109"/>
                        <a:pt x="14" y="110"/>
                        <a:pt x="14" y="113"/>
                      </a:cubicBezTo>
                      <a:cubicBezTo>
                        <a:pt x="14" y="114"/>
                        <a:pt x="14" y="119"/>
                        <a:pt x="14" y="119"/>
                      </a:cubicBezTo>
                      <a:cubicBezTo>
                        <a:pt x="13" y="120"/>
                        <a:pt x="12" y="120"/>
                        <a:pt x="11" y="121"/>
                      </a:cubicBezTo>
                      <a:cubicBezTo>
                        <a:pt x="10" y="124"/>
                        <a:pt x="12" y="124"/>
                        <a:pt x="13" y="125"/>
                      </a:cubicBezTo>
                      <a:cubicBezTo>
                        <a:pt x="17" y="127"/>
                        <a:pt x="20" y="129"/>
                        <a:pt x="25" y="128"/>
                      </a:cubicBezTo>
                      <a:cubicBezTo>
                        <a:pt x="27" y="127"/>
                        <a:pt x="29" y="126"/>
                        <a:pt x="30" y="125"/>
                      </a:cubicBezTo>
                      <a:cubicBezTo>
                        <a:pt x="33" y="124"/>
                        <a:pt x="32" y="125"/>
                        <a:pt x="33" y="123"/>
                      </a:cubicBezTo>
                      <a:cubicBezTo>
                        <a:pt x="35" y="121"/>
                        <a:pt x="42" y="121"/>
                        <a:pt x="44" y="122"/>
                      </a:cubicBezTo>
                      <a:cubicBezTo>
                        <a:pt x="47" y="122"/>
                        <a:pt x="52" y="124"/>
                        <a:pt x="54" y="121"/>
                      </a:cubicBezTo>
                      <a:cubicBezTo>
                        <a:pt x="55" y="120"/>
                        <a:pt x="55" y="118"/>
                        <a:pt x="57" y="117"/>
                      </a:cubicBezTo>
                      <a:cubicBezTo>
                        <a:pt x="59" y="116"/>
                        <a:pt x="61" y="115"/>
                        <a:pt x="63" y="114"/>
                      </a:cubicBezTo>
                      <a:cubicBezTo>
                        <a:pt x="66" y="112"/>
                        <a:pt x="70" y="114"/>
                        <a:pt x="73" y="112"/>
                      </a:cubicBezTo>
                      <a:cubicBezTo>
                        <a:pt x="78" y="110"/>
                        <a:pt x="82" y="110"/>
                        <a:pt x="88" y="109"/>
                      </a:cubicBezTo>
                      <a:cubicBezTo>
                        <a:pt x="89" y="109"/>
                        <a:pt x="90" y="108"/>
                        <a:pt x="92" y="108"/>
                      </a:cubicBezTo>
                      <a:cubicBezTo>
                        <a:pt x="93" y="109"/>
                        <a:pt x="95" y="110"/>
                        <a:pt x="96" y="111"/>
                      </a:cubicBezTo>
                      <a:cubicBezTo>
                        <a:pt x="97" y="111"/>
                        <a:pt x="107" y="113"/>
                        <a:pt x="107" y="114"/>
                      </a:cubicBezTo>
                      <a:cubicBezTo>
                        <a:pt x="106" y="115"/>
                        <a:pt x="105" y="118"/>
                        <a:pt x="107" y="117"/>
                      </a:cubicBezTo>
                      <a:cubicBezTo>
                        <a:pt x="108" y="117"/>
                        <a:pt x="110" y="120"/>
                        <a:pt x="111" y="121"/>
                      </a:cubicBezTo>
                      <a:cubicBezTo>
                        <a:pt x="112" y="122"/>
                        <a:pt x="112" y="123"/>
                        <a:pt x="112" y="125"/>
                      </a:cubicBezTo>
                      <a:cubicBezTo>
                        <a:pt x="113" y="126"/>
                        <a:pt x="115" y="128"/>
                        <a:pt x="115" y="128"/>
                      </a:cubicBezTo>
                      <a:cubicBezTo>
                        <a:pt x="115" y="127"/>
                        <a:pt x="114" y="126"/>
                        <a:pt x="116" y="125"/>
                      </a:cubicBezTo>
                      <a:cubicBezTo>
                        <a:pt x="117" y="124"/>
                        <a:pt x="118" y="123"/>
                        <a:pt x="120" y="122"/>
                      </a:cubicBezTo>
                      <a:cubicBezTo>
                        <a:pt x="121" y="121"/>
                        <a:pt x="126" y="116"/>
                        <a:pt x="125" y="115"/>
                      </a:cubicBezTo>
                      <a:cubicBezTo>
                        <a:pt x="126" y="117"/>
                        <a:pt x="125" y="118"/>
                        <a:pt x="125" y="120"/>
                      </a:cubicBezTo>
                      <a:cubicBezTo>
                        <a:pt x="126" y="121"/>
                        <a:pt x="124" y="122"/>
                        <a:pt x="124" y="122"/>
                      </a:cubicBezTo>
                      <a:cubicBezTo>
                        <a:pt x="123" y="124"/>
                        <a:pt x="123" y="125"/>
                        <a:pt x="123" y="126"/>
                      </a:cubicBezTo>
                      <a:cubicBezTo>
                        <a:pt x="123" y="128"/>
                        <a:pt x="119" y="129"/>
                        <a:pt x="122" y="129"/>
                      </a:cubicBezTo>
                      <a:cubicBezTo>
                        <a:pt x="126" y="129"/>
                        <a:pt x="124" y="125"/>
                        <a:pt x="125" y="123"/>
                      </a:cubicBezTo>
                      <a:cubicBezTo>
                        <a:pt x="125" y="123"/>
                        <a:pt x="129" y="127"/>
                        <a:pt x="128" y="129"/>
                      </a:cubicBezTo>
                      <a:cubicBezTo>
                        <a:pt x="125" y="133"/>
                        <a:pt x="129" y="130"/>
                        <a:pt x="131" y="132"/>
                      </a:cubicBezTo>
                      <a:cubicBezTo>
                        <a:pt x="134" y="135"/>
                        <a:pt x="134" y="136"/>
                        <a:pt x="134" y="139"/>
                      </a:cubicBezTo>
                      <a:cubicBezTo>
                        <a:pt x="133" y="142"/>
                        <a:pt x="137" y="145"/>
                        <a:pt x="139" y="145"/>
                      </a:cubicBezTo>
                      <a:cubicBezTo>
                        <a:pt x="141" y="146"/>
                        <a:pt x="143" y="147"/>
                        <a:pt x="145" y="147"/>
                      </a:cubicBezTo>
                      <a:cubicBezTo>
                        <a:pt x="147" y="147"/>
                        <a:pt x="151" y="152"/>
                        <a:pt x="153" y="151"/>
                      </a:cubicBezTo>
                      <a:cubicBezTo>
                        <a:pt x="155" y="150"/>
                        <a:pt x="157" y="149"/>
                        <a:pt x="158" y="147"/>
                      </a:cubicBezTo>
                      <a:cubicBezTo>
                        <a:pt x="158" y="147"/>
                        <a:pt x="160" y="144"/>
                        <a:pt x="161" y="145"/>
                      </a:cubicBezTo>
                      <a:cubicBezTo>
                        <a:pt x="161" y="146"/>
                        <a:pt x="159" y="147"/>
                        <a:pt x="160" y="148"/>
                      </a:cubicBezTo>
                      <a:cubicBezTo>
                        <a:pt x="161" y="149"/>
                        <a:pt x="161" y="146"/>
                        <a:pt x="162" y="146"/>
                      </a:cubicBezTo>
                      <a:cubicBezTo>
                        <a:pt x="162" y="146"/>
                        <a:pt x="164" y="149"/>
                        <a:pt x="165" y="149"/>
                      </a:cubicBezTo>
                      <a:cubicBezTo>
                        <a:pt x="165" y="150"/>
                        <a:pt x="167" y="152"/>
                        <a:pt x="168" y="152"/>
                      </a:cubicBezTo>
                      <a:cubicBezTo>
                        <a:pt x="167" y="152"/>
                        <a:pt x="170" y="149"/>
                        <a:pt x="170" y="149"/>
                      </a:cubicBezTo>
                      <a:cubicBezTo>
                        <a:pt x="172" y="148"/>
                        <a:pt x="173" y="146"/>
                        <a:pt x="174" y="145"/>
                      </a:cubicBezTo>
                      <a:cubicBezTo>
                        <a:pt x="177" y="144"/>
                        <a:pt x="185" y="146"/>
                        <a:pt x="185" y="142"/>
                      </a:cubicBezTo>
                      <a:cubicBezTo>
                        <a:pt x="186" y="137"/>
                        <a:pt x="187" y="134"/>
                        <a:pt x="188" y="130"/>
                      </a:cubicBezTo>
                      <a:cubicBezTo>
                        <a:pt x="190" y="126"/>
                        <a:pt x="191" y="122"/>
                        <a:pt x="194" y="118"/>
                      </a:cubicBezTo>
                      <a:cubicBezTo>
                        <a:pt x="195" y="117"/>
                        <a:pt x="197" y="116"/>
                        <a:pt x="198" y="114"/>
                      </a:cubicBezTo>
                      <a:cubicBezTo>
                        <a:pt x="198" y="113"/>
                        <a:pt x="198" y="113"/>
                        <a:pt x="198" y="112"/>
                      </a:cubicBezTo>
                      <a:cubicBezTo>
                        <a:pt x="199" y="111"/>
                        <a:pt x="200" y="110"/>
                        <a:pt x="200" y="108"/>
                      </a:cubicBezTo>
                      <a:cubicBezTo>
                        <a:pt x="201" y="106"/>
                        <a:pt x="200" y="104"/>
                        <a:pt x="201" y="102"/>
                      </a:cubicBezTo>
                      <a:cubicBezTo>
                        <a:pt x="201" y="101"/>
                        <a:pt x="202" y="100"/>
                        <a:pt x="202" y="99"/>
                      </a:cubicBezTo>
                      <a:cubicBezTo>
                        <a:pt x="203" y="98"/>
                        <a:pt x="201" y="97"/>
                        <a:pt x="202" y="96"/>
                      </a:cubicBezTo>
                      <a:cubicBezTo>
                        <a:pt x="203" y="95"/>
                        <a:pt x="204" y="92"/>
                        <a:pt x="203" y="91"/>
                      </a:cubicBezTo>
                      <a:cubicBezTo>
                        <a:pt x="203" y="89"/>
                        <a:pt x="202" y="88"/>
                        <a:pt x="202" y="87"/>
                      </a:cubicBezTo>
                      <a:cubicBezTo>
                        <a:pt x="201" y="86"/>
                        <a:pt x="201" y="84"/>
                        <a:pt x="201" y="83"/>
                      </a:cubicBezTo>
                      <a:cubicBezTo>
                        <a:pt x="200" y="79"/>
                        <a:pt x="203" y="77"/>
                        <a:pt x="202" y="73"/>
                      </a:cubicBezTo>
                      <a:cubicBezTo>
                        <a:pt x="202" y="74"/>
                        <a:pt x="201" y="76"/>
                        <a:pt x="200" y="76"/>
                      </a:cubicBezTo>
                      <a:cubicBezTo>
                        <a:pt x="198" y="76"/>
                        <a:pt x="197" y="72"/>
                        <a:pt x="196" y="70"/>
                      </a:cubicBezTo>
                      <a:cubicBezTo>
                        <a:pt x="194" y="67"/>
                        <a:pt x="190" y="67"/>
                        <a:pt x="190" y="62"/>
                      </a:cubicBezTo>
                      <a:cubicBezTo>
                        <a:pt x="189" y="60"/>
                        <a:pt x="188" y="60"/>
                        <a:pt x="187" y="59"/>
                      </a:cubicBezTo>
                      <a:cubicBezTo>
                        <a:pt x="185" y="58"/>
                        <a:pt x="185" y="61"/>
                        <a:pt x="184" y="59"/>
                      </a:cubicBezTo>
                      <a:cubicBezTo>
                        <a:pt x="184" y="56"/>
                        <a:pt x="183" y="55"/>
                        <a:pt x="181" y="53"/>
                      </a:cubicBezTo>
                      <a:cubicBezTo>
                        <a:pt x="181" y="53"/>
                        <a:pt x="180" y="52"/>
                        <a:pt x="180" y="51"/>
                      </a:cubicBezTo>
                      <a:cubicBezTo>
                        <a:pt x="179" y="51"/>
                        <a:pt x="180" y="49"/>
                        <a:pt x="180" y="50"/>
                      </a:cubicBezTo>
                      <a:cubicBezTo>
                        <a:pt x="178" y="48"/>
                        <a:pt x="176" y="47"/>
                        <a:pt x="174" y="46"/>
                      </a:cubicBezTo>
                      <a:cubicBezTo>
                        <a:pt x="172" y="44"/>
                        <a:pt x="169" y="45"/>
                        <a:pt x="168" y="43"/>
                      </a:cubicBezTo>
                      <a:cubicBezTo>
                        <a:pt x="166" y="41"/>
                        <a:pt x="167" y="37"/>
                        <a:pt x="166" y="36"/>
                      </a:cubicBezTo>
                      <a:cubicBezTo>
                        <a:pt x="166" y="34"/>
                        <a:pt x="166" y="32"/>
                        <a:pt x="165" y="31"/>
                      </a:cubicBezTo>
                      <a:cubicBezTo>
                        <a:pt x="164" y="30"/>
                        <a:pt x="163" y="30"/>
                        <a:pt x="163" y="28"/>
                      </a:cubicBezTo>
                      <a:cubicBezTo>
                        <a:pt x="163" y="26"/>
                        <a:pt x="163" y="23"/>
                        <a:pt x="161" y="20"/>
                      </a:cubicBezTo>
                      <a:cubicBezTo>
                        <a:pt x="160" y="20"/>
                        <a:pt x="158" y="17"/>
                        <a:pt x="158" y="18"/>
                      </a:cubicBezTo>
                      <a:cubicBezTo>
                        <a:pt x="156" y="18"/>
                        <a:pt x="156" y="19"/>
                        <a:pt x="155" y="17"/>
                      </a:cubicBezTo>
                      <a:cubicBezTo>
                        <a:pt x="153" y="15"/>
                        <a:pt x="154" y="11"/>
                        <a:pt x="152" y="8"/>
                      </a:cubicBezTo>
                      <a:cubicBezTo>
                        <a:pt x="152" y="7"/>
                        <a:pt x="148" y="0"/>
                        <a:pt x="148" y="0"/>
                      </a:cubicBezTo>
                      <a:cubicBezTo>
                        <a:pt x="147" y="0"/>
                        <a:pt x="147" y="2"/>
                        <a:pt x="147" y="3"/>
                      </a:cubicBezTo>
                      <a:cubicBezTo>
                        <a:pt x="147" y="4"/>
                        <a:pt x="146" y="5"/>
                        <a:pt x="145" y="6"/>
                      </a:cubicBezTo>
                      <a:cubicBezTo>
                        <a:pt x="145" y="6"/>
                        <a:pt x="143" y="8"/>
                        <a:pt x="144" y="9"/>
                      </a:cubicBezTo>
                      <a:cubicBezTo>
                        <a:pt x="144" y="9"/>
                        <a:pt x="146" y="9"/>
                        <a:pt x="145" y="10"/>
                      </a:cubicBezTo>
                      <a:cubicBezTo>
                        <a:pt x="144" y="10"/>
                        <a:pt x="143" y="15"/>
                        <a:pt x="143" y="16"/>
                      </a:cubicBezTo>
                      <a:cubicBezTo>
                        <a:pt x="144" y="18"/>
                        <a:pt x="144" y="20"/>
                        <a:pt x="144" y="22"/>
                      </a:cubicBezTo>
                      <a:cubicBezTo>
                        <a:pt x="143" y="26"/>
                        <a:pt x="143" y="36"/>
                        <a:pt x="137" y="36"/>
                      </a:cubicBezTo>
                      <a:cubicBezTo>
                        <a:pt x="133" y="36"/>
                        <a:pt x="133" y="32"/>
                        <a:pt x="130" y="31"/>
                      </a:cubicBezTo>
                      <a:cubicBezTo>
                        <a:pt x="128" y="30"/>
                        <a:pt x="126" y="30"/>
                        <a:pt x="124" y="28"/>
                      </a:cubicBezTo>
                      <a:cubicBezTo>
                        <a:pt x="123" y="27"/>
                        <a:pt x="112" y="21"/>
                        <a:pt x="113" y="20"/>
                      </a:cubicBezTo>
                      <a:cubicBezTo>
                        <a:pt x="113" y="19"/>
                        <a:pt x="114" y="18"/>
                        <a:pt x="115" y="17"/>
                      </a:cubicBezTo>
                      <a:cubicBezTo>
                        <a:pt x="115" y="16"/>
                        <a:pt x="117" y="16"/>
                        <a:pt x="117" y="15"/>
                      </a:cubicBezTo>
                      <a:cubicBezTo>
                        <a:pt x="117" y="15"/>
                        <a:pt x="116" y="14"/>
                        <a:pt x="116" y="13"/>
                      </a:cubicBezTo>
                      <a:cubicBezTo>
                        <a:pt x="117" y="12"/>
                        <a:pt x="117" y="12"/>
                        <a:pt x="118" y="11"/>
                      </a:cubicBezTo>
                      <a:cubicBezTo>
                        <a:pt x="118" y="10"/>
                        <a:pt x="120" y="9"/>
                        <a:pt x="121" y="8"/>
                      </a:cubicBezTo>
                      <a:cubicBezTo>
                        <a:pt x="121" y="7"/>
                        <a:pt x="119" y="5"/>
                        <a:pt x="118" y="6"/>
                      </a:cubicBezTo>
                      <a:cubicBezTo>
                        <a:pt x="118" y="6"/>
                        <a:pt x="117" y="8"/>
                        <a:pt x="117" y="8"/>
                      </a:cubicBezTo>
                      <a:cubicBezTo>
                        <a:pt x="116" y="7"/>
                        <a:pt x="116" y="7"/>
                        <a:pt x="115" y="6"/>
                      </a:cubicBezTo>
                      <a:cubicBezTo>
                        <a:pt x="115" y="5"/>
                        <a:pt x="113" y="7"/>
                        <a:pt x="112" y="7"/>
                      </a:cubicBezTo>
                      <a:cubicBezTo>
                        <a:pt x="111" y="8"/>
                        <a:pt x="110" y="7"/>
                        <a:pt x="109" y="7"/>
                      </a:cubicBezTo>
                      <a:cubicBezTo>
                        <a:pt x="107" y="6"/>
                        <a:pt x="104" y="5"/>
                        <a:pt x="101" y="4"/>
                      </a:cubicBezTo>
                      <a:cubicBezTo>
                        <a:pt x="99" y="4"/>
                        <a:pt x="103" y="5"/>
                        <a:pt x="10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0" name="Freeform 470">
                  <a:extLst>
                    <a:ext uri="{FF2B5EF4-FFF2-40B4-BE49-F238E27FC236}">
                      <a16:creationId xmlns:a16="http://schemas.microsoft.com/office/drawing/2014/main" id="{10770A7B-47F6-4C44-AEEB-29025F86C5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12596" y="8259388"/>
                  <a:ext cx="48790" cy="22128"/>
                </a:xfrm>
                <a:custGeom>
                  <a:avLst/>
                  <a:gdLst>
                    <a:gd name="T0" fmla="*/ 5 w 5"/>
                    <a:gd name="T1" fmla="*/ 1 h 2"/>
                    <a:gd name="T2" fmla="*/ 0 w 5"/>
                    <a:gd name="T3" fmla="*/ 1 h 2"/>
                    <a:gd name="T4" fmla="*/ 5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5" y="1"/>
                      </a:moveTo>
                      <a:cubicBezTo>
                        <a:pt x="5" y="0"/>
                        <a:pt x="0" y="0"/>
                        <a:pt x="0" y="1"/>
                      </a:cubicBezTo>
                      <a:cubicBezTo>
                        <a:pt x="0" y="1"/>
                        <a:pt x="5" y="2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3" name="Freeform 471">
                  <a:extLst>
                    <a:ext uri="{FF2B5EF4-FFF2-40B4-BE49-F238E27FC236}">
                      <a16:creationId xmlns:a16="http://schemas.microsoft.com/office/drawing/2014/main" id="{B170D072-29F5-2140-A0DC-E93056AE36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3051" y="8270449"/>
                  <a:ext cx="191674" cy="121701"/>
                </a:xfrm>
                <a:custGeom>
                  <a:avLst/>
                  <a:gdLst>
                    <a:gd name="T0" fmla="*/ 10 w 19"/>
                    <a:gd name="T1" fmla="*/ 1 h 11"/>
                    <a:gd name="T2" fmla="*/ 4 w 19"/>
                    <a:gd name="T3" fmla="*/ 3 h 11"/>
                    <a:gd name="T4" fmla="*/ 3 w 19"/>
                    <a:gd name="T5" fmla="*/ 4 h 11"/>
                    <a:gd name="T6" fmla="*/ 1 w 19"/>
                    <a:gd name="T7" fmla="*/ 3 h 11"/>
                    <a:gd name="T8" fmla="*/ 3 w 19"/>
                    <a:gd name="T9" fmla="*/ 6 h 11"/>
                    <a:gd name="T10" fmla="*/ 6 w 19"/>
                    <a:gd name="T11" fmla="*/ 7 h 11"/>
                    <a:gd name="T12" fmla="*/ 9 w 19"/>
                    <a:gd name="T13" fmla="*/ 10 h 11"/>
                    <a:gd name="T14" fmla="*/ 14 w 19"/>
                    <a:gd name="T15" fmla="*/ 10 h 11"/>
                    <a:gd name="T16" fmla="*/ 18 w 19"/>
                    <a:gd name="T17" fmla="*/ 5 h 11"/>
                    <a:gd name="T18" fmla="*/ 15 w 19"/>
                    <a:gd name="T19" fmla="*/ 2 h 11"/>
                    <a:gd name="T20" fmla="*/ 10 w 19"/>
                    <a:gd name="T21" fmla="*/ 1 h 11"/>
                    <a:gd name="T22" fmla="*/ 10 w 19"/>
                    <a:gd name="T2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9" h="11">
                      <a:moveTo>
                        <a:pt x="10" y="1"/>
                      </a:moveTo>
                      <a:cubicBezTo>
                        <a:pt x="9" y="0"/>
                        <a:pt x="5" y="2"/>
                        <a:pt x="4" y="3"/>
                      </a:cubicBezTo>
                      <a:cubicBezTo>
                        <a:pt x="3" y="3"/>
                        <a:pt x="4" y="3"/>
                        <a:pt x="3" y="4"/>
                      </a:cubicBezTo>
                      <a:cubicBezTo>
                        <a:pt x="3" y="5"/>
                        <a:pt x="2" y="3"/>
                        <a:pt x="1" y="3"/>
                      </a:cubicBezTo>
                      <a:cubicBezTo>
                        <a:pt x="0" y="3"/>
                        <a:pt x="2" y="6"/>
                        <a:pt x="3" y="6"/>
                      </a:cubicBezTo>
                      <a:cubicBezTo>
                        <a:pt x="3" y="7"/>
                        <a:pt x="5" y="7"/>
                        <a:pt x="6" y="7"/>
                      </a:cubicBezTo>
                      <a:cubicBezTo>
                        <a:pt x="8" y="7"/>
                        <a:pt x="8" y="9"/>
                        <a:pt x="9" y="10"/>
                      </a:cubicBezTo>
                      <a:cubicBezTo>
                        <a:pt x="10" y="11"/>
                        <a:pt x="13" y="10"/>
                        <a:pt x="14" y="10"/>
                      </a:cubicBezTo>
                      <a:cubicBezTo>
                        <a:pt x="18" y="10"/>
                        <a:pt x="19" y="8"/>
                        <a:pt x="18" y="5"/>
                      </a:cubicBezTo>
                      <a:cubicBezTo>
                        <a:pt x="18" y="3"/>
                        <a:pt x="17" y="2"/>
                        <a:pt x="15" y="2"/>
                      </a:cubicBezTo>
                      <a:cubicBezTo>
                        <a:pt x="14" y="2"/>
                        <a:pt x="12" y="1"/>
                        <a:pt x="10" y="1"/>
                      </a:cubicBezTo>
                      <a:cubicBezTo>
                        <a:pt x="10" y="1"/>
                        <a:pt x="11" y="1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6" name="Freeform 472">
                  <a:extLst>
                    <a:ext uri="{FF2B5EF4-FFF2-40B4-BE49-F238E27FC236}">
                      <a16:creationId xmlns:a16="http://schemas.microsoft.com/office/drawing/2014/main" id="{9E0A0061-4A86-114D-92E3-B7F3CA8A30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32628" y="8476972"/>
                  <a:ext cx="212583" cy="129075"/>
                </a:xfrm>
                <a:custGeom>
                  <a:avLst/>
                  <a:gdLst>
                    <a:gd name="T0" fmla="*/ 0 w 21"/>
                    <a:gd name="T1" fmla="*/ 8 h 12"/>
                    <a:gd name="T2" fmla="*/ 6 w 21"/>
                    <a:gd name="T3" fmla="*/ 8 h 12"/>
                    <a:gd name="T4" fmla="*/ 9 w 21"/>
                    <a:gd name="T5" fmla="*/ 7 h 12"/>
                    <a:gd name="T6" fmla="*/ 13 w 21"/>
                    <a:gd name="T7" fmla="*/ 7 h 12"/>
                    <a:gd name="T8" fmla="*/ 14 w 21"/>
                    <a:gd name="T9" fmla="*/ 5 h 12"/>
                    <a:gd name="T10" fmla="*/ 17 w 21"/>
                    <a:gd name="T11" fmla="*/ 3 h 12"/>
                    <a:gd name="T12" fmla="*/ 20 w 21"/>
                    <a:gd name="T13" fmla="*/ 4 h 12"/>
                    <a:gd name="T14" fmla="*/ 18 w 21"/>
                    <a:gd name="T15" fmla="*/ 7 h 12"/>
                    <a:gd name="T16" fmla="*/ 11 w 21"/>
                    <a:gd name="T17" fmla="*/ 11 h 12"/>
                    <a:gd name="T18" fmla="*/ 0 w 21"/>
                    <a:gd name="T19" fmla="*/ 8 h 12"/>
                    <a:gd name="T20" fmla="*/ 0 w 21"/>
                    <a:gd name="T21" fmla="*/ 8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2">
                      <a:moveTo>
                        <a:pt x="0" y="8"/>
                      </a:moveTo>
                      <a:cubicBezTo>
                        <a:pt x="1" y="7"/>
                        <a:pt x="5" y="8"/>
                        <a:pt x="6" y="8"/>
                      </a:cubicBezTo>
                      <a:cubicBezTo>
                        <a:pt x="7" y="8"/>
                        <a:pt x="8" y="6"/>
                        <a:pt x="9" y="7"/>
                      </a:cubicBezTo>
                      <a:cubicBezTo>
                        <a:pt x="10" y="8"/>
                        <a:pt x="12" y="8"/>
                        <a:pt x="13" y="7"/>
                      </a:cubicBezTo>
                      <a:cubicBezTo>
                        <a:pt x="13" y="6"/>
                        <a:pt x="14" y="5"/>
                        <a:pt x="14" y="5"/>
                      </a:cubicBezTo>
                      <a:cubicBezTo>
                        <a:pt x="15" y="5"/>
                        <a:pt x="17" y="5"/>
                        <a:pt x="17" y="3"/>
                      </a:cubicBezTo>
                      <a:cubicBezTo>
                        <a:pt x="17" y="0"/>
                        <a:pt x="21" y="2"/>
                        <a:pt x="20" y="4"/>
                      </a:cubicBezTo>
                      <a:cubicBezTo>
                        <a:pt x="19" y="5"/>
                        <a:pt x="18" y="7"/>
                        <a:pt x="18" y="7"/>
                      </a:cubicBezTo>
                      <a:cubicBezTo>
                        <a:pt x="15" y="8"/>
                        <a:pt x="14" y="10"/>
                        <a:pt x="11" y="11"/>
                      </a:cubicBezTo>
                      <a:cubicBezTo>
                        <a:pt x="9" y="12"/>
                        <a:pt x="0" y="11"/>
                        <a:pt x="0" y="8"/>
                      </a:cubicBezTo>
                      <a:cubicBezTo>
                        <a:pt x="0" y="7"/>
                        <a:pt x="0" y="10"/>
                        <a:pt x="0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9" name="Freeform 473">
                  <a:extLst>
                    <a:ext uri="{FF2B5EF4-FFF2-40B4-BE49-F238E27FC236}">
                      <a16:creationId xmlns:a16="http://schemas.microsoft.com/office/drawing/2014/main" id="{43BD2E94-1556-0D45-BDE8-58BF76EB24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439307" y="8543352"/>
                  <a:ext cx="90610" cy="118010"/>
                </a:xfrm>
                <a:custGeom>
                  <a:avLst/>
                  <a:gdLst>
                    <a:gd name="T0" fmla="*/ 1 w 9"/>
                    <a:gd name="T1" fmla="*/ 0 h 11"/>
                    <a:gd name="T2" fmla="*/ 8 w 9"/>
                    <a:gd name="T3" fmla="*/ 8 h 11"/>
                    <a:gd name="T4" fmla="*/ 5 w 9"/>
                    <a:gd name="T5" fmla="*/ 4 h 11"/>
                    <a:gd name="T6" fmla="*/ 1 w 9"/>
                    <a:gd name="T7" fmla="*/ 0 h 11"/>
                    <a:gd name="T8" fmla="*/ 1 w 9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1" y="0"/>
                      </a:moveTo>
                      <a:cubicBezTo>
                        <a:pt x="0" y="1"/>
                        <a:pt x="5" y="11"/>
                        <a:pt x="8" y="8"/>
                      </a:cubicBezTo>
                      <a:cubicBezTo>
                        <a:pt x="9" y="6"/>
                        <a:pt x="6" y="4"/>
                        <a:pt x="5" y="4"/>
                      </a:cubicBezTo>
                      <a:cubicBezTo>
                        <a:pt x="4" y="3"/>
                        <a:pt x="1" y="0"/>
                        <a:pt x="1" y="0"/>
                      </a:cubicBezTo>
                      <a:cubicBezTo>
                        <a:pt x="0" y="1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2" name="Freeform 474">
                  <a:extLst>
                    <a:ext uri="{FF2B5EF4-FFF2-40B4-BE49-F238E27FC236}">
                      <a16:creationId xmlns:a16="http://schemas.microsoft.com/office/drawing/2014/main" id="{CEDBA64C-479C-8E44-B81F-6954197695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4162" y="8760939"/>
                  <a:ext cx="59243" cy="62692"/>
                </a:xfrm>
                <a:custGeom>
                  <a:avLst/>
                  <a:gdLst>
                    <a:gd name="T0" fmla="*/ 6 w 6"/>
                    <a:gd name="T1" fmla="*/ 4 h 6"/>
                    <a:gd name="T2" fmla="*/ 1 w 6"/>
                    <a:gd name="T3" fmla="*/ 2 h 6"/>
                    <a:gd name="T4" fmla="*/ 6 w 6"/>
                    <a:gd name="T5" fmla="*/ 4 h 6"/>
                    <a:gd name="T6" fmla="*/ 6 w 6"/>
                    <a:gd name="T7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6">
                      <a:moveTo>
                        <a:pt x="6" y="4"/>
                      </a:moveTo>
                      <a:cubicBezTo>
                        <a:pt x="6" y="2"/>
                        <a:pt x="0" y="0"/>
                        <a:pt x="1" y="2"/>
                      </a:cubicBezTo>
                      <a:cubicBezTo>
                        <a:pt x="1" y="3"/>
                        <a:pt x="6" y="5"/>
                        <a:pt x="6" y="4"/>
                      </a:cubicBezTo>
                      <a:cubicBezTo>
                        <a:pt x="6" y="3"/>
                        <a:pt x="6" y="6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5" name="Freeform 475">
                  <a:extLst>
                    <a:ext uri="{FF2B5EF4-FFF2-40B4-BE49-F238E27FC236}">
                      <a16:creationId xmlns:a16="http://schemas.microsoft.com/office/drawing/2014/main" id="{CA45E643-6C63-1B4B-BE83-47345A69A8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41433" y="8661365"/>
                  <a:ext cx="94095" cy="66379"/>
                </a:xfrm>
                <a:custGeom>
                  <a:avLst/>
                  <a:gdLst>
                    <a:gd name="T0" fmla="*/ 8 w 9"/>
                    <a:gd name="T1" fmla="*/ 6 h 6"/>
                    <a:gd name="T2" fmla="*/ 0 w 9"/>
                    <a:gd name="T3" fmla="*/ 1 h 6"/>
                    <a:gd name="T4" fmla="*/ 3 w 9"/>
                    <a:gd name="T5" fmla="*/ 4 h 6"/>
                    <a:gd name="T6" fmla="*/ 8 w 9"/>
                    <a:gd name="T7" fmla="*/ 6 h 6"/>
                    <a:gd name="T8" fmla="*/ 8 w 9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6">
                      <a:moveTo>
                        <a:pt x="8" y="6"/>
                      </a:moveTo>
                      <a:cubicBezTo>
                        <a:pt x="6" y="5"/>
                        <a:pt x="3" y="0"/>
                        <a:pt x="0" y="1"/>
                      </a:cubicBezTo>
                      <a:cubicBezTo>
                        <a:pt x="0" y="2"/>
                        <a:pt x="3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9" y="6"/>
                        <a:pt x="6" y="5"/>
                        <a:pt x="8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8" name="Freeform 476">
                  <a:extLst>
                    <a:ext uri="{FF2B5EF4-FFF2-40B4-BE49-F238E27FC236}">
                      <a16:creationId xmlns:a16="http://schemas.microsoft.com/office/drawing/2014/main" id="{67D189D5-E7CF-4A42-97D1-4FD0F0FE3D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50823" y="8617109"/>
                  <a:ext cx="41820" cy="55320"/>
                </a:xfrm>
                <a:custGeom>
                  <a:avLst/>
                  <a:gdLst>
                    <a:gd name="T0" fmla="*/ 4 w 4"/>
                    <a:gd name="T1" fmla="*/ 4 h 5"/>
                    <a:gd name="T2" fmla="*/ 0 w 4"/>
                    <a:gd name="T3" fmla="*/ 0 h 5"/>
                    <a:gd name="T4" fmla="*/ 4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4" y="4"/>
                      </a:moveTo>
                      <a:cubicBezTo>
                        <a:pt x="4" y="2"/>
                        <a:pt x="0" y="0"/>
                        <a:pt x="0" y="0"/>
                      </a:cubicBezTo>
                      <a:cubicBezTo>
                        <a:pt x="0" y="1"/>
                        <a:pt x="4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9" name="Freeform 477">
                  <a:extLst>
                    <a:ext uri="{FF2B5EF4-FFF2-40B4-BE49-F238E27FC236}">
                      <a16:creationId xmlns:a16="http://schemas.microsoft.com/office/drawing/2014/main" id="{B1A6EB44-CAD0-1546-A505-9B495172F3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27199" y="9376809"/>
                  <a:ext cx="163792" cy="129075"/>
                </a:xfrm>
                <a:custGeom>
                  <a:avLst/>
                  <a:gdLst>
                    <a:gd name="T0" fmla="*/ 15 w 16"/>
                    <a:gd name="T1" fmla="*/ 11 h 12"/>
                    <a:gd name="T2" fmla="*/ 2 w 16"/>
                    <a:gd name="T3" fmla="*/ 0 h 12"/>
                    <a:gd name="T4" fmla="*/ 15 w 16"/>
                    <a:gd name="T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6" h="12">
                      <a:moveTo>
                        <a:pt x="15" y="11"/>
                      </a:moveTo>
                      <a:cubicBezTo>
                        <a:pt x="16" y="12"/>
                        <a:pt x="3" y="0"/>
                        <a:pt x="2" y="0"/>
                      </a:cubicBezTo>
                      <a:cubicBezTo>
                        <a:pt x="0" y="0"/>
                        <a:pt x="7" y="9"/>
                        <a:pt x="15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0" name="Freeform 478">
                  <a:extLst>
                    <a:ext uri="{FF2B5EF4-FFF2-40B4-BE49-F238E27FC236}">
                      <a16:creationId xmlns:a16="http://schemas.microsoft.com/office/drawing/2014/main" id="{9B3B8FCC-DF27-2842-A648-BE90268183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66305" y="10199201"/>
                  <a:ext cx="115005" cy="151203"/>
                </a:xfrm>
                <a:custGeom>
                  <a:avLst/>
                  <a:gdLst>
                    <a:gd name="T0" fmla="*/ 11 w 11"/>
                    <a:gd name="T1" fmla="*/ 14 h 14"/>
                    <a:gd name="T2" fmla="*/ 9 w 11"/>
                    <a:gd name="T3" fmla="*/ 10 h 14"/>
                    <a:gd name="T4" fmla="*/ 9 w 11"/>
                    <a:gd name="T5" fmla="*/ 7 h 14"/>
                    <a:gd name="T6" fmla="*/ 0 w 11"/>
                    <a:gd name="T7" fmla="*/ 0 h 14"/>
                    <a:gd name="T8" fmla="*/ 3 w 11"/>
                    <a:gd name="T9" fmla="*/ 4 h 14"/>
                    <a:gd name="T10" fmla="*/ 5 w 11"/>
                    <a:gd name="T11" fmla="*/ 8 h 14"/>
                    <a:gd name="T12" fmla="*/ 8 w 11"/>
                    <a:gd name="T13" fmla="*/ 11 h 14"/>
                    <a:gd name="T14" fmla="*/ 11 w 11"/>
                    <a:gd name="T15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" h="14">
                      <a:moveTo>
                        <a:pt x="11" y="14"/>
                      </a:moveTo>
                      <a:cubicBezTo>
                        <a:pt x="10" y="12"/>
                        <a:pt x="11" y="11"/>
                        <a:pt x="9" y="10"/>
                      </a:cubicBezTo>
                      <a:cubicBezTo>
                        <a:pt x="8" y="8"/>
                        <a:pt x="9" y="8"/>
                        <a:pt x="9" y="7"/>
                      </a:cubicBezTo>
                      <a:cubicBezTo>
                        <a:pt x="8" y="5"/>
                        <a:pt x="0" y="1"/>
                        <a:pt x="0" y="0"/>
                      </a:cubicBezTo>
                      <a:cubicBezTo>
                        <a:pt x="0" y="1"/>
                        <a:pt x="3" y="3"/>
                        <a:pt x="3" y="4"/>
                      </a:cubicBezTo>
                      <a:cubicBezTo>
                        <a:pt x="4" y="6"/>
                        <a:pt x="4" y="7"/>
                        <a:pt x="5" y="8"/>
                      </a:cubicBezTo>
                      <a:cubicBezTo>
                        <a:pt x="6" y="9"/>
                        <a:pt x="9" y="10"/>
                        <a:pt x="8" y="11"/>
                      </a:cubicBezTo>
                      <a:cubicBezTo>
                        <a:pt x="8" y="13"/>
                        <a:pt x="9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1" name="Freeform 479">
                  <a:extLst>
                    <a:ext uri="{FF2B5EF4-FFF2-40B4-BE49-F238E27FC236}">
                      <a16:creationId xmlns:a16="http://schemas.microsoft.com/office/drawing/2014/main" id="{1D5C3475-5FC6-6742-BED9-EF3912587E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97671" y="10339341"/>
                  <a:ext cx="264855" cy="328220"/>
                </a:xfrm>
                <a:custGeom>
                  <a:avLst/>
                  <a:gdLst>
                    <a:gd name="T0" fmla="*/ 8 w 26"/>
                    <a:gd name="T1" fmla="*/ 2 h 30"/>
                    <a:gd name="T2" fmla="*/ 7 w 26"/>
                    <a:gd name="T3" fmla="*/ 11 h 30"/>
                    <a:gd name="T4" fmla="*/ 5 w 26"/>
                    <a:gd name="T5" fmla="*/ 18 h 30"/>
                    <a:gd name="T6" fmla="*/ 9 w 26"/>
                    <a:gd name="T7" fmla="*/ 25 h 30"/>
                    <a:gd name="T8" fmla="*/ 14 w 26"/>
                    <a:gd name="T9" fmla="*/ 26 h 30"/>
                    <a:gd name="T10" fmla="*/ 17 w 26"/>
                    <a:gd name="T11" fmla="*/ 22 h 30"/>
                    <a:gd name="T12" fmla="*/ 18 w 26"/>
                    <a:gd name="T13" fmla="*/ 16 h 30"/>
                    <a:gd name="T14" fmla="*/ 22 w 26"/>
                    <a:gd name="T15" fmla="*/ 14 h 30"/>
                    <a:gd name="T16" fmla="*/ 26 w 26"/>
                    <a:gd name="T17" fmla="*/ 10 h 30"/>
                    <a:gd name="T18" fmla="*/ 25 w 26"/>
                    <a:gd name="T19" fmla="*/ 6 h 30"/>
                    <a:gd name="T20" fmla="*/ 20 w 26"/>
                    <a:gd name="T21" fmla="*/ 8 h 30"/>
                    <a:gd name="T22" fmla="*/ 14 w 26"/>
                    <a:gd name="T23" fmla="*/ 5 h 30"/>
                    <a:gd name="T24" fmla="*/ 11 w 26"/>
                    <a:gd name="T25" fmla="*/ 0 h 30"/>
                    <a:gd name="T26" fmla="*/ 11 w 26"/>
                    <a:gd name="T27" fmla="*/ 3 h 30"/>
                    <a:gd name="T28" fmla="*/ 8 w 26"/>
                    <a:gd name="T29" fmla="*/ 2 h 30"/>
                    <a:gd name="T30" fmla="*/ 8 w 26"/>
                    <a:gd name="T31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30">
                      <a:moveTo>
                        <a:pt x="8" y="2"/>
                      </a:moveTo>
                      <a:cubicBezTo>
                        <a:pt x="7" y="2"/>
                        <a:pt x="7" y="9"/>
                        <a:pt x="7" y="11"/>
                      </a:cubicBezTo>
                      <a:cubicBezTo>
                        <a:pt x="6" y="13"/>
                        <a:pt x="0" y="16"/>
                        <a:pt x="5" y="18"/>
                      </a:cubicBezTo>
                      <a:cubicBezTo>
                        <a:pt x="8" y="19"/>
                        <a:pt x="11" y="21"/>
                        <a:pt x="9" y="25"/>
                      </a:cubicBezTo>
                      <a:cubicBezTo>
                        <a:pt x="6" y="30"/>
                        <a:pt x="11" y="29"/>
                        <a:pt x="14" y="26"/>
                      </a:cubicBezTo>
                      <a:cubicBezTo>
                        <a:pt x="15" y="25"/>
                        <a:pt x="16" y="23"/>
                        <a:pt x="17" y="22"/>
                      </a:cubicBezTo>
                      <a:cubicBezTo>
                        <a:pt x="19" y="19"/>
                        <a:pt x="18" y="19"/>
                        <a:pt x="18" y="16"/>
                      </a:cubicBezTo>
                      <a:cubicBezTo>
                        <a:pt x="19" y="14"/>
                        <a:pt x="21" y="14"/>
                        <a:pt x="22" y="14"/>
                      </a:cubicBezTo>
                      <a:cubicBezTo>
                        <a:pt x="23" y="15"/>
                        <a:pt x="25" y="11"/>
                        <a:pt x="26" y="10"/>
                      </a:cubicBezTo>
                      <a:cubicBezTo>
                        <a:pt x="26" y="9"/>
                        <a:pt x="26" y="6"/>
                        <a:pt x="25" y="6"/>
                      </a:cubicBezTo>
                      <a:cubicBezTo>
                        <a:pt x="23" y="6"/>
                        <a:pt x="21" y="8"/>
                        <a:pt x="20" y="8"/>
                      </a:cubicBezTo>
                      <a:cubicBezTo>
                        <a:pt x="18" y="8"/>
                        <a:pt x="15" y="7"/>
                        <a:pt x="14" y="5"/>
                      </a:cubicBezTo>
                      <a:cubicBezTo>
                        <a:pt x="13" y="4"/>
                        <a:pt x="13" y="0"/>
                        <a:pt x="11" y="0"/>
                      </a:cubicBezTo>
                      <a:cubicBezTo>
                        <a:pt x="11" y="0"/>
                        <a:pt x="11" y="3"/>
                        <a:pt x="11" y="3"/>
                      </a:cubicBezTo>
                      <a:cubicBezTo>
                        <a:pt x="10" y="3"/>
                        <a:pt x="9" y="1"/>
                        <a:pt x="8" y="2"/>
                      </a:cubicBezTo>
                      <a:cubicBezTo>
                        <a:pt x="7" y="2"/>
                        <a:pt x="9" y="1"/>
                        <a:pt x="8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2" name="Freeform 480">
                  <a:extLst>
                    <a:ext uri="{FF2B5EF4-FFF2-40B4-BE49-F238E27FC236}">
                      <a16:creationId xmlns:a16="http://schemas.microsoft.com/office/drawing/2014/main" id="{6F318991-2109-5649-8011-BD56EC55D8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49176" y="10579051"/>
                  <a:ext cx="400771" cy="413040"/>
                </a:xfrm>
                <a:custGeom>
                  <a:avLst/>
                  <a:gdLst>
                    <a:gd name="T0" fmla="*/ 33 w 39"/>
                    <a:gd name="T1" fmla="*/ 4 h 38"/>
                    <a:gd name="T2" fmla="*/ 30 w 39"/>
                    <a:gd name="T3" fmla="*/ 1 h 38"/>
                    <a:gd name="T4" fmla="*/ 26 w 39"/>
                    <a:gd name="T5" fmla="*/ 8 h 38"/>
                    <a:gd name="T6" fmla="*/ 22 w 39"/>
                    <a:gd name="T7" fmla="*/ 13 h 38"/>
                    <a:gd name="T8" fmla="*/ 15 w 39"/>
                    <a:gd name="T9" fmla="*/ 18 h 38"/>
                    <a:gd name="T10" fmla="*/ 9 w 39"/>
                    <a:gd name="T11" fmla="*/ 22 h 38"/>
                    <a:gd name="T12" fmla="*/ 4 w 39"/>
                    <a:gd name="T13" fmla="*/ 27 h 38"/>
                    <a:gd name="T14" fmla="*/ 2 w 39"/>
                    <a:gd name="T15" fmla="*/ 33 h 38"/>
                    <a:gd name="T16" fmla="*/ 1 w 39"/>
                    <a:gd name="T17" fmla="*/ 34 h 38"/>
                    <a:gd name="T18" fmla="*/ 3 w 39"/>
                    <a:gd name="T19" fmla="*/ 35 h 38"/>
                    <a:gd name="T20" fmla="*/ 10 w 39"/>
                    <a:gd name="T21" fmla="*/ 37 h 38"/>
                    <a:gd name="T22" fmla="*/ 19 w 39"/>
                    <a:gd name="T23" fmla="*/ 34 h 38"/>
                    <a:gd name="T24" fmla="*/ 22 w 39"/>
                    <a:gd name="T25" fmla="*/ 27 h 38"/>
                    <a:gd name="T26" fmla="*/ 27 w 39"/>
                    <a:gd name="T27" fmla="*/ 22 h 38"/>
                    <a:gd name="T28" fmla="*/ 29 w 39"/>
                    <a:gd name="T29" fmla="*/ 21 h 38"/>
                    <a:gd name="T30" fmla="*/ 33 w 39"/>
                    <a:gd name="T31" fmla="*/ 21 h 38"/>
                    <a:gd name="T32" fmla="*/ 32 w 39"/>
                    <a:gd name="T33" fmla="*/ 19 h 38"/>
                    <a:gd name="T34" fmla="*/ 32 w 39"/>
                    <a:gd name="T35" fmla="*/ 17 h 38"/>
                    <a:gd name="T36" fmla="*/ 38 w 39"/>
                    <a:gd name="T37" fmla="*/ 9 h 38"/>
                    <a:gd name="T38" fmla="*/ 38 w 39"/>
                    <a:gd name="T39" fmla="*/ 6 h 38"/>
                    <a:gd name="T40" fmla="*/ 38 w 39"/>
                    <a:gd name="T41" fmla="*/ 4 h 38"/>
                    <a:gd name="T42" fmla="*/ 37 w 39"/>
                    <a:gd name="T43" fmla="*/ 4 h 38"/>
                    <a:gd name="T44" fmla="*/ 37 w 39"/>
                    <a:gd name="T45" fmla="*/ 2 h 38"/>
                    <a:gd name="T46" fmla="*/ 33 w 39"/>
                    <a:gd name="T47" fmla="*/ 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38">
                      <a:moveTo>
                        <a:pt x="33" y="4"/>
                      </a:moveTo>
                      <a:cubicBezTo>
                        <a:pt x="33" y="4"/>
                        <a:pt x="32" y="0"/>
                        <a:pt x="30" y="1"/>
                      </a:cubicBezTo>
                      <a:cubicBezTo>
                        <a:pt x="27" y="3"/>
                        <a:pt x="28" y="5"/>
                        <a:pt x="26" y="8"/>
                      </a:cubicBezTo>
                      <a:cubicBezTo>
                        <a:pt x="25" y="9"/>
                        <a:pt x="24" y="12"/>
                        <a:pt x="22" y="13"/>
                      </a:cubicBezTo>
                      <a:cubicBezTo>
                        <a:pt x="20" y="16"/>
                        <a:pt x="18" y="17"/>
                        <a:pt x="15" y="18"/>
                      </a:cubicBezTo>
                      <a:cubicBezTo>
                        <a:pt x="13" y="19"/>
                        <a:pt x="12" y="21"/>
                        <a:pt x="9" y="22"/>
                      </a:cubicBezTo>
                      <a:cubicBezTo>
                        <a:pt x="7" y="23"/>
                        <a:pt x="7" y="27"/>
                        <a:pt x="4" y="27"/>
                      </a:cubicBezTo>
                      <a:cubicBezTo>
                        <a:pt x="0" y="28"/>
                        <a:pt x="4" y="31"/>
                        <a:pt x="2" y="33"/>
                      </a:cubicBezTo>
                      <a:cubicBezTo>
                        <a:pt x="1" y="33"/>
                        <a:pt x="0" y="33"/>
                        <a:pt x="1" y="34"/>
                      </a:cubicBezTo>
                      <a:cubicBezTo>
                        <a:pt x="1" y="35"/>
                        <a:pt x="1" y="35"/>
                        <a:pt x="3" y="35"/>
                      </a:cubicBezTo>
                      <a:cubicBezTo>
                        <a:pt x="5" y="35"/>
                        <a:pt x="8" y="37"/>
                        <a:pt x="10" y="37"/>
                      </a:cubicBezTo>
                      <a:cubicBezTo>
                        <a:pt x="14" y="38"/>
                        <a:pt x="16" y="36"/>
                        <a:pt x="19" y="34"/>
                      </a:cubicBezTo>
                      <a:cubicBezTo>
                        <a:pt x="21" y="32"/>
                        <a:pt x="22" y="30"/>
                        <a:pt x="22" y="27"/>
                      </a:cubicBezTo>
                      <a:cubicBezTo>
                        <a:pt x="23" y="24"/>
                        <a:pt x="24" y="24"/>
                        <a:pt x="27" y="22"/>
                      </a:cubicBezTo>
                      <a:cubicBezTo>
                        <a:pt x="28" y="22"/>
                        <a:pt x="28" y="21"/>
                        <a:pt x="29" y="21"/>
                      </a:cubicBezTo>
                      <a:cubicBezTo>
                        <a:pt x="30" y="21"/>
                        <a:pt x="31" y="21"/>
                        <a:pt x="33" y="21"/>
                      </a:cubicBezTo>
                      <a:cubicBezTo>
                        <a:pt x="34" y="20"/>
                        <a:pt x="33" y="19"/>
                        <a:pt x="32" y="19"/>
                      </a:cubicBezTo>
                      <a:cubicBezTo>
                        <a:pt x="31" y="18"/>
                        <a:pt x="31" y="18"/>
                        <a:pt x="32" y="17"/>
                      </a:cubicBezTo>
                      <a:cubicBezTo>
                        <a:pt x="34" y="14"/>
                        <a:pt x="36" y="12"/>
                        <a:pt x="38" y="9"/>
                      </a:cubicBezTo>
                      <a:cubicBezTo>
                        <a:pt x="38" y="8"/>
                        <a:pt x="38" y="7"/>
                        <a:pt x="38" y="6"/>
                      </a:cubicBezTo>
                      <a:cubicBezTo>
                        <a:pt x="38" y="5"/>
                        <a:pt x="38" y="5"/>
                        <a:pt x="38" y="4"/>
                      </a:cubicBezTo>
                      <a:cubicBezTo>
                        <a:pt x="39" y="3"/>
                        <a:pt x="37" y="4"/>
                        <a:pt x="37" y="4"/>
                      </a:cubicBezTo>
                      <a:cubicBezTo>
                        <a:pt x="37" y="3"/>
                        <a:pt x="37" y="3"/>
                        <a:pt x="37" y="2"/>
                      </a:cubicBezTo>
                      <a:cubicBezTo>
                        <a:pt x="36" y="3"/>
                        <a:pt x="35" y="5"/>
                        <a:pt x="3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3" name="Freeform 481">
                  <a:extLst>
                    <a:ext uri="{FF2B5EF4-FFF2-40B4-BE49-F238E27FC236}">
                      <a16:creationId xmlns:a16="http://schemas.microsoft.com/office/drawing/2014/main" id="{A514EEDD-7AE4-FF44-8116-10266613DD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11903" y="10992094"/>
                  <a:ext cx="20911" cy="22128"/>
                </a:xfrm>
                <a:custGeom>
                  <a:avLst/>
                  <a:gdLst>
                    <a:gd name="T0" fmla="*/ 2 w 2"/>
                    <a:gd name="T1" fmla="*/ 2 h 2"/>
                    <a:gd name="T2" fmla="*/ 1 w 2"/>
                    <a:gd name="T3" fmla="*/ 0 h 2"/>
                    <a:gd name="T4" fmla="*/ 0 w 2"/>
                    <a:gd name="T5" fmla="*/ 2 h 2"/>
                    <a:gd name="T6" fmla="*/ 2 w 2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2"/>
                      </a:moveTo>
                      <a:cubicBezTo>
                        <a:pt x="2" y="1"/>
                        <a:pt x="1" y="1"/>
                        <a:pt x="1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4" name="Freeform 482">
                  <a:extLst>
                    <a:ext uri="{FF2B5EF4-FFF2-40B4-BE49-F238E27FC236}">
                      <a16:creationId xmlns:a16="http://schemas.microsoft.com/office/drawing/2014/main" id="{EAE5BB80-6EBC-C145-819E-7D6DB12450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937470" y="10590116"/>
                  <a:ext cx="195161" cy="195458"/>
                </a:xfrm>
                <a:custGeom>
                  <a:avLst/>
                  <a:gdLst>
                    <a:gd name="T0" fmla="*/ 0 w 19"/>
                    <a:gd name="T1" fmla="*/ 2 h 18"/>
                    <a:gd name="T2" fmla="*/ 2 w 19"/>
                    <a:gd name="T3" fmla="*/ 7 h 18"/>
                    <a:gd name="T4" fmla="*/ 4 w 19"/>
                    <a:gd name="T5" fmla="*/ 10 h 18"/>
                    <a:gd name="T6" fmla="*/ 3 w 19"/>
                    <a:gd name="T7" fmla="*/ 12 h 18"/>
                    <a:gd name="T8" fmla="*/ 9 w 19"/>
                    <a:gd name="T9" fmla="*/ 18 h 18"/>
                    <a:gd name="T10" fmla="*/ 12 w 19"/>
                    <a:gd name="T11" fmla="*/ 15 h 18"/>
                    <a:gd name="T12" fmla="*/ 13 w 19"/>
                    <a:gd name="T13" fmla="*/ 17 h 18"/>
                    <a:gd name="T14" fmla="*/ 14 w 19"/>
                    <a:gd name="T15" fmla="*/ 14 h 18"/>
                    <a:gd name="T16" fmla="*/ 16 w 19"/>
                    <a:gd name="T17" fmla="*/ 15 h 18"/>
                    <a:gd name="T18" fmla="*/ 18 w 19"/>
                    <a:gd name="T19" fmla="*/ 7 h 18"/>
                    <a:gd name="T20" fmla="*/ 16 w 19"/>
                    <a:gd name="T21" fmla="*/ 1 h 18"/>
                    <a:gd name="T22" fmla="*/ 7 w 19"/>
                    <a:gd name="T23" fmla="*/ 3 h 18"/>
                    <a:gd name="T24" fmla="*/ 0 w 19"/>
                    <a:gd name="T25" fmla="*/ 2 h 18"/>
                    <a:gd name="T26" fmla="*/ 0 w 19"/>
                    <a:gd name="T2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" h="18">
                      <a:moveTo>
                        <a:pt x="0" y="2"/>
                      </a:moveTo>
                      <a:cubicBezTo>
                        <a:pt x="0" y="3"/>
                        <a:pt x="2" y="6"/>
                        <a:pt x="2" y="7"/>
                      </a:cubicBezTo>
                      <a:cubicBezTo>
                        <a:pt x="3" y="8"/>
                        <a:pt x="4" y="9"/>
                        <a:pt x="4" y="10"/>
                      </a:cubicBezTo>
                      <a:cubicBezTo>
                        <a:pt x="4" y="11"/>
                        <a:pt x="3" y="11"/>
                        <a:pt x="3" y="12"/>
                      </a:cubicBezTo>
                      <a:cubicBezTo>
                        <a:pt x="4" y="15"/>
                        <a:pt x="7" y="17"/>
                        <a:pt x="9" y="18"/>
                      </a:cubicBezTo>
                      <a:cubicBezTo>
                        <a:pt x="11" y="18"/>
                        <a:pt x="11" y="16"/>
                        <a:pt x="12" y="15"/>
                      </a:cubicBezTo>
                      <a:cubicBezTo>
                        <a:pt x="12" y="15"/>
                        <a:pt x="13" y="17"/>
                        <a:pt x="13" y="17"/>
                      </a:cubicBezTo>
                      <a:cubicBezTo>
                        <a:pt x="13" y="16"/>
                        <a:pt x="13" y="14"/>
                        <a:pt x="14" y="14"/>
                      </a:cubicBezTo>
                      <a:cubicBezTo>
                        <a:pt x="15" y="13"/>
                        <a:pt x="15" y="15"/>
                        <a:pt x="16" y="15"/>
                      </a:cubicBezTo>
                      <a:cubicBezTo>
                        <a:pt x="15" y="15"/>
                        <a:pt x="18" y="8"/>
                        <a:pt x="18" y="7"/>
                      </a:cubicBezTo>
                      <a:cubicBezTo>
                        <a:pt x="18" y="6"/>
                        <a:pt x="19" y="0"/>
                        <a:pt x="16" y="1"/>
                      </a:cubicBezTo>
                      <a:cubicBezTo>
                        <a:pt x="13" y="2"/>
                        <a:pt x="10" y="4"/>
                        <a:pt x="7" y="3"/>
                      </a:cubicBezTo>
                      <a:cubicBezTo>
                        <a:pt x="6" y="3"/>
                        <a:pt x="1" y="0"/>
                        <a:pt x="0" y="2"/>
                      </a:cubicBezTo>
                      <a:cubicBezTo>
                        <a:pt x="0" y="3"/>
                        <a:pt x="1" y="0"/>
                        <a:pt x="0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5" name="Freeform 483">
                  <a:extLst>
                    <a:ext uri="{FF2B5EF4-FFF2-40B4-BE49-F238E27FC236}">
                      <a16:creationId xmlns:a16="http://schemas.microsoft.com/office/drawing/2014/main" id="{71190ADF-6E6A-9D46-97F5-A6C7170AF5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090808" y="10534799"/>
                  <a:ext cx="31364" cy="55320"/>
                </a:xfrm>
                <a:custGeom>
                  <a:avLst/>
                  <a:gdLst>
                    <a:gd name="T0" fmla="*/ 3 w 3"/>
                    <a:gd name="T1" fmla="*/ 4 h 5"/>
                    <a:gd name="T2" fmla="*/ 1 w 3"/>
                    <a:gd name="T3" fmla="*/ 0 h 5"/>
                    <a:gd name="T4" fmla="*/ 3 w 3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5">
                      <a:moveTo>
                        <a:pt x="3" y="4"/>
                      </a:moveTo>
                      <a:cubicBezTo>
                        <a:pt x="3" y="5"/>
                        <a:pt x="0" y="1"/>
                        <a:pt x="1" y="0"/>
                      </a:cubicBezTo>
                      <a:cubicBezTo>
                        <a:pt x="2" y="0"/>
                        <a:pt x="3" y="1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6" name="Freeform 484">
                  <a:extLst>
                    <a:ext uri="{FF2B5EF4-FFF2-40B4-BE49-F238E27FC236}">
                      <a16:creationId xmlns:a16="http://schemas.microsoft.com/office/drawing/2014/main" id="{3760A0FF-B64B-A547-8146-F5BDCCFDB4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85195" y="10534799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0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7" name="Freeform 610">
                  <a:extLst>
                    <a:ext uri="{FF2B5EF4-FFF2-40B4-BE49-F238E27FC236}">
                      <a16:creationId xmlns:a16="http://schemas.microsoft.com/office/drawing/2014/main" id="{0C81F0AD-4C3D-1F40-9051-78BCD9390A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91684" y="8358957"/>
                  <a:ext cx="20911" cy="11065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0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2" y="1"/>
                        <a:pt x="0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8" name="Freeform 612">
                  <a:extLst>
                    <a:ext uri="{FF2B5EF4-FFF2-40B4-BE49-F238E27FC236}">
                      <a16:creationId xmlns:a16="http://schemas.microsoft.com/office/drawing/2014/main" id="{C7D9A714-C28D-E243-902C-69588B7FED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19271" y="10265581"/>
                  <a:ext cx="69700" cy="55320"/>
                </a:xfrm>
                <a:custGeom>
                  <a:avLst/>
                  <a:gdLst>
                    <a:gd name="T0" fmla="*/ 6 w 7"/>
                    <a:gd name="T1" fmla="*/ 2 h 5"/>
                    <a:gd name="T2" fmla="*/ 1 w 7"/>
                    <a:gd name="T3" fmla="*/ 2 h 5"/>
                    <a:gd name="T4" fmla="*/ 6 w 7"/>
                    <a:gd name="T5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6" y="2"/>
                      </a:moveTo>
                      <a:cubicBezTo>
                        <a:pt x="7" y="0"/>
                        <a:pt x="0" y="1"/>
                        <a:pt x="1" y="2"/>
                      </a:cubicBezTo>
                      <a:cubicBezTo>
                        <a:pt x="1" y="3"/>
                        <a:pt x="5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9" name="Freeform 707">
                  <a:extLst>
                    <a:ext uri="{FF2B5EF4-FFF2-40B4-BE49-F238E27FC236}">
                      <a16:creationId xmlns:a16="http://schemas.microsoft.com/office/drawing/2014/main" id="{DFEA4B33-A4C4-3048-B0E8-92AF36021E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92746" y="8336829"/>
                  <a:ext cx="460016" cy="413040"/>
                </a:xfrm>
                <a:custGeom>
                  <a:avLst/>
                  <a:gdLst>
                    <a:gd name="T0" fmla="*/ 45 w 45"/>
                    <a:gd name="T1" fmla="*/ 29 h 38"/>
                    <a:gd name="T2" fmla="*/ 45 w 45"/>
                    <a:gd name="T3" fmla="*/ 26 h 38"/>
                    <a:gd name="T4" fmla="*/ 45 w 45"/>
                    <a:gd name="T5" fmla="*/ 24 h 38"/>
                    <a:gd name="T6" fmla="*/ 45 w 45"/>
                    <a:gd name="T7" fmla="*/ 15 h 38"/>
                    <a:gd name="T8" fmla="*/ 45 w 45"/>
                    <a:gd name="T9" fmla="*/ 6 h 38"/>
                    <a:gd name="T10" fmla="*/ 35 w 45"/>
                    <a:gd name="T11" fmla="*/ 3 h 38"/>
                    <a:gd name="T12" fmla="*/ 30 w 45"/>
                    <a:gd name="T13" fmla="*/ 0 h 38"/>
                    <a:gd name="T14" fmla="*/ 26 w 45"/>
                    <a:gd name="T15" fmla="*/ 3 h 38"/>
                    <a:gd name="T16" fmla="*/ 22 w 45"/>
                    <a:gd name="T17" fmla="*/ 5 h 38"/>
                    <a:gd name="T18" fmla="*/ 18 w 45"/>
                    <a:gd name="T19" fmla="*/ 10 h 38"/>
                    <a:gd name="T20" fmla="*/ 14 w 45"/>
                    <a:gd name="T21" fmla="*/ 8 h 38"/>
                    <a:gd name="T22" fmla="*/ 11 w 45"/>
                    <a:gd name="T23" fmla="*/ 5 h 38"/>
                    <a:gd name="T24" fmla="*/ 9 w 45"/>
                    <a:gd name="T25" fmla="*/ 6 h 38"/>
                    <a:gd name="T26" fmla="*/ 7 w 45"/>
                    <a:gd name="T27" fmla="*/ 5 h 38"/>
                    <a:gd name="T28" fmla="*/ 4 w 45"/>
                    <a:gd name="T29" fmla="*/ 6 h 38"/>
                    <a:gd name="T30" fmla="*/ 0 w 45"/>
                    <a:gd name="T31" fmla="*/ 7 h 38"/>
                    <a:gd name="T32" fmla="*/ 3 w 45"/>
                    <a:gd name="T33" fmla="*/ 8 h 38"/>
                    <a:gd name="T34" fmla="*/ 4 w 45"/>
                    <a:gd name="T35" fmla="*/ 11 h 38"/>
                    <a:gd name="T36" fmla="*/ 7 w 45"/>
                    <a:gd name="T37" fmla="*/ 14 h 38"/>
                    <a:gd name="T38" fmla="*/ 9 w 45"/>
                    <a:gd name="T39" fmla="*/ 8 h 38"/>
                    <a:gd name="T40" fmla="*/ 10 w 45"/>
                    <a:gd name="T41" fmla="*/ 12 h 38"/>
                    <a:gd name="T42" fmla="*/ 15 w 45"/>
                    <a:gd name="T43" fmla="*/ 12 h 38"/>
                    <a:gd name="T44" fmla="*/ 18 w 45"/>
                    <a:gd name="T45" fmla="*/ 15 h 38"/>
                    <a:gd name="T46" fmla="*/ 27 w 45"/>
                    <a:gd name="T47" fmla="*/ 19 h 38"/>
                    <a:gd name="T48" fmla="*/ 32 w 45"/>
                    <a:gd name="T49" fmla="*/ 22 h 38"/>
                    <a:gd name="T50" fmla="*/ 34 w 45"/>
                    <a:gd name="T51" fmla="*/ 26 h 38"/>
                    <a:gd name="T52" fmla="*/ 36 w 45"/>
                    <a:gd name="T53" fmla="*/ 27 h 38"/>
                    <a:gd name="T54" fmla="*/ 34 w 45"/>
                    <a:gd name="T55" fmla="*/ 28 h 38"/>
                    <a:gd name="T56" fmla="*/ 36 w 45"/>
                    <a:gd name="T57" fmla="*/ 29 h 38"/>
                    <a:gd name="T58" fmla="*/ 35 w 45"/>
                    <a:gd name="T59" fmla="*/ 30 h 38"/>
                    <a:gd name="T60" fmla="*/ 32 w 45"/>
                    <a:gd name="T61" fmla="*/ 31 h 38"/>
                    <a:gd name="T62" fmla="*/ 29 w 45"/>
                    <a:gd name="T63" fmla="*/ 34 h 38"/>
                    <a:gd name="T64" fmla="*/ 34 w 45"/>
                    <a:gd name="T65" fmla="*/ 35 h 38"/>
                    <a:gd name="T66" fmla="*/ 36 w 45"/>
                    <a:gd name="T67" fmla="*/ 31 h 38"/>
                    <a:gd name="T68" fmla="*/ 36 w 45"/>
                    <a:gd name="T69" fmla="*/ 33 h 38"/>
                    <a:gd name="T70" fmla="*/ 40 w 45"/>
                    <a:gd name="T71" fmla="*/ 32 h 38"/>
                    <a:gd name="T72" fmla="*/ 45 w 45"/>
                    <a:gd name="T73" fmla="*/ 38 h 38"/>
                    <a:gd name="T74" fmla="*/ 45 w 45"/>
                    <a:gd name="T75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45" h="38">
                      <a:moveTo>
                        <a:pt x="45" y="29"/>
                      </a:moveTo>
                      <a:cubicBezTo>
                        <a:pt x="45" y="28"/>
                        <a:pt x="44" y="27"/>
                        <a:pt x="45" y="26"/>
                      </a:cubicBezTo>
                      <a:cubicBezTo>
                        <a:pt x="45" y="25"/>
                        <a:pt x="45" y="25"/>
                        <a:pt x="45" y="24"/>
                      </a:cubicBezTo>
                      <a:cubicBezTo>
                        <a:pt x="45" y="21"/>
                        <a:pt x="45" y="18"/>
                        <a:pt x="45" y="15"/>
                      </a:cubicBezTo>
                      <a:cubicBezTo>
                        <a:pt x="45" y="12"/>
                        <a:pt x="45" y="9"/>
                        <a:pt x="45" y="6"/>
                      </a:cubicBezTo>
                      <a:cubicBezTo>
                        <a:pt x="45" y="6"/>
                        <a:pt x="36" y="3"/>
                        <a:pt x="35" y="3"/>
                      </a:cubicBezTo>
                      <a:cubicBezTo>
                        <a:pt x="33" y="2"/>
                        <a:pt x="32" y="1"/>
                        <a:pt x="30" y="0"/>
                      </a:cubicBezTo>
                      <a:cubicBezTo>
                        <a:pt x="27" y="0"/>
                        <a:pt x="27" y="2"/>
                        <a:pt x="26" y="3"/>
                      </a:cubicBezTo>
                      <a:cubicBezTo>
                        <a:pt x="26" y="4"/>
                        <a:pt x="23" y="4"/>
                        <a:pt x="22" y="5"/>
                      </a:cubicBezTo>
                      <a:cubicBezTo>
                        <a:pt x="21" y="7"/>
                        <a:pt x="20" y="9"/>
                        <a:pt x="18" y="10"/>
                      </a:cubicBezTo>
                      <a:cubicBezTo>
                        <a:pt x="16" y="11"/>
                        <a:pt x="14" y="10"/>
                        <a:pt x="14" y="8"/>
                      </a:cubicBezTo>
                      <a:cubicBezTo>
                        <a:pt x="13" y="6"/>
                        <a:pt x="12" y="6"/>
                        <a:pt x="11" y="5"/>
                      </a:cubicBezTo>
                      <a:cubicBezTo>
                        <a:pt x="11" y="3"/>
                        <a:pt x="10" y="5"/>
                        <a:pt x="9" y="6"/>
                      </a:cubicBezTo>
                      <a:cubicBezTo>
                        <a:pt x="8" y="6"/>
                        <a:pt x="7" y="5"/>
                        <a:pt x="7" y="5"/>
                      </a:cubicBezTo>
                      <a:cubicBezTo>
                        <a:pt x="6" y="5"/>
                        <a:pt x="5" y="6"/>
                        <a:pt x="4" y="6"/>
                      </a:cubicBezTo>
                      <a:cubicBezTo>
                        <a:pt x="4" y="7"/>
                        <a:pt x="0" y="6"/>
                        <a:pt x="0" y="7"/>
                      </a:cubicBezTo>
                      <a:cubicBezTo>
                        <a:pt x="0" y="8"/>
                        <a:pt x="2" y="8"/>
                        <a:pt x="3" y="8"/>
                      </a:cubicBezTo>
                      <a:cubicBezTo>
                        <a:pt x="4" y="9"/>
                        <a:pt x="4" y="10"/>
                        <a:pt x="4" y="11"/>
                      </a:cubicBezTo>
                      <a:cubicBezTo>
                        <a:pt x="4" y="13"/>
                        <a:pt x="7" y="13"/>
                        <a:pt x="7" y="14"/>
                      </a:cubicBezTo>
                      <a:cubicBezTo>
                        <a:pt x="7" y="12"/>
                        <a:pt x="7" y="9"/>
                        <a:pt x="9" y="8"/>
                      </a:cubicBezTo>
                      <a:cubicBezTo>
                        <a:pt x="7" y="9"/>
                        <a:pt x="8" y="11"/>
                        <a:pt x="10" y="12"/>
                      </a:cubicBezTo>
                      <a:cubicBezTo>
                        <a:pt x="12" y="13"/>
                        <a:pt x="13" y="13"/>
                        <a:pt x="15" y="12"/>
                      </a:cubicBezTo>
                      <a:cubicBezTo>
                        <a:pt x="12" y="13"/>
                        <a:pt x="17" y="15"/>
                        <a:pt x="18" y="15"/>
                      </a:cubicBezTo>
                      <a:cubicBezTo>
                        <a:pt x="21" y="16"/>
                        <a:pt x="24" y="18"/>
                        <a:pt x="27" y="19"/>
                      </a:cubicBezTo>
                      <a:cubicBezTo>
                        <a:pt x="29" y="20"/>
                        <a:pt x="31" y="21"/>
                        <a:pt x="32" y="22"/>
                      </a:cubicBezTo>
                      <a:cubicBezTo>
                        <a:pt x="32" y="24"/>
                        <a:pt x="33" y="25"/>
                        <a:pt x="34" y="26"/>
                      </a:cubicBezTo>
                      <a:cubicBezTo>
                        <a:pt x="34" y="26"/>
                        <a:pt x="36" y="27"/>
                        <a:pt x="36" y="27"/>
                      </a:cubicBezTo>
                      <a:cubicBezTo>
                        <a:pt x="36" y="27"/>
                        <a:pt x="34" y="28"/>
                        <a:pt x="34" y="28"/>
                      </a:cubicBezTo>
                      <a:cubicBezTo>
                        <a:pt x="34" y="28"/>
                        <a:pt x="36" y="28"/>
                        <a:pt x="36" y="29"/>
                      </a:cubicBezTo>
                      <a:cubicBezTo>
                        <a:pt x="36" y="28"/>
                        <a:pt x="35" y="29"/>
                        <a:pt x="35" y="30"/>
                      </a:cubicBezTo>
                      <a:cubicBezTo>
                        <a:pt x="34" y="31"/>
                        <a:pt x="33" y="30"/>
                        <a:pt x="32" y="31"/>
                      </a:cubicBezTo>
                      <a:cubicBezTo>
                        <a:pt x="31" y="31"/>
                        <a:pt x="28" y="34"/>
                        <a:pt x="29" y="34"/>
                      </a:cubicBezTo>
                      <a:cubicBezTo>
                        <a:pt x="30" y="35"/>
                        <a:pt x="32" y="35"/>
                        <a:pt x="34" y="35"/>
                      </a:cubicBezTo>
                      <a:cubicBezTo>
                        <a:pt x="34" y="34"/>
                        <a:pt x="35" y="30"/>
                        <a:pt x="36" y="31"/>
                      </a:cubicBezTo>
                      <a:cubicBezTo>
                        <a:pt x="36" y="32"/>
                        <a:pt x="33" y="33"/>
                        <a:pt x="36" y="33"/>
                      </a:cubicBezTo>
                      <a:cubicBezTo>
                        <a:pt x="38" y="34"/>
                        <a:pt x="39" y="34"/>
                        <a:pt x="40" y="32"/>
                      </a:cubicBezTo>
                      <a:cubicBezTo>
                        <a:pt x="39" y="34"/>
                        <a:pt x="44" y="37"/>
                        <a:pt x="45" y="38"/>
                      </a:cubicBezTo>
                      <a:cubicBezTo>
                        <a:pt x="45" y="35"/>
                        <a:pt x="45" y="32"/>
                        <a:pt x="4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0" name="Freeform 708">
                  <a:extLst>
                    <a:ext uri="{FF2B5EF4-FFF2-40B4-BE49-F238E27FC236}">
                      <a16:creationId xmlns:a16="http://schemas.microsoft.com/office/drawing/2014/main" id="{4F285058-A902-4443-90B6-242895D96D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742308" y="8403216"/>
                  <a:ext cx="522745" cy="442543"/>
                </a:xfrm>
                <a:custGeom>
                  <a:avLst/>
                  <a:gdLst>
                    <a:gd name="T0" fmla="*/ 50 w 51"/>
                    <a:gd name="T1" fmla="*/ 39 h 41"/>
                    <a:gd name="T2" fmla="*/ 45 w 51"/>
                    <a:gd name="T3" fmla="*/ 37 h 41"/>
                    <a:gd name="T4" fmla="*/ 47 w 51"/>
                    <a:gd name="T5" fmla="*/ 36 h 41"/>
                    <a:gd name="T6" fmla="*/ 42 w 51"/>
                    <a:gd name="T7" fmla="*/ 34 h 41"/>
                    <a:gd name="T8" fmla="*/ 38 w 51"/>
                    <a:gd name="T9" fmla="*/ 30 h 41"/>
                    <a:gd name="T10" fmla="*/ 37 w 51"/>
                    <a:gd name="T11" fmla="*/ 28 h 41"/>
                    <a:gd name="T12" fmla="*/ 34 w 51"/>
                    <a:gd name="T13" fmla="*/ 26 h 41"/>
                    <a:gd name="T14" fmla="*/ 29 w 51"/>
                    <a:gd name="T15" fmla="*/ 21 h 41"/>
                    <a:gd name="T16" fmla="*/ 34 w 51"/>
                    <a:gd name="T17" fmla="*/ 21 h 41"/>
                    <a:gd name="T18" fmla="*/ 34 w 51"/>
                    <a:gd name="T19" fmla="*/ 18 h 41"/>
                    <a:gd name="T20" fmla="*/ 31 w 51"/>
                    <a:gd name="T21" fmla="*/ 17 h 41"/>
                    <a:gd name="T22" fmla="*/ 25 w 51"/>
                    <a:gd name="T23" fmla="*/ 12 h 41"/>
                    <a:gd name="T24" fmla="*/ 19 w 51"/>
                    <a:gd name="T25" fmla="*/ 7 h 41"/>
                    <a:gd name="T26" fmla="*/ 16 w 51"/>
                    <a:gd name="T27" fmla="*/ 6 h 41"/>
                    <a:gd name="T28" fmla="*/ 13 w 51"/>
                    <a:gd name="T29" fmla="*/ 4 h 41"/>
                    <a:gd name="T30" fmla="*/ 8 w 51"/>
                    <a:gd name="T31" fmla="*/ 2 h 41"/>
                    <a:gd name="T32" fmla="*/ 1 w 51"/>
                    <a:gd name="T33" fmla="*/ 0 h 41"/>
                    <a:gd name="T34" fmla="*/ 1 w 51"/>
                    <a:gd name="T35" fmla="*/ 10 h 41"/>
                    <a:gd name="T36" fmla="*/ 1 w 51"/>
                    <a:gd name="T37" fmla="*/ 20 h 41"/>
                    <a:gd name="T38" fmla="*/ 1 w 51"/>
                    <a:gd name="T39" fmla="*/ 25 h 41"/>
                    <a:gd name="T40" fmla="*/ 1 w 51"/>
                    <a:gd name="T41" fmla="*/ 30 h 41"/>
                    <a:gd name="T42" fmla="*/ 4 w 51"/>
                    <a:gd name="T43" fmla="*/ 33 h 41"/>
                    <a:gd name="T44" fmla="*/ 13 w 51"/>
                    <a:gd name="T45" fmla="*/ 31 h 41"/>
                    <a:gd name="T46" fmla="*/ 9 w 51"/>
                    <a:gd name="T47" fmla="*/ 28 h 41"/>
                    <a:gd name="T48" fmla="*/ 14 w 51"/>
                    <a:gd name="T49" fmla="*/ 30 h 41"/>
                    <a:gd name="T50" fmla="*/ 13 w 51"/>
                    <a:gd name="T51" fmla="*/ 26 h 41"/>
                    <a:gd name="T52" fmla="*/ 15 w 51"/>
                    <a:gd name="T53" fmla="*/ 27 h 41"/>
                    <a:gd name="T54" fmla="*/ 18 w 51"/>
                    <a:gd name="T55" fmla="*/ 25 h 41"/>
                    <a:gd name="T56" fmla="*/ 26 w 51"/>
                    <a:gd name="T57" fmla="*/ 27 h 41"/>
                    <a:gd name="T58" fmla="*/ 31 w 51"/>
                    <a:gd name="T59" fmla="*/ 33 h 41"/>
                    <a:gd name="T60" fmla="*/ 36 w 51"/>
                    <a:gd name="T61" fmla="*/ 38 h 41"/>
                    <a:gd name="T62" fmla="*/ 45 w 51"/>
                    <a:gd name="T63" fmla="*/ 40 h 41"/>
                    <a:gd name="T64" fmla="*/ 48 w 51"/>
                    <a:gd name="T65" fmla="*/ 40 h 41"/>
                    <a:gd name="T66" fmla="*/ 50 w 51"/>
                    <a:gd name="T67" fmla="*/ 39 h 41"/>
                    <a:gd name="T68" fmla="*/ 50 w 51"/>
                    <a:gd name="T69" fmla="*/ 3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1" h="41">
                      <a:moveTo>
                        <a:pt x="50" y="39"/>
                      </a:moveTo>
                      <a:cubicBezTo>
                        <a:pt x="48" y="38"/>
                        <a:pt x="46" y="38"/>
                        <a:pt x="45" y="37"/>
                      </a:cubicBezTo>
                      <a:cubicBezTo>
                        <a:pt x="44" y="36"/>
                        <a:pt x="46" y="35"/>
                        <a:pt x="47" y="36"/>
                      </a:cubicBezTo>
                      <a:cubicBezTo>
                        <a:pt x="45" y="35"/>
                        <a:pt x="42" y="36"/>
                        <a:pt x="42" y="34"/>
                      </a:cubicBezTo>
                      <a:cubicBezTo>
                        <a:pt x="42" y="32"/>
                        <a:pt x="39" y="32"/>
                        <a:pt x="38" y="30"/>
                      </a:cubicBezTo>
                      <a:cubicBezTo>
                        <a:pt x="37" y="29"/>
                        <a:pt x="38" y="29"/>
                        <a:pt x="37" y="28"/>
                      </a:cubicBezTo>
                      <a:cubicBezTo>
                        <a:pt x="36" y="27"/>
                        <a:pt x="35" y="27"/>
                        <a:pt x="34" y="26"/>
                      </a:cubicBezTo>
                      <a:cubicBezTo>
                        <a:pt x="34" y="26"/>
                        <a:pt x="30" y="21"/>
                        <a:pt x="29" y="21"/>
                      </a:cubicBezTo>
                      <a:cubicBezTo>
                        <a:pt x="30" y="20"/>
                        <a:pt x="33" y="21"/>
                        <a:pt x="34" y="21"/>
                      </a:cubicBezTo>
                      <a:cubicBezTo>
                        <a:pt x="36" y="21"/>
                        <a:pt x="35" y="20"/>
                        <a:pt x="34" y="18"/>
                      </a:cubicBezTo>
                      <a:cubicBezTo>
                        <a:pt x="34" y="17"/>
                        <a:pt x="32" y="17"/>
                        <a:pt x="31" y="17"/>
                      </a:cubicBezTo>
                      <a:cubicBezTo>
                        <a:pt x="28" y="15"/>
                        <a:pt x="26" y="14"/>
                        <a:pt x="25" y="12"/>
                      </a:cubicBezTo>
                      <a:cubicBezTo>
                        <a:pt x="24" y="10"/>
                        <a:pt x="21" y="8"/>
                        <a:pt x="19" y="7"/>
                      </a:cubicBezTo>
                      <a:cubicBezTo>
                        <a:pt x="18" y="6"/>
                        <a:pt x="17" y="6"/>
                        <a:pt x="16" y="6"/>
                      </a:cubicBezTo>
                      <a:cubicBezTo>
                        <a:pt x="15" y="6"/>
                        <a:pt x="14" y="4"/>
                        <a:pt x="13" y="4"/>
                      </a:cubicBezTo>
                      <a:cubicBezTo>
                        <a:pt x="12" y="3"/>
                        <a:pt x="10" y="3"/>
                        <a:pt x="8" y="2"/>
                      </a:cubicBezTo>
                      <a:cubicBezTo>
                        <a:pt x="6" y="2"/>
                        <a:pt x="4" y="0"/>
                        <a:pt x="1" y="0"/>
                      </a:cubicBezTo>
                      <a:cubicBezTo>
                        <a:pt x="1" y="3"/>
                        <a:pt x="1" y="7"/>
                        <a:pt x="1" y="10"/>
                      </a:cubicBezTo>
                      <a:cubicBezTo>
                        <a:pt x="1" y="13"/>
                        <a:pt x="2" y="17"/>
                        <a:pt x="1" y="20"/>
                      </a:cubicBezTo>
                      <a:cubicBezTo>
                        <a:pt x="0" y="21"/>
                        <a:pt x="1" y="23"/>
                        <a:pt x="1" y="25"/>
                      </a:cubicBezTo>
                      <a:cubicBezTo>
                        <a:pt x="1" y="27"/>
                        <a:pt x="1" y="28"/>
                        <a:pt x="1" y="30"/>
                      </a:cubicBezTo>
                      <a:cubicBezTo>
                        <a:pt x="1" y="33"/>
                        <a:pt x="2" y="33"/>
                        <a:pt x="4" y="33"/>
                      </a:cubicBezTo>
                      <a:cubicBezTo>
                        <a:pt x="7" y="33"/>
                        <a:pt x="10" y="33"/>
                        <a:pt x="13" y="31"/>
                      </a:cubicBezTo>
                      <a:cubicBezTo>
                        <a:pt x="14" y="31"/>
                        <a:pt x="9" y="28"/>
                        <a:pt x="9" y="28"/>
                      </a:cubicBezTo>
                      <a:cubicBezTo>
                        <a:pt x="10" y="28"/>
                        <a:pt x="14" y="31"/>
                        <a:pt x="14" y="30"/>
                      </a:cubicBezTo>
                      <a:cubicBezTo>
                        <a:pt x="14" y="29"/>
                        <a:pt x="13" y="28"/>
                        <a:pt x="13" y="26"/>
                      </a:cubicBezTo>
                      <a:cubicBezTo>
                        <a:pt x="13" y="26"/>
                        <a:pt x="16" y="28"/>
                        <a:pt x="15" y="27"/>
                      </a:cubicBezTo>
                      <a:cubicBezTo>
                        <a:pt x="15" y="25"/>
                        <a:pt x="17" y="25"/>
                        <a:pt x="18" y="25"/>
                      </a:cubicBezTo>
                      <a:cubicBezTo>
                        <a:pt x="19" y="25"/>
                        <a:pt x="26" y="28"/>
                        <a:pt x="26" y="27"/>
                      </a:cubicBezTo>
                      <a:cubicBezTo>
                        <a:pt x="26" y="29"/>
                        <a:pt x="30" y="31"/>
                        <a:pt x="31" y="33"/>
                      </a:cubicBezTo>
                      <a:cubicBezTo>
                        <a:pt x="32" y="35"/>
                        <a:pt x="34" y="38"/>
                        <a:pt x="36" y="38"/>
                      </a:cubicBezTo>
                      <a:cubicBezTo>
                        <a:pt x="39" y="38"/>
                        <a:pt x="42" y="39"/>
                        <a:pt x="45" y="40"/>
                      </a:cubicBezTo>
                      <a:cubicBezTo>
                        <a:pt x="46" y="40"/>
                        <a:pt x="48" y="41"/>
                        <a:pt x="48" y="40"/>
                      </a:cubicBezTo>
                      <a:cubicBezTo>
                        <a:pt x="48" y="39"/>
                        <a:pt x="51" y="39"/>
                        <a:pt x="50" y="39"/>
                      </a:cubicBezTo>
                      <a:cubicBezTo>
                        <a:pt x="49" y="38"/>
                        <a:pt x="51" y="39"/>
                        <a:pt x="50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17147148-5580-FB48-84AB-84902CFC40DF}"/>
                  </a:ext>
                </a:extLst>
              </p:cNvPr>
              <p:cNvGrpSpPr/>
              <p:nvPr/>
            </p:nvGrpSpPr>
            <p:grpSpPr>
              <a:xfrm>
                <a:off x="12651647" y="3633722"/>
                <a:ext cx="8218052" cy="5730165"/>
                <a:chOff x="8845781" y="5094993"/>
                <a:chExt cx="6645188" cy="4953956"/>
              </a:xfrm>
              <a:grpFill/>
            </p:grpSpPr>
            <p:sp>
              <p:nvSpPr>
                <p:cNvPr id="734" name="Freeform 406">
                  <a:extLst>
                    <a:ext uri="{FF2B5EF4-FFF2-40B4-BE49-F238E27FC236}">
                      <a16:creationId xmlns:a16="http://schemas.microsoft.com/office/drawing/2014/main" id="{54D212ED-5556-674F-836F-8AAA48615A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9851" y="5495283"/>
                  <a:ext cx="708248" cy="516689"/>
                </a:xfrm>
                <a:custGeom>
                  <a:avLst/>
                  <a:gdLst>
                    <a:gd name="T0" fmla="*/ 77 w 90"/>
                    <a:gd name="T1" fmla="*/ 2 h 62"/>
                    <a:gd name="T2" fmla="*/ 66 w 90"/>
                    <a:gd name="T3" fmla="*/ 6 h 62"/>
                    <a:gd name="T4" fmla="*/ 51 w 90"/>
                    <a:gd name="T5" fmla="*/ 8 h 62"/>
                    <a:gd name="T6" fmla="*/ 48 w 90"/>
                    <a:gd name="T7" fmla="*/ 9 h 62"/>
                    <a:gd name="T8" fmla="*/ 39 w 90"/>
                    <a:gd name="T9" fmla="*/ 11 h 62"/>
                    <a:gd name="T10" fmla="*/ 32 w 90"/>
                    <a:gd name="T11" fmla="*/ 14 h 62"/>
                    <a:gd name="T12" fmla="*/ 26 w 90"/>
                    <a:gd name="T13" fmla="*/ 19 h 62"/>
                    <a:gd name="T14" fmla="*/ 26 w 90"/>
                    <a:gd name="T15" fmla="*/ 21 h 62"/>
                    <a:gd name="T16" fmla="*/ 27 w 90"/>
                    <a:gd name="T17" fmla="*/ 23 h 62"/>
                    <a:gd name="T18" fmla="*/ 23 w 90"/>
                    <a:gd name="T19" fmla="*/ 25 h 62"/>
                    <a:gd name="T20" fmla="*/ 21 w 90"/>
                    <a:gd name="T21" fmla="*/ 28 h 62"/>
                    <a:gd name="T22" fmla="*/ 21 w 90"/>
                    <a:gd name="T23" fmla="*/ 29 h 62"/>
                    <a:gd name="T24" fmla="*/ 14 w 90"/>
                    <a:gd name="T25" fmla="*/ 31 h 62"/>
                    <a:gd name="T26" fmla="*/ 19 w 90"/>
                    <a:gd name="T27" fmla="*/ 34 h 62"/>
                    <a:gd name="T28" fmla="*/ 9 w 90"/>
                    <a:gd name="T29" fmla="*/ 38 h 62"/>
                    <a:gd name="T30" fmla="*/ 6 w 90"/>
                    <a:gd name="T31" fmla="*/ 41 h 62"/>
                    <a:gd name="T32" fmla="*/ 5 w 90"/>
                    <a:gd name="T33" fmla="*/ 47 h 62"/>
                    <a:gd name="T34" fmla="*/ 4 w 90"/>
                    <a:gd name="T35" fmla="*/ 53 h 62"/>
                    <a:gd name="T36" fmla="*/ 12 w 90"/>
                    <a:gd name="T37" fmla="*/ 55 h 62"/>
                    <a:gd name="T38" fmla="*/ 12 w 90"/>
                    <a:gd name="T39" fmla="*/ 56 h 62"/>
                    <a:gd name="T40" fmla="*/ 16 w 90"/>
                    <a:gd name="T41" fmla="*/ 62 h 62"/>
                    <a:gd name="T42" fmla="*/ 26 w 90"/>
                    <a:gd name="T43" fmla="*/ 61 h 62"/>
                    <a:gd name="T44" fmla="*/ 26 w 90"/>
                    <a:gd name="T45" fmla="*/ 59 h 62"/>
                    <a:gd name="T46" fmla="*/ 20 w 90"/>
                    <a:gd name="T47" fmla="*/ 48 h 62"/>
                    <a:gd name="T48" fmla="*/ 20 w 90"/>
                    <a:gd name="T49" fmla="*/ 42 h 62"/>
                    <a:gd name="T50" fmla="*/ 22 w 90"/>
                    <a:gd name="T51" fmla="*/ 40 h 62"/>
                    <a:gd name="T52" fmla="*/ 21 w 90"/>
                    <a:gd name="T53" fmla="*/ 36 h 62"/>
                    <a:gd name="T54" fmla="*/ 27 w 90"/>
                    <a:gd name="T55" fmla="*/ 34 h 62"/>
                    <a:gd name="T56" fmla="*/ 27 w 90"/>
                    <a:gd name="T57" fmla="*/ 32 h 62"/>
                    <a:gd name="T58" fmla="*/ 32 w 90"/>
                    <a:gd name="T59" fmla="*/ 31 h 62"/>
                    <a:gd name="T60" fmla="*/ 35 w 90"/>
                    <a:gd name="T61" fmla="*/ 29 h 62"/>
                    <a:gd name="T62" fmla="*/ 35 w 90"/>
                    <a:gd name="T63" fmla="*/ 26 h 62"/>
                    <a:gd name="T64" fmla="*/ 42 w 90"/>
                    <a:gd name="T65" fmla="*/ 24 h 62"/>
                    <a:gd name="T66" fmla="*/ 45 w 90"/>
                    <a:gd name="T67" fmla="*/ 22 h 62"/>
                    <a:gd name="T68" fmla="*/ 58 w 90"/>
                    <a:gd name="T69" fmla="*/ 15 h 62"/>
                    <a:gd name="T70" fmla="*/ 81 w 90"/>
                    <a:gd name="T71" fmla="*/ 8 h 62"/>
                    <a:gd name="T72" fmla="*/ 84 w 90"/>
                    <a:gd name="T73" fmla="*/ 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90" h="62">
                      <a:moveTo>
                        <a:pt x="84" y="1"/>
                      </a:moveTo>
                      <a:cubicBezTo>
                        <a:pt x="81" y="1"/>
                        <a:pt x="80" y="0"/>
                        <a:pt x="77" y="2"/>
                      </a:cubicBezTo>
                      <a:cubicBezTo>
                        <a:pt x="76" y="2"/>
                        <a:pt x="72" y="3"/>
                        <a:pt x="73" y="4"/>
                      </a:cubicBezTo>
                      <a:cubicBezTo>
                        <a:pt x="72" y="4"/>
                        <a:pt x="68" y="6"/>
                        <a:pt x="66" y="6"/>
                      </a:cubicBezTo>
                      <a:cubicBezTo>
                        <a:pt x="64" y="6"/>
                        <a:pt x="61" y="7"/>
                        <a:pt x="59" y="8"/>
                      </a:cubicBezTo>
                      <a:cubicBezTo>
                        <a:pt x="56" y="8"/>
                        <a:pt x="54" y="8"/>
                        <a:pt x="51" y="8"/>
                      </a:cubicBezTo>
                      <a:cubicBezTo>
                        <a:pt x="51" y="8"/>
                        <a:pt x="45" y="8"/>
                        <a:pt x="46" y="9"/>
                      </a:cubicBezTo>
                      <a:cubicBezTo>
                        <a:pt x="46" y="9"/>
                        <a:pt x="48" y="9"/>
                        <a:pt x="48" y="9"/>
                      </a:cubicBezTo>
                      <a:cubicBezTo>
                        <a:pt x="47" y="10"/>
                        <a:pt x="45" y="10"/>
                        <a:pt x="44" y="11"/>
                      </a:cubicBezTo>
                      <a:cubicBezTo>
                        <a:pt x="43" y="11"/>
                        <a:pt x="41" y="11"/>
                        <a:pt x="39" y="11"/>
                      </a:cubicBezTo>
                      <a:cubicBezTo>
                        <a:pt x="38" y="11"/>
                        <a:pt x="38" y="11"/>
                        <a:pt x="36" y="12"/>
                      </a:cubicBezTo>
                      <a:cubicBezTo>
                        <a:pt x="35" y="15"/>
                        <a:pt x="34" y="14"/>
                        <a:pt x="32" y="14"/>
                      </a:cubicBezTo>
                      <a:cubicBezTo>
                        <a:pt x="30" y="15"/>
                        <a:pt x="31" y="17"/>
                        <a:pt x="28" y="17"/>
                      </a:cubicBezTo>
                      <a:cubicBezTo>
                        <a:pt x="26" y="17"/>
                        <a:pt x="27" y="19"/>
                        <a:pt x="26" y="19"/>
                      </a:cubicBezTo>
                      <a:cubicBezTo>
                        <a:pt x="25" y="20"/>
                        <a:pt x="22" y="18"/>
                        <a:pt x="23" y="19"/>
                      </a:cubicBezTo>
                      <a:cubicBezTo>
                        <a:pt x="23" y="20"/>
                        <a:pt x="26" y="21"/>
                        <a:pt x="26" y="21"/>
                      </a:cubicBezTo>
                      <a:cubicBezTo>
                        <a:pt x="26" y="21"/>
                        <a:pt x="22" y="22"/>
                        <a:pt x="22" y="22"/>
                      </a:cubicBezTo>
                      <a:cubicBezTo>
                        <a:pt x="22" y="23"/>
                        <a:pt x="27" y="23"/>
                        <a:pt x="27" y="23"/>
                      </a:cubicBezTo>
                      <a:cubicBezTo>
                        <a:pt x="27" y="24"/>
                        <a:pt x="20" y="24"/>
                        <a:pt x="21" y="25"/>
                      </a:cubicBezTo>
                      <a:cubicBezTo>
                        <a:pt x="21" y="24"/>
                        <a:pt x="23" y="25"/>
                        <a:pt x="23" y="25"/>
                      </a:cubicBezTo>
                      <a:cubicBezTo>
                        <a:pt x="21" y="26"/>
                        <a:pt x="20" y="25"/>
                        <a:pt x="20" y="26"/>
                      </a:cubicBezTo>
                      <a:cubicBezTo>
                        <a:pt x="19" y="27"/>
                        <a:pt x="21" y="28"/>
                        <a:pt x="21" y="28"/>
                      </a:cubicBezTo>
                      <a:cubicBezTo>
                        <a:pt x="20" y="28"/>
                        <a:pt x="19" y="28"/>
                        <a:pt x="18" y="28"/>
                      </a:cubicBezTo>
                      <a:cubicBezTo>
                        <a:pt x="18" y="28"/>
                        <a:pt x="20" y="29"/>
                        <a:pt x="21" y="29"/>
                      </a:cubicBezTo>
                      <a:cubicBezTo>
                        <a:pt x="19" y="29"/>
                        <a:pt x="18" y="29"/>
                        <a:pt x="17" y="30"/>
                      </a:cubicBezTo>
                      <a:cubicBezTo>
                        <a:pt x="16" y="31"/>
                        <a:pt x="15" y="31"/>
                        <a:pt x="14" y="31"/>
                      </a:cubicBezTo>
                      <a:cubicBezTo>
                        <a:pt x="12" y="32"/>
                        <a:pt x="12" y="33"/>
                        <a:pt x="14" y="33"/>
                      </a:cubicBezTo>
                      <a:cubicBezTo>
                        <a:pt x="15" y="33"/>
                        <a:pt x="18" y="34"/>
                        <a:pt x="19" y="34"/>
                      </a:cubicBezTo>
                      <a:cubicBezTo>
                        <a:pt x="17" y="35"/>
                        <a:pt x="15" y="33"/>
                        <a:pt x="15" y="36"/>
                      </a:cubicBezTo>
                      <a:cubicBezTo>
                        <a:pt x="15" y="37"/>
                        <a:pt x="10" y="37"/>
                        <a:pt x="9" y="38"/>
                      </a:cubicBezTo>
                      <a:cubicBezTo>
                        <a:pt x="8" y="39"/>
                        <a:pt x="9" y="39"/>
                        <a:pt x="9" y="40"/>
                      </a:cubicBezTo>
                      <a:cubicBezTo>
                        <a:pt x="9" y="40"/>
                        <a:pt x="6" y="41"/>
                        <a:pt x="6" y="41"/>
                      </a:cubicBezTo>
                      <a:cubicBezTo>
                        <a:pt x="2" y="42"/>
                        <a:pt x="7" y="42"/>
                        <a:pt x="7" y="43"/>
                      </a:cubicBezTo>
                      <a:cubicBezTo>
                        <a:pt x="8" y="44"/>
                        <a:pt x="5" y="47"/>
                        <a:pt x="5" y="47"/>
                      </a:cubicBezTo>
                      <a:cubicBezTo>
                        <a:pt x="3" y="49"/>
                        <a:pt x="0" y="47"/>
                        <a:pt x="0" y="51"/>
                      </a:cubicBezTo>
                      <a:cubicBezTo>
                        <a:pt x="0" y="55"/>
                        <a:pt x="2" y="53"/>
                        <a:pt x="4" y="53"/>
                      </a:cubicBezTo>
                      <a:cubicBezTo>
                        <a:pt x="6" y="54"/>
                        <a:pt x="7" y="55"/>
                        <a:pt x="9" y="54"/>
                      </a:cubicBezTo>
                      <a:cubicBezTo>
                        <a:pt x="9" y="54"/>
                        <a:pt x="11" y="56"/>
                        <a:pt x="12" y="55"/>
                      </a:cubicBezTo>
                      <a:cubicBezTo>
                        <a:pt x="12" y="55"/>
                        <a:pt x="10" y="55"/>
                        <a:pt x="10" y="56"/>
                      </a:cubicBezTo>
                      <a:cubicBezTo>
                        <a:pt x="11" y="56"/>
                        <a:pt x="12" y="56"/>
                        <a:pt x="12" y="56"/>
                      </a:cubicBezTo>
                      <a:cubicBezTo>
                        <a:pt x="12" y="56"/>
                        <a:pt x="10" y="60"/>
                        <a:pt x="10" y="60"/>
                      </a:cubicBezTo>
                      <a:cubicBezTo>
                        <a:pt x="12" y="61"/>
                        <a:pt x="14" y="61"/>
                        <a:pt x="16" y="62"/>
                      </a:cubicBezTo>
                      <a:cubicBezTo>
                        <a:pt x="19" y="62"/>
                        <a:pt x="20" y="62"/>
                        <a:pt x="23" y="62"/>
                      </a:cubicBezTo>
                      <a:cubicBezTo>
                        <a:pt x="24" y="61"/>
                        <a:pt x="25" y="61"/>
                        <a:pt x="26" y="61"/>
                      </a:cubicBezTo>
                      <a:cubicBezTo>
                        <a:pt x="27" y="62"/>
                        <a:pt x="28" y="62"/>
                        <a:pt x="30" y="62"/>
                      </a:cubicBezTo>
                      <a:cubicBezTo>
                        <a:pt x="31" y="62"/>
                        <a:pt x="27" y="59"/>
                        <a:pt x="26" y="59"/>
                      </a:cubicBezTo>
                      <a:cubicBezTo>
                        <a:pt x="24" y="57"/>
                        <a:pt x="23" y="55"/>
                        <a:pt x="22" y="53"/>
                      </a:cubicBezTo>
                      <a:cubicBezTo>
                        <a:pt x="20" y="51"/>
                        <a:pt x="21" y="50"/>
                        <a:pt x="20" y="48"/>
                      </a:cubicBezTo>
                      <a:cubicBezTo>
                        <a:pt x="19" y="45"/>
                        <a:pt x="18" y="45"/>
                        <a:pt x="20" y="43"/>
                      </a:cubicBezTo>
                      <a:cubicBezTo>
                        <a:pt x="21" y="43"/>
                        <a:pt x="20" y="43"/>
                        <a:pt x="20" y="42"/>
                      </a:cubicBezTo>
                      <a:cubicBezTo>
                        <a:pt x="21" y="41"/>
                        <a:pt x="24" y="42"/>
                        <a:pt x="24" y="41"/>
                      </a:cubicBezTo>
                      <a:cubicBezTo>
                        <a:pt x="24" y="41"/>
                        <a:pt x="22" y="40"/>
                        <a:pt x="22" y="40"/>
                      </a:cubicBezTo>
                      <a:cubicBezTo>
                        <a:pt x="23" y="39"/>
                        <a:pt x="26" y="40"/>
                        <a:pt x="26" y="39"/>
                      </a:cubicBezTo>
                      <a:cubicBezTo>
                        <a:pt x="26" y="38"/>
                        <a:pt x="21" y="37"/>
                        <a:pt x="21" y="36"/>
                      </a:cubicBezTo>
                      <a:cubicBezTo>
                        <a:pt x="21" y="36"/>
                        <a:pt x="29" y="37"/>
                        <a:pt x="29" y="37"/>
                      </a:cubicBezTo>
                      <a:cubicBezTo>
                        <a:pt x="29" y="36"/>
                        <a:pt x="27" y="35"/>
                        <a:pt x="27" y="34"/>
                      </a:cubicBezTo>
                      <a:cubicBezTo>
                        <a:pt x="27" y="33"/>
                        <a:pt x="30" y="35"/>
                        <a:pt x="31" y="34"/>
                      </a:cubicBezTo>
                      <a:cubicBezTo>
                        <a:pt x="31" y="33"/>
                        <a:pt x="27" y="31"/>
                        <a:pt x="27" y="32"/>
                      </a:cubicBezTo>
                      <a:cubicBezTo>
                        <a:pt x="27" y="31"/>
                        <a:pt x="31" y="33"/>
                        <a:pt x="32" y="32"/>
                      </a:cubicBezTo>
                      <a:cubicBezTo>
                        <a:pt x="32" y="32"/>
                        <a:pt x="33" y="31"/>
                        <a:pt x="32" y="31"/>
                      </a:cubicBezTo>
                      <a:cubicBezTo>
                        <a:pt x="32" y="31"/>
                        <a:pt x="30" y="29"/>
                        <a:pt x="30" y="29"/>
                      </a:cubicBezTo>
                      <a:cubicBezTo>
                        <a:pt x="32" y="29"/>
                        <a:pt x="33" y="30"/>
                        <a:pt x="35" y="29"/>
                      </a:cubicBezTo>
                      <a:cubicBezTo>
                        <a:pt x="35" y="28"/>
                        <a:pt x="37" y="27"/>
                        <a:pt x="37" y="27"/>
                      </a:cubicBezTo>
                      <a:cubicBezTo>
                        <a:pt x="37" y="26"/>
                        <a:pt x="35" y="26"/>
                        <a:pt x="35" y="26"/>
                      </a:cubicBezTo>
                      <a:cubicBezTo>
                        <a:pt x="36" y="26"/>
                        <a:pt x="39" y="26"/>
                        <a:pt x="39" y="24"/>
                      </a:cubicBezTo>
                      <a:cubicBezTo>
                        <a:pt x="39" y="22"/>
                        <a:pt x="41" y="25"/>
                        <a:pt x="42" y="24"/>
                      </a:cubicBezTo>
                      <a:cubicBezTo>
                        <a:pt x="42" y="24"/>
                        <a:pt x="41" y="23"/>
                        <a:pt x="41" y="23"/>
                      </a:cubicBezTo>
                      <a:cubicBezTo>
                        <a:pt x="42" y="22"/>
                        <a:pt x="45" y="23"/>
                        <a:pt x="45" y="22"/>
                      </a:cubicBezTo>
                      <a:cubicBezTo>
                        <a:pt x="46" y="21"/>
                        <a:pt x="45" y="20"/>
                        <a:pt x="44" y="20"/>
                      </a:cubicBezTo>
                      <a:cubicBezTo>
                        <a:pt x="49" y="18"/>
                        <a:pt x="53" y="16"/>
                        <a:pt x="58" y="15"/>
                      </a:cubicBezTo>
                      <a:cubicBezTo>
                        <a:pt x="61" y="14"/>
                        <a:pt x="65" y="13"/>
                        <a:pt x="68" y="12"/>
                      </a:cubicBezTo>
                      <a:cubicBezTo>
                        <a:pt x="73" y="11"/>
                        <a:pt x="77" y="10"/>
                        <a:pt x="81" y="8"/>
                      </a:cubicBezTo>
                      <a:cubicBezTo>
                        <a:pt x="83" y="8"/>
                        <a:pt x="86" y="6"/>
                        <a:pt x="88" y="4"/>
                      </a:cubicBezTo>
                      <a:cubicBezTo>
                        <a:pt x="90" y="2"/>
                        <a:pt x="86" y="1"/>
                        <a:pt x="84" y="1"/>
                      </a:cubicBezTo>
                      <a:cubicBezTo>
                        <a:pt x="82" y="1"/>
                        <a:pt x="86" y="1"/>
                        <a:pt x="8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5" name="Freeform 407">
                  <a:extLst>
                    <a:ext uri="{FF2B5EF4-FFF2-40B4-BE49-F238E27FC236}">
                      <a16:creationId xmlns:a16="http://schemas.microsoft.com/office/drawing/2014/main" id="{F4DEEB2E-8946-AF48-A227-6F64A85270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6078" y="5279524"/>
                  <a:ext cx="252180" cy="133431"/>
                </a:xfrm>
                <a:custGeom>
                  <a:avLst/>
                  <a:gdLst>
                    <a:gd name="T0" fmla="*/ 16 w 32"/>
                    <a:gd name="T1" fmla="*/ 6 h 16"/>
                    <a:gd name="T2" fmla="*/ 19 w 32"/>
                    <a:gd name="T3" fmla="*/ 1 h 16"/>
                    <a:gd name="T4" fmla="*/ 16 w 32"/>
                    <a:gd name="T5" fmla="*/ 0 h 16"/>
                    <a:gd name="T6" fmla="*/ 15 w 32"/>
                    <a:gd name="T7" fmla="*/ 2 h 16"/>
                    <a:gd name="T8" fmla="*/ 10 w 32"/>
                    <a:gd name="T9" fmla="*/ 2 h 16"/>
                    <a:gd name="T10" fmla="*/ 9 w 32"/>
                    <a:gd name="T11" fmla="*/ 4 h 16"/>
                    <a:gd name="T12" fmla="*/ 12 w 32"/>
                    <a:gd name="T13" fmla="*/ 4 h 16"/>
                    <a:gd name="T14" fmla="*/ 10 w 32"/>
                    <a:gd name="T15" fmla="*/ 8 h 16"/>
                    <a:gd name="T16" fmla="*/ 5 w 32"/>
                    <a:gd name="T17" fmla="*/ 10 h 16"/>
                    <a:gd name="T18" fmla="*/ 1 w 32"/>
                    <a:gd name="T19" fmla="*/ 15 h 16"/>
                    <a:gd name="T20" fmla="*/ 8 w 32"/>
                    <a:gd name="T21" fmla="*/ 15 h 16"/>
                    <a:gd name="T22" fmla="*/ 17 w 32"/>
                    <a:gd name="T23" fmla="*/ 14 h 16"/>
                    <a:gd name="T24" fmla="*/ 28 w 32"/>
                    <a:gd name="T25" fmla="*/ 12 h 16"/>
                    <a:gd name="T26" fmla="*/ 29 w 32"/>
                    <a:gd name="T27" fmla="*/ 7 h 16"/>
                    <a:gd name="T28" fmla="*/ 22 w 32"/>
                    <a:gd name="T29" fmla="*/ 3 h 16"/>
                    <a:gd name="T30" fmla="*/ 16 w 32"/>
                    <a:gd name="T31" fmla="*/ 6 h 16"/>
                    <a:gd name="T32" fmla="*/ 16 w 32"/>
                    <a:gd name="T33" fmla="*/ 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2" h="16">
                      <a:moveTo>
                        <a:pt x="16" y="6"/>
                      </a:moveTo>
                      <a:cubicBezTo>
                        <a:pt x="16" y="6"/>
                        <a:pt x="19" y="2"/>
                        <a:pt x="19" y="1"/>
                      </a:cubicBezTo>
                      <a:cubicBezTo>
                        <a:pt x="18" y="0"/>
                        <a:pt x="17" y="0"/>
                        <a:pt x="16" y="0"/>
                      </a:cubicBezTo>
                      <a:cubicBezTo>
                        <a:pt x="15" y="0"/>
                        <a:pt x="15" y="2"/>
                        <a:pt x="15" y="2"/>
                      </a:cubicBezTo>
                      <a:cubicBezTo>
                        <a:pt x="13" y="2"/>
                        <a:pt x="12" y="0"/>
                        <a:pt x="10" y="2"/>
                      </a:cubicBezTo>
                      <a:cubicBezTo>
                        <a:pt x="10" y="2"/>
                        <a:pt x="8" y="3"/>
                        <a:pt x="9" y="4"/>
                      </a:cubicBezTo>
                      <a:cubicBezTo>
                        <a:pt x="10" y="4"/>
                        <a:pt x="11" y="5"/>
                        <a:pt x="12" y="4"/>
                      </a:cubicBezTo>
                      <a:cubicBezTo>
                        <a:pt x="10" y="5"/>
                        <a:pt x="5" y="6"/>
                        <a:pt x="10" y="8"/>
                      </a:cubicBezTo>
                      <a:cubicBezTo>
                        <a:pt x="7" y="7"/>
                        <a:pt x="6" y="8"/>
                        <a:pt x="5" y="10"/>
                      </a:cubicBezTo>
                      <a:cubicBezTo>
                        <a:pt x="4" y="11"/>
                        <a:pt x="0" y="15"/>
                        <a:pt x="1" y="15"/>
                      </a:cubicBezTo>
                      <a:cubicBezTo>
                        <a:pt x="3" y="16"/>
                        <a:pt x="6" y="16"/>
                        <a:pt x="8" y="15"/>
                      </a:cubicBezTo>
                      <a:cubicBezTo>
                        <a:pt x="11" y="13"/>
                        <a:pt x="14" y="13"/>
                        <a:pt x="17" y="14"/>
                      </a:cubicBezTo>
                      <a:cubicBezTo>
                        <a:pt x="21" y="14"/>
                        <a:pt x="24" y="13"/>
                        <a:pt x="28" y="12"/>
                      </a:cubicBezTo>
                      <a:cubicBezTo>
                        <a:pt x="30" y="11"/>
                        <a:pt x="32" y="8"/>
                        <a:pt x="29" y="7"/>
                      </a:cubicBezTo>
                      <a:cubicBezTo>
                        <a:pt x="27" y="6"/>
                        <a:pt x="24" y="2"/>
                        <a:pt x="22" y="3"/>
                      </a:cubicBezTo>
                      <a:cubicBezTo>
                        <a:pt x="20" y="3"/>
                        <a:pt x="18" y="6"/>
                        <a:pt x="16" y="6"/>
                      </a:cubicBezTo>
                      <a:cubicBezTo>
                        <a:pt x="15" y="6"/>
                        <a:pt x="17" y="6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6" name="Freeform 408">
                  <a:extLst>
                    <a:ext uri="{FF2B5EF4-FFF2-40B4-BE49-F238E27FC236}">
                      <a16:creationId xmlns:a16="http://schemas.microsoft.com/office/drawing/2014/main" id="{5D925077-1919-E04A-B3C2-D0CE27E7E0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92189" y="5202872"/>
                  <a:ext cx="236083" cy="133431"/>
                </a:xfrm>
                <a:custGeom>
                  <a:avLst/>
                  <a:gdLst>
                    <a:gd name="T0" fmla="*/ 26 w 30"/>
                    <a:gd name="T1" fmla="*/ 10 h 16"/>
                    <a:gd name="T2" fmla="*/ 28 w 30"/>
                    <a:gd name="T3" fmla="*/ 7 h 16"/>
                    <a:gd name="T4" fmla="*/ 29 w 30"/>
                    <a:gd name="T5" fmla="*/ 5 h 16"/>
                    <a:gd name="T6" fmla="*/ 26 w 30"/>
                    <a:gd name="T7" fmla="*/ 3 h 16"/>
                    <a:gd name="T8" fmla="*/ 22 w 30"/>
                    <a:gd name="T9" fmla="*/ 3 h 16"/>
                    <a:gd name="T10" fmla="*/ 17 w 30"/>
                    <a:gd name="T11" fmla="*/ 4 h 16"/>
                    <a:gd name="T12" fmla="*/ 18 w 30"/>
                    <a:gd name="T13" fmla="*/ 1 h 16"/>
                    <a:gd name="T14" fmla="*/ 12 w 30"/>
                    <a:gd name="T15" fmla="*/ 1 h 16"/>
                    <a:gd name="T16" fmla="*/ 5 w 30"/>
                    <a:gd name="T17" fmla="*/ 4 h 16"/>
                    <a:gd name="T18" fmla="*/ 7 w 30"/>
                    <a:gd name="T19" fmla="*/ 4 h 16"/>
                    <a:gd name="T20" fmla="*/ 0 w 30"/>
                    <a:gd name="T21" fmla="*/ 8 h 16"/>
                    <a:gd name="T22" fmla="*/ 4 w 30"/>
                    <a:gd name="T23" fmla="*/ 9 h 16"/>
                    <a:gd name="T24" fmla="*/ 7 w 30"/>
                    <a:gd name="T25" fmla="*/ 12 h 16"/>
                    <a:gd name="T26" fmla="*/ 12 w 30"/>
                    <a:gd name="T27" fmla="*/ 13 h 16"/>
                    <a:gd name="T28" fmla="*/ 19 w 30"/>
                    <a:gd name="T29" fmla="*/ 16 h 16"/>
                    <a:gd name="T30" fmla="*/ 28 w 30"/>
                    <a:gd name="T31" fmla="*/ 15 h 16"/>
                    <a:gd name="T32" fmla="*/ 26 w 30"/>
                    <a:gd name="T33" fmla="*/ 10 h 16"/>
                    <a:gd name="T34" fmla="*/ 26 w 30"/>
                    <a:gd name="T35" fmla="*/ 1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0" h="16">
                      <a:moveTo>
                        <a:pt x="26" y="10"/>
                      </a:moveTo>
                      <a:cubicBezTo>
                        <a:pt x="29" y="11"/>
                        <a:pt x="27" y="9"/>
                        <a:pt x="28" y="7"/>
                      </a:cubicBezTo>
                      <a:cubicBezTo>
                        <a:pt x="28" y="6"/>
                        <a:pt x="29" y="6"/>
                        <a:pt x="29" y="5"/>
                      </a:cubicBezTo>
                      <a:cubicBezTo>
                        <a:pt x="29" y="4"/>
                        <a:pt x="27" y="3"/>
                        <a:pt x="26" y="3"/>
                      </a:cubicBezTo>
                      <a:cubicBezTo>
                        <a:pt x="25" y="2"/>
                        <a:pt x="23" y="2"/>
                        <a:pt x="22" y="3"/>
                      </a:cubicBezTo>
                      <a:cubicBezTo>
                        <a:pt x="22" y="3"/>
                        <a:pt x="17" y="4"/>
                        <a:pt x="17" y="4"/>
                      </a:cubicBezTo>
                      <a:cubicBezTo>
                        <a:pt x="17" y="4"/>
                        <a:pt x="21" y="2"/>
                        <a:pt x="18" y="1"/>
                      </a:cubicBezTo>
                      <a:cubicBezTo>
                        <a:pt x="16" y="0"/>
                        <a:pt x="14" y="1"/>
                        <a:pt x="12" y="1"/>
                      </a:cubicBezTo>
                      <a:cubicBezTo>
                        <a:pt x="11" y="1"/>
                        <a:pt x="6" y="2"/>
                        <a:pt x="5" y="4"/>
                      </a:cubicBezTo>
                      <a:cubicBezTo>
                        <a:pt x="5" y="4"/>
                        <a:pt x="7" y="4"/>
                        <a:pt x="7" y="4"/>
                      </a:cubicBezTo>
                      <a:cubicBezTo>
                        <a:pt x="7" y="4"/>
                        <a:pt x="0" y="7"/>
                        <a:pt x="0" y="8"/>
                      </a:cubicBezTo>
                      <a:cubicBezTo>
                        <a:pt x="0" y="8"/>
                        <a:pt x="4" y="9"/>
                        <a:pt x="4" y="9"/>
                      </a:cubicBezTo>
                      <a:cubicBezTo>
                        <a:pt x="5" y="9"/>
                        <a:pt x="6" y="11"/>
                        <a:pt x="7" y="12"/>
                      </a:cubicBezTo>
                      <a:cubicBezTo>
                        <a:pt x="9" y="13"/>
                        <a:pt x="10" y="13"/>
                        <a:pt x="12" y="13"/>
                      </a:cubicBezTo>
                      <a:cubicBezTo>
                        <a:pt x="14" y="14"/>
                        <a:pt x="17" y="16"/>
                        <a:pt x="19" y="16"/>
                      </a:cubicBezTo>
                      <a:cubicBezTo>
                        <a:pt x="22" y="16"/>
                        <a:pt x="25" y="16"/>
                        <a:pt x="28" y="15"/>
                      </a:cubicBezTo>
                      <a:cubicBezTo>
                        <a:pt x="30" y="15"/>
                        <a:pt x="26" y="10"/>
                        <a:pt x="26" y="10"/>
                      </a:cubicBezTo>
                      <a:cubicBezTo>
                        <a:pt x="27" y="10"/>
                        <a:pt x="25" y="10"/>
                        <a:pt x="2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7" name="Freeform 409">
                  <a:extLst>
                    <a:ext uri="{FF2B5EF4-FFF2-40B4-BE49-F238E27FC236}">
                      <a16:creationId xmlns:a16="http://schemas.microsoft.com/office/drawing/2014/main" id="{B28D6702-F16B-E542-90AE-8C72AF861C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22437" y="5211388"/>
                  <a:ext cx="118041" cy="42586"/>
                </a:xfrm>
                <a:custGeom>
                  <a:avLst/>
                  <a:gdLst>
                    <a:gd name="T0" fmla="*/ 9 w 15"/>
                    <a:gd name="T1" fmla="*/ 1 h 5"/>
                    <a:gd name="T2" fmla="*/ 4 w 15"/>
                    <a:gd name="T3" fmla="*/ 1 h 5"/>
                    <a:gd name="T4" fmla="*/ 0 w 15"/>
                    <a:gd name="T5" fmla="*/ 1 h 5"/>
                    <a:gd name="T6" fmla="*/ 1 w 15"/>
                    <a:gd name="T7" fmla="*/ 3 h 5"/>
                    <a:gd name="T8" fmla="*/ 6 w 15"/>
                    <a:gd name="T9" fmla="*/ 5 h 5"/>
                    <a:gd name="T10" fmla="*/ 9 w 15"/>
                    <a:gd name="T11" fmla="*/ 1 h 5"/>
                    <a:gd name="T12" fmla="*/ 9 w 15"/>
                    <a:gd name="T13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5">
                      <a:moveTo>
                        <a:pt x="9" y="1"/>
                      </a:moveTo>
                      <a:cubicBezTo>
                        <a:pt x="8" y="1"/>
                        <a:pt x="6" y="1"/>
                        <a:pt x="4" y="1"/>
                      </a:cubicBezTo>
                      <a:cubicBezTo>
                        <a:pt x="3" y="1"/>
                        <a:pt x="1" y="0"/>
                        <a:pt x="0" y="1"/>
                      </a:cubicBezTo>
                      <a:cubicBezTo>
                        <a:pt x="0" y="1"/>
                        <a:pt x="0" y="3"/>
                        <a:pt x="1" y="3"/>
                      </a:cubicBezTo>
                      <a:cubicBezTo>
                        <a:pt x="3" y="4"/>
                        <a:pt x="4" y="5"/>
                        <a:pt x="6" y="5"/>
                      </a:cubicBezTo>
                      <a:cubicBezTo>
                        <a:pt x="8" y="5"/>
                        <a:pt x="15" y="2"/>
                        <a:pt x="9" y="1"/>
                      </a:cubicBezTo>
                      <a:cubicBezTo>
                        <a:pt x="8" y="1"/>
                        <a:pt x="10" y="2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8" name="Freeform 410">
                  <a:extLst>
                    <a:ext uri="{FF2B5EF4-FFF2-40B4-BE49-F238E27FC236}">
                      <a16:creationId xmlns:a16="http://schemas.microsoft.com/office/drawing/2014/main" id="{DBCCDA4D-D146-6546-8E35-9A28A7FD67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43898" y="5094993"/>
                  <a:ext cx="198523" cy="133431"/>
                </a:xfrm>
                <a:custGeom>
                  <a:avLst/>
                  <a:gdLst>
                    <a:gd name="T0" fmla="*/ 7 w 25"/>
                    <a:gd name="T1" fmla="*/ 15 h 16"/>
                    <a:gd name="T2" fmla="*/ 3 w 25"/>
                    <a:gd name="T3" fmla="*/ 13 h 16"/>
                    <a:gd name="T4" fmla="*/ 4 w 25"/>
                    <a:gd name="T5" fmla="*/ 12 h 16"/>
                    <a:gd name="T6" fmla="*/ 0 w 25"/>
                    <a:gd name="T7" fmla="*/ 12 h 16"/>
                    <a:gd name="T8" fmla="*/ 3 w 25"/>
                    <a:gd name="T9" fmla="*/ 11 h 16"/>
                    <a:gd name="T10" fmla="*/ 2 w 25"/>
                    <a:gd name="T11" fmla="*/ 10 h 16"/>
                    <a:gd name="T12" fmla="*/ 6 w 25"/>
                    <a:gd name="T13" fmla="*/ 6 h 16"/>
                    <a:gd name="T14" fmla="*/ 5 w 25"/>
                    <a:gd name="T15" fmla="*/ 6 h 16"/>
                    <a:gd name="T16" fmla="*/ 11 w 25"/>
                    <a:gd name="T17" fmla="*/ 3 h 16"/>
                    <a:gd name="T18" fmla="*/ 18 w 25"/>
                    <a:gd name="T19" fmla="*/ 0 h 16"/>
                    <a:gd name="T20" fmla="*/ 20 w 25"/>
                    <a:gd name="T21" fmla="*/ 4 h 16"/>
                    <a:gd name="T22" fmla="*/ 25 w 25"/>
                    <a:gd name="T23" fmla="*/ 7 h 16"/>
                    <a:gd name="T24" fmla="*/ 21 w 25"/>
                    <a:gd name="T25" fmla="*/ 9 h 16"/>
                    <a:gd name="T26" fmla="*/ 23 w 25"/>
                    <a:gd name="T27" fmla="*/ 12 h 16"/>
                    <a:gd name="T28" fmla="*/ 19 w 25"/>
                    <a:gd name="T29" fmla="*/ 13 h 16"/>
                    <a:gd name="T30" fmla="*/ 7 w 25"/>
                    <a:gd name="T31" fmla="*/ 15 h 16"/>
                    <a:gd name="T32" fmla="*/ 7 w 25"/>
                    <a:gd name="T33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5" h="16">
                      <a:moveTo>
                        <a:pt x="7" y="15"/>
                      </a:moveTo>
                      <a:cubicBezTo>
                        <a:pt x="6" y="14"/>
                        <a:pt x="4" y="14"/>
                        <a:pt x="3" y="13"/>
                      </a:cubicBezTo>
                      <a:cubicBezTo>
                        <a:pt x="2" y="12"/>
                        <a:pt x="4" y="12"/>
                        <a:pt x="4" y="12"/>
                      </a:cubicBezTo>
                      <a:cubicBezTo>
                        <a:pt x="4" y="12"/>
                        <a:pt x="0" y="13"/>
                        <a:pt x="0" y="12"/>
                      </a:cubicBezTo>
                      <a:cubicBezTo>
                        <a:pt x="0" y="10"/>
                        <a:pt x="3" y="11"/>
                        <a:pt x="3" y="11"/>
                      </a:cubicBezTo>
                      <a:cubicBezTo>
                        <a:pt x="3" y="10"/>
                        <a:pt x="2" y="10"/>
                        <a:pt x="2" y="10"/>
                      </a:cubicBezTo>
                      <a:cubicBezTo>
                        <a:pt x="2" y="10"/>
                        <a:pt x="7" y="7"/>
                        <a:pt x="6" y="6"/>
                      </a:cubicBezTo>
                      <a:cubicBezTo>
                        <a:pt x="6" y="6"/>
                        <a:pt x="5" y="6"/>
                        <a:pt x="5" y="6"/>
                      </a:cubicBezTo>
                      <a:cubicBezTo>
                        <a:pt x="6" y="4"/>
                        <a:pt x="9" y="4"/>
                        <a:pt x="11" y="3"/>
                      </a:cubicBezTo>
                      <a:cubicBezTo>
                        <a:pt x="13" y="2"/>
                        <a:pt x="16" y="1"/>
                        <a:pt x="18" y="0"/>
                      </a:cubicBezTo>
                      <a:cubicBezTo>
                        <a:pt x="18" y="0"/>
                        <a:pt x="19" y="3"/>
                        <a:pt x="20" y="4"/>
                      </a:cubicBezTo>
                      <a:cubicBezTo>
                        <a:pt x="20" y="4"/>
                        <a:pt x="25" y="6"/>
                        <a:pt x="25" y="7"/>
                      </a:cubicBezTo>
                      <a:cubicBezTo>
                        <a:pt x="25" y="8"/>
                        <a:pt x="20" y="7"/>
                        <a:pt x="21" y="9"/>
                      </a:cubicBezTo>
                      <a:cubicBezTo>
                        <a:pt x="21" y="9"/>
                        <a:pt x="23" y="10"/>
                        <a:pt x="23" y="12"/>
                      </a:cubicBezTo>
                      <a:cubicBezTo>
                        <a:pt x="22" y="12"/>
                        <a:pt x="20" y="12"/>
                        <a:pt x="19" y="13"/>
                      </a:cubicBezTo>
                      <a:cubicBezTo>
                        <a:pt x="16" y="14"/>
                        <a:pt x="10" y="16"/>
                        <a:pt x="7" y="15"/>
                      </a:cubicBezTo>
                      <a:cubicBezTo>
                        <a:pt x="6" y="14"/>
                        <a:pt x="9" y="16"/>
                        <a:pt x="7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9" name="Freeform 411">
                  <a:extLst>
                    <a:ext uri="{FF2B5EF4-FFF2-40B4-BE49-F238E27FC236}">
                      <a16:creationId xmlns:a16="http://schemas.microsoft.com/office/drawing/2014/main" id="{6FF8637E-B20D-A441-9F68-C78BCD8EA3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36450" y="5620196"/>
                  <a:ext cx="198523" cy="68133"/>
                </a:xfrm>
                <a:custGeom>
                  <a:avLst/>
                  <a:gdLst>
                    <a:gd name="T0" fmla="*/ 5 w 25"/>
                    <a:gd name="T1" fmla="*/ 3 h 8"/>
                    <a:gd name="T2" fmla="*/ 3 w 25"/>
                    <a:gd name="T3" fmla="*/ 1 h 8"/>
                    <a:gd name="T4" fmla="*/ 1 w 25"/>
                    <a:gd name="T5" fmla="*/ 2 h 8"/>
                    <a:gd name="T6" fmla="*/ 2 w 25"/>
                    <a:gd name="T7" fmla="*/ 4 h 8"/>
                    <a:gd name="T8" fmla="*/ 5 w 25"/>
                    <a:gd name="T9" fmla="*/ 6 h 8"/>
                    <a:gd name="T10" fmla="*/ 16 w 25"/>
                    <a:gd name="T11" fmla="*/ 8 h 8"/>
                    <a:gd name="T12" fmla="*/ 24 w 25"/>
                    <a:gd name="T13" fmla="*/ 5 h 8"/>
                    <a:gd name="T14" fmla="*/ 23 w 25"/>
                    <a:gd name="T15" fmla="*/ 6 h 8"/>
                    <a:gd name="T16" fmla="*/ 20 w 25"/>
                    <a:gd name="T17" fmla="*/ 4 h 8"/>
                    <a:gd name="T18" fmla="*/ 15 w 25"/>
                    <a:gd name="T19" fmla="*/ 4 h 8"/>
                    <a:gd name="T20" fmla="*/ 10 w 25"/>
                    <a:gd name="T21" fmla="*/ 2 h 8"/>
                    <a:gd name="T22" fmla="*/ 5 w 25"/>
                    <a:gd name="T23" fmla="*/ 3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5" h="8">
                      <a:moveTo>
                        <a:pt x="5" y="3"/>
                      </a:moveTo>
                      <a:cubicBezTo>
                        <a:pt x="4" y="3"/>
                        <a:pt x="4" y="1"/>
                        <a:pt x="3" y="1"/>
                      </a:cubicBezTo>
                      <a:cubicBezTo>
                        <a:pt x="3" y="0"/>
                        <a:pt x="1" y="2"/>
                        <a:pt x="1" y="2"/>
                      </a:cubicBezTo>
                      <a:cubicBezTo>
                        <a:pt x="0" y="4"/>
                        <a:pt x="1" y="4"/>
                        <a:pt x="2" y="4"/>
                      </a:cubicBezTo>
                      <a:cubicBezTo>
                        <a:pt x="3" y="4"/>
                        <a:pt x="4" y="6"/>
                        <a:pt x="5" y="6"/>
                      </a:cubicBezTo>
                      <a:cubicBezTo>
                        <a:pt x="9" y="7"/>
                        <a:pt x="12" y="8"/>
                        <a:pt x="16" y="8"/>
                      </a:cubicBezTo>
                      <a:cubicBezTo>
                        <a:pt x="17" y="8"/>
                        <a:pt x="25" y="7"/>
                        <a:pt x="24" y="5"/>
                      </a:cubicBezTo>
                      <a:cubicBezTo>
                        <a:pt x="23" y="5"/>
                        <a:pt x="23" y="6"/>
                        <a:pt x="23" y="6"/>
                      </a:cubicBezTo>
                      <a:cubicBezTo>
                        <a:pt x="22" y="6"/>
                        <a:pt x="21" y="5"/>
                        <a:pt x="20" y="4"/>
                      </a:cubicBezTo>
                      <a:cubicBezTo>
                        <a:pt x="19" y="4"/>
                        <a:pt x="17" y="3"/>
                        <a:pt x="15" y="4"/>
                      </a:cubicBezTo>
                      <a:cubicBezTo>
                        <a:pt x="14" y="4"/>
                        <a:pt x="12" y="2"/>
                        <a:pt x="10" y="2"/>
                      </a:cubicBezTo>
                      <a:cubicBezTo>
                        <a:pt x="8" y="2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0" name="Freeform 412">
                  <a:extLst>
                    <a:ext uri="{FF2B5EF4-FFF2-40B4-BE49-F238E27FC236}">
                      <a16:creationId xmlns:a16="http://schemas.microsoft.com/office/drawing/2014/main" id="{85307A14-7E4D-6B4C-BA6E-EC7DE3D8A6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4270" y="5753625"/>
                  <a:ext cx="166332" cy="68133"/>
                </a:xfrm>
                <a:custGeom>
                  <a:avLst/>
                  <a:gdLst>
                    <a:gd name="T0" fmla="*/ 2 w 21"/>
                    <a:gd name="T1" fmla="*/ 6 h 8"/>
                    <a:gd name="T2" fmla="*/ 8 w 21"/>
                    <a:gd name="T3" fmla="*/ 6 h 8"/>
                    <a:gd name="T4" fmla="*/ 14 w 21"/>
                    <a:gd name="T5" fmla="*/ 8 h 8"/>
                    <a:gd name="T6" fmla="*/ 19 w 21"/>
                    <a:gd name="T7" fmla="*/ 7 h 8"/>
                    <a:gd name="T8" fmla="*/ 17 w 21"/>
                    <a:gd name="T9" fmla="*/ 4 h 8"/>
                    <a:gd name="T10" fmla="*/ 7 w 21"/>
                    <a:gd name="T11" fmla="*/ 2 h 8"/>
                    <a:gd name="T12" fmla="*/ 4 w 21"/>
                    <a:gd name="T13" fmla="*/ 5 h 8"/>
                    <a:gd name="T14" fmla="*/ 2 w 21"/>
                    <a:gd name="T15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8">
                      <a:moveTo>
                        <a:pt x="2" y="6"/>
                      </a:moveTo>
                      <a:cubicBezTo>
                        <a:pt x="5" y="6"/>
                        <a:pt x="6" y="6"/>
                        <a:pt x="8" y="6"/>
                      </a:cubicBezTo>
                      <a:cubicBezTo>
                        <a:pt x="10" y="7"/>
                        <a:pt x="12" y="7"/>
                        <a:pt x="14" y="8"/>
                      </a:cubicBezTo>
                      <a:cubicBezTo>
                        <a:pt x="16" y="8"/>
                        <a:pt x="18" y="8"/>
                        <a:pt x="19" y="7"/>
                      </a:cubicBezTo>
                      <a:cubicBezTo>
                        <a:pt x="21" y="6"/>
                        <a:pt x="18" y="5"/>
                        <a:pt x="17" y="4"/>
                      </a:cubicBezTo>
                      <a:cubicBezTo>
                        <a:pt x="14" y="2"/>
                        <a:pt x="11" y="0"/>
                        <a:pt x="7" y="2"/>
                      </a:cubicBezTo>
                      <a:cubicBezTo>
                        <a:pt x="5" y="3"/>
                        <a:pt x="5" y="4"/>
                        <a:pt x="4" y="5"/>
                      </a:cubicBezTo>
                      <a:cubicBezTo>
                        <a:pt x="3" y="5"/>
                        <a:pt x="0" y="6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1" name="Freeform 413">
                  <a:extLst>
                    <a:ext uri="{FF2B5EF4-FFF2-40B4-BE49-F238E27FC236}">
                      <a16:creationId xmlns:a16="http://schemas.microsoft.com/office/drawing/2014/main" id="{5D369E74-31A7-354F-B874-54B03B0B79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92319" y="5722400"/>
                  <a:ext cx="64385" cy="39745"/>
                </a:xfrm>
                <a:custGeom>
                  <a:avLst/>
                  <a:gdLst>
                    <a:gd name="T0" fmla="*/ 3 w 8"/>
                    <a:gd name="T1" fmla="*/ 5 h 5"/>
                    <a:gd name="T2" fmla="*/ 4 w 8"/>
                    <a:gd name="T3" fmla="*/ 1 h 5"/>
                    <a:gd name="T4" fmla="*/ 3 w 8"/>
                    <a:gd name="T5" fmla="*/ 5 h 5"/>
                    <a:gd name="T6" fmla="*/ 3 w 8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5">
                      <a:moveTo>
                        <a:pt x="3" y="5"/>
                      </a:moveTo>
                      <a:cubicBezTo>
                        <a:pt x="0" y="5"/>
                        <a:pt x="1" y="0"/>
                        <a:pt x="4" y="1"/>
                      </a:cubicBezTo>
                      <a:cubicBezTo>
                        <a:pt x="8" y="2"/>
                        <a:pt x="6" y="4"/>
                        <a:pt x="3" y="5"/>
                      </a:cubicBezTo>
                      <a:cubicBezTo>
                        <a:pt x="1" y="5"/>
                        <a:pt x="5" y="5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2" name="Freeform 414">
                  <a:extLst>
                    <a:ext uri="{FF2B5EF4-FFF2-40B4-BE49-F238E27FC236}">
                      <a16:creationId xmlns:a16="http://schemas.microsoft.com/office/drawing/2014/main" id="{80F84109-9C16-7747-81E6-BBEADB5D8B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0620" y="5603162"/>
                  <a:ext cx="24144" cy="42586"/>
                </a:xfrm>
                <a:custGeom>
                  <a:avLst/>
                  <a:gdLst>
                    <a:gd name="T0" fmla="*/ 1 w 3"/>
                    <a:gd name="T1" fmla="*/ 3 h 5"/>
                    <a:gd name="T2" fmla="*/ 3 w 3"/>
                    <a:gd name="T3" fmla="*/ 1 h 5"/>
                    <a:gd name="T4" fmla="*/ 1 w 3"/>
                    <a:gd name="T5" fmla="*/ 5 h 5"/>
                    <a:gd name="T6" fmla="*/ 1 w 3"/>
                    <a:gd name="T7" fmla="*/ 3 h 5"/>
                    <a:gd name="T8" fmla="*/ 1 w 3"/>
                    <a:gd name="T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1" y="3"/>
                      </a:moveTo>
                      <a:cubicBezTo>
                        <a:pt x="0" y="2"/>
                        <a:pt x="2" y="0"/>
                        <a:pt x="3" y="1"/>
                      </a:cubicBezTo>
                      <a:cubicBezTo>
                        <a:pt x="3" y="2"/>
                        <a:pt x="2" y="5"/>
                        <a:pt x="1" y="5"/>
                      </a:cubicBezTo>
                      <a:cubicBezTo>
                        <a:pt x="1" y="5"/>
                        <a:pt x="1" y="3"/>
                        <a:pt x="1" y="3"/>
                      </a:cubicBezTo>
                      <a:cubicBezTo>
                        <a:pt x="0" y="2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3" name="Freeform 415">
                  <a:extLst>
                    <a:ext uri="{FF2B5EF4-FFF2-40B4-BE49-F238E27FC236}">
                      <a16:creationId xmlns:a16="http://schemas.microsoft.com/office/drawing/2014/main" id="{83323832-CD0D-ED4C-88E7-0D847882A0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0620" y="5728075"/>
                  <a:ext cx="32193" cy="42586"/>
                </a:xfrm>
                <a:custGeom>
                  <a:avLst/>
                  <a:gdLst>
                    <a:gd name="T0" fmla="*/ 4 w 4"/>
                    <a:gd name="T1" fmla="*/ 4 h 5"/>
                    <a:gd name="T2" fmla="*/ 0 w 4"/>
                    <a:gd name="T3" fmla="*/ 1 h 5"/>
                    <a:gd name="T4" fmla="*/ 4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4" y="4"/>
                      </a:moveTo>
                      <a:cubicBezTo>
                        <a:pt x="4" y="3"/>
                        <a:pt x="1" y="0"/>
                        <a:pt x="0" y="1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4" name="Freeform 416">
                  <a:extLst>
                    <a:ext uri="{FF2B5EF4-FFF2-40B4-BE49-F238E27FC236}">
                      <a16:creationId xmlns:a16="http://schemas.microsoft.com/office/drawing/2014/main" id="{8D1E308A-CFB6-FB4F-86AC-0B664767E2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74276" y="5571935"/>
                  <a:ext cx="332662" cy="133431"/>
                </a:xfrm>
                <a:custGeom>
                  <a:avLst/>
                  <a:gdLst>
                    <a:gd name="T0" fmla="*/ 34 w 42"/>
                    <a:gd name="T1" fmla="*/ 4 h 16"/>
                    <a:gd name="T2" fmla="*/ 29 w 42"/>
                    <a:gd name="T3" fmla="*/ 3 h 16"/>
                    <a:gd name="T4" fmla="*/ 23 w 42"/>
                    <a:gd name="T5" fmla="*/ 0 h 16"/>
                    <a:gd name="T6" fmla="*/ 22 w 42"/>
                    <a:gd name="T7" fmla="*/ 2 h 16"/>
                    <a:gd name="T8" fmla="*/ 20 w 42"/>
                    <a:gd name="T9" fmla="*/ 6 h 16"/>
                    <a:gd name="T10" fmla="*/ 11 w 42"/>
                    <a:gd name="T11" fmla="*/ 1 h 16"/>
                    <a:gd name="T12" fmla="*/ 4 w 42"/>
                    <a:gd name="T13" fmla="*/ 3 h 16"/>
                    <a:gd name="T14" fmla="*/ 2 w 42"/>
                    <a:gd name="T15" fmla="*/ 6 h 16"/>
                    <a:gd name="T16" fmla="*/ 1 w 42"/>
                    <a:gd name="T17" fmla="*/ 10 h 16"/>
                    <a:gd name="T18" fmla="*/ 9 w 42"/>
                    <a:gd name="T19" fmla="*/ 14 h 16"/>
                    <a:gd name="T20" fmla="*/ 13 w 42"/>
                    <a:gd name="T21" fmla="*/ 15 h 16"/>
                    <a:gd name="T22" fmla="*/ 15 w 42"/>
                    <a:gd name="T23" fmla="*/ 13 h 16"/>
                    <a:gd name="T24" fmla="*/ 16 w 42"/>
                    <a:gd name="T25" fmla="*/ 14 h 16"/>
                    <a:gd name="T26" fmla="*/ 18 w 42"/>
                    <a:gd name="T27" fmla="*/ 14 h 16"/>
                    <a:gd name="T28" fmla="*/ 25 w 42"/>
                    <a:gd name="T29" fmla="*/ 12 h 16"/>
                    <a:gd name="T30" fmla="*/ 28 w 42"/>
                    <a:gd name="T31" fmla="*/ 14 h 16"/>
                    <a:gd name="T32" fmla="*/ 34 w 42"/>
                    <a:gd name="T33" fmla="*/ 13 h 16"/>
                    <a:gd name="T34" fmla="*/ 33 w 42"/>
                    <a:gd name="T35" fmla="*/ 12 h 16"/>
                    <a:gd name="T36" fmla="*/ 37 w 42"/>
                    <a:gd name="T37" fmla="*/ 12 h 16"/>
                    <a:gd name="T38" fmla="*/ 39 w 42"/>
                    <a:gd name="T39" fmla="*/ 11 h 16"/>
                    <a:gd name="T40" fmla="*/ 40 w 42"/>
                    <a:gd name="T41" fmla="*/ 9 h 16"/>
                    <a:gd name="T42" fmla="*/ 39 w 42"/>
                    <a:gd name="T43" fmla="*/ 9 h 16"/>
                    <a:gd name="T44" fmla="*/ 42 w 42"/>
                    <a:gd name="T45" fmla="*/ 6 h 16"/>
                    <a:gd name="T46" fmla="*/ 34 w 42"/>
                    <a:gd name="T47" fmla="*/ 4 h 16"/>
                    <a:gd name="T48" fmla="*/ 34 w 42"/>
                    <a:gd name="T49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" h="16">
                      <a:moveTo>
                        <a:pt x="34" y="4"/>
                      </a:moveTo>
                      <a:cubicBezTo>
                        <a:pt x="32" y="3"/>
                        <a:pt x="31" y="4"/>
                        <a:pt x="29" y="3"/>
                      </a:cubicBezTo>
                      <a:cubicBezTo>
                        <a:pt x="29" y="3"/>
                        <a:pt x="24" y="0"/>
                        <a:pt x="23" y="0"/>
                      </a:cubicBezTo>
                      <a:cubicBezTo>
                        <a:pt x="23" y="0"/>
                        <a:pt x="24" y="1"/>
                        <a:pt x="22" y="2"/>
                      </a:cubicBezTo>
                      <a:cubicBezTo>
                        <a:pt x="20" y="2"/>
                        <a:pt x="22" y="5"/>
                        <a:pt x="20" y="6"/>
                      </a:cubicBezTo>
                      <a:cubicBezTo>
                        <a:pt x="19" y="6"/>
                        <a:pt x="12" y="1"/>
                        <a:pt x="11" y="1"/>
                      </a:cubicBezTo>
                      <a:cubicBezTo>
                        <a:pt x="9" y="0"/>
                        <a:pt x="4" y="1"/>
                        <a:pt x="4" y="3"/>
                      </a:cubicBezTo>
                      <a:cubicBezTo>
                        <a:pt x="4" y="5"/>
                        <a:pt x="0" y="4"/>
                        <a:pt x="2" y="6"/>
                      </a:cubicBezTo>
                      <a:cubicBezTo>
                        <a:pt x="3" y="7"/>
                        <a:pt x="0" y="9"/>
                        <a:pt x="1" y="10"/>
                      </a:cubicBezTo>
                      <a:cubicBezTo>
                        <a:pt x="3" y="12"/>
                        <a:pt x="6" y="13"/>
                        <a:pt x="9" y="14"/>
                      </a:cubicBezTo>
                      <a:cubicBezTo>
                        <a:pt x="10" y="15"/>
                        <a:pt x="12" y="16"/>
                        <a:pt x="13" y="15"/>
                      </a:cubicBezTo>
                      <a:cubicBezTo>
                        <a:pt x="14" y="15"/>
                        <a:pt x="14" y="12"/>
                        <a:pt x="15" y="13"/>
                      </a:cubicBezTo>
                      <a:cubicBezTo>
                        <a:pt x="15" y="13"/>
                        <a:pt x="15" y="14"/>
                        <a:pt x="16" y="14"/>
                      </a:cubicBezTo>
                      <a:cubicBezTo>
                        <a:pt x="17" y="14"/>
                        <a:pt x="18" y="14"/>
                        <a:pt x="18" y="14"/>
                      </a:cubicBezTo>
                      <a:cubicBezTo>
                        <a:pt x="20" y="13"/>
                        <a:pt x="22" y="13"/>
                        <a:pt x="25" y="12"/>
                      </a:cubicBezTo>
                      <a:cubicBezTo>
                        <a:pt x="27" y="12"/>
                        <a:pt x="27" y="14"/>
                        <a:pt x="28" y="14"/>
                      </a:cubicBezTo>
                      <a:cubicBezTo>
                        <a:pt x="29" y="14"/>
                        <a:pt x="34" y="13"/>
                        <a:pt x="34" y="13"/>
                      </a:cubicBezTo>
                      <a:cubicBezTo>
                        <a:pt x="34" y="13"/>
                        <a:pt x="33" y="12"/>
                        <a:pt x="33" y="12"/>
                      </a:cubicBezTo>
                      <a:cubicBezTo>
                        <a:pt x="33" y="11"/>
                        <a:pt x="36" y="12"/>
                        <a:pt x="37" y="12"/>
                      </a:cubicBezTo>
                      <a:cubicBezTo>
                        <a:pt x="37" y="12"/>
                        <a:pt x="39" y="12"/>
                        <a:pt x="39" y="11"/>
                      </a:cubicBezTo>
                      <a:cubicBezTo>
                        <a:pt x="39" y="10"/>
                        <a:pt x="40" y="9"/>
                        <a:pt x="40" y="9"/>
                      </a:cubicBezTo>
                      <a:cubicBezTo>
                        <a:pt x="40" y="9"/>
                        <a:pt x="40" y="9"/>
                        <a:pt x="39" y="9"/>
                      </a:cubicBezTo>
                      <a:cubicBezTo>
                        <a:pt x="39" y="8"/>
                        <a:pt x="42" y="7"/>
                        <a:pt x="42" y="6"/>
                      </a:cubicBezTo>
                      <a:cubicBezTo>
                        <a:pt x="41" y="5"/>
                        <a:pt x="36" y="4"/>
                        <a:pt x="34" y="4"/>
                      </a:cubicBezTo>
                      <a:cubicBezTo>
                        <a:pt x="32" y="3"/>
                        <a:pt x="36" y="4"/>
                        <a:pt x="3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5" name="Freeform 417">
                  <a:extLst>
                    <a:ext uri="{FF2B5EF4-FFF2-40B4-BE49-F238E27FC236}">
                      <a16:creationId xmlns:a16="http://schemas.microsoft.com/office/drawing/2014/main" id="{3762AC2A-0CDE-734E-9E58-4C583821DE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64753" y="5611680"/>
                  <a:ext cx="61703" cy="68133"/>
                </a:xfrm>
                <a:custGeom>
                  <a:avLst/>
                  <a:gdLst>
                    <a:gd name="T0" fmla="*/ 7 w 8"/>
                    <a:gd name="T1" fmla="*/ 6 h 8"/>
                    <a:gd name="T2" fmla="*/ 4 w 8"/>
                    <a:gd name="T3" fmla="*/ 0 h 8"/>
                    <a:gd name="T4" fmla="*/ 6 w 8"/>
                    <a:gd name="T5" fmla="*/ 2 h 8"/>
                    <a:gd name="T6" fmla="*/ 7 w 8"/>
                    <a:gd name="T7" fmla="*/ 6 h 8"/>
                    <a:gd name="T8" fmla="*/ 7 w 8"/>
                    <a:gd name="T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7" y="6"/>
                      </a:moveTo>
                      <a:cubicBezTo>
                        <a:pt x="6" y="7"/>
                        <a:pt x="0" y="1"/>
                        <a:pt x="4" y="0"/>
                      </a:cubicBezTo>
                      <a:cubicBezTo>
                        <a:pt x="5" y="0"/>
                        <a:pt x="8" y="0"/>
                        <a:pt x="6" y="2"/>
                      </a:cubicBezTo>
                      <a:cubicBezTo>
                        <a:pt x="3" y="4"/>
                        <a:pt x="7" y="4"/>
                        <a:pt x="7" y="6"/>
                      </a:cubicBezTo>
                      <a:cubicBezTo>
                        <a:pt x="6" y="8"/>
                        <a:pt x="7" y="5"/>
                        <a:pt x="7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6" name="Freeform 418">
                  <a:extLst>
                    <a:ext uri="{FF2B5EF4-FFF2-40B4-BE49-F238E27FC236}">
                      <a16:creationId xmlns:a16="http://schemas.microsoft.com/office/drawing/2014/main" id="{534F811E-EE18-D34A-8545-ADBA2327BD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594931" y="6063070"/>
                  <a:ext cx="85847" cy="51099"/>
                </a:xfrm>
                <a:custGeom>
                  <a:avLst/>
                  <a:gdLst>
                    <a:gd name="T0" fmla="*/ 3 w 11"/>
                    <a:gd name="T1" fmla="*/ 4 h 6"/>
                    <a:gd name="T2" fmla="*/ 1 w 11"/>
                    <a:gd name="T3" fmla="*/ 1 h 6"/>
                    <a:gd name="T4" fmla="*/ 6 w 11"/>
                    <a:gd name="T5" fmla="*/ 1 h 6"/>
                    <a:gd name="T6" fmla="*/ 3 w 11"/>
                    <a:gd name="T7" fmla="*/ 4 h 6"/>
                    <a:gd name="T8" fmla="*/ 3 w 11"/>
                    <a:gd name="T9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6">
                      <a:moveTo>
                        <a:pt x="3" y="4"/>
                      </a:moveTo>
                      <a:cubicBezTo>
                        <a:pt x="1" y="3"/>
                        <a:pt x="0" y="3"/>
                        <a:pt x="1" y="1"/>
                      </a:cubicBezTo>
                      <a:cubicBezTo>
                        <a:pt x="2" y="0"/>
                        <a:pt x="4" y="1"/>
                        <a:pt x="6" y="1"/>
                      </a:cubicBezTo>
                      <a:cubicBezTo>
                        <a:pt x="11" y="2"/>
                        <a:pt x="6" y="6"/>
                        <a:pt x="3" y="4"/>
                      </a:cubicBezTo>
                      <a:cubicBezTo>
                        <a:pt x="2" y="3"/>
                        <a:pt x="4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7" name="Freeform 419">
                  <a:extLst>
                    <a:ext uri="{FF2B5EF4-FFF2-40B4-BE49-F238E27FC236}">
                      <a16:creationId xmlns:a16="http://schemas.microsoft.com/office/drawing/2014/main" id="{BDCCF9F6-BBF5-594F-A2AC-61AE6D4A94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428598" y="6795519"/>
                  <a:ext cx="48288" cy="42586"/>
                </a:xfrm>
                <a:custGeom>
                  <a:avLst/>
                  <a:gdLst>
                    <a:gd name="T0" fmla="*/ 5 w 6"/>
                    <a:gd name="T1" fmla="*/ 2 h 5"/>
                    <a:gd name="T2" fmla="*/ 5 w 6"/>
                    <a:gd name="T3" fmla="*/ 1 h 5"/>
                    <a:gd name="T4" fmla="*/ 2 w 6"/>
                    <a:gd name="T5" fmla="*/ 1 h 5"/>
                    <a:gd name="T6" fmla="*/ 1 w 6"/>
                    <a:gd name="T7" fmla="*/ 3 h 5"/>
                    <a:gd name="T8" fmla="*/ 0 w 6"/>
                    <a:gd name="T9" fmla="*/ 4 h 5"/>
                    <a:gd name="T10" fmla="*/ 5 w 6"/>
                    <a:gd name="T11" fmla="*/ 2 h 5"/>
                    <a:gd name="T12" fmla="*/ 5 w 6"/>
                    <a:gd name="T13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5">
                      <a:moveTo>
                        <a:pt x="5" y="2"/>
                      </a:moveTo>
                      <a:cubicBezTo>
                        <a:pt x="6" y="2"/>
                        <a:pt x="5" y="1"/>
                        <a:pt x="5" y="1"/>
                      </a:cubicBezTo>
                      <a:cubicBezTo>
                        <a:pt x="4" y="0"/>
                        <a:pt x="3" y="1"/>
                        <a:pt x="2" y="1"/>
                      </a:cubicBezTo>
                      <a:cubicBezTo>
                        <a:pt x="1" y="1"/>
                        <a:pt x="0" y="2"/>
                        <a:pt x="1" y="3"/>
                      </a:cubicBezTo>
                      <a:cubicBezTo>
                        <a:pt x="1" y="3"/>
                        <a:pt x="0" y="5"/>
                        <a:pt x="0" y="4"/>
                      </a:cubicBezTo>
                      <a:cubicBezTo>
                        <a:pt x="0" y="4"/>
                        <a:pt x="5" y="2"/>
                        <a:pt x="5" y="2"/>
                      </a:cubicBezTo>
                      <a:cubicBezTo>
                        <a:pt x="6" y="2"/>
                        <a:pt x="3" y="3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8" name="Freeform 420">
                  <a:extLst>
                    <a:ext uri="{FF2B5EF4-FFF2-40B4-BE49-F238E27FC236}">
                      <a16:creationId xmlns:a16="http://schemas.microsoft.com/office/drawing/2014/main" id="{EB57492E-82A9-8344-83A1-B2858B5276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82324" y="7039668"/>
                  <a:ext cx="40241" cy="22711"/>
                </a:xfrm>
                <a:custGeom>
                  <a:avLst/>
                  <a:gdLst>
                    <a:gd name="T0" fmla="*/ 3 w 5"/>
                    <a:gd name="T1" fmla="*/ 3 h 3"/>
                    <a:gd name="T2" fmla="*/ 3 w 5"/>
                    <a:gd name="T3" fmla="*/ 0 h 3"/>
                    <a:gd name="T4" fmla="*/ 3 w 5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3">
                      <a:moveTo>
                        <a:pt x="3" y="3"/>
                      </a:moveTo>
                      <a:cubicBezTo>
                        <a:pt x="1" y="3"/>
                        <a:pt x="0" y="1"/>
                        <a:pt x="3" y="0"/>
                      </a:cubicBezTo>
                      <a:cubicBezTo>
                        <a:pt x="5" y="0"/>
                        <a:pt x="4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9" name="Freeform 421">
                  <a:extLst>
                    <a:ext uri="{FF2B5EF4-FFF2-40B4-BE49-F238E27FC236}">
                      <a16:creationId xmlns:a16="http://schemas.microsoft.com/office/drawing/2014/main" id="{BFCFD84B-DAB7-D848-A45F-1A7DD06539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090571" y="7289494"/>
                  <a:ext cx="40241" cy="39745"/>
                </a:xfrm>
                <a:custGeom>
                  <a:avLst/>
                  <a:gdLst>
                    <a:gd name="T0" fmla="*/ 5 w 5"/>
                    <a:gd name="T1" fmla="*/ 1 h 5"/>
                    <a:gd name="T2" fmla="*/ 1 w 5"/>
                    <a:gd name="T3" fmla="*/ 5 h 5"/>
                    <a:gd name="T4" fmla="*/ 4 w 5"/>
                    <a:gd name="T5" fmla="*/ 3 h 5"/>
                    <a:gd name="T6" fmla="*/ 5 w 5"/>
                    <a:gd name="T7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5" y="1"/>
                      </a:moveTo>
                      <a:cubicBezTo>
                        <a:pt x="5" y="1"/>
                        <a:pt x="0" y="5"/>
                        <a:pt x="1" y="5"/>
                      </a:cubicBezTo>
                      <a:cubicBezTo>
                        <a:pt x="2" y="5"/>
                        <a:pt x="4" y="3"/>
                        <a:pt x="4" y="3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0" name="Freeform 422">
                  <a:extLst>
                    <a:ext uri="{FF2B5EF4-FFF2-40B4-BE49-F238E27FC236}">
                      <a16:creationId xmlns:a16="http://schemas.microsoft.com/office/drawing/2014/main" id="{54058E75-C1B6-714C-9DA7-5C34F45B1E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066428" y="7354789"/>
                  <a:ext cx="16097" cy="8516"/>
                </a:xfrm>
                <a:custGeom>
                  <a:avLst/>
                  <a:gdLst>
                    <a:gd name="T0" fmla="*/ 1 w 2"/>
                    <a:gd name="T1" fmla="*/ 0 h 1"/>
                    <a:gd name="T2" fmla="*/ 1 w 2"/>
                    <a:gd name="T3" fmla="*/ 1 h 1"/>
                    <a:gd name="T4" fmla="*/ 1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1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1" y="1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1" name="Freeform 423">
                  <a:extLst>
                    <a:ext uri="{FF2B5EF4-FFF2-40B4-BE49-F238E27FC236}">
                      <a16:creationId xmlns:a16="http://schemas.microsoft.com/office/drawing/2014/main" id="{5059C5E1-0422-9947-8ADA-7B062FFE63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56435" y="7488219"/>
                  <a:ext cx="24144" cy="8516"/>
                </a:xfrm>
                <a:custGeom>
                  <a:avLst/>
                  <a:gdLst>
                    <a:gd name="T0" fmla="*/ 2 w 3"/>
                    <a:gd name="T1" fmla="*/ 0 h 1"/>
                    <a:gd name="T2" fmla="*/ 1 w 3"/>
                    <a:gd name="T3" fmla="*/ 1 h 1"/>
                    <a:gd name="T4" fmla="*/ 2 w 3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1">
                      <a:moveTo>
                        <a:pt x="2" y="0"/>
                      </a:moveTo>
                      <a:cubicBezTo>
                        <a:pt x="2" y="0"/>
                        <a:pt x="0" y="1"/>
                        <a:pt x="1" y="1"/>
                      </a:cubicBezTo>
                      <a:cubicBezTo>
                        <a:pt x="1" y="1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2" name="Freeform 424">
                  <a:extLst>
                    <a:ext uri="{FF2B5EF4-FFF2-40B4-BE49-F238E27FC236}">
                      <a16:creationId xmlns:a16="http://schemas.microsoft.com/office/drawing/2014/main" id="{A3693557-A5F4-6D49-A96B-247CF29E0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62537" y="7530804"/>
                  <a:ext cx="56338" cy="34068"/>
                </a:xfrm>
                <a:custGeom>
                  <a:avLst/>
                  <a:gdLst>
                    <a:gd name="T0" fmla="*/ 6 w 7"/>
                    <a:gd name="T1" fmla="*/ 0 h 4"/>
                    <a:gd name="T2" fmla="*/ 1 w 7"/>
                    <a:gd name="T3" fmla="*/ 3 h 4"/>
                    <a:gd name="T4" fmla="*/ 6 w 7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6" y="0"/>
                      </a:moveTo>
                      <a:cubicBezTo>
                        <a:pt x="5" y="0"/>
                        <a:pt x="0" y="2"/>
                        <a:pt x="1" y="3"/>
                      </a:cubicBezTo>
                      <a:cubicBezTo>
                        <a:pt x="2" y="4"/>
                        <a:pt x="7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3" name="Freeform 425">
                  <a:extLst>
                    <a:ext uri="{FF2B5EF4-FFF2-40B4-BE49-F238E27FC236}">
                      <a16:creationId xmlns:a16="http://schemas.microsoft.com/office/drawing/2014/main" id="{F09133AC-434C-D44B-ABAC-C3D5CBAF2D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00835" y="7564871"/>
                  <a:ext cx="45606" cy="31230"/>
                </a:xfrm>
                <a:custGeom>
                  <a:avLst/>
                  <a:gdLst>
                    <a:gd name="T0" fmla="*/ 5 w 6"/>
                    <a:gd name="T1" fmla="*/ 0 h 4"/>
                    <a:gd name="T2" fmla="*/ 1 w 6"/>
                    <a:gd name="T3" fmla="*/ 3 h 4"/>
                    <a:gd name="T4" fmla="*/ 5 w 6"/>
                    <a:gd name="T5" fmla="*/ 0 h 4"/>
                    <a:gd name="T6" fmla="*/ 5 w 6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5" y="0"/>
                      </a:moveTo>
                      <a:cubicBezTo>
                        <a:pt x="5" y="0"/>
                        <a:pt x="0" y="2"/>
                        <a:pt x="1" y="3"/>
                      </a:cubicBezTo>
                      <a:cubicBezTo>
                        <a:pt x="2" y="4"/>
                        <a:pt x="5" y="0"/>
                        <a:pt x="5" y="0"/>
                      </a:cubicBezTo>
                      <a:cubicBezTo>
                        <a:pt x="5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4" name="Freeform 426">
                  <a:extLst>
                    <a:ext uri="{FF2B5EF4-FFF2-40B4-BE49-F238E27FC236}">
                      <a16:creationId xmlns:a16="http://schemas.microsoft.com/office/drawing/2014/main" id="{BFB01A9A-4010-394B-A44F-D9D02F7976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60594" y="7590421"/>
                  <a:ext cx="40241" cy="39745"/>
                </a:xfrm>
                <a:custGeom>
                  <a:avLst/>
                  <a:gdLst>
                    <a:gd name="T0" fmla="*/ 4 w 5"/>
                    <a:gd name="T1" fmla="*/ 0 h 5"/>
                    <a:gd name="T2" fmla="*/ 0 w 5"/>
                    <a:gd name="T3" fmla="*/ 4 h 5"/>
                    <a:gd name="T4" fmla="*/ 4 w 5"/>
                    <a:gd name="T5" fmla="*/ 0 h 5"/>
                    <a:gd name="T6" fmla="*/ 4 w 5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4" y="0"/>
                      </a:moveTo>
                      <a:cubicBezTo>
                        <a:pt x="4" y="0"/>
                        <a:pt x="0" y="4"/>
                        <a:pt x="0" y="4"/>
                      </a:cubicBezTo>
                      <a:cubicBezTo>
                        <a:pt x="2" y="5"/>
                        <a:pt x="4" y="0"/>
                        <a:pt x="4" y="0"/>
                      </a:cubicBezTo>
                      <a:cubicBezTo>
                        <a:pt x="4" y="0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5" name="Freeform 427">
                  <a:extLst>
                    <a:ext uri="{FF2B5EF4-FFF2-40B4-BE49-F238E27FC236}">
                      <a16:creationId xmlns:a16="http://schemas.microsoft.com/office/drawing/2014/main" id="{940C07F6-E9AC-C641-ADA7-ACEB3D745C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52544" y="7647199"/>
                  <a:ext cx="8048" cy="8516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1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6" name="Freeform 428">
                  <a:extLst>
                    <a:ext uri="{FF2B5EF4-FFF2-40B4-BE49-F238E27FC236}">
                      <a16:creationId xmlns:a16="http://schemas.microsoft.com/office/drawing/2014/main" id="{AEA13837-3989-B741-BF7C-7E35D3B890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12303" y="7613132"/>
                  <a:ext cx="40241" cy="34068"/>
                </a:xfrm>
                <a:custGeom>
                  <a:avLst/>
                  <a:gdLst>
                    <a:gd name="T0" fmla="*/ 4 w 5"/>
                    <a:gd name="T1" fmla="*/ 1 h 4"/>
                    <a:gd name="T2" fmla="*/ 0 w 5"/>
                    <a:gd name="T3" fmla="*/ 4 h 4"/>
                    <a:gd name="T4" fmla="*/ 4 w 5"/>
                    <a:gd name="T5" fmla="*/ 1 h 4"/>
                    <a:gd name="T6" fmla="*/ 4 w 5"/>
                    <a:gd name="T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2" y="2"/>
                        <a:pt x="0" y="3"/>
                        <a:pt x="0" y="4"/>
                      </a:cubicBezTo>
                      <a:cubicBezTo>
                        <a:pt x="0" y="4"/>
                        <a:pt x="4" y="1"/>
                        <a:pt x="4" y="1"/>
                      </a:cubicBezTo>
                      <a:cubicBezTo>
                        <a:pt x="3" y="1"/>
                        <a:pt x="5" y="0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7" name="Freeform 429">
                  <a:extLst>
                    <a:ext uri="{FF2B5EF4-FFF2-40B4-BE49-F238E27FC236}">
                      <a16:creationId xmlns:a16="http://schemas.microsoft.com/office/drawing/2014/main" id="{919E985F-CB28-BB43-B3BF-4CCDCCCF6F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22565" y="7922577"/>
                  <a:ext cx="16097" cy="25550"/>
                </a:xfrm>
                <a:custGeom>
                  <a:avLst/>
                  <a:gdLst>
                    <a:gd name="T0" fmla="*/ 1 w 2"/>
                    <a:gd name="T1" fmla="*/ 0 h 3"/>
                    <a:gd name="T2" fmla="*/ 1 w 2"/>
                    <a:gd name="T3" fmla="*/ 3 h 3"/>
                    <a:gd name="T4" fmla="*/ 1 w 2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1" y="0"/>
                      </a:moveTo>
                      <a:cubicBezTo>
                        <a:pt x="1" y="0"/>
                        <a:pt x="0" y="3"/>
                        <a:pt x="1" y="3"/>
                      </a:cubicBezTo>
                      <a:cubicBezTo>
                        <a:pt x="2" y="3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758" name="Group 757">
                  <a:extLst>
                    <a:ext uri="{FF2B5EF4-FFF2-40B4-BE49-F238E27FC236}">
                      <a16:creationId xmlns:a16="http://schemas.microsoft.com/office/drawing/2014/main" id="{65461FB2-36F1-EB4E-BF37-887EED0DF98F}"/>
                    </a:ext>
                  </a:extLst>
                </p:cNvPr>
                <p:cNvGrpSpPr/>
                <p:nvPr/>
              </p:nvGrpSpPr>
              <p:grpSpPr>
                <a:xfrm>
                  <a:off x="13132831" y="7564871"/>
                  <a:ext cx="587520" cy="590499"/>
                  <a:chOff x="5961121" y="2686387"/>
                  <a:chExt cx="288233" cy="273757"/>
                </a:xfrm>
                <a:grpFill/>
              </p:grpSpPr>
              <p:sp>
                <p:nvSpPr>
                  <p:cNvPr id="857" name="Freeform 856">
                    <a:extLst>
                      <a:ext uri="{FF2B5EF4-FFF2-40B4-BE49-F238E27FC236}">
                        <a16:creationId xmlns:a16="http://schemas.microsoft.com/office/drawing/2014/main" id="{AA08837A-9E13-8F43-8D62-7E635587DDA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0902" y="2686387"/>
                    <a:ext cx="118452" cy="100026"/>
                  </a:xfrm>
                  <a:custGeom>
                    <a:avLst/>
                    <a:gdLst>
                      <a:gd name="T0" fmla="*/ 28 w 31"/>
                      <a:gd name="T1" fmla="*/ 10 h 26"/>
                      <a:gd name="T2" fmla="*/ 29 w 31"/>
                      <a:gd name="T3" fmla="*/ 7 h 26"/>
                      <a:gd name="T4" fmla="*/ 27 w 31"/>
                      <a:gd name="T5" fmla="*/ 10 h 26"/>
                      <a:gd name="T6" fmla="*/ 20 w 31"/>
                      <a:gd name="T7" fmla="*/ 8 h 26"/>
                      <a:gd name="T8" fmla="*/ 11 w 31"/>
                      <a:gd name="T9" fmla="*/ 1 h 26"/>
                      <a:gd name="T10" fmla="*/ 11 w 31"/>
                      <a:gd name="T11" fmla="*/ 5 h 26"/>
                      <a:gd name="T12" fmla="*/ 9 w 31"/>
                      <a:gd name="T13" fmla="*/ 11 h 26"/>
                      <a:gd name="T14" fmla="*/ 7 w 31"/>
                      <a:gd name="T15" fmla="*/ 14 h 26"/>
                      <a:gd name="T16" fmla="*/ 4 w 31"/>
                      <a:gd name="T17" fmla="*/ 14 h 26"/>
                      <a:gd name="T18" fmla="*/ 5 w 31"/>
                      <a:gd name="T19" fmla="*/ 16 h 26"/>
                      <a:gd name="T20" fmla="*/ 1 w 31"/>
                      <a:gd name="T21" fmla="*/ 18 h 26"/>
                      <a:gd name="T22" fmla="*/ 2 w 31"/>
                      <a:gd name="T23" fmla="*/ 23 h 26"/>
                      <a:gd name="T24" fmla="*/ 4 w 31"/>
                      <a:gd name="T25" fmla="*/ 25 h 26"/>
                      <a:gd name="T26" fmla="*/ 6 w 31"/>
                      <a:gd name="T27" fmla="*/ 23 h 26"/>
                      <a:gd name="T28" fmla="*/ 7 w 31"/>
                      <a:gd name="T29" fmla="*/ 23 h 26"/>
                      <a:gd name="T30" fmla="*/ 4 w 31"/>
                      <a:gd name="T31" fmla="*/ 20 h 26"/>
                      <a:gd name="T32" fmla="*/ 7 w 31"/>
                      <a:gd name="T33" fmla="*/ 19 h 26"/>
                      <a:gd name="T34" fmla="*/ 12 w 31"/>
                      <a:gd name="T35" fmla="*/ 18 h 26"/>
                      <a:gd name="T36" fmla="*/ 17 w 31"/>
                      <a:gd name="T37" fmla="*/ 21 h 26"/>
                      <a:gd name="T38" fmla="*/ 21 w 31"/>
                      <a:gd name="T39" fmla="*/ 16 h 26"/>
                      <a:gd name="T40" fmla="*/ 31 w 31"/>
                      <a:gd name="T41" fmla="*/ 14 h 26"/>
                      <a:gd name="T42" fmla="*/ 29 w 31"/>
                      <a:gd name="T43" fmla="*/ 12 h 26"/>
                      <a:gd name="T44" fmla="*/ 28 w 31"/>
                      <a:gd name="T45" fmla="*/ 10 h 26"/>
                      <a:gd name="T46" fmla="*/ 28 w 31"/>
                      <a:gd name="T47" fmla="*/ 1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31" h="26">
                        <a:moveTo>
                          <a:pt x="28" y="10"/>
                        </a:moveTo>
                        <a:cubicBezTo>
                          <a:pt x="28" y="10"/>
                          <a:pt x="29" y="8"/>
                          <a:pt x="29" y="7"/>
                        </a:cubicBezTo>
                        <a:cubicBezTo>
                          <a:pt x="29" y="8"/>
                          <a:pt x="27" y="10"/>
                          <a:pt x="27" y="10"/>
                        </a:cubicBezTo>
                        <a:cubicBezTo>
                          <a:pt x="25" y="10"/>
                          <a:pt x="21" y="9"/>
                          <a:pt x="20" y="8"/>
                        </a:cubicBezTo>
                        <a:cubicBezTo>
                          <a:pt x="17" y="7"/>
                          <a:pt x="15" y="2"/>
                          <a:pt x="11" y="1"/>
                        </a:cubicBezTo>
                        <a:cubicBezTo>
                          <a:pt x="9" y="0"/>
                          <a:pt x="10" y="4"/>
                          <a:pt x="11" y="5"/>
                        </a:cubicBezTo>
                        <a:cubicBezTo>
                          <a:pt x="11" y="7"/>
                          <a:pt x="10" y="9"/>
                          <a:pt x="9" y="11"/>
                        </a:cubicBezTo>
                        <a:cubicBezTo>
                          <a:pt x="8" y="12"/>
                          <a:pt x="10" y="15"/>
                          <a:pt x="7" y="14"/>
                        </a:cubicBezTo>
                        <a:cubicBezTo>
                          <a:pt x="7" y="14"/>
                          <a:pt x="5" y="13"/>
                          <a:pt x="4" y="14"/>
                        </a:cubicBezTo>
                        <a:cubicBezTo>
                          <a:pt x="4" y="15"/>
                          <a:pt x="5" y="16"/>
                          <a:pt x="5" y="16"/>
                        </a:cubicBezTo>
                        <a:cubicBezTo>
                          <a:pt x="5" y="16"/>
                          <a:pt x="2" y="18"/>
                          <a:pt x="1" y="18"/>
                        </a:cubicBezTo>
                        <a:cubicBezTo>
                          <a:pt x="0" y="20"/>
                          <a:pt x="3" y="21"/>
                          <a:pt x="2" y="23"/>
                        </a:cubicBezTo>
                        <a:cubicBezTo>
                          <a:pt x="1" y="24"/>
                          <a:pt x="3" y="26"/>
                          <a:pt x="4" y="25"/>
                        </a:cubicBezTo>
                        <a:cubicBezTo>
                          <a:pt x="5" y="24"/>
                          <a:pt x="5" y="23"/>
                          <a:pt x="6" y="23"/>
                        </a:cubicBezTo>
                        <a:cubicBezTo>
                          <a:pt x="6" y="23"/>
                          <a:pt x="7" y="24"/>
                          <a:pt x="7" y="23"/>
                        </a:cubicBezTo>
                        <a:cubicBezTo>
                          <a:pt x="7" y="22"/>
                          <a:pt x="5" y="21"/>
                          <a:pt x="4" y="20"/>
                        </a:cubicBezTo>
                        <a:cubicBezTo>
                          <a:pt x="3" y="18"/>
                          <a:pt x="7" y="19"/>
                          <a:pt x="7" y="19"/>
                        </a:cubicBezTo>
                        <a:cubicBezTo>
                          <a:pt x="9" y="19"/>
                          <a:pt x="10" y="17"/>
                          <a:pt x="12" y="18"/>
                        </a:cubicBezTo>
                        <a:cubicBezTo>
                          <a:pt x="14" y="19"/>
                          <a:pt x="15" y="20"/>
                          <a:pt x="17" y="21"/>
                        </a:cubicBezTo>
                        <a:cubicBezTo>
                          <a:pt x="20" y="23"/>
                          <a:pt x="19" y="17"/>
                          <a:pt x="21" y="16"/>
                        </a:cubicBezTo>
                        <a:cubicBezTo>
                          <a:pt x="21" y="16"/>
                          <a:pt x="31" y="16"/>
                          <a:pt x="31" y="14"/>
                        </a:cubicBezTo>
                        <a:cubicBezTo>
                          <a:pt x="30" y="13"/>
                          <a:pt x="27" y="15"/>
                          <a:pt x="29" y="12"/>
                        </a:cubicBezTo>
                        <a:cubicBezTo>
                          <a:pt x="30" y="11"/>
                          <a:pt x="27" y="12"/>
                          <a:pt x="28" y="10"/>
                        </a:cubicBezTo>
                        <a:cubicBezTo>
                          <a:pt x="29" y="7"/>
                          <a:pt x="28" y="11"/>
                          <a:pt x="28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858" name="Freeform 857">
                    <a:extLst>
                      <a:ext uri="{FF2B5EF4-FFF2-40B4-BE49-F238E27FC236}">
                        <a16:creationId xmlns:a16="http://schemas.microsoft.com/office/drawing/2014/main" id="{6104DC5A-B206-D24A-93AF-86CB720E95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121" y="2778517"/>
                    <a:ext cx="215847" cy="181627"/>
                  </a:xfrm>
                  <a:custGeom>
                    <a:avLst/>
                    <a:gdLst>
                      <a:gd name="T0" fmla="*/ 52 w 56"/>
                      <a:gd name="T1" fmla="*/ 1 h 47"/>
                      <a:gd name="T2" fmla="*/ 51 w 56"/>
                      <a:gd name="T3" fmla="*/ 1 h 47"/>
                      <a:gd name="T4" fmla="*/ 52 w 56"/>
                      <a:gd name="T5" fmla="*/ 3 h 47"/>
                      <a:gd name="T6" fmla="*/ 49 w 56"/>
                      <a:gd name="T7" fmla="*/ 3 h 47"/>
                      <a:gd name="T8" fmla="*/ 47 w 56"/>
                      <a:gd name="T9" fmla="*/ 5 h 47"/>
                      <a:gd name="T10" fmla="*/ 45 w 56"/>
                      <a:gd name="T11" fmla="*/ 6 h 47"/>
                      <a:gd name="T12" fmla="*/ 46 w 56"/>
                      <a:gd name="T13" fmla="*/ 7 h 47"/>
                      <a:gd name="T14" fmla="*/ 46 w 56"/>
                      <a:gd name="T15" fmla="*/ 10 h 47"/>
                      <a:gd name="T16" fmla="*/ 46 w 56"/>
                      <a:gd name="T17" fmla="*/ 13 h 47"/>
                      <a:gd name="T18" fmla="*/ 41 w 56"/>
                      <a:gd name="T19" fmla="*/ 22 h 47"/>
                      <a:gd name="T20" fmla="*/ 36 w 56"/>
                      <a:gd name="T21" fmla="*/ 27 h 47"/>
                      <a:gd name="T22" fmla="*/ 31 w 56"/>
                      <a:gd name="T23" fmla="*/ 27 h 47"/>
                      <a:gd name="T24" fmla="*/ 32 w 56"/>
                      <a:gd name="T25" fmla="*/ 24 h 47"/>
                      <a:gd name="T26" fmla="*/ 30 w 56"/>
                      <a:gd name="T27" fmla="*/ 25 h 47"/>
                      <a:gd name="T28" fmla="*/ 29 w 56"/>
                      <a:gd name="T29" fmla="*/ 27 h 47"/>
                      <a:gd name="T30" fmla="*/ 25 w 56"/>
                      <a:gd name="T31" fmla="*/ 33 h 47"/>
                      <a:gd name="T32" fmla="*/ 25 w 56"/>
                      <a:gd name="T33" fmla="*/ 34 h 47"/>
                      <a:gd name="T34" fmla="*/ 23 w 56"/>
                      <a:gd name="T35" fmla="*/ 36 h 47"/>
                      <a:gd name="T36" fmla="*/ 21 w 56"/>
                      <a:gd name="T37" fmla="*/ 35 h 47"/>
                      <a:gd name="T38" fmla="*/ 17 w 56"/>
                      <a:gd name="T39" fmla="*/ 35 h 47"/>
                      <a:gd name="T40" fmla="*/ 9 w 56"/>
                      <a:gd name="T41" fmla="*/ 36 h 47"/>
                      <a:gd name="T42" fmla="*/ 2 w 56"/>
                      <a:gd name="T43" fmla="*/ 42 h 47"/>
                      <a:gd name="T44" fmla="*/ 1 w 56"/>
                      <a:gd name="T45" fmla="*/ 44 h 47"/>
                      <a:gd name="T46" fmla="*/ 3 w 56"/>
                      <a:gd name="T47" fmla="*/ 43 h 47"/>
                      <a:gd name="T48" fmla="*/ 5 w 56"/>
                      <a:gd name="T49" fmla="*/ 44 h 47"/>
                      <a:gd name="T50" fmla="*/ 22 w 56"/>
                      <a:gd name="T51" fmla="*/ 40 h 47"/>
                      <a:gd name="T52" fmla="*/ 21 w 56"/>
                      <a:gd name="T53" fmla="*/ 43 h 47"/>
                      <a:gd name="T54" fmla="*/ 24 w 56"/>
                      <a:gd name="T55" fmla="*/ 47 h 47"/>
                      <a:gd name="T56" fmla="*/ 27 w 56"/>
                      <a:gd name="T57" fmla="*/ 44 h 47"/>
                      <a:gd name="T58" fmla="*/ 30 w 56"/>
                      <a:gd name="T59" fmla="*/ 43 h 47"/>
                      <a:gd name="T60" fmla="*/ 31 w 56"/>
                      <a:gd name="T61" fmla="*/ 40 h 47"/>
                      <a:gd name="T62" fmla="*/ 38 w 56"/>
                      <a:gd name="T63" fmla="*/ 39 h 47"/>
                      <a:gd name="T64" fmla="*/ 41 w 56"/>
                      <a:gd name="T65" fmla="*/ 40 h 47"/>
                      <a:gd name="T66" fmla="*/ 43 w 56"/>
                      <a:gd name="T67" fmla="*/ 37 h 47"/>
                      <a:gd name="T68" fmla="*/ 45 w 56"/>
                      <a:gd name="T69" fmla="*/ 35 h 47"/>
                      <a:gd name="T70" fmla="*/ 46 w 56"/>
                      <a:gd name="T71" fmla="*/ 38 h 47"/>
                      <a:gd name="T72" fmla="*/ 48 w 56"/>
                      <a:gd name="T73" fmla="*/ 37 h 47"/>
                      <a:gd name="T74" fmla="*/ 49 w 56"/>
                      <a:gd name="T75" fmla="*/ 35 h 47"/>
                      <a:gd name="T76" fmla="*/ 49 w 56"/>
                      <a:gd name="T77" fmla="*/ 32 h 47"/>
                      <a:gd name="T78" fmla="*/ 51 w 56"/>
                      <a:gd name="T79" fmla="*/ 26 h 47"/>
                      <a:gd name="T80" fmla="*/ 51 w 56"/>
                      <a:gd name="T81" fmla="*/ 19 h 47"/>
                      <a:gd name="T82" fmla="*/ 53 w 56"/>
                      <a:gd name="T83" fmla="*/ 19 h 47"/>
                      <a:gd name="T84" fmla="*/ 55 w 56"/>
                      <a:gd name="T85" fmla="*/ 17 h 47"/>
                      <a:gd name="T86" fmla="*/ 55 w 56"/>
                      <a:gd name="T87" fmla="*/ 9 h 47"/>
                      <a:gd name="T88" fmla="*/ 52 w 56"/>
                      <a:gd name="T89" fmla="*/ 1 h 47"/>
                      <a:gd name="T90" fmla="*/ 52 w 56"/>
                      <a:gd name="T91" fmla="*/ 1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56" h="47">
                        <a:moveTo>
                          <a:pt x="52" y="1"/>
                        </a:moveTo>
                        <a:cubicBezTo>
                          <a:pt x="51" y="1"/>
                          <a:pt x="51" y="0"/>
                          <a:pt x="51" y="1"/>
                        </a:cubicBezTo>
                        <a:cubicBezTo>
                          <a:pt x="49" y="2"/>
                          <a:pt x="51" y="2"/>
                          <a:pt x="52" y="3"/>
                        </a:cubicBezTo>
                        <a:cubicBezTo>
                          <a:pt x="53" y="4"/>
                          <a:pt x="50" y="5"/>
                          <a:pt x="49" y="3"/>
                        </a:cubicBezTo>
                        <a:cubicBezTo>
                          <a:pt x="48" y="1"/>
                          <a:pt x="47" y="4"/>
                          <a:pt x="47" y="5"/>
                        </a:cubicBezTo>
                        <a:cubicBezTo>
                          <a:pt x="46" y="5"/>
                          <a:pt x="45" y="6"/>
                          <a:pt x="45" y="6"/>
                        </a:cubicBezTo>
                        <a:cubicBezTo>
                          <a:pt x="45" y="8"/>
                          <a:pt x="46" y="7"/>
                          <a:pt x="46" y="7"/>
                        </a:cubicBezTo>
                        <a:cubicBezTo>
                          <a:pt x="46" y="8"/>
                          <a:pt x="46" y="9"/>
                          <a:pt x="46" y="10"/>
                        </a:cubicBezTo>
                        <a:cubicBezTo>
                          <a:pt x="46" y="11"/>
                          <a:pt x="47" y="11"/>
                          <a:pt x="46" y="13"/>
                        </a:cubicBezTo>
                        <a:cubicBezTo>
                          <a:pt x="44" y="16"/>
                          <a:pt x="43" y="19"/>
                          <a:pt x="41" y="22"/>
                        </a:cubicBezTo>
                        <a:cubicBezTo>
                          <a:pt x="40" y="23"/>
                          <a:pt x="37" y="27"/>
                          <a:pt x="36" y="27"/>
                        </a:cubicBezTo>
                        <a:cubicBezTo>
                          <a:pt x="34" y="27"/>
                          <a:pt x="32" y="28"/>
                          <a:pt x="31" y="27"/>
                        </a:cubicBezTo>
                        <a:cubicBezTo>
                          <a:pt x="30" y="26"/>
                          <a:pt x="32" y="25"/>
                          <a:pt x="32" y="24"/>
                        </a:cubicBezTo>
                        <a:cubicBezTo>
                          <a:pt x="33" y="23"/>
                          <a:pt x="30" y="25"/>
                          <a:pt x="30" y="25"/>
                        </a:cubicBezTo>
                        <a:cubicBezTo>
                          <a:pt x="29" y="26"/>
                          <a:pt x="29" y="26"/>
                          <a:pt x="29" y="27"/>
                        </a:cubicBezTo>
                        <a:cubicBezTo>
                          <a:pt x="29" y="30"/>
                          <a:pt x="26" y="31"/>
                          <a:pt x="25" y="33"/>
                        </a:cubicBezTo>
                        <a:cubicBezTo>
                          <a:pt x="25" y="33"/>
                          <a:pt x="25" y="34"/>
                          <a:pt x="25" y="34"/>
                        </a:cubicBezTo>
                        <a:cubicBezTo>
                          <a:pt x="25" y="35"/>
                          <a:pt x="23" y="36"/>
                          <a:pt x="23" y="36"/>
                        </a:cubicBezTo>
                        <a:cubicBezTo>
                          <a:pt x="22" y="36"/>
                          <a:pt x="23" y="35"/>
                          <a:pt x="21" y="35"/>
                        </a:cubicBezTo>
                        <a:cubicBezTo>
                          <a:pt x="20" y="35"/>
                          <a:pt x="19" y="35"/>
                          <a:pt x="17" y="35"/>
                        </a:cubicBezTo>
                        <a:cubicBezTo>
                          <a:pt x="14" y="36"/>
                          <a:pt x="12" y="35"/>
                          <a:pt x="9" y="36"/>
                        </a:cubicBezTo>
                        <a:cubicBezTo>
                          <a:pt x="7" y="38"/>
                          <a:pt x="4" y="40"/>
                          <a:pt x="2" y="42"/>
                        </a:cubicBezTo>
                        <a:cubicBezTo>
                          <a:pt x="0" y="42"/>
                          <a:pt x="0" y="45"/>
                          <a:pt x="1" y="44"/>
                        </a:cubicBezTo>
                        <a:cubicBezTo>
                          <a:pt x="2" y="44"/>
                          <a:pt x="2" y="43"/>
                          <a:pt x="3" y="43"/>
                        </a:cubicBezTo>
                        <a:cubicBezTo>
                          <a:pt x="4" y="44"/>
                          <a:pt x="5" y="45"/>
                          <a:pt x="5" y="44"/>
                        </a:cubicBezTo>
                        <a:cubicBezTo>
                          <a:pt x="10" y="43"/>
                          <a:pt x="17" y="39"/>
                          <a:pt x="22" y="40"/>
                        </a:cubicBezTo>
                        <a:cubicBezTo>
                          <a:pt x="23" y="41"/>
                          <a:pt x="21" y="43"/>
                          <a:pt x="21" y="43"/>
                        </a:cubicBezTo>
                        <a:cubicBezTo>
                          <a:pt x="22" y="44"/>
                          <a:pt x="23" y="47"/>
                          <a:pt x="24" y="47"/>
                        </a:cubicBezTo>
                        <a:cubicBezTo>
                          <a:pt x="25" y="46"/>
                          <a:pt x="26" y="45"/>
                          <a:pt x="27" y="44"/>
                        </a:cubicBezTo>
                        <a:cubicBezTo>
                          <a:pt x="28" y="42"/>
                          <a:pt x="28" y="43"/>
                          <a:pt x="30" y="43"/>
                        </a:cubicBezTo>
                        <a:cubicBezTo>
                          <a:pt x="29" y="43"/>
                          <a:pt x="28" y="35"/>
                          <a:pt x="31" y="40"/>
                        </a:cubicBezTo>
                        <a:cubicBezTo>
                          <a:pt x="32" y="42"/>
                          <a:pt x="37" y="40"/>
                          <a:pt x="38" y="39"/>
                        </a:cubicBezTo>
                        <a:cubicBezTo>
                          <a:pt x="40" y="36"/>
                          <a:pt x="40" y="42"/>
                          <a:pt x="41" y="40"/>
                        </a:cubicBezTo>
                        <a:cubicBezTo>
                          <a:pt x="41" y="39"/>
                          <a:pt x="42" y="37"/>
                          <a:pt x="43" y="37"/>
                        </a:cubicBezTo>
                        <a:cubicBezTo>
                          <a:pt x="44" y="36"/>
                          <a:pt x="44" y="37"/>
                          <a:pt x="45" y="35"/>
                        </a:cubicBezTo>
                        <a:cubicBezTo>
                          <a:pt x="45" y="35"/>
                          <a:pt x="45" y="39"/>
                          <a:pt x="46" y="38"/>
                        </a:cubicBezTo>
                        <a:cubicBezTo>
                          <a:pt x="46" y="38"/>
                          <a:pt x="47" y="38"/>
                          <a:pt x="48" y="37"/>
                        </a:cubicBezTo>
                        <a:cubicBezTo>
                          <a:pt x="49" y="37"/>
                          <a:pt x="48" y="36"/>
                          <a:pt x="49" y="35"/>
                        </a:cubicBezTo>
                        <a:cubicBezTo>
                          <a:pt x="51" y="34"/>
                          <a:pt x="51" y="34"/>
                          <a:pt x="49" y="32"/>
                        </a:cubicBezTo>
                        <a:cubicBezTo>
                          <a:pt x="48" y="31"/>
                          <a:pt x="51" y="28"/>
                          <a:pt x="51" y="26"/>
                        </a:cubicBezTo>
                        <a:cubicBezTo>
                          <a:pt x="52" y="24"/>
                          <a:pt x="50" y="21"/>
                          <a:pt x="51" y="19"/>
                        </a:cubicBezTo>
                        <a:cubicBezTo>
                          <a:pt x="52" y="18"/>
                          <a:pt x="52" y="19"/>
                          <a:pt x="53" y="19"/>
                        </a:cubicBezTo>
                        <a:cubicBezTo>
                          <a:pt x="54" y="19"/>
                          <a:pt x="55" y="17"/>
                          <a:pt x="55" y="17"/>
                        </a:cubicBezTo>
                        <a:cubicBezTo>
                          <a:pt x="56" y="14"/>
                          <a:pt x="56" y="11"/>
                          <a:pt x="55" y="9"/>
                        </a:cubicBezTo>
                        <a:cubicBezTo>
                          <a:pt x="55" y="8"/>
                          <a:pt x="52" y="1"/>
                          <a:pt x="52" y="1"/>
                        </a:cubicBezTo>
                        <a:cubicBezTo>
                          <a:pt x="52" y="1"/>
                          <a:pt x="52" y="1"/>
                          <a:pt x="52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  <p:sp>
              <p:nvSpPr>
                <p:cNvPr id="759" name="Freeform 432">
                  <a:extLst>
                    <a:ext uri="{FF2B5EF4-FFF2-40B4-BE49-F238E27FC236}">
                      <a16:creationId xmlns:a16="http://schemas.microsoft.com/office/drawing/2014/main" id="{3F3A2ED1-7794-BE41-A1D5-5B16B272A2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0378" y="8107108"/>
                  <a:ext cx="16097" cy="22711"/>
                </a:xfrm>
                <a:custGeom>
                  <a:avLst/>
                  <a:gdLst>
                    <a:gd name="T0" fmla="*/ 2 w 2"/>
                    <a:gd name="T1" fmla="*/ 0 h 3"/>
                    <a:gd name="T2" fmla="*/ 0 w 2"/>
                    <a:gd name="T3" fmla="*/ 1 h 3"/>
                    <a:gd name="T4" fmla="*/ 2 w 2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2" y="0"/>
                      </a:move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3"/>
                        <a:pt x="2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0" name="Freeform 433">
                  <a:extLst>
                    <a:ext uri="{FF2B5EF4-FFF2-40B4-BE49-F238E27FC236}">
                      <a16:creationId xmlns:a16="http://schemas.microsoft.com/office/drawing/2014/main" id="{0718F334-9CD1-824B-A0E9-459E807E05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86482" y="8107108"/>
                  <a:ext cx="101944" cy="82329"/>
                </a:xfrm>
                <a:custGeom>
                  <a:avLst/>
                  <a:gdLst>
                    <a:gd name="T0" fmla="*/ 11 w 13"/>
                    <a:gd name="T1" fmla="*/ 2 h 10"/>
                    <a:gd name="T2" fmla="*/ 7 w 13"/>
                    <a:gd name="T3" fmla="*/ 2 h 10"/>
                    <a:gd name="T4" fmla="*/ 5 w 13"/>
                    <a:gd name="T5" fmla="*/ 3 h 10"/>
                    <a:gd name="T6" fmla="*/ 3 w 13"/>
                    <a:gd name="T7" fmla="*/ 4 h 10"/>
                    <a:gd name="T8" fmla="*/ 0 w 13"/>
                    <a:gd name="T9" fmla="*/ 6 h 10"/>
                    <a:gd name="T10" fmla="*/ 3 w 13"/>
                    <a:gd name="T11" fmla="*/ 9 h 10"/>
                    <a:gd name="T12" fmla="*/ 6 w 13"/>
                    <a:gd name="T13" fmla="*/ 6 h 10"/>
                    <a:gd name="T14" fmla="*/ 10 w 13"/>
                    <a:gd name="T15" fmla="*/ 6 h 10"/>
                    <a:gd name="T16" fmla="*/ 11 w 13"/>
                    <a:gd name="T17" fmla="*/ 2 h 10"/>
                    <a:gd name="T18" fmla="*/ 11 w 13"/>
                    <a:gd name="T19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" h="10">
                      <a:moveTo>
                        <a:pt x="11" y="2"/>
                      </a:moveTo>
                      <a:cubicBezTo>
                        <a:pt x="9" y="2"/>
                        <a:pt x="9" y="0"/>
                        <a:pt x="7" y="2"/>
                      </a:cubicBezTo>
                      <a:cubicBezTo>
                        <a:pt x="6" y="2"/>
                        <a:pt x="5" y="4"/>
                        <a:pt x="5" y="3"/>
                      </a:cubicBezTo>
                      <a:cubicBezTo>
                        <a:pt x="4" y="2"/>
                        <a:pt x="3" y="4"/>
                        <a:pt x="3" y="4"/>
                      </a:cubicBezTo>
                      <a:cubicBezTo>
                        <a:pt x="2" y="6"/>
                        <a:pt x="1" y="5"/>
                        <a:pt x="0" y="6"/>
                      </a:cubicBezTo>
                      <a:cubicBezTo>
                        <a:pt x="0" y="5"/>
                        <a:pt x="2" y="9"/>
                        <a:pt x="3" y="9"/>
                      </a:cubicBezTo>
                      <a:cubicBezTo>
                        <a:pt x="3" y="10"/>
                        <a:pt x="5" y="6"/>
                        <a:pt x="6" y="6"/>
                      </a:cubicBezTo>
                      <a:cubicBezTo>
                        <a:pt x="7" y="6"/>
                        <a:pt x="9" y="7"/>
                        <a:pt x="10" y="6"/>
                      </a:cubicBezTo>
                      <a:cubicBezTo>
                        <a:pt x="11" y="6"/>
                        <a:pt x="13" y="3"/>
                        <a:pt x="11" y="2"/>
                      </a:cubicBezTo>
                      <a:cubicBezTo>
                        <a:pt x="10" y="2"/>
                        <a:pt x="11" y="2"/>
                        <a:pt x="1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1" name="Freeform 434">
                  <a:extLst>
                    <a:ext uri="{FF2B5EF4-FFF2-40B4-BE49-F238E27FC236}">
                      <a16:creationId xmlns:a16="http://schemas.microsoft.com/office/drawing/2014/main" id="{34579908-C578-274B-B9A6-C775EDE15B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84537" y="8138337"/>
                  <a:ext cx="85847" cy="133431"/>
                </a:xfrm>
                <a:custGeom>
                  <a:avLst/>
                  <a:gdLst>
                    <a:gd name="T0" fmla="*/ 7 w 11"/>
                    <a:gd name="T1" fmla="*/ 0 h 16"/>
                    <a:gd name="T2" fmla="*/ 2 w 11"/>
                    <a:gd name="T3" fmla="*/ 2 h 16"/>
                    <a:gd name="T4" fmla="*/ 0 w 11"/>
                    <a:gd name="T5" fmla="*/ 6 h 16"/>
                    <a:gd name="T6" fmla="*/ 2 w 11"/>
                    <a:gd name="T7" fmla="*/ 6 h 16"/>
                    <a:gd name="T8" fmla="*/ 3 w 11"/>
                    <a:gd name="T9" fmla="*/ 4 h 16"/>
                    <a:gd name="T10" fmla="*/ 4 w 11"/>
                    <a:gd name="T11" fmla="*/ 5 h 16"/>
                    <a:gd name="T12" fmla="*/ 3 w 11"/>
                    <a:gd name="T13" fmla="*/ 10 h 16"/>
                    <a:gd name="T14" fmla="*/ 3 w 11"/>
                    <a:gd name="T15" fmla="*/ 11 h 16"/>
                    <a:gd name="T16" fmla="*/ 3 w 11"/>
                    <a:gd name="T17" fmla="*/ 13 h 16"/>
                    <a:gd name="T18" fmla="*/ 5 w 11"/>
                    <a:gd name="T19" fmla="*/ 12 h 16"/>
                    <a:gd name="T20" fmla="*/ 6 w 11"/>
                    <a:gd name="T21" fmla="*/ 15 h 16"/>
                    <a:gd name="T22" fmla="*/ 8 w 11"/>
                    <a:gd name="T23" fmla="*/ 12 h 16"/>
                    <a:gd name="T24" fmla="*/ 11 w 11"/>
                    <a:gd name="T25" fmla="*/ 7 h 16"/>
                    <a:gd name="T26" fmla="*/ 10 w 11"/>
                    <a:gd name="T27" fmla="*/ 2 h 16"/>
                    <a:gd name="T28" fmla="*/ 7 w 11"/>
                    <a:gd name="T29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1" h="16">
                      <a:moveTo>
                        <a:pt x="7" y="0"/>
                      </a:moveTo>
                      <a:cubicBezTo>
                        <a:pt x="5" y="0"/>
                        <a:pt x="3" y="1"/>
                        <a:pt x="2" y="2"/>
                      </a:cubicBezTo>
                      <a:cubicBezTo>
                        <a:pt x="0" y="3"/>
                        <a:pt x="0" y="4"/>
                        <a:pt x="0" y="6"/>
                      </a:cubicBezTo>
                      <a:cubicBezTo>
                        <a:pt x="0" y="5"/>
                        <a:pt x="3" y="5"/>
                        <a:pt x="2" y="6"/>
                      </a:cubicBezTo>
                      <a:cubicBezTo>
                        <a:pt x="3" y="5"/>
                        <a:pt x="2" y="4"/>
                        <a:pt x="3" y="4"/>
                      </a:cubicBezTo>
                      <a:cubicBezTo>
                        <a:pt x="3" y="4"/>
                        <a:pt x="4" y="4"/>
                        <a:pt x="4" y="5"/>
                      </a:cubicBezTo>
                      <a:cubicBezTo>
                        <a:pt x="4" y="7"/>
                        <a:pt x="4" y="8"/>
                        <a:pt x="3" y="10"/>
                      </a:cubicBezTo>
                      <a:cubicBezTo>
                        <a:pt x="2" y="11"/>
                        <a:pt x="3" y="11"/>
                        <a:pt x="3" y="11"/>
                      </a:cubicBezTo>
                      <a:cubicBezTo>
                        <a:pt x="3" y="12"/>
                        <a:pt x="3" y="13"/>
                        <a:pt x="3" y="13"/>
                      </a:cubicBezTo>
                      <a:cubicBezTo>
                        <a:pt x="3" y="16"/>
                        <a:pt x="5" y="12"/>
                        <a:pt x="5" y="12"/>
                      </a:cubicBezTo>
                      <a:cubicBezTo>
                        <a:pt x="5" y="12"/>
                        <a:pt x="5" y="15"/>
                        <a:pt x="6" y="15"/>
                      </a:cubicBezTo>
                      <a:cubicBezTo>
                        <a:pt x="6" y="16"/>
                        <a:pt x="8" y="13"/>
                        <a:pt x="8" y="12"/>
                      </a:cubicBezTo>
                      <a:cubicBezTo>
                        <a:pt x="10" y="10"/>
                        <a:pt x="10" y="8"/>
                        <a:pt x="11" y="7"/>
                      </a:cubicBezTo>
                      <a:cubicBezTo>
                        <a:pt x="11" y="5"/>
                        <a:pt x="10" y="4"/>
                        <a:pt x="10" y="2"/>
                      </a:cubicBezTo>
                      <a:cubicBezTo>
                        <a:pt x="10" y="0"/>
                        <a:pt x="7" y="2"/>
                        <a:pt x="7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2" name="Freeform 435">
                  <a:extLst>
                    <a:ext uri="{FF2B5EF4-FFF2-40B4-BE49-F238E27FC236}">
                      <a16:creationId xmlns:a16="http://schemas.microsoft.com/office/drawing/2014/main" id="{D292A23F-FE55-F849-B5AE-4D28F579CB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8691" y="8464819"/>
                  <a:ext cx="29511" cy="25550"/>
                </a:xfrm>
                <a:custGeom>
                  <a:avLst/>
                  <a:gdLst>
                    <a:gd name="T0" fmla="*/ 4 w 4"/>
                    <a:gd name="T1" fmla="*/ 0 h 3"/>
                    <a:gd name="T2" fmla="*/ 1 w 4"/>
                    <a:gd name="T3" fmla="*/ 3 h 3"/>
                    <a:gd name="T4" fmla="*/ 4 w 4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1" y="3"/>
                        <a:pt x="4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3" name="Freeform 436">
                  <a:extLst>
                    <a:ext uri="{FF2B5EF4-FFF2-40B4-BE49-F238E27FC236}">
                      <a16:creationId xmlns:a16="http://schemas.microsoft.com/office/drawing/2014/main" id="{BC3FE2B0-5047-4643-8BFF-E97C27C9F5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68441" y="8382486"/>
                  <a:ext cx="16097" cy="14195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1 h 2"/>
                    <a:gd name="T4" fmla="*/ 2 w 2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2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4" name="Freeform 437">
                  <a:extLst>
                    <a:ext uri="{FF2B5EF4-FFF2-40B4-BE49-F238E27FC236}">
                      <a16:creationId xmlns:a16="http://schemas.microsoft.com/office/drawing/2014/main" id="{651A20A5-1F60-DA48-B79A-58B12D1671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56504" y="8555663"/>
                  <a:ext cx="16097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5" name="Freeform 438">
                  <a:extLst>
                    <a:ext uri="{FF2B5EF4-FFF2-40B4-BE49-F238E27FC236}">
                      <a16:creationId xmlns:a16="http://schemas.microsoft.com/office/drawing/2014/main" id="{8DE02568-329C-5743-B236-56AEF13F18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06272" y="8524434"/>
                  <a:ext cx="93897" cy="139108"/>
                </a:xfrm>
                <a:custGeom>
                  <a:avLst/>
                  <a:gdLst>
                    <a:gd name="T0" fmla="*/ 8 w 12"/>
                    <a:gd name="T1" fmla="*/ 1 h 17"/>
                    <a:gd name="T2" fmla="*/ 0 w 12"/>
                    <a:gd name="T3" fmla="*/ 8 h 17"/>
                    <a:gd name="T4" fmla="*/ 1 w 12"/>
                    <a:gd name="T5" fmla="*/ 14 h 17"/>
                    <a:gd name="T6" fmla="*/ 3 w 12"/>
                    <a:gd name="T7" fmla="*/ 17 h 17"/>
                    <a:gd name="T8" fmla="*/ 8 w 12"/>
                    <a:gd name="T9" fmla="*/ 1 h 17"/>
                    <a:gd name="T10" fmla="*/ 8 w 12"/>
                    <a:gd name="T11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7">
                      <a:moveTo>
                        <a:pt x="8" y="1"/>
                      </a:moveTo>
                      <a:cubicBezTo>
                        <a:pt x="5" y="0"/>
                        <a:pt x="1" y="6"/>
                        <a:pt x="0" y="8"/>
                      </a:cubicBezTo>
                      <a:cubicBezTo>
                        <a:pt x="0" y="10"/>
                        <a:pt x="0" y="12"/>
                        <a:pt x="1" y="14"/>
                      </a:cubicBezTo>
                      <a:cubicBezTo>
                        <a:pt x="1" y="14"/>
                        <a:pt x="3" y="17"/>
                        <a:pt x="3" y="17"/>
                      </a:cubicBezTo>
                      <a:cubicBezTo>
                        <a:pt x="4" y="15"/>
                        <a:pt x="12" y="2"/>
                        <a:pt x="8" y="1"/>
                      </a:cubicBezTo>
                      <a:cubicBezTo>
                        <a:pt x="7" y="1"/>
                        <a:pt x="9" y="1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6" name="Freeform 439">
                  <a:extLst>
                    <a:ext uri="{FF2B5EF4-FFF2-40B4-BE49-F238E27FC236}">
                      <a16:creationId xmlns:a16="http://schemas.microsoft.com/office/drawing/2014/main" id="{574EA694-B8BB-364C-B2C9-F07B3BBB4B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42155" y="8757228"/>
                  <a:ext cx="109992" cy="82329"/>
                </a:xfrm>
                <a:custGeom>
                  <a:avLst/>
                  <a:gdLst>
                    <a:gd name="T0" fmla="*/ 13 w 14"/>
                    <a:gd name="T1" fmla="*/ 1 h 10"/>
                    <a:gd name="T2" fmla="*/ 9 w 14"/>
                    <a:gd name="T3" fmla="*/ 0 h 10"/>
                    <a:gd name="T4" fmla="*/ 4 w 14"/>
                    <a:gd name="T5" fmla="*/ 2 h 10"/>
                    <a:gd name="T6" fmla="*/ 4 w 14"/>
                    <a:gd name="T7" fmla="*/ 9 h 10"/>
                    <a:gd name="T8" fmla="*/ 11 w 14"/>
                    <a:gd name="T9" fmla="*/ 6 h 10"/>
                    <a:gd name="T10" fmla="*/ 13 w 14"/>
                    <a:gd name="T11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10">
                      <a:moveTo>
                        <a:pt x="13" y="1"/>
                      </a:moveTo>
                      <a:cubicBezTo>
                        <a:pt x="12" y="1"/>
                        <a:pt x="11" y="0"/>
                        <a:pt x="9" y="0"/>
                      </a:cubicBezTo>
                      <a:cubicBezTo>
                        <a:pt x="7" y="0"/>
                        <a:pt x="6" y="1"/>
                        <a:pt x="4" y="2"/>
                      </a:cubicBezTo>
                      <a:cubicBezTo>
                        <a:pt x="2" y="4"/>
                        <a:pt x="0" y="7"/>
                        <a:pt x="4" y="9"/>
                      </a:cubicBezTo>
                      <a:cubicBezTo>
                        <a:pt x="6" y="10"/>
                        <a:pt x="10" y="8"/>
                        <a:pt x="11" y="6"/>
                      </a:cubicBezTo>
                      <a:cubicBezTo>
                        <a:pt x="11" y="5"/>
                        <a:pt x="14" y="1"/>
                        <a:pt x="1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7" name="Freeform 440">
                  <a:extLst>
                    <a:ext uri="{FF2B5EF4-FFF2-40B4-BE49-F238E27FC236}">
                      <a16:creationId xmlns:a16="http://schemas.microsoft.com/office/drawing/2014/main" id="{16B6F841-A590-874D-A4DE-42FA5B43BA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90175" y="8814007"/>
                  <a:ext cx="158282" cy="235632"/>
                </a:xfrm>
                <a:custGeom>
                  <a:avLst/>
                  <a:gdLst>
                    <a:gd name="T0" fmla="*/ 12 w 20"/>
                    <a:gd name="T1" fmla="*/ 2 h 28"/>
                    <a:gd name="T2" fmla="*/ 9 w 20"/>
                    <a:gd name="T3" fmla="*/ 2 h 28"/>
                    <a:gd name="T4" fmla="*/ 4 w 20"/>
                    <a:gd name="T5" fmla="*/ 3 h 28"/>
                    <a:gd name="T6" fmla="*/ 3 w 20"/>
                    <a:gd name="T7" fmla="*/ 11 h 28"/>
                    <a:gd name="T8" fmla="*/ 3 w 20"/>
                    <a:gd name="T9" fmla="*/ 13 h 28"/>
                    <a:gd name="T10" fmla="*/ 0 w 20"/>
                    <a:gd name="T11" fmla="*/ 13 h 28"/>
                    <a:gd name="T12" fmla="*/ 3 w 20"/>
                    <a:gd name="T13" fmla="*/ 22 h 28"/>
                    <a:gd name="T14" fmla="*/ 5 w 20"/>
                    <a:gd name="T15" fmla="*/ 20 h 28"/>
                    <a:gd name="T16" fmla="*/ 7 w 20"/>
                    <a:gd name="T17" fmla="*/ 22 h 28"/>
                    <a:gd name="T18" fmla="*/ 4 w 20"/>
                    <a:gd name="T19" fmla="*/ 23 h 28"/>
                    <a:gd name="T20" fmla="*/ 8 w 20"/>
                    <a:gd name="T21" fmla="*/ 26 h 28"/>
                    <a:gd name="T22" fmla="*/ 11 w 20"/>
                    <a:gd name="T23" fmla="*/ 25 h 28"/>
                    <a:gd name="T24" fmla="*/ 15 w 20"/>
                    <a:gd name="T25" fmla="*/ 28 h 28"/>
                    <a:gd name="T26" fmla="*/ 14 w 20"/>
                    <a:gd name="T27" fmla="*/ 25 h 28"/>
                    <a:gd name="T28" fmla="*/ 17 w 20"/>
                    <a:gd name="T29" fmla="*/ 24 h 28"/>
                    <a:gd name="T30" fmla="*/ 10 w 20"/>
                    <a:gd name="T31" fmla="*/ 22 h 28"/>
                    <a:gd name="T32" fmla="*/ 9 w 20"/>
                    <a:gd name="T33" fmla="*/ 16 h 28"/>
                    <a:gd name="T34" fmla="*/ 12 w 20"/>
                    <a:gd name="T35" fmla="*/ 12 h 28"/>
                    <a:gd name="T36" fmla="*/ 13 w 20"/>
                    <a:gd name="T37" fmla="*/ 7 h 28"/>
                    <a:gd name="T38" fmla="*/ 12 w 20"/>
                    <a:gd name="T39" fmla="*/ 2 h 28"/>
                    <a:gd name="T40" fmla="*/ 12 w 20"/>
                    <a:gd name="T41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0" h="28">
                      <a:moveTo>
                        <a:pt x="12" y="2"/>
                      </a:moveTo>
                      <a:cubicBezTo>
                        <a:pt x="10" y="1"/>
                        <a:pt x="11" y="5"/>
                        <a:pt x="9" y="2"/>
                      </a:cubicBezTo>
                      <a:cubicBezTo>
                        <a:pt x="8" y="0"/>
                        <a:pt x="4" y="1"/>
                        <a:pt x="4" y="3"/>
                      </a:cubicBezTo>
                      <a:cubicBezTo>
                        <a:pt x="3" y="6"/>
                        <a:pt x="4" y="8"/>
                        <a:pt x="3" y="11"/>
                      </a:cubicBezTo>
                      <a:cubicBezTo>
                        <a:pt x="3" y="12"/>
                        <a:pt x="3" y="13"/>
                        <a:pt x="3" y="13"/>
                      </a:cubicBezTo>
                      <a:cubicBezTo>
                        <a:pt x="2" y="14"/>
                        <a:pt x="0" y="13"/>
                        <a:pt x="0" y="13"/>
                      </a:cubicBezTo>
                      <a:cubicBezTo>
                        <a:pt x="0" y="13"/>
                        <a:pt x="2" y="22"/>
                        <a:pt x="3" y="22"/>
                      </a:cubicBezTo>
                      <a:cubicBezTo>
                        <a:pt x="3" y="22"/>
                        <a:pt x="4" y="19"/>
                        <a:pt x="5" y="20"/>
                      </a:cubicBezTo>
                      <a:cubicBezTo>
                        <a:pt x="5" y="20"/>
                        <a:pt x="7" y="21"/>
                        <a:pt x="7" y="22"/>
                      </a:cubicBezTo>
                      <a:cubicBezTo>
                        <a:pt x="7" y="23"/>
                        <a:pt x="4" y="21"/>
                        <a:pt x="4" y="23"/>
                      </a:cubicBezTo>
                      <a:cubicBezTo>
                        <a:pt x="4" y="25"/>
                        <a:pt x="6" y="27"/>
                        <a:pt x="8" y="26"/>
                      </a:cubicBezTo>
                      <a:cubicBezTo>
                        <a:pt x="9" y="26"/>
                        <a:pt x="10" y="24"/>
                        <a:pt x="11" y="25"/>
                      </a:cubicBezTo>
                      <a:cubicBezTo>
                        <a:pt x="11" y="25"/>
                        <a:pt x="15" y="28"/>
                        <a:pt x="15" y="28"/>
                      </a:cubicBezTo>
                      <a:cubicBezTo>
                        <a:pt x="16" y="27"/>
                        <a:pt x="13" y="26"/>
                        <a:pt x="14" y="25"/>
                      </a:cubicBezTo>
                      <a:cubicBezTo>
                        <a:pt x="13" y="26"/>
                        <a:pt x="20" y="28"/>
                        <a:pt x="17" y="24"/>
                      </a:cubicBezTo>
                      <a:cubicBezTo>
                        <a:pt x="15" y="22"/>
                        <a:pt x="11" y="25"/>
                        <a:pt x="10" y="22"/>
                      </a:cubicBezTo>
                      <a:cubicBezTo>
                        <a:pt x="9" y="20"/>
                        <a:pt x="9" y="19"/>
                        <a:pt x="9" y="16"/>
                      </a:cubicBezTo>
                      <a:cubicBezTo>
                        <a:pt x="9" y="14"/>
                        <a:pt x="11" y="14"/>
                        <a:pt x="12" y="12"/>
                      </a:cubicBezTo>
                      <a:cubicBezTo>
                        <a:pt x="14" y="10"/>
                        <a:pt x="14" y="9"/>
                        <a:pt x="13" y="7"/>
                      </a:cubicBezTo>
                      <a:cubicBezTo>
                        <a:pt x="13" y="7"/>
                        <a:pt x="13" y="2"/>
                        <a:pt x="12" y="2"/>
                      </a:cubicBezTo>
                      <a:cubicBezTo>
                        <a:pt x="11" y="2"/>
                        <a:pt x="13" y="2"/>
                        <a:pt x="1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8" name="Freeform 441">
                  <a:extLst>
                    <a:ext uri="{FF2B5EF4-FFF2-40B4-BE49-F238E27FC236}">
                      <a16:creationId xmlns:a16="http://schemas.microsoft.com/office/drawing/2014/main" id="{F9872818-DB2F-C04D-89D7-0490008A7D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24312" y="9015570"/>
                  <a:ext cx="48288" cy="65297"/>
                </a:xfrm>
                <a:custGeom>
                  <a:avLst/>
                  <a:gdLst>
                    <a:gd name="T0" fmla="*/ 3 w 6"/>
                    <a:gd name="T1" fmla="*/ 1 h 8"/>
                    <a:gd name="T2" fmla="*/ 1 w 6"/>
                    <a:gd name="T3" fmla="*/ 1 h 8"/>
                    <a:gd name="T4" fmla="*/ 0 w 6"/>
                    <a:gd name="T5" fmla="*/ 3 h 8"/>
                    <a:gd name="T6" fmla="*/ 2 w 6"/>
                    <a:gd name="T7" fmla="*/ 6 h 8"/>
                    <a:gd name="T8" fmla="*/ 5 w 6"/>
                    <a:gd name="T9" fmla="*/ 7 h 8"/>
                    <a:gd name="T10" fmla="*/ 4 w 6"/>
                    <a:gd name="T11" fmla="*/ 4 h 8"/>
                    <a:gd name="T12" fmla="*/ 3 w 6"/>
                    <a:gd name="T13" fmla="*/ 1 h 8"/>
                    <a:gd name="T14" fmla="*/ 3 w 6"/>
                    <a:gd name="T15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8">
                      <a:moveTo>
                        <a:pt x="3" y="1"/>
                      </a:moveTo>
                      <a:cubicBezTo>
                        <a:pt x="3" y="1"/>
                        <a:pt x="2" y="0"/>
                        <a:pt x="1" y="1"/>
                      </a:cubicBezTo>
                      <a:cubicBezTo>
                        <a:pt x="1" y="2"/>
                        <a:pt x="0" y="2"/>
                        <a:pt x="0" y="3"/>
                      </a:cubicBezTo>
                      <a:cubicBezTo>
                        <a:pt x="1" y="4"/>
                        <a:pt x="0" y="5"/>
                        <a:pt x="2" y="6"/>
                      </a:cubicBezTo>
                      <a:cubicBezTo>
                        <a:pt x="2" y="6"/>
                        <a:pt x="6" y="8"/>
                        <a:pt x="5" y="7"/>
                      </a:cubicBezTo>
                      <a:cubicBezTo>
                        <a:pt x="5" y="6"/>
                        <a:pt x="5" y="5"/>
                        <a:pt x="4" y="4"/>
                      </a:cubicBezTo>
                      <a:cubicBezTo>
                        <a:pt x="2" y="4"/>
                        <a:pt x="2" y="1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9" name="Freeform 442">
                  <a:extLst>
                    <a:ext uri="{FF2B5EF4-FFF2-40B4-BE49-F238E27FC236}">
                      <a16:creationId xmlns:a16="http://schemas.microsoft.com/office/drawing/2014/main" id="{542C57C7-B0C7-5742-A612-03E0A873F2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56504" y="9072349"/>
                  <a:ext cx="77799" cy="110719"/>
                </a:xfrm>
                <a:custGeom>
                  <a:avLst/>
                  <a:gdLst>
                    <a:gd name="T0" fmla="*/ 4 w 10"/>
                    <a:gd name="T1" fmla="*/ 0 h 13"/>
                    <a:gd name="T2" fmla="*/ 2 w 10"/>
                    <a:gd name="T3" fmla="*/ 1 h 13"/>
                    <a:gd name="T4" fmla="*/ 4 w 10"/>
                    <a:gd name="T5" fmla="*/ 4 h 13"/>
                    <a:gd name="T6" fmla="*/ 4 w 10"/>
                    <a:gd name="T7" fmla="*/ 9 h 13"/>
                    <a:gd name="T8" fmla="*/ 5 w 10"/>
                    <a:gd name="T9" fmla="*/ 13 h 13"/>
                    <a:gd name="T10" fmla="*/ 5 w 10"/>
                    <a:gd name="T11" fmla="*/ 11 h 13"/>
                    <a:gd name="T12" fmla="*/ 9 w 10"/>
                    <a:gd name="T13" fmla="*/ 8 h 13"/>
                    <a:gd name="T14" fmla="*/ 8 w 10"/>
                    <a:gd name="T15" fmla="*/ 6 h 13"/>
                    <a:gd name="T16" fmla="*/ 9 w 10"/>
                    <a:gd name="T17" fmla="*/ 5 h 13"/>
                    <a:gd name="T18" fmla="*/ 7 w 10"/>
                    <a:gd name="T19" fmla="*/ 1 h 13"/>
                    <a:gd name="T20" fmla="*/ 4 w 10"/>
                    <a:gd name="T21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" h="13">
                      <a:moveTo>
                        <a:pt x="4" y="0"/>
                      </a:moveTo>
                      <a:cubicBezTo>
                        <a:pt x="3" y="0"/>
                        <a:pt x="4" y="0"/>
                        <a:pt x="2" y="1"/>
                      </a:cubicBezTo>
                      <a:cubicBezTo>
                        <a:pt x="1" y="2"/>
                        <a:pt x="3" y="3"/>
                        <a:pt x="4" y="4"/>
                      </a:cubicBezTo>
                      <a:cubicBezTo>
                        <a:pt x="5" y="6"/>
                        <a:pt x="0" y="7"/>
                        <a:pt x="4" y="9"/>
                      </a:cubicBezTo>
                      <a:cubicBezTo>
                        <a:pt x="5" y="10"/>
                        <a:pt x="3" y="12"/>
                        <a:pt x="5" y="13"/>
                      </a:cubicBezTo>
                      <a:cubicBezTo>
                        <a:pt x="6" y="13"/>
                        <a:pt x="6" y="12"/>
                        <a:pt x="5" y="11"/>
                      </a:cubicBezTo>
                      <a:cubicBezTo>
                        <a:pt x="3" y="5"/>
                        <a:pt x="9" y="10"/>
                        <a:pt x="9" y="8"/>
                      </a:cubicBezTo>
                      <a:cubicBezTo>
                        <a:pt x="9" y="7"/>
                        <a:pt x="7" y="6"/>
                        <a:pt x="8" y="6"/>
                      </a:cubicBezTo>
                      <a:cubicBezTo>
                        <a:pt x="8" y="5"/>
                        <a:pt x="10" y="6"/>
                        <a:pt x="9" y="5"/>
                      </a:cubicBezTo>
                      <a:cubicBezTo>
                        <a:pt x="8" y="4"/>
                        <a:pt x="6" y="3"/>
                        <a:pt x="7" y="1"/>
                      </a:cubicBezTo>
                      <a:cubicBezTo>
                        <a:pt x="7" y="0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0" name="Freeform 443">
                  <a:extLst>
                    <a:ext uri="{FF2B5EF4-FFF2-40B4-BE49-F238E27FC236}">
                      <a16:creationId xmlns:a16="http://schemas.microsoft.com/office/drawing/2014/main" id="{C2058259-3E05-7446-BD5C-4A370B30D4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14317" y="9024088"/>
                  <a:ext cx="48288" cy="65297"/>
                </a:xfrm>
                <a:custGeom>
                  <a:avLst/>
                  <a:gdLst>
                    <a:gd name="T0" fmla="*/ 6 w 6"/>
                    <a:gd name="T1" fmla="*/ 5 h 8"/>
                    <a:gd name="T2" fmla="*/ 0 w 6"/>
                    <a:gd name="T3" fmla="*/ 2 h 8"/>
                    <a:gd name="T4" fmla="*/ 3 w 6"/>
                    <a:gd name="T5" fmla="*/ 6 h 8"/>
                    <a:gd name="T6" fmla="*/ 6 w 6"/>
                    <a:gd name="T7" fmla="*/ 5 h 8"/>
                    <a:gd name="T8" fmla="*/ 6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6" y="5"/>
                      </a:moveTo>
                      <a:cubicBezTo>
                        <a:pt x="5" y="4"/>
                        <a:pt x="3" y="0"/>
                        <a:pt x="0" y="2"/>
                      </a:cubicBezTo>
                      <a:cubicBezTo>
                        <a:pt x="0" y="2"/>
                        <a:pt x="3" y="5"/>
                        <a:pt x="3" y="6"/>
                      </a:cubicBezTo>
                      <a:cubicBezTo>
                        <a:pt x="3" y="8"/>
                        <a:pt x="6" y="8"/>
                        <a:pt x="6" y="5"/>
                      </a:cubicBezTo>
                      <a:cubicBezTo>
                        <a:pt x="6" y="5"/>
                        <a:pt x="6" y="6"/>
                        <a:pt x="6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1" name="Freeform 444">
                  <a:extLst>
                    <a:ext uri="{FF2B5EF4-FFF2-40B4-BE49-F238E27FC236}">
                      <a16:creationId xmlns:a16="http://schemas.microsoft.com/office/drawing/2014/main" id="{F9BA3EDF-2EDC-5D40-98A5-2A3699428C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70657" y="9089383"/>
                  <a:ext cx="69752" cy="85168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2 h 10"/>
                    <a:gd name="T4" fmla="*/ 2 w 9"/>
                    <a:gd name="T5" fmla="*/ 4 h 10"/>
                    <a:gd name="T6" fmla="*/ 1 w 9"/>
                    <a:gd name="T7" fmla="*/ 9 h 10"/>
                    <a:gd name="T8" fmla="*/ 6 w 9"/>
                    <a:gd name="T9" fmla="*/ 6 h 10"/>
                    <a:gd name="T10" fmla="*/ 3 w 9"/>
                    <a:gd name="T11" fmla="*/ 2 h 10"/>
                    <a:gd name="T12" fmla="*/ 3 w 9"/>
                    <a:gd name="T13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0" y="3"/>
                        <a:pt x="2" y="3"/>
                        <a:pt x="2" y="4"/>
                      </a:cubicBezTo>
                      <a:cubicBezTo>
                        <a:pt x="3" y="5"/>
                        <a:pt x="0" y="8"/>
                        <a:pt x="1" y="9"/>
                      </a:cubicBezTo>
                      <a:cubicBezTo>
                        <a:pt x="1" y="10"/>
                        <a:pt x="5" y="6"/>
                        <a:pt x="6" y="6"/>
                      </a:cubicBezTo>
                      <a:cubicBezTo>
                        <a:pt x="9" y="6"/>
                        <a:pt x="3" y="2"/>
                        <a:pt x="3" y="2"/>
                      </a:cubicBezTo>
                      <a:cubicBezTo>
                        <a:pt x="1" y="0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2" name="Freeform 445">
                  <a:extLst>
                    <a:ext uri="{FF2B5EF4-FFF2-40B4-BE49-F238E27FC236}">
                      <a16:creationId xmlns:a16="http://schemas.microsoft.com/office/drawing/2014/main" id="{F7E395BD-6A7F-5C4C-BE92-2C8D888542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86754" y="9140483"/>
                  <a:ext cx="53656" cy="90845"/>
                </a:xfrm>
                <a:custGeom>
                  <a:avLst/>
                  <a:gdLst>
                    <a:gd name="T0" fmla="*/ 6 w 7"/>
                    <a:gd name="T1" fmla="*/ 1 h 11"/>
                    <a:gd name="T2" fmla="*/ 3 w 7"/>
                    <a:gd name="T3" fmla="*/ 5 h 11"/>
                    <a:gd name="T4" fmla="*/ 3 w 7"/>
                    <a:gd name="T5" fmla="*/ 9 h 11"/>
                    <a:gd name="T6" fmla="*/ 5 w 7"/>
                    <a:gd name="T7" fmla="*/ 6 h 11"/>
                    <a:gd name="T8" fmla="*/ 6 w 7"/>
                    <a:gd name="T9" fmla="*/ 1 h 11"/>
                    <a:gd name="T10" fmla="*/ 6 w 7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1">
                      <a:moveTo>
                        <a:pt x="6" y="1"/>
                      </a:moveTo>
                      <a:cubicBezTo>
                        <a:pt x="3" y="1"/>
                        <a:pt x="4" y="4"/>
                        <a:pt x="3" y="5"/>
                      </a:cubicBezTo>
                      <a:cubicBezTo>
                        <a:pt x="0" y="7"/>
                        <a:pt x="1" y="7"/>
                        <a:pt x="3" y="9"/>
                      </a:cubicBezTo>
                      <a:cubicBezTo>
                        <a:pt x="6" y="11"/>
                        <a:pt x="4" y="8"/>
                        <a:pt x="5" y="6"/>
                      </a:cubicBezTo>
                      <a:cubicBezTo>
                        <a:pt x="5" y="6"/>
                        <a:pt x="7" y="0"/>
                        <a:pt x="6" y="1"/>
                      </a:cubicBezTo>
                      <a:cubicBezTo>
                        <a:pt x="5" y="1"/>
                        <a:pt x="6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3" name="Freeform 446">
                  <a:extLst>
                    <a:ext uri="{FF2B5EF4-FFF2-40B4-BE49-F238E27FC236}">
                      <a16:creationId xmlns:a16="http://schemas.microsoft.com/office/drawing/2014/main" id="{3DF72F51-2F1E-C446-9913-94F7663B21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32358" y="9131968"/>
                  <a:ext cx="32193" cy="65297"/>
                </a:xfrm>
                <a:custGeom>
                  <a:avLst/>
                  <a:gdLst>
                    <a:gd name="T0" fmla="*/ 3 w 4"/>
                    <a:gd name="T1" fmla="*/ 1 h 8"/>
                    <a:gd name="T2" fmla="*/ 0 w 4"/>
                    <a:gd name="T3" fmla="*/ 8 h 8"/>
                    <a:gd name="T4" fmla="*/ 3 w 4"/>
                    <a:gd name="T5" fmla="*/ 5 h 8"/>
                    <a:gd name="T6" fmla="*/ 3 w 4"/>
                    <a:gd name="T7" fmla="*/ 1 h 8"/>
                    <a:gd name="T8" fmla="*/ 3 w 4"/>
                    <a:gd name="T9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8">
                      <a:moveTo>
                        <a:pt x="3" y="1"/>
                      </a:moveTo>
                      <a:cubicBezTo>
                        <a:pt x="2" y="1"/>
                        <a:pt x="0" y="7"/>
                        <a:pt x="0" y="8"/>
                      </a:cubicBezTo>
                      <a:cubicBezTo>
                        <a:pt x="0" y="8"/>
                        <a:pt x="2" y="6"/>
                        <a:pt x="3" y="5"/>
                      </a:cubicBezTo>
                      <a:cubicBezTo>
                        <a:pt x="3" y="5"/>
                        <a:pt x="4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4" name="Freeform 447">
                  <a:extLst>
                    <a:ext uri="{FF2B5EF4-FFF2-40B4-BE49-F238E27FC236}">
                      <a16:creationId xmlns:a16="http://schemas.microsoft.com/office/drawing/2014/main" id="{97427924-1FFE-8D43-8DD0-08FB9B92BB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48457" y="9174552"/>
                  <a:ext cx="48288" cy="31230"/>
                </a:xfrm>
                <a:custGeom>
                  <a:avLst/>
                  <a:gdLst>
                    <a:gd name="T0" fmla="*/ 1 w 6"/>
                    <a:gd name="T1" fmla="*/ 1 h 4"/>
                    <a:gd name="T2" fmla="*/ 3 w 6"/>
                    <a:gd name="T3" fmla="*/ 3 h 4"/>
                    <a:gd name="T4" fmla="*/ 1 w 6"/>
                    <a:gd name="T5" fmla="*/ 1 h 4"/>
                    <a:gd name="T6" fmla="*/ 1 w 6"/>
                    <a:gd name="T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1" y="1"/>
                      </a:moveTo>
                      <a:cubicBezTo>
                        <a:pt x="0" y="3"/>
                        <a:pt x="1" y="4"/>
                        <a:pt x="3" y="3"/>
                      </a:cubicBezTo>
                      <a:cubicBezTo>
                        <a:pt x="6" y="3"/>
                        <a:pt x="2" y="0"/>
                        <a:pt x="1" y="1"/>
                      </a:cubicBezTo>
                      <a:cubicBezTo>
                        <a:pt x="1" y="2"/>
                        <a:pt x="2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5" name="Freeform 448">
                  <a:extLst>
                    <a:ext uri="{FF2B5EF4-FFF2-40B4-BE49-F238E27FC236}">
                      <a16:creationId xmlns:a16="http://schemas.microsoft.com/office/drawing/2014/main" id="{8226CA04-3A13-4F45-BE28-F8C5EF345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48457" y="9197265"/>
                  <a:ext cx="109992" cy="176016"/>
                </a:xfrm>
                <a:custGeom>
                  <a:avLst/>
                  <a:gdLst>
                    <a:gd name="T0" fmla="*/ 10 w 14"/>
                    <a:gd name="T1" fmla="*/ 0 h 21"/>
                    <a:gd name="T2" fmla="*/ 9 w 14"/>
                    <a:gd name="T3" fmla="*/ 2 h 21"/>
                    <a:gd name="T4" fmla="*/ 7 w 14"/>
                    <a:gd name="T5" fmla="*/ 4 h 21"/>
                    <a:gd name="T6" fmla="*/ 3 w 14"/>
                    <a:gd name="T7" fmla="*/ 6 h 21"/>
                    <a:gd name="T8" fmla="*/ 2 w 14"/>
                    <a:gd name="T9" fmla="*/ 11 h 21"/>
                    <a:gd name="T10" fmla="*/ 2 w 14"/>
                    <a:gd name="T11" fmla="*/ 14 h 21"/>
                    <a:gd name="T12" fmla="*/ 3 w 14"/>
                    <a:gd name="T13" fmla="*/ 18 h 21"/>
                    <a:gd name="T14" fmla="*/ 8 w 14"/>
                    <a:gd name="T15" fmla="*/ 19 h 21"/>
                    <a:gd name="T16" fmla="*/ 8 w 14"/>
                    <a:gd name="T17" fmla="*/ 16 h 21"/>
                    <a:gd name="T18" fmla="*/ 10 w 14"/>
                    <a:gd name="T19" fmla="*/ 12 h 21"/>
                    <a:gd name="T20" fmla="*/ 12 w 14"/>
                    <a:gd name="T21" fmla="*/ 17 h 21"/>
                    <a:gd name="T22" fmla="*/ 13 w 14"/>
                    <a:gd name="T23" fmla="*/ 14 h 21"/>
                    <a:gd name="T24" fmla="*/ 13 w 14"/>
                    <a:gd name="T25" fmla="*/ 10 h 21"/>
                    <a:gd name="T26" fmla="*/ 10 w 14"/>
                    <a:gd name="T27" fmla="*/ 0 h 21"/>
                    <a:gd name="T28" fmla="*/ 10 w 14"/>
                    <a:gd name="T2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4" h="21">
                      <a:moveTo>
                        <a:pt x="10" y="0"/>
                      </a:moveTo>
                      <a:cubicBezTo>
                        <a:pt x="9" y="0"/>
                        <a:pt x="9" y="1"/>
                        <a:pt x="9" y="2"/>
                      </a:cubicBezTo>
                      <a:cubicBezTo>
                        <a:pt x="9" y="3"/>
                        <a:pt x="9" y="3"/>
                        <a:pt x="7" y="4"/>
                      </a:cubicBezTo>
                      <a:cubicBezTo>
                        <a:pt x="6" y="4"/>
                        <a:pt x="4" y="6"/>
                        <a:pt x="3" y="6"/>
                      </a:cubicBezTo>
                      <a:cubicBezTo>
                        <a:pt x="1" y="9"/>
                        <a:pt x="0" y="9"/>
                        <a:pt x="2" y="11"/>
                      </a:cubicBezTo>
                      <a:cubicBezTo>
                        <a:pt x="3" y="12"/>
                        <a:pt x="2" y="13"/>
                        <a:pt x="2" y="14"/>
                      </a:cubicBezTo>
                      <a:cubicBezTo>
                        <a:pt x="1" y="16"/>
                        <a:pt x="2" y="17"/>
                        <a:pt x="3" y="18"/>
                      </a:cubicBezTo>
                      <a:cubicBezTo>
                        <a:pt x="5" y="19"/>
                        <a:pt x="7" y="19"/>
                        <a:pt x="8" y="19"/>
                      </a:cubicBezTo>
                      <a:cubicBezTo>
                        <a:pt x="11" y="21"/>
                        <a:pt x="9" y="18"/>
                        <a:pt x="8" y="16"/>
                      </a:cubicBezTo>
                      <a:cubicBezTo>
                        <a:pt x="8" y="16"/>
                        <a:pt x="8" y="12"/>
                        <a:pt x="10" y="12"/>
                      </a:cubicBezTo>
                      <a:cubicBezTo>
                        <a:pt x="11" y="12"/>
                        <a:pt x="11" y="17"/>
                        <a:pt x="12" y="17"/>
                      </a:cubicBezTo>
                      <a:cubicBezTo>
                        <a:pt x="12" y="17"/>
                        <a:pt x="13" y="14"/>
                        <a:pt x="13" y="14"/>
                      </a:cubicBezTo>
                      <a:cubicBezTo>
                        <a:pt x="14" y="12"/>
                        <a:pt x="14" y="11"/>
                        <a:pt x="13" y="10"/>
                      </a:cubicBezTo>
                      <a:cubicBezTo>
                        <a:pt x="13" y="7"/>
                        <a:pt x="13" y="1"/>
                        <a:pt x="10" y="0"/>
                      </a:cubicBezTo>
                      <a:cubicBezTo>
                        <a:pt x="9" y="0"/>
                        <a:pt x="10" y="1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6" name="Freeform 449">
                  <a:extLst>
                    <a:ext uri="{FF2B5EF4-FFF2-40B4-BE49-F238E27FC236}">
                      <a16:creationId xmlns:a16="http://schemas.microsoft.com/office/drawing/2014/main" id="{74E55AE7-5161-F943-B092-A9D54446CD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78704" y="9231330"/>
                  <a:ext cx="93897" cy="85168"/>
                </a:xfrm>
                <a:custGeom>
                  <a:avLst/>
                  <a:gdLst>
                    <a:gd name="T0" fmla="*/ 8 w 12"/>
                    <a:gd name="T1" fmla="*/ 1 h 10"/>
                    <a:gd name="T2" fmla="*/ 2 w 12"/>
                    <a:gd name="T3" fmla="*/ 4 h 10"/>
                    <a:gd name="T4" fmla="*/ 0 w 12"/>
                    <a:gd name="T5" fmla="*/ 10 h 10"/>
                    <a:gd name="T6" fmla="*/ 2 w 12"/>
                    <a:gd name="T7" fmla="*/ 6 h 10"/>
                    <a:gd name="T8" fmla="*/ 4 w 12"/>
                    <a:gd name="T9" fmla="*/ 6 h 10"/>
                    <a:gd name="T10" fmla="*/ 6 w 12"/>
                    <a:gd name="T11" fmla="*/ 7 h 10"/>
                    <a:gd name="T12" fmla="*/ 8 w 12"/>
                    <a:gd name="T13" fmla="*/ 7 h 10"/>
                    <a:gd name="T14" fmla="*/ 8 w 12"/>
                    <a:gd name="T15" fmla="*/ 5 h 10"/>
                    <a:gd name="T16" fmla="*/ 8 w 12"/>
                    <a:gd name="T17" fmla="*/ 1 h 10"/>
                    <a:gd name="T18" fmla="*/ 8 w 12"/>
                    <a:gd name="T19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10">
                      <a:moveTo>
                        <a:pt x="8" y="1"/>
                      </a:moveTo>
                      <a:cubicBezTo>
                        <a:pt x="6" y="0"/>
                        <a:pt x="5" y="4"/>
                        <a:pt x="2" y="4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1" y="9"/>
                        <a:pt x="1" y="7"/>
                        <a:pt x="2" y="6"/>
                      </a:cubicBezTo>
                      <a:cubicBezTo>
                        <a:pt x="2" y="6"/>
                        <a:pt x="4" y="5"/>
                        <a:pt x="4" y="6"/>
                      </a:cubicBezTo>
                      <a:cubicBezTo>
                        <a:pt x="4" y="7"/>
                        <a:pt x="6" y="7"/>
                        <a:pt x="6" y="7"/>
                      </a:cubicBezTo>
                      <a:cubicBezTo>
                        <a:pt x="7" y="7"/>
                        <a:pt x="7" y="8"/>
                        <a:pt x="8" y="7"/>
                      </a:cubicBezTo>
                      <a:cubicBezTo>
                        <a:pt x="8" y="7"/>
                        <a:pt x="8" y="5"/>
                        <a:pt x="8" y="5"/>
                      </a:cubicBezTo>
                      <a:cubicBezTo>
                        <a:pt x="9" y="3"/>
                        <a:pt x="11" y="2"/>
                        <a:pt x="8" y="1"/>
                      </a:cubicBezTo>
                      <a:cubicBezTo>
                        <a:pt x="7" y="1"/>
                        <a:pt x="12" y="3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7" name="Freeform 450">
                  <a:extLst>
                    <a:ext uri="{FF2B5EF4-FFF2-40B4-BE49-F238E27FC236}">
                      <a16:creationId xmlns:a16="http://schemas.microsoft.com/office/drawing/2014/main" id="{98F1F292-A585-A441-8F50-EB0B500BC9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88229" y="9149000"/>
                  <a:ext cx="93897" cy="99363"/>
                </a:xfrm>
                <a:custGeom>
                  <a:avLst/>
                  <a:gdLst>
                    <a:gd name="T0" fmla="*/ 11 w 12"/>
                    <a:gd name="T1" fmla="*/ 0 h 12"/>
                    <a:gd name="T2" fmla="*/ 6 w 12"/>
                    <a:gd name="T3" fmla="*/ 6 h 12"/>
                    <a:gd name="T4" fmla="*/ 0 w 12"/>
                    <a:gd name="T5" fmla="*/ 12 h 12"/>
                    <a:gd name="T6" fmla="*/ 4 w 12"/>
                    <a:gd name="T7" fmla="*/ 10 h 12"/>
                    <a:gd name="T8" fmla="*/ 8 w 12"/>
                    <a:gd name="T9" fmla="*/ 7 h 12"/>
                    <a:gd name="T10" fmla="*/ 10 w 12"/>
                    <a:gd name="T11" fmla="*/ 3 h 12"/>
                    <a:gd name="T12" fmla="*/ 11 w 12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" h="12">
                      <a:moveTo>
                        <a:pt x="11" y="0"/>
                      </a:moveTo>
                      <a:cubicBezTo>
                        <a:pt x="9" y="1"/>
                        <a:pt x="7" y="4"/>
                        <a:pt x="6" y="6"/>
                      </a:cubicBezTo>
                      <a:cubicBezTo>
                        <a:pt x="5" y="7"/>
                        <a:pt x="0" y="10"/>
                        <a:pt x="0" y="12"/>
                      </a:cubicBezTo>
                      <a:cubicBezTo>
                        <a:pt x="0" y="12"/>
                        <a:pt x="3" y="11"/>
                        <a:pt x="4" y="10"/>
                      </a:cubicBezTo>
                      <a:cubicBezTo>
                        <a:pt x="5" y="10"/>
                        <a:pt x="7" y="8"/>
                        <a:pt x="8" y="7"/>
                      </a:cubicBezTo>
                      <a:cubicBezTo>
                        <a:pt x="8" y="5"/>
                        <a:pt x="9" y="4"/>
                        <a:pt x="10" y="3"/>
                      </a:cubicBezTo>
                      <a:cubicBezTo>
                        <a:pt x="11" y="3"/>
                        <a:pt x="12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8" name="Freeform 451">
                  <a:extLst>
                    <a:ext uri="{FF2B5EF4-FFF2-40B4-BE49-F238E27FC236}">
                      <a16:creationId xmlns:a16="http://schemas.microsoft.com/office/drawing/2014/main" id="{C4BB287E-5A12-114F-A0BF-5E59B454D9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64553" y="9024088"/>
                  <a:ext cx="16097" cy="8516"/>
                </a:xfrm>
                <a:custGeom>
                  <a:avLst/>
                  <a:gdLst>
                    <a:gd name="T0" fmla="*/ 0 w 2"/>
                    <a:gd name="T1" fmla="*/ 1 h 1"/>
                    <a:gd name="T2" fmla="*/ 1 w 2"/>
                    <a:gd name="T3" fmla="*/ 0 h 1"/>
                    <a:gd name="T4" fmla="*/ 0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1"/>
                      </a:moveTo>
                      <a:cubicBezTo>
                        <a:pt x="1" y="1"/>
                        <a:pt x="2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9" name="Freeform 452">
                  <a:extLst>
                    <a:ext uri="{FF2B5EF4-FFF2-40B4-BE49-F238E27FC236}">
                      <a16:creationId xmlns:a16="http://schemas.microsoft.com/office/drawing/2014/main" id="{D527C730-4014-CC42-83AD-46B4FAF9EA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24380" y="9364761"/>
                  <a:ext cx="439973" cy="485460"/>
                </a:xfrm>
                <a:custGeom>
                  <a:avLst/>
                  <a:gdLst>
                    <a:gd name="T0" fmla="*/ 12 w 56"/>
                    <a:gd name="T1" fmla="*/ 3 h 58"/>
                    <a:gd name="T2" fmla="*/ 4 w 56"/>
                    <a:gd name="T3" fmla="*/ 2 h 58"/>
                    <a:gd name="T4" fmla="*/ 2 w 56"/>
                    <a:gd name="T5" fmla="*/ 3 h 58"/>
                    <a:gd name="T6" fmla="*/ 6 w 56"/>
                    <a:gd name="T7" fmla="*/ 9 h 58"/>
                    <a:gd name="T8" fmla="*/ 11 w 56"/>
                    <a:gd name="T9" fmla="*/ 13 h 58"/>
                    <a:gd name="T10" fmla="*/ 13 w 56"/>
                    <a:gd name="T11" fmla="*/ 17 h 58"/>
                    <a:gd name="T12" fmla="*/ 17 w 56"/>
                    <a:gd name="T13" fmla="*/ 19 h 58"/>
                    <a:gd name="T14" fmla="*/ 20 w 56"/>
                    <a:gd name="T15" fmla="*/ 26 h 58"/>
                    <a:gd name="T16" fmla="*/ 22 w 56"/>
                    <a:gd name="T17" fmla="*/ 28 h 58"/>
                    <a:gd name="T18" fmla="*/ 26 w 56"/>
                    <a:gd name="T19" fmla="*/ 33 h 58"/>
                    <a:gd name="T20" fmla="*/ 30 w 56"/>
                    <a:gd name="T21" fmla="*/ 42 h 58"/>
                    <a:gd name="T22" fmla="*/ 41 w 56"/>
                    <a:gd name="T23" fmla="*/ 52 h 58"/>
                    <a:gd name="T24" fmla="*/ 46 w 56"/>
                    <a:gd name="T25" fmla="*/ 57 h 58"/>
                    <a:gd name="T26" fmla="*/ 54 w 56"/>
                    <a:gd name="T27" fmla="*/ 57 h 58"/>
                    <a:gd name="T28" fmla="*/ 54 w 56"/>
                    <a:gd name="T29" fmla="*/ 46 h 58"/>
                    <a:gd name="T30" fmla="*/ 55 w 56"/>
                    <a:gd name="T31" fmla="*/ 44 h 58"/>
                    <a:gd name="T32" fmla="*/ 52 w 56"/>
                    <a:gd name="T33" fmla="*/ 41 h 58"/>
                    <a:gd name="T34" fmla="*/ 50 w 56"/>
                    <a:gd name="T35" fmla="*/ 40 h 58"/>
                    <a:gd name="T36" fmla="*/ 48 w 56"/>
                    <a:gd name="T37" fmla="*/ 42 h 58"/>
                    <a:gd name="T38" fmla="*/ 48 w 56"/>
                    <a:gd name="T39" fmla="*/ 38 h 58"/>
                    <a:gd name="T40" fmla="*/ 47 w 56"/>
                    <a:gd name="T41" fmla="*/ 36 h 58"/>
                    <a:gd name="T42" fmla="*/ 44 w 56"/>
                    <a:gd name="T43" fmla="*/ 34 h 58"/>
                    <a:gd name="T44" fmla="*/ 42 w 56"/>
                    <a:gd name="T45" fmla="*/ 30 h 58"/>
                    <a:gd name="T46" fmla="*/ 42 w 56"/>
                    <a:gd name="T47" fmla="*/ 29 h 58"/>
                    <a:gd name="T48" fmla="*/ 43 w 56"/>
                    <a:gd name="T49" fmla="*/ 28 h 58"/>
                    <a:gd name="T50" fmla="*/ 38 w 56"/>
                    <a:gd name="T51" fmla="*/ 27 h 58"/>
                    <a:gd name="T52" fmla="*/ 38 w 56"/>
                    <a:gd name="T53" fmla="*/ 25 h 58"/>
                    <a:gd name="T54" fmla="*/ 36 w 56"/>
                    <a:gd name="T55" fmla="*/ 24 h 58"/>
                    <a:gd name="T56" fmla="*/ 37 w 56"/>
                    <a:gd name="T57" fmla="*/ 23 h 58"/>
                    <a:gd name="T58" fmla="*/ 35 w 56"/>
                    <a:gd name="T59" fmla="*/ 22 h 58"/>
                    <a:gd name="T60" fmla="*/ 34 w 56"/>
                    <a:gd name="T61" fmla="*/ 21 h 58"/>
                    <a:gd name="T62" fmla="*/ 31 w 56"/>
                    <a:gd name="T63" fmla="*/ 19 h 58"/>
                    <a:gd name="T64" fmla="*/ 30 w 56"/>
                    <a:gd name="T65" fmla="*/ 19 h 58"/>
                    <a:gd name="T66" fmla="*/ 25 w 56"/>
                    <a:gd name="T67" fmla="*/ 16 h 58"/>
                    <a:gd name="T68" fmla="*/ 21 w 56"/>
                    <a:gd name="T69" fmla="*/ 11 h 58"/>
                    <a:gd name="T70" fmla="*/ 16 w 56"/>
                    <a:gd name="T71" fmla="*/ 7 h 58"/>
                    <a:gd name="T72" fmla="*/ 12 w 56"/>
                    <a:gd name="T73" fmla="*/ 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56" h="58">
                      <a:moveTo>
                        <a:pt x="12" y="3"/>
                      </a:moveTo>
                      <a:cubicBezTo>
                        <a:pt x="9" y="3"/>
                        <a:pt x="7" y="3"/>
                        <a:pt x="4" y="2"/>
                      </a:cubicBezTo>
                      <a:cubicBezTo>
                        <a:pt x="2" y="1"/>
                        <a:pt x="0" y="0"/>
                        <a:pt x="2" y="3"/>
                      </a:cubicBezTo>
                      <a:cubicBezTo>
                        <a:pt x="3" y="5"/>
                        <a:pt x="4" y="8"/>
                        <a:pt x="6" y="9"/>
                      </a:cubicBezTo>
                      <a:cubicBezTo>
                        <a:pt x="8" y="10"/>
                        <a:pt x="10" y="11"/>
                        <a:pt x="11" y="13"/>
                      </a:cubicBezTo>
                      <a:cubicBezTo>
                        <a:pt x="12" y="14"/>
                        <a:pt x="12" y="16"/>
                        <a:pt x="13" y="17"/>
                      </a:cubicBezTo>
                      <a:cubicBezTo>
                        <a:pt x="15" y="18"/>
                        <a:pt x="16" y="18"/>
                        <a:pt x="17" y="19"/>
                      </a:cubicBezTo>
                      <a:cubicBezTo>
                        <a:pt x="19" y="21"/>
                        <a:pt x="19" y="24"/>
                        <a:pt x="20" y="26"/>
                      </a:cubicBezTo>
                      <a:cubicBezTo>
                        <a:pt x="21" y="27"/>
                        <a:pt x="22" y="28"/>
                        <a:pt x="22" y="28"/>
                      </a:cubicBezTo>
                      <a:cubicBezTo>
                        <a:pt x="24" y="30"/>
                        <a:pt x="25" y="31"/>
                        <a:pt x="26" y="33"/>
                      </a:cubicBezTo>
                      <a:cubicBezTo>
                        <a:pt x="28" y="36"/>
                        <a:pt x="28" y="39"/>
                        <a:pt x="30" y="42"/>
                      </a:cubicBezTo>
                      <a:cubicBezTo>
                        <a:pt x="34" y="45"/>
                        <a:pt x="37" y="49"/>
                        <a:pt x="41" y="52"/>
                      </a:cubicBezTo>
                      <a:cubicBezTo>
                        <a:pt x="43" y="54"/>
                        <a:pt x="44" y="55"/>
                        <a:pt x="46" y="57"/>
                      </a:cubicBezTo>
                      <a:cubicBezTo>
                        <a:pt x="47" y="57"/>
                        <a:pt x="53" y="58"/>
                        <a:pt x="54" y="57"/>
                      </a:cubicBezTo>
                      <a:cubicBezTo>
                        <a:pt x="55" y="56"/>
                        <a:pt x="53" y="48"/>
                        <a:pt x="54" y="46"/>
                      </a:cubicBezTo>
                      <a:cubicBezTo>
                        <a:pt x="54" y="45"/>
                        <a:pt x="56" y="45"/>
                        <a:pt x="55" y="44"/>
                      </a:cubicBezTo>
                      <a:cubicBezTo>
                        <a:pt x="54" y="43"/>
                        <a:pt x="53" y="42"/>
                        <a:pt x="52" y="41"/>
                      </a:cubicBezTo>
                      <a:cubicBezTo>
                        <a:pt x="52" y="41"/>
                        <a:pt x="51" y="40"/>
                        <a:pt x="50" y="40"/>
                      </a:cubicBezTo>
                      <a:cubicBezTo>
                        <a:pt x="49" y="40"/>
                        <a:pt x="49" y="42"/>
                        <a:pt x="48" y="42"/>
                      </a:cubicBezTo>
                      <a:cubicBezTo>
                        <a:pt x="49" y="42"/>
                        <a:pt x="48" y="38"/>
                        <a:pt x="48" y="38"/>
                      </a:cubicBezTo>
                      <a:cubicBezTo>
                        <a:pt x="47" y="37"/>
                        <a:pt x="47" y="37"/>
                        <a:pt x="47" y="36"/>
                      </a:cubicBezTo>
                      <a:cubicBezTo>
                        <a:pt x="47" y="35"/>
                        <a:pt x="45" y="34"/>
                        <a:pt x="44" y="34"/>
                      </a:cubicBezTo>
                      <a:cubicBezTo>
                        <a:pt x="43" y="33"/>
                        <a:pt x="41" y="32"/>
                        <a:pt x="42" y="30"/>
                      </a:cubicBezTo>
                      <a:cubicBezTo>
                        <a:pt x="42" y="30"/>
                        <a:pt x="41" y="29"/>
                        <a:pt x="42" y="29"/>
                      </a:cubicBezTo>
                      <a:cubicBezTo>
                        <a:pt x="42" y="28"/>
                        <a:pt x="43" y="29"/>
                        <a:pt x="43" y="28"/>
                      </a:cubicBezTo>
                      <a:cubicBezTo>
                        <a:pt x="44" y="26"/>
                        <a:pt x="38" y="26"/>
                        <a:pt x="38" y="27"/>
                      </a:cubicBezTo>
                      <a:cubicBezTo>
                        <a:pt x="38" y="26"/>
                        <a:pt x="42" y="25"/>
                        <a:pt x="38" y="25"/>
                      </a:cubicBezTo>
                      <a:cubicBezTo>
                        <a:pt x="37" y="25"/>
                        <a:pt x="36" y="24"/>
                        <a:pt x="36" y="24"/>
                      </a:cubicBezTo>
                      <a:cubicBezTo>
                        <a:pt x="36" y="23"/>
                        <a:pt x="37" y="23"/>
                        <a:pt x="37" y="23"/>
                      </a:cubicBezTo>
                      <a:cubicBezTo>
                        <a:pt x="37" y="22"/>
                        <a:pt x="35" y="22"/>
                        <a:pt x="35" y="22"/>
                      </a:cubicBezTo>
                      <a:cubicBezTo>
                        <a:pt x="35" y="22"/>
                        <a:pt x="36" y="21"/>
                        <a:pt x="34" y="21"/>
                      </a:cubicBezTo>
                      <a:cubicBezTo>
                        <a:pt x="33" y="20"/>
                        <a:pt x="32" y="20"/>
                        <a:pt x="31" y="19"/>
                      </a:cubicBezTo>
                      <a:cubicBezTo>
                        <a:pt x="28" y="15"/>
                        <a:pt x="30" y="19"/>
                        <a:pt x="30" y="19"/>
                      </a:cubicBezTo>
                      <a:cubicBezTo>
                        <a:pt x="29" y="19"/>
                        <a:pt x="26" y="16"/>
                        <a:pt x="25" y="16"/>
                      </a:cubicBezTo>
                      <a:cubicBezTo>
                        <a:pt x="24" y="14"/>
                        <a:pt x="23" y="12"/>
                        <a:pt x="21" y="11"/>
                      </a:cubicBezTo>
                      <a:cubicBezTo>
                        <a:pt x="19" y="10"/>
                        <a:pt x="18" y="9"/>
                        <a:pt x="16" y="7"/>
                      </a:cubicBezTo>
                      <a:cubicBezTo>
                        <a:pt x="15" y="6"/>
                        <a:pt x="14" y="3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0" name="Freeform 453">
                  <a:extLst>
                    <a:ext uri="{FF2B5EF4-FFF2-40B4-BE49-F238E27FC236}">
                      <a16:creationId xmlns:a16="http://schemas.microsoft.com/office/drawing/2014/main" id="{111804EF-3922-AF44-8103-E37AA1C4DB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2180" y="9540778"/>
                  <a:ext cx="40241" cy="42586"/>
                </a:xfrm>
                <a:custGeom>
                  <a:avLst/>
                  <a:gdLst>
                    <a:gd name="T0" fmla="*/ 4 w 5"/>
                    <a:gd name="T1" fmla="*/ 4 h 5"/>
                    <a:gd name="T2" fmla="*/ 1 w 5"/>
                    <a:gd name="T3" fmla="*/ 0 h 5"/>
                    <a:gd name="T4" fmla="*/ 4 w 5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5" y="3"/>
                        <a:pt x="2" y="0"/>
                        <a:pt x="1" y="0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1" name="Freeform 454">
                  <a:extLst>
                    <a:ext uri="{FF2B5EF4-FFF2-40B4-BE49-F238E27FC236}">
                      <a16:creationId xmlns:a16="http://schemas.microsoft.com/office/drawing/2014/main" id="{15C8A2BB-3AFC-444F-BA87-F3C4A5C91A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58520" y="9640141"/>
                  <a:ext cx="37559" cy="42586"/>
                </a:xfrm>
                <a:custGeom>
                  <a:avLst/>
                  <a:gdLst>
                    <a:gd name="T0" fmla="*/ 4 w 5"/>
                    <a:gd name="T1" fmla="*/ 4 h 5"/>
                    <a:gd name="T2" fmla="*/ 1 w 5"/>
                    <a:gd name="T3" fmla="*/ 0 h 5"/>
                    <a:gd name="T4" fmla="*/ 4 w 5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5" y="3"/>
                        <a:pt x="2" y="0"/>
                        <a:pt x="1" y="0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2" name="Freeform 455">
                  <a:extLst>
                    <a:ext uri="{FF2B5EF4-FFF2-40B4-BE49-F238E27FC236}">
                      <a16:creationId xmlns:a16="http://schemas.microsoft.com/office/drawing/2014/main" id="{9FC13105-FE6F-4E4B-8516-DBA6A01A7D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112" y="9665688"/>
                  <a:ext cx="56338" cy="59618"/>
                </a:xfrm>
                <a:custGeom>
                  <a:avLst/>
                  <a:gdLst>
                    <a:gd name="T0" fmla="*/ 7 w 7"/>
                    <a:gd name="T1" fmla="*/ 7 h 7"/>
                    <a:gd name="T2" fmla="*/ 5 w 7"/>
                    <a:gd name="T3" fmla="*/ 3 h 7"/>
                    <a:gd name="T4" fmla="*/ 0 w 7"/>
                    <a:gd name="T5" fmla="*/ 1 h 7"/>
                    <a:gd name="T6" fmla="*/ 1 w 7"/>
                    <a:gd name="T7" fmla="*/ 3 h 7"/>
                    <a:gd name="T8" fmla="*/ 3 w 7"/>
                    <a:gd name="T9" fmla="*/ 5 h 7"/>
                    <a:gd name="T10" fmla="*/ 7 w 7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7">
                      <a:moveTo>
                        <a:pt x="7" y="7"/>
                      </a:moveTo>
                      <a:cubicBezTo>
                        <a:pt x="7" y="5"/>
                        <a:pt x="5" y="5"/>
                        <a:pt x="5" y="3"/>
                      </a:cubicBezTo>
                      <a:cubicBezTo>
                        <a:pt x="5" y="1"/>
                        <a:pt x="2" y="0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3" y="3"/>
                        <a:pt x="2" y="4"/>
                        <a:pt x="3" y="5"/>
                      </a:cubicBezTo>
                      <a:cubicBezTo>
                        <a:pt x="3" y="6"/>
                        <a:pt x="7" y="7"/>
                        <a:pt x="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3" name="Freeform 456">
                  <a:extLst>
                    <a:ext uri="{FF2B5EF4-FFF2-40B4-BE49-F238E27FC236}">
                      <a16:creationId xmlns:a16="http://schemas.microsoft.com/office/drawing/2014/main" id="{9D0AF499-B20B-6A4D-B3DA-CB21343DD1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12643" y="9708274"/>
                  <a:ext cx="29511" cy="31230"/>
                </a:xfrm>
                <a:custGeom>
                  <a:avLst/>
                  <a:gdLst>
                    <a:gd name="T0" fmla="*/ 2 w 4"/>
                    <a:gd name="T1" fmla="*/ 3 h 4"/>
                    <a:gd name="T2" fmla="*/ 2 w 4"/>
                    <a:gd name="T3" fmla="*/ 0 h 4"/>
                    <a:gd name="T4" fmla="*/ 2 w 4"/>
                    <a:gd name="T5" fmla="*/ 3 h 4"/>
                    <a:gd name="T6" fmla="*/ 2 w 4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3"/>
                      </a:moveTo>
                      <a:cubicBezTo>
                        <a:pt x="0" y="4"/>
                        <a:pt x="0" y="1"/>
                        <a:pt x="2" y="0"/>
                      </a:cubicBezTo>
                      <a:cubicBezTo>
                        <a:pt x="4" y="0"/>
                        <a:pt x="4" y="3"/>
                        <a:pt x="2" y="3"/>
                      </a:cubicBezTo>
                      <a:cubicBezTo>
                        <a:pt x="1" y="4"/>
                        <a:pt x="3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4" name="Freeform 457">
                  <a:extLst>
                    <a:ext uri="{FF2B5EF4-FFF2-40B4-BE49-F238E27FC236}">
                      <a16:creationId xmlns:a16="http://schemas.microsoft.com/office/drawing/2014/main" id="{06FE9910-F064-C446-80D9-24190E1047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32159" y="9850220"/>
                  <a:ext cx="362173" cy="124913"/>
                </a:xfrm>
                <a:custGeom>
                  <a:avLst/>
                  <a:gdLst>
                    <a:gd name="T0" fmla="*/ 9 w 46"/>
                    <a:gd name="T1" fmla="*/ 0 h 15"/>
                    <a:gd name="T2" fmla="*/ 3 w 46"/>
                    <a:gd name="T3" fmla="*/ 0 h 15"/>
                    <a:gd name="T4" fmla="*/ 0 w 46"/>
                    <a:gd name="T5" fmla="*/ 4 h 15"/>
                    <a:gd name="T6" fmla="*/ 5 w 46"/>
                    <a:gd name="T7" fmla="*/ 6 h 15"/>
                    <a:gd name="T8" fmla="*/ 11 w 46"/>
                    <a:gd name="T9" fmla="*/ 9 h 15"/>
                    <a:gd name="T10" fmla="*/ 15 w 46"/>
                    <a:gd name="T11" fmla="*/ 9 h 15"/>
                    <a:gd name="T12" fmla="*/ 24 w 46"/>
                    <a:gd name="T13" fmla="*/ 11 h 15"/>
                    <a:gd name="T14" fmla="*/ 40 w 46"/>
                    <a:gd name="T15" fmla="*/ 13 h 15"/>
                    <a:gd name="T16" fmla="*/ 45 w 46"/>
                    <a:gd name="T17" fmla="*/ 13 h 15"/>
                    <a:gd name="T18" fmla="*/ 43 w 46"/>
                    <a:gd name="T19" fmla="*/ 9 h 15"/>
                    <a:gd name="T20" fmla="*/ 41 w 46"/>
                    <a:gd name="T21" fmla="*/ 9 h 15"/>
                    <a:gd name="T22" fmla="*/ 37 w 46"/>
                    <a:gd name="T23" fmla="*/ 9 h 15"/>
                    <a:gd name="T24" fmla="*/ 35 w 46"/>
                    <a:gd name="T25" fmla="*/ 6 h 15"/>
                    <a:gd name="T26" fmla="*/ 32 w 46"/>
                    <a:gd name="T27" fmla="*/ 4 h 15"/>
                    <a:gd name="T28" fmla="*/ 27 w 46"/>
                    <a:gd name="T29" fmla="*/ 3 h 15"/>
                    <a:gd name="T30" fmla="*/ 25 w 46"/>
                    <a:gd name="T31" fmla="*/ 4 h 15"/>
                    <a:gd name="T32" fmla="*/ 21 w 46"/>
                    <a:gd name="T33" fmla="*/ 5 h 15"/>
                    <a:gd name="T34" fmla="*/ 15 w 46"/>
                    <a:gd name="T35" fmla="*/ 3 h 15"/>
                    <a:gd name="T36" fmla="*/ 11 w 46"/>
                    <a:gd name="T37" fmla="*/ 2 h 15"/>
                    <a:gd name="T38" fmla="*/ 9 w 46"/>
                    <a:gd name="T39" fmla="*/ 0 h 15"/>
                    <a:gd name="T40" fmla="*/ 9 w 46"/>
                    <a:gd name="T41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" h="15">
                      <a:moveTo>
                        <a:pt x="9" y="0"/>
                      </a:moveTo>
                      <a:cubicBezTo>
                        <a:pt x="7" y="1"/>
                        <a:pt x="6" y="0"/>
                        <a:pt x="3" y="0"/>
                      </a:cubicBezTo>
                      <a:cubicBezTo>
                        <a:pt x="3" y="0"/>
                        <a:pt x="0" y="3"/>
                        <a:pt x="0" y="4"/>
                      </a:cubicBezTo>
                      <a:cubicBezTo>
                        <a:pt x="0" y="5"/>
                        <a:pt x="4" y="4"/>
                        <a:pt x="5" y="6"/>
                      </a:cubicBezTo>
                      <a:cubicBezTo>
                        <a:pt x="6" y="8"/>
                        <a:pt x="9" y="8"/>
                        <a:pt x="11" y="9"/>
                      </a:cubicBezTo>
                      <a:cubicBezTo>
                        <a:pt x="13" y="9"/>
                        <a:pt x="14" y="9"/>
                        <a:pt x="15" y="9"/>
                      </a:cubicBezTo>
                      <a:cubicBezTo>
                        <a:pt x="18" y="9"/>
                        <a:pt x="21" y="10"/>
                        <a:pt x="24" y="11"/>
                      </a:cubicBezTo>
                      <a:cubicBezTo>
                        <a:pt x="29" y="12"/>
                        <a:pt x="35" y="11"/>
                        <a:pt x="40" y="13"/>
                      </a:cubicBezTo>
                      <a:cubicBezTo>
                        <a:pt x="41" y="13"/>
                        <a:pt x="44" y="15"/>
                        <a:pt x="45" y="13"/>
                      </a:cubicBezTo>
                      <a:cubicBezTo>
                        <a:pt x="46" y="13"/>
                        <a:pt x="44" y="9"/>
                        <a:pt x="43" y="9"/>
                      </a:cubicBezTo>
                      <a:cubicBezTo>
                        <a:pt x="42" y="8"/>
                        <a:pt x="42" y="9"/>
                        <a:pt x="41" y="9"/>
                      </a:cubicBezTo>
                      <a:cubicBezTo>
                        <a:pt x="39" y="10"/>
                        <a:pt x="38" y="9"/>
                        <a:pt x="37" y="9"/>
                      </a:cubicBezTo>
                      <a:cubicBezTo>
                        <a:pt x="36" y="8"/>
                        <a:pt x="36" y="7"/>
                        <a:pt x="35" y="6"/>
                      </a:cubicBezTo>
                      <a:cubicBezTo>
                        <a:pt x="35" y="5"/>
                        <a:pt x="33" y="5"/>
                        <a:pt x="32" y="4"/>
                      </a:cubicBezTo>
                      <a:cubicBezTo>
                        <a:pt x="31" y="4"/>
                        <a:pt x="28" y="3"/>
                        <a:pt x="27" y="3"/>
                      </a:cubicBezTo>
                      <a:cubicBezTo>
                        <a:pt x="26" y="3"/>
                        <a:pt x="25" y="4"/>
                        <a:pt x="25" y="4"/>
                      </a:cubicBezTo>
                      <a:cubicBezTo>
                        <a:pt x="24" y="5"/>
                        <a:pt x="23" y="5"/>
                        <a:pt x="21" y="5"/>
                      </a:cubicBezTo>
                      <a:cubicBezTo>
                        <a:pt x="19" y="5"/>
                        <a:pt x="17" y="4"/>
                        <a:pt x="15" y="3"/>
                      </a:cubicBezTo>
                      <a:cubicBezTo>
                        <a:pt x="14" y="2"/>
                        <a:pt x="12" y="2"/>
                        <a:pt x="11" y="2"/>
                      </a:cubicBezTo>
                      <a:cubicBezTo>
                        <a:pt x="11" y="2"/>
                        <a:pt x="10" y="0"/>
                        <a:pt x="9" y="0"/>
                      </a:cubicBezTo>
                      <a:cubicBezTo>
                        <a:pt x="8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5" name="Freeform 458">
                  <a:extLst>
                    <a:ext uri="{FF2B5EF4-FFF2-40B4-BE49-F238E27FC236}">
                      <a16:creationId xmlns:a16="http://schemas.microsoft.com/office/drawing/2014/main" id="{E33A17DD-DDB6-1343-9ACE-D0A7E8CD13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00436" y="9881447"/>
                  <a:ext cx="61703" cy="25550"/>
                </a:xfrm>
                <a:custGeom>
                  <a:avLst/>
                  <a:gdLst>
                    <a:gd name="T0" fmla="*/ 3 w 8"/>
                    <a:gd name="T1" fmla="*/ 3 h 3"/>
                    <a:gd name="T2" fmla="*/ 8 w 8"/>
                    <a:gd name="T3" fmla="*/ 1 h 3"/>
                    <a:gd name="T4" fmla="*/ 3 w 8"/>
                    <a:gd name="T5" fmla="*/ 3 h 3"/>
                    <a:gd name="T6" fmla="*/ 3 w 8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3" y="3"/>
                      </a:moveTo>
                      <a:cubicBezTo>
                        <a:pt x="0" y="2"/>
                        <a:pt x="7" y="0"/>
                        <a:pt x="8" y="1"/>
                      </a:cubicBezTo>
                      <a:cubicBezTo>
                        <a:pt x="8" y="2"/>
                        <a:pt x="4" y="3"/>
                        <a:pt x="3" y="3"/>
                      </a:cubicBezTo>
                      <a:cubicBezTo>
                        <a:pt x="2" y="3"/>
                        <a:pt x="4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6" name="Freeform 459">
                  <a:extLst>
                    <a:ext uri="{FF2B5EF4-FFF2-40B4-BE49-F238E27FC236}">
                      <a16:creationId xmlns:a16="http://schemas.microsoft.com/office/drawing/2014/main" id="{85AD84ED-2EE1-D04F-849D-0A510B9348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86283" y="9941066"/>
                  <a:ext cx="48288" cy="34068"/>
                </a:xfrm>
                <a:custGeom>
                  <a:avLst/>
                  <a:gdLst>
                    <a:gd name="T0" fmla="*/ 3 w 6"/>
                    <a:gd name="T1" fmla="*/ 0 h 4"/>
                    <a:gd name="T2" fmla="*/ 1 w 6"/>
                    <a:gd name="T3" fmla="*/ 1 h 4"/>
                    <a:gd name="T4" fmla="*/ 3 w 6"/>
                    <a:gd name="T5" fmla="*/ 4 h 4"/>
                    <a:gd name="T6" fmla="*/ 3 w 6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3" y="0"/>
                      </a:moveTo>
                      <a:cubicBezTo>
                        <a:pt x="2" y="0"/>
                        <a:pt x="0" y="0"/>
                        <a:pt x="1" y="1"/>
                      </a:cubicBezTo>
                      <a:cubicBezTo>
                        <a:pt x="1" y="1"/>
                        <a:pt x="3" y="4"/>
                        <a:pt x="3" y="4"/>
                      </a:cubicBezTo>
                      <a:cubicBezTo>
                        <a:pt x="5" y="4"/>
                        <a:pt x="6" y="0"/>
                        <a:pt x="3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7" name="Freeform 460">
                  <a:extLst>
                    <a:ext uri="{FF2B5EF4-FFF2-40B4-BE49-F238E27FC236}">
                      <a16:creationId xmlns:a16="http://schemas.microsoft.com/office/drawing/2014/main" id="{727EC0F4-BDFD-5B48-908E-3D269AA7A7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34574" y="9949581"/>
                  <a:ext cx="37559" cy="25550"/>
                </a:xfrm>
                <a:custGeom>
                  <a:avLst/>
                  <a:gdLst>
                    <a:gd name="T0" fmla="*/ 4 w 5"/>
                    <a:gd name="T1" fmla="*/ 1 h 3"/>
                    <a:gd name="T2" fmla="*/ 2 w 5"/>
                    <a:gd name="T3" fmla="*/ 0 h 3"/>
                    <a:gd name="T4" fmla="*/ 1 w 5"/>
                    <a:gd name="T5" fmla="*/ 2 h 3"/>
                    <a:gd name="T6" fmla="*/ 2 w 5"/>
                    <a:gd name="T7" fmla="*/ 2 h 3"/>
                    <a:gd name="T8" fmla="*/ 4 w 5"/>
                    <a:gd name="T9" fmla="*/ 1 h 3"/>
                    <a:gd name="T10" fmla="*/ 4 w 5"/>
                    <a:gd name="T11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3">
                      <a:moveTo>
                        <a:pt x="4" y="1"/>
                      </a:move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2" y="1"/>
                        <a:pt x="0" y="2"/>
                        <a:pt x="1" y="2"/>
                      </a:cubicBezTo>
                      <a:cubicBezTo>
                        <a:pt x="1" y="2"/>
                        <a:pt x="2" y="3"/>
                        <a:pt x="2" y="2"/>
                      </a:cubicBezTo>
                      <a:cubicBezTo>
                        <a:pt x="3" y="2"/>
                        <a:pt x="5" y="2"/>
                        <a:pt x="4" y="1"/>
                      </a:cubicBezTo>
                      <a:cubicBezTo>
                        <a:pt x="4" y="1"/>
                        <a:pt x="5" y="2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8" name="Freeform 461">
                  <a:extLst>
                    <a:ext uri="{FF2B5EF4-FFF2-40B4-BE49-F238E27FC236}">
                      <a16:creationId xmlns:a16="http://schemas.microsoft.com/office/drawing/2014/main" id="{CF38FA16-C84E-0340-BE79-8E29CFAACB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64083" y="9949581"/>
                  <a:ext cx="56338" cy="34068"/>
                </a:xfrm>
                <a:custGeom>
                  <a:avLst/>
                  <a:gdLst>
                    <a:gd name="T0" fmla="*/ 2 w 7"/>
                    <a:gd name="T1" fmla="*/ 1 h 4"/>
                    <a:gd name="T2" fmla="*/ 2 w 7"/>
                    <a:gd name="T3" fmla="*/ 4 h 4"/>
                    <a:gd name="T4" fmla="*/ 6 w 7"/>
                    <a:gd name="T5" fmla="*/ 3 h 4"/>
                    <a:gd name="T6" fmla="*/ 5 w 7"/>
                    <a:gd name="T7" fmla="*/ 1 h 4"/>
                    <a:gd name="T8" fmla="*/ 2 w 7"/>
                    <a:gd name="T9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2" y="1"/>
                      </a:moveTo>
                      <a:cubicBezTo>
                        <a:pt x="1" y="2"/>
                        <a:pt x="0" y="4"/>
                        <a:pt x="2" y="4"/>
                      </a:cubicBezTo>
                      <a:cubicBezTo>
                        <a:pt x="4" y="4"/>
                        <a:pt x="5" y="4"/>
                        <a:pt x="6" y="3"/>
                      </a:cubicBezTo>
                      <a:cubicBezTo>
                        <a:pt x="7" y="3"/>
                        <a:pt x="5" y="2"/>
                        <a:pt x="5" y="1"/>
                      </a:cubicBezTo>
                      <a:cubicBezTo>
                        <a:pt x="4" y="0"/>
                        <a:pt x="3" y="0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9" name="Freeform 462">
                  <a:extLst>
                    <a:ext uri="{FF2B5EF4-FFF2-40B4-BE49-F238E27FC236}">
                      <a16:creationId xmlns:a16="http://schemas.microsoft.com/office/drawing/2014/main" id="{B3554B4A-6459-8243-A1D9-5FD5713B85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04325" y="9941066"/>
                  <a:ext cx="64385" cy="42586"/>
                </a:xfrm>
                <a:custGeom>
                  <a:avLst/>
                  <a:gdLst>
                    <a:gd name="T0" fmla="*/ 1 w 8"/>
                    <a:gd name="T1" fmla="*/ 0 h 5"/>
                    <a:gd name="T2" fmla="*/ 0 w 8"/>
                    <a:gd name="T3" fmla="*/ 1 h 5"/>
                    <a:gd name="T4" fmla="*/ 2 w 8"/>
                    <a:gd name="T5" fmla="*/ 2 h 5"/>
                    <a:gd name="T6" fmla="*/ 2 w 8"/>
                    <a:gd name="T7" fmla="*/ 3 h 5"/>
                    <a:gd name="T8" fmla="*/ 7 w 8"/>
                    <a:gd name="T9" fmla="*/ 4 h 5"/>
                    <a:gd name="T10" fmla="*/ 7 w 8"/>
                    <a:gd name="T11" fmla="*/ 1 h 5"/>
                    <a:gd name="T12" fmla="*/ 1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1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"/>
                        <a:pt x="2" y="1"/>
                        <a:pt x="2" y="2"/>
                      </a:cubicBezTo>
                      <a:cubicBezTo>
                        <a:pt x="2" y="2"/>
                        <a:pt x="2" y="3"/>
                        <a:pt x="2" y="3"/>
                      </a:cubicBezTo>
                      <a:cubicBezTo>
                        <a:pt x="2" y="4"/>
                        <a:pt x="6" y="5"/>
                        <a:pt x="7" y="4"/>
                      </a:cubicBezTo>
                      <a:cubicBezTo>
                        <a:pt x="8" y="3"/>
                        <a:pt x="8" y="2"/>
                        <a:pt x="7" y="1"/>
                      </a:cubicBezTo>
                      <a:cubicBezTo>
                        <a:pt x="5" y="1"/>
                        <a:pt x="3" y="1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0" name="Freeform 463">
                  <a:extLst>
                    <a:ext uri="{FF2B5EF4-FFF2-40B4-BE49-F238E27FC236}">
                      <a16:creationId xmlns:a16="http://schemas.microsoft.com/office/drawing/2014/main" id="{E836E304-4550-2740-87E0-BF3D1E0B2F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90175" y="9949581"/>
                  <a:ext cx="96579" cy="34068"/>
                </a:xfrm>
                <a:custGeom>
                  <a:avLst/>
                  <a:gdLst>
                    <a:gd name="T0" fmla="*/ 2 w 12"/>
                    <a:gd name="T1" fmla="*/ 0 h 4"/>
                    <a:gd name="T2" fmla="*/ 0 w 12"/>
                    <a:gd name="T3" fmla="*/ 2 h 4"/>
                    <a:gd name="T4" fmla="*/ 12 w 12"/>
                    <a:gd name="T5" fmla="*/ 2 h 4"/>
                    <a:gd name="T6" fmla="*/ 9 w 12"/>
                    <a:gd name="T7" fmla="*/ 2 h 4"/>
                    <a:gd name="T8" fmla="*/ 2 w 12"/>
                    <a:gd name="T9" fmla="*/ 0 h 4"/>
                    <a:gd name="T10" fmla="*/ 2 w 12"/>
                    <a:gd name="T1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4">
                      <a:moveTo>
                        <a:pt x="2" y="0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2"/>
                        <a:pt x="11" y="4"/>
                        <a:pt x="12" y="2"/>
                      </a:cubicBezTo>
                      <a:cubicBezTo>
                        <a:pt x="12" y="1"/>
                        <a:pt x="9" y="2"/>
                        <a:pt x="9" y="2"/>
                      </a:cubicBezTo>
                      <a:cubicBezTo>
                        <a:pt x="7" y="2"/>
                        <a:pt x="4" y="1"/>
                        <a:pt x="2" y="0"/>
                      </a:cubicBezTo>
                      <a:cubicBezTo>
                        <a:pt x="2" y="0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1" name="Freeform 464">
                  <a:extLst>
                    <a:ext uri="{FF2B5EF4-FFF2-40B4-BE49-F238E27FC236}">
                      <a16:creationId xmlns:a16="http://schemas.microsoft.com/office/drawing/2014/main" id="{FD88A41B-7794-324E-9BAB-323F8D55B0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60664" y="9997845"/>
                  <a:ext cx="85847" cy="51099"/>
                </a:xfrm>
                <a:custGeom>
                  <a:avLst/>
                  <a:gdLst>
                    <a:gd name="T0" fmla="*/ 0 w 11"/>
                    <a:gd name="T1" fmla="*/ 0 h 6"/>
                    <a:gd name="T2" fmla="*/ 8 w 11"/>
                    <a:gd name="T3" fmla="*/ 4 h 6"/>
                    <a:gd name="T4" fmla="*/ 0 w 11"/>
                    <a:gd name="T5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" h="6">
                      <a:moveTo>
                        <a:pt x="0" y="0"/>
                      </a:moveTo>
                      <a:cubicBezTo>
                        <a:pt x="1" y="0"/>
                        <a:pt x="7" y="6"/>
                        <a:pt x="8" y="4"/>
                      </a:cubicBezTo>
                      <a:cubicBezTo>
                        <a:pt x="1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2" name="Freeform 465">
                  <a:extLst>
                    <a:ext uri="{FF2B5EF4-FFF2-40B4-BE49-F238E27FC236}">
                      <a16:creationId xmlns:a16="http://schemas.microsoft.com/office/drawing/2014/main" id="{E130B340-4CEB-B544-932C-D79FAE8031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34303" y="9730985"/>
                  <a:ext cx="48288" cy="34068"/>
                </a:xfrm>
                <a:custGeom>
                  <a:avLst/>
                  <a:gdLst>
                    <a:gd name="T0" fmla="*/ 3 w 6"/>
                    <a:gd name="T1" fmla="*/ 3 h 4"/>
                    <a:gd name="T2" fmla="*/ 4 w 6"/>
                    <a:gd name="T3" fmla="*/ 0 h 4"/>
                    <a:gd name="T4" fmla="*/ 3 w 6"/>
                    <a:gd name="T5" fmla="*/ 3 h 4"/>
                    <a:gd name="T6" fmla="*/ 3 w 6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3" y="3"/>
                      </a:moveTo>
                      <a:cubicBezTo>
                        <a:pt x="0" y="4"/>
                        <a:pt x="1" y="0"/>
                        <a:pt x="4" y="0"/>
                      </a:cubicBezTo>
                      <a:cubicBezTo>
                        <a:pt x="6" y="0"/>
                        <a:pt x="5" y="3"/>
                        <a:pt x="3" y="3"/>
                      </a:cubicBezTo>
                      <a:cubicBezTo>
                        <a:pt x="2" y="4"/>
                        <a:pt x="5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3" name="Freeform 466">
                  <a:extLst>
                    <a:ext uri="{FF2B5EF4-FFF2-40B4-BE49-F238E27FC236}">
                      <a16:creationId xmlns:a16="http://schemas.microsoft.com/office/drawing/2014/main" id="{937B5946-AD5C-764F-9270-669583475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14787" y="9725308"/>
                  <a:ext cx="118041" cy="39745"/>
                </a:xfrm>
                <a:custGeom>
                  <a:avLst/>
                  <a:gdLst>
                    <a:gd name="T0" fmla="*/ 2 w 15"/>
                    <a:gd name="T1" fmla="*/ 3 h 5"/>
                    <a:gd name="T2" fmla="*/ 1 w 15"/>
                    <a:gd name="T3" fmla="*/ 1 h 5"/>
                    <a:gd name="T4" fmla="*/ 5 w 15"/>
                    <a:gd name="T5" fmla="*/ 0 h 5"/>
                    <a:gd name="T6" fmla="*/ 13 w 15"/>
                    <a:gd name="T7" fmla="*/ 2 h 5"/>
                    <a:gd name="T8" fmla="*/ 15 w 15"/>
                    <a:gd name="T9" fmla="*/ 5 h 5"/>
                    <a:gd name="T10" fmla="*/ 11 w 15"/>
                    <a:gd name="T11" fmla="*/ 3 h 5"/>
                    <a:gd name="T12" fmla="*/ 2 w 15"/>
                    <a:gd name="T13" fmla="*/ 3 h 5"/>
                    <a:gd name="T14" fmla="*/ 2 w 15"/>
                    <a:gd name="T1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5">
                      <a:moveTo>
                        <a:pt x="2" y="3"/>
                      </a:moveTo>
                      <a:cubicBezTo>
                        <a:pt x="1" y="3"/>
                        <a:pt x="0" y="2"/>
                        <a:pt x="1" y="1"/>
                      </a:cubicBezTo>
                      <a:cubicBezTo>
                        <a:pt x="2" y="0"/>
                        <a:pt x="3" y="0"/>
                        <a:pt x="5" y="0"/>
                      </a:cubicBezTo>
                      <a:cubicBezTo>
                        <a:pt x="8" y="0"/>
                        <a:pt x="10" y="0"/>
                        <a:pt x="13" y="2"/>
                      </a:cubicBezTo>
                      <a:cubicBezTo>
                        <a:pt x="14" y="3"/>
                        <a:pt x="15" y="4"/>
                        <a:pt x="15" y="5"/>
                      </a:cubicBezTo>
                      <a:cubicBezTo>
                        <a:pt x="14" y="5"/>
                        <a:pt x="11" y="3"/>
                        <a:pt x="11" y="3"/>
                      </a:cubicBezTo>
                      <a:cubicBezTo>
                        <a:pt x="8" y="2"/>
                        <a:pt x="5" y="3"/>
                        <a:pt x="2" y="3"/>
                      </a:cubicBezTo>
                      <a:cubicBezTo>
                        <a:pt x="1" y="3"/>
                        <a:pt x="3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4" name="Freeform 467">
                  <a:extLst>
                    <a:ext uri="{FF2B5EF4-FFF2-40B4-BE49-F238E27FC236}">
                      <a16:creationId xmlns:a16="http://schemas.microsoft.com/office/drawing/2014/main" id="{EA918D09-159E-6540-98F3-3FA408F90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52615" y="9532257"/>
                  <a:ext cx="252180" cy="300927"/>
                </a:xfrm>
                <a:custGeom>
                  <a:avLst/>
                  <a:gdLst>
                    <a:gd name="T0" fmla="*/ 13 w 32"/>
                    <a:gd name="T1" fmla="*/ 32 h 36"/>
                    <a:gd name="T2" fmla="*/ 14 w 32"/>
                    <a:gd name="T3" fmla="*/ 30 h 36"/>
                    <a:gd name="T4" fmla="*/ 11 w 32"/>
                    <a:gd name="T5" fmla="*/ 28 h 36"/>
                    <a:gd name="T6" fmla="*/ 12 w 32"/>
                    <a:gd name="T7" fmla="*/ 23 h 36"/>
                    <a:gd name="T8" fmla="*/ 8 w 32"/>
                    <a:gd name="T9" fmla="*/ 23 h 36"/>
                    <a:gd name="T10" fmla="*/ 8 w 32"/>
                    <a:gd name="T11" fmla="*/ 29 h 36"/>
                    <a:gd name="T12" fmla="*/ 8 w 32"/>
                    <a:gd name="T13" fmla="*/ 30 h 36"/>
                    <a:gd name="T14" fmla="*/ 7 w 32"/>
                    <a:gd name="T15" fmla="*/ 34 h 36"/>
                    <a:gd name="T16" fmla="*/ 4 w 32"/>
                    <a:gd name="T17" fmla="*/ 36 h 36"/>
                    <a:gd name="T18" fmla="*/ 4 w 32"/>
                    <a:gd name="T19" fmla="*/ 31 h 36"/>
                    <a:gd name="T20" fmla="*/ 2 w 32"/>
                    <a:gd name="T21" fmla="*/ 26 h 36"/>
                    <a:gd name="T22" fmla="*/ 1 w 32"/>
                    <a:gd name="T23" fmla="*/ 21 h 36"/>
                    <a:gd name="T24" fmla="*/ 3 w 32"/>
                    <a:gd name="T25" fmla="*/ 14 h 36"/>
                    <a:gd name="T26" fmla="*/ 9 w 32"/>
                    <a:gd name="T27" fmla="*/ 5 h 36"/>
                    <a:gd name="T28" fmla="*/ 11 w 32"/>
                    <a:gd name="T29" fmla="*/ 2 h 36"/>
                    <a:gd name="T30" fmla="*/ 18 w 32"/>
                    <a:gd name="T31" fmla="*/ 4 h 36"/>
                    <a:gd name="T32" fmla="*/ 25 w 32"/>
                    <a:gd name="T33" fmla="*/ 4 h 36"/>
                    <a:gd name="T34" fmla="*/ 32 w 32"/>
                    <a:gd name="T35" fmla="*/ 1 h 36"/>
                    <a:gd name="T36" fmla="*/ 29 w 32"/>
                    <a:gd name="T37" fmla="*/ 6 h 36"/>
                    <a:gd name="T38" fmla="*/ 23 w 32"/>
                    <a:gd name="T39" fmla="*/ 7 h 36"/>
                    <a:gd name="T40" fmla="*/ 10 w 32"/>
                    <a:gd name="T41" fmla="*/ 7 h 36"/>
                    <a:gd name="T42" fmla="*/ 6 w 32"/>
                    <a:gd name="T43" fmla="*/ 10 h 36"/>
                    <a:gd name="T44" fmla="*/ 10 w 32"/>
                    <a:gd name="T45" fmla="*/ 15 h 36"/>
                    <a:gd name="T46" fmla="*/ 13 w 32"/>
                    <a:gd name="T47" fmla="*/ 14 h 36"/>
                    <a:gd name="T48" fmla="*/ 20 w 32"/>
                    <a:gd name="T49" fmla="*/ 13 h 36"/>
                    <a:gd name="T50" fmla="*/ 17 w 32"/>
                    <a:gd name="T51" fmla="*/ 16 h 36"/>
                    <a:gd name="T52" fmla="*/ 13 w 32"/>
                    <a:gd name="T53" fmla="*/ 17 h 36"/>
                    <a:gd name="T54" fmla="*/ 14 w 32"/>
                    <a:gd name="T55" fmla="*/ 20 h 36"/>
                    <a:gd name="T56" fmla="*/ 18 w 32"/>
                    <a:gd name="T57" fmla="*/ 25 h 36"/>
                    <a:gd name="T58" fmla="*/ 19 w 32"/>
                    <a:gd name="T59" fmla="*/ 28 h 36"/>
                    <a:gd name="T60" fmla="*/ 22 w 32"/>
                    <a:gd name="T61" fmla="*/ 30 h 36"/>
                    <a:gd name="T62" fmla="*/ 13 w 32"/>
                    <a:gd name="T63" fmla="*/ 32 h 36"/>
                    <a:gd name="T64" fmla="*/ 13 w 32"/>
                    <a:gd name="T65" fmla="*/ 3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6">
                      <a:moveTo>
                        <a:pt x="13" y="32"/>
                      </a:moveTo>
                      <a:cubicBezTo>
                        <a:pt x="13" y="31"/>
                        <a:pt x="14" y="31"/>
                        <a:pt x="14" y="30"/>
                      </a:cubicBezTo>
                      <a:cubicBezTo>
                        <a:pt x="14" y="29"/>
                        <a:pt x="12" y="28"/>
                        <a:pt x="11" y="28"/>
                      </a:cubicBezTo>
                      <a:cubicBezTo>
                        <a:pt x="10" y="26"/>
                        <a:pt x="12" y="25"/>
                        <a:pt x="12" y="23"/>
                      </a:cubicBezTo>
                      <a:cubicBezTo>
                        <a:pt x="12" y="22"/>
                        <a:pt x="8" y="22"/>
                        <a:pt x="8" y="23"/>
                      </a:cubicBezTo>
                      <a:cubicBezTo>
                        <a:pt x="7" y="25"/>
                        <a:pt x="8" y="27"/>
                        <a:pt x="8" y="29"/>
                      </a:cubicBezTo>
                      <a:cubicBezTo>
                        <a:pt x="7" y="29"/>
                        <a:pt x="8" y="30"/>
                        <a:pt x="8" y="30"/>
                      </a:cubicBezTo>
                      <a:cubicBezTo>
                        <a:pt x="8" y="32"/>
                        <a:pt x="7" y="33"/>
                        <a:pt x="7" y="34"/>
                      </a:cubicBezTo>
                      <a:cubicBezTo>
                        <a:pt x="6" y="36"/>
                        <a:pt x="7" y="36"/>
                        <a:pt x="4" y="36"/>
                      </a:cubicBezTo>
                      <a:cubicBezTo>
                        <a:pt x="1" y="36"/>
                        <a:pt x="4" y="32"/>
                        <a:pt x="4" y="31"/>
                      </a:cubicBezTo>
                      <a:cubicBezTo>
                        <a:pt x="5" y="30"/>
                        <a:pt x="4" y="27"/>
                        <a:pt x="2" y="26"/>
                      </a:cubicBezTo>
                      <a:cubicBezTo>
                        <a:pt x="0" y="25"/>
                        <a:pt x="0" y="23"/>
                        <a:pt x="1" y="21"/>
                      </a:cubicBezTo>
                      <a:cubicBezTo>
                        <a:pt x="2" y="19"/>
                        <a:pt x="2" y="16"/>
                        <a:pt x="3" y="14"/>
                      </a:cubicBezTo>
                      <a:cubicBezTo>
                        <a:pt x="5" y="11"/>
                        <a:pt x="4" y="5"/>
                        <a:pt x="9" y="5"/>
                      </a:cubicBezTo>
                      <a:cubicBezTo>
                        <a:pt x="10" y="5"/>
                        <a:pt x="9" y="2"/>
                        <a:pt x="11" y="2"/>
                      </a:cubicBezTo>
                      <a:cubicBezTo>
                        <a:pt x="14" y="3"/>
                        <a:pt x="16" y="4"/>
                        <a:pt x="18" y="4"/>
                      </a:cubicBezTo>
                      <a:cubicBezTo>
                        <a:pt x="20" y="4"/>
                        <a:pt x="23" y="5"/>
                        <a:pt x="25" y="4"/>
                      </a:cubicBezTo>
                      <a:cubicBezTo>
                        <a:pt x="26" y="4"/>
                        <a:pt x="32" y="0"/>
                        <a:pt x="32" y="1"/>
                      </a:cubicBezTo>
                      <a:cubicBezTo>
                        <a:pt x="32" y="2"/>
                        <a:pt x="29" y="5"/>
                        <a:pt x="29" y="6"/>
                      </a:cubicBezTo>
                      <a:cubicBezTo>
                        <a:pt x="27" y="7"/>
                        <a:pt x="25" y="7"/>
                        <a:pt x="23" y="7"/>
                      </a:cubicBezTo>
                      <a:cubicBezTo>
                        <a:pt x="18" y="6"/>
                        <a:pt x="14" y="7"/>
                        <a:pt x="10" y="7"/>
                      </a:cubicBezTo>
                      <a:cubicBezTo>
                        <a:pt x="7" y="6"/>
                        <a:pt x="6" y="7"/>
                        <a:pt x="6" y="10"/>
                      </a:cubicBezTo>
                      <a:cubicBezTo>
                        <a:pt x="6" y="13"/>
                        <a:pt x="9" y="13"/>
                        <a:pt x="10" y="15"/>
                      </a:cubicBezTo>
                      <a:cubicBezTo>
                        <a:pt x="11" y="17"/>
                        <a:pt x="12" y="15"/>
                        <a:pt x="13" y="14"/>
                      </a:cubicBezTo>
                      <a:cubicBezTo>
                        <a:pt x="13" y="13"/>
                        <a:pt x="20" y="12"/>
                        <a:pt x="20" y="13"/>
                      </a:cubicBezTo>
                      <a:cubicBezTo>
                        <a:pt x="21" y="13"/>
                        <a:pt x="18" y="16"/>
                        <a:pt x="17" y="16"/>
                      </a:cubicBezTo>
                      <a:cubicBezTo>
                        <a:pt x="15" y="18"/>
                        <a:pt x="15" y="18"/>
                        <a:pt x="13" y="17"/>
                      </a:cubicBezTo>
                      <a:cubicBezTo>
                        <a:pt x="13" y="17"/>
                        <a:pt x="14" y="20"/>
                        <a:pt x="14" y="20"/>
                      </a:cubicBezTo>
                      <a:cubicBezTo>
                        <a:pt x="15" y="21"/>
                        <a:pt x="18" y="23"/>
                        <a:pt x="18" y="25"/>
                      </a:cubicBezTo>
                      <a:cubicBezTo>
                        <a:pt x="18" y="26"/>
                        <a:pt x="18" y="27"/>
                        <a:pt x="19" y="28"/>
                      </a:cubicBezTo>
                      <a:cubicBezTo>
                        <a:pt x="19" y="28"/>
                        <a:pt x="21" y="30"/>
                        <a:pt x="22" y="30"/>
                      </a:cubicBezTo>
                      <a:cubicBezTo>
                        <a:pt x="20" y="31"/>
                        <a:pt x="15" y="33"/>
                        <a:pt x="13" y="32"/>
                      </a:cubicBezTo>
                      <a:cubicBezTo>
                        <a:pt x="13" y="31"/>
                        <a:pt x="14" y="33"/>
                        <a:pt x="13" y="3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5" name="Freeform 468">
                  <a:extLst>
                    <a:ext uri="{FF2B5EF4-FFF2-40B4-BE49-F238E27FC236}">
                      <a16:creationId xmlns:a16="http://schemas.microsoft.com/office/drawing/2014/main" id="{BCAB7707-277D-F042-9ECB-7244FF51E8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0641" y="9515223"/>
                  <a:ext cx="61703" cy="124913"/>
                </a:xfrm>
                <a:custGeom>
                  <a:avLst/>
                  <a:gdLst>
                    <a:gd name="T0" fmla="*/ 3 w 8"/>
                    <a:gd name="T1" fmla="*/ 2 h 15"/>
                    <a:gd name="T2" fmla="*/ 3 w 8"/>
                    <a:gd name="T3" fmla="*/ 0 h 15"/>
                    <a:gd name="T4" fmla="*/ 0 w 8"/>
                    <a:gd name="T5" fmla="*/ 4 h 15"/>
                    <a:gd name="T6" fmla="*/ 1 w 8"/>
                    <a:gd name="T7" fmla="*/ 8 h 15"/>
                    <a:gd name="T8" fmla="*/ 2 w 8"/>
                    <a:gd name="T9" fmla="*/ 12 h 15"/>
                    <a:gd name="T10" fmla="*/ 5 w 8"/>
                    <a:gd name="T11" fmla="*/ 15 h 15"/>
                    <a:gd name="T12" fmla="*/ 4 w 8"/>
                    <a:gd name="T13" fmla="*/ 13 h 15"/>
                    <a:gd name="T14" fmla="*/ 3 w 8"/>
                    <a:gd name="T15" fmla="*/ 9 h 15"/>
                    <a:gd name="T16" fmla="*/ 7 w 8"/>
                    <a:gd name="T17" fmla="*/ 9 h 15"/>
                    <a:gd name="T18" fmla="*/ 5 w 8"/>
                    <a:gd name="T19" fmla="*/ 7 h 15"/>
                    <a:gd name="T20" fmla="*/ 6 w 8"/>
                    <a:gd name="T21" fmla="*/ 5 h 15"/>
                    <a:gd name="T22" fmla="*/ 2 w 8"/>
                    <a:gd name="T23" fmla="*/ 6 h 15"/>
                    <a:gd name="T24" fmla="*/ 3 w 8"/>
                    <a:gd name="T25" fmla="*/ 2 h 15"/>
                    <a:gd name="T26" fmla="*/ 3 w 8"/>
                    <a:gd name="T2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" h="15">
                      <a:moveTo>
                        <a:pt x="3" y="2"/>
                      </a:moveTo>
                      <a:cubicBezTo>
                        <a:pt x="3" y="1"/>
                        <a:pt x="3" y="1"/>
                        <a:pt x="3" y="0"/>
                      </a:cubicBezTo>
                      <a:cubicBezTo>
                        <a:pt x="2" y="0"/>
                        <a:pt x="0" y="3"/>
                        <a:pt x="0" y="4"/>
                      </a:cubicBezTo>
                      <a:cubicBezTo>
                        <a:pt x="0" y="5"/>
                        <a:pt x="1" y="6"/>
                        <a:pt x="1" y="8"/>
                      </a:cubicBezTo>
                      <a:cubicBezTo>
                        <a:pt x="1" y="9"/>
                        <a:pt x="1" y="11"/>
                        <a:pt x="2" y="12"/>
                      </a:cubicBezTo>
                      <a:cubicBezTo>
                        <a:pt x="2" y="12"/>
                        <a:pt x="5" y="15"/>
                        <a:pt x="5" y="15"/>
                      </a:cubicBezTo>
                      <a:cubicBezTo>
                        <a:pt x="5" y="15"/>
                        <a:pt x="4" y="13"/>
                        <a:pt x="4" y="13"/>
                      </a:cubicBezTo>
                      <a:cubicBezTo>
                        <a:pt x="3" y="12"/>
                        <a:pt x="3" y="10"/>
                        <a:pt x="3" y="9"/>
                      </a:cubicBezTo>
                      <a:cubicBezTo>
                        <a:pt x="3" y="8"/>
                        <a:pt x="7" y="9"/>
                        <a:pt x="7" y="9"/>
                      </a:cubicBezTo>
                      <a:cubicBezTo>
                        <a:pt x="8" y="9"/>
                        <a:pt x="6" y="8"/>
                        <a:pt x="5" y="7"/>
                      </a:cubicBezTo>
                      <a:cubicBezTo>
                        <a:pt x="5" y="7"/>
                        <a:pt x="6" y="6"/>
                        <a:pt x="6" y="5"/>
                      </a:cubicBezTo>
                      <a:cubicBezTo>
                        <a:pt x="7" y="1"/>
                        <a:pt x="3" y="6"/>
                        <a:pt x="2" y="6"/>
                      </a:cubicBezTo>
                      <a:cubicBezTo>
                        <a:pt x="2" y="6"/>
                        <a:pt x="4" y="3"/>
                        <a:pt x="3" y="2"/>
                      </a:cubicBezTo>
                      <a:cubicBezTo>
                        <a:pt x="3" y="1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6" name="Freeform 469">
                  <a:extLst>
                    <a:ext uri="{FF2B5EF4-FFF2-40B4-BE49-F238E27FC236}">
                      <a16:creationId xmlns:a16="http://schemas.microsoft.com/office/drawing/2014/main" id="{DE6D6620-B904-024B-BCE1-53655C7875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22837" y="9498193"/>
                  <a:ext cx="21461" cy="17034"/>
                </a:xfrm>
                <a:custGeom>
                  <a:avLst/>
                  <a:gdLst>
                    <a:gd name="T0" fmla="*/ 1 w 3"/>
                    <a:gd name="T1" fmla="*/ 2 h 2"/>
                    <a:gd name="T2" fmla="*/ 2 w 3"/>
                    <a:gd name="T3" fmla="*/ 0 h 2"/>
                    <a:gd name="T4" fmla="*/ 1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1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7" name="Freeform 485">
                  <a:extLst>
                    <a:ext uri="{FF2B5EF4-FFF2-40B4-BE49-F238E27FC236}">
                      <a16:creationId xmlns:a16="http://schemas.microsoft.com/office/drawing/2014/main" id="{99053900-1B8D-9E44-BAFC-0FF9AC0DCC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74416" y="9197265"/>
                  <a:ext cx="85847" cy="150465"/>
                </a:xfrm>
                <a:custGeom>
                  <a:avLst/>
                  <a:gdLst>
                    <a:gd name="T0" fmla="*/ 2 w 11"/>
                    <a:gd name="T1" fmla="*/ 0 h 18"/>
                    <a:gd name="T2" fmla="*/ 1 w 11"/>
                    <a:gd name="T3" fmla="*/ 0 h 18"/>
                    <a:gd name="T4" fmla="*/ 1 w 11"/>
                    <a:gd name="T5" fmla="*/ 3 h 18"/>
                    <a:gd name="T6" fmla="*/ 0 w 11"/>
                    <a:gd name="T7" fmla="*/ 8 h 18"/>
                    <a:gd name="T8" fmla="*/ 4 w 11"/>
                    <a:gd name="T9" fmla="*/ 18 h 18"/>
                    <a:gd name="T10" fmla="*/ 9 w 11"/>
                    <a:gd name="T11" fmla="*/ 15 h 18"/>
                    <a:gd name="T12" fmla="*/ 9 w 11"/>
                    <a:gd name="T13" fmla="*/ 8 h 18"/>
                    <a:gd name="T14" fmla="*/ 2 w 11"/>
                    <a:gd name="T15" fmla="*/ 0 h 18"/>
                    <a:gd name="T16" fmla="*/ 2 w 11"/>
                    <a:gd name="T1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18">
                      <a:moveTo>
                        <a:pt x="2" y="0"/>
                      </a:move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3"/>
                        <a:pt x="1" y="3"/>
                      </a:cubicBezTo>
                      <a:cubicBezTo>
                        <a:pt x="1" y="5"/>
                        <a:pt x="0" y="6"/>
                        <a:pt x="0" y="8"/>
                      </a:cubicBezTo>
                      <a:cubicBezTo>
                        <a:pt x="0" y="11"/>
                        <a:pt x="0" y="18"/>
                        <a:pt x="4" y="18"/>
                      </a:cubicBezTo>
                      <a:cubicBezTo>
                        <a:pt x="6" y="18"/>
                        <a:pt x="9" y="17"/>
                        <a:pt x="9" y="15"/>
                      </a:cubicBezTo>
                      <a:cubicBezTo>
                        <a:pt x="11" y="13"/>
                        <a:pt x="9" y="10"/>
                        <a:pt x="9" y="8"/>
                      </a:cubicBezTo>
                      <a:cubicBezTo>
                        <a:pt x="7" y="6"/>
                        <a:pt x="5" y="0"/>
                        <a:pt x="2" y="0"/>
                      </a:cubicBezTo>
                      <a:cubicBezTo>
                        <a:pt x="1" y="0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8" name="Freeform 487">
                  <a:extLst>
                    <a:ext uri="{FF2B5EF4-FFF2-40B4-BE49-F238E27FC236}">
                      <a16:creationId xmlns:a16="http://schemas.microsoft.com/office/drawing/2014/main" id="{970ED348-DC53-ED4D-A8C9-91A2F68B97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56175" y="6020485"/>
                  <a:ext cx="85847" cy="68133"/>
                </a:xfrm>
                <a:custGeom>
                  <a:avLst/>
                  <a:gdLst>
                    <a:gd name="T0" fmla="*/ 9 w 11"/>
                    <a:gd name="T1" fmla="*/ 7 h 8"/>
                    <a:gd name="T2" fmla="*/ 8 w 11"/>
                    <a:gd name="T3" fmla="*/ 4 h 8"/>
                    <a:gd name="T4" fmla="*/ 3 w 11"/>
                    <a:gd name="T5" fmla="*/ 0 h 8"/>
                    <a:gd name="T6" fmla="*/ 1 w 11"/>
                    <a:gd name="T7" fmla="*/ 2 h 8"/>
                    <a:gd name="T8" fmla="*/ 3 w 11"/>
                    <a:gd name="T9" fmla="*/ 5 h 8"/>
                    <a:gd name="T10" fmla="*/ 9 w 11"/>
                    <a:gd name="T11" fmla="*/ 7 h 8"/>
                    <a:gd name="T12" fmla="*/ 9 w 11"/>
                    <a:gd name="T13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8">
                      <a:moveTo>
                        <a:pt x="9" y="7"/>
                      </a:moveTo>
                      <a:cubicBezTo>
                        <a:pt x="11" y="8"/>
                        <a:pt x="9" y="5"/>
                        <a:pt x="8" y="4"/>
                      </a:cubicBezTo>
                      <a:cubicBezTo>
                        <a:pt x="7" y="3"/>
                        <a:pt x="4" y="1"/>
                        <a:pt x="3" y="0"/>
                      </a:cubicBezTo>
                      <a:cubicBezTo>
                        <a:pt x="2" y="0"/>
                        <a:pt x="1" y="1"/>
                        <a:pt x="1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6"/>
                        <a:pt x="7" y="7"/>
                        <a:pt x="9" y="7"/>
                      </a:cubicBezTo>
                      <a:cubicBezTo>
                        <a:pt x="10" y="7"/>
                        <a:pt x="7" y="7"/>
                        <a:pt x="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9" name="Freeform 488">
                  <a:extLst>
                    <a:ext uri="{FF2B5EF4-FFF2-40B4-BE49-F238E27FC236}">
                      <a16:creationId xmlns:a16="http://schemas.microsoft.com/office/drawing/2014/main" id="{992D40CC-0AD0-CC4F-9C86-1ABE89CF2A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5714" y="6071588"/>
                  <a:ext cx="85847" cy="82329"/>
                </a:xfrm>
                <a:custGeom>
                  <a:avLst/>
                  <a:gdLst>
                    <a:gd name="T0" fmla="*/ 10 w 11"/>
                    <a:gd name="T1" fmla="*/ 6 h 10"/>
                    <a:gd name="T2" fmla="*/ 6 w 11"/>
                    <a:gd name="T3" fmla="*/ 10 h 10"/>
                    <a:gd name="T4" fmla="*/ 0 w 11"/>
                    <a:gd name="T5" fmla="*/ 6 h 10"/>
                    <a:gd name="T6" fmla="*/ 10 w 11"/>
                    <a:gd name="T7" fmla="*/ 6 h 10"/>
                    <a:gd name="T8" fmla="*/ 10 w 11"/>
                    <a:gd name="T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0">
                      <a:moveTo>
                        <a:pt x="10" y="6"/>
                      </a:moveTo>
                      <a:cubicBezTo>
                        <a:pt x="10" y="8"/>
                        <a:pt x="7" y="9"/>
                        <a:pt x="6" y="10"/>
                      </a:cubicBezTo>
                      <a:cubicBezTo>
                        <a:pt x="4" y="10"/>
                        <a:pt x="0" y="9"/>
                        <a:pt x="0" y="6"/>
                      </a:cubicBezTo>
                      <a:cubicBezTo>
                        <a:pt x="1" y="0"/>
                        <a:pt x="11" y="6"/>
                        <a:pt x="10" y="6"/>
                      </a:cubicBezTo>
                      <a:cubicBezTo>
                        <a:pt x="10" y="7"/>
                        <a:pt x="11" y="5"/>
                        <a:pt x="1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0" name="Freeform 489">
                  <a:extLst>
                    <a:ext uri="{FF2B5EF4-FFF2-40B4-BE49-F238E27FC236}">
                      <a16:creationId xmlns:a16="http://schemas.microsoft.com/office/drawing/2014/main" id="{59DFAA04-A264-744E-BCF8-EAD40CEEE3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4196" y="5787692"/>
                  <a:ext cx="69752" cy="42586"/>
                </a:xfrm>
                <a:custGeom>
                  <a:avLst/>
                  <a:gdLst>
                    <a:gd name="T0" fmla="*/ 9 w 9"/>
                    <a:gd name="T1" fmla="*/ 3 h 5"/>
                    <a:gd name="T2" fmla="*/ 4 w 9"/>
                    <a:gd name="T3" fmla="*/ 5 h 5"/>
                    <a:gd name="T4" fmla="*/ 1 w 9"/>
                    <a:gd name="T5" fmla="*/ 1 h 5"/>
                    <a:gd name="T6" fmla="*/ 6 w 9"/>
                    <a:gd name="T7" fmla="*/ 1 h 5"/>
                    <a:gd name="T8" fmla="*/ 9 w 9"/>
                    <a:gd name="T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5">
                      <a:moveTo>
                        <a:pt x="9" y="3"/>
                      </a:moveTo>
                      <a:cubicBezTo>
                        <a:pt x="7" y="4"/>
                        <a:pt x="6" y="4"/>
                        <a:pt x="4" y="5"/>
                      </a:cubicBezTo>
                      <a:cubicBezTo>
                        <a:pt x="2" y="5"/>
                        <a:pt x="0" y="3"/>
                        <a:pt x="1" y="1"/>
                      </a:cubicBezTo>
                      <a:cubicBezTo>
                        <a:pt x="1" y="0"/>
                        <a:pt x="5" y="0"/>
                        <a:pt x="6" y="1"/>
                      </a:cubicBezTo>
                      <a:cubicBezTo>
                        <a:pt x="7" y="1"/>
                        <a:pt x="8" y="3"/>
                        <a:pt x="9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1" name="Freeform 490">
                  <a:extLst>
                    <a:ext uri="{FF2B5EF4-FFF2-40B4-BE49-F238E27FC236}">
                      <a16:creationId xmlns:a16="http://schemas.microsoft.com/office/drawing/2014/main" id="{9B6F34AF-670A-2543-854C-22CBF07AFB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76291" y="5705363"/>
                  <a:ext cx="77799" cy="39745"/>
                </a:xfrm>
                <a:custGeom>
                  <a:avLst/>
                  <a:gdLst>
                    <a:gd name="T0" fmla="*/ 6 w 10"/>
                    <a:gd name="T1" fmla="*/ 5 h 5"/>
                    <a:gd name="T2" fmla="*/ 1 w 10"/>
                    <a:gd name="T3" fmla="*/ 4 h 5"/>
                    <a:gd name="T4" fmla="*/ 4 w 10"/>
                    <a:gd name="T5" fmla="*/ 1 h 5"/>
                    <a:gd name="T6" fmla="*/ 9 w 10"/>
                    <a:gd name="T7" fmla="*/ 1 h 5"/>
                    <a:gd name="T8" fmla="*/ 6 w 10"/>
                    <a:gd name="T9" fmla="*/ 5 h 5"/>
                    <a:gd name="T10" fmla="*/ 6 w 10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" h="5">
                      <a:moveTo>
                        <a:pt x="6" y="5"/>
                      </a:moveTo>
                      <a:cubicBezTo>
                        <a:pt x="4" y="5"/>
                        <a:pt x="2" y="4"/>
                        <a:pt x="1" y="4"/>
                      </a:cubicBezTo>
                      <a:cubicBezTo>
                        <a:pt x="0" y="3"/>
                        <a:pt x="3" y="1"/>
                        <a:pt x="4" y="1"/>
                      </a:cubicBezTo>
                      <a:cubicBezTo>
                        <a:pt x="5" y="0"/>
                        <a:pt x="8" y="0"/>
                        <a:pt x="9" y="1"/>
                      </a:cubicBezTo>
                      <a:cubicBezTo>
                        <a:pt x="10" y="2"/>
                        <a:pt x="7" y="5"/>
                        <a:pt x="6" y="5"/>
                      </a:cubicBezTo>
                      <a:cubicBezTo>
                        <a:pt x="4" y="5"/>
                        <a:pt x="6" y="5"/>
                        <a:pt x="6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2" name="Freeform 491">
                  <a:extLst>
                    <a:ext uri="{FF2B5EF4-FFF2-40B4-BE49-F238E27FC236}">
                      <a16:creationId xmlns:a16="http://schemas.microsoft.com/office/drawing/2014/main" id="{E451886F-91EC-AA4D-86FE-212B89E9A1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2196" y="5103509"/>
                  <a:ext cx="48288" cy="17034"/>
                </a:xfrm>
                <a:custGeom>
                  <a:avLst/>
                  <a:gdLst>
                    <a:gd name="T0" fmla="*/ 6 w 6"/>
                    <a:gd name="T1" fmla="*/ 1 h 2"/>
                    <a:gd name="T2" fmla="*/ 0 w 6"/>
                    <a:gd name="T3" fmla="*/ 1 h 2"/>
                    <a:gd name="T4" fmla="*/ 6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6" y="1"/>
                      </a:moveTo>
                      <a:cubicBezTo>
                        <a:pt x="6" y="2"/>
                        <a:pt x="0" y="2"/>
                        <a:pt x="0" y="1"/>
                      </a:cubicBezTo>
                      <a:cubicBezTo>
                        <a:pt x="0" y="0"/>
                        <a:pt x="6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3" name="Freeform 492">
                  <a:extLst>
                    <a:ext uri="{FF2B5EF4-FFF2-40B4-BE49-F238E27FC236}">
                      <a16:creationId xmlns:a16="http://schemas.microsoft.com/office/drawing/2014/main" id="{484E59A3-4408-3045-9603-4B42C2CD89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2225" y="5821763"/>
                  <a:ext cx="45606" cy="34068"/>
                </a:xfrm>
                <a:custGeom>
                  <a:avLst/>
                  <a:gdLst>
                    <a:gd name="T0" fmla="*/ 5 w 6"/>
                    <a:gd name="T1" fmla="*/ 4 h 4"/>
                    <a:gd name="T2" fmla="*/ 2 w 6"/>
                    <a:gd name="T3" fmla="*/ 1 h 4"/>
                    <a:gd name="T4" fmla="*/ 5 w 6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4"/>
                      </a:moveTo>
                      <a:cubicBezTo>
                        <a:pt x="4" y="4"/>
                        <a:pt x="0" y="3"/>
                        <a:pt x="2" y="1"/>
                      </a:cubicBezTo>
                      <a:cubicBezTo>
                        <a:pt x="5" y="0"/>
                        <a:pt x="6" y="4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4" name="Freeform 496">
                  <a:extLst>
                    <a:ext uri="{FF2B5EF4-FFF2-40B4-BE49-F238E27FC236}">
                      <a16:creationId xmlns:a16="http://schemas.microsoft.com/office/drawing/2014/main" id="{EAEE7E88-F83E-FD4B-A4B0-0AA9928F71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01852" y="8030459"/>
                  <a:ext cx="101944" cy="59618"/>
                </a:xfrm>
                <a:custGeom>
                  <a:avLst/>
                  <a:gdLst>
                    <a:gd name="T0" fmla="*/ 12 w 13"/>
                    <a:gd name="T1" fmla="*/ 1 h 7"/>
                    <a:gd name="T2" fmla="*/ 10 w 13"/>
                    <a:gd name="T3" fmla="*/ 2 h 7"/>
                    <a:gd name="T4" fmla="*/ 10 w 13"/>
                    <a:gd name="T5" fmla="*/ 5 h 7"/>
                    <a:gd name="T6" fmla="*/ 6 w 13"/>
                    <a:gd name="T7" fmla="*/ 6 h 7"/>
                    <a:gd name="T8" fmla="*/ 2 w 13"/>
                    <a:gd name="T9" fmla="*/ 6 h 7"/>
                    <a:gd name="T10" fmla="*/ 5 w 13"/>
                    <a:gd name="T11" fmla="*/ 3 h 7"/>
                    <a:gd name="T12" fmla="*/ 12 w 13"/>
                    <a:gd name="T13" fmla="*/ 1 h 7"/>
                    <a:gd name="T14" fmla="*/ 12 w 13"/>
                    <a:gd name="T15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7">
                      <a:moveTo>
                        <a:pt x="12" y="1"/>
                      </a:moveTo>
                      <a:cubicBezTo>
                        <a:pt x="12" y="1"/>
                        <a:pt x="10" y="2"/>
                        <a:pt x="10" y="2"/>
                      </a:cubicBezTo>
                      <a:cubicBezTo>
                        <a:pt x="9" y="3"/>
                        <a:pt x="10" y="5"/>
                        <a:pt x="10" y="5"/>
                      </a:cubicBezTo>
                      <a:cubicBezTo>
                        <a:pt x="9" y="5"/>
                        <a:pt x="7" y="5"/>
                        <a:pt x="6" y="6"/>
                      </a:cubicBezTo>
                      <a:cubicBezTo>
                        <a:pt x="4" y="7"/>
                        <a:pt x="3" y="7"/>
                        <a:pt x="2" y="6"/>
                      </a:cubicBezTo>
                      <a:cubicBezTo>
                        <a:pt x="0" y="4"/>
                        <a:pt x="4" y="3"/>
                        <a:pt x="5" y="3"/>
                      </a:cubicBezTo>
                      <a:cubicBezTo>
                        <a:pt x="7" y="3"/>
                        <a:pt x="10" y="2"/>
                        <a:pt x="12" y="1"/>
                      </a:cubicBezTo>
                      <a:cubicBezTo>
                        <a:pt x="13" y="0"/>
                        <a:pt x="11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5" name="Freeform 497">
                  <a:extLst>
                    <a:ext uri="{FF2B5EF4-FFF2-40B4-BE49-F238E27FC236}">
                      <a16:creationId xmlns:a16="http://schemas.microsoft.com/office/drawing/2014/main" id="{8D49211C-6F23-E144-B338-93EB8F2BAB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6" y="8038974"/>
                  <a:ext cx="118041" cy="34068"/>
                </a:xfrm>
                <a:custGeom>
                  <a:avLst/>
                  <a:gdLst>
                    <a:gd name="T0" fmla="*/ 8 w 15"/>
                    <a:gd name="T1" fmla="*/ 4 h 4"/>
                    <a:gd name="T2" fmla="*/ 1 w 15"/>
                    <a:gd name="T3" fmla="*/ 1 h 4"/>
                    <a:gd name="T4" fmla="*/ 7 w 15"/>
                    <a:gd name="T5" fmla="*/ 1 h 4"/>
                    <a:gd name="T6" fmla="*/ 15 w 15"/>
                    <a:gd name="T7" fmla="*/ 2 h 4"/>
                    <a:gd name="T8" fmla="*/ 13 w 15"/>
                    <a:gd name="T9" fmla="*/ 3 h 4"/>
                    <a:gd name="T10" fmla="*/ 8 w 15"/>
                    <a:gd name="T11" fmla="*/ 4 h 4"/>
                    <a:gd name="T12" fmla="*/ 8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8" y="4"/>
                      </a:moveTo>
                      <a:cubicBezTo>
                        <a:pt x="7" y="4"/>
                        <a:pt x="0" y="2"/>
                        <a:pt x="1" y="1"/>
                      </a:cubicBezTo>
                      <a:cubicBezTo>
                        <a:pt x="1" y="0"/>
                        <a:pt x="7" y="1"/>
                        <a:pt x="7" y="1"/>
                      </a:cubicBezTo>
                      <a:cubicBezTo>
                        <a:pt x="10" y="2"/>
                        <a:pt x="12" y="2"/>
                        <a:pt x="15" y="2"/>
                      </a:cubicBezTo>
                      <a:cubicBezTo>
                        <a:pt x="15" y="2"/>
                        <a:pt x="13" y="3"/>
                        <a:pt x="13" y="3"/>
                      </a:cubicBezTo>
                      <a:cubicBezTo>
                        <a:pt x="12" y="4"/>
                        <a:pt x="10" y="4"/>
                        <a:pt x="8" y="4"/>
                      </a:cubicBezTo>
                      <a:cubicBezTo>
                        <a:pt x="6" y="4"/>
                        <a:pt x="9" y="4"/>
                        <a:pt x="8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6" name="Freeform 611">
                  <a:extLst>
                    <a:ext uri="{FF2B5EF4-FFF2-40B4-BE49-F238E27FC236}">
                      <a16:creationId xmlns:a16="http://schemas.microsoft.com/office/drawing/2014/main" id="{3026191C-2C93-474E-8EE7-3A57081497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0641" y="9665686"/>
                  <a:ext cx="16097" cy="17034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1 h 2"/>
                    <a:gd name="T4" fmla="*/ 2 w 2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0" y="2"/>
                        <a:pt x="0" y="1"/>
                      </a:cubicBezTo>
                      <a:cubicBezTo>
                        <a:pt x="0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7" name="Freeform 643">
                  <a:extLst>
                    <a:ext uri="{FF2B5EF4-FFF2-40B4-BE49-F238E27FC236}">
                      <a16:creationId xmlns:a16="http://schemas.microsoft.com/office/drawing/2014/main" id="{D4002806-11BF-CB48-8C02-C46CFBC6D0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24311" y="9975134"/>
                  <a:ext cx="80483" cy="73815"/>
                </a:xfrm>
                <a:custGeom>
                  <a:avLst/>
                  <a:gdLst>
                    <a:gd name="T0" fmla="*/ 9 w 10"/>
                    <a:gd name="T1" fmla="*/ 0 h 9"/>
                    <a:gd name="T2" fmla="*/ 2 w 10"/>
                    <a:gd name="T3" fmla="*/ 7 h 9"/>
                    <a:gd name="T4" fmla="*/ 10 w 10"/>
                    <a:gd name="T5" fmla="*/ 3 h 9"/>
                    <a:gd name="T6" fmla="*/ 9 w 10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9">
                      <a:moveTo>
                        <a:pt x="9" y="0"/>
                      </a:moveTo>
                      <a:cubicBezTo>
                        <a:pt x="7" y="1"/>
                        <a:pt x="0" y="4"/>
                        <a:pt x="2" y="7"/>
                      </a:cubicBezTo>
                      <a:cubicBezTo>
                        <a:pt x="4" y="9"/>
                        <a:pt x="9" y="3"/>
                        <a:pt x="10" y="3"/>
                      </a:cubicBezTo>
                      <a:cubicBezTo>
                        <a:pt x="10" y="2"/>
                        <a:pt x="9" y="1"/>
                        <a:pt x="9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8" name="Freeform 644">
                  <a:extLst>
                    <a:ext uri="{FF2B5EF4-FFF2-40B4-BE49-F238E27FC236}">
                      <a16:creationId xmlns:a16="http://schemas.microsoft.com/office/drawing/2014/main" id="{249231FB-683D-C44A-8E5E-46CA82EBF6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8696" y="9958099"/>
                  <a:ext cx="101944" cy="39745"/>
                </a:xfrm>
                <a:custGeom>
                  <a:avLst/>
                  <a:gdLst>
                    <a:gd name="T0" fmla="*/ 12 w 13"/>
                    <a:gd name="T1" fmla="*/ 0 h 5"/>
                    <a:gd name="T2" fmla="*/ 7 w 13"/>
                    <a:gd name="T3" fmla="*/ 0 h 5"/>
                    <a:gd name="T4" fmla="*/ 1 w 13"/>
                    <a:gd name="T5" fmla="*/ 2 h 5"/>
                    <a:gd name="T6" fmla="*/ 5 w 13"/>
                    <a:gd name="T7" fmla="*/ 3 h 5"/>
                    <a:gd name="T8" fmla="*/ 12 w 13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5">
                      <a:moveTo>
                        <a:pt x="12" y="0"/>
                      </a:moveTo>
                      <a:cubicBezTo>
                        <a:pt x="13" y="0"/>
                        <a:pt x="7" y="0"/>
                        <a:pt x="7" y="0"/>
                      </a:cubicBezTo>
                      <a:cubicBezTo>
                        <a:pt x="6" y="0"/>
                        <a:pt x="0" y="1"/>
                        <a:pt x="1" y="2"/>
                      </a:cubicBezTo>
                      <a:cubicBezTo>
                        <a:pt x="3" y="5"/>
                        <a:pt x="2" y="5"/>
                        <a:pt x="5" y="3"/>
                      </a:cubicBezTo>
                      <a:cubicBezTo>
                        <a:pt x="8" y="2"/>
                        <a:pt x="10" y="2"/>
                        <a:pt x="1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9" name="Freeform 671">
                  <a:extLst>
                    <a:ext uri="{FF2B5EF4-FFF2-40B4-BE49-F238E27FC236}">
                      <a16:creationId xmlns:a16="http://schemas.microsoft.com/office/drawing/2014/main" id="{378FD836-965B-4542-92CA-A69FD826A1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45781" y="7738047"/>
                  <a:ext cx="244133" cy="266861"/>
                </a:xfrm>
                <a:custGeom>
                  <a:avLst/>
                  <a:gdLst>
                    <a:gd name="T0" fmla="*/ 31 w 31"/>
                    <a:gd name="T1" fmla="*/ 0 h 32"/>
                    <a:gd name="T2" fmla="*/ 23 w 31"/>
                    <a:gd name="T3" fmla="*/ 3 h 32"/>
                    <a:gd name="T4" fmla="*/ 13 w 31"/>
                    <a:gd name="T5" fmla="*/ 2 h 32"/>
                    <a:gd name="T6" fmla="*/ 9 w 31"/>
                    <a:gd name="T7" fmla="*/ 4 h 32"/>
                    <a:gd name="T8" fmla="*/ 6 w 31"/>
                    <a:gd name="T9" fmla="*/ 5 h 32"/>
                    <a:gd name="T10" fmla="*/ 4 w 31"/>
                    <a:gd name="T11" fmla="*/ 8 h 32"/>
                    <a:gd name="T12" fmla="*/ 2 w 31"/>
                    <a:gd name="T13" fmla="*/ 11 h 32"/>
                    <a:gd name="T14" fmla="*/ 2 w 31"/>
                    <a:gd name="T15" fmla="*/ 15 h 32"/>
                    <a:gd name="T16" fmla="*/ 4 w 31"/>
                    <a:gd name="T17" fmla="*/ 17 h 32"/>
                    <a:gd name="T18" fmla="*/ 5 w 31"/>
                    <a:gd name="T19" fmla="*/ 22 h 32"/>
                    <a:gd name="T20" fmla="*/ 6 w 31"/>
                    <a:gd name="T21" fmla="*/ 25 h 32"/>
                    <a:gd name="T22" fmla="*/ 7 w 31"/>
                    <a:gd name="T23" fmla="*/ 28 h 32"/>
                    <a:gd name="T24" fmla="*/ 8 w 31"/>
                    <a:gd name="T25" fmla="*/ 29 h 32"/>
                    <a:gd name="T26" fmla="*/ 10 w 31"/>
                    <a:gd name="T27" fmla="*/ 31 h 32"/>
                    <a:gd name="T28" fmla="*/ 12 w 31"/>
                    <a:gd name="T29" fmla="*/ 30 h 32"/>
                    <a:gd name="T30" fmla="*/ 13 w 31"/>
                    <a:gd name="T31" fmla="*/ 31 h 32"/>
                    <a:gd name="T32" fmla="*/ 13 w 31"/>
                    <a:gd name="T33" fmla="*/ 26 h 32"/>
                    <a:gd name="T34" fmla="*/ 17 w 31"/>
                    <a:gd name="T35" fmla="*/ 26 h 32"/>
                    <a:gd name="T36" fmla="*/ 14 w 31"/>
                    <a:gd name="T37" fmla="*/ 23 h 32"/>
                    <a:gd name="T38" fmla="*/ 17 w 31"/>
                    <a:gd name="T39" fmla="*/ 24 h 32"/>
                    <a:gd name="T40" fmla="*/ 18 w 31"/>
                    <a:gd name="T41" fmla="*/ 22 h 32"/>
                    <a:gd name="T42" fmla="*/ 21 w 31"/>
                    <a:gd name="T43" fmla="*/ 23 h 32"/>
                    <a:gd name="T44" fmla="*/ 19 w 31"/>
                    <a:gd name="T45" fmla="*/ 19 h 32"/>
                    <a:gd name="T46" fmla="*/ 15 w 31"/>
                    <a:gd name="T47" fmla="*/ 17 h 32"/>
                    <a:gd name="T48" fmla="*/ 15 w 31"/>
                    <a:gd name="T49" fmla="*/ 16 h 32"/>
                    <a:gd name="T50" fmla="*/ 11 w 31"/>
                    <a:gd name="T51" fmla="*/ 10 h 32"/>
                    <a:gd name="T52" fmla="*/ 16 w 31"/>
                    <a:gd name="T53" fmla="*/ 11 h 32"/>
                    <a:gd name="T54" fmla="*/ 16 w 31"/>
                    <a:gd name="T55" fmla="*/ 10 h 32"/>
                    <a:gd name="T56" fmla="*/ 18 w 31"/>
                    <a:gd name="T57" fmla="*/ 11 h 32"/>
                    <a:gd name="T58" fmla="*/ 17 w 31"/>
                    <a:gd name="T59" fmla="*/ 9 h 32"/>
                    <a:gd name="T60" fmla="*/ 21 w 31"/>
                    <a:gd name="T61" fmla="*/ 10 h 32"/>
                    <a:gd name="T62" fmla="*/ 17 w 31"/>
                    <a:gd name="T63" fmla="*/ 7 h 32"/>
                    <a:gd name="T64" fmla="*/ 22 w 31"/>
                    <a:gd name="T65" fmla="*/ 5 h 32"/>
                    <a:gd name="T66" fmla="*/ 21 w 31"/>
                    <a:gd name="T67" fmla="*/ 7 h 32"/>
                    <a:gd name="T68" fmla="*/ 25 w 31"/>
                    <a:gd name="T69" fmla="*/ 5 h 32"/>
                    <a:gd name="T70" fmla="*/ 29 w 31"/>
                    <a:gd name="T71" fmla="*/ 7 h 32"/>
                    <a:gd name="T72" fmla="*/ 31 w 31"/>
                    <a:gd name="T73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1" h="32">
                      <a:moveTo>
                        <a:pt x="31" y="0"/>
                      </a:moveTo>
                      <a:cubicBezTo>
                        <a:pt x="28" y="2"/>
                        <a:pt x="27" y="4"/>
                        <a:pt x="23" y="3"/>
                      </a:cubicBezTo>
                      <a:cubicBezTo>
                        <a:pt x="21" y="2"/>
                        <a:pt x="15" y="1"/>
                        <a:pt x="13" y="2"/>
                      </a:cubicBezTo>
                      <a:cubicBezTo>
                        <a:pt x="13" y="5"/>
                        <a:pt x="10" y="3"/>
                        <a:pt x="9" y="4"/>
                      </a:cubicBezTo>
                      <a:cubicBezTo>
                        <a:pt x="8" y="5"/>
                        <a:pt x="7" y="5"/>
                        <a:pt x="6" y="5"/>
                      </a:cubicBezTo>
                      <a:cubicBezTo>
                        <a:pt x="4" y="6"/>
                        <a:pt x="4" y="7"/>
                        <a:pt x="4" y="8"/>
                      </a:cubicBezTo>
                      <a:cubicBezTo>
                        <a:pt x="3" y="9"/>
                        <a:pt x="3" y="10"/>
                        <a:pt x="2" y="11"/>
                      </a:cubicBezTo>
                      <a:cubicBezTo>
                        <a:pt x="0" y="13"/>
                        <a:pt x="0" y="13"/>
                        <a:pt x="2" y="15"/>
                      </a:cubicBezTo>
                      <a:cubicBezTo>
                        <a:pt x="3" y="16"/>
                        <a:pt x="4" y="16"/>
                        <a:pt x="4" y="17"/>
                      </a:cubicBezTo>
                      <a:cubicBezTo>
                        <a:pt x="4" y="19"/>
                        <a:pt x="4" y="20"/>
                        <a:pt x="5" y="22"/>
                      </a:cubicBezTo>
                      <a:cubicBezTo>
                        <a:pt x="5" y="23"/>
                        <a:pt x="5" y="24"/>
                        <a:pt x="6" y="25"/>
                      </a:cubicBezTo>
                      <a:cubicBezTo>
                        <a:pt x="8" y="26"/>
                        <a:pt x="6" y="27"/>
                        <a:pt x="7" y="28"/>
                      </a:cubicBezTo>
                      <a:cubicBezTo>
                        <a:pt x="7" y="30"/>
                        <a:pt x="8" y="29"/>
                        <a:pt x="8" y="29"/>
                      </a:cubicBezTo>
                      <a:cubicBezTo>
                        <a:pt x="10" y="29"/>
                        <a:pt x="10" y="30"/>
                        <a:pt x="10" y="31"/>
                      </a:cubicBezTo>
                      <a:cubicBezTo>
                        <a:pt x="11" y="31"/>
                        <a:pt x="12" y="30"/>
                        <a:pt x="12" y="30"/>
                      </a:cubicBezTo>
                      <a:cubicBezTo>
                        <a:pt x="13" y="29"/>
                        <a:pt x="13" y="31"/>
                        <a:pt x="13" y="31"/>
                      </a:cubicBezTo>
                      <a:cubicBezTo>
                        <a:pt x="14" y="32"/>
                        <a:pt x="13" y="25"/>
                        <a:pt x="13" y="26"/>
                      </a:cubicBezTo>
                      <a:cubicBezTo>
                        <a:pt x="13" y="25"/>
                        <a:pt x="16" y="26"/>
                        <a:pt x="17" y="26"/>
                      </a:cubicBezTo>
                      <a:cubicBezTo>
                        <a:pt x="17" y="25"/>
                        <a:pt x="14" y="24"/>
                        <a:pt x="14" y="23"/>
                      </a:cubicBezTo>
                      <a:cubicBezTo>
                        <a:pt x="15" y="21"/>
                        <a:pt x="17" y="23"/>
                        <a:pt x="17" y="24"/>
                      </a:cubicBezTo>
                      <a:cubicBezTo>
                        <a:pt x="19" y="25"/>
                        <a:pt x="18" y="23"/>
                        <a:pt x="18" y="22"/>
                      </a:cubicBezTo>
                      <a:cubicBezTo>
                        <a:pt x="18" y="21"/>
                        <a:pt x="21" y="23"/>
                        <a:pt x="21" y="23"/>
                      </a:cubicBezTo>
                      <a:cubicBezTo>
                        <a:pt x="21" y="22"/>
                        <a:pt x="19" y="19"/>
                        <a:pt x="19" y="19"/>
                      </a:cubicBezTo>
                      <a:cubicBezTo>
                        <a:pt x="18" y="18"/>
                        <a:pt x="16" y="18"/>
                        <a:pt x="15" y="17"/>
                      </a:cubicBezTo>
                      <a:cubicBezTo>
                        <a:pt x="15" y="17"/>
                        <a:pt x="15" y="15"/>
                        <a:pt x="15" y="16"/>
                      </a:cubicBezTo>
                      <a:cubicBezTo>
                        <a:pt x="14" y="14"/>
                        <a:pt x="11" y="12"/>
                        <a:pt x="11" y="10"/>
                      </a:cubicBezTo>
                      <a:cubicBezTo>
                        <a:pt x="12" y="6"/>
                        <a:pt x="15" y="10"/>
                        <a:pt x="16" y="11"/>
                      </a:cubicBezTo>
                      <a:cubicBezTo>
                        <a:pt x="16" y="11"/>
                        <a:pt x="16" y="10"/>
                        <a:pt x="16" y="10"/>
                      </a:cubicBezTo>
                      <a:cubicBezTo>
                        <a:pt x="17" y="9"/>
                        <a:pt x="18" y="10"/>
                        <a:pt x="18" y="11"/>
                      </a:cubicBezTo>
                      <a:cubicBezTo>
                        <a:pt x="18" y="11"/>
                        <a:pt x="17" y="9"/>
                        <a:pt x="17" y="9"/>
                      </a:cubicBezTo>
                      <a:cubicBezTo>
                        <a:pt x="18" y="9"/>
                        <a:pt x="20" y="10"/>
                        <a:pt x="21" y="10"/>
                      </a:cubicBezTo>
                      <a:cubicBezTo>
                        <a:pt x="21" y="9"/>
                        <a:pt x="17" y="9"/>
                        <a:pt x="17" y="7"/>
                      </a:cubicBezTo>
                      <a:cubicBezTo>
                        <a:pt x="17" y="7"/>
                        <a:pt x="21" y="5"/>
                        <a:pt x="22" y="5"/>
                      </a:cubicBezTo>
                      <a:cubicBezTo>
                        <a:pt x="22" y="5"/>
                        <a:pt x="21" y="7"/>
                        <a:pt x="21" y="7"/>
                      </a:cubicBezTo>
                      <a:cubicBezTo>
                        <a:pt x="21" y="7"/>
                        <a:pt x="24" y="5"/>
                        <a:pt x="25" y="5"/>
                      </a:cubicBezTo>
                      <a:cubicBezTo>
                        <a:pt x="26" y="5"/>
                        <a:pt x="27" y="6"/>
                        <a:pt x="29" y="7"/>
                      </a:cubicBezTo>
                      <a:cubicBezTo>
                        <a:pt x="30" y="5"/>
                        <a:pt x="31" y="2"/>
                        <a:pt x="3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0" name="Freeform 675">
                  <a:extLst>
                    <a:ext uri="{FF2B5EF4-FFF2-40B4-BE49-F238E27FC236}">
                      <a16:creationId xmlns:a16="http://schemas.microsoft.com/office/drawing/2014/main" id="{468C5792-5BE1-2246-B0B2-1CE579050A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17680" y="7763595"/>
                  <a:ext cx="150235" cy="133431"/>
                </a:xfrm>
                <a:custGeom>
                  <a:avLst/>
                  <a:gdLst>
                    <a:gd name="T0" fmla="*/ 19 w 19"/>
                    <a:gd name="T1" fmla="*/ 14 h 16"/>
                    <a:gd name="T2" fmla="*/ 17 w 19"/>
                    <a:gd name="T3" fmla="*/ 10 h 16"/>
                    <a:gd name="T4" fmla="*/ 16 w 19"/>
                    <a:gd name="T5" fmla="*/ 7 h 16"/>
                    <a:gd name="T6" fmla="*/ 14 w 19"/>
                    <a:gd name="T7" fmla="*/ 3 h 16"/>
                    <a:gd name="T8" fmla="*/ 12 w 19"/>
                    <a:gd name="T9" fmla="*/ 0 h 16"/>
                    <a:gd name="T10" fmla="*/ 6 w 19"/>
                    <a:gd name="T11" fmla="*/ 6 h 16"/>
                    <a:gd name="T12" fmla="*/ 9 w 19"/>
                    <a:gd name="T13" fmla="*/ 9 h 16"/>
                    <a:gd name="T14" fmla="*/ 12 w 19"/>
                    <a:gd name="T15" fmla="*/ 11 h 16"/>
                    <a:gd name="T16" fmla="*/ 16 w 19"/>
                    <a:gd name="T17" fmla="*/ 13 h 16"/>
                    <a:gd name="T18" fmla="*/ 19 w 19"/>
                    <a:gd name="T19" fmla="*/ 14 h 16"/>
                    <a:gd name="T20" fmla="*/ 19 w 19"/>
                    <a:gd name="T21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" h="16">
                      <a:moveTo>
                        <a:pt x="19" y="14"/>
                      </a:moveTo>
                      <a:cubicBezTo>
                        <a:pt x="19" y="12"/>
                        <a:pt x="19" y="11"/>
                        <a:pt x="17" y="10"/>
                      </a:cubicBezTo>
                      <a:cubicBezTo>
                        <a:pt x="15" y="9"/>
                        <a:pt x="17" y="8"/>
                        <a:pt x="16" y="7"/>
                      </a:cubicBezTo>
                      <a:cubicBezTo>
                        <a:pt x="15" y="5"/>
                        <a:pt x="14" y="6"/>
                        <a:pt x="14" y="3"/>
                      </a:cubicBezTo>
                      <a:cubicBezTo>
                        <a:pt x="14" y="3"/>
                        <a:pt x="11" y="1"/>
                        <a:pt x="12" y="0"/>
                      </a:cubicBezTo>
                      <a:cubicBezTo>
                        <a:pt x="9" y="0"/>
                        <a:pt x="0" y="1"/>
                        <a:pt x="6" y="6"/>
                      </a:cubicBezTo>
                      <a:cubicBezTo>
                        <a:pt x="7" y="7"/>
                        <a:pt x="8" y="8"/>
                        <a:pt x="9" y="9"/>
                      </a:cubicBezTo>
                      <a:cubicBezTo>
                        <a:pt x="10" y="10"/>
                        <a:pt x="11" y="10"/>
                        <a:pt x="12" y="11"/>
                      </a:cubicBezTo>
                      <a:cubicBezTo>
                        <a:pt x="14" y="11"/>
                        <a:pt x="16" y="11"/>
                        <a:pt x="16" y="13"/>
                      </a:cubicBezTo>
                      <a:cubicBezTo>
                        <a:pt x="17" y="14"/>
                        <a:pt x="18" y="16"/>
                        <a:pt x="19" y="14"/>
                      </a:cubicBezTo>
                      <a:cubicBezTo>
                        <a:pt x="19" y="13"/>
                        <a:pt x="18" y="15"/>
                        <a:pt x="19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1" name="Freeform 676">
                  <a:extLst>
                    <a:ext uri="{FF2B5EF4-FFF2-40B4-BE49-F238E27FC236}">
                      <a16:creationId xmlns:a16="http://schemas.microsoft.com/office/drawing/2014/main" id="{B58A9094-EFDE-FD49-89AC-C5288368A7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74018" y="7831731"/>
                  <a:ext cx="777999" cy="698378"/>
                </a:xfrm>
                <a:custGeom>
                  <a:avLst/>
                  <a:gdLst>
                    <a:gd name="T0" fmla="*/ 95 w 99"/>
                    <a:gd name="T1" fmla="*/ 73 h 84"/>
                    <a:gd name="T2" fmla="*/ 93 w 99"/>
                    <a:gd name="T3" fmla="*/ 68 h 84"/>
                    <a:gd name="T4" fmla="*/ 90 w 99"/>
                    <a:gd name="T5" fmla="*/ 65 h 84"/>
                    <a:gd name="T6" fmla="*/ 86 w 99"/>
                    <a:gd name="T7" fmla="*/ 60 h 84"/>
                    <a:gd name="T8" fmla="*/ 87 w 99"/>
                    <a:gd name="T9" fmla="*/ 55 h 84"/>
                    <a:gd name="T10" fmla="*/ 89 w 99"/>
                    <a:gd name="T11" fmla="*/ 50 h 84"/>
                    <a:gd name="T12" fmla="*/ 84 w 99"/>
                    <a:gd name="T13" fmla="*/ 49 h 84"/>
                    <a:gd name="T14" fmla="*/ 84 w 99"/>
                    <a:gd name="T15" fmla="*/ 46 h 84"/>
                    <a:gd name="T16" fmla="*/ 84 w 99"/>
                    <a:gd name="T17" fmla="*/ 40 h 84"/>
                    <a:gd name="T18" fmla="*/ 82 w 99"/>
                    <a:gd name="T19" fmla="*/ 36 h 84"/>
                    <a:gd name="T20" fmla="*/ 85 w 99"/>
                    <a:gd name="T21" fmla="*/ 31 h 84"/>
                    <a:gd name="T22" fmla="*/ 86 w 99"/>
                    <a:gd name="T23" fmla="*/ 20 h 84"/>
                    <a:gd name="T24" fmla="*/ 79 w 99"/>
                    <a:gd name="T25" fmla="*/ 18 h 84"/>
                    <a:gd name="T26" fmla="*/ 76 w 99"/>
                    <a:gd name="T27" fmla="*/ 15 h 84"/>
                    <a:gd name="T28" fmla="*/ 71 w 99"/>
                    <a:gd name="T29" fmla="*/ 13 h 84"/>
                    <a:gd name="T30" fmla="*/ 66 w 99"/>
                    <a:gd name="T31" fmla="*/ 12 h 84"/>
                    <a:gd name="T32" fmla="*/ 61 w 99"/>
                    <a:gd name="T33" fmla="*/ 11 h 84"/>
                    <a:gd name="T34" fmla="*/ 57 w 99"/>
                    <a:gd name="T35" fmla="*/ 12 h 84"/>
                    <a:gd name="T36" fmla="*/ 53 w 99"/>
                    <a:gd name="T37" fmla="*/ 15 h 84"/>
                    <a:gd name="T38" fmla="*/ 49 w 99"/>
                    <a:gd name="T39" fmla="*/ 17 h 84"/>
                    <a:gd name="T40" fmla="*/ 46 w 99"/>
                    <a:gd name="T41" fmla="*/ 20 h 84"/>
                    <a:gd name="T42" fmla="*/ 33 w 99"/>
                    <a:gd name="T43" fmla="*/ 18 h 84"/>
                    <a:gd name="T44" fmla="*/ 30 w 99"/>
                    <a:gd name="T45" fmla="*/ 16 h 84"/>
                    <a:gd name="T46" fmla="*/ 25 w 99"/>
                    <a:gd name="T47" fmla="*/ 15 h 84"/>
                    <a:gd name="T48" fmla="*/ 24 w 99"/>
                    <a:gd name="T49" fmla="*/ 10 h 84"/>
                    <a:gd name="T50" fmla="*/ 20 w 99"/>
                    <a:gd name="T51" fmla="*/ 5 h 84"/>
                    <a:gd name="T52" fmla="*/ 14 w 99"/>
                    <a:gd name="T53" fmla="*/ 5 h 84"/>
                    <a:gd name="T54" fmla="*/ 11 w 99"/>
                    <a:gd name="T55" fmla="*/ 7 h 84"/>
                    <a:gd name="T56" fmla="*/ 5 w 99"/>
                    <a:gd name="T57" fmla="*/ 4 h 84"/>
                    <a:gd name="T58" fmla="*/ 1 w 99"/>
                    <a:gd name="T59" fmla="*/ 3 h 84"/>
                    <a:gd name="T60" fmla="*/ 0 w 99"/>
                    <a:gd name="T61" fmla="*/ 5 h 84"/>
                    <a:gd name="T62" fmla="*/ 1 w 99"/>
                    <a:gd name="T63" fmla="*/ 8 h 84"/>
                    <a:gd name="T64" fmla="*/ 1 w 99"/>
                    <a:gd name="T65" fmla="*/ 10 h 84"/>
                    <a:gd name="T66" fmla="*/ 1 w 99"/>
                    <a:gd name="T67" fmla="*/ 12 h 84"/>
                    <a:gd name="T68" fmla="*/ 3 w 99"/>
                    <a:gd name="T69" fmla="*/ 14 h 84"/>
                    <a:gd name="T70" fmla="*/ 3 w 99"/>
                    <a:gd name="T71" fmla="*/ 16 h 84"/>
                    <a:gd name="T72" fmla="*/ 5 w 99"/>
                    <a:gd name="T73" fmla="*/ 21 h 84"/>
                    <a:gd name="T74" fmla="*/ 8 w 99"/>
                    <a:gd name="T75" fmla="*/ 24 h 84"/>
                    <a:gd name="T76" fmla="*/ 10 w 99"/>
                    <a:gd name="T77" fmla="*/ 25 h 84"/>
                    <a:gd name="T78" fmla="*/ 8 w 99"/>
                    <a:gd name="T79" fmla="*/ 37 h 84"/>
                    <a:gd name="T80" fmla="*/ 12 w 99"/>
                    <a:gd name="T81" fmla="*/ 41 h 84"/>
                    <a:gd name="T82" fmla="*/ 18 w 99"/>
                    <a:gd name="T83" fmla="*/ 47 h 84"/>
                    <a:gd name="T84" fmla="*/ 17 w 99"/>
                    <a:gd name="T85" fmla="*/ 50 h 84"/>
                    <a:gd name="T86" fmla="*/ 19 w 99"/>
                    <a:gd name="T87" fmla="*/ 52 h 84"/>
                    <a:gd name="T88" fmla="*/ 22 w 99"/>
                    <a:gd name="T89" fmla="*/ 58 h 84"/>
                    <a:gd name="T90" fmla="*/ 24 w 99"/>
                    <a:gd name="T91" fmla="*/ 55 h 84"/>
                    <a:gd name="T92" fmla="*/ 25 w 99"/>
                    <a:gd name="T93" fmla="*/ 56 h 84"/>
                    <a:gd name="T94" fmla="*/ 26 w 99"/>
                    <a:gd name="T95" fmla="*/ 57 h 84"/>
                    <a:gd name="T96" fmla="*/ 30 w 99"/>
                    <a:gd name="T97" fmla="*/ 57 h 84"/>
                    <a:gd name="T98" fmla="*/ 35 w 99"/>
                    <a:gd name="T99" fmla="*/ 66 h 84"/>
                    <a:gd name="T100" fmla="*/ 46 w 99"/>
                    <a:gd name="T101" fmla="*/ 74 h 84"/>
                    <a:gd name="T102" fmla="*/ 52 w 99"/>
                    <a:gd name="T103" fmla="*/ 76 h 84"/>
                    <a:gd name="T104" fmla="*/ 56 w 99"/>
                    <a:gd name="T105" fmla="*/ 75 h 84"/>
                    <a:gd name="T106" fmla="*/ 56 w 99"/>
                    <a:gd name="T107" fmla="*/ 76 h 84"/>
                    <a:gd name="T108" fmla="*/ 61 w 99"/>
                    <a:gd name="T109" fmla="*/ 73 h 84"/>
                    <a:gd name="T110" fmla="*/ 60 w 99"/>
                    <a:gd name="T111" fmla="*/ 73 h 84"/>
                    <a:gd name="T112" fmla="*/ 62 w 99"/>
                    <a:gd name="T113" fmla="*/ 73 h 84"/>
                    <a:gd name="T114" fmla="*/ 65 w 99"/>
                    <a:gd name="T115" fmla="*/ 77 h 84"/>
                    <a:gd name="T116" fmla="*/ 69 w 99"/>
                    <a:gd name="T117" fmla="*/ 81 h 84"/>
                    <a:gd name="T118" fmla="*/ 88 w 99"/>
                    <a:gd name="T119" fmla="*/ 84 h 84"/>
                    <a:gd name="T120" fmla="*/ 92 w 99"/>
                    <a:gd name="T121" fmla="*/ 77 h 84"/>
                    <a:gd name="T122" fmla="*/ 95 w 99"/>
                    <a:gd name="T123" fmla="*/ 73 h 84"/>
                    <a:gd name="T124" fmla="*/ 95 w 99"/>
                    <a:gd name="T125" fmla="*/ 73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99" h="84">
                      <a:moveTo>
                        <a:pt x="95" y="73"/>
                      </a:moveTo>
                      <a:cubicBezTo>
                        <a:pt x="93" y="72"/>
                        <a:pt x="94" y="70"/>
                        <a:pt x="93" y="68"/>
                      </a:cubicBezTo>
                      <a:cubicBezTo>
                        <a:pt x="93" y="67"/>
                        <a:pt x="91" y="66"/>
                        <a:pt x="90" y="65"/>
                      </a:cubicBezTo>
                      <a:cubicBezTo>
                        <a:pt x="88" y="64"/>
                        <a:pt x="87" y="62"/>
                        <a:pt x="86" y="60"/>
                      </a:cubicBezTo>
                      <a:cubicBezTo>
                        <a:pt x="84" y="58"/>
                        <a:pt x="85" y="58"/>
                        <a:pt x="87" y="55"/>
                      </a:cubicBezTo>
                      <a:cubicBezTo>
                        <a:pt x="88" y="54"/>
                        <a:pt x="90" y="52"/>
                        <a:pt x="89" y="50"/>
                      </a:cubicBezTo>
                      <a:cubicBezTo>
                        <a:pt x="88" y="49"/>
                        <a:pt x="85" y="49"/>
                        <a:pt x="84" y="49"/>
                      </a:cubicBezTo>
                      <a:cubicBezTo>
                        <a:pt x="83" y="48"/>
                        <a:pt x="84" y="46"/>
                        <a:pt x="84" y="46"/>
                      </a:cubicBezTo>
                      <a:cubicBezTo>
                        <a:pt x="83" y="44"/>
                        <a:pt x="83" y="41"/>
                        <a:pt x="84" y="40"/>
                      </a:cubicBezTo>
                      <a:cubicBezTo>
                        <a:pt x="86" y="38"/>
                        <a:pt x="83" y="37"/>
                        <a:pt x="82" y="36"/>
                      </a:cubicBezTo>
                      <a:cubicBezTo>
                        <a:pt x="82" y="35"/>
                        <a:pt x="84" y="32"/>
                        <a:pt x="85" y="31"/>
                      </a:cubicBezTo>
                      <a:cubicBezTo>
                        <a:pt x="85" y="30"/>
                        <a:pt x="87" y="20"/>
                        <a:pt x="86" y="20"/>
                      </a:cubicBezTo>
                      <a:cubicBezTo>
                        <a:pt x="83" y="20"/>
                        <a:pt x="82" y="20"/>
                        <a:pt x="79" y="18"/>
                      </a:cubicBezTo>
                      <a:cubicBezTo>
                        <a:pt x="78" y="17"/>
                        <a:pt x="77" y="16"/>
                        <a:pt x="76" y="15"/>
                      </a:cubicBezTo>
                      <a:cubicBezTo>
                        <a:pt x="75" y="14"/>
                        <a:pt x="72" y="14"/>
                        <a:pt x="71" y="13"/>
                      </a:cubicBezTo>
                      <a:cubicBezTo>
                        <a:pt x="69" y="13"/>
                        <a:pt x="68" y="13"/>
                        <a:pt x="66" y="12"/>
                      </a:cubicBezTo>
                      <a:cubicBezTo>
                        <a:pt x="65" y="10"/>
                        <a:pt x="63" y="11"/>
                        <a:pt x="61" y="11"/>
                      </a:cubicBezTo>
                      <a:cubicBezTo>
                        <a:pt x="60" y="12"/>
                        <a:pt x="58" y="11"/>
                        <a:pt x="57" y="12"/>
                      </a:cubicBezTo>
                      <a:cubicBezTo>
                        <a:pt x="55" y="12"/>
                        <a:pt x="54" y="14"/>
                        <a:pt x="53" y="15"/>
                      </a:cubicBezTo>
                      <a:cubicBezTo>
                        <a:pt x="52" y="16"/>
                        <a:pt x="49" y="15"/>
                        <a:pt x="49" y="17"/>
                      </a:cubicBezTo>
                      <a:cubicBezTo>
                        <a:pt x="49" y="19"/>
                        <a:pt x="48" y="19"/>
                        <a:pt x="46" y="20"/>
                      </a:cubicBezTo>
                      <a:cubicBezTo>
                        <a:pt x="41" y="21"/>
                        <a:pt x="37" y="21"/>
                        <a:pt x="33" y="18"/>
                      </a:cubicBezTo>
                      <a:cubicBezTo>
                        <a:pt x="32" y="17"/>
                        <a:pt x="31" y="16"/>
                        <a:pt x="30" y="16"/>
                      </a:cubicBezTo>
                      <a:cubicBezTo>
                        <a:pt x="28" y="14"/>
                        <a:pt x="27" y="15"/>
                        <a:pt x="25" y="15"/>
                      </a:cubicBezTo>
                      <a:cubicBezTo>
                        <a:pt x="24" y="14"/>
                        <a:pt x="24" y="11"/>
                        <a:pt x="24" y="10"/>
                      </a:cubicBezTo>
                      <a:cubicBezTo>
                        <a:pt x="21" y="9"/>
                        <a:pt x="20" y="8"/>
                        <a:pt x="20" y="5"/>
                      </a:cubicBezTo>
                      <a:cubicBezTo>
                        <a:pt x="20" y="0"/>
                        <a:pt x="16" y="3"/>
                        <a:pt x="14" y="5"/>
                      </a:cubicBezTo>
                      <a:cubicBezTo>
                        <a:pt x="13" y="6"/>
                        <a:pt x="12" y="7"/>
                        <a:pt x="11" y="7"/>
                      </a:cubicBezTo>
                      <a:cubicBezTo>
                        <a:pt x="9" y="6"/>
                        <a:pt x="6" y="6"/>
                        <a:pt x="5" y="4"/>
                      </a:cubicBezTo>
                      <a:cubicBezTo>
                        <a:pt x="3" y="2"/>
                        <a:pt x="3" y="1"/>
                        <a:pt x="1" y="3"/>
                      </a:cubicBezTo>
                      <a:cubicBezTo>
                        <a:pt x="1" y="4"/>
                        <a:pt x="0" y="4"/>
                        <a:pt x="0" y="5"/>
                      </a:cubicBezTo>
                      <a:cubicBezTo>
                        <a:pt x="0" y="6"/>
                        <a:pt x="0" y="7"/>
                        <a:pt x="1" y="8"/>
                      </a:cubicBezTo>
                      <a:cubicBezTo>
                        <a:pt x="1" y="8"/>
                        <a:pt x="2" y="10"/>
                        <a:pt x="1" y="10"/>
                      </a:cubicBezTo>
                      <a:cubicBezTo>
                        <a:pt x="1" y="11"/>
                        <a:pt x="0" y="11"/>
                        <a:pt x="1" y="12"/>
                      </a:cubicBezTo>
                      <a:cubicBezTo>
                        <a:pt x="1" y="13"/>
                        <a:pt x="3" y="13"/>
                        <a:pt x="3" y="14"/>
                      </a:cubicBezTo>
                      <a:cubicBezTo>
                        <a:pt x="3" y="15"/>
                        <a:pt x="2" y="16"/>
                        <a:pt x="3" y="16"/>
                      </a:cubicBezTo>
                      <a:cubicBezTo>
                        <a:pt x="4" y="18"/>
                        <a:pt x="4" y="19"/>
                        <a:pt x="5" y="21"/>
                      </a:cubicBezTo>
                      <a:cubicBezTo>
                        <a:pt x="6" y="22"/>
                        <a:pt x="6" y="23"/>
                        <a:pt x="8" y="24"/>
                      </a:cubicBezTo>
                      <a:cubicBezTo>
                        <a:pt x="8" y="24"/>
                        <a:pt x="10" y="25"/>
                        <a:pt x="10" y="25"/>
                      </a:cubicBezTo>
                      <a:cubicBezTo>
                        <a:pt x="11" y="29"/>
                        <a:pt x="2" y="33"/>
                        <a:pt x="8" y="37"/>
                      </a:cubicBezTo>
                      <a:cubicBezTo>
                        <a:pt x="10" y="38"/>
                        <a:pt x="10" y="40"/>
                        <a:pt x="12" y="41"/>
                      </a:cubicBezTo>
                      <a:cubicBezTo>
                        <a:pt x="14" y="43"/>
                        <a:pt x="16" y="44"/>
                        <a:pt x="18" y="47"/>
                      </a:cubicBezTo>
                      <a:cubicBezTo>
                        <a:pt x="18" y="48"/>
                        <a:pt x="17" y="49"/>
                        <a:pt x="17" y="50"/>
                      </a:cubicBezTo>
                      <a:cubicBezTo>
                        <a:pt x="18" y="51"/>
                        <a:pt x="20" y="51"/>
                        <a:pt x="19" y="52"/>
                      </a:cubicBezTo>
                      <a:cubicBezTo>
                        <a:pt x="19" y="55"/>
                        <a:pt x="21" y="56"/>
                        <a:pt x="22" y="58"/>
                      </a:cubicBezTo>
                      <a:cubicBezTo>
                        <a:pt x="24" y="57"/>
                        <a:pt x="23" y="56"/>
                        <a:pt x="24" y="55"/>
                      </a:cubicBezTo>
                      <a:cubicBezTo>
                        <a:pt x="24" y="55"/>
                        <a:pt x="25" y="56"/>
                        <a:pt x="25" y="56"/>
                      </a:cubicBezTo>
                      <a:cubicBezTo>
                        <a:pt x="27" y="56"/>
                        <a:pt x="25" y="56"/>
                        <a:pt x="26" y="57"/>
                      </a:cubicBezTo>
                      <a:cubicBezTo>
                        <a:pt x="27" y="58"/>
                        <a:pt x="28" y="55"/>
                        <a:pt x="30" y="57"/>
                      </a:cubicBezTo>
                      <a:cubicBezTo>
                        <a:pt x="32" y="60"/>
                        <a:pt x="33" y="63"/>
                        <a:pt x="35" y="66"/>
                      </a:cubicBezTo>
                      <a:cubicBezTo>
                        <a:pt x="37" y="69"/>
                        <a:pt x="42" y="72"/>
                        <a:pt x="46" y="74"/>
                      </a:cubicBezTo>
                      <a:cubicBezTo>
                        <a:pt x="48" y="75"/>
                        <a:pt x="50" y="75"/>
                        <a:pt x="52" y="76"/>
                      </a:cubicBezTo>
                      <a:cubicBezTo>
                        <a:pt x="53" y="76"/>
                        <a:pt x="56" y="75"/>
                        <a:pt x="56" y="75"/>
                      </a:cubicBezTo>
                      <a:cubicBezTo>
                        <a:pt x="56" y="75"/>
                        <a:pt x="56" y="76"/>
                        <a:pt x="56" y="76"/>
                      </a:cubicBezTo>
                      <a:cubicBezTo>
                        <a:pt x="57" y="76"/>
                        <a:pt x="60" y="74"/>
                        <a:pt x="61" y="73"/>
                      </a:cubicBezTo>
                      <a:cubicBezTo>
                        <a:pt x="61" y="73"/>
                        <a:pt x="60" y="73"/>
                        <a:pt x="60" y="73"/>
                      </a:cubicBezTo>
                      <a:cubicBezTo>
                        <a:pt x="60" y="72"/>
                        <a:pt x="62" y="73"/>
                        <a:pt x="62" y="73"/>
                      </a:cubicBezTo>
                      <a:cubicBezTo>
                        <a:pt x="64" y="74"/>
                        <a:pt x="64" y="75"/>
                        <a:pt x="65" y="77"/>
                      </a:cubicBezTo>
                      <a:cubicBezTo>
                        <a:pt x="66" y="80"/>
                        <a:pt x="67" y="80"/>
                        <a:pt x="69" y="81"/>
                      </a:cubicBezTo>
                      <a:cubicBezTo>
                        <a:pt x="75" y="82"/>
                        <a:pt x="82" y="83"/>
                        <a:pt x="88" y="84"/>
                      </a:cubicBezTo>
                      <a:cubicBezTo>
                        <a:pt x="88" y="80"/>
                        <a:pt x="89" y="79"/>
                        <a:pt x="92" y="77"/>
                      </a:cubicBezTo>
                      <a:cubicBezTo>
                        <a:pt x="94" y="76"/>
                        <a:pt x="99" y="75"/>
                        <a:pt x="95" y="73"/>
                      </a:cubicBezTo>
                      <a:cubicBezTo>
                        <a:pt x="94" y="72"/>
                        <a:pt x="97" y="74"/>
                        <a:pt x="95" y="7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2" name="Freeform 677">
                  <a:extLst>
                    <a:ext uri="{FF2B5EF4-FFF2-40B4-BE49-F238E27FC236}">
                      <a16:creationId xmlns:a16="http://schemas.microsoft.com/office/drawing/2014/main" id="{6524F6DD-3275-EC43-AAAB-3D2B162AF6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90114" y="7840248"/>
                  <a:ext cx="61705" cy="48264"/>
                </a:xfrm>
                <a:custGeom>
                  <a:avLst/>
                  <a:gdLst>
                    <a:gd name="T0" fmla="*/ 1 w 8"/>
                    <a:gd name="T1" fmla="*/ 1 h 6"/>
                    <a:gd name="T2" fmla="*/ 3 w 8"/>
                    <a:gd name="T3" fmla="*/ 4 h 6"/>
                    <a:gd name="T4" fmla="*/ 8 w 8"/>
                    <a:gd name="T5" fmla="*/ 6 h 6"/>
                    <a:gd name="T6" fmla="*/ 0 w 8"/>
                    <a:gd name="T7" fmla="*/ 0 h 6"/>
                    <a:gd name="T8" fmla="*/ 1 w 8"/>
                    <a:gd name="T9" fmla="*/ 1 h 6"/>
                    <a:gd name="T10" fmla="*/ 1 w 8"/>
                    <a:gd name="T11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6">
                      <a:moveTo>
                        <a:pt x="1" y="1"/>
                      </a:moveTo>
                      <a:cubicBezTo>
                        <a:pt x="2" y="1"/>
                        <a:pt x="2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7" y="2"/>
                        <a:pt x="3" y="1"/>
                        <a:pt x="0" y="0"/>
                      </a:cubicBez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2" y="1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3" name="Freeform 678">
                  <a:extLst>
                    <a:ext uri="{FF2B5EF4-FFF2-40B4-BE49-F238E27FC236}">
                      <a16:creationId xmlns:a16="http://schemas.microsoft.com/office/drawing/2014/main" id="{8B86A6A3-ACFD-4146-BF5B-A0C3037223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7685" y="7638682"/>
                  <a:ext cx="276326" cy="150467"/>
                </a:xfrm>
                <a:custGeom>
                  <a:avLst/>
                  <a:gdLst>
                    <a:gd name="T0" fmla="*/ 26 w 35"/>
                    <a:gd name="T1" fmla="*/ 15 h 18"/>
                    <a:gd name="T2" fmla="*/ 30 w 35"/>
                    <a:gd name="T3" fmla="*/ 17 h 18"/>
                    <a:gd name="T4" fmla="*/ 34 w 35"/>
                    <a:gd name="T5" fmla="*/ 17 h 18"/>
                    <a:gd name="T6" fmla="*/ 33 w 35"/>
                    <a:gd name="T7" fmla="*/ 12 h 18"/>
                    <a:gd name="T8" fmla="*/ 30 w 35"/>
                    <a:gd name="T9" fmla="*/ 10 h 18"/>
                    <a:gd name="T10" fmla="*/ 27 w 35"/>
                    <a:gd name="T11" fmla="*/ 7 h 18"/>
                    <a:gd name="T12" fmla="*/ 19 w 35"/>
                    <a:gd name="T13" fmla="*/ 6 h 18"/>
                    <a:gd name="T14" fmla="*/ 9 w 35"/>
                    <a:gd name="T15" fmla="*/ 4 h 18"/>
                    <a:gd name="T16" fmla="*/ 0 w 35"/>
                    <a:gd name="T17" fmla="*/ 2 h 18"/>
                    <a:gd name="T18" fmla="*/ 8 w 35"/>
                    <a:gd name="T19" fmla="*/ 14 h 18"/>
                    <a:gd name="T20" fmla="*/ 18 w 35"/>
                    <a:gd name="T21" fmla="*/ 18 h 18"/>
                    <a:gd name="T22" fmla="*/ 26 w 35"/>
                    <a:gd name="T23" fmla="*/ 15 h 18"/>
                    <a:gd name="T24" fmla="*/ 26 w 35"/>
                    <a:gd name="T25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18">
                      <a:moveTo>
                        <a:pt x="26" y="15"/>
                      </a:moveTo>
                      <a:cubicBezTo>
                        <a:pt x="27" y="14"/>
                        <a:pt x="29" y="16"/>
                        <a:pt x="30" y="17"/>
                      </a:cubicBezTo>
                      <a:cubicBezTo>
                        <a:pt x="30" y="17"/>
                        <a:pt x="34" y="17"/>
                        <a:pt x="34" y="17"/>
                      </a:cubicBezTo>
                      <a:cubicBezTo>
                        <a:pt x="35" y="16"/>
                        <a:pt x="30" y="12"/>
                        <a:pt x="33" y="12"/>
                      </a:cubicBezTo>
                      <a:cubicBezTo>
                        <a:pt x="32" y="11"/>
                        <a:pt x="30" y="11"/>
                        <a:pt x="30" y="10"/>
                      </a:cubicBezTo>
                      <a:cubicBezTo>
                        <a:pt x="30" y="8"/>
                        <a:pt x="29" y="7"/>
                        <a:pt x="27" y="7"/>
                      </a:cubicBezTo>
                      <a:cubicBezTo>
                        <a:pt x="24" y="7"/>
                        <a:pt x="22" y="8"/>
                        <a:pt x="19" y="6"/>
                      </a:cubicBezTo>
                      <a:cubicBezTo>
                        <a:pt x="16" y="5"/>
                        <a:pt x="13" y="5"/>
                        <a:pt x="9" y="4"/>
                      </a:cubicBezTo>
                      <a:cubicBezTo>
                        <a:pt x="6" y="3"/>
                        <a:pt x="4" y="0"/>
                        <a:pt x="0" y="2"/>
                      </a:cubicBezTo>
                      <a:cubicBezTo>
                        <a:pt x="3" y="6"/>
                        <a:pt x="11" y="7"/>
                        <a:pt x="8" y="14"/>
                      </a:cubicBezTo>
                      <a:cubicBezTo>
                        <a:pt x="11" y="14"/>
                        <a:pt x="18" y="14"/>
                        <a:pt x="18" y="18"/>
                      </a:cubicBezTo>
                      <a:cubicBezTo>
                        <a:pt x="18" y="15"/>
                        <a:pt x="24" y="15"/>
                        <a:pt x="26" y="15"/>
                      </a:cubicBezTo>
                      <a:cubicBezTo>
                        <a:pt x="27" y="14"/>
                        <a:pt x="19" y="15"/>
                        <a:pt x="2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4" name="Freeform 679">
                  <a:extLst>
                    <a:ext uri="{FF2B5EF4-FFF2-40B4-BE49-F238E27FC236}">
                      <a16:creationId xmlns:a16="http://schemas.microsoft.com/office/drawing/2014/main" id="{A1676B8B-DAAB-A347-82FC-9B9D65E303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98163" y="7738047"/>
                  <a:ext cx="211937" cy="176016"/>
                </a:xfrm>
                <a:custGeom>
                  <a:avLst/>
                  <a:gdLst>
                    <a:gd name="T0" fmla="*/ 8 w 27"/>
                    <a:gd name="T1" fmla="*/ 2 h 21"/>
                    <a:gd name="T2" fmla="*/ 10 w 27"/>
                    <a:gd name="T3" fmla="*/ 5 h 21"/>
                    <a:gd name="T4" fmla="*/ 7 w 27"/>
                    <a:gd name="T5" fmla="*/ 5 h 21"/>
                    <a:gd name="T6" fmla="*/ 4 w 27"/>
                    <a:gd name="T7" fmla="*/ 3 h 21"/>
                    <a:gd name="T8" fmla="*/ 4 w 27"/>
                    <a:gd name="T9" fmla="*/ 7 h 21"/>
                    <a:gd name="T10" fmla="*/ 6 w 27"/>
                    <a:gd name="T11" fmla="*/ 11 h 21"/>
                    <a:gd name="T12" fmla="*/ 8 w 27"/>
                    <a:gd name="T13" fmla="*/ 14 h 21"/>
                    <a:gd name="T14" fmla="*/ 9 w 27"/>
                    <a:gd name="T15" fmla="*/ 17 h 21"/>
                    <a:gd name="T16" fmla="*/ 16 w 27"/>
                    <a:gd name="T17" fmla="*/ 13 h 21"/>
                    <a:gd name="T18" fmla="*/ 17 w 27"/>
                    <a:gd name="T19" fmla="*/ 16 h 21"/>
                    <a:gd name="T20" fmla="*/ 21 w 27"/>
                    <a:gd name="T21" fmla="*/ 21 h 21"/>
                    <a:gd name="T22" fmla="*/ 21 w 27"/>
                    <a:gd name="T23" fmla="*/ 18 h 21"/>
                    <a:gd name="T24" fmla="*/ 23 w 27"/>
                    <a:gd name="T25" fmla="*/ 16 h 21"/>
                    <a:gd name="T26" fmla="*/ 25 w 27"/>
                    <a:gd name="T27" fmla="*/ 11 h 21"/>
                    <a:gd name="T28" fmla="*/ 19 w 27"/>
                    <a:gd name="T29" fmla="*/ 1 h 21"/>
                    <a:gd name="T30" fmla="*/ 12 w 27"/>
                    <a:gd name="T31" fmla="*/ 2 h 21"/>
                    <a:gd name="T32" fmla="*/ 9 w 27"/>
                    <a:gd name="T33" fmla="*/ 0 h 21"/>
                    <a:gd name="T34" fmla="*/ 8 w 27"/>
                    <a:gd name="T35" fmla="*/ 2 h 21"/>
                    <a:gd name="T36" fmla="*/ 8 w 27"/>
                    <a:gd name="T3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1">
                      <a:moveTo>
                        <a:pt x="8" y="2"/>
                      </a:moveTo>
                      <a:cubicBezTo>
                        <a:pt x="8" y="2"/>
                        <a:pt x="11" y="4"/>
                        <a:pt x="10" y="5"/>
                      </a:cubicBezTo>
                      <a:cubicBezTo>
                        <a:pt x="10" y="5"/>
                        <a:pt x="7" y="5"/>
                        <a:pt x="7" y="5"/>
                      </a:cubicBezTo>
                      <a:cubicBezTo>
                        <a:pt x="5" y="5"/>
                        <a:pt x="5" y="3"/>
                        <a:pt x="4" y="3"/>
                      </a:cubicBezTo>
                      <a:cubicBezTo>
                        <a:pt x="0" y="2"/>
                        <a:pt x="4" y="6"/>
                        <a:pt x="4" y="7"/>
                      </a:cubicBezTo>
                      <a:cubicBezTo>
                        <a:pt x="4" y="10"/>
                        <a:pt x="7" y="8"/>
                        <a:pt x="6" y="11"/>
                      </a:cubicBezTo>
                      <a:cubicBezTo>
                        <a:pt x="5" y="13"/>
                        <a:pt x="7" y="13"/>
                        <a:pt x="8" y="14"/>
                      </a:cubicBezTo>
                      <a:cubicBezTo>
                        <a:pt x="9" y="14"/>
                        <a:pt x="9" y="16"/>
                        <a:pt x="9" y="17"/>
                      </a:cubicBezTo>
                      <a:cubicBezTo>
                        <a:pt x="10" y="16"/>
                        <a:pt x="14" y="14"/>
                        <a:pt x="16" y="13"/>
                      </a:cubicBezTo>
                      <a:cubicBezTo>
                        <a:pt x="17" y="13"/>
                        <a:pt x="17" y="15"/>
                        <a:pt x="17" y="16"/>
                      </a:cubicBezTo>
                      <a:cubicBezTo>
                        <a:pt x="17" y="19"/>
                        <a:pt x="18" y="20"/>
                        <a:pt x="21" y="21"/>
                      </a:cubicBezTo>
                      <a:cubicBezTo>
                        <a:pt x="21" y="20"/>
                        <a:pt x="21" y="18"/>
                        <a:pt x="21" y="18"/>
                      </a:cubicBezTo>
                      <a:cubicBezTo>
                        <a:pt x="22" y="17"/>
                        <a:pt x="23" y="17"/>
                        <a:pt x="23" y="16"/>
                      </a:cubicBezTo>
                      <a:cubicBezTo>
                        <a:pt x="24" y="14"/>
                        <a:pt x="24" y="12"/>
                        <a:pt x="25" y="11"/>
                      </a:cubicBezTo>
                      <a:cubicBezTo>
                        <a:pt x="27" y="8"/>
                        <a:pt x="21" y="2"/>
                        <a:pt x="19" y="1"/>
                      </a:cubicBezTo>
                      <a:cubicBezTo>
                        <a:pt x="17" y="4"/>
                        <a:pt x="15" y="4"/>
                        <a:pt x="12" y="2"/>
                      </a:cubicBezTo>
                      <a:cubicBezTo>
                        <a:pt x="12" y="1"/>
                        <a:pt x="10" y="0"/>
                        <a:pt x="9" y="0"/>
                      </a:cubicBezTo>
                      <a:cubicBezTo>
                        <a:pt x="8" y="0"/>
                        <a:pt x="8" y="1"/>
                        <a:pt x="8" y="2"/>
                      </a:cubicBezTo>
                      <a:cubicBezTo>
                        <a:pt x="9" y="3"/>
                        <a:pt x="7" y="0"/>
                        <a:pt x="8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5" name="Freeform 680">
                  <a:extLst>
                    <a:ext uri="{FF2B5EF4-FFF2-40B4-BE49-F238E27FC236}">
                      <a16:creationId xmlns:a16="http://schemas.microsoft.com/office/drawing/2014/main" id="{540BFC2D-65AA-E143-8A7D-2BC8AA1F6C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867913" y="8288802"/>
                  <a:ext cx="69752" cy="85168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7 h 10"/>
                    <a:gd name="T4" fmla="*/ 4 w 9"/>
                    <a:gd name="T5" fmla="*/ 8 h 10"/>
                    <a:gd name="T6" fmla="*/ 9 w 9"/>
                    <a:gd name="T7" fmla="*/ 10 h 10"/>
                    <a:gd name="T8" fmla="*/ 7 w 9"/>
                    <a:gd name="T9" fmla="*/ 5 h 10"/>
                    <a:gd name="T10" fmla="*/ 8 w 9"/>
                    <a:gd name="T11" fmla="*/ 3 h 10"/>
                    <a:gd name="T12" fmla="*/ 3 w 9"/>
                    <a:gd name="T13" fmla="*/ 2 h 10"/>
                    <a:gd name="T14" fmla="*/ 3 w 9"/>
                    <a:gd name="T15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1" y="3"/>
                        <a:pt x="0" y="5"/>
                        <a:pt x="0" y="7"/>
                      </a:cubicBezTo>
                      <a:cubicBezTo>
                        <a:pt x="1" y="7"/>
                        <a:pt x="4" y="7"/>
                        <a:pt x="4" y="8"/>
                      </a:cubicBezTo>
                      <a:cubicBezTo>
                        <a:pt x="6" y="10"/>
                        <a:pt x="7" y="10"/>
                        <a:pt x="9" y="10"/>
                      </a:cubicBezTo>
                      <a:cubicBezTo>
                        <a:pt x="9" y="10"/>
                        <a:pt x="7" y="5"/>
                        <a:pt x="7" y="5"/>
                      </a:cubicBezTo>
                      <a:cubicBezTo>
                        <a:pt x="8" y="5"/>
                        <a:pt x="9" y="5"/>
                        <a:pt x="8" y="3"/>
                      </a:cubicBezTo>
                      <a:cubicBezTo>
                        <a:pt x="6" y="2"/>
                        <a:pt x="5" y="0"/>
                        <a:pt x="3" y="2"/>
                      </a:cubicBezTo>
                      <a:cubicBezTo>
                        <a:pt x="1" y="4"/>
                        <a:pt x="4" y="1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6" name="Freeform 681">
                  <a:extLst>
                    <a:ext uri="{FF2B5EF4-FFF2-40B4-BE49-F238E27FC236}">
                      <a16:creationId xmlns:a16="http://schemas.microsoft.com/office/drawing/2014/main" id="{2FADA8B9-C704-0249-A23E-3F3E1D8112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27943" y="7973678"/>
                  <a:ext cx="273642" cy="224276"/>
                </a:xfrm>
                <a:custGeom>
                  <a:avLst/>
                  <a:gdLst>
                    <a:gd name="T0" fmla="*/ 29 w 35"/>
                    <a:gd name="T1" fmla="*/ 10 h 27"/>
                    <a:gd name="T2" fmla="*/ 30 w 35"/>
                    <a:gd name="T3" fmla="*/ 7 h 27"/>
                    <a:gd name="T4" fmla="*/ 29 w 35"/>
                    <a:gd name="T5" fmla="*/ 5 h 27"/>
                    <a:gd name="T6" fmla="*/ 35 w 35"/>
                    <a:gd name="T7" fmla="*/ 0 h 27"/>
                    <a:gd name="T8" fmla="*/ 25 w 35"/>
                    <a:gd name="T9" fmla="*/ 1 h 27"/>
                    <a:gd name="T10" fmla="*/ 19 w 35"/>
                    <a:gd name="T11" fmla="*/ 2 h 27"/>
                    <a:gd name="T12" fmla="*/ 13 w 35"/>
                    <a:gd name="T13" fmla="*/ 2 h 27"/>
                    <a:gd name="T14" fmla="*/ 8 w 35"/>
                    <a:gd name="T15" fmla="*/ 2 h 27"/>
                    <a:gd name="T16" fmla="*/ 7 w 35"/>
                    <a:gd name="T17" fmla="*/ 4 h 27"/>
                    <a:gd name="T18" fmla="*/ 6 w 35"/>
                    <a:gd name="T19" fmla="*/ 6 h 27"/>
                    <a:gd name="T20" fmla="*/ 3 w 35"/>
                    <a:gd name="T21" fmla="*/ 6 h 27"/>
                    <a:gd name="T22" fmla="*/ 3 w 35"/>
                    <a:gd name="T23" fmla="*/ 10 h 27"/>
                    <a:gd name="T24" fmla="*/ 4 w 35"/>
                    <a:gd name="T25" fmla="*/ 14 h 27"/>
                    <a:gd name="T26" fmla="*/ 2 w 35"/>
                    <a:gd name="T27" fmla="*/ 22 h 27"/>
                    <a:gd name="T28" fmla="*/ 7 w 35"/>
                    <a:gd name="T29" fmla="*/ 27 h 27"/>
                    <a:gd name="T30" fmla="*/ 13 w 35"/>
                    <a:gd name="T31" fmla="*/ 24 h 27"/>
                    <a:gd name="T32" fmla="*/ 22 w 35"/>
                    <a:gd name="T33" fmla="*/ 19 h 27"/>
                    <a:gd name="T34" fmla="*/ 28 w 35"/>
                    <a:gd name="T35" fmla="*/ 15 h 27"/>
                    <a:gd name="T36" fmla="*/ 29 w 35"/>
                    <a:gd name="T37" fmla="*/ 10 h 27"/>
                    <a:gd name="T38" fmla="*/ 29 w 35"/>
                    <a:gd name="T39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5" h="27">
                      <a:moveTo>
                        <a:pt x="29" y="10"/>
                      </a:moveTo>
                      <a:cubicBezTo>
                        <a:pt x="30" y="9"/>
                        <a:pt x="31" y="8"/>
                        <a:pt x="30" y="7"/>
                      </a:cubicBezTo>
                      <a:cubicBezTo>
                        <a:pt x="29" y="6"/>
                        <a:pt x="28" y="6"/>
                        <a:pt x="29" y="5"/>
                      </a:cubicBezTo>
                      <a:cubicBezTo>
                        <a:pt x="31" y="3"/>
                        <a:pt x="35" y="3"/>
                        <a:pt x="35" y="0"/>
                      </a:cubicBezTo>
                      <a:cubicBezTo>
                        <a:pt x="32" y="0"/>
                        <a:pt x="28" y="0"/>
                        <a:pt x="25" y="1"/>
                      </a:cubicBezTo>
                      <a:cubicBezTo>
                        <a:pt x="23" y="1"/>
                        <a:pt x="21" y="2"/>
                        <a:pt x="19" y="2"/>
                      </a:cubicBezTo>
                      <a:cubicBezTo>
                        <a:pt x="16" y="2"/>
                        <a:pt x="15" y="1"/>
                        <a:pt x="13" y="2"/>
                      </a:cubicBezTo>
                      <a:cubicBezTo>
                        <a:pt x="11" y="3"/>
                        <a:pt x="10" y="3"/>
                        <a:pt x="8" y="2"/>
                      </a:cubicBezTo>
                      <a:cubicBezTo>
                        <a:pt x="6" y="0"/>
                        <a:pt x="7" y="4"/>
                        <a:pt x="7" y="4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5" y="8"/>
                        <a:pt x="4" y="6"/>
                        <a:pt x="3" y="6"/>
                      </a:cubicBezTo>
                      <a:cubicBezTo>
                        <a:pt x="2" y="7"/>
                        <a:pt x="3" y="9"/>
                        <a:pt x="3" y="10"/>
                      </a:cubicBezTo>
                      <a:cubicBezTo>
                        <a:pt x="3" y="11"/>
                        <a:pt x="2" y="13"/>
                        <a:pt x="4" y="14"/>
                      </a:cubicBezTo>
                      <a:cubicBezTo>
                        <a:pt x="9" y="17"/>
                        <a:pt x="5" y="19"/>
                        <a:pt x="2" y="22"/>
                      </a:cubicBezTo>
                      <a:cubicBezTo>
                        <a:pt x="0" y="24"/>
                        <a:pt x="5" y="27"/>
                        <a:pt x="7" y="27"/>
                      </a:cubicBezTo>
                      <a:cubicBezTo>
                        <a:pt x="9" y="27"/>
                        <a:pt x="11" y="25"/>
                        <a:pt x="13" y="24"/>
                      </a:cubicBezTo>
                      <a:cubicBezTo>
                        <a:pt x="16" y="22"/>
                        <a:pt x="19" y="21"/>
                        <a:pt x="22" y="19"/>
                      </a:cubicBezTo>
                      <a:cubicBezTo>
                        <a:pt x="24" y="18"/>
                        <a:pt x="26" y="17"/>
                        <a:pt x="28" y="15"/>
                      </a:cubicBezTo>
                      <a:cubicBezTo>
                        <a:pt x="29" y="13"/>
                        <a:pt x="28" y="11"/>
                        <a:pt x="29" y="10"/>
                      </a:cubicBezTo>
                      <a:cubicBezTo>
                        <a:pt x="30" y="8"/>
                        <a:pt x="29" y="11"/>
                        <a:pt x="2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7" name="Freeform 682">
                  <a:extLst>
                    <a:ext uri="{FF2B5EF4-FFF2-40B4-BE49-F238E27FC236}">
                      <a16:creationId xmlns:a16="http://schemas.microsoft.com/office/drawing/2014/main" id="{4066F12E-CC4B-954A-99C6-0916818EFF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54031" y="7956645"/>
                  <a:ext cx="391683" cy="391773"/>
                </a:xfrm>
                <a:custGeom>
                  <a:avLst/>
                  <a:gdLst>
                    <a:gd name="T0" fmla="*/ 47 w 50"/>
                    <a:gd name="T1" fmla="*/ 36 h 47"/>
                    <a:gd name="T2" fmla="*/ 45 w 50"/>
                    <a:gd name="T3" fmla="*/ 34 h 47"/>
                    <a:gd name="T4" fmla="*/ 46 w 50"/>
                    <a:gd name="T5" fmla="*/ 32 h 47"/>
                    <a:gd name="T6" fmla="*/ 41 w 50"/>
                    <a:gd name="T7" fmla="*/ 27 h 47"/>
                    <a:gd name="T8" fmla="*/ 38 w 50"/>
                    <a:gd name="T9" fmla="*/ 25 h 47"/>
                    <a:gd name="T10" fmla="*/ 35 w 50"/>
                    <a:gd name="T11" fmla="*/ 18 h 47"/>
                    <a:gd name="T12" fmla="*/ 38 w 50"/>
                    <a:gd name="T13" fmla="*/ 10 h 47"/>
                    <a:gd name="T14" fmla="*/ 34 w 50"/>
                    <a:gd name="T15" fmla="*/ 6 h 47"/>
                    <a:gd name="T16" fmla="*/ 32 w 50"/>
                    <a:gd name="T17" fmla="*/ 2 h 47"/>
                    <a:gd name="T18" fmla="*/ 30 w 50"/>
                    <a:gd name="T19" fmla="*/ 3 h 47"/>
                    <a:gd name="T20" fmla="*/ 28 w 50"/>
                    <a:gd name="T21" fmla="*/ 1 h 47"/>
                    <a:gd name="T22" fmla="*/ 25 w 50"/>
                    <a:gd name="T23" fmla="*/ 2 h 47"/>
                    <a:gd name="T24" fmla="*/ 20 w 50"/>
                    <a:gd name="T25" fmla="*/ 1 h 47"/>
                    <a:gd name="T26" fmla="*/ 18 w 50"/>
                    <a:gd name="T27" fmla="*/ 4 h 47"/>
                    <a:gd name="T28" fmla="*/ 13 w 50"/>
                    <a:gd name="T29" fmla="*/ 7 h 47"/>
                    <a:gd name="T30" fmla="*/ 14 w 50"/>
                    <a:gd name="T31" fmla="*/ 10 h 47"/>
                    <a:gd name="T32" fmla="*/ 13 w 50"/>
                    <a:gd name="T33" fmla="*/ 13 h 47"/>
                    <a:gd name="T34" fmla="*/ 9 w 50"/>
                    <a:gd name="T35" fmla="*/ 19 h 47"/>
                    <a:gd name="T36" fmla="*/ 1 w 50"/>
                    <a:gd name="T37" fmla="*/ 25 h 47"/>
                    <a:gd name="T38" fmla="*/ 3 w 50"/>
                    <a:gd name="T39" fmla="*/ 30 h 47"/>
                    <a:gd name="T40" fmla="*/ 9 w 50"/>
                    <a:gd name="T41" fmla="*/ 31 h 47"/>
                    <a:gd name="T42" fmla="*/ 18 w 50"/>
                    <a:gd name="T43" fmla="*/ 36 h 47"/>
                    <a:gd name="T44" fmla="*/ 29 w 50"/>
                    <a:gd name="T45" fmla="*/ 45 h 47"/>
                    <a:gd name="T46" fmla="*/ 38 w 50"/>
                    <a:gd name="T47" fmla="*/ 47 h 47"/>
                    <a:gd name="T48" fmla="*/ 43 w 50"/>
                    <a:gd name="T49" fmla="*/ 42 h 47"/>
                    <a:gd name="T50" fmla="*/ 50 w 50"/>
                    <a:gd name="T51" fmla="*/ 43 h 47"/>
                    <a:gd name="T52" fmla="*/ 47 w 50"/>
                    <a:gd name="T53" fmla="*/ 39 h 47"/>
                    <a:gd name="T54" fmla="*/ 47 w 50"/>
                    <a:gd name="T55" fmla="*/ 36 h 47"/>
                    <a:gd name="T56" fmla="*/ 47 w 50"/>
                    <a:gd name="T57" fmla="*/ 3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0" h="47">
                      <a:moveTo>
                        <a:pt x="47" y="36"/>
                      </a:moveTo>
                      <a:cubicBezTo>
                        <a:pt x="47" y="36"/>
                        <a:pt x="45" y="35"/>
                        <a:pt x="45" y="34"/>
                      </a:cubicBezTo>
                      <a:cubicBezTo>
                        <a:pt x="45" y="33"/>
                        <a:pt x="46" y="33"/>
                        <a:pt x="46" y="32"/>
                      </a:cubicBezTo>
                      <a:cubicBezTo>
                        <a:pt x="45" y="30"/>
                        <a:pt x="43" y="29"/>
                        <a:pt x="41" y="27"/>
                      </a:cubicBezTo>
                      <a:cubicBezTo>
                        <a:pt x="40" y="27"/>
                        <a:pt x="38" y="26"/>
                        <a:pt x="38" y="25"/>
                      </a:cubicBezTo>
                      <a:cubicBezTo>
                        <a:pt x="37" y="23"/>
                        <a:pt x="35" y="21"/>
                        <a:pt x="35" y="18"/>
                      </a:cubicBezTo>
                      <a:cubicBezTo>
                        <a:pt x="34" y="16"/>
                        <a:pt x="40" y="12"/>
                        <a:pt x="38" y="10"/>
                      </a:cubicBezTo>
                      <a:cubicBezTo>
                        <a:pt x="36" y="9"/>
                        <a:pt x="35" y="8"/>
                        <a:pt x="34" y="6"/>
                      </a:cubicBezTo>
                      <a:cubicBezTo>
                        <a:pt x="33" y="5"/>
                        <a:pt x="33" y="3"/>
                        <a:pt x="32" y="2"/>
                      </a:cubicBezTo>
                      <a:cubicBezTo>
                        <a:pt x="31" y="2"/>
                        <a:pt x="31" y="3"/>
                        <a:pt x="30" y="3"/>
                      </a:cubicBezTo>
                      <a:cubicBezTo>
                        <a:pt x="28" y="3"/>
                        <a:pt x="29" y="1"/>
                        <a:pt x="28" y="1"/>
                      </a:cubicBezTo>
                      <a:cubicBezTo>
                        <a:pt x="27" y="1"/>
                        <a:pt x="25" y="2"/>
                        <a:pt x="25" y="2"/>
                      </a:cubicBezTo>
                      <a:cubicBezTo>
                        <a:pt x="23" y="0"/>
                        <a:pt x="22" y="1"/>
                        <a:pt x="20" y="1"/>
                      </a:cubicBezTo>
                      <a:cubicBezTo>
                        <a:pt x="18" y="2"/>
                        <a:pt x="19" y="3"/>
                        <a:pt x="18" y="4"/>
                      </a:cubicBezTo>
                      <a:cubicBezTo>
                        <a:pt x="16" y="5"/>
                        <a:pt x="14" y="5"/>
                        <a:pt x="13" y="7"/>
                      </a:cubicBezTo>
                      <a:cubicBezTo>
                        <a:pt x="12" y="9"/>
                        <a:pt x="14" y="8"/>
                        <a:pt x="14" y="10"/>
                      </a:cubicBezTo>
                      <a:cubicBezTo>
                        <a:pt x="14" y="11"/>
                        <a:pt x="13" y="11"/>
                        <a:pt x="13" y="13"/>
                      </a:cubicBezTo>
                      <a:cubicBezTo>
                        <a:pt x="13" y="16"/>
                        <a:pt x="12" y="17"/>
                        <a:pt x="9" y="19"/>
                      </a:cubicBezTo>
                      <a:cubicBezTo>
                        <a:pt x="7" y="20"/>
                        <a:pt x="0" y="23"/>
                        <a:pt x="1" y="25"/>
                      </a:cubicBezTo>
                      <a:cubicBezTo>
                        <a:pt x="2" y="26"/>
                        <a:pt x="2" y="29"/>
                        <a:pt x="3" y="30"/>
                      </a:cubicBezTo>
                      <a:cubicBezTo>
                        <a:pt x="4" y="31"/>
                        <a:pt x="8" y="31"/>
                        <a:pt x="9" y="31"/>
                      </a:cubicBezTo>
                      <a:cubicBezTo>
                        <a:pt x="12" y="32"/>
                        <a:pt x="15" y="34"/>
                        <a:pt x="18" y="36"/>
                      </a:cubicBezTo>
                      <a:cubicBezTo>
                        <a:pt x="22" y="39"/>
                        <a:pt x="25" y="42"/>
                        <a:pt x="29" y="45"/>
                      </a:cubicBezTo>
                      <a:cubicBezTo>
                        <a:pt x="32" y="47"/>
                        <a:pt x="35" y="47"/>
                        <a:pt x="38" y="47"/>
                      </a:cubicBezTo>
                      <a:cubicBezTo>
                        <a:pt x="41" y="47"/>
                        <a:pt x="41" y="44"/>
                        <a:pt x="43" y="42"/>
                      </a:cubicBezTo>
                      <a:cubicBezTo>
                        <a:pt x="45" y="40"/>
                        <a:pt x="49" y="44"/>
                        <a:pt x="50" y="43"/>
                      </a:cubicBezTo>
                      <a:cubicBezTo>
                        <a:pt x="49" y="42"/>
                        <a:pt x="48" y="41"/>
                        <a:pt x="47" y="39"/>
                      </a:cubicBezTo>
                      <a:cubicBezTo>
                        <a:pt x="47" y="38"/>
                        <a:pt x="48" y="37"/>
                        <a:pt x="47" y="36"/>
                      </a:cubicBezTo>
                      <a:cubicBezTo>
                        <a:pt x="46" y="35"/>
                        <a:pt x="48" y="37"/>
                        <a:pt x="47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8" name="Freeform 683">
                  <a:extLst>
                    <a:ext uri="{FF2B5EF4-FFF2-40B4-BE49-F238E27FC236}">
                      <a16:creationId xmlns:a16="http://schemas.microsoft.com/office/drawing/2014/main" id="{8A5F11DE-3591-3047-A967-F378AD529E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57720" y="7729531"/>
                  <a:ext cx="745806" cy="300927"/>
                </a:xfrm>
                <a:custGeom>
                  <a:avLst/>
                  <a:gdLst>
                    <a:gd name="T0" fmla="*/ 52 w 95"/>
                    <a:gd name="T1" fmla="*/ 36 h 36"/>
                    <a:gd name="T2" fmla="*/ 54 w 95"/>
                    <a:gd name="T3" fmla="*/ 33 h 36"/>
                    <a:gd name="T4" fmla="*/ 55 w 95"/>
                    <a:gd name="T5" fmla="*/ 31 h 36"/>
                    <a:gd name="T6" fmla="*/ 60 w 95"/>
                    <a:gd name="T7" fmla="*/ 31 h 36"/>
                    <a:gd name="T8" fmla="*/ 64 w 95"/>
                    <a:gd name="T9" fmla="*/ 31 h 36"/>
                    <a:gd name="T10" fmla="*/ 75 w 95"/>
                    <a:gd name="T11" fmla="*/ 29 h 36"/>
                    <a:gd name="T12" fmla="*/ 85 w 95"/>
                    <a:gd name="T13" fmla="*/ 28 h 36"/>
                    <a:gd name="T14" fmla="*/ 90 w 95"/>
                    <a:gd name="T15" fmla="*/ 28 h 36"/>
                    <a:gd name="T16" fmla="*/ 92 w 95"/>
                    <a:gd name="T17" fmla="*/ 30 h 36"/>
                    <a:gd name="T18" fmla="*/ 94 w 95"/>
                    <a:gd name="T19" fmla="*/ 28 h 36"/>
                    <a:gd name="T20" fmla="*/ 92 w 95"/>
                    <a:gd name="T21" fmla="*/ 24 h 36"/>
                    <a:gd name="T22" fmla="*/ 92 w 95"/>
                    <a:gd name="T23" fmla="*/ 22 h 36"/>
                    <a:gd name="T24" fmla="*/ 91 w 95"/>
                    <a:gd name="T25" fmla="*/ 17 h 36"/>
                    <a:gd name="T26" fmla="*/ 93 w 95"/>
                    <a:gd name="T27" fmla="*/ 14 h 36"/>
                    <a:gd name="T28" fmla="*/ 89 w 95"/>
                    <a:gd name="T29" fmla="*/ 8 h 36"/>
                    <a:gd name="T30" fmla="*/ 83 w 95"/>
                    <a:gd name="T31" fmla="*/ 3 h 36"/>
                    <a:gd name="T32" fmla="*/ 80 w 95"/>
                    <a:gd name="T33" fmla="*/ 3 h 36"/>
                    <a:gd name="T34" fmla="*/ 78 w 95"/>
                    <a:gd name="T35" fmla="*/ 3 h 36"/>
                    <a:gd name="T36" fmla="*/ 73 w 95"/>
                    <a:gd name="T37" fmla="*/ 6 h 36"/>
                    <a:gd name="T38" fmla="*/ 63 w 95"/>
                    <a:gd name="T39" fmla="*/ 6 h 36"/>
                    <a:gd name="T40" fmla="*/ 58 w 95"/>
                    <a:gd name="T41" fmla="*/ 6 h 36"/>
                    <a:gd name="T42" fmla="*/ 54 w 95"/>
                    <a:gd name="T43" fmla="*/ 4 h 36"/>
                    <a:gd name="T44" fmla="*/ 50 w 95"/>
                    <a:gd name="T45" fmla="*/ 2 h 36"/>
                    <a:gd name="T46" fmla="*/ 46 w 95"/>
                    <a:gd name="T47" fmla="*/ 0 h 36"/>
                    <a:gd name="T48" fmla="*/ 37 w 95"/>
                    <a:gd name="T49" fmla="*/ 0 h 36"/>
                    <a:gd name="T50" fmla="*/ 29 w 95"/>
                    <a:gd name="T51" fmla="*/ 4 h 36"/>
                    <a:gd name="T52" fmla="*/ 18 w 95"/>
                    <a:gd name="T53" fmla="*/ 5 h 36"/>
                    <a:gd name="T54" fmla="*/ 16 w 95"/>
                    <a:gd name="T55" fmla="*/ 6 h 36"/>
                    <a:gd name="T56" fmla="*/ 18 w 95"/>
                    <a:gd name="T57" fmla="*/ 7 h 36"/>
                    <a:gd name="T58" fmla="*/ 15 w 95"/>
                    <a:gd name="T59" fmla="*/ 8 h 36"/>
                    <a:gd name="T60" fmla="*/ 13 w 95"/>
                    <a:gd name="T61" fmla="*/ 9 h 36"/>
                    <a:gd name="T62" fmla="*/ 4 w 95"/>
                    <a:gd name="T63" fmla="*/ 9 h 36"/>
                    <a:gd name="T64" fmla="*/ 3 w 95"/>
                    <a:gd name="T65" fmla="*/ 11 h 36"/>
                    <a:gd name="T66" fmla="*/ 3 w 95"/>
                    <a:gd name="T67" fmla="*/ 15 h 36"/>
                    <a:gd name="T68" fmla="*/ 5 w 95"/>
                    <a:gd name="T69" fmla="*/ 14 h 36"/>
                    <a:gd name="T70" fmla="*/ 3 w 95"/>
                    <a:gd name="T71" fmla="*/ 17 h 36"/>
                    <a:gd name="T72" fmla="*/ 5 w 95"/>
                    <a:gd name="T73" fmla="*/ 17 h 36"/>
                    <a:gd name="T74" fmla="*/ 5 w 95"/>
                    <a:gd name="T75" fmla="*/ 19 h 36"/>
                    <a:gd name="T76" fmla="*/ 3 w 95"/>
                    <a:gd name="T77" fmla="*/ 20 h 36"/>
                    <a:gd name="T78" fmla="*/ 4 w 95"/>
                    <a:gd name="T79" fmla="*/ 22 h 36"/>
                    <a:gd name="T80" fmla="*/ 4 w 95"/>
                    <a:gd name="T81" fmla="*/ 25 h 36"/>
                    <a:gd name="T82" fmla="*/ 8 w 95"/>
                    <a:gd name="T83" fmla="*/ 27 h 36"/>
                    <a:gd name="T84" fmla="*/ 7 w 95"/>
                    <a:gd name="T85" fmla="*/ 30 h 36"/>
                    <a:gd name="T86" fmla="*/ 10 w 95"/>
                    <a:gd name="T87" fmla="*/ 30 h 36"/>
                    <a:gd name="T88" fmla="*/ 8 w 95"/>
                    <a:gd name="T89" fmla="*/ 31 h 36"/>
                    <a:gd name="T90" fmla="*/ 10 w 95"/>
                    <a:gd name="T91" fmla="*/ 31 h 36"/>
                    <a:gd name="T92" fmla="*/ 9 w 95"/>
                    <a:gd name="T93" fmla="*/ 34 h 36"/>
                    <a:gd name="T94" fmla="*/ 11 w 95"/>
                    <a:gd name="T95" fmla="*/ 35 h 36"/>
                    <a:gd name="T96" fmla="*/ 12 w 95"/>
                    <a:gd name="T97" fmla="*/ 31 h 36"/>
                    <a:gd name="T98" fmla="*/ 16 w 95"/>
                    <a:gd name="T99" fmla="*/ 32 h 36"/>
                    <a:gd name="T100" fmla="*/ 22 w 95"/>
                    <a:gd name="T101" fmla="*/ 33 h 36"/>
                    <a:gd name="T102" fmla="*/ 27 w 95"/>
                    <a:gd name="T103" fmla="*/ 31 h 36"/>
                    <a:gd name="T104" fmla="*/ 35 w 95"/>
                    <a:gd name="T105" fmla="*/ 35 h 36"/>
                    <a:gd name="T106" fmla="*/ 42 w 95"/>
                    <a:gd name="T107" fmla="*/ 32 h 36"/>
                    <a:gd name="T108" fmla="*/ 44 w 95"/>
                    <a:gd name="T109" fmla="*/ 30 h 36"/>
                    <a:gd name="T110" fmla="*/ 48 w 95"/>
                    <a:gd name="T111" fmla="*/ 31 h 36"/>
                    <a:gd name="T112" fmla="*/ 50 w 95"/>
                    <a:gd name="T113" fmla="*/ 33 h 36"/>
                    <a:gd name="T114" fmla="*/ 50 w 95"/>
                    <a:gd name="T115" fmla="*/ 35 h 36"/>
                    <a:gd name="T116" fmla="*/ 52 w 95"/>
                    <a:gd name="T117" fmla="*/ 36 h 36"/>
                    <a:gd name="T118" fmla="*/ 52 w 95"/>
                    <a:gd name="T11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95" h="36">
                      <a:moveTo>
                        <a:pt x="52" y="36"/>
                      </a:moveTo>
                      <a:cubicBezTo>
                        <a:pt x="53" y="35"/>
                        <a:pt x="54" y="33"/>
                        <a:pt x="54" y="33"/>
                      </a:cubicBezTo>
                      <a:cubicBezTo>
                        <a:pt x="53" y="31"/>
                        <a:pt x="54" y="30"/>
                        <a:pt x="55" y="31"/>
                      </a:cubicBezTo>
                      <a:cubicBezTo>
                        <a:pt x="57" y="32"/>
                        <a:pt x="58" y="31"/>
                        <a:pt x="60" y="31"/>
                      </a:cubicBezTo>
                      <a:cubicBezTo>
                        <a:pt x="62" y="30"/>
                        <a:pt x="62" y="30"/>
                        <a:pt x="64" y="31"/>
                      </a:cubicBezTo>
                      <a:cubicBezTo>
                        <a:pt x="68" y="31"/>
                        <a:pt x="71" y="29"/>
                        <a:pt x="75" y="29"/>
                      </a:cubicBezTo>
                      <a:cubicBezTo>
                        <a:pt x="78" y="29"/>
                        <a:pt x="82" y="29"/>
                        <a:pt x="85" y="28"/>
                      </a:cubicBezTo>
                      <a:cubicBezTo>
                        <a:pt x="87" y="27"/>
                        <a:pt x="87" y="29"/>
                        <a:pt x="90" y="28"/>
                      </a:cubicBezTo>
                      <a:cubicBezTo>
                        <a:pt x="92" y="27"/>
                        <a:pt x="91" y="29"/>
                        <a:pt x="92" y="30"/>
                      </a:cubicBezTo>
                      <a:cubicBezTo>
                        <a:pt x="93" y="31"/>
                        <a:pt x="95" y="29"/>
                        <a:pt x="94" y="28"/>
                      </a:cubicBezTo>
                      <a:cubicBezTo>
                        <a:pt x="93" y="27"/>
                        <a:pt x="95" y="25"/>
                        <a:pt x="92" y="24"/>
                      </a:cubicBezTo>
                      <a:cubicBezTo>
                        <a:pt x="91" y="23"/>
                        <a:pt x="93" y="23"/>
                        <a:pt x="92" y="22"/>
                      </a:cubicBezTo>
                      <a:cubicBezTo>
                        <a:pt x="92" y="20"/>
                        <a:pt x="91" y="19"/>
                        <a:pt x="91" y="17"/>
                      </a:cubicBezTo>
                      <a:cubicBezTo>
                        <a:pt x="91" y="16"/>
                        <a:pt x="93" y="14"/>
                        <a:pt x="93" y="14"/>
                      </a:cubicBezTo>
                      <a:cubicBezTo>
                        <a:pt x="92" y="12"/>
                        <a:pt x="90" y="11"/>
                        <a:pt x="89" y="8"/>
                      </a:cubicBezTo>
                      <a:cubicBezTo>
                        <a:pt x="87" y="5"/>
                        <a:pt x="87" y="4"/>
                        <a:pt x="83" y="3"/>
                      </a:cubicBezTo>
                      <a:cubicBezTo>
                        <a:pt x="82" y="3"/>
                        <a:pt x="81" y="3"/>
                        <a:pt x="80" y="3"/>
                      </a:cubicBezTo>
                      <a:cubicBezTo>
                        <a:pt x="78" y="2"/>
                        <a:pt x="79" y="3"/>
                        <a:pt x="78" y="3"/>
                      </a:cubicBezTo>
                      <a:cubicBezTo>
                        <a:pt x="76" y="5"/>
                        <a:pt x="74" y="5"/>
                        <a:pt x="73" y="6"/>
                      </a:cubicBezTo>
                      <a:cubicBezTo>
                        <a:pt x="70" y="7"/>
                        <a:pt x="66" y="6"/>
                        <a:pt x="63" y="6"/>
                      </a:cubicBezTo>
                      <a:cubicBezTo>
                        <a:pt x="61" y="6"/>
                        <a:pt x="59" y="6"/>
                        <a:pt x="58" y="6"/>
                      </a:cubicBezTo>
                      <a:cubicBezTo>
                        <a:pt x="56" y="5"/>
                        <a:pt x="56" y="4"/>
                        <a:pt x="54" y="4"/>
                      </a:cubicBezTo>
                      <a:cubicBezTo>
                        <a:pt x="52" y="4"/>
                        <a:pt x="51" y="3"/>
                        <a:pt x="50" y="2"/>
                      </a:cubicBezTo>
                      <a:cubicBezTo>
                        <a:pt x="49" y="2"/>
                        <a:pt x="45" y="0"/>
                        <a:pt x="46" y="0"/>
                      </a:cubicBezTo>
                      <a:cubicBezTo>
                        <a:pt x="44" y="1"/>
                        <a:pt x="39" y="0"/>
                        <a:pt x="37" y="0"/>
                      </a:cubicBezTo>
                      <a:cubicBezTo>
                        <a:pt x="34" y="0"/>
                        <a:pt x="31" y="3"/>
                        <a:pt x="29" y="4"/>
                      </a:cubicBezTo>
                      <a:cubicBezTo>
                        <a:pt x="26" y="6"/>
                        <a:pt x="21" y="4"/>
                        <a:pt x="18" y="5"/>
                      </a:cubicBezTo>
                      <a:cubicBezTo>
                        <a:pt x="17" y="5"/>
                        <a:pt x="16" y="5"/>
                        <a:pt x="16" y="6"/>
                      </a:cubicBezTo>
                      <a:cubicBezTo>
                        <a:pt x="16" y="6"/>
                        <a:pt x="18" y="6"/>
                        <a:pt x="18" y="7"/>
                      </a:cubicBezTo>
                      <a:cubicBezTo>
                        <a:pt x="18" y="7"/>
                        <a:pt x="15" y="7"/>
                        <a:pt x="15" y="8"/>
                      </a:cubicBezTo>
                      <a:cubicBezTo>
                        <a:pt x="15" y="9"/>
                        <a:pt x="15" y="9"/>
                        <a:pt x="13" y="9"/>
                      </a:cubicBezTo>
                      <a:cubicBezTo>
                        <a:pt x="10" y="9"/>
                        <a:pt x="7" y="9"/>
                        <a:pt x="4" y="9"/>
                      </a:cubicBezTo>
                      <a:cubicBezTo>
                        <a:pt x="2" y="9"/>
                        <a:pt x="3" y="10"/>
                        <a:pt x="3" y="11"/>
                      </a:cubicBezTo>
                      <a:cubicBezTo>
                        <a:pt x="2" y="13"/>
                        <a:pt x="0" y="14"/>
                        <a:pt x="3" y="15"/>
                      </a:cubicBezTo>
                      <a:cubicBezTo>
                        <a:pt x="3" y="15"/>
                        <a:pt x="5" y="14"/>
                        <a:pt x="5" y="14"/>
                      </a:cubicBezTo>
                      <a:cubicBezTo>
                        <a:pt x="5" y="15"/>
                        <a:pt x="3" y="17"/>
                        <a:pt x="3" y="17"/>
                      </a:cubicBezTo>
                      <a:cubicBezTo>
                        <a:pt x="4" y="18"/>
                        <a:pt x="4" y="17"/>
                        <a:pt x="5" y="17"/>
                      </a:cubicBezTo>
                      <a:cubicBezTo>
                        <a:pt x="5" y="17"/>
                        <a:pt x="5" y="19"/>
                        <a:pt x="5" y="19"/>
                      </a:cubicBezTo>
                      <a:cubicBezTo>
                        <a:pt x="7" y="22"/>
                        <a:pt x="4" y="20"/>
                        <a:pt x="3" y="20"/>
                      </a:cubicBezTo>
                      <a:cubicBezTo>
                        <a:pt x="3" y="20"/>
                        <a:pt x="2" y="23"/>
                        <a:pt x="4" y="22"/>
                      </a:cubicBezTo>
                      <a:cubicBezTo>
                        <a:pt x="6" y="22"/>
                        <a:pt x="4" y="24"/>
                        <a:pt x="4" y="25"/>
                      </a:cubicBezTo>
                      <a:cubicBezTo>
                        <a:pt x="4" y="26"/>
                        <a:pt x="7" y="26"/>
                        <a:pt x="8" y="27"/>
                      </a:cubicBezTo>
                      <a:cubicBezTo>
                        <a:pt x="9" y="28"/>
                        <a:pt x="7" y="30"/>
                        <a:pt x="7" y="30"/>
                      </a:cubicBezTo>
                      <a:cubicBezTo>
                        <a:pt x="8" y="30"/>
                        <a:pt x="9" y="28"/>
                        <a:pt x="10" y="30"/>
                      </a:cubicBezTo>
                      <a:cubicBezTo>
                        <a:pt x="10" y="31"/>
                        <a:pt x="8" y="31"/>
                        <a:pt x="8" y="31"/>
                      </a:cubicBezTo>
                      <a:cubicBezTo>
                        <a:pt x="8" y="31"/>
                        <a:pt x="10" y="31"/>
                        <a:pt x="10" y="31"/>
                      </a:cubicBezTo>
                      <a:cubicBezTo>
                        <a:pt x="11" y="32"/>
                        <a:pt x="10" y="33"/>
                        <a:pt x="9" y="34"/>
                      </a:cubicBezTo>
                      <a:cubicBezTo>
                        <a:pt x="9" y="35"/>
                        <a:pt x="11" y="36"/>
                        <a:pt x="11" y="35"/>
                      </a:cubicBezTo>
                      <a:cubicBezTo>
                        <a:pt x="12" y="34"/>
                        <a:pt x="11" y="32"/>
                        <a:pt x="12" y="31"/>
                      </a:cubicBezTo>
                      <a:cubicBezTo>
                        <a:pt x="13" y="30"/>
                        <a:pt x="15" y="32"/>
                        <a:pt x="16" y="32"/>
                      </a:cubicBezTo>
                      <a:cubicBezTo>
                        <a:pt x="18" y="33"/>
                        <a:pt x="20" y="35"/>
                        <a:pt x="22" y="33"/>
                      </a:cubicBezTo>
                      <a:cubicBezTo>
                        <a:pt x="25" y="32"/>
                        <a:pt x="23" y="29"/>
                        <a:pt x="27" y="31"/>
                      </a:cubicBezTo>
                      <a:cubicBezTo>
                        <a:pt x="29" y="33"/>
                        <a:pt x="32" y="35"/>
                        <a:pt x="35" y="35"/>
                      </a:cubicBezTo>
                      <a:cubicBezTo>
                        <a:pt x="37" y="34"/>
                        <a:pt x="40" y="33"/>
                        <a:pt x="42" y="32"/>
                      </a:cubicBezTo>
                      <a:cubicBezTo>
                        <a:pt x="43" y="31"/>
                        <a:pt x="43" y="30"/>
                        <a:pt x="44" y="30"/>
                      </a:cubicBezTo>
                      <a:cubicBezTo>
                        <a:pt x="46" y="31"/>
                        <a:pt x="47" y="32"/>
                        <a:pt x="48" y="31"/>
                      </a:cubicBezTo>
                      <a:cubicBezTo>
                        <a:pt x="51" y="30"/>
                        <a:pt x="51" y="31"/>
                        <a:pt x="50" y="33"/>
                      </a:cubicBezTo>
                      <a:cubicBezTo>
                        <a:pt x="50" y="34"/>
                        <a:pt x="52" y="34"/>
                        <a:pt x="50" y="35"/>
                      </a:cubicBezTo>
                      <a:cubicBezTo>
                        <a:pt x="51" y="36"/>
                        <a:pt x="51" y="36"/>
                        <a:pt x="52" y="36"/>
                      </a:cubicBezTo>
                      <a:cubicBezTo>
                        <a:pt x="53" y="35"/>
                        <a:pt x="51" y="36"/>
                        <a:pt x="52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9" name="Freeform 684">
                  <a:extLst>
                    <a:ext uri="{FF2B5EF4-FFF2-40B4-BE49-F238E27FC236}">
                      <a16:creationId xmlns:a16="http://schemas.microsoft.com/office/drawing/2014/main" id="{9EF7D304-50B1-2742-AE4A-B90AFD10B5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95747" y="8206473"/>
                  <a:ext cx="826288" cy="701220"/>
                </a:xfrm>
                <a:custGeom>
                  <a:avLst/>
                  <a:gdLst>
                    <a:gd name="T0" fmla="*/ 65 w 105"/>
                    <a:gd name="T1" fmla="*/ 20 h 84"/>
                    <a:gd name="T2" fmla="*/ 61 w 105"/>
                    <a:gd name="T3" fmla="*/ 17 h 84"/>
                    <a:gd name="T4" fmla="*/ 52 w 105"/>
                    <a:gd name="T5" fmla="*/ 17 h 84"/>
                    <a:gd name="T6" fmla="*/ 48 w 105"/>
                    <a:gd name="T7" fmla="*/ 15 h 84"/>
                    <a:gd name="T8" fmla="*/ 40 w 105"/>
                    <a:gd name="T9" fmla="*/ 8 h 84"/>
                    <a:gd name="T10" fmla="*/ 27 w 105"/>
                    <a:gd name="T11" fmla="*/ 1 h 84"/>
                    <a:gd name="T12" fmla="*/ 21 w 105"/>
                    <a:gd name="T13" fmla="*/ 1 h 84"/>
                    <a:gd name="T14" fmla="*/ 13 w 105"/>
                    <a:gd name="T15" fmla="*/ 3 h 84"/>
                    <a:gd name="T16" fmla="*/ 17 w 105"/>
                    <a:gd name="T17" fmla="*/ 9 h 84"/>
                    <a:gd name="T18" fmla="*/ 13 w 105"/>
                    <a:gd name="T19" fmla="*/ 12 h 84"/>
                    <a:gd name="T20" fmla="*/ 10 w 105"/>
                    <a:gd name="T21" fmla="*/ 12 h 84"/>
                    <a:gd name="T22" fmla="*/ 9 w 105"/>
                    <a:gd name="T23" fmla="*/ 14 h 84"/>
                    <a:gd name="T24" fmla="*/ 2 w 105"/>
                    <a:gd name="T25" fmla="*/ 14 h 84"/>
                    <a:gd name="T26" fmla="*/ 1 w 105"/>
                    <a:gd name="T27" fmla="*/ 19 h 84"/>
                    <a:gd name="T28" fmla="*/ 3 w 105"/>
                    <a:gd name="T29" fmla="*/ 22 h 84"/>
                    <a:gd name="T30" fmla="*/ 8 w 105"/>
                    <a:gd name="T31" fmla="*/ 31 h 84"/>
                    <a:gd name="T32" fmla="*/ 12 w 105"/>
                    <a:gd name="T33" fmla="*/ 38 h 84"/>
                    <a:gd name="T34" fmla="*/ 15 w 105"/>
                    <a:gd name="T35" fmla="*/ 42 h 84"/>
                    <a:gd name="T36" fmla="*/ 20 w 105"/>
                    <a:gd name="T37" fmla="*/ 46 h 84"/>
                    <a:gd name="T38" fmla="*/ 22 w 105"/>
                    <a:gd name="T39" fmla="*/ 53 h 84"/>
                    <a:gd name="T40" fmla="*/ 23 w 105"/>
                    <a:gd name="T41" fmla="*/ 59 h 84"/>
                    <a:gd name="T42" fmla="*/ 31 w 105"/>
                    <a:gd name="T43" fmla="*/ 67 h 84"/>
                    <a:gd name="T44" fmla="*/ 36 w 105"/>
                    <a:gd name="T45" fmla="*/ 76 h 84"/>
                    <a:gd name="T46" fmla="*/ 40 w 105"/>
                    <a:gd name="T47" fmla="*/ 81 h 84"/>
                    <a:gd name="T48" fmla="*/ 41 w 105"/>
                    <a:gd name="T49" fmla="*/ 84 h 84"/>
                    <a:gd name="T50" fmla="*/ 43 w 105"/>
                    <a:gd name="T51" fmla="*/ 81 h 84"/>
                    <a:gd name="T52" fmla="*/ 50 w 105"/>
                    <a:gd name="T53" fmla="*/ 79 h 84"/>
                    <a:gd name="T54" fmla="*/ 60 w 105"/>
                    <a:gd name="T55" fmla="*/ 80 h 84"/>
                    <a:gd name="T56" fmla="*/ 66 w 105"/>
                    <a:gd name="T57" fmla="*/ 77 h 84"/>
                    <a:gd name="T58" fmla="*/ 76 w 105"/>
                    <a:gd name="T59" fmla="*/ 72 h 84"/>
                    <a:gd name="T60" fmla="*/ 94 w 105"/>
                    <a:gd name="T61" fmla="*/ 68 h 84"/>
                    <a:gd name="T62" fmla="*/ 102 w 105"/>
                    <a:gd name="T63" fmla="*/ 66 h 84"/>
                    <a:gd name="T64" fmla="*/ 104 w 105"/>
                    <a:gd name="T65" fmla="*/ 61 h 84"/>
                    <a:gd name="T66" fmla="*/ 105 w 105"/>
                    <a:gd name="T67" fmla="*/ 56 h 84"/>
                    <a:gd name="T68" fmla="*/ 103 w 105"/>
                    <a:gd name="T69" fmla="*/ 51 h 84"/>
                    <a:gd name="T70" fmla="*/ 93 w 105"/>
                    <a:gd name="T71" fmla="*/ 50 h 84"/>
                    <a:gd name="T72" fmla="*/ 88 w 105"/>
                    <a:gd name="T73" fmla="*/ 47 h 84"/>
                    <a:gd name="T74" fmla="*/ 81 w 105"/>
                    <a:gd name="T75" fmla="*/ 39 h 84"/>
                    <a:gd name="T76" fmla="*/ 77 w 105"/>
                    <a:gd name="T77" fmla="*/ 34 h 84"/>
                    <a:gd name="T78" fmla="*/ 77 w 105"/>
                    <a:gd name="T79" fmla="*/ 29 h 84"/>
                    <a:gd name="T80" fmla="*/ 74 w 105"/>
                    <a:gd name="T81" fmla="*/ 27 h 84"/>
                    <a:gd name="T82" fmla="*/ 70 w 105"/>
                    <a:gd name="T83" fmla="*/ 22 h 84"/>
                    <a:gd name="T84" fmla="*/ 65 w 105"/>
                    <a:gd name="T85" fmla="*/ 2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05" h="84">
                      <a:moveTo>
                        <a:pt x="65" y="20"/>
                      </a:moveTo>
                      <a:cubicBezTo>
                        <a:pt x="64" y="17"/>
                        <a:pt x="64" y="17"/>
                        <a:pt x="61" y="17"/>
                      </a:cubicBezTo>
                      <a:cubicBezTo>
                        <a:pt x="58" y="17"/>
                        <a:pt x="55" y="17"/>
                        <a:pt x="52" y="17"/>
                      </a:cubicBezTo>
                      <a:cubicBezTo>
                        <a:pt x="50" y="17"/>
                        <a:pt x="49" y="15"/>
                        <a:pt x="48" y="15"/>
                      </a:cubicBezTo>
                      <a:cubicBezTo>
                        <a:pt x="45" y="12"/>
                        <a:pt x="42" y="10"/>
                        <a:pt x="40" y="8"/>
                      </a:cubicBezTo>
                      <a:cubicBezTo>
                        <a:pt x="36" y="5"/>
                        <a:pt x="32" y="2"/>
                        <a:pt x="27" y="1"/>
                      </a:cubicBezTo>
                      <a:cubicBezTo>
                        <a:pt x="25" y="0"/>
                        <a:pt x="24" y="0"/>
                        <a:pt x="21" y="1"/>
                      </a:cubicBezTo>
                      <a:cubicBezTo>
                        <a:pt x="19" y="1"/>
                        <a:pt x="16" y="2"/>
                        <a:pt x="13" y="3"/>
                      </a:cubicBezTo>
                      <a:cubicBezTo>
                        <a:pt x="14" y="5"/>
                        <a:pt x="17" y="7"/>
                        <a:pt x="17" y="9"/>
                      </a:cubicBezTo>
                      <a:cubicBezTo>
                        <a:pt x="17" y="11"/>
                        <a:pt x="14" y="12"/>
                        <a:pt x="13" y="12"/>
                      </a:cubicBezTo>
                      <a:cubicBezTo>
                        <a:pt x="12" y="13"/>
                        <a:pt x="11" y="12"/>
                        <a:pt x="10" y="12"/>
                      </a:cubicBezTo>
                      <a:cubicBezTo>
                        <a:pt x="9" y="13"/>
                        <a:pt x="9" y="14"/>
                        <a:pt x="9" y="14"/>
                      </a:cubicBezTo>
                      <a:cubicBezTo>
                        <a:pt x="7" y="17"/>
                        <a:pt x="3" y="15"/>
                        <a:pt x="2" y="14"/>
                      </a:cubicBezTo>
                      <a:cubicBezTo>
                        <a:pt x="1" y="16"/>
                        <a:pt x="1" y="17"/>
                        <a:pt x="1" y="19"/>
                      </a:cubicBezTo>
                      <a:cubicBezTo>
                        <a:pt x="0" y="22"/>
                        <a:pt x="1" y="21"/>
                        <a:pt x="3" y="22"/>
                      </a:cubicBezTo>
                      <a:cubicBezTo>
                        <a:pt x="5" y="24"/>
                        <a:pt x="7" y="28"/>
                        <a:pt x="8" y="31"/>
                      </a:cubicBezTo>
                      <a:cubicBezTo>
                        <a:pt x="10" y="33"/>
                        <a:pt x="11" y="35"/>
                        <a:pt x="12" y="38"/>
                      </a:cubicBezTo>
                      <a:cubicBezTo>
                        <a:pt x="13" y="40"/>
                        <a:pt x="14" y="41"/>
                        <a:pt x="15" y="42"/>
                      </a:cubicBezTo>
                      <a:cubicBezTo>
                        <a:pt x="17" y="44"/>
                        <a:pt x="19" y="44"/>
                        <a:pt x="20" y="46"/>
                      </a:cubicBezTo>
                      <a:cubicBezTo>
                        <a:pt x="21" y="48"/>
                        <a:pt x="22" y="50"/>
                        <a:pt x="22" y="53"/>
                      </a:cubicBezTo>
                      <a:cubicBezTo>
                        <a:pt x="23" y="55"/>
                        <a:pt x="22" y="57"/>
                        <a:pt x="23" y="59"/>
                      </a:cubicBezTo>
                      <a:cubicBezTo>
                        <a:pt x="25" y="63"/>
                        <a:pt x="29" y="64"/>
                        <a:pt x="31" y="67"/>
                      </a:cubicBezTo>
                      <a:cubicBezTo>
                        <a:pt x="33" y="70"/>
                        <a:pt x="34" y="74"/>
                        <a:pt x="36" y="76"/>
                      </a:cubicBezTo>
                      <a:cubicBezTo>
                        <a:pt x="37" y="78"/>
                        <a:pt x="39" y="80"/>
                        <a:pt x="40" y="81"/>
                      </a:cubicBezTo>
                      <a:cubicBezTo>
                        <a:pt x="40" y="82"/>
                        <a:pt x="40" y="84"/>
                        <a:pt x="41" y="84"/>
                      </a:cubicBezTo>
                      <a:cubicBezTo>
                        <a:pt x="43" y="84"/>
                        <a:pt x="42" y="82"/>
                        <a:pt x="43" y="81"/>
                      </a:cubicBezTo>
                      <a:cubicBezTo>
                        <a:pt x="43" y="78"/>
                        <a:pt x="48" y="79"/>
                        <a:pt x="50" y="79"/>
                      </a:cubicBezTo>
                      <a:cubicBezTo>
                        <a:pt x="53" y="79"/>
                        <a:pt x="58" y="78"/>
                        <a:pt x="60" y="80"/>
                      </a:cubicBezTo>
                      <a:cubicBezTo>
                        <a:pt x="63" y="81"/>
                        <a:pt x="64" y="79"/>
                        <a:pt x="66" y="77"/>
                      </a:cubicBezTo>
                      <a:cubicBezTo>
                        <a:pt x="69" y="73"/>
                        <a:pt x="72" y="73"/>
                        <a:pt x="76" y="72"/>
                      </a:cubicBezTo>
                      <a:cubicBezTo>
                        <a:pt x="82" y="72"/>
                        <a:pt x="88" y="70"/>
                        <a:pt x="94" y="68"/>
                      </a:cubicBezTo>
                      <a:cubicBezTo>
                        <a:pt x="96" y="67"/>
                        <a:pt x="99" y="66"/>
                        <a:pt x="102" y="66"/>
                      </a:cubicBezTo>
                      <a:cubicBezTo>
                        <a:pt x="103" y="65"/>
                        <a:pt x="103" y="63"/>
                        <a:pt x="104" y="61"/>
                      </a:cubicBezTo>
                      <a:cubicBezTo>
                        <a:pt x="104" y="60"/>
                        <a:pt x="105" y="58"/>
                        <a:pt x="105" y="56"/>
                      </a:cubicBezTo>
                      <a:cubicBezTo>
                        <a:pt x="105" y="55"/>
                        <a:pt x="104" y="52"/>
                        <a:pt x="103" y="51"/>
                      </a:cubicBezTo>
                      <a:cubicBezTo>
                        <a:pt x="100" y="51"/>
                        <a:pt x="96" y="51"/>
                        <a:pt x="93" y="50"/>
                      </a:cubicBezTo>
                      <a:cubicBezTo>
                        <a:pt x="90" y="50"/>
                        <a:pt x="90" y="49"/>
                        <a:pt x="88" y="47"/>
                      </a:cubicBezTo>
                      <a:cubicBezTo>
                        <a:pt x="86" y="43"/>
                        <a:pt x="83" y="42"/>
                        <a:pt x="81" y="39"/>
                      </a:cubicBezTo>
                      <a:cubicBezTo>
                        <a:pt x="80" y="39"/>
                        <a:pt x="78" y="35"/>
                        <a:pt x="77" y="34"/>
                      </a:cubicBezTo>
                      <a:cubicBezTo>
                        <a:pt x="76" y="32"/>
                        <a:pt x="81" y="31"/>
                        <a:pt x="77" y="29"/>
                      </a:cubicBezTo>
                      <a:cubicBezTo>
                        <a:pt x="76" y="29"/>
                        <a:pt x="75" y="27"/>
                        <a:pt x="74" y="27"/>
                      </a:cubicBezTo>
                      <a:cubicBezTo>
                        <a:pt x="72" y="27"/>
                        <a:pt x="71" y="24"/>
                        <a:pt x="70" y="22"/>
                      </a:cubicBezTo>
                      <a:cubicBezTo>
                        <a:pt x="69" y="19"/>
                        <a:pt x="69" y="20"/>
                        <a:pt x="6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0" name="Freeform 685">
                  <a:extLst>
                    <a:ext uri="{FF2B5EF4-FFF2-40B4-BE49-F238E27FC236}">
                      <a16:creationId xmlns:a16="http://schemas.microsoft.com/office/drawing/2014/main" id="{BF99AD02-2D08-0745-9F95-6155EF0E33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1844" y="8155369"/>
                  <a:ext cx="163648" cy="184531"/>
                </a:xfrm>
                <a:custGeom>
                  <a:avLst/>
                  <a:gdLst>
                    <a:gd name="T0" fmla="*/ 5 w 21"/>
                    <a:gd name="T1" fmla="*/ 22 h 22"/>
                    <a:gd name="T2" fmla="*/ 8 w 21"/>
                    <a:gd name="T3" fmla="*/ 19 h 22"/>
                    <a:gd name="T4" fmla="*/ 12 w 21"/>
                    <a:gd name="T5" fmla="*/ 18 h 22"/>
                    <a:gd name="T6" fmla="*/ 15 w 21"/>
                    <a:gd name="T7" fmla="*/ 15 h 22"/>
                    <a:gd name="T8" fmla="*/ 11 w 21"/>
                    <a:gd name="T9" fmla="*/ 9 h 22"/>
                    <a:gd name="T10" fmla="*/ 21 w 21"/>
                    <a:gd name="T11" fmla="*/ 6 h 22"/>
                    <a:gd name="T12" fmla="*/ 19 w 21"/>
                    <a:gd name="T13" fmla="*/ 0 h 22"/>
                    <a:gd name="T14" fmla="*/ 9 w 21"/>
                    <a:gd name="T15" fmla="*/ 5 h 22"/>
                    <a:gd name="T16" fmla="*/ 4 w 21"/>
                    <a:gd name="T17" fmla="*/ 1 h 22"/>
                    <a:gd name="T18" fmla="*/ 3 w 21"/>
                    <a:gd name="T19" fmla="*/ 11 h 22"/>
                    <a:gd name="T20" fmla="*/ 0 w 21"/>
                    <a:gd name="T21" fmla="*/ 18 h 22"/>
                    <a:gd name="T22" fmla="*/ 1 w 21"/>
                    <a:gd name="T23" fmla="*/ 21 h 22"/>
                    <a:gd name="T24" fmla="*/ 5 w 21"/>
                    <a:gd name="T2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1" h="22">
                      <a:moveTo>
                        <a:pt x="5" y="22"/>
                      </a:moveTo>
                      <a:cubicBezTo>
                        <a:pt x="7" y="22"/>
                        <a:pt x="7" y="19"/>
                        <a:pt x="8" y="19"/>
                      </a:cubicBezTo>
                      <a:cubicBezTo>
                        <a:pt x="9" y="17"/>
                        <a:pt x="11" y="18"/>
                        <a:pt x="12" y="18"/>
                      </a:cubicBezTo>
                      <a:cubicBezTo>
                        <a:pt x="13" y="17"/>
                        <a:pt x="16" y="16"/>
                        <a:pt x="15" y="15"/>
                      </a:cubicBezTo>
                      <a:cubicBezTo>
                        <a:pt x="14" y="13"/>
                        <a:pt x="13" y="11"/>
                        <a:pt x="11" y="9"/>
                      </a:cubicBezTo>
                      <a:cubicBezTo>
                        <a:pt x="15" y="8"/>
                        <a:pt x="18" y="7"/>
                        <a:pt x="21" y="6"/>
                      </a:cubicBezTo>
                      <a:cubicBezTo>
                        <a:pt x="21" y="4"/>
                        <a:pt x="20" y="2"/>
                        <a:pt x="19" y="0"/>
                      </a:cubicBezTo>
                      <a:cubicBezTo>
                        <a:pt x="16" y="1"/>
                        <a:pt x="12" y="5"/>
                        <a:pt x="9" y="5"/>
                      </a:cubicBezTo>
                      <a:cubicBezTo>
                        <a:pt x="7" y="5"/>
                        <a:pt x="4" y="3"/>
                        <a:pt x="4" y="1"/>
                      </a:cubicBezTo>
                      <a:cubicBezTo>
                        <a:pt x="3" y="5"/>
                        <a:pt x="3" y="8"/>
                        <a:pt x="3" y="11"/>
                      </a:cubicBezTo>
                      <a:cubicBezTo>
                        <a:pt x="2" y="13"/>
                        <a:pt x="0" y="16"/>
                        <a:pt x="0" y="18"/>
                      </a:cubicBezTo>
                      <a:cubicBezTo>
                        <a:pt x="0" y="20"/>
                        <a:pt x="0" y="20"/>
                        <a:pt x="1" y="21"/>
                      </a:cubicBezTo>
                      <a:cubicBezTo>
                        <a:pt x="3" y="21"/>
                        <a:pt x="4" y="22"/>
                        <a:pt x="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1" name="Freeform 686">
                  <a:extLst>
                    <a:ext uri="{FF2B5EF4-FFF2-40B4-BE49-F238E27FC236}">
                      <a16:creationId xmlns:a16="http://schemas.microsoft.com/office/drawing/2014/main" id="{A3790C67-8ADD-0F43-88EF-8F47867324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9893" y="8090076"/>
                  <a:ext cx="61705" cy="73815"/>
                </a:xfrm>
                <a:custGeom>
                  <a:avLst/>
                  <a:gdLst>
                    <a:gd name="T0" fmla="*/ 7 w 8"/>
                    <a:gd name="T1" fmla="*/ 2 h 9"/>
                    <a:gd name="T2" fmla="*/ 4 w 8"/>
                    <a:gd name="T3" fmla="*/ 0 h 9"/>
                    <a:gd name="T4" fmla="*/ 2 w 8"/>
                    <a:gd name="T5" fmla="*/ 2 h 9"/>
                    <a:gd name="T6" fmla="*/ 0 w 8"/>
                    <a:gd name="T7" fmla="*/ 8 h 9"/>
                    <a:gd name="T8" fmla="*/ 4 w 8"/>
                    <a:gd name="T9" fmla="*/ 8 h 9"/>
                    <a:gd name="T10" fmla="*/ 7 w 8"/>
                    <a:gd name="T11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9">
                      <a:moveTo>
                        <a:pt x="7" y="2"/>
                      </a:moveTo>
                      <a:cubicBezTo>
                        <a:pt x="7" y="1"/>
                        <a:pt x="5" y="0"/>
                        <a:pt x="4" y="0"/>
                      </a:cubicBezTo>
                      <a:cubicBezTo>
                        <a:pt x="3" y="1"/>
                        <a:pt x="3" y="1"/>
                        <a:pt x="2" y="2"/>
                      </a:cubicBezTo>
                      <a:cubicBezTo>
                        <a:pt x="2" y="4"/>
                        <a:pt x="1" y="6"/>
                        <a:pt x="0" y="8"/>
                      </a:cubicBezTo>
                      <a:cubicBezTo>
                        <a:pt x="2" y="8"/>
                        <a:pt x="2" y="9"/>
                        <a:pt x="4" y="8"/>
                      </a:cubicBezTo>
                      <a:cubicBezTo>
                        <a:pt x="5" y="7"/>
                        <a:pt x="8" y="4"/>
                        <a:pt x="7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2" name="Freeform 687">
                  <a:extLst>
                    <a:ext uri="{FF2B5EF4-FFF2-40B4-BE49-F238E27FC236}">
                      <a16:creationId xmlns:a16="http://schemas.microsoft.com/office/drawing/2014/main" id="{037E231F-A2B0-094C-9298-8E390971BE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1844" y="8189439"/>
                  <a:ext cx="24146" cy="59618"/>
                </a:xfrm>
                <a:custGeom>
                  <a:avLst/>
                  <a:gdLst>
                    <a:gd name="T0" fmla="*/ 0 w 3"/>
                    <a:gd name="T1" fmla="*/ 3 h 7"/>
                    <a:gd name="T2" fmla="*/ 3 w 3"/>
                    <a:gd name="T3" fmla="*/ 7 h 7"/>
                    <a:gd name="T4" fmla="*/ 3 w 3"/>
                    <a:gd name="T5" fmla="*/ 1 h 7"/>
                    <a:gd name="T6" fmla="*/ 2 w 3"/>
                    <a:gd name="T7" fmla="*/ 0 h 7"/>
                    <a:gd name="T8" fmla="*/ 0 w 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7">
                      <a:moveTo>
                        <a:pt x="0" y="3"/>
                      </a:moveTo>
                      <a:cubicBezTo>
                        <a:pt x="0" y="5"/>
                        <a:pt x="1" y="6"/>
                        <a:pt x="3" y="7"/>
                      </a:cubicBezTo>
                      <a:cubicBezTo>
                        <a:pt x="3" y="5"/>
                        <a:pt x="3" y="3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0" y="0"/>
                        <a:pt x="0" y="2"/>
                        <a:pt x="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3" name="Freeform 688">
                  <a:extLst>
                    <a:ext uri="{FF2B5EF4-FFF2-40B4-BE49-F238E27FC236}">
                      <a16:creationId xmlns:a16="http://schemas.microsoft.com/office/drawing/2014/main" id="{FA088B0B-390C-B74C-B66A-AADC356EB7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79652" y="8155369"/>
                  <a:ext cx="64385" cy="218601"/>
                </a:xfrm>
                <a:custGeom>
                  <a:avLst/>
                  <a:gdLst>
                    <a:gd name="T0" fmla="*/ 4 w 8"/>
                    <a:gd name="T1" fmla="*/ 17 h 26"/>
                    <a:gd name="T2" fmla="*/ 6 w 8"/>
                    <a:gd name="T3" fmla="*/ 13 h 26"/>
                    <a:gd name="T4" fmla="*/ 5 w 8"/>
                    <a:gd name="T5" fmla="*/ 10 h 26"/>
                    <a:gd name="T6" fmla="*/ 7 w 8"/>
                    <a:gd name="T7" fmla="*/ 4 h 26"/>
                    <a:gd name="T8" fmla="*/ 6 w 8"/>
                    <a:gd name="T9" fmla="*/ 0 h 26"/>
                    <a:gd name="T10" fmla="*/ 2 w 8"/>
                    <a:gd name="T11" fmla="*/ 7 h 26"/>
                    <a:gd name="T12" fmla="*/ 0 w 8"/>
                    <a:gd name="T13" fmla="*/ 11 h 26"/>
                    <a:gd name="T14" fmla="*/ 1 w 8"/>
                    <a:gd name="T15" fmla="*/ 16 h 26"/>
                    <a:gd name="T16" fmla="*/ 2 w 8"/>
                    <a:gd name="T17" fmla="*/ 26 h 26"/>
                    <a:gd name="T18" fmla="*/ 2 w 8"/>
                    <a:gd name="T19" fmla="*/ 25 h 26"/>
                    <a:gd name="T20" fmla="*/ 4 w 8"/>
                    <a:gd name="T21" fmla="*/ 17 h 26"/>
                    <a:gd name="T22" fmla="*/ 4 w 8"/>
                    <a:gd name="T23" fmla="*/ 17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" h="26">
                      <a:moveTo>
                        <a:pt x="4" y="17"/>
                      </a:moveTo>
                      <a:cubicBezTo>
                        <a:pt x="4" y="16"/>
                        <a:pt x="5" y="15"/>
                        <a:pt x="6" y="13"/>
                      </a:cubicBezTo>
                      <a:cubicBezTo>
                        <a:pt x="7" y="11"/>
                        <a:pt x="6" y="12"/>
                        <a:pt x="5" y="10"/>
                      </a:cubicBezTo>
                      <a:cubicBezTo>
                        <a:pt x="3" y="8"/>
                        <a:pt x="4" y="3"/>
                        <a:pt x="7" y="4"/>
                      </a:cubicBezTo>
                      <a:cubicBezTo>
                        <a:pt x="8" y="1"/>
                        <a:pt x="8" y="1"/>
                        <a:pt x="6" y="0"/>
                      </a:cubicBezTo>
                      <a:cubicBezTo>
                        <a:pt x="4" y="0"/>
                        <a:pt x="3" y="5"/>
                        <a:pt x="2" y="7"/>
                      </a:cubicBezTo>
                      <a:cubicBezTo>
                        <a:pt x="1" y="8"/>
                        <a:pt x="0" y="9"/>
                        <a:pt x="0" y="11"/>
                      </a:cubicBezTo>
                      <a:cubicBezTo>
                        <a:pt x="0" y="12"/>
                        <a:pt x="1" y="14"/>
                        <a:pt x="1" y="16"/>
                      </a:cubicBezTo>
                      <a:cubicBezTo>
                        <a:pt x="1" y="19"/>
                        <a:pt x="2" y="22"/>
                        <a:pt x="2" y="26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3" y="23"/>
                        <a:pt x="3" y="20"/>
                        <a:pt x="4" y="17"/>
                      </a:cubicBezTo>
                      <a:cubicBezTo>
                        <a:pt x="4" y="16"/>
                        <a:pt x="4" y="18"/>
                        <a:pt x="4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4" name="Freeform 689">
                  <a:extLst>
                    <a:ext uri="{FF2B5EF4-FFF2-40B4-BE49-F238E27FC236}">
                      <a16:creationId xmlns:a16="http://schemas.microsoft.com/office/drawing/2014/main" id="{8586B1DF-9C77-FB40-AA5D-4B014746C2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31561" y="8481848"/>
                  <a:ext cx="40241" cy="65297"/>
                </a:xfrm>
                <a:custGeom>
                  <a:avLst/>
                  <a:gdLst>
                    <a:gd name="T0" fmla="*/ 3 w 5"/>
                    <a:gd name="T1" fmla="*/ 8 h 8"/>
                    <a:gd name="T2" fmla="*/ 2 w 5"/>
                    <a:gd name="T3" fmla="*/ 0 h 8"/>
                    <a:gd name="T4" fmla="*/ 0 w 5"/>
                    <a:gd name="T5" fmla="*/ 4 h 8"/>
                    <a:gd name="T6" fmla="*/ 3 w 5"/>
                    <a:gd name="T7" fmla="*/ 8 h 8"/>
                    <a:gd name="T8" fmla="*/ 3 w 5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3" y="8"/>
                      </a:moveTo>
                      <a:cubicBezTo>
                        <a:pt x="3" y="7"/>
                        <a:pt x="5" y="0"/>
                        <a:pt x="2" y="0"/>
                      </a:cubicBezTo>
                      <a:cubicBezTo>
                        <a:pt x="1" y="1"/>
                        <a:pt x="0" y="3"/>
                        <a:pt x="0" y="4"/>
                      </a:cubicBezTo>
                      <a:cubicBezTo>
                        <a:pt x="0" y="6"/>
                        <a:pt x="1" y="7"/>
                        <a:pt x="3" y="8"/>
                      </a:cubicBezTo>
                      <a:cubicBezTo>
                        <a:pt x="3" y="8"/>
                        <a:pt x="2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5" name="Freeform 690">
                  <a:extLst>
                    <a:ext uri="{FF2B5EF4-FFF2-40B4-BE49-F238E27FC236}">
                      <a16:creationId xmlns:a16="http://schemas.microsoft.com/office/drawing/2014/main" id="{A12E8E2D-86AD-DD4C-89B3-6F56E3E210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09633" y="8791295"/>
                  <a:ext cx="418509" cy="281057"/>
                </a:xfrm>
                <a:custGeom>
                  <a:avLst/>
                  <a:gdLst>
                    <a:gd name="T0" fmla="*/ 47 w 53"/>
                    <a:gd name="T1" fmla="*/ 0 h 34"/>
                    <a:gd name="T2" fmla="*/ 38 w 53"/>
                    <a:gd name="T3" fmla="*/ 2 h 34"/>
                    <a:gd name="T4" fmla="*/ 28 w 53"/>
                    <a:gd name="T5" fmla="*/ 4 h 34"/>
                    <a:gd name="T6" fmla="*/ 23 w 53"/>
                    <a:gd name="T7" fmla="*/ 10 h 34"/>
                    <a:gd name="T8" fmla="*/ 17 w 53"/>
                    <a:gd name="T9" fmla="*/ 9 h 34"/>
                    <a:gd name="T10" fmla="*/ 9 w 53"/>
                    <a:gd name="T11" fmla="*/ 9 h 34"/>
                    <a:gd name="T12" fmla="*/ 3 w 53"/>
                    <a:gd name="T13" fmla="*/ 12 h 34"/>
                    <a:gd name="T14" fmla="*/ 1 w 53"/>
                    <a:gd name="T15" fmla="*/ 15 h 34"/>
                    <a:gd name="T16" fmla="*/ 1 w 53"/>
                    <a:gd name="T17" fmla="*/ 21 h 34"/>
                    <a:gd name="T18" fmla="*/ 3 w 53"/>
                    <a:gd name="T19" fmla="*/ 28 h 34"/>
                    <a:gd name="T20" fmla="*/ 4 w 53"/>
                    <a:gd name="T21" fmla="*/ 32 h 34"/>
                    <a:gd name="T22" fmla="*/ 12 w 53"/>
                    <a:gd name="T23" fmla="*/ 32 h 34"/>
                    <a:gd name="T24" fmla="*/ 16 w 53"/>
                    <a:gd name="T25" fmla="*/ 29 h 34"/>
                    <a:gd name="T26" fmla="*/ 21 w 53"/>
                    <a:gd name="T27" fmla="*/ 29 h 34"/>
                    <a:gd name="T28" fmla="*/ 24 w 53"/>
                    <a:gd name="T29" fmla="*/ 26 h 34"/>
                    <a:gd name="T30" fmla="*/ 32 w 53"/>
                    <a:gd name="T31" fmla="*/ 24 h 34"/>
                    <a:gd name="T32" fmla="*/ 41 w 53"/>
                    <a:gd name="T33" fmla="*/ 21 h 34"/>
                    <a:gd name="T34" fmla="*/ 47 w 53"/>
                    <a:gd name="T35" fmla="*/ 17 h 34"/>
                    <a:gd name="T36" fmla="*/ 52 w 53"/>
                    <a:gd name="T37" fmla="*/ 12 h 34"/>
                    <a:gd name="T38" fmla="*/ 47 w 53"/>
                    <a:gd name="T3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3" h="34">
                      <a:moveTo>
                        <a:pt x="47" y="0"/>
                      </a:moveTo>
                      <a:cubicBezTo>
                        <a:pt x="44" y="1"/>
                        <a:pt x="41" y="2"/>
                        <a:pt x="38" y="2"/>
                      </a:cubicBezTo>
                      <a:cubicBezTo>
                        <a:pt x="35" y="3"/>
                        <a:pt x="31" y="2"/>
                        <a:pt x="28" y="4"/>
                      </a:cubicBezTo>
                      <a:cubicBezTo>
                        <a:pt x="26" y="6"/>
                        <a:pt x="25" y="8"/>
                        <a:pt x="23" y="10"/>
                      </a:cubicBezTo>
                      <a:cubicBezTo>
                        <a:pt x="22" y="11"/>
                        <a:pt x="19" y="9"/>
                        <a:pt x="17" y="9"/>
                      </a:cubicBezTo>
                      <a:cubicBezTo>
                        <a:pt x="14" y="9"/>
                        <a:pt x="12" y="9"/>
                        <a:pt x="9" y="9"/>
                      </a:cubicBezTo>
                      <a:cubicBezTo>
                        <a:pt x="6" y="9"/>
                        <a:pt x="3" y="8"/>
                        <a:pt x="3" y="12"/>
                      </a:cubicBezTo>
                      <a:cubicBezTo>
                        <a:pt x="2" y="14"/>
                        <a:pt x="1" y="13"/>
                        <a:pt x="1" y="15"/>
                      </a:cubicBezTo>
                      <a:cubicBezTo>
                        <a:pt x="0" y="17"/>
                        <a:pt x="0" y="19"/>
                        <a:pt x="1" y="21"/>
                      </a:cubicBezTo>
                      <a:cubicBezTo>
                        <a:pt x="1" y="23"/>
                        <a:pt x="2" y="26"/>
                        <a:pt x="3" y="28"/>
                      </a:cubicBezTo>
                      <a:cubicBezTo>
                        <a:pt x="3" y="29"/>
                        <a:pt x="3" y="31"/>
                        <a:pt x="4" y="32"/>
                      </a:cubicBezTo>
                      <a:cubicBezTo>
                        <a:pt x="5" y="34"/>
                        <a:pt x="10" y="33"/>
                        <a:pt x="12" y="32"/>
                      </a:cubicBezTo>
                      <a:cubicBezTo>
                        <a:pt x="13" y="31"/>
                        <a:pt x="14" y="30"/>
                        <a:pt x="16" y="29"/>
                      </a:cubicBezTo>
                      <a:cubicBezTo>
                        <a:pt x="17" y="29"/>
                        <a:pt x="19" y="29"/>
                        <a:pt x="21" y="29"/>
                      </a:cubicBezTo>
                      <a:cubicBezTo>
                        <a:pt x="22" y="28"/>
                        <a:pt x="23" y="27"/>
                        <a:pt x="24" y="26"/>
                      </a:cubicBezTo>
                      <a:cubicBezTo>
                        <a:pt x="27" y="25"/>
                        <a:pt x="29" y="25"/>
                        <a:pt x="32" y="24"/>
                      </a:cubicBezTo>
                      <a:cubicBezTo>
                        <a:pt x="35" y="23"/>
                        <a:pt x="38" y="22"/>
                        <a:pt x="41" y="21"/>
                      </a:cubicBezTo>
                      <a:cubicBezTo>
                        <a:pt x="43" y="20"/>
                        <a:pt x="47" y="19"/>
                        <a:pt x="47" y="17"/>
                      </a:cubicBezTo>
                      <a:cubicBezTo>
                        <a:pt x="48" y="14"/>
                        <a:pt x="53" y="14"/>
                        <a:pt x="52" y="12"/>
                      </a:cubicBezTo>
                      <a:cubicBezTo>
                        <a:pt x="50" y="8"/>
                        <a:pt x="49" y="4"/>
                        <a:pt x="47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6" name="Freeform 691">
                  <a:extLst>
                    <a:ext uri="{FF2B5EF4-FFF2-40B4-BE49-F238E27FC236}">
                      <a16:creationId xmlns:a16="http://schemas.microsoft.com/office/drawing/2014/main" id="{8B8635F9-3B87-714E-95C9-DA348E0A39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9850" y="8481848"/>
                  <a:ext cx="321930" cy="408808"/>
                </a:xfrm>
                <a:custGeom>
                  <a:avLst/>
                  <a:gdLst>
                    <a:gd name="T0" fmla="*/ 39 w 41"/>
                    <a:gd name="T1" fmla="*/ 19 h 49"/>
                    <a:gd name="T2" fmla="*/ 34 w 41"/>
                    <a:gd name="T3" fmla="*/ 14 h 49"/>
                    <a:gd name="T4" fmla="*/ 28 w 41"/>
                    <a:gd name="T5" fmla="*/ 12 h 49"/>
                    <a:gd name="T6" fmla="*/ 22 w 41"/>
                    <a:gd name="T7" fmla="*/ 6 h 49"/>
                    <a:gd name="T8" fmla="*/ 21 w 41"/>
                    <a:gd name="T9" fmla="*/ 3 h 49"/>
                    <a:gd name="T10" fmla="*/ 22 w 41"/>
                    <a:gd name="T11" fmla="*/ 0 h 49"/>
                    <a:gd name="T12" fmla="*/ 17 w 41"/>
                    <a:gd name="T13" fmla="*/ 5 h 49"/>
                    <a:gd name="T14" fmla="*/ 10 w 41"/>
                    <a:gd name="T15" fmla="*/ 10 h 49"/>
                    <a:gd name="T16" fmla="*/ 5 w 41"/>
                    <a:gd name="T17" fmla="*/ 10 h 49"/>
                    <a:gd name="T18" fmla="*/ 0 w 41"/>
                    <a:gd name="T19" fmla="*/ 11 h 49"/>
                    <a:gd name="T20" fmla="*/ 5 w 41"/>
                    <a:gd name="T21" fmla="*/ 17 h 49"/>
                    <a:gd name="T22" fmla="*/ 16 w 41"/>
                    <a:gd name="T23" fmla="*/ 19 h 49"/>
                    <a:gd name="T24" fmla="*/ 16 w 41"/>
                    <a:gd name="T25" fmla="*/ 32 h 49"/>
                    <a:gd name="T26" fmla="*/ 11 w 41"/>
                    <a:gd name="T27" fmla="*/ 34 h 49"/>
                    <a:gd name="T28" fmla="*/ 0 w 41"/>
                    <a:gd name="T29" fmla="*/ 37 h 49"/>
                    <a:gd name="T30" fmla="*/ 5 w 41"/>
                    <a:gd name="T31" fmla="*/ 49 h 49"/>
                    <a:gd name="T32" fmla="*/ 14 w 41"/>
                    <a:gd name="T33" fmla="*/ 48 h 49"/>
                    <a:gd name="T34" fmla="*/ 17 w 41"/>
                    <a:gd name="T35" fmla="*/ 44 h 49"/>
                    <a:gd name="T36" fmla="*/ 23 w 41"/>
                    <a:gd name="T37" fmla="*/ 42 h 49"/>
                    <a:gd name="T38" fmla="*/ 28 w 41"/>
                    <a:gd name="T39" fmla="*/ 38 h 49"/>
                    <a:gd name="T40" fmla="*/ 29 w 41"/>
                    <a:gd name="T41" fmla="*/ 32 h 49"/>
                    <a:gd name="T42" fmla="*/ 32 w 41"/>
                    <a:gd name="T43" fmla="*/ 30 h 49"/>
                    <a:gd name="T44" fmla="*/ 37 w 41"/>
                    <a:gd name="T45" fmla="*/ 24 h 49"/>
                    <a:gd name="T46" fmla="*/ 39 w 41"/>
                    <a:gd name="T47" fmla="*/ 19 h 49"/>
                    <a:gd name="T48" fmla="*/ 39 w 41"/>
                    <a:gd name="T49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1" h="49">
                      <a:moveTo>
                        <a:pt x="39" y="19"/>
                      </a:moveTo>
                      <a:cubicBezTo>
                        <a:pt x="36" y="19"/>
                        <a:pt x="35" y="16"/>
                        <a:pt x="34" y="14"/>
                      </a:cubicBezTo>
                      <a:cubicBezTo>
                        <a:pt x="33" y="13"/>
                        <a:pt x="29" y="13"/>
                        <a:pt x="28" y="12"/>
                      </a:cubicBezTo>
                      <a:cubicBezTo>
                        <a:pt x="25" y="11"/>
                        <a:pt x="24" y="9"/>
                        <a:pt x="22" y="6"/>
                      </a:cubicBezTo>
                      <a:cubicBezTo>
                        <a:pt x="22" y="5"/>
                        <a:pt x="21" y="4"/>
                        <a:pt x="21" y="3"/>
                      </a:cubicBezTo>
                      <a:cubicBezTo>
                        <a:pt x="21" y="3"/>
                        <a:pt x="22" y="0"/>
                        <a:pt x="22" y="0"/>
                      </a:cubicBezTo>
                      <a:cubicBezTo>
                        <a:pt x="21" y="0"/>
                        <a:pt x="18" y="4"/>
                        <a:pt x="17" y="5"/>
                      </a:cubicBezTo>
                      <a:cubicBezTo>
                        <a:pt x="15" y="7"/>
                        <a:pt x="13" y="10"/>
                        <a:pt x="10" y="10"/>
                      </a:cubicBezTo>
                      <a:cubicBezTo>
                        <a:pt x="8" y="11"/>
                        <a:pt x="7" y="10"/>
                        <a:pt x="5" y="10"/>
                      </a:cubicBezTo>
                      <a:cubicBezTo>
                        <a:pt x="3" y="11"/>
                        <a:pt x="1" y="13"/>
                        <a:pt x="0" y="11"/>
                      </a:cubicBezTo>
                      <a:cubicBezTo>
                        <a:pt x="1" y="14"/>
                        <a:pt x="2" y="17"/>
                        <a:pt x="5" y="17"/>
                      </a:cubicBezTo>
                      <a:cubicBezTo>
                        <a:pt x="7" y="17"/>
                        <a:pt x="15" y="17"/>
                        <a:pt x="16" y="19"/>
                      </a:cubicBezTo>
                      <a:cubicBezTo>
                        <a:pt x="19" y="23"/>
                        <a:pt x="17" y="27"/>
                        <a:pt x="16" y="32"/>
                      </a:cubicBezTo>
                      <a:cubicBezTo>
                        <a:pt x="15" y="33"/>
                        <a:pt x="11" y="34"/>
                        <a:pt x="11" y="34"/>
                      </a:cubicBezTo>
                      <a:cubicBezTo>
                        <a:pt x="7" y="35"/>
                        <a:pt x="3" y="36"/>
                        <a:pt x="0" y="37"/>
                      </a:cubicBezTo>
                      <a:cubicBezTo>
                        <a:pt x="2" y="41"/>
                        <a:pt x="4" y="45"/>
                        <a:pt x="5" y="49"/>
                      </a:cubicBezTo>
                      <a:cubicBezTo>
                        <a:pt x="8" y="48"/>
                        <a:pt x="11" y="48"/>
                        <a:pt x="14" y="48"/>
                      </a:cubicBezTo>
                      <a:cubicBezTo>
                        <a:pt x="18" y="47"/>
                        <a:pt x="15" y="46"/>
                        <a:pt x="17" y="44"/>
                      </a:cubicBezTo>
                      <a:cubicBezTo>
                        <a:pt x="19" y="43"/>
                        <a:pt x="22" y="44"/>
                        <a:pt x="23" y="42"/>
                      </a:cubicBezTo>
                      <a:cubicBezTo>
                        <a:pt x="25" y="40"/>
                        <a:pt x="25" y="39"/>
                        <a:pt x="28" y="38"/>
                      </a:cubicBezTo>
                      <a:cubicBezTo>
                        <a:pt x="30" y="37"/>
                        <a:pt x="29" y="34"/>
                        <a:pt x="29" y="32"/>
                      </a:cubicBezTo>
                      <a:cubicBezTo>
                        <a:pt x="28" y="30"/>
                        <a:pt x="30" y="30"/>
                        <a:pt x="32" y="30"/>
                      </a:cubicBezTo>
                      <a:cubicBezTo>
                        <a:pt x="35" y="29"/>
                        <a:pt x="35" y="26"/>
                        <a:pt x="37" y="24"/>
                      </a:cubicBezTo>
                      <a:cubicBezTo>
                        <a:pt x="38" y="23"/>
                        <a:pt x="41" y="20"/>
                        <a:pt x="39" y="19"/>
                      </a:cubicBezTo>
                      <a:cubicBezTo>
                        <a:pt x="38" y="19"/>
                        <a:pt x="40" y="20"/>
                        <a:pt x="39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7" name="Freeform 692">
                  <a:extLst>
                    <a:ext uri="{FF2B5EF4-FFF2-40B4-BE49-F238E27FC236}">
                      <a16:creationId xmlns:a16="http://schemas.microsoft.com/office/drawing/2014/main" id="{AEC6C876-2F5E-DF44-8B20-5FB1BAAF4B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63952" y="7681269"/>
                  <a:ext cx="431925" cy="198727"/>
                </a:xfrm>
                <a:custGeom>
                  <a:avLst/>
                  <a:gdLst>
                    <a:gd name="T0" fmla="*/ 55 w 55"/>
                    <a:gd name="T1" fmla="*/ 5 h 24"/>
                    <a:gd name="T2" fmla="*/ 47 w 55"/>
                    <a:gd name="T3" fmla="*/ 3 h 24"/>
                    <a:gd name="T4" fmla="*/ 36 w 55"/>
                    <a:gd name="T5" fmla="*/ 2 h 24"/>
                    <a:gd name="T6" fmla="*/ 27 w 55"/>
                    <a:gd name="T7" fmla="*/ 0 h 24"/>
                    <a:gd name="T8" fmla="*/ 22 w 55"/>
                    <a:gd name="T9" fmla="*/ 2 h 24"/>
                    <a:gd name="T10" fmla="*/ 19 w 55"/>
                    <a:gd name="T11" fmla="*/ 4 h 24"/>
                    <a:gd name="T12" fmla="*/ 11 w 55"/>
                    <a:gd name="T13" fmla="*/ 5 h 24"/>
                    <a:gd name="T14" fmla="*/ 9 w 55"/>
                    <a:gd name="T15" fmla="*/ 7 h 24"/>
                    <a:gd name="T16" fmla="*/ 8 w 55"/>
                    <a:gd name="T17" fmla="*/ 11 h 24"/>
                    <a:gd name="T18" fmla="*/ 12 w 55"/>
                    <a:gd name="T19" fmla="*/ 12 h 24"/>
                    <a:gd name="T20" fmla="*/ 15 w 55"/>
                    <a:gd name="T21" fmla="*/ 12 h 24"/>
                    <a:gd name="T22" fmla="*/ 19 w 55"/>
                    <a:gd name="T23" fmla="*/ 15 h 24"/>
                    <a:gd name="T24" fmla="*/ 15 w 55"/>
                    <a:gd name="T25" fmla="*/ 17 h 24"/>
                    <a:gd name="T26" fmla="*/ 11 w 55"/>
                    <a:gd name="T27" fmla="*/ 17 h 24"/>
                    <a:gd name="T28" fmla="*/ 10 w 55"/>
                    <a:gd name="T29" fmla="*/ 20 h 24"/>
                    <a:gd name="T30" fmla="*/ 1 w 55"/>
                    <a:gd name="T31" fmla="*/ 20 h 24"/>
                    <a:gd name="T32" fmla="*/ 11 w 55"/>
                    <a:gd name="T33" fmla="*/ 22 h 24"/>
                    <a:gd name="T34" fmla="*/ 15 w 55"/>
                    <a:gd name="T35" fmla="*/ 23 h 24"/>
                    <a:gd name="T36" fmla="*/ 21 w 55"/>
                    <a:gd name="T37" fmla="*/ 23 h 24"/>
                    <a:gd name="T38" fmla="*/ 25 w 55"/>
                    <a:gd name="T39" fmla="*/ 20 h 24"/>
                    <a:gd name="T40" fmla="*/ 28 w 55"/>
                    <a:gd name="T41" fmla="*/ 17 h 24"/>
                    <a:gd name="T42" fmla="*/ 33 w 55"/>
                    <a:gd name="T43" fmla="*/ 16 h 24"/>
                    <a:gd name="T44" fmla="*/ 37 w 55"/>
                    <a:gd name="T45" fmla="*/ 16 h 24"/>
                    <a:gd name="T46" fmla="*/ 40 w 55"/>
                    <a:gd name="T47" fmla="*/ 13 h 24"/>
                    <a:gd name="T48" fmla="*/ 44 w 55"/>
                    <a:gd name="T49" fmla="*/ 12 h 24"/>
                    <a:gd name="T50" fmla="*/ 54 w 55"/>
                    <a:gd name="T51" fmla="*/ 7 h 24"/>
                    <a:gd name="T52" fmla="*/ 55 w 55"/>
                    <a:gd name="T53" fmla="*/ 5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24">
                      <a:moveTo>
                        <a:pt x="55" y="5"/>
                      </a:moveTo>
                      <a:cubicBezTo>
                        <a:pt x="52" y="5"/>
                        <a:pt x="50" y="3"/>
                        <a:pt x="47" y="3"/>
                      </a:cubicBezTo>
                      <a:cubicBezTo>
                        <a:pt x="44" y="2"/>
                        <a:pt x="40" y="2"/>
                        <a:pt x="36" y="2"/>
                      </a:cubicBezTo>
                      <a:cubicBezTo>
                        <a:pt x="33" y="2"/>
                        <a:pt x="30" y="2"/>
                        <a:pt x="27" y="0"/>
                      </a:cubicBezTo>
                      <a:cubicBezTo>
                        <a:pt x="25" y="0"/>
                        <a:pt x="23" y="0"/>
                        <a:pt x="22" y="2"/>
                      </a:cubicBezTo>
                      <a:cubicBezTo>
                        <a:pt x="22" y="4"/>
                        <a:pt x="21" y="5"/>
                        <a:pt x="19" y="4"/>
                      </a:cubicBezTo>
                      <a:cubicBezTo>
                        <a:pt x="17" y="3"/>
                        <a:pt x="12" y="1"/>
                        <a:pt x="11" y="5"/>
                      </a:cubicBezTo>
                      <a:cubicBezTo>
                        <a:pt x="10" y="6"/>
                        <a:pt x="11" y="6"/>
                        <a:pt x="9" y="7"/>
                      </a:cubicBezTo>
                      <a:cubicBezTo>
                        <a:pt x="8" y="8"/>
                        <a:pt x="6" y="10"/>
                        <a:pt x="8" y="11"/>
                      </a:cubicBezTo>
                      <a:cubicBezTo>
                        <a:pt x="9" y="12"/>
                        <a:pt x="12" y="13"/>
                        <a:pt x="12" y="12"/>
                      </a:cubicBezTo>
                      <a:cubicBezTo>
                        <a:pt x="13" y="10"/>
                        <a:pt x="14" y="11"/>
                        <a:pt x="15" y="12"/>
                      </a:cubicBezTo>
                      <a:cubicBezTo>
                        <a:pt x="16" y="13"/>
                        <a:pt x="20" y="14"/>
                        <a:pt x="19" y="15"/>
                      </a:cubicBezTo>
                      <a:cubicBezTo>
                        <a:pt x="19" y="16"/>
                        <a:pt x="16" y="16"/>
                        <a:pt x="15" y="17"/>
                      </a:cubicBezTo>
                      <a:cubicBezTo>
                        <a:pt x="14" y="18"/>
                        <a:pt x="13" y="19"/>
                        <a:pt x="11" y="17"/>
                      </a:cubicBezTo>
                      <a:cubicBezTo>
                        <a:pt x="10" y="16"/>
                        <a:pt x="10" y="19"/>
                        <a:pt x="10" y="20"/>
                      </a:cubicBezTo>
                      <a:cubicBezTo>
                        <a:pt x="6" y="22"/>
                        <a:pt x="4" y="15"/>
                        <a:pt x="1" y="20"/>
                      </a:cubicBezTo>
                      <a:cubicBezTo>
                        <a:pt x="0" y="21"/>
                        <a:pt x="10" y="23"/>
                        <a:pt x="11" y="22"/>
                      </a:cubicBezTo>
                      <a:cubicBezTo>
                        <a:pt x="12" y="21"/>
                        <a:pt x="14" y="22"/>
                        <a:pt x="15" y="23"/>
                      </a:cubicBezTo>
                      <a:cubicBezTo>
                        <a:pt x="16" y="23"/>
                        <a:pt x="19" y="24"/>
                        <a:pt x="21" y="23"/>
                      </a:cubicBezTo>
                      <a:cubicBezTo>
                        <a:pt x="22" y="22"/>
                        <a:pt x="24" y="23"/>
                        <a:pt x="25" y="20"/>
                      </a:cubicBezTo>
                      <a:cubicBezTo>
                        <a:pt x="25" y="19"/>
                        <a:pt x="27" y="18"/>
                        <a:pt x="28" y="17"/>
                      </a:cubicBezTo>
                      <a:cubicBezTo>
                        <a:pt x="29" y="16"/>
                        <a:pt x="33" y="16"/>
                        <a:pt x="33" y="16"/>
                      </a:cubicBezTo>
                      <a:cubicBezTo>
                        <a:pt x="34" y="18"/>
                        <a:pt x="35" y="16"/>
                        <a:pt x="37" y="16"/>
                      </a:cubicBezTo>
                      <a:cubicBezTo>
                        <a:pt x="38" y="16"/>
                        <a:pt x="39" y="13"/>
                        <a:pt x="40" y="13"/>
                      </a:cubicBezTo>
                      <a:cubicBezTo>
                        <a:pt x="41" y="12"/>
                        <a:pt x="43" y="13"/>
                        <a:pt x="44" y="12"/>
                      </a:cubicBezTo>
                      <a:cubicBezTo>
                        <a:pt x="48" y="11"/>
                        <a:pt x="50" y="9"/>
                        <a:pt x="54" y="7"/>
                      </a:cubicBezTo>
                      <a:cubicBezTo>
                        <a:pt x="55" y="7"/>
                        <a:pt x="55" y="7"/>
                        <a:pt x="55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8" name="Freeform 693">
                  <a:extLst>
                    <a:ext uri="{FF2B5EF4-FFF2-40B4-BE49-F238E27FC236}">
                      <a16:creationId xmlns:a16="http://schemas.microsoft.com/office/drawing/2014/main" id="{C4E5109C-716B-584A-BF7F-14FBE6923D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8134" y="7556355"/>
                  <a:ext cx="700200" cy="434358"/>
                </a:xfrm>
                <a:custGeom>
                  <a:avLst/>
                  <a:gdLst>
                    <a:gd name="T0" fmla="*/ 78 w 89"/>
                    <a:gd name="T1" fmla="*/ 32 h 52"/>
                    <a:gd name="T2" fmla="*/ 81 w 89"/>
                    <a:gd name="T3" fmla="*/ 33 h 52"/>
                    <a:gd name="T4" fmla="*/ 84 w 89"/>
                    <a:gd name="T5" fmla="*/ 31 h 52"/>
                    <a:gd name="T6" fmla="*/ 81 w 89"/>
                    <a:gd name="T7" fmla="*/ 26 h 52"/>
                    <a:gd name="T8" fmla="*/ 79 w 89"/>
                    <a:gd name="T9" fmla="*/ 27 h 52"/>
                    <a:gd name="T10" fmla="*/ 75 w 89"/>
                    <a:gd name="T11" fmla="*/ 27 h 52"/>
                    <a:gd name="T12" fmla="*/ 78 w 89"/>
                    <a:gd name="T13" fmla="*/ 21 h 52"/>
                    <a:gd name="T14" fmla="*/ 74 w 89"/>
                    <a:gd name="T15" fmla="*/ 22 h 52"/>
                    <a:gd name="T16" fmla="*/ 68 w 89"/>
                    <a:gd name="T17" fmla="*/ 25 h 52"/>
                    <a:gd name="T18" fmla="*/ 65 w 89"/>
                    <a:gd name="T19" fmla="*/ 29 h 52"/>
                    <a:gd name="T20" fmla="*/ 62 w 89"/>
                    <a:gd name="T21" fmla="*/ 28 h 52"/>
                    <a:gd name="T22" fmla="*/ 57 w 89"/>
                    <a:gd name="T23" fmla="*/ 27 h 52"/>
                    <a:gd name="T24" fmla="*/ 53 w 89"/>
                    <a:gd name="T25" fmla="*/ 23 h 52"/>
                    <a:gd name="T26" fmla="*/ 52 w 89"/>
                    <a:gd name="T27" fmla="*/ 17 h 52"/>
                    <a:gd name="T28" fmla="*/ 49 w 89"/>
                    <a:gd name="T29" fmla="*/ 13 h 52"/>
                    <a:gd name="T30" fmla="*/ 45 w 89"/>
                    <a:gd name="T31" fmla="*/ 12 h 52"/>
                    <a:gd name="T32" fmla="*/ 38 w 89"/>
                    <a:gd name="T33" fmla="*/ 12 h 52"/>
                    <a:gd name="T34" fmla="*/ 31 w 89"/>
                    <a:gd name="T35" fmla="*/ 12 h 52"/>
                    <a:gd name="T36" fmla="*/ 27 w 89"/>
                    <a:gd name="T37" fmla="*/ 8 h 52"/>
                    <a:gd name="T38" fmla="*/ 23 w 89"/>
                    <a:gd name="T39" fmla="*/ 8 h 52"/>
                    <a:gd name="T40" fmla="*/ 19 w 89"/>
                    <a:gd name="T41" fmla="*/ 10 h 52"/>
                    <a:gd name="T42" fmla="*/ 17 w 89"/>
                    <a:gd name="T43" fmla="*/ 6 h 52"/>
                    <a:gd name="T44" fmla="*/ 15 w 89"/>
                    <a:gd name="T45" fmla="*/ 1 h 52"/>
                    <a:gd name="T46" fmla="*/ 15 w 89"/>
                    <a:gd name="T47" fmla="*/ 5 h 52"/>
                    <a:gd name="T48" fmla="*/ 14 w 89"/>
                    <a:gd name="T49" fmla="*/ 8 h 52"/>
                    <a:gd name="T50" fmla="*/ 13 w 89"/>
                    <a:gd name="T51" fmla="*/ 3 h 52"/>
                    <a:gd name="T52" fmla="*/ 14 w 89"/>
                    <a:gd name="T53" fmla="*/ 0 h 52"/>
                    <a:gd name="T54" fmla="*/ 1 w 89"/>
                    <a:gd name="T55" fmla="*/ 4 h 52"/>
                    <a:gd name="T56" fmla="*/ 1 w 89"/>
                    <a:gd name="T57" fmla="*/ 15 h 52"/>
                    <a:gd name="T58" fmla="*/ 1 w 89"/>
                    <a:gd name="T59" fmla="*/ 23 h 52"/>
                    <a:gd name="T60" fmla="*/ 2 w 89"/>
                    <a:gd name="T61" fmla="*/ 26 h 52"/>
                    <a:gd name="T62" fmla="*/ 6 w 89"/>
                    <a:gd name="T63" fmla="*/ 26 h 52"/>
                    <a:gd name="T64" fmla="*/ 6 w 89"/>
                    <a:gd name="T65" fmla="*/ 23 h 52"/>
                    <a:gd name="T66" fmla="*/ 10 w 89"/>
                    <a:gd name="T67" fmla="*/ 20 h 52"/>
                    <a:gd name="T68" fmla="*/ 13 w 89"/>
                    <a:gd name="T69" fmla="*/ 18 h 52"/>
                    <a:gd name="T70" fmla="*/ 17 w 89"/>
                    <a:gd name="T71" fmla="*/ 19 h 52"/>
                    <a:gd name="T72" fmla="*/ 21 w 89"/>
                    <a:gd name="T73" fmla="*/ 20 h 52"/>
                    <a:gd name="T74" fmla="*/ 21 w 89"/>
                    <a:gd name="T75" fmla="*/ 24 h 52"/>
                    <a:gd name="T76" fmla="*/ 26 w 89"/>
                    <a:gd name="T77" fmla="*/ 27 h 52"/>
                    <a:gd name="T78" fmla="*/ 33 w 89"/>
                    <a:gd name="T79" fmla="*/ 34 h 52"/>
                    <a:gd name="T80" fmla="*/ 38 w 89"/>
                    <a:gd name="T81" fmla="*/ 37 h 52"/>
                    <a:gd name="T82" fmla="*/ 41 w 89"/>
                    <a:gd name="T83" fmla="*/ 39 h 52"/>
                    <a:gd name="T84" fmla="*/ 50 w 89"/>
                    <a:gd name="T85" fmla="*/ 45 h 52"/>
                    <a:gd name="T86" fmla="*/ 54 w 89"/>
                    <a:gd name="T87" fmla="*/ 49 h 52"/>
                    <a:gd name="T88" fmla="*/ 61 w 89"/>
                    <a:gd name="T89" fmla="*/ 52 h 52"/>
                    <a:gd name="T90" fmla="*/ 63 w 89"/>
                    <a:gd name="T91" fmla="*/ 47 h 52"/>
                    <a:gd name="T92" fmla="*/ 62 w 89"/>
                    <a:gd name="T93" fmla="*/ 42 h 52"/>
                    <a:gd name="T94" fmla="*/ 59 w 89"/>
                    <a:gd name="T95" fmla="*/ 38 h 52"/>
                    <a:gd name="T96" fmla="*/ 64 w 89"/>
                    <a:gd name="T97" fmla="*/ 36 h 52"/>
                    <a:gd name="T98" fmla="*/ 66 w 89"/>
                    <a:gd name="T99" fmla="*/ 33 h 52"/>
                    <a:gd name="T100" fmla="*/ 68 w 89"/>
                    <a:gd name="T101" fmla="*/ 30 h 52"/>
                    <a:gd name="T102" fmla="*/ 71 w 89"/>
                    <a:gd name="T103" fmla="*/ 30 h 52"/>
                    <a:gd name="T104" fmla="*/ 74 w 89"/>
                    <a:gd name="T105" fmla="*/ 29 h 52"/>
                    <a:gd name="T106" fmla="*/ 74 w 89"/>
                    <a:gd name="T107" fmla="*/ 34 h 52"/>
                    <a:gd name="T108" fmla="*/ 77 w 89"/>
                    <a:gd name="T109" fmla="*/ 34 h 52"/>
                    <a:gd name="T110" fmla="*/ 78 w 89"/>
                    <a:gd name="T111" fmla="*/ 32 h 52"/>
                    <a:gd name="T112" fmla="*/ 78 w 89"/>
                    <a:gd name="T113" fmla="*/ 3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9" h="52">
                      <a:moveTo>
                        <a:pt x="78" y="32"/>
                      </a:moveTo>
                      <a:cubicBezTo>
                        <a:pt x="79" y="33"/>
                        <a:pt x="79" y="34"/>
                        <a:pt x="81" y="33"/>
                      </a:cubicBezTo>
                      <a:cubicBezTo>
                        <a:pt x="82" y="33"/>
                        <a:pt x="83" y="31"/>
                        <a:pt x="84" y="31"/>
                      </a:cubicBezTo>
                      <a:cubicBezTo>
                        <a:pt x="89" y="30"/>
                        <a:pt x="83" y="28"/>
                        <a:pt x="81" y="26"/>
                      </a:cubicBezTo>
                      <a:cubicBezTo>
                        <a:pt x="80" y="25"/>
                        <a:pt x="80" y="26"/>
                        <a:pt x="79" y="27"/>
                      </a:cubicBezTo>
                      <a:cubicBezTo>
                        <a:pt x="79" y="28"/>
                        <a:pt x="76" y="27"/>
                        <a:pt x="75" y="27"/>
                      </a:cubicBezTo>
                      <a:cubicBezTo>
                        <a:pt x="71" y="25"/>
                        <a:pt x="77" y="22"/>
                        <a:pt x="78" y="21"/>
                      </a:cubicBezTo>
                      <a:cubicBezTo>
                        <a:pt x="78" y="21"/>
                        <a:pt x="74" y="22"/>
                        <a:pt x="74" y="22"/>
                      </a:cubicBezTo>
                      <a:cubicBezTo>
                        <a:pt x="72" y="23"/>
                        <a:pt x="70" y="23"/>
                        <a:pt x="68" y="25"/>
                      </a:cubicBezTo>
                      <a:cubicBezTo>
                        <a:pt x="67" y="26"/>
                        <a:pt x="66" y="28"/>
                        <a:pt x="65" y="29"/>
                      </a:cubicBezTo>
                      <a:cubicBezTo>
                        <a:pt x="64" y="32"/>
                        <a:pt x="63" y="30"/>
                        <a:pt x="62" y="28"/>
                      </a:cubicBezTo>
                      <a:cubicBezTo>
                        <a:pt x="61" y="26"/>
                        <a:pt x="59" y="27"/>
                        <a:pt x="57" y="27"/>
                      </a:cubicBezTo>
                      <a:cubicBezTo>
                        <a:pt x="55" y="27"/>
                        <a:pt x="54" y="24"/>
                        <a:pt x="53" y="23"/>
                      </a:cubicBezTo>
                      <a:cubicBezTo>
                        <a:pt x="51" y="21"/>
                        <a:pt x="54" y="19"/>
                        <a:pt x="52" y="17"/>
                      </a:cubicBezTo>
                      <a:cubicBezTo>
                        <a:pt x="51" y="16"/>
                        <a:pt x="50" y="14"/>
                        <a:pt x="49" y="13"/>
                      </a:cubicBezTo>
                      <a:cubicBezTo>
                        <a:pt x="48" y="12"/>
                        <a:pt x="46" y="11"/>
                        <a:pt x="45" y="12"/>
                      </a:cubicBezTo>
                      <a:cubicBezTo>
                        <a:pt x="43" y="13"/>
                        <a:pt x="41" y="12"/>
                        <a:pt x="38" y="12"/>
                      </a:cubicBezTo>
                      <a:cubicBezTo>
                        <a:pt x="36" y="12"/>
                        <a:pt x="33" y="13"/>
                        <a:pt x="31" y="12"/>
                      </a:cubicBezTo>
                      <a:cubicBezTo>
                        <a:pt x="30" y="11"/>
                        <a:pt x="28" y="9"/>
                        <a:pt x="27" y="8"/>
                      </a:cubicBezTo>
                      <a:cubicBezTo>
                        <a:pt x="25" y="6"/>
                        <a:pt x="24" y="6"/>
                        <a:pt x="23" y="8"/>
                      </a:cubicBezTo>
                      <a:cubicBezTo>
                        <a:pt x="22" y="9"/>
                        <a:pt x="21" y="10"/>
                        <a:pt x="19" y="10"/>
                      </a:cubicBezTo>
                      <a:cubicBezTo>
                        <a:pt x="16" y="10"/>
                        <a:pt x="16" y="8"/>
                        <a:pt x="17" y="6"/>
                      </a:cubicBezTo>
                      <a:cubicBezTo>
                        <a:pt x="18" y="3"/>
                        <a:pt x="18" y="3"/>
                        <a:pt x="15" y="1"/>
                      </a:cubicBezTo>
                      <a:cubicBezTo>
                        <a:pt x="15" y="2"/>
                        <a:pt x="15" y="4"/>
                        <a:pt x="15" y="5"/>
                      </a:cubicBezTo>
                      <a:cubicBezTo>
                        <a:pt x="15" y="7"/>
                        <a:pt x="16" y="8"/>
                        <a:pt x="14" y="8"/>
                      </a:cubicBezTo>
                      <a:cubicBezTo>
                        <a:pt x="12" y="7"/>
                        <a:pt x="12" y="4"/>
                        <a:pt x="13" y="3"/>
                      </a:cubicBezTo>
                      <a:cubicBezTo>
                        <a:pt x="13" y="3"/>
                        <a:pt x="15" y="0"/>
                        <a:pt x="14" y="0"/>
                      </a:cubicBezTo>
                      <a:cubicBezTo>
                        <a:pt x="9" y="1"/>
                        <a:pt x="5" y="2"/>
                        <a:pt x="1" y="4"/>
                      </a:cubicBezTo>
                      <a:cubicBezTo>
                        <a:pt x="0" y="4"/>
                        <a:pt x="1" y="14"/>
                        <a:pt x="1" y="15"/>
                      </a:cubicBezTo>
                      <a:cubicBezTo>
                        <a:pt x="1" y="18"/>
                        <a:pt x="1" y="21"/>
                        <a:pt x="1" y="23"/>
                      </a:cubicBezTo>
                      <a:cubicBezTo>
                        <a:pt x="1" y="25"/>
                        <a:pt x="0" y="26"/>
                        <a:pt x="2" y="26"/>
                      </a:cubicBezTo>
                      <a:cubicBezTo>
                        <a:pt x="3" y="26"/>
                        <a:pt x="4" y="26"/>
                        <a:pt x="6" y="26"/>
                      </a:cubicBezTo>
                      <a:cubicBezTo>
                        <a:pt x="8" y="26"/>
                        <a:pt x="5" y="24"/>
                        <a:pt x="6" y="23"/>
                      </a:cubicBezTo>
                      <a:cubicBezTo>
                        <a:pt x="7" y="21"/>
                        <a:pt x="9" y="22"/>
                        <a:pt x="10" y="20"/>
                      </a:cubicBezTo>
                      <a:cubicBezTo>
                        <a:pt x="12" y="19"/>
                        <a:pt x="12" y="19"/>
                        <a:pt x="13" y="18"/>
                      </a:cubicBezTo>
                      <a:cubicBezTo>
                        <a:pt x="15" y="17"/>
                        <a:pt x="16" y="18"/>
                        <a:pt x="17" y="19"/>
                      </a:cubicBezTo>
                      <a:cubicBezTo>
                        <a:pt x="18" y="20"/>
                        <a:pt x="21" y="20"/>
                        <a:pt x="21" y="20"/>
                      </a:cubicBezTo>
                      <a:cubicBezTo>
                        <a:pt x="22" y="22"/>
                        <a:pt x="21" y="23"/>
                        <a:pt x="21" y="24"/>
                      </a:cubicBezTo>
                      <a:cubicBezTo>
                        <a:pt x="22" y="27"/>
                        <a:pt x="25" y="27"/>
                        <a:pt x="26" y="27"/>
                      </a:cubicBezTo>
                      <a:cubicBezTo>
                        <a:pt x="31" y="27"/>
                        <a:pt x="31" y="30"/>
                        <a:pt x="33" y="34"/>
                      </a:cubicBezTo>
                      <a:cubicBezTo>
                        <a:pt x="34" y="35"/>
                        <a:pt x="36" y="36"/>
                        <a:pt x="38" y="37"/>
                      </a:cubicBezTo>
                      <a:cubicBezTo>
                        <a:pt x="39" y="37"/>
                        <a:pt x="40" y="38"/>
                        <a:pt x="41" y="39"/>
                      </a:cubicBezTo>
                      <a:cubicBezTo>
                        <a:pt x="44" y="41"/>
                        <a:pt x="47" y="44"/>
                        <a:pt x="50" y="45"/>
                      </a:cubicBezTo>
                      <a:cubicBezTo>
                        <a:pt x="54" y="46"/>
                        <a:pt x="54" y="46"/>
                        <a:pt x="54" y="49"/>
                      </a:cubicBezTo>
                      <a:cubicBezTo>
                        <a:pt x="56" y="49"/>
                        <a:pt x="59" y="51"/>
                        <a:pt x="61" y="52"/>
                      </a:cubicBezTo>
                      <a:cubicBezTo>
                        <a:pt x="61" y="49"/>
                        <a:pt x="60" y="49"/>
                        <a:pt x="63" y="47"/>
                      </a:cubicBezTo>
                      <a:cubicBezTo>
                        <a:pt x="64" y="45"/>
                        <a:pt x="62" y="44"/>
                        <a:pt x="62" y="42"/>
                      </a:cubicBezTo>
                      <a:cubicBezTo>
                        <a:pt x="63" y="39"/>
                        <a:pt x="60" y="40"/>
                        <a:pt x="59" y="38"/>
                      </a:cubicBezTo>
                      <a:cubicBezTo>
                        <a:pt x="58" y="36"/>
                        <a:pt x="63" y="37"/>
                        <a:pt x="64" y="36"/>
                      </a:cubicBezTo>
                      <a:cubicBezTo>
                        <a:pt x="67" y="35"/>
                        <a:pt x="64" y="32"/>
                        <a:pt x="66" y="33"/>
                      </a:cubicBezTo>
                      <a:cubicBezTo>
                        <a:pt x="70" y="33"/>
                        <a:pt x="66" y="30"/>
                        <a:pt x="68" y="30"/>
                      </a:cubicBezTo>
                      <a:cubicBezTo>
                        <a:pt x="69" y="29"/>
                        <a:pt x="70" y="31"/>
                        <a:pt x="71" y="30"/>
                      </a:cubicBezTo>
                      <a:cubicBezTo>
                        <a:pt x="72" y="30"/>
                        <a:pt x="73" y="29"/>
                        <a:pt x="74" y="29"/>
                      </a:cubicBezTo>
                      <a:cubicBezTo>
                        <a:pt x="76" y="29"/>
                        <a:pt x="74" y="33"/>
                        <a:pt x="74" y="34"/>
                      </a:cubicBezTo>
                      <a:cubicBezTo>
                        <a:pt x="75" y="34"/>
                        <a:pt x="77" y="31"/>
                        <a:pt x="77" y="34"/>
                      </a:cubicBezTo>
                      <a:cubicBezTo>
                        <a:pt x="77" y="34"/>
                        <a:pt x="77" y="32"/>
                        <a:pt x="78" y="32"/>
                      </a:cubicBezTo>
                      <a:cubicBezTo>
                        <a:pt x="79" y="32"/>
                        <a:pt x="77" y="32"/>
                        <a:pt x="78" y="3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9" name="Freeform 694">
                  <a:extLst>
                    <a:ext uri="{FF2B5EF4-FFF2-40B4-BE49-F238E27FC236}">
                      <a16:creationId xmlns:a16="http://schemas.microsoft.com/office/drawing/2014/main" id="{57599B2B-FE23-F14F-9E8F-727F78307D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50072" y="8038974"/>
                  <a:ext cx="0" cy="851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0" name="Freeform 695">
                  <a:extLst>
                    <a:ext uri="{FF2B5EF4-FFF2-40B4-BE49-F238E27FC236}">
                      <a16:creationId xmlns:a16="http://schemas.microsoft.com/office/drawing/2014/main" id="{687E6C16-EB96-4C48-8963-FFD9B80D43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7898" y="7706818"/>
                  <a:ext cx="574108" cy="357706"/>
                </a:xfrm>
                <a:custGeom>
                  <a:avLst/>
                  <a:gdLst>
                    <a:gd name="T0" fmla="*/ 73 w 73"/>
                    <a:gd name="T1" fmla="*/ 28 h 43"/>
                    <a:gd name="T2" fmla="*/ 69 w 73"/>
                    <a:gd name="T3" fmla="*/ 27 h 43"/>
                    <a:gd name="T4" fmla="*/ 65 w 73"/>
                    <a:gd name="T5" fmla="*/ 24 h 43"/>
                    <a:gd name="T6" fmla="*/ 58 w 73"/>
                    <a:gd name="T7" fmla="*/ 20 h 43"/>
                    <a:gd name="T8" fmla="*/ 52 w 73"/>
                    <a:gd name="T9" fmla="*/ 16 h 43"/>
                    <a:gd name="T10" fmla="*/ 47 w 73"/>
                    <a:gd name="T11" fmla="*/ 9 h 43"/>
                    <a:gd name="T12" fmla="*/ 40 w 73"/>
                    <a:gd name="T13" fmla="*/ 5 h 43"/>
                    <a:gd name="T14" fmla="*/ 40 w 73"/>
                    <a:gd name="T15" fmla="*/ 2 h 43"/>
                    <a:gd name="T16" fmla="*/ 36 w 73"/>
                    <a:gd name="T17" fmla="*/ 1 h 43"/>
                    <a:gd name="T18" fmla="*/ 34 w 73"/>
                    <a:gd name="T19" fmla="*/ 0 h 43"/>
                    <a:gd name="T20" fmla="*/ 31 w 73"/>
                    <a:gd name="T21" fmla="*/ 1 h 43"/>
                    <a:gd name="T22" fmla="*/ 28 w 73"/>
                    <a:gd name="T23" fmla="*/ 3 h 43"/>
                    <a:gd name="T24" fmla="*/ 25 w 73"/>
                    <a:gd name="T25" fmla="*/ 6 h 43"/>
                    <a:gd name="T26" fmla="*/ 22 w 73"/>
                    <a:gd name="T27" fmla="*/ 8 h 43"/>
                    <a:gd name="T28" fmla="*/ 17 w 73"/>
                    <a:gd name="T29" fmla="*/ 8 h 43"/>
                    <a:gd name="T30" fmla="*/ 12 w 73"/>
                    <a:gd name="T31" fmla="*/ 2 h 43"/>
                    <a:gd name="T32" fmla="*/ 2 w 73"/>
                    <a:gd name="T33" fmla="*/ 5 h 43"/>
                    <a:gd name="T34" fmla="*/ 5 w 73"/>
                    <a:gd name="T35" fmla="*/ 12 h 43"/>
                    <a:gd name="T36" fmla="*/ 8 w 73"/>
                    <a:gd name="T37" fmla="*/ 17 h 43"/>
                    <a:gd name="T38" fmla="*/ 8 w 73"/>
                    <a:gd name="T39" fmla="*/ 19 h 43"/>
                    <a:gd name="T40" fmla="*/ 10 w 73"/>
                    <a:gd name="T41" fmla="*/ 22 h 43"/>
                    <a:gd name="T42" fmla="*/ 9 w 73"/>
                    <a:gd name="T43" fmla="*/ 26 h 43"/>
                    <a:gd name="T44" fmla="*/ 9 w 73"/>
                    <a:gd name="T45" fmla="*/ 31 h 43"/>
                    <a:gd name="T46" fmla="*/ 14 w 73"/>
                    <a:gd name="T47" fmla="*/ 29 h 43"/>
                    <a:gd name="T48" fmla="*/ 17 w 73"/>
                    <a:gd name="T49" fmla="*/ 26 h 43"/>
                    <a:gd name="T50" fmla="*/ 27 w 73"/>
                    <a:gd name="T51" fmla="*/ 27 h 43"/>
                    <a:gd name="T52" fmla="*/ 37 w 73"/>
                    <a:gd name="T53" fmla="*/ 31 h 43"/>
                    <a:gd name="T54" fmla="*/ 45 w 73"/>
                    <a:gd name="T55" fmla="*/ 35 h 43"/>
                    <a:gd name="T56" fmla="*/ 46 w 73"/>
                    <a:gd name="T57" fmla="*/ 37 h 43"/>
                    <a:gd name="T58" fmla="*/ 48 w 73"/>
                    <a:gd name="T59" fmla="*/ 42 h 43"/>
                    <a:gd name="T60" fmla="*/ 53 w 73"/>
                    <a:gd name="T61" fmla="*/ 43 h 43"/>
                    <a:gd name="T62" fmla="*/ 57 w 73"/>
                    <a:gd name="T63" fmla="*/ 40 h 43"/>
                    <a:gd name="T64" fmla="*/ 62 w 73"/>
                    <a:gd name="T65" fmla="*/ 38 h 43"/>
                    <a:gd name="T66" fmla="*/ 65 w 73"/>
                    <a:gd name="T67" fmla="*/ 33 h 43"/>
                    <a:gd name="T68" fmla="*/ 69 w 73"/>
                    <a:gd name="T69" fmla="*/ 31 h 43"/>
                    <a:gd name="T70" fmla="*/ 73 w 73"/>
                    <a:gd name="T71" fmla="*/ 31 h 43"/>
                    <a:gd name="T72" fmla="*/ 73 w 73"/>
                    <a:gd name="T73" fmla="*/ 28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73" h="43">
                      <a:moveTo>
                        <a:pt x="73" y="28"/>
                      </a:moveTo>
                      <a:cubicBezTo>
                        <a:pt x="72" y="27"/>
                        <a:pt x="71" y="27"/>
                        <a:pt x="69" y="27"/>
                      </a:cubicBezTo>
                      <a:cubicBezTo>
                        <a:pt x="68" y="26"/>
                        <a:pt x="66" y="25"/>
                        <a:pt x="65" y="24"/>
                      </a:cubicBezTo>
                      <a:cubicBezTo>
                        <a:pt x="63" y="23"/>
                        <a:pt x="60" y="22"/>
                        <a:pt x="58" y="20"/>
                      </a:cubicBezTo>
                      <a:cubicBezTo>
                        <a:pt x="57" y="18"/>
                        <a:pt x="54" y="18"/>
                        <a:pt x="52" y="16"/>
                      </a:cubicBezTo>
                      <a:cubicBezTo>
                        <a:pt x="51" y="13"/>
                        <a:pt x="50" y="9"/>
                        <a:pt x="47" y="9"/>
                      </a:cubicBezTo>
                      <a:cubicBezTo>
                        <a:pt x="44" y="9"/>
                        <a:pt x="40" y="9"/>
                        <a:pt x="40" y="5"/>
                      </a:cubicBezTo>
                      <a:cubicBezTo>
                        <a:pt x="40" y="4"/>
                        <a:pt x="41" y="2"/>
                        <a:pt x="40" y="2"/>
                      </a:cubicBezTo>
                      <a:cubicBezTo>
                        <a:pt x="39" y="1"/>
                        <a:pt x="38" y="2"/>
                        <a:pt x="36" y="1"/>
                      </a:cubicBezTo>
                      <a:cubicBezTo>
                        <a:pt x="36" y="1"/>
                        <a:pt x="35" y="0"/>
                        <a:pt x="34" y="0"/>
                      </a:cubicBezTo>
                      <a:cubicBezTo>
                        <a:pt x="33" y="0"/>
                        <a:pt x="32" y="1"/>
                        <a:pt x="31" y="1"/>
                      </a:cubicBezTo>
                      <a:cubicBezTo>
                        <a:pt x="30" y="0"/>
                        <a:pt x="29" y="3"/>
                        <a:pt x="28" y="3"/>
                      </a:cubicBezTo>
                      <a:cubicBezTo>
                        <a:pt x="27" y="3"/>
                        <a:pt x="24" y="4"/>
                        <a:pt x="25" y="6"/>
                      </a:cubicBezTo>
                      <a:cubicBezTo>
                        <a:pt x="26" y="9"/>
                        <a:pt x="25" y="8"/>
                        <a:pt x="22" y="8"/>
                      </a:cubicBezTo>
                      <a:cubicBezTo>
                        <a:pt x="21" y="8"/>
                        <a:pt x="18" y="8"/>
                        <a:pt x="17" y="8"/>
                      </a:cubicBezTo>
                      <a:cubicBezTo>
                        <a:pt x="15" y="6"/>
                        <a:pt x="14" y="4"/>
                        <a:pt x="12" y="2"/>
                      </a:cubicBezTo>
                      <a:cubicBezTo>
                        <a:pt x="9" y="0"/>
                        <a:pt x="5" y="3"/>
                        <a:pt x="2" y="5"/>
                      </a:cubicBezTo>
                      <a:cubicBezTo>
                        <a:pt x="3" y="6"/>
                        <a:pt x="6" y="10"/>
                        <a:pt x="5" y="12"/>
                      </a:cubicBezTo>
                      <a:cubicBezTo>
                        <a:pt x="0" y="15"/>
                        <a:pt x="6" y="15"/>
                        <a:pt x="8" y="17"/>
                      </a:cubicBezTo>
                      <a:cubicBezTo>
                        <a:pt x="8" y="17"/>
                        <a:pt x="8" y="19"/>
                        <a:pt x="8" y="19"/>
                      </a:cubicBezTo>
                      <a:cubicBezTo>
                        <a:pt x="7" y="20"/>
                        <a:pt x="9" y="22"/>
                        <a:pt x="10" y="22"/>
                      </a:cubicBezTo>
                      <a:cubicBezTo>
                        <a:pt x="10" y="23"/>
                        <a:pt x="9" y="24"/>
                        <a:pt x="9" y="26"/>
                      </a:cubicBezTo>
                      <a:cubicBezTo>
                        <a:pt x="9" y="27"/>
                        <a:pt x="9" y="29"/>
                        <a:pt x="9" y="31"/>
                      </a:cubicBezTo>
                      <a:cubicBezTo>
                        <a:pt x="11" y="31"/>
                        <a:pt x="12" y="31"/>
                        <a:pt x="14" y="29"/>
                      </a:cubicBezTo>
                      <a:cubicBezTo>
                        <a:pt x="15" y="28"/>
                        <a:pt x="16" y="27"/>
                        <a:pt x="17" y="26"/>
                      </a:cubicBezTo>
                      <a:cubicBezTo>
                        <a:pt x="21" y="26"/>
                        <a:pt x="24" y="25"/>
                        <a:pt x="27" y="27"/>
                      </a:cubicBezTo>
                      <a:cubicBezTo>
                        <a:pt x="29" y="30"/>
                        <a:pt x="35" y="28"/>
                        <a:pt x="37" y="31"/>
                      </a:cubicBezTo>
                      <a:cubicBezTo>
                        <a:pt x="39" y="34"/>
                        <a:pt x="41" y="35"/>
                        <a:pt x="45" y="35"/>
                      </a:cubicBezTo>
                      <a:cubicBezTo>
                        <a:pt x="46" y="35"/>
                        <a:pt x="46" y="35"/>
                        <a:pt x="46" y="37"/>
                      </a:cubicBezTo>
                      <a:cubicBezTo>
                        <a:pt x="46" y="40"/>
                        <a:pt x="46" y="40"/>
                        <a:pt x="48" y="42"/>
                      </a:cubicBezTo>
                      <a:cubicBezTo>
                        <a:pt x="50" y="42"/>
                        <a:pt x="51" y="43"/>
                        <a:pt x="53" y="43"/>
                      </a:cubicBezTo>
                      <a:cubicBezTo>
                        <a:pt x="56" y="43"/>
                        <a:pt x="56" y="42"/>
                        <a:pt x="57" y="40"/>
                      </a:cubicBezTo>
                      <a:cubicBezTo>
                        <a:pt x="58" y="38"/>
                        <a:pt x="60" y="39"/>
                        <a:pt x="62" y="38"/>
                      </a:cubicBezTo>
                      <a:cubicBezTo>
                        <a:pt x="64" y="37"/>
                        <a:pt x="64" y="35"/>
                        <a:pt x="65" y="33"/>
                      </a:cubicBezTo>
                      <a:cubicBezTo>
                        <a:pt x="65" y="31"/>
                        <a:pt x="68" y="33"/>
                        <a:pt x="69" y="31"/>
                      </a:cubicBezTo>
                      <a:cubicBezTo>
                        <a:pt x="69" y="29"/>
                        <a:pt x="72" y="31"/>
                        <a:pt x="73" y="31"/>
                      </a:cubicBezTo>
                      <a:cubicBezTo>
                        <a:pt x="73" y="30"/>
                        <a:pt x="73" y="29"/>
                        <a:pt x="7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3" name="Freeform 696">
                  <a:extLst>
                    <a:ext uri="{FF2B5EF4-FFF2-40B4-BE49-F238E27FC236}">
                      <a16:creationId xmlns:a16="http://schemas.microsoft.com/office/drawing/2014/main" id="{9E0E825A-0A38-9E40-994A-9EBEC51BAD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4202" y="7789147"/>
                  <a:ext cx="313881" cy="224276"/>
                </a:xfrm>
                <a:custGeom>
                  <a:avLst/>
                  <a:gdLst>
                    <a:gd name="T0" fmla="*/ 30 w 40"/>
                    <a:gd name="T1" fmla="*/ 10 h 27"/>
                    <a:gd name="T2" fmla="*/ 25 w 40"/>
                    <a:gd name="T3" fmla="*/ 10 h 27"/>
                    <a:gd name="T4" fmla="*/ 21 w 40"/>
                    <a:gd name="T5" fmla="*/ 8 h 27"/>
                    <a:gd name="T6" fmla="*/ 19 w 40"/>
                    <a:gd name="T7" fmla="*/ 9 h 27"/>
                    <a:gd name="T8" fmla="*/ 17 w 40"/>
                    <a:gd name="T9" fmla="*/ 9 h 27"/>
                    <a:gd name="T10" fmla="*/ 10 w 40"/>
                    <a:gd name="T11" fmla="*/ 8 h 27"/>
                    <a:gd name="T12" fmla="*/ 12 w 40"/>
                    <a:gd name="T13" fmla="*/ 5 h 27"/>
                    <a:gd name="T14" fmla="*/ 16 w 40"/>
                    <a:gd name="T15" fmla="*/ 7 h 27"/>
                    <a:gd name="T16" fmla="*/ 19 w 40"/>
                    <a:gd name="T17" fmla="*/ 5 h 27"/>
                    <a:gd name="T18" fmla="*/ 16 w 40"/>
                    <a:gd name="T19" fmla="*/ 6 h 27"/>
                    <a:gd name="T20" fmla="*/ 16 w 40"/>
                    <a:gd name="T21" fmla="*/ 1 h 27"/>
                    <a:gd name="T22" fmla="*/ 14 w 40"/>
                    <a:gd name="T23" fmla="*/ 2 h 27"/>
                    <a:gd name="T24" fmla="*/ 10 w 40"/>
                    <a:gd name="T25" fmla="*/ 2 h 27"/>
                    <a:gd name="T26" fmla="*/ 8 w 40"/>
                    <a:gd name="T27" fmla="*/ 5 h 27"/>
                    <a:gd name="T28" fmla="*/ 6 w 40"/>
                    <a:gd name="T29" fmla="*/ 8 h 27"/>
                    <a:gd name="T30" fmla="*/ 1 w 40"/>
                    <a:gd name="T31" fmla="*/ 10 h 27"/>
                    <a:gd name="T32" fmla="*/ 4 w 40"/>
                    <a:gd name="T33" fmla="*/ 14 h 27"/>
                    <a:gd name="T34" fmla="*/ 4 w 40"/>
                    <a:gd name="T35" fmla="*/ 19 h 27"/>
                    <a:gd name="T36" fmla="*/ 4 w 40"/>
                    <a:gd name="T37" fmla="*/ 24 h 27"/>
                    <a:gd name="T38" fmla="*/ 9 w 40"/>
                    <a:gd name="T39" fmla="*/ 22 h 27"/>
                    <a:gd name="T40" fmla="*/ 12 w 40"/>
                    <a:gd name="T41" fmla="*/ 20 h 27"/>
                    <a:gd name="T42" fmla="*/ 17 w 40"/>
                    <a:gd name="T43" fmla="*/ 17 h 27"/>
                    <a:gd name="T44" fmla="*/ 20 w 40"/>
                    <a:gd name="T45" fmla="*/ 17 h 27"/>
                    <a:gd name="T46" fmla="*/ 22 w 40"/>
                    <a:gd name="T47" fmla="*/ 21 h 27"/>
                    <a:gd name="T48" fmla="*/ 21 w 40"/>
                    <a:gd name="T49" fmla="*/ 24 h 27"/>
                    <a:gd name="T50" fmla="*/ 27 w 40"/>
                    <a:gd name="T51" fmla="*/ 23 h 27"/>
                    <a:gd name="T52" fmla="*/ 32 w 40"/>
                    <a:gd name="T53" fmla="*/ 21 h 27"/>
                    <a:gd name="T54" fmla="*/ 39 w 40"/>
                    <a:gd name="T55" fmla="*/ 21 h 27"/>
                    <a:gd name="T56" fmla="*/ 38 w 40"/>
                    <a:gd name="T57" fmla="*/ 18 h 27"/>
                    <a:gd name="T58" fmla="*/ 36 w 40"/>
                    <a:gd name="T59" fmla="*/ 14 h 27"/>
                    <a:gd name="T60" fmla="*/ 32 w 40"/>
                    <a:gd name="T61" fmla="*/ 9 h 27"/>
                    <a:gd name="T62" fmla="*/ 30 w 40"/>
                    <a:gd name="T63" fmla="*/ 10 h 27"/>
                    <a:gd name="T64" fmla="*/ 30 w 40"/>
                    <a:gd name="T65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27">
                      <a:moveTo>
                        <a:pt x="30" y="10"/>
                      </a:moveTo>
                      <a:cubicBezTo>
                        <a:pt x="28" y="11"/>
                        <a:pt x="27" y="10"/>
                        <a:pt x="25" y="10"/>
                      </a:cubicBezTo>
                      <a:cubicBezTo>
                        <a:pt x="23" y="10"/>
                        <a:pt x="22" y="8"/>
                        <a:pt x="21" y="8"/>
                      </a:cubicBezTo>
                      <a:cubicBezTo>
                        <a:pt x="20" y="8"/>
                        <a:pt x="20" y="9"/>
                        <a:pt x="19" y="9"/>
                      </a:cubicBezTo>
                      <a:cubicBezTo>
                        <a:pt x="19" y="10"/>
                        <a:pt x="18" y="9"/>
                        <a:pt x="17" y="9"/>
                      </a:cubicBezTo>
                      <a:cubicBezTo>
                        <a:pt x="15" y="9"/>
                        <a:pt x="12" y="9"/>
                        <a:pt x="10" y="8"/>
                      </a:cubicBezTo>
                      <a:cubicBezTo>
                        <a:pt x="9" y="7"/>
                        <a:pt x="12" y="5"/>
                        <a:pt x="12" y="5"/>
                      </a:cubicBezTo>
                      <a:cubicBezTo>
                        <a:pt x="14" y="4"/>
                        <a:pt x="15" y="7"/>
                        <a:pt x="16" y="7"/>
                      </a:cubicBezTo>
                      <a:cubicBezTo>
                        <a:pt x="18" y="7"/>
                        <a:pt x="19" y="6"/>
                        <a:pt x="19" y="5"/>
                      </a:cubicBezTo>
                      <a:cubicBezTo>
                        <a:pt x="18" y="4"/>
                        <a:pt x="17" y="6"/>
                        <a:pt x="16" y="6"/>
                      </a:cubicBezTo>
                      <a:cubicBezTo>
                        <a:pt x="15" y="5"/>
                        <a:pt x="17" y="2"/>
                        <a:pt x="16" y="1"/>
                      </a:cubicBezTo>
                      <a:cubicBezTo>
                        <a:pt x="16" y="0"/>
                        <a:pt x="14" y="2"/>
                        <a:pt x="14" y="2"/>
                      </a:cubicBezTo>
                      <a:cubicBezTo>
                        <a:pt x="12" y="3"/>
                        <a:pt x="11" y="1"/>
                        <a:pt x="10" y="2"/>
                      </a:cubicBezTo>
                      <a:cubicBezTo>
                        <a:pt x="8" y="2"/>
                        <a:pt x="12" y="5"/>
                        <a:pt x="8" y="5"/>
                      </a:cubicBezTo>
                      <a:cubicBezTo>
                        <a:pt x="6" y="4"/>
                        <a:pt x="9" y="8"/>
                        <a:pt x="6" y="8"/>
                      </a:cubicBezTo>
                      <a:cubicBezTo>
                        <a:pt x="5" y="9"/>
                        <a:pt x="0" y="8"/>
                        <a:pt x="1" y="10"/>
                      </a:cubicBezTo>
                      <a:cubicBezTo>
                        <a:pt x="2" y="13"/>
                        <a:pt x="5" y="11"/>
                        <a:pt x="4" y="14"/>
                      </a:cubicBezTo>
                      <a:cubicBezTo>
                        <a:pt x="4" y="17"/>
                        <a:pt x="7" y="17"/>
                        <a:pt x="4" y="19"/>
                      </a:cubicBezTo>
                      <a:cubicBezTo>
                        <a:pt x="3" y="20"/>
                        <a:pt x="1" y="24"/>
                        <a:pt x="4" y="24"/>
                      </a:cubicBezTo>
                      <a:cubicBezTo>
                        <a:pt x="6" y="24"/>
                        <a:pt x="8" y="21"/>
                        <a:pt x="9" y="22"/>
                      </a:cubicBezTo>
                      <a:cubicBezTo>
                        <a:pt x="12" y="25"/>
                        <a:pt x="9" y="20"/>
                        <a:pt x="12" y="20"/>
                      </a:cubicBezTo>
                      <a:cubicBezTo>
                        <a:pt x="14" y="20"/>
                        <a:pt x="15" y="19"/>
                        <a:pt x="17" y="17"/>
                      </a:cubicBezTo>
                      <a:cubicBezTo>
                        <a:pt x="18" y="14"/>
                        <a:pt x="19" y="15"/>
                        <a:pt x="20" y="17"/>
                      </a:cubicBezTo>
                      <a:cubicBezTo>
                        <a:pt x="21" y="18"/>
                        <a:pt x="22" y="19"/>
                        <a:pt x="22" y="21"/>
                      </a:cubicBezTo>
                      <a:cubicBezTo>
                        <a:pt x="22" y="22"/>
                        <a:pt x="21" y="23"/>
                        <a:pt x="21" y="24"/>
                      </a:cubicBezTo>
                      <a:cubicBezTo>
                        <a:pt x="22" y="27"/>
                        <a:pt x="26" y="24"/>
                        <a:pt x="27" y="23"/>
                      </a:cubicBezTo>
                      <a:cubicBezTo>
                        <a:pt x="28" y="22"/>
                        <a:pt x="31" y="20"/>
                        <a:pt x="32" y="21"/>
                      </a:cubicBezTo>
                      <a:cubicBezTo>
                        <a:pt x="34" y="23"/>
                        <a:pt x="36" y="20"/>
                        <a:pt x="39" y="21"/>
                      </a:cubicBezTo>
                      <a:cubicBezTo>
                        <a:pt x="40" y="20"/>
                        <a:pt x="38" y="18"/>
                        <a:pt x="38" y="18"/>
                      </a:cubicBezTo>
                      <a:cubicBezTo>
                        <a:pt x="37" y="16"/>
                        <a:pt x="38" y="14"/>
                        <a:pt x="36" y="14"/>
                      </a:cubicBezTo>
                      <a:cubicBezTo>
                        <a:pt x="33" y="15"/>
                        <a:pt x="31" y="12"/>
                        <a:pt x="32" y="9"/>
                      </a:cubicBezTo>
                      <a:cubicBezTo>
                        <a:pt x="32" y="9"/>
                        <a:pt x="31" y="9"/>
                        <a:pt x="30" y="10"/>
                      </a:cubicBezTo>
                      <a:cubicBezTo>
                        <a:pt x="29" y="10"/>
                        <a:pt x="31" y="9"/>
                        <a:pt x="30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4" name="Freeform 697">
                  <a:extLst>
                    <a:ext uri="{FF2B5EF4-FFF2-40B4-BE49-F238E27FC236}">
                      <a16:creationId xmlns:a16="http://schemas.microsoft.com/office/drawing/2014/main" id="{200403B5-487A-8846-A0D7-2860770AC8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42024" y="7982196"/>
                  <a:ext cx="651912" cy="616052"/>
                </a:xfrm>
                <a:custGeom>
                  <a:avLst/>
                  <a:gdLst>
                    <a:gd name="T0" fmla="*/ 8 w 83"/>
                    <a:gd name="T1" fmla="*/ 51 h 74"/>
                    <a:gd name="T2" fmla="*/ 9 w 83"/>
                    <a:gd name="T3" fmla="*/ 54 h 74"/>
                    <a:gd name="T4" fmla="*/ 11 w 83"/>
                    <a:gd name="T5" fmla="*/ 57 h 74"/>
                    <a:gd name="T6" fmla="*/ 5 w 83"/>
                    <a:gd name="T7" fmla="*/ 61 h 74"/>
                    <a:gd name="T8" fmla="*/ 3 w 83"/>
                    <a:gd name="T9" fmla="*/ 64 h 74"/>
                    <a:gd name="T10" fmla="*/ 6 w 83"/>
                    <a:gd name="T11" fmla="*/ 66 h 74"/>
                    <a:gd name="T12" fmla="*/ 13 w 83"/>
                    <a:gd name="T13" fmla="*/ 64 h 74"/>
                    <a:gd name="T14" fmla="*/ 19 w 83"/>
                    <a:gd name="T15" fmla="*/ 65 h 74"/>
                    <a:gd name="T16" fmla="*/ 23 w 83"/>
                    <a:gd name="T17" fmla="*/ 65 h 74"/>
                    <a:gd name="T18" fmla="*/ 28 w 83"/>
                    <a:gd name="T19" fmla="*/ 64 h 74"/>
                    <a:gd name="T20" fmla="*/ 29 w 83"/>
                    <a:gd name="T21" fmla="*/ 67 h 74"/>
                    <a:gd name="T22" fmla="*/ 32 w 83"/>
                    <a:gd name="T23" fmla="*/ 69 h 74"/>
                    <a:gd name="T24" fmla="*/ 33 w 83"/>
                    <a:gd name="T25" fmla="*/ 73 h 74"/>
                    <a:gd name="T26" fmla="*/ 34 w 83"/>
                    <a:gd name="T27" fmla="*/ 71 h 74"/>
                    <a:gd name="T28" fmla="*/ 36 w 83"/>
                    <a:gd name="T29" fmla="*/ 73 h 74"/>
                    <a:gd name="T30" fmla="*/ 43 w 83"/>
                    <a:gd name="T31" fmla="*/ 71 h 74"/>
                    <a:gd name="T32" fmla="*/ 46 w 83"/>
                    <a:gd name="T33" fmla="*/ 70 h 74"/>
                    <a:gd name="T34" fmla="*/ 50 w 83"/>
                    <a:gd name="T35" fmla="*/ 70 h 74"/>
                    <a:gd name="T36" fmla="*/ 48 w 83"/>
                    <a:gd name="T37" fmla="*/ 64 h 74"/>
                    <a:gd name="T38" fmla="*/ 46 w 83"/>
                    <a:gd name="T39" fmla="*/ 61 h 74"/>
                    <a:gd name="T40" fmla="*/ 44 w 83"/>
                    <a:gd name="T41" fmla="*/ 57 h 74"/>
                    <a:gd name="T42" fmla="*/ 46 w 83"/>
                    <a:gd name="T43" fmla="*/ 52 h 74"/>
                    <a:gd name="T44" fmla="*/ 49 w 83"/>
                    <a:gd name="T45" fmla="*/ 52 h 74"/>
                    <a:gd name="T46" fmla="*/ 52 w 83"/>
                    <a:gd name="T47" fmla="*/ 52 h 74"/>
                    <a:gd name="T48" fmla="*/ 57 w 83"/>
                    <a:gd name="T49" fmla="*/ 46 h 74"/>
                    <a:gd name="T50" fmla="*/ 60 w 83"/>
                    <a:gd name="T51" fmla="*/ 44 h 74"/>
                    <a:gd name="T52" fmla="*/ 62 w 83"/>
                    <a:gd name="T53" fmla="*/ 41 h 74"/>
                    <a:gd name="T54" fmla="*/ 65 w 83"/>
                    <a:gd name="T55" fmla="*/ 39 h 74"/>
                    <a:gd name="T56" fmla="*/ 66 w 83"/>
                    <a:gd name="T57" fmla="*/ 37 h 74"/>
                    <a:gd name="T58" fmla="*/ 69 w 83"/>
                    <a:gd name="T59" fmla="*/ 33 h 74"/>
                    <a:gd name="T60" fmla="*/ 71 w 83"/>
                    <a:gd name="T61" fmla="*/ 27 h 74"/>
                    <a:gd name="T62" fmla="*/ 66 w 83"/>
                    <a:gd name="T63" fmla="*/ 23 h 74"/>
                    <a:gd name="T64" fmla="*/ 65 w 83"/>
                    <a:gd name="T65" fmla="*/ 16 h 74"/>
                    <a:gd name="T66" fmla="*/ 70 w 83"/>
                    <a:gd name="T67" fmla="*/ 14 h 74"/>
                    <a:gd name="T68" fmla="*/ 74 w 83"/>
                    <a:gd name="T69" fmla="*/ 15 h 74"/>
                    <a:gd name="T70" fmla="*/ 77 w 83"/>
                    <a:gd name="T71" fmla="*/ 13 h 74"/>
                    <a:gd name="T72" fmla="*/ 83 w 83"/>
                    <a:gd name="T73" fmla="*/ 10 h 74"/>
                    <a:gd name="T74" fmla="*/ 76 w 83"/>
                    <a:gd name="T75" fmla="*/ 6 h 74"/>
                    <a:gd name="T76" fmla="*/ 74 w 83"/>
                    <a:gd name="T77" fmla="*/ 2 h 74"/>
                    <a:gd name="T78" fmla="*/ 71 w 83"/>
                    <a:gd name="T79" fmla="*/ 0 h 74"/>
                    <a:gd name="T80" fmla="*/ 65 w 83"/>
                    <a:gd name="T81" fmla="*/ 1 h 74"/>
                    <a:gd name="T82" fmla="*/ 56 w 83"/>
                    <a:gd name="T83" fmla="*/ 4 h 74"/>
                    <a:gd name="T84" fmla="*/ 53 w 83"/>
                    <a:gd name="T85" fmla="*/ 8 h 74"/>
                    <a:gd name="T86" fmla="*/ 51 w 83"/>
                    <a:gd name="T87" fmla="*/ 13 h 74"/>
                    <a:gd name="T88" fmla="*/ 48 w 83"/>
                    <a:gd name="T89" fmla="*/ 18 h 74"/>
                    <a:gd name="T90" fmla="*/ 47 w 83"/>
                    <a:gd name="T91" fmla="*/ 21 h 74"/>
                    <a:gd name="T92" fmla="*/ 43 w 83"/>
                    <a:gd name="T93" fmla="*/ 24 h 74"/>
                    <a:gd name="T94" fmla="*/ 41 w 83"/>
                    <a:gd name="T95" fmla="*/ 30 h 74"/>
                    <a:gd name="T96" fmla="*/ 38 w 83"/>
                    <a:gd name="T97" fmla="*/ 30 h 74"/>
                    <a:gd name="T98" fmla="*/ 34 w 83"/>
                    <a:gd name="T99" fmla="*/ 32 h 74"/>
                    <a:gd name="T100" fmla="*/ 30 w 83"/>
                    <a:gd name="T101" fmla="*/ 33 h 74"/>
                    <a:gd name="T102" fmla="*/ 27 w 83"/>
                    <a:gd name="T103" fmla="*/ 37 h 74"/>
                    <a:gd name="T104" fmla="*/ 22 w 83"/>
                    <a:gd name="T105" fmla="*/ 42 h 74"/>
                    <a:gd name="T106" fmla="*/ 13 w 83"/>
                    <a:gd name="T107" fmla="*/ 43 h 74"/>
                    <a:gd name="T108" fmla="*/ 0 w 83"/>
                    <a:gd name="T109" fmla="*/ 40 h 74"/>
                    <a:gd name="T110" fmla="*/ 3 w 83"/>
                    <a:gd name="T111" fmla="*/ 46 h 74"/>
                    <a:gd name="T112" fmla="*/ 8 w 83"/>
                    <a:gd name="T113" fmla="*/ 5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3" h="74">
                      <a:moveTo>
                        <a:pt x="8" y="51"/>
                      </a:moveTo>
                      <a:cubicBezTo>
                        <a:pt x="8" y="52"/>
                        <a:pt x="8" y="53"/>
                        <a:pt x="9" y="54"/>
                      </a:cubicBezTo>
                      <a:cubicBezTo>
                        <a:pt x="10" y="55"/>
                        <a:pt x="11" y="56"/>
                        <a:pt x="11" y="57"/>
                      </a:cubicBezTo>
                      <a:cubicBezTo>
                        <a:pt x="11" y="58"/>
                        <a:pt x="6" y="60"/>
                        <a:pt x="5" y="61"/>
                      </a:cubicBezTo>
                      <a:cubicBezTo>
                        <a:pt x="4" y="61"/>
                        <a:pt x="3" y="62"/>
                        <a:pt x="3" y="64"/>
                      </a:cubicBezTo>
                      <a:cubicBezTo>
                        <a:pt x="3" y="66"/>
                        <a:pt x="3" y="66"/>
                        <a:pt x="6" y="66"/>
                      </a:cubicBezTo>
                      <a:cubicBezTo>
                        <a:pt x="8" y="65"/>
                        <a:pt x="11" y="65"/>
                        <a:pt x="13" y="64"/>
                      </a:cubicBezTo>
                      <a:cubicBezTo>
                        <a:pt x="15" y="64"/>
                        <a:pt x="17" y="64"/>
                        <a:pt x="19" y="65"/>
                      </a:cubicBezTo>
                      <a:cubicBezTo>
                        <a:pt x="20" y="65"/>
                        <a:pt x="22" y="65"/>
                        <a:pt x="23" y="65"/>
                      </a:cubicBezTo>
                      <a:cubicBezTo>
                        <a:pt x="25" y="65"/>
                        <a:pt x="26" y="64"/>
                        <a:pt x="28" y="64"/>
                      </a:cubicBezTo>
                      <a:cubicBezTo>
                        <a:pt x="29" y="64"/>
                        <a:pt x="29" y="66"/>
                        <a:pt x="29" y="67"/>
                      </a:cubicBezTo>
                      <a:cubicBezTo>
                        <a:pt x="30" y="68"/>
                        <a:pt x="31" y="68"/>
                        <a:pt x="32" y="69"/>
                      </a:cubicBezTo>
                      <a:cubicBezTo>
                        <a:pt x="32" y="70"/>
                        <a:pt x="33" y="72"/>
                        <a:pt x="33" y="73"/>
                      </a:cubicBezTo>
                      <a:cubicBezTo>
                        <a:pt x="35" y="74"/>
                        <a:pt x="34" y="72"/>
                        <a:pt x="34" y="71"/>
                      </a:cubicBezTo>
                      <a:cubicBezTo>
                        <a:pt x="35" y="71"/>
                        <a:pt x="36" y="73"/>
                        <a:pt x="36" y="73"/>
                      </a:cubicBezTo>
                      <a:cubicBezTo>
                        <a:pt x="38" y="72"/>
                        <a:pt x="40" y="70"/>
                        <a:pt x="43" y="71"/>
                      </a:cubicBezTo>
                      <a:cubicBezTo>
                        <a:pt x="44" y="71"/>
                        <a:pt x="45" y="71"/>
                        <a:pt x="46" y="70"/>
                      </a:cubicBezTo>
                      <a:cubicBezTo>
                        <a:pt x="47" y="70"/>
                        <a:pt x="49" y="70"/>
                        <a:pt x="50" y="70"/>
                      </a:cubicBezTo>
                      <a:cubicBezTo>
                        <a:pt x="51" y="69"/>
                        <a:pt x="49" y="64"/>
                        <a:pt x="48" y="64"/>
                      </a:cubicBezTo>
                      <a:cubicBezTo>
                        <a:pt x="47" y="63"/>
                        <a:pt x="46" y="63"/>
                        <a:pt x="46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1" y="56"/>
                        <a:pt x="45" y="54"/>
                        <a:pt x="46" y="52"/>
                      </a:cubicBezTo>
                      <a:cubicBezTo>
                        <a:pt x="47" y="52"/>
                        <a:pt x="47" y="51"/>
                        <a:pt x="49" y="52"/>
                      </a:cubicBezTo>
                      <a:cubicBezTo>
                        <a:pt x="51" y="54"/>
                        <a:pt x="50" y="52"/>
                        <a:pt x="52" y="52"/>
                      </a:cubicBezTo>
                      <a:cubicBezTo>
                        <a:pt x="56" y="51"/>
                        <a:pt x="55" y="48"/>
                        <a:pt x="57" y="46"/>
                      </a:cubicBezTo>
                      <a:cubicBezTo>
                        <a:pt x="58" y="45"/>
                        <a:pt x="60" y="45"/>
                        <a:pt x="60" y="44"/>
                      </a:cubicBezTo>
                      <a:cubicBezTo>
                        <a:pt x="61" y="43"/>
                        <a:pt x="62" y="42"/>
                        <a:pt x="62" y="41"/>
                      </a:cubicBezTo>
                      <a:cubicBezTo>
                        <a:pt x="62" y="40"/>
                        <a:pt x="64" y="39"/>
                        <a:pt x="65" y="39"/>
                      </a:cubicBezTo>
                      <a:cubicBezTo>
                        <a:pt x="66" y="39"/>
                        <a:pt x="66" y="37"/>
                        <a:pt x="66" y="37"/>
                      </a:cubicBezTo>
                      <a:cubicBezTo>
                        <a:pt x="66" y="34"/>
                        <a:pt x="70" y="36"/>
                        <a:pt x="69" y="33"/>
                      </a:cubicBezTo>
                      <a:cubicBezTo>
                        <a:pt x="69" y="30"/>
                        <a:pt x="68" y="29"/>
                        <a:pt x="71" y="27"/>
                      </a:cubicBezTo>
                      <a:cubicBezTo>
                        <a:pt x="72" y="27"/>
                        <a:pt x="67" y="24"/>
                        <a:pt x="66" y="23"/>
                      </a:cubicBezTo>
                      <a:cubicBezTo>
                        <a:pt x="65" y="21"/>
                        <a:pt x="66" y="18"/>
                        <a:pt x="65" y="16"/>
                      </a:cubicBezTo>
                      <a:cubicBezTo>
                        <a:pt x="65" y="13"/>
                        <a:pt x="68" y="13"/>
                        <a:pt x="70" y="14"/>
                      </a:cubicBezTo>
                      <a:cubicBezTo>
                        <a:pt x="71" y="14"/>
                        <a:pt x="73" y="15"/>
                        <a:pt x="74" y="15"/>
                      </a:cubicBezTo>
                      <a:cubicBezTo>
                        <a:pt x="76" y="15"/>
                        <a:pt x="76" y="14"/>
                        <a:pt x="77" y="13"/>
                      </a:cubicBezTo>
                      <a:cubicBezTo>
                        <a:pt x="80" y="13"/>
                        <a:pt x="81" y="13"/>
                        <a:pt x="83" y="10"/>
                      </a:cubicBezTo>
                      <a:cubicBezTo>
                        <a:pt x="80" y="9"/>
                        <a:pt x="77" y="8"/>
                        <a:pt x="76" y="6"/>
                      </a:cubicBezTo>
                      <a:cubicBezTo>
                        <a:pt x="75" y="5"/>
                        <a:pt x="75" y="3"/>
                        <a:pt x="74" y="2"/>
                      </a:cubicBezTo>
                      <a:cubicBezTo>
                        <a:pt x="73" y="1"/>
                        <a:pt x="72" y="1"/>
                        <a:pt x="71" y="0"/>
                      </a:cubicBezTo>
                      <a:cubicBezTo>
                        <a:pt x="69" y="0"/>
                        <a:pt x="66" y="1"/>
                        <a:pt x="65" y="1"/>
                      </a:cubicBezTo>
                      <a:cubicBezTo>
                        <a:pt x="61" y="0"/>
                        <a:pt x="59" y="2"/>
                        <a:pt x="56" y="4"/>
                      </a:cubicBezTo>
                      <a:cubicBezTo>
                        <a:pt x="53" y="5"/>
                        <a:pt x="51" y="5"/>
                        <a:pt x="53" y="8"/>
                      </a:cubicBezTo>
                      <a:cubicBezTo>
                        <a:pt x="55" y="10"/>
                        <a:pt x="53" y="12"/>
                        <a:pt x="51" y="13"/>
                      </a:cubicBezTo>
                      <a:cubicBezTo>
                        <a:pt x="49" y="15"/>
                        <a:pt x="52" y="19"/>
                        <a:pt x="48" y="18"/>
                      </a:cubicBezTo>
                      <a:cubicBezTo>
                        <a:pt x="43" y="18"/>
                        <a:pt x="47" y="19"/>
                        <a:pt x="47" y="21"/>
                      </a:cubicBezTo>
                      <a:cubicBezTo>
                        <a:pt x="48" y="22"/>
                        <a:pt x="44" y="23"/>
                        <a:pt x="43" y="24"/>
                      </a:cubicBezTo>
                      <a:cubicBezTo>
                        <a:pt x="42" y="26"/>
                        <a:pt x="42" y="30"/>
                        <a:pt x="41" y="30"/>
                      </a:cubicBezTo>
                      <a:cubicBezTo>
                        <a:pt x="40" y="31"/>
                        <a:pt x="39" y="30"/>
                        <a:pt x="38" y="30"/>
                      </a:cubicBezTo>
                      <a:cubicBezTo>
                        <a:pt x="36" y="30"/>
                        <a:pt x="35" y="31"/>
                        <a:pt x="34" y="32"/>
                      </a:cubicBezTo>
                      <a:cubicBezTo>
                        <a:pt x="32" y="33"/>
                        <a:pt x="31" y="32"/>
                        <a:pt x="30" y="33"/>
                      </a:cubicBezTo>
                      <a:cubicBezTo>
                        <a:pt x="28" y="34"/>
                        <a:pt x="28" y="35"/>
                        <a:pt x="27" y="37"/>
                      </a:cubicBezTo>
                      <a:cubicBezTo>
                        <a:pt x="27" y="40"/>
                        <a:pt x="25" y="41"/>
                        <a:pt x="22" y="42"/>
                      </a:cubicBezTo>
                      <a:cubicBezTo>
                        <a:pt x="19" y="43"/>
                        <a:pt x="16" y="43"/>
                        <a:pt x="13" y="43"/>
                      </a:cubicBezTo>
                      <a:cubicBezTo>
                        <a:pt x="8" y="43"/>
                        <a:pt x="4" y="42"/>
                        <a:pt x="0" y="40"/>
                      </a:cubicBezTo>
                      <a:cubicBezTo>
                        <a:pt x="1" y="42"/>
                        <a:pt x="2" y="44"/>
                        <a:pt x="3" y="46"/>
                      </a:cubicBezTo>
                      <a:cubicBezTo>
                        <a:pt x="4" y="47"/>
                        <a:pt x="8" y="48"/>
                        <a:pt x="8" y="5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5" name="Freeform 698">
                  <a:extLst>
                    <a:ext uri="{FF2B5EF4-FFF2-40B4-BE49-F238E27FC236}">
                      <a16:creationId xmlns:a16="http://schemas.microsoft.com/office/drawing/2014/main" id="{A21C54FC-BD51-F04B-8F15-FAD384769F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09830" y="7905544"/>
                  <a:ext cx="590207" cy="442874"/>
                </a:xfrm>
                <a:custGeom>
                  <a:avLst/>
                  <a:gdLst>
                    <a:gd name="T0" fmla="*/ 72 w 75"/>
                    <a:gd name="T1" fmla="*/ 7 h 53"/>
                    <a:gd name="T2" fmla="*/ 69 w 75"/>
                    <a:gd name="T3" fmla="*/ 8 h 53"/>
                    <a:gd name="T4" fmla="*/ 67 w 75"/>
                    <a:gd name="T5" fmla="*/ 7 h 53"/>
                    <a:gd name="T6" fmla="*/ 62 w 75"/>
                    <a:gd name="T7" fmla="*/ 10 h 53"/>
                    <a:gd name="T8" fmla="*/ 57 w 75"/>
                    <a:gd name="T9" fmla="*/ 11 h 53"/>
                    <a:gd name="T10" fmla="*/ 57 w 75"/>
                    <a:gd name="T11" fmla="*/ 4 h 53"/>
                    <a:gd name="T12" fmla="*/ 54 w 75"/>
                    <a:gd name="T13" fmla="*/ 1 h 53"/>
                    <a:gd name="T14" fmla="*/ 50 w 75"/>
                    <a:gd name="T15" fmla="*/ 6 h 53"/>
                    <a:gd name="T16" fmla="*/ 47 w 75"/>
                    <a:gd name="T17" fmla="*/ 8 h 53"/>
                    <a:gd name="T18" fmla="*/ 44 w 75"/>
                    <a:gd name="T19" fmla="*/ 8 h 53"/>
                    <a:gd name="T20" fmla="*/ 39 w 75"/>
                    <a:gd name="T21" fmla="*/ 10 h 53"/>
                    <a:gd name="T22" fmla="*/ 34 w 75"/>
                    <a:gd name="T23" fmla="*/ 7 h 53"/>
                    <a:gd name="T24" fmla="*/ 28 w 75"/>
                    <a:gd name="T25" fmla="*/ 6 h 53"/>
                    <a:gd name="T26" fmla="*/ 27 w 75"/>
                    <a:gd name="T27" fmla="*/ 8 h 53"/>
                    <a:gd name="T28" fmla="*/ 24 w 75"/>
                    <a:gd name="T29" fmla="*/ 9 h 53"/>
                    <a:gd name="T30" fmla="*/ 21 w 75"/>
                    <a:gd name="T31" fmla="*/ 14 h 53"/>
                    <a:gd name="T32" fmla="*/ 15 w 75"/>
                    <a:gd name="T33" fmla="*/ 17 h 53"/>
                    <a:gd name="T34" fmla="*/ 11 w 75"/>
                    <a:gd name="T35" fmla="*/ 19 h 53"/>
                    <a:gd name="T36" fmla="*/ 5 w 75"/>
                    <a:gd name="T37" fmla="*/ 16 h 53"/>
                    <a:gd name="T38" fmla="*/ 4 w 75"/>
                    <a:gd name="T39" fmla="*/ 23 h 53"/>
                    <a:gd name="T40" fmla="*/ 3 w 75"/>
                    <a:gd name="T41" fmla="*/ 29 h 53"/>
                    <a:gd name="T42" fmla="*/ 2 w 75"/>
                    <a:gd name="T43" fmla="*/ 33 h 53"/>
                    <a:gd name="T44" fmla="*/ 3 w 75"/>
                    <a:gd name="T45" fmla="*/ 37 h 53"/>
                    <a:gd name="T46" fmla="*/ 4 w 75"/>
                    <a:gd name="T47" fmla="*/ 40 h 53"/>
                    <a:gd name="T48" fmla="*/ 8 w 75"/>
                    <a:gd name="T49" fmla="*/ 43 h 53"/>
                    <a:gd name="T50" fmla="*/ 4 w 75"/>
                    <a:gd name="T51" fmla="*/ 49 h 53"/>
                    <a:gd name="T52" fmla="*/ 29 w 75"/>
                    <a:gd name="T53" fmla="*/ 50 h 53"/>
                    <a:gd name="T54" fmla="*/ 32 w 75"/>
                    <a:gd name="T55" fmla="*/ 43 h 53"/>
                    <a:gd name="T56" fmla="*/ 39 w 75"/>
                    <a:gd name="T57" fmla="*/ 40 h 53"/>
                    <a:gd name="T58" fmla="*/ 43 w 75"/>
                    <a:gd name="T59" fmla="*/ 39 h 53"/>
                    <a:gd name="T60" fmla="*/ 45 w 75"/>
                    <a:gd name="T61" fmla="*/ 39 h 53"/>
                    <a:gd name="T62" fmla="*/ 47 w 75"/>
                    <a:gd name="T63" fmla="*/ 33 h 53"/>
                    <a:gd name="T64" fmla="*/ 51 w 75"/>
                    <a:gd name="T65" fmla="*/ 30 h 53"/>
                    <a:gd name="T66" fmla="*/ 51 w 75"/>
                    <a:gd name="T67" fmla="*/ 27 h 53"/>
                    <a:gd name="T68" fmla="*/ 55 w 75"/>
                    <a:gd name="T69" fmla="*/ 26 h 53"/>
                    <a:gd name="T70" fmla="*/ 55 w 75"/>
                    <a:gd name="T71" fmla="*/ 23 h 53"/>
                    <a:gd name="T72" fmla="*/ 58 w 75"/>
                    <a:gd name="T73" fmla="*/ 19 h 53"/>
                    <a:gd name="T74" fmla="*/ 56 w 75"/>
                    <a:gd name="T75" fmla="*/ 14 h 53"/>
                    <a:gd name="T76" fmla="*/ 63 w 75"/>
                    <a:gd name="T77" fmla="*/ 11 h 53"/>
                    <a:gd name="T78" fmla="*/ 70 w 75"/>
                    <a:gd name="T79" fmla="*/ 10 h 53"/>
                    <a:gd name="T80" fmla="*/ 74 w 75"/>
                    <a:gd name="T81" fmla="*/ 9 h 53"/>
                    <a:gd name="T82" fmla="*/ 75 w 75"/>
                    <a:gd name="T83" fmla="*/ 7 h 53"/>
                    <a:gd name="T84" fmla="*/ 72 w 75"/>
                    <a:gd name="T85" fmla="*/ 7 h 53"/>
                    <a:gd name="T86" fmla="*/ 72 w 75"/>
                    <a:gd name="T87" fmla="*/ 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5" h="53">
                      <a:moveTo>
                        <a:pt x="72" y="7"/>
                      </a:moveTo>
                      <a:cubicBezTo>
                        <a:pt x="71" y="7"/>
                        <a:pt x="70" y="9"/>
                        <a:pt x="69" y="8"/>
                      </a:cubicBezTo>
                      <a:cubicBezTo>
                        <a:pt x="68" y="8"/>
                        <a:pt x="68" y="6"/>
                        <a:pt x="67" y="7"/>
                      </a:cubicBezTo>
                      <a:cubicBezTo>
                        <a:pt x="65" y="7"/>
                        <a:pt x="63" y="9"/>
                        <a:pt x="62" y="10"/>
                      </a:cubicBezTo>
                      <a:cubicBezTo>
                        <a:pt x="61" y="10"/>
                        <a:pt x="59" y="12"/>
                        <a:pt x="57" y="11"/>
                      </a:cubicBezTo>
                      <a:cubicBezTo>
                        <a:pt x="56" y="10"/>
                        <a:pt x="59" y="6"/>
                        <a:pt x="57" y="4"/>
                      </a:cubicBezTo>
                      <a:cubicBezTo>
                        <a:pt x="57" y="4"/>
                        <a:pt x="55" y="0"/>
                        <a:pt x="54" y="1"/>
                      </a:cubicBezTo>
                      <a:cubicBezTo>
                        <a:pt x="53" y="3"/>
                        <a:pt x="52" y="5"/>
                        <a:pt x="50" y="6"/>
                      </a:cubicBezTo>
                      <a:cubicBezTo>
                        <a:pt x="48" y="7"/>
                        <a:pt x="47" y="6"/>
                        <a:pt x="47" y="8"/>
                      </a:cubicBezTo>
                      <a:cubicBezTo>
                        <a:pt x="46" y="11"/>
                        <a:pt x="45" y="7"/>
                        <a:pt x="44" y="8"/>
                      </a:cubicBezTo>
                      <a:cubicBezTo>
                        <a:pt x="42" y="9"/>
                        <a:pt x="41" y="10"/>
                        <a:pt x="39" y="10"/>
                      </a:cubicBezTo>
                      <a:cubicBezTo>
                        <a:pt x="37" y="9"/>
                        <a:pt x="35" y="8"/>
                        <a:pt x="34" y="7"/>
                      </a:cubicBezTo>
                      <a:cubicBezTo>
                        <a:pt x="33" y="7"/>
                        <a:pt x="28" y="6"/>
                        <a:pt x="28" y="6"/>
                      </a:cubicBezTo>
                      <a:cubicBezTo>
                        <a:pt x="27" y="7"/>
                        <a:pt x="28" y="8"/>
                        <a:pt x="27" y="8"/>
                      </a:cubicBezTo>
                      <a:cubicBezTo>
                        <a:pt x="26" y="8"/>
                        <a:pt x="24" y="8"/>
                        <a:pt x="24" y="9"/>
                      </a:cubicBezTo>
                      <a:cubicBezTo>
                        <a:pt x="23" y="11"/>
                        <a:pt x="23" y="13"/>
                        <a:pt x="21" y="14"/>
                      </a:cubicBezTo>
                      <a:cubicBezTo>
                        <a:pt x="18" y="16"/>
                        <a:pt x="17" y="15"/>
                        <a:pt x="15" y="17"/>
                      </a:cubicBezTo>
                      <a:cubicBezTo>
                        <a:pt x="14" y="19"/>
                        <a:pt x="12" y="19"/>
                        <a:pt x="11" y="19"/>
                      </a:cubicBezTo>
                      <a:cubicBezTo>
                        <a:pt x="10" y="18"/>
                        <a:pt x="5" y="17"/>
                        <a:pt x="5" y="16"/>
                      </a:cubicBezTo>
                      <a:cubicBezTo>
                        <a:pt x="5" y="19"/>
                        <a:pt x="5" y="21"/>
                        <a:pt x="4" y="23"/>
                      </a:cubicBezTo>
                      <a:cubicBezTo>
                        <a:pt x="2" y="25"/>
                        <a:pt x="0" y="27"/>
                        <a:pt x="3" y="29"/>
                      </a:cubicBezTo>
                      <a:cubicBezTo>
                        <a:pt x="4" y="30"/>
                        <a:pt x="2" y="31"/>
                        <a:pt x="2" y="33"/>
                      </a:cubicBezTo>
                      <a:cubicBezTo>
                        <a:pt x="2" y="34"/>
                        <a:pt x="2" y="36"/>
                        <a:pt x="3" y="37"/>
                      </a:cubicBezTo>
                      <a:cubicBezTo>
                        <a:pt x="3" y="39"/>
                        <a:pt x="2" y="40"/>
                        <a:pt x="4" y="40"/>
                      </a:cubicBezTo>
                      <a:cubicBezTo>
                        <a:pt x="7" y="41"/>
                        <a:pt x="8" y="40"/>
                        <a:pt x="8" y="43"/>
                      </a:cubicBezTo>
                      <a:cubicBezTo>
                        <a:pt x="8" y="45"/>
                        <a:pt x="5" y="48"/>
                        <a:pt x="4" y="49"/>
                      </a:cubicBezTo>
                      <a:cubicBezTo>
                        <a:pt x="12" y="53"/>
                        <a:pt x="21" y="52"/>
                        <a:pt x="29" y="50"/>
                      </a:cubicBezTo>
                      <a:cubicBezTo>
                        <a:pt x="32" y="49"/>
                        <a:pt x="31" y="45"/>
                        <a:pt x="32" y="43"/>
                      </a:cubicBezTo>
                      <a:cubicBezTo>
                        <a:pt x="33" y="41"/>
                        <a:pt x="37" y="42"/>
                        <a:pt x="39" y="40"/>
                      </a:cubicBezTo>
                      <a:cubicBezTo>
                        <a:pt x="40" y="40"/>
                        <a:pt x="41" y="39"/>
                        <a:pt x="43" y="39"/>
                      </a:cubicBezTo>
                      <a:cubicBezTo>
                        <a:pt x="43" y="39"/>
                        <a:pt x="45" y="40"/>
                        <a:pt x="45" y="39"/>
                      </a:cubicBezTo>
                      <a:cubicBezTo>
                        <a:pt x="46" y="37"/>
                        <a:pt x="46" y="35"/>
                        <a:pt x="47" y="33"/>
                      </a:cubicBezTo>
                      <a:cubicBezTo>
                        <a:pt x="48" y="32"/>
                        <a:pt x="52" y="31"/>
                        <a:pt x="51" y="30"/>
                      </a:cubicBezTo>
                      <a:cubicBezTo>
                        <a:pt x="51" y="29"/>
                        <a:pt x="47" y="27"/>
                        <a:pt x="51" y="27"/>
                      </a:cubicBezTo>
                      <a:cubicBezTo>
                        <a:pt x="52" y="27"/>
                        <a:pt x="54" y="28"/>
                        <a:pt x="55" y="26"/>
                      </a:cubicBezTo>
                      <a:cubicBezTo>
                        <a:pt x="55" y="25"/>
                        <a:pt x="54" y="24"/>
                        <a:pt x="55" y="23"/>
                      </a:cubicBezTo>
                      <a:cubicBezTo>
                        <a:pt x="55" y="21"/>
                        <a:pt x="58" y="21"/>
                        <a:pt x="58" y="19"/>
                      </a:cubicBezTo>
                      <a:cubicBezTo>
                        <a:pt x="58" y="17"/>
                        <a:pt x="55" y="16"/>
                        <a:pt x="56" y="14"/>
                      </a:cubicBezTo>
                      <a:cubicBezTo>
                        <a:pt x="58" y="13"/>
                        <a:pt x="61" y="12"/>
                        <a:pt x="63" y="11"/>
                      </a:cubicBezTo>
                      <a:cubicBezTo>
                        <a:pt x="65" y="9"/>
                        <a:pt x="68" y="10"/>
                        <a:pt x="70" y="10"/>
                      </a:cubicBezTo>
                      <a:cubicBezTo>
                        <a:pt x="71" y="10"/>
                        <a:pt x="73" y="10"/>
                        <a:pt x="74" y="9"/>
                      </a:cubicBezTo>
                      <a:cubicBezTo>
                        <a:pt x="74" y="9"/>
                        <a:pt x="75" y="8"/>
                        <a:pt x="75" y="7"/>
                      </a:cubicBezTo>
                      <a:cubicBezTo>
                        <a:pt x="74" y="7"/>
                        <a:pt x="73" y="7"/>
                        <a:pt x="72" y="7"/>
                      </a:cubicBezTo>
                      <a:cubicBezTo>
                        <a:pt x="71" y="8"/>
                        <a:pt x="73" y="7"/>
                        <a:pt x="72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6" name="Freeform 699">
                  <a:extLst>
                    <a:ext uri="{FF2B5EF4-FFF2-40B4-BE49-F238E27FC236}">
                      <a16:creationId xmlns:a16="http://schemas.microsoft.com/office/drawing/2014/main" id="{493E65B3-7408-4240-BE0A-EFD6992950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56175" y="7547837"/>
                  <a:ext cx="21461" cy="34068"/>
                </a:xfrm>
                <a:custGeom>
                  <a:avLst/>
                  <a:gdLst>
                    <a:gd name="T0" fmla="*/ 3 w 3"/>
                    <a:gd name="T1" fmla="*/ 2 h 4"/>
                    <a:gd name="T2" fmla="*/ 1 w 3"/>
                    <a:gd name="T3" fmla="*/ 1 h 4"/>
                    <a:gd name="T4" fmla="*/ 3 w 3"/>
                    <a:gd name="T5" fmla="*/ 4 h 4"/>
                    <a:gd name="T6" fmla="*/ 3 w 3"/>
                    <a:gd name="T7" fmla="*/ 2 h 4"/>
                    <a:gd name="T8" fmla="*/ 3 w 3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4">
                      <a:moveTo>
                        <a:pt x="3" y="2"/>
                      </a:moveTo>
                      <a:cubicBezTo>
                        <a:pt x="2" y="2"/>
                        <a:pt x="1" y="0"/>
                        <a:pt x="1" y="1"/>
                      </a:cubicBezTo>
                      <a:cubicBezTo>
                        <a:pt x="0" y="2"/>
                        <a:pt x="2" y="3"/>
                        <a:pt x="3" y="4"/>
                      </a:cubicBezTo>
                      <a:cubicBezTo>
                        <a:pt x="3" y="3"/>
                        <a:pt x="3" y="2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7" name="Freeform 700">
                  <a:extLst>
                    <a:ext uri="{FF2B5EF4-FFF2-40B4-BE49-F238E27FC236}">
                      <a16:creationId xmlns:a16="http://schemas.microsoft.com/office/drawing/2014/main" id="{A6050E16-89DA-1F49-9A88-E8A113393AF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859864" y="7022635"/>
                  <a:ext cx="1596241" cy="809100"/>
                </a:xfrm>
                <a:custGeom>
                  <a:avLst/>
                  <a:gdLst>
                    <a:gd name="T0" fmla="*/ 194 w 203"/>
                    <a:gd name="T1" fmla="*/ 37 h 97"/>
                    <a:gd name="T2" fmla="*/ 177 w 203"/>
                    <a:gd name="T3" fmla="*/ 31 h 97"/>
                    <a:gd name="T4" fmla="*/ 163 w 203"/>
                    <a:gd name="T5" fmla="*/ 19 h 97"/>
                    <a:gd name="T6" fmla="*/ 154 w 203"/>
                    <a:gd name="T7" fmla="*/ 7 h 97"/>
                    <a:gd name="T8" fmla="*/ 137 w 203"/>
                    <a:gd name="T9" fmla="*/ 10 h 97"/>
                    <a:gd name="T10" fmla="*/ 129 w 203"/>
                    <a:gd name="T11" fmla="*/ 8 h 97"/>
                    <a:gd name="T12" fmla="*/ 112 w 203"/>
                    <a:gd name="T13" fmla="*/ 2 h 97"/>
                    <a:gd name="T14" fmla="*/ 76 w 203"/>
                    <a:gd name="T15" fmla="*/ 10 h 97"/>
                    <a:gd name="T16" fmla="*/ 75 w 203"/>
                    <a:gd name="T17" fmla="*/ 20 h 97"/>
                    <a:gd name="T18" fmla="*/ 74 w 203"/>
                    <a:gd name="T19" fmla="*/ 31 h 97"/>
                    <a:gd name="T20" fmla="*/ 60 w 203"/>
                    <a:gd name="T21" fmla="*/ 29 h 97"/>
                    <a:gd name="T22" fmla="*/ 48 w 203"/>
                    <a:gd name="T23" fmla="*/ 32 h 97"/>
                    <a:gd name="T24" fmla="*/ 37 w 203"/>
                    <a:gd name="T25" fmla="*/ 27 h 97"/>
                    <a:gd name="T26" fmla="*/ 22 w 203"/>
                    <a:gd name="T27" fmla="*/ 25 h 97"/>
                    <a:gd name="T28" fmla="*/ 13 w 203"/>
                    <a:gd name="T29" fmla="*/ 32 h 97"/>
                    <a:gd name="T30" fmla="*/ 3 w 203"/>
                    <a:gd name="T31" fmla="*/ 38 h 97"/>
                    <a:gd name="T32" fmla="*/ 4 w 203"/>
                    <a:gd name="T33" fmla="*/ 47 h 97"/>
                    <a:gd name="T34" fmla="*/ 14 w 203"/>
                    <a:gd name="T35" fmla="*/ 57 h 97"/>
                    <a:gd name="T36" fmla="*/ 17 w 203"/>
                    <a:gd name="T37" fmla="*/ 57 h 97"/>
                    <a:gd name="T38" fmla="*/ 36 w 203"/>
                    <a:gd name="T39" fmla="*/ 63 h 97"/>
                    <a:gd name="T40" fmla="*/ 33 w 203"/>
                    <a:gd name="T41" fmla="*/ 66 h 97"/>
                    <a:gd name="T42" fmla="*/ 22 w 203"/>
                    <a:gd name="T43" fmla="*/ 72 h 97"/>
                    <a:gd name="T44" fmla="*/ 31 w 203"/>
                    <a:gd name="T45" fmla="*/ 82 h 97"/>
                    <a:gd name="T46" fmla="*/ 48 w 203"/>
                    <a:gd name="T47" fmla="*/ 90 h 97"/>
                    <a:gd name="T48" fmla="*/ 50 w 203"/>
                    <a:gd name="T49" fmla="*/ 68 h 97"/>
                    <a:gd name="T50" fmla="*/ 64 w 203"/>
                    <a:gd name="T51" fmla="*/ 62 h 97"/>
                    <a:gd name="T52" fmla="*/ 72 w 203"/>
                    <a:gd name="T53" fmla="*/ 66 h 97"/>
                    <a:gd name="T54" fmla="*/ 84 w 203"/>
                    <a:gd name="T55" fmla="*/ 76 h 97"/>
                    <a:gd name="T56" fmla="*/ 100 w 203"/>
                    <a:gd name="T57" fmla="*/ 81 h 97"/>
                    <a:gd name="T58" fmla="*/ 107 w 203"/>
                    <a:gd name="T59" fmla="*/ 91 h 97"/>
                    <a:gd name="T60" fmla="*/ 123 w 203"/>
                    <a:gd name="T61" fmla="*/ 85 h 97"/>
                    <a:gd name="T62" fmla="*/ 137 w 203"/>
                    <a:gd name="T63" fmla="*/ 83 h 97"/>
                    <a:gd name="T64" fmla="*/ 153 w 203"/>
                    <a:gd name="T65" fmla="*/ 81 h 97"/>
                    <a:gd name="T66" fmla="*/ 172 w 203"/>
                    <a:gd name="T67" fmla="*/ 76 h 97"/>
                    <a:gd name="T68" fmla="*/ 175 w 203"/>
                    <a:gd name="T69" fmla="*/ 66 h 97"/>
                    <a:gd name="T70" fmla="*/ 182 w 203"/>
                    <a:gd name="T71" fmla="*/ 60 h 97"/>
                    <a:gd name="T72" fmla="*/ 193 w 203"/>
                    <a:gd name="T73" fmla="*/ 56 h 97"/>
                    <a:gd name="T74" fmla="*/ 202 w 203"/>
                    <a:gd name="T75" fmla="*/ 44 h 97"/>
                    <a:gd name="T76" fmla="*/ 201 w 203"/>
                    <a:gd name="T77" fmla="*/ 39 h 97"/>
                    <a:gd name="T78" fmla="*/ 140 w 203"/>
                    <a:gd name="T79" fmla="*/ 65 h 97"/>
                    <a:gd name="T80" fmla="*/ 141 w 203"/>
                    <a:gd name="T81" fmla="*/ 59 h 97"/>
                    <a:gd name="T82" fmla="*/ 148 w 203"/>
                    <a:gd name="T83" fmla="*/ 58 h 97"/>
                    <a:gd name="T84" fmla="*/ 156 w 203"/>
                    <a:gd name="T85" fmla="*/ 58 h 97"/>
                    <a:gd name="T86" fmla="*/ 165 w 203"/>
                    <a:gd name="T87" fmla="*/ 59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03" h="97">
                      <a:moveTo>
                        <a:pt x="201" y="39"/>
                      </a:moveTo>
                      <a:cubicBezTo>
                        <a:pt x="201" y="38"/>
                        <a:pt x="197" y="39"/>
                        <a:pt x="197" y="39"/>
                      </a:cubicBezTo>
                      <a:cubicBezTo>
                        <a:pt x="195" y="39"/>
                        <a:pt x="194" y="38"/>
                        <a:pt x="194" y="37"/>
                      </a:cubicBezTo>
                      <a:cubicBezTo>
                        <a:pt x="193" y="35"/>
                        <a:pt x="191" y="35"/>
                        <a:pt x="191" y="34"/>
                      </a:cubicBezTo>
                      <a:cubicBezTo>
                        <a:pt x="190" y="33"/>
                        <a:pt x="189" y="30"/>
                        <a:pt x="186" y="30"/>
                      </a:cubicBezTo>
                      <a:cubicBezTo>
                        <a:pt x="183" y="30"/>
                        <a:pt x="180" y="33"/>
                        <a:pt x="177" y="31"/>
                      </a:cubicBezTo>
                      <a:cubicBezTo>
                        <a:pt x="176" y="30"/>
                        <a:pt x="175" y="29"/>
                        <a:pt x="174" y="28"/>
                      </a:cubicBezTo>
                      <a:cubicBezTo>
                        <a:pt x="173" y="28"/>
                        <a:pt x="171" y="31"/>
                        <a:pt x="170" y="31"/>
                      </a:cubicBezTo>
                      <a:cubicBezTo>
                        <a:pt x="169" y="32"/>
                        <a:pt x="163" y="21"/>
                        <a:pt x="163" y="19"/>
                      </a:cubicBezTo>
                      <a:cubicBezTo>
                        <a:pt x="161" y="17"/>
                        <a:pt x="160" y="14"/>
                        <a:pt x="157" y="13"/>
                      </a:cubicBezTo>
                      <a:cubicBezTo>
                        <a:pt x="156" y="12"/>
                        <a:pt x="155" y="11"/>
                        <a:pt x="154" y="11"/>
                      </a:cubicBezTo>
                      <a:cubicBezTo>
                        <a:pt x="152" y="10"/>
                        <a:pt x="154" y="8"/>
                        <a:pt x="154" y="7"/>
                      </a:cubicBezTo>
                      <a:cubicBezTo>
                        <a:pt x="154" y="6"/>
                        <a:pt x="147" y="10"/>
                        <a:pt x="146" y="11"/>
                      </a:cubicBezTo>
                      <a:cubicBezTo>
                        <a:pt x="145" y="11"/>
                        <a:pt x="137" y="14"/>
                        <a:pt x="137" y="13"/>
                      </a:cubicBezTo>
                      <a:cubicBezTo>
                        <a:pt x="137" y="11"/>
                        <a:pt x="139" y="10"/>
                        <a:pt x="137" y="10"/>
                      </a:cubicBezTo>
                      <a:cubicBezTo>
                        <a:pt x="136" y="9"/>
                        <a:pt x="135" y="8"/>
                        <a:pt x="134" y="9"/>
                      </a:cubicBezTo>
                      <a:cubicBezTo>
                        <a:pt x="134" y="9"/>
                        <a:pt x="134" y="10"/>
                        <a:pt x="133" y="9"/>
                      </a:cubicBezTo>
                      <a:cubicBezTo>
                        <a:pt x="131" y="8"/>
                        <a:pt x="132" y="7"/>
                        <a:pt x="129" y="8"/>
                      </a:cubicBezTo>
                      <a:cubicBezTo>
                        <a:pt x="126" y="10"/>
                        <a:pt x="126" y="7"/>
                        <a:pt x="126" y="5"/>
                      </a:cubicBezTo>
                      <a:cubicBezTo>
                        <a:pt x="127" y="1"/>
                        <a:pt x="121" y="0"/>
                        <a:pt x="118" y="0"/>
                      </a:cubicBezTo>
                      <a:cubicBezTo>
                        <a:pt x="116" y="0"/>
                        <a:pt x="114" y="1"/>
                        <a:pt x="112" y="2"/>
                      </a:cubicBezTo>
                      <a:cubicBezTo>
                        <a:pt x="110" y="3"/>
                        <a:pt x="108" y="4"/>
                        <a:pt x="105" y="4"/>
                      </a:cubicBezTo>
                      <a:cubicBezTo>
                        <a:pt x="97" y="6"/>
                        <a:pt x="89" y="9"/>
                        <a:pt x="81" y="9"/>
                      </a:cubicBezTo>
                      <a:cubicBezTo>
                        <a:pt x="79" y="9"/>
                        <a:pt x="77" y="9"/>
                        <a:pt x="76" y="10"/>
                      </a:cubicBezTo>
                      <a:cubicBezTo>
                        <a:pt x="75" y="11"/>
                        <a:pt x="77" y="14"/>
                        <a:pt x="79" y="14"/>
                      </a:cubicBezTo>
                      <a:cubicBezTo>
                        <a:pt x="83" y="17"/>
                        <a:pt x="76" y="16"/>
                        <a:pt x="74" y="17"/>
                      </a:cubicBezTo>
                      <a:cubicBezTo>
                        <a:pt x="72" y="18"/>
                        <a:pt x="75" y="19"/>
                        <a:pt x="75" y="20"/>
                      </a:cubicBezTo>
                      <a:cubicBezTo>
                        <a:pt x="75" y="22"/>
                        <a:pt x="71" y="22"/>
                        <a:pt x="71" y="23"/>
                      </a:cubicBezTo>
                      <a:cubicBezTo>
                        <a:pt x="71" y="26"/>
                        <a:pt x="79" y="25"/>
                        <a:pt x="78" y="29"/>
                      </a:cubicBezTo>
                      <a:cubicBezTo>
                        <a:pt x="77" y="30"/>
                        <a:pt x="76" y="31"/>
                        <a:pt x="74" y="31"/>
                      </a:cubicBezTo>
                      <a:cubicBezTo>
                        <a:pt x="73" y="31"/>
                        <a:pt x="70" y="31"/>
                        <a:pt x="69" y="31"/>
                      </a:cubicBezTo>
                      <a:cubicBezTo>
                        <a:pt x="67" y="32"/>
                        <a:pt x="68" y="33"/>
                        <a:pt x="66" y="32"/>
                      </a:cubicBezTo>
                      <a:cubicBezTo>
                        <a:pt x="64" y="31"/>
                        <a:pt x="62" y="29"/>
                        <a:pt x="60" y="29"/>
                      </a:cubicBezTo>
                      <a:cubicBezTo>
                        <a:pt x="59" y="28"/>
                        <a:pt x="57" y="30"/>
                        <a:pt x="56" y="30"/>
                      </a:cubicBezTo>
                      <a:cubicBezTo>
                        <a:pt x="54" y="29"/>
                        <a:pt x="53" y="29"/>
                        <a:pt x="51" y="30"/>
                      </a:cubicBezTo>
                      <a:cubicBezTo>
                        <a:pt x="50" y="31"/>
                        <a:pt x="49" y="33"/>
                        <a:pt x="48" y="32"/>
                      </a:cubicBezTo>
                      <a:cubicBezTo>
                        <a:pt x="47" y="32"/>
                        <a:pt x="44" y="29"/>
                        <a:pt x="43" y="30"/>
                      </a:cubicBezTo>
                      <a:cubicBezTo>
                        <a:pt x="42" y="30"/>
                        <a:pt x="42" y="33"/>
                        <a:pt x="41" y="31"/>
                      </a:cubicBezTo>
                      <a:cubicBezTo>
                        <a:pt x="40" y="29"/>
                        <a:pt x="39" y="28"/>
                        <a:pt x="37" y="27"/>
                      </a:cubicBezTo>
                      <a:cubicBezTo>
                        <a:pt x="35" y="26"/>
                        <a:pt x="33" y="26"/>
                        <a:pt x="32" y="25"/>
                      </a:cubicBezTo>
                      <a:cubicBezTo>
                        <a:pt x="29" y="24"/>
                        <a:pt x="29" y="26"/>
                        <a:pt x="27" y="26"/>
                      </a:cubicBezTo>
                      <a:cubicBezTo>
                        <a:pt x="25" y="27"/>
                        <a:pt x="24" y="24"/>
                        <a:pt x="22" y="25"/>
                      </a:cubicBezTo>
                      <a:cubicBezTo>
                        <a:pt x="21" y="26"/>
                        <a:pt x="21" y="27"/>
                        <a:pt x="20" y="27"/>
                      </a:cubicBezTo>
                      <a:cubicBezTo>
                        <a:pt x="19" y="28"/>
                        <a:pt x="17" y="28"/>
                        <a:pt x="16" y="28"/>
                      </a:cubicBezTo>
                      <a:cubicBezTo>
                        <a:pt x="15" y="29"/>
                        <a:pt x="13" y="31"/>
                        <a:pt x="13" y="32"/>
                      </a:cubicBezTo>
                      <a:cubicBezTo>
                        <a:pt x="12" y="33"/>
                        <a:pt x="14" y="36"/>
                        <a:pt x="12" y="36"/>
                      </a:cubicBezTo>
                      <a:cubicBezTo>
                        <a:pt x="10" y="37"/>
                        <a:pt x="7" y="31"/>
                        <a:pt x="6" y="34"/>
                      </a:cubicBezTo>
                      <a:cubicBezTo>
                        <a:pt x="5" y="36"/>
                        <a:pt x="4" y="36"/>
                        <a:pt x="3" y="38"/>
                      </a:cubicBezTo>
                      <a:cubicBezTo>
                        <a:pt x="2" y="40"/>
                        <a:pt x="6" y="40"/>
                        <a:pt x="4" y="42"/>
                      </a:cubicBezTo>
                      <a:cubicBezTo>
                        <a:pt x="3" y="43"/>
                        <a:pt x="0" y="45"/>
                        <a:pt x="2" y="46"/>
                      </a:cubicBezTo>
                      <a:cubicBezTo>
                        <a:pt x="3" y="46"/>
                        <a:pt x="4" y="47"/>
                        <a:pt x="4" y="47"/>
                      </a:cubicBezTo>
                      <a:cubicBezTo>
                        <a:pt x="5" y="48"/>
                        <a:pt x="4" y="49"/>
                        <a:pt x="5" y="50"/>
                      </a:cubicBezTo>
                      <a:cubicBezTo>
                        <a:pt x="7" y="51"/>
                        <a:pt x="9" y="49"/>
                        <a:pt x="11" y="51"/>
                      </a:cubicBezTo>
                      <a:cubicBezTo>
                        <a:pt x="12" y="52"/>
                        <a:pt x="14" y="55"/>
                        <a:pt x="14" y="57"/>
                      </a:cubicBezTo>
                      <a:cubicBezTo>
                        <a:pt x="13" y="57"/>
                        <a:pt x="10" y="56"/>
                        <a:pt x="13" y="58"/>
                      </a:cubicBezTo>
                      <a:cubicBezTo>
                        <a:pt x="14" y="59"/>
                        <a:pt x="14" y="60"/>
                        <a:pt x="16" y="58"/>
                      </a:cubicBezTo>
                      <a:cubicBezTo>
                        <a:pt x="16" y="57"/>
                        <a:pt x="16" y="57"/>
                        <a:pt x="17" y="57"/>
                      </a:cubicBezTo>
                      <a:cubicBezTo>
                        <a:pt x="22" y="57"/>
                        <a:pt x="24" y="54"/>
                        <a:pt x="29" y="56"/>
                      </a:cubicBezTo>
                      <a:cubicBezTo>
                        <a:pt x="31" y="57"/>
                        <a:pt x="33" y="54"/>
                        <a:pt x="34" y="56"/>
                      </a:cubicBezTo>
                      <a:cubicBezTo>
                        <a:pt x="35" y="57"/>
                        <a:pt x="37" y="61"/>
                        <a:pt x="36" y="63"/>
                      </a:cubicBezTo>
                      <a:cubicBezTo>
                        <a:pt x="35" y="63"/>
                        <a:pt x="33" y="64"/>
                        <a:pt x="35" y="64"/>
                      </a:cubicBezTo>
                      <a:cubicBezTo>
                        <a:pt x="35" y="65"/>
                        <a:pt x="35" y="65"/>
                        <a:pt x="35" y="65"/>
                      </a:cubicBezTo>
                      <a:cubicBezTo>
                        <a:pt x="34" y="66"/>
                        <a:pt x="33" y="66"/>
                        <a:pt x="33" y="66"/>
                      </a:cubicBezTo>
                      <a:cubicBezTo>
                        <a:pt x="30" y="66"/>
                        <a:pt x="22" y="64"/>
                        <a:pt x="24" y="69"/>
                      </a:cubicBezTo>
                      <a:cubicBezTo>
                        <a:pt x="25" y="71"/>
                        <a:pt x="24" y="71"/>
                        <a:pt x="22" y="70"/>
                      </a:cubicBezTo>
                      <a:cubicBezTo>
                        <a:pt x="20" y="69"/>
                        <a:pt x="21" y="71"/>
                        <a:pt x="22" y="72"/>
                      </a:cubicBezTo>
                      <a:cubicBezTo>
                        <a:pt x="24" y="72"/>
                        <a:pt x="24" y="75"/>
                        <a:pt x="25" y="76"/>
                      </a:cubicBezTo>
                      <a:cubicBezTo>
                        <a:pt x="27" y="77"/>
                        <a:pt x="24" y="79"/>
                        <a:pt x="27" y="79"/>
                      </a:cubicBezTo>
                      <a:cubicBezTo>
                        <a:pt x="28" y="79"/>
                        <a:pt x="30" y="81"/>
                        <a:pt x="31" y="82"/>
                      </a:cubicBezTo>
                      <a:cubicBezTo>
                        <a:pt x="34" y="82"/>
                        <a:pt x="31" y="85"/>
                        <a:pt x="31" y="87"/>
                      </a:cubicBezTo>
                      <a:cubicBezTo>
                        <a:pt x="34" y="85"/>
                        <a:pt x="38" y="82"/>
                        <a:pt x="42" y="85"/>
                      </a:cubicBezTo>
                      <a:cubicBezTo>
                        <a:pt x="44" y="87"/>
                        <a:pt x="45" y="90"/>
                        <a:pt x="48" y="90"/>
                      </a:cubicBezTo>
                      <a:cubicBezTo>
                        <a:pt x="50" y="90"/>
                        <a:pt x="49" y="88"/>
                        <a:pt x="49" y="87"/>
                      </a:cubicBezTo>
                      <a:cubicBezTo>
                        <a:pt x="49" y="84"/>
                        <a:pt x="49" y="81"/>
                        <a:pt x="49" y="78"/>
                      </a:cubicBezTo>
                      <a:cubicBezTo>
                        <a:pt x="49" y="76"/>
                        <a:pt x="48" y="68"/>
                        <a:pt x="50" y="68"/>
                      </a:cubicBezTo>
                      <a:cubicBezTo>
                        <a:pt x="52" y="67"/>
                        <a:pt x="55" y="66"/>
                        <a:pt x="57" y="65"/>
                      </a:cubicBezTo>
                      <a:cubicBezTo>
                        <a:pt x="59" y="65"/>
                        <a:pt x="61" y="64"/>
                        <a:pt x="62" y="64"/>
                      </a:cubicBezTo>
                      <a:cubicBezTo>
                        <a:pt x="63" y="63"/>
                        <a:pt x="62" y="61"/>
                        <a:pt x="64" y="62"/>
                      </a:cubicBezTo>
                      <a:cubicBezTo>
                        <a:pt x="65" y="62"/>
                        <a:pt x="68" y="64"/>
                        <a:pt x="68" y="62"/>
                      </a:cubicBezTo>
                      <a:cubicBezTo>
                        <a:pt x="68" y="61"/>
                        <a:pt x="70" y="60"/>
                        <a:pt x="71" y="62"/>
                      </a:cubicBezTo>
                      <a:cubicBezTo>
                        <a:pt x="72" y="63"/>
                        <a:pt x="71" y="64"/>
                        <a:pt x="72" y="66"/>
                      </a:cubicBezTo>
                      <a:cubicBezTo>
                        <a:pt x="72" y="67"/>
                        <a:pt x="73" y="69"/>
                        <a:pt x="72" y="70"/>
                      </a:cubicBezTo>
                      <a:cubicBezTo>
                        <a:pt x="73" y="71"/>
                        <a:pt x="74" y="71"/>
                        <a:pt x="75" y="72"/>
                      </a:cubicBezTo>
                      <a:cubicBezTo>
                        <a:pt x="78" y="75"/>
                        <a:pt x="80" y="77"/>
                        <a:pt x="84" y="76"/>
                      </a:cubicBezTo>
                      <a:cubicBezTo>
                        <a:pt x="86" y="76"/>
                        <a:pt x="88" y="77"/>
                        <a:pt x="90" y="77"/>
                      </a:cubicBezTo>
                      <a:cubicBezTo>
                        <a:pt x="92" y="77"/>
                        <a:pt x="93" y="75"/>
                        <a:pt x="95" y="75"/>
                      </a:cubicBezTo>
                      <a:cubicBezTo>
                        <a:pt x="97" y="76"/>
                        <a:pt x="99" y="79"/>
                        <a:pt x="100" y="81"/>
                      </a:cubicBezTo>
                      <a:cubicBezTo>
                        <a:pt x="101" y="82"/>
                        <a:pt x="100" y="83"/>
                        <a:pt x="100" y="85"/>
                      </a:cubicBezTo>
                      <a:cubicBezTo>
                        <a:pt x="100" y="87"/>
                        <a:pt x="103" y="88"/>
                        <a:pt x="103" y="90"/>
                      </a:cubicBezTo>
                      <a:cubicBezTo>
                        <a:pt x="103" y="91"/>
                        <a:pt x="106" y="91"/>
                        <a:pt x="107" y="91"/>
                      </a:cubicBezTo>
                      <a:cubicBezTo>
                        <a:pt x="109" y="91"/>
                        <a:pt x="109" y="91"/>
                        <a:pt x="110" y="93"/>
                      </a:cubicBezTo>
                      <a:cubicBezTo>
                        <a:pt x="112" y="97"/>
                        <a:pt x="114" y="92"/>
                        <a:pt x="116" y="90"/>
                      </a:cubicBezTo>
                      <a:cubicBezTo>
                        <a:pt x="117" y="87"/>
                        <a:pt x="121" y="87"/>
                        <a:pt x="123" y="85"/>
                      </a:cubicBezTo>
                      <a:cubicBezTo>
                        <a:pt x="125" y="85"/>
                        <a:pt x="125" y="85"/>
                        <a:pt x="126" y="84"/>
                      </a:cubicBezTo>
                      <a:cubicBezTo>
                        <a:pt x="127" y="81"/>
                        <a:pt x="128" y="82"/>
                        <a:pt x="130" y="82"/>
                      </a:cubicBezTo>
                      <a:cubicBezTo>
                        <a:pt x="132" y="82"/>
                        <a:pt x="136" y="85"/>
                        <a:pt x="137" y="83"/>
                      </a:cubicBezTo>
                      <a:cubicBezTo>
                        <a:pt x="137" y="81"/>
                        <a:pt x="137" y="80"/>
                        <a:pt x="139" y="79"/>
                      </a:cubicBezTo>
                      <a:cubicBezTo>
                        <a:pt x="141" y="78"/>
                        <a:pt x="143" y="80"/>
                        <a:pt x="145" y="80"/>
                      </a:cubicBezTo>
                      <a:cubicBezTo>
                        <a:pt x="147" y="81"/>
                        <a:pt x="151" y="81"/>
                        <a:pt x="153" y="81"/>
                      </a:cubicBezTo>
                      <a:cubicBezTo>
                        <a:pt x="159" y="81"/>
                        <a:pt x="164" y="83"/>
                        <a:pt x="170" y="84"/>
                      </a:cubicBezTo>
                      <a:cubicBezTo>
                        <a:pt x="169" y="82"/>
                        <a:pt x="171" y="81"/>
                        <a:pt x="173" y="79"/>
                      </a:cubicBezTo>
                      <a:cubicBezTo>
                        <a:pt x="174" y="78"/>
                        <a:pt x="173" y="78"/>
                        <a:pt x="172" y="76"/>
                      </a:cubicBezTo>
                      <a:cubicBezTo>
                        <a:pt x="171" y="75"/>
                        <a:pt x="171" y="73"/>
                        <a:pt x="171" y="71"/>
                      </a:cubicBezTo>
                      <a:cubicBezTo>
                        <a:pt x="170" y="71"/>
                        <a:pt x="170" y="67"/>
                        <a:pt x="169" y="68"/>
                      </a:cubicBezTo>
                      <a:cubicBezTo>
                        <a:pt x="170" y="67"/>
                        <a:pt x="173" y="67"/>
                        <a:pt x="175" y="66"/>
                      </a:cubicBezTo>
                      <a:cubicBezTo>
                        <a:pt x="178" y="66"/>
                        <a:pt x="180" y="68"/>
                        <a:pt x="182" y="66"/>
                      </a:cubicBezTo>
                      <a:cubicBezTo>
                        <a:pt x="183" y="66"/>
                        <a:pt x="181" y="65"/>
                        <a:pt x="181" y="64"/>
                      </a:cubicBezTo>
                      <a:cubicBezTo>
                        <a:pt x="180" y="63"/>
                        <a:pt x="181" y="61"/>
                        <a:pt x="182" y="60"/>
                      </a:cubicBezTo>
                      <a:cubicBezTo>
                        <a:pt x="183" y="59"/>
                        <a:pt x="184" y="53"/>
                        <a:pt x="185" y="54"/>
                      </a:cubicBezTo>
                      <a:cubicBezTo>
                        <a:pt x="187" y="55"/>
                        <a:pt x="188" y="56"/>
                        <a:pt x="190" y="56"/>
                      </a:cubicBezTo>
                      <a:cubicBezTo>
                        <a:pt x="191" y="55"/>
                        <a:pt x="192" y="57"/>
                        <a:pt x="193" y="56"/>
                      </a:cubicBezTo>
                      <a:cubicBezTo>
                        <a:pt x="194" y="56"/>
                        <a:pt x="196" y="55"/>
                        <a:pt x="197" y="54"/>
                      </a:cubicBezTo>
                      <a:cubicBezTo>
                        <a:pt x="198" y="53"/>
                        <a:pt x="196" y="51"/>
                        <a:pt x="196" y="49"/>
                      </a:cubicBezTo>
                      <a:cubicBezTo>
                        <a:pt x="197" y="46"/>
                        <a:pt x="200" y="47"/>
                        <a:pt x="202" y="44"/>
                      </a:cubicBezTo>
                      <a:cubicBezTo>
                        <a:pt x="202" y="43"/>
                        <a:pt x="202" y="43"/>
                        <a:pt x="203" y="42"/>
                      </a:cubicBezTo>
                      <a:cubicBezTo>
                        <a:pt x="203" y="41"/>
                        <a:pt x="202" y="40"/>
                        <a:pt x="201" y="39"/>
                      </a:cubicBezTo>
                      <a:cubicBezTo>
                        <a:pt x="201" y="38"/>
                        <a:pt x="202" y="39"/>
                        <a:pt x="201" y="39"/>
                      </a:cubicBezTo>
                      <a:close/>
                      <a:moveTo>
                        <a:pt x="148" y="58"/>
                      </a:moveTo>
                      <a:cubicBezTo>
                        <a:pt x="146" y="58"/>
                        <a:pt x="143" y="61"/>
                        <a:pt x="142" y="62"/>
                      </a:cubicBezTo>
                      <a:cubicBezTo>
                        <a:pt x="141" y="62"/>
                        <a:pt x="140" y="64"/>
                        <a:pt x="140" y="65"/>
                      </a:cubicBezTo>
                      <a:cubicBezTo>
                        <a:pt x="140" y="66"/>
                        <a:pt x="141" y="67"/>
                        <a:pt x="141" y="67"/>
                      </a:cubicBezTo>
                      <a:cubicBezTo>
                        <a:pt x="140" y="68"/>
                        <a:pt x="138" y="64"/>
                        <a:pt x="138" y="63"/>
                      </a:cubicBezTo>
                      <a:cubicBezTo>
                        <a:pt x="138" y="61"/>
                        <a:pt x="139" y="60"/>
                        <a:pt x="141" y="59"/>
                      </a:cubicBezTo>
                      <a:cubicBezTo>
                        <a:pt x="143" y="58"/>
                        <a:pt x="145" y="57"/>
                        <a:pt x="147" y="57"/>
                      </a:cubicBezTo>
                      <a:cubicBezTo>
                        <a:pt x="147" y="57"/>
                        <a:pt x="152" y="58"/>
                        <a:pt x="152" y="58"/>
                      </a:cubicBezTo>
                      <a:cubicBezTo>
                        <a:pt x="151" y="59"/>
                        <a:pt x="148" y="58"/>
                        <a:pt x="148" y="58"/>
                      </a:cubicBezTo>
                      <a:cubicBezTo>
                        <a:pt x="146" y="58"/>
                        <a:pt x="149" y="58"/>
                        <a:pt x="148" y="58"/>
                      </a:cubicBezTo>
                      <a:close/>
                      <a:moveTo>
                        <a:pt x="165" y="59"/>
                      </a:moveTo>
                      <a:cubicBezTo>
                        <a:pt x="164" y="61"/>
                        <a:pt x="157" y="60"/>
                        <a:pt x="156" y="58"/>
                      </a:cubicBezTo>
                      <a:cubicBezTo>
                        <a:pt x="156" y="58"/>
                        <a:pt x="160" y="58"/>
                        <a:pt x="160" y="58"/>
                      </a:cubicBezTo>
                      <a:cubicBezTo>
                        <a:pt x="162" y="58"/>
                        <a:pt x="163" y="58"/>
                        <a:pt x="165" y="57"/>
                      </a:cubicBezTo>
                      <a:cubicBezTo>
                        <a:pt x="165" y="57"/>
                        <a:pt x="165" y="59"/>
                        <a:pt x="165" y="59"/>
                      </a:cubicBezTo>
                      <a:cubicBezTo>
                        <a:pt x="164" y="60"/>
                        <a:pt x="165" y="58"/>
                        <a:pt x="165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8" name="Freeform 701">
                  <a:extLst>
                    <a:ext uri="{FF2B5EF4-FFF2-40B4-BE49-F238E27FC236}">
                      <a16:creationId xmlns:a16="http://schemas.microsoft.com/office/drawing/2014/main" id="{123B4C90-4412-0048-BDAE-FF551FBA6F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23712" y="8030456"/>
                  <a:ext cx="1102612" cy="1243456"/>
                </a:xfrm>
                <a:custGeom>
                  <a:avLst/>
                  <a:gdLst>
                    <a:gd name="T0" fmla="*/ 121 w 140"/>
                    <a:gd name="T1" fmla="*/ 66 h 149"/>
                    <a:gd name="T2" fmla="*/ 129 w 140"/>
                    <a:gd name="T3" fmla="*/ 54 h 149"/>
                    <a:gd name="T4" fmla="*/ 137 w 140"/>
                    <a:gd name="T5" fmla="*/ 46 h 149"/>
                    <a:gd name="T6" fmla="*/ 135 w 140"/>
                    <a:gd name="T7" fmla="*/ 41 h 149"/>
                    <a:gd name="T8" fmla="*/ 127 w 140"/>
                    <a:gd name="T9" fmla="*/ 37 h 149"/>
                    <a:gd name="T10" fmla="*/ 119 w 140"/>
                    <a:gd name="T11" fmla="*/ 43 h 149"/>
                    <a:gd name="T12" fmla="*/ 106 w 140"/>
                    <a:gd name="T13" fmla="*/ 51 h 149"/>
                    <a:gd name="T14" fmla="*/ 100 w 140"/>
                    <a:gd name="T15" fmla="*/ 45 h 149"/>
                    <a:gd name="T16" fmla="*/ 92 w 140"/>
                    <a:gd name="T17" fmla="*/ 52 h 149"/>
                    <a:gd name="T18" fmla="*/ 77 w 140"/>
                    <a:gd name="T19" fmla="*/ 47 h 149"/>
                    <a:gd name="T20" fmla="*/ 62 w 140"/>
                    <a:gd name="T21" fmla="*/ 41 h 149"/>
                    <a:gd name="T22" fmla="*/ 63 w 140"/>
                    <a:gd name="T23" fmla="*/ 32 h 149"/>
                    <a:gd name="T24" fmla="*/ 52 w 140"/>
                    <a:gd name="T25" fmla="*/ 22 h 149"/>
                    <a:gd name="T26" fmla="*/ 55 w 140"/>
                    <a:gd name="T27" fmla="*/ 12 h 149"/>
                    <a:gd name="T28" fmla="*/ 50 w 140"/>
                    <a:gd name="T29" fmla="*/ 2 h 149"/>
                    <a:gd name="T30" fmla="*/ 40 w 140"/>
                    <a:gd name="T31" fmla="*/ 8 h 149"/>
                    <a:gd name="T32" fmla="*/ 30 w 140"/>
                    <a:gd name="T33" fmla="*/ 12 h 149"/>
                    <a:gd name="T34" fmla="*/ 33 w 140"/>
                    <a:gd name="T35" fmla="*/ 22 h 149"/>
                    <a:gd name="T36" fmla="*/ 29 w 140"/>
                    <a:gd name="T37" fmla="*/ 33 h 149"/>
                    <a:gd name="T38" fmla="*/ 19 w 140"/>
                    <a:gd name="T39" fmla="*/ 44 h 149"/>
                    <a:gd name="T40" fmla="*/ 7 w 140"/>
                    <a:gd name="T41" fmla="*/ 50 h 149"/>
                    <a:gd name="T42" fmla="*/ 14 w 140"/>
                    <a:gd name="T43" fmla="*/ 64 h 149"/>
                    <a:gd name="T44" fmla="*/ 5 w 140"/>
                    <a:gd name="T45" fmla="*/ 64 h 149"/>
                    <a:gd name="T46" fmla="*/ 11 w 140"/>
                    <a:gd name="T47" fmla="*/ 72 h 149"/>
                    <a:gd name="T48" fmla="*/ 11 w 140"/>
                    <a:gd name="T49" fmla="*/ 82 h 149"/>
                    <a:gd name="T50" fmla="*/ 19 w 140"/>
                    <a:gd name="T51" fmla="*/ 78 h 149"/>
                    <a:gd name="T52" fmla="*/ 23 w 140"/>
                    <a:gd name="T53" fmla="*/ 75 h 149"/>
                    <a:gd name="T54" fmla="*/ 22 w 140"/>
                    <a:gd name="T55" fmla="*/ 78 h 149"/>
                    <a:gd name="T56" fmla="*/ 24 w 140"/>
                    <a:gd name="T57" fmla="*/ 82 h 149"/>
                    <a:gd name="T58" fmla="*/ 24 w 140"/>
                    <a:gd name="T59" fmla="*/ 95 h 149"/>
                    <a:gd name="T60" fmla="*/ 26 w 140"/>
                    <a:gd name="T61" fmla="*/ 107 h 149"/>
                    <a:gd name="T62" fmla="*/ 39 w 140"/>
                    <a:gd name="T63" fmla="*/ 134 h 149"/>
                    <a:gd name="T64" fmla="*/ 50 w 140"/>
                    <a:gd name="T65" fmla="*/ 143 h 149"/>
                    <a:gd name="T66" fmla="*/ 57 w 140"/>
                    <a:gd name="T67" fmla="*/ 132 h 149"/>
                    <a:gd name="T68" fmla="*/ 65 w 140"/>
                    <a:gd name="T69" fmla="*/ 107 h 149"/>
                    <a:gd name="T70" fmla="*/ 81 w 140"/>
                    <a:gd name="T71" fmla="*/ 93 h 149"/>
                    <a:gd name="T72" fmla="*/ 91 w 140"/>
                    <a:gd name="T73" fmla="*/ 84 h 149"/>
                    <a:gd name="T74" fmla="*/ 98 w 140"/>
                    <a:gd name="T75" fmla="*/ 74 h 149"/>
                    <a:gd name="T76" fmla="*/ 101 w 140"/>
                    <a:gd name="T77" fmla="*/ 78 h 149"/>
                    <a:gd name="T78" fmla="*/ 100 w 140"/>
                    <a:gd name="T79" fmla="*/ 58 h 149"/>
                    <a:gd name="T80" fmla="*/ 104 w 140"/>
                    <a:gd name="T81" fmla="*/ 57 h 149"/>
                    <a:gd name="T82" fmla="*/ 114 w 140"/>
                    <a:gd name="T83" fmla="*/ 60 h 149"/>
                    <a:gd name="T84" fmla="*/ 115 w 140"/>
                    <a:gd name="T85" fmla="*/ 68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40" h="149">
                      <a:moveTo>
                        <a:pt x="117" y="76"/>
                      </a:moveTo>
                      <a:cubicBezTo>
                        <a:pt x="121" y="77"/>
                        <a:pt x="119" y="73"/>
                        <a:pt x="120" y="71"/>
                      </a:cubicBezTo>
                      <a:cubicBezTo>
                        <a:pt x="120" y="69"/>
                        <a:pt x="121" y="67"/>
                        <a:pt x="121" y="66"/>
                      </a:cubicBezTo>
                      <a:cubicBezTo>
                        <a:pt x="122" y="65"/>
                        <a:pt x="124" y="67"/>
                        <a:pt x="125" y="65"/>
                      </a:cubicBezTo>
                      <a:cubicBezTo>
                        <a:pt x="126" y="63"/>
                        <a:pt x="126" y="61"/>
                        <a:pt x="126" y="59"/>
                      </a:cubicBezTo>
                      <a:cubicBezTo>
                        <a:pt x="127" y="57"/>
                        <a:pt x="129" y="56"/>
                        <a:pt x="129" y="54"/>
                      </a:cubicBezTo>
                      <a:cubicBezTo>
                        <a:pt x="129" y="52"/>
                        <a:pt x="132" y="50"/>
                        <a:pt x="133" y="49"/>
                      </a:cubicBezTo>
                      <a:cubicBezTo>
                        <a:pt x="136" y="46"/>
                        <a:pt x="135" y="49"/>
                        <a:pt x="137" y="50"/>
                      </a:cubicBezTo>
                      <a:cubicBezTo>
                        <a:pt x="137" y="50"/>
                        <a:pt x="137" y="46"/>
                        <a:pt x="137" y="46"/>
                      </a:cubicBezTo>
                      <a:cubicBezTo>
                        <a:pt x="137" y="45"/>
                        <a:pt x="140" y="45"/>
                        <a:pt x="138" y="43"/>
                      </a:cubicBezTo>
                      <a:cubicBezTo>
                        <a:pt x="137" y="43"/>
                        <a:pt x="135" y="43"/>
                        <a:pt x="134" y="43"/>
                      </a:cubicBezTo>
                      <a:cubicBezTo>
                        <a:pt x="134" y="42"/>
                        <a:pt x="135" y="41"/>
                        <a:pt x="135" y="41"/>
                      </a:cubicBezTo>
                      <a:cubicBezTo>
                        <a:pt x="136" y="40"/>
                        <a:pt x="135" y="39"/>
                        <a:pt x="134" y="38"/>
                      </a:cubicBezTo>
                      <a:cubicBezTo>
                        <a:pt x="133" y="37"/>
                        <a:pt x="133" y="37"/>
                        <a:pt x="132" y="38"/>
                      </a:cubicBezTo>
                      <a:cubicBezTo>
                        <a:pt x="130" y="39"/>
                        <a:pt x="129" y="38"/>
                        <a:pt x="127" y="37"/>
                      </a:cubicBezTo>
                      <a:cubicBezTo>
                        <a:pt x="126" y="37"/>
                        <a:pt x="124" y="39"/>
                        <a:pt x="124" y="40"/>
                      </a:cubicBezTo>
                      <a:cubicBezTo>
                        <a:pt x="123" y="41"/>
                        <a:pt x="122" y="40"/>
                        <a:pt x="121" y="41"/>
                      </a:cubicBezTo>
                      <a:cubicBezTo>
                        <a:pt x="120" y="41"/>
                        <a:pt x="119" y="42"/>
                        <a:pt x="119" y="43"/>
                      </a:cubicBezTo>
                      <a:cubicBezTo>
                        <a:pt x="117" y="45"/>
                        <a:pt x="116" y="46"/>
                        <a:pt x="114" y="45"/>
                      </a:cubicBezTo>
                      <a:cubicBezTo>
                        <a:pt x="113" y="46"/>
                        <a:pt x="114" y="48"/>
                        <a:pt x="115" y="49"/>
                      </a:cubicBezTo>
                      <a:cubicBezTo>
                        <a:pt x="117" y="53"/>
                        <a:pt x="108" y="50"/>
                        <a:pt x="106" y="51"/>
                      </a:cubicBezTo>
                      <a:cubicBezTo>
                        <a:pt x="105" y="52"/>
                        <a:pt x="102" y="51"/>
                        <a:pt x="101" y="50"/>
                      </a:cubicBezTo>
                      <a:cubicBezTo>
                        <a:pt x="100" y="49"/>
                        <a:pt x="101" y="47"/>
                        <a:pt x="101" y="47"/>
                      </a:cubicBezTo>
                      <a:cubicBezTo>
                        <a:pt x="101" y="47"/>
                        <a:pt x="101" y="44"/>
                        <a:pt x="100" y="45"/>
                      </a:cubicBezTo>
                      <a:cubicBezTo>
                        <a:pt x="98" y="45"/>
                        <a:pt x="96" y="45"/>
                        <a:pt x="96" y="48"/>
                      </a:cubicBezTo>
                      <a:cubicBezTo>
                        <a:pt x="97" y="49"/>
                        <a:pt x="98" y="52"/>
                        <a:pt x="97" y="52"/>
                      </a:cubicBezTo>
                      <a:cubicBezTo>
                        <a:pt x="95" y="52"/>
                        <a:pt x="94" y="54"/>
                        <a:pt x="92" y="52"/>
                      </a:cubicBezTo>
                      <a:cubicBezTo>
                        <a:pt x="91" y="50"/>
                        <a:pt x="90" y="53"/>
                        <a:pt x="89" y="52"/>
                      </a:cubicBezTo>
                      <a:cubicBezTo>
                        <a:pt x="86" y="51"/>
                        <a:pt x="85" y="51"/>
                        <a:pt x="82" y="50"/>
                      </a:cubicBezTo>
                      <a:cubicBezTo>
                        <a:pt x="80" y="49"/>
                        <a:pt x="79" y="47"/>
                        <a:pt x="77" y="47"/>
                      </a:cubicBezTo>
                      <a:cubicBezTo>
                        <a:pt x="74" y="48"/>
                        <a:pt x="74" y="47"/>
                        <a:pt x="72" y="46"/>
                      </a:cubicBezTo>
                      <a:cubicBezTo>
                        <a:pt x="70" y="45"/>
                        <a:pt x="68" y="46"/>
                        <a:pt x="67" y="45"/>
                      </a:cubicBezTo>
                      <a:cubicBezTo>
                        <a:pt x="65" y="43"/>
                        <a:pt x="63" y="42"/>
                        <a:pt x="62" y="41"/>
                      </a:cubicBezTo>
                      <a:cubicBezTo>
                        <a:pt x="60" y="40"/>
                        <a:pt x="59" y="40"/>
                        <a:pt x="60" y="38"/>
                      </a:cubicBezTo>
                      <a:cubicBezTo>
                        <a:pt x="61" y="37"/>
                        <a:pt x="60" y="35"/>
                        <a:pt x="62" y="34"/>
                      </a:cubicBezTo>
                      <a:cubicBezTo>
                        <a:pt x="64" y="33"/>
                        <a:pt x="65" y="34"/>
                        <a:pt x="63" y="32"/>
                      </a:cubicBezTo>
                      <a:cubicBezTo>
                        <a:pt x="61" y="31"/>
                        <a:pt x="59" y="29"/>
                        <a:pt x="57" y="28"/>
                      </a:cubicBezTo>
                      <a:cubicBezTo>
                        <a:pt x="56" y="28"/>
                        <a:pt x="55" y="26"/>
                        <a:pt x="53" y="26"/>
                      </a:cubicBezTo>
                      <a:cubicBezTo>
                        <a:pt x="53" y="26"/>
                        <a:pt x="53" y="23"/>
                        <a:pt x="52" y="22"/>
                      </a:cubicBezTo>
                      <a:cubicBezTo>
                        <a:pt x="47" y="17"/>
                        <a:pt x="57" y="23"/>
                        <a:pt x="57" y="19"/>
                      </a:cubicBezTo>
                      <a:cubicBezTo>
                        <a:pt x="57" y="17"/>
                        <a:pt x="56" y="17"/>
                        <a:pt x="54" y="15"/>
                      </a:cubicBezTo>
                      <a:cubicBezTo>
                        <a:pt x="53" y="14"/>
                        <a:pt x="53" y="13"/>
                        <a:pt x="55" y="12"/>
                      </a:cubicBezTo>
                      <a:cubicBezTo>
                        <a:pt x="57" y="12"/>
                        <a:pt x="56" y="9"/>
                        <a:pt x="58" y="8"/>
                      </a:cubicBezTo>
                      <a:cubicBezTo>
                        <a:pt x="59" y="7"/>
                        <a:pt x="61" y="6"/>
                        <a:pt x="60" y="4"/>
                      </a:cubicBezTo>
                      <a:cubicBezTo>
                        <a:pt x="58" y="1"/>
                        <a:pt x="53" y="0"/>
                        <a:pt x="50" y="2"/>
                      </a:cubicBezTo>
                      <a:cubicBezTo>
                        <a:pt x="49" y="3"/>
                        <a:pt x="49" y="3"/>
                        <a:pt x="47" y="4"/>
                      </a:cubicBezTo>
                      <a:cubicBezTo>
                        <a:pt x="46" y="4"/>
                        <a:pt x="46" y="6"/>
                        <a:pt x="45" y="7"/>
                      </a:cubicBezTo>
                      <a:cubicBezTo>
                        <a:pt x="43" y="8"/>
                        <a:pt x="41" y="7"/>
                        <a:pt x="40" y="8"/>
                      </a:cubicBezTo>
                      <a:cubicBezTo>
                        <a:pt x="39" y="9"/>
                        <a:pt x="37" y="9"/>
                        <a:pt x="35" y="8"/>
                      </a:cubicBezTo>
                      <a:cubicBezTo>
                        <a:pt x="33" y="8"/>
                        <a:pt x="32" y="7"/>
                        <a:pt x="30" y="8"/>
                      </a:cubicBezTo>
                      <a:cubicBezTo>
                        <a:pt x="28" y="8"/>
                        <a:pt x="29" y="11"/>
                        <a:pt x="30" y="12"/>
                      </a:cubicBezTo>
                      <a:cubicBezTo>
                        <a:pt x="30" y="14"/>
                        <a:pt x="30" y="16"/>
                        <a:pt x="30" y="17"/>
                      </a:cubicBezTo>
                      <a:cubicBezTo>
                        <a:pt x="31" y="19"/>
                        <a:pt x="33" y="19"/>
                        <a:pt x="35" y="20"/>
                      </a:cubicBezTo>
                      <a:cubicBezTo>
                        <a:pt x="36" y="22"/>
                        <a:pt x="34" y="22"/>
                        <a:pt x="33" y="22"/>
                      </a:cubicBezTo>
                      <a:cubicBezTo>
                        <a:pt x="32" y="24"/>
                        <a:pt x="33" y="26"/>
                        <a:pt x="33" y="28"/>
                      </a:cubicBezTo>
                      <a:cubicBezTo>
                        <a:pt x="33" y="29"/>
                        <a:pt x="31" y="29"/>
                        <a:pt x="31" y="29"/>
                      </a:cubicBezTo>
                      <a:cubicBezTo>
                        <a:pt x="29" y="30"/>
                        <a:pt x="31" y="33"/>
                        <a:pt x="29" y="33"/>
                      </a:cubicBezTo>
                      <a:cubicBezTo>
                        <a:pt x="27" y="34"/>
                        <a:pt x="26" y="35"/>
                        <a:pt x="26" y="36"/>
                      </a:cubicBezTo>
                      <a:cubicBezTo>
                        <a:pt x="25" y="38"/>
                        <a:pt x="24" y="38"/>
                        <a:pt x="22" y="39"/>
                      </a:cubicBezTo>
                      <a:cubicBezTo>
                        <a:pt x="20" y="40"/>
                        <a:pt x="20" y="43"/>
                        <a:pt x="19" y="44"/>
                      </a:cubicBezTo>
                      <a:cubicBezTo>
                        <a:pt x="18" y="46"/>
                        <a:pt x="16" y="45"/>
                        <a:pt x="15" y="47"/>
                      </a:cubicBezTo>
                      <a:cubicBezTo>
                        <a:pt x="13" y="48"/>
                        <a:pt x="12" y="44"/>
                        <a:pt x="11" y="46"/>
                      </a:cubicBezTo>
                      <a:cubicBezTo>
                        <a:pt x="10" y="47"/>
                        <a:pt x="6" y="49"/>
                        <a:pt x="7" y="50"/>
                      </a:cubicBezTo>
                      <a:cubicBezTo>
                        <a:pt x="7" y="52"/>
                        <a:pt x="10" y="52"/>
                        <a:pt x="10" y="54"/>
                      </a:cubicBezTo>
                      <a:cubicBezTo>
                        <a:pt x="9" y="57"/>
                        <a:pt x="11" y="57"/>
                        <a:pt x="13" y="58"/>
                      </a:cubicBezTo>
                      <a:cubicBezTo>
                        <a:pt x="13" y="60"/>
                        <a:pt x="14" y="62"/>
                        <a:pt x="14" y="64"/>
                      </a:cubicBezTo>
                      <a:cubicBezTo>
                        <a:pt x="14" y="64"/>
                        <a:pt x="11" y="64"/>
                        <a:pt x="10" y="64"/>
                      </a:cubicBezTo>
                      <a:cubicBezTo>
                        <a:pt x="9" y="64"/>
                        <a:pt x="8" y="65"/>
                        <a:pt x="7" y="65"/>
                      </a:cubicBezTo>
                      <a:cubicBezTo>
                        <a:pt x="7" y="65"/>
                        <a:pt x="6" y="64"/>
                        <a:pt x="5" y="64"/>
                      </a:cubicBezTo>
                      <a:cubicBezTo>
                        <a:pt x="4" y="64"/>
                        <a:pt x="0" y="66"/>
                        <a:pt x="0" y="67"/>
                      </a:cubicBezTo>
                      <a:cubicBezTo>
                        <a:pt x="2" y="69"/>
                        <a:pt x="3" y="70"/>
                        <a:pt x="5" y="72"/>
                      </a:cubicBezTo>
                      <a:cubicBezTo>
                        <a:pt x="5" y="72"/>
                        <a:pt x="11" y="72"/>
                        <a:pt x="11" y="72"/>
                      </a:cubicBezTo>
                      <a:cubicBezTo>
                        <a:pt x="11" y="73"/>
                        <a:pt x="9" y="74"/>
                        <a:pt x="8" y="74"/>
                      </a:cubicBezTo>
                      <a:cubicBezTo>
                        <a:pt x="7" y="75"/>
                        <a:pt x="4" y="73"/>
                        <a:pt x="4" y="75"/>
                      </a:cubicBezTo>
                      <a:cubicBezTo>
                        <a:pt x="4" y="77"/>
                        <a:pt x="9" y="80"/>
                        <a:pt x="11" y="82"/>
                      </a:cubicBezTo>
                      <a:cubicBezTo>
                        <a:pt x="12" y="83"/>
                        <a:pt x="13" y="83"/>
                        <a:pt x="15" y="83"/>
                      </a:cubicBezTo>
                      <a:cubicBezTo>
                        <a:pt x="17" y="82"/>
                        <a:pt x="20" y="81"/>
                        <a:pt x="21" y="79"/>
                      </a:cubicBezTo>
                      <a:cubicBezTo>
                        <a:pt x="21" y="79"/>
                        <a:pt x="20" y="78"/>
                        <a:pt x="19" y="78"/>
                      </a:cubicBezTo>
                      <a:cubicBezTo>
                        <a:pt x="19" y="77"/>
                        <a:pt x="20" y="77"/>
                        <a:pt x="20" y="77"/>
                      </a:cubicBezTo>
                      <a:cubicBezTo>
                        <a:pt x="21" y="76"/>
                        <a:pt x="20" y="75"/>
                        <a:pt x="21" y="75"/>
                      </a:cubicBezTo>
                      <a:cubicBezTo>
                        <a:pt x="21" y="75"/>
                        <a:pt x="23" y="75"/>
                        <a:pt x="23" y="75"/>
                      </a:cubicBezTo>
                      <a:cubicBezTo>
                        <a:pt x="23" y="76"/>
                        <a:pt x="21" y="76"/>
                        <a:pt x="22" y="77"/>
                      </a:cubicBezTo>
                      <a:cubicBezTo>
                        <a:pt x="22" y="77"/>
                        <a:pt x="23" y="77"/>
                        <a:pt x="23" y="77"/>
                      </a:cubicBezTo>
                      <a:cubicBezTo>
                        <a:pt x="23" y="78"/>
                        <a:pt x="22" y="78"/>
                        <a:pt x="22" y="78"/>
                      </a:cubicBezTo>
                      <a:cubicBezTo>
                        <a:pt x="21" y="78"/>
                        <a:pt x="23" y="78"/>
                        <a:pt x="23" y="78"/>
                      </a:cubicBezTo>
                      <a:cubicBezTo>
                        <a:pt x="23" y="79"/>
                        <a:pt x="22" y="79"/>
                        <a:pt x="22" y="80"/>
                      </a:cubicBezTo>
                      <a:cubicBezTo>
                        <a:pt x="21" y="80"/>
                        <a:pt x="23" y="81"/>
                        <a:pt x="24" y="82"/>
                      </a:cubicBezTo>
                      <a:cubicBezTo>
                        <a:pt x="25" y="83"/>
                        <a:pt x="23" y="85"/>
                        <a:pt x="22" y="87"/>
                      </a:cubicBezTo>
                      <a:cubicBezTo>
                        <a:pt x="22" y="88"/>
                        <a:pt x="23" y="89"/>
                        <a:pt x="24" y="90"/>
                      </a:cubicBezTo>
                      <a:cubicBezTo>
                        <a:pt x="24" y="92"/>
                        <a:pt x="24" y="93"/>
                        <a:pt x="24" y="95"/>
                      </a:cubicBezTo>
                      <a:cubicBezTo>
                        <a:pt x="24" y="97"/>
                        <a:pt x="23" y="100"/>
                        <a:pt x="23" y="101"/>
                      </a:cubicBezTo>
                      <a:cubicBezTo>
                        <a:pt x="23" y="101"/>
                        <a:pt x="24" y="99"/>
                        <a:pt x="24" y="99"/>
                      </a:cubicBezTo>
                      <a:cubicBezTo>
                        <a:pt x="25" y="100"/>
                        <a:pt x="26" y="106"/>
                        <a:pt x="26" y="107"/>
                      </a:cubicBezTo>
                      <a:cubicBezTo>
                        <a:pt x="27" y="109"/>
                        <a:pt x="29" y="112"/>
                        <a:pt x="30" y="115"/>
                      </a:cubicBezTo>
                      <a:cubicBezTo>
                        <a:pt x="31" y="118"/>
                        <a:pt x="31" y="121"/>
                        <a:pt x="32" y="124"/>
                      </a:cubicBezTo>
                      <a:cubicBezTo>
                        <a:pt x="34" y="128"/>
                        <a:pt x="37" y="131"/>
                        <a:pt x="39" y="134"/>
                      </a:cubicBezTo>
                      <a:cubicBezTo>
                        <a:pt x="40" y="137"/>
                        <a:pt x="40" y="140"/>
                        <a:pt x="41" y="143"/>
                      </a:cubicBezTo>
                      <a:cubicBezTo>
                        <a:pt x="43" y="146"/>
                        <a:pt x="45" y="149"/>
                        <a:pt x="48" y="146"/>
                      </a:cubicBezTo>
                      <a:cubicBezTo>
                        <a:pt x="50" y="145"/>
                        <a:pt x="50" y="144"/>
                        <a:pt x="50" y="143"/>
                      </a:cubicBezTo>
                      <a:cubicBezTo>
                        <a:pt x="50" y="141"/>
                        <a:pt x="52" y="140"/>
                        <a:pt x="53" y="139"/>
                      </a:cubicBezTo>
                      <a:cubicBezTo>
                        <a:pt x="54" y="138"/>
                        <a:pt x="56" y="138"/>
                        <a:pt x="57" y="137"/>
                      </a:cubicBezTo>
                      <a:cubicBezTo>
                        <a:pt x="58" y="136"/>
                        <a:pt x="57" y="133"/>
                        <a:pt x="57" y="132"/>
                      </a:cubicBezTo>
                      <a:cubicBezTo>
                        <a:pt x="56" y="128"/>
                        <a:pt x="61" y="125"/>
                        <a:pt x="60" y="122"/>
                      </a:cubicBezTo>
                      <a:cubicBezTo>
                        <a:pt x="59" y="119"/>
                        <a:pt x="58" y="116"/>
                        <a:pt x="58" y="113"/>
                      </a:cubicBezTo>
                      <a:cubicBezTo>
                        <a:pt x="58" y="109"/>
                        <a:pt x="62" y="108"/>
                        <a:pt x="65" y="107"/>
                      </a:cubicBezTo>
                      <a:cubicBezTo>
                        <a:pt x="66" y="106"/>
                        <a:pt x="69" y="106"/>
                        <a:pt x="69" y="105"/>
                      </a:cubicBezTo>
                      <a:cubicBezTo>
                        <a:pt x="70" y="103"/>
                        <a:pt x="71" y="102"/>
                        <a:pt x="72" y="101"/>
                      </a:cubicBezTo>
                      <a:cubicBezTo>
                        <a:pt x="75" y="98"/>
                        <a:pt x="78" y="95"/>
                        <a:pt x="81" y="93"/>
                      </a:cubicBezTo>
                      <a:cubicBezTo>
                        <a:pt x="82" y="92"/>
                        <a:pt x="83" y="90"/>
                        <a:pt x="84" y="89"/>
                      </a:cubicBezTo>
                      <a:cubicBezTo>
                        <a:pt x="85" y="88"/>
                        <a:pt x="87" y="88"/>
                        <a:pt x="88" y="87"/>
                      </a:cubicBezTo>
                      <a:cubicBezTo>
                        <a:pt x="89" y="86"/>
                        <a:pt x="90" y="85"/>
                        <a:pt x="91" y="84"/>
                      </a:cubicBezTo>
                      <a:cubicBezTo>
                        <a:pt x="92" y="83"/>
                        <a:pt x="90" y="82"/>
                        <a:pt x="90" y="81"/>
                      </a:cubicBezTo>
                      <a:cubicBezTo>
                        <a:pt x="91" y="79"/>
                        <a:pt x="94" y="79"/>
                        <a:pt x="95" y="78"/>
                      </a:cubicBezTo>
                      <a:cubicBezTo>
                        <a:pt x="96" y="78"/>
                        <a:pt x="98" y="75"/>
                        <a:pt x="98" y="74"/>
                      </a:cubicBezTo>
                      <a:cubicBezTo>
                        <a:pt x="98" y="76"/>
                        <a:pt x="96" y="76"/>
                        <a:pt x="97" y="78"/>
                      </a:cubicBezTo>
                      <a:cubicBezTo>
                        <a:pt x="99" y="79"/>
                        <a:pt x="100" y="76"/>
                        <a:pt x="100" y="76"/>
                      </a:cubicBezTo>
                      <a:cubicBezTo>
                        <a:pt x="101" y="77"/>
                        <a:pt x="100" y="78"/>
                        <a:pt x="101" y="78"/>
                      </a:cubicBezTo>
                      <a:cubicBezTo>
                        <a:pt x="102" y="75"/>
                        <a:pt x="101" y="72"/>
                        <a:pt x="99" y="69"/>
                      </a:cubicBezTo>
                      <a:cubicBezTo>
                        <a:pt x="98" y="67"/>
                        <a:pt x="96" y="65"/>
                        <a:pt x="97" y="62"/>
                      </a:cubicBezTo>
                      <a:cubicBezTo>
                        <a:pt x="98" y="59"/>
                        <a:pt x="103" y="61"/>
                        <a:pt x="100" y="58"/>
                      </a:cubicBezTo>
                      <a:cubicBezTo>
                        <a:pt x="99" y="57"/>
                        <a:pt x="97" y="56"/>
                        <a:pt x="98" y="54"/>
                      </a:cubicBezTo>
                      <a:cubicBezTo>
                        <a:pt x="99" y="53"/>
                        <a:pt x="100" y="54"/>
                        <a:pt x="102" y="55"/>
                      </a:cubicBezTo>
                      <a:cubicBezTo>
                        <a:pt x="103" y="56"/>
                        <a:pt x="104" y="55"/>
                        <a:pt x="104" y="57"/>
                      </a:cubicBezTo>
                      <a:cubicBezTo>
                        <a:pt x="104" y="58"/>
                        <a:pt x="104" y="59"/>
                        <a:pt x="106" y="60"/>
                      </a:cubicBezTo>
                      <a:cubicBezTo>
                        <a:pt x="107" y="60"/>
                        <a:pt x="109" y="60"/>
                        <a:pt x="110" y="60"/>
                      </a:cubicBezTo>
                      <a:cubicBezTo>
                        <a:pt x="111" y="60"/>
                        <a:pt x="113" y="61"/>
                        <a:pt x="114" y="60"/>
                      </a:cubicBezTo>
                      <a:cubicBezTo>
                        <a:pt x="119" y="59"/>
                        <a:pt x="115" y="65"/>
                        <a:pt x="113" y="66"/>
                      </a:cubicBezTo>
                      <a:cubicBezTo>
                        <a:pt x="110" y="66"/>
                        <a:pt x="112" y="70"/>
                        <a:pt x="112" y="71"/>
                      </a:cubicBezTo>
                      <a:cubicBezTo>
                        <a:pt x="113" y="71"/>
                        <a:pt x="115" y="67"/>
                        <a:pt x="115" y="68"/>
                      </a:cubicBezTo>
                      <a:cubicBezTo>
                        <a:pt x="115" y="71"/>
                        <a:pt x="117" y="74"/>
                        <a:pt x="117" y="7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9" name="Freeform 702">
                  <a:extLst>
                    <a:ext uri="{FF2B5EF4-FFF2-40B4-BE49-F238E27FC236}">
                      <a16:creationId xmlns:a16="http://schemas.microsoft.com/office/drawing/2014/main" id="{7C5F81D6-DF3F-9645-91FF-2104C4827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0483" y="8373969"/>
                  <a:ext cx="321930" cy="817616"/>
                </a:xfrm>
                <a:custGeom>
                  <a:avLst/>
                  <a:gdLst>
                    <a:gd name="T0" fmla="*/ 37 w 41"/>
                    <a:gd name="T1" fmla="*/ 37 h 98"/>
                    <a:gd name="T2" fmla="*/ 34 w 41"/>
                    <a:gd name="T3" fmla="*/ 35 h 98"/>
                    <a:gd name="T4" fmla="*/ 31 w 41"/>
                    <a:gd name="T5" fmla="*/ 29 h 98"/>
                    <a:gd name="T6" fmla="*/ 32 w 41"/>
                    <a:gd name="T7" fmla="*/ 25 h 98"/>
                    <a:gd name="T8" fmla="*/ 25 w 41"/>
                    <a:gd name="T9" fmla="*/ 22 h 98"/>
                    <a:gd name="T10" fmla="*/ 30 w 41"/>
                    <a:gd name="T11" fmla="*/ 10 h 98"/>
                    <a:gd name="T12" fmla="*/ 28 w 41"/>
                    <a:gd name="T13" fmla="*/ 6 h 98"/>
                    <a:gd name="T14" fmla="*/ 23 w 41"/>
                    <a:gd name="T15" fmla="*/ 2 h 98"/>
                    <a:gd name="T16" fmla="*/ 22 w 41"/>
                    <a:gd name="T17" fmla="*/ 9 h 98"/>
                    <a:gd name="T18" fmla="*/ 18 w 41"/>
                    <a:gd name="T19" fmla="*/ 9 h 98"/>
                    <a:gd name="T20" fmla="*/ 13 w 41"/>
                    <a:gd name="T21" fmla="*/ 15 h 98"/>
                    <a:gd name="T22" fmla="*/ 11 w 41"/>
                    <a:gd name="T23" fmla="*/ 21 h 98"/>
                    <a:gd name="T24" fmla="*/ 6 w 41"/>
                    <a:gd name="T25" fmla="*/ 25 h 98"/>
                    <a:gd name="T26" fmla="*/ 2 w 41"/>
                    <a:gd name="T27" fmla="*/ 35 h 98"/>
                    <a:gd name="T28" fmla="*/ 0 w 41"/>
                    <a:gd name="T29" fmla="*/ 40 h 98"/>
                    <a:gd name="T30" fmla="*/ 4 w 41"/>
                    <a:gd name="T31" fmla="*/ 44 h 98"/>
                    <a:gd name="T32" fmla="*/ 7 w 41"/>
                    <a:gd name="T33" fmla="*/ 52 h 98"/>
                    <a:gd name="T34" fmla="*/ 11 w 41"/>
                    <a:gd name="T35" fmla="*/ 58 h 98"/>
                    <a:gd name="T36" fmla="*/ 11 w 41"/>
                    <a:gd name="T37" fmla="*/ 64 h 98"/>
                    <a:gd name="T38" fmla="*/ 12 w 41"/>
                    <a:gd name="T39" fmla="*/ 66 h 98"/>
                    <a:gd name="T40" fmla="*/ 14 w 41"/>
                    <a:gd name="T41" fmla="*/ 66 h 98"/>
                    <a:gd name="T42" fmla="*/ 17 w 41"/>
                    <a:gd name="T43" fmla="*/ 65 h 98"/>
                    <a:gd name="T44" fmla="*/ 22 w 41"/>
                    <a:gd name="T45" fmla="*/ 64 h 98"/>
                    <a:gd name="T46" fmla="*/ 25 w 41"/>
                    <a:gd name="T47" fmla="*/ 72 h 98"/>
                    <a:gd name="T48" fmla="*/ 29 w 41"/>
                    <a:gd name="T49" fmla="*/ 80 h 98"/>
                    <a:gd name="T50" fmla="*/ 30 w 41"/>
                    <a:gd name="T51" fmla="*/ 85 h 98"/>
                    <a:gd name="T52" fmla="*/ 29 w 41"/>
                    <a:gd name="T53" fmla="*/ 88 h 98"/>
                    <a:gd name="T54" fmla="*/ 29 w 41"/>
                    <a:gd name="T55" fmla="*/ 98 h 98"/>
                    <a:gd name="T56" fmla="*/ 34 w 41"/>
                    <a:gd name="T57" fmla="*/ 85 h 98"/>
                    <a:gd name="T58" fmla="*/ 28 w 41"/>
                    <a:gd name="T59" fmla="*/ 71 h 98"/>
                    <a:gd name="T60" fmla="*/ 30 w 41"/>
                    <a:gd name="T61" fmla="*/ 65 h 98"/>
                    <a:gd name="T62" fmla="*/ 26 w 41"/>
                    <a:gd name="T63" fmla="*/ 49 h 98"/>
                    <a:gd name="T64" fmla="*/ 34 w 41"/>
                    <a:gd name="T65" fmla="*/ 44 h 98"/>
                    <a:gd name="T66" fmla="*/ 41 w 41"/>
                    <a:gd name="T67" fmla="*/ 3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41" h="98">
                      <a:moveTo>
                        <a:pt x="39" y="38"/>
                      </a:moveTo>
                      <a:cubicBezTo>
                        <a:pt x="38" y="38"/>
                        <a:pt x="37" y="39"/>
                        <a:pt x="37" y="37"/>
                      </a:cubicBezTo>
                      <a:cubicBezTo>
                        <a:pt x="37" y="37"/>
                        <a:pt x="37" y="36"/>
                        <a:pt x="37" y="36"/>
                      </a:cubicBezTo>
                      <a:cubicBezTo>
                        <a:pt x="37" y="35"/>
                        <a:pt x="34" y="35"/>
                        <a:pt x="34" y="35"/>
                      </a:cubicBezTo>
                      <a:cubicBezTo>
                        <a:pt x="33" y="34"/>
                        <a:pt x="34" y="32"/>
                        <a:pt x="34" y="31"/>
                      </a:cubicBezTo>
                      <a:cubicBezTo>
                        <a:pt x="35" y="29"/>
                        <a:pt x="32" y="30"/>
                        <a:pt x="31" y="29"/>
                      </a:cubicBezTo>
                      <a:cubicBezTo>
                        <a:pt x="31" y="28"/>
                        <a:pt x="30" y="28"/>
                        <a:pt x="30" y="27"/>
                      </a:cubicBezTo>
                      <a:cubicBezTo>
                        <a:pt x="30" y="26"/>
                        <a:pt x="32" y="25"/>
                        <a:pt x="32" y="25"/>
                      </a:cubicBezTo>
                      <a:cubicBezTo>
                        <a:pt x="31" y="23"/>
                        <a:pt x="25" y="26"/>
                        <a:pt x="24" y="25"/>
                      </a:cubicBezTo>
                      <a:cubicBezTo>
                        <a:pt x="24" y="25"/>
                        <a:pt x="25" y="23"/>
                        <a:pt x="25" y="22"/>
                      </a:cubicBezTo>
                      <a:cubicBezTo>
                        <a:pt x="24" y="21"/>
                        <a:pt x="27" y="19"/>
                        <a:pt x="27" y="18"/>
                      </a:cubicBezTo>
                      <a:cubicBezTo>
                        <a:pt x="29" y="15"/>
                        <a:pt x="31" y="13"/>
                        <a:pt x="30" y="10"/>
                      </a:cubicBezTo>
                      <a:cubicBezTo>
                        <a:pt x="30" y="9"/>
                        <a:pt x="31" y="8"/>
                        <a:pt x="31" y="7"/>
                      </a:cubicBezTo>
                      <a:cubicBezTo>
                        <a:pt x="31" y="5"/>
                        <a:pt x="29" y="7"/>
                        <a:pt x="28" y="6"/>
                      </a:cubicBezTo>
                      <a:cubicBezTo>
                        <a:pt x="28" y="4"/>
                        <a:pt x="27" y="3"/>
                        <a:pt x="27" y="2"/>
                      </a:cubicBezTo>
                      <a:cubicBezTo>
                        <a:pt x="25" y="0"/>
                        <a:pt x="25" y="3"/>
                        <a:pt x="23" y="2"/>
                      </a:cubicBezTo>
                      <a:cubicBezTo>
                        <a:pt x="24" y="4"/>
                        <a:pt x="22" y="4"/>
                        <a:pt x="22" y="5"/>
                      </a:cubicBezTo>
                      <a:cubicBezTo>
                        <a:pt x="22" y="5"/>
                        <a:pt x="22" y="9"/>
                        <a:pt x="22" y="9"/>
                      </a:cubicBezTo>
                      <a:cubicBezTo>
                        <a:pt x="21" y="9"/>
                        <a:pt x="21" y="7"/>
                        <a:pt x="21" y="7"/>
                      </a:cubicBezTo>
                      <a:cubicBezTo>
                        <a:pt x="19" y="7"/>
                        <a:pt x="18" y="8"/>
                        <a:pt x="18" y="9"/>
                      </a:cubicBezTo>
                      <a:cubicBezTo>
                        <a:pt x="17" y="10"/>
                        <a:pt x="15" y="10"/>
                        <a:pt x="14" y="11"/>
                      </a:cubicBezTo>
                      <a:cubicBezTo>
                        <a:pt x="13" y="12"/>
                        <a:pt x="14" y="14"/>
                        <a:pt x="13" y="15"/>
                      </a:cubicBezTo>
                      <a:cubicBezTo>
                        <a:pt x="13" y="16"/>
                        <a:pt x="12" y="17"/>
                        <a:pt x="11" y="18"/>
                      </a:cubicBezTo>
                      <a:cubicBezTo>
                        <a:pt x="11" y="19"/>
                        <a:pt x="11" y="20"/>
                        <a:pt x="11" y="21"/>
                      </a:cubicBezTo>
                      <a:cubicBezTo>
                        <a:pt x="11" y="23"/>
                        <a:pt x="10" y="25"/>
                        <a:pt x="9" y="25"/>
                      </a:cubicBezTo>
                      <a:cubicBezTo>
                        <a:pt x="8" y="25"/>
                        <a:pt x="7" y="25"/>
                        <a:pt x="6" y="25"/>
                      </a:cubicBezTo>
                      <a:cubicBezTo>
                        <a:pt x="5" y="27"/>
                        <a:pt x="6" y="35"/>
                        <a:pt x="4" y="35"/>
                      </a:cubicBezTo>
                      <a:cubicBezTo>
                        <a:pt x="4" y="35"/>
                        <a:pt x="2" y="35"/>
                        <a:pt x="2" y="35"/>
                      </a:cubicBezTo>
                      <a:cubicBezTo>
                        <a:pt x="2" y="36"/>
                        <a:pt x="2" y="37"/>
                        <a:pt x="2" y="37"/>
                      </a:cubicBezTo>
                      <a:cubicBezTo>
                        <a:pt x="2" y="38"/>
                        <a:pt x="1" y="39"/>
                        <a:pt x="0" y="40"/>
                      </a:cubicBezTo>
                      <a:cubicBezTo>
                        <a:pt x="0" y="41"/>
                        <a:pt x="4" y="46"/>
                        <a:pt x="5" y="47"/>
                      </a:cubicBezTo>
                      <a:cubicBezTo>
                        <a:pt x="5" y="47"/>
                        <a:pt x="4" y="44"/>
                        <a:pt x="4" y="44"/>
                      </a:cubicBezTo>
                      <a:cubicBezTo>
                        <a:pt x="4" y="44"/>
                        <a:pt x="7" y="48"/>
                        <a:pt x="7" y="48"/>
                      </a:cubicBezTo>
                      <a:cubicBezTo>
                        <a:pt x="8" y="50"/>
                        <a:pt x="6" y="50"/>
                        <a:pt x="7" y="52"/>
                      </a:cubicBezTo>
                      <a:cubicBezTo>
                        <a:pt x="6" y="51"/>
                        <a:pt x="8" y="51"/>
                        <a:pt x="9" y="52"/>
                      </a:cubicBezTo>
                      <a:cubicBezTo>
                        <a:pt x="10" y="54"/>
                        <a:pt x="11" y="56"/>
                        <a:pt x="11" y="58"/>
                      </a:cubicBezTo>
                      <a:cubicBezTo>
                        <a:pt x="11" y="58"/>
                        <a:pt x="10" y="67"/>
                        <a:pt x="10" y="67"/>
                      </a:cubicBezTo>
                      <a:cubicBezTo>
                        <a:pt x="11" y="67"/>
                        <a:pt x="11" y="64"/>
                        <a:pt x="11" y="64"/>
                      </a:cubicBezTo>
                      <a:cubicBezTo>
                        <a:pt x="11" y="64"/>
                        <a:pt x="11" y="67"/>
                        <a:pt x="11" y="67"/>
                      </a:cubicBezTo>
                      <a:cubicBezTo>
                        <a:pt x="11" y="67"/>
                        <a:pt x="12" y="66"/>
                        <a:pt x="12" y="66"/>
                      </a:cubicBezTo>
                      <a:cubicBezTo>
                        <a:pt x="12" y="66"/>
                        <a:pt x="12" y="68"/>
                        <a:pt x="12" y="68"/>
                      </a:cubicBezTo>
                      <a:cubicBezTo>
                        <a:pt x="13" y="68"/>
                        <a:pt x="13" y="66"/>
                        <a:pt x="14" y="66"/>
                      </a:cubicBezTo>
                      <a:cubicBezTo>
                        <a:pt x="14" y="66"/>
                        <a:pt x="14" y="67"/>
                        <a:pt x="14" y="67"/>
                      </a:cubicBezTo>
                      <a:cubicBezTo>
                        <a:pt x="14" y="67"/>
                        <a:pt x="17" y="66"/>
                        <a:pt x="17" y="65"/>
                      </a:cubicBezTo>
                      <a:cubicBezTo>
                        <a:pt x="18" y="65"/>
                        <a:pt x="23" y="62"/>
                        <a:pt x="21" y="61"/>
                      </a:cubicBezTo>
                      <a:cubicBezTo>
                        <a:pt x="22" y="61"/>
                        <a:pt x="21" y="63"/>
                        <a:pt x="22" y="64"/>
                      </a:cubicBezTo>
                      <a:cubicBezTo>
                        <a:pt x="23" y="64"/>
                        <a:pt x="24" y="64"/>
                        <a:pt x="24" y="65"/>
                      </a:cubicBezTo>
                      <a:cubicBezTo>
                        <a:pt x="25" y="67"/>
                        <a:pt x="25" y="70"/>
                        <a:pt x="25" y="72"/>
                      </a:cubicBezTo>
                      <a:cubicBezTo>
                        <a:pt x="26" y="75"/>
                        <a:pt x="26" y="77"/>
                        <a:pt x="28" y="79"/>
                      </a:cubicBezTo>
                      <a:cubicBezTo>
                        <a:pt x="28" y="79"/>
                        <a:pt x="29" y="80"/>
                        <a:pt x="29" y="80"/>
                      </a:cubicBezTo>
                      <a:cubicBezTo>
                        <a:pt x="29" y="82"/>
                        <a:pt x="30" y="82"/>
                        <a:pt x="30" y="82"/>
                      </a:cubicBezTo>
                      <a:cubicBezTo>
                        <a:pt x="31" y="83"/>
                        <a:pt x="29" y="85"/>
                        <a:pt x="30" y="85"/>
                      </a:cubicBezTo>
                      <a:cubicBezTo>
                        <a:pt x="30" y="85"/>
                        <a:pt x="30" y="85"/>
                        <a:pt x="31" y="85"/>
                      </a:cubicBezTo>
                      <a:cubicBezTo>
                        <a:pt x="31" y="86"/>
                        <a:pt x="29" y="87"/>
                        <a:pt x="29" y="88"/>
                      </a:cubicBezTo>
                      <a:cubicBezTo>
                        <a:pt x="29" y="90"/>
                        <a:pt x="30" y="88"/>
                        <a:pt x="31" y="89"/>
                      </a:cubicBezTo>
                      <a:cubicBezTo>
                        <a:pt x="31" y="89"/>
                        <a:pt x="29" y="97"/>
                        <a:pt x="29" y="98"/>
                      </a:cubicBezTo>
                      <a:cubicBezTo>
                        <a:pt x="31" y="96"/>
                        <a:pt x="32" y="92"/>
                        <a:pt x="33" y="90"/>
                      </a:cubicBezTo>
                      <a:cubicBezTo>
                        <a:pt x="34" y="88"/>
                        <a:pt x="35" y="87"/>
                        <a:pt x="34" y="85"/>
                      </a:cubicBezTo>
                      <a:cubicBezTo>
                        <a:pt x="33" y="83"/>
                        <a:pt x="33" y="82"/>
                        <a:pt x="33" y="80"/>
                      </a:cubicBezTo>
                      <a:cubicBezTo>
                        <a:pt x="32" y="78"/>
                        <a:pt x="27" y="74"/>
                        <a:pt x="28" y="71"/>
                      </a:cubicBezTo>
                      <a:cubicBezTo>
                        <a:pt x="28" y="71"/>
                        <a:pt x="30" y="70"/>
                        <a:pt x="30" y="69"/>
                      </a:cubicBezTo>
                      <a:cubicBezTo>
                        <a:pt x="29" y="67"/>
                        <a:pt x="30" y="67"/>
                        <a:pt x="30" y="65"/>
                      </a:cubicBezTo>
                      <a:cubicBezTo>
                        <a:pt x="31" y="62"/>
                        <a:pt x="27" y="60"/>
                        <a:pt x="26" y="58"/>
                      </a:cubicBezTo>
                      <a:cubicBezTo>
                        <a:pt x="23" y="56"/>
                        <a:pt x="25" y="52"/>
                        <a:pt x="26" y="49"/>
                      </a:cubicBezTo>
                      <a:cubicBezTo>
                        <a:pt x="26" y="47"/>
                        <a:pt x="27" y="47"/>
                        <a:pt x="29" y="47"/>
                      </a:cubicBezTo>
                      <a:cubicBezTo>
                        <a:pt x="31" y="47"/>
                        <a:pt x="33" y="45"/>
                        <a:pt x="34" y="44"/>
                      </a:cubicBezTo>
                      <a:cubicBezTo>
                        <a:pt x="36" y="43"/>
                        <a:pt x="37" y="44"/>
                        <a:pt x="39" y="42"/>
                      </a:cubicBezTo>
                      <a:cubicBezTo>
                        <a:pt x="40" y="40"/>
                        <a:pt x="41" y="39"/>
                        <a:pt x="41" y="38"/>
                      </a:cubicBezTo>
                      <a:cubicBezTo>
                        <a:pt x="41" y="38"/>
                        <a:pt x="40" y="38"/>
                        <a:pt x="39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0" name="Freeform 703">
                  <a:extLst>
                    <a:ext uri="{FF2B5EF4-FFF2-40B4-BE49-F238E27FC236}">
                      <a16:creationId xmlns:a16="http://schemas.microsoft.com/office/drawing/2014/main" id="{D38D3B5D-24EE-154F-9B3F-42DE7B478A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0248" y="8473330"/>
                  <a:ext cx="179747" cy="232794"/>
                </a:xfrm>
                <a:custGeom>
                  <a:avLst/>
                  <a:gdLst>
                    <a:gd name="T0" fmla="*/ 21 w 23"/>
                    <a:gd name="T1" fmla="*/ 26 h 28"/>
                    <a:gd name="T2" fmla="*/ 20 w 23"/>
                    <a:gd name="T3" fmla="*/ 17 h 28"/>
                    <a:gd name="T4" fmla="*/ 18 w 23"/>
                    <a:gd name="T5" fmla="*/ 16 h 28"/>
                    <a:gd name="T6" fmla="*/ 16 w 23"/>
                    <a:gd name="T7" fmla="*/ 18 h 28"/>
                    <a:gd name="T8" fmla="*/ 17 w 23"/>
                    <a:gd name="T9" fmla="*/ 13 h 28"/>
                    <a:gd name="T10" fmla="*/ 18 w 23"/>
                    <a:gd name="T11" fmla="*/ 7 h 28"/>
                    <a:gd name="T12" fmla="*/ 14 w 23"/>
                    <a:gd name="T13" fmla="*/ 7 h 28"/>
                    <a:gd name="T14" fmla="*/ 10 w 23"/>
                    <a:gd name="T15" fmla="*/ 7 h 28"/>
                    <a:gd name="T16" fmla="*/ 8 w 23"/>
                    <a:gd name="T17" fmla="*/ 4 h 28"/>
                    <a:gd name="T18" fmla="*/ 6 w 23"/>
                    <a:gd name="T19" fmla="*/ 2 h 28"/>
                    <a:gd name="T20" fmla="*/ 2 w 23"/>
                    <a:gd name="T21" fmla="*/ 1 h 28"/>
                    <a:gd name="T22" fmla="*/ 4 w 23"/>
                    <a:gd name="T23" fmla="*/ 5 h 28"/>
                    <a:gd name="T24" fmla="*/ 1 w 23"/>
                    <a:gd name="T25" fmla="*/ 9 h 28"/>
                    <a:gd name="T26" fmla="*/ 3 w 23"/>
                    <a:gd name="T27" fmla="*/ 16 h 28"/>
                    <a:gd name="T28" fmla="*/ 5 w 23"/>
                    <a:gd name="T29" fmla="*/ 25 h 28"/>
                    <a:gd name="T30" fmla="*/ 6 w 23"/>
                    <a:gd name="T31" fmla="*/ 22 h 28"/>
                    <a:gd name="T32" fmla="*/ 7 w 23"/>
                    <a:gd name="T33" fmla="*/ 24 h 28"/>
                    <a:gd name="T34" fmla="*/ 7 w 23"/>
                    <a:gd name="T35" fmla="*/ 23 h 28"/>
                    <a:gd name="T36" fmla="*/ 8 w 23"/>
                    <a:gd name="T37" fmla="*/ 21 h 28"/>
                    <a:gd name="T38" fmla="*/ 13 w 23"/>
                    <a:gd name="T39" fmla="*/ 22 h 28"/>
                    <a:gd name="T40" fmla="*/ 11 w 23"/>
                    <a:gd name="T41" fmla="*/ 16 h 28"/>
                    <a:gd name="T42" fmla="*/ 13 w 23"/>
                    <a:gd name="T43" fmla="*/ 19 h 28"/>
                    <a:gd name="T44" fmla="*/ 17 w 23"/>
                    <a:gd name="T45" fmla="*/ 20 h 28"/>
                    <a:gd name="T46" fmla="*/ 18 w 23"/>
                    <a:gd name="T47" fmla="*/ 22 h 28"/>
                    <a:gd name="T48" fmla="*/ 19 w 23"/>
                    <a:gd name="T49" fmla="*/ 28 h 28"/>
                    <a:gd name="T50" fmla="*/ 21 w 23"/>
                    <a:gd name="T51" fmla="*/ 26 h 28"/>
                    <a:gd name="T52" fmla="*/ 21 w 23"/>
                    <a:gd name="T53" fmla="*/ 26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3" h="28">
                      <a:moveTo>
                        <a:pt x="21" y="26"/>
                      </a:moveTo>
                      <a:cubicBezTo>
                        <a:pt x="22" y="24"/>
                        <a:pt x="20" y="19"/>
                        <a:pt x="20" y="17"/>
                      </a:cubicBezTo>
                      <a:cubicBezTo>
                        <a:pt x="20" y="17"/>
                        <a:pt x="19" y="13"/>
                        <a:pt x="18" y="16"/>
                      </a:cubicBezTo>
                      <a:cubicBezTo>
                        <a:pt x="18" y="16"/>
                        <a:pt x="17" y="17"/>
                        <a:pt x="16" y="18"/>
                      </a:cubicBezTo>
                      <a:cubicBezTo>
                        <a:pt x="16" y="17"/>
                        <a:pt x="14" y="13"/>
                        <a:pt x="17" y="13"/>
                      </a:cubicBezTo>
                      <a:cubicBezTo>
                        <a:pt x="19" y="12"/>
                        <a:pt x="23" y="6"/>
                        <a:pt x="18" y="7"/>
                      </a:cubicBezTo>
                      <a:cubicBezTo>
                        <a:pt x="17" y="8"/>
                        <a:pt x="15" y="7"/>
                        <a:pt x="14" y="7"/>
                      </a:cubicBezTo>
                      <a:cubicBezTo>
                        <a:pt x="13" y="7"/>
                        <a:pt x="11" y="7"/>
                        <a:pt x="10" y="7"/>
                      </a:cubicBezTo>
                      <a:cubicBezTo>
                        <a:pt x="8" y="6"/>
                        <a:pt x="8" y="5"/>
                        <a:pt x="8" y="4"/>
                      </a:cubicBezTo>
                      <a:cubicBezTo>
                        <a:pt x="8" y="2"/>
                        <a:pt x="7" y="3"/>
                        <a:pt x="6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1" y="3"/>
                        <a:pt x="3" y="4"/>
                        <a:pt x="4" y="5"/>
                      </a:cubicBezTo>
                      <a:cubicBezTo>
                        <a:pt x="7" y="8"/>
                        <a:pt x="2" y="6"/>
                        <a:pt x="1" y="9"/>
                      </a:cubicBezTo>
                      <a:cubicBezTo>
                        <a:pt x="0" y="12"/>
                        <a:pt x="2" y="14"/>
                        <a:pt x="3" y="16"/>
                      </a:cubicBezTo>
                      <a:cubicBezTo>
                        <a:pt x="5" y="19"/>
                        <a:pt x="6" y="22"/>
                        <a:pt x="5" y="25"/>
                      </a:cubicBezTo>
                      <a:cubicBezTo>
                        <a:pt x="6" y="26"/>
                        <a:pt x="6" y="23"/>
                        <a:pt x="6" y="22"/>
                      </a:cubicBezTo>
                      <a:cubicBezTo>
                        <a:pt x="6" y="23"/>
                        <a:pt x="6" y="24"/>
                        <a:pt x="7" y="24"/>
                      </a:cubicBezTo>
                      <a:cubicBezTo>
                        <a:pt x="7" y="24"/>
                        <a:pt x="7" y="23"/>
                        <a:pt x="7" y="23"/>
                      </a:cubicBezTo>
                      <a:cubicBezTo>
                        <a:pt x="8" y="26"/>
                        <a:pt x="8" y="23"/>
                        <a:pt x="8" y="21"/>
                      </a:cubicBezTo>
                      <a:cubicBezTo>
                        <a:pt x="8" y="22"/>
                        <a:pt x="12" y="25"/>
                        <a:pt x="13" y="22"/>
                      </a:cubicBezTo>
                      <a:cubicBezTo>
                        <a:pt x="13" y="21"/>
                        <a:pt x="12" y="16"/>
                        <a:pt x="11" y="16"/>
                      </a:cubicBezTo>
                      <a:cubicBezTo>
                        <a:pt x="12" y="16"/>
                        <a:pt x="13" y="18"/>
                        <a:pt x="13" y="19"/>
                      </a:cubicBezTo>
                      <a:cubicBezTo>
                        <a:pt x="14" y="20"/>
                        <a:pt x="17" y="18"/>
                        <a:pt x="17" y="20"/>
                      </a:cubicBezTo>
                      <a:cubicBezTo>
                        <a:pt x="17" y="21"/>
                        <a:pt x="18" y="20"/>
                        <a:pt x="18" y="22"/>
                      </a:cubicBezTo>
                      <a:cubicBezTo>
                        <a:pt x="18" y="24"/>
                        <a:pt x="18" y="26"/>
                        <a:pt x="19" y="28"/>
                      </a:cubicBezTo>
                      <a:cubicBezTo>
                        <a:pt x="20" y="27"/>
                        <a:pt x="20" y="27"/>
                        <a:pt x="21" y="26"/>
                      </a:cubicBezTo>
                      <a:cubicBezTo>
                        <a:pt x="22" y="25"/>
                        <a:pt x="20" y="27"/>
                        <a:pt x="21" y="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1" name="Freeform 704">
                  <a:extLst>
                    <a:ext uri="{FF2B5EF4-FFF2-40B4-BE49-F238E27FC236}">
                      <a16:creationId xmlns:a16="http://schemas.microsoft.com/office/drawing/2014/main" id="{489FF91F-683E-7143-9304-8F757908A1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18276" y="8731675"/>
                  <a:ext cx="329980" cy="641601"/>
                </a:xfrm>
                <a:custGeom>
                  <a:avLst/>
                  <a:gdLst>
                    <a:gd name="T0" fmla="*/ 40 w 42"/>
                    <a:gd name="T1" fmla="*/ 30 h 77"/>
                    <a:gd name="T2" fmla="*/ 41 w 42"/>
                    <a:gd name="T3" fmla="*/ 27 h 77"/>
                    <a:gd name="T4" fmla="*/ 39 w 42"/>
                    <a:gd name="T5" fmla="*/ 24 h 77"/>
                    <a:gd name="T6" fmla="*/ 36 w 42"/>
                    <a:gd name="T7" fmla="*/ 20 h 77"/>
                    <a:gd name="T8" fmla="*/ 35 w 42"/>
                    <a:gd name="T9" fmla="*/ 15 h 77"/>
                    <a:gd name="T10" fmla="*/ 30 w 42"/>
                    <a:gd name="T11" fmla="*/ 12 h 77"/>
                    <a:gd name="T12" fmla="*/ 25 w 42"/>
                    <a:gd name="T13" fmla="*/ 14 h 77"/>
                    <a:gd name="T14" fmla="*/ 21 w 42"/>
                    <a:gd name="T15" fmla="*/ 14 h 77"/>
                    <a:gd name="T16" fmla="*/ 17 w 42"/>
                    <a:gd name="T17" fmla="*/ 16 h 77"/>
                    <a:gd name="T18" fmla="*/ 19 w 42"/>
                    <a:gd name="T19" fmla="*/ 12 h 77"/>
                    <a:gd name="T20" fmla="*/ 19 w 42"/>
                    <a:gd name="T21" fmla="*/ 9 h 77"/>
                    <a:gd name="T22" fmla="*/ 18 w 42"/>
                    <a:gd name="T23" fmla="*/ 5 h 77"/>
                    <a:gd name="T24" fmla="*/ 15 w 42"/>
                    <a:gd name="T25" fmla="*/ 4 h 77"/>
                    <a:gd name="T26" fmla="*/ 9 w 42"/>
                    <a:gd name="T27" fmla="*/ 1 h 77"/>
                    <a:gd name="T28" fmla="*/ 4 w 42"/>
                    <a:gd name="T29" fmla="*/ 4 h 77"/>
                    <a:gd name="T30" fmla="*/ 1 w 42"/>
                    <a:gd name="T31" fmla="*/ 8 h 77"/>
                    <a:gd name="T32" fmla="*/ 0 w 42"/>
                    <a:gd name="T33" fmla="*/ 13 h 77"/>
                    <a:gd name="T34" fmla="*/ 3 w 42"/>
                    <a:gd name="T35" fmla="*/ 16 h 77"/>
                    <a:gd name="T36" fmla="*/ 6 w 42"/>
                    <a:gd name="T37" fmla="*/ 20 h 77"/>
                    <a:gd name="T38" fmla="*/ 5 w 42"/>
                    <a:gd name="T39" fmla="*/ 24 h 77"/>
                    <a:gd name="T40" fmla="*/ 5 w 42"/>
                    <a:gd name="T41" fmla="*/ 27 h 77"/>
                    <a:gd name="T42" fmla="*/ 4 w 42"/>
                    <a:gd name="T43" fmla="*/ 28 h 77"/>
                    <a:gd name="T44" fmla="*/ 6 w 42"/>
                    <a:gd name="T45" fmla="*/ 33 h 77"/>
                    <a:gd name="T46" fmla="*/ 9 w 42"/>
                    <a:gd name="T47" fmla="*/ 37 h 77"/>
                    <a:gd name="T48" fmla="*/ 10 w 42"/>
                    <a:gd name="T49" fmla="*/ 42 h 77"/>
                    <a:gd name="T50" fmla="*/ 6 w 42"/>
                    <a:gd name="T51" fmla="*/ 52 h 77"/>
                    <a:gd name="T52" fmla="*/ 5 w 42"/>
                    <a:gd name="T53" fmla="*/ 55 h 77"/>
                    <a:gd name="T54" fmla="*/ 4 w 42"/>
                    <a:gd name="T55" fmla="*/ 58 h 77"/>
                    <a:gd name="T56" fmla="*/ 5 w 42"/>
                    <a:gd name="T57" fmla="*/ 62 h 77"/>
                    <a:gd name="T58" fmla="*/ 11 w 42"/>
                    <a:gd name="T59" fmla="*/ 69 h 77"/>
                    <a:gd name="T60" fmla="*/ 13 w 42"/>
                    <a:gd name="T61" fmla="*/ 72 h 77"/>
                    <a:gd name="T62" fmla="*/ 16 w 42"/>
                    <a:gd name="T63" fmla="*/ 72 h 77"/>
                    <a:gd name="T64" fmla="*/ 18 w 42"/>
                    <a:gd name="T65" fmla="*/ 74 h 77"/>
                    <a:gd name="T66" fmla="*/ 19 w 42"/>
                    <a:gd name="T67" fmla="*/ 76 h 77"/>
                    <a:gd name="T68" fmla="*/ 21 w 42"/>
                    <a:gd name="T69" fmla="*/ 76 h 77"/>
                    <a:gd name="T70" fmla="*/ 23 w 42"/>
                    <a:gd name="T71" fmla="*/ 74 h 77"/>
                    <a:gd name="T72" fmla="*/ 16 w 42"/>
                    <a:gd name="T73" fmla="*/ 69 h 77"/>
                    <a:gd name="T74" fmla="*/ 13 w 42"/>
                    <a:gd name="T75" fmla="*/ 67 h 77"/>
                    <a:gd name="T76" fmla="*/ 15 w 42"/>
                    <a:gd name="T77" fmla="*/ 67 h 77"/>
                    <a:gd name="T78" fmla="*/ 12 w 42"/>
                    <a:gd name="T79" fmla="*/ 60 h 77"/>
                    <a:gd name="T80" fmla="*/ 11 w 42"/>
                    <a:gd name="T81" fmla="*/ 58 h 77"/>
                    <a:gd name="T82" fmla="*/ 9 w 42"/>
                    <a:gd name="T83" fmla="*/ 56 h 77"/>
                    <a:gd name="T84" fmla="*/ 11 w 42"/>
                    <a:gd name="T85" fmla="*/ 48 h 77"/>
                    <a:gd name="T86" fmla="*/ 13 w 42"/>
                    <a:gd name="T87" fmla="*/ 43 h 77"/>
                    <a:gd name="T88" fmla="*/ 14 w 42"/>
                    <a:gd name="T89" fmla="*/ 36 h 77"/>
                    <a:gd name="T90" fmla="*/ 17 w 42"/>
                    <a:gd name="T91" fmla="*/ 40 h 77"/>
                    <a:gd name="T92" fmla="*/ 22 w 42"/>
                    <a:gd name="T93" fmla="*/ 41 h 77"/>
                    <a:gd name="T94" fmla="*/ 27 w 42"/>
                    <a:gd name="T95" fmla="*/ 44 h 77"/>
                    <a:gd name="T96" fmla="*/ 24 w 42"/>
                    <a:gd name="T97" fmla="*/ 38 h 77"/>
                    <a:gd name="T98" fmla="*/ 28 w 42"/>
                    <a:gd name="T99" fmla="*/ 33 h 77"/>
                    <a:gd name="T100" fmla="*/ 34 w 42"/>
                    <a:gd name="T101" fmla="*/ 32 h 77"/>
                    <a:gd name="T102" fmla="*/ 38 w 42"/>
                    <a:gd name="T103" fmla="*/ 33 h 77"/>
                    <a:gd name="T104" fmla="*/ 40 w 42"/>
                    <a:gd name="T105" fmla="*/ 30 h 77"/>
                    <a:gd name="T106" fmla="*/ 40 w 42"/>
                    <a:gd name="T107" fmla="*/ 3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42" h="77">
                      <a:moveTo>
                        <a:pt x="40" y="30"/>
                      </a:moveTo>
                      <a:cubicBezTo>
                        <a:pt x="41" y="30"/>
                        <a:pt x="40" y="28"/>
                        <a:pt x="41" y="27"/>
                      </a:cubicBezTo>
                      <a:cubicBezTo>
                        <a:pt x="42" y="26"/>
                        <a:pt x="40" y="24"/>
                        <a:pt x="39" y="24"/>
                      </a:cubicBezTo>
                      <a:cubicBezTo>
                        <a:pt x="38" y="23"/>
                        <a:pt x="36" y="22"/>
                        <a:pt x="36" y="20"/>
                      </a:cubicBezTo>
                      <a:cubicBezTo>
                        <a:pt x="36" y="18"/>
                        <a:pt x="37" y="17"/>
                        <a:pt x="35" y="15"/>
                      </a:cubicBezTo>
                      <a:cubicBezTo>
                        <a:pt x="34" y="14"/>
                        <a:pt x="32" y="12"/>
                        <a:pt x="30" y="12"/>
                      </a:cubicBezTo>
                      <a:cubicBezTo>
                        <a:pt x="28" y="12"/>
                        <a:pt x="27" y="14"/>
                        <a:pt x="25" y="14"/>
                      </a:cubicBezTo>
                      <a:cubicBezTo>
                        <a:pt x="23" y="13"/>
                        <a:pt x="23" y="13"/>
                        <a:pt x="21" y="14"/>
                      </a:cubicBezTo>
                      <a:cubicBezTo>
                        <a:pt x="21" y="14"/>
                        <a:pt x="18" y="17"/>
                        <a:pt x="17" y="16"/>
                      </a:cubicBezTo>
                      <a:cubicBezTo>
                        <a:pt x="17" y="15"/>
                        <a:pt x="20" y="13"/>
                        <a:pt x="19" y="12"/>
                      </a:cubicBezTo>
                      <a:cubicBezTo>
                        <a:pt x="17" y="11"/>
                        <a:pt x="19" y="10"/>
                        <a:pt x="19" y="9"/>
                      </a:cubicBezTo>
                      <a:cubicBezTo>
                        <a:pt x="19" y="8"/>
                        <a:pt x="19" y="5"/>
                        <a:pt x="18" y="5"/>
                      </a:cubicBezTo>
                      <a:cubicBezTo>
                        <a:pt x="16" y="6"/>
                        <a:pt x="14" y="6"/>
                        <a:pt x="15" y="4"/>
                      </a:cubicBezTo>
                      <a:cubicBezTo>
                        <a:pt x="16" y="0"/>
                        <a:pt x="11" y="0"/>
                        <a:pt x="9" y="1"/>
                      </a:cubicBezTo>
                      <a:cubicBezTo>
                        <a:pt x="8" y="3"/>
                        <a:pt x="6" y="4"/>
                        <a:pt x="4" y="4"/>
                      </a:cubicBezTo>
                      <a:cubicBezTo>
                        <a:pt x="2" y="4"/>
                        <a:pt x="1" y="7"/>
                        <a:pt x="1" y="8"/>
                      </a:cubicBezTo>
                      <a:cubicBezTo>
                        <a:pt x="1" y="10"/>
                        <a:pt x="0" y="11"/>
                        <a:pt x="0" y="13"/>
                      </a:cubicBezTo>
                      <a:cubicBezTo>
                        <a:pt x="0" y="15"/>
                        <a:pt x="1" y="15"/>
                        <a:pt x="3" y="16"/>
                      </a:cubicBezTo>
                      <a:cubicBezTo>
                        <a:pt x="4" y="18"/>
                        <a:pt x="5" y="19"/>
                        <a:pt x="6" y="20"/>
                      </a:cubicBezTo>
                      <a:cubicBezTo>
                        <a:pt x="7" y="22"/>
                        <a:pt x="5" y="23"/>
                        <a:pt x="5" y="24"/>
                      </a:cubicBezTo>
                      <a:cubicBezTo>
                        <a:pt x="5" y="25"/>
                        <a:pt x="6" y="26"/>
                        <a:pt x="5" y="27"/>
                      </a:cubicBezTo>
                      <a:cubicBezTo>
                        <a:pt x="5" y="27"/>
                        <a:pt x="4" y="27"/>
                        <a:pt x="4" y="28"/>
                      </a:cubicBezTo>
                      <a:cubicBezTo>
                        <a:pt x="3" y="29"/>
                        <a:pt x="5" y="32"/>
                        <a:pt x="6" y="33"/>
                      </a:cubicBezTo>
                      <a:cubicBezTo>
                        <a:pt x="7" y="34"/>
                        <a:pt x="8" y="35"/>
                        <a:pt x="9" y="37"/>
                      </a:cubicBezTo>
                      <a:cubicBezTo>
                        <a:pt x="9" y="39"/>
                        <a:pt x="9" y="40"/>
                        <a:pt x="10" y="42"/>
                      </a:cubicBezTo>
                      <a:cubicBezTo>
                        <a:pt x="11" y="46"/>
                        <a:pt x="8" y="49"/>
                        <a:pt x="6" y="52"/>
                      </a:cubicBezTo>
                      <a:cubicBezTo>
                        <a:pt x="6" y="53"/>
                        <a:pt x="5" y="54"/>
                        <a:pt x="5" y="55"/>
                      </a:cubicBezTo>
                      <a:cubicBezTo>
                        <a:pt x="4" y="56"/>
                        <a:pt x="4" y="57"/>
                        <a:pt x="4" y="58"/>
                      </a:cubicBezTo>
                      <a:cubicBezTo>
                        <a:pt x="4" y="59"/>
                        <a:pt x="3" y="62"/>
                        <a:pt x="5" y="62"/>
                      </a:cubicBezTo>
                      <a:cubicBezTo>
                        <a:pt x="8" y="64"/>
                        <a:pt x="9" y="67"/>
                        <a:pt x="11" y="69"/>
                      </a:cubicBezTo>
                      <a:cubicBezTo>
                        <a:pt x="12" y="70"/>
                        <a:pt x="12" y="71"/>
                        <a:pt x="13" y="72"/>
                      </a:cubicBezTo>
                      <a:cubicBezTo>
                        <a:pt x="14" y="72"/>
                        <a:pt x="15" y="72"/>
                        <a:pt x="16" y="72"/>
                      </a:cubicBezTo>
                      <a:cubicBezTo>
                        <a:pt x="17" y="73"/>
                        <a:pt x="18" y="73"/>
                        <a:pt x="18" y="74"/>
                      </a:cubicBezTo>
                      <a:cubicBezTo>
                        <a:pt x="18" y="75"/>
                        <a:pt x="18" y="76"/>
                        <a:pt x="19" y="76"/>
                      </a:cubicBezTo>
                      <a:cubicBezTo>
                        <a:pt x="19" y="77"/>
                        <a:pt x="20" y="76"/>
                        <a:pt x="21" y="76"/>
                      </a:cubicBezTo>
                      <a:cubicBezTo>
                        <a:pt x="22" y="76"/>
                        <a:pt x="23" y="74"/>
                        <a:pt x="23" y="74"/>
                      </a:cubicBezTo>
                      <a:cubicBezTo>
                        <a:pt x="21" y="71"/>
                        <a:pt x="20" y="70"/>
                        <a:pt x="16" y="69"/>
                      </a:cubicBezTo>
                      <a:cubicBezTo>
                        <a:pt x="15" y="69"/>
                        <a:pt x="14" y="68"/>
                        <a:pt x="13" y="67"/>
                      </a:cubicBezTo>
                      <a:cubicBezTo>
                        <a:pt x="13" y="65"/>
                        <a:pt x="14" y="67"/>
                        <a:pt x="15" y="67"/>
                      </a:cubicBezTo>
                      <a:cubicBezTo>
                        <a:pt x="14" y="67"/>
                        <a:pt x="12" y="61"/>
                        <a:pt x="12" y="60"/>
                      </a:cubicBezTo>
                      <a:cubicBezTo>
                        <a:pt x="12" y="59"/>
                        <a:pt x="12" y="59"/>
                        <a:pt x="11" y="58"/>
                      </a:cubicBezTo>
                      <a:cubicBezTo>
                        <a:pt x="10" y="58"/>
                        <a:pt x="9" y="57"/>
                        <a:pt x="9" y="56"/>
                      </a:cubicBezTo>
                      <a:cubicBezTo>
                        <a:pt x="8" y="53"/>
                        <a:pt x="10" y="50"/>
                        <a:pt x="11" y="48"/>
                      </a:cubicBezTo>
                      <a:cubicBezTo>
                        <a:pt x="11" y="46"/>
                        <a:pt x="13" y="44"/>
                        <a:pt x="13" y="43"/>
                      </a:cubicBezTo>
                      <a:cubicBezTo>
                        <a:pt x="13" y="41"/>
                        <a:pt x="12" y="37"/>
                        <a:pt x="14" y="36"/>
                      </a:cubicBezTo>
                      <a:cubicBezTo>
                        <a:pt x="17" y="36"/>
                        <a:pt x="17" y="37"/>
                        <a:pt x="17" y="40"/>
                      </a:cubicBezTo>
                      <a:cubicBezTo>
                        <a:pt x="16" y="42"/>
                        <a:pt x="20" y="41"/>
                        <a:pt x="22" y="41"/>
                      </a:cubicBezTo>
                      <a:cubicBezTo>
                        <a:pt x="23" y="41"/>
                        <a:pt x="26" y="43"/>
                        <a:pt x="27" y="44"/>
                      </a:cubicBezTo>
                      <a:cubicBezTo>
                        <a:pt x="27" y="42"/>
                        <a:pt x="25" y="41"/>
                        <a:pt x="24" y="38"/>
                      </a:cubicBezTo>
                      <a:cubicBezTo>
                        <a:pt x="24" y="36"/>
                        <a:pt x="26" y="35"/>
                        <a:pt x="28" y="33"/>
                      </a:cubicBezTo>
                      <a:cubicBezTo>
                        <a:pt x="29" y="32"/>
                        <a:pt x="32" y="32"/>
                        <a:pt x="34" y="32"/>
                      </a:cubicBezTo>
                      <a:cubicBezTo>
                        <a:pt x="36" y="32"/>
                        <a:pt x="37" y="32"/>
                        <a:pt x="38" y="33"/>
                      </a:cubicBezTo>
                      <a:cubicBezTo>
                        <a:pt x="40" y="33"/>
                        <a:pt x="39" y="32"/>
                        <a:pt x="40" y="30"/>
                      </a:cubicBezTo>
                      <a:cubicBezTo>
                        <a:pt x="41" y="30"/>
                        <a:pt x="40" y="31"/>
                        <a:pt x="40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2" name="Freeform 705">
                  <a:extLst>
                    <a:ext uri="{FF2B5EF4-FFF2-40B4-BE49-F238E27FC236}">
                      <a16:creationId xmlns:a16="http://schemas.microsoft.com/office/drawing/2014/main" id="{DA9BB46D-39D2-4F4C-A762-4AB38DB962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98021" y="8598245"/>
                  <a:ext cx="300468" cy="650119"/>
                </a:xfrm>
                <a:custGeom>
                  <a:avLst/>
                  <a:gdLst>
                    <a:gd name="T0" fmla="*/ 37 w 38"/>
                    <a:gd name="T1" fmla="*/ 55 h 78"/>
                    <a:gd name="T2" fmla="*/ 36 w 38"/>
                    <a:gd name="T3" fmla="*/ 49 h 78"/>
                    <a:gd name="T4" fmla="*/ 32 w 38"/>
                    <a:gd name="T5" fmla="*/ 41 h 78"/>
                    <a:gd name="T6" fmla="*/ 28 w 38"/>
                    <a:gd name="T7" fmla="*/ 37 h 78"/>
                    <a:gd name="T8" fmla="*/ 22 w 38"/>
                    <a:gd name="T9" fmla="*/ 31 h 78"/>
                    <a:gd name="T10" fmla="*/ 18 w 38"/>
                    <a:gd name="T11" fmla="*/ 26 h 78"/>
                    <a:gd name="T12" fmla="*/ 19 w 38"/>
                    <a:gd name="T13" fmla="*/ 20 h 78"/>
                    <a:gd name="T14" fmla="*/ 23 w 38"/>
                    <a:gd name="T15" fmla="*/ 15 h 78"/>
                    <a:gd name="T16" fmla="*/ 29 w 38"/>
                    <a:gd name="T17" fmla="*/ 11 h 78"/>
                    <a:gd name="T18" fmla="*/ 23 w 38"/>
                    <a:gd name="T19" fmla="*/ 7 h 78"/>
                    <a:gd name="T20" fmla="*/ 24 w 38"/>
                    <a:gd name="T21" fmla="*/ 4 h 78"/>
                    <a:gd name="T22" fmla="*/ 19 w 38"/>
                    <a:gd name="T23" fmla="*/ 3 h 78"/>
                    <a:gd name="T24" fmla="*/ 14 w 38"/>
                    <a:gd name="T25" fmla="*/ 3 h 78"/>
                    <a:gd name="T26" fmla="*/ 11 w 38"/>
                    <a:gd name="T27" fmla="*/ 5 h 78"/>
                    <a:gd name="T28" fmla="*/ 8 w 38"/>
                    <a:gd name="T29" fmla="*/ 5 h 78"/>
                    <a:gd name="T30" fmla="*/ 5 w 38"/>
                    <a:gd name="T31" fmla="*/ 5 h 78"/>
                    <a:gd name="T32" fmla="*/ 3 w 38"/>
                    <a:gd name="T33" fmla="*/ 5 h 78"/>
                    <a:gd name="T34" fmla="*/ 0 w 38"/>
                    <a:gd name="T35" fmla="*/ 6 h 78"/>
                    <a:gd name="T36" fmla="*/ 4 w 38"/>
                    <a:gd name="T37" fmla="*/ 9 h 78"/>
                    <a:gd name="T38" fmla="*/ 5 w 38"/>
                    <a:gd name="T39" fmla="*/ 13 h 78"/>
                    <a:gd name="T40" fmla="*/ 9 w 38"/>
                    <a:gd name="T41" fmla="*/ 14 h 78"/>
                    <a:gd name="T42" fmla="*/ 12 w 38"/>
                    <a:gd name="T43" fmla="*/ 17 h 78"/>
                    <a:gd name="T44" fmla="*/ 13 w 38"/>
                    <a:gd name="T45" fmla="*/ 21 h 78"/>
                    <a:gd name="T46" fmla="*/ 10 w 38"/>
                    <a:gd name="T47" fmla="*/ 22 h 78"/>
                    <a:gd name="T48" fmla="*/ 14 w 38"/>
                    <a:gd name="T49" fmla="*/ 25 h 78"/>
                    <a:gd name="T50" fmla="*/ 19 w 38"/>
                    <a:gd name="T51" fmla="*/ 31 h 78"/>
                    <a:gd name="T52" fmla="*/ 23 w 38"/>
                    <a:gd name="T53" fmla="*/ 35 h 78"/>
                    <a:gd name="T54" fmla="*/ 26 w 38"/>
                    <a:gd name="T55" fmla="*/ 39 h 78"/>
                    <a:gd name="T56" fmla="*/ 28 w 38"/>
                    <a:gd name="T57" fmla="*/ 43 h 78"/>
                    <a:gd name="T58" fmla="*/ 27 w 38"/>
                    <a:gd name="T59" fmla="*/ 48 h 78"/>
                    <a:gd name="T60" fmla="*/ 28 w 38"/>
                    <a:gd name="T61" fmla="*/ 52 h 78"/>
                    <a:gd name="T62" fmla="*/ 28 w 38"/>
                    <a:gd name="T63" fmla="*/ 57 h 78"/>
                    <a:gd name="T64" fmla="*/ 23 w 38"/>
                    <a:gd name="T65" fmla="*/ 60 h 78"/>
                    <a:gd name="T66" fmla="*/ 20 w 38"/>
                    <a:gd name="T67" fmla="*/ 62 h 78"/>
                    <a:gd name="T68" fmla="*/ 20 w 38"/>
                    <a:gd name="T69" fmla="*/ 65 h 78"/>
                    <a:gd name="T70" fmla="*/ 18 w 38"/>
                    <a:gd name="T71" fmla="*/ 66 h 78"/>
                    <a:gd name="T72" fmla="*/ 14 w 38"/>
                    <a:gd name="T73" fmla="*/ 67 h 78"/>
                    <a:gd name="T74" fmla="*/ 15 w 38"/>
                    <a:gd name="T75" fmla="*/ 70 h 78"/>
                    <a:gd name="T76" fmla="*/ 14 w 38"/>
                    <a:gd name="T77" fmla="*/ 74 h 78"/>
                    <a:gd name="T78" fmla="*/ 14 w 38"/>
                    <a:gd name="T79" fmla="*/ 77 h 78"/>
                    <a:gd name="T80" fmla="*/ 18 w 38"/>
                    <a:gd name="T81" fmla="*/ 75 h 78"/>
                    <a:gd name="T82" fmla="*/ 19 w 38"/>
                    <a:gd name="T83" fmla="*/ 71 h 78"/>
                    <a:gd name="T84" fmla="*/ 22 w 38"/>
                    <a:gd name="T85" fmla="*/ 72 h 78"/>
                    <a:gd name="T86" fmla="*/ 21 w 38"/>
                    <a:gd name="T87" fmla="*/ 70 h 78"/>
                    <a:gd name="T88" fmla="*/ 23 w 38"/>
                    <a:gd name="T89" fmla="*/ 71 h 78"/>
                    <a:gd name="T90" fmla="*/ 24 w 38"/>
                    <a:gd name="T91" fmla="*/ 67 h 78"/>
                    <a:gd name="T92" fmla="*/ 26 w 38"/>
                    <a:gd name="T93" fmla="*/ 68 h 78"/>
                    <a:gd name="T94" fmla="*/ 30 w 38"/>
                    <a:gd name="T95" fmla="*/ 66 h 78"/>
                    <a:gd name="T96" fmla="*/ 36 w 38"/>
                    <a:gd name="T97" fmla="*/ 61 h 78"/>
                    <a:gd name="T98" fmla="*/ 36 w 38"/>
                    <a:gd name="T99" fmla="*/ 57 h 78"/>
                    <a:gd name="T100" fmla="*/ 37 w 38"/>
                    <a:gd name="T101" fmla="*/ 55 h 78"/>
                    <a:gd name="T102" fmla="*/ 37 w 38"/>
                    <a:gd name="T103" fmla="*/ 55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8" h="78">
                      <a:moveTo>
                        <a:pt x="37" y="55"/>
                      </a:moveTo>
                      <a:cubicBezTo>
                        <a:pt x="36" y="54"/>
                        <a:pt x="36" y="52"/>
                        <a:pt x="36" y="49"/>
                      </a:cubicBezTo>
                      <a:cubicBezTo>
                        <a:pt x="35" y="46"/>
                        <a:pt x="34" y="44"/>
                        <a:pt x="32" y="41"/>
                      </a:cubicBezTo>
                      <a:cubicBezTo>
                        <a:pt x="31" y="39"/>
                        <a:pt x="30" y="38"/>
                        <a:pt x="28" y="37"/>
                      </a:cubicBezTo>
                      <a:cubicBezTo>
                        <a:pt x="26" y="35"/>
                        <a:pt x="23" y="34"/>
                        <a:pt x="22" y="31"/>
                      </a:cubicBezTo>
                      <a:cubicBezTo>
                        <a:pt x="22" y="29"/>
                        <a:pt x="20" y="28"/>
                        <a:pt x="18" y="26"/>
                      </a:cubicBezTo>
                      <a:cubicBezTo>
                        <a:pt x="17" y="25"/>
                        <a:pt x="18" y="21"/>
                        <a:pt x="19" y="20"/>
                      </a:cubicBezTo>
                      <a:cubicBezTo>
                        <a:pt x="21" y="19"/>
                        <a:pt x="23" y="17"/>
                        <a:pt x="23" y="15"/>
                      </a:cubicBezTo>
                      <a:cubicBezTo>
                        <a:pt x="24" y="14"/>
                        <a:pt x="28" y="12"/>
                        <a:pt x="29" y="11"/>
                      </a:cubicBezTo>
                      <a:cubicBezTo>
                        <a:pt x="27" y="10"/>
                        <a:pt x="25" y="9"/>
                        <a:pt x="23" y="7"/>
                      </a:cubicBezTo>
                      <a:cubicBezTo>
                        <a:pt x="21" y="6"/>
                        <a:pt x="24" y="6"/>
                        <a:pt x="24" y="4"/>
                      </a:cubicBezTo>
                      <a:cubicBezTo>
                        <a:pt x="24" y="4"/>
                        <a:pt x="19" y="3"/>
                        <a:pt x="19" y="3"/>
                      </a:cubicBezTo>
                      <a:cubicBezTo>
                        <a:pt x="17" y="2"/>
                        <a:pt x="15" y="0"/>
                        <a:pt x="14" y="3"/>
                      </a:cubicBezTo>
                      <a:cubicBezTo>
                        <a:pt x="13" y="4"/>
                        <a:pt x="12" y="4"/>
                        <a:pt x="11" y="5"/>
                      </a:cubicBezTo>
                      <a:cubicBezTo>
                        <a:pt x="9" y="8"/>
                        <a:pt x="9" y="4"/>
                        <a:pt x="8" y="5"/>
                      </a:cubicBezTo>
                      <a:cubicBezTo>
                        <a:pt x="6" y="6"/>
                        <a:pt x="6" y="5"/>
                        <a:pt x="5" y="5"/>
                      </a:cubicBezTo>
                      <a:cubicBezTo>
                        <a:pt x="4" y="6"/>
                        <a:pt x="3" y="6"/>
                        <a:pt x="3" y="5"/>
                      </a:cubicBezTo>
                      <a:cubicBezTo>
                        <a:pt x="3" y="4"/>
                        <a:pt x="1" y="6"/>
                        <a:pt x="0" y="6"/>
                      </a:cubicBezTo>
                      <a:cubicBezTo>
                        <a:pt x="0" y="7"/>
                        <a:pt x="3" y="9"/>
                        <a:pt x="4" y="9"/>
                      </a:cubicBezTo>
                      <a:cubicBezTo>
                        <a:pt x="5" y="11"/>
                        <a:pt x="4" y="12"/>
                        <a:pt x="5" y="13"/>
                      </a:cubicBezTo>
                      <a:cubicBezTo>
                        <a:pt x="5" y="15"/>
                        <a:pt x="8" y="15"/>
                        <a:pt x="9" y="14"/>
                      </a:cubicBezTo>
                      <a:cubicBezTo>
                        <a:pt x="11" y="13"/>
                        <a:pt x="12" y="16"/>
                        <a:pt x="12" y="17"/>
                      </a:cubicBezTo>
                      <a:cubicBezTo>
                        <a:pt x="13" y="19"/>
                        <a:pt x="15" y="19"/>
                        <a:pt x="13" y="21"/>
                      </a:cubicBezTo>
                      <a:cubicBezTo>
                        <a:pt x="11" y="22"/>
                        <a:pt x="10" y="19"/>
                        <a:pt x="10" y="22"/>
                      </a:cubicBezTo>
                      <a:cubicBezTo>
                        <a:pt x="10" y="24"/>
                        <a:pt x="13" y="24"/>
                        <a:pt x="14" y="25"/>
                      </a:cubicBezTo>
                      <a:cubicBezTo>
                        <a:pt x="16" y="27"/>
                        <a:pt x="17" y="29"/>
                        <a:pt x="19" y="31"/>
                      </a:cubicBezTo>
                      <a:cubicBezTo>
                        <a:pt x="20" y="33"/>
                        <a:pt x="22" y="33"/>
                        <a:pt x="23" y="35"/>
                      </a:cubicBezTo>
                      <a:cubicBezTo>
                        <a:pt x="24" y="37"/>
                        <a:pt x="24" y="38"/>
                        <a:pt x="26" y="39"/>
                      </a:cubicBezTo>
                      <a:cubicBezTo>
                        <a:pt x="27" y="40"/>
                        <a:pt x="26" y="42"/>
                        <a:pt x="28" y="43"/>
                      </a:cubicBezTo>
                      <a:cubicBezTo>
                        <a:pt x="29" y="44"/>
                        <a:pt x="28" y="47"/>
                        <a:pt x="27" y="48"/>
                      </a:cubicBezTo>
                      <a:cubicBezTo>
                        <a:pt x="26" y="49"/>
                        <a:pt x="27" y="51"/>
                        <a:pt x="28" y="52"/>
                      </a:cubicBezTo>
                      <a:cubicBezTo>
                        <a:pt x="28" y="54"/>
                        <a:pt x="28" y="55"/>
                        <a:pt x="28" y="57"/>
                      </a:cubicBezTo>
                      <a:cubicBezTo>
                        <a:pt x="26" y="59"/>
                        <a:pt x="26" y="59"/>
                        <a:pt x="23" y="60"/>
                      </a:cubicBezTo>
                      <a:cubicBezTo>
                        <a:pt x="21" y="60"/>
                        <a:pt x="24" y="63"/>
                        <a:pt x="20" y="62"/>
                      </a:cubicBezTo>
                      <a:cubicBezTo>
                        <a:pt x="18" y="62"/>
                        <a:pt x="20" y="64"/>
                        <a:pt x="20" y="65"/>
                      </a:cubicBezTo>
                      <a:cubicBezTo>
                        <a:pt x="21" y="67"/>
                        <a:pt x="19" y="66"/>
                        <a:pt x="18" y="66"/>
                      </a:cubicBezTo>
                      <a:cubicBezTo>
                        <a:pt x="16" y="66"/>
                        <a:pt x="15" y="66"/>
                        <a:pt x="14" y="67"/>
                      </a:cubicBezTo>
                      <a:cubicBezTo>
                        <a:pt x="11" y="69"/>
                        <a:pt x="13" y="69"/>
                        <a:pt x="15" y="70"/>
                      </a:cubicBezTo>
                      <a:cubicBezTo>
                        <a:pt x="16" y="70"/>
                        <a:pt x="14" y="73"/>
                        <a:pt x="14" y="74"/>
                      </a:cubicBezTo>
                      <a:cubicBezTo>
                        <a:pt x="13" y="74"/>
                        <a:pt x="13" y="78"/>
                        <a:pt x="14" y="77"/>
                      </a:cubicBezTo>
                      <a:cubicBezTo>
                        <a:pt x="16" y="76"/>
                        <a:pt x="17" y="75"/>
                        <a:pt x="18" y="75"/>
                      </a:cubicBezTo>
                      <a:cubicBezTo>
                        <a:pt x="22" y="74"/>
                        <a:pt x="20" y="73"/>
                        <a:pt x="19" y="71"/>
                      </a:cubicBezTo>
                      <a:cubicBezTo>
                        <a:pt x="20" y="71"/>
                        <a:pt x="21" y="73"/>
                        <a:pt x="22" y="72"/>
                      </a:cubicBezTo>
                      <a:cubicBezTo>
                        <a:pt x="23" y="71"/>
                        <a:pt x="21" y="70"/>
                        <a:pt x="21" y="70"/>
                      </a:cubicBezTo>
                      <a:cubicBezTo>
                        <a:pt x="21" y="69"/>
                        <a:pt x="23" y="71"/>
                        <a:pt x="23" y="71"/>
                      </a:cubicBezTo>
                      <a:cubicBezTo>
                        <a:pt x="22" y="71"/>
                        <a:pt x="23" y="67"/>
                        <a:pt x="24" y="67"/>
                      </a:cubicBezTo>
                      <a:cubicBezTo>
                        <a:pt x="24" y="66"/>
                        <a:pt x="26" y="68"/>
                        <a:pt x="26" y="68"/>
                      </a:cubicBezTo>
                      <a:cubicBezTo>
                        <a:pt x="28" y="68"/>
                        <a:pt x="29" y="67"/>
                        <a:pt x="30" y="66"/>
                      </a:cubicBezTo>
                      <a:cubicBezTo>
                        <a:pt x="31" y="65"/>
                        <a:pt x="36" y="63"/>
                        <a:pt x="36" y="61"/>
                      </a:cubicBezTo>
                      <a:cubicBezTo>
                        <a:pt x="36" y="60"/>
                        <a:pt x="35" y="59"/>
                        <a:pt x="36" y="57"/>
                      </a:cubicBezTo>
                      <a:cubicBezTo>
                        <a:pt x="36" y="56"/>
                        <a:pt x="38" y="57"/>
                        <a:pt x="37" y="55"/>
                      </a:cubicBezTo>
                      <a:cubicBezTo>
                        <a:pt x="36" y="54"/>
                        <a:pt x="38" y="56"/>
                        <a:pt x="37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3" name="Freeform 706">
                  <a:extLst>
                    <a:ext uri="{FF2B5EF4-FFF2-40B4-BE49-F238E27FC236}">
                      <a16:creationId xmlns:a16="http://schemas.microsoft.com/office/drawing/2014/main" id="{B440CED5-92BB-484E-B68D-7AB872526A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28270" y="8649346"/>
                  <a:ext cx="289738" cy="374741"/>
                </a:xfrm>
                <a:custGeom>
                  <a:avLst/>
                  <a:gdLst>
                    <a:gd name="T0" fmla="*/ 37 w 37"/>
                    <a:gd name="T1" fmla="*/ 38 h 45"/>
                    <a:gd name="T2" fmla="*/ 35 w 37"/>
                    <a:gd name="T3" fmla="*/ 35 h 45"/>
                    <a:gd name="T4" fmla="*/ 33 w 37"/>
                    <a:gd name="T5" fmla="*/ 32 h 45"/>
                    <a:gd name="T6" fmla="*/ 30 w 37"/>
                    <a:gd name="T7" fmla="*/ 28 h 45"/>
                    <a:gd name="T8" fmla="*/ 26 w 37"/>
                    <a:gd name="T9" fmla="*/ 22 h 45"/>
                    <a:gd name="T10" fmla="*/ 22 w 37"/>
                    <a:gd name="T11" fmla="*/ 18 h 45"/>
                    <a:gd name="T12" fmla="*/ 19 w 37"/>
                    <a:gd name="T13" fmla="*/ 15 h 45"/>
                    <a:gd name="T14" fmla="*/ 22 w 37"/>
                    <a:gd name="T15" fmla="*/ 14 h 45"/>
                    <a:gd name="T16" fmla="*/ 21 w 37"/>
                    <a:gd name="T17" fmla="*/ 10 h 45"/>
                    <a:gd name="T18" fmla="*/ 14 w 37"/>
                    <a:gd name="T19" fmla="*/ 8 h 45"/>
                    <a:gd name="T20" fmla="*/ 13 w 37"/>
                    <a:gd name="T21" fmla="*/ 4 h 45"/>
                    <a:gd name="T22" fmla="*/ 9 w 37"/>
                    <a:gd name="T23" fmla="*/ 0 h 45"/>
                    <a:gd name="T24" fmla="*/ 7 w 37"/>
                    <a:gd name="T25" fmla="*/ 0 h 45"/>
                    <a:gd name="T26" fmla="*/ 8 w 37"/>
                    <a:gd name="T27" fmla="*/ 4 h 45"/>
                    <a:gd name="T28" fmla="*/ 8 w 37"/>
                    <a:gd name="T29" fmla="*/ 7 h 45"/>
                    <a:gd name="T30" fmla="*/ 4 w 37"/>
                    <a:gd name="T31" fmla="*/ 5 h 45"/>
                    <a:gd name="T32" fmla="*/ 0 w 37"/>
                    <a:gd name="T33" fmla="*/ 10 h 45"/>
                    <a:gd name="T34" fmla="*/ 4 w 37"/>
                    <a:gd name="T35" fmla="*/ 15 h 45"/>
                    <a:gd name="T36" fmla="*/ 4 w 37"/>
                    <a:gd name="T37" fmla="*/ 22 h 45"/>
                    <a:gd name="T38" fmla="*/ 3 w 37"/>
                    <a:gd name="T39" fmla="*/ 26 h 45"/>
                    <a:gd name="T40" fmla="*/ 7 w 37"/>
                    <a:gd name="T41" fmla="*/ 25 h 45"/>
                    <a:gd name="T42" fmla="*/ 10 w 37"/>
                    <a:gd name="T43" fmla="*/ 23 h 45"/>
                    <a:gd name="T44" fmla="*/ 15 w 37"/>
                    <a:gd name="T45" fmla="*/ 22 h 45"/>
                    <a:gd name="T46" fmla="*/ 23 w 37"/>
                    <a:gd name="T47" fmla="*/ 28 h 45"/>
                    <a:gd name="T48" fmla="*/ 27 w 37"/>
                    <a:gd name="T49" fmla="*/ 36 h 45"/>
                    <a:gd name="T50" fmla="*/ 27 w 37"/>
                    <a:gd name="T51" fmla="*/ 39 h 45"/>
                    <a:gd name="T52" fmla="*/ 25 w 37"/>
                    <a:gd name="T53" fmla="*/ 43 h 45"/>
                    <a:gd name="T54" fmla="*/ 29 w 37"/>
                    <a:gd name="T55" fmla="*/ 43 h 45"/>
                    <a:gd name="T56" fmla="*/ 32 w 37"/>
                    <a:gd name="T57" fmla="*/ 42 h 45"/>
                    <a:gd name="T58" fmla="*/ 35 w 37"/>
                    <a:gd name="T59" fmla="*/ 42 h 45"/>
                    <a:gd name="T60" fmla="*/ 37 w 37"/>
                    <a:gd name="T61" fmla="*/ 3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37" h="45">
                      <a:moveTo>
                        <a:pt x="37" y="38"/>
                      </a:moveTo>
                      <a:cubicBezTo>
                        <a:pt x="37" y="37"/>
                        <a:pt x="36" y="37"/>
                        <a:pt x="35" y="35"/>
                      </a:cubicBezTo>
                      <a:cubicBezTo>
                        <a:pt x="35" y="33"/>
                        <a:pt x="34" y="34"/>
                        <a:pt x="33" y="32"/>
                      </a:cubicBezTo>
                      <a:cubicBezTo>
                        <a:pt x="32" y="30"/>
                        <a:pt x="32" y="29"/>
                        <a:pt x="30" y="28"/>
                      </a:cubicBezTo>
                      <a:cubicBezTo>
                        <a:pt x="28" y="26"/>
                        <a:pt x="27" y="24"/>
                        <a:pt x="26" y="22"/>
                      </a:cubicBezTo>
                      <a:cubicBezTo>
                        <a:pt x="25" y="21"/>
                        <a:pt x="23" y="19"/>
                        <a:pt x="22" y="18"/>
                      </a:cubicBezTo>
                      <a:cubicBezTo>
                        <a:pt x="20" y="17"/>
                        <a:pt x="19" y="18"/>
                        <a:pt x="19" y="15"/>
                      </a:cubicBezTo>
                      <a:cubicBezTo>
                        <a:pt x="19" y="14"/>
                        <a:pt x="21" y="16"/>
                        <a:pt x="22" y="14"/>
                      </a:cubicBezTo>
                      <a:cubicBezTo>
                        <a:pt x="24" y="13"/>
                        <a:pt x="22" y="12"/>
                        <a:pt x="21" y="10"/>
                      </a:cubicBezTo>
                      <a:cubicBezTo>
                        <a:pt x="19" y="5"/>
                        <a:pt x="16" y="11"/>
                        <a:pt x="14" y="8"/>
                      </a:cubicBezTo>
                      <a:cubicBezTo>
                        <a:pt x="13" y="7"/>
                        <a:pt x="14" y="5"/>
                        <a:pt x="13" y="4"/>
                      </a:cubicBezTo>
                      <a:cubicBezTo>
                        <a:pt x="12" y="3"/>
                        <a:pt x="10" y="2"/>
                        <a:pt x="9" y="0"/>
                      </a:cubicBezTo>
                      <a:cubicBezTo>
                        <a:pt x="9" y="0"/>
                        <a:pt x="7" y="0"/>
                        <a:pt x="7" y="0"/>
                      </a:cubicBezTo>
                      <a:cubicBezTo>
                        <a:pt x="6" y="1"/>
                        <a:pt x="8" y="3"/>
                        <a:pt x="8" y="4"/>
                      </a:cubicBezTo>
                      <a:cubicBezTo>
                        <a:pt x="8" y="5"/>
                        <a:pt x="9" y="7"/>
                        <a:pt x="8" y="7"/>
                      </a:cubicBezTo>
                      <a:cubicBezTo>
                        <a:pt x="6" y="7"/>
                        <a:pt x="6" y="5"/>
                        <a:pt x="4" y="5"/>
                      </a:cubicBezTo>
                      <a:cubicBezTo>
                        <a:pt x="3" y="4"/>
                        <a:pt x="0" y="10"/>
                        <a:pt x="0" y="10"/>
                      </a:cubicBezTo>
                      <a:cubicBezTo>
                        <a:pt x="1" y="13"/>
                        <a:pt x="0" y="17"/>
                        <a:pt x="4" y="15"/>
                      </a:cubicBezTo>
                      <a:cubicBezTo>
                        <a:pt x="6" y="14"/>
                        <a:pt x="4" y="22"/>
                        <a:pt x="4" y="22"/>
                      </a:cubicBezTo>
                      <a:cubicBezTo>
                        <a:pt x="6" y="23"/>
                        <a:pt x="4" y="24"/>
                        <a:pt x="3" y="26"/>
                      </a:cubicBezTo>
                      <a:cubicBezTo>
                        <a:pt x="3" y="27"/>
                        <a:pt x="6" y="25"/>
                        <a:pt x="7" y="25"/>
                      </a:cubicBezTo>
                      <a:cubicBezTo>
                        <a:pt x="7" y="24"/>
                        <a:pt x="9" y="23"/>
                        <a:pt x="10" y="23"/>
                      </a:cubicBezTo>
                      <a:cubicBezTo>
                        <a:pt x="12" y="24"/>
                        <a:pt x="13" y="24"/>
                        <a:pt x="15" y="22"/>
                      </a:cubicBezTo>
                      <a:cubicBezTo>
                        <a:pt x="17" y="21"/>
                        <a:pt x="24" y="25"/>
                        <a:pt x="23" y="28"/>
                      </a:cubicBezTo>
                      <a:cubicBezTo>
                        <a:pt x="21" y="32"/>
                        <a:pt x="25" y="33"/>
                        <a:pt x="27" y="36"/>
                      </a:cubicBezTo>
                      <a:cubicBezTo>
                        <a:pt x="27" y="37"/>
                        <a:pt x="27" y="38"/>
                        <a:pt x="27" y="39"/>
                      </a:cubicBezTo>
                      <a:cubicBezTo>
                        <a:pt x="27" y="40"/>
                        <a:pt x="26" y="42"/>
                        <a:pt x="25" y="43"/>
                      </a:cubicBezTo>
                      <a:cubicBezTo>
                        <a:pt x="26" y="43"/>
                        <a:pt x="29" y="45"/>
                        <a:pt x="29" y="43"/>
                      </a:cubicBezTo>
                      <a:cubicBezTo>
                        <a:pt x="29" y="42"/>
                        <a:pt x="31" y="41"/>
                        <a:pt x="32" y="42"/>
                      </a:cubicBezTo>
                      <a:cubicBezTo>
                        <a:pt x="33" y="43"/>
                        <a:pt x="34" y="43"/>
                        <a:pt x="35" y="42"/>
                      </a:cubicBezTo>
                      <a:cubicBezTo>
                        <a:pt x="37" y="42"/>
                        <a:pt x="37" y="40"/>
                        <a:pt x="37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4" name="Freeform 709">
                  <a:extLst>
                    <a:ext uri="{FF2B5EF4-FFF2-40B4-BE49-F238E27FC236}">
                      <a16:creationId xmlns:a16="http://schemas.microsoft.com/office/drawing/2014/main" id="{849B4FA4-643C-564D-BC66-CB25A7C6C2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6297" y="9407345"/>
                  <a:ext cx="402413" cy="374741"/>
                </a:xfrm>
                <a:custGeom>
                  <a:avLst/>
                  <a:gdLst>
                    <a:gd name="T0" fmla="*/ 33 w 51"/>
                    <a:gd name="T1" fmla="*/ 5 h 45"/>
                    <a:gd name="T2" fmla="*/ 29 w 51"/>
                    <a:gd name="T3" fmla="*/ 13 h 45"/>
                    <a:gd name="T4" fmla="*/ 20 w 51"/>
                    <a:gd name="T5" fmla="*/ 16 h 45"/>
                    <a:gd name="T6" fmla="*/ 15 w 51"/>
                    <a:gd name="T7" fmla="*/ 18 h 45"/>
                    <a:gd name="T8" fmla="*/ 10 w 51"/>
                    <a:gd name="T9" fmla="*/ 19 h 45"/>
                    <a:gd name="T10" fmla="*/ 7 w 51"/>
                    <a:gd name="T11" fmla="*/ 18 h 45"/>
                    <a:gd name="T12" fmla="*/ 3 w 51"/>
                    <a:gd name="T13" fmla="*/ 14 h 45"/>
                    <a:gd name="T14" fmla="*/ 0 w 51"/>
                    <a:gd name="T15" fmla="*/ 20 h 45"/>
                    <a:gd name="T16" fmla="*/ 4 w 51"/>
                    <a:gd name="T17" fmla="*/ 29 h 45"/>
                    <a:gd name="T18" fmla="*/ 8 w 51"/>
                    <a:gd name="T19" fmla="*/ 37 h 45"/>
                    <a:gd name="T20" fmla="*/ 13 w 51"/>
                    <a:gd name="T21" fmla="*/ 39 h 45"/>
                    <a:gd name="T22" fmla="*/ 14 w 51"/>
                    <a:gd name="T23" fmla="*/ 41 h 45"/>
                    <a:gd name="T24" fmla="*/ 19 w 51"/>
                    <a:gd name="T25" fmla="*/ 41 h 45"/>
                    <a:gd name="T26" fmla="*/ 21 w 51"/>
                    <a:gd name="T27" fmla="*/ 39 h 45"/>
                    <a:gd name="T28" fmla="*/ 25 w 51"/>
                    <a:gd name="T29" fmla="*/ 40 h 45"/>
                    <a:gd name="T30" fmla="*/ 28 w 51"/>
                    <a:gd name="T31" fmla="*/ 40 h 45"/>
                    <a:gd name="T32" fmla="*/ 31 w 51"/>
                    <a:gd name="T33" fmla="*/ 43 h 45"/>
                    <a:gd name="T34" fmla="*/ 34 w 51"/>
                    <a:gd name="T35" fmla="*/ 42 h 45"/>
                    <a:gd name="T36" fmla="*/ 36 w 51"/>
                    <a:gd name="T37" fmla="*/ 43 h 45"/>
                    <a:gd name="T38" fmla="*/ 37 w 51"/>
                    <a:gd name="T39" fmla="*/ 37 h 45"/>
                    <a:gd name="T40" fmla="*/ 37 w 51"/>
                    <a:gd name="T41" fmla="*/ 33 h 45"/>
                    <a:gd name="T42" fmla="*/ 39 w 51"/>
                    <a:gd name="T43" fmla="*/ 30 h 45"/>
                    <a:gd name="T44" fmla="*/ 42 w 51"/>
                    <a:gd name="T45" fmla="*/ 24 h 45"/>
                    <a:gd name="T46" fmla="*/ 47 w 51"/>
                    <a:gd name="T47" fmla="*/ 19 h 45"/>
                    <a:gd name="T48" fmla="*/ 49 w 51"/>
                    <a:gd name="T49" fmla="*/ 18 h 45"/>
                    <a:gd name="T50" fmla="*/ 45 w 51"/>
                    <a:gd name="T51" fmla="*/ 13 h 45"/>
                    <a:gd name="T52" fmla="*/ 42 w 51"/>
                    <a:gd name="T53" fmla="*/ 7 h 45"/>
                    <a:gd name="T54" fmla="*/ 44 w 51"/>
                    <a:gd name="T55" fmla="*/ 6 h 45"/>
                    <a:gd name="T56" fmla="*/ 44 w 51"/>
                    <a:gd name="T57" fmla="*/ 3 h 45"/>
                    <a:gd name="T58" fmla="*/ 33 w 51"/>
                    <a:gd name="T59" fmla="*/ 5 h 45"/>
                    <a:gd name="T60" fmla="*/ 33 w 51"/>
                    <a:gd name="T61" fmla="*/ 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51" h="45">
                      <a:moveTo>
                        <a:pt x="33" y="5"/>
                      </a:moveTo>
                      <a:cubicBezTo>
                        <a:pt x="32" y="8"/>
                        <a:pt x="31" y="10"/>
                        <a:pt x="29" y="13"/>
                      </a:cubicBezTo>
                      <a:cubicBezTo>
                        <a:pt x="28" y="17"/>
                        <a:pt x="23" y="17"/>
                        <a:pt x="20" y="16"/>
                      </a:cubicBezTo>
                      <a:cubicBezTo>
                        <a:pt x="18" y="15"/>
                        <a:pt x="16" y="17"/>
                        <a:pt x="15" y="18"/>
                      </a:cubicBezTo>
                      <a:cubicBezTo>
                        <a:pt x="14" y="19"/>
                        <a:pt x="11" y="18"/>
                        <a:pt x="10" y="19"/>
                      </a:cubicBezTo>
                      <a:cubicBezTo>
                        <a:pt x="8" y="20"/>
                        <a:pt x="8" y="20"/>
                        <a:pt x="7" y="18"/>
                      </a:cubicBezTo>
                      <a:cubicBezTo>
                        <a:pt x="5" y="17"/>
                        <a:pt x="4" y="16"/>
                        <a:pt x="3" y="14"/>
                      </a:cubicBezTo>
                      <a:cubicBezTo>
                        <a:pt x="2" y="13"/>
                        <a:pt x="0" y="19"/>
                        <a:pt x="0" y="20"/>
                      </a:cubicBezTo>
                      <a:cubicBezTo>
                        <a:pt x="0" y="23"/>
                        <a:pt x="3" y="26"/>
                        <a:pt x="4" y="29"/>
                      </a:cubicBezTo>
                      <a:cubicBezTo>
                        <a:pt x="6" y="32"/>
                        <a:pt x="5" y="35"/>
                        <a:pt x="8" y="37"/>
                      </a:cubicBezTo>
                      <a:cubicBezTo>
                        <a:pt x="10" y="38"/>
                        <a:pt x="12" y="39"/>
                        <a:pt x="13" y="39"/>
                      </a:cubicBezTo>
                      <a:cubicBezTo>
                        <a:pt x="16" y="38"/>
                        <a:pt x="13" y="40"/>
                        <a:pt x="14" y="41"/>
                      </a:cubicBezTo>
                      <a:cubicBezTo>
                        <a:pt x="15" y="41"/>
                        <a:pt x="18" y="41"/>
                        <a:pt x="19" y="41"/>
                      </a:cubicBezTo>
                      <a:cubicBezTo>
                        <a:pt x="20" y="40"/>
                        <a:pt x="20" y="38"/>
                        <a:pt x="21" y="39"/>
                      </a:cubicBezTo>
                      <a:cubicBezTo>
                        <a:pt x="22" y="40"/>
                        <a:pt x="24" y="41"/>
                        <a:pt x="25" y="40"/>
                      </a:cubicBezTo>
                      <a:cubicBezTo>
                        <a:pt x="26" y="40"/>
                        <a:pt x="28" y="39"/>
                        <a:pt x="28" y="40"/>
                      </a:cubicBezTo>
                      <a:cubicBezTo>
                        <a:pt x="29" y="43"/>
                        <a:pt x="27" y="45"/>
                        <a:pt x="31" y="43"/>
                      </a:cubicBezTo>
                      <a:cubicBezTo>
                        <a:pt x="32" y="43"/>
                        <a:pt x="33" y="42"/>
                        <a:pt x="34" y="42"/>
                      </a:cubicBezTo>
                      <a:cubicBezTo>
                        <a:pt x="35" y="42"/>
                        <a:pt x="36" y="43"/>
                        <a:pt x="36" y="43"/>
                      </a:cubicBezTo>
                      <a:cubicBezTo>
                        <a:pt x="37" y="41"/>
                        <a:pt x="35" y="39"/>
                        <a:pt x="37" y="37"/>
                      </a:cubicBezTo>
                      <a:cubicBezTo>
                        <a:pt x="38" y="36"/>
                        <a:pt x="37" y="35"/>
                        <a:pt x="37" y="33"/>
                      </a:cubicBezTo>
                      <a:cubicBezTo>
                        <a:pt x="37" y="32"/>
                        <a:pt x="38" y="31"/>
                        <a:pt x="39" y="30"/>
                      </a:cubicBezTo>
                      <a:cubicBezTo>
                        <a:pt x="41" y="28"/>
                        <a:pt x="43" y="27"/>
                        <a:pt x="42" y="24"/>
                      </a:cubicBezTo>
                      <a:cubicBezTo>
                        <a:pt x="42" y="22"/>
                        <a:pt x="45" y="18"/>
                        <a:pt x="47" y="19"/>
                      </a:cubicBezTo>
                      <a:cubicBezTo>
                        <a:pt x="48" y="20"/>
                        <a:pt x="51" y="19"/>
                        <a:pt x="49" y="18"/>
                      </a:cubicBezTo>
                      <a:cubicBezTo>
                        <a:pt x="48" y="16"/>
                        <a:pt x="45" y="15"/>
                        <a:pt x="45" y="13"/>
                      </a:cubicBezTo>
                      <a:cubicBezTo>
                        <a:pt x="45" y="11"/>
                        <a:pt x="43" y="9"/>
                        <a:pt x="42" y="7"/>
                      </a:cubicBezTo>
                      <a:cubicBezTo>
                        <a:pt x="41" y="4"/>
                        <a:pt x="44" y="7"/>
                        <a:pt x="44" y="6"/>
                      </a:cubicBezTo>
                      <a:cubicBezTo>
                        <a:pt x="45" y="5"/>
                        <a:pt x="41" y="4"/>
                        <a:pt x="44" y="3"/>
                      </a:cubicBezTo>
                      <a:cubicBezTo>
                        <a:pt x="40" y="2"/>
                        <a:pt x="34" y="0"/>
                        <a:pt x="33" y="5"/>
                      </a:cubicBezTo>
                      <a:cubicBezTo>
                        <a:pt x="32" y="7"/>
                        <a:pt x="34" y="3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5" name="Freeform 710">
                  <a:extLst>
                    <a:ext uri="{FF2B5EF4-FFF2-40B4-BE49-F238E27FC236}">
                      <a16:creationId xmlns:a16="http://schemas.microsoft.com/office/drawing/2014/main" id="{43250A51-5C4A-9542-ABF3-76BD862129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90440" y="9307980"/>
                  <a:ext cx="386318" cy="266861"/>
                </a:xfrm>
                <a:custGeom>
                  <a:avLst/>
                  <a:gdLst>
                    <a:gd name="T0" fmla="*/ 45 w 49"/>
                    <a:gd name="T1" fmla="*/ 10 h 32"/>
                    <a:gd name="T2" fmla="*/ 47 w 49"/>
                    <a:gd name="T3" fmla="*/ 8 h 32"/>
                    <a:gd name="T4" fmla="*/ 43 w 49"/>
                    <a:gd name="T5" fmla="*/ 7 h 32"/>
                    <a:gd name="T6" fmla="*/ 42 w 49"/>
                    <a:gd name="T7" fmla="*/ 6 h 32"/>
                    <a:gd name="T8" fmla="*/ 41 w 49"/>
                    <a:gd name="T9" fmla="*/ 6 h 32"/>
                    <a:gd name="T10" fmla="*/ 41 w 49"/>
                    <a:gd name="T11" fmla="*/ 4 h 32"/>
                    <a:gd name="T12" fmla="*/ 39 w 49"/>
                    <a:gd name="T13" fmla="*/ 2 h 32"/>
                    <a:gd name="T14" fmla="*/ 37 w 49"/>
                    <a:gd name="T15" fmla="*/ 2 h 32"/>
                    <a:gd name="T16" fmla="*/ 36 w 49"/>
                    <a:gd name="T17" fmla="*/ 1 h 32"/>
                    <a:gd name="T18" fmla="*/ 32 w 49"/>
                    <a:gd name="T19" fmla="*/ 6 h 32"/>
                    <a:gd name="T20" fmla="*/ 30 w 49"/>
                    <a:gd name="T21" fmla="*/ 8 h 32"/>
                    <a:gd name="T22" fmla="*/ 29 w 49"/>
                    <a:gd name="T23" fmla="*/ 9 h 32"/>
                    <a:gd name="T24" fmla="*/ 29 w 49"/>
                    <a:gd name="T25" fmla="*/ 10 h 32"/>
                    <a:gd name="T26" fmla="*/ 25 w 49"/>
                    <a:gd name="T27" fmla="*/ 12 h 32"/>
                    <a:gd name="T28" fmla="*/ 25 w 49"/>
                    <a:gd name="T29" fmla="*/ 15 h 32"/>
                    <a:gd name="T30" fmla="*/ 27 w 49"/>
                    <a:gd name="T31" fmla="*/ 14 h 32"/>
                    <a:gd name="T32" fmla="*/ 29 w 49"/>
                    <a:gd name="T33" fmla="*/ 13 h 32"/>
                    <a:gd name="T34" fmla="*/ 28 w 49"/>
                    <a:gd name="T35" fmla="*/ 11 h 32"/>
                    <a:gd name="T36" fmla="*/ 29 w 49"/>
                    <a:gd name="T37" fmla="*/ 13 h 32"/>
                    <a:gd name="T38" fmla="*/ 26 w 49"/>
                    <a:gd name="T39" fmla="*/ 14 h 32"/>
                    <a:gd name="T40" fmla="*/ 23 w 49"/>
                    <a:gd name="T41" fmla="*/ 13 h 32"/>
                    <a:gd name="T42" fmla="*/ 14 w 49"/>
                    <a:gd name="T43" fmla="*/ 20 h 32"/>
                    <a:gd name="T44" fmla="*/ 9 w 49"/>
                    <a:gd name="T45" fmla="*/ 23 h 32"/>
                    <a:gd name="T46" fmla="*/ 7 w 49"/>
                    <a:gd name="T47" fmla="*/ 26 h 32"/>
                    <a:gd name="T48" fmla="*/ 9 w 49"/>
                    <a:gd name="T49" fmla="*/ 28 h 32"/>
                    <a:gd name="T50" fmla="*/ 0 w 49"/>
                    <a:gd name="T51" fmla="*/ 26 h 32"/>
                    <a:gd name="T52" fmla="*/ 5 w 49"/>
                    <a:gd name="T53" fmla="*/ 32 h 32"/>
                    <a:gd name="T54" fmla="*/ 7 w 49"/>
                    <a:gd name="T55" fmla="*/ 31 h 32"/>
                    <a:gd name="T56" fmla="*/ 12 w 49"/>
                    <a:gd name="T57" fmla="*/ 30 h 32"/>
                    <a:gd name="T58" fmla="*/ 20 w 49"/>
                    <a:gd name="T59" fmla="*/ 29 h 32"/>
                    <a:gd name="T60" fmla="*/ 27 w 49"/>
                    <a:gd name="T61" fmla="*/ 24 h 32"/>
                    <a:gd name="T62" fmla="*/ 30 w 49"/>
                    <a:gd name="T63" fmla="*/ 18 h 32"/>
                    <a:gd name="T64" fmla="*/ 34 w 49"/>
                    <a:gd name="T65" fmla="*/ 14 h 32"/>
                    <a:gd name="T66" fmla="*/ 43 w 49"/>
                    <a:gd name="T67" fmla="*/ 14 h 32"/>
                    <a:gd name="T68" fmla="*/ 45 w 49"/>
                    <a:gd name="T69" fmla="*/ 1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9" h="32">
                      <a:moveTo>
                        <a:pt x="45" y="10"/>
                      </a:moveTo>
                      <a:cubicBezTo>
                        <a:pt x="48" y="10"/>
                        <a:pt x="49" y="9"/>
                        <a:pt x="47" y="8"/>
                      </a:cubicBezTo>
                      <a:cubicBezTo>
                        <a:pt x="45" y="7"/>
                        <a:pt x="45" y="6"/>
                        <a:pt x="43" y="7"/>
                      </a:cubicBezTo>
                      <a:cubicBezTo>
                        <a:pt x="42" y="8"/>
                        <a:pt x="43" y="7"/>
                        <a:pt x="42" y="6"/>
                      </a:cubicBezTo>
                      <a:cubicBezTo>
                        <a:pt x="42" y="6"/>
                        <a:pt x="41" y="6"/>
                        <a:pt x="41" y="6"/>
                      </a:cubicBezTo>
                      <a:cubicBezTo>
                        <a:pt x="41" y="6"/>
                        <a:pt x="41" y="4"/>
                        <a:pt x="41" y="4"/>
                      </a:cubicBezTo>
                      <a:cubicBezTo>
                        <a:pt x="40" y="3"/>
                        <a:pt x="39" y="2"/>
                        <a:pt x="39" y="2"/>
                      </a:cubicBezTo>
                      <a:cubicBezTo>
                        <a:pt x="37" y="0"/>
                        <a:pt x="38" y="1"/>
                        <a:pt x="37" y="2"/>
                      </a:cubicBezTo>
                      <a:cubicBezTo>
                        <a:pt x="36" y="3"/>
                        <a:pt x="36" y="1"/>
                        <a:pt x="36" y="1"/>
                      </a:cubicBezTo>
                      <a:cubicBezTo>
                        <a:pt x="35" y="1"/>
                        <a:pt x="32" y="5"/>
                        <a:pt x="32" y="6"/>
                      </a:cubicBezTo>
                      <a:cubicBezTo>
                        <a:pt x="31" y="6"/>
                        <a:pt x="30" y="7"/>
                        <a:pt x="30" y="8"/>
                      </a:cubicBezTo>
                      <a:cubicBezTo>
                        <a:pt x="29" y="8"/>
                        <a:pt x="29" y="9"/>
                        <a:pt x="29" y="9"/>
                      </a:cubicBezTo>
                      <a:cubicBezTo>
                        <a:pt x="29" y="10"/>
                        <a:pt x="29" y="10"/>
                        <a:pt x="29" y="10"/>
                      </a:cubicBezTo>
                      <a:cubicBezTo>
                        <a:pt x="29" y="11"/>
                        <a:pt x="26" y="11"/>
                        <a:pt x="25" y="12"/>
                      </a:cubicBezTo>
                      <a:cubicBezTo>
                        <a:pt x="22" y="12"/>
                        <a:pt x="23" y="14"/>
                        <a:pt x="25" y="15"/>
                      </a:cubicBezTo>
                      <a:cubicBezTo>
                        <a:pt x="27" y="17"/>
                        <a:pt x="26" y="15"/>
                        <a:pt x="27" y="14"/>
                      </a:cubicBezTo>
                      <a:cubicBezTo>
                        <a:pt x="27" y="13"/>
                        <a:pt x="29" y="13"/>
                        <a:pt x="29" y="13"/>
                      </a:cubicBezTo>
                      <a:cubicBezTo>
                        <a:pt x="29" y="13"/>
                        <a:pt x="28" y="12"/>
                        <a:pt x="28" y="11"/>
                      </a:cubicBezTo>
                      <a:cubicBezTo>
                        <a:pt x="28" y="12"/>
                        <a:pt x="29" y="13"/>
                        <a:pt x="29" y="13"/>
                      </a:cubicBezTo>
                      <a:cubicBezTo>
                        <a:pt x="29" y="13"/>
                        <a:pt x="27" y="13"/>
                        <a:pt x="26" y="14"/>
                      </a:cubicBezTo>
                      <a:cubicBezTo>
                        <a:pt x="26" y="17"/>
                        <a:pt x="24" y="14"/>
                        <a:pt x="23" y="13"/>
                      </a:cubicBezTo>
                      <a:cubicBezTo>
                        <a:pt x="20" y="16"/>
                        <a:pt x="18" y="19"/>
                        <a:pt x="14" y="20"/>
                      </a:cubicBezTo>
                      <a:cubicBezTo>
                        <a:pt x="12" y="21"/>
                        <a:pt x="10" y="21"/>
                        <a:pt x="9" y="23"/>
                      </a:cubicBezTo>
                      <a:cubicBezTo>
                        <a:pt x="8" y="24"/>
                        <a:pt x="8" y="25"/>
                        <a:pt x="7" y="26"/>
                      </a:cubicBezTo>
                      <a:cubicBezTo>
                        <a:pt x="7" y="27"/>
                        <a:pt x="9" y="28"/>
                        <a:pt x="9" y="28"/>
                      </a:cubicBezTo>
                      <a:cubicBezTo>
                        <a:pt x="8" y="29"/>
                        <a:pt x="1" y="26"/>
                        <a:pt x="0" y="26"/>
                      </a:cubicBezTo>
                      <a:cubicBezTo>
                        <a:pt x="1" y="28"/>
                        <a:pt x="3" y="31"/>
                        <a:pt x="5" y="32"/>
                      </a:cubicBezTo>
                      <a:cubicBezTo>
                        <a:pt x="6" y="32"/>
                        <a:pt x="7" y="31"/>
                        <a:pt x="7" y="31"/>
                      </a:cubicBezTo>
                      <a:cubicBezTo>
                        <a:pt x="9" y="30"/>
                        <a:pt x="12" y="31"/>
                        <a:pt x="12" y="30"/>
                      </a:cubicBezTo>
                      <a:cubicBezTo>
                        <a:pt x="15" y="27"/>
                        <a:pt x="17" y="28"/>
                        <a:pt x="20" y="29"/>
                      </a:cubicBezTo>
                      <a:cubicBezTo>
                        <a:pt x="23" y="29"/>
                        <a:pt x="26" y="27"/>
                        <a:pt x="27" y="24"/>
                      </a:cubicBezTo>
                      <a:cubicBezTo>
                        <a:pt x="28" y="22"/>
                        <a:pt x="29" y="20"/>
                        <a:pt x="30" y="18"/>
                      </a:cubicBezTo>
                      <a:cubicBezTo>
                        <a:pt x="30" y="15"/>
                        <a:pt x="31" y="14"/>
                        <a:pt x="34" y="14"/>
                      </a:cubicBezTo>
                      <a:cubicBezTo>
                        <a:pt x="37" y="14"/>
                        <a:pt x="40" y="15"/>
                        <a:pt x="43" y="14"/>
                      </a:cubicBezTo>
                      <a:cubicBezTo>
                        <a:pt x="47" y="13"/>
                        <a:pt x="40" y="10"/>
                        <a:pt x="45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6" name="Freeform 711">
                  <a:extLst>
                    <a:ext uri="{FF2B5EF4-FFF2-40B4-BE49-F238E27FC236}">
                      <a16:creationId xmlns:a16="http://schemas.microsoft.com/office/drawing/2014/main" id="{9072B220-FFDD-0745-B087-807B38EB7A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4395" y="8382485"/>
                  <a:ext cx="134137" cy="82329"/>
                </a:xfrm>
                <a:custGeom>
                  <a:avLst/>
                  <a:gdLst>
                    <a:gd name="T0" fmla="*/ 2 w 17"/>
                    <a:gd name="T1" fmla="*/ 8 h 10"/>
                    <a:gd name="T2" fmla="*/ 7 w 17"/>
                    <a:gd name="T3" fmla="*/ 9 h 10"/>
                    <a:gd name="T4" fmla="*/ 12 w 17"/>
                    <a:gd name="T5" fmla="*/ 9 h 10"/>
                    <a:gd name="T6" fmla="*/ 16 w 17"/>
                    <a:gd name="T7" fmla="*/ 8 h 10"/>
                    <a:gd name="T8" fmla="*/ 15 w 17"/>
                    <a:gd name="T9" fmla="*/ 3 h 10"/>
                    <a:gd name="T10" fmla="*/ 10 w 17"/>
                    <a:gd name="T11" fmla="*/ 3 h 10"/>
                    <a:gd name="T12" fmla="*/ 6 w 17"/>
                    <a:gd name="T13" fmla="*/ 1 h 10"/>
                    <a:gd name="T14" fmla="*/ 2 w 17"/>
                    <a:gd name="T15" fmla="*/ 8 h 10"/>
                    <a:gd name="T16" fmla="*/ 2 w 17"/>
                    <a:gd name="T17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2" y="8"/>
                      </a:moveTo>
                      <a:cubicBezTo>
                        <a:pt x="3" y="9"/>
                        <a:pt x="6" y="10"/>
                        <a:pt x="7" y="9"/>
                      </a:cubicBezTo>
                      <a:cubicBezTo>
                        <a:pt x="9" y="8"/>
                        <a:pt x="10" y="10"/>
                        <a:pt x="12" y="9"/>
                      </a:cubicBezTo>
                      <a:cubicBezTo>
                        <a:pt x="13" y="9"/>
                        <a:pt x="17" y="9"/>
                        <a:pt x="16" y="8"/>
                      </a:cubicBezTo>
                      <a:cubicBezTo>
                        <a:pt x="15" y="6"/>
                        <a:pt x="14" y="5"/>
                        <a:pt x="15" y="3"/>
                      </a:cubicBezTo>
                      <a:cubicBezTo>
                        <a:pt x="13" y="2"/>
                        <a:pt x="11" y="4"/>
                        <a:pt x="10" y="3"/>
                      </a:cubicBezTo>
                      <a:cubicBezTo>
                        <a:pt x="9" y="2"/>
                        <a:pt x="7" y="0"/>
                        <a:pt x="6" y="1"/>
                      </a:cubicBezTo>
                      <a:cubicBezTo>
                        <a:pt x="4" y="3"/>
                        <a:pt x="0" y="6"/>
                        <a:pt x="2" y="8"/>
                      </a:cubicBezTo>
                      <a:cubicBezTo>
                        <a:pt x="3" y="9"/>
                        <a:pt x="1" y="7"/>
                        <a:pt x="2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7" name="Freeform 712">
                  <a:extLst>
                    <a:ext uri="{FF2B5EF4-FFF2-40B4-BE49-F238E27FC236}">
                      <a16:creationId xmlns:a16="http://schemas.microsoft.com/office/drawing/2014/main" id="{59A0360F-8F92-AF4C-9D24-40C2E649EB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95878" y="8288802"/>
                  <a:ext cx="292418" cy="193046"/>
                </a:xfrm>
                <a:custGeom>
                  <a:avLst/>
                  <a:gdLst>
                    <a:gd name="T0" fmla="*/ 1 w 37"/>
                    <a:gd name="T1" fmla="*/ 3 h 23"/>
                    <a:gd name="T2" fmla="*/ 0 w 37"/>
                    <a:gd name="T3" fmla="*/ 9 h 23"/>
                    <a:gd name="T4" fmla="*/ 5 w 37"/>
                    <a:gd name="T5" fmla="*/ 13 h 23"/>
                    <a:gd name="T6" fmla="*/ 7 w 37"/>
                    <a:gd name="T7" fmla="*/ 14 h 23"/>
                    <a:gd name="T8" fmla="*/ 12 w 37"/>
                    <a:gd name="T9" fmla="*/ 15 h 23"/>
                    <a:gd name="T10" fmla="*/ 15 w 37"/>
                    <a:gd name="T11" fmla="*/ 16 h 23"/>
                    <a:gd name="T12" fmla="*/ 19 w 37"/>
                    <a:gd name="T13" fmla="*/ 16 h 23"/>
                    <a:gd name="T14" fmla="*/ 22 w 37"/>
                    <a:gd name="T15" fmla="*/ 19 h 23"/>
                    <a:gd name="T16" fmla="*/ 26 w 37"/>
                    <a:gd name="T17" fmla="*/ 20 h 23"/>
                    <a:gd name="T18" fmla="*/ 29 w 37"/>
                    <a:gd name="T19" fmla="*/ 22 h 23"/>
                    <a:gd name="T20" fmla="*/ 32 w 37"/>
                    <a:gd name="T21" fmla="*/ 20 h 23"/>
                    <a:gd name="T22" fmla="*/ 35 w 37"/>
                    <a:gd name="T23" fmla="*/ 22 h 23"/>
                    <a:gd name="T24" fmla="*/ 37 w 37"/>
                    <a:gd name="T25" fmla="*/ 21 h 23"/>
                    <a:gd name="T26" fmla="*/ 37 w 37"/>
                    <a:gd name="T27" fmla="*/ 18 h 23"/>
                    <a:gd name="T28" fmla="*/ 37 w 37"/>
                    <a:gd name="T29" fmla="*/ 14 h 23"/>
                    <a:gd name="T30" fmla="*/ 32 w 37"/>
                    <a:gd name="T31" fmla="*/ 14 h 23"/>
                    <a:gd name="T32" fmla="*/ 31 w 37"/>
                    <a:gd name="T33" fmla="*/ 13 h 23"/>
                    <a:gd name="T34" fmla="*/ 28 w 37"/>
                    <a:gd name="T35" fmla="*/ 13 h 23"/>
                    <a:gd name="T36" fmla="*/ 26 w 37"/>
                    <a:gd name="T37" fmla="*/ 12 h 23"/>
                    <a:gd name="T38" fmla="*/ 24 w 37"/>
                    <a:gd name="T39" fmla="*/ 12 h 23"/>
                    <a:gd name="T40" fmla="*/ 20 w 37"/>
                    <a:gd name="T41" fmla="*/ 10 h 23"/>
                    <a:gd name="T42" fmla="*/ 18 w 37"/>
                    <a:gd name="T43" fmla="*/ 8 h 23"/>
                    <a:gd name="T44" fmla="*/ 16 w 37"/>
                    <a:gd name="T45" fmla="*/ 7 h 23"/>
                    <a:gd name="T46" fmla="*/ 10 w 37"/>
                    <a:gd name="T47" fmla="*/ 2 h 23"/>
                    <a:gd name="T48" fmla="*/ 8 w 37"/>
                    <a:gd name="T49" fmla="*/ 0 h 23"/>
                    <a:gd name="T50" fmla="*/ 5 w 37"/>
                    <a:gd name="T51" fmla="*/ 2 h 23"/>
                    <a:gd name="T52" fmla="*/ 4 w 37"/>
                    <a:gd name="T53" fmla="*/ 2 h 23"/>
                    <a:gd name="T54" fmla="*/ 1 w 37"/>
                    <a:gd name="T55" fmla="*/ 3 h 23"/>
                    <a:gd name="T56" fmla="*/ 1 w 37"/>
                    <a:gd name="T5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23">
                      <a:moveTo>
                        <a:pt x="1" y="3"/>
                      </a:moveTo>
                      <a:cubicBezTo>
                        <a:pt x="0" y="4"/>
                        <a:pt x="0" y="8"/>
                        <a:pt x="0" y="9"/>
                      </a:cubicBezTo>
                      <a:cubicBezTo>
                        <a:pt x="1" y="10"/>
                        <a:pt x="4" y="11"/>
                        <a:pt x="5" y="13"/>
                      </a:cubicBezTo>
                      <a:cubicBezTo>
                        <a:pt x="6" y="13"/>
                        <a:pt x="7" y="14"/>
                        <a:pt x="7" y="14"/>
                      </a:cubicBezTo>
                      <a:cubicBezTo>
                        <a:pt x="9" y="15"/>
                        <a:pt x="10" y="14"/>
                        <a:pt x="12" y="15"/>
                      </a:cubicBezTo>
                      <a:cubicBezTo>
                        <a:pt x="13" y="15"/>
                        <a:pt x="14" y="16"/>
                        <a:pt x="15" y="16"/>
                      </a:cubicBezTo>
                      <a:cubicBezTo>
                        <a:pt x="16" y="16"/>
                        <a:pt x="18" y="16"/>
                        <a:pt x="19" y="16"/>
                      </a:cubicBezTo>
                      <a:cubicBezTo>
                        <a:pt x="20" y="17"/>
                        <a:pt x="21" y="18"/>
                        <a:pt x="22" y="19"/>
                      </a:cubicBezTo>
                      <a:cubicBezTo>
                        <a:pt x="23" y="19"/>
                        <a:pt x="25" y="19"/>
                        <a:pt x="26" y="20"/>
                      </a:cubicBezTo>
                      <a:cubicBezTo>
                        <a:pt x="27" y="20"/>
                        <a:pt x="28" y="22"/>
                        <a:pt x="29" y="22"/>
                      </a:cubicBezTo>
                      <a:cubicBezTo>
                        <a:pt x="30" y="22"/>
                        <a:pt x="31" y="20"/>
                        <a:pt x="32" y="20"/>
                      </a:cubicBezTo>
                      <a:cubicBezTo>
                        <a:pt x="33" y="21"/>
                        <a:pt x="33" y="23"/>
                        <a:pt x="35" y="22"/>
                      </a:cubicBezTo>
                      <a:cubicBezTo>
                        <a:pt x="35" y="22"/>
                        <a:pt x="37" y="21"/>
                        <a:pt x="37" y="21"/>
                      </a:cubicBezTo>
                      <a:cubicBezTo>
                        <a:pt x="37" y="20"/>
                        <a:pt x="37" y="19"/>
                        <a:pt x="37" y="18"/>
                      </a:cubicBezTo>
                      <a:cubicBezTo>
                        <a:pt x="36" y="17"/>
                        <a:pt x="37" y="16"/>
                        <a:pt x="37" y="14"/>
                      </a:cubicBezTo>
                      <a:cubicBezTo>
                        <a:pt x="35" y="14"/>
                        <a:pt x="34" y="15"/>
                        <a:pt x="32" y="14"/>
                      </a:cubicBezTo>
                      <a:cubicBezTo>
                        <a:pt x="32" y="14"/>
                        <a:pt x="31" y="13"/>
                        <a:pt x="31" y="13"/>
                      </a:cubicBezTo>
                      <a:cubicBezTo>
                        <a:pt x="30" y="13"/>
                        <a:pt x="29" y="14"/>
                        <a:pt x="28" y="13"/>
                      </a:cubicBezTo>
                      <a:cubicBezTo>
                        <a:pt x="28" y="13"/>
                        <a:pt x="27" y="12"/>
                        <a:pt x="26" y="12"/>
                      </a:cubicBezTo>
                      <a:cubicBezTo>
                        <a:pt x="25" y="12"/>
                        <a:pt x="24" y="14"/>
                        <a:pt x="24" y="12"/>
                      </a:cubicBezTo>
                      <a:cubicBezTo>
                        <a:pt x="22" y="10"/>
                        <a:pt x="21" y="11"/>
                        <a:pt x="20" y="10"/>
                      </a:cubicBezTo>
                      <a:cubicBezTo>
                        <a:pt x="19" y="9"/>
                        <a:pt x="19" y="8"/>
                        <a:pt x="18" y="8"/>
                      </a:cubicBezTo>
                      <a:cubicBezTo>
                        <a:pt x="17" y="7"/>
                        <a:pt x="16" y="7"/>
                        <a:pt x="16" y="7"/>
                      </a:cubicBezTo>
                      <a:cubicBezTo>
                        <a:pt x="14" y="6"/>
                        <a:pt x="11" y="4"/>
                        <a:pt x="10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0"/>
                        <a:pt x="6" y="1"/>
                        <a:pt x="5" y="2"/>
                      </a:cubicBezTo>
                      <a:cubicBezTo>
                        <a:pt x="5" y="3"/>
                        <a:pt x="4" y="2"/>
                        <a:pt x="4" y="2"/>
                      </a:cubicBezTo>
                      <a:cubicBezTo>
                        <a:pt x="3" y="3"/>
                        <a:pt x="2" y="3"/>
                        <a:pt x="1" y="3"/>
                      </a:cubicBezTo>
                      <a:cubicBezTo>
                        <a:pt x="0" y="4"/>
                        <a:pt x="2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8" name="Freeform 713">
                  <a:extLst>
                    <a:ext uri="{FF2B5EF4-FFF2-40B4-BE49-F238E27FC236}">
                      <a16:creationId xmlns:a16="http://schemas.microsoft.com/office/drawing/2014/main" id="{12484D5D-74F3-3A4E-909C-659059EC4B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06069" y="8990020"/>
                  <a:ext cx="219985" cy="193046"/>
                </a:xfrm>
                <a:custGeom>
                  <a:avLst/>
                  <a:gdLst>
                    <a:gd name="T0" fmla="*/ 14 w 28"/>
                    <a:gd name="T1" fmla="*/ 19 h 23"/>
                    <a:gd name="T2" fmla="*/ 19 w 28"/>
                    <a:gd name="T3" fmla="*/ 18 h 23"/>
                    <a:gd name="T4" fmla="*/ 19 w 28"/>
                    <a:gd name="T5" fmla="*/ 15 h 23"/>
                    <a:gd name="T6" fmla="*/ 21 w 28"/>
                    <a:gd name="T7" fmla="*/ 14 h 23"/>
                    <a:gd name="T8" fmla="*/ 24 w 28"/>
                    <a:gd name="T9" fmla="*/ 12 h 23"/>
                    <a:gd name="T10" fmla="*/ 27 w 28"/>
                    <a:gd name="T11" fmla="*/ 9 h 23"/>
                    <a:gd name="T12" fmla="*/ 26 w 28"/>
                    <a:gd name="T13" fmla="*/ 1 h 23"/>
                    <a:gd name="T14" fmla="*/ 22 w 28"/>
                    <a:gd name="T15" fmla="*/ 1 h 23"/>
                    <a:gd name="T16" fmla="*/ 19 w 28"/>
                    <a:gd name="T17" fmla="*/ 2 h 23"/>
                    <a:gd name="T18" fmla="*/ 17 w 28"/>
                    <a:gd name="T19" fmla="*/ 2 h 23"/>
                    <a:gd name="T20" fmla="*/ 3 w 28"/>
                    <a:gd name="T21" fmla="*/ 3 h 23"/>
                    <a:gd name="T22" fmla="*/ 0 w 28"/>
                    <a:gd name="T23" fmla="*/ 7 h 23"/>
                    <a:gd name="T24" fmla="*/ 1 w 28"/>
                    <a:gd name="T25" fmla="*/ 10 h 23"/>
                    <a:gd name="T26" fmla="*/ 3 w 28"/>
                    <a:gd name="T27" fmla="*/ 14 h 23"/>
                    <a:gd name="T28" fmla="*/ 5 w 28"/>
                    <a:gd name="T29" fmla="*/ 18 h 23"/>
                    <a:gd name="T30" fmla="*/ 6 w 28"/>
                    <a:gd name="T31" fmla="*/ 19 h 23"/>
                    <a:gd name="T32" fmla="*/ 7 w 28"/>
                    <a:gd name="T33" fmla="*/ 21 h 23"/>
                    <a:gd name="T34" fmla="*/ 8 w 28"/>
                    <a:gd name="T35" fmla="*/ 23 h 23"/>
                    <a:gd name="T36" fmla="*/ 14 w 28"/>
                    <a:gd name="T37" fmla="*/ 19 h 23"/>
                    <a:gd name="T38" fmla="*/ 14 w 28"/>
                    <a:gd name="T39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28" h="23">
                      <a:moveTo>
                        <a:pt x="14" y="19"/>
                      </a:moveTo>
                      <a:cubicBezTo>
                        <a:pt x="14" y="18"/>
                        <a:pt x="20" y="20"/>
                        <a:pt x="19" y="18"/>
                      </a:cubicBezTo>
                      <a:cubicBezTo>
                        <a:pt x="19" y="18"/>
                        <a:pt x="18" y="15"/>
                        <a:pt x="19" y="15"/>
                      </a:cubicBezTo>
                      <a:cubicBezTo>
                        <a:pt x="20" y="15"/>
                        <a:pt x="21" y="16"/>
                        <a:pt x="21" y="14"/>
                      </a:cubicBezTo>
                      <a:cubicBezTo>
                        <a:pt x="21" y="12"/>
                        <a:pt x="23" y="13"/>
                        <a:pt x="24" y="12"/>
                      </a:cubicBezTo>
                      <a:cubicBezTo>
                        <a:pt x="26" y="12"/>
                        <a:pt x="26" y="10"/>
                        <a:pt x="27" y="9"/>
                      </a:cubicBezTo>
                      <a:cubicBezTo>
                        <a:pt x="28" y="7"/>
                        <a:pt x="25" y="2"/>
                        <a:pt x="26" y="1"/>
                      </a:cubicBezTo>
                      <a:cubicBezTo>
                        <a:pt x="24" y="2"/>
                        <a:pt x="24" y="2"/>
                        <a:pt x="22" y="1"/>
                      </a:cubicBezTo>
                      <a:cubicBezTo>
                        <a:pt x="21" y="0"/>
                        <a:pt x="19" y="2"/>
                        <a:pt x="19" y="2"/>
                      </a:cubicBezTo>
                      <a:cubicBezTo>
                        <a:pt x="19" y="4"/>
                        <a:pt x="17" y="2"/>
                        <a:pt x="17" y="2"/>
                      </a:cubicBezTo>
                      <a:cubicBezTo>
                        <a:pt x="13" y="1"/>
                        <a:pt x="6" y="0"/>
                        <a:pt x="3" y="3"/>
                      </a:cubicBezTo>
                      <a:cubicBezTo>
                        <a:pt x="2" y="4"/>
                        <a:pt x="0" y="5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3" y="11"/>
                        <a:pt x="3" y="13"/>
                        <a:pt x="3" y="14"/>
                      </a:cubicBezTo>
                      <a:cubicBezTo>
                        <a:pt x="4" y="16"/>
                        <a:pt x="4" y="17"/>
                        <a:pt x="5" y="18"/>
                      </a:cubicBezTo>
                      <a:cubicBezTo>
                        <a:pt x="5" y="19"/>
                        <a:pt x="6" y="18"/>
                        <a:pt x="6" y="19"/>
                      </a:cubicBezTo>
                      <a:cubicBezTo>
                        <a:pt x="7" y="19"/>
                        <a:pt x="6" y="20"/>
                        <a:pt x="7" y="21"/>
                      </a:cubicBezTo>
                      <a:cubicBezTo>
                        <a:pt x="9" y="21"/>
                        <a:pt x="8" y="22"/>
                        <a:pt x="8" y="23"/>
                      </a:cubicBezTo>
                      <a:cubicBezTo>
                        <a:pt x="8" y="22"/>
                        <a:pt x="14" y="20"/>
                        <a:pt x="14" y="19"/>
                      </a:cubicBezTo>
                      <a:cubicBezTo>
                        <a:pt x="14" y="19"/>
                        <a:pt x="14" y="20"/>
                        <a:pt x="14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9" name="Freeform 714">
                  <a:extLst>
                    <a:ext uri="{FF2B5EF4-FFF2-40B4-BE49-F238E27FC236}">
                      <a16:creationId xmlns:a16="http://schemas.microsoft.com/office/drawing/2014/main" id="{73AE73FE-CCD3-9840-AF42-D6FFBD30D7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20220" y="9330691"/>
                  <a:ext cx="174378" cy="218601"/>
                </a:xfrm>
                <a:custGeom>
                  <a:avLst/>
                  <a:gdLst>
                    <a:gd name="T0" fmla="*/ 10 w 22"/>
                    <a:gd name="T1" fmla="*/ 3 h 26"/>
                    <a:gd name="T2" fmla="*/ 7 w 22"/>
                    <a:gd name="T3" fmla="*/ 4 h 26"/>
                    <a:gd name="T4" fmla="*/ 6 w 22"/>
                    <a:gd name="T5" fmla="*/ 4 h 26"/>
                    <a:gd name="T6" fmla="*/ 5 w 22"/>
                    <a:gd name="T7" fmla="*/ 1 h 26"/>
                    <a:gd name="T8" fmla="*/ 0 w 22"/>
                    <a:gd name="T9" fmla="*/ 0 h 26"/>
                    <a:gd name="T10" fmla="*/ 1 w 22"/>
                    <a:gd name="T11" fmla="*/ 6 h 26"/>
                    <a:gd name="T12" fmla="*/ 4 w 22"/>
                    <a:gd name="T13" fmla="*/ 14 h 26"/>
                    <a:gd name="T14" fmla="*/ 9 w 22"/>
                    <a:gd name="T15" fmla="*/ 21 h 26"/>
                    <a:gd name="T16" fmla="*/ 19 w 22"/>
                    <a:gd name="T17" fmla="*/ 26 h 26"/>
                    <a:gd name="T18" fmla="*/ 20 w 22"/>
                    <a:gd name="T19" fmla="*/ 23 h 26"/>
                    <a:gd name="T20" fmla="*/ 16 w 22"/>
                    <a:gd name="T21" fmla="*/ 14 h 26"/>
                    <a:gd name="T22" fmla="*/ 16 w 22"/>
                    <a:gd name="T23" fmla="*/ 6 h 26"/>
                    <a:gd name="T24" fmla="*/ 10 w 22"/>
                    <a:gd name="T25" fmla="*/ 3 h 26"/>
                    <a:gd name="T26" fmla="*/ 10 w 22"/>
                    <a:gd name="T27" fmla="*/ 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6">
                      <a:moveTo>
                        <a:pt x="10" y="3"/>
                      </a:moveTo>
                      <a:cubicBezTo>
                        <a:pt x="9" y="3"/>
                        <a:pt x="8" y="4"/>
                        <a:pt x="7" y="4"/>
                      </a:cubicBezTo>
                      <a:cubicBezTo>
                        <a:pt x="7" y="3"/>
                        <a:pt x="6" y="4"/>
                        <a:pt x="6" y="4"/>
                      </a:cubicBezTo>
                      <a:cubicBezTo>
                        <a:pt x="5" y="4"/>
                        <a:pt x="5" y="2"/>
                        <a:pt x="5" y="1"/>
                      </a:cubicBezTo>
                      <a:cubicBezTo>
                        <a:pt x="4" y="0"/>
                        <a:pt x="2" y="0"/>
                        <a:pt x="0" y="0"/>
                      </a:cubicBezTo>
                      <a:cubicBezTo>
                        <a:pt x="1" y="1"/>
                        <a:pt x="1" y="4"/>
                        <a:pt x="1" y="6"/>
                      </a:cubicBezTo>
                      <a:cubicBezTo>
                        <a:pt x="2" y="8"/>
                        <a:pt x="3" y="11"/>
                        <a:pt x="4" y="14"/>
                      </a:cubicBezTo>
                      <a:cubicBezTo>
                        <a:pt x="6" y="16"/>
                        <a:pt x="7" y="19"/>
                        <a:pt x="9" y="21"/>
                      </a:cubicBezTo>
                      <a:cubicBezTo>
                        <a:pt x="12" y="22"/>
                        <a:pt x="15" y="26"/>
                        <a:pt x="19" y="26"/>
                      </a:cubicBezTo>
                      <a:cubicBezTo>
                        <a:pt x="22" y="26"/>
                        <a:pt x="21" y="25"/>
                        <a:pt x="20" y="23"/>
                      </a:cubicBezTo>
                      <a:cubicBezTo>
                        <a:pt x="18" y="20"/>
                        <a:pt x="16" y="18"/>
                        <a:pt x="16" y="14"/>
                      </a:cubicBezTo>
                      <a:cubicBezTo>
                        <a:pt x="16" y="11"/>
                        <a:pt x="18" y="9"/>
                        <a:pt x="16" y="6"/>
                      </a:cubicBezTo>
                      <a:cubicBezTo>
                        <a:pt x="15" y="5"/>
                        <a:pt x="11" y="0"/>
                        <a:pt x="10" y="3"/>
                      </a:cubicBezTo>
                      <a:cubicBezTo>
                        <a:pt x="9" y="4"/>
                        <a:pt x="10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0" name="Freeform 715">
                  <a:extLst>
                    <a:ext uri="{FF2B5EF4-FFF2-40B4-BE49-F238E27FC236}">
                      <a16:creationId xmlns:a16="http://schemas.microsoft.com/office/drawing/2014/main" id="{B985E05F-08BF-9A45-B86B-2BC4DF1A3E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8332" y="7121996"/>
                  <a:ext cx="2358144" cy="1626715"/>
                </a:xfrm>
                <a:custGeom>
                  <a:avLst/>
                  <a:gdLst>
                    <a:gd name="T0" fmla="*/ 279 w 300"/>
                    <a:gd name="T1" fmla="*/ 37 h 195"/>
                    <a:gd name="T2" fmla="*/ 244 w 300"/>
                    <a:gd name="T3" fmla="*/ 1 h 195"/>
                    <a:gd name="T4" fmla="*/ 223 w 300"/>
                    <a:gd name="T5" fmla="*/ 18 h 195"/>
                    <a:gd name="T6" fmla="*/ 214 w 300"/>
                    <a:gd name="T7" fmla="*/ 27 h 195"/>
                    <a:gd name="T8" fmla="*/ 205 w 300"/>
                    <a:gd name="T9" fmla="*/ 39 h 195"/>
                    <a:gd name="T10" fmla="*/ 224 w 300"/>
                    <a:gd name="T11" fmla="*/ 46 h 195"/>
                    <a:gd name="T12" fmla="*/ 197 w 300"/>
                    <a:gd name="T13" fmla="*/ 55 h 195"/>
                    <a:gd name="T14" fmla="*/ 180 w 300"/>
                    <a:gd name="T15" fmla="*/ 66 h 195"/>
                    <a:gd name="T16" fmla="*/ 146 w 300"/>
                    <a:gd name="T17" fmla="*/ 75 h 195"/>
                    <a:gd name="T18" fmla="*/ 121 w 300"/>
                    <a:gd name="T19" fmla="*/ 70 h 195"/>
                    <a:gd name="T20" fmla="*/ 94 w 300"/>
                    <a:gd name="T21" fmla="*/ 56 h 195"/>
                    <a:gd name="T22" fmla="*/ 66 w 300"/>
                    <a:gd name="T23" fmla="*/ 30 h 195"/>
                    <a:gd name="T24" fmla="*/ 56 w 300"/>
                    <a:gd name="T25" fmla="*/ 44 h 195"/>
                    <a:gd name="T26" fmla="*/ 44 w 300"/>
                    <a:gd name="T27" fmla="*/ 51 h 195"/>
                    <a:gd name="T28" fmla="*/ 34 w 300"/>
                    <a:gd name="T29" fmla="*/ 63 h 195"/>
                    <a:gd name="T30" fmla="*/ 28 w 300"/>
                    <a:gd name="T31" fmla="*/ 76 h 195"/>
                    <a:gd name="T32" fmla="*/ 11 w 300"/>
                    <a:gd name="T33" fmla="*/ 84 h 195"/>
                    <a:gd name="T34" fmla="*/ 1 w 300"/>
                    <a:gd name="T35" fmla="*/ 91 h 195"/>
                    <a:gd name="T36" fmla="*/ 7 w 300"/>
                    <a:gd name="T37" fmla="*/ 103 h 195"/>
                    <a:gd name="T38" fmla="*/ 23 w 300"/>
                    <a:gd name="T39" fmla="*/ 111 h 195"/>
                    <a:gd name="T40" fmla="*/ 27 w 300"/>
                    <a:gd name="T41" fmla="*/ 121 h 195"/>
                    <a:gd name="T42" fmla="*/ 27 w 300"/>
                    <a:gd name="T43" fmla="*/ 135 h 195"/>
                    <a:gd name="T44" fmla="*/ 40 w 300"/>
                    <a:gd name="T45" fmla="*/ 140 h 195"/>
                    <a:gd name="T46" fmla="*/ 62 w 300"/>
                    <a:gd name="T47" fmla="*/ 154 h 195"/>
                    <a:gd name="T48" fmla="*/ 74 w 300"/>
                    <a:gd name="T49" fmla="*/ 156 h 195"/>
                    <a:gd name="T50" fmla="*/ 92 w 300"/>
                    <a:gd name="T51" fmla="*/ 151 h 195"/>
                    <a:gd name="T52" fmla="*/ 106 w 300"/>
                    <a:gd name="T53" fmla="*/ 146 h 195"/>
                    <a:gd name="T54" fmla="*/ 116 w 300"/>
                    <a:gd name="T55" fmla="*/ 155 h 195"/>
                    <a:gd name="T56" fmla="*/ 117 w 300"/>
                    <a:gd name="T57" fmla="*/ 166 h 195"/>
                    <a:gd name="T58" fmla="*/ 119 w 300"/>
                    <a:gd name="T59" fmla="*/ 178 h 195"/>
                    <a:gd name="T60" fmla="*/ 125 w 300"/>
                    <a:gd name="T61" fmla="*/ 187 h 195"/>
                    <a:gd name="T62" fmla="*/ 134 w 300"/>
                    <a:gd name="T63" fmla="*/ 186 h 195"/>
                    <a:gd name="T64" fmla="*/ 143 w 300"/>
                    <a:gd name="T65" fmla="*/ 182 h 195"/>
                    <a:gd name="T66" fmla="*/ 155 w 300"/>
                    <a:gd name="T67" fmla="*/ 180 h 195"/>
                    <a:gd name="T68" fmla="*/ 168 w 300"/>
                    <a:gd name="T69" fmla="*/ 186 h 195"/>
                    <a:gd name="T70" fmla="*/ 175 w 300"/>
                    <a:gd name="T71" fmla="*/ 195 h 195"/>
                    <a:gd name="T72" fmla="*/ 189 w 300"/>
                    <a:gd name="T73" fmla="*/ 186 h 195"/>
                    <a:gd name="T74" fmla="*/ 202 w 300"/>
                    <a:gd name="T75" fmla="*/ 182 h 195"/>
                    <a:gd name="T76" fmla="*/ 215 w 300"/>
                    <a:gd name="T77" fmla="*/ 173 h 195"/>
                    <a:gd name="T78" fmla="*/ 221 w 300"/>
                    <a:gd name="T79" fmla="*/ 164 h 195"/>
                    <a:gd name="T80" fmla="*/ 228 w 300"/>
                    <a:gd name="T81" fmla="*/ 156 h 195"/>
                    <a:gd name="T82" fmla="*/ 232 w 300"/>
                    <a:gd name="T83" fmla="*/ 149 h 195"/>
                    <a:gd name="T84" fmla="*/ 236 w 300"/>
                    <a:gd name="T85" fmla="*/ 143 h 195"/>
                    <a:gd name="T86" fmla="*/ 231 w 300"/>
                    <a:gd name="T87" fmla="*/ 139 h 195"/>
                    <a:gd name="T88" fmla="*/ 229 w 300"/>
                    <a:gd name="T89" fmla="*/ 132 h 195"/>
                    <a:gd name="T90" fmla="*/ 221 w 300"/>
                    <a:gd name="T91" fmla="*/ 115 h 195"/>
                    <a:gd name="T92" fmla="*/ 229 w 300"/>
                    <a:gd name="T93" fmla="*/ 106 h 195"/>
                    <a:gd name="T94" fmla="*/ 238 w 300"/>
                    <a:gd name="T95" fmla="*/ 102 h 195"/>
                    <a:gd name="T96" fmla="*/ 220 w 300"/>
                    <a:gd name="T97" fmla="*/ 102 h 195"/>
                    <a:gd name="T98" fmla="*/ 221 w 300"/>
                    <a:gd name="T99" fmla="*/ 90 h 195"/>
                    <a:gd name="T100" fmla="*/ 234 w 300"/>
                    <a:gd name="T101" fmla="*/ 87 h 195"/>
                    <a:gd name="T102" fmla="*/ 238 w 300"/>
                    <a:gd name="T103" fmla="*/ 89 h 195"/>
                    <a:gd name="T104" fmla="*/ 259 w 300"/>
                    <a:gd name="T105" fmla="*/ 77 h 195"/>
                    <a:gd name="T106" fmla="*/ 271 w 300"/>
                    <a:gd name="T107" fmla="*/ 72 h 195"/>
                    <a:gd name="T108" fmla="*/ 281 w 300"/>
                    <a:gd name="T109" fmla="*/ 60 h 195"/>
                    <a:gd name="T110" fmla="*/ 295 w 300"/>
                    <a:gd name="T111" fmla="*/ 47 h 1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00" h="195">
                      <a:moveTo>
                        <a:pt x="298" y="37"/>
                      </a:moveTo>
                      <a:cubicBezTo>
                        <a:pt x="298" y="35"/>
                        <a:pt x="294" y="36"/>
                        <a:pt x="293" y="37"/>
                      </a:cubicBezTo>
                      <a:cubicBezTo>
                        <a:pt x="291" y="37"/>
                        <a:pt x="290" y="38"/>
                        <a:pt x="288" y="39"/>
                      </a:cubicBezTo>
                      <a:cubicBezTo>
                        <a:pt x="286" y="40"/>
                        <a:pt x="279" y="40"/>
                        <a:pt x="279" y="37"/>
                      </a:cubicBezTo>
                      <a:cubicBezTo>
                        <a:pt x="277" y="33"/>
                        <a:pt x="276" y="31"/>
                        <a:pt x="272" y="29"/>
                      </a:cubicBezTo>
                      <a:cubicBezTo>
                        <a:pt x="269" y="28"/>
                        <a:pt x="263" y="28"/>
                        <a:pt x="262" y="24"/>
                      </a:cubicBezTo>
                      <a:cubicBezTo>
                        <a:pt x="261" y="18"/>
                        <a:pt x="259" y="11"/>
                        <a:pt x="255" y="6"/>
                      </a:cubicBezTo>
                      <a:cubicBezTo>
                        <a:pt x="252" y="3"/>
                        <a:pt x="248" y="3"/>
                        <a:pt x="244" y="1"/>
                      </a:cubicBezTo>
                      <a:cubicBezTo>
                        <a:pt x="240" y="0"/>
                        <a:pt x="233" y="1"/>
                        <a:pt x="229" y="3"/>
                      </a:cubicBezTo>
                      <a:cubicBezTo>
                        <a:pt x="228" y="4"/>
                        <a:pt x="226" y="5"/>
                        <a:pt x="225" y="6"/>
                      </a:cubicBezTo>
                      <a:cubicBezTo>
                        <a:pt x="225" y="7"/>
                        <a:pt x="228" y="7"/>
                        <a:pt x="228" y="8"/>
                      </a:cubicBezTo>
                      <a:cubicBezTo>
                        <a:pt x="229" y="12"/>
                        <a:pt x="224" y="15"/>
                        <a:pt x="223" y="18"/>
                      </a:cubicBezTo>
                      <a:cubicBezTo>
                        <a:pt x="222" y="19"/>
                        <a:pt x="222" y="20"/>
                        <a:pt x="222" y="21"/>
                      </a:cubicBezTo>
                      <a:cubicBezTo>
                        <a:pt x="222" y="22"/>
                        <a:pt x="222" y="22"/>
                        <a:pt x="222" y="23"/>
                      </a:cubicBezTo>
                      <a:cubicBezTo>
                        <a:pt x="222" y="25"/>
                        <a:pt x="219" y="25"/>
                        <a:pt x="217" y="26"/>
                      </a:cubicBezTo>
                      <a:cubicBezTo>
                        <a:pt x="216" y="26"/>
                        <a:pt x="215" y="27"/>
                        <a:pt x="214" y="27"/>
                      </a:cubicBezTo>
                      <a:cubicBezTo>
                        <a:pt x="213" y="27"/>
                        <a:pt x="208" y="25"/>
                        <a:pt x="208" y="25"/>
                      </a:cubicBezTo>
                      <a:cubicBezTo>
                        <a:pt x="207" y="27"/>
                        <a:pt x="206" y="30"/>
                        <a:pt x="205" y="32"/>
                      </a:cubicBezTo>
                      <a:cubicBezTo>
                        <a:pt x="205" y="33"/>
                        <a:pt x="204" y="34"/>
                        <a:pt x="204" y="35"/>
                      </a:cubicBezTo>
                      <a:cubicBezTo>
                        <a:pt x="204" y="35"/>
                        <a:pt x="202" y="41"/>
                        <a:pt x="205" y="39"/>
                      </a:cubicBezTo>
                      <a:cubicBezTo>
                        <a:pt x="206" y="38"/>
                        <a:pt x="206" y="38"/>
                        <a:pt x="208" y="38"/>
                      </a:cubicBezTo>
                      <a:cubicBezTo>
                        <a:pt x="209" y="38"/>
                        <a:pt x="211" y="40"/>
                        <a:pt x="212" y="39"/>
                      </a:cubicBezTo>
                      <a:cubicBezTo>
                        <a:pt x="216" y="36"/>
                        <a:pt x="219" y="38"/>
                        <a:pt x="222" y="42"/>
                      </a:cubicBezTo>
                      <a:cubicBezTo>
                        <a:pt x="223" y="43"/>
                        <a:pt x="225" y="45"/>
                        <a:pt x="224" y="46"/>
                      </a:cubicBezTo>
                      <a:cubicBezTo>
                        <a:pt x="224" y="46"/>
                        <a:pt x="220" y="45"/>
                        <a:pt x="219" y="45"/>
                      </a:cubicBezTo>
                      <a:cubicBezTo>
                        <a:pt x="216" y="46"/>
                        <a:pt x="212" y="46"/>
                        <a:pt x="209" y="47"/>
                      </a:cubicBezTo>
                      <a:cubicBezTo>
                        <a:pt x="206" y="48"/>
                        <a:pt x="206" y="54"/>
                        <a:pt x="202" y="54"/>
                      </a:cubicBezTo>
                      <a:cubicBezTo>
                        <a:pt x="200" y="54"/>
                        <a:pt x="198" y="53"/>
                        <a:pt x="197" y="55"/>
                      </a:cubicBezTo>
                      <a:cubicBezTo>
                        <a:pt x="196" y="56"/>
                        <a:pt x="194" y="58"/>
                        <a:pt x="192" y="58"/>
                      </a:cubicBezTo>
                      <a:cubicBezTo>
                        <a:pt x="189" y="57"/>
                        <a:pt x="183" y="53"/>
                        <a:pt x="182" y="59"/>
                      </a:cubicBezTo>
                      <a:cubicBezTo>
                        <a:pt x="182" y="61"/>
                        <a:pt x="184" y="62"/>
                        <a:pt x="184" y="63"/>
                      </a:cubicBezTo>
                      <a:cubicBezTo>
                        <a:pt x="184" y="65"/>
                        <a:pt x="181" y="65"/>
                        <a:pt x="180" y="66"/>
                      </a:cubicBezTo>
                      <a:cubicBezTo>
                        <a:pt x="177" y="69"/>
                        <a:pt x="176" y="72"/>
                        <a:pt x="172" y="72"/>
                      </a:cubicBezTo>
                      <a:cubicBezTo>
                        <a:pt x="167" y="72"/>
                        <a:pt x="162" y="72"/>
                        <a:pt x="157" y="73"/>
                      </a:cubicBezTo>
                      <a:cubicBezTo>
                        <a:pt x="155" y="74"/>
                        <a:pt x="151" y="78"/>
                        <a:pt x="150" y="77"/>
                      </a:cubicBezTo>
                      <a:cubicBezTo>
                        <a:pt x="148" y="77"/>
                        <a:pt x="147" y="75"/>
                        <a:pt x="146" y="75"/>
                      </a:cubicBezTo>
                      <a:cubicBezTo>
                        <a:pt x="144" y="75"/>
                        <a:pt x="143" y="75"/>
                        <a:pt x="141" y="75"/>
                      </a:cubicBezTo>
                      <a:cubicBezTo>
                        <a:pt x="139" y="74"/>
                        <a:pt x="137" y="74"/>
                        <a:pt x="135" y="72"/>
                      </a:cubicBezTo>
                      <a:cubicBezTo>
                        <a:pt x="133" y="71"/>
                        <a:pt x="132" y="71"/>
                        <a:pt x="131" y="70"/>
                      </a:cubicBezTo>
                      <a:cubicBezTo>
                        <a:pt x="127" y="70"/>
                        <a:pt x="125" y="70"/>
                        <a:pt x="121" y="70"/>
                      </a:cubicBezTo>
                      <a:cubicBezTo>
                        <a:pt x="118" y="70"/>
                        <a:pt x="113" y="71"/>
                        <a:pt x="109" y="70"/>
                      </a:cubicBezTo>
                      <a:cubicBezTo>
                        <a:pt x="108" y="70"/>
                        <a:pt x="107" y="68"/>
                        <a:pt x="107" y="67"/>
                      </a:cubicBezTo>
                      <a:cubicBezTo>
                        <a:pt x="105" y="65"/>
                        <a:pt x="104" y="63"/>
                        <a:pt x="102" y="61"/>
                      </a:cubicBezTo>
                      <a:cubicBezTo>
                        <a:pt x="99" y="59"/>
                        <a:pt x="97" y="56"/>
                        <a:pt x="94" y="56"/>
                      </a:cubicBezTo>
                      <a:cubicBezTo>
                        <a:pt x="92" y="56"/>
                        <a:pt x="81" y="56"/>
                        <a:pt x="83" y="52"/>
                      </a:cubicBezTo>
                      <a:cubicBezTo>
                        <a:pt x="85" y="48"/>
                        <a:pt x="84" y="41"/>
                        <a:pt x="79" y="38"/>
                      </a:cubicBezTo>
                      <a:cubicBezTo>
                        <a:pt x="75" y="35"/>
                        <a:pt x="70" y="35"/>
                        <a:pt x="69" y="29"/>
                      </a:cubicBezTo>
                      <a:cubicBezTo>
                        <a:pt x="68" y="30"/>
                        <a:pt x="67" y="29"/>
                        <a:pt x="66" y="30"/>
                      </a:cubicBezTo>
                      <a:cubicBezTo>
                        <a:pt x="65" y="31"/>
                        <a:pt x="65" y="31"/>
                        <a:pt x="65" y="32"/>
                      </a:cubicBezTo>
                      <a:cubicBezTo>
                        <a:pt x="63" y="35"/>
                        <a:pt x="60" y="34"/>
                        <a:pt x="59" y="37"/>
                      </a:cubicBezTo>
                      <a:cubicBezTo>
                        <a:pt x="59" y="39"/>
                        <a:pt x="61" y="41"/>
                        <a:pt x="60" y="42"/>
                      </a:cubicBezTo>
                      <a:cubicBezTo>
                        <a:pt x="59" y="43"/>
                        <a:pt x="57" y="44"/>
                        <a:pt x="56" y="44"/>
                      </a:cubicBezTo>
                      <a:cubicBezTo>
                        <a:pt x="55" y="45"/>
                        <a:pt x="54" y="43"/>
                        <a:pt x="53" y="44"/>
                      </a:cubicBezTo>
                      <a:cubicBezTo>
                        <a:pt x="51" y="44"/>
                        <a:pt x="50" y="43"/>
                        <a:pt x="48" y="42"/>
                      </a:cubicBezTo>
                      <a:cubicBezTo>
                        <a:pt x="47" y="41"/>
                        <a:pt x="46" y="46"/>
                        <a:pt x="45" y="47"/>
                      </a:cubicBezTo>
                      <a:cubicBezTo>
                        <a:pt x="45" y="48"/>
                        <a:pt x="44" y="50"/>
                        <a:pt x="44" y="51"/>
                      </a:cubicBezTo>
                      <a:cubicBezTo>
                        <a:pt x="44" y="53"/>
                        <a:pt x="45" y="53"/>
                        <a:pt x="45" y="54"/>
                      </a:cubicBezTo>
                      <a:cubicBezTo>
                        <a:pt x="45" y="56"/>
                        <a:pt x="39" y="54"/>
                        <a:pt x="39" y="54"/>
                      </a:cubicBezTo>
                      <a:cubicBezTo>
                        <a:pt x="37" y="55"/>
                        <a:pt x="33" y="55"/>
                        <a:pt x="32" y="56"/>
                      </a:cubicBezTo>
                      <a:cubicBezTo>
                        <a:pt x="33" y="55"/>
                        <a:pt x="34" y="62"/>
                        <a:pt x="34" y="63"/>
                      </a:cubicBezTo>
                      <a:cubicBezTo>
                        <a:pt x="35" y="64"/>
                        <a:pt x="36" y="65"/>
                        <a:pt x="37" y="66"/>
                      </a:cubicBezTo>
                      <a:cubicBezTo>
                        <a:pt x="37" y="67"/>
                        <a:pt x="34" y="69"/>
                        <a:pt x="33" y="70"/>
                      </a:cubicBezTo>
                      <a:cubicBezTo>
                        <a:pt x="32" y="71"/>
                        <a:pt x="33" y="74"/>
                        <a:pt x="32" y="74"/>
                      </a:cubicBezTo>
                      <a:cubicBezTo>
                        <a:pt x="31" y="75"/>
                        <a:pt x="29" y="75"/>
                        <a:pt x="28" y="76"/>
                      </a:cubicBezTo>
                      <a:cubicBezTo>
                        <a:pt x="26" y="77"/>
                        <a:pt x="25" y="78"/>
                        <a:pt x="24" y="79"/>
                      </a:cubicBezTo>
                      <a:cubicBezTo>
                        <a:pt x="22" y="79"/>
                        <a:pt x="21" y="79"/>
                        <a:pt x="19" y="80"/>
                      </a:cubicBezTo>
                      <a:cubicBezTo>
                        <a:pt x="17" y="80"/>
                        <a:pt x="16" y="81"/>
                        <a:pt x="15" y="83"/>
                      </a:cubicBezTo>
                      <a:cubicBezTo>
                        <a:pt x="15" y="83"/>
                        <a:pt x="11" y="84"/>
                        <a:pt x="11" y="84"/>
                      </a:cubicBezTo>
                      <a:cubicBezTo>
                        <a:pt x="11" y="84"/>
                        <a:pt x="11" y="83"/>
                        <a:pt x="11" y="83"/>
                      </a:cubicBezTo>
                      <a:cubicBezTo>
                        <a:pt x="10" y="83"/>
                        <a:pt x="9" y="83"/>
                        <a:pt x="7" y="83"/>
                      </a:cubicBezTo>
                      <a:cubicBezTo>
                        <a:pt x="6" y="83"/>
                        <a:pt x="3" y="85"/>
                        <a:pt x="3" y="86"/>
                      </a:cubicBezTo>
                      <a:cubicBezTo>
                        <a:pt x="2" y="88"/>
                        <a:pt x="1" y="90"/>
                        <a:pt x="1" y="91"/>
                      </a:cubicBezTo>
                      <a:cubicBezTo>
                        <a:pt x="0" y="93"/>
                        <a:pt x="3" y="95"/>
                        <a:pt x="4" y="95"/>
                      </a:cubicBezTo>
                      <a:cubicBezTo>
                        <a:pt x="7" y="95"/>
                        <a:pt x="6" y="95"/>
                        <a:pt x="7" y="98"/>
                      </a:cubicBezTo>
                      <a:cubicBezTo>
                        <a:pt x="7" y="99"/>
                        <a:pt x="8" y="99"/>
                        <a:pt x="8" y="101"/>
                      </a:cubicBezTo>
                      <a:cubicBezTo>
                        <a:pt x="8" y="101"/>
                        <a:pt x="7" y="103"/>
                        <a:pt x="7" y="103"/>
                      </a:cubicBezTo>
                      <a:cubicBezTo>
                        <a:pt x="9" y="104"/>
                        <a:pt x="10" y="104"/>
                        <a:pt x="11" y="105"/>
                      </a:cubicBezTo>
                      <a:cubicBezTo>
                        <a:pt x="13" y="107"/>
                        <a:pt x="12" y="109"/>
                        <a:pt x="14" y="110"/>
                      </a:cubicBezTo>
                      <a:cubicBezTo>
                        <a:pt x="16" y="111"/>
                        <a:pt x="18" y="112"/>
                        <a:pt x="20" y="113"/>
                      </a:cubicBezTo>
                      <a:cubicBezTo>
                        <a:pt x="21" y="113"/>
                        <a:pt x="22" y="112"/>
                        <a:pt x="23" y="111"/>
                      </a:cubicBezTo>
                      <a:cubicBezTo>
                        <a:pt x="26" y="109"/>
                        <a:pt x="31" y="110"/>
                        <a:pt x="33" y="113"/>
                      </a:cubicBezTo>
                      <a:cubicBezTo>
                        <a:pt x="34" y="115"/>
                        <a:pt x="32" y="116"/>
                        <a:pt x="31" y="117"/>
                      </a:cubicBezTo>
                      <a:cubicBezTo>
                        <a:pt x="30" y="118"/>
                        <a:pt x="30" y="118"/>
                        <a:pt x="30" y="119"/>
                      </a:cubicBezTo>
                      <a:cubicBezTo>
                        <a:pt x="29" y="121"/>
                        <a:pt x="28" y="121"/>
                        <a:pt x="27" y="121"/>
                      </a:cubicBezTo>
                      <a:cubicBezTo>
                        <a:pt x="24" y="123"/>
                        <a:pt x="32" y="126"/>
                        <a:pt x="29" y="128"/>
                      </a:cubicBezTo>
                      <a:cubicBezTo>
                        <a:pt x="28" y="130"/>
                        <a:pt x="27" y="129"/>
                        <a:pt x="25" y="129"/>
                      </a:cubicBezTo>
                      <a:cubicBezTo>
                        <a:pt x="21" y="128"/>
                        <a:pt x="26" y="132"/>
                        <a:pt x="26" y="132"/>
                      </a:cubicBezTo>
                      <a:cubicBezTo>
                        <a:pt x="26" y="134"/>
                        <a:pt x="25" y="135"/>
                        <a:pt x="27" y="135"/>
                      </a:cubicBezTo>
                      <a:cubicBezTo>
                        <a:pt x="29" y="136"/>
                        <a:pt x="29" y="137"/>
                        <a:pt x="31" y="138"/>
                      </a:cubicBezTo>
                      <a:cubicBezTo>
                        <a:pt x="33" y="138"/>
                        <a:pt x="34" y="140"/>
                        <a:pt x="36" y="141"/>
                      </a:cubicBezTo>
                      <a:cubicBezTo>
                        <a:pt x="36" y="141"/>
                        <a:pt x="37" y="142"/>
                        <a:pt x="38" y="142"/>
                      </a:cubicBezTo>
                      <a:cubicBezTo>
                        <a:pt x="39" y="142"/>
                        <a:pt x="38" y="140"/>
                        <a:pt x="40" y="140"/>
                      </a:cubicBezTo>
                      <a:cubicBezTo>
                        <a:pt x="44" y="140"/>
                        <a:pt x="46" y="147"/>
                        <a:pt x="50" y="147"/>
                      </a:cubicBezTo>
                      <a:cubicBezTo>
                        <a:pt x="52" y="147"/>
                        <a:pt x="52" y="150"/>
                        <a:pt x="54" y="150"/>
                      </a:cubicBezTo>
                      <a:cubicBezTo>
                        <a:pt x="56" y="151"/>
                        <a:pt x="57" y="153"/>
                        <a:pt x="58" y="153"/>
                      </a:cubicBezTo>
                      <a:cubicBezTo>
                        <a:pt x="60" y="151"/>
                        <a:pt x="60" y="154"/>
                        <a:pt x="62" y="154"/>
                      </a:cubicBezTo>
                      <a:cubicBezTo>
                        <a:pt x="63" y="154"/>
                        <a:pt x="63" y="153"/>
                        <a:pt x="64" y="153"/>
                      </a:cubicBezTo>
                      <a:cubicBezTo>
                        <a:pt x="65" y="153"/>
                        <a:pt x="65" y="154"/>
                        <a:pt x="66" y="155"/>
                      </a:cubicBezTo>
                      <a:cubicBezTo>
                        <a:pt x="68" y="155"/>
                        <a:pt x="70" y="155"/>
                        <a:pt x="72" y="154"/>
                      </a:cubicBezTo>
                      <a:cubicBezTo>
                        <a:pt x="75" y="153"/>
                        <a:pt x="73" y="155"/>
                        <a:pt x="74" y="156"/>
                      </a:cubicBezTo>
                      <a:cubicBezTo>
                        <a:pt x="74" y="156"/>
                        <a:pt x="76" y="153"/>
                        <a:pt x="77" y="153"/>
                      </a:cubicBezTo>
                      <a:cubicBezTo>
                        <a:pt x="78" y="152"/>
                        <a:pt x="80" y="152"/>
                        <a:pt x="81" y="153"/>
                      </a:cubicBezTo>
                      <a:cubicBezTo>
                        <a:pt x="83" y="155"/>
                        <a:pt x="85" y="153"/>
                        <a:pt x="87" y="154"/>
                      </a:cubicBezTo>
                      <a:cubicBezTo>
                        <a:pt x="89" y="155"/>
                        <a:pt x="91" y="153"/>
                        <a:pt x="92" y="151"/>
                      </a:cubicBezTo>
                      <a:cubicBezTo>
                        <a:pt x="93" y="151"/>
                        <a:pt x="93" y="150"/>
                        <a:pt x="94" y="150"/>
                      </a:cubicBezTo>
                      <a:cubicBezTo>
                        <a:pt x="95" y="149"/>
                        <a:pt x="96" y="150"/>
                        <a:pt x="97" y="149"/>
                      </a:cubicBezTo>
                      <a:cubicBezTo>
                        <a:pt x="98" y="148"/>
                        <a:pt x="99" y="146"/>
                        <a:pt x="101" y="147"/>
                      </a:cubicBezTo>
                      <a:cubicBezTo>
                        <a:pt x="103" y="148"/>
                        <a:pt x="103" y="148"/>
                        <a:pt x="106" y="146"/>
                      </a:cubicBezTo>
                      <a:cubicBezTo>
                        <a:pt x="107" y="145"/>
                        <a:pt x="109" y="148"/>
                        <a:pt x="109" y="149"/>
                      </a:cubicBezTo>
                      <a:cubicBezTo>
                        <a:pt x="108" y="151"/>
                        <a:pt x="106" y="152"/>
                        <a:pt x="108" y="152"/>
                      </a:cubicBezTo>
                      <a:cubicBezTo>
                        <a:pt x="111" y="152"/>
                        <a:pt x="111" y="152"/>
                        <a:pt x="114" y="151"/>
                      </a:cubicBezTo>
                      <a:cubicBezTo>
                        <a:pt x="115" y="151"/>
                        <a:pt x="116" y="154"/>
                        <a:pt x="116" y="155"/>
                      </a:cubicBezTo>
                      <a:cubicBezTo>
                        <a:pt x="116" y="155"/>
                        <a:pt x="116" y="157"/>
                        <a:pt x="117" y="156"/>
                      </a:cubicBezTo>
                      <a:cubicBezTo>
                        <a:pt x="117" y="156"/>
                        <a:pt x="119" y="156"/>
                        <a:pt x="119" y="157"/>
                      </a:cubicBezTo>
                      <a:cubicBezTo>
                        <a:pt x="119" y="158"/>
                        <a:pt x="117" y="159"/>
                        <a:pt x="118" y="160"/>
                      </a:cubicBezTo>
                      <a:cubicBezTo>
                        <a:pt x="119" y="162"/>
                        <a:pt x="118" y="165"/>
                        <a:pt x="117" y="166"/>
                      </a:cubicBezTo>
                      <a:cubicBezTo>
                        <a:pt x="116" y="168"/>
                        <a:pt x="114" y="169"/>
                        <a:pt x="113" y="170"/>
                      </a:cubicBezTo>
                      <a:cubicBezTo>
                        <a:pt x="113" y="171"/>
                        <a:pt x="113" y="176"/>
                        <a:pt x="112" y="175"/>
                      </a:cubicBezTo>
                      <a:cubicBezTo>
                        <a:pt x="113" y="176"/>
                        <a:pt x="119" y="173"/>
                        <a:pt x="120" y="175"/>
                      </a:cubicBezTo>
                      <a:cubicBezTo>
                        <a:pt x="120" y="175"/>
                        <a:pt x="118" y="176"/>
                        <a:pt x="119" y="178"/>
                      </a:cubicBezTo>
                      <a:cubicBezTo>
                        <a:pt x="120" y="180"/>
                        <a:pt x="123" y="180"/>
                        <a:pt x="122" y="181"/>
                      </a:cubicBezTo>
                      <a:cubicBezTo>
                        <a:pt x="122" y="182"/>
                        <a:pt x="121" y="184"/>
                        <a:pt x="121" y="185"/>
                      </a:cubicBezTo>
                      <a:cubicBezTo>
                        <a:pt x="122" y="186"/>
                        <a:pt x="125" y="185"/>
                        <a:pt x="125" y="186"/>
                      </a:cubicBezTo>
                      <a:cubicBezTo>
                        <a:pt x="125" y="186"/>
                        <a:pt x="125" y="187"/>
                        <a:pt x="125" y="187"/>
                      </a:cubicBezTo>
                      <a:cubicBezTo>
                        <a:pt x="125" y="189"/>
                        <a:pt x="126" y="188"/>
                        <a:pt x="127" y="188"/>
                      </a:cubicBezTo>
                      <a:cubicBezTo>
                        <a:pt x="128" y="188"/>
                        <a:pt x="129" y="187"/>
                        <a:pt x="130" y="188"/>
                      </a:cubicBezTo>
                      <a:cubicBezTo>
                        <a:pt x="131" y="188"/>
                        <a:pt x="132" y="189"/>
                        <a:pt x="133" y="190"/>
                      </a:cubicBezTo>
                      <a:cubicBezTo>
                        <a:pt x="135" y="191"/>
                        <a:pt x="134" y="187"/>
                        <a:pt x="134" y="186"/>
                      </a:cubicBezTo>
                      <a:cubicBezTo>
                        <a:pt x="132" y="182"/>
                        <a:pt x="134" y="184"/>
                        <a:pt x="136" y="182"/>
                      </a:cubicBezTo>
                      <a:cubicBezTo>
                        <a:pt x="138" y="181"/>
                        <a:pt x="137" y="182"/>
                        <a:pt x="139" y="183"/>
                      </a:cubicBezTo>
                      <a:cubicBezTo>
                        <a:pt x="139" y="183"/>
                        <a:pt x="141" y="182"/>
                        <a:pt x="141" y="182"/>
                      </a:cubicBezTo>
                      <a:cubicBezTo>
                        <a:pt x="141" y="183"/>
                        <a:pt x="143" y="181"/>
                        <a:pt x="143" y="182"/>
                      </a:cubicBezTo>
                      <a:cubicBezTo>
                        <a:pt x="144" y="183"/>
                        <a:pt x="144" y="184"/>
                        <a:pt x="146" y="182"/>
                      </a:cubicBezTo>
                      <a:cubicBezTo>
                        <a:pt x="147" y="181"/>
                        <a:pt x="147" y="182"/>
                        <a:pt x="148" y="181"/>
                      </a:cubicBezTo>
                      <a:cubicBezTo>
                        <a:pt x="149" y="180"/>
                        <a:pt x="149" y="178"/>
                        <a:pt x="151" y="178"/>
                      </a:cubicBezTo>
                      <a:cubicBezTo>
                        <a:pt x="152" y="178"/>
                        <a:pt x="153" y="180"/>
                        <a:pt x="155" y="180"/>
                      </a:cubicBezTo>
                      <a:cubicBezTo>
                        <a:pt x="155" y="180"/>
                        <a:pt x="159" y="181"/>
                        <a:pt x="159" y="181"/>
                      </a:cubicBezTo>
                      <a:cubicBezTo>
                        <a:pt x="159" y="182"/>
                        <a:pt x="157" y="183"/>
                        <a:pt x="157" y="184"/>
                      </a:cubicBezTo>
                      <a:cubicBezTo>
                        <a:pt x="158" y="185"/>
                        <a:pt x="160" y="186"/>
                        <a:pt x="161" y="187"/>
                      </a:cubicBezTo>
                      <a:cubicBezTo>
                        <a:pt x="163" y="188"/>
                        <a:pt x="167" y="189"/>
                        <a:pt x="168" y="186"/>
                      </a:cubicBezTo>
                      <a:cubicBezTo>
                        <a:pt x="168" y="186"/>
                        <a:pt x="170" y="188"/>
                        <a:pt x="170" y="188"/>
                      </a:cubicBezTo>
                      <a:cubicBezTo>
                        <a:pt x="171" y="189"/>
                        <a:pt x="172" y="187"/>
                        <a:pt x="174" y="188"/>
                      </a:cubicBezTo>
                      <a:cubicBezTo>
                        <a:pt x="175" y="189"/>
                        <a:pt x="173" y="190"/>
                        <a:pt x="173" y="191"/>
                      </a:cubicBezTo>
                      <a:cubicBezTo>
                        <a:pt x="173" y="192"/>
                        <a:pt x="175" y="194"/>
                        <a:pt x="175" y="195"/>
                      </a:cubicBezTo>
                      <a:cubicBezTo>
                        <a:pt x="176" y="195"/>
                        <a:pt x="177" y="194"/>
                        <a:pt x="178" y="194"/>
                      </a:cubicBezTo>
                      <a:cubicBezTo>
                        <a:pt x="178" y="193"/>
                        <a:pt x="175" y="192"/>
                        <a:pt x="176" y="191"/>
                      </a:cubicBezTo>
                      <a:cubicBezTo>
                        <a:pt x="178" y="188"/>
                        <a:pt x="180" y="188"/>
                        <a:pt x="183" y="187"/>
                      </a:cubicBezTo>
                      <a:cubicBezTo>
                        <a:pt x="185" y="186"/>
                        <a:pt x="187" y="186"/>
                        <a:pt x="189" y="186"/>
                      </a:cubicBezTo>
                      <a:cubicBezTo>
                        <a:pt x="190" y="186"/>
                        <a:pt x="190" y="184"/>
                        <a:pt x="191" y="184"/>
                      </a:cubicBezTo>
                      <a:cubicBezTo>
                        <a:pt x="193" y="184"/>
                        <a:pt x="192" y="183"/>
                        <a:pt x="192" y="182"/>
                      </a:cubicBezTo>
                      <a:cubicBezTo>
                        <a:pt x="192" y="183"/>
                        <a:pt x="196" y="182"/>
                        <a:pt x="196" y="182"/>
                      </a:cubicBezTo>
                      <a:cubicBezTo>
                        <a:pt x="198" y="181"/>
                        <a:pt x="200" y="182"/>
                        <a:pt x="202" y="182"/>
                      </a:cubicBezTo>
                      <a:cubicBezTo>
                        <a:pt x="204" y="182"/>
                        <a:pt x="205" y="181"/>
                        <a:pt x="207" y="180"/>
                      </a:cubicBezTo>
                      <a:cubicBezTo>
                        <a:pt x="208" y="180"/>
                        <a:pt x="208" y="177"/>
                        <a:pt x="209" y="177"/>
                      </a:cubicBezTo>
                      <a:cubicBezTo>
                        <a:pt x="211" y="177"/>
                        <a:pt x="212" y="176"/>
                        <a:pt x="213" y="175"/>
                      </a:cubicBezTo>
                      <a:cubicBezTo>
                        <a:pt x="214" y="175"/>
                        <a:pt x="215" y="174"/>
                        <a:pt x="215" y="173"/>
                      </a:cubicBezTo>
                      <a:cubicBezTo>
                        <a:pt x="214" y="173"/>
                        <a:pt x="218" y="172"/>
                        <a:pt x="218" y="172"/>
                      </a:cubicBezTo>
                      <a:cubicBezTo>
                        <a:pt x="219" y="171"/>
                        <a:pt x="220" y="169"/>
                        <a:pt x="221" y="168"/>
                      </a:cubicBezTo>
                      <a:cubicBezTo>
                        <a:pt x="222" y="167"/>
                        <a:pt x="222" y="167"/>
                        <a:pt x="222" y="166"/>
                      </a:cubicBezTo>
                      <a:cubicBezTo>
                        <a:pt x="223" y="164"/>
                        <a:pt x="221" y="165"/>
                        <a:pt x="221" y="164"/>
                      </a:cubicBezTo>
                      <a:cubicBezTo>
                        <a:pt x="221" y="164"/>
                        <a:pt x="226" y="164"/>
                        <a:pt x="223" y="162"/>
                      </a:cubicBezTo>
                      <a:cubicBezTo>
                        <a:pt x="222" y="161"/>
                        <a:pt x="223" y="161"/>
                        <a:pt x="224" y="161"/>
                      </a:cubicBezTo>
                      <a:cubicBezTo>
                        <a:pt x="225" y="161"/>
                        <a:pt x="225" y="160"/>
                        <a:pt x="226" y="159"/>
                      </a:cubicBezTo>
                      <a:cubicBezTo>
                        <a:pt x="227" y="158"/>
                        <a:pt x="227" y="157"/>
                        <a:pt x="228" y="156"/>
                      </a:cubicBezTo>
                      <a:cubicBezTo>
                        <a:pt x="228" y="156"/>
                        <a:pt x="228" y="154"/>
                        <a:pt x="228" y="154"/>
                      </a:cubicBezTo>
                      <a:cubicBezTo>
                        <a:pt x="229" y="153"/>
                        <a:pt x="230" y="153"/>
                        <a:pt x="231" y="152"/>
                      </a:cubicBezTo>
                      <a:cubicBezTo>
                        <a:pt x="232" y="151"/>
                        <a:pt x="231" y="150"/>
                        <a:pt x="231" y="150"/>
                      </a:cubicBezTo>
                      <a:cubicBezTo>
                        <a:pt x="231" y="149"/>
                        <a:pt x="232" y="149"/>
                        <a:pt x="232" y="149"/>
                      </a:cubicBezTo>
                      <a:cubicBezTo>
                        <a:pt x="233" y="149"/>
                        <a:pt x="232" y="147"/>
                        <a:pt x="232" y="147"/>
                      </a:cubicBezTo>
                      <a:cubicBezTo>
                        <a:pt x="232" y="147"/>
                        <a:pt x="234" y="148"/>
                        <a:pt x="234" y="147"/>
                      </a:cubicBezTo>
                      <a:cubicBezTo>
                        <a:pt x="236" y="146"/>
                        <a:pt x="234" y="146"/>
                        <a:pt x="233" y="145"/>
                      </a:cubicBezTo>
                      <a:cubicBezTo>
                        <a:pt x="233" y="145"/>
                        <a:pt x="236" y="143"/>
                        <a:pt x="236" y="143"/>
                      </a:cubicBezTo>
                      <a:cubicBezTo>
                        <a:pt x="235" y="145"/>
                        <a:pt x="232" y="142"/>
                        <a:pt x="231" y="141"/>
                      </a:cubicBezTo>
                      <a:cubicBezTo>
                        <a:pt x="231" y="141"/>
                        <a:pt x="230" y="142"/>
                        <a:pt x="229" y="142"/>
                      </a:cubicBezTo>
                      <a:cubicBezTo>
                        <a:pt x="228" y="143"/>
                        <a:pt x="227" y="141"/>
                        <a:pt x="226" y="142"/>
                      </a:cubicBezTo>
                      <a:cubicBezTo>
                        <a:pt x="228" y="141"/>
                        <a:pt x="230" y="140"/>
                        <a:pt x="231" y="139"/>
                      </a:cubicBezTo>
                      <a:cubicBezTo>
                        <a:pt x="232" y="138"/>
                        <a:pt x="235" y="138"/>
                        <a:pt x="233" y="136"/>
                      </a:cubicBezTo>
                      <a:cubicBezTo>
                        <a:pt x="231" y="135"/>
                        <a:pt x="230" y="134"/>
                        <a:pt x="228" y="132"/>
                      </a:cubicBezTo>
                      <a:cubicBezTo>
                        <a:pt x="228" y="131"/>
                        <a:pt x="223" y="133"/>
                        <a:pt x="223" y="130"/>
                      </a:cubicBezTo>
                      <a:cubicBezTo>
                        <a:pt x="223" y="132"/>
                        <a:pt x="228" y="132"/>
                        <a:pt x="229" y="132"/>
                      </a:cubicBezTo>
                      <a:cubicBezTo>
                        <a:pt x="230" y="132"/>
                        <a:pt x="233" y="135"/>
                        <a:pt x="234" y="133"/>
                      </a:cubicBezTo>
                      <a:cubicBezTo>
                        <a:pt x="235" y="131"/>
                        <a:pt x="229" y="129"/>
                        <a:pt x="229" y="127"/>
                      </a:cubicBezTo>
                      <a:cubicBezTo>
                        <a:pt x="228" y="125"/>
                        <a:pt x="228" y="121"/>
                        <a:pt x="226" y="120"/>
                      </a:cubicBezTo>
                      <a:cubicBezTo>
                        <a:pt x="225" y="118"/>
                        <a:pt x="219" y="118"/>
                        <a:pt x="221" y="115"/>
                      </a:cubicBezTo>
                      <a:cubicBezTo>
                        <a:pt x="222" y="113"/>
                        <a:pt x="223" y="112"/>
                        <a:pt x="224" y="111"/>
                      </a:cubicBezTo>
                      <a:cubicBezTo>
                        <a:pt x="226" y="109"/>
                        <a:pt x="224" y="110"/>
                        <a:pt x="225" y="109"/>
                      </a:cubicBezTo>
                      <a:cubicBezTo>
                        <a:pt x="225" y="108"/>
                        <a:pt x="228" y="109"/>
                        <a:pt x="228" y="109"/>
                      </a:cubicBezTo>
                      <a:cubicBezTo>
                        <a:pt x="229" y="108"/>
                        <a:pt x="227" y="107"/>
                        <a:pt x="229" y="106"/>
                      </a:cubicBezTo>
                      <a:cubicBezTo>
                        <a:pt x="231" y="106"/>
                        <a:pt x="232" y="105"/>
                        <a:pt x="233" y="104"/>
                      </a:cubicBezTo>
                      <a:cubicBezTo>
                        <a:pt x="234" y="104"/>
                        <a:pt x="235" y="104"/>
                        <a:pt x="235" y="104"/>
                      </a:cubicBezTo>
                      <a:cubicBezTo>
                        <a:pt x="236" y="104"/>
                        <a:pt x="235" y="105"/>
                        <a:pt x="236" y="105"/>
                      </a:cubicBezTo>
                      <a:cubicBezTo>
                        <a:pt x="237" y="106"/>
                        <a:pt x="238" y="103"/>
                        <a:pt x="238" y="102"/>
                      </a:cubicBezTo>
                      <a:cubicBezTo>
                        <a:pt x="236" y="100"/>
                        <a:pt x="234" y="101"/>
                        <a:pt x="233" y="101"/>
                      </a:cubicBezTo>
                      <a:cubicBezTo>
                        <a:pt x="231" y="101"/>
                        <a:pt x="230" y="99"/>
                        <a:pt x="228" y="100"/>
                      </a:cubicBezTo>
                      <a:cubicBezTo>
                        <a:pt x="227" y="100"/>
                        <a:pt x="226" y="102"/>
                        <a:pt x="224" y="102"/>
                      </a:cubicBezTo>
                      <a:cubicBezTo>
                        <a:pt x="223" y="103"/>
                        <a:pt x="221" y="103"/>
                        <a:pt x="220" y="102"/>
                      </a:cubicBezTo>
                      <a:cubicBezTo>
                        <a:pt x="219" y="101"/>
                        <a:pt x="221" y="99"/>
                        <a:pt x="220" y="98"/>
                      </a:cubicBezTo>
                      <a:cubicBezTo>
                        <a:pt x="218" y="97"/>
                        <a:pt x="210" y="97"/>
                        <a:pt x="213" y="92"/>
                      </a:cubicBezTo>
                      <a:cubicBezTo>
                        <a:pt x="214" y="91"/>
                        <a:pt x="215" y="92"/>
                        <a:pt x="217" y="92"/>
                      </a:cubicBezTo>
                      <a:cubicBezTo>
                        <a:pt x="218" y="92"/>
                        <a:pt x="220" y="91"/>
                        <a:pt x="221" y="90"/>
                      </a:cubicBezTo>
                      <a:cubicBezTo>
                        <a:pt x="223" y="87"/>
                        <a:pt x="226" y="85"/>
                        <a:pt x="229" y="83"/>
                      </a:cubicBezTo>
                      <a:cubicBezTo>
                        <a:pt x="230" y="81"/>
                        <a:pt x="231" y="81"/>
                        <a:pt x="233" y="81"/>
                      </a:cubicBezTo>
                      <a:cubicBezTo>
                        <a:pt x="233" y="82"/>
                        <a:pt x="236" y="82"/>
                        <a:pt x="236" y="83"/>
                      </a:cubicBezTo>
                      <a:cubicBezTo>
                        <a:pt x="235" y="84"/>
                        <a:pt x="235" y="86"/>
                        <a:pt x="234" y="87"/>
                      </a:cubicBezTo>
                      <a:cubicBezTo>
                        <a:pt x="233" y="87"/>
                        <a:pt x="231" y="88"/>
                        <a:pt x="231" y="89"/>
                      </a:cubicBezTo>
                      <a:cubicBezTo>
                        <a:pt x="231" y="90"/>
                        <a:pt x="234" y="90"/>
                        <a:pt x="234" y="90"/>
                      </a:cubicBezTo>
                      <a:cubicBezTo>
                        <a:pt x="234" y="90"/>
                        <a:pt x="230" y="93"/>
                        <a:pt x="231" y="93"/>
                      </a:cubicBezTo>
                      <a:cubicBezTo>
                        <a:pt x="232" y="94"/>
                        <a:pt x="237" y="89"/>
                        <a:pt x="238" y="89"/>
                      </a:cubicBezTo>
                      <a:cubicBezTo>
                        <a:pt x="240" y="88"/>
                        <a:pt x="242" y="87"/>
                        <a:pt x="244" y="87"/>
                      </a:cubicBezTo>
                      <a:cubicBezTo>
                        <a:pt x="246" y="87"/>
                        <a:pt x="246" y="87"/>
                        <a:pt x="247" y="85"/>
                      </a:cubicBezTo>
                      <a:cubicBezTo>
                        <a:pt x="249" y="84"/>
                        <a:pt x="252" y="83"/>
                        <a:pt x="254" y="81"/>
                      </a:cubicBezTo>
                      <a:cubicBezTo>
                        <a:pt x="255" y="80"/>
                        <a:pt x="257" y="77"/>
                        <a:pt x="259" y="77"/>
                      </a:cubicBezTo>
                      <a:cubicBezTo>
                        <a:pt x="260" y="76"/>
                        <a:pt x="266" y="80"/>
                        <a:pt x="266" y="77"/>
                      </a:cubicBezTo>
                      <a:cubicBezTo>
                        <a:pt x="266" y="76"/>
                        <a:pt x="265" y="75"/>
                        <a:pt x="266" y="74"/>
                      </a:cubicBezTo>
                      <a:cubicBezTo>
                        <a:pt x="267" y="74"/>
                        <a:pt x="268" y="74"/>
                        <a:pt x="269" y="74"/>
                      </a:cubicBezTo>
                      <a:cubicBezTo>
                        <a:pt x="271" y="74"/>
                        <a:pt x="270" y="73"/>
                        <a:pt x="271" y="72"/>
                      </a:cubicBezTo>
                      <a:cubicBezTo>
                        <a:pt x="273" y="71"/>
                        <a:pt x="274" y="72"/>
                        <a:pt x="274" y="70"/>
                      </a:cubicBezTo>
                      <a:cubicBezTo>
                        <a:pt x="274" y="67"/>
                        <a:pt x="277" y="70"/>
                        <a:pt x="278" y="71"/>
                      </a:cubicBezTo>
                      <a:cubicBezTo>
                        <a:pt x="278" y="69"/>
                        <a:pt x="281" y="69"/>
                        <a:pt x="281" y="67"/>
                      </a:cubicBezTo>
                      <a:cubicBezTo>
                        <a:pt x="281" y="65"/>
                        <a:pt x="282" y="62"/>
                        <a:pt x="281" y="60"/>
                      </a:cubicBezTo>
                      <a:cubicBezTo>
                        <a:pt x="279" y="57"/>
                        <a:pt x="280" y="58"/>
                        <a:pt x="282" y="56"/>
                      </a:cubicBezTo>
                      <a:cubicBezTo>
                        <a:pt x="284" y="55"/>
                        <a:pt x="285" y="54"/>
                        <a:pt x="287" y="55"/>
                      </a:cubicBezTo>
                      <a:cubicBezTo>
                        <a:pt x="290" y="56"/>
                        <a:pt x="290" y="56"/>
                        <a:pt x="291" y="53"/>
                      </a:cubicBezTo>
                      <a:cubicBezTo>
                        <a:pt x="292" y="51"/>
                        <a:pt x="294" y="50"/>
                        <a:pt x="295" y="47"/>
                      </a:cubicBezTo>
                      <a:cubicBezTo>
                        <a:pt x="295" y="45"/>
                        <a:pt x="296" y="43"/>
                        <a:pt x="298" y="41"/>
                      </a:cubicBezTo>
                      <a:cubicBezTo>
                        <a:pt x="300" y="39"/>
                        <a:pt x="298" y="39"/>
                        <a:pt x="298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1" name="Freeform 716">
                  <a:extLst>
                    <a:ext uri="{FF2B5EF4-FFF2-40B4-BE49-F238E27FC236}">
                      <a16:creationId xmlns:a16="http://schemas.microsoft.com/office/drawing/2014/main" id="{2476F202-671B-8B40-ADAF-0B6AAF2F06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0248" y="7204327"/>
                  <a:ext cx="1234067" cy="567787"/>
                </a:xfrm>
                <a:custGeom>
                  <a:avLst/>
                  <a:gdLst>
                    <a:gd name="T0" fmla="*/ 0 w 157"/>
                    <a:gd name="T1" fmla="*/ 19 h 68"/>
                    <a:gd name="T2" fmla="*/ 7 w 157"/>
                    <a:gd name="T3" fmla="*/ 26 h 68"/>
                    <a:gd name="T4" fmla="*/ 12 w 157"/>
                    <a:gd name="T5" fmla="*/ 29 h 68"/>
                    <a:gd name="T6" fmla="*/ 15 w 157"/>
                    <a:gd name="T7" fmla="*/ 36 h 68"/>
                    <a:gd name="T8" fmla="*/ 15 w 157"/>
                    <a:gd name="T9" fmla="*/ 38 h 68"/>
                    <a:gd name="T10" fmla="*/ 15 w 157"/>
                    <a:gd name="T11" fmla="*/ 40 h 68"/>
                    <a:gd name="T12" fmla="*/ 16 w 157"/>
                    <a:gd name="T13" fmla="*/ 45 h 68"/>
                    <a:gd name="T14" fmla="*/ 28 w 157"/>
                    <a:gd name="T15" fmla="*/ 47 h 68"/>
                    <a:gd name="T16" fmla="*/ 36 w 157"/>
                    <a:gd name="T17" fmla="*/ 54 h 68"/>
                    <a:gd name="T18" fmla="*/ 39 w 157"/>
                    <a:gd name="T19" fmla="*/ 59 h 68"/>
                    <a:gd name="T20" fmla="*/ 44 w 157"/>
                    <a:gd name="T21" fmla="*/ 60 h 68"/>
                    <a:gd name="T22" fmla="*/ 56 w 157"/>
                    <a:gd name="T23" fmla="*/ 60 h 68"/>
                    <a:gd name="T24" fmla="*/ 64 w 157"/>
                    <a:gd name="T25" fmla="*/ 61 h 68"/>
                    <a:gd name="T26" fmla="*/ 69 w 157"/>
                    <a:gd name="T27" fmla="*/ 64 h 68"/>
                    <a:gd name="T28" fmla="*/ 76 w 157"/>
                    <a:gd name="T29" fmla="*/ 66 h 68"/>
                    <a:gd name="T30" fmla="*/ 81 w 157"/>
                    <a:gd name="T31" fmla="*/ 67 h 68"/>
                    <a:gd name="T32" fmla="*/ 93 w 157"/>
                    <a:gd name="T33" fmla="*/ 62 h 68"/>
                    <a:gd name="T34" fmla="*/ 106 w 157"/>
                    <a:gd name="T35" fmla="*/ 61 h 68"/>
                    <a:gd name="T36" fmla="*/ 113 w 157"/>
                    <a:gd name="T37" fmla="*/ 55 h 68"/>
                    <a:gd name="T38" fmla="*/ 114 w 157"/>
                    <a:gd name="T39" fmla="*/ 51 h 68"/>
                    <a:gd name="T40" fmla="*/ 115 w 157"/>
                    <a:gd name="T41" fmla="*/ 47 h 68"/>
                    <a:gd name="T42" fmla="*/ 126 w 157"/>
                    <a:gd name="T43" fmla="*/ 46 h 68"/>
                    <a:gd name="T44" fmla="*/ 130 w 157"/>
                    <a:gd name="T45" fmla="*/ 44 h 68"/>
                    <a:gd name="T46" fmla="*/ 137 w 157"/>
                    <a:gd name="T47" fmla="*/ 42 h 68"/>
                    <a:gd name="T48" fmla="*/ 139 w 157"/>
                    <a:gd name="T49" fmla="*/ 38 h 68"/>
                    <a:gd name="T50" fmla="*/ 143 w 157"/>
                    <a:gd name="T51" fmla="*/ 37 h 68"/>
                    <a:gd name="T52" fmla="*/ 154 w 157"/>
                    <a:gd name="T53" fmla="*/ 36 h 68"/>
                    <a:gd name="T54" fmla="*/ 150 w 157"/>
                    <a:gd name="T55" fmla="*/ 29 h 68"/>
                    <a:gd name="T56" fmla="*/ 145 w 157"/>
                    <a:gd name="T57" fmla="*/ 28 h 68"/>
                    <a:gd name="T58" fmla="*/ 141 w 157"/>
                    <a:gd name="T59" fmla="*/ 29 h 68"/>
                    <a:gd name="T60" fmla="*/ 136 w 157"/>
                    <a:gd name="T61" fmla="*/ 28 h 68"/>
                    <a:gd name="T62" fmla="*/ 134 w 157"/>
                    <a:gd name="T63" fmla="*/ 27 h 68"/>
                    <a:gd name="T64" fmla="*/ 137 w 157"/>
                    <a:gd name="T65" fmla="*/ 19 h 68"/>
                    <a:gd name="T66" fmla="*/ 137 w 157"/>
                    <a:gd name="T67" fmla="*/ 14 h 68"/>
                    <a:gd name="T68" fmla="*/ 131 w 157"/>
                    <a:gd name="T69" fmla="*/ 14 h 68"/>
                    <a:gd name="T70" fmla="*/ 124 w 157"/>
                    <a:gd name="T71" fmla="*/ 15 h 68"/>
                    <a:gd name="T72" fmla="*/ 114 w 157"/>
                    <a:gd name="T73" fmla="*/ 19 h 68"/>
                    <a:gd name="T74" fmla="*/ 103 w 157"/>
                    <a:gd name="T75" fmla="*/ 19 h 68"/>
                    <a:gd name="T76" fmla="*/ 98 w 157"/>
                    <a:gd name="T77" fmla="*/ 17 h 68"/>
                    <a:gd name="T78" fmla="*/ 94 w 157"/>
                    <a:gd name="T79" fmla="*/ 15 h 68"/>
                    <a:gd name="T80" fmla="*/ 83 w 157"/>
                    <a:gd name="T81" fmla="*/ 11 h 68"/>
                    <a:gd name="T82" fmla="*/ 77 w 157"/>
                    <a:gd name="T83" fmla="*/ 13 h 68"/>
                    <a:gd name="T84" fmla="*/ 71 w 157"/>
                    <a:gd name="T85" fmla="*/ 12 h 68"/>
                    <a:gd name="T86" fmla="*/ 68 w 157"/>
                    <a:gd name="T87" fmla="*/ 8 h 68"/>
                    <a:gd name="T88" fmla="*/ 64 w 157"/>
                    <a:gd name="T89" fmla="*/ 5 h 68"/>
                    <a:gd name="T90" fmla="*/ 58 w 157"/>
                    <a:gd name="T91" fmla="*/ 3 h 68"/>
                    <a:gd name="T92" fmla="*/ 52 w 157"/>
                    <a:gd name="T93" fmla="*/ 1 h 68"/>
                    <a:gd name="T94" fmla="*/ 45 w 157"/>
                    <a:gd name="T95" fmla="*/ 7 h 68"/>
                    <a:gd name="T96" fmla="*/ 47 w 157"/>
                    <a:gd name="T97" fmla="*/ 13 h 68"/>
                    <a:gd name="T98" fmla="*/ 41 w 157"/>
                    <a:gd name="T99" fmla="*/ 15 h 68"/>
                    <a:gd name="T100" fmla="*/ 37 w 157"/>
                    <a:gd name="T101" fmla="*/ 14 h 68"/>
                    <a:gd name="T102" fmla="*/ 34 w 157"/>
                    <a:gd name="T103" fmla="*/ 14 h 68"/>
                    <a:gd name="T104" fmla="*/ 28 w 157"/>
                    <a:gd name="T105" fmla="*/ 10 h 68"/>
                    <a:gd name="T106" fmla="*/ 21 w 157"/>
                    <a:gd name="T107" fmla="*/ 9 h 68"/>
                    <a:gd name="T108" fmla="*/ 13 w 157"/>
                    <a:gd name="T109" fmla="*/ 13 h 68"/>
                    <a:gd name="T110" fmla="*/ 7 w 157"/>
                    <a:gd name="T111" fmla="*/ 17 h 68"/>
                    <a:gd name="T112" fmla="*/ 0 w 157"/>
                    <a:gd name="T113" fmla="*/ 19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57" h="68">
                      <a:moveTo>
                        <a:pt x="0" y="19"/>
                      </a:moveTo>
                      <a:cubicBezTo>
                        <a:pt x="1" y="23"/>
                        <a:pt x="3" y="25"/>
                        <a:pt x="7" y="26"/>
                      </a:cubicBezTo>
                      <a:cubicBezTo>
                        <a:pt x="9" y="27"/>
                        <a:pt x="10" y="28"/>
                        <a:pt x="12" y="29"/>
                      </a:cubicBezTo>
                      <a:cubicBezTo>
                        <a:pt x="13" y="31"/>
                        <a:pt x="14" y="34"/>
                        <a:pt x="15" y="36"/>
                      </a:cubicBezTo>
                      <a:cubicBezTo>
                        <a:pt x="16" y="37"/>
                        <a:pt x="15" y="37"/>
                        <a:pt x="15" y="38"/>
                      </a:cubicBezTo>
                      <a:cubicBezTo>
                        <a:pt x="14" y="38"/>
                        <a:pt x="15" y="39"/>
                        <a:pt x="15" y="40"/>
                      </a:cubicBezTo>
                      <a:cubicBezTo>
                        <a:pt x="14" y="43"/>
                        <a:pt x="13" y="43"/>
                        <a:pt x="16" y="45"/>
                      </a:cubicBezTo>
                      <a:cubicBezTo>
                        <a:pt x="20" y="46"/>
                        <a:pt x="24" y="45"/>
                        <a:pt x="28" y="47"/>
                      </a:cubicBezTo>
                      <a:cubicBezTo>
                        <a:pt x="30" y="49"/>
                        <a:pt x="34" y="52"/>
                        <a:pt x="36" y="54"/>
                      </a:cubicBezTo>
                      <a:cubicBezTo>
                        <a:pt x="37" y="55"/>
                        <a:pt x="38" y="57"/>
                        <a:pt x="39" y="59"/>
                      </a:cubicBezTo>
                      <a:cubicBezTo>
                        <a:pt x="40" y="61"/>
                        <a:pt x="43" y="60"/>
                        <a:pt x="44" y="60"/>
                      </a:cubicBezTo>
                      <a:cubicBezTo>
                        <a:pt x="48" y="60"/>
                        <a:pt x="52" y="60"/>
                        <a:pt x="56" y="60"/>
                      </a:cubicBezTo>
                      <a:cubicBezTo>
                        <a:pt x="58" y="60"/>
                        <a:pt x="62" y="60"/>
                        <a:pt x="64" y="61"/>
                      </a:cubicBezTo>
                      <a:cubicBezTo>
                        <a:pt x="66" y="62"/>
                        <a:pt x="67" y="64"/>
                        <a:pt x="69" y="64"/>
                      </a:cubicBezTo>
                      <a:cubicBezTo>
                        <a:pt x="71" y="65"/>
                        <a:pt x="74" y="66"/>
                        <a:pt x="76" y="66"/>
                      </a:cubicBezTo>
                      <a:cubicBezTo>
                        <a:pt x="78" y="65"/>
                        <a:pt x="80" y="68"/>
                        <a:pt x="81" y="67"/>
                      </a:cubicBezTo>
                      <a:cubicBezTo>
                        <a:pt x="85" y="65"/>
                        <a:pt x="88" y="63"/>
                        <a:pt x="93" y="62"/>
                      </a:cubicBezTo>
                      <a:cubicBezTo>
                        <a:pt x="97" y="62"/>
                        <a:pt x="103" y="63"/>
                        <a:pt x="106" y="61"/>
                      </a:cubicBezTo>
                      <a:cubicBezTo>
                        <a:pt x="109" y="59"/>
                        <a:pt x="110" y="56"/>
                        <a:pt x="113" y="55"/>
                      </a:cubicBezTo>
                      <a:cubicBezTo>
                        <a:pt x="116" y="54"/>
                        <a:pt x="116" y="53"/>
                        <a:pt x="114" y="51"/>
                      </a:cubicBezTo>
                      <a:cubicBezTo>
                        <a:pt x="113" y="50"/>
                        <a:pt x="113" y="48"/>
                        <a:pt x="115" y="47"/>
                      </a:cubicBezTo>
                      <a:cubicBezTo>
                        <a:pt x="118" y="44"/>
                        <a:pt x="122" y="50"/>
                        <a:pt x="126" y="46"/>
                      </a:cubicBezTo>
                      <a:cubicBezTo>
                        <a:pt x="127" y="45"/>
                        <a:pt x="128" y="44"/>
                        <a:pt x="130" y="44"/>
                      </a:cubicBezTo>
                      <a:cubicBezTo>
                        <a:pt x="133" y="43"/>
                        <a:pt x="134" y="44"/>
                        <a:pt x="137" y="42"/>
                      </a:cubicBezTo>
                      <a:cubicBezTo>
                        <a:pt x="138" y="41"/>
                        <a:pt x="138" y="38"/>
                        <a:pt x="139" y="38"/>
                      </a:cubicBezTo>
                      <a:cubicBezTo>
                        <a:pt x="141" y="37"/>
                        <a:pt x="142" y="37"/>
                        <a:pt x="143" y="37"/>
                      </a:cubicBezTo>
                      <a:cubicBezTo>
                        <a:pt x="147" y="36"/>
                        <a:pt x="150" y="35"/>
                        <a:pt x="154" y="36"/>
                      </a:cubicBezTo>
                      <a:cubicBezTo>
                        <a:pt x="157" y="36"/>
                        <a:pt x="151" y="29"/>
                        <a:pt x="150" y="29"/>
                      </a:cubicBezTo>
                      <a:cubicBezTo>
                        <a:pt x="149" y="28"/>
                        <a:pt x="147" y="27"/>
                        <a:pt x="145" y="28"/>
                      </a:cubicBezTo>
                      <a:cubicBezTo>
                        <a:pt x="143" y="28"/>
                        <a:pt x="143" y="30"/>
                        <a:pt x="141" y="29"/>
                      </a:cubicBezTo>
                      <a:cubicBezTo>
                        <a:pt x="140" y="28"/>
                        <a:pt x="137" y="27"/>
                        <a:pt x="136" y="28"/>
                      </a:cubicBezTo>
                      <a:cubicBezTo>
                        <a:pt x="135" y="30"/>
                        <a:pt x="134" y="29"/>
                        <a:pt x="134" y="27"/>
                      </a:cubicBezTo>
                      <a:cubicBezTo>
                        <a:pt x="134" y="25"/>
                        <a:pt x="137" y="21"/>
                        <a:pt x="137" y="19"/>
                      </a:cubicBezTo>
                      <a:cubicBezTo>
                        <a:pt x="138" y="17"/>
                        <a:pt x="141" y="14"/>
                        <a:pt x="137" y="14"/>
                      </a:cubicBezTo>
                      <a:cubicBezTo>
                        <a:pt x="134" y="14"/>
                        <a:pt x="134" y="15"/>
                        <a:pt x="131" y="14"/>
                      </a:cubicBezTo>
                      <a:cubicBezTo>
                        <a:pt x="128" y="13"/>
                        <a:pt x="127" y="13"/>
                        <a:pt x="124" y="15"/>
                      </a:cubicBezTo>
                      <a:cubicBezTo>
                        <a:pt x="121" y="17"/>
                        <a:pt x="117" y="18"/>
                        <a:pt x="114" y="19"/>
                      </a:cubicBezTo>
                      <a:cubicBezTo>
                        <a:pt x="109" y="20"/>
                        <a:pt x="107" y="19"/>
                        <a:pt x="103" y="19"/>
                      </a:cubicBezTo>
                      <a:cubicBezTo>
                        <a:pt x="101" y="18"/>
                        <a:pt x="100" y="18"/>
                        <a:pt x="98" y="17"/>
                      </a:cubicBezTo>
                      <a:cubicBezTo>
                        <a:pt x="97" y="17"/>
                        <a:pt x="96" y="15"/>
                        <a:pt x="94" y="15"/>
                      </a:cubicBezTo>
                      <a:cubicBezTo>
                        <a:pt x="90" y="14"/>
                        <a:pt x="88" y="12"/>
                        <a:pt x="83" y="11"/>
                      </a:cubicBezTo>
                      <a:cubicBezTo>
                        <a:pt x="81" y="11"/>
                        <a:pt x="79" y="12"/>
                        <a:pt x="77" y="13"/>
                      </a:cubicBezTo>
                      <a:cubicBezTo>
                        <a:pt x="75" y="14"/>
                        <a:pt x="73" y="13"/>
                        <a:pt x="71" y="12"/>
                      </a:cubicBezTo>
                      <a:cubicBezTo>
                        <a:pt x="69" y="11"/>
                        <a:pt x="68" y="11"/>
                        <a:pt x="68" y="8"/>
                      </a:cubicBezTo>
                      <a:cubicBezTo>
                        <a:pt x="67" y="6"/>
                        <a:pt x="67" y="6"/>
                        <a:pt x="64" y="5"/>
                      </a:cubicBezTo>
                      <a:cubicBezTo>
                        <a:pt x="62" y="4"/>
                        <a:pt x="60" y="3"/>
                        <a:pt x="58" y="3"/>
                      </a:cubicBezTo>
                      <a:cubicBezTo>
                        <a:pt x="56" y="3"/>
                        <a:pt x="53" y="0"/>
                        <a:pt x="52" y="1"/>
                      </a:cubicBezTo>
                      <a:cubicBezTo>
                        <a:pt x="50" y="1"/>
                        <a:pt x="46" y="5"/>
                        <a:pt x="45" y="7"/>
                      </a:cubicBezTo>
                      <a:cubicBezTo>
                        <a:pt x="45" y="9"/>
                        <a:pt x="48" y="11"/>
                        <a:pt x="47" y="13"/>
                      </a:cubicBezTo>
                      <a:cubicBezTo>
                        <a:pt x="46" y="15"/>
                        <a:pt x="43" y="17"/>
                        <a:pt x="41" y="15"/>
                      </a:cubicBezTo>
                      <a:cubicBezTo>
                        <a:pt x="39" y="15"/>
                        <a:pt x="38" y="14"/>
                        <a:pt x="37" y="14"/>
                      </a:cubicBezTo>
                      <a:cubicBezTo>
                        <a:pt x="36" y="14"/>
                        <a:pt x="35" y="14"/>
                        <a:pt x="34" y="14"/>
                      </a:cubicBezTo>
                      <a:cubicBezTo>
                        <a:pt x="31" y="13"/>
                        <a:pt x="31" y="11"/>
                        <a:pt x="28" y="10"/>
                      </a:cubicBezTo>
                      <a:cubicBezTo>
                        <a:pt x="26" y="9"/>
                        <a:pt x="23" y="8"/>
                        <a:pt x="21" y="9"/>
                      </a:cubicBezTo>
                      <a:cubicBezTo>
                        <a:pt x="18" y="10"/>
                        <a:pt x="16" y="12"/>
                        <a:pt x="13" y="13"/>
                      </a:cubicBezTo>
                      <a:cubicBezTo>
                        <a:pt x="11" y="14"/>
                        <a:pt x="9" y="16"/>
                        <a:pt x="7" y="17"/>
                      </a:cubicBezTo>
                      <a:cubicBezTo>
                        <a:pt x="4" y="17"/>
                        <a:pt x="2" y="19"/>
                        <a:pt x="0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2" name="Freeform 720">
                  <a:extLst>
                    <a:ext uri="{FF2B5EF4-FFF2-40B4-BE49-F238E27FC236}">
                      <a16:creationId xmlns:a16="http://schemas.microsoft.com/office/drawing/2014/main" id="{CCF531E6-BD9C-234A-8B19-5004873520B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119423" y="5429986"/>
                  <a:ext cx="6371546" cy="2350645"/>
                </a:xfrm>
                <a:custGeom>
                  <a:avLst/>
                  <a:gdLst>
                    <a:gd name="T0" fmla="*/ 785 w 810"/>
                    <a:gd name="T1" fmla="*/ 109 h 282"/>
                    <a:gd name="T2" fmla="*/ 725 w 810"/>
                    <a:gd name="T3" fmla="*/ 77 h 282"/>
                    <a:gd name="T4" fmla="*/ 665 w 810"/>
                    <a:gd name="T5" fmla="*/ 80 h 282"/>
                    <a:gd name="T6" fmla="*/ 607 w 810"/>
                    <a:gd name="T7" fmla="*/ 65 h 282"/>
                    <a:gd name="T8" fmla="*/ 578 w 810"/>
                    <a:gd name="T9" fmla="*/ 56 h 282"/>
                    <a:gd name="T10" fmla="*/ 555 w 810"/>
                    <a:gd name="T11" fmla="*/ 61 h 282"/>
                    <a:gd name="T12" fmla="*/ 521 w 810"/>
                    <a:gd name="T13" fmla="*/ 59 h 282"/>
                    <a:gd name="T14" fmla="*/ 495 w 810"/>
                    <a:gd name="T15" fmla="*/ 44 h 282"/>
                    <a:gd name="T16" fmla="*/ 469 w 810"/>
                    <a:gd name="T17" fmla="*/ 49 h 282"/>
                    <a:gd name="T18" fmla="*/ 423 w 810"/>
                    <a:gd name="T19" fmla="*/ 43 h 282"/>
                    <a:gd name="T20" fmla="*/ 383 w 810"/>
                    <a:gd name="T21" fmla="*/ 50 h 282"/>
                    <a:gd name="T22" fmla="*/ 423 w 810"/>
                    <a:gd name="T23" fmla="*/ 17 h 282"/>
                    <a:gd name="T24" fmla="*/ 378 w 810"/>
                    <a:gd name="T25" fmla="*/ 7 h 282"/>
                    <a:gd name="T26" fmla="*/ 355 w 810"/>
                    <a:gd name="T27" fmla="*/ 17 h 282"/>
                    <a:gd name="T28" fmla="*/ 320 w 810"/>
                    <a:gd name="T29" fmla="*/ 22 h 282"/>
                    <a:gd name="T30" fmla="*/ 297 w 810"/>
                    <a:gd name="T31" fmla="*/ 32 h 282"/>
                    <a:gd name="T32" fmla="*/ 269 w 810"/>
                    <a:gd name="T33" fmla="*/ 49 h 282"/>
                    <a:gd name="T34" fmla="*/ 247 w 810"/>
                    <a:gd name="T35" fmla="*/ 58 h 282"/>
                    <a:gd name="T36" fmla="*/ 242 w 810"/>
                    <a:gd name="T37" fmla="*/ 50 h 282"/>
                    <a:gd name="T38" fmla="*/ 259 w 810"/>
                    <a:gd name="T39" fmla="*/ 97 h 282"/>
                    <a:gd name="T40" fmla="*/ 227 w 810"/>
                    <a:gd name="T41" fmla="*/ 107 h 282"/>
                    <a:gd name="T42" fmla="*/ 231 w 810"/>
                    <a:gd name="T43" fmla="*/ 88 h 282"/>
                    <a:gd name="T44" fmla="*/ 206 w 810"/>
                    <a:gd name="T45" fmla="*/ 60 h 282"/>
                    <a:gd name="T46" fmla="*/ 191 w 810"/>
                    <a:gd name="T47" fmla="*/ 83 h 282"/>
                    <a:gd name="T48" fmla="*/ 131 w 810"/>
                    <a:gd name="T49" fmla="*/ 90 h 282"/>
                    <a:gd name="T50" fmla="*/ 92 w 810"/>
                    <a:gd name="T51" fmla="*/ 100 h 282"/>
                    <a:gd name="T52" fmla="*/ 84 w 810"/>
                    <a:gd name="T53" fmla="*/ 107 h 282"/>
                    <a:gd name="T54" fmla="*/ 53 w 810"/>
                    <a:gd name="T55" fmla="*/ 120 h 282"/>
                    <a:gd name="T56" fmla="*/ 31 w 810"/>
                    <a:gd name="T57" fmla="*/ 102 h 282"/>
                    <a:gd name="T58" fmla="*/ 29 w 810"/>
                    <a:gd name="T59" fmla="*/ 84 h 282"/>
                    <a:gd name="T60" fmla="*/ 5 w 810"/>
                    <a:gd name="T61" fmla="*/ 88 h 282"/>
                    <a:gd name="T62" fmla="*/ 7 w 810"/>
                    <a:gd name="T63" fmla="*/ 152 h 282"/>
                    <a:gd name="T64" fmla="*/ 16 w 810"/>
                    <a:gd name="T65" fmla="*/ 187 h 282"/>
                    <a:gd name="T66" fmla="*/ 40 w 810"/>
                    <a:gd name="T67" fmla="*/ 223 h 282"/>
                    <a:gd name="T68" fmla="*/ 53 w 810"/>
                    <a:gd name="T69" fmla="*/ 244 h 282"/>
                    <a:gd name="T70" fmla="*/ 82 w 810"/>
                    <a:gd name="T71" fmla="*/ 272 h 282"/>
                    <a:gd name="T72" fmla="*/ 109 w 810"/>
                    <a:gd name="T73" fmla="*/ 250 h 282"/>
                    <a:gd name="T74" fmla="*/ 108 w 810"/>
                    <a:gd name="T75" fmla="*/ 222 h 282"/>
                    <a:gd name="T76" fmla="*/ 160 w 810"/>
                    <a:gd name="T77" fmla="*/ 223 h 282"/>
                    <a:gd name="T78" fmla="*/ 196 w 810"/>
                    <a:gd name="T79" fmla="*/ 196 h 282"/>
                    <a:gd name="T80" fmla="*/ 252 w 810"/>
                    <a:gd name="T81" fmla="*/ 204 h 282"/>
                    <a:gd name="T82" fmla="*/ 331 w 810"/>
                    <a:gd name="T83" fmla="*/ 226 h 282"/>
                    <a:gd name="T84" fmla="*/ 415 w 810"/>
                    <a:gd name="T85" fmla="*/ 231 h 282"/>
                    <a:gd name="T86" fmla="*/ 483 w 810"/>
                    <a:gd name="T87" fmla="*/ 207 h 282"/>
                    <a:gd name="T88" fmla="*/ 521 w 810"/>
                    <a:gd name="T89" fmla="*/ 258 h 282"/>
                    <a:gd name="T90" fmla="*/ 558 w 810"/>
                    <a:gd name="T91" fmla="*/ 226 h 282"/>
                    <a:gd name="T92" fmla="*/ 543 w 810"/>
                    <a:gd name="T93" fmla="*/ 199 h 282"/>
                    <a:gd name="T94" fmla="*/ 591 w 810"/>
                    <a:gd name="T95" fmla="*/ 162 h 282"/>
                    <a:gd name="T96" fmla="*/ 627 w 810"/>
                    <a:gd name="T97" fmla="*/ 165 h 282"/>
                    <a:gd name="T98" fmla="*/ 657 w 810"/>
                    <a:gd name="T99" fmla="*/ 153 h 282"/>
                    <a:gd name="T100" fmla="*/ 669 w 810"/>
                    <a:gd name="T101" fmla="*/ 154 h 282"/>
                    <a:gd name="T102" fmla="*/ 649 w 810"/>
                    <a:gd name="T103" fmla="*/ 210 h 282"/>
                    <a:gd name="T104" fmla="*/ 667 w 810"/>
                    <a:gd name="T105" fmla="*/ 171 h 282"/>
                    <a:gd name="T106" fmla="*/ 710 w 810"/>
                    <a:gd name="T107" fmla="*/ 156 h 282"/>
                    <a:gd name="T108" fmla="*/ 738 w 810"/>
                    <a:gd name="T109" fmla="*/ 121 h 282"/>
                    <a:gd name="T110" fmla="*/ 765 w 810"/>
                    <a:gd name="T111" fmla="*/ 116 h 282"/>
                    <a:gd name="T112" fmla="*/ 802 w 810"/>
                    <a:gd name="T113" fmla="*/ 115 h 282"/>
                    <a:gd name="T114" fmla="*/ 388 w 810"/>
                    <a:gd name="T115" fmla="*/ 21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810" h="282">
                      <a:moveTo>
                        <a:pt x="808" y="111"/>
                      </a:moveTo>
                      <a:cubicBezTo>
                        <a:pt x="806" y="109"/>
                        <a:pt x="803" y="108"/>
                        <a:pt x="801" y="106"/>
                      </a:cubicBezTo>
                      <a:cubicBezTo>
                        <a:pt x="800" y="105"/>
                        <a:pt x="799" y="104"/>
                        <a:pt x="797" y="103"/>
                      </a:cubicBezTo>
                      <a:cubicBezTo>
                        <a:pt x="796" y="103"/>
                        <a:pt x="794" y="103"/>
                        <a:pt x="793" y="102"/>
                      </a:cubicBezTo>
                      <a:cubicBezTo>
                        <a:pt x="793" y="103"/>
                        <a:pt x="794" y="103"/>
                        <a:pt x="794" y="103"/>
                      </a:cubicBezTo>
                      <a:cubicBezTo>
                        <a:pt x="795" y="103"/>
                        <a:pt x="792" y="104"/>
                        <a:pt x="791" y="103"/>
                      </a:cubicBezTo>
                      <a:cubicBezTo>
                        <a:pt x="791" y="103"/>
                        <a:pt x="792" y="103"/>
                        <a:pt x="792" y="102"/>
                      </a:cubicBezTo>
                      <a:cubicBezTo>
                        <a:pt x="791" y="101"/>
                        <a:pt x="786" y="103"/>
                        <a:pt x="785" y="102"/>
                      </a:cubicBezTo>
                      <a:cubicBezTo>
                        <a:pt x="787" y="103"/>
                        <a:pt x="787" y="103"/>
                        <a:pt x="787" y="106"/>
                      </a:cubicBezTo>
                      <a:cubicBezTo>
                        <a:pt x="786" y="107"/>
                        <a:pt x="788" y="109"/>
                        <a:pt x="788" y="109"/>
                      </a:cubicBezTo>
                      <a:cubicBezTo>
                        <a:pt x="787" y="109"/>
                        <a:pt x="787" y="108"/>
                        <a:pt x="787" y="108"/>
                      </a:cubicBezTo>
                      <a:cubicBezTo>
                        <a:pt x="786" y="107"/>
                        <a:pt x="786" y="109"/>
                        <a:pt x="785" y="109"/>
                      </a:cubicBezTo>
                      <a:cubicBezTo>
                        <a:pt x="785" y="109"/>
                        <a:pt x="783" y="105"/>
                        <a:pt x="783" y="105"/>
                      </a:cubicBezTo>
                      <a:cubicBezTo>
                        <a:pt x="783" y="104"/>
                        <a:pt x="783" y="104"/>
                        <a:pt x="783" y="104"/>
                      </a:cubicBezTo>
                      <a:cubicBezTo>
                        <a:pt x="783" y="103"/>
                        <a:pt x="782" y="102"/>
                        <a:pt x="783" y="101"/>
                      </a:cubicBezTo>
                      <a:cubicBezTo>
                        <a:pt x="784" y="99"/>
                        <a:pt x="782" y="100"/>
                        <a:pt x="781" y="99"/>
                      </a:cubicBezTo>
                      <a:cubicBezTo>
                        <a:pt x="781" y="98"/>
                        <a:pt x="779" y="97"/>
                        <a:pt x="778" y="97"/>
                      </a:cubicBezTo>
                      <a:cubicBezTo>
                        <a:pt x="771" y="93"/>
                        <a:pt x="765" y="89"/>
                        <a:pt x="758" y="87"/>
                      </a:cubicBezTo>
                      <a:cubicBezTo>
                        <a:pt x="756" y="86"/>
                        <a:pt x="755" y="85"/>
                        <a:pt x="754" y="84"/>
                      </a:cubicBezTo>
                      <a:cubicBezTo>
                        <a:pt x="753" y="83"/>
                        <a:pt x="751" y="82"/>
                        <a:pt x="749" y="82"/>
                      </a:cubicBezTo>
                      <a:cubicBezTo>
                        <a:pt x="746" y="81"/>
                        <a:pt x="743" y="80"/>
                        <a:pt x="739" y="78"/>
                      </a:cubicBezTo>
                      <a:cubicBezTo>
                        <a:pt x="736" y="78"/>
                        <a:pt x="732" y="78"/>
                        <a:pt x="730" y="78"/>
                      </a:cubicBezTo>
                      <a:cubicBezTo>
                        <a:pt x="728" y="78"/>
                        <a:pt x="727" y="78"/>
                        <a:pt x="726" y="78"/>
                      </a:cubicBezTo>
                      <a:cubicBezTo>
                        <a:pt x="726" y="78"/>
                        <a:pt x="725" y="77"/>
                        <a:pt x="725" y="77"/>
                      </a:cubicBezTo>
                      <a:cubicBezTo>
                        <a:pt x="724" y="78"/>
                        <a:pt x="724" y="79"/>
                        <a:pt x="723" y="78"/>
                      </a:cubicBezTo>
                      <a:cubicBezTo>
                        <a:pt x="720" y="78"/>
                        <a:pt x="717" y="77"/>
                        <a:pt x="714" y="76"/>
                      </a:cubicBezTo>
                      <a:cubicBezTo>
                        <a:pt x="713" y="76"/>
                        <a:pt x="710" y="75"/>
                        <a:pt x="710" y="77"/>
                      </a:cubicBezTo>
                      <a:cubicBezTo>
                        <a:pt x="709" y="79"/>
                        <a:pt x="708" y="79"/>
                        <a:pt x="710" y="80"/>
                      </a:cubicBezTo>
                      <a:cubicBezTo>
                        <a:pt x="712" y="82"/>
                        <a:pt x="714" y="86"/>
                        <a:pt x="709" y="87"/>
                      </a:cubicBezTo>
                      <a:cubicBezTo>
                        <a:pt x="708" y="88"/>
                        <a:pt x="705" y="88"/>
                        <a:pt x="704" y="86"/>
                      </a:cubicBezTo>
                      <a:cubicBezTo>
                        <a:pt x="703" y="85"/>
                        <a:pt x="703" y="84"/>
                        <a:pt x="700" y="84"/>
                      </a:cubicBezTo>
                      <a:cubicBezTo>
                        <a:pt x="697" y="83"/>
                        <a:pt x="699" y="82"/>
                        <a:pt x="698" y="81"/>
                      </a:cubicBezTo>
                      <a:cubicBezTo>
                        <a:pt x="698" y="80"/>
                        <a:pt x="695" y="79"/>
                        <a:pt x="694" y="80"/>
                      </a:cubicBezTo>
                      <a:cubicBezTo>
                        <a:pt x="691" y="83"/>
                        <a:pt x="686" y="80"/>
                        <a:pt x="682" y="80"/>
                      </a:cubicBezTo>
                      <a:cubicBezTo>
                        <a:pt x="678" y="80"/>
                        <a:pt x="674" y="79"/>
                        <a:pt x="670" y="79"/>
                      </a:cubicBezTo>
                      <a:cubicBezTo>
                        <a:pt x="668" y="79"/>
                        <a:pt x="667" y="79"/>
                        <a:pt x="665" y="80"/>
                      </a:cubicBezTo>
                      <a:cubicBezTo>
                        <a:pt x="663" y="81"/>
                        <a:pt x="664" y="84"/>
                        <a:pt x="664" y="86"/>
                      </a:cubicBezTo>
                      <a:cubicBezTo>
                        <a:pt x="664" y="86"/>
                        <a:pt x="664" y="86"/>
                        <a:pt x="664" y="86"/>
                      </a:cubicBezTo>
                      <a:cubicBezTo>
                        <a:pt x="663" y="86"/>
                        <a:pt x="662" y="81"/>
                        <a:pt x="661" y="80"/>
                      </a:cubicBezTo>
                      <a:cubicBezTo>
                        <a:pt x="660" y="80"/>
                        <a:pt x="656" y="80"/>
                        <a:pt x="655" y="78"/>
                      </a:cubicBezTo>
                      <a:cubicBezTo>
                        <a:pt x="655" y="75"/>
                        <a:pt x="659" y="74"/>
                        <a:pt x="655" y="71"/>
                      </a:cubicBezTo>
                      <a:cubicBezTo>
                        <a:pt x="653" y="70"/>
                        <a:pt x="651" y="69"/>
                        <a:pt x="648" y="68"/>
                      </a:cubicBezTo>
                      <a:cubicBezTo>
                        <a:pt x="642" y="66"/>
                        <a:pt x="635" y="68"/>
                        <a:pt x="629" y="69"/>
                      </a:cubicBezTo>
                      <a:cubicBezTo>
                        <a:pt x="626" y="69"/>
                        <a:pt x="623" y="69"/>
                        <a:pt x="619" y="69"/>
                      </a:cubicBezTo>
                      <a:cubicBezTo>
                        <a:pt x="618" y="69"/>
                        <a:pt x="618" y="69"/>
                        <a:pt x="617" y="69"/>
                      </a:cubicBezTo>
                      <a:cubicBezTo>
                        <a:pt x="615" y="68"/>
                        <a:pt x="617" y="68"/>
                        <a:pt x="618" y="67"/>
                      </a:cubicBezTo>
                      <a:cubicBezTo>
                        <a:pt x="618" y="66"/>
                        <a:pt x="613" y="65"/>
                        <a:pt x="613" y="65"/>
                      </a:cubicBezTo>
                      <a:cubicBezTo>
                        <a:pt x="612" y="64"/>
                        <a:pt x="608" y="65"/>
                        <a:pt x="607" y="65"/>
                      </a:cubicBezTo>
                      <a:cubicBezTo>
                        <a:pt x="607" y="65"/>
                        <a:pt x="611" y="64"/>
                        <a:pt x="610" y="63"/>
                      </a:cubicBezTo>
                      <a:cubicBezTo>
                        <a:pt x="609" y="63"/>
                        <a:pt x="608" y="64"/>
                        <a:pt x="607" y="64"/>
                      </a:cubicBezTo>
                      <a:cubicBezTo>
                        <a:pt x="606" y="63"/>
                        <a:pt x="604" y="62"/>
                        <a:pt x="604" y="62"/>
                      </a:cubicBezTo>
                      <a:cubicBezTo>
                        <a:pt x="603" y="62"/>
                        <a:pt x="600" y="60"/>
                        <a:pt x="602" y="60"/>
                      </a:cubicBezTo>
                      <a:cubicBezTo>
                        <a:pt x="603" y="60"/>
                        <a:pt x="605" y="60"/>
                        <a:pt x="606" y="60"/>
                      </a:cubicBezTo>
                      <a:cubicBezTo>
                        <a:pt x="609" y="60"/>
                        <a:pt x="605" y="57"/>
                        <a:pt x="604" y="57"/>
                      </a:cubicBezTo>
                      <a:cubicBezTo>
                        <a:pt x="602" y="55"/>
                        <a:pt x="597" y="56"/>
                        <a:pt x="594" y="55"/>
                      </a:cubicBezTo>
                      <a:cubicBezTo>
                        <a:pt x="592" y="55"/>
                        <a:pt x="591" y="57"/>
                        <a:pt x="589" y="59"/>
                      </a:cubicBezTo>
                      <a:cubicBezTo>
                        <a:pt x="589" y="59"/>
                        <a:pt x="582" y="63"/>
                        <a:pt x="582" y="60"/>
                      </a:cubicBezTo>
                      <a:cubicBezTo>
                        <a:pt x="583" y="58"/>
                        <a:pt x="584" y="60"/>
                        <a:pt x="586" y="59"/>
                      </a:cubicBezTo>
                      <a:cubicBezTo>
                        <a:pt x="586" y="59"/>
                        <a:pt x="585" y="56"/>
                        <a:pt x="584" y="56"/>
                      </a:cubicBezTo>
                      <a:cubicBezTo>
                        <a:pt x="584" y="56"/>
                        <a:pt x="578" y="56"/>
                        <a:pt x="578" y="56"/>
                      </a:cubicBezTo>
                      <a:cubicBezTo>
                        <a:pt x="579" y="55"/>
                        <a:pt x="581" y="54"/>
                        <a:pt x="583" y="54"/>
                      </a:cubicBezTo>
                      <a:cubicBezTo>
                        <a:pt x="584" y="55"/>
                        <a:pt x="591" y="55"/>
                        <a:pt x="591" y="55"/>
                      </a:cubicBezTo>
                      <a:cubicBezTo>
                        <a:pt x="591" y="54"/>
                        <a:pt x="585" y="54"/>
                        <a:pt x="584" y="53"/>
                      </a:cubicBezTo>
                      <a:cubicBezTo>
                        <a:pt x="582" y="53"/>
                        <a:pt x="580" y="53"/>
                        <a:pt x="578" y="53"/>
                      </a:cubicBezTo>
                      <a:cubicBezTo>
                        <a:pt x="574" y="52"/>
                        <a:pt x="570" y="52"/>
                        <a:pt x="566" y="51"/>
                      </a:cubicBezTo>
                      <a:cubicBezTo>
                        <a:pt x="565" y="51"/>
                        <a:pt x="561" y="50"/>
                        <a:pt x="561" y="50"/>
                      </a:cubicBezTo>
                      <a:cubicBezTo>
                        <a:pt x="561" y="51"/>
                        <a:pt x="562" y="52"/>
                        <a:pt x="561" y="52"/>
                      </a:cubicBezTo>
                      <a:cubicBezTo>
                        <a:pt x="560" y="53"/>
                        <a:pt x="559" y="53"/>
                        <a:pt x="558" y="53"/>
                      </a:cubicBezTo>
                      <a:cubicBezTo>
                        <a:pt x="557" y="53"/>
                        <a:pt x="552" y="54"/>
                        <a:pt x="553" y="56"/>
                      </a:cubicBezTo>
                      <a:cubicBezTo>
                        <a:pt x="554" y="58"/>
                        <a:pt x="556" y="55"/>
                        <a:pt x="557" y="56"/>
                      </a:cubicBezTo>
                      <a:cubicBezTo>
                        <a:pt x="557" y="56"/>
                        <a:pt x="554" y="57"/>
                        <a:pt x="555" y="59"/>
                      </a:cubicBezTo>
                      <a:cubicBezTo>
                        <a:pt x="556" y="59"/>
                        <a:pt x="555" y="60"/>
                        <a:pt x="555" y="61"/>
                      </a:cubicBezTo>
                      <a:cubicBezTo>
                        <a:pt x="556" y="61"/>
                        <a:pt x="557" y="62"/>
                        <a:pt x="557" y="63"/>
                      </a:cubicBezTo>
                      <a:cubicBezTo>
                        <a:pt x="557" y="63"/>
                        <a:pt x="553" y="63"/>
                        <a:pt x="552" y="63"/>
                      </a:cubicBezTo>
                      <a:cubicBezTo>
                        <a:pt x="550" y="63"/>
                        <a:pt x="552" y="62"/>
                        <a:pt x="552" y="62"/>
                      </a:cubicBezTo>
                      <a:cubicBezTo>
                        <a:pt x="551" y="61"/>
                        <a:pt x="548" y="62"/>
                        <a:pt x="548" y="62"/>
                      </a:cubicBezTo>
                      <a:cubicBezTo>
                        <a:pt x="546" y="63"/>
                        <a:pt x="544" y="62"/>
                        <a:pt x="543" y="62"/>
                      </a:cubicBezTo>
                      <a:cubicBezTo>
                        <a:pt x="542" y="62"/>
                        <a:pt x="546" y="63"/>
                        <a:pt x="546" y="63"/>
                      </a:cubicBezTo>
                      <a:cubicBezTo>
                        <a:pt x="549" y="64"/>
                        <a:pt x="546" y="66"/>
                        <a:pt x="545" y="65"/>
                      </a:cubicBezTo>
                      <a:cubicBezTo>
                        <a:pt x="544" y="65"/>
                        <a:pt x="544" y="64"/>
                        <a:pt x="544" y="63"/>
                      </a:cubicBezTo>
                      <a:cubicBezTo>
                        <a:pt x="543" y="63"/>
                        <a:pt x="542" y="63"/>
                        <a:pt x="541" y="63"/>
                      </a:cubicBezTo>
                      <a:cubicBezTo>
                        <a:pt x="539" y="62"/>
                        <a:pt x="537" y="61"/>
                        <a:pt x="534" y="62"/>
                      </a:cubicBezTo>
                      <a:cubicBezTo>
                        <a:pt x="531" y="62"/>
                        <a:pt x="529" y="65"/>
                        <a:pt x="526" y="63"/>
                      </a:cubicBezTo>
                      <a:cubicBezTo>
                        <a:pt x="524" y="62"/>
                        <a:pt x="522" y="61"/>
                        <a:pt x="521" y="59"/>
                      </a:cubicBezTo>
                      <a:cubicBezTo>
                        <a:pt x="520" y="58"/>
                        <a:pt x="518" y="62"/>
                        <a:pt x="517" y="62"/>
                      </a:cubicBezTo>
                      <a:cubicBezTo>
                        <a:pt x="516" y="64"/>
                        <a:pt x="515" y="70"/>
                        <a:pt x="512" y="69"/>
                      </a:cubicBezTo>
                      <a:cubicBezTo>
                        <a:pt x="510" y="68"/>
                        <a:pt x="508" y="68"/>
                        <a:pt x="506" y="66"/>
                      </a:cubicBezTo>
                      <a:cubicBezTo>
                        <a:pt x="505" y="65"/>
                        <a:pt x="503" y="63"/>
                        <a:pt x="502" y="62"/>
                      </a:cubicBezTo>
                      <a:cubicBezTo>
                        <a:pt x="501" y="60"/>
                        <a:pt x="499" y="59"/>
                        <a:pt x="498" y="58"/>
                      </a:cubicBezTo>
                      <a:cubicBezTo>
                        <a:pt x="496" y="56"/>
                        <a:pt x="500" y="57"/>
                        <a:pt x="501" y="57"/>
                      </a:cubicBezTo>
                      <a:cubicBezTo>
                        <a:pt x="502" y="57"/>
                        <a:pt x="504" y="56"/>
                        <a:pt x="504" y="55"/>
                      </a:cubicBezTo>
                      <a:cubicBezTo>
                        <a:pt x="504" y="55"/>
                        <a:pt x="499" y="52"/>
                        <a:pt x="499" y="52"/>
                      </a:cubicBezTo>
                      <a:cubicBezTo>
                        <a:pt x="499" y="52"/>
                        <a:pt x="502" y="52"/>
                        <a:pt x="502" y="51"/>
                      </a:cubicBezTo>
                      <a:cubicBezTo>
                        <a:pt x="501" y="50"/>
                        <a:pt x="499" y="50"/>
                        <a:pt x="499" y="50"/>
                      </a:cubicBezTo>
                      <a:cubicBezTo>
                        <a:pt x="499" y="48"/>
                        <a:pt x="504" y="47"/>
                        <a:pt x="499" y="46"/>
                      </a:cubicBezTo>
                      <a:cubicBezTo>
                        <a:pt x="498" y="46"/>
                        <a:pt x="497" y="44"/>
                        <a:pt x="495" y="44"/>
                      </a:cubicBezTo>
                      <a:cubicBezTo>
                        <a:pt x="494" y="44"/>
                        <a:pt x="492" y="43"/>
                        <a:pt x="491" y="44"/>
                      </a:cubicBezTo>
                      <a:cubicBezTo>
                        <a:pt x="490" y="44"/>
                        <a:pt x="490" y="45"/>
                        <a:pt x="489" y="45"/>
                      </a:cubicBezTo>
                      <a:cubicBezTo>
                        <a:pt x="488" y="44"/>
                        <a:pt x="488" y="44"/>
                        <a:pt x="487" y="44"/>
                      </a:cubicBezTo>
                      <a:cubicBezTo>
                        <a:pt x="486" y="44"/>
                        <a:pt x="484" y="44"/>
                        <a:pt x="483" y="43"/>
                      </a:cubicBezTo>
                      <a:cubicBezTo>
                        <a:pt x="482" y="43"/>
                        <a:pt x="481" y="43"/>
                        <a:pt x="480" y="41"/>
                      </a:cubicBezTo>
                      <a:cubicBezTo>
                        <a:pt x="479" y="41"/>
                        <a:pt x="480" y="40"/>
                        <a:pt x="478" y="41"/>
                      </a:cubicBezTo>
                      <a:cubicBezTo>
                        <a:pt x="478" y="41"/>
                        <a:pt x="477" y="42"/>
                        <a:pt x="476" y="42"/>
                      </a:cubicBezTo>
                      <a:cubicBezTo>
                        <a:pt x="475" y="42"/>
                        <a:pt x="475" y="41"/>
                        <a:pt x="474" y="42"/>
                      </a:cubicBezTo>
                      <a:cubicBezTo>
                        <a:pt x="474" y="43"/>
                        <a:pt x="473" y="44"/>
                        <a:pt x="473" y="45"/>
                      </a:cubicBezTo>
                      <a:cubicBezTo>
                        <a:pt x="473" y="46"/>
                        <a:pt x="475" y="46"/>
                        <a:pt x="474" y="47"/>
                      </a:cubicBezTo>
                      <a:cubicBezTo>
                        <a:pt x="473" y="48"/>
                        <a:pt x="474" y="48"/>
                        <a:pt x="473" y="48"/>
                      </a:cubicBezTo>
                      <a:cubicBezTo>
                        <a:pt x="472" y="48"/>
                        <a:pt x="470" y="48"/>
                        <a:pt x="469" y="49"/>
                      </a:cubicBezTo>
                      <a:cubicBezTo>
                        <a:pt x="470" y="48"/>
                        <a:pt x="473" y="50"/>
                        <a:pt x="473" y="50"/>
                      </a:cubicBezTo>
                      <a:cubicBezTo>
                        <a:pt x="472" y="51"/>
                        <a:pt x="469" y="49"/>
                        <a:pt x="467" y="49"/>
                      </a:cubicBezTo>
                      <a:cubicBezTo>
                        <a:pt x="465" y="49"/>
                        <a:pt x="462" y="49"/>
                        <a:pt x="459" y="49"/>
                      </a:cubicBezTo>
                      <a:cubicBezTo>
                        <a:pt x="458" y="49"/>
                        <a:pt x="458" y="48"/>
                        <a:pt x="457" y="48"/>
                      </a:cubicBezTo>
                      <a:cubicBezTo>
                        <a:pt x="456" y="47"/>
                        <a:pt x="453" y="48"/>
                        <a:pt x="452" y="48"/>
                      </a:cubicBezTo>
                      <a:cubicBezTo>
                        <a:pt x="451" y="47"/>
                        <a:pt x="449" y="47"/>
                        <a:pt x="448" y="46"/>
                      </a:cubicBezTo>
                      <a:cubicBezTo>
                        <a:pt x="448" y="45"/>
                        <a:pt x="450" y="45"/>
                        <a:pt x="450" y="44"/>
                      </a:cubicBezTo>
                      <a:cubicBezTo>
                        <a:pt x="451" y="43"/>
                        <a:pt x="442" y="43"/>
                        <a:pt x="441" y="43"/>
                      </a:cubicBezTo>
                      <a:cubicBezTo>
                        <a:pt x="436" y="42"/>
                        <a:pt x="432" y="43"/>
                        <a:pt x="427" y="43"/>
                      </a:cubicBezTo>
                      <a:cubicBezTo>
                        <a:pt x="424" y="43"/>
                        <a:pt x="425" y="43"/>
                        <a:pt x="426" y="45"/>
                      </a:cubicBezTo>
                      <a:cubicBezTo>
                        <a:pt x="426" y="46"/>
                        <a:pt x="424" y="45"/>
                        <a:pt x="424" y="45"/>
                      </a:cubicBezTo>
                      <a:cubicBezTo>
                        <a:pt x="422" y="45"/>
                        <a:pt x="423" y="44"/>
                        <a:pt x="423" y="43"/>
                      </a:cubicBezTo>
                      <a:cubicBezTo>
                        <a:pt x="423" y="41"/>
                        <a:pt x="422" y="38"/>
                        <a:pt x="420" y="40"/>
                      </a:cubicBezTo>
                      <a:cubicBezTo>
                        <a:pt x="420" y="42"/>
                        <a:pt x="416" y="42"/>
                        <a:pt x="414" y="41"/>
                      </a:cubicBezTo>
                      <a:cubicBezTo>
                        <a:pt x="413" y="40"/>
                        <a:pt x="415" y="38"/>
                        <a:pt x="411" y="39"/>
                      </a:cubicBezTo>
                      <a:cubicBezTo>
                        <a:pt x="410" y="39"/>
                        <a:pt x="409" y="39"/>
                        <a:pt x="408" y="39"/>
                      </a:cubicBezTo>
                      <a:cubicBezTo>
                        <a:pt x="407" y="38"/>
                        <a:pt x="406" y="39"/>
                        <a:pt x="404" y="40"/>
                      </a:cubicBezTo>
                      <a:cubicBezTo>
                        <a:pt x="402" y="42"/>
                        <a:pt x="407" y="41"/>
                        <a:pt x="407" y="42"/>
                      </a:cubicBezTo>
                      <a:cubicBezTo>
                        <a:pt x="407" y="44"/>
                        <a:pt x="403" y="43"/>
                        <a:pt x="402" y="44"/>
                      </a:cubicBezTo>
                      <a:cubicBezTo>
                        <a:pt x="401" y="45"/>
                        <a:pt x="399" y="45"/>
                        <a:pt x="397" y="46"/>
                      </a:cubicBezTo>
                      <a:cubicBezTo>
                        <a:pt x="395" y="47"/>
                        <a:pt x="393" y="47"/>
                        <a:pt x="390" y="47"/>
                      </a:cubicBezTo>
                      <a:cubicBezTo>
                        <a:pt x="388" y="47"/>
                        <a:pt x="388" y="47"/>
                        <a:pt x="387" y="49"/>
                      </a:cubicBezTo>
                      <a:cubicBezTo>
                        <a:pt x="386" y="50"/>
                        <a:pt x="382" y="51"/>
                        <a:pt x="381" y="51"/>
                      </a:cubicBezTo>
                      <a:cubicBezTo>
                        <a:pt x="381" y="50"/>
                        <a:pt x="383" y="50"/>
                        <a:pt x="383" y="50"/>
                      </a:cubicBezTo>
                      <a:cubicBezTo>
                        <a:pt x="385" y="49"/>
                        <a:pt x="385" y="47"/>
                        <a:pt x="386" y="46"/>
                      </a:cubicBezTo>
                      <a:cubicBezTo>
                        <a:pt x="387" y="44"/>
                        <a:pt x="388" y="46"/>
                        <a:pt x="389" y="45"/>
                      </a:cubicBezTo>
                      <a:cubicBezTo>
                        <a:pt x="390" y="45"/>
                        <a:pt x="390" y="44"/>
                        <a:pt x="391" y="44"/>
                      </a:cubicBezTo>
                      <a:cubicBezTo>
                        <a:pt x="394" y="42"/>
                        <a:pt x="398" y="41"/>
                        <a:pt x="401" y="39"/>
                      </a:cubicBezTo>
                      <a:cubicBezTo>
                        <a:pt x="403" y="38"/>
                        <a:pt x="405" y="37"/>
                        <a:pt x="407" y="36"/>
                      </a:cubicBezTo>
                      <a:cubicBezTo>
                        <a:pt x="411" y="33"/>
                        <a:pt x="416" y="31"/>
                        <a:pt x="420" y="29"/>
                      </a:cubicBezTo>
                      <a:cubicBezTo>
                        <a:pt x="423" y="28"/>
                        <a:pt x="426" y="26"/>
                        <a:pt x="423" y="23"/>
                      </a:cubicBezTo>
                      <a:cubicBezTo>
                        <a:pt x="422" y="22"/>
                        <a:pt x="422" y="24"/>
                        <a:pt x="421" y="23"/>
                      </a:cubicBezTo>
                      <a:cubicBezTo>
                        <a:pt x="420" y="22"/>
                        <a:pt x="419" y="22"/>
                        <a:pt x="418" y="21"/>
                      </a:cubicBezTo>
                      <a:cubicBezTo>
                        <a:pt x="418" y="20"/>
                        <a:pt x="423" y="22"/>
                        <a:pt x="423" y="22"/>
                      </a:cubicBezTo>
                      <a:cubicBezTo>
                        <a:pt x="424" y="22"/>
                        <a:pt x="427" y="22"/>
                        <a:pt x="425" y="20"/>
                      </a:cubicBezTo>
                      <a:cubicBezTo>
                        <a:pt x="424" y="19"/>
                        <a:pt x="424" y="18"/>
                        <a:pt x="423" y="17"/>
                      </a:cubicBezTo>
                      <a:cubicBezTo>
                        <a:pt x="422" y="15"/>
                        <a:pt x="421" y="19"/>
                        <a:pt x="420" y="19"/>
                      </a:cubicBezTo>
                      <a:cubicBezTo>
                        <a:pt x="420" y="18"/>
                        <a:pt x="420" y="17"/>
                        <a:pt x="420" y="17"/>
                      </a:cubicBezTo>
                      <a:cubicBezTo>
                        <a:pt x="420" y="16"/>
                        <a:pt x="420" y="16"/>
                        <a:pt x="419" y="15"/>
                      </a:cubicBezTo>
                      <a:cubicBezTo>
                        <a:pt x="419" y="14"/>
                        <a:pt x="417" y="13"/>
                        <a:pt x="416" y="13"/>
                      </a:cubicBezTo>
                      <a:cubicBezTo>
                        <a:pt x="414" y="12"/>
                        <a:pt x="413" y="12"/>
                        <a:pt x="411" y="11"/>
                      </a:cubicBezTo>
                      <a:cubicBezTo>
                        <a:pt x="409" y="11"/>
                        <a:pt x="409" y="11"/>
                        <a:pt x="406" y="12"/>
                      </a:cubicBezTo>
                      <a:cubicBezTo>
                        <a:pt x="404" y="12"/>
                        <a:pt x="397" y="9"/>
                        <a:pt x="396" y="12"/>
                      </a:cubicBezTo>
                      <a:cubicBezTo>
                        <a:pt x="395" y="13"/>
                        <a:pt x="389" y="14"/>
                        <a:pt x="388" y="13"/>
                      </a:cubicBezTo>
                      <a:cubicBezTo>
                        <a:pt x="388" y="13"/>
                        <a:pt x="394" y="9"/>
                        <a:pt x="392" y="8"/>
                      </a:cubicBezTo>
                      <a:cubicBezTo>
                        <a:pt x="392" y="8"/>
                        <a:pt x="385" y="9"/>
                        <a:pt x="384" y="8"/>
                      </a:cubicBezTo>
                      <a:cubicBezTo>
                        <a:pt x="384" y="7"/>
                        <a:pt x="386" y="7"/>
                        <a:pt x="386" y="7"/>
                      </a:cubicBezTo>
                      <a:cubicBezTo>
                        <a:pt x="386" y="6"/>
                        <a:pt x="378" y="7"/>
                        <a:pt x="378" y="7"/>
                      </a:cubicBezTo>
                      <a:cubicBezTo>
                        <a:pt x="379" y="5"/>
                        <a:pt x="383" y="6"/>
                        <a:pt x="384" y="5"/>
                      </a:cubicBezTo>
                      <a:cubicBezTo>
                        <a:pt x="385" y="4"/>
                        <a:pt x="387" y="5"/>
                        <a:pt x="386" y="4"/>
                      </a:cubicBezTo>
                      <a:cubicBezTo>
                        <a:pt x="386" y="3"/>
                        <a:pt x="386" y="2"/>
                        <a:pt x="385" y="2"/>
                      </a:cubicBezTo>
                      <a:cubicBezTo>
                        <a:pt x="382" y="2"/>
                        <a:pt x="381" y="1"/>
                        <a:pt x="378" y="1"/>
                      </a:cubicBezTo>
                      <a:cubicBezTo>
                        <a:pt x="376" y="0"/>
                        <a:pt x="374" y="1"/>
                        <a:pt x="372" y="2"/>
                      </a:cubicBezTo>
                      <a:cubicBezTo>
                        <a:pt x="368" y="3"/>
                        <a:pt x="364" y="6"/>
                        <a:pt x="362" y="8"/>
                      </a:cubicBezTo>
                      <a:cubicBezTo>
                        <a:pt x="361" y="9"/>
                        <a:pt x="361" y="9"/>
                        <a:pt x="362" y="10"/>
                      </a:cubicBezTo>
                      <a:cubicBezTo>
                        <a:pt x="363" y="10"/>
                        <a:pt x="362" y="11"/>
                        <a:pt x="362" y="12"/>
                      </a:cubicBezTo>
                      <a:cubicBezTo>
                        <a:pt x="362" y="14"/>
                        <a:pt x="366" y="13"/>
                        <a:pt x="366" y="14"/>
                      </a:cubicBezTo>
                      <a:cubicBezTo>
                        <a:pt x="366" y="13"/>
                        <a:pt x="361" y="14"/>
                        <a:pt x="360" y="14"/>
                      </a:cubicBezTo>
                      <a:cubicBezTo>
                        <a:pt x="359" y="14"/>
                        <a:pt x="353" y="13"/>
                        <a:pt x="352" y="14"/>
                      </a:cubicBezTo>
                      <a:cubicBezTo>
                        <a:pt x="352" y="13"/>
                        <a:pt x="355" y="17"/>
                        <a:pt x="355" y="17"/>
                      </a:cubicBezTo>
                      <a:cubicBezTo>
                        <a:pt x="356" y="18"/>
                        <a:pt x="351" y="16"/>
                        <a:pt x="350" y="16"/>
                      </a:cubicBezTo>
                      <a:cubicBezTo>
                        <a:pt x="349" y="16"/>
                        <a:pt x="347" y="17"/>
                        <a:pt x="345" y="18"/>
                      </a:cubicBezTo>
                      <a:cubicBezTo>
                        <a:pt x="345" y="18"/>
                        <a:pt x="345" y="18"/>
                        <a:pt x="344" y="18"/>
                      </a:cubicBezTo>
                      <a:cubicBezTo>
                        <a:pt x="342" y="18"/>
                        <a:pt x="344" y="18"/>
                        <a:pt x="343" y="17"/>
                      </a:cubicBezTo>
                      <a:cubicBezTo>
                        <a:pt x="343" y="18"/>
                        <a:pt x="338" y="20"/>
                        <a:pt x="338" y="20"/>
                      </a:cubicBezTo>
                      <a:cubicBezTo>
                        <a:pt x="338" y="19"/>
                        <a:pt x="340" y="18"/>
                        <a:pt x="340" y="18"/>
                      </a:cubicBezTo>
                      <a:cubicBezTo>
                        <a:pt x="340" y="17"/>
                        <a:pt x="335" y="18"/>
                        <a:pt x="334" y="17"/>
                      </a:cubicBezTo>
                      <a:cubicBezTo>
                        <a:pt x="334" y="17"/>
                        <a:pt x="336" y="16"/>
                        <a:pt x="336" y="16"/>
                      </a:cubicBezTo>
                      <a:cubicBezTo>
                        <a:pt x="335" y="17"/>
                        <a:pt x="330" y="18"/>
                        <a:pt x="328" y="18"/>
                      </a:cubicBezTo>
                      <a:cubicBezTo>
                        <a:pt x="323" y="19"/>
                        <a:pt x="329" y="19"/>
                        <a:pt x="330" y="20"/>
                      </a:cubicBezTo>
                      <a:cubicBezTo>
                        <a:pt x="329" y="19"/>
                        <a:pt x="324" y="21"/>
                        <a:pt x="323" y="21"/>
                      </a:cubicBezTo>
                      <a:cubicBezTo>
                        <a:pt x="322" y="21"/>
                        <a:pt x="321" y="21"/>
                        <a:pt x="320" y="22"/>
                      </a:cubicBezTo>
                      <a:cubicBezTo>
                        <a:pt x="319" y="23"/>
                        <a:pt x="317" y="22"/>
                        <a:pt x="315" y="22"/>
                      </a:cubicBezTo>
                      <a:cubicBezTo>
                        <a:pt x="314" y="22"/>
                        <a:pt x="313" y="24"/>
                        <a:pt x="311" y="24"/>
                      </a:cubicBezTo>
                      <a:cubicBezTo>
                        <a:pt x="309" y="25"/>
                        <a:pt x="308" y="24"/>
                        <a:pt x="307" y="25"/>
                      </a:cubicBezTo>
                      <a:cubicBezTo>
                        <a:pt x="306" y="26"/>
                        <a:pt x="305" y="27"/>
                        <a:pt x="304" y="27"/>
                      </a:cubicBezTo>
                      <a:cubicBezTo>
                        <a:pt x="302" y="27"/>
                        <a:pt x="300" y="27"/>
                        <a:pt x="299" y="27"/>
                      </a:cubicBezTo>
                      <a:cubicBezTo>
                        <a:pt x="299" y="27"/>
                        <a:pt x="302" y="29"/>
                        <a:pt x="302" y="29"/>
                      </a:cubicBezTo>
                      <a:cubicBezTo>
                        <a:pt x="301" y="30"/>
                        <a:pt x="295" y="30"/>
                        <a:pt x="295" y="30"/>
                      </a:cubicBezTo>
                      <a:cubicBezTo>
                        <a:pt x="295" y="30"/>
                        <a:pt x="299" y="30"/>
                        <a:pt x="299" y="30"/>
                      </a:cubicBezTo>
                      <a:cubicBezTo>
                        <a:pt x="299" y="30"/>
                        <a:pt x="297" y="30"/>
                        <a:pt x="296" y="30"/>
                      </a:cubicBezTo>
                      <a:cubicBezTo>
                        <a:pt x="297" y="30"/>
                        <a:pt x="299" y="31"/>
                        <a:pt x="299" y="31"/>
                      </a:cubicBezTo>
                      <a:cubicBezTo>
                        <a:pt x="298" y="31"/>
                        <a:pt x="298" y="31"/>
                        <a:pt x="297" y="31"/>
                      </a:cubicBezTo>
                      <a:cubicBezTo>
                        <a:pt x="298" y="31"/>
                        <a:pt x="297" y="32"/>
                        <a:pt x="297" y="32"/>
                      </a:cubicBezTo>
                      <a:cubicBezTo>
                        <a:pt x="297" y="33"/>
                        <a:pt x="294" y="32"/>
                        <a:pt x="294" y="32"/>
                      </a:cubicBezTo>
                      <a:cubicBezTo>
                        <a:pt x="294" y="33"/>
                        <a:pt x="296" y="33"/>
                        <a:pt x="296" y="34"/>
                      </a:cubicBezTo>
                      <a:cubicBezTo>
                        <a:pt x="297" y="34"/>
                        <a:pt x="295" y="34"/>
                        <a:pt x="295" y="34"/>
                      </a:cubicBezTo>
                      <a:cubicBezTo>
                        <a:pt x="295" y="36"/>
                        <a:pt x="299" y="34"/>
                        <a:pt x="298" y="36"/>
                      </a:cubicBezTo>
                      <a:cubicBezTo>
                        <a:pt x="296" y="38"/>
                        <a:pt x="301" y="39"/>
                        <a:pt x="298" y="40"/>
                      </a:cubicBezTo>
                      <a:cubicBezTo>
                        <a:pt x="296" y="40"/>
                        <a:pt x="294" y="40"/>
                        <a:pt x="292" y="40"/>
                      </a:cubicBezTo>
                      <a:cubicBezTo>
                        <a:pt x="291" y="41"/>
                        <a:pt x="291" y="42"/>
                        <a:pt x="289" y="41"/>
                      </a:cubicBezTo>
                      <a:cubicBezTo>
                        <a:pt x="288" y="41"/>
                        <a:pt x="287" y="41"/>
                        <a:pt x="286" y="41"/>
                      </a:cubicBezTo>
                      <a:cubicBezTo>
                        <a:pt x="282" y="42"/>
                        <a:pt x="278" y="42"/>
                        <a:pt x="274" y="42"/>
                      </a:cubicBezTo>
                      <a:cubicBezTo>
                        <a:pt x="272" y="42"/>
                        <a:pt x="270" y="42"/>
                        <a:pt x="269" y="43"/>
                      </a:cubicBezTo>
                      <a:cubicBezTo>
                        <a:pt x="268" y="44"/>
                        <a:pt x="267" y="45"/>
                        <a:pt x="267" y="46"/>
                      </a:cubicBezTo>
                      <a:cubicBezTo>
                        <a:pt x="267" y="47"/>
                        <a:pt x="269" y="48"/>
                        <a:pt x="269" y="49"/>
                      </a:cubicBezTo>
                      <a:cubicBezTo>
                        <a:pt x="268" y="51"/>
                        <a:pt x="268" y="52"/>
                        <a:pt x="269" y="53"/>
                      </a:cubicBezTo>
                      <a:cubicBezTo>
                        <a:pt x="271" y="55"/>
                        <a:pt x="274" y="54"/>
                        <a:pt x="276" y="56"/>
                      </a:cubicBezTo>
                      <a:cubicBezTo>
                        <a:pt x="276" y="56"/>
                        <a:pt x="278" y="60"/>
                        <a:pt x="278" y="60"/>
                      </a:cubicBezTo>
                      <a:cubicBezTo>
                        <a:pt x="274" y="60"/>
                        <a:pt x="273" y="60"/>
                        <a:pt x="270" y="58"/>
                      </a:cubicBezTo>
                      <a:cubicBezTo>
                        <a:pt x="267" y="56"/>
                        <a:pt x="262" y="54"/>
                        <a:pt x="258" y="54"/>
                      </a:cubicBezTo>
                      <a:cubicBezTo>
                        <a:pt x="256" y="54"/>
                        <a:pt x="257" y="53"/>
                        <a:pt x="255" y="52"/>
                      </a:cubicBezTo>
                      <a:cubicBezTo>
                        <a:pt x="254" y="52"/>
                        <a:pt x="250" y="52"/>
                        <a:pt x="250" y="54"/>
                      </a:cubicBezTo>
                      <a:cubicBezTo>
                        <a:pt x="250" y="55"/>
                        <a:pt x="254" y="55"/>
                        <a:pt x="254" y="55"/>
                      </a:cubicBezTo>
                      <a:cubicBezTo>
                        <a:pt x="254" y="55"/>
                        <a:pt x="251" y="56"/>
                        <a:pt x="252" y="56"/>
                      </a:cubicBezTo>
                      <a:cubicBezTo>
                        <a:pt x="254" y="57"/>
                        <a:pt x="255" y="56"/>
                        <a:pt x="256" y="58"/>
                      </a:cubicBezTo>
                      <a:cubicBezTo>
                        <a:pt x="256" y="60"/>
                        <a:pt x="253" y="59"/>
                        <a:pt x="252" y="59"/>
                      </a:cubicBezTo>
                      <a:cubicBezTo>
                        <a:pt x="250" y="58"/>
                        <a:pt x="249" y="57"/>
                        <a:pt x="247" y="58"/>
                      </a:cubicBezTo>
                      <a:cubicBezTo>
                        <a:pt x="245" y="58"/>
                        <a:pt x="246" y="61"/>
                        <a:pt x="247" y="62"/>
                      </a:cubicBezTo>
                      <a:cubicBezTo>
                        <a:pt x="248" y="63"/>
                        <a:pt x="250" y="63"/>
                        <a:pt x="251" y="63"/>
                      </a:cubicBezTo>
                      <a:cubicBezTo>
                        <a:pt x="253" y="64"/>
                        <a:pt x="255" y="64"/>
                        <a:pt x="256" y="65"/>
                      </a:cubicBezTo>
                      <a:cubicBezTo>
                        <a:pt x="257" y="66"/>
                        <a:pt x="257" y="67"/>
                        <a:pt x="257" y="67"/>
                      </a:cubicBezTo>
                      <a:cubicBezTo>
                        <a:pt x="258" y="67"/>
                        <a:pt x="259" y="67"/>
                        <a:pt x="260" y="67"/>
                      </a:cubicBezTo>
                      <a:cubicBezTo>
                        <a:pt x="260" y="67"/>
                        <a:pt x="257" y="68"/>
                        <a:pt x="257" y="68"/>
                      </a:cubicBezTo>
                      <a:cubicBezTo>
                        <a:pt x="255" y="68"/>
                        <a:pt x="255" y="67"/>
                        <a:pt x="254" y="66"/>
                      </a:cubicBezTo>
                      <a:cubicBezTo>
                        <a:pt x="252" y="65"/>
                        <a:pt x="249" y="65"/>
                        <a:pt x="246" y="65"/>
                      </a:cubicBezTo>
                      <a:cubicBezTo>
                        <a:pt x="245" y="65"/>
                        <a:pt x="240" y="64"/>
                        <a:pt x="242" y="62"/>
                      </a:cubicBezTo>
                      <a:cubicBezTo>
                        <a:pt x="243" y="62"/>
                        <a:pt x="242" y="61"/>
                        <a:pt x="242" y="60"/>
                      </a:cubicBezTo>
                      <a:cubicBezTo>
                        <a:pt x="241" y="59"/>
                        <a:pt x="242" y="58"/>
                        <a:pt x="242" y="57"/>
                      </a:cubicBezTo>
                      <a:cubicBezTo>
                        <a:pt x="243" y="55"/>
                        <a:pt x="244" y="51"/>
                        <a:pt x="242" y="50"/>
                      </a:cubicBezTo>
                      <a:cubicBezTo>
                        <a:pt x="238" y="49"/>
                        <a:pt x="241" y="54"/>
                        <a:pt x="240" y="56"/>
                      </a:cubicBezTo>
                      <a:cubicBezTo>
                        <a:pt x="238" y="58"/>
                        <a:pt x="235" y="59"/>
                        <a:pt x="233" y="61"/>
                      </a:cubicBezTo>
                      <a:cubicBezTo>
                        <a:pt x="230" y="64"/>
                        <a:pt x="231" y="63"/>
                        <a:pt x="233" y="65"/>
                      </a:cubicBezTo>
                      <a:cubicBezTo>
                        <a:pt x="234" y="66"/>
                        <a:pt x="237" y="69"/>
                        <a:pt x="237" y="71"/>
                      </a:cubicBezTo>
                      <a:cubicBezTo>
                        <a:pt x="237" y="71"/>
                        <a:pt x="236" y="73"/>
                        <a:pt x="235" y="73"/>
                      </a:cubicBezTo>
                      <a:cubicBezTo>
                        <a:pt x="234" y="75"/>
                        <a:pt x="233" y="77"/>
                        <a:pt x="233" y="79"/>
                      </a:cubicBezTo>
                      <a:cubicBezTo>
                        <a:pt x="233" y="79"/>
                        <a:pt x="234" y="84"/>
                        <a:pt x="235" y="84"/>
                      </a:cubicBezTo>
                      <a:cubicBezTo>
                        <a:pt x="237" y="84"/>
                        <a:pt x="239" y="84"/>
                        <a:pt x="241" y="83"/>
                      </a:cubicBezTo>
                      <a:cubicBezTo>
                        <a:pt x="243" y="82"/>
                        <a:pt x="246" y="83"/>
                        <a:pt x="248" y="84"/>
                      </a:cubicBezTo>
                      <a:cubicBezTo>
                        <a:pt x="251" y="84"/>
                        <a:pt x="253" y="86"/>
                        <a:pt x="254" y="89"/>
                      </a:cubicBezTo>
                      <a:cubicBezTo>
                        <a:pt x="255" y="91"/>
                        <a:pt x="251" y="94"/>
                        <a:pt x="253" y="95"/>
                      </a:cubicBezTo>
                      <a:cubicBezTo>
                        <a:pt x="253" y="95"/>
                        <a:pt x="259" y="97"/>
                        <a:pt x="259" y="97"/>
                      </a:cubicBezTo>
                      <a:cubicBezTo>
                        <a:pt x="259" y="98"/>
                        <a:pt x="252" y="96"/>
                        <a:pt x="251" y="96"/>
                      </a:cubicBezTo>
                      <a:cubicBezTo>
                        <a:pt x="251" y="96"/>
                        <a:pt x="250" y="93"/>
                        <a:pt x="250" y="93"/>
                      </a:cubicBezTo>
                      <a:cubicBezTo>
                        <a:pt x="251" y="91"/>
                        <a:pt x="252" y="90"/>
                        <a:pt x="250" y="89"/>
                      </a:cubicBezTo>
                      <a:cubicBezTo>
                        <a:pt x="248" y="88"/>
                        <a:pt x="249" y="86"/>
                        <a:pt x="247" y="85"/>
                      </a:cubicBezTo>
                      <a:cubicBezTo>
                        <a:pt x="245" y="85"/>
                        <a:pt x="243" y="86"/>
                        <a:pt x="241" y="86"/>
                      </a:cubicBezTo>
                      <a:cubicBezTo>
                        <a:pt x="241" y="86"/>
                        <a:pt x="237" y="87"/>
                        <a:pt x="237" y="88"/>
                      </a:cubicBezTo>
                      <a:cubicBezTo>
                        <a:pt x="238" y="88"/>
                        <a:pt x="239" y="88"/>
                        <a:pt x="238" y="88"/>
                      </a:cubicBezTo>
                      <a:cubicBezTo>
                        <a:pt x="238" y="89"/>
                        <a:pt x="236" y="90"/>
                        <a:pt x="237" y="91"/>
                      </a:cubicBezTo>
                      <a:cubicBezTo>
                        <a:pt x="241" y="93"/>
                        <a:pt x="238" y="96"/>
                        <a:pt x="236" y="98"/>
                      </a:cubicBezTo>
                      <a:cubicBezTo>
                        <a:pt x="235" y="99"/>
                        <a:pt x="234" y="101"/>
                        <a:pt x="234" y="102"/>
                      </a:cubicBezTo>
                      <a:cubicBezTo>
                        <a:pt x="233" y="103"/>
                        <a:pt x="231" y="104"/>
                        <a:pt x="229" y="104"/>
                      </a:cubicBezTo>
                      <a:cubicBezTo>
                        <a:pt x="228" y="105"/>
                        <a:pt x="227" y="105"/>
                        <a:pt x="227" y="107"/>
                      </a:cubicBezTo>
                      <a:cubicBezTo>
                        <a:pt x="226" y="109"/>
                        <a:pt x="224" y="108"/>
                        <a:pt x="223" y="108"/>
                      </a:cubicBezTo>
                      <a:cubicBezTo>
                        <a:pt x="220" y="107"/>
                        <a:pt x="218" y="108"/>
                        <a:pt x="216" y="107"/>
                      </a:cubicBezTo>
                      <a:cubicBezTo>
                        <a:pt x="215" y="107"/>
                        <a:pt x="214" y="106"/>
                        <a:pt x="213" y="106"/>
                      </a:cubicBezTo>
                      <a:cubicBezTo>
                        <a:pt x="211" y="106"/>
                        <a:pt x="211" y="105"/>
                        <a:pt x="210" y="104"/>
                      </a:cubicBezTo>
                      <a:cubicBezTo>
                        <a:pt x="210" y="104"/>
                        <a:pt x="212" y="103"/>
                        <a:pt x="212" y="104"/>
                      </a:cubicBezTo>
                      <a:cubicBezTo>
                        <a:pt x="213" y="106"/>
                        <a:pt x="215" y="106"/>
                        <a:pt x="215" y="105"/>
                      </a:cubicBezTo>
                      <a:cubicBezTo>
                        <a:pt x="216" y="104"/>
                        <a:pt x="221" y="107"/>
                        <a:pt x="223" y="105"/>
                      </a:cubicBezTo>
                      <a:cubicBezTo>
                        <a:pt x="223" y="104"/>
                        <a:pt x="221" y="103"/>
                        <a:pt x="223" y="103"/>
                      </a:cubicBezTo>
                      <a:cubicBezTo>
                        <a:pt x="224" y="102"/>
                        <a:pt x="226" y="101"/>
                        <a:pt x="227" y="100"/>
                      </a:cubicBezTo>
                      <a:cubicBezTo>
                        <a:pt x="228" y="98"/>
                        <a:pt x="227" y="98"/>
                        <a:pt x="230" y="97"/>
                      </a:cubicBezTo>
                      <a:cubicBezTo>
                        <a:pt x="233" y="95"/>
                        <a:pt x="229" y="93"/>
                        <a:pt x="231" y="91"/>
                      </a:cubicBezTo>
                      <a:cubicBezTo>
                        <a:pt x="233" y="90"/>
                        <a:pt x="233" y="89"/>
                        <a:pt x="231" y="88"/>
                      </a:cubicBezTo>
                      <a:cubicBezTo>
                        <a:pt x="230" y="88"/>
                        <a:pt x="229" y="87"/>
                        <a:pt x="228" y="86"/>
                      </a:cubicBezTo>
                      <a:cubicBezTo>
                        <a:pt x="227" y="84"/>
                        <a:pt x="228" y="81"/>
                        <a:pt x="228" y="79"/>
                      </a:cubicBezTo>
                      <a:cubicBezTo>
                        <a:pt x="228" y="77"/>
                        <a:pt x="227" y="75"/>
                        <a:pt x="228" y="73"/>
                      </a:cubicBezTo>
                      <a:cubicBezTo>
                        <a:pt x="228" y="71"/>
                        <a:pt x="230" y="71"/>
                        <a:pt x="230" y="69"/>
                      </a:cubicBezTo>
                      <a:cubicBezTo>
                        <a:pt x="229" y="67"/>
                        <a:pt x="227" y="66"/>
                        <a:pt x="226" y="65"/>
                      </a:cubicBezTo>
                      <a:cubicBezTo>
                        <a:pt x="225" y="64"/>
                        <a:pt x="224" y="63"/>
                        <a:pt x="225" y="62"/>
                      </a:cubicBezTo>
                      <a:cubicBezTo>
                        <a:pt x="227" y="61"/>
                        <a:pt x="227" y="59"/>
                        <a:pt x="228" y="57"/>
                      </a:cubicBezTo>
                      <a:cubicBezTo>
                        <a:pt x="229" y="56"/>
                        <a:pt x="230" y="53"/>
                        <a:pt x="229" y="52"/>
                      </a:cubicBezTo>
                      <a:cubicBezTo>
                        <a:pt x="229" y="51"/>
                        <a:pt x="225" y="50"/>
                        <a:pt x="223" y="49"/>
                      </a:cubicBezTo>
                      <a:cubicBezTo>
                        <a:pt x="221" y="49"/>
                        <a:pt x="219" y="49"/>
                        <a:pt x="217" y="49"/>
                      </a:cubicBezTo>
                      <a:cubicBezTo>
                        <a:pt x="216" y="49"/>
                        <a:pt x="213" y="48"/>
                        <a:pt x="212" y="49"/>
                      </a:cubicBezTo>
                      <a:cubicBezTo>
                        <a:pt x="209" y="51"/>
                        <a:pt x="209" y="58"/>
                        <a:pt x="206" y="60"/>
                      </a:cubicBezTo>
                      <a:cubicBezTo>
                        <a:pt x="204" y="63"/>
                        <a:pt x="198" y="64"/>
                        <a:pt x="198" y="68"/>
                      </a:cubicBezTo>
                      <a:cubicBezTo>
                        <a:pt x="198" y="69"/>
                        <a:pt x="201" y="68"/>
                        <a:pt x="201" y="68"/>
                      </a:cubicBezTo>
                      <a:cubicBezTo>
                        <a:pt x="202" y="69"/>
                        <a:pt x="201" y="73"/>
                        <a:pt x="201" y="73"/>
                      </a:cubicBezTo>
                      <a:cubicBezTo>
                        <a:pt x="200" y="75"/>
                        <a:pt x="202" y="76"/>
                        <a:pt x="199" y="76"/>
                      </a:cubicBezTo>
                      <a:cubicBezTo>
                        <a:pt x="199" y="77"/>
                        <a:pt x="198" y="77"/>
                        <a:pt x="198" y="78"/>
                      </a:cubicBezTo>
                      <a:cubicBezTo>
                        <a:pt x="199" y="79"/>
                        <a:pt x="200" y="79"/>
                        <a:pt x="201" y="79"/>
                      </a:cubicBezTo>
                      <a:cubicBezTo>
                        <a:pt x="202" y="79"/>
                        <a:pt x="206" y="79"/>
                        <a:pt x="206" y="80"/>
                      </a:cubicBezTo>
                      <a:cubicBezTo>
                        <a:pt x="206" y="82"/>
                        <a:pt x="206" y="84"/>
                        <a:pt x="208" y="85"/>
                      </a:cubicBezTo>
                      <a:cubicBezTo>
                        <a:pt x="210" y="86"/>
                        <a:pt x="212" y="85"/>
                        <a:pt x="210" y="87"/>
                      </a:cubicBezTo>
                      <a:cubicBezTo>
                        <a:pt x="209" y="88"/>
                        <a:pt x="209" y="90"/>
                        <a:pt x="208" y="91"/>
                      </a:cubicBezTo>
                      <a:cubicBezTo>
                        <a:pt x="207" y="93"/>
                        <a:pt x="202" y="88"/>
                        <a:pt x="201" y="87"/>
                      </a:cubicBezTo>
                      <a:cubicBezTo>
                        <a:pt x="198" y="85"/>
                        <a:pt x="194" y="84"/>
                        <a:pt x="191" y="83"/>
                      </a:cubicBezTo>
                      <a:cubicBezTo>
                        <a:pt x="189" y="82"/>
                        <a:pt x="188" y="81"/>
                        <a:pt x="186" y="80"/>
                      </a:cubicBezTo>
                      <a:cubicBezTo>
                        <a:pt x="185" y="80"/>
                        <a:pt x="183" y="79"/>
                        <a:pt x="182" y="79"/>
                      </a:cubicBezTo>
                      <a:cubicBezTo>
                        <a:pt x="179" y="79"/>
                        <a:pt x="176" y="78"/>
                        <a:pt x="173" y="78"/>
                      </a:cubicBezTo>
                      <a:cubicBezTo>
                        <a:pt x="169" y="78"/>
                        <a:pt x="165" y="78"/>
                        <a:pt x="168" y="83"/>
                      </a:cubicBezTo>
                      <a:cubicBezTo>
                        <a:pt x="170" y="84"/>
                        <a:pt x="169" y="86"/>
                        <a:pt x="167" y="87"/>
                      </a:cubicBezTo>
                      <a:cubicBezTo>
                        <a:pt x="166" y="88"/>
                        <a:pt x="163" y="86"/>
                        <a:pt x="164" y="89"/>
                      </a:cubicBezTo>
                      <a:cubicBezTo>
                        <a:pt x="165" y="90"/>
                        <a:pt x="157" y="90"/>
                        <a:pt x="161" y="87"/>
                      </a:cubicBezTo>
                      <a:cubicBezTo>
                        <a:pt x="162" y="86"/>
                        <a:pt x="159" y="84"/>
                        <a:pt x="158" y="85"/>
                      </a:cubicBezTo>
                      <a:cubicBezTo>
                        <a:pt x="156" y="85"/>
                        <a:pt x="154" y="86"/>
                        <a:pt x="153" y="87"/>
                      </a:cubicBezTo>
                      <a:cubicBezTo>
                        <a:pt x="150" y="89"/>
                        <a:pt x="147" y="87"/>
                        <a:pt x="144" y="88"/>
                      </a:cubicBezTo>
                      <a:cubicBezTo>
                        <a:pt x="141" y="89"/>
                        <a:pt x="139" y="91"/>
                        <a:pt x="137" y="91"/>
                      </a:cubicBezTo>
                      <a:cubicBezTo>
                        <a:pt x="136" y="91"/>
                        <a:pt x="130" y="91"/>
                        <a:pt x="131" y="90"/>
                      </a:cubicBezTo>
                      <a:cubicBezTo>
                        <a:pt x="133" y="90"/>
                        <a:pt x="133" y="90"/>
                        <a:pt x="133" y="89"/>
                      </a:cubicBezTo>
                      <a:cubicBezTo>
                        <a:pt x="133" y="86"/>
                        <a:pt x="135" y="87"/>
                        <a:pt x="135" y="85"/>
                      </a:cubicBezTo>
                      <a:cubicBezTo>
                        <a:pt x="136" y="84"/>
                        <a:pt x="129" y="86"/>
                        <a:pt x="129" y="86"/>
                      </a:cubicBezTo>
                      <a:cubicBezTo>
                        <a:pt x="128" y="86"/>
                        <a:pt x="127" y="86"/>
                        <a:pt x="127" y="87"/>
                      </a:cubicBezTo>
                      <a:cubicBezTo>
                        <a:pt x="127" y="88"/>
                        <a:pt x="127" y="89"/>
                        <a:pt x="127" y="90"/>
                      </a:cubicBezTo>
                      <a:cubicBezTo>
                        <a:pt x="126" y="90"/>
                        <a:pt x="124" y="89"/>
                        <a:pt x="123" y="89"/>
                      </a:cubicBezTo>
                      <a:cubicBezTo>
                        <a:pt x="121" y="89"/>
                        <a:pt x="118" y="90"/>
                        <a:pt x="116" y="91"/>
                      </a:cubicBezTo>
                      <a:cubicBezTo>
                        <a:pt x="113" y="92"/>
                        <a:pt x="110" y="94"/>
                        <a:pt x="107" y="95"/>
                      </a:cubicBezTo>
                      <a:cubicBezTo>
                        <a:pt x="105" y="95"/>
                        <a:pt x="104" y="96"/>
                        <a:pt x="103" y="98"/>
                      </a:cubicBezTo>
                      <a:cubicBezTo>
                        <a:pt x="103" y="99"/>
                        <a:pt x="103" y="102"/>
                        <a:pt x="101" y="102"/>
                      </a:cubicBezTo>
                      <a:cubicBezTo>
                        <a:pt x="99" y="102"/>
                        <a:pt x="97" y="103"/>
                        <a:pt x="95" y="103"/>
                      </a:cubicBezTo>
                      <a:cubicBezTo>
                        <a:pt x="94" y="103"/>
                        <a:pt x="93" y="101"/>
                        <a:pt x="92" y="100"/>
                      </a:cubicBezTo>
                      <a:cubicBezTo>
                        <a:pt x="90" y="98"/>
                        <a:pt x="87" y="99"/>
                        <a:pt x="89" y="96"/>
                      </a:cubicBezTo>
                      <a:cubicBezTo>
                        <a:pt x="90" y="94"/>
                        <a:pt x="93" y="95"/>
                        <a:pt x="94" y="94"/>
                      </a:cubicBezTo>
                      <a:cubicBezTo>
                        <a:pt x="96" y="94"/>
                        <a:pt x="98" y="95"/>
                        <a:pt x="97" y="93"/>
                      </a:cubicBezTo>
                      <a:cubicBezTo>
                        <a:pt x="96" y="92"/>
                        <a:pt x="95" y="90"/>
                        <a:pt x="94" y="89"/>
                      </a:cubicBezTo>
                      <a:cubicBezTo>
                        <a:pt x="92" y="87"/>
                        <a:pt x="89" y="88"/>
                        <a:pt x="87" y="88"/>
                      </a:cubicBezTo>
                      <a:cubicBezTo>
                        <a:pt x="86" y="88"/>
                        <a:pt x="80" y="87"/>
                        <a:pt x="80" y="87"/>
                      </a:cubicBezTo>
                      <a:cubicBezTo>
                        <a:pt x="80" y="87"/>
                        <a:pt x="83" y="88"/>
                        <a:pt x="83" y="88"/>
                      </a:cubicBezTo>
                      <a:cubicBezTo>
                        <a:pt x="84" y="89"/>
                        <a:pt x="84" y="90"/>
                        <a:pt x="84" y="91"/>
                      </a:cubicBezTo>
                      <a:cubicBezTo>
                        <a:pt x="84" y="92"/>
                        <a:pt x="84" y="94"/>
                        <a:pt x="84" y="95"/>
                      </a:cubicBezTo>
                      <a:cubicBezTo>
                        <a:pt x="83" y="96"/>
                        <a:pt x="82" y="97"/>
                        <a:pt x="82" y="98"/>
                      </a:cubicBezTo>
                      <a:cubicBezTo>
                        <a:pt x="83" y="100"/>
                        <a:pt x="87" y="100"/>
                        <a:pt x="86" y="103"/>
                      </a:cubicBezTo>
                      <a:cubicBezTo>
                        <a:pt x="85" y="104"/>
                        <a:pt x="84" y="106"/>
                        <a:pt x="84" y="107"/>
                      </a:cubicBezTo>
                      <a:cubicBezTo>
                        <a:pt x="84" y="107"/>
                        <a:pt x="84" y="111"/>
                        <a:pt x="84" y="111"/>
                      </a:cubicBezTo>
                      <a:cubicBezTo>
                        <a:pt x="84" y="111"/>
                        <a:pt x="83" y="108"/>
                        <a:pt x="83" y="108"/>
                      </a:cubicBezTo>
                      <a:cubicBezTo>
                        <a:pt x="82" y="108"/>
                        <a:pt x="81" y="110"/>
                        <a:pt x="80" y="109"/>
                      </a:cubicBezTo>
                      <a:cubicBezTo>
                        <a:pt x="80" y="109"/>
                        <a:pt x="82" y="108"/>
                        <a:pt x="82" y="107"/>
                      </a:cubicBezTo>
                      <a:cubicBezTo>
                        <a:pt x="81" y="106"/>
                        <a:pt x="79" y="106"/>
                        <a:pt x="78" y="106"/>
                      </a:cubicBezTo>
                      <a:cubicBezTo>
                        <a:pt x="77" y="106"/>
                        <a:pt x="76" y="105"/>
                        <a:pt x="75" y="106"/>
                      </a:cubicBezTo>
                      <a:cubicBezTo>
                        <a:pt x="73" y="106"/>
                        <a:pt x="72" y="108"/>
                        <a:pt x="70" y="108"/>
                      </a:cubicBezTo>
                      <a:cubicBezTo>
                        <a:pt x="68" y="110"/>
                        <a:pt x="67" y="110"/>
                        <a:pt x="65" y="112"/>
                      </a:cubicBezTo>
                      <a:cubicBezTo>
                        <a:pt x="63" y="114"/>
                        <a:pt x="61" y="114"/>
                        <a:pt x="64" y="116"/>
                      </a:cubicBezTo>
                      <a:cubicBezTo>
                        <a:pt x="65" y="117"/>
                        <a:pt x="67" y="120"/>
                        <a:pt x="66" y="121"/>
                      </a:cubicBezTo>
                      <a:cubicBezTo>
                        <a:pt x="65" y="122"/>
                        <a:pt x="59" y="120"/>
                        <a:pt x="58" y="120"/>
                      </a:cubicBezTo>
                      <a:cubicBezTo>
                        <a:pt x="57" y="119"/>
                        <a:pt x="54" y="120"/>
                        <a:pt x="53" y="120"/>
                      </a:cubicBezTo>
                      <a:cubicBezTo>
                        <a:pt x="54" y="119"/>
                        <a:pt x="49" y="115"/>
                        <a:pt x="48" y="117"/>
                      </a:cubicBezTo>
                      <a:cubicBezTo>
                        <a:pt x="43" y="121"/>
                        <a:pt x="54" y="122"/>
                        <a:pt x="54" y="124"/>
                      </a:cubicBezTo>
                      <a:cubicBezTo>
                        <a:pt x="53" y="128"/>
                        <a:pt x="50" y="126"/>
                        <a:pt x="47" y="126"/>
                      </a:cubicBezTo>
                      <a:cubicBezTo>
                        <a:pt x="44" y="125"/>
                        <a:pt x="43" y="123"/>
                        <a:pt x="40" y="122"/>
                      </a:cubicBezTo>
                      <a:cubicBezTo>
                        <a:pt x="38" y="121"/>
                        <a:pt x="38" y="120"/>
                        <a:pt x="37" y="118"/>
                      </a:cubicBezTo>
                      <a:cubicBezTo>
                        <a:pt x="37" y="116"/>
                        <a:pt x="36" y="116"/>
                        <a:pt x="35" y="115"/>
                      </a:cubicBezTo>
                      <a:cubicBezTo>
                        <a:pt x="35" y="114"/>
                        <a:pt x="38" y="112"/>
                        <a:pt x="38" y="112"/>
                      </a:cubicBezTo>
                      <a:cubicBezTo>
                        <a:pt x="39" y="109"/>
                        <a:pt x="34" y="107"/>
                        <a:pt x="32" y="107"/>
                      </a:cubicBezTo>
                      <a:cubicBezTo>
                        <a:pt x="30" y="106"/>
                        <a:pt x="30" y="104"/>
                        <a:pt x="28" y="104"/>
                      </a:cubicBezTo>
                      <a:cubicBezTo>
                        <a:pt x="29" y="103"/>
                        <a:pt x="24" y="99"/>
                        <a:pt x="24" y="99"/>
                      </a:cubicBezTo>
                      <a:cubicBezTo>
                        <a:pt x="26" y="98"/>
                        <a:pt x="28" y="101"/>
                        <a:pt x="29" y="102"/>
                      </a:cubicBezTo>
                      <a:cubicBezTo>
                        <a:pt x="30" y="103"/>
                        <a:pt x="31" y="103"/>
                        <a:pt x="31" y="102"/>
                      </a:cubicBezTo>
                      <a:cubicBezTo>
                        <a:pt x="32" y="102"/>
                        <a:pt x="33" y="103"/>
                        <a:pt x="33" y="103"/>
                      </a:cubicBezTo>
                      <a:cubicBezTo>
                        <a:pt x="36" y="104"/>
                        <a:pt x="38" y="105"/>
                        <a:pt x="41" y="105"/>
                      </a:cubicBezTo>
                      <a:cubicBezTo>
                        <a:pt x="43" y="106"/>
                        <a:pt x="46" y="106"/>
                        <a:pt x="49" y="107"/>
                      </a:cubicBezTo>
                      <a:cubicBezTo>
                        <a:pt x="54" y="109"/>
                        <a:pt x="58" y="109"/>
                        <a:pt x="63" y="106"/>
                      </a:cubicBezTo>
                      <a:cubicBezTo>
                        <a:pt x="65" y="105"/>
                        <a:pt x="66" y="104"/>
                        <a:pt x="68" y="103"/>
                      </a:cubicBezTo>
                      <a:cubicBezTo>
                        <a:pt x="71" y="101"/>
                        <a:pt x="69" y="100"/>
                        <a:pt x="69" y="97"/>
                      </a:cubicBezTo>
                      <a:cubicBezTo>
                        <a:pt x="69" y="94"/>
                        <a:pt x="62" y="93"/>
                        <a:pt x="60" y="91"/>
                      </a:cubicBezTo>
                      <a:cubicBezTo>
                        <a:pt x="57" y="89"/>
                        <a:pt x="53" y="87"/>
                        <a:pt x="50" y="86"/>
                      </a:cubicBezTo>
                      <a:cubicBezTo>
                        <a:pt x="47" y="84"/>
                        <a:pt x="43" y="82"/>
                        <a:pt x="40" y="82"/>
                      </a:cubicBezTo>
                      <a:cubicBezTo>
                        <a:pt x="39" y="81"/>
                        <a:pt x="39" y="82"/>
                        <a:pt x="38" y="82"/>
                      </a:cubicBezTo>
                      <a:cubicBezTo>
                        <a:pt x="37" y="82"/>
                        <a:pt x="36" y="81"/>
                        <a:pt x="35" y="81"/>
                      </a:cubicBezTo>
                      <a:cubicBezTo>
                        <a:pt x="33" y="80"/>
                        <a:pt x="31" y="84"/>
                        <a:pt x="29" y="84"/>
                      </a:cubicBezTo>
                      <a:cubicBezTo>
                        <a:pt x="29" y="83"/>
                        <a:pt x="33" y="80"/>
                        <a:pt x="29" y="80"/>
                      </a:cubicBezTo>
                      <a:cubicBezTo>
                        <a:pt x="28" y="80"/>
                        <a:pt x="24" y="78"/>
                        <a:pt x="24" y="78"/>
                      </a:cubicBezTo>
                      <a:cubicBezTo>
                        <a:pt x="25" y="77"/>
                        <a:pt x="29" y="80"/>
                        <a:pt x="29" y="78"/>
                      </a:cubicBezTo>
                      <a:cubicBezTo>
                        <a:pt x="29" y="77"/>
                        <a:pt x="25" y="75"/>
                        <a:pt x="24" y="75"/>
                      </a:cubicBezTo>
                      <a:cubicBezTo>
                        <a:pt x="23" y="76"/>
                        <a:pt x="20" y="78"/>
                        <a:pt x="20" y="78"/>
                      </a:cubicBezTo>
                      <a:cubicBezTo>
                        <a:pt x="20" y="77"/>
                        <a:pt x="20" y="77"/>
                        <a:pt x="19" y="76"/>
                      </a:cubicBezTo>
                      <a:cubicBezTo>
                        <a:pt x="17" y="76"/>
                        <a:pt x="17" y="77"/>
                        <a:pt x="16" y="78"/>
                      </a:cubicBezTo>
                      <a:cubicBezTo>
                        <a:pt x="16" y="78"/>
                        <a:pt x="16" y="78"/>
                        <a:pt x="16" y="77"/>
                      </a:cubicBezTo>
                      <a:cubicBezTo>
                        <a:pt x="15" y="78"/>
                        <a:pt x="14" y="80"/>
                        <a:pt x="13" y="80"/>
                      </a:cubicBezTo>
                      <a:cubicBezTo>
                        <a:pt x="12" y="81"/>
                        <a:pt x="10" y="81"/>
                        <a:pt x="10" y="81"/>
                      </a:cubicBezTo>
                      <a:cubicBezTo>
                        <a:pt x="9" y="83"/>
                        <a:pt x="5" y="83"/>
                        <a:pt x="6" y="85"/>
                      </a:cubicBezTo>
                      <a:cubicBezTo>
                        <a:pt x="9" y="87"/>
                        <a:pt x="5" y="85"/>
                        <a:pt x="5" y="88"/>
                      </a:cubicBezTo>
                      <a:cubicBezTo>
                        <a:pt x="5" y="90"/>
                        <a:pt x="9" y="91"/>
                        <a:pt x="10" y="92"/>
                      </a:cubicBezTo>
                      <a:cubicBezTo>
                        <a:pt x="12" y="93"/>
                        <a:pt x="14" y="95"/>
                        <a:pt x="13" y="97"/>
                      </a:cubicBezTo>
                      <a:cubicBezTo>
                        <a:pt x="12" y="99"/>
                        <a:pt x="9" y="100"/>
                        <a:pt x="9" y="102"/>
                      </a:cubicBezTo>
                      <a:cubicBezTo>
                        <a:pt x="10" y="104"/>
                        <a:pt x="12" y="106"/>
                        <a:pt x="13" y="108"/>
                      </a:cubicBezTo>
                      <a:cubicBezTo>
                        <a:pt x="14" y="110"/>
                        <a:pt x="12" y="110"/>
                        <a:pt x="12" y="112"/>
                      </a:cubicBezTo>
                      <a:cubicBezTo>
                        <a:pt x="12" y="114"/>
                        <a:pt x="15" y="116"/>
                        <a:pt x="13" y="117"/>
                      </a:cubicBezTo>
                      <a:cubicBezTo>
                        <a:pt x="11" y="118"/>
                        <a:pt x="14" y="121"/>
                        <a:pt x="14" y="122"/>
                      </a:cubicBezTo>
                      <a:cubicBezTo>
                        <a:pt x="16" y="124"/>
                        <a:pt x="18" y="124"/>
                        <a:pt x="15" y="126"/>
                      </a:cubicBezTo>
                      <a:cubicBezTo>
                        <a:pt x="13" y="128"/>
                        <a:pt x="14" y="128"/>
                        <a:pt x="15" y="129"/>
                      </a:cubicBezTo>
                      <a:cubicBezTo>
                        <a:pt x="20" y="132"/>
                        <a:pt x="23" y="134"/>
                        <a:pt x="18" y="138"/>
                      </a:cubicBezTo>
                      <a:cubicBezTo>
                        <a:pt x="13" y="143"/>
                        <a:pt x="8" y="147"/>
                        <a:pt x="4" y="152"/>
                      </a:cubicBezTo>
                      <a:cubicBezTo>
                        <a:pt x="6" y="152"/>
                        <a:pt x="6" y="151"/>
                        <a:pt x="7" y="152"/>
                      </a:cubicBezTo>
                      <a:cubicBezTo>
                        <a:pt x="8" y="154"/>
                        <a:pt x="10" y="154"/>
                        <a:pt x="11" y="155"/>
                      </a:cubicBezTo>
                      <a:cubicBezTo>
                        <a:pt x="17" y="157"/>
                        <a:pt x="9" y="157"/>
                        <a:pt x="7" y="157"/>
                      </a:cubicBezTo>
                      <a:cubicBezTo>
                        <a:pt x="5" y="157"/>
                        <a:pt x="4" y="158"/>
                        <a:pt x="4" y="160"/>
                      </a:cubicBezTo>
                      <a:cubicBezTo>
                        <a:pt x="4" y="162"/>
                        <a:pt x="2" y="163"/>
                        <a:pt x="1" y="165"/>
                      </a:cubicBezTo>
                      <a:cubicBezTo>
                        <a:pt x="0" y="166"/>
                        <a:pt x="1" y="168"/>
                        <a:pt x="2" y="170"/>
                      </a:cubicBezTo>
                      <a:cubicBezTo>
                        <a:pt x="2" y="172"/>
                        <a:pt x="0" y="174"/>
                        <a:pt x="1" y="175"/>
                      </a:cubicBezTo>
                      <a:cubicBezTo>
                        <a:pt x="3" y="176"/>
                        <a:pt x="3" y="176"/>
                        <a:pt x="3" y="178"/>
                      </a:cubicBezTo>
                      <a:cubicBezTo>
                        <a:pt x="2" y="180"/>
                        <a:pt x="4" y="181"/>
                        <a:pt x="4" y="183"/>
                      </a:cubicBezTo>
                      <a:cubicBezTo>
                        <a:pt x="4" y="184"/>
                        <a:pt x="7" y="186"/>
                        <a:pt x="8" y="186"/>
                      </a:cubicBezTo>
                      <a:cubicBezTo>
                        <a:pt x="8" y="186"/>
                        <a:pt x="9" y="185"/>
                        <a:pt x="10" y="185"/>
                      </a:cubicBezTo>
                      <a:cubicBezTo>
                        <a:pt x="11" y="185"/>
                        <a:pt x="11" y="187"/>
                        <a:pt x="12" y="187"/>
                      </a:cubicBezTo>
                      <a:cubicBezTo>
                        <a:pt x="14" y="186"/>
                        <a:pt x="14" y="185"/>
                        <a:pt x="16" y="187"/>
                      </a:cubicBezTo>
                      <a:cubicBezTo>
                        <a:pt x="18" y="188"/>
                        <a:pt x="18" y="188"/>
                        <a:pt x="18" y="190"/>
                      </a:cubicBezTo>
                      <a:cubicBezTo>
                        <a:pt x="17" y="195"/>
                        <a:pt x="21" y="199"/>
                        <a:pt x="24" y="201"/>
                      </a:cubicBezTo>
                      <a:cubicBezTo>
                        <a:pt x="26" y="202"/>
                        <a:pt x="27" y="203"/>
                        <a:pt x="25" y="204"/>
                      </a:cubicBezTo>
                      <a:cubicBezTo>
                        <a:pt x="24" y="206"/>
                        <a:pt x="23" y="205"/>
                        <a:pt x="21" y="205"/>
                      </a:cubicBezTo>
                      <a:cubicBezTo>
                        <a:pt x="19" y="205"/>
                        <a:pt x="22" y="214"/>
                        <a:pt x="24" y="213"/>
                      </a:cubicBezTo>
                      <a:cubicBezTo>
                        <a:pt x="25" y="212"/>
                        <a:pt x="26" y="209"/>
                        <a:pt x="27" y="210"/>
                      </a:cubicBezTo>
                      <a:cubicBezTo>
                        <a:pt x="28" y="210"/>
                        <a:pt x="29" y="211"/>
                        <a:pt x="31" y="211"/>
                      </a:cubicBezTo>
                      <a:cubicBezTo>
                        <a:pt x="33" y="211"/>
                        <a:pt x="35" y="212"/>
                        <a:pt x="35" y="214"/>
                      </a:cubicBezTo>
                      <a:cubicBezTo>
                        <a:pt x="35" y="215"/>
                        <a:pt x="34" y="215"/>
                        <a:pt x="34" y="215"/>
                      </a:cubicBezTo>
                      <a:cubicBezTo>
                        <a:pt x="33" y="216"/>
                        <a:pt x="34" y="218"/>
                        <a:pt x="35" y="218"/>
                      </a:cubicBezTo>
                      <a:cubicBezTo>
                        <a:pt x="36" y="219"/>
                        <a:pt x="38" y="218"/>
                        <a:pt x="39" y="219"/>
                      </a:cubicBezTo>
                      <a:cubicBezTo>
                        <a:pt x="40" y="220"/>
                        <a:pt x="40" y="222"/>
                        <a:pt x="40" y="223"/>
                      </a:cubicBezTo>
                      <a:cubicBezTo>
                        <a:pt x="40" y="224"/>
                        <a:pt x="43" y="223"/>
                        <a:pt x="44" y="223"/>
                      </a:cubicBezTo>
                      <a:cubicBezTo>
                        <a:pt x="45" y="224"/>
                        <a:pt x="47" y="227"/>
                        <a:pt x="48" y="225"/>
                      </a:cubicBezTo>
                      <a:cubicBezTo>
                        <a:pt x="49" y="223"/>
                        <a:pt x="50" y="224"/>
                        <a:pt x="51" y="225"/>
                      </a:cubicBezTo>
                      <a:cubicBezTo>
                        <a:pt x="53" y="227"/>
                        <a:pt x="53" y="226"/>
                        <a:pt x="55" y="226"/>
                      </a:cubicBezTo>
                      <a:cubicBezTo>
                        <a:pt x="56" y="226"/>
                        <a:pt x="57" y="229"/>
                        <a:pt x="58" y="228"/>
                      </a:cubicBezTo>
                      <a:cubicBezTo>
                        <a:pt x="60" y="227"/>
                        <a:pt x="62" y="229"/>
                        <a:pt x="63" y="230"/>
                      </a:cubicBezTo>
                      <a:cubicBezTo>
                        <a:pt x="65" y="231"/>
                        <a:pt x="62" y="232"/>
                        <a:pt x="62" y="232"/>
                      </a:cubicBezTo>
                      <a:cubicBezTo>
                        <a:pt x="60" y="233"/>
                        <a:pt x="63" y="234"/>
                        <a:pt x="63" y="234"/>
                      </a:cubicBezTo>
                      <a:cubicBezTo>
                        <a:pt x="63" y="234"/>
                        <a:pt x="60" y="234"/>
                        <a:pt x="61" y="236"/>
                      </a:cubicBezTo>
                      <a:cubicBezTo>
                        <a:pt x="63" y="237"/>
                        <a:pt x="62" y="238"/>
                        <a:pt x="61" y="239"/>
                      </a:cubicBezTo>
                      <a:cubicBezTo>
                        <a:pt x="61" y="240"/>
                        <a:pt x="58" y="240"/>
                        <a:pt x="57" y="240"/>
                      </a:cubicBezTo>
                      <a:cubicBezTo>
                        <a:pt x="55" y="240"/>
                        <a:pt x="54" y="242"/>
                        <a:pt x="53" y="244"/>
                      </a:cubicBezTo>
                      <a:cubicBezTo>
                        <a:pt x="54" y="244"/>
                        <a:pt x="58" y="244"/>
                        <a:pt x="58" y="245"/>
                      </a:cubicBezTo>
                      <a:cubicBezTo>
                        <a:pt x="58" y="246"/>
                        <a:pt x="53" y="247"/>
                        <a:pt x="53" y="248"/>
                      </a:cubicBezTo>
                      <a:cubicBezTo>
                        <a:pt x="53" y="249"/>
                        <a:pt x="55" y="249"/>
                        <a:pt x="55" y="251"/>
                      </a:cubicBezTo>
                      <a:cubicBezTo>
                        <a:pt x="55" y="251"/>
                        <a:pt x="52" y="252"/>
                        <a:pt x="52" y="252"/>
                      </a:cubicBezTo>
                      <a:cubicBezTo>
                        <a:pt x="51" y="253"/>
                        <a:pt x="51" y="254"/>
                        <a:pt x="50" y="255"/>
                      </a:cubicBezTo>
                      <a:cubicBezTo>
                        <a:pt x="50" y="256"/>
                        <a:pt x="48" y="255"/>
                        <a:pt x="48" y="257"/>
                      </a:cubicBezTo>
                      <a:cubicBezTo>
                        <a:pt x="47" y="258"/>
                        <a:pt x="49" y="260"/>
                        <a:pt x="51" y="260"/>
                      </a:cubicBezTo>
                      <a:cubicBezTo>
                        <a:pt x="53" y="261"/>
                        <a:pt x="55" y="262"/>
                        <a:pt x="58" y="264"/>
                      </a:cubicBezTo>
                      <a:cubicBezTo>
                        <a:pt x="59" y="265"/>
                        <a:pt x="60" y="266"/>
                        <a:pt x="61" y="266"/>
                      </a:cubicBezTo>
                      <a:cubicBezTo>
                        <a:pt x="62" y="268"/>
                        <a:pt x="62" y="267"/>
                        <a:pt x="64" y="266"/>
                      </a:cubicBezTo>
                      <a:cubicBezTo>
                        <a:pt x="67" y="266"/>
                        <a:pt x="70" y="269"/>
                        <a:pt x="73" y="269"/>
                      </a:cubicBezTo>
                      <a:cubicBezTo>
                        <a:pt x="76" y="269"/>
                        <a:pt x="79" y="271"/>
                        <a:pt x="82" y="272"/>
                      </a:cubicBezTo>
                      <a:cubicBezTo>
                        <a:pt x="85" y="273"/>
                        <a:pt x="87" y="272"/>
                        <a:pt x="90" y="272"/>
                      </a:cubicBezTo>
                      <a:cubicBezTo>
                        <a:pt x="91" y="273"/>
                        <a:pt x="92" y="274"/>
                        <a:pt x="92" y="275"/>
                      </a:cubicBezTo>
                      <a:cubicBezTo>
                        <a:pt x="92" y="276"/>
                        <a:pt x="93" y="276"/>
                        <a:pt x="94" y="276"/>
                      </a:cubicBezTo>
                      <a:cubicBezTo>
                        <a:pt x="97" y="277"/>
                        <a:pt x="99" y="282"/>
                        <a:pt x="103" y="280"/>
                      </a:cubicBezTo>
                      <a:cubicBezTo>
                        <a:pt x="104" y="279"/>
                        <a:pt x="106" y="278"/>
                        <a:pt x="105" y="277"/>
                      </a:cubicBezTo>
                      <a:cubicBezTo>
                        <a:pt x="104" y="276"/>
                        <a:pt x="103" y="275"/>
                        <a:pt x="102" y="274"/>
                      </a:cubicBezTo>
                      <a:cubicBezTo>
                        <a:pt x="100" y="272"/>
                        <a:pt x="99" y="270"/>
                        <a:pt x="100" y="267"/>
                      </a:cubicBezTo>
                      <a:cubicBezTo>
                        <a:pt x="100" y="265"/>
                        <a:pt x="99" y="263"/>
                        <a:pt x="97" y="262"/>
                      </a:cubicBezTo>
                      <a:cubicBezTo>
                        <a:pt x="95" y="261"/>
                        <a:pt x="98" y="259"/>
                        <a:pt x="99" y="258"/>
                      </a:cubicBezTo>
                      <a:cubicBezTo>
                        <a:pt x="100" y="256"/>
                        <a:pt x="100" y="254"/>
                        <a:pt x="103" y="254"/>
                      </a:cubicBezTo>
                      <a:cubicBezTo>
                        <a:pt x="104" y="254"/>
                        <a:pt x="105" y="253"/>
                        <a:pt x="106" y="252"/>
                      </a:cubicBezTo>
                      <a:cubicBezTo>
                        <a:pt x="107" y="251"/>
                        <a:pt x="108" y="251"/>
                        <a:pt x="109" y="250"/>
                      </a:cubicBezTo>
                      <a:cubicBezTo>
                        <a:pt x="108" y="250"/>
                        <a:pt x="106" y="249"/>
                        <a:pt x="106" y="248"/>
                      </a:cubicBezTo>
                      <a:cubicBezTo>
                        <a:pt x="106" y="247"/>
                        <a:pt x="108" y="248"/>
                        <a:pt x="108" y="248"/>
                      </a:cubicBezTo>
                      <a:cubicBezTo>
                        <a:pt x="108" y="247"/>
                        <a:pt x="106" y="244"/>
                        <a:pt x="105" y="243"/>
                      </a:cubicBezTo>
                      <a:cubicBezTo>
                        <a:pt x="104" y="241"/>
                        <a:pt x="103" y="241"/>
                        <a:pt x="101" y="241"/>
                      </a:cubicBezTo>
                      <a:cubicBezTo>
                        <a:pt x="98" y="241"/>
                        <a:pt x="100" y="239"/>
                        <a:pt x="98" y="238"/>
                      </a:cubicBezTo>
                      <a:cubicBezTo>
                        <a:pt x="97" y="237"/>
                        <a:pt x="94" y="237"/>
                        <a:pt x="96" y="235"/>
                      </a:cubicBezTo>
                      <a:cubicBezTo>
                        <a:pt x="97" y="233"/>
                        <a:pt x="99" y="232"/>
                        <a:pt x="97" y="231"/>
                      </a:cubicBezTo>
                      <a:cubicBezTo>
                        <a:pt x="96" y="229"/>
                        <a:pt x="98" y="228"/>
                        <a:pt x="99" y="227"/>
                      </a:cubicBezTo>
                      <a:cubicBezTo>
                        <a:pt x="99" y="226"/>
                        <a:pt x="101" y="223"/>
                        <a:pt x="101" y="224"/>
                      </a:cubicBezTo>
                      <a:cubicBezTo>
                        <a:pt x="102" y="225"/>
                        <a:pt x="103" y="227"/>
                        <a:pt x="104" y="228"/>
                      </a:cubicBezTo>
                      <a:cubicBezTo>
                        <a:pt x="106" y="228"/>
                        <a:pt x="107" y="227"/>
                        <a:pt x="107" y="226"/>
                      </a:cubicBezTo>
                      <a:cubicBezTo>
                        <a:pt x="106" y="224"/>
                        <a:pt x="106" y="223"/>
                        <a:pt x="108" y="222"/>
                      </a:cubicBezTo>
                      <a:cubicBezTo>
                        <a:pt x="110" y="221"/>
                        <a:pt x="110" y="219"/>
                        <a:pt x="112" y="219"/>
                      </a:cubicBezTo>
                      <a:cubicBezTo>
                        <a:pt x="114" y="218"/>
                        <a:pt x="116" y="215"/>
                        <a:pt x="118" y="216"/>
                      </a:cubicBezTo>
                      <a:cubicBezTo>
                        <a:pt x="120" y="216"/>
                        <a:pt x="120" y="218"/>
                        <a:pt x="122" y="216"/>
                      </a:cubicBezTo>
                      <a:cubicBezTo>
                        <a:pt x="124" y="215"/>
                        <a:pt x="124" y="216"/>
                        <a:pt x="126" y="217"/>
                      </a:cubicBezTo>
                      <a:cubicBezTo>
                        <a:pt x="128" y="217"/>
                        <a:pt x="130" y="217"/>
                        <a:pt x="132" y="218"/>
                      </a:cubicBezTo>
                      <a:cubicBezTo>
                        <a:pt x="134" y="219"/>
                        <a:pt x="134" y="221"/>
                        <a:pt x="136" y="223"/>
                      </a:cubicBezTo>
                      <a:cubicBezTo>
                        <a:pt x="136" y="223"/>
                        <a:pt x="136" y="220"/>
                        <a:pt x="138" y="221"/>
                      </a:cubicBezTo>
                      <a:cubicBezTo>
                        <a:pt x="139" y="221"/>
                        <a:pt x="140" y="223"/>
                        <a:pt x="142" y="223"/>
                      </a:cubicBezTo>
                      <a:cubicBezTo>
                        <a:pt x="143" y="224"/>
                        <a:pt x="144" y="222"/>
                        <a:pt x="145" y="221"/>
                      </a:cubicBezTo>
                      <a:cubicBezTo>
                        <a:pt x="147" y="219"/>
                        <a:pt x="148" y="221"/>
                        <a:pt x="150" y="221"/>
                      </a:cubicBezTo>
                      <a:cubicBezTo>
                        <a:pt x="152" y="221"/>
                        <a:pt x="153" y="219"/>
                        <a:pt x="155" y="220"/>
                      </a:cubicBezTo>
                      <a:cubicBezTo>
                        <a:pt x="157" y="221"/>
                        <a:pt x="158" y="222"/>
                        <a:pt x="160" y="223"/>
                      </a:cubicBezTo>
                      <a:cubicBezTo>
                        <a:pt x="162" y="224"/>
                        <a:pt x="161" y="223"/>
                        <a:pt x="163" y="222"/>
                      </a:cubicBezTo>
                      <a:cubicBezTo>
                        <a:pt x="164" y="221"/>
                        <a:pt x="168" y="222"/>
                        <a:pt x="169" y="222"/>
                      </a:cubicBezTo>
                      <a:cubicBezTo>
                        <a:pt x="170" y="222"/>
                        <a:pt x="172" y="220"/>
                        <a:pt x="172" y="219"/>
                      </a:cubicBezTo>
                      <a:cubicBezTo>
                        <a:pt x="172" y="217"/>
                        <a:pt x="169" y="217"/>
                        <a:pt x="168" y="216"/>
                      </a:cubicBezTo>
                      <a:cubicBezTo>
                        <a:pt x="161" y="213"/>
                        <a:pt x="171" y="214"/>
                        <a:pt x="169" y="210"/>
                      </a:cubicBezTo>
                      <a:cubicBezTo>
                        <a:pt x="168" y="209"/>
                        <a:pt x="166" y="209"/>
                        <a:pt x="169" y="208"/>
                      </a:cubicBezTo>
                      <a:cubicBezTo>
                        <a:pt x="170" y="207"/>
                        <a:pt x="172" y="208"/>
                        <a:pt x="173" y="207"/>
                      </a:cubicBezTo>
                      <a:cubicBezTo>
                        <a:pt x="177" y="207"/>
                        <a:pt x="166" y="202"/>
                        <a:pt x="171" y="200"/>
                      </a:cubicBezTo>
                      <a:cubicBezTo>
                        <a:pt x="172" y="200"/>
                        <a:pt x="174" y="200"/>
                        <a:pt x="175" y="200"/>
                      </a:cubicBezTo>
                      <a:cubicBezTo>
                        <a:pt x="178" y="200"/>
                        <a:pt x="180" y="200"/>
                        <a:pt x="183" y="199"/>
                      </a:cubicBezTo>
                      <a:cubicBezTo>
                        <a:pt x="185" y="198"/>
                        <a:pt x="187" y="198"/>
                        <a:pt x="189" y="198"/>
                      </a:cubicBezTo>
                      <a:cubicBezTo>
                        <a:pt x="191" y="197"/>
                        <a:pt x="193" y="196"/>
                        <a:pt x="196" y="196"/>
                      </a:cubicBezTo>
                      <a:cubicBezTo>
                        <a:pt x="200" y="195"/>
                        <a:pt x="204" y="194"/>
                        <a:pt x="208" y="192"/>
                      </a:cubicBezTo>
                      <a:cubicBezTo>
                        <a:pt x="211" y="190"/>
                        <a:pt x="217" y="190"/>
                        <a:pt x="219" y="194"/>
                      </a:cubicBezTo>
                      <a:cubicBezTo>
                        <a:pt x="220" y="196"/>
                        <a:pt x="219" y="196"/>
                        <a:pt x="220" y="198"/>
                      </a:cubicBezTo>
                      <a:cubicBezTo>
                        <a:pt x="220" y="201"/>
                        <a:pt x="224" y="198"/>
                        <a:pt x="226" y="199"/>
                      </a:cubicBezTo>
                      <a:cubicBezTo>
                        <a:pt x="227" y="199"/>
                        <a:pt x="226" y="200"/>
                        <a:pt x="227" y="200"/>
                      </a:cubicBezTo>
                      <a:cubicBezTo>
                        <a:pt x="228" y="201"/>
                        <a:pt x="228" y="200"/>
                        <a:pt x="228" y="200"/>
                      </a:cubicBezTo>
                      <a:cubicBezTo>
                        <a:pt x="229" y="199"/>
                        <a:pt x="230" y="200"/>
                        <a:pt x="231" y="201"/>
                      </a:cubicBezTo>
                      <a:cubicBezTo>
                        <a:pt x="232" y="201"/>
                        <a:pt x="232" y="201"/>
                        <a:pt x="231" y="202"/>
                      </a:cubicBezTo>
                      <a:cubicBezTo>
                        <a:pt x="230" y="205"/>
                        <a:pt x="237" y="203"/>
                        <a:pt x="239" y="202"/>
                      </a:cubicBezTo>
                      <a:cubicBezTo>
                        <a:pt x="239" y="202"/>
                        <a:pt x="248" y="197"/>
                        <a:pt x="248" y="198"/>
                      </a:cubicBezTo>
                      <a:cubicBezTo>
                        <a:pt x="248" y="199"/>
                        <a:pt x="246" y="201"/>
                        <a:pt x="248" y="202"/>
                      </a:cubicBezTo>
                      <a:cubicBezTo>
                        <a:pt x="250" y="202"/>
                        <a:pt x="251" y="203"/>
                        <a:pt x="252" y="204"/>
                      </a:cubicBezTo>
                      <a:cubicBezTo>
                        <a:pt x="255" y="207"/>
                        <a:pt x="256" y="210"/>
                        <a:pt x="258" y="213"/>
                      </a:cubicBezTo>
                      <a:cubicBezTo>
                        <a:pt x="260" y="216"/>
                        <a:pt x="261" y="219"/>
                        <a:pt x="263" y="221"/>
                      </a:cubicBezTo>
                      <a:cubicBezTo>
                        <a:pt x="266" y="224"/>
                        <a:pt x="266" y="217"/>
                        <a:pt x="269" y="220"/>
                      </a:cubicBezTo>
                      <a:cubicBezTo>
                        <a:pt x="273" y="224"/>
                        <a:pt x="275" y="222"/>
                        <a:pt x="280" y="221"/>
                      </a:cubicBezTo>
                      <a:cubicBezTo>
                        <a:pt x="282" y="220"/>
                        <a:pt x="283" y="223"/>
                        <a:pt x="284" y="224"/>
                      </a:cubicBezTo>
                      <a:cubicBezTo>
                        <a:pt x="285" y="226"/>
                        <a:pt x="287" y="226"/>
                        <a:pt x="288" y="228"/>
                      </a:cubicBezTo>
                      <a:cubicBezTo>
                        <a:pt x="289" y="230"/>
                        <a:pt x="291" y="230"/>
                        <a:pt x="293" y="230"/>
                      </a:cubicBezTo>
                      <a:cubicBezTo>
                        <a:pt x="296" y="229"/>
                        <a:pt x="295" y="230"/>
                        <a:pt x="296" y="231"/>
                      </a:cubicBezTo>
                      <a:cubicBezTo>
                        <a:pt x="298" y="235"/>
                        <a:pt x="304" y="230"/>
                        <a:pt x="307" y="230"/>
                      </a:cubicBezTo>
                      <a:cubicBezTo>
                        <a:pt x="310" y="229"/>
                        <a:pt x="313" y="226"/>
                        <a:pt x="316" y="225"/>
                      </a:cubicBezTo>
                      <a:cubicBezTo>
                        <a:pt x="320" y="222"/>
                        <a:pt x="322" y="222"/>
                        <a:pt x="327" y="223"/>
                      </a:cubicBezTo>
                      <a:cubicBezTo>
                        <a:pt x="329" y="223"/>
                        <a:pt x="329" y="224"/>
                        <a:pt x="331" y="226"/>
                      </a:cubicBezTo>
                      <a:cubicBezTo>
                        <a:pt x="332" y="227"/>
                        <a:pt x="334" y="227"/>
                        <a:pt x="336" y="227"/>
                      </a:cubicBezTo>
                      <a:cubicBezTo>
                        <a:pt x="338" y="227"/>
                        <a:pt x="339" y="228"/>
                        <a:pt x="341" y="228"/>
                      </a:cubicBezTo>
                      <a:cubicBezTo>
                        <a:pt x="343" y="230"/>
                        <a:pt x="344" y="228"/>
                        <a:pt x="346" y="227"/>
                      </a:cubicBezTo>
                      <a:cubicBezTo>
                        <a:pt x="349" y="224"/>
                        <a:pt x="344" y="222"/>
                        <a:pt x="346" y="219"/>
                      </a:cubicBezTo>
                      <a:cubicBezTo>
                        <a:pt x="347" y="217"/>
                        <a:pt x="351" y="213"/>
                        <a:pt x="353" y="214"/>
                      </a:cubicBezTo>
                      <a:cubicBezTo>
                        <a:pt x="357" y="216"/>
                        <a:pt x="362" y="216"/>
                        <a:pt x="366" y="218"/>
                      </a:cubicBezTo>
                      <a:cubicBezTo>
                        <a:pt x="368" y="219"/>
                        <a:pt x="367" y="221"/>
                        <a:pt x="368" y="222"/>
                      </a:cubicBezTo>
                      <a:cubicBezTo>
                        <a:pt x="369" y="225"/>
                        <a:pt x="371" y="225"/>
                        <a:pt x="374" y="226"/>
                      </a:cubicBezTo>
                      <a:cubicBezTo>
                        <a:pt x="378" y="227"/>
                        <a:pt x="382" y="224"/>
                        <a:pt x="386" y="225"/>
                      </a:cubicBezTo>
                      <a:cubicBezTo>
                        <a:pt x="387" y="225"/>
                        <a:pt x="389" y="225"/>
                        <a:pt x="390" y="226"/>
                      </a:cubicBezTo>
                      <a:cubicBezTo>
                        <a:pt x="392" y="227"/>
                        <a:pt x="394" y="227"/>
                        <a:pt x="396" y="229"/>
                      </a:cubicBezTo>
                      <a:cubicBezTo>
                        <a:pt x="401" y="233"/>
                        <a:pt x="409" y="233"/>
                        <a:pt x="415" y="231"/>
                      </a:cubicBezTo>
                      <a:cubicBezTo>
                        <a:pt x="419" y="230"/>
                        <a:pt x="422" y="228"/>
                        <a:pt x="426" y="227"/>
                      </a:cubicBezTo>
                      <a:cubicBezTo>
                        <a:pt x="428" y="225"/>
                        <a:pt x="431" y="227"/>
                        <a:pt x="433" y="227"/>
                      </a:cubicBezTo>
                      <a:cubicBezTo>
                        <a:pt x="435" y="228"/>
                        <a:pt x="436" y="226"/>
                        <a:pt x="438" y="227"/>
                      </a:cubicBezTo>
                      <a:cubicBezTo>
                        <a:pt x="439" y="228"/>
                        <a:pt x="443" y="231"/>
                        <a:pt x="445" y="230"/>
                      </a:cubicBezTo>
                      <a:cubicBezTo>
                        <a:pt x="446" y="230"/>
                        <a:pt x="448" y="229"/>
                        <a:pt x="449" y="228"/>
                      </a:cubicBezTo>
                      <a:cubicBezTo>
                        <a:pt x="452" y="227"/>
                        <a:pt x="453" y="227"/>
                        <a:pt x="453" y="225"/>
                      </a:cubicBezTo>
                      <a:cubicBezTo>
                        <a:pt x="453" y="221"/>
                        <a:pt x="456" y="217"/>
                        <a:pt x="458" y="215"/>
                      </a:cubicBezTo>
                      <a:cubicBezTo>
                        <a:pt x="459" y="214"/>
                        <a:pt x="460" y="212"/>
                        <a:pt x="459" y="211"/>
                      </a:cubicBezTo>
                      <a:cubicBezTo>
                        <a:pt x="458" y="210"/>
                        <a:pt x="455" y="210"/>
                        <a:pt x="457" y="208"/>
                      </a:cubicBezTo>
                      <a:cubicBezTo>
                        <a:pt x="460" y="205"/>
                        <a:pt x="465" y="205"/>
                        <a:pt x="470" y="204"/>
                      </a:cubicBezTo>
                      <a:cubicBezTo>
                        <a:pt x="472" y="204"/>
                        <a:pt x="474" y="204"/>
                        <a:pt x="476" y="205"/>
                      </a:cubicBezTo>
                      <a:cubicBezTo>
                        <a:pt x="478" y="206"/>
                        <a:pt x="481" y="206"/>
                        <a:pt x="483" y="207"/>
                      </a:cubicBezTo>
                      <a:cubicBezTo>
                        <a:pt x="486" y="208"/>
                        <a:pt x="487" y="212"/>
                        <a:pt x="489" y="215"/>
                      </a:cubicBezTo>
                      <a:cubicBezTo>
                        <a:pt x="490" y="218"/>
                        <a:pt x="492" y="221"/>
                        <a:pt x="493" y="224"/>
                      </a:cubicBezTo>
                      <a:cubicBezTo>
                        <a:pt x="493" y="225"/>
                        <a:pt x="493" y="227"/>
                        <a:pt x="494" y="229"/>
                      </a:cubicBezTo>
                      <a:cubicBezTo>
                        <a:pt x="494" y="230"/>
                        <a:pt x="497" y="230"/>
                        <a:pt x="498" y="230"/>
                      </a:cubicBezTo>
                      <a:cubicBezTo>
                        <a:pt x="502" y="231"/>
                        <a:pt x="507" y="233"/>
                        <a:pt x="508" y="237"/>
                      </a:cubicBezTo>
                      <a:cubicBezTo>
                        <a:pt x="509" y="240"/>
                        <a:pt x="510" y="242"/>
                        <a:pt x="514" y="242"/>
                      </a:cubicBezTo>
                      <a:cubicBezTo>
                        <a:pt x="515" y="242"/>
                        <a:pt x="517" y="242"/>
                        <a:pt x="518" y="242"/>
                      </a:cubicBezTo>
                      <a:cubicBezTo>
                        <a:pt x="520" y="242"/>
                        <a:pt x="520" y="240"/>
                        <a:pt x="522" y="240"/>
                      </a:cubicBezTo>
                      <a:cubicBezTo>
                        <a:pt x="525" y="240"/>
                        <a:pt x="528" y="237"/>
                        <a:pt x="530" y="241"/>
                      </a:cubicBezTo>
                      <a:cubicBezTo>
                        <a:pt x="530" y="243"/>
                        <a:pt x="530" y="243"/>
                        <a:pt x="529" y="244"/>
                      </a:cubicBezTo>
                      <a:cubicBezTo>
                        <a:pt x="527" y="246"/>
                        <a:pt x="527" y="247"/>
                        <a:pt x="526" y="249"/>
                      </a:cubicBezTo>
                      <a:cubicBezTo>
                        <a:pt x="525" y="252"/>
                        <a:pt x="523" y="255"/>
                        <a:pt x="521" y="258"/>
                      </a:cubicBezTo>
                      <a:cubicBezTo>
                        <a:pt x="520" y="260"/>
                        <a:pt x="519" y="259"/>
                        <a:pt x="518" y="258"/>
                      </a:cubicBezTo>
                      <a:cubicBezTo>
                        <a:pt x="516" y="257"/>
                        <a:pt x="516" y="258"/>
                        <a:pt x="514" y="259"/>
                      </a:cubicBezTo>
                      <a:cubicBezTo>
                        <a:pt x="513" y="259"/>
                        <a:pt x="511" y="260"/>
                        <a:pt x="511" y="260"/>
                      </a:cubicBezTo>
                      <a:cubicBezTo>
                        <a:pt x="510" y="261"/>
                        <a:pt x="513" y="265"/>
                        <a:pt x="513" y="267"/>
                      </a:cubicBezTo>
                      <a:cubicBezTo>
                        <a:pt x="512" y="268"/>
                        <a:pt x="512" y="270"/>
                        <a:pt x="512" y="271"/>
                      </a:cubicBezTo>
                      <a:cubicBezTo>
                        <a:pt x="511" y="273"/>
                        <a:pt x="509" y="272"/>
                        <a:pt x="509" y="274"/>
                      </a:cubicBezTo>
                      <a:cubicBezTo>
                        <a:pt x="511" y="273"/>
                        <a:pt x="512" y="274"/>
                        <a:pt x="514" y="272"/>
                      </a:cubicBezTo>
                      <a:cubicBezTo>
                        <a:pt x="515" y="270"/>
                        <a:pt x="517" y="272"/>
                        <a:pt x="519" y="272"/>
                      </a:cubicBezTo>
                      <a:cubicBezTo>
                        <a:pt x="523" y="274"/>
                        <a:pt x="527" y="272"/>
                        <a:pt x="531" y="269"/>
                      </a:cubicBezTo>
                      <a:cubicBezTo>
                        <a:pt x="534" y="266"/>
                        <a:pt x="537" y="262"/>
                        <a:pt x="540" y="259"/>
                      </a:cubicBezTo>
                      <a:cubicBezTo>
                        <a:pt x="543" y="255"/>
                        <a:pt x="546" y="251"/>
                        <a:pt x="549" y="247"/>
                      </a:cubicBezTo>
                      <a:cubicBezTo>
                        <a:pt x="554" y="240"/>
                        <a:pt x="559" y="235"/>
                        <a:pt x="558" y="226"/>
                      </a:cubicBezTo>
                      <a:cubicBezTo>
                        <a:pt x="558" y="222"/>
                        <a:pt x="559" y="220"/>
                        <a:pt x="561" y="217"/>
                      </a:cubicBezTo>
                      <a:cubicBezTo>
                        <a:pt x="562" y="215"/>
                        <a:pt x="562" y="214"/>
                        <a:pt x="563" y="212"/>
                      </a:cubicBezTo>
                      <a:cubicBezTo>
                        <a:pt x="563" y="212"/>
                        <a:pt x="563" y="211"/>
                        <a:pt x="563" y="210"/>
                      </a:cubicBezTo>
                      <a:cubicBezTo>
                        <a:pt x="563" y="209"/>
                        <a:pt x="561" y="208"/>
                        <a:pt x="561" y="207"/>
                      </a:cubicBezTo>
                      <a:cubicBezTo>
                        <a:pt x="561" y="207"/>
                        <a:pt x="563" y="208"/>
                        <a:pt x="563" y="207"/>
                      </a:cubicBezTo>
                      <a:cubicBezTo>
                        <a:pt x="562" y="206"/>
                        <a:pt x="562" y="205"/>
                        <a:pt x="561" y="205"/>
                      </a:cubicBezTo>
                      <a:cubicBezTo>
                        <a:pt x="560" y="204"/>
                        <a:pt x="558" y="201"/>
                        <a:pt x="557" y="200"/>
                      </a:cubicBezTo>
                      <a:cubicBezTo>
                        <a:pt x="556" y="200"/>
                        <a:pt x="551" y="198"/>
                        <a:pt x="550" y="199"/>
                      </a:cubicBezTo>
                      <a:cubicBezTo>
                        <a:pt x="550" y="200"/>
                        <a:pt x="551" y="201"/>
                        <a:pt x="550" y="201"/>
                      </a:cubicBezTo>
                      <a:cubicBezTo>
                        <a:pt x="548" y="201"/>
                        <a:pt x="548" y="203"/>
                        <a:pt x="547" y="203"/>
                      </a:cubicBezTo>
                      <a:cubicBezTo>
                        <a:pt x="545" y="205"/>
                        <a:pt x="544" y="202"/>
                        <a:pt x="544" y="201"/>
                      </a:cubicBezTo>
                      <a:cubicBezTo>
                        <a:pt x="544" y="199"/>
                        <a:pt x="546" y="198"/>
                        <a:pt x="543" y="199"/>
                      </a:cubicBezTo>
                      <a:cubicBezTo>
                        <a:pt x="540" y="200"/>
                        <a:pt x="544" y="202"/>
                        <a:pt x="540" y="202"/>
                      </a:cubicBezTo>
                      <a:cubicBezTo>
                        <a:pt x="539" y="202"/>
                        <a:pt x="541" y="197"/>
                        <a:pt x="540" y="196"/>
                      </a:cubicBezTo>
                      <a:cubicBezTo>
                        <a:pt x="540" y="197"/>
                        <a:pt x="529" y="197"/>
                        <a:pt x="534" y="194"/>
                      </a:cubicBezTo>
                      <a:cubicBezTo>
                        <a:pt x="538" y="191"/>
                        <a:pt x="542" y="188"/>
                        <a:pt x="546" y="185"/>
                      </a:cubicBezTo>
                      <a:cubicBezTo>
                        <a:pt x="547" y="184"/>
                        <a:pt x="548" y="182"/>
                        <a:pt x="549" y="181"/>
                      </a:cubicBezTo>
                      <a:cubicBezTo>
                        <a:pt x="552" y="179"/>
                        <a:pt x="555" y="177"/>
                        <a:pt x="557" y="175"/>
                      </a:cubicBezTo>
                      <a:cubicBezTo>
                        <a:pt x="558" y="174"/>
                        <a:pt x="559" y="172"/>
                        <a:pt x="561" y="171"/>
                      </a:cubicBezTo>
                      <a:cubicBezTo>
                        <a:pt x="563" y="169"/>
                        <a:pt x="565" y="167"/>
                        <a:pt x="567" y="165"/>
                      </a:cubicBezTo>
                      <a:cubicBezTo>
                        <a:pt x="571" y="162"/>
                        <a:pt x="577" y="162"/>
                        <a:pt x="582" y="162"/>
                      </a:cubicBezTo>
                      <a:cubicBezTo>
                        <a:pt x="583" y="162"/>
                        <a:pt x="584" y="162"/>
                        <a:pt x="585" y="162"/>
                      </a:cubicBezTo>
                      <a:cubicBezTo>
                        <a:pt x="586" y="163"/>
                        <a:pt x="586" y="164"/>
                        <a:pt x="587" y="164"/>
                      </a:cubicBezTo>
                      <a:cubicBezTo>
                        <a:pt x="588" y="163"/>
                        <a:pt x="590" y="163"/>
                        <a:pt x="591" y="162"/>
                      </a:cubicBezTo>
                      <a:cubicBezTo>
                        <a:pt x="592" y="162"/>
                        <a:pt x="593" y="163"/>
                        <a:pt x="594" y="163"/>
                      </a:cubicBezTo>
                      <a:cubicBezTo>
                        <a:pt x="595" y="163"/>
                        <a:pt x="596" y="163"/>
                        <a:pt x="597" y="163"/>
                      </a:cubicBezTo>
                      <a:cubicBezTo>
                        <a:pt x="597" y="162"/>
                        <a:pt x="598" y="163"/>
                        <a:pt x="599" y="163"/>
                      </a:cubicBezTo>
                      <a:cubicBezTo>
                        <a:pt x="601" y="163"/>
                        <a:pt x="601" y="160"/>
                        <a:pt x="604" y="160"/>
                      </a:cubicBezTo>
                      <a:cubicBezTo>
                        <a:pt x="605" y="160"/>
                        <a:pt x="607" y="160"/>
                        <a:pt x="608" y="160"/>
                      </a:cubicBezTo>
                      <a:cubicBezTo>
                        <a:pt x="609" y="161"/>
                        <a:pt x="610" y="162"/>
                        <a:pt x="611" y="162"/>
                      </a:cubicBezTo>
                      <a:cubicBezTo>
                        <a:pt x="612" y="163"/>
                        <a:pt x="616" y="161"/>
                        <a:pt x="616" y="164"/>
                      </a:cubicBezTo>
                      <a:cubicBezTo>
                        <a:pt x="616" y="164"/>
                        <a:pt x="613" y="164"/>
                        <a:pt x="613" y="165"/>
                      </a:cubicBezTo>
                      <a:cubicBezTo>
                        <a:pt x="612" y="167"/>
                        <a:pt x="616" y="166"/>
                        <a:pt x="616" y="166"/>
                      </a:cubicBezTo>
                      <a:cubicBezTo>
                        <a:pt x="618" y="166"/>
                        <a:pt x="620" y="166"/>
                        <a:pt x="621" y="166"/>
                      </a:cubicBezTo>
                      <a:cubicBezTo>
                        <a:pt x="622" y="165"/>
                        <a:pt x="622" y="165"/>
                        <a:pt x="623" y="164"/>
                      </a:cubicBezTo>
                      <a:cubicBezTo>
                        <a:pt x="624" y="164"/>
                        <a:pt x="625" y="165"/>
                        <a:pt x="627" y="165"/>
                      </a:cubicBezTo>
                      <a:cubicBezTo>
                        <a:pt x="628" y="165"/>
                        <a:pt x="635" y="163"/>
                        <a:pt x="631" y="162"/>
                      </a:cubicBezTo>
                      <a:cubicBezTo>
                        <a:pt x="629" y="162"/>
                        <a:pt x="628" y="163"/>
                        <a:pt x="628" y="160"/>
                      </a:cubicBezTo>
                      <a:cubicBezTo>
                        <a:pt x="628" y="159"/>
                        <a:pt x="630" y="156"/>
                        <a:pt x="631" y="155"/>
                      </a:cubicBezTo>
                      <a:cubicBezTo>
                        <a:pt x="633" y="154"/>
                        <a:pt x="634" y="153"/>
                        <a:pt x="636" y="151"/>
                      </a:cubicBezTo>
                      <a:cubicBezTo>
                        <a:pt x="637" y="150"/>
                        <a:pt x="639" y="150"/>
                        <a:pt x="640" y="148"/>
                      </a:cubicBezTo>
                      <a:cubicBezTo>
                        <a:pt x="641" y="146"/>
                        <a:pt x="642" y="145"/>
                        <a:pt x="644" y="145"/>
                      </a:cubicBezTo>
                      <a:cubicBezTo>
                        <a:pt x="646" y="145"/>
                        <a:pt x="649" y="144"/>
                        <a:pt x="651" y="144"/>
                      </a:cubicBezTo>
                      <a:cubicBezTo>
                        <a:pt x="653" y="144"/>
                        <a:pt x="654" y="146"/>
                        <a:pt x="655" y="146"/>
                      </a:cubicBezTo>
                      <a:cubicBezTo>
                        <a:pt x="656" y="145"/>
                        <a:pt x="657" y="143"/>
                        <a:pt x="658" y="144"/>
                      </a:cubicBezTo>
                      <a:cubicBezTo>
                        <a:pt x="659" y="145"/>
                        <a:pt x="656" y="148"/>
                        <a:pt x="656" y="149"/>
                      </a:cubicBezTo>
                      <a:cubicBezTo>
                        <a:pt x="656" y="151"/>
                        <a:pt x="657" y="149"/>
                        <a:pt x="659" y="150"/>
                      </a:cubicBezTo>
                      <a:cubicBezTo>
                        <a:pt x="659" y="150"/>
                        <a:pt x="657" y="152"/>
                        <a:pt x="657" y="153"/>
                      </a:cubicBezTo>
                      <a:cubicBezTo>
                        <a:pt x="657" y="154"/>
                        <a:pt x="664" y="149"/>
                        <a:pt x="664" y="149"/>
                      </a:cubicBezTo>
                      <a:cubicBezTo>
                        <a:pt x="665" y="148"/>
                        <a:pt x="666" y="147"/>
                        <a:pt x="668" y="146"/>
                      </a:cubicBezTo>
                      <a:cubicBezTo>
                        <a:pt x="669" y="145"/>
                        <a:pt x="672" y="147"/>
                        <a:pt x="672" y="145"/>
                      </a:cubicBezTo>
                      <a:cubicBezTo>
                        <a:pt x="671" y="143"/>
                        <a:pt x="672" y="139"/>
                        <a:pt x="675" y="139"/>
                      </a:cubicBezTo>
                      <a:cubicBezTo>
                        <a:pt x="676" y="138"/>
                        <a:pt x="678" y="137"/>
                        <a:pt x="679" y="138"/>
                      </a:cubicBezTo>
                      <a:cubicBezTo>
                        <a:pt x="680" y="138"/>
                        <a:pt x="682" y="140"/>
                        <a:pt x="683" y="139"/>
                      </a:cubicBezTo>
                      <a:cubicBezTo>
                        <a:pt x="681" y="140"/>
                        <a:pt x="678" y="139"/>
                        <a:pt x="677" y="142"/>
                      </a:cubicBezTo>
                      <a:cubicBezTo>
                        <a:pt x="677" y="143"/>
                        <a:pt x="677" y="144"/>
                        <a:pt x="677" y="145"/>
                      </a:cubicBezTo>
                      <a:cubicBezTo>
                        <a:pt x="677" y="146"/>
                        <a:pt x="675" y="146"/>
                        <a:pt x="676" y="147"/>
                      </a:cubicBezTo>
                      <a:cubicBezTo>
                        <a:pt x="676" y="148"/>
                        <a:pt x="677" y="148"/>
                        <a:pt x="676" y="149"/>
                      </a:cubicBezTo>
                      <a:cubicBezTo>
                        <a:pt x="675" y="149"/>
                        <a:pt x="674" y="150"/>
                        <a:pt x="675" y="151"/>
                      </a:cubicBezTo>
                      <a:cubicBezTo>
                        <a:pt x="675" y="151"/>
                        <a:pt x="669" y="153"/>
                        <a:pt x="669" y="154"/>
                      </a:cubicBezTo>
                      <a:cubicBezTo>
                        <a:pt x="667" y="155"/>
                        <a:pt x="666" y="157"/>
                        <a:pt x="664" y="158"/>
                      </a:cubicBezTo>
                      <a:cubicBezTo>
                        <a:pt x="662" y="160"/>
                        <a:pt x="660" y="161"/>
                        <a:pt x="658" y="163"/>
                      </a:cubicBezTo>
                      <a:cubicBezTo>
                        <a:pt x="654" y="166"/>
                        <a:pt x="651" y="173"/>
                        <a:pt x="646" y="173"/>
                      </a:cubicBezTo>
                      <a:cubicBezTo>
                        <a:pt x="645" y="173"/>
                        <a:pt x="641" y="174"/>
                        <a:pt x="641" y="175"/>
                      </a:cubicBezTo>
                      <a:cubicBezTo>
                        <a:pt x="641" y="178"/>
                        <a:pt x="641" y="179"/>
                        <a:pt x="638" y="181"/>
                      </a:cubicBezTo>
                      <a:cubicBezTo>
                        <a:pt x="634" y="184"/>
                        <a:pt x="634" y="190"/>
                        <a:pt x="635" y="195"/>
                      </a:cubicBezTo>
                      <a:cubicBezTo>
                        <a:pt x="636" y="200"/>
                        <a:pt x="635" y="206"/>
                        <a:pt x="638" y="210"/>
                      </a:cubicBezTo>
                      <a:cubicBezTo>
                        <a:pt x="639" y="212"/>
                        <a:pt x="639" y="215"/>
                        <a:pt x="639" y="217"/>
                      </a:cubicBezTo>
                      <a:cubicBezTo>
                        <a:pt x="639" y="217"/>
                        <a:pt x="639" y="219"/>
                        <a:pt x="640" y="219"/>
                      </a:cubicBezTo>
                      <a:cubicBezTo>
                        <a:pt x="641" y="219"/>
                        <a:pt x="639" y="222"/>
                        <a:pt x="640" y="222"/>
                      </a:cubicBezTo>
                      <a:cubicBezTo>
                        <a:pt x="640" y="222"/>
                        <a:pt x="645" y="218"/>
                        <a:pt x="645" y="217"/>
                      </a:cubicBezTo>
                      <a:cubicBezTo>
                        <a:pt x="647" y="215"/>
                        <a:pt x="648" y="213"/>
                        <a:pt x="649" y="210"/>
                      </a:cubicBezTo>
                      <a:cubicBezTo>
                        <a:pt x="650" y="208"/>
                        <a:pt x="654" y="206"/>
                        <a:pt x="655" y="206"/>
                      </a:cubicBezTo>
                      <a:cubicBezTo>
                        <a:pt x="658" y="208"/>
                        <a:pt x="655" y="202"/>
                        <a:pt x="656" y="201"/>
                      </a:cubicBezTo>
                      <a:cubicBezTo>
                        <a:pt x="658" y="198"/>
                        <a:pt x="659" y="197"/>
                        <a:pt x="662" y="197"/>
                      </a:cubicBezTo>
                      <a:cubicBezTo>
                        <a:pt x="665" y="197"/>
                        <a:pt x="669" y="197"/>
                        <a:pt x="667" y="194"/>
                      </a:cubicBezTo>
                      <a:cubicBezTo>
                        <a:pt x="664" y="191"/>
                        <a:pt x="666" y="188"/>
                        <a:pt x="669" y="186"/>
                      </a:cubicBezTo>
                      <a:cubicBezTo>
                        <a:pt x="670" y="185"/>
                        <a:pt x="670" y="187"/>
                        <a:pt x="671" y="187"/>
                      </a:cubicBezTo>
                      <a:cubicBezTo>
                        <a:pt x="673" y="187"/>
                        <a:pt x="673" y="184"/>
                        <a:pt x="673" y="183"/>
                      </a:cubicBezTo>
                      <a:cubicBezTo>
                        <a:pt x="671" y="181"/>
                        <a:pt x="669" y="180"/>
                        <a:pt x="671" y="177"/>
                      </a:cubicBezTo>
                      <a:cubicBezTo>
                        <a:pt x="671" y="177"/>
                        <a:pt x="674" y="176"/>
                        <a:pt x="673" y="175"/>
                      </a:cubicBezTo>
                      <a:cubicBezTo>
                        <a:pt x="672" y="175"/>
                        <a:pt x="671" y="173"/>
                        <a:pt x="670" y="173"/>
                      </a:cubicBezTo>
                      <a:cubicBezTo>
                        <a:pt x="669" y="173"/>
                        <a:pt x="670" y="174"/>
                        <a:pt x="669" y="174"/>
                      </a:cubicBezTo>
                      <a:cubicBezTo>
                        <a:pt x="667" y="174"/>
                        <a:pt x="666" y="173"/>
                        <a:pt x="667" y="171"/>
                      </a:cubicBezTo>
                      <a:cubicBezTo>
                        <a:pt x="668" y="169"/>
                        <a:pt x="670" y="168"/>
                        <a:pt x="672" y="165"/>
                      </a:cubicBezTo>
                      <a:cubicBezTo>
                        <a:pt x="673" y="163"/>
                        <a:pt x="673" y="160"/>
                        <a:pt x="676" y="158"/>
                      </a:cubicBezTo>
                      <a:cubicBezTo>
                        <a:pt x="677" y="157"/>
                        <a:pt x="677" y="159"/>
                        <a:pt x="677" y="159"/>
                      </a:cubicBezTo>
                      <a:cubicBezTo>
                        <a:pt x="679" y="159"/>
                        <a:pt x="679" y="157"/>
                        <a:pt x="680" y="158"/>
                      </a:cubicBezTo>
                      <a:cubicBezTo>
                        <a:pt x="681" y="158"/>
                        <a:pt x="681" y="159"/>
                        <a:pt x="682" y="158"/>
                      </a:cubicBezTo>
                      <a:cubicBezTo>
                        <a:pt x="684" y="157"/>
                        <a:pt x="685" y="156"/>
                        <a:pt x="687" y="155"/>
                      </a:cubicBezTo>
                      <a:cubicBezTo>
                        <a:pt x="690" y="154"/>
                        <a:pt x="686" y="158"/>
                        <a:pt x="688" y="159"/>
                      </a:cubicBezTo>
                      <a:cubicBezTo>
                        <a:pt x="688" y="160"/>
                        <a:pt x="692" y="156"/>
                        <a:pt x="693" y="156"/>
                      </a:cubicBezTo>
                      <a:cubicBezTo>
                        <a:pt x="695" y="155"/>
                        <a:pt x="697" y="154"/>
                        <a:pt x="700" y="154"/>
                      </a:cubicBezTo>
                      <a:cubicBezTo>
                        <a:pt x="702" y="154"/>
                        <a:pt x="704" y="154"/>
                        <a:pt x="705" y="156"/>
                      </a:cubicBezTo>
                      <a:cubicBezTo>
                        <a:pt x="706" y="156"/>
                        <a:pt x="707" y="157"/>
                        <a:pt x="708" y="158"/>
                      </a:cubicBezTo>
                      <a:cubicBezTo>
                        <a:pt x="709" y="159"/>
                        <a:pt x="709" y="156"/>
                        <a:pt x="710" y="156"/>
                      </a:cubicBezTo>
                      <a:cubicBezTo>
                        <a:pt x="718" y="149"/>
                        <a:pt x="727" y="146"/>
                        <a:pt x="736" y="142"/>
                      </a:cubicBezTo>
                      <a:cubicBezTo>
                        <a:pt x="738" y="141"/>
                        <a:pt x="741" y="140"/>
                        <a:pt x="742" y="138"/>
                      </a:cubicBezTo>
                      <a:cubicBezTo>
                        <a:pt x="743" y="136"/>
                        <a:pt x="743" y="139"/>
                        <a:pt x="745" y="139"/>
                      </a:cubicBezTo>
                      <a:cubicBezTo>
                        <a:pt x="746" y="139"/>
                        <a:pt x="748" y="139"/>
                        <a:pt x="749" y="139"/>
                      </a:cubicBezTo>
                      <a:cubicBezTo>
                        <a:pt x="750" y="140"/>
                        <a:pt x="751" y="141"/>
                        <a:pt x="752" y="141"/>
                      </a:cubicBezTo>
                      <a:cubicBezTo>
                        <a:pt x="755" y="141"/>
                        <a:pt x="755" y="137"/>
                        <a:pt x="754" y="135"/>
                      </a:cubicBezTo>
                      <a:cubicBezTo>
                        <a:pt x="754" y="134"/>
                        <a:pt x="750" y="132"/>
                        <a:pt x="751" y="131"/>
                      </a:cubicBezTo>
                      <a:cubicBezTo>
                        <a:pt x="751" y="130"/>
                        <a:pt x="749" y="125"/>
                        <a:pt x="748" y="126"/>
                      </a:cubicBezTo>
                      <a:cubicBezTo>
                        <a:pt x="748" y="127"/>
                        <a:pt x="746" y="125"/>
                        <a:pt x="745" y="125"/>
                      </a:cubicBezTo>
                      <a:cubicBezTo>
                        <a:pt x="744" y="124"/>
                        <a:pt x="745" y="123"/>
                        <a:pt x="744" y="122"/>
                      </a:cubicBezTo>
                      <a:cubicBezTo>
                        <a:pt x="744" y="121"/>
                        <a:pt x="741" y="122"/>
                        <a:pt x="741" y="122"/>
                      </a:cubicBezTo>
                      <a:cubicBezTo>
                        <a:pt x="740" y="123"/>
                        <a:pt x="737" y="122"/>
                        <a:pt x="738" y="121"/>
                      </a:cubicBezTo>
                      <a:cubicBezTo>
                        <a:pt x="738" y="120"/>
                        <a:pt x="741" y="121"/>
                        <a:pt x="742" y="121"/>
                      </a:cubicBezTo>
                      <a:cubicBezTo>
                        <a:pt x="742" y="120"/>
                        <a:pt x="739" y="120"/>
                        <a:pt x="739" y="120"/>
                      </a:cubicBezTo>
                      <a:cubicBezTo>
                        <a:pt x="739" y="117"/>
                        <a:pt x="747" y="122"/>
                        <a:pt x="748" y="122"/>
                      </a:cubicBezTo>
                      <a:cubicBezTo>
                        <a:pt x="750" y="123"/>
                        <a:pt x="756" y="121"/>
                        <a:pt x="758" y="119"/>
                      </a:cubicBezTo>
                      <a:cubicBezTo>
                        <a:pt x="759" y="118"/>
                        <a:pt x="757" y="118"/>
                        <a:pt x="757" y="117"/>
                      </a:cubicBezTo>
                      <a:cubicBezTo>
                        <a:pt x="757" y="117"/>
                        <a:pt x="761" y="117"/>
                        <a:pt x="761" y="115"/>
                      </a:cubicBezTo>
                      <a:cubicBezTo>
                        <a:pt x="760" y="114"/>
                        <a:pt x="758" y="113"/>
                        <a:pt x="759" y="112"/>
                      </a:cubicBezTo>
                      <a:cubicBezTo>
                        <a:pt x="759" y="111"/>
                        <a:pt x="761" y="109"/>
                        <a:pt x="761" y="109"/>
                      </a:cubicBezTo>
                      <a:cubicBezTo>
                        <a:pt x="762" y="109"/>
                        <a:pt x="766" y="110"/>
                        <a:pt x="766" y="109"/>
                      </a:cubicBezTo>
                      <a:cubicBezTo>
                        <a:pt x="765" y="110"/>
                        <a:pt x="762" y="111"/>
                        <a:pt x="763" y="112"/>
                      </a:cubicBezTo>
                      <a:cubicBezTo>
                        <a:pt x="764" y="113"/>
                        <a:pt x="765" y="114"/>
                        <a:pt x="765" y="114"/>
                      </a:cubicBezTo>
                      <a:cubicBezTo>
                        <a:pt x="765" y="115"/>
                        <a:pt x="764" y="116"/>
                        <a:pt x="765" y="116"/>
                      </a:cubicBezTo>
                      <a:cubicBezTo>
                        <a:pt x="767" y="116"/>
                        <a:pt x="769" y="115"/>
                        <a:pt x="771" y="115"/>
                      </a:cubicBezTo>
                      <a:cubicBezTo>
                        <a:pt x="773" y="115"/>
                        <a:pt x="775" y="115"/>
                        <a:pt x="777" y="116"/>
                      </a:cubicBezTo>
                      <a:cubicBezTo>
                        <a:pt x="778" y="117"/>
                        <a:pt x="778" y="117"/>
                        <a:pt x="778" y="119"/>
                      </a:cubicBezTo>
                      <a:cubicBezTo>
                        <a:pt x="778" y="120"/>
                        <a:pt x="782" y="121"/>
                        <a:pt x="783" y="121"/>
                      </a:cubicBezTo>
                      <a:cubicBezTo>
                        <a:pt x="784" y="122"/>
                        <a:pt x="790" y="126"/>
                        <a:pt x="791" y="124"/>
                      </a:cubicBezTo>
                      <a:cubicBezTo>
                        <a:pt x="790" y="127"/>
                        <a:pt x="796" y="124"/>
                        <a:pt x="796" y="124"/>
                      </a:cubicBezTo>
                      <a:cubicBezTo>
                        <a:pt x="796" y="123"/>
                        <a:pt x="792" y="123"/>
                        <a:pt x="793" y="122"/>
                      </a:cubicBezTo>
                      <a:cubicBezTo>
                        <a:pt x="793" y="120"/>
                        <a:pt x="796" y="122"/>
                        <a:pt x="796" y="122"/>
                      </a:cubicBezTo>
                      <a:cubicBezTo>
                        <a:pt x="796" y="120"/>
                        <a:pt x="795" y="122"/>
                        <a:pt x="796" y="119"/>
                      </a:cubicBezTo>
                      <a:cubicBezTo>
                        <a:pt x="796" y="118"/>
                        <a:pt x="796" y="117"/>
                        <a:pt x="796" y="116"/>
                      </a:cubicBezTo>
                      <a:cubicBezTo>
                        <a:pt x="795" y="115"/>
                        <a:pt x="794" y="115"/>
                        <a:pt x="794" y="114"/>
                      </a:cubicBezTo>
                      <a:cubicBezTo>
                        <a:pt x="794" y="114"/>
                        <a:pt x="801" y="116"/>
                        <a:pt x="802" y="115"/>
                      </a:cubicBezTo>
                      <a:cubicBezTo>
                        <a:pt x="802" y="115"/>
                        <a:pt x="801" y="114"/>
                        <a:pt x="800" y="114"/>
                      </a:cubicBezTo>
                      <a:cubicBezTo>
                        <a:pt x="801" y="114"/>
                        <a:pt x="804" y="115"/>
                        <a:pt x="805" y="114"/>
                      </a:cubicBezTo>
                      <a:cubicBezTo>
                        <a:pt x="805" y="113"/>
                        <a:pt x="805" y="112"/>
                        <a:pt x="806" y="111"/>
                      </a:cubicBezTo>
                      <a:cubicBezTo>
                        <a:pt x="806" y="111"/>
                        <a:pt x="809" y="111"/>
                        <a:pt x="809" y="111"/>
                      </a:cubicBezTo>
                      <a:cubicBezTo>
                        <a:pt x="809" y="111"/>
                        <a:pt x="808" y="111"/>
                        <a:pt x="808" y="111"/>
                      </a:cubicBezTo>
                      <a:cubicBezTo>
                        <a:pt x="807" y="110"/>
                        <a:pt x="810" y="111"/>
                        <a:pt x="808" y="111"/>
                      </a:cubicBezTo>
                      <a:close/>
                      <a:moveTo>
                        <a:pt x="405" y="192"/>
                      </a:moveTo>
                      <a:cubicBezTo>
                        <a:pt x="404" y="195"/>
                        <a:pt x="404" y="198"/>
                        <a:pt x="403" y="201"/>
                      </a:cubicBezTo>
                      <a:cubicBezTo>
                        <a:pt x="402" y="203"/>
                        <a:pt x="399" y="202"/>
                        <a:pt x="399" y="204"/>
                      </a:cubicBezTo>
                      <a:cubicBezTo>
                        <a:pt x="399" y="204"/>
                        <a:pt x="401" y="204"/>
                        <a:pt x="402" y="204"/>
                      </a:cubicBezTo>
                      <a:cubicBezTo>
                        <a:pt x="402" y="204"/>
                        <a:pt x="393" y="210"/>
                        <a:pt x="392" y="210"/>
                      </a:cubicBezTo>
                      <a:cubicBezTo>
                        <a:pt x="391" y="211"/>
                        <a:pt x="390" y="212"/>
                        <a:pt x="388" y="212"/>
                      </a:cubicBezTo>
                      <a:cubicBezTo>
                        <a:pt x="387" y="213"/>
                        <a:pt x="386" y="215"/>
                        <a:pt x="385" y="216"/>
                      </a:cubicBezTo>
                      <a:cubicBezTo>
                        <a:pt x="384" y="217"/>
                        <a:pt x="377" y="219"/>
                        <a:pt x="376" y="217"/>
                      </a:cubicBezTo>
                      <a:cubicBezTo>
                        <a:pt x="376" y="216"/>
                        <a:pt x="383" y="214"/>
                        <a:pt x="384" y="213"/>
                      </a:cubicBezTo>
                      <a:cubicBezTo>
                        <a:pt x="387" y="211"/>
                        <a:pt x="390" y="208"/>
                        <a:pt x="393" y="206"/>
                      </a:cubicBezTo>
                      <a:cubicBezTo>
                        <a:pt x="395" y="205"/>
                        <a:pt x="395" y="202"/>
                        <a:pt x="397" y="201"/>
                      </a:cubicBezTo>
                      <a:cubicBezTo>
                        <a:pt x="399" y="198"/>
                        <a:pt x="401" y="195"/>
                        <a:pt x="402" y="192"/>
                      </a:cubicBezTo>
                      <a:cubicBezTo>
                        <a:pt x="402" y="190"/>
                        <a:pt x="402" y="190"/>
                        <a:pt x="404" y="189"/>
                      </a:cubicBezTo>
                      <a:cubicBezTo>
                        <a:pt x="406" y="188"/>
                        <a:pt x="405" y="191"/>
                        <a:pt x="405" y="192"/>
                      </a:cubicBezTo>
                      <a:cubicBezTo>
                        <a:pt x="404" y="193"/>
                        <a:pt x="405" y="190"/>
                        <a:pt x="405" y="19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3" name="Freeform 721">
                  <a:extLst>
                    <a:ext uri="{FF2B5EF4-FFF2-40B4-BE49-F238E27FC236}">
                      <a16:creationId xmlns:a16="http://schemas.microsoft.com/office/drawing/2014/main" id="{CB56F8FD-99A4-E847-853C-11E6435A77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40605" y="7087930"/>
                  <a:ext cx="118041" cy="266861"/>
                </a:xfrm>
                <a:custGeom>
                  <a:avLst/>
                  <a:gdLst>
                    <a:gd name="T0" fmla="*/ 13 w 15"/>
                    <a:gd name="T1" fmla="*/ 26 h 32"/>
                    <a:gd name="T2" fmla="*/ 10 w 15"/>
                    <a:gd name="T3" fmla="*/ 13 h 32"/>
                    <a:gd name="T4" fmla="*/ 9 w 15"/>
                    <a:gd name="T5" fmla="*/ 4 h 32"/>
                    <a:gd name="T6" fmla="*/ 9 w 15"/>
                    <a:gd name="T7" fmla="*/ 1 h 32"/>
                    <a:gd name="T8" fmla="*/ 6 w 15"/>
                    <a:gd name="T9" fmla="*/ 0 h 32"/>
                    <a:gd name="T10" fmla="*/ 7 w 15"/>
                    <a:gd name="T11" fmla="*/ 3 h 32"/>
                    <a:gd name="T12" fmla="*/ 6 w 15"/>
                    <a:gd name="T13" fmla="*/ 5 h 32"/>
                    <a:gd name="T14" fmla="*/ 4 w 15"/>
                    <a:gd name="T15" fmla="*/ 7 h 32"/>
                    <a:gd name="T16" fmla="*/ 4 w 15"/>
                    <a:gd name="T17" fmla="*/ 9 h 32"/>
                    <a:gd name="T18" fmla="*/ 2 w 15"/>
                    <a:gd name="T19" fmla="*/ 14 h 32"/>
                    <a:gd name="T20" fmla="*/ 5 w 15"/>
                    <a:gd name="T21" fmla="*/ 20 h 32"/>
                    <a:gd name="T22" fmla="*/ 6 w 15"/>
                    <a:gd name="T23" fmla="*/ 32 h 32"/>
                    <a:gd name="T24" fmla="*/ 15 w 15"/>
                    <a:gd name="T25" fmla="*/ 32 h 32"/>
                    <a:gd name="T26" fmla="*/ 13 w 15"/>
                    <a:gd name="T27" fmla="*/ 26 h 32"/>
                    <a:gd name="T28" fmla="*/ 13 w 15"/>
                    <a:gd name="T29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32">
                      <a:moveTo>
                        <a:pt x="13" y="26"/>
                      </a:moveTo>
                      <a:cubicBezTo>
                        <a:pt x="13" y="22"/>
                        <a:pt x="9" y="17"/>
                        <a:pt x="10" y="13"/>
                      </a:cubicBezTo>
                      <a:cubicBezTo>
                        <a:pt x="11" y="10"/>
                        <a:pt x="10" y="7"/>
                        <a:pt x="9" y="4"/>
                      </a:cubicBezTo>
                      <a:cubicBezTo>
                        <a:pt x="9" y="3"/>
                        <a:pt x="9" y="2"/>
                        <a:pt x="9" y="1"/>
                      </a:cubicBezTo>
                      <a:cubicBezTo>
                        <a:pt x="9" y="0"/>
                        <a:pt x="6" y="0"/>
                        <a:pt x="6" y="0"/>
                      </a:cubicBezTo>
                      <a:cubicBezTo>
                        <a:pt x="6" y="1"/>
                        <a:pt x="7" y="2"/>
                        <a:pt x="7" y="3"/>
                      </a:cubicBezTo>
                      <a:cubicBezTo>
                        <a:pt x="8" y="4"/>
                        <a:pt x="7" y="5"/>
                        <a:pt x="6" y="5"/>
                      </a:cubicBezTo>
                      <a:cubicBezTo>
                        <a:pt x="5" y="6"/>
                        <a:pt x="4" y="5"/>
                        <a:pt x="4" y="7"/>
                      </a:cubicBezTo>
                      <a:cubicBezTo>
                        <a:pt x="4" y="8"/>
                        <a:pt x="4" y="8"/>
                        <a:pt x="4" y="9"/>
                      </a:cubicBezTo>
                      <a:cubicBezTo>
                        <a:pt x="3" y="11"/>
                        <a:pt x="3" y="13"/>
                        <a:pt x="2" y="14"/>
                      </a:cubicBezTo>
                      <a:cubicBezTo>
                        <a:pt x="0" y="15"/>
                        <a:pt x="4" y="18"/>
                        <a:pt x="5" y="20"/>
                      </a:cubicBezTo>
                      <a:cubicBezTo>
                        <a:pt x="6" y="22"/>
                        <a:pt x="4" y="32"/>
                        <a:pt x="6" y="32"/>
                      </a:cubicBezTo>
                      <a:cubicBezTo>
                        <a:pt x="9" y="32"/>
                        <a:pt x="12" y="32"/>
                        <a:pt x="15" y="32"/>
                      </a:cubicBezTo>
                      <a:cubicBezTo>
                        <a:pt x="15" y="30"/>
                        <a:pt x="14" y="28"/>
                        <a:pt x="13" y="26"/>
                      </a:cubicBezTo>
                      <a:cubicBezTo>
                        <a:pt x="13" y="24"/>
                        <a:pt x="13" y="27"/>
                        <a:pt x="13" y="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4" name="Freeform 722">
                  <a:extLst>
                    <a:ext uri="{FF2B5EF4-FFF2-40B4-BE49-F238E27FC236}">
                      <a16:creationId xmlns:a16="http://schemas.microsoft.com/office/drawing/2014/main" id="{572612B6-7DBE-6340-803F-4326FF13E9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64749" y="7346271"/>
                  <a:ext cx="118041" cy="193046"/>
                </a:xfrm>
                <a:custGeom>
                  <a:avLst/>
                  <a:gdLst>
                    <a:gd name="T0" fmla="*/ 12 w 15"/>
                    <a:gd name="T1" fmla="*/ 1 h 23"/>
                    <a:gd name="T2" fmla="*/ 7 w 15"/>
                    <a:gd name="T3" fmla="*/ 1 h 23"/>
                    <a:gd name="T4" fmla="*/ 2 w 15"/>
                    <a:gd name="T5" fmla="*/ 2 h 23"/>
                    <a:gd name="T6" fmla="*/ 1 w 15"/>
                    <a:gd name="T7" fmla="*/ 7 h 23"/>
                    <a:gd name="T8" fmla="*/ 2 w 15"/>
                    <a:gd name="T9" fmla="*/ 11 h 23"/>
                    <a:gd name="T10" fmla="*/ 1 w 15"/>
                    <a:gd name="T11" fmla="*/ 23 h 23"/>
                    <a:gd name="T12" fmla="*/ 4 w 15"/>
                    <a:gd name="T13" fmla="*/ 20 h 23"/>
                    <a:gd name="T14" fmla="*/ 7 w 15"/>
                    <a:gd name="T15" fmla="*/ 20 h 23"/>
                    <a:gd name="T16" fmla="*/ 9 w 15"/>
                    <a:gd name="T17" fmla="*/ 23 h 23"/>
                    <a:gd name="T18" fmla="*/ 9 w 15"/>
                    <a:gd name="T19" fmla="*/ 20 h 23"/>
                    <a:gd name="T20" fmla="*/ 6 w 15"/>
                    <a:gd name="T21" fmla="*/ 16 h 23"/>
                    <a:gd name="T22" fmla="*/ 4 w 15"/>
                    <a:gd name="T23" fmla="*/ 7 h 23"/>
                    <a:gd name="T24" fmla="*/ 9 w 15"/>
                    <a:gd name="T25" fmla="*/ 3 h 23"/>
                    <a:gd name="T26" fmla="*/ 15 w 15"/>
                    <a:gd name="T27" fmla="*/ 6 h 23"/>
                    <a:gd name="T28" fmla="*/ 12 w 15"/>
                    <a:gd name="T29" fmla="*/ 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23">
                      <a:moveTo>
                        <a:pt x="12" y="1"/>
                      </a:moveTo>
                      <a:cubicBezTo>
                        <a:pt x="11" y="1"/>
                        <a:pt x="9" y="1"/>
                        <a:pt x="7" y="1"/>
                      </a:cubicBezTo>
                      <a:cubicBezTo>
                        <a:pt x="5" y="1"/>
                        <a:pt x="3" y="0"/>
                        <a:pt x="2" y="2"/>
                      </a:cubicBezTo>
                      <a:cubicBezTo>
                        <a:pt x="2" y="4"/>
                        <a:pt x="1" y="5"/>
                        <a:pt x="1" y="7"/>
                      </a:cubicBezTo>
                      <a:cubicBezTo>
                        <a:pt x="1" y="8"/>
                        <a:pt x="2" y="9"/>
                        <a:pt x="2" y="11"/>
                      </a:cubicBezTo>
                      <a:cubicBezTo>
                        <a:pt x="2" y="12"/>
                        <a:pt x="0" y="23"/>
                        <a:pt x="1" y="23"/>
                      </a:cubicBezTo>
                      <a:cubicBezTo>
                        <a:pt x="3" y="22"/>
                        <a:pt x="1" y="19"/>
                        <a:pt x="4" y="20"/>
                      </a:cubicBezTo>
                      <a:cubicBezTo>
                        <a:pt x="5" y="20"/>
                        <a:pt x="7" y="19"/>
                        <a:pt x="7" y="20"/>
                      </a:cubicBezTo>
                      <a:cubicBezTo>
                        <a:pt x="8" y="20"/>
                        <a:pt x="8" y="23"/>
                        <a:pt x="9" y="23"/>
                      </a:cubicBezTo>
                      <a:cubicBezTo>
                        <a:pt x="9" y="23"/>
                        <a:pt x="9" y="20"/>
                        <a:pt x="9" y="20"/>
                      </a:cubicBezTo>
                      <a:cubicBezTo>
                        <a:pt x="9" y="18"/>
                        <a:pt x="7" y="17"/>
                        <a:pt x="6" y="16"/>
                      </a:cubicBezTo>
                      <a:cubicBezTo>
                        <a:pt x="5" y="14"/>
                        <a:pt x="2" y="9"/>
                        <a:pt x="4" y="7"/>
                      </a:cubicBezTo>
                      <a:cubicBezTo>
                        <a:pt x="7" y="5"/>
                        <a:pt x="6" y="4"/>
                        <a:pt x="9" y="3"/>
                      </a:cubicBezTo>
                      <a:cubicBezTo>
                        <a:pt x="11" y="2"/>
                        <a:pt x="14" y="4"/>
                        <a:pt x="15" y="6"/>
                      </a:cubicBezTo>
                      <a:cubicBezTo>
                        <a:pt x="14" y="4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5" name="Freeform 723">
                  <a:extLst>
                    <a:ext uri="{FF2B5EF4-FFF2-40B4-BE49-F238E27FC236}">
                      <a16:creationId xmlns:a16="http://schemas.microsoft.com/office/drawing/2014/main" id="{E94096C4-A7A5-2D46-9C07-1BEEA02647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42350" y="7914062"/>
                  <a:ext cx="166332" cy="210082"/>
                </a:xfrm>
                <a:custGeom>
                  <a:avLst/>
                  <a:gdLst>
                    <a:gd name="T0" fmla="*/ 5 w 21"/>
                    <a:gd name="T1" fmla="*/ 1 h 25"/>
                    <a:gd name="T2" fmla="*/ 4 w 21"/>
                    <a:gd name="T3" fmla="*/ 7 h 25"/>
                    <a:gd name="T4" fmla="*/ 1 w 21"/>
                    <a:gd name="T5" fmla="*/ 9 h 25"/>
                    <a:gd name="T6" fmla="*/ 3 w 21"/>
                    <a:gd name="T7" fmla="*/ 11 h 25"/>
                    <a:gd name="T8" fmla="*/ 2 w 21"/>
                    <a:gd name="T9" fmla="*/ 14 h 25"/>
                    <a:gd name="T10" fmla="*/ 3 w 21"/>
                    <a:gd name="T11" fmla="*/ 16 h 25"/>
                    <a:gd name="T12" fmla="*/ 1 w 21"/>
                    <a:gd name="T13" fmla="*/ 20 h 25"/>
                    <a:gd name="T14" fmla="*/ 3 w 21"/>
                    <a:gd name="T15" fmla="*/ 21 h 25"/>
                    <a:gd name="T16" fmla="*/ 0 w 21"/>
                    <a:gd name="T17" fmla="*/ 24 h 25"/>
                    <a:gd name="T18" fmla="*/ 2 w 21"/>
                    <a:gd name="T19" fmla="*/ 23 h 25"/>
                    <a:gd name="T20" fmla="*/ 3 w 21"/>
                    <a:gd name="T21" fmla="*/ 24 h 25"/>
                    <a:gd name="T22" fmla="*/ 6 w 21"/>
                    <a:gd name="T23" fmla="*/ 22 h 25"/>
                    <a:gd name="T24" fmla="*/ 8 w 21"/>
                    <a:gd name="T25" fmla="*/ 22 h 25"/>
                    <a:gd name="T26" fmla="*/ 9 w 21"/>
                    <a:gd name="T27" fmla="*/ 22 h 25"/>
                    <a:gd name="T28" fmla="*/ 12 w 21"/>
                    <a:gd name="T29" fmla="*/ 21 h 25"/>
                    <a:gd name="T30" fmla="*/ 14 w 21"/>
                    <a:gd name="T31" fmla="*/ 20 h 25"/>
                    <a:gd name="T32" fmla="*/ 17 w 21"/>
                    <a:gd name="T33" fmla="*/ 18 h 25"/>
                    <a:gd name="T34" fmla="*/ 20 w 21"/>
                    <a:gd name="T35" fmla="*/ 20 h 25"/>
                    <a:gd name="T36" fmla="*/ 19 w 21"/>
                    <a:gd name="T37" fmla="*/ 16 h 25"/>
                    <a:gd name="T38" fmla="*/ 17 w 21"/>
                    <a:gd name="T39" fmla="*/ 12 h 25"/>
                    <a:gd name="T40" fmla="*/ 12 w 21"/>
                    <a:gd name="T41" fmla="*/ 0 h 25"/>
                    <a:gd name="T42" fmla="*/ 5 w 21"/>
                    <a:gd name="T43" fmla="*/ 1 h 25"/>
                    <a:gd name="T44" fmla="*/ 5 w 21"/>
                    <a:gd name="T45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1" h="25">
                      <a:moveTo>
                        <a:pt x="5" y="1"/>
                      </a:moveTo>
                      <a:cubicBezTo>
                        <a:pt x="3" y="2"/>
                        <a:pt x="2" y="6"/>
                        <a:pt x="4" y="7"/>
                      </a:cubicBezTo>
                      <a:cubicBezTo>
                        <a:pt x="7" y="10"/>
                        <a:pt x="2" y="9"/>
                        <a:pt x="1" y="9"/>
                      </a:cubicBezTo>
                      <a:cubicBezTo>
                        <a:pt x="1" y="9"/>
                        <a:pt x="3" y="11"/>
                        <a:pt x="3" y="11"/>
                      </a:cubicBezTo>
                      <a:cubicBezTo>
                        <a:pt x="3" y="13"/>
                        <a:pt x="3" y="13"/>
                        <a:pt x="2" y="14"/>
                      </a:cubicBezTo>
                      <a:cubicBezTo>
                        <a:pt x="2" y="14"/>
                        <a:pt x="3" y="15"/>
                        <a:pt x="3" y="16"/>
                      </a:cubicBezTo>
                      <a:cubicBezTo>
                        <a:pt x="2" y="17"/>
                        <a:pt x="1" y="20"/>
                        <a:pt x="1" y="20"/>
                      </a:cubicBezTo>
                      <a:cubicBezTo>
                        <a:pt x="1" y="20"/>
                        <a:pt x="3" y="20"/>
                        <a:pt x="3" y="21"/>
                      </a:cubicBezTo>
                      <a:cubicBezTo>
                        <a:pt x="3" y="21"/>
                        <a:pt x="0" y="23"/>
                        <a:pt x="0" y="24"/>
                      </a:cubicBezTo>
                      <a:cubicBezTo>
                        <a:pt x="0" y="24"/>
                        <a:pt x="1" y="23"/>
                        <a:pt x="2" y="23"/>
                      </a:cubicBezTo>
                      <a:cubicBezTo>
                        <a:pt x="2" y="23"/>
                        <a:pt x="2" y="25"/>
                        <a:pt x="3" y="24"/>
                      </a:cubicBezTo>
                      <a:cubicBezTo>
                        <a:pt x="3" y="23"/>
                        <a:pt x="5" y="22"/>
                        <a:pt x="6" y="22"/>
                      </a:cubicBezTo>
                      <a:cubicBezTo>
                        <a:pt x="7" y="21"/>
                        <a:pt x="6" y="25"/>
                        <a:pt x="8" y="22"/>
                      </a:cubicBezTo>
                      <a:cubicBezTo>
                        <a:pt x="9" y="20"/>
                        <a:pt x="8" y="21"/>
                        <a:pt x="9" y="22"/>
                      </a:cubicBezTo>
                      <a:cubicBezTo>
                        <a:pt x="9" y="22"/>
                        <a:pt x="12" y="21"/>
                        <a:pt x="12" y="21"/>
                      </a:cubicBezTo>
                      <a:cubicBezTo>
                        <a:pt x="14" y="21"/>
                        <a:pt x="13" y="20"/>
                        <a:pt x="14" y="20"/>
                      </a:cubicBezTo>
                      <a:cubicBezTo>
                        <a:pt x="16" y="20"/>
                        <a:pt x="16" y="19"/>
                        <a:pt x="17" y="18"/>
                      </a:cubicBezTo>
                      <a:cubicBezTo>
                        <a:pt x="18" y="16"/>
                        <a:pt x="19" y="19"/>
                        <a:pt x="20" y="20"/>
                      </a:cubicBezTo>
                      <a:cubicBezTo>
                        <a:pt x="21" y="20"/>
                        <a:pt x="19" y="16"/>
                        <a:pt x="19" y="16"/>
                      </a:cubicBezTo>
                      <a:cubicBezTo>
                        <a:pt x="18" y="15"/>
                        <a:pt x="17" y="14"/>
                        <a:pt x="17" y="12"/>
                      </a:cubicBezTo>
                      <a:cubicBezTo>
                        <a:pt x="17" y="7"/>
                        <a:pt x="14" y="4"/>
                        <a:pt x="12" y="0"/>
                      </a:cubicBezTo>
                      <a:cubicBezTo>
                        <a:pt x="10" y="2"/>
                        <a:pt x="8" y="1"/>
                        <a:pt x="5" y="1"/>
                      </a:cubicBezTo>
                      <a:cubicBezTo>
                        <a:pt x="5" y="2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6" name="Freeform 724">
                  <a:extLst>
                    <a:ext uri="{FF2B5EF4-FFF2-40B4-BE49-F238E27FC236}">
                      <a16:creationId xmlns:a16="http://schemas.microsoft.com/office/drawing/2014/main" id="{DDC97889-780A-A14E-98F9-DCC2A77639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72600" y="7689783"/>
                  <a:ext cx="252180" cy="258346"/>
                </a:xfrm>
                <a:custGeom>
                  <a:avLst/>
                  <a:gdLst>
                    <a:gd name="T0" fmla="*/ 32 w 32"/>
                    <a:gd name="T1" fmla="*/ 3 h 31"/>
                    <a:gd name="T2" fmla="*/ 29 w 32"/>
                    <a:gd name="T3" fmla="*/ 1 h 31"/>
                    <a:gd name="T4" fmla="*/ 27 w 32"/>
                    <a:gd name="T5" fmla="*/ 4 h 31"/>
                    <a:gd name="T6" fmla="*/ 25 w 32"/>
                    <a:gd name="T7" fmla="*/ 5 h 31"/>
                    <a:gd name="T8" fmla="*/ 20 w 32"/>
                    <a:gd name="T9" fmla="*/ 6 h 31"/>
                    <a:gd name="T10" fmla="*/ 20 w 32"/>
                    <a:gd name="T11" fmla="*/ 10 h 31"/>
                    <a:gd name="T12" fmla="*/ 13 w 32"/>
                    <a:gd name="T13" fmla="*/ 9 h 31"/>
                    <a:gd name="T14" fmla="*/ 10 w 32"/>
                    <a:gd name="T15" fmla="*/ 12 h 31"/>
                    <a:gd name="T16" fmla="*/ 0 w 32"/>
                    <a:gd name="T17" fmla="*/ 19 h 31"/>
                    <a:gd name="T18" fmla="*/ 6 w 32"/>
                    <a:gd name="T19" fmla="*/ 21 h 31"/>
                    <a:gd name="T20" fmla="*/ 5 w 32"/>
                    <a:gd name="T21" fmla="*/ 24 h 31"/>
                    <a:gd name="T22" fmla="*/ 6 w 32"/>
                    <a:gd name="T23" fmla="*/ 26 h 31"/>
                    <a:gd name="T24" fmla="*/ 3 w 32"/>
                    <a:gd name="T25" fmla="*/ 29 h 31"/>
                    <a:gd name="T26" fmla="*/ 5 w 32"/>
                    <a:gd name="T27" fmla="*/ 30 h 31"/>
                    <a:gd name="T28" fmla="*/ 5 w 32"/>
                    <a:gd name="T29" fmla="*/ 31 h 31"/>
                    <a:gd name="T30" fmla="*/ 9 w 32"/>
                    <a:gd name="T31" fmla="*/ 31 h 31"/>
                    <a:gd name="T32" fmla="*/ 12 w 32"/>
                    <a:gd name="T33" fmla="*/ 31 h 31"/>
                    <a:gd name="T34" fmla="*/ 14 w 32"/>
                    <a:gd name="T35" fmla="*/ 28 h 31"/>
                    <a:gd name="T36" fmla="*/ 21 w 32"/>
                    <a:gd name="T37" fmla="*/ 27 h 31"/>
                    <a:gd name="T38" fmla="*/ 16 w 32"/>
                    <a:gd name="T39" fmla="*/ 22 h 31"/>
                    <a:gd name="T40" fmla="*/ 20 w 32"/>
                    <a:gd name="T41" fmla="*/ 19 h 31"/>
                    <a:gd name="T42" fmla="*/ 27 w 32"/>
                    <a:gd name="T43" fmla="*/ 14 h 31"/>
                    <a:gd name="T44" fmla="*/ 27 w 32"/>
                    <a:gd name="T45" fmla="*/ 8 h 31"/>
                    <a:gd name="T46" fmla="*/ 32 w 32"/>
                    <a:gd name="T47" fmla="*/ 3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2" h="31">
                      <a:moveTo>
                        <a:pt x="32" y="3"/>
                      </a:moveTo>
                      <a:cubicBezTo>
                        <a:pt x="31" y="2"/>
                        <a:pt x="30" y="0"/>
                        <a:pt x="29" y="1"/>
                      </a:cubicBezTo>
                      <a:cubicBezTo>
                        <a:pt x="28" y="1"/>
                        <a:pt x="28" y="3"/>
                        <a:pt x="27" y="4"/>
                      </a:cubicBezTo>
                      <a:cubicBezTo>
                        <a:pt x="27" y="4"/>
                        <a:pt x="26" y="3"/>
                        <a:pt x="25" y="5"/>
                      </a:cubicBezTo>
                      <a:cubicBezTo>
                        <a:pt x="24" y="6"/>
                        <a:pt x="22" y="6"/>
                        <a:pt x="20" y="6"/>
                      </a:cubicBezTo>
                      <a:cubicBezTo>
                        <a:pt x="18" y="7"/>
                        <a:pt x="22" y="9"/>
                        <a:pt x="20" y="10"/>
                      </a:cubicBezTo>
                      <a:cubicBezTo>
                        <a:pt x="17" y="11"/>
                        <a:pt x="16" y="9"/>
                        <a:pt x="13" y="9"/>
                      </a:cubicBezTo>
                      <a:cubicBezTo>
                        <a:pt x="12" y="8"/>
                        <a:pt x="10" y="11"/>
                        <a:pt x="10" y="12"/>
                      </a:cubicBezTo>
                      <a:cubicBezTo>
                        <a:pt x="7" y="15"/>
                        <a:pt x="1" y="15"/>
                        <a:pt x="0" y="19"/>
                      </a:cubicBezTo>
                      <a:cubicBezTo>
                        <a:pt x="0" y="19"/>
                        <a:pt x="6" y="21"/>
                        <a:pt x="6" y="21"/>
                      </a:cubicBezTo>
                      <a:cubicBezTo>
                        <a:pt x="6" y="22"/>
                        <a:pt x="5" y="24"/>
                        <a:pt x="5" y="24"/>
                      </a:cubicBezTo>
                      <a:cubicBezTo>
                        <a:pt x="5" y="26"/>
                        <a:pt x="6" y="25"/>
                        <a:pt x="6" y="26"/>
                      </a:cubicBezTo>
                      <a:cubicBezTo>
                        <a:pt x="6" y="25"/>
                        <a:pt x="2" y="28"/>
                        <a:pt x="3" y="29"/>
                      </a:cubicBezTo>
                      <a:cubicBezTo>
                        <a:pt x="3" y="29"/>
                        <a:pt x="5" y="30"/>
                        <a:pt x="5" y="30"/>
                      </a:cubicBezTo>
                      <a:cubicBezTo>
                        <a:pt x="6" y="30"/>
                        <a:pt x="5" y="30"/>
                        <a:pt x="5" y="31"/>
                      </a:cubicBezTo>
                      <a:cubicBezTo>
                        <a:pt x="5" y="30"/>
                        <a:pt x="9" y="30"/>
                        <a:pt x="9" y="31"/>
                      </a:cubicBezTo>
                      <a:cubicBezTo>
                        <a:pt x="10" y="31"/>
                        <a:pt x="11" y="31"/>
                        <a:pt x="12" y="31"/>
                      </a:cubicBezTo>
                      <a:cubicBezTo>
                        <a:pt x="12" y="31"/>
                        <a:pt x="13" y="29"/>
                        <a:pt x="14" y="28"/>
                      </a:cubicBezTo>
                      <a:cubicBezTo>
                        <a:pt x="17" y="28"/>
                        <a:pt x="19" y="29"/>
                        <a:pt x="21" y="27"/>
                      </a:cubicBezTo>
                      <a:cubicBezTo>
                        <a:pt x="21" y="25"/>
                        <a:pt x="16" y="23"/>
                        <a:pt x="16" y="22"/>
                      </a:cubicBezTo>
                      <a:cubicBezTo>
                        <a:pt x="17" y="21"/>
                        <a:pt x="18" y="20"/>
                        <a:pt x="20" y="19"/>
                      </a:cubicBezTo>
                      <a:cubicBezTo>
                        <a:pt x="22" y="17"/>
                        <a:pt x="24" y="15"/>
                        <a:pt x="27" y="14"/>
                      </a:cubicBezTo>
                      <a:cubicBezTo>
                        <a:pt x="29" y="12"/>
                        <a:pt x="26" y="9"/>
                        <a:pt x="27" y="8"/>
                      </a:cubicBezTo>
                      <a:cubicBezTo>
                        <a:pt x="29" y="6"/>
                        <a:pt x="30" y="4"/>
                        <a:pt x="3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D479AE1A-7116-CF4B-BAD3-1515F6BAC575}"/>
                  </a:ext>
                </a:extLst>
              </p:cNvPr>
              <p:cNvGrpSpPr/>
              <p:nvPr/>
            </p:nvGrpSpPr>
            <p:grpSpPr>
              <a:xfrm>
                <a:off x="11181891" y="4638550"/>
                <a:ext cx="2431906" cy="2390580"/>
                <a:chOff x="7657324" y="5963707"/>
                <a:chExt cx="1966460" cy="2066752"/>
              </a:xfrm>
              <a:grpFill/>
            </p:grpSpPr>
            <p:sp>
              <p:nvSpPr>
                <p:cNvPr id="678" name="Freeform 727">
                  <a:extLst>
                    <a:ext uri="{FF2B5EF4-FFF2-40B4-BE49-F238E27FC236}">
                      <a16:creationId xmlns:a16="http://schemas.microsoft.com/office/drawing/2014/main" id="{F514FF66-6929-B04D-8E2C-ED7FCDBD8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647200"/>
                  <a:ext cx="493627" cy="383259"/>
                </a:xfrm>
                <a:custGeom>
                  <a:avLst/>
                  <a:gdLst>
                    <a:gd name="T0" fmla="*/ 58 w 63"/>
                    <a:gd name="T1" fmla="*/ 8 h 46"/>
                    <a:gd name="T2" fmla="*/ 52 w 63"/>
                    <a:gd name="T3" fmla="*/ 6 h 46"/>
                    <a:gd name="T4" fmla="*/ 49 w 63"/>
                    <a:gd name="T5" fmla="*/ 6 h 46"/>
                    <a:gd name="T6" fmla="*/ 45 w 63"/>
                    <a:gd name="T7" fmla="*/ 6 h 46"/>
                    <a:gd name="T8" fmla="*/ 40 w 63"/>
                    <a:gd name="T9" fmla="*/ 4 h 46"/>
                    <a:gd name="T10" fmla="*/ 38 w 63"/>
                    <a:gd name="T11" fmla="*/ 2 h 46"/>
                    <a:gd name="T12" fmla="*/ 35 w 63"/>
                    <a:gd name="T13" fmla="*/ 2 h 46"/>
                    <a:gd name="T14" fmla="*/ 31 w 63"/>
                    <a:gd name="T15" fmla="*/ 2 h 46"/>
                    <a:gd name="T16" fmla="*/ 27 w 63"/>
                    <a:gd name="T17" fmla="*/ 2 h 46"/>
                    <a:gd name="T18" fmla="*/ 17 w 63"/>
                    <a:gd name="T19" fmla="*/ 1 h 46"/>
                    <a:gd name="T20" fmla="*/ 8 w 63"/>
                    <a:gd name="T21" fmla="*/ 0 h 46"/>
                    <a:gd name="T22" fmla="*/ 2 w 63"/>
                    <a:gd name="T23" fmla="*/ 3 h 46"/>
                    <a:gd name="T24" fmla="*/ 2 w 63"/>
                    <a:gd name="T25" fmla="*/ 6 h 46"/>
                    <a:gd name="T26" fmla="*/ 2 w 63"/>
                    <a:gd name="T27" fmla="*/ 11 h 46"/>
                    <a:gd name="T28" fmla="*/ 5 w 63"/>
                    <a:gd name="T29" fmla="*/ 10 h 46"/>
                    <a:gd name="T30" fmla="*/ 7 w 63"/>
                    <a:gd name="T31" fmla="*/ 12 h 46"/>
                    <a:gd name="T32" fmla="*/ 12 w 63"/>
                    <a:gd name="T33" fmla="*/ 11 h 46"/>
                    <a:gd name="T34" fmla="*/ 14 w 63"/>
                    <a:gd name="T35" fmla="*/ 14 h 46"/>
                    <a:gd name="T36" fmla="*/ 13 w 63"/>
                    <a:gd name="T37" fmla="*/ 20 h 46"/>
                    <a:gd name="T38" fmla="*/ 12 w 63"/>
                    <a:gd name="T39" fmla="*/ 25 h 46"/>
                    <a:gd name="T40" fmla="*/ 12 w 63"/>
                    <a:gd name="T41" fmla="*/ 28 h 46"/>
                    <a:gd name="T42" fmla="*/ 10 w 63"/>
                    <a:gd name="T43" fmla="*/ 33 h 46"/>
                    <a:gd name="T44" fmla="*/ 10 w 63"/>
                    <a:gd name="T45" fmla="*/ 38 h 46"/>
                    <a:gd name="T46" fmla="*/ 17 w 63"/>
                    <a:gd name="T47" fmla="*/ 44 h 46"/>
                    <a:gd name="T48" fmla="*/ 20 w 63"/>
                    <a:gd name="T49" fmla="*/ 45 h 46"/>
                    <a:gd name="T50" fmla="*/ 21 w 63"/>
                    <a:gd name="T51" fmla="*/ 43 h 46"/>
                    <a:gd name="T52" fmla="*/ 24 w 63"/>
                    <a:gd name="T53" fmla="*/ 42 h 46"/>
                    <a:gd name="T54" fmla="*/ 36 w 63"/>
                    <a:gd name="T55" fmla="*/ 41 h 46"/>
                    <a:gd name="T56" fmla="*/ 39 w 63"/>
                    <a:gd name="T57" fmla="*/ 38 h 46"/>
                    <a:gd name="T58" fmla="*/ 43 w 63"/>
                    <a:gd name="T59" fmla="*/ 35 h 46"/>
                    <a:gd name="T60" fmla="*/ 47 w 63"/>
                    <a:gd name="T61" fmla="*/ 30 h 46"/>
                    <a:gd name="T62" fmla="*/ 45 w 63"/>
                    <a:gd name="T63" fmla="*/ 26 h 46"/>
                    <a:gd name="T64" fmla="*/ 48 w 63"/>
                    <a:gd name="T65" fmla="*/ 21 h 46"/>
                    <a:gd name="T66" fmla="*/ 50 w 63"/>
                    <a:gd name="T67" fmla="*/ 19 h 46"/>
                    <a:gd name="T68" fmla="*/ 51 w 63"/>
                    <a:gd name="T69" fmla="*/ 17 h 46"/>
                    <a:gd name="T70" fmla="*/ 60 w 63"/>
                    <a:gd name="T71" fmla="*/ 13 h 46"/>
                    <a:gd name="T72" fmla="*/ 63 w 63"/>
                    <a:gd name="T73" fmla="*/ 9 h 46"/>
                    <a:gd name="T74" fmla="*/ 58 w 63"/>
                    <a:gd name="T75" fmla="*/ 8 h 46"/>
                    <a:gd name="T76" fmla="*/ 58 w 63"/>
                    <a:gd name="T77" fmla="*/ 8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3" h="46">
                      <a:moveTo>
                        <a:pt x="58" y="8"/>
                      </a:moveTo>
                      <a:cubicBezTo>
                        <a:pt x="55" y="8"/>
                        <a:pt x="54" y="7"/>
                        <a:pt x="52" y="6"/>
                      </a:cubicBezTo>
                      <a:cubicBezTo>
                        <a:pt x="51" y="5"/>
                        <a:pt x="50" y="6"/>
                        <a:pt x="49" y="6"/>
                      </a:cubicBezTo>
                      <a:cubicBezTo>
                        <a:pt x="48" y="6"/>
                        <a:pt x="46" y="6"/>
                        <a:pt x="45" y="6"/>
                      </a:cubicBezTo>
                      <a:cubicBezTo>
                        <a:pt x="43" y="5"/>
                        <a:pt x="41" y="4"/>
                        <a:pt x="40" y="4"/>
                      </a:cubicBezTo>
                      <a:cubicBezTo>
                        <a:pt x="39" y="3"/>
                        <a:pt x="39" y="3"/>
                        <a:pt x="38" y="2"/>
                      </a:cubicBezTo>
                      <a:cubicBezTo>
                        <a:pt x="37" y="3"/>
                        <a:pt x="36" y="2"/>
                        <a:pt x="35" y="2"/>
                      </a:cubicBezTo>
                      <a:cubicBezTo>
                        <a:pt x="33" y="1"/>
                        <a:pt x="32" y="2"/>
                        <a:pt x="31" y="2"/>
                      </a:cubicBezTo>
                      <a:cubicBezTo>
                        <a:pt x="29" y="2"/>
                        <a:pt x="28" y="2"/>
                        <a:pt x="27" y="2"/>
                      </a:cubicBezTo>
                      <a:cubicBezTo>
                        <a:pt x="24" y="2"/>
                        <a:pt x="21" y="1"/>
                        <a:pt x="17" y="1"/>
                      </a:cubicBezTo>
                      <a:cubicBezTo>
                        <a:pt x="15" y="1"/>
                        <a:pt x="11" y="0"/>
                        <a:pt x="8" y="0"/>
                      </a:cubicBezTo>
                      <a:cubicBezTo>
                        <a:pt x="7" y="1"/>
                        <a:pt x="4" y="2"/>
                        <a:pt x="2" y="3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8"/>
                        <a:pt x="2" y="9"/>
                        <a:pt x="2" y="11"/>
                      </a:cubicBezTo>
                      <a:cubicBezTo>
                        <a:pt x="3" y="11"/>
                        <a:pt x="5" y="10"/>
                        <a:pt x="5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2"/>
                        <a:pt x="10" y="11"/>
                        <a:pt x="12" y="11"/>
                      </a:cubicBezTo>
                      <a:cubicBezTo>
                        <a:pt x="14" y="10"/>
                        <a:pt x="16" y="13"/>
                        <a:pt x="14" y="14"/>
                      </a:cubicBezTo>
                      <a:cubicBezTo>
                        <a:pt x="12" y="16"/>
                        <a:pt x="13" y="17"/>
                        <a:pt x="13" y="20"/>
                      </a:cubicBezTo>
                      <a:cubicBezTo>
                        <a:pt x="12" y="21"/>
                        <a:pt x="13" y="24"/>
                        <a:pt x="12" y="25"/>
                      </a:cubicBezTo>
                      <a:cubicBezTo>
                        <a:pt x="9" y="25"/>
                        <a:pt x="10" y="26"/>
                        <a:pt x="12" y="28"/>
                      </a:cubicBezTo>
                      <a:cubicBezTo>
                        <a:pt x="13" y="29"/>
                        <a:pt x="10" y="31"/>
                        <a:pt x="10" y="33"/>
                      </a:cubicBezTo>
                      <a:cubicBezTo>
                        <a:pt x="12" y="35"/>
                        <a:pt x="10" y="36"/>
                        <a:pt x="10" y="38"/>
                      </a:cubicBezTo>
                      <a:cubicBezTo>
                        <a:pt x="13" y="37"/>
                        <a:pt x="15" y="42"/>
                        <a:pt x="17" y="44"/>
                      </a:cubicBezTo>
                      <a:cubicBezTo>
                        <a:pt x="17" y="45"/>
                        <a:pt x="19" y="46"/>
                        <a:pt x="20" y="45"/>
                      </a:cubicBezTo>
                      <a:cubicBezTo>
                        <a:pt x="20" y="45"/>
                        <a:pt x="21" y="44"/>
                        <a:pt x="21" y="43"/>
                      </a:cubicBezTo>
                      <a:cubicBezTo>
                        <a:pt x="22" y="43"/>
                        <a:pt x="24" y="42"/>
                        <a:pt x="24" y="42"/>
                      </a:cubicBezTo>
                      <a:cubicBezTo>
                        <a:pt x="28" y="41"/>
                        <a:pt x="32" y="42"/>
                        <a:pt x="36" y="41"/>
                      </a:cubicBezTo>
                      <a:cubicBezTo>
                        <a:pt x="37" y="40"/>
                        <a:pt x="37" y="39"/>
                        <a:pt x="39" y="38"/>
                      </a:cubicBezTo>
                      <a:cubicBezTo>
                        <a:pt x="41" y="37"/>
                        <a:pt x="42" y="36"/>
                        <a:pt x="43" y="35"/>
                      </a:cubicBezTo>
                      <a:cubicBezTo>
                        <a:pt x="44" y="32"/>
                        <a:pt x="45" y="31"/>
                        <a:pt x="47" y="30"/>
                      </a:cubicBezTo>
                      <a:cubicBezTo>
                        <a:pt x="48" y="29"/>
                        <a:pt x="46" y="27"/>
                        <a:pt x="45" y="26"/>
                      </a:cubicBezTo>
                      <a:cubicBezTo>
                        <a:pt x="45" y="25"/>
                        <a:pt x="47" y="22"/>
                        <a:pt x="48" y="21"/>
                      </a:cubicBezTo>
                      <a:cubicBezTo>
                        <a:pt x="48" y="21"/>
                        <a:pt x="49" y="20"/>
                        <a:pt x="50" y="19"/>
                      </a:cubicBezTo>
                      <a:cubicBezTo>
                        <a:pt x="50" y="19"/>
                        <a:pt x="50" y="17"/>
                        <a:pt x="51" y="17"/>
                      </a:cubicBezTo>
                      <a:cubicBezTo>
                        <a:pt x="54" y="15"/>
                        <a:pt x="57" y="14"/>
                        <a:pt x="60" y="13"/>
                      </a:cubicBezTo>
                      <a:cubicBezTo>
                        <a:pt x="61" y="12"/>
                        <a:pt x="63" y="11"/>
                        <a:pt x="63" y="9"/>
                      </a:cubicBezTo>
                      <a:cubicBezTo>
                        <a:pt x="62" y="7"/>
                        <a:pt x="60" y="9"/>
                        <a:pt x="58" y="8"/>
                      </a:cubicBezTo>
                      <a:cubicBezTo>
                        <a:pt x="55" y="8"/>
                        <a:pt x="60" y="9"/>
                        <a:pt x="5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679" name="Group 678">
                  <a:extLst>
                    <a:ext uri="{FF2B5EF4-FFF2-40B4-BE49-F238E27FC236}">
                      <a16:creationId xmlns:a16="http://schemas.microsoft.com/office/drawing/2014/main" id="{DF7F61E7-64C1-4545-97C6-0FF4294B9BD9}"/>
                    </a:ext>
                  </a:extLst>
                </p:cNvPr>
                <p:cNvGrpSpPr/>
                <p:nvPr/>
              </p:nvGrpSpPr>
              <p:grpSpPr>
                <a:xfrm>
                  <a:off x="7657324" y="5963707"/>
                  <a:ext cx="1966460" cy="2032683"/>
                  <a:chOff x="7657324" y="5963707"/>
                  <a:chExt cx="1966460" cy="2032683"/>
                </a:xfrm>
                <a:grpFill/>
              </p:grpSpPr>
              <p:sp>
                <p:nvSpPr>
                  <p:cNvPr id="680" name="Freeform 404">
                    <a:extLst>
                      <a:ext uri="{FF2B5EF4-FFF2-40B4-BE49-F238E27FC236}">
                        <a16:creationId xmlns:a16="http://schemas.microsoft.com/office/drawing/2014/main" id="{EE6B784C-A1B6-FA46-91BD-BB6FBB95DE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821068"/>
                    <a:ext cx="313881" cy="502492"/>
                  </a:xfrm>
                  <a:custGeom>
                    <a:avLst/>
                    <a:gdLst>
                      <a:gd name="T0" fmla="*/ 7 w 40"/>
                      <a:gd name="T1" fmla="*/ 0 h 60"/>
                      <a:gd name="T2" fmla="*/ 4 w 40"/>
                      <a:gd name="T3" fmla="*/ 3 h 60"/>
                      <a:gd name="T4" fmla="*/ 2 w 40"/>
                      <a:gd name="T5" fmla="*/ 8 h 60"/>
                      <a:gd name="T6" fmla="*/ 5 w 40"/>
                      <a:gd name="T7" fmla="*/ 14 h 60"/>
                      <a:gd name="T8" fmla="*/ 3 w 40"/>
                      <a:gd name="T9" fmla="*/ 18 h 60"/>
                      <a:gd name="T10" fmla="*/ 3 w 40"/>
                      <a:gd name="T11" fmla="*/ 19 h 60"/>
                      <a:gd name="T12" fmla="*/ 2 w 40"/>
                      <a:gd name="T13" fmla="*/ 23 h 60"/>
                      <a:gd name="T14" fmla="*/ 5 w 40"/>
                      <a:gd name="T15" fmla="*/ 23 h 60"/>
                      <a:gd name="T16" fmla="*/ 7 w 40"/>
                      <a:gd name="T17" fmla="*/ 19 h 60"/>
                      <a:gd name="T18" fmla="*/ 7 w 40"/>
                      <a:gd name="T19" fmla="*/ 23 h 60"/>
                      <a:gd name="T20" fmla="*/ 11 w 40"/>
                      <a:gd name="T21" fmla="*/ 27 h 60"/>
                      <a:gd name="T22" fmla="*/ 14 w 40"/>
                      <a:gd name="T23" fmla="*/ 30 h 60"/>
                      <a:gd name="T24" fmla="*/ 16 w 40"/>
                      <a:gd name="T25" fmla="*/ 36 h 60"/>
                      <a:gd name="T26" fmla="*/ 8 w 40"/>
                      <a:gd name="T27" fmla="*/ 39 h 60"/>
                      <a:gd name="T28" fmla="*/ 9 w 40"/>
                      <a:gd name="T29" fmla="*/ 42 h 60"/>
                      <a:gd name="T30" fmla="*/ 5 w 40"/>
                      <a:gd name="T31" fmla="*/ 47 h 60"/>
                      <a:gd name="T32" fmla="*/ 9 w 40"/>
                      <a:gd name="T33" fmla="*/ 48 h 60"/>
                      <a:gd name="T34" fmla="*/ 18 w 40"/>
                      <a:gd name="T35" fmla="*/ 48 h 60"/>
                      <a:gd name="T36" fmla="*/ 10 w 40"/>
                      <a:gd name="T37" fmla="*/ 52 h 60"/>
                      <a:gd name="T38" fmla="*/ 7 w 40"/>
                      <a:gd name="T39" fmla="*/ 55 h 60"/>
                      <a:gd name="T40" fmla="*/ 3 w 40"/>
                      <a:gd name="T41" fmla="*/ 59 h 60"/>
                      <a:gd name="T42" fmla="*/ 5 w 40"/>
                      <a:gd name="T43" fmla="*/ 60 h 60"/>
                      <a:gd name="T44" fmla="*/ 12 w 40"/>
                      <a:gd name="T45" fmla="*/ 57 h 60"/>
                      <a:gd name="T46" fmla="*/ 19 w 40"/>
                      <a:gd name="T47" fmla="*/ 55 h 60"/>
                      <a:gd name="T48" fmla="*/ 27 w 40"/>
                      <a:gd name="T49" fmla="*/ 54 h 60"/>
                      <a:gd name="T50" fmla="*/ 38 w 40"/>
                      <a:gd name="T51" fmla="*/ 51 h 60"/>
                      <a:gd name="T52" fmla="*/ 38 w 40"/>
                      <a:gd name="T53" fmla="*/ 46 h 60"/>
                      <a:gd name="T54" fmla="*/ 32 w 40"/>
                      <a:gd name="T55" fmla="*/ 41 h 60"/>
                      <a:gd name="T56" fmla="*/ 31 w 40"/>
                      <a:gd name="T57" fmla="*/ 36 h 60"/>
                      <a:gd name="T58" fmla="*/ 30 w 40"/>
                      <a:gd name="T59" fmla="*/ 34 h 60"/>
                      <a:gd name="T60" fmla="*/ 23 w 40"/>
                      <a:gd name="T61" fmla="*/ 25 h 60"/>
                      <a:gd name="T62" fmla="*/ 12 w 40"/>
                      <a:gd name="T63" fmla="*/ 18 h 60"/>
                      <a:gd name="T64" fmla="*/ 14 w 40"/>
                      <a:gd name="T65" fmla="*/ 16 h 60"/>
                      <a:gd name="T66" fmla="*/ 21 w 40"/>
                      <a:gd name="T67" fmla="*/ 8 h 60"/>
                      <a:gd name="T68" fmla="*/ 9 w 40"/>
                      <a:gd name="T69" fmla="*/ 7 h 60"/>
                      <a:gd name="T70" fmla="*/ 9 w 40"/>
                      <a:gd name="T71" fmla="*/ 6 h 60"/>
                      <a:gd name="T72" fmla="*/ 15 w 40"/>
                      <a:gd name="T73" fmla="*/ 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0" h="60">
                        <a:moveTo>
                          <a:pt x="15" y="0"/>
                        </a:moveTo>
                        <a:cubicBezTo>
                          <a:pt x="12" y="0"/>
                          <a:pt x="10" y="1"/>
                          <a:pt x="7" y="0"/>
                        </a:cubicBezTo>
                        <a:cubicBezTo>
                          <a:pt x="6" y="0"/>
                          <a:pt x="5" y="0"/>
                          <a:pt x="5" y="1"/>
                        </a:cubicBezTo>
                        <a:cubicBezTo>
                          <a:pt x="6" y="3"/>
                          <a:pt x="5" y="2"/>
                          <a:pt x="4" y="3"/>
                        </a:cubicBezTo>
                        <a:cubicBezTo>
                          <a:pt x="5" y="2"/>
                          <a:pt x="5" y="4"/>
                          <a:pt x="5" y="4"/>
                        </a:cubicBezTo>
                        <a:cubicBezTo>
                          <a:pt x="4" y="6"/>
                          <a:pt x="1" y="5"/>
                          <a:pt x="2" y="8"/>
                        </a:cubicBezTo>
                        <a:cubicBezTo>
                          <a:pt x="4" y="10"/>
                          <a:pt x="3" y="11"/>
                          <a:pt x="2" y="13"/>
                        </a:cubicBezTo>
                        <a:cubicBezTo>
                          <a:pt x="2" y="15"/>
                          <a:pt x="4" y="15"/>
                          <a:pt x="5" y="14"/>
                        </a:cubicBezTo>
                        <a:cubicBezTo>
                          <a:pt x="4" y="15"/>
                          <a:pt x="5" y="15"/>
                          <a:pt x="5" y="16"/>
                        </a:cubicBezTo>
                        <a:cubicBezTo>
                          <a:pt x="5" y="15"/>
                          <a:pt x="3" y="18"/>
                          <a:pt x="3" y="18"/>
                        </a:cubicBezTo>
                        <a:cubicBezTo>
                          <a:pt x="2" y="18"/>
                          <a:pt x="0" y="18"/>
                          <a:pt x="0" y="20"/>
                        </a:cubicBezTo>
                        <a:cubicBezTo>
                          <a:pt x="1" y="20"/>
                          <a:pt x="2" y="18"/>
                          <a:pt x="3" y="19"/>
                        </a:cubicBezTo>
                        <a:cubicBezTo>
                          <a:pt x="3" y="20"/>
                          <a:pt x="3" y="21"/>
                          <a:pt x="3" y="21"/>
                        </a:cubicBezTo>
                        <a:cubicBezTo>
                          <a:pt x="2" y="22"/>
                          <a:pt x="2" y="23"/>
                          <a:pt x="2" y="23"/>
                        </a:cubicBezTo>
                        <a:cubicBezTo>
                          <a:pt x="2" y="24"/>
                          <a:pt x="3" y="22"/>
                          <a:pt x="4" y="22"/>
                        </a:cubicBezTo>
                        <a:cubicBezTo>
                          <a:pt x="4" y="21"/>
                          <a:pt x="5" y="23"/>
                          <a:pt x="5" y="23"/>
                        </a:cubicBezTo>
                        <a:cubicBezTo>
                          <a:pt x="6" y="23"/>
                          <a:pt x="5" y="19"/>
                          <a:pt x="4" y="19"/>
                        </a:cubicBezTo>
                        <a:cubicBezTo>
                          <a:pt x="5" y="19"/>
                          <a:pt x="7" y="20"/>
                          <a:pt x="7" y="19"/>
                        </a:cubicBezTo>
                        <a:cubicBezTo>
                          <a:pt x="7" y="19"/>
                          <a:pt x="6" y="20"/>
                          <a:pt x="6" y="20"/>
                        </a:cubicBezTo>
                        <a:cubicBezTo>
                          <a:pt x="6" y="21"/>
                          <a:pt x="7" y="22"/>
                          <a:pt x="7" y="23"/>
                        </a:cubicBezTo>
                        <a:cubicBezTo>
                          <a:pt x="7" y="24"/>
                          <a:pt x="4" y="27"/>
                          <a:pt x="7" y="27"/>
                        </a:cubicBezTo>
                        <a:cubicBezTo>
                          <a:pt x="7" y="27"/>
                          <a:pt x="10" y="27"/>
                          <a:pt x="11" y="27"/>
                        </a:cubicBezTo>
                        <a:cubicBezTo>
                          <a:pt x="12" y="26"/>
                          <a:pt x="15" y="26"/>
                          <a:pt x="15" y="26"/>
                        </a:cubicBezTo>
                        <a:cubicBezTo>
                          <a:pt x="14" y="28"/>
                          <a:pt x="13" y="28"/>
                          <a:pt x="14" y="30"/>
                        </a:cubicBezTo>
                        <a:cubicBezTo>
                          <a:pt x="15" y="33"/>
                          <a:pt x="15" y="31"/>
                          <a:pt x="16" y="32"/>
                        </a:cubicBezTo>
                        <a:cubicBezTo>
                          <a:pt x="16" y="33"/>
                          <a:pt x="15" y="35"/>
                          <a:pt x="16" y="36"/>
                        </a:cubicBezTo>
                        <a:cubicBezTo>
                          <a:pt x="17" y="38"/>
                          <a:pt x="14" y="38"/>
                          <a:pt x="13" y="38"/>
                        </a:cubicBezTo>
                        <a:cubicBezTo>
                          <a:pt x="11" y="39"/>
                          <a:pt x="10" y="37"/>
                          <a:pt x="8" y="39"/>
                        </a:cubicBezTo>
                        <a:cubicBezTo>
                          <a:pt x="7" y="41"/>
                          <a:pt x="12" y="40"/>
                          <a:pt x="11" y="41"/>
                        </a:cubicBezTo>
                        <a:cubicBezTo>
                          <a:pt x="11" y="41"/>
                          <a:pt x="9" y="42"/>
                          <a:pt x="9" y="42"/>
                        </a:cubicBezTo>
                        <a:cubicBezTo>
                          <a:pt x="9" y="43"/>
                          <a:pt x="10" y="43"/>
                          <a:pt x="9" y="44"/>
                        </a:cubicBezTo>
                        <a:cubicBezTo>
                          <a:pt x="8" y="45"/>
                          <a:pt x="7" y="46"/>
                          <a:pt x="5" y="47"/>
                        </a:cubicBezTo>
                        <a:cubicBezTo>
                          <a:pt x="4" y="48"/>
                          <a:pt x="6" y="49"/>
                          <a:pt x="6" y="49"/>
                        </a:cubicBezTo>
                        <a:cubicBezTo>
                          <a:pt x="7" y="49"/>
                          <a:pt x="9" y="48"/>
                          <a:pt x="9" y="48"/>
                        </a:cubicBezTo>
                        <a:cubicBezTo>
                          <a:pt x="9" y="49"/>
                          <a:pt x="12" y="49"/>
                          <a:pt x="13" y="50"/>
                        </a:cubicBezTo>
                        <a:cubicBezTo>
                          <a:pt x="15" y="50"/>
                          <a:pt x="17" y="48"/>
                          <a:pt x="18" y="48"/>
                        </a:cubicBezTo>
                        <a:cubicBezTo>
                          <a:pt x="18" y="48"/>
                          <a:pt x="16" y="53"/>
                          <a:pt x="13" y="52"/>
                        </a:cubicBezTo>
                        <a:cubicBezTo>
                          <a:pt x="12" y="51"/>
                          <a:pt x="11" y="52"/>
                          <a:pt x="10" y="52"/>
                        </a:cubicBezTo>
                        <a:cubicBezTo>
                          <a:pt x="8" y="52"/>
                          <a:pt x="9" y="51"/>
                          <a:pt x="8" y="51"/>
                        </a:cubicBezTo>
                        <a:cubicBezTo>
                          <a:pt x="8" y="51"/>
                          <a:pt x="8" y="54"/>
                          <a:pt x="7" y="55"/>
                        </a:cubicBezTo>
                        <a:cubicBezTo>
                          <a:pt x="7" y="55"/>
                          <a:pt x="6" y="56"/>
                          <a:pt x="5" y="57"/>
                        </a:cubicBezTo>
                        <a:cubicBezTo>
                          <a:pt x="5" y="57"/>
                          <a:pt x="3" y="58"/>
                          <a:pt x="3" y="59"/>
                        </a:cubicBezTo>
                        <a:cubicBezTo>
                          <a:pt x="3" y="59"/>
                          <a:pt x="5" y="59"/>
                          <a:pt x="5" y="59"/>
                        </a:cubicBezTo>
                        <a:cubicBezTo>
                          <a:pt x="5" y="59"/>
                          <a:pt x="4" y="59"/>
                          <a:pt x="5" y="60"/>
                        </a:cubicBezTo>
                        <a:cubicBezTo>
                          <a:pt x="5" y="60"/>
                          <a:pt x="7" y="57"/>
                          <a:pt x="8" y="57"/>
                        </a:cubicBezTo>
                        <a:cubicBezTo>
                          <a:pt x="9" y="57"/>
                          <a:pt x="11" y="58"/>
                          <a:pt x="12" y="57"/>
                        </a:cubicBezTo>
                        <a:cubicBezTo>
                          <a:pt x="14" y="57"/>
                          <a:pt x="13" y="55"/>
                          <a:pt x="15" y="55"/>
                        </a:cubicBezTo>
                        <a:cubicBezTo>
                          <a:pt x="16" y="54"/>
                          <a:pt x="17" y="55"/>
                          <a:pt x="19" y="55"/>
                        </a:cubicBezTo>
                        <a:cubicBezTo>
                          <a:pt x="20" y="56"/>
                          <a:pt x="21" y="54"/>
                          <a:pt x="23" y="55"/>
                        </a:cubicBezTo>
                        <a:cubicBezTo>
                          <a:pt x="24" y="56"/>
                          <a:pt x="26" y="55"/>
                          <a:pt x="27" y="54"/>
                        </a:cubicBezTo>
                        <a:cubicBezTo>
                          <a:pt x="29" y="54"/>
                          <a:pt x="32" y="54"/>
                          <a:pt x="34" y="54"/>
                        </a:cubicBezTo>
                        <a:cubicBezTo>
                          <a:pt x="34" y="54"/>
                          <a:pt x="38" y="51"/>
                          <a:pt x="38" y="51"/>
                        </a:cubicBezTo>
                        <a:cubicBezTo>
                          <a:pt x="37" y="50"/>
                          <a:pt x="33" y="51"/>
                          <a:pt x="33" y="50"/>
                        </a:cubicBezTo>
                        <a:cubicBezTo>
                          <a:pt x="33" y="49"/>
                          <a:pt x="37" y="46"/>
                          <a:pt x="38" y="46"/>
                        </a:cubicBezTo>
                        <a:cubicBezTo>
                          <a:pt x="39" y="44"/>
                          <a:pt x="40" y="40"/>
                          <a:pt x="36" y="40"/>
                        </a:cubicBezTo>
                        <a:cubicBezTo>
                          <a:pt x="35" y="40"/>
                          <a:pt x="33" y="41"/>
                          <a:pt x="32" y="41"/>
                        </a:cubicBezTo>
                        <a:cubicBezTo>
                          <a:pt x="30" y="40"/>
                          <a:pt x="32" y="40"/>
                          <a:pt x="32" y="39"/>
                        </a:cubicBezTo>
                        <a:cubicBezTo>
                          <a:pt x="32" y="38"/>
                          <a:pt x="32" y="37"/>
                          <a:pt x="31" y="36"/>
                        </a:cubicBezTo>
                        <a:cubicBezTo>
                          <a:pt x="31" y="36"/>
                          <a:pt x="27" y="35"/>
                          <a:pt x="28" y="34"/>
                        </a:cubicBezTo>
                        <a:cubicBezTo>
                          <a:pt x="28" y="34"/>
                          <a:pt x="30" y="35"/>
                          <a:pt x="30" y="34"/>
                        </a:cubicBezTo>
                        <a:cubicBezTo>
                          <a:pt x="31" y="33"/>
                          <a:pt x="30" y="32"/>
                          <a:pt x="29" y="31"/>
                        </a:cubicBezTo>
                        <a:cubicBezTo>
                          <a:pt x="26" y="29"/>
                          <a:pt x="25" y="29"/>
                          <a:pt x="23" y="25"/>
                        </a:cubicBezTo>
                        <a:cubicBezTo>
                          <a:pt x="22" y="23"/>
                          <a:pt x="21" y="21"/>
                          <a:pt x="18" y="19"/>
                        </a:cubicBezTo>
                        <a:cubicBezTo>
                          <a:pt x="17" y="18"/>
                          <a:pt x="13" y="20"/>
                          <a:pt x="12" y="18"/>
                        </a:cubicBezTo>
                        <a:cubicBezTo>
                          <a:pt x="12" y="18"/>
                          <a:pt x="18" y="17"/>
                          <a:pt x="17" y="16"/>
                        </a:cubicBezTo>
                        <a:cubicBezTo>
                          <a:pt x="17" y="16"/>
                          <a:pt x="15" y="17"/>
                          <a:pt x="14" y="16"/>
                        </a:cubicBezTo>
                        <a:cubicBezTo>
                          <a:pt x="14" y="16"/>
                          <a:pt x="18" y="15"/>
                          <a:pt x="18" y="15"/>
                        </a:cubicBezTo>
                        <a:cubicBezTo>
                          <a:pt x="19" y="14"/>
                          <a:pt x="22" y="9"/>
                          <a:pt x="21" y="8"/>
                        </a:cubicBezTo>
                        <a:cubicBezTo>
                          <a:pt x="20" y="6"/>
                          <a:pt x="17" y="6"/>
                          <a:pt x="15" y="6"/>
                        </a:cubicBezTo>
                        <a:cubicBezTo>
                          <a:pt x="14" y="7"/>
                          <a:pt x="9" y="7"/>
                          <a:pt x="9" y="7"/>
                        </a:cubicBezTo>
                        <a:cubicBezTo>
                          <a:pt x="9" y="7"/>
                          <a:pt x="11" y="6"/>
                          <a:pt x="11" y="6"/>
                        </a:cubicBezTo>
                        <a:cubicBezTo>
                          <a:pt x="11" y="6"/>
                          <a:pt x="9" y="5"/>
                          <a:pt x="9" y="6"/>
                        </a:cubicBezTo>
                        <a:cubicBezTo>
                          <a:pt x="9" y="5"/>
                          <a:pt x="18" y="1"/>
                          <a:pt x="15" y="0"/>
                        </a:cubicBezTo>
                        <a:cubicBezTo>
                          <a:pt x="14" y="0"/>
                          <a:pt x="17" y="1"/>
                          <a:pt x="15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81" name="Freeform 493">
                    <a:extLst>
                      <a:ext uri="{FF2B5EF4-FFF2-40B4-BE49-F238E27FC236}">
                        <a16:creationId xmlns:a16="http://schemas.microsoft.com/office/drawing/2014/main" id="{F1418C55-CE45-8E42-87D7-72202405F7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05811" y="7681268"/>
                    <a:ext cx="45606" cy="90845"/>
                  </a:xfrm>
                  <a:custGeom>
                    <a:avLst/>
                    <a:gdLst>
                      <a:gd name="T0" fmla="*/ 5 w 6"/>
                      <a:gd name="T1" fmla="*/ 1 h 11"/>
                      <a:gd name="T2" fmla="*/ 5 w 6"/>
                      <a:gd name="T3" fmla="*/ 7 h 11"/>
                      <a:gd name="T4" fmla="*/ 3 w 6"/>
                      <a:gd name="T5" fmla="*/ 10 h 11"/>
                      <a:gd name="T6" fmla="*/ 1 w 6"/>
                      <a:gd name="T7" fmla="*/ 4 h 11"/>
                      <a:gd name="T8" fmla="*/ 5 w 6"/>
                      <a:gd name="T9" fmla="*/ 1 h 11"/>
                      <a:gd name="T10" fmla="*/ 5 w 6"/>
                      <a:gd name="T11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11">
                        <a:moveTo>
                          <a:pt x="5" y="1"/>
                        </a:moveTo>
                        <a:cubicBezTo>
                          <a:pt x="5" y="3"/>
                          <a:pt x="6" y="5"/>
                          <a:pt x="5" y="7"/>
                        </a:cubicBezTo>
                        <a:cubicBezTo>
                          <a:pt x="4" y="8"/>
                          <a:pt x="5" y="11"/>
                          <a:pt x="3" y="10"/>
                        </a:cubicBezTo>
                        <a:cubicBezTo>
                          <a:pt x="1" y="8"/>
                          <a:pt x="0" y="6"/>
                          <a:pt x="1" y="4"/>
                        </a:cubicBezTo>
                        <a:cubicBezTo>
                          <a:pt x="1" y="3"/>
                          <a:pt x="5" y="0"/>
                          <a:pt x="5" y="1"/>
                        </a:cubicBezTo>
                        <a:cubicBezTo>
                          <a:pt x="5" y="2"/>
                          <a:pt x="5" y="0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82" name="Freeform 494">
                    <a:extLst>
                      <a:ext uri="{FF2B5EF4-FFF2-40B4-BE49-F238E27FC236}">
                        <a16:creationId xmlns:a16="http://schemas.microsoft.com/office/drawing/2014/main" id="{20FD5007-0A75-CA4D-9F19-74A8E5C73F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89714" y="7763599"/>
                    <a:ext cx="69752" cy="124913"/>
                  </a:xfrm>
                  <a:custGeom>
                    <a:avLst/>
                    <a:gdLst>
                      <a:gd name="T0" fmla="*/ 7 w 9"/>
                      <a:gd name="T1" fmla="*/ 3 h 15"/>
                      <a:gd name="T2" fmla="*/ 5 w 9"/>
                      <a:gd name="T3" fmla="*/ 2 h 15"/>
                      <a:gd name="T4" fmla="*/ 0 w 9"/>
                      <a:gd name="T5" fmla="*/ 2 h 15"/>
                      <a:gd name="T6" fmla="*/ 1 w 9"/>
                      <a:gd name="T7" fmla="*/ 8 h 15"/>
                      <a:gd name="T8" fmla="*/ 2 w 9"/>
                      <a:gd name="T9" fmla="*/ 13 h 15"/>
                      <a:gd name="T10" fmla="*/ 4 w 9"/>
                      <a:gd name="T11" fmla="*/ 14 h 15"/>
                      <a:gd name="T12" fmla="*/ 8 w 9"/>
                      <a:gd name="T13" fmla="*/ 10 h 15"/>
                      <a:gd name="T14" fmla="*/ 7 w 9"/>
                      <a:gd name="T15" fmla="*/ 3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15">
                        <a:moveTo>
                          <a:pt x="7" y="3"/>
                        </a:moveTo>
                        <a:cubicBezTo>
                          <a:pt x="6" y="3"/>
                          <a:pt x="7" y="0"/>
                          <a:pt x="5" y="2"/>
                        </a:cubicBezTo>
                        <a:cubicBezTo>
                          <a:pt x="2" y="4"/>
                          <a:pt x="3" y="4"/>
                          <a:pt x="0" y="2"/>
                        </a:cubicBezTo>
                        <a:cubicBezTo>
                          <a:pt x="0" y="2"/>
                          <a:pt x="1" y="8"/>
                          <a:pt x="1" y="8"/>
                        </a:cubicBezTo>
                        <a:cubicBezTo>
                          <a:pt x="2" y="10"/>
                          <a:pt x="2" y="11"/>
                          <a:pt x="2" y="13"/>
                        </a:cubicBezTo>
                        <a:cubicBezTo>
                          <a:pt x="2" y="14"/>
                          <a:pt x="2" y="15"/>
                          <a:pt x="4" y="14"/>
                        </a:cubicBezTo>
                        <a:cubicBezTo>
                          <a:pt x="6" y="13"/>
                          <a:pt x="8" y="13"/>
                          <a:pt x="8" y="10"/>
                        </a:cubicBezTo>
                        <a:cubicBezTo>
                          <a:pt x="8" y="9"/>
                          <a:pt x="9" y="3"/>
                          <a:pt x="7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83" name="Freeform 495">
                    <a:extLst>
                      <a:ext uri="{FF2B5EF4-FFF2-40B4-BE49-F238E27FC236}">
                        <a16:creationId xmlns:a16="http://schemas.microsoft.com/office/drawing/2014/main" id="{6F5C54E1-E74F-474E-8359-1C32D19990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53365" y="7914061"/>
                    <a:ext cx="126088" cy="82329"/>
                  </a:xfrm>
                  <a:custGeom>
                    <a:avLst/>
                    <a:gdLst>
                      <a:gd name="T0" fmla="*/ 5 w 16"/>
                      <a:gd name="T1" fmla="*/ 1 h 10"/>
                      <a:gd name="T2" fmla="*/ 0 w 16"/>
                      <a:gd name="T3" fmla="*/ 2 h 10"/>
                      <a:gd name="T4" fmla="*/ 3 w 16"/>
                      <a:gd name="T5" fmla="*/ 5 h 10"/>
                      <a:gd name="T6" fmla="*/ 8 w 16"/>
                      <a:gd name="T7" fmla="*/ 7 h 10"/>
                      <a:gd name="T8" fmla="*/ 14 w 16"/>
                      <a:gd name="T9" fmla="*/ 8 h 10"/>
                      <a:gd name="T10" fmla="*/ 13 w 16"/>
                      <a:gd name="T11" fmla="*/ 4 h 10"/>
                      <a:gd name="T12" fmla="*/ 15 w 16"/>
                      <a:gd name="T13" fmla="*/ 1 h 10"/>
                      <a:gd name="T14" fmla="*/ 11 w 16"/>
                      <a:gd name="T15" fmla="*/ 1 h 10"/>
                      <a:gd name="T16" fmla="*/ 5 w 16"/>
                      <a:gd name="T1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10">
                        <a:moveTo>
                          <a:pt x="5" y="1"/>
                        </a:moveTo>
                        <a:cubicBezTo>
                          <a:pt x="4" y="1"/>
                          <a:pt x="1" y="1"/>
                          <a:pt x="0" y="2"/>
                        </a:cubicBezTo>
                        <a:cubicBezTo>
                          <a:pt x="0" y="3"/>
                          <a:pt x="2" y="4"/>
                          <a:pt x="3" y="5"/>
                        </a:cubicBezTo>
                        <a:cubicBezTo>
                          <a:pt x="5" y="5"/>
                          <a:pt x="7" y="6"/>
                          <a:pt x="8" y="7"/>
                        </a:cubicBezTo>
                        <a:cubicBezTo>
                          <a:pt x="10" y="8"/>
                          <a:pt x="12" y="10"/>
                          <a:pt x="14" y="8"/>
                        </a:cubicBezTo>
                        <a:cubicBezTo>
                          <a:pt x="16" y="7"/>
                          <a:pt x="12" y="6"/>
                          <a:pt x="13" y="4"/>
                        </a:cubicBezTo>
                        <a:cubicBezTo>
                          <a:pt x="13" y="4"/>
                          <a:pt x="16" y="2"/>
                          <a:pt x="15" y="1"/>
                        </a:cubicBezTo>
                        <a:cubicBezTo>
                          <a:pt x="15" y="0"/>
                          <a:pt x="11" y="1"/>
                          <a:pt x="11" y="1"/>
                        </a:cubicBezTo>
                        <a:cubicBezTo>
                          <a:pt x="9" y="2"/>
                          <a:pt x="7" y="1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84" name="Freeform 498">
                    <a:extLst>
                      <a:ext uri="{FF2B5EF4-FFF2-40B4-BE49-F238E27FC236}">
                        <a16:creationId xmlns:a16="http://schemas.microsoft.com/office/drawing/2014/main" id="{319EDC7E-3C7E-FB46-86B8-69360ECFED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07488" y="6812552"/>
                    <a:ext cx="56338" cy="59618"/>
                  </a:xfrm>
                  <a:custGeom>
                    <a:avLst/>
                    <a:gdLst>
                      <a:gd name="T0" fmla="*/ 1 w 7"/>
                      <a:gd name="T1" fmla="*/ 4 h 7"/>
                      <a:gd name="T2" fmla="*/ 1 w 7"/>
                      <a:gd name="T3" fmla="*/ 1 h 7"/>
                      <a:gd name="T4" fmla="*/ 7 w 7"/>
                      <a:gd name="T5" fmla="*/ 1 h 7"/>
                      <a:gd name="T6" fmla="*/ 1 w 7"/>
                      <a:gd name="T7" fmla="*/ 4 h 7"/>
                      <a:gd name="T8" fmla="*/ 1 w 7"/>
                      <a:gd name="T9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7">
                        <a:moveTo>
                          <a:pt x="1" y="4"/>
                        </a:moveTo>
                        <a:cubicBezTo>
                          <a:pt x="1" y="3"/>
                          <a:pt x="0" y="1"/>
                          <a:pt x="1" y="1"/>
                        </a:cubicBezTo>
                        <a:cubicBezTo>
                          <a:pt x="2" y="1"/>
                          <a:pt x="7" y="0"/>
                          <a:pt x="7" y="1"/>
                        </a:cubicBezTo>
                        <a:cubicBezTo>
                          <a:pt x="7" y="2"/>
                          <a:pt x="2" y="6"/>
                          <a:pt x="1" y="4"/>
                        </a:cubicBezTo>
                        <a:cubicBezTo>
                          <a:pt x="1" y="1"/>
                          <a:pt x="2" y="7"/>
                          <a:pt x="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85" name="Freeform 499">
                    <a:extLst>
                      <a:ext uri="{FF2B5EF4-FFF2-40B4-BE49-F238E27FC236}">
                        <a16:creationId xmlns:a16="http://schemas.microsoft.com/office/drawing/2014/main" id="{F7A217F6-EA91-D947-A212-4509D93FEC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15536" y="6789841"/>
                    <a:ext cx="40241" cy="22711"/>
                  </a:xfrm>
                  <a:custGeom>
                    <a:avLst/>
                    <a:gdLst>
                      <a:gd name="T0" fmla="*/ 3 w 5"/>
                      <a:gd name="T1" fmla="*/ 2 h 3"/>
                      <a:gd name="T2" fmla="*/ 0 w 5"/>
                      <a:gd name="T3" fmla="*/ 1 h 3"/>
                      <a:gd name="T4" fmla="*/ 4 w 5"/>
                      <a:gd name="T5" fmla="*/ 1 h 3"/>
                      <a:gd name="T6" fmla="*/ 3 w 5"/>
                      <a:gd name="T7" fmla="*/ 2 h 3"/>
                      <a:gd name="T8" fmla="*/ 3 w 5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3">
                        <a:moveTo>
                          <a:pt x="3" y="2"/>
                        </a:moveTo>
                        <a:cubicBezTo>
                          <a:pt x="2" y="2"/>
                          <a:pt x="0" y="1"/>
                          <a:pt x="0" y="1"/>
                        </a:cubicBezTo>
                        <a:cubicBezTo>
                          <a:pt x="0" y="1"/>
                          <a:pt x="4" y="0"/>
                          <a:pt x="4" y="1"/>
                        </a:cubicBezTo>
                        <a:cubicBezTo>
                          <a:pt x="5" y="2"/>
                          <a:pt x="4" y="3"/>
                          <a:pt x="3" y="2"/>
                        </a:cubicBezTo>
                        <a:cubicBezTo>
                          <a:pt x="1" y="2"/>
                          <a:pt x="5" y="3"/>
                          <a:pt x="3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86" name="Freeform 500">
                    <a:extLst>
                      <a:ext uri="{FF2B5EF4-FFF2-40B4-BE49-F238E27FC236}">
                        <a16:creationId xmlns:a16="http://schemas.microsoft.com/office/drawing/2014/main" id="{B6477BB2-E4A4-7C40-928F-E3B469D48A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51887" y="6846618"/>
                    <a:ext cx="45606" cy="82329"/>
                  </a:xfrm>
                  <a:custGeom>
                    <a:avLst/>
                    <a:gdLst>
                      <a:gd name="T0" fmla="*/ 6 w 6"/>
                      <a:gd name="T1" fmla="*/ 2 h 10"/>
                      <a:gd name="T2" fmla="*/ 3 w 6"/>
                      <a:gd name="T3" fmla="*/ 9 h 10"/>
                      <a:gd name="T4" fmla="*/ 6 w 6"/>
                      <a:gd name="T5" fmla="*/ 2 h 10"/>
                      <a:gd name="T6" fmla="*/ 6 w 6"/>
                      <a:gd name="T7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10">
                        <a:moveTo>
                          <a:pt x="6" y="2"/>
                        </a:moveTo>
                        <a:cubicBezTo>
                          <a:pt x="6" y="0"/>
                          <a:pt x="0" y="10"/>
                          <a:pt x="3" y="9"/>
                        </a:cubicBezTo>
                        <a:cubicBezTo>
                          <a:pt x="4" y="9"/>
                          <a:pt x="6" y="3"/>
                          <a:pt x="6" y="2"/>
                        </a:cubicBezTo>
                        <a:cubicBezTo>
                          <a:pt x="6" y="1"/>
                          <a:pt x="6" y="3"/>
                          <a:pt x="6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87" name="Freeform 501">
                    <a:extLst>
                      <a:ext uri="{FF2B5EF4-FFF2-40B4-BE49-F238E27FC236}">
                        <a16:creationId xmlns:a16="http://schemas.microsoft.com/office/drawing/2014/main" id="{D7CADEEE-FE86-6E4D-B955-353E432431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21642" y="6704671"/>
                    <a:ext cx="32193" cy="34068"/>
                  </a:xfrm>
                  <a:custGeom>
                    <a:avLst/>
                    <a:gdLst>
                      <a:gd name="T0" fmla="*/ 3 w 4"/>
                      <a:gd name="T1" fmla="*/ 3 h 4"/>
                      <a:gd name="T2" fmla="*/ 1 w 4"/>
                      <a:gd name="T3" fmla="*/ 1 h 4"/>
                      <a:gd name="T4" fmla="*/ 3 w 4"/>
                      <a:gd name="T5" fmla="*/ 0 h 4"/>
                      <a:gd name="T6" fmla="*/ 3 w 4"/>
                      <a:gd name="T7" fmla="*/ 3 h 4"/>
                      <a:gd name="T8" fmla="*/ 3 w 4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3" y="3"/>
                        </a:moveTo>
                        <a:cubicBezTo>
                          <a:pt x="2" y="3"/>
                          <a:pt x="0" y="2"/>
                          <a:pt x="1" y="1"/>
                        </a:cubicBezTo>
                        <a:cubicBezTo>
                          <a:pt x="2" y="1"/>
                          <a:pt x="3" y="0"/>
                          <a:pt x="3" y="0"/>
                        </a:cubicBezTo>
                        <a:cubicBezTo>
                          <a:pt x="4" y="0"/>
                          <a:pt x="4" y="2"/>
                          <a:pt x="3" y="3"/>
                        </a:cubicBezTo>
                        <a:cubicBezTo>
                          <a:pt x="2" y="4"/>
                          <a:pt x="4" y="2"/>
                          <a:pt x="3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88" name="Freeform 502">
                    <a:extLst>
                      <a:ext uri="{FF2B5EF4-FFF2-40B4-BE49-F238E27FC236}">
                        <a16:creationId xmlns:a16="http://schemas.microsoft.com/office/drawing/2014/main" id="{FA9BBB89-9DE2-8D47-B44E-F569A1A6E67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07757" y="6963014"/>
                    <a:ext cx="45606" cy="76652"/>
                  </a:xfrm>
                  <a:custGeom>
                    <a:avLst/>
                    <a:gdLst>
                      <a:gd name="T0" fmla="*/ 6 w 6"/>
                      <a:gd name="T1" fmla="*/ 2 h 9"/>
                      <a:gd name="T2" fmla="*/ 6 w 6"/>
                      <a:gd name="T3" fmla="*/ 4 h 9"/>
                      <a:gd name="T4" fmla="*/ 5 w 6"/>
                      <a:gd name="T5" fmla="*/ 9 h 9"/>
                      <a:gd name="T6" fmla="*/ 0 w 6"/>
                      <a:gd name="T7" fmla="*/ 3 h 9"/>
                      <a:gd name="T8" fmla="*/ 3 w 6"/>
                      <a:gd name="T9" fmla="*/ 3 h 9"/>
                      <a:gd name="T10" fmla="*/ 6 w 6"/>
                      <a:gd name="T11" fmla="*/ 2 h 9"/>
                      <a:gd name="T12" fmla="*/ 6 w 6"/>
                      <a:gd name="T1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9">
                        <a:moveTo>
                          <a:pt x="6" y="2"/>
                        </a:moveTo>
                        <a:cubicBezTo>
                          <a:pt x="6" y="1"/>
                          <a:pt x="6" y="4"/>
                          <a:pt x="6" y="4"/>
                        </a:cubicBezTo>
                        <a:cubicBezTo>
                          <a:pt x="6" y="6"/>
                          <a:pt x="6" y="8"/>
                          <a:pt x="5" y="9"/>
                        </a:cubicBezTo>
                        <a:cubicBezTo>
                          <a:pt x="5" y="9"/>
                          <a:pt x="0" y="5"/>
                          <a:pt x="0" y="3"/>
                        </a:cubicBezTo>
                        <a:cubicBezTo>
                          <a:pt x="0" y="3"/>
                          <a:pt x="2" y="2"/>
                          <a:pt x="3" y="3"/>
                        </a:cubicBezTo>
                        <a:cubicBezTo>
                          <a:pt x="4" y="4"/>
                          <a:pt x="5" y="4"/>
                          <a:pt x="6" y="2"/>
                        </a:cubicBezTo>
                        <a:cubicBezTo>
                          <a:pt x="6" y="0"/>
                          <a:pt x="6" y="3"/>
                          <a:pt x="6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89" name="Freeform 503">
                    <a:extLst>
                      <a:ext uri="{FF2B5EF4-FFF2-40B4-BE49-F238E27FC236}">
                        <a16:creationId xmlns:a16="http://schemas.microsoft.com/office/drawing/2014/main" id="{7D08CD7A-53DC-F74A-9395-65D0D8528C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51421" y="6980048"/>
                    <a:ext cx="64385" cy="68133"/>
                  </a:xfrm>
                  <a:custGeom>
                    <a:avLst/>
                    <a:gdLst>
                      <a:gd name="T0" fmla="*/ 6 w 8"/>
                      <a:gd name="T1" fmla="*/ 7 h 8"/>
                      <a:gd name="T2" fmla="*/ 1 w 8"/>
                      <a:gd name="T3" fmla="*/ 4 h 8"/>
                      <a:gd name="T4" fmla="*/ 6 w 8"/>
                      <a:gd name="T5" fmla="*/ 7 h 8"/>
                      <a:gd name="T6" fmla="*/ 6 w 8"/>
                      <a:gd name="T7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8">
                        <a:moveTo>
                          <a:pt x="6" y="7"/>
                        </a:moveTo>
                        <a:cubicBezTo>
                          <a:pt x="5" y="8"/>
                          <a:pt x="0" y="5"/>
                          <a:pt x="1" y="4"/>
                        </a:cubicBezTo>
                        <a:cubicBezTo>
                          <a:pt x="3" y="0"/>
                          <a:pt x="8" y="5"/>
                          <a:pt x="6" y="7"/>
                        </a:cubicBezTo>
                        <a:cubicBezTo>
                          <a:pt x="5" y="8"/>
                          <a:pt x="7" y="6"/>
                          <a:pt x="6" y="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0" name="Freeform 504">
                    <a:extLst>
                      <a:ext uri="{FF2B5EF4-FFF2-40B4-BE49-F238E27FC236}">
                        <a16:creationId xmlns:a16="http://schemas.microsoft.com/office/drawing/2014/main" id="{B57595D5-C765-3A4D-8563-5AAD2AA95E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69729" y="7840248"/>
                    <a:ext cx="37559" cy="31230"/>
                  </a:xfrm>
                  <a:custGeom>
                    <a:avLst/>
                    <a:gdLst>
                      <a:gd name="T0" fmla="*/ 4 w 5"/>
                      <a:gd name="T1" fmla="*/ 2 h 4"/>
                      <a:gd name="T2" fmla="*/ 3 w 5"/>
                      <a:gd name="T3" fmla="*/ 3 h 4"/>
                      <a:gd name="T4" fmla="*/ 0 w 5"/>
                      <a:gd name="T5" fmla="*/ 2 h 4"/>
                      <a:gd name="T6" fmla="*/ 4 w 5"/>
                      <a:gd name="T7" fmla="*/ 0 h 4"/>
                      <a:gd name="T8" fmla="*/ 4 w 5"/>
                      <a:gd name="T9" fmla="*/ 2 h 4"/>
                      <a:gd name="T10" fmla="*/ 4 w 5"/>
                      <a:gd name="T11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" h="4">
                        <a:moveTo>
                          <a:pt x="4" y="2"/>
                        </a:moveTo>
                        <a:cubicBezTo>
                          <a:pt x="5" y="1"/>
                          <a:pt x="4" y="4"/>
                          <a:pt x="3" y="3"/>
                        </a:cubicBezTo>
                        <a:cubicBezTo>
                          <a:pt x="3" y="3"/>
                          <a:pt x="0" y="2"/>
                          <a:pt x="0" y="2"/>
                        </a:cubicBezTo>
                        <a:cubicBezTo>
                          <a:pt x="0" y="2"/>
                          <a:pt x="3" y="0"/>
                          <a:pt x="4" y="0"/>
                        </a:cubicBezTo>
                        <a:cubicBezTo>
                          <a:pt x="4" y="0"/>
                          <a:pt x="3" y="2"/>
                          <a:pt x="4" y="2"/>
                        </a:cubicBezTo>
                        <a:cubicBezTo>
                          <a:pt x="5" y="1"/>
                          <a:pt x="3" y="2"/>
                          <a:pt x="4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1" name="Freeform 505">
                    <a:extLst>
                      <a:ext uri="{FF2B5EF4-FFF2-40B4-BE49-F238E27FC236}">
                        <a16:creationId xmlns:a16="http://schemas.microsoft.com/office/drawing/2014/main" id="{E9A42808-6911-4149-A6A3-26DCE57ADE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83409" y="6821068"/>
                    <a:ext cx="48288" cy="51099"/>
                  </a:xfrm>
                  <a:custGeom>
                    <a:avLst/>
                    <a:gdLst>
                      <a:gd name="T0" fmla="*/ 5 w 6"/>
                      <a:gd name="T1" fmla="*/ 1 h 6"/>
                      <a:gd name="T2" fmla="*/ 4 w 6"/>
                      <a:gd name="T3" fmla="*/ 5 h 6"/>
                      <a:gd name="T4" fmla="*/ 1 w 6"/>
                      <a:gd name="T5" fmla="*/ 5 h 6"/>
                      <a:gd name="T6" fmla="*/ 5 w 6"/>
                      <a:gd name="T7" fmla="*/ 1 h 6"/>
                      <a:gd name="T8" fmla="*/ 5 w 6"/>
                      <a:gd name="T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5" y="1"/>
                        </a:moveTo>
                        <a:cubicBezTo>
                          <a:pt x="6" y="2"/>
                          <a:pt x="4" y="3"/>
                          <a:pt x="4" y="5"/>
                        </a:cubicBezTo>
                        <a:cubicBezTo>
                          <a:pt x="3" y="6"/>
                          <a:pt x="2" y="6"/>
                          <a:pt x="1" y="5"/>
                        </a:cubicBezTo>
                        <a:cubicBezTo>
                          <a:pt x="0" y="4"/>
                          <a:pt x="5" y="0"/>
                          <a:pt x="5" y="1"/>
                        </a:cubicBezTo>
                        <a:cubicBezTo>
                          <a:pt x="6" y="2"/>
                          <a:pt x="5" y="0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2" name="Freeform 506">
                    <a:extLst>
                      <a:ext uri="{FF2B5EF4-FFF2-40B4-BE49-F238E27FC236}">
                        <a16:creationId xmlns:a16="http://schemas.microsoft.com/office/drawing/2014/main" id="{0FA9E539-A890-B343-B630-6CA82B72AB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07559" y="6880685"/>
                    <a:ext cx="24144" cy="25550"/>
                  </a:xfrm>
                  <a:custGeom>
                    <a:avLst/>
                    <a:gdLst>
                      <a:gd name="T0" fmla="*/ 3 w 3"/>
                      <a:gd name="T1" fmla="*/ 1 h 3"/>
                      <a:gd name="T2" fmla="*/ 0 w 3"/>
                      <a:gd name="T3" fmla="*/ 2 h 3"/>
                      <a:gd name="T4" fmla="*/ 2 w 3"/>
                      <a:gd name="T5" fmla="*/ 3 h 3"/>
                      <a:gd name="T6" fmla="*/ 3 w 3"/>
                      <a:gd name="T7" fmla="*/ 1 h 3"/>
                      <a:gd name="T8" fmla="*/ 3 w 3"/>
                      <a:gd name="T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3" y="1"/>
                        </a:moveTo>
                        <a:cubicBezTo>
                          <a:pt x="2" y="1"/>
                          <a:pt x="0" y="1"/>
                          <a:pt x="0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ubicBezTo>
                          <a:pt x="3" y="3"/>
                          <a:pt x="3" y="0"/>
                          <a:pt x="3" y="1"/>
                        </a:cubicBezTo>
                        <a:cubicBezTo>
                          <a:pt x="2" y="1"/>
                          <a:pt x="3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3" name="Freeform 507">
                    <a:extLst>
                      <a:ext uri="{FF2B5EF4-FFF2-40B4-BE49-F238E27FC236}">
                        <a16:creationId xmlns:a16="http://schemas.microsoft.com/office/drawing/2014/main" id="{95E31AFA-52F1-3F47-B9E2-E3D7403E65B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06238"/>
                    <a:ext cx="13414" cy="8516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1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0" y="1"/>
                          <a:pt x="1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4" name="Freeform 508">
                    <a:extLst>
                      <a:ext uri="{FF2B5EF4-FFF2-40B4-BE49-F238E27FC236}">
                        <a16:creationId xmlns:a16="http://schemas.microsoft.com/office/drawing/2014/main" id="{EBBCBAC3-E06B-BE49-B7DB-B9480C462F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28949"/>
                    <a:ext cx="8048" cy="17034"/>
                  </a:xfrm>
                  <a:custGeom>
                    <a:avLst/>
                    <a:gdLst>
                      <a:gd name="T0" fmla="*/ 1 w 1"/>
                      <a:gd name="T1" fmla="*/ 0 h 2"/>
                      <a:gd name="T2" fmla="*/ 0 w 1"/>
                      <a:gd name="T3" fmla="*/ 2 h 2"/>
                      <a:gd name="T4" fmla="*/ 1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0"/>
                        </a:moveTo>
                        <a:cubicBezTo>
                          <a:pt x="1" y="1"/>
                          <a:pt x="0" y="2"/>
                          <a:pt x="0" y="2"/>
                        </a:cubicBezTo>
                        <a:cubicBezTo>
                          <a:pt x="1" y="2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5" name="Freeform 509">
                    <a:extLst>
                      <a:ext uri="{FF2B5EF4-FFF2-40B4-BE49-F238E27FC236}">
                        <a16:creationId xmlns:a16="http://schemas.microsoft.com/office/drawing/2014/main" id="{30B77F00-FA49-DC49-9BA3-915B8CD25E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45981"/>
                    <a:ext cx="13414" cy="8516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1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0" y="1"/>
                          <a:pt x="1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6" name="Freeform 510">
                    <a:extLst>
                      <a:ext uri="{FF2B5EF4-FFF2-40B4-BE49-F238E27FC236}">
                        <a16:creationId xmlns:a16="http://schemas.microsoft.com/office/drawing/2014/main" id="{42E3FBB3-92C5-BE4C-8889-3842BD6052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93406" y="7070893"/>
                    <a:ext cx="8048" cy="17034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0 w 1"/>
                      <a:gd name="T3" fmla="*/ 2 h 2"/>
                      <a:gd name="T4" fmla="*/ 0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7" name="Freeform 511">
                    <a:extLst>
                      <a:ext uri="{FF2B5EF4-FFF2-40B4-BE49-F238E27FC236}">
                        <a16:creationId xmlns:a16="http://schemas.microsoft.com/office/drawing/2014/main" id="{BD580253-54F6-CA4D-9AC6-621B16FA9B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011448" y="6696156"/>
                    <a:ext cx="16097" cy="34068"/>
                  </a:xfrm>
                  <a:custGeom>
                    <a:avLst/>
                    <a:gdLst>
                      <a:gd name="T0" fmla="*/ 1 w 2"/>
                      <a:gd name="T1" fmla="*/ 4 h 4"/>
                      <a:gd name="T2" fmla="*/ 2 w 2"/>
                      <a:gd name="T3" fmla="*/ 1 h 4"/>
                      <a:gd name="T4" fmla="*/ 1 w 2"/>
                      <a:gd name="T5" fmla="*/ 4 h 4"/>
                      <a:gd name="T6" fmla="*/ 1 w 2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4">
                        <a:moveTo>
                          <a:pt x="1" y="4"/>
                        </a:moveTo>
                        <a:cubicBezTo>
                          <a:pt x="0" y="3"/>
                          <a:pt x="0" y="1"/>
                          <a:pt x="2" y="1"/>
                        </a:cubicBezTo>
                        <a:cubicBezTo>
                          <a:pt x="2" y="0"/>
                          <a:pt x="2" y="4"/>
                          <a:pt x="1" y="4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8" name="Rectangle 613">
                    <a:extLst>
                      <a:ext uri="{FF2B5EF4-FFF2-40B4-BE49-F238E27FC236}">
                        <a16:creationId xmlns:a16="http://schemas.microsoft.com/office/drawing/2014/main" id="{08033491-83CF-3544-8104-DCDC2D119A56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703599" y="6170950"/>
                    <a:ext cx="2684" cy="2841"/>
                  </a:xfrm>
                  <a:prstGeom prst="rect">
                    <a:avLst/>
                  </a:pr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99" name="Freeform 645">
                    <a:extLst>
                      <a:ext uri="{FF2B5EF4-FFF2-40B4-BE49-F238E27FC236}">
                        <a16:creationId xmlns:a16="http://schemas.microsoft.com/office/drawing/2014/main" id="{8BD3E3DE-5646-3047-B496-B5920ADEB6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53364" y="7255426"/>
                    <a:ext cx="244133" cy="141949"/>
                  </a:xfrm>
                  <a:custGeom>
                    <a:avLst/>
                    <a:gdLst>
                      <a:gd name="T0" fmla="*/ 10 w 31"/>
                      <a:gd name="T1" fmla="*/ 17 h 17"/>
                      <a:gd name="T2" fmla="*/ 13 w 31"/>
                      <a:gd name="T3" fmla="*/ 14 h 17"/>
                      <a:gd name="T4" fmla="*/ 18 w 31"/>
                      <a:gd name="T5" fmla="*/ 16 h 17"/>
                      <a:gd name="T6" fmla="*/ 21 w 31"/>
                      <a:gd name="T7" fmla="*/ 16 h 17"/>
                      <a:gd name="T8" fmla="*/ 23 w 31"/>
                      <a:gd name="T9" fmla="*/ 15 h 17"/>
                      <a:gd name="T10" fmla="*/ 29 w 31"/>
                      <a:gd name="T11" fmla="*/ 11 h 17"/>
                      <a:gd name="T12" fmla="*/ 27 w 31"/>
                      <a:gd name="T13" fmla="*/ 7 h 17"/>
                      <a:gd name="T14" fmla="*/ 21 w 31"/>
                      <a:gd name="T15" fmla="*/ 5 h 17"/>
                      <a:gd name="T16" fmla="*/ 17 w 31"/>
                      <a:gd name="T17" fmla="*/ 3 h 17"/>
                      <a:gd name="T18" fmla="*/ 13 w 31"/>
                      <a:gd name="T19" fmla="*/ 0 h 17"/>
                      <a:gd name="T20" fmla="*/ 11 w 31"/>
                      <a:gd name="T21" fmla="*/ 2 h 17"/>
                      <a:gd name="T22" fmla="*/ 8 w 31"/>
                      <a:gd name="T23" fmla="*/ 2 h 17"/>
                      <a:gd name="T24" fmla="*/ 0 w 31"/>
                      <a:gd name="T25" fmla="*/ 6 h 17"/>
                      <a:gd name="T26" fmla="*/ 2 w 31"/>
                      <a:gd name="T27" fmla="*/ 10 h 17"/>
                      <a:gd name="T28" fmla="*/ 4 w 31"/>
                      <a:gd name="T29" fmla="*/ 13 h 17"/>
                      <a:gd name="T30" fmla="*/ 10 w 31"/>
                      <a:gd name="T31" fmla="*/ 17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31" h="17">
                        <a:moveTo>
                          <a:pt x="10" y="17"/>
                        </a:moveTo>
                        <a:cubicBezTo>
                          <a:pt x="12" y="17"/>
                          <a:pt x="11" y="14"/>
                          <a:pt x="13" y="14"/>
                        </a:cubicBezTo>
                        <a:cubicBezTo>
                          <a:pt x="15" y="14"/>
                          <a:pt x="16" y="16"/>
                          <a:pt x="18" y="16"/>
                        </a:cubicBezTo>
                        <a:cubicBezTo>
                          <a:pt x="19" y="16"/>
                          <a:pt x="20" y="16"/>
                          <a:pt x="21" y="16"/>
                        </a:cubicBezTo>
                        <a:cubicBezTo>
                          <a:pt x="22" y="16"/>
                          <a:pt x="23" y="15"/>
                          <a:pt x="23" y="15"/>
                        </a:cubicBezTo>
                        <a:cubicBezTo>
                          <a:pt x="26" y="14"/>
                          <a:pt x="27" y="13"/>
                          <a:pt x="29" y="11"/>
                        </a:cubicBezTo>
                        <a:cubicBezTo>
                          <a:pt x="31" y="9"/>
                          <a:pt x="29" y="8"/>
                          <a:pt x="27" y="7"/>
                        </a:cubicBezTo>
                        <a:cubicBezTo>
                          <a:pt x="25" y="6"/>
                          <a:pt x="22" y="3"/>
                          <a:pt x="21" y="5"/>
                        </a:cubicBezTo>
                        <a:cubicBezTo>
                          <a:pt x="19" y="8"/>
                          <a:pt x="18" y="4"/>
                          <a:pt x="17" y="3"/>
                        </a:cubicBezTo>
                        <a:cubicBezTo>
                          <a:pt x="16" y="2"/>
                          <a:pt x="13" y="3"/>
                          <a:pt x="13" y="0"/>
                        </a:cubicBezTo>
                        <a:cubicBezTo>
                          <a:pt x="13" y="1"/>
                          <a:pt x="12" y="3"/>
                          <a:pt x="11" y="2"/>
                        </a:cubicBezTo>
                        <a:cubicBezTo>
                          <a:pt x="9" y="0"/>
                          <a:pt x="9" y="0"/>
                          <a:pt x="8" y="2"/>
                        </a:cubicBezTo>
                        <a:cubicBezTo>
                          <a:pt x="7" y="3"/>
                          <a:pt x="0" y="5"/>
                          <a:pt x="0" y="6"/>
                        </a:cubicBezTo>
                        <a:cubicBezTo>
                          <a:pt x="0" y="6"/>
                          <a:pt x="1" y="9"/>
                          <a:pt x="2" y="10"/>
                        </a:cubicBezTo>
                        <a:cubicBezTo>
                          <a:pt x="2" y="11"/>
                          <a:pt x="3" y="12"/>
                          <a:pt x="4" y="13"/>
                        </a:cubicBezTo>
                        <a:cubicBezTo>
                          <a:pt x="6" y="14"/>
                          <a:pt x="8" y="17"/>
                          <a:pt x="10" y="1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0" name="Freeform 646">
                    <a:extLst>
                      <a:ext uri="{FF2B5EF4-FFF2-40B4-BE49-F238E27FC236}">
                        <a16:creationId xmlns:a16="http://schemas.microsoft.com/office/drawing/2014/main" id="{12D5BC87-E182-E246-8FC3-18901C6D7AC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43371" y="7371822"/>
                    <a:ext cx="292418" cy="133431"/>
                  </a:xfrm>
                  <a:custGeom>
                    <a:avLst/>
                    <a:gdLst>
                      <a:gd name="T0" fmla="*/ 32 w 37"/>
                      <a:gd name="T1" fmla="*/ 2 h 16"/>
                      <a:gd name="T2" fmla="*/ 27 w 37"/>
                      <a:gd name="T3" fmla="*/ 0 h 16"/>
                      <a:gd name="T4" fmla="*/ 24 w 37"/>
                      <a:gd name="T5" fmla="*/ 3 h 16"/>
                      <a:gd name="T6" fmla="*/ 20 w 37"/>
                      <a:gd name="T7" fmla="*/ 3 h 16"/>
                      <a:gd name="T8" fmla="*/ 17 w 37"/>
                      <a:gd name="T9" fmla="*/ 7 h 16"/>
                      <a:gd name="T10" fmla="*/ 16 w 37"/>
                      <a:gd name="T11" fmla="*/ 9 h 16"/>
                      <a:gd name="T12" fmla="*/ 13 w 37"/>
                      <a:gd name="T13" fmla="*/ 9 h 16"/>
                      <a:gd name="T14" fmla="*/ 9 w 37"/>
                      <a:gd name="T15" fmla="*/ 10 h 16"/>
                      <a:gd name="T16" fmla="*/ 5 w 37"/>
                      <a:gd name="T17" fmla="*/ 11 h 16"/>
                      <a:gd name="T18" fmla="*/ 0 w 37"/>
                      <a:gd name="T19" fmla="*/ 9 h 16"/>
                      <a:gd name="T20" fmla="*/ 4 w 37"/>
                      <a:gd name="T21" fmla="*/ 13 h 16"/>
                      <a:gd name="T22" fmla="*/ 6 w 37"/>
                      <a:gd name="T23" fmla="*/ 13 h 16"/>
                      <a:gd name="T24" fmla="*/ 8 w 37"/>
                      <a:gd name="T25" fmla="*/ 14 h 16"/>
                      <a:gd name="T26" fmla="*/ 12 w 37"/>
                      <a:gd name="T27" fmla="*/ 13 h 16"/>
                      <a:gd name="T28" fmla="*/ 15 w 37"/>
                      <a:gd name="T29" fmla="*/ 15 h 16"/>
                      <a:gd name="T30" fmla="*/ 22 w 37"/>
                      <a:gd name="T31" fmla="*/ 16 h 16"/>
                      <a:gd name="T32" fmla="*/ 29 w 37"/>
                      <a:gd name="T33" fmla="*/ 14 h 16"/>
                      <a:gd name="T34" fmla="*/ 33 w 37"/>
                      <a:gd name="T35" fmla="*/ 12 h 16"/>
                      <a:gd name="T36" fmla="*/ 34 w 37"/>
                      <a:gd name="T37" fmla="*/ 9 h 16"/>
                      <a:gd name="T38" fmla="*/ 36 w 37"/>
                      <a:gd name="T39" fmla="*/ 8 h 16"/>
                      <a:gd name="T40" fmla="*/ 36 w 37"/>
                      <a:gd name="T41" fmla="*/ 2 h 16"/>
                      <a:gd name="T42" fmla="*/ 32 w 37"/>
                      <a:gd name="T43" fmla="*/ 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7" h="16">
                        <a:moveTo>
                          <a:pt x="32" y="2"/>
                        </a:moveTo>
                        <a:cubicBezTo>
                          <a:pt x="30" y="2"/>
                          <a:pt x="28" y="0"/>
                          <a:pt x="27" y="0"/>
                        </a:cubicBezTo>
                        <a:cubicBezTo>
                          <a:pt x="25" y="0"/>
                          <a:pt x="26" y="3"/>
                          <a:pt x="24" y="3"/>
                        </a:cubicBezTo>
                        <a:cubicBezTo>
                          <a:pt x="22" y="3"/>
                          <a:pt x="22" y="2"/>
                          <a:pt x="20" y="3"/>
                        </a:cubicBezTo>
                        <a:cubicBezTo>
                          <a:pt x="20" y="3"/>
                          <a:pt x="16" y="6"/>
                          <a:pt x="17" y="7"/>
                        </a:cubicBezTo>
                        <a:cubicBezTo>
                          <a:pt x="17" y="8"/>
                          <a:pt x="19" y="10"/>
                          <a:pt x="16" y="9"/>
                        </a:cubicBezTo>
                        <a:cubicBezTo>
                          <a:pt x="15" y="9"/>
                          <a:pt x="14" y="8"/>
                          <a:pt x="13" y="9"/>
                        </a:cubicBezTo>
                        <a:cubicBezTo>
                          <a:pt x="12" y="9"/>
                          <a:pt x="10" y="10"/>
                          <a:pt x="9" y="10"/>
                        </a:cubicBezTo>
                        <a:cubicBezTo>
                          <a:pt x="7" y="10"/>
                          <a:pt x="6" y="8"/>
                          <a:pt x="5" y="11"/>
                        </a:cubicBezTo>
                        <a:cubicBezTo>
                          <a:pt x="5" y="11"/>
                          <a:pt x="1" y="9"/>
                          <a:pt x="0" y="9"/>
                        </a:cubicBezTo>
                        <a:cubicBezTo>
                          <a:pt x="0" y="11"/>
                          <a:pt x="1" y="12"/>
                          <a:pt x="4" y="13"/>
                        </a:cubicBezTo>
                        <a:cubicBezTo>
                          <a:pt x="5" y="13"/>
                          <a:pt x="5" y="13"/>
                          <a:pt x="6" y="13"/>
                        </a:cubicBezTo>
                        <a:cubicBezTo>
                          <a:pt x="7" y="13"/>
                          <a:pt x="7" y="15"/>
                          <a:pt x="8" y="14"/>
                        </a:cubicBezTo>
                        <a:cubicBezTo>
                          <a:pt x="10" y="13"/>
                          <a:pt x="10" y="13"/>
                          <a:pt x="12" y="13"/>
                        </a:cubicBezTo>
                        <a:cubicBezTo>
                          <a:pt x="14" y="13"/>
                          <a:pt x="13" y="14"/>
                          <a:pt x="15" y="15"/>
                        </a:cubicBezTo>
                        <a:cubicBezTo>
                          <a:pt x="17" y="16"/>
                          <a:pt x="20" y="16"/>
                          <a:pt x="22" y="16"/>
                        </a:cubicBezTo>
                        <a:cubicBezTo>
                          <a:pt x="25" y="16"/>
                          <a:pt x="26" y="14"/>
                          <a:pt x="29" y="14"/>
                        </a:cubicBezTo>
                        <a:cubicBezTo>
                          <a:pt x="31" y="14"/>
                          <a:pt x="33" y="13"/>
                          <a:pt x="33" y="12"/>
                        </a:cubicBezTo>
                        <a:cubicBezTo>
                          <a:pt x="34" y="11"/>
                          <a:pt x="34" y="10"/>
                          <a:pt x="34" y="9"/>
                        </a:cubicBezTo>
                        <a:cubicBezTo>
                          <a:pt x="34" y="7"/>
                          <a:pt x="35" y="9"/>
                          <a:pt x="36" y="8"/>
                        </a:cubicBezTo>
                        <a:cubicBezTo>
                          <a:pt x="37" y="6"/>
                          <a:pt x="36" y="3"/>
                          <a:pt x="36" y="2"/>
                        </a:cubicBezTo>
                        <a:cubicBezTo>
                          <a:pt x="34" y="2"/>
                          <a:pt x="33" y="2"/>
                          <a:pt x="32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1" name="Freeform 647">
                    <a:extLst>
                      <a:ext uri="{FF2B5EF4-FFF2-40B4-BE49-F238E27FC236}">
                        <a16:creationId xmlns:a16="http://schemas.microsoft.com/office/drawing/2014/main" id="{B14C42AD-9085-4540-8ECE-FCF9CE06F3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41425" y="7471185"/>
                    <a:ext cx="448020" cy="459908"/>
                  </a:xfrm>
                  <a:custGeom>
                    <a:avLst/>
                    <a:gdLst>
                      <a:gd name="T0" fmla="*/ 37 w 57"/>
                      <a:gd name="T1" fmla="*/ 10 h 55"/>
                      <a:gd name="T2" fmla="*/ 41 w 57"/>
                      <a:gd name="T3" fmla="*/ 9 h 55"/>
                      <a:gd name="T4" fmla="*/ 43 w 57"/>
                      <a:gd name="T5" fmla="*/ 6 h 55"/>
                      <a:gd name="T6" fmla="*/ 45 w 57"/>
                      <a:gd name="T7" fmla="*/ 4 h 55"/>
                      <a:gd name="T8" fmla="*/ 45 w 57"/>
                      <a:gd name="T9" fmla="*/ 1 h 55"/>
                      <a:gd name="T10" fmla="*/ 41 w 57"/>
                      <a:gd name="T11" fmla="*/ 2 h 55"/>
                      <a:gd name="T12" fmla="*/ 36 w 57"/>
                      <a:gd name="T13" fmla="*/ 4 h 55"/>
                      <a:gd name="T14" fmla="*/ 27 w 57"/>
                      <a:gd name="T15" fmla="*/ 1 h 55"/>
                      <a:gd name="T16" fmla="*/ 22 w 57"/>
                      <a:gd name="T17" fmla="*/ 1 h 55"/>
                      <a:gd name="T18" fmla="*/ 19 w 57"/>
                      <a:gd name="T19" fmla="*/ 1 h 55"/>
                      <a:gd name="T20" fmla="*/ 18 w 57"/>
                      <a:gd name="T21" fmla="*/ 3 h 55"/>
                      <a:gd name="T22" fmla="*/ 17 w 57"/>
                      <a:gd name="T23" fmla="*/ 4 h 55"/>
                      <a:gd name="T24" fmla="*/ 15 w 57"/>
                      <a:gd name="T25" fmla="*/ 5 h 55"/>
                      <a:gd name="T26" fmla="*/ 13 w 57"/>
                      <a:gd name="T27" fmla="*/ 5 h 55"/>
                      <a:gd name="T28" fmla="*/ 12 w 57"/>
                      <a:gd name="T29" fmla="*/ 4 h 55"/>
                      <a:gd name="T30" fmla="*/ 11 w 57"/>
                      <a:gd name="T31" fmla="*/ 8 h 55"/>
                      <a:gd name="T32" fmla="*/ 9 w 57"/>
                      <a:gd name="T33" fmla="*/ 5 h 55"/>
                      <a:gd name="T34" fmla="*/ 5 w 57"/>
                      <a:gd name="T35" fmla="*/ 7 h 55"/>
                      <a:gd name="T36" fmla="*/ 0 w 57"/>
                      <a:gd name="T37" fmla="*/ 7 h 55"/>
                      <a:gd name="T38" fmla="*/ 1 w 57"/>
                      <a:gd name="T39" fmla="*/ 10 h 55"/>
                      <a:gd name="T40" fmla="*/ 0 w 57"/>
                      <a:gd name="T41" fmla="*/ 14 h 55"/>
                      <a:gd name="T42" fmla="*/ 2 w 57"/>
                      <a:gd name="T43" fmla="*/ 18 h 55"/>
                      <a:gd name="T44" fmla="*/ 4 w 57"/>
                      <a:gd name="T45" fmla="*/ 21 h 55"/>
                      <a:gd name="T46" fmla="*/ 12 w 57"/>
                      <a:gd name="T47" fmla="*/ 17 h 55"/>
                      <a:gd name="T48" fmla="*/ 15 w 57"/>
                      <a:gd name="T49" fmla="*/ 19 h 55"/>
                      <a:gd name="T50" fmla="*/ 17 w 57"/>
                      <a:gd name="T51" fmla="*/ 22 h 55"/>
                      <a:gd name="T52" fmla="*/ 18 w 57"/>
                      <a:gd name="T53" fmla="*/ 25 h 55"/>
                      <a:gd name="T54" fmla="*/ 21 w 57"/>
                      <a:gd name="T55" fmla="*/ 28 h 55"/>
                      <a:gd name="T56" fmla="*/ 28 w 57"/>
                      <a:gd name="T57" fmla="*/ 33 h 55"/>
                      <a:gd name="T58" fmla="*/ 33 w 57"/>
                      <a:gd name="T59" fmla="*/ 36 h 55"/>
                      <a:gd name="T60" fmla="*/ 42 w 57"/>
                      <a:gd name="T61" fmla="*/ 42 h 55"/>
                      <a:gd name="T62" fmla="*/ 45 w 57"/>
                      <a:gd name="T63" fmla="*/ 48 h 55"/>
                      <a:gd name="T64" fmla="*/ 43 w 57"/>
                      <a:gd name="T65" fmla="*/ 55 h 55"/>
                      <a:gd name="T66" fmla="*/ 49 w 57"/>
                      <a:gd name="T67" fmla="*/ 48 h 55"/>
                      <a:gd name="T68" fmla="*/ 47 w 57"/>
                      <a:gd name="T69" fmla="*/ 45 h 55"/>
                      <a:gd name="T70" fmla="*/ 50 w 57"/>
                      <a:gd name="T71" fmla="*/ 40 h 55"/>
                      <a:gd name="T72" fmla="*/ 53 w 57"/>
                      <a:gd name="T73" fmla="*/ 41 h 55"/>
                      <a:gd name="T74" fmla="*/ 55 w 57"/>
                      <a:gd name="T75" fmla="*/ 44 h 55"/>
                      <a:gd name="T76" fmla="*/ 53 w 57"/>
                      <a:gd name="T77" fmla="*/ 39 h 55"/>
                      <a:gd name="T78" fmla="*/ 44 w 57"/>
                      <a:gd name="T79" fmla="*/ 35 h 55"/>
                      <a:gd name="T80" fmla="*/ 44 w 57"/>
                      <a:gd name="T81" fmla="*/ 32 h 55"/>
                      <a:gd name="T82" fmla="*/ 39 w 57"/>
                      <a:gd name="T83" fmla="*/ 31 h 55"/>
                      <a:gd name="T84" fmla="*/ 35 w 57"/>
                      <a:gd name="T85" fmla="*/ 26 h 55"/>
                      <a:gd name="T86" fmla="*/ 32 w 57"/>
                      <a:gd name="T87" fmla="*/ 21 h 55"/>
                      <a:gd name="T88" fmla="*/ 27 w 57"/>
                      <a:gd name="T89" fmla="*/ 17 h 55"/>
                      <a:gd name="T90" fmla="*/ 27 w 57"/>
                      <a:gd name="T91" fmla="*/ 15 h 55"/>
                      <a:gd name="T92" fmla="*/ 28 w 57"/>
                      <a:gd name="T93" fmla="*/ 12 h 55"/>
                      <a:gd name="T94" fmla="*/ 30 w 57"/>
                      <a:gd name="T95" fmla="*/ 9 h 55"/>
                      <a:gd name="T96" fmla="*/ 32 w 57"/>
                      <a:gd name="T97" fmla="*/ 8 h 55"/>
                      <a:gd name="T98" fmla="*/ 34 w 57"/>
                      <a:gd name="T99" fmla="*/ 10 h 55"/>
                      <a:gd name="T100" fmla="*/ 37 w 57"/>
                      <a:gd name="T101" fmla="*/ 10 h 55"/>
                      <a:gd name="T102" fmla="*/ 37 w 57"/>
                      <a:gd name="T103" fmla="*/ 10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57" h="55">
                        <a:moveTo>
                          <a:pt x="37" y="10"/>
                        </a:moveTo>
                        <a:cubicBezTo>
                          <a:pt x="38" y="9"/>
                          <a:pt x="40" y="10"/>
                          <a:pt x="41" y="9"/>
                        </a:cubicBezTo>
                        <a:cubicBezTo>
                          <a:pt x="43" y="8"/>
                          <a:pt x="42" y="7"/>
                          <a:pt x="43" y="6"/>
                        </a:cubicBezTo>
                        <a:cubicBezTo>
                          <a:pt x="43" y="5"/>
                          <a:pt x="44" y="4"/>
                          <a:pt x="45" y="4"/>
                        </a:cubicBezTo>
                        <a:cubicBezTo>
                          <a:pt x="46" y="3"/>
                          <a:pt x="45" y="3"/>
                          <a:pt x="45" y="1"/>
                        </a:cubicBezTo>
                        <a:cubicBezTo>
                          <a:pt x="44" y="2"/>
                          <a:pt x="43" y="2"/>
                          <a:pt x="41" y="2"/>
                        </a:cubicBezTo>
                        <a:cubicBezTo>
                          <a:pt x="39" y="2"/>
                          <a:pt x="37" y="5"/>
                          <a:pt x="36" y="4"/>
                        </a:cubicBezTo>
                        <a:cubicBezTo>
                          <a:pt x="33" y="3"/>
                          <a:pt x="28" y="4"/>
                          <a:pt x="27" y="1"/>
                        </a:cubicBezTo>
                        <a:cubicBezTo>
                          <a:pt x="26" y="0"/>
                          <a:pt x="23" y="1"/>
                          <a:pt x="22" y="1"/>
                        </a:cubicBezTo>
                        <a:cubicBezTo>
                          <a:pt x="20" y="3"/>
                          <a:pt x="20" y="1"/>
                          <a:pt x="19" y="1"/>
                        </a:cubicBezTo>
                        <a:cubicBezTo>
                          <a:pt x="18" y="1"/>
                          <a:pt x="18" y="3"/>
                          <a:pt x="18" y="3"/>
                        </a:cubicBezTo>
                        <a:cubicBezTo>
                          <a:pt x="18" y="3"/>
                          <a:pt x="17" y="4"/>
                          <a:pt x="17" y="4"/>
                        </a:cubicBezTo>
                        <a:cubicBezTo>
                          <a:pt x="17" y="5"/>
                          <a:pt x="16" y="5"/>
                          <a:pt x="15" y="5"/>
                        </a:cubicBezTo>
                        <a:cubicBezTo>
                          <a:pt x="15" y="5"/>
                          <a:pt x="14" y="5"/>
                          <a:pt x="13" y="5"/>
                        </a:cubicBezTo>
                        <a:cubicBezTo>
                          <a:pt x="13" y="5"/>
                          <a:pt x="13" y="5"/>
                          <a:pt x="12" y="4"/>
                        </a:cubicBezTo>
                        <a:cubicBezTo>
                          <a:pt x="12" y="4"/>
                          <a:pt x="11" y="7"/>
                          <a:pt x="11" y="8"/>
                        </a:cubicBezTo>
                        <a:cubicBezTo>
                          <a:pt x="11" y="9"/>
                          <a:pt x="9" y="6"/>
                          <a:pt x="9" y="5"/>
                        </a:cubicBezTo>
                        <a:cubicBezTo>
                          <a:pt x="7" y="4"/>
                          <a:pt x="6" y="7"/>
                          <a:pt x="5" y="7"/>
                        </a:cubicBezTo>
                        <a:cubicBezTo>
                          <a:pt x="3" y="7"/>
                          <a:pt x="1" y="7"/>
                          <a:pt x="0" y="7"/>
                        </a:cubicBezTo>
                        <a:cubicBezTo>
                          <a:pt x="0" y="8"/>
                          <a:pt x="1" y="9"/>
                          <a:pt x="1" y="10"/>
                        </a:cubicBezTo>
                        <a:cubicBezTo>
                          <a:pt x="1" y="12"/>
                          <a:pt x="0" y="12"/>
                          <a:pt x="0" y="14"/>
                        </a:cubicBezTo>
                        <a:cubicBezTo>
                          <a:pt x="0" y="15"/>
                          <a:pt x="0" y="18"/>
                          <a:pt x="2" y="18"/>
                        </a:cubicBezTo>
                        <a:cubicBezTo>
                          <a:pt x="3" y="19"/>
                          <a:pt x="4" y="18"/>
                          <a:pt x="4" y="21"/>
                        </a:cubicBezTo>
                        <a:cubicBezTo>
                          <a:pt x="6" y="20"/>
                          <a:pt x="10" y="16"/>
                          <a:pt x="12" y="17"/>
                        </a:cubicBezTo>
                        <a:cubicBezTo>
                          <a:pt x="13" y="18"/>
                          <a:pt x="14" y="19"/>
                          <a:pt x="15" y="19"/>
                        </a:cubicBezTo>
                        <a:cubicBezTo>
                          <a:pt x="16" y="19"/>
                          <a:pt x="17" y="21"/>
                          <a:pt x="17" y="22"/>
                        </a:cubicBezTo>
                        <a:cubicBezTo>
                          <a:pt x="18" y="23"/>
                          <a:pt x="18" y="24"/>
                          <a:pt x="18" y="25"/>
                        </a:cubicBezTo>
                        <a:cubicBezTo>
                          <a:pt x="19" y="26"/>
                          <a:pt x="20" y="27"/>
                          <a:pt x="21" y="28"/>
                        </a:cubicBezTo>
                        <a:cubicBezTo>
                          <a:pt x="23" y="29"/>
                          <a:pt x="25" y="31"/>
                          <a:pt x="28" y="33"/>
                        </a:cubicBezTo>
                        <a:cubicBezTo>
                          <a:pt x="30" y="35"/>
                          <a:pt x="31" y="35"/>
                          <a:pt x="33" y="36"/>
                        </a:cubicBezTo>
                        <a:cubicBezTo>
                          <a:pt x="36" y="38"/>
                          <a:pt x="38" y="41"/>
                          <a:pt x="42" y="42"/>
                        </a:cubicBezTo>
                        <a:cubicBezTo>
                          <a:pt x="44" y="43"/>
                          <a:pt x="44" y="46"/>
                          <a:pt x="45" y="48"/>
                        </a:cubicBezTo>
                        <a:cubicBezTo>
                          <a:pt x="45" y="50"/>
                          <a:pt x="42" y="52"/>
                          <a:pt x="43" y="55"/>
                        </a:cubicBezTo>
                        <a:cubicBezTo>
                          <a:pt x="43" y="54"/>
                          <a:pt x="49" y="49"/>
                          <a:pt x="49" y="48"/>
                        </a:cubicBezTo>
                        <a:cubicBezTo>
                          <a:pt x="50" y="47"/>
                          <a:pt x="47" y="45"/>
                          <a:pt x="47" y="45"/>
                        </a:cubicBezTo>
                        <a:cubicBezTo>
                          <a:pt x="45" y="43"/>
                          <a:pt x="49" y="39"/>
                          <a:pt x="50" y="40"/>
                        </a:cubicBezTo>
                        <a:cubicBezTo>
                          <a:pt x="51" y="41"/>
                          <a:pt x="52" y="41"/>
                          <a:pt x="53" y="41"/>
                        </a:cubicBezTo>
                        <a:cubicBezTo>
                          <a:pt x="54" y="42"/>
                          <a:pt x="54" y="43"/>
                          <a:pt x="55" y="44"/>
                        </a:cubicBezTo>
                        <a:cubicBezTo>
                          <a:pt x="57" y="44"/>
                          <a:pt x="54" y="40"/>
                          <a:pt x="53" y="39"/>
                        </a:cubicBezTo>
                        <a:cubicBezTo>
                          <a:pt x="51" y="37"/>
                          <a:pt x="47" y="37"/>
                          <a:pt x="44" y="35"/>
                        </a:cubicBezTo>
                        <a:cubicBezTo>
                          <a:pt x="43" y="34"/>
                          <a:pt x="46" y="32"/>
                          <a:pt x="44" y="32"/>
                        </a:cubicBezTo>
                        <a:cubicBezTo>
                          <a:pt x="43" y="31"/>
                          <a:pt x="41" y="32"/>
                          <a:pt x="39" y="31"/>
                        </a:cubicBezTo>
                        <a:cubicBezTo>
                          <a:pt x="37" y="30"/>
                          <a:pt x="36" y="28"/>
                          <a:pt x="35" y="26"/>
                        </a:cubicBezTo>
                        <a:cubicBezTo>
                          <a:pt x="34" y="24"/>
                          <a:pt x="34" y="22"/>
                          <a:pt x="32" y="21"/>
                        </a:cubicBezTo>
                        <a:cubicBezTo>
                          <a:pt x="31" y="20"/>
                          <a:pt x="27" y="19"/>
                          <a:pt x="27" y="17"/>
                        </a:cubicBezTo>
                        <a:cubicBezTo>
                          <a:pt x="27" y="16"/>
                          <a:pt x="27" y="15"/>
                          <a:pt x="27" y="15"/>
                        </a:cubicBezTo>
                        <a:cubicBezTo>
                          <a:pt x="28" y="13"/>
                          <a:pt x="28" y="13"/>
                          <a:pt x="28" y="12"/>
                        </a:cubicBezTo>
                        <a:cubicBezTo>
                          <a:pt x="27" y="9"/>
                          <a:pt x="30" y="10"/>
                          <a:pt x="30" y="9"/>
                        </a:cubicBezTo>
                        <a:cubicBezTo>
                          <a:pt x="31" y="8"/>
                          <a:pt x="32" y="8"/>
                          <a:pt x="32" y="8"/>
                        </a:cubicBezTo>
                        <a:cubicBezTo>
                          <a:pt x="34" y="8"/>
                          <a:pt x="34" y="9"/>
                          <a:pt x="34" y="10"/>
                        </a:cubicBezTo>
                        <a:cubicBezTo>
                          <a:pt x="35" y="10"/>
                          <a:pt x="36" y="10"/>
                          <a:pt x="37" y="10"/>
                        </a:cubicBezTo>
                        <a:cubicBezTo>
                          <a:pt x="37" y="9"/>
                          <a:pt x="36" y="10"/>
                          <a:pt x="37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2" name="Freeform 648">
                    <a:extLst>
                      <a:ext uri="{FF2B5EF4-FFF2-40B4-BE49-F238E27FC236}">
                        <a16:creationId xmlns:a16="http://schemas.microsoft.com/office/drawing/2014/main" id="{DD8CDD89-6F2C-5E4D-8D39-5FC8F0E8FD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01652" y="7496736"/>
                    <a:ext cx="211937" cy="210082"/>
                  </a:xfrm>
                  <a:custGeom>
                    <a:avLst/>
                    <a:gdLst>
                      <a:gd name="T0" fmla="*/ 12 w 27"/>
                      <a:gd name="T1" fmla="*/ 10 h 25"/>
                      <a:gd name="T2" fmla="*/ 21 w 27"/>
                      <a:gd name="T3" fmla="*/ 9 h 25"/>
                      <a:gd name="T4" fmla="*/ 27 w 27"/>
                      <a:gd name="T5" fmla="*/ 11 h 25"/>
                      <a:gd name="T6" fmla="*/ 25 w 27"/>
                      <a:gd name="T7" fmla="*/ 4 h 25"/>
                      <a:gd name="T8" fmla="*/ 17 w 27"/>
                      <a:gd name="T9" fmla="*/ 3 h 25"/>
                      <a:gd name="T10" fmla="*/ 13 w 27"/>
                      <a:gd name="T11" fmla="*/ 0 h 25"/>
                      <a:gd name="T12" fmla="*/ 11 w 27"/>
                      <a:gd name="T13" fmla="*/ 2 h 25"/>
                      <a:gd name="T14" fmla="*/ 6 w 27"/>
                      <a:gd name="T15" fmla="*/ 7 h 25"/>
                      <a:gd name="T16" fmla="*/ 1 w 27"/>
                      <a:gd name="T17" fmla="*/ 7 h 25"/>
                      <a:gd name="T18" fmla="*/ 1 w 27"/>
                      <a:gd name="T19" fmla="*/ 11 h 25"/>
                      <a:gd name="T20" fmla="*/ 3 w 27"/>
                      <a:gd name="T21" fmla="*/ 10 h 25"/>
                      <a:gd name="T22" fmla="*/ 4 w 27"/>
                      <a:gd name="T23" fmla="*/ 13 h 25"/>
                      <a:gd name="T24" fmla="*/ 6 w 27"/>
                      <a:gd name="T25" fmla="*/ 10 h 25"/>
                      <a:gd name="T26" fmla="*/ 11 w 27"/>
                      <a:gd name="T27" fmla="*/ 17 h 25"/>
                      <a:gd name="T28" fmla="*/ 23 w 27"/>
                      <a:gd name="T29" fmla="*/ 25 h 25"/>
                      <a:gd name="T30" fmla="*/ 21 w 27"/>
                      <a:gd name="T31" fmla="*/ 22 h 25"/>
                      <a:gd name="T32" fmla="*/ 16 w 27"/>
                      <a:gd name="T33" fmla="*/ 19 h 25"/>
                      <a:gd name="T34" fmla="*/ 12 w 27"/>
                      <a:gd name="T35" fmla="*/ 1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27" h="25">
                        <a:moveTo>
                          <a:pt x="12" y="10"/>
                        </a:moveTo>
                        <a:cubicBezTo>
                          <a:pt x="15" y="10"/>
                          <a:pt x="18" y="8"/>
                          <a:pt x="21" y="9"/>
                        </a:cubicBezTo>
                        <a:cubicBezTo>
                          <a:pt x="23" y="9"/>
                          <a:pt x="25" y="10"/>
                          <a:pt x="27" y="11"/>
                        </a:cubicBezTo>
                        <a:cubicBezTo>
                          <a:pt x="26" y="9"/>
                          <a:pt x="26" y="7"/>
                          <a:pt x="25" y="4"/>
                        </a:cubicBezTo>
                        <a:cubicBezTo>
                          <a:pt x="22" y="6"/>
                          <a:pt x="19" y="4"/>
                          <a:pt x="17" y="3"/>
                        </a:cubicBezTo>
                        <a:cubicBezTo>
                          <a:pt x="15" y="2"/>
                          <a:pt x="14" y="2"/>
                          <a:pt x="13" y="0"/>
                        </a:cubicBezTo>
                        <a:cubicBezTo>
                          <a:pt x="13" y="0"/>
                          <a:pt x="11" y="1"/>
                          <a:pt x="11" y="2"/>
                        </a:cubicBezTo>
                        <a:cubicBezTo>
                          <a:pt x="9" y="3"/>
                          <a:pt x="10" y="8"/>
                          <a:pt x="6" y="7"/>
                        </a:cubicBezTo>
                        <a:cubicBezTo>
                          <a:pt x="4" y="6"/>
                          <a:pt x="2" y="7"/>
                          <a:pt x="1" y="7"/>
                        </a:cubicBezTo>
                        <a:cubicBezTo>
                          <a:pt x="0" y="8"/>
                          <a:pt x="1" y="11"/>
                          <a:pt x="1" y="11"/>
                        </a:cubicBezTo>
                        <a:cubicBezTo>
                          <a:pt x="1" y="11"/>
                          <a:pt x="3" y="10"/>
                          <a:pt x="3" y="10"/>
                        </a:cubicBezTo>
                        <a:cubicBezTo>
                          <a:pt x="4" y="10"/>
                          <a:pt x="4" y="12"/>
                          <a:pt x="4" y="13"/>
                        </a:cubicBezTo>
                        <a:cubicBezTo>
                          <a:pt x="4" y="11"/>
                          <a:pt x="5" y="8"/>
                          <a:pt x="6" y="10"/>
                        </a:cubicBezTo>
                        <a:cubicBezTo>
                          <a:pt x="7" y="13"/>
                          <a:pt x="9" y="15"/>
                          <a:pt x="11" y="17"/>
                        </a:cubicBezTo>
                        <a:cubicBezTo>
                          <a:pt x="14" y="20"/>
                          <a:pt x="19" y="22"/>
                          <a:pt x="23" y="25"/>
                        </a:cubicBezTo>
                        <a:cubicBezTo>
                          <a:pt x="23" y="23"/>
                          <a:pt x="23" y="23"/>
                          <a:pt x="21" y="22"/>
                        </a:cubicBezTo>
                        <a:cubicBezTo>
                          <a:pt x="19" y="21"/>
                          <a:pt x="17" y="20"/>
                          <a:pt x="16" y="19"/>
                        </a:cubicBezTo>
                        <a:cubicBezTo>
                          <a:pt x="14" y="17"/>
                          <a:pt x="9" y="10"/>
                          <a:pt x="12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3" name="Freeform 649">
                    <a:extLst>
                      <a:ext uri="{FF2B5EF4-FFF2-40B4-BE49-F238E27FC236}">
                        <a16:creationId xmlns:a16="http://schemas.microsoft.com/office/drawing/2014/main" id="{0C53A149-90DC-9449-8D81-8F4F3E3D4C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77308" y="7255426"/>
                    <a:ext cx="520455" cy="474104"/>
                  </a:xfrm>
                  <a:custGeom>
                    <a:avLst/>
                    <a:gdLst>
                      <a:gd name="T0" fmla="*/ 59 w 66"/>
                      <a:gd name="T1" fmla="*/ 31 h 57"/>
                      <a:gd name="T2" fmla="*/ 56 w 66"/>
                      <a:gd name="T3" fmla="*/ 30 h 57"/>
                      <a:gd name="T4" fmla="*/ 60 w 66"/>
                      <a:gd name="T5" fmla="*/ 24 h 57"/>
                      <a:gd name="T6" fmla="*/ 63 w 66"/>
                      <a:gd name="T7" fmla="*/ 23 h 57"/>
                      <a:gd name="T8" fmla="*/ 65 w 66"/>
                      <a:gd name="T9" fmla="*/ 15 h 57"/>
                      <a:gd name="T10" fmla="*/ 60 w 66"/>
                      <a:gd name="T11" fmla="*/ 13 h 57"/>
                      <a:gd name="T12" fmla="*/ 57 w 66"/>
                      <a:gd name="T13" fmla="*/ 11 h 57"/>
                      <a:gd name="T14" fmla="*/ 55 w 66"/>
                      <a:gd name="T15" fmla="*/ 11 h 57"/>
                      <a:gd name="T16" fmla="*/ 48 w 66"/>
                      <a:gd name="T17" fmla="*/ 7 h 57"/>
                      <a:gd name="T18" fmla="*/ 43 w 66"/>
                      <a:gd name="T19" fmla="*/ 5 h 57"/>
                      <a:gd name="T20" fmla="*/ 38 w 66"/>
                      <a:gd name="T21" fmla="*/ 1 h 57"/>
                      <a:gd name="T22" fmla="*/ 34 w 66"/>
                      <a:gd name="T23" fmla="*/ 1 h 57"/>
                      <a:gd name="T24" fmla="*/ 33 w 66"/>
                      <a:gd name="T25" fmla="*/ 5 h 57"/>
                      <a:gd name="T26" fmla="*/ 30 w 66"/>
                      <a:gd name="T27" fmla="*/ 8 h 57"/>
                      <a:gd name="T28" fmla="*/ 26 w 66"/>
                      <a:gd name="T29" fmla="*/ 10 h 57"/>
                      <a:gd name="T30" fmla="*/ 24 w 66"/>
                      <a:gd name="T31" fmla="*/ 12 h 57"/>
                      <a:gd name="T32" fmla="*/ 20 w 66"/>
                      <a:gd name="T33" fmla="*/ 11 h 57"/>
                      <a:gd name="T34" fmla="*/ 16 w 66"/>
                      <a:gd name="T35" fmla="*/ 10 h 57"/>
                      <a:gd name="T36" fmla="*/ 16 w 66"/>
                      <a:gd name="T37" fmla="*/ 16 h 57"/>
                      <a:gd name="T38" fmla="*/ 9 w 66"/>
                      <a:gd name="T39" fmla="*/ 15 h 57"/>
                      <a:gd name="T40" fmla="*/ 1 w 66"/>
                      <a:gd name="T41" fmla="*/ 17 h 57"/>
                      <a:gd name="T42" fmla="*/ 2 w 66"/>
                      <a:gd name="T43" fmla="*/ 19 h 57"/>
                      <a:gd name="T44" fmla="*/ 4 w 66"/>
                      <a:gd name="T45" fmla="*/ 21 h 57"/>
                      <a:gd name="T46" fmla="*/ 15 w 66"/>
                      <a:gd name="T47" fmla="*/ 25 h 57"/>
                      <a:gd name="T48" fmla="*/ 14 w 66"/>
                      <a:gd name="T49" fmla="*/ 28 h 57"/>
                      <a:gd name="T50" fmla="*/ 19 w 66"/>
                      <a:gd name="T51" fmla="*/ 31 h 57"/>
                      <a:gd name="T52" fmla="*/ 20 w 66"/>
                      <a:gd name="T53" fmla="*/ 35 h 57"/>
                      <a:gd name="T54" fmla="*/ 22 w 66"/>
                      <a:gd name="T55" fmla="*/ 38 h 57"/>
                      <a:gd name="T56" fmla="*/ 19 w 66"/>
                      <a:gd name="T57" fmla="*/ 36 h 57"/>
                      <a:gd name="T58" fmla="*/ 16 w 66"/>
                      <a:gd name="T59" fmla="*/ 49 h 57"/>
                      <a:gd name="T60" fmla="*/ 27 w 66"/>
                      <a:gd name="T61" fmla="*/ 53 h 57"/>
                      <a:gd name="T62" fmla="*/ 30 w 66"/>
                      <a:gd name="T63" fmla="*/ 53 h 57"/>
                      <a:gd name="T64" fmla="*/ 33 w 66"/>
                      <a:gd name="T65" fmla="*/ 55 h 57"/>
                      <a:gd name="T66" fmla="*/ 40 w 66"/>
                      <a:gd name="T67" fmla="*/ 54 h 57"/>
                      <a:gd name="T68" fmla="*/ 47 w 66"/>
                      <a:gd name="T69" fmla="*/ 48 h 57"/>
                      <a:gd name="T70" fmla="*/ 57 w 66"/>
                      <a:gd name="T71" fmla="*/ 50 h 57"/>
                      <a:gd name="T72" fmla="*/ 62 w 66"/>
                      <a:gd name="T73" fmla="*/ 47 h 57"/>
                      <a:gd name="T74" fmla="*/ 62 w 66"/>
                      <a:gd name="T75" fmla="*/ 45 h 57"/>
                      <a:gd name="T76" fmla="*/ 59 w 66"/>
                      <a:gd name="T77" fmla="*/ 38 h 57"/>
                      <a:gd name="T78" fmla="*/ 59 w 66"/>
                      <a:gd name="T79" fmla="*/ 34 h 57"/>
                      <a:gd name="T80" fmla="*/ 59 w 66"/>
                      <a:gd name="T81" fmla="*/ 31 h 57"/>
                      <a:gd name="T82" fmla="*/ 59 w 66"/>
                      <a:gd name="T83" fmla="*/ 31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66" h="57">
                        <a:moveTo>
                          <a:pt x="59" y="31"/>
                        </a:moveTo>
                        <a:cubicBezTo>
                          <a:pt x="58" y="29"/>
                          <a:pt x="55" y="33"/>
                          <a:pt x="56" y="30"/>
                        </a:cubicBezTo>
                        <a:cubicBezTo>
                          <a:pt x="56" y="29"/>
                          <a:pt x="59" y="24"/>
                          <a:pt x="60" y="24"/>
                        </a:cubicBezTo>
                        <a:cubicBezTo>
                          <a:pt x="61" y="23"/>
                          <a:pt x="62" y="25"/>
                          <a:pt x="63" y="23"/>
                        </a:cubicBezTo>
                        <a:cubicBezTo>
                          <a:pt x="64" y="20"/>
                          <a:pt x="63" y="18"/>
                          <a:pt x="65" y="15"/>
                        </a:cubicBezTo>
                        <a:cubicBezTo>
                          <a:pt x="66" y="13"/>
                          <a:pt x="61" y="13"/>
                          <a:pt x="60" y="13"/>
                        </a:cubicBezTo>
                        <a:cubicBezTo>
                          <a:pt x="58" y="13"/>
                          <a:pt x="57" y="12"/>
                          <a:pt x="57" y="11"/>
                        </a:cubicBezTo>
                        <a:cubicBezTo>
                          <a:pt x="56" y="11"/>
                          <a:pt x="55" y="11"/>
                          <a:pt x="55" y="11"/>
                        </a:cubicBezTo>
                        <a:cubicBezTo>
                          <a:pt x="53" y="11"/>
                          <a:pt x="48" y="9"/>
                          <a:pt x="48" y="7"/>
                        </a:cubicBezTo>
                        <a:cubicBezTo>
                          <a:pt x="47" y="10"/>
                          <a:pt x="44" y="5"/>
                          <a:pt x="43" y="5"/>
                        </a:cubicBezTo>
                        <a:cubicBezTo>
                          <a:pt x="41" y="4"/>
                          <a:pt x="39" y="3"/>
                          <a:pt x="38" y="1"/>
                        </a:cubicBezTo>
                        <a:cubicBezTo>
                          <a:pt x="37" y="0"/>
                          <a:pt x="35" y="0"/>
                          <a:pt x="34" y="1"/>
                        </a:cubicBezTo>
                        <a:cubicBezTo>
                          <a:pt x="33" y="2"/>
                          <a:pt x="32" y="4"/>
                          <a:pt x="33" y="5"/>
                        </a:cubicBezTo>
                        <a:cubicBezTo>
                          <a:pt x="33" y="6"/>
                          <a:pt x="31" y="7"/>
                          <a:pt x="30" y="8"/>
                        </a:cubicBezTo>
                        <a:cubicBezTo>
                          <a:pt x="29" y="8"/>
                          <a:pt x="27" y="8"/>
                          <a:pt x="26" y="10"/>
                        </a:cubicBezTo>
                        <a:cubicBezTo>
                          <a:pt x="26" y="11"/>
                          <a:pt x="25" y="12"/>
                          <a:pt x="24" y="12"/>
                        </a:cubicBezTo>
                        <a:cubicBezTo>
                          <a:pt x="22" y="12"/>
                          <a:pt x="21" y="12"/>
                          <a:pt x="20" y="11"/>
                        </a:cubicBezTo>
                        <a:cubicBezTo>
                          <a:pt x="18" y="11"/>
                          <a:pt x="18" y="10"/>
                          <a:pt x="16" y="10"/>
                        </a:cubicBezTo>
                        <a:cubicBezTo>
                          <a:pt x="14" y="9"/>
                          <a:pt x="20" y="16"/>
                          <a:pt x="16" y="16"/>
                        </a:cubicBezTo>
                        <a:cubicBezTo>
                          <a:pt x="13" y="16"/>
                          <a:pt x="11" y="17"/>
                          <a:pt x="9" y="15"/>
                        </a:cubicBezTo>
                        <a:cubicBezTo>
                          <a:pt x="8" y="14"/>
                          <a:pt x="1" y="16"/>
                          <a:pt x="1" y="17"/>
                        </a:cubicBezTo>
                        <a:cubicBezTo>
                          <a:pt x="1" y="18"/>
                          <a:pt x="4" y="18"/>
                          <a:pt x="2" y="19"/>
                        </a:cubicBezTo>
                        <a:cubicBezTo>
                          <a:pt x="0" y="20"/>
                          <a:pt x="3" y="21"/>
                          <a:pt x="4" y="21"/>
                        </a:cubicBezTo>
                        <a:cubicBezTo>
                          <a:pt x="6" y="22"/>
                          <a:pt x="15" y="23"/>
                          <a:pt x="15" y="25"/>
                        </a:cubicBezTo>
                        <a:cubicBezTo>
                          <a:pt x="15" y="26"/>
                          <a:pt x="13" y="26"/>
                          <a:pt x="14" y="28"/>
                        </a:cubicBezTo>
                        <a:cubicBezTo>
                          <a:pt x="16" y="30"/>
                          <a:pt x="17" y="30"/>
                          <a:pt x="19" y="31"/>
                        </a:cubicBezTo>
                        <a:cubicBezTo>
                          <a:pt x="21" y="32"/>
                          <a:pt x="18" y="34"/>
                          <a:pt x="20" y="35"/>
                        </a:cubicBezTo>
                        <a:cubicBezTo>
                          <a:pt x="20" y="35"/>
                          <a:pt x="22" y="38"/>
                          <a:pt x="22" y="38"/>
                        </a:cubicBezTo>
                        <a:cubicBezTo>
                          <a:pt x="21" y="39"/>
                          <a:pt x="20" y="36"/>
                          <a:pt x="19" y="36"/>
                        </a:cubicBezTo>
                        <a:cubicBezTo>
                          <a:pt x="18" y="36"/>
                          <a:pt x="19" y="48"/>
                          <a:pt x="16" y="49"/>
                        </a:cubicBezTo>
                        <a:cubicBezTo>
                          <a:pt x="19" y="51"/>
                          <a:pt x="23" y="54"/>
                          <a:pt x="27" y="53"/>
                        </a:cubicBezTo>
                        <a:cubicBezTo>
                          <a:pt x="28" y="53"/>
                          <a:pt x="29" y="52"/>
                          <a:pt x="30" y="53"/>
                        </a:cubicBezTo>
                        <a:cubicBezTo>
                          <a:pt x="31" y="53"/>
                          <a:pt x="32" y="54"/>
                          <a:pt x="33" y="55"/>
                        </a:cubicBezTo>
                        <a:cubicBezTo>
                          <a:pt x="35" y="56"/>
                          <a:pt x="41" y="57"/>
                          <a:pt x="40" y="54"/>
                        </a:cubicBezTo>
                        <a:cubicBezTo>
                          <a:pt x="39" y="49"/>
                          <a:pt x="44" y="47"/>
                          <a:pt x="47" y="48"/>
                        </a:cubicBezTo>
                        <a:cubicBezTo>
                          <a:pt x="51" y="49"/>
                          <a:pt x="53" y="52"/>
                          <a:pt x="57" y="50"/>
                        </a:cubicBezTo>
                        <a:cubicBezTo>
                          <a:pt x="59" y="49"/>
                          <a:pt x="60" y="48"/>
                          <a:pt x="62" y="47"/>
                        </a:cubicBezTo>
                        <a:cubicBezTo>
                          <a:pt x="62" y="47"/>
                          <a:pt x="64" y="45"/>
                          <a:pt x="62" y="45"/>
                        </a:cubicBezTo>
                        <a:cubicBezTo>
                          <a:pt x="60" y="44"/>
                          <a:pt x="58" y="40"/>
                          <a:pt x="59" y="38"/>
                        </a:cubicBezTo>
                        <a:cubicBezTo>
                          <a:pt x="61" y="36"/>
                          <a:pt x="60" y="36"/>
                          <a:pt x="59" y="34"/>
                        </a:cubicBezTo>
                        <a:cubicBezTo>
                          <a:pt x="59" y="33"/>
                          <a:pt x="59" y="32"/>
                          <a:pt x="59" y="31"/>
                        </a:cubicBezTo>
                        <a:cubicBezTo>
                          <a:pt x="58" y="30"/>
                          <a:pt x="59" y="32"/>
                          <a:pt x="59" y="3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4" name="Freeform 650">
                    <a:extLst>
                      <a:ext uri="{FF2B5EF4-FFF2-40B4-BE49-F238E27FC236}">
                        <a16:creationId xmlns:a16="http://schemas.microsoft.com/office/drawing/2014/main" id="{B39AC71F-B4EB-6A48-9F8D-93264B49E0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09231" y="7439959"/>
                    <a:ext cx="174378" cy="124913"/>
                  </a:xfrm>
                  <a:custGeom>
                    <a:avLst/>
                    <a:gdLst>
                      <a:gd name="T0" fmla="*/ 17 w 22"/>
                      <a:gd name="T1" fmla="*/ 1 h 15"/>
                      <a:gd name="T2" fmla="*/ 9 w 22"/>
                      <a:gd name="T3" fmla="*/ 1 h 15"/>
                      <a:gd name="T4" fmla="*/ 8 w 22"/>
                      <a:gd name="T5" fmla="*/ 2 h 15"/>
                      <a:gd name="T6" fmla="*/ 5 w 22"/>
                      <a:gd name="T7" fmla="*/ 2 h 15"/>
                      <a:gd name="T8" fmla="*/ 3 w 22"/>
                      <a:gd name="T9" fmla="*/ 5 h 15"/>
                      <a:gd name="T10" fmla="*/ 1 w 22"/>
                      <a:gd name="T11" fmla="*/ 9 h 15"/>
                      <a:gd name="T12" fmla="*/ 4 w 22"/>
                      <a:gd name="T13" fmla="*/ 10 h 15"/>
                      <a:gd name="T14" fmla="*/ 7 w 22"/>
                      <a:gd name="T15" fmla="*/ 11 h 15"/>
                      <a:gd name="T16" fmla="*/ 11 w 22"/>
                      <a:gd name="T17" fmla="*/ 10 h 15"/>
                      <a:gd name="T18" fmla="*/ 13 w 22"/>
                      <a:gd name="T19" fmla="*/ 10 h 15"/>
                      <a:gd name="T20" fmla="*/ 16 w 22"/>
                      <a:gd name="T21" fmla="*/ 8 h 15"/>
                      <a:gd name="T22" fmla="*/ 18 w 22"/>
                      <a:gd name="T23" fmla="*/ 9 h 15"/>
                      <a:gd name="T24" fmla="*/ 21 w 22"/>
                      <a:gd name="T25" fmla="*/ 8 h 15"/>
                      <a:gd name="T26" fmla="*/ 22 w 22"/>
                      <a:gd name="T27" fmla="*/ 5 h 15"/>
                      <a:gd name="T28" fmla="*/ 18 w 22"/>
                      <a:gd name="T29" fmla="*/ 4 h 15"/>
                      <a:gd name="T30" fmla="*/ 17 w 22"/>
                      <a:gd name="T31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2" h="15">
                        <a:moveTo>
                          <a:pt x="17" y="1"/>
                        </a:moveTo>
                        <a:cubicBezTo>
                          <a:pt x="14" y="0"/>
                          <a:pt x="12" y="1"/>
                          <a:pt x="9" y="1"/>
                        </a:cubicBezTo>
                        <a:cubicBezTo>
                          <a:pt x="7" y="1"/>
                          <a:pt x="9" y="1"/>
                          <a:pt x="8" y="2"/>
                        </a:cubicBezTo>
                        <a:cubicBezTo>
                          <a:pt x="7" y="2"/>
                          <a:pt x="5" y="2"/>
                          <a:pt x="5" y="2"/>
                        </a:cubicBezTo>
                        <a:cubicBezTo>
                          <a:pt x="4" y="2"/>
                          <a:pt x="3" y="5"/>
                          <a:pt x="3" y="5"/>
                        </a:cubicBezTo>
                        <a:cubicBezTo>
                          <a:pt x="2" y="6"/>
                          <a:pt x="0" y="10"/>
                          <a:pt x="1" y="9"/>
                        </a:cubicBezTo>
                        <a:cubicBezTo>
                          <a:pt x="3" y="9"/>
                          <a:pt x="3" y="8"/>
                          <a:pt x="4" y="10"/>
                        </a:cubicBezTo>
                        <a:cubicBezTo>
                          <a:pt x="4" y="12"/>
                          <a:pt x="5" y="11"/>
                          <a:pt x="7" y="11"/>
                        </a:cubicBezTo>
                        <a:cubicBezTo>
                          <a:pt x="8" y="11"/>
                          <a:pt x="10" y="11"/>
                          <a:pt x="11" y="10"/>
                        </a:cubicBezTo>
                        <a:cubicBezTo>
                          <a:pt x="12" y="8"/>
                          <a:pt x="13" y="9"/>
                          <a:pt x="13" y="10"/>
                        </a:cubicBezTo>
                        <a:cubicBezTo>
                          <a:pt x="16" y="15"/>
                          <a:pt x="15" y="8"/>
                          <a:pt x="16" y="8"/>
                        </a:cubicBezTo>
                        <a:cubicBezTo>
                          <a:pt x="17" y="8"/>
                          <a:pt x="17" y="9"/>
                          <a:pt x="18" y="9"/>
                        </a:cubicBezTo>
                        <a:cubicBezTo>
                          <a:pt x="19" y="9"/>
                          <a:pt x="20" y="9"/>
                          <a:pt x="21" y="8"/>
                        </a:cubicBezTo>
                        <a:cubicBezTo>
                          <a:pt x="22" y="7"/>
                          <a:pt x="22" y="7"/>
                          <a:pt x="22" y="5"/>
                        </a:cubicBezTo>
                        <a:cubicBezTo>
                          <a:pt x="22" y="5"/>
                          <a:pt x="19" y="4"/>
                          <a:pt x="18" y="4"/>
                        </a:cubicBezTo>
                        <a:cubicBezTo>
                          <a:pt x="17" y="3"/>
                          <a:pt x="17" y="2"/>
                          <a:pt x="17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5" name="Freeform 651">
                    <a:extLst>
                      <a:ext uri="{FF2B5EF4-FFF2-40B4-BE49-F238E27FC236}">
                        <a16:creationId xmlns:a16="http://schemas.microsoft.com/office/drawing/2014/main" id="{3BE61095-BCB7-F140-AB02-9C782A4A54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61681" y="7238392"/>
                    <a:ext cx="163648" cy="107879"/>
                  </a:xfrm>
                  <a:custGeom>
                    <a:avLst/>
                    <a:gdLst>
                      <a:gd name="T0" fmla="*/ 19 w 21"/>
                      <a:gd name="T1" fmla="*/ 9 h 13"/>
                      <a:gd name="T2" fmla="*/ 20 w 21"/>
                      <a:gd name="T3" fmla="*/ 6 h 13"/>
                      <a:gd name="T4" fmla="*/ 18 w 21"/>
                      <a:gd name="T5" fmla="*/ 3 h 13"/>
                      <a:gd name="T6" fmla="*/ 13 w 21"/>
                      <a:gd name="T7" fmla="*/ 0 h 13"/>
                      <a:gd name="T8" fmla="*/ 8 w 21"/>
                      <a:gd name="T9" fmla="*/ 1 h 13"/>
                      <a:gd name="T10" fmla="*/ 3 w 21"/>
                      <a:gd name="T11" fmla="*/ 1 h 13"/>
                      <a:gd name="T12" fmla="*/ 5 w 21"/>
                      <a:gd name="T13" fmla="*/ 6 h 13"/>
                      <a:gd name="T14" fmla="*/ 10 w 21"/>
                      <a:gd name="T15" fmla="*/ 9 h 13"/>
                      <a:gd name="T16" fmla="*/ 12 w 21"/>
                      <a:gd name="T17" fmla="*/ 9 h 13"/>
                      <a:gd name="T18" fmla="*/ 18 w 21"/>
                      <a:gd name="T19" fmla="*/ 13 h 13"/>
                      <a:gd name="T20" fmla="*/ 19 w 21"/>
                      <a:gd name="T21" fmla="*/ 9 h 13"/>
                      <a:gd name="T22" fmla="*/ 19 w 21"/>
                      <a:gd name="T23" fmla="*/ 9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1" h="13">
                        <a:moveTo>
                          <a:pt x="19" y="9"/>
                        </a:moveTo>
                        <a:cubicBezTo>
                          <a:pt x="18" y="9"/>
                          <a:pt x="21" y="7"/>
                          <a:pt x="20" y="6"/>
                        </a:cubicBezTo>
                        <a:cubicBezTo>
                          <a:pt x="20" y="5"/>
                          <a:pt x="19" y="3"/>
                          <a:pt x="18" y="3"/>
                        </a:cubicBezTo>
                        <a:cubicBezTo>
                          <a:pt x="17" y="2"/>
                          <a:pt x="15" y="0"/>
                          <a:pt x="13" y="0"/>
                        </a:cubicBezTo>
                        <a:cubicBezTo>
                          <a:pt x="11" y="0"/>
                          <a:pt x="10" y="1"/>
                          <a:pt x="8" y="1"/>
                        </a:cubicBezTo>
                        <a:cubicBezTo>
                          <a:pt x="6" y="1"/>
                          <a:pt x="5" y="0"/>
                          <a:pt x="3" y="1"/>
                        </a:cubicBezTo>
                        <a:cubicBezTo>
                          <a:pt x="0" y="3"/>
                          <a:pt x="3" y="5"/>
                          <a:pt x="5" y="6"/>
                        </a:cubicBezTo>
                        <a:cubicBezTo>
                          <a:pt x="7" y="7"/>
                          <a:pt x="8" y="7"/>
                          <a:pt x="10" y="9"/>
                        </a:cubicBezTo>
                        <a:cubicBezTo>
                          <a:pt x="10" y="10"/>
                          <a:pt x="12" y="10"/>
                          <a:pt x="12" y="9"/>
                        </a:cubicBezTo>
                        <a:cubicBezTo>
                          <a:pt x="12" y="10"/>
                          <a:pt x="17" y="13"/>
                          <a:pt x="18" y="13"/>
                        </a:cubicBezTo>
                        <a:cubicBezTo>
                          <a:pt x="18" y="11"/>
                          <a:pt x="18" y="10"/>
                          <a:pt x="19" y="9"/>
                        </a:cubicBezTo>
                        <a:cubicBezTo>
                          <a:pt x="19" y="9"/>
                          <a:pt x="17" y="10"/>
                          <a:pt x="19" y="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6" name="Freeform 652">
                    <a:extLst>
                      <a:ext uri="{FF2B5EF4-FFF2-40B4-BE49-F238E27FC236}">
                        <a16:creationId xmlns:a16="http://schemas.microsoft.com/office/drawing/2014/main" id="{324FD5B9-CF11-EA4B-8178-F2D581B355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95819" y="7315044"/>
                    <a:ext cx="29511" cy="31230"/>
                  </a:xfrm>
                  <a:custGeom>
                    <a:avLst/>
                    <a:gdLst>
                      <a:gd name="T0" fmla="*/ 2 w 4"/>
                      <a:gd name="T1" fmla="*/ 0 h 4"/>
                      <a:gd name="T2" fmla="*/ 1 w 4"/>
                      <a:gd name="T3" fmla="*/ 3 h 4"/>
                      <a:gd name="T4" fmla="*/ 4 w 4"/>
                      <a:gd name="T5" fmla="*/ 4 h 4"/>
                      <a:gd name="T6" fmla="*/ 2 w 4"/>
                      <a:gd name="T7" fmla="*/ 0 h 4"/>
                      <a:gd name="T8" fmla="*/ 2 w 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0"/>
                        </a:moveTo>
                        <a:cubicBezTo>
                          <a:pt x="1" y="0"/>
                          <a:pt x="1" y="2"/>
                          <a:pt x="1" y="3"/>
                        </a:cubicBezTo>
                        <a:cubicBezTo>
                          <a:pt x="1" y="4"/>
                          <a:pt x="3" y="4"/>
                          <a:pt x="4" y="4"/>
                        </a:cubicBezTo>
                        <a:cubicBezTo>
                          <a:pt x="4" y="2"/>
                          <a:pt x="4" y="1"/>
                          <a:pt x="2" y="0"/>
                        </a:cubicBezTo>
                        <a:cubicBezTo>
                          <a:pt x="0" y="1"/>
                          <a:pt x="3" y="1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7" name="Freeform 653">
                    <a:extLst>
                      <a:ext uri="{FF2B5EF4-FFF2-40B4-BE49-F238E27FC236}">
                        <a16:creationId xmlns:a16="http://schemas.microsoft.com/office/drawing/2014/main" id="{03D51F39-A3F9-5B4A-8D7F-F4327522A6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99241" y="7121996"/>
                    <a:ext cx="158286" cy="150467"/>
                  </a:xfrm>
                  <a:custGeom>
                    <a:avLst/>
                    <a:gdLst>
                      <a:gd name="T0" fmla="*/ 5 w 20"/>
                      <a:gd name="T1" fmla="*/ 14 h 18"/>
                      <a:gd name="T2" fmla="*/ 14 w 20"/>
                      <a:gd name="T3" fmla="*/ 18 h 18"/>
                      <a:gd name="T4" fmla="*/ 14 w 20"/>
                      <a:gd name="T5" fmla="*/ 13 h 18"/>
                      <a:gd name="T6" fmla="*/ 17 w 20"/>
                      <a:gd name="T7" fmla="*/ 11 h 18"/>
                      <a:gd name="T8" fmla="*/ 18 w 20"/>
                      <a:gd name="T9" fmla="*/ 6 h 18"/>
                      <a:gd name="T10" fmla="*/ 20 w 20"/>
                      <a:gd name="T11" fmla="*/ 5 h 18"/>
                      <a:gd name="T12" fmla="*/ 19 w 20"/>
                      <a:gd name="T13" fmla="*/ 0 h 18"/>
                      <a:gd name="T14" fmla="*/ 15 w 20"/>
                      <a:gd name="T15" fmla="*/ 1 h 18"/>
                      <a:gd name="T16" fmla="*/ 10 w 20"/>
                      <a:gd name="T17" fmla="*/ 3 h 18"/>
                      <a:gd name="T18" fmla="*/ 12 w 20"/>
                      <a:gd name="T19" fmla="*/ 6 h 18"/>
                      <a:gd name="T20" fmla="*/ 10 w 20"/>
                      <a:gd name="T21" fmla="*/ 4 h 18"/>
                      <a:gd name="T22" fmla="*/ 7 w 20"/>
                      <a:gd name="T23" fmla="*/ 6 h 18"/>
                      <a:gd name="T24" fmla="*/ 5 w 20"/>
                      <a:gd name="T25" fmla="*/ 8 h 18"/>
                      <a:gd name="T26" fmla="*/ 5 w 20"/>
                      <a:gd name="T27" fmla="*/ 12 h 18"/>
                      <a:gd name="T28" fmla="*/ 3 w 20"/>
                      <a:gd name="T29" fmla="*/ 12 h 18"/>
                      <a:gd name="T30" fmla="*/ 4 w 20"/>
                      <a:gd name="T31" fmla="*/ 12 h 18"/>
                      <a:gd name="T32" fmla="*/ 3 w 20"/>
                      <a:gd name="T33" fmla="*/ 12 h 18"/>
                      <a:gd name="T34" fmla="*/ 4 w 20"/>
                      <a:gd name="T35" fmla="*/ 14 h 18"/>
                      <a:gd name="T36" fmla="*/ 2 w 20"/>
                      <a:gd name="T37" fmla="*/ 13 h 18"/>
                      <a:gd name="T38" fmla="*/ 3 w 20"/>
                      <a:gd name="T39" fmla="*/ 14 h 18"/>
                      <a:gd name="T40" fmla="*/ 1 w 20"/>
                      <a:gd name="T41" fmla="*/ 14 h 18"/>
                      <a:gd name="T42" fmla="*/ 2 w 20"/>
                      <a:gd name="T43" fmla="*/ 15 h 18"/>
                      <a:gd name="T44" fmla="*/ 0 w 20"/>
                      <a:gd name="T45" fmla="*/ 15 h 18"/>
                      <a:gd name="T46" fmla="*/ 5 w 20"/>
                      <a:gd name="T47" fmla="*/ 14 h 18"/>
                      <a:gd name="T48" fmla="*/ 5 w 20"/>
                      <a:gd name="T49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20" h="18">
                        <a:moveTo>
                          <a:pt x="5" y="14"/>
                        </a:moveTo>
                        <a:cubicBezTo>
                          <a:pt x="7" y="12"/>
                          <a:pt x="13" y="16"/>
                          <a:pt x="14" y="18"/>
                        </a:cubicBezTo>
                        <a:cubicBezTo>
                          <a:pt x="15" y="16"/>
                          <a:pt x="15" y="14"/>
                          <a:pt x="14" y="13"/>
                        </a:cubicBezTo>
                        <a:cubicBezTo>
                          <a:pt x="13" y="9"/>
                          <a:pt x="15" y="11"/>
                          <a:pt x="17" y="11"/>
                        </a:cubicBezTo>
                        <a:cubicBezTo>
                          <a:pt x="19" y="10"/>
                          <a:pt x="19" y="8"/>
                          <a:pt x="18" y="6"/>
                        </a:cubicBezTo>
                        <a:cubicBezTo>
                          <a:pt x="18" y="6"/>
                          <a:pt x="20" y="5"/>
                          <a:pt x="20" y="5"/>
                        </a:cubicBezTo>
                        <a:cubicBezTo>
                          <a:pt x="20" y="3"/>
                          <a:pt x="20" y="2"/>
                          <a:pt x="19" y="0"/>
                        </a:cubicBezTo>
                        <a:cubicBezTo>
                          <a:pt x="19" y="0"/>
                          <a:pt x="15" y="1"/>
                          <a:pt x="15" y="1"/>
                        </a:cubicBezTo>
                        <a:cubicBezTo>
                          <a:pt x="13" y="1"/>
                          <a:pt x="12" y="1"/>
                          <a:pt x="10" y="3"/>
                        </a:cubicBezTo>
                        <a:cubicBezTo>
                          <a:pt x="10" y="3"/>
                          <a:pt x="13" y="5"/>
                          <a:pt x="12" y="6"/>
                        </a:cubicBezTo>
                        <a:cubicBezTo>
                          <a:pt x="10" y="8"/>
                          <a:pt x="9" y="4"/>
                          <a:pt x="10" y="4"/>
                        </a:cubicBezTo>
                        <a:cubicBezTo>
                          <a:pt x="10" y="4"/>
                          <a:pt x="7" y="5"/>
                          <a:pt x="7" y="6"/>
                        </a:cubicBezTo>
                        <a:cubicBezTo>
                          <a:pt x="7" y="7"/>
                          <a:pt x="6" y="7"/>
                          <a:pt x="5" y="8"/>
                        </a:cubicBezTo>
                        <a:cubicBezTo>
                          <a:pt x="5" y="9"/>
                          <a:pt x="3" y="12"/>
                          <a:pt x="5" y="12"/>
                        </a:cubicBezTo>
                        <a:cubicBezTo>
                          <a:pt x="5" y="12"/>
                          <a:pt x="4" y="12"/>
                          <a:pt x="3" y="12"/>
                        </a:cubicBezTo>
                        <a:cubicBezTo>
                          <a:pt x="3" y="12"/>
                          <a:pt x="4" y="12"/>
                          <a:pt x="4" y="12"/>
                        </a:cubicBezTo>
                        <a:cubicBezTo>
                          <a:pt x="4" y="12"/>
                          <a:pt x="3" y="12"/>
                          <a:pt x="3" y="12"/>
                        </a:cubicBezTo>
                        <a:cubicBezTo>
                          <a:pt x="2" y="13"/>
                          <a:pt x="4" y="14"/>
                          <a:pt x="4" y="14"/>
                        </a:cubicBezTo>
                        <a:cubicBezTo>
                          <a:pt x="4" y="13"/>
                          <a:pt x="2" y="13"/>
                          <a:pt x="2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3" y="14"/>
                          <a:pt x="2" y="13"/>
                          <a:pt x="1" y="14"/>
                        </a:cubicBezTo>
                        <a:cubicBezTo>
                          <a:pt x="1" y="14"/>
                          <a:pt x="2" y="15"/>
                          <a:pt x="2" y="15"/>
                        </a:cubicBezTo>
                        <a:cubicBezTo>
                          <a:pt x="2" y="14"/>
                          <a:pt x="1" y="14"/>
                          <a:pt x="0" y="15"/>
                        </a:cubicBezTo>
                        <a:cubicBezTo>
                          <a:pt x="1" y="15"/>
                          <a:pt x="4" y="16"/>
                          <a:pt x="5" y="14"/>
                        </a:cubicBezTo>
                        <a:cubicBezTo>
                          <a:pt x="5" y="14"/>
                          <a:pt x="5" y="15"/>
                          <a:pt x="5" y="1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8" name="Freeform 654">
                    <a:extLst>
                      <a:ext uri="{FF2B5EF4-FFF2-40B4-BE49-F238E27FC236}">
                        <a16:creationId xmlns:a16="http://schemas.microsoft.com/office/drawing/2014/main" id="{E1DD44F0-2DF2-214F-9C0B-71367E7643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89714" y="6872168"/>
                    <a:ext cx="118041" cy="184531"/>
                  </a:xfrm>
                  <a:custGeom>
                    <a:avLst/>
                    <a:gdLst>
                      <a:gd name="T0" fmla="*/ 10 w 15"/>
                      <a:gd name="T1" fmla="*/ 21 h 22"/>
                      <a:gd name="T2" fmla="*/ 8 w 15"/>
                      <a:gd name="T3" fmla="*/ 17 h 22"/>
                      <a:gd name="T4" fmla="*/ 11 w 15"/>
                      <a:gd name="T5" fmla="*/ 12 h 22"/>
                      <a:gd name="T6" fmla="*/ 11 w 15"/>
                      <a:gd name="T7" fmla="*/ 13 h 22"/>
                      <a:gd name="T8" fmla="*/ 15 w 15"/>
                      <a:gd name="T9" fmla="*/ 10 h 22"/>
                      <a:gd name="T10" fmla="*/ 11 w 15"/>
                      <a:gd name="T11" fmla="*/ 7 h 22"/>
                      <a:gd name="T12" fmla="*/ 10 w 15"/>
                      <a:gd name="T13" fmla="*/ 5 h 22"/>
                      <a:gd name="T14" fmla="*/ 12 w 15"/>
                      <a:gd name="T15" fmla="*/ 4 h 22"/>
                      <a:gd name="T16" fmla="*/ 12 w 15"/>
                      <a:gd name="T17" fmla="*/ 1 h 22"/>
                      <a:gd name="T18" fmla="*/ 11 w 15"/>
                      <a:gd name="T19" fmla="*/ 1 h 22"/>
                      <a:gd name="T20" fmla="*/ 7 w 15"/>
                      <a:gd name="T21" fmla="*/ 4 h 22"/>
                      <a:gd name="T22" fmla="*/ 2 w 15"/>
                      <a:gd name="T23" fmla="*/ 5 h 22"/>
                      <a:gd name="T24" fmla="*/ 4 w 15"/>
                      <a:gd name="T25" fmla="*/ 6 h 22"/>
                      <a:gd name="T26" fmla="*/ 6 w 15"/>
                      <a:gd name="T27" fmla="*/ 8 h 22"/>
                      <a:gd name="T28" fmla="*/ 4 w 15"/>
                      <a:gd name="T29" fmla="*/ 8 h 22"/>
                      <a:gd name="T30" fmla="*/ 2 w 15"/>
                      <a:gd name="T31" fmla="*/ 8 h 22"/>
                      <a:gd name="T32" fmla="*/ 0 w 15"/>
                      <a:gd name="T33" fmla="*/ 9 h 22"/>
                      <a:gd name="T34" fmla="*/ 0 w 15"/>
                      <a:gd name="T35" fmla="*/ 14 h 22"/>
                      <a:gd name="T36" fmla="*/ 2 w 15"/>
                      <a:gd name="T37" fmla="*/ 16 h 22"/>
                      <a:gd name="T38" fmla="*/ 2 w 15"/>
                      <a:gd name="T39" fmla="*/ 20 h 22"/>
                      <a:gd name="T40" fmla="*/ 10 w 15"/>
                      <a:gd name="T41" fmla="*/ 2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5" h="22">
                        <a:moveTo>
                          <a:pt x="10" y="21"/>
                        </a:moveTo>
                        <a:cubicBezTo>
                          <a:pt x="10" y="20"/>
                          <a:pt x="6" y="18"/>
                          <a:pt x="8" y="17"/>
                        </a:cubicBezTo>
                        <a:cubicBezTo>
                          <a:pt x="9" y="16"/>
                          <a:pt x="9" y="13"/>
                          <a:pt x="11" y="12"/>
                        </a:cubicBezTo>
                        <a:cubicBezTo>
                          <a:pt x="11" y="12"/>
                          <a:pt x="11" y="13"/>
                          <a:pt x="11" y="13"/>
                        </a:cubicBezTo>
                        <a:cubicBezTo>
                          <a:pt x="12" y="13"/>
                          <a:pt x="15" y="11"/>
                          <a:pt x="15" y="10"/>
                        </a:cubicBezTo>
                        <a:cubicBezTo>
                          <a:pt x="15" y="9"/>
                          <a:pt x="11" y="9"/>
                          <a:pt x="11" y="7"/>
                        </a:cubicBezTo>
                        <a:cubicBezTo>
                          <a:pt x="11" y="6"/>
                          <a:pt x="10" y="6"/>
                          <a:pt x="10" y="5"/>
                        </a:cubicBezTo>
                        <a:cubicBezTo>
                          <a:pt x="10" y="4"/>
                          <a:pt x="12" y="5"/>
                          <a:pt x="12" y="4"/>
                        </a:cubicBezTo>
                        <a:cubicBezTo>
                          <a:pt x="12" y="3"/>
                          <a:pt x="12" y="2"/>
                          <a:pt x="12" y="1"/>
                        </a:cubicBezTo>
                        <a:cubicBezTo>
                          <a:pt x="12" y="0"/>
                          <a:pt x="12" y="1"/>
                          <a:pt x="11" y="1"/>
                        </a:cubicBezTo>
                        <a:cubicBezTo>
                          <a:pt x="8" y="1"/>
                          <a:pt x="9" y="2"/>
                          <a:pt x="7" y="4"/>
                        </a:cubicBezTo>
                        <a:cubicBezTo>
                          <a:pt x="6" y="5"/>
                          <a:pt x="3" y="3"/>
                          <a:pt x="2" y="5"/>
                        </a:cubicBezTo>
                        <a:cubicBezTo>
                          <a:pt x="0" y="7"/>
                          <a:pt x="3" y="7"/>
                          <a:pt x="4" y="6"/>
                        </a:cubicBezTo>
                        <a:cubicBezTo>
                          <a:pt x="5" y="5"/>
                          <a:pt x="7" y="6"/>
                          <a:pt x="6" y="8"/>
                        </a:cubicBezTo>
                        <a:cubicBezTo>
                          <a:pt x="6" y="7"/>
                          <a:pt x="4" y="6"/>
                          <a:pt x="4" y="8"/>
                        </a:cubicBezTo>
                        <a:cubicBezTo>
                          <a:pt x="3" y="8"/>
                          <a:pt x="2" y="9"/>
                          <a:pt x="2" y="8"/>
                        </a:cubicBezTo>
                        <a:cubicBezTo>
                          <a:pt x="2" y="9"/>
                          <a:pt x="0" y="7"/>
                          <a:pt x="0" y="9"/>
                        </a:cubicBezTo>
                        <a:cubicBezTo>
                          <a:pt x="0" y="11"/>
                          <a:pt x="0" y="12"/>
                          <a:pt x="0" y="14"/>
                        </a:cubicBezTo>
                        <a:cubicBezTo>
                          <a:pt x="1" y="15"/>
                          <a:pt x="2" y="15"/>
                          <a:pt x="2" y="16"/>
                        </a:cubicBezTo>
                        <a:cubicBezTo>
                          <a:pt x="3" y="18"/>
                          <a:pt x="1" y="19"/>
                          <a:pt x="2" y="20"/>
                        </a:cubicBezTo>
                        <a:cubicBezTo>
                          <a:pt x="4" y="22"/>
                          <a:pt x="8" y="21"/>
                          <a:pt x="10" y="2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09" name="Freeform 655">
                    <a:extLst>
                      <a:ext uri="{FF2B5EF4-FFF2-40B4-BE49-F238E27FC236}">
                        <a16:creationId xmlns:a16="http://schemas.microsoft.com/office/drawing/2014/main" id="{B77DC19A-8D74-5149-A171-BD331B46E61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03868" y="7039669"/>
                    <a:ext cx="351441" cy="431519"/>
                  </a:xfrm>
                  <a:custGeom>
                    <a:avLst/>
                    <a:gdLst>
                      <a:gd name="T0" fmla="*/ 44 w 45"/>
                      <a:gd name="T1" fmla="*/ 24 h 52"/>
                      <a:gd name="T2" fmla="*/ 43 w 45"/>
                      <a:gd name="T3" fmla="*/ 18 h 52"/>
                      <a:gd name="T4" fmla="*/ 42 w 45"/>
                      <a:gd name="T5" fmla="*/ 12 h 52"/>
                      <a:gd name="T6" fmla="*/ 41 w 45"/>
                      <a:gd name="T7" fmla="*/ 7 h 52"/>
                      <a:gd name="T8" fmla="*/ 38 w 45"/>
                      <a:gd name="T9" fmla="*/ 4 h 52"/>
                      <a:gd name="T10" fmla="*/ 38 w 45"/>
                      <a:gd name="T11" fmla="*/ 2 h 52"/>
                      <a:gd name="T12" fmla="*/ 37 w 45"/>
                      <a:gd name="T13" fmla="*/ 5 h 52"/>
                      <a:gd name="T14" fmla="*/ 33 w 45"/>
                      <a:gd name="T15" fmla="*/ 4 h 52"/>
                      <a:gd name="T16" fmla="*/ 25 w 45"/>
                      <a:gd name="T17" fmla="*/ 7 h 52"/>
                      <a:gd name="T18" fmla="*/ 26 w 45"/>
                      <a:gd name="T19" fmla="*/ 4 h 52"/>
                      <a:gd name="T20" fmla="*/ 21 w 45"/>
                      <a:gd name="T21" fmla="*/ 4 h 52"/>
                      <a:gd name="T22" fmla="*/ 20 w 45"/>
                      <a:gd name="T23" fmla="*/ 1 h 52"/>
                      <a:gd name="T24" fmla="*/ 13 w 45"/>
                      <a:gd name="T25" fmla="*/ 0 h 52"/>
                      <a:gd name="T26" fmla="*/ 15 w 45"/>
                      <a:gd name="T27" fmla="*/ 3 h 52"/>
                      <a:gd name="T28" fmla="*/ 15 w 45"/>
                      <a:gd name="T29" fmla="*/ 6 h 52"/>
                      <a:gd name="T30" fmla="*/ 17 w 45"/>
                      <a:gd name="T31" fmla="*/ 7 h 52"/>
                      <a:gd name="T32" fmla="*/ 20 w 45"/>
                      <a:gd name="T33" fmla="*/ 9 h 52"/>
                      <a:gd name="T34" fmla="*/ 15 w 45"/>
                      <a:gd name="T35" fmla="*/ 8 h 52"/>
                      <a:gd name="T36" fmla="*/ 14 w 45"/>
                      <a:gd name="T37" fmla="*/ 8 h 52"/>
                      <a:gd name="T38" fmla="*/ 13 w 45"/>
                      <a:gd name="T39" fmla="*/ 10 h 52"/>
                      <a:gd name="T40" fmla="*/ 6 w 45"/>
                      <a:gd name="T41" fmla="*/ 10 h 52"/>
                      <a:gd name="T42" fmla="*/ 6 w 45"/>
                      <a:gd name="T43" fmla="*/ 15 h 52"/>
                      <a:gd name="T44" fmla="*/ 6 w 45"/>
                      <a:gd name="T45" fmla="*/ 17 h 52"/>
                      <a:gd name="T46" fmla="*/ 1 w 45"/>
                      <a:gd name="T47" fmla="*/ 22 h 52"/>
                      <a:gd name="T48" fmla="*/ 2 w 45"/>
                      <a:gd name="T49" fmla="*/ 26 h 52"/>
                      <a:gd name="T50" fmla="*/ 2 w 45"/>
                      <a:gd name="T51" fmla="*/ 30 h 52"/>
                      <a:gd name="T52" fmla="*/ 1 w 45"/>
                      <a:gd name="T53" fmla="*/ 33 h 52"/>
                      <a:gd name="T54" fmla="*/ 3 w 45"/>
                      <a:gd name="T55" fmla="*/ 37 h 52"/>
                      <a:gd name="T56" fmla="*/ 11 w 45"/>
                      <a:gd name="T57" fmla="*/ 40 h 52"/>
                      <a:gd name="T58" fmla="*/ 9 w 45"/>
                      <a:gd name="T59" fmla="*/ 49 h 52"/>
                      <a:gd name="T60" fmla="*/ 19 w 45"/>
                      <a:gd name="T61" fmla="*/ 49 h 52"/>
                      <a:gd name="T62" fmla="*/ 23 w 45"/>
                      <a:gd name="T63" fmla="*/ 51 h 52"/>
                      <a:gd name="T64" fmla="*/ 26 w 45"/>
                      <a:gd name="T65" fmla="*/ 50 h 52"/>
                      <a:gd name="T66" fmla="*/ 33 w 45"/>
                      <a:gd name="T67" fmla="*/ 49 h 52"/>
                      <a:gd name="T68" fmla="*/ 36 w 45"/>
                      <a:gd name="T69" fmla="*/ 49 h 52"/>
                      <a:gd name="T70" fmla="*/ 36 w 45"/>
                      <a:gd name="T71" fmla="*/ 45 h 52"/>
                      <a:gd name="T72" fmla="*/ 40 w 45"/>
                      <a:gd name="T73" fmla="*/ 43 h 52"/>
                      <a:gd name="T74" fmla="*/ 35 w 45"/>
                      <a:gd name="T75" fmla="*/ 37 h 52"/>
                      <a:gd name="T76" fmla="*/ 32 w 45"/>
                      <a:gd name="T77" fmla="*/ 31 h 52"/>
                      <a:gd name="T78" fmla="*/ 41 w 45"/>
                      <a:gd name="T79" fmla="*/ 26 h 52"/>
                      <a:gd name="T80" fmla="*/ 44 w 45"/>
                      <a:gd name="T81" fmla="*/ 28 h 52"/>
                      <a:gd name="T82" fmla="*/ 44 w 45"/>
                      <a:gd name="T83" fmla="*/ 24 h 52"/>
                      <a:gd name="T84" fmla="*/ 44 w 45"/>
                      <a:gd name="T85" fmla="*/ 24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45" h="52">
                        <a:moveTo>
                          <a:pt x="44" y="24"/>
                        </a:moveTo>
                        <a:cubicBezTo>
                          <a:pt x="43" y="22"/>
                          <a:pt x="43" y="20"/>
                          <a:pt x="43" y="18"/>
                        </a:cubicBezTo>
                        <a:cubicBezTo>
                          <a:pt x="42" y="16"/>
                          <a:pt x="41" y="15"/>
                          <a:pt x="42" y="12"/>
                        </a:cubicBezTo>
                        <a:cubicBezTo>
                          <a:pt x="43" y="10"/>
                          <a:pt x="42" y="8"/>
                          <a:pt x="41" y="7"/>
                        </a:cubicBezTo>
                        <a:cubicBezTo>
                          <a:pt x="40" y="6"/>
                          <a:pt x="38" y="5"/>
                          <a:pt x="38" y="4"/>
                        </a:cubicBezTo>
                        <a:cubicBezTo>
                          <a:pt x="38" y="4"/>
                          <a:pt x="39" y="3"/>
                          <a:pt x="38" y="2"/>
                        </a:cubicBezTo>
                        <a:cubicBezTo>
                          <a:pt x="37" y="2"/>
                          <a:pt x="37" y="5"/>
                          <a:pt x="37" y="5"/>
                        </a:cubicBezTo>
                        <a:cubicBezTo>
                          <a:pt x="35" y="5"/>
                          <a:pt x="35" y="4"/>
                          <a:pt x="33" y="4"/>
                        </a:cubicBezTo>
                        <a:cubicBezTo>
                          <a:pt x="31" y="5"/>
                          <a:pt x="28" y="7"/>
                          <a:pt x="25" y="7"/>
                        </a:cubicBezTo>
                        <a:cubicBezTo>
                          <a:pt x="24" y="6"/>
                          <a:pt x="26" y="5"/>
                          <a:pt x="26" y="4"/>
                        </a:cubicBezTo>
                        <a:cubicBezTo>
                          <a:pt x="24" y="4"/>
                          <a:pt x="23" y="5"/>
                          <a:pt x="21" y="4"/>
                        </a:cubicBezTo>
                        <a:cubicBezTo>
                          <a:pt x="20" y="3"/>
                          <a:pt x="23" y="1"/>
                          <a:pt x="20" y="1"/>
                        </a:cubicBezTo>
                        <a:cubicBezTo>
                          <a:pt x="18" y="1"/>
                          <a:pt x="16" y="1"/>
                          <a:pt x="13" y="0"/>
                        </a:cubicBezTo>
                        <a:cubicBezTo>
                          <a:pt x="14" y="1"/>
                          <a:pt x="15" y="1"/>
                          <a:pt x="15" y="3"/>
                        </a:cubicBezTo>
                        <a:cubicBezTo>
                          <a:pt x="14" y="4"/>
                          <a:pt x="14" y="4"/>
                          <a:pt x="15" y="6"/>
                        </a:cubicBezTo>
                        <a:cubicBezTo>
                          <a:pt x="15" y="8"/>
                          <a:pt x="15" y="7"/>
                          <a:pt x="17" y="7"/>
                        </a:cubicBezTo>
                        <a:cubicBezTo>
                          <a:pt x="18" y="7"/>
                          <a:pt x="19" y="8"/>
                          <a:pt x="20" y="9"/>
                        </a:cubicBezTo>
                        <a:cubicBezTo>
                          <a:pt x="19" y="8"/>
                          <a:pt x="16" y="8"/>
                          <a:pt x="15" y="8"/>
                        </a:cubicBezTo>
                        <a:cubicBezTo>
                          <a:pt x="15" y="8"/>
                          <a:pt x="14" y="8"/>
                          <a:pt x="14" y="8"/>
                        </a:cubicBezTo>
                        <a:cubicBezTo>
                          <a:pt x="13" y="9"/>
                          <a:pt x="14" y="10"/>
                          <a:pt x="13" y="10"/>
                        </a:cubicBezTo>
                        <a:cubicBezTo>
                          <a:pt x="11" y="11"/>
                          <a:pt x="7" y="6"/>
                          <a:pt x="6" y="10"/>
                        </a:cubicBezTo>
                        <a:cubicBezTo>
                          <a:pt x="7" y="12"/>
                          <a:pt x="8" y="14"/>
                          <a:pt x="6" y="15"/>
                        </a:cubicBezTo>
                        <a:cubicBezTo>
                          <a:pt x="5" y="17"/>
                          <a:pt x="5" y="15"/>
                          <a:pt x="6" y="17"/>
                        </a:cubicBezTo>
                        <a:cubicBezTo>
                          <a:pt x="6" y="22"/>
                          <a:pt x="0" y="20"/>
                          <a:pt x="1" y="22"/>
                        </a:cubicBezTo>
                        <a:cubicBezTo>
                          <a:pt x="1" y="23"/>
                          <a:pt x="2" y="24"/>
                          <a:pt x="2" y="26"/>
                        </a:cubicBezTo>
                        <a:cubicBezTo>
                          <a:pt x="2" y="28"/>
                          <a:pt x="1" y="28"/>
                          <a:pt x="2" y="30"/>
                        </a:cubicBezTo>
                        <a:cubicBezTo>
                          <a:pt x="3" y="31"/>
                          <a:pt x="0" y="33"/>
                          <a:pt x="1" y="33"/>
                        </a:cubicBezTo>
                        <a:cubicBezTo>
                          <a:pt x="3" y="34"/>
                          <a:pt x="2" y="36"/>
                          <a:pt x="3" y="37"/>
                        </a:cubicBezTo>
                        <a:cubicBezTo>
                          <a:pt x="4" y="40"/>
                          <a:pt x="8" y="39"/>
                          <a:pt x="11" y="40"/>
                        </a:cubicBezTo>
                        <a:cubicBezTo>
                          <a:pt x="11" y="40"/>
                          <a:pt x="9" y="48"/>
                          <a:pt x="9" y="49"/>
                        </a:cubicBezTo>
                        <a:cubicBezTo>
                          <a:pt x="13" y="49"/>
                          <a:pt x="15" y="48"/>
                          <a:pt x="19" y="49"/>
                        </a:cubicBezTo>
                        <a:cubicBezTo>
                          <a:pt x="19" y="49"/>
                          <a:pt x="23" y="52"/>
                          <a:pt x="23" y="51"/>
                        </a:cubicBezTo>
                        <a:cubicBezTo>
                          <a:pt x="24" y="49"/>
                          <a:pt x="25" y="49"/>
                          <a:pt x="26" y="50"/>
                        </a:cubicBezTo>
                        <a:cubicBezTo>
                          <a:pt x="27" y="51"/>
                          <a:pt x="32" y="48"/>
                          <a:pt x="33" y="49"/>
                        </a:cubicBezTo>
                        <a:cubicBezTo>
                          <a:pt x="33" y="49"/>
                          <a:pt x="37" y="50"/>
                          <a:pt x="36" y="49"/>
                        </a:cubicBezTo>
                        <a:cubicBezTo>
                          <a:pt x="35" y="46"/>
                          <a:pt x="34" y="46"/>
                          <a:pt x="36" y="45"/>
                        </a:cubicBezTo>
                        <a:cubicBezTo>
                          <a:pt x="38" y="43"/>
                          <a:pt x="38" y="43"/>
                          <a:pt x="40" y="43"/>
                        </a:cubicBezTo>
                        <a:cubicBezTo>
                          <a:pt x="41" y="42"/>
                          <a:pt x="36" y="38"/>
                          <a:pt x="35" y="37"/>
                        </a:cubicBezTo>
                        <a:cubicBezTo>
                          <a:pt x="34" y="37"/>
                          <a:pt x="31" y="32"/>
                          <a:pt x="32" y="31"/>
                        </a:cubicBezTo>
                        <a:cubicBezTo>
                          <a:pt x="36" y="30"/>
                          <a:pt x="38" y="29"/>
                          <a:pt x="41" y="26"/>
                        </a:cubicBezTo>
                        <a:cubicBezTo>
                          <a:pt x="42" y="25"/>
                          <a:pt x="43" y="29"/>
                          <a:pt x="44" y="28"/>
                        </a:cubicBezTo>
                        <a:cubicBezTo>
                          <a:pt x="45" y="27"/>
                          <a:pt x="45" y="25"/>
                          <a:pt x="44" y="24"/>
                        </a:cubicBezTo>
                        <a:cubicBezTo>
                          <a:pt x="44" y="23"/>
                          <a:pt x="44" y="24"/>
                          <a:pt x="44" y="2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0" name="Freeform 656">
                    <a:extLst>
                      <a:ext uri="{FF2B5EF4-FFF2-40B4-BE49-F238E27FC236}">
                        <a16:creationId xmlns:a16="http://schemas.microsoft.com/office/drawing/2014/main" id="{B27A333A-BDD3-AE4F-895C-26E21865222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3584" y="7173097"/>
                    <a:ext cx="700200" cy="440037"/>
                  </a:xfrm>
                  <a:custGeom>
                    <a:avLst/>
                    <a:gdLst>
                      <a:gd name="T0" fmla="*/ 0 w 89"/>
                      <a:gd name="T1" fmla="*/ 27 h 53"/>
                      <a:gd name="T2" fmla="*/ 9 w 89"/>
                      <a:gd name="T3" fmla="*/ 30 h 53"/>
                      <a:gd name="T4" fmla="*/ 16 w 89"/>
                      <a:gd name="T5" fmla="*/ 31 h 53"/>
                      <a:gd name="T6" fmla="*/ 22 w 89"/>
                      <a:gd name="T7" fmla="*/ 28 h 53"/>
                      <a:gd name="T8" fmla="*/ 33 w 89"/>
                      <a:gd name="T9" fmla="*/ 30 h 53"/>
                      <a:gd name="T10" fmla="*/ 40 w 89"/>
                      <a:gd name="T11" fmla="*/ 41 h 53"/>
                      <a:gd name="T12" fmla="*/ 44 w 89"/>
                      <a:gd name="T13" fmla="*/ 38 h 53"/>
                      <a:gd name="T14" fmla="*/ 47 w 89"/>
                      <a:gd name="T15" fmla="*/ 41 h 53"/>
                      <a:gd name="T16" fmla="*/ 57 w 89"/>
                      <a:gd name="T17" fmla="*/ 42 h 53"/>
                      <a:gd name="T18" fmla="*/ 51 w 89"/>
                      <a:gd name="T19" fmla="*/ 46 h 53"/>
                      <a:gd name="T20" fmla="*/ 55 w 89"/>
                      <a:gd name="T21" fmla="*/ 49 h 53"/>
                      <a:gd name="T22" fmla="*/ 59 w 89"/>
                      <a:gd name="T23" fmla="*/ 51 h 53"/>
                      <a:gd name="T24" fmla="*/ 67 w 89"/>
                      <a:gd name="T25" fmla="*/ 48 h 53"/>
                      <a:gd name="T26" fmla="*/ 72 w 89"/>
                      <a:gd name="T27" fmla="*/ 46 h 53"/>
                      <a:gd name="T28" fmla="*/ 68 w 89"/>
                      <a:gd name="T29" fmla="*/ 46 h 53"/>
                      <a:gd name="T30" fmla="*/ 63 w 89"/>
                      <a:gd name="T31" fmla="*/ 44 h 53"/>
                      <a:gd name="T32" fmla="*/ 72 w 89"/>
                      <a:gd name="T33" fmla="*/ 38 h 53"/>
                      <a:gd name="T34" fmla="*/ 78 w 89"/>
                      <a:gd name="T35" fmla="*/ 35 h 53"/>
                      <a:gd name="T36" fmla="*/ 84 w 89"/>
                      <a:gd name="T37" fmla="*/ 31 h 53"/>
                      <a:gd name="T38" fmla="*/ 87 w 89"/>
                      <a:gd name="T39" fmla="*/ 28 h 53"/>
                      <a:gd name="T40" fmla="*/ 86 w 89"/>
                      <a:gd name="T41" fmla="*/ 26 h 53"/>
                      <a:gd name="T42" fmla="*/ 88 w 89"/>
                      <a:gd name="T43" fmla="*/ 25 h 53"/>
                      <a:gd name="T44" fmla="*/ 86 w 89"/>
                      <a:gd name="T45" fmla="*/ 24 h 53"/>
                      <a:gd name="T46" fmla="*/ 88 w 89"/>
                      <a:gd name="T47" fmla="*/ 21 h 53"/>
                      <a:gd name="T48" fmla="*/ 85 w 89"/>
                      <a:gd name="T49" fmla="*/ 19 h 53"/>
                      <a:gd name="T50" fmla="*/ 82 w 89"/>
                      <a:gd name="T51" fmla="*/ 18 h 53"/>
                      <a:gd name="T52" fmla="*/ 78 w 89"/>
                      <a:gd name="T53" fmla="*/ 18 h 53"/>
                      <a:gd name="T54" fmla="*/ 75 w 89"/>
                      <a:gd name="T55" fmla="*/ 15 h 53"/>
                      <a:gd name="T56" fmla="*/ 72 w 89"/>
                      <a:gd name="T57" fmla="*/ 17 h 53"/>
                      <a:gd name="T58" fmla="*/ 69 w 89"/>
                      <a:gd name="T59" fmla="*/ 14 h 53"/>
                      <a:gd name="T60" fmla="*/ 65 w 89"/>
                      <a:gd name="T61" fmla="*/ 14 h 53"/>
                      <a:gd name="T62" fmla="*/ 64 w 89"/>
                      <a:gd name="T63" fmla="*/ 10 h 53"/>
                      <a:gd name="T64" fmla="*/ 60 w 89"/>
                      <a:gd name="T65" fmla="*/ 9 h 53"/>
                      <a:gd name="T66" fmla="*/ 60 w 89"/>
                      <a:gd name="T67" fmla="*/ 5 h 53"/>
                      <a:gd name="T68" fmla="*/ 58 w 89"/>
                      <a:gd name="T69" fmla="*/ 2 h 53"/>
                      <a:gd name="T70" fmla="*/ 53 w 89"/>
                      <a:gd name="T71" fmla="*/ 1 h 53"/>
                      <a:gd name="T72" fmla="*/ 47 w 89"/>
                      <a:gd name="T73" fmla="*/ 2 h 53"/>
                      <a:gd name="T74" fmla="*/ 43 w 89"/>
                      <a:gd name="T75" fmla="*/ 3 h 53"/>
                      <a:gd name="T76" fmla="*/ 41 w 89"/>
                      <a:gd name="T77" fmla="*/ 9 h 53"/>
                      <a:gd name="T78" fmla="*/ 38 w 89"/>
                      <a:gd name="T79" fmla="*/ 7 h 53"/>
                      <a:gd name="T80" fmla="*/ 36 w 89"/>
                      <a:gd name="T81" fmla="*/ 8 h 53"/>
                      <a:gd name="T82" fmla="*/ 34 w 89"/>
                      <a:gd name="T83" fmla="*/ 6 h 53"/>
                      <a:gd name="T84" fmla="*/ 31 w 89"/>
                      <a:gd name="T85" fmla="*/ 7 h 53"/>
                      <a:gd name="T86" fmla="*/ 29 w 89"/>
                      <a:gd name="T87" fmla="*/ 6 h 53"/>
                      <a:gd name="T88" fmla="*/ 28 w 89"/>
                      <a:gd name="T89" fmla="*/ 8 h 53"/>
                      <a:gd name="T90" fmla="*/ 21 w 89"/>
                      <a:gd name="T91" fmla="*/ 5 h 53"/>
                      <a:gd name="T92" fmla="*/ 12 w 89"/>
                      <a:gd name="T93" fmla="*/ 4 h 53"/>
                      <a:gd name="T94" fmla="*/ 6 w 89"/>
                      <a:gd name="T95" fmla="*/ 6 h 53"/>
                      <a:gd name="T96" fmla="*/ 9 w 89"/>
                      <a:gd name="T97" fmla="*/ 11 h 53"/>
                      <a:gd name="T98" fmla="*/ 10 w 89"/>
                      <a:gd name="T99" fmla="*/ 14 h 53"/>
                      <a:gd name="T100" fmla="*/ 5 w 89"/>
                      <a:gd name="T101" fmla="*/ 16 h 53"/>
                      <a:gd name="T102" fmla="*/ 2 w 89"/>
                      <a:gd name="T103" fmla="*/ 23 h 53"/>
                      <a:gd name="T104" fmla="*/ 0 w 89"/>
                      <a:gd name="T105" fmla="*/ 27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89" h="53">
                        <a:moveTo>
                          <a:pt x="0" y="27"/>
                        </a:moveTo>
                        <a:cubicBezTo>
                          <a:pt x="0" y="30"/>
                          <a:pt x="7" y="30"/>
                          <a:pt x="9" y="30"/>
                        </a:cubicBezTo>
                        <a:cubicBezTo>
                          <a:pt x="11" y="30"/>
                          <a:pt x="13" y="32"/>
                          <a:pt x="16" y="31"/>
                        </a:cubicBezTo>
                        <a:cubicBezTo>
                          <a:pt x="17" y="29"/>
                          <a:pt x="20" y="28"/>
                          <a:pt x="22" y="28"/>
                        </a:cubicBezTo>
                        <a:cubicBezTo>
                          <a:pt x="25" y="26"/>
                          <a:pt x="31" y="28"/>
                          <a:pt x="33" y="30"/>
                        </a:cubicBezTo>
                        <a:cubicBezTo>
                          <a:pt x="36" y="34"/>
                          <a:pt x="37" y="38"/>
                          <a:pt x="40" y="41"/>
                        </a:cubicBezTo>
                        <a:cubicBezTo>
                          <a:pt x="42" y="40"/>
                          <a:pt x="42" y="39"/>
                          <a:pt x="44" y="38"/>
                        </a:cubicBezTo>
                        <a:cubicBezTo>
                          <a:pt x="46" y="38"/>
                          <a:pt x="46" y="40"/>
                          <a:pt x="47" y="41"/>
                        </a:cubicBezTo>
                        <a:cubicBezTo>
                          <a:pt x="48" y="42"/>
                          <a:pt x="57" y="43"/>
                          <a:pt x="57" y="42"/>
                        </a:cubicBezTo>
                        <a:cubicBezTo>
                          <a:pt x="57" y="43"/>
                          <a:pt x="51" y="45"/>
                          <a:pt x="51" y="46"/>
                        </a:cubicBezTo>
                        <a:cubicBezTo>
                          <a:pt x="52" y="47"/>
                          <a:pt x="56" y="46"/>
                          <a:pt x="55" y="49"/>
                        </a:cubicBezTo>
                        <a:cubicBezTo>
                          <a:pt x="54" y="51"/>
                          <a:pt x="57" y="53"/>
                          <a:pt x="59" y="51"/>
                        </a:cubicBezTo>
                        <a:cubicBezTo>
                          <a:pt x="61" y="50"/>
                          <a:pt x="64" y="48"/>
                          <a:pt x="67" y="48"/>
                        </a:cubicBezTo>
                        <a:cubicBezTo>
                          <a:pt x="70" y="48"/>
                          <a:pt x="71" y="48"/>
                          <a:pt x="72" y="46"/>
                        </a:cubicBezTo>
                        <a:cubicBezTo>
                          <a:pt x="72" y="46"/>
                          <a:pt x="69" y="46"/>
                          <a:pt x="68" y="46"/>
                        </a:cubicBezTo>
                        <a:cubicBezTo>
                          <a:pt x="66" y="46"/>
                          <a:pt x="64" y="47"/>
                          <a:pt x="63" y="44"/>
                        </a:cubicBezTo>
                        <a:cubicBezTo>
                          <a:pt x="60" y="40"/>
                          <a:pt x="70" y="38"/>
                          <a:pt x="72" y="38"/>
                        </a:cubicBezTo>
                        <a:cubicBezTo>
                          <a:pt x="74" y="37"/>
                          <a:pt x="76" y="36"/>
                          <a:pt x="78" y="35"/>
                        </a:cubicBezTo>
                        <a:cubicBezTo>
                          <a:pt x="79" y="33"/>
                          <a:pt x="81" y="31"/>
                          <a:pt x="84" y="31"/>
                        </a:cubicBezTo>
                        <a:cubicBezTo>
                          <a:pt x="85" y="31"/>
                          <a:pt x="87" y="31"/>
                          <a:pt x="87" y="28"/>
                        </a:cubicBezTo>
                        <a:cubicBezTo>
                          <a:pt x="87" y="27"/>
                          <a:pt x="86" y="27"/>
                          <a:pt x="86" y="26"/>
                        </a:cubicBezTo>
                        <a:cubicBezTo>
                          <a:pt x="86" y="25"/>
                          <a:pt x="88" y="25"/>
                          <a:pt x="88" y="25"/>
                        </a:cubicBezTo>
                        <a:cubicBezTo>
                          <a:pt x="88" y="25"/>
                          <a:pt x="86" y="24"/>
                          <a:pt x="86" y="24"/>
                        </a:cubicBezTo>
                        <a:cubicBezTo>
                          <a:pt x="86" y="23"/>
                          <a:pt x="89" y="23"/>
                          <a:pt x="88" y="21"/>
                        </a:cubicBezTo>
                        <a:cubicBezTo>
                          <a:pt x="88" y="21"/>
                          <a:pt x="86" y="20"/>
                          <a:pt x="85" y="19"/>
                        </a:cubicBezTo>
                        <a:cubicBezTo>
                          <a:pt x="84" y="18"/>
                          <a:pt x="83" y="20"/>
                          <a:pt x="82" y="18"/>
                        </a:cubicBezTo>
                        <a:cubicBezTo>
                          <a:pt x="81" y="17"/>
                          <a:pt x="80" y="17"/>
                          <a:pt x="78" y="18"/>
                        </a:cubicBezTo>
                        <a:cubicBezTo>
                          <a:pt x="77" y="18"/>
                          <a:pt x="76" y="15"/>
                          <a:pt x="75" y="15"/>
                        </a:cubicBezTo>
                        <a:cubicBezTo>
                          <a:pt x="74" y="14"/>
                          <a:pt x="73" y="16"/>
                          <a:pt x="72" y="17"/>
                        </a:cubicBezTo>
                        <a:cubicBezTo>
                          <a:pt x="71" y="17"/>
                          <a:pt x="70" y="14"/>
                          <a:pt x="69" y="14"/>
                        </a:cubicBezTo>
                        <a:cubicBezTo>
                          <a:pt x="68" y="14"/>
                          <a:pt x="65" y="15"/>
                          <a:pt x="65" y="14"/>
                        </a:cubicBezTo>
                        <a:cubicBezTo>
                          <a:pt x="65" y="13"/>
                          <a:pt x="65" y="11"/>
                          <a:pt x="64" y="10"/>
                        </a:cubicBezTo>
                        <a:cubicBezTo>
                          <a:pt x="63" y="9"/>
                          <a:pt x="61" y="10"/>
                          <a:pt x="60" y="9"/>
                        </a:cubicBezTo>
                        <a:cubicBezTo>
                          <a:pt x="59" y="8"/>
                          <a:pt x="58" y="6"/>
                          <a:pt x="60" y="5"/>
                        </a:cubicBezTo>
                        <a:cubicBezTo>
                          <a:pt x="61" y="5"/>
                          <a:pt x="59" y="2"/>
                          <a:pt x="58" y="2"/>
                        </a:cubicBezTo>
                        <a:cubicBezTo>
                          <a:pt x="57" y="1"/>
                          <a:pt x="54" y="2"/>
                          <a:pt x="53" y="1"/>
                        </a:cubicBezTo>
                        <a:cubicBezTo>
                          <a:pt x="50" y="0"/>
                          <a:pt x="50" y="6"/>
                          <a:pt x="47" y="2"/>
                        </a:cubicBezTo>
                        <a:cubicBezTo>
                          <a:pt x="46" y="2"/>
                          <a:pt x="44" y="3"/>
                          <a:pt x="43" y="3"/>
                        </a:cubicBezTo>
                        <a:cubicBezTo>
                          <a:pt x="41" y="4"/>
                          <a:pt x="42" y="9"/>
                          <a:pt x="41" y="9"/>
                        </a:cubicBezTo>
                        <a:cubicBezTo>
                          <a:pt x="40" y="9"/>
                          <a:pt x="39" y="7"/>
                          <a:pt x="38" y="7"/>
                        </a:cubicBezTo>
                        <a:cubicBezTo>
                          <a:pt x="38" y="7"/>
                          <a:pt x="37" y="8"/>
                          <a:pt x="36" y="8"/>
                        </a:cubicBezTo>
                        <a:cubicBezTo>
                          <a:pt x="35" y="8"/>
                          <a:pt x="34" y="7"/>
                          <a:pt x="34" y="6"/>
                        </a:cubicBezTo>
                        <a:cubicBezTo>
                          <a:pt x="34" y="5"/>
                          <a:pt x="32" y="7"/>
                          <a:pt x="31" y="7"/>
                        </a:cubicBezTo>
                        <a:cubicBezTo>
                          <a:pt x="30" y="7"/>
                          <a:pt x="30" y="6"/>
                          <a:pt x="29" y="6"/>
                        </a:cubicBezTo>
                        <a:cubicBezTo>
                          <a:pt x="28" y="6"/>
                          <a:pt x="28" y="7"/>
                          <a:pt x="28" y="8"/>
                        </a:cubicBezTo>
                        <a:cubicBezTo>
                          <a:pt x="28" y="8"/>
                          <a:pt x="21" y="5"/>
                          <a:pt x="21" y="5"/>
                        </a:cubicBezTo>
                        <a:cubicBezTo>
                          <a:pt x="18" y="4"/>
                          <a:pt x="15" y="4"/>
                          <a:pt x="12" y="4"/>
                        </a:cubicBezTo>
                        <a:cubicBezTo>
                          <a:pt x="10" y="4"/>
                          <a:pt x="9" y="6"/>
                          <a:pt x="6" y="6"/>
                        </a:cubicBezTo>
                        <a:cubicBezTo>
                          <a:pt x="6" y="9"/>
                          <a:pt x="9" y="9"/>
                          <a:pt x="9" y="11"/>
                        </a:cubicBezTo>
                        <a:cubicBezTo>
                          <a:pt x="9" y="12"/>
                          <a:pt x="10" y="13"/>
                          <a:pt x="10" y="14"/>
                        </a:cubicBezTo>
                        <a:cubicBezTo>
                          <a:pt x="9" y="15"/>
                          <a:pt x="6" y="15"/>
                          <a:pt x="5" y="16"/>
                        </a:cubicBezTo>
                        <a:cubicBezTo>
                          <a:pt x="2" y="18"/>
                          <a:pt x="3" y="20"/>
                          <a:pt x="2" y="23"/>
                        </a:cubicBezTo>
                        <a:cubicBezTo>
                          <a:pt x="2" y="25"/>
                          <a:pt x="1" y="26"/>
                          <a:pt x="0" y="2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1" name="Freeform 657">
                    <a:extLst>
                      <a:ext uri="{FF2B5EF4-FFF2-40B4-BE49-F238E27FC236}">
                        <a16:creationId xmlns:a16="http://schemas.microsoft.com/office/drawing/2014/main" id="{7B1AA108-9D70-1E43-83FB-F0548D6F352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03599" y="7337754"/>
                    <a:ext cx="236083" cy="102201"/>
                  </a:xfrm>
                  <a:custGeom>
                    <a:avLst/>
                    <a:gdLst>
                      <a:gd name="T0" fmla="*/ 30 w 30"/>
                      <a:gd name="T1" fmla="*/ 4 h 12"/>
                      <a:gd name="T2" fmla="*/ 22 w 30"/>
                      <a:gd name="T3" fmla="*/ 0 h 12"/>
                      <a:gd name="T4" fmla="*/ 17 w 30"/>
                      <a:gd name="T5" fmla="*/ 0 h 12"/>
                      <a:gd name="T6" fmla="*/ 14 w 30"/>
                      <a:gd name="T7" fmla="*/ 1 h 12"/>
                      <a:gd name="T8" fmla="*/ 11 w 30"/>
                      <a:gd name="T9" fmla="*/ 0 h 12"/>
                      <a:gd name="T10" fmla="*/ 8 w 30"/>
                      <a:gd name="T11" fmla="*/ 3 h 12"/>
                      <a:gd name="T12" fmla="*/ 3 w 30"/>
                      <a:gd name="T13" fmla="*/ 9 h 12"/>
                      <a:gd name="T14" fmla="*/ 11 w 30"/>
                      <a:gd name="T15" fmla="*/ 11 h 12"/>
                      <a:gd name="T16" fmla="*/ 13 w 30"/>
                      <a:gd name="T17" fmla="*/ 9 h 12"/>
                      <a:gd name="T18" fmla="*/ 18 w 30"/>
                      <a:gd name="T19" fmla="*/ 9 h 12"/>
                      <a:gd name="T20" fmla="*/ 19 w 30"/>
                      <a:gd name="T21" fmla="*/ 6 h 12"/>
                      <a:gd name="T22" fmla="*/ 24 w 30"/>
                      <a:gd name="T23" fmla="*/ 7 h 12"/>
                      <a:gd name="T24" fmla="*/ 28 w 30"/>
                      <a:gd name="T25" fmla="*/ 7 h 12"/>
                      <a:gd name="T26" fmla="*/ 30 w 30"/>
                      <a:gd name="T27" fmla="*/ 4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0" h="12">
                        <a:moveTo>
                          <a:pt x="30" y="4"/>
                        </a:moveTo>
                        <a:cubicBezTo>
                          <a:pt x="27" y="2"/>
                          <a:pt x="26" y="0"/>
                          <a:pt x="22" y="0"/>
                        </a:cubicBezTo>
                        <a:cubicBezTo>
                          <a:pt x="20" y="0"/>
                          <a:pt x="19" y="0"/>
                          <a:pt x="17" y="0"/>
                        </a:cubicBezTo>
                        <a:cubicBezTo>
                          <a:pt x="15" y="0"/>
                          <a:pt x="15" y="1"/>
                          <a:pt x="14" y="1"/>
                        </a:cubicBezTo>
                        <a:cubicBezTo>
                          <a:pt x="13" y="1"/>
                          <a:pt x="12" y="0"/>
                          <a:pt x="11" y="0"/>
                        </a:cubicBezTo>
                        <a:cubicBezTo>
                          <a:pt x="10" y="1"/>
                          <a:pt x="9" y="2"/>
                          <a:pt x="8" y="3"/>
                        </a:cubicBezTo>
                        <a:cubicBezTo>
                          <a:pt x="6" y="5"/>
                          <a:pt x="0" y="4"/>
                          <a:pt x="3" y="9"/>
                        </a:cubicBezTo>
                        <a:cubicBezTo>
                          <a:pt x="4" y="11"/>
                          <a:pt x="8" y="12"/>
                          <a:pt x="11" y="11"/>
                        </a:cubicBezTo>
                        <a:cubicBezTo>
                          <a:pt x="12" y="11"/>
                          <a:pt x="12" y="9"/>
                          <a:pt x="13" y="9"/>
                        </a:cubicBezTo>
                        <a:cubicBezTo>
                          <a:pt x="15" y="9"/>
                          <a:pt x="17" y="9"/>
                          <a:pt x="18" y="9"/>
                        </a:cubicBezTo>
                        <a:cubicBezTo>
                          <a:pt x="19" y="9"/>
                          <a:pt x="19" y="7"/>
                          <a:pt x="19" y="6"/>
                        </a:cubicBezTo>
                        <a:cubicBezTo>
                          <a:pt x="20" y="5"/>
                          <a:pt x="23" y="7"/>
                          <a:pt x="24" y="7"/>
                        </a:cubicBezTo>
                        <a:cubicBezTo>
                          <a:pt x="25" y="7"/>
                          <a:pt x="27" y="7"/>
                          <a:pt x="28" y="7"/>
                        </a:cubicBezTo>
                        <a:cubicBezTo>
                          <a:pt x="29" y="7"/>
                          <a:pt x="29" y="5"/>
                          <a:pt x="30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2" name="Freeform 658">
                    <a:extLst>
                      <a:ext uri="{FF2B5EF4-FFF2-40B4-BE49-F238E27FC236}">
                        <a16:creationId xmlns:a16="http://schemas.microsoft.com/office/drawing/2014/main" id="{E783CF96-9FC1-024E-B1D7-95323885F8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63824" y="6963014"/>
                    <a:ext cx="370220" cy="292414"/>
                  </a:xfrm>
                  <a:custGeom>
                    <a:avLst/>
                    <a:gdLst>
                      <a:gd name="T0" fmla="*/ 11 w 47"/>
                      <a:gd name="T1" fmla="*/ 29 h 35"/>
                      <a:gd name="T2" fmla="*/ 18 w 47"/>
                      <a:gd name="T3" fmla="*/ 30 h 35"/>
                      <a:gd name="T4" fmla="*/ 23 w 47"/>
                      <a:gd name="T5" fmla="*/ 33 h 35"/>
                      <a:gd name="T6" fmla="*/ 25 w 47"/>
                      <a:gd name="T7" fmla="*/ 31 h 35"/>
                      <a:gd name="T8" fmla="*/ 29 w 47"/>
                      <a:gd name="T9" fmla="*/ 32 h 35"/>
                      <a:gd name="T10" fmla="*/ 33 w 47"/>
                      <a:gd name="T11" fmla="*/ 32 h 35"/>
                      <a:gd name="T12" fmla="*/ 36 w 47"/>
                      <a:gd name="T13" fmla="*/ 33 h 35"/>
                      <a:gd name="T14" fmla="*/ 38 w 47"/>
                      <a:gd name="T15" fmla="*/ 28 h 35"/>
                      <a:gd name="T16" fmla="*/ 42 w 47"/>
                      <a:gd name="T17" fmla="*/ 27 h 35"/>
                      <a:gd name="T18" fmla="*/ 40 w 47"/>
                      <a:gd name="T19" fmla="*/ 22 h 35"/>
                      <a:gd name="T20" fmla="*/ 44 w 47"/>
                      <a:gd name="T21" fmla="*/ 21 h 35"/>
                      <a:gd name="T22" fmla="*/ 45 w 47"/>
                      <a:gd name="T23" fmla="*/ 17 h 35"/>
                      <a:gd name="T24" fmla="*/ 42 w 47"/>
                      <a:gd name="T25" fmla="*/ 15 h 35"/>
                      <a:gd name="T26" fmla="*/ 39 w 47"/>
                      <a:gd name="T27" fmla="*/ 11 h 35"/>
                      <a:gd name="T28" fmla="*/ 38 w 47"/>
                      <a:gd name="T29" fmla="*/ 6 h 35"/>
                      <a:gd name="T30" fmla="*/ 35 w 47"/>
                      <a:gd name="T31" fmla="*/ 2 h 35"/>
                      <a:gd name="T32" fmla="*/ 33 w 47"/>
                      <a:gd name="T33" fmla="*/ 2 h 35"/>
                      <a:gd name="T34" fmla="*/ 30 w 47"/>
                      <a:gd name="T35" fmla="*/ 1 h 35"/>
                      <a:gd name="T36" fmla="*/ 28 w 47"/>
                      <a:gd name="T37" fmla="*/ 2 h 35"/>
                      <a:gd name="T38" fmla="*/ 25 w 47"/>
                      <a:gd name="T39" fmla="*/ 0 h 35"/>
                      <a:gd name="T40" fmla="*/ 22 w 47"/>
                      <a:gd name="T41" fmla="*/ 2 h 35"/>
                      <a:gd name="T42" fmla="*/ 17 w 47"/>
                      <a:gd name="T43" fmla="*/ 3 h 35"/>
                      <a:gd name="T44" fmla="*/ 17 w 47"/>
                      <a:gd name="T45" fmla="*/ 6 h 35"/>
                      <a:gd name="T46" fmla="*/ 13 w 47"/>
                      <a:gd name="T47" fmla="*/ 9 h 35"/>
                      <a:gd name="T48" fmla="*/ 12 w 47"/>
                      <a:gd name="T49" fmla="*/ 13 h 35"/>
                      <a:gd name="T50" fmla="*/ 8 w 47"/>
                      <a:gd name="T51" fmla="*/ 14 h 35"/>
                      <a:gd name="T52" fmla="*/ 1 w 47"/>
                      <a:gd name="T53" fmla="*/ 16 h 35"/>
                      <a:gd name="T54" fmla="*/ 2 w 47"/>
                      <a:gd name="T55" fmla="*/ 24 h 35"/>
                      <a:gd name="T56" fmla="*/ 1 w 47"/>
                      <a:gd name="T57" fmla="*/ 27 h 35"/>
                      <a:gd name="T58" fmla="*/ 1 w 47"/>
                      <a:gd name="T59" fmla="*/ 31 h 35"/>
                      <a:gd name="T60" fmla="*/ 5 w 47"/>
                      <a:gd name="T61" fmla="*/ 30 h 35"/>
                      <a:gd name="T62" fmla="*/ 11 w 47"/>
                      <a:gd name="T63" fmla="*/ 29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7" h="35">
                        <a:moveTo>
                          <a:pt x="11" y="29"/>
                        </a:moveTo>
                        <a:cubicBezTo>
                          <a:pt x="14" y="29"/>
                          <a:pt x="16" y="30"/>
                          <a:pt x="18" y="30"/>
                        </a:cubicBezTo>
                        <a:cubicBezTo>
                          <a:pt x="18" y="30"/>
                          <a:pt x="23" y="33"/>
                          <a:pt x="23" y="33"/>
                        </a:cubicBezTo>
                        <a:cubicBezTo>
                          <a:pt x="23" y="32"/>
                          <a:pt x="24" y="29"/>
                          <a:pt x="25" y="31"/>
                        </a:cubicBezTo>
                        <a:cubicBezTo>
                          <a:pt x="27" y="34"/>
                          <a:pt x="28" y="29"/>
                          <a:pt x="29" y="32"/>
                        </a:cubicBezTo>
                        <a:cubicBezTo>
                          <a:pt x="30" y="34"/>
                          <a:pt x="32" y="32"/>
                          <a:pt x="33" y="32"/>
                        </a:cubicBezTo>
                        <a:cubicBezTo>
                          <a:pt x="34" y="31"/>
                          <a:pt x="36" y="35"/>
                          <a:pt x="36" y="33"/>
                        </a:cubicBezTo>
                        <a:cubicBezTo>
                          <a:pt x="37" y="31"/>
                          <a:pt x="36" y="29"/>
                          <a:pt x="38" y="28"/>
                        </a:cubicBezTo>
                        <a:cubicBezTo>
                          <a:pt x="39" y="28"/>
                          <a:pt x="41" y="27"/>
                          <a:pt x="42" y="27"/>
                        </a:cubicBezTo>
                        <a:cubicBezTo>
                          <a:pt x="41" y="26"/>
                          <a:pt x="40" y="24"/>
                          <a:pt x="40" y="22"/>
                        </a:cubicBezTo>
                        <a:cubicBezTo>
                          <a:pt x="40" y="20"/>
                          <a:pt x="42" y="22"/>
                          <a:pt x="44" y="21"/>
                        </a:cubicBezTo>
                        <a:cubicBezTo>
                          <a:pt x="46" y="21"/>
                          <a:pt x="47" y="19"/>
                          <a:pt x="45" y="17"/>
                        </a:cubicBezTo>
                        <a:cubicBezTo>
                          <a:pt x="44" y="16"/>
                          <a:pt x="43" y="17"/>
                          <a:pt x="42" y="15"/>
                        </a:cubicBezTo>
                        <a:cubicBezTo>
                          <a:pt x="41" y="14"/>
                          <a:pt x="40" y="13"/>
                          <a:pt x="39" y="11"/>
                        </a:cubicBezTo>
                        <a:cubicBezTo>
                          <a:pt x="38" y="10"/>
                          <a:pt x="38" y="8"/>
                          <a:pt x="38" y="6"/>
                        </a:cubicBezTo>
                        <a:cubicBezTo>
                          <a:pt x="39" y="4"/>
                          <a:pt x="36" y="2"/>
                          <a:pt x="35" y="2"/>
                        </a:cubicBezTo>
                        <a:cubicBezTo>
                          <a:pt x="34" y="1"/>
                          <a:pt x="34" y="2"/>
                          <a:pt x="33" y="2"/>
                        </a:cubicBezTo>
                        <a:cubicBezTo>
                          <a:pt x="31" y="3"/>
                          <a:pt x="31" y="2"/>
                          <a:pt x="30" y="1"/>
                        </a:cubicBezTo>
                        <a:cubicBezTo>
                          <a:pt x="29" y="0"/>
                          <a:pt x="29" y="2"/>
                          <a:pt x="28" y="2"/>
                        </a:cubicBezTo>
                        <a:cubicBezTo>
                          <a:pt x="27" y="2"/>
                          <a:pt x="25" y="0"/>
                          <a:pt x="25" y="0"/>
                        </a:cubicBezTo>
                        <a:cubicBezTo>
                          <a:pt x="23" y="0"/>
                          <a:pt x="23" y="2"/>
                          <a:pt x="22" y="2"/>
                        </a:cubicBezTo>
                        <a:cubicBezTo>
                          <a:pt x="20" y="3"/>
                          <a:pt x="19" y="3"/>
                          <a:pt x="17" y="3"/>
                        </a:cubicBezTo>
                        <a:cubicBezTo>
                          <a:pt x="16" y="4"/>
                          <a:pt x="17" y="6"/>
                          <a:pt x="17" y="6"/>
                        </a:cubicBezTo>
                        <a:cubicBezTo>
                          <a:pt x="16" y="8"/>
                          <a:pt x="13" y="7"/>
                          <a:pt x="13" y="9"/>
                        </a:cubicBezTo>
                        <a:cubicBezTo>
                          <a:pt x="12" y="10"/>
                          <a:pt x="12" y="11"/>
                          <a:pt x="12" y="13"/>
                        </a:cubicBezTo>
                        <a:cubicBezTo>
                          <a:pt x="12" y="14"/>
                          <a:pt x="9" y="14"/>
                          <a:pt x="8" y="14"/>
                        </a:cubicBezTo>
                        <a:cubicBezTo>
                          <a:pt x="5" y="15"/>
                          <a:pt x="4" y="16"/>
                          <a:pt x="1" y="16"/>
                        </a:cubicBezTo>
                        <a:cubicBezTo>
                          <a:pt x="2" y="19"/>
                          <a:pt x="5" y="21"/>
                          <a:pt x="2" y="24"/>
                        </a:cubicBezTo>
                        <a:cubicBezTo>
                          <a:pt x="0" y="25"/>
                          <a:pt x="0" y="26"/>
                          <a:pt x="1" y="27"/>
                        </a:cubicBezTo>
                        <a:cubicBezTo>
                          <a:pt x="3" y="28"/>
                          <a:pt x="1" y="30"/>
                          <a:pt x="1" y="31"/>
                        </a:cubicBezTo>
                        <a:cubicBezTo>
                          <a:pt x="3" y="31"/>
                          <a:pt x="4" y="31"/>
                          <a:pt x="5" y="30"/>
                        </a:cubicBezTo>
                        <a:cubicBezTo>
                          <a:pt x="7" y="29"/>
                          <a:pt x="10" y="29"/>
                          <a:pt x="11" y="2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3" name="Freeform 659">
                    <a:extLst>
                      <a:ext uri="{FF2B5EF4-FFF2-40B4-BE49-F238E27FC236}">
                        <a16:creationId xmlns:a16="http://schemas.microsoft.com/office/drawing/2014/main" id="{AA6E3C3B-E592-9645-91FA-0DE5924D5F2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77977" y="6945981"/>
                    <a:ext cx="228033" cy="158983"/>
                  </a:xfrm>
                  <a:custGeom>
                    <a:avLst/>
                    <a:gdLst>
                      <a:gd name="T0" fmla="*/ 16 w 29"/>
                      <a:gd name="T1" fmla="*/ 18 h 19"/>
                      <a:gd name="T2" fmla="*/ 23 w 29"/>
                      <a:gd name="T3" fmla="*/ 15 h 19"/>
                      <a:gd name="T4" fmla="*/ 23 w 29"/>
                      <a:gd name="T5" fmla="*/ 12 h 19"/>
                      <a:gd name="T6" fmla="*/ 27 w 29"/>
                      <a:gd name="T7" fmla="*/ 9 h 19"/>
                      <a:gd name="T8" fmla="*/ 26 w 29"/>
                      <a:gd name="T9" fmla="*/ 4 h 19"/>
                      <a:gd name="T10" fmla="*/ 19 w 29"/>
                      <a:gd name="T11" fmla="*/ 1 h 19"/>
                      <a:gd name="T12" fmla="*/ 10 w 29"/>
                      <a:gd name="T13" fmla="*/ 1 h 19"/>
                      <a:gd name="T14" fmla="*/ 0 w 29"/>
                      <a:gd name="T15" fmla="*/ 4 h 19"/>
                      <a:gd name="T16" fmla="*/ 1 w 29"/>
                      <a:gd name="T17" fmla="*/ 6 h 19"/>
                      <a:gd name="T18" fmla="*/ 2 w 29"/>
                      <a:gd name="T19" fmla="*/ 9 h 19"/>
                      <a:gd name="T20" fmla="*/ 5 w 29"/>
                      <a:gd name="T21" fmla="*/ 10 h 19"/>
                      <a:gd name="T22" fmla="*/ 9 w 29"/>
                      <a:gd name="T23" fmla="*/ 11 h 19"/>
                      <a:gd name="T24" fmla="*/ 8 w 29"/>
                      <a:gd name="T25" fmla="*/ 15 h 19"/>
                      <a:gd name="T26" fmla="*/ 12 w 29"/>
                      <a:gd name="T27" fmla="*/ 18 h 19"/>
                      <a:gd name="T28" fmla="*/ 16 w 29"/>
                      <a:gd name="T29" fmla="*/ 18 h 19"/>
                      <a:gd name="T30" fmla="*/ 16 w 29"/>
                      <a:gd name="T31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9" h="19">
                        <a:moveTo>
                          <a:pt x="16" y="18"/>
                        </a:moveTo>
                        <a:cubicBezTo>
                          <a:pt x="18" y="16"/>
                          <a:pt x="21" y="16"/>
                          <a:pt x="23" y="15"/>
                        </a:cubicBezTo>
                        <a:cubicBezTo>
                          <a:pt x="23" y="14"/>
                          <a:pt x="23" y="13"/>
                          <a:pt x="23" y="12"/>
                        </a:cubicBezTo>
                        <a:cubicBezTo>
                          <a:pt x="24" y="10"/>
                          <a:pt x="25" y="10"/>
                          <a:pt x="27" y="9"/>
                        </a:cubicBezTo>
                        <a:cubicBezTo>
                          <a:pt x="29" y="8"/>
                          <a:pt x="28" y="5"/>
                          <a:pt x="26" y="4"/>
                        </a:cubicBezTo>
                        <a:cubicBezTo>
                          <a:pt x="24" y="3"/>
                          <a:pt x="22" y="2"/>
                          <a:pt x="19" y="1"/>
                        </a:cubicBezTo>
                        <a:cubicBezTo>
                          <a:pt x="17" y="0"/>
                          <a:pt x="13" y="1"/>
                          <a:pt x="10" y="1"/>
                        </a:cubicBezTo>
                        <a:cubicBezTo>
                          <a:pt x="8" y="1"/>
                          <a:pt x="0" y="0"/>
                          <a:pt x="0" y="4"/>
                        </a:cubicBezTo>
                        <a:cubicBezTo>
                          <a:pt x="0" y="4"/>
                          <a:pt x="1" y="5"/>
                          <a:pt x="1" y="6"/>
                        </a:cubicBezTo>
                        <a:cubicBezTo>
                          <a:pt x="2" y="7"/>
                          <a:pt x="1" y="8"/>
                          <a:pt x="2" y="9"/>
                        </a:cubicBezTo>
                        <a:cubicBezTo>
                          <a:pt x="3" y="9"/>
                          <a:pt x="4" y="11"/>
                          <a:pt x="5" y="10"/>
                        </a:cubicBezTo>
                        <a:cubicBezTo>
                          <a:pt x="7" y="10"/>
                          <a:pt x="9" y="9"/>
                          <a:pt x="9" y="11"/>
                        </a:cubicBezTo>
                        <a:cubicBezTo>
                          <a:pt x="9" y="12"/>
                          <a:pt x="9" y="14"/>
                          <a:pt x="8" y="15"/>
                        </a:cubicBezTo>
                        <a:cubicBezTo>
                          <a:pt x="11" y="15"/>
                          <a:pt x="11" y="15"/>
                          <a:pt x="12" y="18"/>
                        </a:cubicBezTo>
                        <a:cubicBezTo>
                          <a:pt x="13" y="18"/>
                          <a:pt x="16" y="18"/>
                          <a:pt x="16" y="18"/>
                        </a:cubicBezTo>
                        <a:cubicBezTo>
                          <a:pt x="17" y="17"/>
                          <a:pt x="15" y="19"/>
                          <a:pt x="16" y="1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4" name="Freeform 660">
                    <a:extLst>
                      <a:ext uri="{FF2B5EF4-FFF2-40B4-BE49-F238E27FC236}">
                        <a16:creationId xmlns:a16="http://schemas.microsoft.com/office/drawing/2014/main" id="{479CC069-6B4A-3040-9210-AC64EBE0E15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77977" y="6846618"/>
                    <a:ext cx="281691" cy="150467"/>
                  </a:xfrm>
                  <a:custGeom>
                    <a:avLst/>
                    <a:gdLst>
                      <a:gd name="T0" fmla="*/ 11 w 36"/>
                      <a:gd name="T1" fmla="*/ 13 h 18"/>
                      <a:gd name="T2" fmla="*/ 19 w 36"/>
                      <a:gd name="T3" fmla="*/ 12 h 18"/>
                      <a:gd name="T4" fmla="*/ 25 w 36"/>
                      <a:gd name="T5" fmla="*/ 15 h 18"/>
                      <a:gd name="T6" fmla="*/ 29 w 36"/>
                      <a:gd name="T7" fmla="*/ 17 h 18"/>
                      <a:gd name="T8" fmla="*/ 33 w 36"/>
                      <a:gd name="T9" fmla="*/ 16 h 18"/>
                      <a:gd name="T10" fmla="*/ 36 w 36"/>
                      <a:gd name="T11" fmla="*/ 14 h 18"/>
                      <a:gd name="T12" fmla="*/ 34 w 36"/>
                      <a:gd name="T13" fmla="*/ 8 h 18"/>
                      <a:gd name="T14" fmla="*/ 31 w 36"/>
                      <a:gd name="T15" fmla="*/ 4 h 18"/>
                      <a:gd name="T16" fmla="*/ 25 w 36"/>
                      <a:gd name="T17" fmla="*/ 3 h 18"/>
                      <a:gd name="T18" fmla="*/ 18 w 36"/>
                      <a:gd name="T19" fmla="*/ 1 h 18"/>
                      <a:gd name="T20" fmla="*/ 17 w 36"/>
                      <a:gd name="T21" fmla="*/ 5 h 18"/>
                      <a:gd name="T22" fmla="*/ 15 w 36"/>
                      <a:gd name="T23" fmla="*/ 7 h 18"/>
                      <a:gd name="T24" fmla="*/ 8 w 36"/>
                      <a:gd name="T25" fmla="*/ 4 h 18"/>
                      <a:gd name="T26" fmla="*/ 0 w 36"/>
                      <a:gd name="T27" fmla="*/ 15 h 18"/>
                      <a:gd name="T28" fmla="*/ 11 w 36"/>
                      <a:gd name="T29" fmla="*/ 13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6" h="18">
                        <a:moveTo>
                          <a:pt x="11" y="13"/>
                        </a:moveTo>
                        <a:cubicBezTo>
                          <a:pt x="14" y="13"/>
                          <a:pt x="16" y="12"/>
                          <a:pt x="19" y="12"/>
                        </a:cubicBezTo>
                        <a:cubicBezTo>
                          <a:pt x="20" y="12"/>
                          <a:pt x="24" y="14"/>
                          <a:pt x="25" y="15"/>
                        </a:cubicBezTo>
                        <a:cubicBezTo>
                          <a:pt x="26" y="16"/>
                          <a:pt x="27" y="18"/>
                          <a:pt x="29" y="17"/>
                        </a:cubicBezTo>
                        <a:cubicBezTo>
                          <a:pt x="30" y="17"/>
                          <a:pt x="31" y="16"/>
                          <a:pt x="33" y="16"/>
                        </a:cubicBezTo>
                        <a:cubicBezTo>
                          <a:pt x="34" y="16"/>
                          <a:pt x="34" y="14"/>
                          <a:pt x="36" y="14"/>
                        </a:cubicBezTo>
                        <a:cubicBezTo>
                          <a:pt x="35" y="12"/>
                          <a:pt x="33" y="9"/>
                          <a:pt x="34" y="8"/>
                        </a:cubicBezTo>
                        <a:cubicBezTo>
                          <a:pt x="35" y="6"/>
                          <a:pt x="32" y="4"/>
                          <a:pt x="31" y="4"/>
                        </a:cubicBezTo>
                        <a:cubicBezTo>
                          <a:pt x="29" y="3"/>
                          <a:pt x="27" y="5"/>
                          <a:pt x="25" y="3"/>
                        </a:cubicBezTo>
                        <a:cubicBezTo>
                          <a:pt x="22" y="1"/>
                          <a:pt x="21" y="0"/>
                          <a:pt x="18" y="1"/>
                        </a:cubicBezTo>
                        <a:cubicBezTo>
                          <a:pt x="16" y="2"/>
                          <a:pt x="17" y="3"/>
                          <a:pt x="17" y="5"/>
                        </a:cubicBezTo>
                        <a:cubicBezTo>
                          <a:pt x="16" y="6"/>
                          <a:pt x="16" y="7"/>
                          <a:pt x="15" y="7"/>
                        </a:cubicBezTo>
                        <a:cubicBezTo>
                          <a:pt x="12" y="9"/>
                          <a:pt x="10" y="5"/>
                          <a:pt x="8" y="4"/>
                        </a:cubicBezTo>
                        <a:cubicBezTo>
                          <a:pt x="3" y="0"/>
                          <a:pt x="0" y="11"/>
                          <a:pt x="0" y="15"/>
                        </a:cubicBezTo>
                        <a:cubicBezTo>
                          <a:pt x="4" y="13"/>
                          <a:pt x="7" y="13"/>
                          <a:pt x="11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5" name="Freeform 661">
                    <a:extLst>
                      <a:ext uri="{FF2B5EF4-FFF2-40B4-BE49-F238E27FC236}">
                        <a16:creationId xmlns:a16="http://schemas.microsoft.com/office/drawing/2014/main" id="{D071A9CE-F72E-8148-88C1-708537E86C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63824" y="6755773"/>
                    <a:ext cx="187795" cy="124913"/>
                  </a:xfrm>
                  <a:custGeom>
                    <a:avLst/>
                    <a:gdLst>
                      <a:gd name="T0" fmla="*/ 16 w 24"/>
                      <a:gd name="T1" fmla="*/ 15 h 15"/>
                      <a:gd name="T2" fmla="*/ 20 w 24"/>
                      <a:gd name="T3" fmla="*/ 15 h 15"/>
                      <a:gd name="T4" fmla="*/ 22 w 24"/>
                      <a:gd name="T5" fmla="*/ 13 h 15"/>
                      <a:gd name="T6" fmla="*/ 22 w 24"/>
                      <a:gd name="T7" fmla="*/ 10 h 15"/>
                      <a:gd name="T8" fmla="*/ 21 w 24"/>
                      <a:gd name="T9" fmla="*/ 5 h 15"/>
                      <a:gd name="T10" fmla="*/ 24 w 24"/>
                      <a:gd name="T11" fmla="*/ 0 h 15"/>
                      <a:gd name="T12" fmla="*/ 12 w 24"/>
                      <a:gd name="T13" fmla="*/ 0 h 15"/>
                      <a:gd name="T14" fmla="*/ 6 w 24"/>
                      <a:gd name="T15" fmla="*/ 1 h 15"/>
                      <a:gd name="T16" fmla="*/ 0 w 24"/>
                      <a:gd name="T17" fmla="*/ 5 h 15"/>
                      <a:gd name="T18" fmla="*/ 2 w 24"/>
                      <a:gd name="T19" fmla="*/ 6 h 15"/>
                      <a:gd name="T20" fmla="*/ 2 w 24"/>
                      <a:gd name="T21" fmla="*/ 8 h 15"/>
                      <a:gd name="T22" fmla="*/ 7 w 24"/>
                      <a:gd name="T23" fmla="*/ 9 h 15"/>
                      <a:gd name="T24" fmla="*/ 6 w 24"/>
                      <a:gd name="T25" fmla="*/ 13 h 15"/>
                      <a:gd name="T26" fmla="*/ 11 w 24"/>
                      <a:gd name="T27" fmla="*/ 12 h 15"/>
                      <a:gd name="T28" fmla="*/ 16 w 24"/>
                      <a:gd name="T29" fmla="*/ 1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4" h="15">
                        <a:moveTo>
                          <a:pt x="16" y="15"/>
                        </a:moveTo>
                        <a:cubicBezTo>
                          <a:pt x="17" y="15"/>
                          <a:pt x="19" y="15"/>
                          <a:pt x="20" y="15"/>
                        </a:cubicBezTo>
                        <a:cubicBezTo>
                          <a:pt x="20" y="14"/>
                          <a:pt x="22" y="14"/>
                          <a:pt x="22" y="13"/>
                        </a:cubicBezTo>
                        <a:cubicBezTo>
                          <a:pt x="22" y="12"/>
                          <a:pt x="22" y="11"/>
                          <a:pt x="22" y="10"/>
                        </a:cubicBezTo>
                        <a:cubicBezTo>
                          <a:pt x="21" y="8"/>
                          <a:pt x="20" y="7"/>
                          <a:pt x="21" y="5"/>
                        </a:cubicBezTo>
                        <a:cubicBezTo>
                          <a:pt x="23" y="4"/>
                          <a:pt x="24" y="2"/>
                          <a:pt x="24" y="0"/>
                        </a:cubicBezTo>
                        <a:cubicBezTo>
                          <a:pt x="22" y="3"/>
                          <a:pt x="15" y="0"/>
                          <a:pt x="12" y="0"/>
                        </a:cubicBezTo>
                        <a:cubicBezTo>
                          <a:pt x="10" y="0"/>
                          <a:pt x="8" y="0"/>
                          <a:pt x="6" y="1"/>
                        </a:cubicBezTo>
                        <a:cubicBezTo>
                          <a:pt x="5" y="1"/>
                          <a:pt x="0" y="5"/>
                          <a:pt x="0" y="5"/>
                        </a:cubicBezTo>
                        <a:cubicBezTo>
                          <a:pt x="0" y="6"/>
                          <a:pt x="3" y="5"/>
                          <a:pt x="2" y="6"/>
                        </a:cubicBezTo>
                        <a:cubicBezTo>
                          <a:pt x="2" y="7"/>
                          <a:pt x="2" y="7"/>
                          <a:pt x="2" y="8"/>
                        </a:cubicBezTo>
                        <a:cubicBezTo>
                          <a:pt x="3" y="10"/>
                          <a:pt x="7" y="9"/>
                          <a:pt x="7" y="9"/>
                        </a:cubicBezTo>
                        <a:cubicBezTo>
                          <a:pt x="7" y="10"/>
                          <a:pt x="6" y="12"/>
                          <a:pt x="6" y="13"/>
                        </a:cubicBezTo>
                        <a:cubicBezTo>
                          <a:pt x="7" y="12"/>
                          <a:pt x="9" y="11"/>
                          <a:pt x="11" y="12"/>
                        </a:cubicBezTo>
                        <a:cubicBezTo>
                          <a:pt x="13" y="13"/>
                          <a:pt x="14" y="15"/>
                          <a:pt x="16" y="1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6" name="Freeform 662">
                    <a:extLst>
                      <a:ext uri="{FF2B5EF4-FFF2-40B4-BE49-F238E27FC236}">
                        <a16:creationId xmlns:a16="http://schemas.microsoft.com/office/drawing/2014/main" id="{A59CE053-3E94-264F-A06F-72FC3D4E57E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21641" y="7014117"/>
                    <a:ext cx="126090" cy="65297"/>
                  </a:xfrm>
                  <a:custGeom>
                    <a:avLst/>
                    <a:gdLst>
                      <a:gd name="T0" fmla="*/ 16 w 16"/>
                      <a:gd name="T1" fmla="*/ 4 h 8"/>
                      <a:gd name="T2" fmla="*/ 12 w 16"/>
                      <a:gd name="T3" fmla="*/ 2 h 8"/>
                      <a:gd name="T4" fmla="*/ 8 w 16"/>
                      <a:gd name="T5" fmla="*/ 0 h 8"/>
                      <a:gd name="T6" fmla="*/ 7 w 16"/>
                      <a:gd name="T7" fmla="*/ 3 h 8"/>
                      <a:gd name="T8" fmla="*/ 5 w 16"/>
                      <a:gd name="T9" fmla="*/ 2 h 8"/>
                      <a:gd name="T10" fmla="*/ 2 w 16"/>
                      <a:gd name="T11" fmla="*/ 3 h 8"/>
                      <a:gd name="T12" fmla="*/ 0 w 16"/>
                      <a:gd name="T13" fmla="*/ 5 h 8"/>
                      <a:gd name="T14" fmla="*/ 0 w 16"/>
                      <a:gd name="T15" fmla="*/ 6 h 8"/>
                      <a:gd name="T16" fmla="*/ 2 w 16"/>
                      <a:gd name="T17" fmla="*/ 6 h 8"/>
                      <a:gd name="T18" fmla="*/ 8 w 16"/>
                      <a:gd name="T19" fmla="*/ 7 h 8"/>
                      <a:gd name="T20" fmla="*/ 16 w 16"/>
                      <a:gd name="T21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" h="8">
                        <a:moveTo>
                          <a:pt x="16" y="4"/>
                        </a:moveTo>
                        <a:cubicBezTo>
                          <a:pt x="16" y="1"/>
                          <a:pt x="14" y="2"/>
                          <a:pt x="12" y="2"/>
                        </a:cubicBezTo>
                        <a:cubicBezTo>
                          <a:pt x="11" y="3"/>
                          <a:pt x="10" y="1"/>
                          <a:pt x="8" y="0"/>
                        </a:cubicBezTo>
                        <a:cubicBezTo>
                          <a:pt x="8" y="1"/>
                          <a:pt x="8" y="2"/>
                          <a:pt x="7" y="3"/>
                        </a:cubicBezTo>
                        <a:cubicBezTo>
                          <a:pt x="6" y="3"/>
                          <a:pt x="7" y="1"/>
                          <a:pt x="5" y="2"/>
                        </a:cubicBezTo>
                        <a:cubicBezTo>
                          <a:pt x="4" y="2"/>
                          <a:pt x="2" y="2"/>
                          <a:pt x="2" y="3"/>
                        </a:cubicBezTo>
                        <a:cubicBezTo>
                          <a:pt x="1" y="5"/>
                          <a:pt x="2" y="6"/>
                          <a:pt x="0" y="5"/>
                        </a:cubicBezTo>
                        <a:cubicBezTo>
                          <a:pt x="0" y="5"/>
                          <a:pt x="0" y="5"/>
                          <a:pt x="0" y="6"/>
                        </a:cubicBezTo>
                        <a:cubicBezTo>
                          <a:pt x="0" y="6"/>
                          <a:pt x="1" y="6"/>
                          <a:pt x="2" y="6"/>
                        </a:cubicBezTo>
                        <a:cubicBezTo>
                          <a:pt x="4" y="7"/>
                          <a:pt x="6" y="7"/>
                          <a:pt x="8" y="7"/>
                        </a:cubicBezTo>
                        <a:cubicBezTo>
                          <a:pt x="10" y="7"/>
                          <a:pt x="16" y="8"/>
                          <a:pt x="16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7" name="Freeform 663">
                    <a:extLst>
                      <a:ext uri="{FF2B5EF4-FFF2-40B4-BE49-F238E27FC236}">
                        <a16:creationId xmlns:a16="http://schemas.microsoft.com/office/drawing/2014/main" id="{1C442B39-0119-1B47-815C-164C81C8B16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25797" y="7031148"/>
                    <a:ext cx="375585" cy="349191"/>
                  </a:xfrm>
                  <a:custGeom>
                    <a:avLst/>
                    <a:gdLst>
                      <a:gd name="T0" fmla="*/ 1 w 48"/>
                      <a:gd name="T1" fmla="*/ 12 h 42"/>
                      <a:gd name="T2" fmla="*/ 0 w 48"/>
                      <a:gd name="T3" fmla="*/ 16 h 42"/>
                      <a:gd name="T4" fmla="*/ 2 w 48"/>
                      <a:gd name="T5" fmla="*/ 20 h 42"/>
                      <a:gd name="T6" fmla="*/ 4 w 48"/>
                      <a:gd name="T7" fmla="*/ 27 h 42"/>
                      <a:gd name="T8" fmla="*/ 9 w 48"/>
                      <a:gd name="T9" fmla="*/ 31 h 42"/>
                      <a:gd name="T10" fmla="*/ 10 w 48"/>
                      <a:gd name="T11" fmla="*/ 33 h 42"/>
                      <a:gd name="T12" fmla="*/ 13 w 48"/>
                      <a:gd name="T13" fmla="*/ 32 h 42"/>
                      <a:gd name="T14" fmla="*/ 21 w 48"/>
                      <a:gd name="T15" fmla="*/ 36 h 42"/>
                      <a:gd name="T16" fmla="*/ 25 w 48"/>
                      <a:gd name="T17" fmla="*/ 37 h 42"/>
                      <a:gd name="T18" fmla="*/ 33 w 48"/>
                      <a:gd name="T19" fmla="*/ 37 h 42"/>
                      <a:gd name="T20" fmla="*/ 39 w 48"/>
                      <a:gd name="T21" fmla="*/ 41 h 42"/>
                      <a:gd name="T22" fmla="*/ 41 w 48"/>
                      <a:gd name="T23" fmla="*/ 35 h 42"/>
                      <a:gd name="T24" fmla="*/ 44 w 48"/>
                      <a:gd name="T25" fmla="*/ 32 h 42"/>
                      <a:gd name="T26" fmla="*/ 48 w 48"/>
                      <a:gd name="T27" fmla="*/ 31 h 42"/>
                      <a:gd name="T28" fmla="*/ 45 w 48"/>
                      <a:gd name="T29" fmla="*/ 26 h 42"/>
                      <a:gd name="T30" fmla="*/ 44 w 48"/>
                      <a:gd name="T31" fmla="*/ 19 h 42"/>
                      <a:gd name="T32" fmla="*/ 46 w 48"/>
                      <a:gd name="T33" fmla="*/ 12 h 42"/>
                      <a:gd name="T34" fmla="*/ 44 w 48"/>
                      <a:gd name="T35" fmla="*/ 7 h 42"/>
                      <a:gd name="T36" fmla="*/ 42 w 48"/>
                      <a:gd name="T37" fmla="*/ 5 h 42"/>
                      <a:gd name="T38" fmla="*/ 25 w 48"/>
                      <a:gd name="T39" fmla="*/ 4 h 42"/>
                      <a:gd name="T40" fmla="*/ 20 w 48"/>
                      <a:gd name="T41" fmla="*/ 2 h 42"/>
                      <a:gd name="T42" fmla="*/ 13 w 48"/>
                      <a:gd name="T43" fmla="*/ 4 h 42"/>
                      <a:gd name="T44" fmla="*/ 6 w 48"/>
                      <a:gd name="T45" fmla="*/ 6 h 42"/>
                      <a:gd name="T46" fmla="*/ 2 w 48"/>
                      <a:gd name="T47" fmla="*/ 7 h 42"/>
                      <a:gd name="T48" fmla="*/ 1 w 48"/>
                      <a:gd name="T49" fmla="*/ 9 h 42"/>
                      <a:gd name="T50" fmla="*/ 1 w 48"/>
                      <a:gd name="T51" fmla="*/ 12 h 42"/>
                      <a:gd name="T52" fmla="*/ 1 w 48"/>
                      <a:gd name="T53" fmla="*/ 1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8" h="42">
                        <a:moveTo>
                          <a:pt x="1" y="12"/>
                        </a:moveTo>
                        <a:cubicBezTo>
                          <a:pt x="1" y="13"/>
                          <a:pt x="0" y="15"/>
                          <a:pt x="0" y="16"/>
                        </a:cubicBezTo>
                        <a:cubicBezTo>
                          <a:pt x="1" y="17"/>
                          <a:pt x="2" y="19"/>
                          <a:pt x="2" y="20"/>
                        </a:cubicBezTo>
                        <a:cubicBezTo>
                          <a:pt x="2" y="22"/>
                          <a:pt x="3" y="25"/>
                          <a:pt x="4" y="27"/>
                        </a:cubicBezTo>
                        <a:cubicBezTo>
                          <a:pt x="5" y="30"/>
                          <a:pt x="8" y="29"/>
                          <a:pt x="9" y="31"/>
                        </a:cubicBezTo>
                        <a:cubicBezTo>
                          <a:pt x="9" y="31"/>
                          <a:pt x="9" y="33"/>
                          <a:pt x="10" y="33"/>
                        </a:cubicBezTo>
                        <a:cubicBezTo>
                          <a:pt x="11" y="34"/>
                          <a:pt x="12" y="32"/>
                          <a:pt x="13" y="32"/>
                        </a:cubicBezTo>
                        <a:cubicBezTo>
                          <a:pt x="15" y="31"/>
                          <a:pt x="19" y="35"/>
                          <a:pt x="21" y="36"/>
                        </a:cubicBezTo>
                        <a:cubicBezTo>
                          <a:pt x="22" y="37"/>
                          <a:pt x="23" y="39"/>
                          <a:pt x="25" y="37"/>
                        </a:cubicBezTo>
                        <a:cubicBezTo>
                          <a:pt x="26" y="36"/>
                          <a:pt x="31" y="37"/>
                          <a:pt x="33" y="37"/>
                        </a:cubicBezTo>
                        <a:cubicBezTo>
                          <a:pt x="36" y="37"/>
                          <a:pt x="37" y="39"/>
                          <a:pt x="39" y="41"/>
                        </a:cubicBezTo>
                        <a:cubicBezTo>
                          <a:pt x="40" y="42"/>
                          <a:pt x="40" y="36"/>
                          <a:pt x="41" y="35"/>
                        </a:cubicBezTo>
                        <a:cubicBezTo>
                          <a:pt x="42" y="34"/>
                          <a:pt x="43" y="33"/>
                          <a:pt x="44" y="32"/>
                        </a:cubicBezTo>
                        <a:cubicBezTo>
                          <a:pt x="45" y="32"/>
                          <a:pt x="48" y="32"/>
                          <a:pt x="48" y="31"/>
                        </a:cubicBezTo>
                        <a:cubicBezTo>
                          <a:pt x="47" y="28"/>
                          <a:pt x="47" y="27"/>
                          <a:pt x="45" y="26"/>
                        </a:cubicBezTo>
                        <a:cubicBezTo>
                          <a:pt x="43" y="24"/>
                          <a:pt x="46" y="21"/>
                          <a:pt x="44" y="19"/>
                        </a:cubicBezTo>
                        <a:cubicBezTo>
                          <a:pt x="42" y="18"/>
                          <a:pt x="47" y="14"/>
                          <a:pt x="46" y="12"/>
                        </a:cubicBezTo>
                        <a:cubicBezTo>
                          <a:pt x="45" y="10"/>
                          <a:pt x="44" y="9"/>
                          <a:pt x="44" y="7"/>
                        </a:cubicBezTo>
                        <a:cubicBezTo>
                          <a:pt x="44" y="6"/>
                          <a:pt x="44" y="5"/>
                          <a:pt x="42" y="5"/>
                        </a:cubicBezTo>
                        <a:cubicBezTo>
                          <a:pt x="37" y="3"/>
                          <a:pt x="30" y="6"/>
                          <a:pt x="25" y="4"/>
                        </a:cubicBezTo>
                        <a:cubicBezTo>
                          <a:pt x="25" y="7"/>
                          <a:pt x="21" y="2"/>
                          <a:pt x="20" y="2"/>
                        </a:cubicBezTo>
                        <a:cubicBezTo>
                          <a:pt x="17" y="0"/>
                          <a:pt x="15" y="2"/>
                          <a:pt x="13" y="4"/>
                        </a:cubicBezTo>
                        <a:cubicBezTo>
                          <a:pt x="10" y="5"/>
                          <a:pt x="8" y="6"/>
                          <a:pt x="6" y="6"/>
                        </a:cubicBezTo>
                        <a:cubicBezTo>
                          <a:pt x="5" y="7"/>
                          <a:pt x="3" y="7"/>
                          <a:pt x="2" y="7"/>
                        </a:cubicBezTo>
                        <a:cubicBezTo>
                          <a:pt x="1" y="8"/>
                          <a:pt x="3" y="9"/>
                          <a:pt x="1" y="9"/>
                        </a:cubicBezTo>
                        <a:cubicBezTo>
                          <a:pt x="1" y="10"/>
                          <a:pt x="1" y="11"/>
                          <a:pt x="1" y="12"/>
                        </a:cubicBezTo>
                        <a:cubicBezTo>
                          <a:pt x="1" y="14"/>
                          <a:pt x="1" y="12"/>
                          <a:pt x="1" y="1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8" name="Freeform 664">
                    <a:extLst>
                      <a:ext uri="{FF2B5EF4-FFF2-40B4-BE49-F238E27FC236}">
                        <a16:creationId xmlns:a16="http://schemas.microsoft.com/office/drawing/2014/main" id="{34E4D7AA-9153-2240-9D44-5F5F8F723D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53830" y="7397374"/>
                    <a:ext cx="362173" cy="249828"/>
                  </a:xfrm>
                  <a:custGeom>
                    <a:avLst/>
                    <a:gdLst>
                      <a:gd name="T0" fmla="*/ 38 w 46"/>
                      <a:gd name="T1" fmla="*/ 13 h 30"/>
                      <a:gd name="T2" fmla="*/ 35 w 46"/>
                      <a:gd name="T3" fmla="*/ 6 h 30"/>
                      <a:gd name="T4" fmla="*/ 32 w 46"/>
                      <a:gd name="T5" fmla="*/ 0 h 30"/>
                      <a:gd name="T6" fmla="*/ 22 w 46"/>
                      <a:gd name="T7" fmla="*/ 4 h 30"/>
                      <a:gd name="T8" fmla="*/ 18 w 46"/>
                      <a:gd name="T9" fmla="*/ 3 h 30"/>
                      <a:gd name="T10" fmla="*/ 12 w 46"/>
                      <a:gd name="T11" fmla="*/ 3 h 30"/>
                      <a:gd name="T12" fmla="*/ 8 w 46"/>
                      <a:gd name="T13" fmla="*/ 6 h 30"/>
                      <a:gd name="T14" fmla="*/ 4 w 46"/>
                      <a:gd name="T15" fmla="*/ 14 h 30"/>
                      <a:gd name="T16" fmla="*/ 0 w 46"/>
                      <a:gd name="T17" fmla="*/ 15 h 30"/>
                      <a:gd name="T18" fmla="*/ 3 w 46"/>
                      <a:gd name="T19" fmla="*/ 18 h 30"/>
                      <a:gd name="T20" fmla="*/ 5 w 46"/>
                      <a:gd name="T21" fmla="*/ 22 h 30"/>
                      <a:gd name="T22" fmla="*/ 8 w 46"/>
                      <a:gd name="T23" fmla="*/ 24 h 30"/>
                      <a:gd name="T24" fmla="*/ 11 w 46"/>
                      <a:gd name="T25" fmla="*/ 25 h 30"/>
                      <a:gd name="T26" fmla="*/ 11 w 46"/>
                      <a:gd name="T27" fmla="*/ 28 h 30"/>
                      <a:gd name="T28" fmla="*/ 21 w 46"/>
                      <a:gd name="T29" fmla="*/ 30 h 30"/>
                      <a:gd name="T30" fmla="*/ 28 w 46"/>
                      <a:gd name="T31" fmla="*/ 28 h 30"/>
                      <a:gd name="T32" fmla="*/ 40 w 46"/>
                      <a:gd name="T33" fmla="*/ 30 h 30"/>
                      <a:gd name="T34" fmla="*/ 41 w 46"/>
                      <a:gd name="T35" fmla="*/ 23 h 30"/>
                      <a:gd name="T36" fmla="*/ 46 w 46"/>
                      <a:gd name="T37" fmla="*/ 20 h 30"/>
                      <a:gd name="T38" fmla="*/ 39 w 46"/>
                      <a:gd name="T39" fmla="*/ 20 h 30"/>
                      <a:gd name="T40" fmla="*/ 38 w 46"/>
                      <a:gd name="T41" fmla="*/ 13 h 30"/>
                      <a:gd name="T42" fmla="*/ 38 w 46"/>
                      <a:gd name="T43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6" h="30">
                        <a:moveTo>
                          <a:pt x="38" y="13"/>
                        </a:moveTo>
                        <a:cubicBezTo>
                          <a:pt x="39" y="10"/>
                          <a:pt x="36" y="8"/>
                          <a:pt x="35" y="6"/>
                        </a:cubicBezTo>
                        <a:cubicBezTo>
                          <a:pt x="33" y="5"/>
                          <a:pt x="32" y="2"/>
                          <a:pt x="32" y="0"/>
                        </a:cubicBezTo>
                        <a:cubicBezTo>
                          <a:pt x="29" y="1"/>
                          <a:pt x="26" y="4"/>
                          <a:pt x="22" y="4"/>
                        </a:cubicBezTo>
                        <a:cubicBezTo>
                          <a:pt x="21" y="4"/>
                          <a:pt x="19" y="3"/>
                          <a:pt x="18" y="3"/>
                        </a:cubicBezTo>
                        <a:cubicBezTo>
                          <a:pt x="16" y="3"/>
                          <a:pt x="14" y="3"/>
                          <a:pt x="12" y="3"/>
                        </a:cubicBezTo>
                        <a:cubicBezTo>
                          <a:pt x="12" y="3"/>
                          <a:pt x="9" y="6"/>
                          <a:pt x="8" y="6"/>
                        </a:cubicBezTo>
                        <a:cubicBezTo>
                          <a:pt x="7" y="9"/>
                          <a:pt x="5" y="11"/>
                          <a:pt x="4" y="14"/>
                        </a:cubicBezTo>
                        <a:cubicBezTo>
                          <a:pt x="3" y="14"/>
                          <a:pt x="1" y="14"/>
                          <a:pt x="0" y="15"/>
                        </a:cubicBezTo>
                        <a:cubicBezTo>
                          <a:pt x="0" y="16"/>
                          <a:pt x="3" y="17"/>
                          <a:pt x="3" y="18"/>
                        </a:cubicBezTo>
                        <a:cubicBezTo>
                          <a:pt x="3" y="20"/>
                          <a:pt x="4" y="20"/>
                          <a:pt x="5" y="22"/>
                        </a:cubicBezTo>
                        <a:cubicBezTo>
                          <a:pt x="5" y="24"/>
                          <a:pt x="6" y="24"/>
                          <a:pt x="8" y="24"/>
                        </a:cubicBezTo>
                        <a:cubicBezTo>
                          <a:pt x="9" y="24"/>
                          <a:pt x="11" y="24"/>
                          <a:pt x="11" y="25"/>
                        </a:cubicBezTo>
                        <a:cubicBezTo>
                          <a:pt x="11" y="26"/>
                          <a:pt x="11" y="27"/>
                          <a:pt x="11" y="28"/>
                        </a:cubicBezTo>
                        <a:cubicBezTo>
                          <a:pt x="13" y="30"/>
                          <a:pt x="18" y="30"/>
                          <a:pt x="21" y="30"/>
                        </a:cubicBezTo>
                        <a:cubicBezTo>
                          <a:pt x="24" y="30"/>
                          <a:pt x="26" y="30"/>
                          <a:pt x="28" y="28"/>
                        </a:cubicBezTo>
                        <a:cubicBezTo>
                          <a:pt x="32" y="26"/>
                          <a:pt x="36" y="28"/>
                          <a:pt x="40" y="30"/>
                        </a:cubicBezTo>
                        <a:cubicBezTo>
                          <a:pt x="40" y="28"/>
                          <a:pt x="40" y="25"/>
                          <a:pt x="41" y="23"/>
                        </a:cubicBezTo>
                        <a:cubicBezTo>
                          <a:pt x="42" y="22"/>
                          <a:pt x="45" y="24"/>
                          <a:pt x="46" y="20"/>
                        </a:cubicBezTo>
                        <a:cubicBezTo>
                          <a:pt x="43" y="18"/>
                          <a:pt x="42" y="20"/>
                          <a:pt x="39" y="20"/>
                        </a:cubicBezTo>
                        <a:cubicBezTo>
                          <a:pt x="37" y="19"/>
                          <a:pt x="37" y="14"/>
                          <a:pt x="38" y="13"/>
                        </a:cubicBezTo>
                        <a:cubicBezTo>
                          <a:pt x="39" y="11"/>
                          <a:pt x="37" y="15"/>
                          <a:pt x="38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19" name="Freeform 665">
                    <a:extLst>
                      <a:ext uri="{FF2B5EF4-FFF2-40B4-BE49-F238E27FC236}">
                        <a16:creationId xmlns:a16="http://schemas.microsoft.com/office/drawing/2014/main" id="{CE25E1BC-9D71-D942-898E-DB6C4DECFD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06010" y="7388857"/>
                    <a:ext cx="131454" cy="167501"/>
                  </a:xfrm>
                  <a:custGeom>
                    <a:avLst/>
                    <a:gdLst>
                      <a:gd name="T0" fmla="*/ 14 w 17"/>
                      <a:gd name="T1" fmla="*/ 10 h 20"/>
                      <a:gd name="T2" fmla="*/ 9 w 17"/>
                      <a:gd name="T3" fmla="*/ 3 h 20"/>
                      <a:gd name="T4" fmla="*/ 0 w 17"/>
                      <a:gd name="T5" fmla="*/ 1 h 20"/>
                      <a:gd name="T6" fmla="*/ 5 w 17"/>
                      <a:gd name="T7" fmla="*/ 10 h 20"/>
                      <a:gd name="T8" fmla="*/ 7 w 17"/>
                      <a:gd name="T9" fmla="*/ 20 h 20"/>
                      <a:gd name="T10" fmla="*/ 10 w 17"/>
                      <a:gd name="T11" fmla="*/ 14 h 20"/>
                      <a:gd name="T12" fmla="*/ 14 w 17"/>
                      <a:gd name="T13" fmla="*/ 14 h 20"/>
                      <a:gd name="T14" fmla="*/ 14 w 17"/>
                      <a:gd name="T15" fmla="*/ 10 h 20"/>
                      <a:gd name="T16" fmla="*/ 14 w 17"/>
                      <a:gd name="T17" fmla="*/ 1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7" h="20">
                        <a:moveTo>
                          <a:pt x="14" y="10"/>
                        </a:moveTo>
                        <a:cubicBezTo>
                          <a:pt x="12" y="8"/>
                          <a:pt x="11" y="4"/>
                          <a:pt x="9" y="3"/>
                        </a:cubicBezTo>
                        <a:cubicBezTo>
                          <a:pt x="8" y="3"/>
                          <a:pt x="0" y="0"/>
                          <a:pt x="0" y="1"/>
                        </a:cubicBezTo>
                        <a:cubicBezTo>
                          <a:pt x="1" y="5"/>
                          <a:pt x="3" y="7"/>
                          <a:pt x="5" y="10"/>
                        </a:cubicBezTo>
                        <a:cubicBezTo>
                          <a:pt x="7" y="13"/>
                          <a:pt x="4" y="17"/>
                          <a:pt x="7" y="20"/>
                        </a:cubicBezTo>
                        <a:cubicBezTo>
                          <a:pt x="8" y="19"/>
                          <a:pt x="9" y="16"/>
                          <a:pt x="10" y="14"/>
                        </a:cubicBezTo>
                        <a:cubicBezTo>
                          <a:pt x="12" y="13"/>
                          <a:pt x="13" y="14"/>
                          <a:pt x="14" y="14"/>
                        </a:cubicBezTo>
                        <a:cubicBezTo>
                          <a:pt x="17" y="14"/>
                          <a:pt x="14" y="10"/>
                          <a:pt x="14" y="10"/>
                        </a:cubicBezTo>
                        <a:cubicBezTo>
                          <a:pt x="13" y="9"/>
                          <a:pt x="14" y="10"/>
                          <a:pt x="14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0" name="Freeform 666">
                    <a:extLst>
                      <a:ext uri="{FF2B5EF4-FFF2-40B4-BE49-F238E27FC236}">
                        <a16:creationId xmlns:a16="http://schemas.microsoft.com/office/drawing/2014/main" id="{3BD4FE2B-0068-C248-A28B-52CC5643B98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59667" y="7479702"/>
                    <a:ext cx="77799" cy="85168"/>
                  </a:xfrm>
                  <a:custGeom>
                    <a:avLst/>
                    <a:gdLst>
                      <a:gd name="T0" fmla="*/ 7 w 10"/>
                      <a:gd name="T1" fmla="*/ 9 h 10"/>
                      <a:gd name="T2" fmla="*/ 7 w 10"/>
                      <a:gd name="T3" fmla="*/ 7 h 10"/>
                      <a:gd name="T4" fmla="*/ 10 w 10"/>
                      <a:gd name="T5" fmla="*/ 4 h 10"/>
                      <a:gd name="T6" fmla="*/ 8 w 10"/>
                      <a:gd name="T7" fmla="*/ 1 h 10"/>
                      <a:gd name="T8" fmla="*/ 3 w 10"/>
                      <a:gd name="T9" fmla="*/ 4 h 10"/>
                      <a:gd name="T10" fmla="*/ 0 w 10"/>
                      <a:gd name="T11" fmla="*/ 9 h 10"/>
                      <a:gd name="T12" fmla="*/ 3 w 10"/>
                      <a:gd name="T13" fmla="*/ 9 h 10"/>
                      <a:gd name="T14" fmla="*/ 7 w 10"/>
                      <a:gd name="T15" fmla="*/ 10 h 10"/>
                      <a:gd name="T16" fmla="*/ 7 w 10"/>
                      <a:gd name="T17" fmla="*/ 9 h 10"/>
                      <a:gd name="T18" fmla="*/ 7 w 10"/>
                      <a:gd name="T1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" h="10">
                        <a:moveTo>
                          <a:pt x="7" y="9"/>
                        </a:moveTo>
                        <a:cubicBezTo>
                          <a:pt x="6" y="8"/>
                          <a:pt x="6" y="8"/>
                          <a:pt x="7" y="7"/>
                        </a:cubicBezTo>
                        <a:cubicBezTo>
                          <a:pt x="8" y="6"/>
                          <a:pt x="9" y="5"/>
                          <a:pt x="10" y="4"/>
                        </a:cubicBezTo>
                        <a:cubicBezTo>
                          <a:pt x="10" y="4"/>
                          <a:pt x="8" y="2"/>
                          <a:pt x="8" y="1"/>
                        </a:cubicBezTo>
                        <a:cubicBezTo>
                          <a:pt x="8" y="5"/>
                          <a:pt x="3" y="0"/>
                          <a:pt x="3" y="4"/>
                        </a:cubicBezTo>
                        <a:cubicBezTo>
                          <a:pt x="3" y="6"/>
                          <a:pt x="1" y="8"/>
                          <a:pt x="0" y="9"/>
                        </a:cubicBezTo>
                        <a:cubicBezTo>
                          <a:pt x="0" y="10"/>
                          <a:pt x="2" y="9"/>
                          <a:pt x="3" y="9"/>
                        </a:cubicBezTo>
                        <a:cubicBezTo>
                          <a:pt x="5" y="9"/>
                          <a:pt x="6" y="9"/>
                          <a:pt x="7" y="10"/>
                        </a:cubicBezTo>
                        <a:cubicBezTo>
                          <a:pt x="7" y="10"/>
                          <a:pt x="7" y="9"/>
                          <a:pt x="7" y="9"/>
                        </a:cubicBezTo>
                        <a:cubicBezTo>
                          <a:pt x="6" y="8"/>
                          <a:pt x="7" y="9"/>
                          <a:pt x="7" y="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1" name="Freeform 667">
                    <a:extLst>
                      <a:ext uri="{FF2B5EF4-FFF2-40B4-BE49-F238E27FC236}">
                        <a16:creationId xmlns:a16="http://schemas.microsoft.com/office/drawing/2014/main" id="{5A8209C0-1777-CE41-9C6F-7B5FD4CF4F0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3584" y="7613132"/>
                    <a:ext cx="252180" cy="158983"/>
                  </a:xfrm>
                  <a:custGeom>
                    <a:avLst/>
                    <a:gdLst>
                      <a:gd name="T0" fmla="*/ 17 w 32"/>
                      <a:gd name="T1" fmla="*/ 4 h 19"/>
                      <a:gd name="T2" fmla="*/ 2 w 32"/>
                      <a:gd name="T3" fmla="*/ 0 h 19"/>
                      <a:gd name="T4" fmla="*/ 2 w 32"/>
                      <a:gd name="T5" fmla="*/ 5 h 19"/>
                      <a:gd name="T6" fmla="*/ 3 w 32"/>
                      <a:gd name="T7" fmla="*/ 8 h 19"/>
                      <a:gd name="T8" fmla="*/ 1 w 32"/>
                      <a:gd name="T9" fmla="*/ 11 h 19"/>
                      <a:gd name="T10" fmla="*/ 3 w 32"/>
                      <a:gd name="T11" fmla="*/ 17 h 19"/>
                      <a:gd name="T12" fmla="*/ 9 w 32"/>
                      <a:gd name="T13" fmla="*/ 17 h 19"/>
                      <a:gd name="T14" fmla="*/ 16 w 32"/>
                      <a:gd name="T15" fmla="*/ 18 h 19"/>
                      <a:gd name="T16" fmla="*/ 21 w 32"/>
                      <a:gd name="T17" fmla="*/ 15 h 19"/>
                      <a:gd name="T18" fmla="*/ 28 w 32"/>
                      <a:gd name="T19" fmla="*/ 14 h 19"/>
                      <a:gd name="T20" fmla="*/ 28 w 32"/>
                      <a:gd name="T21" fmla="*/ 8 h 19"/>
                      <a:gd name="T22" fmla="*/ 29 w 32"/>
                      <a:gd name="T23" fmla="*/ 3 h 19"/>
                      <a:gd name="T24" fmla="*/ 21 w 32"/>
                      <a:gd name="T25" fmla="*/ 2 h 19"/>
                      <a:gd name="T26" fmla="*/ 17 w 32"/>
                      <a:gd name="T27" fmla="*/ 4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2" h="19">
                        <a:moveTo>
                          <a:pt x="17" y="4"/>
                        </a:moveTo>
                        <a:cubicBezTo>
                          <a:pt x="13" y="4"/>
                          <a:pt x="3" y="6"/>
                          <a:pt x="2" y="0"/>
                        </a:cubicBezTo>
                        <a:cubicBezTo>
                          <a:pt x="1" y="2"/>
                          <a:pt x="0" y="4"/>
                          <a:pt x="2" y="5"/>
                        </a:cubicBezTo>
                        <a:cubicBezTo>
                          <a:pt x="3" y="6"/>
                          <a:pt x="4" y="7"/>
                          <a:pt x="3" y="8"/>
                        </a:cubicBezTo>
                        <a:cubicBezTo>
                          <a:pt x="2" y="9"/>
                          <a:pt x="1" y="9"/>
                          <a:pt x="1" y="11"/>
                        </a:cubicBezTo>
                        <a:cubicBezTo>
                          <a:pt x="2" y="13"/>
                          <a:pt x="3" y="14"/>
                          <a:pt x="3" y="17"/>
                        </a:cubicBezTo>
                        <a:cubicBezTo>
                          <a:pt x="5" y="17"/>
                          <a:pt x="7" y="17"/>
                          <a:pt x="9" y="17"/>
                        </a:cubicBezTo>
                        <a:cubicBezTo>
                          <a:pt x="11" y="17"/>
                          <a:pt x="14" y="19"/>
                          <a:pt x="16" y="18"/>
                        </a:cubicBezTo>
                        <a:cubicBezTo>
                          <a:pt x="18" y="18"/>
                          <a:pt x="20" y="16"/>
                          <a:pt x="21" y="15"/>
                        </a:cubicBezTo>
                        <a:cubicBezTo>
                          <a:pt x="23" y="13"/>
                          <a:pt x="25" y="14"/>
                          <a:pt x="28" y="14"/>
                        </a:cubicBezTo>
                        <a:cubicBezTo>
                          <a:pt x="27" y="12"/>
                          <a:pt x="27" y="11"/>
                          <a:pt x="28" y="8"/>
                        </a:cubicBezTo>
                        <a:cubicBezTo>
                          <a:pt x="29" y="6"/>
                          <a:pt x="32" y="4"/>
                          <a:pt x="29" y="3"/>
                        </a:cubicBezTo>
                        <a:cubicBezTo>
                          <a:pt x="27" y="2"/>
                          <a:pt x="24" y="1"/>
                          <a:pt x="21" y="2"/>
                        </a:cubicBezTo>
                        <a:cubicBezTo>
                          <a:pt x="19" y="2"/>
                          <a:pt x="18" y="4"/>
                          <a:pt x="17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2" name="Freeform 668">
                    <a:extLst>
                      <a:ext uri="{FF2B5EF4-FFF2-40B4-BE49-F238E27FC236}">
                        <a16:creationId xmlns:a16="http://schemas.microsoft.com/office/drawing/2014/main" id="{E25AB915-E08F-8F42-807B-010D5B721A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79452" y="7573388"/>
                    <a:ext cx="142187" cy="124913"/>
                  </a:xfrm>
                  <a:custGeom>
                    <a:avLst/>
                    <a:gdLst>
                      <a:gd name="T0" fmla="*/ 10 w 18"/>
                      <a:gd name="T1" fmla="*/ 0 h 15"/>
                      <a:gd name="T2" fmla="*/ 1 w 18"/>
                      <a:gd name="T3" fmla="*/ 2 h 15"/>
                      <a:gd name="T4" fmla="*/ 4 w 18"/>
                      <a:gd name="T5" fmla="*/ 8 h 15"/>
                      <a:gd name="T6" fmla="*/ 13 w 18"/>
                      <a:gd name="T7" fmla="*/ 15 h 15"/>
                      <a:gd name="T8" fmla="*/ 15 w 18"/>
                      <a:gd name="T9" fmla="*/ 10 h 15"/>
                      <a:gd name="T10" fmla="*/ 17 w 18"/>
                      <a:gd name="T11" fmla="*/ 6 h 15"/>
                      <a:gd name="T12" fmla="*/ 16 w 18"/>
                      <a:gd name="T13" fmla="*/ 2 h 15"/>
                      <a:gd name="T14" fmla="*/ 10 w 18"/>
                      <a:gd name="T15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8" h="15">
                        <a:moveTo>
                          <a:pt x="10" y="0"/>
                        </a:moveTo>
                        <a:cubicBezTo>
                          <a:pt x="8" y="0"/>
                          <a:pt x="0" y="0"/>
                          <a:pt x="1" y="2"/>
                        </a:cubicBezTo>
                        <a:cubicBezTo>
                          <a:pt x="1" y="3"/>
                          <a:pt x="3" y="7"/>
                          <a:pt x="4" y="8"/>
                        </a:cubicBezTo>
                        <a:cubicBezTo>
                          <a:pt x="6" y="11"/>
                          <a:pt x="10" y="13"/>
                          <a:pt x="13" y="15"/>
                        </a:cubicBezTo>
                        <a:cubicBezTo>
                          <a:pt x="13" y="13"/>
                          <a:pt x="13" y="11"/>
                          <a:pt x="15" y="10"/>
                        </a:cubicBezTo>
                        <a:cubicBezTo>
                          <a:pt x="17" y="9"/>
                          <a:pt x="18" y="8"/>
                          <a:pt x="17" y="6"/>
                        </a:cubicBezTo>
                        <a:cubicBezTo>
                          <a:pt x="17" y="4"/>
                          <a:pt x="17" y="3"/>
                          <a:pt x="16" y="2"/>
                        </a:cubicBezTo>
                        <a:cubicBezTo>
                          <a:pt x="14" y="1"/>
                          <a:pt x="12" y="0"/>
                          <a:pt x="10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3" name="Freeform 669">
                    <a:extLst>
                      <a:ext uri="{FF2B5EF4-FFF2-40B4-BE49-F238E27FC236}">
                        <a16:creationId xmlns:a16="http://schemas.microsoft.com/office/drawing/2014/main" id="{03CD9CF3-FA6F-2748-88A5-E9E877BC48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81396" y="7513769"/>
                    <a:ext cx="174378" cy="224276"/>
                  </a:xfrm>
                  <a:custGeom>
                    <a:avLst/>
                    <a:gdLst>
                      <a:gd name="T0" fmla="*/ 21 w 22"/>
                      <a:gd name="T1" fmla="*/ 19 h 27"/>
                      <a:gd name="T2" fmla="*/ 20 w 22"/>
                      <a:gd name="T3" fmla="*/ 17 h 27"/>
                      <a:gd name="T4" fmla="*/ 19 w 22"/>
                      <a:gd name="T5" fmla="*/ 13 h 27"/>
                      <a:gd name="T6" fmla="*/ 15 w 22"/>
                      <a:gd name="T7" fmla="*/ 10 h 27"/>
                      <a:gd name="T8" fmla="*/ 14 w 22"/>
                      <a:gd name="T9" fmla="*/ 8 h 27"/>
                      <a:gd name="T10" fmla="*/ 12 w 22"/>
                      <a:gd name="T11" fmla="*/ 5 h 27"/>
                      <a:gd name="T12" fmla="*/ 5 w 22"/>
                      <a:gd name="T13" fmla="*/ 1 h 27"/>
                      <a:gd name="T14" fmla="*/ 2 w 22"/>
                      <a:gd name="T15" fmla="*/ 4 h 27"/>
                      <a:gd name="T16" fmla="*/ 4 w 22"/>
                      <a:gd name="T17" fmla="*/ 14 h 27"/>
                      <a:gd name="T18" fmla="*/ 1 w 22"/>
                      <a:gd name="T19" fmla="*/ 19 h 27"/>
                      <a:gd name="T20" fmla="*/ 0 w 22"/>
                      <a:gd name="T21" fmla="*/ 23 h 27"/>
                      <a:gd name="T22" fmla="*/ 4 w 22"/>
                      <a:gd name="T23" fmla="*/ 27 h 27"/>
                      <a:gd name="T24" fmla="*/ 6 w 22"/>
                      <a:gd name="T25" fmla="*/ 23 h 27"/>
                      <a:gd name="T26" fmla="*/ 10 w 22"/>
                      <a:gd name="T27" fmla="*/ 26 h 27"/>
                      <a:gd name="T28" fmla="*/ 20 w 22"/>
                      <a:gd name="T29" fmla="*/ 24 h 27"/>
                      <a:gd name="T30" fmla="*/ 21 w 22"/>
                      <a:gd name="T31" fmla="*/ 19 h 27"/>
                      <a:gd name="T32" fmla="*/ 21 w 22"/>
                      <a:gd name="T33" fmla="*/ 19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2" h="27">
                        <a:moveTo>
                          <a:pt x="21" y="19"/>
                        </a:moveTo>
                        <a:cubicBezTo>
                          <a:pt x="22" y="18"/>
                          <a:pt x="21" y="18"/>
                          <a:pt x="20" y="17"/>
                        </a:cubicBezTo>
                        <a:cubicBezTo>
                          <a:pt x="19" y="16"/>
                          <a:pt x="19" y="15"/>
                          <a:pt x="19" y="13"/>
                        </a:cubicBezTo>
                        <a:cubicBezTo>
                          <a:pt x="21" y="10"/>
                          <a:pt x="18" y="10"/>
                          <a:pt x="15" y="10"/>
                        </a:cubicBezTo>
                        <a:cubicBezTo>
                          <a:pt x="14" y="10"/>
                          <a:pt x="14" y="9"/>
                          <a:pt x="14" y="8"/>
                        </a:cubicBezTo>
                        <a:cubicBezTo>
                          <a:pt x="13" y="6"/>
                          <a:pt x="12" y="7"/>
                          <a:pt x="12" y="5"/>
                        </a:cubicBezTo>
                        <a:cubicBezTo>
                          <a:pt x="11" y="2"/>
                          <a:pt x="9" y="0"/>
                          <a:pt x="5" y="1"/>
                        </a:cubicBezTo>
                        <a:cubicBezTo>
                          <a:pt x="2" y="2"/>
                          <a:pt x="2" y="2"/>
                          <a:pt x="2" y="4"/>
                        </a:cubicBezTo>
                        <a:cubicBezTo>
                          <a:pt x="3" y="7"/>
                          <a:pt x="4" y="10"/>
                          <a:pt x="4" y="14"/>
                        </a:cubicBezTo>
                        <a:cubicBezTo>
                          <a:pt x="5" y="17"/>
                          <a:pt x="2" y="16"/>
                          <a:pt x="1" y="19"/>
                        </a:cubicBezTo>
                        <a:cubicBezTo>
                          <a:pt x="0" y="20"/>
                          <a:pt x="0" y="22"/>
                          <a:pt x="0" y="23"/>
                        </a:cubicBezTo>
                        <a:cubicBezTo>
                          <a:pt x="0" y="25"/>
                          <a:pt x="3" y="26"/>
                          <a:pt x="4" y="27"/>
                        </a:cubicBezTo>
                        <a:cubicBezTo>
                          <a:pt x="4" y="26"/>
                          <a:pt x="4" y="23"/>
                          <a:pt x="6" y="23"/>
                        </a:cubicBezTo>
                        <a:cubicBezTo>
                          <a:pt x="8" y="23"/>
                          <a:pt x="9" y="24"/>
                          <a:pt x="10" y="26"/>
                        </a:cubicBezTo>
                        <a:cubicBezTo>
                          <a:pt x="11" y="26"/>
                          <a:pt x="18" y="24"/>
                          <a:pt x="20" y="24"/>
                        </a:cubicBezTo>
                        <a:cubicBezTo>
                          <a:pt x="18" y="22"/>
                          <a:pt x="20" y="21"/>
                          <a:pt x="21" y="19"/>
                        </a:cubicBezTo>
                        <a:cubicBezTo>
                          <a:pt x="22" y="18"/>
                          <a:pt x="20" y="20"/>
                          <a:pt x="21" y="1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4" name="Freeform 670">
                    <a:extLst>
                      <a:ext uri="{FF2B5EF4-FFF2-40B4-BE49-F238E27FC236}">
                        <a16:creationId xmlns:a16="http://schemas.microsoft.com/office/drawing/2014/main" id="{63E5481B-0F22-984A-8CC1-E87B629802D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87501" y="7380342"/>
                    <a:ext cx="276326" cy="158983"/>
                  </a:xfrm>
                  <a:custGeom>
                    <a:avLst/>
                    <a:gdLst>
                      <a:gd name="T0" fmla="*/ 30 w 35"/>
                      <a:gd name="T1" fmla="*/ 3 h 19"/>
                      <a:gd name="T2" fmla="*/ 24 w 35"/>
                      <a:gd name="T3" fmla="*/ 1 h 19"/>
                      <a:gd name="T4" fmla="*/ 19 w 35"/>
                      <a:gd name="T5" fmla="*/ 4 h 19"/>
                      <a:gd name="T6" fmla="*/ 15 w 35"/>
                      <a:gd name="T7" fmla="*/ 4 h 19"/>
                      <a:gd name="T8" fmla="*/ 13 w 35"/>
                      <a:gd name="T9" fmla="*/ 6 h 19"/>
                      <a:gd name="T10" fmla="*/ 5 w 35"/>
                      <a:gd name="T11" fmla="*/ 4 h 19"/>
                      <a:gd name="T12" fmla="*/ 5 w 35"/>
                      <a:gd name="T13" fmla="*/ 7 h 19"/>
                      <a:gd name="T14" fmla="*/ 3 w 35"/>
                      <a:gd name="T15" fmla="*/ 8 h 19"/>
                      <a:gd name="T16" fmla="*/ 3 w 35"/>
                      <a:gd name="T17" fmla="*/ 15 h 19"/>
                      <a:gd name="T18" fmla="*/ 11 w 35"/>
                      <a:gd name="T19" fmla="*/ 19 h 19"/>
                      <a:gd name="T20" fmla="*/ 21 w 35"/>
                      <a:gd name="T21" fmla="*/ 17 h 19"/>
                      <a:gd name="T22" fmla="*/ 25 w 35"/>
                      <a:gd name="T23" fmla="*/ 15 h 19"/>
                      <a:gd name="T24" fmla="*/ 29 w 35"/>
                      <a:gd name="T25" fmla="*/ 9 h 19"/>
                      <a:gd name="T26" fmla="*/ 33 w 35"/>
                      <a:gd name="T27" fmla="*/ 6 h 19"/>
                      <a:gd name="T28" fmla="*/ 30 w 35"/>
                      <a:gd name="T29" fmla="*/ 3 h 19"/>
                      <a:gd name="T30" fmla="*/ 30 w 35"/>
                      <a:gd name="T31" fmla="*/ 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35" h="19">
                        <a:moveTo>
                          <a:pt x="30" y="3"/>
                        </a:moveTo>
                        <a:cubicBezTo>
                          <a:pt x="30" y="2"/>
                          <a:pt x="25" y="2"/>
                          <a:pt x="24" y="1"/>
                        </a:cubicBezTo>
                        <a:cubicBezTo>
                          <a:pt x="20" y="0"/>
                          <a:pt x="22" y="4"/>
                          <a:pt x="19" y="4"/>
                        </a:cubicBezTo>
                        <a:cubicBezTo>
                          <a:pt x="18" y="3"/>
                          <a:pt x="17" y="4"/>
                          <a:pt x="15" y="4"/>
                        </a:cubicBezTo>
                        <a:cubicBezTo>
                          <a:pt x="14" y="4"/>
                          <a:pt x="14" y="6"/>
                          <a:pt x="13" y="6"/>
                        </a:cubicBezTo>
                        <a:cubicBezTo>
                          <a:pt x="9" y="8"/>
                          <a:pt x="7" y="6"/>
                          <a:pt x="5" y="4"/>
                        </a:cubicBezTo>
                        <a:cubicBezTo>
                          <a:pt x="5" y="5"/>
                          <a:pt x="5" y="6"/>
                          <a:pt x="5" y="7"/>
                        </a:cubicBezTo>
                        <a:cubicBezTo>
                          <a:pt x="4" y="8"/>
                          <a:pt x="3" y="6"/>
                          <a:pt x="3" y="8"/>
                        </a:cubicBezTo>
                        <a:cubicBezTo>
                          <a:pt x="3" y="11"/>
                          <a:pt x="0" y="13"/>
                          <a:pt x="3" y="15"/>
                        </a:cubicBezTo>
                        <a:cubicBezTo>
                          <a:pt x="5" y="17"/>
                          <a:pt x="8" y="19"/>
                          <a:pt x="11" y="19"/>
                        </a:cubicBezTo>
                        <a:cubicBezTo>
                          <a:pt x="15" y="19"/>
                          <a:pt x="17" y="16"/>
                          <a:pt x="21" y="17"/>
                        </a:cubicBezTo>
                        <a:cubicBezTo>
                          <a:pt x="21" y="16"/>
                          <a:pt x="24" y="16"/>
                          <a:pt x="25" y="15"/>
                        </a:cubicBezTo>
                        <a:cubicBezTo>
                          <a:pt x="26" y="13"/>
                          <a:pt x="27" y="11"/>
                          <a:pt x="29" y="9"/>
                        </a:cubicBezTo>
                        <a:cubicBezTo>
                          <a:pt x="30" y="7"/>
                          <a:pt x="31" y="7"/>
                          <a:pt x="33" y="6"/>
                        </a:cubicBezTo>
                        <a:cubicBezTo>
                          <a:pt x="35" y="4"/>
                          <a:pt x="30" y="4"/>
                          <a:pt x="30" y="3"/>
                        </a:cubicBezTo>
                        <a:cubicBezTo>
                          <a:pt x="30" y="3"/>
                          <a:pt x="30" y="4"/>
                          <a:pt x="30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5" name="Freeform 672">
                    <a:extLst>
                      <a:ext uri="{FF2B5EF4-FFF2-40B4-BE49-F238E27FC236}">
                        <a16:creationId xmlns:a16="http://schemas.microsoft.com/office/drawing/2014/main" id="{EDD219E1-B895-9B40-9677-AC323AB7DC3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65770" y="7723850"/>
                    <a:ext cx="118041" cy="82329"/>
                  </a:xfrm>
                  <a:custGeom>
                    <a:avLst/>
                    <a:gdLst>
                      <a:gd name="T0" fmla="*/ 15 w 15"/>
                      <a:gd name="T1" fmla="*/ 6 h 10"/>
                      <a:gd name="T2" fmla="*/ 10 w 15"/>
                      <a:gd name="T3" fmla="*/ 1 h 10"/>
                      <a:gd name="T4" fmla="*/ 2 w 15"/>
                      <a:gd name="T5" fmla="*/ 5 h 10"/>
                      <a:gd name="T6" fmla="*/ 1 w 15"/>
                      <a:gd name="T7" fmla="*/ 9 h 10"/>
                      <a:gd name="T8" fmla="*/ 6 w 15"/>
                      <a:gd name="T9" fmla="*/ 9 h 10"/>
                      <a:gd name="T10" fmla="*/ 11 w 15"/>
                      <a:gd name="T11" fmla="*/ 7 h 10"/>
                      <a:gd name="T12" fmla="*/ 15 w 15"/>
                      <a:gd name="T13" fmla="*/ 6 h 10"/>
                      <a:gd name="T14" fmla="*/ 15 w 15"/>
                      <a:gd name="T15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5" h="10">
                        <a:moveTo>
                          <a:pt x="15" y="6"/>
                        </a:moveTo>
                        <a:cubicBezTo>
                          <a:pt x="13" y="4"/>
                          <a:pt x="10" y="4"/>
                          <a:pt x="10" y="1"/>
                        </a:cubicBezTo>
                        <a:cubicBezTo>
                          <a:pt x="5" y="0"/>
                          <a:pt x="4" y="0"/>
                          <a:pt x="2" y="5"/>
                        </a:cubicBezTo>
                        <a:cubicBezTo>
                          <a:pt x="2" y="6"/>
                          <a:pt x="0" y="9"/>
                          <a:pt x="1" y="9"/>
                        </a:cubicBezTo>
                        <a:cubicBezTo>
                          <a:pt x="3" y="10"/>
                          <a:pt x="5" y="10"/>
                          <a:pt x="6" y="9"/>
                        </a:cubicBezTo>
                        <a:cubicBezTo>
                          <a:pt x="8" y="8"/>
                          <a:pt x="9" y="7"/>
                          <a:pt x="11" y="7"/>
                        </a:cubicBezTo>
                        <a:cubicBezTo>
                          <a:pt x="11" y="7"/>
                          <a:pt x="15" y="7"/>
                          <a:pt x="15" y="6"/>
                        </a:cubicBezTo>
                        <a:cubicBezTo>
                          <a:pt x="14" y="6"/>
                          <a:pt x="15" y="7"/>
                          <a:pt x="15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6" name="Freeform 673">
                    <a:extLst>
                      <a:ext uri="{FF2B5EF4-FFF2-40B4-BE49-F238E27FC236}">
                        <a16:creationId xmlns:a16="http://schemas.microsoft.com/office/drawing/2014/main" id="{CA492EE4-FA4C-684C-AC93-5311435874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13591" y="7698302"/>
                    <a:ext cx="69752" cy="150467"/>
                  </a:xfrm>
                  <a:custGeom>
                    <a:avLst/>
                    <a:gdLst>
                      <a:gd name="T0" fmla="*/ 6 w 9"/>
                      <a:gd name="T1" fmla="*/ 16 h 18"/>
                      <a:gd name="T2" fmla="*/ 7 w 9"/>
                      <a:gd name="T3" fmla="*/ 11 h 18"/>
                      <a:gd name="T4" fmla="*/ 6 w 9"/>
                      <a:gd name="T5" fmla="*/ 6 h 18"/>
                      <a:gd name="T6" fmla="*/ 7 w 9"/>
                      <a:gd name="T7" fmla="*/ 4 h 18"/>
                      <a:gd name="T8" fmla="*/ 3 w 9"/>
                      <a:gd name="T9" fmla="*/ 1 h 18"/>
                      <a:gd name="T10" fmla="*/ 0 w 9"/>
                      <a:gd name="T11" fmla="*/ 9 h 18"/>
                      <a:gd name="T12" fmla="*/ 4 w 9"/>
                      <a:gd name="T13" fmla="*/ 18 h 18"/>
                      <a:gd name="T14" fmla="*/ 6 w 9"/>
                      <a:gd name="T15" fmla="*/ 16 h 18"/>
                      <a:gd name="T16" fmla="*/ 6 w 9"/>
                      <a:gd name="T17" fmla="*/ 16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18">
                        <a:moveTo>
                          <a:pt x="6" y="16"/>
                        </a:moveTo>
                        <a:cubicBezTo>
                          <a:pt x="7" y="14"/>
                          <a:pt x="9" y="12"/>
                          <a:pt x="7" y="11"/>
                        </a:cubicBezTo>
                        <a:cubicBezTo>
                          <a:pt x="6" y="10"/>
                          <a:pt x="5" y="8"/>
                          <a:pt x="6" y="6"/>
                        </a:cubicBezTo>
                        <a:cubicBezTo>
                          <a:pt x="6" y="6"/>
                          <a:pt x="7" y="4"/>
                          <a:pt x="7" y="4"/>
                        </a:cubicBezTo>
                        <a:cubicBezTo>
                          <a:pt x="6" y="3"/>
                          <a:pt x="4" y="1"/>
                          <a:pt x="3" y="1"/>
                        </a:cubicBezTo>
                        <a:cubicBezTo>
                          <a:pt x="0" y="0"/>
                          <a:pt x="0" y="7"/>
                          <a:pt x="0" y="9"/>
                        </a:cubicBezTo>
                        <a:cubicBezTo>
                          <a:pt x="0" y="13"/>
                          <a:pt x="2" y="15"/>
                          <a:pt x="4" y="18"/>
                        </a:cubicBezTo>
                        <a:cubicBezTo>
                          <a:pt x="5" y="17"/>
                          <a:pt x="6" y="16"/>
                          <a:pt x="6" y="16"/>
                        </a:cubicBezTo>
                        <a:cubicBezTo>
                          <a:pt x="7" y="14"/>
                          <a:pt x="6" y="16"/>
                          <a:pt x="6" y="1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7" name="Freeform 674">
                    <a:extLst>
                      <a:ext uri="{FF2B5EF4-FFF2-40B4-BE49-F238E27FC236}">
                        <a16:creationId xmlns:a16="http://schemas.microsoft.com/office/drawing/2014/main" id="{B2571AA7-344A-F340-A902-35D9DDE3EF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53830" y="7715336"/>
                    <a:ext cx="101944" cy="73815"/>
                  </a:xfrm>
                  <a:custGeom>
                    <a:avLst/>
                    <a:gdLst>
                      <a:gd name="T0" fmla="*/ 11 w 13"/>
                      <a:gd name="T1" fmla="*/ 0 h 9"/>
                      <a:gd name="T2" fmla="*/ 2 w 13"/>
                      <a:gd name="T3" fmla="*/ 2 h 9"/>
                      <a:gd name="T4" fmla="*/ 3 w 13"/>
                      <a:gd name="T5" fmla="*/ 9 h 9"/>
                      <a:gd name="T6" fmla="*/ 7 w 13"/>
                      <a:gd name="T7" fmla="*/ 8 h 9"/>
                      <a:gd name="T8" fmla="*/ 10 w 13"/>
                      <a:gd name="T9" fmla="*/ 7 h 9"/>
                      <a:gd name="T10" fmla="*/ 11 w 13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" h="9">
                        <a:moveTo>
                          <a:pt x="11" y="0"/>
                        </a:moveTo>
                        <a:cubicBezTo>
                          <a:pt x="9" y="0"/>
                          <a:pt x="2" y="0"/>
                          <a:pt x="2" y="2"/>
                        </a:cubicBezTo>
                        <a:cubicBezTo>
                          <a:pt x="0" y="4"/>
                          <a:pt x="0" y="8"/>
                          <a:pt x="3" y="9"/>
                        </a:cubicBezTo>
                        <a:cubicBezTo>
                          <a:pt x="4" y="8"/>
                          <a:pt x="6" y="9"/>
                          <a:pt x="7" y="8"/>
                        </a:cubicBezTo>
                        <a:cubicBezTo>
                          <a:pt x="8" y="8"/>
                          <a:pt x="9" y="6"/>
                          <a:pt x="10" y="7"/>
                        </a:cubicBezTo>
                        <a:cubicBezTo>
                          <a:pt x="13" y="9"/>
                          <a:pt x="11" y="1"/>
                          <a:pt x="1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8" name="Freeform 717">
                    <a:extLst>
                      <a:ext uri="{FF2B5EF4-FFF2-40B4-BE49-F238E27FC236}">
                        <a16:creationId xmlns:a16="http://schemas.microsoft.com/office/drawing/2014/main" id="{2B310AED-A165-3341-B32D-3663D5836E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07756" y="6114172"/>
                    <a:ext cx="493627" cy="899947"/>
                  </a:xfrm>
                  <a:custGeom>
                    <a:avLst/>
                    <a:gdLst>
                      <a:gd name="T0" fmla="*/ 61 w 63"/>
                      <a:gd name="T1" fmla="*/ 25 h 108"/>
                      <a:gd name="T2" fmla="*/ 61 w 63"/>
                      <a:gd name="T3" fmla="*/ 20 h 108"/>
                      <a:gd name="T4" fmla="*/ 61 w 63"/>
                      <a:gd name="T5" fmla="*/ 16 h 108"/>
                      <a:gd name="T6" fmla="*/ 60 w 63"/>
                      <a:gd name="T7" fmla="*/ 13 h 108"/>
                      <a:gd name="T8" fmla="*/ 60 w 63"/>
                      <a:gd name="T9" fmla="*/ 11 h 108"/>
                      <a:gd name="T10" fmla="*/ 57 w 63"/>
                      <a:gd name="T11" fmla="*/ 7 h 108"/>
                      <a:gd name="T12" fmla="*/ 51 w 63"/>
                      <a:gd name="T13" fmla="*/ 5 h 108"/>
                      <a:gd name="T14" fmla="*/ 44 w 63"/>
                      <a:gd name="T15" fmla="*/ 1 h 108"/>
                      <a:gd name="T16" fmla="*/ 44 w 63"/>
                      <a:gd name="T17" fmla="*/ 5 h 108"/>
                      <a:gd name="T18" fmla="*/ 34 w 63"/>
                      <a:gd name="T19" fmla="*/ 5 h 108"/>
                      <a:gd name="T20" fmla="*/ 34 w 63"/>
                      <a:gd name="T21" fmla="*/ 10 h 108"/>
                      <a:gd name="T22" fmla="*/ 29 w 63"/>
                      <a:gd name="T23" fmla="*/ 10 h 108"/>
                      <a:gd name="T24" fmla="*/ 27 w 63"/>
                      <a:gd name="T25" fmla="*/ 12 h 108"/>
                      <a:gd name="T26" fmla="*/ 25 w 63"/>
                      <a:gd name="T27" fmla="*/ 15 h 108"/>
                      <a:gd name="T28" fmla="*/ 25 w 63"/>
                      <a:gd name="T29" fmla="*/ 18 h 108"/>
                      <a:gd name="T30" fmla="*/ 24 w 63"/>
                      <a:gd name="T31" fmla="*/ 20 h 108"/>
                      <a:gd name="T32" fmla="*/ 20 w 63"/>
                      <a:gd name="T33" fmla="*/ 25 h 108"/>
                      <a:gd name="T34" fmla="*/ 17 w 63"/>
                      <a:gd name="T35" fmla="*/ 27 h 108"/>
                      <a:gd name="T36" fmla="*/ 16 w 63"/>
                      <a:gd name="T37" fmla="*/ 33 h 108"/>
                      <a:gd name="T38" fmla="*/ 13 w 63"/>
                      <a:gd name="T39" fmla="*/ 38 h 108"/>
                      <a:gd name="T40" fmla="*/ 15 w 63"/>
                      <a:gd name="T41" fmla="*/ 42 h 108"/>
                      <a:gd name="T42" fmla="*/ 9 w 63"/>
                      <a:gd name="T43" fmla="*/ 44 h 108"/>
                      <a:gd name="T44" fmla="*/ 5 w 63"/>
                      <a:gd name="T45" fmla="*/ 51 h 108"/>
                      <a:gd name="T46" fmla="*/ 6 w 63"/>
                      <a:gd name="T47" fmla="*/ 57 h 108"/>
                      <a:gd name="T48" fmla="*/ 8 w 63"/>
                      <a:gd name="T49" fmla="*/ 63 h 108"/>
                      <a:gd name="T50" fmla="*/ 7 w 63"/>
                      <a:gd name="T51" fmla="*/ 67 h 108"/>
                      <a:gd name="T52" fmla="*/ 7 w 63"/>
                      <a:gd name="T53" fmla="*/ 74 h 108"/>
                      <a:gd name="T54" fmla="*/ 4 w 63"/>
                      <a:gd name="T55" fmla="*/ 78 h 108"/>
                      <a:gd name="T56" fmla="*/ 3 w 63"/>
                      <a:gd name="T57" fmla="*/ 83 h 108"/>
                      <a:gd name="T58" fmla="*/ 0 w 63"/>
                      <a:gd name="T59" fmla="*/ 82 h 108"/>
                      <a:gd name="T60" fmla="*/ 4 w 63"/>
                      <a:gd name="T61" fmla="*/ 90 h 108"/>
                      <a:gd name="T62" fmla="*/ 7 w 63"/>
                      <a:gd name="T63" fmla="*/ 97 h 108"/>
                      <a:gd name="T64" fmla="*/ 8 w 63"/>
                      <a:gd name="T65" fmla="*/ 102 h 108"/>
                      <a:gd name="T66" fmla="*/ 10 w 63"/>
                      <a:gd name="T67" fmla="*/ 107 h 108"/>
                      <a:gd name="T68" fmla="*/ 14 w 63"/>
                      <a:gd name="T69" fmla="*/ 108 h 108"/>
                      <a:gd name="T70" fmla="*/ 15 w 63"/>
                      <a:gd name="T71" fmla="*/ 105 h 108"/>
                      <a:gd name="T72" fmla="*/ 24 w 63"/>
                      <a:gd name="T73" fmla="*/ 101 h 108"/>
                      <a:gd name="T74" fmla="*/ 27 w 63"/>
                      <a:gd name="T75" fmla="*/ 92 h 108"/>
                      <a:gd name="T76" fmla="*/ 26 w 63"/>
                      <a:gd name="T77" fmla="*/ 87 h 108"/>
                      <a:gd name="T78" fmla="*/ 28 w 63"/>
                      <a:gd name="T79" fmla="*/ 84 h 108"/>
                      <a:gd name="T80" fmla="*/ 32 w 63"/>
                      <a:gd name="T81" fmla="*/ 82 h 108"/>
                      <a:gd name="T82" fmla="*/ 32 w 63"/>
                      <a:gd name="T83" fmla="*/ 81 h 108"/>
                      <a:gd name="T84" fmla="*/ 35 w 63"/>
                      <a:gd name="T85" fmla="*/ 80 h 108"/>
                      <a:gd name="T86" fmla="*/ 34 w 63"/>
                      <a:gd name="T87" fmla="*/ 78 h 108"/>
                      <a:gd name="T88" fmla="*/ 36 w 63"/>
                      <a:gd name="T89" fmla="*/ 77 h 108"/>
                      <a:gd name="T90" fmla="*/ 35 w 63"/>
                      <a:gd name="T91" fmla="*/ 73 h 108"/>
                      <a:gd name="T92" fmla="*/ 29 w 63"/>
                      <a:gd name="T93" fmla="*/ 66 h 108"/>
                      <a:gd name="T94" fmla="*/ 30 w 63"/>
                      <a:gd name="T95" fmla="*/ 60 h 108"/>
                      <a:gd name="T96" fmla="*/ 30 w 63"/>
                      <a:gd name="T97" fmla="*/ 56 h 108"/>
                      <a:gd name="T98" fmla="*/ 33 w 63"/>
                      <a:gd name="T99" fmla="*/ 53 h 108"/>
                      <a:gd name="T100" fmla="*/ 39 w 63"/>
                      <a:gd name="T101" fmla="*/ 48 h 108"/>
                      <a:gd name="T102" fmla="*/ 49 w 63"/>
                      <a:gd name="T103" fmla="*/ 41 h 108"/>
                      <a:gd name="T104" fmla="*/ 50 w 63"/>
                      <a:gd name="T105" fmla="*/ 35 h 108"/>
                      <a:gd name="T106" fmla="*/ 50 w 63"/>
                      <a:gd name="T107" fmla="*/ 32 h 108"/>
                      <a:gd name="T108" fmla="*/ 54 w 63"/>
                      <a:gd name="T109" fmla="*/ 30 h 108"/>
                      <a:gd name="T110" fmla="*/ 58 w 63"/>
                      <a:gd name="T111" fmla="*/ 29 h 108"/>
                      <a:gd name="T112" fmla="*/ 60 w 63"/>
                      <a:gd name="T113" fmla="*/ 28 h 108"/>
                      <a:gd name="T114" fmla="*/ 63 w 63"/>
                      <a:gd name="T115" fmla="*/ 28 h 108"/>
                      <a:gd name="T116" fmla="*/ 61 w 63"/>
                      <a:gd name="T117" fmla="*/ 25 h 108"/>
                      <a:gd name="T118" fmla="*/ 61 w 63"/>
                      <a:gd name="T119" fmla="*/ 25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63" h="108">
                        <a:moveTo>
                          <a:pt x="61" y="25"/>
                        </a:moveTo>
                        <a:cubicBezTo>
                          <a:pt x="60" y="24"/>
                          <a:pt x="62" y="22"/>
                          <a:pt x="61" y="20"/>
                        </a:cubicBezTo>
                        <a:cubicBezTo>
                          <a:pt x="60" y="18"/>
                          <a:pt x="61" y="18"/>
                          <a:pt x="61" y="16"/>
                        </a:cubicBezTo>
                        <a:cubicBezTo>
                          <a:pt x="61" y="15"/>
                          <a:pt x="60" y="14"/>
                          <a:pt x="60" y="13"/>
                        </a:cubicBezTo>
                        <a:cubicBezTo>
                          <a:pt x="59" y="12"/>
                          <a:pt x="60" y="12"/>
                          <a:pt x="60" y="11"/>
                        </a:cubicBezTo>
                        <a:cubicBezTo>
                          <a:pt x="59" y="9"/>
                          <a:pt x="59" y="8"/>
                          <a:pt x="57" y="7"/>
                        </a:cubicBezTo>
                        <a:cubicBezTo>
                          <a:pt x="55" y="6"/>
                          <a:pt x="53" y="6"/>
                          <a:pt x="51" y="5"/>
                        </a:cubicBezTo>
                        <a:cubicBezTo>
                          <a:pt x="49" y="3"/>
                          <a:pt x="47" y="0"/>
                          <a:pt x="44" y="1"/>
                        </a:cubicBezTo>
                        <a:cubicBezTo>
                          <a:pt x="43" y="1"/>
                          <a:pt x="44" y="4"/>
                          <a:pt x="44" y="5"/>
                        </a:cubicBezTo>
                        <a:cubicBezTo>
                          <a:pt x="43" y="8"/>
                          <a:pt x="37" y="6"/>
                          <a:pt x="34" y="5"/>
                        </a:cubicBezTo>
                        <a:cubicBezTo>
                          <a:pt x="34" y="7"/>
                          <a:pt x="34" y="8"/>
                          <a:pt x="34" y="10"/>
                        </a:cubicBezTo>
                        <a:cubicBezTo>
                          <a:pt x="33" y="10"/>
                          <a:pt x="31" y="9"/>
                          <a:pt x="29" y="10"/>
                        </a:cubicBezTo>
                        <a:cubicBezTo>
                          <a:pt x="28" y="10"/>
                          <a:pt x="28" y="11"/>
                          <a:pt x="27" y="12"/>
                        </a:cubicBezTo>
                        <a:cubicBezTo>
                          <a:pt x="27" y="13"/>
                          <a:pt x="25" y="14"/>
                          <a:pt x="25" y="15"/>
                        </a:cubicBezTo>
                        <a:cubicBezTo>
                          <a:pt x="24" y="16"/>
                          <a:pt x="26" y="18"/>
                          <a:pt x="25" y="18"/>
                        </a:cubicBezTo>
                        <a:cubicBezTo>
                          <a:pt x="25" y="19"/>
                          <a:pt x="24" y="19"/>
                          <a:pt x="24" y="20"/>
                        </a:cubicBezTo>
                        <a:cubicBezTo>
                          <a:pt x="22" y="21"/>
                          <a:pt x="20" y="23"/>
                          <a:pt x="20" y="25"/>
                        </a:cubicBezTo>
                        <a:cubicBezTo>
                          <a:pt x="20" y="27"/>
                          <a:pt x="18" y="25"/>
                          <a:pt x="17" y="27"/>
                        </a:cubicBezTo>
                        <a:cubicBezTo>
                          <a:pt x="17" y="29"/>
                          <a:pt x="17" y="31"/>
                          <a:pt x="16" y="33"/>
                        </a:cubicBezTo>
                        <a:cubicBezTo>
                          <a:pt x="16" y="35"/>
                          <a:pt x="13" y="36"/>
                          <a:pt x="13" y="38"/>
                        </a:cubicBezTo>
                        <a:cubicBezTo>
                          <a:pt x="13" y="39"/>
                          <a:pt x="16" y="41"/>
                          <a:pt x="15" y="42"/>
                        </a:cubicBezTo>
                        <a:cubicBezTo>
                          <a:pt x="13" y="44"/>
                          <a:pt x="11" y="43"/>
                          <a:pt x="9" y="44"/>
                        </a:cubicBezTo>
                        <a:cubicBezTo>
                          <a:pt x="6" y="45"/>
                          <a:pt x="5" y="48"/>
                          <a:pt x="5" y="51"/>
                        </a:cubicBezTo>
                        <a:cubicBezTo>
                          <a:pt x="6" y="53"/>
                          <a:pt x="6" y="55"/>
                          <a:pt x="6" y="57"/>
                        </a:cubicBezTo>
                        <a:cubicBezTo>
                          <a:pt x="6" y="60"/>
                          <a:pt x="4" y="61"/>
                          <a:pt x="8" y="63"/>
                        </a:cubicBezTo>
                        <a:cubicBezTo>
                          <a:pt x="10" y="65"/>
                          <a:pt x="9" y="66"/>
                          <a:pt x="7" y="67"/>
                        </a:cubicBezTo>
                        <a:cubicBezTo>
                          <a:pt x="6" y="68"/>
                          <a:pt x="8" y="72"/>
                          <a:pt x="7" y="74"/>
                        </a:cubicBezTo>
                        <a:cubicBezTo>
                          <a:pt x="7" y="76"/>
                          <a:pt x="4" y="76"/>
                          <a:pt x="4" y="78"/>
                        </a:cubicBezTo>
                        <a:cubicBezTo>
                          <a:pt x="4" y="79"/>
                          <a:pt x="4" y="83"/>
                          <a:pt x="3" y="83"/>
                        </a:cubicBezTo>
                        <a:cubicBezTo>
                          <a:pt x="3" y="83"/>
                          <a:pt x="1" y="82"/>
                          <a:pt x="0" y="82"/>
                        </a:cubicBezTo>
                        <a:cubicBezTo>
                          <a:pt x="0" y="86"/>
                          <a:pt x="4" y="87"/>
                          <a:pt x="4" y="90"/>
                        </a:cubicBezTo>
                        <a:cubicBezTo>
                          <a:pt x="3" y="91"/>
                          <a:pt x="6" y="96"/>
                          <a:pt x="7" y="97"/>
                        </a:cubicBezTo>
                        <a:cubicBezTo>
                          <a:pt x="9" y="99"/>
                          <a:pt x="8" y="100"/>
                          <a:pt x="8" y="102"/>
                        </a:cubicBezTo>
                        <a:cubicBezTo>
                          <a:pt x="8" y="103"/>
                          <a:pt x="10" y="105"/>
                          <a:pt x="10" y="107"/>
                        </a:cubicBezTo>
                        <a:cubicBezTo>
                          <a:pt x="9" y="108"/>
                          <a:pt x="13" y="107"/>
                          <a:pt x="14" y="108"/>
                        </a:cubicBezTo>
                        <a:cubicBezTo>
                          <a:pt x="16" y="108"/>
                          <a:pt x="15" y="107"/>
                          <a:pt x="15" y="105"/>
                        </a:cubicBezTo>
                        <a:cubicBezTo>
                          <a:pt x="15" y="100"/>
                          <a:pt x="23" y="104"/>
                          <a:pt x="24" y="101"/>
                        </a:cubicBezTo>
                        <a:cubicBezTo>
                          <a:pt x="25" y="98"/>
                          <a:pt x="26" y="95"/>
                          <a:pt x="27" y="92"/>
                        </a:cubicBezTo>
                        <a:cubicBezTo>
                          <a:pt x="27" y="90"/>
                          <a:pt x="27" y="88"/>
                          <a:pt x="26" y="87"/>
                        </a:cubicBezTo>
                        <a:cubicBezTo>
                          <a:pt x="25" y="85"/>
                          <a:pt x="26" y="85"/>
                          <a:pt x="28" y="84"/>
                        </a:cubicBezTo>
                        <a:cubicBezTo>
                          <a:pt x="29" y="84"/>
                          <a:pt x="32" y="83"/>
                          <a:pt x="32" y="82"/>
                        </a:cubicBezTo>
                        <a:cubicBezTo>
                          <a:pt x="32" y="82"/>
                          <a:pt x="32" y="81"/>
                          <a:pt x="32" y="81"/>
                        </a:cubicBezTo>
                        <a:cubicBezTo>
                          <a:pt x="33" y="81"/>
                          <a:pt x="35" y="81"/>
                          <a:pt x="35" y="80"/>
                        </a:cubicBezTo>
                        <a:cubicBezTo>
                          <a:pt x="35" y="79"/>
                          <a:pt x="34" y="79"/>
                          <a:pt x="34" y="78"/>
                        </a:cubicBezTo>
                        <a:cubicBezTo>
                          <a:pt x="35" y="78"/>
                          <a:pt x="36" y="77"/>
                          <a:pt x="36" y="77"/>
                        </a:cubicBezTo>
                        <a:cubicBezTo>
                          <a:pt x="38" y="75"/>
                          <a:pt x="37" y="74"/>
                          <a:pt x="35" y="73"/>
                        </a:cubicBezTo>
                        <a:cubicBezTo>
                          <a:pt x="33" y="71"/>
                          <a:pt x="29" y="70"/>
                          <a:pt x="29" y="66"/>
                        </a:cubicBezTo>
                        <a:cubicBezTo>
                          <a:pt x="29" y="64"/>
                          <a:pt x="29" y="62"/>
                          <a:pt x="30" y="60"/>
                        </a:cubicBezTo>
                        <a:cubicBezTo>
                          <a:pt x="31" y="58"/>
                          <a:pt x="31" y="58"/>
                          <a:pt x="30" y="56"/>
                        </a:cubicBezTo>
                        <a:cubicBezTo>
                          <a:pt x="29" y="56"/>
                          <a:pt x="33" y="53"/>
                          <a:pt x="33" y="53"/>
                        </a:cubicBezTo>
                        <a:cubicBezTo>
                          <a:pt x="35" y="51"/>
                          <a:pt x="36" y="49"/>
                          <a:pt x="39" y="48"/>
                        </a:cubicBezTo>
                        <a:cubicBezTo>
                          <a:pt x="42" y="47"/>
                          <a:pt x="47" y="44"/>
                          <a:pt x="49" y="41"/>
                        </a:cubicBezTo>
                        <a:cubicBezTo>
                          <a:pt x="51" y="38"/>
                          <a:pt x="46" y="36"/>
                          <a:pt x="50" y="35"/>
                        </a:cubicBezTo>
                        <a:cubicBezTo>
                          <a:pt x="52" y="34"/>
                          <a:pt x="51" y="34"/>
                          <a:pt x="50" y="32"/>
                        </a:cubicBezTo>
                        <a:cubicBezTo>
                          <a:pt x="50" y="31"/>
                          <a:pt x="53" y="30"/>
                          <a:pt x="54" y="30"/>
                        </a:cubicBezTo>
                        <a:cubicBezTo>
                          <a:pt x="56" y="28"/>
                          <a:pt x="57" y="27"/>
                          <a:pt x="58" y="29"/>
                        </a:cubicBezTo>
                        <a:cubicBezTo>
                          <a:pt x="59" y="29"/>
                          <a:pt x="60" y="28"/>
                          <a:pt x="60" y="28"/>
                        </a:cubicBezTo>
                        <a:cubicBezTo>
                          <a:pt x="61" y="28"/>
                          <a:pt x="62" y="28"/>
                          <a:pt x="63" y="28"/>
                        </a:cubicBezTo>
                        <a:cubicBezTo>
                          <a:pt x="63" y="27"/>
                          <a:pt x="62" y="27"/>
                          <a:pt x="61" y="25"/>
                        </a:cubicBezTo>
                        <a:cubicBezTo>
                          <a:pt x="60" y="24"/>
                          <a:pt x="61" y="26"/>
                          <a:pt x="61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29" name="Freeform 718">
                    <a:extLst>
                      <a:ext uri="{FF2B5EF4-FFF2-40B4-BE49-F238E27FC236}">
                        <a16:creationId xmlns:a16="http://schemas.microsoft.com/office/drawing/2014/main" id="{2EE694EC-5386-6447-A53F-C47288C6CD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69930" y="6046038"/>
                    <a:ext cx="423876" cy="701220"/>
                  </a:xfrm>
                  <a:custGeom>
                    <a:avLst/>
                    <a:gdLst>
                      <a:gd name="T0" fmla="*/ 53 w 54"/>
                      <a:gd name="T1" fmla="*/ 59 h 84"/>
                      <a:gd name="T2" fmla="*/ 47 w 54"/>
                      <a:gd name="T3" fmla="*/ 55 h 84"/>
                      <a:gd name="T4" fmla="*/ 49 w 54"/>
                      <a:gd name="T5" fmla="*/ 51 h 84"/>
                      <a:gd name="T6" fmla="*/ 44 w 54"/>
                      <a:gd name="T7" fmla="*/ 44 h 84"/>
                      <a:gd name="T8" fmla="*/ 46 w 54"/>
                      <a:gd name="T9" fmla="*/ 43 h 84"/>
                      <a:gd name="T10" fmla="*/ 44 w 54"/>
                      <a:gd name="T11" fmla="*/ 38 h 84"/>
                      <a:gd name="T12" fmla="*/ 45 w 54"/>
                      <a:gd name="T13" fmla="*/ 36 h 84"/>
                      <a:gd name="T14" fmla="*/ 44 w 54"/>
                      <a:gd name="T15" fmla="*/ 32 h 84"/>
                      <a:gd name="T16" fmla="*/ 42 w 54"/>
                      <a:gd name="T17" fmla="*/ 26 h 84"/>
                      <a:gd name="T18" fmla="*/ 45 w 54"/>
                      <a:gd name="T19" fmla="*/ 23 h 84"/>
                      <a:gd name="T20" fmla="*/ 44 w 54"/>
                      <a:gd name="T21" fmla="*/ 19 h 84"/>
                      <a:gd name="T22" fmla="*/ 38 w 54"/>
                      <a:gd name="T23" fmla="*/ 13 h 84"/>
                      <a:gd name="T24" fmla="*/ 40 w 54"/>
                      <a:gd name="T25" fmla="*/ 12 h 84"/>
                      <a:gd name="T26" fmla="*/ 39 w 54"/>
                      <a:gd name="T27" fmla="*/ 10 h 84"/>
                      <a:gd name="T28" fmla="*/ 41 w 54"/>
                      <a:gd name="T29" fmla="*/ 3 h 84"/>
                      <a:gd name="T30" fmla="*/ 37 w 54"/>
                      <a:gd name="T31" fmla="*/ 1 h 84"/>
                      <a:gd name="T32" fmla="*/ 34 w 54"/>
                      <a:gd name="T33" fmla="*/ 0 h 84"/>
                      <a:gd name="T34" fmla="*/ 29 w 54"/>
                      <a:gd name="T35" fmla="*/ 1 h 84"/>
                      <a:gd name="T36" fmla="*/ 25 w 54"/>
                      <a:gd name="T37" fmla="*/ 5 h 84"/>
                      <a:gd name="T38" fmla="*/ 24 w 54"/>
                      <a:gd name="T39" fmla="*/ 10 h 84"/>
                      <a:gd name="T40" fmla="*/ 21 w 54"/>
                      <a:gd name="T41" fmla="*/ 13 h 84"/>
                      <a:gd name="T42" fmla="*/ 17 w 54"/>
                      <a:gd name="T43" fmla="*/ 11 h 84"/>
                      <a:gd name="T44" fmla="*/ 14 w 54"/>
                      <a:gd name="T45" fmla="*/ 12 h 84"/>
                      <a:gd name="T46" fmla="*/ 7 w 54"/>
                      <a:gd name="T47" fmla="*/ 10 h 84"/>
                      <a:gd name="T48" fmla="*/ 4 w 54"/>
                      <a:gd name="T49" fmla="*/ 7 h 84"/>
                      <a:gd name="T50" fmla="*/ 0 w 54"/>
                      <a:gd name="T51" fmla="*/ 9 h 84"/>
                      <a:gd name="T52" fmla="*/ 8 w 54"/>
                      <a:gd name="T53" fmla="*/ 14 h 84"/>
                      <a:gd name="T54" fmla="*/ 12 w 54"/>
                      <a:gd name="T55" fmla="*/ 16 h 84"/>
                      <a:gd name="T56" fmla="*/ 14 w 54"/>
                      <a:gd name="T57" fmla="*/ 19 h 84"/>
                      <a:gd name="T58" fmla="*/ 14 w 54"/>
                      <a:gd name="T59" fmla="*/ 21 h 84"/>
                      <a:gd name="T60" fmla="*/ 15 w 54"/>
                      <a:gd name="T61" fmla="*/ 24 h 84"/>
                      <a:gd name="T62" fmla="*/ 15 w 54"/>
                      <a:gd name="T63" fmla="*/ 27 h 84"/>
                      <a:gd name="T64" fmla="*/ 16 w 54"/>
                      <a:gd name="T65" fmla="*/ 29 h 84"/>
                      <a:gd name="T66" fmla="*/ 15 w 54"/>
                      <a:gd name="T67" fmla="*/ 33 h 84"/>
                      <a:gd name="T68" fmla="*/ 17 w 54"/>
                      <a:gd name="T69" fmla="*/ 36 h 84"/>
                      <a:gd name="T70" fmla="*/ 21 w 54"/>
                      <a:gd name="T71" fmla="*/ 38 h 84"/>
                      <a:gd name="T72" fmla="*/ 22 w 54"/>
                      <a:gd name="T73" fmla="*/ 41 h 84"/>
                      <a:gd name="T74" fmla="*/ 23 w 54"/>
                      <a:gd name="T75" fmla="*/ 44 h 84"/>
                      <a:gd name="T76" fmla="*/ 20 w 54"/>
                      <a:gd name="T77" fmla="*/ 44 h 84"/>
                      <a:gd name="T78" fmla="*/ 16 w 54"/>
                      <a:gd name="T79" fmla="*/ 49 h 84"/>
                      <a:gd name="T80" fmla="*/ 13 w 54"/>
                      <a:gd name="T81" fmla="*/ 51 h 84"/>
                      <a:gd name="T82" fmla="*/ 10 w 54"/>
                      <a:gd name="T83" fmla="*/ 54 h 84"/>
                      <a:gd name="T84" fmla="*/ 4 w 54"/>
                      <a:gd name="T85" fmla="*/ 57 h 84"/>
                      <a:gd name="T86" fmla="*/ 2 w 54"/>
                      <a:gd name="T87" fmla="*/ 62 h 84"/>
                      <a:gd name="T88" fmla="*/ 4 w 54"/>
                      <a:gd name="T89" fmla="*/ 67 h 84"/>
                      <a:gd name="T90" fmla="*/ 4 w 54"/>
                      <a:gd name="T91" fmla="*/ 73 h 84"/>
                      <a:gd name="T92" fmla="*/ 4 w 54"/>
                      <a:gd name="T93" fmla="*/ 78 h 84"/>
                      <a:gd name="T94" fmla="*/ 7 w 54"/>
                      <a:gd name="T95" fmla="*/ 80 h 84"/>
                      <a:gd name="T96" fmla="*/ 5 w 54"/>
                      <a:gd name="T97" fmla="*/ 81 h 84"/>
                      <a:gd name="T98" fmla="*/ 8 w 54"/>
                      <a:gd name="T99" fmla="*/ 79 h 84"/>
                      <a:gd name="T100" fmla="*/ 8 w 54"/>
                      <a:gd name="T101" fmla="*/ 83 h 84"/>
                      <a:gd name="T102" fmla="*/ 11 w 54"/>
                      <a:gd name="T103" fmla="*/ 80 h 84"/>
                      <a:gd name="T104" fmla="*/ 11 w 54"/>
                      <a:gd name="T105" fmla="*/ 83 h 84"/>
                      <a:gd name="T106" fmla="*/ 23 w 54"/>
                      <a:gd name="T107" fmla="*/ 80 h 84"/>
                      <a:gd name="T108" fmla="*/ 36 w 54"/>
                      <a:gd name="T109" fmla="*/ 78 h 84"/>
                      <a:gd name="T110" fmla="*/ 46 w 54"/>
                      <a:gd name="T111" fmla="*/ 68 h 84"/>
                      <a:gd name="T112" fmla="*/ 53 w 54"/>
                      <a:gd name="T113" fmla="*/ 59 h 84"/>
                      <a:gd name="T114" fmla="*/ 53 w 54"/>
                      <a:gd name="T115" fmla="*/ 59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54" h="84">
                        <a:moveTo>
                          <a:pt x="53" y="59"/>
                        </a:moveTo>
                        <a:cubicBezTo>
                          <a:pt x="52" y="57"/>
                          <a:pt x="49" y="56"/>
                          <a:pt x="47" y="55"/>
                        </a:cubicBezTo>
                        <a:cubicBezTo>
                          <a:pt x="44" y="53"/>
                          <a:pt x="48" y="53"/>
                          <a:pt x="49" y="51"/>
                        </a:cubicBezTo>
                        <a:cubicBezTo>
                          <a:pt x="49" y="51"/>
                          <a:pt x="45" y="45"/>
                          <a:pt x="44" y="44"/>
                        </a:cubicBezTo>
                        <a:cubicBezTo>
                          <a:pt x="44" y="44"/>
                          <a:pt x="46" y="43"/>
                          <a:pt x="46" y="43"/>
                        </a:cubicBezTo>
                        <a:cubicBezTo>
                          <a:pt x="46" y="42"/>
                          <a:pt x="44" y="39"/>
                          <a:pt x="44" y="38"/>
                        </a:cubicBezTo>
                        <a:cubicBezTo>
                          <a:pt x="44" y="37"/>
                          <a:pt x="45" y="37"/>
                          <a:pt x="45" y="36"/>
                        </a:cubicBezTo>
                        <a:cubicBezTo>
                          <a:pt x="46" y="35"/>
                          <a:pt x="44" y="33"/>
                          <a:pt x="44" y="32"/>
                        </a:cubicBezTo>
                        <a:cubicBezTo>
                          <a:pt x="42" y="30"/>
                          <a:pt x="40" y="28"/>
                          <a:pt x="42" y="26"/>
                        </a:cubicBezTo>
                        <a:cubicBezTo>
                          <a:pt x="43" y="25"/>
                          <a:pt x="45" y="24"/>
                          <a:pt x="45" y="23"/>
                        </a:cubicBezTo>
                        <a:cubicBezTo>
                          <a:pt x="46" y="21"/>
                          <a:pt x="44" y="20"/>
                          <a:pt x="44" y="19"/>
                        </a:cubicBezTo>
                        <a:cubicBezTo>
                          <a:pt x="43" y="18"/>
                          <a:pt x="36" y="15"/>
                          <a:pt x="38" y="13"/>
                        </a:cubicBezTo>
                        <a:cubicBezTo>
                          <a:pt x="38" y="13"/>
                          <a:pt x="40" y="12"/>
                          <a:pt x="40" y="12"/>
                        </a:cubicBezTo>
                        <a:cubicBezTo>
                          <a:pt x="40" y="12"/>
                          <a:pt x="37" y="10"/>
                          <a:pt x="39" y="10"/>
                        </a:cubicBezTo>
                        <a:cubicBezTo>
                          <a:pt x="42" y="10"/>
                          <a:pt x="44" y="5"/>
                          <a:pt x="41" y="3"/>
                        </a:cubicBezTo>
                        <a:cubicBezTo>
                          <a:pt x="40" y="2"/>
                          <a:pt x="38" y="2"/>
                          <a:pt x="37" y="1"/>
                        </a:cubicBez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32" y="1"/>
                          <a:pt x="31" y="0"/>
                          <a:pt x="29" y="1"/>
                        </a:cubicBezTo>
                        <a:cubicBezTo>
                          <a:pt x="28" y="2"/>
                          <a:pt x="26" y="4"/>
                          <a:pt x="25" y="5"/>
                        </a:cubicBezTo>
                        <a:cubicBezTo>
                          <a:pt x="25" y="6"/>
                          <a:pt x="25" y="10"/>
                          <a:pt x="24" y="10"/>
                        </a:cubicBezTo>
                        <a:cubicBezTo>
                          <a:pt x="23" y="11"/>
                          <a:pt x="22" y="12"/>
                          <a:pt x="21" y="13"/>
                        </a:cubicBezTo>
                        <a:cubicBezTo>
                          <a:pt x="20" y="13"/>
                          <a:pt x="18" y="11"/>
                          <a:pt x="17" y="11"/>
                        </a:cubicBezTo>
                        <a:cubicBezTo>
                          <a:pt x="16" y="11"/>
                          <a:pt x="15" y="12"/>
                          <a:pt x="14" y="12"/>
                        </a:cubicBezTo>
                        <a:cubicBezTo>
                          <a:pt x="11" y="13"/>
                          <a:pt x="9" y="12"/>
                          <a:pt x="7" y="10"/>
                        </a:cubicBezTo>
                        <a:cubicBezTo>
                          <a:pt x="7" y="9"/>
                          <a:pt x="5" y="7"/>
                          <a:pt x="4" y="7"/>
                        </a:cubicBezTo>
                        <a:cubicBezTo>
                          <a:pt x="3" y="7"/>
                          <a:pt x="1" y="9"/>
                          <a:pt x="0" y="9"/>
                        </a:cubicBezTo>
                        <a:cubicBezTo>
                          <a:pt x="2" y="11"/>
                          <a:pt x="5" y="13"/>
                          <a:pt x="8" y="14"/>
                        </a:cubicBezTo>
                        <a:cubicBezTo>
                          <a:pt x="9" y="14"/>
                          <a:pt x="11" y="15"/>
                          <a:pt x="12" y="16"/>
                        </a:cubicBezTo>
                        <a:cubicBezTo>
                          <a:pt x="13" y="17"/>
                          <a:pt x="13" y="18"/>
                          <a:pt x="14" y="19"/>
                        </a:cubicBezTo>
                        <a:cubicBezTo>
                          <a:pt x="14" y="20"/>
                          <a:pt x="13" y="20"/>
                          <a:pt x="14" y="21"/>
                        </a:cubicBezTo>
                        <a:cubicBezTo>
                          <a:pt x="14" y="22"/>
                          <a:pt x="16" y="23"/>
                          <a:pt x="15" y="24"/>
                        </a:cubicBezTo>
                        <a:cubicBezTo>
                          <a:pt x="15" y="25"/>
                          <a:pt x="14" y="26"/>
                          <a:pt x="15" y="27"/>
                        </a:cubicBezTo>
                        <a:cubicBezTo>
                          <a:pt x="15" y="27"/>
                          <a:pt x="16" y="29"/>
                          <a:pt x="16" y="29"/>
                        </a:cubicBezTo>
                        <a:cubicBezTo>
                          <a:pt x="15" y="30"/>
                          <a:pt x="15" y="32"/>
                          <a:pt x="15" y="33"/>
                        </a:cubicBezTo>
                        <a:cubicBezTo>
                          <a:pt x="15" y="33"/>
                          <a:pt x="17" y="36"/>
                          <a:pt x="17" y="36"/>
                        </a:cubicBezTo>
                        <a:cubicBezTo>
                          <a:pt x="18" y="37"/>
                          <a:pt x="20" y="38"/>
                          <a:pt x="21" y="38"/>
                        </a:cubicBezTo>
                        <a:cubicBezTo>
                          <a:pt x="22" y="39"/>
                          <a:pt x="22" y="40"/>
                          <a:pt x="22" y="41"/>
                        </a:cubicBezTo>
                        <a:cubicBezTo>
                          <a:pt x="22" y="42"/>
                          <a:pt x="23" y="43"/>
                          <a:pt x="23" y="44"/>
                        </a:cubicBezTo>
                        <a:cubicBezTo>
                          <a:pt x="23" y="45"/>
                          <a:pt x="21" y="44"/>
                          <a:pt x="20" y="44"/>
                        </a:cubicBezTo>
                        <a:cubicBezTo>
                          <a:pt x="19" y="44"/>
                          <a:pt x="16" y="48"/>
                          <a:pt x="16" y="49"/>
                        </a:cubicBezTo>
                        <a:cubicBezTo>
                          <a:pt x="15" y="50"/>
                          <a:pt x="14" y="50"/>
                          <a:pt x="13" y="51"/>
                        </a:cubicBezTo>
                        <a:cubicBezTo>
                          <a:pt x="12" y="52"/>
                          <a:pt x="11" y="53"/>
                          <a:pt x="10" y="54"/>
                        </a:cubicBezTo>
                        <a:cubicBezTo>
                          <a:pt x="9" y="54"/>
                          <a:pt x="4" y="58"/>
                          <a:pt x="4" y="57"/>
                        </a:cubicBezTo>
                        <a:cubicBezTo>
                          <a:pt x="4" y="59"/>
                          <a:pt x="2" y="60"/>
                          <a:pt x="2" y="62"/>
                        </a:cubicBezTo>
                        <a:cubicBezTo>
                          <a:pt x="3" y="64"/>
                          <a:pt x="2" y="67"/>
                          <a:pt x="4" y="67"/>
                        </a:cubicBezTo>
                        <a:cubicBezTo>
                          <a:pt x="5" y="67"/>
                          <a:pt x="4" y="72"/>
                          <a:pt x="4" y="73"/>
                        </a:cubicBezTo>
                        <a:cubicBezTo>
                          <a:pt x="4" y="75"/>
                          <a:pt x="2" y="77"/>
                          <a:pt x="4" y="78"/>
                        </a:cubicBezTo>
                        <a:cubicBezTo>
                          <a:pt x="4" y="78"/>
                          <a:pt x="8" y="79"/>
                          <a:pt x="7" y="80"/>
                        </a:cubicBezTo>
                        <a:cubicBezTo>
                          <a:pt x="7" y="80"/>
                          <a:pt x="5" y="81"/>
                          <a:pt x="5" y="81"/>
                        </a:cubicBezTo>
                        <a:cubicBezTo>
                          <a:pt x="7" y="81"/>
                          <a:pt x="7" y="79"/>
                          <a:pt x="8" y="79"/>
                        </a:cubicBezTo>
                        <a:cubicBezTo>
                          <a:pt x="10" y="78"/>
                          <a:pt x="8" y="83"/>
                          <a:pt x="8" y="83"/>
                        </a:cubicBezTo>
                        <a:cubicBezTo>
                          <a:pt x="8" y="83"/>
                          <a:pt x="11" y="80"/>
                          <a:pt x="11" y="80"/>
                        </a:cubicBezTo>
                        <a:cubicBezTo>
                          <a:pt x="12" y="79"/>
                          <a:pt x="11" y="83"/>
                          <a:pt x="11" y="83"/>
                        </a:cubicBezTo>
                        <a:cubicBezTo>
                          <a:pt x="14" y="84"/>
                          <a:pt x="20" y="81"/>
                          <a:pt x="23" y="80"/>
                        </a:cubicBezTo>
                        <a:cubicBezTo>
                          <a:pt x="27" y="79"/>
                          <a:pt x="31" y="79"/>
                          <a:pt x="36" y="78"/>
                        </a:cubicBezTo>
                        <a:cubicBezTo>
                          <a:pt x="39" y="74"/>
                          <a:pt x="43" y="71"/>
                          <a:pt x="46" y="68"/>
                        </a:cubicBezTo>
                        <a:cubicBezTo>
                          <a:pt x="48" y="66"/>
                          <a:pt x="54" y="62"/>
                          <a:pt x="53" y="59"/>
                        </a:cubicBezTo>
                        <a:cubicBezTo>
                          <a:pt x="52" y="57"/>
                          <a:pt x="54" y="62"/>
                          <a:pt x="53" y="5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30" name="Freeform 719">
                    <a:extLst>
                      <a:ext uri="{FF2B5EF4-FFF2-40B4-BE49-F238E27FC236}">
                        <a16:creationId xmlns:a16="http://schemas.microsoft.com/office/drawing/2014/main" id="{68650773-C229-EB47-A025-9175FAF9E06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63626" y="5963707"/>
                    <a:ext cx="1006034" cy="891429"/>
                  </a:xfrm>
                  <a:custGeom>
                    <a:avLst/>
                    <a:gdLst>
                      <a:gd name="T0" fmla="*/ 38 w 128"/>
                      <a:gd name="T1" fmla="*/ 87 h 107"/>
                      <a:gd name="T2" fmla="*/ 38 w 128"/>
                      <a:gd name="T3" fmla="*/ 63 h 107"/>
                      <a:gd name="T4" fmla="*/ 47 w 128"/>
                      <a:gd name="T5" fmla="*/ 52 h 107"/>
                      <a:gd name="T6" fmla="*/ 56 w 128"/>
                      <a:gd name="T7" fmla="*/ 34 h 107"/>
                      <a:gd name="T8" fmla="*/ 72 w 128"/>
                      <a:gd name="T9" fmla="*/ 25 h 107"/>
                      <a:gd name="T10" fmla="*/ 86 w 128"/>
                      <a:gd name="T11" fmla="*/ 22 h 107"/>
                      <a:gd name="T12" fmla="*/ 102 w 128"/>
                      <a:gd name="T13" fmla="*/ 20 h 107"/>
                      <a:gd name="T14" fmla="*/ 112 w 128"/>
                      <a:gd name="T15" fmla="*/ 10 h 107"/>
                      <a:gd name="T16" fmla="*/ 120 w 128"/>
                      <a:gd name="T17" fmla="*/ 13 h 107"/>
                      <a:gd name="T18" fmla="*/ 127 w 128"/>
                      <a:gd name="T19" fmla="*/ 6 h 107"/>
                      <a:gd name="T20" fmla="*/ 114 w 128"/>
                      <a:gd name="T21" fmla="*/ 5 h 107"/>
                      <a:gd name="T22" fmla="*/ 116 w 128"/>
                      <a:gd name="T23" fmla="*/ 2 h 107"/>
                      <a:gd name="T24" fmla="*/ 106 w 128"/>
                      <a:gd name="T25" fmla="*/ 3 h 107"/>
                      <a:gd name="T26" fmla="*/ 100 w 128"/>
                      <a:gd name="T27" fmla="*/ 1 h 107"/>
                      <a:gd name="T28" fmla="*/ 95 w 128"/>
                      <a:gd name="T29" fmla="*/ 3 h 107"/>
                      <a:gd name="T30" fmla="*/ 91 w 128"/>
                      <a:gd name="T31" fmla="*/ 6 h 107"/>
                      <a:gd name="T32" fmla="*/ 90 w 128"/>
                      <a:gd name="T33" fmla="*/ 11 h 107"/>
                      <a:gd name="T34" fmla="*/ 84 w 128"/>
                      <a:gd name="T35" fmla="*/ 10 h 107"/>
                      <a:gd name="T36" fmla="*/ 80 w 128"/>
                      <a:gd name="T37" fmla="*/ 13 h 107"/>
                      <a:gd name="T38" fmla="*/ 76 w 128"/>
                      <a:gd name="T39" fmla="*/ 15 h 107"/>
                      <a:gd name="T40" fmla="*/ 72 w 128"/>
                      <a:gd name="T41" fmla="*/ 16 h 107"/>
                      <a:gd name="T42" fmla="*/ 68 w 128"/>
                      <a:gd name="T43" fmla="*/ 10 h 107"/>
                      <a:gd name="T44" fmla="*/ 67 w 128"/>
                      <a:gd name="T45" fmla="*/ 14 h 107"/>
                      <a:gd name="T46" fmla="*/ 65 w 128"/>
                      <a:gd name="T47" fmla="*/ 14 h 107"/>
                      <a:gd name="T48" fmla="*/ 62 w 128"/>
                      <a:gd name="T49" fmla="*/ 18 h 107"/>
                      <a:gd name="T50" fmla="*/ 61 w 128"/>
                      <a:gd name="T51" fmla="*/ 21 h 107"/>
                      <a:gd name="T52" fmla="*/ 57 w 128"/>
                      <a:gd name="T53" fmla="*/ 20 h 107"/>
                      <a:gd name="T54" fmla="*/ 54 w 128"/>
                      <a:gd name="T55" fmla="*/ 20 h 107"/>
                      <a:gd name="T56" fmla="*/ 51 w 128"/>
                      <a:gd name="T57" fmla="*/ 22 h 107"/>
                      <a:gd name="T58" fmla="*/ 49 w 128"/>
                      <a:gd name="T59" fmla="*/ 23 h 107"/>
                      <a:gd name="T60" fmla="*/ 54 w 128"/>
                      <a:gd name="T61" fmla="*/ 25 h 107"/>
                      <a:gd name="T62" fmla="*/ 56 w 128"/>
                      <a:gd name="T63" fmla="*/ 25 h 107"/>
                      <a:gd name="T64" fmla="*/ 57 w 128"/>
                      <a:gd name="T65" fmla="*/ 28 h 107"/>
                      <a:gd name="T66" fmla="*/ 49 w 128"/>
                      <a:gd name="T67" fmla="*/ 31 h 107"/>
                      <a:gd name="T68" fmla="*/ 53 w 128"/>
                      <a:gd name="T69" fmla="*/ 33 h 107"/>
                      <a:gd name="T70" fmla="*/ 49 w 128"/>
                      <a:gd name="T71" fmla="*/ 35 h 107"/>
                      <a:gd name="T72" fmla="*/ 43 w 128"/>
                      <a:gd name="T73" fmla="*/ 40 h 107"/>
                      <a:gd name="T74" fmla="*/ 42 w 128"/>
                      <a:gd name="T75" fmla="*/ 43 h 107"/>
                      <a:gd name="T76" fmla="*/ 39 w 128"/>
                      <a:gd name="T77" fmla="*/ 45 h 107"/>
                      <a:gd name="T78" fmla="*/ 39 w 128"/>
                      <a:gd name="T79" fmla="*/ 49 h 107"/>
                      <a:gd name="T80" fmla="*/ 39 w 128"/>
                      <a:gd name="T81" fmla="*/ 52 h 107"/>
                      <a:gd name="T82" fmla="*/ 35 w 128"/>
                      <a:gd name="T83" fmla="*/ 56 h 107"/>
                      <a:gd name="T84" fmla="*/ 27 w 128"/>
                      <a:gd name="T85" fmla="*/ 62 h 107"/>
                      <a:gd name="T86" fmla="*/ 31 w 128"/>
                      <a:gd name="T87" fmla="*/ 64 h 107"/>
                      <a:gd name="T88" fmla="*/ 28 w 128"/>
                      <a:gd name="T89" fmla="*/ 66 h 107"/>
                      <a:gd name="T90" fmla="*/ 19 w 128"/>
                      <a:gd name="T91" fmla="*/ 68 h 107"/>
                      <a:gd name="T92" fmla="*/ 16 w 128"/>
                      <a:gd name="T93" fmla="*/ 72 h 107"/>
                      <a:gd name="T94" fmla="*/ 10 w 128"/>
                      <a:gd name="T95" fmla="*/ 73 h 107"/>
                      <a:gd name="T96" fmla="*/ 10 w 128"/>
                      <a:gd name="T97" fmla="*/ 74 h 107"/>
                      <a:gd name="T98" fmla="*/ 5 w 128"/>
                      <a:gd name="T99" fmla="*/ 75 h 107"/>
                      <a:gd name="T100" fmla="*/ 4 w 128"/>
                      <a:gd name="T101" fmla="*/ 81 h 107"/>
                      <a:gd name="T102" fmla="*/ 1 w 128"/>
                      <a:gd name="T103" fmla="*/ 86 h 107"/>
                      <a:gd name="T104" fmla="*/ 6 w 128"/>
                      <a:gd name="T105" fmla="*/ 92 h 107"/>
                      <a:gd name="T106" fmla="*/ 7 w 128"/>
                      <a:gd name="T107" fmla="*/ 94 h 107"/>
                      <a:gd name="T108" fmla="*/ 3 w 128"/>
                      <a:gd name="T109" fmla="*/ 93 h 107"/>
                      <a:gd name="T110" fmla="*/ 5 w 128"/>
                      <a:gd name="T111" fmla="*/ 97 h 107"/>
                      <a:gd name="T112" fmla="*/ 5 w 128"/>
                      <a:gd name="T113" fmla="*/ 103 h 107"/>
                      <a:gd name="T114" fmla="*/ 27 w 128"/>
                      <a:gd name="T115" fmla="*/ 99 h 107"/>
                      <a:gd name="T116" fmla="*/ 34 w 128"/>
                      <a:gd name="T117" fmla="*/ 10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128" h="107">
                        <a:moveTo>
                          <a:pt x="34" y="101"/>
                        </a:moveTo>
                        <a:cubicBezTo>
                          <a:pt x="34" y="101"/>
                          <a:pt x="35" y="98"/>
                          <a:pt x="35" y="97"/>
                        </a:cubicBezTo>
                        <a:cubicBezTo>
                          <a:pt x="35" y="95"/>
                          <a:pt x="36" y="94"/>
                          <a:pt x="38" y="93"/>
                        </a:cubicBezTo>
                        <a:cubicBezTo>
                          <a:pt x="40" y="91"/>
                          <a:pt x="38" y="88"/>
                          <a:pt x="38" y="87"/>
                        </a:cubicBezTo>
                        <a:cubicBezTo>
                          <a:pt x="38" y="84"/>
                          <a:pt x="42" y="84"/>
                          <a:pt x="39" y="82"/>
                        </a:cubicBezTo>
                        <a:cubicBezTo>
                          <a:pt x="37" y="80"/>
                          <a:pt x="36" y="80"/>
                          <a:pt x="37" y="77"/>
                        </a:cubicBezTo>
                        <a:cubicBezTo>
                          <a:pt x="38" y="75"/>
                          <a:pt x="37" y="73"/>
                          <a:pt x="37" y="71"/>
                        </a:cubicBezTo>
                        <a:cubicBezTo>
                          <a:pt x="36" y="68"/>
                          <a:pt x="35" y="65"/>
                          <a:pt x="38" y="63"/>
                        </a:cubicBezTo>
                        <a:cubicBezTo>
                          <a:pt x="39" y="62"/>
                          <a:pt x="41" y="62"/>
                          <a:pt x="42" y="61"/>
                        </a:cubicBezTo>
                        <a:cubicBezTo>
                          <a:pt x="43" y="61"/>
                          <a:pt x="44" y="62"/>
                          <a:pt x="45" y="61"/>
                        </a:cubicBezTo>
                        <a:cubicBezTo>
                          <a:pt x="46" y="59"/>
                          <a:pt x="45" y="58"/>
                          <a:pt x="44" y="57"/>
                        </a:cubicBezTo>
                        <a:cubicBezTo>
                          <a:pt x="44" y="55"/>
                          <a:pt x="46" y="54"/>
                          <a:pt x="47" y="52"/>
                        </a:cubicBezTo>
                        <a:cubicBezTo>
                          <a:pt x="47" y="51"/>
                          <a:pt x="48" y="48"/>
                          <a:pt x="48" y="46"/>
                        </a:cubicBezTo>
                        <a:cubicBezTo>
                          <a:pt x="48" y="44"/>
                          <a:pt x="52" y="44"/>
                          <a:pt x="51" y="43"/>
                        </a:cubicBezTo>
                        <a:cubicBezTo>
                          <a:pt x="51" y="41"/>
                          <a:pt x="53" y="40"/>
                          <a:pt x="54" y="38"/>
                        </a:cubicBezTo>
                        <a:cubicBezTo>
                          <a:pt x="56" y="36"/>
                          <a:pt x="56" y="37"/>
                          <a:pt x="56" y="34"/>
                        </a:cubicBezTo>
                        <a:cubicBezTo>
                          <a:pt x="55" y="33"/>
                          <a:pt x="59" y="28"/>
                          <a:pt x="60" y="28"/>
                        </a:cubicBezTo>
                        <a:cubicBezTo>
                          <a:pt x="61" y="27"/>
                          <a:pt x="64" y="28"/>
                          <a:pt x="65" y="28"/>
                        </a:cubicBezTo>
                        <a:cubicBezTo>
                          <a:pt x="65" y="26"/>
                          <a:pt x="65" y="25"/>
                          <a:pt x="65" y="23"/>
                        </a:cubicBezTo>
                        <a:cubicBezTo>
                          <a:pt x="68" y="24"/>
                          <a:pt x="70" y="24"/>
                          <a:pt x="72" y="25"/>
                        </a:cubicBezTo>
                        <a:cubicBezTo>
                          <a:pt x="76" y="25"/>
                          <a:pt x="74" y="21"/>
                          <a:pt x="75" y="19"/>
                        </a:cubicBezTo>
                        <a:cubicBezTo>
                          <a:pt x="75" y="19"/>
                          <a:pt x="77" y="19"/>
                          <a:pt x="78" y="19"/>
                        </a:cubicBezTo>
                        <a:cubicBezTo>
                          <a:pt x="79" y="18"/>
                          <a:pt x="81" y="16"/>
                          <a:pt x="82" y="18"/>
                        </a:cubicBezTo>
                        <a:cubicBezTo>
                          <a:pt x="84" y="19"/>
                          <a:pt x="84" y="21"/>
                          <a:pt x="86" y="22"/>
                        </a:cubicBezTo>
                        <a:cubicBezTo>
                          <a:pt x="87" y="22"/>
                          <a:pt x="89" y="22"/>
                          <a:pt x="90" y="22"/>
                        </a:cubicBezTo>
                        <a:cubicBezTo>
                          <a:pt x="91" y="22"/>
                          <a:pt x="92" y="21"/>
                          <a:pt x="94" y="21"/>
                        </a:cubicBezTo>
                        <a:cubicBezTo>
                          <a:pt x="95" y="21"/>
                          <a:pt x="96" y="23"/>
                          <a:pt x="98" y="23"/>
                        </a:cubicBezTo>
                        <a:cubicBezTo>
                          <a:pt x="98" y="22"/>
                          <a:pt x="102" y="20"/>
                          <a:pt x="102" y="20"/>
                        </a:cubicBezTo>
                        <a:cubicBezTo>
                          <a:pt x="102" y="17"/>
                          <a:pt x="102" y="16"/>
                          <a:pt x="103" y="14"/>
                        </a:cubicBezTo>
                        <a:cubicBezTo>
                          <a:pt x="104" y="13"/>
                          <a:pt x="106" y="11"/>
                          <a:pt x="107" y="11"/>
                        </a:cubicBezTo>
                        <a:cubicBezTo>
                          <a:pt x="108" y="11"/>
                          <a:pt x="109" y="11"/>
                          <a:pt x="110" y="11"/>
                        </a:cubicBezTo>
                        <a:cubicBezTo>
                          <a:pt x="111" y="11"/>
                          <a:pt x="111" y="10"/>
                          <a:pt x="112" y="10"/>
                        </a:cubicBezTo>
                        <a:cubicBezTo>
                          <a:pt x="113" y="10"/>
                          <a:pt x="115" y="12"/>
                          <a:pt x="116" y="12"/>
                        </a:cubicBezTo>
                        <a:cubicBezTo>
                          <a:pt x="118" y="13"/>
                          <a:pt x="119" y="14"/>
                          <a:pt x="119" y="17"/>
                        </a:cubicBezTo>
                        <a:cubicBezTo>
                          <a:pt x="121" y="17"/>
                          <a:pt x="126" y="14"/>
                          <a:pt x="124" y="12"/>
                        </a:cubicBezTo>
                        <a:cubicBezTo>
                          <a:pt x="126" y="13"/>
                          <a:pt x="121" y="13"/>
                          <a:pt x="120" y="13"/>
                        </a:cubicBezTo>
                        <a:cubicBezTo>
                          <a:pt x="125" y="12"/>
                          <a:pt x="118" y="9"/>
                          <a:pt x="117" y="10"/>
                        </a:cubicBezTo>
                        <a:cubicBezTo>
                          <a:pt x="118" y="9"/>
                          <a:pt x="119" y="10"/>
                          <a:pt x="119" y="10"/>
                        </a:cubicBezTo>
                        <a:cubicBezTo>
                          <a:pt x="121" y="10"/>
                          <a:pt x="123" y="10"/>
                          <a:pt x="124" y="9"/>
                        </a:cubicBezTo>
                        <a:cubicBezTo>
                          <a:pt x="125" y="9"/>
                          <a:pt x="128" y="7"/>
                          <a:pt x="127" y="6"/>
                        </a:cubicBezTo>
                        <a:cubicBezTo>
                          <a:pt x="125" y="5"/>
                          <a:pt x="122" y="4"/>
                          <a:pt x="119" y="3"/>
                        </a:cubicBezTo>
                        <a:cubicBezTo>
                          <a:pt x="118" y="2"/>
                          <a:pt x="117" y="4"/>
                          <a:pt x="116" y="5"/>
                        </a:cubicBezTo>
                        <a:cubicBezTo>
                          <a:pt x="116" y="5"/>
                          <a:pt x="114" y="8"/>
                          <a:pt x="114" y="7"/>
                        </a:cubicBezTo>
                        <a:cubicBezTo>
                          <a:pt x="114" y="7"/>
                          <a:pt x="114" y="6"/>
                          <a:pt x="114" y="5"/>
                        </a:cubicBezTo>
                        <a:cubicBezTo>
                          <a:pt x="114" y="5"/>
                          <a:pt x="112" y="5"/>
                          <a:pt x="112" y="5"/>
                        </a:cubicBezTo>
                        <a:cubicBezTo>
                          <a:pt x="113" y="4"/>
                          <a:pt x="115" y="5"/>
                          <a:pt x="115" y="4"/>
                        </a:cubicBezTo>
                        <a:cubicBezTo>
                          <a:pt x="115" y="4"/>
                          <a:pt x="112" y="4"/>
                          <a:pt x="112" y="4"/>
                        </a:cubicBezTo>
                        <a:cubicBezTo>
                          <a:pt x="112" y="3"/>
                          <a:pt x="116" y="3"/>
                          <a:pt x="116" y="2"/>
                        </a:cubicBezTo>
                        <a:cubicBezTo>
                          <a:pt x="115" y="1"/>
                          <a:pt x="109" y="0"/>
                          <a:pt x="110" y="2"/>
                        </a:cubicBezTo>
                        <a:cubicBezTo>
                          <a:pt x="111" y="3"/>
                          <a:pt x="111" y="3"/>
                          <a:pt x="110" y="4"/>
                        </a:cubicBezTo>
                        <a:cubicBezTo>
                          <a:pt x="109" y="5"/>
                          <a:pt x="107" y="7"/>
                          <a:pt x="106" y="7"/>
                        </a:cubicBezTo>
                        <a:cubicBezTo>
                          <a:pt x="105" y="7"/>
                          <a:pt x="106" y="3"/>
                          <a:pt x="106" y="3"/>
                        </a:cubicBezTo>
                        <a:cubicBezTo>
                          <a:pt x="106" y="2"/>
                          <a:pt x="101" y="9"/>
                          <a:pt x="100" y="9"/>
                        </a:cubicBezTo>
                        <a:cubicBezTo>
                          <a:pt x="97" y="9"/>
                          <a:pt x="100" y="5"/>
                          <a:pt x="101" y="4"/>
                        </a:cubicBezTo>
                        <a:cubicBezTo>
                          <a:pt x="102" y="4"/>
                          <a:pt x="103" y="2"/>
                          <a:pt x="103" y="2"/>
                        </a:cubicBezTo>
                        <a:cubicBezTo>
                          <a:pt x="102" y="1"/>
                          <a:pt x="100" y="0"/>
                          <a:pt x="100" y="1"/>
                        </a:cubicBezTo>
                        <a:cubicBezTo>
                          <a:pt x="100" y="1"/>
                          <a:pt x="101" y="2"/>
                          <a:pt x="101" y="2"/>
                        </a:cubicBezTo>
                        <a:cubicBezTo>
                          <a:pt x="101" y="2"/>
                          <a:pt x="99" y="2"/>
                          <a:pt x="98" y="2"/>
                        </a:cubicBezTo>
                        <a:cubicBezTo>
                          <a:pt x="97" y="3"/>
                          <a:pt x="98" y="2"/>
                          <a:pt x="97" y="1"/>
                        </a:cubicBezTo>
                        <a:cubicBezTo>
                          <a:pt x="97" y="1"/>
                          <a:pt x="95" y="3"/>
                          <a:pt x="95" y="3"/>
                        </a:cubicBezTo>
                        <a:cubicBezTo>
                          <a:pt x="95" y="4"/>
                          <a:pt x="97" y="5"/>
                          <a:pt x="96" y="5"/>
                        </a:cubicBezTo>
                        <a:cubicBezTo>
                          <a:pt x="95" y="5"/>
                          <a:pt x="95" y="5"/>
                          <a:pt x="95" y="5"/>
                        </a:cubicBezTo>
                        <a:cubicBezTo>
                          <a:pt x="94" y="5"/>
                          <a:pt x="94" y="6"/>
                          <a:pt x="94" y="7"/>
                        </a:cubicBezTo>
                        <a:cubicBezTo>
                          <a:pt x="95" y="5"/>
                          <a:pt x="91" y="6"/>
                          <a:pt x="91" y="6"/>
                        </a:cubicBezTo>
                        <a:cubicBezTo>
                          <a:pt x="91" y="6"/>
                          <a:pt x="93" y="5"/>
                          <a:pt x="93" y="4"/>
                        </a:cubicBezTo>
                        <a:cubicBezTo>
                          <a:pt x="93" y="5"/>
                          <a:pt x="89" y="6"/>
                          <a:pt x="88" y="6"/>
                        </a:cubicBezTo>
                        <a:cubicBezTo>
                          <a:pt x="87" y="6"/>
                          <a:pt x="91" y="9"/>
                          <a:pt x="91" y="9"/>
                        </a:cubicBezTo>
                        <a:cubicBezTo>
                          <a:pt x="91" y="9"/>
                          <a:pt x="90" y="11"/>
                          <a:pt x="90" y="11"/>
                        </a:cubicBezTo>
                        <a:cubicBezTo>
                          <a:pt x="90" y="11"/>
                          <a:pt x="87" y="8"/>
                          <a:pt x="87" y="8"/>
                        </a:cubicBezTo>
                        <a:cubicBezTo>
                          <a:pt x="87" y="8"/>
                          <a:pt x="85" y="11"/>
                          <a:pt x="85" y="8"/>
                        </a:cubicBezTo>
                        <a:cubicBezTo>
                          <a:pt x="84" y="7"/>
                          <a:pt x="81" y="9"/>
                          <a:pt x="80" y="8"/>
                        </a:cubicBezTo>
                        <a:cubicBezTo>
                          <a:pt x="81" y="9"/>
                          <a:pt x="84" y="9"/>
                          <a:pt x="84" y="10"/>
                        </a:cubicBezTo>
                        <a:cubicBezTo>
                          <a:pt x="84" y="10"/>
                          <a:pt x="83" y="10"/>
                          <a:pt x="83" y="11"/>
                        </a:cubicBezTo>
                        <a:cubicBezTo>
                          <a:pt x="83" y="12"/>
                          <a:pt x="84" y="12"/>
                          <a:pt x="84" y="13"/>
                        </a:cubicBezTo>
                        <a:cubicBezTo>
                          <a:pt x="84" y="13"/>
                          <a:pt x="81" y="12"/>
                          <a:pt x="81" y="11"/>
                        </a:cubicBezTo>
                        <a:cubicBezTo>
                          <a:pt x="80" y="11"/>
                          <a:pt x="80" y="12"/>
                          <a:pt x="80" y="13"/>
                        </a:cubicBezTo>
                        <a:cubicBezTo>
                          <a:pt x="79" y="13"/>
                          <a:pt x="79" y="12"/>
                          <a:pt x="79" y="11"/>
                        </a:cubicBezTo>
                        <a:cubicBezTo>
                          <a:pt x="79" y="11"/>
                          <a:pt x="77" y="13"/>
                          <a:pt x="77" y="13"/>
                        </a:cubicBezTo>
                        <a:cubicBezTo>
                          <a:pt x="76" y="14"/>
                          <a:pt x="78" y="14"/>
                          <a:pt x="78" y="15"/>
                        </a:cubicBezTo>
                        <a:cubicBezTo>
                          <a:pt x="78" y="15"/>
                          <a:pt x="76" y="15"/>
                          <a:pt x="76" y="15"/>
                        </a:cubicBezTo>
                        <a:cubicBezTo>
                          <a:pt x="75" y="14"/>
                          <a:pt x="76" y="13"/>
                          <a:pt x="76" y="12"/>
                        </a:cubicBezTo>
                        <a:cubicBezTo>
                          <a:pt x="76" y="12"/>
                          <a:pt x="73" y="14"/>
                          <a:pt x="73" y="14"/>
                        </a:cubicBezTo>
                        <a:cubicBezTo>
                          <a:pt x="73" y="14"/>
                          <a:pt x="73" y="14"/>
                          <a:pt x="74" y="14"/>
                        </a:cubicBezTo>
                        <a:cubicBezTo>
                          <a:pt x="73" y="14"/>
                          <a:pt x="72" y="16"/>
                          <a:pt x="72" y="16"/>
                        </a:cubicBezTo>
                        <a:cubicBezTo>
                          <a:pt x="71" y="15"/>
                          <a:pt x="73" y="14"/>
                          <a:pt x="72" y="14"/>
                        </a:cubicBezTo>
                        <a:cubicBezTo>
                          <a:pt x="71" y="13"/>
                          <a:pt x="70" y="13"/>
                          <a:pt x="70" y="12"/>
                        </a:cubicBezTo>
                        <a:cubicBezTo>
                          <a:pt x="70" y="12"/>
                          <a:pt x="72" y="12"/>
                          <a:pt x="72" y="12"/>
                        </a:cubicBezTo>
                        <a:cubicBezTo>
                          <a:pt x="72" y="11"/>
                          <a:pt x="69" y="10"/>
                          <a:pt x="68" y="10"/>
                        </a:cubicBezTo>
                        <a:cubicBezTo>
                          <a:pt x="68" y="11"/>
                          <a:pt x="69" y="13"/>
                          <a:pt x="69" y="13"/>
                        </a:cubicBezTo>
                        <a:cubicBezTo>
                          <a:pt x="69" y="13"/>
                          <a:pt x="65" y="14"/>
                          <a:pt x="66" y="14"/>
                        </a:cubicBezTo>
                        <a:cubicBezTo>
                          <a:pt x="66" y="14"/>
                          <a:pt x="68" y="14"/>
                          <a:pt x="68" y="14"/>
                        </a:cubicBezTo>
                        <a:cubicBezTo>
                          <a:pt x="68" y="14"/>
                          <a:pt x="67" y="14"/>
                          <a:pt x="67" y="14"/>
                        </a:cubicBezTo>
                        <a:cubicBezTo>
                          <a:pt x="68" y="16"/>
                          <a:pt x="70" y="14"/>
                          <a:pt x="69" y="14"/>
                        </a:cubicBezTo>
                        <a:cubicBezTo>
                          <a:pt x="70" y="15"/>
                          <a:pt x="69" y="16"/>
                          <a:pt x="69" y="16"/>
                        </a:cubicBezTo>
                        <a:cubicBezTo>
                          <a:pt x="69" y="17"/>
                          <a:pt x="67" y="15"/>
                          <a:pt x="67" y="15"/>
                        </a:cubicBezTo>
                        <a:cubicBezTo>
                          <a:pt x="66" y="15"/>
                          <a:pt x="66" y="14"/>
                          <a:pt x="65" y="14"/>
                        </a:cubicBezTo>
                        <a:cubicBezTo>
                          <a:pt x="65" y="14"/>
                          <a:pt x="64" y="16"/>
                          <a:pt x="63" y="15"/>
                        </a:cubicBezTo>
                        <a:cubicBezTo>
                          <a:pt x="63" y="14"/>
                          <a:pt x="60" y="16"/>
                          <a:pt x="60" y="16"/>
                        </a:cubicBezTo>
                        <a:cubicBezTo>
                          <a:pt x="60" y="16"/>
                          <a:pt x="60" y="19"/>
                          <a:pt x="60" y="19"/>
                        </a:cubicBezTo>
                        <a:cubicBezTo>
                          <a:pt x="60" y="20"/>
                          <a:pt x="61" y="17"/>
                          <a:pt x="62" y="18"/>
                        </a:cubicBezTo>
                        <a:cubicBezTo>
                          <a:pt x="62" y="18"/>
                          <a:pt x="64" y="19"/>
                          <a:pt x="64" y="18"/>
                        </a:cubicBezTo>
                        <a:cubicBezTo>
                          <a:pt x="64" y="19"/>
                          <a:pt x="63" y="19"/>
                          <a:pt x="63" y="20"/>
                        </a:cubicBezTo>
                        <a:cubicBezTo>
                          <a:pt x="62" y="20"/>
                          <a:pt x="63" y="22"/>
                          <a:pt x="62" y="22"/>
                        </a:cubicBezTo>
                        <a:cubicBezTo>
                          <a:pt x="62" y="23"/>
                          <a:pt x="61" y="21"/>
                          <a:pt x="61" y="21"/>
                        </a:cubicBezTo>
                        <a:cubicBezTo>
                          <a:pt x="60" y="21"/>
                          <a:pt x="60" y="23"/>
                          <a:pt x="59" y="23"/>
                        </a:cubicBezTo>
                        <a:cubicBezTo>
                          <a:pt x="59" y="23"/>
                          <a:pt x="59" y="21"/>
                          <a:pt x="59" y="21"/>
                        </a:cubicBezTo>
                        <a:cubicBezTo>
                          <a:pt x="58" y="21"/>
                          <a:pt x="58" y="22"/>
                          <a:pt x="57" y="22"/>
                        </a:cubicBezTo>
                        <a:cubicBezTo>
                          <a:pt x="57" y="22"/>
                          <a:pt x="57" y="20"/>
                          <a:pt x="57" y="20"/>
                        </a:cubicBezTo>
                        <a:cubicBezTo>
                          <a:pt x="57" y="19"/>
                          <a:pt x="56" y="22"/>
                          <a:pt x="55" y="22"/>
                        </a:cubicBezTo>
                        <a:cubicBezTo>
                          <a:pt x="53" y="23"/>
                          <a:pt x="56" y="17"/>
                          <a:pt x="56" y="17"/>
                        </a:cubicBezTo>
                        <a:cubicBezTo>
                          <a:pt x="55" y="17"/>
                          <a:pt x="53" y="18"/>
                          <a:pt x="53" y="18"/>
                        </a:cubicBezTo>
                        <a:cubicBezTo>
                          <a:pt x="52" y="19"/>
                          <a:pt x="54" y="20"/>
                          <a:pt x="54" y="20"/>
                        </a:cubicBezTo>
                        <a:cubicBezTo>
                          <a:pt x="53" y="20"/>
                          <a:pt x="53" y="20"/>
                          <a:pt x="52" y="20"/>
                        </a:cubicBezTo>
                        <a:cubicBezTo>
                          <a:pt x="52" y="20"/>
                          <a:pt x="52" y="21"/>
                          <a:pt x="51" y="22"/>
                        </a:cubicBezTo>
                        <a:cubicBezTo>
                          <a:pt x="52" y="21"/>
                          <a:pt x="47" y="21"/>
                          <a:pt x="49" y="22"/>
                        </a:cubicBezTo>
                        <a:cubicBezTo>
                          <a:pt x="49" y="23"/>
                          <a:pt x="51" y="22"/>
                          <a:pt x="51" y="22"/>
                        </a:cubicBezTo>
                        <a:cubicBezTo>
                          <a:pt x="51" y="22"/>
                          <a:pt x="50" y="23"/>
                          <a:pt x="51" y="23"/>
                        </a:cubicBezTo>
                        <a:cubicBezTo>
                          <a:pt x="51" y="23"/>
                          <a:pt x="52" y="23"/>
                          <a:pt x="52" y="22"/>
                        </a:cubicBezTo>
                        <a:cubicBezTo>
                          <a:pt x="52" y="22"/>
                          <a:pt x="52" y="24"/>
                          <a:pt x="51" y="24"/>
                        </a:cubicBezTo>
                        <a:cubicBezTo>
                          <a:pt x="50" y="24"/>
                          <a:pt x="50" y="23"/>
                          <a:pt x="49" y="23"/>
                        </a:cubicBezTo>
                        <a:cubicBezTo>
                          <a:pt x="48" y="24"/>
                          <a:pt x="48" y="26"/>
                          <a:pt x="47" y="26"/>
                        </a:cubicBezTo>
                        <a:cubicBezTo>
                          <a:pt x="47" y="26"/>
                          <a:pt x="44" y="26"/>
                          <a:pt x="44" y="26"/>
                        </a:cubicBezTo>
                        <a:cubicBezTo>
                          <a:pt x="44" y="29"/>
                          <a:pt x="51" y="25"/>
                          <a:pt x="51" y="25"/>
                        </a:cubicBezTo>
                        <a:cubicBezTo>
                          <a:pt x="52" y="25"/>
                          <a:pt x="53" y="24"/>
                          <a:pt x="54" y="25"/>
                        </a:cubicBezTo>
                        <a:cubicBezTo>
                          <a:pt x="56" y="25"/>
                          <a:pt x="55" y="23"/>
                          <a:pt x="54" y="23"/>
                        </a:cubicBezTo>
                        <a:cubicBezTo>
                          <a:pt x="55" y="23"/>
                          <a:pt x="55" y="23"/>
                          <a:pt x="55" y="23"/>
                        </a:cubicBezTo>
                        <a:cubicBezTo>
                          <a:pt x="56" y="25"/>
                          <a:pt x="57" y="23"/>
                          <a:pt x="58" y="23"/>
                        </a:cubicBezTo>
                        <a:cubicBezTo>
                          <a:pt x="57" y="23"/>
                          <a:pt x="57" y="25"/>
                          <a:pt x="56" y="25"/>
                        </a:cubicBezTo>
                        <a:cubicBezTo>
                          <a:pt x="57" y="25"/>
                          <a:pt x="58" y="25"/>
                          <a:pt x="58" y="25"/>
                        </a:cubicBezTo>
                        <a:cubicBezTo>
                          <a:pt x="58" y="25"/>
                          <a:pt x="56" y="26"/>
                          <a:pt x="56" y="27"/>
                        </a:cubicBezTo>
                        <a:cubicBezTo>
                          <a:pt x="56" y="27"/>
                          <a:pt x="61" y="25"/>
                          <a:pt x="61" y="26"/>
                        </a:cubicBezTo>
                        <a:cubicBezTo>
                          <a:pt x="60" y="27"/>
                          <a:pt x="57" y="26"/>
                          <a:pt x="57" y="28"/>
                        </a:cubicBezTo>
                        <a:cubicBezTo>
                          <a:pt x="56" y="31"/>
                          <a:pt x="54" y="27"/>
                          <a:pt x="54" y="27"/>
                        </a:cubicBezTo>
                        <a:cubicBezTo>
                          <a:pt x="54" y="26"/>
                          <a:pt x="54" y="29"/>
                          <a:pt x="54" y="29"/>
                        </a:cubicBezTo>
                        <a:cubicBezTo>
                          <a:pt x="54" y="29"/>
                          <a:pt x="53" y="27"/>
                          <a:pt x="52" y="27"/>
                        </a:cubicBezTo>
                        <a:cubicBezTo>
                          <a:pt x="51" y="28"/>
                          <a:pt x="49" y="30"/>
                          <a:pt x="49" y="31"/>
                        </a:cubicBezTo>
                        <a:cubicBezTo>
                          <a:pt x="49" y="31"/>
                          <a:pt x="51" y="30"/>
                          <a:pt x="51" y="30"/>
                        </a:cubicBezTo>
                        <a:cubicBezTo>
                          <a:pt x="51" y="31"/>
                          <a:pt x="53" y="30"/>
                          <a:pt x="53" y="31"/>
                        </a:cubicBezTo>
                        <a:cubicBezTo>
                          <a:pt x="53" y="30"/>
                          <a:pt x="50" y="31"/>
                          <a:pt x="50" y="32"/>
                        </a:cubicBezTo>
                        <a:cubicBezTo>
                          <a:pt x="51" y="33"/>
                          <a:pt x="54" y="31"/>
                          <a:pt x="53" y="33"/>
                        </a:cubicBezTo>
                        <a:cubicBezTo>
                          <a:pt x="54" y="31"/>
                          <a:pt x="47" y="34"/>
                          <a:pt x="47" y="34"/>
                        </a:cubicBezTo>
                        <a:cubicBezTo>
                          <a:pt x="47" y="33"/>
                          <a:pt x="53" y="35"/>
                          <a:pt x="52" y="35"/>
                        </a:cubicBezTo>
                        <a:cubicBezTo>
                          <a:pt x="51" y="36"/>
                          <a:pt x="50" y="34"/>
                          <a:pt x="49" y="35"/>
                        </a:cubicBezTo>
                        <a:cubicBezTo>
                          <a:pt x="49" y="35"/>
                          <a:pt x="49" y="35"/>
                          <a:pt x="49" y="35"/>
                        </a:cubicBezTo>
                        <a:cubicBezTo>
                          <a:pt x="49" y="36"/>
                          <a:pt x="46" y="34"/>
                          <a:pt x="45" y="36"/>
                        </a:cubicBezTo>
                        <a:cubicBezTo>
                          <a:pt x="45" y="36"/>
                          <a:pt x="48" y="36"/>
                          <a:pt x="48" y="36"/>
                        </a:cubicBezTo>
                        <a:cubicBezTo>
                          <a:pt x="46" y="38"/>
                          <a:pt x="44" y="36"/>
                          <a:pt x="45" y="39"/>
                        </a:cubicBezTo>
                        <a:cubicBezTo>
                          <a:pt x="45" y="39"/>
                          <a:pt x="43" y="40"/>
                          <a:pt x="43" y="40"/>
                        </a:cubicBezTo>
                        <a:cubicBezTo>
                          <a:pt x="42" y="41"/>
                          <a:pt x="42" y="41"/>
                          <a:pt x="42" y="41"/>
                        </a:cubicBezTo>
                        <a:cubicBezTo>
                          <a:pt x="42" y="42"/>
                          <a:pt x="41" y="42"/>
                          <a:pt x="41" y="42"/>
                        </a:cubicBezTo>
                        <a:cubicBezTo>
                          <a:pt x="41" y="43"/>
                          <a:pt x="42" y="42"/>
                          <a:pt x="42" y="42"/>
                        </a:cubicBezTo>
                        <a:cubicBezTo>
                          <a:pt x="43" y="42"/>
                          <a:pt x="42" y="43"/>
                          <a:pt x="42" y="43"/>
                        </a:cubicBezTo>
                        <a:cubicBezTo>
                          <a:pt x="43" y="43"/>
                          <a:pt x="45" y="44"/>
                          <a:pt x="46" y="43"/>
                        </a:cubicBezTo>
                        <a:cubicBezTo>
                          <a:pt x="44" y="44"/>
                          <a:pt x="44" y="44"/>
                          <a:pt x="42" y="44"/>
                        </a:cubicBezTo>
                        <a:cubicBezTo>
                          <a:pt x="41" y="44"/>
                          <a:pt x="38" y="44"/>
                          <a:pt x="38" y="45"/>
                        </a:cubicBezTo>
                        <a:cubicBezTo>
                          <a:pt x="38" y="45"/>
                          <a:pt x="39" y="45"/>
                          <a:pt x="39" y="45"/>
                        </a:cubicBezTo>
                        <a:cubicBezTo>
                          <a:pt x="39" y="45"/>
                          <a:pt x="38" y="46"/>
                          <a:pt x="38" y="46"/>
                        </a:cubicBezTo>
                        <a:cubicBezTo>
                          <a:pt x="38" y="46"/>
                          <a:pt x="40" y="45"/>
                          <a:pt x="40" y="46"/>
                        </a:cubicBezTo>
                        <a:cubicBezTo>
                          <a:pt x="40" y="46"/>
                          <a:pt x="38" y="48"/>
                          <a:pt x="38" y="48"/>
                        </a:cubicBezTo>
                        <a:cubicBezTo>
                          <a:pt x="38" y="48"/>
                          <a:pt x="39" y="48"/>
                          <a:pt x="39" y="49"/>
                        </a:cubicBezTo>
                        <a:cubicBezTo>
                          <a:pt x="39" y="49"/>
                          <a:pt x="37" y="49"/>
                          <a:pt x="37" y="49"/>
                        </a:cubicBezTo>
                        <a:cubicBezTo>
                          <a:pt x="37" y="49"/>
                          <a:pt x="39" y="50"/>
                          <a:pt x="39" y="50"/>
                        </a:cubicBezTo>
                        <a:cubicBezTo>
                          <a:pt x="38" y="50"/>
                          <a:pt x="37" y="50"/>
                          <a:pt x="37" y="50"/>
                        </a:cubicBezTo>
                        <a:cubicBezTo>
                          <a:pt x="37" y="51"/>
                          <a:pt x="38" y="52"/>
                          <a:pt x="39" y="52"/>
                        </a:cubicBezTo>
                        <a:cubicBezTo>
                          <a:pt x="37" y="52"/>
                          <a:pt x="35" y="52"/>
                          <a:pt x="34" y="54"/>
                        </a:cubicBezTo>
                        <a:cubicBezTo>
                          <a:pt x="34" y="55"/>
                          <a:pt x="30" y="54"/>
                          <a:pt x="30" y="54"/>
                        </a:cubicBezTo>
                        <a:cubicBezTo>
                          <a:pt x="30" y="57"/>
                          <a:pt x="36" y="54"/>
                          <a:pt x="37" y="54"/>
                        </a:cubicBezTo>
                        <a:cubicBezTo>
                          <a:pt x="36" y="54"/>
                          <a:pt x="35" y="56"/>
                          <a:pt x="35" y="56"/>
                        </a:cubicBezTo>
                        <a:cubicBezTo>
                          <a:pt x="32" y="56"/>
                          <a:pt x="34" y="57"/>
                          <a:pt x="33" y="58"/>
                        </a:cubicBezTo>
                        <a:cubicBezTo>
                          <a:pt x="32" y="59"/>
                          <a:pt x="30" y="57"/>
                          <a:pt x="29" y="58"/>
                        </a:cubicBezTo>
                        <a:cubicBezTo>
                          <a:pt x="29" y="59"/>
                          <a:pt x="26" y="61"/>
                          <a:pt x="26" y="61"/>
                        </a:cubicBezTo>
                        <a:cubicBezTo>
                          <a:pt x="26" y="62"/>
                          <a:pt x="27" y="62"/>
                          <a:pt x="27" y="62"/>
                        </a:cubicBezTo>
                        <a:cubicBezTo>
                          <a:pt x="27" y="63"/>
                          <a:pt x="24" y="63"/>
                          <a:pt x="24" y="63"/>
                        </a:cubicBezTo>
                        <a:cubicBezTo>
                          <a:pt x="24" y="63"/>
                          <a:pt x="25" y="64"/>
                          <a:pt x="25" y="65"/>
                        </a:cubicBezTo>
                        <a:cubicBezTo>
                          <a:pt x="25" y="66"/>
                          <a:pt x="27" y="65"/>
                          <a:pt x="28" y="65"/>
                        </a:cubicBezTo>
                        <a:cubicBezTo>
                          <a:pt x="29" y="64"/>
                          <a:pt x="30" y="65"/>
                          <a:pt x="31" y="64"/>
                        </a:cubicBezTo>
                        <a:cubicBezTo>
                          <a:pt x="31" y="64"/>
                          <a:pt x="30" y="63"/>
                          <a:pt x="30" y="62"/>
                        </a:cubicBezTo>
                        <a:cubicBezTo>
                          <a:pt x="30" y="62"/>
                          <a:pt x="32" y="63"/>
                          <a:pt x="33" y="64"/>
                        </a:cubicBezTo>
                        <a:cubicBezTo>
                          <a:pt x="33" y="64"/>
                          <a:pt x="30" y="66"/>
                          <a:pt x="30" y="66"/>
                        </a:cubicBezTo>
                        <a:cubicBezTo>
                          <a:pt x="29" y="66"/>
                          <a:pt x="28" y="67"/>
                          <a:pt x="28" y="66"/>
                        </a:cubicBezTo>
                        <a:cubicBezTo>
                          <a:pt x="27" y="65"/>
                          <a:pt x="26" y="67"/>
                          <a:pt x="25" y="67"/>
                        </a:cubicBezTo>
                        <a:cubicBezTo>
                          <a:pt x="24" y="66"/>
                          <a:pt x="24" y="63"/>
                          <a:pt x="23" y="66"/>
                        </a:cubicBezTo>
                        <a:cubicBezTo>
                          <a:pt x="21" y="70"/>
                          <a:pt x="20" y="65"/>
                          <a:pt x="21" y="65"/>
                        </a:cubicBezTo>
                        <a:cubicBezTo>
                          <a:pt x="19" y="65"/>
                          <a:pt x="21" y="69"/>
                          <a:pt x="19" y="68"/>
                        </a:cubicBezTo>
                        <a:cubicBezTo>
                          <a:pt x="15" y="68"/>
                          <a:pt x="18" y="70"/>
                          <a:pt x="17" y="71"/>
                        </a:cubicBezTo>
                        <a:cubicBezTo>
                          <a:pt x="16" y="71"/>
                          <a:pt x="16" y="69"/>
                          <a:pt x="16" y="69"/>
                        </a:cubicBezTo>
                        <a:cubicBezTo>
                          <a:pt x="14" y="69"/>
                          <a:pt x="12" y="70"/>
                          <a:pt x="11" y="71"/>
                        </a:cubicBezTo>
                        <a:cubicBezTo>
                          <a:pt x="11" y="72"/>
                          <a:pt x="15" y="72"/>
                          <a:pt x="16" y="72"/>
                        </a:cubicBezTo>
                        <a:cubicBezTo>
                          <a:pt x="16" y="72"/>
                          <a:pt x="19" y="71"/>
                          <a:pt x="19" y="71"/>
                        </a:cubicBezTo>
                        <a:cubicBezTo>
                          <a:pt x="20" y="72"/>
                          <a:pt x="15" y="72"/>
                          <a:pt x="15" y="72"/>
                        </a:cubicBezTo>
                        <a:cubicBezTo>
                          <a:pt x="14" y="72"/>
                          <a:pt x="14" y="73"/>
                          <a:pt x="13" y="73"/>
                        </a:cubicBezTo>
                        <a:cubicBezTo>
                          <a:pt x="12" y="73"/>
                          <a:pt x="11" y="73"/>
                          <a:pt x="10" y="73"/>
                        </a:cubicBezTo>
                        <a:cubicBezTo>
                          <a:pt x="8" y="72"/>
                          <a:pt x="7" y="73"/>
                          <a:pt x="9" y="74"/>
                        </a:cubicBezTo>
                        <a:cubicBezTo>
                          <a:pt x="10" y="74"/>
                          <a:pt x="12" y="74"/>
                          <a:pt x="12" y="76"/>
                        </a:cubicBezTo>
                        <a:cubicBezTo>
                          <a:pt x="12" y="76"/>
                          <a:pt x="11" y="78"/>
                          <a:pt x="11" y="77"/>
                        </a:cubicBezTo>
                        <a:cubicBezTo>
                          <a:pt x="10" y="77"/>
                          <a:pt x="12" y="75"/>
                          <a:pt x="10" y="74"/>
                        </a:cubicBezTo>
                        <a:cubicBezTo>
                          <a:pt x="7" y="74"/>
                          <a:pt x="9" y="75"/>
                          <a:pt x="8" y="76"/>
                        </a:cubicBezTo>
                        <a:cubicBezTo>
                          <a:pt x="8" y="76"/>
                          <a:pt x="8" y="73"/>
                          <a:pt x="7" y="73"/>
                        </a:cubicBezTo>
                        <a:cubicBezTo>
                          <a:pt x="7" y="72"/>
                          <a:pt x="5" y="78"/>
                          <a:pt x="6" y="77"/>
                        </a:cubicBezTo>
                        <a:cubicBezTo>
                          <a:pt x="5" y="77"/>
                          <a:pt x="5" y="75"/>
                          <a:pt x="5" y="75"/>
                        </a:cubicBezTo>
                        <a:cubicBezTo>
                          <a:pt x="4" y="75"/>
                          <a:pt x="4" y="77"/>
                          <a:pt x="4" y="77"/>
                        </a:cubicBezTo>
                        <a:cubicBezTo>
                          <a:pt x="3" y="78"/>
                          <a:pt x="1" y="77"/>
                          <a:pt x="1" y="78"/>
                        </a:cubicBezTo>
                        <a:cubicBezTo>
                          <a:pt x="1" y="79"/>
                          <a:pt x="0" y="80"/>
                          <a:pt x="1" y="80"/>
                        </a:cubicBezTo>
                        <a:cubicBezTo>
                          <a:pt x="2" y="80"/>
                          <a:pt x="3" y="80"/>
                          <a:pt x="4" y="81"/>
                        </a:cubicBezTo>
                        <a:cubicBezTo>
                          <a:pt x="4" y="81"/>
                          <a:pt x="0" y="82"/>
                          <a:pt x="1" y="83"/>
                        </a:cubicBezTo>
                        <a:cubicBezTo>
                          <a:pt x="1" y="84"/>
                          <a:pt x="3" y="84"/>
                          <a:pt x="3" y="84"/>
                        </a:cubicBezTo>
                        <a:cubicBezTo>
                          <a:pt x="3" y="84"/>
                          <a:pt x="6" y="83"/>
                          <a:pt x="6" y="84"/>
                        </a:cubicBezTo>
                        <a:cubicBezTo>
                          <a:pt x="5" y="85"/>
                          <a:pt x="2" y="84"/>
                          <a:pt x="1" y="86"/>
                        </a:cubicBezTo>
                        <a:cubicBezTo>
                          <a:pt x="0" y="87"/>
                          <a:pt x="6" y="87"/>
                          <a:pt x="4" y="89"/>
                        </a:cubicBezTo>
                        <a:cubicBezTo>
                          <a:pt x="4" y="89"/>
                          <a:pt x="3" y="87"/>
                          <a:pt x="2" y="88"/>
                        </a:cubicBezTo>
                        <a:cubicBezTo>
                          <a:pt x="1" y="89"/>
                          <a:pt x="1" y="90"/>
                          <a:pt x="2" y="91"/>
                        </a:cubicBezTo>
                        <a:cubicBezTo>
                          <a:pt x="3" y="91"/>
                          <a:pt x="5" y="92"/>
                          <a:pt x="6" y="92"/>
                        </a:cubicBezTo>
                        <a:cubicBezTo>
                          <a:pt x="7" y="91"/>
                          <a:pt x="8" y="89"/>
                          <a:pt x="9" y="90"/>
                        </a:cubicBezTo>
                        <a:cubicBezTo>
                          <a:pt x="8" y="90"/>
                          <a:pt x="7" y="91"/>
                          <a:pt x="7" y="91"/>
                        </a:cubicBezTo>
                        <a:cubicBezTo>
                          <a:pt x="7" y="92"/>
                          <a:pt x="6" y="92"/>
                          <a:pt x="5" y="92"/>
                        </a:cubicBezTo>
                        <a:cubicBezTo>
                          <a:pt x="5" y="92"/>
                          <a:pt x="7" y="93"/>
                          <a:pt x="7" y="94"/>
                        </a:cubicBezTo>
                        <a:cubicBezTo>
                          <a:pt x="7" y="94"/>
                          <a:pt x="4" y="92"/>
                          <a:pt x="5" y="94"/>
                        </a:cubicBezTo>
                        <a:cubicBezTo>
                          <a:pt x="5" y="95"/>
                          <a:pt x="8" y="96"/>
                          <a:pt x="8" y="96"/>
                        </a:cubicBezTo>
                        <a:cubicBezTo>
                          <a:pt x="8" y="97"/>
                          <a:pt x="5" y="95"/>
                          <a:pt x="4" y="96"/>
                        </a:cubicBezTo>
                        <a:cubicBezTo>
                          <a:pt x="2" y="96"/>
                          <a:pt x="4" y="93"/>
                          <a:pt x="3" y="93"/>
                        </a:cubicBezTo>
                        <a:cubicBezTo>
                          <a:pt x="3" y="93"/>
                          <a:pt x="1" y="95"/>
                          <a:pt x="2" y="96"/>
                        </a:cubicBezTo>
                        <a:cubicBezTo>
                          <a:pt x="3" y="96"/>
                          <a:pt x="2" y="98"/>
                          <a:pt x="2" y="98"/>
                        </a:cubicBezTo>
                        <a:cubicBezTo>
                          <a:pt x="3" y="99"/>
                          <a:pt x="4" y="97"/>
                          <a:pt x="5" y="96"/>
                        </a:cubicBezTo>
                        <a:cubicBezTo>
                          <a:pt x="5" y="96"/>
                          <a:pt x="5" y="97"/>
                          <a:pt x="5" y="97"/>
                        </a:cubicBezTo>
                        <a:cubicBezTo>
                          <a:pt x="6" y="97"/>
                          <a:pt x="6" y="96"/>
                          <a:pt x="7" y="96"/>
                        </a:cubicBezTo>
                        <a:cubicBezTo>
                          <a:pt x="7" y="96"/>
                          <a:pt x="7" y="98"/>
                          <a:pt x="6" y="98"/>
                        </a:cubicBezTo>
                        <a:cubicBezTo>
                          <a:pt x="4" y="99"/>
                          <a:pt x="8" y="101"/>
                          <a:pt x="8" y="100"/>
                        </a:cubicBezTo>
                        <a:cubicBezTo>
                          <a:pt x="8" y="102"/>
                          <a:pt x="1" y="100"/>
                          <a:pt x="5" y="103"/>
                        </a:cubicBezTo>
                        <a:cubicBezTo>
                          <a:pt x="7" y="104"/>
                          <a:pt x="8" y="105"/>
                          <a:pt x="10" y="105"/>
                        </a:cubicBezTo>
                        <a:cubicBezTo>
                          <a:pt x="10" y="105"/>
                          <a:pt x="13" y="107"/>
                          <a:pt x="14" y="107"/>
                        </a:cubicBezTo>
                        <a:cubicBezTo>
                          <a:pt x="17" y="107"/>
                          <a:pt x="21" y="104"/>
                          <a:pt x="23" y="102"/>
                        </a:cubicBezTo>
                        <a:cubicBezTo>
                          <a:pt x="24" y="100"/>
                          <a:pt x="25" y="100"/>
                          <a:pt x="27" y="99"/>
                        </a:cubicBezTo>
                        <a:cubicBezTo>
                          <a:pt x="28" y="98"/>
                          <a:pt x="28" y="95"/>
                          <a:pt x="29" y="95"/>
                        </a:cubicBezTo>
                        <a:cubicBezTo>
                          <a:pt x="29" y="95"/>
                          <a:pt x="29" y="98"/>
                          <a:pt x="30" y="98"/>
                        </a:cubicBezTo>
                        <a:cubicBezTo>
                          <a:pt x="32" y="99"/>
                          <a:pt x="31" y="99"/>
                          <a:pt x="31" y="100"/>
                        </a:cubicBezTo>
                        <a:cubicBezTo>
                          <a:pt x="32" y="100"/>
                          <a:pt x="33" y="100"/>
                          <a:pt x="34" y="101"/>
                        </a:cubicBezTo>
                        <a:cubicBezTo>
                          <a:pt x="34" y="102"/>
                          <a:pt x="33" y="100"/>
                          <a:pt x="34" y="10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31" name="Freeform 725">
                    <a:extLst>
                      <a:ext uri="{FF2B5EF4-FFF2-40B4-BE49-F238E27FC236}">
                        <a16:creationId xmlns:a16="http://schemas.microsoft.com/office/drawing/2014/main" id="{DAFD7D4B-5E33-884C-88EA-AC79F77A7A5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57324" y="7031148"/>
                    <a:ext cx="187795" cy="207241"/>
                  </a:xfrm>
                  <a:custGeom>
                    <a:avLst/>
                    <a:gdLst>
                      <a:gd name="T0" fmla="*/ 21 w 24"/>
                      <a:gd name="T1" fmla="*/ 8 h 25"/>
                      <a:gd name="T2" fmla="*/ 18 w 24"/>
                      <a:gd name="T3" fmla="*/ 5 h 25"/>
                      <a:gd name="T4" fmla="*/ 15 w 24"/>
                      <a:gd name="T5" fmla="*/ 6 h 25"/>
                      <a:gd name="T6" fmla="*/ 16 w 24"/>
                      <a:gd name="T7" fmla="*/ 1 h 25"/>
                      <a:gd name="T8" fmla="*/ 10 w 24"/>
                      <a:gd name="T9" fmla="*/ 1 h 25"/>
                      <a:gd name="T10" fmla="*/ 10 w 24"/>
                      <a:gd name="T11" fmla="*/ 2 h 25"/>
                      <a:gd name="T12" fmla="*/ 9 w 24"/>
                      <a:gd name="T13" fmla="*/ 3 h 25"/>
                      <a:gd name="T14" fmla="*/ 11 w 24"/>
                      <a:gd name="T15" fmla="*/ 4 h 25"/>
                      <a:gd name="T16" fmla="*/ 9 w 24"/>
                      <a:gd name="T17" fmla="*/ 5 h 25"/>
                      <a:gd name="T18" fmla="*/ 2 w 24"/>
                      <a:gd name="T19" fmla="*/ 6 h 25"/>
                      <a:gd name="T20" fmla="*/ 3 w 24"/>
                      <a:gd name="T21" fmla="*/ 7 h 25"/>
                      <a:gd name="T22" fmla="*/ 2 w 24"/>
                      <a:gd name="T23" fmla="*/ 8 h 25"/>
                      <a:gd name="T24" fmla="*/ 2 w 24"/>
                      <a:gd name="T25" fmla="*/ 8 h 25"/>
                      <a:gd name="T26" fmla="*/ 1 w 24"/>
                      <a:gd name="T27" fmla="*/ 8 h 25"/>
                      <a:gd name="T28" fmla="*/ 3 w 24"/>
                      <a:gd name="T29" fmla="*/ 10 h 25"/>
                      <a:gd name="T30" fmla="*/ 6 w 24"/>
                      <a:gd name="T31" fmla="*/ 13 h 25"/>
                      <a:gd name="T32" fmla="*/ 5 w 24"/>
                      <a:gd name="T33" fmla="*/ 17 h 25"/>
                      <a:gd name="T34" fmla="*/ 1 w 24"/>
                      <a:gd name="T35" fmla="*/ 20 h 25"/>
                      <a:gd name="T36" fmla="*/ 3 w 24"/>
                      <a:gd name="T37" fmla="*/ 20 h 25"/>
                      <a:gd name="T38" fmla="*/ 0 w 24"/>
                      <a:gd name="T39" fmla="*/ 22 h 25"/>
                      <a:gd name="T40" fmla="*/ 3 w 24"/>
                      <a:gd name="T41" fmla="*/ 21 h 25"/>
                      <a:gd name="T42" fmla="*/ 2 w 24"/>
                      <a:gd name="T43" fmla="*/ 24 h 25"/>
                      <a:gd name="T44" fmla="*/ 4 w 24"/>
                      <a:gd name="T45" fmla="*/ 23 h 25"/>
                      <a:gd name="T46" fmla="*/ 4 w 24"/>
                      <a:gd name="T47" fmla="*/ 25 h 25"/>
                      <a:gd name="T48" fmla="*/ 8 w 24"/>
                      <a:gd name="T49" fmla="*/ 24 h 25"/>
                      <a:gd name="T50" fmla="*/ 17 w 24"/>
                      <a:gd name="T51" fmla="*/ 20 h 25"/>
                      <a:gd name="T52" fmla="*/ 22 w 24"/>
                      <a:gd name="T53" fmla="*/ 16 h 25"/>
                      <a:gd name="T54" fmla="*/ 21 w 24"/>
                      <a:gd name="T55" fmla="*/ 8 h 25"/>
                      <a:gd name="T56" fmla="*/ 21 w 24"/>
                      <a:gd name="T57" fmla="*/ 8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4" h="25">
                        <a:moveTo>
                          <a:pt x="21" y="8"/>
                        </a:moveTo>
                        <a:cubicBezTo>
                          <a:pt x="20" y="8"/>
                          <a:pt x="19" y="5"/>
                          <a:pt x="18" y="5"/>
                        </a:cubicBezTo>
                        <a:cubicBezTo>
                          <a:pt x="16" y="6"/>
                          <a:pt x="17" y="7"/>
                          <a:pt x="15" y="6"/>
                        </a:cubicBezTo>
                        <a:cubicBezTo>
                          <a:pt x="11" y="5"/>
                          <a:pt x="15" y="3"/>
                          <a:pt x="16" y="1"/>
                        </a:cubicBezTo>
                        <a:cubicBezTo>
                          <a:pt x="14" y="1"/>
                          <a:pt x="11" y="0"/>
                          <a:pt x="10" y="1"/>
                        </a:cubicBezTo>
                        <a:cubicBezTo>
                          <a:pt x="10" y="1"/>
                          <a:pt x="12" y="1"/>
                          <a:pt x="10" y="2"/>
                        </a:cubicBezTo>
                        <a:cubicBezTo>
                          <a:pt x="10" y="2"/>
                          <a:pt x="8" y="3"/>
                          <a:pt x="9" y="3"/>
                        </a:cubicBezTo>
                        <a:cubicBezTo>
                          <a:pt x="9" y="4"/>
                          <a:pt x="11" y="3"/>
                          <a:pt x="11" y="4"/>
                        </a:cubicBezTo>
                        <a:cubicBezTo>
                          <a:pt x="12" y="5"/>
                          <a:pt x="9" y="5"/>
                          <a:pt x="9" y="5"/>
                        </a:cubicBezTo>
                        <a:cubicBezTo>
                          <a:pt x="7" y="6"/>
                          <a:pt x="3" y="5"/>
                          <a:pt x="2" y="6"/>
                        </a:cubicBezTo>
                        <a:cubicBezTo>
                          <a:pt x="2" y="6"/>
                          <a:pt x="3" y="6"/>
                          <a:pt x="3" y="7"/>
                        </a:cubicBezTo>
                        <a:cubicBezTo>
                          <a:pt x="3" y="7"/>
                          <a:pt x="1" y="7"/>
                          <a:pt x="2" y="8"/>
                        </a:cubicBezTo>
                        <a:cubicBezTo>
                          <a:pt x="2" y="8"/>
                          <a:pt x="2" y="8"/>
                          <a:pt x="2" y="8"/>
                        </a:cubicBezTo>
                        <a:cubicBezTo>
                          <a:pt x="3" y="8"/>
                          <a:pt x="1" y="8"/>
                          <a:pt x="1" y="8"/>
                        </a:cubicBezTo>
                        <a:cubicBezTo>
                          <a:pt x="1" y="9"/>
                          <a:pt x="5" y="9"/>
                          <a:pt x="3" y="10"/>
                        </a:cubicBezTo>
                        <a:cubicBezTo>
                          <a:pt x="0" y="12"/>
                          <a:pt x="4" y="13"/>
                          <a:pt x="6" y="13"/>
                        </a:cubicBezTo>
                        <a:cubicBezTo>
                          <a:pt x="7" y="13"/>
                          <a:pt x="5" y="16"/>
                          <a:pt x="5" y="17"/>
                        </a:cubicBezTo>
                        <a:cubicBezTo>
                          <a:pt x="4" y="17"/>
                          <a:pt x="2" y="21"/>
                          <a:pt x="1" y="20"/>
                        </a:cubicBezTo>
                        <a:cubicBezTo>
                          <a:pt x="1" y="20"/>
                          <a:pt x="3" y="20"/>
                          <a:pt x="3" y="20"/>
                        </a:cubicBezTo>
                        <a:cubicBezTo>
                          <a:pt x="2" y="21"/>
                          <a:pt x="1" y="20"/>
                          <a:pt x="0" y="22"/>
                        </a:cubicBezTo>
                        <a:cubicBezTo>
                          <a:pt x="0" y="22"/>
                          <a:pt x="3" y="21"/>
                          <a:pt x="3" y="21"/>
                        </a:cubicBezTo>
                        <a:cubicBezTo>
                          <a:pt x="3" y="21"/>
                          <a:pt x="2" y="23"/>
                          <a:pt x="2" y="24"/>
                        </a:cubicBezTo>
                        <a:cubicBezTo>
                          <a:pt x="2" y="24"/>
                          <a:pt x="4" y="23"/>
                          <a:pt x="4" y="23"/>
                        </a:cubicBezTo>
                        <a:cubicBezTo>
                          <a:pt x="4" y="23"/>
                          <a:pt x="4" y="24"/>
                          <a:pt x="4" y="25"/>
                        </a:cubicBezTo>
                        <a:cubicBezTo>
                          <a:pt x="5" y="25"/>
                          <a:pt x="7" y="24"/>
                          <a:pt x="8" y="24"/>
                        </a:cubicBezTo>
                        <a:cubicBezTo>
                          <a:pt x="11" y="23"/>
                          <a:pt x="14" y="20"/>
                          <a:pt x="17" y="20"/>
                        </a:cubicBezTo>
                        <a:cubicBezTo>
                          <a:pt x="21" y="20"/>
                          <a:pt x="20" y="19"/>
                          <a:pt x="22" y="16"/>
                        </a:cubicBezTo>
                        <a:cubicBezTo>
                          <a:pt x="24" y="13"/>
                          <a:pt x="21" y="11"/>
                          <a:pt x="21" y="8"/>
                        </a:cubicBezTo>
                        <a:cubicBezTo>
                          <a:pt x="20" y="8"/>
                          <a:pt x="21" y="9"/>
                          <a:pt x="21" y="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32" name="Freeform 726">
                    <a:extLst>
                      <a:ext uri="{FF2B5EF4-FFF2-40B4-BE49-F238E27FC236}">
                        <a16:creationId xmlns:a16="http://schemas.microsoft.com/office/drawing/2014/main" id="{EC5D4693-9FE7-BD4F-BFD6-ABD7C9372A9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51218" y="7022635"/>
                    <a:ext cx="126090" cy="82329"/>
                  </a:xfrm>
                  <a:custGeom>
                    <a:avLst/>
                    <a:gdLst>
                      <a:gd name="T0" fmla="*/ 1 w 16"/>
                      <a:gd name="T1" fmla="*/ 6 h 10"/>
                      <a:gd name="T2" fmla="*/ 4 w 16"/>
                      <a:gd name="T3" fmla="*/ 8 h 10"/>
                      <a:gd name="T4" fmla="*/ 5 w 16"/>
                      <a:gd name="T5" fmla="*/ 7 h 10"/>
                      <a:gd name="T6" fmla="*/ 8 w 16"/>
                      <a:gd name="T7" fmla="*/ 8 h 10"/>
                      <a:gd name="T8" fmla="*/ 11 w 16"/>
                      <a:gd name="T9" fmla="*/ 4 h 10"/>
                      <a:gd name="T10" fmla="*/ 11 w 16"/>
                      <a:gd name="T11" fmla="*/ 2 h 10"/>
                      <a:gd name="T12" fmla="*/ 7 w 16"/>
                      <a:gd name="T13" fmla="*/ 1 h 10"/>
                      <a:gd name="T14" fmla="*/ 4 w 16"/>
                      <a:gd name="T15" fmla="*/ 2 h 10"/>
                      <a:gd name="T16" fmla="*/ 1 w 16"/>
                      <a:gd name="T17" fmla="*/ 6 h 10"/>
                      <a:gd name="T18" fmla="*/ 1 w 16"/>
                      <a:gd name="T19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10">
                        <a:moveTo>
                          <a:pt x="1" y="6"/>
                        </a:moveTo>
                        <a:cubicBezTo>
                          <a:pt x="0" y="7"/>
                          <a:pt x="3" y="8"/>
                          <a:pt x="4" y="8"/>
                        </a:cubicBezTo>
                        <a:cubicBezTo>
                          <a:pt x="4" y="8"/>
                          <a:pt x="5" y="7"/>
                          <a:pt x="5" y="7"/>
                        </a:cubicBezTo>
                        <a:cubicBezTo>
                          <a:pt x="6" y="6"/>
                          <a:pt x="7" y="7"/>
                          <a:pt x="8" y="8"/>
                        </a:cubicBezTo>
                        <a:cubicBezTo>
                          <a:pt x="10" y="10"/>
                          <a:pt x="16" y="5"/>
                          <a:pt x="11" y="4"/>
                        </a:cubicBezTo>
                        <a:cubicBezTo>
                          <a:pt x="12" y="4"/>
                          <a:pt x="11" y="2"/>
                          <a:pt x="11" y="2"/>
                        </a:cubicBezTo>
                        <a:cubicBezTo>
                          <a:pt x="10" y="0"/>
                          <a:pt x="9" y="0"/>
                          <a:pt x="7" y="1"/>
                        </a:cubicBezTo>
                        <a:cubicBezTo>
                          <a:pt x="6" y="1"/>
                          <a:pt x="4" y="1"/>
                          <a:pt x="4" y="2"/>
                        </a:cubicBezTo>
                        <a:cubicBezTo>
                          <a:pt x="3" y="3"/>
                          <a:pt x="1" y="4"/>
                          <a:pt x="1" y="6"/>
                        </a:cubicBezTo>
                        <a:cubicBezTo>
                          <a:pt x="1" y="6"/>
                          <a:pt x="1" y="5"/>
                          <a:pt x="1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733" name="Freeform 728">
                    <a:extLst>
                      <a:ext uri="{FF2B5EF4-FFF2-40B4-BE49-F238E27FC236}">
                        <a16:creationId xmlns:a16="http://schemas.microsoft.com/office/drawing/2014/main" id="{D9241719-1842-C34F-9B83-39784C0FB6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05612" y="7729531"/>
                    <a:ext cx="126090" cy="252668"/>
                  </a:xfrm>
                  <a:custGeom>
                    <a:avLst/>
                    <a:gdLst>
                      <a:gd name="T0" fmla="*/ 11 w 16"/>
                      <a:gd name="T1" fmla="*/ 25 h 30"/>
                      <a:gd name="T2" fmla="*/ 11 w 16"/>
                      <a:gd name="T3" fmla="*/ 21 h 30"/>
                      <a:gd name="T4" fmla="*/ 10 w 16"/>
                      <a:gd name="T5" fmla="*/ 16 h 30"/>
                      <a:gd name="T6" fmla="*/ 12 w 16"/>
                      <a:gd name="T7" fmla="*/ 14 h 30"/>
                      <a:gd name="T8" fmla="*/ 13 w 16"/>
                      <a:gd name="T9" fmla="*/ 9 h 30"/>
                      <a:gd name="T10" fmla="*/ 14 w 16"/>
                      <a:gd name="T11" fmla="*/ 4 h 30"/>
                      <a:gd name="T12" fmla="*/ 12 w 16"/>
                      <a:gd name="T13" fmla="*/ 1 h 30"/>
                      <a:gd name="T14" fmla="*/ 7 w 16"/>
                      <a:gd name="T15" fmla="*/ 2 h 30"/>
                      <a:gd name="T16" fmla="*/ 5 w 16"/>
                      <a:gd name="T17" fmla="*/ 0 h 30"/>
                      <a:gd name="T18" fmla="*/ 4 w 16"/>
                      <a:gd name="T19" fmla="*/ 0 h 30"/>
                      <a:gd name="T20" fmla="*/ 3 w 16"/>
                      <a:gd name="T21" fmla="*/ 4 h 30"/>
                      <a:gd name="T22" fmla="*/ 3 w 16"/>
                      <a:gd name="T23" fmla="*/ 8 h 30"/>
                      <a:gd name="T24" fmla="*/ 2 w 16"/>
                      <a:gd name="T25" fmla="*/ 13 h 30"/>
                      <a:gd name="T26" fmla="*/ 0 w 16"/>
                      <a:gd name="T27" fmla="*/ 20 h 30"/>
                      <a:gd name="T28" fmla="*/ 2 w 16"/>
                      <a:gd name="T29" fmla="*/ 22 h 30"/>
                      <a:gd name="T30" fmla="*/ 2 w 16"/>
                      <a:gd name="T31" fmla="*/ 28 h 30"/>
                      <a:gd name="T32" fmla="*/ 6 w 16"/>
                      <a:gd name="T33" fmla="*/ 30 h 30"/>
                      <a:gd name="T34" fmla="*/ 11 w 16"/>
                      <a:gd name="T35" fmla="*/ 25 h 30"/>
                      <a:gd name="T36" fmla="*/ 11 w 16"/>
                      <a:gd name="T37" fmla="*/ 25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6" h="30">
                        <a:moveTo>
                          <a:pt x="11" y="25"/>
                        </a:moveTo>
                        <a:cubicBezTo>
                          <a:pt x="12" y="23"/>
                          <a:pt x="10" y="22"/>
                          <a:pt x="11" y="21"/>
                        </a:cubicBezTo>
                        <a:cubicBezTo>
                          <a:pt x="12" y="18"/>
                          <a:pt x="12" y="18"/>
                          <a:pt x="10" y="16"/>
                        </a:cubicBezTo>
                        <a:cubicBezTo>
                          <a:pt x="9" y="14"/>
                          <a:pt x="11" y="15"/>
                          <a:pt x="12" y="14"/>
                        </a:cubicBezTo>
                        <a:cubicBezTo>
                          <a:pt x="13" y="13"/>
                          <a:pt x="13" y="10"/>
                          <a:pt x="13" y="9"/>
                        </a:cubicBezTo>
                        <a:cubicBezTo>
                          <a:pt x="13" y="6"/>
                          <a:pt x="12" y="6"/>
                          <a:pt x="14" y="4"/>
                        </a:cubicBezTo>
                        <a:cubicBezTo>
                          <a:pt x="16" y="3"/>
                          <a:pt x="14" y="0"/>
                          <a:pt x="12" y="1"/>
                        </a:cubicBezTo>
                        <a:cubicBezTo>
                          <a:pt x="10" y="1"/>
                          <a:pt x="9" y="2"/>
                          <a:pt x="7" y="2"/>
                        </a:cubicBezTo>
                        <a:cubicBezTo>
                          <a:pt x="5" y="2"/>
                          <a:pt x="6" y="0"/>
                          <a:pt x="5" y="0"/>
                        </a:cubicBezTo>
                        <a:cubicBezTo>
                          <a:pt x="6" y="0"/>
                          <a:pt x="3" y="0"/>
                          <a:pt x="4" y="0"/>
                        </a:cubicBez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3" y="5"/>
                          <a:pt x="3" y="7"/>
                          <a:pt x="3" y="8"/>
                        </a:cubicBezTo>
                        <a:cubicBezTo>
                          <a:pt x="2" y="10"/>
                          <a:pt x="2" y="12"/>
                          <a:pt x="2" y="13"/>
                        </a:cubicBezTo>
                        <a:cubicBezTo>
                          <a:pt x="1" y="16"/>
                          <a:pt x="0" y="17"/>
                          <a:pt x="0" y="20"/>
                        </a:cubicBezTo>
                        <a:cubicBezTo>
                          <a:pt x="1" y="21"/>
                          <a:pt x="2" y="20"/>
                          <a:pt x="2" y="22"/>
                        </a:cubicBezTo>
                        <a:cubicBezTo>
                          <a:pt x="3" y="23"/>
                          <a:pt x="2" y="26"/>
                          <a:pt x="2" y="28"/>
                        </a:cubicBezTo>
                        <a:cubicBezTo>
                          <a:pt x="2" y="30"/>
                          <a:pt x="4" y="30"/>
                          <a:pt x="6" y="30"/>
                        </a:cubicBezTo>
                        <a:cubicBezTo>
                          <a:pt x="10" y="30"/>
                          <a:pt x="9" y="27"/>
                          <a:pt x="11" y="25"/>
                        </a:cubicBezTo>
                        <a:cubicBezTo>
                          <a:pt x="12" y="23"/>
                          <a:pt x="10" y="26"/>
                          <a:pt x="11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</p:grpSp>
          <p:grpSp>
            <p:nvGrpSpPr>
              <p:cNvPr id="477" name="Group 476">
                <a:extLst>
                  <a:ext uri="{FF2B5EF4-FFF2-40B4-BE49-F238E27FC236}">
                    <a16:creationId xmlns:a16="http://schemas.microsoft.com/office/drawing/2014/main" id="{75641F4E-6D0C-1843-BEB0-4BC52BC0D97B}"/>
                  </a:ext>
                </a:extLst>
              </p:cNvPr>
              <p:cNvGrpSpPr/>
              <p:nvPr/>
            </p:nvGrpSpPr>
            <p:grpSpPr>
              <a:xfrm>
                <a:off x="10860069" y="6953601"/>
                <a:ext cx="3277932" cy="3635123"/>
                <a:chOff x="10793094" y="6127803"/>
                <a:chExt cx="3443151" cy="4082462"/>
              </a:xfrm>
              <a:grpFill/>
            </p:grpSpPr>
            <p:sp>
              <p:nvSpPr>
                <p:cNvPr id="629" name="Freeform 486">
                  <a:extLst>
                    <a:ext uri="{FF2B5EF4-FFF2-40B4-BE49-F238E27FC236}">
                      <a16:creationId xmlns:a16="http://schemas.microsoft.com/office/drawing/2014/main" id="{92E25600-63C8-204F-A26A-21820E7F5D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18049" y="8901079"/>
                  <a:ext cx="369406" cy="756009"/>
                </a:xfrm>
                <a:custGeom>
                  <a:avLst/>
                  <a:gdLst>
                    <a:gd name="T0" fmla="*/ 31 w 36"/>
                    <a:gd name="T1" fmla="*/ 2 h 70"/>
                    <a:gd name="T2" fmla="*/ 29 w 36"/>
                    <a:gd name="T3" fmla="*/ 0 h 70"/>
                    <a:gd name="T4" fmla="*/ 28 w 36"/>
                    <a:gd name="T5" fmla="*/ 3 h 70"/>
                    <a:gd name="T6" fmla="*/ 26 w 36"/>
                    <a:gd name="T7" fmla="*/ 8 h 70"/>
                    <a:gd name="T8" fmla="*/ 23 w 36"/>
                    <a:gd name="T9" fmla="*/ 8 h 70"/>
                    <a:gd name="T10" fmla="*/ 23 w 36"/>
                    <a:gd name="T11" fmla="*/ 10 h 70"/>
                    <a:gd name="T12" fmla="*/ 22 w 36"/>
                    <a:gd name="T13" fmla="*/ 12 h 70"/>
                    <a:gd name="T14" fmla="*/ 23 w 36"/>
                    <a:gd name="T15" fmla="*/ 13 h 70"/>
                    <a:gd name="T16" fmla="*/ 21 w 36"/>
                    <a:gd name="T17" fmla="*/ 14 h 70"/>
                    <a:gd name="T18" fmla="*/ 19 w 36"/>
                    <a:gd name="T19" fmla="*/ 16 h 70"/>
                    <a:gd name="T20" fmla="*/ 15 w 36"/>
                    <a:gd name="T21" fmla="*/ 18 h 70"/>
                    <a:gd name="T22" fmla="*/ 15 w 36"/>
                    <a:gd name="T23" fmla="*/ 19 h 70"/>
                    <a:gd name="T24" fmla="*/ 13 w 36"/>
                    <a:gd name="T25" fmla="*/ 19 h 70"/>
                    <a:gd name="T26" fmla="*/ 8 w 36"/>
                    <a:gd name="T27" fmla="*/ 21 h 70"/>
                    <a:gd name="T28" fmla="*/ 6 w 36"/>
                    <a:gd name="T29" fmla="*/ 21 h 70"/>
                    <a:gd name="T30" fmla="*/ 4 w 36"/>
                    <a:gd name="T31" fmla="*/ 27 h 70"/>
                    <a:gd name="T32" fmla="*/ 4 w 36"/>
                    <a:gd name="T33" fmla="*/ 44 h 70"/>
                    <a:gd name="T34" fmla="*/ 0 w 36"/>
                    <a:gd name="T35" fmla="*/ 51 h 70"/>
                    <a:gd name="T36" fmla="*/ 0 w 36"/>
                    <a:gd name="T37" fmla="*/ 55 h 70"/>
                    <a:gd name="T38" fmla="*/ 2 w 36"/>
                    <a:gd name="T39" fmla="*/ 59 h 70"/>
                    <a:gd name="T40" fmla="*/ 5 w 36"/>
                    <a:gd name="T41" fmla="*/ 68 h 70"/>
                    <a:gd name="T42" fmla="*/ 16 w 36"/>
                    <a:gd name="T43" fmla="*/ 68 h 70"/>
                    <a:gd name="T44" fmla="*/ 24 w 36"/>
                    <a:gd name="T45" fmla="*/ 50 h 70"/>
                    <a:gd name="T46" fmla="*/ 31 w 36"/>
                    <a:gd name="T47" fmla="*/ 30 h 70"/>
                    <a:gd name="T48" fmla="*/ 32 w 36"/>
                    <a:gd name="T49" fmla="*/ 23 h 70"/>
                    <a:gd name="T50" fmla="*/ 34 w 36"/>
                    <a:gd name="T51" fmla="*/ 19 h 70"/>
                    <a:gd name="T52" fmla="*/ 36 w 36"/>
                    <a:gd name="T53" fmla="*/ 17 h 70"/>
                    <a:gd name="T54" fmla="*/ 35 w 36"/>
                    <a:gd name="T55" fmla="*/ 11 h 70"/>
                    <a:gd name="T56" fmla="*/ 31 w 36"/>
                    <a:gd name="T57" fmla="*/ 2 h 70"/>
                    <a:gd name="T58" fmla="*/ 31 w 36"/>
                    <a:gd name="T59" fmla="*/ 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6" h="70">
                      <a:moveTo>
                        <a:pt x="31" y="2"/>
                      </a:moveTo>
                      <a:cubicBezTo>
                        <a:pt x="31" y="2"/>
                        <a:pt x="30" y="0"/>
                        <a:pt x="29" y="0"/>
                      </a:cubicBezTo>
                      <a:cubicBezTo>
                        <a:pt x="29" y="1"/>
                        <a:pt x="28" y="2"/>
                        <a:pt x="28" y="3"/>
                      </a:cubicBezTo>
                      <a:cubicBezTo>
                        <a:pt x="27" y="5"/>
                        <a:pt x="27" y="6"/>
                        <a:pt x="26" y="8"/>
                      </a:cubicBezTo>
                      <a:cubicBezTo>
                        <a:pt x="25" y="9"/>
                        <a:pt x="24" y="8"/>
                        <a:pt x="23" y="8"/>
                      </a:cubicBezTo>
                      <a:cubicBezTo>
                        <a:pt x="23" y="8"/>
                        <a:pt x="24" y="9"/>
                        <a:pt x="23" y="10"/>
                      </a:cubicBezTo>
                      <a:cubicBezTo>
                        <a:pt x="23" y="11"/>
                        <a:pt x="22" y="11"/>
                        <a:pt x="22" y="12"/>
                      </a:cubicBezTo>
                      <a:cubicBezTo>
                        <a:pt x="22" y="12"/>
                        <a:pt x="23" y="13"/>
                        <a:pt x="23" y="13"/>
                      </a:cubicBezTo>
                      <a:cubicBezTo>
                        <a:pt x="23" y="14"/>
                        <a:pt x="22" y="13"/>
                        <a:pt x="21" y="14"/>
                      </a:cubicBezTo>
                      <a:cubicBezTo>
                        <a:pt x="20" y="14"/>
                        <a:pt x="20" y="15"/>
                        <a:pt x="19" y="16"/>
                      </a:cubicBezTo>
                      <a:cubicBezTo>
                        <a:pt x="18" y="17"/>
                        <a:pt x="17" y="17"/>
                        <a:pt x="15" y="18"/>
                      </a:cubicBezTo>
                      <a:cubicBezTo>
                        <a:pt x="14" y="18"/>
                        <a:pt x="16" y="19"/>
                        <a:pt x="15" y="19"/>
                      </a:cubicBezTo>
                      <a:cubicBezTo>
                        <a:pt x="15" y="20"/>
                        <a:pt x="13" y="18"/>
                        <a:pt x="13" y="19"/>
                      </a:cubicBezTo>
                      <a:cubicBezTo>
                        <a:pt x="11" y="20"/>
                        <a:pt x="10" y="20"/>
                        <a:pt x="8" y="21"/>
                      </a:cubicBezTo>
                      <a:cubicBezTo>
                        <a:pt x="7" y="21"/>
                        <a:pt x="6" y="20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3" y="32"/>
                        <a:pt x="8" y="39"/>
                        <a:pt x="4" y="44"/>
                      </a:cubicBezTo>
                      <a:cubicBezTo>
                        <a:pt x="3" y="46"/>
                        <a:pt x="1" y="48"/>
                        <a:pt x="0" y="51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1" y="56"/>
                        <a:pt x="3" y="57"/>
                        <a:pt x="2" y="59"/>
                      </a:cubicBezTo>
                      <a:cubicBezTo>
                        <a:pt x="1" y="62"/>
                        <a:pt x="2" y="66"/>
                        <a:pt x="5" y="68"/>
                      </a:cubicBezTo>
                      <a:cubicBezTo>
                        <a:pt x="8" y="70"/>
                        <a:pt x="11" y="70"/>
                        <a:pt x="16" y="68"/>
                      </a:cubicBezTo>
                      <a:cubicBezTo>
                        <a:pt x="21" y="66"/>
                        <a:pt x="22" y="55"/>
                        <a:pt x="24" y="50"/>
                      </a:cubicBezTo>
                      <a:cubicBezTo>
                        <a:pt x="26" y="43"/>
                        <a:pt x="29" y="37"/>
                        <a:pt x="31" y="30"/>
                      </a:cubicBezTo>
                      <a:cubicBezTo>
                        <a:pt x="31" y="28"/>
                        <a:pt x="31" y="25"/>
                        <a:pt x="32" y="23"/>
                      </a:cubicBezTo>
                      <a:cubicBezTo>
                        <a:pt x="33" y="22"/>
                        <a:pt x="31" y="14"/>
                        <a:pt x="34" y="19"/>
                      </a:cubicBezTo>
                      <a:cubicBezTo>
                        <a:pt x="35" y="20"/>
                        <a:pt x="35" y="18"/>
                        <a:pt x="36" y="17"/>
                      </a:cubicBezTo>
                      <a:cubicBezTo>
                        <a:pt x="36" y="15"/>
                        <a:pt x="35" y="13"/>
                        <a:pt x="35" y="11"/>
                      </a:cubicBezTo>
                      <a:cubicBezTo>
                        <a:pt x="34" y="9"/>
                        <a:pt x="33" y="4"/>
                        <a:pt x="31" y="2"/>
                      </a:cubicBezTo>
                      <a:cubicBezTo>
                        <a:pt x="30" y="1"/>
                        <a:pt x="32" y="2"/>
                        <a:pt x="3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630" name="Group 629">
                  <a:extLst>
                    <a:ext uri="{FF2B5EF4-FFF2-40B4-BE49-F238E27FC236}">
                      <a16:creationId xmlns:a16="http://schemas.microsoft.com/office/drawing/2014/main" id="{79DD2D4E-01DB-9D46-998A-93EF9BF45015}"/>
                    </a:ext>
                  </a:extLst>
                </p:cNvPr>
                <p:cNvGrpSpPr/>
                <p:nvPr/>
              </p:nvGrpSpPr>
              <p:grpSpPr>
                <a:xfrm>
                  <a:off x="10793094" y="6127803"/>
                  <a:ext cx="3443151" cy="4082462"/>
                  <a:chOff x="10793094" y="6127803"/>
                  <a:chExt cx="3443151" cy="4082462"/>
                </a:xfrm>
                <a:grpFill/>
              </p:grpSpPr>
              <p:sp>
                <p:nvSpPr>
                  <p:cNvPr id="631" name="Freeform 729">
                    <a:extLst>
                      <a:ext uri="{FF2B5EF4-FFF2-40B4-BE49-F238E27FC236}">
                        <a16:creationId xmlns:a16="http://schemas.microsoft.com/office/drawing/2014/main" id="{B0159DEA-F3CE-244A-A312-5F25A14CC0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6357" y="8790437"/>
                    <a:ext cx="540172" cy="955158"/>
                  </a:xfrm>
                  <a:custGeom>
                    <a:avLst/>
                    <a:gdLst>
                      <a:gd name="T0" fmla="*/ 52 w 53"/>
                      <a:gd name="T1" fmla="*/ 23 h 88"/>
                      <a:gd name="T2" fmla="*/ 50 w 53"/>
                      <a:gd name="T3" fmla="*/ 3 h 88"/>
                      <a:gd name="T4" fmla="*/ 46 w 53"/>
                      <a:gd name="T5" fmla="*/ 3 h 88"/>
                      <a:gd name="T6" fmla="*/ 41 w 53"/>
                      <a:gd name="T7" fmla="*/ 6 h 88"/>
                      <a:gd name="T8" fmla="*/ 38 w 53"/>
                      <a:gd name="T9" fmla="*/ 7 h 88"/>
                      <a:gd name="T10" fmla="*/ 32 w 53"/>
                      <a:gd name="T11" fmla="*/ 7 h 88"/>
                      <a:gd name="T12" fmla="*/ 28 w 53"/>
                      <a:gd name="T13" fmla="*/ 7 h 88"/>
                      <a:gd name="T14" fmla="*/ 23 w 53"/>
                      <a:gd name="T15" fmla="*/ 7 h 88"/>
                      <a:gd name="T16" fmla="*/ 24 w 53"/>
                      <a:gd name="T17" fmla="*/ 18 h 88"/>
                      <a:gd name="T18" fmla="*/ 25 w 53"/>
                      <a:gd name="T19" fmla="*/ 20 h 88"/>
                      <a:gd name="T20" fmla="*/ 27 w 53"/>
                      <a:gd name="T21" fmla="*/ 22 h 88"/>
                      <a:gd name="T22" fmla="*/ 27 w 53"/>
                      <a:gd name="T23" fmla="*/ 28 h 88"/>
                      <a:gd name="T24" fmla="*/ 25 w 53"/>
                      <a:gd name="T25" fmla="*/ 31 h 88"/>
                      <a:gd name="T26" fmla="*/ 24 w 53"/>
                      <a:gd name="T27" fmla="*/ 35 h 88"/>
                      <a:gd name="T28" fmla="*/ 20 w 53"/>
                      <a:gd name="T29" fmla="*/ 31 h 88"/>
                      <a:gd name="T30" fmla="*/ 21 w 53"/>
                      <a:gd name="T31" fmla="*/ 25 h 88"/>
                      <a:gd name="T32" fmla="*/ 16 w 53"/>
                      <a:gd name="T33" fmla="*/ 22 h 88"/>
                      <a:gd name="T34" fmla="*/ 13 w 53"/>
                      <a:gd name="T35" fmla="*/ 20 h 88"/>
                      <a:gd name="T36" fmla="*/ 2 w 53"/>
                      <a:gd name="T37" fmla="*/ 24 h 88"/>
                      <a:gd name="T38" fmla="*/ 0 w 53"/>
                      <a:gd name="T39" fmla="*/ 26 h 88"/>
                      <a:gd name="T40" fmla="*/ 1 w 53"/>
                      <a:gd name="T41" fmla="*/ 30 h 88"/>
                      <a:gd name="T42" fmla="*/ 12 w 53"/>
                      <a:gd name="T43" fmla="*/ 35 h 88"/>
                      <a:gd name="T44" fmla="*/ 13 w 53"/>
                      <a:gd name="T45" fmla="*/ 44 h 88"/>
                      <a:gd name="T46" fmla="*/ 12 w 53"/>
                      <a:gd name="T47" fmla="*/ 52 h 88"/>
                      <a:gd name="T48" fmla="*/ 6 w 53"/>
                      <a:gd name="T49" fmla="*/ 62 h 88"/>
                      <a:gd name="T50" fmla="*/ 6 w 53"/>
                      <a:gd name="T51" fmla="*/ 69 h 88"/>
                      <a:gd name="T52" fmla="*/ 8 w 53"/>
                      <a:gd name="T53" fmla="*/ 78 h 88"/>
                      <a:gd name="T54" fmla="*/ 9 w 53"/>
                      <a:gd name="T55" fmla="*/ 87 h 88"/>
                      <a:gd name="T56" fmla="*/ 12 w 53"/>
                      <a:gd name="T57" fmla="*/ 86 h 88"/>
                      <a:gd name="T58" fmla="*/ 13 w 53"/>
                      <a:gd name="T59" fmla="*/ 83 h 88"/>
                      <a:gd name="T60" fmla="*/ 11 w 53"/>
                      <a:gd name="T61" fmla="*/ 83 h 88"/>
                      <a:gd name="T62" fmla="*/ 16 w 53"/>
                      <a:gd name="T63" fmla="*/ 77 h 88"/>
                      <a:gd name="T64" fmla="*/ 25 w 53"/>
                      <a:gd name="T65" fmla="*/ 72 h 88"/>
                      <a:gd name="T66" fmla="*/ 25 w 53"/>
                      <a:gd name="T67" fmla="*/ 64 h 88"/>
                      <a:gd name="T68" fmla="*/ 21 w 53"/>
                      <a:gd name="T69" fmla="*/ 48 h 88"/>
                      <a:gd name="T70" fmla="*/ 24 w 53"/>
                      <a:gd name="T71" fmla="*/ 48 h 88"/>
                      <a:gd name="T72" fmla="*/ 29 w 53"/>
                      <a:gd name="T73" fmla="*/ 44 h 88"/>
                      <a:gd name="T74" fmla="*/ 35 w 53"/>
                      <a:gd name="T75" fmla="*/ 38 h 88"/>
                      <a:gd name="T76" fmla="*/ 40 w 53"/>
                      <a:gd name="T77" fmla="*/ 36 h 88"/>
                      <a:gd name="T78" fmla="*/ 46 w 53"/>
                      <a:gd name="T79" fmla="*/ 32 h 88"/>
                      <a:gd name="T80" fmla="*/ 52 w 53"/>
                      <a:gd name="T81" fmla="*/ 23 h 88"/>
                      <a:gd name="T82" fmla="*/ 52 w 53"/>
                      <a:gd name="T83" fmla="*/ 23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53" h="88">
                        <a:moveTo>
                          <a:pt x="52" y="23"/>
                        </a:moveTo>
                        <a:cubicBezTo>
                          <a:pt x="49" y="17"/>
                          <a:pt x="50" y="9"/>
                          <a:pt x="50" y="3"/>
                        </a:cubicBezTo>
                        <a:cubicBezTo>
                          <a:pt x="50" y="0"/>
                          <a:pt x="48" y="2"/>
                          <a:pt x="46" y="3"/>
                        </a:cubicBezTo>
                        <a:cubicBezTo>
                          <a:pt x="45" y="4"/>
                          <a:pt x="43" y="6"/>
                          <a:pt x="41" y="6"/>
                        </a:cubicBezTo>
                        <a:cubicBezTo>
                          <a:pt x="40" y="6"/>
                          <a:pt x="38" y="5"/>
                          <a:pt x="38" y="7"/>
                        </a:cubicBezTo>
                        <a:cubicBezTo>
                          <a:pt x="36" y="10"/>
                          <a:pt x="34" y="7"/>
                          <a:pt x="32" y="7"/>
                        </a:cubicBezTo>
                        <a:cubicBezTo>
                          <a:pt x="30" y="7"/>
                          <a:pt x="30" y="9"/>
                          <a:pt x="28" y="7"/>
                        </a:cubicBezTo>
                        <a:cubicBezTo>
                          <a:pt x="27" y="7"/>
                          <a:pt x="24" y="7"/>
                          <a:pt x="23" y="7"/>
                        </a:cubicBezTo>
                        <a:cubicBezTo>
                          <a:pt x="20" y="7"/>
                          <a:pt x="21" y="16"/>
                          <a:pt x="24" y="18"/>
                        </a:cubicBezTo>
                        <a:cubicBezTo>
                          <a:pt x="24" y="18"/>
                          <a:pt x="24" y="20"/>
                          <a:pt x="25" y="20"/>
                        </a:cubicBezTo>
                        <a:cubicBezTo>
                          <a:pt x="25" y="21"/>
                          <a:pt x="26" y="21"/>
                          <a:pt x="27" y="22"/>
                        </a:cubicBezTo>
                        <a:cubicBezTo>
                          <a:pt x="27" y="24"/>
                          <a:pt x="27" y="27"/>
                          <a:pt x="27" y="28"/>
                        </a:cubicBezTo>
                        <a:cubicBezTo>
                          <a:pt x="27" y="30"/>
                          <a:pt x="28" y="31"/>
                          <a:pt x="25" y="31"/>
                        </a:cubicBezTo>
                        <a:cubicBezTo>
                          <a:pt x="24" y="31"/>
                          <a:pt x="24" y="34"/>
                          <a:pt x="24" y="35"/>
                        </a:cubicBezTo>
                        <a:cubicBezTo>
                          <a:pt x="23" y="34"/>
                          <a:pt x="21" y="32"/>
                          <a:pt x="20" y="31"/>
                        </a:cubicBezTo>
                        <a:cubicBezTo>
                          <a:pt x="19" y="29"/>
                          <a:pt x="21" y="27"/>
                          <a:pt x="21" y="25"/>
                        </a:cubicBezTo>
                        <a:cubicBezTo>
                          <a:pt x="22" y="20"/>
                          <a:pt x="19" y="24"/>
                          <a:pt x="16" y="22"/>
                        </a:cubicBezTo>
                        <a:cubicBezTo>
                          <a:pt x="15" y="21"/>
                          <a:pt x="15" y="19"/>
                          <a:pt x="13" y="20"/>
                        </a:cubicBezTo>
                        <a:cubicBezTo>
                          <a:pt x="9" y="22"/>
                          <a:pt x="6" y="23"/>
                          <a:pt x="2" y="24"/>
                        </a:cubicBezTo>
                        <a:cubicBezTo>
                          <a:pt x="1" y="25"/>
                          <a:pt x="0" y="25"/>
                          <a:pt x="0" y="26"/>
                        </a:cubicBezTo>
                        <a:cubicBezTo>
                          <a:pt x="0" y="27"/>
                          <a:pt x="1" y="29"/>
                          <a:pt x="1" y="30"/>
                        </a:cubicBezTo>
                        <a:cubicBezTo>
                          <a:pt x="4" y="30"/>
                          <a:pt x="12" y="32"/>
                          <a:pt x="12" y="35"/>
                        </a:cubicBezTo>
                        <a:cubicBezTo>
                          <a:pt x="13" y="38"/>
                          <a:pt x="13" y="41"/>
                          <a:pt x="13" y="44"/>
                        </a:cubicBezTo>
                        <a:cubicBezTo>
                          <a:pt x="12" y="46"/>
                          <a:pt x="14" y="49"/>
                          <a:pt x="12" y="52"/>
                        </a:cubicBezTo>
                        <a:cubicBezTo>
                          <a:pt x="10" y="55"/>
                          <a:pt x="8" y="59"/>
                          <a:pt x="6" y="62"/>
                        </a:cubicBezTo>
                        <a:cubicBezTo>
                          <a:pt x="4" y="64"/>
                          <a:pt x="6" y="68"/>
                          <a:pt x="6" y="69"/>
                        </a:cubicBezTo>
                        <a:cubicBezTo>
                          <a:pt x="8" y="73"/>
                          <a:pt x="8" y="75"/>
                          <a:pt x="8" y="78"/>
                        </a:cubicBezTo>
                        <a:cubicBezTo>
                          <a:pt x="8" y="81"/>
                          <a:pt x="8" y="84"/>
                          <a:pt x="9" y="87"/>
                        </a:cubicBezTo>
                        <a:cubicBezTo>
                          <a:pt x="9" y="88"/>
                          <a:pt x="12" y="87"/>
                          <a:pt x="12" y="86"/>
                        </a:cubicBezTo>
                        <a:cubicBezTo>
                          <a:pt x="13" y="85"/>
                          <a:pt x="13" y="83"/>
                          <a:pt x="13" y="83"/>
                        </a:cubicBezTo>
                        <a:cubicBezTo>
                          <a:pt x="12" y="83"/>
                          <a:pt x="11" y="83"/>
                          <a:pt x="11" y="83"/>
                        </a:cubicBezTo>
                        <a:cubicBezTo>
                          <a:pt x="11" y="80"/>
                          <a:pt x="14" y="78"/>
                          <a:pt x="16" y="77"/>
                        </a:cubicBezTo>
                        <a:cubicBezTo>
                          <a:pt x="19" y="76"/>
                          <a:pt x="23" y="75"/>
                          <a:pt x="25" y="72"/>
                        </a:cubicBezTo>
                        <a:cubicBezTo>
                          <a:pt x="25" y="71"/>
                          <a:pt x="25" y="66"/>
                          <a:pt x="25" y="64"/>
                        </a:cubicBezTo>
                        <a:cubicBezTo>
                          <a:pt x="25" y="62"/>
                          <a:pt x="21" y="48"/>
                          <a:pt x="21" y="48"/>
                        </a:cubicBezTo>
                        <a:cubicBezTo>
                          <a:pt x="22" y="47"/>
                          <a:pt x="22" y="50"/>
                          <a:pt x="24" y="48"/>
                        </a:cubicBezTo>
                        <a:cubicBezTo>
                          <a:pt x="26" y="46"/>
                          <a:pt x="27" y="45"/>
                          <a:pt x="29" y="44"/>
                        </a:cubicBezTo>
                        <a:cubicBezTo>
                          <a:pt x="31" y="43"/>
                          <a:pt x="32" y="37"/>
                          <a:pt x="35" y="38"/>
                        </a:cubicBezTo>
                        <a:cubicBezTo>
                          <a:pt x="36" y="38"/>
                          <a:pt x="38" y="36"/>
                          <a:pt x="40" y="36"/>
                        </a:cubicBezTo>
                        <a:cubicBezTo>
                          <a:pt x="42" y="35"/>
                          <a:pt x="44" y="34"/>
                          <a:pt x="46" y="32"/>
                        </a:cubicBezTo>
                        <a:cubicBezTo>
                          <a:pt x="47" y="31"/>
                          <a:pt x="53" y="25"/>
                          <a:pt x="52" y="23"/>
                        </a:cubicBezTo>
                        <a:cubicBezTo>
                          <a:pt x="51" y="22"/>
                          <a:pt x="52" y="24"/>
                          <a:pt x="52" y="2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32" name="Freeform 730">
                    <a:extLst>
                      <a:ext uri="{FF2B5EF4-FFF2-40B4-BE49-F238E27FC236}">
                        <a16:creationId xmlns:a16="http://schemas.microsoft.com/office/drawing/2014/main" id="{6B8455ED-102E-984A-9882-EF6C986B82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288331" y="8760935"/>
                    <a:ext cx="163794" cy="409355"/>
                  </a:xfrm>
                  <a:custGeom>
                    <a:avLst/>
                    <a:gdLst>
                      <a:gd name="T0" fmla="*/ 4 w 16"/>
                      <a:gd name="T1" fmla="*/ 25 h 38"/>
                      <a:gd name="T2" fmla="*/ 9 w 16"/>
                      <a:gd name="T3" fmla="*/ 26 h 38"/>
                      <a:gd name="T4" fmla="*/ 8 w 16"/>
                      <a:gd name="T5" fmla="*/ 31 h 38"/>
                      <a:gd name="T6" fmla="*/ 12 w 16"/>
                      <a:gd name="T7" fmla="*/ 38 h 38"/>
                      <a:gd name="T8" fmla="*/ 12 w 16"/>
                      <a:gd name="T9" fmla="*/ 34 h 38"/>
                      <a:gd name="T10" fmla="*/ 15 w 16"/>
                      <a:gd name="T11" fmla="*/ 33 h 38"/>
                      <a:gd name="T12" fmla="*/ 15 w 16"/>
                      <a:gd name="T13" fmla="*/ 27 h 38"/>
                      <a:gd name="T14" fmla="*/ 12 w 16"/>
                      <a:gd name="T15" fmla="*/ 22 h 38"/>
                      <a:gd name="T16" fmla="*/ 8 w 16"/>
                      <a:gd name="T17" fmla="*/ 20 h 38"/>
                      <a:gd name="T18" fmla="*/ 8 w 16"/>
                      <a:gd name="T19" fmla="*/ 16 h 38"/>
                      <a:gd name="T20" fmla="*/ 7 w 16"/>
                      <a:gd name="T21" fmla="*/ 14 h 38"/>
                      <a:gd name="T22" fmla="*/ 8 w 16"/>
                      <a:gd name="T23" fmla="*/ 8 h 38"/>
                      <a:gd name="T24" fmla="*/ 7 w 16"/>
                      <a:gd name="T25" fmla="*/ 3 h 38"/>
                      <a:gd name="T26" fmla="*/ 7 w 16"/>
                      <a:gd name="T27" fmla="*/ 1 h 38"/>
                      <a:gd name="T28" fmla="*/ 2 w 16"/>
                      <a:gd name="T29" fmla="*/ 0 h 38"/>
                      <a:gd name="T30" fmla="*/ 4 w 16"/>
                      <a:gd name="T31" fmla="*/ 6 h 38"/>
                      <a:gd name="T32" fmla="*/ 4 w 16"/>
                      <a:gd name="T33" fmla="*/ 14 h 38"/>
                      <a:gd name="T34" fmla="*/ 2 w 16"/>
                      <a:gd name="T35" fmla="*/ 16 h 38"/>
                      <a:gd name="T36" fmla="*/ 1 w 16"/>
                      <a:gd name="T37" fmla="*/ 20 h 38"/>
                      <a:gd name="T38" fmla="*/ 4 w 16"/>
                      <a:gd name="T39" fmla="*/ 25 h 38"/>
                      <a:gd name="T40" fmla="*/ 4 w 16"/>
                      <a:gd name="T41" fmla="*/ 25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6" h="38">
                        <a:moveTo>
                          <a:pt x="4" y="25"/>
                        </a:moveTo>
                        <a:cubicBezTo>
                          <a:pt x="6" y="26"/>
                          <a:pt x="9" y="24"/>
                          <a:pt x="9" y="26"/>
                        </a:cubicBezTo>
                        <a:cubicBezTo>
                          <a:pt x="10" y="28"/>
                          <a:pt x="9" y="29"/>
                          <a:pt x="8" y="31"/>
                        </a:cubicBezTo>
                        <a:cubicBezTo>
                          <a:pt x="6" y="33"/>
                          <a:pt x="10" y="36"/>
                          <a:pt x="12" y="38"/>
                        </a:cubicBezTo>
                        <a:cubicBezTo>
                          <a:pt x="13" y="37"/>
                          <a:pt x="12" y="35"/>
                          <a:pt x="12" y="34"/>
                        </a:cubicBezTo>
                        <a:cubicBezTo>
                          <a:pt x="13" y="33"/>
                          <a:pt x="16" y="35"/>
                          <a:pt x="15" y="33"/>
                        </a:cubicBezTo>
                        <a:cubicBezTo>
                          <a:pt x="15" y="31"/>
                          <a:pt x="15" y="29"/>
                          <a:pt x="15" y="27"/>
                        </a:cubicBezTo>
                        <a:cubicBezTo>
                          <a:pt x="14" y="25"/>
                          <a:pt x="13" y="24"/>
                          <a:pt x="12" y="22"/>
                        </a:cubicBezTo>
                        <a:cubicBezTo>
                          <a:pt x="11" y="25"/>
                          <a:pt x="8" y="21"/>
                          <a:pt x="8" y="20"/>
                        </a:cubicBezTo>
                        <a:cubicBezTo>
                          <a:pt x="8" y="18"/>
                          <a:pt x="8" y="17"/>
                          <a:pt x="8" y="16"/>
                        </a:cubicBezTo>
                        <a:cubicBezTo>
                          <a:pt x="8" y="14"/>
                          <a:pt x="8" y="15"/>
                          <a:pt x="7" y="14"/>
                        </a:cubicBezTo>
                        <a:cubicBezTo>
                          <a:pt x="6" y="14"/>
                          <a:pt x="8" y="8"/>
                          <a:pt x="8" y="8"/>
                        </a:cubicBezTo>
                        <a:cubicBezTo>
                          <a:pt x="8" y="6"/>
                          <a:pt x="7" y="5"/>
                          <a:pt x="7" y="3"/>
                        </a:cubicBezTo>
                        <a:cubicBezTo>
                          <a:pt x="6" y="2"/>
                          <a:pt x="5" y="0"/>
                          <a:pt x="7" y="1"/>
                        </a:cubicBezTo>
                        <a:cubicBezTo>
                          <a:pt x="6" y="0"/>
                          <a:pt x="3" y="0"/>
                          <a:pt x="2" y="0"/>
                        </a:cubicBezTo>
                        <a:cubicBezTo>
                          <a:pt x="2" y="1"/>
                          <a:pt x="6" y="5"/>
                          <a:pt x="4" y="6"/>
                        </a:cubicBezTo>
                        <a:cubicBezTo>
                          <a:pt x="1" y="7"/>
                          <a:pt x="2" y="12"/>
                          <a:pt x="4" y="14"/>
                        </a:cubicBezTo>
                        <a:cubicBezTo>
                          <a:pt x="4" y="15"/>
                          <a:pt x="2" y="15"/>
                          <a:pt x="2" y="16"/>
                        </a:cubicBezTo>
                        <a:cubicBezTo>
                          <a:pt x="1" y="16"/>
                          <a:pt x="1" y="19"/>
                          <a:pt x="1" y="20"/>
                        </a:cubicBezTo>
                        <a:cubicBezTo>
                          <a:pt x="0" y="22"/>
                          <a:pt x="3" y="24"/>
                          <a:pt x="4" y="25"/>
                        </a:cubicBezTo>
                        <a:cubicBezTo>
                          <a:pt x="5" y="26"/>
                          <a:pt x="4" y="24"/>
                          <a:pt x="4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33" name="Freeform 731">
                    <a:extLst>
                      <a:ext uri="{FF2B5EF4-FFF2-40B4-BE49-F238E27FC236}">
                        <a16:creationId xmlns:a16="http://schemas.microsoft.com/office/drawing/2014/main" id="{3118DFF5-83AB-0148-9063-8F4D14A7F0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34220" y="8683490"/>
                    <a:ext cx="613353" cy="542118"/>
                  </a:xfrm>
                  <a:custGeom>
                    <a:avLst/>
                    <a:gdLst>
                      <a:gd name="T0" fmla="*/ 56 w 60"/>
                      <a:gd name="T1" fmla="*/ 30 h 50"/>
                      <a:gd name="T2" fmla="*/ 55 w 60"/>
                      <a:gd name="T3" fmla="*/ 24 h 50"/>
                      <a:gd name="T4" fmla="*/ 57 w 60"/>
                      <a:gd name="T5" fmla="*/ 22 h 50"/>
                      <a:gd name="T6" fmla="*/ 57 w 60"/>
                      <a:gd name="T7" fmla="*/ 19 h 50"/>
                      <a:gd name="T8" fmla="*/ 58 w 60"/>
                      <a:gd name="T9" fmla="*/ 13 h 50"/>
                      <a:gd name="T10" fmla="*/ 56 w 60"/>
                      <a:gd name="T11" fmla="*/ 8 h 50"/>
                      <a:gd name="T12" fmla="*/ 51 w 60"/>
                      <a:gd name="T13" fmla="*/ 5 h 50"/>
                      <a:gd name="T14" fmla="*/ 48 w 60"/>
                      <a:gd name="T15" fmla="*/ 3 h 50"/>
                      <a:gd name="T16" fmla="*/ 45 w 60"/>
                      <a:gd name="T17" fmla="*/ 0 h 50"/>
                      <a:gd name="T18" fmla="*/ 38 w 60"/>
                      <a:gd name="T19" fmla="*/ 1 h 50"/>
                      <a:gd name="T20" fmla="*/ 34 w 60"/>
                      <a:gd name="T21" fmla="*/ 4 h 50"/>
                      <a:gd name="T22" fmla="*/ 35 w 60"/>
                      <a:gd name="T23" fmla="*/ 10 h 50"/>
                      <a:gd name="T24" fmla="*/ 33 w 60"/>
                      <a:gd name="T25" fmla="*/ 17 h 50"/>
                      <a:gd name="T26" fmla="*/ 37 w 60"/>
                      <a:gd name="T27" fmla="*/ 21 h 50"/>
                      <a:gd name="T28" fmla="*/ 40 w 60"/>
                      <a:gd name="T29" fmla="*/ 23 h 50"/>
                      <a:gd name="T30" fmla="*/ 39 w 60"/>
                      <a:gd name="T31" fmla="*/ 26 h 50"/>
                      <a:gd name="T32" fmla="*/ 35 w 60"/>
                      <a:gd name="T33" fmla="*/ 26 h 50"/>
                      <a:gd name="T34" fmla="*/ 31 w 60"/>
                      <a:gd name="T35" fmla="*/ 22 h 50"/>
                      <a:gd name="T36" fmla="*/ 27 w 60"/>
                      <a:gd name="T37" fmla="*/ 17 h 50"/>
                      <a:gd name="T38" fmla="*/ 20 w 60"/>
                      <a:gd name="T39" fmla="*/ 18 h 50"/>
                      <a:gd name="T40" fmla="*/ 16 w 60"/>
                      <a:gd name="T41" fmla="*/ 16 h 50"/>
                      <a:gd name="T42" fmla="*/ 14 w 60"/>
                      <a:gd name="T43" fmla="*/ 16 h 50"/>
                      <a:gd name="T44" fmla="*/ 11 w 60"/>
                      <a:gd name="T45" fmla="*/ 14 h 50"/>
                      <a:gd name="T46" fmla="*/ 11 w 60"/>
                      <a:gd name="T47" fmla="*/ 20 h 50"/>
                      <a:gd name="T48" fmla="*/ 10 w 60"/>
                      <a:gd name="T49" fmla="*/ 24 h 50"/>
                      <a:gd name="T50" fmla="*/ 2 w 60"/>
                      <a:gd name="T51" fmla="*/ 24 h 50"/>
                      <a:gd name="T52" fmla="*/ 1 w 60"/>
                      <a:gd name="T53" fmla="*/ 29 h 50"/>
                      <a:gd name="T54" fmla="*/ 3 w 60"/>
                      <a:gd name="T55" fmla="*/ 43 h 50"/>
                      <a:gd name="T56" fmla="*/ 8 w 60"/>
                      <a:gd name="T57" fmla="*/ 48 h 50"/>
                      <a:gd name="T58" fmla="*/ 16 w 60"/>
                      <a:gd name="T59" fmla="*/ 50 h 50"/>
                      <a:gd name="T60" fmla="*/ 18 w 60"/>
                      <a:gd name="T61" fmla="*/ 50 h 50"/>
                      <a:gd name="T62" fmla="*/ 22 w 60"/>
                      <a:gd name="T63" fmla="*/ 50 h 50"/>
                      <a:gd name="T64" fmla="*/ 28 w 60"/>
                      <a:gd name="T65" fmla="*/ 47 h 50"/>
                      <a:gd name="T66" fmla="*/ 31 w 60"/>
                      <a:gd name="T67" fmla="*/ 44 h 50"/>
                      <a:gd name="T68" fmla="*/ 35 w 60"/>
                      <a:gd name="T69" fmla="*/ 41 h 50"/>
                      <a:gd name="T70" fmla="*/ 37 w 60"/>
                      <a:gd name="T71" fmla="*/ 38 h 50"/>
                      <a:gd name="T72" fmla="*/ 43 w 60"/>
                      <a:gd name="T73" fmla="*/ 38 h 50"/>
                      <a:gd name="T74" fmla="*/ 42 w 60"/>
                      <a:gd name="T75" fmla="*/ 35 h 50"/>
                      <a:gd name="T76" fmla="*/ 46 w 60"/>
                      <a:gd name="T77" fmla="*/ 33 h 50"/>
                      <a:gd name="T78" fmla="*/ 56 w 60"/>
                      <a:gd name="T79" fmla="*/ 30 h 50"/>
                      <a:gd name="T80" fmla="*/ 56 w 60"/>
                      <a:gd name="T81" fmla="*/ 3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0" h="50">
                        <a:moveTo>
                          <a:pt x="56" y="30"/>
                        </a:moveTo>
                        <a:cubicBezTo>
                          <a:pt x="54" y="27"/>
                          <a:pt x="56" y="27"/>
                          <a:pt x="55" y="24"/>
                        </a:cubicBezTo>
                        <a:cubicBezTo>
                          <a:pt x="55" y="23"/>
                          <a:pt x="56" y="23"/>
                          <a:pt x="57" y="22"/>
                        </a:cubicBezTo>
                        <a:cubicBezTo>
                          <a:pt x="58" y="21"/>
                          <a:pt x="57" y="20"/>
                          <a:pt x="57" y="19"/>
                        </a:cubicBezTo>
                        <a:cubicBezTo>
                          <a:pt x="56" y="17"/>
                          <a:pt x="56" y="14"/>
                          <a:pt x="58" y="13"/>
                        </a:cubicBezTo>
                        <a:cubicBezTo>
                          <a:pt x="60" y="12"/>
                          <a:pt x="57" y="9"/>
                          <a:pt x="56" y="8"/>
                        </a:cubicBezTo>
                        <a:cubicBezTo>
                          <a:pt x="55" y="6"/>
                          <a:pt x="53" y="5"/>
                          <a:pt x="51" y="5"/>
                        </a:cubicBezTo>
                        <a:cubicBezTo>
                          <a:pt x="50" y="4"/>
                          <a:pt x="49" y="3"/>
                          <a:pt x="48" y="3"/>
                        </a:cubicBezTo>
                        <a:cubicBezTo>
                          <a:pt x="47" y="2"/>
                          <a:pt x="46" y="1"/>
                          <a:pt x="45" y="0"/>
                        </a:cubicBezTo>
                        <a:cubicBezTo>
                          <a:pt x="45" y="0"/>
                          <a:pt x="39" y="1"/>
                          <a:pt x="38" y="1"/>
                        </a:cubicBezTo>
                        <a:cubicBezTo>
                          <a:pt x="36" y="1"/>
                          <a:pt x="36" y="3"/>
                          <a:pt x="34" y="4"/>
                        </a:cubicBezTo>
                        <a:cubicBezTo>
                          <a:pt x="33" y="6"/>
                          <a:pt x="34" y="9"/>
                          <a:pt x="35" y="10"/>
                        </a:cubicBezTo>
                        <a:cubicBezTo>
                          <a:pt x="35" y="13"/>
                          <a:pt x="33" y="14"/>
                          <a:pt x="33" y="17"/>
                        </a:cubicBezTo>
                        <a:cubicBezTo>
                          <a:pt x="33" y="18"/>
                          <a:pt x="35" y="21"/>
                          <a:pt x="37" y="21"/>
                        </a:cubicBezTo>
                        <a:cubicBezTo>
                          <a:pt x="39" y="21"/>
                          <a:pt x="40" y="20"/>
                          <a:pt x="40" y="23"/>
                        </a:cubicBezTo>
                        <a:cubicBezTo>
                          <a:pt x="40" y="25"/>
                          <a:pt x="40" y="26"/>
                          <a:pt x="39" y="26"/>
                        </a:cubicBezTo>
                        <a:cubicBezTo>
                          <a:pt x="37" y="27"/>
                          <a:pt x="36" y="28"/>
                          <a:pt x="35" y="26"/>
                        </a:cubicBezTo>
                        <a:cubicBezTo>
                          <a:pt x="34" y="24"/>
                          <a:pt x="33" y="22"/>
                          <a:pt x="31" y="22"/>
                        </a:cubicBezTo>
                        <a:cubicBezTo>
                          <a:pt x="29" y="21"/>
                          <a:pt x="28" y="19"/>
                          <a:pt x="27" y="17"/>
                        </a:cubicBezTo>
                        <a:cubicBezTo>
                          <a:pt x="25" y="21"/>
                          <a:pt x="23" y="19"/>
                          <a:pt x="20" y="18"/>
                        </a:cubicBezTo>
                        <a:cubicBezTo>
                          <a:pt x="18" y="18"/>
                          <a:pt x="18" y="16"/>
                          <a:pt x="16" y="16"/>
                        </a:cubicBezTo>
                        <a:cubicBezTo>
                          <a:pt x="16" y="16"/>
                          <a:pt x="15" y="17"/>
                          <a:pt x="14" y="16"/>
                        </a:cubicBezTo>
                        <a:cubicBezTo>
                          <a:pt x="13" y="16"/>
                          <a:pt x="13" y="14"/>
                          <a:pt x="11" y="14"/>
                        </a:cubicBezTo>
                        <a:cubicBezTo>
                          <a:pt x="11" y="16"/>
                          <a:pt x="11" y="18"/>
                          <a:pt x="11" y="20"/>
                        </a:cubicBezTo>
                        <a:cubicBezTo>
                          <a:pt x="11" y="22"/>
                          <a:pt x="12" y="24"/>
                          <a:pt x="10" y="24"/>
                        </a:cubicBezTo>
                        <a:cubicBezTo>
                          <a:pt x="7" y="24"/>
                          <a:pt x="4" y="24"/>
                          <a:pt x="2" y="24"/>
                        </a:cubicBezTo>
                        <a:cubicBezTo>
                          <a:pt x="1" y="24"/>
                          <a:pt x="1" y="28"/>
                          <a:pt x="1" y="29"/>
                        </a:cubicBezTo>
                        <a:cubicBezTo>
                          <a:pt x="1" y="33"/>
                          <a:pt x="0" y="40"/>
                          <a:pt x="3" y="43"/>
                        </a:cubicBezTo>
                        <a:cubicBezTo>
                          <a:pt x="4" y="44"/>
                          <a:pt x="7" y="48"/>
                          <a:pt x="8" y="48"/>
                        </a:cubicBezTo>
                        <a:cubicBezTo>
                          <a:pt x="10" y="47"/>
                          <a:pt x="19" y="47"/>
                          <a:pt x="16" y="50"/>
                        </a:cubicBezTo>
                        <a:cubicBezTo>
                          <a:pt x="18" y="50"/>
                          <a:pt x="17" y="50"/>
                          <a:pt x="18" y="50"/>
                        </a:cubicBezTo>
                        <a:cubicBezTo>
                          <a:pt x="20" y="49"/>
                          <a:pt x="21" y="50"/>
                          <a:pt x="22" y="50"/>
                        </a:cubicBezTo>
                        <a:cubicBezTo>
                          <a:pt x="25" y="50"/>
                          <a:pt x="27" y="50"/>
                          <a:pt x="28" y="47"/>
                        </a:cubicBezTo>
                        <a:cubicBezTo>
                          <a:pt x="29" y="46"/>
                          <a:pt x="30" y="45"/>
                          <a:pt x="31" y="44"/>
                        </a:cubicBezTo>
                        <a:cubicBezTo>
                          <a:pt x="32" y="43"/>
                          <a:pt x="34" y="43"/>
                          <a:pt x="35" y="41"/>
                        </a:cubicBezTo>
                        <a:cubicBezTo>
                          <a:pt x="36" y="40"/>
                          <a:pt x="36" y="39"/>
                          <a:pt x="37" y="38"/>
                        </a:cubicBezTo>
                        <a:cubicBezTo>
                          <a:pt x="39" y="38"/>
                          <a:pt x="41" y="38"/>
                          <a:pt x="43" y="38"/>
                        </a:cubicBezTo>
                        <a:cubicBezTo>
                          <a:pt x="42" y="37"/>
                          <a:pt x="42" y="35"/>
                          <a:pt x="42" y="35"/>
                        </a:cubicBezTo>
                        <a:cubicBezTo>
                          <a:pt x="44" y="34"/>
                          <a:pt x="45" y="34"/>
                          <a:pt x="46" y="33"/>
                        </a:cubicBezTo>
                        <a:cubicBezTo>
                          <a:pt x="49" y="32"/>
                          <a:pt x="53" y="31"/>
                          <a:pt x="56" y="30"/>
                        </a:cubicBezTo>
                        <a:cubicBezTo>
                          <a:pt x="55" y="29"/>
                          <a:pt x="55" y="30"/>
                          <a:pt x="56" y="3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34" name="Freeform 732">
                    <a:extLst>
                      <a:ext uri="{FF2B5EF4-FFF2-40B4-BE49-F238E27FC236}">
                        <a16:creationId xmlns:a16="http://schemas.microsoft.com/office/drawing/2014/main" id="{F5459094-7139-B94A-8D41-235A86E7AC8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67237" y="9170288"/>
                    <a:ext cx="651689" cy="682258"/>
                  </a:xfrm>
                  <a:custGeom>
                    <a:avLst/>
                    <a:gdLst>
                      <a:gd name="T0" fmla="*/ 33 w 64"/>
                      <a:gd name="T1" fmla="*/ 5 h 63"/>
                      <a:gd name="T2" fmla="*/ 31 w 64"/>
                      <a:gd name="T3" fmla="*/ 2 h 63"/>
                      <a:gd name="T4" fmla="*/ 28 w 64"/>
                      <a:gd name="T5" fmla="*/ 2 h 63"/>
                      <a:gd name="T6" fmla="*/ 18 w 64"/>
                      <a:gd name="T7" fmla="*/ 2 h 63"/>
                      <a:gd name="T8" fmla="*/ 10 w 64"/>
                      <a:gd name="T9" fmla="*/ 2 h 63"/>
                      <a:gd name="T10" fmla="*/ 7 w 64"/>
                      <a:gd name="T11" fmla="*/ 0 h 63"/>
                      <a:gd name="T12" fmla="*/ 4 w 64"/>
                      <a:gd name="T13" fmla="*/ 2 h 63"/>
                      <a:gd name="T14" fmla="*/ 1 w 64"/>
                      <a:gd name="T15" fmla="*/ 2 h 63"/>
                      <a:gd name="T16" fmla="*/ 6 w 64"/>
                      <a:gd name="T17" fmla="*/ 14 h 63"/>
                      <a:gd name="T18" fmla="*/ 9 w 64"/>
                      <a:gd name="T19" fmla="*/ 21 h 63"/>
                      <a:gd name="T20" fmla="*/ 13 w 64"/>
                      <a:gd name="T21" fmla="*/ 29 h 63"/>
                      <a:gd name="T22" fmla="*/ 13 w 64"/>
                      <a:gd name="T23" fmla="*/ 34 h 63"/>
                      <a:gd name="T24" fmla="*/ 14 w 64"/>
                      <a:gd name="T25" fmla="*/ 42 h 63"/>
                      <a:gd name="T26" fmla="*/ 16 w 64"/>
                      <a:gd name="T27" fmla="*/ 51 h 63"/>
                      <a:gd name="T28" fmla="*/ 22 w 64"/>
                      <a:gd name="T29" fmla="*/ 61 h 63"/>
                      <a:gd name="T30" fmla="*/ 28 w 64"/>
                      <a:gd name="T31" fmla="*/ 62 h 63"/>
                      <a:gd name="T32" fmla="*/ 33 w 64"/>
                      <a:gd name="T33" fmla="*/ 62 h 63"/>
                      <a:gd name="T34" fmla="*/ 38 w 64"/>
                      <a:gd name="T35" fmla="*/ 58 h 63"/>
                      <a:gd name="T36" fmla="*/ 38 w 64"/>
                      <a:gd name="T37" fmla="*/ 40 h 63"/>
                      <a:gd name="T38" fmla="*/ 38 w 64"/>
                      <a:gd name="T39" fmla="*/ 28 h 63"/>
                      <a:gd name="T40" fmla="*/ 39 w 64"/>
                      <a:gd name="T41" fmla="*/ 26 h 63"/>
                      <a:gd name="T42" fmla="*/ 43 w 64"/>
                      <a:gd name="T43" fmla="*/ 26 h 63"/>
                      <a:gd name="T44" fmla="*/ 43 w 64"/>
                      <a:gd name="T45" fmla="*/ 7 h 63"/>
                      <a:gd name="T46" fmla="*/ 51 w 64"/>
                      <a:gd name="T47" fmla="*/ 6 h 63"/>
                      <a:gd name="T48" fmla="*/ 53 w 64"/>
                      <a:gd name="T49" fmla="*/ 5 h 63"/>
                      <a:gd name="T50" fmla="*/ 56 w 64"/>
                      <a:gd name="T51" fmla="*/ 8 h 63"/>
                      <a:gd name="T52" fmla="*/ 58 w 64"/>
                      <a:gd name="T53" fmla="*/ 6 h 63"/>
                      <a:gd name="T54" fmla="*/ 62 w 64"/>
                      <a:gd name="T55" fmla="*/ 5 h 63"/>
                      <a:gd name="T56" fmla="*/ 59 w 64"/>
                      <a:gd name="T57" fmla="*/ 2 h 63"/>
                      <a:gd name="T58" fmla="*/ 45 w 64"/>
                      <a:gd name="T59" fmla="*/ 5 h 63"/>
                      <a:gd name="T60" fmla="*/ 33 w 64"/>
                      <a:gd name="T61" fmla="*/ 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64" h="63">
                        <a:moveTo>
                          <a:pt x="33" y="5"/>
                        </a:moveTo>
                        <a:cubicBezTo>
                          <a:pt x="32" y="5"/>
                          <a:pt x="31" y="2"/>
                          <a:pt x="31" y="2"/>
                        </a:cubicBezTo>
                        <a:cubicBezTo>
                          <a:pt x="30" y="2"/>
                          <a:pt x="29" y="2"/>
                          <a:pt x="28" y="2"/>
                        </a:cubicBezTo>
                        <a:cubicBezTo>
                          <a:pt x="25" y="2"/>
                          <a:pt x="21" y="2"/>
                          <a:pt x="18" y="2"/>
                        </a:cubicBezTo>
                        <a:cubicBezTo>
                          <a:pt x="15" y="2"/>
                          <a:pt x="13" y="2"/>
                          <a:pt x="10" y="2"/>
                        </a:cubicBezTo>
                        <a:cubicBezTo>
                          <a:pt x="9" y="2"/>
                          <a:pt x="9" y="0"/>
                          <a:pt x="7" y="0"/>
                        </a:cubicBezTo>
                        <a:cubicBezTo>
                          <a:pt x="6" y="0"/>
                          <a:pt x="5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0" y="7"/>
                          <a:pt x="4" y="9"/>
                          <a:pt x="6" y="14"/>
                        </a:cubicBezTo>
                        <a:cubicBezTo>
                          <a:pt x="7" y="16"/>
                          <a:pt x="8" y="19"/>
                          <a:pt x="9" y="21"/>
                        </a:cubicBezTo>
                        <a:cubicBezTo>
                          <a:pt x="10" y="24"/>
                          <a:pt x="12" y="26"/>
                          <a:pt x="13" y="29"/>
                        </a:cubicBezTo>
                        <a:cubicBezTo>
                          <a:pt x="13" y="30"/>
                          <a:pt x="13" y="33"/>
                          <a:pt x="13" y="34"/>
                        </a:cubicBezTo>
                        <a:cubicBezTo>
                          <a:pt x="13" y="37"/>
                          <a:pt x="14" y="39"/>
                          <a:pt x="14" y="42"/>
                        </a:cubicBezTo>
                        <a:cubicBezTo>
                          <a:pt x="15" y="45"/>
                          <a:pt x="15" y="48"/>
                          <a:pt x="16" y="51"/>
                        </a:cubicBezTo>
                        <a:cubicBezTo>
                          <a:pt x="17" y="55"/>
                          <a:pt x="20" y="58"/>
                          <a:pt x="22" y="61"/>
                        </a:cubicBezTo>
                        <a:cubicBezTo>
                          <a:pt x="25" y="58"/>
                          <a:pt x="25" y="60"/>
                          <a:pt x="28" y="62"/>
                        </a:cubicBezTo>
                        <a:cubicBezTo>
                          <a:pt x="29" y="63"/>
                          <a:pt x="32" y="63"/>
                          <a:pt x="33" y="62"/>
                        </a:cubicBezTo>
                        <a:cubicBezTo>
                          <a:pt x="36" y="62"/>
                          <a:pt x="38" y="61"/>
                          <a:pt x="38" y="58"/>
                        </a:cubicBezTo>
                        <a:cubicBezTo>
                          <a:pt x="38" y="52"/>
                          <a:pt x="38" y="46"/>
                          <a:pt x="38" y="40"/>
                        </a:cubicBezTo>
                        <a:cubicBezTo>
                          <a:pt x="38" y="36"/>
                          <a:pt x="38" y="32"/>
                          <a:pt x="38" y="28"/>
                        </a:cubicBezTo>
                        <a:cubicBezTo>
                          <a:pt x="38" y="27"/>
                          <a:pt x="38" y="26"/>
                          <a:pt x="39" y="26"/>
                        </a:cubicBezTo>
                        <a:cubicBezTo>
                          <a:pt x="39" y="26"/>
                          <a:pt x="43" y="26"/>
                          <a:pt x="43" y="26"/>
                        </a:cubicBezTo>
                        <a:cubicBezTo>
                          <a:pt x="43" y="20"/>
                          <a:pt x="43" y="13"/>
                          <a:pt x="43" y="7"/>
                        </a:cubicBezTo>
                        <a:cubicBezTo>
                          <a:pt x="46" y="8"/>
                          <a:pt x="48" y="6"/>
                          <a:pt x="51" y="6"/>
                        </a:cubicBezTo>
                        <a:cubicBezTo>
                          <a:pt x="51" y="5"/>
                          <a:pt x="52" y="5"/>
                          <a:pt x="53" y="5"/>
                        </a:cubicBezTo>
                        <a:cubicBezTo>
                          <a:pt x="53" y="5"/>
                          <a:pt x="55" y="8"/>
                          <a:pt x="56" y="8"/>
                        </a:cubicBezTo>
                        <a:cubicBezTo>
                          <a:pt x="57" y="7"/>
                          <a:pt x="56" y="6"/>
                          <a:pt x="58" y="6"/>
                        </a:cubicBezTo>
                        <a:cubicBezTo>
                          <a:pt x="59" y="6"/>
                          <a:pt x="60" y="5"/>
                          <a:pt x="62" y="5"/>
                        </a:cubicBezTo>
                        <a:cubicBezTo>
                          <a:pt x="64" y="4"/>
                          <a:pt x="60" y="2"/>
                          <a:pt x="59" y="2"/>
                        </a:cubicBezTo>
                        <a:cubicBezTo>
                          <a:pt x="54" y="2"/>
                          <a:pt x="50" y="5"/>
                          <a:pt x="45" y="5"/>
                        </a:cubicBezTo>
                        <a:cubicBezTo>
                          <a:pt x="41" y="5"/>
                          <a:pt x="37" y="5"/>
                          <a:pt x="33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35" name="Freeform 733">
                    <a:extLst>
                      <a:ext uri="{FF2B5EF4-FFF2-40B4-BE49-F238E27FC236}">
                        <a16:creationId xmlns:a16="http://schemas.microsoft.com/office/drawing/2014/main" id="{2F28C5CB-EAD5-6D42-9F2B-B08E3AED01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84660" y="7945921"/>
                    <a:ext cx="930489" cy="1028915"/>
                  </a:xfrm>
                  <a:custGeom>
                    <a:avLst/>
                    <a:gdLst>
                      <a:gd name="T0" fmla="*/ 89 w 91"/>
                      <a:gd name="T1" fmla="*/ 10 h 95"/>
                      <a:gd name="T2" fmla="*/ 83 w 91"/>
                      <a:gd name="T3" fmla="*/ 4 h 95"/>
                      <a:gd name="T4" fmla="*/ 77 w 91"/>
                      <a:gd name="T5" fmla="*/ 6 h 95"/>
                      <a:gd name="T6" fmla="*/ 72 w 91"/>
                      <a:gd name="T7" fmla="*/ 1 h 95"/>
                      <a:gd name="T8" fmla="*/ 65 w 91"/>
                      <a:gd name="T9" fmla="*/ 1 h 95"/>
                      <a:gd name="T10" fmla="*/ 57 w 91"/>
                      <a:gd name="T11" fmla="*/ 2 h 95"/>
                      <a:gd name="T12" fmla="*/ 48 w 91"/>
                      <a:gd name="T13" fmla="*/ 6 h 95"/>
                      <a:gd name="T14" fmla="*/ 35 w 91"/>
                      <a:gd name="T15" fmla="*/ 2 h 95"/>
                      <a:gd name="T16" fmla="*/ 30 w 91"/>
                      <a:gd name="T17" fmla="*/ 12 h 95"/>
                      <a:gd name="T18" fmla="*/ 19 w 91"/>
                      <a:gd name="T19" fmla="*/ 35 h 95"/>
                      <a:gd name="T20" fmla="*/ 17 w 91"/>
                      <a:gd name="T21" fmla="*/ 48 h 95"/>
                      <a:gd name="T22" fmla="*/ 10 w 91"/>
                      <a:gd name="T23" fmla="*/ 49 h 95"/>
                      <a:gd name="T24" fmla="*/ 2 w 91"/>
                      <a:gd name="T25" fmla="*/ 55 h 95"/>
                      <a:gd name="T26" fmla="*/ 1 w 91"/>
                      <a:gd name="T27" fmla="*/ 59 h 95"/>
                      <a:gd name="T28" fmla="*/ 18 w 91"/>
                      <a:gd name="T29" fmla="*/ 57 h 95"/>
                      <a:gd name="T30" fmla="*/ 26 w 91"/>
                      <a:gd name="T31" fmla="*/ 68 h 95"/>
                      <a:gd name="T32" fmla="*/ 35 w 91"/>
                      <a:gd name="T33" fmla="*/ 63 h 95"/>
                      <a:gd name="T34" fmla="*/ 41 w 91"/>
                      <a:gd name="T35" fmla="*/ 64 h 95"/>
                      <a:gd name="T36" fmla="*/ 46 w 91"/>
                      <a:gd name="T37" fmla="*/ 70 h 95"/>
                      <a:gd name="T38" fmla="*/ 47 w 91"/>
                      <a:gd name="T39" fmla="*/ 78 h 95"/>
                      <a:gd name="T40" fmla="*/ 53 w 91"/>
                      <a:gd name="T41" fmla="*/ 82 h 95"/>
                      <a:gd name="T42" fmla="*/ 60 w 91"/>
                      <a:gd name="T43" fmla="*/ 84 h 95"/>
                      <a:gd name="T44" fmla="*/ 66 w 91"/>
                      <a:gd name="T45" fmla="*/ 87 h 95"/>
                      <a:gd name="T46" fmla="*/ 76 w 91"/>
                      <a:gd name="T47" fmla="*/ 90 h 95"/>
                      <a:gd name="T48" fmla="*/ 84 w 91"/>
                      <a:gd name="T49" fmla="*/ 94 h 95"/>
                      <a:gd name="T50" fmla="*/ 77 w 91"/>
                      <a:gd name="T51" fmla="*/ 85 h 95"/>
                      <a:gd name="T52" fmla="*/ 78 w 91"/>
                      <a:gd name="T53" fmla="*/ 73 h 95"/>
                      <a:gd name="T54" fmla="*/ 80 w 91"/>
                      <a:gd name="T55" fmla="*/ 70 h 95"/>
                      <a:gd name="T56" fmla="*/ 84 w 91"/>
                      <a:gd name="T57" fmla="*/ 63 h 95"/>
                      <a:gd name="T58" fmla="*/ 81 w 91"/>
                      <a:gd name="T59" fmla="*/ 55 h 95"/>
                      <a:gd name="T60" fmla="*/ 81 w 91"/>
                      <a:gd name="T61" fmla="*/ 45 h 95"/>
                      <a:gd name="T62" fmla="*/ 83 w 91"/>
                      <a:gd name="T63" fmla="*/ 28 h 95"/>
                      <a:gd name="T64" fmla="*/ 90 w 91"/>
                      <a:gd name="T65" fmla="*/ 18 h 95"/>
                      <a:gd name="T66" fmla="*/ 90 w 91"/>
                      <a:gd name="T67" fmla="*/ 15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91" h="95">
                        <a:moveTo>
                          <a:pt x="90" y="15"/>
                        </a:moveTo>
                        <a:cubicBezTo>
                          <a:pt x="89" y="14"/>
                          <a:pt x="89" y="12"/>
                          <a:pt x="89" y="10"/>
                        </a:cubicBezTo>
                        <a:cubicBezTo>
                          <a:pt x="89" y="9"/>
                          <a:pt x="87" y="8"/>
                          <a:pt x="86" y="7"/>
                        </a:cubicBezTo>
                        <a:cubicBezTo>
                          <a:pt x="86" y="6"/>
                          <a:pt x="84" y="4"/>
                          <a:pt x="83" y="4"/>
                        </a:cubicBezTo>
                        <a:cubicBezTo>
                          <a:pt x="82" y="4"/>
                          <a:pt x="82" y="6"/>
                          <a:pt x="80" y="5"/>
                        </a:cubicBezTo>
                        <a:cubicBezTo>
                          <a:pt x="78" y="4"/>
                          <a:pt x="79" y="5"/>
                          <a:pt x="77" y="6"/>
                        </a:cubicBezTo>
                        <a:cubicBezTo>
                          <a:pt x="77" y="6"/>
                          <a:pt x="75" y="5"/>
                          <a:pt x="75" y="4"/>
                        </a:cubicBezTo>
                        <a:cubicBezTo>
                          <a:pt x="74" y="3"/>
                          <a:pt x="73" y="2"/>
                          <a:pt x="72" y="1"/>
                        </a:cubicBezTo>
                        <a:cubicBezTo>
                          <a:pt x="71" y="0"/>
                          <a:pt x="70" y="2"/>
                          <a:pt x="69" y="2"/>
                        </a:cubicBezTo>
                        <a:cubicBezTo>
                          <a:pt x="68" y="3"/>
                          <a:pt x="66" y="2"/>
                          <a:pt x="65" y="1"/>
                        </a:cubicBezTo>
                        <a:cubicBezTo>
                          <a:pt x="63" y="0"/>
                          <a:pt x="63" y="1"/>
                          <a:pt x="61" y="2"/>
                        </a:cubicBezTo>
                        <a:cubicBezTo>
                          <a:pt x="60" y="3"/>
                          <a:pt x="58" y="2"/>
                          <a:pt x="57" y="2"/>
                        </a:cubicBezTo>
                        <a:cubicBezTo>
                          <a:pt x="56" y="3"/>
                          <a:pt x="53" y="3"/>
                          <a:pt x="52" y="3"/>
                        </a:cubicBezTo>
                        <a:cubicBezTo>
                          <a:pt x="49" y="1"/>
                          <a:pt x="51" y="6"/>
                          <a:pt x="48" y="6"/>
                        </a:cubicBezTo>
                        <a:cubicBezTo>
                          <a:pt x="46" y="7"/>
                          <a:pt x="42" y="6"/>
                          <a:pt x="40" y="5"/>
                        </a:cubicBezTo>
                        <a:cubicBezTo>
                          <a:pt x="38" y="4"/>
                          <a:pt x="37" y="2"/>
                          <a:pt x="35" y="2"/>
                        </a:cubicBezTo>
                        <a:cubicBezTo>
                          <a:pt x="34" y="1"/>
                          <a:pt x="32" y="3"/>
                          <a:pt x="31" y="4"/>
                        </a:cubicBezTo>
                        <a:cubicBezTo>
                          <a:pt x="29" y="6"/>
                          <a:pt x="31" y="9"/>
                          <a:pt x="30" y="12"/>
                        </a:cubicBezTo>
                        <a:cubicBezTo>
                          <a:pt x="27" y="17"/>
                          <a:pt x="27" y="23"/>
                          <a:pt x="24" y="27"/>
                        </a:cubicBezTo>
                        <a:cubicBezTo>
                          <a:pt x="22" y="30"/>
                          <a:pt x="21" y="32"/>
                          <a:pt x="19" y="35"/>
                        </a:cubicBezTo>
                        <a:cubicBezTo>
                          <a:pt x="18" y="37"/>
                          <a:pt x="18" y="39"/>
                          <a:pt x="18" y="41"/>
                        </a:cubicBezTo>
                        <a:cubicBezTo>
                          <a:pt x="18" y="44"/>
                          <a:pt x="19" y="46"/>
                          <a:pt x="17" y="48"/>
                        </a:cubicBezTo>
                        <a:cubicBezTo>
                          <a:pt x="16" y="48"/>
                          <a:pt x="11" y="51"/>
                          <a:pt x="11" y="51"/>
                        </a:cubicBezTo>
                        <a:cubicBezTo>
                          <a:pt x="10" y="51"/>
                          <a:pt x="12" y="48"/>
                          <a:pt x="10" y="49"/>
                        </a:cubicBezTo>
                        <a:cubicBezTo>
                          <a:pt x="7" y="51"/>
                          <a:pt x="7" y="53"/>
                          <a:pt x="5" y="50"/>
                        </a:cubicBezTo>
                        <a:cubicBezTo>
                          <a:pt x="4" y="51"/>
                          <a:pt x="2" y="53"/>
                          <a:pt x="2" y="55"/>
                        </a:cubicBezTo>
                        <a:cubicBezTo>
                          <a:pt x="2" y="55"/>
                          <a:pt x="2" y="56"/>
                          <a:pt x="1" y="56"/>
                        </a:cubicBezTo>
                        <a:cubicBezTo>
                          <a:pt x="0" y="57"/>
                          <a:pt x="1" y="58"/>
                          <a:pt x="1" y="59"/>
                        </a:cubicBezTo>
                        <a:cubicBezTo>
                          <a:pt x="5" y="56"/>
                          <a:pt x="8" y="57"/>
                          <a:pt x="13" y="57"/>
                        </a:cubicBezTo>
                        <a:cubicBezTo>
                          <a:pt x="15" y="57"/>
                          <a:pt x="16" y="57"/>
                          <a:pt x="18" y="57"/>
                        </a:cubicBezTo>
                        <a:cubicBezTo>
                          <a:pt x="20" y="57"/>
                          <a:pt x="21" y="60"/>
                          <a:pt x="22" y="62"/>
                        </a:cubicBezTo>
                        <a:cubicBezTo>
                          <a:pt x="23" y="64"/>
                          <a:pt x="24" y="67"/>
                          <a:pt x="26" y="68"/>
                        </a:cubicBezTo>
                        <a:cubicBezTo>
                          <a:pt x="27" y="69"/>
                          <a:pt x="31" y="68"/>
                          <a:pt x="33" y="67"/>
                        </a:cubicBezTo>
                        <a:cubicBezTo>
                          <a:pt x="34" y="67"/>
                          <a:pt x="34" y="64"/>
                          <a:pt x="35" y="63"/>
                        </a:cubicBezTo>
                        <a:cubicBezTo>
                          <a:pt x="35" y="61"/>
                          <a:pt x="38" y="62"/>
                          <a:pt x="39" y="62"/>
                        </a:cubicBezTo>
                        <a:cubicBezTo>
                          <a:pt x="39" y="64"/>
                          <a:pt x="39" y="64"/>
                          <a:pt x="41" y="64"/>
                        </a:cubicBezTo>
                        <a:cubicBezTo>
                          <a:pt x="42" y="64"/>
                          <a:pt x="45" y="63"/>
                          <a:pt x="45" y="65"/>
                        </a:cubicBezTo>
                        <a:cubicBezTo>
                          <a:pt x="45" y="67"/>
                          <a:pt x="46" y="68"/>
                          <a:pt x="46" y="70"/>
                        </a:cubicBezTo>
                        <a:cubicBezTo>
                          <a:pt x="46" y="71"/>
                          <a:pt x="46" y="72"/>
                          <a:pt x="45" y="74"/>
                        </a:cubicBezTo>
                        <a:cubicBezTo>
                          <a:pt x="45" y="75"/>
                          <a:pt x="46" y="77"/>
                          <a:pt x="47" y="78"/>
                        </a:cubicBezTo>
                        <a:cubicBezTo>
                          <a:pt x="48" y="79"/>
                          <a:pt x="47" y="81"/>
                          <a:pt x="47" y="82"/>
                        </a:cubicBezTo>
                        <a:cubicBezTo>
                          <a:pt x="47" y="85"/>
                          <a:pt x="52" y="82"/>
                          <a:pt x="53" y="82"/>
                        </a:cubicBezTo>
                        <a:cubicBezTo>
                          <a:pt x="55" y="82"/>
                          <a:pt x="56" y="82"/>
                          <a:pt x="57" y="83"/>
                        </a:cubicBezTo>
                        <a:cubicBezTo>
                          <a:pt x="59" y="85"/>
                          <a:pt x="58" y="84"/>
                          <a:pt x="60" y="84"/>
                        </a:cubicBezTo>
                        <a:cubicBezTo>
                          <a:pt x="62" y="84"/>
                          <a:pt x="62" y="85"/>
                          <a:pt x="63" y="86"/>
                        </a:cubicBezTo>
                        <a:cubicBezTo>
                          <a:pt x="64" y="86"/>
                          <a:pt x="65" y="87"/>
                          <a:pt x="66" y="87"/>
                        </a:cubicBezTo>
                        <a:cubicBezTo>
                          <a:pt x="69" y="88"/>
                          <a:pt x="70" y="88"/>
                          <a:pt x="71" y="85"/>
                        </a:cubicBezTo>
                        <a:cubicBezTo>
                          <a:pt x="72" y="88"/>
                          <a:pt x="73" y="89"/>
                          <a:pt x="76" y="90"/>
                        </a:cubicBezTo>
                        <a:cubicBezTo>
                          <a:pt x="78" y="91"/>
                          <a:pt x="78" y="94"/>
                          <a:pt x="80" y="95"/>
                        </a:cubicBezTo>
                        <a:cubicBezTo>
                          <a:pt x="80" y="95"/>
                          <a:pt x="84" y="94"/>
                          <a:pt x="84" y="94"/>
                        </a:cubicBezTo>
                        <a:cubicBezTo>
                          <a:pt x="84" y="92"/>
                          <a:pt x="85" y="88"/>
                          <a:pt x="83" y="89"/>
                        </a:cubicBezTo>
                        <a:cubicBezTo>
                          <a:pt x="80" y="90"/>
                          <a:pt x="78" y="88"/>
                          <a:pt x="77" y="85"/>
                        </a:cubicBezTo>
                        <a:cubicBezTo>
                          <a:pt x="77" y="83"/>
                          <a:pt x="79" y="80"/>
                          <a:pt x="78" y="77"/>
                        </a:cubicBezTo>
                        <a:cubicBezTo>
                          <a:pt x="78" y="76"/>
                          <a:pt x="77" y="74"/>
                          <a:pt x="78" y="73"/>
                        </a:cubicBezTo>
                        <a:cubicBezTo>
                          <a:pt x="78" y="73"/>
                          <a:pt x="78" y="72"/>
                          <a:pt x="79" y="72"/>
                        </a:cubicBezTo>
                        <a:cubicBezTo>
                          <a:pt x="80" y="72"/>
                          <a:pt x="79" y="70"/>
                          <a:pt x="80" y="70"/>
                        </a:cubicBezTo>
                        <a:cubicBezTo>
                          <a:pt x="81" y="68"/>
                          <a:pt x="86" y="68"/>
                          <a:pt x="87" y="68"/>
                        </a:cubicBezTo>
                        <a:cubicBezTo>
                          <a:pt x="85" y="67"/>
                          <a:pt x="86" y="64"/>
                          <a:pt x="84" y="63"/>
                        </a:cubicBezTo>
                        <a:cubicBezTo>
                          <a:pt x="83" y="62"/>
                          <a:pt x="82" y="61"/>
                          <a:pt x="82" y="60"/>
                        </a:cubicBezTo>
                        <a:cubicBezTo>
                          <a:pt x="82" y="58"/>
                          <a:pt x="82" y="56"/>
                          <a:pt x="81" y="55"/>
                        </a:cubicBezTo>
                        <a:cubicBezTo>
                          <a:pt x="81" y="53"/>
                          <a:pt x="80" y="52"/>
                          <a:pt x="80" y="50"/>
                        </a:cubicBezTo>
                        <a:cubicBezTo>
                          <a:pt x="80" y="49"/>
                          <a:pt x="80" y="44"/>
                          <a:pt x="81" y="45"/>
                        </a:cubicBezTo>
                        <a:cubicBezTo>
                          <a:pt x="80" y="41"/>
                          <a:pt x="80" y="39"/>
                          <a:pt x="82" y="35"/>
                        </a:cubicBezTo>
                        <a:cubicBezTo>
                          <a:pt x="83" y="32"/>
                          <a:pt x="83" y="31"/>
                          <a:pt x="83" y="28"/>
                        </a:cubicBezTo>
                        <a:cubicBezTo>
                          <a:pt x="83" y="25"/>
                          <a:pt x="85" y="23"/>
                          <a:pt x="87" y="21"/>
                        </a:cubicBezTo>
                        <a:cubicBezTo>
                          <a:pt x="88" y="20"/>
                          <a:pt x="89" y="19"/>
                          <a:pt x="90" y="18"/>
                        </a:cubicBezTo>
                        <a:cubicBezTo>
                          <a:pt x="91" y="17"/>
                          <a:pt x="91" y="17"/>
                          <a:pt x="90" y="15"/>
                        </a:cubicBezTo>
                        <a:cubicBezTo>
                          <a:pt x="89" y="15"/>
                          <a:pt x="91" y="16"/>
                          <a:pt x="90" y="1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36" name="Freeform 734">
                    <a:extLst>
                      <a:ext uri="{FF2B5EF4-FFF2-40B4-BE49-F238E27FC236}">
                        <a16:creationId xmlns:a16="http://schemas.microsoft.com/office/drawing/2014/main" id="{CD010271-5EF9-5942-B671-053CD09DA4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74206" y="8554418"/>
                    <a:ext cx="575021" cy="682258"/>
                  </a:xfrm>
                  <a:custGeom>
                    <a:avLst/>
                    <a:gdLst>
                      <a:gd name="T0" fmla="*/ 51 w 56"/>
                      <a:gd name="T1" fmla="*/ 27 h 63"/>
                      <a:gd name="T2" fmla="*/ 48 w 56"/>
                      <a:gd name="T3" fmla="*/ 26 h 63"/>
                      <a:gd name="T4" fmla="*/ 47 w 56"/>
                      <a:gd name="T5" fmla="*/ 21 h 63"/>
                      <a:gd name="T6" fmla="*/ 46 w 56"/>
                      <a:gd name="T7" fmla="*/ 12 h 63"/>
                      <a:gd name="T8" fmla="*/ 46 w 56"/>
                      <a:gd name="T9" fmla="*/ 8 h 63"/>
                      <a:gd name="T10" fmla="*/ 43 w 56"/>
                      <a:gd name="T11" fmla="*/ 8 h 63"/>
                      <a:gd name="T12" fmla="*/ 40 w 56"/>
                      <a:gd name="T13" fmla="*/ 6 h 63"/>
                      <a:gd name="T14" fmla="*/ 35 w 56"/>
                      <a:gd name="T15" fmla="*/ 8 h 63"/>
                      <a:gd name="T16" fmla="*/ 34 w 56"/>
                      <a:gd name="T17" fmla="*/ 11 h 63"/>
                      <a:gd name="T18" fmla="*/ 29 w 56"/>
                      <a:gd name="T19" fmla="*/ 12 h 63"/>
                      <a:gd name="T20" fmla="*/ 18 w 56"/>
                      <a:gd name="T21" fmla="*/ 1 h 63"/>
                      <a:gd name="T22" fmla="*/ 3 w 56"/>
                      <a:gd name="T23" fmla="*/ 2 h 63"/>
                      <a:gd name="T24" fmla="*/ 6 w 56"/>
                      <a:gd name="T25" fmla="*/ 12 h 63"/>
                      <a:gd name="T26" fmla="*/ 6 w 56"/>
                      <a:gd name="T27" fmla="*/ 16 h 63"/>
                      <a:gd name="T28" fmla="*/ 6 w 56"/>
                      <a:gd name="T29" fmla="*/ 20 h 63"/>
                      <a:gd name="T30" fmla="*/ 8 w 56"/>
                      <a:gd name="T31" fmla="*/ 33 h 63"/>
                      <a:gd name="T32" fmla="*/ 3 w 56"/>
                      <a:gd name="T33" fmla="*/ 41 h 63"/>
                      <a:gd name="T34" fmla="*/ 0 w 56"/>
                      <a:gd name="T35" fmla="*/ 50 h 63"/>
                      <a:gd name="T36" fmla="*/ 0 w 56"/>
                      <a:gd name="T37" fmla="*/ 55 h 63"/>
                      <a:gd name="T38" fmla="*/ 0 w 56"/>
                      <a:gd name="T39" fmla="*/ 59 h 63"/>
                      <a:gd name="T40" fmla="*/ 3 w 56"/>
                      <a:gd name="T41" fmla="*/ 59 h 63"/>
                      <a:gd name="T42" fmla="*/ 8 w 56"/>
                      <a:gd name="T43" fmla="*/ 58 h 63"/>
                      <a:gd name="T44" fmla="*/ 9 w 56"/>
                      <a:gd name="T45" fmla="*/ 59 h 63"/>
                      <a:gd name="T46" fmla="*/ 16 w 56"/>
                      <a:gd name="T47" fmla="*/ 59 h 63"/>
                      <a:gd name="T48" fmla="*/ 25 w 56"/>
                      <a:gd name="T49" fmla="*/ 59 h 63"/>
                      <a:gd name="T50" fmla="*/ 30 w 56"/>
                      <a:gd name="T51" fmla="*/ 59 h 63"/>
                      <a:gd name="T52" fmla="*/ 39 w 56"/>
                      <a:gd name="T53" fmla="*/ 62 h 63"/>
                      <a:gd name="T54" fmla="*/ 53 w 56"/>
                      <a:gd name="T55" fmla="*/ 60 h 63"/>
                      <a:gd name="T56" fmla="*/ 46 w 56"/>
                      <a:gd name="T57" fmla="*/ 51 h 63"/>
                      <a:gd name="T58" fmla="*/ 46 w 56"/>
                      <a:gd name="T59" fmla="*/ 37 h 63"/>
                      <a:gd name="T60" fmla="*/ 56 w 56"/>
                      <a:gd name="T61" fmla="*/ 35 h 63"/>
                      <a:gd name="T62" fmla="*/ 56 w 56"/>
                      <a:gd name="T63" fmla="*/ 27 h 63"/>
                      <a:gd name="T64" fmla="*/ 51 w 56"/>
                      <a:gd name="T65" fmla="*/ 27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56" h="63">
                        <a:moveTo>
                          <a:pt x="51" y="27"/>
                        </a:moveTo>
                        <a:cubicBezTo>
                          <a:pt x="49" y="27"/>
                          <a:pt x="48" y="28"/>
                          <a:pt x="48" y="26"/>
                        </a:cubicBezTo>
                        <a:cubicBezTo>
                          <a:pt x="48" y="24"/>
                          <a:pt x="48" y="23"/>
                          <a:pt x="47" y="21"/>
                        </a:cubicBezTo>
                        <a:cubicBezTo>
                          <a:pt x="45" y="18"/>
                          <a:pt x="48" y="15"/>
                          <a:pt x="46" y="12"/>
                        </a:cubicBezTo>
                        <a:cubicBezTo>
                          <a:pt x="46" y="11"/>
                          <a:pt x="46" y="8"/>
                          <a:pt x="46" y="8"/>
                        </a:cubicBezTo>
                        <a:cubicBezTo>
                          <a:pt x="46" y="8"/>
                          <a:pt x="43" y="8"/>
                          <a:pt x="43" y="8"/>
                        </a:cubicBezTo>
                        <a:cubicBezTo>
                          <a:pt x="40" y="8"/>
                          <a:pt x="40" y="9"/>
                          <a:pt x="40" y="6"/>
                        </a:cubicBezTo>
                        <a:cubicBezTo>
                          <a:pt x="37" y="6"/>
                          <a:pt x="36" y="5"/>
                          <a:pt x="35" y="8"/>
                        </a:cubicBezTo>
                        <a:cubicBezTo>
                          <a:pt x="35" y="8"/>
                          <a:pt x="35" y="11"/>
                          <a:pt x="34" y="11"/>
                        </a:cubicBezTo>
                        <a:cubicBezTo>
                          <a:pt x="33" y="12"/>
                          <a:pt x="31" y="12"/>
                          <a:pt x="29" y="12"/>
                        </a:cubicBezTo>
                        <a:cubicBezTo>
                          <a:pt x="22" y="13"/>
                          <a:pt x="24" y="1"/>
                          <a:pt x="18" y="1"/>
                        </a:cubicBezTo>
                        <a:cubicBezTo>
                          <a:pt x="13" y="1"/>
                          <a:pt x="7" y="0"/>
                          <a:pt x="3" y="2"/>
                        </a:cubicBezTo>
                        <a:cubicBezTo>
                          <a:pt x="1" y="4"/>
                          <a:pt x="6" y="10"/>
                          <a:pt x="6" y="12"/>
                        </a:cubicBezTo>
                        <a:cubicBezTo>
                          <a:pt x="7" y="13"/>
                          <a:pt x="7" y="15"/>
                          <a:pt x="6" y="16"/>
                        </a:cubicBezTo>
                        <a:cubicBezTo>
                          <a:pt x="4" y="17"/>
                          <a:pt x="6" y="19"/>
                          <a:pt x="6" y="20"/>
                        </a:cubicBezTo>
                        <a:cubicBezTo>
                          <a:pt x="9" y="24"/>
                          <a:pt x="11" y="29"/>
                          <a:pt x="8" y="33"/>
                        </a:cubicBezTo>
                        <a:cubicBezTo>
                          <a:pt x="6" y="36"/>
                          <a:pt x="4" y="38"/>
                          <a:pt x="3" y="41"/>
                        </a:cubicBezTo>
                        <a:cubicBezTo>
                          <a:pt x="2" y="44"/>
                          <a:pt x="1" y="47"/>
                          <a:pt x="0" y="50"/>
                        </a:cubicBezTo>
                        <a:cubicBezTo>
                          <a:pt x="0" y="52"/>
                          <a:pt x="0" y="54"/>
                          <a:pt x="0" y="55"/>
                        </a:cubicBezTo>
                        <a:cubicBezTo>
                          <a:pt x="0" y="56"/>
                          <a:pt x="0" y="58"/>
                          <a:pt x="0" y="59"/>
                        </a:cubicBezTo>
                        <a:cubicBezTo>
                          <a:pt x="1" y="59"/>
                          <a:pt x="2" y="59"/>
                          <a:pt x="3" y="59"/>
                        </a:cubicBezTo>
                        <a:cubicBezTo>
                          <a:pt x="5" y="59"/>
                          <a:pt x="5" y="56"/>
                          <a:pt x="8" y="58"/>
                        </a:cubicBezTo>
                        <a:cubicBezTo>
                          <a:pt x="8" y="58"/>
                          <a:pt x="9" y="59"/>
                          <a:pt x="9" y="59"/>
                        </a:cubicBezTo>
                        <a:cubicBezTo>
                          <a:pt x="12" y="59"/>
                          <a:pt x="14" y="59"/>
                          <a:pt x="16" y="59"/>
                        </a:cubicBezTo>
                        <a:cubicBezTo>
                          <a:pt x="19" y="59"/>
                          <a:pt x="22" y="59"/>
                          <a:pt x="25" y="59"/>
                        </a:cubicBezTo>
                        <a:cubicBezTo>
                          <a:pt x="26" y="59"/>
                          <a:pt x="29" y="59"/>
                          <a:pt x="30" y="59"/>
                        </a:cubicBezTo>
                        <a:cubicBezTo>
                          <a:pt x="32" y="63"/>
                          <a:pt x="36" y="62"/>
                          <a:pt x="39" y="62"/>
                        </a:cubicBezTo>
                        <a:cubicBezTo>
                          <a:pt x="44" y="62"/>
                          <a:pt x="48" y="61"/>
                          <a:pt x="53" y="60"/>
                        </a:cubicBezTo>
                        <a:cubicBezTo>
                          <a:pt x="50" y="57"/>
                          <a:pt x="46" y="55"/>
                          <a:pt x="46" y="51"/>
                        </a:cubicBezTo>
                        <a:cubicBezTo>
                          <a:pt x="46" y="46"/>
                          <a:pt x="46" y="41"/>
                          <a:pt x="46" y="37"/>
                        </a:cubicBezTo>
                        <a:cubicBezTo>
                          <a:pt x="46" y="36"/>
                          <a:pt x="56" y="38"/>
                          <a:pt x="56" y="35"/>
                        </a:cubicBezTo>
                        <a:cubicBezTo>
                          <a:pt x="56" y="33"/>
                          <a:pt x="56" y="30"/>
                          <a:pt x="56" y="27"/>
                        </a:cubicBezTo>
                        <a:cubicBezTo>
                          <a:pt x="56" y="24"/>
                          <a:pt x="53" y="27"/>
                          <a:pt x="51" y="2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37" name="Freeform 735">
                    <a:extLst>
                      <a:ext uri="{FF2B5EF4-FFF2-40B4-BE49-F238E27FC236}">
                        <a16:creationId xmlns:a16="http://schemas.microsoft.com/office/drawing/2014/main" id="{C62DDF4C-E3BD-874D-8A5D-D4ED5F97ED1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643614" y="9203480"/>
                    <a:ext cx="470472" cy="519990"/>
                  </a:xfrm>
                  <a:custGeom>
                    <a:avLst/>
                    <a:gdLst>
                      <a:gd name="T0" fmla="*/ 25 w 46"/>
                      <a:gd name="T1" fmla="*/ 2 h 48"/>
                      <a:gd name="T2" fmla="*/ 21 w 46"/>
                      <a:gd name="T3" fmla="*/ 3 h 48"/>
                      <a:gd name="T4" fmla="*/ 18 w 46"/>
                      <a:gd name="T5" fmla="*/ 4 h 48"/>
                      <a:gd name="T6" fmla="*/ 6 w 46"/>
                      <a:gd name="T7" fmla="*/ 4 h 48"/>
                      <a:gd name="T8" fmla="*/ 6 w 46"/>
                      <a:gd name="T9" fmla="*/ 18 h 48"/>
                      <a:gd name="T10" fmla="*/ 6 w 46"/>
                      <a:gd name="T11" fmla="*/ 23 h 48"/>
                      <a:gd name="T12" fmla="*/ 1 w 46"/>
                      <a:gd name="T13" fmla="*/ 24 h 48"/>
                      <a:gd name="T14" fmla="*/ 1 w 46"/>
                      <a:gd name="T15" fmla="*/ 31 h 48"/>
                      <a:gd name="T16" fmla="*/ 1 w 46"/>
                      <a:gd name="T17" fmla="*/ 38 h 48"/>
                      <a:gd name="T18" fmla="*/ 4 w 46"/>
                      <a:gd name="T19" fmla="*/ 47 h 48"/>
                      <a:gd name="T20" fmla="*/ 8 w 46"/>
                      <a:gd name="T21" fmla="*/ 48 h 48"/>
                      <a:gd name="T22" fmla="*/ 13 w 46"/>
                      <a:gd name="T23" fmla="*/ 44 h 48"/>
                      <a:gd name="T24" fmla="*/ 19 w 46"/>
                      <a:gd name="T25" fmla="*/ 41 h 48"/>
                      <a:gd name="T26" fmla="*/ 29 w 46"/>
                      <a:gd name="T27" fmla="*/ 39 h 48"/>
                      <a:gd name="T28" fmla="*/ 31 w 46"/>
                      <a:gd name="T29" fmla="*/ 37 h 48"/>
                      <a:gd name="T30" fmla="*/ 34 w 46"/>
                      <a:gd name="T31" fmla="*/ 34 h 48"/>
                      <a:gd name="T32" fmla="*/ 43 w 46"/>
                      <a:gd name="T33" fmla="*/ 26 h 48"/>
                      <a:gd name="T34" fmla="*/ 44 w 46"/>
                      <a:gd name="T35" fmla="*/ 22 h 48"/>
                      <a:gd name="T36" fmla="*/ 40 w 46"/>
                      <a:gd name="T37" fmla="*/ 21 h 48"/>
                      <a:gd name="T38" fmla="*/ 38 w 46"/>
                      <a:gd name="T39" fmla="*/ 17 h 48"/>
                      <a:gd name="T40" fmla="*/ 39 w 46"/>
                      <a:gd name="T41" fmla="*/ 15 h 48"/>
                      <a:gd name="T42" fmla="*/ 36 w 46"/>
                      <a:gd name="T43" fmla="*/ 14 h 48"/>
                      <a:gd name="T44" fmla="*/ 36 w 46"/>
                      <a:gd name="T45" fmla="*/ 13 h 48"/>
                      <a:gd name="T46" fmla="*/ 34 w 46"/>
                      <a:gd name="T47" fmla="*/ 12 h 48"/>
                      <a:gd name="T48" fmla="*/ 30 w 46"/>
                      <a:gd name="T49" fmla="*/ 7 h 48"/>
                      <a:gd name="T50" fmla="*/ 25 w 46"/>
                      <a:gd name="T51" fmla="*/ 2 h 48"/>
                      <a:gd name="T52" fmla="*/ 25 w 46"/>
                      <a:gd name="T53" fmla="*/ 2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6" h="48">
                        <a:moveTo>
                          <a:pt x="25" y="2"/>
                        </a:moveTo>
                        <a:cubicBezTo>
                          <a:pt x="24" y="3"/>
                          <a:pt x="22" y="3"/>
                          <a:pt x="21" y="3"/>
                        </a:cubicBezTo>
                        <a:cubicBezTo>
                          <a:pt x="19" y="3"/>
                          <a:pt x="20" y="6"/>
                          <a:pt x="18" y="4"/>
                        </a:cubicBezTo>
                        <a:cubicBezTo>
                          <a:pt x="15" y="0"/>
                          <a:pt x="10" y="5"/>
                          <a:pt x="6" y="4"/>
                        </a:cubicBezTo>
                        <a:cubicBezTo>
                          <a:pt x="6" y="9"/>
                          <a:pt x="6" y="14"/>
                          <a:pt x="6" y="18"/>
                        </a:cubicBezTo>
                        <a:cubicBezTo>
                          <a:pt x="6" y="19"/>
                          <a:pt x="7" y="23"/>
                          <a:pt x="6" y="23"/>
                        </a:cubicBezTo>
                        <a:cubicBezTo>
                          <a:pt x="5" y="24"/>
                          <a:pt x="1" y="22"/>
                          <a:pt x="1" y="24"/>
                        </a:cubicBezTo>
                        <a:cubicBezTo>
                          <a:pt x="1" y="26"/>
                          <a:pt x="1" y="29"/>
                          <a:pt x="1" y="31"/>
                        </a:cubicBezTo>
                        <a:cubicBezTo>
                          <a:pt x="1" y="33"/>
                          <a:pt x="0" y="36"/>
                          <a:pt x="1" y="38"/>
                        </a:cubicBezTo>
                        <a:cubicBezTo>
                          <a:pt x="5" y="39"/>
                          <a:pt x="6" y="44"/>
                          <a:pt x="4" y="47"/>
                        </a:cubicBezTo>
                        <a:cubicBezTo>
                          <a:pt x="4" y="48"/>
                          <a:pt x="8" y="48"/>
                          <a:pt x="8" y="48"/>
                        </a:cubicBezTo>
                        <a:cubicBezTo>
                          <a:pt x="10" y="48"/>
                          <a:pt x="11" y="46"/>
                          <a:pt x="13" y="44"/>
                        </a:cubicBezTo>
                        <a:cubicBezTo>
                          <a:pt x="15" y="42"/>
                          <a:pt x="15" y="39"/>
                          <a:pt x="19" y="41"/>
                        </a:cubicBezTo>
                        <a:cubicBezTo>
                          <a:pt x="23" y="43"/>
                          <a:pt x="27" y="44"/>
                          <a:pt x="29" y="39"/>
                        </a:cubicBezTo>
                        <a:cubicBezTo>
                          <a:pt x="29" y="38"/>
                          <a:pt x="29" y="37"/>
                          <a:pt x="31" y="37"/>
                        </a:cubicBezTo>
                        <a:cubicBezTo>
                          <a:pt x="33" y="37"/>
                          <a:pt x="34" y="35"/>
                          <a:pt x="34" y="34"/>
                        </a:cubicBezTo>
                        <a:cubicBezTo>
                          <a:pt x="36" y="31"/>
                          <a:pt x="40" y="28"/>
                          <a:pt x="43" y="26"/>
                        </a:cubicBezTo>
                        <a:cubicBezTo>
                          <a:pt x="45" y="25"/>
                          <a:pt x="46" y="24"/>
                          <a:pt x="44" y="22"/>
                        </a:cubicBezTo>
                        <a:cubicBezTo>
                          <a:pt x="43" y="21"/>
                          <a:pt x="40" y="22"/>
                          <a:pt x="40" y="21"/>
                        </a:cubicBezTo>
                        <a:cubicBezTo>
                          <a:pt x="39" y="20"/>
                          <a:pt x="38" y="19"/>
                          <a:pt x="38" y="17"/>
                        </a:cubicBezTo>
                        <a:cubicBezTo>
                          <a:pt x="38" y="17"/>
                          <a:pt x="39" y="16"/>
                          <a:pt x="39" y="15"/>
                        </a:cubicBezTo>
                        <a:cubicBezTo>
                          <a:pt x="38" y="15"/>
                          <a:pt x="37" y="15"/>
                          <a:pt x="36" y="14"/>
                        </a:cubicBezTo>
                        <a:cubicBezTo>
                          <a:pt x="36" y="14"/>
                          <a:pt x="37" y="13"/>
                          <a:pt x="36" y="13"/>
                        </a:cubicBezTo>
                        <a:cubicBezTo>
                          <a:pt x="35" y="13"/>
                          <a:pt x="35" y="12"/>
                          <a:pt x="34" y="12"/>
                        </a:cubicBezTo>
                        <a:cubicBezTo>
                          <a:pt x="32" y="11"/>
                          <a:pt x="31" y="10"/>
                          <a:pt x="30" y="7"/>
                        </a:cubicBezTo>
                        <a:cubicBezTo>
                          <a:pt x="30" y="6"/>
                          <a:pt x="27" y="2"/>
                          <a:pt x="25" y="2"/>
                        </a:cubicBezTo>
                        <a:cubicBezTo>
                          <a:pt x="25" y="2"/>
                          <a:pt x="26" y="2"/>
                          <a:pt x="25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38" name="Freeform 736">
                    <a:extLst>
                      <a:ext uri="{FF2B5EF4-FFF2-40B4-BE49-F238E27FC236}">
                        <a16:creationId xmlns:a16="http://schemas.microsoft.com/office/drawing/2014/main" id="{EB8BC7C5-18AD-874D-8AF0-9A62312DAF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8016" y="9096529"/>
                    <a:ext cx="400771" cy="376162"/>
                  </a:xfrm>
                  <a:custGeom>
                    <a:avLst/>
                    <a:gdLst>
                      <a:gd name="T0" fmla="*/ 39 w 39"/>
                      <a:gd name="T1" fmla="*/ 22 h 35"/>
                      <a:gd name="T2" fmla="*/ 38 w 39"/>
                      <a:gd name="T3" fmla="*/ 18 h 35"/>
                      <a:gd name="T4" fmla="*/ 39 w 39"/>
                      <a:gd name="T5" fmla="*/ 14 h 35"/>
                      <a:gd name="T6" fmla="*/ 38 w 39"/>
                      <a:gd name="T7" fmla="*/ 7 h 35"/>
                      <a:gd name="T8" fmla="*/ 27 w 39"/>
                      <a:gd name="T9" fmla="*/ 2 h 35"/>
                      <a:gd name="T10" fmla="*/ 24 w 39"/>
                      <a:gd name="T11" fmla="*/ 0 h 35"/>
                      <a:gd name="T12" fmla="*/ 19 w 39"/>
                      <a:gd name="T13" fmla="*/ 3 h 35"/>
                      <a:gd name="T14" fmla="*/ 13 w 39"/>
                      <a:gd name="T15" fmla="*/ 7 h 35"/>
                      <a:gd name="T16" fmla="*/ 9 w 39"/>
                      <a:gd name="T17" fmla="*/ 12 h 35"/>
                      <a:gd name="T18" fmla="*/ 2 w 39"/>
                      <a:gd name="T19" fmla="*/ 12 h 35"/>
                      <a:gd name="T20" fmla="*/ 5 w 39"/>
                      <a:gd name="T21" fmla="*/ 16 h 35"/>
                      <a:gd name="T22" fmla="*/ 8 w 39"/>
                      <a:gd name="T23" fmla="*/ 21 h 35"/>
                      <a:gd name="T24" fmla="*/ 11 w 39"/>
                      <a:gd name="T25" fmla="*/ 23 h 35"/>
                      <a:gd name="T26" fmla="*/ 11 w 39"/>
                      <a:gd name="T27" fmla="*/ 24 h 35"/>
                      <a:gd name="T28" fmla="*/ 14 w 39"/>
                      <a:gd name="T29" fmla="*/ 25 h 35"/>
                      <a:gd name="T30" fmla="*/ 13 w 39"/>
                      <a:gd name="T31" fmla="*/ 28 h 35"/>
                      <a:gd name="T32" fmla="*/ 15 w 39"/>
                      <a:gd name="T33" fmla="*/ 31 h 35"/>
                      <a:gd name="T34" fmla="*/ 20 w 39"/>
                      <a:gd name="T35" fmla="*/ 34 h 35"/>
                      <a:gd name="T36" fmla="*/ 25 w 39"/>
                      <a:gd name="T37" fmla="*/ 35 h 35"/>
                      <a:gd name="T38" fmla="*/ 27 w 39"/>
                      <a:gd name="T39" fmla="*/ 35 h 35"/>
                      <a:gd name="T40" fmla="*/ 34 w 39"/>
                      <a:gd name="T41" fmla="*/ 31 h 35"/>
                      <a:gd name="T42" fmla="*/ 36 w 39"/>
                      <a:gd name="T43" fmla="*/ 27 h 35"/>
                      <a:gd name="T44" fmla="*/ 39 w 39"/>
                      <a:gd name="T45" fmla="*/ 22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9" h="35">
                        <a:moveTo>
                          <a:pt x="39" y="22"/>
                        </a:moveTo>
                        <a:cubicBezTo>
                          <a:pt x="39" y="21"/>
                          <a:pt x="38" y="19"/>
                          <a:pt x="38" y="18"/>
                        </a:cubicBezTo>
                        <a:cubicBezTo>
                          <a:pt x="38" y="16"/>
                          <a:pt x="39" y="15"/>
                          <a:pt x="39" y="14"/>
                        </a:cubicBezTo>
                        <a:cubicBezTo>
                          <a:pt x="39" y="11"/>
                          <a:pt x="39" y="9"/>
                          <a:pt x="38" y="7"/>
                        </a:cubicBezTo>
                        <a:cubicBezTo>
                          <a:pt x="38" y="4"/>
                          <a:pt x="29" y="2"/>
                          <a:pt x="27" y="2"/>
                        </a:cubicBezTo>
                        <a:cubicBezTo>
                          <a:pt x="27" y="0"/>
                          <a:pt x="27" y="0"/>
                          <a:pt x="24" y="0"/>
                        </a:cubicBezTo>
                        <a:cubicBezTo>
                          <a:pt x="21" y="0"/>
                          <a:pt x="21" y="1"/>
                          <a:pt x="19" y="3"/>
                        </a:cubicBezTo>
                        <a:cubicBezTo>
                          <a:pt x="18" y="5"/>
                          <a:pt x="15" y="6"/>
                          <a:pt x="13" y="7"/>
                        </a:cubicBezTo>
                        <a:cubicBezTo>
                          <a:pt x="12" y="9"/>
                          <a:pt x="11" y="12"/>
                          <a:pt x="9" y="12"/>
                        </a:cubicBezTo>
                        <a:cubicBezTo>
                          <a:pt x="7" y="12"/>
                          <a:pt x="5" y="11"/>
                          <a:pt x="2" y="12"/>
                        </a:cubicBezTo>
                        <a:cubicBezTo>
                          <a:pt x="0" y="13"/>
                          <a:pt x="4" y="15"/>
                          <a:pt x="5" y="16"/>
                        </a:cubicBezTo>
                        <a:cubicBezTo>
                          <a:pt x="6" y="18"/>
                          <a:pt x="6" y="20"/>
                          <a:pt x="8" y="21"/>
                        </a:cubicBezTo>
                        <a:cubicBezTo>
                          <a:pt x="9" y="22"/>
                          <a:pt x="10" y="23"/>
                          <a:pt x="11" y="23"/>
                        </a:cubicBezTo>
                        <a:cubicBezTo>
                          <a:pt x="12" y="23"/>
                          <a:pt x="11" y="24"/>
                          <a:pt x="11" y="24"/>
                        </a:cubicBezTo>
                        <a:cubicBezTo>
                          <a:pt x="12" y="24"/>
                          <a:pt x="13" y="25"/>
                          <a:pt x="14" y="25"/>
                        </a:cubicBezTo>
                        <a:cubicBezTo>
                          <a:pt x="14" y="26"/>
                          <a:pt x="13" y="27"/>
                          <a:pt x="13" y="28"/>
                        </a:cubicBezTo>
                        <a:cubicBezTo>
                          <a:pt x="13" y="29"/>
                          <a:pt x="14" y="31"/>
                          <a:pt x="15" y="31"/>
                        </a:cubicBezTo>
                        <a:cubicBezTo>
                          <a:pt x="18" y="31"/>
                          <a:pt x="19" y="31"/>
                          <a:pt x="20" y="34"/>
                        </a:cubicBezTo>
                        <a:cubicBezTo>
                          <a:pt x="21" y="35"/>
                          <a:pt x="23" y="34"/>
                          <a:pt x="25" y="35"/>
                        </a:cubicBezTo>
                        <a:cubicBezTo>
                          <a:pt x="26" y="35"/>
                          <a:pt x="26" y="35"/>
                          <a:pt x="27" y="35"/>
                        </a:cubicBezTo>
                        <a:cubicBezTo>
                          <a:pt x="31" y="35"/>
                          <a:pt x="32" y="34"/>
                          <a:pt x="34" y="31"/>
                        </a:cubicBezTo>
                        <a:cubicBezTo>
                          <a:pt x="35" y="30"/>
                          <a:pt x="36" y="28"/>
                          <a:pt x="36" y="27"/>
                        </a:cubicBezTo>
                        <a:cubicBezTo>
                          <a:pt x="37" y="25"/>
                          <a:pt x="39" y="24"/>
                          <a:pt x="39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39" name="Freeform 737">
                    <a:extLst>
                      <a:ext uri="{FF2B5EF4-FFF2-40B4-BE49-F238E27FC236}">
                        <a16:creationId xmlns:a16="http://schemas.microsoft.com/office/drawing/2014/main" id="{18E9CBA6-5219-BE4F-ACEB-F07D965522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6357" y="9657083"/>
                    <a:ext cx="101063" cy="121701"/>
                  </a:xfrm>
                  <a:custGeom>
                    <a:avLst/>
                    <a:gdLst>
                      <a:gd name="T0" fmla="*/ 5 w 10"/>
                      <a:gd name="T1" fmla="*/ 1 h 11"/>
                      <a:gd name="T2" fmla="*/ 7 w 10"/>
                      <a:gd name="T3" fmla="*/ 9 h 11"/>
                      <a:gd name="T4" fmla="*/ 5 w 10"/>
                      <a:gd name="T5" fmla="*/ 1 h 11"/>
                      <a:gd name="T6" fmla="*/ 5 w 10"/>
                      <a:gd name="T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11">
                        <a:moveTo>
                          <a:pt x="5" y="1"/>
                        </a:moveTo>
                        <a:cubicBezTo>
                          <a:pt x="0" y="2"/>
                          <a:pt x="3" y="11"/>
                          <a:pt x="7" y="9"/>
                        </a:cubicBezTo>
                        <a:cubicBezTo>
                          <a:pt x="10" y="8"/>
                          <a:pt x="9" y="0"/>
                          <a:pt x="5" y="1"/>
                        </a:cubicBezTo>
                        <a:cubicBezTo>
                          <a:pt x="3" y="1"/>
                          <a:pt x="6" y="1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0" name="Freeform 738">
                    <a:extLst>
                      <a:ext uri="{FF2B5EF4-FFF2-40B4-BE49-F238E27FC236}">
                        <a16:creationId xmlns:a16="http://schemas.microsoft.com/office/drawing/2014/main" id="{8BA49A34-E2A7-4645-92EE-8A56D85BC2C8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2479819" y="9461630"/>
                    <a:ext cx="808512" cy="748635"/>
                  </a:xfrm>
                  <a:custGeom>
                    <a:avLst/>
                    <a:gdLst>
                      <a:gd name="T0" fmla="*/ 74 w 79"/>
                      <a:gd name="T1" fmla="*/ 27 h 69"/>
                      <a:gd name="T2" fmla="*/ 69 w 79"/>
                      <a:gd name="T3" fmla="*/ 22 h 69"/>
                      <a:gd name="T4" fmla="*/ 72 w 79"/>
                      <a:gd name="T5" fmla="*/ 19 h 69"/>
                      <a:gd name="T6" fmla="*/ 75 w 79"/>
                      <a:gd name="T7" fmla="*/ 20 h 69"/>
                      <a:gd name="T8" fmla="*/ 75 w 79"/>
                      <a:gd name="T9" fmla="*/ 11 h 69"/>
                      <a:gd name="T10" fmla="*/ 73 w 79"/>
                      <a:gd name="T11" fmla="*/ 7 h 69"/>
                      <a:gd name="T12" fmla="*/ 72 w 79"/>
                      <a:gd name="T13" fmla="*/ 1 h 69"/>
                      <a:gd name="T14" fmla="*/ 66 w 79"/>
                      <a:gd name="T15" fmla="*/ 1 h 69"/>
                      <a:gd name="T16" fmla="*/ 60 w 79"/>
                      <a:gd name="T17" fmla="*/ 2 h 69"/>
                      <a:gd name="T18" fmla="*/ 55 w 79"/>
                      <a:gd name="T19" fmla="*/ 5 h 69"/>
                      <a:gd name="T20" fmla="*/ 51 w 79"/>
                      <a:gd name="T21" fmla="*/ 8 h 69"/>
                      <a:gd name="T22" fmla="*/ 49 w 79"/>
                      <a:gd name="T23" fmla="*/ 12 h 69"/>
                      <a:gd name="T24" fmla="*/ 45 w 79"/>
                      <a:gd name="T25" fmla="*/ 14 h 69"/>
                      <a:gd name="T26" fmla="*/ 44 w 79"/>
                      <a:gd name="T27" fmla="*/ 17 h 69"/>
                      <a:gd name="T28" fmla="*/ 34 w 79"/>
                      <a:gd name="T29" fmla="*/ 17 h 69"/>
                      <a:gd name="T30" fmla="*/ 28 w 79"/>
                      <a:gd name="T31" fmla="*/ 21 h 69"/>
                      <a:gd name="T32" fmla="*/ 24 w 79"/>
                      <a:gd name="T33" fmla="*/ 24 h 69"/>
                      <a:gd name="T34" fmla="*/ 20 w 79"/>
                      <a:gd name="T35" fmla="*/ 23 h 69"/>
                      <a:gd name="T36" fmla="*/ 17 w 79"/>
                      <a:gd name="T37" fmla="*/ 14 h 69"/>
                      <a:gd name="T38" fmla="*/ 17 w 79"/>
                      <a:gd name="T39" fmla="*/ 29 h 69"/>
                      <a:gd name="T40" fmla="*/ 17 w 79"/>
                      <a:gd name="T41" fmla="*/ 33 h 69"/>
                      <a:gd name="T42" fmla="*/ 9 w 79"/>
                      <a:gd name="T43" fmla="*/ 35 h 69"/>
                      <a:gd name="T44" fmla="*/ 6 w 79"/>
                      <a:gd name="T45" fmla="*/ 34 h 69"/>
                      <a:gd name="T46" fmla="*/ 2 w 79"/>
                      <a:gd name="T47" fmla="*/ 33 h 69"/>
                      <a:gd name="T48" fmla="*/ 3 w 79"/>
                      <a:gd name="T49" fmla="*/ 40 h 69"/>
                      <a:gd name="T50" fmla="*/ 5 w 79"/>
                      <a:gd name="T51" fmla="*/ 45 h 69"/>
                      <a:gd name="T52" fmla="*/ 9 w 79"/>
                      <a:gd name="T53" fmla="*/ 56 h 69"/>
                      <a:gd name="T54" fmla="*/ 8 w 79"/>
                      <a:gd name="T55" fmla="*/ 60 h 69"/>
                      <a:gd name="T56" fmla="*/ 9 w 79"/>
                      <a:gd name="T57" fmla="*/ 62 h 69"/>
                      <a:gd name="T58" fmla="*/ 10 w 79"/>
                      <a:gd name="T59" fmla="*/ 66 h 69"/>
                      <a:gd name="T60" fmla="*/ 11 w 79"/>
                      <a:gd name="T61" fmla="*/ 64 h 69"/>
                      <a:gd name="T62" fmla="*/ 15 w 79"/>
                      <a:gd name="T63" fmla="*/ 68 h 69"/>
                      <a:gd name="T64" fmla="*/ 21 w 79"/>
                      <a:gd name="T65" fmla="*/ 66 h 69"/>
                      <a:gd name="T66" fmla="*/ 26 w 79"/>
                      <a:gd name="T67" fmla="*/ 65 h 69"/>
                      <a:gd name="T68" fmla="*/ 31 w 79"/>
                      <a:gd name="T69" fmla="*/ 64 h 69"/>
                      <a:gd name="T70" fmla="*/ 38 w 79"/>
                      <a:gd name="T71" fmla="*/ 64 h 69"/>
                      <a:gd name="T72" fmla="*/ 39 w 79"/>
                      <a:gd name="T73" fmla="*/ 64 h 69"/>
                      <a:gd name="T74" fmla="*/ 41 w 79"/>
                      <a:gd name="T75" fmla="*/ 63 h 69"/>
                      <a:gd name="T76" fmla="*/ 42 w 79"/>
                      <a:gd name="T77" fmla="*/ 62 h 69"/>
                      <a:gd name="T78" fmla="*/ 44 w 79"/>
                      <a:gd name="T79" fmla="*/ 65 h 69"/>
                      <a:gd name="T80" fmla="*/ 46 w 79"/>
                      <a:gd name="T81" fmla="*/ 62 h 69"/>
                      <a:gd name="T82" fmla="*/ 57 w 79"/>
                      <a:gd name="T83" fmla="*/ 56 h 69"/>
                      <a:gd name="T84" fmla="*/ 65 w 79"/>
                      <a:gd name="T85" fmla="*/ 48 h 69"/>
                      <a:gd name="T86" fmla="*/ 72 w 79"/>
                      <a:gd name="T87" fmla="*/ 37 h 69"/>
                      <a:gd name="T88" fmla="*/ 77 w 79"/>
                      <a:gd name="T89" fmla="*/ 33 h 69"/>
                      <a:gd name="T90" fmla="*/ 79 w 79"/>
                      <a:gd name="T91" fmla="*/ 25 h 69"/>
                      <a:gd name="T92" fmla="*/ 76 w 79"/>
                      <a:gd name="T93" fmla="*/ 25 h 69"/>
                      <a:gd name="T94" fmla="*/ 74 w 79"/>
                      <a:gd name="T95" fmla="*/ 27 h 69"/>
                      <a:gd name="T96" fmla="*/ 62 w 79"/>
                      <a:gd name="T97" fmla="*/ 39 h 69"/>
                      <a:gd name="T98" fmla="*/ 61 w 79"/>
                      <a:gd name="T99" fmla="*/ 41 h 69"/>
                      <a:gd name="T100" fmla="*/ 57 w 79"/>
                      <a:gd name="T101" fmla="*/ 43 h 69"/>
                      <a:gd name="T102" fmla="*/ 55 w 79"/>
                      <a:gd name="T103" fmla="*/ 44 h 69"/>
                      <a:gd name="T104" fmla="*/ 52 w 79"/>
                      <a:gd name="T105" fmla="*/ 41 h 69"/>
                      <a:gd name="T106" fmla="*/ 56 w 79"/>
                      <a:gd name="T107" fmla="*/ 35 h 69"/>
                      <a:gd name="T108" fmla="*/ 60 w 79"/>
                      <a:gd name="T109" fmla="*/ 35 h 69"/>
                      <a:gd name="T110" fmla="*/ 62 w 79"/>
                      <a:gd name="T111" fmla="*/ 39 h 69"/>
                      <a:gd name="T112" fmla="*/ 62 w 79"/>
                      <a:gd name="T113" fmla="*/ 39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79" h="69">
                        <a:moveTo>
                          <a:pt x="74" y="27"/>
                        </a:moveTo>
                        <a:cubicBezTo>
                          <a:pt x="71" y="27"/>
                          <a:pt x="68" y="24"/>
                          <a:pt x="69" y="22"/>
                        </a:cubicBezTo>
                        <a:cubicBezTo>
                          <a:pt x="69" y="20"/>
                          <a:pt x="71" y="19"/>
                          <a:pt x="72" y="19"/>
                        </a:cubicBezTo>
                        <a:cubicBezTo>
                          <a:pt x="73" y="19"/>
                          <a:pt x="74" y="20"/>
                          <a:pt x="75" y="20"/>
                        </a:cubicBezTo>
                        <a:cubicBezTo>
                          <a:pt x="75" y="17"/>
                          <a:pt x="76" y="14"/>
                          <a:pt x="75" y="11"/>
                        </a:cubicBezTo>
                        <a:cubicBezTo>
                          <a:pt x="74" y="10"/>
                          <a:pt x="73" y="8"/>
                          <a:pt x="73" y="7"/>
                        </a:cubicBezTo>
                        <a:cubicBezTo>
                          <a:pt x="72" y="5"/>
                          <a:pt x="72" y="3"/>
                          <a:pt x="72" y="1"/>
                        </a:cubicBezTo>
                        <a:cubicBezTo>
                          <a:pt x="70" y="2"/>
                          <a:pt x="67" y="1"/>
                          <a:pt x="66" y="1"/>
                        </a:cubicBezTo>
                        <a:cubicBezTo>
                          <a:pt x="63" y="0"/>
                          <a:pt x="61" y="0"/>
                          <a:pt x="60" y="2"/>
                        </a:cubicBezTo>
                        <a:cubicBezTo>
                          <a:pt x="58" y="3"/>
                          <a:pt x="56" y="3"/>
                          <a:pt x="55" y="5"/>
                        </a:cubicBezTo>
                        <a:cubicBezTo>
                          <a:pt x="54" y="6"/>
                          <a:pt x="52" y="7"/>
                          <a:pt x="51" y="8"/>
                        </a:cubicBezTo>
                        <a:cubicBezTo>
                          <a:pt x="50" y="9"/>
                          <a:pt x="50" y="11"/>
                          <a:pt x="49" y="12"/>
                        </a:cubicBezTo>
                        <a:cubicBezTo>
                          <a:pt x="48" y="14"/>
                          <a:pt x="46" y="12"/>
                          <a:pt x="45" y="14"/>
                        </a:cubicBezTo>
                        <a:cubicBezTo>
                          <a:pt x="44" y="15"/>
                          <a:pt x="45" y="16"/>
                          <a:pt x="44" y="17"/>
                        </a:cubicBezTo>
                        <a:cubicBezTo>
                          <a:pt x="42" y="21"/>
                          <a:pt x="37" y="18"/>
                          <a:pt x="34" y="17"/>
                        </a:cubicBezTo>
                        <a:cubicBezTo>
                          <a:pt x="31" y="15"/>
                          <a:pt x="30" y="19"/>
                          <a:pt x="28" y="21"/>
                        </a:cubicBezTo>
                        <a:cubicBezTo>
                          <a:pt x="27" y="22"/>
                          <a:pt x="26" y="24"/>
                          <a:pt x="24" y="24"/>
                        </a:cubicBezTo>
                        <a:cubicBezTo>
                          <a:pt x="24" y="24"/>
                          <a:pt x="20" y="24"/>
                          <a:pt x="20" y="23"/>
                        </a:cubicBezTo>
                        <a:cubicBezTo>
                          <a:pt x="22" y="20"/>
                          <a:pt x="21" y="15"/>
                          <a:pt x="17" y="14"/>
                        </a:cubicBezTo>
                        <a:cubicBezTo>
                          <a:pt x="17" y="19"/>
                          <a:pt x="17" y="24"/>
                          <a:pt x="17" y="29"/>
                        </a:cubicBezTo>
                        <a:cubicBezTo>
                          <a:pt x="17" y="29"/>
                          <a:pt x="18" y="32"/>
                          <a:pt x="17" y="33"/>
                        </a:cubicBezTo>
                        <a:cubicBezTo>
                          <a:pt x="14" y="35"/>
                          <a:pt x="13" y="36"/>
                          <a:pt x="9" y="35"/>
                        </a:cubicBezTo>
                        <a:cubicBezTo>
                          <a:pt x="8" y="35"/>
                          <a:pt x="7" y="35"/>
                          <a:pt x="6" y="34"/>
                        </a:cubicBezTo>
                        <a:cubicBezTo>
                          <a:pt x="5" y="32"/>
                          <a:pt x="4" y="31"/>
                          <a:pt x="2" y="33"/>
                        </a:cubicBezTo>
                        <a:cubicBezTo>
                          <a:pt x="0" y="35"/>
                          <a:pt x="2" y="38"/>
                          <a:pt x="3" y="40"/>
                        </a:cubicBezTo>
                        <a:cubicBezTo>
                          <a:pt x="4" y="41"/>
                          <a:pt x="5" y="43"/>
                          <a:pt x="5" y="45"/>
                        </a:cubicBezTo>
                        <a:cubicBezTo>
                          <a:pt x="7" y="49"/>
                          <a:pt x="11" y="51"/>
                          <a:pt x="9" y="56"/>
                        </a:cubicBezTo>
                        <a:cubicBezTo>
                          <a:pt x="8" y="58"/>
                          <a:pt x="7" y="58"/>
                          <a:pt x="8" y="60"/>
                        </a:cubicBezTo>
                        <a:cubicBezTo>
                          <a:pt x="9" y="61"/>
                          <a:pt x="9" y="62"/>
                          <a:pt x="9" y="62"/>
                        </a:cubicBezTo>
                        <a:cubicBezTo>
                          <a:pt x="10" y="63"/>
                          <a:pt x="9" y="65"/>
                          <a:pt x="10" y="66"/>
                        </a:cubicBezTo>
                        <a:cubicBezTo>
                          <a:pt x="10" y="66"/>
                          <a:pt x="10" y="64"/>
                          <a:pt x="11" y="64"/>
                        </a:cubicBezTo>
                        <a:cubicBezTo>
                          <a:pt x="11" y="64"/>
                          <a:pt x="14" y="67"/>
                          <a:pt x="15" y="68"/>
                        </a:cubicBezTo>
                        <a:cubicBezTo>
                          <a:pt x="17" y="69"/>
                          <a:pt x="19" y="66"/>
                          <a:pt x="21" y="66"/>
                        </a:cubicBezTo>
                        <a:cubicBezTo>
                          <a:pt x="23" y="65"/>
                          <a:pt x="25" y="67"/>
                          <a:pt x="26" y="65"/>
                        </a:cubicBezTo>
                        <a:cubicBezTo>
                          <a:pt x="28" y="64"/>
                          <a:pt x="29" y="64"/>
                          <a:pt x="31" y="64"/>
                        </a:cubicBezTo>
                        <a:cubicBezTo>
                          <a:pt x="33" y="64"/>
                          <a:pt x="35" y="64"/>
                          <a:pt x="38" y="64"/>
                        </a:cubicBezTo>
                        <a:cubicBezTo>
                          <a:pt x="38" y="64"/>
                          <a:pt x="39" y="64"/>
                          <a:pt x="39" y="64"/>
                        </a:cubicBezTo>
                        <a:cubicBezTo>
                          <a:pt x="40" y="64"/>
                          <a:pt x="40" y="63"/>
                          <a:pt x="41" y="63"/>
                        </a:cubicBezTo>
                        <a:cubicBezTo>
                          <a:pt x="41" y="63"/>
                          <a:pt x="41" y="62"/>
                          <a:pt x="42" y="62"/>
                        </a:cubicBezTo>
                        <a:cubicBezTo>
                          <a:pt x="42" y="63"/>
                          <a:pt x="42" y="65"/>
                          <a:pt x="44" y="65"/>
                        </a:cubicBezTo>
                        <a:cubicBezTo>
                          <a:pt x="44" y="65"/>
                          <a:pt x="43" y="61"/>
                          <a:pt x="46" y="62"/>
                        </a:cubicBezTo>
                        <a:cubicBezTo>
                          <a:pt x="50" y="63"/>
                          <a:pt x="54" y="59"/>
                          <a:pt x="57" y="56"/>
                        </a:cubicBezTo>
                        <a:cubicBezTo>
                          <a:pt x="60" y="54"/>
                          <a:pt x="62" y="51"/>
                          <a:pt x="65" y="48"/>
                        </a:cubicBezTo>
                        <a:cubicBezTo>
                          <a:pt x="68" y="45"/>
                          <a:pt x="69" y="41"/>
                          <a:pt x="72" y="37"/>
                        </a:cubicBezTo>
                        <a:cubicBezTo>
                          <a:pt x="73" y="36"/>
                          <a:pt x="76" y="35"/>
                          <a:pt x="77" y="33"/>
                        </a:cubicBezTo>
                        <a:cubicBezTo>
                          <a:pt x="78" y="31"/>
                          <a:pt x="79" y="27"/>
                          <a:pt x="79" y="25"/>
                        </a:cubicBezTo>
                        <a:cubicBezTo>
                          <a:pt x="78" y="25"/>
                          <a:pt x="77" y="25"/>
                          <a:pt x="76" y="25"/>
                        </a:cubicBezTo>
                        <a:cubicBezTo>
                          <a:pt x="75" y="25"/>
                          <a:pt x="75" y="27"/>
                          <a:pt x="74" y="27"/>
                        </a:cubicBezTo>
                        <a:close/>
                        <a:moveTo>
                          <a:pt x="62" y="39"/>
                        </a:moveTo>
                        <a:cubicBezTo>
                          <a:pt x="61" y="39"/>
                          <a:pt x="61" y="41"/>
                          <a:pt x="61" y="41"/>
                        </a:cubicBezTo>
                        <a:cubicBezTo>
                          <a:pt x="60" y="43"/>
                          <a:pt x="58" y="42"/>
                          <a:pt x="57" y="43"/>
                        </a:cubicBezTo>
                        <a:cubicBezTo>
                          <a:pt x="56" y="43"/>
                          <a:pt x="56" y="44"/>
                          <a:pt x="55" y="44"/>
                        </a:cubicBezTo>
                        <a:cubicBezTo>
                          <a:pt x="53" y="44"/>
                          <a:pt x="52" y="42"/>
                          <a:pt x="52" y="41"/>
                        </a:cubicBezTo>
                        <a:cubicBezTo>
                          <a:pt x="51" y="39"/>
                          <a:pt x="54" y="36"/>
                          <a:pt x="56" y="35"/>
                        </a:cubicBezTo>
                        <a:cubicBezTo>
                          <a:pt x="57" y="34"/>
                          <a:pt x="59" y="34"/>
                          <a:pt x="60" y="35"/>
                        </a:cubicBezTo>
                        <a:cubicBezTo>
                          <a:pt x="61" y="36"/>
                          <a:pt x="64" y="38"/>
                          <a:pt x="62" y="39"/>
                        </a:cubicBezTo>
                        <a:cubicBezTo>
                          <a:pt x="61" y="39"/>
                          <a:pt x="63" y="38"/>
                          <a:pt x="62" y="3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1" name="Freeform 739">
                    <a:extLst>
                      <a:ext uri="{FF2B5EF4-FFF2-40B4-BE49-F238E27FC236}">
                        <a16:creationId xmlns:a16="http://schemas.microsoft.com/office/drawing/2014/main" id="{FF66E865-B069-B54A-8AAB-04320E499FA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02562" y="9819354"/>
                    <a:ext cx="132428" cy="143827"/>
                  </a:xfrm>
                  <a:custGeom>
                    <a:avLst/>
                    <a:gdLst>
                      <a:gd name="T0" fmla="*/ 11 w 13"/>
                      <a:gd name="T1" fmla="*/ 4 h 13"/>
                      <a:gd name="T2" fmla="*/ 3 w 13"/>
                      <a:gd name="T3" fmla="*/ 3 h 13"/>
                      <a:gd name="T4" fmla="*/ 2 w 13"/>
                      <a:gd name="T5" fmla="*/ 9 h 13"/>
                      <a:gd name="T6" fmla="*/ 7 w 13"/>
                      <a:gd name="T7" fmla="*/ 9 h 13"/>
                      <a:gd name="T8" fmla="*/ 11 w 13"/>
                      <a:gd name="T9" fmla="*/ 4 h 13"/>
                      <a:gd name="T10" fmla="*/ 11 w 13"/>
                      <a:gd name="T11" fmla="*/ 4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" h="13">
                        <a:moveTo>
                          <a:pt x="11" y="4"/>
                        </a:moveTo>
                        <a:cubicBezTo>
                          <a:pt x="9" y="2"/>
                          <a:pt x="5" y="0"/>
                          <a:pt x="3" y="3"/>
                        </a:cubicBezTo>
                        <a:cubicBezTo>
                          <a:pt x="1" y="5"/>
                          <a:pt x="0" y="7"/>
                          <a:pt x="2" y="9"/>
                        </a:cubicBezTo>
                        <a:cubicBezTo>
                          <a:pt x="4" y="13"/>
                          <a:pt x="5" y="9"/>
                          <a:pt x="7" y="9"/>
                        </a:cubicBezTo>
                        <a:cubicBezTo>
                          <a:pt x="10" y="9"/>
                          <a:pt x="13" y="5"/>
                          <a:pt x="11" y="4"/>
                        </a:cubicBezTo>
                        <a:cubicBezTo>
                          <a:pt x="10" y="3"/>
                          <a:pt x="12" y="4"/>
                          <a:pt x="1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2" name="Freeform 740">
                    <a:extLst>
                      <a:ext uri="{FF2B5EF4-FFF2-40B4-BE49-F238E27FC236}">
                        <a16:creationId xmlns:a16="http://schemas.microsoft.com/office/drawing/2014/main" id="{B93CA670-BEF7-5344-BD85-9E1BBE4666E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84660" y="8476968"/>
                    <a:ext cx="52274" cy="88507"/>
                  </a:xfrm>
                  <a:custGeom>
                    <a:avLst/>
                    <a:gdLst>
                      <a:gd name="T0" fmla="*/ 2 w 5"/>
                      <a:gd name="T1" fmla="*/ 5 h 8"/>
                      <a:gd name="T2" fmla="*/ 5 w 5"/>
                      <a:gd name="T3" fmla="*/ 1 h 8"/>
                      <a:gd name="T4" fmla="*/ 1 w 5"/>
                      <a:gd name="T5" fmla="*/ 3 h 8"/>
                      <a:gd name="T6" fmla="*/ 0 w 5"/>
                      <a:gd name="T7" fmla="*/ 8 h 8"/>
                      <a:gd name="T8" fmla="*/ 2 w 5"/>
                      <a:gd name="T9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8">
                        <a:moveTo>
                          <a:pt x="2" y="5"/>
                        </a:moveTo>
                        <a:cubicBezTo>
                          <a:pt x="2" y="4"/>
                          <a:pt x="4" y="2"/>
                          <a:pt x="5" y="1"/>
                        </a:cubicBezTo>
                        <a:cubicBezTo>
                          <a:pt x="4" y="0"/>
                          <a:pt x="2" y="2"/>
                          <a:pt x="1" y="3"/>
                        </a:cubicBezTo>
                        <a:cubicBezTo>
                          <a:pt x="0" y="4"/>
                          <a:pt x="0" y="6"/>
                          <a:pt x="0" y="8"/>
                        </a:cubicBezTo>
                        <a:cubicBezTo>
                          <a:pt x="2" y="7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3" name="Freeform 741">
                    <a:extLst>
                      <a:ext uri="{FF2B5EF4-FFF2-40B4-BE49-F238E27FC236}">
                        <a16:creationId xmlns:a16="http://schemas.microsoft.com/office/drawing/2014/main" id="{7BFA92F4-CC72-A943-99AC-F609369D2E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35869" y="8034428"/>
                    <a:ext cx="355468" cy="486798"/>
                  </a:xfrm>
                  <a:custGeom>
                    <a:avLst/>
                    <a:gdLst>
                      <a:gd name="T0" fmla="*/ 11 w 35"/>
                      <a:gd name="T1" fmla="*/ 44 h 45"/>
                      <a:gd name="T2" fmla="*/ 15 w 35"/>
                      <a:gd name="T3" fmla="*/ 41 h 45"/>
                      <a:gd name="T4" fmla="*/ 16 w 35"/>
                      <a:gd name="T5" fmla="*/ 43 h 45"/>
                      <a:gd name="T6" fmla="*/ 23 w 35"/>
                      <a:gd name="T7" fmla="*/ 37 h 45"/>
                      <a:gd name="T8" fmla="*/ 25 w 35"/>
                      <a:gd name="T9" fmla="*/ 26 h 45"/>
                      <a:gd name="T10" fmla="*/ 31 w 35"/>
                      <a:gd name="T11" fmla="*/ 16 h 45"/>
                      <a:gd name="T12" fmla="*/ 33 w 35"/>
                      <a:gd name="T13" fmla="*/ 8 h 45"/>
                      <a:gd name="T14" fmla="*/ 35 w 35"/>
                      <a:gd name="T15" fmla="*/ 2 h 45"/>
                      <a:gd name="T16" fmla="*/ 29 w 35"/>
                      <a:gd name="T17" fmla="*/ 1 h 45"/>
                      <a:gd name="T18" fmla="*/ 26 w 35"/>
                      <a:gd name="T19" fmla="*/ 2 h 45"/>
                      <a:gd name="T20" fmla="*/ 25 w 35"/>
                      <a:gd name="T21" fmla="*/ 6 h 45"/>
                      <a:gd name="T22" fmla="*/ 20 w 35"/>
                      <a:gd name="T23" fmla="*/ 10 h 45"/>
                      <a:gd name="T24" fmla="*/ 10 w 35"/>
                      <a:gd name="T25" fmla="*/ 8 h 45"/>
                      <a:gd name="T26" fmla="*/ 13 w 35"/>
                      <a:gd name="T27" fmla="*/ 13 h 45"/>
                      <a:gd name="T28" fmla="*/ 14 w 35"/>
                      <a:gd name="T29" fmla="*/ 19 h 45"/>
                      <a:gd name="T30" fmla="*/ 15 w 35"/>
                      <a:gd name="T31" fmla="*/ 22 h 45"/>
                      <a:gd name="T32" fmla="*/ 16 w 35"/>
                      <a:gd name="T33" fmla="*/ 25 h 45"/>
                      <a:gd name="T34" fmla="*/ 15 w 35"/>
                      <a:gd name="T35" fmla="*/ 32 h 45"/>
                      <a:gd name="T36" fmla="*/ 13 w 35"/>
                      <a:gd name="T37" fmla="*/ 31 h 45"/>
                      <a:gd name="T38" fmla="*/ 10 w 35"/>
                      <a:gd name="T39" fmla="*/ 32 h 45"/>
                      <a:gd name="T40" fmla="*/ 8 w 35"/>
                      <a:gd name="T41" fmla="*/ 29 h 45"/>
                      <a:gd name="T42" fmla="*/ 6 w 35"/>
                      <a:gd name="T43" fmla="*/ 32 h 45"/>
                      <a:gd name="T44" fmla="*/ 4 w 35"/>
                      <a:gd name="T45" fmla="*/ 32 h 45"/>
                      <a:gd name="T46" fmla="*/ 3 w 35"/>
                      <a:gd name="T47" fmla="*/ 35 h 45"/>
                      <a:gd name="T48" fmla="*/ 0 w 35"/>
                      <a:gd name="T49" fmla="*/ 39 h 45"/>
                      <a:gd name="T50" fmla="*/ 5 w 35"/>
                      <a:gd name="T51" fmla="*/ 45 h 45"/>
                      <a:gd name="T52" fmla="*/ 8 w 35"/>
                      <a:gd name="T53" fmla="*/ 42 h 45"/>
                      <a:gd name="T54" fmla="*/ 11 w 35"/>
                      <a:gd name="T55" fmla="*/ 44 h 45"/>
                      <a:gd name="T56" fmla="*/ 11 w 35"/>
                      <a:gd name="T57" fmla="*/ 44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35" h="45">
                        <a:moveTo>
                          <a:pt x="11" y="44"/>
                        </a:moveTo>
                        <a:cubicBezTo>
                          <a:pt x="12" y="44"/>
                          <a:pt x="14" y="42"/>
                          <a:pt x="15" y="41"/>
                        </a:cubicBezTo>
                        <a:cubicBezTo>
                          <a:pt x="17" y="40"/>
                          <a:pt x="15" y="43"/>
                          <a:pt x="16" y="43"/>
                        </a:cubicBezTo>
                        <a:cubicBezTo>
                          <a:pt x="16" y="43"/>
                          <a:pt x="23" y="39"/>
                          <a:pt x="23" y="37"/>
                        </a:cubicBezTo>
                        <a:cubicBezTo>
                          <a:pt x="23" y="33"/>
                          <a:pt x="23" y="29"/>
                          <a:pt x="25" y="26"/>
                        </a:cubicBezTo>
                        <a:cubicBezTo>
                          <a:pt x="27" y="22"/>
                          <a:pt x="30" y="19"/>
                          <a:pt x="31" y="16"/>
                        </a:cubicBezTo>
                        <a:cubicBezTo>
                          <a:pt x="32" y="13"/>
                          <a:pt x="32" y="11"/>
                          <a:pt x="33" y="8"/>
                        </a:cubicBezTo>
                        <a:cubicBezTo>
                          <a:pt x="33" y="6"/>
                          <a:pt x="35" y="4"/>
                          <a:pt x="35" y="2"/>
                        </a:cubicBezTo>
                        <a:cubicBezTo>
                          <a:pt x="33" y="2"/>
                          <a:pt x="31" y="0"/>
                          <a:pt x="29" y="1"/>
                        </a:cubicBezTo>
                        <a:cubicBezTo>
                          <a:pt x="28" y="1"/>
                          <a:pt x="26" y="1"/>
                          <a:pt x="26" y="2"/>
                        </a:cubicBezTo>
                        <a:cubicBezTo>
                          <a:pt x="25" y="4"/>
                          <a:pt x="25" y="5"/>
                          <a:pt x="25" y="6"/>
                        </a:cubicBezTo>
                        <a:cubicBezTo>
                          <a:pt x="24" y="9"/>
                          <a:pt x="23" y="10"/>
                          <a:pt x="20" y="10"/>
                        </a:cubicBezTo>
                        <a:cubicBezTo>
                          <a:pt x="17" y="9"/>
                          <a:pt x="13" y="8"/>
                          <a:pt x="10" y="8"/>
                        </a:cubicBezTo>
                        <a:cubicBezTo>
                          <a:pt x="10" y="10"/>
                          <a:pt x="9" y="14"/>
                          <a:pt x="13" y="13"/>
                        </a:cubicBezTo>
                        <a:cubicBezTo>
                          <a:pt x="17" y="11"/>
                          <a:pt x="14" y="17"/>
                          <a:pt x="14" y="19"/>
                        </a:cubicBezTo>
                        <a:cubicBezTo>
                          <a:pt x="14" y="20"/>
                          <a:pt x="14" y="21"/>
                          <a:pt x="15" y="22"/>
                        </a:cubicBezTo>
                        <a:cubicBezTo>
                          <a:pt x="16" y="23"/>
                          <a:pt x="16" y="24"/>
                          <a:pt x="16" y="25"/>
                        </a:cubicBezTo>
                        <a:cubicBezTo>
                          <a:pt x="16" y="27"/>
                          <a:pt x="16" y="30"/>
                          <a:pt x="15" y="32"/>
                        </a:cubicBezTo>
                        <a:cubicBezTo>
                          <a:pt x="15" y="33"/>
                          <a:pt x="13" y="31"/>
                          <a:pt x="13" y="31"/>
                        </a:cubicBezTo>
                        <a:cubicBezTo>
                          <a:pt x="11" y="31"/>
                          <a:pt x="11" y="33"/>
                          <a:pt x="10" y="32"/>
                        </a:cubicBezTo>
                        <a:cubicBezTo>
                          <a:pt x="10" y="31"/>
                          <a:pt x="9" y="30"/>
                          <a:pt x="8" y="29"/>
                        </a:cubicBezTo>
                        <a:cubicBezTo>
                          <a:pt x="7" y="29"/>
                          <a:pt x="7" y="31"/>
                          <a:pt x="6" y="32"/>
                        </a:cubicBezTo>
                        <a:cubicBezTo>
                          <a:pt x="6" y="32"/>
                          <a:pt x="4" y="32"/>
                          <a:pt x="4" y="32"/>
                        </a:cubicBezTo>
                        <a:cubicBezTo>
                          <a:pt x="2" y="32"/>
                          <a:pt x="3" y="34"/>
                          <a:pt x="3" y="35"/>
                        </a:cubicBezTo>
                        <a:cubicBezTo>
                          <a:pt x="4" y="38"/>
                          <a:pt x="3" y="37"/>
                          <a:pt x="0" y="39"/>
                        </a:cubicBezTo>
                        <a:cubicBezTo>
                          <a:pt x="2" y="41"/>
                          <a:pt x="4" y="42"/>
                          <a:pt x="5" y="45"/>
                        </a:cubicBezTo>
                        <a:cubicBezTo>
                          <a:pt x="6" y="44"/>
                          <a:pt x="7" y="43"/>
                          <a:pt x="8" y="42"/>
                        </a:cubicBezTo>
                        <a:cubicBezTo>
                          <a:pt x="10" y="41"/>
                          <a:pt x="10" y="43"/>
                          <a:pt x="11" y="44"/>
                        </a:cubicBezTo>
                        <a:cubicBezTo>
                          <a:pt x="12" y="44"/>
                          <a:pt x="10" y="43"/>
                          <a:pt x="11" y="4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4" name="Freeform 742">
                    <a:extLst>
                      <a:ext uri="{FF2B5EF4-FFF2-40B4-BE49-F238E27FC236}">
                        <a16:creationId xmlns:a16="http://schemas.microsoft.com/office/drawing/2014/main" id="{8C5396A8-8CD6-A640-8536-4615B6BBE0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389209" y="7643512"/>
                    <a:ext cx="651689" cy="486798"/>
                  </a:xfrm>
                  <a:custGeom>
                    <a:avLst/>
                    <a:gdLst>
                      <a:gd name="T0" fmla="*/ 12 w 64"/>
                      <a:gd name="T1" fmla="*/ 37 h 45"/>
                      <a:gd name="T2" fmla="*/ 17 w 64"/>
                      <a:gd name="T3" fmla="*/ 37 h 45"/>
                      <a:gd name="T4" fmla="*/ 20 w 64"/>
                      <a:gd name="T5" fmla="*/ 38 h 45"/>
                      <a:gd name="T6" fmla="*/ 21 w 64"/>
                      <a:gd name="T7" fmla="*/ 33 h 45"/>
                      <a:gd name="T8" fmla="*/ 25 w 64"/>
                      <a:gd name="T9" fmla="*/ 30 h 45"/>
                      <a:gd name="T10" fmla="*/ 30 w 64"/>
                      <a:gd name="T11" fmla="*/ 33 h 45"/>
                      <a:gd name="T12" fmla="*/ 36 w 64"/>
                      <a:gd name="T13" fmla="*/ 34 h 45"/>
                      <a:gd name="T14" fmla="*/ 39 w 64"/>
                      <a:gd name="T15" fmla="*/ 34 h 45"/>
                      <a:gd name="T16" fmla="*/ 41 w 64"/>
                      <a:gd name="T17" fmla="*/ 30 h 45"/>
                      <a:gd name="T18" fmla="*/ 45 w 64"/>
                      <a:gd name="T19" fmla="*/ 31 h 45"/>
                      <a:gd name="T20" fmla="*/ 50 w 64"/>
                      <a:gd name="T21" fmla="*/ 31 h 45"/>
                      <a:gd name="T22" fmla="*/ 55 w 64"/>
                      <a:gd name="T23" fmla="*/ 29 h 45"/>
                      <a:gd name="T24" fmla="*/ 60 w 64"/>
                      <a:gd name="T25" fmla="*/ 30 h 45"/>
                      <a:gd name="T26" fmla="*/ 58 w 64"/>
                      <a:gd name="T27" fmla="*/ 24 h 45"/>
                      <a:gd name="T28" fmla="*/ 55 w 64"/>
                      <a:gd name="T29" fmla="*/ 20 h 45"/>
                      <a:gd name="T30" fmla="*/ 51 w 64"/>
                      <a:gd name="T31" fmla="*/ 16 h 45"/>
                      <a:gd name="T32" fmla="*/ 47 w 64"/>
                      <a:gd name="T33" fmla="*/ 13 h 45"/>
                      <a:gd name="T34" fmla="*/ 46 w 64"/>
                      <a:gd name="T35" fmla="*/ 12 h 45"/>
                      <a:gd name="T36" fmla="*/ 44 w 64"/>
                      <a:gd name="T37" fmla="*/ 12 h 45"/>
                      <a:gd name="T38" fmla="*/ 44 w 64"/>
                      <a:gd name="T39" fmla="*/ 6 h 45"/>
                      <a:gd name="T40" fmla="*/ 41 w 64"/>
                      <a:gd name="T41" fmla="*/ 1 h 45"/>
                      <a:gd name="T42" fmla="*/ 41 w 64"/>
                      <a:gd name="T43" fmla="*/ 0 h 45"/>
                      <a:gd name="T44" fmla="*/ 38 w 64"/>
                      <a:gd name="T45" fmla="*/ 0 h 45"/>
                      <a:gd name="T46" fmla="*/ 35 w 64"/>
                      <a:gd name="T47" fmla="*/ 3 h 45"/>
                      <a:gd name="T48" fmla="*/ 26 w 64"/>
                      <a:gd name="T49" fmla="*/ 10 h 45"/>
                      <a:gd name="T50" fmla="*/ 22 w 64"/>
                      <a:gd name="T51" fmla="*/ 11 h 45"/>
                      <a:gd name="T52" fmla="*/ 19 w 64"/>
                      <a:gd name="T53" fmla="*/ 15 h 45"/>
                      <a:gd name="T54" fmla="*/ 13 w 64"/>
                      <a:gd name="T55" fmla="*/ 17 h 45"/>
                      <a:gd name="T56" fmla="*/ 9 w 64"/>
                      <a:gd name="T57" fmla="*/ 17 h 45"/>
                      <a:gd name="T58" fmla="*/ 6 w 64"/>
                      <a:gd name="T59" fmla="*/ 18 h 45"/>
                      <a:gd name="T60" fmla="*/ 3 w 64"/>
                      <a:gd name="T61" fmla="*/ 23 h 45"/>
                      <a:gd name="T62" fmla="*/ 4 w 64"/>
                      <a:gd name="T63" fmla="*/ 34 h 45"/>
                      <a:gd name="T64" fmla="*/ 6 w 64"/>
                      <a:gd name="T65" fmla="*/ 39 h 45"/>
                      <a:gd name="T66" fmla="*/ 9 w 64"/>
                      <a:gd name="T67" fmla="*/ 45 h 45"/>
                      <a:gd name="T68" fmla="*/ 12 w 64"/>
                      <a:gd name="T69" fmla="*/ 37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64" h="45">
                        <a:moveTo>
                          <a:pt x="12" y="37"/>
                        </a:moveTo>
                        <a:cubicBezTo>
                          <a:pt x="13" y="37"/>
                          <a:pt x="16" y="36"/>
                          <a:pt x="17" y="37"/>
                        </a:cubicBezTo>
                        <a:cubicBezTo>
                          <a:pt x="17" y="38"/>
                          <a:pt x="20" y="38"/>
                          <a:pt x="20" y="38"/>
                        </a:cubicBezTo>
                        <a:cubicBezTo>
                          <a:pt x="21" y="36"/>
                          <a:pt x="20" y="34"/>
                          <a:pt x="21" y="33"/>
                        </a:cubicBezTo>
                        <a:cubicBezTo>
                          <a:pt x="21" y="32"/>
                          <a:pt x="23" y="29"/>
                          <a:pt x="25" y="30"/>
                        </a:cubicBezTo>
                        <a:cubicBezTo>
                          <a:pt x="27" y="30"/>
                          <a:pt x="28" y="32"/>
                          <a:pt x="30" y="33"/>
                        </a:cubicBezTo>
                        <a:cubicBezTo>
                          <a:pt x="32" y="34"/>
                          <a:pt x="34" y="34"/>
                          <a:pt x="36" y="34"/>
                        </a:cubicBezTo>
                        <a:cubicBezTo>
                          <a:pt x="37" y="34"/>
                          <a:pt x="39" y="35"/>
                          <a:pt x="39" y="34"/>
                        </a:cubicBezTo>
                        <a:cubicBezTo>
                          <a:pt x="40" y="33"/>
                          <a:pt x="40" y="29"/>
                          <a:pt x="41" y="30"/>
                        </a:cubicBezTo>
                        <a:cubicBezTo>
                          <a:pt x="43" y="31"/>
                          <a:pt x="43" y="31"/>
                          <a:pt x="45" y="31"/>
                        </a:cubicBezTo>
                        <a:cubicBezTo>
                          <a:pt x="47" y="30"/>
                          <a:pt x="48" y="31"/>
                          <a:pt x="50" y="31"/>
                        </a:cubicBezTo>
                        <a:cubicBezTo>
                          <a:pt x="52" y="31"/>
                          <a:pt x="53" y="28"/>
                          <a:pt x="55" y="29"/>
                        </a:cubicBezTo>
                        <a:cubicBezTo>
                          <a:pt x="56" y="29"/>
                          <a:pt x="58" y="31"/>
                          <a:pt x="60" y="30"/>
                        </a:cubicBezTo>
                        <a:cubicBezTo>
                          <a:pt x="64" y="28"/>
                          <a:pt x="59" y="26"/>
                          <a:pt x="58" y="24"/>
                        </a:cubicBezTo>
                        <a:cubicBezTo>
                          <a:pt x="57" y="22"/>
                          <a:pt x="57" y="21"/>
                          <a:pt x="55" y="20"/>
                        </a:cubicBezTo>
                        <a:cubicBezTo>
                          <a:pt x="53" y="19"/>
                          <a:pt x="52" y="18"/>
                          <a:pt x="51" y="16"/>
                        </a:cubicBezTo>
                        <a:cubicBezTo>
                          <a:pt x="51" y="14"/>
                          <a:pt x="49" y="14"/>
                          <a:pt x="47" y="13"/>
                        </a:cubicBezTo>
                        <a:cubicBezTo>
                          <a:pt x="47" y="13"/>
                          <a:pt x="47" y="12"/>
                          <a:pt x="46" y="12"/>
                        </a:cubicBezTo>
                        <a:cubicBezTo>
                          <a:pt x="46" y="12"/>
                          <a:pt x="44" y="12"/>
                          <a:pt x="44" y="12"/>
                        </a:cubicBezTo>
                        <a:cubicBezTo>
                          <a:pt x="43" y="11"/>
                          <a:pt x="44" y="7"/>
                          <a:pt x="44" y="6"/>
                        </a:cubicBezTo>
                        <a:cubicBezTo>
                          <a:pt x="44" y="4"/>
                          <a:pt x="42" y="3"/>
                          <a:pt x="41" y="1"/>
                        </a:cubicBezTo>
                        <a:cubicBezTo>
                          <a:pt x="41" y="1"/>
                          <a:pt x="41" y="0"/>
                          <a:pt x="41" y="0"/>
                        </a:cubicBezTo>
                        <a:cubicBezTo>
                          <a:pt x="40" y="0"/>
                          <a:pt x="39" y="0"/>
                          <a:pt x="38" y="0"/>
                        </a:cubicBezTo>
                        <a:cubicBezTo>
                          <a:pt x="36" y="1"/>
                          <a:pt x="36" y="1"/>
                          <a:pt x="35" y="3"/>
                        </a:cubicBezTo>
                        <a:cubicBezTo>
                          <a:pt x="35" y="6"/>
                          <a:pt x="28" y="10"/>
                          <a:pt x="26" y="10"/>
                        </a:cubicBezTo>
                        <a:cubicBezTo>
                          <a:pt x="25" y="10"/>
                          <a:pt x="21" y="10"/>
                          <a:pt x="22" y="11"/>
                        </a:cubicBezTo>
                        <a:cubicBezTo>
                          <a:pt x="23" y="13"/>
                          <a:pt x="20" y="15"/>
                          <a:pt x="19" y="15"/>
                        </a:cubicBezTo>
                        <a:cubicBezTo>
                          <a:pt x="17" y="16"/>
                          <a:pt x="15" y="17"/>
                          <a:pt x="13" y="17"/>
                        </a:cubicBezTo>
                        <a:cubicBezTo>
                          <a:pt x="11" y="18"/>
                          <a:pt x="11" y="16"/>
                          <a:pt x="9" y="17"/>
                        </a:cubicBezTo>
                        <a:cubicBezTo>
                          <a:pt x="7" y="18"/>
                          <a:pt x="6" y="17"/>
                          <a:pt x="6" y="18"/>
                        </a:cubicBezTo>
                        <a:cubicBezTo>
                          <a:pt x="5" y="20"/>
                          <a:pt x="4" y="22"/>
                          <a:pt x="3" y="23"/>
                        </a:cubicBezTo>
                        <a:cubicBezTo>
                          <a:pt x="0" y="27"/>
                          <a:pt x="2" y="30"/>
                          <a:pt x="4" y="34"/>
                        </a:cubicBezTo>
                        <a:cubicBezTo>
                          <a:pt x="5" y="36"/>
                          <a:pt x="5" y="37"/>
                          <a:pt x="6" y="39"/>
                        </a:cubicBezTo>
                        <a:cubicBezTo>
                          <a:pt x="8" y="41"/>
                          <a:pt x="9" y="42"/>
                          <a:pt x="9" y="45"/>
                        </a:cubicBezTo>
                        <a:cubicBezTo>
                          <a:pt x="9" y="44"/>
                          <a:pt x="10" y="37"/>
                          <a:pt x="12" y="3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5" name="Freeform 743">
                    <a:extLst>
                      <a:ext uri="{FF2B5EF4-FFF2-40B4-BE49-F238E27FC236}">
                        <a16:creationId xmlns:a16="http://schemas.microsoft.com/office/drawing/2014/main" id="{0795C483-0495-A141-8562-A2C82C2E81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64335" y="6950195"/>
                    <a:ext cx="1195346" cy="888775"/>
                  </a:xfrm>
                  <a:custGeom>
                    <a:avLst/>
                    <a:gdLst>
                      <a:gd name="T0" fmla="*/ 83 w 117"/>
                      <a:gd name="T1" fmla="*/ 82 h 82"/>
                      <a:gd name="T2" fmla="*/ 93 w 117"/>
                      <a:gd name="T3" fmla="*/ 76 h 82"/>
                      <a:gd name="T4" fmla="*/ 105 w 117"/>
                      <a:gd name="T5" fmla="*/ 68 h 82"/>
                      <a:gd name="T6" fmla="*/ 112 w 117"/>
                      <a:gd name="T7" fmla="*/ 64 h 82"/>
                      <a:gd name="T8" fmla="*/ 107 w 117"/>
                      <a:gd name="T9" fmla="*/ 55 h 82"/>
                      <a:gd name="T10" fmla="*/ 110 w 117"/>
                      <a:gd name="T11" fmla="*/ 46 h 82"/>
                      <a:gd name="T12" fmla="*/ 114 w 117"/>
                      <a:gd name="T13" fmla="*/ 40 h 82"/>
                      <a:gd name="T14" fmla="*/ 117 w 117"/>
                      <a:gd name="T15" fmla="*/ 21 h 82"/>
                      <a:gd name="T16" fmla="*/ 81 w 117"/>
                      <a:gd name="T17" fmla="*/ 1 h 82"/>
                      <a:gd name="T18" fmla="*/ 75 w 117"/>
                      <a:gd name="T19" fmla="*/ 2 h 82"/>
                      <a:gd name="T20" fmla="*/ 67 w 117"/>
                      <a:gd name="T21" fmla="*/ 2 h 82"/>
                      <a:gd name="T22" fmla="*/ 59 w 117"/>
                      <a:gd name="T23" fmla="*/ 1 h 82"/>
                      <a:gd name="T24" fmla="*/ 29 w 117"/>
                      <a:gd name="T25" fmla="*/ 21 h 82"/>
                      <a:gd name="T26" fmla="*/ 22 w 117"/>
                      <a:gd name="T27" fmla="*/ 25 h 82"/>
                      <a:gd name="T28" fmla="*/ 19 w 117"/>
                      <a:gd name="T29" fmla="*/ 42 h 82"/>
                      <a:gd name="T30" fmla="*/ 8 w 117"/>
                      <a:gd name="T31" fmla="*/ 43 h 82"/>
                      <a:gd name="T32" fmla="*/ 5 w 117"/>
                      <a:gd name="T33" fmla="*/ 51 h 82"/>
                      <a:gd name="T34" fmla="*/ 11 w 117"/>
                      <a:gd name="T35" fmla="*/ 56 h 82"/>
                      <a:gd name="T36" fmla="*/ 19 w 117"/>
                      <a:gd name="T37" fmla="*/ 62 h 82"/>
                      <a:gd name="T38" fmla="*/ 21 w 117"/>
                      <a:gd name="T39" fmla="*/ 55 h 82"/>
                      <a:gd name="T40" fmla="*/ 28 w 117"/>
                      <a:gd name="T41" fmla="*/ 50 h 82"/>
                      <a:gd name="T42" fmla="*/ 35 w 117"/>
                      <a:gd name="T43" fmla="*/ 53 h 82"/>
                      <a:gd name="T44" fmla="*/ 46 w 117"/>
                      <a:gd name="T45" fmla="*/ 55 h 82"/>
                      <a:gd name="T46" fmla="*/ 64 w 117"/>
                      <a:gd name="T47" fmla="*/ 53 h 82"/>
                      <a:gd name="T48" fmla="*/ 68 w 117"/>
                      <a:gd name="T49" fmla="*/ 47 h 82"/>
                      <a:gd name="T50" fmla="*/ 77 w 117"/>
                      <a:gd name="T51" fmla="*/ 31 h 82"/>
                      <a:gd name="T52" fmla="*/ 79 w 117"/>
                      <a:gd name="T53" fmla="*/ 16 h 82"/>
                      <a:gd name="T54" fmla="*/ 75 w 117"/>
                      <a:gd name="T55" fmla="*/ 2 h 82"/>
                      <a:gd name="T56" fmla="*/ 78 w 117"/>
                      <a:gd name="T57" fmla="*/ 16 h 82"/>
                      <a:gd name="T58" fmla="*/ 77 w 117"/>
                      <a:gd name="T59" fmla="*/ 35 h 82"/>
                      <a:gd name="T60" fmla="*/ 68 w 117"/>
                      <a:gd name="T61" fmla="*/ 46 h 82"/>
                      <a:gd name="T62" fmla="*/ 72 w 117"/>
                      <a:gd name="T63" fmla="*/ 55 h 82"/>
                      <a:gd name="T64" fmla="*/ 75 w 117"/>
                      <a:gd name="T65" fmla="*/ 65 h 82"/>
                      <a:gd name="T66" fmla="*/ 72 w 117"/>
                      <a:gd name="T67" fmla="*/ 74 h 82"/>
                      <a:gd name="T68" fmla="*/ 77 w 117"/>
                      <a:gd name="T69" fmla="*/ 81 h 82"/>
                      <a:gd name="T70" fmla="*/ 80 w 117"/>
                      <a:gd name="T71" fmla="*/ 81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17" h="82">
                        <a:moveTo>
                          <a:pt x="80" y="81"/>
                        </a:moveTo>
                        <a:cubicBezTo>
                          <a:pt x="81" y="80"/>
                          <a:pt x="82" y="82"/>
                          <a:pt x="83" y="82"/>
                        </a:cubicBezTo>
                        <a:cubicBezTo>
                          <a:pt x="85" y="81"/>
                          <a:pt x="87" y="80"/>
                          <a:pt x="89" y="79"/>
                        </a:cubicBezTo>
                        <a:cubicBezTo>
                          <a:pt x="90" y="79"/>
                          <a:pt x="93" y="78"/>
                          <a:pt x="93" y="76"/>
                        </a:cubicBezTo>
                        <a:cubicBezTo>
                          <a:pt x="93" y="74"/>
                          <a:pt x="94" y="75"/>
                          <a:pt x="96" y="74"/>
                        </a:cubicBezTo>
                        <a:cubicBezTo>
                          <a:pt x="99" y="74"/>
                          <a:pt x="103" y="71"/>
                          <a:pt x="105" y="68"/>
                        </a:cubicBezTo>
                        <a:cubicBezTo>
                          <a:pt x="106" y="67"/>
                          <a:pt x="106" y="66"/>
                          <a:pt x="107" y="65"/>
                        </a:cubicBezTo>
                        <a:cubicBezTo>
                          <a:pt x="108" y="64"/>
                          <a:pt x="110" y="64"/>
                          <a:pt x="112" y="64"/>
                        </a:cubicBezTo>
                        <a:cubicBezTo>
                          <a:pt x="112" y="62"/>
                          <a:pt x="110" y="61"/>
                          <a:pt x="109" y="59"/>
                        </a:cubicBezTo>
                        <a:cubicBezTo>
                          <a:pt x="109" y="58"/>
                          <a:pt x="110" y="55"/>
                          <a:pt x="107" y="55"/>
                        </a:cubicBezTo>
                        <a:cubicBezTo>
                          <a:pt x="106" y="55"/>
                          <a:pt x="109" y="53"/>
                          <a:pt x="108" y="52"/>
                        </a:cubicBezTo>
                        <a:cubicBezTo>
                          <a:pt x="108" y="49"/>
                          <a:pt x="109" y="48"/>
                          <a:pt x="110" y="46"/>
                        </a:cubicBezTo>
                        <a:cubicBezTo>
                          <a:pt x="110" y="44"/>
                          <a:pt x="112" y="44"/>
                          <a:pt x="112" y="42"/>
                        </a:cubicBezTo>
                        <a:cubicBezTo>
                          <a:pt x="112" y="41"/>
                          <a:pt x="113" y="40"/>
                          <a:pt x="114" y="40"/>
                        </a:cubicBezTo>
                        <a:cubicBezTo>
                          <a:pt x="117" y="40"/>
                          <a:pt x="117" y="40"/>
                          <a:pt x="117" y="38"/>
                        </a:cubicBezTo>
                        <a:cubicBezTo>
                          <a:pt x="117" y="32"/>
                          <a:pt x="117" y="27"/>
                          <a:pt x="117" y="21"/>
                        </a:cubicBezTo>
                        <a:cubicBezTo>
                          <a:pt x="117" y="19"/>
                          <a:pt x="113" y="18"/>
                          <a:pt x="111" y="17"/>
                        </a:cubicBezTo>
                        <a:cubicBezTo>
                          <a:pt x="101" y="12"/>
                          <a:pt x="91" y="6"/>
                          <a:pt x="81" y="1"/>
                        </a:cubicBezTo>
                        <a:cubicBezTo>
                          <a:pt x="80" y="1"/>
                          <a:pt x="80" y="0"/>
                          <a:pt x="79" y="0"/>
                        </a:cubicBezTo>
                        <a:cubicBezTo>
                          <a:pt x="78" y="1"/>
                          <a:pt x="76" y="2"/>
                          <a:pt x="75" y="2"/>
                        </a:cubicBezTo>
                        <a:cubicBezTo>
                          <a:pt x="74" y="3"/>
                          <a:pt x="72" y="5"/>
                          <a:pt x="71" y="5"/>
                        </a:cubicBezTo>
                        <a:cubicBezTo>
                          <a:pt x="70" y="5"/>
                          <a:pt x="69" y="3"/>
                          <a:pt x="67" y="2"/>
                        </a:cubicBezTo>
                        <a:cubicBezTo>
                          <a:pt x="66" y="1"/>
                          <a:pt x="65" y="1"/>
                          <a:pt x="64" y="1"/>
                        </a:cubicBezTo>
                        <a:cubicBezTo>
                          <a:pt x="62" y="0"/>
                          <a:pt x="61" y="0"/>
                          <a:pt x="59" y="1"/>
                        </a:cubicBezTo>
                        <a:cubicBezTo>
                          <a:pt x="52" y="5"/>
                          <a:pt x="45" y="10"/>
                          <a:pt x="38" y="14"/>
                        </a:cubicBezTo>
                        <a:cubicBezTo>
                          <a:pt x="35" y="16"/>
                          <a:pt x="32" y="18"/>
                          <a:pt x="29" y="21"/>
                        </a:cubicBezTo>
                        <a:cubicBezTo>
                          <a:pt x="28" y="22"/>
                          <a:pt x="27" y="22"/>
                          <a:pt x="26" y="22"/>
                        </a:cubicBezTo>
                        <a:cubicBezTo>
                          <a:pt x="23" y="22"/>
                          <a:pt x="22" y="22"/>
                          <a:pt x="22" y="25"/>
                        </a:cubicBezTo>
                        <a:cubicBezTo>
                          <a:pt x="22" y="28"/>
                          <a:pt x="22" y="31"/>
                          <a:pt x="22" y="34"/>
                        </a:cubicBezTo>
                        <a:cubicBezTo>
                          <a:pt x="22" y="37"/>
                          <a:pt x="21" y="40"/>
                          <a:pt x="19" y="42"/>
                        </a:cubicBezTo>
                        <a:cubicBezTo>
                          <a:pt x="18" y="43"/>
                          <a:pt x="15" y="43"/>
                          <a:pt x="14" y="43"/>
                        </a:cubicBezTo>
                        <a:cubicBezTo>
                          <a:pt x="12" y="43"/>
                          <a:pt x="10" y="43"/>
                          <a:pt x="8" y="43"/>
                        </a:cubicBezTo>
                        <a:cubicBezTo>
                          <a:pt x="6" y="43"/>
                          <a:pt x="4" y="44"/>
                          <a:pt x="2" y="44"/>
                        </a:cubicBezTo>
                        <a:cubicBezTo>
                          <a:pt x="0" y="44"/>
                          <a:pt x="5" y="51"/>
                          <a:pt x="5" y="51"/>
                        </a:cubicBezTo>
                        <a:cubicBezTo>
                          <a:pt x="6" y="54"/>
                          <a:pt x="7" y="56"/>
                          <a:pt x="10" y="57"/>
                        </a:cubicBezTo>
                        <a:cubicBezTo>
                          <a:pt x="10" y="57"/>
                          <a:pt x="11" y="56"/>
                          <a:pt x="11" y="56"/>
                        </a:cubicBezTo>
                        <a:cubicBezTo>
                          <a:pt x="12" y="57"/>
                          <a:pt x="12" y="60"/>
                          <a:pt x="14" y="58"/>
                        </a:cubicBezTo>
                        <a:cubicBezTo>
                          <a:pt x="16" y="56"/>
                          <a:pt x="18" y="61"/>
                          <a:pt x="19" y="62"/>
                        </a:cubicBezTo>
                        <a:cubicBezTo>
                          <a:pt x="19" y="61"/>
                          <a:pt x="20" y="59"/>
                          <a:pt x="20" y="58"/>
                        </a:cubicBezTo>
                        <a:cubicBezTo>
                          <a:pt x="20" y="57"/>
                          <a:pt x="21" y="56"/>
                          <a:pt x="21" y="55"/>
                        </a:cubicBezTo>
                        <a:cubicBezTo>
                          <a:pt x="22" y="52"/>
                          <a:pt x="22" y="52"/>
                          <a:pt x="25" y="51"/>
                        </a:cubicBezTo>
                        <a:cubicBezTo>
                          <a:pt x="26" y="50"/>
                          <a:pt x="27" y="50"/>
                          <a:pt x="28" y="50"/>
                        </a:cubicBezTo>
                        <a:cubicBezTo>
                          <a:pt x="29" y="49"/>
                          <a:pt x="30" y="51"/>
                          <a:pt x="31" y="51"/>
                        </a:cubicBezTo>
                        <a:cubicBezTo>
                          <a:pt x="33" y="51"/>
                          <a:pt x="34" y="52"/>
                          <a:pt x="35" y="53"/>
                        </a:cubicBezTo>
                        <a:cubicBezTo>
                          <a:pt x="36" y="54"/>
                          <a:pt x="37" y="54"/>
                          <a:pt x="39" y="54"/>
                        </a:cubicBezTo>
                        <a:cubicBezTo>
                          <a:pt x="42" y="52"/>
                          <a:pt x="43" y="55"/>
                          <a:pt x="46" y="55"/>
                        </a:cubicBezTo>
                        <a:cubicBezTo>
                          <a:pt x="49" y="55"/>
                          <a:pt x="52" y="53"/>
                          <a:pt x="55" y="53"/>
                        </a:cubicBezTo>
                        <a:cubicBezTo>
                          <a:pt x="57" y="53"/>
                          <a:pt x="61" y="54"/>
                          <a:pt x="64" y="53"/>
                        </a:cubicBezTo>
                        <a:cubicBezTo>
                          <a:pt x="65" y="53"/>
                          <a:pt x="66" y="52"/>
                          <a:pt x="67" y="51"/>
                        </a:cubicBezTo>
                        <a:cubicBezTo>
                          <a:pt x="69" y="50"/>
                          <a:pt x="68" y="49"/>
                          <a:pt x="68" y="47"/>
                        </a:cubicBezTo>
                        <a:cubicBezTo>
                          <a:pt x="68" y="42"/>
                          <a:pt x="73" y="39"/>
                          <a:pt x="77" y="35"/>
                        </a:cubicBezTo>
                        <a:cubicBezTo>
                          <a:pt x="78" y="34"/>
                          <a:pt x="77" y="32"/>
                          <a:pt x="77" y="31"/>
                        </a:cubicBezTo>
                        <a:cubicBezTo>
                          <a:pt x="77" y="28"/>
                          <a:pt x="77" y="26"/>
                          <a:pt x="77" y="23"/>
                        </a:cubicBezTo>
                        <a:cubicBezTo>
                          <a:pt x="78" y="21"/>
                          <a:pt x="79" y="18"/>
                          <a:pt x="79" y="16"/>
                        </a:cubicBezTo>
                        <a:cubicBezTo>
                          <a:pt x="78" y="14"/>
                          <a:pt x="77" y="12"/>
                          <a:pt x="76" y="11"/>
                        </a:cubicBezTo>
                        <a:cubicBezTo>
                          <a:pt x="74" y="8"/>
                          <a:pt x="75" y="5"/>
                          <a:pt x="75" y="2"/>
                        </a:cubicBezTo>
                        <a:cubicBezTo>
                          <a:pt x="75" y="5"/>
                          <a:pt x="75" y="7"/>
                          <a:pt x="75" y="9"/>
                        </a:cubicBezTo>
                        <a:cubicBezTo>
                          <a:pt x="75" y="11"/>
                          <a:pt x="78" y="14"/>
                          <a:pt x="78" y="16"/>
                        </a:cubicBezTo>
                        <a:cubicBezTo>
                          <a:pt x="79" y="19"/>
                          <a:pt x="77" y="23"/>
                          <a:pt x="77" y="26"/>
                        </a:cubicBezTo>
                        <a:cubicBezTo>
                          <a:pt x="77" y="28"/>
                          <a:pt x="78" y="32"/>
                          <a:pt x="77" y="35"/>
                        </a:cubicBezTo>
                        <a:cubicBezTo>
                          <a:pt x="76" y="37"/>
                          <a:pt x="72" y="39"/>
                          <a:pt x="71" y="41"/>
                        </a:cubicBezTo>
                        <a:cubicBezTo>
                          <a:pt x="69" y="42"/>
                          <a:pt x="68" y="44"/>
                          <a:pt x="68" y="46"/>
                        </a:cubicBezTo>
                        <a:cubicBezTo>
                          <a:pt x="67" y="49"/>
                          <a:pt x="69" y="50"/>
                          <a:pt x="70" y="53"/>
                        </a:cubicBezTo>
                        <a:cubicBezTo>
                          <a:pt x="70" y="54"/>
                          <a:pt x="71" y="54"/>
                          <a:pt x="72" y="55"/>
                        </a:cubicBezTo>
                        <a:cubicBezTo>
                          <a:pt x="74" y="56"/>
                          <a:pt x="75" y="57"/>
                          <a:pt x="75" y="59"/>
                        </a:cubicBezTo>
                        <a:cubicBezTo>
                          <a:pt x="75" y="61"/>
                          <a:pt x="75" y="63"/>
                          <a:pt x="75" y="65"/>
                        </a:cubicBezTo>
                        <a:cubicBezTo>
                          <a:pt x="75" y="66"/>
                          <a:pt x="76" y="68"/>
                          <a:pt x="77" y="70"/>
                        </a:cubicBezTo>
                        <a:cubicBezTo>
                          <a:pt x="74" y="70"/>
                          <a:pt x="67" y="70"/>
                          <a:pt x="72" y="74"/>
                        </a:cubicBezTo>
                        <a:cubicBezTo>
                          <a:pt x="74" y="75"/>
                          <a:pt x="75" y="76"/>
                          <a:pt x="76" y="78"/>
                        </a:cubicBezTo>
                        <a:cubicBezTo>
                          <a:pt x="76" y="79"/>
                          <a:pt x="77" y="80"/>
                          <a:pt x="77" y="81"/>
                        </a:cubicBezTo>
                        <a:cubicBezTo>
                          <a:pt x="77" y="82"/>
                          <a:pt x="80" y="81"/>
                          <a:pt x="80" y="81"/>
                        </a:cubicBezTo>
                        <a:cubicBezTo>
                          <a:pt x="82" y="80"/>
                          <a:pt x="80" y="81"/>
                          <a:pt x="80" y="8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6" name="Freeform 744">
                    <a:extLst>
                      <a:ext uri="{FF2B5EF4-FFF2-40B4-BE49-F238E27FC236}">
                        <a16:creationId xmlns:a16="http://schemas.microsoft.com/office/drawing/2014/main" id="{921371A2-183F-854C-B03C-9AF43320FD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4674" y="6972323"/>
                    <a:ext cx="839878" cy="1095295"/>
                  </a:xfrm>
                  <a:custGeom>
                    <a:avLst/>
                    <a:gdLst>
                      <a:gd name="T0" fmla="*/ 6 w 82"/>
                      <a:gd name="T1" fmla="*/ 39 h 101"/>
                      <a:gd name="T2" fmla="*/ 6 w 82"/>
                      <a:gd name="T3" fmla="*/ 41 h 101"/>
                      <a:gd name="T4" fmla="*/ 4 w 82"/>
                      <a:gd name="T5" fmla="*/ 43 h 101"/>
                      <a:gd name="T6" fmla="*/ 2 w 82"/>
                      <a:gd name="T7" fmla="*/ 49 h 101"/>
                      <a:gd name="T8" fmla="*/ 2 w 82"/>
                      <a:gd name="T9" fmla="*/ 51 h 101"/>
                      <a:gd name="T10" fmla="*/ 1 w 82"/>
                      <a:gd name="T11" fmla="*/ 53 h 101"/>
                      <a:gd name="T12" fmla="*/ 4 w 82"/>
                      <a:gd name="T13" fmla="*/ 58 h 101"/>
                      <a:gd name="T14" fmla="*/ 6 w 82"/>
                      <a:gd name="T15" fmla="*/ 60 h 101"/>
                      <a:gd name="T16" fmla="*/ 6 w 82"/>
                      <a:gd name="T17" fmla="*/ 63 h 101"/>
                      <a:gd name="T18" fmla="*/ 9 w 82"/>
                      <a:gd name="T19" fmla="*/ 68 h 101"/>
                      <a:gd name="T20" fmla="*/ 9 w 82"/>
                      <a:gd name="T21" fmla="*/ 74 h 101"/>
                      <a:gd name="T22" fmla="*/ 15 w 82"/>
                      <a:gd name="T23" fmla="*/ 76 h 101"/>
                      <a:gd name="T24" fmla="*/ 18 w 82"/>
                      <a:gd name="T25" fmla="*/ 81 h 101"/>
                      <a:gd name="T26" fmla="*/ 22 w 82"/>
                      <a:gd name="T27" fmla="*/ 84 h 101"/>
                      <a:gd name="T28" fmla="*/ 26 w 82"/>
                      <a:gd name="T29" fmla="*/ 88 h 101"/>
                      <a:gd name="T30" fmla="*/ 26 w 82"/>
                      <a:gd name="T31" fmla="*/ 91 h 101"/>
                      <a:gd name="T32" fmla="*/ 28 w 82"/>
                      <a:gd name="T33" fmla="*/ 92 h 101"/>
                      <a:gd name="T34" fmla="*/ 32 w 82"/>
                      <a:gd name="T35" fmla="*/ 96 h 101"/>
                      <a:gd name="T36" fmla="*/ 35 w 82"/>
                      <a:gd name="T37" fmla="*/ 95 h 101"/>
                      <a:gd name="T38" fmla="*/ 39 w 82"/>
                      <a:gd name="T39" fmla="*/ 94 h 101"/>
                      <a:gd name="T40" fmla="*/ 44 w 82"/>
                      <a:gd name="T41" fmla="*/ 100 h 101"/>
                      <a:gd name="T42" fmla="*/ 51 w 82"/>
                      <a:gd name="T43" fmla="*/ 100 h 101"/>
                      <a:gd name="T44" fmla="*/ 55 w 82"/>
                      <a:gd name="T45" fmla="*/ 98 h 101"/>
                      <a:gd name="T46" fmla="*/ 59 w 82"/>
                      <a:gd name="T47" fmla="*/ 97 h 101"/>
                      <a:gd name="T48" fmla="*/ 69 w 82"/>
                      <a:gd name="T49" fmla="*/ 94 h 101"/>
                      <a:gd name="T50" fmla="*/ 69 w 82"/>
                      <a:gd name="T51" fmla="*/ 91 h 101"/>
                      <a:gd name="T52" fmla="*/ 66 w 82"/>
                      <a:gd name="T53" fmla="*/ 90 h 101"/>
                      <a:gd name="T54" fmla="*/ 61 w 82"/>
                      <a:gd name="T55" fmla="*/ 83 h 101"/>
                      <a:gd name="T56" fmla="*/ 59 w 82"/>
                      <a:gd name="T57" fmla="*/ 80 h 101"/>
                      <a:gd name="T58" fmla="*/ 56 w 82"/>
                      <a:gd name="T59" fmla="*/ 78 h 101"/>
                      <a:gd name="T60" fmla="*/ 59 w 82"/>
                      <a:gd name="T61" fmla="*/ 75 h 101"/>
                      <a:gd name="T62" fmla="*/ 61 w 82"/>
                      <a:gd name="T63" fmla="*/ 67 h 101"/>
                      <a:gd name="T64" fmla="*/ 62 w 82"/>
                      <a:gd name="T65" fmla="*/ 64 h 101"/>
                      <a:gd name="T66" fmla="*/ 65 w 82"/>
                      <a:gd name="T67" fmla="*/ 62 h 101"/>
                      <a:gd name="T68" fmla="*/ 65 w 82"/>
                      <a:gd name="T69" fmla="*/ 58 h 101"/>
                      <a:gd name="T70" fmla="*/ 67 w 82"/>
                      <a:gd name="T71" fmla="*/ 55 h 101"/>
                      <a:gd name="T72" fmla="*/ 71 w 82"/>
                      <a:gd name="T73" fmla="*/ 52 h 101"/>
                      <a:gd name="T74" fmla="*/ 72 w 82"/>
                      <a:gd name="T75" fmla="*/ 45 h 101"/>
                      <a:gd name="T76" fmla="*/ 72 w 82"/>
                      <a:gd name="T77" fmla="*/ 42 h 101"/>
                      <a:gd name="T78" fmla="*/ 74 w 82"/>
                      <a:gd name="T79" fmla="*/ 37 h 101"/>
                      <a:gd name="T80" fmla="*/ 79 w 82"/>
                      <a:gd name="T81" fmla="*/ 29 h 101"/>
                      <a:gd name="T82" fmla="*/ 82 w 82"/>
                      <a:gd name="T83" fmla="*/ 27 h 101"/>
                      <a:gd name="T84" fmla="*/ 79 w 82"/>
                      <a:gd name="T85" fmla="*/ 23 h 101"/>
                      <a:gd name="T86" fmla="*/ 76 w 82"/>
                      <a:gd name="T87" fmla="*/ 17 h 101"/>
                      <a:gd name="T88" fmla="*/ 76 w 82"/>
                      <a:gd name="T89" fmla="*/ 11 h 101"/>
                      <a:gd name="T90" fmla="*/ 75 w 82"/>
                      <a:gd name="T91" fmla="*/ 9 h 101"/>
                      <a:gd name="T92" fmla="*/ 74 w 82"/>
                      <a:gd name="T93" fmla="*/ 5 h 101"/>
                      <a:gd name="T94" fmla="*/ 68 w 82"/>
                      <a:gd name="T95" fmla="*/ 0 h 101"/>
                      <a:gd name="T96" fmla="*/ 64 w 82"/>
                      <a:gd name="T97" fmla="*/ 2 h 101"/>
                      <a:gd name="T98" fmla="*/ 60 w 82"/>
                      <a:gd name="T99" fmla="*/ 5 h 101"/>
                      <a:gd name="T100" fmla="*/ 56 w 82"/>
                      <a:gd name="T101" fmla="*/ 5 h 101"/>
                      <a:gd name="T102" fmla="*/ 46 w 82"/>
                      <a:gd name="T103" fmla="*/ 5 h 101"/>
                      <a:gd name="T104" fmla="*/ 17 w 82"/>
                      <a:gd name="T105" fmla="*/ 5 h 101"/>
                      <a:gd name="T106" fmla="*/ 16 w 82"/>
                      <a:gd name="T107" fmla="*/ 14 h 101"/>
                      <a:gd name="T108" fmla="*/ 13 w 82"/>
                      <a:gd name="T109" fmla="*/ 16 h 101"/>
                      <a:gd name="T110" fmla="*/ 11 w 82"/>
                      <a:gd name="T111" fmla="*/ 18 h 101"/>
                      <a:gd name="T112" fmla="*/ 11 w 82"/>
                      <a:gd name="T113" fmla="*/ 32 h 101"/>
                      <a:gd name="T114" fmla="*/ 11 w 82"/>
                      <a:gd name="T115" fmla="*/ 37 h 101"/>
                      <a:gd name="T116" fmla="*/ 6 w 82"/>
                      <a:gd name="T117" fmla="*/ 3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82" h="101">
                        <a:moveTo>
                          <a:pt x="6" y="39"/>
                        </a:moveTo>
                        <a:cubicBezTo>
                          <a:pt x="6" y="39"/>
                          <a:pt x="6" y="40"/>
                          <a:pt x="6" y="41"/>
                        </a:cubicBezTo>
                        <a:cubicBezTo>
                          <a:pt x="5" y="42"/>
                          <a:pt x="4" y="42"/>
                          <a:pt x="4" y="43"/>
                        </a:cubicBezTo>
                        <a:cubicBezTo>
                          <a:pt x="4" y="45"/>
                          <a:pt x="2" y="47"/>
                          <a:pt x="2" y="49"/>
                        </a:cubicBezTo>
                        <a:cubicBezTo>
                          <a:pt x="2" y="50"/>
                          <a:pt x="3" y="51"/>
                          <a:pt x="2" y="51"/>
                        </a:cubicBezTo>
                        <a:cubicBezTo>
                          <a:pt x="2" y="52"/>
                          <a:pt x="0" y="53"/>
                          <a:pt x="1" y="53"/>
                        </a:cubicBezTo>
                        <a:cubicBezTo>
                          <a:pt x="4" y="53"/>
                          <a:pt x="3" y="57"/>
                          <a:pt x="4" y="58"/>
                        </a:cubicBezTo>
                        <a:cubicBezTo>
                          <a:pt x="4" y="59"/>
                          <a:pt x="5" y="59"/>
                          <a:pt x="6" y="60"/>
                        </a:cubicBezTo>
                        <a:cubicBezTo>
                          <a:pt x="6" y="61"/>
                          <a:pt x="6" y="62"/>
                          <a:pt x="6" y="63"/>
                        </a:cubicBezTo>
                        <a:cubicBezTo>
                          <a:pt x="7" y="65"/>
                          <a:pt x="9" y="66"/>
                          <a:pt x="9" y="68"/>
                        </a:cubicBezTo>
                        <a:cubicBezTo>
                          <a:pt x="9" y="69"/>
                          <a:pt x="8" y="74"/>
                          <a:pt x="9" y="74"/>
                        </a:cubicBezTo>
                        <a:cubicBezTo>
                          <a:pt x="12" y="74"/>
                          <a:pt x="13" y="75"/>
                          <a:pt x="15" y="76"/>
                        </a:cubicBezTo>
                        <a:cubicBezTo>
                          <a:pt x="17" y="77"/>
                          <a:pt x="16" y="80"/>
                          <a:pt x="18" y="81"/>
                        </a:cubicBezTo>
                        <a:cubicBezTo>
                          <a:pt x="19" y="82"/>
                          <a:pt x="22" y="82"/>
                          <a:pt x="22" y="84"/>
                        </a:cubicBezTo>
                        <a:cubicBezTo>
                          <a:pt x="22" y="86"/>
                          <a:pt x="25" y="87"/>
                          <a:pt x="26" y="88"/>
                        </a:cubicBezTo>
                        <a:cubicBezTo>
                          <a:pt x="26" y="89"/>
                          <a:pt x="26" y="90"/>
                          <a:pt x="26" y="91"/>
                        </a:cubicBezTo>
                        <a:cubicBezTo>
                          <a:pt x="27" y="91"/>
                          <a:pt x="28" y="92"/>
                          <a:pt x="28" y="92"/>
                        </a:cubicBezTo>
                        <a:cubicBezTo>
                          <a:pt x="29" y="93"/>
                          <a:pt x="30" y="95"/>
                          <a:pt x="32" y="96"/>
                        </a:cubicBezTo>
                        <a:cubicBezTo>
                          <a:pt x="33" y="97"/>
                          <a:pt x="33" y="93"/>
                          <a:pt x="35" y="95"/>
                        </a:cubicBezTo>
                        <a:cubicBezTo>
                          <a:pt x="37" y="96"/>
                          <a:pt x="37" y="94"/>
                          <a:pt x="39" y="94"/>
                        </a:cubicBezTo>
                        <a:cubicBezTo>
                          <a:pt x="41" y="95"/>
                          <a:pt x="42" y="98"/>
                          <a:pt x="44" y="100"/>
                        </a:cubicBezTo>
                        <a:cubicBezTo>
                          <a:pt x="46" y="95"/>
                          <a:pt x="49" y="101"/>
                          <a:pt x="51" y="100"/>
                        </a:cubicBezTo>
                        <a:cubicBezTo>
                          <a:pt x="52" y="99"/>
                          <a:pt x="53" y="98"/>
                          <a:pt x="55" y="98"/>
                        </a:cubicBezTo>
                        <a:cubicBezTo>
                          <a:pt x="56" y="98"/>
                          <a:pt x="58" y="98"/>
                          <a:pt x="59" y="97"/>
                        </a:cubicBezTo>
                        <a:cubicBezTo>
                          <a:pt x="61" y="93"/>
                          <a:pt x="65" y="91"/>
                          <a:pt x="69" y="94"/>
                        </a:cubicBezTo>
                        <a:cubicBezTo>
                          <a:pt x="69" y="93"/>
                          <a:pt x="69" y="92"/>
                          <a:pt x="69" y="91"/>
                        </a:cubicBezTo>
                        <a:cubicBezTo>
                          <a:pt x="69" y="90"/>
                          <a:pt x="66" y="90"/>
                          <a:pt x="66" y="90"/>
                        </a:cubicBezTo>
                        <a:cubicBezTo>
                          <a:pt x="64" y="88"/>
                          <a:pt x="63" y="85"/>
                          <a:pt x="61" y="83"/>
                        </a:cubicBezTo>
                        <a:cubicBezTo>
                          <a:pt x="60" y="82"/>
                          <a:pt x="60" y="81"/>
                          <a:pt x="59" y="80"/>
                        </a:cubicBezTo>
                        <a:cubicBezTo>
                          <a:pt x="58" y="79"/>
                          <a:pt x="57" y="79"/>
                          <a:pt x="56" y="78"/>
                        </a:cubicBezTo>
                        <a:cubicBezTo>
                          <a:pt x="53" y="75"/>
                          <a:pt x="59" y="75"/>
                          <a:pt x="59" y="75"/>
                        </a:cubicBezTo>
                        <a:cubicBezTo>
                          <a:pt x="61" y="74"/>
                          <a:pt x="60" y="69"/>
                          <a:pt x="61" y="67"/>
                        </a:cubicBezTo>
                        <a:cubicBezTo>
                          <a:pt x="61" y="66"/>
                          <a:pt x="61" y="64"/>
                          <a:pt x="62" y="64"/>
                        </a:cubicBezTo>
                        <a:cubicBezTo>
                          <a:pt x="63" y="63"/>
                          <a:pt x="65" y="63"/>
                          <a:pt x="65" y="62"/>
                        </a:cubicBezTo>
                        <a:cubicBezTo>
                          <a:pt x="65" y="61"/>
                          <a:pt x="65" y="60"/>
                          <a:pt x="65" y="58"/>
                        </a:cubicBezTo>
                        <a:cubicBezTo>
                          <a:pt x="65" y="57"/>
                          <a:pt x="66" y="56"/>
                          <a:pt x="67" y="55"/>
                        </a:cubicBezTo>
                        <a:cubicBezTo>
                          <a:pt x="68" y="53"/>
                          <a:pt x="70" y="54"/>
                          <a:pt x="71" y="52"/>
                        </a:cubicBezTo>
                        <a:cubicBezTo>
                          <a:pt x="71" y="50"/>
                          <a:pt x="72" y="48"/>
                          <a:pt x="72" y="45"/>
                        </a:cubicBezTo>
                        <a:cubicBezTo>
                          <a:pt x="72" y="44"/>
                          <a:pt x="72" y="43"/>
                          <a:pt x="72" y="42"/>
                        </a:cubicBezTo>
                        <a:cubicBezTo>
                          <a:pt x="72" y="40"/>
                          <a:pt x="74" y="38"/>
                          <a:pt x="74" y="37"/>
                        </a:cubicBezTo>
                        <a:cubicBezTo>
                          <a:pt x="74" y="33"/>
                          <a:pt x="75" y="30"/>
                          <a:pt x="79" y="29"/>
                        </a:cubicBezTo>
                        <a:cubicBezTo>
                          <a:pt x="80" y="29"/>
                          <a:pt x="81" y="29"/>
                          <a:pt x="82" y="27"/>
                        </a:cubicBezTo>
                        <a:cubicBezTo>
                          <a:pt x="82" y="26"/>
                          <a:pt x="80" y="24"/>
                          <a:pt x="79" y="23"/>
                        </a:cubicBezTo>
                        <a:cubicBezTo>
                          <a:pt x="77" y="21"/>
                          <a:pt x="76" y="19"/>
                          <a:pt x="76" y="17"/>
                        </a:cubicBezTo>
                        <a:cubicBezTo>
                          <a:pt x="76" y="16"/>
                          <a:pt x="75" y="11"/>
                          <a:pt x="76" y="11"/>
                        </a:cubicBezTo>
                        <a:cubicBezTo>
                          <a:pt x="77" y="10"/>
                          <a:pt x="76" y="10"/>
                          <a:pt x="75" y="9"/>
                        </a:cubicBezTo>
                        <a:cubicBezTo>
                          <a:pt x="74" y="8"/>
                          <a:pt x="74" y="7"/>
                          <a:pt x="74" y="5"/>
                        </a:cubicBezTo>
                        <a:cubicBezTo>
                          <a:pt x="72" y="3"/>
                          <a:pt x="69" y="2"/>
                          <a:pt x="68" y="0"/>
                        </a:cubicBezTo>
                        <a:cubicBezTo>
                          <a:pt x="67" y="0"/>
                          <a:pt x="65" y="1"/>
                          <a:pt x="64" y="2"/>
                        </a:cubicBezTo>
                        <a:cubicBezTo>
                          <a:pt x="63" y="5"/>
                          <a:pt x="61" y="3"/>
                          <a:pt x="60" y="5"/>
                        </a:cubicBezTo>
                        <a:cubicBezTo>
                          <a:pt x="59" y="9"/>
                          <a:pt x="58" y="5"/>
                          <a:pt x="56" y="5"/>
                        </a:cubicBezTo>
                        <a:cubicBezTo>
                          <a:pt x="52" y="5"/>
                          <a:pt x="49" y="5"/>
                          <a:pt x="46" y="5"/>
                        </a:cubicBezTo>
                        <a:cubicBezTo>
                          <a:pt x="37" y="5"/>
                          <a:pt x="27" y="5"/>
                          <a:pt x="17" y="5"/>
                        </a:cubicBezTo>
                        <a:cubicBezTo>
                          <a:pt x="15" y="5"/>
                          <a:pt x="16" y="12"/>
                          <a:pt x="16" y="14"/>
                        </a:cubicBezTo>
                        <a:cubicBezTo>
                          <a:pt x="16" y="16"/>
                          <a:pt x="15" y="16"/>
                          <a:pt x="13" y="16"/>
                        </a:cubicBezTo>
                        <a:cubicBezTo>
                          <a:pt x="10" y="16"/>
                          <a:pt x="11" y="16"/>
                          <a:pt x="11" y="18"/>
                        </a:cubicBezTo>
                        <a:cubicBezTo>
                          <a:pt x="11" y="23"/>
                          <a:pt x="11" y="27"/>
                          <a:pt x="11" y="32"/>
                        </a:cubicBezTo>
                        <a:cubicBezTo>
                          <a:pt x="11" y="34"/>
                          <a:pt x="11" y="36"/>
                          <a:pt x="11" y="37"/>
                        </a:cubicBezTo>
                        <a:cubicBezTo>
                          <a:pt x="11" y="39"/>
                          <a:pt x="7" y="38"/>
                          <a:pt x="6" y="3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7" name="Freeform 745">
                    <a:extLst>
                      <a:ext uri="{FF2B5EF4-FFF2-40B4-BE49-F238E27FC236}">
                        <a16:creationId xmlns:a16="http://schemas.microsoft.com/office/drawing/2014/main" id="{727B71F4-B4BE-3749-B49B-82CE8323C5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80009" y="7252600"/>
                    <a:ext cx="327588" cy="313470"/>
                  </a:xfrm>
                  <a:custGeom>
                    <a:avLst/>
                    <a:gdLst>
                      <a:gd name="T0" fmla="*/ 3 w 32"/>
                      <a:gd name="T1" fmla="*/ 19 h 29"/>
                      <a:gd name="T2" fmla="*/ 7 w 32"/>
                      <a:gd name="T3" fmla="*/ 20 h 29"/>
                      <a:gd name="T4" fmla="*/ 7 w 32"/>
                      <a:gd name="T5" fmla="*/ 17 h 29"/>
                      <a:gd name="T6" fmla="*/ 10 w 32"/>
                      <a:gd name="T7" fmla="*/ 19 h 29"/>
                      <a:gd name="T8" fmla="*/ 12 w 32"/>
                      <a:gd name="T9" fmla="*/ 18 h 29"/>
                      <a:gd name="T10" fmla="*/ 14 w 32"/>
                      <a:gd name="T11" fmla="*/ 18 h 29"/>
                      <a:gd name="T12" fmla="*/ 29 w 32"/>
                      <a:gd name="T13" fmla="*/ 29 h 29"/>
                      <a:gd name="T14" fmla="*/ 32 w 32"/>
                      <a:gd name="T15" fmla="*/ 27 h 29"/>
                      <a:gd name="T16" fmla="*/ 24 w 32"/>
                      <a:gd name="T17" fmla="*/ 19 h 29"/>
                      <a:gd name="T18" fmla="*/ 19 w 32"/>
                      <a:gd name="T19" fmla="*/ 16 h 29"/>
                      <a:gd name="T20" fmla="*/ 17 w 32"/>
                      <a:gd name="T21" fmla="*/ 14 h 29"/>
                      <a:gd name="T22" fmla="*/ 17 w 32"/>
                      <a:gd name="T23" fmla="*/ 16 h 29"/>
                      <a:gd name="T24" fmla="*/ 16 w 32"/>
                      <a:gd name="T25" fmla="*/ 14 h 29"/>
                      <a:gd name="T26" fmla="*/ 14 w 32"/>
                      <a:gd name="T27" fmla="*/ 9 h 29"/>
                      <a:gd name="T28" fmla="*/ 10 w 32"/>
                      <a:gd name="T29" fmla="*/ 0 h 29"/>
                      <a:gd name="T30" fmla="*/ 2 w 32"/>
                      <a:gd name="T31" fmla="*/ 7 h 29"/>
                      <a:gd name="T32" fmla="*/ 1 w 32"/>
                      <a:gd name="T33" fmla="*/ 13 h 29"/>
                      <a:gd name="T34" fmla="*/ 0 w 32"/>
                      <a:gd name="T35" fmla="*/ 20 h 29"/>
                      <a:gd name="T36" fmla="*/ 3 w 32"/>
                      <a:gd name="T37" fmla="*/ 19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2" h="29">
                        <a:moveTo>
                          <a:pt x="3" y="19"/>
                        </a:moveTo>
                        <a:cubicBezTo>
                          <a:pt x="4" y="19"/>
                          <a:pt x="6" y="21"/>
                          <a:pt x="7" y="20"/>
                        </a:cubicBezTo>
                        <a:cubicBezTo>
                          <a:pt x="7" y="19"/>
                          <a:pt x="6" y="17"/>
                          <a:pt x="7" y="17"/>
                        </a:cubicBezTo>
                        <a:cubicBezTo>
                          <a:pt x="9" y="17"/>
                          <a:pt x="9" y="19"/>
                          <a:pt x="10" y="19"/>
                        </a:cubicBezTo>
                        <a:cubicBezTo>
                          <a:pt x="11" y="19"/>
                          <a:pt x="12" y="18"/>
                          <a:pt x="12" y="18"/>
                        </a:cubicBezTo>
                        <a:cubicBezTo>
                          <a:pt x="13" y="17"/>
                          <a:pt x="14" y="18"/>
                          <a:pt x="14" y="18"/>
                        </a:cubicBezTo>
                        <a:cubicBezTo>
                          <a:pt x="22" y="18"/>
                          <a:pt x="25" y="24"/>
                          <a:pt x="29" y="29"/>
                        </a:cubicBezTo>
                        <a:cubicBezTo>
                          <a:pt x="30" y="29"/>
                          <a:pt x="31" y="28"/>
                          <a:pt x="32" y="27"/>
                        </a:cubicBezTo>
                        <a:cubicBezTo>
                          <a:pt x="29" y="25"/>
                          <a:pt x="26" y="22"/>
                          <a:pt x="24" y="19"/>
                        </a:cubicBezTo>
                        <a:cubicBezTo>
                          <a:pt x="23" y="17"/>
                          <a:pt x="21" y="17"/>
                          <a:pt x="19" y="16"/>
                        </a:cubicBezTo>
                        <a:cubicBezTo>
                          <a:pt x="18" y="16"/>
                          <a:pt x="18" y="14"/>
                          <a:pt x="17" y="14"/>
                        </a:cubicBezTo>
                        <a:cubicBezTo>
                          <a:pt x="16" y="14"/>
                          <a:pt x="17" y="15"/>
                          <a:pt x="17" y="16"/>
                        </a:cubicBezTo>
                        <a:cubicBezTo>
                          <a:pt x="17" y="16"/>
                          <a:pt x="16" y="14"/>
                          <a:pt x="16" y="14"/>
                        </a:cubicBezTo>
                        <a:cubicBezTo>
                          <a:pt x="15" y="12"/>
                          <a:pt x="14" y="11"/>
                          <a:pt x="14" y="9"/>
                        </a:cubicBezTo>
                        <a:cubicBezTo>
                          <a:pt x="13" y="6"/>
                          <a:pt x="13" y="3"/>
                          <a:pt x="10" y="0"/>
                        </a:cubicBezTo>
                        <a:cubicBezTo>
                          <a:pt x="9" y="4"/>
                          <a:pt x="4" y="4"/>
                          <a:pt x="2" y="7"/>
                        </a:cubicBezTo>
                        <a:cubicBezTo>
                          <a:pt x="1" y="9"/>
                          <a:pt x="2" y="11"/>
                          <a:pt x="1" y="13"/>
                        </a:cubicBezTo>
                        <a:cubicBezTo>
                          <a:pt x="0" y="15"/>
                          <a:pt x="0" y="17"/>
                          <a:pt x="0" y="20"/>
                        </a:cubicBezTo>
                        <a:cubicBezTo>
                          <a:pt x="1" y="19"/>
                          <a:pt x="2" y="19"/>
                          <a:pt x="3" y="1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8" name="Freeform 746">
                    <a:extLst>
                      <a:ext uri="{FF2B5EF4-FFF2-40B4-BE49-F238E27FC236}">
                        <a16:creationId xmlns:a16="http://schemas.microsoft.com/office/drawing/2014/main" id="{D6AF42C7-8D62-E641-82B5-A36580039FE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309241" y="7403805"/>
                    <a:ext cx="756238" cy="663815"/>
                  </a:xfrm>
                  <a:custGeom>
                    <a:avLst/>
                    <a:gdLst>
                      <a:gd name="T0" fmla="*/ 70 w 74"/>
                      <a:gd name="T1" fmla="*/ 38 h 61"/>
                      <a:gd name="T2" fmla="*/ 57 w 74"/>
                      <a:gd name="T3" fmla="*/ 33 h 61"/>
                      <a:gd name="T4" fmla="*/ 51 w 74"/>
                      <a:gd name="T5" fmla="*/ 29 h 61"/>
                      <a:gd name="T6" fmla="*/ 48 w 74"/>
                      <a:gd name="T7" fmla="*/ 24 h 61"/>
                      <a:gd name="T8" fmla="*/ 51 w 74"/>
                      <a:gd name="T9" fmla="*/ 20 h 61"/>
                      <a:gd name="T10" fmla="*/ 45 w 74"/>
                      <a:gd name="T11" fmla="*/ 23 h 61"/>
                      <a:gd name="T12" fmla="*/ 44 w 74"/>
                      <a:gd name="T13" fmla="*/ 18 h 61"/>
                      <a:gd name="T14" fmla="*/ 44 w 74"/>
                      <a:gd name="T15" fmla="*/ 12 h 61"/>
                      <a:gd name="T16" fmla="*/ 37 w 74"/>
                      <a:gd name="T17" fmla="*/ 5 h 61"/>
                      <a:gd name="T18" fmla="*/ 28 w 74"/>
                      <a:gd name="T19" fmla="*/ 4 h 61"/>
                      <a:gd name="T20" fmla="*/ 24 w 74"/>
                      <a:gd name="T21" fmla="*/ 5 h 61"/>
                      <a:gd name="T22" fmla="*/ 21 w 74"/>
                      <a:gd name="T23" fmla="*/ 5 h 61"/>
                      <a:gd name="T24" fmla="*/ 18 w 74"/>
                      <a:gd name="T25" fmla="*/ 5 h 61"/>
                      <a:gd name="T26" fmla="*/ 17 w 74"/>
                      <a:gd name="T27" fmla="*/ 8 h 61"/>
                      <a:gd name="T28" fmla="*/ 15 w 74"/>
                      <a:gd name="T29" fmla="*/ 13 h 61"/>
                      <a:gd name="T30" fmla="*/ 12 w 74"/>
                      <a:gd name="T31" fmla="*/ 14 h 61"/>
                      <a:gd name="T32" fmla="*/ 10 w 74"/>
                      <a:gd name="T33" fmla="*/ 18 h 61"/>
                      <a:gd name="T34" fmla="*/ 10 w 74"/>
                      <a:gd name="T35" fmla="*/ 23 h 61"/>
                      <a:gd name="T36" fmla="*/ 5 w 74"/>
                      <a:gd name="T37" fmla="*/ 34 h 61"/>
                      <a:gd name="T38" fmla="*/ 1 w 74"/>
                      <a:gd name="T39" fmla="*/ 35 h 61"/>
                      <a:gd name="T40" fmla="*/ 2 w 74"/>
                      <a:gd name="T41" fmla="*/ 38 h 61"/>
                      <a:gd name="T42" fmla="*/ 9 w 74"/>
                      <a:gd name="T43" fmla="*/ 47 h 61"/>
                      <a:gd name="T44" fmla="*/ 13 w 74"/>
                      <a:gd name="T45" fmla="*/ 50 h 61"/>
                      <a:gd name="T46" fmla="*/ 14 w 74"/>
                      <a:gd name="T47" fmla="*/ 54 h 61"/>
                      <a:gd name="T48" fmla="*/ 20 w 74"/>
                      <a:gd name="T49" fmla="*/ 55 h 61"/>
                      <a:gd name="T50" fmla="*/ 25 w 74"/>
                      <a:gd name="T51" fmla="*/ 59 h 61"/>
                      <a:gd name="T52" fmla="*/ 33 w 74"/>
                      <a:gd name="T53" fmla="*/ 60 h 61"/>
                      <a:gd name="T54" fmla="*/ 39 w 74"/>
                      <a:gd name="T55" fmla="*/ 57 h 61"/>
                      <a:gd name="T56" fmla="*/ 47 w 74"/>
                      <a:gd name="T57" fmla="*/ 56 h 61"/>
                      <a:gd name="T58" fmla="*/ 54 w 74"/>
                      <a:gd name="T59" fmla="*/ 53 h 61"/>
                      <a:gd name="T60" fmla="*/ 59 w 74"/>
                      <a:gd name="T61" fmla="*/ 53 h 61"/>
                      <a:gd name="T62" fmla="*/ 74 w 74"/>
                      <a:gd name="T63" fmla="*/ 38 h 61"/>
                      <a:gd name="T64" fmla="*/ 70 w 74"/>
                      <a:gd name="T65" fmla="*/ 38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74" h="61">
                        <a:moveTo>
                          <a:pt x="70" y="38"/>
                        </a:moveTo>
                        <a:cubicBezTo>
                          <a:pt x="65" y="36"/>
                          <a:pt x="61" y="35"/>
                          <a:pt x="57" y="33"/>
                        </a:cubicBezTo>
                        <a:cubicBezTo>
                          <a:pt x="54" y="32"/>
                          <a:pt x="53" y="31"/>
                          <a:pt x="51" y="29"/>
                        </a:cubicBezTo>
                        <a:cubicBezTo>
                          <a:pt x="50" y="28"/>
                          <a:pt x="49" y="26"/>
                          <a:pt x="48" y="24"/>
                        </a:cubicBezTo>
                        <a:cubicBezTo>
                          <a:pt x="48" y="23"/>
                          <a:pt x="51" y="21"/>
                          <a:pt x="51" y="20"/>
                        </a:cubicBezTo>
                        <a:cubicBezTo>
                          <a:pt x="49" y="21"/>
                          <a:pt x="47" y="22"/>
                          <a:pt x="45" y="23"/>
                        </a:cubicBezTo>
                        <a:cubicBezTo>
                          <a:pt x="43" y="23"/>
                          <a:pt x="43" y="19"/>
                          <a:pt x="44" y="18"/>
                        </a:cubicBezTo>
                        <a:cubicBezTo>
                          <a:pt x="47" y="15"/>
                          <a:pt x="46" y="15"/>
                          <a:pt x="44" y="12"/>
                        </a:cubicBezTo>
                        <a:cubicBezTo>
                          <a:pt x="42" y="10"/>
                          <a:pt x="40" y="6"/>
                          <a:pt x="37" y="5"/>
                        </a:cubicBezTo>
                        <a:cubicBezTo>
                          <a:pt x="35" y="5"/>
                          <a:pt x="30" y="3"/>
                          <a:pt x="28" y="4"/>
                        </a:cubicBezTo>
                        <a:cubicBezTo>
                          <a:pt x="26" y="7"/>
                          <a:pt x="24" y="0"/>
                          <a:pt x="24" y="5"/>
                        </a:cubicBezTo>
                        <a:cubicBezTo>
                          <a:pt x="24" y="7"/>
                          <a:pt x="22" y="6"/>
                          <a:pt x="21" y="5"/>
                        </a:cubicBezTo>
                        <a:cubicBezTo>
                          <a:pt x="20" y="5"/>
                          <a:pt x="19" y="5"/>
                          <a:pt x="18" y="5"/>
                        </a:cubicBezTo>
                        <a:cubicBezTo>
                          <a:pt x="16" y="6"/>
                          <a:pt x="17" y="6"/>
                          <a:pt x="17" y="8"/>
                        </a:cubicBezTo>
                        <a:cubicBezTo>
                          <a:pt x="17" y="9"/>
                          <a:pt x="16" y="12"/>
                          <a:pt x="15" y="13"/>
                        </a:cubicBezTo>
                        <a:cubicBezTo>
                          <a:pt x="15" y="14"/>
                          <a:pt x="12" y="13"/>
                          <a:pt x="12" y="14"/>
                        </a:cubicBezTo>
                        <a:cubicBezTo>
                          <a:pt x="12" y="16"/>
                          <a:pt x="10" y="17"/>
                          <a:pt x="10" y="18"/>
                        </a:cubicBezTo>
                        <a:cubicBezTo>
                          <a:pt x="10" y="19"/>
                          <a:pt x="11" y="22"/>
                          <a:pt x="10" y="23"/>
                        </a:cubicBezTo>
                        <a:cubicBezTo>
                          <a:pt x="4" y="24"/>
                          <a:pt x="6" y="30"/>
                          <a:pt x="5" y="34"/>
                        </a:cubicBezTo>
                        <a:cubicBezTo>
                          <a:pt x="4" y="35"/>
                          <a:pt x="3" y="35"/>
                          <a:pt x="1" y="35"/>
                        </a:cubicBezTo>
                        <a:cubicBezTo>
                          <a:pt x="0" y="36"/>
                          <a:pt x="0" y="38"/>
                          <a:pt x="2" y="38"/>
                        </a:cubicBezTo>
                        <a:cubicBezTo>
                          <a:pt x="5" y="39"/>
                          <a:pt x="8" y="45"/>
                          <a:pt x="9" y="47"/>
                        </a:cubicBezTo>
                        <a:cubicBezTo>
                          <a:pt x="10" y="49"/>
                          <a:pt x="11" y="49"/>
                          <a:pt x="13" y="50"/>
                        </a:cubicBezTo>
                        <a:cubicBezTo>
                          <a:pt x="14" y="51"/>
                          <a:pt x="13" y="53"/>
                          <a:pt x="14" y="54"/>
                        </a:cubicBezTo>
                        <a:cubicBezTo>
                          <a:pt x="16" y="56"/>
                          <a:pt x="18" y="54"/>
                          <a:pt x="20" y="55"/>
                        </a:cubicBezTo>
                        <a:cubicBezTo>
                          <a:pt x="21" y="56"/>
                          <a:pt x="23" y="58"/>
                          <a:pt x="25" y="59"/>
                        </a:cubicBezTo>
                        <a:cubicBezTo>
                          <a:pt x="27" y="59"/>
                          <a:pt x="31" y="61"/>
                          <a:pt x="33" y="60"/>
                        </a:cubicBezTo>
                        <a:cubicBezTo>
                          <a:pt x="35" y="58"/>
                          <a:pt x="36" y="56"/>
                          <a:pt x="39" y="57"/>
                        </a:cubicBezTo>
                        <a:cubicBezTo>
                          <a:pt x="42" y="58"/>
                          <a:pt x="45" y="57"/>
                          <a:pt x="47" y="56"/>
                        </a:cubicBezTo>
                        <a:cubicBezTo>
                          <a:pt x="49" y="54"/>
                          <a:pt x="51" y="53"/>
                          <a:pt x="54" y="53"/>
                        </a:cubicBezTo>
                        <a:cubicBezTo>
                          <a:pt x="55" y="53"/>
                          <a:pt x="59" y="53"/>
                          <a:pt x="59" y="53"/>
                        </a:cubicBezTo>
                        <a:cubicBezTo>
                          <a:pt x="64" y="48"/>
                          <a:pt x="69" y="43"/>
                          <a:pt x="74" y="38"/>
                        </a:cubicBezTo>
                        <a:cubicBezTo>
                          <a:pt x="73" y="38"/>
                          <a:pt x="71" y="38"/>
                          <a:pt x="70" y="3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49" name="Freeform 747">
                    <a:extLst>
                      <a:ext uri="{FF2B5EF4-FFF2-40B4-BE49-F238E27FC236}">
                        <a16:creationId xmlns:a16="http://schemas.microsoft.com/office/drawing/2014/main" id="{8EDEF45B-18C1-D44D-A47A-DF7906B42FC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347577" y="7599261"/>
                    <a:ext cx="888668" cy="899837"/>
                  </a:xfrm>
                  <a:custGeom>
                    <a:avLst/>
                    <a:gdLst>
                      <a:gd name="T0" fmla="*/ 86 w 87"/>
                      <a:gd name="T1" fmla="*/ 1 h 83"/>
                      <a:gd name="T2" fmla="*/ 83 w 87"/>
                      <a:gd name="T3" fmla="*/ 0 h 83"/>
                      <a:gd name="T4" fmla="*/ 79 w 87"/>
                      <a:gd name="T5" fmla="*/ 3 h 83"/>
                      <a:gd name="T6" fmla="*/ 71 w 87"/>
                      <a:gd name="T7" fmla="*/ 3 h 83"/>
                      <a:gd name="T8" fmla="*/ 69 w 87"/>
                      <a:gd name="T9" fmla="*/ 4 h 83"/>
                      <a:gd name="T10" fmla="*/ 68 w 87"/>
                      <a:gd name="T11" fmla="*/ 3 h 83"/>
                      <a:gd name="T12" fmla="*/ 63 w 87"/>
                      <a:gd name="T13" fmla="*/ 6 h 83"/>
                      <a:gd name="T14" fmla="*/ 58 w 87"/>
                      <a:gd name="T15" fmla="*/ 5 h 83"/>
                      <a:gd name="T16" fmla="*/ 53 w 87"/>
                      <a:gd name="T17" fmla="*/ 7 h 83"/>
                      <a:gd name="T18" fmla="*/ 47 w 87"/>
                      <a:gd name="T19" fmla="*/ 2 h 83"/>
                      <a:gd name="T20" fmla="*/ 44 w 87"/>
                      <a:gd name="T21" fmla="*/ 6 h 83"/>
                      <a:gd name="T22" fmla="*/ 48 w 87"/>
                      <a:gd name="T23" fmla="*/ 12 h 83"/>
                      <a:gd name="T24" fmla="*/ 56 w 87"/>
                      <a:gd name="T25" fmla="*/ 16 h 83"/>
                      <a:gd name="T26" fmla="*/ 70 w 87"/>
                      <a:gd name="T27" fmla="*/ 20 h 83"/>
                      <a:gd name="T28" fmla="*/ 63 w 87"/>
                      <a:gd name="T29" fmla="*/ 27 h 83"/>
                      <a:gd name="T30" fmla="*/ 58 w 87"/>
                      <a:gd name="T31" fmla="*/ 33 h 83"/>
                      <a:gd name="T32" fmla="*/ 55 w 87"/>
                      <a:gd name="T33" fmla="*/ 35 h 83"/>
                      <a:gd name="T34" fmla="*/ 48 w 87"/>
                      <a:gd name="T35" fmla="*/ 35 h 83"/>
                      <a:gd name="T36" fmla="*/ 42 w 87"/>
                      <a:gd name="T37" fmla="*/ 38 h 83"/>
                      <a:gd name="T38" fmla="*/ 36 w 87"/>
                      <a:gd name="T39" fmla="*/ 39 h 83"/>
                      <a:gd name="T40" fmla="*/ 32 w 87"/>
                      <a:gd name="T41" fmla="*/ 39 h 83"/>
                      <a:gd name="T42" fmla="*/ 26 w 87"/>
                      <a:gd name="T43" fmla="*/ 42 h 83"/>
                      <a:gd name="T44" fmla="*/ 21 w 87"/>
                      <a:gd name="T45" fmla="*/ 41 h 83"/>
                      <a:gd name="T46" fmla="*/ 16 w 87"/>
                      <a:gd name="T47" fmla="*/ 37 h 83"/>
                      <a:gd name="T48" fmla="*/ 11 w 87"/>
                      <a:gd name="T49" fmla="*/ 37 h 83"/>
                      <a:gd name="T50" fmla="*/ 7 w 87"/>
                      <a:gd name="T51" fmla="*/ 34 h 83"/>
                      <a:gd name="T52" fmla="*/ 0 w 87"/>
                      <a:gd name="T53" fmla="*/ 39 h 83"/>
                      <a:gd name="T54" fmla="*/ 3 w 87"/>
                      <a:gd name="T55" fmla="*/ 41 h 83"/>
                      <a:gd name="T56" fmla="*/ 4 w 87"/>
                      <a:gd name="T57" fmla="*/ 45 h 83"/>
                      <a:gd name="T58" fmla="*/ 3 w 87"/>
                      <a:gd name="T59" fmla="*/ 54 h 83"/>
                      <a:gd name="T60" fmla="*/ 0 w 87"/>
                      <a:gd name="T61" fmla="*/ 58 h 83"/>
                      <a:gd name="T62" fmla="*/ 3 w 87"/>
                      <a:gd name="T63" fmla="*/ 60 h 83"/>
                      <a:gd name="T64" fmla="*/ 1 w 87"/>
                      <a:gd name="T65" fmla="*/ 65 h 83"/>
                      <a:gd name="T66" fmla="*/ 4 w 87"/>
                      <a:gd name="T67" fmla="*/ 66 h 83"/>
                      <a:gd name="T68" fmla="*/ 15 w 87"/>
                      <a:gd name="T69" fmla="*/ 73 h 83"/>
                      <a:gd name="T70" fmla="*/ 19 w 87"/>
                      <a:gd name="T71" fmla="*/ 77 h 83"/>
                      <a:gd name="T72" fmla="*/ 26 w 87"/>
                      <a:gd name="T73" fmla="*/ 83 h 83"/>
                      <a:gd name="T74" fmla="*/ 30 w 87"/>
                      <a:gd name="T75" fmla="*/ 76 h 83"/>
                      <a:gd name="T76" fmla="*/ 33 w 87"/>
                      <a:gd name="T77" fmla="*/ 72 h 83"/>
                      <a:gd name="T78" fmla="*/ 35 w 87"/>
                      <a:gd name="T79" fmla="*/ 69 h 83"/>
                      <a:gd name="T80" fmla="*/ 40 w 87"/>
                      <a:gd name="T81" fmla="*/ 65 h 83"/>
                      <a:gd name="T82" fmla="*/ 59 w 87"/>
                      <a:gd name="T83" fmla="*/ 48 h 83"/>
                      <a:gd name="T84" fmla="*/ 77 w 87"/>
                      <a:gd name="T85" fmla="*/ 24 h 83"/>
                      <a:gd name="T86" fmla="*/ 84 w 87"/>
                      <a:gd name="T87" fmla="*/ 14 h 83"/>
                      <a:gd name="T88" fmla="*/ 86 w 87"/>
                      <a:gd name="T89" fmla="*/ 7 h 83"/>
                      <a:gd name="T90" fmla="*/ 86 w 87"/>
                      <a:gd name="T91" fmla="*/ 1 h 83"/>
                      <a:gd name="T92" fmla="*/ 86 w 87"/>
                      <a:gd name="T93" fmla="*/ 1 h 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87" h="83">
                        <a:moveTo>
                          <a:pt x="86" y="1"/>
                        </a:moveTo>
                        <a:cubicBezTo>
                          <a:pt x="87" y="0"/>
                          <a:pt x="84" y="0"/>
                          <a:pt x="83" y="0"/>
                        </a:cubicBezTo>
                        <a:cubicBezTo>
                          <a:pt x="82" y="1"/>
                          <a:pt x="81" y="2"/>
                          <a:pt x="79" y="3"/>
                        </a:cubicBezTo>
                        <a:cubicBezTo>
                          <a:pt x="77" y="3"/>
                          <a:pt x="74" y="3"/>
                          <a:pt x="71" y="3"/>
                        </a:cubicBezTo>
                        <a:cubicBezTo>
                          <a:pt x="71" y="4"/>
                          <a:pt x="70" y="4"/>
                          <a:pt x="69" y="4"/>
                        </a:cubicBezTo>
                        <a:cubicBezTo>
                          <a:pt x="68" y="4"/>
                          <a:pt x="68" y="3"/>
                          <a:pt x="68" y="3"/>
                        </a:cubicBezTo>
                        <a:cubicBezTo>
                          <a:pt x="66" y="4"/>
                          <a:pt x="65" y="6"/>
                          <a:pt x="63" y="6"/>
                        </a:cubicBezTo>
                        <a:cubicBezTo>
                          <a:pt x="61" y="6"/>
                          <a:pt x="61" y="5"/>
                          <a:pt x="58" y="5"/>
                        </a:cubicBezTo>
                        <a:cubicBezTo>
                          <a:pt x="57" y="6"/>
                          <a:pt x="55" y="8"/>
                          <a:pt x="53" y="7"/>
                        </a:cubicBezTo>
                        <a:cubicBezTo>
                          <a:pt x="50" y="6"/>
                          <a:pt x="49" y="5"/>
                          <a:pt x="47" y="2"/>
                        </a:cubicBezTo>
                        <a:cubicBezTo>
                          <a:pt x="47" y="3"/>
                          <a:pt x="44" y="5"/>
                          <a:pt x="44" y="6"/>
                        </a:cubicBezTo>
                        <a:cubicBezTo>
                          <a:pt x="45" y="8"/>
                          <a:pt x="46" y="10"/>
                          <a:pt x="48" y="12"/>
                        </a:cubicBezTo>
                        <a:cubicBezTo>
                          <a:pt x="50" y="14"/>
                          <a:pt x="53" y="15"/>
                          <a:pt x="56" y="16"/>
                        </a:cubicBezTo>
                        <a:cubicBezTo>
                          <a:pt x="61" y="18"/>
                          <a:pt x="65" y="20"/>
                          <a:pt x="70" y="20"/>
                        </a:cubicBezTo>
                        <a:cubicBezTo>
                          <a:pt x="68" y="22"/>
                          <a:pt x="65" y="25"/>
                          <a:pt x="63" y="27"/>
                        </a:cubicBezTo>
                        <a:cubicBezTo>
                          <a:pt x="61" y="29"/>
                          <a:pt x="59" y="31"/>
                          <a:pt x="58" y="33"/>
                        </a:cubicBezTo>
                        <a:cubicBezTo>
                          <a:pt x="57" y="33"/>
                          <a:pt x="56" y="35"/>
                          <a:pt x="55" y="35"/>
                        </a:cubicBezTo>
                        <a:cubicBezTo>
                          <a:pt x="53" y="36"/>
                          <a:pt x="50" y="34"/>
                          <a:pt x="48" y="35"/>
                        </a:cubicBezTo>
                        <a:cubicBezTo>
                          <a:pt x="46" y="35"/>
                          <a:pt x="44" y="37"/>
                          <a:pt x="42" y="38"/>
                        </a:cubicBezTo>
                        <a:cubicBezTo>
                          <a:pt x="40" y="39"/>
                          <a:pt x="38" y="40"/>
                          <a:pt x="36" y="39"/>
                        </a:cubicBezTo>
                        <a:cubicBezTo>
                          <a:pt x="35" y="39"/>
                          <a:pt x="33" y="38"/>
                          <a:pt x="32" y="39"/>
                        </a:cubicBezTo>
                        <a:cubicBezTo>
                          <a:pt x="29" y="41"/>
                          <a:pt x="29" y="43"/>
                          <a:pt x="26" y="42"/>
                        </a:cubicBezTo>
                        <a:cubicBezTo>
                          <a:pt x="24" y="41"/>
                          <a:pt x="22" y="41"/>
                          <a:pt x="21" y="41"/>
                        </a:cubicBezTo>
                        <a:cubicBezTo>
                          <a:pt x="19" y="40"/>
                          <a:pt x="17" y="38"/>
                          <a:pt x="16" y="37"/>
                        </a:cubicBezTo>
                        <a:cubicBezTo>
                          <a:pt x="15" y="37"/>
                          <a:pt x="12" y="38"/>
                          <a:pt x="11" y="37"/>
                        </a:cubicBezTo>
                        <a:cubicBezTo>
                          <a:pt x="10" y="36"/>
                          <a:pt x="8" y="34"/>
                          <a:pt x="7" y="34"/>
                        </a:cubicBezTo>
                        <a:cubicBezTo>
                          <a:pt x="3" y="35"/>
                          <a:pt x="2" y="36"/>
                          <a:pt x="0" y="39"/>
                        </a:cubicBezTo>
                        <a:cubicBezTo>
                          <a:pt x="0" y="40"/>
                          <a:pt x="3" y="40"/>
                          <a:pt x="3" y="41"/>
                        </a:cubicBezTo>
                        <a:cubicBezTo>
                          <a:pt x="3" y="43"/>
                          <a:pt x="3" y="44"/>
                          <a:pt x="4" y="45"/>
                        </a:cubicBezTo>
                        <a:cubicBezTo>
                          <a:pt x="6" y="47"/>
                          <a:pt x="5" y="52"/>
                          <a:pt x="3" y="54"/>
                        </a:cubicBezTo>
                        <a:cubicBezTo>
                          <a:pt x="2" y="55"/>
                          <a:pt x="1" y="56"/>
                          <a:pt x="0" y="58"/>
                        </a:cubicBezTo>
                        <a:cubicBezTo>
                          <a:pt x="0" y="61"/>
                          <a:pt x="2" y="59"/>
                          <a:pt x="3" y="60"/>
                        </a:cubicBezTo>
                        <a:cubicBezTo>
                          <a:pt x="3" y="60"/>
                          <a:pt x="0" y="64"/>
                          <a:pt x="1" y="65"/>
                        </a:cubicBezTo>
                        <a:cubicBezTo>
                          <a:pt x="2" y="65"/>
                          <a:pt x="3" y="66"/>
                          <a:pt x="4" y="66"/>
                        </a:cubicBezTo>
                        <a:cubicBezTo>
                          <a:pt x="8" y="69"/>
                          <a:pt x="12" y="71"/>
                          <a:pt x="15" y="73"/>
                        </a:cubicBezTo>
                        <a:cubicBezTo>
                          <a:pt x="18" y="74"/>
                          <a:pt x="19" y="74"/>
                          <a:pt x="19" y="77"/>
                        </a:cubicBezTo>
                        <a:cubicBezTo>
                          <a:pt x="19" y="79"/>
                          <a:pt x="25" y="82"/>
                          <a:pt x="26" y="83"/>
                        </a:cubicBezTo>
                        <a:cubicBezTo>
                          <a:pt x="28" y="80"/>
                          <a:pt x="29" y="78"/>
                          <a:pt x="30" y="76"/>
                        </a:cubicBezTo>
                        <a:cubicBezTo>
                          <a:pt x="30" y="74"/>
                          <a:pt x="31" y="72"/>
                          <a:pt x="33" y="72"/>
                        </a:cubicBezTo>
                        <a:cubicBezTo>
                          <a:pt x="34" y="71"/>
                          <a:pt x="34" y="70"/>
                          <a:pt x="35" y="69"/>
                        </a:cubicBezTo>
                        <a:cubicBezTo>
                          <a:pt x="37" y="68"/>
                          <a:pt x="38" y="67"/>
                          <a:pt x="40" y="65"/>
                        </a:cubicBezTo>
                        <a:cubicBezTo>
                          <a:pt x="45" y="57"/>
                          <a:pt x="52" y="53"/>
                          <a:pt x="59" y="48"/>
                        </a:cubicBezTo>
                        <a:cubicBezTo>
                          <a:pt x="68" y="42"/>
                          <a:pt x="73" y="33"/>
                          <a:pt x="77" y="24"/>
                        </a:cubicBezTo>
                        <a:cubicBezTo>
                          <a:pt x="79" y="20"/>
                          <a:pt x="82" y="18"/>
                          <a:pt x="84" y="14"/>
                        </a:cubicBezTo>
                        <a:cubicBezTo>
                          <a:pt x="85" y="12"/>
                          <a:pt x="85" y="9"/>
                          <a:pt x="86" y="7"/>
                        </a:cubicBezTo>
                        <a:cubicBezTo>
                          <a:pt x="86" y="6"/>
                          <a:pt x="85" y="2"/>
                          <a:pt x="86" y="1"/>
                        </a:cubicBezTo>
                        <a:cubicBezTo>
                          <a:pt x="86" y="1"/>
                          <a:pt x="86" y="1"/>
                          <a:pt x="86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0" name="Freeform 748">
                    <a:extLst>
                      <a:ext uri="{FF2B5EF4-FFF2-40B4-BE49-F238E27FC236}">
                        <a16:creationId xmlns:a16="http://schemas.microsoft.com/office/drawing/2014/main" id="{472F0225-E5E8-B14D-80B7-0D31BC1C32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48350" y="7547630"/>
                    <a:ext cx="90610" cy="118010"/>
                  </a:xfrm>
                  <a:custGeom>
                    <a:avLst/>
                    <a:gdLst>
                      <a:gd name="T0" fmla="*/ 3 w 9"/>
                      <a:gd name="T1" fmla="*/ 2 h 11"/>
                      <a:gd name="T2" fmla="*/ 1 w 9"/>
                      <a:gd name="T3" fmla="*/ 5 h 11"/>
                      <a:gd name="T4" fmla="*/ 0 w 9"/>
                      <a:gd name="T5" fmla="*/ 10 h 11"/>
                      <a:gd name="T6" fmla="*/ 8 w 9"/>
                      <a:gd name="T7" fmla="*/ 7 h 11"/>
                      <a:gd name="T8" fmla="*/ 4 w 9"/>
                      <a:gd name="T9" fmla="*/ 6 h 11"/>
                      <a:gd name="T10" fmla="*/ 8 w 9"/>
                      <a:gd name="T11" fmla="*/ 3 h 11"/>
                      <a:gd name="T12" fmla="*/ 3 w 9"/>
                      <a:gd name="T13" fmla="*/ 2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11">
                        <a:moveTo>
                          <a:pt x="3" y="2"/>
                        </a:moveTo>
                        <a:cubicBezTo>
                          <a:pt x="2" y="3"/>
                          <a:pt x="1" y="4"/>
                          <a:pt x="1" y="5"/>
                        </a:cubicBezTo>
                        <a:cubicBezTo>
                          <a:pt x="0" y="5"/>
                          <a:pt x="0" y="9"/>
                          <a:pt x="0" y="10"/>
                        </a:cubicBezTo>
                        <a:cubicBezTo>
                          <a:pt x="2" y="11"/>
                          <a:pt x="7" y="7"/>
                          <a:pt x="8" y="7"/>
                        </a:cubicBezTo>
                        <a:cubicBezTo>
                          <a:pt x="8" y="6"/>
                          <a:pt x="5" y="5"/>
                          <a:pt x="4" y="6"/>
                        </a:cubicBezTo>
                        <a:cubicBezTo>
                          <a:pt x="5" y="5"/>
                          <a:pt x="9" y="4"/>
                          <a:pt x="8" y="3"/>
                        </a:cubicBezTo>
                        <a:cubicBezTo>
                          <a:pt x="7" y="0"/>
                          <a:pt x="5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1" name="Freeform 749">
                    <a:extLst>
                      <a:ext uri="{FF2B5EF4-FFF2-40B4-BE49-F238E27FC236}">
                        <a16:creationId xmlns:a16="http://schemas.microsoft.com/office/drawing/2014/main" id="{1CB6C9B5-532C-9345-8BE0-F2D43F977DE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34995" y="8023365"/>
                    <a:ext cx="264855" cy="302405"/>
                  </a:xfrm>
                  <a:custGeom>
                    <a:avLst/>
                    <a:gdLst>
                      <a:gd name="T0" fmla="*/ 22 w 26"/>
                      <a:gd name="T1" fmla="*/ 18 h 28"/>
                      <a:gd name="T2" fmla="*/ 25 w 26"/>
                      <a:gd name="T3" fmla="*/ 14 h 28"/>
                      <a:gd name="T4" fmla="*/ 26 w 26"/>
                      <a:gd name="T5" fmla="*/ 8 h 28"/>
                      <a:gd name="T6" fmla="*/ 24 w 26"/>
                      <a:gd name="T7" fmla="*/ 3 h 28"/>
                      <a:gd name="T8" fmla="*/ 21 w 26"/>
                      <a:gd name="T9" fmla="*/ 0 h 28"/>
                      <a:gd name="T10" fmla="*/ 16 w 26"/>
                      <a:gd name="T11" fmla="*/ 1 h 28"/>
                      <a:gd name="T12" fmla="*/ 12 w 26"/>
                      <a:gd name="T13" fmla="*/ 3 h 28"/>
                      <a:gd name="T14" fmla="*/ 6 w 26"/>
                      <a:gd name="T15" fmla="*/ 2 h 28"/>
                      <a:gd name="T16" fmla="*/ 7 w 26"/>
                      <a:gd name="T17" fmla="*/ 8 h 28"/>
                      <a:gd name="T18" fmla="*/ 6 w 26"/>
                      <a:gd name="T19" fmla="*/ 12 h 28"/>
                      <a:gd name="T20" fmla="*/ 2 w 26"/>
                      <a:gd name="T21" fmla="*/ 16 h 28"/>
                      <a:gd name="T22" fmla="*/ 0 w 26"/>
                      <a:gd name="T23" fmla="*/ 22 h 28"/>
                      <a:gd name="T24" fmla="*/ 0 w 26"/>
                      <a:gd name="T25" fmla="*/ 27 h 28"/>
                      <a:gd name="T26" fmla="*/ 4 w 26"/>
                      <a:gd name="T27" fmla="*/ 26 h 28"/>
                      <a:gd name="T28" fmla="*/ 11 w 26"/>
                      <a:gd name="T29" fmla="*/ 25 h 28"/>
                      <a:gd name="T30" fmla="*/ 14 w 26"/>
                      <a:gd name="T31" fmla="*/ 20 h 28"/>
                      <a:gd name="T32" fmla="*/ 21 w 26"/>
                      <a:gd name="T33" fmla="*/ 20 h 28"/>
                      <a:gd name="T34" fmla="*/ 22 w 26"/>
                      <a:gd name="T35" fmla="*/ 18 h 28"/>
                      <a:gd name="T36" fmla="*/ 22 w 26"/>
                      <a:gd name="T37" fmla="*/ 1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6" h="28">
                        <a:moveTo>
                          <a:pt x="22" y="18"/>
                        </a:moveTo>
                        <a:cubicBezTo>
                          <a:pt x="22" y="16"/>
                          <a:pt x="24" y="15"/>
                          <a:pt x="25" y="14"/>
                        </a:cubicBezTo>
                        <a:cubicBezTo>
                          <a:pt x="26" y="13"/>
                          <a:pt x="26" y="10"/>
                          <a:pt x="26" y="8"/>
                        </a:cubicBezTo>
                        <a:cubicBezTo>
                          <a:pt x="26" y="6"/>
                          <a:pt x="24" y="5"/>
                          <a:pt x="24" y="3"/>
                        </a:cubicBezTo>
                        <a:cubicBezTo>
                          <a:pt x="24" y="1"/>
                          <a:pt x="22" y="1"/>
                          <a:pt x="21" y="0"/>
                        </a:cubicBezTo>
                        <a:cubicBezTo>
                          <a:pt x="20" y="1"/>
                          <a:pt x="18" y="0"/>
                          <a:pt x="16" y="1"/>
                        </a:cubicBezTo>
                        <a:cubicBezTo>
                          <a:pt x="15" y="2"/>
                          <a:pt x="13" y="4"/>
                          <a:pt x="12" y="3"/>
                        </a:cubicBezTo>
                        <a:cubicBezTo>
                          <a:pt x="10" y="1"/>
                          <a:pt x="7" y="0"/>
                          <a:pt x="6" y="2"/>
                        </a:cubicBezTo>
                        <a:cubicBezTo>
                          <a:pt x="5" y="4"/>
                          <a:pt x="6" y="7"/>
                          <a:pt x="7" y="8"/>
                        </a:cubicBezTo>
                        <a:cubicBezTo>
                          <a:pt x="8" y="10"/>
                          <a:pt x="7" y="10"/>
                          <a:pt x="6" y="12"/>
                        </a:cubicBezTo>
                        <a:cubicBezTo>
                          <a:pt x="5" y="14"/>
                          <a:pt x="3" y="15"/>
                          <a:pt x="2" y="16"/>
                        </a:cubicBezTo>
                        <a:cubicBezTo>
                          <a:pt x="1" y="18"/>
                          <a:pt x="0" y="19"/>
                          <a:pt x="0" y="22"/>
                        </a:cubicBezTo>
                        <a:cubicBezTo>
                          <a:pt x="0" y="23"/>
                          <a:pt x="1" y="25"/>
                          <a:pt x="0" y="27"/>
                        </a:cubicBezTo>
                        <a:cubicBezTo>
                          <a:pt x="2" y="28"/>
                          <a:pt x="2" y="27"/>
                          <a:pt x="4" y="26"/>
                        </a:cubicBezTo>
                        <a:cubicBezTo>
                          <a:pt x="6" y="25"/>
                          <a:pt x="9" y="25"/>
                          <a:pt x="11" y="25"/>
                        </a:cubicBezTo>
                        <a:cubicBezTo>
                          <a:pt x="10" y="22"/>
                          <a:pt x="12" y="21"/>
                          <a:pt x="14" y="20"/>
                        </a:cubicBezTo>
                        <a:cubicBezTo>
                          <a:pt x="16" y="19"/>
                          <a:pt x="20" y="17"/>
                          <a:pt x="21" y="20"/>
                        </a:cubicBezTo>
                        <a:cubicBezTo>
                          <a:pt x="21" y="19"/>
                          <a:pt x="21" y="18"/>
                          <a:pt x="22" y="18"/>
                        </a:cubicBezTo>
                        <a:cubicBezTo>
                          <a:pt x="22" y="16"/>
                          <a:pt x="21" y="18"/>
                          <a:pt x="22" y="1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2" name="Freeform 750">
                    <a:extLst>
                      <a:ext uri="{FF2B5EF4-FFF2-40B4-BE49-F238E27FC236}">
                        <a16:creationId xmlns:a16="http://schemas.microsoft.com/office/drawing/2014/main" id="{68043E47-E2AF-594D-A2D5-6F9F996FD69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03629" y="8370023"/>
                    <a:ext cx="101063" cy="106947"/>
                  </a:xfrm>
                  <a:custGeom>
                    <a:avLst/>
                    <a:gdLst>
                      <a:gd name="T0" fmla="*/ 1 w 10"/>
                      <a:gd name="T1" fmla="*/ 6 h 10"/>
                      <a:gd name="T2" fmla="*/ 3 w 10"/>
                      <a:gd name="T3" fmla="*/ 10 h 10"/>
                      <a:gd name="T4" fmla="*/ 9 w 10"/>
                      <a:gd name="T5" fmla="*/ 5 h 10"/>
                      <a:gd name="T6" fmla="*/ 8 w 10"/>
                      <a:gd name="T7" fmla="*/ 0 h 10"/>
                      <a:gd name="T8" fmla="*/ 4 w 10"/>
                      <a:gd name="T9" fmla="*/ 1 h 10"/>
                      <a:gd name="T10" fmla="*/ 0 w 10"/>
                      <a:gd name="T11" fmla="*/ 1 h 10"/>
                      <a:gd name="T12" fmla="*/ 1 w 10"/>
                      <a:gd name="T13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" h="10">
                        <a:moveTo>
                          <a:pt x="1" y="6"/>
                        </a:moveTo>
                        <a:cubicBezTo>
                          <a:pt x="2" y="7"/>
                          <a:pt x="2" y="9"/>
                          <a:pt x="3" y="10"/>
                        </a:cubicBezTo>
                        <a:cubicBezTo>
                          <a:pt x="5" y="9"/>
                          <a:pt x="7" y="7"/>
                          <a:pt x="9" y="5"/>
                        </a:cubicBezTo>
                        <a:cubicBezTo>
                          <a:pt x="10" y="3"/>
                          <a:pt x="5" y="4"/>
                          <a:pt x="8" y="0"/>
                        </a:cubicBezTo>
                        <a:cubicBezTo>
                          <a:pt x="7" y="0"/>
                          <a:pt x="3" y="0"/>
                          <a:pt x="4" y="1"/>
                        </a:cubicBezTo>
                        <a:cubicBezTo>
                          <a:pt x="5" y="3"/>
                          <a:pt x="1" y="2"/>
                          <a:pt x="0" y="1"/>
                        </a:cubicBezTo>
                        <a:cubicBezTo>
                          <a:pt x="0" y="3"/>
                          <a:pt x="1" y="4"/>
                          <a:pt x="1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3" name="Freeform 751">
                    <a:extLst>
                      <a:ext uri="{FF2B5EF4-FFF2-40B4-BE49-F238E27FC236}">
                        <a16:creationId xmlns:a16="http://schemas.microsoft.com/office/drawing/2014/main" id="{E98AEE18-6167-DE43-9B2D-8029D255D09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03629" y="8303643"/>
                    <a:ext cx="111517" cy="99573"/>
                  </a:xfrm>
                  <a:custGeom>
                    <a:avLst/>
                    <a:gdLst>
                      <a:gd name="T0" fmla="*/ 3 w 11"/>
                      <a:gd name="T1" fmla="*/ 1 h 9"/>
                      <a:gd name="T2" fmla="*/ 0 w 11"/>
                      <a:gd name="T3" fmla="*/ 7 h 9"/>
                      <a:gd name="T4" fmla="*/ 4 w 11"/>
                      <a:gd name="T5" fmla="*/ 7 h 9"/>
                      <a:gd name="T6" fmla="*/ 8 w 11"/>
                      <a:gd name="T7" fmla="*/ 6 h 9"/>
                      <a:gd name="T8" fmla="*/ 7 w 11"/>
                      <a:gd name="T9" fmla="*/ 0 h 9"/>
                      <a:gd name="T10" fmla="*/ 3 w 11"/>
                      <a:gd name="T11" fmla="*/ 1 h 9"/>
                      <a:gd name="T12" fmla="*/ 3 w 11"/>
                      <a:gd name="T13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9">
                        <a:moveTo>
                          <a:pt x="3" y="1"/>
                        </a:moveTo>
                        <a:cubicBezTo>
                          <a:pt x="1" y="2"/>
                          <a:pt x="0" y="5"/>
                          <a:pt x="0" y="7"/>
                        </a:cubicBezTo>
                        <a:cubicBezTo>
                          <a:pt x="1" y="8"/>
                          <a:pt x="5" y="9"/>
                          <a:pt x="4" y="7"/>
                        </a:cubicBezTo>
                        <a:cubicBezTo>
                          <a:pt x="3" y="6"/>
                          <a:pt x="7" y="6"/>
                          <a:pt x="8" y="6"/>
                        </a:cubicBezTo>
                        <a:cubicBezTo>
                          <a:pt x="11" y="5"/>
                          <a:pt x="8" y="1"/>
                          <a:pt x="7" y="0"/>
                        </a:cubicBezTo>
                        <a:cubicBezTo>
                          <a:pt x="5" y="1"/>
                          <a:pt x="5" y="2"/>
                          <a:pt x="3" y="1"/>
                        </a:cubicBezTo>
                        <a:cubicBezTo>
                          <a:pt x="2" y="1"/>
                          <a:pt x="4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4" name="Freeform 752">
                    <a:extLst>
                      <a:ext uri="{FF2B5EF4-FFF2-40B4-BE49-F238E27FC236}">
                        <a16:creationId xmlns:a16="http://schemas.microsoft.com/office/drawing/2014/main" id="{F17C2826-CC21-E44A-85D2-9A61FF3E8FB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24540" y="8270450"/>
                    <a:ext cx="550626" cy="630625"/>
                  </a:xfrm>
                  <a:custGeom>
                    <a:avLst/>
                    <a:gdLst>
                      <a:gd name="T0" fmla="*/ 41 w 54"/>
                      <a:gd name="T1" fmla="*/ 13 h 58"/>
                      <a:gd name="T2" fmla="*/ 23 w 54"/>
                      <a:gd name="T3" fmla="*/ 3 h 58"/>
                      <a:gd name="T4" fmla="*/ 17 w 54"/>
                      <a:gd name="T5" fmla="*/ 7 h 58"/>
                      <a:gd name="T6" fmla="*/ 21 w 54"/>
                      <a:gd name="T7" fmla="*/ 9 h 58"/>
                      <a:gd name="T8" fmla="*/ 17 w 54"/>
                      <a:gd name="T9" fmla="*/ 9 h 58"/>
                      <a:gd name="T10" fmla="*/ 13 w 54"/>
                      <a:gd name="T11" fmla="*/ 10 h 58"/>
                      <a:gd name="T12" fmla="*/ 11 w 54"/>
                      <a:gd name="T13" fmla="*/ 8 h 58"/>
                      <a:gd name="T14" fmla="*/ 12 w 54"/>
                      <a:gd name="T15" fmla="*/ 4 h 58"/>
                      <a:gd name="T16" fmla="*/ 5 w 54"/>
                      <a:gd name="T17" fmla="*/ 3 h 58"/>
                      <a:gd name="T18" fmla="*/ 7 w 54"/>
                      <a:gd name="T19" fmla="*/ 8 h 58"/>
                      <a:gd name="T20" fmla="*/ 5 w 54"/>
                      <a:gd name="T21" fmla="*/ 12 h 58"/>
                      <a:gd name="T22" fmla="*/ 6 w 54"/>
                      <a:gd name="T23" fmla="*/ 16 h 58"/>
                      <a:gd name="T24" fmla="*/ 2 w 54"/>
                      <a:gd name="T25" fmla="*/ 18 h 58"/>
                      <a:gd name="T26" fmla="*/ 1 w 54"/>
                      <a:gd name="T27" fmla="*/ 21 h 58"/>
                      <a:gd name="T28" fmla="*/ 5 w 54"/>
                      <a:gd name="T29" fmla="*/ 33 h 58"/>
                      <a:gd name="T30" fmla="*/ 12 w 54"/>
                      <a:gd name="T31" fmla="*/ 42 h 58"/>
                      <a:gd name="T32" fmla="*/ 15 w 54"/>
                      <a:gd name="T33" fmla="*/ 43 h 58"/>
                      <a:gd name="T34" fmla="*/ 17 w 54"/>
                      <a:gd name="T35" fmla="*/ 45 h 58"/>
                      <a:gd name="T36" fmla="*/ 24 w 54"/>
                      <a:gd name="T37" fmla="*/ 47 h 58"/>
                      <a:gd name="T38" fmla="*/ 25 w 54"/>
                      <a:gd name="T39" fmla="*/ 53 h 58"/>
                      <a:gd name="T40" fmla="*/ 27 w 54"/>
                      <a:gd name="T41" fmla="*/ 55 h 58"/>
                      <a:gd name="T42" fmla="*/ 30 w 54"/>
                      <a:gd name="T43" fmla="*/ 55 h 58"/>
                      <a:gd name="T44" fmla="*/ 33 w 54"/>
                      <a:gd name="T45" fmla="*/ 56 h 58"/>
                      <a:gd name="T46" fmla="*/ 36 w 54"/>
                      <a:gd name="T47" fmla="*/ 55 h 58"/>
                      <a:gd name="T48" fmla="*/ 42 w 54"/>
                      <a:gd name="T49" fmla="*/ 55 h 58"/>
                      <a:gd name="T50" fmla="*/ 46 w 54"/>
                      <a:gd name="T51" fmla="*/ 54 h 58"/>
                      <a:gd name="T52" fmla="*/ 54 w 54"/>
                      <a:gd name="T53" fmla="*/ 49 h 58"/>
                      <a:gd name="T54" fmla="*/ 49 w 54"/>
                      <a:gd name="T55" fmla="*/ 36 h 58"/>
                      <a:gd name="T56" fmla="*/ 49 w 54"/>
                      <a:gd name="T57" fmla="*/ 32 h 58"/>
                      <a:gd name="T58" fmla="*/ 46 w 54"/>
                      <a:gd name="T59" fmla="*/ 28 h 58"/>
                      <a:gd name="T60" fmla="*/ 48 w 54"/>
                      <a:gd name="T61" fmla="*/ 20 h 58"/>
                      <a:gd name="T62" fmla="*/ 45 w 54"/>
                      <a:gd name="T63" fmla="*/ 18 h 58"/>
                      <a:gd name="T64" fmla="*/ 41 w 54"/>
                      <a:gd name="T65" fmla="*/ 16 h 58"/>
                      <a:gd name="T66" fmla="*/ 41 w 54"/>
                      <a:gd name="T67" fmla="*/ 1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54" h="58">
                        <a:moveTo>
                          <a:pt x="41" y="13"/>
                        </a:moveTo>
                        <a:cubicBezTo>
                          <a:pt x="35" y="9"/>
                          <a:pt x="29" y="6"/>
                          <a:pt x="23" y="3"/>
                        </a:cubicBezTo>
                        <a:cubicBezTo>
                          <a:pt x="22" y="5"/>
                          <a:pt x="19" y="7"/>
                          <a:pt x="17" y="7"/>
                        </a:cubicBezTo>
                        <a:cubicBezTo>
                          <a:pt x="17" y="7"/>
                          <a:pt x="21" y="8"/>
                          <a:pt x="21" y="9"/>
                        </a:cubicBezTo>
                        <a:cubicBezTo>
                          <a:pt x="20" y="10"/>
                          <a:pt x="18" y="9"/>
                          <a:pt x="17" y="9"/>
                        </a:cubicBezTo>
                        <a:cubicBezTo>
                          <a:pt x="15" y="8"/>
                          <a:pt x="15" y="9"/>
                          <a:pt x="13" y="10"/>
                        </a:cubicBezTo>
                        <a:cubicBezTo>
                          <a:pt x="13" y="10"/>
                          <a:pt x="11" y="9"/>
                          <a:pt x="11" y="8"/>
                        </a:cubicBezTo>
                        <a:cubicBezTo>
                          <a:pt x="10" y="7"/>
                          <a:pt x="11" y="5"/>
                          <a:pt x="12" y="4"/>
                        </a:cubicBezTo>
                        <a:cubicBezTo>
                          <a:pt x="13" y="0"/>
                          <a:pt x="7" y="2"/>
                          <a:pt x="5" y="3"/>
                        </a:cubicBezTo>
                        <a:cubicBezTo>
                          <a:pt x="6" y="4"/>
                          <a:pt x="8" y="7"/>
                          <a:pt x="7" y="8"/>
                        </a:cubicBezTo>
                        <a:cubicBezTo>
                          <a:pt x="7" y="9"/>
                          <a:pt x="3" y="12"/>
                          <a:pt x="5" y="12"/>
                        </a:cubicBezTo>
                        <a:cubicBezTo>
                          <a:pt x="8" y="13"/>
                          <a:pt x="7" y="14"/>
                          <a:pt x="6" y="16"/>
                        </a:cubicBezTo>
                        <a:cubicBezTo>
                          <a:pt x="5" y="16"/>
                          <a:pt x="3" y="17"/>
                          <a:pt x="2" y="18"/>
                        </a:cubicBezTo>
                        <a:cubicBezTo>
                          <a:pt x="0" y="19"/>
                          <a:pt x="1" y="19"/>
                          <a:pt x="1" y="21"/>
                        </a:cubicBezTo>
                        <a:cubicBezTo>
                          <a:pt x="2" y="26"/>
                          <a:pt x="4" y="29"/>
                          <a:pt x="5" y="33"/>
                        </a:cubicBezTo>
                        <a:cubicBezTo>
                          <a:pt x="5" y="38"/>
                          <a:pt x="9" y="40"/>
                          <a:pt x="12" y="42"/>
                        </a:cubicBezTo>
                        <a:cubicBezTo>
                          <a:pt x="13" y="43"/>
                          <a:pt x="14" y="43"/>
                          <a:pt x="15" y="43"/>
                        </a:cubicBezTo>
                        <a:cubicBezTo>
                          <a:pt x="16" y="43"/>
                          <a:pt x="16" y="44"/>
                          <a:pt x="17" y="45"/>
                        </a:cubicBezTo>
                        <a:cubicBezTo>
                          <a:pt x="19" y="45"/>
                          <a:pt x="22" y="45"/>
                          <a:pt x="24" y="47"/>
                        </a:cubicBezTo>
                        <a:cubicBezTo>
                          <a:pt x="25" y="48"/>
                          <a:pt x="25" y="51"/>
                          <a:pt x="25" y="53"/>
                        </a:cubicBezTo>
                        <a:cubicBezTo>
                          <a:pt x="26" y="54"/>
                          <a:pt x="25" y="55"/>
                          <a:pt x="27" y="55"/>
                        </a:cubicBezTo>
                        <a:cubicBezTo>
                          <a:pt x="28" y="55"/>
                          <a:pt x="29" y="55"/>
                          <a:pt x="30" y="55"/>
                        </a:cubicBezTo>
                        <a:cubicBezTo>
                          <a:pt x="31" y="55"/>
                          <a:pt x="32" y="55"/>
                          <a:pt x="33" y="56"/>
                        </a:cubicBezTo>
                        <a:cubicBezTo>
                          <a:pt x="34" y="57"/>
                          <a:pt x="35" y="56"/>
                          <a:pt x="36" y="55"/>
                        </a:cubicBezTo>
                        <a:cubicBezTo>
                          <a:pt x="38" y="54"/>
                          <a:pt x="40" y="58"/>
                          <a:pt x="42" y="55"/>
                        </a:cubicBezTo>
                        <a:cubicBezTo>
                          <a:pt x="42" y="53"/>
                          <a:pt x="45" y="54"/>
                          <a:pt x="46" y="54"/>
                        </a:cubicBezTo>
                        <a:cubicBezTo>
                          <a:pt x="49" y="53"/>
                          <a:pt x="51" y="51"/>
                          <a:pt x="54" y="49"/>
                        </a:cubicBezTo>
                        <a:cubicBezTo>
                          <a:pt x="49" y="46"/>
                          <a:pt x="49" y="42"/>
                          <a:pt x="49" y="36"/>
                        </a:cubicBezTo>
                        <a:cubicBezTo>
                          <a:pt x="48" y="35"/>
                          <a:pt x="50" y="33"/>
                          <a:pt x="49" y="32"/>
                        </a:cubicBezTo>
                        <a:cubicBezTo>
                          <a:pt x="48" y="31"/>
                          <a:pt x="46" y="30"/>
                          <a:pt x="46" y="28"/>
                        </a:cubicBezTo>
                        <a:cubicBezTo>
                          <a:pt x="46" y="27"/>
                          <a:pt x="48" y="20"/>
                          <a:pt x="48" y="20"/>
                        </a:cubicBezTo>
                        <a:cubicBezTo>
                          <a:pt x="47" y="20"/>
                          <a:pt x="46" y="19"/>
                          <a:pt x="45" y="18"/>
                        </a:cubicBezTo>
                        <a:cubicBezTo>
                          <a:pt x="44" y="17"/>
                          <a:pt x="43" y="17"/>
                          <a:pt x="41" y="16"/>
                        </a:cubicBezTo>
                        <a:cubicBezTo>
                          <a:pt x="41" y="15"/>
                          <a:pt x="41" y="14"/>
                          <a:pt x="41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5" name="Freeform 753">
                    <a:extLst>
                      <a:ext uri="{FF2B5EF4-FFF2-40B4-BE49-F238E27FC236}">
                        <a16:creationId xmlns:a16="http://schemas.microsoft.com/office/drawing/2014/main" id="{EB0808CF-7481-9347-AABD-A09FCE5294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4355" y="8119248"/>
                    <a:ext cx="275312" cy="335598"/>
                  </a:xfrm>
                  <a:custGeom>
                    <a:avLst/>
                    <a:gdLst>
                      <a:gd name="T0" fmla="*/ 15 w 27"/>
                      <a:gd name="T1" fmla="*/ 29 h 31"/>
                      <a:gd name="T2" fmla="*/ 15 w 27"/>
                      <a:gd name="T3" fmla="*/ 24 h 31"/>
                      <a:gd name="T4" fmla="*/ 17 w 27"/>
                      <a:gd name="T5" fmla="*/ 24 h 31"/>
                      <a:gd name="T6" fmla="*/ 19 w 27"/>
                      <a:gd name="T7" fmla="*/ 21 h 31"/>
                      <a:gd name="T8" fmla="*/ 21 w 27"/>
                      <a:gd name="T9" fmla="*/ 24 h 31"/>
                      <a:gd name="T10" fmla="*/ 24 w 27"/>
                      <a:gd name="T11" fmla="*/ 23 h 31"/>
                      <a:gd name="T12" fmla="*/ 26 w 27"/>
                      <a:gd name="T13" fmla="*/ 24 h 31"/>
                      <a:gd name="T14" fmla="*/ 26 w 27"/>
                      <a:gd name="T15" fmla="*/ 21 h 31"/>
                      <a:gd name="T16" fmla="*/ 26 w 27"/>
                      <a:gd name="T17" fmla="*/ 14 h 31"/>
                      <a:gd name="T18" fmla="*/ 25 w 27"/>
                      <a:gd name="T19" fmla="*/ 11 h 31"/>
                      <a:gd name="T20" fmla="*/ 26 w 27"/>
                      <a:gd name="T21" fmla="*/ 6 h 31"/>
                      <a:gd name="T22" fmla="*/ 21 w 27"/>
                      <a:gd name="T23" fmla="*/ 4 h 31"/>
                      <a:gd name="T24" fmla="*/ 19 w 27"/>
                      <a:gd name="T25" fmla="*/ 0 h 31"/>
                      <a:gd name="T26" fmla="*/ 14 w 27"/>
                      <a:gd name="T27" fmla="*/ 0 h 31"/>
                      <a:gd name="T28" fmla="*/ 11 w 27"/>
                      <a:gd name="T29" fmla="*/ 7 h 31"/>
                      <a:gd name="T30" fmla="*/ 5 w 27"/>
                      <a:gd name="T31" fmla="*/ 7 h 31"/>
                      <a:gd name="T32" fmla="*/ 4 w 27"/>
                      <a:gd name="T33" fmla="*/ 7 h 31"/>
                      <a:gd name="T34" fmla="*/ 4 w 27"/>
                      <a:gd name="T35" fmla="*/ 10 h 31"/>
                      <a:gd name="T36" fmla="*/ 0 w 27"/>
                      <a:gd name="T37" fmla="*/ 16 h 31"/>
                      <a:gd name="T38" fmla="*/ 4 w 27"/>
                      <a:gd name="T39" fmla="*/ 23 h 31"/>
                      <a:gd name="T40" fmla="*/ 9 w 27"/>
                      <a:gd name="T41" fmla="*/ 28 h 31"/>
                      <a:gd name="T42" fmla="*/ 11 w 27"/>
                      <a:gd name="T43" fmla="*/ 31 h 31"/>
                      <a:gd name="T44" fmla="*/ 15 w 27"/>
                      <a:gd name="T45" fmla="*/ 29 h 31"/>
                      <a:gd name="T46" fmla="*/ 15 w 27"/>
                      <a:gd name="T47" fmla="*/ 29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27" h="31">
                        <a:moveTo>
                          <a:pt x="15" y="29"/>
                        </a:moveTo>
                        <a:cubicBezTo>
                          <a:pt x="15" y="28"/>
                          <a:pt x="13" y="24"/>
                          <a:pt x="15" y="24"/>
                        </a:cubicBezTo>
                        <a:cubicBezTo>
                          <a:pt x="15" y="24"/>
                          <a:pt x="17" y="24"/>
                          <a:pt x="17" y="24"/>
                        </a:cubicBezTo>
                        <a:cubicBezTo>
                          <a:pt x="18" y="23"/>
                          <a:pt x="18" y="21"/>
                          <a:pt x="19" y="21"/>
                        </a:cubicBezTo>
                        <a:cubicBezTo>
                          <a:pt x="20" y="22"/>
                          <a:pt x="21" y="23"/>
                          <a:pt x="21" y="24"/>
                        </a:cubicBezTo>
                        <a:cubicBezTo>
                          <a:pt x="22" y="25"/>
                          <a:pt x="22" y="23"/>
                          <a:pt x="24" y="23"/>
                        </a:cubicBezTo>
                        <a:cubicBezTo>
                          <a:pt x="24" y="23"/>
                          <a:pt x="26" y="25"/>
                          <a:pt x="26" y="24"/>
                        </a:cubicBezTo>
                        <a:cubicBezTo>
                          <a:pt x="26" y="23"/>
                          <a:pt x="26" y="22"/>
                          <a:pt x="26" y="21"/>
                        </a:cubicBezTo>
                        <a:cubicBezTo>
                          <a:pt x="27" y="19"/>
                          <a:pt x="27" y="16"/>
                          <a:pt x="26" y="14"/>
                        </a:cubicBezTo>
                        <a:cubicBezTo>
                          <a:pt x="25" y="13"/>
                          <a:pt x="25" y="12"/>
                          <a:pt x="25" y="11"/>
                        </a:cubicBezTo>
                        <a:cubicBezTo>
                          <a:pt x="25" y="9"/>
                          <a:pt x="27" y="8"/>
                          <a:pt x="26" y="6"/>
                        </a:cubicBezTo>
                        <a:cubicBezTo>
                          <a:pt x="25" y="3"/>
                          <a:pt x="21" y="7"/>
                          <a:pt x="21" y="4"/>
                        </a:cubicBezTo>
                        <a:cubicBezTo>
                          <a:pt x="21" y="2"/>
                          <a:pt x="22" y="0"/>
                          <a:pt x="19" y="0"/>
                        </a:cubicBezTo>
                        <a:cubicBezTo>
                          <a:pt x="18" y="0"/>
                          <a:pt x="16" y="0"/>
                          <a:pt x="14" y="0"/>
                        </a:cubicBezTo>
                        <a:cubicBezTo>
                          <a:pt x="10" y="0"/>
                          <a:pt x="15" y="7"/>
                          <a:pt x="11" y="7"/>
                        </a:cubicBezTo>
                        <a:cubicBezTo>
                          <a:pt x="9" y="7"/>
                          <a:pt x="7" y="7"/>
                          <a:pt x="5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2" y="9"/>
                          <a:pt x="4" y="9"/>
                          <a:pt x="4" y="10"/>
                        </a:cubicBezTo>
                        <a:cubicBezTo>
                          <a:pt x="4" y="12"/>
                          <a:pt x="0" y="14"/>
                          <a:pt x="0" y="16"/>
                        </a:cubicBezTo>
                        <a:cubicBezTo>
                          <a:pt x="1" y="18"/>
                          <a:pt x="3" y="21"/>
                          <a:pt x="4" y="23"/>
                        </a:cubicBezTo>
                        <a:cubicBezTo>
                          <a:pt x="6" y="24"/>
                          <a:pt x="7" y="26"/>
                          <a:pt x="9" y="28"/>
                        </a:cubicBezTo>
                        <a:cubicBezTo>
                          <a:pt x="10" y="29"/>
                          <a:pt x="11" y="30"/>
                          <a:pt x="11" y="31"/>
                        </a:cubicBezTo>
                        <a:cubicBezTo>
                          <a:pt x="12" y="30"/>
                          <a:pt x="14" y="30"/>
                          <a:pt x="15" y="29"/>
                        </a:cubicBezTo>
                        <a:cubicBezTo>
                          <a:pt x="15" y="29"/>
                          <a:pt x="14" y="30"/>
                          <a:pt x="15" y="2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6" name="Freeform 754">
                    <a:extLst>
                      <a:ext uri="{FF2B5EF4-FFF2-40B4-BE49-F238E27FC236}">
                        <a16:creationId xmlns:a16="http://schemas.microsoft.com/office/drawing/2014/main" id="{D03680EA-7BB2-AA42-8CCF-EF52144777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41777" y="8119248"/>
                    <a:ext cx="115005" cy="77445"/>
                  </a:xfrm>
                  <a:custGeom>
                    <a:avLst/>
                    <a:gdLst>
                      <a:gd name="T0" fmla="*/ 11 w 11"/>
                      <a:gd name="T1" fmla="*/ 7 h 7"/>
                      <a:gd name="T2" fmla="*/ 11 w 11"/>
                      <a:gd name="T3" fmla="*/ 0 h 7"/>
                      <a:gd name="T4" fmla="*/ 3 w 11"/>
                      <a:gd name="T5" fmla="*/ 1 h 7"/>
                      <a:gd name="T6" fmla="*/ 0 w 11"/>
                      <a:gd name="T7" fmla="*/ 4 h 7"/>
                      <a:gd name="T8" fmla="*/ 2 w 11"/>
                      <a:gd name="T9" fmla="*/ 7 h 7"/>
                      <a:gd name="T10" fmla="*/ 11 w 11"/>
                      <a:gd name="T11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" h="7">
                        <a:moveTo>
                          <a:pt x="11" y="7"/>
                        </a:moveTo>
                        <a:cubicBezTo>
                          <a:pt x="11" y="5"/>
                          <a:pt x="11" y="2"/>
                          <a:pt x="11" y="0"/>
                        </a:cubicBezTo>
                        <a:cubicBezTo>
                          <a:pt x="8" y="0"/>
                          <a:pt x="6" y="1"/>
                          <a:pt x="3" y="1"/>
                        </a:cubicBezTo>
                        <a:cubicBezTo>
                          <a:pt x="4" y="2"/>
                          <a:pt x="1" y="3"/>
                          <a:pt x="0" y="4"/>
                        </a:cubicBezTo>
                        <a:cubicBezTo>
                          <a:pt x="0" y="5"/>
                          <a:pt x="2" y="6"/>
                          <a:pt x="2" y="7"/>
                        </a:cubicBezTo>
                        <a:lnTo>
                          <a:pt x="11" y="7"/>
                        </a:ln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7" name="Freeform 755">
                    <a:extLst>
                      <a:ext uri="{FF2B5EF4-FFF2-40B4-BE49-F238E27FC236}">
                        <a16:creationId xmlns:a16="http://schemas.microsoft.com/office/drawing/2014/main" id="{5554CABF-BD54-524F-BB55-48CF81A27D0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03441" y="7536568"/>
                    <a:ext cx="376377" cy="615873"/>
                  </a:xfrm>
                  <a:custGeom>
                    <a:avLst/>
                    <a:gdLst>
                      <a:gd name="T0" fmla="*/ 29 w 37"/>
                      <a:gd name="T1" fmla="*/ 55 h 57"/>
                      <a:gd name="T2" fmla="*/ 37 w 37"/>
                      <a:gd name="T3" fmla="*/ 55 h 57"/>
                      <a:gd name="T4" fmla="*/ 33 w 37"/>
                      <a:gd name="T5" fmla="*/ 48 h 57"/>
                      <a:gd name="T6" fmla="*/ 32 w 37"/>
                      <a:gd name="T7" fmla="*/ 44 h 57"/>
                      <a:gd name="T8" fmla="*/ 30 w 37"/>
                      <a:gd name="T9" fmla="*/ 40 h 57"/>
                      <a:gd name="T10" fmla="*/ 32 w 37"/>
                      <a:gd name="T11" fmla="*/ 32 h 57"/>
                      <a:gd name="T12" fmla="*/ 34 w 37"/>
                      <a:gd name="T13" fmla="*/ 27 h 57"/>
                      <a:gd name="T14" fmla="*/ 31 w 37"/>
                      <a:gd name="T15" fmla="*/ 21 h 57"/>
                      <a:gd name="T16" fmla="*/ 28 w 37"/>
                      <a:gd name="T17" fmla="*/ 16 h 57"/>
                      <a:gd name="T18" fmla="*/ 34 w 37"/>
                      <a:gd name="T19" fmla="*/ 16 h 57"/>
                      <a:gd name="T20" fmla="*/ 32 w 37"/>
                      <a:gd name="T21" fmla="*/ 6 h 57"/>
                      <a:gd name="T22" fmla="*/ 30 w 37"/>
                      <a:gd name="T23" fmla="*/ 2 h 57"/>
                      <a:gd name="T24" fmla="*/ 27 w 37"/>
                      <a:gd name="T25" fmla="*/ 0 h 57"/>
                      <a:gd name="T26" fmla="*/ 28 w 37"/>
                      <a:gd name="T27" fmla="*/ 9 h 57"/>
                      <a:gd name="T28" fmla="*/ 23 w 37"/>
                      <a:gd name="T29" fmla="*/ 18 h 57"/>
                      <a:gd name="T30" fmla="*/ 21 w 37"/>
                      <a:gd name="T31" fmla="*/ 22 h 57"/>
                      <a:gd name="T32" fmla="*/ 18 w 37"/>
                      <a:gd name="T33" fmla="*/ 27 h 57"/>
                      <a:gd name="T34" fmla="*/ 15 w 37"/>
                      <a:gd name="T35" fmla="*/ 33 h 57"/>
                      <a:gd name="T36" fmla="*/ 11 w 37"/>
                      <a:gd name="T37" fmla="*/ 31 h 57"/>
                      <a:gd name="T38" fmla="*/ 2 w 37"/>
                      <a:gd name="T39" fmla="*/ 39 h 57"/>
                      <a:gd name="T40" fmla="*/ 1 w 37"/>
                      <a:gd name="T41" fmla="*/ 42 h 57"/>
                      <a:gd name="T42" fmla="*/ 4 w 37"/>
                      <a:gd name="T43" fmla="*/ 45 h 57"/>
                      <a:gd name="T44" fmla="*/ 5 w 37"/>
                      <a:gd name="T45" fmla="*/ 45 h 57"/>
                      <a:gd name="T46" fmla="*/ 7 w 37"/>
                      <a:gd name="T47" fmla="*/ 48 h 57"/>
                      <a:gd name="T48" fmla="*/ 7 w 37"/>
                      <a:gd name="T49" fmla="*/ 55 h 57"/>
                      <a:gd name="T50" fmla="*/ 16 w 37"/>
                      <a:gd name="T51" fmla="*/ 54 h 57"/>
                      <a:gd name="T52" fmla="*/ 29 w 37"/>
                      <a:gd name="T53" fmla="*/ 55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7" h="57">
                        <a:moveTo>
                          <a:pt x="29" y="55"/>
                        </a:moveTo>
                        <a:cubicBezTo>
                          <a:pt x="32" y="55"/>
                          <a:pt x="35" y="57"/>
                          <a:pt x="37" y="55"/>
                        </a:cubicBezTo>
                        <a:cubicBezTo>
                          <a:pt x="37" y="51"/>
                          <a:pt x="35" y="50"/>
                          <a:pt x="33" y="48"/>
                        </a:cubicBezTo>
                        <a:cubicBezTo>
                          <a:pt x="32" y="47"/>
                          <a:pt x="32" y="46"/>
                          <a:pt x="32" y="44"/>
                        </a:cubicBezTo>
                        <a:cubicBezTo>
                          <a:pt x="31" y="43"/>
                          <a:pt x="30" y="42"/>
                          <a:pt x="30" y="40"/>
                        </a:cubicBezTo>
                        <a:cubicBezTo>
                          <a:pt x="29" y="36"/>
                          <a:pt x="31" y="35"/>
                          <a:pt x="32" y="32"/>
                        </a:cubicBezTo>
                        <a:cubicBezTo>
                          <a:pt x="33" y="30"/>
                          <a:pt x="34" y="29"/>
                          <a:pt x="34" y="27"/>
                        </a:cubicBezTo>
                        <a:cubicBezTo>
                          <a:pt x="33" y="25"/>
                          <a:pt x="33" y="23"/>
                          <a:pt x="31" y="21"/>
                        </a:cubicBezTo>
                        <a:cubicBezTo>
                          <a:pt x="31" y="21"/>
                          <a:pt x="26" y="18"/>
                          <a:pt x="28" y="16"/>
                        </a:cubicBezTo>
                        <a:cubicBezTo>
                          <a:pt x="29" y="15"/>
                          <a:pt x="32" y="16"/>
                          <a:pt x="34" y="16"/>
                        </a:cubicBezTo>
                        <a:cubicBezTo>
                          <a:pt x="32" y="12"/>
                          <a:pt x="32" y="10"/>
                          <a:pt x="32" y="6"/>
                        </a:cubicBezTo>
                        <a:cubicBezTo>
                          <a:pt x="32" y="5"/>
                          <a:pt x="32" y="3"/>
                          <a:pt x="30" y="2"/>
                        </a:cubicBezTo>
                        <a:cubicBezTo>
                          <a:pt x="30" y="1"/>
                          <a:pt x="27" y="0"/>
                          <a:pt x="27" y="0"/>
                        </a:cubicBezTo>
                        <a:cubicBezTo>
                          <a:pt x="27" y="2"/>
                          <a:pt x="33" y="7"/>
                          <a:pt x="28" y="9"/>
                        </a:cubicBezTo>
                        <a:cubicBezTo>
                          <a:pt x="25" y="11"/>
                          <a:pt x="24" y="14"/>
                          <a:pt x="23" y="18"/>
                        </a:cubicBezTo>
                        <a:cubicBezTo>
                          <a:pt x="22" y="19"/>
                          <a:pt x="22" y="22"/>
                          <a:pt x="21" y="22"/>
                        </a:cubicBezTo>
                        <a:cubicBezTo>
                          <a:pt x="19" y="23"/>
                          <a:pt x="19" y="25"/>
                          <a:pt x="18" y="27"/>
                        </a:cubicBezTo>
                        <a:cubicBezTo>
                          <a:pt x="17" y="29"/>
                          <a:pt x="16" y="31"/>
                          <a:pt x="15" y="33"/>
                        </a:cubicBezTo>
                        <a:cubicBezTo>
                          <a:pt x="13" y="35"/>
                          <a:pt x="12" y="31"/>
                          <a:pt x="11" y="31"/>
                        </a:cubicBezTo>
                        <a:cubicBezTo>
                          <a:pt x="6" y="31"/>
                          <a:pt x="3" y="35"/>
                          <a:pt x="2" y="39"/>
                        </a:cubicBezTo>
                        <a:cubicBezTo>
                          <a:pt x="2" y="40"/>
                          <a:pt x="0" y="41"/>
                          <a:pt x="1" y="42"/>
                        </a:cubicBezTo>
                        <a:cubicBezTo>
                          <a:pt x="2" y="43"/>
                          <a:pt x="3" y="44"/>
                          <a:pt x="4" y="45"/>
                        </a:cubicBezTo>
                        <a:cubicBezTo>
                          <a:pt x="4" y="46"/>
                          <a:pt x="5" y="44"/>
                          <a:pt x="5" y="45"/>
                        </a:cubicBezTo>
                        <a:cubicBezTo>
                          <a:pt x="6" y="46"/>
                          <a:pt x="7" y="47"/>
                          <a:pt x="7" y="48"/>
                        </a:cubicBezTo>
                        <a:cubicBezTo>
                          <a:pt x="8" y="50"/>
                          <a:pt x="7" y="53"/>
                          <a:pt x="7" y="55"/>
                        </a:cubicBezTo>
                        <a:cubicBezTo>
                          <a:pt x="10" y="54"/>
                          <a:pt x="13" y="54"/>
                          <a:pt x="16" y="54"/>
                        </a:cubicBezTo>
                        <a:cubicBezTo>
                          <a:pt x="20" y="54"/>
                          <a:pt x="25" y="55"/>
                          <a:pt x="29" y="5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8" name="Freeform 756">
                    <a:extLst>
                      <a:ext uri="{FF2B5EF4-FFF2-40B4-BE49-F238E27FC236}">
                        <a16:creationId xmlns:a16="http://schemas.microsoft.com/office/drawing/2014/main" id="{A0A553EB-236C-4344-BD72-32B9044B522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702673" y="7566070"/>
                    <a:ext cx="153338" cy="335598"/>
                  </a:xfrm>
                  <a:custGeom>
                    <a:avLst/>
                    <a:gdLst>
                      <a:gd name="T0" fmla="*/ 11 w 15"/>
                      <a:gd name="T1" fmla="*/ 0 h 31"/>
                      <a:gd name="T2" fmla="*/ 9 w 15"/>
                      <a:gd name="T3" fmla="*/ 4 h 31"/>
                      <a:gd name="T4" fmla="*/ 4 w 15"/>
                      <a:gd name="T5" fmla="*/ 5 h 31"/>
                      <a:gd name="T6" fmla="*/ 1 w 15"/>
                      <a:gd name="T7" fmla="*/ 8 h 31"/>
                      <a:gd name="T8" fmla="*/ 3 w 15"/>
                      <a:gd name="T9" fmla="*/ 13 h 31"/>
                      <a:gd name="T10" fmla="*/ 6 w 15"/>
                      <a:gd name="T11" fmla="*/ 31 h 31"/>
                      <a:gd name="T12" fmla="*/ 11 w 15"/>
                      <a:gd name="T13" fmla="*/ 30 h 31"/>
                      <a:gd name="T14" fmla="*/ 11 w 15"/>
                      <a:gd name="T15" fmla="*/ 27 h 31"/>
                      <a:gd name="T16" fmla="*/ 11 w 15"/>
                      <a:gd name="T17" fmla="*/ 18 h 31"/>
                      <a:gd name="T18" fmla="*/ 15 w 15"/>
                      <a:gd name="T19" fmla="*/ 9 h 31"/>
                      <a:gd name="T20" fmla="*/ 14 w 15"/>
                      <a:gd name="T21" fmla="*/ 3 h 31"/>
                      <a:gd name="T22" fmla="*/ 11 w 15"/>
                      <a:gd name="T23" fmla="*/ 0 h 31"/>
                      <a:gd name="T24" fmla="*/ 11 w 15"/>
                      <a:gd name="T25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31">
                        <a:moveTo>
                          <a:pt x="11" y="0"/>
                        </a:moveTo>
                        <a:cubicBezTo>
                          <a:pt x="9" y="2"/>
                          <a:pt x="10" y="2"/>
                          <a:pt x="9" y="4"/>
                        </a:cubicBezTo>
                        <a:cubicBezTo>
                          <a:pt x="8" y="6"/>
                          <a:pt x="6" y="5"/>
                          <a:pt x="4" y="5"/>
                        </a:cubicBezTo>
                        <a:cubicBezTo>
                          <a:pt x="4" y="5"/>
                          <a:pt x="2" y="7"/>
                          <a:pt x="1" y="8"/>
                        </a:cubicBezTo>
                        <a:cubicBezTo>
                          <a:pt x="0" y="9"/>
                          <a:pt x="2" y="11"/>
                          <a:pt x="3" y="13"/>
                        </a:cubicBezTo>
                        <a:cubicBezTo>
                          <a:pt x="7" y="18"/>
                          <a:pt x="4" y="25"/>
                          <a:pt x="6" y="31"/>
                        </a:cubicBezTo>
                        <a:cubicBezTo>
                          <a:pt x="7" y="31"/>
                          <a:pt x="9" y="31"/>
                          <a:pt x="11" y="30"/>
                        </a:cubicBezTo>
                        <a:cubicBezTo>
                          <a:pt x="12" y="30"/>
                          <a:pt x="12" y="29"/>
                          <a:pt x="11" y="27"/>
                        </a:cubicBezTo>
                        <a:cubicBezTo>
                          <a:pt x="11" y="24"/>
                          <a:pt x="11" y="21"/>
                          <a:pt x="11" y="18"/>
                        </a:cubicBezTo>
                        <a:cubicBezTo>
                          <a:pt x="11" y="14"/>
                          <a:pt x="14" y="12"/>
                          <a:pt x="15" y="9"/>
                        </a:cubicBezTo>
                        <a:cubicBezTo>
                          <a:pt x="15" y="6"/>
                          <a:pt x="15" y="5"/>
                          <a:pt x="14" y="3"/>
                        </a:cubicBezTo>
                        <a:cubicBezTo>
                          <a:pt x="14" y="3"/>
                          <a:pt x="11" y="0"/>
                          <a:pt x="11" y="0"/>
                        </a:cubicBezTo>
                        <a:cubicBezTo>
                          <a:pt x="10" y="1"/>
                          <a:pt x="11" y="0"/>
                          <a:pt x="1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9" name="Freeform 757">
                    <a:extLst>
                      <a:ext uri="{FF2B5EF4-FFF2-40B4-BE49-F238E27FC236}">
                        <a16:creationId xmlns:a16="http://schemas.microsoft.com/office/drawing/2014/main" id="{A8FD3BE5-069F-C949-B2B8-FBF05F230E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807223" y="7481245"/>
                    <a:ext cx="602900" cy="553180"/>
                  </a:xfrm>
                  <a:custGeom>
                    <a:avLst/>
                    <a:gdLst>
                      <a:gd name="T0" fmla="*/ 31 w 59"/>
                      <a:gd name="T1" fmla="*/ 42 h 51"/>
                      <a:gd name="T2" fmla="*/ 37 w 59"/>
                      <a:gd name="T3" fmla="*/ 37 h 51"/>
                      <a:gd name="T4" fmla="*/ 40 w 59"/>
                      <a:gd name="T5" fmla="*/ 36 h 51"/>
                      <a:gd name="T6" fmla="*/ 43 w 59"/>
                      <a:gd name="T7" fmla="*/ 38 h 51"/>
                      <a:gd name="T8" fmla="*/ 47 w 59"/>
                      <a:gd name="T9" fmla="*/ 32 h 51"/>
                      <a:gd name="T10" fmla="*/ 48 w 59"/>
                      <a:gd name="T11" fmla="*/ 28 h 51"/>
                      <a:gd name="T12" fmla="*/ 51 w 59"/>
                      <a:gd name="T13" fmla="*/ 27 h 51"/>
                      <a:gd name="T14" fmla="*/ 56 w 59"/>
                      <a:gd name="T15" fmla="*/ 14 h 51"/>
                      <a:gd name="T16" fmla="*/ 59 w 59"/>
                      <a:gd name="T17" fmla="*/ 11 h 51"/>
                      <a:gd name="T18" fmla="*/ 57 w 59"/>
                      <a:gd name="T19" fmla="*/ 8 h 51"/>
                      <a:gd name="T20" fmla="*/ 56 w 59"/>
                      <a:gd name="T21" fmla="*/ 6 h 51"/>
                      <a:gd name="T22" fmla="*/ 54 w 59"/>
                      <a:gd name="T23" fmla="*/ 1 h 51"/>
                      <a:gd name="T24" fmla="*/ 48 w 59"/>
                      <a:gd name="T25" fmla="*/ 5 h 51"/>
                      <a:gd name="T26" fmla="*/ 40 w 59"/>
                      <a:gd name="T27" fmla="*/ 4 h 51"/>
                      <a:gd name="T28" fmla="*/ 32 w 59"/>
                      <a:gd name="T29" fmla="*/ 6 h 51"/>
                      <a:gd name="T30" fmla="*/ 26 w 59"/>
                      <a:gd name="T31" fmla="*/ 4 h 51"/>
                      <a:gd name="T32" fmla="*/ 19 w 59"/>
                      <a:gd name="T33" fmla="*/ 3 h 51"/>
                      <a:gd name="T34" fmla="*/ 13 w 59"/>
                      <a:gd name="T35" fmla="*/ 1 h 51"/>
                      <a:gd name="T36" fmla="*/ 8 w 59"/>
                      <a:gd name="T37" fmla="*/ 3 h 51"/>
                      <a:gd name="T38" fmla="*/ 7 w 59"/>
                      <a:gd name="T39" fmla="*/ 6 h 51"/>
                      <a:gd name="T40" fmla="*/ 6 w 59"/>
                      <a:gd name="T41" fmla="*/ 10 h 51"/>
                      <a:gd name="T42" fmla="*/ 5 w 59"/>
                      <a:gd name="T43" fmla="*/ 16 h 51"/>
                      <a:gd name="T44" fmla="*/ 1 w 59"/>
                      <a:gd name="T45" fmla="*/ 24 h 51"/>
                      <a:gd name="T46" fmla="*/ 2 w 59"/>
                      <a:gd name="T47" fmla="*/ 38 h 51"/>
                      <a:gd name="T48" fmla="*/ 5 w 59"/>
                      <a:gd name="T49" fmla="*/ 38 h 51"/>
                      <a:gd name="T50" fmla="*/ 9 w 59"/>
                      <a:gd name="T51" fmla="*/ 39 h 51"/>
                      <a:gd name="T52" fmla="*/ 14 w 59"/>
                      <a:gd name="T53" fmla="*/ 43 h 51"/>
                      <a:gd name="T54" fmla="*/ 14 w 59"/>
                      <a:gd name="T55" fmla="*/ 45 h 51"/>
                      <a:gd name="T56" fmla="*/ 16 w 59"/>
                      <a:gd name="T57" fmla="*/ 48 h 51"/>
                      <a:gd name="T58" fmla="*/ 23 w 59"/>
                      <a:gd name="T59" fmla="*/ 47 h 51"/>
                      <a:gd name="T60" fmla="*/ 22 w 59"/>
                      <a:gd name="T61" fmla="*/ 48 h 51"/>
                      <a:gd name="T62" fmla="*/ 27 w 59"/>
                      <a:gd name="T63" fmla="*/ 47 h 51"/>
                      <a:gd name="T64" fmla="*/ 30 w 59"/>
                      <a:gd name="T65" fmla="*/ 47 h 51"/>
                      <a:gd name="T66" fmla="*/ 31 w 59"/>
                      <a:gd name="T67" fmla="*/ 42 h 51"/>
                      <a:gd name="T68" fmla="*/ 31 w 59"/>
                      <a:gd name="T69" fmla="*/ 42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59" h="51">
                        <a:moveTo>
                          <a:pt x="31" y="42"/>
                        </a:moveTo>
                        <a:cubicBezTo>
                          <a:pt x="32" y="40"/>
                          <a:pt x="35" y="37"/>
                          <a:pt x="37" y="37"/>
                        </a:cubicBezTo>
                        <a:cubicBezTo>
                          <a:pt x="38" y="36"/>
                          <a:pt x="40" y="36"/>
                          <a:pt x="40" y="36"/>
                        </a:cubicBezTo>
                        <a:cubicBezTo>
                          <a:pt x="41" y="37"/>
                          <a:pt x="42" y="39"/>
                          <a:pt x="43" y="38"/>
                        </a:cubicBezTo>
                        <a:cubicBezTo>
                          <a:pt x="45" y="37"/>
                          <a:pt x="46" y="34"/>
                          <a:pt x="47" y="32"/>
                        </a:cubicBezTo>
                        <a:cubicBezTo>
                          <a:pt x="47" y="31"/>
                          <a:pt x="48" y="29"/>
                          <a:pt x="48" y="28"/>
                        </a:cubicBezTo>
                        <a:cubicBezTo>
                          <a:pt x="49" y="27"/>
                          <a:pt x="50" y="28"/>
                          <a:pt x="51" y="27"/>
                        </a:cubicBezTo>
                        <a:cubicBezTo>
                          <a:pt x="51" y="25"/>
                          <a:pt x="53" y="14"/>
                          <a:pt x="56" y="14"/>
                        </a:cubicBezTo>
                        <a:cubicBezTo>
                          <a:pt x="58" y="14"/>
                          <a:pt x="59" y="12"/>
                          <a:pt x="59" y="11"/>
                        </a:cubicBezTo>
                        <a:cubicBezTo>
                          <a:pt x="59" y="9"/>
                          <a:pt x="57" y="9"/>
                          <a:pt x="57" y="8"/>
                        </a:cubicBezTo>
                        <a:cubicBezTo>
                          <a:pt x="57" y="7"/>
                          <a:pt x="56" y="7"/>
                          <a:pt x="56" y="6"/>
                        </a:cubicBezTo>
                        <a:cubicBezTo>
                          <a:pt x="55" y="4"/>
                          <a:pt x="55" y="3"/>
                          <a:pt x="54" y="1"/>
                        </a:cubicBezTo>
                        <a:cubicBezTo>
                          <a:pt x="53" y="2"/>
                          <a:pt x="50" y="5"/>
                          <a:pt x="48" y="5"/>
                        </a:cubicBezTo>
                        <a:cubicBezTo>
                          <a:pt x="45" y="4"/>
                          <a:pt x="43" y="4"/>
                          <a:pt x="40" y="4"/>
                        </a:cubicBezTo>
                        <a:cubicBezTo>
                          <a:pt x="37" y="4"/>
                          <a:pt x="35" y="6"/>
                          <a:pt x="32" y="6"/>
                        </a:cubicBezTo>
                        <a:cubicBezTo>
                          <a:pt x="30" y="6"/>
                          <a:pt x="28" y="3"/>
                          <a:pt x="26" y="4"/>
                        </a:cubicBezTo>
                        <a:cubicBezTo>
                          <a:pt x="22" y="6"/>
                          <a:pt x="21" y="5"/>
                          <a:pt x="19" y="3"/>
                        </a:cubicBezTo>
                        <a:cubicBezTo>
                          <a:pt x="18" y="2"/>
                          <a:pt x="15" y="0"/>
                          <a:pt x="13" y="1"/>
                        </a:cubicBezTo>
                        <a:cubicBezTo>
                          <a:pt x="12" y="1"/>
                          <a:pt x="9" y="2"/>
                          <a:pt x="8" y="3"/>
                        </a:cubicBezTo>
                        <a:cubicBezTo>
                          <a:pt x="7" y="4"/>
                          <a:pt x="8" y="5"/>
                          <a:pt x="7" y="6"/>
                        </a:cubicBezTo>
                        <a:cubicBezTo>
                          <a:pt x="7" y="7"/>
                          <a:pt x="6" y="9"/>
                          <a:pt x="6" y="10"/>
                        </a:cubicBezTo>
                        <a:cubicBezTo>
                          <a:pt x="5" y="12"/>
                          <a:pt x="5" y="14"/>
                          <a:pt x="5" y="16"/>
                        </a:cubicBezTo>
                        <a:cubicBezTo>
                          <a:pt x="5" y="19"/>
                          <a:pt x="2" y="21"/>
                          <a:pt x="1" y="24"/>
                        </a:cubicBezTo>
                        <a:cubicBezTo>
                          <a:pt x="0" y="27"/>
                          <a:pt x="1" y="34"/>
                          <a:pt x="2" y="38"/>
                        </a:cubicBezTo>
                        <a:cubicBezTo>
                          <a:pt x="2" y="39"/>
                          <a:pt x="4" y="38"/>
                          <a:pt x="5" y="38"/>
                        </a:cubicBezTo>
                        <a:cubicBezTo>
                          <a:pt x="6" y="38"/>
                          <a:pt x="8" y="39"/>
                          <a:pt x="9" y="39"/>
                        </a:cubicBezTo>
                        <a:cubicBezTo>
                          <a:pt x="10" y="40"/>
                          <a:pt x="14" y="42"/>
                          <a:pt x="14" y="43"/>
                        </a:cubicBezTo>
                        <a:cubicBezTo>
                          <a:pt x="14" y="44"/>
                          <a:pt x="14" y="44"/>
                          <a:pt x="14" y="45"/>
                        </a:cubicBezTo>
                        <a:cubicBezTo>
                          <a:pt x="14" y="46"/>
                          <a:pt x="15" y="47"/>
                          <a:pt x="16" y="48"/>
                        </a:cubicBezTo>
                        <a:cubicBezTo>
                          <a:pt x="18" y="51"/>
                          <a:pt x="21" y="46"/>
                          <a:pt x="23" y="47"/>
                        </a:cubicBezTo>
                        <a:cubicBezTo>
                          <a:pt x="23" y="47"/>
                          <a:pt x="22" y="48"/>
                          <a:pt x="22" y="48"/>
                        </a:cubicBezTo>
                        <a:cubicBezTo>
                          <a:pt x="22" y="47"/>
                          <a:pt x="27" y="47"/>
                          <a:pt x="27" y="47"/>
                        </a:cubicBezTo>
                        <a:cubicBezTo>
                          <a:pt x="29" y="47"/>
                          <a:pt x="29" y="45"/>
                          <a:pt x="30" y="47"/>
                        </a:cubicBezTo>
                        <a:cubicBezTo>
                          <a:pt x="31" y="45"/>
                          <a:pt x="31" y="44"/>
                          <a:pt x="31" y="42"/>
                        </a:cubicBezTo>
                        <a:cubicBezTo>
                          <a:pt x="32" y="41"/>
                          <a:pt x="31" y="43"/>
                          <a:pt x="31" y="4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0" name="Freeform 758">
                    <a:extLst>
                      <a:ext uri="{FF2B5EF4-FFF2-40B4-BE49-F238E27FC236}">
                        <a16:creationId xmlns:a16="http://schemas.microsoft.com/office/drawing/2014/main" id="{CA2A8521-1990-A140-BE72-D71146E512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75087" y="7414862"/>
                    <a:ext cx="432136" cy="324533"/>
                  </a:xfrm>
                  <a:custGeom>
                    <a:avLst/>
                    <a:gdLst>
                      <a:gd name="T0" fmla="*/ 35 w 42"/>
                      <a:gd name="T1" fmla="*/ 20 h 30"/>
                      <a:gd name="T2" fmla="*/ 41 w 42"/>
                      <a:gd name="T3" fmla="*/ 17 h 30"/>
                      <a:gd name="T4" fmla="*/ 38 w 42"/>
                      <a:gd name="T5" fmla="*/ 13 h 30"/>
                      <a:gd name="T6" fmla="*/ 33 w 42"/>
                      <a:gd name="T7" fmla="*/ 10 h 30"/>
                      <a:gd name="T8" fmla="*/ 32 w 42"/>
                      <a:gd name="T9" fmla="*/ 7 h 30"/>
                      <a:gd name="T10" fmla="*/ 30 w 42"/>
                      <a:gd name="T11" fmla="*/ 1 h 30"/>
                      <a:gd name="T12" fmla="*/ 26 w 42"/>
                      <a:gd name="T13" fmla="*/ 0 h 30"/>
                      <a:gd name="T14" fmla="*/ 22 w 42"/>
                      <a:gd name="T15" fmla="*/ 2 h 30"/>
                      <a:gd name="T16" fmla="*/ 19 w 42"/>
                      <a:gd name="T17" fmla="*/ 4 h 30"/>
                      <a:gd name="T18" fmla="*/ 17 w 42"/>
                      <a:gd name="T19" fmla="*/ 5 h 30"/>
                      <a:gd name="T20" fmla="*/ 11 w 42"/>
                      <a:gd name="T21" fmla="*/ 10 h 30"/>
                      <a:gd name="T22" fmla="*/ 9 w 42"/>
                      <a:gd name="T23" fmla="*/ 10 h 30"/>
                      <a:gd name="T24" fmla="*/ 7 w 42"/>
                      <a:gd name="T25" fmla="*/ 14 h 30"/>
                      <a:gd name="T26" fmla="*/ 5 w 42"/>
                      <a:gd name="T27" fmla="*/ 16 h 30"/>
                      <a:gd name="T28" fmla="*/ 2 w 42"/>
                      <a:gd name="T29" fmla="*/ 18 h 30"/>
                      <a:gd name="T30" fmla="*/ 1 w 42"/>
                      <a:gd name="T31" fmla="*/ 24 h 30"/>
                      <a:gd name="T32" fmla="*/ 8 w 42"/>
                      <a:gd name="T33" fmla="*/ 28 h 30"/>
                      <a:gd name="T34" fmla="*/ 16 w 42"/>
                      <a:gd name="T35" fmla="*/ 30 h 30"/>
                      <a:gd name="T36" fmla="*/ 15 w 42"/>
                      <a:gd name="T37" fmla="*/ 22 h 30"/>
                      <a:gd name="T38" fmla="*/ 26 w 42"/>
                      <a:gd name="T39" fmla="*/ 22 h 30"/>
                      <a:gd name="T40" fmla="*/ 35 w 42"/>
                      <a:gd name="T41" fmla="*/ 20 h 30"/>
                      <a:gd name="T42" fmla="*/ 35 w 42"/>
                      <a:gd name="T43" fmla="*/ 2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2" h="30">
                        <a:moveTo>
                          <a:pt x="35" y="20"/>
                        </a:moveTo>
                        <a:cubicBezTo>
                          <a:pt x="37" y="17"/>
                          <a:pt x="40" y="20"/>
                          <a:pt x="41" y="17"/>
                        </a:cubicBezTo>
                        <a:cubicBezTo>
                          <a:pt x="42" y="16"/>
                          <a:pt x="39" y="13"/>
                          <a:pt x="38" y="13"/>
                        </a:cubicBezTo>
                        <a:cubicBezTo>
                          <a:pt x="37" y="15"/>
                          <a:pt x="34" y="11"/>
                          <a:pt x="33" y="10"/>
                        </a:cubicBezTo>
                        <a:cubicBezTo>
                          <a:pt x="33" y="9"/>
                          <a:pt x="33" y="8"/>
                          <a:pt x="32" y="7"/>
                        </a:cubicBezTo>
                        <a:cubicBezTo>
                          <a:pt x="30" y="5"/>
                          <a:pt x="30" y="4"/>
                          <a:pt x="30" y="1"/>
                        </a:cubicBezTo>
                        <a:cubicBezTo>
                          <a:pt x="29" y="1"/>
                          <a:pt x="27" y="0"/>
                          <a:pt x="26" y="0"/>
                        </a:cubicBezTo>
                        <a:cubicBezTo>
                          <a:pt x="24" y="1"/>
                          <a:pt x="23" y="2"/>
                          <a:pt x="22" y="2"/>
                        </a:cubicBezTo>
                        <a:cubicBezTo>
                          <a:pt x="21" y="3"/>
                          <a:pt x="20" y="4"/>
                          <a:pt x="19" y="4"/>
                        </a:cubicBezTo>
                        <a:cubicBezTo>
                          <a:pt x="18" y="6"/>
                          <a:pt x="18" y="4"/>
                          <a:pt x="17" y="5"/>
                        </a:cubicBezTo>
                        <a:cubicBezTo>
                          <a:pt x="15" y="6"/>
                          <a:pt x="13" y="11"/>
                          <a:pt x="11" y="10"/>
                        </a:cubicBezTo>
                        <a:cubicBezTo>
                          <a:pt x="10" y="10"/>
                          <a:pt x="9" y="8"/>
                          <a:pt x="9" y="10"/>
                        </a:cubicBezTo>
                        <a:cubicBezTo>
                          <a:pt x="8" y="11"/>
                          <a:pt x="8" y="13"/>
                          <a:pt x="7" y="14"/>
                        </a:cubicBezTo>
                        <a:cubicBezTo>
                          <a:pt x="7" y="15"/>
                          <a:pt x="7" y="16"/>
                          <a:pt x="5" y="16"/>
                        </a:cubicBezTo>
                        <a:cubicBezTo>
                          <a:pt x="5" y="16"/>
                          <a:pt x="1" y="17"/>
                          <a:pt x="2" y="18"/>
                        </a:cubicBezTo>
                        <a:cubicBezTo>
                          <a:pt x="5" y="20"/>
                          <a:pt x="0" y="23"/>
                          <a:pt x="1" y="24"/>
                        </a:cubicBezTo>
                        <a:cubicBezTo>
                          <a:pt x="3" y="25"/>
                          <a:pt x="5" y="30"/>
                          <a:pt x="8" y="28"/>
                        </a:cubicBezTo>
                        <a:cubicBezTo>
                          <a:pt x="11" y="26"/>
                          <a:pt x="13" y="27"/>
                          <a:pt x="16" y="30"/>
                        </a:cubicBezTo>
                        <a:cubicBezTo>
                          <a:pt x="15" y="27"/>
                          <a:pt x="15" y="24"/>
                          <a:pt x="15" y="22"/>
                        </a:cubicBezTo>
                        <a:cubicBezTo>
                          <a:pt x="19" y="22"/>
                          <a:pt x="22" y="22"/>
                          <a:pt x="26" y="22"/>
                        </a:cubicBezTo>
                        <a:cubicBezTo>
                          <a:pt x="29" y="22"/>
                          <a:pt x="34" y="23"/>
                          <a:pt x="35" y="20"/>
                        </a:cubicBezTo>
                        <a:cubicBezTo>
                          <a:pt x="36" y="18"/>
                          <a:pt x="35" y="20"/>
                          <a:pt x="35" y="2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1" name="Freeform 759">
                    <a:extLst>
                      <a:ext uri="{FF2B5EF4-FFF2-40B4-BE49-F238E27FC236}">
                        <a16:creationId xmlns:a16="http://schemas.microsoft.com/office/drawing/2014/main" id="{72CF8883-B0FF-D948-B7FB-0BF12BA1466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64338" y="7654574"/>
                    <a:ext cx="101063" cy="258152"/>
                  </a:xfrm>
                  <a:custGeom>
                    <a:avLst/>
                    <a:gdLst>
                      <a:gd name="T0" fmla="*/ 9 w 10"/>
                      <a:gd name="T1" fmla="*/ 10 h 24"/>
                      <a:gd name="T2" fmla="*/ 8 w 10"/>
                      <a:gd name="T3" fmla="*/ 6 h 24"/>
                      <a:gd name="T4" fmla="*/ 5 w 10"/>
                      <a:gd name="T5" fmla="*/ 0 h 24"/>
                      <a:gd name="T6" fmla="*/ 2 w 10"/>
                      <a:gd name="T7" fmla="*/ 0 h 24"/>
                      <a:gd name="T8" fmla="*/ 2 w 10"/>
                      <a:gd name="T9" fmla="*/ 3 h 24"/>
                      <a:gd name="T10" fmla="*/ 2 w 10"/>
                      <a:gd name="T11" fmla="*/ 9 h 24"/>
                      <a:gd name="T12" fmla="*/ 4 w 10"/>
                      <a:gd name="T13" fmla="*/ 15 h 24"/>
                      <a:gd name="T14" fmla="*/ 4 w 10"/>
                      <a:gd name="T15" fmla="*/ 21 h 24"/>
                      <a:gd name="T16" fmla="*/ 6 w 10"/>
                      <a:gd name="T17" fmla="*/ 23 h 24"/>
                      <a:gd name="T18" fmla="*/ 9 w 10"/>
                      <a:gd name="T19" fmla="*/ 23 h 24"/>
                      <a:gd name="T20" fmla="*/ 9 w 10"/>
                      <a:gd name="T21" fmla="*/ 10 h 24"/>
                      <a:gd name="T22" fmla="*/ 9 w 10"/>
                      <a:gd name="T23" fmla="*/ 1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0" h="24">
                        <a:moveTo>
                          <a:pt x="9" y="10"/>
                        </a:moveTo>
                        <a:cubicBezTo>
                          <a:pt x="9" y="9"/>
                          <a:pt x="9" y="7"/>
                          <a:pt x="8" y="6"/>
                        </a:cubicBezTo>
                        <a:cubicBezTo>
                          <a:pt x="7" y="5"/>
                          <a:pt x="4" y="1"/>
                          <a:pt x="5" y="0"/>
                        </a:cubicBezTo>
                        <a:cubicBezTo>
                          <a:pt x="4" y="0"/>
                          <a:pt x="3" y="0"/>
                          <a:pt x="2" y="0"/>
                        </a:cubicBezTo>
                        <a:cubicBezTo>
                          <a:pt x="0" y="0"/>
                          <a:pt x="2" y="2"/>
                          <a:pt x="2" y="3"/>
                        </a:cubicBezTo>
                        <a:cubicBezTo>
                          <a:pt x="3" y="5"/>
                          <a:pt x="2" y="7"/>
                          <a:pt x="2" y="9"/>
                        </a:cubicBezTo>
                        <a:cubicBezTo>
                          <a:pt x="1" y="12"/>
                          <a:pt x="3" y="12"/>
                          <a:pt x="4" y="15"/>
                        </a:cubicBezTo>
                        <a:cubicBezTo>
                          <a:pt x="4" y="17"/>
                          <a:pt x="3" y="19"/>
                          <a:pt x="4" y="21"/>
                        </a:cubicBezTo>
                        <a:cubicBezTo>
                          <a:pt x="4" y="22"/>
                          <a:pt x="5" y="23"/>
                          <a:pt x="6" y="23"/>
                        </a:cubicBezTo>
                        <a:cubicBezTo>
                          <a:pt x="7" y="24"/>
                          <a:pt x="10" y="24"/>
                          <a:pt x="9" y="23"/>
                        </a:cubicBezTo>
                        <a:cubicBezTo>
                          <a:pt x="9" y="19"/>
                          <a:pt x="9" y="15"/>
                          <a:pt x="9" y="10"/>
                        </a:cubicBezTo>
                        <a:cubicBezTo>
                          <a:pt x="9" y="7"/>
                          <a:pt x="9" y="13"/>
                          <a:pt x="9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2" name="Freeform 760">
                    <a:extLst>
                      <a:ext uri="{FF2B5EF4-FFF2-40B4-BE49-F238E27FC236}">
                        <a16:creationId xmlns:a16="http://schemas.microsoft.com/office/drawing/2014/main" id="{01B990EA-94C1-0B40-85B9-3D5CD5E8433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25230" y="7665640"/>
                    <a:ext cx="324101" cy="335598"/>
                  </a:xfrm>
                  <a:custGeom>
                    <a:avLst/>
                    <a:gdLst>
                      <a:gd name="T0" fmla="*/ 26 w 32"/>
                      <a:gd name="T1" fmla="*/ 4 h 31"/>
                      <a:gd name="T2" fmla="*/ 21 w 32"/>
                      <a:gd name="T3" fmla="*/ 5 h 31"/>
                      <a:gd name="T4" fmla="*/ 15 w 32"/>
                      <a:gd name="T5" fmla="*/ 1 h 31"/>
                      <a:gd name="T6" fmla="*/ 13 w 32"/>
                      <a:gd name="T7" fmla="*/ 1 h 31"/>
                      <a:gd name="T8" fmla="*/ 10 w 32"/>
                      <a:gd name="T9" fmla="*/ 2 h 31"/>
                      <a:gd name="T10" fmla="*/ 6 w 32"/>
                      <a:gd name="T11" fmla="*/ 2 h 31"/>
                      <a:gd name="T12" fmla="*/ 4 w 32"/>
                      <a:gd name="T13" fmla="*/ 3 h 31"/>
                      <a:gd name="T14" fmla="*/ 3 w 32"/>
                      <a:gd name="T15" fmla="*/ 6 h 31"/>
                      <a:gd name="T16" fmla="*/ 5 w 32"/>
                      <a:gd name="T17" fmla="*/ 7 h 31"/>
                      <a:gd name="T18" fmla="*/ 3 w 32"/>
                      <a:gd name="T19" fmla="*/ 9 h 31"/>
                      <a:gd name="T20" fmla="*/ 5 w 32"/>
                      <a:gd name="T21" fmla="*/ 12 h 31"/>
                      <a:gd name="T22" fmla="*/ 3 w 32"/>
                      <a:gd name="T23" fmla="*/ 13 h 31"/>
                      <a:gd name="T24" fmla="*/ 2 w 32"/>
                      <a:gd name="T25" fmla="*/ 16 h 31"/>
                      <a:gd name="T26" fmla="*/ 2 w 32"/>
                      <a:gd name="T27" fmla="*/ 19 h 31"/>
                      <a:gd name="T28" fmla="*/ 3 w 32"/>
                      <a:gd name="T29" fmla="*/ 23 h 31"/>
                      <a:gd name="T30" fmla="*/ 7 w 32"/>
                      <a:gd name="T31" fmla="*/ 26 h 31"/>
                      <a:gd name="T32" fmla="*/ 7 w 32"/>
                      <a:gd name="T33" fmla="*/ 31 h 31"/>
                      <a:gd name="T34" fmla="*/ 19 w 32"/>
                      <a:gd name="T35" fmla="*/ 28 h 31"/>
                      <a:gd name="T36" fmla="*/ 26 w 32"/>
                      <a:gd name="T37" fmla="*/ 28 h 31"/>
                      <a:gd name="T38" fmla="*/ 30 w 32"/>
                      <a:gd name="T39" fmla="*/ 26 h 31"/>
                      <a:gd name="T40" fmla="*/ 28 w 32"/>
                      <a:gd name="T41" fmla="*/ 21 h 31"/>
                      <a:gd name="T42" fmla="*/ 30 w 32"/>
                      <a:gd name="T43" fmla="*/ 15 h 31"/>
                      <a:gd name="T44" fmla="*/ 26 w 32"/>
                      <a:gd name="T45" fmla="*/ 4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2" h="31">
                        <a:moveTo>
                          <a:pt x="26" y="4"/>
                        </a:moveTo>
                        <a:cubicBezTo>
                          <a:pt x="24" y="4"/>
                          <a:pt x="23" y="6"/>
                          <a:pt x="21" y="5"/>
                        </a:cubicBezTo>
                        <a:cubicBezTo>
                          <a:pt x="19" y="5"/>
                          <a:pt x="17" y="0"/>
                          <a:pt x="15" y="1"/>
                        </a:cubicBezTo>
                        <a:cubicBezTo>
                          <a:pt x="14" y="2"/>
                          <a:pt x="13" y="2"/>
                          <a:pt x="13" y="1"/>
                        </a:cubicBezTo>
                        <a:cubicBezTo>
                          <a:pt x="12" y="0"/>
                          <a:pt x="11" y="2"/>
                          <a:pt x="10" y="2"/>
                        </a:cubicBezTo>
                        <a:cubicBezTo>
                          <a:pt x="8" y="3"/>
                          <a:pt x="7" y="2"/>
                          <a:pt x="6" y="2"/>
                        </a:cubicBezTo>
                        <a:cubicBezTo>
                          <a:pt x="5" y="1"/>
                          <a:pt x="5" y="3"/>
                          <a:pt x="4" y="3"/>
                        </a:cubicBezTo>
                        <a:cubicBezTo>
                          <a:pt x="3" y="3"/>
                          <a:pt x="2" y="5"/>
                          <a:pt x="3" y="6"/>
                        </a:cubicBezTo>
                        <a:cubicBezTo>
                          <a:pt x="3" y="7"/>
                          <a:pt x="5" y="7"/>
                          <a:pt x="5" y="7"/>
                        </a:cubicBezTo>
                        <a:cubicBezTo>
                          <a:pt x="5" y="8"/>
                          <a:pt x="3" y="9"/>
                          <a:pt x="3" y="9"/>
                        </a:cubicBezTo>
                        <a:cubicBezTo>
                          <a:pt x="3" y="10"/>
                          <a:pt x="5" y="11"/>
                          <a:pt x="5" y="12"/>
                        </a:cubicBezTo>
                        <a:cubicBezTo>
                          <a:pt x="5" y="12"/>
                          <a:pt x="3" y="11"/>
                          <a:pt x="3" y="13"/>
                        </a:cubicBezTo>
                        <a:cubicBezTo>
                          <a:pt x="3" y="14"/>
                          <a:pt x="4" y="16"/>
                          <a:pt x="2" y="16"/>
                        </a:cubicBezTo>
                        <a:cubicBezTo>
                          <a:pt x="3" y="17"/>
                          <a:pt x="3" y="18"/>
                          <a:pt x="2" y="19"/>
                        </a:cubicBezTo>
                        <a:cubicBezTo>
                          <a:pt x="2" y="21"/>
                          <a:pt x="0" y="21"/>
                          <a:pt x="3" y="23"/>
                        </a:cubicBezTo>
                        <a:cubicBezTo>
                          <a:pt x="4" y="23"/>
                          <a:pt x="6" y="24"/>
                          <a:pt x="7" y="26"/>
                        </a:cubicBezTo>
                        <a:cubicBezTo>
                          <a:pt x="8" y="27"/>
                          <a:pt x="7" y="29"/>
                          <a:pt x="7" y="31"/>
                        </a:cubicBezTo>
                        <a:cubicBezTo>
                          <a:pt x="11" y="30"/>
                          <a:pt x="14" y="28"/>
                          <a:pt x="19" y="28"/>
                        </a:cubicBezTo>
                        <a:cubicBezTo>
                          <a:pt x="21" y="27"/>
                          <a:pt x="24" y="28"/>
                          <a:pt x="26" y="28"/>
                        </a:cubicBezTo>
                        <a:cubicBezTo>
                          <a:pt x="28" y="28"/>
                          <a:pt x="31" y="29"/>
                          <a:pt x="30" y="26"/>
                        </a:cubicBezTo>
                        <a:cubicBezTo>
                          <a:pt x="30" y="24"/>
                          <a:pt x="29" y="23"/>
                          <a:pt x="28" y="21"/>
                        </a:cubicBezTo>
                        <a:cubicBezTo>
                          <a:pt x="28" y="19"/>
                          <a:pt x="29" y="17"/>
                          <a:pt x="30" y="15"/>
                        </a:cubicBezTo>
                        <a:cubicBezTo>
                          <a:pt x="31" y="11"/>
                          <a:pt x="32" y="4"/>
                          <a:pt x="26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3" name="Freeform 761">
                    <a:extLst>
                      <a:ext uri="{FF2B5EF4-FFF2-40B4-BE49-F238E27FC236}">
                        <a16:creationId xmlns:a16="http://schemas.microsoft.com/office/drawing/2014/main" id="{91045FA4-FB8F-1C4D-917C-B761ECA6AD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500544" y="7654574"/>
                    <a:ext cx="233496" cy="324533"/>
                  </a:xfrm>
                  <a:custGeom>
                    <a:avLst/>
                    <a:gdLst>
                      <a:gd name="T0" fmla="*/ 19 w 23"/>
                      <a:gd name="T1" fmla="*/ 13 h 30"/>
                      <a:gd name="T2" fmla="*/ 18 w 23"/>
                      <a:gd name="T3" fmla="*/ 6 h 30"/>
                      <a:gd name="T4" fmla="*/ 17 w 23"/>
                      <a:gd name="T5" fmla="*/ 0 h 30"/>
                      <a:gd name="T6" fmla="*/ 3 w 23"/>
                      <a:gd name="T7" fmla="*/ 0 h 30"/>
                      <a:gd name="T8" fmla="*/ 4 w 23"/>
                      <a:gd name="T9" fmla="*/ 11 h 30"/>
                      <a:gd name="T10" fmla="*/ 1 w 23"/>
                      <a:gd name="T11" fmla="*/ 22 h 30"/>
                      <a:gd name="T12" fmla="*/ 3 w 23"/>
                      <a:gd name="T13" fmla="*/ 30 h 30"/>
                      <a:gd name="T14" fmla="*/ 10 w 23"/>
                      <a:gd name="T15" fmla="*/ 29 h 30"/>
                      <a:gd name="T16" fmla="*/ 23 w 23"/>
                      <a:gd name="T17" fmla="*/ 24 h 30"/>
                      <a:gd name="T18" fmla="*/ 20 w 23"/>
                      <a:gd name="T19" fmla="*/ 19 h 30"/>
                      <a:gd name="T20" fmla="*/ 19 w 23"/>
                      <a:gd name="T21" fmla="*/ 13 h 30"/>
                      <a:gd name="T22" fmla="*/ 19 w 23"/>
                      <a:gd name="T23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3" h="30">
                        <a:moveTo>
                          <a:pt x="19" y="13"/>
                        </a:moveTo>
                        <a:cubicBezTo>
                          <a:pt x="17" y="11"/>
                          <a:pt x="18" y="8"/>
                          <a:pt x="18" y="6"/>
                        </a:cubicBezTo>
                        <a:cubicBezTo>
                          <a:pt x="19" y="4"/>
                          <a:pt x="16" y="2"/>
                          <a:pt x="17" y="0"/>
                        </a:cubicBezTo>
                        <a:cubicBezTo>
                          <a:pt x="12" y="0"/>
                          <a:pt x="8" y="0"/>
                          <a:pt x="3" y="0"/>
                        </a:cubicBezTo>
                        <a:cubicBezTo>
                          <a:pt x="3" y="3"/>
                          <a:pt x="4" y="7"/>
                          <a:pt x="4" y="11"/>
                        </a:cubicBezTo>
                        <a:cubicBezTo>
                          <a:pt x="4" y="15"/>
                          <a:pt x="0" y="18"/>
                          <a:pt x="1" y="22"/>
                        </a:cubicBezTo>
                        <a:cubicBezTo>
                          <a:pt x="2" y="25"/>
                          <a:pt x="4" y="26"/>
                          <a:pt x="3" y="30"/>
                        </a:cubicBezTo>
                        <a:cubicBezTo>
                          <a:pt x="6" y="30"/>
                          <a:pt x="7" y="30"/>
                          <a:pt x="10" y="29"/>
                        </a:cubicBezTo>
                        <a:cubicBezTo>
                          <a:pt x="15" y="28"/>
                          <a:pt x="19" y="26"/>
                          <a:pt x="23" y="24"/>
                        </a:cubicBezTo>
                        <a:cubicBezTo>
                          <a:pt x="21" y="23"/>
                          <a:pt x="20" y="21"/>
                          <a:pt x="20" y="19"/>
                        </a:cubicBezTo>
                        <a:cubicBezTo>
                          <a:pt x="20" y="17"/>
                          <a:pt x="20" y="15"/>
                          <a:pt x="19" y="13"/>
                        </a:cubicBezTo>
                        <a:cubicBezTo>
                          <a:pt x="17" y="11"/>
                          <a:pt x="20" y="15"/>
                          <a:pt x="19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4" name="Freeform 762">
                    <a:extLst>
                      <a:ext uri="{FF2B5EF4-FFF2-40B4-BE49-F238E27FC236}">
                        <a16:creationId xmlns:a16="http://schemas.microsoft.com/office/drawing/2014/main" id="{A859C31D-5F15-4E4E-AA53-687E433F35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88253" y="7687764"/>
                    <a:ext cx="153338" cy="195458"/>
                  </a:xfrm>
                  <a:custGeom>
                    <a:avLst/>
                    <a:gdLst>
                      <a:gd name="T0" fmla="*/ 12 w 15"/>
                      <a:gd name="T1" fmla="*/ 14 h 18"/>
                      <a:gd name="T2" fmla="*/ 14 w 15"/>
                      <a:gd name="T3" fmla="*/ 6 h 18"/>
                      <a:gd name="T4" fmla="*/ 5 w 15"/>
                      <a:gd name="T5" fmla="*/ 3 h 18"/>
                      <a:gd name="T6" fmla="*/ 1 w 15"/>
                      <a:gd name="T7" fmla="*/ 8 h 18"/>
                      <a:gd name="T8" fmla="*/ 4 w 15"/>
                      <a:gd name="T9" fmla="*/ 12 h 18"/>
                      <a:gd name="T10" fmla="*/ 7 w 15"/>
                      <a:gd name="T11" fmla="*/ 16 h 18"/>
                      <a:gd name="T12" fmla="*/ 10 w 15"/>
                      <a:gd name="T13" fmla="*/ 16 h 18"/>
                      <a:gd name="T14" fmla="*/ 12 w 15"/>
                      <a:gd name="T15" fmla="*/ 14 h 18"/>
                      <a:gd name="T16" fmla="*/ 12 w 15"/>
                      <a:gd name="T17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5" h="18">
                        <a:moveTo>
                          <a:pt x="12" y="14"/>
                        </a:moveTo>
                        <a:cubicBezTo>
                          <a:pt x="15" y="13"/>
                          <a:pt x="15" y="8"/>
                          <a:pt x="14" y="6"/>
                        </a:cubicBezTo>
                        <a:cubicBezTo>
                          <a:pt x="12" y="2"/>
                          <a:pt x="8" y="0"/>
                          <a:pt x="5" y="3"/>
                        </a:cubicBezTo>
                        <a:cubicBezTo>
                          <a:pt x="3" y="4"/>
                          <a:pt x="0" y="6"/>
                          <a:pt x="1" y="8"/>
                        </a:cubicBezTo>
                        <a:cubicBezTo>
                          <a:pt x="2" y="10"/>
                          <a:pt x="2" y="11"/>
                          <a:pt x="4" y="12"/>
                        </a:cubicBezTo>
                        <a:cubicBezTo>
                          <a:pt x="5" y="14"/>
                          <a:pt x="5" y="15"/>
                          <a:pt x="7" y="16"/>
                        </a:cubicBezTo>
                        <a:cubicBezTo>
                          <a:pt x="8" y="17"/>
                          <a:pt x="9" y="18"/>
                          <a:pt x="10" y="16"/>
                        </a:cubicBezTo>
                        <a:cubicBezTo>
                          <a:pt x="10" y="15"/>
                          <a:pt x="11" y="15"/>
                          <a:pt x="12" y="14"/>
                        </a:cubicBezTo>
                        <a:cubicBezTo>
                          <a:pt x="14" y="13"/>
                          <a:pt x="11" y="15"/>
                          <a:pt x="12" y="1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5" name="Freeform 763">
                    <a:extLst>
                      <a:ext uri="{FF2B5EF4-FFF2-40B4-BE49-F238E27FC236}">
                        <a16:creationId xmlns:a16="http://schemas.microsoft.com/office/drawing/2014/main" id="{866B222B-774A-7446-8149-0F456B5E19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78862" y="7772587"/>
                    <a:ext cx="226522" cy="228650"/>
                  </a:xfrm>
                  <a:custGeom>
                    <a:avLst/>
                    <a:gdLst>
                      <a:gd name="T0" fmla="*/ 21 w 22"/>
                      <a:gd name="T1" fmla="*/ 17 h 21"/>
                      <a:gd name="T2" fmla="*/ 19 w 22"/>
                      <a:gd name="T3" fmla="*/ 13 h 21"/>
                      <a:gd name="T4" fmla="*/ 16 w 22"/>
                      <a:gd name="T5" fmla="*/ 11 h 21"/>
                      <a:gd name="T6" fmla="*/ 16 w 22"/>
                      <a:gd name="T7" fmla="*/ 6 h 21"/>
                      <a:gd name="T8" fmla="*/ 13 w 22"/>
                      <a:gd name="T9" fmla="*/ 8 h 21"/>
                      <a:gd name="T10" fmla="*/ 9 w 22"/>
                      <a:gd name="T11" fmla="*/ 1 h 21"/>
                      <a:gd name="T12" fmla="*/ 5 w 22"/>
                      <a:gd name="T13" fmla="*/ 4 h 21"/>
                      <a:gd name="T14" fmla="*/ 0 w 22"/>
                      <a:gd name="T15" fmla="*/ 9 h 21"/>
                      <a:gd name="T16" fmla="*/ 12 w 22"/>
                      <a:gd name="T17" fmla="*/ 18 h 21"/>
                      <a:gd name="T18" fmla="*/ 19 w 22"/>
                      <a:gd name="T19" fmla="*/ 21 h 21"/>
                      <a:gd name="T20" fmla="*/ 21 w 22"/>
                      <a:gd name="T21" fmla="*/ 17 h 21"/>
                      <a:gd name="T22" fmla="*/ 21 w 22"/>
                      <a:gd name="T23" fmla="*/ 17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2" h="21">
                        <a:moveTo>
                          <a:pt x="21" y="17"/>
                        </a:moveTo>
                        <a:cubicBezTo>
                          <a:pt x="22" y="15"/>
                          <a:pt x="20" y="14"/>
                          <a:pt x="19" y="13"/>
                        </a:cubicBezTo>
                        <a:cubicBezTo>
                          <a:pt x="18" y="13"/>
                          <a:pt x="14" y="12"/>
                          <a:pt x="16" y="11"/>
                        </a:cubicBezTo>
                        <a:cubicBezTo>
                          <a:pt x="17" y="10"/>
                          <a:pt x="17" y="7"/>
                          <a:pt x="16" y="6"/>
                        </a:cubicBezTo>
                        <a:cubicBezTo>
                          <a:pt x="15" y="4"/>
                          <a:pt x="14" y="8"/>
                          <a:pt x="13" y="8"/>
                        </a:cubicBezTo>
                        <a:cubicBezTo>
                          <a:pt x="10" y="8"/>
                          <a:pt x="11" y="0"/>
                          <a:pt x="9" y="1"/>
                        </a:cubicBezTo>
                        <a:cubicBezTo>
                          <a:pt x="8" y="2"/>
                          <a:pt x="6" y="3"/>
                          <a:pt x="5" y="4"/>
                        </a:cubicBezTo>
                        <a:cubicBezTo>
                          <a:pt x="4" y="6"/>
                          <a:pt x="2" y="7"/>
                          <a:pt x="0" y="9"/>
                        </a:cubicBezTo>
                        <a:cubicBezTo>
                          <a:pt x="5" y="12"/>
                          <a:pt x="8" y="15"/>
                          <a:pt x="12" y="18"/>
                        </a:cubicBezTo>
                        <a:cubicBezTo>
                          <a:pt x="14" y="20"/>
                          <a:pt x="16" y="21"/>
                          <a:pt x="19" y="21"/>
                        </a:cubicBezTo>
                        <a:cubicBezTo>
                          <a:pt x="22" y="21"/>
                          <a:pt x="20" y="19"/>
                          <a:pt x="21" y="17"/>
                        </a:cubicBezTo>
                        <a:cubicBezTo>
                          <a:pt x="22" y="15"/>
                          <a:pt x="21" y="19"/>
                          <a:pt x="21" y="1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6" name="Freeform 764">
                    <a:extLst>
                      <a:ext uri="{FF2B5EF4-FFF2-40B4-BE49-F238E27FC236}">
                        <a16:creationId xmlns:a16="http://schemas.microsoft.com/office/drawing/2014/main" id="{CB348A4D-804A-1649-8A1E-66ED17AFE7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18551" y="7555004"/>
                    <a:ext cx="355468" cy="317157"/>
                  </a:xfrm>
                  <a:custGeom>
                    <a:avLst/>
                    <a:gdLst>
                      <a:gd name="T0" fmla="*/ 10 w 35"/>
                      <a:gd name="T1" fmla="*/ 16 h 29"/>
                      <a:gd name="T2" fmla="*/ 20 w 35"/>
                      <a:gd name="T3" fmla="*/ 17 h 29"/>
                      <a:gd name="T4" fmla="*/ 21 w 35"/>
                      <a:gd name="T5" fmla="*/ 23 h 29"/>
                      <a:gd name="T6" fmla="*/ 25 w 35"/>
                      <a:gd name="T7" fmla="*/ 21 h 29"/>
                      <a:gd name="T8" fmla="*/ 29 w 35"/>
                      <a:gd name="T9" fmla="*/ 27 h 29"/>
                      <a:gd name="T10" fmla="*/ 31 w 35"/>
                      <a:gd name="T11" fmla="*/ 26 h 29"/>
                      <a:gd name="T12" fmla="*/ 33 w 35"/>
                      <a:gd name="T13" fmla="*/ 25 h 29"/>
                      <a:gd name="T14" fmla="*/ 33 w 35"/>
                      <a:gd name="T15" fmla="*/ 23 h 29"/>
                      <a:gd name="T16" fmla="*/ 35 w 35"/>
                      <a:gd name="T17" fmla="*/ 22 h 29"/>
                      <a:gd name="T18" fmla="*/ 34 w 35"/>
                      <a:gd name="T19" fmla="*/ 19 h 29"/>
                      <a:gd name="T20" fmla="*/ 33 w 35"/>
                      <a:gd name="T21" fmla="*/ 16 h 29"/>
                      <a:gd name="T22" fmla="*/ 33 w 35"/>
                      <a:gd name="T23" fmla="*/ 12 h 29"/>
                      <a:gd name="T24" fmla="*/ 32 w 35"/>
                      <a:gd name="T25" fmla="*/ 8 h 29"/>
                      <a:gd name="T26" fmla="*/ 26 w 35"/>
                      <a:gd name="T27" fmla="*/ 2 h 29"/>
                      <a:gd name="T28" fmla="*/ 24 w 35"/>
                      <a:gd name="T29" fmla="*/ 3 h 29"/>
                      <a:gd name="T30" fmla="*/ 22 w 35"/>
                      <a:gd name="T31" fmla="*/ 3 h 29"/>
                      <a:gd name="T32" fmla="*/ 19 w 35"/>
                      <a:gd name="T33" fmla="*/ 3 h 29"/>
                      <a:gd name="T34" fmla="*/ 18 w 35"/>
                      <a:gd name="T35" fmla="*/ 3 h 29"/>
                      <a:gd name="T36" fmla="*/ 15 w 35"/>
                      <a:gd name="T37" fmla="*/ 2 h 29"/>
                      <a:gd name="T38" fmla="*/ 10 w 35"/>
                      <a:gd name="T39" fmla="*/ 1 h 29"/>
                      <a:gd name="T40" fmla="*/ 5 w 35"/>
                      <a:gd name="T41" fmla="*/ 1 h 29"/>
                      <a:gd name="T42" fmla="*/ 5 w 35"/>
                      <a:gd name="T43" fmla="*/ 4 h 29"/>
                      <a:gd name="T44" fmla="*/ 3 w 35"/>
                      <a:gd name="T45" fmla="*/ 6 h 29"/>
                      <a:gd name="T46" fmla="*/ 0 w 35"/>
                      <a:gd name="T47" fmla="*/ 8 h 29"/>
                      <a:gd name="T48" fmla="*/ 3 w 35"/>
                      <a:gd name="T49" fmla="*/ 13 h 29"/>
                      <a:gd name="T50" fmla="*/ 8 w 35"/>
                      <a:gd name="T51" fmla="*/ 19 h 29"/>
                      <a:gd name="T52" fmla="*/ 10 w 35"/>
                      <a:gd name="T53" fmla="*/ 16 h 29"/>
                      <a:gd name="T54" fmla="*/ 10 w 35"/>
                      <a:gd name="T55" fmla="*/ 16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</a:cxnLst>
                    <a:rect l="0" t="0" r="r" b="b"/>
                    <a:pathLst>
                      <a:path w="35" h="29">
                        <a:moveTo>
                          <a:pt x="10" y="16"/>
                        </a:moveTo>
                        <a:cubicBezTo>
                          <a:pt x="14" y="14"/>
                          <a:pt x="18" y="12"/>
                          <a:pt x="20" y="17"/>
                        </a:cubicBezTo>
                        <a:cubicBezTo>
                          <a:pt x="22" y="19"/>
                          <a:pt x="21" y="20"/>
                          <a:pt x="21" y="23"/>
                        </a:cubicBezTo>
                        <a:cubicBezTo>
                          <a:pt x="22" y="24"/>
                          <a:pt x="24" y="21"/>
                          <a:pt x="25" y="21"/>
                        </a:cubicBezTo>
                        <a:cubicBezTo>
                          <a:pt x="27" y="20"/>
                          <a:pt x="27" y="29"/>
                          <a:pt x="29" y="27"/>
                        </a:cubicBezTo>
                        <a:cubicBezTo>
                          <a:pt x="30" y="27"/>
                          <a:pt x="30" y="26"/>
                          <a:pt x="31" y="26"/>
                        </a:cubicBezTo>
                        <a:cubicBezTo>
                          <a:pt x="31" y="25"/>
                          <a:pt x="33" y="26"/>
                          <a:pt x="33" y="25"/>
                        </a:cubicBezTo>
                        <a:cubicBezTo>
                          <a:pt x="34" y="24"/>
                          <a:pt x="33" y="23"/>
                          <a:pt x="33" y="23"/>
                        </a:cubicBezTo>
                        <a:cubicBezTo>
                          <a:pt x="33" y="21"/>
                          <a:pt x="35" y="22"/>
                          <a:pt x="35" y="22"/>
                        </a:cubicBezTo>
                        <a:cubicBezTo>
                          <a:pt x="35" y="21"/>
                          <a:pt x="32" y="20"/>
                          <a:pt x="34" y="19"/>
                        </a:cubicBezTo>
                        <a:cubicBezTo>
                          <a:pt x="35" y="18"/>
                          <a:pt x="35" y="17"/>
                          <a:pt x="33" y="16"/>
                        </a:cubicBezTo>
                        <a:cubicBezTo>
                          <a:pt x="32" y="15"/>
                          <a:pt x="34" y="13"/>
                          <a:pt x="33" y="12"/>
                        </a:cubicBezTo>
                        <a:cubicBezTo>
                          <a:pt x="32" y="11"/>
                          <a:pt x="33" y="10"/>
                          <a:pt x="32" y="8"/>
                        </a:cubicBezTo>
                        <a:cubicBezTo>
                          <a:pt x="31" y="7"/>
                          <a:pt x="29" y="0"/>
                          <a:pt x="26" y="2"/>
                        </a:cubicBezTo>
                        <a:cubicBezTo>
                          <a:pt x="26" y="2"/>
                          <a:pt x="25" y="3"/>
                          <a:pt x="24" y="3"/>
                        </a:cubicBezTo>
                        <a:cubicBezTo>
                          <a:pt x="23" y="3"/>
                          <a:pt x="23" y="3"/>
                          <a:pt x="22" y="3"/>
                        </a:cubicBezTo>
                        <a:cubicBezTo>
                          <a:pt x="21" y="4"/>
                          <a:pt x="20" y="3"/>
                          <a:pt x="19" y="3"/>
                        </a:cubicBezTo>
                        <a:cubicBezTo>
                          <a:pt x="18" y="3"/>
                          <a:pt x="18" y="4"/>
                          <a:pt x="18" y="3"/>
                        </a:cubicBezTo>
                        <a:cubicBezTo>
                          <a:pt x="16" y="2"/>
                          <a:pt x="17" y="2"/>
                          <a:pt x="15" y="2"/>
                        </a:cubicBezTo>
                        <a:cubicBezTo>
                          <a:pt x="12" y="3"/>
                          <a:pt x="12" y="1"/>
                          <a:pt x="10" y="1"/>
                        </a:cubicBezTo>
                        <a:cubicBezTo>
                          <a:pt x="8" y="0"/>
                          <a:pt x="6" y="0"/>
                          <a:pt x="5" y="1"/>
                        </a:cubicBezTo>
                        <a:cubicBezTo>
                          <a:pt x="5" y="2"/>
                          <a:pt x="3" y="3"/>
                          <a:pt x="5" y="4"/>
                        </a:cubicBezTo>
                        <a:cubicBezTo>
                          <a:pt x="6" y="5"/>
                          <a:pt x="5" y="6"/>
                          <a:pt x="3" y="6"/>
                        </a:cubicBezTo>
                        <a:cubicBezTo>
                          <a:pt x="1" y="6"/>
                          <a:pt x="0" y="6"/>
                          <a:pt x="0" y="8"/>
                        </a:cubicBezTo>
                        <a:cubicBezTo>
                          <a:pt x="1" y="10"/>
                          <a:pt x="2" y="11"/>
                          <a:pt x="3" y="13"/>
                        </a:cubicBezTo>
                        <a:cubicBezTo>
                          <a:pt x="5" y="15"/>
                          <a:pt x="6" y="16"/>
                          <a:pt x="8" y="19"/>
                        </a:cubicBezTo>
                        <a:cubicBezTo>
                          <a:pt x="9" y="18"/>
                          <a:pt x="9" y="17"/>
                          <a:pt x="10" y="16"/>
                        </a:cubicBezTo>
                        <a:cubicBezTo>
                          <a:pt x="11" y="16"/>
                          <a:pt x="10" y="17"/>
                          <a:pt x="10" y="1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7" name="Freeform 765">
                    <a:extLst>
                      <a:ext uri="{FF2B5EF4-FFF2-40B4-BE49-F238E27FC236}">
                        <a16:creationId xmlns:a16="http://schemas.microsoft.com/office/drawing/2014/main" id="{5D3F7548-E8FF-2943-A077-8B8999040A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24459" y="7566069"/>
                    <a:ext cx="163794" cy="77445"/>
                  </a:xfrm>
                  <a:custGeom>
                    <a:avLst/>
                    <a:gdLst>
                      <a:gd name="T0" fmla="*/ 10 w 16"/>
                      <a:gd name="T1" fmla="*/ 5 h 7"/>
                      <a:gd name="T2" fmla="*/ 14 w 16"/>
                      <a:gd name="T3" fmla="*/ 3 h 7"/>
                      <a:gd name="T4" fmla="*/ 14 w 16"/>
                      <a:gd name="T5" fmla="*/ 0 h 7"/>
                      <a:gd name="T6" fmla="*/ 7 w 16"/>
                      <a:gd name="T7" fmla="*/ 0 h 7"/>
                      <a:gd name="T8" fmla="*/ 4 w 16"/>
                      <a:gd name="T9" fmla="*/ 0 h 7"/>
                      <a:gd name="T10" fmla="*/ 0 w 16"/>
                      <a:gd name="T11" fmla="*/ 1 h 7"/>
                      <a:gd name="T12" fmla="*/ 3 w 16"/>
                      <a:gd name="T13" fmla="*/ 3 h 7"/>
                      <a:gd name="T14" fmla="*/ 7 w 16"/>
                      <a:gd name="T15" fmla="*/ 3 h 7"/>
                      <a:gd name="T16" fmla="*/ 9 w 16"/>
                      <a:gd name="T17" fmla="*/ 7 h 7"/>
                      <a:gd name="T18" fmla="*/ 10 w 16"/>
                      <a:gd name="T19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7">
                        <a:moveTo>
                          <a:pt x="10" y="5"/>
                        </a:moveTo>
                        <a:cubicBezTo>
                          <a:pt x="11" y="5"/>
                          <a:pt x="16" y="5"/>
                          <a:pt x="14" y="3"/>
                        </a:cubicBezTo>
                        <a:cubicBezTo>
                          <a:pt x="12" y="2"/>
                          <a:pt x="14" y="1"/>
                          <a:pt x="14" y="0"/>
                        </a:cubicBezTo>
                        <a:cubicBezTo>
                          <a:pt x="12" y="0"/>
                          <a:pt x="9" y="0"/>
                          <a:pt x="7" y="0"/>
                        </a:cubicBezTo>
                        <a:cubicBezTo>
                          <a:pt x="5" y="0"/>
                          <a:pt x="5" y="1"/>
                          <a:pt x="4" y="0"/>
                        </a:cubicBezTo>
                        <a:cubicBezTo>
                          <a:pt x="2" y="0"/>
                          <a:pt x="2" y="0"/>
                          <a:pt x="0" y="1"/>
                        </a:cubicBezTo>
                        <a:cubicBezTo>
                          <a:pt x="1" y="2"/>
                          <a:pt x="1" y="3"/>
                          <a:pt x="3" y="3"/>
                        </a:cubicBezTo>
                        <a:cubicBezTo>
                          <a:pt x="4" y="3"/>
                          <a:pt x="7" y="3"/>
                          <a:pt x="7" y="3"/>
                        </a:cubicBezTo>
                        <a:cubicBezTo>
                          <a:pt x="5" y="5"/>
                          <a:pt x="7" y="6"/>
                          <a:pt x="9" y="7"/>
                        </a:cubicBezTo>
                        <a:cubicBezTo>
                          <a:pt x="9" y="7"/>
                          <a:pt x="9" y="5"/>
                          <a:pt x="10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8" name="Freeform 766">
                    <a:extLst>
                      <a:ext uri="{FF2B5EF4-FFF2-40B4-BE49-F238E27FC236}">
                        <a16:creationId xmlns:a16="http://schemas.microsoft.com/office/drawing/2014/main" id="{AE0B8CBD-DFEE-AC47-B4F2-7D1CC9A7B6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14003" y="7492310"/>
                    <a:ext cx="153338" cy="44255"/>
                  </a:xfrm>
                  <a:custGeom>
                    <a:avLst/>
                    <a:gdLst>
                      <a:gd name="T0" fmla="*/ 4 w 15"/>
                      <a:gd name="T1" fmla="*/ 4 h 4"/>
                      <a:gd name="T2" fmla="*/ 9 w 15"/>
                      <a:gd name="T3" fmla="*/ 3 h 4"/>
                      <a:gd name="T4" fmla="*/ 15 w 15"/>
                      <a:gd name="T5" fmla="*/ 2 h 4"/>
                      <a:gd name="T6" fmla="*/ 8 w 15"/>
                      <a:gd name="T7" fmla="*/ 1 h 4"/>
                      <a:gd name="T8" fmla="*/ 0 w 15"/>
                      <a:gd name="T9" fmla="*/ 4 h 4"/>
                      <a:gd name="T10" fmla="*/ 4 w 15"/>
                      <a:gd name="T11" fmla="*/ 4 h 4"/>
                      <a:gd name="T12" fmla="*/ 4 w 15"/>
                      <a:gd name="T13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" h="4">
                        <a:moveTo>
                          <a:pt x="4" y="4"/>
                        </a:moveTo>
                        <a:cubicBezTo>
                          <a:pt x="6" y="3"/>
                          <a:pt x="7" y="2"/>
                          <a:pt x="9" y="3"/>
                        </a:cubicBezTo>
                        <a:cubicBezTo>
                          <a:pt x="10" y="3"/>
                          <a:pt x="14" y="4"/>
                          <a:pt x="15" y="2"/>
                        </a:cubicBezTo>
                        <a:cubicBezTo>
                          <a:pt x="15" y="3"/>
                          <a:pt x="9" y="0"/>
                          <a:pt x="8" y="1"/>
                        </a:cubicBezTo>
                        <a:cubicBezTo>
                          <a:pt x="5" y="2"/>
                          <a:pt x="1" y="0"/>
                          <a:pt x="0" y="4"/>
                        </a:cubicBezTo>
                        <a:cubicBezTo>
                          <a:pt x="2" y="4"/>
                          <a:pt x="3" y="4"/>
                          <a:pt x="4" y="4"/>
                        </a:cubicBezTo>
                        <a:cubicBezTo>
                          <a:pt x="5" y="4"/>
                          <a:pt x="4" y="4"/>
                          <a:pt x="4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69" name="Freeform 767">
                    <a:extLst>
                      <a:ext uri="{FF2B5EF4-FFF2-40B4-BE49-F238E27FC236}">
                        <a16:creationId xmlns:a16="http://schemas.microsoft.com/office/drawing/2014/main" id="{5B4393D5-918B-BC49-860D-38F1B72F7D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793094" y="6732612"/>
                    <a:ext cx="613353" cy="737570"/>
                  </a:xfrm>
                  <a:custGeom>
                    <a:avLst/>
                    <a:gdLst>
                      <a:gd name="T0" fmla="*/ 5 w 60"/>
                      <a:gd name="T1" fmla="*/ 57 h 68"/>
                      <a:gd name="T2" fmla="*/ 15 w 60"/>
                      <a:gd name="T3" fmla="*/ 57 h 68"/>
                      <a:gd name="T4" fmla="*/ 18 w 60"/>
                      <a:gd name="T5" fmla="*/ 59 h 68"/>
                      <a:gd name="T6" fmla="*/ 21 w 60"/>
                      <a:gd name="T7" fmla="*/ 63 h 68"/>
                      <a:gd name="T8" fmla="*/ 27 w 60"/>
                      <a:gd name="T9" fmla="*/ 64 h 68"/>
                      <a:gd name="T10" fmla="*/ 32 w 60"/>
                      <a:gd name="T11" fmla="*/ 64 h 68"/>
                      <a:gd name="T12" fmla="*/ 35 w 60"/>
                      <a:gd name="T13" fmla="*/ 62 h 68"/>
                      <a:gd name="T14" fmla="*/ 39 w 60"/>
                      <a:gd name="T15" fmla="*/ 62 h 68"/>
                      <a:gd name="T16" fmla="*/ 44 w 60"/>
                      <a:gd name="T17" fmla="*/ 61 h 68"/>
                      <a:gd name="T18" fmla="*/ 53 w 60"/>
                      <a:gd name="T19" fmla="*/ 61 h 68"/>
                      <a:gd name="T20" fmla="*/ 58 w 60"/>
                      <a:gd name="T21" fmla="*/ 61 h 68"/>
                      <a:gd name="T22" fmla="*/ 58 w 60"/>
                      <a:gd name="T23" fmla="*/ 54 h 68"/>
                      <a:gd name="T24" fmla="*/ 56 w 60"/>
                      <a:gd name="T25" fmla="*/ 38 h 68"/>
                      <a:gd name="T26" fmla="*/ 52 w 60"/>
                      <a:gd name="T27" fmla="*/ 12 h 68"/>
                      <a:gd name="T28" fmla="*/ 60 w 60"/>
                      <a:gd name="T29" fmla="*/ 12 h 68"/>
                      <a:gd name="T30" fmla="*/ 43 w 60"/>
                      <a:gd name="T31" fmla="*/ 0 h 68"/>
                      <a:gd name="T32" fmla="*/ 42 w 60"/>
                      <a:gd name="T33" fmla="*/ 7 h 68"/>
                      <a:gd name="T34" fmla="*/ 37 w 60"/>
                      <a:gd name="T35" fmla="*/ 7 h 68"/>
                      <a:gd name="T36" fmla="*/ 29 w 60"/>
                      <a:gd name="T37" fmla="*/ 7 h 68"/>
                      <a:gd name="T38" fmla="*/ 26 w 60"/>
                      <a:gd name="T39" fmla="*/ 7 h 68"/>
                      <a:gd name="T40" fmla="*/ 26 w 60"/>
                      <a:gd name="T41" fmla="*/ 12 h 68"/>
                      <a:gd name="T42" fmla="*/ 26 w 60"/>
                      <a:gd name="T43" fmla="*/ 19 h 68"/>
                      <a:gd name="T44" fmla="*/ 20 w 60"/>
                      <a:gd name="T45" fmla="*/ 25 h 68"/>
                      <a:gd name="T46" fmla="*/ 20 w 60"/>
                      <a:gd name="T47" fmla="*/ 32 h 68"/>
                      <a:gd name="T48" fmla="*/ 16 w 60"/>
                      <a:gd name="T49" fmla="*/ 32 h 68"/>
                      <a:gd name="T50" fmla="*/ 3 w 60"/>
                      <a:gd name="T51" fmla="*/ 32 h 68"/>
                      <a:gd name="T52" fmla="*/ 1 w 60"/>
                      <a:gd name="T53" fmla="*/ 33 h 68"/>
                      <a:gd name="T54" fmla="*/ 4 w 60"/>
                      <a:gd name="T55" fmla="*/ 36 h 68"/>
                      <a:gd name="T56" fmla="*/ 3 w 60"/>
                      <a:gd name="T57" fmla="*/ 41 h 68"/>
                      <a:gd name="T58" fmla="*/ 6 w 60"/>
                      <a:gd name="T59" fmla="*/ 48 h 68"/>
                      <a:gd name="T60" fmla="*/ 3 w 60"/>
                      <a:gd name="T61" fmla="*/ 58 h 68"/>
                      <a:gd name="T62" fmla="*/ 5 w 60"/>
                      <a:gd name="T63" fmla="*/ 57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60" h="68">
                        <a:moveTo>
                          <a:pt x="5" y="57"/>
                        </a:moveTo>
                        <a:cubicBezTo>
                          <a:pt x="7" y="57"/>
                          <a:pt x="13" y="55"/>
                          <a:pt x="15" y="57"/>
                        </a:cubicBezTo>
                        <a:cubicBezTo>
                          <a:pt x="16" y="58"/>
                          <a:pt x="17" y="58"/>
                          <a:pt x="18" y="59"/>
                        </a:cubicBezTo>
                        <a:cubicBezTo>
                          <a:pt x="19" y="61"/>
                          <a:pt x="20" y="62"/>
                          <a:pt x="21" y="63"/>
                        </a:cubicBezTo>
                        <a:cubicBezTo>
                          <a:pt x="22" y="64"/>
                          <a:pt x="26" y="68"/>
                          <a:pt x="27" y="64"/>
                        </a:cubicBezTo>
                        <a:cubicBezTo>
                          <a:pt x="28" y="58"/>
                          <a:pt x="30" y="65"/>
                          <a:pt x="32" y="64"/>
                        </a:cubicBezTo>
                        <a:cubicBezTo>
                          <a:pt x="33" y="62"/>
                          <a:pt x="33" y="62"/>
                          <a:pt x="35" y="62"/>
                        </a:cubicBezTo>
                        <a:cubicBezTo>
                          <a:pt x="37" y="62"/>
                          <a:pt x="38" y="62"/>
                          <a:pt x="39" y="62"/>
                        </a:cubicBezTo>
                        <a:cubicBezTo>
                          <a:pt x="41" y="61"/>
                          <a:pt x="43" y="61"/>
                          <a:pt x="44" y="61"/>
                        </a:cubicBezTo>
                        <a:cubicBezTo>
                          <a:pt x="47" y="61"/>
                          <a:pt x="50" y="61"/>
                          <a:pt x="53" y="61"/>
                        </a:cubicBezTo>
                        <a:cubicBezTo>
                          <a:pt x="54" y="61"/>
                          <a:pt x="57" y="62"/>
                          <a:pt x="58" y="61"/>
                        </a:cubicBezTo>
                        <a:cubicBezTo>
                          <a:pt x="59" y="61"/>
                          <a:pt x="58" y="55"/>
                          <a:pt x="58" y="54"/>
                        </a:cubicBezTo>
                        <a:cubicBezTo>
                          <a:pt x="57" y="48"/>
                          <a:pt x="56" y="43"/>
                          <a:pt x="56" y="38"/>
                        </a:cubicBezTo>
                        <a:cubicBezTo>
                          <a:pt x="55" y="29"/>
                          <a:pt x="53" y="21"/>
                          <a:pt x="52" y="12"/>
                        </a:cubicBezTo>
                        <a:cubicBezTo>
                          <a:pt x="55" y="12"/>
                          <a:pt x="58" y="12"/>
                          <a:pt x="60" y="12"/>
                        </a:cubicBezTo>
                        <a:cubicBezTo>
                          <a:pt x="54" y="8"/>
                          <a:pt x="48" y="4"/>
                          <a:pt x="43" y="0"/>
                        </a:cubicBezTo>
                        <a:cubicBezTo>
                          <a:pt x="43" y="1"/>
                          <a:pt x="43" y="7"/>
                          <a:pt x="42" y="7"/>
                        </a:cubicBezTo>
                        <a:cubicBezTo>
                          <a:pt x="41" y="7"/>
                          <a:pt x="39" y="7"/>
                          <a:pt x="37" y="7"/>
                        </a:cubicBezTo>
                        <a:cubicBezTo>
                          <a:pt x="35" y="7"/>
                          <a:pt x="32" y="7"/>
                          <a:pt x="29" y="7"/>
                        </a:cubicBezTo>
                        <a:cubicBezTo>
                          <a:pt x="29" y="7"/>
                          <a:pt x="26" y="7"/>
                          <a:pt x="26" y="7"/>
                        </a:cubicBezTo>
                        <a:cubicBezTo>
                          <a:pt x="25" y="8"/>
                          <a:pt x="26" y="11"/>
                          <a:pt x="26" y="12"/>
                        </a:cubicBezTo>
                        <a:cubicBezTo>
                          <a:pt x="26" y="14"/>
                          <a:pt x="26" y="17"/>
                          <a:pt x="26" y="19"/>
                        </a:cubicBezTo>
                        <a:cubicBezTo>
                          <a:pt x="26" y="22"/>
                          <a:pt x="20" y="21"/>
                          <a:pt x="20" y="25"/>
                        </a:cubicBezTo>
                        <a:cubicBezTo>
                          <a:pt x="20" y="26"/>
                          <a:pt x="21" y="31"/>
                          <a:pt x="20" y="32"/>
                        </a:cubicBezTo>
                        <a:cubicBezTo>
                          <a:pt x="20" y="32"/>
                          <a:pt x="17" y="32"/>
                          <a:pt x="16" y="32"/>
                        </a:cubicBezTo>
                        <a:cubicBezTo>
                          <a:pt x="12" y="32"/>
                          <a:pt x="7" y="32"/>
                          <a:pt x="3" y="32"/>
                        </a:cubicBezTo>
                        <a:cubicBezTo>
                          <a:pt x="2" y="32"/>
                          <a:pt x="0" y="31"/>
                          <a:pt x="1" y="33"/>
                        </a:cubicBezTo>
                        <a:cubicBezTo>
                          <a:pt x="2" y="34"/>
                          <a:pt x="3" y="35"/>
                          <a:pt x="4" y="36"/>
                        </a:cubicBezTo>
                        <a:cubicBezTo>
                          <a:pt x="5" y="38"/>
                          <a:pt x="4" y="40"/>
                          <a:pt x="3" y="41"/>
                        </a:cubicBezTo>
                        <a:cubicBezTo>
                          <a:pt x="3" y="44"/>
                          <a:pt x="6" y="45"/>
                          <a:pt x="6" y="48"/>
                        </a:cubicBezTo>
                        <a:cubicBezTo>
                          <a:pt x="7" y="51"/>
                          <a:pt x="4" y="55"/>
                          <a:pt x="3" y="58"/>
                        </a:cubicBezTo>
                        <a:cubicBezTo>
                          <a:pt x="4" y="58"/>
                          <a:pt x="4" y="57"/>
                          <a:pt x="5" y="5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70" name="Freeform 768">
                    <a:extLst>
                      <a:ext uri="{FF2B5EF4-FFF2-40B4-BE49-F238E27FC236}">
                        <a16:creationId xmlns:a16="http://schemas.microsoft.com/office/drawing/2014/main" id="{E1D398CF-B37F-BD4E-A78A-6B7755FC65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793094" y="7341107"/>
                    <a:ext cx="296221" cy="247091"/>
                  </a:xfrm>
                  <a:custGeom>
                    <a:avLst/>
                    <a:gdLst>
                      <a:gd name="T0" fmla="*/ 8 w 29"/>
                      <a:gd name="T1" fmla="*/ 22 h 23"/>
                      <a:gd name="T2" fmla="*/ 10 w 29"/>
                      <a:gd name="T3" fmla="*/ 21 h 23"/>
                      <a:gd name="T4" fmla="*/ 15 w 29"/>
                      <a:gd name="T5" fmla="*/ 21 h 23"/>
                      <a:gd name="T6" fmla="*/ 23 w 29"/>
                      <a:gd name="T7" fmla="*/ 21 h 23"/>
                      <a:gd name="T8" fmla="*/ 27 w 29"/>
                      <a:gd name="T9" fmla="*/ 22 h 23"/>
                      <a:gd name="T10" fmla="*/ 29 w 29"/>
                      <a:gd name="T11" fmla="*/ 19 h 23"/>
                      <a:gd name="T12" fmla="*/ 25 w 29"/>
                      <a:gd name="T13" fmla="*/ 14 h 23"/>
                      <a:gd name="T14" fmla="*/ 25 w 29"/>
                      <a:gd name="T15" fmla="*/ 10 h 23"/>
                      <a:gd name="T16" fmla="*/ 19 w 29"/>
                      <a:gd name="T17" fmla="*/ 4 h 23"/>
                      <a:gd name="T18" fmla="*/ 9 w 29"/>
                      <a:gd name="T19" fmla="*/ 1 h 23"/>
                      <a:gd name="T20" fmla="*/ 5 w 29"/>
                      <a:gd name="T21" fmla="*/ 1 h 23"/>
                      <a:gd name="T22" fmla="*/ 2 w 29"/>
                      <a:gd name="T23" fmla="*/ 6 h 23"/>
                      <a:gd name="T24" fmla="*/ 1 w 29"/>
                      <a:gd name="T25" fmla="*/ 10 h 23"/>
                      <a:gd name="T26" fmla="*/ 2 w 29"/>
                      <a:gd name="T27" fmla="*/ 12 h 23"/>
                      <a:gd name="T28" fmla="*/ 2 w 29"/>
                      <a:gd name="T29" fmla="*/ 14 h 23"/>
                      <a:gd name="T30" fmla="*/ 4 w 29"/>
                      <a:gd name="T31" fmla="*/ 15 h 23"/>
                      <a:gd name="T32" fmla="*/ 9 w 29"/>
                      <a:gd name="T33" fmla="*/ 15 h 23"/>
                      <a:gd name="T34" fmla="*/ 10 w 29"/>
                      <a:gd name="T35" fmla="*/ 14 h 23"/>
                      <a:gd name="T36" fmla="*/ 17 w 29"/>
                      <a:gd name="T37" fmla="*/ 16 h 23"/>
                      <a:gd name="T38" fmla="*/ 11 w 29"/>
                      <a:gd name="T39" fmla="*/ 17 h 23"/>
                      <a:gd name="T40" fmla="*/ 6 w 29"/>
                      <a:gd name="T41" fmla="*/ 18 h 23"/>
                      <a:gd name="T42" fmla="*/ 3 w 29"/>
                      <a:gd name="T43" fmla="*/ 21 h 23"/>
                      <a:gd name="T44" fmla="*/ 5 w 29"/>
                      <a:gd name="T45" fmla="*/ 21 h 23"/>
                      <a:gd name="T46" fmla="*/ 8 w 29"/>
                      <a:gd name="T47" fmla="*/ 22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29" h="23">
                        <a:moveTo>
                          <a:pt x="8" y="22"/>
                        </a:moveTo>
                        <a:cubicBezTo>
                          <a:pt x="9" y="22"/>
                          <a:pt x="9" y="21"/>
                          <a:pt x="10" y="21"/>
                        </a:cubicBezTo>
                        <a:cubicBezTo>
                          <a:pt x="12" y="21"/>
                          <a:pt x="13" y="21"/>
                          <a:pt x="15" y="21"/>
                        </a:cubicBezTo>
                        <a:cubicBezTo>
                          <a:pt x="17" y="21"/>
                          <a:pt x="20" y="20"/>
                          <a:pt x="23" y="21"/>
                        </a:cubicBezTo>
                        <a:cubicBezTo>
                          <a:pt x="24" y="22"/>
                          <a:pt x="25" y="23"/>
                          <a:pt x="27" y="22"/>
                        </a:cubicBezTo>
                        <a:cubicBezTo>
                          <a:pt x="29" y="22"/>
                          <a:pt x="29" y="21"/>
                          <a:pt x="29" y="19"/>
                        </a:cubicBezTo>
                        <a:cubicBezTo>
                          <a:pt x="29" y="17"/>
                          <a:pt x="25" y="16"/>
                          <a:pt x="25" y="14"/>
                        </a:cubicBezTo>
                        <a:cubicBezTo>
                          <a:pt x="25" y="14"/>
                          <a:pt x="25" y="10"/>
                          <a:pt x="25" y="10"/>
                        </a:cubicBezTo>
                        <a:cubicBezTo>
                          <a:pt x="24" y="10"/>
                          <a:pt x="20" y="5"/>
                          <a:pt x="19" y="4"/>
                        </a:cubicBezTo>
                        <a:cubicBezTo>
                          <a:pt x="16" y="1"/>
                          <a:pt x="13" y="0"/>
                          <a:pt x="9" y="1"/>
                        </a:cubicBezTo>
                        <a:cubicBezTo>
                          <a:pt x="8" y="1"/>
                          <a:pt x="5" y="0"/>
                          <a:pt x="5" y="1"/>
                        </a:cubicBezTo>
                        <a:cubicBezTo>
                          <a:pt x="4" y="2"/>
                          <a:pt x="2" y="4"/>
                          <a:pt x="2" y="6"/>
                        </a:cubicBezTo>
                        <a:cubicBezTo>
                          <a:pt x="3" y="8"/>
                          <a:pt x="3" y="9"/>
                          <a:pt x="1" y="10"/>
                        </a:cubicBezTo>
                        <a:cubicBezTo>
                          <a:pt x="0" y="10"/>
                          <a:pt x="3" y="12"/>
                          <a:pt x="2" y="12"/>
                        </a:cubicBezTo>
                        <a:cubicBezTo>
                          <a:pt x="4" y="13"/>
                          <a:pt x="2" y="13"/>
                          <a:pt x="2" y="14"/>
                        </a:cubicBezTo>
                        <a:cubicBezTo>
                          <a:pt x="2" y="14"/>
                          <a:pt x="3" y="15"/>
                          <a:pt x="4" y="15"/>
                        </a:cubicBezTo>
                        <a:cubicBezTo>
                          <a:pt x="4" y="16"/>
                          <a:pt x="8" y="15"/>
                          <a:pt x="9" y="15"/>
                        </a:cubicBezTo>
                        <a:cubicBezTo>
                          <a:pt x="10" y="15"/>
                          <a:pt x="10" y="14"/>
                          <a:pt x="10" y="14"/>
                        </a:cubicBezTo>
                        <a:cubicBezTo>
                          <a:pt x="11" y="14"/>
                          <a:pt x="17" y="17"/>
                          <a:pt x="17" y="16"/>
                        </a:cubicBezTo>
                        <a:cubicBezTo>
                          <a:pt x="16" y="18"/>
                          <a:pt x="12" y="17"/>
                          <a:pt x="11" y="17"/>
                        </a:cubicBezTo>
                        <a:cubicBezTo>
                          <a:pt x="9" y="16"/>
                          <a:pt x="8" y="18"/>
                          <a:pt x="6" y="18"/>
                        </a:cubicBezTo>
                        <a:cubicBezTo>
                          <a:pt x="3" y="18"/>
                          <a:pt x="1" y="18"/>
                          <a:pt x="3" y="21"/>
                        </a:cubicBezTo>
                        <a:cubicBezTo>
                          <a:pt x="3" y="22"/>
                          <a:pt x="4" y="21"/>
                          <a:pt x="5" y="21"/>
                        </a:cubicBezTo>
                        <a:cubicBezTo>
                          <a:pt x="6" y="21"/>
                          <a:pt x="7" y="22"/>
                          <a:pt x="8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71" name="Freeform 769">
                    <a:extLst>
                      <a:ext uri="{FF2B5EF4-FFF2-40B4-BE49-F238E27FC236}">
                        <a16:creationId xmlns:a16="http://schemas.microsoft.com/office/drawing/2014/main" id="{366F7C18-2F15-8841-A940-4B052E9E4D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50983" y="6854309"/>
                    <a:ext cx="857301" cy="844522"/>
                  </a:xfrm>
                  <a:custGeom>
                    <a:avLst/>
                    <a:gdLst>
                      <a:gd name="T0" fmla="*/ 27 w 84"/>
                      <a:gd name="T1" fmla="*/ 1 h 78"/>
                      <a:gd name="T2" fmla="*/ 33 w 84"/>
                      <a:gd name="T3" fmla="*/ 45 h 78"/>
                      <a:gd name="T4" fmla="*/ 32 w 84"/>
                      <a:gd name="T5" fmla="*/ 50 h 78"/>
                      <a:gd name="T6" fmla="*/ 19 w 84"/>
                      <a:gd name="T7" fmla="*/ 50 h 78"/>
                      <a:gd name="T8" fmla="*/ 15 w 84"/>
                      <a:gd name="T9" fmla="*/ 50 h 78"/>
                      <a:gd name="T10" fmla="*/ 12 w 84"/>
                      <a:gd name="T11" fmla="*/ 51 h 78"/>
                      <a:gd name="T12" fmla="*/ 8 w 84"/>
                      <a:gd name="T13" fmla="*/ 51 h 78"/>
                      <a:gd name="T14" fmla="*/ 6 w 84"/>
                      <a:gd name="T15" fmla="*/ 52 h 78"/>
                      <a:gd name="T16" fmla="*/ 3 w 84"/>
                      <a:gd name="T17" fmla="*/ 50 h 78"/>
                      <a:gd name="T18" fmla="*/ 0 w 84"/>
                      <a:gd name="T19" fmla="*/ 55 h 78"/>
                      <a:gd name="T20" fmla="*/ 0 w 84"/>
                      <a:gd name="T21" fmla="*/ 59 h 78"/>
                      <a:gd name="T22" fmla="*/ 3 w 84"/>
                      <a:gd name="T23" fmla="*/ 63 h 78"/>
                      <a:gd name="T24" fmla="*/ 4 w 84"/>
                      <a:gd name="T25" fmla="*/ 67 h 78"/>
                      <a:gd name="T26" fmla="*/ 7 w 84"/>
                      <a:gd name="T27" fmla="*/ 68 h 78"/>
                      <a:gd name="T28" fmla="*/ 11 w 84"/>
                      <a:gd name="T29" fmla="*/ 68 h 78"/>
                      <a:gd name="T30" fmla="*/ 15 w 84"/>
                      <a:gd name="T31" fmla="*/ 66 h 78"/>
                      <a:gd name="T32" fmla="*/ 20 w 84"/>
                      <a:gd name="T33" fmla="*/ 75 h 78"/>
                      <a:gd name="T34" fmla="*/ 20 w 84"/>
                      <a:gd name="T35" fmla="*/ 77 h 78"/>
                      <a:gd name="T36" fmla="*/ 23 w 84"/>
                      <a:gd name="T37" fmla="*/ 77 h 78"/>
                      <a:gd name="T38" fmla="*/ 27 w 84"/>
                      <a:gd name="T39" fmla="*/ 77 h 78"/>
                      <a:gd name="T40" fmla="*/ 30 w 84"/>
                      <a:gd name="T41" fmla="*/ 77 h 78"/>
                      <a:gd name="T42" fmla="*/ 35 w 84"/>
                      <a:gd name="T43" fmla="*/ 71 h 78"/>
                      <a:gd name="T44" fmla="*/ 35 w 84"/>
                      <a:gd name="T45" fmla="*/ 69 h 78"/>
                      <a:gd name="T46" fmla="*/ 39 w 84"/>
                      <a:gd name="T47" fmla="*/ 67 h 78"/>
                      <a:gd name="T48" fmla="*/ 40 w 84"/>
                      <a:gd name="T49" fmla="*/ 63 h 78"/>
                      <a:gd name="T50" fmla="*/ 42 w 84"/>
                      <a:gd name="T51" fmla="*/ 62 h 78"/>
                      <a:gd name="T52" fmla="*/ 49 w 84"/>
                      <a:gd name="T53" fmla="*/ 57 h 78"/>
                      <a:gd name="T54" fmla="*/ 51 w 84"/>
                      <a:gd name="T55" fmla="*/ 57 h 78"/>
                      <a:gd name="T56" fmla="*/ 52 w 84"/>
                      <a:gd name="T57" fmla="*/ 56 h 78"/>
                      <a:gd name="T58" fmla="*/ 55 w 84"/>
                      <a:gd name="T59" fmla="*/ 54 h 78"/>
                      <a:gd name="T60" fmla="*/ 65 w 84"/>
                      <a:gd name="T61" fmla="*/ 53 h 78"/>
                      <a:gd name="T62" fmla="*/ 70 w 84"/>
                      <a:gd name="T63" fmla="*/ 52 h 78"/>
                      <a:gd name="T64" fmla="*/ 78 w 84"/>
                      <a:gd name="T65" fmla="*/ 51 h 78"/>
                      <a:gd name="T66" fmla="*/ 82 w 84"/>
                      <a:gd name="T67" fmla="*/ 31 h 78"/>
                      <a:gd name="T68" fmla="*/ 77 w 84"/>
                      <a:gd name="T69" fmla="*/ 32 h 78"/>
                      <a:gd name="T70" fmla="*/ 77 w 84"/>
                      <a:gd name="T71" fmla="*/ 28 h 78"/>
                      <a:gd name="T72" fmla="*/ 70 w 84"/>
                      <a:gd name="T73" fmla="*/ 26 h 78"/>
                      <a:gd name="T74" fmla="*/ 66 w 84"/>
                      <a:gd name="T75" fmla="*/ 22 h 78"/>
                      <a:gd name="T76" fmla="*/ 63 w 84"/>
                      <a:gd name="T77" fmla="*/ 20 h 78"/>
                      <a:gd name="T78" fmla="*/ 56 w 84"/>
                      <a:gd name="T79" fmla="*/ 14 h 78"/>
                      <a:gd name="T80" fmla="*/ 39 w 84"/>
                      <a:gd name="T81" fmla="*/ 3 h 78"/>
                      <a:gd name="T82" fmla="*/ 35 w 84"/>
                      <a:gd name="T83" fmla="*/ 1 h 78"/>
                      <a:gd name="T84" fmla="*/ 27 w 84"/>
                      <a:gd name="T85" fmla="*/ 1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84" h="78">
                        <a:moveTo>
                          <a:pt x="27" y="1"/>
                        </a:moveTo>
                        <a:cubicBezTo>
                          <a:pt x="29" y="16"/>
                          <a:pt x="31" y="31"/>
                          <a:pt x="33" y="45"/>
                        </a:cubicBezTo>
                        <a:cubicBezTo>
                          <a:pt x="33" y="47"/>
                          <a:pt x="35" y="50"/>
                          <a:pt x="32" y="50"/>
                        </a:cubicBezTo>
                        <a:cubicBezTo>
                          <a:pt x="28" y="50"/>
                          <a:pt x="23" y="50"/>
                          <a:pt x="19" y="50"/>
                        </a:cubicBezTo>
                        <a:cubicBezTo>
                          <a:pt x="17" y="50"/>
                          <a:pt x="16" y="50"/>
                          <a:pt x="15" y="50"/>
                        </a:cubicBezTo>
                        <a:cubicBezTo>
                          <a:pt x="14" y="50"/>
                          <a:pt x="13" y="51"/>
                          <a:pt x="12" y="51"/>
                        </a:cubicBezTo>
                        <a:cubicBezTo>
                          <a:pt x="11" y="52"/>
                          <a:pt x="10" y="51"/>
                          <a:pt x="8" y="51"/>
                        </a:cubicBezTo>
                        <a:cubicBezTo>
                          <a:pt x="7" y="51"/>
                          <a:pt x="7" y="53"/>
                          <a:pt x="6" y="52"/>
                        </a:cubicBezTo>
                        <a:cubicBezTo>
                          <a:pt x="5" y="52"/>
                          <a:pt x="4" y="50"/>
                          <a:pt x="3" y="50"/>
                        </a:cubicBezTo>
                        <a:cubicBezTo>
                          <a:pt x="2" y="50"/>
                          <a:pt x="2" y="56"/>
                          <a:pt x="0" y="55"/>
                        </a:cubicBezTo>
                        <a:cubicBezTo>
                          <a:pt x="0" y="56"/>
                          <a:pt x="0" y="58"/>
                          <a:pt x="0" y="59"/>
                        </a:cubicBezTo>
                        <a:cubicBezTo>
                          <a:pt x="0" y="61"/>
                          <a:pt x="2" y="61"/>
                          <a:pt x="3" y="63"/>
                        </a:cubicBezTo>
                        <a:cubicBezTo>
                          <a:pt x="4" y="64"/>
                          <a:pt x="3" y="66"/>
                          <a:pt x="4" y="67"/>
                        </a:cubicBezTo>
                        <a:cubicBezTo>
                          <a:pt x="5" y="69"/>
                          <a:pt x="6" y="67"/>
                          <a:pt x="7" y="68"/>
                        </a:cubicBezTo>
                        <a:cubicBezTo>
                          <a:pt x="7" y="69"/>
                          <a:pt x="10" y="68"/>
                          <a:pt x="11" y="68"/>
                        </a:cubicBezTo>
                        <a:cubicBezTo>
                          <a:pt x="12" y="68"/>
                          <a:pt x="14" y="66"/>
                          <a:pt x="15" y="66"/>
                        </a:cubicBezTo>
                        <a:cubicBezTo>
                          <a:pt x="17" y="68"/>
                          <a:pt x="18" y="73"/>
                          <a:pt x="20" y="75"/>
                        </a:cubicBezTo>
                        <a:cubicBezTo>
                          <a:pt x="20" y="75"/>
                          <a:pt x="19" y="77"/>
                          <a:pt x="20" y="77"/>
                        </a:cubicBezTo>
                        <a:cubicBezTo>
                          <a:pt x="21" y="78"/>
                          <a:pt x="22" y="76"/>
                          <a:pt x="23" y="77"/>
                        </a:cubicBezTo>
                        <a:cubicBezTo>
                          <a:pt x="24" y="78"/>
                          <a:pt x="26" y="78"/>
                          <a:pt x="27" y="77"/>
                        </a:cubicBezTo>
                        <a:cubicBezTo>
                          <a:pt x="29" y="75"/>
                          <a:pt x="29" y="77"/>
                          <a:pt x="30" y="77"/>
                        </a:cubicBezTo>
                        <a:cubicBezTo>
                          <a:pt x="33" y="77"/>
                          <a:pt x="35" y="73"/>
                          <a:pt x="35" y="71"/>
                        </a:cubicBezTo>
                        <a:cubicBezTo>
                          <a:pt x="35" y="70"/>
                          <a:pt x="33" y="70"/>
                          <a:pt x="35" y="69"/>
                        </a:cubicBezTo>
                        <a:cubicBezTo>
                          <a:pt x="36" y="68"/>
                          <a:pt x="38" y="69"/>
                          <a:pt x="39" y="67"/>
                        </a:cubicBezTo>
                        <a:cubicBezTo>
                          <a:pt x="39" y="66"/>
                          <a:pt x="40" y="64"/>
                          <a:pt x="40" y="63"/>
                        </a:cubicBezTo>
                        <a:cubicBezTo>
                          <a:pt x="41" y="61"/>
                          <a:pt x="41" y="60"/>
                          <a:pt x="42" y="62"/>
                        </a:cubicBezTo>
                        <a:cubicBezTo>
                          <a:pt x="45" y="64"/>
                          <a:pt x="47" y="56"/>
                          <a:pt x="49" y="57"/>
                        </a:cubicBezTo>
                        <a:cubicBezTo>
                          <a:pt x="50" y="57"/>
                          <a:pt x="50" y="57"/>
                          <a:pt x="51" y="57"/>
                        </a:cubicBezTo>
                        <a:cubicBezTo>
                          <a:pt x="51" y="57"/>
                          <a:pt x="52" y="56"/>
                          <a:pt x="52" y="56"/>
                        </a:cubicBezTo>
                        <a:cubicBezTo>
                          <a:pt x="53" y="55"/>
                          <a:pt x="54" y="55"/>
                          <a:pt x="55" y="54"/>
                        </a:cubicBezTo>
                        <a:cubicBezTo>
                          <a:pt x="58" y="51"/>
                          <a:pt x="61" y="54"/>
                          <a:pt x="65" y="53"/>
                        </a:cubicBezTo>
                        <a:cubicBezTo>
                          <a:pt x="67" y="53"/>
                          <a:pt x="68" y="52"/>
                          <a:pt x="70" y="52"/>
                        </a:cubicBezTo>
                        <a:cubicBezTo>
                          <a:pt x="73" y="52"/>
                          <a:pt x="76" y="52"/>
                          <a:pt x="78" y="51"/>
                        </a:cubicBezTo>
                        <a:cubicBezTo>
                          <a:pt x="84" y="49"/>
                          <a:pt x="82" y="36"/>
                          <a:pt x="82" y="31"/>
                        </a:cubicBezTo>
                        <a:cubicBezTo>
                          <a:pt x="81" y="32"/>
                          <a:pt x="78" y="34"/>
                          <a:pt x="77" y="32"/>
                        </a:cubicBezTo>
                        <a:cubicBezTo>
                          <a:pt x="76" y="31"/>
                          <a:pt x="78" y="29"/>
                          <a:pt x="77" y="28"/>
                        </a:cubicBezTo>
                        <a:cubicBezTo>
                          <a:pt x="76" y="26"/>
                          <a:pt x="72" y="27"/>
                          <a:pt x="70" y="26"/>
                        </a:cubicBezTo>
                        <a:cubicBezTo>
                          <a:pt x="68" y="26"/>
                          <a:pt x="67" y="23"/>
                          <a:pt x="66" y="22"/>
                        </a:cubicBezTo>
                        <a:cubicBezTo>
                          <a:pt x="66" y="21"/>
                          <a:pt x="65" y="20"/>
                          <a:pt x="63" y="20"/>
                        </a:cubicBezTo>
                        <a:cubicBezTo>
                          <a:pt x="61" y="18"/>
                          <a:pt x="58" y="16"/>
                          <a:pt x="56" y="14"/>
                        </a:cubicBezTo>
                        <a:cubicBezTo>
                          <a:pt x="50" y="11"/>
                          <a:pt x="44" y="7"/>
                          <a:pt x="39" y="3"/>
                        </a:cubicBezTo>
                        <a:cubicBezTo>
                          <a:pt x="38" y="3"/>
                          <a:pt x="36" y="1"/>
                          <a:pt x="35" y="1"/>
                        </a:cubicBezTo>
                        <a:cubicBezTo>
                          <a:pt x="33" y="0"/>
                          <a:pt x="30" y="1"/>
                          <a:pt x="27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72" name="Freeform 770">
                    <a:extLst>
                      <a:ext uri="{FF2B5EF4-FFF2-40B4-BE49-F238E27FC236}">
                        <a16:creationId xmlns:a16="http://schemas.microsoft.com/office/drawing/2014/main" id="{3AD54114-6FA7-4940-8B89-99A2CD5D375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87562" y="6463395"/>
                    <a:ext cx="564564" cy="582683"/>
                  </a:xfrm>
                  <a:custGeom>
                    <a:avLst/>
                    <a:gdLst>
                      <a:gd name="T0" fmla="*/ 45 w 55"/>
                      <a:gd name="T1" fmla="*/ 54 h 54"/>
                      <a:gd name="T2" fmla="*/ 48 w 55"/>
                      <a:gd name="T3" fmla="*/ 51 h 54"/>
                      <a:gd name="T4" fmla="*/ 51 w 55"/>
                      <a:gd name="T5" fmla="*/ 48 h 54"/>
                      <a:gd name="T6" fmla="*/ 54 w 55"/>
                      <a:gd name="T7" fmla="*/ 44 h 54"/>
                      <a:gd name="T8" fmla="*/ 55 w 55"/>
                      <a:gd name="T9" fmla="*/ 42 h 54"/>
                      <a:gd name="T10" fmla="*/ 50 w 55"/>
                      <a:gd name="T11" fmla="*/ 36 h 54"/>
                      <a:gd name="T12" fmla="*/ 45 w 55"/>
                      <a:gd name="T13" fmla="*/ 25 h 54"/>
                      <a:gd name="T14" fmla="*/ 40 w 55"/>
                      <a:gd name="T15" fmla="*/ 16 h 54"/>
                      <a:gd name="T16" fmla="*/ 38 w 55"/>
                      <a:gd name="T17" fmla="*/ 8 h 54"/>
                      <a:gd name="T18" fmla="*/ 47 w 55"/>
                      <a:gd name="T19" fmla="*/ 22 h 54"/>
                      <a:gd name="T20" fmla="*/ 49 w 55"/>
                      <a:gd name="T21" fmla="*/ 19 h 54"/>
                      <a:gd name="T22" fmla="*/ 48 w 55"/>
                      <a:gd name="T23" fmla="*/ 14 h 54"/>
                      <a:gd name="T24" fmla="*/ 47 w 55"/>
                      <a:gd name="T25" fmla="*/ 2 h 54"/>
                      <a:gd name="T26" fmla="*/ 38 w 55"/>
                      <a:gd name="T27" fmla="*/ 2 h 54"/>
                      <a:gd name="T28" fmla="*/ 25 w 55"/>
                      <a:gd name="T29" fmla="*/ 3 h 54"/>
                      <a:gd name="T30" fmla="*/ 16 w 55"/>
                      <a:gd name="T31" fmla="*/ 3 h 54"/>
                      <a:gd name="T32" fmla="*/ 4 w 55"/>
                      <a:gd name="T33" fmla="*/ 1 h 54"/>
                      <a:gd name="T34" fmla="*/ 3 w 55"/>
                      <a:gd name="T35" fmla="*/ 0 h 54"/>
                      <a:gd name="T36" fmla="*/ 1 w 55"/>
                      <a:gd name="T37" fmla="*/ 3 h 54"/>
                      <a:gd name="T38" fmla="*/ 2 w 55"/>
                      <a:gd name="T39" fmla="*/ 7 h 54"/>
                      <a:gd name="T40" fmla="*/ 1 w 55"/>
                      <a:gd name="T41" fmla="*/ 11 h 54"/>
                      <a:gd name="T42" fmla="*/ 2 w 55"/>
                      <a:gd name="T43" fmla="*/ 13 h 54"/>
                      <a:gd name="T44" fmla="*/ 2 w 55"/>
                      <a:gd name="T45" fmla="*/ 25 h 54"/>
                      <a:gd name="T46" fmla="*/ 2 w 55"/>
                      <a:gd name="T47" fmla="*/ 52 h 54"/>
                      <a:gd name="T48" fmla="*/ 34 w 55"/>
                      <a:gd name="T49" fmla="*/ 52 h 54"/>
                      <a:gd name="T50" fmla="*/ 40 w 55"/>
                      <a:gd name="T51" fmla="*/ 52 h 54"/>
                      <a:gd name="T52" fmla="*/ 45 w 55"/>
                      <a:gd name="T53" fmla="*/ 54 h 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55" h="54">
                        <a:moveTo>
                          <a:pt x="45" y="54"/>
                        </a:moveTo>
                        <a:cubicBezTo>
                          <a:pt x="46" y="54"/>
                          <a:pt x="46" y="51"/>
                          <a:pt x="48" y="51"/>
                        </a:cubicBezTo>
                        <a:cubicBezTo>
                          <a:pt x="51" y="51"/>
                          <a:pt x="49" y="49"/>
                          <a:pt x="51" y="48"/>
                        </a:cubicBezTo>
                        <a:cubicBezTo>
                          <a:pt x="54" y="47"/>
                          <a:pt x="54" y="47"/>
                          <a:pt x="54" y="44"/>
                        </a:cubicBezTo>
                        <a:cubicBezTo>
                          <a:pt x="53" y="42"/>
                          <a:pt x="53" y="42"/>
                          <a:pt x="55" y="42"/>
                        </a:cubicBezTo>
                        <a:cubicBezTo>
                          <a:pt x="54" y="42"/>
                          <a:pt x="51" y="37"/>
                          <a:pt x="50" y="36"/>
                        </a:cubicBezTo>
                        <a:cubicBezTo>
                          <a:pt x="49" y="32"/>
                          <a:pt x="47" y="28"/>
                          <a:pt x="45" y="25"/>
                        </a:cubicBezTo>
                        <a:cubicBezTo>
                          <a:pt x="43" y="22"/>
                          <a:pt x="42" y="18"/>
                          <a:pt x="40" y="16"/>
                        </a:cubicBezTo>
                        <a:cubicBezTo>
                          <a:pt x="39" y="15"/>
                          <a:pt x="37" y="9"/>
                          <a:pt x="38" y="8"/>
                        </a:cubicBezTo>
                        <a:cubicBezTo>
                          <a:pt x="38" y="8"/>
                          <a:pt x="46" y="22"/>
                          <a:pt x="47" y="22"/>
                        </a:cubicBezTo>
                        <a:cubicBezTo>
                          <a:pt x="48" y="22"/>
                          <a:pt x="49" y="19"/>
                          <a:pt x="49" y="19"/>
                        </a:cubicBezTo>
                        <a:cubicBezTo>
                          <a:pt x="49" y="17"/>
                          <a:pt x="49" y="15"/>
                          <a:pt x="48" y="14"/>
                        </a:cubicBezTo>
                        <a:cubicBezTo>
                          <a:pt x="48" y="10"/>
                          <a:pt x="47" y="6"/>
                          <a:pt x="47" y="2"/>
                        </a:cubicBezTo>
                        <a:cubicBezTo>
                          <a:pt x="45" y="4"/>
                          <a:pt x="40" y="4"/>
                          <a:pt x="38" y="2"/>
                        </a:cubicBezTo>
                        <a:cubicBezTo>
                          <a:pt x="34" y="0"/>
                          <a:pt x="29" y="1"/>
                          <a:pt x="25" y="3"/>
                        </a:cubicBezTo>
                        <a:cubicBezTo>
                          <a:pt x="22" y="5"/>
                          <a:pt x="19" y="4"/>
                          <a:pt x="16" y="3"/>
                        </a:cubicBezTo>
                        <a:cubicBezTo>
                          <a:pt x="12" y="2"/>
                          <a:pt x="8" y="2"/>
                          <a:pt x="4" y="1"/>
                        </a:cubicBezTo>
                        <a:cubicBezTo>
                          <a:pt x="4" y="1"/>
                          <a:pt x="3" y="0"/>
                          <a:pt x="3" y="0"/>
                        </a:cubicBezTo>
                        <a:cubicBezTo>
                          <a:pt x="2" y="1"/>
                          <a:pt x="2" y="2"/>
                          <a:pt x="1" y="3"/>
                        </a:cubicBezTo>
                        <a:cubicBezTo>
                          <a:pt x="0" y="4"/>
                          <a:pt x="3" y="5"/>
                          <a:pt x="2" y="7"/>
                        </a:cubicBezTo>
                        <a:cubicBezTo>
                          <a:pt x="1" y="8"/>
                          <a:pt x="1" y="9"/>
                          <a:pt x="1" y="11"/>
                        </a:cubicBezTo>
                        <a:cubicBezTo>
                          <a:pt x="2" y="11"/>
                          <a:pt x="2" y="12"/>
                          <a:pt x="2" y="13"/>
                        </a:cubicBezTo>
                        <a:cubicBezTo>
                          <a:pt x="2" y="17"/>
                          <a:pt x="2" y="21"/>
                          <a:pt x="2" y="25"/>
                        </a:cubicBezTo>
                        <a:cubicBezTo>
                          <a:pt x="2" y="28"/>
                          <a:pt x="2" y="52"/>
                          <a:pt x="2" y="52"/>
                        </a:cubicBezTo>
                        <a:cubicBezTo>
                          <a:pt x="13" y="52"/>
                          <a:pt x="23" y="52"/>
                          <a:pt x="34" y="52"/>
                        </a:cubicBezTo>
                        <a:cubicBezTo>
                          <a:pt x="36" y="52"/>
                          <a:pt x="38" y="52"/>
                          <a:pt x="40" y="52"/>
                        </a:cubicBezTo>
                        <a:cubicBezTo>
                          <a:pt x="42" y="52"/>
                          <a:pt x="43" y="54"/>
                          <a:pt x="45" y="5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73" name="Freeform 771">
                    <a:extLst>
                      <a:ext uri="{FF2B5EF4-FFF2-40B4-BE49-F238E27FC236}">
                        <a16:creationId xmlns:a16="http://schemas.microsoft.com/office/drawing/2014/main" id="{9C110C0A-70A7-8E48-8CB5-8326513AAFE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51166" y="6127803"/>
                    <a:ext cx="205617" cy="420417"/>
                  </a:xfrm>
                  <a:custGeom>
                    <a:avLst/>
                    <a:gdLst>
                      <a:gd name="T0" fmla="*/ 14 w 20"/>
                      <a:gd name="T1" fmla="*/ 34 h 39"/>
                      <a:gd name="T2" fmla="*/ 17 w 20"/>
                      <a:gd name="T3" fmla="*/ 30 h 39"/>
                      <a:gd name="T4" fmla="*/ 20 w 20"/>
                      <a:gd name="T5" fmla="*/ 27 h 39"/>
                      <a:gd name="T6" fmla="*/ 20 w 20"/>
                      <a:gd name="T7" fmla="*/ 24 h 39"/>
                      <a:gd name="T8" fmla="*/ 19 w 20"/>
                      <a:gd name="T9" fmla="*/ 23 h 39"/>
                      <a:gd name="T10" fmla="*/ 17 w 20"/>
                      <a:gd name="T11" fmla="*/ 20 h 39"/>
                      <a:gd name="T12" fmla="*/ 14 w 20"/>
                      <a:gd name="T13" fmla="*/ 20 h 39"/>
                      <a:gd name="T14" fmla="*/ 16 w 20"/>
                      <a:gd name="T15" fmla="*/ 16 h 39"/>
                      <a:gd name="T16" fmla="*/ 17 w 20"/>
                      <a:gd name="T17" fmla="*/ 10 h 39"/>
                      <a:gd name="T18" fmla="*/ 15 w 20"/>
                      <a:gd name="T19" fmla="*/ 6 h 39"/>
                      <a:gd name="T20" fmla="*/ 18 w 20"/>
                      <a:gd name="T21" fmla="*/ 4 h 39"/>
                      <a:gd name="T22" fmla="*/ 18 w 20"/>
                      <a:gd name="T23" fmla="*/ 1 h 39"/>
                      <a:gd name="T24" fmla="*/ 15 w 20"/>
                      <a:gd name="T25" fmla="*/ 3 h 39"/>
                      <a:gd name="T26" fmla="*/ 14 w 20"/>
                      <a:gd name="T27" fmla="*/ 2 h 39"/>
                      <a:gd name="T28" fmla="*/ 11 w 20"/>
                      <a:gd name="T29" fmla="*/ 0 h 39"/>
                      <a:gd name="T30" fmla="*/ 5 w 20"/>
                      <a:gd name="T31" fmla="*/ 4 h 39"/>
                      <a:gd name="T32" fmla="*/ 2 w 20"/>
                      <a:gd name="T33" fmla="*/ 17 h 39"/>
                      <a:gd name="T34" fmla="*/ 1 w 20"/>
                      <a:gd name="T35" fmla="*/ 21 h 39"/>
                      <a:gd name="T36" fmla="*/ 4 w 20"/>
                      <a:gd name="T37" fmla="*/ 26 h 39"/>
                      <a:gd name="T38" fmla="*/ 8 w 20"/>
                      <a:gd name="T39" fmla="*/ 30 h 39"/>
                      <a:gd name="T40" fmla="*/ 10 w 20"/>
                      <a:gd name="T41" fmla="*/ 39 h 39"/>
                      <a:gd name="T42" fmla="*/ 14 w 20"/>
                      <a:gd name="T43" fmla="*/ 34 h 39"/>
                      <a:gd name="T44" fmla="*/ 14 w 20"/>
                      <a:gd name="T45" fmla="*/ 3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20" h="39">
                        <a:moveTo>
                          <a:pt x="14" y="34"/>
                        </a:moveTo>
                        <a:cubicBezTo>
                          <a:pt x="12" y="32"/>
                          <a:pt x="16" y="30"/>
                          <a:pt x="17" y="30"/>
                        </a:cubicBezTo>
                        <a:cubicBezTo>
                          <a:pt x="19" y="29"/>
                          <a:pt x="20" y="28"/>
                          <a:pt x="20" y="27"/>
                        </a:cubicBezTo>
                        <a:cubicBezTo>
                          <a:pt x="20" y="26"/>
                          <a:pt x="20" y="25"/>
                          <a:pt x="20" y="24"/>
                        </a:cubicBezTo>
                        <a:cubicBezTo>
                          <a:pt x="20" y="23"/>
                          <a:pt x="19" y="23"/>
                          <a:pt x="19" y="23"/>
                        </a:cubicBezTo>
                        <a:cubicBezTo>
                          <a:pt x="18" y="22"/>
                          <a:pt x="18" y="21"/>
                          <a:pt x="17" y="20"/>
                        </a:cubicBezTo>
                        <a:cubicBezTo>
                          <a:pt x="16" y="20"/>
                          <a:pt x="15" y="21"/>
                          <a:pt x="14" y="20"/>
                        </a:cubicBezTo>
                        <a:cubicBezTo>
                          <a:pt x="11" y="18"/>
                          <a:pt x="14" y="17"/>
                          <a:pt x="16" y="16"/>
                        </a:cubicBezTo>
                        <a:cubicBezTo>
                          <a:pt x="18" y="15"/>
                          <a:pt x="19" y="12"/>
                          <a:pt x="17" y="10"/>
                        </a:cubicBezTo>
                        <a:cubicBezTo>
                          <a:pt x="17" y="9"/>
                          <a:pt x="14" y="7"/>
                          <a:pt x="15" y="6"/>
                        </a:cubicBezTo>
                        <a:cubicBezTo>
                          <a:pt x="16" y="5"/>
                          <a:pt x="17" y="5"/>
                          <a:pt x="18" y="4"/>
                        </a:cubicBezTo>
                        <a:cubicBezTo>
                          <a:pt x="18" y="4"/>
                          <a:pt x="18" y="1"/>
                          <a:pt x="18" y="1"/>
                        </a:cubicBezTo>
                        <a:cubicBezTo>
                          <a:pt x="17" y="1"/>
                          <a:pt x="16" y="4"/>
                          <a:pt x="15" y="3"/>
                        </a:cubicBezTo>
                        <a:cubicBezTo>
                          <a:pt x="15" y="3"/>
                          <a:pt x="14" y="2"/>
                          <a:pt x="14" y="2"/>
                        </a:cubicBezTo>
                        <a:cubicBezTo>
                          <a:pt x="13" y="1"/>
                          <a:pt x="12" y="0"/>
                          <a:pt x="11" y="0"/>
                        </a:cubicBezTo>
                        <a:cubicBezTo>
                          <a:pt x="9" y="1"/>
                          <a:pt x="6" y="2"/>
                          <a:pt x="5" y="4"/>
                        </a:cubicBezTo>
                        <a:cubicBezTo>
                          <a:pt x="3" y="8"/>
                          <a:pt x="5" y="14"/>
                          <a:pt x="2" y="17"/>
                        </a:cubicBezTo>
                        <a:cubicBezTo>
                          <a:pt x="0" y="19"/>
                          <a:pt x="0" y="19"/>
                          <a:pt x="1" y="21"/>
                        </a:cubicBezTo>
                        <a:cubicBezTo>
                          <a:pt x="1" y="23"/>
                          <a:pt x="4" y="24"/>
                          <a:pt x="4" y="26"/>
                        </a:cubicBezTo>
                        <a:cubicBezTo>
                          <a:pt x="5" y="28"/>
                          <a:pt x="8" y="29"/>
                          <a:pt x="8" y="30"/>
                        </a:cubicBezTo>
                        <a:cubicBezTo>
                          <a:pt x="9" y="33"/>
                          <a:pt x="10" y="37"/>
                          <a:pt x="10" y="39"/>
                        </a:cubicBezTo>
                        <a:cubicBezTo>
                          <a:pt x="12" y="39"/>
                          <a:pt x="16" y="37"/>
                          <a:pt x="14" y="34"/>
                        </a:cubicBezTo>
                        <a:cubicBezTo>
                          <a:pt x="13" y="33"/>
                          <a:pt x="15" y="35"/>
                          <a:pt x="14" y="3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74" name="Freeform 772">
                    <a:extLst>
                      <a:ext uri="{FF2B5EF4-FFF2-40B4-BE49-F238E27FC236}">
                        <a16:creationId xmlns:a16="http://schemas.microsoft.com/office/drawing/2014/main" id="{D195BA51-B489-D840-97F4-6F140D4D79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41780" y="6374887"/>
                    <a:ext cx="777151" cy="792893"/>
                  </a:xfrm>
                  <a:custGeom>
                    <a:avLst/>
                    <a:gdLst>
                      <a:gd name="T0" fmla="*/ 21 w 76"/>
                      <a:gd name="T1" fmla="*/ 55 h 73"/>
                      <a:gd name="T2" fmla="*/ 25 w 76"/>
                      <a:gd name="T3" fmla="*/ 57 h 73"/>
                      <a:gd name="T4" fmla="*/ 28 w 76"/>
                      <a:gd name="T5" fmla="*/ 55 h 73"/>
                      <a:gd name="T6" fmla="*/ 33 w 76"/>
                      <a:gd name="T7" fmla="*/ 53 h 73"/>
                      <a:gd name="T8" fmla="*/ 44 w 76"/>
                      <a:gd name="T9" fmla="*/ 59 h 73"/>
                      <a:gd name="T10" fmla="*/ 70 w 76"/>
                      <a:gd name="T11" fmla="*/ 73 h 73"/>
                      <a:gd name="T12" fmla="*/ 71 w 76"/>
                      <a:gd name="T13" fmla="*/ 71 h 73"/>
                      <a:gd name="T14" fmla="*/ 75 w 76"/>
                      <a:gd name="T15" fmla="*/ 71 h 73"/>
                      <a:gd name="T16" fmla="*/ 75 w 76"/>
                      <a:gd name="T17" fmla="*/ 66 h 73"/>
                      <a:gd name="T18" fmla="*/ 75 w 76"/>
                      <a:gd name="T19" fmla="*/ 44 h 73"/>
                      <a:gd name="T20" fmla="*/ 75 w 76"/>
                      <a:gd name="T21" fmla="*/ 24 h 73"/>
                      <a:gd name="T22" fmla="*/ 75 w 76"/>
                      <a:gd name="T23" fmla="*/ 20 h 73"/>
                      <a:gd name="T24" fmla="*/ 74 w 76"/>
                      <a:gd name="T25" fmla="*/ 17 h 73"/>
                      <a:gd name="T26" fmla="*/ 76 w 76"/>
                      <a:gd name="T27" fmla="*/ 14 h 73"/>
                      <a:gd name="T28" fmla="*/ 74 w 76"/>
                      <a:gd name="T29" fmla="*/ 11 h 73"/>
                      <a:gd name="T30" fmla="*/ 76 w 76"/>
                      <a:gd name="T31" fmla="*/ 8 h 73"/>
                      <a:gd name="T32" fmla="*/ 67 w 76"/>
                      <a:gd name="T33" fmla="*/ 5 h 73"/>
                      <a:gd name="T34" fmla="*/ 61 w 76"/>
                      <a:gd name="T35" fmla="*/ 2 h 73"/>
                      <a:gd name="T36" fmla="*/ 51 w 76"/>
                      <a:gd name="T37" fmla="*/ 6 h 73"/>
                      <a:gd name="T38" fmla="*/ 51 w 76"/>
                      <a:gd name="T39" fmla="*/ 9 h 73"/>
                      <a:gd name="T40" fmla="*/ 50 w 76"/>
                      <a:gd name="T41" fmla="*/ 14 h 73"/>
                      <a:gd name="T42" fmla="*/ 41 w 76"/>
                      <a:gd name="T43" fmla="*/ 13 h 73"/>
                      <a:gd name="T44" fmla="*/ 36 w 76"/>
                      <a:gd name="T45" fmla="*/ 12 h 73"/>
                      <a:gd name="T46" fmla="*/ 31 w 76"/>
                      <a:gd name="T47" fmla="*/ 10 h 73"/>
                      <a:gd name="T48" fmla="*/ 29 w 76"/>
                      <a:gd name="T49" fmla="*/ 6 h 73"/>
                      <a:gd name="T50" fmla="*/ 23 w 76"/>
                      <a:gd name="T51" fmla="*/ 3 h 73"/>
                      <a:gd name="T52" fmla="*/ 17 w 76"/>
                      <a:gd name="T53" fmla="*/ 2 h 73"/>
                      <a:gd name="T54" fmla="*/ 11 w 76"/>
                      <a:gd name="T55" fmla="*/ 0 h 73"/>
                      <a:gd name="T56" fmla="*/ 11 w 76"/>
                      <a:gd name="T57" fmla="*/ 4 h 73"/>
                      <a:gd name="T58" fmla="*/ 9 w 76"/>
                      <a:gd name="T59" fmla="*/ 6 h 73"/>
                      <a:gd name="T60" fmla="*/ 5 w 76"/>
                      <a:gd name="T61" fmla="*/ 8 h 73"/>
                      <a:gd name="T62" fmla="*/ 5 w 76"/>
                      <a:gd name="T63" fmla="*/ 14 h 73"/>
                      <a:gd name="T64" fmla="*/ 1 w 76"/>
                      <a:gd name="T65" fmla="*/ 17 h 73"/>
                      <a:gd name="T66" fmla="*/ 3 w 76"/>
                      <a:gd name="T67" fmla="*/ 21 h 73"/>
                      <a:gd name="T68" fmla="*/ 3 w 76"/>
                      <a:gd name="T69" fmla="*/ 26 h 73"/>
                      <a:gd name="T70" fmla="*/ 3 w 76"/>
                      <a:gd name="T71" fmla="*/ 31 h 73"/>
                      <a:gd name="T72" fmla="*/ 3 w 76"/>
                      <a:gd name="T73" fmla="*/ 34 h 73"/>
                      <a:gd name="T74" fmla="*/ 3 w 76"/>
                      <a:gd name="T75" fmla="*/ 37 h 73"/>
                      <a:gd name="T76" fmla="*/ 1 w 76"/>
                      <a:gd name="T77" fmla="*/ 40 h 73"/>
                      <a:gd name="T78" fmla="*/ 4 w 76"/>
                      <a:gd name="T79" fmla="*/ 46 h 73"/>
                      <a:gd name="T80" fmla="*/ 7 w 76"/>
                      <a:gd name="T81" fmla="*/ 48 h 73"/>
                      <a:gd name="T82" fmla="*/ 11 w 76"/>
                      <a:gd name="T83" fmla="*/ 49 h 73"/>
                      <a:gd name="T84" fmla="*/ 14 w 76"/>
                      <a:gd name="T85" fmla="*/ 53 h 73"/>
                      <a:gd name="T86" fmla="*/ 21 w 76"/>
                      <a:gd name="T87" fmla="*/ 55 h 73"/>
                      <a:gd name="T88" fmla="*/ 21 w 76"/>
                      <a:gd name="T89" fmla="*/ 55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76" h="73">
                        <a:moveTo>
                          <a:pt x="21" y="55"/>
                        </a:moveTo>
                        <a:cubicBezTo>
                          <a:pt x="21" y="56"/>
                          <a:pt x="24" y="58"/>
                          <a:pt x="25" y="57"/>
                        </a:cubicBezTo>
                        <a:cubicBezTo>
                          <a:pt x="26" y="56"/>
                          <a:pt x="27" y="56"/>
                          <a:pt x="28" y="55"/>
                        </a:cubicBezTo>
                        <a:cubicBezTo>
                          <a:pt x="29" y="55"/>
                          <a:pt x="32" y="53"/>
                          <a:pt x="33" y="53"/>
                        </a:cubicBezTo>
                        <a:cubicBezTo>
                          <a:pt x="37" y="55"/>
                          <a:pt x="40" y="57"/>
                          <a:pt x="44" y="59"/>
                        </a:cubicBezTo>
                        <a:cubicBezTo>
                          <a:pt x="53" y="64"/>
                          <a:pt x="61" y="69"/>
                          <a:pt x="70" y="73"/>
                        </a:cubicBezTo>
                        <a:cubicBezTo>
                          <a:pt x="70" y="71"/>
                          <a:pt x="69" y="71"/>
                          <a:pt x="71" y="71"/>
                        </a:cubicBezTo>
                        <a:cubicBezTo>
                          <a:pt x="71" y="71"/>
                          <a:pt x="75" y="71"/>
                          <a:pt x="75" y="71"/>
                        </a:cubicBezTo>
                        <a:cubicBezTo>
                          <a:pt x="75" y="69"/>
                          <a:pt x="75" y="68"/>
                          <a:pt x="75" y="66"/>
                        </a:cubicBezTo>
                        <a:cubicBezTo>
                          <a:pt x="75" y="59"/>
                          <a:pt x="75" y="52"/>
                          <a:pt x="75" y="44"/>
                        </a:cubicBezTo>
                        <a:cubicBezTo>
                          <a:pt x="75" y="37"/>
                          <a:pt x="75" y="30"/>
                          <a:pt x="75" y="24"/>
                        </a:cubicBezTo>
                        <a:cubicBezTo>
                          <a:pt x="75" y="22"/>
                          <a:pt x="75" y="21"/>
                          <a:pt x="75" y="20"/>
                        </a:cubicBezTo>
                        <a:cubicBezTo>
                          <a:pt x="74" y="19"/>
                          <a:pt x="74" y="18"/>
                          <a:pt x="74" y="17"/>
                        </a:cubicBezTo>
                        <a:cubicBezTo>
                          <a:pt x="74" y="16"/>
                          <a:pt x="76" y="15"/>
                          <a:pt x="76" y="14"/>
                        </a:cubicBezTo>
                        <a:cubicBezTo>
                          <a:pt x="76" y="13"/>
                          <a:pt x="74" y="12"/>
                          <a:pt x="74" y="11"/>
                        </a:cubicBezTo>
                        <a:cubicBezTo>
                          <a:pt x="74" y="10"/>
                          <a:pt x="75" y="9"/>
                          <a:pt x="76" y="8"/>
                        </a:cubicBezTo>
                        <a:cubicBezTo>
                          <a:pt x="73" y="6"/>
                          <a:pt x="70" y="7"/>
                          <a:pt x="67" y="5"/>
                        </a:cubicBezTo>
                        <a:cubicBezTo>
                          <a:pt x="65" y="4"/>
                          <a:pt x="64" y="2"/>
                          <a:pt x="61" y="2"/>
                        </a:cubicBezTo>
                        <a:cubicBezTo>
                          <a:pt x="57" y="2"/>
                          <a:pt x="53" y="3"/>
                          <a:pt x="51" y="6"/>
                        </a:cubicBezTo>
                        <a:cubicBezTo>
                          <a:pt x="50" y="7"/>
                          <a:pt x="50" y="8"/>
                          <a:pt x="51" y="9"/>
                        </a:cubicBezTo>
                        <a:cubicBezTo>
                          <a:pt x="52" y="11"/>
                          <a:pt x="51" y="12"/>
                          <a:pt x="50" y="14"/>
                        </a:cubicBezTo>
                        <a:cubicBezTo>
                          <a:pt x="48" y="17"/>
                          <a:pt x="44" y="15"/>
                          <a:pt x="41" y="13"/>
                        </a:cubicBezTo>
                        <a:cubicBezTo>
                          <a:pt x="39" y="13"/>
                          <a:pt x="38" y="12"/>
                          <a:pt x="36" y="12"/>
                        </a:cubicBezTo>
                        <a:cubicBezTo>
                          <a:pt x="34" y="11"/>
                          <a:pt x="32" y="12"/>
                          <a:pt x="31" y="10"/>
                        </a:cubicBezTo>
                        <a:cubicBezTo>
                          <a:pt x="30" y="9"/>
                          <a:pt x="30" y="7"/>
                          <a:pt x="29" y="6"/>
                        </a:cubicBezTo>
                        <a:cubicBezTo>
                          <a:pt x="28" y="4"/>
                          <a:pt x="25" y="4"/>
                          <a:pt x="23" y="3"/>
                        </a:cubicBezTo>
                        <a:cubicBezTo>
                          <a:pt x="21" y="2"/>
                          <a:pt x="19" y="2"/>
                          <a:pt x="17" y="2"/>
                        </a:cubicBezTo>
                        <a:cubicBezTo>
                          <a:pt x="15" y="2"/>
                          <a:pt x="14" y="1"/>
                          <a:pt x="11" y="0"/>
                        </a:cubicBezTo>
                        <a:cubicBezTo>
                          <a:pt x="11" y="1"/>
                          <a:pt x="11" y="2"/>
                          <a:pt x="11" y="4"/>
                        </a:cubicBezTo>
                        <a:cubicBezTo>
                          <a:pt x="11" y="5"/>
                          <a:pt x="11" y="4"/>
                          <a:pt x="9" y="6"/>
                        </a:cubicBezTo>
                        <a:cubicBezTo>
                          <a:pt x="8" y="7"/>
                          <a:pt x="7" y="7"/>
                          <a:pt x="5" y="8"/>
                        </a:cubicBezTo>
                        <a:cubicBezTo>
                          <a:pt x="3" y="10"/>
                          <a:pt x="6" y="12"/>
                          <a:pt x="5" y="14"/>
                        </a:cubicBezTo>
                        <a:cubicBezTo>
                          <a:pt x="4" y="16"/>
                          <a:pt x="1" y="16"/>
                          <a:pt x="1" y="17"/>
                        </a:cubicBezTo>
                        <a:cubicBezTo>
                          <a:pt x="1" y="19"/>
                          <a:pt x="2" y="20"/>
                          <a:pt x="3" y="21"/>
                        </a:cubicBezTo>
                        <a:cubicBezTo>
                          <a:pt x="3" y="23"/>
                          <a:pt x="3" y="25"/>
                          <a:pt x="3" y="26"/>
                        </a:cubicBezTo>
                        <a:cubicBezTo>
                          <a:pt x="3" y="28"/>
                          <a:pt x="4" y="29"/>
                          <a:pt x="3" y="31"/>
                        </a:cubicBezTo>
                        <a:cubicBezTo>
                          <a:pt x="3" y="32"/>
                          <a:pt x="3" y="33"/>
                          <a:pt x="3" y="34"/>
                        </a:cubicBezTo>
                        <a:cubicBezTo>
                          <a:pt x="3" y="35"/>
                          <a:pt x="4" y="36"/>
                          <a:pt x="3" y="37"/>
                        </a:cubicBezTo>
                        <a:cubicBezTo>
                          <a:pt x="3" y="38"/>
                          <a:pt x="0" y="38"/>
                          <a:pt x="1" y="40"/>
                        </a:cubicBezTo>
                        <a:cubicBezTo>
                          <a:pt x="3" y="42"/>
                          <a:pt x="4" y="43"/>
                          <a:pt x="4" y="46"/>
                        </a:cubicBezTo>
                        <a:cubicBezTo>
                          <a:pt x="4" y="48"/>
                          <a:pt x="6" y="47"/>
                          <a:pt x="7" y="48"/>
                        </a:cubicBezTo>
                        <a:cubicBezTo>
                          <a:pt x="9" y="48"/>
                          <a:pt x="10" y="48"/>
                          <a:pt x="11" y="49"/>
                        </a:cubicBezTo>
                        <a:cubicBezTo>
                          <a:pt x="12" y="50"/>
                          <a:pt x="13" y="52"/>
                          <a:pt x="14" y="53"/>
                        </a:cubicBezTo>
                        <a:cubicBezTo>
                          <a:pt x="16" y="54"/>
                          <a:pt x="19" y="53"/>
                          <a:pt x="21" y="55"/>
                        </a:cubicBezTo>
                        <a:cubicBezTo>
                          <a:pt x="22" y="56"/>
                          <a:pt x="20" y="54"/>
                          <a:pt x="21" y="5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75" name="Freeform 773">
                    <a:extLst>
                      <a:ext uri="{FF2B5EF4-FFF2-40B4-BE49-F238E27FC236}">
                        <a16:creationId xmlns:a16="http://schemas.microsoft.com/office/drawing/2014/main" id="{A320D44B-B5F4-B843-92B0-488EC2403E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03550" y="6710485"/>
                    <a:ext cx="428652" cy="368788"/>
                  </a:xfrm>
                  <a:custGeom>
                    <a:avLst/>
                    <a:gdLst>
                      <a:gd name="T0" fmla="*/ 19 w 42"/>
                      <a:gd name="T1" fmla="*/ 34 h 34"/>
                      <a:gd name="T2" fmla="*/ 20 w 42"/>
                      <a:gd name="T3" fmla="*/ 25 h 34"/>
                      <a:gd name="T4" fmla="*/ 24 w 42"/>
                      <a:gd name="T5" fmla="*/ 22 h 34"/>
                      <a:gd name="T6" fmla="*/ 25 w 42"/>
                      <a:gd name="T7" fmla="*/ 20 h 34"/>
                      <a:gd name="T8" fmla="*/ 25 w 42"/>
                      <a:gd name="T9" fmla="*/ 9 h 34"/>
                      <a:gd name="T10" fmla="*/ 32 w 42"/>
                      <a:gd name="T11" fmla="*/ 9 h 34"/>
                      <a:gd name="T12" fmla="*/ 41 w 42"/>
                      <a:gd name="T13" fmla="*/ 9 h 34"/>
                      <a:gd name="T14" fmla="*/ 42 w 42"/>
                      <a:gd name="T15" fmla="*/ 2 h 34"/>
                      <a:gd name="T16" fmla="*/ 40 w 42"/>
                      <a:gd name="T17" fmla="*/ 0 h 34"/>
                      <a:gd name="T18" fmla="*/ 20 w 42"/>
                      <a:gd name="T19" fmla="*/ 0 h 34"/>
                      <a:gd name="T20" fmla="*/ 15 w 42"/>
                      <a:gd name="T21" fmla="*/ 6 h 34"/>
                      <a:gd name="T22" fmla="*/ 10 w 42"/>
                      <a:gd name="T23" fmla="*/ 17 h 34"/>
                      <a:gd name="T24" fmla="*/ 8 w 42"/>
                      <a:gd name="T25" fmla="*/ 18 h 34"/>
                      <a:gd name="T26" fmla="*/ 4 w 42"/>
                      <a:gd name="T27" fmla="*/ 25 h 34"/>
                      <a:gd name="T28" fmla="*/ 0 w 42"/>
                      <a:gd name="T29" fmla="*/ 34 h 34"/>
                      <a:gd name="T30" fmla="*/ 19 w 42"/>
                      <a:gd name="T31" fmla="*/ 34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2" h="34">
                        <a:moveTo>
                          <a:pt x="19" y="34"/>
                        </a:moveTo>
                        <a:cubicBezTo>
                          <a:pt x="19" y="31"/>
                          <a:pt x="18" y="26"/>
                          <a:pt x="20" y="25"/>
                        </a:cubicBezTo>
                        <a:cubicBezTo>
                          <a:pt x="21" y="24"/>
                          <a:pt x="23" y="23"/>
                          <a:pt x="24" y="22"/>
                        </a:cubicBezTo>
                        <a:cubicBezTo>
                          <a:pt x="25" y="22"/>
                          <a:pt x="25" y="20"/>
                          <a:pt x="25" y="20"/>
                        </a:cubicBezTo>
                        <a:cubicBezTo>
                          <a:pt x="25" y="16"/>
                          <a:pt x="25" y="13"/>
                          <a:pt x="25" y="9"/>
                        </a:cubicBezTo>
                        <a:cubicBezTo>
                          <a:pt x="25" y="9"/>
                          <a:pt x="31" y="9"/>
                          <a:pt x="32" y="9"/>
                        </a:cubicBezTo>
                        <a:cubicBezTo>
                          <a:pt x="35" y="9"/>
                          <a:pt x="38" y="9"/>
                          <a:pt x="41" y="9"/>
                        </a:cubicBezTo>
                        <a:cubicBezTo>
                          <a:pt x="42" y="9"/>
                          <a:pt x="42" y="3"/>
                          <a:pt x="42" y="2"/>
                        </a:cubicBezTo>
                        <a:cubicBezTo>
                          <a:pt x="42" y="0"/>
                          <a:pt x="42" y="0"/>
                          <a:pt x="40" y="0"/>
                        </a:cubicBezTo>
                        <a:cubicBezTo>
                          <a:pt x="33" y="0"/>
                          <a:pt x="27" y="0"/>
                          <a:pt x="20" y="0"/>
                        </a:cubicBezTo>
                        <a:cubicBezTo>
                          <a:pt x="18" y="2"/>
                          <a:pt x="17" y="4"/>
                          <a:pt x="15" y="6"/>
                        </a:cubicBezTo>
                        <a:cubicBezTo>
                          <a:pt x="11" y="9"/>
                          <a:pt x="11" y="12"/>
                          <a:pt x="10" y="17"/>
                        </a:cubicBezTo>
                        <a:cubicBezTo>
                          <a:pt x="10" y="17"/>
                          <a:pt x="9" y="18"/>
                          <a:pt x="8" y="18"/>
                        </a:cubicBezTo>
                        <a:cubicBezTo>
                          <a:pt x="6" y="20"/>
                          <a:pt x="5" y="22"/>
                          <a:pt x="4" y="25"/>
                        </a:cubicBezTo>
                        <a:cubicBezTo>
                          <a:pt x="2" y="28"/>
                          <a:pt x="0" y="30"/>
                          <a:pt x="0" y="34"/>
                        </a:cubicBezTo>
                        <a:cubicBezTo>
                          <a:pt x="6" y="34"/>
                          <a:pt x="13" y="34"/>
                          <a:pt x="19" y="3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76" name="Freeform 774">
                    <a:extLst>
                      <a:ext uri="{FF2B5EF4-FFF2-40B4-BE49-F238E27FC236}">
                        <a16:creationId xmlns:a16="http://schemas.microsoft.com/office/drawing/2014/main" id="{5DCAD960-275D-2C47-8589-1C6E7BDE1B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09162" y="6190495"/>
                    <a:ext cx="613353" cy="519990"/>
                  </a:xfrm>
                  <a:custGeom>
                    <a:avLst/>
                    <a:gdLst>
                      <a:gd name="T0" fmla="*/ 22 w 60"/>
                      <a:gd name="T1" fmla="*/ 48 h 48"/>
                      <a:gd name="T2" fmla="*/ 23 w 60"/>
                      <a:gd name="T3" fmla="*/ 41 h 48"/>
                      <a:gd name="T4" fmla="*/ 29 w 60"/>
                      <a:gd name="T5" fmla="*/ 37 h 48"/>
                      <a:gd name="T6" fmla="*/ 33 w 60"/>
                      <a:gd name="T7" fmla="*/ 37 h 48"/>
                      <a:gd name="T8" fmla="*/ 38 w 60"/>
                      <a:gd name="T9" fmla="*/ 35 h 48"/>
                      <a:gd name="T10" fmla="*/ 40 w 60"/>
                      <a:gd name="T11" fmla="*/ 32 h 48"/>
                      <a:gd name="T12" fmla="*/ 45 w 60"/>
                      <a:gd name="T13" fmla="*/ 31 h 48"/>
                      <a:gd name="T14" fmla="*/ 46 w 60"/>
                      <a:gd name="T15" fmla="*/ 28 h 48"/>
                      <a:gd name="T16" fmla="*/ 50 w 60"/>
                      <a:gd name="T17" fmla="*/ 25 h 48"/>
                      <a:gd name="T18" fmla="*/ 53 w 60"/>
                      <a:gd name="T19" fmla="*/ 23 h 48"/>
                      <a:gd name="T20" fmla="*/ 58 w 60"/>
                      <a:gd name="T21" fmla="*/ 24 h 48"/>
                      <a:gd name="T22" fmla="*/ 56 w 60"/>
                      <a:gd name="T23" fmla="*/ 16 h 48"/>
                      <a:gd name="T24" fmla="*/ 56 w 60"/>
                      <a:gd name="T25" fmla="*/ 10 h 48"/>
                      <a:gd name="T26" fmla="*/ 55 w 60"/>
                      <a:gd name="T27" fmla="*/ 7 h 48"/>
                      <a:gd name="T28" fmla="*/ 51 w 60"/>
                      <a:gd name="T29" fmla="*/ 6 h 48"/>
                      <a:gd name="T30" fmla="*/ 47 w 60"/>
                      <a:gd name="T31" fmla="*/ 6 h 48"/>
                      <a:gd name="T32" fmla="*/ 42 w 60"/>
                      <a:gd name="T33" fmla="*/ 6 h 48"/>
                      <a:gd name="T34" fmla="*/ 35 w 60"/>
                      <a:gd name="T35" fmla="*/ 4 h 48"/>
                      <a:gd name="T36" fmla="*/ 30 w 60"/>
                      <a:gd name="T37" fmla="*/ 13 h 48"/>
                      <a:gd name="T38" fmla="*/ 20 w 60"/>
                      <a:gd name="T39" fmla="*/ 19 h 48"/>
                      <a:gd name="T40" fmla="*/ 16 w 60"/>
                      <a:gd name="T41" fmla="*/ 27 h 48"/>
                      <a:gd name="T42" fmla="*/ 16 w 60"/>
                      <a:gd name="T43" fmla="*/ 35 h 48"/>
                      <a:gd name="T44" fmla="*/ 14 w 60"/>
                      <a:gd name="T45" fmla="*/ 39 h 48"/>
                      <a:gd name="T46" fmla="*/ 9 w 60"/>
                      <a:gd name="T47" fmla="*/ 42 h 48"/>
                      <a:gd name="T48" fmla="*/ 5 w 60"/>
                      <a:gd name="T49" fmla="*/ 45 h 48"/>
                      <a:gd name="T50" fmla="*/ 0 w 60"/>
                      <a:gd name="T51" fmla="*/ 48 h 48"/>
                      <a:gd name="T52" fmla="*/ 22 w 60"/>
                      <a:gd name="T53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60" h="48">
                        <a:moveTo>
                          <a:pt x="22" y="48"/>
                        </a:moveTo>
                        <a:cubicBezTo>
                          <a:pt x="22" y="45"/>
                          <a:pt x="21" y="43"/>
                          <a:pt x="23" y="41"/>
                        </a:cubicBezTo>
                        <a:cubicBezTo>
                          <a:pt x="25" y="40"/>
                          <a:pt x="28" y="39"/>
                          <a:pt x="29" y="37"/>
                        </a:cubicBezTo>
                        <a:cubicBezTo>
                          <a:pt x="30" y="37"/>
                          <a:pt x="32" y="37"/>
                          <a:pt x="33" y="37"/>
                        </a:cubicBezTo>
                        <a:cubicBezTo>
                          <a:pt x="34" y="36"/>
                          <a:pt x="36" y="36"/>
                          <a:pt x="38" y="35"/>
                        </a:cubicBezTo>
                        <a:cubicBezTo>
                          <a:pt x="39" y="34"/>
                          <a:pt x="39" y="33"/>
                          <a:pt x="40" y="32"/>
                        </a:cubicBezTo>
                        <a:cubicBezTo>
                          <a:pt x="41" y="31"/>
                          <a:pt x="44" y="32"/>
                          <a:pt x="45" y="31"/>
                        </a:cubicBezTo>
                        <a:cubicBezTo>
                          <a:pt x="46" y="30"/>
                          <a:pt x="46" y="29"/>
                          <a:pt x="46" y="28"/>
                        </a:cubicBezTo>
                        <a:cubicBezTo>
                          <a:pt x="46" y="26"/>
                          <a:pt x="49" y="26"/>
                          <a:pt x="50" y="25"/>
                        </a:cubicBezTo>
                        <a:cubicBezTo>
                          <a:pt x="51" y="24"/>
                          <a:pt x="51" y="23"/>
                          <a:pt x="53" y="23"/>
                        </a:cubicBezTo>
                        <a:cubicBezTo>
                          <a:pt x="54" y="23"/>
                          <a:pt x="57" y="24"/>
                          <a:pt x="58" y="24"/>
                        </a:cubicBezTo>
                        <a:cubicBezTo>
                          <a:pt x="60" y="23"/>
                          <a:pt x="56" y="17"/>
                          <a:pt x="56" y="16"/>
                        </a:cubicBezTo>
                        <a:cubicBezTo>
                          <a:pt x="56" y="14"/>
                          <a:pt x="56" y="12"/>
                          <a:pt x="56" y="10"/>
                        </a:cubicBezTo>
                        <a:cubicBezTo>
                          <a:pt x="55" y="9"/>
                          <a:pt x="55" y="8"/>
                          <a:pt x="55" y="7"/>
                        </a:cubicBezTo>
                        <a:cubicBezTo>
                          <a:pt x="53" y="7"/>
                          <a:pt x="52" y="6"/>
                          <a:pt x="51" y="6"/>
                        </a:cubicBezTo>
                        <a:cubicBezTo>
                          <a:pt x="50" y="5"/>
                          <a:pt x="48" y="6"/>
                          <a:pt x="47" y="6"/>
                        </a:cubicBezTo>
                        <a:cubicBezTo>
                          <a:pt x="46" y="5"/>
                          <a:pt x="44" y="6"/>
                          <a:pt x="42" y="6"/>
                        </a:cubicBezTo>
                        <a:cubicBezTo>
                          <a:pt x="40" y="6"/>
                          <a:pt x="36" y="0"/>
                          <a:pt x="35" y="4"/>
                        </a:cubicBezTo>
                        <a:cubicBezTo>
                          <a:pt x="34" y="7"/>
                          <a:pt x="33" y="10"/>
                          <a:pt x="30" y="13"/>
                        </a:cubicBezTo>
                        <a:cubicBezTo>
                          <a:pt x="27" y="16"/>
                          <a:pt x="23" y="16"/>
                          <a:pt x="20" y="19"/>
                        </a:cubicBezTo>
                        <a:cubicBezTo>
                          <a:pt x="18" y="21"/>
                          <a:pt x="17" y="24"/>
                          <a:pt x="16" y="27"/>
                        </a:cubicBezTo>
                        <a:cubicBezTo>
                          <a:pt x="16" y="29"/>
                          <a:pt x="17" y="32"/>
                          <a:pt x="16" y="35"/>
                        </a:cubicBezTo>
                        <a:cubicBezTo>
                          <a:pt x="15" y="36"/>
                          <a:pt x="14" y="38"/>
                          <a:pt x="14" y="39"/>
                        </a:cubicBezTo>
                        <a:cubicBezTo>
                          <a:pt x="13" y="41"/>
                          <a:pt x="11" y="41"/>
                          <a:pt x="9" y="42"/>
                        </a:cubicBezTo>
                        <a:cubicBezTo>
                          <a:pt x="8" y="43"/>
                          <a:pt x="7" y="44"/>
                          <a:pt x="5" y="45"/>
                        </a:cubicBezTo>
                        <a:cubicBezTo>
                          <a:pt x="4" y="46"/>
                          <a:pt x="2" y="46"/>
                          <a:pt x="0" y="48"/>
                        </a:cubicBezTo>
                        <a:lnTo>
                          <a:pt x="22" y="48"/>
                        </a:ln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77" name="Freeform 775">
                    <a:extLst>
                      <a:ext uri="{FF2B5EF4-FFF2-40B4-BE49-F238E27FC236}">
                        <a16:creationId xmlns:a16="http://schemas.microsoft.com/office/drawing/2014/main" id="{295B6AFD-1C18-A545-8FA3-23A3C9D831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25233" y="6138865"/>
                    <a:ext cx="1059431" cy="1069479"/>
                  </a:xfrm>
                  <a:custGeom>
                    <a:avLst/>
                    <a:gdLst>
                      <a:gd name="T0" fmla="*/ 35 w 104"/>
                      <a:gd name="T1" fmla="*/ 22 h 99"/>
                      <a:gd name="T2" fmla="*/ 36 w 104"/>
                      <a:gd name="T3" fmla="*/ 29 h 99"/>
                      <a:gd name="T4" fmla="*/ 31 w 104"/>
                      <a:gd name="T5" fmla="*/ 28 h 99"/>
                      <a:gd name="T6" fmla="*/ 29 w 104"/>
                      <a:gd name="T7" fmla="*/ 30 h 99"/>
                      <a:gd name="T8" fmla="*/ 26 w 104"/>
                      <a:gd name="T9" fmla="*/ 31 h 99"/>
                      <a:gd name="T10" fmla="*/ 24 w 104"/>
                      <a:gd name="T11" fmla="*/ 35 h 99"/>
                      <a:gd name="T12" fmla="*/ 20 w 104"/>
                      <a:gd name="T13" fmla="*/ 37 h 99"/>
                      <a:gd name="T14" fmla="*/ 17 w 104"/>
                      <a:gd name="T15" fmla="*/ 40 h 99"/>
                      <a:gd name="T16" fmla="*/ 11 w 104"/>
                      <a:gd name="T17" fmla="*/ 42 h 99"/>
                      <a:gd name="T18" fmla="*/ 8 w 104"/>
                      <a:gd name="T19" fmla="*/ 43 h 99"/>
                      <a:gd name="T20" fmla="*/ 4 w 104"/>
                      <a:gd name="T21" fmla="*/ 45 h 99"/>
                      <a:gd name="T22" fmla="*/ 1 w 104"/>
                      <a:gd name="T23" fmla="*/ 52 h 99"/>
                      <a:gd name="T24" fmla="*/ 2 w 104"/>
                      <a:gd name="T25" fmla="*/ 56 h 99"/>
                      <a:gd name="T26" fmla="*/ 6 w 104"/>
                      <a:gd name="T27" fmla="*/ 59 h 99"/>
                      <a:gd name="T28" fmla="*/ 37 w 104"/>
                      <a:gd name="T29" fmla="*/ 79 h 99"/>
                      <a:gd name="T30" fmla="*/ 48 w 104"/>
                      <a:gd name="T31" fmla="*/ 86 h 99"/>
                      <a:gd name="T32" fmla="*/ 49 w 104"/>
                      <a:gd name="T33" fmla="*/ 87 h 99"/>
                      <a:gd name="T34" fmla="*/ 58 w 104"/>
                      <a:gd name="T35" fmla="*/ 93 h 99"/>
                      <a:gd name="T36" fmla="*/ 61 w 104"/>
                      <a:gd name="T37" fmla="*/ 99 h 99"/>
                      <a:gd name="T38" fmla="*/ 67 w 104"/>
                      <a:gd name="T39" fmla="*/ 97 h 99"/>
                      <a:gd name="T40" fmla="*/ 72 w 104"/>
                      <a:gd name="T41" fmla="*/ 96 h 99"/>
                      <a:gd name="T42" fmla="*/ 85 w 104"/>
                      <a:gd name="T43" fmla="*/ 87 h 99"/>
                      <a:gd name="T44" fmla="*/ 100 w 104"/>
                      <a:gd name="T45" fmla="*/ 77 h 99"/>
                      <a:gd name="T46" fmla="*/ 104 w 104"/>
                      <a:gd name="T47" fmla="*/ 75 h 99"/>
                      <a:gd name="T48" fmla="*/ 97 w 104"/>
                      <a:gd name="T49" fmla="*/ 69 h 99"/>
                      <a:gd name="T50" fmla="*/ 94 w 104"/>
                      <a:gd name="T51" fmla="*/ 69 h 99"/>
                      <a:gd name="T52" fmla="*/ 92 w 104"/>
                      <a:gd name="T53" fmla="*/ 63 h 99"/>
                      <a:gd name="T54" fmla="*/ 92 w 104"/>
                      <a:gd name="T55" fmla="*/ 60 h 99"/>
                      <a:gd name="T56" fmla="*/ 93 w 104"/>
                      <a:gd name="T57" fmla="*/ 55 h 99"/>
                      <a:gd name="T58" fmla="*/ 93 w 104"/>
                      <a:gd name="T59" fmla="*/ 50 h 99"/>
                      <a:gd name="T60" fmla="*/ 93 w 104"/>
                      <a:gd name="T61" fmla="*/ 46 h 99"/>
                      <a:gd name="T62" fmla="*/ 92 w 104"/>
                      <a:gd name="T63" fmla="*/ 42 h 99"/>
                      <a:gd name="T64" fmla="*/ 91 w 104"/>
                      <a:gd name="T65" fmla="*/ 37 h 99"/>
                      <a:gd name="T66" fmla="*/ 87 w 104"/>
                      <a:gd name="T67" fmla="*/ 27 h 99"/>
                      <a:gd name="T68" fmla="*/ 82 w 104"/>
                      <a:gd name="T69" fmla="*/ 20 h 99"/>
                      <a:gd name="T70" fmla="*/ 85 w 104"/>
                      <a:gd name="T71" fmla="*/ 13 h 99"/>
                      <a:gd name="T72" fmla="*/ 86 w 104"/>
                      <a:gd name="T73" fmla="*/ 2 h 99"/>
                      <a:gd name="T74" fmla="*/ 84 w 104"/>
                      <a:gd name="T75" fmla="*/ 1 h 99"/>
                      <a:gd name="T76" fmla="*/ 81 w 104"/>
                      <a:gd name="T77" fmla="*/ 0 h 99"/>
                      <a:gd name="T78" fmla="*/ 79 w 104"/>
                      <a:gd name="T79" fmla="*/ 1 h 99"/>
                      <a:gd name="T80" fmla="*/ 75 w 104"/>
                      <a:gd name="T81" fmla="*/ 0 h 99"/>
                      <a:gd name="T82" fmla="*/ 72 w 104"/>
                      <a:gd name="T83" fmla="*/ 2 h 99"/>
                      <a:gd name="T84" fmla="*/ 68 w 104"/>
                      <a:gd name="T85" fmla="*/ 1 h 99"/>
                      <a:gd name="T86" fmla="*/ 61 w 104"/>
                      <a:gd name="T87" fmla="*/ 2 h 99"/>
                      <a:gd name="T88" fmla="*/ 46 w 104"/>
                      <a:gd name="T89" fmla="*/ 5 h 99"/>
                      <a:gd name="T90" fmla="*/ 43 w 104"/>
                      <a:gd name="T91" fmla="*/ 7 h 99"/>
                      <a:gd name="T92" fmla="*/ 39 w 104"/>
                      <a:gd name="T93" fmla="*/ 8 h 99"/>
                      <a:gd name="T94" fmla="*/ 34 w 104"/>
                      <a:gd name="T95" fmla="*/ 12 h 99"/>
                      <a:gd name="T96" fmla="*/ 35 w 104"/>
                      <a:gd name="T97" fmla="*/ 22 h 99"/>
                      <a:gd name="T98" fmla="*/ 35 w 104"/>
                      <a:gd name="T99" fmla="*/ 22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104" h="99">
                        <a:moveTo>
                          <a:pt x="35" y="22"/>
                        </a:moveTo>
                        <a:cubicBezTo>
                          <a:pt x="36" y="23"/>
                          <a:pt x="40" y="29"/>
                          <a:pt x="36" y="29"/>
                        </a:cubicBezTo>
                        <a:cubicBezTo>
                          <a:pt x="35" y="28"/>
                          <a:pt x="32" y="27"/>
                          <a:pt x="31" y="28"/>
                        </a:cubicBezTo>
                        <a:cubicBezTo>
                          <a:pt x="30" y="29"/>
                          <a:pt x="30" y="29"/>
                          <a:pt x="29" y="30"/>
                        </a:cubicBezTo>
                        <a:cubicBezTo>
                          <a:pt x="28" y="31"/>
                          <a:pt x="27" y="31"/>
                          <a:pt x="26" y="31"/>
                        </a:cubicBezTo>
                        <a:cubicBezTo>
                          <a:pt x="24" y="32"/>
                          <a:pt x="25" y="34"/>
                          <a:pt x="24" y="35"/>
                        </a:cubicBezTo>
                        <a:cubicBezTo>
                          <a:pt x="24" y="37"/>
                          <a:pt x="21" y="36"/>
                          <a:pt x="20" y="37"/>
                        </a:cubicBezTo>
                        <a:cubicBezTo>
                          <a:pt x="18" y="37"/>
                          <a:pt x="18" y="39"/>
                          <a:pt x="17" y="40"/>
                        </a:cubicBezTo>
                        <a:cubicBezTo>
                          <a:pt x="15" y="42"/>
                          <a:pt x="13" y="41"/>
                          <a:pt x="11" y="42"/>
                        </a:cubicBezTo>
                        <a:cubicBezTo>
                          <a:pt x="10" y="42"/>
                          <a:pt x="9" y="42"/>
                          <a:pt x="8" y="43"/>
                        </a:cubicBezTo>
                        <a:cubicBezTo>
                          <a:pt x="7" y="43"/>
                          <a:pt x="5" y="44"/>
                          <a:pt x="4" y="45"/>
                        </a:cubicBezTo>
                        <a:cubicBezTo>
                          <a:pt x="0" y="47"/>
                          <a:pt x="1" y="48"/>
                          <a:pt x="1" y="52"/>
                        </a:cubicBezTo>
                        <a:cubicBezTo>
                          <a:pt x="1" y="55"/>
                          <a:pt x="0" y="55"/>
                          <a:pt x="2" y="56"/>
                        </a:cubicBezTo>
                        <a:cubicBezTo>
                          <a:pt x="3" y="57"/>
                          <a:pt x="5" y="58"/>
                          <a:pt x="6" y="59"/>
                        </a:cubicBezTo>
                        <a:cubicBezTo>
                          <a:pt x="16" y="66"/>
                          <a:pt x="26" y="72"/>
                          <a:pt x="37" y="79"/>
                        </a:cubicBezTo>
                        <a:cubicBezTo>
                          <a:pt x="40" y="81"/>
                          <a:pt x="44" y="84"/>
                          <a:pt x="48" y="86"/>
                        </a:cubicBezTo>
                        <a:cubicBezTo>
                          <a:pt x="48" y="87"/>
                          <a:pt x="49" y="87"/>
                          <a:pt x="49" y="87"/>
                        </a:cubicBezTo>
                        <a:cubicBezTo>
                          <a:pt x="52" y="92"/>
                          <a:pt x="54" y="92"/>
                          <a:pt x="58" y="93"/>
                        </a:cubicBezTo>
                        <a:cubicBezTo>
                          <a:pt x="61" y="94"/>
                          <a:pt x="58" y="98"/>
                          <a:pt x="61" y="99"/>
                        </a:cubicBezTo>
                        <a:cubicBezTo>
                          <a:pt x="62" y="99"/>
                          <a:pt x="65" y="98"/>
                          <a:pt x="67" y="97"/>
                        </a:cubicBezTo>
                        <a:cubicBezTo>
                          <a:pt x="68" y="97"/>
                          <a:pt x="71" y="97"/>
                          <a:pt x="72" y="96"/>
                        </a:cubicBezTo>
                        <a:cubicBezTo>
                          <a:pt x="76" y="93"/>
                          <a:pt x="80" y="90"/>
                          <a:pt x="85" y="87"/>
                        </a:cubicBezTo>
                        <a:cubicBezTo>
                          <a:pt x="90" y="84"/>
                          <a:pt x="95" y="80"/>
                          <a:pt x="100" y="77"/>
                        </a:cubicBezTo>
                        <a:cubicBezTo>
                          <a:pt x="101" y="77"/>
                          <a:pt x="102" y="76"/>
                          <a:pt x="104" y="75"/>
                        </a:cubicBezTo>
                        <a:cubicBezTo>
                          <a:pt x="102" y="71"/>
                          <a:pt x="101" y="70"/>
                          <a:pt x="97" y="69"/>
                        </a:cubicBezTo>
                        <a:cubicBezTo>
                          <a:pt x="96" y="69"/>
                          <a:pt x="94" y="69"/>
                          <a:pt x="94" y="69"/>
                        </a:cubicBezTo>
                        <a:cubicBezTo>
                          <a:pt x="94" y="66"/>
                          <a:pt x="94" y="65"/>
                          <a:pt x="92" y="63"/>
                        </a:cubicBezTo>
                        <a:cubicBezTo>
                          <a:pt x="91" y="61"/>
                          <a:pt x="91" y="61"/>
                          <a:pt x="92" y="60"/>
                        </a:cubicBezTo>
                        <a:cubicBezTo>
                          <a:pt x="94" y="58"/>
                          <a:pt x="93" y="57"/>
                          <a:pt x="93" y="55"/>
                        </a:cubicBezTo>
                        <a:cubicBezTo>
                          <a:pt x="93" y="53"/>
                          <a:pt x="94" y="52"/>
                          <a:pt x="93" y="50"/>
                        </a:cubicBezTo>
                        <a:cubicBezTo>
                          <a:pt x="93" y="49"/>
                          <a:pt x="93" y="48"/>
                          <a:pt x="93" y="46"/>
                        </a:cubicBezTo>
                        <a:cubicBezTo>
                          <a:pt x="93" y="45"/>
                          <a:pt x="93" y="43"/>
                          <a:pt x="92" y="42"/>
                        </a:cubicBezTo>
                        <a:cubicBezTo>
                          <a:pt x="91" y="41"/>
                          <a:pt x="91" y="39"/>
                          <a:pt x="91" y="37"/>
                        </a:cubicBezTo>
                        <a:cubicBezTo>
                          <a:pt x="91" y="34"/>
                          <a:pt x="90" y="30"/>
                          <a:pt x="87" y="27"/>
                        </a:cubicBezTo>
                        <a:cubicBezTo>
                          <a:pt x="85" y="25"/>
                          <a:pt x="83" y="23"/>
                          <a:pt x="82" y="20"/>
                        </a:cubicBezTo>
                        <a:cubicBezTo>
                          <a:pt x="80" y="16"/>
                          <a:pt x="84" y="17"/>
                          <a:pt x="85" y="13"/>
                        </a:cubicBezTo>
                        <a:cubicBezTo>
                          <a:pt x="85" y="9"/>
                          <a:pt x="85" y="6"/>
                          <a:pt x="86" y="2"/>
                        </a:cubicBezTo>
                        <a:cubicBezTo>
                          <a:pt x="85" y="2"/>
                          <a:pt x="85" y="1"/>
                          <a:pt x="84" y="1"/>
                        </a:cubicBezTo>
                        <a:cubicBezTo>
                          <a:pt x="82" y="2"/>
                          <a:pt x="82" y="0"/>
                          <a:pt x="81" y="0"/>
                        </a:cubicBezTo>
                        <a:cubicBezTo>
                          <a:pt x="80" y="0"/>
                          <a:pt x="80" y="1"/>
                          <a:pt x="79" y="1"/>
                        </a:cubicBezTo>
                        <a:cubicBezTo>
                          <a:pt x="77" y="1"/>
                          <a:pt x="77" y="0"/>
                          <a:pt x="75" y="0"/>
                        </a:cubicBezTo>
                        <a:cubicBezTo>
                          <a:pt x="74" y="1"/>
                          <a:pt x="73" y="1"/>
                          <a:pt x="72" y="2"/>
                        </a:cubicBezTo>
                        <a:cubicBezTo>
                          <a:pt x="70" y="3"/>
                          <a:pt x="70" y="2"/>
                          <a:pt x="68" y="1"/>
                        </a:cubicBezTo>
                        <a:cubicBezTo>
                          <a:pt x="66" y="1"/>
                          <a:pt x="63" y="1"/>
                          <a:pt x="61" y="2"/>
                        </a:cubicBezTo>
                        <a:cubicBezTo>
                          <a:pt x="56" y="3"/>
                          <a:pt x="51" y="3"/>
                          <a:pt x="46" y="5"/>
                        </a:cubicBezTo>
                        <a:cubicBezTo>
                          <a:pt x="45" y="6"/>
                          <a:pt x="44" y="7"/>
                          <a:pt x="43" y="7"/>
                        </a:cubicBezTo>
                        <a:cubicBezTo>
                          <a:pt x="42" y="8"/>
                          <a:pt x="40" y="8"/>
                          <a:pt x="39" y="8"/>
                        </a:cubicBezTo>
                        <a:cubicBezTo>
                          <a:pt x="37" y="9"/>
                          <a:pt x="37" y="12"/>
                          <a:pt x="34" y="12"/>
                        </a:cubicBezTo>
                        <a:cubicBezTo>
                          <a:pt x="35" y="15"/>
                          <a:pt x="35" y="18"/>
                          <a:pt x="35" y="22"/>
                        </a:cubicBezTo>
                        <a:cubicBezTo>
                          <a:pt x="36" y="23"/>
                          <a:pt x="35" y="20"/>
                          <a:pt x="35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B395824-CBB1-E547-AED1-AFE7E904D3F2}"/>
                </a:ext>
              </a:extLst>
            </p:cNvPr>
            <p:cNvGrpSpPr/>
            <p:nvPr/>
          </p:nvGrpSpPr>
          <p:grpSpPr>
            <a:xfrm>
              <a:off x="9613783" y="4041058"/>
              <a:ext cx="5936881" cy="6632044"/>
              <a:chOff x="3507951" y="3354600"/>
              <a:chExt cx="7607584" cy="8498373"/>
            </a:xfrm>
            <a:solidFill>
              <a:schemeClr val="accent1"/>
            </a:solidFill>
          </p:grpSpPr>
          <p:sp>
            <p:nvSpPr>
              <p:cNvPr id="479" name="Freeform 776">
                <a:extLst>
                  <a:ext uri="{FF2B5EF4-FFF2-40B4-BE49-F238E27FC236}">
                    <a16:creationId xmlns:a16="http://schemas.microsoft.com/office/drawing/2014/main" id="{327AEF9F-0DDE-234F-8CF5-37D49FB3E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6155" y="3354600"/>
                <a:ext cx="2969380" cy="2190270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1" name="Freeform 781">
                <a:extLst>
                  <a:ext uri="{FF2B5EF4-FFF2-40B4-BE49-F238E27FC236}">
                    <a16:creationId xmlns:a16="http://schemas.microsoft.com/office/drawing/2014/main" id="{589D1B77-2374-0641-968B-6AE7AA9ED4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2037" y="3394006"/>
                <a:ext cx="89580" cy="39406"/>
              </a:xfrm>
              <a:custGeom>
                <a:avLst/>
                <a:gdLst>
                  <a:gd name="T0" fmla="*/ 4 w 9"/>
                  <a:gd name="T1" fmla="*/ 3 h 4"/>
                  <a:gd name="T2" fmla="*/ 1 w 9"/>
                  <a:gd name="T3" fmla="*/ 2 h 4"/>
                  <a:gd name="T4" fmla="*/ 5 w 9"/>
                  <a:gd name="T5" fmla="*/ 2 h 4"/>
                  <a:gd name="T6" fmla="*/ 0 w 9"/>
                  <a:gd name="T7" fmla="*/ 0 h 4"/>
                  <a:gd name="T8" fmla="*/ 9 w 9"/>
                  <a:gd name="T9" fmla="*/ 2 h 4"/>
                  <a:gd name="T10" fmla="*/ 5 w 9"/>
                  <a:gd name="T11" fmla="*/ 2 h 4"/>
                  <a:gd name="T12" fmla="*/ 4 w 9"/>
                  <a:gd name="T13" fmla="*/ 3 h 4"/>
                  <a:gd name="T14" fmla="*/ 4 w 9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4">
                    <a:moveTo>
                      <a:pt x="4" y="3"/>
                    </a:moveTo>
                    <a:cubicBezTo>
                      <a:pt x="4" y="3"/>
                      <a:pt x="1" y="2"/>
                      <a:pt x="1" y="2"/>
                    </a:cubicBezTo>
                    <a:cubicBezTo>
                      <a:pt x="1" y="2"/>
                      <a:pt x="4" y="2"/>
                      <a:pt x="5" y="2"/>
                    </a:cubicBezTo>
                    <a:cubicBezTo>
                      <a:pt x="3" y="1"/>
                      <a:pt x="1" y="2"/>
                      <a:pt x="0" y="0"/>
                    </a:cubicBezTo>
                    <a:cubicBezTo>
                      <a:pt x="1" y="1"/>
                      <a:pt x="8" y="0"/>
                      <a:pt x="9" y="2"/>
                    </a:cubicBezTo>
                    <a:cubicBezTo>
                      <a:pt x="9" y="2"/>
                      <a:pt x="6" y="2"/>
                      <a:pt x="5" y="2"/>
                    </a:cubicBezTo>
                    <a:cubicBezTo>
                      <a:pt x="5" y="2"/>
                      <a:pt x="7" y="4"/>
                      <a:pt x="4" y="3"/>
                    </a:cubicBezTo>
                    <a:cubicBezTo>
                      <a:pt x="3" y="3"/>
                      <a:pt x="6" y="4"/>
                      <a:pt x="4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82" name="Freeform 405">
                <a:extLst>
                  <a:ext uri="{FF2B5EF4-FFF2-40B4-BE49-F238E27FC236}">
                    <a16:creationId xmlns:a16="http://schemas.microsoft.com/office/drawing/2014/main" id="{7E2AD5A3-D2F6-8D45-948C-E58A916951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1705" y="5022753"/>
                <a:ext cx="524204" cy="252852"/>
              </a:xfrm>
              <a:custGeom>
                <a:avLst/>
                <a:gdLst>
                  <a:gd name="T0" fmla="*/ 53 w 54"/>
                  <a:gd name="T1" fmla="*/ 10 h 26"/>
                  <a:gd name="T2" fmla="*/ 49 w 54"/>
                  <a:gd name="T3" fmla="*/ 9 h 26"/>
                  <a:gd name="T4" fmla="*/ 50 w 54"/>
                  <a:gd name="T5" fmla="*/ 8 h 26"/>
                  <a:gd name="T6" fmla="*/ 48 w 54"/>
                  <a:gd name="T7" fmla="*/ 7 h 26"/>
                  <a:gd name="T8" fmla="*/ 49 w 54"/>
                  <a:gd name="T9" fmla="*/ 6 h 26"/>
                  <a:gd name="T10" fmla="*/ 46 w 54"/>
                  <a:gd name="T11" fmla="*/ 5 h 26"/>
                  <a:gd name="T12" fmla="*/ 48 w 54"/>
                  <a:gd name="T13" fmla="*/ 3 h 26"/>
                  <a:gd name="T14" fmla="*/ 43 w 54"/>
                  <a:gd name="T15" fmla="*/ 3 h 26"/>
                  <a:gd name="T16" fmla="*/ 39 w 54"/>
                  <a:gd name="T17" fmla="*/ 1 h 26"/>
                  <a:gd name="T18" fmla="*/ 39 w 54"/>
                  <a:gd name="T19" fmla="*/ 4 h 26"/>
                  <a:gd name="T20" fmla="*/ 36 w 54"/>
                  <a:gd name="T21" fmla="*/ 5 h 26"/>
                  <a:gd name="T22" fmla="*/ 32 w 54"/>
                  <a:gd name="T23" fmla="*/ 5 h 26"/>
                  <a:gd name="T24" fmla="*/ 32 w 54"/>
                  <a:gd name="T25" fmla="*/ 9 h 26"/>
                  <a:gd name="T26" fmla="*/ 26 w 54"/>
                  <a:gd name="T27" fmla="*/ 5 h 26"/>
                  <a:gd name="T28" fmla="*/ 25 w 54"/>
                  <a:gd name="T29" fmla="*/ 8 h 26"/>
                  <a:gd name="T30" fmla="*/ 21 w 54"/>
                  <a:gd name="T31" fmla="*/ 5 h 26"/>
                  <a:gd name="T32" fmla="*/ 21 w 54"/>
                  <a:gd name="T33" fmla="*/ 9 h 26"/>
                  <a:gd name="T34" fmla="*/ 19 w 54"/>
                  <a:gd name="T35" fmla="*/ 9 h 26"/>
                  <a:gd name="T36" fmla="*/ 17 w 54"/>
                  <a:gd name="T37" fmla="*/ 12 h 26"/>
                  <a:gd name="T38" fmla="*/ 14 w 54"/>
                  <a:gd name="T39" fmla="*/ 8 h 26"/>
                  <a:gd name="T40" fmla="*/ 16 w 54"/>
                  <a:gd name="T41" fmla="*/ 8 h 26"/>
                  <a:gd name="T42" fmla="*/ 14 w 54"/>
                  <a:gd name="T43" fmla="*/ 5 h 26"/>
                  <a:gd name="T44" fmla="*/ 7 w 54"/>
                  <a:gd name="T45" fmla="*/ 2 h 26"/>
                  <a:gd name="T46" fmla="*/ 9 w 54"/>
                  <a:gd name="T47" fmla="*/ 4 h 26"/>
                  <a:gd name="T48" fmla="*/ 8 w 54"/>
                  <a:gd name="T49" fmla="*/ 4 h 26"/>
                  <a:gd name="T50" fmla="*/ 10 w 54"/>
                  <a:gd name="T51" fmla="*/ 8 h 26"/>
                  <a:gd name="T52" fmla="*/ 5 w 54"/>
                  <a:gd name="T53" fmla="*/ 6 h 26"/>
                  <a:gd name="T54" fmla="*/ 3 w 54"/>
                  <a:gd name="T55" fmla="*/ 6 h 26"/>
                  <a:gd name="T56" fmla="*/ 5 w 54"/>
                  <a:gd name="T57" fmla="*/ 7 h 26"/>
                  <a:gd name="T58" fmla="*/ 5 w 54"/>
                  <a:gd name="T59" fmla="*/ 8 h 26"/>
                  <a:gd name="T60" fmla="*/ 2 w 54"/>
                  <a:gd name="T61" fmla="*/ 7 h 26"/>
                  <a:gd name="T62" fmla="*/ 1 w 54"/>
                  <a:gd name="T63" fmla="*/ 9 h 26"/>
                  <a:gd name="T64" fmla="*/ 8 w 54"/>
                  <a:gd name="T65" fmla="*/ 10 h 26"/>
                  <a:gd name="T66" fmla="*/ 13 w 54"/>
                  <a:gd name="T67" fmla="*/ 11 h 26"/>
                  <a:gd name="T68" fmla="*/ 11 w 54"/>
                  <a:gd name="T69" fmla="*/ 12 h 26"/>
                  <a:gd name="T70" fmla="*/ 12 w 54"/>
                  <a:gd name="T71" fmla="*/ 13 h 26"/>
                  <a:gd name="T72" fmla="*/ 8 w 54"/>
                  <a:gd name="T73" fmla="*/ 14 h 26"/>
                  <a:gd name="T74" fmla="*/ 3 w 54"/>
                  <a:gd name="T75" fmla="*/ 15 h 26"/>
                  <a:gd name="T76" fmla="*/ 10 w 54"/>
                  <a:gd name="T77" fmla="*/ 16 h 26"/>
                  <a:gd name="T78" fmla="*/ 12 w 54"/>
                  <a:gd name="T79" fmla="*/ 18 h 26"/>
                  <a:gd name="T80" fmla="*/ 15 w 54"/>
                  <a:gd name="T81" fmla="*/ 17 h 26"/>
                  <a:gd name="T82" fmla="*/ 13 w 54"/>
                  <a:gd name="T83" fmla="*/ 18 h 26"/>
                  <a:gd name="T84" fmla="*/ 15 w 54"/>
                  <a:gd name="T85" fmla="*/ 18 h 26"/>
                  <a:gd name="T86" fmla="*/ 10 w 54"/>
                  <a:gd name="T87" fmla="*/ 23 h 26"/>
                  <a:gd name="T88" fmla="*/ 15 w 54"/>
                  <a:gd name="T89" fmla="*/ 23 h 26"/>
                  <a:gd name="T90" fmla="*/ 21 w 54"/>
                  <a:gd name="T91" fmla="*/ 24 h 26"/>
                  <a:gd name="T92" fmla="*/ 20 w 54"/>
                  <a:gd name="T93" fmla="*/ 24 h 26"/>
                  <a:gd name="T94" fmla="*/ 22 w 54"/>
                  <a:gd name="T95" fmla="*/ 25 h 26"/>
                  <a:gd name="T96" fmla="*/ 29 w 54"/>
                  <a:gd name="T97" fmla="*/ 26 h 26"/>
                  <a:gd name="T98" fmla="*/ 33 w 54"/>
                  <a:gd name="T99" fmla="*/ 25 h 26"/>
                  <a:gd name="T100" fmla="*/ 39 w 54"/>
                  <a:gd name="T101" fmla="*/ 23 h 26"/>
                  <a:gd name="T102" fmla="*/ 46 w 54"/>
                  <a:gd name="T103" fmla="*/ 19 h 26"/>
                  <a:gd name="T104" fmla="*/ 52 w 54"/>
                  <a:gd name="T105" fmla="*/ 16 h 26"/>
                  <a:gd name="T106" fmla="*/ 52 w 54"/>
                  <a:gd name="T107" fmla="*/ 14 h 26"/>
                  <a:gd name="T108" fmla="*/ 54 w 54"/>
                  <a:gd name="T109" fmla="*/ 13 h 26"/>
                  <a:gd name="T110" fmla="*/ 52 w 54"/>
                  <a:gd name="T111" fmla="*/ 12 h 26"/>
                  <a:gd name="T112" fmla="*/ 53 w 54"/>
                  <a:gd name="T113" fmla="*/ 10 h 26"/>
                  <a:gd name="T114" fmla="*/ 53 w 54"/>
                  <a:gd name="T115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26">
                    <a:moveTo>
                      <a:pt x="53" y="10"/>
                    </a:moveTo>
                    <a:cubicBezTo>
                      <a:pt x="53" y="10"/>
                      <a:pt x="49" y="9"/>
                      <a:pt x="49" y="9"/>
                    </a:cubicBezTo>
                    <a:cubicBezTo>
                      <a:pt x="49" y="9"/>
                      <a:pt x="50" y="8"/>
                      <a:pt x="50" y="8"/>
                    </a:cubicBezTo>
                    <a:cubicBezTo>
                      <a:pt x="49" y="8"/>
                      <a:pt x="47" y="8"/>
                      <a:pt x="48" y="7"/>
                    </a:cubicBezTo>
                    <a:cubicBezTo>
                      <a:pt x="48" y="7"/>
                      <a:pt x="49" y="6"/>
                      <a:pt x="49" y="6"/>
                    </a:cubicBezTo>
                    <a:cubicBezTo>
                      <a:pt x="48" y="5"/>
                      <a:pt x="46" y="5"/>
                      <a:pt x="46" y="5"/>
                    </a:cubicBezTo>
                    <a:cubicBezTo>
                      <a:pt x="46" y="4"/>
                      <a:pt x="48" y="3"/>
                      <a:pt x="48" y="3"/>
                    </a:cubicBezTo>
                    <a:cubicBezTo>
                      <a:pt x="48" y="3"/>
                      <a:pt x="44" y="4"/>
                      <a:pt x="43" y="3"/>
                    </a:cubicBezTo>
                    <a:cubicBezTo>
                      <a:pt x="42" y="2"/>
                      <a:pt x="41" y="1"/>
                      <a:pt x="39" y="1"/>
                    </a:cubicBezTo>
                    <a:cubicBezTo>
                      <a:pt x="38" y="1"/>
                      <a:pt x="40" y="3"/>
                      <a:pt x="39" y="4"/>
                    </a:cubicBezTo>
                    <a:cubicBezTo>
                      <a:pt x="38" y="5"/>
                      <a:pt x="37" y="4"/>
                      <a:pt x="36" y="5"/>
                    </a:cubicBezTo>
                    <a:cubicBezTo>
                      <a:pt x="35" y="6"/>
                      <a:pt x="34" y="5"/>
                      <a:pt x="32" y="5"/>
                    </a:cubicBezTo>
                    <a:cubicBezTo>
                      <a:pt x="30" y="4"/>
                      <a:pt x="33" y="8"/>
                      <a:pt x="32" y="9"/>
                    </a:cubicBezTo>
                    <a:cubicBezTo>
                      <a:pt x="32" y="9"/>
                      <a:pt x="28" y="2"/>
                      <a:pt x="26" y="5"/>
                    </a:cubicBezTo>
                    <a:cubicBezTo>
                      <a:pt x="25" y="5"/>
                      <a:pt x="26" y="7"/>
                      <a:pt x="25" y="8"/>
                    </a:cubicBezTo>
                    <a:cubicBezTo>
                      <a:pt x="25" y="9"/>
                      <a:pt x="22" y="5"/>
                      <a:pt x="21" y="5"/>
                    </a:cubicBezTo>
                    <a:cubicBezTo>
                      <a:pt x="20" y="5"/>
                      <a:pt x="23" y="9"/>
                      <a:pt x="21" y="9"/>
                    </a:cubicBezTo>
                    <a:cubicBezTo>
                      <a:pt x="20" y="9"/>
                      <a:pt x="20" y="9"/>
                      <a:pt x="19" y="9"/>
                    </a:cubicBezTo>
                    <a:cubicBezTo>
                      <a:pt x="18" y="9"/>
                      <a:pt x="17" y="11"/>
                      <a:pt x="17" y="12"/>
                    </a:cubicBezTo>
                    <a:cubicBezTo>
                      <a:pt x="17" y="11"/>
                      <a:pt x="14" y="9"/>
                      <a:pt x="14" y="8"/>
                    </a:cubicBezTo>
                    <a:cubicBezTo>
                      <a:pt x="14" y="8"/>
                      <a:pt x="16" y="8"/>
                      <a:pt x="16" y="8"/>
                    </a:cubicBezTo>
                    <a:cubicBezTo>
                      <a:pt x="16" y="7"/>
                      <a:pt x="14" y="5"/>
                      <a:pt x="14" y="5"/>
                    </a:cubicBezTo>
                    <a:cubicBezTo>
                      <a:pt x="13" y="5"/>
                      <a:pt x="8" y="0"/>
                      <a:pt x="7" y="2"/>
                    </a:cubicBezTo>
                    <a:cubicBezTo>
                      <a:pt x="7" y="3"/>
                      <a:pt x="10" y="3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10" y="3"/>
                      <a:pt x="11" y="7"/>
                      <a:pt x="10" y="8"/>
                    </a:cubicBezTo>
                    <a:cubicBezTo>
                      <a:pt x="10" y="8"/>
                      <a:pt x="2" y="1"/>
                      <a:pt x="5" y="6"/>
                    </a:cubicBezTo>
                    <a:cubicBezTo>
                      <a:pt x="5" y="6"/>
                      <a:pt x="3" y="6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6"/>
                      <a:pt x="5" y="8"/>
                      <a:pt x="5" y="8"/>
                    </a:cubicBezTo>
                    <a:cubicBezTo>
                      <a:pt x="5" y="8"/>
                      <a:pt x="3" y="7"/>
                      <a:pt x="2" y="7"/>
                    </a:cubicBezTo>
                    <a:cubicBezTo>
                      <a:pt x="3" y="7"/>
                      <a:pt x="0" y="10"/>
                      <a:pt x="1" y="9"/>
                    </a:cubicBezTo>
                    <a:cubicBezTo>
                      <a:pt x="0" y="11"/>
                      <a:pt x="8" y="10"/>
                      <a:pt x="8" y="10"/>
                    </a:cubicBezTo>
                    <a:cubicBezTo>
                      <a:pt x="9" y="10"/>
                      <a:pt x="13" y="11"/>
                      <a:pt x="13" y="11"/>
                    </a:cubicBezTo>
                    <a:cubicBezTo>
                      <a:pt x="12" y="11"/>
                      <a:pt x="11" y="11"/>
                      <a:pt x="11" y="12"/>
                    </a:cubicBezTo>
                    <a:cubicBezTo>
                      <a:pt x="11" y="12"/>
                      <a:pt x="12" y="13"/>
                      <a:pt x="12" y="13"/>
                    </a:cubicBezTo>
                    <a:cubicBezTo>
                      <a:pt x="11" y="14"/>
                      <a:pt x="9" y="14"/>
                      <a:pt x="8" y="14"/>
                    </a:cubicBezTo>
                    <a:cubicBezTo>
                      <a:pt x="8" y="14"/>
                      <a:pt x="2" y="15"/>
                      <a:pt x="3" y="15"/>
                    </a:cubicBezTo>
                    <a:cubicBezTo>
                      <a:pt x="5" y="16"/>
                      <a:pt x="8" y="15"/>
                      <a:pt x="10" y="16"/>
                    </a:cubicBezTo>
                    <a:cubicBezTo>
                      <a:pt x="11" y="17"/>
                      <a:pt x="11" y="18"/>
                      <a:pt x="12" y="18"/>
                    </a:cubicBezTo>
                    <a:cubicBezTo>
                      <a:pt x="12" y="18"/>
                      <a:pt x="14" y="17"/>
                      <a:pt x="15" y="17"/>
                    </a:cubicBezTo>
                    <a:cubicBezTo>
                      <a:pt x="14" y="17"/>
                      <a:pt x="13" y="18"/>
                      <a:pt x="13" y="18"/>
                    </a:cubicBezTo>
                    <a:cubicBezTo>
                      <a:pt x="13" y="19"/>
                      <a:pt x="15" y="18"/>
                      <a:pt x="15" y="18"/>
                    </a:cubicBezTo>
                    <a:cubicBezTo>
                      <a:pt x="16" y="19"/>
                      <a:pt x="8" y="23"/>
                      <a:pt x="10" y="23"/>
                    </a:cubicBezTo>
                    <a:cubicBezTo>
                      <a:pt x="12" y="24"/>
                      <a:pt x="14" y="23"/>
                      <a:pt x="15" y="23"/>
                    </a:cubicBezTo>
                    <a:cubicBezTo>
                      <a:pt x="17" y="23"/>
                      <a:pt x="19" y="23"/>
                      <a:pt x="21" y="24"/>
                    </a:cubicBezTo>
                    <a:cubicBezTo>
                      <a:pt x="20" y="23"/>
                      <a:pt x="20" y="24"/>
                      <a:pt x="20" y="24"/>
                    </a:cubicBezTo>
                    <a:cubicBezTo>
                      <a:pt x="21" y="25"/>
                      <a:pt x="22" y="25"/>
                      <a:pt x="22" y="25"/>
                    </a:cubicBezTo>
                    <a:cubicBezTo>
                      <a:pt x="24" y="26"/>
                      <a:pt x="27" y="26"/>
                      <a:pt x="29" y="26"/>
                    </a:cubicBezTo>
                    <a:cubicBezTo>
                      <a:pt x="31" y="26"/>
                      <a:pt x="31" y="25"/>
                      <a:pt x="33" y="25"/>
                    </a:cubicBezTo>
                    <a:cubicBezTo>
                      <a:pt x="35" y="24"/>
                      <a:pt x="37" y="24"/>
                      <a:pt x="39" y="23"/>
                    </a:cubicBezTo>
                    <a:cubicBezTo>
                      <a:pt x="42" y="21"/>
                      <a:pt x="43" y="20"/>
                      <a:pt x="46" y="19"/>
                    </a:cubicBezTo>
                    <a:cubicBezTo>
                      <a:pt x="48" y="19"/>
                      <a:pt x="49" y="16"/>
                      <a:pt x="52" y="16"/>
                    </a:cubicBezTo>
                    <a:cubicBezTo>
                      <a:pt x="52" y="15"/>
                      <a:pt x="53" y="15"/>
                      <a:pt x="52" y="14"/>
                    </a:cubicBezTo>
                    <a:cubicBezTo>
                      <a:pt x="51" y="13"/>
                      <a:pt x="53" y="13"/>
                      <a:pt x="54" y="13"/>
                    </a:cubicBezTo>
                    <a:cubicBezTo>
                      <a:pt x="54" y="13"/>
                      <a:pt x="52" y="12"/>
                      <a:pt x="52" y="12"/>
                    </a:cubicBezTo>
                    <a:cubicBezTo>
                      <a:pt x="52" y="11"/>
                      <a:pt x="54" y="10"/>
                      <a:pt x="53" y="10"/>
                    </a:cubicBezTo>
                    <a:cubicBezTo>
                      <a:pt x="51" y="9"/>
                      <a:pt x="54" y="10"/>
                      <a:pt x="5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7" name="Freeform 526">
                <a:extLst>
                  <a:ext uri="{FF2B5EF4-FFF2-40B4-BE49-F238E27FC236}">
                    <a16:creationId xmlns:a16="http://schemas.microsoft.com/office/drawing/2014/main" id="{B5B2CAEE-1B29-C746-B0BB-4DEB44C2E8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1528" y="7935448"/>
                <a:ext cx="96213" cy="39406"/>
              </a:xfrm>
              <a:custGeom>
                <a:avLst/>
                <a:gdLst>
                  <a:gd name="T0" fmla="*/ 9 w 10"/>
                  <a:gd name="T1" fmla="*/ 2 h 4"/>
                  <a:gd name="T2" fmla="*/ 4 w 10"/>
                  <a:gd name="T3" fmla="*/ 0 h 4"/>
                  <a:gd name="T4" fmla="*/ 1 w 10"/>
                  <a:gd name="T5" fmla="*/ 3 h 4"/>
                  <a:gd name="T6" fmla="*/ 9 w 10"/>
                  <a:gd name="T7" fmla="*/ 2 h 4"/>
                  <a:gd name="T8" fmla="*/ 9 w 10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2" y="4"/>
                      <a:pt x="9" y="2"/>
                      <a:pt x="9" y="2"/>
                    </a:cubicBezTo>
                    <a:cubicBezTo>
                      <a:pt x="6" y="1"/>
                      <a:pt x="10" y="3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8" name="Freeform 527">
                <a:extLst>
                  <a:ext uri="{FF2B5EF4-FFF2-40B4-BE49-F238E27FC236}">
                    <a16:creationId xmlns:a16="http://schemas.microsoft.com/office/drawing/2014/main" id="{A8CA08DC-27CB-E048-A08F-D879B6C7D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4100" y="7925595"/>
                <a:ext cx="109486" cy="49258"/>
              </a:xfrm>
              <a:custGeom>
                <a:avLst/>
                <a:gdLst>
                  <a:gd name="T0" fmla="*/ 10 w 11"/>
                  <a:gd name="T1" fmla="*/ 4 h 5"/>
                  <a:gd name="T2" fmla="*/ 0 w 11"/>
                  <a:gd name="T3" fmla="*/ 2 h 5"/>
                  <a:gd name="T4" fmla="*/ 5 w 11"/>
                  <a:gd name="T5" fmla="*/ 5 h 5"/>
                  <a:gd name="T6" fmla="*/ 10 w 11"/>
                  <a:gd name="T7" fmla="*/ 4 h 5"/>
                  <a:gd name="T8" fmla="*/ 10 w 11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0" y="4"/>
                    </a:moveTo>
                    <a:cubicBezTo>
                      <a:pt x="10" y="1"/>
                      <a:pt x="2" y="0"/>
                      <a:pt x="0" y="2"/>
                    </a:cubicBezTo>
                    <a:cubicBezTo>
                      <a:pt x="0" y="2"/>
                      <a:pt x="4" y="5"/>
                      <a:pt x="5" y="5"/>
                    </a:cubicBezTo>
                    <a:cubicBezTo>
                      <a:pt x="6" y="5"/>
                      <a:pt x="11" y="4"/>
                      <a:pt x="10" y="4"/>
                    </a:cubicBezTo>
                    <a:cubicBezTo>
                      <a:pt x="10" y="3"/>
                      <a:pt x="11" y="5"/>
                      <a:pt x="1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99" name="Freeform 528">
                <a:extLst>
                  <a:ext uri="{FF2B5EF4-FFF2-40B4-BE49-F238E27FC236}">
                    <a16:creationId xmlns:a16="http://schemas.microsoft.com/office/drawing/2014/main" id="{F1595D3B-0F0F-754C-93C3-3B62CE1C3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506" y="7705585"/>
                <a:ext cx="504298" cy="174041"/>
              </a:xfrm>
              <a:custGeom>
                <a:avLst/>
                <a:gdLst>
                  <a:gd name="T0" fmla="*/ 52 w 52"/>
                  <a:gd name="T1" fmla="*/ 16 h 18"/>
                  <a:gd name="T2" fmla="*/ 41 w 52"/>
                  <a:gd name="T3" fmla="*/ 17 h 18"/>
                  <a:gd name="T4" fmla="*/ 35 w 52"/>
                  <a:gd name="T5" fmla="*/ 17 h 18"/>
                  <a:gd name="T6" fmla="*/ 37 w 52"/>
                  <a:gd name="T7" fmla="*/ 14 h 18"/>
                  <a:gd name="T8" fmla="*/ 32 w 52"/>
                  <a:gd name="T9" fmla="*/ 11 h 18"/>
                  <a:gd name="T10" fmla="*/ 28 w 52"/>
                  <a:gd name="T11" fmla="*/ 8 h 18"/>
                  <a:gd name="T12" fmla="*/ 20 w 52"/>
                  <a:gd name="T13" fmla="*/ 5 h 18"/>
                  <a:gd name="T14" fmla="*/ 14 w 52"/>
                  <a:gd name="T15" fmla="*/ 5 h 18"/>
                  <a:gd name="T16" fmla="*/ 16 w 52"/>
                  <a:gd name="T17" fmla="*/ 3 h 18"/>
                  <a:gd name="T18" fmla="*/ 8 w 52"/>
                  <a:gd name="T19" fmla="*/ 3 h 18"/>
                  <a:gd name="T20" fmla="*/ 0 w 52"/>
                  <a:gd name="T21" fmla="*/ 6 h 18"/>
                  <a:gd name="T22" fmla="*/ 6 w 52"/>
                  <a:gd name="T23" fmla="*/ 2 h 18"/>
                  <a:gd name="T24" fmla="*/ 16 w 52"/>
                  <a:gd name="T25" fmla="*/ 0 h 18"/>
                  <a:gd name="T26" fmla="*/ 24 w 52"/>
                  <a:gd name="T27" fmla="*/ 1 h 18"/>
                  <a:gd name="T28" fmla="*/ 31 w 52"/>
                  <a:gd name="T29" fmla="*/ 4 h 18"/>
                  <a:gd name="T30" fmla="*/ 32 w 52"/>
                  <a:gd name="T31" fmla="*/ 4 h 18"/>
                  <a:gd name="T32" fmla="*/ 34 w 52"/>
                  <a:gd name="T33" fmla="*/ 5 h 18"/>
                  <a:gd name="T34" fmla="*/ 38 w 52"/>
                  <a:gd name="T35" fmla="*/ 8 h 18"/>
                  <a:gd name="T36" fmla="*/ 45 w 52"/>
                  <a:gd name="T37" fmla="*/ 11 h 18"/>
                  <a:gd name="T38" fmla="*/ 52 w 52"/>
                  <a:gd name="T3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18">
                    <a:moveTo>
                      <a:pt x="52" y="16"/>
                    </a:moveTo>
                    <a:cubicBezTo>
                      <a:pt x="52" y="17"/>
                      <a:pt x="42" y="17"/>
                      <a:pt x="41" y="17"/>
                    </a:cubicBezTo>
                    <a:cubicBezTo>
                      <a:pt x="39" y="17"/>
                      <a:pt x="37" y="18"/>
                      <a:pt x="35" y="17"/>
                    </a:cubicBezTo>
                    <a:cubicBezTo>
                      <a:pt x="34" y="16"/>
                      <a:pt x="41" y="15"/>
                      <a:pt x="37" y="14"/>
                    </a:cubicBezTo>
                    <a:cubicBezTo>
                      <a:pt x="35" y="13"/>
                      <a:pt x="33" y="13"/>
                      <a:pt x="32" y="11"/>
                    </a:cubicBezTo>
                    <a:cubicBezTo>
                      <a:pt x="30" y="9"/>
                      <a:pt x="31" y="8"/>
                      <a:pt x="28" y="8"/>
                    </a:cubicBezTo>
                    <a:cubicBezTo>
                      <a:pt x="24" y="9"/>
                      <a:pt x="23" y="6"/>
                      <a:pt x="20" y="5"/>
                    </a:cubicBezTo>
                    <a:cubicBezTo>
                      <a:pt x="19" y="5"/>
                      <a:pt x="15" y="6"/>
                      <a:pt x="14" y="5"/>
                    </a:cubicBezTo>
                    <a:cubicBezTo>
                      <a:pt x="14" y="4"/>
                      <a:pt x="16" y="4"/>
                      <a:pt x="16" y="3"/>
                    </a:cubicBezTo>
                    <a:cubicBezTo>
                      <a:pt x="16" y="2"/>
                      <a:pt x="9" y="3"/>
                      <a:pt x="8" y="3"/>
                    </a:cubicBezTo>
                    <a:cubicBezTo>
                      <a:pt x="8" y="4"/>
                      <a:pt x="0" y="7"/>
                      <a:pt x="0" y="6"/>
                    </a:cubicBezTo>
                    <a:cubicBezTo>
                      <a:pt x="0" y="4"/>
                      <a:pt x="4" y="2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8" y="0"/>
                      <a:pt x="22" y="0"/>
                      <a:pt x="24" y="1"/>
                    </a:cubicBezTo>
                    <a:cubicBezTo>
                      <a:pt x="26" y="2"/>
                      <a:pt x="28" y="4"/>
                      <a:pt x="31" y="4"/>
                    </a:cubicBezTo>
                    <a:cubicBezTo>
                      <a:pt x="31" y="4"/>
                      <a:pt x="31" y="3"/>
                      <a:pt x="32" y="4"/>
                    </a:cubicBezTo>
                    <a:cubicBezTo>
                      <a:pt x="33" y="5"/>
                      <a:pt x="33" y="5"/>
                      <a:pt x="34" y="5"/>
                    </a:cubicBezTo>
                    <a:cubicBezTo>
                      <a:pt x="35" y="6"/>
                      <a:pt x="37" y="7"/>
                      <a:pt x="38" y="8"/>
                    </a:cubicBezTo>
                    <a:cubicBezTo>
                      <a:pt x="40" y="9"/>
                      <a:pt x="44" y="9"/>
                      <a:pt x="45" y="11"/>
                    </a:cubicBezTo>
                    <a:cubicBezTo>
                      <a:pt x="47" y="13"/>
                      <a:pt x="52" y="13"/>
                      <a:pt x="52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0" name="Freeform 529">
                <a:extLst>
                  <a:ext uri="{FF2B5EF4-FFF2-40B4-BE49-F238E27FC236}">
                    <a16:creationId xmlns:a16="http://schemas.microsoft.com/office/drawing/2014/main" id="{5D767702-E769-DB44-85BC-7EE263D54F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4100" y="7600504"/>
                <a:ext cx="39813" cy="36123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4"/>
                      <a:pt x="1" y="1"/>
                      <a:pt x="1" y="0"/>
                    </a:cubicBezTo>
                    <a:cubicBezTo>
                      <a:pt x="2" y="0"/>
                      <a:pt x="4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1" name="Freeform 530">
                <a:extLst>
                  <a:ext uri="{FF2B5EF4-FFF2-40B4-BE49-F238E27FC236}">
                    <a16:creationId xmlns:a16="http://schemas.microsoft.com/office/drawing/2014/main" id="{8A5990A5-4633-634A-BC37-923B2B3DC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9614" y="7800814"/>
                <a:ext cx="19908" cy="1970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2" name="Freeform 531">
                <a:extLst>
                  <a:ext uri="{FF2B5EF4-FFF2-40B4-BE49-F238E27FC236}">
                    <a16:creationId xmlns:a16="http://schemas.microsoft.com/office/drawing/2014/main" id="{4DEECC03-436A-E84F-9FFB-5BEDA76F0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3535" y="6382229"/>
                <a:ext cx="56400" cy="98512"/>
              </a:xfrm>
              <a:custGeom>
                <a:avLst/>
                <a:gdLst>
                  <a:gd name="T0" fmla="*/ 3 w 6"/>
                  <a:gd name="T1" fmla="*/ 8 h 10"/>
                  <a:gd name="T2" fmla="*/ 0 w 6"/>
                  <a:gd name="T3" fmla="*/ 7 h 10"/>
                  <a:gd name="T4" fmla="*/ 4 w 6"/>
                  <a:gd name="T5" fmla="*/ 2 h 10"/>
                  <a:gd name="T6" fmla="*/ 6 w 6"/>
                  <a:gd name="T7" fmla="*/ 4 h 10"/>
                  <a:gd name="T8" fmla="*/ 3 w 6"/>
                  <a:gd name="T9" fmla="*/ 8 h 10"/>
                  <a:gd name="T10" fmla="*/ 3 w 6"/>
                  <a:gd name="T11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0">
                    <a:moveTo>
                      <a:pt x="3" y="8"/>
                    </a:moveTo>
                    <a:cubicBezTo>
                      <a:pt x="2" y="10"/>
                      <a:pt x="0" y="9"/>
                      <a:pt x="0" y="7"/>
                    </a:cubicBezTo>
                    <a:cubicBezTo>
                      <a:pt x="1" y="6"/>
                      <a:pt x="3" y="3"/>
                      <a:pt x="4" y="2"/>
                    </a:cubicBezTo>
                    <a:cubicBezTo>
                      <a:pt x="6" y="0"/>
                      <a:pt x="6" y="3"/>
                      <a:pt x="6" y="4"/>
                    </a:cubicBezTo>
                    <a:cubicBezTo>
                      <a:pt x="6" y="6"/>
                      <a:pt x="3" y="6"/>
                      <a:pt x="3" y="8"/>
                    </a:cubicBezTo>
                    <a:cubicBezTo>
                      <a:pt x="2" y="10"/>
                      <a:pt x="3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3" name="Freeform 532">
                <a:extLst>
                  <a:ext uri="{FF2B5EF4-FFF2-40B4-BE49-F238E27FC236}">
                    <a16:creationId xmlns:a16="http://schemas.microsoft.com/office/drawing/2014/main" id="{683EFEE1-E2B0-1A46-BA5F-9BAFFFE4C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0078" y="6431486"/>
                <a:ext cx="69672" cy="39406"/>
              </a:xfrm>
              <a:custGeom>
                <a:avLst/>
                <a:gdLst>
                  <a:gd name="T0" fmla="*/ 3 w 7"/>
                  <a:gd name="T1" fmla="*/ 4 h 4"/>
                  <a:gd name="T2" fmla="*/ 5 w 7"/>
                  <a:gd name="T3" fmla="*/ 1 h 4"/>
                  <a:gd name="T4" fmla="*/ 3 w 7"/>
                  <a:gd name="T5" fmla="*/ 4 h 4"/>
                  <a:gd name="T6" fmla="*/ 3 w 7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3" y="4"/>
                    </a:moveTo>
                    <a:cubicBezTo>
                      <a:pt x="0" y="4"/>
                      <a:pt x="3" y="0"/>
                      <a:pt x="5" y="1"/>
                    </a:cubicBezTo>
                    <a:cubicBezTo>
                      <a:pt x="7" y="1"/>
                      <a:pt x="4" y="4"/>
                      <a:pt x="3" y="4"/>
                    </a:cubicBezTo>
                    <a:cubicBezTo>
                      <a:pt x="2" y="4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4" name="Freeform 533">
                <a:extLst>
                  <a:ext uri="{FF2B5EF4-FFF2-40B4-BE49-F238E27FC236}">
                    <a16:creationId xmlns:a16="http://schemas.microsoft.com/office/drawing/2014/main" id="{1783AF28-754B-A046-8197-6A19F00A5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37647" y="6392079"/>
                <a:ext cx="145980" cy="68959"/>
              </a:xfrm>
              <a:custGeom>
                <a:avLst/>
                <a:gdLst>
                  <a:gd name="T0" fmla="*/ 11 w 15"/>
                  <a:gd name="T1" fmla="*/ 6 h 7"/>
                  <a:gd name="T2" fmla="*/ 10 w 15"/>
                  <a:gd name="T3" fmla="*/ 5 h 7"/>
                  <a:gd name="T4" fmla="*/ 7 w 15"/>
                  <a:gd name="T5" fmla="*/ 5 h 7"/>
                  <a:gd name="T6" fmla="*/ 3 w 15"/>
                  <a:gd name="T7" fmla="*/ 0 h 7"/>
                  <a:gd name="T8" fmla="*/ 6 w 15"/>
                  <a:gd name="T9" fmla="*/ 2 h 7"/>
                  <a:gd name="T10" fmla="*/ 8 w 15"/>
                  <a:gd name="T11" fmla="*/ 3 h 7"/>
                  <a:gd name="T12" fmla="*/ 15 w 15"/>
                  <a:gd name="T13" fmla="*/ 3 h 7"/>
                  <a:gd name="T14" fmla="*/ 11 w 15"/>
                  <a:gd name="T15" fmla="*/ 6 h 7"/>
                  <a:gd name="T16" fmla="*/ 11 w 1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7">
                    <a:moveTo>
                      <a:pt x="11" y="6"/>
                    </a:moveTo>
                    <a:cubicBezTo>
                      <a:pt x="10" y="6"/>
                      <a:pt x="10" y="6"/>
                      <a:pt x="10" y="5"/>
                    </a:cubicBezTo>
                    <a:cubicBezTo>
                      <a:pt x="10" y="5"/>
                      <a:pt x="8" y="6"/>
                      <a:pt x="7" y="5"/>
                    </a:cubicBezTo>
                    <a:cubicBezTo>
                      <a:pt x="7" y="4"/>
                      <a:pt x="0" y="1"/>
                      <a:pt x="3" y="0"/>
                    </a:cubicBezTo>
                    <a:cubicBezTo>
                      <a:pt x="4" y="0"/>
                      <a:pt x="5" y="2"/>
                      <a:pt x="6" y="2"/>
                    </a:cubicBezTo>
                    <a:cubicBezTo>
                      <a:pt x="7" y="3"/>
                      <a:pt x="7" y="2"/>
                      <a:pt x="8" y="3"/>
                    </a:cubicBezTo>
                    <a:cubicBezTo>
                      <a:pt x="9" y="4"/>
                      <a:pt x="13" y="2"/>
                      <a:pt x="15" y="3"/>
                    </a:cubicBezTo>
                    <a:cubicBezTo>
                      <a:pt x="14" y="3"/>
                      <a:pt x="12" y="6"/>
                      <a:pt x="11" y="6"/>
                    </a:cubicBezTo>
                    <a:cubicBezTo>
                      <a:pt x="9" y="7"/>
                      <a:pt x="12" y="6"/>
                      <a:pt x="1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5" name="Freeform 534">
                <a:extLst>
                  <a:ext uri="{FF2B5EF4-FFF2-40B4-BE49-F238E27FC236}">
                    <a16:creationId xmlns:a16="http://schemas.microsoft.com/office/drawing/2014/main" id="{F281CFF1-1F25-3444-A439-24B1129F69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7510" y="6201620"/>
                <a:ext cx="152614" cy="75528"/>
              </a:xfrm>
              <a:custGeom>
                <a:avLst/>
                <a:gdLst>
                  <a:gd name="T0" fmla="*/ 13 w 16"/>
                  <a:gd name="T1" fmla="*/ 6 h 8"/>
                  <a:gd name="T2" fmla="*/ 0 w 16"/>
                  <a:gd name="T3" fmla="*/ 2 h 8"/>
                  <a:gd name="T4" fmla="*/ 13 w 16"/>
                  <a:gd name="T5" fmla="*/ 6 h 8"/>
                  <a:gd name="T6" fmla="*/ 13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3" y="6"/>
                    </a:moveTo>
                    <a:cubicBezTo>
                      <a:pt x="11" y="8"/>
                      <a:pt x="1" y="4"/>
                      <a:pt x="0" y="2"/>
                    </a:cubicBezTo>
                    <a:cubicBezTo>
                      <a:pt x="0" y="0"/>
                      <a:pt x="16" y="4"/>
                      <a:pt x="13" y="6"/>
                    </a:cubicBezTo>
                    <a:cubicBezTo>
                      <a:pt x="12" y="7"/>
                      <a:pt x="14" y="5"/>
                      <a:pt x="1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6" name="Freeform 535">
                <a:extLst>
                  <a:ext uri="{FF2B5EF4-FFF2-40B4-BE49-F238E27FC236}">
                    <a16:creationId xmlns:a16="http://schemas.microsoft.com/office/drawing/2014/main" id="{200C3F3D-64A4-AB42-96F1-7E4ADC2A41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9705" y="6103108"/>
                <a:ext cx="311869" cy="298822"/>
              </a:xfrm>
              <a:custGeom>
                <a:avLst/>
                <a:gdLst>
                  <a:gd name="T0" fmla="*/ 19 w 32"/>
                  <a:gd name="T1" fmla="*/ 1 h 31"/>
                  <a:gd name="T2" fmla="*/ 17 w 32"/>
                  <a:gd name="T3" fmla="*/ 0 h 31"/>
                  <a:gd name="T4" fmla="*/ 14 w 32"/>
                  <a:gd name="T5" fmla="*/ 2 h 31"/>
                  <a:gd name="T6" fmla="*/ 11 w 32"/>
                  <a:gd name="T7" fmla="*/ 5 h 31"/>
                  <a:gd name="T8" fmla="*/ 9 w 32"/>
                  <a:gd name="T9" fmla="*/ 7 h 31"/>
                  <a:gd name="T10" fmla="*/ 7 w 32"/>
                  <a:gd name="T11" fmla="*/ 13 h 31"/>
                  <a:gd name="T12" fmla="*/ 5 w 32"/>
                  <a:gd name="T13" fmla="*/ 17 h 31"/>
                  <a:gd name="T14" fmla="*/ 2 w 32"/>
                  <a:gd name="T15" fmla="*/ 19 h 31"/>
                  <a:gd name="T16" fmla="*/ 4 w 32"/>
                  <a:gd name="T17" fmla="*/ 21 h 31"/>
                  <a:gd name="T18" fmla="*/ 0 w 32"/>
                  <a:gd name="T19" fmla="*/ 25 h 31"/>
                  <a:gd name="T20" fmla="*/ 4 w 32"/>
                  <a:gd name="T21" fmla="*/ 25 h 31"/>
                  <a:gd name="T22" fmla="*/ 10 w 32"/>
                  <a:gd name="T23" fmla="*/ 26 h 31"/>
                  <a:gd name="T24" fmla="*/ 19 w 32"/>
                  <a:gd name="T25" fmla="*/ 27 h 31"/>
                  <a:gd name="T26" fmla="*/ 22 w 32"/>
                  <a:gd name="T27" fmla="*/ 26 h 31"/>
                  <a:gd name="T28" fmla="*/ 19 w 32"/>
                  <a:gd name="T29" fmla="*/ 30 h 31"/>
                  <a:gd name="T30" fmla="*/ 22 w 32"/>
                  <a:gd name="T31" fmla="*/ 28 h 31"/>
                  <a:gd name="T32" fmla="*/ 27 w 32"/>
                  <a:gd name="T33" fmla="*/ 26 h 31"/>
                  <a:gd name="T34" fmla="*/ 32 w 32"/>
                  <a:gd name="T35" fmla="*/ 20 h 31"/>
                  <a:gd name="T36" fmla="*/ 29 w 32"/>
                  <a:gd name="T37" fmla="*/ 20 h 31"/>
                  <a:gd name="T38" fmla="*/ 26 w 32"/>
                  <a:gd name="T39" fmla="*/ 18 h 31"/>
                  <a:gd name="T40" fmla="*/ 29 w 32"/>
                  <a:gd name="T41" fmla="*/ 15 h 31"/>
                  <a:gd name="T42" fmla="*/ 26 w 32"/>
                  <a:gd name="T43" fmla="*/ 15 h 31"/>
                  <a:gd name="T44" fmla="*/ 24 w 32"/>
                  <a:gd name="T45" fmla="*/ 13 h 31"/>
                  <a:gd name="T46" fmla="*/ 21 w 32"/>
                  <a:gd name="T47" fmla="*/ 16 h 31"/>
                  <a:gd name="T48" fmla="*/ 18 w 32"/>
                  <a:gd name="T49" fmla="*/ 13 h 31"/>
                  <a:gd name="T50" fmla="*/ 19 w 32"/>
                  <a:gd name="T51" fmla="*/ 11 h 31"/>
                  <a:gd name="T52" fmla="*/ 16 w 32"/>
                  <a:gd name="T53" fmla="*/ 9 h 31"/>
                  <a:gd name="T54" fmla="*/ 14 w 32"/>
                  <a:gd name="T55" fmla="*/ 12 h 31"/>
                  <a:gd name="T56" fmla="*/ 16 w 32"/>
                  <a:gd name="T57" fmla="*/ 7 h 31"/>
                  <a:gd name="T58" fmla="*/ 18 w 32"/>
                  <a:gd name="T59" fmla="*/ 4 h 31"/>
                  <a:gd name="T60" fmla="*/ 18 w 32"/>
                  <a:gd name="T61" fmla="*/ 2 h 31"/>
                  <a:gd name="T62" fmla="*/ 19 w 32"/>
                  <a:gd name="T63" fmla="*/ 1 h 31"/>
                  <a:gd name="T64" fmla="*/ 19 w 32"/>
                  <a:gd name="T6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1">
                    <a:moveTo>
                      <a:pt x="19" y="1"/>
                    </a:moveTo>
                    <a:cubicBezTo>
                      <a:pt x="20" y="0"/>
                      <a:pt x="17" y="0"/>
                      <a:pt x="17" y="0"/>
                    </a:cubicBezTo>
                    <a:cubicBezTo>
                      <a:pt x="16" y="0"/>
                      <a:pt x="15" y="1"/>
                      <a:pt x="14" y="2"/>
                    </a:cubicBezTo>
                    <a:cubicBezTo>
                      <a:pt x="13" y="3"/>
                      <a:pt x="12" y="4"/>
                      <a:pt x="11" y="5"/>
                    </a:cubicBezTo>
                    <a:cubicBezTo>
                      <a:pt x="11" y="6"/>
                      <a:pt x="10" y="7"/>
                      <a:pt x="9" y="7"/>
                    </a:cubicBezTo>
                    <a:cubicBezTo>
                      <a:pt x="9" y="9"/>
                      <a:pt x="8" y="11"/>
                      <a:pt x="7" y="13"/>
                    </a:cubicBezTo>
                    <a:cubicBezTo>
                      <a:pt x="7" y="15"/>
                      <a:pt x="6" y="16"/>
                      <a:pt x="5" y="17"/>
                    </a:cubicBezTo>
                    <a:cubicBezTo>
                      <a:pt x="4" y="18"/>
                      <a:pt x="2" y="19"/>
                      <a:pt x="2" y="19"/>
                    </a:cubicBezTo>
                    <a:cubicBezTo>
                      <a:pt x="2" y="20"/>
                      <a:pt x="4" y="20"/>
                      <a:pt x="4" y="21"/>
                    </a:cubicBezTo>
                    <a:cubicBezTo>
                      <a:pt x="4" y="22"/>
                      <a:pt x="0" y="24"/>
                      <a:pt x="0" y="25"/>
                    </a:cubicBezTo>
                    <a:cubicBezTo>
                      <a:pt x="0" y="27"/>
                      <a:pt x="3" y="26"/>
                      <a:pt x="4" y="25"/>
                    </a:cubicBezTo>
                    <a:cubicBezTo>
                      <a:pt x="6" y="25"/>
                      <a:pt x="8" y="26"/>
                      <a:pt x="10" y="26"/>
                    </a:cubicBezTo>
                    <a:cubicBezTo>
                      <a:pt x="13" y="27"/>
                      <a:pt x="16" y="26"/>
                      <a:pt x="19" y="27"/>
                    </a:cubicBezTo>
                    <a:cubicBezTo>
                      <a:pt x="19" y="27"/>
                      <a:pt x="22" y="25"/>
                      <a:pt x="22" y="26"/>
                    </a:cubicBezTo>
                    <a:cubicBezTo>
                      <a:pt x="22" y="27"/>
                      <a:pt x="19" y="30"/>
                      <a:pt x="19" y="30"/>
                    </a:cubicBezTo>
                    <a:cubicBezTo>
                      <a:pt x="20" y="31"/>
                      <a:pt x="22" y="28"/>
                      <a:pt x="22" y="28"/>
                    </a:cubicBezTo>
                    <a:cubicBezTo>
                      <a:pt x="24" y="27"/>
                      <a:pt x="26" y="27"/>
                      <a:pt x="27" y="26"/>
                    </a:cubicBezTo>
                    <a:cubicBezTo>
                      <a:pt x="27" y="25"/>
                      <a:pt x="32" y="20"/>
                      <a:pt x="32" y="20"/>
                    </a:cubicBezTo>
                    <a:cubicBezTo>
                      <a:pt x="31" y="19"/>
                      <a:pt x="30" y="20"/>
                      <a:pt x="29" y="20"/>
                    </a:cubicBezTo>
                    <a:cubicBezTo>
                      <a:pt x="29" y="20"/>
                      <a:pt x="26" y="18"/>
                      <a:pt x="26" y="18"/>
                    </a:cubicBezTo>
                    <a:cubicBezTo>
                      <a:pt x="26" y="17"/>
                      <a:pt x="30" y="16"/>
                      <a:pt x="29" y="15"/>
                    </a:cubicBezTo>
                    <a:cubicBezTo>
                      <a:pt x="29" y="14"/>
                      <a:pt x="27" y="15"/>
                      <a:pt x="26" y="15"/>
                    </a:cubicBezTo>
                    <a:cubicBezTo>
                      <a:pt x="25" y="15"/>
                      <a:pt x="25" y="13"/>
                      <a:pt x="24" y="13"/>
                    </a:cubicBezTo>
                    <a:cubicBezTo>
                      <a:pt x="24" y="13"/>
                      <a:pt x="21" y="16"/>
                      <a:pt x="21" y="16"/>
                    </a:cubicBezTo>
                    <a:cubicBezTo>
                      <a:pt x="20" y="14"/>
                      <a:pt x="20" y="14"/>
                      <a:pt x="18" y="13"/>
                    </a:cubicBezTo>
                    <a:cubicBezTo>
                      <a:pt x="16" y="12"/>
                      <a:pt x="19" y="12"/>
                      <a:pt x="19" y="11"/>
                    </a:cubicBezTo>
                    <a:cubicBezTo>
                      <a:pt x="19" y="11"/>
                      <a:pt x="17" y="9"/>
                      <a:pt x="16" y="9"/>
                    </a:cubicBezTo>
                    <a:cubicBezTo>
                      <a:pt x="16" y="10"/>
                      <a:pt x="14" y="13"/>
                      <a:pt x="14" y="12"/>
                    </a:cubicBezTo>
                    <a:cubicBezTo>
                      <a:pt x="12" y="11"/>
                      <a:pt x="15" y="7"/>
                      <a:pt x="16" y="7"/>
                    </a:cubicBezTo>
                    <a:cubicBezTo>
                      <a:pt x="17" y="6"/>
                      <a:pt x="17" y="5"/>
                      <a:pt x="18" y="4"/>
                    </a:cubicBezTo>
                    <a:cubicBezTo>
                      <a:pt x="18" y="3"/>
                      <a:pt x="18" y="2"/>
                      <a:pt x="18" y="2"/>
                    </a:cubicBezTo>
                    <a:cubicBezTo>
                      <a:pt x="18" y="2"/>
                      <a:pt x="19" y="1"/>
                      <a:pt x="19" y="1"/>
                    </a:cubicBezTo>
                    <a:cubicBezTo>
                      <a:pt x="20" y="0"/>
                      <a:pt x="19" y="1"/>
                      <a:pt x="1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7" name="Freeform 536">
                <a:extLst>
                  <a:ext uri="{FF2B5EF4-FFF2-40B4-BE49-F238E27FC236}">
                    <a16:creationId xmlns:a16="http://schemas.microsoft.com/office/drawing/2014/main" id="{D4E25612-71E0-2D46-BFFA-80549BC79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854" y="6316552"/>
                <a:ext cx="79625" cy="95228"/>
              </a:xfrm>
              <a:custGeom>
                <a:avLst/>
                <a:gdLst>
                  <a:gd name="T0" fmla="*/ 6 w 8"/>
                  <a:gd name="T1" fmla="*/ 1 h 10"/>
                  <a:gd name="T2" fmla="*/ 1 w 8"/>
                  <a:gd name="T3" fmla="*/ 9 h 10"/>
                  <a:gd name="T4" fmla="*/ 4 w 8"/>
                  <a:gd name="T5" fmla="*/ 7 h 10"/>
                  <a:gd name="T6" fmla="*/ 3 w 8"/>
                  <a:gd name="T7" fmla="*/ 10 h 10"/>
                  <a:gd name="T8" fmla="*/ 6 w 8"/>
                  <a:gd name="T9" fmla="*/ 8 h 10"/>
                  <a:gd name="T10" fmla="*/ 8 w 8"/>
                  <a:gd name="T11" fmla="*/ 4 h 10"/>
                  <a:gd name="T12" fmla="*/ 5 w 8"/>
                  <a:gd name="T13" fmla="*/ 4 h 10"/>
                  <a:gd name="T14" fmla="*/ 6 w 8"/>
                  <a:gd name="T15" fmla="*/ 1 h 10"/>
                  <a:gd name="T16" fmla="*/ 6 w 8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6" y="1"/>
                    </a:moveTo>
                    <a:cubicBezTo>
                      <a:pt x="5" y="2"/>
                      <a:pt x="0" y="6"/>
                      <a:pt x="1" y="9"/>
                    </a:cubicBezTo>
                    <a:cubicBezTo>
                      <a:pt x="1" y="9"/>
                      <a:pt x="3" y="6"/>
                      <a:pt x="4" y="7"/>
                    </a:cubicBezTo>
                    <a:cubicBezTo>
                      <a:pt x="4" y="7"/>
                      <a:pt x="3" y="10"/>
                      <a:pt x="3" y="10"/>
                    </a:cubicBezTo>
                    <a:cubicBezTo>
                      <a:pt x="4" y="10"/>
                      <a:pt x="6" y="9"/>
                      <a:pt x="6" y="8"/>
                    </a:cubicBezTo>
                    <a:cubicBezTo>
                      <a:pt x="6" y="7"/>
                      <a:pt x="7" y="6"/>
                      <a:pt x="8" y="4"/>
                    </a:cubicBezTo>
                    <a:cubicBezTo>
                      <a:pt x="8" y="2"/>
                      <a:pt x="6" y="4"/>
                      <a:pt x="5" y="4"/>
                    </a:cubicBezTo>
                    <a:cubicBezTo>
                      <a:pt x="6" y="4"/>
                      <a:pt x="6" y="0"/>
                      <a:pt x="6" y="1"/>
                    </a:cubicBezTo>
                    <a:cubicBezTo>
                      <a:pt x="5" y="1"/>
                      <a:pt x="7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8" name="Freeform 537">
                <a:extLst>
                  <a:ext uri="{FF2B5EF4-FFF2-40B4-BE49-F238E27FC236}">
                    <a16:creationId xmlns:a16="http://schemas.microsoft.com/office/drawing/2014/main" id="{7924A60B-4F70-AB4A-9C65-16513D4FA3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7746" y="5390531"/>
                <a:ext cx="29859" cy="55822"/>
              </a:xfrm>
              <a:custGeom>
                <a:avLst/>
                <a:gdLst>
                  <a:gd name="T0" fmla="*/ 3 w 3"/>
                  <a:gd name="T1" fmla="*/ 4 h 6"/>
                  <a:gd name="T2" fmla="*/ 1 w 3"/>
                  <a:gd name="T3" fmla="*/ 1 h 6"/>
                  <a:gd name="T4" fmla="*/ 1 w 3"/>
                  <a:gd name="T5" fmla="*/ 2 h 6"/>
                  <a:gd name="T6" fmla="*/ 0 w 3"/>
                  <a:gd name="T7" fmla="*/ 2 h 6"/>
                  <a:gd name="T8" fmla="*/ 3 w 3"/>
                  <a:gd name="T9" fmla="*/ 4 h 6"/>
                  <a:gd name="T10" fmla="*/ 3 w 3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4"/>
                    </a:moveTo>
                    <a:cubicBezTo>
                      <a:pt x="3" y="3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3" y="6"/>
                      <a:pt x="3" y="4"/>
                    </a:cubicBezTo>
                    <a:cubicBezTo>
                      <a:pt x="3" y="3"/>
                      <a:pt x="3" y="6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09" name="Freeform 538">
                <a:extLst>
                  <a:ext uri="{FF2B5EF4-FFF2-40B4-BE49-F238E27FC236}">
                    <a16:creationId xmlns:a16="http://schemas.microsoft.com/office/drawing/2014/main" id="{661C3934-9329-0F46-9470-BB1DC7653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1766" y="5485763"/>
                <a:ext cx="29859" cy="29553"/>
              </a:xfrm>
              <a:custGeom>
                <a:avLst/>
                <a:gdLst>
                  <a:gd name="T0" fmla="*/ 2 w 3"/>
                  <a:gd name="T1" fmla="*/ 1 h 3"/>
                  <a:gd name="T2" fmla="*/ 0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2"/>
                      <a:pt x="0" y="2"/>
                    </a:cubicBezTo>
                    <a:cubicBezTo>
                      <a:pt x="1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0" name="Freeform 539">
                <a:extLst>
                  <a:ext uri="{FF2B5EF4-FFF2-40B4-BE49-F238E27FC236}">
                    <a16:creationId xmlns:a16="http://schemas.microsoft.com/office/drawing/2014/main" id="{E713D247-FDF9-4743-B852-FEC8D60FDB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1579" y="5998029"/>
                <a:ext cx="66355" cy="39406"/>
              </a:xfrm>
              <a:custGeom>
                <a:avLst/>
                <a:gdLst>
                  <a:gd name="T0" fmla="*/ 7 w 7"/>
                  <a:gd name="T1" fmla="*/ 3 h 4"/>
                  <a:gd name="T2" fmla="*/ 1 w 7"/>
                  <a:gd name="T3" fmla="*/ 1 h 4"/>
                  <a:gd name="T4" fmla="*/ 7 w 7"/>
                  <a:gd name="T5" fmla="*/ 3 h 4"/>
                  <a:gd name="T6" fmla="*/ 7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0"/>
                      <a:pt x="3" y="0"/>
                      <a:pt x="1" y="1"/>
                    </a:cubicBezTo>
                    <a:cubicBezTo>
                      <a:pt x="0" y="1"/>
                      <a:pt x="7" y="4"/>
                      <a:pt x="7" y="3"/>
                    </a:cubicBezTo>
                    <a:cubicBezTo>
                      <a:pt x="7" y="0"/>
                      <a:pt x="7" y="4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1" name="Freeform 540">
                <a:extLst>
                  <a:ext uri="{FF2B5EF4-FFF2-40B4-BE49-F238E27FC236}">
                    <a16:creationId xmlns:a16="http://schemas.microsoft.com/office/drawing/2014/main" id="{6775FB68-8296-BF42-9162-9A014F5DC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7744" y="5764882"/>
                <a:ext cx="59717" cy="59105"/>
              </a:xfrm>
              <a:custGeom>
                <a:avLst/>
                <a:gdLst>
                  <a:gd name="T0" fmla="*/ 3 w 6"/>
                  <a:gd name="T1" fmla="*/ 5 h 6"/>
                  <a:gd name="T2" fmla="*/ 0 w 6"/>
                  <a:gd name="T3" fmla="*/ 3 h 6"/>
                  <a:gd name="T4" fmla="*/ 4 w 6"/>
                  <a:gd name="T5" fmla="*/ 2 h 6"/>
                  <a:gd name="T6" fmla="*/ 3 w 6"/>
                  <a:gd name="T7" fmla="*/ 5 h 6"/>
                  <a:gd name="T8" fmla="*/ 3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5"/>
                    </a:moveTo>
                    <a:cubicBezTo>
                      <a:pt x="2" y="4"/>
                      <a:pt x="1" y="4"/>
                      <a:pt x="0" y="3"/>
                    </a:cubicBezTo>
                    <a:cubicBezTo>
                      <a:pt x="1" y="3"/>
                      <a:pt x="3" y="0"/>
                      <a:pt x="4" y="2"/>
                    </a:cubicBezTo>
                    <a:cubicBezTo>
                      <a:pt x="6" y="3"/>
                      <a:pt x="5" y="6"/>
                      <a:pt x="3" y="5"/>
                    </a:cubicBezTo>
                    <a:cubicBezTo>
                      <a:pt x="2" y="4"/>
                      <a:pt x="4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2" name="Freeform 541">
                <a:extLst>
                  <a:ext uri="{FF2B5EF4-FFF2-40B4-BE49-F238E27FC236}">
                    <a16:creationId xmlns:a16="http://schemas.microsoft.com/office/drawing/2014/main" id="{19DD15AC-F344-4A46-A77C-B186CE2035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7886" y="5351125"/>
                <a:ext cx="59717" cy="68959"/>
              </a:xfrm>
              <a:custGeom>
                <a:avLst/>
                <a:gdLst>
                  <a:gd name="T0" fmla="*/ 3 w 6"/>
                  <a:gd name="T1" fmla="*/ 6 h 7"/>
                  <a:gd name="T2" fmla="*/ 4 w 6"/>
                  <a:gd name="T3" fmla="*/ 1 h 7"/>
                  <a:gd name="T4" fmla="*/ 3 w 6"/>
                  <a:gd name="T5" fmla="*/ 6 h 7"/>
                  <a:gd name="T6" fmla="*/ 3 w 6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3" y="6"/>
                    </a:moveTo>
                    <a:cubicBezTo>
                      <a:pt x="0" y="7"/>
                      <a:pt x="1" y="0"/>
                      <a:pt x="4" y="1"/>
                    </a:cubicBezTo>
                    <a:cubicBezTo>
                      <a:pt x="6" y="1"/>
                      <a:pt x="5" y="6"/>
                      <a:pt x="3" y="6"/>
                    </a:cubicBezTo>
                    <a:cubicBezTo>
                      <a:pt x="2" y="6"/>
                      <a:pt x="6" y="6"/>
                      <a:pt x="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3" name="Freeform 542">
                <a:extLst>
                  <a:ext uri="{FF2B5EF4-FFF2-40B4-BE49-F238E27FC236}">
                    <a16:creationId xmlns:a16="http://schemas.microsoft.com/office/drawing/2014/main" id="{47A169D0-EE6C-A340-8A44-F9E026587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11999" y="5311721"/>
                <a:ext cx="116121" cy="59105"/>
              </a:xfrm>
              <a:custGeom>
                <a:avLst/>
                <a:gdLst>
                  <a:gd name="T0" fmla="*/ 4 w 12"/>
                  <a:gd name="T1" fmla="*/ 6 h 6"/>
                  <a:gd name="T2" fmla="*/ 1 w 12"/>
                  <a:gd name="T3" fmla="*/ 3 h 6"/>
                  <a:gd name="T4" fmla="*/ 8 w 12"/>
                  <a:gd name="T5" fmla="*/ 0 h 6"/>
                  <a:gd name="T6" fmla="*/ 4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2" y="6"/>
                      <a:pt x="0" y="5"/>
                      <a:pt x="1" y="3"/>
                    </a:cubicBezTo>
                    <a:cubicBezTo>
                      <a:pt x="2" y="1"/>
                      <a:pt x="5" y="1"/>
                      <a:pt x="8" y="0"/>
                    </a:cubicBezTo>
                    <a:cubicBezTo>
                      <a:pt x="12" y="0"/>
                      <a:pt x="6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4" name="Freeform 543">
                <a:extLst>
                  <a:ext uri="{FF2B5EF4-FFF2-40B4-BE49-F238E27FC236}">
                    <a16:creationId xmlns:a16="http://schemas.microsoft.com/office/drawing/2014/main" id="{62AAA9B1-1193-9646-9BB1-61B41B6E3E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7511" y="5275599"/>
                <a:ext cx="66355" cy="26269"/>
              </a:xfrm>
              <a:custGeom>
                <a:avLst/>
                <a:gdLst>
                  <a:gd name="T0" fmla="*/ 5 w 7"/>
                  <a:gd name="T1" fmla="*/ 3 h 3"/>
                  <a:gd name="T2" fmla="*/ 3 w 7"/>
                  <a:gd name="T3" fmla="*/ 0 h 3"/>
                  <a:gd name="T4" fmla="*/ 7 w 7"/>
                  <a:gd name="T5" fmla="*/ 1 h 3"/>
                  <a:gd name="T6" fmla="*/ 5 w 7"/>
                  <a:gd name="T7" fmla="*/ 3 h 3"/>
                  <a:gd name="T8" fmla="*/ 5 w 7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5" y="3"/>
                    </a:moveTo>
                    <a:cubicBezTo>
                      <a:pt x="4" y="3"/>
                      <a:pt x="0" y="0"/>
                      <a:pt x="3" y="0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7" y="1"/>
                      <a:pt x="6" y="3"/>
                      <a:pt x="5" y="3"/>
                    </a:cubicBezTo>
                    <a:cubicBezTo>
                      <a:pt x="4" y="3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5" name="Freeform 544">
                <a:extLst>
                  <a:ext uri="{FF2B5EF4-FFF2-40B4-BE49-F238E27FC236}">
                    <a16:creationId xmlns:a16="http://schemas.microsoft.com/office/drawing/2014/main" id="{C401F86C-C504-634B-812A-6845B0E1AA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6110" y="5081858"/>
                <a:ext cx="331775" cy="229865"/>
              </a:xfrm>
              <a:custGeom>
                <a:avLst/>
                <a:gdLst>
                  <a:gd name="T0" fmla="*/ 31 w 34"/>
                  <a:gd name="T1" fmla="*/ 21 h 24"/>
                  <a:gd name="T2" fmla="*/ 25 w 34"/>
                  <a:gd name="T3" fmla="*/ 18 h 24"/>
                  <a:gd name="T4" fmla="*/ 24 w 34"/>
                  <a:gd name="T5" fmla="*/ 16 h 24"/>
                  <a:gd name="T6" fmla="*/ 22 w 34"/>
                  <a:gd name="T7" fmla="*/ 17 h 24"/>
                  <a:gd name="T8" fmla="*/ 18 w 34"/>
                  <a:gd name="T9" fmla="*/ 16 h 24"/>
                  <a:gd name="T10" fmla="*/ 16 w 34"/>
                  <a:gd name="T11" fmla="*/ 19 h 24"/>
                  <a:gd name="T12" fmla="*/ 11 w 34"/>
                  <a:gd name="T13" fmla="*/ 23 h 24"/>
                  <a:gd name="T14" fmla="*/ 8 w 34"/>
                  <a:gd name="T15" fmla="*/ 19 h 24"/>
                  <a:gd name="T16" fmla="*/ 2 w 34"/>
                  <a:gd name="T17" fmla="*/ 19 h 24"/>
                  <a:gd name="T18" fmla="*/ 4 w 34"/>
                  <a:gd name="T19" fmla="*/ 16 h 24"/>
                  <a:gd name="T20" fmla="*/ 5 w 34"/>
                  <a:gd name="T21" fmla="*/ 10 h 24"/>
                  <a:gd name="T22" fmla="*/ 6 w 34"/>
                  <a:gd name="T23" fmla="*/ 3 h 24"/>
                  <a:gd name="T24" fmla="*/ 11 w 34"/>
                  <a:gd name="T25" fmla="*/ 3 h 24"/>
                  <a:gd name="T26" fmla="*/ 12 w 34"/>
                  <a:gd name="T27" fmla="*/ 5 h 24"/>
                  <a:gd name="T28" fmla="*/ 14 w 34"/>
                  <a:gd name="T29" fmla="*/ 4 h 24"/>
                  <a:gd name="T30" fmla="*/ 17 w 34"/>
                  <a:gd name="T31" fmla="*/ 6 h 24"/>
                  <a:gd name="T32" fmla="*/ 20 w 34"/>
                  <a:gd name="T33" fmla="*/ 7 h 24"/>
                  <a:gd name="T34" fmla="*/ 25 w 34"/>
                  <a:gd name="T35" fmla="*/ 10 h 24"/>
                  <a:gd name="T36" fmla="*/ 28 w 34"/>
                  <a:gd name="T37" fmla="*/ 15 h 24"/>
                  <a:gd name="T38" fmla="*/ 30 w 34"/>
                  <a:gd name="T39" fmla="*/ 15 h 24"/>
                  <a:gd name="T40" fmla="*/ 33 w 34"/>
                  <a:gd name="T41" fmla="*/ 17 h 24"/>
                  <a:gd name="T42" fmla="*/ 34 w 34"/>
                  <a:gd name="T43" fmla="*/ 18 h 24"/>
                  <a:gd name="T44" fmla="*/ 31 w 34"/>
                  <a:gd name="T45" fmla="*/ 21 h 24"/>
                  <a:gd name="T46" fmla="*/ 31 w 34"/>
                  <a:gd name="T4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4">
                    <a:moveTo>
                      <a:pt x="31" y="21"/>
                    </a:moveTo>
                    <a:cubicBezTo>
                      <a:pt x="30" y="20"/>
                      <a:pt x="27" y="19"/>
                      <a:pt x="25" y="18"/>
                    </a:cubicBezTo>
                    <a:cubicBezTo>
                      <a:pt x="24" y="18"/>
                      <a:pt x="25" y="17"/>
                      <a:pt x="24" y="16"/>
                    </a:cubicBezTo>
                    <a:cubicBezTo>
                      <a:pt x="24" y="16"/>
                      <a:pt x="22" y="17"/>
                      <a:pt x="22" y="17"/>
                    </a:cubicBezTo>
                    <a:cubicBezTo>
                      <a:pt x="20" y="17"/>
                      <a:pt x="20" y="15"/>
                      <a:pt x="18" y="16"/>
                    </a:cubicBezTo>
                    <a:cubicBezTo>
                      <a:pt x="18" y="17"/>
                      <a:pt x="17" y="18"/>
                      <a:pt x="16" y="19"/>
                    </a:cubicBezTo>
                    <a:cubicBezTo>
                      <a:pt x="14" y="20"/>
                      <a:pt x="13" y="22"/>
                      <a:pt x="11" y="23"/>
                    </a:cubicBezTo>
                    <a:cubicBezTo>
                      <a:pt x="8" y="24"/>
                      <a:pt x="10" y="20"/>
                      <a:pt x="8" y="19"/>
                    </a:cubicBezTo>
                    <a:cubicBezTo>
                      <a:pt x="8" y="18"/>
                      <a:pt x="3" y="19"/>
                      <a:pt x="2" y="19"/>
                    </a:cubicBezTo>
                    <a:cubicBezTo>
                      <a:pt x="0" y="19"/>
                      <a:pt x="4" y="16"/>
                      <a:pt x="4" y="16"/>
                    </a:cubicBezTo>
                    <a:cubicBezTo>
                      <a:pt x="6" y="14"/>
                      <a:pt x="5" y="12"/>
                      <a:pt x="5" y="10"/>
                    </a:cubicBezTo>
                    <a:cubicBezTo>
                      <a:pt x="5" y="8"/>
                      <a:pt x="5" y="5"/>
                      <a:pt x="6" y="3"/>
                    </a:cubicBezTo>
                    <a:cubicBezTo>
                      <a:pt x="7" y="0"/>
                      <a:pt x="10" y="0"/>
                      <a:pt x="11" y="3"/>
                    </a:cubicBezTo>
                    <a:cubicBezTo>
                      <a:pt x="11" y="4"/>
                      <a:pt x="11" y="6"/>
                      <a:pt x="12" y="5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5" y="5"/>
                      <a:pt x="16" y="6"/>
                      <a:pt x="17" y="6"/>
                    </a:cubicBezTo>
                    <a:cubicBezTo>
                      <a:pt x="18" y="7"/>
                      <a:pt x="19" y="7"/>
                      <a:pt x="20" y="7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8" y="11"/>
                      <a:pt x="28" y="12"/>
                      <a:pt x="28" y="15"/>
                    </a:cubicBezTo>
                    <a:cubicBezTo>
                      <a:pt x="28" y="16"/>
                      <a:pt x="30" y="16"/>
                      <a:pt x="30" y="15"/>
                    </a:cubicBezTo>
                    <a:cubicBezTo>
                      <a:pt x="32" y="15"/>
                      <a:pt x="32" y="16"/>
                      <a:pt x="33" y="17"/>
                    </a:cubicBezTo>
                    <a:cubicBezTo>
                      <a:pt x="34" y="17"/>
                      <a:pt x="34" y="17"/>
                      <a:pt x="34" y="18"/>
                    </a:cubicBezTo>
                    <a:cubicBezTo>
                      <a:pt x="33" y="19"/>
                      <a:pt x="33" y="21"/>
                      <a:pt x="31" y="21"/>
                    </a:cubicBezTo>
                    <a:cubicBezTo>
                      <a:pt x="30" y="20"/>
                      <a:pt x="33" y="21"/>
                      <a:pt x="31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6" name="Freeform 545">
                <a:extLst>
                  <a:ext uri="{FF2B5EF4-FFF2-40B4-BE49-F238E27FC236}">
                    <a16:creationId xmlns:a16="http://schemas.microsoft.com/office/drawing/2014/main" id="{3A74BBD8-60DC-4145-85D3-BFF95CEFC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506" y="5062153"/>
                <a:ext cx="66355" cy="49258"/>
              </a:xfrm>
              <a:custGeom>
                <a:avLst/>
                <a:gdLst>
                  <a:gd name="T0" fmla="*/ 5 w 7"/>
                  <a:gd name="T1" fmla="*/ 4 h 5"/>
                  <a:gd name="T2" fmla="*/ 1 w 7"/>
                  <a:gd name="T3" fmla="*/ 0 h 5"/>
                  <a:gd name="T4" fmla="*/ 5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3" y="5"/>
                      <a:pt x="0" y="0"/>
                      <a:pt x="1" y="0"/>
                    </a:cubicBezTo>
                    <a:cubicBezTo>
                      <a:pt x="2" y="1"/>
                      <a:pt x="7" y="3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7" name="Freeform 546">
                <a:extLst>
                  <a:ext uri="{FF2B5EF4-FFF2-40B4-BE49-F238E27FC236}">
                    <a16:creationId xmlns:a16="http://schemas.microsoft.com/office/drawing/2014/main" id="{07AD79BD-8DAB-5B43-8A51-B675032CF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5597" y="5072006"/>
                <a:ext cx="36496" cy="49258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1 h 5"/>
                  <a:gd name="T4" fmla="*/ 3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1" y="5"/>
                      <a:pt x="0" y="2"/>
                      <a:pt x="0" y="1"/>
                    </a:cubicBezTo>
                    <a:cubicBezTo>
                      <a:pt x="1" y="0"/>
                      <a:pt x="4" y="3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8" name="Freeform 547">
                <a:extLst>
                  <a:ext uri="{FF2B5EF4-FFF2-40B4-BE49-F238E27FC236}">
                    <a16:creationId xmlns:a16="http://schemas.microsoft.com/office/drawing/2014/main" id="{FBB1E5AD-3A1B-AF4A-9124-8101BDFE9E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6017" y="4888118"/>
                <a:ext cx="29859" cy="59105"/>
              </a:xfrm>
              <a:custGeom>
                <a:avLst/>
                <a:gdLst>
                  <a:gd name="T0" fmla="*/ 3 w 3"/>
                  <a:gd name="T1" fmla="*/ 5 h 6"/>
                  <a:gd name="T2" fmla="*/ 3 w 3"/>
                  <a:gd name="T3" fmla="*/ 2 h 6"/>
                  <a:gd name="T4" fmla="*/ 1 w 3"/>
                  <a:gd name="T5" fmla="*/ 1 h 6"/>
                  <a:gd name="T6" fmla="*/ 1 w 3"/>
                  <a:gd name="T7" fmla="*/ 4 h 6"/>
                  <a:gd name="T8" fmla="*/ 3 w 3"/>
                  <a:gd name="T9" fmla="*/ 5 h 6"/>
                  <a:gd name="T10" fmla="*/ 3 w 3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3"/>
                      <a:pt x="3" y="2"/>
                    </a:cubicBezTo>
                    <a:cubicBezTo>
                      <a:pt x="3" y="2"/>
                      <a:pt x="1" y="0"/>
                      <a:pt x="1" y="1"/>
                    </a:cubicBezTo>
                    <a:cubicBezTo>
                      <a:pt x="1" y="2"/>
                      <a:pt x="0" y="4"/>
                      <a:pt x="1" y="4"/>
                    </a:cubicBezTo>
                    <a:cubicBezTo>
                      <a:pt x="1" y="5"/>
                      <a:pt x="2" y="6"/>
                      <a:pt x="3" y="5"/>
                    </a:cubicBezTo>
                    <a:cubicBezTo>
                      <a:pt x="3" y="4"/>
                      <a:pt x="2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19" name="Freeform 548">
                <a:extLst>
                  <a:ext uri="{FF2B5EF4-FFF2-40B4-BE49-F238E27FC236}">
                    <a16:creationId xmlns:a16="http://schemas.microsoft.com/office/drawing/2014/main" id="{27EF3D5B-B29F-9D48-88F1-B221894E2D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0037" y="4385703"/>
                <a:ext cx="1400088" cy="1014680"/>
              </a:xfrm>
              <a:custGeom>
                <a:avLst/>
                <a:gdLst>
                  <a:gd name="T0" fmla="*/ 63 w 144"/>
                  <a:gd name="T1" fmla="*/ 86 h 105"/>
                  <a:gd name="T2" fmla="*/ 81 w 144"/>
                  <a:gd name="T3" fmla="*/ 76 h 105"/>
                  <a:gd name="T4" fmla="*/ 91 w 144"/>
                  <a:gd name="T5" fmla="*/ 67 h 105"/>
                  <a:gd name="T6" fmla="*/ 103 w 144"/>
                  <a:gd name="T7" fmla="*/ 68 h 105"/>
                  <a:gd name="T8" fmla="*/ 87 w 144"/>
                  <a:gd name="T9" fmla="*/ 66 h 105"/>
                  <a:gd name="T10" fmla="*/ 80 w 144"/>
                  <a:gd name="T11" fmla="*/ 48 h 105"/>
                  <a:gd name="T12" fmla="*/ 67 w 144"/>
                  <a:gd name="T13" fmla="*/ 49 h 105"/>
                  <a:gd name="T14" fmla="*/ 64 w 144"/>
                  <a:gd name="T15" fmla="*/ 40 h 105"/>
                  <a:gd name="T16" fmla="*/ 54 w 144"/>
                  <a:gd name="T17" fmla="*/ 32 h 105"/>
                  <a:gd name="T18" fmla="*/ 53 w 144"/>
                  <a:gd name="T19" fmla="*/ 38 h 105"/>
                  <a:gd name="T20" fmla="*/ 52 w 144"/>
                  <a:gd name="T21" fmla="*/ 39 h 105"/>
                  <a:gd name="T22" fmla="*/ 37 w 144"/>
                  <a:gd name="T23" fmla="*/ 38 h 105"/>
                  <a:gd name="T24" fmla="*/ 5 w 144"/>
                  <a:gd name="T25" fmla="*/ 32 h 105"/>
                  <a:gd name="T26" fmla="*/ 8 w 144"/>
                  <a:gd name="T27" fmla="*/ 26 h 105"/>
                  <a:gd name="T28" fmla="*/ 16 w 144"/>
                  <a:gd name="T29" fmla="*/ 2 h 105"/>
                  <a:gd name="T30" fmla="*/ 18 w 144"/>
                  <a:gd name="T31" fmla="*/ 18 h 105"/>
                  <a:gd name="T32" fmla="*/ 26 w 144"/>
                  <a:gd name="T33" fmla="*/ 29 h 105"/>
                  <a:gd name="T34" fmla="*/ 20 w 144"/>
                  <a:gd name="T35" fmla="*/ 19 h 105"/>
                  <a:gd name="T36" fmla="*/ 22 w 144"/>
                  <a:gd name="T37" fmla="*/ 13 h 105"/>
                  <a:gd name="T38" fmla="*/ 25 w 144"/>
                  <a:gd name="T39" fmla="*/ 7 h 105"/>
                  <a:gd name="T40" fmla="*/ 34 w 144"/>
                  <a:gd name="T41" fmla="*/ 3 h 105"/>
                  <a:gd name="T42" fmla="*/ 43 w 144"/>
                  <a:gd name="T43" fmla="*/ 16 h 105"/>
                  <a:gd name="T44" fmla="*/ 52 w 144"/>
                  <a:gd name="T45" fmla="*/ 16 h 105"/>
                  <a:gd name="T46" fmla="*/ 54 w 144"/>
                  <a:gd name="T47" fmla="*/ 15 h 105"/>
                  <a:gd name="T48" fmla="*/ 66 w 144"/>
                  <a:gd name="T49" fmla="*/ 13 h 105"/>
                  <a:gd name="T50" fmla="*/ 70 w 144"/>
                  <a:gd name="T51" fmla="*/ 21 h 105"/>
                  <a:gd name="T52" fmla="*/ 76 w 144"/>
                  <a:gd name="T53" fmla="*/ 22 h 105"/>
                  <a:gd name="T54" fmla="*/ 81 w 144"/>
                  <a:gd name="T55" fmla="*/ 23 h 105"/>
                  <a:gd name="T56" fmla="*/ 86 w 144"/>
                  <a:gd name="T57" fmla="*/ 23 h 105"/>
                  <a:gd name="T58" fmla="*/ 92 w 144"/>
                  <a:gd name="T59" fmla="*/ 28 h 105"/>
                  <a:gd name="T60" fmla="*/ 94 w 144"/>
                  <a:gd name="T61" fmla="*/ 31 h 105"/>
                  <a:gd name="T62" fmla="*/ 100 w 144"/>
                  <a:gd name="T63" fmla="*/ 29 h 105"/>
                  <a:gd name="T64" fmla="*/ 99 w 144"/>
                  <a:gd name="T65" fmla="*/ 38 h 105"/>
                  <a:gd name="T66" fmla="*/ 104 w 144"/>
                  <a:gd name="T67" fmla="*/ 38 h 105"/>
                  <a:gd name="T68" fmla="*/ 109 w 144"/>
                  <a:gd name="T69" fmla="*/ 40 h 105"/>
                  <a:gd name="T70" fmla="*/ 106 w 144"/>
                  <a:gd name="T71" fmla="*/ 45 h 105"/>
                  <a:gd name="T72" fmla="*/ 118 w 144"/>
                  <a:gd name="T73" fmla="*/ 54 h 105"/>
                  <a:gd name="T74" fmla="*/ 124 w 144"/>
                  <a:gd name="T75" fmla="*/ 55 h 105"/>
                  <a:gd name="T76" fmla="*/ 128 w 144"/>
                  <a:gd name="T77" fmla="*/ 60 h 105"/>
                  <a:gd name="T78" fmla="*/ 141 w 144"/>
                  <a:gd name="T79" fmla="*/ 64 h 105"/>
                  <a:gd name="T80" fmla="*/ 139 w 144"/>
                  <a:gd name="T81" fmla="*/ 69 h 105"/>
                  <a:gd name="T82" fmla="*/ 133 w 144"/>
                  <a:gd name="T83" fmla="*/ 73 h 105"/>
                  <a:gd name="T84" fmla="*/ 128 w 144"/>
                  <a:gd name="T85" fmla="*/ 77 h 105"/>
                  <a:gd name="T86" fmla="*/ 125 w 144"/>
                  <a:gd name="T87" fmla="*/ 74 h 105"/>
                  <a:gd name="T88" fmla="*/ 120 w 144"/>
                  <a:gd name="T89" fmla="*/ 72 h 105"/>
                  <a:gd name="T90" fmla="*/ 113 w 144"/>
                  <a:gd name="T91" fmla="*/ 67 h 105"/>
                  <a:gd name="T92" fmla="*/ 108 w 144"/>
                  <a:gd name="T93" fmla="*/ 70 h 105"/>
                  <a:gd name="T94" fmla="*/ 118 w 144"/>
                  <a:gd name="T95" fmla="*/ 80 h 105"/>
                  <a:gd name="T96" fmla="*/ 123 w 144"/>
                  <a:gd name="T97" fmla="*/ 82 h 105"/>
                  <a:gd name="T98" fmla="*/ 128 w 144"/>
                  <a:gd name="T99" fmla="*/ 93 h 105"/>
                  <a:gd name="T100" fmla="*/ 126 w 144"/>
                  <a:gd name="T101" fmla="*/ 95 h 105"/>
                  <a:gd name="T102" fmla="*/ 118 w 144"/>
                  <a:gd name="T103" fmla="*/ 96 h 105"/>
                  <a:gd name="T104" fmla="*/ 110 w 144"/>
                  <a:gd name="T105" fmla="*/ 93 h 105"/>
                  <a:gd name="T106" fmla="*/ 109 w 144"/>
                  <a:gd name="T107" fmla="*/ 94 h 105"/>
                  <a:gd name="T108" fmla="*/ 103 w 144"/>
                  <a:gd name="T109" fmla="*/ 99 h 105"/>
                  <a:gd name="T110" fmla="*/ 91 w 144"/>
                  <a:gd name="T111" fmla="*/ 90 h 105"/>
                  <a:gd name="T112" fmla="*/ 77 w 144"/>
                  <a:gd name="T113" fmla="*/ 83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4" h="105">
                    <a:moveTo>
                      <a:pt x="77" y="83"/>
                    </a:moveTo>
                    <a:cubicBezTo>
                      <a:pt x="76" y="86"/>
                      <a:pt x="74" y="83"/>
                      <a:pt x="71" y="84"/>
                    </a:cubicBezTo>
                    <a:cubicBezTo>
                      <a:pt x="70" y="84"/>
                      <a:pt x="69" y="85"/>
                      <a:pt x="68" y="86"/>
                    </a:cubicBezTo>
                    <a:cubicBezTo>
                      <a:pt x="66" y="87"/>
                      <a:pt x="65" y="86"/>
                      <a:pt x="63" y="86"/>
                    </a:cubicBezTo>
                    <a:cubicBezTo>
                      <a:pt x="60" y="85"/>
                      <a:pt x="56" y="83"/>
                      <a:pt x="60" y="80"/>
                    </a:cubicBezTo>
                    <a:cubicBezTo>
                      <a:pt x="62" y="78"/>
                      <a:pt x="62" y="76"/>
                      <a:pt x="65" y="76"/>
                    </a:cubicBezTo>
                    <a:cubicBezTo>
                      <a:pt x="68" y="77"/>
                      <a:pt x="71" y="78"/>
                      <a:pt x="75" y="77"/>
                    </a:cubicBezTo>
                    <a:cubicBezTo>
                      <a:pt x="77" y="77"/>
                      <a:pt x="79" y="76"/>
                      <a:pt x="81" y="76"/>
                    </a:cubicBezTo>
                    <a:cubicBezTo>
                      <a:pt x="82" y="76"/>
                      <a:pt x="81" y="75"/>
                      <a:pt x="81" y="74"/>
                    </a:cubicBezTo>
                    <a:cubicBezTo>
                      <a:pt x="78" y="72"/>
                      <a:pt x="77" y="71"/>
                      <a:pt x="80" y="69"/>
                    </a:cubicBezTo>
                    <a:cubicBezTo>
                      <a:pt x="82" y="66"/>
                      <a:pt x="84" y="66"/>
                      <a:pt x="87" y="66"/>
                    </a:cubicBezTo>
                    <a:cubicBezTo>
                      <a:pt x="88" y="66"/>
                      <a:pt x="90" y="66"/>
                      <a:pt x="91" y="67"/>
                    </a:cubicBezTo>
                    <a:cubicBezTo>
                      <a:pt x="93" y="68"/>
                      <a:pt x="93" y="69"/>
                      <a:pt x="93" y="71"/>
                    </a:cubicBezTo>
                    <a:cubicBezTo>
                      <a:pt x="94" y="73"/>
                      <a:pt x="95" y="70"/>
                      <a:pt x="96" y="70"/>
                    </a:cubicBezTo>
                    <a:cubicBezTo>
                      <a:pt x="96" y="69"/>
                      <a:pt x="99" y="70"/>
                      <a:pt x="99" y="70"/>
                    </a:cubicBezTo>
                    <a:cubicBezTo>
                      <a:pt x="100" y="70"/>
                      <a:pt x="103" y="70"/>
                      <a:pt x="103" y="68"/>
                    </a:cubicBezTo>
                    <a:cubicBezTo>
                      <a:pt x="103" y="67"/>
                      <a:pt x="100" y="66"/>
                      <a:pt x="99" y="66"/>
                    </a:cubicBezTo>
                    <a:cubicBezTo>
                      <a:pt x="97" y="65"/>
                      <a:pt x="96" y="64"/>
                      <a:pt x="95" y="63"/>
                    </a:cubicBezTo>
                    <a:cubicBezTo>
                      <a:pt x="94" y="63"/>
                      <a:pt x="93" y="65"/>
                      <a:pt x="93" y="66"/>
                    </a:cubicBezTo>
                    <a:cubicBezTo>
                      <a:pt x="92" y="67"/>
                      <a:pt x="88" y="66"/>
                      <a:pt x="87" y="66"/>
                    </a:cubicBezTo>
                    <a:cubicBezTo>
                      <a:pt x="81" y="65"/>
                      <a:pt x="89" y="63"/>
                      <a:pt x="88" y="61"/>
                    </a:cubicBezTo>
                    <a:cubicBezTo>
                      <a:pt x="87" y="58"/>
                      <a:pt x="86" y="54"/>
                      <a:pt x="84" y="52"/>
                    </a:cubicBezTo>
                    <a:cubicBezTo>
                      <a:pt x="83" y="52"/>
                      <a:pt x="81" y="53"/>
                      <a:pt x="81" y="52"/>
                    </a:cubicBezTo>
                    <a:cubicBezTo>
                      <a:pt x="81" y="51"/>
                      <a:pt x="81" y="49"/>
                      <a:pt x="80" y="48"/>
                    </a:cubicBezTo>
                    <a:cubicBezTo>
                      <a:pt x="79" y="47"/>
                      <a:pt x="78" y="53"/>
                      <a:pt x="79" y="53"/>
                    </a:cubicBezTo>
                    <a:cubicBezTo>
                      <a:pt x="78" y="53"/>
                      <a:pt x="75" y="46"/>
                      <a:pt x="75" y="46"/>
                    </a:cubicBezTo>
                    <a:cubicBezTo>
                      <a:pt x="73" y="46"/>
                      <a:pt x="72" y="47"/>
                      <a:pt x="71" y="48"/>
                    </a:cubicBezTo>
                    <a:cubicBezTo>
                      <a:pt x="70" y="48"/>
                      <a:pt x="67" y="50"/>
                      <a:pt x="67" y="49"/>
                    </a:cubicBezTo>
                    <a:cubicBezTo>
                      <a:pt x="67" y="46"/>
                      <a:pt x="66" y="46"/>
                      <a:pt x="69" y="46"/>
                    </a:cubicBezTo>
                    <a:cubicBezTo>
                      <a:pt x="70" y="46"/>
                      <a:pt x="71" y="45"/>
                      <a:pt x="71" y="44"/>
                    </a:cubicBezTo>
                    <a:cubicBezTo>
                      <a:pt x="72" y="43"/>
                      <a:pt x="69" y="43"/>
                      <a:pt x="69" y="43"/>
                    </a:cubicBezTo>
                    <a:cubicBezTo>
                      <a:pt x="68" y="42"/>
                      <a:pt x="64" y="40"/>
                      <a:pt x="64" y="40"/>
                    </a:cubicBezTo>
                    <a:cubicBezTo>
                      <a:pt x="64" y="37"/>
                      <a:pt x="63" y="39"/>
                      <a:pt x="62" y="39"/>
                    </a:cubicBezTo>
                    <a:cubicBezTo>
                      <a:pt x="61" y="39"/>
                      <a:pt x="62" y="34"/>
                      <a:pt x="60" y="35"/>
                    </a:cubicBezTo>
                    <a:cubicBezTo>
                      <a:pt x="59" y="35"/>
                      <a:pt x="59" y="36"/>
                      <a:pt x="57" y="34"/>
                    </a:cubicBezTo>
                    <a:cubicBezTo>
                      <a:pt x="56" y="34"/>
                      <a:pt x="55" y="32"/>
                      <a:pt x="54" y="32"/>
                    </a:cubicBezTo>
                    <a:cubicBezTo>
                      <a:pt x="54" y="32"/>
                      <a:pt x="55" y="33"/>
                      <a:pt x="55" y="33"/>
                    </a:cubicBezTo>
                    <a:cubicBezTo>
                      <a:pt x="55" y="33"/>
                      <a:pt x="52" y="33"/>
                      <a:pt x="52" y="34"/>
                    </a:cubicBezTo>
                    <a:cubicBezTo>
                      <a:pt x="53" y="35"/>
                      <a:pt x="55" y="34"/>
                      <a:pt x="56" y="36"/>
                    </a:cubicBezTo>
                    <a:cubicBezTo>
                      <a:pt x="56" y="38"/>
                      <a:pt x="54" y="38"/>
                      <a:pt x="53" y="38"/>
                    </a:cubicBezTo>
                    <a:cubicBezTo>
                      <a:pt x="51" y="39"/>
                      <a:pt x="46" y="35"/>
                      <a:pt x="44" y="37"/>
                    </a:cubicBezTo>
                    <a:cubicBezTo>
                      <a:pt x="43" y="37"/>
                      <a:pt x="45" y="38"/>
                      <a:pt x="46" y="39"/>
                    </a:cubicBezTo>
                    <a:cubicBezTo>
                      <a:pt x="46" y="40"/>
                      <a:pt x="47" y="39"/>
                      <a:pt x="48" y="39"/>
                    </a:cubicBezTo>
                    <a:cubicBezTo>
                      <a:pt x="49" y="39"/>
                      <a:pt x="52" y="38"/>
                      <a:pt x="52" y="39"/>
                    </a:cubicBezTo>
                    <a:cubicBezTo>
                      <a:pt x="52" y="40"/>
                      <a:pt x="51" y="41"/>
                      <a:pt x="50" y="42"/>
                    </a:cubicBezTo>
                    <a:cubicBezTo>
                      <a:pt x="50" y="42"/>
                      <a:pt x="39" y="35"/>
                      <a:pt x="37" y="36"/>
                    </a:cubicBezTo>
                    <a:cubicBezTo>
                      <a:pt x="38" y="36"/>
                      <a:pt x="39" y="37"/>
                      <a:pt x="40" y="37"/>
                    </a:cubicBezTo>
                    <a:cubicBezTo>
                      <a:pt x="42" y="39"/>
                      <a:pt x="37" y="38"/>
                      <a:pt x="37" y="38"/>
                    </a:cubicBezTo>
                    <a:cubicBezTo>
                      <a:pt x="34" y="36"/>
                      <a:pt x="30" y="38"/>
                      <a:pt x="27" y="37"/>
                    </a:cubicBezTo>
                    <a:cubicBezTo>
                      <a:pt x="23" y="36"/>
                      <a:pt x="20" y="37"/>
                      <a:pt x="17" y="34"/>
                    </a:cubicBezTo>
                    <a:cubicBezTo>
                      <a:pt x="14" y="32"/>
                      <a:pt x="12" y="35"/>
                      <a:pt x="9" y="34"/>
                    </a:cubicBezTo>
                    <a:cubicBezTo>
                      <a:pt x="8" y="33"/>
                      <a:pt x="6" y="33"/>
                      <a:pt x="5" y="32"/>
                    </a:cubicBezTo>
                    <a:cubicBezTo>
                      <a:pt x="5" y="31"/>
                      <a:pt x="2" y="28"/>
                      <a:pt x="4" y="28"/>
                    </a:cubicBezTo>
                    <a:cubicBezTo>
                      <a:pt x="7" y="28"/>
                      <a:pt x="11" y="31"/>
                      <a:pt x="14" y="29"/>
                    </a:cubicBezTo>
                    <a:cubicBezTo>
                      <a:pt x="15" y="28"/>
                      <a:pt x="13" y="27"/>
                      <a:pt x="13" y="27"/>
                    </a:cubicBezTo>
                    <a:cubicBezTo>
                      <a:pt x="11" y="26"/>
                      <a:pt x="9" y="26"/>
                      <a:pt x="8" y="26"/>
                    </a:cubicBezTo>
                    <a:cubicBezTo>
                      <a:pt x="5" y="26"/>
                      <a:pt x="0" y="26"/>
                      <a:pt x="0" y="23"/>
                    </a:cubicBezTo>
                    <a:cubicBezTo>
                      <a:pt x="0" y="19"/>
                      <a:pt x="0" y="16"/>
                      <a:pt x="2" y="12"/>
                    </a:cubicBezTo>
                    <a:cubicBezTo>
                      <a:pt x="3" y="9"/>
                      <a:pt x="6" y="7"/>
                      <a:pt x="9" y="5"/>
                    </a:cubicBezTo>
                    <a:cubicBezTo>
                      <a:pt x="11" y="3"/>
                      <a:pt x="13" y="3"/>
                      <a:pt x="16" y="2"/>
                    </a:cubicBezTo>
                    <a:cubicBezTo>
                      <a:pt x="18" y="2"/>
                      <a:pt x="24" y="0"/>
                      <a:pt x="25" y="3"/>
                    </a:cubicBezTo>
                    <a:cubicBezTo>
                      <a:pt x="25" y="2"/>
                      <a:pt x="20" y="7"/>
                      <a:pt x="19" y="7"/>
                    </a:cubicBezTo>
                    <a:cubicBezTo>
                      <a:pt x="17" y="9"/>
                      <a:pt x="15" y="11"/>
                      <a:pt x="17" y="13"/>
                    </a:cubicBezTo>
                    <a:cubicBezTo>
                      <a:pt x="19" y="15"/>
                      <a:pt x="17" y="16"/>
                      <a:pt x="18" y="18"/>
                    </a:cubicBezTo>
                    <a:cubicBezTo>
                      <a:pt x="18" y="20"/>
                      <a:pt x="20" y="21"/>
                      <a:pt x="21" y="22"/>
                    </a:cubicBezTo>
                    <a:cubicBezTo>
                      <a:pt x="22" y="23"/>
                      <a:pt x="24" y="24"/>
                      <a:pt x="25" y="25"/>
                    </a:cubicBezTo>
                    <a:cubicBezTo>
                      <a:pt x="26" y="26"/>
                      <a:pt x="22" y="26"/>
                      <a:pt x="22" y="27"/>
                    </a:cubicBezTo>
                    <a:cubicBezTo>
                      <a:pt x="22" y="26"/>
                      <a:pt x="26" y="29"/>
                      <a:pt x="26" y="29"/>
                    </a:cubicBezTo>
                    <a:cubicBezTo>
                      <a:pt x="27" y="28"/>
                      <a:pt x="26" y="26"/>
                      <a:pt x="26" y="25"/>
                    </a:cubicBezTo>
                    <a:cubicBezTo>
                      <a:pt x="26" y="25"/>
                      <a:pt x="28" y="24"/>
                      <a:pt x="27" y="23"/>
                    </a:cubicBezTo>
                    <a:cubicBezTo>
                      <a:pt x="26" y="22"/>
                      <a:pt x="22" y="21"/>
                      <a:pt x="21" y="20"/>
                    </a:cubicBezTo>
                    <a:cubicBezTo>
                      <a:pt x="20" y="20"/>
                      <a:pt x="19" y="19"/>
                      <a:pt x="20" y="19"/>
                    </a:cubicBezTo>
                    <a:cubicBezTo>
                      <a:pt x="22" y="19"/>
                      <a:pt x="22" y="18"/>
                      <a:pt x="23" y="17"/>
                    </a:cubicBezTo>
                    <a:cubicBezTo>
                      <a:pt x="25" y="16"/>
                      <a:pt x="28" y="18"/>
                      <a:pt x="29" y="19"/>
                    </a:cubicBezTo>
                    <a:cubicBezTo>
                      <a:pt x="28" y="18"/>
                      <a:pt x="27" y="17"/>
                      <a:pt x="27" y="16"/>
                    </a:cubicBezTo>
                    <a:cubicBezTo>
                      <a:pt x="27" y="14"/>
                      <a:pt x="22" y="15"/>
                      <a:pt x="22" y="13"/>
                    </a:cubicBezTo>
                    <a:cubicBezTo>
                      <a:pt x="20" y="7"/>
                      <a:pt x="29" y="12"/>
                      <a:pt x="29" y="12"/>
                    </a:cubicBezTo>
                    <a:cubicBezTo>
                      <a:pt x="29" y="11"/>
                      <a:pt x="23" y="9"/>
                      <a:pt x="23" y="9"/>
                    </a:cubicBezTo>
                    <a:cubicBezTo>
                      <a:pt x="23" y="8"/>
                      <a:pt x="28" y="9"/>
                      <a:pt x="28" y="9"/>
                    </a:cubicBezTo>
                    <a:cubicBezTo>
                      <a:pt x="28" y="8"/>
                      <a:pt x="25" y="7"/>
                      <a:pt x="25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7" y="7"/>
                      <a:pt x="27" y="6"/>
                      <a:pt x="28" y="6"/>
                    </a:cubicBezTo>
                    <a:cubicBezTo>
                      <a:pt x="30" y="5"/>
                      <a:pt x="30" y="6"/>
                      <a:pt x="32" y="6"/>
                    </a:cubicBezTo>
                    <a:cubicBezTo>
                      <a:pt x="29" y="5"/>
                      <a:pt x="33" y="3"/>
                      <a:pt x="34" y="3"/>
                    </a:cubicBezTo>
                    <a:cubicBezTo>
                      <a:pt x="36" y="2"/>
                      <a:pt x="42" y="2"/>
                      <a:pt x="43" y="4"/>
                    </a:cubicBezTo>
                    <a:cubicBezTo>
                      <a:pt x="44" y="5"/>
                      <a:pt x="44" y="6"/>
                      <a:pt x="44" y="7"/>
                    </a:cubicBezTo>
                    <a:cubicBezTo>
                      <a:pt x="45" y="8"/>
                      <a:pt x="46" y="9"/>
                      <a:pt x="47" y="10"/>
                    </a:cubicBezTo>
                    <a:cubicBezTo>
                      <a:pt x="48" y="12"/>
                      <a:pt x="43" y="16"/>
                      <a:pt x="43" y="16"/>
                    </a:cubicBezTo>
                    <a:cubicBezTo>
                      <a:pt x="44" y="17"/>
                      <a:pt x="46" y="14"/>
                      <a:pt x="47" y="14"/>
                    </a:cubicBezTo>
                    <a:cubicBezTo>
                      <a:pt x="47" y="14"/>
                      <a:pt x="45" y="20"/>
                      <a:pt x="46" y="19"/>
                    </a:cubicBezTo>
                    <a:cubicBezTo>
                      <a:pt x="47" y="19"/>
                      <a:pt x="47" y="17"/>
                      <a:pt x="48" y="17"/>
                    </a:cubicBezTo>
                    <a:cubicBezTo>
                      <a:pt x="50" y="17"/>
                      <a:pt x="50" y="18"/>
                      <a:pt x="52" y="16"/>
                    </a:cubicBezTo>
                    <a:cubicBezTo>
                      <a:pt x="53" y="15"/>
                      <a:pt x="53" y="16"/>
                      <a:pt x="54" y="17"/>
                    </a:cubicBezTo>
                    <a:cubicBezTo>
                      <a:pt x="55" y="18"/>
                      <a:pt x="54" y="18"/>
                      <a:pt x="54" y="19"/>
                    </a:cubicBezTo>
                    <a:cubicBezTo>
                      <a:pt x="54" y="20"/>
                      <a:pt x="59" y="21"/>
                      <a:pt x="60" y="21"/>
                    </a:cubicBezTo>
                    <a:cubicBezTo>
                      <a:pt x="60" y="21"/>
                      <a:pt x="55" y="16"/>
                      <a:pt x="54" y="15"/>
                    </a:cubicBezTo>
                    <a:cubicBezTo>
                      <a:pt x="54" y="15"/>
                      <a:pt x="63" y="18"/>
                      <a:pt x="63" y="17"/>
                    </a:cubicBezTo>
                    <a:cubicBezTo>
                      <a:pt x="63" y="17"/>
                      <a:pt x="57" y="16"/>
                      <a:pt x="57" y="14"/>
                    </a:cubicBezTo>
                    <a:cubicBezTo>
                      <a:pt x="57" y="13"/>
                      <a:pt x="60" y="12"/>
                      <a:pt x="61" y="12"/>
                    </a:cubicBezTo>
                    <a:cubicBezTo>
                      <a:pt x="63" y="11"/>
                      <a:pt x="64" y="12"/>
                      <a:pt x="66" y="13"/>
                    </a:cubicBezTo>
                    <a:cubicBezTo>
                      <a:pt x="69" y="14"/>
                      <a:pt x="73" y="13"/>
                      <a:pt x="74" y="17"/>
                    </a:cubicBezTo>
                    <a:cubicBezTo>
                      <a:pt x="74" y="17"/>
                      <a:pt x="67" y="17"/>
                      <a:pt x="68" y="20"/>
                    </a:cubicBezTo>
                    <a:cubicBezTo>
                      <a:pt x="68" y="19"/>
                      <a:pt x="71" y="18"/>
                      <a:pt x="71" y="18"/>
                    </a:cubicBezTo>
                    <a:cubicBezTo>
                      <a:pt x="73" y="18"/>
                      <a:pt x="70" y="20"/>
                      <a:pt x="70" y="21"/>
                    </a:cubicBezTo>
                    <a:cubicBezTo>
                      <a:pt x="70" y="21"/>
                      <a:pt x="73" y="19"/>
                      <a:pt x="73" y="19"/>
                    </a:cubicBezTo>
                    <a:cubicBezTo>
                      <a:pt x="73" y="18"/>
                      <a:pt x="77" y="18"/>
                      <a:pt x="78" y="19"/>
                    </a:cubicBezTo>
                    <a:cubicBezTo>
                      <a:pt x="82" y="19"/>
                      <a:pt x="73" y="22"/>
                      <a:pt x="74" y="23"/>
                    </a:cubicBezTo>
                    <a:cubicBezTo>
                      <a:pt x="74" y="23"/>
                      <a:pt x="76" y="21"/>
                      <a:pt x="76" y="22"/>
                    </a:cubicBezTo>
                    <a:cubicBezTo>
                      <a:pt x="76" y="23"/>
                      <a:pt x="74" y="25"/>
                      <a:pt x="75" y="26"/>
                    </a:cubicBezTo>
                    <a:cubicBezTo>
                      <a:pt x="74" y="25"/>
                      <a:pt x="78" y="21"/>
                      <a:pt x="79" y="22"/>
                    </a:cubicBezTo>
                    <a:cubicBezTo>
                      <a:pt x="79" y="24"/>
                      <a:pt x="78" y="26"/>
                      <a:pt x="79" y="27"/>
                    </a:cubicBezTo>
                    <a:cubicBezTo>
                      <a:pt x="79" y="27"/>
                      <a:pt x="79" y="23"/>
                      <a:pt x="81" y="23"/>
                    </a:cubicBezTo>
                    <a:cubicBezTo>
                      <a:pt x="83" y="24"/>
                      <a:pt x="80" y="27"/>
                      <a:pt x="81" y="28"/>
                    </a:cubicBezTo>
                    <a:cubicBezTo>
                      <a:pt x="81" y="28"/>
                      <a:pt x="82" y="25"/>
                      <a:pt x="83" y="25"/>
                    </a:cubicBezTo>
                    <a:cubicBezTo>
                      <a:pt x="83" y="25"/>
                      <a:pt x="82" y="28"/>
                      <a:pt x="83" y="28"/>
                    </a:cubicBezTo>
                    <a:cubicBezTo>
                      <a:pt x="82" y="28"/>
                      <a:pt x="85" y="24"/>
                      <a:pt x="86" y="23"/>
                    </a:cubicBezTo>
                    <a:cubicBezTo>
                      <a:pt x="87" y="22"/>
                      <a:pt x="90" y="23"/>
                      <a:pt x="91" y="24"/>
                    </a:cubicBezTo>
                    <a:cubicBezTo>
                      <a:pt x="93" y="25"/>
                      <a:pt x="94" y="27"/>
                      <a:pt x="91" y="27"/>
                    </a:cubicBezTo>
                    <a:cubicBezTo>
                      <a:pt x="90" y="27"/>
                      <a:pt x="86" y="27"/>
                      <a:pt x="86" y="30"/>
                    </a:cubicBezTo>
                    <a:cubicBezTo>
                      <a:pt x="86" y="29"/>
                      <a:pt x="92" y="27"/>
                      <a:pt x="92" y="28"/>
                    </a:cubicBezTo>
                    <a:cubicBezTo>
                      <a:pt x="92" y="28"/>
                      <a:pt x="88" y="30"/>
                      <a:pt x="88" y="31"/>
                    </a:cubicBezTo>
                    <a:cubicBezTo>
                      <a:pt x="88" y="30"/>
                      <a:pt x="92" y="30"/>
                      <a:pt x="92" y="30"/>
                    </a:cubicBezTo>
                    <a:cubicBezTo>
                      <a:pt x="93" y="29"/>
                      <a:pt x="95" y="26"/>
                      <a:pt x="96" y="27"/>
                    </a:cubicBezTo>
                    <a:cubicBezTo>
                      <a:pt x="97" y="29"/>
                      <a:pt x="96" y="31"/>
                      <a:pt x="94" y="31"/>
                    </a:cubicBezTo>
                    <a:cubicBezTo>
                      <a:pt x="93" y="32"/>
                      <a:pt x="92" y="33"/>
                      <a:pt x="91" y="34"/>
                    </a:cubicBezTo>
                    <a:cubicBezTo>
                      <a:pt x="91" y="34"/>
                      <a:pt x="93" y="32"/>
                      <a:pt x="94" y="32"/>
                    </a:cubicBezTo>
                    <a:cubicBezTo>
                      <a:pt x="94" y="32"/>
                      <a:pt x="93" y="36"/>
                      <a:pt x="93" y="36"/>
                    </a:cubicBezTo>
                    <a:cubicBezTo>
                      <a:pt x="92" y="34"/>
                      <a:pt x="99" y="27"/>
                      <a:pt x="100" y="29"/>
                    </a:cubicBezTo>
                    <a:cubicBezTo>
                      <a:pt x="101" y="30"/>
                      <a:pt x="99" y="31"/>
                      <a:pt x="98" y="31"/>
                    </a:cubicBezTo>
                    <a:cubicBezTo>
                      <a:pt x="99" y="31"/>
                      <a:pt x="102" y="31"/>
                      <a:pt x="103" y="31"/>
                    </a:cubicBezTo>
                    <a:cubicBezTo>
                      <a:pt x="104" y="31"/>
                      <a:pt x="106" y="31"/>
                      <a:pt x="107" y="32"/>
                    </a:cubicBezTo>
                    <a:cubicBezTo>
                      <a:pt x="108" y="35"/>
                      <a:pt x="98" y="35"/>
                      <a:pt x="99" y="38"/>
                    </a:cubicBezTo>
                    <a:cubicBezTo>
                      <a:pt x="99" y="38"/>
                      <a:pt x="102" y="35"/>
                      <a:pt x="103" y="35"/>
                    </a:cubicBezTo>
                    <a:cubicBezTo>
                      <a:pt x="104" y="35"/>
                      <a:pt x="106" y="35"/>
                      <a:pt x="106" y="36"/>
                    </a:cubicBezTo>
                    <a:cubicBezTo>
                      <a:pt x="107" y="37"/>
                      <a:pt x="101" y="39"/>
                      <a:pt x="101" y="39"/>
                    </a:cubicBezTo>
                    <a:cubicBezTo>
                      <a:pt x="101" y="39"/>
                      <a:pt x="104" y="38"/>
                      <a:pt x="104" y="38"/>
                    </a:cubicBezTo>
                    <a:cubicBezTo>
                      <a:pt x="105" y="38"/>
                      <a:pt x="107" y="37"/>
                      <a:pt x="108" y="36"/>
                    </a:cubicBezTo>
                    <a:cubicBezTo>
                      <a:pt x="109" y="36"/>
                      <a:pt x="108" y="35"/>
                      <a:pt x="109" y="34"/>
                    </a:cubicBezTo>
                    <a:cubicBezTo>
                      <a:pt x="110" y="34"/>
                      <a:pt x="112" y="36"/>
                      <a:pt x="112" y="37"/>
                    </a:cubicBezTo>
                    <a:cubicBezTo>
                      <a:pt x="116" y="40"/>
                      <a:pt x="112" y="39"/>
                      <a:pt x="109" y="40"/>
                    </a:cubicBezTo>
                    <a:cubicBezTo>
                      <a:pt x="109" y="40"/>
                      <a:pt x="102" y="42"/>
                      <a:pt x="102" y="41"/>
                    </a:cubicBezTo>
                    <a:cubicBezTo>
                      <a:pt x="102" y="42"/>
                      <a:pt x="118" y="42"/>
                      <a:pt x="117" y="44"/>
                    </a:cubicBezTo>
                    <a:cubicBezTo>
                      <a:pt x="116" y="45"/>
                      <a:pt x="111" y="45"/>
                      <a:pt x="110" y="44"/>
                    </a:cubicBezTo>
                    <a:cubicBezTo>
                      <a:pt x="110" y="44"/>
                      <a:pt x="106" y="45"/>
                      <a:pt x="106" y="45"/>
                    </a:cubicBezTo>
                    <a:cubicBezTo>
                      <a:pt x="107" y="46"/>
                      <a:pt x="110" y="45"/>
                      <a:pt x="110" y="46"/>
                    </a:cubicBezTo>
                    <a:cubicBezTo>
                      <a:pt x="111" y="46"/>
                      <a:pt x="107" y="47"/>
                      <a:pt x="107" y="48"/>
                    </a:cubicBezTo>
                    <a:cubicBezTo>
                      <a:pt x="107" y="50"/>
                      <a:pt x="111" y="51"/>
                      <a:pt x="112" y="51"/>
                    </a:cubicBezTo>
                    <a:cubicBezTo>
                      <a:pt x="114" y="52"/>
                      <a:pt x="117" y="52"/>
                      <a:pt x="118" y="54"/>
                    </a:cubicBezTo>
                    <a:cubicBezTo>
                      <a:pt x="119" y="55"/>
                      <a:pt x="119" y="56"/>
                      <a:pt x="120" y="56"/>
                    </a:cubicBezTo>
                    <a:cubicBezTo>
                      <a:pt x="120" y="56"/>
                      <a:pt x="122" y="55"/>
                      <a:pt x="122" y="55"/>
                    </a:cubicBezTo>
                    <a:cubicBezTo>
                      <a:pt x="122" y="55"/>
                      <a:pt x="122" y="57"/>
                      <a:pt x="123" y="57"/>
                    </a:cubicBezTo>
                    <a:cubicBezTo>
                      <a:pt x="123" y="57"/>
                      <a:pt x="123" y="55"/>
                      <a:pt x="124" y="55"/>
                    </a:cubicBezTo>
                    <a:cubicBezTo>
                      <a:pt x="124" y="55"/>
                      <a:pt x="124" y="57"/>
                      <a:pt x="124" y="57"/>
                    </a:cubicBezTo>
                    <a:cubicBezTo>
                      <a:pt x="124" y="58"/>
                      <a:pt x="126" y="57"/>
                      <a:pt x="127" y="57"/>
                    </a:cubicBezTo>
                    <a:cubicBezTo>
                      <a:pt x="127" y="57"/>
                      <a:pt x="129" y="58"/>
                      <a:pt x="129" y="59"/>
                    </a:cubicBezTo>
                    <a:cubicBezTo>
                      <a:pt x="129" y="60"/>
                      <a:pt x="128" y="59"/>
                      <a:pt x="128" y="60"/>
                    </a:cubicBezTo>
                    <a:cubicBezTo>
                      <a:pt x="129" y="59"/>
                      <a:pt x="138" y="62"/>
                      <a:pt x="138" y="62"/>
                    </a:cubicBezTo>
                    <a:cubicBezTo>
                      <a:pt x="137" y="63"/>
                      <a:pt x="137" y="63"/>
                      <a:pt x="137" y="63"/>
                    </a:cubicBezTo>
                    <a:cubicBezTo>
                      <a:pt x="137" y="64"/>
                      <a:pt x="139" y="63"/>
                      <a:pt x="139" y="63"/>
                    </a:cubicBezTo>
                    <a:cubicBezTo>
                      <a:pt x="140" y="62"/>
                      <a:pt x="140" y="63"/>
                      <a:pt x="141" y="64"/>
                    </a:cubicBezTo>
                    <a:cubicBezTo>
                      <a:pt x="142" y="64"/>
                      <a:pt x="144" y="66"/>
                      <a:pt x="143" y="67"/>
                    </a:cubicBezTo>
                    <a:cubicBezTo>
                      <a:pt x="143" y="67"/>
                      <a:pt x="141" y="67"/>
                      <a:pt x="141" y="67"/>
                    </a:cubicBezTo>
                    <a:cubicBezTo>
                      <a:pt x="141" y="68"/>
                      <a:pt x="143" y="68"/>
                      <a:pt x="142" y="69"/>
                    </a:cubicBezTo>
                    <a:cubicBezTo>
                      <a:pt x="142" y="69"/>
                      <a:pt x="139" y="69"/>
                      <a:pt x="139" y="69"/>
                    </a:cubicBezTo>
                    <a:cubicBezTo>
                      <a:pt x="137" y="70"/>
                      <a:pt x="139" y="70"/>
                      <a:pt x="139" y="71"/>
                    </a:cubicBezTo>
                    <a:cubicBezTo>
                      <a:pt x="140" y="73"/>
                      <a:pt x="136" y="71"/>
                      <a:pt x="135" y="71"/>
                    </a:cubicBezTo>
                    <a:cubicBezTo>
                      <a:pt x="136" y="72"/>
                      <a:pt x="138" y="73"/>
                      <a:pt x="137" y="74"/>
                    </a:cubicBezTo>
                    <a:cubicBezTo>
                      <a:pt x="136" y="74"/>
                      <a:pt x="132" y="74"/>
                      <a:pt x="133" y="73"/>
                    </a:cubicBezTo>
                    <a:cubicBezTo>
                      <a:pt x="132" y="74"/>
                      <a:pt x="135" y="76"/>
                      <a:pt x="134" y="77"/>
                    </a:cubicBezTo>
                    <a:cubicBezTo>
                      <a:pt x="133" y="77"/>
                      <a:pt x="133" y="75"/>
                      <a:pt x="132" y="76"/>
                    </a:cubicBezTo>
                    <a:cubicBezTo>
                      <a:pt x="131" y="77"/>
                      <a:pt x="135" y="82"/>
                      <a:pt x="131" y="79"/>
                    </a:cubicBezTo>
                    <a:cubicBezTo>
                      <a:pt x="131" y="79"/>
                      <a:pt x="128" y="77"/>
                      <a:pt x="128" y="77"/>
                    </a:cubicBezTo>
                    <a:cubicBezTo>
                      <a:pt x="127" y="78"/>
                      <a:pt x="127" y="79"/>
                      <a:pt x="126" y="79"/>
                    </a:cubicBezTo>
                    <a:cubicBezTo>
                      <a:pt x="126" y="78"/>
                      <a:pt x="127" y="77"/>
                      <a:pt x="127" y="76"/>
                    </a:cubicBezTo>
                    <a:cubicBezTo>
                      <a:pt x="127" y="77"/>
                      <a:pt x="125" y="77"/>
                      <a:pt x="125" y="77"/>
                    </a:cubicBezTo>
                    <a:cubicBezTo>
                      <a:pt x="124" y="76"/>
                      <a:pt x="126" y="75"/>
                      <a:pt x="125" y="74"/>
                    </a:cubicBezTo>
                    <a:cubicBezTo>
                      <a:pt x="125" y="74"/>
                      <a:pt x="123" y="75"/>
                      <a:pt x="123" y="75"/>
                    </a:cubicBezTo>
                    <a:cubicBezTo>
                      <a:pt x="122" y="74"/>
                      <a:pt x="123" y="72"/>
                      <a:pt x="123" y="72"/>
                    </a:cubicBezTo>
                    <a:cubicBezTo>
                      <a:pt x="124" y="72"/>
                      <a:pt x="128" y="70"/>
                      <a:pt x="127" y="70"/>
                    </a:cubicBezTo>
                    <a:cubicBezTo>
                      <a:pt x="126" y="69"/>
                      <a:pt x="122" y="73"/>
                      <a:pt x="120" y="72"/>
                    </a:cubicBezTo>
                    <a:cubicBezTo>
                      <a:pt x="120" y="72"/>
                      <a:pt x="123" y="69"/>
                      <a:pt x="122" y="69"/>
                    </a:cubicBezTo>
                    <a:cubicBezTo>
                      <a:pt x="121" y="69"/>
                      <a:pt x="120" y="71"/>
                      <a:pt x="119" y="70"/>
                    </a:cubicBezTo>
                    <a:cubicBezTo>
                      <a:pt x="118" y="69"/>
                      <a:pt x="117" y="69"/>
                      <a:pt x="116" y="68"/>
                    </a:cubicBezTo>
                    <a:cubicBezTo>
                      <a:pt x="115" y="67"/>
                      <a:pt x="114" y="66"/>
                      <a:pt x="113" y="67"/>
                    </a:cubicBezTo>
                    <a:cubicBezTo>
                      <a:pt x="113" y="68"/>
                      <a:pt x="113" y="68"/>
                      <a:pt x="113" y="69"/>
                    </a:cubicBezTo>
                    <a:cubicBezTo>
                      <a:pt x="113" y="69"/>
                      <a:pt x="112" y="69"/>
                      <a:pt x="112" y="69"/>
                    </a:cubicBezTo>
                    <a:cubicBezTo>
                      <a:pt x="112" y="70"/>
                      <a:pt x="116" y="72"/>
                      <a:pt x="112" y="72"/>
                    </a:cubicBezTo>
                    <a:cubicBezTo>
                      <a:pt x="111" y="72"/>
                      <a:pt x="107" y="71"/>
                      <a:pt x="108" y="70"/>
                    </a:cubicBezTo>
                    <a:cubicBezTo>
                      <a:pt x="107" y="72"/>
                      <a:pt x="111" y="74"/>
                      <a:pt x="112" y="75"/>
                    </a:cubicBezTo>
                    <a:cubicBezTo>
                      <a:pt x="114" y="75"/>
                      <a:pt x="114" y="78"/>
                      <a:pt x="115" y="79"/>
                    </a:cubicBezTo>
                    <a:cubicBezTo>
                      <a:pt x="116" y="80"/>
                      <a:pt x="116" y="81"/>
                      <a:pt x="117" y="81"/>
                    </a:cubicBezTo>
                    <a:cubicBezTo>
                      <a:pt x="118" y="81"/>
                      <a:pt x="117" y="80"/>
                      <a:pt x="118" y="80"/>
                    </a:cubicBezTo>
                    <a:cubicBezTo>
                      <a:pt x="118" y="80"/>
                      <a:pt x="119" y="81"/>
                      <a:pt x="119" y="82"/>
                    </a:cubicBezTo>
                    <a:cubicBezTo>
                      <a:pt x="120" y="83"/>
                      <a:pt x="120" y="82"/>
                      <a:pt x="121" y="81"/>
                    </a:cubicBezTo>
                    <a:cubicBezTo>
                      <a:pt x="122" y="81"/>
                      <a:pt x="121" y="85"/>
                      <a:pt x="122" y="84"/>
                    </a:cubicBezTo>
                    <a:cubicBezTo>
                      <a:pt x="123" y="84"/>
                      <a:pt x="122" y="83"/>
                      <a:pt x="123" y="82"/>
                    </a:cubicBezTo>
                    <a:cubicBezTo>
                      <a:pt x="123" y="82"/>
                      <a:pt x="123" y="84"/>
                      <a:pt x="123" y="85"/>
                    </a:cubicBezTo>
                    <a:cubicBezTo>
                      <a:pt x="123" y="86"/>
                      <a:pt x="123" y="86"/>
                      <a:pt x="124" y="87"/>
                    </a:cubicBezTo>
                    <a:cubicBezTo>
                      <a:pt x="125" y="87"/>
                      <a:pt x="126" y="88"/>
                      <a:pt x="126" y="89"/>
                    </a:cubicBezTo>
                    <a:cubicBezTo>
                      <a:pt x="127" y="89"/>
                      <a:pt x="128" y="93"/>
                      <a:pt x="128" y="93"/>
                    </a:cubicBezTo>
                    <a:cubicBezTo>
                      <a:pt x="127" y="92"/>
                      <a:pt x="127" y="91"/>
                      <a:pt x="127" y="91"/>
                    </a:cubicBezTo>
                    <a:cubicBezTo>
                      <a:pt x="126" y="91"/>
                      <a:pt x="127" y="95"/>
                      <a:pt x="127" y="95"/>
                    </a:cubicBezTo>
                    <a:cubicBezTo>
                      <a:pt x="127" y="95"/>
                      <a:pt x="125" y="91"/>
                      <a:pt x="124" y="90"/>
                    </a:cubicBezTo>
                    <a:cubicBezTo>
                      <a:pt x="124" y="90"/>
                      <a:pt x="125" y="94"/>
                      <a:pt x="126" y="95"/>
                    </a:cubicBezTo>
                    <a:cubicBezTo>
                      <a:pt x="126" y="98"/>
                      <a:pt x="124" y="95"/>
                      <a:pt x="124" y="96"/>
                    </a:cubicBezTo>
                    <a:cubicBezTo>
                      <a:pt x="123" y="97"/>
                      <a:pt x="128" y="99"/>
                      <a:pt x="128" y="100"/>
                    </a:cubicBezTo>
                    <a:cubicBezTo>
                      <a:pt x="128" y="101"/>
                      <a:pt x="119" y="95"/>
                      <a:pt x="118" y="95"/>
                    </a:cubicBezTo>
                    <a:cubicBezTo>
                      <a:pt x="118" y="95"/>
                      <a:pt x="118" y="96"/>
                      <a:pt x="118" y="96"/>
                    </a:cubicBezTo>
                    <a:cubicBezTo>
                      <a:pt x="118" y="97"/>
                      <a:pt x="116" y="93"/>
                      <a:pt x="115" y="93"/>
                    </a:cubicBezTo>
                    <a:cubicBezTo>
                      <a:pt x="115" y="93"/>
                      <a:pt x="116" y="95"/>
                      <a:pt x="116" y="95"/>
                    </a:cubicBezTo>
                    <a:cubicBezTo>
                      <a:pt x="115" y="96"/>
                      <a:pt x="113" y="92"/>
                      <a:pt x="112" y="91"/>
                    </a:cubicBezTo>
                    <a:cubicBezTo>
                      <a:pt x="111" y="90"/>
                      <a:pt x="111" y="92"/>
                      <a:pt x="110" y="93"/>
                    </a:cubicBezTo>
                    <a:cubicBezTo>
                      <a:pt x="110" y="94"/>
                      <a:pt x="108" y="90"/>
                      <a:pt x="108" y="90"/>
                    </a:cubicBezTo>
                    <a:cubicBezTo>
                      <a:pt x="108" y="90"/>
                      <a:pt x="105" y="90"/>
                      <a:pt x="105" y="90"/>
                    </a:cubicBezTo>
                    <a:cubicBezTo>
                      <a:pt x="105" y="91"/>
                      <a:pt x="106" y="92"/>
                      <a:pt x="107" y="92"/>
                    </a:cubicBezTo>
                    <a:cubicBezTo>
                      <a:pt x="108" y="93"/>
                      <a:pt x="108" y="93"/>
                      <a:pt x="109" y="94"/>
                    </a:cubicBezTo>
                    <a:cubicBezTo>
                      <a:pt x="110" y="95"/>
                      <a:pt x="112" y="96"/>
                      <a:pt x="114" y="97"/>
                    </a:cubicBezTo>
                    <a:cubicBezTo>
                      <a:pt x="116" y="99"/>
                      <a:pt x="117" y="100"/>
                      <a:pt x="118" y="102"/>
                    </a:cubicBezTo>
                    <a:cubicBezTo>
                      <a:pt x="120" y="105"/>
                      <a:pt x="120" y="105"/>
                      <a:pt x="117" y="104"/>
                    </a:cubicBezTo>
                    <a:cubicBezTo>
                      <a:pt x="113" y="102"/>
                      <a:pt x="106" y="103"/>
                      <a:pt x="103" y="99"/>
                    </a:cubicBezTo>
                    <a:cubicBezTo>
                      <a:pt x="102" y="97"/>
                      <a:pt x="99" y="99"/>
                      <a:pt x="97" y="97"/>
                    </a:cubicBezTo>
                    <a:cubicBezTo>
                      <a:pt x="96" y="96"/>
                      <a:pt x="90" y="94"/>
                      <a:pt x="90" y="93"/>
                    </a:cubicBezTo>
                    <a:cubicBezTo>
                      <a:pt x="90" y="92"/>
                      <a:pt x="93" y="93"/>
                      <a:pt x="93" y="92"/>
                    </a:cubicBezTo>
                    <a:cubicBezTo>
                      <a:pt x="94" y="91"/>
                      <a:pt x="91" y="90"/>
                      <a:pt x="91" y="90"/>
                    </a:cubicBezTo>
                    <a:cubicBezTo>
                      <a:pt x="88" y="89"/>
                      <a:pt x="86" y="87"/>
                      <a:pt x="84" y="86"/>
                    </a:cubicBezTo>
                    <a:cubicBezTo>
                      <a:pt x="83" y="85"/>
                      <a:pt x="84" y="84"/>
                      <a:pt x="82" y="84"/>
                    </a:cubicBezTo>
                    <a:cubicBezTo>
                      <a:pt x="82" y="83"/>
                      <a:pt x="77" y="83"/>
                      <a:pt x="77" y="83"/>
                    </a:cubicBezTo>
                    <a:cubicBezTo>
                      <a:pt x="77" y="84"/>
                      <a:pt x="78" y="82"/>
                      <a:pt x="77" y="8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0" name="Freeform 549">
                <a:extLst>
                  <a:ext uri="{FF2B5EF4-FFF2-40B4-BE49-F238E27FC236}">
                    <a16:creationId xmlns:a16="http://schemas.microsoft.com/office/drawing/2014/main" id="{538BF9B1-74B0-3E40-92C9-1546290090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5780" y="5331427"/>
                <a:ext cx="59717" cy="19703"/>
              </a:xfrm>
              <a:custGeom>
                <a:avLst/>
                <a:gdLst>
                  <a:gd name="T0" fmla="*/ 5 w 6"/>
                  <a:gd name="T1" fmla="*/ 1 h 2"/>
                  <a:gd name="T2" fmla="*/ 1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5" y="2"/>
                      <a:pt x="0" y="0"/>
                      <a:pt x="1" y="0"/>
                    </a:cubicBezTo>
                    <a:cubicBezTo>
                      <a:pt x="3" y="0"/>
                      <a:pt x="6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1" name="Freeform 550">
                <a:extLst>
                  <a:ext uri="{FF2B5EF4-FFF2-40B4-BE49-F238E27FC236}">
                    <a16:creationId xmlns:a16="http://schemas.microsoft.com/office/drawing/2014/main" id="{7E742779-B60B-2846-93C8-319C06ADF4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9942" y="4907821"/>
                <a:ext cx="79625" cy="19703"/>
              </a:xfrm>
              <a:custGeom>
                <a:avLst/>
                <a:gdLst>
                  <a:gd name="T0" fmla="*/ 7 w 8"/>
                  <a:gd name="T1" fmla="*/ 1 h 2"/>
                  <a:gd name="T2" fmla="*/ 2 w 8"/>
                  <a:gd name="T3" fmla="*/ 2 h 2"/>
                  <a:gd name="T4" fmla="*/ 3 w 8"/>
                  <a:gd name="T5" fmla="*/ 0 h 2"/>
                  <a:gd name="T6" fmla="*/ 7 w 8"/>
                  <a:gd name="T7" fmla="*/ 1 h 2"/>
                  <a:gd name="T8" fmla="*/ 7 w 8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">
                    <a:moveTo>
                      <a:pt x="7" y="1"/>
                    </a:moveTo>
                    <a:cubicBezTo>
                      <a:pt x="8" y="2"/>
                      <a:pt x="3" y="2"/>
                      <a:pt x="2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0"/>
                      <a:pt x="7" y="1"/>
                    </a:cubicBezTo>
                    <a:cubicBezTo>
                      <a:pt x="8" y="2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2" name="Freeform 551">
                <a:extLst>
                  <a:ext uri="{FF2B5EF4-FFF2-40B4-BE49-F238E27FC236}">
                    <a16:creationId xmlns:a16="http://schemas.microsoft.com/office/drawing/2014/main" id="{EE636033-2ECA-6E4C-ABB2-F400C58B1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3821" y="4888118"/>
                <a:ext cx="116121" cy="95228"/>
              </a:xfrm>
              <a:custGeom>
                <a:avLst/>
                <a:gdLst>
                  <a:gd name="T0" fmla="*/ 10 w 12"/>
                  <a:gd name="T1" fmla="*/ 7 h 10"/>
                  <a:gd name="T2" fmla="*/ 3 w 12"/>
                  <a:gd name="T3" fmla="*/ 9 h 10"/>
                  <a:gd name="T4" fmla="*/ 2 w 12"/>
                  <a:gd name="T5" fmla="*/ 2 h 10"/>
                  <a:gd name="T6" fmla="*/ 9 w 12"/>
                  <a:gd name="T7" fmla="*/ 0 h 10"/>
                  <a:gd name="T8" fmla="*/ 10 w 12"/>
                  <a:gd name="T9" fmla="*/ 7 h 10"/>
                  <a:gd name="T10" fmla="*/ 10 w 12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">
                    <a:moveTo>
                      <a:pt x="10" y="7"/>
                    </a:moveTo>
                    <a:cubicBezTo>
                      <a:pt x="8" y="8"/>
                      <a:pt x="6" y="10"/>
                      <a:pt x="3" y="9"/>
                    </a:cubicBezTo>
                    <a:cubicBezTo>
                      <a:pt x="0" y="7"/>
                      <a:pt x="0" y="4"/>
                      <a:pt x="2" y="2"/>
                    </a:cubicBezTo>
                    <a:cubicBezTo>
                      <a:pt x="3" y="0"/>
                      <a:pt x="7" y="0"/>
                      <a:pt x="9" y="0"/>
                    </a:cubicBezTo>
                    <a:cubicBezTo>
                      <a:pt x="11" y="0"/>
                      <a:pt x="12" y="5"/>
                      <a:pt x="10" y="7"/>
                    </a:cubicBezTo>
                    <a:cubicBezTo>
                      <a:pt x="9" y="8"/>
                      <a:pt x="12" y="6"/>
                      <a:pt x="10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3" name="Freeform 552">
                <a:extLst>
                  <a:ext uri="{FF2B5EF4-FFF2-40B4-BE49-F238E27FC236}">
                    <a16:creationId xmlns:a16="http://schemas.microsoft.com/office/drawing/2014/main" id="{337B606B-94A7-524C-9906-927BE8E1F8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7652" y="4802739"/>
                <a:ext cx="66355" cy="36123"/>
              </a:xfrm>
              <a:custGeom>
                <a:avLst/>
                <a:gdLst>
                  <a:gd name="T0" fmla="*/ 1 w 7"/>
                  <a:gd name="T1" fmla="*/ 4 h 4"/>
                  <a:gd name="T2" fmla="*/ 5 w 7"/>
                  <a:gd name="T3" fmla="*/ 0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0" y="4"/>
                      <a:pt x="4" y="0"/>
                      <a:pt x="5" y="0"/>
                    </a:cubicBezTo>
                    <a:cubicBezTo>
                      <a:pt x="7" y="1"/>
                      <a:pt x="3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4" name="Freeform 553">
                <a:extLst>
                  <a:ext uri="{FF2B5EF4-FFF2-40B4-BE49-F238E27FC236}">
                    <a16:creationId xmlns:a16="http://schemas.microsoft.com/office/drawing/2014/main" id="{DA3ADB4C-D492-2745-AE9A-0501FD53E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3868" y="4792887"/>
                <a:ext cx="59717" cy="29553"/>
              </a:xfrm>
              <a:custGeom>
                <a:avLst/>
                <a:gdLst>
                  <a:gd name="T0" fmla="*/ 2 w 6"/>
                  <a:gd name="T1" fmla="*/ 3 h 3"/>
                  <a:gd name="T2" fmla="*/ 2 w 6"/>
                  <a:gd name="T3" fmla="*/ 1 h 3"/>
                  <a:gd name="T4" fmla="*/ 2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2" y="3"/>
                    </a:moveTo>
                    <a:cubicBezTo>
                      <a:pt x="2" y="3"/>
                      <a:pt x="0" y="1"/>
                      <a:pt x="2" y="1"/>
                    </a:cubicBezTo>
                    <a:cubicBezTo>
                      <a:pt x="3" y="0"/>
                      <a:pt x="6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5" name="Freeform 554">
                <a:extLst>
                  <a:ext uri="{FF2B5EF4-FFF2-40B4-BE49-F238E27FC236}">
                    <a16:creationId xmlns:a16="http://schemas.microsoft.com/office/drawing/2014/main" id="{636DD5F2-CEE4-B746-A14F-04E25F6F9E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7465" y="4773186"/>
                <a:ext cx="46449" cy="19703"/>
              </a:xfrm>
              <a:custGeom>
                <a:avLst/>
                <a:gdLst>
                  <a:gd name="T0" fmla="*/ 0 w 5"/>
                  <a:gd name="T1" fmla="*/ 1 h 2"/>
                  <a:gd name="T2" fmla="*/ 4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2"/>
                      <a:pt x="5" y="1"/>
                      <a:pt x="4" y="0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6" name="Freeform 555">
                <a:extLst>
                  <a:ext uri="{FF2B5EF4-FFF2-40B4-BE49-F238E27FC236}">
                    <a16:creationId xmlns:a16="http://schemas.microsoft.com/office/drawing/2014/main" id="{FBE09DC8-9C1D-514A-8609-23EA4801B3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8027" y="4405403"/>
                <a:ext cx="255466" cy="108366"/>
              </a:xfrm>
              <a:custGeom>
                <a:avLst/>
                <a:gdLst>
                  <a:gd name="T0" fmla="*/ 25 w 26"/>
                  <a:gd name="T1" fmla="*/ 9 h 11"/>
                  <a:gd name="T2" fmla="*/ 18 w 26"/>
                  <a:gd name="T3" fmla="*/ 8 h 11"/>
                  <a:gd name="T4" fmla="*/ 10 w 26"/>
                  <a:gd name="T5" fmla="*/ 10 h 11"/>
                  <a:gd name="T6" fmla="*/ 3 w 26"/>
                  <a:gd name="T7" fmla="*/ 6 h 11"/>
                  <a:gd name="T8" fmla="*/ 2 w 26"/>
                  <a:gd name="T9" fmla="*/ 1 h 11"/>
                  <a:gd name="T10" fmla="*/ 8 w 26"/>
                  <a:gd name="T11" fmla="*/ 2 h 11"/>
                  <a:gd name="T12" fmla="*/ 17 w 26"/>
                  <a:gd name="T13" fmla="*/ 2 h 11"/>
                  <a:gd name="T14" fmla="*/ 22 w 26"/>
                  <a:gd name="T15" fmla="*/ 5 h 11"/>
                  <a:gd name="T16" fmla="*/ 25 w 26"/>
                  <a:gd name="T17" fmla="*/ 9 h 11"/>
                  <a:gd name="T18" fmla="*/ 25 w 26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1">
                    <a:moveTo>
                      <a:pt x="25" y="9"/>
                    </a:moveTo>
                    <a:cubicBezTo>
                      <a:pt x="22" y="9"/>
                      <a:pt x="20" y="8"/>
                      <a:pt x="18" y="8"/>
                    </a:cubicBezTo>
                    <a:cubicBezTo>
                      <a:pt x="15" y="8"/>
                      <a:pt x="13" y="10"/>
                      <a:pt x="10" y="10"/>
                    </a:cubicBezTo>
                    <a:cubicBezTo>
                      <a:pt x="7" y="11"/>
                      <a:pt x="6" y="7"/>
                      <a:pt x="3" y="6"/>
                    </a:cubicBezTo>
                    <a:cubicBezTo>
                      <a:pt x="2" y="5"/>
                      <a:pt x="0" y="3"/>
                      <a:pt x="2" y="1"/>
                    </a:cubicBezTo>
                    <a:cubicBezTo>
                      <a:pt x="3" y="0"/>
                      <a:pt x="7" y="2"/>
                      <a:pt x="8" y="2"/>
                    </a:cubicBezTo>
                    <a:cubicBezTo>
                      <a:pt x="11" y="3"/>
                      <a:pt x="14" y="1"/>
                      <a:pt x="17" y="2"/>
                    </a:cubicBezTo>
                    <a:cubicBezTo>
                      <a:pt x="19" y="2"/>
                      <a:pt x="20" y="4"/>
                      <a:pt x="22" y="5"/>
                    </a:cubicBezTo>
                    <a:cubicBezTo>
                      <a:pt x="22" y="6"/>
                      <a:pt x="25" y="9"/>
                      <a:pt x="25" y="9"/>
                    </a:cubicBezTo>
                    <a:cubicBezTo>
                      <a:pt x="23" y="9"/>
                      <a:pt x="26" y="9"/>
                      <a:pt x="25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7" name="Freeform 556">
                <a:extLst>
                  <a:ext uri="{FF2B5EF4-FFF2-40B4-BE49-F238E27FC236}">
                    <a16:creationId xmlns:a16="http://schemas.microsoft.com/office/drawing/2014/main" id="{6A9B5A85-99A9-DB47-B129-F158ED4CC8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2147" y="6152366"/>
                <a:ext cx="282007" cy="183893"/>
              </a:xfrm>
              <a:custGeom>
                <a:avLst/>
                <a:gdLst>
                  <a:gd name="T0" fmla="*/ 27 w 29"/>
                  <a:gd name="T1" fmla="*/ 16 h 19"/>
                  <a:gd name="T2" fmla="*/ 24 w 29"/>
                  <a:gd name="T3" fmla="*/ 12 h 19"/>
                  <a:gd name="T4" fmla="*/ 19 w 29"/>
                  <a:gd name="T5" fmla="*/ 10 h 19"/>
                  <a:gd name="T6" fmla="*/ 14 w 29"/>
                  <a:gd name="T7" fmla="*/ 3 h 19"/>
                  <a:gd name="T8" fmla="*/ 8 w 29"/>
                  <a:gd name="T9" fmla="*/ 2 h 19"/>
                  <a:gd name="T10" fmla="*/ 2 w 29"/>
                  <a:gd name="T11" fmla="*/ 0 h 19"/>
                  <a:gd name="T12" fmla="*/ 3 w 29"/>
                  <a:gd name="T13" fmla="*/ 2 h 19"/>
                  <a:gd name="T14" fmla="*/ 5 w 29"/>
                  <a:gd name="T15" fmla="*/ 3 h 19"/>
                  <a:gd name="T16" fmla="*/ 6 w 29"/>
                  <a:gd name="T17" fmla="*/ 4 h 19"/>
                  <a:gd name="T18" fmla="*/ 4 w 29"/>
                  <a:gd name="T19" fmla="*/ 2 h 19"/>
                  <a:gd name="T20" fmla="*/ 4 w 29"/>
                  <a:gd name="T21" fmla="*/ 4 h 19"/>
                  <a:gd name="T22" fmla="*/ 7 w 29"/>
                  <a:gd name="T23" fmla="*/ 6 h 19"/>
                  <a:gd name="T24" fmla="*/ 12 w 29"/>
                  <a:gd name="T25" fmla="*/ 9 h 19"/>
                  <a:gd name="T26" fmla="*/ 10 w 29"/>
                  <a:gd name="T27" fmla="*/ 10 h 19"/>
                  <a:gd name="T28" fmla="*/ 14 w 29"/>
                  <a:gd name="T29" fmla="*/ 10 h 19"/>
                  <a:gd name="T30" fmla="*/ 14 w 29"/>
                  <a:gd name="T31" fmla="*/ 12 h 19"/>
                  <a:gd name="T32" fmla="*/ 19 w 29"/>
                  <a:gd name="T33" fmla="*/ 12 h 19"/>
                  <a:gd name="T34" fmla="*/ 27 w 29"/>
                  <a:gd name="T35" fmla="*/ 16 h 19"/>
                  <a:gd name="T36" fmla="*/ 27 w 29"/>
                  <a:gd name="T3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19">
                    <a:moveTo>
                      <a:pt x="27" y="16"/>
                    </a:moveTo>
                    <a:cubicBezTo>
                      <a:pt x="26" y="15"/>
                      <a:pt x="25" y="13"/>
                      <a:pt x="24" y="12"/>
                    </a:cubicBezTo>
                    <a:cubicBezTo>
                      <a:pt x="23" y="10"/>
                      <a:pt x="21" y="10"/>
                      <a:pt x="19" y="10"/>
                    </a:cubicBezTo>
                    <a:cubicBezTo>
                      <a:pt x="17" y="8"/>
                      <a:pt x="17" y="4"/>
                      <a:pt x="14" y="3"/>
                    </a:cubicBezTo>
                    <a:cubicBezTo>
                      <a:pt x="13" y="3"/>
                      <a:pt x="10" y="3"/>
                      <a:pt x="8" y="2"/>
                    </a:cubicBezTo>
                    <a:cubicBezTo>
                      <a:pt x="7" y="1"/>
                      <a:pt x="5" y="0"/>
                      <a:pt x="2" y="0"/>
                    </a:cubicBezTo>
                    <a:cubicBezTo>
                      <a:pt x="0" y="0"/>
                      <a:pt x="1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5" y="4"/>
                      <a:pt x="4" y="3"/>
                      <a:pt x="4" y="2"/>
                    </a:cubicBezTo>
                    <a:cubicBezTo>
                      <a:pt x="4" y="2"/>
                      <a:pt x="4" y="4"/>
                      <a:pt x="4" y="4"/>
                    </a:cubicBezTo>
                    <a:cubicBezTo>
                      <a:pt x="4" y="6"/>
                      <a:pt x="6" y="6"/>
                      <a:pt x="7" y="6"/>
                    </a:cubicBezTo>
                    <a:cubicBezTo>
                      <a:pt x="7" y="6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0"/>
                      <a:pt x="14" y="10"/>
                      <a:pt x="14" y="10"/>
                    </a:cubicBezTo>
                    <a:cubicBezTo>
                      <a:pt x="16" y="11"/>
                      <a:pt x="14" y="12"/>
                      <a:pt x="14" y="12"/>
                    </a:cubicBezTo>
                    <a:cubicBezTo>
                      <a:pt x="15" y="13"/>
                      <a:pt x="18" y="12"/>
                      <a:pt x="19" y="12"/>
                    </a:cubicBezTo>
                    <a:cubicBezTo>
                      <a:pt x="14" y="13"/>
                      <a:pt x="29" y="19"/>
                      <a:pt x="27" y="16"/>
                    </a:cubicBezTo>
                    <a:cubicBezTo>
                      <a:pt x="26" y="15"/>
                      <a:pt x="28" y="18"/>
                      <a:pt x="27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8" name="Freeform 557">
                <a:extLst>
                  <a:ext uri="{FF2B5EF4-FFF2-40B4-BE49-F238E27FC236}">
                    <a16:creationId xmlns:a16="http://schemas.microsoft.com/office/drawing/2014/main" id="{59FC7690-578A-7645-8AEE-2327BF124C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9861" y="5938921"/>
                <a:ext cx="126073" cy="134635"/>
              </a:xfrm>
              <a:custGeom>
                <a:avLst/>
                <a:gdLst>
                  <a:gd name="T0" fmla="*/ 11 w 13"/>
                  <a:gd name="T1" fmla="*/ 14 h 14"/>
                  <a:gd name="T2" fmla="*/ 11 w 13"/>
                  <a:gd name="T3" fmla="*/ 14 h 14"/>
                  <a:gd name="T4" fmla="*/ 8 w 13"/>
                  <a:gd name="T5" fmla="*/ 11 h 14"/>
                  <a:gd name="T6" fmla="*/ 7 w 13"/>
                  <a:gd name="T7" fmla="*/ 7 h 14"/>
                  <a:gd name="T8" fmla="*/ 6 w 13"/>
                  <a:gd name="T9" fmla="*/ 5 h 14"/>
                  <a:gd name="T10" fmla="*/ 7 w 13"/>
                  <a:gd name="T11" fmla="*/ 2 h 14"/>
                  <a:gd name="T12" fmla="*/ 4 w 13"/>
                  <a:gd name="T13" fmla="*/ 4 h 14"/>
                  <a:gd name="T14" fmla="*/ 6 w 13"/>
                  <a:gd name="T15" fmla="*/ 1 h 14"/>
                  <a:gd name="T16" fmla="*/ 1 w 13"/>
                  <a:gd name="T17" fmla="*/ 0 h 14"/>
                  <a:gd name="T18" fmla="*/ 3 w 13"/>
                  <a:gd name="T19" fmla="*/ 6 h 14"/>
                  <a:gd name="T20" fmla="*/ 11 w 13"/>
                  <a:gd name="T21" fmla="*/ 14 h 14"/>
                  <a:gd name="T22" fmla="*/ 11 w 13"/>
                  <a:gd name="T2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4"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9" y="11"/>
                      <a:pt x="8" y="11"/>
                    </a:cubicBezTo>
                    <a:cubicBezTo>
                      <a:pt x="7" y="9"/>
                      <a:pt x="8" y="8"/>
                      <a:pt x="7" y="7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9" y="0"/>
                      <a:pt x="3" y="3"/>
                      <a:pt x="4" y="4"/>
                    </a:cubicBezTo>
                    <a:cubicBezTo>
                      <a:pt x="3" y="3"/>
                      <a:pt x="6" y="1"/>
                      <a:pt x="6" y="1"/>
                    </a:cubicBezTo>
                    <a:cubicBezTo>
                      <a:pt x="5" y="0"/>
                      <a:pt x="1" y="0"/>
                      <a:pt x="1" y="0"/>
                    </a:cubicBezTo>
                    <a:cubicBezTo>
                      <a:pt x="0" y="1"/>
                      <a:pt x="2" y="5"/>
                      <a:pt x="3" y="6"/>
                    </a:cubicBezTo>
                    <a:cubicBezTo>
                      <a:pt x="5" y="8"/>
                      <a:pt x="8" y="13"/>
                      <a:pt x="11" y="14"/>
                    </a:cubicBezTo>
                    <a:cubicBezTo>
                      <a:pt x="13" y="14"/>
                      <a:pt x="8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29" name="Freeform 558">
                <a:extLst>
                  <a:ext uri="{FF2B5EF4-FFF2-40B4-BE49-F238E27FC236}">
                    <a16:creationId xmlns:a16="http://schemas.microsoft.com/office/drawing/2014/main" id="{1D90FE32-75A1-B048-842E-8BE6E9011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9815" y="5784584"/>
                <a:ext cx="39813" cy="39406"/>
              </a:xfrm>
              <a:custGeom>
                <a:avLst/>
                <a:gdLst>
                  <a:gd name="T0" fmla="*/ 3 w 4"/>
                  <a:gd name="T1" fmla="*/ 3 h 4"/>
                  <a:gd name="T2" fmla="*/ 2 w 4"/>
                  <a:gd name="T3" fmla="*/ 1 h 4"/>
                  <a:gd name="T4" fmla="*/ 3 w 4"/>
                  <a:gd name="T5" fmla="*/ 3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2"/>
                      <a:pt x="0" y="2"/>
                      <a:pt x="2" y="1"/>
                    </a:cubicBezTo>
                    <a:cubicBezTo>
                      <a:pt x="3" y="0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4" y="4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0" name="Freeform 559">
                <a:extLst>
                  <a:ext uri="{FF2B5EF4-FFF2-40B4-BE49-F238E27FC236}">
                    <a16:creationId xmlns:a16="http://schemas.microsoft.com/office/drawing/2014/main" id="{95802EE7-27CB-A849-8213-F8CA723FC2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046" y="5738614"/>
                <a:ext cx="59717" cy="55822"/>
              </a:xfrm>
              <a:custGeom>
                <a:avLst/>
                <a:gdLst>
                  <a:gd name="T0" fmla="*/ 5 w 6"/>
                  <a:gd name="T1" fmla="*/ 2 h 6"/>
                  <a:gd name="T2" fmla="*/ 0 w 6"/>
                  <a:gd name="T3" fmla="*/ 1 h 6"/>
                  <a:gd name="T4" fmla="*/ 1 w 6"/>
                  <a:gd name="T5" fmla="*/ 3 h 6"/>
                  <a:gd name="T6" fmla="*/ 1 w 6"/>
                  <a:gd name="T7" fmla="*/ 6 h 6"/>
                  <a:gd name="T8" fmla="*/ 5 w 6"/>
                  <a:gd name="T9" fmla="*/ 5 h 6"/>
                  <a:gd name="T10" fmla="*/ 3 w 6"/>
                  <a:gd name="T11" fmla="*/ 3 h 6"/>
                  <a:gd name="T12" fmla="*/ 5 w 6"/>
                  <a:gd name="T13" fmla="*/ 2 h 6"/>
                  <a:gd name="T14" fmla="*/ 5 w 6"/>
                  <a:gd name="T1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5" y="2"/>
                    </a:moveTo>
                    <a:cubicBezTo>
                      <a:pt x="4" y="2"/>
                      <a:pt x="1" y="0"/>
                      <a:pt x="0" y="1"/>
                    </a:cubicBezTo>
                    <a:cubicBezTo>
                      <a:pt x="1" y="0"/>
                      <a:pt x="2" y="4"/>
                      <a:pt x="1" y="3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1" y="5"/>
                      <a:pt x="5" y="4"/>
                      <a:pt x="5" y="5"/>
                    </a:cubicBezTo>
                    <a:cubicBezTo>
                      <a:pt x="5" y="4"/>
                      <a:pt x="4" y="4"/>
                      <a:pt x="3" y="3"/>
                    </a:cubicBezTo>
                    <a:cubicBezTo>
                      <a:pt x="4" y="4"/>
                      <a:pt x="6" y="2"/>
                      <a:pt x="5" y="2"/>
                    </a:cubicBezTo>
                    <a:cubicBezTo>
                      <a:pt x="4" y="2"/>
                      <a:pt x="6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1" name="Freeform 560">
                <a:extLst>
                  <a:ext uri="{FF2B5EF4-FFF2-40B4-BE49-F238E27FC236}">
                    <a16:creationId xmlns:a16="http://schemas.microsoft.com/office/drawing/2014/main" id="{CEDADB54-F336-9D41-A9CF-E8389F6A0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505" y="5755030"/>
                <a:ext cx="36496" cy="59105"/>
              </a:xfrm>
              <a:custGeom>
                <a:avLst/>
                <a:gdLst>
                  <a:gd name="T0" fmla="*/ 2 w 4"/>
                  <a:gd name="T1" fmla="*/ 0 h 6"/>
                  <a:gd name="T2" fmla="*/ 2 w 4"/>
                  <a:gd name="T3" fmla="*/ 2 h 6"/>
                  <a:gd name="T4" fmla="*/ 2 w 4"/>
                  <a:gd name="T5" fmla="*/ 5 h 6"/>
                  <a:gd name="T6" fmla="*/ 3 w 4"/>
                  <a:gd name="T7" fmla="*/ 3 h 6"/>
                  <a:gd name="T8" fmla="*/ 2 w 4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0"/>
                    </a:moveTo>
                    <a:cubicBezTo>
                      <a:pt x="0" y="0"/>
                      <a:pt x="2" y="1"/>
                      <a:pt x="2" y="2"/>
                    </a:cubicBezTo>
                    <a:cubicBezTo>
                      <a:pt x="2" y="3"/>
                      <a:pt x="1" y="5"/>
                      <a:pt x="2" y="5"/>
                    </a:cubicBezTo>
                    <a:cubicBezTo>
                      <a:pt x="3" y="6"/>
                      <a:pt x="3" y="3"/>
                      <a:pt x="3" y="3"/>
                    </a:cubicBezTo>
                    <a:cubicBezTo>
                      <a:pt x="3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2" name="Freeform 561">
                <a:extLst>
                  <a:ext uri="{FF2B5EF4-FFF2-40B4-BE49-F238E27FC236}">
                    <a16:creationId xmlns:a16="http://schemas.microsoft.com/office/drawing/2014/main" id="{B24C0A0E-300A-D648-B53C-9B5B45DC69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3785" y="5699204"/>
                <a:ext cx="49766" cy="105079"/>
              </a:xfrm>
              <a:custGeom>
                <a:avLst/>
                <a:gdLst>
                  <a:gd name="T0" fmla="*/ 4 w 5"/>
                  <a:gd name="T1" fmla="*/ 10 h 11"/>
                  <a:gd name="T2" fmla="*/ 2 w 5"/>
                  <a:gd name="T3" fmla="*/ 6 h 11"/>
                  <a:gd name="T4" fmla="*/ 1 w 5"/>
                  <a:gd name="T5" fmla="*/ 3 h 11"/>
                  <a:gd name="T6" fmla="*/ 5 w 5"/>
                  <a:gd name="T7" fmla="*/ 5 h 11"/>
                  <a:gd name="T8" fmla="*/ 4 w 5"/>
                  <a:gd name="T9" fmla="*/ 10 h 11"/>
                  <a:gd name="T10" fmla="*/ 4 w 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4" y="10"/>
                    </a:moveTo>
                    <a:cubicBezTo>
                      <a:pt x="4" y="9"/>
                      <a:pt x="2" y="6"/>
                      <a:pt x="2" y="6"/>
                    </a:cubicBezTo>
                    <a:cubicBezTo>
                      <a:pt x="4" y="4"/>
                      <a:pt x="0" y="4"/>
                      <a:pt x="1" y="3"/>
                    </a:cubicBezTo>
                    <a:cubicBezTo>
                      <a:pt x="2" y="0"/>
                      <a:pt x="5" y="5"/>
                      <a:pt x="5" y="5"/>
                    </a:cubicBezTo>
                    <a:cubicBezTo>
                      <a:pt x="5" y="6"/>
                      <a:pt x="5" y="11"/>
                      <a:pt x="4" y="10"/>
                    </a:cubicBezTo>
                    <a:cubicBezTo>
                      <a:pt x="4" y="9"/>
                      <a:pt x="5" y="11"/>
                      <a:pt x="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3" name="Freeform 562">
                <a:extLst>
                  <a:ext uri="{FF2B5EF4-FFF2-40B4-BE49-F238E27FC236}">
                    <a16:creationId xmlns:a16="http://schemas.microsoft.com/office/drawing/2014/main" id="{C7FDD13A-0F74-B544-A53F-C91F32B9CA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63972" y="5659800"/>
                <a:ext cx="69672" cy="68959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3 h 7"/>
                  <a:gd name="T4" fmla="*/ 0 w 7"/>
                  <a:gd name="T5" fmla="*/ 2 h 7"/>
                  <a:gd name="T6" fmla="*/ 5 w 7"/>
                  <a:gd name="T7" fmla="*/ 1 h 7"/>
                  <a:gd name="T8" fmla="*/ 4 w 7"/>
                  <a:gd name="T9" fmla="*/ 3 h 7"/>
                  <a:gd name="T10" fmla="*/ 7 w 7"/>
                  <a:gd name="T11" fmla="*/ 4 h 7"/>
                  <a:gd name="T12" fmla="*/ 5 w 7"/>
                  <a:gd name="T13" fmla="*/ 5 h 7"/>
                  <a:gd name="T14" fmla="*/ 4 w 7"/>
                  <a:gd name="T15" fmla="*/ 6 h 7"/>
                  <a:gd name="T16" fmla="*/ 4 w 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4"/>
                      <a:pt x="1" y="4"/>
                      <a:pt x="2" y="3"/>
                    </a:cubicBezTo>
                    <a:cubicBezTo>
                      <a:pt x="2" y="2"/>
                      <a:pt x="0" y="2"/>
                      <a:pt x="0" y="2"/>
                    </a:cubicBezTo>
                    <a:cubicBezTo>
                      <a:pt x="0" y="1"/>
                      <a:pt x="4" y="0"/>
                      <a:pt x="5" y="1"/>
                    </a:cubicBezTo>
                    <a:cubicBezTo>
                      <a:pt x="5" y="1"/>
                      <a:pt x="3" y="2"/>
                      <a:pt x="4" y="3"/>
                    </a:cubicBezTo>
                    <a:cubicBezTo>
                      <a:pt x="5" y="3"/>
                      <a:pt x="7" y="4"/>
                      <a:pt x="7" y="4"/>
                    </a:cubicBezTo>
                    <a:cubicBezTo>
                      <a:pt x="7" y="5"/>
                      <a:pt x="5" y="5"/>
                      <a:pt x="5" y="5"/>
                    </a:cubicBezTo>
                    <a:cubicBezTo>
                      <a:pt x="4" y="5"/>
                      <a:pt x="5" y="7"/>
                      <a:pt x="4" y="6"/>
                    </a:cubicBezTo>
                    <a:cubicBezTo>
                      <a:pt x="2" y="5"/>
                      <a:pt x="4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4" name="Freeform 563">
                <a:extLst>
                  <a:ext uri="{FF2B5EF4-FFF2-40B4-BE49-F238E27FC236}">
                    <a16:creationId xmlns:a16="http://schemas.microsoft.com/office/drawing/2014/main" id="{CB394C19-FDB8-E64E-8BBE-D68EF86F46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3645" y="5659800"/>
                <a:ext cx="66355" cy="88662"/>
              </a:xfrm>
              <a:custGeom>
                <a:avLst/>
                <a:gdLst>
                  <a:gd name="T0" fmla="*/ 3 w 7"/>
                  <a:gd name="T1" fmla="*/ 8 h 9"/>
                  <a:gd name="T2" fmla="*/ 4 w 7"/>
                  <a:gd name="T3" fmla="*/ 6 h 9"/>
                  <a:gd name="T4" fmla="*/ 2 w 7"/>
                  <a:gd name="T5" fmla="*/ 4 h 9"/>
                  <a:gd name="T6" fmla="*/ 3 w 7"/>
                  <a:gd name="T7" fmla="*/ 1 h 9"/>
                  <a:gd name="T8" fmla="*/ 6 w 7"/>
                  <a:gd name="T9" fmla="*/ 5 h 9"/>
                  <a:gd name="T10" fmla="*/ 3 w 7"/>
                  <a:gd name="T11" fmla="*/ 8 h 9"/>
                  <a:gd name="T12" fmla="*/ 3 w 7"/>
                  <a:gd name="T13" fmla="*/ 8 h 9"/>
                  <a:gd name="T14" fmla="*/ 3 w 7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9">
                    <a:moveTo>
                      <a:pt x="3" y="8"/>
                    </a:moveTo>
                    <a:cubicBezTo>
                      <a:pt x="4" y="7"/>
                      <a:pt x="5" y="7"/>
                      <a:pt x="4" y="6"/>
                    </a:cubicBezTo>
                    <a:cubicBezTo>
                      <a:pt x="4" y="5"/>
                      <a:pt x="2" y="5"/>
                      <a:pt x="2" y="4"/>
                    </a:cubicBezTo>
                    <a:cubicBezTo>
                      <a:pt x="3" y="3"/>
                      <a:pt x="0" y="0"/>
                      <a:pt x="3" y="1"/>
                    </a:cubicBezTo>
                    <a:cubicBezTo>
                      <a:pt x="6" y="2"/>
                      <a:pt x="6" y="3"/>
                      <a:pt x="6" y="5"/>
                    </a:cubicBezTo>
                    <a:cubicBezTo>
                      <a:pt x="7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7"/>
                      <a:pt x="2" y="9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5" name="Freeform 564">
                <a:extLst>
                  <a:ext uri="{FF2B5EF4-FFF2-40B4-BE49-F238E27FC236}">
                    <a16:creationId xmlns:a16="http://schemas.microsoft.com/office/drawing/2014/main" id="{6B6A5652-F434-5740-9FD0-3A1BED31CB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3736" y="5679503"/>
                <a:ext cx="29859" cy="9851"/>
              </a:xfrm>
              <a:custGeom>
                <a:avLst/>
                <a:gdLst>
                  <a:gd name="T0" fmla="*/ 2 w 3"/>
                  <a:gd name="T1" fmla="*/ 1 h 1"/>
                  <a:gd name="T2" fmla="*/ 0 w 3"/>
                  <a:gd name="T3" fmla="*/ 0 h 1"/>
                  <a:gd name="T4" fmla="*/ 3 w 3"/>
                  <a:gd name="T5" fmla="*/ 0 h 1"/>
                  <a:gd name="T6" fmla="*/ 2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6" name="Freeform 565">
                <a:extLst>
                  <a:ext uri="{FF2B5EF4-FFF2-40B4-BE49-F238E27FC236}">
                    <a16:creationId xmlns:a16="http://schemas.microsoft.com/office/drawing/2014/main" id="{9D62E5CB-412A-2845-83BA-D3A3346881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135" y="5689355"/>
                <a:ext cx="129390" cy="65675"/>
              </a:xfrm>
              <a:custGeom>
                <a:avLst/>
                <a:gdLst>
                  <a:gd name="T0" fmla="*/ 10 w 13"/>
                  <a:gd name="T1" fmla="*/ 1 h 7"/>
                  <a:gd name="T2" fmla="*/ 7 w 13"/>
                  <a:gd name="T3" fmla="*/ 1 h 7"/>
                  <a:gd name="T4" fmla="*/ 5 w 13"/>
                  <a:gd name="T5" fmla="*/ 1 h 7"/>
                  <a:gd name="T6" fmla="*/ 5 w 13"/>
                  <a:gd name="T7" fmla="*/ 4 h 7"/>
                  <a:gd name="T8" fmla="*/ 1 w 13"/>
                  <a:gd name="T9" fmla="*/ 3 h 7"/>
                  <a:gd name="T10" fmla="*/ 1 w 13"/>
                  <a:gd name="T11" fmla="*/ 6 h 7"/>
                  <a:gd name="T12" fmla="*/ 11 w 13"/>
                  <a:gd name="T13" fmla="*/ 4 h 7"/>
                  <a:gd name="T14" fmla="*/ 9 w 13"/>
                  <a:gd name="T15" fmla="*/ 3 h 7"/>
                  <a:gd name="T16" fmla="*/ 12 w 13"/>
                  <a:gd name="T17" fmla="*/ 3 h 7"/>
                  <a:gd name="T18" fmla="*/ 10 w 13"/>
                  <a:gd name="T19" fmla="*/ 1 h 7"/>
                  <a:gd name="T20" fmla="*/ 10 w 13"/>
                  <a:gd name="T2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10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3" y="2"/>
                      <a:pt x="4" y="4"/>
                      <a:pt x="5" y="4"/>
                    </a:cubicBezTo>
                    <a:cubicBezTo>
                      <a:pt x="4" y="4"/>
                      <a:pt x="2" y="1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2" y="7"/>
                      <a:pt x="10" y="5"/>
                      <a:pt x="11" y="4"/>
                    </a:cubicBezTo>
                    <a:cubicBezTo>
                      <a:pt x="11" y="4"/>
                      <a:pt x="10" y="3"/>
                      <a:pt x="9" y="3"/>
                    </a:cubicBezTo>
                    <a:cubicBezTo>
                      <a:pt x="10" y="3"/>
                      <a:pt x="12" y="3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9" y="1"/>
                      <a:pt x="11" y="0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7" name="Freeform 566">
                <a:extLst>
                  <a:ext uri="{FF2B5EF4-FFF2-40B4-BE49-F238E27FC236}">
                    <a16:creationId xmlns:a16="http://schemas.microsoft.com/office/drawing/2014/main" id="{E7F0D220-8043-DD4F-B97A-5BF5E5429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7901" y="5630246"/>
                <a:ext cx="79625" cy="68959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4 h 7"/>
                  <a:gd name="T4" fmla="*/ 8 w 8"/>
                  <a:gd name="T5" fmla="*/ 4 h 7"/>
                  <a:gd name="T6" fmla="*/ 5 w 8"/>
                  <a:gd name="T7" fmla="*/ 2 h 7"/>
                  <a:gd name="T8" fmla="*/ 2 w 8"/>
                  <a:gd name="T9" fmla="*/ 6 h 7"/>
                  <a:gd name="T10" fmla="*/ 2 w 8"/>
                  <a:gd name="T11" fmla="*/ 6 h 7"/>
                  <a:gd name="T12" fmla="*/ 2 w 8"/>
                  <a:gd name="T1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5"/>
                      <a:pt x="4" y="5"/>
                      <a:pt x="5" y="4"/>
                    </a:cubicBezTo>
                    <a:cubicBezTo>
                      <a:pt x="6" y="4"/>
                      <a:pt x="8" y="4"/>
                      <a:pt x="8" y="4"/>
                    </a:cubicBezTo>
                    <a:cubicBezTo>
                      <a:pt x="8" y="4"/>
                      <a:pt x="7" y="0"/>
                      <a:pt x="5" y="2"/>
                    </a:cubicBezTo>
                    <a:cubicBezTo>
                      <a:pt x="5" y="2"/>
                      <a:pt x="1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5"/>
                      <a:pt x="0" y="7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8" name="Freeform 567">
                <a:extLst>
                  <a:ext uri="{FF2B5EF4-FFF2-40B4-BE49-F238E27FC236}">
                    <a16:creationId xmlns:a16="http://schemas.microsoft.com/office/drawing/2014/main" id="{3FD9CA62-FA85-E84B-AE57-8BB76C24B6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838" y="5892946"/>
                <a:ext cx="96213" cy="36123"/>
              </a:xfrm>
              <a:custGeom>
                <a:avLst/>
                <a:gdLst>
                  <a:gd name="T0" fmla="*/ 9 w 10"/>
                  <a:gd name="T1" fmla="*/ 2 h 4"/>
                  <a:gd name="T2" fmla="*/ 9 w 10"/>
                  <a:gd name="T3" fmla="*/ 1 h 4"/>
                  <a:gd name="T4" fmla="*/ 6 w 10"/>
                  <a:gd name="T5" fmla="*/ 0 h 4"/>
                  <a:gd name="T6" fmla="*/ 2 w 10"/>
                  <a:gd name="T7" fmla="*/ 2 h 4"/>
                  <a:gd name="T8" fmla="*/ 3 w 10"/>
                  <a:gd name="T9" fmla="*/ 4 h 4"/>
                  <a:gd name="T10" fmla="*/ 9 w 10"/>
                  <a:gd name="T11" fmla="*/ 2 h 4"/>
                  <a:gd name="T12" fmla="*/ 9 w 10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10" y="2"/>
                      <a:pt x="8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1"/>
                      <a:pt x="3" y="1"/>
                      <a:pt x="2" y="2"/>
                    </a:cubicBezTo>
                    <a:cubicBezTo>
                      <a:pt x="0" y="3"/>
                      <a:pt x="2" y="4"/>
                      <a:pt x="3" y="4"/>
                    </a:cubicBezTo>
                    <a:cubicBezTo>
                      <a:pt x="5" y="4"/>
                      <a:pt x="7" y="1"/>
                      <a:pt x="9" y="2"/>
                    </a:cubicBezTo>
                    <a:cubicBezTo>
                      <a:pt x="10" y="2"/>
                      <a:pt x="7" y="1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39" name="Freeform 568">
                <a:extLst>
                  <a:ext uri="{FF2B5EF4-FFF2-40B4-BE49-F238E27FC236}">
                    <a16:creationId xmlns:a16="http://schemas.microsoft.com/office/drawing/2014/main" id="{248CD988-0934-EA47-98D4-E32463DD0F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7717" y="5948771"/>
                <a:ext cx="56400" cy="49258"/>
              </a:xfrm>
              <a:custGeom>
                <a:avLst/>
                <a:gdLst>
                  <a:gd name="T0" fmla="*/ 6 w 6"/>
                  <a:gd name="T1" fmla="*/ 2 h 5"/>
                  <a:gd name="T2" fmla="*/ 3 w 6"/>
                  <a:gd name="T3" fmla="*/ 2 h 5"/>
                  <a:gd name="T4" fmla="*/ 3 w 6"/>
                  <a:gd name="T5" fmla="*/ 4 h 5"/>
                  <a:gd name="T6" fmla="*/ 0 w 6"/>
                  <a:gd name="T7" fmla="*/ 5 h 5"/>
                  <a:gd name="T8" fmla="*/ 6 w 6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3" y="2"/>
                      <a:pt x="3" y="3"/>
                      <a:pt x="3" y="4"/>
                    </a:cubicBezTo>
                    <a:cubicBezTo>
                      <a:pt x="2" y="4"/>
                      <a:pt x="0" y="5"/>
                      <a:pt x="0" y="5"/>
                    </a:cubicBezTo>
                    <a:cubicBezTo>
                      <a:pt x="0" y="5"/>
                      <a:pt x="6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0" name="Freeform 569">
                <a:extLst>
                  <a:ext uri="{FF2B5EF4-FFF2-40B4-BE49-F238E27FC236}">
                    <a16:creationId xmlns:a16="http://schemas.microsoft.com/office/drawing/2014/main" id="{03CF7D3F-7E61-9145-A923-F799B2D77E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5506" y="4753481"/>
                <a:ext cx="202382" cy="124782"/>
              </a:xfrm>
              <a:custGeom>
                <a:avLst/>
                <a:gdLst>
                  <a:gd name="T0" fmla="*/ 19 w 21"/>
                  <a:gd name="T1" fmla="*/ 9 h 13"/>
                  <a:gd name="T2" fmla="*/ 18 w 21"/>
                  <a:gd name="T3" fmla="*/ 7 h 13"/>
                  <a:gd name="T4" fmla="*/ 14 w 21"/>
                  <a:gd name="T5" fmla="*/ 4 h 13"/>
                  <a:gd name="T6" fmla="*/ 8 w 21"/>
                  <a:gd name="T7" fmla="*/ 1 h 13"/>
                  <a:gd name="T8" fmla="*/ 5 w 21"/>
                  <a:gd name="T9" fmla="*/ 6 h 13"/>
                  <a:gd name="T10" fmla="*/ 0 w 21"/>
                  <a:gd name="T11" fmla="*/ 8 h 13"/>
                  <a:gd name="T12" fmla="*/ 7 w 21"/>
                  <a:gd name="T13" fmla="*/ 11 h 13"/>
                  <a:gd name="T14" fmla="*/ 15 w 21"/>
                  <a:gd name="T15" fmla="*/ 12 h 13"/>
                  <a:gd name="T16" fmla="*/ 20 w 21"/>
                  <a:gd name="T17" fmla="*/ 9 h 13"/>
                  <a:gd name="T18" fmla="*/ 19 w 21"/>
                  <a:gd name="T19" fmla="*/ 9 h 13"/>
                  <a:gd name="T20" fmla="*/ 19 w 21"/>
                  <a:gd name="T2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5" y="10"/>
                      <a:pt x="19" y="8"/>
                      <a:pt x="18" y="7"/>
                    </a:cubicBezTo>
                    <a:cubicBezTo>
                      <a:pt x="17" y="7"/>
                      <a:pt x="15" y="4"/>
                      <a:pt x="14" y="4"/>
                    </a:cubicBezTo>
                    <a:cubicBezTo>
                      <a:pt x="12" y="4"/>
                      <a:pt x="10" y="1"/>
                      <a:pt x="8" y="1"/>
                    </a:cubicBezTo>
                    <a:cubicBezTo>
                      <a:pt x="6" y="0"/>
                      <a:pt x="6" y="5"/>
                      <a:pt x="5" y="6"/>
                    </a:cubicBezTo>
                    <a:cubicBezTo>
                      <a:pt x="4" y="6"/>
                      <a:pt x="0" y="6"/>
                      <a:pt x="0" y="8"/>
                    </a:cubicBezTo>
                    <a:cubicBezTo>
                      <a:pt x="1" y="10"/>
                      <a:pt x="6" y="11"/>
                      <a:pt x="7" y="11"/>
                    </a:cubicBezTo>
                    <a:cubicBezTo>
                      <a:pt x="9" y="12"/>
                      <a:pt x="13" y="13"/>
                      <a:pt x="15" y="12"/>
                    </a:cubicBezTo>
                    <a:cubicBezTo>
                      <a:pt x="15" y="12"/>
                      <a:pt x="20" y="10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8" y="10"/>
                      <a:pt x="21" y="9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1" name="Freeform 570">
                <a:extLst>
                  <a:ext uri="{FF2B5EF4-FFF2-40B4-BE49-F238E27FC236}">
                    <a16:creationId xmlns:a16="http://schemas.microsoft.com/office/drawing/2014/main" id="{CE1F72ED-6CE6-B940-AA69-15A2AE7D6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5835" y="4812590"/>
                <a:ext cx="49766" cy="36123"/>
              </a:xfrm>
              <a:custGeom>
                <a:avLst/>
                <a:gdLst>
                  <a:gd name="T0" fmla="*/ 2 w 5"/>
                  <a:gd name="T1" fmla="*/ 4 h 4"/>
                  <a:gd name="T2" fmla="*/ 4 w 5"/>
                  <a:gd name="T3" fmla="*/ 1 h 4"/>
                  <a:gd name="T4" fmla="*/ 2 w 5"/>
                  <a:gd name="T5" fmla="*/ 4 h 4"/>
                  <a:gd name="T6" fmla="*/ 2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4"/>
                      <a:pt x="4" y="0"/>
                      <a:pt x="4" y="1"/>
                    </a:cubicBezTo>
                    <a:cubicBezTo>
                      <a:pt x="5" y="1"/>
                      <a:pt x="3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2" name="Freeform 571">
                <a:extLst>
                  <a:ext uri="{FF2B5EF4-FFF2-40B4-BE49-F238E27FC236}">
                    <a16:creationId xmlns:a16="http://schemas.microsoft.com/office/drawing/2014/main" id="{5B9E9557-C981-A244-8EE6-72849CC20A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6115" y="4848709"/>
                <a:ext cx="19908" cy="19703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3" name="Freeform 572">
                <a:extLst>
                  <a:ext uri="{FF2B5EF4-FFF2-40B4-BE49-F238E27FC236}">
                    <a16:creationId xmlns:a16="http://schemas.microsoft.com/office/drawing/2014/main" id="{B5E4D7B0-B8D7-814F-B570-D7F6B8F7D7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042" y="4444809"/>
                <a:ext cx="895791" cy="433457"/>
              </a:xfrm>
              <a:custGeom>
                <a:avLst/>
                <a:gdLst>
                  <a:gd name="T0" fmla="*/ 76 w 92"/>
                  <a:gd name="T1" fmla="*/ 41 h 45"/>
                  <a:gd name="T2" fmla="*/ 71 w 92"/>
                  <a:gd name="T3" fmla="*/ 39 h 45"/>
                  <a:gd name="T4" fmla="*/ 61 w 92"/>
                  <a:gd name="T5" fmla="*/ 38 h 45"/>
                  <a:gd name="T6" fmla="*/ 45 w 92"/>
                  <a:gd name="T7" fmla="*/ 43 h 45"/>
                  <a:gd name="T8" fmla="*/ 29 w 92"/>
                  <a:gd name="T9" fmla="*/ 41 h 45"/>
                  <a:gd name="T10" fmla="*/ 21 w 92"/>
                  <a:gd name="T11" fmla="*/ 38 h 45"/>
                  <a:gd name="T12" fmla="*/ 10 w 92"/>
                  <a:gd name="T13" fmla="*/ 31 h 45"/>
                  <a:gd name="T14" fmla="*/ 40 w 92"/>
                  <a:gd name="T15" fmla="*/ 29 h 45"/>
                  <a:gd name="T16" fmla="*/ 9 w 92"/>
                  <a:gd name="T17" fmla="*/ 26 h 45"/>
                  <a:gd name="T18" fmla="*/ 16 w 92"/>
                  <a:gd name="T19" fmla="*/ 19 h 45"/>
                  <a:gd name="T20" fmla="*/ 14 w 92"/>
                  <a:gd name="T21" fmla="*/ 18 h 45"/>
                  <a:gd name="T22" fmla="*/ 7 w 92"/>
                  <a:gd name="T23" fmla="*/ 17 h 45"/>
                  <a:gd name="T24" fmla="*/ 4 w 92"/>
                  <a:gd name="T25" fmla="*/ 11 h 45"/>
                  <a:gd name="T26" fmla="*/ 8 w 92"/>
                  <a:gd name="T27" fmla="*/ 7 h 45"/>
                  <a:gd name="T28" fmla="*/ 24 w 92"/>
                  <a:gd name="T29" fmla="*/ 1 h 45"/>
                  <a:gd name="T30" fmla="*/ 29 w 92"/>
                  <a:gd name="T31" fmla="*/ 7 h 45"/>
                  <a:gd name="T32" fmla="*/ 39 w 92"/>
                  <a:gd name="T33" fmla="*/ 6 h 45"/>
                  <a:gd name="T34" fmla="*/ 43 w 92"/>
                  <a:gd name="T35" fmla="*/ 8 h 45"/>
                  <a:gd name="T36" fmla="*/ 47 w 92"/>
                  <a:gd name="T37" fmla="*/ 9 h 45"/>
                  <a:gd name="T38" fmla="*/ 43 w 92"/>
                  <a:gd name="T39" fmla="*/ 4 h 45"/>
                  <a:gd name="T40" fmla="*/ 54 w 92"/>
                  <a:gd name="T41" fmla="*/ 10 h 45"/>
                  <a:gd name="T42" fmla="*/ 60 w 92"/>
                  <a:gd name="T43" fmla="*/ 14 h 45"/>
                  <a:gd name="T44" fmla="*/ 59 w 92"/>
                  <a:gd name="T45" fmla="*/ 1 h 45"/>
                  <a:gd name="T46" fmla="*/ 69 w 92"/>
                  <a:gd name="T47" fmla="*/ 6 h 45"/>
                  <a:gd name="T48" fmla="*/ 74 w 92"/>
                  <a:gd name="T49" fmla="*/ 19 h 45"/>
                  <a:gd name="T50" fmla="*/ 82 w 92"/>
                  <a:gd name="T51" fmla="*/ 26 h 45"/>
                  <a:gd name="T52" fmla="*/ 92 w 92"/>
                  <a:gd name="T53" fmla="*/ 33 h 45"/>
                  <a:gd name="T54" fmla="*/ 83 w 92"/>
                  <a:gd name="T55" fmla="*/ 35 h 45"/>
                  <a:gd name="T56" fmla="*/ 81 w 92"/>
                  <a:gd name="T57" fmla="*/ 36 h 45"/>
                  <a:gd name="T58" fmla="*/ 85 w 92"/>
                  <a:gd name="T59" fmla="*/ 36 h 45"/>
                  <a:gd name="T60" fmla="*/ 89 w 92"/>
                  <a:gd name="T61" fmla="*/ 39 h 45"/>
                  <a:gd name="T62" fmla="*/ 83 w 92"/>
                  <a:gd name="T63" fmla="*/ 4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45">
                    <a:moveTo>
                      <a:pt x="83" y="41"/>
                    </a:moveTo>
                    <a:cubicBezTo>
                      <a:pt x="81" y="41"/>
                      <a:pt x="79" y="41"/>
                      <a:pt x="76" y="41"/>
                    </a:cubicBezTo>
                    <a:cubicBezTo>
                      <a:pt x="75" y="41"/>
                      <a:pt x="74" y="41"/>
                      <a:pt x="73" y="41"/>
                    </a:cubicBezTo>
                    <a:cubicBezTo>
                      <a:pt x="72" y="41"/>
                      <a:pt x="72" y="40"/>
                      <a:pt x="71" y="39"/>
                    </a:cubicBezTo>
                    <a:cubicBezTo>
                      <a:pt x="70" y="39"/>
                      <a:pt x="66" y="40"/>
                      <a:pt x="65" y="38"/>
                    </a:cubicBezTo>
                    <a:cubicBezTo>
                      <a:pt x="65" y="35"/>
                      <a:pt x="63" y="37"/>
                      <a:pt x="61" y="38"/>
                    </a:cubicBezTo>
                    <a:cubicBezTo>
                      <a:pt x="58" y="40"/>
                      <a:pt x="56" y="39"/>
                      <a:pt x="54" y="40"/>
                    </a:cubicBezTo>
                    <a:cubicBezTo>
                      <a:pt x="51" y="41"/>
                      <a:pt x="48" y="42"/>
                      <a:pt x="45" y="43"/>
                    </a:cubicBezTo>
                    <a:cubicBezTo>
                      <a:pt x="41" y="43"/>
                      <a:pt x="35" y="45"/>
                      <a:pt x="31" y="43"/>
                    </a:cubicBezTo>
                    <a:cubicBezTo>
                      <a:pt x="31" y="43"/>
                      <a:pt x="29" y="42"/>
                      <a:pt x="29" y="41"/>
                    </a:cubicBezTo>
                    <a:cubicBezTo>
                      <a:pt x="29" y="40"/>
                      <a:pt x="29" y="38"/>
                      <a:pt x="27" y="38"/>
                    </a:cubicBezTo>
                    <a:cubicBezTo>
                      <a:pt x="25" y="38"/>
                      <a:pt x="23" y="38"/>
                      <a:pt x="21" y="38"/>
                    </a:cubicBezTo>
                    <a:cubicBezTo>
                      <a:pt x="19" y="38"/>
                      <a:pt x="17" y="38"/>
                      <a:pt x="15" y="36"/>
                    </a:cubicBezTo>
                    <a:cubicBezTo>
                      <a:pt x="14" y="36"/>
                      <a:pt x="9" y="32"/>
                      <a:pt x="10" y="31"/>
                    </a:cubicBezTo>
                    <a:cubicBezTo>
                      <a:pt x="16" y="28"/>
                      <a:pt x="23" y="29"/>
                      <a:pt x="28" y="29"/>
                    </a:cubicBezTo>
                    <a:cubicBezTo>
                      <a:pt x="29" y="29"/>
                      <a:pt x="40" y="29"/>
                      <a:pt x="40" y="29"/>
                    </a:cubicBezTo>
                    <a:cubicBezTo>
                      <a:pt x="40" y="27"/>
                      <a:pt x="26" y="25"/>
                      <a:pt x="25" y="25"/>
                    </a:cubicBezTo>
                    <a:cubicBezTo>
                      <a:pt x="20" y="25"/>
                      <a:pt x="14" y="28"/>
                      <a:pt x="9" y="26"/>
                    </a:cubicBezTo>
                    <a:cubicBezTo>
                      <a:pt x="7" y="25"/>
                      <a:pt x="3" y="23"/>
                      <a:pt x="7" y="21"/>
                    </a:cubicBezTo>
                    <a:cubicBezTo>
                      <a:pt x="10" y="20"/>
                      <a:pt x="13" y="19"/>
                      <a:pt x="16" y="19"/>
                    </a:cubicBezTo>
                    <a:cubicBezTo>
                      <a:pt x="18" y="18"/>
                      <a:pt x="20" y="18"/>
                      <a:pt x="21" y="18"/>
                    </a:cubicBezTo>
                    <a:cubicBezTo>
                      <a:pt x="19" y="19"/>
                      <a:pt x="16" y="18"/>
                      <a:pt x="14" y="18"/>
                    </a:cubicBezTo>
                    <a:cubicBezTo>
                      <a:pt x="13" y="18"/>
                      <a:pt x="7" y="19"/>
                      <a:pt x="6" y="18"/>
                    </a:cubicBezTo>
                    <a:cubicBezTo>
                      <a:pt x="6" y="18"/>
                      <a:pt x="7" y="17"/>
                      <a:pt x="7" y="17"/>
                    </a:cubicBezTo>
                    <a:cubicBezTo>
                      <a:pt x="7" y="16"/>
                      <a:pt x="0" y="17"/>
                      <a:pt x="1" y="15"/>
                    </a:cubicBezTo>
                    <a:cubicBezTo>
                      <a:pt x="2" y="14"/>
                      <a:pt x="3" y="12"/>
                      <a:pt x="4" y="11"/>
                    </a:cubicBezTo>
                    <a:cubicBezTo>
                      <a:pt x="8" y="10"/>
                      <a:pt x="4" y="10"/>
                      <a:pt x="4" y="9"/>
                    </a:cubicBezTo>
                    <a:cubicBezTo>
                      <a:pt x="4" y="9"/>
                      <a:pt x="7" y="7"/>
                      <a:pt x="8" y="7"/>
                    </a:cubicBezTo>
                    <a:cubicBezTo>
                      <a:pt x="10" y="6"/>
                      <a:pt x="11" y="5"/>
                      <a:pt x="13" y="4"/>
                    </a:cubicBezTo>
                    <a:cubicBezTo>
                      <a:pt x="17" y="2"/>
                      <a:pt x="20" y="1"/>
                      <a:pt x="24" y="1"/>
                    </a:cubicBezTo>
                    <a:cubicBezTo>
                      <a:pt x="29" y="1"/>
                      <a:pt x="24" y="7"/>
                      <a:pt x="24" y="7"/>
                    </a:cubicBezTo>
                    <a:cubicBezTo>
                      <a:pt x="26" y="8"/>
                      <a:pt x="28" y="8"/>
                      <a:pt x="29" y="7"/>
                    </a:cubicBezTo>
                    <a:cubicBezTo>
                      <a:pt x="30" y="7"/>
                      <a:pt x="30" y="4"/>
                      <a:pt x="31" y="4"/>
                    </a:cubicBezTo>
                    <a:cubicBezTo>
                      <a:pt x="33" y="4"/>
                      <a:pt x="37" y="4"/>
                      <a:pt x="39" y="6"/>
                    </a:cubicBezTo>
                    <a:cubicBezTo>
                      <a:pt x="42" y="8"/>
                      <a:pt x="35" y="11"/>
                      <a:pt x="40" y="10"/>
                    </a:cubicBezTo>
                    <a:cubicBezTo>
                      <a:pt x="41" y="10"/>
                      <a:pt x="42" y="9"/>
                      <a:pt x="43" y="8"/>
                    </a:cubicBezTo>
                    <a:cubicBezTo>
                      <a:pt x="44" y="8"/>
                      <a:pt x="44" y="8"/>
                      <a:pt x="45" y="8"/>
                    </a:cubicBezTo>
                    <a:cubicBezTo>
                      <a:pt x="46" y="8"/>
                      <a:pt x="46" y="8"/>
                      <a:pt x="47" y="9"/>
                    </a:cubicBezTo>
                    <a:cubicBezTo>
                      <a:pt x="48" y="9"/>
                      <a:pt x="48" y="7"/>
                      <a:pt x="48" y="6"/>
                    </a:cubicBezTo>
                    <a:cubicBezTo>
                      <a:pt x="47" y="6"/>
                      <a:pt x="44" y="4"/>
                      <a:pt x="43" y="4"/>
                    </a:cubicBezTo>
                    <a:cubicBezTo>
                      <a:pt x="45" y="3"/>
                      <a:pt x="49" y="5"/>
                      <a:pt x="50" y="6"/>
                    </a:cubicBezTo>
                    <a:cubicBezTo>
                      <a:pt x="53" y="7"/>
                      <a:pt x="53" y="8"/>
                      <a:pt x="54" y="10"/>
                    </a:cubicBezTo>
                    <a:cubicBezTo>
                      <a:pt x="54" y="11"/>
                      <a:pt x="54" y="16"/>
                      <a:pt x="56" y="16"/>
                    </a:cubicBezTo>
                    <a:cubicBezTo>
                      <a:pt x="57" y="16"/>
                      <a:pt x="61" y="16"/>
                      <a:pt x="60" y="14"/>
                    </a:cubicBezTo>
                    <a:cubicBezTo>
                      <a:pt x="59" y="10"/>
                      <a:pt x="57" y="7"/>
                      <a:pt x="56" y="3"/>
                    </a:cubicBezTo>
                    <a:cubicBezTo>
                      <a:pt x="55" y="0"/>
                      <a:pt x="58" y="1"/>
                      <a:pt x="59" y="1"/>
                    </a:cubicBezTo>
                    <a:cubicBezTo>
                      <a:pt x="62" y="2"/>
                      <a:pt x="62" y="0"/>
                      <a:pt x="64" y="1"/>
                    </a:cubicBezTo>
                    <a:cubicBezTo>
                      <a:pt x="66" y="3"/>
                      <a:pt x="69" y="4"/>
                      <a:pt x="69" y="6"/>
                    </a:cubicBezTo>
                    <a:cubicBezTo>
                      <a:pt x="70" y="9"/>
                      <a:pt x="71" y="11"/>
                      <a:pt x="73" y="13"/>
                    </a:cubicBezTo>
                    <a:cubicBezTo>
                      <a:pt x="74" y="16"/>
                      <a:pt x="75" y="17"/>
                      <a:pt x="74" y="19"/>
                    </a:cubicBezTo>
                    <a:cubicBezTo>
                      <a:pt x="73" y="22"/>
                      <a:pt x="76" y="25"/>
                      <a:pt x="78" y="26"/>
                    </a:cubicBezTo>
                    <a:cubicBezTo>
                      <a:pt x="79" y="26"/>
                      <a:pt x="81" y="26"/>
                      <a:pt x="82" y="26"/>
                    </a:cubicBezTo>
                    <a:cubicBezTo>
                      <a:pt x="83" y="27"/>
                      <a:pt x="84" y="28"/>
                      <a:pt x="85" y="28"/>
                    </a:cubicBezTo>
                    <a:cubicBezTo>
                      <a:pt x="88" y="29"/>
                      <a:pt x="92" y="29"/>
                      <a:pt x="92" y="33"/>
                    </a:cubicBezTo>
                    <a:cubicBezTo>
                      <a:pt x="92" y="35"/>
                      <a:pt x="83" y="32"/>
                      <a:pt x="83" y="32"/>
                    </a:cubicBezTo>
                    <a:cubicBezTo>
                      <a:pt x="83" y="33"/>
                      <a:pt x="83" y="34"/>
                      <a:pt x="83" y="35"/>
                    </a:cubicBezTo>
                    <a:cubicBezTo>
                      <a:pt x="83" y="35"/>
                      <a:pt x="80" y="35"/>
                      <a:pt x="80" y="35"/>
                    </a:cubicBezTo>
                    <a:cubicBezTo>
                      <a:pt x="81" y="35"/>
                      <a:pt x="81" y="36"/>
                      <a:pt x="81" y="36"/>
                    </a:cubicBezTo>
                    <a:cubicBezTo>
                      <a:pt x="81" y="37"/>
                      <a:pt x="81" y="38"/>
                      <a:pt x="81" y="38"/>
                    </a:cubicBezTo>
                    <a:cubicBezTo>
                      <a:pt x="81" y="38"/>
                      <a:pt x="85" y="36"/>
                      <a:pt x="85" y="36"/>
                    </a:cubicBezTo>
                    <a:cubicBezTo>
                      <a:pt x="87" y="36"/>
                      <a:pt x="86" y="37"/>
                      <a:pt x="86" y="38"/>
                    </a:cubicBezTo>
                    <a:cubicBezTo>
                      <a:pt x="86" y="38"/>
                      <a:pt x="88" y="38"/>
                      <a:pt x="89" y="39"/>
                    </a:cubicBezTo>
                    <a:cubicBezTo>
                      <a:pt x="89" y="39"/>
                      <a:pt x="83" y="41"/>
                      <a:pt x="83" y="41"/>
                    </a:cubicBezTo>
                    <a:cubicBezTo>
                      <a:pt x="81" y="41"/>
                      <a:pt x="86" y="41"/>
                      <a:pt x="83" y="4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4" name="Freeform 573">
                <a:extLst>
                  <a:ext uri="{FF2B5EF4-FFF2-40B4-BE49-F238E27FC236}">
                    <a16:creationId xmlns:a16="http://schemas.microsoft.com/office/drawing/2014/main" id="{3387B368-657F-774E-BD62-0123F85CA1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3921" y="4405403"/>
                <a:ext cx="136027" cy="88662"/>
              </a:xfrm>
              <a:custGeom>
                <a:avLst/>
                <a:gdLst>
                  <a:gd name="T0" fmla="*/ 9 w 14"/>
                  <a:gd name="T1" fmla="*/ 8 h 9"/>
                  <a:gd name="T2" fmla="*/ 5 w 14"/>
                  <a:gd name="T3" fmla="*/ 5 h 9"/>
                  <a:gd name="T4" fmla="*/ 0 w 14"/>
                  <a:gd name="T5" fmla="*/ 3 h 9"/>
                  <a:gd name="T6" fmla="*/ 4 w 14"/>
                  <a:gd name="T7" fmla="*/ 0 h 9"/>
                  <a:gd name="T8" fmla="*/ 10 w 14"/>
                  <a:gd name="T9" fmla="*/ 1 h 9"/>
                  <a:gd name="T10" fmla="*/ 12 w 14"/>
                  <a:gd name="T11" fmla="*/ 4 h 9"/>
                  <a:gd name="T12" fmla="*/ 9 w 14"/>
                  <a:gd name="T13" fmla="*/ 8 h 9"/>
                  <a:gd name="T14" fmla="*/ 9 w 14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9">
                    <a:moveTo>
                      <a:pt x="9" y="8"/>
                    </a:moveTo>
                    <a:cubicBezTo>
                      <a:pt x="7" y="8"/>
                      <a:pt x="6" y="5"/>
                      <a:pt x="5" y="5"/>
                    </a:cubicBezTo>
                    <a:cubicBezTo>
                      <a:pt x="4" y="4"/>
                      <a:pt x="0" y="3"/>
                      <a:pt x="0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6" y="0"/>
                      <a:pt x="8" y="0"/>
                      <a:pt x="10" y="1"/>
                    </a:cubicBezTo>
                    <a:cubicBezTo>
                      <a:pt x="12" y="2"/>
                      <a:pt x="14" y="2"/>
                      <a:pt x="12" y="4"/>
                    </a:cubicBezTo>
                    <a:cubicBezTo>
                      <a:pt x="11" y="5"/>
                      <a:pt x="10" y="9"/>
                      <a:pt x="9" y="8"/>
                    </a:cubicBezTo>
                    <a:cubicBezTo>
                      <a:pt x="8" y="8"/>
                      <a:pt x="9" y="8"/>
                      <a:pt x="9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5" name="Freeform 574">
                <a:extLst>
                  <a:ext uri="{FF2B5EF4-FFF2-40B4-BE49-F238E27FC236}">
                    <a16:creationId xmlns:a16="http://schemas.microsoft.com/office/drawing/2014/main" id="{B06E24C8-5014-F843-9D41-3878362A1D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9573" y="4365998"/>
                <a:ext cx="308549" cy="282404"/>
              </a:xfrm>
              <a:custGeom>
                <a:avLst/>
                <a:gdLst>
                  <a:gd name="T0" fmla="*/ 18 w 32"/>
                  <a:gd name="T1" fmla="*/ 27 h 29"/>
                  <a:gd name="T2" fmla="*/ 10 w 32"/>
                  <a:gd name="T3" fmla="*/ 19 h 29"/>
                  <a:gd name="T4" fmla="*/ 1 w 32"/>
                  <a:gd name="T5" fmla="*/ 15 h 29"/>
                  <a:gd name="T6" fmla="*/ 0 w 32"/>
                  <a:gd name="T7" fmla="*/ 13 h 29"/>
                  <a:gd name="T8" fmla="*/ 4 w 32"/>
                  <a:gd name="T9" fmla="*/ 12 h 29"/>
                  <a:gd name="T10" fmla="*/ 11 w 32"/>
                  <a:gd name="T11" fmla="*/ 14 h 29"/>
                  <a:gd name="T12" fmla="*/ 11 w 32"/>
                  <a:gd name="T13" fmla="*/ 12 h 29"/>
                  <a:gd name="T14" fmla="*/ 13 w 32"/>
                  <a:gd name="T15" fmla="*/ 11 h 29"/>
                  <a:gd name="T16" fmla="*/ 7 w 32"/>
                  <a:gd name="T17" fmla="*/ 8 h 29"/>
                  <a:gd name="T18" fmla="*/ 7 w 32"/>
                  <a:gd name="T19" fmla="*/ 6 h 29"/>
                  <a:gd name="T20" fmla="*/ 10 w 32"/>
                  <a:gd name="T21" fmla="*/ 7 h 29"/>
                  <a:gd name="T22" fmla="*/ 11 w 32"/>
                  <a:gd name="T23" fmla="*/ 5 h 29"/>
                  <a:gd name="T24" fmla="*/ 8 w 32"/>
                  <a:gd name="T25" fmla="*/ 4 h 29"/>
                  <a:gd name="T26" fmla="*/ 10 w 32"/>
                  <a:gd name="T27" fmla="*/ 3 h 29"/>
                  <a:gd name="T28" fmla="*/ 14 w 32"/>
                  <a:gd name="T29" fmla="*/ 4 h 29"/>
                  <a:gd name="T30" fmla="*/ 13 w 32"/>
                  <a:gd name="T31" fmla="*/ 3 h 29"/>
                  <a:gd name="T32" fmla="*/ 19 w 32"/>
                  <a:gd name="T33" fmla="*/ 5 h 29"/>
                  <a:gd name="T34" fmla="*/ 18 w 32"/>
                  <a:gd name="T35" fmla="*/ 3 h 29"/>
                  <a:gd name="T36" fmla="*/ 19 w 32"/>
                  <a:gd name="T37" fmla="*/ 3 h 29"/>
                  <a:gd name="T38" fmla="*/ 17 w 32"/>
                  <a:gd name="T39" fmla="*/ 2 h 29"/>
                  <a:gd name="T40" fmla="*/ 25 w 32"/>
                  <a:gd name="T41" fmla="*/ 1 h 29"/>
                  <a:gd name="T42" fmla="*/ 23 w 32"/>
                  <a:gd name="T43" fmla="*/ 3 h 29"/>
                  <a:gd name="T44" fmla="*/ 28 w 32"/>
                  <a:gd name="T45" fmla="*/ 4 h 29"/>
                  <a:gd name="T46" fmla="*/ 27 w 32"/>
                  <a:gd name="T47" fmla="*/ 7 h 29"/>
                  <a:gd name="T48" fmla="*/ 26 w 32"/>
                  <a:gd name="T49" fmla="*/ 8 h 29"/>
                  <a:gd name="T50" fmla="*/ 23 w 32"/>
                  <a:gd name="T51" fmla="*/ 10 h 29"/>
                  <a:gd name="T52" fmla="*/ 21 w 32"/>
                  <a:gd name="T53" fmla="*/ 13 h 29"/>
                  <a:gd name="T54" fmla="*/ 24 w 32"/>
                  <a:gd name="T55" fmla="*/ 11 h 29"/>
                  <a:gd name="T56" fmla="*/ 26 w 32"/>
                  <a:gd name="T57" fmla="*/ 13 h 29"/>
                  <a:gd name="T58" fmla="*/ 29 w 32"/>
                  <a:gd name="T59" fmla="*/ 13 h 29"/>
                  <a:gd name="T60" fmla="*/ 28 w 32"/>
                  <a:gd name="T61" fmla="*/ 10 h 29"/>
                  <a:gd name="T62" fmla="*/ 30 w 32"/>
                  <a:gd name="T63" fmla="*/ 11 h 29"/>
                  <a:gd name="T64" fmla="*/ 30 w 32"/>
                  <a:gd name="T65" fmla="*/ 14 h 29"/>
                  <a:gd name="T66" fmla="*/ 31 w 32"/>
                  <a:gd name="T67" fmla="*/ 17 h 29"/>
                  <a:gd name="T68" fmla="*/ 28 w 32"/>
                  <a:gd name="T69" fmla="*/ 23 h 29"/>
                  <a:gd name="T70" fmla="*/ 22 w 32"/>
                  <a:gd name="T71" fmla="*/ 23 h 29"/>
                  <a:gd name="T72" fmla="*/ 21 w 32"/>
                  <a:gd name="T73" fmla="*/ 23 h 29"/>
                  <a:gd name="T74" fmla="*/ 23 w 32"/>
                  <a:gd name="T75" fmla="*/ 26 h 29"/>
                  <a:gd name="T76" fmla="*/ 18 w 32"/>
                  <a:gd name="T77" fmla="*/ 27 h 29"/>
                  <a:gd name="T78" fmla="*/ 18 w 32"/>
                  <a:gd name="T7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29">
                    <a:moveTo>
                      <a:pt x="18" y="27"/>
                    </a:moveTo>
                    <a:cubicBezTo>
                      <a:pt x="15" y="25"/>
                      <a:pt x="13" y="21"/>
                      <a:pt x="10" y="19"/>
                    </a:cubicBezTo>
                    <a:cubicBezTo>
                      <a:pt x="7" y="18"/>
                      <a:pt x="4" y="16"/>
                      <a:pt x="1" y="15"/>
                    </a:cubicBezTo>
                    <a:cubicBezTo>
                      <a:pt x="0" y="14"/>
                      <a:pt x="0" y="14"/>
                      <a:pt x="0" y="13"/>
                    </a:cubicBezTo>
                    <a:cubicBezTo>
                      <a:pt x="0" y="10"/>
                      <a:pt x="2" y="11"/>
                      <a:pt x="4" y="12"/>
                    </a:cubicBezTo>
                    <a:cubicBezTo>
                      <a:pt x="6" y="13"/>
                      <a:pt x="8" y="15"/>
                      <a:pt x="11" y="14"/>
                    </a:cubicBezTo>
                    <a:cubicBezTo>
                      <a:pt x="12" y="14"/>
                      <a:pt x="11" y="12"/>
                      <a:pt x="11" y="12"/>
                    </a:cubicBezTo>
                    <a:cubicBezTo>
                      <a:pt x="11" y="11"/>
                      <a:pt x="13" y="12"/>
                      <a:pt x="13" y="11"/>
                    </a:cubicBezTo>
                    <a:cubicBezTo>
                      <a:pt x="14" y="10"/>
                      <a:pt x="7" y="8"/>
                      <a:pt x="7" y="8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9" y="5"/>
                      <a:pt x="9" y="6"/>
                      <a:pt x="10" y="7"/>
                    </a:cubicBezTo>
                    <a:cubicBezTo>
                      <a:pt x="10" y="7"/>
                      <a:pt x="11" y="5"/>
                      <a:pt x="11" y="5"/>
                    </a:cubicBezTo>
                    <a:cubicBezTo>
                      <a:pt x="12" y="5"/>
                      <a:pt x="8" y="4"/>
                      <a:pt x="8" y="4"/>
                    </a:cubicBezTo>
                    <a:cubicBezTo>
                      <a:pt x="8" y="4"/>
                      <a:pt x="10" y="3"/>
                      <a:pt x="10" y="3"/>
                    </a:cubicBezTo>
                    <a:cubicBezTo>
                      <a:pt x="11" y="3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4" y="2"/>
                      <a:pt x="18" y="5"/>
                      <a:pt x="19" y="5"/>
                    </a:cubicBezTo>
                    <a:cubicBezTo>
                      <a:pt x="20" y="4"/>
                      <a:pt x="18" y="4"/>
                      <a:pt x="18" y="3"/>
                    </a:cubicBezTo>
                    <a:cubicBezTo>
                      <a:pt x="18" y="3"/>
                      <a:pt x="19" y="3"/>
                      <a:pt x="19" y="3"/>
                    </a:cubicBezTo>
                    <a:cubicBezTo>
                      <a:pt x="19" y="3"/>
                      <a:pt x="17" y="3"/>
                      <a:pt x="17" y="2"/>
                    </a:cubicBezTo>
                    <a:cubicBezTo>
                      <a:pt x="17" y="2"/>
                      <a:pt x="24" y="0"/>
                      <a:pt x="25" y="1"/>
                    </a:cubicBezTo>
                    <a:cubicBezTo>
                      <a:pt x="26" y="1"/>
                      <a:pt x="23" y="2"/>
                      <a:pt x="23" y="3"/>
                    </a:cubicBezTo>
                    <a:cubicBezTo>
                      <a:pt x="24" y="4"/>
                      <a:pt x="27" y="3"/>
                      <a:pt x="28" y="4"/>
                    </a:cubicBezTo>
                    <a:cubicBezTo>
                      <a:pt x="28" y="5"/>
                      <a:pt x="24" y="7"/>
                      <a:pt x="27" y="7"/>
                    </a:cubicBezTo>
                    <a:cubicBezTo>
                      <a:pt x="28" y="7"/>
                      <a:pt x="27" y="8"/>
                      <a:pt x="26" y="8"/>
                    </a:cubicBezTo>
                    <a:cubicBezTo>
                      <a:pt x="25" y="8"/>
                      <a:pt x="24" y="8"/>
                      <a:pt x="23" y="10"/>
                    </a:cubicBezTo>
                    <a:cubicBezTo>
                      <a:pt x="23" y="10"/>
                      <a:pt x="21" y="13"/>
                      <a:pt x="21" y="13"/>
                    </a:cubicBezTo>
                    <a:cubicBezTo>
                      <a:pt x="22" y="13"/>
                      <a:pt x="23" y="11"/>
                      <a:pt x="24" y="11"/>
                    </a:cubicBezTo>
                    <a:cubicBezTo>
                      <a:pt x="25" y="11"/>
                      <a:pt x="25" y="12"/>
                      <a:pt x="26" y="13"/>
                    </a:cubicBezTo>
                    <a:cubicBezTo>
                      <a:pt x="27" y="13"/>
                      <a:pt x="30" y="17"/>
                      <a:pt x="29" y="13"/>
                    </a:cubicBezTo>
                    <a:cubicBezTo>
                      <a:pt x="29" y="12"/>
                      <a:pt x="27" y="11"/>
                      <a:pt x="28" y="10"/>
                    </a:cubicBezTo>
                    <a:cubicBezTo>
                      <a:pt x="29" y="10"/>
                      <a:pt x="30" y="10"/>
                      <a:pt x="30" y="11"/>
                    </a:cubicBezTo>
                    <a:cubicBezTo>
                      <a:pt x="30" y="12"/>
                      <a:pt x="29" y="13"/>
                      <a:pt x="30" y="14"/>
                    </a:cubicBezTo>
                    <a:cubicBezTo>
                      <a:pt x="31" y="15"/>
                      <a:pt x="32" y="16"/>
                      <a:pt x="31" y="17"/>
                    </a:cubicBezTo>
                    <a:cubicBezTo>
                      <a:pt x="29" y="19"/>
                      <a:pt x="32" y="22"/>
                      <a:pt x="28" y="23"/>
                    </a:cubicBezTo>
                    <a:cubicBezTo>
                      <a:pt x="28" y="23"/>
                      <a:pt x="21" y="25"/>
                      <a:pt x="22" y="23"/>
                    </a:cubicBezTo>
                    <a:cubicBezTo>
                      <a:pt x="22" y="22"/>
                      <a:pt x="21" y="22"/>
                      <a:pt x="21" y="23"/>
                    </a:cubicBezTo>
                    <a:cubicBezTo>
                      <a:pt x="22" y="24"/>
                      <a:pt x="22" y="25"/>
                      <a:pt x="23" y="26"/>
                    </a:cubicBezTo>
                    <a:cubicBezTo>
                      <a:pt x="23" y="28"/>
                      <a:pt x="19" y="27"/>
                      <a:pt x="18" y="27"/>
                    </a:cubicBezTo>
                    <a:cubicBezTo>
                      <a:pt x="17" y="26"/>
                      <a:pt x="22" y="29"/>
                      <a:pt x="18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6" name="Freeform 575">
                <a:extLst>
                  <a:ext uri="{FF2B5EF4-FFF2-40B4-BE49-F238E27FC236}">
                    <a16:creationId xmlns:a16="http://schemas.microsoft.com/office/drawing/2014/main" id="{0FBFAA7E-D38A-5141-984B-832136505C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38029" y="4365998"/>
                <a:ext cx="272053" cy="213444"/>
              </a:xfrm>
              <a:custGeom>
                <a:avLst/>
                <a:gdLst>
                  <a:gd name="T0" fmla="*/ 7 w 28"/>
                  <a:gd name="T1" fmla="*/ 22 h 22"/>
                  <a:gd name="T2" fmla="*/ 3 w 28"/>
                  <a:gd name="T3" fmla="*/ 19 h 22"/>
                  <a:gd name="T4" fmla="*/ 1 w 28"/>
                  <a:gd name="T5" fmla="*/ 11 h 22"/>
                  <a:gd name="T6" fmla="*/ 1 w 28"/>
                  <a:gd name="T7" fmla="*/ 4 h 22"/>
                  <a:gd name="T8" fmla="*/ 6 w 28"/>
                  <a:gd name="T9" fmla="*/ 4 h 22"/>
                  <a:gd name="T10" fmla="*/ 5 w 28"/>
                  <a:gd name="T11" fmla="*/ 1 h 22"/>
                  <a:gd name="T12" fmla="*/ 16 w 28"/>
                  <a:gd name="T13" fmla="*/ 2 h 22"/>
                  <a:gd name="T14" fmla="*/ 25 w 28"/>
                  <a:gd name="T15" fmla="*/ 3 h 22"/>
                  <a:gd name="T16" fmla="*/ 23 w 28"/>
                  <a:gd name="T17" fmla="*/ 8 h 22"/>
                  <a:gd name="T18" fmla="*/ 19 w 28"/>
                  <a:gd name="T19" fmla="*/ 13 h 22"/>
                  <a:gd name="T20" fmla="*/ 12 w 28"/>
                  <a:gd name="T21" fmla="*/ 13 h 22"/>
                  <a:gd name="T22" fmla="*/ 10 w 28"/>
                  <a:gd name="T23" fmla="*/ 14 h 22"/>
                  <a:gd name="T24" fmla="*/ 11 w 28"/>
                  <a:gd name="T25" fmla="*/ 17 h 22"/>
                  <a:gd name="T26" fmla="*/ 7 w 28"/>
                  <a:gd name="T27" fmla="*/ 22 h 22"/>
                  <a:gd name="T28" fmla="*/ 7 w 28"/>
                  <a:gd name="T2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2">
                    <a:moveTo>
                      <a:pt x="7" y="22"/>
                    </a:moveTo>
                    <a:cubicBezTo>
                      <a:pt x="5" y="21"/>
                      <a:pt x="3" y="21"/>
                      <a:pt x="3" y="19"/>
                    </a:cubicBezTo>
                    <a:cubicBezTo>
                      <a:pt x="3" y="16"/>
                      <a:pt x="0" y="14"/>
                      <a:pt x="1" y="11"/>
                    </a:cubicBezTo>
                    <a:cubicBezTo>
                      <a:pt x="1" y="9"/>
                      <a:pt x="0" y="6"/>
                      <a:pt x="1" y="4"/>
                    </a:cubicBezTo>
                    <a:cubicBezTo>
                      <a:pt x="2" y="4"/>
                      <a:pt x="6" y="5"/>
                      <a:pt x="6" y="4"/>
                    </a:cubicBezTo>
                    <a:cubicBezTo>
                      <a:pt x="6" y="3"/>
                      <a:pt x="0" y="3"/>
                      <a:pt x="5" y="1"/>
                    </a:cubicBezTo>
                    <a:cubicBezTo>
                      <a:pt x="9" y="0"/>
                      <a:pt x="12" y="1"/>
                      <a:pt x="16" y="2"/>
                    </a:cubicBezTo>
                    <a:cubicBezTo>
                      <a:pt x="19" y="2"/>
                      <a:pt x="22" y="2"/>
                      <a:pt x="25" y="3"/>
                    </a:cubicBezTo>
                    <a:cubicBezTo>
                      <a:pt x="28" y="4"/>
                      <a:pt x="25" y="6"/>
                      <a:pt x="23" y="8"/>
                    </a:cubicBezTo>
                    <a:cubicBezTo>
                      <a:pt x="22" y="10"/>
                      <a:pt x="21" y="12"/>
                      <a:pt x="19" y="13"/>
                    </a:cubicBezTo>
                    <a:cubicBezTo>
                      <a:pt x="18" y="15"/>
                      <a:pt x="14" y="13"/>
                      <a:pt x="12" y="13"/>
                    </a:cubicBezTo>
                    <a:cubicBezTo>
                      <a:pt x="12" y="13"/>
                      <a:pt x="9" y="13"/>
                      <a:pt x="10" y="14"/>
                    </a:cubicBezTo>
                    <a:cubicBezTo>
                      <a:pt x="10" y="15"/>
                      <a:pt x="12" y="15"/>
                      <a:pt x="11" y="17"/>
                    </a:cubicBezTo>
                    <a:cubicBezTo>
                      <a:pt x="10" y="17"/>
                      <a:pt x="8" y="22"/>
                      <a:pt x="7" y="22"/>
                    </a:cubicBezTo>
                    <a:cubicBezTo>
                      <a:pt x="5" y="21"/>
                      <a:pt x="8" y="22"/>
                      <a:pt x="7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7" name="Freeform 576">
                <a:extLst>
                  <a:ext uri="{FF2B5EF4-FFF2-40B4-BE49-F238E27FC236}">
                    <a16:creationId xmlns:a16="http://schemas.microsoft.com/office/drawing/2014/main" id="{1DD7CB66-8053-B64E-B5D9-E843A00C6E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1540" y="4339728"/>
                <a:ext cx="524204" cy="318525"/>
              </a:xfrm>
              <a:custGeom>
                <a:avLst/>
                <a:gdLst>
                  <a:gd name="T0" fmla="*/ 52 w 54"/>
                  <a:gd name="T1" fmla="*/ 10 h 33"/>
                  <a:gd name="T2" fmla="*/ 45 w 54"/>
                  <a:gd name="T3" fmla="*/ 4 h 33"/>
                  <a:gd name="T4" fmla="*/ 41 w 54"/>
                  <a:gd name="T5" fmla="*/ 3 h 33"/>
                  <a:gd name="T6" fmla="*/ 35 w 54"/>
                  <a:gd name="T7" fmla="*/ 4 h 33"/>
                  <a:gd name="T8" fmla="*/ 32 w 54"/>
                  <a:gd name="T9" fmla="*/ 3 h 33"/>
                  <a:gd name="T10" fmla="*/ 27 w 54"/>
                  <a:gd name="T11" fmla="*/ 1 h 33"/>
                  <a:gd name="T12" fmla="*/ 20 w 54"/>
                  <a:gd name="T13" fmla="*/ 0 h 33"/>
                  <a:gd name="T14" fmla="*/ 11 w 54"/>
                  <a:gd name="T15" fmla="*/ 1 h 33"/>
                  <a:gd name="T16" fmla="*/ 8 w 54"/>
                  <a:gd name="T17" fmla="*/ 3 h 33"/>
                  <a:gd name="T18" fmla="*/ 7 w 54"/>
                  <a:gd name="T19" fmla="*/ 11 h 33"/>
                  <a:gd name="T20" fmla="*/ 7 w 54"/>
                  <a:gd name="T21" fmla="*/ 15 h 33"/>
                  <a:gd name="T22" fmla="*/ 4 w 54"/>
                  <a:gd name="T23" fmla="*/ 18 h 33"/>
                  <a:gd name="T24" fmla="*/ 0 w 54"/>
                  <a:gd name="T25" fmla="*/ 24 h 33"/>
                  <a:gd name="T26" fmla="*/ 7 w 54"/>
                  <a:gd name="T27" fmla="*/ 26 h 33"/>
                  <a:gd name="T28" fmla="*/ 15 w 54"/>
                  <a:gd name="T29" fmla="*/ 32 h 33"/>
                  <a:gd name="T30" fmla="*/ 19 w 54"/>
                  <a:gd name="T31" fmla="*/ 30 h 33"/>
                  <a:gd name="T32" fmla="*/ 25 w 54"/>
                  <a:gd name="T33" fmla="*/ 29 h 33"/>
                  <a:gd name="T34" fmla="*/ 28 w 54"/>
                  <a:gd name="T35" fmla="*/ 26 h 33"/>
                  <a:gd name="T36" fmla="*/ 31 w 54"/>
                  <a:gd name="T37" fmla="*/ 21 h 33"/>
                  <a:gd name="T38" fmla="*/ 37 w 54"/>
                  <a:gd name="T39" fmla="*/ 17 h 33"/>
                  <a:gd name="T40" fmla="*/ 46 w 54"/>
                  <a:gd name="T41" fmla="*/ 13 h 33"/>
                  <a:gd name="T42" fmla="*/ 52 w 54"/>
                  <a:gd name="T43" fmla="*/ 10 h 33"/>
                  <a:gd name="T44" fmla="*/ 52 w 54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33">
                    <a:moveTo>
                      <a:pt x="52" y="10"/>
                    </a:moveTo>
                    <a:cubicBezTo>
                      <a:pt x="50" y="8"/>
                      <a:pt x="48" y="6"/>
                      <a:pt x="45" y="4"/>
                    </a:cubicBezTo>
                    <a:cubicBezTo>
                      <a:pt x="44" y="4"/>
                      <a:pt x="42" y="3"/>
                      <a:pt x="41" y="3"/>
                    </a:cubicBezTo>
                    <a:cubicBezTo>
                      <a:pt x="38" y="2"/>
                      <a:pt x="37" y="3"/>
                      <a:pt x="35" y="4"/>
                    </a:cubicBezTo>
                    <a:cubicBezTo>
                      <a:pt x="34" y="4"/>
                      <a:pt x="33" y="3"/>
                      <a:pt x="32" y="3"/>
                    </a:cubicBezTo>
                    <a:cubicBezTo>
                      <a:pt x="31" y="2"/>
                      <a:pt x="29" y="2"/>
                      <a:pt x="27" y="1"/>
                    </a:cubicBezTo>
                    <a:cubicBezTo>
                      <a:pt x="25" y="1"/>
                      <a:pt x="22" y="0"/>
                      <a:pt x="20" y="0"/>
                    </a:cubicBezTo>
                    <a:cubicBezTo>
                      <a:pt x="17" y="0"/>
                      <a:pt x="14" y="1"/>
                      <a:pt x="11" y="1"/>
                    </a:cubicBezTo>
                    <a:cubicBezTo>
                      <a:pt x="9" y="2"/>
                      <a:pt x="6" y="1"/>
                      <a:pt x="8" y="3"/>
                    </a:cubicBezTo>
                    <a:cubicBezTo>
                      <a:pt x="10" y="7"/>
                      <a:pt x="10" y="8"/>
                      <a:pt x="7" y="11"/>
                    </a:cubicBezTo>
                    <a:cubicBezTo>
                      <a:pt x="5" y="13"/>
                      <a:pt x="7" y="14"/>
                      <a:pt x="7" y="15"/>
                    </a:cubicBezTo>
                    <a:cubicBezTo>
                      <a:pt x="6" y="16"/>
                      <a:pt x="4" y="16"/>
                      <a:pt x="4" y="18"/>
                    </a:cubicBezTo>
                    <a:cubicBezTo>
                      <a:pt x="3" y="20"/>
                      <a:pt x="1" y="22"/>
                      <a:pt x="0" y="24"/>
                    </a:cubicBezTo>
                    <a:cubicBezTo>
                      <a:pt x="0" y="25"/>
                      <a:pt x="6" y="26"/>
                      <a:pt x="7" y="26"/>
                    </a:cubicBezTo>
                    <a:cubicBezTo>
                      <a:pt x="10" y="28"/>
                      <a:pt x="12" y="32"/>
                      <a:pt x="15" y="32"/>
                    </a:cubicBezTo>
                    <a:cubicBezTo>
                      <a:pt x="16" y="33"/>
                      <a:pt x="18" y="31"/>
                      <a:pt x="19" y="30"/>
                    </a:cubicBezTo>
                    <a:cubicBezTo>
                      <a:pt x="21" y="29"/>
                      <a:pt x="23" y="30"/>
                      <a:pt x="25" y="29"/>
                    </a:cubicBezTo>
                    <a:cubicBezTo>
                      <a:pt x="27" y="29"/>
                      <a:pt x="27" y="28"/>
                      <a:pt x="28" y="26"/>
                    </a:cubicBezTo>
                    <a:cubicBezTo>
                      <a:pt x="28" y="24"/>
                      <a:pt x="28" y="23"/>
                      <a:pt x="31" y="21"/>
                    </a:cubicBezTo>
                    <a:cubicBezTo>
                      <a:pt x="33" y="20"/>
                      <a:pt x="34" y="18"/>
                      <a:pt x="37" y="17"/>
                    </a:cubicBezTo>
                    <a:cubicBezTo>
                      <a:pt x="40" y="15"/>
                      <a:pt x="43" y="14"/>
                      <a:pt x="46" y="13"/>
                    </a:cubicBezTo>
                    <a:cubicBezTo>
                      <a:pt x="46" y="13"/>
                      <a:pt x="53" y="10"/>
                      <a:pt x="52" y="10"/>
                    </a:cubicBezTo>
                    <a:cubicBezTo>
                      <a:pt x="51" y="9"/>
                      <a:pt x="54" y="11"/>
                      <a:pt x="5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8" name="Freeform 577">
                <a:extLst>
                  <a:ext uri="{FF2B5EF4-FFF2-40B4-BE49-F238E27FC236}">
                    <a16:creationId xmlns:a16="http://schemas.microsoft.com/office/drawing/2014/main" id="{57D2E35C-0DBF-7D45-A930-6DC73A557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0088" y="4251066"/>
                <a:ext cx="69672" cy="39406"/>
              </a:xfrm>
              <a:custGeom>
                <a:avLst/>
                <a:gdLst>
                  <a:gd name="T0" fmla="*/ 4 w 7"/>
                  <a:gd name="T1" fmla="*/ 4 h 4"/>
                  <a:gd name="T2" fmla="*/ 1 w 7"/>
                  <a:gd name="T3" fmla="*/ 3 h 4"/>
                  <a:gd name="T4" fmla="*/ 3 w 7"/>
                  <a:gd name="T5" fmla="*/ 0 h 4"/>
                  <a:gd name="T6" fmla="*/ 4 w 7"/>
                  <a:gd name="T7" fmla="*/ 4 h 4"/>
                  <a:gd name="T8" fmla="*/ 4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4" y="4"/>
                    </a:moveTo>
                    <a:cubicBezTo>
                      <a:pt x="3" y="4"/>
                      <a:pt x="1" y="4"/>
                      <a:pt x="1" y="3"/>
                    </a:cubicBezTo>
                    <a:cubicBezTo>
                      <a:pt x="0" y="2"/>
                      <a:pt x="3" y="0"/>
                      <a:pt x="3" y="0"/>
                    </a:cubicBezTo>
                    <a:cubicBezTo>
                      <a:pt x="6" y="0"/>
                      <a:pt x="7" y="4"/>
                      <a:pt x="4" y="4"/>
                    </a:cubicBezTo>
                    <a:cubicBezTo>
                      <a:pt x="1" y="3"/>
                      <a:pt x="6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49" name="Freeform 578">
                <a:extLst>
                  <a:ext uri="{FF2B5EF4-FFF2-40B4-BE49-F238E27FC236}">
                    <a16:creationId xmlns:a16="http://schemas.microsoft.com/office/drawing/2014/main" id="{A0E82A96-958E-7E4F-9C00-FC4BC1366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9577" y="4077028"/>
                <a:ext cx="583921" cy="272552"/>
              </a:xfrm>
              <a:custGeom>
                <a:avLst/>
                <a:gdLst>
                  <a:gd name="T0" fmla="*/ 50 w 60"/>
                  <a:gd name="T1" fmla="*/ 22 h 28"/>
                  <a:gd name="T2" fmla="*/ 48 w 60"/>
                  <a:gd name="T3" fmla="*/ 21 h 28"/>
                  <a:gd name="T4" fmla="*/ 46 w 60"/>
                  <a:gd name="T5" fmla="*/ 23 h 28"/>
                  <a:gd name="T6" fmla="*/ 43 w 60"/>
                  <a:gd name="T7" fmla="*/ 22 h 28"/>
                  <a:gd name="T8" fmla="*/ 40 w 60"/>
                  <a:gd name="T9" fmla="*/ 23 h 28"/>
                  <a:gd name="T10" fmla="*/ 24 w 60"/>
                  <a:gd name="T11" fmla="*/ 27 h 28"/>
                  <a:gd name="T12" fmla="*/ 19 w 60"/>
                  <a:gd name="T13" fmla="*/ 28 h 28"/>
                  <a:gd name="T14" fmla="*/ 17 w 60"/>
                  <a:gd name="T15" fmla="*/ 24 h 28"/>
                  <a:gd name="T16" fmla="*/ 24 w 60"/>
                  <a:gd name="T17" fmla="*/ 22 h 28"/>
                  <a:gd name="T18" fmla="*/ 29 w 60"/>
                  <a:gd name="T19" fmla="*/ 22 h 28"/>
                  <a:gd name="T20" fmla="*/ 31 w 60"/>
                  <a:gd name="T21" fmla="*/ 20 h 28"/>
                  <a:gd name="T22" fmla="*/ 24 w 60"/>
                  <a:gd name="T23" fmla="*/ 20 h 28"/>
                  <a:gd name="T24" fmla="*/ 19 w 60"/>
                  <a:gd name="T25" fmla="*/ 21 h 28"/>
                  <a:gd name="T26" fmla="*/ 19 w 60"/>
                  <a:gd name="T27" fmla="*/ 19 h 28"/>
                  <a:gd name="T28" fmla="*/ 12 w 60"/>
                  <a:gd name="T29" fmla="*/ 21 h 28"/>
                  <a:gd name="T30" fmla="*/ 11 w 60"/>
                  <a:gd name="T31" fmla="*/ 22 h 28"/>
                  <a:gd name="T32" fmla="*/ 9 w 60"/>
                  <a:gd name="T33" fmla="*/ 23 h 28"/>
                  <a:gd name="T34" fmla="*/ 5 w 60"/>
                  <a:gd name="T35" fmla="*/ 21 h 28"/>
                  <a:gd name="T36" fmla="*/ 0 w 60"/>
                  <a:gd name="T37" fmla="*/ 20 h 28"/>
                  <a:gd name="T38" fmla="*/ 4 w 60"/>
                  <a:gd name="T39" fmla="*/ 18 h 28"/>
                  <a:gd name="T40" fmla="*/ 9 w 60"/>
                  <a:gd name="T41" fmla="*/ 17 h 28"/>
                  <a:gd name="T42" fmla="*/ 11 w 60"/>
                  <a:gd name="T43" fmla="*/ 16 h 28"/>
                  <a:gd name="T44" fmla="*/ 5 w 60"/>
                  <a:gd name="T45" fmla="*/ 16 h 28"/>
                  <a:gd name="T46" fmla="*/ 4 w 60"/>
                  <a:gd name="T47" fmla="*/ 14 h 28"/>
                  <a:gd name="T48" fmla="*/ 12 w 60"/>
                  <a:gd name="T49" fmla="*/ 13 h 28"/>
                  <a:gd name="T50" fmla="*/ 4 w 60"/>
                  <a:gd name="T51" fmla="*/ 12 h 28"/>
                  <a:gd name="T52" fmla="*/ 13 w 60"/>
                  <a:gd name="T53" fmla="*/ 10 h 28"/>
                  <a:gd name="T54" fmla="*/ 9 w 60"/>
                  <a:gd name="T55" fmla="*/ 8 h 28"/>
                  <a:gd name="T56" fmla="*/ 14 w 60"/>
                  <a:gd name="T57" fmla="*/ 6 h 28"/>
                  <a:gd name="T58" fmla="*/ 17 w 60"/>
                  <a:gd name="T59" fmla="*/ 10 h 28"/>
                  <a:gd name="T60" fmla="*/ 25 w 60"/>
                  <a:gd name="T61" fmla="*/ 11 h 28"/>
                  <a:gd name="T62" fmla="*/ 29 w 60"/>
                  <a:gd name="T63" fmla="*/ 14 h 28"/>
                  <a:gd name="T64" fmla="*/ 32 w 60"/>
                  <a:gd name="T65" fmla="*/ 17 h 28"/>
                  <a:gd name="T66" fmla="*/ 39 w 60"/>
                  <a:gd name="T67" fmla="*/ 16 h 28"/>
                  <a:gd name="T68" fmla="*/ 37 w 60"/>
                  <a:gd name="T69" fmla="*/ 13 h 28"/>
                  <a:gd name="T70" fmla="*/ 38 w 60"/>
                  <a:gd name="T71" fmla="*/ 9 h 28"/>
                  <a:gd name="T72" fmla="*/ 36 w 60"/>
                  <a:gd name="T73" fmla="*/ 8 h 28"/>
                  <a:gd name="T74" fmla="*/ 38 w 60"/>
                  <a:gd name="T75" fmla="*/ 5 h 28"/>
                  <a:gd name="T76" fmla="*/ 43 w 60"/>
                  <a:gd name="T77" fmla="*/ 3 h 28"/>
                  <a:gd name="T78" fmla="*/ 44 w 60"/>
                  <a:gd name="T79" fmla="*/ 7 h 28"/>
                  <a:gd name="T80" fmla="*/ 45 w 60"/>
                  <a:gd name="T81" fmla="*/ 9 h 28"/>
                  <a:gd name="T82" fmla="*/ 44 w 60"/>
                  <a:gd name="T83" fmla="*/ 10 h 28"/>
                  <a:gd name="T84" fmla="*/ 47 w 60"/>
                  <a:gd name="T85" fmla="*/ 11 h 28"/>
                  <a:gd name="T86" fmla="*/ 51 w 60"/>
                  <a:gd name="T87" fmla="*/ 14 h 28"/>
                  <a:gd name="T88" fmla="*/ 53 w 60"/>
                  <a:gd name="T89" fmla="*/ 13 h 28"/>
                  <a:gd name="T90" fmla="*/ 57 w 60"/>
                  <a:gd name="T91" fmla="*/ 12 h 28"/>
                  <a:gd name="T92" fmla="*/ 59 w 60"/>
                  <a:gd name="T93" fmla="*/ 15 h 28"/>
                  <a:gd name="T94" fmla="*/ 58 w 60"/>
                  <a:gd name="T95" fmla="*/ 20 h 28"/>
                  <a:gd name="T96" fmla="*/ 50 w 60"/>
                  <a:gd name="T97" fmla="*/ 22 h 28"/>
                  <a:gd name="T98" fmla="*/ 50 w 60"/>
                  <a:gd name="T9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0" h="28">
                    <a:moveTo>
                      <a:pt x="50" y="22"/>
                    </a:moveTo>
                    <a:cubicBezTo>
                      <a:pt x="49" y="22"/>
                      <a:pt x="49" y="21"/>
                      <a:pt x="48" y="21"/>
                    </a:cubicBezTo>
                    <a:cubicBezTo>
                      <a:pt x="48" y="21"/>
                      <a:pt x="46" y="22"/>
                      <a:pt x="46" y="23"/>
                    </a:cubicBezTo>
                    <a:cubicBezTo>
                      <a:pt x="45" y="23"/>
                      <a:pt x="44" y="23"/>
                      <a:pt x="43" y="22"/>
                    </a:cubicBezTo>
                    <a:cubicBezTo>
                      <a:pt x="42" y="22"/>
                      <a:pt x="41" y="22"/>
                      <a:pt x="40" y="23"/>
                    </a:cubicBezTo>
                    <a:cubicBezTo>
                      <a:pt x="35" y="25"/>
                      <a:pt x="30" y="26"/>
                      <a:pt x="24" y="27"/>
                    </a:cubicBezTo>
                    <a:cubicBezTo>
                      <a:pt x="23" y="27"/>
                      <a:pt x="20" y="28"/>
                      <a:pt x="19" y="28"/>
                    </a:cubicBezTo>
                    <a:cubicBezTo>
                      <a:pt x="17" y="27"/>
                      <a:pt x="13" y="26"/>
                      <a:pt x="17" y="24"/>
                    </a:cubicBezTo>
                    <a:cubicBezTo>
                      <a:pt x="19" y="24"/>
                      <a:pt x="22" y="22"/>
                      <a:pt x="24" y="22"/>
                    </a:cubicBezTo>
                    <a:cubicBezTo>
                      <a:pt x="26" y="22"/>
                      <a:pt x="28" y="22"/>
                      <a:pt x="29" y="22"/>
                    </a:cubicBezTo>
                    <a:cubicBezTo>
                      <a:pt x="29" y="22"/>
                      <a:pt x="32" y="20"/>
                      <a:pt x="31" y="20"/>
                    </a:cubicBezTo>
                    <a:cubicBezTo>
                      <a:pt x="30" y="19"/>
                      <a:pt x="25" y="20"/>
                      <a:pt x="24" y="20"/>
                    </a:cubicBezTo>
                    <a:cubicBezTo>
                      <a:pt x="22" y="21"/>
                      <a:pt x="21" y="21"/>
                      <a:pt x="19" y="21"/>
                    </a:cubicBezTo>
                    <a:cubicBezTo>
                      <a:pt x="17" y="21"/>
                      <a:pt x="19" y="20"/>
                      <a:pt x="19" y="19"/>
                    </a:cubicBezTo>
                    <a:cubicBezTo>
                      <a:pt x="19" y="16"/>
                      <a:pt x="13" y="21"/>
                      <a:pt x="12" y="21"/>
                    </a:cubicBezTo>
                    <a:cubicBezTo>
                      <a:pt x="12" y="21"/>
                      <a:pt x="11" y="22"/>
                      <a:pt x="11" y="22"/>
                    </a:cubicBezTo>
                    <a:cubicBezTo>
                      <a:pt x="9" y="20"/>
                      <a:pt x="9" y="22"/>
                      <a:pt x="9" y="23"/>
                    </a:cubicBezTo>
                    <a:cubicBezTo>
                      <a:pt x="9" y="23"/>
                      <a:pt x="6" y="21"/>
                      <a:pt x="5" y="21"/>
                    </a:cubicBezTo>
                    <a:cubicBezTo>
                      <a:pt x="4" y="21"/>
                      <a:pt x="0" y="22"/>
                      <a:pt x="0" y="20"/>
                    </a:cubicBezTo>
                    <a:cubicBezTo>
                      <a:pt x="0" y="18"/>
                      <a:pt x="2" y="19"/>
                      <a:pt x="4" y="18"/>
                    </a:cubicBezTo>
                    <a:cubicBezTo>
                      <a:pt x="6" y="18"/>
                      <a:pt x="8" y="18"/>
                      <a:pt x="9" y="17"/>
                    </a:cubicBezTo>
                    <a:cubicBezTo>
                      <a:pt x="9" y="17"/>
                      <a:pt x="12" y="16"/>
                      <a:pt x="11" y="16"/>
                    </a:cubicBezTo>
                    <a:cubicBezTo>
                      <a:pt x="9" y="15"/>
                      <a:pt x="6" y="16"/>
                      <a:pt x="5" y="16"/>
                    </a:cubicBezTo>
                    <a:cubicBezTo>
                      <a:pt x="2" y="16"/>
                      <a:pt x="0" y="14"/>
                      <a:pt x="4" y="14"/>
                    </a:cubicBezTo>
                    <a:cubicBezTo>
                      <a:pt x="6" y="14"/>
                      <a:pt x="10" y="13"/>
                      <a:pt x="12" y="13"/>
                    </a:cubicBezTo>
                    <a:cubicBezTo>
                      <a:pt x="11" y="13"/>
                      <a:pt x="4" y="14"/>
                      <a:pt x="4" y="12"/>
                    </a:cubicBezTo>
                    <a:cubicBezTo>
                      <a:pt x="3" y="10"/>
                      <a:pt x="12" y="11"/>
                      <a:pt x="13" y="10"/>
                    </a:cubicBezTo>
                    <a:cubicBezTo>
                      <a:pt x="13" y="10"/>
                      <a:pt x="9" y="9"/>
                      <a:pt x="9" y="8"/>
                    </a:cubicBezTo>
                    <a:cubicBezTo>
                      <a:pt x="8" y="7"/>
                      <a:pt x="14" y="6"/>
                      <a:pt x="14" y="6"/>
                    </a:cubicBezTo>
                    <a:cubicBezTo>
                      <a:pt x="17" y="6"/>
                      <a:pt x="15" y="10"/>
                      <a:pt x="17" y="10"/>
                    </a:cubicBezTo>
                    <a:cubicBezTo>
                      <a:pt x="20" y="10"/>
                      <a:pt x="22" y="10"/>
                      <a:pt x="25" y="11"/>
                    </a:cubicBezTo>
                    <a:cubicBezTo>
                      <a:pt x="26" y="12"/>
                      <a:pt x="28" y="13"/>
                      <a:pt x="29" y="14"/>
                    </a:cubicBezTo>
                    <a:cubicBezTo>
                      <a:pt x="31" y="16"/>
                      <a:pt x="30" y="17"/>
                      <a:pt x="32" y="17"/>
                    </a:cubicBezTo>
                    <a:cubicBezTo>
                      <a:pt x="35" y="17"/>
                      <a:pt x="37" y="17"/>
                      <a:pt x="39" y="16"/>
                    </a:cubicBezTo>
                    <a:cubicBezTo>
                      <a:pt x="43" y="15"/>
                      <a:pt x="37" y="14"/>
                      <a:pt x="37" y="13"/>
                    </a:cubicBezTo>
                    <a:cubicBezTo>
                      <a:pt x="37" y="13"/>
                      <a:pt x="45" y="12"/>
                      <a:pt x="38" y="9"/>
                    </a:cubicBezTo>
                    <a:cubicBezTo>
                      <a:pt x="37" y="9"/>
                      <a:pt x="35" y="9"/>
                      <a:pt x="36" y="8"/>
                    </a:cubicBezTo>
                    <a:cubicBezTo>
                      <a:pt x="37" y="7"/>
                      <a:pt x="38" y="6"/>
                      <a:pt x="38" y="5"/>
                    </a:cubicBezTo>
                    <a:cubicBezTo>
                      <a:pt x="39" y="4"/>
                      <a:pt x="43" y="0"/>
                      <a:pt x="43" y="3"/>
                    </a:cubicBezTo>
                    <a:cubicBezTo>
                      <a:pt x="43" y="4"/>
                      <a:pt x="44" y="5"/>
                      <a:pt x="44" y="7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0"/>
                      <a:pt x="44" y="9"/>
                      <a:pt x="44" y="10"/>
                    </a:cubicBezTo>
                    <a:cubicBezTo>
                      <a:pt x="44" y="12"/>
                      <a:pt x="47" y="10"/>
                      <a:pt x="47" y="11"/>
                    </a:cubicBezTo>
                    <a:cubicBezTo>
                      <a:pt x="47" y="13"/>
                      <a:pt x="50" y="14"/>
                      <a:pt x="51" y="14"/>
                    </a:cubicBezTo>
                    <a:cubicBezTo>
                      <a:pt x="53" y="14"/>
                      <a:pt x="53" y="15"/>
                      <a:pt x="53" y="13"/>
                    </a:cubicBezTo>
                    <a:cubicBezTo>
                      <a:pt x="53" y="11"/>
                      <a:pt x="55" y="11"/>
                      <a:pt x="57" y="12"/>
                    </a:cubicBezTo>
                    <a:cubicBezTo>
                      <a:pt x="58" y="12"/>
                      <a:pt x="60" y="14"/>
                      <a:pt x="59" y="15"/>
                    </a:cubicBezTo>
                    <a:cubicBezTo>
                      <a:pt x="59" y="16"/>
                      <a:pt x="58" y="19"/>
                      <a:pt x="58" y="20"/>
                    </a:cubicBezTo>
                    <a:cubicBezTo>
                      <a:pt x="57" y="21"/>
                      <a:pt x="51" y="22"/>
                      <a:pt x="50" y="22"/>
                    </a:cubicBezTo>
                    <a:cubicBezTo>
                      <a:pt x="48" y="21"/>
                      <a:pt x="51" y="22"/>
                      <a:pt x="50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0" name="Freeform 579">
                <a:extLst>
                  <a:ext uri="{FF2B5EF4-FFF2-40B4-BE49-F238E27FC236}">
                    <a16:creationId xmlns:a16="http://schemas.microsoft.com/office/drawing/2014/main" id="{ABD623C8-82A2-BE41-BE6D-466C7751E4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042" y="4185393"/>
                <a:ext cx="99532" cy="65675"/>
              </a:xfrm>
              <a:custGeom>
                <a:avLst/>
                <a:gdLst>
                  <a:gd name="T0" fmla="*/ 9 w 10"/>
                  <a:gd name="T1" fmla="*/ 1 h 7"/>
                  <a:gd name="T2" fmla="*/ 0 w 10"/>
                  <a:gd name="T3" fmla="*/ 5 h 7"/>
                  <a:gd name="T4" fmla="*/ 6 w 10"/>
                  <a:gd name="T5" fmla="*/ 5 h 7"/>
                  <a:gd name="T6" fmla="*/ 9 w 10"/>
                  <a:gd name="T7" fmla="*/ 1 h 7"/>
                  <a:gd name="T8" fmla="*/ 9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9" y="1"/>
                    </a:moveTo>
                    <a:cubicBezTo>
                      <a:pt x="8" y="1"/>
                      <a:pt x="0" y="5"/>
                      <a:pt x="0" y="5"/>
                    </a:cubicBezTo>
                    <a:cubicBezTo>
                      <a:pt x="2" y="6"/>
                      <a:pt x="5" y="7"/>
                      <a:pt x="6" y="5"/>
                    </a:cubicBezTo>
                    <a:cubicBezTo>
                      <a:pt x="7" y="4"/>
                      <a:pt x="9" y="0"/>
                      <a:pt x="9" y="1"/>
                    </a:cubicBezTo>
                    <a:cubicBezTo>
                      <a:pt x="7" y="1"/>
                      <a:pt x="10" y="0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1" name="Freeform 580">
                <a:extLst>
                  <a:ext uri="{FF2B5EF4-FFF2-40B4-BE49-F238E27FC236}">
                    <a16:creationId xmlns:a16="http://schemas.microsoft.com/office/drawing/2014/main" id="{CEF93487-C28B-2F4A-ACF8-6821B7D40B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7520" y="4040908"/>
                <a:ext cx="358317" cy="164190"/>
              </a:xfrm>
              <a:custGeom>
                <a:avLst/>
                <a:gdLst>
                  <a:gd name="T0" fmla="*/ 30 w 37"/>
                  <a:gd name="T1" fmla="*/ 12 h 17"/>
                  <a:gd name="T2" fmla="*/ 27 w 37"/>
                  <a:gd name="T3" fmla="*/ 13 h 17"/>
                  <a:gd name="T4" fmla="*/ 26 w 37"/>
                  <a:gd name="T5" fmla="*/ 10 h 17"/>
                  <a:gd name="T6" fmla="*/ 23 w 37"/>
                  <a:gd name="T7" fmla="*/ 8 h 17"/>
                  <a:gd name="T8" fmla="*/ 22 w 37"/>
                  <a:gd name="T9" fmla="*/ 10 h 17"/>
                  <a:gd name="T10" fmla="*/ 21 w 37"/>
                  <a:gd name="T11" fmla="*/ 9 h 17"/>
                  <a:gd name="T12" fmla="*/ 20 w 37"/>
                  <a:gd name="T13" fmla="*/ 13 h 17"/>
                  <a:gd name="T14" fmla="*/ 17 w 37"/>
                  <a:gd name="T15" fmla="*/ 14 h 17"/>
                  <a:gd name="T16" fmla="*/ 16 w 37"/>
                  <a:gd name="T17" fmla="*/ 16 h 17"/>
                  <a:gd name="T18" fmla="*/ 12 w 37"/>
                  <a:gd name="T19" fmla="*/ 17 h 17"/>
                  <a:gd name="T20" fmla="*/ 10 w 37"/>
                  <a:gd name="T21" fmla="*/ 15 h 17"/>
                  <a:gd name="T22" fmla="*/ 5 w 37"/>
                  <a:gd name="T23" fmla="*/ 16 h 17"/>
                  <a:gd name="T24" fmla="*/ 1 w 37"/>
                  <a:gd name="T25" fmla="*/ 17 h 17"/>
                  <a:gd name="T26" fmla="*/ 2 w 37"/>
                  <a:gd name="T27" fmla="*/ 13 h 17"/>
                  <a:gd name="T28" fmla="*/ 0 w 37"/>
                  <a:gd name="T29" fmla="*/ 14 h 17"/>
                  <a:gd name="T30" fmla="*/ 6 w 37"/>
                  <a:gd name="T31" fmla="*/ 12 h 17"/>
                  <a:gd name="T32" fmla="*/ 9 w 37"/>
                  <a:gd name="T33" fmla="*/ 10 h 17"/>
                  <a:gd name="T34" fmla="*/ 13 w 37"/>
                  <a:gd name="T35" fmla="*/ 7 h 17"/>
                  <a:gd name="T36" fmla="*/ 18 w 37"/>
                  <a:gd name="T37" fmla="*/ 3 h 17"/>
                  <a:gd name="T38" fmla="*/ 24 w 37"/>
                  <a:gd name="T39" fmla="*/ 3 h 17"/>
                  <a:gd name="T40" fmla="*/ 30 w 37"/>
                  <a:gd name="T41" fmla="*/ 3 h 17"/>
                  <a:gd name="T42" fmla="*/ 32 w 37"/>
                  <a:gd name="T43" fmla="*/ 0 h 17"/>
                  <a:gd name="T44" fmla="*/ 36 w 37"/>
                  <a:gd name="T45" fmla="*/ 2 h 17"/>
                  <a:gd name="T46" fmla="*/ 34 w 37"/>
                  <a:gd name="T47" fmla="*/ 4 h 17"/>
                  <a:gd name="T48" fmla="*/ 34 w 37"/>
                  <a:gd name="T49" fmla="*/ 7 h 17"/>
                  <a:gd name="T50" fmla="*/ 35 w 37"/>
                  <a:gd name="T51" fmla="*/ 9 h 17"/>
                  <a:gd name="T52" fmla="*/ 31 w 37"/>
                  <a:gd name="T53" fmla="*/ 10 h 17"/>
                  <a:gd name="T54" fmla="*/ 30 w 37"/>
                  <a:gd name="T55" fmla="*/ 12 h 17"/>
                  <a:gd name="T56" fmla="*/ 30 w 37"/>
                  <a:gd name="T5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17">
                    <a:moveTo>
                      <a:pt x="30" y="12"/>
                    </a:moveTo>
                    <a:cubicBezTo>
                      <a:pt x="29" y="13"/>
                      <a:pt x="27" y="13"/>
                      <a:pt x="27" y="13"/>
                    </a:cubicBezTo>
                    <a:cubicBezTo>
                      <a:pt x="24" y="13"/>
                      <a:pt x="25" y="11"/>
                      <a:pt x="26" y="10"/>
                    </a:cubicBezTo>
                    <a:cubicBezTo>
                      <a:pt x="27" y="8"/>
                      <a:pt x="24" y="7"/>
                      <a:pt x="23" y="8"/>
                    </a:cubicBezTo>
                    <a:cubicBezTo>
                      <a:pt x="23" y="9"/>
                      <a:pt x="23" y="10"/>
                      <a:pt x="22" y="10"/>
                    </a:cubicBezTo>
                    <a:cubicBezTo>
                      <a:pt x="22" y="10"/>
                      <a:pt x="21" y="10"/>
                      <a:pt x="21" y="9"/>
                    </a:cubicBezTo>
                    <a:cubicBezTo>
                      <a:pt x="20" y="10"/>
                      <a:pt x="21" y="12"/>
                      <a:pt x="20" y="13"/>
                    </a:cubicBezTo>
                    <a:cubicBezTo>
                      <a:pt x="19" y="15"/>
                      <a:pt x="18" y="13"/>
                      <a:pt x="17" y="14"/>
                    </a:cubicBezTo>
                    <a:cubicBezTo>
                      <a:pt x="16" y="14"/>
                      <a:pt x="17" y="16"/>
                      <a:pt x="16" y="16"/>
                    </a:cubicBezTo>
                    <a:cubicBezTo>
                      <a:pt x="16" y="17"/>
                      <a:pt x="13" y="17"/>
                      <a:pt x="12" y="17"/>
                    </a:cubicBezTo>
                    <a:cubicBezTo>
                      <a:pt x="11" y="16"/>
                      <a:pt x="11" y="14"/>
                      <a:pt x="10" y="15"/>
                    </a:cubicBezTo>
                    <a:cubicBezTo>
                      <a:pt x="8" y="16"/>
                      <a:pt x="7" y="16"/>
                      <a:pt x="5" y="16"/>
                    </a:cubicBezTo>
                    <a:cubicBezTo>
                      <a:pt x="4" y="16"/>
                      <a:pt x="2" y="17"/>
                      <a:pt x="1" y="17"/>
                    </a:cubicBezTo>
                    <a:cubicBezTo>
                      <a:pt x="0" y="17"/>
                      <a:pt x="3" y="14"/>
                      <a:pt x="2" y="13"/>
                    </a:cubicBezTo>
                    <a:cubicBezTo>
                      <a:pt x="2" y="13"/>
                      <a:pt x="1" y="14"/>
                      <a:pt x="0" y="14"/>
                    </a:cubicBezTo>
                    <a:cubicBezTo>
                      <a:pt x="0" y="13"/>
                      <a:pt x="5" y="12"/>
                      <a:pt x="6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11" y="8"/>
                      <a:pt x="12" y="8"/>
                      <a:pt x="13" y="7"/>
                    </a:cubicBezTo>
                    <a:cubicBezTo>
                      <a:pt x="15" y="5"/>
                      <a:pt x="16" y="3"/>
                      <a:pt x="18" y="3"/>
                    </a:cubicBezTo>
                    <a:cubicBezTo>
                      <a:pt x="20" y="2"/>
                      <a:pt x="22" y="2"/>
                      <a:pt x="24" y="3"/>
                    </a:cubicBezTo>
                    <a:cubicBezTo>
                      <a:pt x="26" y="3"/>
                      <a:pt x="29" y="4"/>
                      <a:pt x="30" y="3"/>
                    </a:cubicBezTo>
                    <a:cubicBezTo>
                      <a:pt x="31" y="2"/>
                      <a:pt x="30" y="0"/>
                      <a:pt x="32" y="0"/>
                    </a:cubicBezTo>
                    <a:cubicBezTo>
                      <a:pt x="32" y="0"/>
                      <a:pt x="36" y="1"/>
                      <a:pt x="36" y="2"/>
                    </a:cubicBezTo>
                    <a:cubicBezTo>
                      <a:pt x="37" y="2"/>
                      <a:pt x="34" y="3"/>
                      <a:pt x="34" y="4"/>
                    </a:cubicBezTo>
                    <a:cubicBezTo>
                      <a:pt x="34" y="5"/>
                      <a:pt x="37" y="6"/>
                      <a:pt x="34" y="7"/>
                    </a:cubicBezTo>
                    <a:cubicBezTo>
                      <a:pt x="33" y="8"/>
                      <a:pt x="36" y="9"/>
                      <a:pt x="35" y="9"/>
                    </a:cubicBezTo>
                    <a:cubicBezTo>
                      <a:pt x="33" y="10"/>
                      <a:pt x="32" y="10"/>
                      <a:pt x="31" y="10"/>
                    </a:cubicBezTo>
                    <a:cubicBezTo>
                      <a:pt x="31" y="11"/>
                      <a:pt x="31" y="11"/>
                      <a:pt x="30" y="12"/>
                    </a:cubicBezTo>
                    <a:cubicBezTo>
                      <a:pt x="29" y="13"/>
                      <a:pt x="31" y="11"/>
                      <a:pt x="30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2" name="Freeform 581">
                <a:extLst>
                  <a:ext uri="{FF2B5EF4-FFF2-40B4-BE49-F238E27FC236}">
                    <a16:creationId xmlns:a16="http://schemas.microsoft.com/office/drawing/2014/main" id="{44DB6D26-3BA1-204D-80A9-799ABAEA83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5697" y="4106579"/>
                <a:ext cx="76308" cy="19703"/>
              </a:xfrm>
              <a:custGeom>
                <a:avLst/>
                <a:gdLst>
                  <a:gd name="T0" fmla="*/ 6 w 8"/>
                  <a:gd name="T1" fmla="*/ 2 h 2"/>
                  <a:gd name="T2" fmla="*/ 3 w 8"/>
                  <a:gd name="T3" fmla="*/ 0 h 2"/>
                  <a:gd name="T4" fmla="*/ 6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6" y="2"/>
                    </a:moveTo>
                    <a:cubicBezTo>
                      <a:pt x="4" y="2"/>
                      <a:pt x="0" y="1"/>
                      <a:pt x="3" y="0"/>
                    </a:cubicBezTo>
                    <a:cubicBezTo>
                      <a:pt x="5" y="0"/>
                      <a:pt x="8" y="2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3" name="Freeform 582">
                <a:extLst>
                  <a:ext uri="{FF2B5EF4-FFF2-40B4-BE49-F238E27FC236}">
                    <a16:creationId xmlns:a16="http://schemas.microsoft.com/office/drawing/2014/main" id="{F53FB2B8-22B9-EB49-B5F4-D357EA27D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2052" y="3971950"/>
                <a:ext cx="205701" cy="95228"/>
              </a:xfrm>
              <a:custGeom>
                <a:avLst/>
                <a:gdLst>
                  <a:gd name="T0" fmla="*/ 7 w 21"/>
                  <a:gd name="T1" fmla="*/ 9 h 10"/>
                  <a:gd name="T2" fmla="*/ 2 w 21"/>
                  <a:gd name="T3" fmla="*/ 4 h 10"/>
                  <a:gd name="T4" fmla="*/ 9 w 21"/>
                  <a:gd name="T5" fmla="*/ 2 h 10"/>
                  <a:gd name="T6" fmla="*/ 17 w 21"/>
                  <a:gd name="T7" fmla="*/ 0 h 10"/>
                  <a:gd name="T8" fmla="*/ 19 w 21"/>
                  <a:gd name="T9" fmla="*/ 2 h 10"/>
                  <a:gd name="T10" fmla="*/ 14 w 21"/>
                  <a:gd name="T11" fmla="*/ 4 h 10"/>
                  <a:gd name="T12" fmla="*/ 15 w 21"/>
                  <a:gd name="T13" fmla="*/ 7 h 10"/>
                  <a:gd name="T14" fmla="*/ 7 w 21"/>
                  <a:gd name="T15" fmla="*/ 9 h 10"/>
                  <a:gd name="T16" fmla="*/ 7 w 21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0">
                    <a:moveTo>
                      <a:pt x="7" y="9"/>
                    </a:moveTo>
                    <a:cubicBezTo>
                      <a:pt x="6" y="9"/>
                      <a:pt x="0" y="6"/>
                      <a:pt x="2" y="4"/>
                    </a:cubicBezTo>
                    <a:cubicBezTo>
                      <a:pt x="4" y="2"/>
                      <a:pt x="7" y="2"/>
                      <a:pt x="9" y="2"/>
                    </a:cubicBezTo>
                    <a:cubicBezTo>
                      <a:pt x="12" y="1"/>
                      <a:pt x="15" y="0"/>
                      <a:pt x="17" y="0"/>
                    </a:cubicBezTo>
                    <a:cubicBezTo>
                      <a:pt x="18" y="0"/>
                      <a:pt x="21" y="1"/>
                      <a:pt x="19" y="2"/>
                    </a:cubicBezTo>
                    <a:cubicBezTo>
                      <a:pt x="18" y="3"/>
                      <a:pt x="15" y="2"/>
                      <a:pt x="14" y="4"/>
                    </a:cubicBezTo>
                    <a:cubicBezTo>
                      <a:pt x="14" y="4"/>
                      <a:pt x="19" y="6"/>
                      <a:pt x="15" y="7"/>
                    </a:cubicBezTo>
                    <a:cubicBezTo>
                      <a:pt x="13" y="8"/>
                      <a:pt x="10" y="10"/>
                      <a:pt x="7" y="9"/>
                    </a:cubicBezTo>
                    <a:cubicBezTo>
                      <a:pt x="5" y="9"/>
                      <a:pt x="9" y="10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4" name="Freeform 583">
                <a:extLst>
                  <a:ext uri="{FF2B5EF4-FFF2-40B4-BE49-F238E27FC236}">
                    <a16:creationId xmlns:a16="http://schemas.microsoft.com/office/drawing/2014/main" id="{0C3BB1E5-3E79-F043-A65C-663A3098C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5789" y="3991650"/>
                <a:ext cx="76308" cy="39406"/>
              </a:xfrm>
              <a:custGeom>
                <a:avLst/>
                <a:gdLst>
                  <a:gd name="T0" fmla="*/ 6 w 8"/>
                  <a:gd name="T1" fmla="*/ 4 h 4"/>
                  <a:gd name="T2" fmla="*/ 3 w 8"/>
                  <a:gd name="T3" fmla="*/ 0 h 4"/>
                  <a:gd name="T4" fmla="*/ 6 w 8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6" y="4"/>
                    </a:moveTo>
                    <a:cubicBezTo>
                      <a:pt x="4" y="4"/>
                      <a:pt x="0" y="0"/>
                      <a:pt x="3" y="0"/>
                    </a:cubicBezTo>
                    <a:cubicBezTo>
                      <a:pt x="6" y="0"/>
                      <a:pt x="8" y="3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5" name="Freeform 584">
                <a:extLst>
                  <a:ext uri="{FF2B5EF4-FFF2-40B4-BE49-F238E27FC236}">
                    <a16:creationId xmlns:a16="http://schemas.microsoft.com/office/drawing/2014/main" id="{9D559CA5-757D-044D-A489-FAEC1E482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1959" y="3902989"/>
                <a:ext cx="205701" cy="68959"/>
              </a:xfrm>
              <a:custGeom>
                <a:avLst/>
                <a:gdLst>
                  <a:gd name="T0" fmla="*/ 1 w 21"/>
                  <a:gd name="T1" fmla="*/ 5 h 7"/>
                  <a:gd name="T2" fmla="*/ 4 w 21"/>
                  <a:gd name="T3" fmla="*/ 4 h 7"/>
                  <a:gd name="T4" fmla="*/ 9 w 21"/>
                  <a:gd name="T5" fmla="*/ 1 h 7"/>
                  <a:gd name="T6" fmla="*/ 18 w 21"/>
                  <a:gd name="T7" fmla="*/ 3 h 7"/>
                  <a:gd name="T8" fmla="*/ 11 w 21"/>
                  <a:gd name="T9" fmla="*/ 6 h 7"/>
                  <a:gd name="T10" fmla="*/ 6 w 21"/>
                  <a:gd name="T11" fmla="*/ 6 h 7"/>
                  <a:gd name="T12" fmla="*/ 1 w 21"/>
                  <a:gd name="T13" fmla="*/ 5 h 7"/>
                  <a:gd name="T14" fmla="*/ 1 w 21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7">
                    <a:moveTo>
                      <a:pt x="1" y="5"/>
                    </a:moveTo>
                    <a:cubicBezTo>
                      <a:pt x="0" y="5"/>
                      <a:pt x="3" y="4"/>
                      <a:pt x="4" y="4"/>
                    </a:cubicBezTo>
                    <a:cubicBezTo>
                      <a:pt x="6" y="3"/>
                      <a:pt x="7" y="2"/>
                      <a:pt x="9" y="1"/>
                    </a:cubicBezTo>
                    <a:cubicBezTo>
                      <a:pt x="12" y="0"/>
                      <a:pt x="15" y="1"/>
                      <a:pt x="18" y="3"/>
                    </a:cubicBezTo>
                    <a:cubicBezTo>
                      <a:pt x="21" y="6"/>
                      <a:pt x="12" y="6"/>
                      <a:pt x="11" y="6"/>
                    </a:cubicBezTo>
                    <a:cubicBezTo>
                      <a:pt x="9" y="6"/>
                      <a:pt x="8" y="7"/>
                      <a:pt x="6" y="6"/>
                    </a:cubicBezTo>
                    <a:cubicBezTo>
                      <a:pt x="4" y="5"/>
                      <a:pt x="2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6" name="Freeform 585">
                <a:extLst>
                  <a:ext uri="{FF2B5EF4-FFF2-40B4-BE49-F238E27FC236}">
                    <a16:creationId xmlns:a16="http://schemas.microsoft.com/office/drawing/2014/main" id="{1EDED029-ECB8-A04D-9622-D483DB0BE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99618" y="4106579"/>
                <a:ext cx="272053" cy="183893"/>
              </a:xfrm>
              <a:custGeom>
                <a:avLst/>
                <a:gdLst>
                  <a:gd name="T0" fmla="*/ 22 w 28"/>
                  <a:gd name="T1" fmla="*/ 19 h 19"/>
                  <a:gd name="T2" fmla="*/ 15 w 28"/>
                  <a:gd name="T3" fmla="*/ 19 h 19"/>
                  <a:gd name="T4" fmla="*/ 15 w 28"/>
                  <a:gd name="T5" fmla="*/ 17 h 19"/>
                  <a:gd name="T6" fmla="*/ 12 w 28"/>
                  <a:gd name="T7" fmla="*/ 15 h 19"/>
                  <a:gd name="T8" fmla="*/ 17 w 28"/>
                  <a:gd name="T9" fmla="*/ 13 h 19"/>
                  <a:gd name="T10" fmla="*/ 16 w 28"/>
                  <a:gd name="T11" fmla="*/ 12 h 19"/>
                  <a:gd name="T12" fmla="*/ 9 w 28"/>
                  <a:gd name="T13" fmla="*/ 13 h 19"/>
                  <a:gd name="T14" fmla="*/ 2 w 28"/>
                  <a:gd name="T15" fmla="*/ 13 h 19"/>
                  <a:gd name="T16" fmla="*/ 1 w 28"/>
                  <a:gd name="T17" fmla="*/ 12 h 19"/>
                  <a:gd name="T18" fmla="*/ 7 w 28"/>
                  <a:gd name="T19" fmla="*/ 10 h 19"/>
                  <a:gd name="T20" fmla="*/ 4 w 28"/>
                  <a:gd name="T21" fmla="*/ 8 h 19"/>
                  <a:gd name="T22" fmla="*/ 7 w 28"/>
                  <a:gd name="T23" fmla="*/ 6 h 19"/>
                  <a:gd name="T24" fmla="*/ 3 w 28"/>
                  <a:gd name="T25" fmla="*/ 6 h 19"/>
                  <a:gd name="T26" fmla="*/ 7 w 28"/>
                  <a:gd name="T27" fmla="*/ 4 h 19"/>
                  <a:gd name="T28" fmla="*/ 13 w 28"/>
                  <a:gd name="T29" fmla="*/ 8 h 19"/>
                  <a:gd name="T30" fmla="*/ 16 w 28"/>
                  <a:gd name="T31" fmla="*/ 9 h 19"/>
                  <a:gd name="T32" fmla="*/ 13 w 28"/>
                  <a:gd name="T33" fmla="*/ 7 h 19"/>
                  <a:gd name="T34" fmla="*/ 14 w 28"/>
                  <a:gd name="T35" fmla="*/ 5 h 19"/>
                  <a:gd name="T36" fmla="*/ 11 w 28"/>
                  <a:gd name="T37" fmla="*/ 4 h 19"/>
                  <a:gd name="T38" fmla="*/ 11 w 28"/>
                  <a:gd name="T39" fmla="*/ 2 h 19"/>
                  <a:gd name="T40" fmla="*/ 7 w 28"/>
                  <a:gd name="T41" fmla="*/ 3 h 19"/>
                  <a:gd name="T42" fmla="*/ 13 w 28"/>
                  <a:gd name="T43" fmla="*/ 1 h 19"/>
                  <a:gd name="T44" fmla="*/ 12 w 28"/>
                  <a:gd name="T45" fmla="*/ 2 h 19"/>
                  <a:gd name="T46" fmla="*/ 15 w 28"/>
                  <a:gd name="T47" fmla="*/ 3 h 19"/>
                  <a:gd name="T48" fmla="*/ 21 w 28"/>
                  <a:gd name="T49" fmla="*/ 2 h 19"/>
                  <a:gd name="T50" fmla="*/ 26 w 28"/>
                  <a:gd name="T51" fmla="*/ 8 h 19"/>
                  <a:gd name="T52" fmla="*/ 27 w 28"/>
                  <a:gd name="T53" fmla="*/ 12 h 19"/>
                  <a:gd name="T54" fmla="*/ 26 w 28"/>
                  <a:gd name="T55" fmla="*/ 14 h 19"/>
                  <a:gd name="T56" fmla="*/ 26 w 28"/>
                  <a:gd name="T57" fmla="*/ 17 h 19"/>
                  <a:gd name="T58" fmla="*/ 22 w 28"/>
                  <a:gd name="T5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19">
                    <a:moveTo>
                      <a:pt x="22" y="19"/>
                    </a:moveTo>
                    <a:cubicBezTo>
                      <a:pt x="20" y="19"/>
                      <a:pt x="17" y="19"/>
                      <a:pt x="15" y="19"/>
                    </a:cubicBezTo>
                    <a:cubicBezTo>
                      <a:pt x="12" y="19"/>
                      <a:pt x="15" y="18"/>
                      <a:pt x="15" y="17"/>
                    </a:cubicBezTo>
                    <a:cubicBezTo>
                      <a:pt x="16" y="16"/>
                      <a:pt x="11" y="16"/>
                      <a:pt x="12" y="15"/>
                    </a:cubicBezTo>
                    <a:cubicBezTo>
                      <a:pt x="13" y="14"/>
                      <a:pt x="15" y="13"/>
                      <a:pt x="17" y="13"/>
                    </a:cubicBezTo>
                    <a:cubicBezTo>
                      <a:pt x="18" y="12"/>
                      <a:pt x="17" y="12"/>
                      <a:pt x="16" y="12"/>
                    </a:cubicBezTo>
                    <a:cubicBezTo>
                      <a:pt x="14" y="11"/>
                      <a:pt x="12" y="12"/>
                      <a:pt x="9" y="13"/>
                    </a:cubicBezTo>
                    <a:cubicBezTo>
                      <a:pt x="7" y="13"/>
                      <a:pt x="5" y="13"/>
                      <a:pt x="2" y="13"/>
                    </a:cubicBezTo>
                    <a:cubicBezTo>
                      <a:pt x="2" y="14"/>
                      <a:pt x="0" y="14"/>
                      <a:pt x="1" y="12"/>
                    </a:cubicBezTo>
                    <a:cubicBezTo>
                      <a:pt x="3" y="10"/>
                      <a:pt x="5" y="11"/>
                      <a:pt x="7" y="10"/>
                    </a:cubicBezTo>
                    <a:cubicBezTo>
                      <a:pt x="11" y="9"/>
                      <a:pt x="4" y="9"/>
                      <a:pt x="4" y="8"/>
                    </a:cubicBezTo>
                    <a:cubicBezTo>
                      <a:pt x="3" y="8"/>
                      <a:pt x="7" y="6"/>
                      <a:pt x="7" y="6"/>
                    </a:cubicBezTo>
                    <a:cubicBezTo>
                      <a:pt x="7" y="6"/>
                      <a:pt x="4" y="6"/>
                      <a:pt x="3" y="6"/>
                    </a:cubicBezTo>
                    <a:cubicBezTo>
                      <a:pt x="3" y="5"/>
                      <a:pt x="6" y="4"/>
                      <a:pt x="7" y="4"/>
                    </a:cubicBezTo>
                    <a:cubicBezTo>
                      <a:pt x="9" y="4"/>
                      <a:pt x="11" y="7"/>
                      <a:pt x="13" y="8"/>
                    </a:cubicBezTo>
                    <a:cubicBezTo>
                      <a:pt x="14" y="8"/>
                      <a:pt x="15" y="10"/>
                      <a:pt x="16" y="9"/>
                    </a:cubicBezTo>
                    <a:cubicBezTo>
                      <a:pt x="19" y="7"/>
                      <a:pt x="13" y="7"/>
                      <a:pt x="13" y="7"/>
                    </a:cubicBezTo>
                    <a:cubicBezTo>
                      <a:pt x="14" y="7"/>
                      <a:pt x="18" y="6"/>
                      <a:pt x="14" y="5"/>
                    </a:cubicBezTo>
                    <a:cubicBezTo>
                      <a:pt x="13" y="5"/>
                      <a:pt x="12" y="5"/>
                      <a:pt x="11" y="4"/>
                    </a:cubicBezTo>
                    <a:cubicBezTo>
                      <a:pt x="9" y="3"/>
                      <a:pt x="11" y="3"/>
                      <a:pt x="11" y="2"/>
                    </a:cubicBezTo>
                    <a:cubicBezTo>
                      <a:pt x="10" y="2"/>
                      <a:pt x="7" y="3"/>
                      <a:pt x="7" y="3"/>
                    </a:cubicBezTo>
                    <a:cubicBezTo>
                      <a:pt x="6" y="2"/>
                      <a:pt x="13" y="1"/>
                      <a:pt x="13" y="1"/>
                    </a:cubicBezTo>
                    <a:cubicBezTo>
                      <a:pt x="13" y="1"/>
                      <a:pt x="12" y="2"/>
                      <a:pt x="12" y="2"/>
                    </a:cubicBezTo>
                    <a:cubicBezTo>
                      <a:pt x="11" y="3"/>
                      <a:pt x="14" y="3"/>
                      <a:pt x="15" y="3"/>
                    </a:cubicBezTo>
                    <a:cubicBezTo>
                      <a:pt x="18" y="4"/>
                      <a:pt x="19" y="4"/>
                      <a:pt x="21" y="2"/>
                    </a:cubicBezTo>
                    <a:cubicBezTo>
                      <a:pt x="24" y="0"/>
                      <a:pt x="27" y="6"/>
                      <a:pt x="26" y="8"/>
                    </a:cubicBezTo>
                    <a:cubicBezTo>
                      <a:pt x="26" y="10"/>
                      <a:pt x="26" y="11"/>
                      <a:pt x="27" y="12"/>
                    </a:cubicBezTo>
                    <a:cubicBezTo>
                      <a:pt x="28" y="14"/>
                      <a:pt x="28" y="15"/>
                      <a:pt x="26" y="14"/>
                    </a:cubicBezTo>
                    <a:cubicBezTo>
                      <a:pt x="24" y="12"/>
                      <a:pt x="25" y="16"/>
                      <a:pt x="26" y="17"/>
                    </a:cubicBezTo>
                    <a:cubicBezTo>
                      <a:pt x="27" y="18"/>
                      <a:pt x="23" y="19"/>
                      <a:pt x="22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7" name="Freeform 586">
                <a:extLst>
                  <a:ext uri="{FF2B5EF4-FFF2-40B4-BE49-F238E27FC236}">
                    <a16:creationId xmlns:a16="http://schemas.microsoft.com/office/drawing/2014/main" id="{E49D056A-87C9-394A-9328-83023913BC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9760" y="4195244"/>
                <a:ext cx="86262" cy="26269"/>
              </a:xfrm>
              <a:custGeom>
                <a:avLst/>
                <a:gdLst>
                  <a:gd name="T0" fmla="*/ 1 w 9"/>
                  <a:gd name="T1" fmla="*/ 3 h 3"/>
                  <a:gd name="T2" fmla="*/ 7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4" y="2"/>
                      <a:pt x="9" y="0"/>
                      <a:pt x="7" y="0"/>
                    </a:cubicBezTo>
                    <a:cubicBezTo>
                      <a:pt x="4" y="0"/>
                      <a:pt x="0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8" name="Freeform 587">
                <a:extLst>
                  <a:ext uri="{FF2B5EF4-FFF2-40B4-BE49-F238E27FC236}">
                    <a16:creationId xmlns:a16="http://schemas.microsoft.com/office/drawing/2014/main" id="{F447E105-B2D6-824F-A169-600E4637B1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9853" y="4185393"/>
                <a:ext cx="79625" cy="19703"/>
              </a:xfrm>
              <a:custGeom>
                <a:avLst/>
                <a:gdLst>
                  <a:gd name="T0" fmla="*/ 1 w 8"/>
                  <a:gd name="T1" fmla="*/ 2 h 2"/>
                  <a:gd name="T2" fmla="*/ 6 w 8"/>
                  <a:gd name="T3" fmla="*/ 0 h 2"/>
                  <a:gd name="T4" fmla="*/ 1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1" y="2"/>
                    </a:moveTo>
                    <a:cubicBezTo>
                      <a:pt x="0" y="2"/>
                      <a:pt x="4" y="0"/>
                      <a:pt x="6" y="0"/>
                    </a:cubicBezTo>
                    <a:cubicBezTo>
                      <a:pt x="8" y="0"/>
                      <a:pt x="4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59" name="Freeform 588">
                <a:extLst>
                  <a:ext uri="{FF2B5EF4-FFF2-40B4-BE49-F238E27FC236}">
                    <a16:creationId xmlns:a16="http://schemas.microsoft.com/office/drawing/2014/main" id="{4E358FA0-4DE3-574B-A51E-B2B91A8728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0040" y="4155837"/>
                <a:ext cx="99532" cy="49258"/>
              </a:xfrm>
              <a:custGeom>
                <a:avLst/>
                <a:gdLst>
                  <a:gd name="T0" fmla="*/ 2 w 10"/>
                  <a:gd name="T1" fmla="*/ 3 h 5"/>
                  <a:gd name="T2" fmla="*/ 10 w 10"/>
                  <a:gd name="T3" fmla="*/ 1 h 5"/>
                  <a:gd name="T4" fmla="*/ 2 w 10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5">
                    <a:moveTo>
                      <a:pt x="2" y="3"/>
                    </a:moveTo>
                    <a:cubicBezTo>
                      <a:pt x="0" y="2"/>
                      <a:pt x="10" y="0"/>
                      <a:pt x="10" y="1"/>
                    </a:cubicBezTo>
                    <a:cubicBezTo>
                      <a:pt x="10" y="2"/>
                      <a:pt x="6" y="5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0" name="Freeform 589">
                <a:extLst>
                  <a:ext uri="{FF2B5EF4-FFF2-40B4-BE49-F238E27FC236}">
                    <a16:creationId xmlns:a16="http://schemas.microsoft.com/office/drawing/2014/main" id="{440BDAAF-8504-9B46-8EB3-978EC15664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95" y="4116434"/>
                <a:ext cx="69672" cy="49258"/>
              </a:xfrm>
              <a:custGeom>
                <a:avLst/>
                <a:gdLst>
                  <a:gd name="T0" fmla="*/ 1 w 7"/>
                  <a:gd name="T1" fmla="*/ 5 h 5"/>
                  <a:gd name="T2" fmla="*/ 0 w 7"/>
                  <a:gd name="T3" fmla="*/ 1 h 5"/>
                  <a:gd name="T4" fmla="*/ 4 w 7"/>
                  <a:gd name="T5" fmla="*/ 2 h 5"/>
                  <a:gd name="T6" fmla="*/ 7 w 7"/>
                  <a:gd name="T7" fmla="*/ 4 h 5"/>
                  <a:gd name="T8" fmla="*/ 1 w 7"/>
                  <a:gd name="T9" fmla="*/ 5 h 5"/>
                  <a:gd name="T10" fmla="*/ 1 w 7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1" y="5"/>
                    </a:move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ubicBezTo>
                      <a:pt x="4" y="2"/>
                      <a:pt x="7" y="3"/>
                      <a:pt x="7" y="4"/>
                    </a:cubicBezTo>
                    <a:cubicBezTo>
                      <a:pt x="7" y="4"/>
                      <a:pt x="2" y="5"/>
                      <a:pt x="1" y="5"/>
                    </a:cubicBezTo>
                    <a:cubicBezTo>
                      <a:pt x="0" y="4"/>
                      <a:pt x="4" y="5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1" name="Freeform 590">
                <a:extLst>
                  <a:ext uri="{FF2B5EF4-FFF2-40B4-BE49-F238E27FC236}">
                    <a16:creationId xmlns:a16="http://schemas.microsoft.com/office/drawing/2014/main" id="{74A9C82D-3F8C-304C-AC28-8F6F85EF80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3780" y="4001500"/>
                <a:ext cx="116121" cy="85381"/>
              </a:xfrm>
              <a:custGeom>
                <a:avLst/>
                <a:gdLst>
                  <a:gd name="T0" fmla="*/ 8 w 12"/>
                  <a:gd name="T1" fmla="*/ 8 h 9"/>
                  <a:gd name="T2" fmla="*/ 3 w 12"/>
                  <a:gd name="T3" fmla="*/ 1 h 9"/>
                  <a:gd name="T4" fmla="*/ 8 w 12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8" y="8"/>
                    </a:moveTo>
                    <a:cubicBezTo>
                      <a:pt x="6" y="9"/>
                      <a:pt x="0" y="0"/>
                      <a:pt x="3" y="1"/>
                    </a:cubicBezTo>
                    <a:cubicBezTo>
                      <a:pt x="6" y="3"/>
                      <a:pt x="12" y="8"/>
                      <a:pt x="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2" name="Freeform 591">
                <a:extLst>
                  <a:ext uri="{FF2B5EF4-FFF2-40B4-BE49-F238E27FC236}">
                    <a16:creationId xmlns:a16="http://schemas.microsoft.com/office/drawing/2014/main" id="{F163CDF2-1DCF-0B47-BC6F-EA11A8B11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9573" y="3991650"/>
                <a:ext cx="86262" cy="29553"/>
              </a:xfrm>
              <a:custGeom>
                <a:avLst/>
                <a:gdLst>
                  <a:gd name="T0" fmla="*/ 2 w 9"/>
                  <a:gd name="T1" fmla="*/ 1 h 3"/>
                  <a:gd name="T2" fmla="*/ 8 w 9"/>
                  <a:gd name="T3" fmla="*/ 2 h 3"/>
                  <a:gd name="T4" fmla="*/ 2 w 9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2" y="1"/>
                    </a:moveTo>
                    <a:cubicBezTo>
                      <a:pt x="5" y="0"/>
                      <a:pt x="9" y="2"/>
                      <a:pt x="8" y="2"/>
                    </a:cubicBezTo>
                    <a:cubicBezTo>
                      <a:pt x="3" y="3"/>
                      <a:pt x="0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3" name="Freeform 592">
                <a:extLst>
                  <a:ext uri="{FF2B5EF4-FFF2-40B4-BE49-F238E27FC236}">
                    <a16:creationId xmlns:a16="http://schemas.microsoft.com/office/drawing/2014/main" id="{9F4B6488-0749-944D-9EC0-518E1788FE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685" y="3837313"/>
                <a:ext cx="348363" cy="183893"/>
              </a:xfrm>
              <a:custGeom>
                <a:avLst/>
                <a:gdLst>
                  <a:gd name="T0" fmla="*/ 28 w 36"/>
                  <a:gd name="T1" fmla="*/ 17 h 19"/>
                  <a:gd name="T2" fmla="*/ 27 w 36"/>
                  <a:gd name="T3" fmla="*/ 15 h 19"/>
                  <a:gd name="T4" fmla="*/ 22 w 36"/>
                  <a:gd name="T5" fmla="*/ 13 h 19"/>
                  <a:gd name="T6" fmla="*/ 14 w 36"/>
                  <a:gd name="T7" fmla="*/ 14 h 19"/>
                  <a:gd name="T8" fmla="*/ 18 w 36"/>
                  <a:gd name="T9" fmla="*/ 12 h 19"/>
                  <a:gd name="T10" fmla="*/ 8 w 36"/>
                  <a:gd name="T11" fmla="*/ 12 h 19"/>
                  <a:gd name="T12" fmla="*/ 13 w 36"/>
                  <a:gd name="T13" fmla="*/ 10 h 19"/>
                  <a:gd name="T14" fmla="*/ 12 w 36"/>
                  <a:gd name="T15" fmla="*/ 9 h 19"/>
                  <a:gd name="T16" fmla="*/ 13 w 36"/>
                  <a:gd name="T17" fmla="*/ 8 h 19"/>
                  <a:gd name="T18" fmla="*/ 11 w 36"/>
                  <a:gd name="T19" fmla="*/ 8 h 19"/>
                  <a:gd name="T20" fmla="*/ 10 w 36"/>
                  <a:gd name="T21" fmla="*/ 6 h 19"/>
                  <a:gd name="T22" fmla="*/ 6 w 36"/>
                  <a:gd name="T23" fmla="*/ 6 h 19"/>
                  <a:gd name="T24" fmla="*/ 3 w 36"/>
                  <a:gd name="T25" fmla="*/ 5 h 19"/>
                  <a:gd name="T26" fmla="*/ 9 w 36"/>
                  <a:gd name="T27" fmla="*/ 2 h 19"/>
                  <a:gd name="T28" fmla="*/ 16 w 36"/>
                  <a:gd name="T29" fmla="*/ 1 h 19"/>
                  <a:gd name="T30" fmla="*/ 18 w 36"/>
                  <a:gd name="T31" fmla="*/ 5 h 19"/>
                  <a:gd name="T32" fmla="*/ 22 w 36"/>
                  <a:gd name="T33" fmla="*/ 4 h 19"/>
                  <a:gd name="T34" fmla="*/ 25 w 36"/>
                  <a:gd name="T35" fmla="*/ 7 h 19"/>
                  <a:gd name="T36" fmla="*/ 30 w 36"/>
                  <a:gd name="T37" fmla="*/ 7 h 19"/>
                  <a:gd name="T38" fmla="*/ 33 w 36"/>
                  <a:gd name="T39" fmla="*/ 12 h 19"/>
                  <a:gd name="T40" fmla="*/ 34 w 36"/>
                  <a:gd name="T41" fmla="*/ 16 h 19"/>
                  <a:gd name="T42" fmla="*/ 28 w 36"/>
                  <a:gd name="T43" fmla="*/ 17 h 19"/>
                  <a:gd name="T44" fmla="*/ 28 w 36"/>
                  <a:gd name="T45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9">
                    <a:moveTo>
                      <a:pt x="28" y="17"/>
                    </a:moveTo>
                    <a:cubicBezTo>
                      <a:pt x="27" y="17"/>
                      <a:pt x="27" y="16"/>
                      <a:pt x="27" y="15"/>
                    </a:cubicBezTo>
                    <a:cubicBezTo>
                      <a:pt x="26" y="14"/>
                      <a:pt x="23" y="13"/>
                      <a:pt x="22" y="13"/>
                    </a:cubicBezTo>
                    <a:cubicBezTo>
                      <a:pt x="21" y="13"/>
                      <a:pt x="14" y="15"/>
                      <a:pt x="14" y="14"/>
                    </a:cubicBezTo>
                    <a:cubicBezTo>
                      <a:pt x="14" y="14"/>
                      <a:pt x="18" y="12"/>
                      <a:pt x="18" y="12"/>
                    </a:cubicBezTo>
                    <a:cubicBezTo>
                      <a:pt x="15" y="11"/>
                      <a:pt x="11" y="14"/>
                      <a:pt x="8" y="12"/>
                    </a:cubicBezTo>
                    <a:cubicBezTo>
                      <a:pt x="2" y="9"/>
                      <a:pt x="13" y="10"/>
                      <a:pt x="13" y="10"/>
                    </a:cubicBezTo>
                    <a:cubicBezTo>
                      <a:pt x="13" y="10"/>
                      <a:pt x="12" y="9"/>
                      <a:pt x="12" y="9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4" y="7"/>
                      <a:pt x="11" y="8"/>
                      <a:pt x="11" y="8"/>
                    </a:cubicBezTo>
                    <a:cubicBezTo>
                      <a:pt x="10" y="7"/>
                      <a:pt x="12" y="6"/>
                      <a:pt x="10" y="6"/>
                    </a:cubicBezTo>
                    <a:cubicBezTo>
                      <a:pt x="9" y="6"/>
                      <a:pt x="7" y="7"/>
                      <a:pt x="6" y="6"/>
                    </a:cubicBezTo>
                    <a:cubicBezTo>
                      <a:pt x="6" y="5"/>
                      <a:pt x="4" y="6"/>
                      <a:pt x="3" y="5"/>
                    </a:cubicBezTo>
                    <a:cubicBezTo>
                      <a:pt x="0" y="0"/>
                      <a:pt x="7" y="2"/>
                      <a:pt x="9" y="2"/>
                    </a:cubicBezTo>
                    <a:cubicBezTo>
                      <a:pt x="11" y="1"/>
                      <a:pt x="14" y="0"/>
                      <a:pt x="16" y="1"/>
                    </a:cubicBezTo>
                    <a:cubicBezTo>
                      <a:pt x="19" y="2"/>
                      <a:pt x="14" y="7"/>
                      <a:pt x="18" y="5"/>
                    </a:cubicBezTo>
                    <a:cubicBezTo>
                      <a:pt x="19" y="5"/>
                      <a:pt x="21" y="3"/>
                      <a:pt x="22" y="4"/>
                    </a:cubicBezTo>
                    <a:cubicBezTo>
                      <a:pt x="23" y="5"/>
                      <a:pt x="24" y="7"/>
                      <a:pt x="25" y="7"/>
                    </a:cubicBezTo>
                    <a:cubicBezTo>
                      <a:pt x="26" y="7"/>
                      <a:pt x="29" y="6"/>
                      <a:pt x="30" y="7"/>
                    </a:cubicBezTo>
                    <a:cubicBezTo>
                      <a:pt x="32" y="8"/>
                      <a:pt x="32" y="11"/>
                      <a:pt x="33" y="12"/>
                    </a:cubicBezTo>
                    <a:cubicBezTo>
                      <a:pt x="34" y="14"/>
                      <a:pt x="36" y="15"/>
                      <a:pt x="34" y="16"/>
                    </a:cubicBezTo>
                    <a:cubicBezTo>
                      <a:pt x="33" y="18"/>
                      <a:pt x="30" y="18"/>
                      <a:pt x="28" y="17"/>
                    </a:cubicBezTo>
                    <a:cubicBezTo>
                      <a:pt x="27" y="16"/>
                      <a:pt x="31" y="19"/>
                      <a:pt x="28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4" name="Freeform 593">
                <a:extLst>
                  <a:ext uri="{FF2B5EF4-FFF2-40B4-BE49-F238E27FC236}">
                    <a16:creationId xmlns:a16="http://schemas.microsoft.com/office/drawing/2014/main" id="{670BB52E-BE3F-704D-903A-581632188A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15739" y="3748651"/>
                <a:ext cx="106166" cy="49258"/>
              </a:xfrm>
              <a:custGeom>
                <a:avLst/>
                <a:gdLst>
                  <a:gd name="T0" fmla="*/ 8 w 11"/>
                  <a:gd name="T1" fmla="*/ 5 h 5"/>
                  <a:gd name="T2" fmla="*/ 4 w 11"/>
                  <a:gd name="T3" fmla="*/ 4 h 5"/>
                  <a:gd name="T4" fmla="*/ 2 w 11"/>
                  <a:gd name="T5" fmla="*/ 3 h 5"/>
                  <a:gd name="T6" fmla="*/ 7 w 11"/>
                  <a:gd name="T7" fmla="*/ 2 h 5"/>
                  <a:gd name="T8" fmla="*/ 8 w 1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8" y="5"/>
                    </a:moveTo>
                    <a:cubicBezTo>
                      <a:pt x="6" y="5"/>
                      <a:pt x="6" y="4"/>
                      <a:pt x="4" y="4"/>
                    </a:cubicBezTo>
                    <a:cubicBezTo>
                      <a:pt x="4" y="4"/>
                      <a:pt x="0" y="4"/>
                      <a:pt x="2" y="3"/>
                    </a:cubicBezTo>
                    <a:cubicBezTo>
                      <a:pt x="3" y="1"/>
                      <a:pt x="6" y="0"/>
                      <a:pt x="7" y="2"/>
                    </a:cubicBezTo>
                    <a:cubicBezTo>
                      <a:pt x="9" y="3"/>
                      <a:pt x="11" y="5"/>
                      <a:pt x="8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5" name="Freeform 594">
                <a:extLst>
                  <a:ext uri="{FF2B5EF4-FFF2-40B4-BE49-F238E27FC236}">
                    <a16:creationId xmlns:a16="http://schemas.microsoft.com/office/drawing/2014/main" id="{84365BC9-C8FE-2C4F-B564-E4D398233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02001" y="3902989"/>
                <a:ext cx="195746" cy="108366"/>
              </a:xfrm>
              <a:custGeom>
                <a:avLst/>
                <a:gdLst>
                  <a:gd name="T0" fmla="*/ 8 w 20"/>
                  <a:gd name="T1" fmla="*/ 7 h 11"/>
                  <a:gd name="T2" fmla="*/ 3 w 20"/>
                  <a:gd name="T3" fmla="*/ 5 h 11"/>
                  <a:gd name="T4" fmla="*/ 4 w 20"/>
                  <a:gd name="T5" fmla="*/ 3 h 11"/>
                  <a:gd name="T6" fmla="*/ 1 w 20"/>
                  <a:gd name="T7" fmla="*/ 1 h 11"/>
                  <a:gd name="T8" fmla="*/ 6 w 20"/>
                  <a:gd name="T9" fmla="*/ 1 h 11"/>
                  <a:gd name="T10" fmla="*/ 12 w 20"/>
                  <a:gd name="T11" fmla="*/ 3 h 11"/>
                  <a:gd name="T12" fmla="*/ 16 w 20"/>
                  <a:gd name="T13" fmla="*/ 3 h 11"/>
                  <a:gd name="T14" fmla="*/ 19 w 20"/>
                  <a:gd name="T15" fmla="*/ 4 h 11"/>
                  <a:gd name="T16" fmla="*/ 18 w 20"/>
                  <a:gd name="T17" fmla="*/ 8 h 11"/>
                  <a:gd name="T18" fmla="*/ 15 w 20"/>
                  <a:gd name="T19" fmla="*/ 10 h 11"/>
                  <a:gd name="T20" fmla="*/ 9 w 20"/>
                  <a:gd name="T21" fmla="*/ 11 h 11"/>
                  <a:gd name="T22" fmla="*/ 4 w 20"/>
                  <a:gd name="T23" fmla="*/ 8 h 11"/>
                  <a:gd name="T24" fmla="*/ 8 w 20"/>
                  <a:gd name="T25" fmla="*/ 7 h 11"/>
                  <a:gd name="T26" fmla="*/ 8 w 20"/>
                  <a:gd name="T2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1">
                    <a:moveTo>
                      <a:pt x="8" y="7"/>
                    </a:moveTo>
                    <a:cubicBezTo>
                      <a:pt x="6" y="7"/>
                      <a:pt x="4" y="6"/>
                      <a:pt x="3" y="5"/>
                    </a:cubicBezTo>
                    <a:cubicBezTo>
                      <a:pt x="0" y="4"/>
                      <a:pt x="4" y="3"/>
                      <a:pt x="4" y="3"/>
                    </a:cubicBezTo>
                    <a:cubicBezTo>
                      <a:pt x="4" y="2"/>
                      <a:pt x="2" y="1"/>
                      <a:pt x="1" y="1"/>
                    </a:cubicBezTo>
                    <a:cubicBezTo>
                      <a:pt x="1" y="0"/>
                      <a:pt x="6" y="1"/>
                      <a:pt x="6" y="1"/>
                    </a:cubicBezTo>
                    <a:cubicBezTo>
                      <a:pt x="8" y="1"/>
                      <a:pt x="10" y="2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7" y="3"/>
                      <a:pt x="20" y="4"/>
                      <a:pt x="19" y="4"/>
                    </a:cubicBezTo>
                    <a:cubicBezTo>
                      <a:pt x="17" y="6"/>
                      <a:pt x="16" y="5"/>
                      <a:pt x="18" y="8"/>
                    </a:cubicBezTo>
                    <a:cubicBezTo>
                      <a:pt x="19" y="9"/>
                      <a:pt x="16" y="9"/>
                      <a:pt x="15" y="10"/>
                    </a:cubicBezTo>
                    <a:cubicBezTo>
                      <a:pt x="13" y="10"/>
                      <a:pt x="11" y="11"/>
                      <a:pt x="9" y="11"/>
                    </a:cubicBezTo>
                    <a:cubicBezTo>
                      <a:pt x="8" y="10"/>
                      <a:pt x="4" y="9"/>
                      <a:pt x="4" y="8"/>
                    </a:cubicBezTo>
                    <a:cubicBezTo>
                      <a:pt x="4" y="8"/>
                      <a:pt x="10" y="7"/>
                      <a:pt x="8" y="7"/>
                    </a:cubicBezTo>
                    <a:cubicBezTo>
                      <a:pt x="5" y="6"/>
                      <a:pt x="10" y="7"/>
                      <a:pt x="8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6" name="Freeform 595">
                <a:extLst>
                  <a:ext uri="{FF2B5EF4-FFF2-40B4-BE49-F238E27FC236}">
                    <a16:creationId xmlns:a16="http://schemas.microsoft.com/office/drawing/2014/main" id="{0232169B-7E63-944F-A0A1-AF7CD1539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1488" y="4001500"/>
                <a:ext cx="172521" cy="49258"/>
              </a:xfrm>
              <a:custGeom>
                <a:avLst/>
                <a:gdLst>
                  <a:gd name="T0" fmla="*/ 14 w 18"/>
                  <a:gd name="T1" fmla="*/ 5 h 5"/>
                  <a:gd name="T2" fmla="*/ 16 w 18"/>
                  <a:gd name="T3" fmla="*/ 2 h 5"/>
                  <a:gd name="T4" fmla="*/ 13 w 18"/>
                  <a:gd name="T5" fmla="*/ 1 h 5"/>
                  <a:gd name="T6" fmla="*/ 3 w 18"/>
                  <a:gd name="T7" fmla="*/ 1 h 5"/>
                  <a:gd name="T8" fmla="*/ 4 w 18"/>
                  <a:gd name="T9" fmla="*/ 4 h 5"/>
                  <a:gd name="T10" fmla="*/ 14 w 18"/>
                  <a:gd name="T11" fmla="*/ 5 h 5"/>
                  <a:gd name="T12" fmla="*/ 14 w 18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">
                    <a:moveTo>
                      <a:pt x="14" y="5"/>
                    </a:moveTo>
                    <a:cubicBezTo>
                      <a:pt x="14" y="4"/>
                      <a:pt x="18" y="2"/>
                      <a:pt x="16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0" y="1"/>
                      <a:pt x="6" y="0"/>
                      <a:pt x="3" y="1"/>
                    </a:cubicBezTo>
                    <a:cubicBezTo>
                      <a:pt x="0" y="1"/>
                      <a:pt x="1" y="4"/>
                      <a:pt x="4" y="4"/>
                    </a:cubicBezTo>
                    <a:cubicBezTo>
                      <a:pt x="7" y="4"/>
                      <a:pt x="11" y="5"/>
                      <a:pt x="14" y="5"/>
                    </a:cubicBezTo>
                    <a:cubicBezTo>
                      <a:pt x="16" y="4"/>
                      <a:pt x="12" y="5"/>
                      <a:pt x="14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7" name="Freeform 596">
                <a:extLst>
                  <a:ext uri="{FF2B5EF4-FFF2-40B4-BE49-F238E27FC236}">
                    <a16:creationId xmlns:a16="http://schemas.microsoft.com/office/drawing/2014/main" id="{C4CD334A-B7E4-2343-9B4A-E1ED5ED65E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1536" y="4221513"/>
                <a:ext cx="162568" cy="108366"/>
              </a:xfrm>
              <a:custGeom>
                <a:avLst/>
                <a:gdLst>
                  <a:gd name="T0" fmla="*/ 7 w 17"/>
                  <a:gd name="T1" fmla="*/ 1 h 11"/>
                  <a:gd name="T2" fmla="*/ 1 w 17"/>
                  <a:gd name="T3" fmla="*/ 6 h 11"/>
                  <a:gd name="T4" fmla="*/ 10 w 17"/>
                  <a:gd name="T5" fmla="*/ 10 h 11"/>
                  <a:gd name="T6" fmla="*/ 15 w 17"/>
                  <a:gd name="T7" fmla="*/ 10 h 11"/>
                  <a:gd name="T8" fmla="*/ 15 w 17"/>
                  <a:gd name="T9" fmla="*/ 8 h 11"/>
                  <a:gd name="T10" fmla="*/ 16 w 17"/>
                  <a:gd name="T11" fmla="*/ 6 h 11"/>
                  <a:gd name="T12" fmla="*/ 7 w 17"/>
                  <a:gd name="T13" fmla="*/ 1 h 11"/>
                  <a:gd name="T14" fmla="*/ 7 w 17"/>
                  <a:gd name="T1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1">
                    <a:moveTo>
                      <a:pt x="7" y="1"/>
                    </a:moveTo>
                    <a:cubicBezTo>
                      <a:pt x="5" y="0"/>
                      <a:pt x="2" y="4"/>
                      <a:pt x="1" y="6"/>
                    </a:cubicBezTo>
                    <a:cubicBezTo>
                      <a:pt x="0" y="8"/>
                      <a:pt x="8" y="10"/>
                      <a:pt x="10" y="10"/>
                    </a:cubicBezTo>
                    <a:cubicBezTo>
                      <a:pt x="11" y="11"/>
                      <a:pt x="14" y="11"/>
                      <a:pt x="15" y="10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5" y="7"/>
                      <a:pt x="15" y="6"/>
                      <a:pt x="16" y="6"/>
                    </a:cubicBezTo>
                    <a:cubicBezTo>
                      <a:pt x="17" y="4"/>
                      <a:pt x="9" y="1"/>
                      <a:pt x="7" y="1"/>
                    </a:cubicBezTo>
                    <a:cubicBezTo>
                      <a:pt x="5" y="0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8" name="Freeform 597">
                <a:extLst>
                  <a:ext uri="{FF2B5EF4-FFF2-40B4-BE49-F238E27FC236}">
                    <a16:creationId xmlns:a16="http://schemas.microsoft.com/office/drawing/2014/main" id="{97140FF8-3FA3-F943-93EB-C30710B120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7842" y="4195244"/>
                <a:ext cx="39813" cy="26269"/>
              </a:xfrm>
              <a:custGeom>
                <a:avLst/>
                <a:gdLst>
                  <a:gd name="T0" fmla="*/ 3 w 4"/>
                  <a:gd name="T1" fmla="*/ 2 h 3"/>
                  <a:gd name="T2" fmla="*/ 1 w 4"/>
                  <a:gd name="T3" fmla="*/ 1 h 3"/>
                  <a:gd name="T4" fmla="*/ 3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69" name="Freeform 598">
                <a:extLst>
                  <a:ext uri="{FF2B5EF4-FFF2-40B4-BE49-F238E27FC236}">
                    <a16:creationId xmlns:a16="http://schemas.microsoft.com/office/drawing/2014/main" id="{94ACE7A0-AEA2-EA4F-B140-975E5B5158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3682" y="4021203"/>
                <a:ext cx="86262" cy="55822"/>
              </a:xfrm>
              <a:custGeom>
                <a:avLst/>
                <a:gdLst>
                  <a:gd name="T0" fmla="*/ 1 w 9"/>
                  <a:gd name="T1" fmla="*/ 5 h 6"/>
                  <a:gd name="T2" fmla="*/ 1 w 9"/>
                  <a:gd name="T3" fmla="*/ 1 h 6"/>
                  <a:gd name="T4" fmla="*/ 5 w 9"/>
                  <a:gd name="T5" fmla="*/ 1 h 6"/>
                  <a:gd name="T6" fmla="*/ 9 w 9"/>
                  <a:gd name="T7" fmla="*/ 3 h 6"/>
                  <a:gd name="T8" fmla="*/ 5 w 9"/>
                  <a:gd name="T9" fmla="*/ 5 h 6"/>
                  <a:gd name="T10" fmla="*/ 1 w 9"/>
                  <a:gd name="T11" fmla="*/ 5 h 6"/>
                  <a:gd name="T12" fmla="*/ 1 w 9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1" y="5"/>
                    </a:moveTo>
                    <a:cubicBezTo>
                      <a:pt x="1" y="5"/>
                      <a:pt x="2" y="2"/>
                      <a:pt x="1" y="1"/>
                    </a:cubicBezTo>
                    <a:cubicBezTo>
                      <a:pt x="1" y="0"/>
                      <a:pt x="4" y="1"/>
                      <a:pt x="5" y="1"/>
                    </a:cubicBezTo>
                    <a:cubicBezTo>
                      <a:pt x="6" y="1"/>
                      <a:pt x="9" y="2"/>
                      <a:pt x="9" y="3"/>
                    </a:cubicBezTo>
                    <a:cubicBezTo>
                      <a:pt x="8" y="4"/>
                      <a:pt x="6" y="5"/>
                      <a:pt x="5" y="5"/>
                    </a:cubicBezTo>
                    <a:cubicBezTo>
                      <a:pt x="3" y="6"/>
                      <a:pt x="3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0" name="Freeform 599">
                <a:extLst>
                  <a:ext uri="{FF2B5EF4-FFF2-40B4-BE49-F238E27FC236}">
                    <a16:creationId xmlns:a16="http://schemas.microsoft.com/office/drawing/2014/main" id="{572365D1-58FF-E84A-8331-0D0D0D3D95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0130" y="4106579"/>
                <a:ext cx="29859" cy="39406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3 h 4"/>
                  <a:gd name="T4" fmla="*/ 2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0" y="0"/>
                      <a:pt x="0" y="3"/>
                      <a:pt x="1" y="3"/>
                    </a:cubicBezTo>
                    <a:cubicBezTo>
                      <a:pt x="2" y="4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1" name="Freeform 600">
                <a:extLst>
                  <a:ext uri="{FF2B5EF4-FFF2-40B4-BE49-F238E27FC236}">
                    <a16:creationId xmlns:a16="http://schemas.microsoft.com/office/drawing/2014/main" id="{03E0F8B8-4D96-7146-A0F6-F7692BBEC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1627" y="4077028"/>
                <a:ext cx="865932" cy="262702"/>
              </a:xfrm>
              <a:custGeom>
                <a:avLst/>
                <a:gdLst>
                  <a:gd name="T0" fmla="*/ 17 w 89"/>
                  <a:gd name="T1" fmla="*/ 7 h 27"/>
                  <a:gd name="T2" fmla="*/ 19 w 89"/>
                  <a:gd name="T3" fmla="*/ 4 h 27"/>
                  <a:gd name="T4" fmla="*/ 15 w 89"/>
                  <a:gd name="T5" fmla="*/ 2 h 27"/>
                  <a:gd name="T6" fmla="*/ 12 w 89"/>
                  <a:gd name="T7" fmla="*/ 2 h 27"/>
                  <a:gd name="T8" fmla="*/ 4 w 89"/>
                  <a:gd name="T9" fmla="*/ 1 h 27"/>
                  <a:gd name="T10" fmla="*/ 4 w 89"/>
                  <a:gd name="T11" fmla="*/ 3 h 27"/>
                  <a:gd name="T12" fmla="*/ 0 w 89"/>
                  <a:gd name="T13" fmla="*/ 4 h 27"/>
                  <a:gd name="T14" fmla="*/ 5 w 89"/>
                  <a:gd name="T15" fmla="*/ 5 h 27"/>
                  <a:gd name="T16" fmla="*/ 7 w 89"/>
                  <a:gd name="T17" fmla="*/ 6 h 27"/>
                  <a:gd name="T18" fmla="*/ 6 w 89"/>
                  <a:gd name="T19" fmla="*/ 7 h 27"/>
                  <a:gd name="T20" fmla="*/ 24 w 89"/>
                  <a:gd name="T21" fmla="*/ 13 h 27"/>
                  <a:gd name="T22" fmla="*/ 25 w 89"/>
                  <a:gd name="T23" fmla="*/ 16 h 27"/>
                  <a:gd name="T24" fmla="*/ 24 w 89"/>
                  <a:gd name="T25" fmla="*/ 21 h 27"/>
                  <a:gd name="T26" fmla="*/ 27 w 89"/>
                  <a:gd name="T27" fmla="*/ 25 h 27"/>
                  <a:gd name="T28" fmla="*/ 30 w 89"/>
                  <a:gd name="T29" fmla="*/ 24 h 27"/>
                  <a:gd name="T30" fmla="*/ 33 w 89"/>
                  <a:gd name="T31" fmla="*/ 26 h 27"/>
                  <a:gd name="T32" fmla="*/ 38 w 89"/>
                  <a:gd name="T33" fmla="*/ 26 h 27"/>
                  <a:gd name="T34" fmla="*/ 42 w 89"/>
                  <a:gd name="T35" fmla="*/ 23 h 27"/>
                  <a:gd name="T36" fmla="*/ 45 w 89"/>
                  <a:gd name="T37" fmla="*/ 26 h 27"/>
                  <a:gd name="T38" fmla="*/ 52 w 89"/>
                  <a:gd name="T39" fmla="*/ 27 h 27"/>
                  <a:gd name="T40" fmla="*/ 62 w 89"/>
                  <a:gd name="T41" fmla="*/ 27 h 27"/>
                  <a:gd name="T42" fmla="*/ 65 w 89"/>
                  <a:gd name="T43" fmla="*/ 27 h 27"/>
                  <a:gd name="T44" fmla="*/ 67 w 89"/>
                  <a:gd name="T45" fmla="*/ 24 h 27"/>
                  <a:gd name="T46" fmla="*/ 70 w 89"/>
                  <a:gd name="T47" fmla="*/ 25 h 27"/>
                  <a:gd name="T48" fmla="*/ 76 w 89"/>
                  <a:gd name="T49" fmla="*/ 27 h 27"/>
                  <a:gd name="T50" fmla="*/ 82 w 89"/>
                  <a:gd name="T51" fmla="*/ 26 h 27"/>
                  <a:gd name="T52" fmla="*/ 85 w 89"/>
                  <a:gd name="T53" fmla="*/ 24 h 27"/>
                  <a:gd name="T54" fmla="*/ 85 w 89"/>
                  <a:gd name="T55" fmla="*/ 22 h 27"/>
                  <a:gd name="T56" fmla="*/ 82 w 89"/>
                  <a:gd name="T57" fmla="*/ 22 h 27"/>
                  <a:gd name="T58" fmla="*/ 85 w 89"/>
                  <a:gd name="T59" fmla="*/ 17 h 27"/>
                  <a:gd name="T60" fmla="*/ 80 w 89"/>
                  <a:gd name="T61" fmla="*/ 16 h 27"/>
                  <a:gd name="T62" fmla="*/ 78 w 89"/>
                  <a:gd name="T63" fmla="*/ 14 h 27"/>
                  <a:gd name="T64" fmla="*/ 70 w 89"/>
                  <a:gd name="T65" fmla="*/ 14 h 27"/>
                  <a:gd name="T66" fmla="*/ 65 w 89"/>
                  <a:gd name="T67" fmla="*/ 14 h 27"/>
                  <a:gd name="T68" fmla="*/ 55 w 89"/>
                  <a:gd name="T69" fmla="*/ 17 h 27"/>
                  <a:gd name="T70" fmla="*/ 56 w 89"/>
                  <a:gd name="T71" fmla="*/ 18 h 27"/>
                  <a:gd name="T72" fmla="*/ 52 w 89"/>
                  <a:gd name="T73" fmla="*/ 18 h 27"/>
                  <a:gd name="T74" fmla="*/ 49 w 89"/>
                  <a:gd name="T75" fmla="*/ 16 h 27"/>
                  <a:gd name="T76" fmla="*/ 46 w 89"/>
                  <a:gd name="T77" fmla="*/ 17 h 27"/>
                  <a:gd name="T78" fmla="*/ 42 w 89"/>
                  <a:gd name="T79" fmla="*/ 16 h 27"/>
                  <a:gd name="T80" fmla="*/ 41 w 89"/>
                  <a:gd name="T81" fmla="*/ 18 h 27"/>
                  <a:gd name="T82" fmla="*/ 38 w 89"/>
                  <a:gd name="T83" fmla="*/ 16 h 27"/>
                  <a:gd name="T84" fmla="*/ 39 w 89"/>
                  <a:gd name="T85" fmla="*/ 14 h 27"/>
                  <a:gd name="T86" fmla="*/ 34 w 89"/>
                  <a:gd name="T87" fmla="*/ 12 h 27"/>
                  <a:gd name="T88" fmla="*/ 30 w 89"/>
                  <a:gd name="T89" fmla="*/ 13 h 27"/>
                  <a:gd name="T90" fmla="*/ 32 w 89"/>
                  <a:gd name="T91" fmla="*/ 12 h 27"/>
                  <a:gd name="T92" fmla="*/ 28 w 89"/>
                  <a:gd name="T93" fmla="*/ 9 h 27"/>
                  <a:gd name="T94" fmla="*/ 38 w 89"/>
                  <a:gd name="T95" fmla="*/ 10 h 27"/>
                  <a:gd name="T96" fmla="*/ 33 w 89"/>
                  <a:gd name="T97" fmla="*/ 7 h 27"/>
                  <a:gd name="T98" fmla="*/ 28 w 89"/>
                  <a:gd name="T99" fmla="*/ 7 h 27"/>
                  <a:gd name="T100" fmla="*/ 32 w 89"/>
                  <a:gd name="T101" fmla="*/ 6 h 27"/>
                  <a:gd name="T102" fmla="*/ 27 w 89"/>
                  <a:gd name="T103" fmla="*/ 5 h 27"/>
                  <a:gd name="T104" fmla="*/ 17 w 89"/>
                  <a:gd name="T105" fmla="*/ 7 h 27"/>
                  <a:gd name="T106" fmla="*/ 17 w 89"/>
                  <a:gd name="T107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9" h="27">
                    <a:moveTo>
                      <a:pt x="17" y="7"/>
                    </a:moveTo>
                    <a:cubicBezTo>
                      <a:pt x="18" y="7"/>
                      <a:pt x="20" y="5"/>
                      <a:pt x="19" y="4"/>
                    </a:cubicBezTo>
                    <a:cubicBezTo>
                      <a:pt x="18" y="3"/>
                      <a:pt x="16" y="2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ubicBezTo>
                      <a:pt x="9" y="1"/>
                      <a:pt x="7" y="0"/>
                      <a:pt x="4" y="1"/>
                    </a:cubicBezTo>
                    <a:cubicBezTo>
                      <a:pt x="0" y="2"/>
                      <a:pt x="3" y="2"/>
                      <a:pt x="4" y="3"/>
                    </a:cubicBezTo>
                    <a:cubicBezTo>
                      <a:pt x="4" y="3"/>
                      <a:pt x="0" y="3"/>
                      <a:pt x="0" y="4"/>
                    </a:cubicBezTo>
                    <a:cubicBezTo>
                      <a:pt x="0" y="5"/>
                      <a:pt x="4" y="5"/>
                      <a:pt x="5" y="5"/>
                    </a:cubicBezTo>
                    <a:cubicBezTo>
                      <a:pt x="5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6" y="7"/>
                    </a:cubicBezTo>
                    <a:cubicBezTo>
                      <a:pt x="12" y="11"/>
                      <a:pt x="21" y="5"/>
                      <a:pt x="24" y="13"/>
                    </a:cubicBezTo>
                    <a:cubicBezTo>
                      <a:pt x="24" y="14"/>
                      <a:pt x="26" y="15"/>
                      <a:pt x="25" y="16"/>
                    </a:cubicBezTo>
                    <a:cubicBezTo>
                      <a:pt x="24" y="18"/>
                      <a:pt x="23" y="19"/>
                      <a:pt x="24" y="21"/>
                    </a:cubicBezTo>
                    <a:cubicBezTo>
                      <a:pt x="24" y="21"/>
                      <a:pt x="26" y="25"/>
                      <a:pt x="27" y="25"/>
                    </a:cubicBezTo>
                    <a:cubicBezTo>
                      <a:pt x="28" y="26"/>
                      <a:pt x="30" y="23"/>
                      <a:pt x="30" y="24"/>
                    </a:cubicBezTo>
                    <a:cubicBezTo>
                      <a:pt x="31" y="24"/>
                      <a:pt x="32" y="26"/>
                      <a:pt x="33" y="26"/>
                    </a:cubicBezTo>
                    <a:cubicBezTo>
                      <a:pt x="35" y="27"/>
                      <a:pt x="37" y="26"/>
                      <a:pt x="38" y="26"/>
                    </a:cubicBezTo>
                    <a:cubicBezTo>
                      <a:pt x="39" y="25"/>
                      <a:pt x="41" y="23"/>
                      <a:pt x="42" y="23"/>
                    </a:cubicBezTo>
                    <a:cubicBezTo>
                      <a:pt x="42" y="23"/>
                      <a:pt x="44" y="26"/>
                      <a:pt x="45" y="26"/>
                    </a:cubicBezTo>
                    <a:cubicBezTo>
                      <a:pt x="47" y="27"/>
                      <a:pt x="50" y="27"/>
                      <a:pt x="52" y="27"/>
                    </a:cubicBezTo>
                    <a:cubicBezTo>
                      <a:pt x="56" y="27"/>
                      <a:pt x="59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67" y="26"/>
                      <a:pt x="66" y="24"/>
                      <a:pt x="67" y="24"/>
                    </a:cubicBezTo>
                    <a:cubicBezTo>
                      <a:pt x="68" y="23"/>
                      <a:pt x="69" y="24"/>
                      <a:pt x="70" y="25"/>
                    </a:cubicBezTo>
                    <a:cubicBezTo>
                      <a:pt x="71" y="26"/>
                      <a:pt x="74" y="27"/>
                      <a:pt x="76" y="27"/>
                    </a:cubicBezTo>
                    <a:cubicBezTo>
                      <a:pt x="78" y="27"/>
                      <a:pt x="80" y="27"/>
                      <a:pt x="82" y="26"/>
                    </a:cubicBezTo>
                    <a:cubicBezTo>
                      <a:pt x="84" y="26"/>
                      <a:pt x="83" y="24"/>
                      <a:pt x="85" y="24"/>
                    </a:cubicBezTo>
                    <a:cubicBezTo>
                      <a:pt x="86" y="24"/>
                      <a:pt x="87" y="21"/>
                      <a:pt x="85" y="22"/>
                    </a:cubicBezTo>
                    <a:cubicBezTo>
                      <a:pt x="85" y="22"/>
                      <a:pt x="83" y="22"/>
                      <a:pt x="82" y="22"/>
                    </a:cubicBezTo>
                    <a:cubicBezTo>
                      <a:pt x="82" y="22"/>
                      <a:pt x="89" y="18"/>
                      <a:pt x="85" y="17"/>
                    </a:cubicBezTo>
                    <a:cubicBezTo>
                      <a:pt x="84" y="17"/>
                      <a:pt x="82" y="16"/>
                      <a:pt x="80" y="16"/>
                    </a:cubicBezTo>
                    <a:cubicBezTo>
                      <a:pt x="78" y="16"/>
                      <a:pt x="80" y="14"/>
                      <a:pt x="78" y="14"/>
                    </a:cubicBezTo>
                    <a:cubicBezTo>
                      <a:pt x="75" y="14"/>
                      <a:pt x="73" y="14"/>
                      <a:pt x="70" y="14"/>
                    </a:cubicBezTo>
                    <a:cubicBezTo>
                      <a:pt x="68" y="14"/>
                      <a:pt x="67" y="13"/>
                      <a:pt x="65" y="14"/>
                    </a:cubicBezTo>
                    <a:cubicBezTo>
                      <a:pt x="64" y="14"/>
                      <a:pt x="55" y="16"/>
                      <a:pt x="55" y="17"/>
                    </a:cubicBezTo>
                    <a:cubicBezTo>
                      <a:pt x="55" y="17"/>
                      <a:pt x="56" y="17"/>
                      <a:pt x="56" y="18"/>
                    </a:cubicBezTo>
                    <a:cubicBezTo>
                      <a:pt x="56" y="18"/>
                      <a:pt x="53" y="18"/>
                      <a:pt x="52" y="18"/>
                    </a:cubicBezTo>
                    <a:cubicBezTo>
                      <a:pt x="51" y="18"/>
                      <a:pt x="50" y="17"/>
                      <a:pt x="49" y="16"/>
                    </a:cubicBezTo>
                    <a:cubicBezTo>
                      <a:pt x="48" y="16"/>
                      <a:pt x="47" y="17"/>
                      <a:pt x="46" y="17"/>
                    </a:cubicBezTo>
                    <a:cubicBezTo>
                      <a:pt x="45" y="17"/>
                      <a:pt x="43" y="16"/>
                      <a:pt x="42" y="16"/>
                    </a:cubicBezTo>
                    <a:cubicBezTo>
                      <a:pt x="41" y="16"/>
                      <a:pt x="42" y="18"/>
                      <a:pt x="41" y="18"/>
                    </a:cubicBezTo>
                    <a:cubicBezTo>
                      <a:pt x="40" y="18"/>
                      <a:pt x="39" y="16"/>
                      <a:pt x="38" y="16"/>
                    </a:cubicBezTo>
                    <a:cubicBezTo>
                      <a:pt x="35" y="16"/>
                      <a:pt x="39" y="15"/>
                      <a:pt x="39" y="14"/>
                    </a:cubicBezTo>
                    <a:cubicBezTo>
                      <a:pt x="39" y="13"/>
                      <a:pt x="35" y="12"/>
                      <a:pt x="34" y="12"/>
                    </a:cubicBezTo>
                    <a:cubicBezTo>
                      <a:pt x="34" y="12"/>
                      <a:pt x="30" y="13"/>
                      <a:pt x="30" y="13"/>
                    </a:cubicBezTo>
                    <a:cubicBezTo>
                      <a:pt x="30" y="12"/>
                      <a:pt x="32" y="12"/>
                      <a:pt x="32" y="12"/>
                    </a:cubicBezTo>
                    <a:cubicBezTo>
                      <a:pt x="32" y="11"/>
                      <a:pt x="27" y="10"/>
                      <a:pt x="28" y="9"/>
                    </a:cubicBezTo>
                    <a:cubicBezTo>
                      <a:pt x="28" y="9"/>
                      <a:pt x="38" y="10"/>
                      <a:pt x="38" y="10"/>
                    </a:cubicBezTo>
                    <a:cubicBezTo>
                      <a:pt x="38" y="9"/>
                      <a:pt x="34" y="8"/>
                      <a:pt x="33" y="7"/>
                    </a:cubicBezTo>
                    <a:cubicBezTo>
                      <a:pt x="32" y="7"/>
                      <a:pt x="30" y="7"/>
                      <a:pt x="28" y="7"/>
                    </a:cubicBezTo>
                    <a:cubicBezTo>
                      <a:pt x="29" y="7"/>
                      <a:pt x="31" y="7"/>
                      <a:pt x="32" y="6"/>
                    </a:cubicBezTo>
                    <a:cubicBezTo>
                      <a:pt x="32" y="5"/>
                      <a:pt x="27" y="5"/>
                      <a:pt x="27" y="5"/>
                    </a:cubicBezTo>
                    <a:cubicBezTo>
                      <a:pt x="23" y="5"/>
                      <a:pt x="21" y="6"/>
                      <a:pt x="17" y="7"/>
                    </a:cubicBezTo>
                    <a:cubicBezTo>
                      <a:pt x="17" y="7"/>
                      <a:pt x="18" y="7"/>
                      <a:pt x="1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2" name="Freeform 601">
                <a:extLst>
                  <a:ext uri="{FF2B5EF4-FFF2-40B4-BE49-F238E27FC236}">
                    <a16:creationId xmlns:a16="http://schemas.microsoft.com/office/drawing/2014/main" id="{959E3E84-8FFE-2F4A-8F98-2D4FF83408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1536" y="3623869"/>
                <a:ext cx="573970" cy="357930"/>
              </a:xfrm>
              <a:custGeom>
                <a:avLst/>
                <a:gdLst>
                  <a:gd name="T0" fmla="*/ 55 w 59"/>
                  <a:gd name="T1" fmla="*/ 21 h 37"/>
                  <a:gd name="T2" fmla="*/ 46 w 59"/>
                  <a:gd name="T3" fmla="*/ 20 h 37"/>
                  <a:gd name="T4" fmla="*/ 46 w 59"/>
                  <a:gd name="T5" fmla="*/ 18 h 37"/>
                  <a:gd name="T6" fmla="*/ 44 w 59"/>
                  <a:gd name="T7" fmla="*/ 15 h 37"/>
                  <a:gd name="T8" fmla="*/ 44 w 59"/>
                  <a:gd name="T9" fmla="*/ 11 h 37"/>
                  <a:gd name="T10" fmla="*/ 43 w 59"/>
                  <a:gd name="T11" fmla="*/ 15 h 37"/>
                  <a:gd name="T12" fmla="*/ 35 w 59"/>
                  <a:gd name="T13" fmla="*/ 10 h 37"/>
                  <a:gd name="T14" fmla="*/ 24 w 59"/>
                  <a:gd name="T15" fmla="*/ 2 h 37"/>
                  <a:gd name="T16" fmla="*/ 12 w 59"/>
                  <a:gd name="T17" fmla="*/ 1 h 37"/>
                  <a:gd name="T18" fmla="*/ 12 w 59"/>
                  <a:gd name="T19" fmla="*/ 3 h 37"/>
                  <a:gd name="T20" fmla="*/ 6 w 59"/>
                  <a:gd name="T21" fmla="*/ 5 h 37"/>
                  <a:gd name="T22" fmla="*/ 11 w 59"/>
                  <a:gd name="T23" fmla="*/ 9 h 37"/>
                  <a:gd name="T24" fmla="*/ 6 w 59"/>
                  <a:gd name="T25" fmla="*/ 9 h 37"/>
                  <a:gd name="T26" fmla="*/ 5 w 59"/>
                  <a:gd name="T27" fmla="*/ 11 h 37"/>
                  <a:gd name="T28" fmla="*/ 6 w 59"/>
                  <a:gd name="T29" fmla="*/ 14 h 37"/>
                  <a:gd name="T30" fmla="*/ 10 w 59"/>
                  <a:gd name="T31" fmla="*/ 14 h 37"/>
                  <a:gd name="T32" fmla="*/ 0 w 59"/>
                  <a:gd name="T33" fmla="*/ 15 h 37"/>
                  <a:gd name="T34" fmla="*/ 7 w 59"/>
                  <a:gd name="T35" fmla="*/ 20 h 37"/>
                  <a:gd name="T36" fmla="*/ 8 w 59"/>
                  <a:gd name="T37" fmla="*/ 23 h 37"/>
                  <a:gd name="T38" fmla="*/ 14 w 59"/>
                  <a:gd name="T39" fmla="*/ 23 h 37"/>
                  <a:gd name="T40" fmla="*/ 26 w 59"/>
                  <a:gd name="T41" fmla="*/ 23 h 37"/>
                  <a:gd name="T42" fmla="*/ 28 w 59"/>
                  <a:gd name="T43" fmla="*/ 24 h 37"/>
                  <a:gd name="T44" fmla="*/ 16 w 59"/>
                  <a:gd name="T45" fmla="*/ 25 h 37"/>
                  <a:gd name="T46" fmla="*/ 16 w 59"/>
                  <a:gd name="T47" fmla="*/ 30 h 37"/>
                  <a:gd name="T48" fmla="*/ 19 w 59"/>
                  <a:gd name="T49" fmla="*/ 33 h 37"/>
                  <a:gd name="T50" fmla="*/ 32 w 59"/>
                  <a:gd name="T51" fmla="*/ 35 h 37"/>
                  <a:gd name="T52" fmla="*/ 34 w 59"/>
                  <a:gd name="T53" fmla="*/ 36 h 37"/>
                  <a:gd name="T54" fmla="*/ 40 w 59"/>
                  <a:gd name="T55" fmla="*/ 35 h 37"/>
                  <a:gd name="T56" fmla="*/ 41 w 59"/>
                  <a:gd name="T57" fmla="*/ 35 h 37"/>
                  <a:gd name="T58" fmla="*/ 41 w 59"/>
                  <a:gd name="T59" fmla="*/ 29 h 37"/>
                  <a:gd name="T60" fmla="*/ 46 w 59"/>
                  <a:gd name="T61" fmla="*/ 30 h 37"/>
                  <a:gd name="T62" fmla="*/ 51 w 59"/>
                  <a:gd name="T63" fmla="*/ 28 h 37"/>
                  <a:gd name="T64" fmla="*/ 54 w 59"/>
                  <a:gd name="T65" fmla="*/ 26 h 37"/>
                  <a:gd name="T66" fmla="*/ 58 w 59"/>
                  <a:gd name="T67" fmla="*/ 2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37">
                    <a:moveTo>
                      <a:pt x="58" y="24"/>
                    </a:moveTo>
                    <a:cubicBezTo>
                      <a:pt x="58" y="22"/>
                      <a:pt x="56" y="22"/>
                      <a:pt x="55" y="21"/>
                    </a:cubicBezTo>
                    <a:cubicBezTo>
                      <a:pt x="54" y="20"/>
                      <a:pt x="53" y="22"/>
                      <a:pt x="52" y="21"/>
                    </a:cubicBezTo>
                    <a:cubicBezTo>
                      <a:pt x="50" y="19"/>
                      <a:pt x="48" y="21"/>
                      <a:pt x="46" y="20"/>
                    </a:cubicBezTo>
                    <a:cubicBezTo>
                      <a:pt x="46" y="20"/>
                      <a:pt x="48" y="19"/>
                      <a:pt x="48" y="18"/>
                    </a:cubicBezTo>
                    <a:cubicBezTo>
                      <a:pt x="48" y="18"/>
                      <a:pt x="46" y="18"/>
                      <a:pt x="46" y="18"/>
                    </a:cubicBezTo>
                    <a:cubicBezTo>
                      <a:pt x="46" y="17"/>
                      <a:pt x="47" y="17"/>
                      <a:pt x="47" y="16"/>
                    </a:cubicBezTo>
                    <a:cubicBezTo>
                      <a:pt x="47" y="15"/>
                      <a:pt x="44" y="16"/>
                      <a:pt x="44" y="15"/>
                    </a:cubicBezTo>
                    <a:cubicBezTo>
                      <a:pt x="43" y="15"/>
                      <a:pt x="45" y="14"/>
                      <a:pt x="45" y="14"/>
                    </a:cubicBezTo>
                    <a:cubicBezTo>
                      <a:pt x="46" y="13"/>
                      <a:pt x="44" y="12"/>
                      <a:pt x="44" y="11"/>
                    </a:cubicBezTo>
                    <a:cubicBezTo>
                      <a:pt x="43" y="10"/>
                      <a:pt x="38" y="11"/>
                      <a:pt x="38" y="11"/>
                    </a:cubicBezTo>
                    <a:cubicBezTo>
                      <a:pt x="38" y="12"/>
                      <a:pt x="43" y="14"/>
                      <a:pt x="43" y="15"/>
                    </a:cubicBezTo>
                    <a:cubicBezTo>
                      <a:pt x="42" y="16"/>
                      <a:pt x="39" y="14"/>
                      <a:pt x="38" y="13"/>
                    </a:cubicBezTo>
                    <a:cubicBezTo>
                      <a:pt x="36" y="12"/>
                      <a:pt x="39" y="10"/>
                      <a:pt x="35" y="10"/>
                    </a:cubicBezTo>
                    <a:cubicBezTo>
                      <a:pt x="33" y="10"/>
                      <a:pt x="30" y="10"/>
                      <a:pt x="29" y="8"/>
                    </a:cubicBezTo>
                    <a:cubicBezTo>
                      <a:pt x="28" y="6"/>
                      <a:pt x="26" y="3"/>
                      <a:pt x="24" y="2"/>
                    </a:cubicBezTo>
                    <a:cubicBezTo>
                      <a:pt x="21" y="1"/>
                      <a:pt x="18" y="0"/>
                      <a:pt x="16" y="0"/>
                    </a:cubicBezTo>
                    <a:cubicBezTo>
                      <a:pt x="15" y="0"/>
                      <a:pt x="10" y="0"/>
                      <a:pt x="12" y="1"/>
                    </a:cubicBezTo>
                    <a:cubicBezTo>
                      <a:pt x="13" y="1"/>
                      <a:pt x="17" y="2"/>
                      <a:pt x="17" y="2"/>
                    </a:cubicBezTo>
                    <a:cubicBezTo>
                      <a:pt x="17" y="4"/>
                      <a:pt x="13" y="3"/>
                      <a:pt x="12" y="3"/>
                    </a:cubicBezTo>
                    <a:cubicBezTo>
                      <a:pt x="12" y="3"/>
                      <a:pt x="13" y="4"/>
                      <a:pt x="13" y="4"/>
                    </a:cubicBezTo>
                    <a:cubicBezTo>
                      <a:pt x="13" y="5"/>
                      <a:pt x="7" y="2"/>
                      <a:pt x="6" y="5"/>
                    </a:cubicBezTo>
                    <a:cubicBezTo>
                      <a:pt x="6" y="5"/>
                      <a:pt x="11" y="7"/>
                      <a:pt x="12" y="7"/>
                    </a:cubicBezTo>
                    <a:cubicBezTo>
                      <a:pt x="10" y="6"/>
                      <a:pt x="11" y="9"/>
                      <a:pt x="11" y="9"/>
                    </a:cubicBezTo>
                    <a:cubicBezTo>
                      <a:pt x="11" y="10"/>
                      <a:pt x="4" y="7"/>
                      <a:pt x="3" y="8"/>
                    </a:cubicBezTo>
                    <a:cubicBezTo>
                      <a:pt x="3" y="7"/>
                      <a:pt x="6" y="8"/>
                      <a:pt x="6" y="9"/>
                    </a:cubicBezTo>
                    <a:cubicBezTo>
                      <a:pt x="6" y="8"/>
                      <a:pt x="4" y="9"/>
                      <a:pt x="4" y="9"/>
                    </a:cubicBezTo>
                    <a:cubicBezTo>
                      <a:pt x="3" y="10"/>
                      <a:pt x="5" y="11"/>
                      <a:pt x="5" y="11"/>
                    </a:cubicBezTo>
                    <a:cubicBezTo>
                      <a:pt x="6" y="12"/>
                      <a:pt x="2" y="12"/>
                      <a:pt x="1" y="12"/>
                    </a:cubicBezTo>
                    <a:cubicBezTo>
                      <a:pt x="2" y="12"/>
                      <a:pt x="4" y="13"/>
                      <a:pt x="6" y="14"/>
                    </a:cubicBezTo>
                    <a:cubicBezTo>
                      <a:pt x="8" y="14"/>
                      <a:pt x="10" y="13"/>
                      <a:pt x="12" y="13"/>
                    </a:cubicBezTo>
                    <a:cubicBezTo>
                      <a:pt x="12" y="13"/>
                      <a:pt x="10" y="14"/>
                      <a:pt x="10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6"/>
                      <a:pt x="0" y="15"/>
                      <a:pt x="0" y="15"/>
                    </a:cubicBezTo>
                    <a:cubicBezTo>
                      <a:pt x="0" y="15"/>
                      <a:pt x="2" y="18"/>
                      <a:pt x="2" y="18"/>
                    </a:cubicBezTo>
                    <a:cubicBezTo>
                      <a:pt x="3" y="19"/>
                      <a:pt x="7" y="21"/>
                      <a:pt x="7" y="20"/>
                    </a:cubicBezTo>
                    <a:cubicBezTo>
                      <a:pt x="7" y="21"/>
                      <a:pt x="5" y="20"/>
                      <a:pt x="6" y="22"/>
                    </a:cubicBezTo>
                    <a:cubicBezTo>
                      <a:pt x="6" y="22"/>
                      <a:pt x="7" y="23"/>
                      <a:pt x="8" y="23"/>
                    </a:cubicBezTo>
                    <a:cubicBezTo>
                      <a:pt x="9" y="24"/>
                      <a:pt x="10" y="23"/>
                      <a:pt x="11" y="23"/>
                    </a:cubicBezTo>
                    <a:cubicBezTo>
                      <a:pt x="12" y="22"/>
                      <a:pt x="13" y="24"/>
                      <a:pt x="14" y="23"/>
                    </a:cubicBezTo>
                    <a:cubicBezTo>
                      <a:pt x="17" y="22"/>
                      <a:pt x="19" y="21"/>
                      <a:pt x="21" y="22"/>
                    </a:cubicBezTo>
                    <a:cubicBezTo>
                      <a:pt x="23" y="23"/>
                      <a:pt x="24" y="23"/>
                      <a:pt x="26" y="23"/>
                    </a:cubicBezTo>
                    <a:cubicBezTo>
                      <a:pt x="25" y="23"/>
                      <a:pt x="23" y="23"/>
                      <a:pt x="21" y="23"/>
                    </a:cubicBezTo>
                    <a:cubicBezTo>
                      <a:pt x="23" y="23"/>
                      <a:pt x="27" y="23"/>
                      <a:pt x="28" y="24"/>
                    </a:cubicBezTo>
                    <a:cubicBezTo>
                      <a:pt x="28" y="24"/>
                      <a:pt x="23" y="25"/>
                      <a:pt x="23" y="25"/>
                    </a:cubicBezTo>
                    <a:cubicBezTo>
                      <a:pt x="21" y="25"/>
                      <a:pt x="18" y="25"/>
                      <a:pt x="16" y="25"/>
                    </a:cubicBezTo>
                    <a:cubicBezTo>
                      <a:pt x="16" y="26"/>
                      <a:pt x="12" y="27"/>
                      <a:pt x="13" y="27"/>
                    </a:cubicBezTo>
                    <a:cubicBezTo>
                      <a:pt x="14" y="28"/>
                      <a:pt x="15" y="28"/>
                      <a:pt x="16" y="30"/>
                    </a:cubicBezTo>
                    <a:cubicBezTo>
                      <a:pt x="16" y="32"/>
                      <a:pt x="22" y="30"/>
                      <a:pt x="23" y="32"/>
                    </a:cubicBezTo>
                    <a:cubicBezTo>
                      <a:pt x="23" y="32"/>
                      <a:pt x="19" y="32"/>
                      <a:pt x="19" y="33"/>
                    </a:cubicBezTo>
                    <a:cubicBezTo>
                      <a:pt x="20" y="34"/>
                      <a:pt x="25" y="36"/>
                      <a:pt x="26" y="36"/>
                    </a:cubicBezTo>
                    <a:cubicBezTo>
                      <a:pt x="26" y="36"/>
                      <a:pt x="32" y="36"/>
                      <a:pt x="32" y="35"/>
                    </a:cubicBezTo>
                    <a:cubicBezTo>
                      <a:pt x="32" y="35"/>
                      <a:pt x="31" y="35"/>
                      <a:pt x="31" y="35"/>
                    </a:cubicBezTo>
                    <a:cubicBezTo>
                      <a:pt x="31" y="33"/>
                      <a:pt x="35" y="36"/>
                      <a:pt x="34" y="36"/>
                    </a:cubicBezTo>
                    <a:cubicBezTo>
                      <a:pt x="35" y="36"/>
                      <a:pt x="33" y="33"/>
                      <a:pt x="33" y="32"/>
                    </a:cubicBezTo>
                    <a:cubicBezTo>
                      <a:pt x="35" y="31"/>
                      <a:pt x="37" y="37"/>
                      <a:pt x="40" y="35"/>
                    </a:cubicBezTo>
                    <a:cubicBezTo>
                      <a:pt x="41" y="34"/>
                      <a:pt x="39" y="32"/>
                      <a:pt x="40" y="32"/>
                    </a:cubicBezTo>
                    <a:cubicBezTo>
                      <a:pt x="41" y="32"/>
                      <a:pt x="41" y="34"/>
                      <a:pt x="41" y="35"/>
                    </a:cubicBezTo>
                    <a:cubicBezTo>
                      <a:pt x="42" y="35"/>
                      <a:pt x="43" y="31"/>
                      <a:pt x="42" y="31"/>
                    </a:cubicBezTo>
                    <a:cubicBezTo>
                      <a:pt x="42" y="30"/>
                      <a:pt x="42" y="29"/>
                      <a:pt x="41" y="29"/>
                    </a:cubicBezTo>
                    <a:cubicBezTo>
                      <a:pt x="41" y="28"/>
                      <a:pt x="42" y="26"/>
                      <a:pt x="43" y="27"/>
                    </a:cubicBezTo>
                    <a:cubicBezTo>
                      <a:pt x="44" y="28"/>
                      <a:pt x="43" y="32"/>
                      <a:pt x="46" y="30"/>
                    </a:cubicBezTo>
                    <a:cubicBezTo>
                      <a:pt x="47" y="29"/>
                      <a:pt x="50" y="25"/>
                      <a:pt x="52" y="27"/>
                    </a:cubicBezTo>
                    <a:cubicBezTo>
                      <a:pt x="53" y="27"/>
                      <a:pt x="51" y="28"/>
                      <a:pt x="51" y="28"/>
                    </a:cubicBezTo>
                    <a:cubicBezTo>
                      <a:pt x="51" y="28"/>
                      <a:pt x="56" y="27"/>
                      <a:pt x="56" y="27"/>
                    </a:cubicBezTo>
                    <a:cubicBezTo>
                      <a:pt x="56" y="27"/>
                      <a:pt x="54" y="27"/>
                      <a:pt x="54" y="26"/>
                    </a:cubicBezTo>
                    <a:cubicBezTo>
                      <a:pt x="54" y="25"/>
                      <a:pt x="59" y="25"/>
                      <a:pt x="58" y="24"/>
                    </a:cubicBezTo>
                    <a:cubicBezTo>
                      <a:pt x="58" y="22"/>
                      <a:pt x="58" y="25"/>
                      <a:pt x="58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3" name="Freeform 602">
                <a:extLst>
                  <a:ext uri="{FF2B5EF4-FFF2-40B4-BE49-F238E27FC236}">
                    <a16:creationId xmlns:a16="http://schemas.microsoft.com/office/drawing/2014/main" id="{7B20B575-BC90-194D-B24C-300B379E7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3775" y="3403859"/>
                <a:ext cx="1516209" cy="781534"/>
              </a:xfrm>
              <a:custGeom>
                <a:avLst/>
                <a:gdLst>
                  <a:gd name="T0" fmla="*/ 15 w 156"/>
                  <a:gd name="T1" fmla="*/ 77 h 81"/>
                  <a:gd name="T2" fmla="*/ 27 w 156"/>
                  <a:gd name="T3" fmla="*/ 76 h 81"/>
                  <a:gd name="T4" fmla="*/ 37 w 156"/>
                  <a:gd name="T5" fmla="*/ 78 h 81"/>
                  <a:gd name="T6" fmla="*/ 48 w 156"/>
                  <a:gd name="T7" fmla="*/ 77 h 81"/>
                  <a:gd name="T8" fmla="*/ 65 w 156"/>
                  <a:gd name="T9" fmla="*/ 76 h 81"/>
                  <a:gd name="T10" fmla="*/ 59 w 156"/>
                  <a:gd name="T11" fmla="*/ 70 h 81"/>
                  <a:gd name="T12" fmla="*/ 50 w 156"/>
                  <a:gd name="T13" fmla="*/ 65 h 81"/>
                  <a:gd name="T14" fmla="*/ 73 w 156"/>
                  <a:gd name="T15" fmla="*/ 61 h 81"/>
                  <a:gd name="T16" fmla="*/ 76 w 156"/>
                  <a:gd name="T17" fmla="*/ 55 h 81"/>
                  <a:gd name="T18" fmla="*/ 71 w 156"/>
                  <a:gd name="T19" fmla="*/ 50 h 81"/>
                  <a:gd name="T20" fmla="*/ 72 w 156"/>
                  <a:gd name="T21" fmla="*/ 48 h 81"/>
                  <a:gd name="T22" fmla="*/ 78 w 156"/>
                  <a:gd name="T23" fmla="*/ 45 h 81"/>
                  <a:gd name="T24" fmla="*/ 90 w 156"/>
                  <a:gd name="T25" fmla="*/ 44 h 81"/>
                  <a:gd name="T26" fmla="*/ 105 w 156"/>
                  <a:gd name="T27" fmla="*/ 37 h 81"/>
                  <a:gd name="T28" fmla="*/ 105 w 156"/>
                  <a:gd name="T29" fmla="*/ 32 h 81"/>
                  <a:gd name="T30" fmla="*/ 136 w 156"/>
                  <a:gd name="T31" fmla="*/ 21 h 81"/>
                  <a:gd name="T32" fmla="*/ 115 w 156"/>
                  <a:gd name="T33" fmla="*/ 23 h 81"/>
                  <a:gd name="T34" fmla="*/ 134 w 156"/>
                  <a:gd name="T35" fmla="*/ 18 h 81"/>
                  <a:gd name="T36" fmla="*/ 146 w 156"/>
                  <a:gd name="T37" fmla="*/ 10 h 81"/>
                  <a:gd name="T38" fmla="*/ 133 w 156"/>
                  <a:gd name="T39" fmla="*/ 5 h 81"/>
                  <a:gd name="T40" fmla="*/ 121 w 156"/>
                  <a:gd name="T41" fmla="*/ 5 h 81"/>
                  <a:gd name="T42" fmla="*/ 100 w 156"/>
                  <a:gd name="T43" fmla="*/ 2 h 81"/>
                  <a:gd name="T44" fmla="*/ 91 w 156"/>
                  <a:gd name="T45" fmla="*/ 5 h 81"/>
                  <a:gd name="T46" fmla="*/ 80 w 156"/>
                  <a:gd name="T47" fmla="*/ 8 h 81"/>
                  <a:gd name="T48" fmla="*/ 58 w 156"/>
                  <a:gd name="T49" fmla="*/ 4 h 81"/>
                  <a:gd name="T50" fmla="*/ 52 w 156"/>
                  <a:gd name="T51" fmla="*/ 5 h 81"/>
                  <a:gd name="T52" fmla="*/ 46 w 156"/>
                  <a:gd name="T53" fmla="*/ 10 h 81"/>
                  <a:gd name="T54" fmla="*/ 45 w 156"/>
                  <a:gd name="T55" fmla="*/ 12 h 81"/>
                  <a:gd name="T56" fmla="*/ 31 w 156"/>
                  <a:gd name="T57" fmla="*/ 10 h 81"/>
                  <a:gd name="T58" fmla="*/ 34 w 156"/>
                  <a:gd name="T59" fmla="*/ 16 h 81"/>
                  <a:gd name="T60" fmla="*/ 23 w 156"/>
                  <a:gd name="T61" fmla="*/ 16 h 81"/>
                  <a:gd name="T62" fmla="*/ 5 w 156"/>
                  <a:gd name="T63" fmla="*/ 17 h 81"/>
                  <a:gd name="T64" fmla="*/ 11 w 156"/>
                  <a:gd name="T65" fmla="*/ 21 h 81"/>
                  <a:gd name="T66" fmla="*/ 13 w 156"/>
                  <a:gd name="T67" fmla="*/ 26 h 81"/>
                  <a:gd name="T68" fmla="*/ 23 w 156"/>
                  <a:gd name="T69" fmla="*/ 27 h 81"/>
                  <a:gd name="T70" fmla="*/ 20 w 156"/>
                  <a:gd name="T71" fmla="*/ 31 h 81"/>
                  <a:gd name="T72" fmla="*/ 26 w 156"/>
                  <a:gd name="T73" fmla="*/ 30 h 81"/>
                  <a:gd name="T74" fmla="*/ 42 w 156"/>
                  <a:gd name="T75" fmla="*/ 30 h 81"/>
                  <a:gd name="T76" fmla="*/ 52 w 156"/>
                  <a:gd name="T77" fmla="*/ 31 h 81"/>
                  <a:gd name="T78" fmla="*/ 73 w 156"/>
                  <a:gd name="T79" fmla="*/ 21 h 81"/>
                  <a:gd name="T80" fmla="*/ 60 w 156"/>
                  <a:gd name="T81" fmla="*/ 31 h 81"/>
                  <a:gd name="T82" fmla="*/ 44 w 156"/>
                  <a:gd name="T83" fmla="*/ 35 h 81"/>
                  <a:gd name="T84" fmla="*/ 58 w 156"/>
                  <a:gd name="T85" fmla="*/ 42 h 81"/>
                  <a:gd name="T86" fmla="*/ 32 w 156"/>
                  <a:gd name="T87" fmla="*/ 39 h 81"/>
                  <a:gd name="T88" fmla="*/ 42 w 156"/>
                  <a:gd name="T89" fmla="*/ 50 h 81"/>
                  <a:gd name="T90" fmla="*/ 44 w 156"/>
                  <a:gd name="T91" fmla="*/ 52 h 81"/>
                  <a:gd name="T92" fmla="*/ 30 w 156"/>
                  <a:gd name="T93" fmla="*/ 52 h 81"/>
                  <a:gd name="T94" fmla="*/ 27 w 156"/>
                  <a:gd name="T95" fmla="*/ 59 h 81"/>
                  <a:gd name="T96" fmla="*/ 36 w 156"/>
                  <a:gd name="T97" fmla="*/ 57 h 81"/>
                  <a:gd name="T98" fmla="*/ 34 w 156"/>
                  <a:gd name="T99" fmla="*/ 60 h 81"/>
                  <a:gd name="T100" fmla="*/ 37 w 156"/>
                  <a:gd name="T101" fmla="*/ 65 h 81"/>
                  <a:gd name="T102" fmla="*/ 38 w 156"/>
                  <a:gd name="T103" fmla="*/ 68 h 81"/>
                  <a:gd name="T104" fmla="*/ 19 w 156"/>
                  <a:gd name="T105" fmla="*/ 6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6" h="81">
                    <a:moveTo>
                      <a:pt x="26" y="70"/>
                    </a:moveTo>
                    <a:cubicBezTo>
                      <a:pt x="22" y="70"/>
                      <a:pt x="17" y="70"/>
                      <a:pt x="13" y="71"/>
                    </a:cubicBezTo>
                    <a:cubicBezTo>
                      <a:pt x="11" y="72"/>
                      <a:pt x="11" y="75"/>
                      <a:pt x="12" y="76"/>
                    </a:cubicBezTo>
                    <a:cubicBezTo>
                      <a:pt x="13" y="77"/>
                      <a:pt x="15" y="78"/>
                      <a:pt x="15" y="77"/>
                    </a:cubicBezTo>
                    <a:cubicBezTo>
                      <a:pt x="17" y="77"/>
                      <a:pt x="16" y="76"/>
                      <a:pt x="17" y="75"/>
                    </a:cubicBezTo>
                    <a:cubicBezTo>
                      <a:pt x="17" y="75"/>
                      <a:pt x="17" y="78"/>
                      <a:pt x="17" y="78"/>
                    </a:cubicBezTo>
                    <a:cubicBezTo>
                      <a:pt x="19" y="78"/>
                      <a:pt x="22" y="78"/>
                      <a:pt x="24" y="78"/>
                    </a:cubicBezTo>
                    <a:cubicBezTo>
                      <a:pt x="26" y="78"/>
                      <a:pt x="26" y="76"/>
                      <a:pt x="27" y="76"/>
                    </a:cubicBezTo>
                    <a:cubicBezTo>
                      <a:pt x="29" y="76"/>
                      <a:pt x="27" y="78"/>
                      <a:pt x="27" y="78"/>
                    </a:cubicBezTo>
                    <a:cubicBezTo>
                      <a:pt x="27" y="78"/>
                      <a:pt x="37" y="79"/>
                      <a:pt x="37" y="78"/>
                    </a:cubicBezTo>
                    <a:cubicBezTo>
                      <a:pt x="37" y="78"/>
                      <a:pt x="35" y="77"/>
                      <a:pt x="34" y="76"/>
                    </a:cubicBezTo>
                    <a:cubicBezTo>
                      <a:pt x="34" y="76"/>
                      <a:pt x="38" y="77"/>
                      <a:pt x="37" y="78"/>
                    </a:cubicBezTo>
                    <a:cubicBezTo>
                      <a:pt x="38" y="77"/>
                      <a:pt x="37" y="76"/>
                      <a:pt x="38" y="76"/>
                    </a:cubicBezTo>
                    <a:cubicBezTo>
                      <a:pt x="38" y="76"/>
                      <a:pt x="40" y="77"/>
                      <a:pt x="41" y="77"/>
                    </a:cubicBezTo>
                    <a:cubicBezTo>
                      <a:pt x="43" y="79"/>
                      <a:pt x="41" y="76"/>
                      <a:pt x="42" y="75"/>
                    </a:cubicBezTo>
                    <a:cubicBezTo>
                      <a:pt x="42" y="75"/>
                      <a:pt x="48" y="78"/>
                      <a:pt x="48" y="77"/>
                    </a:cubicBezTo>
                    <a:cubicBezTo>
                      <a:pt x="48" y="76"/>
                      <a:pt x="46" y="76"/>
                      <a:pt x="46" y="75"/>
                    </a:cubicBezTo>
                    <a:cubicBezTo>
                      <a:pt x="46" y="75"/>
                      <a:pt x="53" y="76"/>
                      <a:pt x="53" y="76"/>
                    </a:cubicBezTo>
                    <a:cubicBezTo>
                      <a:pt x="57" y="76"/>
                      <a:pt x="52" y="79"/>
                      <a:pt x="52" y="80"/>
                    </a:cubicBezTo>
                    <a:cubicBezTo>
                      <a:pt x="52" y="81"/>
                      <a:pt x="64" y="76"/>
                      <a:pt x="65" y="76"/>
                    </a:cubicBezTo>
                    <a:cubicBezTo>
                      <a:pt x="67" y="76"/>
                      <a:pt x="72" y="73"/>
                      <a:pt x="68" y="72"/>
                    </a:cubicBezTo>
                    <a:cubicBezTo>
                      <a:pt x="66" y="71"/>
                      <a:pt x="63" y="73"/>
                      <a:pt x="61" y="72"/>
                    </a:cubicBezTo>
                    <a:cubicBezTo>
                      <a:pt x="61" y="72"/>
                      <a:pt x="63" y="70"/>
                      <a:pt x="63" y="70"/>
                    </a:cubicBezTo>
                    <a:cubicBezTo>
                      <a:pt x="63" y="69"/>
                      <a:pt x="60" y="70"/>
                      <a:pt x="59" y="70"/>
                    </a:cubicBezTo>
                    <a:cubicBezTo>
                      <a:pt x="57" y="70"/>
                      <a:pt x="56" y="68"/>
                      <a:pt x="54" y="68"/>
                    </a:cubicBezTo>
                    <a:cubicBezTo>
                      <a:pt x="53" y="69"/>
                      <a:pt x="50" y="70"/>
                      <a:pt x="48" y="69"/>
                    </a:cubicBezTo>
                    <a:cubicBezTo>
                      <a:pt x="49" y="69"/>
                      <a:pt x="50" y="69"/>
                      <a:pt x="51" y="69"/>
                    </a:cubicBezTo>
                    <a:cubicBezTo>
                      <a:pt x="52" y="68"/>
                      <a:pt x="50" y="66"/>
                      <a:pt x="50" y="65"/>
                    </a:cubicBezTo>
                    <a:cubicBezTo>
                      <a:pt x="50" y="67"/>
                      <a:pt x="59" y="68"/>
                      <a:pt x="60" y="68"/>
                    </a:cubicBezTo>
                    <a:cubicBezTo>
                      <a:pt x="61" y="68"/>
                      <a:pt x="63" y="68"/>
                      <a:pt x="65" y="68"/>
                    </a:cubicBezTo>
                    <a:cubicBezTo>
                      <a:pt x="67" y="68"/>
                      <a:pt x="69" y="65"/>
                      <a:pt x="68" y="64"/>
                    </a:cubicBezTo>
                    <a:cubicBezTo>
                      <a:pt x="65" y="61"/>
                      <a:pt x="71" y="61"/>
                      <a:pt x="73" y="61"/>
                    </a:cubicBezTo>
                    <a:cubicBezTo>
                      <a:pt x="74" y="61"/>
                      <a:pt x="79" y="61"/>
                      <a:pt x="80" y="60"/>
                    </a:cubicBezTo>
                    <a:cubicBezTo>
                      <a:pt x="80" y="60"/>
                      <a:pt x="75" y="58"/>
                      <a:pt x="75" y="58"/>
                    </a:cubicBezTo>
                    <a:cubicBezTo>
                      <a:pt x="77" y="57"/>
                      <a:pt x="81" y="59"/>
                      <a:pt x="82" y="57"/>
                    </a:cubicBezTo>
                    <a:cubicBezTo>
                      <a:pt x="83" y="56"/>
                      <a:pt x="77" y="55"/>
                      <a:pt x="76" y="55"/>
                    </a:cubicBezTo>
                    <a:cubicBezTo>
                      <a:pt x="77" y="55"/>
                      <a:pt x="84" y="54"/>
                      <a:pt x="85" y="53"/>
                    </a:cubicBezTo>
                    <a:cubicBezTo>
                      <a:pt x="87" y="52"/>
                      <a:pt x="77" y="50"/>
                      <a:pt x="77" y="51"/>
                    </a:cubicBezTo>
                    <a:cubicBezTo>
                      <a:pt x="77" y="50"/>
                      <a:pt x="79" y="50"/>
                      <a:pt x="79" y="50"/>
                    </a:cubicBezTo>
                    <a:cubicBezTo>
                      <a:pt x="79" y="49"/>
                      <a:pt x="72" y="50"/>
                      <a:pt x="71" y="50"/>
                    </a:cubicBezTo>
                    <a:cubicBezTo>
                      <a:pt x="69" y="50"/>
                      <a:pt x="68" y="51"/>
                      <a:pt x="66" y="52"/>
                    </a:cubicBezTo>
                    <a:cubicBezTo>
                      <a:pt x="67" y="52"/>
                      <a:pt x="70" y="49"/>
                      <a:pt x="68" y="49"/>
                    </a:cubicBezTo>
                    <a:cubicBezTo>
                      <a:pt x="68" y="49"/>
                      <a:pt x="64" y="49"/>
                      <a:pt x="64" y="48"/>
                    </a:cubicBezTo>
                    <a:cubicBezTo>
                      <a:pt x="64" y="48"/>
                      <a:pt x="71" y="48"/>
                      <a:pt x="72" y="48"/>
                    </a:cubicBezTo>
                    <a:cubicBezTo>
                      <a:pt x="71" y="48"/>
                      <a:pt x="68" y="47"/>
                      <a:pt x="68" y="47"/>
                    </a:cubicBezTo>
                    <a:cubicBezTo>
                      <a:pt x="69" y="46"/>
                      <a:pt x="72" y="48"/>
                      <a:pt x="74" y="47"/>
                    </a:cubicBezTo>
                    <a:cubicBezTo>
                      <a:pt x="73" y="47"/>
                      <a:pt x="69" y="46"/>
                      <a:pt x="69" y="46"/>
                    </a:cubicBezTo>
                    <a:cubicBezTo>
                      <a:pt x="69" y="45"/>
                      <a:pt x="77" y="46"/>
                      <a:pt x="78" y="45"/>
                    </a:cubicBezTo>
                    <a:cubicBezTo>
                      <a:pt x="78" y="45"/>
                      <a:pt x="75" y="44"/>
                      <a:pt x="75" y="44"/>
                    </a:cubicBezTo>
                    <a:cubicBezTo>
                      <a:pt x="74" y="44"/>
                      <a:pt x="77" y="44"/>
                      <a:pt x="77" y="44"/>
                    </a:cubicBezTo>
                    <a:cubicBezTo>
                      <a:pt x="79" y="45"/>
                      <a:pt x="80" y="46"/>
                      <a:pt x="82" y="46"/>
                    </a:cubicBezTo>
                    <a:cubicBezTo>
                      <a:pt x="84" y="46"/>
                      <a:pt x="87" y="45"/>
                      <a:pt x="90" y="44"/>
                    </a:cubicBezTo>
                    <a:cubicBezTo>
                      <a:pt x="98" y="43"/>
                      <a:pt x="85" y="42"/>
                      <a:pt x="84" y="40"/>
                    </a:cubicBezTo>
                    <a:cubicBezTo>
                      <a:pt x="84" y="39"/>
                      <a:pt x="93" y="40"/>
                      <a:pt x="94" y="41"/>
                    </a:cubicBezTo>
                    <a:cubicBezTo>
                      <a:pt x="96" y="42"/>
                      <a:pt x="97" y="42"/>
                      <a:pt x="100" y="41"/>
                    </a:cubicBezTo>
                    <a:cubicBezTo>
                      <a:pt x="101" y="41"/>
                      <a:pt x="106" y="39"/>
                      <a:pt x="105" y="37"/>
                    </a:cubicBezTo>
                    <a:cubicBezTo>
                      <a:pt x="105" y="36"/>
                      <a:pt x="94" y="41"/>
                      <a:pt x="97" y="36"/>
                    </a:cubicBezTo>
                    <a:cubicBezTo>
                      <a:pt x="96" y="37"/>
                      <a:pt x="101" y="37"/>
                      <a:pt x="101" y="37"/>
                    </a:cubicBezTo>
                    <a:cubicBezTo>
                      <a:pt x="104" y="37"/>
                      <a:pt x="106" y="36"/>
                      <a:pt x="108" y="36"/>
                    </a:cubicBezTo>
                    <a:cubicBezTo>
                      <a:pt x="108" y="35"/>
                      <a:pt x="105" y="32"/>
                      <a:pt x="105" y="32"/>
                    </a:cubicBezTo>
                    <a:cubicBezTo>
                      <a:pt x="106" y="32"/>
                      <a:pt x="107" y="33"/>
                      <a:pt x="107" y="34"/>
                    </a:cubicBezTo>
                    <a:cubicBezTo>
                      <a:pt x="108" y="35"/>
                      <a:pt x="110" y="34"/>
                      <a:pt x="111" y="34"/>
                    </a:cubicBezTo>
                    <a:cubicBezTo>
                      <a:pt x="114" y="32"/>
                      <a:pt x="116" y="30"/>
                      <a:pt x="119" y="29"/>
                    </a:cubicBezTo>
                    <a:cubicBezTo>
                      <a:pt x="121" y="28"/>
                      <a:pt x="136" y="22"/>
                      <a:pt x="136" y="21"/>
                    </a:cubicBezTo>
                    <a:cubicBezTo>
                      <a:pt x="136" y="20"/>
                      <a:pt x="123" y="23"/>
                      <a:pt x="122" y="23"/>
                    </a:cubicBezTo>
                    <a:cubicBezTo>
                      <a:pt x="119" y="24"/>
                      <a:pt x="116" y="24"/>
                      <a:pt x="112" y="25"/>
                    </a:cubicBezTo>
                    <a:cubicBezTo>
                      <a:pt x="112" y="25"/>
                      <a:pt x="108" y="25"/>
                      <a:pt x="108" y="25"/>
                    </a:cubicBezTo>
                    <a:cubicBezTo>
                      <a:pt x="108" y="24"/>
                      <a:pt x="114" y="24"/>
                      <a:pt x="115" y="23"/>
                    </a:cubicBezTo>
                    <a:cubicBezTo>
                      <a:pt x="116" y="23"/>
                      <a:pt x="123" y="22"/>
                      <a:pt x="123" y="21"/>
                    </a:cubicBezTo>
                    <a:cubicBezTo>
                      <a:pt x="123" y="22"/>
                      <a:pt x="113" y="20"/>
                      <a:pt x="114" y="19"/>
                    </a:cubicBezTo>
                    <a:cubicBezTo>
                      <a:pt x="114" y="19"/>
                      <a:pt x="126" y="20"/>
                      <a:pt x="127" y="19"/>
                    </a:cubicBezTo>
                    <a:cubicBezTo>
                      <a:pt x="129" y="19"/>
                      <a:pt x="132" y="18"/>
                      <a:pt x="134" y="18"/>
                    </a:cubicBezTo>
                    <a:cubicBezTo>
                      <a:pt x="135" y="18"/>
                      <a:pt x="137" y="18"/>
                      <a:pt x="138" y="18"/>
                    </a:cubicBezTo>
                    <a:cubicBezTo>
                      <a:pt x="142" y="17"/>
                      <a:pt x="146" y="16"/>
                      <a:pt x="149" y="15"/>
                    </a:cubicBezTo>
                    <a:cubicBezTo>
                      <a:pt x="149" y="15"/>
                      <a:pt x="156" y="11"/>
                      <a:pt x="153" y="10"/>
                    </a:cubicBezTo>
                    <a:cubicBezTo>
                      <a:pt x="151" y="10"/>
                      <a:pt x="148" y="10"/>
                      <a:pt x="146" y="10"/>
                    </a:cubicBezTo>
                    <a:cubicBezTo>
                      <a:pt x="145" y="9"/>
                      <a:pt x="143" y="10"/>
                      <a:pt x="143" y="9"/>
                    </a:cubicBezTo>
                    <a:cubicBezTo>
                      <a:pt x="143" y="7"/>
                      <a:pt x="141" y="7"/>
                      <a:pt x="141" y="5"/>
                    </a:cubicBezTo>
                    <a:cubicBezTo>
                      <a:pt x="141" y="5"/>
                      <a:pt x="137" y="6"/>
                      <a:pt x="136" y="6"/>
                    </a:cubicBezTo>
                    <a:cubicBezTo>
                      <a:pt x="135" y="5"/>
                      <a:pt x="134" y="3"/>
                      <a:pt x="133" y="5"/>
                    </a:cubicBezTo>
                    <a:cubicBezTo>
                      <a:pt x="133" y="5"/>
                      <a:pt x="127" y="6"/>
                      <a:pt x="126" y="6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20" y="7"/>
                      <a:pt x="116" y="7"/>
                      <a:pt x="116" y="7"/>
                    </a:cubicBezTo>
                    <a:cubicBezTo>
                      <a:pt x="116" y="6"/>
                      <a:pt x="120" y="6"/>
                      <a:pt x="121" y="5"/>
                    </a:cubicBezTo>
                    <a:cubicBezTo>
                      <a:pt x="123" y="5"/>
                      <a:pt x="125" y="4"/>
                      <a:pt x="126" y="3"/>
                    </a:cubicBezTo>
                    <a:cubicBezTo>
                      <a:pt x="124" y="6"/>
                      <a:pt x="103" y="0"/>
                      <a:pt x="102" y="2"/>
                    </a:cubicBezTo>
                    <a:cubicBezTo>
                      <a:pt x="102" y="3"/>
                      <a:pt x="104" y="3"/>
                      <a:pt x="105" y="4"/>
                    </a:cubicBezTo>
                    <a:cubicBezTo>
                      <a:pt x="105" y="5"/>
                      <a:pt x="100" y="2"/>
                      <a:pt x="100" y="2"/>
                    </a:cubicBezTo>
                    <a:cubicBezTo>
                      <a:pt x="98" y="1"/>
                      <a:pt x="95" y="2"/>
                      <a:pt x="94" y="2"/>
                    </a:cubicBezTo>
                    <a:cubicBezTo>
                      <a:pt x="93" y="2"/>
                      <a:pt x="90" y="2"/>
                      <a:pt x="91" y="3"/>
                    </a:cubicBezTo>
                    <a:cubicBezTo>
                      <a:pt x="92" y="4"/>
                      <a:pt x="94" y="7"/>
                      <a:pt x="95" y="6"/>
                    </a:cubicBezTo>
                    <a:cubicBezTo>
                      <a:pt x="95" y="7"/>
                      <a:pt x="91" y="6"/>
                      <a:pt x="91" y="5"/>
                    </a:cubicBezTo>
                    <a:cubicBezTo>
                      <a:pt x="88" y="5"/>
                      <a:pt x="87" y="2"/>
                      <a:pt x="85" y="2"/>
                    </a:cubicBezTo>
                    <a:cubicBezTo>
                      <a:pt x="81" y="2"/>
                      <a:pt x="78" y="2"/>
                      <a:pt x="75" y="2"/>
                    </a:cubicBezTo>
                    <a:cubicBezTo>
                      <a:pt x="70" y="3"/>
                      <a:pt x="73" y="4"/>
                      <a:pt x="76" y="5"/>
                    </a:cubicBezTo>
                    <a:cubicBezTo>
                      <a:pt x="77" y="6"/>
                      <a:pt x="79" y="7"/>
                      <a:pt x="80" y="8"/>
                    </a:cubicBezTo>
                    <a:cubicBezTo>
                      <a:pt x="80" y="8"/>
                      <a:pt x="77" y="10"/>
                      <a:pt x="77" y="10"/>
                    </a:cubicBezTo>
                    <a:cubicBezTo>
                      <a:pt x="76" y="10"/>
                      <a:pt x="78" y="9"/>
                      <a:pt x="78" y="9"/>
                    </a:cubicBezTo>
                    <a:cubicBezTo>
                      <a:pt x="78" y="8"/>
                      <a:pt x="71" y="4"/>
                      <a:pt x="70" y="4"/>
                    </a:cubicBezTo>
                    <a:cubicBezTo>
                      <a:pt x="66" y="4"/>
                      <a:pt x="62" y="3"/>
                      <a:pt x="58" y="4"/>
                    </a:cubicBezTo>
                    <a:cubicBezTo>
                      <a:pt x="58" y="4"/>
                      <a:pt x="60" y="6"/>
                      <a:pt x="61" y="6"/>
                    </a:cubicBezTo>
                    <a:cubicBezTo>
                      <a:pt x="62" y="6"/>
                      <a:pt x="64" y="7"/>
                      <a:pt x="66" y="6"/>
                    </a:cubicBezTo>
                    <a:cubicBezTo>
                      <a:pt x="64" y="7"/>
                      <a:pt x="61" y="8"/>
                      <a:pt x="59" y="7"/>
                    </a:cubicBezTo>
                    <a:cubicBezTo>
                      <a:pt x="58" y="7"/>
                      <a:pt x="51" y="4"/>
                      <a:pt x="52" y="5"/>
                    </a:cubicBezTo>
                    <a:cubicBezTo>
                      <a:pt x="52" y="4"/>
                      <a:pt x="57" y="10"/>
                      <a:pt x="53" y="9"/>
                    </a:cubicBezTo>
                    <a:cubicBezTo>
                      <a:pt x="52" y="8"/>
                      <a:pt x="49" y="7"/>
                      <a:pt x="47" y="8"/>
                    </a:cubicBezTo>
                    <a:cubicBezTo>
                      <a:pt x="48" y="8"/>
                      <a:pt x="51" y="9"/>
                      <a:pt x="51" y="9"/>
                    </a:cubicBezTo>
                    <a:cubicBezTo>
                      <a:pt x="50" y="10"/>
                      <a:pt x="46" y="8"/>
                      <a:pt x="46" y="10"/>
                    </a:cubicBezTo>
                    <a:cubicBezTo>
                      <a:pt x="46" y="11"/>
                      <a:pt x="50" y="12"/>
                      <a:pt x="51" y="13"/>
                    </a:cubicBezTo>
                    <a:cubicBezTo>
                      <a:pt x="54" y="13"/>
                      <a:pt x="61" y="14"/>
                      <a:pt x="61" y="17"/>
                    </a:cubicBezTo>
                    <a:cubicBezTo>
                      <a:pt x="61" y="16"/>
                      <a:pt x="54" y="15"/>
                      <a:pt x="52" y="14"/>
                    </a:cubicBezTo>
                    <a:cubicBezTo>
                      <a:pt x="50" y="14"/>
                      <a:pt x="47" y="11"/>
                      <a:pt x="45" y="12"/>
                    </a:cubicBezTo>
                    <a:cubicBezTo>
                      <a:pt x="45" y="12"/>
                      <a:pt x="48" y="14"/>
                      <a:pt x="48" y="14"/>
                    </a:cubicBezTo>
                    <a:cubicBezTo>
                      <a:pt x="48" y="14"/>
                      <a:pt x="45" y="15"/>
                      <a:pt x="45" y="14"/>
                    </a:cubicBezTo>
                    <a:cubicBezTo>
                      <a:pt x="43" y="13"/>
                      <a:pt x="42" y="12"/>
                      <a:pt x="40" y="11"/>
                    </a:cubicBezTo>
                    <a:cubicBezTo>
                      <a:pt x="39" y="10"/>
                      <a:pt x="31" y="10"/>
                      <a:pt x="31" y="10"/>
                    </a:cubicBezTo>
                    <a:cubicBezTo>
                      <a:pt x="31" y="11"/>
                      <a:pt x="34" y="11"/>
                      <a:pt x="31" y="12"/>
                    </a:cubicBezTo>
                    <a:cubicBezTo>
                      <a:pt x="30" y="12"/>
                      <a:pt x="25" y="14"/>
                      <a:pt x="25" y="14"/>
                    </a:cubicBezTo>
                    <a:cubicBezTo>
                      <a:pt x="26" y="14"/>
                      <a:pt x="29" y="13"/>
                      <a:pt x="29" y="13"/>
                    </a:cubicBezTo>
                    <a:cubicBezTo>
                      <a:pt x="30" y="14"/>
                      <a:pt x="34" y="16"/>
                      <a:pt x="34" y="16"/>
                    </a:cubicBezTo>
                    <a:cubicBezTo>
                      <a:pt x="34" y="16"/>
                      <a:pt x="31" y="15"/>
                      <a:pt x="31" y="16"/>
                    </a:cubicBezTo>
                    <a:cubicBezTo>
                      <a:pt x="31" y="16"/>
                      <a:pt x="32" y="19"/>
                      <a:pt x="30" y="17"/>
                    </a:cubicBezTo>
                    <a:cubicBezTo>
                      <a:pt x="29" y="16"/>
                      <a:pt x="28" y="14"/>
                      <a:pt x="26" y="15"/>
                    </a:cubicBezTo>
                    <a:cubicBezTo>
                      <a:pt x="25" y="15"/>
                      <a:pt x="24" y="17"/>
                      <a:pt x="23" y="16"/>
                    </a:cubicBezTo>
                    <a:cubicBezTo>
                      <a:pt x="22" y="15"/>
                      <a:pt x="21" y="14"/>
                      <a:pt x="19" y="14"/>
                    </a:cubicBezTo>
                    <a:cubicBezTo>
                      <a:pt x="18" y="14"/>
                      <a:pt x="15" y="15"/>
                      <a:pt x="14" y="16"/>
                    </a:cubicBezTo>
                    <a:cubicBezTo>
                      <a:pt x="12" y="17"/>
                      <a:pt x="13" y="18"/>
                      <a:pt x="10" y="17"/>
                    </a:cubicBezTo>
                    <a:cubicBezTo>
                      <a:pt x="8" y="16"/>
                      <a:pt x="7" y="17"/>
                      <a:pt x="5" y="17"/>
                    </a:cubicBezTo>
                    <a:cubicBezTo>
                      <a:pt x="4" y="18"/>
                      <a:pt x="0" y="18"/>
                      <a:pt x="0" y="19"/>
                    </a:cubicBezTo>
                    <a:cubicBezTo>
                      <a:pt x="0" y="21"/>
                      <a:pt x="9" y="19"/>
                      <a:pt x="9" y="20"/>
                    </a:cubicBezTo>
                    <a:cubicBezTo>
                      <a:pt x="9" y="21"/>
                      <a:pt x="6" y="21"/>
                      <a:pt x="5" y="22"/>
                    </a:cubicBezTo>
                    <a:cubicBezTo>
                      <a:pt x="5" y="21"/>
                      <a:pt x="10" y="21"/>
                      <a:pt x="11" y="21"/>
                    </a:cubicBezTo>
                    <a:cubicBezTo>
                      <a:pt x="12" y="21"/>
                      <a:pt x="17" y="21"/>
                      <a:pt x="17" y="21"/>
                    </a:cubicBezTo>
                    <a:cubicBezTo>
                      <a:pt x="17" y="21"/>
                      <a:pt x="15" y="22"/>
                      <a:pt x="14" y="22"/>
                    </a:cubicBezTo>
                    <a:cubicBezTo>
                      <a:pt x="12" y="22"/>
                      <a:pt x="11" y="22"/>
                      <a:pt x="9" y="24"/>
                    </a:cubicBezTo>
                    <a:cubicBezTo>
                      <a:pt x="5" y="26"/>
                      <a:pt x="12" y="26"/>
                      <a:pt x="13" y="26"/>
                    </a:cubicBezTo>
                    <a:cubicBezTo>
                      <a:pt x="17" y="27"/>
                      <a:pt x="20" y="27"/>
                      <a:pt x="24" y="26"/>
                    </a:cubicBezTo>
                    <a:cubicBezTo>
                      <a:pt x="26" y="25"/>
                      <a:pt x="31" y="22"/>
                      <a:pt x="34" y="24"/>
                    </a:cubicBezTo>
                    <a:cubicBezTo>
                      <a:pt x="34" y="24"/>
                      <a:pt x="29" y="26"/>
                      <a:pt x="29" y="26"/>
                    </a:cubicBezTo>
                    <a:cubicBezTo>
                      <a:pt x="27" y="26"/>
                      <a:pt x="25" y="26"/>
                      <a:pt x="23" y="27"/>
                    </a:cubicBezTo>
                    <a:cubicBezTo>
                      <a:pt x="22" y="27"/>
                      <a:pt x="20" y="27"/>
                      <a:pt x="18" y="27"/>
                    </a:cubicBezTo>
                    <a:cubicBezTo>
                      <a:pt x="16" y="28"/>
                      <a:pt x="14" y="27"/>
                      <a:pt x="12" y="28"/>
                    </a:cubicBezTo>
                    <a:cubicBezTo>
                      <a:pt x="13" y="28"/>
                      <a:pt x="16" y="29"/>
                      <a:pt x="16" y="29"/>
                    </a:cubicBezTo>
                    <a:cubicBezTo>
                      <a:pt x="17" y="30"/>
                      <a:pt x="18" y="31"/>
                      <a:pt x="20" y="31"/>
                    </a:cubicBezTo>
                    <a:cubicBezTo>
                      <a:pt x="24" y="31"/>
                      <a:pt x="26" y="28"/>
                      <a:pt x="30" y="27"/>
                    </a:cubicBezTo>
                    <a:cubicBezTo>
                      <a:pt x="31" y="27"/>
                      <a:pt x="44" y="26"/>
                      <a:pt x="44" y="25"/>
                    </a:cubicBezTo>
                    <a:cubicBezTo>
                      <a:pt x="44" y="26"/>
                      <a:pt x="38" y="26"/>
                      <a:pt x="37" y="26"/>
                    </a:cubicBezTo>
                    <a:cubicBezTo>
                      <a:pt x="34" y="27"/>
                      <a:pt x="29" y="28"/>
                      <a:pt x="26" y="30"/>
                    </a:cubicBezTo>
                    <a:cubicBezTo>
                      <a:pt x="23" y="33"/>
                      <a:pt x="32" y="32"/>
                      <a:pt x="33" y="32"/>
                    </a:cubicBezTo>
                    <a:cubicBezTo>
                      <a:pt x="35" y="32"/>
                      <a:pt x="37" y="33"/>
                      <a:pt x="39" y="31"/>
                    </a:cubicBezTo>
                    <a:cubicBezTo>
                      <a:pt x="40" y="31"/>
                      <a:pt x="40" y="30"/>
                      <a:pt x="40" y="29"/>
                    </a:cubicBezTo>
                    <a:cubicBezTo>
                      <a:pt x="41" y="29"/>
                      <a:pt x="42" y="29"/>
                      <a:pt x="42" y="30"/>
                    </a:cubicBezTo>
                    <a:cubicBezTo>
                      <a:pt x="42" y="30"/>
                      <a:pt x="42" y="30"/>
                      <a:pt x="41" y="30"/>
                    </a:cubicBezTo>
                    <a:cubicBezTo>
                      <a:pt x="43" y="30"/>
                      <a:pt x="48" y="28"/>
                      <a:pt x="50" y="29"/>
                    </a:cubicBezTo>
                    <a:cubicBezTo>
                      <a:pt x="49" y="28"/>
                      <a:pt x="44" y="32"/>
                      <a:pt x="43" y="32"/>
                    </a:cubicBezTo>
                    <a:cubicBezTo>
                      <a:pt x="44" y="33"/>
                      <a:pt x="50" y="31"/>
                      <a:pt x="52" y="31"/>
                    </a:cubicBezTo>
                    <a:cubicBezTo>
                      <a:pt x="55" y="31"/>
                      <a:pt x="58" y="30"/>
                      <a:pt x="61" y="28"/>
                    </a:cubicBezTo>
                    <a:cubicBezTo>
                      <a:pt x="62" y="27"/>
                      <a:pt x="62" y="25"/>
                      <a:pt x="62" y="25"/>
                    </a:cubicBezTo>
                    <a:cubicBezTo>
                      <a:pt x="64" y="25"/>
                      <a:pt x="64" y="25"/>
                      <a:pt x="65" y="24"/>
                    </a:cubicBezTo>
                    <a:cubicBezTo>
                      <a:pt x="66" y="24"/>
                      <a:pt x="73" y="20"/>
                      <a:pt x="73" y="21"/>
                    </a:cubicBezTo>
                    <a:cubicBezTo>
                      <a:pt x="73" y="21"/>
                      <a:pt x="69" y="24"/>
                      <a:pt x="69" y="24"/>
                    </a:cubicBezTo>
                    <a:cubicBezTo>
                      <a:pt x="68" y="25"/>
                      <a:pt x="64" y="27"/>
                      <a:pt x="64" y="28"/>
                    </a:cubicBezTo>
                    <a:cubicBezTo>
                      <a:pt x="64" y="29"/>
                      <a:pt x="75" y="28"/>
                      <a:pt x="75" y="29"/>
                    </a:cubicBezTo>
                    <a:cubicBezTo>
                      <a:pt x="75" y="28"/>
                      <a:pt x="60" y="32"/>
                      <a:pt x="60" y="31"/>
                    </a:cubicBezTo>
                    <a:cubicBezTo>
                      <a:pt x="60" y="31"/>
                      <a:pt x="69" y="32"/>
                      <a:pt x="68" y="32"/>
                    </a:cubicBezTo>
                    <a:cubicBezTo>
                      <a:pt x="68" y="33"/>
                      <a:pt x="64" y="33"/>
                      <a:pt x="63" y="33"/>
                    </a:cubicBezTo>
                    <a:cubicBezTo>
                      <a:pt x="61" y="33"/>
                      <a:pt x="58" y="33"/>
                      <a:pt x="56" y="34"/>
                    </a:cubicBezTo>
                    <a:cubicBezTo>
                      <a:pt x="52" y="34"/>
                      <a:pt x="48" y="34"/>
                      <a:pt x="44" y="35"/>
                    </a:cubicBezTo>
                    <a:cubicBezTo>
                      <a:pt x="43" y="35"/>
                      <a:pt x="43" y="36"/>
                      <a:pt x="45" y="36"/>
                    </a:cubicBezTo>
                    <a:cubicBezTo>
                      <a:pt x="46" y="37"/>
                      <a:pt x="49" y="38"/>
                      <a:pt x="50" y="39"/>
                    </a:cubicBezTo>
                    <a:cubicBezTo>
                      <a:pt x="52" y="41"/>
                      <a:pt x="50" y="43"/>
                      <a:pt x="53" y="43"/>
                    </a:cubicBezTo>
                    <a:cubicBezTo>
                      <a:pt x="54" y="42"/>
                      <a:pt x="57" y="43"/>
                      <a:pt x="58" y="42"/>
                    </a:cubicBezTo>
                    <a:cubicBezTo>
                      <a:pt x="49" y="47"/>
                      <a:pt x="44" y="36"/>
                      <a:pt x="37" y="36"/>
                    </a:cubicBezTo>
                    <a:cubicBezTo>
                      <a:pt x="35" y="36"/>
                      <a:pt x="26" y="34"/>
                      <a:pt x="26" y="36"/>
                    </a:cubicBezTo>
                    <a:cubicBezTo>
                      <a:pt x="26" y="36"/>
                      <a:pt x="25" y="38"/>
                      <a:pt x="25" y="38"/>
                    </a:cubicBezTo>
                    <a:cubicBezTo>
                      <a:pt x="26" y="38"/>
                      <a:pt x="32" y="38"/>
                      <a:pt x="32" y="39"/>
                    </a:cubicBezTo>
                    <a:cubicBezTo>
                      <a:pt x="32" y="39"/>
                      <a:pt x="26" y="39"/>
                      <a:pt x="26" y="41"/>
                    </a:cubicBezTo>
                    <a:cubicBezTo>
                      <a:pt x="26" y="42"/>
                      <a:pt x="32" y="42"/>
                      <a:pt x="34" y="43"/>
                    </a:cubicBezTo>
                    <a:cubicBezTo>
                      <a:pt x="35" y="44"/>
                      <a:pt x="36" y="45"/>
                      <a:pt x="37" y="46"/>
                    </a:cubicBezTo>
                    <a:cubicBezTo>
                      <a:pt x="38" y="48"/>
                      <a:pt x="40" y="49"/>
                      <a:pt x="42" y="50"/>
                    </a:cubicBezTo>
                    <a:cubicBezTo>
                      <a:pt x="44" y="51"/>
                      <a:pt x="45" y="51"/>
                      <a:pt x="47" y="50"/>
                    </a:cubicBezTo>
                    <a:cubicBezTo>
                      <a:pt x="48" y="50"/>
                      <a:pt x="50" y="49"/>
                      <a:pt x="51" y="50"/>
                    </a:cubicBezTo>
                    <a:cubicBezTo>
                      <a:pt x="51" y="50"/>
                      <a:pt x="50" y="52"/>
                      <a:pt x="50" y="52"/>
                    </a:cubicBezTo>
                    <a:cubicBezTo>
                      <a:pt x="48" y="52"/>
                      <a:pt x="45" y="51"/>
                      <a:pt x="44" y="52"/>
                    </a:cubicBezTo>
                    <a:cubicBezTo>
                      <a:pt x="44" y="51"/>
                      <a:pt x="48" y="54"/>
                      <a:pt x="48" y="54"/>
                    </a:cubicBezTo>
                    <a:cubicBezTo>
                      <a:pt x="48" y="55"/>
                      <a:pt x="43" y="53"/>
                      <a:pt x="43" y="53"/>
                    </a:cubicBezTo>
                    <a:cubicBezTo>
                      <a:pt x="40" y="51"/>
                      <a:pt x="38" y="51"/>
                      <a:pt x="35" y="51"/>
                    </a:cubicBezTo>
                    <a:cubicBezTo>
                      <a:pt x="33" y="51"/>
                      <a:pt x="32" y="51"/>
                      <a:pt x="30" y="52"/>
                    </a:cubicBezTo>
                    <a:cubicBezTo>
                      <a:pt x="28" y="53"/>
                      <a:pt x="27" y="52"/>
                      <a:pt x="26" y="53"/>
                    </a:cubicBezTo>
                    <a:cubicBezTo>
                      <a:pt x="25" y="54"/>
                      <a:pt x="25" y="55"/>
                      <a:pt x="23" y="55"/>
                    </a:cubicBezTo>
                    <a:cubicBezTo>
                      <a:pt x="22" y="56"/>
                      <a:pt x="21" y="59"/>
                      <a:pt x="23" y="59"/>
                    </a:cubicBezTo>
                    <a:cubicBezTo>
                      <a:pt x="25" y="59"/>
                      <a:pt x="27" y="58"/>
                      <a:pt x="27" y="59"/>
                    </a:cubicBezTo>
                    <a:cubicBezTo>
                      <a:pt x="28" y="61"/>
                      <a:pt x="32" y="60"/>
                      <a:pt x="32" y="59"/>
                    </a:cubicBezTo>
                    <a:cubicBezTo>
                      <a:pt x="33" y="59"/>
                      <a:pt x="35" y="56"/>
                      <a:pt x="35" y="55"/>
                    </a:cubicBezTo>
                    <a:cubicBezTo>
                      <a:pt x="35" y="56"/>
                      <a:pt x="35" y="56"/>
                      <a:pt x="35" y="57"/>
                    </a:cubicBezTo>
                    <a:cubicBezTo>
                      <a:pt x="35" y="57"/>
                      <a:pt x="36" y="57"/>
                      <a:pt x="36" y="57"/>
                    </a:cubicBezTo>
                    <a:cubicBezTo>
                      <a:pt x="36" y="57"/>
                      <a:pt x="35" y="58"/>
                      <a:pt x="35" y="59"/>
                    </a:cubicBezTo>
                    <a:cubicBezTo>
                      <a:pt x="35" y="59"/>
                      <a:pt x="35" y="59"/>
                      <a:pt x="36" y="59"/>
                    </a:cubicBezTo>
                    <a:cubicBezTo>
                      <a:pt x="36" y="59"/>
                      <a:pt x="33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1"/>
                      <a:pt x="31" y="60"/>
                      <a:pt x="30" y="61"/>
                    </a:cubicBezTo>
                    <a:cubicBezTo>
                      <a:pt x="31" y="61"/>
                      <a:pt x="35" y="61"/>
                      <a:pt x="36" y="62"/>
                    </a:cubicBezTo>
                    <a:cubicBezTo>
                      <a:pt x="36" y="62"/>
                      <a:pt x="31" y="65"/>
                      <a:pt x="32" y="65"/>
                    </a:cubicBezTo>
                    <a:cubicBezTo>
                      <a:pt x="32" y="66"/>
                      <a:pt x="37" y="65"/>
                      <a:pt x="37" y="65"/>
                    </a:cubicBezTo>
                    <a:cubicBezTo>
                      <a:pt x="37" y="65"/>
                      <a:pt x="36" y="65"/>
                      <a:pt x="36" y="65"/>
                    </a:cubicBezTo>
                    <a:cubicBezTo>
                      <a:pt x="36" y="66"/>
                      <a:pt x="41" y="65"/>
                      <a:pt x="42" y="64"/>
                    </a:cubicBezTo>
                    <a:cubicBezTo>
                      <a:pt x="42" y="64"/>
                      <a:pt x="46" y="59"/>
                      <a:pt x="47" y="60"/>
                    </a:cubicBezTo>
                    <a:cubicBezTo>
                      <a:pt x="48" y="61"/>
                      <a:pt x="40" y="67"/>
                      <a:pt x="38" y="68"/>
                    </a:cubicBezTo>
                    <a:cubicBezTo>
                      <a:pt x="35" y="68"/>
                      <a:pt x="33" y="68"/>
                      <a:pt x="30" y="66"/>
                    </a:cubicBezTo>
                    <a:cubicBezTo>
                      <a:pt x="28" y="65"/>
                      <a:pt x="28" y="63"/>
                      <a:pt x="26" y="63"/>
                    </a:cubicBezTo>
                    <a:cubicBezTo>
                      <a:pt x="24" y="62"/>
                      <a:pt x="22" y="62"/>
                      <a:pt x="20" y="62"/>
                    </a:cubicBezTo>
                    <a:cubicBezTo>
                      <a:pt x="17" y="62"/>
                      <a:pt x="17" y="63"/>
                      <a:pt x="19" y="65"/>
                    </a:cubicBezTo>
                    <a:cubicBezTo>
                      <a:pt x="20" y="66"/>
                      <a:pt x="20" y="67"/>
                      <a:pt x="22" y="67"/>
                    </a:cubicBezTo>
                    <a:cubicBezTo>
                      <a:pt x="25" y="67"/>
                      <a:pt x="22" y="67"/>
                      <a:pt x="22" y="68"/>
                    </a:cubicBezTo>
                    <a:cubicBezTo>
                      <a:pt x="22" y="68"/>
                      <a:pt x="26" y="70"/>
                      <a:pt x="26" y="7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4" name="Freeform 604">
                <a:extLst>
                  <a:ext uri="{FF2B5EF4-FFF2-40B4-BE49-F238E27FC236}">
                    <a16:creationId xmlns:a16="http://schemas.microsoft.com/office/drawing/2014/main" id="{B8B9012F-A35F-8E49-90BB-8E58FEED65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3775" y="3837313"/>
                <a:ext cx="136027" cy="49258"/>
              </a:xfrm>
              <a:custGeom>
                <a:avLst/>
                <a:gdLst>
                  <a:gd name="T0" fmla="*/ 13 w 14"/>
                  <a:gd name="T1" fmla="*/ 4 h 5"/>
                  <a:gd name="T2" fmla="*/ 11 w 14"/>
                  <a:gd name="T3" fmla="*/ 2 h 5"/>
                  <a:gd name="T4" fmla="*/ 8 w 14"/>
                  <a:gd name="T5" fmla="*/ 2 h 5"/>
                  <a:gd name="T6" fmla="*/ 1 w 14"/>
                  <a:gd name="T7" fmla="*/ 1 h 5"/>
                  <a:gd name="T8" fmla="*/ 2 w 14"/>
                  <a:gd name="T9" fmla="*/ 2 h 5"/>
                  <a:gd name="T10" fmla="*/ 0 w 14"/>
                  <a:gd name="T11" fmla="*/ 3 h 5"/>
                  <a:gd name="T12" fmla="*/ 3 w 14"/>
                  <a:gd name="T13" fmla="*/ 3 h 5"/>
                  <a:gd name="T14" fmla="*/ 8 w 14"/>
                  <a:gd name="T15" fmla="*/ 4 h 5"/>
                  <a:gd name="T16" fmla="*/ 13 w 14"/>
                  <a:gd name="T17" fmla="*/ 4 h 5"/>
                  <a:gd name="T18" fmla="*/ 13 w 14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5">
                    <a:moveTo>
                      <a:pt x="13" y="4"/>
                    </a:moveTo>
                    <a:cubicBezTo>
                      <a:pt x="12" y="3"/>
                      <a:pt x="13" y="3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2"/>
                      <a:pt x="2" y="2"/>
                    </a:cubicBezTo>
                    <a:cubicBezTo>
                      <a:pt x="2" y="3"/>
                      <a:pt x="0" y="4"/>
                      <a:pt x="0" y="3"/>
                    </a:cubicBezTo>
                    <a:cubicBezTo>
                      <a:pt x="0" y="4"/>
                      <a:pt x="2" y="3"/>
                      <a:pt x="3" y="3"/>
                    </a:cubicBezTo>
                    <a:cubicBezTo>
                      <a:pt x="4" y="3"/>
                      <a:pt x="6" y="4"/>
                      <a:pt x="8" y="4"/>
                    </a:cubicBezTo>
                    <a:cubicBezTo>
                      <a:pt x="9" y="4"/>
                      <a:pt x="13" y="4"/>
                      <a:pt x="13" y="4"/>
                    </a:cubicBezTo>
                    <a:cubicBezTo>
                      <a:pt x="12" y="3"/>
                      <a:pt x="14" y="5"/>
                      <a:pt x="1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5" name="Freeform 605">
                <a:extLst>
                  <a:ext uri="{FF2B5EF4-FFF2-40B4-BE49-F238E27FC236}">
                    <a16:creationId xmlns:a16="http://schemas.microsoft.com/office/drawing/2014/main" id="{9595A6B5-4AE7-D945-A8E6-50DA50F120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65552" y="3876716"/>
                <a:ext cx="56404" cy="19703"/>
              </a:xfrm>
              <a:custGeom>
                <a:avLst/>
                <a:gdLst>
                  <a:gd name="T0" fmla="*/ 5 w 6"/>
                  <a:gd name="T1" fmla="*/ 1 h 2"/>
                  <a:gd name="T2" fmla="*/ 2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4" y="2"/>
                      <a:pt x="0" y="0"/>
                      <a:pt x="2" y="0"/>
                    </a:cubicBezTo>
                    <a:cubicBezTo>
                      <a:pt x="3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6" name="Freeform 606">
                <a:extLst>
                  <a:ext uri="{FF2B5EF4-FFF2-40B4-BE49-F238E27FC236}">
                    <a16:creationId xmlns:a16="http://schemas.microsoft.com/office/drawing/2014/main" id="{0384A31D-AF40-1749-B039-F55CE55956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17700" y="4175540"/>
                <a:ext cx="56404" cy="29556"/>
              </a:xfrm>
              <a:custGeom>
                <a:avLst/>
                <a:gdLst>
                  <a:gd name="T0" fmla="*/ 4 w 6"/>
                  <a:gd name="T1" fmla="*/ 1 h 3"/>
                  <a:gd name="T2" fmla="*/ 1 w 6"/>
                  <a:gd name="T3" fmla="*/ 2 h 3"/>
                  <a:gd name="T4" fmla="*/ 4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cubicBezTo>
                      <a:pt x="3" y="0"/>
                      <a:pt x="0" y="2"/>
                      <a:pt x="1" y="2"/>
                    </a:cubicBezTo>
                    <a:cubicBezTo>
                      <a:pt x="2" y="3"/>
                      <a:pt x="6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7" name="Freeform 607">
                <a:extLst>
                  <a:ext uri="{FF2B5EF4-FFF2-40B4-BE49-F238E27FC236}">
                    <a16:creationId xmlns:a16="http://schemas.microsoft.com/office/drawing/2014/main" id="{33716886-3872-7B4B-9D6B-FFDD3989F6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9908" y="5515315"/>
                <a:ext cx="49766" cy="39406"/>
              </a:xfrm>
              <a:custGeom>
                <a:avLst/>
                <a:gdLst>
                  <a:gd name="T0" fmla="*/ 4 w 5"/>
                  <a:gd name="T1" fmla="*/ 1 h 4"/>
                  <a:gd name="T2" fmla="*/ 1 w 5"/>
                  <a:gd name="T3" fmla="*/ 4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3" y="0"/>
                      <a:pt x="0" y="4"/>
                      <a:pt x="1" y="4"/>
                    </a:cubicBezTo>
                    <a:cubicBezTo>
                      <a:pt x="1" y="4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8" name="Freeform 608">
                <a:extLst>
                  <a:ext uri="{FF2B5EF4-FFF2-40B4-BE49-F238E27FC236}">
                    <a16:creationId xmlns:a16="http://schemas.microsoft.com/office/drawing/2014/main" id="{E83C43DB-8536-2A41-9CFB-E82495A41E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9584" y="5505462"/>
                <a:ext cx="9955" cy="9853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79" name="Freeform 609">
                <a:extLst>
                  <a:ext uri="{FF2B5EF4-FFF2-40B4-BE49-F238E27FC236}">
                    <a16:creationId xmlns:a16="http://schemas.microsoft.com/office/drawing/2014/main" id="{6034CD2D-39FF-2B48-BBF3-D8F72ACCB4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7576" y="5515315"/>
                <a:ext cx="66355" cy="59105"/>
              </a:xfrm>
              <a:custGeom>
                <a:avLst/>
                <a:gdLst>
                  <a:gd name="T0" fmla="*/ 5 w 7"/>
                  <a:gd name="T1" fmla="*/ 2 h 6"/>
                  <a:gd name="T2" fmla="*/ 1 w 7"/>
                  <a:gd name="T3" fmla="*/ 2 h 6"/>
                  <a:gd name="T4" fmla="*/ 5 w 7"/>
                  <a:gd name="T5" fmla="*/ 2 h 6"/>
                  <a:gd name="T6" fmla="*/ 5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2"/>
                    </a:moveTo>
                    <a:cubicBezTo>
                      <a:pt x="7" y="0"/>
                      <a:pt x="2" y="0"/>
                      <a:pt x="1" y="2"/>
                    </a:cubicBezTo>
                    <a:cubicBezTo>
                      <a:pt x="0" y="3"/>
                      <a:pt x="4" y="5"/>
                      <a:pt x="5" y="2"/>
                    </a:cubicBezTo>
                    <a:cubicBezTo>
                      <a:pt x="6" y="1"/>
                      <a:pt x="3" y="6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81" name="Freeform 615">
                <a:extLst>
                  <a:ext uri="{FF2B5EF4-FFF2-40B4-BE49-F238E27FC236}">
                    <a16:creationId xmlns:a16="http://schemas.microsoft.com/office/drawing/2014/main" id="{8772300C-4240-7A47-A8CC-FBD5525FC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1813" y="6461039"/>
                <a:ext cx="69672" cy="29556"/>
              </a:xfrm>
              <a:custGeom>
                <a:avLst/>
                <a:gdLst>
                  <a:gd name="T0" fmla="*/ 7 w 7"/>
                  <a:gd name="T1" fmla="*/ 1 h 3"/>
                  <a:gd name="T2" fmla="*/ 1 w 7"/>
                  <a:gd name="T3" fmla="*/ 0 h 3"/>
                  <a:gd name="T4" fmla="*/ 7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7" y="0"/>
                      <a:pt x="0" y="0"/>
                      <a:pt x="1" y="0"/>
                    </a:cubicBezTo>
                    <a:cubicBezTo>
                      <a:pt x="2" y="0"/>
                      <a:pt x="6" y="3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03D60A0A-3665-CC4B-853D-25B5E6141DA0}"/>
                  </a:ext>
                </a:extLst>
              </p:cNvPr>
              <p:cNvGrpSpPr/>
              <p:nvPr/>
            </p:nvGrpSpPr>
            <p:grpSpPr>
              <a:xfrm>
                <a:off x="7651813" y="8234269"/>
                <a:ext cx="2372184" cy="3618704"/>
                <a:chOff x="7651813" y="7586453"/>
                <a:chExt cx="2372184" cy="3618704"/>
              </a:xfrm>
              <a:grpFill/>
            </p:grpSpPr>
            <p:sp>
              <p:nvSpPr>
                <p:cNvPr id="483" name="Freeform 512">
                  <a:extLst>
                    <a:ext uri="{FF2B5EF4-FFF2-40B4-BE49-F238E27FC236}">
                      <a16:creationId xmlns:a16="http://schemas.microsoft.com/office/drawing/2014/main" id="{547B4392-10D6-A64F-8DC5-A779F73C27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9659" y="10981863"/>
                  <a:ext cx="116121" cy="59105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13">
                  <a:extLst>
                    <a:ext uri="{FF2B5EF4-FFF2-40B4-BE49-F238E27FC236}">
                      <a16:creationId xmlns:a16="http://schemas.microsoft.com/office/drawing/2014/main" id="{437F9190-4CE7-5B47-A68F-2C0D4A0053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9706" y="11040969"/>
                  <a:ext cx="86262" cy="59105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14">
                  <a:extLst>
                    <a:ext uri="{FF2B5EF4-FFF2-40B4-BE49-F238E27FC236}">
                      <a16:creationId xmlns:a16="http://schemas.microsoft.com/office/drawing/2014/main" id="{8088063B-C1B8-1749-B929-3EA5490C05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9755" y="10965444"/>
                  <a:ext cx="76308" cy="45973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15">
                  <a:extLst>
                    <a:ext uri="{FF2B5EF4-FFF2-40B4-BE49-F238E27FC236}">
                      <a16:creationId xmlns:a16="http://schemas.microsoft.com/office/drawing/2014/main" id="{886CEA93-664F-064A-9705-91B6CDBECF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49942" y="11001566"/>
                  <a:ext cx="79625" cy="49258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16">
                  <a:extLst>
                    <a:ext uri="{FF2B5EF4-FFF2-40B4-BE49-F238E27FC236}">
                      <a16:creationId xmlns:a16="http://schemas.microsoft.com/office/drawing/2014/main" id="{F2B2B63B-622F-9A44-B44A-1A22B0F980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034" y="10935888"/>
                  <a:ext cx="29859" cy="29553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17">
                  <a:extLst>
                    <a:ext uri="{FF2B5EF4-FFF2-40B4-BE49-F238E27FC236}">
                      <a16:creationId xmlns:a16="http://schemas.microsoft.com/office/drawing/2014/main" id="{9FD44D8F-EB1C-7244-A9CC-1836A0AAB9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034" y="10857079"/>
                  <a:ext cx="69672" cy="68959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18">
                  <a:extLst>
                    <a:ext uri="{FF2B5EF4-FFF2-40B4-BE49-F238E27FC236}">
                      <a16:creationId xmlns:a16="http://schemas.microsoft.com/office/drawing/2014/main" id="{A7F59BF1-DF90-584D-8AED-82A9413788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0080" y="10732297"/>
                  <a:ext cx="49766" cy="105079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19">
                  <a:extLst>
                    <a:ext uri="{FF2B5EF4-FFF2-40B4-BE49-F238E27FC236}">
                      <a16:creationId xmlns:a16="http://schemas.microsoft.com/office/drawing/2014/main" id="{24F0F388-718B-EE47-A580-E19B13F8DA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0129" y="10817674"/>
                  <a:ext cx="29859" cy="59105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20">
                  <a:extLst>
                    <a:ext uri="{FF2B5EF4-FFF2-40B4-BE49-F238E27FC236}">
                      <a16:creationId xmlns:a16="http://schemas.microsoft.com/office/drawing/2014/main" id="{3659974C-9FE7-B849-AD92-1833B51078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0129" y="10692891"/>
                  <a:ext cx="49766" cy="68959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21">
                  <a:extLst>
                    <a:ext uri="{FF2B5EF4-FFF2-40B4-BE49-F238E27FC236}">
                      <a16:creationId xmlns:a16="http://schemas.microsoft.com/office/drawing/2014/main" id="{AE6235BF-4051-924D-9EC3-24E45FF3C9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59896" y="10502432"/>
                  <a:ext cx="49766" cy="45973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22">
                  <a:extLst>
                    <a:ext uri="{FF2B5EF4-FFF2-40B4-BE49-F238E27FC236}">
                      <a16:creationId xmlns:a16="http://schemas.microsoft.com/office/drawing/2014/main" id="{BC64287C-7544-D24D-9049-5E71E3D808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9849" y="10328394"/>
                  <a:ext cx="59717" cy="105079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23">
                  <a:extLst>
                    <a:ext uri="{FF2B5EF4-FFF2-40B4-BE49-F238E27FC236}">
                      <a16:creationId xmlns:a16="http://schemas.microsoft.com/office/drawing/2014/main" id="{D1950AD6-608B-3245-BCAA-3E03039630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5593" y="7596303"/>
                  <a:ext cx="46449" cy="39406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24">
                  <a:extLst>
                    <a:ext uri="{FF2B5EF4-FFF2-40B4-BE49-F238E27FC236}">
                      <a16:creationId xmlns:a16="http://schemas.microsoft.com/office/drawing/2014/main" id="{8110BC22-60FD-2F43-8940-FDC9C73EE5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3630" y="7655412"/>
                  <a:ext cx="56400" cy="75528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25">
                  <a:extLst>
                    <a:ext uri="{FF2B5EF4-FFF2-40B4-BE49-F238E27FC236}">
                      <a16:creationId xmlns:a16="http://schemas.microsoft.com/office/drawing/2014/main" id="{79E011CE-0D33-CB4E-98F5-9CA7A01929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17788" y="8177531"/>
                  <a:ext cx="136027" cy="124782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614">
                  <a:extLst>
                    <a:ext uri="{FF2B5EF4-FFF2-40B4-BE49-F238E27FC236}">
                      <a16:creationId xmlns:a16="http://schemas.microsoft.com/office/drawing/2014/main" id="{4035361A-E4AB-FB49-A465-1012CF6675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48113" y="9701195"/>
                  <a:ext cx="99532" cy="85381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616">
                  <a:extLst>
                    <a:ext uri="{FF2B5EF4-FFF2-40B4-BE49-F238E27FC236}">
                      <a16:creationId xmlns:a16="http://schemas.microsoft.com/office/drawing/2014/main" id="{B402D925-16B0-DC4F-9C3C-452B10159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901" y="11001561"/>
                  <a:ext cx="175842" cy="154337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617">
                  <a:extLst>
                    <a:ext uri="{FF2B5EF4-FFF2-40B4-BE49-F238E27FC236}">
                      <a16:creationId xmlns:a16="http://schemas.microsoft.com/office/drawing/2014/main" id="{873AD6BB-C2C4-8446-AA1B-09D0F8200D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56111" y="10981863"/>
                  <a:ext cx="291962" cy="223294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618">
                  <a:extLst>
                    <a:ext uri="{FF2B5EF4-FFF2-40B4-BE49-F238E27FC236}">
                      <a16:creationId xmlns:a16="http://schemas.microsoft.com/office/drawing/2014/main" id="{752468F3-2494-E644-B860-5181F9B7C3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9659" y="7635707"/>
                  <a:ext cx="739859" cy="531968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619">
                  <a:extLst>
                    <a:ext uri="{FF2B5EF4-FFF2-40B4-BE49-F238E27FC236}">
                      <a16:creationId xmlns:a16="http://schemas.microsoft.com/office/drawing/2014/main" id="{8A77151E-3D08-9642-91F2-63E2C3387A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35" y="7780194"/>
                  <a:ext cx="252146" cy="367781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620">
                  <a:extLst>
                    <a:ext uri="{FF2B5EF4-FFF2-40B4-BE49-F238E27FC236}">
                      <a16:creationId xmlns:a16="http://schemas.microsoft.com/office/drawing/2014/main" id="{E62F2B49-D0C0-3049-B460-B479625477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6105" y="7895125"/>
                  <a:ext cx="215652" cy="223294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621">
                  <a:extLst>
                    <a:ext uri="{FF2B5EF4-FFF2-40B4-BE49-F238E27FC236}">
                      <a16:creationId xmlns:a16="http://schemas.microsoft.com/office/drawing/2014/main" id="{210CB055-27A7-014F-A183-7034633B2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1947" y="7914831"/>
                  <a:ext cx="155934" cy="174042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622">
                  <a:extLst>
                    <a:ext uri="{FF2B5EF4-FFF2-40B4-BE49-F238E27FC236}">
                      <a16:creationId xmlns:a16="http://schemas.microsoft.com/office/drawing/2014/main" id="{2DF03BFB-1540-8D4A-BD2B-51EB9E05C2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1813" y="7586453"/>
                  <a:ext cx="786307" cy="811090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623">
                  <a:extLst>
                    <a:ext uri="{FF2B5EF4-FFF2-40B4-BE49-F238E27FC236}">
                      <a16:creationId xmlns:a16="http://schemas.microsoft.com/office/drawing/2014/main" id="{C9662FC4-18CD-654C-8BBD-15782F2D3A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7979" y="8128272"/>
                  <a:ext cx="272053" cy="318527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624">
                  <a:extLst>
                    <a:ext uri="{FF2B5EF4-FFF2-40B4-BE49-F238E27FC236}">
                      <a16:creationId xmlns:a16="http://schemas.microsoft.com/office/drawing/2014/main" id="{7908B813-B513-6B43-94EA-51B162523C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8120" y="8187381"/>
                  <a:ext cx="623736" cy="916171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625">
                  <a:extLst>
                    <a:ext uri="{FF2B5EF4-FFF2-40B4-BE49-F238E27FC236}">
                      <a16:creationId xmlns:a16="http://schemas.microsoft.com/office/drawing/2014/main" id="{55D66782-31B9-AE40-A32C-9BFE817C6A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3493" y="9044443"/>
                  <a:ext cx="424670" cy="2045786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626">
                  <a:extLst>
                    <a:ext uri="{FF2B5EF4-FFF2-40B4-BE49-F238E27FC236}">
                      <a16:creationId xmlns:a16="http://schemas.microsoft.com/office/drawing/2014/main" id="{B6BA3AD3-8FA3-B241-99E5-A596457073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2136" y="8650390"/>
                  <a:ext cx="623736" cy="673172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627">
                  <a:extLst>
                    <a:ext uri="{FF2B5EF4-FFF2-40B4-BE49-F238E27FC236}">
                      <a16:creationId xmlns:a16="http://schemas.microsoft.com/office/drawing/2014/main" id="{F1969A0E-39F5-AE4B-8FBA-BD85BE2F38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43818" y="9129820"/>
                  <a:ext cx="437942" cy="426889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628">
                  <a:extLst>
                    <a:ext uri="{FF2B5EF4-FFF2-40B4-BE49-F238E27FC236}">
                      <a16:creationId xmlns:a16="http://schemas.microsoft.com/office/drawing/2014/main" id="{AE954769-4E59-E843-8407-00C4F81D89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089755" y="7944381"/>
                  <a:ext cx="1934242" cy="1940704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629">
                  <a:extLst>
                    <a:ext uri="{FF2B5EF4-FFF2-40B4-BE49-F238E27FC236}">
                      <a16:creationId xmlns:a16="http://schemas.microsoft.com/office/drawing/2014/main" id="{26B24848-21D8-7D4F-B4FE-D4A30B87D1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9564" y="9681493"/>
                  <a:ext cx="262101" cy="269269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6" name="Freeform 630">
                  <a:extLst>
                    <a:ext uri="{FF2B5EF4-FFF2-40B4-BE49-F238E27FC236}">
                      <a16:creationId xmlns:a16="http://schemas.microsoft.com/office/drawing/2014/main" id="{EAB3B82D-E4B4-4A4F-A349-BD84EF6DC1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9755" y="9257886"/>
                  <a:ext cx="1001957" cy="1723975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597" name="Freeform 631">
                <a:extLst>
                  <a:ext uri="{FF2B5EF4-FFF2-40B4-BE49-F238E27FC236}">
                    <a16:creationId xmlns:a16="http://schemas.microsoft.com/office/drawing/2014/main" id="{40C57FC9-B1E8-AF43-A9AE-56C6DE3329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476" y="8089785"/>
                <a:ext cx="212337" cy="233146"/>
              </a:xfrm>
              <a:custGeom>
                <a:avLst/>
                <a:gdLst>
                  <a:gd name="T0" fmla="*/ 15 w 22"/>
                  <a:gd name="T1" fmla="*/ 23 h 24"/>
                  <a:gd name="T2" fmla="*/ 19 w 22"/>
                  <a:gd name="T3" fmla="*/ 24 h 24"/>
                  <a:gd name="T4" fmla="*/ 19 w 22"/>
                  <a:gd name="T5" fmla="*/ 17 h 24"/>
                  <a:gd name="T6" fmla="*/ 20 w 22"/>
                  <a:gd name="T7" fmla="*/ 10 h 24"/>
                  <a:gd name="T8" fmla="*/ 21 w 22"/>
                  <a:gd name="T9" fmla="*/ 7 h 24"/>
                  <a:gd name="T10" fmla="*/ 22 w 22"/>
                  <a:gd name="T11" fmla="*/ 3 h 24"/>
                  <a:gd name="T12" fmla="*/ 17 w 22"/>
                  <a:gd name="T13" fmla="*/ 4 h 24"/>
                  <a:gd name="T14" fmla="*/ 12 w 22"/>
                  <a:gd name="T15" fmla="*/ 5 h 24"/>
                  <a:gd name="T16" fmla="*/ 9 w 22"/>
                  <a:gd name="T17" fmla="*/ 8 h 24"/>
                  <a:gd name="T18" fmla="*/ 4 w 22"/>
                  <a:gd name="T19" fmla="*/ 9 h 24"/>
                  <a:gd name="T20" fmla="*/ 3 w 22"/>
                  <a:gd name="T21" fmla="*/ 12 h 24"/>
                  <a:gd name="T22" fmla="*/ 0 w 22"/>
                  <a:gd name="T23" fmla="*/ 13 h 24"/>
                  <a:gd name="T24" fmla="*/ 6 w 22"/>
                  <a:gd name="T25" fmla="*/ 19 h 24"/>
                  <a:gd name="T26" fmla="*/ 11 w 22"/>
                  <a:gd name="T27" fmla="*/ 22 h 24"/>
                  <a:gd name="T28" fmla="*/ 15 w 22"/>
                  <a:gd name="T29" fmla="*/ 23 h 24"/>
                  <a:gd name="T30" fmla="*/ 15 w 22"/>
                  <a:gd name="T3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24">
                    <a:moveTo>
                      <a:pt x="15" y="23"/>
                    </a:moveTo>
                    <a:cubicBezTo>
                      <a:pt x="16" y="24"/>
                      <a:pt x="17" y="24"/>
                      <a:pt x="19" y="24"/>
                    </a:cubicBezTo>
                    <a:cubicBezTo>
                      <a:pt x="17" y="21"/>
                      <a:pt x="19" y="20"/>
                      <a:pt x="19" y="17"/>
                    </a:cubicBezTo>
                    <a:cubicBezTo>
                      <a:pt x="19" y="15"/>
                      <a:pt x="20" y="12"/>
                      <a:pt x="20" y="10"/>
                    </a:cubicBezTo>
                    <a:cubicBezTo>
                      <a:pt x="20" y="9"/>
                      <a:pt x="21" y="8"/>
                      <a:pt x="21" y="7"/>
                    </a:cubicBezTo>
                    <a:cubicBezTo>
                      <a:pt x="22" y="6"/>
                      <a:pt x="21" y="5"/>
                      <a:pt x="22" y="3"/>
                    </a:cubicBezTo>
                    <a:cubicBezTo>
                      <a:pt x="22" y="0"/>
                      <a:pt x="18" y="4"/>
                      <a:pt x="17" y="4"/>
                    </a:cubicBezTo>
                    <a:cubicBezTo>
                      <a:pt x="15" y="4"/>
                      <a:pt x="14" y="3"/>
                      <a:pt x="12" y="5"/>
                    </a:cubicBezTo>
                    <a:cubicBezTo>
                      <a:pt x="12" y="5"/>
                      <a:pt x="10" y="9"/>
                      <a:pt x="9" y="8"/>
                    </a:cubicBezTo>
                    <a:cubicBezTo>
                      <a:pt x="7" y="8"/>
                      <a:pt x="6" y="8"/>
                      <a:pt x="4" y="9"/>
                    </a:cubicBezTo>
                    <a:cubicBezTo>
                      <a:pt x="4" y="10"/>
                      <a:pt x="4" y="12"/>
                      <a:pt x="3" y="12"/>
                    </a:cubicBezTo>
                    <a:cubicBezTo>
                      <a:pt x="3" y="13"/>
                      <a:pt x="1" y="13"/>
                      <a:pt x="0" y="13"/>
                    </a:cubicBezTo>
                    <a:cubicBezTo>
                      <a:pt x="2" y="15"/>
                      <a:pt x="4" y="18"/>
                      <a:pt x="6" y="19"/>
                    </a:cubicBezTo>
                    <a:cubicBezTo>
                      <a:pt x="7" y="21"/>
                      <a:pt x="9" y="22"/>
                      <a:pt x="11" y="22"/>
                    </a:cubicBezTo>
                    <a:cubicBezTo>
                      <a:pt x="12" y="22"/>
                      <a:pt x="14" y="22"/>
                      <a:pt x="15" y="23"/>
                    </a:cubicBezTo>
                    <a:cubicBezTo>
                      <a:pt x="16" y="23"/>
                      <a:pt x="15" y="22"/>
                      <a:pt x="15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8" name="Freeform 632">
                <a:extLst>
                  <a:ext uri="{FF2B5EF4-FFF2-40B4-BE49-F238E27FC236}">
                    <a16:creationId xmlns:a16="http://schemas.microsoft.com/office/drawing/2014/main" id="{ABA9FADE-B931-164F-998D-72806C4A8D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5833" y="8303226"/>
                <a:ext cx="165887" cy="144485"/>
              </a:xfrm>
              <a:custGeom>
                <a:avLst/>
                <a:gdLst>
                  <a:gd name="T0" fmla="*/ 16 w 17"/>
                  <a:gd name="T1" fmla="*/ 10 h 15"/>
                  <a:gd name="T2" fmla="*/ 17 w 17"/>
                  <a:gd name="T3" fmla="*/ 8 h 15"/>
                  <a:gd name="T4" fmla="*/ 15 w 17"/>
                  <a:gd name="T5" fmla="*/ 6 h 15"/>
                  <a:gd name="T6" fmla="*/ 12 w 17"/>
                  <a:gd name="T7" fmla="*/ 2 h 15"/>
                  <a:gd name="T8" fmla="*/ 8 w 17"/>
                  <a:gd name="T9" fmla="*/ 1 h 15"/>
                  <a:gd name="T10" fmla="*/ 3 w 17"/>
                  <a:gd name="T11" fmla="*/ 0 h 15"/>
                  <a:gd name="T12" fmla="*/ 3 w 17"/>
                  <a:gd name="T13" fmla="*/ 6 h 15"/>
                  <a:gd name="T14" fmla="*/ 6 w 17"/>
                  <a:gd name="T15" fmla="*/ 7 h 15"/>
                  <a:gd name="T16" fmla="*/ 4 w 17"/>
                  <a:gd name="T17" fmla="*/ 5 h 15"/>
                  <a:gd name="T18" fmla="*/ 7 w 17"/>
                  <a:gd name="T19" fmla="*/ 7 h 15"/>
                  <a:gd name="T20" fmla="*/ 11 w 17"/>
                  <a:gd name="T21" fmla="*/ 10 h 15"/>
                  <a:gd name="T22" fmla="*/ 14 w 17"/>
                  <a:gd name="T23" fmla="*/ 14 h 15"/>
                  <a:gd name="T24" fmla="*/ 16 w 17"/>
                  <a:gd name="T25" fmla="*/ 10 h 15"/>
                  <a:gd name="T26" fmla="*/ 16 w 17"/>
                  <a:gd name="T27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15">
                    <a:moveTo>
                      <a:pt x="16" y="10"/>
                    </a:moveTo>
                    <a:cubicBezTo>
                      <a:pt x="16" y="9"/>
                      <a:pt x="16" y="8"/>
                      <a:pt x="17" y="8"/>
                    </a:cubicBezTo>
                    <a:cubicBezTo>
                      <a:pt x="16" y="7"/>
                      <a:pt x="16" y="6"/>
                      <a:pt x="15" y="6"/>
                    </a:cubicBezTo>
                    <a:cubicBezTo>
                      <a:pt x="14" y="5"/>
                      <a:pt x="13" y="2"/>
                      <a:pt x="12" y="2"/>
                    </a:cubicBezTo>
                    <a:cubicBezTo>
                      <a:pt x="10" y="2"/>
                      <a:pt x="9" y="2"/>
                      <a:pt x="8" y="1"/>
                    </a:cubicBezTo>
                    <a:cubicBezTo>
                      <a:pt x="7" y="0"/>
                      <a:pt x="4" y="0"/>
                      <a:pt x="3" y="0"/>
                    </a:cubicBezTo>
                    <a:cubicBezTo>
                      <a:pt x="4" y="1"/>
                      <a:pt x="0" y="6"/>
                      <a:pt x="3" y="6"/>
                    </a:cubicBezTo>
                    <a:cubicBezTo>
                      <a:pt x="4" y="6"/>
                      <a:pt x="4" y="8"/>
                      <a:pt x="6" y="7"/>
                    </a:cubicBezTo>
                    <a:cubicBezTo>
                      <a:pt x="7" y="6"/>
                      <a:pt x="4" y="5"/>
                      <a:pt x="4" y="5"/>
                    </a:cubicBezTo>
                    <a:cubicBezTo>
                      <a:pt x="5" y="5"/>
                      <a:pt x="7" y="6"/>
                      <a:pt x="7" y="7"/>
                    </a:cubicBezTo>
                    <a:cubicBezTo>
                      <a:pt x="8" y="9"/>
                      <a:pt x="10" y="8"/>
                      <a:pt x="11" y="10"/>
                    </a:cubicBezTo>
                    <a:cubicBezTo>
                      <a:pt x="12" y="11"/>
                      <a:pt x="12" y="13"/>
                      <a:pt x="14" y="14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6" y="11"/>
                      <a:pt x="1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599" name="Freeform 633">
                <a:extLst>
                  <a:ext uri="{FF2B5EF4-FFF2-40B4-BE49-F238E27FC236}">
                    <a16:creationId xmlns:a16="http://schemas.microsoft.com/office/drawing/2014/main" id="{A752EC1B-7EBD-1241-BD1F-C0186AD8F1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0037" y="8139039"/>
                <a:ext cx="109486" cy="85381"/>
              </a:xfrm>
              <a:custGeom>
                <a:avLst/>
                <a:gdLst>
                  <a:gd name="T0" fmla="*/ 4 w 11"/>
                  <a:gd name="T1" fmla="*/ 1 h 9"/>
                  <a:gd name="T2" fmla="*/ 4 w 11"/>
                  <a:gd name="T3" fmla="*/ 0 h 9"/>
                  <a:gd name="T4" fmla="*/ 0 w 11"/>
                  <a:gd name="T5" fmla="*/ 4 h 9"/>
                  <a:gd name="T6" fmla="*/ 11 w 11"/>
                  <a:gd name="T7" fmla="*/ 5 h 9"/>
                  <a:gd name="T8" fmla="*/ 4 w 11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4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3"/>
                      <a:pt x="0" y="4"/>
                    </a:cubicBezTo>
                    <a:cubicBezTo>
                      <a:pt x="2" y="5"/>
                      <a:pt x="11" y="9"/>
                      <a:pt x="11" y="5"/>
                    </a:cubicBezTo>
                    <a:cubicBezTo>
                      <a:pt x="11" y="2"/>
                      <a:pt x="6" y="3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0" name="Freeform 634">
                <a:extLst>
                  <a:ext uri="{FF2B5EF4-FFF2-40B4-BE49-F238E27FC236}">
                    <a16:creationId xmlns:a16="http://schemas.microsoft.com/office/drawing/2014/main" id="{DB788652-07B8-3445-A7EB-0F7191D0BB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3916" y="7965004"/>
                <a:ext cx="195750" cy="223294"/>
              </a:xfrm>
              <a:custGeom>
                <a:avLst/>
                <a:gdLst>
                  <a:gd name="T0" fmla="*/ 16 w 20"/>
                  <a:gd name="T1" fmla="*/ 16 h 23"/>
                  <a:gd name="T2" fmla="*/ 20 w 20"/>
                  <a:gd name="T3" fmla="*/ 12 h 23"/>
                  <a:gd name="T4" fmla="*/ 16 w 20"/>
                  <a:gd name="T5" fmla="*/ 8 h 23"/>
                  <a:gd name="T6" fmla="*/ 16 w 20"/>
                  <a:gd name="T7" fmla="*/ 1 h 23"/>
                  <a:gd name="T8" fmla="*/ 8 w 20"/>
                  <a:gd name="T9" fmla="*/ 1 h 23"/>
                  <a:gd name="T10" fmla="*/ 7 w 20"/>
                  <a:gd name="T11" fmla="*/ 6 h 23"/>
                  <a:gd name="T12" fmla="*/ 8 w 20"/>
                  <a:gd name="T13" fmla="*/ 10 h 23"/>
                  <a:gd name="T14" fmla="*/ 4 w 20"/>
                  <a:gd name="T15" fmla="*/ 10 h 23"/>
                  <a:gd name="T16" fmla="*/ 2 w 20"/>
                  <a:gd name="T17" fmla="*/ 15 h 23"/>
                  <a:gd name="T18" fmla="*/ 12 w 20"/>
                  <a:gd name="T19" fmla="*/ 21 h 23"/>
                  <a:gd name="T20" fmla="*/ 16 w 20"/>
                  <a:gd name="T21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" h="23">
                    <a:moveTo>
                      <a:pt x="16" y="16"/>
                    </a:moveTo>
                    <a:cubicBezTo>
                      <a:pt x="16" y="14"/>
                      <a:pt x="19" y="13"/>
                      <a:pt x="20" y="12"/>
                    </a:cubicBezTo>
                    <a:cubicBezTo>
                      <a:pt x="17" y="11"/>
                      <a:pt x="16" y="11"/>
                      <a:pt x="16" y="8"/>
                    </a:cubicBezTo>
                    <a:cubicBezTo>
                      <a:pt x="16" y="7"/>
                      <a:pt x="17" y="2"/>
                      <a:pt x="16" y="1"/>
                    </a:cubicBezTo>
                    <a:cubicBezTo>
                      <a:pt x="15" y="0"/>
                      <a:pt x="10" y="1"/>
                      <a:pt x="8" y="1"/>
                    </a:cubicBezTo>
                    <a:cubicBezTo>
                      <a:pt x="6" y="1"/>
                      <a:pt x="6" y="4"/>
                      <a:pt x="7" y="6"/>
                    </a:cubicBezTo>
                    <a:cubicBezTo>
                      <a:pt x="8" y="7"/>
                      <a:pt x="12" y="10"/>
                      <a:pt x="8" y="10"/>
                    </a:cubicBezTo>
                    <a:cubicBezTo>
                      <a:pt x="7" y="10"/>
                      <a:pt x="5" y="10"/>
                      <a:pt x="4" y="10"/>
                    </a:cubicBezTo>
                    <a:cubicBezTo>
                      <a:pt x="2" y="10"/>
                      <a:pt x="2" y="14"/>
                      <a:pt x="2" y="15"/>
                    </a:cubicBezTo>
                    <a:cubicBezTo>
                      <a:pt x="0" y="21"/>
                      <a:pt x="8" y="20"/>
                      <a:pt x="12" y="21"/>
                    </a:cubicBezTo>
                    <a:cubicBezTo>
                      <a:pt x="13" y="23"/>
                      <a:pt x="16" y="17"/>
                      <a:pt x="1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1" name="Freeform 635">
                <a:extLst>
                  <a:ext uri="{FF2B5EF4-FFF2-40B4-BE49-F238E27FC236}">
                    <a16:creationId xmlns:a16="http://schemas.microsoft.com/office/drawing/2014/main" id="{773B86AD-4AD0-6B4A-9C62-A97C0B102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9483" y="7203170"/>
                <a:ext cx="1456491" cy="926021"/>
              </a:xfrm>
              <a:custGeom>
                <a:avLst/>
                <a:gdLst>
                  <a:gd name="T0" fmla="*/ 132 w 150"/>
                  <a:gd name="T1" fmla="*/ 88 h 96"/>
                  <a:gd name="T2" fmla="*/ 130 w 150"/>
                  <a:gd name="T3" fmla="*/ 80 h 96"/>
                  <a:gd name="T4" fmla="*/ 144 w 150"/>
                  <a:gd name="T5" fmla="*/ 78 h 96"/>
                  <a:gd name="T6" fmla="*/ 146 w 150"/>
                  <a:gd name="T7" fmla="*/ 68 h 96"/>
                  <a:gd name="T8" fmla="*/ 146 w 150"/>
                  <a:gd name="T9" fmla="*/ 61 h 96"/>
                  <a:gd name="T10" fmla="*/ 132 w 150"/>
                  <a:gd name="T11" fmla="*/ 64 h 96"/>
                  <a:gd name="T12" fmla="*/ 126 w 150"/>
                  <a:gd name="T13" fmla="*/ 76 h 96"/>
                  <a:gd name="T14" fmla="*/ 110 w 150"/>
                  <a:gd name="T15" fmla="*/ 76 h 96"/>
                  <a:gd name="T16" fmla="*/ 102 w 150"/>
                  <a:gd name="T17" fmla="*/ 69 h 96"/>
                  <a:gd name="T18" fmla="*/ 96 w 150"/>
                  <a:gd name="T19" fmla="*/ 51 h 96"/>
                  <a:gd name="T20" fmla="*/ 98 w 150"/>
                  <a:gd name="T21" fmla="*/ 38 h 96"/>
                  <a:gd name="T22" fmla="*/ 90 w 150"/>
                  <a:gd name="T23" fmla="*/ 35 h 96"/>
                  <a:gd name="T24" fmla="*/ 82 w 150"/>
                  <a:gd name="T25" fmla="*/ 24 h 96"/>
                  <a:gd name="T26" fmla="*/ 75 w 150"/>
                  <a:gd name="T27" fmla="*/ 17 h 96"/>
                  <a:gd name="T28" fmla="*/ 68 w 150"/>
                  <a:gd name="T29" fmla="*/ 20 h 96"/>
                  <a:gd name="T30" fmla="*/ 59 w 150"/>
                  <a:gd name="T31" fmla="*/ 10 h 96"/>
                  <a:gd name="T32" fmla="*/ 45 w 150"/>
                  <a:gd name="T33" fmla="*/ 6 h 96"/>
                  <a:gd name="T34" fmla="*/ 29 w 150"/>
                  <a:gd name="T35" fmla="*/ 8 h 96"/>
                  <a:gd name="T36" fmla="*/ 13 w 150"/>
                  <a:gd name="T37" fmla="*/ 1 h 96"/>
                  <a:gd name="T38" fmla="*/ 7 w 150"/>
                  <a:gd name="T39" fmla="*/ 16 h 96"/>
                  <a:gd name="T40" fmla="*/ 15 w 150"/>
                  <a:gd name="T41" fmla="*/ 28 h 96"/>
                  <a:gd name="T42" fmla="*/ 15 w 150"/>
                  <a:gd name="T43" fmla="*/ 32 h 96"/>
                  <a:gd name="T44" fmla="*/ 25 w 150"/>
                  <a:gd name="T45" fmla="*/ 38 h 96"/>
                  <a:gd name="T46" fmla="*/ 26 w 150"/>
                  <a:gd name="T47" fmla="*/ 44 h 96"/>
                  <a:gd name="T48" fmla="*/ 36 w 150"/>
                  <a:gd name="T49" fmla="*/ 53 h 96"/>
                  <a:gd name="T50" fmla="*/ 36 w 150"/>
                  <a:gd name="T51" fmla="*/ 47 h 96"/>
                  <a:gd name="T52" fmla="*/ 32 w 150"/>
                  <a:gd name="T53" fmla="*/ 42 h 96"/>
                  <a:gd name="T54" fmla="*/ 26 w 150"/>
                  <a:gd name="T55" fmla="*/ 32 h 96"/>
                  <a:gd name="T56" fmla="*/ 20 w 150"/>
                  <a:gd name="T57" fmla="*/ 23 h 96"/>
                  <a:gd name="T58" fmla="*/ 13 w 150"/>
                  <a:gd name="T59" fmla="*/ 16 h 96"/>
                  <a:gd name="T60" fmla="*/ 11 w 150"/>
                  <a:gd name="T61" fmla="*/ 5 h 96"/>
                  <a:gd name="T62" fmla="*/ 15 w 150"/>
                  <a:gd name="T63" fmla="*/ 7 h 96"/>
                  <a:gd name="T64" fmla="*/ 20 w 150"/>
                  <a:gd name="T65" fmla="*/ 9 h 96"/>
                  <a:gd name="T66" fmla="*/ 23 w 150"/>
                  <a:gd name="T67" fmla="*/ 19 h 96"/>
                  <a:gd name="T68" fmla="*/ 23 w 150"/>
                  <a:gd name="T69" fmla="*/ 20 h 96"/>
                  <a:gd name="T70" fmla="*/ 32 w 150"/>
                  <a:gd name="T71" fmla="*/ 27 h 96"/>
                  <a:gd name="T72" fmla="*/ 36 w 150"/>
                  <a:gd name="T73" fmla="*/ 33 h 96"/>
                  <a:gd name="T74" fmla="*/ 38 w 150"/>
                  <a:gd name="T75" fmla="*/ 38 h 96"/>
                  <a:gd name="T76" fmla="*/ 46 w 150"/>
                  <a:gd name="T77" fmla="*/ 45 h 96"/>
                  <a:gd name="T78" fmla="*/ 54 w 150"/>
                  <a:gd name="T79" fmla="*/ 53 h 96"/>
                  <a:gd name="T80" fmla="*/ 56 w 150"/>
                  <a:gd name="T81" fmla="*/ 59 h 96"/>
                  <a:gd name="T82" fmla="*/ 58 w 150"/>
                  <a:gd name="T83" fmla="*/ 65 h 96"/>
                  <a:gd name="T84" fmla="*/ 60 w 150"/>
                  <a:gd name="T85" fmla="*/ 72 h 96"/>
                  <a:gd name="T86" fmla="*/ 68 w 150"/>
                  <a:gd name="T87" fmla="*/ 77 h 96"/>
                  <a:gd name="T88" fmla="*/ 89 w 150"/>
                  <a:gd name="T89" fmla="*/ 86 h 96"/>
                  <a:gd name="T90" fmla="*/ 113 w 150"/>
                  <a:gd name="T91" fmla="*/ 88 h 96"/>
                  <a:gd name="T92" fmla="*/ 126 w 150"/>
                  <a:gd name="T93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0" h="96">
                    <a:moveTo>
                      <a:pt x="126" y="89"/>
                    </a:moveTo>
                    <a:cubicBezTo>
                      <a:pt x="127" y="89"/>
                      <a:pt x="134" y="90"/>
                      <a:pt x="132" y="88"/>
                    </a:cubicBezTo>
                    <a:cubicBezTo>
                      <a:pt x="131" y="86"/>
                      <a:pt x="129" y="85"/>
                      <a:pt x="128" y="83"/>
                    </a:cubicBezTo>
                    <a:cubicBezTo>
                      <a:pt x="128" y="83"/>
                      <a:pt x="129" y="80"/>
                      <a:pt x="130" y="80"/>
                    </a:cubicBezTo>
                    <a:cubicBezTo>
                      <a:pt x="131" y="79"/>
                      <a:pt x="136" y="80"/>
                      <a:pt x="138" y="80"/>
                    </a:cubicBezTo>
                    <a:cubicBezTo>
                      <a:pt x="141" y="80"/>
                      <a:pt x="140" y="75"/>
                      <a:pt x="144" y="78"/>
                    </a:cubicBezTo>
                    <a:cubicBezTo>
                      <a:pt x="145" y="76"/>
                      <a:pt x="146" y="75"/>
                      <a:pt x="146" y="73"/>
                    </a:cubicBezTo>
                    <a:cubicBezTo>
                      <a:pt x="146" y="71"/>
                      <a:pt x="145" y="69"/>
                      <a:pt x="146" y="68"/>
                    </a:cubicBezTo>
                    <a:cubicBezTo>
                      <a:pt x="147" y="66"/>
                      <a:pt x="150" y="64"/>
                      <a:pt x="150" y="63"/>
                    </a:cubicBezTo>
                    <a:cubicBezTo>
                      <a:pt x="149" y="61"/>
                      <a:pt x="148" y="61"/>
                      <a:pt x="146" y="61"/>
                    </a:cubicBezTo>
                    <a:cubicBezTo>
                      <a:pt x="143" y="61"/>
                      <a:pt x="139" y="61"/>
                      <a:pt x="136" y="62"/>
                    </a:cubicBezTo>
                    <a:cubicBezTo>
                      <a:pt x="134" y="62"/>
                      <a:pt x="133" y="63"/>
                      <a:pt x="132" y="64"/>
                    </a:cubicBezTo>
                    <a:cubicBezTo>
                      <a:pt x="131" y="66"/>
                      <a:pt x="132" y="68"/>
                      <a:pt x="131" y="70"/>
                    </a:cubicBezTo>
                    <a:cubicBezTo>
                      <a:pt x="131" y="71"/>
                      <a:pt x="126" y="76"/>
                      <a:pt x="126" y="76"/>
                    </a:cubicBezTo>
                    <a:cubicBezTo>
                      <a:pt x="122" y="75"/>
                      <a:pt x="118" y="76"/>
                      <a:pt x="114" y="78"/>
                    </a:cubicBezTo>
                    <a:cubicBezTo>
                      <a:pt x="112" y="78"/>
                      <a:pt x="111" y="77"/>
                      <a:pt x="110" y="76"/>
                    </a:cubicBezTo>
                    <a:cubicBezTo>
                      <a:pt x="109" y="75"/>
                      <a:pt x="107" y="75"/>
                      <a:pt x="105" y="74"/>
                    </a:cubicBezTo>
                    <a:cubicBezTo>
                      <a:pt x="103" y="74"/>
                      <a:pt x="103" y="71"/>
                      <a:pt x="102" y="69"/>
                    </a:cubicBezTo>
                    <a:cubicBezTo>
                      <a:pt x="101" y="67"/>
                      <a:pt x="99" y="66"/>
                      <a:pt x="98" y="64"/>
                    </a:cubicBezTo>
                    <a:cubicBezTo>
                      <a:pt x="97" y="60"/>
                      <a:pt x="95" y="55"/>
                      <a:pt x="96" y="51"/>
                    </a:cubicBezTo>
                    <a:cubicBezTo>
                      <a:pt x="96" y="48"/>
                      <a:pt x="95" y="44"/>
                      <a:pt x="97" y="41"/>
                    </a:cubicBezTo>
                    <a:cubicBezTo>
                      <a:pt x="98" y="40"/>
                      <a:pt x="98" y="39"/>
                      <a:pt x="98" y="38"/>
                    </a:cubicBezTo>
                    <a:cubicBezTo>
                      <a:pt x="99" y="36"/>
                      <a:pt x="97" y="37"/>
                      <a:pt x="96" y="36"/>
                    </a:cubicBezTo>
                    <a:cubicBezTo>
                      <a:pt x="94" y="36"/>
                      <a:pt x="92" y="35"/>
                      <a:pt x="90" y="35"/>
                    </a:cubicBezTo>
                    <a:cubicBezTo>
                      <a:pt x="89" y="34"/>
                      <a:pt x="87" y="32"/>
                      <a:pt x="87" y="30"/>
                    </a:cubicBezTo>
                    <a:cubicBezTo>
                      <a:pt x="87" y="27"/>
                      <a:pt x="84" y="26"/>
                      <a:pt x="82" y="24"/>
                    </a:cubicBezTo>
                    <a:cubicBezTo>
                      <a:pt x="81" y="22"/>
                      <a:pt x="81" y="20"/>
                      <a:pt x="80" y="18"/>
                    </a:cubicBezTo>
                    <a:cubicBezTo>
                      <a:pt x="79" y="17"/>
                      <a:pt x="77" y="17"/>
                      <a:pt x="75" y="17"/>
                    </a:cubicBezTo>
                    <a:cubicBezTo>
                      <a:pt x="74" y="16"/>
                      <a:pt x="72" y="16"/>
                      <a:pt x="71" y="17"/>
                    </a:cubicBezTo>
                    <a:cubicBezTo>
                      <a:pt x="71" y="18"/>
                      <a:pt x="70" y="20"/>
                      <a:pt x="68" y="20"/>
                    </a:cubicBezTo>
                    <a:cubicBezTo>
                      <a:pt x="66" y="20"/>
                      <a:pt x="63" y="18"/>
                      <a:pt x="62" y="16"/>
                    </a:cubicBezTo>
                    <a:cubicBezTo>
                      <a:pt x="61" y="13"/>
                      <a:pt x="61" y="12"/>
                      <a:pt x="59" y="10"/>
                    </a:cubicBezTo>
                    <a:cubicBezTo>
                      <a:pt x="57" y="9"/>
                      <a:pt x="54" y="6"/>
                      <a:pt x="52" y="6"/>
                    </a:cubicBezTo>
                    <a:cubicBezTo>
                      <a:pt x="51" y="5"/>
                      <a:pt x="45" y="5"/>
                      <a:pt x="45" y="6"/>
                    </a:cubicBezTo>
                    <a:cubicBezTo>
                      <a:pt x="43" y="9"/>
                      <a:pt x="42" y="8"/>
                      <a:pt x="39" y="8"/>
                    </a:cubicBezTo>
                    <a:cubicBezTo>
                      <a:pt x="35" y="8"/>
                      <a:pt x="32" y="8"/>
                      <a:pt x="29" y="8"/>
                    </a:cubicBezTo>
                    <a:cubicBezTo>
                      <a:pt x="28" y="8"/>
                      <a:pt x="25" y="6"/>
                      <a:pt x="23" y="5"/>
                    </a:cubicBezTo>
                    <a:cubicBezTo>
                      <a:pt x="20" y="4"/>
                      <a:pt x="17" y="3"/>
                      <a:pt x="13" y="1"/>
                    </a:cubicBezTo>
                    <a:cubicBezTo>
                      <a:pt x="9" y="0"/>
                      <a:pt x="4" y="1"/>
                      <a:pt x="0" y="2"/>
                    </a:cubicBezTo>
                    <a:cubicBezTo>
                      <a:pt x="1" y="7"/>
                      <a:pt x="5" y="11"/>
                      <a:pt x="7" y="16"/>
                    </a:cubicBezTo>
                    <a:cubicBezTo>
                      <a:pt x="8" y="18"/>
                      <a:pt x="11" y="20"/>
                      <a:pt x="13" y="21"/>
                    </a:cubicBezTo>
                    <a:cubicBezTo>
                      <a:pt x="14" y="23"/>
                      <a:pt x="16" y="26"/>
                      <a:pt x="15" y="28"/>
                    </a:cubicBezTo>
                    <a:cubicBezTo>
                      <a:pt x="15" y="28"/>
                      <a:pt x="8" y="26"/>
                      <a:pt x="12" y="29"/>
                    </a:cubicBezTo>
                    <a:cubicBezTo>
                      <a:pt x="13" y="30"/>
                      <a:pt x="14" y="31"/>
                      <a:pt x="15" y="32"/>
                    </a:cubicBezTo>
                    <a:cubicBezTo>
                      <a:pt x="17" y="32"/>
                      <a:pt x="18" y="32"/>
                      <a:pt x="19" y="33"/>
                    </a:cubicBezTo>
                    <a:cubicBezTo>
                      <a:pt x="21" y="34"/>
                      <a:pt x="23" y="36"/>
                      <a:pt x="25" y="38"/>
                    </a:cubicBezTo>
                    <a:cubicBezTo>
                      <a:pt x="26" y="39"/>
                      <a:pt x="25" y="41"/>
                      <a:pt x="24" y="42"/>
                    </a:cubicBezTo>
                    <a:cubicBezTo>
                      <a:pt x="23" y="43"/>
                      <a:pt x="25" y="44"/>
                      <a:pt x="26" y="44"/>
                    </a:cubicBezTo>
                    <a:cubicBezTo>
                      <a:pt x="29" y="46"/>
                      <a:pt x="31" y="48"/>
                      <a:pt x="33" y="50"/>
                    </a:cubicBezTo>
                    <a:cubicBezTo>
                      <a:pt x="34" y="51"/>
                      <a:pt x="35" y="53"/>
                      <a:pt x="36" y="53"/>
                    </a:cubicBezTo>
                    <a:cubicBezTo>
                      <a:pt x="37" y="53"/>
                      <a:pt x="38" y="51"/>
                      <a:pt x="37" y="50"/>
                    </a:cubicBezTo>
                    <a:cubicBezTo>
                      <a:pt x="37" y="49"/>
                      <a:pt x="36" y="48"/>
                      <a:pt x="36" y="47"/>
                    </a:cubicBezTo>
                    <a:cubicBezTo>
                      <a:pt x="35" y="46"/>
                      <a:pt x="33" y="47"/>
                      <a:pt x="32" y="46"/>
                    </a:cubicBezTo>
                    <a:cubicBezTo>
                      <a:pt x="30" y="44"/>
                      <a:pt x="32" y="44"/>
                      <a:pt x="32" y="42"/>
                    </a:cubicBezTo>
                    <a:cubicBezTo>
                      <a:pt x="32" y="42"/>
                      <a:pt x="30" y="40"/>
                      <a:pt x="30" y="39"/>
                    </a:cubicBezTo>
                    <a:cubicBezTo>
                      <a:pt x="28" y="37"/>
                      <a:pt x="28" y="34"/>
                      <a:pt x="26" y="32"/>
                    </a:cubicBezTo>
                    <a:cubicBezTo>
                      <a:pt x="24" y="31"/>
                      <a:pt x="22" y="29"/>
                      <a:pt x="21" y="27"/>
                    </a:cubicBezTo>
                    <a:cubicBezTo>
                      <a:pt x="21" y="26"/>
                      <a:pt x="21" y="24"/>
                      <a:pt x="20" y="23"/>
                    </a:cubicBezTo>
                    <a:cubicBezTo>
                      <a:pt x="19" y="22"/>
                      <a:pt x="18" y="21"/>
                      <a:pt x="17" y="20"/>
                    </a:cubicBezTo>
                    <a:cubicBezTo>
                      <a:pt x="16" y="18"/>
                      <a:pt x="15" y="17"/>
                      <a:pt x="13" y="16"/>
                    </a:cubicBezTo>
                    <a:cubicBezTo>
                      <a:pt x="12" y="15"/>
                      <a:pt x="12" y="13"/>
                      <a:pt x="12" y="12"/>
                    </a:cubicBezTo>
                    <a:cubicBezTo>
                      <a:pt x="12" y="11"/>
                      <a:pt x="10" y="6"/>
                      <a:pt x="11" y="5"/>
                    </a:cubicBezTo>
                    <a:cubicBezTo>
                      <a:pt x="12" y="4"/>
                      <a:pt x="13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6"/>
                      <a:pt x="17" y="7"/>
                      <a:pt x="18" y="8"/>
                    </a:cubicBezTo>
                    <a:cubicBezTo>
                      <a:pt x="19" y="8"/>
                      <a:pt x="20" y="8"/>
                      <a:pt x="20" y="9"/>
                    </a:cubicBezTo>
                    <a:cubicBezTo>
                      <a:pt x="20" y="11"/>
                      <a:pt x="21" y="13"/>
                      <a:pt x="22" y="15"/>
                    </a:cubicBezTo>
                    <a:cubicBezTo>
                      <a:pt x="22" y="16"/>
                      <a:pt x="23" y="18"/>
                      <a:pt x="23" y="19"/>
                    </a:cubicBezTo>
                    <a:cubicBezTo>
                      <a:pt x="23" y="20"/>
                      <a:pt x="22" y="21"/>
                      <a:pt x="22" y="22"/>
                    </a:cubicBezTo>
                    <a:cubicBezTo>
                      <a:pt x="23" y="22"/>
                      <a:pt x="23" y="20"/>
                      <a:pt x="23" y="20"/>
                    </a:cubicBezTo>
                    <a:cubicBezTo>
                      <a:pt x="24" y="19"/>
                      <a:pt x="25" y="22"/>
                      <a:pt x="26" y="22"/>
                    </a:cubicBezTo>
                    <a:cubicBezTo>
                      <a:pt x="27" y="23"/>
                      <a:pt x="32" y="26"/>
                      <a:pt x="32" y="27"/>
                    </a:cubicBezTo>
                    <a:cubicBezTo>
                      <a:pt x="32" y="29"/>
                      <a:pt x="33" y="30"/>
                      <a:pt x="34" y="30"/>
                    </a:cubicBezTo>
                    <a:cubicBezTo>
                      <a:pt x="35" y="31"/>
                      <a:pt x="35" y="32"/>
                      <a:pt x="36" y="33"/>
                    </a:cubicBezTo>
                    <a:cubicBezTo>
                      <a:pt x="37" y="34"/>
                      <a:pt x="38" y="33"/>
                      <a:pt x="38" y="34"/>
                    </a:cubicBezTo>
                    <a:cubicBezTo>
                      <a:pt x="39" y="35"/>
                      <a:pt x="37" y="36"/>
                      <a:pt x="38" y="38"/>
                    </a:cubicBezTo>
                    <a:cubicBezTo>
                      <a:pt x="40" y="39"/>
                      <a:pt x="42" y="40"/>
                      <a:pt x="44" y="42"/>
                    </a:cubicBezTo>
                    <a:cubicBezTo>
                      <a:pt x="45" y="43"/>
                      <a:pt x="45" y="44"/>
                      <a:pt x="46" y="45"/>
                    </a:cubicBezTo>
                    <a:cubicBezTo>
                      <a:pt x="47" y="46"/>
                      <a:pt x="48" y="46"/>
                      <a:pt x="49" y="48"/>
                    </a:cubicBezTo>
                    <a:cubicBezTo>
                      <a:pt x="51" y="49"/>
                      <a:pt x="52" y="51"/>
                      <a:pt x="54" y="53"/>
                    </a:cubicBezTo>
                    <a:cubicBezTo>
                      <a:pt x="55" y="54"/>
                      <a:pt x="56" y="55"/>
                      <a:pt x="57" y="56"/>
                    </a:cubicBezTo>
                    <a:cubicBezTo>
                      <a:pt x="58" y="58"/>
                      <a:pt x="56" y="58"/>
                      <a:pt x="56" y="59"/>
                    </a:cubicBezTo>
                    <a:cubicBezTo>
                      <a:pt x="56" y="60"/>
                      <a:pt x="59" y="59"/>
                      <a:pt x="59" y="61"/>
                    </a:cubicBezTo>
                    <a:cubicBezTo>
                      <a:pt x="58" y="63"/>
                      <a:pt x="57" y="63"/>
                      <a:pt x="58" y="65"/>
                    </a:cubicBezTo>
                    <a:cubicBezTo>
                      <a:pt x="58" y="65"/>
                      <a:pt x="56" y="67"/>
                      <a:pt x="57" y="68"/>
                    </a:cubicBezTo>
                    <a:cubicBezTo>
                      <a:pt x="58" y="69"/>
                      <a:pt x="59" y="71"/>
                      <a:pt x="60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6" y="74"/>
                      <a:pt x="66" y="76"/>
                      <a:pt x="68" y="77"/>
                    </a:cubicBezTo>
                    <a:cubicBezTo>
                      <a:pt x="71" y="79"/>
                      <a:pt x="75" y="79"/>
                      <a:pt x="77" y="81"/>
                    </a:cubicBezTo>
                    <a:cubicBezTo>
                      <a:pt x="81" y="83"/>
                      <a:pt x="85" y="85"/>
                      <a:pt x="89" y="86"/>
                    </a:cubicBezTo>
                    <a:cubicBezTo>
                      <a:pt x="92" y="88"/>
                      <a:pt x="97" y="90"/>
                      <a:pt x="101" y="91"/>
                    </a:cubicBezTo>
                    <a:cubicBezTo>
                      <a:pt x="105" y="91"/>
                      <a:pt x="108" y="87"/>
                      <a:pt x="113" y="88"/>
                    </a:cubicBezTo>
                    <a:cubicBezTo>
                      <a:pt x="117" y="89"/>
                      <a:pt x="120" y="93"/>
                      <a:pt x="123" y="96"/>
                    </a:cubicBezTo>
                    <a:cubicBezTo>
                      <a:pt x="123" y="95"/>
                      <a:pt x="124" y="90"/>
                      <a:pt x="126" y="89"/>
                    </a:cubicBezTo>
                    <a:cubicBezTo>
                      <a:pt x="127" y="89"/>
                      <a:pt x="125" y="89"/>
                      <a:pt x="126" y="8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2" name="Freeform 636">
                <a:extLst>
                  <a:ext uri="{FF2B5EF4-FFF2-40B4-BE49-F238E27FC236}">
                    <a16:creationId xmlns:a16="http://schemas.microsoft.com/office/drawing/2014/main" id="{E0EF3E11-74AF-3943-B43B-B5FD81B979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9899" y="8063515"/>
                <a:ext cx="291962" cy="154337"/>
              </a:xfrm>
              <a:custGeom>
                <a:avLst/>
                <a:gdLst>
                  <a:gd name="T0" fmla="*/ 12 w 30"/>
                  <a:gd name="T1" fmla="*/ 15 h 16"/>
                  <a:gd name="T2" fmla="*/ 13 w 30"/>
                  <a:gd name="T3" fmla="*/ 13 h 16"/>
                  <a:gd name="T4" fmla="*/ 16 w 30"/>
                  <a:gd name="T5" fmla="*/ 11 h 16"/>
                  <a:gd name="T6" fmla="*/ 20 w 30"/>
                  <a:gd name="T7" fmla="*/ 10 h 16"/>
                  <a:gd name="T8" fmla="*/ 24 w 30"/>
                  <a:gd name="T9" fmla="*/ 7 h 16"/>
                  <a:gd name="T10" fmla="*/ 30 w 30"/>
                  <a:gd name="T11" fmla="*/ 5 h 16"/>
                  <a:gd name="T12" fmla="*/ 20 w 30"/>
                  <a:gd name="T13" fmla="*/ 1 h 16"/>
                  <a:gd name="T14" fmla="*/ 14 w 30"/>
                  <a:gd name="T15" fmla="*/ 2 h 16"/>
                  <a:gd name="T16" fmla="*/ 8 w 30"/>
                  <a:gd name="T17" fmla="*/ 1 h 16"/>
                  <a:gd name="T18" fmla="*/ 2 w 30"/>
                  <a:gd name="T19" fmla="*/ 4 h 16"/>
                  <a:gd name="T20" fmla="*/ 1 w 30"/>
                  <a:gd name="T21" fmla="*/ 9 h 16"/>
                  <a:gd name="T22" fmla="*/ 8 w 30"/>
                  <a:gd name="T23" fmla="*/ 14 h 16"/>
                  <a:gd name="T24" fmla="*/ 10 w 30"/>
                  <a:gd name="T25" fmla="*/ 14 h 16"/>
                  <a:gd name="T26" fmla="*/ 9 w 30"/>
                  <a:gd name="T27" fmla="*/ 16 h 16"/>
                  <a:gd name="T28" fmla="*/ 12 w 30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16">
                    <a:moveTo>
                      <a:pt x="12" y="15"/>
                    </a:moveTo>
                    <a:cubicBezTo>
                      <a:pt x="13" y="15"/>
                      <a:pt x="13" y="14"/>
                      <a:pt x="13" y="13"/>
                    </a:cubicBezTo>
                    <a:cubicBezTo>
                      <a:pt x="13" y="12"/>
                      <a:pt x="15" y="11"/>
                      <a:pt x="16" y="11"/>
                    </a:cubicBezTo>
                    <a:cubicBezTo>
                      <a:pt x="18" y="10"/>
                      <a:pt x="18" y="12"/>
                      <a:pt x="20" y="10"/>
                    </a:cubicBezTo>
                    <a:cubicBezTo>
                      <a:pt x="21" y="9"/>
                      <a:pt x="22" y="6"/>
                      <a:pt x="24" y="7"/>
                    </a:cubicBezTo>
                    <a:cubicBezTo>
                      <a:pt x="27" y="7"/>
                      <a:pt x="27" y="6"/>
                      <a:pt x="30" y="5"/>
                    </a:cubicBezTo>
                    <a:cubicBezTo>
                      <a:pt x="26" y="3"/>
                      <a:pt x="25" y="0"/>
                      <a:pt x="20" y="1"/>
                    </a:cubicBezTo>
                    <a:cubicBezTo>
                      <a:pt x="18" y="1"/>
                      <a:pt x="16" y="2"/>
                      <a:pt x="14" y="2"/>
                    </a:cubicBezTo>
                    <a:cubicBezTo>
                      <a:pt x="12" y="2"/>
                      <a:pt x="10" y="1"/>
                      <a:pt x="8" y="1"/>
                    </a:cubicBezTo>
                    <a:cubicBezTo>
                      <a:pt x="5" y="2"/>
                      <a:pt x="4" y="2"/>
                      <a:pt x="2" y="4"/>
                    </a:cubicBezTo>
                    <a:cubicBezTo>
                      <a:pt x="2" y="5"/>
                      <a:pt x="0" y="7"/>
                      <a:pt x="1" y="9"/>
                    </a:cubicBezTo>
                    <a:cubicBezTo>
                      <a:pt x="4" y="11"/>
                      <a:pt x="8" y="9"/>
                      <a:pt x="8" y="14"/>
                    </a:cubicBezTo>
                    <a:cubicBezTo>
                      <a:pt x="8" y="14"/>
                      <a:pt x="10" y="14"/>
                      <a:pt x="10" y="14"/>
                    </a:cubicBezTo>
                    <a:cubicBezTo>
                      <a:pt x="10" y="14"/>
                      <a:pt x="9" y="16"/>
                      <a:pt x="9" y="16"/>
                    </a:cubicBezTo>
                    <a:cubicBezTo>
                      <a:pt x="10" y="16"/>
                      <a:pt x="12" y="16"/>
                      <a:pt x="12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3" name="Freeform 637">
                <a:extLst>
                  <a:ext uri="{FF2B5EF4-FFF2-40B4-BE49-F238E27FC236}">
                    <a16:creationId xmlns:a16="http://schemas.microsoft.com/office/drawing/2014/main" id="{4B49ABBC-4FE8-B649-BF8A-1D1C2ED6AD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9899" y="7935448"/>
                <a:ext cx="69672" cy="144485"/>
              </a:xfrm>
              <a:custGeom>
                <a:avLst/>
                <a:gdLst>
                  <a:gd name="T0" fmla="*/ 5 w 7"/>
                  <a:gd name="T1" fmla="*/ 1 h 15"/>
                  <a:gd name="T2" fmla="*/ 2 w 7"/>
                  <a:gd name="T3" fmla="*/ 4 h 15"/>
                  <a:gd name="T4" fmla="*/ 1 w 7"/>
                  <a:gd name="T5" fmla="*/ 6 h 15"/>
                  <a:gd name="T6" fmla="*/ 2 w 7"/>
                  <a:gd name="T7" fmla="*/ 14 h 15"/>
                  <a:gd name="T8" fmla="*/ 6 w 7"/>
                  <a:gd name="T9" fmla="*/ 8 h 15"/>
                  <a:gd name="T10" fmla="*/ 7 w 7"/>
                  <a:gd name="T11" fmla="*/ 2 h 15"/>
                  <a:gd name="T12" fmla="*/ 5 w 7"/>
                  <a:gd name="T13" fmla="*/ 1 h 15"/>
                  <a:gd name="T14" fmla="*/ 5 w 7"/>
                  <a:gd name="T15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5">
                    <a:moveTo>
                      <a:pt x="5" y="1"/>
                    </a:moveTo>
                    <a:cubicBezTo>
                      <a:pt x="4" y="0"/>
                      <a:pt x="2" y="3"/>
                      <a:pt x="2" y="4"/>
                    </a:cubicBezTo>
                    <a:cubicBezTo>
                      <a:pt x="1" y="5"/>
                      <a:pt x="1" y="4"/>
                      <a:pt x="1" y="6"/>
                    </a:cubicBezTo>
                    <a:cubicBezTo>
                      <a:pt x="1" y="7"/>
                      <a:pt x="0" y="15"/>
                      <a:pt x="2" y="14"/>
                    </a:cubicBezTo>
                    <a:cubicBezTo>
                      <a:pt x="2" y="13"/>
                      <a:pt x="5" y="10"/>
                      <a:pt x="6" y="8"/>
                    </a:cubicBezTo>
                    <a:cubicBezTo>
                      <a:pt x="6" y="5"/>
                      <a:pt x="6" y="4"/>
                      <a:pt x="7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4" name="Freeform 638">
                <a:extLst>
                  <a:ext uri="{FF2B5EF4-FFF2-40B4-BE49-F238E27FC236}">
                    <a16:creationId xmlns:a16="http://schemas.microsoft.com/office/drawing/2014/main" id="{794B5BE2-AA14-2D44-88CF-E874B77984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9798" y="7850067"/>
                <a:ext cx="126073" cy="105079"/>
              </a:xfrm>
              <a:custGeom>
                <a:avLst/>
                <a:gdLst>
                  <a:gd name="T0" fmla="*/ 12 w 13"/>
                  <a:gd name="T1" fmla="*/ 3 h 11"/>
                  <a:gd name="T2" fmla="*/ 6 w 13"/>
                  <a:gd name="T3" fmla="*/ 1 h 11"/>
                  <a:gd name="T4" fmla="*/ 7 w 13"/>
                  <a:gd name="T5" fmla="*/ 5 h 11"/>
                  <a:gd name="T6" fmla="*/ 9 w 13"/>
                  <a:gd name="T7" fmla="*/ 9 h 11"/>
                  <a:gd name="T8" fmla="*/ 6 w 13"/>
                  <a:gd name="T9" fmla="*/ 10 h 11"/>
                  <a:gd name="T10" fmla="*/ 5 w 13"/>
                  <a:gd name="T11" fmla="*/ 8 h 11"/>
                  <a:gd name="T12" fmla="*/ 0 w 13"/>
                  <a:gd name="T13" fmla="*/ 9 h 11"/>
                  <a:gd name="T14" fmla="*/ 3 w 13"/>
                  <a:gd name="T15" fmla="*/ 11 h 11"/>
                  <a:gd name="T16" fmla="*/ 13 w 13"/>
                  <a:gd name="T17" fmla="*/ 11 h 11"/>
                  <a:gd name="T18" fmla="*/ 12 w 13"/>
                  <a:gd name="T19" fmla="*/ 3 h 11"/>
                  <a:gd name="T20" fmla="*/ 12 w 13"/>
                  <a:gd name="T2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0" y="3"/>
                      <a:pt x="8" y="0"/>
                      <a:pt x="6" y="1"/>
                    </a:cubicBezTo>
                    <a:cubicBezTo>
                      <a:pt x="3" y="2"/>
                      <a:pt x="7" y="3"/>
                      <a:pt x="7" y="5"/>
                    </a:cubicBezTo>
                    <a:cubicBezTo>
                      <a:pt x="8" y="6"/>
                      <a:pt x="10" y="8"/>
                      <a:pt x="9" y="9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4" y="9"/>
                      <a:pt x="6" y="9"/>
                      <a:pt x="5" y="8"/>
                    </a:cubicBezTo>
                    <a:cubicBezTo>
                      <a:pt x="5" y="8"/>
                      <a:pt x="0" y="9"/>
                      <a:pt x="0" y="9"/>
                    </a:cubicBezTo>
                    <a:cubicBezTo>
                      <a:pt x="0" y="11"/>
                      <a:pt x="2" y="11"/>
                      <a:pt x="3" y="11"/>
                    </a:cubicBezTo>
                    <a:cubicBezTo>
                      <a:pt x="6" y="10"/>
                      <a:pt x="9" y="11"/>
                      <a:pt x="13" y="11"/>
                    </a:cubicBezTo>
                    <a:cubicBezTo>
                      <a:pt x="13" y="8"/>
                      <a:pt x="12" y="5"/>
                      <a:pt x="12" y="3"/>
                    </a:cubicBezTo>
                    <a:cubicBezTo>
                      <a:pt x="11" y="3"/>
                      <a:pt x="12" y="5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5" name="Freeform 639">
                <a:extLst>
                  <a:ext uri="{FF2B5EF4-FFF2-40B4-BE49-F238E27FC236}">
                    <a16:creationId xmlns:a16="http://schemas.microsoft.com/office/drawing/2014/main" id="{1A2F6784-4964-2942-B096-0B3FEE8F2D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5922" y="7850067"/>
                <a:ext cx="175842" cy="144485"/>
              </a:xfrm>
              <a:custGeom>
                <a:avLst/>
                <a:gdLst>
                  <a:gd name="T0" fmla="*/ 14 w 18"/>
                  <a:gd name="T1" fmla="*/ 7 h 15"/>
                  <a:gd name="T2" fmla="*/ 8 w 18"/>
                  <a:gd name="T3" fmla="*/ 3 h 15"/>
                  <a:gd name="T4" fmla="*/ 1 w 18"/>
                  <a:gd name="T5" fmla="*/ 1 h 15"/>
                  <a:gd name="T6" fmla="*/ 0 w 18"/>
                  <a:gd name="T7" fmla="*/ 3 h 15"/>
                  <a:gd name="T8" fmla="*/ 1 w 18"/>
                  <a:gd name="T9" fmla="*/ 10 h 15"/>
                  <a:gd name="T10" fmla="*/ 2 w 18"/>
                  <a:gd name="T11" fmla="*/ 12 h 15"/>
                  <a:gd name="T12" fmla="*/ 4 w 18"/>
                  <a:gd name="T13" fmla="*/ 10 h 15"/>
                  <a:gd name="T14" fmla="*/ 13 w 18"/>
                  <a:gd name="T15" fmla="*/ 10 h 15"/>
                  <a:gd name="T16" fmla="*/ 17 w 18"/>
                  <a:gd name="T17" fmla="*/ 10 h 15"/>
                  <a:gd name="T18" fmla="*/ 14 w 18"/>
                  <a:gd name="T19" fmla="*/ 7 h 15"/>
                  <a:gd name="T20" fmla="*/ 14 w 18"/>
                  <a:gd name="T2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4" y="7"/>
                    </a:moveTo>
                    <a:cubicBezTo>
                      <a:pt x="12" y="6"/>
                      <a:pt x="10" y="4"/>
                      <a:pt x="8" y="3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3"/>
                      <a:pt x="0" y="3"/>
                    </a:cubicBezTo>
                    <a:cubicBezTo>
                      <a:pt x="0" y="5"/>
                      <a:pt x="1" y="7"/>
                      <a:pt x="1" y="10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3" y="15"/>
                      <a:pt x="3" y="11"/>
                      <a:pt x="4" y="10"/>
                    </a:cubicBezTo>
                    <a:cubicBezTo>
                      <a:pt x="6" y="8"/>
                      <a:pt x="11" y="10"/>
                      <a:pt x="13" y="10"/>
                    </a:cubicBezTo>
                    <a:cubicBezTo>
                      <a:pt x="15" y="10"/>
                      <a:pt x="15" y="11"/>
                      <a:pt x="17" y="10"/>
                    </a:cubicBezTo>
                    <a:cubicBezTo>
                      <a:pt x="18" y="8"/>
                      <a:pt x="17" y="7"/>
                      <a:pt x="14" y="7"/>
                    </a:cubicBezTo>
                    <a:cubicBezTo>
                      <a:pt x="12" y="7"/>
                      <a:pt x="16" y="7"/>
                      <a:pt x="14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6" name="Freeform 640">
                <a:extLst>
                  <a:ext uri="{FF2B5EF4-FFF2-40B4-BE49-F238E27FC236}">
                    <a16:creationId xmlns:a16="http://schemas.microsoft.com/office/drawing/2014/main" id="{6370D653-EB21-3944-8B8A-973F1D0D68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7951" y="4638550"/>
                <a:ext cx="1887798" cy="1254396"/>
              </a:xfrm>
              <a:custGeom>
                <a:avLst/>
                <a:gdLst>
                  <a:gd name="T0" fmla="*/ 184 w 194"/>
                  <a:gd name="T1" fmla="*/ 118 h 130"/>
                  <a:gd name="T2" fmla="*/ 161 w 194"/>
                  <a:gd name="T3" fmla="*/ 97 h 130"/>
                  <a:gd name="T4" fmla="*/ 143 w 194"/>
                  <a:gd name="T5" fmla="*/ 92 h 130"/>
                  <a:gd name="T6" fmla="*/ 138 w 194"/>
                  <a:gd name="T7" fmla="*/ 76 h 130"/>
                  <a:gd name="T8" fmla="*/ 135 w 194"/>
                  <a:gd name="T9" fmla="*/ 14 h 130"/>
                  <a:gd name="T10" fmla="*/ 84 w 194"/>
                  <a:gd name="T11" fmla="*/ 8 h 130"/>
                  <a:gd name="T12" fmla="*/ 71 w 194"/>
                  <a:gd name="T13" fmla="*/ 5 h 130"/>
                  <a:gd name="T14" fmla="*/ 62 w 194"/>
                  <a:gd name="T15" fmla="*/ 1 h 130"/>
                  <a:gd name="T16" fmla="*/ 43 w 194"/>
                  <a:gd name="T17" fmla="*/ 8 h 130"/>
                  <a:gd name="T18" fmla="*/ 32 w 194"/>
                  <a:gd name="T19" fmla="*/ 11 h 130"/>
                  <a:gd name="T20" fmla="*/ 12 w 194"/>
                  <a:gd name="T21" fmla="*/ 23 h 130"/>
                  <a:gd name="T22" fmla="*/ 26 w 194"/>
                  <a:gd name="T23" fmla="*/ 38 h 130"/>
                  <a:gd name="T24" fmla="*/ 33 w 194"/>
                  <a:gd name="T25" fmla="*/ 42 h 130"/>
                  <a:gd name="T26" fmla="*/ 38 w 194"/>
                  <a:gd name="T27" fmla="*/ 45 h 130"/>
                  <a:gd name="T28" fmla="*/ 24 w 194"/>
                  <a:gd name="T29" fmla="*/ 42 h 130"/>
                  <a:gd name="T30" fmla="*/ 9 w 194"/>
                  <a:gd name="T31" fmla="*/ 46 h 130"/>
                  <a:gd name="T32" fmla="*/ 12 w 194"/>
                  <a:gd name="T33" fmla="*/ 58 h 130"/>
                  <a:gd name="T34" fmla="*/ 32 w 194"/>
                  <a:gd name="T35" fmla="*/ 58 h 130"/>
                  <a:gd name="T36" fmla="*/ 38 w 194"/>
                  <a:gd name="T37" fmla="*/ 61 h 130"/>
                  <a:gd name="T38" fmla="*/ 21 w 194"/>
                  <a:gd name="T39" fmla="*/ 71 h 130"/>
                  <a:gd name="T40" fmla="*/ 15 w 194"/>
                  <a:gd name="T41" fmla="*/ 78 h 130"/>
                  <a:gd name="T42" fmla="*/ 17 w 194"/>
                  <a:gd name="T43" fmla="*/ 84 h 130"/>
                  <a:gd name="T44" fmla="*/ 26 w 194"/>
                  <a:gd name="T45" fmla="*/ 89 h 130"/>
                  <a:gd name="T46" fmla="*/ 22 w 194"/>
                  <a:gd name="T47" fmla="*/ 94 h 130"/>
                  <a:gd name="T48" fmla="*/ 31 w 194"/>
                  <a:gd name="T49" fmla="*/ 93 h 130"/>
                  <a:gd name="T50" fmla="*/ 38 w 194"/>
                  <a:gd name="T51" fmla="*/ 102 h 130"/>
                  <a:gd name="T52" fmla="*/ 48 w 194"/>
                  <a:gd name="T53" fmla="*/ 105 h 130"/>
                  <a:gd name="T54" fmla="*/ 54 w 194"/>
                  <a:gd name="T55" fmla="*/ 103 h 130"/>
                  <a:gd name="T56" fmla="*/ 55 w 194"/>
                  <a:gd name="T57" fmla="*/ 106 h 130"/>
                  <a:gd name="T58" fmla="*/ 51 w 194"/>
                  <a:gd name="T59" fmla="*/ 114 h 130"/>
                  <a:gd name="T60" fmla="*/ 41 w 194"/>
                  <a:gd name="T61" fmla="*/ 124 h 130"/>
                  <a:gd name="T62" fmla="*/ 36 w 194"/>
                  <a:gd name="T63" fmla="*/ 126 h 130"/>
                  <a:gd name="T64" fmla="*/ 43 w 194"/>
                  <a:gd name="T65" fmla="*/ 125 h 130"/>
                  <a:gd name="T66" fmla="*/ 54 w 194"/>
                  <a:gd name="T67" fmla="*/ 118 h 130"/>
                  <a:gd name="T68" fmla="*/ 72 w 194"/>
                  <a:gd name="T69" fmla="*/ 107 h 130"/>
                  <a:gd name="T70" fmla="*/ 77 w 194"/>
                  <a:gd name="T71" fmla="*/ 91 h 130"/>
                  <a:gd name="T72" fmla="*/ 94 w 194"/>
                  <a:gd name="T73" fmla="*/ 86 h 130"/>
                  <a:gd name="T74" fmla="*/ 87 w 194"/>
                  <a:gd name="T75" fmla="*/ 97 h 130"/>
                  <a:gd name="T76" fmla="*/ 101 w 194"/>
                  <a:gd name="T77" fmla="*/ 88 h 130"/>
                  <a:gd name="T78" fmla="*/ 119 w 194"/>
                  <a:gd name="T79" fmla="*/ 92 h 130"/>
                  <a:gd name="T80" fmla="*/ 136 w 194"/>
                  <a:gd name="T81" fmla="*/ 95 h 130"/>
                  <a:gd name="T82" fmla="*/ 145 w 194"/>
                  <a:gd name="T83" fmla="*/ 98 h 130"/>
                  <a:gd name="T84" fmla="*/ 160 w 194"/>
                  <a:gd name="T85" fmla="*/ 102 h 130"/>
                  <a:gd name="T86" fmla="*/ 169 w 194"/>
                  <a:gd name="T87" fmla="*/ 104 h 130"/>
                  <a:gd name="T88" fmla="*/ 176 w 194"/>
                  <a:gd name="T89" fmla="*/ 111 h 130"/>
                  <a:gd name="T90" fmla="*/ 184 w 194"/>
                  <a:gd name="T91" fmla="*/ 121 h 130"/>
                  <a:gd name="T92" fmla="*/ 186 w 194"/>
                  <a:gd name="T93" fmla="*/ 125 h 130"/>
                  <a:gd name="T94" fmla="*/ 194 w 194"/>
                  <a:gd name="T95" fmla="*/ 12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130">
                    <a:moveTo>
                      <a:pt x="194" y="126"/>
                    </a:moveTo>
                    <a:cubicBezTo>
                      <a:pt x="193" y="125"/>
                      <a:pt x="191" y="125"/>
                      <a:pt x="193" y="123"/>
                    </a:cubicBezTo>
                    <a:cubicBezTo>
                      <a:pt x="193" y="122"/>
                      <a:pt x="192" y="122"/>
                      <a:pt x="191" y="122"/>
                    </a:cubicBezTo>
                    <a:cubicBezTo>
                      <a:pt x="189" y="120"/>
                      <a:pt x="185" y="119"/>
                      <a:pt x="184" y="118"/>
                    </a:cubicBezTo>
                    <a:cubicBezTo>
                      <a:pt x="180" y="113"/>
                      <a:pt x="178" y="107"/>
                      <a:pt x="174" y="103"/>
                    </a:cubicBezTo>
                    <a:cubicBezTo>
                      <a:pt x="172" y="102"/>
                      <a:pt x="170" y="100"/>
                      <a:pt x="169" y="99"/>
                    </a:cubicBezTo>
                    <a:cubicBezTo>
                      <a:pt x="167" y="98"/>
                      <a:pt x="167" y="95"/>
                      <a:pt x="165" y="95"/>
                    </a:cubicBezTo>
                    <a:cubicBezTo>
                      <a:pt x="164" y="95"/>
                      <a:pt x="161" y="97"/>
                      <a:pt x="161" y="97"/>
                    </a:cubicBezTo>
                    <a:cubicBezTo>
                      <a:pt x="162" y="99"/>
                      <a:pt x="159" y="100"/>
                      <a:pt x="158" y="100"/>
                    </a:cubicBezTo>
                    <a:cubicBezTo>
                      <a:pt x="155" y="101"/>
                      <a:pt x="152" y="97"/>
                      <a:pt x="150" y="95"/>
                    </a:cubicBezTo>
                    <a:cubicBezTo>
                      <a:pt x="149" y="94"/>
                      <a:pt x="148" y="94"/>
                      <a:pt x="147" y="92"/>
                    </a:cubicBezTo>
                    <a:cubicBezTo>
                      <a:pt x="146" y="90"/>
                      <a:pt x="144" y="91"/>
                      <a:pt x="143" y="92"/>
                    </a:cubicBezTo>
                    <a:cubicBezTo>
                      <a:pt x="141" y="92"/>
                      <a:pt x="141" y="91"/>
                      <a:pt x="139" y="92"/>
                    </a:cubicBezTo>
                    <a:cubicBezTo>
                      <a:pt x="139" y="92"/>
                      <a:pt x="138" y="92"/>
                      <a:pt x="138" y="91"/>
                    </a:cubicBezTo>
                    <a:cubicBezTo>
                      <a:pt x="138" y="90"/>
                      <a:pt x="138" y="90"/>
                      <a:pt x="138" y="89"/>
                    </a:cubicBezTo>
                    <a:cubicBezTo>
                      <a:pt x="138" y="85"/>
                      <a:pt x="138" y="80"/>
                      <a:pt x="138" y="76"/>
                    </a:cubicBezTo>
                    <a:cubicBezTo>
                      <a:pt x="138" y="64"/>
                      <a:pt x="138" y="51"/>
                      <a:pt x="138" y="38"/>
                    </a:cubicBezTo>
                    <a:cubicBezTo>
                      <a:pt x="138" y="33"/>
                      <a:pt x="138" y="27"/>
                      <a:pt x="138" y="21"/>
                    </a:cubicBezTo>
                    <a:cubicBezTo>
                      <a:pt x="138" y="20"/>
                      <a:pt x="138" y="18"/>
                      <a:pt x="138" y="16"/>
                    </a:cubicBezTo>
                    <a:cubicBezTo>
                      <a:pt x="138" y="15"/>
                      <a:pt x="137" y="15"/>
                      <a:pt x="135" y="14"/>
                    </a:cubicBezTo>
                    <a:cubicBezTo>
                      <a:pt x="130" y="12"/>
                      <a:pt x="127" y="12"/>
                      <a:pt x="122" y="12"/>
                    </a:cubicBezTo>
                    <a:cubicBezTo>
                      <a:pt x="117" y="12"/>
                      <a:pt x="113" y="11"/>
                      <a:pt x="108" y="10"/>
                    </a:cubicBezTo>
                    <a:cubicBezTo>
                      <a:pt x="102" y="10"/>
                      <a:pt x="97" y="8"/>
                      <a:pt x="92" y="8"/>
                    </a:cubicBezTo>
                    <a:cubicBezTo>
                      <a:pt x="89" y="8"/>
                      <a:pt x="87" y="9"/>
                      <a:pt x="84" y="8"/>
                    </a:cubicBezTo>
                    <a:cubicBezTo>
                      <a:pt x="84" y="8"/>
                      <a:pt x="80" y="7"/>
                      <a:pt x="80" y="7"/>
                    </a:cubicBezTo>
                    <a:cubicBezTo>
                      <a:pt x="80" y="7"/>
                      <a:pt x="81" y="5"/>
                      <a:pt x="81" y="4"/>
                    </a:cubicBezTo>
                    <a:cubicBezTo>
                      <a:pt x="81" y="4"/>
                      <a:pt x="78" y="4"/>
                      <a:pt x="78" y="4"/>
                    </a:cubicBezTo>
                    <a:cubicBezTo>
                      <a:pt x="76" y="4"/>
                      <a:pt x="73" y="5"/>
                      <a:pt x="71" y="5"/>
                    </a:cubicBezTo>
                    <a:cubicBezTo>
                      <a:pt x="69" y="5"/>
                      <a:pt x="70" y="1"/>
                      <a:pt x="67" y="3"/>
                    </a:cubicBezTo>
                    <a:cubicBezTo>
                      <a:pt x="66" y="3"/>
                      <a:pt x="65" y="5"/>
                      <a:pt x="64" y="4"/>
                    </a:cubicBezTo>
                    <a:cubicBezTo>
                      <a:pt x="62" y="4"/>
                      <a:pt x="62" y="3"/>
                      <a:pt x="64" y="2"/>
                    </a:cubicBezTo>
                    <a:cubicBezTo>
                      <a:pt x="66" y="2"/>
                      <a:pt x="63" y="1"/>
                      <a:pt x="62" y="1"/>
                    </a:cubicBezTo>
                    <a:cubicBezTo>
                      <a:pt x="58" y="0"/>
                      <a:pt x="58" y="1"/>
                      <a:pt x="56" y="3"/>
                    </a:cubicBezTo>
                    <a:cubicBezTo>
                      <a:pt x="53" y="6"/>
                      <a:pt x="49" y="4"/>
                      <a:pt x="45" y="5"/>
                    </a:cubicBezTo>
                    <a:cubicBezTo>
                      <a:pt x="41" y="6"/>
                      <a:pt x="45" y="8"/>
                      <a:pt x="45" y="8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3" y="8"/>
                      <a:pt x="44" y="10"/>
                      <a:pt x="43" y="10"/>
                    </a:cubicBezTo>
                    <a:cubicBezTo>
                      <a:pt x="42" y="10"/>
                      <a:pt x="42" y="8"/>
                      <a:pt x="42" y="7"/>
                    </a:cubicBezTo>
                    <a:cubicBezTo>
                      <a:pt x="41" y="7"/>
                      <a:pt x="38" y="10"/>
                      <a:pt x="38" y="10"/>
                    </a:cubicBezTo>
                    <a:cubicBezTo>
                      <a:pt x="36" y="11"/>
                      <a:pt x="34" y="9"/>
                      <a:pt x="32" y="11"/>
                    </a:cubicBezTo>
                    <a:cubicBezTo>
                      <a:pt x="30" y="12"/>
                      <a:pt x="28" y="13"/>
                      <a:pt x="27" y="15"/>
                    </a:cubicBezTo>
                    <a:cubicBezTo>
                      <a:pt x="27" y="17"/>
                      <a:pt x="27" y="19"/>
                      <a:pt x="25" y="20"/>
                    </a:cubicBezTo>
                    <a:cubicBezTo>
                      <a:pt x="23" y="21"/>
                      <a:pt x="22" y="22"/>
                      <a:pt x="20" y="22"/>
                    </a:cubicBezTo>
                    <a:cubicBezTo>
                      <a:pt x="19" y="22"/>
                      <a:pt x="13" y="22"/>
                      <a:pt x="12" y="23"/>
                    </a:cubicBezTo>
                    <a:cubicBezTo>
                      <a:pt x="12" y="24"/>
                      <a:pt x="10" y="27"/>
                      <a:pt x="10" y="27"/>
                    </a:cubicBezTo>
                    <a:cubicBezTo>
                      <a:pt x="11" y="28"/>
                      <a:pt x="14" y="28"/>
                      <a:pt x="15" y="29"/>
                    </a:cubicBezTo>
                    <a:cubicBezTo>
                      <a:pt x="18" y="30"/>
                      <a:pt x="21" y="32"/>
                      <a:pt x="23" y="34"/>
                    </a:cubicBezTo>
                    <a:cubicBezTo>
                      <a:pt x="24" y="35"/>
                      <a:pt x="24" y="37"/>
                      <a:pt x="26" y="38"/>
                    </a:cubicBezTo>
                    <a:cubicBezTo>
                      <a:pt x="28" y="38"/>
                      <a:pt x="29" y="38"/>
                      <a:pt x="31" y="37"/>
                    </a:cubicBezTo>
                    <a:cubicBezTo>
                      <a:pt x="31" y="37"/>
                      <a:pt x="34" y="38"/>
                      <a:pt x="34" y="38"/>
                    </a:cubicBezTo>
                    <a:cubicBezTo>
                      <a:pt x="36" y="41"/>
                      <a:pt x="31" y="39"/>
                      <a:pt x="31" y="39"/>
                    </a:cubicBezTo>
                    <a:cubicBezTo>
                      <a:pt x="29" y="39"/>
                      <a:pt x="32" y="41"/>
                      <a:pt x="33" y="42"/>
                    </a:cubicBezTo>
                    <a:cubicBezTo>
                      <a:pt x="34" y="44"/>
                      <a:pt x="35" y="43"/>
                      <a:pt x="37" y="42"/>
                    </a:cubicBezTo>
                    <a:cubicBezTo>
                      <a:pt x="38" y="41"/>
                      <a:pt x="41" y="41"/>
                      <a:pt x="42" y="42"/>
                    </a:cubicBezTo>
                    <a:cubicBezTo>
                      <a:pt x="43" y="43"/>
                      <a:pt x="38" y="44"/>
                      <a:pt x="38" y="44"/>
                    </a:cubicBezTo>
                    <a:cubicBezTo>
                      <a:pt x="37" y="44"/>
                      <a:pt x="38" y="44"/>
                      <a:pt x="38" y="45"/>
                    </a:cubicBezTo>
                    <a:cubicBezTo>
                      <a:pt x="38" y="46"/>
                      <a:pt x="36" y="45"/>
                      <a:pt x="36" y="45"/>
                    </a:cubicBezTo>
                    <a:cubicBezTo>
                      <a:pt x="35" y="45"/>
                      <a:pt x="34" y="46"/>
                      <a:pt x="32" y="46"/>
                    </a:cubicBezTo>
                    <a:cubicBezTo>
                      <a:pt x="30" y="46"/>
                      <a:pt x="26" y="47"/>
                      <a:pt x="24" y="46"/>
                    </a:cubicBezTo>
                    <a:cubicBezTo>
                      <a:pt x="22" y="45"/>
                      <a:pt x="25" y="43"/>
                      <a:pt x="24" y="42"/>
                    </a:cubicBezTo>
                    <a:cubicBezTo>
                      <a:pt x="23" y="42"/>
                      <a:pt x="21" y="42"/>
                      <a:pt x="20" y="43"/>
                    </a:cubicBezTo>
                    <a:cubicBezTo>
                      <a:pt x="19" y="43"/>
                      <a:pt x="17" y="43"/>
                      <a:pt x="16" y="43"/>
                    </a:cubicBezTo>
                    <a:cubicBezTo>
                      <a:pt x="14" y="44"/>
                      <a:pt x="15" y="46"/>
                      <a:pt x="15" y="46"/>
                    </a:cubicBezTo>
                    <a:cubicBezTo>
                      <a:pt x="13" y="46"/>
                      <a:pt x="11" y="45"/>
                      <a:pt x="9" y="46"/>
                    </a:cubicBezTo>
                    <a:cubicBezTo>
                      <a:pt x="8" y="47"/>
                      <a:pt x="6" y="48"/>
                      <a:pt x="5" y="49"/>
                    </a:cubicBezTo>
                    <a:cubicBezTo>
                      <a:pt x="0" y="52"/>
                      <a:pt x="12" y="52"/>
                      <a:pt x="12" y="53"/>
                    </a:cubicBezTo>
                    <a:cubicBezTo>
                      <a:pt x="11" y="54"/>
                      <a:pt x="8" y="54"/>
                      <a:pt x="10" y="55"/>
                    </a:cubicBezTo>
                    <a:cubicBezTo>
                      <a:pt x="11" y="56"/>
                      <a:pt x="11" y="58"/>
                      <a:pt x="12" y="58"/>
                    </a:cubicBezTo>
                    <a:cubicBezTo>
                      <a:pt x="16" y="59"/>
                      <a:pt x="19" y="58"/>
                      <a:pt x="23" y="58"/>
                    </a:cubicBezTo>
                    <a:cubicBezTo>
                      <a:pt x="24" y="59"/>
                      <a:pt x="25" y="59"/>
                      <a:pt x="26" y="59"/>
                    </a:cubicBezTo>
                    <a:cubicBezTo>
                      <a:pt x="28" y="59"/>
                      <a:pt x="27" y="59"/>
                      <a:pt x="29" y="60"/>
                    </a:cubicBezTo>
                    <a:cubicBezTo>
                      <a:pt x="29" y="60"/>
                      <a:pt x="31" y="58"/>
                      <a:pt x="32" y="58"/>
                    </a:cubicBezTo>
                    <a:cubicBezTo>
                      <a:pt x="33" y="57"/>
                      <a:pt x="34" y="57"/>
                      <a:pt x="35" y="57"/>
                    </a:cubicBezTo>
                    <a:cubicBezTo>
                      <a:pt x="36" y="56"/>
                      <a:pt x="37" y="55"/>
                      <a:pt x="37" y="55"/>
                    </a:cubicBezTo>
                    <a:cubicBezTo>
                      <a:pt x="38" y="56"/>
                      <a:pt x="39" y="57"/>
                      <a:pt x="38" y="58"/>
                    </a:cubicBezTo>
                    <a:cubicBezTo>
                      <a:pt x="37" y="59"/>
                      <a:pt x="36" y="59"/>
                      <a:pt x="38" y="61"/>
                    </a:cubicBezTo>
                    <a:cubicBezTo>
                      <a:pt x="40" y="65"/>
                      <a:pt x="38" y="68"/>
                      <a:pt x="33" y="67"/>
                    </a:cubicBezTo>
                    <a:cubicBezTo>
                      <a:pt x="33" y="67"/>
                      <a:pt x="32" y="66"/>
                      <a:pt x="31" y="67"/>
                    </a:cubicBezTo>
                    <a:cubicBezTo>
                      <a:pt x="30" y="68"/>
                      <a:pt x="29" y="70"/>
                      <a:pt x="28" y="70"/>
                    </a:cubicBezTo>
                    <a:cubicBezTo>
                      <a:pt x="26" y="71"/>
                      <a:pt x="20" y="68"/>
                      <a:pt x="21" y="71"/>
                    </a:cubicBezTo>
                    <a:cubicBezTo>
                      <a:pt x="21" y="71"/>
                      <a:pt x="18" y="73"/>
                      <a:pt x="19" y="73"/>
                    </a:cubicBezTo>
                    <a:cubicBezTo>
                      <a:pt x="19" y="73"/>
                      <a:pt x="20" y="73"/>
                      <a:pt x="20" y="73"/>
                    </a:cubicBezTo>
                    <a:cubicBezTo>
                      <a:pt x="21" y="74"/>
                      <a:pt x="18" y="75"/>
                      <a:pt x="17" y="76"/>
                    </a:cubicBezTo>
                    <a:cubicBezTo>
                      <a:pt x="16" y="76"/>
                      <a:pt x="15" y="77"/>
                      <a:pt x="15" y="78"/>
                    </a:cubicBezTo>
                    <a:cubicBezTo>
                      <a:pt x="14" y="80"/>
                      <a:pt x="16" y="80"/>
                      <a:pt x="14" y="81"/>
                    </a:cubicBezTo>
                    <a:cubicBezTo>
                      <a:pt x="12" y="82"/>
                      <a:pt x="14" y="84"/>
                      <a:pt x="15" y="85"/>
                    </a:cubicBezTo>
                    <a:cubicBezTo>
                      <a:pt x="15" y="86"/>
                      <a:pt x="18" y="81"/>
                      <a:pt x="19" y="81"/>
                    </a:cubicBezTo>
                    <a:cubicBezTo>
                      <a:pt x="19" y="81"/>
                      <a:pt x="17" y="84"/>
                      <a:pt x="17" y="84"/>
                    </a:cubicBezTo>
                    <a:cubicBezTo>
                      <a:pt x="16" y="85"/>
                      <a:pt x="19" y="87"/>
                      <a:pt x="20" y="87"/>
                    </a:cubicBezTo>
                    <a:cubicBezTo>
                      <a:pt x="21" y="88"/>
                      <a:pt x="21" y="89"/>
                      <a:pt x="22" y="88"/>
                    </a:cubicBezTo>
                    <a:cubicBezTo>
                      <a:pt x="23" y="87"/>
                      <a:pt x="24" y="86"/>
                      <a:pt x="24" y="86"/>
                    </a:cubicBezTo>
                    <a:cubicBezTo>
                      <a:pt x="24" y="87"/>
                      <a:pt x="25" y="89"/>
                      <a:pt x="26" y="89"/>
                    </a:cubicBezTo>
                    <a:cubicBezTo>
                      <a:pt x="24" y="90"/>
                      <a:pt x="23" y="89"/>
                      <a:pt x="22" y="89"/>
                    </a:cubicBezTo>
                    <a:cubicBezTo>
                      <a:pt x="21" y="90"/>
                      <a:pt x="20" y="87"/>
                      <a:pt x="19" y="87"/>
                    </a:cubicBezTo>
                    <a:cubicBezTo>
                      <a:pt x="18" y="87"/>
                      <a:pt x="16" y="90"/>
                      <a:pt x="18" y="91"/>
                    </a:cubicBezTo>
                    <a:cubicBezTo>
                      <a:pt x="20" y="92"/>
                      <a:pt x="20" y="93"/>
                      <a:pt x="22" y="94"/>
                    </a:cubicBezTo>
                    <a:cubicBezTo>
                      <a:pt x="23" y="96"/>
                      <a:pt x="25" y="95"/>
                      <a:pt x="27" y="95"/>
                    </a:cubicBezTo>
                    <a:cubicBezTo>
                      <a:pt x="28" y="94"/>
                      <a:pt x="30" y="95"/>
                      <a:pt x="30" y="93"/>
                    </a:cubicBezTo>
                    <a:cubicBezTo>
                      <a:pt x="30" y="91"/>
                      <a:pt x="31" y="88"/>
                      <a:pt x="33" y="89"/>
                    </a:cubicBezTo>
                    <a:cubicBezTo>
                      <a:pt x="33" y="88"/>
                      <a:pt x="31" y="92"/>
                      <a:pt x="31" y="93"/>
                    </a:cubicBezTo>
                    <a:cubicBezTo>
                      <a:pt x="31" y="94"/>
                      <a:pt x="35" y="97"/>
                      <a:pt x="34" y="98"/>
                    </a:cubicBezTo>
                    <a:cubicBezTo>
                      <a:pt x="32" y="100"/>
                      <a:pt x="35" y="101"/>
                      <a:pt x="35" y="101"/>
                    </a:cubicBezTo>
                    <a:cubicBezTo>
                      <a:pt x="34" y="101"/>
                      <a:pt x="32" y="104"/>
                      <a:pt x="32" y="104"/>
                    </a:cubicBezTo>
                    <a:cubicBezTo>
                      <a:pt x="33" y="105"/>
                      <a:pt x="38" y="102"/>
                      <a:pt x="38" y="102"/>
                    </a:cubicBezTo>
                    <a:cubicBezTo>
                      <a:pt x="38" y="103"/>
                      <a:pt x="37" y="103"/>
                      <a:pt x="37" y="104"/>
                    </a:cubicBezTo>
                    <a:cubicBezTo>
                      <a:pt x="37" y="104"/>
                      <a:pt x="39" y="102"/>
                      <a:pt x="40" y="101"/>
                    </a:cubicBezTo>
                    <a:cubicBezTo>
                      <a:pt x="41" y="101"/>
                      <a:pt x="45" y="102"/>
                      <a:pt x="45" y="103"/>
                    </a:cubicBezTo>
                    <a:cubicBezTo>
                      <a:pt x="46" y="104"/>
                      <a:pt x="48" y="107"/>
                      <a:pt x="48" y="105"/>
                    </a:cubicBezTo>
                    <a:cubicBezTo>
                      <a:pt x="48" y="104"/>
                      <a:pt x="50" y="100"/>
                      <a:pt x="50" y="100"/>
                    </a:cubicBezTo>
                    <a:cubicBezTo>
                      <a:pt x="50" y="99"/>
                      <a:pt x="53" y="102"/>
                      <a:pt x="53" y="101"/>
                    </a:cubicBezTo>
                    <a:cubicBezTo>
                      <a:pt x="53" y="101"/>
                      <a:pt x="50" y="101"/>
                      <a:pt x="50" y="102"/>
                    </a:cubicBezTo>
                    <a:cubicBezTo>
                      <a:pt x="50" y="104"/>
                      <a:pt x="53" y="104"/>
                      <a:pt x="54" y="103"/>
                    </a:cubicBezTo>
                    <a:cubicBezTo>
                      <a:pt x="55" y="102"/>
                      <a:pt x="56" y="103"/>
                      <a:pt x="57" y="102"/>
                    </a:cubicBezTo>
                    <a:cubicBezTo>
                      <a:pt x="57" y="102"/>
                      <a:pt x="59" y="100"/>
                      <a:pt x="59" y="100"/>
                    </a:cubicBezTo>
                    <a:cubicBezTo>
                      <a:pt x="59" y="100"/>
                      <a:pt x="57" y="103"/>
                      <a:pt x="56" y="104"/>
                    </a:cubicBezTo>
                    <a:cubicBezTo>
                      <a:pt x="56" y="105"/>
                      <a:pt x="56" y="105"/>
                      <a:pt x="55" y="106"/>
                    </a:cubicBezTo>
                    <a:cubicBezTo>
                      <a:pt x="55" y="107"/>
                      <a:pt x="56" y="106"/>
                      <a:pt x="56" y="107"/>
                    </a:cubicBezTo>
                    <a:cubicBezTo>
                      <a:pt x="56" y="107"/>
                      <a:pt x="55" y="108"/>
                      <a:pt x="54" y="109"/>
                    </a:cubicBezTo>
                    <a:cubicBezTo>
                      <a:pt x="54" y="111"/>
                      <a:pt x="54" y="111"/>
                      <a:pt x="55" y="112"/>
                    </a:cubicBezTo>
                    <a:cubicBezTo>
                      <a:pt x="55" y="112"/>
                      <a:pt x="52" y="114"/>
                      <a:pt x="51" y="114"/>
                    </a:cubicBezTo>
                    <a:cubicBezTo>
                      <a:pt x="50" y="116"/>
                      <a:pt x="49" y="117"/>
                      <a:pt x="47" y="118"/>
                    </a:cubicBezTo>
                    <a:cubicBezTo>
                      <a:pt x="45" y="118"/>
                      <a:pt x="43" y="120"/>
                      <a:pt x="42" y="121"/>
                    </a:cubicBezTo>
                    <a:cubicBezTo>
                      <a:pt x="41" y="121"/>
                      <a:pt x="41" y="122"/>
                      <a:pt x="40" y="122"/>
                    </a:cubicBezTo>
                    <a:cubicBezTo>
                      <a:pt x="40" y="123"/>
                      <a:pt x="41" y="124"/>
                      <a:pt x="41" y="124"/>
                    </a:cubicBezTo>
                    <a:cubicBezTo>
                      <a:pt x="40" y="125"/>
                      <a:pt x="37" y="124"/>
                      <a:pt x="36" y="124"/>
                    </a:cubicBezTo>
                    <a:cubicBezTo>
                      <a:pt x="33" y="124"/>
                      <a:pt x="32" y="125"/>
                      <a:pt x="30" y="127"/>
                    </a:cubicBezTo>
                    <a:cubicBezTo>
                      <a:pt x="29" y="128"/>
                      <a:pt x="30" y="130"/>
                      <a:pt x="31" y="129"/>
                    </a:cubicBezTo>
                    <a:cubicBezTo>
                      <a:pt x="33" y="128"/>
                      <a:pt x="35" y="125"/>
                      <a:pt x="36" y="126"/>
                    </a:cubicBezTo>
                    <a:cubicBezTo>
                      <a:pt x="36" y="125"/>
                      <a:pt x="35" y="129"/>
                      <a:pt x="38" y="126"/>
                    </a:cubicBezTo>
                    <a:cubicBezTo>
                      <a:pt x="38" y="126"/>
                      <a:pt x="40" y="129"/>
                      <a:pt x="41" y="127"/>
                    </a:cubicBezTo>
                    <a:cubicBezTo>
                      <a:pt x="41" y="126"/>
                      <a:pt x="40" y="126"/>
                      <a:pt x="41" y="126"/>
                    </a:cubicBezTo>
                    <a:cubicBezTo>
                      <a:pt x="42" y="125"/>
                      <a:pt x="42" y="125"/>
                      <a:pt x="43" y="125"/>
                    </a:cubicBezTo>
                    <a:cubicBezTo>
                      <a:pt x="44" y="125"/>
                      <a:pt x="44" y="125"/>
                      <a:pt x="45" y="124"/>
                    </a:cubicBezTo>
                    <a:cubicBezTo>
                      <a:pt x="46" y="123"/>
                      <a:pt x="48" y="123"/>
                      <a:pt x="50" y="122"/>
                    </a:cubicBezTo>
                    <a:cubicBezTo>
                      <a:pt x="53" y="121"/>
                      <a:pt x="49" y="121"/>
                      <a:pt x="51" y="120"/>
                    </a:cubicBezTo>
                    <a:cubicBezTo>
                      <a:pt x="52" y="119"/>
                      <a:pt x="53" y="118"/>
                      <a:pt x="54" y="118"/>
                    </a:cubicBezTo>
                    <a:cubicBezTo>
                      <a:pt x="56" y="117"/>
                      <a:pt x="58" y="116"/>
                      <a:pt x="59" y="116"/>
                    </a:cubicBezTo>
                    <a:cubicBezTo>
                      <a:pt x="62" y="114"/>
                      <a:pt x="60" y="115"/>
                      <a:pt x="60" y="113"/>
                    </a:cubicBezTo>
                    <a:cubicBezTo>
                      <a:pt x="60" y="113"/>
                      <a:pt x="68" y="109"/>
                      <a:pt x="69" y="108"/>
                    </a:cubicBezTo>
                    <a:cubicBezTo>
                      <a:pt x="70" y="108"/>
                      <a:pt x="72" y="108"/>
                      <a:pt x="72" y="107"/>
                    </a:cubicBezTo>
                    <a:cubicBezTo>
                      <a:pt x="72" y="104"/>
                      <a:pt x="73" y="105"/>
                      <a:pt x="75" y="104"/>
                    </a:cubicBezTo>
                    <a:cubicBezTo>
                      <a:pt x="78" y="102"/>
                      <a:pt x="69" y="101"/>
                      <a:pt x="73" y="97"/>
                    </a:cubicBezTo>
                    <a:cubicBezTo>
                      <a:pt x="75" y="96"/>
                      <a:pt x="77" y="96"/>
                      <a:pt x="78" y="95"/>
                    </a:cubicBezTo>
                    <a:cubicBezTo>
                      <a:pt x="79" y="94"/>
                      <a:pt x="79" y="91"/>
                      <a:pt x="77" y="91"/>
                    </a:cubicBezTo>
                    <a:cubicBezTo>
                      <a:pt x="79" y="91"/>
                      <a:pt x="79" y="92"/>
                      <a:pt x="81" y="91"/>
                    </a:cubicBezTo>
                    <a:cubicBezTo>
                      <a:pt x="82" y="90"/>
                      <a:pt x="83" y="88"/>
                      <a:pt x="85" y="87"/>
                    </a:cubicBezTo>
                    <a:cubicBezTo>
                      <a:pt x="86" y="86"/>
                      <a:pt x="88" y="84"/>
                      <a:pt x="89" y="84"/>
                    </a:cubicBezTo>
                    <a:cubicBezTo>
                      <a:pt x="90" y="84"/>
                      <a:pt x="95" y="84"/>
                      <a:pt x="94" y="86"/>
                    </a:cubicBezTo>
                    <a:cubicBezTo>
                      <a:pt x="93" y="87"/>
                      <a:pt x="91" y="85"/>
                      <a:pt x="89" y="86"/>
                    </a:cubicBezTo>
                    <a:cubicBezTo>
                      <a:pt x="87" y="87"/>
                      <a:pt x="87" y="88"/>
                      <a:pt x="86" y="90"/>
                    </a:cubicBezTo>
                    <a:cubicBezTo>
                      <a:pt x="86" y="92"/>
                      <a:pt x="84" y="94"/>
                      <a:pt x="84" y="96"/>
                    </a:cubicBezTo>
                    <a:cubicBezTo>
                      <a:pt x="83" y="97"/>
                      <a:pt x="87" y="96"/>
                      <a:pt x="87" y="97"/>
                    </a:cubicBezTo>
                    <a:cubicBezTo>
                      <a:pt x="86" y="97"/>
                      <a:pt x="81" y="99"/>
                      <a:pt x="85" y="99"/>
                    </a:cubicBezTo>
                    <a:cubicBezTo>
                      <a:pt x="88" y="99"/>
                      <a:pt x="90" y="97"/>
                      <a:pt x="93" y="96"/>
                    </a:cubicBezTo>
                    <a:cubicBezTo>
                      <a:pt x="95" y="94"/>
                      <a:pt x="97" y="94"/>
                      <a:pt x="99" y="93"/>
                    </a:cubicBezTo>
                    <a:cubicBezTo>
                      <a:pt x="103" y="92"/>
                      <a:pt x="101" y="90"/>
                      <a:pt x="101" y="88"/>
                    </a:cubicBezTo>
                    <a:cubicBezTo>
                      <a:pt x="100" y="84"/>
                      <a:pt x="109" y="87"/>
                      <a:pt x="111" y="88"/>
                    </a:cubicBezTo>
                    <a:cubicBezTo>
                      <a:pt x="113" y="88"/>
                      <a:pt x="114" y="90"/>
                      <a:pt x="116" y="91"/>
                    </a:cubicBezTo>
                    <a:cubicBezTo>
                      <a:pt x="116" y="91"/>
                      <a:pt x="118" y="88"/>
                      <a:pt x="119" y="89"/>
                    </a:cubicBezTo>
                    <a:cubicBezTo>
                      <a:pt x="119" y="89"/>
                      <a:pt x="119" y="91"/>
                      <a:pt x="119" y="92"/>
                    </a:cubicBezTo>
                    <a:cubicBezTo>
                      <a:pt x="121" y="93"/>
                      <a:pt x="122" y="93"/>
                      <a:pt x="123" y="93"/>
                    </a:cubicBezTo>
                    <a:cubicBezTo>
                      <a:pt x="126" y="93"/>
                      <a:pt x="129" y="92"/>
                      <a:pt x="131" y="93"/>
                    </a:cubicBezTo>
                    <a:cubicBezTo>
                      <a:pt x="132" y="93"/>
                      <a:pt x="133" y="94"/>
                      <a:pt x="134" y="93"/>
                    </a:cubicBezTo>
                    <a:cubicBezTo>
                      <a:pt x="135" y="93"/>
                      <a:pt x="135" y="94"/>
                      <a:pt x="136" y="95"/>
                    </a:cubicBezTo>
                    <a:cubicBezTo>
                      <a:pt x="137" y="95"/>
                      <a:pt x="139" y="96"/>
                      <a:pt x="140" y="96"/>
                    </a:cubicBezTo>
                    <a:cubicBezTo>
                      <a:pt x="142" y="96"/>
                      <a:pt x="143" y="94"/>
                      <a:pt x="144" y="94"/>
                    </a:cubicBezTo>
                    <a:cubicBezTo>
                      <a:pt x="146" y="93"/>
                      <a:pt x="145" y="96"/>
                      <a:pt x="145" y="96"/>
                    </a:cubicBezTo>
                    <a:cubicBezTo>
                      <a:pt x="144" y="97"/>
                      <a:pt x="144" y="97"/>
                      <a:pt x="145" y="98"/>
                    </a:cubicBezTo>
                    <a:cubicBezTo>
                      <a:pt x="148" y="99"/>
                      <a:pt x="150" y="100"/>
                      <a:pt x="152" y="101"/>
                    </a:cubicBezTo>
                    <a:cubicBezTo>
                      <a:pt x="154" y="103"/>
                      <a:pt x="156" y="105"/>
                      <a:pt x="158" y="106"/>
                    </a:cubicBezTo>
                    <a:cubicBezTo>
                      <a:pt x="159" y="106"/>
                      <a:pt x="160" y="105"/>
                      <a:pt x="161" y="105"/>
                    </a:cubicBezTo>
                    <a:cubicBezTo>
                      <a:pt x="162" y="104"/>
                      <a:pt x="160" y="103"/>
                      <a:pt x="160" y="102"/>
                    </a:cubicBezTo>
                    <a:cubicBezTo>
                      <a:pt x="160" y="101"/>
                      <a:pt x="163" y="103"/>
                      <a:pt x="163" y="103"/>
                    </a:cubicBezTo>
                    <a:cubicBezTo>
                      <a:pt x="163" y="104"/>
                      <a:pt x="166" y="106"/>
                      <a:pt x="167" y="105"/>
                    </a:cubicBezTo>
                    <a:cubicBezTo>
                      <a:pt x="167" y="105"/>
                      <a:pt x="165" y="99"/>
                      <a:pt x="165" y="99"/>
                    </a:cubicBezTo>
                    <a:cubicBezTo>
                      <a:pt x="166" y="99"/>
                      <a:pt x="168" y="104"/>
                      <a:pt x="169" y="104"/>
                    </a:cubicBezTo>
                    <a:cubicBezTo>
                      <a:pt x="169" y="105"/>
                      <a:pt x="170" y="107"/>
                      <a:pt x="171" y="107"/>
                    </a:cubicBezTo>
                    <a:cubicBezTo>
                      <a:pt x="172" y="107"/>
                      <a:pt x="173" y="105"/>
                      <a:pt x="173" y="105"/>
                    </a:cubicBezTo>
                    <a:cubicBezTo>
                      <a:pt x="171" y="106"/>
                      <a:pt x="177" y="110"/>
                      <a:pt x="177" y="111"/>
                    </a:cubicBezTo>
                    <a:cubicBezTo>
                      <a:pt x="176" y="111"/>
                      <a:pt x="176" y="111"/>
                      <a:pt x="176" y="111"/>
                    </a:cubicBezTo>
                    <a:cubicBezTo>
                      <a:pt x="175" y="112"/>
                      <a:pt x="177" y="112"/>
                      <a:pt x="177" y="113"/>
                    </a:cubicBezTo>
                    <a:cubicBezTo>
                      <a:pt x="177" y="113"/>
                      <a:pt x="175" y="114"/>
                      <a:pt x="176" y="114"/>
                    </a:cubicBezTo>
                    <a:cubicBezTo>
                      <a:pt x="177" y="115"/>
                      <a:pt x="178" y="116"/>
                      <a:pt x="179" y="117"/>
                    </a:cubicBezTo>
                    <a:cubicBezTo>
                      <a:pt x="181" y="119"/>
                      <a:pt x="182" y="120"/>
                      <a:pt x="184" y="121"/>
                    </a:cubicBezTo>
                    <a:cubicBezTo>
                      <a:pt x="184" y="121"/>
                      <a:pt x="182" y="125"/>
                      <a:pt x="183" y="125"/>
                    </a:cubicBezTo>
                    <a:cubicBezTo>
                      <a:pt x="184" y="126"/>
                      <a:pt x="184" y="124"/>
                      <a:pt x="184" y="124"/>
                    </a:cubicBezTo>
                    <a:cubicBezTo>
                      <a:pt x="185" y="123"/>
                      <a:pt x="185" y="126"/>
                      <a:pt x="186" y="127"/>
                    </a:cubicBezTo>
                    <a:cubicBezTo>
                      <a:pt x="186" y="127"/>
                      <a:pt x="186" y="126"/>
                      <a:pt x="186" y="125"/>
                    </a:cubicBezTo>
                    <a:cubicBezTo>
                      <a:pt x="186" y="127"/>
                      <a:pt x="192" y="130"/>
                      <a:pt x="193" y="127"/>
                    </a:cubicBezTo>
                    <a:cubicBezTo>
                      <a:pt x="193" y="127"/>
                      <a:pt x="193" y="128"/>
                      <a:pt x="193" y="128"/>
                    </a:cubicBezTo>
                    <a:cubicBezTo>
                      <a:pt x="193" y="128"/>
                      <a:pt x="194" y="127"/>
                      <a:pt x="194" y="126"/>
                    </a:cubicBezTo>
                    <a:cubicBezTo>
                      <a:pt x="193" y="126"/>
                      <a:pt x="194" y="127"/>
                      <a:pt x="194" y="1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7" name="Freeform 641">
                <a:extLst>
                  <a:ext uri="{FF2B5EF4-FFF2-40B4-BE49-F238E27FC236}">
                    <a16:creationId xmlns:a16="http://schemas.microsoft.com/office/drawing/2014/main" id="{8043BE86-0D04-5347-A582-387E73EE75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7940" y="6237740"/>
                <a:ext cx="2810129" cy="1379180"/>
              </a:xfrm>
              <a:custGeom>
                <a:avLst/>
                <a:gdLst>
                  <a:gd name="T0" fmla="*/ 84 w 289"/>
                  <a:gd name="T1" fmla="*/ 106 h 143"/>
                  <a:gd name="T2" fmla="*/ 105 w 289"/>
                  <a:gd name="T3" fmla="*/ 119 h 143"/>
                  <a:gd name="T4" fmla="*/ 125 w 289"/>
                  <a:gd name="T5" fmla="*/ 127 h 143"/>
                  <a:gd name="T6" fmla="*/ 137 w 289"/>
                  <a:gd name="T7" fmla="*/ 127 h 143"/>
                  <a:gd name="T8" fmla="*/ 149 w 289"/>
                  <a:gd name="T9" fmla="*/ 119 h 143"/>
                  <a:gd name="T10" fmla="*/ 162 w 289"/>
                  <a:gd name="T11" fmla="*/ 118 h 143"/>
                  <a:gd name="T12" fmla="*/ 177 w 289"/>
                  <a:gd name="T13" fmla="*/ 119 h 143"/>
                  <a:gd name="T14" fmla="*/ 171 w 289"/>
                  <a:gd name="T15" fmla="*/ 113 h 143"/>
                  <a:gd name="T16" fmla="*/ 186 w 289"/>
                  <a:gd name="T17" fmla="*/ 113 h 143"/>
                  <a:gd name="T18" fmla="*/ 209 w 289"/>
                  <a:gd name="T19" fmla="*/ 122 h 143"/>
                  <a:gd name="T20" fmla="*/ 213 w 289"/>
                  <a:gd name="T21" fmla="*/ 133 h 143"/>
                  <a:gd name="T22" fmla="*/ 220 w 289"/>
                  <a:gd name="T23" fmla="*/ 143 h 143"/>
                  <a:gd name="T24" fmla="*/ 215 w 289"/>
                  <a:gd name="T25" fmla="*/ 108 h 143"/>
                  <a:gd name="T26" fmla="*/ 234 w 289"/>
                  <a:gd name="T27" fmla="*/ 92 h 143"/>
                  <a:gd name="T28" fmla="*/ 239 w 289"/>
                  <a:gd name="T29" fmla="*/ 86 h 143"/>
                  <a:gd name="T30" fmla="*/ 244 w 289"/>
                  <a:gd name="T31" fmla="*/ 82 h 143"/>
                  <a:gd name="T32" fmla="*/ 242 w 289"/>
                  <a:gd name="T33" fmla="*/ 78 h 143"/>
                  <a:gd name="T34" fmla="*/ 238 w 289"/>
                  <a:gd name="T35" fmla="*/ 71 h 143"/>
                  <a:gd name="T36" fmla="*/ 239 w 289"/>
                  <a:gd name="T37" fmla="*/ 69 h 143"/>
                  <a:gd name="T38" fmla="*/ 242 w 289"/>
                  <a:gd name="T39" fmla="*/ 75 h 143"/>
                  <a:gd name="T40" fmla="*/ 246 w 289"/>
                  <a:gd name="T41" fmla="*/ 62 h 143"/>
                  <a:gd name="T42" fmla="*/ 253 w 289"/>
                  <a:gd name="T43" fmla="*/ 52 h 143"/>
                  <a:gd name="T44" fmla="*/ 265 w 289"/>
                  <a:gd name="T45" fmla="*/ 48 h 143"/>
                  <a:gd name="T46" fmla="*/ 271 w 289"/>
                  <a:gd name="T47" fmla="*/ 48 h 143"/>
                  <a:gd name="T48" fmla="*/ 274 w 289"/>
                  <a:gd name="T49" fmla="*/ 35 h 143"/>
                  <a:gd name="T50" fmla="*/ 288 w 289"/>
                  <a:gd name="T51" fmla="*/ 28 h 143"/>
                  <a:gd name="T52" fmla="*/ 276 w 289"/>
                  <a:gd name="T53" fmla="*/ 13 h 143"/>
                  <a:gd name="T54" fmla="*/ 264 w 289"/>
                  <a:gd name="T55" fmla="*/ 28 h 143"/>
                  <a:gd name="T56" fmla="*/ 237 w 289"/>
                  <a:gd name="T57" fmla="*/ 39 h 143"/>
                  <a:gd name="T58" fmla="*/ 224 w 289"/>
                  <a:gd name="T59" fmla="*/ 45 h 143"/>
                  <a:gd name="T60" fmla="*/ 208 w 289"/>
                  <a:gd name="T61" fmla="*/ 44 h 143"/>
                  <a:gd name="T62" fmla="*/ 203 w 289"/>
                  <a:gd name="T63" fmla="*/ 36 h 143"/>
                  <a:gd name="T64" fmla="*/ 196 w 289"/>
                  <a:gd name="T65" fmla="*/ 28 h 143"/>
                  <a:gd name="T66" fmla="*/ 185 w 289"/>
                  <a:gd name="T67" fmla="*/ 48 h 143"/>
                  <a:gd name="T68" fmla="*/ 187 w 289"/>
                  <a:gd name="T69" fmla="*/ 25 h 143"/>
                  <a:gd name="T70" fmla="*/ 196 w 289"/>
                  <a:gd name="T71" fmla="*/ 17 h 143"/>
                  <a:gd name="T72" fmla="*/ 184 w 289"/>
                  <a:gd name="T73" fmla="*/ 13 h 143"/>
                  <a:gd name="T74" fmla="*/ 165 w 289"/>
                  <a:gd name="T75" fmla="*/ 15 h 143"/>
                  <a:gd name="T76" fmla="*/ 158 w 289"/>
                  <a:gd name="T77" fmla="*/ 5 h 143"/>
                  <a:gd name="T78" fmla="*/ 147 w 289"/>
                  <a:gd name="T79" fmla="*/ 4 h 143"/>
                  <a:gd name="T80" fmla="*/ 30 w 289"/>
                  <a:gd name="T81" fmla="*/ 4 h 143"/>
                  <a:gd name="T82" fmla="*/ 7 w 289"/>
                  <a:gd name="T83" fmla="*/ 9 h 143"/>
                  <a:gd name="T84" fmla="*/ 8 w 289"/>
                  <a:gd name="T85" fmla="*/ 21 h 143"/>
                  <a:gd name="T86" fmla="*/ 2 w 289"/>
                  <a:gd name="T87" fmla="*/ 40 h 143"/>
                  <a:gd name="T88" fmla="*/ 5 w 289"/>
                  <a:gd name="T89" fmla="*/ 63 h 143"/>
                  <a:gd name="T90" fmla="*/ 12 w 289"/>
                  <a:gd name="T91" fmla="*/ 73 h 143"/>
                  <a:gd name="T92" fmla="*/ 21 w 289"/>
                  <a:gd name="T93" fmla="*/ 88 h 143"/>
                  <a:gd name="T94" fmla="*/ 39 w 289"/>
                  <a:gd name="T95" fmla="*/ 10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89" h="143">
                    <a:moveTo>
                      <a:pt x="68" y="108"/>
                    </a:moveTo>
                    <a:cubicBezTo>
                      <a:pt x="71" y="108"/>
                      <a:pt x="74" y="108"/>
                      <a:pt x="78" y="108"/>
                    </a:cubicBezTo>
                    <a:cubicBezTo>
                      <a:pt x="79" y="108"/>
                      <a:pt x="81" y="108"/>
                      <a:pt x="82" y="108"/>
                    </a:cubicBezTo>
                    <a:cubicBezTo>
                      <a:pt x="83" y="108"/>
                      <a:pt x="83" y="106"/>
                      <a:pt x="84" y="106"/>
                    </a:cubicBezTo>
                    <a:cubicBezTo>
                      <a:pt x="85" y="105"/>
                      <a:pt x="91" y="105"/>
                      <a:pt x="91" y="106"/>
                    </a:cubicBezTo>
                    <a:cubicBezTo>
                      <a:pt x="94" y="108"/>
                      <a:pt x="97" y="110"/>
                      <a:pt x="100" y="112"/>
                    </a:cubicBezTo>
                    <a:cubicBezTo>
                      <a:pt x="100" y="112"/>
                      <a:pt x="101" y="115"/>
                      <a:pt x="101" y="116"/>
                    </a:cubicBezTo>
                    <a:cubicBezTo>
                      <a:pt x="102" y="118"/>
                      <a:pt x="102" y="118"/>
                      <a:pt x="105" y="119"/>
                    </a:cubicBezTo>
                    <a:cubicBezTo>
                      <a:pt x="107" y="120"/>
                      <a:pt x="108" y="121"/>
                      <a:pt x="109" y="119"/>
                    </a:cubicBezTo>
                    <a:cubicBezTo>
                      <a:pt x="110" y="116"/>
                      <a:pt x="111" y="116"/>
                      <a:pt x="114" y="117"/>
                    </a:cubicBezTo>
                    <a:cubicBezTo>
                      <a:pt x="116" y="117"/>
                      <a:pt x="119" y="118"/>
                      <a:pt x="119" y="120"/>
                    </a:cubicBezTo>
                    <a:cubicBezTo>
                      <a:pt x="121" y="123"/>
                      <a:pt x="123" y="124"/>
                      <a:pt x="125" y="127"/>
                    </a:cubicBezTo>
                    <a:cubicBezTo>
                      <a:pt x="127" y="129"/>
                      <a:pt x="126" y="133"/>
                      <a:pt x="129" y="134"/>
                    </a:cubicBezTo>
                    <a:cubicBezTo>
                      <a:pt x="131" y="136"/>
                      <a:pt x="135" y="136"/>
                      <a:pt x="137" y="137"/>
                    </a:cubicBezTo>
                    <a:cubicBezTo>
                      <a:pt x="137" y="136"/>
                      <a:pt x="135" y="129"/>
                      <a:pt x="135" y="129"/>
                    </a:cubicBezTo>
                    <a:cubicBezTo>
                      <a:pt x="137" y="130"/>
                      <a:pt x="136" y="127"/>
                      <a:pt x="137" y="127"/>
                    </a:cubicBezTo>
                    <a:cubicBezTo>
                      <a:pt x="137" y="126"/>
                      <a:pt x="139" y="126"/>
                      <a:pt x="140" y="125"/>
                    </a:cubicBezTo>
                    <a:cubicBezTo>
                      <a:pt x="141" y="125"/>
                      <a:pt x="142" y="122"/>
                      <a:pt x="142" y="122"/>
                    </a:cubicBezTo>
                    <a:cubicBezTo>
                      <a:pt x="143" y="123"/>
                      <a:pt x="144" y="123"/>
                      <a:pt x="145" y="122"/>
                    </a:cubicBezTo>
                    <a:cubicBezTo>
                      <a:pt x="147" y="121"/>
                      <a:pt x="148" y="121"/>
                      <a:pt x="149" y="119"/>
                    </a:cubicBezTo>
                    <a:cubicBezTo>
                      <a:pt x="151" y="118"/>
                      <a:pt x="148" y="118"/>
                      <a:pt x="148" y="117"/>
                    </a:cubicBezTo>
                    <a:cubicBezTo>
                      <a:pt x="148" y="117"/>
                      <a:pt x="151" y="118"/>
                      <a:pt x="152" y="117"/>
                    </a:cubicBezTo>
                    <a:cubicBezTo>
                      <a:pt x="154" y="116"/>
                      <a:pt x="155" y="116"/>
                      <a:pt x="157" y="116"/>
                    </a:cubicBezTo>
                    <a:cubicBezTo>
                      <a:pt x="159" y="116"/>
                      <a:pt x="160" y="119"/>
                      <a:pt x="162" y="118"/>
                    </a:cubicBezTo>
                    <a:cubicBezTo>
                      <a:pt x="165" y="116"/>
                      <a:pt x="166" y="118"/>
                      <a:pt x="168" y="119"/>
                    </a:cubicBezTo>
                    <a:cubicBezTo>
                      <a:pt x="170" y="120"/>
                      <a:pt x="171" y="118"/>
                      <a:pt x="172" y="118"/>
                    </a:cubicBezTo>
                    <a:cubicBezTo>
                      <a:pt x="173" y="117"/>
                      <a:pt x="176" y="119"/>
                      <a:pt x="176" y="120"/>
                    </a:cubicBezTo>
                    <a:cubicBezTo>
                      <a:pt x="177" y="121"/>
                      <a:pt x="178" y="120"/>
                      <a:pt x="177" y="119"/>
                    </a:cubicBezTo>
                    <a:cubicBezTo>
                      <a:pt x="177" y="119"/>
                      <a:pt x="176" y="118"/>
                      <a:pt x="175" y="118"/>
                    </a:cubicBezTo>
                    <a:cubicBezTo>
                      <a:pt x="174" y="117"/>
                      <a:pt x="176" y="117"/>
                      <a:pt x="176" y="117"/>
                    </a:cubicBezTo>
                    <a:cubicBezTo>
                      <a:pt x="175" y="115"/>
                      <a:pt x="175" y="114"/>
                      <a:pt x="173" y="115"/>
                    </a:cubicBezTo>
                    <a:cubicBezTo>
                      <a:pt x="173" y="115"/>
                      <a:pt x="169" y="115"/>
                      <a:pt x="171" y="113"/>
                    </a:cubicBezTo>
                    <a:cubicBezTo>
                      <a:pt x="173" y="113"/>
                      <a:pt x="174" y="114"/>
                      <a:pt x="175" y="114"/>
                    </a:cubicBezTo>
                    <a:cubicBezTo>
                      <a:pt x="178" y="113"/>
                      <a:pt x="180" y="113"/>
                      <a:pt x="183" y="113"/>
                    </a:cubicBezTo>
                    <a:cubicBezTo>
                      <a:pt x="184" y="113"/>
                      <a:pt x="183" y="113"/>
                      <a:pt x="184" y="114"/>
                    </a:cubicBezTo>
                    <a:cubicBezTo>
                      <a:pt x="184" y="114"/>
                      <a:pt x="185" y="114"/>
                      <a:pt x="186" y="113"/>
                    </a:cubicBezTo>
                    <a:cubicBezTo>
                      <a:pt x="188" y="113"/>
                      <a:pt x="190" y="113"/>
                      <a:pt x="192" y="113"/>
                    </a:cubicBezTo>
                    <a:cubicBezTo>
                      <a:pt x="194" y="113"/>
                      <a:pt x="194" y="115"/>
                      <a:pt x="196" y="116"/>
                    </a:cubicBezTo>
                    <a:cubicBezTo>
                      <a:pt x="198" y="118"/>
                      <a:pt x="200" y="116"/>
                      <a:pt x="202" y="115"/>
                    </a:cubicBezTo>
                    <a:cubicBezTo>
                      <a:pt x="203" y="115"/>
                      <a:pt x="209" y="121"/>
                      <a:pt x="209" y="122"/>
                    </a:cubicBezTo>
                    <a:cubicBezTo>
                      <a:pt x="210" y="123"/>
                      <a:pt x="208" y="125"/>
                      <a:pt x="209" y="126"/>
                    </a:cubicBezTo>
                    <a:cubicBezTo>
                      <a:pt x="210" y="128"/>
                      <a:pt x="209" y="128"/>
                      <a:pt x="210" y="130"/>
                    </a:cubicBezTo>
                    <a:cubicBezTo>
                      <a:pt x="210" y="131"/>
                      <a:pt x="211" y="132"/>
                      <a:pt x="211" y="132"/>
                    </a:cubicBezTo>
                    <a:cubicBezTo>
                      <a:pt x="212" y="132"/>
                      <a:pt x="212" y="133"/>
                      <a:pt x="213" y="133"/>
                    </a:cubicBezTo>
                    <a:cubicBezTo>
                      <a:pt x="214" y="134"/>
                      <a:pt x="213" y="136"/>
                      <a:pt x="214" y="137"/>
                    </a:cubicBezTo>
                    <a:cubicBezTo>
                      <a:pt x="215" y="138"/>
                      <a:pt x="216" y="138"/>
                      <a:pt x="217" y="140"/>
                    </a:cubicBezTo>
                    <a:cubicBezTo>
                      <a:pt x="219" y="143"/>
                      <a:pt x="218" y="140"/>
                      <a:pt x="220" y="141"/>
                    </a:cubicBezTo>
                    <a:cubicBezTo>
                      <a:pt x="220" y="141"/>
                      <a:pt x="220" y="143"/>
                      <a:pt x="220" y="143"/>
                    </a:cubicBezTo>
                    <a:cubicBezTo>
                      <a:pt x="221" y="143"/>
                      <a:pt x="222" y="136"/>
                      <a:pt x="222" y="135"/>
                    </a:cubicBezTo>
                    <a:cubicBezTo>
                      <a:pt x="222" y="132"/>
                      <a:pt x="221" y="130"/>
                      <a:pt x="220" y="126"/>
                    </a:cubicBezTo>
                    <a:cubicBezTo>
                      <a:pt x="218" y="123"/>
                      <a:pt x="218" y="120"/>
                      <a:pt x="217" y="117"/>
                    </a:cubicBezTo>
                    <a:cubicBezTo>
                      <a:pt x="215" y="115"/>
                      <a:pt x="214" y="111"/>
                      <a:pt x="215" y="108"/>
                    </a:cubicBezTo>
                    <a:cubicBezTo>
                      <a:pt x="216" y="105"/>
                      <a:pt x="218" y="103"/>
                      <a:pt x="221" y="101"/>
                    </a:cubicBezTo>
                    <a:cubicBezTo>
                      <a:pt x="222" y="100"/>
                      <a:pt x="223" y="100"/>
                      <a:pt x="224" y="99"/>
                    </a:cubicBezTo>
                    <a:cubicBezTo>
                      <a:pt x="225" y="98"/>
                      <a:pt x="226" y="96"/>
                      <a:pt x="227" y="96"/>
                    </a:cubicBezTo>
                    <a:cubicBezTo>
                      <a:pt x="229" y="94"/>
                      <a:pt x="232" y="94"/>
                      <a:pt x="234" y="92"/>
                    </a:cubicBezTo>
                    <a:cubicBezTo>
                      <a:pt x="235" y="91"/>
                      <a:pt x="236" y="89"/>
                      <a:pt x="238" y="89"/>
                    </a:cubicBezTo>
                    <a:cubicBezTo>
                      <a:pt x="238" y="89"/>
                      <a:pt x="242" y="89"/>
                      <a:pt x="241" y="87"/>
                    </a:cubicBezTo>
                    <a:cubicBezTo>
                      <a:pt x="241" y="87"/>
                      <a:pt x="238" y="88"/>
                      <a:pt x="238" y="88"/>
                    </a:cubicBezTo>
                    <a:cubicBezTo>
                      <a:pt x="238" y="87"/>
                      <a:pt x="240" y="88"/>
                      <a:pt x="239" y="86"/>
                    </a:cubicBezTo>
                    <a:cubicBezTo>
                      <a:pt x="239" y="86"/>
                      <a:pt x="238" y="85"/>
                      <a:pt x="239" y="85"/>
                    </a:cubicBezTo>
                    <a:cubicBezTo>
                      <a:pt x="239" y="84"/>
                      <a:pt x="239" y="85"/>
                      <a:pt x="240" y="84"/>
                    </a:cubicBezTo>
                    <a:cubicBezTo>
                      <a:pt x="239" y="85"/>
                      <a:pt x="241" y="86"/>
                      <a:pt x="241" y="85"/>
                    </a:cubicBezTo>
                    <a:cubicBezTo>
                      <a:pt x="242" y="85"/>
                      <a:pt x="245" y="83"/>
                      <a:pt x="244" y="82"/>
                    </a:cubicBezTo>
                    <a:cubicBezTo>
                      <a:pt x="244" y="83"/>
                      <a:pt x="238" y="82"/>
                      <a:pt x="239" y="81"/>
                    </a:cubicBezTo>
                    <a:cubicBezTo>
                      <a:pt x="239" y="80"/>
                      <a:pt x="240" y="82"/>
                      <a:pt x="241" y="81"/>
                    </a:cubicBezTo>
                    <a:cubicBezTo>
                      <a:pt x="241" y="81"/>
                      <a:pt x="243" y="80"/>
                      <a:pt x="243" y="80"/>
                    </a:cubicBezTo>
                    <a:cubicBezTo>
                      <a:pt x="243" y="80"/>
                      <a:pt x="242" y="79"/>
                      <a:pt x="242" y="78"/>
                    </a:cubicBezTo>
                    <a:cubicBezTo>
                      <a:pt x="243" y="77"/>
                      <a:pt x="243" y="76"/>
                      <a:pt x="241" y="76"/>
                    </a:cubicBezTo>
                    <a:cubicBezTo>
                      <a:pt x="241" y="76"/>
                      <a:pt x="237" y="74"/>
                      <a:pt x="237" y="74"/>
                    </a:cubicBezTo>
                    <a:cubicBezTo>
                      <a:pt x="238" y="73"/>
                      <a:pt x="239" y="74"/>
                      <a:pt x="240" y="74"/>
                    </a:cubicBezTo>
                    <a:cubicBezTo>
                      <a:pt x="241" y="73"/>
                      <a:pt x="239" y="71"/>
                      <a:pt x="238" y="71"/>
                    </a:cubicBezTo>
                    <a:cubicBezTo>
                      <a:pt x="237" y="70"/>
                      <a:pt x="236" y="69"/>
                      <a:pt x="236" y="68"/>
                    </a:cubicBezTo>
                    <a:cubicBezTo>
                      <a:pt x="235" y="67"/>
                      <a:pt x="238" y="65"/>
                      <a:pt x="237" y="64"/>
                    </a:cubicBezTo>
                    <a:cubicBezTo>
                      <a:pt x="238" y="65"/>
                      <a:pt x="237" y="66"/>
                      <a:pt x="237" y="67"/>
                    </a:cubicBezTo>
                    <a:cubicBezTo>
                      <a:pt x="237" y="67"/>
                      <a:pt x="239" y="69"/>
                      <a:pt x="239" y="69"/>
                    </a:cubicBezTo>
                    <a:cubicBezTo>
                      <a:pt x="241" y="67"/>
                      <a:pt x="239" y="62"/>
                      <a:pt x="242" y="61"/>
                    </a:cubicBezTo>
                    <a:cubicBezTo>
                      <a:pt x="241" y="61"/>
                      <a:pt x="241" y="66"/>
                      <a:pt x="242" y="67"/>
                    </a:cubicBezTo>
                    <a:cubicBezTo>
                      <a:pt x="242" y="69"/>
                      <a:pt x="244" y="69"/>
                      <a:pt x="244" y="71"/>
                    </a:cubicBezTo>
                    <a:cubicBezTo>
                      <a:pt x="244" y="72"/>
                      <a:pt x="241" y="74"/>
                      <a:pt x="242" y="75"/>
                    </a:cubicBezTo>
                    <a:cubicBezTo>
                      <a:pt x="242" y="75"/>
                      <a:pt x="248" y="69"/>
                      <a:pt x="247" y="67"/>
                    </a:cubicBezTo>
                    <a:cubicBezTo>
                      <a:pt x="247" y="65"/>
                      <a:pt x="245" y="64"/>
                      <a:pt x="245" y="62"/>
                    </a:cubicBezTo>
                    <a:cubicBezTo>
                      <a:pt x="244" y="61"/>
                      <a:pt x="245" y="58"/>
                      <a:pt x="247" y="59"/>
                    </a:cubicBezTo>
                    <a:cubicBezTo>
                      <a:pt x="246" y="58"/>
                      <a:pt x="245" y="61"/>
                      <a:pt x="246" y="62"/>
                    </a:cubicBezTo>
                    <a:cubicBezTo>
                      <a:pt x="248" y="64"/>
                      <a:pt x="248" y="65"/>
                      <a:pt x="250" y="62"/>
                    </a:cubicBezTo>
                    <a:cubicBezTo>
                      <a:pt x="251" y="61"/>
                      <a:pt x="253" y="58"/>
                      <a:pt x="252" y="56"/>
                    </a:cubicBezTo>
                    <a:cubicBezTo>
                      <a:pt x="252" y="56"/>
                      <a:pt x="251" y="55"/>
                      <a:pt x="252" y="54"/>
                    </a:cubicBezTo>
                    <a:cubicBezTo>
                      <a:pt x="252" y="54"/>
                      <a:pt x="253" y="52"/>
                      <a:pt x="253" y="52"/>
                    </a:cubicBezTo>
                    <a:cubicBezTo>
                      <a:pt x="253" y="52"/>
                      <a:pt x="253" y="54"/>
                      <a:pt x="253" y="54"/>
                    </a:cubicBezTo>
                    <a:cubicBezTo>
                      <a:pt x="253" y="54"/>
                      <a:pt x="258" y="51"/>
                      <a:pt x="260" y="51"/>
                    </a:cubicBezTo>
                    <a:cubicBezTo>
                      <a:pt x="261" y="50"/>
                      <a:pt x="263" y="51"/>
                      <a:pt x="264" y="51"/>
                    </a:cubicBezTo>
                    <a:cubicBezTo>
                      <a:pt x="266" y="50"/>
                      <a:pt x="265" y="49"/>
                      <a:pt x="265" y="48"/>
                    </a:cubicBezTo>
                    <a:cubicBezTo>
                      <a:pt x="266" y="48"/>
                      <a:pt x="266" y="50"/>
                      <a:pt x="267" y="50"/>
                    </a:cubicBezTo>
                    <a:cubicBezTo>
                      <a:pt x="267" y="50"/>
                      <a:pt x="269" y="49"/>
                      <a:pt x="269" y="49"/>
                    </a:cubicBezTo>
                    <a:cubicBezTo>
                      <a:pt x="271" y="51"/>
                      <a:pt x="275" y="46"/>
                      <a:pt x="272" y="46"/>
                    </a:cubicBezTo>
                    <a:cubicBezTo>
                      <a:pt x="272" y="46"/>
                      <a:pt x="272" y="48"/>
                      <a:pt x="271" y="48"/>
                    </a:cubicBezTo>
                    <a:cubicBezTo>
                      <a:pt x="270" y="48"/>
                      <a:pt x="268" y="44"/>
                      <a:pt x="268" y="44"/>
                    </a:cubicBezTo>
                    <a:cubicBezTo>
                      <a:pt x="269" y="43"/>
                      <a:pt x="268" y="42"/>
                      <a:pt x="269" y="41"/>
                    </a:cubicBezTo>
                    <a:cubicBezTo>
                      <a:pt x="270" y="39"/>
                      <a:pt x="271" y="37"/>
                      <a:pt x="272" y="36"/>
                    </a:cubicBezTo>
                    <a:cubicBezTo>
                      <a:pt x="273" y="36"/>
                      <a:pt x="274" y="35"/>
                      <a:pt x="274" y="35"/>
                    </a:cubicBezTo>
                    <a:cubicBezTo>
                      <a:pt x="276" y="36"/>
                      <a:pt x="277" y="33"/>
                      <a:pt x="278" y="32"/>
                    </a:cubicBezTo>
                    <a:cubicBezTo>
                      <a:pt x="278" y="32"/>
                      <a:pt x="280" y="33"/>
                      <a:pt x="281" y="32"/>
                    </a:cubicBezTo>
                    <a:cubicBezTo>
                      <a:pt x="283" y="31"/>
                      <a:pt x="285" y="31"/>
                      <a:pt x="286" y="30"/>
                    </a:cubicBezTo>
                    <a:cubicBezTo>
                      <a:pt x="287" y="30"/>
                      <a:pt x="289" y="29"/>
                      <a:pt x="288" y="28"/>
                    </a:cubicBezTo>
                    <a:cubicBezTo>
                      <a:pt x="286" y="26"/>
                      <a:pt x="286" y="25"/>
                      <a:pt x="285" y="24"/>
                    </a:cubicBezTo>
                    <a:cubicBezTo>
                      <a:pt x="281" y="23"/>
                      <a:pt x="287" y="14"/>
                      <a:pt x="281" y="14"/>
                    </a:cubicBezTo>
                    <a:cubicBezTo>
                      <a:pt x="280" y="13"/>
                      <a:pt x="279" y="15"/>
                      <a:pt x="278" y="14"/>
                    </a:cubicBezTo>
                    <a:cubicBezTo>
                      <a:pt x="277" y="13"/>
                      <a:pt x="277" y="12"/>
                      <a:pt x="276" y="13"/>
                    </a:cubicBezTo>
                    <a:cubicBezTo>
                      <a:pt x="275" y="14"/>
                      <a:pt x="274" y="16"/>
                      <a:pt x="273" y="17"/>
                    </a:cubicBezTo>
                    <a:cubicBezTo>
                      <a:pt x="272" y="18"/>
                      <a:pt x="272" y="20"/>
                      <a:pt x="271" y="21"/>
                    </a:cubicBezTo>
                    <a:cubicBezTo>
                      <a:pt x="271" y="23"/>
                      <a:pt x="270" y="26"/>
                      <a:pt x="268" y="26"/>
                    </a:cubicBezTo>
                    <a:cubicBezTo>
                      <a:pt x="266" y="26"/>
                      <a:pt x="266" y="28"/>
                      <a:pt x="264" y="28"/>
                    </a:cubicBezTo>
                    <a:cubicBezTo>
                      <a:pt x="259" y="28"/>
                      <a:pt x="254" y="28"/>
                      <a:pt x="249" y="28"/>
                    </a:cubicBezTo>
                    <a:cubicBezTo>
                      <a:pt x="247" y="28"/>
                      <a:pt x="247" y="28"/>
                      <a:pt x="246" y="29"/>
                    </a:cubicBezTo>
                    <a:cubicBezTo>
                      <a:pt x="245" y="31"/>
                      <a:pt x="241" y="33"/>
                      <a:pt x="241" y="34"/>
                    </a:cubicBezTo>
                    <a:cubicBezTo>
                      <a:pt x="242" y="37"/>
                      <a:pt x="239" y="39"/>
                      <a:pt x="237" y="39"/>
                    </a:cubicBezTo>
                    <a:cubicBezTo>
                      <a:pt x="235" y="39"/>
                      <a:pt x="234" y="38"/>
                      <a:pt x="232" y="38"/>
                    </a:cubicBezTo>
                    <a:cubicBezTo>
                      <a:pt x="230" y="38"/>
                      <a:pt x="228" y="39"/>
                      <a:pt x="227" y="39"/>
                    </a:cubicBezTo>
                    <a:cubicBezTo>
                      <a:pt x="227" y="39"/>
                      <a:pt x="227" y="42"/>
                      <a:pt x="228" y="42"/>
                    </a:cubicBezTo>
                    <a:cubicBezTo>
                      <a:pt x="227" y="43"/>
                      <a:pt x="226" y="44"/>
                      <a:pt x="224" y="45"/>
                    </a:cubicBezTo>
                    <a:cubicBezTo>
                      <a:pt x="222" y="46"/>
                      <a:pt x="219" y="48"/>
                      <a:pt x="216" y="49"/>
                    </a:cubicBezTo>
                    <a:cubicBezTo>
                      <a:pt x="213" y="50"/>
                      <a:pt x="210" y="50"/>
                      <a:pt x="207" y="49"/>
                    </a:cubicBezTo>
                    <a:cubicBezTo>
                      <a:pt x="206" y="48"/>
                      <a:pt x="205" y="47"/>
                      <a:pt x="206" y="46"/>
                    </a:cubicBezTo>
                    <a:cubicBezTo>
                      <a:pt x="206" y="46"/>
                      <a:pt x="207" y="44"/>
                      <a:pt x="208" y="44"/>
                    </a:cubicBezTo>
                    <a:cubicBezTo>
                      <a:pt x="208" y="44"/>
                      <a:pt x="208" y="45"/>
                      <a:pt x="208" y="46"/>
                    </a:cubicBezTo>
                    <a:cubicBezTo>
                      <a:pt x="210" y="42"/>
                      <a:pt x="211" y="39"/>
                      <a:pt x="209" y="35"/>
                    </a:cubicBezTo>
                    <a:cubicBezTo>
                      <a:pt x="208" y="34"/>
                      <a:pt x="206" y="36"/>
                      <a:pt x="205" y="36"/>
                    </a:cubicBezTo>
                    <a:cubicBezTo>
                      <a:pt x="204" y="37"/>
                      <a:pt x="204" y="36"/>
                      <a:pt x="203" y="36"/>
                    </a:cubicBezTo>
                    <a:cubicBezTo>
                      <a:pt x="202" y="35"/>
                      <a:pt x="204" y="34"/>
                      <a:pt x="204" y="34"/>
                    </a:cubicBezTo>
                    <a:cubicBezTo>
                      <a:pt x="208" y="30"/>
                      <a:pt x="205" y="26"/>
                      <a:pt x="201" y="25"/>
                    </a:cubicBezTo>
                    <a:cubicBezTo>
                      <a:pt x="198" y="24"/>
                      <a:pt x="198" y="25"/>
                      <a:pt x="196" y="26"/>
                    </a:cubicBezTo>
                    <a:cubicBezTo>
                      <a:pt x="196" y="27"/>
                      <a:pt x="196" y="27"/>
                      <a:pt x="196" y="28"/>
                    </a:cubicBezTo>
                    <a:cubicBezTo>
                      <a:pt x="196" y="29"/>
                      <a:pt x="194" y="28"/>
                      <a:pt x="193" y="28"/>
                    </a:cubicBezTo>
                    <a:cubicBezTo>
                      <a:pt x="192" y="28"/>
                      <a:pt x="190" y="36"/>
                      <a:pt x="190" y="37"/>
                    </a:cubicBezTo>
                    <a:cubicBezTo>
                      <a:pt x="191" y="42"/>
                      <a:pt x="192" y="45"/>
                      <a:pt x="188" y="47"/>
                    </a:cubicBezTo>
                    <a:cubicBezTo>
                      <a:pt x="188" y="48"/>
                      <a:pt x="185" y="49"/>
                      <a:pt x="185" y="48"/>
                    </a:cubicBezTo>
                    <a:cubicBezTo>
                      <a:pt x="185" y="46"/>
                      <a:pt x="184" y="44"/>
                      <a:pt x="184" y="42"/>
                    </a:cubicBezTo>
                    <a:cubicBezTo>
                      <a:pt x="184" y="41"/>
                      <a:pt x="186" y="30"/>
                      <a:pt x="186" y="30"/>
                    </a:cubicBezTo>
                    <a:cubicBezTo>
                      <a:pt x="185" y="30"/>
                      <a:pt x="183" y="32"/>
                      <a:pt x="183" y="31"/>
                    </a:cubicBezTo>
                    <a:cubicBezTo>
                      <a:pt x="183" y="30"/>
                      <a:pt x="186" y="26"/>
                      <a:pt x="187" y="25"/>
                    </a:cubicBezTo>
                    <a:cubicBezTo>
                      <a:pt x="188" y="23"/>
                      <a:pt x="191" y="23"/>
                      <a:pt x="193" y="22"/>
                    </a:cubicBezTo>
                    <a:cubicBezTo>
                      <a:pt x="196" y="22"/>
                      <a:pt x="199" y="23"/>
                      <a:pt x="202" y="23"/>
                    </a:cubicBezTo>
                    <a:cubicBezTo>
                      <a:pt x="205" y="23"/>
                      <a:pt x="201" y="20"/>
                      <a:pt x="199" y="20"/>
                    </a:cubicBezTo>
                    <a:cubicBezTo>
                      <a:pt x="197" y="20"/>
                      <a:pt x="199" y="17"/>
                      <a:pt x="196" y="17"/>
                    </a:cubicBezTo>
                    <a:cubicBezTo>
                      <a:pt x="194" y="18"/>
                      <a:pt x="192" y="19"/>
                      <a:pt x="189" y="19"/>
                    </a:cubicBezTo>
                    <a:cubicBezTo>
                      <a:pt x="187" y="19"/>
                      <a:pt x="185" y="17"/>
                      <a:pt x="183" y="16"/>
                    </a:cubicBezTo>
                    <a:cubicBezTo>
                      <a:pt x="183" y="16"/>
                      <a:pt x="180" y="16"/>
                      <a:pt x="181" y="15"/>
                    </a:cubicBezTo>
                    <a:cubicBezTo>
                      <a:pt x="182" y="15"/>
                      <a:pt x="184" y="14"/>
                      <a:pt x="184" y="13"/>
                    </a:cubicBezTo>
                    <a:cubicBezTo>
                      <a:pt x="184" y="13"/>
                      <a:pt x="176" y="16"/>
                      <a:pt x="175" y="16"/>
                    </a:cubicBezTo>
                    <a:cubicBezTo>
                      <a:pt x="174" y="17"/>
                      <a:pt x="173" y="18"/>
                      <a:pt x="172" y="18"/>
                    </a:cubicBezTo>
                    <a:cubicBezTo>
                      <a:pt x="170" y="18"/>
                      <a:pt x="170" y="16"/>
                      <a:pt x="168" y="16"/>
                    </a:cubicBezTo>
                    <a:cubicBezTo>
                      <a:pt x="167" y="16"/>
                      <a:pt x="162" y="18"/>
                      <a:pt x="165" y="15"/>
                    </a:cubicBezTo>
                    <a:cubicBezTo>
                      <a:pt x="168" y="13"/>
                      <a:pt x="171" y="11"/>
                      <a:pt x="174" y="9"/>
                    </a:cubicBezTo>
                    <a:cubicBezTo>
                      <a:pt x="172" y="9"/>
                      <a:pt x="170" y="7"/>
                      <a:pt x="168" y="9"/>
                    </a:cubicBezTo>
                    <a:cubicBezTo>
                      <a:pt x="165" y="10"/>
                      <a:pt x="164" y="8"/>
                      <a:pt x="161" y="7"/>
                    </a:cubicBezTo>
                    <a:cubicBezTo>
                      <a:pt x="160" y="7"/>
                      <a:pt x="159" y="6"/>
                      <a:pt x="158" y="5"/>
                    </a:cubicBezTo>
                    <a:cubicBezTo>
                      <a:pt x="156" y="5"/>
                      <a:pt x="155" y="6"/>
                      <a:pt x="153" y="6"/>
                    </a:cubicBezTo>
                    <a:cubicBezTo>
                      <a:pt x="152" y="5"/>
                      <a:pt x="150" y="5"/>
                      <a:pt x="150" y="3"/>
                    </a:cubicBezTo>
                    <a:cubicBezTo>
                      <a:pt x="150" y="3"/>
                      <a:pt x="148" y="0"/>
                      <a:pt x="148" y="1"/>
                    </a:cubicBezTo>
                    <a:cubicBezTo>
                      <a:pt x="147" y="1"/>
                      <a:pt x="148" y="4"/>
                      <a:pt x="147" y="4"/>
                    </a:cubicBezTo>
                    <a:cubicBezTo>
                      <a:pt x="146" y="4"/>
                      <a:pt x="145" y="4"/>
                      <a:pt x="145" y="4"/>
                    </a:cubicBezTo>
                    <a:cubicBezTo>
                      <a:pt x="142" y="4"/>
                      <a:pt x="139" y="4"/>
                      <a:pt x="136" y="4"/>
                    </a:cubicBezTo>
                    <a:cubicBezTo>
                      <a:pt x="125" y="4"/>
                      <a:pt x="115" y="4"/>
                      <a:pt x="105" y="4"/>
                    </a:cubicBezTo>
                    <a:cubicBezTo>
                      <a:pt x="80" y="4"/>
                      <a:pt x="55" y="4"/>
                      <a:pt x="30" y="4"/>
                    </a:cubicBezTo>
                    <a:cubicBezTo>
                      <a:pt x="24" y="4"/>
                      <a:pt x="17" y="4"/>
                      <a:pt x="11" y="4"/>
                    </a:cubicBezTo>
                    <a:cubicBezTo>
                      <a:pt x="12" y="5"/>
                      <a:pt x="14" y="13"/>
                      <a:pt x="11" y="14"/>
                    </a:cubicBezTo>
                    <a:cubicBezTo>
                      <a:pt x="9" y="14"/>
                      <a:pt x="8" y="14"/>
                      <a:pt x="10" y="12"/>
                    </a:cubicBezTo>
                    <a:cubicBezTo>
                      <a:pt x="12" y="9"/>
                      <a:pt x="9" y="9"/>
                      <a:pt x="7" y="9"/>
                    </a:cubicBezTo>
                    <a:cubicBezTo>
                      <a:pt x="5" y="9"/>
                      <a:pt x="2" y="7"/>
                      <a:pt x="1" y="7"/>
                    </a:cubicBezTo>
                    <a:cubicBezTo>
                      <a:pt x="0" y="8"/>
                      <a:pt x="2" y="12"/>
                      <a:pt x="2" y="12"/>
                    </a:cubicBezTo>
                    <a:cubicBezTo>
                      <a:pt x="3" y="15"/>
                      <a:pt x="4" y="16"/>
                      <a:pt x="4" y="18"/>
                    </a:cubicBezTo>
                    <a:cubicBezTo>
                      <a:pt x="4" y="19"/>
                      <a:pt x="7" y="21"/>
                      <a:pt x="8" y="21"/>
                    </a:cubicBezTo>
                    <a:cubicBezTo>
                      <a:pt x="7" y="21"/>
                      <a:pt x="6" y="21"/>
                      <a:pt x="5" y="22"/>
                    </a:cubicBezTo>
                    <a:cubicBezTo>
                      <a:pt x="4" y="23"/>
                      <a:pt x="5" y="24"/>
                      <a:pt x="5" y="25"/>
                    </a:cubicBezTo>
                    <a:cubicBezTo>
                      <a:pt x="5" y="28"/>
                      <a:pt x="5" y="30"/>
                      <a:pt x="4" y="32"/>
                    </a:cubicBezTo>
                    <a:cubicBezTo>
                      <a:pt x="4" y="35"/>
                      <a:pt x="3" y="37"/>
                      <a:pt x="2" y="40"/>
                    </a:cubicBezTo>
                    <a:cubicBezTo>
                      <a:pt x="1" y="43"/>
                      <a:pt x="3" y="46"/>
                      <a:pt x="4" y="49"/>
                    </a:cubicBezTo>
                    <a:cubicBezTo>
                      <a:pt x="4" y="52"/>
                      <a:pt x="3" y="54"/>
                      <a:pt x="3" y="56"/>
                    </a:cubicBezTo>
                    <a:cubicBezTo>
                      <a:pt x="3" y="57"/>
                      <a:pt x="4" y="58"/>
                      <a:pt x="4" y="59"/>
                    </a:cubicBezTo>
                    <a:cubicBezTo>
                      <a:pt x="5" y="60"/>
                      <a:pt x="5" y="62"/>
                      <a:pt x="5" y="63"/>
                    </a:cubicBezTo>
                    <a:cubicBezTo>
                      <a:pt x="6" y="66"/>
                      <a:pt x="9" y="67"/>
                      <a:pt x="10" y="70"/>
                    </a:cubicBezTo>
                    <a:cubicBezTo>
                      <a:pt x="11" y="72"/>
                      <a:pt x="11" y="71"/>
                      <a:pt x="12" y="70"/>
                    </a:cubicBezTo>
                    <a:cubicBezTo>
                      <a:pt x="12" y="70"/>
                      <a:pt x="13" y="73"/>
                      <a:pt x="13" y="73"/>
                    </a:cubicBezTo>
                    <a:cubicBezTo>
                      <a:pt x="13" y="73"/>
                      <a:pt x="12" y="72"/>
                      <a:pt x="12" y="73"/>
                    </a:cubicBezTo>
                    <a:cubicBezTo>
                      <a:pt x="12" y="74"/>
                      <a:pt x="12" y="75"/>
                      <a:pt x="13" y="76"/>
                    </a:cubicBezTo>
                    <a:cubicBezTo>
                      <a:pt x="14" y="76"/>
                      <a:pt x="14" y="76"/>
                      <a:pt x="15" y="77"/>
                    </a:cubicBezTo>
                    <a:cubicBezTo>
                      <a:pt x="16" y="78"/>
                      <a:pt x="14" y="79"/>
                      <a:pt x="15" y="80"/>
                    </a:cubicBezTo>
                    <a:cubicBezTo>
                      <a:pt x="17" y="83"/>
                      <a:pt x="21" y="85"/>
                      <a:pt x="21" y="88"/>
                    </a:cubicBezTo>
                    <a:cubicBezTo>
                      <a:pt x="22" y="90"/>
                      <a:pt x="23" y="90"/>
                      <a:pt x="25" y="91"/>
                    </a:cubicBezTo>
                    <a:cubicBezTo>
                      <a:pt x="27" y="92"/>
                      <a:pt x="29" y="93"/>
                      <a:pt x="31" y="93"/>
                    </a:cubicBezTo>
                    <a:cubicBezTo>
                      <a:pt x="33" y="93"/>
                      <a:pt x="35" y="95"/>
                      <a:pt x="36" y="96"/>
                    </a:cubicBezTo>
                    <a:cubicBezTo>
                      <a:pt x="36" y="97"/>
                      <a:pt x="40" y="101"/>
                      <a:pt x="39" y="102"/>
                    </a:cubicBezTo>
                    <a:cubicBezTo>
                      <a:pt x="43" y="101"/>
                      <a:pt x="48" y="100"/>
                      <a:pt x="52" y="101"/>
                    </a:cubicBezTo>
                    <a:cubicBezTo>
                      <a:pt x="58" y="103"/>
                      <a:pt x="63" y="106"/>
                      <a:pt x="68" y="10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8" name="Freeform 642">
                <a:extLst>
                  <a:ext uri="{FF2B5EF4-FFF2-40B4-BE49-F238E27FC236}">
                    <a16:creationId xmlns:a16="http://schemas.microsoft.com/office/drawing/2014/main" id="{338C28AE-A47B-9C43-A657-76F37A03890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51637" y="4602061"/>
                <a:ext cx="4150497" cy="2111461"/>
              </a:xfrm>
              <a:custGeom>
                <a:avLst/>
                <a:gdLst>
                  <a:gd name="T0" fmla="*/ 255 w 427"/>
                  <a:gd name="T1" fmla="*/ 181 h 219"/>
                  <a:gd name="T2" fmla="*/ 299 w 427"/>
                  <a:gd name="T3" fmla="*/ 195 h 219"/>
                  <a:gd name="T4" fmla="*/ 296 w 427"/>
                  <a:gd name="T5" fmla="*/ 215 h 219"/>
                  <a:gd name="T6" fmla="*/ 332 w 427"/>
                  <a:gd name="T7" fmla="*/ 200 h 219"/>
                  <a:gd name="T8" fmla="*/ 366 w 427"/>
                  <a:gd name="T9" fmla="*/ 196 h 219"/>
                  <a:gd name="T10" fmla="*/ 383 w 427"/>
                  <a:gd name="T11" fmla="*/ 200 h 219"/>
                  <a:gd name="T12" fmla="*/ 391 w 427"/>
                  <a:gd name="T13" fmla="*/ 201 h 219"/>
                  <a:gd name="T14" fmla="*/ 380 w 427"/>
                  <a:gd name="T15" fmla="*/ 188 h 219"/>
                  <a:gd name="T16" fmla="*/ 382 w 427"/>
                  <a:gd name="T17" fmla="*/ 176 h 219"/>
                  <a:gd name="T18" fmla="*/ 354 w 427"/>
                  <a:gd name="T19" fmla="*/ 180 h 219"/>
                  <a:gd name="T20" fmla="*/ 414 w 427"/>
                  <a:gd name="T21" fmla="*/ 160 h 219"/>
                  <a:gd name="T22" fmla="*/ 417 w 427"/>
                  <a:gd name="T23" fmla="*/ 144 h 219"/>
                  <a:gd name="T24" fmla="*/ 415 w 427"/>
                  <a:gd name="T25" fmla="*/ 139 h 219"/>
                  <a:gd name="T26" fmla="*/ 394 w 427"/>
                  <a:gd name="T27" fmla="*/ 126 h 219"/>
                  <a:gd name="T28" fmla="*/ 390 w 427"/>
                  <a:gd name="T29" fmla="*/ 110 h 219"/>
                  <a:gd name="T30" fmla="*/ 378 w 427"/>
                  <a:gd name="T31" fmla="*/ 104 h 219"/>
                  <a:gd name="T32" fmla="*/ 364 w 427"/>
                  <a:gd name="T33" fmla="*/ 112 h 219"/>
                  <a:gd name="T34" fmla="*/ 356 w 427"/>
                  <a:gd name="T35" fmla="*/ 107 h 219"/>
                  <a:gd name="T36" fmla="*/ 342 w 427"/>
                  <a:gd name="T37" fmla="*/ 85 h 219"/>
                  <a:gd name="T38" fmla="*/ 314 w 427"/>
                  <a:gd name="T39" fmla="*/ 91 h 219"/>
                  <a:gd name="T40" fmla="*/ 320 w 427"/>
                  <a:gd name="T41" fmla="*/ 116 h 219"/>
                  <a:gd name="T42" fmla="*/ 306 w 427"/>
                  <a:gd name="T43" fmla="*/ 159 h 219"/>
                  <a:gd name="T44" fmla="*/ 292 w 427"/>
                  <a:gd name="T45" fmla="*/ 135 h 219"/>
                  <a:gd name="T46" fmla="*/ 250 w 427"/>
                  <a:gd name="T47" fmla="*/ 119 h 219"/>
                  <a:gd name="T48" fmla="*/ 237 w 427"/>
                  <a:gd name="T49" fmla="*/ 86 h 219"/>
                  <a:gd name="T50" fmla="*/ 246 w 427"/>
                  <a:gd name="T51" fmla="*/ 77 h 219"/>
                  <a:gd name="T52" fmla="*/ 246 w 427"/>
                  <a:gd name="T53" fmla="*/ 70 h 219"/>
                  <a:gd name="T54" fmla="*/ 263 w 427"/>
                  <a:gd name="T55" fmla="*/ 58 h 219"/>
                  <a:gd name="T56" fmla="*/ 276 w 427"/>
                  <a:gd name="T57" fmla="*/ 48 h 219"/>
                  <a:gd name="T58" fmla="*/ 293 w 427"/>
                  <a:gd name="T59" fmla="*/ 36 h 219"/>
                  <a:gd name="T60" fmla="*/ 276 w 427"/>
                  <a:gd name="T61" fmla="*/ 23 h 219"/>
                  <a:gd name="T62" fmla="*/ 262 w 427"/>
                  <a:gd name="T63" fmla="*/ 35 h 219"/>
                  <a:gd name="T64" fmla="*/ 252 w 427"/>
                  <a:gd name="T65" fmla="*/ 23 h 219"/>
                  <a:gd name="T66" fmla="*/ 241 w 427"/>
                  <a:gd name="T67" fmla="*/ 10 h 219"/>
                  <a:gd name="T68" fmla="*/ 223 w 427"/>
                  <a:gd name="T69" fmla="*/ 6 h 219"/>
                  <a:gd name="T70" fmla="*/ 232 w 427"/>
                  <a:gd name="T71" fmla="*/ 27 h 219"/>
                  <a:gd name="T72" fmla="*/ 226 w 427"/>
                  <a:gd name="T73" fmla="*/ 40 h 219"/>
                  <a:gd name="T74" fmla="*/ 218 w 427"/>
                  <a:gd name="T75" fmla="*/ 37 h 219"/>
                  <a:gd name="T76" fmla="*/ 164 w 427"/>
                  <a:gd name="T77" fmla="*/ 29 h 219"/>
                  <a:gd name="T78" fmla="*/ 166 w 427"/>
                  <a:gd name="T79" fmla="*/ 41 h 219"/>
                  <a:gd name="T80" fmla="*/ 160 w 427"/>
                  <a:gd name="T81" fmla="*/ 40 h 219"/>
                  <a:gd name="T82" fmla="*/ 133 w 427"/>
                  <a:gd name="T83" fmla="*/ 30 h 219"/>
                  <a:gd name="T84" fmla="*/ 83 w 427"/>
                  <a:gd name="T85" fmla="*/ 23 h 219"/>
                  <a:gd name="T86" fmla="*/ 71 w 427"/>
                  <a:gd name="T87" fmla="*/ 18 h 219"/>
                  <a:gd name="T88" fmla="*/ 50 w 427"/>
                  <a:gd name="T89" fmla="*/ 24 h 219"/>
                  <a:gd name="T90" fmla="*/ 49 w 427"/>
                  <a:gd name="T91" fmla="*/ 22 h 219"/>
                  <a:gd name="T92" fmla="*/ 29 w 427"/>
                  <a:gd name="T93" fmla="*/ 23 h 219"/>
                  <a:gd name="T94" fmla="*/ 21 w 427"/>
                  <a:gd name="T95" fmla="*/ 28 h 219"/>
                  <a:gd name="T96" fmla="*/ 3 w 427"/>
                  <a:gd name="T97" fmla="*/ 97 h 219"/>
                  <a:gd name="T98" fmla="*/ 40 w 427"/>
                  <a:gd name="T99" fmla="*/ 116 h 219"/>
                  <a:gd name="T100" fmla="*/ 53 w 427"/>
                  <a:gd name="T101" fmla="*/ 141 h 219"/>
                  <a:gd name="T102" fmla="*/ 62 w 427"/>
                  <a:gd name="T103" fmla="*/ 150 h 219"/>
                  <a:gd name="T104" fmla="*/ 67 w 427"/>
                  <a:gd name="T105" fmla="*/ 160 h 219"/>
                  <a:gd name="T106" fmla="*/ 80 w 427"/>
                  <a:gd name="T107" fmla="*/ 166 h 219"/>
                  <a:gd name="T108" fmla="*/ 133 w 427"/>
                  <a:gd name="T109" fmla="*/ 176 h 219"/>
                  <a:gd name="T110" fmla="*/ 97 w 427"/>
                  <a:gd name="T111" fmla="*/ 57 h 219"/>
                  <a:gd name="T112" fmla="*/ 87 w 427"/>
                  <a:gd name="T113" fmla="*/ 51 h 219"/>
                  <a:gd name="T114" fmla="*/ 113 w 427"/>
                  <a:gd name="T115" fmla="*/ 49 h 219"/>
                  <a:gd name="T116" fmla="*/ 142 w 427"/>
                  <a:gd name="T117" fmla="*/ 85 h 219"/>
                  <a:gd name="T118" fmla="*/ 131 w 427"/>
                  <a:gd name="T119" fmla="*/ 85 h 219"/>
                  <a:gd name="T120" fmla="*/ 160 w 427"/>
                  <a:gd name="T121" fmla="*/ 78 h 219"/>
                  <a:gd name="T122" fmla="*/ 210 w 427"/>
                  <a:gd name="T123" fmla="*/ 150 h 219"/>
                  <a:gd name="T124" fmla="*/ 222 w 427"/>
                  <a:gd name="T125" fmla="*/ 165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7" h="219">
                    <a:moveTo>
                      <a:pt x="229" y="174"/>
                    </a:moveTo>
                    <a:cubicBezTo>
                      <a:pt x="229" y="174"/>
                      <a:pt x="229" y="173"/>
                      <a:pt x="229" y="173"/>
                    </a:cubicBezTo>
                    <a:cubicBezTo>
                      <a:pt x="229" y="173"/>
                      <a:pt x="232" y="177"/>
                      <a:pt x="232" y="177"/>
                    </a:cubicBezTo>
                    <a:cubicBezTo>
                      <a:pt x="234" y="177"/>
                      <a:pt x="235" y="178"/>
                      <a:pt x="236" y="178"/>
                    </a:cubicBezTo>
                    <a:cubicBezTo>
                      <a:pt x="238" y="178"/>
                      <a:pt x="238" y="177"/>
                      <a:pt x="239" y="178"/>
                    </a:cubicBezTo>
                    <a:cubicBezTo>
                      <a:pt x="242" y="179"/>
                      <a:pt x="244" y="180"/>
                      <a:pt x="246" y="181"/>
                    </a:cubicBezTo>
                    <a:cubicBezTo>
                      <a:pt x="247" y="182"/>
                      <a:pt x="248" y="181"/>
                      <a:pt x="249" y="181"/>
                    </a:cubicBezTo>
                    <a:cubicBezTo>
                      <a:pt x="250" y="180"/>
                      <a:pt x="251" y="180"/>
                      <a:pt x="252" y="180"/>
                    </a:cubicBezTo>
                    <a:cubicBezTo>
                      <a:pt x="253" y="180"/>
                      <a:pt x="254" y="181"/>
                      <a:pt x="255" y="181"/>
                    </a:cubicBezTo>
                    <a:cubicBezTo>
                      <a:pt x="257" y="181"/>
                      <a:pt x="258" y="180"/>
                      <a:pt x="259" y="179"/>
                    </a:cubicBezTo>
                    <a:cubicBezTo>
                      <a:pt x="260" y="178"/>
                      <a:pt x="263" y="175"/>
                      <a:pt x="264" y="175"/>
                    </a:cubicBezTo>
                    <a:cubicBezTo>
                      <a:pt x="264" y="175"/>
                      <a:pt x="265" y="176"/>
                      <a:pt x="265" y="176"/>
                    </a:cubicBezTo>
                    <a:cubicBezTo>
                      <a:pt x="267" y="176"/>
                      <a:pt x="268" y="176"/>
                      <a:pt x="269" y="176"/>
                    </a:cubicBezTo>
                    <a:cubicBezTo>
                      <a:pt x="273" y="176"/>
                      <a:pt x="272" y="179"/>
                      <a:pt x="274" y="181"/>
                    </a:cubicBezTo>
                    <a:cubicBezTo>
                      <a:pt x="275" y="182"/>
                      <a:pt x="279" y="181"/>
                      <a:pt x="279" y="183"/>
                    </a:cubicBezTo>
                    <a:cubicBezTo>
                      <a:pt x="279" y="185"/>
                      <a:pt x="280" y="187"/>
                      <a:pt x="281" y="189"/>
                    </a:cubicBezTo>
                    <a:cubicBezTo>
                      <a:pt x="281" y="194"/>
                      <a:pt x="290" y="193"/>
                      <a:pt x="293" y="194"/>
                    </a:cubicBezTo>
                    <a:cubicBezTo>
                      <a:pt x="295" y="194"/>
                      <a:pt x="298" y="194"/>
                      <a:pt x="299" y="195"/>
                    </a:cubicBezTo>
                    <a:cubicBezTo>
                      <a:pt x="300" y="196"/>
                      <a:pt x="305" y="201"/>
                      <a:pt x="304" y="201"/>
                    </a:cubicBezTo>
                    <a:cubicBezTo>
                      <a:pt x="302" y="203"/>
                      <a:pt x="302" y="203"/>
                      <a:pt x="300" y="202"/>
                    </a:cubicBezTo>
                    <a:cubicBezTo>
                      <a:pt x="299" y="201"/>
                      <a:pt x="295" y="199"/>
                      <a:pt x="295" y="199"/>
                    </a:cubicBezTo>
                    <a:cubicBezTo>
                      <a:pt x="295" y="200"/>
                      <a:pt x="298" y="201"/>
                      <a:pt x="297" y="203"/>
                    </a:cubicBezTo>
                    <a:cubicBezTo>
                      <a:pt x="296" y="204"/>
                      <a:pt x="295" y="206"/>
                      <a:pt x="295" y="207"/>
                    </a:cubicBezTo>
                    <a:cubicBezTo>
                      <a:pt x="295" y="209"/>
                      <a:pt x="295" y="210"/>
                      <a:pt x="294" y="211"/>
                    </a:cubicBezTo>
                    <a:cubicBezTo>
                      <a:pt x="294" y="212"/>
                      <a:pt x="291" y="213"/>
                      <a:pt x="291" y="213"/>
                    </a:cubicBezTo>
                    <a:cubicBezTo>
                      <a:pt x="290" y="214"/>
                      <a:pt x="287" y="219"/>
                      <a:pt x="291" y="219"/>
                    </a:cubicBezTo>
                    <a:cubicBezTo>
                      <a:pt x="292" y="219"/>
                      <a:pt x="294" y="217"/>
                      <a:pt x="296" y="215"/>
                    </a:cubicBezTo>
                    <a:cubicBezTo>
                      <a:pt x="298" y="214"/>
                      <a:pt x="299" y="216"/>
                      <a:pt x="301" y="215"/>
                    </a:cubicBezTo>
                    <a:cubicBezTo>
                      <a:pt x="304" y="215"/>
                      <a:pt x="305" y="213"/>
                      <a:pt x="308" y="213"/>
                    </a:cubicBezTo>
                    <a:cubicBezTo>
                      <a:pt x="308" y="211"/>
                      <a:pt x="308" y="212"/>
                      <a:pt x="306" y="211"/>
                    </a:cubicBezTo>
                    <a:cubicBezTo>
                      <a:pt x="305" y="211"/>
                      <a:pt x="305" y="210"/>
                      <a:pt x="306" y="210"/>
                    </a:cubicBezTo>
                    <a:cubicBezTo>
                      <a:pt x="307" y="208"/>
                      <a:pt x="308" y="207"/>
                      <a:pt x="311" y="207"/>
                    </a:cubicBezTo>
                    <a:cubicBezTo>
                      <a:pt x="312" y="207"/>
                      <a:pt x="315" y="205"/>
                      <a:pt x="317" y="206"/>
                    </a:cubicBezTo>
                    <a:cubicBezTo>
                      <a:pt x="319" y="207"/>
                      <a:pt x="320" y="203"/>
                      <a:pt x="322" y="206"/>
                    </a:cubicBezTo>
                    <a:cubicBezTo>
                      <a:pt x="324" y="204"/>
                      <a:pt x="325" y="203"/>
                      <a:pt x="327" y="201"/>
                    </a:cubicBezTo>
                    <a:cubicBezTo>
                      <a:pt x="329" y="200"/>
                      <a:pt x="330" y="200"/>
                      <a:pt x="332" y="200"/>
                    </a:cubicBezTo>
                    <a:cubicBezTo>
                      <a:pt x="335" y="200"/>
                      <a:pt x="339" y="200"/>
                      <a:pt x="342" y="200"/>
                    </a:cubicBezTo>
                    <a:cubicBezTo>
                      <a:pt x="345" y="200"/>
                      <a:pt x="346" y="201"/>
                      <a:pt x="347" y="199"/>
                    </a:cubicBezTo>
                    <a:cubicBezTo>
                      <a:pt x="348" y="198"/>
                      <a:pt x="349" y="199"/>
                      <a:pt x="350" y="198"/>
                    </a:cubicBezTo>
                    <a:cubicBezTo>
                      <a:pt x="351" y="196"/>
                      <a:pt x="352" y="195"/>
                      <a:pt x="352" y="193"/>
                    </a:cubicBezTo>
                    <a:cubicBezTo>
                      <a:pt x="353" y="191"/>
                      <a:pt x="353" y="190"/>
                      <a:pt x="354" y="188"/>
                    </a:cubicBezTo>
                    <a:cubicBezTo>
                      <a:pt x="355" y="187"/>
                      <a:pt x="356" y="186"/>
                      <a:pt x="357" y="185"/>
                    </a:cubicBezTo>
                    <a:cubicBezTo>
                      <a:pt x="358" y="184"/>
                      <a:pt x="359" y="187"/>
                      <a:pt x="361" y="186"/>
                    </a:cubicBezTo>
                    <a:cubicBezTo>
                      <a:pt x="363" y="184"/>
                      <a:pt x="365" y="187"/>
                      <a:pt x="365" y="189"/>
                    </a:cubicBezTo>
                    <a:cubicBezTo>
                      <a:pt x="365" y="190"/>
                      <a:pt x="364" y="196"/>
                      <a:pt x="366" y="196"/>
                    </a:cubicBezTo>
                    <a:cubicBezTo>
                      <a:pt x="367" y="197"/>
                      <a:pt x="368" y="199"/>
                      <a:pt x="369" y="201"/>
                    </a:cubicBezTo>
                    <a:cubicBezTo>
                      <a:pt x="370" y="199"/>
                      <a:pt x="381" y="196"/>
                      <a:pt x="381" y="196"/>
                    </a:cubicBezTo>
                    <a:cubicBezTo>
                      <a:pt x="381" y="195"/>
                      <a:pt x="380" y="195"/>
                      <a:pt x="380" y="194"/>
                    </a:cubicBezTo>
                    <a:cubicBezTo>
                      <a:pt x="380" y="194"/>
                      <a:pt x="382" y="196"/>
                      <a:pt x="382" y="196"/>
                    </a:cubicBezTo>
                    <a:cubicBezTo>
                      <a:pt x="382" y="197"/>
                      <a:pt x="380" y="197"/>
                      <a:pt x="380" y="197"/>
                    </a:cubicBezTo>
                    <a:cubicBezTo>
                      <a:pt x="380" y="197"/>
                      <a:pt x="386" y="198"/>
                      <a:pt x="386" y="198"/>
                    </a:cubicBezTo>
                    <a:cubicBezTo>
                      <a:pt x="386" y="198"/>
                      <a:pt x="386" y="198"/>
                      <a:pt x="386" y="198"/>
                    </a:cubicBezTo>
                    <a:cubicBezTo>
                      <a:pt x="386" y="198"/>
                      <a:pt x="386" y="199"/>
                      <a:pt x="386" y="199"/>
                    </a:cubicBezTo>
                    <a:cubicBezTo>
                      <a:pt x="385" y="199"/>
                      <a:pt x="384" y="199"/>
                      <a:pt x="383" y="200"/>
                    </a:cubicBezTo>
                    <a:cubicBezTo>
                      <a:pt x="383" y="201"/>
                      <a:pt x="382" y="198"/>
                      <a:pt x="382" y="198"/>
                    </a:cubicBezTo>
                    <a:cubicBezTo>
                      <a:pt x="381" y="198"/>
                      <a:pt x="381" y="199"/>
                      <a:pt x="381" y="199"/>
                    </a:cubicBezTo>
                    <a:cubicBezTo>
                      <a:pt x="381" y="199"/>
                      <a:pt x="381" y="198"/>
                      <a:pt x="380" y="199"/>
                    </a:cubicBezTo>
                    <a:cubicBezTo>
                      <a:pt x="379" y="200"/>
                      <a:pt x="378" y="200"/>
                      <a:pt x="377" y="201"/>
                    </a:cubicBezTo>
                    <a:cubicBezTo>
                      <a:pt x="375" y="202"/>
                      <a:pt x="371" y="205"/>
                      <a:pt x="373" y="208"/>
                    </a:cubicBezTo>
                    <a:cubicBezTo>
                      <a:pt x="376" y="210"/>
                      <a:pt x="378" y="208"/>
                      <a:pt x="379" y="207"/>
                    </a:cubicBezTo>
                    <a:cubicBezTo>
                      <a:pt x="380" y="206"/>
                      <a:pt x="384" y="203"/>
                      <a:pt x="384" y="202"/>
                    </a:cubicBezTo>
                    <a:cubicBezTo>
                      <a:pt x="384" y="203"/>
                      <a:pt x="386" y="204"/>
                      <a:pt x="387" y="203"/>
                    </a:cubicBezTo>
                    <a:cubicBezTo>
                      <a:pt x="387" y="202"/>
                      <a:pt x="390" y="201"/>
                      <a:pt x="391" y="201"/>
                    </a:cubicBezTo>
                    <a:cubicBezTo>
                      <a:pt x="393" y="200"/>
                      <a:pt x="395" y="199"/>
                      <a:pt x="397" y="199"/>
                    </a:cubicBezTo>
                    <a:cubicBezTo>
                      <a:pt x="398" y="199"/>
                      <a:pt x="398" y="199"/>
                      <a:pt x="398" y="198"/>
                    </a:cubicBezTo>
                    <a:cubicBezTo>
                      <a:pt x="397" y="197"/>
                      <a:pt x="398" y="197"/>
                      <a:pt x="398" y="197"/>
                    </a:cubicBezTo>
                    <a:cubicBezTo>
                      <a:pt x="398" y="196"/>
                      <a:pt x="396" y="197"/>
                      <a:pt x="395" y="196"/>
                    </a:cubicBezTo>
                    <a:cubicBezTo>
                      <a:pt x="394" y="196"/>
                      <a:pt x="395" y="194"/>
                      <a:pt x="393" y="196"/>
                    </a:cubicBezTo>
                    <a:cubicBezTo>
                      <a:pt x="391" y="197"/>
                      <a:pt x="387" y="196"/>
                      <a:pt x="385" y="195"/>
                    </a:cubicBezTo>
                    <a:cubicBezTo>
                      <a:pt x="384" y="195"/>
                      <a:pt x="385" y="193"/>
                      <a:pt x="384" y="193"/>
                    </a:cubicBezTo>
                    <a:cubicBezTo>
                      <a:pt x="384" y="193"/>
                      <a:pt x="382" y="193"/>
                      <a:pt x="381" y="192"/>
                    </a:cubicBezTo>
                    <a:cubicBezTo>
                      <a:pt x="380" y="192"/>
                      <a:pt x="380" y="189"/>
                      <a:pt x="380" y="188"/>
                    </a:cubicBezTo>
                    <a:cubicBezTo>
                      <a:pt x="380" y="187"/>
                      <a:pt x="378" y="188"/>
                      <a:pt x="377" y="187"/>
                    </a:cubicBezTo>
                    <a:cubicBezTo>
                      <a:pt x="377" y="187"/>
                      <a:pt x="379" y="185"/>
                      <a:pt x="379" y="185"/>
                    </a:cubicBezTo>
                    <a:cubicBezTo>
                      <a:pt x="380" y="184"/>
                      <a:pt x="380" y="181"/>
                      <a:pt x="378" y="181"/>
                    </a:cubicBezTo>
                    <a:cubicBezTo>
                      <a:pt x="378" y="181"/>
                      <a:pt x="376" y="185"/>
                      <a:pt x="375" y="183"/>
                    </a:cubicBezTo>
                    <a:cubicBezTo>
                      <a:pt x="375" y="181"/>
                      <a:pt x="374" y="182"/>
                      <a:pt x="373" y="181"/>
                    </a:cubicBezTo>
                    <a:cubicBezTo>
                      <a:pt x="373" y="180"/>
                      <a:pt x="376" y="181"/>
                      <a:pt x="376" y="181"/>
                    </a:cubicBezTo>
                    <a:cubicBezTo>
                      <a:pt x="378" y="181"/>
                      <a:pt x="379" y="180"/>
                      <a:pt x="380" y="180"/>
                    </a:cubicBezTo>
                    <a:cubicBezTo>
                      <a:pt x="381" y="179"/>
                      <a:pt x="382" y="179"/>
                      <a:pt x="383" y="179"/>
                    </a:cubicBezTo>
                    <a:cubicBezTo>
                      <a:pt x="384" y="178"/>
                      <a:pt x="382" y="176"/>
                      <a:pt x="382" y="176"/>
                    </a:cubicBezTo>
                    <a:cubicBezTo>
                      <a:pt x="382" y="176"/>
                      <a:pt x="383" y="176"/>
                      <a:pt x="383" y="176"/>
                    </a:cubicBezTo>
                    <a:cubicBezTo>
                      <a:pt x="383" y="176"/>
                      <a:pt x="379" y="174"/>
                      <a:pt x="379" y="174"/>
                    </a:cubicBezTo>
                    <a:cubicBezTo>
                      <a:pt x="377" y="173"/>
                      <a:pt x="375" y="173"/>
                      <a:pt x="373" y="174"/>
                    </a:cubicBezTo>
                    <a:cubicBezTo>
                      <a:pt x="369" y="175"/>
                      <a:pt x="366" y="176"/>
                      <a:pt x="363" y="178"/>
                    </a:cubicBezTo>
                    <a:cubicBezTo>
                      <a:pt x="360" y="179"/>
                      <a:pt x="358" y="181"/>
                      <a:pt x="355" y="183"/>
                    </a:cubicBezTo>
                    <a:cubicBezTo>
                      <a:pt x="354" y="184"/>
                      <a:pt x="353" y="185"/>
                      <a:pt x="352" y="187"/>
                    </a:cubicBezTo>
                    <a:cubicBezTo>
                      <a:pt x="352" y="187"/>
                      <a:pt x="348" y="189"/>
                      <a:pt x="348" y="189"/>
                    </a:cubicBezTo>
                    <a:cubicBezTo>
                      <a:pt x="348" y="188"/>
                      <a:pt x="353" y="184"/>
                      <a:pt x="354" y="183"/>
                    </a:cubicBezTo>
                    <a:cubicBezTo>
                      <a:pt x="354" y="182"/>
                      <a:pt x="355" y="181"/>
                      <a:pt x="354" y="180"/>
                    </a:cubicBezTo>
                    <a:cubicBezTo>
                      <a:pt x="353" y="180"/>
                      <a:pt x="351" y="179"/>
                      <a:pt x="350" y="179"/>
                    </a:cubicBezTo>
                    <a:cubicBezTo>
                      <a:pt x="351" y="179"/>
                      <a:pt x="353" y="180"/>
                      <a:pt x="354" y="180"/>
                    </a:cubicBezTo>
                    <a:cubicBezTo>
                      <a:pt x="356" y="181"/>
                      <a:pt x="358" y="178"/>
                      <a:pt x="359" y="177"/>
                    </a:cubicBezTo>
                    <a:cubicBezTo>
                      <a:pt x="360" y="176"/>
                      <a:pt x="361" y="174"/>
                      <a:pt x="363" y="173"/>
                    </a:cubicBezTo>
                    <a:cubicBezTo>
                      <a:pt x="365" y="173"/>
                      <a:pt x="367" y="174"/>
                      <a:pt x="368" y="172"/>
                    </a:cubicBezTo>
                    <a:cubicBezTo>
                      <a:pt x="369" y="168"/>
                      <a:pt x="371" y="167"/>
                      <a:pt x="375" y="167"/>
                    </a:cubicBezTo>
                    <a:cubicBezTo>
                      <a:pt x="379" y="167"/>
                      <a:pt x="383" y="167"/>
                      <a:pt x="387" y="167"/>
                    </a:cubicBezTo>
                    <a:cubicBezTo>
                      <a:pt x="394" y="167"/>
                      <a:pt x="404" y="169"/>
                      <a:pt x="409" y="163"/>
                    </a:cubicBezTo>
                    <a:cubicBezTo>
                      <a:pt x="411" y="161"/>
                      <a:pt x="412" y="160"/>
                      <a:pt x="414" y="160"/>
                    </a:cubicBezTo>
                    <a:cubicBezTo>
                      <a:pt x="416" y="160"/>
                      <a:pt x="418" y="160"/>
                      <a:pt x="421" y="158"/>
                    </a:cubicBezTo>
                    <a:cubicBezTo>
                      <a:pt x="422" y="158"/>
                      <a:pt x="425" y="156"/>
                      <a:pt x="425" y="155"/>
                    </a:cubicBezTo>
                    <a:cubicBezTo>
                      <a:pt x="427" y="152"/>
                      <a:pt x="422" y="153"/>
                      <a:pt x="422" y="152"/>
                    </a:cubicBezTo>
                    <a:cubicBezTo>
                      <a:pt x="422" y="151"/>
                      <a:pt x="424" y="151"/>
                      <a:pt x="424" y="151"/>
                    </a:cubicBezTo>
                    <a:cubicBezTo>
                      <a:pt x="425" y="150"/>
                      <a:pt x="424" y="149"/>
                      <a:pt x="424" y="148"/>
                    </a:cubicBezTo>
                    <a:cubicBezTo>
                      <a:pt x="424" y="148"/>
                      <a:pt x="425" y="147"/>
                      <a:pt x="425" y="147"/>
                    </a:cubicBezTo>
                    <a:cubicBezTo>
                      <a:pt x="425" y="146"/>
                      <a:pt x="423" y="145"/>
                      <a:pt x="423" y="145"/>
                    </a:cubicBezTo>
                    <a:cubicBezTo>
                      <a:pt x="422" y="144"/>
                      <a:pt x="421" y="144"/>
                      <a:pt x="421" y="143"/>
                    </a:cubicBezTo>
                    <a:cubicBezTo>
                      <a:pt x="420" y="143"/>
                      <a:pt x="418" y="146"/>
                      <a:pt x="417" y="144"/>
                    </a:cubicBezTo>
                    <a:cubicBezTo>
                      <a:pt x="417" y="144"/>
                      <a:pt x="419" y="143"/>
                      <a:pt x="418" y="143"/>
                    </a:cubicBezTo>
                    <a:cubicBezTo>
                      <a:pt x="418" y="142"/>
                      <a:pt x="417" y="141"/>
                      <a:pt x="416" y="141"/>
                    </a:cubicBezTo>
                    <a:cubicBezTo>
                      <a:pt x="415" y="140"/>
                      <a:pt x="411" y="141"/>
                      <a:pt x="410" y="142"/>
                    </a:cubicBezTo>
                    <a:cubicBezTo>
                      <a:pt x="409" y="144"/>
                      <a:pt x="406" y="145"/>
                      <a:pt x="404" y="146"/>
                    </a:cubicBezTo>
                    <a:cubicBezTo>
                      <a:pt x="403" y="146"/>
                      <a:pt x="400" y="144"/>
                      <a:pt x="400" y="143"/>
                    </a:cubicBezTo>
                    <a:cubicBezTo>
                      <a:pt x="400" y="142"/>
                      <a:pt x="403" y="145"/>
                      <a:pt x="403" y="145"/>
                    </a:cubicBezTo>
                    <a:cubicBezTo>
                      <a:pt x="404" y="145"/>
                      <a:pt x="408" y="142"/>
                      <a:pt x="408" y="142"/>
                    </a:cubicBezTo>
                    <a:cubicBezTo>
                      <a:pt x="408" y="142"/>
                      <a:pt x="406" y="141"/>
                      <a:pt x="406" y="141"/>
                    </a:cubicBezTo>
                    <a:cubicBezTo>
                      <a:pt x="409" y="140"/>
                      <a:pt x="412" y="140"/>
                      <a:pt x="415" y="139"/>
                    </a:cubicBezTo>
                    <a:cubicBezTo>
                      <a:pt x="415" y="139"/>
                      <a:pt x="417" y="138"/>
                      <a:pt x="416" y="137"/>
                    </a:cubicBezTo>
                    <a:cubicBezTo>
                      <a:pt x="416" y="137"/>
                      <a:pt x="414" y="135"/>
                      <a:pt x="414" y="135"/>
                    </a:cubicBezTo>
                    <a:cubicBezTo>
                      <a:pt x="412" y="136"/>
                      <a:pt x="410" y="136"/>
                      <a:pt x="409" y="134"/>
                    </a:cubicBezTo>
                    <a:cubicBezTo>
                      <a:pt x="408" y="134"/>
                      <a:pt x="404" y="137"/>
                      <a:pt x="404" y="136"/>
                    </a:cubicBezTo>
                    <a:cubicBezTo>
                      <a:pt x="404" y="136"/>
                      <a:pt x="407" y="133"/>
                      <a:pt x="404" y="134"/>
                    </a:cubicBezTo>
                    <a:cubicBezTo>
                      <a:pt x="404" y="134"/>
                      <a:pt x="400" y="135"/>
                      <a:pt x="400" y="135"/>
                    </a:cubicBezTo>
                    <a:cubicBezTo>
                      <a:pt x="401" y="133"/>
                      <a:pt x="404" y="133"/>
                      <a:pt x="402" y="130"/>
                    </a:cubicBezTo>
                    <a:cubicBezTo>
                      <a:pt x="402" y="130"/>
                      <a:pt x="398" y="128"/>
                      <a:pt x="398" y="128"/>
                    </a:cubicBezTo>
                    <a:cubicBezTo>
                      <a:pt x="396" y="128"/>
                      <a:pt x="396" y="126"/>
                      <a:pt x="394" y="126"/>
                    </a:cubicBezTo>
                    <a:cubicBezTo>
                      <a:pt x="395" y="126"/>
                      <a:pt x="392" y="122"/>
                      <a:pt x="392" y="122"/>
                    </a:cubicBezTo>
                    <a:cubicBezTo>
                      <a:pt x="392" y="122"/>
                      <a:pt x="393" y="123"/>
                      <a:pt x="394" y="123"/>
                    </a:cubicBezTo>
                    <a:cubicBezTo>
                      <a:pt x="395" y="124"/>
                      <a:pt x="395" y="122"/>
                      <a:pt x="396" y="122"/>
                    </a:cubicBezTo>
                    <a:cubicBezTo>
                      <a:pt x="400" y="121"/>
                      <a:pt x="393" y="118"/>
                      <a:pt x="392" y="117"/>
                    </a:cubicBezTo>
                    <a:cubicBezTo>
                      <a:pt x="392" y="118"/>
                      <a:pt x="394" y="116"/>
                      <a:pt x="394" y="116"/>
                    </a:cubicBezTo>
                    <a:cubicBezTo>
                      <a:pt x="395" y="115"/>
                      <a:pt x="393" y="115"/>
                      <a:pt x="392" y="114"/>
                    </a:cubicBezTo>
                    <a:cubicBezTo>
                      <a:pt x="392" y="114"/>
                      <a:pt x="391" y="113"/>
                      <a:pt x="390" y="113"/>
                    </a:cubicBezTo>
                    <a:cubicBezTo>
                      <a:pt x="390" y="113"/>
                      <a:pt x="388" y="113"/>
                      <a:pt x="388" y="113"/>
                    </a:cubicBezTo>
                    <a:cubicBezTo>
                      <a:pt x="389" y="112"/>
                      <a:pt x="391" y="113"/>
                      <a:pt x="390" y="110"/>
                    </a:cubicBezTo>
                    <a:cubicBezTo>
                      <a:pt x="389" y="110"/>
                      <a:pt x="386" y="111"/>
                      <a:pt x="386" y="111"/>
                    </a:cubicBezTo>
                    <a:cubicBezTo>
                      <a:pt x="386" y="110"/>
                      <a:pt x="389" y="110"/>
                      <a:pt x="388" y="108"/>
                    </a:cubicBezTo>
                    <a:cubicBezTo>
                      <a:pt x="388" y="107"/>
                      <a:pt x="388" y="106"/>
                      <a:pt x="387" y="105"/>
                    </a:cubicBezTo>
                    <a:cubicBezTo>
                      <a:pt x="387" y="105"/>
                      <a:pt x="386" y="106"/>
                      <a:pt x="386" y="105"/>
                    </a:cubicBezTo>
                    <a:cubicBezTo>
                      <a:pt x="386" y="106"/>
                      <a:pt x="384" y="102"/>
                      <a:pt x="384" y="102"/>
                    </a:cubicBezTo>
                    <a:cubicBezTo>
                      <a:pt x="383" y="100"/>
                      <a:pt x="382" y="99"/>
                      <a:pt x="382" y="98"/>
                    </a:cubicBezTo>
                    <a:cubicBezTo>
                      <a:pt x="381" y="96"/>
                      <a:pt x="381" y="94"/>
                      <a:pt x="379" y="97"/>
                    </a:cubicBezTo>
                    <a:cubicBezTo>
                      <a:pt x="379" y="97"/>
                      <a:pt x="378" y="101"/>
                      <a:pt x="379" y="100"/>
                    </a:cubicBezTo>
                    <a:cubicBezTo>
                      <a:pt x="375" y="101"/>
                      <a:pt x="377" y="101"/>
                      <a:pt x="378" y="104"/>
                    </a:cubicBezTo>
                    <a:cubicBezTo>
                      <a:pt x="378" y="103"/>
                      <a:pt x="377" y="103"/>
                      <a:pt x="377" y="104"/>
                    </a:cubicBezTo>
                    <a:cubicBezTo>
                      <a:pt x="376" y="104"/>
                      <a:pt x="376" y="104"/>
                      <a:pt x="375" y="105"/>
                    </a:cubicBezTo>
                    <a:cubicBezTo>
                      <a:pt x="375" y="105"/>
                      <a:pt x="377" y="106"/>
                      <a:pt x="377" y="106"/>
                    </a:cubicBezTo>
                    <a:cubicBezTo>
                      <a:pt x="376" y="107"/>
                      <a:pt x="374" y="106"/>
                      <a:pt x="374" y="107"/>
                    </a:cubicBezTo>
                    <a:cubicBezTo>
                      <a:pt x="373" y="108"/>
                      <a:pt x="375" y="110"/>
                      <a:pt x="373" y="111"/>
                    </a:cubicBezTo>
                    <a:cubicBezTo>
                      <a:pt x="374" y="111"/>
                      <a:pt x="372" y="107"/>
                      <a:pt x="370" y="109"/>
                    </a:cubicBezTo>
                    <a:cubicBezTo>
                      <a:pt x="370" y="110"/>
                      <a:pt x="366" y="113"/>
                      <a:pt x="366" y="113"/>
                    </a:cubicBezTo>
                    <a:cubicBezTo>
                      <a:pt x="365" y="113"/>
                      <a:pt x="365" y="112"/>
                      <a:pt x="365" y="111"/>
                    </a:cubicBezTo>
                    <a:cubicBezTo>
                      <a:pt x="364" y="111"/>
                      <a:pt x="364" y="112"/>
                      <a:pt x="364" y="112"/>
                    </a:cubicBezTo>
                    <a:cubicBezTo>
                      <a:pt x="363" y="111"/>
                      <a:pt x="364" y="111"/>
                      <a:pt x="364" y="110"/>
                    </a:cubicBezTo>
                    <a:cubicBezTo>
                      <a:pt x="364" y="111"/>
                      <a:pt x="357" y="116"/>
                      <a:pt x="357" y="115"/>
                    </a:cubicBezTo>
                    <a:cubicBezTo>
                      <a:pt x="356" y="114"/>
                      <a:pt x="360" y="113"/>
                      <a:pt x="361" y="113"/>
                    </a:cubicBezTo>
                    <a:cubicBezTo>
                      <a:pt x="363" y="111"/>
                      <a:pt x="363" y="110"/>
                      <a:pt x="362" y="108"/>
                    </a:cubicBezTo>
                    <a:cubicBezTo>
                      <a:pt x="361" y="107"/>
                      <a:pt x="358" y="107"/>
                      <a:pt x="357" y="107"/>
                    </a:cubicBezTo>
                    <a:cubicBezTo>
                      <a:pt x="356" y="107"/>
                      <a:pt x="356" y="108"/>
                      <a:pt x="356" y="108"/>
                    </a:cubicBezTo>
                    <a:cubicBezTo>
                      <a:pt x="355" y="110"/>
                      <a:pt x="353" y="108"/>
                      <a:pt x="352" y="108"/>
                    </a:cubicBezTo>
                    <a:cubicBezTo>
                      <a:pt x="353" y="108"/>
                      <a:pt x="355" y="106"/>
                      <a:pt x="355" y="106"/>
                    </a:cubicBezTo>
                    <a:cubicBezTo>
                      <a:pt x="355" y="106"/>
                      <a:pt x="356" y="107"/>
                      <a:pt x="356" y="107"/>
                    </a:cubicBezTo>
                    <a:cubicBezTo>
                      <a:pt x="355" y="107"/>
                      <a:pt x="357" y="105"/>
                      <a:pt x="357" y="105"/>
                    </a:cubicBezTo>
                    <a:cubicBezTo>
                      <a:pt x="358" y="103"/>
                      <a:pt x="356" y="104"/>
                      <a:pt x="355" y="103"/>
                    </a:cubicBezTo>
                    <a:cubicBezTo>
                      <a:pt x="355" y="103"/>
                      <a:pt x="356" y="98"/>
                      <a:pt x="354" y="99"/>
                    </a:cubicBezTo>
                    <a:cubicBezTo>
                      <a:pt x="355" y="98"/>
                      <a:pt x="356" y="98"/>
                      <a:pt x="355" y="96"/>
                    </a:cubicBezTo>
                    <a:cubicBezTo>
                      <a:pt x="353" y="95"/>
                      <a:pt x="357" y="94"/>
                      <a:pt x="356" y="92"/>
                    </a:cubicBezTo>
                    <a:cubicBezTo>
                      <a:pt x="356" y="91"/>
                      <a:pt x="354" y="93"/>
                      <a:pt x="353" y="92"/>
                    </a:cubicBezTo>
                    <a:cubicBezTo>
                      <a:pt x="352" y="91"/>
                      <a:pt x="350" y="91"/>
                      <a:pt x="349" y="91"/>
                    </a:cubicBezTo>
                    <a:cubicBezTo>
                      <a:pt x="347" y="90"/>
                      <a:pt x="346" y="90"/>
                      <a:pt x="345" y="88"/>
                    </a:cubicBezTo>
                    <a:cubicBezTo>
                      <a:pt x="345" y="86"/>
                      <a:pt x="342" y="87"/>
                      <a:pt x="342" y="85"/>
                    </a:cubicBezTo>
                    <a:cubicBezTo>
                      <a:pt x="342" y="84"/>
                      <a:pt x="340" y="85"/>
                      <a:pt x="340" y="85"/>
                    </a:cubicBezTo>
                    <a:cubicBezTo>
                      <a:pt x="341" y="83"/>
                      <a:pt x="339" y="83"/>
                      <a:pt x="338" y="82"/>
                    </a:cubicBezTo>
                    <a:cubicBezTo>
                      <a:pt x="336" y="81"/>
                      <a:pt x="336" y="80"/>
                      <a:pt x="334" y="81"/>
                    </a:cubicBezTo>
                    <a:cubicBezTo>
                      <a:pt x="332" y="82"/>
                      <a:pt x="331" y="83"/>
                      <a:pt x="329" y="82"/>
                    </a:cubicBezTo>
                    <a:cubicBezTo>
                      <a:pt x="327" y="81"/>
                      <a:pt x="326" y="83"/>
                      <a:pt x="324" y="82"/>
                    </a:cubicBezTo>
                    <a:cubicBezTo>
                      <a:pt x="322" y="80"/>
                      <a:pt x="320" y="80"/>
                      <a:pt x="318" y="80"/>
                    </a:cubicBezTo>
                    <a:cubicBezTo>
                      <a:pt x="316" y="80"/>
                      <a:pt x="314" y="80"/>
                      <a:pt x="313" y="82"/>
                    </a:cubicBezTo>
                    <a:cubicBezTo>
                      <a:pt x="312" y="84"/>
                      <a:pt x="315" y="85"/>
                      <a:pt x="315" y="86"/>
                    </a:cubicBezTo>
                    <a:cubicBezTo>
                      <a:pt x="316" y="87"/>
                      <a:pt x="315" y="90"/>
                      <a:pt x="314" y="91"/>
                    </a:cubicBezTo>
                    <a:cubicBezTo>
                      <a:pt x="314" y="92"/>
                      <a:pt x="314" y="91"/>
                      <a:pt x="313" y="92"/>
                    </a:cubicBezTo>
                    <a:cubicBezTo>
                      <a:pt x="313" y="92"/>
                      <a:pt x="315" y="94"/>
                      <a:pt x="315" y="94"/>
                    </a:cubicBezTo>
                    <a:cubicBezTo>
                      <a:pt x="315" y="96"/>
                      <a:pt x="316" y="98"/>
                      <a:pt x="316" y="99"/>
                    </a:cubicBezTo>
                    <a:cubicBezTo>
                      <a:pt x="316" y="100"/>
                      <a:pt x="316" y="100"/>
                      <a:pt x="316" y="101"/>
                    </a:cubicBezTo>
                    <a:cubicBezTo>
                      <a:pt x="316" y="102"/>
                      <a:pt x="315" y="101"/>
                      <a:pt x="315" y="101"/>
                    </a:cubicBezTo>
                    <a:cubicBezTo>
                      <a:pt x="314" y="102"/>
                      <a:pt x="314" y="104"/>
                      <a:pt x="314" y="104"/>
                    </a:cubicBezTo>
                    <a:cubicBezTo>
                      <a:pt x="313" y="105"/>
                      <a:pt x="312" y="106"/>
                      <a:pt x="312" y="107"/>
                    </a:cubicBezTo>
                    <a:cubicBezTo>
                      <a:pt x="311" y="109"/>
                      <a:pt x="311" y="109"/>
                      <a:pt x="312" y="110"/>
                    </a:cubicBezTo>
                    <a:cubicBezTo>
                      <a:pt x="315" y="112"/>
                      <a:pt x="318" y="114"/>
                      <a:pt x="320" y="116"/>
                    </a:cubicBezTo>
                    <a:cubicBezTo>
                      <a:pt x="321" y="119"/>
                      <a:pt x="322" y="124"/>
                      <a:pt x="321" y="127"/>
                    </a:cubicBezTo>
                    <a:cubicBezTo>
                      <a:pt x="319" y="131"/>
                      <a:pt x="313" y="133"/>
                      <a:pt x="310" y="135"/>
                    </a:cubicBezTo>
                    <a:cubicBezTo>
                      <a:pt x="309" y="136"/>
                      <a:pt x="308" y="136"/>
                      <a:pt x="307" y="137"/>
                    </a:cubicBezTo>
                    <a:cubicBezTo>
                      <a:pt x="304" y="138"/>
                      <a:pt x="308" y="141"/>
                      <a:pt x="308" y="143"/>
                    </a:cubicBezTo>
                    <a:cubicBezTo>
                      <a:pt x="308" y="143"/>
                      <a:pt x="309" y="145"/>
                      <a:pt x="309" y="146"/>
                    </a:cubicBezTo>
                    <a:cubicBezTo>
                      <a:pt x="309" y="148"/>
                      <a:pt x="309" y="149"/>
                      <a:pt x="310" y="151"/>
                    </a:cubicBezTo>
                    <a:cubicBezTo>
                      <a:pt x="311" y="153"/>
                      <a:pt x="311" y="154"/>
                      <a:pt x="309" y="156"/>
                    </a:cubicBezTo>
                    <a:cubicBezTo>
                      <a:pt x="309" y="156"/>
                      <a:pt x="310" y="160"/>
                      <a:pt x="309" y="161"/>
                    </a:cubicBezTo>
                    <a:cubicBezTo>
                      <a:pt x="308" y="161"/>
                      <a:pt x="307" y="157"/>
                      <a:pt x="306" y="159"/>
                    </a:cubicBezTo>
                    <a:cubicBezTo>
                      <a:pt x="305" y="161"/>
                      <a:pt x="307" y="164"/>
                      <a:pt x="307" y="164"/>
                    </a:cubicBezTo>
                    <a:cubicBezTo>
                      <a:pt x="307" y="163"/>
                      <a:pt x="301" y="158"/>
                      <a:pt x="298" y="161"/>
                    </a:cubicBezTo>
                    <a:cubicBezTo>
                      <a:pt x="299" y="160"/>
                      <a:pt x="302" y="159"/>
                      <a:pt x="300" y="157"/>
                    </a:cubicBezTo>
                    <a:cubicBezTo>
                      <a:pt x="299" y="156"/>
                      <a:pt x="298" y="155"/>
                      <a:pt x="297" y="155"/>
                    </a:cubicBezTo>
                    <a:cubicBezTo>
                      <a:pt x="297" y="154"/>
                      <a:pt x="295" y="154"/>
                      <a:pt x="294" y="154"/>
                    </a:cubicBezTo>
                    <a:cubicBezTo>
                      <a:pt x="294" y="153"/>
                      <a:pt x="295" y="153"/>
                      <a:pt x="294" y="151"/>
                    </a:cubicBezTo>
                    <a:cubicBezTo>
                      <a:pt x="293" y="150"/>
                      <a:pt x="292" y="148"/>
                      <a:pt x="293" y="146"/>
                    </a:cubicBezTo>
                    <a:cubicBezTo>
                      <a:pt x="294" y="143"/>
                      <a:pt x="291" y="142"/>
                      <a:pt x="291" y="140"/>
                    </a:cubicBezTo>
                    <a:cubicBezTo>
                      <a:pt x="291" y="138"/>
                      <a:pt x="293" y="137"/>
                      <a:pt x="292" y="135"/>
                    </a:cubicBezTo>
                    <a:cubicBezTo>
                      <a:pt x="290" y="133"/>
                      <a:pt x="286" y="133"/>
                      <a:pt x="283" y="133"/>
                    </a:cubicBezTo>
                    <a:cubicBezTo>
                      <a:pt x="282" y="133"/>
                      <a:pt x="281" y="133"/>
                      <a:pt x="279" y="133"/>
                    </a:cubicBezTo>
                    <a:cubicBezTo>
                      <a:pt x="279" y="133"/>
                      <a:pt x="277" y="135"/>
                      <a:pt x="277" y="135"/>
                    </a:cubicBezTo>
                    <a:cubicBezTo>
                      <a:pt x="277" y="134"/>
                      <a:pt x="278" y="134"/>
                      <a:pt x="277" y="133"/>
                    </a:cubicBezTo>
                    <a:cubicBezTo>
                      <a:pt x="277" y="132"/>
                      <a:pt x="276" y="131"/>
                      <a:pt x="275" y="131"/>
                    </a:cubicBezTo>
                    <a:cubicBezTo>
                      <a:pt x="273" y="130"/>
                      <a:pt x="271" y="130"/>
                      <a:pt x="269" y="129"/>
                    </a:cubicBezTo>
                    <a:cubicBezTo>
                      <a:pt x="266" y="128"/>
                      <a:pt x="264" y="125"/>
                      <a:pt x="261" y="123"/>
                    </a:cubicBezTo>
                    <a:cubicBezTo>
                      <a:pt x="259" y="122"/>
                      <a:pt x="257" y="121"/>
                      <a:pt x="256" y="121"/>
                    </a:cubicBezTo>
                    <a:cubicBezTo>
                      <a:pt x="254" y="121"/>
                      <a:pt x="252" y="119"/>
                      <a:pt x="250" y="119"/>
                    </a:cubicBezTo>
                    <a:cubicBezTo>
                      <a:pt x="249" y="119"/>
                      <a:pt x="240" y="121"/>
                      <a:pt x="240" y="121"/>
                    </a:cubicBezTo>
                    <a:cubicBezTo>
                      <a:pt x="240" y="120"/>
                      <a:pt x="241" y="120"/>
                      <a:pt x="242" y="119"/>
                    </a:cubicBezTo>
                    <a:cubicBezTo>
                      <a:pt x="242" y="118"/>
                      <a:pt x="241" y="117"/>
                      <a:pt x="241" y="117"/>
                    </a:cubicBezTo>
                    <a:cubicBezTo>
                      <a:pt x="240" y="114"/>
                      <a:pt x="239" y="112"/>
                      <a:pt x="238" y="110"/>
                    </a:cubicBezTo>
                    <a:cubicBezTo>
                      <a:pt x="237" y="108"/>
                      <a:pt x="236" y="108"/>
                      <a:pt x="234" y="108"/>
                    </a:cubicBezTo>
                    <a:cubicBezTo>
                      <a:pt x="231" y="108"/>
                      <a:pt x="230" y="108"/>
                      <a:pt x="230" y="105"/>
                    </a:cubicBezTo>
                    <a:cubicBezTo>
                      <a:pt x="231" y="103"/>
                      <a:pt x="230" y="100"/>
                      <a:pt x="230" y="98"/>
                    </a:cubicBezTo>
                    <a:cubicBezTo>
                      <a:pt x="231" y="95"/>
                      <a:pt x="233" y="93"/>
                      <a:pt x="234" y="90"/>
                    </a:cubicBezTo>
                    <a:cubicBezTo>
                      <a:pt x="235" y="88"/>
                      <a:pt x="235" y="87"/>
                      <a:pt x="237" y="86"/>
                    </a:cubicBezTo>
                    <a:cubicBezTo>
                      <a:pt x="238" y="86"/>
                      <a:pt x="237" y="85"/>
                      <a:pt x="237" y="84"/>
                    </a:cubicBezTo>
                    <a:cubicBezTo>
                      <a:pt x="238" y="84"/>
                      <a:pt x="240" y="82"/>
                      <a:pt x="240" y="82"/>
                    </a:cubicBezTo>
                    <a:cubicBezTo>
                      <a:pt x="240" y="82"/>
                      <a:pt x="240" y="82"/>
                      <a:pt x="239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0" y="79"/>
                      <a:pt x="242" y="80"/>
                      <a:pt x="243" y="80"/>
                    </a:cubicBezTo>
                    <a:cubicBezTo>
                      <a:pt x="244" y="80"/>
                      <a:pt x="244" y="79"/>
                      <a:pt x="244" y="79"/>
                    </a:cubicBezTo>
                    <a:cubicBezTo>
                      <a:pt x="245" y="77"/>
                      <a:pt x="243" y="78"/>
                      <a:pt x="242" y="77"/>
                    </a:cubicBezTo>
                    <a:cubicBezTo>
                      <a:pt x="242" y="77"/>
                      <a:pt x="244" y="77"/>
                      <a:pt x="244" y="77"/>
                    </a:cubicBezTo>
                    <a:cubicBezTo>
                      <a:pt x="245" y="76"/>
                      <a:pt x="246" y="77"/>
                      <a:pt x="246" y="77"/>
                    </a:cubicBezTo>
                    <a:cubicBezTo>
                      <a:pt x="248" y="79"/>
                      <a:pt x="248" y="77"/>
                      <a:pt x="250" y="76"/>
                    </a:cubicBezTo>
                    <a:cubicBezTo>
                      <a:pt x="252" y="74"/>
                      <a:pt x="248" y="72"/>
                      <a:pt x="246" y="71"/>
                    </a:cubicBezTo>
                    <a:cubicBezTo>
                      <a:pt x="245" y="71"/>
                      <a:pt x="241" y="72"/>
                      <a:pt x="241" y="72"/>
                    </a:cubicBezTo>
                    <a:cubicBezTo>
                      <a:pt x="240" y="70"/>
                      <a:pt x="243" y="70"/>
                      <a:pt x="240" y="69"/>
                    </a:cubicBezTo>
                    <a:cubicBezTo>
                      <a:pt x="239" y="69"/>
                      <a:pt x="234" y="69"/>
                      <a:pt x="234" y="68"/>
                    </a:cubicBezTo>
                    <a:cubicBezTo>
                      <a:pt x="234" y="67"/>
                      <a:pt x="236" y="67"/>
                      <a:pt x="236" y="67"/>
                    </a:cubicBezTo>
                    <a:cubicBezTo>
                      <a:pt x="237" y="66"/>
                      <a:pt x="237" y="67"/>
                      <a:pt x="238" y="67"/>
                    </a:cubicBezTo>
                    <a:cubicBezTo>
                      <a:pt x="237" y="68"/>
                      <a:pt x="240" y="68"/>
                      <a:pt x="240" y="68"/>
                    </a:cubicBezTo>
                    <a:cubicBezTo>
                      <a:pt x="242" y="68"/>
                      <a:pt x="245" y="70"/>
                      <a:pt x="246" y="70"/>
                    </a:cubicBezTo>
                    <a:cubicBezTo>
                      <a:pt x="247" y="70"/>
                      <a:pt x="248" y="71"/>
                      <a:pt x="249" y="71"/>
                    </a:cubicBezTo>
                    <a:cubicBezTo>
                      <a:pt x="251" y="72"/>
                      <a:pt x="250" y="71"/>
                      <a:pt x="251" y="71"/>
                    </a:cubicBezTo>
                    <a:cubicBezTo>
                      <a:pt x="252" y="71"/>
                      <a:pt x="255" y="71"/>
                      <a:pt x="254" y="70"/>
                    </a:cubicBezTo>
                    <a:cubicBezTo>
                      <a:pt x="253" y="69"/>
                      <a:pt x="254" y="67"/>
                      <a:pt x="255" y="66"/>
                    </a:cubicBezTo>
                    <a:cubicBezTo>
                      <a:pt x="255" y="67"/>
                      <a:pt x="258" y="68"/>
                      <a:pt x="258" y="68"/>
                    </a:cubicBezTo>
                    <a:cubicBezTo>
                      <a:pt x="260" y="68"/>
                      <a:pt x="261" y="68"/>
                      <a:pt x="263" y="67"/>
                    </a:cubicBezTo>
                    <a:cubicBezTo>
                      <a:pt x="264" y="66"/>
                      <a:pt x="265" y="64"/>
                      <a:pt x="266" y="63"/>
                    </a:cubicBezTo>
                    <a:cubicBezTo>
                      <a:pt x="267" y="62"/>
                      <a:pt x="269" y="61"/>
                      <a:pt x="268" y="59"/>
                    </a:cubicBezTo>
                    <a:cubicBezTo>
                      <a:pt x="267" y="57"/>
                      <a:pt x="264" y="58"/>
                      <a:pt x="263" y="58"/>
                    </a:cubicBezTo>
                    <a:cubicBezTo>
                      <a:pt x="260" y="58"/>
                      <a:pt x="258" y="57"/>
                      <a:pt x="256" y="56"/>
                    </a:cubicBezTo>
                    <a:cubicBezTo>
                      <a:pt x="255" y="55"/>
                      <a:pt x="254" y="54"/>
                      <a:pt x="252" y="53"/>
                    </a:cubicBezTo>
                    <a:cubicBezTo>
                      <a:pt x="252" y="53"/>
                      <a:pt x="247" y="53"/>
                      <a:pt x="247" y="53"/>
                    </a:cubicBezTo>
                    <a:cubicBezTo>
                      <a:pt x="247" y="52"/>
                      <a:pt x="252" y="53"/>
                      <a:pt x="253" y="53"/>
                    </a:cubicBezTo>
                    <a:cubicBezTo>
                      <a:pt x="255" y="53"/>
                      <a:pt x="255" y="52"/>
                      <a:pt x="257" y="53"/>
                    </a:cubicBezTo>
                    <a:cubicBezTo>
                      <a:pt x="261" y="55"/>
                      <a:pt x="265" y="59"/>
                      <a:pt x="269" y="56"/>
                    </a:cubicBezTo>
                    <a:cubicBezTo>
                      <a:pt x="271" y="54"/>
                      <a:pt x="272" y="53"/>
                      <a:pt x="273" y="51"/>
                    </a:cubicBezTo>
                    <a:cubicBezTo>
                      <a:pt x="274" y="50"/>
                      <a:pt x="268" y="49"/>
                      <a:pt x="271" y="47"/>
                    </a:cubicBezTo>
                    <a:cubicBezTo>
                      <a:pt x="272" y="47"/>
                      <a:pt x="275" y="47"/>
                      <a:pt x="276" y="48"/>
                    </a:cubicBezTo>
                    <a:cubicBezTo>
                      <a:pt x="279" y="48"/>
                      <a:pt x="279" y="50"/>
                      <a:pt x="282" y="48"/>
                    </a:cubicBezTo>
                    <a:cubicBezTo>
                      <a:pt x="282" y="48"/>
                      <a:pt x="285" y="49"/>
                      <a:pt x="284" y="47"/>
                    </a:cubicBezTo>
                    <a:cubicBezTo>
                      <a:pt x="283" y="46"/>
                      <a:pt x="279" y="44"/>
                      <a:pt x="278" y="44"/>
                    </a:cubicBezTo>
                    <a:cubicBezTo>
                      <a:pt x="280" y="43"/>
                      <a:pt x="282" y="45"/>
                      <a:pt x="284" y="45"/>
                    </a:cubicBezTo>
                    <a:cubicBezTo>
                      <a:pt x="285" y="45"/>
                      <a:pt x="287" y="50"/>
                      <a:pt x="289" y="49"/>
                    </a:cubicBezTo>
                    <a:cubicBezTo>
                      <a:pt x="289" y="49"/>
                      <a:pt x="288" y="48"/>
                      <a:pt x="288" y="48"/>
                    </a:cubicBezTo>
                    <a:cubicBezTo>
                      <a:pt x="289" y="47"/>
                      <a:pt x="290" y="47"/>
                      <a:pt x="292" y="46"/>
                    </a:cubicBezTo>
                    <a:cubicBezTo>
                      <a:pt x="293" y="45"/>
                      <a:pt x="296" y="42"/>
                      <a:pt x="297" y="41"/>
                    </a:cubicBezTo>
                    <a:cubicBezTo>
                      <a:pt x="297" y="38"/>
                      <a:pt x="295" y="38"/>
                      <a:pt x="293" y="36"/>
                    </a:cubicBezTo>
                    <a:cubicBezTo>
                      <a:pt x="293" y="36"/>
                      <a:pt x="290" y="30"/>
                      <a:pt x="290" y="31"/>
                    </a:cubicBezTo>
                    <a:cubicBezTo>
                      <a:pt x="291" y="30"/>
                      <a:pt x="295" y="30"/>
                      <a:pt x="296" y="30"/>
                    </a:cubicBezTo>
                    <a:cubicBezTo>
                      <a:pt x="299" y="29"/>
                      <a:pt x="294" y="28"/>
                      <a:pt x="294" y="27"/>
                    </a:cubicBezTo>
                    <a:cubicBezTo>
                      <a:pt x="293" y="26"/>
                      <a:pt x="297" y="26"/>
                      <a:pt x="297" y="25"/>
                    </a:cubicBezTo>
                    <a:cubicBezTo>
                      <a:pt x="297" y="25"/>
                      <a:pt x="287" y="21"/>
                      <a:pt x="287" y="21"/>
                    </a:cubicBezTo>
                    <a:cubicBezTo>
                      <a:pt x="288" y="21"/>
                      <a:pt x="290" y="20"/>
                      <a:pt x="291" y="20"/>
                    </a:cubicBezTo>
                    <a:cubicBezTo>
                      <a:pt x="288" y="20"/>
                      <a:pt x="285" y="19"/>
                      <a:pt x="282" y="19"/>
                    </a:cubicBezTo>
                    <a:cubicBezTo>
                      <a:pt x="280" y="19"/>
                      <a:pt x="277" y="20"/>
                      <a:pt x="276" y="19"/>
                    </a:cubicBezTo>
                    <a:cubicBezTo>
                      <a:pt x="278" y="20"/>
                      <a:pt x="275" y="21"/>
                      <a:pt x="276" y="23"/>
                    </a:cubicBezTo>
                    <a:cubicBezTo>
                      <a:pt x="277" y="24"/>
                      <a:pt x="280" y="25"/>
                      <a:pt x="280" y="26"/>
                    </a:cubicBezTo>
                    <a:cubicBezTo>
                      <a:pt x="280" y="26"/>
                      <a:pt x="278" y="27"/>
                      <a:pt x="278" y="27"/>
                    </a:cubicBezTo>
                    <a:cubicBezTo>
                      <a:pt x="278" y="27"/>
                      <a:pt x="280" y="28"/>
                      <a:pt x="279" y="28"/>
                    </a:cubicBezTo>
                    <a:cubicBezTo>
                      <a:pt x="277" y="29"/>
                      <a:pt x="276" y="27"/>
                      <a:pt x="275" y="31"/>
                    </a:cubicBezTo>
                    <a:cubicBezTo>
                      <a:pt x="274" y="33"/>
                      <a:pt x="274" y="35"/>
                      <a:pt x="273" y="37"/>
                    </a:cubicBezTo>
                    <a:cubicBezTo>
                      <a:pt x="272" y="37"/>
                      <a:pt x="271" y="38"/>
                      <a:pt x="271" y="39"/>
                    </a:cubicBezTo>
                    <a:cubicBezTo>
                      <a:pt x="271" y="40"/>
                      <a:pt x="270" y="40"/>
                      <a:pt x="270" y="41"/>
                    </a:cubicBezTo>
                    <a:cubicBezTo>
                      <a:pt x="267" y="42"/>
                      <a:pt x="268" y="43"/>
                      <a:pt x="266" y="40"/>
                    </a:cubicBezTo>
                    <a:cubicBezTo>
                      <a:pt x="265" y="39"/>
                      <a:pt x="262" y="37"/>
                      <a:pt x="262" y="35"/>
                    </a:cubicBezTo>
                    <a:cubicBezTo>
                      <a:pt x="262" y="35"/>
                      <a:pt x="262" y="32"/>
                      <a:pt x="263" y="32"/>
                    </a:cubicBezTo>
                    <a:cubicBezTo>
                      <a:pt x="263" y="32"/>
                      <a:pt x="265" y="33"/>
                      <a:pt x="265" y="31"/>
                    </a:cubicBezTo>
                    <a:cubicBezTo>
                      <a:pt x="264" y="29"/>
                      <a:pt x="264" y="28"/>
                      <a:pt x="262" y="26"/>
                    </a:cubicBezTo>
                    <a:cubicBezTo>
                      <a:pt x="260" y="25"/>
                      <a:pt x="258" y="23"/>
                      <a:pt x="256" y="25"/>
                    </a:cubicBezTo>
                    <a:cubicBezTo>
                      <a:pt x="255" y="26"/>
                      <a:pt x="255" y="28"/>
                      <a:pt x="255" y="30"/>
                    </a:cubicBezTo>
                    <a:cubicBezTo>
                      <a:pt x="255" y="31"/>
                      <a:pt x="251" y="31"/>
                      <a:pt x="251" y="30"/>
                    </a:cubicBezTo>
                    <a:cubicBezTo>
                      <a:pt x="251" y="29"/>
                      <a:pt x="251" y="26"/>
                      <a:pt x="250" y="25"/>
                    </a:cubicBezTo>
                    <a:cubicBezTo>
                      <a:pt x="246" y="22"/>
                      <a:pt x="251" y="25"/>
                      <a:pt x="251" y="24"/>
                    </a:cubicBezTo>
                    <a:cubicBezTo>
                      <a:pt x="252" y="24"/>
                      <a:pt x="253" y="23"/>
                      <a:pt x="252" y="23"/>
                    </a:cubicBezTo>
                    <a:cubicBezTo>
                      <a:pt x="252" y="22"/>
                      <a:pt x="251" y="21"/>
                      <a:pt x="250" y="22"/>
                    </a:cubicBezTo>
                    <a:cubicBezTo>
                      <a:pt x="249" y="23"/>
                      <a:pt x="249" y="21"/>
                      <a:pt x="248" y="21"/>
                    </a:cubicBezTo>
                    <a:cubicBezTo>
                      <a:pt x="247" y="20"/>
                      <a:pt x="246" y="22"/>
                      <a:pt x="245" y="21"/>
                    </a:cubicBezTo>
                    <a:cubicBezTo>
                      <a:pt x="243" y="20"/>
                      <a:pt x="242" y="21"/>
                      <a:pt x="243" y="18"/>
                    </a:cubicBezTo>
                    <a:cubicBezTo>
                      <a:pt x="243" y="18"/>
                      <a:pt x="243" y="18"/>
                      <a:pt x="244" y="18"/>
                    </a:cubicBezTo>
                    <a:cubicBezTo>
                      <a:pt x="244" y="17"/>
                      <a:pt x="244" y="17"/>
                      <a:pt x="244" y="16"/>
                    </a:cubicBezTo>
                    <a:cubicBezTo>
                      <a:pt x="245" y="16"/>
                      <a:pt x="245" y="16"/>
                      <a:pt x="246" y="16"/>
                    </a:cubicBezTo>
                    <a:cubicBezTo>
                      <a:pt x="245" y="16"/>
                      <a:pt x="244" y="13"/>
                      <a:pt x="244" y="13"/>
                    </a:cubicBezTo>
                    <a:cubicBezTo>
                      <a:pt x="243" y="11"/>
                      <a:pt x="241" y="11"/>
                      <a:pt x="241" y="10"/>
                    </a:cubicBezTo>
                    <a:cubicBezTo>
                      <a:pt x="239" y="9"/>
                      <a:pt x="240" y="9"/>
                      <a:pt x="239" y="7"/>
                    </a:cubicBezTo>
                    <a:cubicBezTo>
                      <a:pt x="239" y="5"/>
                      <a:pt x="237" y="4"/>
                      <a:pt x="237" y="3"/>
                    </a:cubicBezTo>
                    <a:cubicBezTo>
                      <a:pt x="236" y="1"/>
                      <a:pt x="234" y="1"/>
                      <a:pt x="232" y="1"/>
                    </a:cubicBezTo>
                    <a:cubicBezTo>
                      <a:pt x="231" y="1"/>
                      <a:pt x="232" y="0"/>
                      <a:pt x="230" y="0"/>
                    </a:cubicBezTo>
                    <a:cubicBezTo>
                      <a:pt x="229" y="0"/>
                      <a:pt x="228" y="0"/>
                      <a:pt x="228" y="2"/>
                    </a:cubicBezTo>
                    <a:cubicBezTo>
                      <a:pt x="228" y="2"/>
                      <a:pt x="225" y="3"/>
                      <a:pt x="225" y="3"/>
                    </a:cubicBezTo>
                    <a:cubicBezTo>
                      <a:pt x="226" y="3"/>
                      <a:pt x="228" y="3"/>
                      <a:pt x="228" y="4"/>
                    </a:cubicBezTo>
                    <a:cubicBezTo>
                      <a:pt x="228" y="4"/>
                      <a:pt x="226" y="5"/>
                      <a:pt x="226" y="5"/>
                    </a:cubicBezTo>
                    <a:cubicBezTo>
                      <a:pt x="225" y="6"/>
                      <a:pt x="224" y="4"/>
                      <a:pt x="223" y="6"/>
                    </a:cubicBezTo>
                    <a:cubicBezTo>
                      <a:pt x="222" y="6"/>
                      <a:pt x="221" y="9"/>
                      <a:pt x="221" y="10"/>
                    </a:cubicBezTo>
                    <a:cubicBezTo>
                      <a:pt x="222" y="10"/>
                      <a:pt x="224" y="10"/>
                      <a:pt x="225" y="11"/>
                    </a:cubicBezTo>
                    <a:cubicBezTo>
                      <a:pt x="224" y="10"/>
                      <a:pt x="222" y="14"/>
                      <a:pt x="222" y="15"/>
                    </a:cubicBezTo>
                    <a:cubicBezTo>
                      <a:pt x="222" y="16"/>
                      <a:pt x="224" y="18"/>
                      <a:pt x="225" y="19"/>
                    </a:cubicBezTo>
                    <a:cubicBezTo>
                      <a:pt x="226" y="19"/>
                      <a:pt x="228" y="21"/>
                      <a:pt x="229" y="21"/>
                    </a:cubicBezTo>
                    <a:cubicBezTo>
                      <a:pt x="231" y="20"/>
                      <a:pt x="231" y="20"/>
                      <a:pt x="232" y="21"/>
                    </a:cubicBezTo>
                    <a:cubicBezTo>
                      <a:pt x="233" y="21"/>
                      <a:pt x="235" y="23"/>
                      <a:pt x="235" y="23"/>
                    </a:cubicBezTo>
                    <a:cubicBezTo>
                      <a:pt x="234" y="24"/>
                      <a:pt x="233" y="22"/>
                      <a:pt x="233" y="24"/>
                    </a:cubicBezTo>
                    <a:cubicBezTo>
                      <a:pt x="233" y="26"/>
                      <a:pt x="232" y="26"/>
                      <a:pt x="232" y="27"/>
                    </a:cubicBezTo>
                    <a:cubicBezTo>
                      <a:pt x="231" y="29"/>
                      <a:pt x="233" y="29"/>
                      <a:pt x="234" y="28"/>
                    </a:cubicBezTo>
                    <a:cubicBezTo>
                      <a:pt x="234" y="28"/>
                      <a:pt x="236" y="25"/>
                      <a:pt x="236" y="26"/>
                    </a:cubicBezTo>
                    <a:cubicBezTo>
                      <a:pt x="237" y="27"/>
                      <a:pt x="236" y="29"/>
                      <a:pt x="236" y="30"/>
                    </a:cubicBezTo>
                    <a:cubicBezTo>
                      <a:pt x="235" y="31"/>
                      <a:pt x="234" y="31"/>
                      <a:pt x="233" y="31"/>
                    </a:cubicBezTo>
                    <a:cubicBezTo>
                      <a:pt x="233" y="32"/>
                      <a:pt x="233" y="33"/>
                      <a:pt x="232" y="34"/>
                    </a:cubicBezTo>
                    <a:cubicBezTo>
                      <a:pt x="231" y="34"/>
                      <a:pt x="229" y="34"/>
                      <a:pt x="228" y="35"/>
                    </a:cubicBezTo>
                    <a:cubicBezTo>
                      <a:pt x="227" y="35"/>
                      <a:pt x="226" y="37"/>
                      <a:pt x="226" y="37"/>
                    </a:cubicBezTo>
                    <a:cubicBezTo>
                      <a:pt x="227" y="38"/>
                      <a:pt x="228" y="39"/>
                      <a:pt x="228" y="41"/>
                    </a:cubicBezTo>
                    <a:cubicBezTo>
                      <a:pt x="228" y="42"/>
                      <a:pt x="227" y="41"/>
                      <a:pt x="226" y="40"/>
                    </a:cubicBezTo>
                    <a:cubicBezTo>
                      <a:pt x="226" y="40"/>
                      <a:pt x="225" y="40"/>
                      <a:pt x="225" y="41"/>
                    </a:cubicBezTo>
                    <a:cubicBezTo>
                      <a:pt x="224" y="41"/>
                      <a:pt x="222" y="40"/>
                      <a:pt x="222" y="39"/>
                    </a:cubicBezTo>
                    <a:cubicBezTo>
                      <a:pt x="222" y="38"/>
                      <a:pt x="224" y="35"/>
                      <a:pt x="224" y="34"/>
                    </a:cubicBezTo>
                    <a:cubicBezTo>
                      <a:pt x="225" y="32"/>
                      <a:pt x="222" y="34"/>
                      <a:pt x="222" y="34"/>
                    </a:cubicBezTo>
                    <a:cubicBezTo>
                      <a:pt x="221" y="34"/>
                      <a:pt x="218" y="32"/>
                      <a:pt x="217" y="31"/>
                    </a:cubicBezTo>
                    <a:cubicBezTo>
                      <a:pt x="215" y="30"/>
                      <a:pt x="216" y="32"/>
                      <a:pt x="214" y="32"/>
                    </a:cubicBezTo>
                    <a:cubicBezTo>
                      <a:pt x="213" y="32"/>
                      <a:pt x="210" y="31"/>
                      <a:pt x="212" y="33"/>
                    </a:cubicBezTo>
                    <a:cubicBezTo>
                      <a:pt x="213" y="34"/>
                      <a:pt x="213" y="35"/>
                      <a:pt x="215" y="35"/>
                    </a:cubicBezTo>
                    <a:cubicBezTo>
                      <a:pt x="216" y="35"/>
                      <a:pt x="218" y="35"/>
                      <a:pt x="218" y="37"/>
                    </a:cubicBezTo>
                    <a:cubicBezTo>
                      <a:pt x="220" y="41"/>
                      <a:pt x="214" y="36"/>
                      <a:pt x="213" y="35"/>
                    </a:cubicBezTo>
                    <a:cubicBezTo>
                      <a:pt x="211" y="35"/>
                      <a:pt x="211" y="37"/>
                      <a:pt x="209" y="37"/>
                    </a:cubicBezTo>
                    <a:cubicBezTo>
                      <a:pt x="207" y="37"/>
                      <a:pt x="206" y="36"/>
                      <a:pt x="204" y="36"/>
                    </a:cubicBezTo>
                    <a:cubicBezTo>
                      <a:pt x="200" y="37"/>
                      <a:pt x="197" y="37"/>
                      <a:pt x="193" y="37"/>
                    </a:cubicBezTo>
                    <a:cubicBezTo>
                      <a:pt x="190" y="36"/>
                      <a:pt x="186" y="34"/>
                      <a:pt x="182" y="33"/>
                    </a:cubicBezTo>
                    <a:cubicBezTo>
                      <a:pt x="181" y="33"/>
                      <a:pt x="179" y="33"/>
                      <a:pt x="178" y="32"/>
                    </a:cubicBezTo>
                    <a:cubicBezTo>
                      <a:pt x="177" y="30"/>
                      <a:pt x="177" y="28"/>
                      <a:pt x="176" y="28"/>
                    </a:cubicBezTo>
                    <a:cubicBezTo>
                      <a:pt x="174" y="27"/>
                      <a:pt x="172" y="28"/>
                      <a:pt x="171" y="28"/>
                    </a:cubicBezTo>
                    <a:cubicBezTo>
                      <a:pt x="168" y="29"/>
                      <a:pt x="166" y="29"/>
                      <a:pt x="164" y="29"/>
                    </a:cubicBezTo>
                    <a:cubicBezTo>
                      <a:pt x="163" y="30"/>
                      <a:pt x="161" y="31"/>
                      <a:pt x="161" y="32"/>
                    </a:cubicBezTo>
                    <a:cubicBezTo>
                      <a:pt x="161" y="32"/>
                      <a:pt x="165" y="34"/>
                      <a:pt x="166" y="34"/>
                    </a:cubicBezTo>
                    <a:cubicBezTo>
                      <a:pt x="166" y="34"/>
                      <a:pt x="165" y="31"/>
                      <a:pt x="167" y="32"/>
                    </a:cubicBezTo>
                    <a:cubicBezTo>
                      <a:pt x="168" y="32"/>
                      <a:pt x="168" y="33"/>
                      <a:pt x="169" y="32"/>
                    </a:cubicBezTo>
                    <a:cubicBezTo>
                      <a:pt x="170" y="32"/>
                      <a:pt x="176" y="28"/>
                      <a:pt x="176" y="30"/>
                    </a:cubicBezTo>
                    <a:cubicBezTo>
                      <a:pt x="176" y="31"/>
                      <a:pt x="173" y="32"/>
                      <a:pt x="172" y="33"/>
                    </a:cubicBezTo>
                    <a:cubicBezTo>
                      <a:pt x="171" y="34"/>
                      <a:pt x="169" y="34"/>
                      <a:pt x="167" y="34"/>
                    </a:cubicBezTo>
                    <a:cubicBezTo>
                      <a:pt x="166" y="35"/>
                      <a:pt x="163" y="37"/>
                      <a:pt x="165" y="38"/>
                    </a:cubicBezTo>
                    <a:cubicBezTo>
                      <a:pt x="167" y="38"/>
                      <a:pt x="167" y="39"/>
                      <a:pt x="166" y="41"/>
                    </a:cubicBezTo>
                    <a:cubicBezTo>
                      <a:pt x="166" y="42"/>
                      <a:pt x="168" y="42"/>
                      <a:pt x="168" y="43"/>
                    </a:cubicBezTo>
                    <a:cubicBezTo>
                      <a:pt x="169" y="44"/>
                      <a:pt x="169" y="46"/>
                      <a:pt x="167" y="44"/>
                    </a:cubicBezTo>
                    <a:cubicBezTo>
                      <a:pt x="165" y="42"/>
                      <a:pt x="167" y="46"/>
                      <a:pt x="166" y="45"/>
                    </a:cubicBezTo>
                    <a:cubicBezTo>
                      <a:pt x="165" y="45"/>
                      <a:pt x="163" y="42"/>
                      <a:pt x="162" y="43"/>
                    </a:cubicBezTo>
                    <a:cubicBezTo>
                      <a:pt x="164" y="42"/>
                      <a:pt x="167" y="43"/>
                      <a:pt x="164" y="41"/>
                    </a:cubicBezTo>
                    <a:cubicBezTo>
                      <a:pt x="165" y="41"/>
                      <a:pt x="166" y="40"/>
                      <a:pt x="164" y="39"/>
                    </a:cubicBezTo>
                    <a:cubicBezTo>
                      <a:pt x="166" y="40"/>
                      <a:pt x="161" y="40"/>
                      <a:pt x="162" y="40"/>
                    </a:cubicBezTo>
                    <a:cubicBezTo>
                      <a:pt x="162" y="39"/>
                      <a:pt x="162" y="39"/>
                      <a:pt x="163" y="39"/>
                    </a:cubicBezTo>
                    <a:cubicBezTo>
                      <a:pt x="163" y="38"/>
                      <a:pt x="160" y="40"/>
                      <a:pt x="160" y="40"/>
                    </a:cubicBezTo>
                    <a:cubicBezTo>
                      <a:pt x="159" y="40"/>
                      <a:pt x="160" y="38"/>
                      <a:pt x="159" y="37"/>
                    </a:cubicBezTo>
                    <a:cubicBezTo>
                      <a:pt x="159" y="37"/>
                      <a:pt x="157" y="37"/>
                      <a:pt x="157" y="37"/>
                    </a:cubicBezTo>
                    <a:cubicBezTo>
                      <a:pt x="155" y="37"/>
                      <a:pt x="155" y="34"/>
                      <a:pt x="153" y="35"/>
                    </a:cubicBezTo>
                    <a:cubicBezTo>
                      <a:pt x="151" y="37"/>
                      <a:pt x="150" y="37"/>
                      <a:pt x="147" y="37"/>
                    </a:cubicBezTo>
                    <a:cubicBezTo>
                      <a:pt x="143" y="37"/>
                      <a:pt x="140" y="37"/>
                      <a:pt x="136" y="37"/>
                    </a:cubicBezTo>
                    <a:cubicBezTo>
                      <a:pt x="135" y="37"/>
                      <a:pt x="128" y="37"/>
                      <a:pt x="128" y="36"/>
                    </a:cubicBezTo>
                    <a:cubicBezTo>
                      <a:pt x="127" y="36"/>
                      <a:pt x="130" y="34"/>
                      <a:pt x="131" y="33"/>
                    </a:cubicBezTo>
                    <a:cubicBezTo>
                      <a:pt x="132" y="32"/>
                      <a:pt x="133" y="33"/>
                      <a:pt x="135" y="33"/>
                    </a:cubicBezTo>
                    <a:cubicBezTo>
                      <a:pt x="136" y="32"/>
                      <a:pt x="133" y="30"/>
                      <a:pt x="133" y="30"/>
                    </a:cubicBezTo>
                    <a:cubicBezTo>
                      <a:pt x="131" y="28"/>
                      <a:pt x="130" y="28"/>
                      <a:pt x="128" y="27"/>
                    </a:cubicBezTo>
                    <a:cubicBezTo>
                      <a:pt x="127" y="27"/>
                      <a:pt x="126" y="26"/>
                      <a:pt x="125" y="27"/>
                    </a:cubicBezTo>
                    <a:cubicBezTo>
                      <a:pt x="124" y="28"/>
                      <a:pt x="123" y="29"/>
                      <a:pt x="122" y="28"/>
                    </a:cubicBezTo>
                    <a:cubicBezTo>
                      <a:pt x="119" y="26"/>
                      <a:pt x="116" y="26"/>
                      <a:pt x="113" y="25"/>
                    </a:cubicBezTo>
                    <a:cubicBezTo>
                      <a:pt x="109" y="24"/>
                      <a:pt x="106" y="24"/>
                      <a:pt x="102" y="22"/>
                    </a:cubicBezTo>
                    <a:cubicBezTo>
                      <a:pt x="99" y="20"/>
                      <a:pt x="97" y="19"/>
                      <a:pt x="93" y="19"/>
                    </a:cubicBezTo>
                    <a:cubicBezTo>
                      <a:pt x="92" y="19"/>
                      <a:pt x="91" y="19"/>
                      <a:pt x="90" y="20"/>
                    </a:cubicBezTo>
                    <a:cubicBezTo>
                      <a:pt x="89" y="21"/>
                      <a:pt x="88" y="23"/>
                      <a:pt x="87" y="23"/>
                    </a:cubicBezTo>
                    <a:cubicBezTo>
                      <a:pt x="86" y="23"/>
                      <a:pt x="83" y="24"/>
                      <a:pt x="83" y="23"/>
                    </a:cubicBezTo>
                    <a:cubicBezTo>
                      <a:pt x="83" y="22"/>
                      <a:pt x="85" y="21"/>
                      <a:pt x="85" y="20"/>
                    </a:cubicBezTo>
                    <a:cubicBezTo>
                      <a:pt x="85" y="20"/>
                      <a:pt x="82" y="21"/>
                      <a:pt x="82" y="20"/>
                    </a:cubicBezTo>
                    <a:cubicBezTo>
                      <a:pt x="83" y="19"/>
                      <a:pt x="83" y="18"/>
                      <a:pt x="82" y="17"/>
                    </a:cubicBezTo>
                    <a:cubicBezTo>
                      <a:pt x="82" y="15"/>
                      <a:pt x="78" y="17"/>
                      <a:pt x="78" y="18"/>
                    </a:cubicBezTo>
                    <a:cubicBezTo>
                      <a:pt x="78" y="18"/>
                      <a:pt x="80" y="17"/>
                      <a:pt x="80" y="18"/>
                    </a:cubicBezTo>
                    <a:cubicBezTo>
                      <a:pt x="81" y="18"/>
                      <a:pt x="77" y="20"/>
                      <a:pt x="80" y="20"/>
                    </a:cubicBezTo>
                    <a:cubicBezTo>
                      <a:pt x="79" y="20"/>
                      <a:pt x="78" y="20"/>
                      <a:pt x="78" y="22"/>
                    </a:cubicBezTo>
                    <a:cubicBezTo>
                      <a:pt x="78" y="23"/>
                      <a:pt x="77" y="24"/>
                      <a:pt x="76" y="23"/>
                    </a:cubicBezTo>
                    <a:cubicBezTo>
                      <a:pt x="73" y="22"/>
                      <a:pt x="72" y="21"/>
                      <a:pt x="71" y="18"/>
                    </a:cubicBezTo>
                    <a:cubicBezTo>
                      <a:pt x="70" y="16"/>
                      <a:pt x="68" y="15"/>
                      <a:pt x="66" y="13"/>
                    </a:cubicBezTo>
                    <a:cubicBezTo>
                      <a:pt x="65" y="13"/>
                      <a:pt x="64" y="11"/>
                      <a:pt x="63" y="12"/>
                    </a:cubicBezTo>
                    <a:cubicBezTo>
                      <a:pt x="63" y="14"/>
                      <a:pt x="66" y="15"/>
                      <a:pt x="67" y="16"/>
                    </a:cubicBezTo>
                    <a:cubicBezTo>
                      <a:pt x="67" y="15"/>
                      <a:pt x="63" y="16"/>
                      <a:pt x="63" y="17"/>
                    </a:cubicBezTo>
                    <a:cubicBezTo>
                      <a:pt x="62" y="18"/>
                      <a:pt x="63" y="18"/>
                      <a:pt x="62" y="19"/>
                    </a:cubicBezTo>
                    <a:cubicBezTo>
                      <a:pt x="61" y="19"/>
                      <a:pt x="60" y="21"/>
                      <a:pt x="59" y="20"/>
                    </a:cubicBezTo>
                    <a:cubicBezTo>
                      <a:pt x="59" y="20"/>
                      <a:pt x="59" y="19"/>
                      <a:pt x="59" y="19"/>
                    </a:cubicBezTo>
                    <a:cubicBezTo>
                      <a:pt x="59" y="18"/>
                      <a:pt x="54" y="20"/>
                      <a:pt x="54" y="21"/>
                    </a:cubicBezTo>
                    <a:cubicBezTo>
                      <a:pt x="53" y="22"/>
                      <a:pt x="52" y="23"/>
                      <a:pt x="50" y="24"/>
                    </a:cubicBezTo>
                    <a:cubicBezTo>
                      <a:pt x="49" y="25"/>
                      <a:pt x="50" y="22"/>
                      <a:pt x="49" y="22"/>
                    </a:cubicBezTo>
                    <a:cubicBezTo>
                      <a:pt x="48" y="22"/>
                      <a:pt x="47" y="23"/>
                      <a:pt x="46" y="23"/>
                    </a:cubicBezTo>
                    <a:cubicBezTo>
                      <a:pt x="45" y="23"/>
                      <a:pt x="45" y="25"/>
                      <a:pt x="44" y="25"/>
                    </a:cubicBezTo>
                    <a:cubicBezTo>
                      <a:pt x="43" y="25"/>
                      <a:pt x="40" y="27"/>
                      <a:pt x="41" y="27"/>
                    </a:cubicBezTo>
                    <a:cubicBezTo>
                      <a:pt x="41" y="28"/>
                      <a:pt x="43" y="28"/>
                      <a:pt x="40" y="29"/>
                    </a:cubicBezTo>
                    <a:cubicBezTo>
                      <a:pt x="40" y="29"/>
                      <a:pt x="37" y="29"/>
                      <a:pt x="37" y="28"/>
                    </a:cubicBezTo>
                    <a:cubicBezTo>
                      <a:pt x="37" y="27"/>
                      <a:pt x="40" y="26"/>
                      <a:pt x="40" y="26"/>
                    </a:cubicBezTo>
                    <a:cubicBezTo>
                      <a:pt x="41" y="24"/>
                      <a:pt x="43" y="23"/>
                      <a:pt x="44" y="22"/>
                    </a:cubicBezTo>
                    <a:cubicBezTo>
                      <a:pt x="46" y="21"/>
                      <a:pt x="47" y="21"/>
                      <a:pt x="49" y="22"/>
                    </a:cubicBezTo>
                    <a:cubicBezTo>
                      <a:pt x="48" y="22"/>
                      <a:pt x="56" y="18"/>
                      <a:pt x="56" y="18"/>
                    </a:cubicBezTo>
                    <a:cubicBezTo>
                      <a:pt x="58" y="17"/>
                      <a:pt x="57" y="16"/>
                      <a:pt x="56" y="16"/>
                    </a:cubicBezTo>
                    <a:cubicBezTo>
                      <a:pt x="54" y="16"/>
                      <a:pt x="52" y="16"/>
                      <a:pt x="50" y="17"/>
                    </a:cubicBezTo>
                    <a:cubicBezTo>
                      <a:pt x="49" y="17"/>
                      <a:pt x="49" y="19"/>
                      <a:pt x="47" y="19"/>
                    </a:cubicBezTo>
                    <a:cubicBezTo>
                      <a:pt x="46" y="19"/>
                      <a:pt x="44" y="20"/>
                      <a:pt x="43" y="20"/>
                    </a:cubicBezTo>
                    <a:cubicBezTo>
                      <a:pt x="41" y="20"/>
                      <a:pt x="36" y="25"/>
                      <a:pt x="35" y="24"/>
                    </a:cubicBezTo>
                    <a:cubicBezTo>
                      <a:pt x="34" y="24"/>
                      <a:pt x="36" y="23"/>
                      <a:pt x="36" y="22"/>
                    </a:cubicBezTo>
                    <a:cubicBezTo>
                      <a:pt x="36" y="22"/>
                      <a:pt x="33" y="21"/>
                      <a:pt x="33" y="21"/>
                    </a:cubicBezTo>
                    <a:cubicBezTo>
                      <a:pt x="33" y="21"/>
                      <a:pt x="30" y="23"/>
                      <a:pt x="29" y="23"/>
                    </a:cubicBezTo>
                    <a:cubicBezTo>
                      <a:pt x="28" y="23"/>
                      <a:pt x="26" y="24"/>
                      <a:pt x="25" y="25"/>
                    </a:cubicBezTo>
                    <a:cubicBezTo>
                      <a:pt x="24" y="25"/>
                      <a:pt x="26" y="26"/>
                      <a:pt x="26" y="26"/>
                    </a:cubicBezTo>
                    <a:cubicBezTo>
                      <a:pt x="27" y="26"/>
                      <a:pt x="26" y="27"/>
                      <a:pt x="26" y="27"/>
                    </a:cubicBezTo>
                    <a:cubicBezTo>
                      <a:pt x="26" y="28"/>
                      <a:pt x="30" y="27"/>
                      <a:pt x="30" y="27"/>
                    </a:cubicBezTo>
                    <a:cubicBezTo>
                      <a:pt x="31" y="26"/>
                      <a:pt x="33" y="25"/>
                      <a:pt x="34" y="24"/>
                    </a:cubicBezTo>
                    <a:cubicBezTo>
                      <a:pt x="29" y="26"/>
                      <a:pt x="34" y="27"/>
                      <a:pt x="33" y="29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0" y="27"/>
                      <a:pt x="29" y="28"/>
                      <a:pt x="28" y="29"/>
                    </a:cubicBezTo>
                    <a:cubicBezTo>
                      <a:pt x="27" y="29"/>
                      <a:pt x="23" y="28"/>
                      <a:pt x="21" y="28"/>
                    </a:cubicBezTo>
                    <a:cubicBezTo>
                      <a:pt x="19" y="28"/>
                      <a:pt x="16" y="26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10" y="23"/>
                      <a:pt x="9" y="21"/>
                      <a:pt x="10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4" y="22"/>
                      <a:pt x="2" y="22"/>
                      <a:pt x="0" y="21"/>
                    </a:cubicBezTo>
                    <a:cubicBezTo>
                      <a:pt x="0" y="41"/>
                      <a:pt x="0" y="61"/>
                      <a:pt x="0" y="80"/>
                    </a:cubicBezTo>
                    <a:cubicBezTo>
                      <a:pt x="0" y="85"/>
                      <a:pt x="0" y="89"/>
                      <a:pt x="0" y="94"/>
                    </a:cubicBezTo>
                    <a:cubicBezTo>
                      <a:pt x="0" y="95"/>
                      <a:pt x="0" y="96"/>
                      <a:pt x="0" y="97"/>
                    </a:cubicBezTo>
                    <a:cubicBezTo>
                      <a:pt x="0" y="99"/>
                      <a:pt x="2" y="97"/>
                      <a:pt x="3" y="97"/>
                    </a:cubicBezTo>
                    <a:cubicBezTo>
                      <a:pt x="5" y="98"/>
                      <a:pt x="5" y="97"/>
                      <a:pt x="7" y="97"/>
                    </a:cubicBezTo>
                    <a:cubicBezTo>
                      <a:pt x="9" y="97"/>
                      <a:pt x="9" y="98"/>
                      <a:pt x="10" y="99"/>
                    </a:cubicBezTo>
                    <a:cubicBezTo>
                      <a:pt x="11" y="101"/>
                      <a:pt x="16" y="107"/>
                      <a:pt x="18" y="107"/>
                    </a:cubicBezTo>
                    <a:cubicBezTo>
                      <a:pt x="19" y="107"/>
                      <a:pt x="21" y="106"/>
                      <a:pt x="22" y="105"/>
                    </a:cubicBezTo>
                    <a:cubicBezTo>
                      <a:pt x="23" y="104"/>
                      <a:pt x="22" y="103"/>
                      <a:pt x="23" y="102"/>
                    </a:cubicBezTo>
                    <a:cubicBezTo>
                      <a:pt x="24" y="102"/>
                      <a:pt x="28" y="101"/>
                      <a:pt x="28" y="102"/>
                    </a:cubicBezTo>
                    <a:cubicBezTo>
                      <a:pt x="30" y="104"/>
                      <a:pt x="32" y="105"/>
                      <a:pt x="33" y="107"/>
                    </a:cubicBezTo>
                    <a:cubicBezTo>
                      <a:pt x="35" y="109"/>
                      <a:pt x="37" y="110"/>
                      <a:pt x="38" y="112"/>
                    </a:cubicBezTo>
                    <a:cubicBezTo>
                      <a:pt x="39" y="113"/>
                      <a:pt x="39" y="114"/>
                      <a:pt x="40" y="116"/>
                    </a:cubicBezTo>
                    <a:cubicBezTo>
                      <a:pt x="42" y="118"/>
                      <a:pt x="43" y="122"/>
                      <a:pt x="46" y="124"/>
                    </a:cubicBezTo>
                    <a:cubicBezTo>
                      <a:pt x="48" y="126"/>
                      <a:pt x="52" y="127"/>
                      <a:pt x="54" y="128"/>
                    </a:cubicBezTo>
                    <a:cubicBezTo>
                      <a:pt x="56" y="129"/>
                      <a:pt x="53" y="130"/>
                      <a:pt x="54" y="132"/>
                    </a:cubicBezTo>
                    <a:cubicBezTo>
                      <a:pt x="55" y="132"/>
                      <a:pt x="56" y="132"/>
                      <a:pt x="56" y="133"/>
                    </a:cubicBezTo>
                    <a:cubicBezTo>
                      <a:pt x="56" y="133"/>
                      <a:pt x="55" y="136"/>
                      <a:pt x="56" y="135"/>
                    </a:cubicBezTo>
                    <a:cubicBezTo>
                      <a:pt x="55" y="136"/>
                      <a:pt x="53" y="136"/>
                      <a:pt x="53" y="138"/>
                    </a:cubicBezTo>
                    <a:cubicBezTo>
                      <a:pt x="52" y="139"/>
                      <a:pt x="55" y="141"/>
                      <a:pt x="56" y="141"/>
                    </a:cubicBezTo>
                    <a:cubicBezTo>
                      <a:pt x="56" y="141"/>
                      <a:pt x="54" y="143"/>
                      <a:pt x="54" y="143"/>
                    </a:cubicBezTo>
                    <a:cubicBezTo>
                      <a:pt x="54" y="143"/>
                      <a:pt x="53" y="142"/>
                      <a:pt x="53" y="141"/>
                    </a:cubicBezTo>
                    <a:cubicBezTo>
                      <a:pt x="52" y="141"/>
                      <a:pt x="53" y="143"/>
                      <a:pt x="53" y="143"/>
                    </a:cubicBezTo>
                    <a:cubicBezTo>
                      <a:pt x="54" y="144"/>
                      <a:pt x="53" y="145"/>
                      <a:pt x="54" y="146"/>
                    </a:cubicBezTo>
                    <a:cubicBezTo>
                      <a:pt x="55" y="148"/>
                      <a:pt x="55" y="148"/>
                      <a:pt x="57" y="147"/>
                    </a:cubicBezTo>
                    <a:cubicBezTo>
                      <a:pt x="57" y="147"/>
                      <a:pt x="58" y="147"/>
                      <a:pt x="58" y="147"/>
                    </a:cubicBezTo>
                    <a:cubicBezTo>
                      <a:pt x="59" y="147"/>
                      <a:pt x="59" y="145"/>
                      <a:pt x="59" y="145"/>
                    </a:cubicBezTo>
                    <a:cubicBezTo>
                      <a:pt x="59" y="145"/>
                      <a:pt x="60" y="147"/>
                      <a:pt x="61" y="147"/>
                    </a:cubicBezTo>
                    <a:cubicBezTo>
                      <a:pt x="61" y="147"/>
                      <a:pt x="60" y="149"/>
                      <a:pt x="60" y="150"/>
                    </a:cubicBezTo>
                    <a:cubicBezTo>
                      <a:pt x="59" y="151"/>
                      <a:pt x="59" y="152"/>
                      <a:pt x="61" y="151"/>
                    </a:cubicBezTo>
                    <a:cubicBezTo>
                      <a:pt x="61" y="150"/>
                      <a:pt x="62" y="150"/>
                      <a:pt x="62" y="150"/>
                    </a:cubicBezTo>
                    <a:cubicBezTo>
                      <a:pt x="63" y="150"/>
                      <a:pt x="63" y="149"/>
                      <a:pt x="63" y="149"/>
                    </a:cubicBezTo>
                    <a:cubicBezTo>
                      <a:pt x="65" y="148"/>
                      <a:pt x="64" y="151"/>
                      <a:pt x="64" y="152"/>
                    </a:cubicBezTo>
                    <a:cubicBezTo>
                      <a:pt x="64" y="153"/>
                      <a:pt x="65" y="154"/>
                      <a:pt x="66" y="154"/>
                    </a:cubicBezTo>
                    <a:cubicBezTo>
                      <a:pt x="67" y="154"/>
                      <a:pt x="68" y="152"/>
                      <a:pt x="69" y="152"/>
                    </a:cubicBezTo>
                    <a:cubicBezTo>
                      <a:pt x="69" y="152"/>
                      <a:pt x="68" y="153"/>
                      <a:pt x="68" y="153"/>
                    </a:cubicBezTo>
                    <a:cubicBezTo>
                      <a:pt x="68" y="153"/>
                      <a:pt x="70" y="154"/>
                      <a:pt x="70" y="154"/>
                    </a:cubicBezTo>
                    <a:cubicBezTo>
                      <a:pt x="70" y="154"/>
                      <a:pt x="63" y="156"/>
                      <a:pt x="66" y="158"/>
                    </a:cubicBezTo>
                    <a:cubicBezTo>
                      <a:pt x="66" y="158"/>
                      <a:pt x="72" y="157"/>
                      <a:pt x="71" y="158"/>
                    </a:cubicBezTo>
                    <a:cubicBezTo>
                      <a:pt x="71" y="158"/>
                      <a:pt x="66" y="158"/>
                      <a:pt x="67" y="160"/>
                    </a:cubicBezTo>
                    <a:cubicBezTo>
                      <a:pt x="67" y="160"/>
                      <a:pt x="69" y="160"/>
                      <a:pt x="69" y="160"/>
                    </a:cubicBezTo>
                    <a:cubicBezTo>
                      <a:pt x="68" y="161"/>
                      <a:pt x="66" y="161"/>
                      <a:pt x="67" y="162"/>
                    </a:cubicBezTo>
                    <a:cubicBezTo>
                      <a:pt x="69" y="163"/>
                      <a:pt x="71" y="163"/>
                      <a:pt x="72" y="163"/>
                    </a:cubicBezTo>
                    <a:cubicBezTo>
                      <a:pt x="74" y="163"/>
                      <a:pt x="73" y="164"/>
                      <a:pt x="74" y="164"/>
                    </a:cubicBezTo>
                    <a:cubicBezTo>
                      <a:pt x="76" y="165"/>
                      <a:pt x="76" y="162"/>
                      <a:pt x="77" y="162"/>
                    </a:cubicBezTo>
                    <a:cubicBezTo>
                      <a:pt x="78" y="162"/>
                      <a:pt x="77" y="164"/>
                      <a:pt x="77" y="164"/>
                    </a:cubicBezTo>
                    <a:cubicBezTo>
                      <a:pt x="76" y="165"/>
                      <a:pt x="76" y="165"/>
                      <a:pt x="77" y="166"/>
                    </a:cubicBezTo>
                    <a:cubicBezTo>
                      <a:pt x="80" y="168"/>
                      <a:pt x="81" y="163"/>
                      <a:pt x="81" y="163"/>
                    </a:cubicBezTo>
                    <a:cubicBezTo>
                      <a:pt x="81" y="163"/>
                      <a:pt x="81" y="166"/>
                      <a:pt x="80" y="166"/>
                    </a:cubicBezTo>
                    <a:cubicBezTo>
                      <a:pt x="80" y="167"/>
                      <a:pt x="82" y="166"/>
                      <a:pt x="83" y="166"/>
                    </a:cubicBezTo>
                    <a:cubicBezTo>
                      <a:pt x="82" y="168"/>
                      <a:pt x="81" y="169"/>
                      <a:pt x="83" y="170"/>
                    </a:cubicBezTo>
                    <a:cubicBezTo>
                      <a:pt x="85" y="171"/>
                      <a:pt x="86" y="168"/>
                      <a:pt x="86" y="168"/>
                    </a:cubicBezTo>
                    <a:cubicBezTo>
                      <a:pt x="86" y="168"/>
                      <a:pt x="86" y="169"/>
                      <a:pt x="86" y="170"/>
                    </a:cubicBezTo>
                    <a:cubicBezTo>
                      <a:pt x="87" y="172"/>
                      <a:pt x="86" y="171"/>
                      <a:pt x="85" y="171"/>
                    </a:cubicBezTo>
                    <a:cubicBezTo>
                      <a:pt x="84" y="172"/>
                      <a:pt x="90" y="173"/>
                      <a:pt x="89" y="171"/>
                    </a:cubicBezTo>
                    <a:cubicBezTo>
                      <a:pt x="91" y="174"/>
                      <a:pt x="90" y="176"/>
                      <a:pt x="94" y="176"/>
                    </a:cubicBezTo>
                    <a:cubicBezTo>
                      <a:pt x="97" y="176"/>
                      <a:pt x="99" y="176"/>
                      <a:pt x="102" y="176"/>
                    </a:cubicBezTo>
                    <a:cubicBezTo>
                      <a:pt x="113" y="176"/>
                      <a:pt x="123" y="176"/>
                      <a:pt x="133" y="176"/>
                    </a:cubicBezTo>
                    <a:cubicBezTo>
                      <a:pt x="158" y="176"/>
                      <a:pt x="183" y="176"/>
                      <a:pt x="208" y="176"/>
                    </a:cubicBezTo>
                    <a:cubicBezTo>
                      <a:pt x="213" y="176"/>
                      <a:pt x="218" y="176"/>
                      <a:pt x="223" y="176"/>
                    </a:cubicBezTo>
                    <a:cubicBezTo>
                      <a:pt x="224" y="176"/>
                      <a:pt x="229" y="177"/>
                      <a:pt x="229" y="174"/>
                    </a:cubicBezTo>
                    <a:close/>
                    <a:moveTo>
                      <a:pt x="112" y="54"/>
                    </a:moveTo>
                    <a:cubicBezTo>
                      <a:pt x="110" y="54"/>
                      <a:pt x="108" y="53"/>
                      <a:pt x="106" y="54"/>
                    </a:cubicBezTo>
                    <a:cubicBezTo>
                      <a:pt x="104" y="57"/>
                      <a:pt x="108" y="56"/>
                      <a:pt x="108" y="57"/>
                    </a:cubicBezTo>
                    <a:cubicBezTo>
                      <a:pt x="108" y="56"/>
                      <a:pt x="100" y="60"/>
                      <a:pt x="100" y="60"/>
                    </a:cubicBezTo>
                    <a:cubicBezTo>
                      <a:pt x="98" y="59"/>
                      <a:pt x="107" y="53"/>
                      <a:pt x="99" y="56"/>
                    </a:cubicBezTo>
                    <a:cubicBezTo>
                      <a:pt x="98" y="56"/>
                      <a:pt x="97" y="57"/>
                      <a:pt x="97" y="57"/>
                    </a:cubicBezTo>
                    <a:cubicBezTo>
                      <a:pt x="96" y="58"/>
                      <a:pt x="97" y="59"/>
                      <a:pt x="96" y="60"/>
                    </a:cubicBezTo>
                    <a:cubicBezTo>
                      <a:pt x="95" y="60"/>
                      <a:pt x="88" y="59"/>
                      <a:pt x="88" y="59"/>
                    </a:cubicBezTo>
                    <a:cubicBezTo>
                      <a:pt x="88" y="58"/>
                      <a:pt x="91" y="59"/>
                      <a:pt x="91" y="58"/>
                    </a:cubicBezTo>
                    <a:cubicBezTo>
                      <a:pt x="92" y="57"/>
                      <a:pt x="91" y="57"/>
                      <a:pt x="92" y="56"/>
                    </a:cubicBezTo>
                    <a:cubicBezTo>
                      <a:pt x="92" y="55"/>
                      <a:pt x="94" y="54"/>
                      <a:pt x="94" y="54"/>
                    </a:cubicBezTo>
                    <a:cubicBezTo>
                      <a:pt x="94" y="53"/>
                      <a:pt x="91" y="52"/>
                      <a:pt x="94" y="52"/>
                    </a:cubicBezTo>
                    <a:cubicBezTo>
                      <a:pt x="94" y="52"/>
                      <a:pt x="98" y="53"/>
                      <a:pt x="98" y="52"/>
                    </a:cubicBezTo>
                    <a:cubicBezTo>
                      <a:pt x="98" y="51"/>
                      <a:pt x="93" y="50"/>
                      <a:pt x="92" y="50"/>
                    </a:cubicBezTo>
                    <a:cubicBezTo>
                      <a:pt x="91" y="50"/>
                      <a:pt x="89" y="51"/>
                      <a:pt x="87" y="51"/>
                    </a:cubicBezTo>
                    <a:cubicBezTo>
                      <a:pt x="86" y="51"/>
                      <a:pt x="84" y="50"/>
                      <a:pt x="82" y="51"/>
                    </a:cubicBezTo>
                    <a:cubicBezTo>
                      <a:pt x="81" y="51"/>
                      <a:pt x="79" y="53"/>
                      <a:pt x="80" y="51"/>
                    </a:cubicBezTo>
                    <a:cubicBezTo>
                      <a:pt x="81" y="49"/>
                      <a:pt x="83" y="50"/>
                      <a:pt x="84" y="49"/>
                    </a:cubicBezTo>
                    <a:cubicBezTo>
                      <a:pt x="86" y="49"/>
                      <a:pt x="89" y="48"/>
                      <a:pt x="91" y="47"/>
                    </a:cubicBezTo>
                    <a:cubicBezTo>
                      <a:pt x="95" y="46"/>
                      <a:pt x="99" y="46"/>
                      <a:pt x="102" y="44"/>
                    </a:cubicBezTo>
                    <a:cubicBezTo>
                      <a:pt x="104" y="44"/>
                      <a:pt x="107" y="43"/>
                      <a:pt x="108" y="45"/>
                    </a:cubicBezTo>
                    <a:cubicBezTo>
                      <a:pt x="109" y="46"/>
                      <a:pt x="105" y="47"/>
                      <a:pt x="104" y="48"/>
                    </a:cubicBezTo>
                    <a:cubicBezTo>
                      <a:pt x="102" y="49"/>
                      <a:pt x="110" y="49"/>
                      <a:pt x="111" y="49"/>
                    </a:cubicBezTo>
                    <a:cubicBezTo>
                      <a:pt x="111" y="49"/>
                      <a:pt x="113" y="49"/>
                      <a:pt x="113" y="49"/>
                    </a:cubicBezTo>
                    <a:cubicBezTo>
                      <a:pt x="114" y="48"/>
                      <a:pt x="116" y="46"/>
                      <a:pt x="117" y="47"/>
                    </a:cubicBezTo>
                    <a:cubicBezTo>
                      <a:pt x="118" y="48"/>
                      <a:pt x="113" y="54"/>
                      <a:pt x="112" y="54"/>
                    </a:cubicBezTo>
                    <a:cubicBezTo>
                      <a:pt x="110" y="54"/>
                      <a:pt x="114" y="54"/>
                      <a:pt x="112" y="54"/>
                    </a:cubicBezTo>
                    <a:close/>
                    <a:moveTo>
                      <a:pt x="157" y="78"/>
                    </a:moveTo>
                    <a:cubicBezTo>
                      <a:pt x="157" y="78"/>
                      <a:pt x="152" y="78"/>
                      <a:pt x="153" y="78"/>
                    </a:cubicBezTo>
                    <a:cubicBezTo>
                      <a:pt x="153" y="79"/>
                      <a:pt x="155" y="78"/>
                      <a:pt x="155" y="79"/>
                    </a:cubicBezTo>
                    <a:cubicBezTo>
                      <a:pt x="155" y="80"/>
                      <a:pt x="151" y="81"/>
                      <a:pt x="150" y="81"/>
                    </a:cubicBezTo>
                    <a:cubicBezTo>
                      <a:pt x="148" y="81"/>
                      <a:pt x="147" y="83"/>
                      <a:pt x="145" y="84"/>
                    </a:cubicBezTo>
                    <a:cubicBezTo>
                      <a:pt x="145" y="84"/>
                      <a:pt x="141" y="84"/>
                      <a:pt x="142" y="85"/>
                    </a:cubicBezTo>
                    <a:cubicBezTo>
                      <a:pt x="142" y="86"/>
                      <a:pt x="145" y="86"/>
                      <a:pt x="142" y="88"/>
                    </a:cubicBezTo>
                    <a:cubicBezTo>
                      <a:pt x="141" y="88"/>
                      <a:pt x="137" y="88"/>
                      <a:pt x="137" y="89"/>
                    </a:cubicBezTo>
                    <a:cubicBezTo>
                      <a:pt x="136" y="89"/>
                      <a:pt x="137" y="90"/>
                      <a:pt x="137" y="90"/>
                    </a:cubicBezTo>
                    <a:cubicBezTo>
                      <a:pt x="137" y="92"/>
                      <a:pt x="135" y="92"/>
                      <a:pt x="134" y="92"/>
                    </a:cubicBezTo>
                    <a:cubicBezTo>
                      <a:pt x="131" y="93"/>
                      <a:pt x="128" y="93"/>
                      <a:pt x="125" y="93"/>
                    </a:cubicBezTo>
                    <a:cubicBezTo>
                      <a:pt x="125" y="93"/>
                      <a:pt x="120" y="90"/>
                      <a:pt x="120" y="90"/>
                    </a:cubicBezTo>
                    <a:cubicBezTo>
                      <a:pt x="122" y="89"/>
                      <a:pt x="125" y="90"/>
                      <a:pt x="126" y="89"/>
                    </a:cubicBezTo>
                    <a:cubicBezTo>
                      <a:pt x="127" y="89"/>
                      <a:pt x="126" y="87"/>
                      <a:pt x="127" y="87"/>
                    </a:cubicBezTo>
                    <a:cubicBezTo>
                      <a:pt x="128" y="85"/>
                      <a:pt x="130" y="86"/>
                      <a:pt x="131" y="85"/>
                    </a:cubicBezTo>
                    <a:cubicBezTo>
                      <a:pt x="132" y="85"/>
                      <a:pt x="130" y="83"/>
                      <a:pt x="130" y="83"/>
                    </a:cubicBezTo>
                    <a:cubicBezTo>
                      <a:pt x="128" y="82"/>
                      <a:pt x="128" y="82"/>
                      <a:pt x="128" y="81"/>
                    </a:cubicBezTo>
                    <a:cubicBezTo>
                      <a:pt x="128" y="79"/>
                      <a:pt x="126" y="80"/>
                      <a:pt x="126" y="79"/>
                    </a:cubicBezTo>
                    <a:cubicBezTo>
                      <a:pt x="125" y="78"/>
                      <a:pt x="128" y="79"/>
                      <a:pt x="128" y="79"/>
                    </a:cubicBezTo>
                    <a:cubicBezTo>
                      <a:pt x="131" y="80"/>
                      <a:pt x="134" y="81"/>
                      <a:pt x="136" y="82"/>
                    </a:cubicBezTo>
                    <a:cubicBezTo>
                      <a:pt x="138" y="84"/>
                      <a:pt x="142" y="83"/>
                      <a:pt x="144" y="82"/>
                    </a:cubicBezTo>
                    <a:cubicBezTo>
                      <a:pt x="147" y="81"/>
                      <a:pt x="148" y="78"/>
                      <a:pt x="152" y="77"/>
                    </a:cubicBezTo>
                    <a:cubicBezTo>
                      <a:pt x="153" y="76"/>
                      <a:pt x="155" y="76"/>
                      <a:pt x="157" y="77"/>
                    </a:cubicBezTo>
                    <a:cubicBezTo>
                      <a:pt x="157" y="77"/>
                      <a:pt x="160" y="78"/>
                      <a:pt x="160" y="78"/>
                    </a:cubicBezTo>
                    <a:cubicBezTo>
                      <a:pt x="160" y="78"/>
                      <a:pt x="158" y="78"/>
                      <a:pt x="157" y="78"/>
                    </a:cubicBezTo>
                    <a:close/>
                    <a:moveTo>
                      <a:pt x="222" y="165"/>
                    </a:moveTo>
                    <a:cubicBezTo>
                      <a:pt x="221" y="167"/>
                      <a:pt x="219" y="163"/>
                      <a:pt x="219" y="162"/>
                    </a:cubicBezTo>
                    <a:cubicBezTo>
                      <a:pt x="219" y="160"/>
                      <a:pt x="221" y="159"/>
                      <a:pt x="221" y="157"/>
                    </a:cubicBezTo>
                    <a:cubicBezTo>
                      <a:pt x="220" y="156"/>
                      <a:pt x="219" y="159"/>
                      <a:pt x="218" y="158"/>
                    </a:cubicBezTo>
                    <a:cubicBezTo>
                      <a:pt x="218" y="157"/>
                      <a:pt x="218" y="154"/>
                      <a:pt x="216" y="154"/>
                    </a:cubicBezTo>
                    <a:cubicBezTo>
                      <a:pt x="216" y="154"/>
                      <a:pt x="216" y="156"/>
                      <a:pt x="215" y="156"/>
                    </a:cubicBezTo>
                    <a:cubicBezTo>
                      <a:pt x="214" y="155"/>
                      <a:pt x="214" y="154"/>
                      <a:pt x="213" y="153"/>
                    </a:cubicBezTo>
                    <a:cubicBezTo>
                      <a:pt x="212" y="152"/>
                      <a:pt x="211" y="151"/>
                      <a:pt x="210" y="150"/>
                    </a:cubicBezTo>
                    <a:cubicBezTo>
                      <a:pt x="209" y="149"/>
                      <a:pt x="212" y="149"/>
                      <a:pt x="212" y="148"/>
                    </a:cubicBezTo>
                    <a:cubicBezTo>
                      <a:pt x="211" y="147"/>
                      <a:pt x="209" y="148"/>
                      <a:pt x="209" y="147"/>
                    </a:cubicBezTo>
                    <a:cubicBezTo>
                      <a:pt x="209" y="146"/>
                      <a:pt x="210" y="143"/>
                      <a:pt x="210" y="142"/>
                    </a:cubicBezTo>
                    <a:cubicBezTo>
                      <a:pt x="212" y="140"/>
                      <a:pt x="217" y="147"/>
                      <a:pt x="217" y="148"/>
                    </a:cubicBezTo>
                    <a:cubicBezTo>
                      <a:pt x="218" y="150"/>
                      <a:pt x="219" y="151"/>
                      <a:pt x="219" y="153"/>
                    </a:cubicBezTo>
                    <a:cubicBezTo>
                      <a:pt x="220" y="155"/>
                      <a:pt x="220" y="154"/>
                      <a:pt x="221" y="156"/>
                    </a:cubicBezTo>
                    <a:cubicBezTo>
                      <a:pt x="221" y="157"/>
                      <a:pt x="222" y="158"/>
                      <a:pt x="222" y="159"/>
                    </a:cubicBezTo>
                    <a:cubicBezTo>
                      <a:pt x="223" y="161"/>
                      <a:pt x="222" y="163"/>
                      <a:pt x="222" y="165"/>
                    </a:cubicBezTo>
                    <a:cubicBezTo>
                      <a:pt x="221" y="166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09" name="Freeform 777">
                <a:extLst>
                  <a:ext uri="{FF2B5EF4-FFF2-40B4-BE49-F238E27FC236}">
                    <a16:creationId xmlns:a16="http://schemas.microsoft.com/office/drawing/2014/main" id="{DDFA599D-3F4F-E74B-9199-3CAE2D9F99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2039" y="4714077"/>
                <a:ext cx="155934" cy="108366"/>
              </a:xfrm>
              <a:custGeom>
                <a:avLst/>
                <a:gdLst>
                  <a:gd name="T0" fmla="*/ 16 w 16"/>
                  <a:gd name="T1" fmla="*/ 6 h 11"/>
                  <a:gd name="T2" fmla="*/ 11 w 16"/>
                  <a:gd name="T3" fmla="*/ 3 h 11"/>
                  <a:gd name="T4" fmla="*/ 5 w 16"/>
                  <a:gd name="T5" fmla="*/ 1 h 11"/>
                  <a:gd name="T6" fmla="*/ 1 w 16"/>
                  <a:gd name="T7" fmla="*/ 1 h 11"/>
                  <a:gd name="T8" fmla="*/ 3 w 16"/>
                  <a:gd name="T9" fmla="*/ 3 h 11"/>
                  <a:gd name="T10" fmla="*/ 1 w 16"/>
                  <a:gd name="T11" fmla="*/ 7 h 11"/>
                  <a:gd name="T12" fmla="*/ 5 w 16"/>
                  <a:gd name="T13" fmla="*/ 7 h 11"/>
                  <a:gd name="T14" fmla="*/ 5 w 16"/>
                  <a:gd name="T15" fmla="*/ 9 h 11"/>
                  <a:gd name="T16" fmla="*/ 16 w 16"/>
                  <a:gd name="T17" fmla="*/ 6 h 11"/>
                  <a:gd name="T18" fmla="*/ 16 w 16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1">
                    <a:moveTo>
                      <a:pt x="16" y="6"/>
                    </a:moveTo>
                    <a:cubicBezTo>
                      <a:pt x="15" y="5"/>
                      <a:pt x="11" y="3"/>
                      <a:pt x="11" y="3"/>
                    </a:cubicBezTo>
                    <a:cubicBezTo>
                      <a:pt x="9" y="2"/>
                      <a:pt x="7" y="1"/>
                      <a:pt x="5" y="1"/>
                    </a:cubicBezTo>
                    <a:cubicBezTo>
                      <a:pt x="4" y="1"/>
                      <a:pt x="2" y="0"/>
                      <a:pt x="1" y="1"/>
                    </a:cubicBezTo>
                    <a:cubicBezTo>
                      <a:pt x="0" y="2"/>
                      <a:pt x="3" y="3"/>
                      <a:pt x="3" y="3"/>
                    </a:cubicBezTo>
                    <a:cubicBezTo>
                      <a:pt x="2" y="3"/>
                      <a:pt x="0" y="6"/>
                      <a:pt x="1" y="7"/>
                    </a:cubicBezTo>
                    <a:cubicBezTo>
                      <a:pt x="2" y="7"/>
                      <a:pt x="4" y="6"/>
                      <a:pt x="5" y="7"/>
                    </a:cubicBezTo>
                    <a:cubicBezTo>
                      <a:pt x="7" y="8"/>
                      <a:pt x="5" y="8"/>
                      <a:pt x="5" y="9"/>
                    </a:cubicBezTo>
                    <a:cubicBezTo>
                      <a:pt x="5" y="11"/>
                      <a:pt x="16" y="8"/>
                      <a:pt x="16" y="6"/>
                    </a:cubicBezTo>
                    <a:cubicBezTo>
                      <a:pt x="15" y="5"/>
                      <a:pt x="16" y="7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0" name="Freeform 778">
                <a:extLst>
                  <a:ext uri="{FF2B5EF4-FFF2-40B4-BE49-F238E27FC236}">
                    <a16:creationId xmlns:a16="http://schemas.microsoft.com/office/drawing/2014/main" id="{7DD08326-A24B-5C4A-AFC7-597530D493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1807" y="4638550"/>
                <a:ext cx="39813" cy="19703"/>
              </a:xfrm>
              <a:custGeom>
                <a:avLst/>
                <a:gdLst>
                  <a:gd name="T0" fmla="*/ 2 w 4"/>
                  <a:gd name="T1" fmla="*/ 2 h 2"/>
                  <a:gd name="T2" fmla="*/ 2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1" name="Freeform 779">
                <a:extLst>
                  <a:ext uri="{FF2B5EF4-FFF2-40B4-BE49-F238E27FC236}">
                    <a16:creationId xmlns:a16="http://schemas.microsoft.com/office/drawing/2014/main" id="{6435A547-8641-1F40-8941-6360FAFB22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1666" y="3499085"/>
                <a:ext cx="106166" cy="59105"/>
              </a:xfrm>
              <a:custGeom>
                <a:avLst/>
                <a:gdLst>
                  <a:gd name="T0" fmla="*/ 9 w 11"/>
                  <a:gd name="T1" fmla="*/ 4 h 6"/>
                  <a:gd name="T2" fmla="*/ 9 w 11"/>
                  <a:gd name="T3" fmla="*/ 5 h 6"/>
                  <a:gd name="T4" fmla="*/ 3 w 11"/>
                  <a:gd name="T5" fmla="*/ 4 h 6"/>
                  <a:gd name="T6" fmla="*/ 2 w 11"/>
                  <a:gd name="T7" fmla="*/ 1 h 6"/>
                  <a:gd name="T8" fmla="*/ 9 w 11"/>
                  <a:gd name="T9" fmla="*/ 4 h 6"/>
                  <a:gd name="T10" fmla="*/ 9 w 11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11" y="5"/>
                      <a:pt x="11" y="6"/>
                      <a:pt x="9" y="5"/>
                    </a:cubicBezTo>
                    <a:cubicBezTo>
                      <a:pt x="7" y="5"/>
                      <a:pt x="4" y="4"/>
                      <a:pt x="3" y="4"/>
                    </a:cubicBezTo>
                    <a:cubicBezTo>
                      <a:pt x="2" y="3"/>
                      <a:pt x="0" y="0"/>
                      <a:pt x="2" y="1"/>
                    </a:cubicBezTo>
                    <a:cubicBezTo>
                      <a:pt x="4" y="2"/>
                      <a:pt x="7" y="3"/>
                      <a:pt x="9" y="4"/>
                    </a:cubicBezTo>
                    <a:cubicBezTo>
                      <a:pt x="11" y="5"/>
                      <a:pt x="7" y="3"/>
                      <a:pt x="9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2" name="Freeform 780">
                <a:extLst>
                  <a:ext uri="{FF2B5EF4-FFF2-40B4-BE49-F238E27FC236}">
                    <a16:creationId xmlns:a16="http://schemas.microsoft.com/office/drawing/2014/main" id="{C459C28C-3FB6-F042-82C5-ACA5727F10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30122" y="3413703"/>
                <a:ext cx="79625" cy="45973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8 w 8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8" y="5"/>
                      <a:pt x="0" y="4"/>
                      <a:pt x="0" y="2"/>
                    </a:cubicBezTo>
                    <a:cubicBezTo>
                      <a:pt x="0" y="0"/>
                      <a:pt x="8" y="1"/>
                      <a:pt x="8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3" name="Freeform 782">
                <a:extLst>
                  <a:ext uri="{FF2B5EF4-FFF2-40B4-BE49-F238E27FC236}">
                    <a16:creationId xmlns:a16="http://schemas.microsoft.com/office/drawing/2014/main" id="{780FCC05-CF2E-B74D-A4C0-60631100C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87547" y="3538491"/>
                <a:ext cx="56404" cy="39406"/>
              </a:xfrm>
              <a:custGeom>
                <a:avLst/>
                <a:gdLst>
                  <a:gd name="T0" fmla="*/ 5 w 6"/>
                  <a:gd name="T1" fmla="*/ 3 h 4"/>
                  <a:gd name="T2" fmla="*/ 1 w 6"/>
                  <a:gd name="T3" fmla="*/ 0 h 4"/>
                  <a:gd name="T4" fmla="*/ 5 w 6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4"/>
                      <a:pt x="0" y="0"/>
                      <a:pt x="1" y="0"/>
                    </a:cubicBezTo>
                    <a:cubicBezTo>
                      <a:pt x="2" y="0"/>
                      <a:pt x="6" y="2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4" name="Freeform 783">
                <a:extLst>
                  <a:ext uri="{FF2B5EF4-FFF2-40B4-BE49-F238E27FC236}">
                    <a16:creationId xmlns:a16="http://schemas.microsoft.com/office/drawing/2014/main" id="{886F8B62-FC1F-054C-99ED-34C2B652A8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856" y="3577893"/>
                <a:ext cx="49766" cy="9853"/>
              </a:xfrm>
              <a:custGeom>
                <a:avLst/>
                <a:gdLst>
                  <a:gd name="T0" fmla="*/ 4 w 5"/>
                  <a:gd name="T1" fmla="*/ 1 h 1"/>
                  <a:gd name="T2" fmla="*/ 2 w 5"/>
                  <a:gd name="T3" fmla="*/ 0 h 1"/>
                  <a:gd name="T4" fmla="*/ 4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4" y="1"/>
                    </a:moveTo>
                    <a:cubicBezTo>
                      <a:pt x="2" y="1"/>
                      <a:pt x="0" y="0"/>
                      <a:pt x="2" y="0"/>
                    </a:cubicBezTo>
                    <a:cubicBezTo>
                      <a:pt x="3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5" name="Freeform 784">
                <a:extLst>
                  <a:ext uri="{FF2B5EF4-FFF2-40B4-BE49-F238E27FC236}">
                    <a16:creationId xmlns:a16="http://schemas.microsoft.com/office/drawing/2014/main" id="{A9416EAE-04F1-9B4F-83A7-B3534462E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856" y="4126282"/>
                <a:ext cx="39813" cy="68959"/>
              </a:xfrm>
              <a:custGeom>
                <a:avLst/>
                <a:gdLst>
                  <a:gd name="T0" fmla="*/ 2 w 4"/>
                  <a:gd name="T1" fmla="*/ 0 h 7"/>
                  <a:gd name="T2" fmla="*/ 4 w 4"/>
                  <a:gd name="T3" fmla="*/ 7 h 7"/>
                  <a:gd name="T4" fmla="*/ 2 w 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0" y="0"/>
                      <a:pt x="3" y="7"/>
                      <a:pt x="4" y="7"/>
                    </a:cubicBezTo>
                    <a:cubicBezTo>
                      <a:pt x="4" y="7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6" name="Freeform 785">
                <a:extLst>
                  <a:ext uri="{FF2B5EF4-FFF2-40B4-BE49-F238E27FC236}">
                    <a16:creationId xmlns:a16="http://schemas.microsoft.com/office/drawing/2014/main" id="{3905E929-69C8-9F44-983E-F92E903C1A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83761" y="4251062"/>
                <a:ext cx="66355" cy="39406"/>
              </a:xfrm>
              <a:custGeom>
                <a:avLst/>
                <a:gdLst>
                  <a:gd name="T0" fmla="*/ 1 w 7"/>
                  <a:gd name="T1" fmla="*/ 0 h 4"/>
                  <a:gd name="T2" fmla="*/ 1 w 7"/>
                  <a:gd name="T3" fmla="*/ 4 h 4"/>
                  <a:gd name="T4" fmla="*/ 5 w 7"/>
                  <a:gd name="T5" fmla="*/ 4 h 4"/>
                  <a:gd name="T6" fmla="*/ 1 w 7"/>
                  <a:gd name="T7" fmla="*/ 0 h 4"/>
                  <a:gd name="T8" fmla="*/ 1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1" y="0"/>
                    </a:moveTo>
                    <a:cubicBezTo>
                      <a:pt x="0" y="1"/>
                      <a:pt x="0" y="3"/>
                      <a:pt x="1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7" y="4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7" name="Freeform 786">
                <a:extLst>
                  <a:ext uri="{FF2B5EF4-FFF2-40B4-BE49-F238E27FC236}">
                    <a16:creationId xmlns:a16="http://schemas.microsoft.com/office/drawing/2014/main" id="{F36727D3-5DE1-8844-9D04-D47070BDB6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1704" y="4464508"/>
                <a:ext cx="165887" cy="95228"/>
              </a:xfrm>
              <a:custGeom>
                <a:avLst/>
                <a:gdLst>
                  <a:gd name="T0" fmla="*/ 0 w 17"/>
                  <a:gd name="T1" fmla="*/ 4 h 10"/>
                  <a:gd name="T2" fmla="*/ 10 w 17"/>
                  <a:gd name="T3" fmla="*/ 2 h 10"/>
                  <a:gd name="T4" fmla="*/ 8 w 17"/>
                  <a:gd name="T5" fmla="*/ 4 h 10"/>
                  <a:gd name="T6" fmla="*/ 12 w 17"/>
                  <a:gd name="T7" fmla="*/ 7 h 10"/>
                  <a:gd name="T8" fmla="*/ 9 w 17"/>
                  <a:gd name="T9" fmla="*/ 7 h 10"/>
                  <a:gd name="T10" fmla="*/ 11 w 17"/>
                  <a:gd name="T11" fmla="*/ 10 h 10"/>
                  <a:gd name="T12" fmla="*/ 8 w 17"/>
                  <a:gd name="T13" fmla="*/ 9 h 10"/>
                  <a:gd name="T14" fmla="*/ 0 w 17"/>
                  <a:gd name="T15" fmla="*/ 4 h 10"/>
                  <a:gd name="T16" fmla="*/ 0 w 17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0" y="4"/>
                    </a:moveTo>
                    <a:cubicBezTo>
                      <a:pt x="1" y="0"/>
                      <a:pt x="7" y="2"/>
                      <a:pt x="10" y="2"/>
                    </a:cubicBezTo>
                    <a:cubicBezTo>
                      <a:pt x="17" y="3"/>
                      <a:pt x="8" y="4"/>
                      <a:pt x="8" y="4"/>
                    </a:cubicBezTo>
                    <a:cubicBezTo>
                      <a:pt x="8" y="6"/>
                      <a:pt x="12" y="5"/>
                      <a:pt x="12" y="7"/>
                    </a:cubicBezTo>
                    <a:cubicBezTo>
                      <a:pt x="12" y="7"/>
                      <a:pt x="10" y="6"/>
                      <a:pt x="9" y="7"/>
                    </a:cubicBezTo>
                    <a:cubicBezTo>
                      <a:pt x="9" y="7"/>
                      <a:pt x="12" y="10"/>
                      <a:pt x="11" y="10"/>
                    </a:cubicBezTo>
                    <a:cubicBezTo>
                      <a:pt x="10" y="10"/>
                      <a:pt x="9" y="9"/>
                      <a:pt x="8" y="9"/>
                    </a:cubicBezTo>
                    <a:cubicBezTo>
                      <a:pt x="6" y="8"/>
                      <a:pt x="0" y="7"/>
                      <a:pt x="0" y="4"/>
                    </a:cubicBezTo>
                    <a:cubicBezTo>
                      <a:pt x="0" y="3"/>
                      <a:pt x="0" y="7"/>
                      <a:pt x="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8" name="Freeform 787">
                <a:extLst>
                  <a:ext uri="{FF2B5EF4-FFF2-40B4-BE49-F238E27FC236}">
                    <a16:creationId xmlns:a16="http://schemas.microsoft.com/office/drawing/2014/main" id="{069888A8-5F2C-CB41-993F-48A6B9D562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1847" y="4444807"/>
                <a:ext cx="86262" cy="29556"/>
              </a:xfrm>
              <a:custGeom>
                <a:avLst/>
                <a:gdLst>
                  <a:gd name="T0" fmla="*/ 8 w 9"/>
                  <a:gd name="T1" fmla="*/ 1 h 3"/>
                  <a:gd name="T2" fmla="*/ 5 w 9"/>
                  <a:gd name="T3" fmla="*/ 0 h 3"/>
                  <a:gd name="T4" fmla="*/ 0 w 9"/>
                  <a:gd name="T5" fmla="*/ 0 h 3"/>
                  <a:gd name="T6" fmla="*/ 8 w 9"/>
                  <a:gd name="T7" fmla="*/ 1 h 3"/>
                  <a:gd name="T8" fmla="*/ 8 w 9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">
                    <a:moveTo>
                      <a:pt x="8" y="1"/>
                    </a:moveTo>
                    <a:cubicBezTo>
                      <a:pt x="9" y="1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0"/>
                      <a:pt x="6" y="3"/>
                      <a:pt x="8" y="1"/>
                    </a:cubicBezTo>
                    <a:cubicBezTo>
                      <a:pt x="9" y="1"/>
                      <a:pt x="7" y="2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19" name="Freeform 788">
                <a:extLst>
                  <a:ext uri="{FF2B5EF4-FFF2-40B4-BE49-F238E27FC236}">
                    <a16:creationId xmlns:a16="http://schemas.microsoft.com/office/drawing/2014/main" id="{00FF3B74-41DF-9140-B95B-16E4E89D09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5820" y="4648399"/>
                <a:ext cx="126073" cy="65675"/>
              </a:xfrm>
              <a:custGeom>
                <a:avLst/>
                <a:gdLst>
                  <a:gd name="T0" fmla="*/ 12 w 13"/>
                  <a:gd name="T1" fmla="*/ 4 h 7"/>
                  <a:gd name="T2" fmla="*/ 12 w 13"/>
                  <a:gd name="T3" fmla="*/ 1 h 7"/>
                  <a:gd name="T4" fmla="*/ 7 w 13"/>
                  <a:gd name="T5" fmla="*/ 2 h 7"/>
                  <a:gd name="T6" fmla="*/ 3 w 13"/>
                  <a:gd name="T7" fmla="*/ 3 h 7"/>
                  <a:gd name="T8" fmla="*/ 0 w 13"/>
                  <a:gd name="T9" fmla="*/ 5 h 7"/>
                  <a:gd name="T10" fmla="*/ 12 w 13"/>
                  <a:gd name="T11" fmla="*/ 4 h 7"/>
                  <a:gd name="T12" fmla="*/ 12 w 13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2" y="4"/>
                    </a:moveTo>
                    <a:cubicBezTo>
                      <a:pt x="13" y="3"/>
                      <a:pt x="13" y="2"/>
                      <a:pt x="12" y="1"/>
                    </a:cubicBezTo>
                    <a:cubicBezTo>
                      <a:pt x="11" y="0"/>
                      <a:pt x="8" y="1"/>
                      <a:pt x="7" y="2"/>
                    </a:cubicBezTo>
                    <a:cubicBezTo>
                      <a:pt x="6" y="2"/>
                      <a:pt x="4" y="2"/>
                      <a:pt x="3" y="3"/>
                    </a:cubicBezTo>
                    <a:cubicBezTo>
                      <a:pt x="3" y="3"/>
                      <a:pt x="0" y="5"/>
                      <a:pt x="0" y="5"/>
                    </a:cubicBezTo>
                    <a:cubicBezTo>
                      <a:pt x="3" y="7"/>
                      <a:pt x="10" y="6"/>
                      <a:pt x="12" y="4"/>
                    </a:cubicBezTo>
                    <a:cubicBezTo>
                      <a:pt x="13" y="3"/>
                      <a:pt x="9" y="6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0" name="Freeform 789">
                <a:extLst>
                  <a:ext uri="{FF2B5EF4-FFF2-40B4-BE49-F238E27FC236}">
                    <a16:creationId xmlns:a16="http://schemas.microsoft.com/office/drawing/2014/main" id="{E0D25FDA-A018-424F-B80C-F048D6AC82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7880" y="4743629"/>
                <a:ext cx="39813" cy="59105"/>
              </a:xfrm>
              <a:custGeom>
                <a:avLst/>
                <a:gdLst>
                  <a:gd name="T0" fmla="*/ 3 w 4"/>
                  <a:gd name="T1" fmla="*/ 2 h 6"/>
                  <a:gd name="T2" fmla="*/ 1 w 4"/>
                  <a:gd name="T3" fmla="*/ 3 h 6"/>
                  <a:gd name="T4" fmla="*/ 3 w 4"/>
                  <a:gd name="T5" fmla="*/ 2 h 6"/>
                  <a:gd name="T6" fmla="*/ 3 w 4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2"/>
                    </a:moveTo>
                    <a:cubicBezTo>
                      <a:pt x="2" y="0"/>
                      <a:pt x="1" y="1"/>
                      <a:pt x="1" y="3"/>
                    </a:cubicBezTo>
                    <a:cubicBezTo>
                      <a:pt x="0" y="6"/>
                      <a:pt x="4" y="4"/>
                      <a:pt x="3" y="2"/>
                    </a:cubicBezTo>
                    <a:cubicBezTo>
                      <a:pt x="3" y="2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1" name="Freeform 790">
                <a:extLst>
                  <a:ext uri="{FF2B5EF4-FFF2-40B4-BE49-F238E27FC236}">
                    <a16:creationId xmlns:a16="http://schemas.microsoft.com/office/drawing/2014/main" id="{23A1A25C-CB53-8947-AF76-F58BF1A36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1618" y="4618846"/>
                <a:ext cx="36496" cy="39406"/>
              </a:xfrm>
              <a:custGeom>
                <a:avLst/>
                <a:gdLst>
                  <a:gd name="T0" fmla="*/ 4 w 4"/>
                  <a:gd name="T1" fmla="*/ 2 h 4"/>
                  <a:gd name="T2" fmla="*/ 1 w 4"/>
                  <a:gd name="T3" fmla="*/ 1 h 4"/>
                  <a:gd name="T4" fmla="*/ 4 w 4"/>
                  <a:gd name="T5" fmla="*/ 2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1" y="0"/>
                      <a:pt x="1" y="1"/>
                    </a:cubicBezTo>
                    <a:cubicBezTo>
                      <a:pt x="0" y="4"/>
                      <a:pt x="4" y="2"/>
                      <a:pt x="4" y="2"/>
                    </a:cubicBezTo>
                    <a:cubicBezTo>
                      <a:pt x="3" y="2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2" name="Freeform 791">
                <a:extLst>
                  <a:ext uri="{FF2B5EF4-FFF2-40B4-BE49-F238E27FC236}">
                    <a16:creationId xmlns:a16="http://schemas.microsoft.com/office/drawing/2014/main" id="{93261BEE-226C-5D4F-8DCA-B4C3EEA748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3573" y="4001499"/>
                <a:ext cx="19908" cy="1970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3" name="Freeform 792">
                <a:extLst>
                  <a:ext uri="{FF2B5EF4-FFF2-40B4-BE49-F238E27FC236}">
                    <a16:creationId xmlns:a16="http://schemas.microsoft.com/office/drawing/2014/main" id="{872F25D0-D17C-1944-BCEF-52905E78E5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43948" y="3896419"/>
                <a:ext cx="29861" cy="16419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4" name="Freeform 793">
                <a:extLst>
                  <a:ext uri="{FF2B5EF4-FFF2-40B4-BE49-F238E27FC236}">
                    <a16:creationId xmlns:a16="http://schemas.microsoft.com/office/drawing/2014/main" id="{88C7EB7B-9C5C-2845-9A84-C2D97ABF5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3573" y="3857012"/>
                <a:ext cx="26541" cy="29556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1"/>
                      <a:pt x="1" y="2"/>
                    </a:cubicBezTo>
                    <a:cubicBezTo>
                      <a:pt x="1" y="3"/>
                      <a:pt x="3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5" name="Freeform 794">
                <a:extLst>
                  <a:ext uri="{FF2B5EF4-FFF2-40B4-BE49-F238E27FC236}">
                    <a16:creationId xmlns:a16="http://schemas.microsoft.com/office/drawing/2014/main" id="{55A82596-27BD-3F4F-B208-B3ED03D6C5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6062" y="4050755"/>
                <a:ext cx="49766" cy="6566"/>
              </a:xfrm>
              <a:custGeom>
                <a:avLst/>
                <a:gdLst>
                  <a:gd name="T0" fmla="*/ 5 w 5"/>
                  <a:gd name="T1" fmla="*/ 1 h 1"/>
                  <a:gd name="T2" fmla="*/ 1 w 5"/>
                  <a:gd name="T3" fmla="*/ 0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6" name="Freeform 795">
                <a:extLst>
                  <a:ext uri="{FF2B5EF4-FFF2-40B4-BE49-F238E27FC236}">
                    <a16:creationId xmlns:a16="http://schemas.microsoft.com/office/drawing/2014/main" id="{9EE67FD2-146E-234F-8AFF-34D8F8A37D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5779" y="4050755"/>
                <a:ext cx="59717" cy="0"/>
              </a:xfrm>
              <a:custGeom>
                <a:avLst/>
                <a:gdLst>
                  <a:gd name="T0" fmla="*/ 5 w 6"/>
                  <a:gd name="T1" fmla="*/ 1 w 6"/>
                  <a:gd name="T2" fmla="*/ 5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5" y="0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7" name="Freeform 796">
                <a:extLst>
                  <a:ext uri="{FF2B5EF4-FFF2-40B4-BE49-F238E27FC236}">
                    <a16:creationId xmlns:a16="http://schemas.microsoft.com/office/drawing/2014/main" id="{FB1345ED-C287-2E40-97EF-8C8AD58062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3862" y="3439978"/>
                <a:ext cx="39813" cy="19703"/>
              </a:xfrm>
              <a:custGeom>
                <a:avLst/>
                <a:gdLst>
                  <a:gd name="T0" fmla="*/ 3 w 4"/>
                  <a:gd name="T1" fmla="*/ 2 h 2"/>
                  <a:gd name="T2" fmla="*/ 2 w 4"/>
                  <a:gd name="T3" fmla="*/ 0 h 2"/>
                  <a:gd name="T4" fmla="*/ 3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1" y="2"/>
                      <a:pt x="0" y="0"/>
                      <a:pt x="2" y="0"/>
                    </a:cubicBezTo>
                    <a:cubicBezTo>
                      <a:pt x="3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28" name="Freeform 797">
                <a:extLst>
                  <a:ext uri="{FF2B5EF4-FFF2-40B4-BE49-F238E27FC236}">
                    <a16:creationId xmlns:a16="http://schemas.microsoft.com/office/drawing/2014/main" id="{F6073F3D-416F-5646-8A7B-16239A01D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9995" y="5794401"/>
                <a:ext cx="89580" cy="114932"/>
              </a:xfrm>
              <a:custGeom>
                <a:avLst/>
                <a:gdLst>
                  <a:gd name="T0" fmla="*/ 9 w 9"/>
                  <a:gd name="T1" fmla="*/ 11 h 12"/>
                  <a:gd name="T2" fmla="*/ 5 w 9"/>
                  <a:gd name="T3" fmla="*/ 2 h 12"/>
                  <a:gd name="T4" fmla="*/ 2 w 9"/>
                  <a:gd name="T5" fmla="*/ 2 h 12"/>
                  <a:gd name="T6" fmla="*/ 0 w 9"/>
                  <a:gd name="T7" fmla="*/ 3 h 12"/>
                  <a:gd name="T8" fmla="*/ 3 w 9"/>
                  <a:gd name="T9" fmla="*/ 5 h 12"/>
                  <a:gd name="T10" fmla="*/ 3 w 9"/>
                  <a:gd name="T11" fmla="*/ 7 h 12"/>
                  <a:gd name="T12" fmla="*/ 4 w 9"/>
                  <a:gd name="T13" fmla="*/ 7 h 12"/>
                  <a:gd name="T14" fmla="*/ 3 w 9"/>
                  <a:gd name="T15" fmla="*/ 8 h 12"/>
                  <a:gd name="T16" fmla="*/ 6 w 9"/>
                  <a:gd name="T17" fmla="*/ 11 h 12"/>
                  <a:gd name="T18" fmla="*/ 6 w 9"/>
                  <a:gd name="T19" fmla="*/ 9 h 12"/>
                  <a:gd name="T20" fmla="*/ 9 w 9"/>
                  <a:gd name="T21" fmla="*/ 11 h 12"/>
                  <a:gd name="T22" fmla="*/ 9 w 9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2">
                    <a:moveTo>
                      <a:pt x="9" y="11"/>
                    </a:moveTo>
                    <a:cubicBezTo>
                      <a:pt x="8" y="8"/>
                      <a:pt x="7" y="4"/>
                      <a:pt x="5" y="2"/>
                    </a:cubicBezTo>
                    <a:cubicBezTo>
                      <a:pt x="4" y="1"/>
                      <a:pt x="3" y="0"/>
                      <a:pt x="2" y="2"/>
                    </a:cubicBezTo>
                    <a:cubicBezTo>
                      <a:pt x="2" y="2"/>
                      <a:pt x="0" y="2"/>
                      <a:pt x="0" y="3"/>
                    </a:cubicBezTo>
                    <a:cubicBezTo>
                      <a:pt x="1" y="4"/>
                      <a:pt x="3" y="3"/>
                      <a:pt x="3" y="5"/>
                    </a:cubicBezTo>
                    <a:cubicBezTo>
                      <a:pt x="3" y="6"/>
                      <a:pt x="3" y="6"/>
                      <a:pt x="3" y="7"/>
                    </a:cubicBezTo>
                    <a:cubicBezTo>
                      <a:pt x="3" y="8"/>
                      <a:pt x="4" y="7"/>
                      <a:pt x="4" y="7"/>
                    </a:cubicBezTo>
                    <a:cubicBezTo>
                      <a:pt x="5" y="8"/>
                      <a:pt x="3" y="8"/>
                      <a:pt x="3" y="8"/>
                    </a:cubicBezTo>
                    <a:cubicBezTo>
                      <a:pt x="3" y="9"/>
                      <a:pt x="5" y="11"/>
                      <a:pt x="6" y="11"/>
                    </a:cubicBezTo>
                    <a:cubicBezTo>
                      <a:pt x="6" y="11"/>
                      <a:pt x="2" y="7"/>
                      <a:pt x="6" y="9"/>
                    </a:cubicBezTo>
                    <a:cubicBezTo>
                      <a:pt x="7" y="9"/>
                      <a:pt x="9" y="12"/>
                      <a:pt x="9" y="11"/>
                    </a:cubicBezTo>
                    <a:cubicBezTo>
                      <a:pt x="8" y="10"/>
                      <a:pt x="9" y="12"/>
                      <a:pt x="9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3" name="Group 412">
              <a:extLst>
                <a:ext uri="{FF2B5EF4-FFF2-40B4-BE49-F238E27FC236}">
                  <a16:creationId xmlns:a16="http://schemas.microsoft.com/office/drawing/2014/main" id="{0D87710E-D1A7-4B49-A77E-98CE02361B12}"/>
                </a:ext>
              </a:extLst>
            </p:cNvPr>
            <p:cNvGrpSpPr/>
            <p:nvPr/>
          </p:nvGrpSpPr>
          <p:grpSpPr>
            <a:xfrm>
              <a:off x="1584430" y="3700894"/>
              <a:ext cx="8085695" cy="7307248"/>
              <a:chOff x="14844397" y="4505021"/>
              <a:chExt cx="8085695" cy="7307248"/>
            </a:xfrm>
          </p:grpSpPr>
          <p:grpSp>
            <p:nvGrpSpPr>
              <p:cNvPr id="414" name="Group 413">
                <a:extLst>
                  <a:ext uri="{FF2B5EF4-FFF2-40B4-BE49-F238E27FC236}">
                    <a16:creationId xmlns:a16="http://schemas.microsoft.com/office/drawing/2014/main" id="{3C1CC3FA-5641-9E42-89B2-B360DE48223D}"/>
                  </a:ext>
                </a:extLst>
              </p:cNvPr>
              <p:cNvGrpSpPr/>
              <p:nvPr/>
            </p:nvGrpSpPr>
            <p:grpSpPr>
              <a:xfrm>
                <a:off x="14844397" y="4505021"/>
                <a:ext cx="7227480" cy="1281150"/>
                <a:chOff x="1883899" y="11272302"/>
                <a:chExt cx="7227480" cy="1281150"/>
              </a:xfrm>
            </p:grpSpPr>
            <p:sp>
              <p:nvSpPr>
                <p:cNvPr id="418" name="TextBox 417">
                  <a:extLst>
                    <a:ext uri="{FF2B5EF4-FFF2-40B4-BE49-F238E27FC236}">
                      <a16:creationId xmlns:a16="http://schemas.microsoft.com/office/drawing/2014/main" id="{AD958011-5EE6-6844-89A6-86C61B8EB64C}"/>
                    </a:ext>
                  </a:extLst>
                </p:cNvPr>
                <p:cNvSpPr txBox="1"/>
                <p:nvPr/>
              </p:nvSpPr>
              <p:spPr>
                <a:xfrm>
                  <a:off x="1883899" y="11272302"/>
                  <a:ext cx="1860892" cy="5631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ts val="4080"/>
                    </a:lnSpc>
                  </a:pPr>
                  <a:r>
                    <a:rPr lang="en-US" sz="2800" dirty="0">
                      <a:latin typeface="Lato Light" panose="020F0502020204030203" pitchFamily="34" charset="0"/>
                      <a:ea typeface="Lato Light" panose="020F0502020204030203" pitchFamily="34" charset="0"/>
                      <a:cs typeface="Lato Light" panose="020F0502020204030203" pitchFamily="34" charset="0"/>
                    </a:rPr>
                    <a:t>Awareness</a:t>
                  </a:r>
                </a:p>
              </p:txBody>
            </p:sp>
            <p:sp>
              <p:nvSpPr>
                <p:cNvPr id="419" name="Rectangle 418">
                  <a:extLst>
                    <a:ext uri="{FF2B5EF4-FFF2-40B4-BE49-F238E27FC236}">
                      <a16:creationId xmlns:a16="http://schemas.microsoft.com/office/drawing/2014/main" id="{2145176C-83E2-EB40-87E1-09CB38EC2ABC}"/>
                    </a:ext>
                  </a:extLst>
                </p:cNvPr>
                <p:cNvSpPr/>
                <p:nvPr/>
              </p:nvSpPr>
              <p:spPr>
                <a:xfrm>
                  <a:off x="2544235" y="11907121"/>
                  <a:ext cx="1860893" cy="64633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dirty="0">
                      <a:solidFill>
                        <a:schemeClr val="tx2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Lato" panose="020F0502020204030203" pitchFamily="34" charset="0"/>
                    </a:rPr>
                    <a:t>57%</a:t>
                  </a:r>
                  <a:endParaRPr lang="en-US" sz="54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" panose="020F0502020204030203" pitchFamily="34" charset="0"/>
                  </a:endParaRPr>
                </a:p>
              </p:txBody>
            </p:sp>
            <p:sp>
              <p:nvSpPr>
                <p:cNvPr id="426" name="Triangle 425">
                  <a:extLst>
                    <a:ext uri="{FF2B5EF4-FFF2-40B4-BE49-F238E27FC236}">
                      <a16:creationId xmlns:a16="http://schemas.microsoft.com/office/drawing/2014/main" id="{B06B358D-3EB4-884E-AEFF-770DB0875AB5}"/>
                    </a:ext>
                  </a:extLst>
                </p:cNvPr>
                <p:cNvSpPr/>
                <p:nvPr/>
              </p:nvSpPr>
              <p:spPr>
                <a:xfrm rot="10800000">
                  <a:off x="1950399" y="12023693"/>
                  <a:ext cx="413115" cy="356134"/>
                </a:xfrm>
                <a:prstGeom prst="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endParaRPr>
                </a:p>
              </p:txBody>
            </p:sp>
            <p:sp>
              <p:nvSpPr>
                <p:cNvPr id="427" name="TextBox 426">
                  <a:extLst>
                    <a:ext uri="{FF2B5EF4-FFF2-40B4-BE49-F238E27FC236}">
                      <a16:creationId xmlns:a16="http://schemas.microsoft.com/office/drawing/2014/main" id="{A383D5E2-57A7-5042-B48E-E03754305B62}"/>
                    </a:ext>
                  </a:extLst>
                </p:cNvPr>
                <p:cNvSpPr txBox="1"/>
                <p:nvPr/>
              </p:nvSpPr>
              <p:spPr>
                <a:xfrm>
                  <a:off x="6590150" y="11272302"/>
                  <a:ext cx="2469304" cy="56310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ts val="4080"/>
                    </a:lnSpc>
                  </a:pPr>
                  <a:r>
                    <a:rPr lang="en-US" sz="2800" dirty="0">
                      <a:latin typeface="Lato Light" panose="020F0502020204030203" pitchFamily="34" charset="0"/>
                      <a:ea typeface="Lato Light" panose="020F0502020204030203" pitchFamily="34" charset="0"/>
                      <a:cs typeface="Lato Light" panose="020F0502020204030203" pitchFamily="34" charset="0"/>
                    </a:rPr>
                    <a:t>Knowledge</a:t>
                  </a:r>
                </a:p>
              </p:txBody>
            </p:sp>
            <p:sp>
              <p:nvSpPr>
                <p:cNvPr id="428" name="Rectangle 427">
                  <a:extLst>
                    <a:ext uri="{FF2B5EF4-FFF2-40B4-BE49-F238E27FC236}">
                      <a16:creationId xmlns:a16="http://schemas.microsoft.com/office/drawing/2014/main" id="{8EECF0E7-BE0F-4544-8D7B-25D54A32B248}"/>
                    </a:ext>
                  </a:extLst>
                </p:cNvPr>
                <p:cNvSpPr/>
                <p:nvPr/>
              </p:nvSpPr>
              <p:spPr>
                <a:xfrm>
                  <a:off x="7250486" y="11907121"/>
                  <a:ext cx="1860893" cy="646331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dirty="0">
                      <a:solidFill>
                        <a:schemeClr val="tx2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Lato" panose="020F0502020204030203" pitchFamily="34" charset="0"/>
                    </a:rPr>
                    <a:t>89%</a:t>
                  </a:r>
                  <a:endParaRPr lang="en-US" sz="5400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" panose="020F0502020204030203" pitchFamily="34" charset="0"/>
                  </a:endParaRPr>
                </a:p>
              </p:txBody>
            </p:sp>
            <p:sp>
              <p:nvSpPr>
                <p:cNvPr id="429" name="Triangle 428">
                  <a:extLst>
                    <a:ext uri="{FF2B5EF4-FFF2-40B4-BE49-F238E27FC236}">
                      <a16:creationId xmlns:a16="http://schemas.microsoft.com/office/drawing/2014/main" id="{657DDC41-FDAA-7644-8A24-911CCBE16BC7}"/>
                    </a:ext>
                  </a:extLst>
                </p:cNvPr>
                <p:cNvSpPr/>
                <p:nvPr/>
              </p:nvSpPr>
              <p:spPr>
                <a:xfrm>
                  <a:off x="6704350" y="12023693"/>
                  <a:ext cx="413115" cy="356134"/>
                </a:xfrm>
                <a:prstGeom prst="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endParaRPr>
                </a:p>
              </p:txBody>
            </p:sp>
            <p:cxnSp>
              <p:nvCxnSpPr>
                <p:cNvPr id="430" name="Straight Connector 429">
                  <a:extLst>
                    <a:ext uri="{FF2B5EF4-FFF2-40B4-BE49-F238E27FC236}">
                      <a16:creationId xmlns:a16="http://schemas.microsoft.com/office/drawing/2014/main" id="{709DDFC1-A24B-3B4D-B310-F3CA3493BFF9}"/>
                    </a:ext>
                  </a:extLst>
                </p:cNvPr>
                <p:cNvCxnSpPr/>
                <p:nvPr/>
              </p:nvCxnSpPr>
              <p:spPr>
                <a:xfrm>
                  <a:off x="5280286" y="11299196"/>
                  <a:ext cx="0" cy="1209434"/>
                </a:xfrm>
                <a:prstGeom prst="line">
                  <a:avLst/>
                </a:prstGeom>
                <a:ln w="38100">
                  <a:solidFill>
                    <a:schemeClr val="bg1">
                      <a:lumMod val="50000"/>
                      <a:alpha val="2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5" name="Group 414">
                <a:extLst>
                  <a:ext uri="{FF2B5EF4-FFF2-40B4-BE49-F238E27FC236}">
                    <a16:creationId xmlns:a16="http://schemas.microsoft.com/office/drawing/2014/main" id="{8D1C9E47-A742-1345-9A2E-54F6BB351D4A}"/>
                  </a:ext>
                </a:extLst>
              </p:cNvPr>
              <p:cNvGrpSpPr/>
              <p:nvPr/>
            </p:nvGrpSpPr>
            <p:grpSpPr>
              <a:xfrm>
                <a:off x="14910896" y="7202042"/>
                <a:ext cx="8019196" cy="4610227"/>
                <a:chOff x="14910896" y="7664643"/>
                <a:chExt cx="8019196" cy="4610227"/>
              </a:xfrm>
            </p:grpSpPr>
            <p:sp>
              <p:nvSpPr>
                <p:cNvPr id="416" name="TextBox 415">
                  <a:extLst>
                    <a:ext uri="{FF2B5EF4-FFF2-40B4-BE49-F238E27FC236}">
                      <a16:creationId xmlns:a16="http://schemas.microsoft.com/office/drawing/2014/main" id="{92905A58-808F-5748-B7CC-0E19E5EE9B3F}"/>
                    </a:ext>
                  </a:extLst>
                </p:cNvPr>
                <p:cNvSpPr txBox="1"/>
                <p:nvPr/>
              </p:nvSpPr>
              <p:spPr>
                <a:xfrm>
                  <a:off x="14910896" y="10028101"/>
                  <a:ext cx="8019196" cy="224676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>
                      <a:latin typeface="Lato Light" panose="020F0502020204030203" pitchFamily="34" charset="0"/>
                      <a:ea typeface="Lato Light" panose="020F0502020204030203" pitchFamily="34" charset="0"/>
                      <a:cs typeface="Lato Light" panose="020F0502020204030203" pitchFamily="34" charset="0"/>
                    </a:rPr>
                    <a:t>Most businesses already know that social media platforms play an important role in online marketing. Most businesses already know that social media platforms play an important role in online marketing. </a:t>
                  </a:r>
                </a:p>
              </p:txBody>
            </p:sp>
            <p:sp>
              <p:nvSpPr>
                <p:cNvPr id="417" name="TextBox 416">
                  <a:extLst>
                    <a:ext uri="{FF2B5EF4-FFF2-40B4-BE49-F238E27FC236}">
                      <a16:creationId xmlns:a16="http://schemas.microsoft.com/office/drawing/2014/main" id="{3097F7DF-D8C1-5648-8881-03FA73CCDFEE}"/>
                    </a:ext>
                  </a:extLst>
                </p:cNvPr>
                <p:cNvSpPr txBox="1"/>
                <p:nvPr/>
              </p:nvSpPr>
              <p:spPr>
                <a:xfrm>
                  <a:off x="14910896" y="7664643"/>
                  <a:ext cx="7288917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tx2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  <a:cs typeface="Lato" panose="020F0502020204030203" pitchFamily="34" charset="0"/>
                    </a:rPr>
                    <a:t>Analysis of different brands and products and very often.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06827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55D73B6-FBC1-3543-85F4-15382A6CD28F}"/>
              </a:ext>
            </a:extLst>
          </p:cNvPr>
          <p:cNvGrpSpPr/>
          <p:nvPr/>
        </p:nvGrpSpPr>
        <p:grpSpPr>
          <a:xfrm>
            <a:off x="3533811" y="1935672"/>
            <a:ext cx="17310028" cy="8473056"/>
            <a:chOff x="3507951" y="3354600"/>
            <a:chExt cx="17361748" cy="8498373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BD989DAC-CB6B-5B4D-B2C7-EA8C1DEAB89F}"/>
                </a:ext>
              </a:extLst>
            </p:cNvPr>
            <p:cNvGrpSpPr/>
            <p:nvPr/>
          </p:nvGrpSpPr>
          <p:grpSpPr>
            <a:xfrm>
              <a:off x="10860069" y="3633722"/>
              <a:ext cx="10009630" cy="7670867"/>
              <a:chOff x="10860069" y="3633722"/>
              <a:chExt cx="10009630" cy="7670867"/>
            </a:xfrm>
            <a:grpFill/>
          </p:grpSpPr>
          <p:grpSp>
            <p:nvGrpSpPr>
              <p:cNvPr id="422" name="Group 421">
                <a:extLst>
                  <a:ext uri="{FF2B5EF4-FFF2-40B4-BE49-F238E27FC236}">
                    <a16:creationId xmlns:a16="http://schemas.microsoft.com/office/drawing/2014/main" id="{114DC7BC-41E2-8848-906B-85FCE33BED5D}"/>
                  </a:ext>
                </a:extLst>
              </p:cNvPr>
              <p:cNvGrpSpPr/>
              <p:nvPr/>
            </p:nvGrpSpPr>
            <p:grpSpPr>
              <a:xfrm>
                <a:off x="17067568" y="8851617"/>
                <a:ext cx="3188347" cy="2452972"/>
                <a:chOff x="17313474" y="8259388"/>
                <a:chExt cx="3349052" cy="2754834"/>
              </a:xfrm>
              <a:grpFill/>
            </p:grpSpPr>
            <p:sp>
              <p:nvSpPr>
                <p:cNvPr id="654" name="Freeform 403">
                  <a:extLst>
                    <a:ext uri="{FF2B5EF4-FFF2-40B4-BE49-F238E27FC236}">
                      <a16:creationId xmlns:a16="http://schemas.microsoft.com/office/drawing/2014/main" id="{BB4A7CCE-CD7D-6345-B25E-589D4C4FBD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313474" y="8845757"/>
                  <a:ext cx="2084011" cy="1648471"/>
                </a:xfrm>
                <a:custGeom>
                  <a:avLst/>
                  <a:gdLst>
                    <a:gd name="T0" fmla="*/ 96 w 204"/>
                    <a:gd name="T1" fmla="*/ 3 h 152"/>
                    <a:gd name="T2" fmla="*/ 97 w 204"/>
                    <a:gd name="T3" fmla="*/ 7 h 152"/>
                    <a:gd name="T4" fmla="*/ 86 w 204"/>
                    <a:gd name="T5" fmla="*/ 13 h 152"/>
                    <a:gd name="T6" fmla="*/ 76 w 204"/>
                    <a:gd name="T7" fmla="*/ 24 h 152"/>
                    <a:gd name="T8" fmla="*/ 71 w 204"/>
                    <a:gd name="T9" fmla="*/ 15 h 152"/>
                    <a:gd name="T10" fmla="*/ 65 w 204"/>
                    <a:gd name="T11" fmla="*/ 19 h 152"/>
                    <a:gd name="T12" fmla="*/ 62 w 204"/>
                    <a:gd name="T13" fmla="*/ 22 h 152"/>
                    <a:gd name="T14" fmla="*/ 59 w 204"/>
                    <a:gd name="T15" fmla="*/ 26 h 152"/>
                    <a:gd name="T16" fmla="*/ 55 w 204"/>
                    <a:gd name="T17" fmla="*/ 33 h 152"/>
                    <a:gd name="T18" fmla="*/ 51 w 204"/>
                    <a:gd name="T19" fmla="*/ 30 h 152"/>
                    <a:gd name="T20" fmla="*/ 47 w 204"/>
                    <a:gd name="T21" fmla="*/ 38 h 152"/>
                    <a:gd name="T22" fmla="*/ 24 w 204"/>
                    <a:gd name="T23" fmla="*/ 50 h 152"/>
                    <a:gd name="T24" fmla="*/ 7 w 204"/>
                    <a:gd name="T25" fmla="*/ 60 h 152"/>
                    <a:gd name="T26" fmla="*/ 3 w 204"/>
                    <a:gd name="T27" fmla="*/ 68 h 152"/>
                    <a:gd name="T28" fmla="*/ 4 w 204"/>
                    <a:gd name="T29" fmla="*/ 82 h 152"/>
                    <a:gd name="T30" fmla="*/ 7 w 204"/>
                    <a:gd name="T31" fmla="*/ 91 h 152"/>
                    <a:gd name="T32" fmla="*/ 13 w 204"/>
                    <a:gd name="T33" fmla="*/ 106 h 152"/>
                    <a:gd name="T34" fmla="*/ 11 w 204"/>
                    <a:gd name="T35" fmla="*/ 121 h 152"/>
                    <a:gd name="T36" fmla="*/ 30 w 204"/>
                    <a:gd name="T37" fmla="*/ 125 h 152"/>
                    <a:gd name="T38" fmla="*/ 54 w 204"/>
                    <a:gd name="T39" fmla="*/ 121 h 152"/>
                    <a:gd name="T40" fmla="*/ 73 w 204"/>
                    <a:gd name="T41" fmla="*/ 112 h 152"/>
                    <a:gd name="T42" fmla="*/ 96 w 204"/>
                    <a:gd name="T43" fmla="*/ 111 h 152"/>
                    <a:gd name="T44" fmla="*/ 111 w 204"/>
                    <a:gd name="T45" fmla="*/ 121 h 152"/>
                    <a:gd name="T46" fmla="*/ 116 w 204"/>
                    <a:gd name="T47" fmla="*/ 125 h 152"/>
                    <a:gd name="T48" fmla="*/ 125 w 204"/>
                    <a:gd name="T49" fmla="*/ 120 h 152"/>
                    <a:gd name="T50" fmla="*/ 122 w 204"/>
                    <a:gd name="T51" fmla="*/ 129 h 152"/>
                    <a:gd name="T52" fmla="*/ 131 w 204"/>
                    <a:gd name="T53" fmla="*/ 132 h 152"/>
                    <a:gd name="T54" fmla="*/ 145 w 204"/>
                    <a:gd name="T55" fmla="*/ 147 h 152"/>
                    <a:gd name="T56" fmla="*/ 161 w 204"/>
                    <a:gd name="T57" fmla="*/ 145 h 152"/>
                    <a:gd name="T58" fmla="*/ 165 w 204"/>
                    <a:gd name="T59" fmla="*/ 149 h 152"/>
                    <a:gd name="T60" fmla="*/ 174 w 204"/>
                    <a:gd name="T61" fmla="*/ 145 h 152"/>
                    <a:gd name="T62" fmla="*/ 194 w 204"/>
                    <a:gd name="T63" fmla="*/ 118 h 152"/>
                    <a:gd name="T64" fmla="*/ 200 w 204"/>
                    <a:gd name="T65" fmla="*/ 108 h 152"/>
                    <a:gd name="T66" fmla="*/ 202 w 204"/>
                    <a:gd name="T67" fmla="*/ 96 h 152"/>
                    <a:gd name="T68" fmla="*/ 201 w 204"/>
                    <a:gd name="T69" fmla="*/ 83 h 152"/>
                    <a:gd name="T70" fmla="*/ 196 w 204"/>
                    <a:gd name="T71" fmla="*/ 70 h 152"/>
                    <a:gd name="T72" fmla="*/ 184 w 204"/>
                    <a:gd name="T73" fmla="*/ 59 h 152"/>
                    <a:gd name="T74" fmla="*/ 180 w 204"/>
                    <a:gd name="T75" fmla="*/ 50 h 152"/>
                    <a:gd name="T76" fmla="*/ 166 w 204"/>
                    <a:gd name="T77" fmla="*/ 36 h 152"/>
                    <a:gd name="T78" fmla="*/ 161 w 204"/>
                    <a:gd name="T79" fmla="*/ 20 h 152"/>
                    <a:gd name="T80" fmla="*/ 152 w 204"/>
                    <a:gd name="T81" fmla="*/ 8 h 152"/>
                    <a:gd name="T82" fmla="*/ 145 w 204"/>
                    <a:gd name="T83" fmla="*/ 6 h 152"/>
                    <a:gd name="T84" fmla="*/ 143 w 204"/>
                    <a:gd name="T85" fmla="*/ 16 h 152"/>
                    <a:gd name="T86" fmla="*/ 130 w 204"/>
                    <a:gd name="T87" fmla="*/ 31 h 152"/>
                    <a:gd name="T88" fmla="*/ 115 w 204"/>
                    <a:gd name="T89" fmla="*/ 17 h 152"/>
                    <a:gd name="T90" fmla="*/ 118 w 204"/>
                    <a:gd name="T91" fmla="*/ 11 h 152"/>
                    <a:gd name="T92" fmla="*/ 117 w 204"/>
                    <a:gd name="T93" fmla="*/ 8 h 152"/>
                    <a:gd name="T94" fmla="*/ 109 w 204"/>
                    <a:gd name="T95" fmla="*/ 7 h 1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04" h="152">
                      <a:moveTo>
                        <a:pt x="101" y="4"/>
                      </a:moveTo>
                      <a:cubicBezTo>
                        <a:pt x="99" y="4"/>
                        <a:pt x="98" y="2"/>
                        <a:pt x="96" y="2"/>
                      </a:cubicBezTo>
                      <a:cubicBezTo>
                        <a:pt x="95" y="1"/>
                        <a:pt x="95" y="2"/>
                        <a:pt x="96" y="3"/>
                      </a:cubicBezTo>
                      <a:cubicBezTo>
                        <a:pt x="96" y="4"/>
                        <a:pt x="98" y="3"/>
                        <a:pt x="98" y="3"/>
                      </a:cubicBezTo>
                      <a:cubicBezTo>
                        <a:pt x="99" y="4"/>
                        <a:pt x="98" y="6"/>
                        <a:pt x="99" y="6"/>
                      </a:cubicBezTo>
                      <a:cubicBezTo>
                        <a:pt x="99" y="7"/>
                        <a:pt x="98" y="7"/>
                        <a:pt x="97" y="7"/>
                      </a:cubicBezTo>
                      <a:cubicBezTo>
                        <a:pt x="96" y="8"/>
                        <a:pt x="95" y="8"/>
                        <a:pt x="94" y="8"/>
                      </a:cubicBezTo>
                      <a:cubicBezTo>
                        <a:pt x="92" y="7"/>
                        <a:pt x="92" y="8"/>
                        <a:pt x="90" y="8"/>
                      </a:cubicBezTo>
                      <a:cubicBezTo>
                        <a:pt x="87" y="9"/>
                        <a:pt x="88" y="12"/>
                        <a:pt x="86" y="13"/>
                      </a:cubicBezTo>
                      <a:cubicBezTo>
                        <a:pt x="84" y="15"/>
                        <a:pt x="83" y="18"/>
                        <a:pt x="84" y="20"/>
                      </a:cubicBezTo>
                      <a:cubicBezTo>
                        <a:pt x="86" y="23"/>
                        <a:pt x="81" y="21"/>
                        <a:pt x="80" y="21"/>
                      </a:cubicBezTo>
                      <a:cubicBezTo>
                        <a:pt x="79" y="21"/>
                        <a:pt x="76" y="24"/>
                        <a:pt x="76" y="24"/>
                      </a:cubicBezTo>
                      <a:cubicBezTo>
                        <a:pt x="76" y="24"/>
                        <a:pt x="75" y="19"/>
                        <a:pt x="74" y="18"/>
                      </a:cubicBezTo>
                      <a:cubicBezTo>
                        <a:pt x="74" y="17"/>
                        <a:pt x="73" y="17"/>
                        <a:pt x="72" y="17"/>
                      </a:cubicBezTo>
                      <a:cubicBezTo>
                        <a:pt x="71" y="16"/>
                        <a:pt x="71" y="16"/>
                        <a:pt x="71" y="15"/>
                      </a:cubicBezTo>
                      <a:cubicBezTo>
                        <a:pt x="70" y="14"/>
                        <a:pt x="70" y="16"/>
                        <a:pt x="70" y="17"/>
                      </a:cubicBezTo>
                      <a:cubicBezTo>
                        <a:pt x="69" y="17"/>
                        <a:pt x="68" y="17"/>
                        <a:pt x="68" y="16"/>
                      </a:cubicBezTo>
                      <a:cubicBezTo>
                        <a:pt x="66" y="16"/>
                        <a:pt x="67" y="20"/>
                        <a:pt x="65" y="19"/>
                      </a:cubicBezTo>
                      <a:cubicBezTo>
                        <a:pt x="65" y="19"/>
                        <a:pt x="64" y="18"/>
                        <a:pt x="64" y="18"/>
                      </a:cubicBezTo>
                      <a:cubicBezTo>
                        <a:pt x="63" y="19"/>
                        <a:pt x="63" y="19"/>
                        <a:pt x="63" y="19"/>
                      </a:cubicBezTo>
                      <a:cubicBezTo>
                        <a:pt x="60" y="18"/>
                        <a:pt x="62" y="22"/>
                        <a:pt x="62" y="22"/>
                      </a:cubicBezTo>
                      <a:cubicBezTo>
                        <a:pt x="62" y="22"/>
                        <a:pt x="60" y="22"/>
                        <a:pt x="60" y="22"/>
                      </a:cubicBezTo>
                      <a:cubicBezTo>
                        <a:pt x="60" y="23"/>
                        <a:pt x="61" y="23"/>
                        <a:pt x="61" y="23"/>
                      </a:cubicBezTo>
                      <a:cubicBezTo>
                        <a:pt x="60" y="25"/>
                        <a:pt x="59" y="23"/>
                        <a:pt x="59" y="26"/>
                      </a:cubicBezTo>
                      <a:cubicBezTo>
                        <a:pt x="59" y="27"/>
                        <a:pt x="60" y="27"/>
                        <a:pt x="60" y="28"/>
                      </a:cubicBezTo>
                      <a:cubicBezTo>
                        <a:pt x="60" y="30"/>
                        <a:pt x="53" y="26"/>
                        <a:pt x="53" y="29"/>
                      </a:cubicBezTo>
                      <a:cubicBezTo>
                        <a:pt x="53" y="30"/>
                        <a:pt x="57" y="32"/>
                        <a:pt x="55" y="33"/>
                      </a:cubicBezTo>
                      <a:cubicBezTo>
                        <a:pt x="54" y="33"/>
                        <a:pt x="54" y="32"/>
                        <a:pt x="54" y="33"/>
                      </a:cubicBezTo>
                      <a:cubicBezTo>
                        <a:pt x="53" y="34"/>
                        <a:pt x="53" y="34"/>
                        <a:pt x="52" y="33"/>
                      </a:cubicBezTo>
                      <a:cubicBezTo>
                        <a:pt x="51" y="33"/>
                        <a:pt x="52" y="31"/>
                        <a:pt x="51" y="30"/>
                      </a:cubicBezTo>
                      <a:cubicBezTo>
                        <a:pt x="50" y="28"/>
                        <a:pt x="48" y="32"/>
                        <a:pt x="47" y="33"/>
                      </a:cubicBezTo>
                      <a:cubicBezTo>
                        <a:pt x="47" y="34"/>
                        <a:pt x="46" y="35"/>
                        <a:pt x="46" y="36"/>
                      </a:cubicBezTo>
                      <a:cubicBezTo>
                        <a:pt x="46" y="36"/>
                        <a:pt x="47" y="37"/>
                        <a:pt x="47" y="38"/>
                      </a:cubicBezTo>
                      <a:cubicBezTo>
                        <a:pt x="47" y="38"/>
                        <a:pt x="45" y="40"/>
                        <a:pt x="44" y="41"/>
                      </a:cubicBezTo>
                      <a:cubicBezTo>
                        <a:pt x="41" y="44"/>
                        <a:pt x="38" y="46"/>
                        <a:pt x="34" y="47"/>
                      </a:cubicBezTo>
                      <a:cubicBezTo>
                        <a:pt x="31" y="47"/>
                        <a:pt x="28" y="49"/>
                        <a:pt x="24" y="50"/>
                      </a:cubicBezTo>
                      <a:cubicBezTo>
                        <a:pt x="21" y="51"/>
                        <a:pt x="18" y="51"/>
                        <a:pt x="15" y="53"/>
                      </a:cubicBezTo>
                      <a:cubicBezTo>
                        <a:pt x="13" y="55"/>
                        <a:pt x="12" y="55"/>
                        <a:pt x="10" y="56"/>
                      </a:cubicBezTo>
                      <a:cubicBezTo>
                        <a:pt x="9" y="57"/>
                        <a:pt x="7" y="60"/>
                        <a:pt x="7" y="60"/>
                      </a:cubicBezTo>
                      <a:cubicBezTo>
                        <a:pt x="6" y="60"/>
                        <a:pt x="7" y="57"/>
                        <a:pt x="7" y="56"/>
                      </a:cubicBezTo>
                      <a:cubicBezTo>
                        <a:pt x="5" y="56"/>
                        <a:pt x="4" y="61"/>
                        <a:pt x="4" y="61"/>
                      </a:cubicBezTo>
                      <a:cubicBezTo>
                        <a:pt x="5" y="64"/>
                        <a:pt x="3" y="65"/>
                        <a:pt x="3" y="68"/>
                      </a:cubicBezTo>
                      <a:cubicBezTo>
                        <a:pt x="3" y="69"/>
                        <a:pt x="8" y="80"/>
                        <a:pt x="6" y="81"/>
                      </a:cubicBezTo>
                      <a:cubicBezTo>
                        <a:pt x="6" y="81"/>
                        <a:pt x="3" y="77"/>
                        <a:pt x="3" y="77"/>
                      </a:cubicBezTo>
                      <a:cubicBezTo>
                        <a:pt x="3" y="78"/>
                        <a:pt x="6" y="81"/>
                        <a:pt x="4" y="82"/>
                      </a:cubicBezTo>
                      <a:cubicBezTo>
                        <a:pt x="2" y="82"/>
                        <a:pt x="2" y="77"/>
                        <a:pt x="0" y="77"/>
                      </a:cubicBezTo>
                      <a:cubicBezTo>
                        <a:pt x="0" y="77"/>
                        <a:pt x="6" y="85"/>
                        <a:pt x="6" y="86"/>
                      </a:cubicBezTo>
                      <a:cubicBezTo>
                        <a:pt x="7" y="87"/>
                        <a:pt x="6" y="89"/>
                        <a:pt x="7" y="91"/>
                      </a:cubicBezTo>
                      <a:cubicBezTo>
                        <a:pt x="8" y="93"/>
                        <a:pt x="9" y="94"/>
                        <a:pt x="10" y="96"/>
                      </a:cubicBezTo>
                      <a:cubicBezTo>
                        <a:pt x="11" y="97"/>
                        <a:pt x="11" y="100"/>
                        <a:pt x="11" y="101"/>
                      </a:cubicBezTo>
                      <a:cubicBezTo>
                        <a:pt x="11" y="103"/>
                        <a:pt x="12" y="105"/>
                        <a:pt x="13" y="106"/>
                      </a:cubicBezTo>
                      <a:cubicBezTo>
                        <a:pt x="14" y="109"/>
                        <a:pt x="14" y="110"/>
                        <a:pt x="14" y="113"/>
                      </a:cubicBezTo>
                      <a:cubicBezTo>
                        <a:pt x="14" y="114"/>
                        <a:pt x="14" y="119"/>
                        <a:pt x="14" y="119"/>
                      </a:cubicBezTo>
                      <a:cubicBezTo>
                        <a:pt x="13" y="120"/>
                        <a:pt x="12" y="120"/>
                        <a:pt x="11" y="121"/>
                      </a:cubicBezTo>
                      <a:cubicBezTo>
                        <a:pt x="10" y="124"/>
                        <a:pt x="12" y="124"/>
                        <a:pt x="13" y="125"/>
                      </a:cubicBezTo>
                      <a:cubicBezTo>
                        <a:pt x="17" y="127"/>
                        <a:pt x="20" y="129"/>
                        <a:pt x="25" y="128"/>
                      </a:cubicBezTo>
                      <a:cubicBezTo>
                        <a:pt x="27" y="127"/>
                        <a:pt x="29" y="126"/>
                        <a:pt x="30" y="125"/>
                      </a:cubicBezTo>
                      <a:cubicBezTo>
                        <a:pt x="33" y="124"/>
                        <a:pt x="32" y="125"/>
                        <a:pt x="33" y="123"/>
                      </a:cubicBezTo>
                      <a:cubicBezTo>
                        <a:pt x="35" y="121"/>
                        <a:pt x="42" y="121"/>
                        <a:pt x="44" y="122"/>
                      </a:cubicBezTo>
                      <a:cubicBezTo>
                        <a:pt x="47" y="122"/>
                        <a:pt x="52" y="124"/>
                        <a:pt x="54" y="121"/>
                      </a:cubicBezTo>
                      <a:cubicBezTo>
                        <a:pt x="55" y="120"/>
                        <a:pt x="55" y="118"/>
                        <a:pt x="57" y="117"/>
                      </a:cubicBezTo>
                      <a:cubicBezTo>
                        <a:pt x="59" y="116"/>
                        <a:pt x="61" y="115"/>
                        <a:pt x="63" y="114"/>
                      </a:cubicBezTo>
                      <a:cubicBezTo>
                        <a:pt x="66" y="112"/>
                        <a:pt x="70" y="114"/>
                        <a:pt x="73" y="112"/>
                      </a:cubicBezTo>
                      <a:cubicBezTo>
                        <a:pt x="78" y="110"/>
                        <a:pt x="82" y="110"/>
                        <a:pt x="88" y="109"/>
                      </a:cubicBezTo>
                      <a:cubicBezTo>
                        <a:pt x="89" y="109"/>
                        <a:pt x="90" y="108"/>
                        <a:pt x="92" y="108"/>
                      </a:cubicBezTo>
                      <a:cubicBezTo>
                        <a:pt x="93" y="109"/>
                        <a:pt x="95" y="110"/>
                        <a:pt x="96" y="111"/>
                      </a:cubicBezTo>
                      <a:cubicBezTo>
                        <a:pt x="97" y="111"/>
                        <a:pt x="107" y="113"/>
                        <a:pt x="107" y="114"/>
                      </a:cubicBezTo>
                      <a:cubicBezTo>
                        <a:pt x="106" y="115"/>
                        <a:pt x="105" y="118"/>
                        <a:pt x="107" y="117"/>
                      </a:cubicBezTo>
                      <a:cubicBezTo>
                        <a:pt x="108" y="117"/>
                        <a:pt x="110" y="120"/>
                        <a:pt x="111" y="121"/>
                      </a:cubicBezTo>
                      <a:cubicBezTo>
                        <a:pt x="112" y="122"/>
                        <a:pt x="112" y="123"/>
                        <a:pt x="112" y="125"/>
                      </a:cubicBezTo>
                      <a:cubicBezTo>
                        <a:pt x="113" y="126"/>
                        <a:pt x="115" y="128"/>
                        <a:pt x="115" y="128"/>
                      </a:cubicBezTo>
                      <a:cubicBezTo>
                        <a:pt x="115" y="127"/>
                        <a:pt x="114" y="126"/>
                        <a:pt x="116" y="125"/>
                      </a:cubicBezTo>
                      <a:cubicBezTo>
                        <a:pt x="117" y="124"/>
                        <a:pt x="118" y="123"/>
                        <a:pt x="120" y="122"/>
                      </a:cubicBezTo>
                      <a:cubicBezTo>
                        <a:pt x="121" y="121"/>
                        <a:pt x="126" y="116"/>
                        <a:pt x="125" y="115"/>
                      </a:cubicBezTo>
                      <a:cubicBezTo>
                        <a:pt x="126" y="117"/>
                        <a:pt x="125" y="118"/>
                        <a:pt x="125" y="120"/>
                      </a:cubicBezTo>
                      <a:cubicBezTo>
                        <a:pt x="126" y="121"/>
                        <a:pt x="124" y="122"/>
                        <a:pt x="124" y="122"/>
                      </a:cubicBezTo>
                      <a:cubicBezTo>
                        <a:pt x="123" y="124"/>
                        <a:pt x="123" y="125"/>
                        <a:pt x="123" y="126"/>
                      </a:cubicBezTo>
                      <a:cubicBezTo>
                        <a:pt x="123" y="128"/>
                        <a:pt x="119" y="129"/>
                        <a:pt x="122" y="129"/>
                      </a:cubicBezTo>
                      <a:cubicBezTo>
                        <a:pt x="126" y="129"/>
                        <a:pt x="124" y="125"/>
                        <a:pt x="125" y="123"/>
                      </a:cubicBezTo>
                      <a:cubicBezTo>
                        <a:pt x="125" y="123"/>
                        <a:pt x="129" y="127"/>
                        <a:pt x="128" y="129"/>
                      </a:cubicBezTo>
                      <a:cubicBezTo>
                        <a:pt x="125" y="133"/>
                        <a:pt x="129" y="130"/>
                        <a:pt x="131" y="132"/>
                      </a:cubicBezTo>
                      <a:cubicBezTo>
                        <a:pt x="134" y="135"/>
                        <a:pt x="134" y="136"/>
                        <a:pt x="134" y="139"/>
                      </a:cubicBezTo>
                      <a:cubicBezTo>
                        <a:pt x="133" y="142"/>
                        <a:pt x="137" y="145"/>
                        <a:pt x="139" y="145"/>
                      </a:cubicBezTo>
                      <a:cubicBezTo>
                        <a:pt x="141" y="146"/>
                        <a:pt x="143" y="147"/>
                        <a:pt x="145" y="147"/>
                      </a:cubicBezTo>
                      <a:cubicBezTo>
                        <a:pt x="147" y="147"/>
                        <a:pt x="151" y="152"/>
                        <a:pt x="153" y="151"/>
                      </a:cubicBezTo>
                      <a:cubicBezTo>
                        <a:pt x="155" y="150"/>
                        <a:pt x="157" y="149"/>
                        <a:pt x="158" y="147"/>
                      </a:cubicBezTo>
                      <a:cubicBezTo>
                        <a:pt x="158" y="147"/>
                        <a:pt x="160" y="144"/>
                        <a:pt x="161" y="145"/>
                      </a:cubicBezTo>
                      <a:cubicBezTo>
                        <a:pt x="161" y="146"/>
                        <a:pt x="159" y="147"/>
                        <a:pt x="160" y="148"/>
                      </a:cubicBezTo>
                      <a:cubicBezTo>
                        <a:pt x="161" y="149"/>
                        <a:pt x="161" y="146"/>
                        <a:pt x="162" y="146"/>
                      </a:cubicBezTo>
                      <a:cubicBezTo>
                        <a:pt x="162" y="146"/>
                        <a:pt x="164" y="149"/>
                        <a:pt x="165" y="149"/>
                      </a:cubicBezTo>
                      <a:cubicBezTo>
                        <a:pt x="165" y="150"/>
                        <a:pt x="167" y="152"/>
                        <a:pt x="168" y="152"/>
                      </a:cubicBezTo>
                      <a:cubicBezTo>
                        <a:pt x="167" y="152"/>
                        <a:pt x="170" y="149"/>
                        <a:pt x="170" y="149"/>
                      </a:cubicBezTo>
                      <a:cubicBezTo>
                        <a:pt x="172" y="148"/>
                        <a:pt x="173" y="146"/>
                        <a:pt x="174" y="145"/>
                      </a:cubicBezTo>
                      <a:cubicBezTo>
                        <a:pt x="177" y="144"/>
                        <a:pt x="185" y="146"/>
                        <a:pt x="185" y="142"/>
                      </a:cubicBezTo>
                      <a:cubicBezTo>
                        <a:pt x="186" y="137"/>
                        <a:pt x="187" y="134"/>
                        <a:pt x="188" y="130"/>
                      </a:cubicBezTo>
                      <a:cubicBezTo>
                        <a:pt x="190" y="126"/>
                        <a:pt x="191" y="122"/>
                        <a:pt x="194" y="118"/>
                      </a:cubicBezTo>
                      <a:cubicBezTo>
                        <a:pt x="195" y="117"/>
                        <a:pt x="197" y="116"/>
                        <a:pt x="198" y="114"/>
                      </a:cubicBezTo>
                      <a:cubicBezTo>
                        <a:pt x="198" y="113"/>
                        <a:pt x="198" y="113"/>
                        <a:pt x="198" y="112"/>
                      </a:cubicBezTo>
                      <a:cubicBezTo>
                        <a:pt x="199" y="111"/>
                        <a:pt x="200" y="110"/>
                        <a:pt x="200" y="108"/>
                      </a:cubicBezTo>
                      <a:cubicBezTo>
                        <a:pt x="201" y="106"/>
                        <a:pt x="200" y="104"/>
                        <a:pt x="201" y="102"/>
                      </a:cubicBezTo>
                      <a:cubicBezTo>
                        <a:pt x="201" y="101"/>
                        <a:pt x="202" y="100"/>
                        <a:pt x="202" y="99"/>
                      </a:cubicBezTo>
                      <a:cubicBezTo>
                        <a:pt x="203" y="98"/>
                        <a:pt x="201" y="97"/>
                        <a:pt x="202" y="96"/>
                      </a:cubicBezTo>
                      <a:cubicBezTo>
                        <a:pt x="203" y="95"/>
                        <a:pt x="204" y="92"/>
                        <a:pt x="203" y="91"/>
                      </a:cubicBezTo>
                      <a:cubicBezTo>
                        <a:pt x="203" y="89"/>
                        <a:pt x="202" y="88"/>
                        <a:pt x="202" y="87"/>
                      </a:cubicBezTo>
                      <a:cubicBezTo>
                        <a:pt x="201" y="86"/>
                        <a:pt x="201" y="84"/>
                        <a:pt x="201" y="83"/>
                      </a:cubicBezTo>
                      <a:cubicBezTo>
                        <a:pt x="200" y="79"/>
                        <a:pt x="203" y="77"/>
                        <a:pt x="202" y="73"/>
                      </a:cubicBezTo>
                      <a:cubicBezTo>
                        <a:pt x="202" y="74"/>
                        <a:pt x="201" y="76"/>
                        <a:pt x="200" y="76"/>
                      </a:cubicBezTo>
                      <a:cubicBezTo>
                        <a:pt x="198" y="76"/>
                        <a:pt x="197" y="72"/>
                        <a:pt x="196" y="70"/>
                      </a:cubicBezTo>
                      <a:cubicBezTo>
                        <a:pt x="194" y="67"/>
                        <a:pt x="190" y="67"/>
                        <a:pt x="190" y="62"/>
                      </a:cubicBezTo>
                      <a:cubicBezTo>
                        <a:pt x="189" y="60"/>
                        <a:pt x="188" y="60"/>
                        <a:pt x="187" y="59"/>
                      </a:cubicBezTo>
                      <a:cubicBezTo>
                        <a:pt x="185" y="58"/>
                        <a:pt x="185" y="61"/>
                        <a:pt x="184" y="59"/>
                      </a:cubicBezTo>
                      <a:cubicBezTo>
                        <a:pt x="184" y="56"/>
                        <a:pt x="183" y="55"/>
                        <a:pt x="181" y="53"/>
                      </a:cubicBezTo>
                      <a:cubicBezTo>
                        <a:pt x="181" y="53"/>
                        <a:pt x="180" y="52"/>
                        <a:pt x="180" y="51"/>
                      </a:cubicBezTo>
                      <a:cubicBezTo>
                        <a:pt x="179" y="51"/>
                        <a:pt x="180" y="49"/>
                        <a:pt x="180" y="50"/>
                      </a:cubicBezTo>
                      <a:cubicBezTo>
                        <a:pt x="178" y="48"/>
                        <a:pt x="176" y="47"/>
                        <a:pt x="174" y="46"/>
                      </a:cubicBezTo>
                      <a:cubicBezTo>
                        <a:pt x="172" y="44"/>
                        <a:pt x="169" y="45"/>
                        <a:pt x="168" y="43"/>
                      </a:cubicBezTo>
                      <a:cubicBezTo>
                        <a:pt x="166" y="41"/>
                        <a:pt x="167" y="37"/>
                        <a:pt x="166" y="36"/>
                      </a:cubicBezTo>
                      <a:cubicBezTo>
                        <a:pt x="166" y="34"/>
                        <a:pt x="166" y="32"/>
                        <a:pt x="165" y="31"/>
                      </a:cubicBezTo>
                      <a:cubicBezTo>
                        <a:pt x="164" y="30"/>
                        <a:pt x="163" y="30"/>
                        <a:pt x="163" y="28"/>
                      </a:cubicBezTo>
                      <a:cubicBezTo>
                        <a:pt x="163" y="26"/>
                        <a:pt x="163" y="23"/>
                        <a:pt x="161" y="20"/>
                      </a:cubicBezTo>
                      <a:cubicBezTo>
                        <a:pt x="160" y="20"/>
                        <a:pt x="158" y="17"/>
                        <a:pt x="158" y="18"/>
                      </a:cubicBezTo>
                      <a:cubicBezTo>
                        <a:pt x="156" y="18"/>
                        <a:pt x="156" y="19"/>
                        <a:pt x="155" y="17"/>
                      </a:cubicBezTo>
                      <a:cubicBezTo>
                        <a:pt x="153" y="15"/>
                        <a:pt x="154" y="11"/>
                        <a:pt x="152" y="8"/>
                      </a:cubicBezTo>
                      <a:cubicBezTo>
                        <a:pt x="152" y="7"/>
                        <a:pt x="148" y="0"/>
                        <a:pt x="148" y="0"/>
                      </a:cubicBezTo>
                      <a:cubicBezTo>
                        <a:pt x="147" y="0"/>
                        <a:pt x="147" y="2"/>
                        <a:pt x="147" y="3"/>
                      </a:cubicBezTo>
                      <a:cubicBezTo>
                        <a:pt x="147" y="4"/>
                        <a:pt x="146" y="5"/>
                        <a:pt x="145" y="6"/>
                      </a:cubicBezTo>
                      <a:cubicBezTo>
                        <a:pt x="145" y="6"/>
                        <a:pt x="143" y="8"/>
                        <a:pt x="144" y="9"/>
                      </a:cubicBezTo>
                      <a:cubicBezTo>
                        <a:pt x="144" y="9"/>
                        <a:pt x="146" y="9"/>
                        <a:pt x="145" y="10"/>
                      </a:cubicBezTo>
                      <a:cubicBezTo>
                        <a:pt x="144" y="10"/>
                        <a:pt x="143" y="15"/>
                        <a:pt x="143" y="16"/>
                      </a:cubicBezTo>
                      <a:cubicBezTo>
                        <a:pt x="144" y="18"/>
                        <a:pt x="144" y="20"/>
                        <a:pt x="144" y="22"/>
                      </a:cubicBezTo>
                      <a:cubicBezTo>
                        <a:pt x="143" y="26"/>
                        <a:pt x="143" y="36"/>
                        <a:pt x="137" y="36"/>
                      </a:cubicBezTo>
                      <a:cubicBezTo>
                        <a:pt x="133" y="36"/>
                        <a:pt x="133" y="32"/>
                        <a:pt x="130" y="31"/>
                      </a:cubicBezTo>
                      <a:cubicBezTo>
                        <a:pt x="128" y="30"/>
                        <a:pt x="126" y="30"/>
                        <a:pt x="124" y="28"/>
                      </a:cubicBezTo>
                      <a:cubicBezTo>
                        <a:pt x="123" y="27"/>
                        <a:pt x="112" y="21"/>
                        <a:pt x="113" y="20"/>
                      </a:cubicBezTo>
                      <a:cubicBezTo>
                        <a:pt x="113" y="19"/>
                        <a:pt x="114" y="18"/>
                        <a:pt x="115" y="17"/>
                      </a:cubicBezTo>
                      <a:cubicBezTo>
                        <a:pt x="115" y="16"/>
                        <a:pt x="117" y="16"/>
                        <a:pt x="117" y="15"/>
                      </a:cubicBezTo>
                      <a:cubicBezTo>
                        <a:pt x="117" y="15"/>
                        <a:pt x="116" y="14"/>
                        <a:pt x="116" y="13"/>
                      </a:cubicBezTo>
                      <a:cubicBezTo>
                        <a:pt x="117" y="12"/>
                        <a:pt x="117" y="12"/>
                        <a:pt x="118" y="11"/>
                      </a:cubicBezTo>
                      <a:cubicBezTo>
                        <a:pt x="118" y="10"/>
                        <a:pt x="120" y="9"/>
                        <a:pt x="121" y="8"/>
                      </a:cubicBezTo>
                      <a:cubicBezTo>
                        <a:pt x="121" y="7"/>
                        <a:pt x="119" y="5"/>
                        <a:pt x="118" y="6"/>
                      </a:cubicBezTo>
                      <a:cubicBezTo>
                        <a:pt x="118" y="6"/>
                        <a:pt x="117" y="8"/>
                        <a:pt x="117" y="8"/>
                      </a:cubicBezTo>
                      <a:cubicBezTo>
                        <a:pt x="116" y="7"/>
                        <a:pt x="116" y="7"/>
                        <a:pt x="115" y="6"/>
                      </a:cubicBezTo>
                      <a:cubicBezTo>
                        <a:pt x="115" y="5"/>
                        <a:pt x="113" y="7"/>
                        <a:pt x="112" y="7"/>
                      </a:cubicBezTo>
                      <a:cubicBezTo>
                        <a:pt x="111" y="8"/>
                        <a:pt x="110" y="7"/>
                        <a:pt x="109" y="7"/>
                      </a:cubicBezTo>
                      <a:cubicBezTo>
                        <a:pt x="107" y="6"/>
                        <a:pt x="104" y="5"/>
                        <a:pt x="101" y="4"/>
                      </a:cubicBezTo>
                      <a:cubicBezTo>
                        <a:pt x="99" y="4"/>
                        <a:pt x="103" y="5"/>
                        <a:pt x="10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5" name="Freeform 470">
                  <a:extLst>
                    <a:ext uri="{FF2B5EF4-FFF2-40B4-BE49-F238E27FC236}">
                      <a16:creationId xmlns:a16="http://schemas.microsoft.com/office/drawing/2014/main" id="{374A6278-4F23-3D48-A075-D97DC2D9CC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12596" y="8259388"/>
                  <a:ext cx="48790" cy="22128"/>
                </a:xfrm>
                <a:custGeom>
                  <a:avLst/>
                  <a:gdLst>
                    <a:gd name="T0" fmla="*/ 5 w 5"/>
                    <a:gd name="T1" fmla="*/ 1 h 2"/>
                    <a:gd name="T2" fmla="*/ 0 w 5"/>
                    <a:gd name="T3" fmla="*/ 1 h 2"/>
                    <a:gd name="T4" fmla="*/ 5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5" y="1"/>
                      </a:moveTo>
                      <a:cubicBezTo>
                        <a:pt x="5" y="0"/>
                        <a:pt x="0" y="0"/>
                        <a:pt x="0" y="1"/>
                      </a:cubicBezTo>
                      <a:cubicBezTo>
                        <a:pt x="0" y="1"/>
                        <a:pt x="5" y="2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6" name="Freeform 471">
                  <a:extLst>
                    <a:ext uri="{FF2B5EF4-FFF2-40B4-BE49-F238E27FC236}">
                      <a16:creationId xmlns:a16="http://schemas.microsoft.com/office/drawing/2014/main" id="{77B074AE-8CE1-4641-9676-877D4515E9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3051" y="8270449"/>
                  <a:ext cx="191674" cy="121701"/>
                </a:xfrm>
                <a:custGeom>
                  <a:avLst/>
                  <a:gdLst>
                    <a:gd name="T0" fmla="*/ 10 w 19"/>
                    <a:gd name="T1" fmla="*/ 1 h 11"/>
                    <a:gd name="T2" fmla="*/ 4 w 19"/>
                    <a:gd name="T3" fmla="*/ 3 h 11"/>
                    <a:gd name="T4" fmla="*/ 3 w 19"/>
                    <a:gd name="T5" fmla="*/ 4 h 11"/>
                    <a:gd name="T6" fmla="*/ 1 w 19"/>
                    <a:gd name="T7" fmla="*/ 3 h 11"/>
                    <a:gd name="T8" fmla="*/ 3 w 19"/>
                    <a:gd name="T9" fmla="*/ 6 h 11"/>
                    <a:gd name="T10" fmla="*/ 6 w 19"/>
                    <a:gd name="T11" fmla="*/ 7 h 11"/>
                    <a:gd name="T12" fmla="*/ 9 w 19"/>
                    <a:gd name="T13" fmla="*/ 10 h 11"/>
                    <a:gd name="T14" fmla="*/ 14 w 19"/>
                    <a:gd name="T15" fmla="*/ 10 h 11"/>
                    <a:gd name="T16" fmla="*/ 18 w 19"/>
                    <a:gd name="T17" fmla="*/ 5 h 11"/>
                    <a:gd name="T18" fmla="*/ 15 w 19"/>
                    <a:gd name="T19" fmla="*/ 2 h 11"/>
                    <a:gd name="T20" fmla="*/ 10 w 19"/>
                    <a:gd name="T21" fmla="*/ 1 h 11"/>
                    <a:gd name="T22" fmla="*/ 10 w 19"/>
                    <a:gd name="T23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9" h="11">
                      <a:moveTo>
                        <a:pt x="10" y="1"/>
                      </a:moveTo>
                      <a:cubicBezTo>
                        <a:pt x="9" y="0"/>
                        <a:pt x="5" y="2"/>
                        <a:pt x="4" y="3"/>
                      </a:cubicBezTo>
                      <a:cubicBezTo>
                        <a:pt x="3" y="3"/>
                        <a:pt x="4" y="3"/>
                        <a:pt x="3" y="4"/>
                      </a:cubicBezTo>
                      <a:cubicBezTo>
                        <a:pt x="3" y="5"/>
                        <a:pt x="2" y="3"/>
                        <a:pt x="1" y="3"/>
                      </a:cubicBezTo>
                      <a:cubicBezTo>
                        <a:pt x="0" y="3"/>
                        <a:pt x="2" y="6"/>
                        <a:pt x="3" y="6"/>
                      </a:cubicBezTo>
                      <a:cubicBezTo>
                        <a:pt x="3" y="7"/>
                        <a:pt x="5" y="7"/>
                        <a:pt x="6" y="7"/>
                      </a:cubicBezTo>
                      <a:cubicBezTo>
                        <a:pt x="8" y="7"/>
                        <a:pt x="8" y="9"/>
                        <a:pt x="9" y="10"/>
                      </a:cubicBezTo>
                      <a:cubicBezTo>
                        <a:pt x="10" y="11"/>
                        <a:pt x="13" y="10"/>
                        <a:pt x="14" y="10"/>
                      </a:cubicBezTo>
                      <a:cubicBezTo>
                        <a:pt x="18" y="10"/>
                        <a:pt x="19" y="8"/>
                        <a:pt x="18" y="5"/>
                      </a:cubicBezTo>
                      <a:cubicBezTo>
                        <a:pt x="18" y="3"/>
                        <a:pt x="17" y="2"/>
                        <a:pt x="15" y="2"/>
                      </a:cubicBezTo>
                      <a:cubicBezTo>
                        <a:pt x="14" y="2"/>
                        <a:pt x="12" y="1"/>
                        <a:pt x="10" y="1"/>
                      </a:cubicBezTo>
                      <a:cubicBezTo>
                        <a:pt x="10" y="1"/>
                        <a:pt x="11" y="1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7" name="Freeform 472">
                  <a:extLst>
                    <a:ext uri="{FF2B5EF4-FFF2-40B4-BE49-F238E27FC236}">
                      <a16:creationId xmlns:a16="http://schemas.microsoft.com/office/drawing/2014/main" id="{77E582D8-6D9E-0D4F-AB6E-29B58F1074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32628" y="8476972"/>
                  <a:ext cx="212583" cy="129075"/>
                </a:xfrm>
                <a:custGeom>
                  <a:avLst/>
                  <a:gdLst>
                    <a:gd name="T0" fmla="*/ 0 w 21"/>
                    <a:gd name="T1" fmla="*/ 8 h 12"/>
                    <a:gd name="T2" fmla="*/ 6 w 21"/>
                    <a:gd name="T3" fmla="*/ 8 h 12"/>
                    <a:gd name="T4" fmla="*/ 9 w 21"/>
                    <a:gd name="T5" fmla="*/ 7 h 12"/>
                    <a:gd name="T6" fmla="*/ 13 w 21"/>
                    <a:gd name="T7" fmla="*/ 7 h 12"/>
                    <a:gd name="T8" fmla="*/ 14 w 21"/>
                    <a:gd name="T9" fmla="*/ 5 h 12"/>
                    <a:gd name="T10" fmla="*/ 17 w 21"/>
                    <a:gd name="T11" fmla="*/ 3 h 12"/>
                    <a:gd name="T12" fmla="*/ 20 w 21"/>
                    <a:gd name="T13" fmla="*/ 4 h 12"/>
                    <a:gd name="T14" fmla="*/ 18 w 21"/>
                    <a:gd name="T15" fmla="*/ 7 h 12"/>
                    <a:gd name="T16" fmla="*/ 11 w 21"/>
                    <a:gd name="T17" fmla="*/ 11 h 12"/>
                    <a:gd name="T18" fmla="*/ 0 w 21"/>
                    <a:gd name="T19" fmla="*/ 8 h 12"/>
                    <a:gd name="T20" fmla="*/ 0 w 21"/>
                    <a:gd name="T21" fmla="*/ 8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2">
                      <a:moveTo>
                        <a:pt x="0" y="8"/>
                      </a:moveTo>
                      <a:cubicBezTo>
                        <a:pt x="1" y="7"/>
                        <a:pt x="5" y="8"/>
                        <a:pt x="6" y="8"/>
                      </a:cubicBezTo>
                      <a:cubicBezTo>
                        <a:pt x="7" y="8"/>
                        <a:pt x="8" y="6"/>
                        <a:pt x="9" y="7"/>
                      </a:cubicBezTo>
                      <a:cubicBezTo>
                        <a:pt x="10" y="8"/>
                        <a:pt x="12" y="8"/>
                        <a:pt x="13" y="7"/>
                      </a:cubicBezTo>
                      <a:cubicBezTo>
                        <a:pt x="13" y="6"/>
                        <a:pt x="14" y="5"/>
                        <a:pt x="14" y="5"/>
                      </a:cubicBezTo>
                      <a:cubicBezTo>
                        <a:pt x="15" y="5"/>
                        <a:pt x="17" y="5"/>
                        <a:pt x="17" y="3"/>
                      </a:cubicBezTo>
                      <a:cubicBezTo>
                        <a:pt x="17" y="0"/>
                        <a:pt x="21" y="2"/>
                        <a:pt x="20" y="4"/>
                      </a:cubicBezTo>
                      <a:cubicBezTo>
                        <a:pt x="19" y="5"/>
                        <a:pt x="18" y="7"/>
                        <a:pt x="18" y="7"/>
                      </a:cubicBezTo>
                      <a:cubicBezTo>
                        <a:pt x="15" y="8"/>
                        <a:pt x="14" y="10"/>
                        <a:pt x="11" y="11"/>
                      </a:cubicBezTo>
                      <a:cubicBezTo>
                        <a:pt x="9" y="12"/>
                        <a:pt x="0" y="11"/>
                        <a:pt x="0" y="8"/>
                      </a:cubicBezTo>
                      <a:cubicBezTo>
                        <a:pt x="0" y="7"/>
                        <a:pt x="0" y="10"/>
                        <a:pt x="0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8" name="Freeform 473">
                  <a:extLst>
                    <a:ext uri="{FF2B5EF4-FFF2-40B4-BE49-F238E27FC236}">
                      <a16:creationId xmlns:a16="http://schemas.microsoft.com/office/drawing/2014/main" id="{2D6D5F3C-476C-2845-BCC0-F7E3840F30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439307" y="8543352"/>
                  <a:ext cx="90610" cy="118010"/>
                </a:xfrm>
                <a:custGeom>
                  <a:avLst/>
                  <a:gdLst>
                    <a:gd name="T0" fmla="*/ 1 w 9"/>
                    <a:gd name="T1" fmla="*/ 0 h 11"/>
                    <a:gd name="T2" fmla="*/ 8 w 9"/>
                    <a:gd name="T3" fmla="*/ 8 h 11"/>
                    <a:gd name="T4" fmla="*/ 5 w 9"/>
                    <a:gd name="T5" fmla="*/ 4 h 11"/>
                    <a:gd name="T6" fmla="*/ 1 w 9"/>
                    <a:gd name="T7" fmla="*/ 0 h 11"/>
                    <a:gd name="T8" fmla="*/ 1 w 9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1" y="0"/>
                      </a:moveTo>
                      <a:cubicBezTo>
                        <a:pt x="0" y="1"/>
                        <a:pt x="5" y="11"/>
                        <a:pt x="8" y="8"/>
                      </a:cubicBezTo>
                      <a:cubicBezTo>
                        <a:pt x="9" y="6"/>
                        <a:pt x="6" y="4"/>
                        <a:pt x="5" y="4"/>
                      </a:cubicBezTo>
                      <a:cubicBezTo>
                        <a:pt x="4" y="3"/>
                        <a:pt x="1" y="0"/>
                        <a:pt x="1" y="0"/>
                      </a:cubicBezTo>
                      <a:cubicBezTo>
                        <a:pt x="0" y="1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9" name="Freeform 474">
                  <a:extLst>
                    <a:ext uri="{FF2B5EF4-FFF2-40B4-BE49-F238E27FC236}">
                      <a16:creationId xmlns:a16="http://schemas.microsoft.com/office/drawing/2014/main" id="{FD46C55C-9EA5-E141-B9D8-8B6FC458B9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4162" y="8760939"/>
                  <a:ext cx="59243" cy="62692"/>
                </a:xfrm>
                <a:custGeom>
                  <a:avLst/>
                  <a:gdLst>
                    <a:gd name="T0" fmla="*/ 6 w 6"/>
                    <a:gd name="T1" fmla="*/ 4 h 6"/>
                    <a:gd name="T2" fmla="*/ 1 w 6"/>
                    <a:gd name="T3" fmla="*/ 2 h 6"/>
                    <a:gd name="T4" fmla="*/ 6 w 6"/>
                    <a:gd name="T5" fmla="*/ 4 h 6"/>
                    <a:gd name="T6" fmla="*/ 6 w 6"/>
                    <a:gd name="T7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6">
                      <a:moveTo>
                        <a:pt x="6" y="4"/>
                      </a:moveTo>
                      <a:cubicBezTo>
                        <a:pt x="6" y="2"/>
                        <a:pt x="0" y="0"/>
                        <a:pt x="1" y="2"/>
                      </a:cubicBezTo>
                      <a:cubicBezTo>
                        <a:pt x="1" y="3"/>
                        <a:pt x="6" y="5"/>
                        <a:pt x="6" y="4"/>
                      </a:cubicBezTo>
                      <a:cubicBezTo>
                        <a:pt x="6" y="3"/>
                        <a:pt x="6" y="6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0" name="Freeform 475">
                  <a:extLst>
                    <a:ext uri="{FF2B5EF4-FFF2-40B4-BE49-F238E27FC236}">
                      <a16:creationId xmlns:a16="http://schemas.microsoft.com/office/drawing/2014/main" id="{23400084-4DF0-6C4D-A77F-8C2C13A8DF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41433" y="8661365"/>
                  <a:ext cx="94095" cy="66379"/>
                </a:xfrm>
                <a:custGeom>
                  <a:avLst/>
                  <a:gdLst>
                    <a:gd name="T0" fmla="*/ 8 w 9"/>
                    <a:gd name="T1" fmla="*/ 6 h 6"/>
                    <a:gd name="T2" fmla="*/ 0 w 9"/>
                    <a:gd name="T3" fmla="*/ 1 h 6"/>
                    <a:gd name="T4" fmla="*/ 3 w 9"/>
                    <a:gd name="T5" fmla="*/ 4 h 6"/>
                    <a:gd name="T6" fmla="*/ 8 w 9"/>
                    <a:gd name="T7" fmla="*/ 6 h 6"/>
                    <a:gd name="T8" fmla="*/ 8 w 9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6">
                      <a:moveTo>
                        <a:pt x="8" y="6"/>
                      </a:moveTo>
                      <a:cubicBezTo>
                        <a:pt x="6" y="5"/>
                        <a:pt x="3" y="0"/>
                        <a:pt x="0" y="1"/>
                      </a:cubicBezTo>
                      <a:cubicBezTo>
                        <a:pt x="0" y="2"/>
                        <a:pt x="3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9" y="6"/>
                        <a:pt x="6" y="5"/>
                        <a:pt x="8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1" name="Freeform 476">
                  <a:extLst>
                    <a:ext uri="{FF2B5EF4-FFF2-40B4-BE49-F238E27FC236}">
                      <a16:creationId xmlns:a16="http://schemas.microsoft.com/office/drawing/2014/main" id="{20ED20B7-1E01-F34C-ADB6-F5BC57D2E0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50823" y="8617109"/>
                  <a:ext cx="41820" cy="55320"/>
                </a:xfrm>
                <a:custGeom>
                  <a:avLst/>
                  <a:gdLst>
                    <a:gd name="T0" fmla="*/ 4 w 4"/>
                    <a:gd name="T1" fmla="*/ 4 h 5"/>
                    <a:gd name="T2" fmla="*/ 0 w 4"/>
                    <a:gd name="T3" fmla="*/ 0 h 5"/>
                    <a:gd name="T4" fmla="*/ 4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4" y="4"/>
                      </a:moveTo>
                      <a:cubicBezTo>
                        <a:pt x="4" y="2"/>
                        <a:pt x="0" y="0"/>
                        <a:pt x="0" y="0"/>
                      </a:cubicBezTo>
                      <a:cubicBezTo>
                        <a:pt x="0" y="1"/>
                        <a:pt x="4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2" name="Freeform 477">
                  <a:extLst>
                    <a:ext uri="{FF2B5EF4-FFF2-40B4-BE49-F238E27FC236}">
                      <a16:creationId xmlns:a16="http://schemas.microsoft.com/office/drawing/2014/main" id="{248A48AD-DB86-3347-A590-EF20DC8178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27199" y="9376809"/>
                  <a:ext cx="163792" cy="129075"/>
                </a:xfrm>
                <a:custGeom>
                  <a:avLst/>
                  <a:gdLst>
                    <a:gd name="T0" fmla="*/ 15 w 16"/>
                    <a:gd name="T1" fmla="*/ 11 h 12"/>
                    <a:gd name="T2" fmla="*/ 2 w 16"/>
                    <a:gd name="T3" fmla="*/ 0 h 12"/>
                    <a:gd name="T4" fmla="*/ 15 w 16"/>
                    <a:gd name="T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6" h="12">
                      <a:moveTo>
                        <a:pt x="15" y="11"/>
                      </a:moveTo>
                      <a:cubicBezTo>
                        <a:pt x="16" y="12"/>
                        <a:pt x="3" y="0"/>
                        <a:pt x="2" y="0"/>
                      </a:cubicBezTo>
                      <a:cubicBezTo>
                        <a:pt x="0" y="0"/>
                        <a:pt x="7" y="9"/>
                        <a:pt x="15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3" name="Freeform 478">
                  <a:extLst>
                    <a:ext uri="{FF2B5EF4-FFF2-40B4-BE49-F238E27FC236}">
                      <a16:creationId xmlns:a16="http://schemas.microsoft.com/office/drawing/2014/main" id="{74D0D5CD-B54B-8D4C-8D1C-4DE014F789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66305" y="10199201"/>
                  <a:ext cx="115005" cy="151203"/>
                </a:xfrm>
                <a:custGeom>
                  <a:avLst/>
                  <a:gdLst>
                    <a:gd name="T0" fmla="*/ 11 w 11"/>
                    <a:gd name="T1" fmla="*/ 14 h 14"/>
                    <a:gd name="T2" fmla="*/ 9 w 11"/>
                    <a:gd name="T3" fmla="*/ 10 h 14"/>
                    <a:gd name="T4" fmla="*/ 9 w 11"/>
                    <a:gd name="T5" fmla="*/ 7 h 14"/>
                    <a:gd name="T6" fmla="*/ 0 w 11"/>
                    <a:gd name="T7" fmla="*/ 0 h 14"/>
                    <a:gd name="T8" fmla="*/ 3 w 11"/>
                    <a:gd name="T9" fmla="*/ 4 h 14"/>
                    <a:gd name="T10" fmla="*/ 5 w 11"/>
                    <a:gd name="T11" fmla="*/ 8 h 14"/>
                    <a:gd name="T12" fmla="*/ 8 w 11"/>
                    <a:gd name="T13" fmla="*/ 11 h 14"/>
                    <a:gd name="T14" fmla="*/ 11 w 11"/>
                    <a:gd name="T15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" h="14">
                      <a:moveTo>
                        <a:pt x="11" y="14"/>
                      </a:moveTo>
                      <a:cubicBezTo>
                        <a:pt x="10" y="12"/>
                        <a:pt x="11" y="11"/>
                        <a:pt x="9" y="10"/>
                      </a:cubicBezTo>
                      <a:cubicBezTo>
                        <a:pt x="8" y="8"/>
                        <a:pt x="9" y="8"/>
                        <a:pt x="9" y="7"/>
                      </a:cubicBezTo>
                      <a:cubicBezTo>
                        <a:pt x="8" y="5"/>
                        <a:pt x="0" y="1"/>
                        <a:pt x="0" y="0"/>
                      </a:cubicBezTo>
                      <a:cubicBezTo>
                        <a:pt x="0" y="1"/>
                        <a:pt x="3" y="3"/>
                        <a:pt x="3" y="4"/>
                      </a:cubicBezTo>
                      <a:cubicBezTo>
                        <a:pt x="4" y="6"/>
                        <a:pt x="4" y="7"/>
                        <a:pt x="5" y="8"/>
                      </a:cubicBezTo>
                      <a:cubicBezTo>
                        <a:pt x="6" y="9"/>
                        <a:pt x="9" y="10"/>
                        <a:pt x="8" y="11"/>
                      </a:cubicBezTo>
                      <a:cubicBezTo>
                        <a:pt x="8" y="13"/>
                        <a:pt x="9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4" name="Freeform 479">
                  <a:extLst>
                    <a:ext uri="{FF2B5EF4-FFF2-40B4-BE49-F238E27FC236}">
                      <a16:creationId xmlns:a16="http://schemas.microsoft.com/office/drawing/2014/main" id="{97BE9B4B-F3A9-AF49-A42A-34D26F3D30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97671" y="10339341"/>
                  <a:ext cx="264855" cy="328220"/>
                </a:xfrm>
                <a:custGeom>
                  <a:avLst/>
                  <a:gdLst>
                    <a:gd name="T0" fmla="*/ 8 w 26"/>
                    <a:gd name="T1" fmla="*/ 2 h 30"/>
                    <a:gd name="T2" fmla="*/ 7 w 26"/>
                    <a:gd name="T3" fmla="*/ 11 h 30"/>
                    <a:gd name="T4" fmla="*/ 5 w 26"/>
                    <a:gd name="T5" fmla="*/ 18 h 30"/>
                    <a:gd name="T6" fmla="*/ 9 w 26"/>
                    <a:gd name="T7" fmla="*/ 25 h 30"/>
                    <a:gd name="T8" fmla="*/ 14 w 26"/>
                    <a:gd name="T9" fmla="*/ 26 h 30"/>
                    <a:gd name="T10" fmla="*/ 17 w 26"/>
                    <a:gd name="T11" fmla="*/ 22 h 30"/>
                    <a:gd name="T12" fmla="*/ 18 w 26"/>
                    <a:gd name="T13" fmla="*/ 16 h 30"/>
                    <a:gd name="T14" fmla="*/ 22 w 26"/>
                    <a:gd name="T15" fmla="*/ 14 h 30"/>
                    <a:gd name="T16" fmla="*/ 26 w 26"/>
                    <a:gd name="T17" fmla="*/ 10 h 30"/>
                    <a:gd name="T18" fmla="*/ 25 w 26"/>
                    <a:gd name="T19" fmla="*/ 6 h 30"/>
                    <a:gd name="T20" fmla="*/ 20 w 26"/>
                    <a:gd name="T21" fmla="*/ 8 h 30"/>
                    <a:gd name="T22" fmla="*/ 14 w 26"/>
                    <a:gd name="T23" fmla="*/ 5 h 30"/>
                    <a:gd name="T24" fmla="*/ 11 w 26"/>
                    <a:gd name="T25" fmla="*/ 0 h 30"/>
                    <a:gd name="T26" fmla="*/ 11 w 26"/>
                    <a:gd name="T27" fmla="*/ 3 h 30"/>
                    <a:gd name="T28" fmla="*/ 8 w 26"/>
                    <a:gd name="T29" fmla="*/ 2 h 30"/>
                    <a:gd name="T30" fmla="*/ 8 w 26"/>
                    <a:gd name="T31" fmla="*/ 2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6" h="30">
                      <a:moveTo>
                        <a:pt x="8" y="2"/>
                      </a:moveTo>
                      <a:cubicBezTo>
                        <a:pt x="7" y="2"/>
                        <a:pt x="7" y="9"/>
                        <a:pt x="7" y="11"/>
                      </a:cubicBezTo>
                      <a:cubicBezTo>
                        <a:pt x="6" y="13"/>
                        <a:pt x="0" y="16"/>
                        <a:pt x="5" y="18"/>
                      </a:cubicBezTo>
                      <a:cubicBezTo>
                        <a:pt x="8" y="19"/>
                        <a:pt x="11" y="21"/>
                        <a:pt x="9" y="25"/>
                      </a:cubicBezTo>
                      <a:cubicBezTo>
                        <a:pt x="6" y="30"/>
                        <a:pt x="11" y="29"/>
                        <a:pt x="14" y="26"/>
                      </a:cubicBezTo>
                      <a:cubicBezTo>
                        <a:pt x="15" y="25"/>
                        <a:pt x="16" y="23"/>
                        <a:pt x="17" y="22"/>
                      </a:cubicBezTo>
                      <a:cubicBezTo>
                        <a:pt x="19" y="19"/>
                        <a:pt x="18" y="19"/>
                        <a:pt x="18" y="16"/>
                      </a:cubicBezTo>
                      <a:cubicBezTo>
                        <a:pt x="19" y="14"/>
                        <a:pt x="21" y="14"/>
                        <a:pt x="22" y="14"/>
                      </a:cubicBezTo>
                      <a:cubicBezTo>
                        <a:pt x="23" y="15"/>
                        <a:pt x="25" y="11"/>
                        <a:pt x="26" y="10"/>
                      </a:cubicBezTo>
                      <a:cubicBezTo>
                        <a:pt x="26" y="9"/>
                        <a:pt x="26" y="6"/>
                        <a:pt x="25" y="6"/>
                      </a:cubicBezTo>
                      <a:cubicBezTo>
                        <a:pt x="23" y="6"/>
                        <a:pt x="21" y="8"/>
                        <a:pt x="20" y="8"/>
                      </a:cubicBezTo>
                      <a:cubicBezTo>
                        <a:pt x="18" y="8"/>
                        <a:pt x="15" y="7"/>
                        <a:pt x="14" y="5"/>
                      </a:cubicBezTo>
                      <a:cubicBezTo>
                        <a:pt x="13" y="4"/>
                        <a:pt x="13" y="0"/>
                        <a:pt x="11" y="0"/>
                      </a:cubicBezTo>
                      <a:cubicBezTo>
                        <a:pt x="11" y="0"/>
                        <a:pt x="11" y="3"/>
                        <a:pt x="11" y="3"/>
                      </a:cubicBezTo>
                      <a:cubicBezTo>
                        <a:pt x="10" y="3"/>
                        <a:pt x="9" y="1"/>
                        <a:pt x="8" y="2"/>
                      </a:cubicBezTo>
                      <a:cubicBezTo>
                        <a:pt x="7" y="2"/>
                        <a:pt x="9" y="1"/>
                        <a:pt x="8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5" name="Freeform 480">
                  <a:extLst>
                    <a:ext uri="{FF2B5EF4-FFF2-40B4-BE49-F238E27FC236}">
                      <a16:creationId xmlns:a16="http://schemas.microsoft.com/office/drawing/2014/main" id="{CEFF5BD2-4229-0743-A881-4C46640CE8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49176" y="10579051"/>
                  <a:ext cx="400771" cy="413040"/>
                </a:xfrm>
                <a:custGeom>
                  <a:avLst/>
                  <a:gdLst>
                    <a:gd name="T0" fmla="*/ 33 w 39"/>
                    <a:gd name="T1" fmla="*/ 4 h 38"/>
                    <a:gd name="T2" fmla="*/ 30 w 39"/>
                    <a:gd name="T3" fmla="*/ 1 h 38"/>
                    <a:gd name="T4" fmla="*/ 26 w 39"/>
                    <a:gd name="T5" fmla="*/ 8 h 38"/>
                    <a:gd name="T6" fmla="*/ 22 w 39"/>
                    <a:gd name="T7" fmla="*/ 13 h 38"/>
                    <a:gd name="T8" fmla="*/ 15 w 39"/>
                    <a:gd name="T9" fmla="*/ 18 h 38"/>
                    <a:gd name="T10" fmla="*/ 9 w 39"/>
                    <a:gd name="T11" fmla="*/ 22 h 38"/>
                    <a:gd name="T12" fmla="*/ 4 w 39"/>
                    <a:gd name="T13" fmla="*/ 27 h 38"/>
                    <a:gd name="T14" fmla="*/ 2 w 39"/>
                    <a:gd name="T15" fmla="*/ 33 h 38"/>
                    <a:gd name="T16" fmla="*/ 1 w 39"/>
                    <a:gd name="T17" fmla="*/ 34 h 38"/>
                    <a:gd name="T18" fmla="*/ 3 w 39"/>
                    <a:gd name="T19" fmla="*/ 35 h 38"/>
                    <a:gd name="T20" fmla="*/ 10 w 39"/>
                    <a:gd name="T21" fmla="*/ 37 h 38"/>
                    <a:gd name="T22" fmla="*/ 19 w 39"/>
                    <a:gd name="T23" fmla="*/ 34 h 38"/>
                    <a:gd name="T24" fmla="*/ 22 w 39"/>
                    <a:gd name="T25" fmla="*/ 27 h 38"/>
                    <a:gd name="T26" fmla="*/ 27 w 39"/>
                    <a:gd name="T27" fmla="*/ 22 h 38"/>
                    <a:gd name="T28" fmla="*/ 29 w 39"/>
                    <a:gd name="T29" fmla="*/ 21 h 38"/>
                    <a:gd name="T30" fmla="*/ 33 w 39"/>
                    <a:gd name="T31" fmla="*/ 21 h 38"/>
                    <a:gd name="T32" fmla="*/ 32 w 39"/>
                    <a:gd name="T33" fmla="*/ 19 h 38"/>
                    <a:gd name="T34" fmla="*/ 32 w 39"/>
                    <a:gd name="T35" fmla="*/ 17 h 38"/>
                    <a:gd name="T36" fmla="*/ 38 w 39"/>
                    <a:gd name="T37" fmla="*/ 9 h 38"/>
                    <a:gd name="T38" fmla="*/ 38 w 39"/>
                    <a:gd name="T39" fmla="*/ 6 h 38"/>
                    <a:gd name="T40" fmla="*/ 38 w 39"/>
                    <a:gd name="T41" fmla="*/ 4 h 38"/>
                    <a:gd name="T42" fmla="*/ 37 w 39"/>
                    <a:gd name="T43" fmla="*/ 4 h 38"/>
                    <a:gd name="T44" fmla="*/ 37 w 39"/>
                    <a:gd name="T45" fmla="*/ 2 h 38"/>
                    <a:gd name="T46" fmla="*/ 33 w 39"/>
                    <a:gd name="T47" fmla="*/ 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38">
                      <a:moveTo>
                        <a:pt x="33" y="4"/>
                      </a:moveTo>
                      <a:cubicBezTo>
                        <a:pt x="33" y="4"/>
                        <a:pt x="32" y="0"/>
                        <a:pt x="30" y="1"/>
                      </a:cubicBezTo>
                      <a:cubicBezTo>
                        <a:pt x="27" y="3"/>
                        <a:pt x="28" y="5"/>
                        <a:pt x="26" y="8"/>
                      </a:cubicBezTo>
                      <a:cubicBezTo>
                        <a:pt x="25" y="9"/>
                        <a:pt x="24" y="12"/>
                        <a:pt x="22" y="13"/>
                      </a:cubicBezTo>
                      <a:cubicBezTo>
                        <a:pt x="20" y="16"/>
                        <a:pt x="18" y="17"/>
                        <a:pt x="15" y="18"/>
                      </a:cubicBezTo>
                      <a:cubicBezTo>
                        <a:pt x="13" y="19"/>
                        <a:pt x="12" y="21"/>
                        <a:pt x="9" y="22"/>
                      </a:cubicBezTo>
                      <a:cubicBezTo>
                        <a:pt x="7" y="23"/>
                        <a:pt x="7" y="27"/>
                        <a:pt x="4" y="27"/>
                      </a:cubicBezTo>
                      <a:cubicBezTo>
                        <a:pt x="0" y="28"/>
                        <a:pt x="4" y="31"/>
                        <a:pt x="2" y="33"/>
                      </a:cubicBezTo>
                      <a:cubicBezTo>
                        <a:pt x="1" y="33"/>
                        <a:pt x="0" y="33"/>
                        <a:pt x="1" y="34"/>
                      </a:cubicBezTo>
                      <a:cubicBezTo>
                        <a:pt x="1" y="35"/>
                        <a:pt x="1" y="35"/>
                        <a:pt x="3" y="35"/>
                      </a:cubicBezTo>
                      <a:cubicBezTo>
                        <a:pt x="5" y="35"/>
                        <a:pt x="8" y="37"/>
                        <a:pt x="10" y="37"/>
                      </a:cubicBezTo>
                      <a:cubicBezTo>
                        <a:pt x="14" y="38"/>
                        <a:pt x="16" y="36"/>
                        <a:pt x="19" y="34"/>
                      </a:cubicBezTo>
                      <a:cubicBezTo>
                        <a:pt x="21" y="32"/>
                        <a:pt x="22" y="30"/>
                        <a:pt x="22" y="27"/>
                      </a:cubicBezTo>
                      <a:cubicBezTo>
                        <a:pt x="23" y="24"/>
                        <a:pt x="24" y="24"/>
                        <a:pt x="27" y="22"/>
                      </a:cubicBezTo>
                      <a:cubicBezTo>
                        <a:pt x="28" y="22"/>
                        <a:pt x="28" y="21"/>
                        <a:pt x="29" y="21"/>
                      </a:cubicBezTo>
                      <a:cubicBezTo>
                        <a:pt x="30" y="21"/>
                        <a:pt x="31" y="21"/>
                        <a:pt x="33" y="21"/>
                      </a:cubicBezTo>
                      <a:cubicBezTo>
                        <a:pt x="34" y="20"/>
                        <a:pt x="33" y="19"/>
                        <a:pt x="32" y="19"/>
                      </a:cubicBezTo>
                      <a:cubicBezTo>
                        <a:pt x="31" y="18"/>
                        <a:pt x="31" y="18"/>
                        <a:pt x="32" y="17"/>
                      </a:cubicBezTo>
                      <a:cubicBezTo>
                        <a:pt x="34" y="14"/>
                        <a:pt x="36" y="12"/>
                        <a:pt x="38" y="9"/>
                      </a:cubicBezTo>
                      <a:cubicBezTo>
                        <a:pt x="38" y="8"/>
                        <a:pt x="38" y="7"/>
                        <a:pt x="38" y="6"/>
                      </a:cubicBezTo>
                      <a:cubicBezTo>
                        <a:pt x="38" y="5"/>
                        <a:pt x="38" y="5"/>
                        <a:pt x="38" y="4"/>
                      </a:cubicBezTo>
                      <a:cubicBezTo>
                        <a:pt x="39" y="3"/>
                        <a:pt x="37" y="4"/>
                        <a:pt x="37" y="4"/>
                      </a:cubicBezTo>
                      <a:cubicBezTo>
                        <a:pt x="37" y="3"/>
                        <a:pt x="37" y="3"/>
                        <a:pt x="37" y="2"/>
                      </a:cubicBezTo>
                      <a:cubicBezTo>
                        <a:pt x="36" y="3"/>
                        <a:pt x="35" y="5"/>
                        <a:pt x="3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6" name="Freeform 481">
                  <a:extLst>
                    <a:ext uri="{FF2B5EF4-FFF2-40B4-BE49-F238E27FC236}">
                      <a16:creationId xmlns:a16="http://schemas.microsoft.com/office/drawing/2014/main" id="{FC764BD6-8BC2-784F-8F32-B8E7F4A4D1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11903" y="10992094"/>
                  <a:ext cx="20911" cy="22128"/>
                </a:xfrm>
                <a:custGeom>
                  <a:avLst/>
                  <a:gdLst>
                    <a:gd name="T0" fmla="*/ 2 w 2"/>
                    <a:gd name="T1" fmla="*/ 2 h 2"/>
                    <a:gd name="T2" fmla="*/ 1 w 2"/>
                    <a:gd name="T3" fmla="*/ 0 h 2"/>
                    <a:gd name="T4" fmla="*/ 0 w 2"/>
                    <a:gd name="T5" fmla="*/ 2 h 2"/>
                    <a:gd name="T6" fmla="*/ 2 w 2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2"/>
                      </a:moveTo>
                      <a:cubicBezTo>
                        <a:pt x="2" y="1"/>
                        <a:pt x="1" y="1"/>
                        <a:pt x="1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7" name="Freeform 482">
                  <a:extLst>
                    <a:ext uri="{FF2B5EF4-FFF2-40B4-BE49-F238E27FC236}">
                      <a16:creationId xmlns:a16="http://schemas.microsoft.com/office/drawing/2014/main" id="{BACFDC45-29B0-D147-BE8F-401563F415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937470" y="10590116"/>
                  <a:ext cx="195161" cy="195458"/>
                </a:xfrm>
                <a:custGeom>
                  <a:avLst/>
                  <a:gdLst>
                    <a:gd name="T0" fmla="*/ 0 w 19"/>
                    <a:gd name="T1" fmla="*/ 2 h 18"/>
                    <a:gd name="T2" fmla="*/ 2 w 19"/>
                    <a:gd name="T3" fmla="*/ 7 h 18"/>
                    <a:gd name="T4" fmla="*/ 4 w 19"/>
                    <a:gd name="T5" fmla="*/ 10 h 18"/>
                    <a:gd name="T6" fmla="*/ 3 w 19"/>
                    <a:gd name="T7" fmla="*/ 12 h 18"/>
                    <a:gd name="T8" fmla="*/ 9 w 19"/>
                    <a:gd name="T9" fmla="*/ 18 h 18"/>
                    <a:gd name="T10" fmla="*/ 12 w 19"/>
                    <a:gd name="T11" fmla="*/ 15 h 18"/>
                    <a:gd name="T12" fmla="*/ 13 w 19"/>
                    <a:gd name="T13" fmla="*/ 17 h 18"/>
                    <a:gd name="T14" fmla="*/ 14 w 19"/>
                    <a:gd name="T15" fmla="*/ 14 h 18"/>
                    <a:gd name="T16" fmla="*/ 16 w 19"/>
                    <a:gd name="T17" fmla="*/ 15 h 18"/>
                    <a:gd name="T18" fmla="*/ 18 w 19"/>
                    <a:gd name="T19" fmla="*/ 7 h 18"/>
                    <a:gd name="T20" fmla="*/ 16 w 19"/>
                    <a:gd name="T21" fmla="*/ 1 h 18"/>
                    <a:gd name="T22" fmla="*/ 7 w 19"/>
                    <a:gd name="T23" fmla="*/ 3 h 18"/>
                    <a:gd name="T24" fmla="*/ 0 w 19"/>
                    <a:gd name="T25" fmla="*/ 2 h 18"/>
                    <a:gd name="T26" fmla="*/ 0 w 19"/>
                    <a:gd name="T27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" h="18">
                      <a:moveTo>
                        <a:pt x="0" y="2"/>
                      </a:moveTo>
                      <a:cubicBezTo>
                        <a:pt x="0" y="3"/>
                        <a:pt x="2" y="6"/>
                        <a:pt x="2" y="7"/>
                      </a:cubicBezTo>
                      <a:cubicBezTo>
                        <a:pt x="3" y="8"/>
                        <a:pt x="4" y="9"/>
                        <a:pt x="4" y="10"/>
                      </a:cubicBezTo>
                      <a:cubicBezTo>
                        <a:pt x="4" y="11"/>
                        <a:pt x="3" y="11"/>
                        <a:pt x="3" y="12"/>
                      </a:cubicBezTo>
                      <a:cubicBezTo>
                        <a:pt x="4" y="15"/>
                        <a:pt x="7" y="17"/>
                        <a:pt x="9" y="18"/>
                      </a:cubicBezTo>
                      <a:cubicBezTo>
                        <a:pt x="11" y="18"/>
                        <a:pt x="11" y="16"/>
                        <a:pt x="12" y="15"/>
                      </a:cubicBezTo>
                      <a:cubicBezTo>
                        <a:pt x="12" y="15"/>
                        <a:pt x="13" y="17"/>
                        <a:pt x="13" y="17"/>
                      </a:cubicBezTo>
                      <a:cubicBezTo>
                        <a:pt x="13" y="16"/>
                        <a:pt x="13" y="14"/>
                        <a:pt x="14" y="14"/>
                      </a:cubicBezTo>
                      <a:cubicBezTo>
                        <a:pt x="15" y="13"/>
                        <a:pt x="15" y="15"/>
                        <a:pt x="16" y="15"/>
                      </a:cubicBezTo>
                      <a:cubicBezTo>
                        <a:pt x="15" y="15"/>
                        <a:pt x="18" y="8"/>
                        <a:pt x="18" y="7"/>
                      </a:cubicBezTo>
                      <a:cubicBezTo>
                        <a:pt x="18" y="6"/>
                        <a:pt x="19" y="0"/>
                        <a:pt x="16" y="1"/>
                      </a:cubicBezTo>
                      <a:cubicBezTo>
                        <a:pt x="13" y="2"/>
                        <a:pt x="10" y="4"/>
                        <a:pt x="7" y="3"/>
                      </a:cubicBezTo>
                      <a:cubicBezTo>
                        <a:pt x="6" y="3"/>
                        <a:pt x="1" y="0"/>
                        <a:pt x="0" y="2"/>
                      </a:cubicBezTo>
                      <a:cubicBezTo>
                        <a:pt x="0" y="3"/>
                        <a:pt x="1" y="0"/>
                        <a:pt x="0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8" name="Freeform 483">
                  <a:extLst>
                    <a:ext uri="{FF2B5EF4-FFF2-40B4-BE49-F238E27FC236}">
                      <a16:creationId xmlns:a16="http://schemas.microsoft.com/office/drawing/2014/main" id="{00DB724A-3A54-604C-BCA0-580BC6577D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090808" y="10534799"/>
                  <a:ext cx="31364" cy="55320"/>
                </a:xfrm>
                <a:custGeom>
                  <a:avLst/>
                  <a:gdLst>
                    <a:gd name="T0" fmla="*/ 3 w 3"/>
                    <a:gd name="T1" fmla="*/ 4 h 5"/>
                    <a:gd name="T2" fmla="*/ 1 w 3"/>
                    <a:gd name="T3" fmla="*/ 0 h 5"/>
                    <a:gd name="T4" fmla="*/ 3 w 3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5">
                      <a:moveTo>
                        <a:pt x="3" y="4"/>
                      </a:moveTo>
                      <a:cubicBezTo>
                        <a:pt x="3" y="5"/>
                        <a:pt x="0" y="1"/>
                        <a:pt x="1" y="0"/>
                      </a:cubicBezTo>
                      <a:cubicBezTo>
                        <a:pt x="2" y="0"/>
                        <a:pt x="3" y="1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9" name="Freeform 484">
                  <a:extLst>
                    <a:ext uri="{FF2B5EF4-FFF2-40B4-BE49-F238E27FC236}">
                      <a16:creationId xmlns:a16="http://schemas.microsoft.com/office/drawing/2014/main" id="{E3EC055C-123B-9A43-84C3-BD6E87A620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85195" y="10534799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0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0" name="Freeform 610">
                  <a:extLst>
                    <a:ext uri="{FF2B5EF4-FFF2-40B4-BE49-F238E27FC236}">
                      <a16:creationId xmlns:a16="http://schemas.microsoft.com/office/drawing/2014/main" id="{BC88FFD1-4642-E042-BF91-780CCCAE27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91684" y="8358957"/>
                  <a:ext cx="20911" cy="11065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0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2" y="1"/>
                        <a:pt x="0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1" name="Freeform 612">
                  <a:extLst>
                    <a:ext uri="{FF2B5EF4-FFF2-40B4-BE49-F238E27FC236}">
                      <a16:creationId xmlns:a16="http://schemas.microsoft.com/office/drawing/2014/main" id="{82325A23-BACB-C54C-9053-E55979DFF5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19271" y="10265581"/>
                  <a:ext cx="69700" cy="55320"/>
                </a:xfrm>
                <a:custGeom>
                  <a:avLst/>
                  <a:gdLst>
                    <a:gd name="T0" fmla="*/ 6 w 7"/>
                    <a:gd name="T1" fmla="*/ 2 h 5"/>
                    <a:gd name="T2" fmla="*/ 1 w 7"/>
                    <a:gd name="T3" fmla="*/ 2 h 5"/>
                    <a:gd name="T4" fmla="*/ 6 w 7"/>
                    <a:gd name="T5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6" y="2"/>
                      </a:moveTo>
                      <a:cubicBezTo>
                        <a:pt x="7" y="0"/>
                        <a:pt x="0" y="1"/>
                        <a:pt x="1" y="2"/>
                      </a:cubicBezTo>
                      <a:cubicBezTo>
                        <a:pt x="1" y="3"/>
                        <a:pt x="5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2" name="Freeform 707">
                  <a:extLst>
                    <a:ext uri="{FF2B5EF4-FFF2-40B4-BE49-F238E27FC236}">
                      <a16:creationId xmlns:a16="http://schemas.microsoft.com/office/drawing/2014/main" id="{4D455768-B7CB-C94B-B3D0-EC1B1FC91F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92746" y="8336829"/>
                  <a:ext cx="460016" cy="413040"/>
                </a:xfrm>
                <a:custGeom>
                  <a:avLst/>
                  <a:gdLst>
                    <a:gd name="T0" fmla="*/ 45 w 45"/>
                    <a:gd name="T1" fmla="*/ 29 h 38"/>
                    <a:gd name="T2" fmla="*/ 45 w 45"/>
                    <a:gd name="T3" fmla="*/ 26 h 38"/>
                    <a:gd name="T4" fmla="*/ 45 w 45"/>
                    <a:gd name="T5" fmla="*/ 24 h 38"/>
                    <a:gd name="T6" fmla="*/ 45 w 45"/>
                    <a:gd name="T7" fmla="*/ 15 h 38"/>
                    <a:gd name="T8" fmla="*/ 45 w 45"/>
                    <a:gd name="T9" fmla="*/ 6 h 38"/>
                    <a:gd name="T10" fmla="*/ 35 w 45"/>
                    <a:gd name="T11" fmla="*/ 3 h 38"/>
                    <a:gd name="T12" fmla="*/ 30 w 45"/>
                    <a:gd name="T13" fmla="*/ 0 h 38"/>
                    <a:gd name="T14" fmla="*/ 26 w 45"/>
                    <a:gd name="T15" fmla="*/ 3 h 38"/>
                    <a:gd name="T16" fmla="*/ 22 w 45"/>
                    <a:gd name="T17" fmla="*/ 5 h 38"/>
                    <a:gd name="T18" fmla="*/ 18 w 45"/>
                    <a:gd name="T19" fmla="*/ 10 h 38"/>
                    <a:gd name="T20" fmla="*/ 14 w 45"/>
                    <a:gd name="T21" fmla="*/ 8 h 38"/>
                    <a:gd name="T22" fmla="*/ 11 w 45"/>
                    <a:gd name="T23" fmla="*/ 5 h 38"/>
                    <a:gd name="T24" fmla="*/ 9 w 45"/>
                    <a:gd name="T25" fmla="*/ 6 h 38"/>
                    <a:gd name="T26" fmla="*/ 7 w 45"/>
                    <a:gd name="T27" fmla="*/ 5 h 38"/>
                    <a:gd name="T28" fmla="*/ 4 w 45"/>
                    <a:gd name="T29" fmla="*/ 6 h 38"/>
                    <a:gd name="T30" fmla="*/ 0 w 45"/>
                    <a:gd name="T31" fmla="*/ 7 h 38"/>
                    <a:gd name="T32" fmla="*/ 3 w 45"/>
                    <a:gd name="T33" fmla="*/ 8 h 38"/>
                    <a:gd name="T34" fmla="*/ 4 w 45"/>
                    <a:gd name="T35" fmla="*/ 11 h 38"/>
                    <a:gd name="T36" fmla="*/ 7 w 45"/>
                    <a:gd name="T37" fmla="*/ 14 h 38"/>
                    <a:gd name="T38" fmla="*/ 9 w 45"/>
                    <a:gd name="T39" fmla="*/ 8 h 38"/>
                    <a:gd name="T40" fmla="*/ 10 w 45"/>
                    <a:gd name="T41" fmla="*/ 12 h 38"/>
                    <a:gd name="T42" fmla="*/ 15 w 45"/>
                    <a:gd name="T43" fmla="*/ 12 h 38"/>
                    <a:gd name="T44" fmla="*/ 18 w 45"/>
                    <a:gd name="T45" fmla="*/ 15 h 38"/>
                    <a:gd name="T46" fmla="*/ 27 w 45"/>
                    <a:gd name="T47" fmla="*/ 19 h 38"/>
                    <a:gd name="T48" fmla="*/ 32 w 45"/>
                    <a:gd name="T49" fmla="*/ 22 h 38"/>
                    <a:gd name="T50" fmla="*/ 34 w 45"/>
                    <a:gd name="T51" fmla="*/ 26 h 38"/>
                    <a:gd name="T52" fmla="*/ 36 w 45"/>
                    <a:gd name="T53" fmla="*/ 27 h 38"/>
                    <a:gd name="T54" fmla="*/ 34 w 45"/>
                    <a:gd name="T55" fmla="*/ 28 h 38"/>
                    <a:gd name="T56" fmla="*/ 36 w 45"/>
                    <a:gd name="T57" fmla="*/ 29 h 38"/>
                    <a:gd name="T58" fmla="*/ 35 w 45"/>
                    <a:gd name="T59" fmla="*/ 30 h 38"/>
                    <a:gd name="T60" fmla="*/ 32 w 45"/>
                    <a:gd name="T61" fmla="*/ 31 h 38"/>
                    <a:gd name="T62" fmla="*/ 29 w 45"/>
                    <a:gd name="T63" fmla="*/ 34 h 38"/>
                    <a:gd name="T64" fmla="*/ 34 w 45"/>
                    <a:gd name="T65" fmla="*/ 35 h 38"/>
                    <a:gd name="T66" fmla="*/ 36 w 45"/>
                    <a:gd name="T67" fmla="*/ 31 h 38"/>
                    <a:gd name="T68" fmla="*/ 36 w 45"/>
                    <a:gd name="T69" fmla="*/ 33 h 38"/>
                    <a:gd name="T70" fmla="*/ 40 w 45"/>
                    <a:gd name="T71" fmla="*/ 32 h 38"/>
                    <a:gd name="T72" fmla="*/ 45 w 45"/>
                    <a:gd name="T73" fmla="*/ 38 h 38"/>
                    <a:gd name="T74" fmla="*/ 45 w 45"/>
                    <a:gd name="T75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45" h="38">
                      <a:moveTo>
                        <a:pt x="45" y="29"/>
                      </a:moveTo>
                      <a:cubicBezTo>
                        <a:pt x="45" y="28"/>
                        <a:pt x="44" y="27"/>
                        <a:pt x="45" y="26"/>
                      </a:cubicBezTo>
                      <a:cubicBezTo>
                        <a:pt x="45" y="25"/>
                        <a:pt x="45" y="25"/>
                        <a:pt x="45" y="24"/>
                      </a:cubicBezTo>
                      <a:cubicBezTo>
                        <a:pt x="45" y="21"/>
                        <a:pt x="45" y="18"/>
                        <a:pt x="45" y="15"/>
                      </a:cubicBezTo>
                      <a:cubicBezTo>
                        <a:pt x="45" y="12"/>
                        <a:pt x="45" y="9"/>
                        <a:pt x="45" y="6"/>
                      </a:cubicBezTo>
                      <a:cubicBezTo>
                        <a:pt x="45" y="6"/>
                        <a:pt x="36" y="3"/>
                        <a:pt x="35" y="3"/>
                      </a:cubicBezTo>
                      <a:cubicBezTo>
                        <a:pt x="33" y="2"/>
                        <a:pt x="32" y="1"/>
                        <a:pt x="30" y="0"/>
                      </a:cubicBezTo>
                      <a:cubicBezTo>
                        <a:pt x="27" y="0"/>
                        <a:pt x="27" y="2"/>
                        <a:pt x="26" y="3"/>
                      </a:cubicBezTo>
                      <a:cubicBezTo>
                        <a:pt x="26" y="4"/>
                        <a:pt x="23" y="4"/>
                        <a:pt x="22" y="5"/>
                      </a:cubicBezTo>
                      <a:cubicBezTo>
                        <a:pt x="21" y="7"/>
                        <a:pt x="20" y="9"/>
                        <a:pt x="18" y="10"/>
                      </a:cubicBezTo>
                      <a:cubicBezTo>
                        <a:pt x="16" y="11"/>
                        <a:pt x="14" y="10"/>
                        <a:pt x="14" y="8"/>
                      </a:cubicBezTo>
                      <a:cubicBezTo>
                        <a:pt x="13" y="6"/>
                        <a:pt x="12" y="6"/>
                        <a:pt x="11" y="5"/>
                      </a:cubicBezTo>
                      <a:cubicBezTo>
                        <a:pt x="11" y="3"/>
                        <a:pt x="10" y="5"/>
                        <a:pt x="9" y="6"/>
                      </a:cubicBezTo>
                      <a:cubicBezTo>
                        <a:pt x="8" y="6"/>
                        <a:pt x="7" y="5"/>
                        <a:pt x="7" y="5"/>
                      </a:cubicBezTo>
                      <a:cubicBezTo>
                        <a:pt x="6" y="5"/>
                        <a:pt x="5" y="6"/>
                        <a:pt x="4" y="6"/>
                      </a:cubicBezTo>
                      <a:cubicBezTo>
                        <a:pt x="4" y="7"/>
                        <a:pt x="0" y="6"/>
                        <a:pt x="0" y="7"/>
                      </a:cubicBezTo>
                      <a:cubicBezTo>
                        <a:pt x="0" y="8"/>
                        <a:pt x="2" y="8"/>
                        <a:pt x="3" y="8"/>
                      </a:cubicBezTo>
                      <a:cubicBezTo>
                        <a:pt x="4" y="9"/>
                        <a:pt x="4" y="10"/>
                        <a:pt x="4" y="11"/>
                      </a:cubicBezTo>
                      <a:cubicBezTo>
                        <a:pt x="4" y="13"/>
                        <a:pt x="7" y="13"/>
                        <a:pt x="7" y="14"/>
                      </a:cubicBezTo>
                      <a:cubicBezTo>
                        <a:pt x="7" y="12"/>
                        <a:pt x="7" y="9"/>
                        <a:pt x="9" y="8"/>
                      </a:cubicBezTo>
                      <a:cubicBezTo>
                        <a:pt x="7" y="9"/>
                        <a:pt x="8" y="11"/>
                        <a:pt x="10" y="12"/>
                      </a:cubicBezTo>
                      <a:cubicBezTo>
                        <a:pt x="12" y="13"/>
                        <a:pt x="13" y="13"/>
                        <a:pt x="15" y="12"/>
                      </a:cubicBezTo>
                      <a:cubicBezTo>
                        <a:pt x="12" y="13"/>
                        <a:pt x="17" y="15"/>
                        <a:pt x="18" y="15"/>
                      </a:cubicBezTo>
                      <a:cubicBezTo>
                        <a:pt x="21" y="16"/>
                        <a:pt x="24" y="18"/>
                        <a:pt x="27" y="19"/>
                      </a:cubicBezTo>
                      <a:cubicBezTo>
                        <a:pt x="29" y="20"/>
                        <a:pt x="31" y="21"/>
                        <a:pt x="32" y="22"/>
                      </a:cubicBezTo>
                      <a:cubicBezTo>
                        <a:pt x="32" y="24"/>
                        <a:pt x="33" y="25"/>
                        <a:pt x="34" y="26"/>
                      </a:cubicBezTo>
                      <a:cubicBezTo>
                        <a:pt x="34" y="26"/>
                        <a:pt x="36" y="27"/>
                        <a:pt x="36" y="27"/>
                      </a:cubicBezTo>
                      <a:cubicBezTo>
                        <a:pt x="36" y="27"/>
                        <a:pt x="34" y="28"/>
                        <a:pt x="34" y="28"/>
                      </a:cubicBezTo>
                      <a:cubicBezTo>
                        <a:pt x="34" y="28"/>
                        <a:pt x="36" y="28"/>
                        <a:pt x="36" y="29"/>
                      </a:cubicBezTo>
                      <a:cubicBezTo>
                        <a:pt x="36" y="28"/>
                        <a:pt x="35" y="29"/>
                        <a:pt x="35" y="30"/>
                      </a:cubicBezTo>
                      <a:cubicBezTo>
                        <a:pt x="34" y="31"/>
                        <a:pt x="33" y="30"/>
                        <a:pt x="32" y="31"/>
                      </a:cubicBezTo>
                      <a:cubicBezTo>
                        <a:pt x="31" y="31"/>
                        <a:pt x="28" y="34"/>
                        <a:pt x="29" y="34"/>
                      </a:cubicBezTo>
                      <a:cubicBezTo>
                        <a:pt x="30" y="35"/>
                        <a:pt x="32" y="35"/>
                        <a:pt x="34" y="35"/>
                      </a:cubicBezTo>
                      <a:cubicBezTo>
                        <a:pt x="34" y="34"/>
                        <a:pt x="35" y="30"/>
                        <a:pt x="36" y="31"/>
                      </a:cubicBezTo>
                      <a:cubicBezTo>
                        <a:pt x="36" y="32"/>
                        <a:pt x="33" y="33"/>
                        <a:pt x="36" y="33"/>
                      </a:cubicBezTo>
                      <a:cubicBezTo>
                        <a:pt x="38" y="34"/>
                        <a:pt x="39" y="34"/>
                        <a:pt x="40" y="32"/>
                      </a:cubicBezTo>
                      <a:cubicBezTo>
                        <a:pt x="39" y="34"/>
                        <a:pt x="44" y="37"/>
                        <a:pt x="45" y="38"/>
                      </a:cubicBezTo>
                      <a:cubicBezTo>
                        <a:pt x="45" y="35"/>
                        <a:pt x="45" y="32"/>
                        <a:pt x="4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3" name="Freeform 708">
                  <a:extLst>
                    <a:ext uri="{FF2B5EF4-FFF2-40B4-BE49-F238E27FC236}">
                      <a16:creationId xmlns:a16="http://schemas.microsoft.com/office/drawing/2014/main" id="{510DBFBD-5ACF-B04E-A55B-3441677611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742308" y="8403216"/>
                  <a:ext cx="522745" cy="442543"/>
                </a:xfrm>
                <a:custGeom>
                  <a:avLst/>
                  <a:gdLst>
                    <a:gd name="T0" fmla="*/ 50 w 51"/>
                    <a:gd name="T1" fmla="*/ 39 h 41"/>
                    <a:gd name="T2" fmla="*/ 45 w 51"/>
                    <a:gd name="T3" fmla="*/ 37 h 41"/>
                    <a:gd name="T4" fmla="*/ 47 w 51"/>
                    <a:gd name="T5" fmla="*/ 36 h 41"/>
                    <a:gd name="T6" fmla="*/ 42 w 51"/>
                    <a:gd name="T7" fmla="*/ 34 h 41"/>
                    <a:gd name="T8" fmla="*/ 38 w 51"/>
                    <a:gd name="T9" fmla="*/ 30 h 41"/>
                    <a:gd name="T10" fmla="*/ 37 w 51"/>
                    <a:gd name="T11" fmla="*/ 28 h 41"/>
                    <a:gd name="T12" fmla="*/ 34 w 51"/>
                    <a:gd name="T13" fmla="*/ 26 h 41"/>
                    <a:gd name="T14" fmla="*/ 29 w 51"/>
                    <a:gd name="T15" fmla="*/ 21 h 41"/>
                    <a:gd name="T16" fmla="*/ 34 w 51"/>
                    <a:gd name="T17" fmla="*/ 21 h 41"/>
                    <a:gd name="T18" fmla="*/ 34 w 51"/>
                    <a:gd name="T19" fmla="*/ 18 h 41"/>
                    <a:gd name="T20" fmla="*/ 31 w 51"/>
                    <a:gd name="T21" fmla="*/ 17 h 41"/>
                    <a:gd name="T22" fmla="*/ 25 w 51"/>
                    <a:gd name="T23" fmla="*/ 12 h 41"/>
                    <a:gd name="T24" fmla="*/ 19 w 51"/>
                    <a:gd name="T25" fmla="*/ 7 h 41"/>
                    <a:gd name="T26" fmla="*/ 16 w 51"/>
                    <a:gd name="T27" fmla="*/ 6 h 41"/>
                    <a:gd name="T28" fmla="*/ 13 w 51"/>
                    <a:gd name="T29" fmla="*/ 4 h 41"/>
                    <a:gd name="T30" fmla="*/ 8 w 51"/>
                    <a:gd name="T31" fmla="*/ 2 h 41"/>
                    <a:gd name="T32" fmla="*/ 1 w 51"/>
                    <a:gd name="T33" fmla="*/ 0 h 41"/>
                    <a:gd name="T34" fmla="*/ 1 w 51"/>
                    <a:gd name="T35" fmla="*/ 10 h 41"/>
                    <a:gd name="T36" fmla="*/ 1 w 51"/>
                    <a:gd name="T37" fmla="*/ 20 h 41"/>
                    <a:gd name="T38" fmla="*/ 1 w 51"/>
                    <a:gd name="T39" fmla="*/ 25 h 41"/>
                    <a:gd name="T40" fmla="*/ 1 w 51"/>
                    <a:gd name="T41" fmla="*/ 30 h 41"/>
                    <a:gd name="T42" fmla="*/ 4 w 51"/>
                    <a:gd name="T43" fmla="*/ 33 h 41"/>
                    <a:gd name="T44" fmla="*/ 13 w 51"/>
                    <a:gd name="T45" fmla="*/ 31 h 41"/>
                    <a:gd name="T46" fmla="*/ 9 w 51"/>
                    <a:gd name="T47" fmla="*/ 28 h 41"/>
                    <a:gd name="T48" fmla="*/ 14 w 51"/>
                    <a:gd name="T49" fmla="*/ 30 h 41"/>
                    <a:gd name="T50" fmla="*/ 13 w 51"/>
                    <a:gd name="T51" fmla="*/ 26 h 41"/>
                    <a:gd name="T52" fmla="*/ 15 w 51"/>
                    <a:gd name="T53" fmla="*/ 27 h 41"/>
                    <a:gd name="T54" fmla="*/ 18 w 51"/>
                    <a:gd name="T55" fmla="*/ 25 h 41"/>
                    <a:gd name="T56" fmla="*/ 26 w 51"/>
                    <a:gd name="T57" fmla="*/ 27 h 41"/>
                    <a:gd name="T58" fmla="*/ 31 w 51"/>
                    <a:gd name="T59" fmla="*/ 33 h 41"/>
                    <a:gd name="T60" fmla="*/ 36 w 51"/>
                    <a:gd name="T61" fmla="*/ 38 h 41"/>
                    <a:gd name="T62" fmla="*/ 45 w 51"/>
                    <a:gd name="T63" fmla="*/ 40 h 41"/>
                    <a:gd name="T64" fmla="*/ 48 w 51"/>
                    <a:gd name="T65" fmla="*/ 40 h 41"/>
                    <a:gd name="T66" fmla="*/ 50 w 51"/>
                    <a:gd name="T67" fmla="*/ 39 h 41"/>
                    <a:gd name="T68" fmla="*/ 50 w 51"/>
                    <a:gd name="T69" fmla="*/ 39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1" h="41">
                      <a:moveTo>
                        <a:pt x="50" y="39"/>
                      </a:moveTo>
                      <a:cubicBezTo>
                        <a:pt x="48" y="38"/>
                        <a:pt x="46" y="38"/>
                        <a:pt x="45" y="37"/>
                      </a:cubicBezTo>
                      <a:cubicBezTo>
                        <a:pt x="44" y="36"/>
                        <a:pt x="46" y="35"/>
                        <a:pt x="47" y="36"/>
                      </a:cubicBezTo>
                      <a:cubicBezTo>
                        <a:pt x="45" y="35"/>
                        <a:pt x="42" y="36"/>
                        <a:pt x="42" y="34"/>
                      </a:cubicBezTo>
                      <a:cubicBezTo>
                        <a:pt x="42" y="32"/>
                        <a:pt x="39" y="32"/>
                        <a:pt x="38" y="30"/>
                      </a:cubicBezTo>
                      <a:cubicBezTo>
                        <a:pt x="37" y="29"/>
                        <a:pt x="38" y="29"/>
                        <a:pt x="37" y="28"/>
                      </a:cubicBezTo>
                      <a:cubicBezTo>
                        <a:pt x="36" y="27"/>
                        <a:pt x="35" y="27"/>
                        <a:pt x="34" y="26"/>
                      </a:cubicBezTo>
                      <a:cubicBezTo>
                        <a:pt x="34" y="26"/>
                        <a:pt x="30" y="21"/>
                        <a:pt x="29" y="21"/>
                      </a:cubicBezTo>
                      <a:cubicBezTo>
                        <a:pt x="30" y="20"/>
                        <a:pt x="33" y="21"/>
                        <a:pt x="34" y="21"/>
                      </a:cubicBezTo>
                      <a:cubicBezTo>
                        <a:pt x="36" y="21"/>
                        <a:pt x="35" y="20"/>
                        <a:pt x="34" y="18"/>
                      </a:cubicBezTo>
                      <a:cubicBezTo>
                        <a:pt x="34" y="17"/>
                        <a:pt x="32" y="17"/>
                        <a:pt x="31" y="17"/>
                      </a:cubicBezTo>
                      <a:cubicBezTo>
                        <a:pt x="28" y="15"/>
                        <a:pt x="26" y="14"/>
                        <a:pt x="25" y="12"/>
                      </a:cubicBezTo>
                      <a:cubicBezTo>
                        <a:pt x="24" y="10"/>
                        <a:pt x="21" y="8"/>
                        <a:pt x="19" y="7"/>
                      </a:cubicBezTo>
                      <a:cubicBezTo>
                        <a:pt x="18" y="6"/>
                        <a:pt x="17" y="6"/>
                        <a:pt x="16" y="6"/>
                      </a:cubicBezTo>
                      <a:cubicBezTo>
                        <a:pt x="15" y="6"/>
                        <a:pt x="14" y="4"/>
                        <a:pt x="13" y="4"/>
                      </a:cubicBezTo>
                      <a:cubicBezTo>
                        <a:pt x="12" y="3"/>
                        <a:pt x="10" y="3"/>
                        <a:pt x="8" y="2"/>
                      </a:cubicBezTo>
                      <a:cubicBezTo>
                        <a:pt x="6" y="2"/>
                        <a:pt x="4" y="0"/>
                        <a:pt x="1" y="0"/>
                      </a:cubicBezTo>
                      <a:cubicBezTo>
                        <a:pt x="1" y="3"/>
                        <a:pt x="1" y="7"/>
                        <a:pt x="1" y="10"/>
                      </a:cubicBezTo>
                      <a:cubicBezTo>
                        <a:pt x="1" y="13"/>
                        <a:pt x="2" y="17"/>
                        <a:pt x="1" y="20"/>
                      </a:cubicBezTo>
                      <a:cubicBezTo>
                        <a:pt x="0" y="21"/>
                        <a:pt x="1" y="23"/>
                        <a:pt x="1" y="25"/>
                      </a:cubicBezTo>
                      <a:cubicBezTo>
                        <a:pt x="1" y="27"/>
                        <a:pt x="1" y="28"/>
                        <a:pt x="1" y="30"/>
                      </a:cubicBezTo>
                      <a:cubicBezTo>
                        <a:pt x="1" y="33"/>
                        <a:pt x="2" y="33"/>
                        <a:pt x="4" y="33"/>
                      </a:cubicBezTo>
                      <a:cubicBezTo>
                        <a:pt x="7" y="33"/>
                        <a:pt x="10" y="33"/>
                        <a:pt x="13" y="31"/>
                      </a:cubicBezTo>
                      <a:cubicBezTo>
                        <a:pt x="14" y="31"/>
                        <a:pt x="9" y="28"/>
                        <a:pt x="9" y="28"/>
                      </a:cubicBezTo>
                      <a:cubicBezTo>
                        <a:pt x="10" y="28"/>
                        <a:pt x="14" y="31"/>
                        <a:pt x="14" y="30"/>
                      </a:cubicBezTo>
                      <a:cubicBezTo>
                        <a:pt x="14" y="29"/>
                        <a:pt x="13" y="28"/>
                        <a:pt x="13" y="26"/>
                      </a:cubicBezTo>
                      <a:cubicBezTo>
                        <a:pt x="13" y="26"/>
                        <a:pt x="16" y="28"/>
                        <a:pt x="15" y="27"/>
                      </a:cubicBezTo>
                      <a:cubicBezTo>
                        <a:pt x="15" y="25"/>
                        <a:pt x="17" y="25"/>
                        <a:pt x="18" y="25"/>
                      </a:cubicBezTo>
                      <a:cubicBezTo>
                        <a:pt x="19" y="25"/>
                        <a:pt x="26" y="28"/>
                        <a:pt x="26" y="27"/>
                      </a:cubicBezTo>
                      <a:cubicBezTo>
                        <a:pt x="26" y="29"/>
                        <a:pt x="30" y="31"/>
                        <a:pt x="31" y="33"/>
                      </a:cubicBezTo>
                      <a:cubicBezTo>
                        <a:pt x="32" y="35"/>
                        <a:pt x="34" y="38"/>
                        <a:pt x="36" y="38"/>
                      </a:cubicBezTo>
                      <a:cubicBezTo>
                        <a:pt x="39" y="38"/>
                        <a:pt x="42" y="39"/>
                        <a:pt x="45" y="40"/>
                      </a:cubicBezTo>
                      <a:cubicBezTo>
                        <a:pt x="46" y="40"/>
                        <a:pt x="48" y="41"/>
                        <a:pt x="48" y="40"/>
                      </a:cubicBezTo>
                      <a:cubicBezTo>
                        <a:pt x="48" y="39"/>
                        <a:pt x="51" y="39"/>
                        <a:pt x="50" y="39"/>
                      </a:cubicBezTo>
                      <a:cubicBezTo>
                        <a:pt x="49" y="38"/>
                        <a:pt x="51" y="39"/>
                        <a:pt x="50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grpSp>
            <p:nvGrpSpPr>
              <p:cNvPr id="423" name="Group 422">
                <a:extLst>
                  <a:ext uri="{FF2B5EF4-FFF2-40B4-BE49-F238E27FC236}">
                    <a16:creationId xmlns:a16="http://schemas.microsoft.com/office/drawing/2014/main" id="{9787F039-11BE-2446-B957-262CB898C76E}"/>
                  </a:ext>
                </a:extLst>
              </p:cNvPr>
              <p:cNvGrpSpPr/>
              <p:nvPr/>
            </p:nvGrpSpPr>
            <p:grpSpPr>
              <a:xfrm>
                <a:off x="12651647" y="3633722"/>
                <a:ext cx="8218052" cy="5730165"/>
                <a:chOff x="8845781" y="5094993"/>
                <a:chExt cx="6645188" cy="4953956"/>
              </a:xfrm>
              <a:grpFill/>
            </p:grpSpPr>
            <p:sp>
              <p:nvSpPr>
                <p:cNvPr id="531" name="Freeform 406">
                  <a:extLst>
                    <a:ext uri="{FF2B5EF4-FFF2-40B4-BE49-F238E27FC236}">
                      <a16:creationId xmlns:a16="http://schemas.microsoft.com/office/drawing/2014/main" id="{1401B2F4-FC00-1D4E-8291-1966517145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9851" y="5495283"/>
                  <a:ext cx="708248" cy="516689"/>
                </a:xfrm>
                <a:custGeom>
                  <a:avLst/>
                  <a:gdLst>
                    <a:gd name="T0" fmla="*/ 77 w 90"/>
                    <a:gd name="T1" fmla="*/ 2 h 62"/>
                    <a:gd name="T2" fmla="*/ 66 w 90"/>
                    <a:gd name="T3" fmla="*/ 6 h 62"/>
                    <a:gd name="T4" fmla="*/ 51 w 90"/>
                    <a:gd name="T5" fmla="*/ 8 h 62"/>
                    <a:gd name="T6" fmla="*/ 48 w 90"/>
                    <a:gd name="T7" fmla="*/ 9 h 62"/>
                    <a:gd name="T8" fmla="*/ 39 w 90"/>
                    <a:gd name="T9" fmla="*/ 11 h 62"/>
                    <a:gd name="T10" fmla="*/ 32 w 90"/>
                    <a:gd name="T11" fmla="*/ 14 h 62"/>
                    <a:gd name="T12" fmla="*/ 26 w 90"/>
                    <a:gd name="T13" fmla="*/ 19 h 62"/>
                    <a:gd name="T14" fmla="*/ 26 w 90"/>
                    <a:gd name="T15" fmla="*/ 21 h 62"/>
                    <a:gd name="T16" fmla="*/ 27 w 90"/>
                    <a:gd name="T17" fmla="*/ 23 h 62"/>
                    <a:gd name="T18" fmla="*/ 23 w 90"/>
                    <a:gd name="T19" fmla="*/ 25 h 62"/>
                    <a:gd name="T20" fmla="*/ 21 w 90"/>
                    <a:gd name="T21" fmla="*/ 28 h 62"/>
                    <a:gd name="T22" fmla="*/ 21 w 90"/>
                    <a:gd name="T23" fmla="*/ 29 h 62"/>
                    <a:gd name="T24" fmla="*/ 14 w 90"/>
                    <a:gd name="T25" fmla="*/ 31 h 62"/>
                    <a:gd name="T26" fmla="*/ 19 w 90"/>
                    <a:gd name="T27" fmla="*/ 34 h 62"/>
                    <a:gd name="T28" fmla="*/ 9 w 90"/>
                    <a:gd name="T29" fmla="*/ 38 h 62"/>
                    <a:gd name="T30" fmla="*/ 6 w 90"/>
                    <a:gd name="T31" fmla="*/ 41 h 62"/>
                    <a:gd name="T32" fmla="*/ 5 w 90"/>
                    <a:gd name="T33" fmla="*/ 47 h 62"/>
                    <a:gd name="T34" fmla="*/ 4 w 90"/>
                    <a:gd name="T35" fmla="*/ 53 h 62"/>
                    <a:gd name="T36" fmla="*/ 12 w 90"/>
                    <a:gd name="T37" fmla="*/ 55 h 62"/>
                    <a:gd name="T38" fmla="*/ 12 w 90"/>
                    <a:gd name="T39" fmla="*/ 56 h 62"/>
                    <a:gd name="T40" fmla="*/ 16 w 90"/>
                    <a:gd name="T41" fmla="*/ 62 h 62"/>
                    <a:gd name="T42" fmla="*/ 26 w 90"/>
                    <a:gd name="T43" fmla="*/ 61 h 62"/>
                    <a:gd name="T44" fmla="*/ 26 w 90"/>
                    <a:gd name="T45" fmla="*/ 59 h 62"/>
                    <a:gd name="T46" fmla="*/ 20 w 90"/>
                    <a:gd name="T47" fmla="*/ 48 h 62"/>
                    <a:gd name="T48" fmla="*/ 20 w 90"/>
                    <a:gd name="T49" fmla="*/ 42 h 62"/>
                    <a:gd name="T50" fmla="*/ 22 w 90"/>
                    <a:gd name="T51" fmla="*/ 40 h 62"/>
                    <a:gd name="T52" fmla="*/ 21 w 90"/>
                    <a:gd name="T53" fmla="*/ 36 h 62"/>
                    <a:gd name="T54" fmla="*/ 27 w 90"/>
                    <a:gd name="T55" fmla="*/ 34 h 62"/>
                    <a:gd name="T56" fmla="*/ 27 w 90"/>
                    <a:gd name="T57" fmla="*/ 32 h 62"/>
                    <a:gd name="T58" fmla="*/ 32 w 90"/>
                    <a:gd name="T59" fmla="*/ 31 h 62"/>
                    <a:gd name="T60" fmla="*/ 35 w 90"/>
                    <a:gd name="T61" fmla="*/ 29 h 62"/>
                    <a:gd name="T62" fmla="*/ 35 w 90"/>
                    <a:gd name="T63" fmla="*/ 26 h 62"/>
                    <a:gd name="T64" fmla="*/ 42 w 90"/>
                    <a:gd name="T65" fmla="*/ 24 h 62"/>
                    <a:gd name="T66" fmla="*/ 45 w 90"/>
                    <a:gd name="T67" fmla="*/ 22 h 62"/>
                    <a:gd name="T68" fmla="*/ 58 w 90"/>
                    <a:gd name="T69" fmla="*/ 15 h 62"/>
                    <a:gd name="T70" fmla="*/ 81 w 90"/>
                    <a:gd name="T71" fmla="*/ 8 h 62"/>
                    <a:gd name="T72" fmla="*/ 84 w 90"/>
                    <a:gd name="T73" fmla="*/ 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90" h="62">
                      <a:moveTo>
                        <a:pt x="84" y="1"/>
                      </a:moveTo>
                      <a:cubicBezTo>
                        <a:pt x="81" y="1"/>
                        <a:pt x="80" y="0"/>
                        <a:pt x="77" y="2"/>
                      </a:cubicBezTo>
                      <a:cubicBezTo>
                        <a:pt x="76" y="2"/>
                        <a:pt x="72" y="3"/>
                        <a:pt x="73" y="4"/>
                      </a:cubicBezTo>
                      <a:cubicBezTo>
                        <a:pt x="72" y="4"/>
                        <a:pt x="68" y="6"/>
                        <a:pt x="66" y="6"/>
                      </a:cubicBezTo>
                      <a:cubicBezTo>
                        <a:pt x="64" y="6"/>
                        <a:pt x="61" y="7"/>
                        <a:pt x="59" y="8"/>
                      </a:cubicBezTo>
                      <a:cubicBezTo>
                        <a:pt x="56" y="8"/>
                        <a:pt x="54" y="8"/>
                        <a:pt x="51" y="8"/>
                      </a:cubicBezTo>
                      <a:cubicBezTo>
                        <a:pt x="51" y="8"/>
                        <a:pt x="45" y="8"/>
                        <a:pt x="46" y="9"/>
                      </a:cubicBezTo>
                      <a:cubicBezTo>
                        <a:pt x="46" y="9"/>
                        <a:pt x="48" y="9"/>
                        <a:pt x="48" y="9"/>
                      </a:cubicBezTo>
                      <a:cubicBezTo>
                        <a:pt x="47" y="10"/>
                        <a:pt x="45" y="10"/>
                        <a:pt x="44" y="11"/>
                      </a:cubicBezTo>
                      <a:cubicBezTo>
                        <a:pt x="43" y="11"/>
                        <a:pt x="41" y="11"/>
                        <a:pt x="39" y="11"/>
                      </a:cubicBezTo>
                      <a:cubicBezTo>
                        <a:pt x="38" y="11"/>
                        <a:pt x="38" y="11"/>
                        <a:pt x="36" y="12"/>
                      </a:cubicBezTo>
                      <a:cubicBezTo>
                        <a:pt x="35" y="15"/>
                        <a:pt x="34" y="14"/>
                        <a:pt x="32" y="14"/>
                      </a:cubicBezTo>
                      <a:cubicBezTo>
                        <a:pt x="30" y="15"/>
                        <a:pt x="31" y="17"/>
                        <a:pt x="28" y="17"/>
                      </a:cubicBezTo>
                      <a:cubicBezTo>
                        <a:pt x="26" y="17"/>
                        <a:pt x="27" y="19"/>
                        <a:pt x="26" y="19"/>
                      </a:cubicBezTo>
                      <a:cubicBezTo>
                        <a:pt x="25" y="20"/>
                        <a:pt x="22" y="18"/>
                        <a:pt x="23" y="19"/>
                      </a:cubicBezTo>
                      <a:cubicBezTo>
                        <a:pt x="23" y="20"/>
                        <a:pt x="26" y="21"/>
                        <a:pt x="26" y="21"/>
                      </a:cubicBezTo>
                      <a:cubicBezTo>
                        <a:pt x="26" y="21"/>
                        <a:pt x="22" y="22"/>
                        <a:pt x="22" y="22"/>
                      </a:cubicBezTo>
                      <a:cubicBezTo>
                        <a:pt x="22" y="23"/>
                        <a:pt x="27" y="23"/>
                        <a:pt x="27" y="23"/>
                      </a:cubicBezTo>
                      <a:cubicBezTo>
                        <a:pt x="27" y="24"/>
                        <a:pt x="20" y="24"/>
                        <a:pt x="21" y="25"/>
                      </a:cubicBezTo>
                      <a:cubicBezTo>
                        <a:pt x="21" y="24"/>
                        <a:pt x="23" y="25"/>
                        <a:pt x="23" y="25"/>
                      </a:cubicBezTo>
                      <a:cubicBezTo>
                        <a:pt x="21" y="26"/>
                        <a:pt x="20" y="25"/>
                        <a:pt x="20" y="26"/>
                      </a:cubicBezTo>
                      <a:cubicBezTo>
                        <a:pt x="19" y="27"/>
                        <a:pt x="21" y="28"/>
                        <a:pt x="21" y="28"/>
                      </a:cubicBezTo>
                      <a:cubicBezTo>
                        <a:pt x="20" y="28"/>
                        <a:pt x="19" y="28"/>
                        <a:pt x="18" y="28"/>
                      </a:cubicBezTo>
                      <a:cubicBezTo>
                        <a:pt x="18" y="28"/>
                        <a:pt x="20" y="29"/>
                        <a:pt x="21" y="29"/>
                      </a:cubicBezTo>
                      <a:cubicBezTo>
                        <a:pt x="19" y="29"/>
                        <a:pt x="18" y="29"/>
                        <a:pt x="17" y="30"/>
                      </a:cubicBezTo>
                      <a:cubicBezTo>
                        <a:pt x="16" y="31"/>
                        <a:pt x="15" y="31"/>
                        <a:pt x="14" y="31"/>
                      </a:cubicBezTo>
                      <a:cubicBezTo>
                        <a:pt x="12" y="32"/>
                        <a:pt x="12" y="33"/>
                        <a:pt x="14" y="33"/>
                      </a:cubicBezTo>
                      <a:cubicBezTo>
                        <a:pt x="15" y="33"/>
                        <a:pt x="18" y="34"/>
                        <a:pt x="19" y="34"/>
                      </a:cubicBezTo>
                      <a:cubicBezTo>
                        <a:pt x="17" y="35"/>
                        <a:pt x="15" y="33"/>
                        <a:pt x="15" y="36"/>
                      </a:cubicBezTo>
                      <a:cubicBezTo>
                        <a:pt x="15" y="37"/>
                        <a:pt x="10" y="37"/>
                        <a:pt x="9" y="38"/>
                      </a:cubicBezTo>
                      <a:cubicBezTo>
                        <a:pt x="8" y="39"/>
                        <a:pt x="9" y="39"/>
                        <a:pt x="9" y="40"/>
                      </a:cubicBezTo>
                      <a:cubicBezTo>
                        <a:pt x="9" y="40"/>
                        <a:pt x="6" y="41"/>
                        <a:pt x="6" y="41"/>
                      </a:cubicBezTo>
                      <a:cubicBezTo>
                        <a:pt x="2" y="42"/>
                        <a:pt x="7" y="42"/>
                        <a:pt x="7" y="43"/>
                      </a:cubicBezTo>
                      <a:cubicBezTo>
                        <a:pt x="8" y="44"/>
                        <a:pt x="5" y="47"/>
                        <a:pt x="5" y="47"/>
                      </a:cubicBezTo>
                      <a:cubicBezTo>
                        <a:pt x="3" y="49"/>
                        <a:pt x="0" y="47"/>
                        <a:pt x="0" y="51"/>
                      </a:cubicBezTo>
                      <a:cubicBezTo>
                        <a:pt x="0" y="55"/>
                        <a:pt x="2" y="53"/>
                        <a:pt x="4" y="53"/>
                      </a:cubicBezTo>
                      <a:cubicBezTo>
                        <a:pt x="6" y="54"/>
                        <a:pt x="7" y="55"/>
                        <a:pt x="9" y="54"/>
                      </a:cubicBezTo>
                      <a:cubicBezTo>
                        <a:pt x="9" y="54"/>
                        <a:pt x="11" y="56"/>
                        <a:pt x="12" y="55"/>
                      </a:cubicBezTo>
                      <a:cubicBezTo>
                        <a:pt x="12" y="55"/>
                        <a:pt x="10" y="55"/>
                        <a:pt x="10" y="56"/>
                      </a:cubicBezTo>
                      <a:cubicBezTo>
                        <a:pt x="11" y="56"/>
                        <a:pt x="12" y="56"/>
                        <a:pt x="12" y="56"/>
                      </a:cubicBezTo>
                      <a:cubicBezTo>
                        <a:pt x="12" y="56"/>
                        <a:pt x="10" y="60"/>
                        <a:pt x="10" y="60"/>
                      </a:cubicBezTo>
                      <a:cubicBezTo>
                        <a:pt x="12" y="61"/>
                        <a:pt x="14" y="61"/>
                        <a:pt x="16" y="62"/>
                      </a:cubicBezTo>
                      <a:cubicBezTo>
                        <a:pt x="19" y="62"/>
                        <a:pt x="20" y="62"/>
                        <a:pt x="23" y="62"/>
                      </a:cubicBezTo>
                      <a:cubicBezTo>
                        <a:pt x="24" y="61"/>
                        <a:pt x="25" y="61"/>
                        <a:pt x="26" y="61"/>
                      </a:cubicBezTo>
                      <a:cubicBezTo>
                        <a:pt x="27" y="62"/>
                        <a:pt x="28" y="62"/>
                        <a:pt x="30" y="62"/>
                      </a:cubicBezTo>
                      <a:cubicBezTo>
                        <a:pt x="31" y="62"/>
                        <a:pt x="27" y="59"/>
                        <a:pt x="26" y="59"/>
                      </a:cubicBezTo>
                      <a:cubicBezTo>
                        <a:pt x="24" y="57"/>
                        <a:pt x="23" y="55"/>
                        <a:pt x="22" y="53"/>
                      </a:cubicBezTo>
                      <a:cubicBezTo>
                        <a:pt x="20" y="51"/>
                        <a:pt x="21" y="50"/>
                        <a:pt x="20" y="48"/>
                      </a:cubicBezTo>
                      <a:cubicBezTo>
                        <a:pt x="19" y="45"/>
                        <a:pt x="18" y="45"/>
                        <a:pt x="20" y="43"/>
                      </a:cubicBezTo>
                      <a:cubicBezTo>
                        <a:pt x="21" y="43"/>
                        <a:pt x="20" y="43"/>
                        <a:pt x="20" y="42"/>
                      </a:cubicBezTo>
                      <a:cubicBezTo>
                        <a:pt x="21" y="41"/>
                        <a:pt x="24" y="42"/>
                        <a:pt x="24" y="41"/>
                      </a:cubicBezTo>
                      <a:cubicBezTo>
                        <a:pt x="24" y="41"/>
                        <a:pt x="22" y="40"/>
                        <a:pt x="22" y="40"/>
                      </a:cubicBezTo>
                      <a:cubicBezTo>
                        <a:pt x="23" y="39"/>
                        <a:pt x="26" y="40"/>
                        <a:pt x="26" y="39"/>
                      </a:cubicBezTo>
                      <a:cubicBezTo>
                        <a:pt x="26" y="38"/>
                        <a:pt x="21" y="37"/>
                        <a:pt x="21" y="36"/>
                      </a:cubicBezTo>
                      <a:cubicBezTo>
                        <a:pt x="21" y="36"/>
                        <a:pt x="29" y="37"/>
                        <a:pt x="29" y="37"/>
                      </a:cubicBezTo>
                      <a:cubicBezTo>
                        <a:pt x="29" y="36"/>
                        <a:pt x="27" y="35"/>
                        <a:pt x="27" y="34"/>
                      </a:cubicBezTo>
                      <a:cubicBezTo>
                        <a:pt x="27" y="33"/>
                        <a:pt x="30" y="35"/>
                        <a:pt x="31" y="34"/>
                      </a:cubicBezTo>
                      <a:cubicBezTo>
                        <a:pt x="31" y="33"/>
                        <a:pt x="27" y="31"/>
                        <a:pt x="27" y="32"/>
                      </a:cubicBezTo>
                      <a:cubicBezTo>
                        <a:pt x="27" y="31"/>
                        <a:pt x="31" y="33"/>
                        <a:pt x="32" y="32"/>
                      </a:cubicBezTo>
                      <a:cubicBezTo>
                        <a:pt x="32" y="32"/>
                        <a:pt x="33" y="31"/>
                        <a:pt x="32" y="31"/>
                      </a:cubicBezTo>
                      <a:cubicBezTo>
                        <a:pt x="32" y="31"/>
                        <a:pt x="30" y="29"/>
                        <a:pt x="30" y="29"/>
                      </a:cubicBezTo>
                      <a:cubicBezTo>
                        <a:pt x="32" y="29"/>
                        <a:pt x="33" y="30"/>
                        <a:pt x="35" y="29"/>
                      </a:cubicBezTo>
                      <a:cubicBezTo>
                        <a:pt x="35" y="28"/>
                        <a:pt x="37" y="27"/>
                        <a:pt x="37" y="27"/>
                      </a:cubicBezTo>
                      <a:cubicBezTo>
                        <a:pt x="37" y="26"/>
                        <a:pt x="35" y="26"/>
                        <a:pt x="35" y="26"/>
                      </a:cubicBezTo>
                      <a:cubicBezTo>
                        <a:pt x="36" y="26"/>
                        <a:pt x="39" y="26"/>
                        <a:pt x="39" y="24"/>
                      </a:cubicBezTo>
                      <a:cubicBezTo>
                        <a:pt x="39" y="22"/>
                        <a:pt x="41" y="25"/>
                        <a:pt x="42" y="24"/>
                      </a:cubicBezTo>
                      <a:cubicBezTo>
                        <a:pt x="42" y="24"/>
                        <a:pt x="41" y="23"/>
                        <a:pt x="41" y="23"/>
                      </a:cubicBezTo>
                      <a:cubicBezTo>
                        <a:pt x="42" y="22"/>
                        <a:pt x="45" y="23"/>
                        <a:pt x="45" y="22"/>
                      </a:cubicBezTo>
                      <a:cubicBezTo>
                        <a:pt x="46" y="21"/>
                        <a:pt x="45" y="20"/>
                        <a:pt x="44" y="20"/>
                      </a:cubicBezTo>
                      <a:cubicBezTo>
                        <a:pt x="49" y="18"/>
                        <a:pt x="53" y="16"/>
                        <a:pt x="58" y="15"/>
                      </a:cubicBezTo>
                      <a:cubicBezTo>
                        <a:pt x="61" y="14"/>
                        <a:pt x="65" y="13"/>
                        <a:pt x="68" y="12"/>
                      </a:cubicBezTo>
                      <a:cubicBezTo>
                        <a:pt x="73" y="11"/>
                        <a:pt x="77" y="10"/>
                        <a:pt x="81" y="8"/>
                      </a:cubicBezTo>
                      <a:cubicBezTo>
                        <a:pt x="83" y="8"/>
                        <a:pt x="86" y="6"/>
                        <a:pt x="88" y="4"/>
                      </a:cubicBezTo>
                      <a:cubicBezTo>
                        <a:pt x="90" y="2"/>
                        <a:pt x="86" y="1"/>
                        <a:pt x="84" y="1"/>
                      </a:cubicBezTo>
                      <a:cubicBezTo>
                        <a:pt x="82" y="1"/>
                        <a:pt x="86" y="1"/>
                        <a:pt x="8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407">
                  <a:extLst>
                    <a:ext uri="{FF2B5EF4-FFF2-40B4-BE49-F238E27FC236}">
                      <a16:creationId xmlns:a16="http://schemas.microsoft.com/office/drawing/2014/main" id="{6E21C804-8000-9F49-B359-35A0B657BA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96078" y="5279524"/>
                  <a:ext cx="252180" cy="133431"/>
                </a:xfrm>
                <a:custGeom>
                  <a:avLst/>
                  <a:gdLst>
                    <a:gd name="T0" fmla="*/ 16 w 32"/>
                    <a:gd name="T1" fmla="*/ 6 h 16"/>
                    <a:gd name="T2" fmla="*/ 19 w 32"/>
                    <a:gd name="T3" fmla="*/ 1 h 16"/>
                    <a:gd name="T4" fmla="*/ 16 w 32"/>
                    <a:gd name="T5" fmla="*/ 0 h 16"/>
                    <a:gd name="T6" fmla="*/ 15 w 32"/>
                    <a:gd name="T7" fmla="*/ 2 h 16"/>
                    <a:gd name="T8" fmla="*/ 10 w 32"/>
                    <a:gd name="T9" fmla="*/ 2 h 16"/>
                    <a:gd name="T10" fmla="*/ 9 w 32"/>
                    <a:gd name="T11" fmla="*/ 4 h 16"/>
                    <a:gd name="T12" fmla="*/ 12 w 32"/>
                    <a:gd name="T13" fmla="*/ 4 h 16"/>
                    <a:gd name="T14" fmla="*/ 10 w 32"/>
                    <a:gd name="T15" fmla="*/ 8 h 16"/>
                    <a:gd name="T16" fmla="*/ 5 w 32"/>
                    <a:gd name="T17" fmla="*/ 10 h 16"/>
                    <a:gd name="T18" fmla="*/ 1 w 32"/>
                    <a:gd name="T19" fmla="*/ 15 h 16"/>
                    <a:gd name="T20" fmla="*/ 8 w 32"/>
                    <a:gd name="T21" fmla="*/ 15 h 16"/>
                    <a:gd name="T22" fmla="*/ 17 w 32"/>
                    <a:gd name="T23" fmla="*/ 14 h 16"/>
                    <a:gd name="T24" fmla="*/ 28 w 32"/>
                    <a:gd name="T25" fmla="*/ 12 h 16"/>
                    <a:gd name="T26" fmla="*/ 29 w 32"/>
                    <a:gd name="T27" fmla="*/ 7 h 16"/>
                    <a:gd name="T28" fmla="*/ 22 w 32"/>
                    <a:gd name="T29" fmla="*/ 3 h 16"/>
                    <a:gd name="T30" fmla="*/ 16 w 32"/>
                    <a:gd name="T31" fmla="*/ 6 h 16"/>
                    <a:gd name="T32" fmla="*/ 16 w 32"/>
                    <a:gd name="T33" fmla="*/ 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2" h="16">
                      <a:moveTo>
                        <a:pt x="16" y="6"/>
                      </a:moveTo>
                      <a:cubicBezTo>
                        <a:pt x="16" y="6"/>
                        <a:pt x="19" y="2"/>
                        <a:pt x="19" y="1"/>
                      </a:cubicBezTo>
                      <a:cubicBezTo>
                        <a:pt x="18" y="0"/>
                        <a:pt x="17" y="0"/>
                        <a:pt x="16" y="0"/>
                      </a:cubicBezTo>
                      <a:cubicBezTo>
                        <a:pt x="15" y="0"/>
                        <a:pt x="15" y="2"/>
                        <a:pt x="15" y="2"/>
                      </a:cubicBezTo>
                      <a:cubicBezTo>
                        <a:pt x="13" y="2"/>
                        <a:pt x="12" y="0"/>
                        <a:pt x="10" y="2"/>
                      </a:cubicBezTo>
                      <a:cubicBezTo>
                        <a:pt x="10" y="2"/>
                        <a:pt x="8" y="3"/>
                        <a:pt x="9" y="4"/>
                      </a:cubicBezTo>
                      <a:cubicBezTo>
                        <a:pt x="10" y="4"/>
                        <a:pt x="11" y="5"/>
                        <a:pt x="12" y="4"/>
                      </a:cubicBezTo>
                      <a:cubicBezTo>
                        <a:pt x="10" y="5"/>
                        <a:pt x="5" y="6"/>
                        <a:pt x="10" y="8"/>
                      </a:cubicBezTo>
                      <a:cubicBezTo>
                        <a:pt x="7" y="7"/>
                        <a:pt x="6" y="8"/>
                        <a:pt x="5" y="10"/>
                      </a:cubicBezTo>
                      <a:cubicBezTo>
                        <a:pt x="4" y="11"/>
                        <a:pt x="0" y="15"/>
                        <a:pt x="1" y="15"/>
                      </a:cubicBezTo>
                      <a:cubicBezTo>
                        <a:pt x="3" y="16"/>
                        <a:pt x="6" y="16"/>
                        <a:pt x="8" y="15"/>
                      </a:cubicBezTo>
                      <a:cubicBezTo>
                        <a:pt x="11" y="13"/>
                        <a:pt x="14" y="13"/>
                        <a:pt x="17" y="14"/>
                      </a:cubicBezTo>
                      <a:cubicBezTo>
                        <a:pt x="21" y="14"/>
                        <a:pt x="24" y="13"/>
                        <a:pt x="28" y="12"/>
                      </a:cubicBezTo>
                      <a:cubicBezTo>
                        <a:pt x="30" y="11"/>
                        <a:pt x="32" y="8"/>
                        <a:pt x="29" y="7"/>
                      </a:cubicBezTo>
                      <a:cubicBezTo>
                        <a:pt x="27" y="6"/>
                        <a:pt x="24" y="2"/>
                        <a:pt x="22" y="3"/>
                      </a:cubicBezTo>
                      <a:cubicBezTo>
                        <a:pt x="20" y="3"/>
                        <a:pt x="18" y="6"/>
                        <a:pt x="16" y="6"/>
                      </a:cubicBezTo>
                      <a:cubicBezTo>
                        <a:pt x="15" y="6"/>
                        <a:pt x="17" y="6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408">
                  <a:extLst>
                    <a:ext uri="{FF2B5EF4-FFF2-40B4-BE49-F238E27FC236}">
                      <a16:creationId xmlns:a16="http://schemas.microsoft.com/office/drawing/2014/main" id="{E79CB811-1EEE-2446-BB6C-AE629C7016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92189" y="5202872"/>
                  <a:ext cx="236083" cy="133431"/>
                </a:xfrm>
                <a:custGeom>
                  <a:avLst/>
                  <a:gdLst>
                    <a:gd name="T0" fmla="*/ 26 w 30"/>
                    <a:gd name="T1" fmla="*/ 10 h 16"/>
                    <a:gd name="T2" fmla="*/ 28 w 30"/>
                    <a:gd name="T3" fmla="*/ 7 h 16"/>
                    <a:gd name="T4" fmla="*/ 29 w 30"/>
                    <a:gd name="T5" fmla="*/ 5 h 16"/>
                    <a:gd name="T6" fmla="*/ 26 w 30"/>
                    <a:gd name="T7" fmla="*/ 3 h 16"/>
                    <a:gd name="T8" fmla="*/ 22 w 30"/>
                    <a:gd name="T9" fmla="*/ 3 h 16"/>
                    <a:gd name="T10" fmla="*/ 17 w 30"/>
                    <a:gd name="T11" fmla="*/ 4 h 16"/>
                    <a:gd name="T12" fmla="*/ 18 w 30"/>
                    <a:gd name="T13" fmla="*/ 1 h 16"/>
                    <a:gd name="T14" fmla="*/ 12 w 30"/>
                    <a:gd name="T15" fmla="*/ 1 h 16"/>
                    <a:gd name="T16" fmla="*/ 5 w 30"/>
                    <a:gd name="T17" fmla="*/ 4 h 16"/>
                    <a:gd name="T18" fmla="*/ 7 w 30"/>
                    <a:gd name="T19" fmla="*/ 4 h 16"/>
                    <a:gd name="T20" fmla="*/ 0 w 30"/>
                    <a:gd name="T21" fmla="*/ 8 h 16"/>
                    <a:gd name="T22" fmla="*/ 4 w 30"/>
                    <a:gd name="T23" fmla="*/ 9 h 16"/>
                    <a:gd name="T24" fmla="*/ 7 w 30"/>
                    <a:gd name="T25" fmla="*/ 12 h 16"/>
                    <a:gd name="T26" fmla="*/ 12 w 30"/>
                    <a:gd name="T27" fmla="*/ 13 h 16"/>
                    <a:gd name="T28" fmla="*/ 19 w 30"/>
                    <a:gd name="T29" fmla="*/ 16 h 16"/>
                    <a:gd name="T30" fmla="*/ 28 w 30"/>
                    <a:gd name="T31" fmla="*/ 15 h 16"/>
                    <a:gd name="T32" fmla="*/ 26 w 30"/>
                    <a:gd name="T33" fmla="*/ 10 h 16"/>
                    <a:gd name="T34" fmla="*/ 26 w 30"/>
                    <a:gd name="T35" fmla="*/ 1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0" h="16">
                      <a:moveTo>
                        <a:pt x="26" y="10"/>
                      </a:moveTo>
                      <a:cubicBezTo>
                        <a:pt x="29" y="11"/>
                        <a:pt x="27" y="9"/>
                        <a:pt x="28" y="7"/>
                      </a:cubicBezTo>
                      <a:cubicBezTo>
                        <a:pt x="28" y="6"/>
                        <a:pt x="29" y="6"/>
                        <a:pt x="29" y="5"/>
                      </a:cubicBezTo>
                      <a:cubicBezTo>
                        <a:pt x="29" y="4"/>
                        <a:pt x="27" y="3"/>
                        <a:pt x="26" y="3"/>
                      </a:cubicBezTo>
                      <a:cubicBezTo>
                        <a:pt x="25" y="2"/>
                        <a:pt x="23" y="2"/>
                        <a:pt x="22" y="3"/>
                      </a:cubicBezTo>
                      <a:cubicBezTo>
                        <a:pt x="22" y="3"/>
                        <a:pt x="17" y="4"/>
                        <a:pt x="17" y="4"/>
                      </a:cubicBezTo>
                      <a:cubicBezTo>
                        <a:pt x="17" y="4"/>
                        <a:pt x="21" y="2"/>
                        <a:pt x="18" y="1"/>
                      </a:cubicBezTo>
                      <a:cubicBezTo>
                        <a:pt x="16" y="0"/>
                        <a:pt x="14" y="1"/>
                        <a:pt x="12" y="1"/>
                      </a:cubicBezTo>
                      <a:cubicBezTo>
                        <a:pt x="11" y="1"/>
                        <a:pt x="6" y="2"/>
                        <a:pt x="5" y="4"/>
                      </a:cubicBezTo>
                      <a:cubicBezTo>
                        <a:pt x="5" y="4"/>
                        <a:pt x="7" y="4"/>
                        <a:pt x="7" y="4"/>
                      </a:cubicBezTo>
                      <a:cubicBezTo>
                        <a:pt x="7" y="4"/>
                        <a:pt x="0" y="7"/>
                        <a:pt x="0" y="8"/>
                      </a:cubicBezTo>
                      <a:cubicBezTo>
                        <a:pt x="0" y="8"/>
                        <a:pt x="4" y="9"/>
                        <a:pt x="4" y="9"/>
                      </a:cubicBezTo>
                      <a:cubicBezTo>
                        <a:pt x="5" y="9"/>
                        <a:pt x="6" y="11"/>
                        <a:pt x="7" y="12"/>
                      </a:cubicBezTo>
                      <a:cubicBezTo>
                        <a:pt x="9" y="13"/>
                        <a:pt x="10" y="13"/>
                        <a:pt x="12" y="13"/>
                      </a:cubicBezTo>
                      <a:cubicBezTo>
                        <a:pt x="14" y="14"/>
                        <a:pt x="17" y="16"/>
                        <a:pt x="19" y="16"/>
                      </a:cubicBezTo>
                      <a:cubicBezTo>
                        <a:pt x="22" y="16"/>
                        <a:pt x="25" y="16"/>
                        <a:pt x="28" y="15"/>
                      </a:cubicBezTo>
                      <a:cubicBezTo>
                        <a:pt x="30" y="15"/>
                        <a:pt x="26" y="10"/>
                        <a:pt x="26" y="10"/>
                      </a:cubicBezTo>
                      <a:cubicBezTo>
                        <a:pt x="27" y="10"/>
                        <a:pt x="25" y="10"/>
                        <a:pt x="2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409">
                  <a:extLst>
                    <a:ext uri="{FF2B5EF4-FFF2-40B4-BE49-F238E27FC236}">
                      <a16:creationId xmlns:a16="http://schemas.microsoft.com/office/drawing/2014/main" id="{C449768C-2E65-704E-A17F-37DAF47789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22437" y="5211388"/>
                  <a:ext cx="118041" cy="42586"/>
                </a:xfrm>
                <a:custGeom>
                  <a:avLst/>
                  <a:gdLst>
                    <a:gd name="T0" fmla="*/ 9 w 15"/>
                    <a:gd name="T1" fmla="*/ 1 h 5"/>
                    <a:gd name="T2" fmla="*/ 4 w 15"/>
                    <a:gd name="T3" fmla="*/ 1 h 5"/>
                    <a:gd name="T4" fmla="*/ 0 w 15"/>
                    <a:gd name="T5" fmla="*/ 1 h 5"/>
                    <a:gd name="T6" fmla="*/ 1 w 15"/>
                    <a:gd name="T7" fmla="*/ 3 h 5"/>
                    <a:gd name="T8" fmla="*/ 6 w 15"/>
                    <a:gd name="T9" fmla="*/ 5 h 5"/>
                    <a:gd name="T10" fmla="*/ 9 w 15"/>
                    <a:gd name="T11" fmla="*/ 1 h 5"/>
                    <a:gd name="T12" fmla="*/ 9 w 15"/>
                    <a:gd name="T13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5">
                      <a:moveTo>
                        <a:pt x="9" y="1"/>
                      </a:moveTo>
                      <a:cubicBezTo>
                        <a:pt x="8" y="1"/>
                        <a:pt x="6" y="1"/>
                        <a:pt x="4" y="1"/>
                      </a:cubicBezTo>
                      <a:cubicBezTo>
                        <a:pt x="3" y="1"/>
                        <a:pt x="1" y="0"/>
                        <a:pt x="0" y="1"/>
                      </a:cubicBezTo>
                      <a:cubicBezTo>
                        <a:pt x="0" y="1"/>
                        <a:pt x="0" y="3"/>
                        <a:pt x="1" y="3"/>
                      </a:cubicBezTo>
                      <a:cubicBezTo>
                        <a:pt x="3" y="4"/>
                        <a:pt x="4" y="5"/>
                        <a:pt x="6" y="5"/>
                      </a:cubicBezTo>
                      <a:cubicBezTo>
                        <a:pt x="8" y="5"/>
                        <a:pt x="15" y="2"/>
                        <a:pt x="9" y="1"/>
                      </a:cubicBezTo>
                      <a:cubicBezTo>
                        <a:pt x="8" y="1"/>
                        <a:pt x="10" y="2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410">
                  <a:extLst>
                    <a:ext uri="{FF2B5EF4-FFF2-40B4-BE49-F238E27FC236}">
                      <a16:creationId xmlns:a16="http://schemas.microsoft.com/office/drawing/2014/main" id="{625676D3-3E43-3343-AFC0-B6B9C4D299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43898" y="5094993"/>
                  <a:ext cx="198523" cy="133431"/>
                </a:xfrm>
                <a:custGeom>
                  <a:avLst/>
                  <a:gdLst>
                    <a:gd name="T0" fmla="*/ 7 w 25"/>
                    <a:gd name="T1" fmla="*/ 15 h 16"/>
                    <a:gd name="T2" fmla="*/ 3 w 25"/>
                    <a:gd name="T3" fmla="*/ 13 h 16"/>
                    <a:gd name="T4" fmla="*/ 4 w 25"/>
                    <a:gd name="T5" fmla="*/ 12 h 16"/>
                    <a:gd name="T6" fmla="*/ 0 w 25"/>
                    <a:gd name="T7" fmla="*/ 12 h 16"/>
                    <a:gd name="T8" fmla="*/ 3 w 25"/>
                    <a:gd name="T9" fmla="*/ 11 h 16"/>
                    <a:gd name="T10" fmla="*/ 2 w 25"/>
                    <a:gd name="T11" fmla="*/ 10 h 16"/>
                    <a:gd name="T12" fmla="*/ 6 w 25"/>
                    <a:gd name="T13" fmla="*/ 6 h 16"/>
                    <a:gd name="T14" fmla="*/ 5 w 25"/>
                    <a:gd name="T15" fmla="*/ 6 h 16"/>
                    <a:gd name="T16" fmla="*/ 11 w 25"/>
                    <a:gd name="T17" fmla="*/ 3 h 16"/>
                    <a:gd name="T18" fmla="*/ 18 w 25"/>
                    <a:gd name="T19" fmla="*/ 0 h 16"/>
                    <a:gd name="T20" fmla="*/ 20 w 25"/>
                    <a:gd name="T21" fmla="*/ 4 h 16"/>
                    <a:gd name="T22" fmla="*/ 25 w 25"/>
                    <a:gd name="T23" fmla="*/ 7 h 16"/>
                    <a:gd name="T24" fmla="*/ 21 w 25"/>
                    <a:gd name="T25" fmla="*/ 9 h 16"/>
                    <a:gd name="T26" fmla="*/ 23 w 25"/>
                    <a:gd name="T27" fmla="*/ 12 h 16"/>
                    <a:gd name="T28" fmla="*/ 19 w 25"/>
                    <a:gd name="T29" fmla="*/ 13 h 16"/>
                    <a:gd name="T30" fmla="*/ 7 w 25"/>
                    <a:gd name="T31" fmla="*/ 15 h 16"/>
                    <a:gd name="T32" fmla="*/ 7 w 25"/>
                    <a:gd name="T33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5" h="16">
                      <a:moveTo>
                        <a:pt x="7" y="15"/>
                      </a:moveTo>
                      <a:cubicBezTo>
                        <a:pt x="6" y="14"/>
                        <a:pt x="4" y="14"/>
                        <a:pt x="3" y="13"/>
                      </a:cubicBezTo>
                      <a:cubicBezTo>
                        <a:pt x="2" y="12"/>
                        <a:pt x="4" y="12"/>
                        <a:pt x="4" y="12"/>
                      </a:cubicBezTo>
                      <a:cubicBezTo>
                        <a:pt x="4" y="12"/>
                        <a:pt x="0" y="13"/>
                        <a:pt x="0" y="12"/>
                      </a:cubicBezTo>
                      <a:cubicBezTo>
                        <a:pt x="0" y="10"/>
                        <a:pt x="3" y="11"/>
                        <a:pt x="3" y="11"/>
                      </a:cubicBezTo>
                      <a:cubicBezTo>
                        <a:pt x="3" y="10"/>
                        <a:pt x="2" y="10"/>
                        <a:pt x="2" y="10"/>
                      </a:cubicBezTo>
                      <a:cubicBezTo>
                        <a:pt x="2" y="10"/>
                        <a:pt x="7" y="7"/>
                        <a:pt x="6" y="6"/>
                      </a:cubicBezTo>
                      <a:cubicBezTo>
                        <a:pt x="6" y="6"/>
                        <a:pt x="5" y="6"/>
                        <a:pt x="5" y="6"/>
                      </a:cubicBezTo>
                      <a:cubicBezTo>
                        <a:pt x="6" y="4"/>
                        <a:pt x="9" y="4"/>
                        <a:pt x="11" y="3"/>
                      </a:cubicBezTo>
                      <a:cubicBezTo>
                        <a:pt x="13" y="2"/>
                        <a:pt x="16" y="1"/>
                        <a:pt x="18" y="0"/>
                      </a:cubicBezTo>
                      <a:cubicBezTo>
                        <a:pt x="18" y="0"/>
                        <a:pt x="19" y="3"/>
                        <a:pt x="20" y="4"/>
                      </a:cubicBezTo>
                      <a:cubicBezTo>
                        <a:pt x="20" y="4"/>
                        <a:pt x="25" y="6"/>
                        <a:pt x="25" y="7"/>
                      </a:cubicBezTo>
                      <a:cubicBezTo>
                        <a:pt x="25" y="8"/>
                        <a:pt x="20" y="7"/>
                        <a:pt x="21" y="9"/>
                      </a:cubicBezTo>
                      <a:cubicBezTo>
                        <a:pt x="21" y="9"/>
                        <a:pt x="23" y="10"/>
                        <a:pt x="23" y="12"/>
                      </a:cubicBezTo>
                      <a:cubicBezTo>
                        <a:pt x="22" y="12"/>
                        <a:pt x="20" y="12"/>
                        <a:pt x="19" y="13"/>
                      </a:cubicBezTo>
                      <a:cubicBezTo>
                        <a:pt x="16" y="14"/>
                        <a:pt x="10" y="16"/>
                        <a:pt x="7" y="15"/>
                      </a:cubicBezTo>
                      <a:cubicBezTo>
                        <a:pt x="6" y="14"/>
                        <a:pt x="9" y="16"/>
                        <a:pt x="7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411">
                  <a:extLst>
                    <a:ext uri="{FF2B5EF4-FFF2-40B4-BE49-F238E27FC236}">
                      <a16:creationId xmlns:a16="http://schemas.microsoft.com/office/drawing/2014/main" id="{3E7C5F83-134D-6643-8BF3-8D5BAC9A3A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36450" y="5620196"/>
                  <a:ext cx="198523" cy="68133"/>
                </a:xfrm>
                <a:custGeom>
                  <a:avLst/>
                  <a:gdLst>
                    <a:gd name="T0" fmla="*/ 5 w 25"/>
                    <a:gd name="T1" fmla="*/ 3 h 8"/>
                    <a:gd name="T2" fmla="*/ 3 w 25"/>
                    <a:gd name="T3" fmla="*/ 1 h 8"/>
                    <a:gd name="T4" fmla="*/ 1 w 25"/>
                    <a:gd name="T5" fmla="*/ 2 h 8"/>
                    <a:gd name="T6" fmla="*/ 2 w 25"/>
                    <a:gd name="T7" fmla="*/ 4 h 8"/>
                    <a:gd name="T8" fmla="*/ 5 w 25"/>
                    <a:gd name="T9" fmla="*/ 6 h 8"/>
                    <a:gd name="T10" fmla="*/ 16 w 25"/>
                    <a:gd name="T11" fmla="*/ 8 h 8"/>
                    <a:gd name="T12" fmla="*/ 24 w 25"/>
                    <a:gd name="T13" fmla="*/ 5 h 8"/>
                    <a:gd name="T14" fmla="*/ 23 w 25"/>
                    <a:gd name="T15" fmla="*/ 6 h 8"/>
                    <a:gd name="T16" fmla="*/ 20 w 25"/>
                    <a:gd name="T17" fmla="*/ 4 h 8"/>
                    <a:gd name="T18" fmla="*/ 15 w 25"/>
                    <a:gd name="T19" fmla="*/ 4 h 8"/>
                    <a:gd name="T20" fmla="*/ 10 w 25"/>
                    <a:gd name="T21" fmla="*/ 2 h 8"/>
                    <a:gd name="T22" fmla="*/ 5 w 25"/>
                    <a:gd name="T23" fmla="*/ 3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5" h="8">
                      <a:moveTo>
                        <a:pt x="5" y="3"/>
                      </a:moveTo>
                      <a:cubicBezTo>
                        <a:pt x="4" y="3"/>
                        <a:pt x="4" y="1"/>
                        <a:pt x="3" y="1"/>
                      </a:cubicBezTo>
                      <a:cubicBezTo>
                        <a:pt x="3" y="0"/>
                        <a:pt x="1" y="2"/>
                        <a:pt x="1" y="2"/>
                      </a:cubicBezTo>
                      <a:cubicBezTo>
                        <a:pt x="0" y="4"/>
                        <a:pt x="1" y="4"/>
                        <a:pt x="2" y="4"/>
                      </a:cubicBezTo>
                      <a:cubicBezTo>
                        <a:pt x="3" y="4"/>
                        <a:pt x="4" y="6"/>
                        <a:pt x="5" y="6"/>
                      </a:cubicBezTo>
                      <a:cubicBezTo>
                        <a:pt x="9" y="7"/>
                        <a:pt x="12" y="8"/>
                        <a:pt x="16" y="8"/>
                      </a:cubicBezTo>
                      <a:cubicBezTo>
                        <a:pt x="17" y="8"/>
                        <a:pt x="25" y="7"/>
                        <a:pt x="24" y="5"/>
                      </a:cubicBezTo>
                      <a:cubicBezTo>
                        <a:pt x="23" y="5"/>
                        <a:pt x="23" y="6"/>
                        <a:pt x="23" y="6"/>
                      </a:cubicBezTo>
                      <a:cubicBezTo>
                        <a:pt x="22" y="6"/>
                        <a:pt x="21" y="5"/>
                        <a:pt x="20" y="4"/>
                      </a:cubicBezTo>
                      <a:cubicBezTo>
                        <a:pt x="19" y="4"/>
                        <a:pt x="17" y="3"/>
                        <a:pt x="15" y="4"/>
                      </a:cubicBezTo>
                      <a:cubicBezTo>
                        <a:pt x="14" y="4"/>
                        <a:pt x="12" y="2"/>
                        <a:pt x="10" y="2"/>
                      </a:cubicBezTo>
                      <a:cubicBezTo>
                        <a:pt x="8" y="2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412">
                  <a:extLst>
                    <a:ext uri="{FF2B5EF4-FFF2-40B4-BE49-F238E27FC236}">
                      <a16:creationId xmlns:a16="http://schemas.microsoft.com/office/drawing/2014/main" id="{D568E31D-BEC5-694E-804D-1DD7DC5146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4270" y="5753625"/>
                  <a:ext cx="166332" cy="68133"/>
                </a:xfrm>
                <a:custGeom>
                  <a:avLst/>
                  <a:gdLst>
                    <a:gd name="T0" fmla="*/ 2 w 21"/>
                    <a:gd name="T1" fmla="*/ 6 h 8"/>
                    <a:gd name="T2" fmla="*/ 8 w 21"/>
                    <a:gd name="T3" fmla="*/ 6 h 8"/>
                    <a:gd name="T4" fmla="*/ 14 w 21"/>
                    <a:gd name="T5" fmla="*/ 8 h 8"/>
                    <a:gd name="T6" fmla="*/ 19 w 21"/>
                    <a:gd name="T7" fmla="*/ 7 h 8"/>
                    <a:gd name="T8" fmla="*/ 17 w 21"/>
                    <a:gd name="T9" fmla="*/ 4 h 8"/>
                    <a:gd name="T10" fmla="*/ 7 w 21"/>
                    <a:gd name="T11" fmla="*/ 2 h 8"/>
                    <a:gd name="T12" fmla="*/ 4 w 21"/>
                    <a:gd name="T13" fmla="*/ 5 h 8"/>
                    <a:gd name="T14" fmla="*/ 2 w 21"/>
                    <a:gd name="T15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8">
                      <a:moveTo>
                        <a:pt x="2" y="6"/>
                      </a:moveTo>
                      <a:cubicBezTo>
                        <a:pt x="5" y="6"/>
                        <a:pt x="6" y="6"/>
                        <a:pt x="8" y="6"/>
                      </a:cubicBezTo>
                      <a:cubicBezTo>
                        <a:pt x="10" y="7"/>
                        <a:pt x="12" y="7"/>
                        <a:pt x="14" y="8"/>
                      </a:cubicBezTo>
                      <a:cubicBezTo>
                        <a:pt x="16" y="8"/>
                        <a:pt x="18" y="8"/>
                        <a:pt x="19" y="7"/>
                      </a:cubicBezTo>
                      <a:cubicBezTo>
                        <a:pt x="21" y="6"/>
                        <a:pt x="18" y="5"/>
                        <a:pt x="17" y="4"/>
                      </a:cubicBezTo>
                      <a:cubicBezTo>
                        <a:pt x="14" y="2"/>
                        <a:pt x="11" y="0"/>
                        <a:pt x="7" y="2"/>
                      </a:cubicBezTo>
                      <a:cubicBezTo>
                        <a:pt x="5" y="3"/>
                        <a:pt x="5" y="4"/>
                        <a:pt x="4" y="5"/>
                      </a:cubicBezTo>
                      <a:cubicBezTo>
                        <a:pt x="3" y="5"/>
                        <a:pt x="0" y="6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413">
                  <a:extLst>
                    <a:ext uri="{FF2B5EF4-FFF2-40B4-BE49-F238E27FC236}">
                      <a16:creationId xmlns:a16="http://schemas.microsoft.com/office/drawing/2014/main" id="{99DFAD6B-BA07-7547-B074-F1F0F84E46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92319" y="5722400"/>
                  <a:ext cx="64385" cy="39745"/>
                </a:xfrm>
                <a:custGeom>
                  <a:avLst/>
                  <a:gdLst>
                    <a:gd name="T0" fmla="*/ 3 w 8"/>
                    <a:gd name="T1" fmla="*/ 5 h 5"/>
                    <a:gd name="T2" fmla="*/ 4 w 8"/>
                    <a:gd name="T3" fmla="*/ 1 h 5"/>
                    <a:gd name="T4" fmla="*/ 3 w 8"/>
                    <a:gd name="T5" fmla="*/ 5 h 5"/>
                    <a:gd name="T6" fmla="*/ 3 w 8"/>
                    <a:gd name="T7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5">
                      <a:moveTo>
                        <a:pt x="3" y="5"/>
                      </a:moveTo>
                      <a:cubicBezTo>
                        <a:pt x="0" y="5"/>
                        <a:pt x="1" y="0"/>
                        <a:pt x="4" y="1"/>
                      </a:cubicBezTo>
                      <a:cubicBezTo>
                        <a:pt x="8" y="2"/>
                        <a:pt x="6" y="4"/>
                        <a:pt x="3" y="5"/>
                      </a:cubicBezTo>
                      <a:cubicBezTo>
                        <a:pt x="1" y="5"/>
                        <a:pt x="5" y="5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414">
                  <a:extLst>
                    <a:ext uri="{FF2B5EF4-FFF2-40B4-BE49-F238E27FC236}">
                      <a16:creationId xmlns:a16="http://schemas.microsoft.com/office/drawing/2014/main" id="{D1D7F56B-513E-1F46-9953-C6A9E6A19B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0620" y="5603162"/>
                  <a:ext cx="24144" cy="42586"/>
                </a:xfrm>
                <a:custGeom>
                  <a:avLst/>
                  <a:gdLst>
                    <a:gd name="T0" fmla="*/ 1 w 3"/>
                    <a:gd name="T1" fmla="*/ 3 h 5"/>
                    <a:gd name="T2" fmla="*/ 3 w 3"/>
                    <a:gd name="T3" fmla="*/ 1 h 5"/>
                    <a:gd name="T4" fmla="*/ 1 w 3"/>
                    <a:gd name="T5" fmla="*/ 5 h 5"/>
                    <a:gd name="T6" fmla="*/ 1 w 3"/>
                    <a:gd name="T7" fmla="*/ 3 h 5"/>
                    <a:gd name="T8" fmla="*/ 1 w 3"/>
                    <a:gd name="T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5">
                      <a:moveTo>
                        <a:pt x="1" y="3"/>
                      </a:moveTo>
                      <a:cubicBezTo>
                        <a:pt x="0" y="2"/>
                        <a:pt x="2" y="0"/>
                        <a:pt x="3" y="1"/>
                      </a:cubicBezTo>
                      <a:cubicBezTo>
                        <a:pt x="3" y="2"/>
                        <a:pt x="2" y="5"/>
                        <a:pt x="1" y="5"/>
                      </a:cubicBezTo>
                      <a:cubicBezTo>
                        <a:pt x="1" y="5"/>
                        <a:pt x="1" y="3"/>
                        <a:pt x="1" y="3"/>
                      </a:cubicBezTo>
                      <a:cubicBezTo>
                        <a:pt x="0" y="2"/>
                        <a:pt x="1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415">
                  <a:extLst>
                    <a:ext uri="{FF2B5EF4-FFF2-40B4-BE49-F238E27FC236}">
                      <a16:creationId xmlns:a16="http://schemas.microsoft.com/office/drawing/2014/main" id="{4C4C6655-9C21-F741-8D42-B76B29C4C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0620" y="5728075"/>
                  <a:ext cx="32193" cy="42586"/>
                </a:xfrm>
                <a:custGeom>
                  <a:avLst/>
                  <a:gdLst>
                    <a:gd name="T0" fmla="*/ 4 w 4"/>
                    <a:gd name="T1" fmla="*/ 4 h 5"/>
                    <a:gd name="T2" fmla="*/ 0 w 4"/>
                    <a:gd name="T3" fmla="*/ 1 h 5"/>
                    <a:gd name="T4" fmla="*/ 4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4" y="4"/>
                      </a:moveTo>
                      <a:cubicBezTo>
                        <a:pt x="4" y="3"/>
                        <a:pt x="1" y="0"/>
                        <a:pt x="0" y="1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416">
                  <a:extLst>
                    <a:ext uri="{FF2B5EF4-FFF2-40B4-BE49-F238E27FC236}">
                      <a16:creationId xmlns:a16="http://schemas.microsoft.com/office/drawing/2014/main" id="{C0D66E1C-09ED-2B45-9941-AE03B6B2C1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74276" y="5571935"/>
                  <a:ext cx="332662" cy="133431"/>
                </a:xfrm>
                <a:custGeom>
                  <a:avLst/>
                  <a:gdLst>
                    <a:gd name="T0" fmla="*/ 34 w 42"/>
                    <a:gd name="T1" fmla="*/ 4 h 16"/>
                    <a:gd name="T2" fmla="*/ 29 w 42"/>
                    <a:gd name="T3" fmla="*/ 3 h 16"/>
                    <a:gd name="T4" fmla="*/ 23 w 42"/>
                    <a:gd name="T5" fmla="*/ 0 h 16"/>
                    <a:gd name="T6" fmla="*/ 22 w 42"/>
                    <a:gd name="T7" fmla="*/ 2 h 16"/>
                    <a:gd name="T8" fmla="*/ 20 w 42"/>
                    <a:gd name="T9" fmla="*/ 6 h 16"/>
                    <a:gd name="T10" fmla="*/ 11 w 42"/>
                    <a:gd name="T11" fmla="*/ 1 h 16"/>
                    <a:gd name="T12" fmla="*/ 4 w 42"/>
                    <a:gd name="T13" fmla="*/ 3 h 16"/>
                    <a:gd name="T14" fmla="*/ 2 w 42"/>
                    <a:gd name="T15" fmla="*/ 6 h 16"/>
                    <a:gd name="T16" fmla="*/ 1 w 42"/>
                    <a:gd name="T17" fmla="*/ 10 h 16"/>
                    <a:gd name="T18" fmla="*/ 9 w 42"/>
                    <a:gd name="T19" fmla="*/ 14 h 16"/>
                    <a:gd name="T20" fmla="*/ 13 w 42"/>
                    <a:gd name="T21" fmla="*/ 15 h 16"/>
                    <a:gd name="T22" fmla="*/ 15 w 42"/>
                    <a:gd name="T23" fmla="*/ 13 h 16"/>
                    <a:gd name="T24" fmla="*/ 16 w 42"/>
                    <a:gd name="T25" fmla="*/ 14 h 16"/>
                    <a:gd name="T26" fmla="*/ 18 w 42"/>
                    <a:gd name="T27" fmla="*/ 14 h 16"/>
                    <a:gd name="T28" fmla="*/ 25 w 42"/>
                    <a:gd name="T29" fmla="*/ 12 h 16"/>
                    <a:gd name="T30" fmla="*/ 28 w 42"/>
                    <a:gd name="T31" fmla="*/ 14 h 16"/>
                    <a:gd name="T32" fmla="*/ 34 w 42"/>
                    <a:gd name="T33" fmla="*/ 13 h 16"/>
                    <a:gd name="T34" fmla="*/ 33 w 42"/>
                    <a:gd name="T35" fmla="*/ 12 h 16"/>
                    <a:gd name="T36" fmla="*/ 37 w 42"/>
                    <a:gd name="T37" fmla="*/ 12 h 16"/>
                    <a:gd name="T38" fmla="*/ 39 w 42"/>
                    <a:gd name="T39" fmla="*/ 11 h 16"/>
                    <a:gd name="T40" fmla="*/ 40 w 42"/>
                    <a:gd name="T41" fmla="*/ 9 h 16"/>
                    <a:gd name="T42" fmla="*/ 39 w 42"/>
                    <a:gd name="T43" fmla="*/ 9 h 16"/>
                    <a:gd name="T44" fmla="*/ 42 w 42"/>
                    <a:gd name="T45" fmla="*/ 6 h 16"/>
                    <a:gd name="T46" fmla="*/ 34 w 42"/>
                    <a:gd name="T47" fmla="*/ 4 h 16"/>
                    <a:gd name="T48" fmla="*/ 34 w 42"/>
                    <a:gd name="T49" fmla="*/ 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2" h="16">
                      <a:moveTo>
                        <a:pt x="34" y="4"/>
                      </a:moveTo>
                      <a:cubicBezTo>
                        <a:pt x="32" y="3"/>
                        <a:pt x="31" y="4"/>
                        <a:pt x="29" y="3"/>
                      </a:cubicBezTo>
                      <a:cubicBezTo>
                        <a:pt x="29" y="3"/>
                        <a:pt x="24" y="0"/>
                        <a:pt x="23" y="0"/>
                      </a:cubicBezTo>
                      <a:cubicBezTo>
                        <a:pt x="23" y="0"/>
                        <a:pt x="24" y="1"/>
                        <a:pt x="22" y="2"/>
                      </a:cubicBezTo>
                      <a:cubicBezTo>
                        <a:pt x="20" y="2"/>
                        <a:pt x="22" y="5"/>
                        <a:pt x="20" y="6"/>
                      </a:cubicBezTo>
                      <a:cubicBezTo>
                        <a:pt x="19" y="6"/>
                        <a:pt x="12" y="1"/>
                        <a:pt x="11" y="1"/>
                      </a:cubicBezTo>
                      <a:cubicBezTo>
                        <a:pt x="9" y="0"/>
                        <a:pt x="4" y="1"/>
                        <a:pt x="4" y="3"/>
                      </a:cubicBezTo>
                      <a:cubicBezTo>
                        <a:pt x="4" y="5"/>
                        <a:pt x="0" y="4"/>
                        <a:pt x="2" y="6"/>
                      </a:cubicBezTo>
                      <a:cubicBezTo>
                        <a:pt x="3" y="7"/>
                        <a:pt x="0" y="9"/>
                        <a:pt x="1" y="10"/>
                      </a:cubicBezTo>
                      <a:cubicBezTo>
                        <a:pt x="3" y="12"/>
                        <a:pt x="6" y="13"/>
                        <a:pt x="9" y="14"/>
                      </a:cubicBezTo>
                      <a:cubicBezTo>
                        <a:pt x="10" y="15"/>
                        <a:pt x="12" y="16"/>
                        <a:pt x="13" y="15"/>
                      </a:cubicBezTo>
                      <a:cubicBezTo>
                        <a:pt x="14" y="15"/>
                        <a:pt x="14" y="12"/>
                        <a:pt x="15" y="13"/>
                      </a:cubicBezTo>
                      <a:cubicBezTo>
                        <a:pt x="15" y="13"/>
                        <a:pt x="15" y="14"/>
                        <a:pt x="16" y="14"/>
                      </a:cubicBezTo>
                      <a:cubicBezTo>
                        <a:pt x="17" y="14"/>
                        <a:pt x="18" y="14"/>
                        <a:pt x="18" y="14"/>
                      </a:cubicBezTo>
                      <a:cubicBezTo>
                        <a:pt x="20" y="13"/>
                        <a:pt x="22" y="13"/>
                        <a:pt x="25" y="12"/>
                      </a:cubicBezTo>
                      <a:cubicBezTo>
                        <a:pt x="27" y="12"/>
                        <a:pt x="27" y="14"/>
                        <a:pt x="28" y="14"/>
                      </a:cubicBezTo>
                      <a:cubicBezTo>
                        <a:pt x="29" y="14"/>
                        <a:pt x="34" y="13"/>
                        <a:pt x="34" y="13"/>
                      </a:cubicBezTo>
                      <a:cubicBezTo>
                        <a:pt x="34" y="13"/>
                        <a:pt x="33" y="12"/>
                        <a:pt x="33" y="12"/>
                      </a:cubicBezTo>
                      <a:cubicBezTo>
                        <a:pt x="33" y="11"/>
                        <a:pt x="36" y="12"/>
                        <a:pt x="37" y="12"/>
                      </a:cubicBezTo>
                      <a:cubicBezTo>
                        <a:pt x="37" y="12"/>
                        <a:pt x="39" y="12"/>
                        <a:pt x="39" y="11"/>
                      </a:cubicBezTo>
                      <a:cubicBezTo>
                        <a:pt x="39" y="10"/>
                        <a:pt x="40" y="9"/>
                        <a:pt x="40" y="9"/>
                      </a:cubicBezTo>
                      <a:cubicBezTo>
                        <a:pt x="40" y="9"/>
                        <a:pt x="40" y="9"/>
                        <a:pt x="39" y="9"/>
                      </a:cubicBezTo>
                      <a:cubicBezTo>
                        <a:pt x="39" y="8"/>
                        <a:pt x="42" y="7"/>
                        <a:pt x="42" y="6"/>
                      </a:cubicBezTo>
                      <a:cubicBezTo>
                        <a:pt x="41" y="5"/>
                        <a:pt x="36" y="4"/>
                        <a:pt x="34" y="4"/>
                      </a:cubicBezTo>
                      <a:cubicBezTo>
                        <a:pt x="32" y="3"/>
                        <a:pt x="36" y="4"/>
                        <a:pt x="3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417">
                  <a:extLst>
                    <a:ext uri="{FF2B5EF4-FFF2-40B4-BE49-F238E27FC236}">
                      <a16:creationId xmlns:a16="http://schemas.microsoft.com/office/drawing/2014/main" id="{3A35BE73-B788-C04C-AA99-0013E27711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64753" y="5611680"/>
                  <a:ext cx="61703" cy="68133"/>
                </a:xfrm>
                <a:custGeom>
                  <a:avLst/>
                  <a:gdLst>
                    <a:gd name="T0" fmla="*/ 7 w 8"/>
                    <a:gd name="T1" fmla="*/ 6 h 8"/>
                    <a:gd name="T2" fmla="*/ 4 w 8"/>
                    <a:gd name="T3" fmla="*/ 0 h 8"/>
                    <a:gd name="T4" fmla="*/ 6 w 8"/>
                    <a:gd name="T5" fmla="*/ 2 h 8"/>
                    <a:gd name="T6" fmla="*/ 7 w 8"/>
                    <a:gd name="T7" fmla="*/ 6 h 8"/>
                    <a:gd name="T8" fmla="*/ 7 w 8"/>
                    <a:gd name="T9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8">
                      <a:moveTo>
                        <a:pt x="7" y="6"/>
                      </a:moveTo>
                      <a:cubicBezTo>
                        <a:pt x="6" y="7"/>
                        <a:pt x="0" y="1"/>
                        <a:pt x="4" y="0"/>
                      </a:cubicBezTo>
                      <a:cubicBezTo>
                        <a:pt x="5" y="0"/>
                        <a:pt x="8" y="0"/>
                        <a:pt x="6" y="2"/>
                      </a:cubicBezTo>
                      <a:cubicBezTo>
                        <a:pt x="3" y="4"/>
                        <a:pt x="7" y="4"/>
                        <a:pt x="7" y="6"/>
                      </a:cubicBezTo>
                      <a:cubicBezTo>
                        <a:pt x="6" y="8"/>
                        <a:pt x="7" y="5"/>
                        <a:pt x="7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418">
                  <a:extLst>
                    <a:ext uri="{FF2B5EF4-FFF2-40B4-BE49-F238E27FC236}">
                      <a16:creationId xmlns:a16="http://schemas.microsoft.com/office/drawing/2014/main" id="{ADEEFFF9-1E14-7C4C-8F5D-3B717A4B45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594931" y="6063070"/>
                  <a:ext cx="85847" cy="51099"/>
                </a:xfrm>
                <a:custGeom>
                  <a:avLst/>
                  <a:gdLst>
                    <a:gd name="T0" fmla="*/ 3 w 11"/>
                    <a:gd name="T1" fmla="*/ 4 h 6"/>
                    <a:gd name="T2" fmla="*/ 1 w 11"/>
                    <a:gd name="T3" fmla="*/ 1 h 6"/>
                    <a:gd name="T4" fmla="*/ 6 w 11"/>
                    <a:gd name="T5" fmla="*/ 1 h 6"/>
                    <a:gd name="T6" fmla="*/ 3 w 11"/>
                    <a:gd name="T7" fmla="*/ 4 h 6"/>
                    <a:gd name="T8" fmla="*/ 3 w 11"/>
                    <a:gd name="T9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6">
                      <a:moveTo>
                        <a:pt x="3" y="4"/>
                      </a:moveTo>
                      <a:cubicBezTo>
                        <a:pt x="1" y="3"/>
                        <a:pt x="0" y="3"/>
                        <a:pt x="1" y="1"/>
                      </a:cubicBezTo>
                      <a:cubicBezTo>
                        <a:pt x="2" y="0"/>
                        <a:pt x="4" y="1"/>
                        <a:pt x="6" y="1"/>
                      </a:cubicBezTo>
                      <a:cubicBezTo>
                        <a:pt x="11" y="2"/>
                        <a:pt x="6" y="6"/>
                        <a:pt x="3" y="4"/>
                      </a:cubicBezTo>
                      <a:cubicBezTo>
                        <a:pt x="2" y="3"/>
                        <a:pt x="4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419">
                  <a:extLst>
                    <a:ext uri="{FF2B5EF4-FFF2-40B4-BE49-F238E27FC236}">
                      <a16:creationId xmlns:a16="http://schemas.microsoft.com/office/drawing/2014/main" id="{3E131DF8-34B2-4549-8B31-9E48BF2537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428598" y="6795519"/>
                  <a:ext cx="48288" cy="42586"/>
                </a:xfrm>
                <a:custGeom>
                  <a:avLst/>
                  <a:gdLst>
                    <a:gd name="T0" fmla="*/ 5 w 6"/>
                    <a:gd name="T1" fmla="*/ 2 h 5"/>
                    <a:gd name="T2" fmla="*/ 5 w 6"/>
                    <a:gd name="T3" fmla="*/ 1 h 5"/>
                    <a:gd name="T4" fmla="*/ 2 w 6"/>
                    <a:gd name="T5" fmla="*/ 1 h 5"/>
                    <a:gd name="T6" fmla="*/ 1 w 6"/>
                    <a:gd name="T7" fmla="*/ 3 h 5"/>
                    <a:gd name="T8" fmla="*/ 0 w 6"/>
                    <a:gd name="T9" fmla="*/ 4 h 5"/>
                    <a:gd name="T10" fmla="*/ 5 w 6"/>
                    <a:gd name="T11" fmla="*/ 2 h 5"/>
                    <a:gd name="T12" fmla="*/ 5 w 6"/>
                    <a:gd name="T13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" h="5">
                      <a:moveTo>
                        <a:pt x="5" y="2"/>
                      </a:moveTo>
                      <a:cubicBezTo>
                        <a:pt x="6" y="2"/>
                        <a:pt x="5" y="1"/>
                        <a:pt x="5" y="1"/>
                      </a:cubicBezTo>
                      <a:cubicBezTo>
                        <a:pt x="4" y="0"/>
                        <a:pt x="3" y="1"/>
                        <a:pt x="2" y="1"/>
                      </a:cubicBezTo>
                      <a:cubicBezTo>
                        <a:pt x="1" y="1"/>
                        <a:pt x="0" y="2"/>
                        <a:pt x="1" y="3"/>
                      </a:cubicBezTo>
                      <a:cubicBezTo>
                        <a:pt x="1" y="3"/>
                        <a:pt x="0" y="5"/>
                        <a:pt x="0" y="4"/>
                      </a:cubicBezTo>
                      <a:cubicBezTo>
                        <a:pt x="0" y="4"/>
                        <a:pt x="5" y="2"/>
                        <a:pt x="5" y="2"/>
                      </a:cubicBezTo>
                      <a:cubicBezTo>
                        <a:pt x="6" y="2"/>
                        <a:pt x="3" y="3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420">
                  <a:extLst>
                    <a:ext uri="{FF2B5EF4-FFF2-40B4-BE49-F238E27FC236}">
                      <a16:creationId xmlns:a16="http://schemas.microsoft.com/office/drawing/2014/main" id="{4661684E-CA6E-2F48-A899-DF93EAEBB1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82324" y="7039668"/>
                  <a:ext cx="40241" cy="22711"/>
                </a:xfrm>
                <a:custGeom>
                  <a:avLst/>
                  <a:gdLst>
                    <a:gd name="T0" fmla="*/ 3 w 5"/>
                    <a:gd name="T1" fmla="*/ 3 h 3"/>
                    <a:gd name="T2" fmla="*/ 3 w 5"/>
                    <a:gd name="T3" fmla="*/ 0 h 3"/>
                    <a:gd name="T4" fmla="*/ 3 w 5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3">
                      <a:moveTo>
                        <a:pt x="3" y="3"/>
                      </a:moveTo>
                      <a:cubicBezTo>
                        <a:pt x="1" y="3"/>
                        <a:pt x="0" y="1"/>
                        <a:pt x="3" y="0"/>
                      </a:cubicBezTo>
                      <a:cubicBezTo>
                        <a:pt x="5" y="0"/>
                        <a:pt x="4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421">
                  <a:extLst>
                    <a:ext uri="{FF2B5EF4-FFF2-40B4-BE49-F238E27FC236}">
                      <a16:creationId xmlns:a16="http://schemas.microsoft.com/office/drawing/2014/main" id="{11538195-8D68-C543-ACF2-547FE70627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090571" y="7289494"/>
                  <a:ext cx="40241" cy="39745"/>
                </a:xfrm>
                <a:custGeom>
                  <a:avLst/>
                  <a:gdLst>
                    <a:gd name="T0" fmla="*/ 5 w 5"/>
                    <a:gd name="T1" fmla="*/ 1 h 5"/>
                    <a:gd name="T2" fmla="*/ 1 w 5"/>
                    <a:gd name="T3" fmla="*/ 5 h 5"/>
                    <a:gd name="T4" fmla="*/ 4 w 5"/>
                    <a:gd name="T5" fmla="*/ 3 h 5"/>
                    <a:gd name="T6" fmla="*/ 5 w 5"/>
                    <a:gd name="T7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5" y="1"/>
                      </a:moveTo>
                      <a:cubicBezTo>
                        <a:pt x="5" y="1"/>
                        <a:pt x="0" y="5"/>
                        <a:pt x="1" y="5"/>
                      </a:cubicBezTo>
                      <a:cubicBezTo>
                        <a:pt x="2" y="5"/>
                        <a:pt x="4" y="3"/>
                        <a:pt x="4" y="3"/>
                      </a:cubicBezTo>
                      <a:cubicBezTo>
                        <a:pt x="5" y="2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422">
                  <a:extLst>
                    <a:ext uri="{FF2B5EF4-FFF2-40B4-BE49-F238E27FC236}">
                      <a16:creationId xmlns:a16="http://schemas.microsoft.com/office/drawing/2014/main" id="{952691F9-BA13-804C-AF1A-3CBD60D06E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066428" y="7354789"/>
                  <a:ext cx="16097" cy="8516"/>
                </a:xfrm>
                <a:custGeom>
                  <a:avLst/>
                  <a:gdLst>
                    <a:gd name="T0" fmla="*/ 1 w 2"/>
                    <a:gd name="T1" fmla="*/ 0 h 1"/>
                    <a:gd name="T2" fmla="*/ 1 w 2"/>
                    <a:gd name="T3" fmla="*/ 1 h 1"/>
                    <a:gd name="T4" fmla="*/ 1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1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1" y="1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423">
                  <a:extLst>
                    <a:ext uri="{FF2B5EF4-FFF2-40B4-BE49-F238E27FC236}">
                      <a16:creationId xmlns:a16="http://schemas.microsoft.com/office/drawing/2014/main" id="{4944331B-001C-8644-BC92-61C7D78FDB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56435" y="7488219"/>
                  <a:ext cx="24144" cy="8516"/>
                </a:xfrm>
                <a:custGeom>
                  <a:avLst/>
                  <a:gdLst>
                    <a:gd name="T0" fmla="*/ 2 w 3"/>
                    <a:gd name="T1" fmla="*/ 0 h 1"/>
                    <a:gd name="T2" fmla="*/ 1 w 3"/>
                    <a:gd name="T3" fmla="*/ 1 h 1"/>
                    <a:gd name="T4" fmla="*/ 2 w 3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1">
                      <a:moveTo>
                        <a:pt x="2" y="0"/>
                      </a:moveTo>
                      <a:cubicBezTo>
                        <a:pt x="2" y="0"/>
                        <a:pt x="0" y="1"/>
                        <a:pt x="1" y="1"/>
                      </a:cubicBezTo>
                      <a:cubicBezTo>
                        <a:pt x="1" y="1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424">
                  <a:extLst>
                    <a:ext uri="{FF2B5EF4-FFF2-40B4-BE49-F238E27FC236}">
                      <a16:creationId xmlns:a16="http://schemas.microsoft.com/office/drawing/2014/main" id="{26437378-EB86-3649-AF6C-9DBE501FB4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62537" y="7530804"/>
                  <a:ext cx="56338" cy="34068"/>
                </a:xfrm>
                <a:custGeom>
                  <a:avLst/>
                  <a:gdLst>
                    <a:gd name="T0" fmla="*/ 6 w 7"/>
                    <a:gd name="T1" fmla="*/ 0 h 4"/>
                    <a:gd name="T2" fmla="*/ 1 w 7"/>
                    <a:gd name="T3" fmla="*/ 3 h 4"/>
                    <a:gd name="T4" fmla="*/ 6 w 7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6" y="0"/>
                      </a:moveTo>
                      <a:cubicBezTo>
                        <a:pt x="5" y="0"/>
                        <a:pt x="0" y="2"/>
                        <a:pt x="1" y="3"/>
                      </a:cubicBezTo>
                      <a:cubicBezTo>
                        <a:pt x="2" y="4"/>
                        <a:pt x="7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425">
                  <a:extLst>
                    <a:ext uri="{FF2B5EF4-FFF2-40B4-BE49-F238E27FC236}">
                      <a16:creationId xmlns:a16="http://schemas.microsoft.com/office/drawing/2014/main" id="{324E601E-3F31-1141-BC0D-BC67C321A3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00835" y="7564871"/>
                  <a:ext cx="45606" cy="31230"/>
                </a:xfrm>
                <a:custGeom>
                  <a:avLst/>
                  <a:gdLst>
                    <a:gd name="T0" fmla="*/ 5 w 6"/>
                    <a:gd name="T1" fmla="*/ 0 h 4"/>
                    <a:gd name="T2" fmla="*/ 1 w 6"/>
                    <a:gd name="T3" fmla="*/ 3 h 4"/>
                    <a:gd name="T4" fmla="*/ 5 w 6"/>
                    <a:gd name="T5" fmla="*/ 0 h 4"/>
                    <a:gd name="T6" fmla="*/ 5 w 6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5" y="0"/>
                      </a:moveTo>
                      <a:cubicBezTo>
                        <a:pt x="5" y="0"/>
                        <a:pt x="0" y="2"/>
                        <a:pt x="1" y="3"/>
                      </a:cubicBezTo>
                      <a:cubicBezTo>
                        <a:pt x="2" y="4"/>
                        <a:pt x="5" y="0"/>
                        <a:pt x="5" y="0"/>
                      </a:cubicBezTo>
                      <a:cubicBezTo>
                        <a:pt x="5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426">
                  <a:extLst>
                    <a:ext uri="{FF2B5EF4-FFF2-40B4-BE49-F238E27FC236}">
                      <a16:creationId xmlns:a16="http://schemas.microsoft.com/office/drawing/2014/main" id="{AE198DA5-2D9E-1042-A399-1CBFD47B4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60594" y="7590421"/>
                  <a:ext cx="40241" cy="39745"/>
                </a:xfrm>
                <a:custGeom>
                  <a:avLst/>
                  <a:gdLst>
                    <a:gd name="T0" fmla="*/ 4 w 5"/>
                    <a:gd name="T1" fmla="*/ 0 h 5"/>
                    <a:gd name="T2" fmla="*/ 0 w 5"/>
                    <a:gd name="T3" fmla="*/ 4 h 5"/>
                    <a:gd name="T4" fmla="*/ 4 w 5"/>
                    <a:gd name="T5" fmla="*/ 0 h 5"/>
                    <a:gd name="T6" fmla="*/ 4 w 5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5">
                      <a:moveTo>
                        <a:pt x="4" y="0"/>
                      </a:moveTo>
                      <a:cubicBezTo>
                        <a:pt x="4" y="0"/>
                        <a:pt x="0" y="4"/>
                        <a:pt x="0" y="4"/>
                      </a:cubicBezTo>
                      <a:cubicBezTo>
                        <a:pt x="2" y="5"/>
                        <a:pt x="4" y="0"/>
                        <a:pt x="4" y="0"/>
                      </a:cubicBezTo>
                      <a:cubicBezTo>
                        <a:pt x="4" y="0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427">
                  <a:extLst>
                    <a:ext uri="{FF2B5EF4-FFF2-40B4-BE49-F238E27FC236}">
                      <a16:creationId xmlns:a16="http://schemas.microsoft.com/office/drawing/2014/main" id="{B1914215-74F4-AC40-96D0-D22BE20859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52544" y="7647199"/>
                  <a:ext cx="8048" cy="8516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1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428">
                  <a:extLst>
                    <a:ext uri="{FF2B5EF4-FFF2-40B4-BE49-F238E27FC236}">
                      <a16:creationId xmlns:a16="http://schemas.microsoft.com/office/drawing/2014/main" id="{71228FC2-6270-E64C-AD93-020A29F41E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12303" y="7613132"/>
                  <a:ext cx="40241" cy="34068"/>
                </a:xfrm>
                <a:custGeom>
                  <a:avLst/>
                  <a:gdLst>
                    <a:gd name="T0" fmla="*/ 4 w 5"/>
                    <a:gd name="T1" fmla="*/ 1 h 4"/>
                    <a:gd name="T2" fmla="*/ 0 w 5"/>
                    <a:gd name="T3" fmla="*/ 4 h 4"/>
                    <a:gd name="T4" fmla="*/ 4 w 5"/>
                    <a:gd name="T5" fmla="*/ 1 h 4"/>
                    <a:gd name="T6" fmla="*/ 4 w 5"/>
                    <a:gd name="T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2" y="2"/>
                        <a:pt x="0" y="3"/>
                        <a:pt x="0" y="4"/>
                      </a:cubicBezTo>
                      <a:cubicBezTo>
                        <a:pt x="0" y="4"/>
                        <a:pt x="4" y="1"/>
                        <a:pt x="4" y="1"/>
                      </a:cubicBezTo>
                      <a:cubicBezTo>
                        <a:pt x="3" y="1"/>
                        <a:pt x="5" y="0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429">
                  <a:extLst>
                    <a:ext uri="{FF2B5EF4-FFF2-40B4-BE49-F238E27FC236}">
                      <a16:creationId xmlns:a16="http://schemas.microsoft.com/office/drawing/2014/main" id="{298A8168-BC66-2C48-AA19-9660EFD586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22565" y="7922577"/>
                  <a:ext cx="16097" cy="25550"/>
                </a:xfrm>
                <a:custGeom>
                  <a:avLst/>
                  <a:gdLst>
                    <a:gd name="T0" fmla="*/ 1 w 2"/>
                    <a:gd name="T1" fmla="*/ 0 h 3"/>
                    <a:gd name="T2" fmla="*/ 1 w 2"/>
                    <a:gd name="T3" fmla="*/ 3 h 3"/>
                    <a:gd name="T4" fmla="*/ 1 w 2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1" y="0"/>
                      </a:moveTo>
                      <a:cubicBezTo>
                        <a:pt x="1" y="0"/>
                        <a:pt x="0" y="3"/>
                        <a:pt x="1" y="3"/>
                      </a:cubicBezTo>
                      <a:cubicBezTo>
                        <a:pt x="2" y="3"/>
                        <a:pt x="2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555" name="Group 554">
                  <a:extLst>
                    <a:ext uri="{FF2B5EF4-FFF2-40B4-BE49-F238E27FC236}">
                      <a16:creationId xmlns:a16="http://schemas.microsoft.com/office/drawing/2014/main" id="{88DFABF6-4C82-A044-831B-C7D2D71A7E1B}"/>
                    </a:ext>
                  </a:extLst>
                </p:cNvPr>
                <p:cNvGrpSpPr/>
                <p:nvPr/>
              </p:nvGrpSpPr>
              <p:grpSpPr>
                <a:xfrm>
                  <a:off x="13132831" y="7564871"/>
                  <a:ext cx="587520" cy="590499"/>
                  <a:chOff x="5961121" y="2686387"/>
                  <a:chExt cx="288233" cy="273757"/>
                </a:xfrm>
                <a:grpFill/>
              </p:grpSpPr>
              <p:sp>
                <p:nvSpPr>
                  <p:cNvPr id="652" name="Freeform 651">
                    <a:extLst>
                      <a:ext uri="{FF2B5EF4-FFF2-40B4-BE49-F238E27FC236}">
                        <a16:creationId xmlns:a16="http://schemas.microsoft.com/office/drawing/2014/main" id="{C092D9DA-0F92-CE4F-B4C9-C636A06F692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130902" y="2686387"/>
                    <a:ext cx="118452" cy="100026"/>
                  </a:xfrm>
                  <a:custGeom>
                    <a:avLst/>
                    <a:gdLst>
                      <a:gd name="T0" fmla="*/ 28 w 31"/>
                      <a:gd name="T1" fmla="*/ 10 h 26"/>
                      <a:gd name="T2" fmla="*/ 29 w 31"/>
                      <a:gd name="T3" fmla="*/ 7 h 26"/>
                      <a:gd name="T4" fmla="*/ 27 w 31"/>
                      <a:gd name="T5" fmla="*/ 10 h 26"/>
                      <a:gd name="T6" fmla="*/ 20 w 31"/>
                      <a:gd name="T7" fmla="*/ 8 h 26"/>
                      <a:gd name="T8" fmla="*/ 11 w 31"/>
                      <a:gd name="T9" fmla="*/ 1 h 26"/>
                      <a:gd name="T10" fmla="*/ 11 w 31"/>
                      <a:gd name="T11" fmla="*/ 5 h 26"/>
                      <a:gd name="T12" fmla="*/ 9 w 31"/>
                      <a:gd name="T13" fmla="*/ 11 h 26"/>
                      <a:gd name="T14" fmla="*/ 7 w 31"/>
                      <a:gd name="T15" fmla="*/ 14 h 26"/>
                      <a:gd name="T16" fmla="*/ 4 w 31"/>
                      <a:gd name="T17" fmla="*/ 14 h 26"/>
                      <a:gd name="T18" fmla="*/ 5 w 31"/>
                      <a:gd name="T19" fmla="*/ 16 h 26"/>
                      <a:gd name="T20" fmla="*/ 1 w 31"/>
                      <a:gd name="T21" fmla="*/ 18 h 26"/>
                      <a:gd name="T22" fmla="*/ 2 w 31"/>
                      <a:gd name="T23" fmla="*/ 23 h 26"/>
                      <a:gd name="T24" fmla="*/ 4 w 31"/>
                      <a:gd name="T25" fmla="*/ 25 h 26"/>
                      <a:gd name="T26" fmla="*/ 6 w 31"/>
                      <a:gd name="T27" fmla="*/ 23 h 26"/>
                      <a:gd name="T28" fmla="*/ 7 w 31"/>
                      <a:gd name="T29" fmla="*/ 23 h 26"/>
                      <a:gd name="T30" fmla="*/ 4 w 31"/>
                      <a:gd name="T31" fmla="*/ 20 h 26"/>
                      <a:gd name="T32" fmla="*/ 7 w 31"/>
                      <a:gd name="T33" fmla="*/ 19 h 26"/>
                      <a:gd name="T34" fmla="*/ 12 w 31"/>
                      <a:gd name="T35" fmla="*/ 18 h 26"/>
                      <a:gd name="T36" fmla="*/ 17 w 31"/>
                      <a:gd name="T37" fmla="*/ 21 h 26"/>
                      <a:gd name="T38" fmla="*/ 21 w 31"/>
                      <a:gd name="T39" fmla="*/ 16 h 26"/>
                      <a:gd name="T40" fmla="*/ 31 w 31"/>
                      <a:gd name="T41" fmla="*/ 14 h 26"/>
                      <a:gd name="T42" fmla="*/ 29 w 31"/>
                      <a:gd name="T43" fmla="*/ 12 h 26"/>
                      <a:gd name="T44" fmla="*/ 28 w 31"/>
                      <a:gd name="T45" fmla="*/ 10 h 26"/>
                      <a:gd name="T46" fmla="*/ 28 w 31"/>
                      <a:gd name="T47" fmla="*/ 10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31" h="26">
                        <a:moveTo>
                          <a:pt x="28" y="10"/>
                        </a:moveTo>
                        <a:cubicBezTo>
                          <a:pt x="28" y="10"/>
                          <a:pt x="29" y="8"/>
                          <a:pt x="29" y="7"/>
                        </a:cubicBezTo>
                        <a:cubicBezTo>
                          <a:pt x="29" y="8"/>
                          <a:pt x="27" y="10"/>
                          <a:pt x="27" y="10"/>
                        </a:cubicBezTo>
                        <a:cubicBezTo>
                          <a:pt x="25" y="10"/>
                          <a:pt x="21" y="9"/>
                          <a:pt x="20" y="8"/>
                        </a:cubicBezTo>
                        <a:cubicBezTo>
                          <a:pt x="17" y="7"/>
                          <a:pt x="15" y="2"/>
                          <a:pt x="11" y="1"/>
                        </a:cubicBezTo>
                        <a:cubicBezTo>
                          <a:pt x="9" y="0"/>
                          <a:pt x="10" y="4"/>
                          <a:pt x="11" y="5"/>
                        </a:cubicBezTo>
                        <a:cubicBezTo>
                          <a:pt x="11" y="7"/>
                          <a:pt x="10" y="9"/>
                          <a:pt x="9" y="11"/>
                        </a:cubicBezTo>
                        <a:cubicBezTo>
                          <a:pt x="8" y="12"/>
                          <a:pt x="10" y="15"/>
                          <a:pt x="7" y="14"/>
                        </a:cubicBezTo>
                        <a:cubicBezTo>
                          <a:pt x="7" y="14"/>
                          <a:pt x="5" y="13"/>
                          <a:pt x="4" y="14"/>
                        </a:cubicBezTo>
                        <a:cubicBezTo>
                          <a:pt x="4" y="15"/>
                          <a:pt x="5" y="16"/>
                          <a:pt x="5" y="16"/>
                        </a:cubicBezTo>
                        <a:cubicBezTo>
                          <a:pt x="5" y="16"/>
                          <a:pt x="2" y="18"/>
                          <a:pt x="1" y="18"/>
                        </a:cubicBezTo>
                        <a:cubicBezTo>
                          <a:pt x="0" y="20"/>
                          <a:pt x="3" y="21"/>
                          <a:pt x="2" y="23"/>
                        </a:cubicBezTo>
                        <a:cubicBezTo>
                          <a:pt x="1" y="24"/>
                          <a:pt x="3" y="26"/>
                          <a:pt x="4" y="25"/>
                        </a:cubicBezTo>
                        <a:cubicBezTo>
                          <a:pt x="5" y="24"/>
                          <a:pt x="5" y="23"/>
                          <a:pt x="6" y="23"/>
                        </a:cubicBezTo>
                        <a:cubicBezTo>
                          <a:pt x="6" y="23"/>
                          <a:pt x="7" y="24"/>
                          <a:pt x="7" y="23"/>
                        </a:cubicBezTo>
                        <a:cubicBezTo>
                          <a:pt x="7" y="22"/>
                          <a:pt x="5" y="21"/>
                          <a:pt x="4" y="20"/>
                        </a:cubicBezTo>
                        <a:cubicBezTo>
                          <a:pt x="3" y="18"/>
                          <a:pt x="7" y="19"/>
                          <a:pt x="7" y="19"/>
                        </a:cubicBezTo>
                        <a:cubicBezTo>
                          <a:pt x="9" y="19"/>
                          <a:pt x="10" y="17"/>
                          <a:pt x="12" y="18"/>
                        </a:cubicBezTo>
                        <a:cubicBezTo>
                          <a:pt x="14" y="19"/>
                          <a:pt x="15" y="20"/>
                          <a:pt x="17" y="21"/>
                        </a:cubicBezTo>
                        <a:cubicBezTo>
                          <a:pt x="20" y="23"/>
                          <a:pt x="19" y="17"/>
                          <a:pt x="21" y="16"/>
                        </a:cubicBezTo>
                        <a:cubicBezTo>
                          <a:pt x="21" y="16"/>
                          <a:pt x="31" y="16"/>
                          <a:pt x="31" y="14"/>
                        </a:cubicBezTo>
                        <a:cubicBezTo>
                          <a:pt x="30" y="13"/>
                          <a:pt x="27" y="15"/>
                          <a:pt x="29" y="12"/>
                        </a:cubicBezTo>
                        <a:cubicBezTo>
                          <a:pt x="30" y="11"/>
                          <a:pt x="27" y="12"/>
                          <a:pt x="28" y="10"/>
                        </a:cubicBezTo>
                        <a:cubicBezTo>
                          <a:pt x="29" y="7"/>
                          <a:pt x="28" y="11"/>
                          <a:pt x="28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653" name="Freeform 652">
                    <a:extLst>
                      <a:ext uri="{FF2B5EF4-FFF2-40B4-BE49-F238E27FC236}">
                        <a16:creationId xmlns:a16="http://schemas.microsoft.com/office/drawing/2014/main" id="{9CC8582E-7309-FC4E-BEA7-EEB5B4391D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961121" y="2778517"/>
                    <a:ext cx="215847" cy="181627"/>
                  </a:xfrm>
                  <a:custGeom>
                    <a:avLst/>
                    <a:gdLst>
                      <a:gd name="T0" fmla="*/ 52 w 56"/>
                      <a:gd name="T1" fmla="*/ 1 h 47"/>
                      <a:gd name="T2" fmla="*/ 51 w 56"/>
                      <a:gd name="T3" fmla="*/ 1 h 47"/>
                      <a:gd name="T4" fmla="*/ 52 w 56"/>
                      <a:gd name="T5" fmla="*/ 3 h 47"/>
                      <a:gd name="T6" fmla="*/ 49 w 56"/>
                      <a:gd name="T7" fmla="*/ 3 h 47"/>
                      <a:gd name="T8" fmla="*/ 47 w 56"/>
                      <a:gd name="T9" fmla="*/ 5 h 47"/>
                      <a:gd name="T10" fmla="*/ 45 w 56"/>
                      <a:gd name="T11" fmla="*/ 6 h 47"/>
                      <a:gd name="T12" fmla="*/ 46 w 56"/>
                      <a:gd name="T13" fmla="*/ 7 h 47"/>
                      <a:gd name="T14" fmla="*/ 46 w 56"/>
                      <a:gd name="T15" fmla="*/ 10 h 47"/>
                      <a:gd name="T16" fmla="*/ 46 w 56"/>
                      <a:gd name="T17" fmla="*/ 13 h 47"/>
                      <a:gd name="T18" fmla="*/ 41 w 56"/>
                      <a:gd name="T19" fmla="*/ 22 h 47"/>
                      <a:gd name="T20" fmla="*/ 36 w 56"/>
                      <a:gd name="T21" fmla="*/ 27 h 47"/>
                      <a:gd name="T22" fmla="*/ 31 w 56"/>
                      <a:gd name="T23" fmla="*/ 27 h 47"/>
                      <a:gd name="T24" fmla="*/ 32 w 56"/>
                      <a:gd name="T25" fmla="*/ 24 h 47"/>
                      <a:gd name="T26" fmla="*/ 30 w 56"/>
                      <a:gd name="T27" fmla="*/ 25 h 47"/>
                      <a:gd name="T28" fmla="*/ 29 w 56"/>
                      <a:gd name="T29" fmla="*/ 27 h 47"/>
                      <a:gd name="T30" fmla="*/ 25 w 56"/>
                      <a:gd name="T31" fmla="*/ 33 h 47"/>
                      <a:gd name="T32" fmla="*/ 25 w 56"/>
                      <a:gd name="T33" fmla="*/ 34 h 47"/>
                      <a:gd name="T34" fmla="*/ 23 w 56"/>
                      <a:gd name="T35" fmla="*/ 36 h 47"/>
                      <a:gd name="T36" fmla="*/ 21 w 56"/>
                      <a:gd name="T37" fmla="*/ 35 h 47"/>
                      <a:gd name="T38" fmla="*/ 17 w 56"/>
                      <a:gd name="T39" fmla="*/ 35 h 47"/>
                      <a:gd name="T40" fmla="*/ 9 w 56"/>
                      <a:gd name="T41" fmla="*/ 36 h 47"/>
                      <a:gd name="T42" fmla="*/ 2 w 56"/>
                      <a:gd name="T43" fmla="*/ 42 h 47"/>
                      <a:gd name="T44" fmla="*/ 1 w 56"/>
                      <a:gd name="T45" fmla="*/ 44 h 47"/>
                      <a:gd name="T46" fmla="*/ 3 w 56"/>
                      <a:gd name="T47" fmla="*/ 43 h 47"/>
                      <a:gd name="T48" fmla="*/ 5 w 56"/>
                      <a:gd name="T49" fmla="*/ 44 h 47"/>
                      <a:gd name="T50" fmla="*/ 22 w 56"/>
                      <a:gd name="T51" fmla="*/ 40 h 47"/>
                      <a:gd name="T52" fmla="*/ 21 w 56"/>
                      <a:gd name="T53" fmla="*/ 43 h 47"/>
                      <a:gd name="T54" fmla="*/ 24 w 56"/>
                      <a:gd name="T55" fmla="*/ 47 h 47"/>
                      <a:gd name="T56" fmla="*/ 27 w 56"/>
                      <a:gd name="T57" fmla="*/ 44 h 47"/>
                      <a:gd name="T58" fmla="*/ 30 w 56"/>
                      <a:gd name="T59" fmla="*/ 43 h 47"/>
                      <a:gd name="T60" fmla="*/ 31 w 56"/>
                      <a:gd name="T61" fmla="*/ 40 h 47"/>
                      <a:gd name="T62" fmla="*/ 38 w 56"/>
                      <a:gd name="T63" fmla="*/ 39 h 47"/>
                      <a:gd name="T64" fmla="*/ 41 w 56"/>
                      <a:gd name="T65" fmla="*/ 40 h 47"/>
                      <a:gd name="T66" fmla="*/ 43 w 56"/>
                      <a:gd name="T67" fmla="*/ 37 h 47"/>
                      <a:gd name="T68" fmla="*/ 45 w 56"/>
                      <a:gd name="T69" fmla="*/ 35 h 47"/>
                      <a:gd name="T70" fmla="*/ 46 w 56"/>
                      <a:gd name="T71" fmla="*/ 38 h 47"/>
                      <a:gd name="T72" fmla="*/ 48 w 56"/>
                      <a:gd name="T73" fmla="*/ 37 h 47"/>
                      <a:gd name="T74" fmla="*/ 49 w 56"/>
                      <a:gd name="T75" fmla="*/ 35 h 47"/>
                      <a:gd name="T76" fmla="*/ 49 w 56"/>
                      <a:gd name="T77" fmla="*/ 32 h 47"/>
                      <a:gd name="T78" fmla="*/ 51 w 56"/>
                      <a:gd name="T79" fmla="*/ 26 h 47"/>
                      <a:gd name="T80" fmla="*/ 51 w 56"/>
                      <a:gd name="T81" fmla="*/ 19 h 47"/>
                      <a:gd name="T82" fmla="*/ 53 w 56"/>
                      <a:gd name="T83" fmla="*/ 19 h 47"/>
                      <a:gd name="T84" fmla="*/ 55 w 56"/>
                      <a:gd name="T85" fmla="*/ 17 h 47"/>
                      <a:gd name="T86" fmla="*/ 55 w 56"/>
                      <a:gd name="T87" fmla="*/ 9 h 47"/>
                      <a:gd name="T88" fmla="*/ 52 w 56"/>
                      <a:gd name="T89" fmla="*/ 1 h 47"/>
                      <a:gd name="T90" fmla="*/ 52 w 56"/>
                      <a:gd name="T91" fmla="*/ 1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</a:cxnLst>
                    <a:rect l="0" t="0" r="r" b="b"/>
                    <a:pathLst>
                      <a:path w="56" h="47">
                        <a:moveTo>
                          <a:pt x="52" y="1"/>
                        </a:moveTo>
                        <a:cubicBezTo>
                          <a:pt x="51" y="1"/>
                          <a:pt x="51" y="0"/>
                          <a:pt x="51" y="1"/>
                        </a:cubicBezTo>
                        <a:cubicBezTo>
                          <a:pt x="49" y="2"/>
                          <a:pt x="51" y="2"/>
                          <a:pt x="52" y="3"/>
                        </a:cubicBezTo>
                        <a:cubicBezTo>
                          <a:pt x="53" y="4"/>
                          <a:pt x="50" y="5"/>
                          <a:pt x="49" y="3"/>
                        </a:cubicBezTo>
                        <a:cubicBezTo>
                          <a:pt x="48" y="1"/>
                          <a:pt x="47" y="4"/>
                          <a:pt x="47" y="5"/>
                        </a:cubicBezTo>
                        <a:cubicBezTo>
                          <a:pt x="46" y="5"/>
                          <a:pt x="45" y="6"/>
                          <a:pt x="45" y="6"/>
                        </a:cubicBezTo>
                        <a:cubicBezTo>
                          <a:pt x="45" y="8"/>
                          <a:pt x="46" y="7"/>
                          <a:pt x="46" y="7"/>
                        </a:cubicBezTo>
                        <a:cubicBezTo>
                          <a:pt x="46" y="8"/>
                          <a:pt x="46" y="9"/>
                          <a:pt x="46" y="10"/>
                        </a:cubicBezTo>
                        <a:cubicBezTo>
                          <a:pt x="46" y="11"/>
                          <a:pt x="47" y="11"/>
                          <a:pt x="46" y="13"/>
                        </a:cubicBezTo>
                        <a:cubicBezTo>
                          <a:pt x="44" y="16"/>
                          <a:pt x="43" y="19"/>
                          <a:pt x="41" y="22"/>
                        </a:cubicBezTo>
                        <a:cubicBezTo>
                          <a:pt x="40" y="23"/>
                          <a:pt x="37" y="27"/>
                          <a:pt x="36" y="27"/>
                        </a:cubicBezTo>
                        <a:cubicBezTo>
                          <a:pt x="34" y="27"/>
                          <a:pt x="32" y="28"/>
                          <a:pt x="31" y="27"/>
                        </a:cubicBezTo>
                        <a:cubicBezTo>
                          <a:pt x="30" y="26"/>
                          <a:pt x="32" y="25"/>
                          <a:pt x="32" y="24"/>
                        </a:cubicBezTo>
                        <a:cubicBezTo>
                          <a:pt x="33" y="23"/>
                          <a:pt x="30" y="25"/>
                          <a:pt x="30" y="25"/>
                        </a:cubicBezTo>
                        <a:cubicBezTo>
                          <a:pt x="29" y="26"/>
                          <a:pt x="29" y="26"/>
                          <a:pt x="29" y="27"/>
                        </a:cubicBezTo>
                        <a:cubicBezTo>
                          <a:pt x="29" y="30"/>
                          <a:pt x="26" y="31"/>
                          <a:pt x="25" y="33"/>
                        </a:cubicBezTo>
                        <a:cubicBezTo>
                          <a:pt x="25" y="33"/>
                          <a:pt x="25" y="34"/>
                          <a:pt x="25" y="34"/>
                        </a:cubicBezTo>
                        <a:cubicBezTo>
                          <a:pt x="25" y="35"/>
                          <a:pt x="23" y="36"/>
                          <a:pt x="23" y="36"/>
                        </a:cubicBezTo>
                        <a:cubicBezTo>
                          <a:pt x="22" y="36"/>
                          <a:pt x="23" y="35"/>
                          <a:pt x="21" y="35"/>
                        </a:cubicBezTo>
                        <a:cubicBezTo>
                          <a:pt x="20" y="35"/>
                          <a:pt x="19" y="35"/>
                          <a:pt x="17" y="35"/>
                        </a:cubicBezTo>
                        <a:cubicBezTo>
                          <a:pt x="14" y="36"/>
                          <a:pt x="12" y="35"/>
                          <a:pt x="9" y="36"/>
                        </a:cubicBezTo>
                        <a:cubicBezTo>
                          <a:pt x="7" y="38"/>
                          <a:pt x="4" y="40"/>
                          <a:pt x="2" y="42"/>
                        </a:cubicBezTo>
                        <a:cubicBezTo>
                          <a:pt x="0" y="42"/>
                          <a:pt x="0" y="45"/>
                          <a:pt x="1" y="44"/>
                        </a:cubicBezTo>
                        <a:cubicBezTo>
                          <a:pt x="2" y="44"/>
                          <a:pt x="2" y="43"/>
                          <a:pt x="3" y="43"/>
                        </a:cubicBezTo>
                        <a:cubicBezTo>
                          <a:pt x="4" y="44"/>
                          <a:pt x="5" y="45"/>
                          <a:pt x="5" y="44"/>
                        </a:cubicBezTo>
                        <a:cubicBezTo>
                          <a:pt x="10" y="43"/>
                          <a:pt x="17" y="39"/>
                          <a:pt x="22" y="40"/>
                        </a:cubicBezTo>
                        <a:cubicBezTo>
                          <a:pt x="23" y="41"/>
                          <a:pt x="21" y="43"/>
                          <a:pt x="21" y="43"/>
                        </a:cubicBezTo>
                        <a:cubicBezTo>
                          <a:pt x="22" y="44"/>
                          <a:pt x="23" y="47"/>
                          <a:pt x="24" y="47"/>
                        </a:cubicBezTo>
                        <a:cubicBezTo>
                          <a:pt x="25" y="46"/>
                          <a:pt x="26" y="45"/>
                          <a:pt x="27" y="44"/>
                        </a:cubicBezTo>
                        <a:cubicBezTo>
                          <a:pt x="28" y="42"/>
                          <a:pt x="28" y="43"/>
                          <a:pt x="30" y="43"/>
                        </a:cubicBezTo>
                        <a:cubicBezTo>
                          <a:pt x="29" y="43"/>
                          <a:pt x="28" y="35"/>
                          <a:pt x="31" y="40"/>
                        </a:cubicBezTo>
                        <a:cubicBezTo>
                          <a:pt x="32" y="42"/>
                          <a:pt x="37" y="40"/>
                          <a:pt x="38" y="39"/>
                        </a:cubicBezTo>
                        <a:cubicBezTo>
                          <a:pt x="40" y="36"/>
                          <a:pt x="40" y="42"/>
                          <a:pt x="41" y="40"/>
                        </a:cubicBezTo>
                        <a:cubicBezTo>
                          <a:pt x="41" y="39"/>
                          <a:pt x="42" y="37"/>
                          <a:pt x="43" y="37"/>
                        </a:cubicBezTo>
                        <a:cubicBezTo>
                          <a:pt x="44" y="36"/>
                          <a:pt x="44" y="37"/>
                          <a:pt x="45" y="35"/>
                        </a:cubicBezTo>
                        <a:cubicBezTo>
                          <a:pt x="45" y="35"/>
                          <a:pt x="45" y="39"/>
                          <a:pt x="46" y="38"/>
                        </a:cubicBezTo>
                        <a:cubicBezTo>
                          <a:pt x="46" y="38"/>
                          <a:pt x="47" y="38"/>
                          <a:pt x="48" y="37"/>
                        </a:cubicBezTo>
                        <a:cubicBezTo>
                          <a:pt x="49" y="37"/>
                          <a:pt x="48" y="36"/>
                          <a:pt x="49" y="35"/>
                        </a:cubicBezTo>
                        <a:cubicBezTo>
                          <a:pt x="51" y="34"/>
                          <a:pt x="51" y="34"/>
                          <a:pt x="49" y="32"/>
                        </a:cubicBezTo>
                        <a:cubicBezTo>
                          <a:pt x="48" y="31"/>
                          <a:pt x="51" y="28"/>
                          <a:pt x="51" y="26"/>
                        </a:cubicBezTo>
                        <a:cubicBezTo>
                          <a:pt x="52" y="24"/>
                          <a:pt x="50" y="21"/>
                          <a:pt x="51" y="19"/>
                        </a:cubicBezTo>
                        <a:cubicBezTo>
                          <a:pt x="52" y="18"/>
                          <a:pt x="52" y="19"/>
                          <a:pt x="53" y="19"/>
                        </a:cubicBezTo>
                        <a:cubicBezTo>
                          <a:pt x="54" y="19"/>
                          <a:pt x="55" y="17"/>
                          <a:pt x="55" y="17"/>
                        </a:cubicBezTo>
                        <a:cubicBezTo>
                          <a:pt x="56" y="14"/>
                          <a:pt x="56" y="11"/>
                          <a:pt x="55" y="9"/>
                        </a:cubicBezTo>
                        <a:cubicBezTo>
                          <a:pt x="55" y="8"/>
                          <a:pt x="52" y="1"/>
                          <a:pt x="52" y="1"/>
                        </a:cubicBezTo>
                        <a:cubicBezTo>
                          <a:pt x="52" y="1"/>
                          <a:pt x="52" y="1"/>
                          <a:pt x="52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  <p:sp>
              <p:nvSpPr>
                <p:cNvPr id="556" name="Freeform 432">
                  <a:extLst>
                    <a:ext uri="{FF2B5EF4-FFF2-40B4-BE49-F238E27FC236}">
                      <a16:creationId xmlns:a16="http://schemas.microsoft.com/office/drawing/2014/main" id="{33767441-42D8-8848-B1C9-C75CE6A49C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0378" y="8107108"/>
                  <a:ext cx="16097" cy="22711"/>
                </a:xfrm>
                <a:custGeom>
                  <a:avLst/>
                  <a:gdLst>
                    <a:gd name="T0" fmla="*/ 2 w 2"/>
                    <a:gd name="T1" fmla="*/ 0 h 3"/>
                    <a:gd name="T2" fmla="*/ 0 w 2"/>
                    <a:gd name="T3" fmla="*/ 1 h 3"/>
                    <a:gd name="T4" fmla="*/ 2 w 2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2" y="0"/>
                      </a:move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3"/>
                        <a:pt x="2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433">
                  <a:extLst>
                    <a:ext uri="{FF2B5EF4-FFF2-40B4-BE49-F238E27FC236}">
                      <a16:creationId xmlns:a16="http://schemas.microsoft.com/office/drawing/2014/main" id="{D9400EF5-FC70-6742-A133-3CA120E118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86482" y="8107108"/>
                  <a:ext cx="101944" cy="82329"/>
                </a:xfrm>
                <a:custGeom>
                  <a:avLst/>
                  <a:gdLst>
                    <a:gd name="T0" fmla="*/ 11 w 13"/>
                    <a:gd name="T1" fmla="*/ 2 h 10"/>
                    <a:gd name="T2" fmla="*/ 7 w 13"/>
                    <a:gd name="T3" fmla="*/ 2 h 10"/>
                    <a:gd name="T4" fmla="*/ 5 w 13"/>
                    <a:gd name="T5" fmla="*/ 3 h 10"/>
                    <a:gd name="T6" fmla="*/ 3 w 13"/>
                    <a:gd name="T7" fmla="*/ 4 h 10"/>
                    <a:gd name="T8" fmla="*/ 0 w 13"/>
                    <a:gd name="T9" fmla="*/ 6 h 10"/>
                    <a:gd name="T10" fmla="*/ 3 w 13"/>
                    <a:gd name="T11" fmla="*/ 9 h 10"/>
                    <a:gd name="T12" fmla="*/ 6 w 13"/>
                    <a:gd name="T13" fmla="*/ 6 h 10"/>
                    <a:gd name="T14" fmla="*/ 10 w 13"/>
                    <a:gd name="T15" fmla="*/ 6 h 10"/>
                    <a:gd name="T16" fmla="*/ 11 w 13"/>
                    <a:gd name="T17" fmla="*/ 2 h 10"/>
                    <a:gd name="T18" fmla="*/ 11 w 13"/>
                    <a:gd name="T19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" h="10">
                      <a:moveTo>
                        <a:pt x="11" y="2"/>
                      </a:moveTo>
                      <a:cubicBezTo>
                        <a:pt x="9" y="2"/>
                        <a:pt x="9" y="0"/>
                        <a:pt x="7" y="2"/>
                      </a:cubicBezTo>
                      <a:cubicBezTo>
                        <a:pt x="6" y="2"/>
                        <a:pt x="5" y="4"/>
                        <a:pt x="5" y="3"/>
                      </a:cubicBezTo>
                      <a:cubicBezTo>
                        <a:pt x="4" y="2"/>
                        <a:pt x="3" y="4"/>
                        <a:pt x="3" y="4"/>
                      </a:cubicBezTo>
                      <a:cubicBezTo>
                        <a:pt x="2" y="6"/>
                        <a:pt x="1" y="5"/>
                        <a:pt x="0" y="6"/>
                      </a:cubicBezTo>
                      <a:cubicBezTo>
                        <a:pt x="0" y="5"/>
                        <a:pt x="2" y="9"/>
                        <a:pt x="3" y="9"/>
                      </a:cubicBezTo>
                      <a:cubicBezTo>
                        <a:pt x="3" y="10"/>
                        <a:pt x="5" y="6"/>
                        <a:pt x="6" y="6"/>
                      </a:cubicBezTo>
                      <a:cubicBezTo>
                        <a:pt x="7" y="6"/>
                        <a:pt x="9" y="7"/>
                        <a:pt x="10" y="6"/>
                      </a:cubicBezTo>
                      <a:cubicBezTo>
                        <a:pt x="11" y="6"/>
                        <a:pt x="13" y="3"/>
                        <a:pt x="11" y="2"/>
                      </a:cubicBezTo>
                      <a:cubicBezTo>
                        <a:pt x="10" y="2"/>
                        <a:pt x="11" y="2"/>
                        <a:pt x="1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434">
                  <a:extLst>
                    <a:ext uri="{FF2B5EF4-FFF2-40B4-BE49-F238E27FC236}">
                      <a16:creationId xmlns:a16="http://schemas.microsoft.com/office/drawing/2014/main" id="{F4E1F4EB-E27D-AA4F-921D-AB107D445D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84537" y="8138337"/>
                  <a:ext cx="85847" cy="133431"/>
                </a:xfrm>
                <a:custGeom>
                  <a:avLst/>
                  <a:gdLst>
                    <a:gd name="T0" fmla="*/ 7 w 11"/>
                    <a:gd name="T1" fmla="*/ 0 h 16"/>
                    <a:gd name="T2" fmla="*/ 2 w 11"/>
                    <a:gd name="T3" fmla="*/ 2 h 16"/>
                    <a:gd name="T4" fmla="*/ 0 w 11"/>
                    <a:gd name="T5" fmla="*/ 6 h 16"/>
                    <a:gd name="T6" fmla="*/ 2 w 11"/>
                    <a:gd name="T7" fmla="*/ 6 h 16"/>
                    <a:gd name="T8" fmla="*/ 3 w 11"/>
                    <a:gd name="T9" fmla="*/ 4 h 16"/>
                    <a:gd name="T10" fmla="*/ 4 w 11"/>
                    <a:gd name="T11" fmla="*/ 5 h 16"/>
                    <a:gd name="T12" fmla="*/ 3 w 11"/>
                    <a:gd name="T13" fmla="*/ 10 h 16"/>
                    <a:gd name="T14" fmla="*/ 3 w 11"/>
                    <a:gd name="T15" fmla="*/ 11 h 16"/>
                    <a:gd name="T16" fmla="*/ 3 w 11"/>
                    <a:gd name="T17" fmla="*/ 13 h 16"/>
                    <a:gd name="T18" fmla="*/ 5 w 11"/>
                    <a:gd name="T19" fmla="*/ 12 h 16"/>
                    <a:gd name="T20" fmla="*/ 6 w 11"/>
                    <a:gd name="T21" fmla="*/ 15 h 16"/>
                    <a:gd name="T22" fmla="*/ 8 w 11"/>
                    <a:gd name="T23" fmla="*/ 12 h 16"/>
                    <a:gd name="T24" fmla="*/ 11 w 11"/>
                    <a:gd name="T25" fmla="*/ 7 h 16"/>
                    <a:gd name="T26" fmla="*/ 10 w 11"/>
                    <a:gd name="T27" fmla="*/ 2 h 16"/>
                    <a:gd name="T28" fmla="*/ 7 w 11"/>
                    <a:gd name="T29" fmla="*/ 0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1" h="16">
                      <a:moveTo>
                        <a:pt x="7" y="0"/>
                      </a:moveTo>
                      <a:cubicBezTo>
                        <a:pt x="5" y="0"/>
                        <a:pt x="3" y="1"/>
                        <a:pt x="2" y="2"/>
                      </a:cubicBezTo>
                      <a:cubicBezTo>
                        <a:pt x="0" y="3"/>
                        <a:pt x="0" y="4"/>
                        <a:pt x="0" y="6"/>
                      </a:cubicBezTo>
                      <a:cubicBezTo>
                        <a:pt x="0" y="5"/>
                        <a:pt x="3" y="5"/>
                        <a:pt x="2" y="6"/>
                      </a:cubicBezTo>
                      <a:cubicBezTo>
                        <a:pt x="3" y="5"/>
                        <a:pt x="2" y="4"/>
                        <a:pt x="3" y="4"/>
                      </a:cubicBezTo>
                      <a:cubicBezTo>
                        <a:pt x="3" y="4"/>
                        <a:pt x="4" y="4"/>
                        <a:pt x="4" y="5"/>
                      </a:cubicBezTo>
                      <a:cubicBezTo>
                        <a:pt x="4" y="7"/>
                        <a:pt x="4" y="8"/>
                        <a:pt x="3" y="10"/>
                      </a:cubicBezTo>
                      <a:cubicBezTo>
                        <a:pt x="2" y="11"/>
                        <a:pt x="3" y="11"/>
                        <a:pt x="3" y="11"/>
                      </a:cubicBezTo>
                      <a:cubicBezTo>
                        <a:pt x="3" y="12"/>
                        <a:pt x="3" y="13"/>
                        <a:pt x="3" y="13"/>
                      </a:cubicBezTo>
                      <a:cubicBezTo>
                        <a:pt x="3" y="16"/>
                        <a:pt x="5" y="12"/>
                        <a:pt x="5" y="12"/>
                      </a:cubicBezTo>
                      <a:cubicBezTo>
                        <a:pt x="5" y="12"/>
                        <a:pt x="5" y="15"/>
                        <a:pt x="6" y="15"/>
                      </a:cubicBezTo>
                      <a:cubicBezTo>
                        <a:pt x="6" y="16"/>
                        <a:pt x="8" y="13"/>
                        <a:pt x="8" y="12"/>
                      </a:cubicBezTo>
                      <a:cubicBezTo>
                        <a:pt x="10" y="10"/>
                        <a:pt x="10" y="8"/>
                        <a:pt x="11" y="7"/>
                      </a:cubicBezTo>
                      <a:cubicBezTo>
                        <a:pt x="11" y="5"/>
                        <a:pt x="10" y="4"/>
                        <a:pt x="10" y="2"/>
                      </a:cubicBezTo>
                      <a:cubicBezTo>
                        <a:pt x="10" y="0"/>
                        <a:pt x="7" y="2"/>
                        <a:pt x="7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435">
                  <a:extLst>
                    <a:ext uri="{FF2B5EF4-FFF2-40B4-BE49-F238E27FC236}">
                      <a16:creationId xmlns:a16="http://schemas.microsoft.com/office/drawing/2014/main" id="{A6ADD126-8DB4-2144-A517-30D2A29986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8691" y="8464819"/>
                  <a:ext cx="29511" cy="25550"/>
                </a:xfrm>
                <a:custGeom>
                  <a:avLst/>
                  <a:gdLst>
                    <a:gd name="T0" fmla="*/ 4 w 4"/>
                    <a:gd name="T1" fmla="*/ 0 h 3"/>
                    <a:gd name="T2" fmla="*/ 1 w 4"/>
                    <a:gd name="T3" fmla="*/ 3 h 3"/>
                    <a:gd name="T4" fmla="*/ 4 w 4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4" y="0"/>
                      </a:move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1" y="3"/>
                        <a:pt x="4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436">
                  <a:extLst>
                    <a:ext uri="{FF2B5EF4-FFF2-40B4-BE49-F238E27FC236}">
                      <a16:creationId xmlns:a16="http://schemas.microsoft.com/office/drawing/2014/main" id="{3BF4965B-0138-3D42-9354-0AEFEF5DB1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68441" y="8382486"/>
                  <a:ext cx="16097" cy="14195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1 h 2"/>
                    <a:gd name="T4" fmla="*/ 2 w 2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2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437">
                  <a:extLst>
                    <a:ext uri="{FF2B5EF4-FFF2-40B4-BE49-F238E27FC236}">
                      <a16:creationId xmlns:a16="http://schemas.microsoft.com/office/drawing/2014/main" id="{B79A7409-2762-C343-9679-7733874165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56504" y="8555663"/>
                  <a:ext cx="16097" cy="8516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438">
                  <a:extLst>
                    <a:ext uri="{FF2B5EF4-FFF2-40B4-BE49-F238E27FC236}">
                      <a16:creationId xmlns:a16="http://schemas.microsoft.com/office/drawing/2014/main" id="{38E8F76A-F40E-2D45-8C53-FFE8C9CCB7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06272" y="8524434"/>
                  <a:ext cx="93897" cy="139108"/>
                </a:xfrm>
                <a:custGeom>
                  <a:avLst/>
                  <a:gdLst>
                    <a:gd name="T0" fmla="*/ 8 w 12"/>
                    <a:gd name="T1" fmla="*/ 1 h 17"/>
                    <a:gd name="T2" fmla="*/ 0 w 12"/>
                    <a:gd name="T3" fmla="*/ 8 h 17"/>
                    <a:gd name="T4" fmla="*/ 1 w 12"/>
                    <a:gd name="T5" fmla="*/ 14 h 17"/>
                    <a:gd name="T6" fmla="*/ 3 w 12"/>
                    <a:gd name="T7" fmla="*/ 17 h 17"/>
                    <a:gd name="T8" fmla="*/ 8 w 12"/>
                    <a:gd name="T9" fmla="*/ 1 h 17"/>
                    <a:gd name="T10" fmla="*/ 8 w 12"/>
                    <a:gd name="T11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7">
                      <a:moveTo>
                        <a:pt x="8" y="1"/>
                      </a:moveTo>
                      <a:cubicBezTo>
                        <a:pt x="5" y="0"/>
                        <a:pt x="1" y="6"/>
                        <a:pt x="0" y="8"/>
                      </a:cubicBezTo>
                      <a:cubicBezTo>
                        <a:pt x="0" y="10"/>
                        <a:pt x="0" y="12"/>
                        <a:pt x="1" y="14"/>
                      </a:cubicBezTo>
                      <a:cubicBezTo>
                        <a:pt x="1" y="14"/>
                        <a:pt x="3" y="17"/>
                        <a:pt x="3" y="17"/>
                      </a:cubicBezTo>
                      <a:cubicBezTo>
                        <a:pt x="4" y="15"/>
                        <a:pt x="12" y="2"/>
                        <a:pt x="8" y="1"/>
                      </a:cubicBezTo>
                      <a:cubicBezTo>
                        <a:pt x="7" y="1"/>
                        <a:pt x="9" y="1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439">
                  <a:extLst>
                    <a:ext uri="{FF2B5EF4-FFF2-40B4-BE49-F238E27FC236}">
                      <a16:creationId xmlns:a16="http://schemas.microsoft.com/office/drawing/2014/main" id="{D92A4908-1A69-5C49-AEDB-BFC26F8267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42155" y="8757228"/>
                  <a:ext cx="109992" cy="82329"/>
                </a:xfrm>
                <a:custGeom>
                  <a:avLst/>
                  <a:gdLst>
                    <a:gd name="T0" fmla="*/ 13 w 14"/>
                    <a:gd name="T1" fmla="*/ 1 h 10"/>
                    <a:gd name="T2" fmla="*/ 9 w 14"/>
                    <a:gd name="T3" fmla="*/ 0 h 10"/>
                    <a:gd name="T4" fmla="*/ 4 w 14"/>
                    <a:gd name="T5" fmla="*/ 2 h 10"/>
                    <a:gd name="T6" fmla="*/ 4 w 14"/>
                    <a:gd name="T7" fmla="*/ 9 h 10"/>
                    <a:gd name="T8" fmla="*/ 11 w 14"/>
                    <a:gd name="T9" fmla="*/ 6 h 10"/>
                    <a:gd name="T10" fmla="*/ 13 w 14"/>
                    <a:gd name="T11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4" h="10">
                      <a:moveTo>
                        <a:pt x="13" y="1"/>
                      </a:moveTo>
                      <a:cubicBezTo>
                        <a:pt x="12" y="1"/>
                        <a:pt x="11" y="0"/>
                        <a:pt x="9" y="0"/>
                      </a:cubicBezTo>
                      <a:cubicBezTo>
                        <a:pt x="7" y="0"/>
                        <a:pt x="6" y="1"/>
                        <a:pt x="4" y="2"/>
                      </a:cubicBezTo>
                      <a:cubicBezTo>
                        <a:pt x="2" y="4"/>
                        <a:pt x="0" y="7"/>
                        <a:pt x="4" y="9"/>
                      </a:cubicBezTo>
                      <a:cubicBezTo>
                        <a:pt x="6" y="10"/>
                        <a:pt x="10" y="8"/>
                        <a:pt x="11" y="6"/>
                      </a:cubicBezTo>
                      <a:cubicBezTo>
                        <a:pt x="11" y="5"/>
                        <a:pt x="14" y="1"/>
                        <a:pt x="1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440">
                  <a:extLst>
                    <a:ext uri="{FF2B5EF4-FFF2-40B4-BE49-F238E27FC236}">
                      <a16:creationId xmlns:a16="http://schemas.microsoft.com/office/drawing/2014/main" id="{FE542C82-EA8F-A540-B577-9BD2C7BB98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90175" y="8814007"/>
                  <a:ext cx="158282" cy="235632"/>
                </a:xfrm>
                <a:custGeom>
                  <a:avLst/>
                  <a:gdLst>
                    <a:gd name="T0" fmla="*/ 12 w 20"/>
                    <a:gd name="T1" fmla="*/ 2 h 28"/>
                    <a:gd name="T2" fmla="*/ 9 w 20"/>
                    <a:gd name="T3" fmla="*/ 2 h 28"/>
                    <a:gd name="T4" fmla="*/ 4 w 20"/>
                    <a:gd name="T5" fmla="*/ 3 h 28"/>
                    <a:gd name="T6" fmla="*/ 3 w 20"/>
                    <a:gd name="T7" fmla="*/ 11 h 28"/>
                    <a:gd name="T8" fmla="*/ 3 w 20"/>
                    <a:gd name="T9" fmla="*/ 13 h 28"/>
                    <a:gd name="T10" fmla="*/ 0 w 20"/>
                    <a:gd name="T11" fmla="*/ 13 h 28"/>
                    <a:gd name="T12" fmla="*/ 3 w 20"/>
                    <a:gd name="T13" fmla="*/ 22 h 28"/>
                    <a:gd name="T14" fmla="*/ 5 w 20"/>
                    <a:gd name="T15" fmla="*/ 20 h 28"/>
                    <a:gd name="T16" fmla="*/ 7 w 20"/>
                    <a:gd name="T17" fmla="*/ 22 h 28"/>
                    <a:gd name="T18" fmla="*/ 4 w 20"/>
                    <a:gd name="T19" fmla="*/ 23 h 28"/>
                    <a:gd name="T20" fmla="*/ 8 w 20"/>
                    <a:gd name="T21" fmla="*/ 26 h 28"/>
                    <a:gd name="T22" fmla="*/ 11 w 20"/>
                    <a:gd name="T23" fmla="*/ 25 h 28"/>
                    <a:gd name="T24" fmla="*/ 15 w 20"/>
                    <a:gd name="T25" fmla="*/ 28 h 28"/>
                    <a:gd name="T26" fmla="*/ 14 w 20"/>
                    <a:gd name="T27" fmla="*/ 25 h 28"/>
                    <a:gd name="T28" fmla="*/ 17 w 20"/>
                    <a:gd name="T29" fmla="*/ 24 h 28"/>
                    <a:gd name="T30" fmla="*/ 10 w 20"/>
                    <a:gd name="T31" fmla="*/ 22 h 28"/>
                    <a:gd name="T32" fmla="*/ 9 w 20"/>
                    <a:gd name="T33" fmla="*/ 16 h 28"/>
                    <a:gd name="T34" fmla="*/ 12 w 20"/>
                    <a:gd name="T35" fmla="*/ 12 h 28"/>
                    <a:gd name="T36" fmla="*/ 13 w 20"/>
                    <a:gd name="T37" fmla="*/ 7 h 28"/>
                    <a:gd name="T38" fmla="*/ 12 w 20"/>
                    <a:gd name="T39" fmla="*/ 2 h 28"/>
                    <a:gd name="T40" fmla="*/ 12 w 20"/>
                    <a:gd name="T41" fmla="*/ 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0" h="28">
                      <a:moveTo>
                        <a:pt x="12" y="2"/>
                      </a:moveTo>
                      <a:cubicBezTo>
                        <a:pt x="10" y="1"/>
                        <a:pt x="11" y="5"/>
                        <a:pt x="9" y="2"/>
                      </a:cubicBezTo>
                      <a:cubicBezTo>
                        <a:pt x="8" y="0"/>
                        <a:pt x="4" y="1"/>
                        <a:pt x="4" y="3"/>
                      </a:cubicBezTo>
                      <a:cubicBezTo>
                        <a:pt x="3" y="6"/>
                        <a:pt x="4" y="8"/>
                        <a:pt x="3" y="11"/>
                      </a:cubicBezTo>
                      <a:cubicBezTo>
                        <a:pt x="3" y="12"/>
                        <a:pt x="3" y="13"/>
                        <a:pt x="3" y="13"/>
                      </a:cubicBezTo>
                      <a:cubicBezTo>
                        <a:pt x="2" y="14"/>
                        <a:pt x="0" y="13"/>
                        <a:pt x="0" y="13"/>
                      </a:cubicBezTo>
                      <a:cubicBezTo>
                        <a:pt x="0" y="13"/>
                        <a:pt x="2" y="22"/>
                        <a:pt x="3" y="22"/>
                      </a:cubicBezTo>
                      <a:cubicBezTo>
                        <a:pt x="3" y="22"/>
                        <a:pt x="4" y="19"/>
                        <a:pt x="5" y="20"/>
                      </a:cubicBezTo>
                      <a:cubicBezTo>
                        <a:pt x="5" y="20"/>
                        <a:pt x="7" y="21"/>
                        <a:pt x="7" y="22"/>
                      </a:cubicBezTo>
                      <a:cubicBezTo>
                        <a:pt x="7" y="23"/>
                        <a:pt x="4" y="21"/>
                        <a:pt x="4" y="23"/>
                      </a:cubicBezTo>
                      <a:cubicBezTo>
                        <a:pt x="4" y="25"/>
                        <a:pt x="6" y="27"/>
                        <a:pt x="8" y="26"/>
                      </a:cubicBezTo>
                      <a:cubicBezTo>
                        <a:pt x="9" y="26"/>
                        <a:pt x="10" y="24"/>
                        <a:pt x="11" y="25"/>
                      </a:cubicBezTo>
                      <a:cubicBezTo>
                        <a:pt x="11" y="25"/>
                        <a:pt x="15" y="28"/>
                        <a:pt x="15" y="28"/>
                      </a:cubicBezTo>
                      <a:cubicBezTo>
                        <a:pt x="16" y="27"/>
                        <a:pt x="13" y="26"/>
                        <a:pt x="14" y="25"/>
                      </a:cubicBezTo>
                      <a:cubicBezTo>
                        <a:pt x="13" y="26"/>
                        <a:pt x="20" y="28"/>
                        <a:pt x="17" y="24"/>
                      </a:cubicBezTo>
                      <a:cubicBezTo>
                        <a:pt x="15" y="22"/>
                        <a:pt x="11" y="25"/>
                        <a:pt x="10" y="22"/>
                      </a:cubicBezTo>
                      <a:cubicBezTo>
                        <a:pt x="9" y="20"/>
                        <a:pt x="9" y="19"/>
                        <a:pt x="9" y="16"/>
                      </a:cubicBezTo>
                      <a:cubicBezTo>
                        <a:pt x="9" y="14"/>
                        <a:pt x="11" y="14"/>
                        <a:pt x="12" y="12"/>
                      </a:cubicBezTo>
                      <a:cubicBezTo>
                        <a:pt x="14" y="10"/>
                        <a:pt x="14" y="9"/>
                        <a:pt x="13" y="7"/>
                      </a:cubicBezTo>
                      <a:cubicBezTo>
                        <a:pt x="13" y="7"/>
                        <a:pt x="13" y="2"/>
                        <a:pt x="12" y="2"/>
                      </a:cubicBezTo>
                      <a:cubicBezTo>
                        <a:pt x="11" y="2"/>
                        <a:pt x="13" y="2"/>
                        <a:pt x="1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441">
                  <a:extLst>
                    <a:ext uri="{FF2B5EF4-FFF2-40B4-BE49-F238E27FC236}">
                      <a16:creationId xmlns:a16="http://schemas.microsoft.com/office/drawing/2014/main" id="{ED755DDA-888B-4E49-A896-FE27798ACA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24312" y="9015570"/>
                  <a:ext cx="48288" cy="65297"/>
                </a:xfrm>
                <a:custGeom>
                  <a:avLst/>
                  <a:gdLst>
                    <a:gd name="T0" fmla="*/ 3 w 6"/>
                    <a:gd name="T1" fmla="*/ 1 h 8"/>
                    <a:gd name="T2" fmla="*/ 1 w 6"/>
                    <a:gd name="T3" fmla="*/ 1 h 8"/>
                    <a:gd name="T4" fmla="*/ 0 w 6"/>
                    <a:gd name="T5" fmla="*/ 3 h 8"/>
                    <a:gd name="T6" fmla="*/ 2 w 6"/>
                    <a:gd name="T7" fmla="*/ 6 h 8"/>
                    <a:gd name="T8" fmla="*/ 5 w 6"/>
                    <a:gd name="T9" fmla="*/ 7 h 8"/>
                    <a:gd name="T10" fmla="*/ 4 w 6"/>
                    <a:gd name="T11" fmla="*/ 4 h 8"/>
                    <a:gd name="T12" fmla="*/ 3 w 6"/>
                    <a:gd name="T13" fmla="*/ 1 h 8"/>
                    <a:gd name="T14" fmla="*/ 3 w 6"/>
                    <a:gd name="T15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8">
                      <a:moveTo>
                        <a:pt x="3" y="1"/>
                      </a:moveTo>
                      <a:cubicBezTo>
                        <a:pt x="3" y="1"/>
                        <a:pt x="2" y="0"/>
                        <a:pt x="1" y="1"/>
                      </a:cubicBezTo>
                      <a:cubicBezTo>
                        <a:pt x="1" y="2"/>
                        <a:pt x="0" y="2"/>
                        <a:pt x="0" y="3"/>
                      </a:cubicBezTo>
                      <a:cubicBezTo>
                        <a:pt x="1" y="4"/>
                        <a:pt x="0" y="5"/>
                        <a:pt x="2" y="6"/>
                      </a:cubicBezTo>
                      <a:cubicBezTo>
                        <a:pt x="2" y="6"/>
                        <a:pt x="6" y="8"/>
                        <a:pt x="5" y="7"/>
                      </a:cubicBezTo>
                      <a:cubicBezTo>
                        <a:pt x="5" y="6"/>
                        <a:pt x="5" y="5"/>
                        <a:pt x="4" y="4"/>
                      </a:cubicBezTo>
                      <a:cubicBezTo>
                        <a:pt x="2" y="4"/>
                        <a:pt x="2" y="1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442">
                  <a:extLst>
                    <a:ext uri="{FF2B5EF4-FFF2-40B4-BE49-F238E27FC236}">
                      <a16:creationId xmlns:a16="http://schemas.microsoft.com/office/drawing/2014/main" id="{743D6E3E-B330-6744-9F5E-A3E6449826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56504" y="9072349"/>
                  <a:ext cx="77799" cy="110719"/>
                </a:xfrm>
                <a:custGeom>
                  <a:avLst/>
                  <a:gdLst>
                    <a:gd name="T0" fmla="*/ 4 w 10"/>
                    <a:gd name="T1" fmla="*/ 0 h 13"/>
                    <a:gd name="T2" fmla="*/ 2 w 10"/>
                    <a:gd name="T3" fmla="*/ 1 h 13"/>
                    <a:gd name="T4" fmla="*/ 4 w 10"/>
                    <a:gd name="T5" fmla="*/ 4 h 13"/>
                    <a:gd name="T6" fmla="*/ 4 w 10"/>
                    <a:gd name="T7" fmla="*/ 9 h 13"/>
                    <a:gd name="T8" fmla="*/ 5 w 10"/>
                    <a:gd name="T9" fmla="*/ 13 h 13"/>
                    <a:gd name="T10" fmla="*/ 5 w 10"/>
                    <a:gd name="T11" fmla="*/ 11 h 13"/>
                    <a:gd name="T12" fmla="*/ 9 w 10"/>
                    <a:gd name="T13" fmla="*/ 8 h 13"/>
                    <a:gd name="T14" fmla="*/ 8 w 10"/>
                    <a:gd name="T15" fmla="*/ 6 h 13"/>
                    <a:gd name="T16" fmla="*/ 9 w 10"/>
                    <a:gd name="T17" fmla="*/ 5 h 13"/>
                    <a:gd name="T18" fmla="*/ 7 w 10"/>
                    <a:gd name="T19" fmla="*/ 1 h 13"/>
                    <a:gd name="T20" fmla="*/ 4 w 10"/>
                    <a:gd name="T21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0" h="13">
                      <a:moveTo>
                        <a:pt x="4" y="0"/>
                      </a:moveTo>
                      <a:cubicBezTo>
                        <a:pt x="3" y="0"/>
                        <a:pt x="4" y="0"/>
                        <a:pt x="2" y="1"/>
                      </a:cubicBezTo>
                      <a:cubicBezTo>
                        <a:pt x="1" y="2"/>
                        <a:pt x="3" y="3"/>
                        <a:pt x="4" y="4"/>
                      </a:cubicBezTo>
                      <a:cubicBezTo>
                        <a:pt x="5" y="6"/>
                        <a:pt x="0" y="7"/>
                        <a:pt x="4" y="9"/>
                      </a:cubicBezTo>
                      <a:cubicBezTo>
                        <a:pt x="5" y="10"/>
                        <a:pt x="3" y="12"/>
                        <a:pt x="5" y="13"/>
                      </a:cubicBezTo>
                      <a:cubicBezTo>
                        <a:pt x="6" y="13"/>
                        <a:pt x="6" y="12"/>
                        <a:pt x="5" y="11"/>
                      </a:cubicBezTo>
                      <a:cubicBezTo>
                        <a:pt x="3" y="5"/>
                        <a:pt x="9" y="10"/>
                        <a:pt x="9" y="8"/>
                      </a:cubicBezTo>
                      <a:cubicBezTo>
                        <a:pt x="9" y="7"/>
                        <a:pt x="7" y="6"/>
                        <a:pt x="8" y="6"/>
                      </a:cubicBezTo>
                      <a:cubicBezTo>
                        <a:pt x="8" y="5"/>
                        <a:pt x="10" y="6"/>
                        <a:pt x="9" y="5"/>
                      </a:cubicBezTo>
                      <a:cubicBezTo>
                        <a:pt x="8" y="4"/>
                        <a:pt x="6" y="3"/>
                        <a:pt x="7" y="1"/>
                      </a:cubicBezTo>
                      <a:cubicBezTo>
                        <a:pt x="7" y="0"/>
                        <a:pt x="5" y="0"/>
                        <a:pt x="4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443">
                  <a:extLst>
                    <a:ext uri="{FF2B5EF4-FFF2-40B4-BE49-F238E27FC236}">
                      <a16:creationId xmlns:a16="http://schemas.microsoft.com/office/drawing/2014/main" id="{490CEE05-92A3-0140-A4A1-3E471BD25F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14317" y="9024088"/>
                  <a:ext cx="48288" cy="65297"/>
                </a:xfrm>
                <a:custGeom>
                  <a:avLst/>
                  <a:gdLst>
                    <a:gd name="T0" fmla="*/ 6 w 6"/>
                    <a:gd name="T1" fmla="*/ 5 h 8"/>
                    <a:gd name="T2" fmla="*/ 0 w 6"/>
                    <a:gd name="T3" fmla="*/ 2 h 8"/>
                    <a:gd name="T4" fmla="*/ 3 w 6"/>
                    <a:gd name="T5" fmla="*/ 6 h 8"/>
                    <a:gd name="T6" fmla="*/ 6 w 6"/>
                    <a:gd name="T7" fmla="*/ 5 h 8"/>
                    <a:gd name="T8" fmla="*/ 6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6" y="5"/>
                      </a:moveTo>
                      <a:cubicBezTo>
                        <a:pt x="5" y="4"/>
                        <a:pt x="3" y="0"/>
                        <a:pt x="0" y="2"/>
                      </a:cubicBezTo>
                      <a:cubicBezTo>
                        <a:pt x="0" y="2"/>
                        <a:pt x="3" y="5"/>
                        <a:pt x="3" y="6"/>
                      </a:cubicBezTo>
                      <a:cubicBezTo>
                        <a:pt x="3" y="8"/>
                        <a:pt x="6" y="8"/>
                        <a:pt x="6" y="5"/>
                      </a:cubicBezTo>
                      <a:cubicBezTo>
                        <a:pt x="6" y="5"/>
                        <a:pt x="6" y="6"/>
                        <a:pt x="6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444">
                  <a:extLst>
                    <a:ext uri="{FF2B5EF4-FFF2-40B4-BE49-F238E27FC236}">
                      <a16:creationId xmlns:a16="http://schemas.microsoft.com/office/drawing/2014/main" id="{A85165CD-A7FA-9B4E-82C8-1C12DFA9DC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70657" y="9089383"/>
                  <a:ext cx="69752" cy="85168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2 h 10"/>
                    <a:gd name="T4" fmla="*/ 2 w 9"/>
                    <a:gd name="T5" fmla="*/ 4 h 10"/>
                    <a:gd name="T6" fmla="*/ 1 w 9"/>
                    <a:gd name="T7" fmla="*/ 9 h 10"/>
                    <a:gd name="T8" fmla="*/ 6 w 9"/>
                    <a:gd name="T9" fmla="*/ 6 h 10"/>
                    <a:gd name="T10" fmla="*/ 3 w 9"/>
                    <a:gd name="T11" fmla="*/ 2 h 10"/>
                    <a:gd name="T12" fmla="*/ 3 w 9"/>
                    <a:gd name="T13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0" y="3"/>
                        <a:pt x="2" y="3"/>
                        <a:pt x="2" y="4"/>
                      </a:cubicBezTo>
                      <a:cubicBezTo>
                        <a:pt x="3" y="5"/>
                        <a:pt x="0" y="8"/>
                        <a:pt x="1" y="9"/>
                      </a:cubicBezTo>
                      <a:cubicBezTo>
                        <a:pt x="1" y="10"/>
                        <a:pt x="5" y="6"/>
                        <a:pt x="6" y="6"/>
                      </a:cubicBezTo>
                      <a:cubicBezTo>
                        <a:pt x="9" y="6"/>
                        <a:pt x="3" y="2"/>
                        <a:pt x="3" y="2"/>
                      </a:cubicBezTo>
                      <a:cubicBezTo>
                        <a:pt x="1" y="0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445">
                  <a:extLst>
                    <a:ext uri="{FF2B5EF4-FFF2-40B4-BE49-F238E27FC236}">
                      <a16:creationId xmlns:a16="http://schemas.microsoft.com/office/drawing/2014/main" id="{1BBE46EE-F316-5A42-9A64-DCCDDCBA0F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86754" y="9140483"/>
                  <a:ext cx="53656" cy="90845"/>
                </a:xfrm>
                <a:custGeom>
                  <a:avLst/>
                  <a:gdLst>
                    <a:gd name="T0" fmla="*/ 6 w 7"/>
                    <a:gd name="T1" fmla="*/ 1 h 11"/>
                    <a:gd name="T2" fmla="*/ 3 w 7"/>
                    <a:gd name="T3" fmla="*/ 5 h 11"/>
                    <a:gd name="T4" fmla="*/ 3 w 7"/>
                    <a:gd name="T5" fmla="*/ 9 h 11"/>
                    <a:gd name="T6" fmla="*/ 5 w 7"/>
                    <a:gd name="T7" fmla="*/ 6 h 11"/>
                    <a:gd name="T8" fmla="*/ 6 w 7"/>
                    <a:gd name="T9" fmla="*/ 1 h 11"/>
                    <a:gd name="T10" fmla="*/ 6 w 7"/>
                    <a:gd name="T11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1">
                      <a:moveTo>
                        <a:pt x="6" y="1"/>
                      </a:moveTo>
                      <a:cubicBezTo>
                        <a:pt x="3" y="1"/>
                        <a:pt x="4" y="4"/>
                        <a:pt x="3" y="5"/>
                      </a:cubicBezTo>
                      <a:cubicBezTo>
                        <a:pt x="0" y="7"/>
                        <a:pt x="1" y="7"/>
                        <a:pt x="3" y="9"/>
                      </a:cubicBezTo>
                      <a:cubicBezTo>
                        <a:pt x="6" y="11"/>
                        <a:pt x="4" y="8"/>
                        <a:pt x="5" y="6"/>
                      </a:cubicBezTo>
                      <a:cubicBezTo>
                        <a:pt x="5" y="6"/>
                        <a:pt x="7" y="0"/>
                        <a:pt x="6" y="1"/>
                      </a:cubicBezTo>
                      <a:cubicBezTo>
                        <a:pt x="5" y="1"/>
                        <a:pt x="6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446">
                  <a:extLst>
                    <a:ext uri="{FF2B5EF4-FFF2-40B4-BE49-F238E27FC236}">
                      <a16:creationId xmlns:a16="http://schemas.microsoft.com/office/drawing/2014/main" id="{C1827742-D92E-A74A-941D-6488705632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32358" y="9131968"/>
                  <a:ext cx="32193" cy="65297"/>
                </a:xfrm>
                <a:custGeom>
                  <a:avLst/>
                  <a:gdLst>
                    <a:gd name="T0" fmla="*/ 3 w 4"/>
                    <a:gd name="T1" fmla="*/ 1 h 8"/>
                    <a:gd name="T2" fmla="*/ 0 w 4"/>
                    <a:gd name="T3" fmla="*/ 8 h 8"/>
                    <a:gd name="T4" fmla="*/ 3 w 4"/>
                    <a:gd name="T5" fmla="*/ 5 h 8"/>
                    <a:gd name="T6" fmla="*/ 3 w 4"/>
                    <a:gd name="T7" fmla="*/ 1 h 8"/>
                    <a:gd name="T8" fmla="*/ 3 w 4"/>
                    <a:gd name="T9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8">
                      <a:moveTo>
                        <a:pt x="3" y="1"/>
                      </a:moveTo>
                      <a:cubicBezTo>
                        <a:pt x="2" y="1"/>
                        <a:pt x="0" y="7"/>
                        <a:pt x="0" y="8"/>
                      </a:cubicBezTo>
                      <a:cubicBezTo>
                        <a:pt x="0" y="8"/>
                        <a:pt x="2" y="6"/>
                        <a:pt x="3" y="5"/>
                      </a:cubicBezTo>
                      <a:cubicBezTo>
                        <a:pt x="3" y="5"/>
                        <a:pt x="4" y="0"/>
                        <a:pt x="3" y="1"/>
                      </a:cubicBezTo>
                      <a:cubicBezTo>
                        <a:pt x="2" y="1"/>
                        <a:pt x="3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447">
                  <a:extLst>
                    <a:ext uri="{FF2B5EF4-FFF2-40B4-BE49-F238E27FC236}">
                      <a16:creationId xmlns:a16="http://schemas.microsoft.com/office/drawing/2014/main" id="{C151F5DD-947B-DF45-B850-F28B05C009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48457" y="9174552"/>
                  <a:ext cx="48288" cy="31230"/>
                </a:xfrm>
                <a:custGeom>
                  <a:avLst/>
                  <a:gdLst>
                    <a:gd name="T0" fmla="*/ 1 w 6"/>
                    <a:gd name="T1" fmla="*/ 1 h 4"/>
                    <a:gd name="T2" fmla="*/ 3 w 6"/>
                    <a:gd name="T3" fmla="*/ 3 h 4"/>
                    <a:gd name="T4" fmla="*/ 1 w 6"/>
                    <a:gd name="T5" fmla="*/ 1 h 4"/>
                    <a:gd name="T6" fmla="*/ 1 w 6"/>
                    <a:gd name="T7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1" y="1"/>
                      </a:moveTo>
                      <a:cubicBezTo>
                        <a:pt x="0" y="3"/>
                        <a:pt x="1" y="4"/>
                        <a:pt x="3" y="3"/>
                      </a:cubicBezTo>
                      <a:cubicBezTo>
                        <a:pt x="6" y="3"/>
                        <a:pt x="2" y="0"/>
                        <a:pt x="1" y="1"/>
                      </a:cubicBezTo>
                      <a:cubicBezTo>
                        <a:pt x="1" y="2"/>
                        <a:pt x="2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448">
                  <a:extLst>
                    <a:ext uri="{FF2B5EF4-FFF2-40B4-BE49-F238E27FC236}">
                      <a16:creationId xmlns:a16="http://schemas.microsoft.com/office/drawing/2014/main" id="{CB093FCC-3450-6940-8493-5C18AD403E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48457" y="9197265"/>
                  <a:ext cx="109992" cy="176016"/>
                </a:xfrm>
                <a:custGeom>
                  <a:avLst/>
                  <a:gdLst>
                    <a:gd name="T0" fmla="*/ 10 w 14"/>
                    <a:gd name="T1" fmla="*/ 0 h 21"/>
                    <a:gd name="T2" fmla="*/ 9 w 14"/>
                    <a:gd name="T3" fmla="*/ 2 h 21"/>
                    <a:gd name="T4" fmla="*/ 7 w 14"/>
                    <a:gd name="T5" fmla="*/ 4 h 21"/>
                    <a:gd name="T6" fmla="*/ 3 w 14"/>
                    <a:gd name="T7" fmla="*/ 6 h 21"/>
                    <a:gd name="T8" fmla="*/ 2 w 14"/>
                    <a:gd name="T9" fmla="*/ 11 h 21"/>
                    <a:gd name="T10" fmla="*/ 2 w 14"/>
                    <a:gd name="T11" fmla="*/ 14 h 21"/>
                    <a:gd name="T12" fmla="*/ 3 w 14"/>
                    <a:gd name="T13" fmla="*/ 18 h 21"/>
                    <a:gd name="T14" fmla="*/ 8 w 14"/>
                    <a:gd name="T15" fmla="*/ 19 h 21"/>
                    <a:gd name="T16" fmla="*/ 8 w 14"/>
                    <a:gd name="T17" fmla="*/ 16 h 21"/>
                    <a:gd name="T18" fmla="*/ 10 w 14"/>
                    <a:gd name="T19" fmla="*/ 12 h 21"/>
                    <a:gd name="T20" fmla="*/ 12 w 14"/>
                    <a:gd name="T21" fmla="*/ 17 h 21"/>
                    <a:gd name="T22" fmla="*/ 13 w 14"/>
                    <a:gd name="T23" fmla="*/ 14 h 21"/>
                    <a:gd name="T24" fmla="*/ 13 w 14"/>
                    <a:gd name="T25" fmla="*/ 10 h 21"/>
                    <a:gd name="T26" fmla="*/ 10 w 14"/>
                    <a:gd name="T27" fmla="*/ 0 h 21"/>
                    <a:gd name="T28" fmla="*/ 10 w 14"/>
                    <a:gd name="T29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4" h="21">
                      <a:moveTo>
                        <a:pt x="10" y="0"/>
                      </a:moveTo>
                      <a:cubicBezTo>
                        <a:pt x="9" y="0"/>
                        <a:pt x="9" y="1"/>
                        <a:pt x="9" y="2"/>
                      </a:cubicBezTo>
                      <a:cubicBezTo>
                        <a:pt x="9" y="3"/>
                        <a:pt x="9" y="3"/>
                        <a:pt x="7" y="4"/>
                      </a:cubicBezTo>
                      <a:cubicBezTo>
                        <a:pt x="6" y="4"/>
                        <a:pt x="4" y="6"/>
                        <a:pt x="3" y="6"/>
                      </a:cubicBezTo>
                      <a:cubicBezTo>
                        <a:pt x="1" y="9"/>
                        <a:pt x="0" y="9"/>
                        <a:pt x="2" y="11"/>
                      </a:cubicBezTo>
                      <a:cubicBezTo>
                        <a:pt x="3" y="12"/>
                        <a:pt x="2" y="13"/>
                        <a:pt x="2" y="14"/>
                      </a:cubicBezTo>
                      <a:cubicBezTo>
                        <a:pt x="1" y="16"/>
                        <a:pt x="2" y="17"/>
                        <a:pt x="3" y="18"/>
                      </a:cubicBezTo>
                      <a:cubicBezTo>
                        <a:pt x="5" y="19"/>
                        <a:pt x="7" y="19"/>
                        <a:pt x="8" y="19"/>
                      </a:cubicBezTo>
                      <a:cubicBezTo>
                        <a:pt x="11" y="21"/>
                        <a:pt x="9" y="18"/>
                        <a:pt x="8" y="16"/>
                      </a:cubicBezTo>
                      <a:cubicBezTo>
                        <a:pt x="8" y="16"/>
                        <a:pt x="8" y="12"/>
                        <a:pt x="10" y="12"/>
                      </a:cubicBezTo>
                      <a:cubicBezTo>
                        <a:pt x="11" y="12"/>
                        <a:pt x="11" y="17"/>
                        <a:pt x="12" y="17"/>
                      </a:cubicBezTo>
                      <a:cubicBezTo>
                        <a:pt x="12" y="17"/>
                        <a:pt x="13" y="14"/>
                        <a:pt x="13" y="14"/>
                      </a:cubicBezTo>
                      <a:cubicBezTo>
                        <a:pt x="14" y="12"/>
                        <a:pt x="14" y="11"/>
                        <a:pt x="13" y="10"/>
                      </a:cubicBezTo>
                      <a:cubicBezTo>
                        <a:pt x="13" y="7"/>
                        <a:pt x="13" y="1"/>
                        <a:pt x="10" y="0"/>
                      </a:cubicBezTo>
                      <a:cubicBezTo>
                        <a:pt x="9" y="0"/>
                        <a:pt x="10" y="1"/>
                        <a:pt x="1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449">
                  <a:extLst>
                    <a:ext uri="{FF2B5EF4-FFF2-40B4-BE49-F238E27FC236}">
                      <a16:creationId xmlns:a16="http://schemas.microsoft.com/office/drawing/2014/main" id="{EA413411-1726-DB4D-BDE6-368838C8B5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78704" y="9231330"/>
                  <a:ext cx="93897" cy="85168"/>
                </a:xfrm>
                <a:custGeom>
                  <a:avLst/>
                  <a:gdLst>
                    <a:gd name="T0" fmla="*/ 8 w 12"/>
                    <a:gd name="T1" fmla="*/ 1 h 10"/>
                    <a:gd name="T2" fmla="*/ 2 w 12"/>
                    <a:gd name="T3" fmla="*/ 4 h 10"/>
                    <a:gd name="T4" fmla="*/ 0 w 12"/>
                    <a:gd name="T5" fmla="*/ 10 h 10"/>
                    <a:gd name="T6" fmla="*/ 2 w 12"/>
                    <a:gd name="T7" fmla="*/ 6 h 10"/>
                    <a:gd name="T8" fmla="*/ 4 w 12"/>
                    <a:gd name="T9" fmla="*/ 6 h 10"/>
                    <a:gd name="T10" fmla="*/ 6 w 12"/>
                    <a:gd name="T11" fmla="*/ 7 h 10"/>
                    <a:gd name="T12" fmla="*/ 8 w 12"/>
                    <a:gd name="T13" fmla="*/ 7 h 10"/>
                    <a:gd name="T14" fmla="*/ 8 w 12"/>
                    <a:gd name="T15" fmla="*/ 5 h 10"/>
                    <a:gd name="T16" fmla="*/ 8 w 12"/>
                    <a:gd name="T17" fmla="*/ 1 h 10"/>
                    <a:gd name="T18" fmla="*/ 8 w 12"/>
                    <a:gd name="T19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10">
                      <a:moveTo>
                        <a:pt x="8" y="1"/>
                      </a:moveTo>
                      <a:cubicBezTo>
                        <a:pt x="6" y="0"/>
                        <a:pt x="5" y="4"/>
                        <a:pt x="2" y="4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1" y="9"/>
                        <a:pt x="1" y="7"/>
                        <a:pt x="2" y="6"/>
                      </a:cubicBezTo>
                      <a:cubicBezTo>
                        <a:pt x="2" y="6"/>
                        <a:pt x="4" y="5"/>
                        <a:pt x="4" y="6"/>
                      </a:cubicBezTo>
                      <a:cubicBezTo>
                        <a:pt x="4" y="7"/>
                        <a:pt x="6" y="7"/>
                        <a:pt x="6" y="7"/>
                      </a:cubicBezTo>
                      <a:cubicBezTo>
                        <a:pt x="7" y="7"/>
                        <a:pt x="7" y="8"/>
                        <a:pt x="8" y="7"/>
                      </a:cubicBezTo>
                      <a:cubicBezTo>
                        <a:pt x="8" y="7"/>
                        <a:pt x="8" y="5"/>
                        <a:pt x="8" y="5"/>
                      </a:cubicBezTo>
                      <a:cubicBezTo>
                        <a:pt x="9" y="3"/>
                        <a:pt x="11" y="2"/>
                        <a:pt x="8" y="1"/>
                      </a:cubicBezTo>
                      <a:cubicBezTo>
                        <a:pt x="7" y="1"/>
                        <a:pt x="12" y="3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450">
                  <a:extLst>
                    <a:ext uri="{FF2B5EF4-FFF2-40B4-BE49-F238E27FC236}">
                      <a16:creationId xmlns:a16="http://schemas.microsoft.com/office/drawing/2014/main" id="{88361524-B184-3E4D-84D2-511A33FEB6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88229" y="9149000"/>
                  <a:ext cx="93897" cy="99363"/>
                </a:xfrm>
                <a:custGeom>
                  <a:avLst/>
                  <a:gdLst>
                    <a:gd name="T0" fmla="*/ 11 w 12"/>
                    <a:gd name="T1" fmla="*/ 0 h 12"/>
                    <a:gd name="T2" fmla="*/ 6 w 12"/>
                    <a:gd name="T3" fmla="*/ 6 h 12"/>
                    <a:gd name="T4" fmla="*/ 0 w 12"/>
                    <a:gd name="T5" fmla="*/ 12 h 12"/>
                    <a:gd name="T6" fmla="*/ 4 w 12"/>
                    <a:gd name="T7" fmla="*/ 10 h 12"/>
                    <a:gd name="T8" fmla="*/ 8 w 12"/>
                    <a:gd name="T9" fmla="*/ 7 h 12"/>
                    <a:gd name="T10" fmla="*/ 10 w 12"/>
                    <a:gd name="T11" fmla="*/ 3 h 12"/>
                    <a:gd name="T12" fmla="*/ 11 w 12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2" h="12">
                      <a:moveTo>
                        <a:pt x="11" y="0"/>
                      </a:moveTo>
                      <a:cubicBezTo>
                        <a:pt x="9" y="1"/>
                        <a:pt x="7" y="4"/>
                        <a:pt x="6" y="6"/>
                      </a:cubicBezTo>
                      <a:cubicBezTo>
                        <a:pt x="5" y="7"/>
                        <a:pt x="0" y="10"/>
                        <a:pt x="0" y="12"/>
                      </a:cubicBezTo>
                      <a:cubicBezTo>
                        <a:pt x="0" y="12"/>
                        <a:pt x="3" y="11"/>
                        <a:pt x="4" y="10"/>
                      </a:cubicBezTo>
                      <a:cubicBezTo>
                        <a:pt x="5" y="10"/>
                        <a:pt x="7" y="8"/>
                        <a:pt x="8" y="7"/>
                      </a:cubicBezTo>
                      <a:cubicBezTo>
                        <a:pt x="8" y="5"/>
                        <a:pt x="9" y="4"/>
                        <a:pt x="10" y="3"/>
                      </a:cubicBezTo>
                      <a:cubicBezTo>
                        <a:pt x="11" y="3"/>
                        <a:pt x="12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451">
                  <a:extLst>
                    <a:ext uri="{FF2B5EF4-FFF2-40B4-BE49-F238E27FC236}">
                      <a16:creationId xmlns:a16="http://schemas.microsoft.com/office/drawing/2014/main" id="{F36373FE-9CE0-3E44-8514-0C07F43071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64553" y="9024088"/>
                  <a:ext cx="16097" cy="8516"/>
                </a:xfrm>
                <a:custGeom>
                  <a:avLst/>
                  <a:gdLst>
                    <a:gd name="T0" fmla="*/ 0 w 2"/>
                    <a:gd name="T1" fmla="*/ 1 h 1"/>
                    <a:gd name="T2" fmla="*/ 1 w 2"/>
                    <a:gd name="T3" fmla="*/ 0 h 1"/>
                    <a:gd name="T4" fmla="*/ 0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1"/>
                      </a:moveTo>
                      <a:cubicBezTo>
                        <a:pt x="1" y="1"/>
                        <a:pt x="2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452">
                  <a:extLst>
                    <a:ext uri="{FF2B5EF4-FFF2-40B4-BE49-F238E27FC236}">
                      <a16:creationId xmlns:a16="http://schemas.microsoft.com/office/drawing/2014/main" id="{CEF94045-0772-6A4E-B993-F186BCD57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24380" y="9364761"/>
                  <a:ext cx="439973" cy="485460"/>
                </a:xfrm>
                <a:custGeom>
                  <a:avLst/>
                  <a:gdLst>
                    <a:gd name="T0" fmla="*/ 12 w 56"/>
                    <a:gd name="T1" fmla="*/ 3 h 58"/>
                    <a:gd name="T2" fmla="*/ 4 w 56"/>
                    <a:gd name="T3" fmla="*/ 2 h 58"/>
                    <a:gd name="T4" fmla="*/ 2 w 56"/>
                    <a:gd name="T5" fmla="*/ 3 h 58"/>
                    <a:gd name="T6" fmla="*/ 6 w 56"/>
                    <a:gd name="T7" fmla="*/ 9 h 58"/>
                    <a:gd name="T8" fmla="*/ 11 w 56"/>
                    <a:gd name="T9" fmla="*/ 13 h 58"/>
                    <a:gd name="T10" fmla="*/ 13 w 56"/>
                    <a:gd name="T11" fmla="*/ 17 h 58"/>
                    <a:gd name="T12" fmla="*/ 17 w 56"/>
                    <a:gd name="T13" fmla="*/ 19 h 58"/>
                    <a:gd name="T14" fmla="*/ 20 w 56"/>
                    <a:gd name="T15" fmla="*/ 26 h 58"/>
                    <a:gd name="T16" fmla="*/ 22 w 56"/>
                    <a:gd name="T17" fmla="*/ 28 h 58"/>
                    <a:gd name="T18" fmla="*/ 26 w 56"/>
                    <a:gd name="T19" fmla="*/ 33 h 58"/>
                    <a:gd name="T20" fmla="*/ 30 w 56"/>
                    <a:gd name="T21" fmla="*/ 42 h 58"/>
                    <a:gd name="T22" fmla="*/ 41 w 56"/>
                    <a:gd name="T23" fmla="*/ 52 h 58"/>
                    <a:gd name="T24" fmla="*/ 46 w 56"/>
                    <a:gd name="T25" fmla="*/ 57 h 58"/>
                    <a:gd name="T26" fmla="*/ 54 w 56"/>
                    <a:gd name="T27" fmla="*/ 57 h 58"/>
                    <a:gd name="T28" fmla="*/ 54 w 56"/>
                    <a:gd name="T29" fmla="*/ 46 h 58"/>
                    <a:gd name="T30" fmla="*/ 55 w 56"/>
                    <a:gd name="T31" fmla="*/ 44 h 58"/>
                    <a:gd name="T32" fmla="*/ 52 w 56"/>
                    <a:gd name="T33" fmla="*/ 41 h 58"/>
                    <a:gd name="T34" fmla="*/ 50 w 56"/>
                    <a:gd name="T35" fmla="*/ 40 h 58"/>
                    <a:gd name="T36" fmla="*/ 48 w 56"/>
                    <a:gd name="T37" fmla="*/ 42 h 58"/>
                    <a:gd name="T38" fmla="*/ 48 w 56"/>
                    <a:gd name="T39" fmla="*/ 38 h 58"/>
                    <a:gd name="T40" fmla="*/ 47 w 56"/>
                    <a:gd name="T41" fmla="*/ 36 h 58"/>
                    <a:gd name="T42" fmla="*/ 44 w 56"/>
                    <a:gd name="T43" fmla="*/ 34 h 58"/>
                    <a:gd name="T44" fmla="*/ 42 w 56"/>
                    <a:gd name="T45" fmla="*/ 30 h 58"/>
                    <a:gd name="T46" fmla="*/ 42 w 56"/>
                    <a:gd name="T47" fmla="*/ 29 h 58"/>
                    <a:gd name="T48" fmla="*/ 43 w 56"/>
                    <a:gd name="T49" fmla="*/ 28 h 58"/>
                    <a:gd name="T50" fmla="*/ 38 w 56"/>
                    <a:gd name="T51" fmla="*/ 27 h 58"/>
                    <a:gd name="T52" fmla="*/ 38 w 56"/>
                    <a:gd name="T53" fmla="*/ 25 h 58"/>
                    <a:gd name="T54" fmla="*/ 36 w 56"/>
                    <a:gd name="T55" fmla="*/ 24 h 58"/>
                    <a:gd name="T56" fmla="*/ 37 w 56"/>
                    <a:gd name="T57" fmla="*/ 23 h 58"/>
                    <a:gd name="T58" fmla="*/ 35 w 56"/>
                    <a:gd name="T59" fmla="*/ 22 h 58"/>
                    <a:gd name="T60" fmla="*/ 34 w 56"/>
                    <a:gd name="T61" fmla="*/ 21 h 58"/>
                    <a:gd name="T62" fmla="*/ 31 w 56"/>
                    <a:gd name="T63" fmla="*/ 19 h 58"/>
                    <a:gd name="T64" fmla="*/ 30 w 56"/>
                    <a:gd name="T65" fmla="*/ 19 h 58"/>
                    <a:gd name="T66" fmla="*/ 25 w 56"/>
                    <a:gd name="T67" fmla="*/ 16 h 58"/>
                    <a:gd name="T68" fmla="*/ 21 w 56"/>
                    <a:gd name="T69" fmla="*/ 11 h 58"/>
                    <a:gd name="T70" fmla="*/ 16 w 56"/>
                    <a:gd name="T71" fmla="*/ 7 h 58"/>
                    <a:gd name="T72" fmla="*/ 12 w 56"/>
                    <a:gd name="T73" fmla="*/ 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56" h="58">
                      <a:moveTo>
                        <a:pt x="12" y="3"/>
                      </a:moveTo>
                      <a:cubicBezTo>
                        <a:pt x="9" y="3"/>
                        <a:pt x="7" y="3"/>
                        <a:pt x="4" y="2"/>
                      </a:cubicBezTo>
                      <a:cubicBezTo>
                        <a:pt x="2" y="1"/>
                        <a:pt x="0" y="0"/>
                        <a:pt x="2" y="3"/>
                      </a:cubicBezTo>
                      <a:cubicBezTo>
                        <a:pt x="3" y="5"/>
                        <a:pt x="4" y="8"/>
                        <a:pt x="6" y="9"/>
                      </a:cubicBezTo>
                      <a:cubicBezTo>
                        <a:pt x="8" y="10"/>
                        <a:pt x="10" y="11"/>
                        <a:pt x="11" y="13"/>
                      </a:cubicBezTo>
                      <a:cubicBezTo>
                        <a:pt x="12" y="14"/>
                        <a:pt x="12" y="16"/>
                        <a:pt x="13" y="17"/>
                      </a:cubicBezTo>
                      <a:cubicBezTo>
                        <a:pt x="15" y="18"/>
                        <a:pt x="16" y="18"/>
                        <a:pt x="17" y="19"/>
                      </a:cubicBezTo>
                      <a:cubicBezTo>
                        <a:pt x="19" y="21"/>
                        <a:pt x="19" y="24"/>
                        <a:pt x="20" y="26"/>
                      </a:cubicBezTo>
                      <a:cubicBezTo>
                        <a:pt x="21" y="27"/>
                        <a:pt x="22" y="28"/>
                        <a:pt x="22" y="28"/>
                      </a:cubicBezTo>
                      <a:cubicBezTo>
                        <a:pt x="24" y="30"/>
                        <a:pt x="25" y="31"/>
                        <a:pt x="26" y="33"/>
                      </a:cubicBezTo>
                      <a:cubicBezTo>
                        <a:pt x="28" y="36"/>
                        <a:pt x="28" y="39"/>
                        <a:pt x="30" y="42"/>
                      </a:cubicBezTo>
                      <a:cubicBezTo>
                        <a:pt x="34" y="45"/>
                        <a:pt x="37" y="49"/>
                        <a:pt x="41" y="52"/>
                      </a:cubicBezTo>
                      <a:cubicBezTo>
                        <a:pt x="43" y="54"/>
                        <a:pt x="44" y="55"/>
                        <a:pt x="46" y="57"/>
                      </a:cubicBezTo>
                      <a:cubicBezTo>
                        <a:pt x="47" y="57"/>
                        <a:pt x="53" y="58"/>
                        <a:pt x="54" y="57"/>
                      </a:cubicBezTo>
                      <a:cubicBezTo>
                        <a:pt x="55" y="56"/>
                        <a:pt x="53" y="48"/>
                        <a:pt x="54" y="46"/>
                      </a:cubicBezTo>
                      <a:cubicBezTo>
                        <a:pt x="54" y="45"/>
                        <a:pt x="56" y="45"/>
                        <a:pt x="55" y="44"/>
                      </a:cubicBezTo>
                      <a:cubicBezTo>
                        <a:pt x="54" y="43"/>
                        <a:pt x="53" y="42"/>
                        <a:pt x="52" y="41"/>
                      </a:cubicBezTo>
                      <a:cubicBezTo>
                        <a:pt x="52" y="41"/>
                        <a:pt x="51" y="40"/>
                        <a:pt x="50" y="40"/>
                      </a:cubicBezTo>
                      <a:cubicBezTo>
                        <a:pt x="49" y="40"/>
                        <a:pt x="49" y="42"/>
                        <a:pt x="48" y="42"/>
                      </a:cubicBezTo>
                      <a:cubicBezTo>
                        <a:pt x="49" y="42"/>
                        <a:pt x="48" y="38"/>
                        <a:pt x="48" y="38"/>
                      </a:cubicBezTo>
                      <a:cubicBezTo>
                        <a:pt x="47" y="37"/>
                        <a:pt x="47" y="37"/>
                        <a:pt x="47" y="36"/>
                      </a:cubicBezTo>
                      <a:cubicBezTo>
                        <a:pt x="47" y="35"/>
                        <a:pt x="45" y="34"/>
                        <a:pt x="44" y="34"/>
                      </a:cubicBezTo>
                      <a:cubicBezTo>
                        <a:pt x="43" y="33"/>
                        <a:pt x="41" y="32"/>
                        <a:pt x="42" y="30"/>
                      </a:cubicBezTo>
                      <a:cubicBezTo>
                        <a:pt x="42" y="30"/>
                        <a:pt x="41" y="29"/>
                        <a:pt x="42" y="29"/>
                      </a:cubicBezTo>
                      <a:cubicBezTo>
                        <a:pt x="42" y="28"/>
                        <a:pt x="43" y="29"/>
                        <a:pt x="43" y="28"/>
                      </a:cubicBezTo>
                      <a:cubicBezTo>
                        <a:pt x="44" y="26"/>
                        <a:pt x="38" y="26"/>
                        <a:pt x="38" y="27"/>
                      </a:cubicBezTo>
                      <a:cubicBezTo>
                        <a:pt x="38" y="26"/>
                        <a:pt x="42" y="25"/>
                        <a:pt x="38" y="25"/>
                      </a:cubicBezTo>
                      <a:cubicBezTo>
                        <a:pt x="37" y="25"/>
                        <a:pt x="36" y="24"/>
                        <a:pt x="36" y="24"/>
                      </a:cubicBezTo>
                      <a:cubicBezTo>
                        <a:pt x="36" y="23"/>
                        <a:pt x="37" y="23"/>
                        <a:pt x="37" y="23"/>
                      </a:cubicBezTo>
                      <a:cubicBezTo>
                        <a:pt x="37" y="22"/>
                        <a:pt x="35" y="22"/>
                        <a:pt x="35" y="22"/>
                      </a:cubicBezTo>
                      <a:cubicBezTo>
                        <a:pt x="35" y="22"/>
                        <a:pt x="36" y="21"/>
                        <a:pt x="34" y="21"/>
                      </a:cubicBezTo>
                      <a:cubicBezTo>
                        <a:pt x="33" y="20"/>
                        <a:pt x="32" y="20"/>
                        <a:pt x="31" y="19"/>
                      </a:cubicBezTo>
                      <a:cubicBezTo>
                        <a:pt x="28" y="15"/>
                        <a:pt x="30" y="19"/>
                        <a:pt x="30" y="19"/>
                      </a:cubicBezTo>
                      <a:cubicBezTo>
                        <a:pt x="29" y="19"/>
                        <a:pt x="26" y="16"/>
                        <a:pt x="25" y="16"/>
                      </a:cubicBezTo>
                      <a:cubicBezTo>
                        <a:pt x="24" y="14"/>
                        <a:pt x="23" y="12"/>
                        <a:pt x="21" y="11"/>
                      </a:cubicBezTo>
                      <a:cubicBezTo>
                        <a:pt x="19" y="10"/>
                        <a:pt x="18" y="9"/>
                        <a:pt x="16" y="7"/>
                      </a:cubicBezTo>
                      <a:cubicBezTo>
                        <a:pt x="15" y="6"/>
                        <a:pt x="14" y="3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453">
                  <a:extLst>
                    <a:ext uri="{FF2B5EF4-FFF2-40B4-BE49-F238E27FC236}">
                      <a16:creationId xmlns:a16="http://schemas.microsoft.com/office/drawing/2014/main" id="{05946540-1AFA-A04E-95CD-4C888D44F9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2180" y="9540778"/>
                  <a:ext cx="40241" cy="42586"/>
                </a:xfrm>
                <a:custGeom>
                  <a:avLst/>
                  <a:gdLst>
                    <a:gd name="T0" fmla="*/ 4 w 5"/>
                    <a:gd name="T1" fmla="*/ 4 h 5"/>
                    <a:gd name="T2" fmla="*/ 1 w 5"/>
                    <a:gd name="T3" fmla="*/ 0 h 5"/>
                    <a:gd name="T4" fmla="*/ 4 w 5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5" y="3"/>
                        <a:pt x="2" y="0"/>
                        <a:pt x="1" y="0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454">
                  <a:extLst>
                    <a:ext uri="{FF2B5EF4-FFF2-40B4-BE49-F238E27FC236}">
                      <a16:creationId xmlns:a16="http://schemas.microsoft.com/office/drawing/2014/main" id="{1038DF7A-ABEE-B44D-98B6-B6ED776D6F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58520" y="9640141"/>
                  <a:ext cx="37559" cy="42586"/>
                </a:xfrm>
                <a:custGeom>
                  <a:avLst/>
                  <a:gdLst>
                    <a:gd name="T0" fmla="*/ 4 w 5"/>
                    <a:gd name="T1" fmla="*/ 4 h 5"/>
                    <a:gd name="T2" fmla="*/ 1 w 5"/>
                    <a:gd name="T3" fmla="*/ 0 h 5"/>
                    <a:gd name="T4" fmla="*/ 4 w 5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4" y="4"/>
                      </a:moveTo>
                      <a:cubicBezTo>
                        <a:pt x="5" y="3"/>
                        <a:pt x="2" y="0"/>
                        <a:pt x="1" y="0"/>
                      </a:cubicBezTo>
                      <a:cubicBezTo>
                        <a:pt x="0" y="1"/>
                        <a:pt x="3" y="5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455">
                  <a:extLst>
                    <a:ext uri="{FF2B5EF4-FFF2-40B4-BE49-F238E27FC236}">
                      <a16:creationId xmlns:a16="http://schemas.microsoft.com/office/drawing/2014/main" id="{60A8D61A-7BA7-BA43-9170-6DBE308FD1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112" y="9665688"/>
                  <a:ext cx="56338" cy="59618"/>
                </a:xfrm>
                <a:custGeom>
                  <a:avLst/>
                  <a:gdLst>
                    <a:gd name="T0" fmla="*/ 7 w 7"/>
                    <a:gd name="T1" fmla="*/ 7 h 7"/>
                    <a:gd name="T2" fmla="*/ 5 w 7"/>
                    <a:gd name="T3" fmla="*/ 3 h 7"/>
                    <a:gd name="T4" fmla="*/ 0 w 7"/>
                    <a:gd name="T5" fmla="*/ 1 h 7"/>
                    <a:gd name="T6" fmla="*/ 1 w 7"/>
                    <a:gd name="T7" fmla="*/ 3 h 7"/>
                    <a:gd name="T8" fmla="*/ 3 w 7"/>
                    <a:gd name="T9" fmla="*/ 5 h 7"/>
                    <a:gd name="T10" fmla="*/ 7 w 7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7">
                      <a:moveTo>
                        <a:pt x="7" y="7"/>
                      </a:moveTo>
                      <a:cubicBezTo>
                        <a:pt x="7" y="5"/>
                        <a:pt x="5" y="5"/>
                        <a:pt x="5" y="3"/>
                      </a:cubicBezTo>
                      <a:cubicBezTo>
                        <a:pt x="5" y="1"/>
                        <a:pt x="2" y="0"/>
                        <a:pt x="0" y="1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3" y="3"/>
                        <a:pt x="2" y="4"/>
                        <a:pt x="3" y="5"/>
                      </a:cubicBezTo>
                      <a:cubicBezTo>
                        <a:pt x="3" y="6"/>
                        <a:pt x="7" y="7"/>
                        <a:pt x="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456">
                  <a:extLst>
                    <a:ext uri="{FF2B5EF4-FFF2-40B4-BE49-F238E27FC236}">
                      <a16:creationId xmlns:a16="http://schemas.microsoft.com/office/drawing/2014/main" id="{8B926810-EC05-A54F-B46E-40AC443603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12643" y="9708274"/>
                  <a:ext cx="29511" cy="31230"/>
                </a:xfrm>
                <a:custGeom>
                  <a:avLst/>
                  <a:gdLst>
                    <a:gd name="T0" fmla="*/ 2 w 4"/>
                    <a:gd name="T1" fmla="*/ 3 h 4"/>
                    <a:gd name="T2" fmla="*/ 2 w 4"/>
                    <a:gd name="T3" fmla="*/ 0 h 4"/>
                    <a:gd name="T4" fmla="*/ 2 w 4"/>
                    <a:gd name="T5" fmla="*/ 3 h 4"/>
                    <a:gd name="T6" fmla="*/ 2 w 4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3"/>
                      </a:moveTo>
                      <a:cubicBezTo>
                        <a:pt x="0" y="4"/>
                        <a:pt x="0" y="1"/>
                        <a:pt x="2" y="0"/>
                      </a:cubicBezTo>
                      <a:cubicBezTo>
                        <a:pt x="4" y="0"/>
                        <a:pt x="4" y="3"/>
                        <a:pt x="2" y="3"/>
                      </a:cubicBezTo>
                      <a:cubicBezTo>
                        <a:pt x="1" y="4"/>
                        <a:pt x="3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457">
                  <a:extLst>
                    <a:ext uri="{FF2B5EF4-FFF2-40B4-BE49-F238E27FC236}">
                      <a16:creationId xmlns:a16="http://schemas.microsoft.com/office/drawing/2014/main" id="{A750C306-DC8B-9740-BE13-A380649CC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32159" y="9850220"/>
                  <a:ext cx="362173" cy="124913"/>
                </a:xfrm>
                <a:custGeom>
                  <a:avLst/>
                  <a:gdLst>
                    <a:gd name="T0" fmla="*/ 9 w 46"/>
                    <a:gd name="T1" fmla="*/ 0 h 15"/>
                    <a:gd name="T2" fmla="*/ 3 w 46"/>
                    <a:gd name="T3" fmla="*/ 0 h 15"/>
                    <a:gd name="T4" fmla="*/ 0 w 46"/>
                    <a:gd name="T5" fmla="*/ 4 h 15"/>
                    <a:gd name="T6" fmla="*/ 5 w 46"/>
                    <a:gd name="T7" fmla="*/ 6 h 15"/>
                    <a:gd name="T8" fmla="*/ 11 w 46"/>
                    <a:gd name="T9" fmla="*/ 9 h 15"/>
                    <a:gd name="T10" fmla="*/ 15 w 46"/>
                    <a:gd name="T11" fmla="*/ 9 h 15"/>
                    <a:gd name="T12" fmla="*/ 24 w 46"/>
                    <a:gd name="T13" fmla="*/ 11 h 15"/>
                    <a:gd name="T14" fmla="*/ 40 w 46"/>
                    <a:gd name="T15" fmla="*/ 13 h 15"/>
                    <a:gd name="T16" fmla="*/ 45 w 46"/>
                    <a:gd name="T17" fmla="*/ 13 h 15"/>
                    <a:gd name="T18" fmla="*/ 43 w 46"/>
                    <a:gd name="T19" fmla="*/ 9 h 15"/>
                    <a:gd name="T20" fmla="*/ 41 w 46"/>
                    <a:gd name="T21" fmla="*/ 9 h 15"/>
                    <a:gd name="T22" fmla="*/ 37 w 46"/>
                    <a:gd name="T23" fmla="*/ 9 h 15"/>
                    <a:gd name="T24" fmla="*/ 35 w 46"/>
                    <a:gd name="T25" fmla="*/ 6 h 15"/>
                    <a:gd name="T26" fmla="*/ 32 w 46"/>
                    <a:gd name="T27" fmla="*/ 4 h 15"/>
                    <a:gd name="T28" fmla="*/ 27 w 46"/>
                    <a:gd name="T29" fmla="*/ 3 h 15"/>
                    <a:gd name="T30" fmla="*/ 25 w 46"/>
                    <a:gd name="T31" fmla="*/ 4 h 15"/>
                    <a:gd name="T32" fmla="*/ 21 w 46"/>
                    <a:gd name="T33" fmla="*/ 5 h 15"/>
                    <a:gd name="T34" fmla="*/ 15 w 46"/>
                    <a:gd name="T35" fmla="*/ 3 h 15"/>
                    <a:gd name="T36" fmla="*/ 11 w 46"/>
                    <a:gd name="T37" fmla="*/ 2 h 15"/>
                    <a:gd name="T38" fmla="*/ 9 w 46"/>
                    <a:gd name="T39" fmla="*/ 0 h 15"/>
                    <a:gd name="T40" fmla="*/ 9 w 46"/>
                    <a:gd name="T41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46" h="15">
                      <a:moveTo>
                        <a:pt x="9" y="0"/>
                      </a:moveTo>
                      <a:cubicBezTo>
                        <a:pt x="7" y="1"/>
                        <a:pt x="6" y="0"/>
                        <a:pt x="3" y="0"/>
                      </a:cubicBezTo>
                      <a:cubicBezTo>
                        <a:pt x="3" y="0"/>
                        <a:pt x="0" y="3"/>
                        <a:pt x="0" y="4"/>
                      </a:cubicBezTo>
                      <a:cubicBezTo>
                        <a:pt x="0" y="5"/>
                        <a:pt x="4" y="4"/>
                        <a:pt x="5" y="6"/>
                      </a:cubicBezTo>
                      <a:cubicBezTo>
                        <a:pt x="6" y="8"/>
                        <a:pt x="9" y="8"/>
                        <a:pt x="11" y="9"/>
                      </a:cubicBezTo>
                      <a:cubicBezTo>
                        <a:pt x="13" y="9"/>
                        <a:pt x="14" y="9"/>
                        <a:pt x="15" y="9"/>
                      </a:cubicBezTo>
                      <a:cubicBezTo>
                        <a:pt x="18" y="9"/>
                        <a:pt x="21" y="10"/>
                        <a:pt x="24" y="11"/>
                      </a:cubicBezTo>
                      <a:cubicBezTo>
                        <a:pt x="29" y="12"/>
                        <a:pt x="35" y="11"/>
                        <a:pt x="40" y="13"/>
                      </a:cubicBezTo>
                      <a:cubicBezTo>
                        <a:pt x="41" y="13"/>
                        <a:pt x="44" y="15"/>
                        <a:pt x="45" y="13"/>
                      </a:cubicBezTo>
                      <a:cubicBezTo>
                        <a:pt x="46" y="13"/>
                        <a:pt x="44" y="9"/>
                        <a:pt x="43" y="9"/>
                      </a:cubicBezTo>
                      <a:cubicBezTo>
                        <a:pt x="42" y="8"/>
                        <a:pt x="42" y="9"/>
                        <a:pt x="41" y="9"/>
                      </a:cubicBezTo>
                      <a:cubicBezTo>
                        <a:pt x="39" y="10"/>
                        <a:pt x="38" y="9"/>
                        <a:pt x="37" y="9"/>
                      </a:cubicBezTo>
                      <a:cubicBezTo>
                        <a:pt x="36" y="8"/>
                        <a:pt x="36" y="7"/>
                        <a:pt x="35" y="6"/>
                      </a:cubicBezTo>
                      <a:cubicBezTo>
                        <a:pt x="35" y="5"/>
                        <a:pt x="33" y="5"/>
                        <a:pt x="32" y="4"/>
                      </a:cubicBezTo>
                      <a:cubicBezTo>
                        <a:pt x="31" y="4"/>
                        <a:pt x="28" y="3"/>
                        <a:pt x="27" y="3"/>
                      </a:cubicBezTo>
                      <a:cubicBezTo>
                        <a:pt x="26" y="3"/>
                        <a:pt x="25" y="4"/>
                        <a:pt x="25" y="4"/>
                      </a:cubicBezTo>
                      <a:cubicBezTo>
                        <a:pt x="24" y="5"/>
                        <a:pt x="23" y="5"/>
                        <a:pt x="21" y="5"/>
                      </a:cubicBezTo>
                      <a:cubicBezTo>
                        <a:pt x="19" y="5"/>
                        <a:pt x="17" y="4"/>
                        <a:pt x="15" y="3"/>
                      </a:cubicBezTo>
                      <a:cubicBezTo>
                        <a:pt x="14" y="2"/>
                        <a:pt x="12" y="2"/>
                        <a:pt x="11" y="2"/>
                      </a:cubicBezTo>
                      <a:cubicBezTo>
                        <a:pt x="11" y="2"/>
                        <a:pt x="10" y="0"/>
                        <a:pt x="9" y="0"/>
                      </a:cubicBezTo>
                      <a:cubicBezTo>
                        <a:pt x="8" y="1"/>
                        <a:pt x="10" y="0"/>
                        <a:pt x="9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458">
                  <a:extLst>
                    <a:ext uri="{FF2B5EF4-FFF2-40B4-BE49-F238E27FC236}">
                      <a16:creationId xmlns:a16="http://schemas.microsoft.com/office/drawing/2014/main" id="{B8E1DB25-B7AB-D444-8D36-26E18DA22A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00436" y="9881447"/>
                  <a:ext cx="61703" cy="25550"/>
                </a:xfrm>
                <a:custGeom>
                  <a:avLst/>
                  <a:gdLst>
                    <a:gd name="T0" fmla="*/ 3 w 8"/>
                    <a:gd name="T1" fmla="*/ 3 h 3"/>
                    <a:gd name="T2" fmla="*/ 8 w 8"/>
                    <a:gd name="T3" fmla="*/ 1 h 3"/>
                    <a:gd name="T4" fmla="*/ 3 w 8"/>
                    <a:gd name="T5" fmla="*/ 3 h 3"/>
                    <a:gd name="T6" fmla="*/ 3 w 8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3" y="3"/>
                      </a:moveTo>
                      <a:cubicBezTo>
                        <a:pt x="0" y="2"/>
                        <a:pt x="7" y="0"/>
                        <a:pt x="8" y="1"/>
                      </a:cubicBezTo>
                      <a:cubicBezTo>
                        <a:pt x="8" y="2"/>
                        <a:pt x="4" y="3"/>
                        <a:pt x="3" y="3"/>
                      </a:cubicBezTo>
                      <a:cubicBezTo>
                        <a:pt x="2" y="3"/>
                        <a:pt x="4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459">
                  <a:extLst>
                    <a:ext uri="{FF2B5EF4-FFF2-40B4-BE49-F238E27FC236}">
                      <a16:creationId xmlns:a16="http://schemas.microsoft.com/office/drawing/2014/main" id="{8460C2B7-ACD2-6645-A6D4-F38086B3DA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86283" y="9941066"/>
                  <a:ext cx="48288" cy="34068"/>
                </a:xfrm>
                <a:custGeom>
                  <a:avLst/>
                  <a:gdLst>
                    <a:gd name="T0" fmla="*/ 3 w 6"/>
                    <a:gd name="T1" fmla="*/ 0 h 4"/>
                    <a:gd name="T2" fmla="*/ 1 w 6"/>
                    <a:gd name="T3" fmla="*/ 1 h 4"/>
                    <a:gd name="T4" fmla="*/ 3 w 6"/>
                    <a:gd name="T5" fmla="*/ 4 h 4"/>
                    <a:gd name="T6" fmla="*/ 3 w 6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3" y="0"/>
                      </a:moveTo>
                      <a:cubicBezTo>
                        <a:pt x="2" y="0"/>
                        <a:pt x="0" y="0"/>
                        <a:pt x="1" y="1"/>
                      </a:cubicBezTo>
                      <a:cubicBezTo>
                        <a:pt x="1" y="1"/>
                        <a:pt x="3" y="4"/>
                        <a:pt x="3" y="4"/>
                      </a:cubicBezTo>
                      <a:cubicBezTo>
                        <a:pt x="5" y="4"/>
                        <a:pt x="6" y="0"/>
                        <a:pt x="3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460">
                  <a:extLst>
                    <a:ext uri="{FF2B5EF4-FFF2-40B4-BE49-F238E27FC236}">
                      <a16:creationId xmlns:a16="http://schemas.microsoft.com/office/drawing/2014/main" id="{A5C9D20E-F495-A64D-B87C-AC3F51A6C5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34574" y="9949581"/>
                  <a:ext cx="37559" cy="25550"/>
                </a:xfrm>
                <a:custGeom>
                  <a:avLst/>
                  <a:gdLst>
                    <a:gd name="T0" fmla="*/ 4 w 5"/>
                    <a:gd name="T1" fmla="*/ 1 h 3"/>
                    <a:gd name="T2" fmla="*/ 2 w 5"/>
                    <a:gd name="T3" fmla="*/ 0 h 3"/>
                    <a:gd name="T4" fmla="*/ 1 w 5"/>
                    <a:gd name="T5" fmla="*/ 2 h 3"/>
                    <a:gd name="T6" fmla="*/ 2 w 5"/>
                    <a:gd name="T7" fmla="*/ 2 h 3"/>
                    <a:gd name="T8" fmla="*/ 4 w 5"/>
                    <a:gd name="T9" fmla="*/ 1 h 3"/>
                    <a:gd name="T10" fmla="*/ 4 w 5"/>
                    <a:gd name="T11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3">
                      <a:moveTo>
                        <a:pt x="4" y="1"/>
                      </a:moveTo>
                      <a:cubicBezTo>
                        <a:pt x="4" y="1"/>
                        <a:pt x="3" y="0"/>
                        <a:pt x="2" y="0"/>
                      </a:cubicBezTo>
                      <a:cubicBezTo>
                        <a:pt x="2" y="1"/>
                        <a:pt x="0" y="2"/>
                        <a:pt x="1" y="2"/>
                      </a:cubicBezTo>
                      <a:cubicBezTo>
                        <a:pt x="1" y="2"/>
                        <a:pt x="2" y="3"/>
                        <a:pt x="2" y="2"/>
                      </a:cubicBezTo>
                      <a:cubicBezTo>
                        <a:pt x="3" y="2"/>
                        <a:pt x="5" y="2"/>
                        <a:pt x="4" y="1"/>
                      </a:cubicBezTo>
                      <a:cubicBezTo>
                        <a:pt x="4" y="1"/>
                        <a:pt x="5" y="2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461">
                  <a:extLst>
                    <a:ext uri="{FF2B5EF4-FFF2-40B4-BE49-F238E27FC236}">
                      <a16:creationId xmlns:a16="http://schemas.microsoft.com/office/drawing/2014/main" id="{A82B4707-B417-4B4D-9444-DAA8EA9F33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64083" y="9949581"/>
                  <a:ext cx="56338" cy="34068"/>
                </a:xfrm>
                <a:custGeom>
                  <a:avLst/>
                  <a:gdLst>
                    <a:gd name="T0" fmla="*/ 2 w 7"/>
                    <a:gd name="T1" fmla="*/ 1 h 4"/>
                    <a:gd name="T2" fmla="*/ 2 w 7"/>
                    <a:gd name="T3" fmla="*/ 4 h 4"/>
                    <a:gd name="T4" fmla="*/ 6 w 7"/>
                    <a:gd name="T5" fmla="*/ 3 h 4"/>
                    <a:gd name="T6" fmla="*/ 5 w 7"/>
                    <a:gd name="T7" fmla="*/ 1 h 4"/>
                    <a:gd name="T8" fmla="*/ 2 w 7"/>
                    <a:gd name="T9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2" y="1"/>
                      </a:moveTo>
                      <a:cubicBezTo>
                        <a:pt x="1" y="2"/>
                        <a:pt x="0" y="4"/>
                        <a:pt x="2" y="4"/>
                      </a:cubicBezTo>
                      <a:cubicBezTo>
                        <a:pt x="4" y="4"/>
                        <a:pt x="5" y="4"/>
                        <a:pt x="6" y="3"/>
                      </a:cubicBezTo>
                      <a:cubicBezTo>
                        <a:pt x="7" y="3"/>
                        <a:pt x="5" y="2"/>
                        <a:pt x="5" y="1"/>
                      </a:cubicBezTo>
                      <a:cubicBezTo>
                        <a:pt x="4" y="0"/>
                        <a:pt x="3" y="0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462">
                  <a:extLst>
                    <a:ext uri="{FF2B5EF4-FFF2-40B4-BE49-F238E27FC236}">
                      <a16:creationId xmlns:a16="http://schemas.microsoft.com/office/drawing/2014/main" id="{CC49DF11-DE36-9046-BD0D-A70BD91084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04325" y="9941066"/>
                  <a:ext cx="64385" cy="42586"/>
                </a:xfrm>
                <a:custGeom>
                  <a:avLst/>
                  <a:gdLst>
                    <a:gd name="T0" fmla="*/ 1 w 8"/>
                    <a:gd name="T1" fmla="*/ 0 h 5"/>
                    <a:gd name="T2" fmla="*/ 0 w 8"/>
                    <a:gd name="T3" fmla="*/ 1 h 5"/>
                    <a:gd name="T4" fmla="*/ 2 w 8"/>
                    <a:gd name="T5" fmla="*/ 2 h 5"/>
                    <a:gd name="T6" fmla="*/ 2 w 8"/>
                    <a:gd name="T7" fmla="*/ 3 h 5"/>
                    <a:gd name="T8" fmla="*/ 7 w 8"/>
                    <a:gd name="T9" fmla="*/ 4 h 5"/>
                    <a:gd name="T10" fmla="*/ 7 w 8"/>
                    <a:gd name="T11" fmla="*/ 1 h 5"/>
                    <a:gd name="T12" fmla="*/ 1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1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"/>
                        <a:pt x="2" y="1"/>
                        <a:pt x="2" y="2"/>
                      </a:cubicBezTo>
                      <a:cubicBezTo>
                        <a:pt x="2" y="2"/>
                        <a:pt x="2" y="3"/>
                        <a:pt x="2" y="3"/>
                      </a:cubicBezTo>
                      <a:cubicBezTo>
                        <a:pt x="2" y="4"/>
                        <a:pt x="6" y="5"/>
                        <a:pt x="7" y="4"/>
                      </a:cubicBezTo>
                      <a:cubicBezTo>
                        <a:pt x="8" y="3"/>
                        <a:pt x="8" y="2"/>
                        <a:pt x="7" y="1"/>
                      </a:cubicBezTo>
                      <a:cubicBezTo>
                        <a:pt x="5" y="1"/>
                        <a:pt x="3" y="1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463">
                  <a:extLst>
                    <a:ext uri="{FF2B5EF4-FFF2-40B4-BE49-F238E27FC236}">
                      <a16:creationId xmlns:a16="http://schemas.microsoft.com/office/drawing/2014/main" id="{CE23CE41-4442-334F-B1E8-69A4F18030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90175" y="9949581"/>
                  <a:ext cx="96579" cy="34068"/>
                </a:xfrm>
                <a:custGeom>
                  <a:avLst/>
                  <a:gdLst>
                    <a:gd name="T0" fmla="*/ 2 w 12"/>
                    <a:gd name="T1" fmla="*/ 0 h 4"/>
                    <a:gd name="T2" fmla="*/ 0 w 12"/>
                    <a:gd name="T3" fmla="*/ 2 h 4"/>
                    <a:gd name="T4" fmla="*/ 12 w 12"/>
                    <a:gd name="T5" fmla="*/ 2 h 4"/>
                    <a:gd name="T6" fmla="*/ 9 w 12"/>
                    <a:gd name="T7" fmla="*/ 2 h 4"/>
                    <a:gd name="T8" fmla="*/ 2 w 12"/>
                    <a:gd name="T9" fmla="*/ 0 h 4"/>
                    <a:gd name="T10" fmla="*/ 2 w 12"/>
                    <a:gd name="T1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4">
                      <a:moveTo>
                        <a:pt x="2" y="0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2"/>
                        <a:pt x="11" y="4"/>
                        <a:pt x="12" y="2"/>
                      </a:cubicBezTo>
                      <a:cubicBezTo>
                        <a:pt x="12" y="1"/>
                        <a:pt x="9" y="2"/>
                        <a:pt x="9" y="2"/>
                      </a:cubicBezTo>
                      <a:cubicBezTo>
                        <a:pt x="7" y="2"/>
                        <a:pt x="4" y="1"/>
                        <a:pt x="2" y="0"/>
                      </a:cubicBezTo>
                      <a:cubicBezTo>
                        <a:pt x="2" y="0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464">
                  <a:extLst>
                    <a:ext uri="{FF2B5EF4-FFF2-40B4-BE49-F238E27FC236}">
                      <a16:creationId xmlns:a16="http://schemas.microsoft.com/office/drawing/2014/main" id="{4A3920C2-8F28-B74C-97E4-F70E7B2860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60664" y="9997845"/>
                  <a:ext cx="85847" cy="51099"/>
                </a:xfrm>
                <a:custGeom>
                  <a:avLst/>
                  <a:gdLst>
                    <a:gd name="T0" fmla="*/ 0 w 11"/>
                    <a:gd name="T1" fmla="*/ 0 h 6"/>
                    <a:gd name="T2" fmla="*/ 8 w 11"/>
                    <a:gd name="T3" fmla="*/ 4 h 6"/>
                    <a:gd name="T4" fmla="*/ 0 w 11"/>
                    <a:gd name="T5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" h="6">
                      <a:moveTo>
                        <a:pt x="0" y="0"/>
                      </a:moveTo>
                      <a:cubicBezTo>
                        <a:pt x="1" y="0"/>
                        <a:pt x="7" y="6"/>
                        <a:pt x="8" y="4"/>
                      </a:cubicBezTo>
                      <a:cubicBezTo>
                        <a:pt x="1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465">
                  <a:extLst>
                    <a:ext uri="{FF2B5EF4-FFF2-40B4-BE49-F238E27FC236}">
                      <a16:creationId xmlns:a16="http://schemas.microsoft.com/office/drawing/2014/main" id="{16A34137-4942-E24B-AF80-D6779617A4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34303" y="9730985"/>
                  <a:ext cx="48288" cy="34068"/>
                </a:xfrm>
                <a:custGeom>
                  <a:avLst/>
                  <a:gdLst>
                    <a:gd name="T0" fmla="*/ 3 w 6"/>
                    <a:gd name="T1" fmla="*/ 3 h 4"/>
                    <a:gd name="T2" fmla="*/ 4 w 6"/>
                    <a:gd name="T3" fmla="*/ 0 h 4"/>
                    <a:gd name="T4" fmla="*/ 3 w 6"/>
                    <a:gd name="T5" fmla="*/ 3 h 4"/>
                    <a:gd name="T6" fmla="*/ 3 w 6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4">
                      <a:moveTo>
                        <a:pt x="3" y="3"/>
                      </a:moveTo>
                      <a:cubicBezTo>
                        <a:pt x="0" y="4"/>
                        <a:pt x="1" y="0"/>
                        <a:pt x="4" y="0"/>
                      </a:cubicBezTo>
                      <a:cubicBezTo>
                        <a:pt x="6" y="0"/>
                        <a:pt x="5" y="3"/>
                        <a:pt x="3" y="3"/>
                      </a:cubicBezTo>
                      <a:cubicBezTo>
                        <a:pt x="2" y="4"/>
                        <a:pt x="5" y="3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466">
                  <a:extLst>
                    <a:ext uri="{FF2B5EF4-FFF2-40B4-BE49-F238E27FC236}">
                      <a16:creationId xmlns:a16="http://schemas.microsoft.com/office/drawing/2014/main" id="{4BC54ADA-AE77-E44A-951B-C21516DBDF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14787" y="9725308"/>
                  <a:ext cx="118041" cy="39745"/>
                </a:xfrm>
                <a:custGeom>
                  <a:avLst/>
                  <a:gdLst>
                    <a:gd name="T0" fmla="*/ 2 w 15"/>
                    <a:gd name="T1" fmla="*/ 3 h 5"/>
                    <a:gd name="T2" fmla="*/ 1 w 15"/>
                    <a:gd name="T3" fmla="*/ 1 h 5"/>
                    <a:gd name="T4" fmla="*/ 5 w 15"/>
                    <a:gd name="T5" fmla="*/ 0 h 5"/>
                    <a:gd name="T6" fmla="*/ 13 w 15"/>
                    <a:gd name="T7" fmla="*/ 2 h 5"/>
                    <a:gd name="T8" fmla="*/ 15 w 15"/>
                    <a:gd name="T9" fmla="*/ 5 h 5"/>
                    <a:gd name="T10" fmla="*/ 11 w 15"/>
                    <a:gd name="T11" fmla="*/ 3 h 5"/>
                    <a:gd name="T12" fmla="*/ 2 w 15"/>
                    <a:gd name="T13" fmla="*/ 3 h 5"/>
                    <a:gd name="T14" fmla="*/ 2 w 15"/>
                    <a:gd name="T1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5">
                      <a:moveTo>
                        <a:pt x="2" y="3"/>
                      </a:moveTo>
                      <a:cubicBezTo>
                        <a:pt x="1" y="3"/>
                        <a:pt x="0" y="2"/>
                        <a:pt x="1" y="1"/>
                      </a:cubicBezTo>
                      <a:cubicBezTo>
                        <a:pt x="2" y="0"/>
                        <a:pt x="3" y="0"/>
                        <a:pt x="5" y="0"/>
                      </a:cubicBezTo>
                      <a:cubicBezTo>
                        <a:pt x="8" y="0"/>
                        <a:pt x="10" y="0"/>
                        <a:pt x="13" y="2"/>
                      </a:cubicBezTo>
                      <a:cubicBezTo>
                        <a:pt x="14" y="3"/>
                        <a:pt x="15" y="4"/>
                        <a:pt x="15" y="5"/>
                      </a:cubicBezTo>
                      <a:cubicBezTo>
                        <a:pt x="14" y="5"/>
                        <a:pt x="11" y="3"/>
                        <a:pt x="11" y="3"/>
                      </a:cubicBezTo>
                      <a:cubicBezTo>
                        <a:pt x="8" y="2"/>
                        <a:pt x="5" y="3"/>
                        <a:pt x="2" y="3"/>
                      </a:cubicBezTo>
                      <a:cubicBezTo>
                        <a:pt x="1" y="3"/>
                        <a:pt x="3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467">
                  <a:extLst>
                    <a:ext uri="{FF2B5EF4-FFF2-40B4-BE49-F238E27FC236}">
                      <a16:creationId xmlns:a16="http://schemas.microsoft.com/office/drawing/2014/main" id="{8EF95F50-61CC-1648-B1F1-FDA450C63F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52615" y="9532257"/>
                  <a:ext cx="252180" cy="300927"/>
                </a:xfrm>
                <a:custGeom>
                  <a:avLst/>
                  <a:gdLst>
                    <a:gd name="T0" fmla="*/ 13 w 32"/>
                    <a:gd name="T1" fmla="*/ 32 h 36"/>
                    <a:gd name="T2" fmla="*/ 14 w 32"/>
                    <a:gd name="T3" fmla="*/ 30 h 36"/>
                    <a:gd name="T4" fmla="*/ 11 w 32"/>
                    <a:gd name="T5" fmla="*/ 28 h 36"/>
                    <a:gd name="T6" fmla="*/ 12 w 32"/>
                    <a:gd name="T7" fmla="*/ 23 h 36"/>
                    <a:gd name="T8" fmla="*/ 8 w 32"/>
                    <a:gd name="T9" fmla="*/ 23 h 36"/>
                    <a:gd name="T10" fmla="*/ 8 w 32"/>
                    <a:gd name="T11" fmla="*/ 29 h 36"/>
                    <a:gd name="T12" fmla="*/ 8 w 32"/>
                    <a:gd name="T13" fmla="*/ 30 h 36"/>
                    <a:gd name="T14" fmla="*/ 7 w 32"/>
                    <a:gd name="T15" fmla="*/ 34 h 36"/>
                    <a:gd name="T16" fmla="*/ 4 w 32"/>
                    <a:gd name="T17" fmla="*/ 36 h 36"/>
                    <a:gd name="T18" fmla="*/ 4 w 32"/>
                    <a:gd name="T19" fmla="*/ 31 h 36"/>
                    <a:gd name="T20" fmla="*/ 2 w 32"/>
                    <a:gd name="T21" fmla="*/ 26 h 36"/>
                    <a:gd name="T22" fmla="*/ 1 w 32"/>
                    <a:gd name="T23" fmla="*/ 21 h 36"/>
                    <a:gd name="T24" fmla="*/ 3 w 32"/>
                    <a:gd name="T25" fmla="*/ 14 h 36"/>
                    <a:gd name="T26" fmla="*/ 9 w 32"/>
                    <a:gd name="T27" fmla="*/ 5 h 36"/>
                    <a:gd name="T28" fmla="*/ 11 w 32"/>
                    <a:gd name="T29" fmla="*/ 2 h 36"/>
                    <a:gd name="T30" fmla="*/ 18 w 32"/>
                    <a:gd name="T31" fmla="*/ 4 h 36"/>
                    <a:gd name="T32" fmla="*/ 25 w 32"/>
                    <a:gd name="T33" fmla="*/ 4 h 36"/>
                    <a:gd name="T34" fmla="*/ 32 w 32"/>
                    <a:gd name="T35" fmla="*/ 1 h 36"/>
                    <a:gd name="T36" fmla="*/ 29 w 32"/>
                    <a:gd name="T37" fmla="*/ 6 h 36"/>
                    <a:gd name="T38" fmla="*/ 23 w 32"/>
                    <a:gd name="T39" fmla="*/ 7 h 36"/>
                    <a:gd name="T40" fmla="*/ 10 w 32"/>
                    <a:gd name="T41" fmla="*/ 7 h 36"/>
                    <a:gd name="T42" fmla="*/ 6 w 32"/>
                    <a:gd name="T43" fmla="*/ 10 h 36"/>
                    <a:gd name="T44" fmla="*/ 10 w 32"/>
                    <a:gd name="T45" fmla="*/ 15 h 36"/>
                    <a:gd name="T46" fmla="*/ 13 w 32"/>
                    <a:gd name="T47" fmla="*/ 14 h 36"/>
                    <a:gd name="T48" fmla="*/ 20 w 32"/>
                    <a:gd name="T49" fmla="*/ 13 h 36"/>
                    <a:gd name="T50" fmla="*/ 17 w 32"/>
                    <a:gd name="T51" fmla="*/ 16 h 36"/>
                    <a:gd name="T52" fmla="*/ 13 w 32"/>
                    <a:gd name="T53" fmla="*/ 17 h 36"/>
                    <a:gd name="T54" fmla="*/ 14 w 32"/>
                    <a:gd name="T55" fmla="*/ 20 h 36"/>
                    <a:gd name="T56" fmla="*/ 18 w 32"/>
                    <a:gd name="T57" fmla="*/ 25 h 36"/>
                    <a:gd name="T58" fmla="*/ 19 w 32"/>
                    <a:gd name="T59" fmla="*/ 28 h 36"/>
                    <a:gd name="T60" fmla="*/ 22 w 32"/>
                    <a:gd name="T61" fmla="*/ 30 h 36"/>
                    <a:gd name="T62" fmla="*/ 13 w 32"/>
                    <a:gd name="T63" fmla="*/ 32 h 36"/>
                    <a:gd name="T64" fmla="*/ 13 w 32"/>
                    <a:gd name="T65" fmla="*/ 32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6">
                      <a:moveTo>
                        <a:pt x="13" y="32"/>
                      </a:moveTo>
                      <a:cubicBezTo>
                        <a:pt x="13" y="31"/>
                        <a:pt x="14" y="31"/>
                        <a:pt x="14" y="30"/>
                      </a:cubicBezTo>
                      <a:cubicBezTo>
                        <a:pt x="14" y="29"/>
                        <a:pt x="12" y="28"/>
                        <a:pt x="11" y="28"/>
                      </a:cubicBezTo>
                      <a:cubicBezTo>
                        <a:pt x="10" y="26"/>
                        <a:pt x="12" y="25"/>
                        <a:pt x="12" y="23"/>
                      </a:cubicBezTo>
                      <a:cubicBezTo>
                        <a:pt x="12" y="22"/>
                        <a:pt x="8" y="22"/>
                        <a:pt x="8" y="23"/>
                      </a:cubicBezTo>
                      <a:cubicBezTo>
                        <a:pt x="7" y="25"/>
                        <a:pt x="8" y="27"/>
                        <a:pt x="8" y="29"/>
                      </a:cubicBezTo>
                      <a:cubicBezTo>
                        <a:pt x="7" y="29"/>
                        <a:pt x="8" y="30"/>
                        <a:pt x="8" y="30"/>
                      </a:cubicBezTo>
                      <a:cubicBezTo>
                        <a:pt x="8" y="32"/>
                        <a:pt x="7" y="33"/>
                        <a:pt x="7" y="34"/>
                      </a:cubicBezTo>
                      <a:cubicBezTo>
                        <a:pt x="6" y="36"/>
                        <a:pt x="7" y="36"/>
                        <a:pt x="4" y="36"/>
                      </a:cubicBezTo>
                      <a:cubicBezTo>
                        <a:pt x="1" y="36"/>
                        <a:pt x="4" y="32"/>
                        <a:pt x="4" y="31"/>
                      </a:cubicBezTo>
                      <a:cubicBezTo>
                        <a:pt x="5" y="30"/>
                        <a:pt x="4" y="27"/>
                        <a:pt x="2" y="26"/>
                      </a:cubicBezTo>
                      <a:cubicBezTo>
                        <a:pt x="0" y="25"/>
                        <a:pt x="0" y="23"/>
                        <a:pt x="1" y="21"/>
                      </a:cubicBezTo>
                      <a:cubicBezTo>
                        <a:pt x="2" y="19"/>
                        <a:pt x="2" y="16"/>
                        <a:pt x="3" y="14"/>
                      </a:cubicBezTo>
                      <a:cubicBezTo>
                        <a:pt x="5" y="11"/>
                        <a:pt x="4" y="5"/>
                        <a:pt x="9" y="5"/>
                      </a:cubicBezTo>
                      <a:cubicBezTo>
                        <a:pt x="10" y="5"/>
                        <a:pt x="9" y="2"/>
                        <a:pt x="11" y="2"/>
                      </a:cubicBezTo>
                      <a:cubicBezTo>
                        <a:pt x="14" y="3"/>
                        <a:pt x="16" y="4"/>
                        <a:pt x="18" y="4"/>
                      </a:cubicBezTo>
                      <a:cubicBezTo>
                        <a:pt x="20" y="4"/>
                        <a:pt x="23" y="5"/>
                        <a:pt x="25" y="4"/>
                      </a:cubicBezTo>
                      <a:cubicBezTo>
                        <a:pt x="26" y="4"/>
                        <a:pt x="32" y="0"/>
                        <a:pt x="32" y="1"/>
                      </a:cubicBezTo>
                      <a:cubicBezTo>
                        <a:pt x="32" y="2"/>
                        <a:pt x="29" y="5"/>
                        <a:pt x="29" y="6"/>
                      </a:cubicBezTo>
                      <a:cubicBezTo>
                        <a:pt x="27" y="7"/>
                        <a:pt x="25" y="7"/>
                        <a:pt x="23" y="7"/>
                      </a:cubicBezTo>
                      <a:cubicBezTo>
                        <a:pt x="18" y="6"/>
                        <a:pt x="14" y="7"/>
                        <a:pt x="10" y="7"/>
                      </a:cubicBezTo>
                      <a:cubicBezTo>
                        <a:pt x="7" y="6"/>
                        <a:pt x="6" y="7"/>
                        <a:pt x="6" y="10"/>
                      </a:cubicBezTo>
                      <a:cubicBezTo>
                        <a:pt x="6" y="13"/>
                        <a:pt x="9" y="13"/>
                        <a:pt x="10" y="15"/>
                      </a:cubicBezTo>
                      <a:cubicBezTo>
                        <a:pt x="11" y="17"/>
                        <a:pt x="12" y="15"/>
                        <a:pt x="13" y="14"/>
                      </a:cubicBezTo>
                      <a:cubicBezTo>
                        <a:pt x="13" y="13"/>
                        <a:pt x="20" y="12"/>
                        <a:pt x="20" y="13"/>
                      </a:cubicBezTo>
                      <a:cubicBezTo>
                        <a:pt x="21" y="13"/>
                        <a:pt x="18" y="16"/>
                        <a:pt x="17" y="16"/>
                      </a:cubicBezTo>
                      <a:cubicBezTo>
                        <a:pt x="15" y="18"/>
                        <a:pt x="15" y="18"/>
                        <a:pt x="13" y="17"/>
                      </a:cubicBezTo>
                      <a:cubicBezTo>
                        <a:pt x="13" y="17"/>
                        <a:pt x="14" y="20"/>
                        <a:pt x="14" y="20"/>
                      </a:cubicBezTo>
                      <a:cubicBezTo>
                        <a:pt x="15" y="21"/>
                        <a:pt x="18" y="23"/>
                        <a:pt x="18" y="25"/>
                      </a:cubicBezTo>
                      <a:cubicBezTo>
                        <a:pt x="18" y="26"/>
                        <a:pt x="18" y="27"/>
                        <a:pt x="19" y="28"/>
                      </a:cubicBezTo>
                      <a:cubicBezTo>
                        <a:pt x="19" y="28"/>
                        <a:pt x="21" y="30"/>
                        <a:pt x="22" y="30"/>
                      </a:cubicBezTo>
                      <a:cubicBezTo>
                        <a:pt x="20" y="31"/>
                        <a:pt x="15" y="33"/>
                        <a:pt x="13" y="32"/>
                      </a:cubicBezTo>
                      <a:cubicBezTo>
                        <a:pt x="13" y="31"/>
                        <a:pt x="14" y="33"/>
                        <a:pt x="13" y="3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468">
                  <a:extLst>
                    <a:ext uri="{FF2B5EF4-FFF2-40B4-BE49-F238E27FC236}">
                      <a16:creationId xmlns:a16="http://schemas.microsoft.com/office/drawing/2014/main" id="{32C4BEFE-6C47-4A48-BA6E-8B9116C1D6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0641" y="9515223"/>
                  <a:ext cx="61703" cy="124913"/>
                </a:xfrm>
                <a:custGeom>
                  <a:avLst/>
                  <a:gdLst>
                    <a:gd name="T0" fmla="*/ 3 w 8"/>
                    <a:gd name="T1" fmla="*/ 2 h 15"/>
                    <a:gd name="T2" fmla="*/ 3 w 8"/>
                    <a:gd name="T3" fmla="*/ 0 h 15"/>
                    <a:gd name="T4" fmla="*/ 0 w 8"/>
                    <a:gd name="T5" fmla="*/ 4 h 15"/>
                    <a:gd name="T6" fmla="*/ 1 w 8"/>
                    <a:gd name="T7" fmla="*/ 8 h 15"/>
                    <a:gd name="T8" fmla="*/ 2 w 8"/>
                    <a:gd name="T9" fmla="*/ 12 h 15"/>
                    <a:gd name="T10" fmla="*/ 5 w 8"/>
                    <a:gd name="T11" fmla="*/ 15 h 15"/>
                    <a:gd name="T12" fmla="*/ 4 w 8"/>
                    <a:gd name="T13" fmla="*/ 13 h 15"/>
                    <a:gd name="T14" fmla="*/ 3 w 8"/>
                    <a:gd name="T15" fmla="*/ 9 h 15"/>
                    <a:gd name="T16" fmla="*/ 7 w 8"/>
                    <a:gd name="T17" fmla="*/ 9 h 15"/>
                    <a:gd name="T18" fmla="*/ 5 w 8"/>
                    <a:gd name="T19" fmla="*/ 7 h 15"/>
                    <a:gd name="T20" fmla="*/ 6 w 8"/>
                    <a:gd name="T21" fmla="*/ 5 h 15"/>
                    <a:gd name="T22" fmla="*/ 2 w 8"/>
                    <a:gd name="T23" fmla="*/ 6 h 15"/>
                    <a:gd name="T24" fmla="*/ 3 w 8"/>
                    <a:gd name="T25" fmla="*/ 2 h 15"/>
                    <a:gd name="T26" fmla="*/ 3 w 8"/>
                    <a:gd name="T27" fmla="*/ 2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" h="15">
                      <a:moveTo>
                        <a:pt x="3" y="2"/>
                      </a:moveTo>
                      <a:cubicBezTo>
                        <a:pt x="3" y="1"/>
                        <a:pt x="3" y="1"/>
                        <a:pt x="3" y="0"/>
                      </a:cubicBezTo>
                      <a:cubicBezTo>
                        <a:pt x="2" y="0"/>
                        <a:pt x="0" y="3"/>
                        <a:pt x="0" y="4"/>
                      </a:cubicBezTo>
                      <a:cubicBezTo>
                        <a:pt x="0" y="5"/>
                        <a:pt x="1" y="6"/>
                        <a:pt x="1" y="8"/>
                      </a:cubicBezTo>
                      <a:cubicBezTo>
                        <a:pt x="1" y="9"/>
                        <a:pt x="1" y="11"/>
                        <a:pt x="2" y="12"/>
                      </a:cubicBezTo>
                      <a:cubicBezTo>
                        <a:pt x="2" y="12"/>
                        <a:pt x="5" y="15"/>
                        <a:pt x="5" y="15"/>
                      </a:cubicBezTo>
                      <a:cubicBezTo>
                        <a:pt x="5" y="15"/>
                        <a:pt x="4" y="13"/>
                        <a:pt x="4" y="13"/>
                      </a:cubicBezTo>
                      <a:cubicBezTo>
                        <a:pt x="3" y="12"/>
                        <a:pt x="3" y="10"/>
                        <a:pt x="3" y="9"/>
                      </a:cubicBezTo>
                      <a:cubicBezTo>
                        <a:pt x="3" y="8"/>
                        <a:pt x="7" y="9"/>
                        <a:pt x="7" y="9"/>
                      </a:cubicBezTo>
                      <a:cubicBezTo>
                        <a:pt x="8" y="9"/>
                        <a:pt x="6" y="8"/>
                        <a:pt x="5" y="7"/>
                      </a:cubicBezTo>
                      <a:cubicBezTo>
                        <a:pt x="5" y="7"/>
                        <a:pt x="6" y="6"/>
                        <a:pt x="6" y="5"/>
                      </a:cubicBezTo>
                      <a:cubicBezTo>
                        <a:pt x="7" y="1"/>
                        <a:pt x="3" y="6"/>
                        <a:pt x="2" y="6"/>
                      </a:cubicBezTo>
                      <a:cubicBezTo>
                        <a:pt x="2" y="6"/>
                        <a:pt x="4" y="3"/>
                        <a:pt x="3" y="2"/>
                      </a:cubicBezTo>
                      <a:cubicBezTo>
                        <a:pt x="3" y="1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469">
                  <a:extLst>
                    <a:ext uri="{FF2B5EF4-FFF2-40B4-BE49-F238E27FC236}">
                      <a16:creationId xmlns:a16="http://schemas.microsoft.com/office/drawing/2014/main" id="{D26458AB-6266-E341-95BF-F1890C7A6E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22837" y="9498193"/>
                  <a:ext cx="21461" cy="17034"/>
                </a:xfrm>
                <a:custGeom>
                  <a:avLst/>
                  <a:gdLst>
                    <a:gd name="T0" fmla="*/ 1 w 3"/>
                    <a:gd name="T1" fmla="*/ 2 h 2"/>
                    <a:gd name="T2" fmla="*/ 2 w 3"/>
                    <a:gd name="T3" fmla="*/ 0 h 2"/>
                    <a:gd name="T4" fmla="*/ 1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1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485">
                  <a:extLst>
                    <a:ext uri="{FF2B5EF4-FFF2-40B4-BE49-F238E27FC236}">
                      <a16:creationId xmlns:a16="http://schemas.microsoft.com/office/drawing/2014/main" id="{89A87A5A-4501-CB4A-BE64-075B06A29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74416" y="9197265"/>
                  <a:ext cx="85847" cy="150465"/>
                </a:xfrm>
                <a:custGeom>
                  <a:avLst/>
                  <a:gdLst>
                    <a:gd name="T0" fmla="*/ 2 w 11"/>
                    <a:gd name="T1" fmla="*/ 0 h 18"/>
                    <a:gd name="T2" fmla="*/ 1 w 11"/>
                    <a:gd name="T3" fmla="*/ 0 h 18"/>
                    <a:gd name="T4" fmla="*/ 1 w 11"/>
                    <a:gd name="T5" fmla="*/ 3 h 18"/>
                    <a:gd name="T6" fmla="*/ 0 w 11"/>
                    <a:gd name="T7" fmla="*/ 8 h 18"/>
                    <a:gd name="T8" fmla="*/ 4 w 11"/>
                    <a:gd name="T9" fmla="*/ 18 h 18"/>
                    <a:gd name="T10" fmla="*/ 9 w 11"/>
                    <a:gd name="T11" fmla="*/ 15 h 18"/>
                    <a:gd name="T12" fmla="*/ 9 w 11"/>
                    <a:gd name="T13" fmla="*/ 8 h 18"/>
                    <a:gd name="T14" fmla="*/ 2 w 11"/>
                    <a:gd name="T15" fmla="*/ 0 h 18"/>
                    <a:gd name="T16" fmla="*/ 2 w 11"/>
                    <a:gd name="T1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" h="18">
                      <a:moveTo>
                        <a:pt x="2" y="0"/>
                      </a:move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3"/>
                        <a:pt x="1" y="3"/>
                      </a:cubicBezTo>
                      <a:cubicBezTo>
                        <a:pt x="1" y="5"/>
                        <a:pt x="0" y="6"/>
                        <a:pt x="0" y="8"/>
                      </a:cubicBezTo>
                      <a:cubicBezTo>
                        <a:pt x="0" y="11"/>
                        <a:pt x="0" y="18"/>
                        <a:pt x="4" y="18"/>
                      </a:cubicBezTo>
                      <a:cubicBezTo>
                        <a:pt x="6" y="18"/>
                        <a:pt x="9" y="17"/>
                        <a:pt x="9" y="15"/>
                      </a:cubicBezTo>
                      <a:cubicBezTo>
                        <a:pt x="11" y="13"/>
                        <a:pt x="9" y="10"/>
                        <a:pt x="9" y="8"/>
                      </a:cubicBezTo>
                      <a:cubicBezTo>
                        <a:pt x="7" y="6"/>
                        <a:pt x="5" y="0"/>
                        <a:pt x="2" y="0"/>
                      </a:cubicBezTo>
                      <a:cubicBezTo>
                        <a:pt x="1" y="0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487">
                  <a:extLst>
                    <a:ext uri="{FF2B5EF4-FFF2-40B4-BE49-F238E27FC236}">
                      <a16:creationId xmlns:a16="http://schemas.microsoft.com/office/drawing/2014/main" id="{D84AC0EE-F189-F441-A5DE-23BE953303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56175" y="6020485"/>
                  <a:ext cx="85847" cy="68133"/>
                </a:xfrm>
                <a:custGeom>
                  <a:avLst/>
                  <a:gdLst>
                    <a:gd name="T0" fmla="*/ 9 w 11"/>
                    <a:gd name="T1" fmla="*/ 7 h 8"/>
                    <a:gd name="T2" fmla="*/ 8 w 11"/>
                    <a:gd name="T3" fmla="*/ 4 h 8"/>
                    <a:gd name="T4" fmla="*/ 3 w 11"/>
                    <a:gd name="T5" fmla="*/ 0 h 8"/>
                    <a:gd name="T6" fmla="*/ 1 w 11"/>
                    <a:gd name="T7" fmla="*/ 2 h 8"/>
                    <a:gd name="T8" fmla="*/ 3 w 11"/>
                    <a:gd name="T9" fmla="*/ 5 h 8"/>
                    <a:gd name="T10" fmla="*/ 9 w 11"/>
                    <a:gd name="T11" fmla="*/ 7 h 8"/>
                    <a:gd name="T12" fmla="*/ 9 w 11"/>
                    <a:gd name="T13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8">
                      <a:moveTo>
                        <a:pt x="9" y="7"/>
                      </a:moveTo>
                      <a:cubicBezTo>
                        <a:pt x="11" y="8"/>
                        <a:pt x="9" y="5"/>
                        <a:pt x="8" y="4"/>
                      </a:cubicBezTo>
                      <a:cubicBezTo>
                        <a:pt x="7" y="3"/>
                        <a:pt x="4" y="1"/>
                        <a:pt x="3" y="0"/>
                      </a:cubicBezTo>
                      <a:cubicBezTo>
                        <a:pt x="2" y="0"/>
                        <a:pt x="1" y="1"/>
                        <a:pt x="1" y="2"/>
                      </a:cubicBezTo>
                      <a:cubicBezTo>
                        <a:pt x="0" y="3"/>
                        <a:pt x="2" y="4"/>
                        <a:pt x="3" y="5"/>
                      </a:cubicBezTo>
                      <a:cubicBezTo>
                        <a:pt x="5" y="6"/>
                        <a:pt x="7" y="7"/>
                        <a:pt x="9" y="7"/>
                      </a:cubicBezTo>
                      <a:cubicBezTo>
                        <a:pt x="10" y="7"/>
                        <a:pt x="7" y="7"/>
                        <a:pt x="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6" name="Freeform 488">
                  <a:extLst>
                    <a:ext uri="{FF2B5EF4-FFF2-40B4-BE49-F238E27FC236}">
                      <a16:creationId xmlns:a16="http://schemas.microsoft.com/office/drawing/2014/main" id="{B0D59C85-498A-7A47-BA4B-C8FA2B2BDF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45714" y="6071588"/>
                  <a:ext cx="85847" cy="82329"/>
                </a:xfrm>
                <a:custGeom>
                  <a:avLst/>
                  <a:gdLst>
                    <a:gd name="T0" fmla="*/ 10 w 11"/>
                    <a:gd name="T1" fmla="*/ 6 h 10"/>
                    <a:gd name="T2" fmla="*/ 6 w 11"/>
                    <a:gd name="T3" fmla="*/ 10 h 10"/>
                    <a:gd name="T4" fmla="*/ 0 w 11"/>
                    <a:gd name="T5" fmla="*/ 6 h 10"/>
                    <a:gd name="T6" fmla="*/ 10 w 11"/>
                    <a:gd name="T7" fmla="*/ 6 h 10"/>
                    <a:gd name="T8" fmla="*/ 10 w 11"/>
                    <a:gd name="T9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0">
                      <a:moveTo>
                        <a:pt x="10" y="6"/>
                      </a:moveTo>
                      <a:cubicBezTo>
                        <a:pt x="10" y="8"/>
                        <a:pt x="7" y="9"/>
                        <a:pt x="6" y="10"/>
                      </a:cubicBezTo>
                      <a:cubicBezTo>
                        <a:pt x="4" y="10"/>
                        <a:pt x="0" y="9"/>
                        <a:pt x="0" y="6"/>
                      </a:cubicBezTo>
                      <a:cubicBezTo>
                        <a:pt x="1" y="0"/>
                        <a:pt x="11" y="6"/>
                        <a:pt x="10" y="6"/>
                      </a:cubicBezTo>
                      <a:cubicBezTo>
                        <a:pt x="10" y="7"/>
                        <a:pt x="11" y="5"/>
                        <a:pt x="1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7" name="Freeform 489">
                  <a:extLst>
                    <a:ext uri="{FF2B5EF4-FFF2-40B4-BE49-F238E27FC236}">
                      <a16:creationId xmlns:a16="http://schemas.microsoft.com/office/drawing/2014/main" id="{8EE52F1D-07FD-4847-A635-FC8BFBA968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4196" y="5787692"/>
                  <a:ext cx="69752" cy="42586"/>
                </a:xfrm>
                <a:custGeom>
                  <a:avLst/>
                  <a:gdLst>
                    <a:gd name="T0" fmla="*/ 9 w 9"/>
                    <a:gd name="T1" fmla="*/ 3 h 5"/>
                    <a:gd name="T2" fmla="*/ 4 w 9"/>
                    <a:gd name="T3" fmla="*/ 5 h 5"/>
                    <a:gd name="T4" fmla="*/ 1 w 9"/>
                    <a:gd name="T5" fmla="*/ 1 h 5"/>
                    <a:gd name="T6" fmla="*/ 6 w 9"/>
                    <a:gd name="T7" fmla="*/ 1 h 5"/>
                    <a:gd name="T8" fmla="*/ 9 w 9"/>
                    <a:gd name="T9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5">
                      <a:moveTo>
                        <a:pt x="9" y="3"/>
                      </a:moveTo>
                      <a:cubicBezTo>
                        <a:pt x="7" y="4"/>
                        <a:pt x="6" y="4"/>
                        <a:pt x="4" y="5"/>
                      </a:cubicBezTo>
                      <a:cubicBezTo>
                        <a:pt x="2" y="5"/>
                        <a:pt x="0" y="3"/>
                        <a:pt x="1" y="1"/>
                      </a:cubicBezTo>
                      <a:cubicBezTo>
                        <a:pt x="1" y="0"/>
                        <a:pt x="5" y="0"/>
                        <a:pt x="6" y="1"/>
                      </a:cubicBezTo>
                      <a:cubicBezTo>
                        <a:pt x="7" y="1"/>
                        <a:pt x="8" y="3"/>
                        <a:pt x="9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8" name="Freeform 490">
                  <a:extLst>
                    <a:ext uri="{FF2B5EF4-FFF2-40B4-BE49-F238E27FC236}">
                      <a16:creationId xmlns:a16="http://schemas.microsoft.com/office/drawing/2014/main" id="{90B2D59F-134C-0A4C-A785-EBFF07E51C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76291" y="5705363"/>
                  <a:ext cx="77799" cy="39745"/>
                </a:xfrm>
                <a:custGeom>
                  <a:avLst/>
                  <a:gdLst>
                    <a:gd name="T0" fmla="*/ 6 w 10"/>
                    <a:gd name="T1" fmla="*/ 5 h 5"/>
                    <a:gd name="T2" fmla="*/ 1 w 10"/>
                    <a:gd name="T3" fmla="*/ 4 h 5"/>
                    <a:gd name="T4" fmla="*/ 4 w 10"/>
                    <a:gd name="T5" fmla="*/ 1 h 5"/>
                    <a:gd name="T6" fmla="*/ 9 w 10"/>
                    <a:gd name="T7" fmla="*/ 1 h 5"/>
                    <a:gd name="T8" fmla="*/ 6 w 10"/>
                    <a:gd name="T9" fmla="*/ 5 h 5"/>
                    <a:gd name="T10" fmla="*/ 6 w 10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" h="5">
                      <a:moveTo>
                        <a:pt x="6" y="5"/>
                      </a:moveTo>
                      <a:cubicBezTo>
                        <a:pt x="4" y="5"/>
                        <a:pt x="2" y="4"/>
                        <a:pt x="1" y="4"/>
                      </a:cubicBezTo>
                      <a:cubicBezTo>
                        <a:pt x="0" y="3"/>
                        <a:pt x="3" y="1"/>
                        <a:pt x="4" y="1"/>
                      </a:cubicBezTo>
                      <a:cubicBezTo>
                        <a:pt x="5" y="0"/>
                        <a:pt x="8" y="0"/>
                        <a:pt x="9" y="1"/>
                      </a:cubicBezTo>
                      <a:cubicBezTo>
                        <a:pt x="10" y="2"/>
                        <a:pt x="7" y="5"/>
                        <a:pt x="6" y="5"/>
                      </a:cubicBezTo>
                      <a:cubicBezTo>
                        <a:pt x="4" y="5"/>
                        <a:pt x="6" y="5"/>
                        <a:pt x="6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491">
                  <a:extLst>
                    <a:ext uri="{FF2B5EF4-FFF2-40B4-BE49-F238E27FC236}">
                      <a16:creationId xmlns:a16="http://schemas.microsoft.com/office/drawing/2014/main" id="{C078C701-5AE9-E442-B9BF-40AB19FB8E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2196" y="5103509"/>
                  <a:ext cx="48288" cy="17034"/>
                </a:xfrm>
                <a:custGeom>
                  <a:avLst/>
                  <a:gdLst>
                    <a:gd name="T0" fmla="*/ 6 w 6"/>
                    <a:gd name="T1" fmla="*/ 1 h 2"/>
                    <a:gd name="T2" fmla="*/ 0 w 6"/>
                    <a:gd name="T3" fmla="*/ 1 h 2"/>
                    <a:gd name="T4" fmla="*/ 6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6" y="1"/>
                      </a:moveTo>
                      <a:cubicBezTo>
                        <a:pt x="6" y="2"/>
                        <a:pt x="0" y="2"/>
                        <a:pt x="0" y="1"/>
                      </a:cubicBezTo>
                      <a:cubicBezTo>
                        <a:pt x="0" y="0"/>
                        <a:pt x="6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492">
                  <a:extLst>
                    <a:ext uri="{FF2B5EF4-FFF2-40B4-BE49-F238E27FC236}">
                      <a16:creationId xmlns:a16="http://schemas.microsoft.com/office/drawing/2014/main" id="{056A2B8A-A68F-AA4B-BD96-92E3AB1CE8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2225" y="5821763"/>
                  <a:ext cx="45606" cy="34068"/>
                </a:xfrm>
                <a:custGeom>
                  <a:avLst/>
                  <a:gdLst>
                    <a:gd name="T0" fmla="*/ 5 w 6"/>
                    <a:gd name="T1" fmla="*/ 4 h 4"/>
                    <a:gd name="T2" fmla="*/ 2 w 6"/>
                    <a:gd name="T3" fmla="*/ 1 h 4"/>
                    <a:gd name="T4" fmla="*/ 5 w 6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4"/>
                      </a:moveTo>
                      <a:cubicBezTo>
                        <a:pt x="4" y="4"/>
                        <a:pt x="0" y="3"/>
                        <a:pt x="2" y="1"/>
                      </a:cubicBezTo>
                      <a:cubicBezTo>
                        <a:pt x="5" y="0"/>
                        <a:pt x="6" y="4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496">
                  <a:extLst>
                    <a:ext uri="{FF2B5EF4-FFF2-40B4-BE49-F238E27FC236}">
                      <a16:creationId xmlns:a16="http://schemas.microsoft.com/office/drawing/2014/main" id="{B4095BE7-C684-D44F-B7B5-542A8AD0A1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01852" y="8030459"/>
                  <a:ext cx="101944" cy="59618"/>
                </a:xfrm>
                <a:custGeom>
                  <a:avLst/>
                  <a:gdLst>
                    <a:gd name="T0" fmla="*/ 12 w 13"/>
                    <a:gd name="T1" fmla="*/ 1 h 7"/>
                    <a:gd name="T2" fmla="*/ 10 w 13"/>
                    <a:gd name="T3" fmla="*/ 2 h 7"/>
                    <a:gd name="T4" fmla="*/ 10 w 13"/>
                    <a:gd name="T5" fmla="*/ 5 h 7"/>
                    <a:gd name="T6" fmla="*/ 6 w 13"/>
                    <a:gd name="T7" fmla="*/ 6 h 7"/>
                    <a:gd name="T8" fmla="*/ 2 w 13"/>
                    <a:gd name="T9" fmla="*/ 6 h 7"/>
                    <a:gd name="T10" fmla="*/ 5 w 13"/>
                    <a:gd name="T11" fmla="*/ 3 h 7"/>
                    <a:gd name="T12" fmla="*/ 12 w 13"/>
                    <a:gd name="T13" fmla="*/ 1 h 7"/>
                    <a:gd name="T14" fmla="*/ 12 w 13"/>
                    <a:gd name="T15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7">
                      <a:moveTo>
                        <a:pt x="12" y="1"/>
                      </a:moveTo>
                      <a:cubicBezTo>
                        <a:pt x="12" y="1"/>
                        <a:pt x="10" y="2"/>
                        <a:pt x="10" y="2"/>
                      </a:cubicBezTo>
                      <a:cubicBezTo>
                        <a:pt x="9" y="3"/>
                        <a:pt x="10" y="5"/>
                        <a:pt x="10" y="5"/>
                      </a:cubicBezTo>
                      <a:cubicBezTo>
                        <a:pt x="9" y="5"/>
                        <a:pt x="7" y="5"/>
                        <a:pt x="6" y="6"/>
                      </a:cubicBezTo>
                      <a:cubicBezTo>
                        <a:pt x="4" y="7"/>
                        <a:pt x="3" y="7"/>
                        <a:pt x="2" y="6"/>
                      </a:cubicBezTo>
                      <a:cubicBezTo>
                        <a:pt x="0" y="4"/>
                        <a:pt x="4" y="3"/>
                        <a:pt x="5" y="3"/>
                      </a:cubicBezTo>
                      <a:cubicBezTo>
                        <a:pt x="7" y="3"/>
                        <a:pt x="10" y="2"/>
                        <a:pt x="12" y="1"/>
                      </a:cubicBezTo>
                      <a:cubicBezTo>
                        <a:pt x="13" y="0"/>
                        <a:pt x="11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497">
                  <a:extLst>
                    <a:ext uri="{FF2B5EF4-FFF2-40B4-BE49-F238E27FC236}">
                      <a16:creationId xmlns:a16="http://schemas.microsoft.com/office/drawing/2014/main" id="{67B4C63C-DD2B-A349-B0C3-D3F458BE02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63826" y="8038974"/>
                  <a:ext cx="118041" cy="34068"/>
                </a:xfrm>
                <a:custGeom>
                  <a:avLst/>
                  <a:gdLst>
                    <a:gd name="T0" fmla="*/ 8 w 15"/>
                    <a:gd name="T1" fmla="*/ 4 h 4"/>
                    <a:gd name="T2" fmla="*/ 1 w 15"/>
                    <a:gd name="T3" fmla="*/ 1 h 4"/>
                    <a:gd name="T4" fmla="*/ 7 w 15"/>
                    <a:gd name="T5" fmla="*/ 1 h 4"/>
                    <a:gd name="T6" fmla="*/ 15 w 15"/>
                    <a:gd name="T7" fmla="*/ 2 h 4"/>
                    <a:gd name="T8" fmla="*/ 13 w 15"/>
                    <a:gd name="T9" fmla="*/ 3 h 4"/>
                    <a:gd name="T10" fmla="*/ 8 w 15"/>
                    <a:gd name="T11" fmla="*/ 4 h 4"/>
                    <a:gd name="T12" fmla="*/ 8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8" y="4"/>
                      </a:moveTo>
                      <a:cubicBezTo>
                        <a:pt x="7" y="4"/>
                        <a:pt x="0" y="2"/>
                        <a:pt x="1" y="1"/>
                      </a:cubicBezTo>
                      <a:cubicBezTo>
                        <a:pt x="1" y="0"/>
                        <a:pt x="7" y="1"/>
                        <a:pt x="7" y="1"/>
                      </a:cubicBezTo>
                      <a:cubicBezTo>
                        <a:pt x="10" y="2"/>
                        <a:pt x="12" y="2"/>
                        <a:pt x="15" y="2"/>
                      </a:cubicBezTo>
                      <a:cubicBezTo>
                        <a:pt x="15" y="2"/>
                        <a:pt x="13" y="3"/>
                        <a:pt x="13" y="3"/>
                      </a:cubicBezTo>
                      <a:cubicBezTo>
                        <a:pt x="12" y="4"/>
                        <a:pt x="10" y="4"/>
                        <a:pt x="8" y="4"/>
                      </a:cubicBezTo>
                      <a:cubicBezTo>
                        <a:pt x="6" y="4"/>
                        <a:pt x="9" y="4"/>
                        <a:pt x="8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611">
                  <a:extLst>
                    <a:ext uri="{FF2B5EF4-FFF2-40B4-BE49-F238E27FC236}">
                      <a16:creationId xmlns:a16="http://schemas.microsoft.com/office/drawing/2014/main" id="{A9DA685C-10C0-5243-AE76-CF70FD763D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90641" y="9665686"/>
                  <a:ext cx="16097" cy="17034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1 h 2"/>
                    <a:gd name="T4" fmla="*/ 2 w 2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0" y="2"/>
                        <a:pt x="0" y="1"/>
                      </a:cubicBezTo>
                      <a:cubicBezTo>
                        <a:pt x="0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643">
                  <a:extLst>
                    <a:ext uri="{FF2B5EF4-FFF2-40B4-BE49-F238E27FC236}">
                      <a16:creationId xmlns:a16="http://schemas.microsoft.com/office/drawing/2014/main" id="{C594A2EB-1DD5-294D-8190-284CA791B1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24311" y="9975134"/>
                  <a:ext cx="80483" cy="73815"/>
                </a:xfrm>
                <a:custGeom>
                  <a:avLst/>
                  <a:gdLst>
                    <a:gd name="T0" fmla="*/ 9 w 10"/>
                    <a:gd name="T1" fmla="*/ 0 h 9"/>
                    <a:gd name="T2" fmla="*/ 2 w 10"/>
                    <a:gd name="T3" fmla="*/ 7 h 9"/>
                    <a:gd name="T4" fmla="*/ 10 w 10"/>
                    <a:gd name="T5" fmla="*/ 3 h 9"/>
                    <a:gd name="T6" fmla="*/ 9 w 10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9">
                      <a:moveTo>
                        <a:pt x="9" y="0"/>
                      </a:moveTo>
                      <a:cubicBezTo>
                        <a:pt x="7" y="1"/>
                        <a:pt x="0" y="4"/>
                        <a:pt x="2" y="7"/>
                      </a:cubicBezTo>
                      <a:cubicBezTo>
                        <a:pt x="4" y="9"/>
                        <a:pt x="9" y="3"/>
                        <a:pt x="10" y="3"/>
                      </a:cubicBezTo>
                      <a:cubicBezTo>
                        <a:pt x="10" y="2"/>
                        <a:pt x="9" y="1"/>
                        <a:pt x="9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644">
                  <a:extLst>
                    <a:ext uri="{FF2B5EF4-FFF2-40B4-BE49-F238E27FC236}">
                      <a16:creationId xmlns:a16="http://schemas.microsoft.com/office/drawing/2014/main" id="{AE311EEE-6182-8F4F-AC62-189D32487A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8696" y="9958099"/>
                  <a:ext cx="101944" cy="39745"/>
                </a:xfrm>
                <a:custGeom>
                  <a:avLst/>
                  <a:gdLst>
                    <a:gd name="T0" fmla="*/ 12 w 13"/>
                    <a:gd name="T1" fmla="*/ 0 h 5"/>
                    <a:gd name="T2" fmla="*/ 7 w 13"/>
                    <a:gd name="T3" fmla="*/ 0 h 5"/>
                    <a:gd name="T4" fmla="*/ 1 w 13"/>
                    <a:gd name="T5" fmla="*/ 2 h 5"/>
                    <a:gd name="T6" fmla="*/ 5 w 13"/>
                    <a:gd name="T7" fmla="*/ 3 h 5"/>
                    <a:gd name="T8" fmla="*/ 12 w 13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5">
                      <a:moveTo>
                        <a:pt x="12" y="0"/>
                      </a:moveTo>
                      <a:cubicBezTo>
                        <a:pt x="13" y="0"/>
                        <a:pt x="7" y="0"/>
                        <a:pt x="7" y="0"/>
                      </a:cubicBezTo>
                      <a:cubicBezTo>
                        <a:pt x="6" y="0"/>
                        <a:pt x="0" y="1"/>
                        <a:pt x="1" y="2"/>
                      </a:cubicBezTo>
                      <a:cubicBezTo>
                        <a:pt x="3" y="5"/>
                        <a:pt x="2" y="5"/>
                        <a:pt x="5" y="3"/>
                      </a:cubicBezTo>
                      <a:cubicBezTo>
                        <a:pt x="8" y="2"/>
                        <a:pt x="10" y="2"/>
                        <a:pt x="1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671">
                  <a:extLst>
                    <a:ext uri="{FF2B5EF4-FFF2-40B4-BE49-F238E27FC236}">
                      <a16:creationId xmlns:a16="http://schemas.microsoft.com/office/drawing/2014/main" id="{E0A47C21-47CA-1F4B-8202-A1584E66A2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45781" y="7738047"/>
                  <a:ext cx="244133" cy="266861"/>
                </a:xfrm>
                <a:custGeom>
                  <a:avLst/>
                  <a:gdLst>
                    <a:gd name="T0" fmla="*/ 31 w 31"/>
                    <a:gd name="T1" fmla="*/ 0 h 32"/>
                    <a:gd name="T2" fmla="*/ 23 w 31"/>
                    <a:gd name="T3" fmla="*/ 3 h 32"/>
                    <a:gd name="T4" fmla="*/ 13 w 31"/>
                    <a:gd name="T5" fmla="*/ 2 h 32"/>
                    <a:gd name="T6" fmla="*/ 9 w 31"/>
                    <a:gd name="T7" fmla="*/ 4 h 32"/>
                    <a:gd name="T8" fmla="*/ 6 w 31"/>
                    <a:gd name="T9" fmla="*/ 5 h 32"/>
                    <a:gd name="T10" fmla="*/ 4 w 31"/>
                    <a:gd name="T11" fmla="*/ 8 h 32"/>
                    <a:gd name="T12" fmla="*/ 2 w 31"/>
                    <a:gd name="T13" fmla="*/ 11 h 32"/>
                    <a:gd name="T14" fmla="*/ 2 w 31"/>
                    <a:gd name="T15" fmla="*/ 15 h 32"/>
                    <a:gd name="T16" fmla="*/ 4 w 31"/>
                    <a:gd name="T17" fmla="*/ 17 h 32"/>
                    <a:gd name="T18" fmla="*/ 5 w 31"/>
                    <a:gd name="T19" fmla="*/ 22 h 32"/>
                    <a:gd name="T20" fmla="*/ 6 w 31"/>
                    <a:gd name="T21" fmla="*/ 25 h 32"/>
                    <a:gd name="T22" fmla="*/ 7 w 31"/>
                    <a:gd name="T23" fmla="*/ 28 h 32"/>
                    <a:gd name="T24" fmla="*/ 8 w 31"/>
                    <a:gd name="T25" fmla="*/ 29 h 32"/>
                    <a:gd name="T26" fmla="*/ 10 w 31"/>
                    <a:gd name="T27" fmla="*/ 31 h 32"/>
                    <a:gd name="T28" fmla="*/ 12 w 31"/>
                    <a:gd name="T29" fmla="*/ 30 h 32"/>
                    <a:gd name="T30" fmla="*/ 13 w 31"/>
                    <a:gd name="T31" fmla="*/ 31 h 32"/>
                    <a:gd name="T32" fmla="*/ 13 w 31"/>
                    <a:gd name="T33" fmla="*/ 26 h 32"/>
                    <a:gd name="T34" fmla="*/ 17 w 31"/>
                    <a:gd name="T35" fmla="*/ 26 h 32"/>
                    <a:gd name="T36" fmla="*/ 14 w 31"/>
                    <a:gd name="T37" fmla="*/ 23 h 32"/>
                    <a:gd name="T38" fmla="*/ 17 w 31"/>
                    <a:gd name="T39" fmla="*/ 24 h 32"/>
                    <a:gd name="T40" fmla="*/ 18 w 31"/>
                    <a:gd name="T41" fmla="*/ 22 h 32"/>
                    <a:gd name="T42" fmla="*/ 21 w 31"/>
                    <a:gd name="T43" fmla="*/ 23 h 32"/>
                    <a:gd name="T44" fmla="*/ 19 w 31"/>
                    <a:gd name="T45" fmla="*/ 19 h 32"/>
                    <a:gd name="T46" fmla="*/ 15 w 31"/>
                    <a:gd name="T47" fmla="*/ 17 h 32"/>
                    <a:gd name="T48" fmla="*/ 15 w 31"/>
                    <a:gd name="T49" fmla="*/ 16 h 32"/>
                    <a:gd name="T50" fmla="*/ 11 w 31"/>
                    <a:gd name="T51" fmla="*/ 10 h 32"/>
                    <a:gd name="T52" fmla="*/ 16 w 31"/>
                    <a:gd name="T53" fmla="*/ 11 h 32"/>
                    <a:gd name="T54" fmla="*/ 16 w 31"/>
                    <a:gd name="T55" fmla="*/ 10 h 32"/>
                    <a:gd name="T56" fmla="*/ 18 w 31"/>
                    <a:gd name="T57" fmla="*/ 11 h 32"/>
                    <a:gd name="T58" fmla="*/ 17 w 31"/>
                    <a:gd name="T59" fmla="*/ 9 h 32"/>
                    <a:gd name="T60" fmla="*/ 21 w 31"/>
                    <a:gd name="T61" fmla="*/ 10 h 32"/>
                    <a:gd name="T62" fmla="*/ 17 w 31"/>
                    <a:gd name="T63" fmla="*/ 7 h 32"/>
                    <a:gd name="T64" fmla="*/ 22 w 31"/>
                    <a:gd name="T65" fmla="*/ 5 h 32"/>
                    <a:gd name="T66" fmla="*/ 21 w 31"/>
                    <a:gd name="T67" fmla="*/ 7 h 32"/>
                    <a:gd name="T68" fmla="*/ 25 w 31"/>
                    <a:gd name="T69" fmla="*/ 5 h 32"/>
                    <a:gd name="T70" fmla="*/ 29 w 31"/>
                    <a:gd name="T71" fmla="*/ 7 h 32"/>
                    <a:gd name="T72" fmla="*/ 31 w 31"/>
                    <a:gd name="T73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1" h="32">
                      <a:moveTo>
                        <a:pt x="31" y="0"/>
                      </a:moveTo>
                      <a:cubicBezTo>
                        <a:pt x="28" y="2"/>
                        <a:pt x="27" y="4"/>
                        <a:pt x="23" y="3"/>
                      </a:cubicBezTo>
                      <a:cubicBezTo>
                        <a:pt x="21" y="2"/>
                        <a:pt x="15" y="1"/>
                        <a:pt x="13" y="2"/>
                      </a:cubicBezTo>
                      <a:cubicBezTo>
                        <a:pt x="13" y="5"/>
                        <a:pt x="10" y="3"/>
                        <a:pt x="9" y="4"/>
                      </a:cubicBezTo>
                      <a:cubicBezTo>
                        <a:pt x="8" y="5"/>
                        <a:pt x="7" y="5"/>
                        <a:pt x="6" y="5"/>
                      </a:cubicBezTo>
                      <a:cubicBezTo>
                        <a:pt x="4" y="6"/>
                        <a:pt x="4" y="7"/>
                        <a:pt x="4" y="8"/>
                      </a:cubicBezTo>
                      <a:cubicBezTo>
                        <a:pt x="3" y="9"/>
                        <a:pt x="3" y="10"/>
                        <a:pt x="2" y="11"/>
                      </a:cubicBezTo>
                      <a:cubicBezTo>
                        <a:pt x="0" y="13"/>
                        <a:pt x="0" y="13"/>
                        <a:pt x="2" y="15"/>
                      </a:cubicBezTo>
                      <a:cubicBezTo>
                        <a:pt x="3" y="16"/>
                        <a:pt x="4" y="16"/>
                        <a:pt x="4" y="17"/>
                      </a:cubicBezTo>
                      <a:cubicBezTo>
                        <a:pt x="4" y="19"/>
                        <a:pt x="4" y="20"/>
                        <a:pt x="5" y="22"/>
                      </a:cubicBezTo>
                      <a:cubicBezTo>
                        <a:pt x="5" y="23"/>
                        <a:pt x="5" y="24"/>
                        <a:pt x="6" y="25"/>
                      </a:cubicBezTo>
                      <a:cubicBezTo>
                        <a:pt x="8" y="26"/>
                        <a:pt x="6" y="27"/>
                        <a:pt x="7" y="28"/>
                      </a:cubicBezTo>
                      <a:cubicBezTo>
                        <a:pt x="7" y="30"/>
                        <a:pt x="8" y="29"/>
                        <a:pt x="8" y="29"/>
                      </a:cubicBezTo>
                      <a:cubicBezTo>
                        <a:pt x="10" y="29"/>
                        <a:pt x="10" y="30"/>
                        <a:pt x="10" y="31"/>
                      </a:cubicBezTo>
                      <a:cubicBezTo>
                        <a:pt x="11" y="31"/>
                        <a:pt x="12" y="30"/>
                        <a:pt x="12" y="30"/>
                      </a:cubicBezTo>
                      <a:cubicBezTo>
                        <a:pt x="13" y="29"/>
                        <a:pt x="13" y="31"/>
                        <a:pt x="13" y="31"/>
                      </a:cubicBezTo>
                      <a:cubicBezTo>
                        <a:pt x="14" y="32"/>
                        <a:pt x="13" y="25"/>
                        <a:pt x="13" y="26"/>
                      </a:cubicBezTo>
                      <a:cubicBezTo>
                        <a:pt x="13" y="25"/>
                        <a:pt x="16" y="26"/>
                        <a:pt x="17" y="26"/>
                      </a:cubicBezTo>
                      <a:cubicBezTo>
                        <a:pt x="17" y="25"/>
                        <a:pt x="14" y="24"/>
                        <a:pt x="14" y="23"/>
                      </a:cubicBezTo>
                      <a:cubicBezTo>
                        <a:pt x="15" y="21"/>
                        <a:pt x="17" y="23"/>
                        <a:pt x="17" y="24"/>
                      </a:cubicBezTo>
                      <a:cubicBezTo>
                        <a:pt x="19" y="25"/>
                        <a:pt x="18" y="23"/>
                        <a:pt x="18" y="22"/>
                      </a:cubicBezTo>
                      <a:cubicBezTo>
                        <a:pt x="18" y="21"/>
                        <a:pt x="21" y="23"/>
                        <a:pt x="21" y="23"/>
                      </a:cubicBezTo>
                      <a:cubicBezTo>
                        <a:pt x="21" y="22"/>
                        <a:pt x="19" y="19"/>
                        <a:pt x="19" y="19"/>
                      </a:cubicBezTo>
                      <a:cubicBezTo>
                        <a:pt x="18" y="18"/>
                        <a:pt x="16" y="18"/>
                        <a:pt x="15" y="17"/>
                      </a:cubicBezTo>
                      <a:cubicBezTo>
                        <a:pt x="15" y="17"/>
                        <a:pt x="15" y="15"/>
                        <a:pt x="15" y="16"/>
                      </a:cubicBezTo>
                      <a:cubicBezTo>
                        <a:pt x="14" y="14"/>
                        <a:pt x="11" y="12"/>
                        <a:pt x="11" y="10"/>
                      </a:cubicBezTo>
                      <a:cubicBezTo>
                        <a:pt x="12" y="6"/>
                        <a:pt x="15" y="10"/>
                        <a:pt x="16" y="11"/>
                      </a:cubicBezTo>
                      <a:cubicBezTo>
                        <a:pt x="16" y="11"/>
                        <a:pt x="16" y="10"/>
                        <a:pt x="16" y="10"/>
                      </a:cubicBezTo>
                      <a:cubicBezTo>
                        <a:pt x="17" y="9"/>
                        <a:pt x="18" y="10"/>
                        <a:pt x="18" y="11"/>
                      </a:cubicBezTo>
                      <a:cubicBezTo>
                        <a:pt x="18" y="11"/>
                        <a:pt x="17" y="9"/>
                        <a:pt x="17" y="9"/>
                      </a:cubicBezTo>
                      <a:cubicBezTo>
                        <a:pt x="18" y="9"/>
                        <a:pt x="20" y="10"/>
                        <a:pt x="21" y="10"/>
                      </a:cubicBezTo>
                      <a:cubicBezTo>
                        <a:pt x="21" y="9"/>
                        <a:pt x="17" y="9"/>
                        <a:pt x="17" y="7"/>
                      </a:cubicBezTo>
                      <a:cubicBezTo>
                        <a:pt x="17" y="7"/>
                        <a:pt x="21" y="5"/>
                        <a:pt x="22" y="5"/>
                      </a:cubicBezTo>
                      <a:cubicBezTo>
                        <a:pt x="22" y="5"/>
                        <a:pt x="21" y="7"/>
                        <a:pt x="21" y="7"/>
                      </a:cubicBezTo>
                      <a:cubicBezTo>
                        <a:pt x="21" y="7"/>
                        <a:pt x="24" y="5"/>
                        <a:pt x="25" y="5"/>
                      </a:cubicBezTo>
                      <a:cubicBezTo>
                        <a:pt x="26" y="5"/>
                        <a:pt x="27" y="6"/>
                        <a:pt x="29" y="7"/>
                      </a:cubicBezTo>
                      <a:cubicBezTo>
                        <a:pt x="30" y="5"/>
                        <a:pt x="31" y="2"/>
                        <a:pt x="3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675">
                  <a:extLst>
                    <a:ext uri="{FF2B5EF4-FFF2-40B4-BE49-F238E27FC236}">
                      <a16:creationId xmlns:a16="http://schemas.microsoft.com/office/drawing/2014/main" id="{061E55B9-88A1-084D-AA2E-EC6939E131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17680" y="7763595"/>
                  <a:ext cx="150235" cy="133431"/>
                </a:xfrm>
                <a:custGeom>
                  <a:avLst/>
                  <a:gdLst>
                    <a:gd name="T0" fmla="*/ 19 w 19"/>
                    <a:gd name="T1" fmla="*/ 14 h 16"/>
                    <a:gd name="T2" fmla="*/ 17 w 19"/>
                    <a:gd name="T3" fmla="*/ 10 h 16"/>
                    <a:gd name="T4" fmla="*/ 16 w 19"/>
                    <a:gd name="T5" fmla="*/ 7 h 16"/>
                    <a:gd name="T6" fmla="*/ 14 w 19"/>
                    <a:gd name="T7" fmla="*/ 3 h 16"/>
                    <a:gd name="T8" fmla="*/ 12 w 19"/>
                    <a:gd name="T9" fmla="*/ 0 h 16"/>
                    <a:gd name="T10" fmla="*/ 6 w 19"/>
                    <a:gd name="T11" fmla="*/ 6 h 16"/>
                    <a:gd name="T12" fmla="*/ 9 w 19"/>
                    <a:gd name="T13" fmla="*/ 9 h 16"/>
                    <a:gd name="T14" fmla="*/ 12 w 19"/>
                    <a:gd name="T15" fmla="*/ 11 h 16"/>
                    <a:gd name="T16" fmla="*/ 16 w 19"/>
                    <a:gd name="T17" fmla="*/ 13 h 16"/>
                    <a:gd name="T18" fmla="*/ 19 w 19"/>
                    <a:gd name="T19" fmla="*/ 14 h 16"/>
                    <a:gd name="T20" fmla="*/ 19 w 19"/>
                    <a:gd name="T21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9" h="16">
                      <a:moveTo>
                        <a:pt x="19" y="14"/>
                      </a:moveTo>
                      <a:cubicBezTo>
                        <a:pt x="19" y="12"/>
                        <a:pt x="19" y="11"/>
                        <a:pt x="17" y="10"/>
                      </a:cubicBezTo>
                      <a:cubicBezTo>
                        <a:pt x="15" y="9"/>
                        <a:pt x="17" y="8"/>
                        <a:pt x="16" y="7"/>
                      </a:cubicBezTo>
                      <a:cubicBezTo>
                        <a:pt x="15" y="5"/>
                        <a:pt x="14" y="6"/>
                        <a:pt x="14" y="3"/>
                      </a:cubicBezTo>
                      <a:cubicBezTo>
                        <a:pt x="14" y="3"/>
                        <a:pt x="11" y="1"/>
                        <a:pt x="12" y="0"/>
                      </a:cubicBezTo>
                      <a:cubicBezTo>
                        <a:pt x="9" y="0"/>
                        <a:pt x="0" y="1"/>
                        <a:pt x="6" y="6"/>
                      </a:cubicBezTo>
                      <a:cubicBezTo>
                        <a:pt x="7" y="7"/>
                        <a:pt x="8" y="8"/>
                        <a:pt x="9" y="9"/>
                      </a:cubicBezTo>
                      <a:cubicBezTo>
                        <a:pt x="10" y="10"/>
                        <a:pt x="11" y="10"/>
                        <a:pt x="12" y="11"/>
                      </a:cubicBezTo>
                      <a:cubicBezTo>
                        <a:pt x="14" y="11"/>
                        <a:pt x="16" y="11"/>
                        <a:pt x="16" y="13"/>
                      </a:cubicBezTo>
                      <a:cubicBezTo>
                        <a:pt x="17" y="14"/>
                        <a:pt x="18" y="16"/>
                        <a:pt x="19" y="14"/>
                      </a:cubicBezTo>
                      <a:cubicBezTo>
                        <a:pt x="19" y="13"/>
                        <a:pt x="18" y="15"/>
                        <a:pt x="19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676">
                  <a:extLst>
                    <a:ext uri="{FF2B5EF4-FFF2-40B4-BE49-F238E27FC236}">
                      <a16:creationId xmlns:a16="http://schemas.microsoft.com/office/drawing/2014/main" id="{CD3CA581-2C84-0F47-9E3B-BF95077986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74018" y="7831731"/>
                  <a:ext cx="777999" cy="698378"/>
                </a:xfrm>
                <a:custGeom>
                  <a:avLst/>
                  <a:gdLst>
                    <a:gd name="T0" fmla="*/ 95 w 99"/>
                    <a:gd name="T1" fmla="*/ 73 h 84"/>
                    <a:gd name="T2" fmla="*/ 93 w 99"/>
                    <a:gd name="T3" fmla="*/ 68 h 84"/>
                    <a:gd name="T4" fmla="*/ 90 w 99"/>
                    <a:gd name="T5" fmla="*/ 65 h 84"/>
                    <a:gd name="T6" fmla="*/ 86 w 99"/>
                    <a:gd name="T7" fmla="*/ 60 h 84"/>
                    <a:gd name="T8" fmla="*/ 87 w 99"/>
                    <a:gd name="T9" fmla="*/ 55 h 84"/>
                    <a:gd name="T10" fmla="*/ 89 w 99"/>
                    <a:gd name="T11" fmla="*/ 50 h 84"/>
                    <a:gd name="T12" fmla="*/ 84 w 99"/>
                    <a:gd name="T13" fmla="*/ 49 h 84"/>
                    <a:gd name="T14" fmla="*/ 84 w 99"/>
                    <a:gd name="T15" fmla="*/ 46 h 84"/>
                    <a:gd name="T16" fmla="*/ 84 w 99"/>
                    <a:gd name="T17" fmla="*/ 40 h 84"/>
                    <a:gd name="T18" fmla="*/ 82 w 99"/>
                    <a:gd name="T19" fmla="*/ 36 h 84"/>
                    <a:gd name="T20" fmla="*/ 85 w 99"/>
                    <a:gd name="T21" fmla="*/ 31 h 84"/>
                    <a:gd name="T22" fmla="*/ 86 w 99"/>
                    <a:gd name="T23" fmla="*/ 20 h 84"/>
                    <a:gd name="T24" fmla="*/ 79 w 99"/>
                    <a:gd name="T25" fmla="*/ 18 h 84"/>
                    <a:gd name="T26" fmla="*/ 76 w 99"/>
                    <a:gd name="T27" fmla="*/ 15 h 84"/>
                    <a:gd name="T28" fmla="*/ 71 w 99"/>
                    <a:gd name="T29" fmla="*/ 13 h 84"/>
                    <a:gd name="T30" fmla="*/ 66 w 99"/>
                    <a:gd name="T31" fmla="*/ 12 h 84"/>
                    <a:gd name="T32" fmla="*/ 61 w 99"/>
                    <a:gd name="T33" fmla="*/ 11 h 84"/>
                    <a:gd name="T34" fmla="*/ 57 w 99"/>
                    <a:gd name="T35" fmla="*/ 12 h 84"/>
                    <a:gd name="T36" fmla="*/ 53 w 99"/>
                    <a:gd name="T37" fmla="*/ 15 h 84"/>
                    <a:gd name="T38" fmla="*/ 49 w 99"/>
                    <a:gd name="T39" fmla="*/ 17 h 84"/>
                    <a:gd name="T40" fmla="*/ 46 w 99"/>
                    <a:gd name="T41" fmla="*/ 20 h 84"/>
                    <a:gd name="T42" fmla="*/ 33 w 99"/>
                    <a:gd name="T43" fmla="*/ 18 h 84"/>
                    <a:gd name="T44" fmla="*/ 30 w 99"/>
                    <a:gd name="T45" fmla="*/ 16 h 84"/>
                    <a:gd name="T46" fmla="*/ 25 w 99"/>
                    <a:gd name="T47" fmla="*/ 15 h 84"/>
                    <a:gd name="T48" fmla="*/ 24 w 99"/>
                    <a:gd name="T49" fmla="*/ 10 h 84"/>
                    <a:gd name="T50" fmla="*/ 20 w 99"/>
                    <a:gd name="T51" fmla="*/ 5 h 84"/>
                    <a:gd name="T52" fmla="*/ 14 w 99"/>
                    <a:gd name="T53" fmla="*/ 5 h 84"/>
                    <a:gd name="T54" fmla="*/ 11 w 99"/>
                    <a:gd name="T55" fmla="*/ 7 h 84"/>
                    <a:gd name="T56" fmla="*/ 5 w 99"/>
                    <a:gd name="T57" fmla="*/ 4 h 84"/>
                    <a:gd name="T58" fmla="*/ 1 w 99"/>
                    <a:gd name="T59" fmla="*/ 3 h 84"/>
                    <a:gd name="T60" fmla="*/ 0 w 99"/>
                    <a:gd name="T61" fmla="*/ 5 h 84"/>
                    <a:gd name="T62" fmla="*/ 1 w 99"/>
                    <a:gd name="T63" fmla="*/ 8 h 84"/>
                    <a:gd name="T64" fmla="*/ 1 w 99"/>
                    <a:gd name="T65" fmla="*/ 10 h 84"/>
                    <a:gd name="T66" fmla="*/ 1 w 99"/>
                    <a:gd name="T67" fmla="*/ 12 h 84"/>
                    <a:gd name="T68" fmla="*/ 3 w 99"/>
                    <a:gd name="T69" fmla="*/ 14 h 84"/>
                    <a:gd name="T70" fmla="*/ 3 w 99"/>
                    <a:gd name="T71" fmla="*/ 16 h 84"/>
                    <a:gd name="T72" fmla="*/ 5 w 99"/>
                    <a:gd name="T73" fmla="*/ 21 h 84"/>
                    <a:gd name="T74" fmla="*/ 8 w 99"/>
                    <a:gd name="T75" fmla="*/ 24 h 84"/>
                    <a:gd name="T76" fmla="*/ 10 w 99"/>
                    <a:gd name="T77" fmla="*/ 25 h 84"/>
                    <a:gd name="T78" fmla="*/ 8 w 99"/>
                    <a:gd name="T79" fmla="*/ 37 h 84"/>
                    <a:gd name="T80" fmla="*/ 12 w 99"/>
                    <a:gd name="T81" fmla="*/ 41 h 84"/>
                    <a:gd name="T82" fmla="*/ 18 w 99"/>
                    <a:gd name="T83" fmla="*/ 47 h 84"/>
                    <a:gd name="T84" fmla="*/ 17 w 99"/>
                    <a:gd name="T85" fmla="*/ 50 h 84"/>
                    <a:gd name="T86" fmla="*/ 19 w 99"/>
                    <a:gd name="T87" fmla="*/ 52 h 84"/>
                    <a:gd name="T88" fmla="*/ 22 w 99"/>
                    <a:gd name="T89" fmla="*/ 58 h 84"/>
                    <a:gd name="T90" fmla="*/ 24 w 99"/>
                    <a:gd name="T91" fmla="*/ 55 h 84"/>
                    <a:gd name="T92" fmla="*/ 25 w 99"/>
                    <a:gd name="T93" fmla="*/ 56 h 84"/>
                    <a:gd name="T94" fmla="*/ 26 w 99"/>
                    <a:gd name="T95" fmla="*/ 57 h 84"/>
                    <a:gd name="T96" fmla="*/ 30 w 99"/>
                    <a:gd name="T97" fmla="*/ 57 h 84"/>
                    <a:gd name="T98" fmla="*/ 35 w 99"/>
                    <a:gd name="T99" fmla="*/ 66 h 84"/>
                    <a:gd name="T100" fmla="*/ 46 w 99"/>
                    <a:gd name="T101" fmla="*/ 74 h 84"/>
                    <a:gd name="T102" fmla="*/ 52 w 99"/>
                    <a:gd name="T103" fmla="*/ 76 h 84"/>
                    <a:gd name="T104" fmla="*/ 56 w 99"/>
                    <a:gd name="T105" fmla="*/ 75 h 84"/>
                    <a:gd name="T106" fmla="*/ 56 w 99"/>
                    <a:gd name="T107" fmla="*/ 76 h 84"/>
                    <a:gd name="T108" fmla="*/ 61 w 99"/>
                    <a:gd name="T109" fmla="*/ 73 h 84"/>
                    <a:gd name="T110" fmla="*/ 60 w 99"/>
                    <a:gd name="T111" fmla="*/ 73 h 84"/>
                    <a:gd name="T112" fmla="*/ 62 w 99"/>
                    <a:gd name="T113" fmla="*/ 73 h 84"/>
                    <a:gd name="T114" fmla="*/ 65 w 99"/>
                    <a:gd name="T115" fmla="*/ 77 h 84"/>
                    <a:gd name="T116" fmla="*/ 69 w 99"/>
                    <a:gd name="T117" fmla="*/ 81 h 84"/>
                    <a:gd name="T118" fmla="*/ 88 w 99"/>
                    <a:gd name="T119" fmla="*/ 84 h 84"/>
                    <a:gd name="T120" fmla="*/ 92 w 99"/>
                    <a:gd name="T121" fmla="*/ 77 h 84"/>
                    <a:gd name="T122" fmla="*/ 95 w 99"/>
                    <a:gd name="T123" fmla="*/ 73 h 84"/>
                    <a:gd name="T124" fmla="*/ 95 w 99"/>
                    <a:gd name="T125" fmla="*/ 73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99" h="84">
                      <a:moveTo>
                        <a:pt x="95" y="73"/>
                      </a:moveTo>
                      <a:cubicBezTo>
                        <a:pt x="93" y="72"/>
                        <a:pt x="94" y="70"/>
                        <a:pt x="93" y="68"/>
                      </a:cubicBezTo>
                      <a:cubicBezTo>
                        <a:pt x="93" y="67"/>
                        <a:pt x="91" y="66"/>
                        <a:pt x="90" y="65"/>
                      </a:cubicBezTo>
                      <a:cubicBezTo>
                        <a:pt x="88" y="64"/>
                        <a:pt x="87" y="62"/>
                        <a:pt x="86" y="60"/>
                      </a:cubicBezTo>
                      <a:cubicBezTo>
                        <a:pt x="84" y="58"/>
                        <a:pt x="85" y="58"/>
                        <a:pt x="87" y="55"/>
                      </a:cubicBezTo>
                      <a:cubicBezTo>
                        <a:pt x="88" y="54"/>
                        <a:pt x="90" y="52"/>
                        <a:pt x="89" y="50"/>
                      </a:cubicBezTo>
                      <a:cubicBezTo>
                        <a:pt x="88" y="49"/>
                        <a:pt x="85" y="49"/>
                        <a:pt x="84" y="49"/>
                      </a:cubicBezTo>
                      <a:cubicBezTo>
                        <a:pt x="83" y="48"/>
                        <a:pt x="84" y="46"/>
                        <a:pt x="84" y="46"/>
                      </a:cubicBezTo>
                      <a:cubicBezTo>
                        <a:pt x="83" y="44"/>
                        <a:pt x="83" y="41"/>
                        <a:pt x="84" y="40"/>
                      </a:cubicBezTo>
                      <a:cubicBezTo>
                        <a:pt x="86" y="38"/>
                        <a:pt x="83" y="37"/>
                        <a:pt x="82" y="36"/>
                      </a:cubicBezTo>
                      <a:cubicBezTo>
                        <a:pt x="82" y="35"/>
                        <a:pt x="84" y="32"/>
                        <a:pt x="85" y="31"/>
                      </a:cubicBezTo>
                      <a:cubicBezTo>
                        <a:pt x="85" y="30"/>
                        <a:pt x="87" y="20"/>
                        <a:pt x="86" y="20"/>
                      </a:cubicBezTo>
                      <a:cubicBezTo>
                        <a:pt x="83" y="20"/>
                        <a:pt x="82" y="20"/>
                        <a:pt x="79" y="18"/>
                      </a:cubicBezTo>
                      <a:cubicBezTo>
                        <a:pt x="78" y="17"/>
                        <a:pt x="77" y="16"/>
                        <a:pt x="76" y="15"/>
                      </a:cubicBezTo>
                      <a:cubicBezTo>
                        <a:pt x="75" y="14"/>
                        <a:pt x="72" y="14"/>
                        <a:pt x="71" y="13"/>
                      </a:cubicBezTo>
                      <a:cubicBezTo>
                        <a:pt x="69" y="13"/>
                        <a:pt x="68" y="13"/>
                        <a:pt x="66" y="12"/>
                      </a:cubicBezTo>
                      <a:cubicBezTo>
                        <a:pt x="65" y="10"/>
                        <a:pt x="63" y="11"/>
                        <a:pt x="61" y="11"/>
                      </a:cubicBezTo>
                      <a:cubicBezTo>
                        <a:pt x="60" y="12"/>
                        <a:pt x="58" y="11"/>
                        <a:pt x="57" y="12"/>
                      </a:cubicBezTo>
                      <a:cubicBezTo>
                        <a:pt x="55" y="12"/>
                        <a:pt x="54" y="14"/>
                        <a:pt x="53" y="15"/>
                      </a:cubicBezTo>
                      <a:cubicBezTo>
                        <a:pt x="52" y="16"/>
                        <a:pt x="49" y="15"/>
                        <a:pt x="49" y="17"/>
                      </a:cubicBezTo>
                      <a:cubicBezTo>
                        <a:pt x="49" y="19"/>
                        <a:pt x="48" y="19"/>
                        <a:pt x="46" y="20"/>
                      </a:cubicBezTo>
                      <a:cubicBezTo>
                        <a:pt x="41" y="21"/>
                        <a:pt x="37" y="21"/>
                        <a:pt x="33" y="18"/>
                      </a:cubicBezTo>
                      <a:cubicBezTo>
                        <a:pt x="32" y="17"/>
                        <a:pt x="31" y="16"/>
                        <a:pt x="30" y="16"/>
                      </a:cubicBezTo>
                      <a:cubicBezTo>
                        <a:pt x="28" y="14"/>
                        <a:pt x="27" y="15"/>
                        <a:pt x="25" y="15"/>
                      </a:cubicBezTo>
                      <a:cubicBezTo>
                        <a:pt x="24" y="14"/>
                        <a:pt x="24" y="11"/>
                        <a:pt x="24" y="10"/>
                      </a:cubicBezTo>
                      <a:cubicBezTo>
                        <a:pt x="21" y="9"/>
                        <a:pt x="20" y="8"/>
                        <a:pt x="20" y="5"/>
                      </a:cubicBezTo>
                      <a:cubicBezTo>
                        <a:pt x="20" y="0"/>
                        <a:pt x="16" y="3"/>
                        <a:pt x="14" y="5"/>
                      </a:cubicBezTo>
                      <a:cubicBezTo>
                        <a:pt x="13" y="6"/>
                        <a:pt x="12" y="7"/>
                        <a:pt x="11" y="7"/>
                      </a:cubicBezTo>
                      <a:cubicBezTo>
                        <a:pt x="9" y="6"/>
                        <a:pt x="6" y="6"/>
                        <a:pt x="5" y="4"/>
                      </a:cubicBezTo>
                      <a:cubicBezTo>
                        <a:pt x="3" y="2"/>
                        <a:pt x="3" y="1"/>
                        <a:pt x="1" y="3"/>
                      </a:cubicBezTo>
                      <a:cubicBezTo>
                        <a:pt x="1" y="4"/>
                        <a:pt x="0" y="4"/>
                        <a:pt x="0" y="5"/>
                      </a:cubicBezTo>
                      <a:cubicBezTo>
                        <a:pt x="0" y="6"/>
                        <a:pt x="0" y="7"/>
                        <a:pt x="1" y="8"/>
                      </a:cubicBezTo>
                      <a:cubicBezTo>
                        <a:pt x="1" y="8"/>
                        <a:pt x="2" y="10"/>
                        <a:pt x="1" y="10"/>
                      </a:cubicBezTo>
                      <a:cubicBezTo>
                        <a:pt x="1" y="11"/>
                        <a:pt x="0" y="11"/>
                        <a:pt x="1" y="12"/>
                      </a:cubicBezTo>
                      <a:cubicBezTo>
                        <a:pt x="1" y="13"/>
                        <a:pt x="3" y="13"/>
                        <a:pt x="3" y="14"/>
                      </a:cubicBezTo>
                      <a:cubicBezTo>
                        <a:pt x="3" y="15"/>
                        <a:pt x="2" y="16"/>
                        <a:pt x="3" y="16"/>
                      </a:cubicBezTo>
                      <a:cubicBezTo>
                        <a:pt x="4" y="18"/>
                        <a:pt x="4" y="19"/>
                        <a:pt x="5" y="21"/>
                      </a:cubicBezTo>
                      <a:cubicBezTo>
                        <a:pt x="6" y="22"/>
                        <a:pt x="6" y="23"/>
                        <a:pt x="8" y="24"/>
                      </a:cubicBezTo>
                      <a:cubicBezTo>
                        <a:pt x="8" y="24"/>
                        <a:pt x="10" y="25"/>
                        <a:pt x="10" y="25"/>
                      </a:cubicBezTo>
                      <a:cubicBezTo>
                        <a:pt x="11" y="29"/>
                        <a:pt x="2" y="33"/>
                        <a:pt x="8" y="37"/>
                      </a:cubicBezTo>
                      <a:cubicBezTo>
                        <a:pt x="10" y="38"/>
                        <a:pt x="10" y="40"/>
                        <a:pt x="12" y="41"/>
                      </a:cubicBezTo>
                      <a:cubicBezTo>
                        <a:pt x="14" y="43"/>
                        <a:pt x="16" y="44"/>
                        <a:pt x="18" y="47"/>
                      </a:cubicBezTo>
                      <a:cubicBezTo>
                        <a:pt x="18" y="48"/>
                        <a:pt x="17" y="49"/>
                        <a:pt x="17" y="50"/>
                      </a:cubicBezTo>
                      <a:cubicBezTo>
                        <a:pt x="18" y="51"/>
                        <a:pt x="20" y="51"/>
                        <a:pt x="19" y="52"/>
                      </a:cubicBezTo>
                      <a:cubicBezTo>
                        <a:pt x="19" y="55"/>
                        <a:pt x="21" y="56"/>
                        <a:pt x="22" y="58"/>
                      </a:cubicBezTo>
                      <a:cubicBezTo>
                        <a:pt x="24" y="57"/>
                        <a:pt x="23" y="56"/>
                        <a:pt x="24" y="55"/>
                      </a:cubicBezTo>
                      <a:cubicBezTo>
                        <a:pt x="24" y="55"/>
                        <a:pt x="25" y="56"/>
                        <a:pt x="25" y="56"/>
                      </a:cubicBezTo>
                      <a:cubicBezTo>
                        <a:pt x="27" y="56"/>
                        <a:pt x="25" y="56"/>
                        <a:pt x="26" y="57"/>
                      </a:cubicBezTo>
                      <a:cubicBezTo>
                        <a:pt x="27" y="58"/>
                        <a:pt x="28" y="55"/>
                        <a:pt x="30" y="57"/>
                      </a:cubicBezTo>
                      <a:cubicBezTo>
                        <a:pt x="32" y="60"/>
                        <a:pt x="33" y="63"/>
                        <a:pt x="35" y="66"/>
                      </a:cubicBezTo>
                      <a:cubicBezTo>
                        <a:pt x="37" y="69"/>
                        <a:pt x="42" y="72"/>
                        <a:pt x="46" y="74"/>
                      </a:cubicBezTo>
                      <a:cubicBezTo>
                        <a:pt x="48" y="75"/>
                        <a:pt x="50" y="75"/>
                        <a:pt x="52" y="76"/>
                      </a:cubicBezTo>
                      <a:cubicBezTo>
                        <a:pt x="53" y="76"/>
                        <a:pt x="56" y="75"/>
                        <a:pt x="56" y="75"/>
                      </a:cubicBezTo>
                      <a:cubicBezTo>
                        <a:pt x="56" y="75"/>
                        <a:pt x="56" y="76"/>
                        <a:pt x="56" y="76"/>
                      </a:cubicBezTo>
                      <a:cubicBezTo>
                        <a:pt x="57" y="76"/>
                        <a:pt x="60" y="74"/>
                        <a:pt x="61" y="73"/>
                      </a:cubicBezTo>
                      <a:cubicBezTo>
                        <a:pt x="61" y="73"/>
                        <a:pt x="60" y="73"/>
                        <a:pt x="60" y="73"/>
                      </a:cubicBezTo>
                      <a:cubicBezTo>
                        <a:pt x="60" y="72"/>
                        <a:pt x="62" y="73"/>
                        <a:pt x="62" y="73"/>
                      </a:cubicBezTo>
                      <a:cubicBezTo>
                        <a:pt x="64" y="74"/>
                        <a:pt x="64" y="75"/>
                        <a:pt x="65" y="77"/>
                      </a:cubicBezTo>
                      <a:cubicBezTo>
                        <a:pt x="66" y="80"/>
                        <a:pt x="67" y="80"/>
                        <a:pt x="69" y="81"/>
                      </a:cubicBezTo>
                      <a:cubicBezTo>
                        <a:pt x="75" y="82"/>
                        <a:pt x="82" y="83"/>
                        <a:pt x="88" y="84"/>
                      </a:cubicBezTo>
                      <a:cubicBezTo>
                        <a:pt x="88" y="80"/>
                        <a:pt x="89" y="79"/>
                        <a:pt x="92" y="77"/>
                      </a:cubicBezTo>
                      <a:cubicBezTo>
                        <a:pt x="94" y="76"/>
                        <a:pt x="99" y="75"/>
                        <a:pt x="95" y="73"/>
                      </a:cubicBezTo>
                      <a:cubicBezTo>
                        <a:pt x="94" y="72"/>
                        <a:pt x="97" y="74"/>
                        <a:pt x="95" y="7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677">
                  <a:extLst>
                    <a:ext uri="{FF2B5EF4-FFF2-40B4-BE49-F238E27FC236}">
                      <a16:creationId xmlns:a16="http://schemas.microsoft.com/office/drawing/2014/main" id="{7660259E-ED90-9447-A4C6-67AC4C4C8C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90114" y="7840248"/>
                  <a:ext cx="61705" cy="48264"/>
                </a:xfrm>
                <a:custGeom>
                  <a:avLst/>
                  <a:gdLst>
                    <a:gd name="T0" fmla="*/ 1 w 8"/>
                    <a:gd name="T1" fmla="*/ 1 h 6"/>
                    <a:gd name="T2" fmla="*/ 3 w 8"/>
                    <a:gd name="T3" fmla="*/ 4 h 6"/>
                    <a:gd name="T4" fmla="*/ 8 w 8"/>
                    <a:gd name="T5" fmla="*/ 6 h 6"/>
                    <a:gd name="T6" fmla="*/ 0 w 8"/>
                    <a:gd name="T7" fmla="*/ 0 h 6"/>
                    <a:gd name="T8" fmla="*/ 1 w 8"/>
                    <a:gd name="T9" fmla="*/ 1 h 6"/>
                    <a:gd name="T10" fmla="*/ 1 w 8"/>
                    <a:gd name="T11" fmla="*/ 1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6">
                      <a:moveTo>
                        <a:pt x="1" y="1"/>
                      </a:moveTo>
                      <a:cubicBezTo>
                        <a:pt x="2" y="1"/>
                        <a:pt x="2" y="3"/>
                        <a:pt x="3" y="4"/>
                      </a:cubicBezTo>
                      <a:cubicBezTo>
                        <a:pt x="5" y="4"/>
                        <a:pt x="6" y="5"/>
                        <a:pt x="8" y="6"/>
                      </a:cubicBezTo>
                      <a:cubicBezTo>
                        <a:pt x="7" y="2"/>
                        <a:pt x="3" y="1"/>
                        <a:pt x="0" y="0"/>
                      </a:cubicBez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2" y="1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678">
                  <a:extLst>
                    <a:ext uri="{FF2B5EF4-FFF2-40B4-BE49-F238E27FC236}">
                      <a16:creationId xmlns:a16="http://schemas.microsoft.com/office/drawing/2014/main" id="{5EFE237B-5895-E140-9B93-AA5F1B06FE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7685" y="7638682"/>
                  <a:ext cx="276326" cy="150467"/>
                </a:xfrm>
                <a:custGeom>
                  <a:avLst/>
                  <a:gdLst>
                    <a:gd name="T0" fmla="*/ 26 w 35"/>
                    <a:gd name="T1" fmla="*/ 15 h 18"/>
                    <a:gd name="T2" fmla="*/ 30 w 35"/>
                    <a:gd name="T3" fmla="*/ 17 h 18"/>
                    <a:gd name="T4" fmla="*/ 34 w 35"/>
                    <a:gd name="T5" fmla="*/ 17 h 18"/>
                    <a:gd name="T6" fmla="*/ 33 w 35"/>
                    <a:gd name="T7" fmla="*/ 12 h 18"/>
                    <a:gd name="T8" fmla="*/ 30 w 35"/>
                    <a:gd name="T9" fmla="*/ 10 h 18"/>
                    <a:gd name="T10" fmla="*/ 27 w 35"/>
                    <a:gd name="T11" fmla="*/ 7 h 18"/>
                    <a:gd name="T12" fmla="*/ 19 w 35"/>
                    <a:gd name="T13" fmla="*/ 6 h 18"/>
                    <a:gd name="T14" fmla="*/ 9 w 35"/>
                    <a:gd name="T15" fmla="*/ 4 h 18"/>
                    <a:gd name="T16" fmla="*/ 0 w 35"/>
                    <a:gd name="T17" fmla="*/ 2 h 18"/>
                    <a:gd name="T18" fmla="*/ 8 w 35"/>
                    <a:gd name="T19" fmla="*/ 14 h 18"/>
                    <a:gd name="T20" fmla="*/ 18 w 35"/>
                    <a:gd name="T21" fmla="*/ 18 h 18"/>
                    <a:gd name="T22" fmla="*/ 26 w 35"/>
                    <a:gd name="T23" fmla="*/ 15 h 18"/>
                    <a:gd name="T24" fmla="*/ 26 w 35"/>
                    <a:gd name="T25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18">
                      <a:moveTo>
                        <a:pt x="26" y="15"/>
                      </a:moveTo>
                      <a:cubicBezTo>
                        <a:pt x="27" y="14"/>
                        <a:pt x="29" y="16"/>
                        <a:pt x="30" y="17"/>
                      </a:cubicBezTo>
                      <a:cubicBezTo>
                        <a:pt x="30" y="17"/>
                        <a:pt x="34" y="17"/>
                        <a:pt x="34" y="17"/>
                      </a:cubicBezTo>
                      <a:cubicBezTo>
                        <a:pt x="35" y="16"/>
                        <a:pt x="30" y="12"/>
                        <a:pt x="33" y="12"/>
                      </a:cubicBezTo>
                      <a:cubicBezTo>
                        <a:pt x="32" y="11"/>
                        <a:pt x="30" y="11"/>
                        <a:pt x="30" y="10"/>
                      </a:cubicBezTo>
                      <a:cubicBezTo>
                        <a:pt x="30" y="8"/>
                        <a:pt x="29" y="7"/>
                        <a:pt x="27" y="7"/>
                      </a:cubicBezTo>
                      <a:cubicBezTo>
                        <a:pt x="24" y="7"/>
                        <a:pt x="22" y="8"/>
                        <a:pt x="19" y="6"/>
                      </a:cubicBezTo>
                      <a:cubicBezTo>
                        <a:pt x="16" y="5"/>
                        <a:pt x="13" y="5"/>
                        <a:pt x="9" y="4"/>
                      </a:cubicBezTo>
                      <a:cubicBezTo>
                        <a:pt x="6" y="3"/>
                        <a:pt x="4" y="0"/>
                        <a:pt x="0" y="2"/>
                      </a:cubicBezTo>
                      <a:cubicBezTo>
                        <a:pt x="3" y="6"/>
                        <a:pt x="11" y="7"/>
                        <a:pt x="8" y="14"/>
                      </a:cubicBezTo>
                      <a:cubicBezTo>
                        <a:pt x="11" y="14"/>
                        <a:pt x="18" y="14"/>
                        <a:pt x="18" y="18"/>
                      </a:cubicBezTo>
                      <a:cubicBezTo>
                        <a:pt x="18" y="15"/>
                        <a:pt x="24" y="15"/>
                        <a:pt x="26" y="15"/>
                      </a:cubicBezTo>
                      <a:cubicBezTo>
                        <a:pt x="27" y="14"/>
                        <a:pt x="19" y="15"/>
                        <a:pt x="26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679">
                  <a:extLst>
                    <a:ext uri="{FF2B5EF4-FFF2-40B4-BE49-F238E27FC236}">
                      <a16:creationId xmlns:a16="http://schemas.microsoft.com/office/drawing/2014/main" id="{29726D43-C9AF-804C-9B69-BA5D5EBD6B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98163" y="7738047"/>
                  <a:ext cx="211937" cy="176016"/>
                </a:xfrm>
                <a:custGeom>
                  <a:avLst/>
                  <a:gdLst>
                    <a:gd name="T0" fmla="*/ 8 w 27"/>
                    <a:gd name="T1" fmla="*/ 2 h 21"/>
                    <a:gd name="T2" fmla="*/ 10 w 27"/>
                    <a:gd name="T3" fmla="*/ 5 h 21"/>
                    <a:gd name="T4" fmla="*/ 7 w 27"/>
                    <a:gd name="T5" fmla="*/ 5 h 21"/>
                    <a:gd name="T6" fmla="*/ 4 w 27"/>
                    <a:gd name="T7" fmla="*/ 3 h 21"/>
                    <a:gd name="T8" fmla="*/ 4 w 27"/>
                    <a:gd name="T9" fmla="*/ 7 h 21"/>
                    <a:gd name="T10" fmla="*/ 6 w 27"/>
                    <a:gd name="T11" fmla="*/ 11 h 21"/>
                    <a:gd name="T12" fmla="*/ 8 w 27"/>
                    <a:gd name="T13" fmla="*/ 14 h 21"/>
                    <a:gd name="T14" fmla="*/ 9 w 27"/>
                    <a:gd name="T15" fmla="*/ 17 h 21"/>
                    <a:gd name="T16" fmla="*/ 16 w 27"/>
                    <a:gd name="T17" fmla="*/ 13 h 21"/>
                    <a:gd name="T18" fmla="*/ 17 w 27"/>
                    <a:gd name="T19" fmla="*/ 16 h 21"/>
                    <a:gd name="T20" fmla="*/ 21 w 27"/>
                    <a:gd name="T21" fmla="*/ 21 h 21"/>
                    <a:gd name="T22" fmla="*/ 21 w 27"/>
                    <a:gd name="T23" fmla="*/ 18 h 21"/>
                    <a:gd name="T24" fmla="*/ 23 w 27"/>
                    <a:gd name="T25" fmla="*/ 16 h 21"/>
                    <a:gd name="T26" fmla="*/ 25 w 27"/>
                    <a:gd name="T27" fmla="*/ 11 h 21"/>
                    <a:gd name="T28" fmla="*/ 19 w 27"/>
                    <a:gd name="T29" fmla="*/ 1 h 21"/>
                    <a:gd name="T30" fmla="*/ 12 w 27"/>
                    <a:gd name="T31" fmla="*/ 2 h 21"/>
                    <a:gd name="T32" fmla="*/ 9 w 27"/>
                    <a:gd name="T33" fmla="*/ 0 h 21"/>
                    <a:gd name="T34" fmla="*/ 8 w 27"/>
                    <a:gd name="T35" fmla="*/ 2 h 21"/>
                    <a:gd name="T36" fmla="*/ 8 w 27"/>
                    <a:gd name="T37" fmla="*/ 2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1">
                      <a:moveTo>
                        <a:pt x="8" y="2"/>
                      </a:moveTo>
                      <a:cubicBezTo>
                        <a:pt x="8" y="2"/>
                        <a:pt x="11" y="4"/>
                        <a:pt x="10" y="5"/>
                      </a:cubicBezTo>
                      <a:cubicBezTo>
                        <a:pt x="10" y="5"/>
                        <a:pt x="7" y="5"/>
                        <a:pt x="7" y="5"/>
                      </a:cubicBezTo>
                      <a:cubicBezTo>
                        <a:pt x="5" y="5"/>
                        <a:pt x="5" y="3"/>
                        <a:pt x="4" y="3"/>
                      </a:cubicBezTo>
                      <a:cubicBezTo>
                        <a:pt x="0" y="2"/>
                        <a:pt x="4" y="6"/>
                        <a:pt x="4" y="7"/>
                      </a:cubicBezTo>
                      <a:cubicBezTo>
                        <a:pt x="4" y="10"/>
                        <a:pt x="7" y="8"/>
                        <a:pt x="6" y="11"/>
                      </a:cubicBezTo>
                      <a:cubicBezTo>
                        <a:pt x="5" y="13"/>
                        <a:pt x="7" y="13"/>
                        <a:pt x="8" y="14"/>
                      </a:cubicBezTo>
                      <a:cubicBezTo>
                        <a:pt x="9" y="14"/>
                        <a:pt x="9" y="16"/>
                        <a:pt x="9" y="17"/>
                      </a:cubicBezTo>
                      <a:cubicBezTo>
                        <a:pt x="10" y="16"/>
                        <a:pt x="14" y="14"/>
                        <a:pt x="16" y="13"/>
                      </a:cubicBezTo>
                      <a:cubicBezTo>
                        <a:pt x="17" y="13"/>
                        <a:pt x="17" y="15"/>
                        <a:pt x="17" y="16"/>
                      </a:cubicBezTo>
                      <a:cubicBezTo>
                        <a:pt x="17" y="19"/>
                        <a:pt x="18" y="20"/>
                        <a:pt x="21" y="21"/>
                      </a:cubicBezTo>
                      <a:cubicBezTo>
                        <a:pt x="21" y="20"/>
                        <a:pt x="21" y="18"/>
                        <a:pt x="21" y="18"/>
                      </a:cubicBezTo>
                      <a:cubicBezTo>
                        <a:pt x="22" y="17"/>
                        <a:pt x="23" y="17"/>
                        <a:pt x="23" y="16"/>
                      </a:cubicBezTo>
                      <a:cubicBezTo>
                        <a:pt x="24" y="14"/>
                        <a:pt x="24" y="12"/>
                        <a:pt x="25" y="11"/>
                      </a:cubicBezTo>
                      <a:cubicBezTo>
                        <a:pt x="27" y="8"/>
                        <a:pt x="21" y="2"/>
                        <a:pt x="19" y="1"/>
                      </a:cubicBezTo>
                      <a:cubicBezTo>
                        <a:pt x="17" y="4"/>
                        <a:pt x="15" y="4"/>
                        <a:pt x="12" y="2"/>
                      </a:cubicBezTo>
                      <a:cubicBezTo>
                        <a:pt x="12" y="1"/>
                        <a:pt x="10" y="0"/>
                        <a:pt x="9" y="0"/>
                      </a:cubicBezTo>
                      <a:cubicBezTo>
                        <a:pt x="8" y="0"/>
                        <a:pt x="8" y="1"/>
                        <a:pt x="8" y="2"/>
                      </a:cubicBezTo>
                      <a:cubicBezTo>
                        <a:pt x="9" y="3"/>
                        <a:pt x="7" y="0"/>
                        <a:pt x="8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680">
                  <a:extLst>
                    <a:ext uri="{FF2B5EF4-FFF2-40B4-BE49-F238E27FC236}">
                      <a16:creationId xmlns:a16="http://schemas.microsoft.com/office/drawing/2014/main" id="{CB306C31-3E7E-DF4D-B1EF-69AB77995F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867913" y="8288802"/>
                  <a:ext cx="69752" cy="85168"/>
                </a:xfrm>
                <a:custGeom>
                  <a:avLst/>
                  <a:gdLst>
                    <a:gd name="T0" fmla="*/ 3 w 9"/>
                    <a:gd name="T1" fmla="*/ 2 h 10"/>
                    <a:gd name="T2" fmla="*/ 0 w 9"/>
                    <a:gd name="T3" fmla="*/ 7 h 10"/>
                    <a:gd name="T4" fmla="*/ 4 w 9"/>
                    <a:gd name="T5" fmla="*/ 8 h 10"/>
                    <a:gd name="T6" fmla="*/ 9 w 9"/>
                    <a:gd name="T7" fmla="*/ 10 h 10"/>
                    <a:gd name="T8" fmla="*/ 7 w 9"/>
                    <a:gd name="T9" fmla="*/ 5 h 10"/>
                    <a:gd name="T10" fmla="*/ 8 w 9"/>
                    <a:gd name="T11" fmla="*/ 3 h 10"/>
                    <a:gd name="T12" fmla="*/ 3 w 9"/>
                    <a:gd name="T13" fmla="*/ 2 h 10"/>
                    <a:gd name="T14" fmla="*/ 3 w 9"/>
                    <a:gd name="T15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3" y="2"/>
                      </a:moveTo>
                      <a:cubicBezTo>
                        <a:pt x="1" y="3"/>
                        <a:pt x="0" y="5"/>
                        <a:pt x="0" y="7"/>
                      </a:cubicBezTo>
                      <a:cubicBezTo>
                        <a:pt x="1" y="7"/>
                        <a:pt x="4" y="7"/>
                        <a:pt x="4" y="8"/>
                      </a:cubicBezTo>
                      <a:cubicBezTo>
                        <a:pt x="6" y="10"/>
                        <a:pt x="7" y="10"/>
                        <a:pt x="9" y="10"/>
                      </a:cubicBezTo>
                      <a:cubicBezTo>
                        <a:pt x="9" y="10"/>
                        <a:pt x="7" y="5"/>
                        <a:pt x="7" y="5"/>
                      </a:cubicBezTo>
                      <a:cubicBezTo>
                        <a:pt x="8" y="5"/>
                        <a:pt x="9" y="5"/>
                        <a:pt x="8" y="3"/>
                      </a:cubicBezTo>
                      <a:cubicBezTo>
                        <a:pt x="6" y="2"/>
                        <a:pt x="5" y="0"/>
                        <a:pt x="3" y="2"/>
                      </a:cubicBezTo>
                      <a:cubicBezTo>
                        <a:pt x="1" y="4"/>
                        <a:pt x="4" y="1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681">
                  <a:extLst>
                    <a:ext uri="{FF2B5EF4-FFF2-40B4-BE49-F238E27FC236}">
                      <a16:creationId xmlns:a16="http://schemas.microsoft.com/office/drawing/2014/main" id="{95F3E678-A4EA-624D-8839-CF7A0CBCE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27943" y="7973678"/>
                  <a:ext cx="273642" cy="224276"/>
                </a:xfrm>
                <a:custGeom>
                  <a:avLst/>
                  <a:gdLst>
                    <a:gd name="T0" fmla="*/ 29 w 35"/>
                    <a:gd name="T1" fmla="*/ 10 h 27"/>
                    <a:gd name="T2" fmla="*/ 30 w 35"/>
                    <a:gd name="T3" fmla="*/ 7 h 27"/>
                    <a:gd name="T4" fmla="*/ 29 w 35"/>
                    <a:gd name="T5" fmla="*/ 5 h 27"/>
                    <a:gd name="T6" fmla="*/ 35 w 35"/>
                    <a:gd name="T7" fmla="*/ 0 h 27"/>
                    <a:gd name="T8" fmla="*/ 25 w 35"/>
                    <a:gd name="T9" fmla="*/ 1 h 27"/>
                    <a:gd name="T10" fmla="*/ 19 w 35"/>
                    <a:gd name="T11" fmla="*/ 2 h 27"/>
                    <a:gd name="T12" fmla="*/ 13 w 35"/>
                    <a:gd name="T13" fmla="*/ 2 h 27"/>
                    <a:gd name="T14" fmla="*/ 8 w 35"/>
                    <a:gd name="T15" fmla="*/ 2 h 27"/>
                    <a:gd name="T16" fmla="*/ 7 w 35"/>
                    <a:gd name="T17" fmla="*/ 4 h 27"/>
                    <a:gd name="T18" fmla="*/ 6 w 35"/>
                    <a:gd name="T19" fmla="*/ 6 h 27"/>
                    <a:gd name="T20" fmla="*/ 3 w 35"/>
                    <a:gd name="T21" fmla="*/ 6 h 27"/>
                    <a:gd name="T22" fmla="*/ 3 w 35"/>
                    <a:gd name="T23" fmla="*/ 10 h 27"/>
                    <a:gd name="T24" fmla="*/ 4 w 35"/>
                    <a:gd name="T25" fmla="*/ 14 h 27"/>
                    <a:gd name="T26" fmla="*/ 2 w 35"/>
                    <a:gd name="T27" fmla="*/ 22 h 27"/>
                    <a:gd name="T28" fmla="*/ 7 w 35"/>
                    <a:gd name="T29" fmla="*/ 27 h 27"/>
                    <a:gd name="T30" fmla="*/ 13 w 35"/>
                    <a:gd name="T31" fmla="*/ 24 h 27"/>
                    <a:gd name="T32" fmla="*/ 22 w 35"/>
                    <a:gd name="T33" fmla="*/ 19 h 27"/>
                    <a:gd name="T34" fmla="*/ 28 w 35"/>
                    <a:gd name="T35" fmla="*/ 15 h 27"/>
                    <a:gd name="T36" fmla="*/ 29 w 35"/>
                    <a:gd name="T37" fmla="*/ 10 h 27"/>
                    <a:gd name="T38" fmla="*/ 29 w 35"/>
                    <a:gd name="T39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5" h="27">
                      <a:moveTo>
                        <a:pt x="29" y="10"/>
                      </a:moveTo>
                      <a:cubicBezTo>
                        <a:pt x="30" y="9"/>
                        <a:pt x="31" y="8"/>
                        <a:pt x="30" y="7"/>
                      </a:cubicBezTo>
                      <a:cubicBezTo>
                        <a:pt x="29" y="6"/>
                        <a:pt x="28" y="6"/>
                        <a:pt x="29" y="5"/>
                      </a:cubicBezTo>
                      <a:cubicBezTo>
                        <a:pt x="31" y="3"/>
                        <a:pt x="35" y="3"/>
                        <a:pt x="35" y="0"/>
                      </a:cubicBezTo>
                      <a:cubicBezTo>
                        <a:pt x="32" y="0"/>
                        <a:pt x="28" y="0"/>
                        <a:pt x="25" y="1"/>
                      </a:cubicBezTo>
                      <a:cubicBezTo>
                        <a:pt x="23" y="1"/>
                        <a:pt x="21" y="2"/>
                        <a:pt x="19" y="2"/>
                      </a:cubicBezTo>
                      <a:cubicBezTo>
                        <a:pt x="16" y="2"/>
                        <a:pt x="15" y="1"/>
                        <a:pt x="13" y="2"/>
                      </a:cubicBezTo>
                      <a:cubicBezTo>
                        <a:pt x="11" y="3"/>
                        <a:pt x="10" y="3"/>
                        <a:pt x="8" y="2"/>
                      </a:cubicBezTo>
                      <a:cubicBezTo>
                        <a:pt x="6" y="0"/>
                        <a:pt x="7" y="4"/>
                        <a:pt x="7" y="4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5" y="8"/>
                        <a:pt x="4" y="6"/>
                        <a:pt x="3" y="6"/>
                      </a:cubicBezTo>
                      <a:cubicBezTo>
                        <a:pt x="2" y="7"/>
                        <a:pt x="3" y="9"/>
                        <a:pt x="3" y="10"/>
                      </a:cubicBezTo>
                      <a:cubicBezTo>
                        <a:pt x="3" y="11"/>
                        <a:pt x="2" y="13"/>
                        <a:pt x="4" y="14"/>
                      </a:cubicBezTo>
                      <a:cubicBezTo>
                        <a:pt x="9" y="17"/>
                        <a:pt x="5" y="19"/>
                        <a:pt x="2" y="22"/>
                      </a:cubicBezTo>
                      <a:cubicBezTo>
                        <a:pt x="0" y="24"/>
                        <a:pt x="5" y="27"/>
                        <a:pt x="7" y="27"/>
                      </a:cubicBezTo>
                      <a:cubicBezTo>
                        <a:pt x="9" y="27"/>
                        <a:pt x="11" y="25"/>
                        <a:pt x="13" y="24"/>
                      </a:cubicBezTo>
                      <a:cubicBezTo>
                        <a:pt x="16" y="22"/>
                        <a:pt x="19" y="21"/>
                        <a:pt x="22" y="19"/>
                      </a:cubicBezTo>
                      <a:cubicBezTo>
                        <a:pt x="24" y="18"/>
                        <a:pt x="26" y="17"/>
                        <a:pt x="28" y="15"/>
                      </a:cubicBezTo>
                      <a:cubicBezTo>
                        <a:pt x="29" y="13"/>
                        <a:pt x="28" y="11"/>
                        <a:pt x="29" y="10"/>
                      </a:cubicBezTo>
                      <a:cubicBezTo>
                        <a:pt x="30" y="8"/>
                        <a:pt x="29" y="11"/>
                        <a:pt x="2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682">
                  <a:extLst>
                    <a:ext uri="{FF2B5EF4-FFF2-40B4-BE49-F238E27FC236}">
                      <a16:creationId xmlns:a16="http://schemas.microsoft.com/office/drawing/2014/main" id="{E404DBB8-3DE9-B64F-B2B9-6244E0D2CE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54031" y="7956645"/>
                  <a:ext cx="391683" cy="391773"/>
                </a:xfrm>
                <a:custGeom>
                  <a:avLst/>
                  <a:gdLst>
                    <a:gd name="T0" fmla="*/ 47 w 50"/>
                    <a:gd name="T1" fmla="*/ 36 h 47"/>
                    <a:gd name="T2" fmla="*/ 45 w 50"/>
                    <a:gd name="T3" fmla="*/ 34 h 47"/>
                    <a:gd name="T4" fmla="*/ 46 w 50"/>
                    <a:gd name="T5" fmla="*/ 32 h 47"/>
                    <a:gd name="T6" fmla="*/ 41 w 50"/>
                    <a:gd name="T7" fmla="*/ 27 h 47"/>
                    <a:gd name="T8" fmla="*/ 38 w 50"/>
                    <a:gd name="T9" fmla="*/ 25 h 47"/>
                    <a:gd name="T10" fmla="*/ 35 w 50"/>
                    <a:gd name="T11" fmla="*/ 18 h 47"/>
                    <a:gd name="T12" fmla="*/ 38 w 50"/>
                    <a:gd name="T13" fmla="*/ 10 h 47"/>
                    <a:gd name="T14" fmla="*/ 34 w 50"/>
                    <a:gd name="T15" fmla="*/ 6 h 47"/>
                    <a:gd name="T16" fmla="*/ 32 w 50"/>
                    <a:gd name="T17" fmla="*/ 2 h 47"/>
                    <a:gd name="T18" fmla="*/ 30 w 50"/>
                    <a:gd name="T19" fmla="*/ 3 h 47"/>
                    <a:gd name="T20" fmla="*/ 28 w 50"/>
                    <a:gd name="T21" fmla="*/ 1 h 47"/>
                    <a:gd name="T22" fmla="*/ 25 w 50"/>
                    <a:gd name="T23" fmla="*/ 2 h 47"/>
                    <a:gd name="T24" fmla="*/ 20 w 50"/>
                    <a:gd name="T25" fmla="*/ 1 h 47"/>
                    <a:gd name="T26" fmla="*/ 18 w 50"/>
                    <a:gd name="T27" fmla="*/ 4 h 47"/>
                    <a:gd name="T28" fmla="*/ 13 w 50"/>
                    <a:gd name="T29" fmla="*/ 7 h 47"/>
                    <a:gd name="T30" fmla="*/ 14 w 50"/>
                    <a:gd name="T31" fmla="*/ 10 h 47"/>
                    <a:gd name="T32" fmla="*/ 13 w 50"/>
                    <a:gd name="T33" fmla="*/ 13 h 47"/>
                    <a:gd name="T34" fmla="*/ 9 w 50"/>
                    <a:gd name="T35" fmla="*/ 19 h 47"/>
                    <a:gd name="T36" fmla="*/ 1 w 50"/>
                    <a:gd name="T37" fmla="*/ 25 h 47"/>
                    <a:gd name="T38" fmla="*/ 3 w 50"/>
                    <a:gd name="T39" fmla="*/ 30 h 47"/>
                    <a:gd name="T40" fmla="*/ 9 w 50"/>
                    <a:gd name="T41" fmla="*/ 31 h 47"/>
                    <a:gd name="T42" fmla="*/ 18 w 50"/>
                    <a:gd name="T43" fmla="*/ 36 h 47"/>
                    <a:gd name="T44" fmla="*/ 29 w 50"/>
                    <a:gd name="T45" fmla="*/ 45 h 47"/>
                    <a:gd name="T46" fmla="*/ 38 w 50"/>
                    <a:gd name="T47" fmla="*/ 47 h 47"/>
                    <a:gd name="T48" fmla="*/ 43 w 50"/>
                    <a:gd name="T49" fmla="*/ 42 h 47"/>
                    <a:gd name="T50" fmla="*/ 50 w 50"/>
                    <a:gd name="T51" fmla="*/ 43 h 47"/>
                    <a:gd name="T52" fmla="*/ 47 w 50"/>
                    <a:gd name="T53" fmla="*/ 39 h 47"/>
                    <a:gd name="T54" fmla="*/ 47 w 50"/>
                    <a:gd name="T55" fmla="*/ 36 h 47"/>
                    <a:gd name="T56" fmla="*/ 47 w 50"/>
                    <a:gd name="T57" fmla="*/ 36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0" h="47">
                      <a:moveTo>
                        <a:pt x="47" y="36"/>
                      </a:moveTo>
                      <a:cubicBezTo>
                        <a:pt x="47" y="36"/>
                        <a:pt x="45" y="35"/>
                        <a:pt x="45" y="34"/>
                      </a:cubicBezTo>
                      <a:cubicBezTo>
                        <a:pt x="45" y="33"/>
                        <a:pt x="46" y="33"/>
                        <a:pt x="46" y="32"/>
                      </a:cubicBezTo>
                      <a:cubicBezTo>
                        <a:pt x="45" y="30"/>
                        <a:pt x="43" y="29"/>
                        <a:pt x="41" y="27"/>
                      </a:cubicBezTo>
                      <a:cubicBezTo>
                        <a:pt x="40" y="27"/>
                        <a:pt x="38" y="26"/>
                        <a:pt x="38" y="25"/>
                      </a:cubicBezTo>
                      <a:cubicBezTo>
                        <a:pt x="37" y="23"/>
                        <a:pt x="35" y="21"/>
                        <a:pt x="35" y="18"/>
                      </a:cubicBezTo>
                      <a:cubicBezTo>
                        <a:pt x="34" y="16"/>
                        <a:pt x="40" y="12"/>
                        <a:pt x="38" y="10"/>
                      </a:cubicBezTo>
                      <a:cubicBezTo>
                        <a:pt x="36" y="9"/>
                        <a:pt x="35" y="8"/>
                        <a:pt x="34" y="6"/>
                      </a:cubicBezTo>
                      <a:cubicBezTo>
                        <a:pt x="33" y="5"/>
                        <a:pt x="33" y="3"/>
                        <a:pt x="32" y="2"/>
                      </a:cubicBezTo>
                      <a:cubicBezTo>
                        <a:pt x="31" y="2"/>
                        <a:pt x="31" y="3"/>
                        <a:pt x="30" y="3"/>
                      </a:cubicBezTo>
                      <a:cubicBezTo>
                        <a:pt x="28" y="3"/>
                        <a:pt x="29" y="1"/>
                        <a:pt x="28" y="1"/>
                      </a:cubicBezTo>
                      <a:cubicBezTo>
                        <a:pt x="27" y="1"/>
                        <a:pt x="25" y="2"/>
                        <a:pt x="25" y="2"/>
                      </a:cubicBezTo>
                      <a:cubicBezTo>
                        <a:pt x="23" y="0"/>
                        <a:pt x="22" y="1"/>
                        <a:pt x="20" y="1"/>
                      </a:cubicBezTo>
                      <a:cubicBezTo>
                        <a:pt x="18" y="2"/>
                        <a:pt x="19" y="3"/>
                        <a:pt x="18" y="4"/>
                      </a:cubicBezTo>
                      <a:cubicBezTo>
                        <a:pt x="16" y="5"/>
                        <a:pt x="14" y="5"/>
                        <a:pt x="13" y="7"/>
                      </a:cubicBezTo>
                      <a:cubicBezTo>
                        <a:pt x="12" y="9"/>
                        <a:pt x="14" y="8"/>
                        <a:pt x="14" y="10"/>
                      </a:cubicBezTo>
                      <a:cubicBezTo>
                        <a:pt x="14" y="11"/>
                        <a:pt x="13" y="11"/>
                        <a:pt x="13" y="13"/>
                      </a:cubicBezTo>
                      <a:cubicBezTo>
                        <a:pt x="13" y="16"/>
                        <a:pt x="12" y="17"/>
                        <a:pt x="9" y="19"/>
                      </a:cubicBezTo>
                      <a:cubicBezTo>
                        <a:pt x="7" y="20"/>
                        <a:pt x="0" y="23"/>
                        <a:pt x="1" y="25"/>
                      </a:cubicBezTo>
                      <a:cubicBezTo>
                        <a:pt x="2" y="26"/>
                        <a:pt x="2" y="29"/>
                        <a:pt x="3" y="30"/>
                      </a:cubicBezTo>
                      <a:cubicBezTo>
                        <a:pt x="4" y="31"/>
                        <a:pt x="8" y="31"/>
                        <a:pt x="9" y="31"/>
                      </a:cubicBezTo>
                      <a:cubicBezTo>
                        <a:pt x="12" y="32"/>
                        <a:pt x="15" y="34"/>
                        <a:pt x="18" y="36"/>
                      </a:cubicBezTo>
                      <a:cubicBezTo>
                        <a:pt x="22" y="39"/>
                        <a:pt x="25" y="42"/>
                        <a:pt x="29" y="45"/>
                      </a:cubicBezTo>
                      <a:cubicBezTo>
                        <a:pt x="32" y="47"/>
                        <a:pt x="35" y="47"/>
                        <a:pt x="38" y="47"/>
                      </a:cubicBezTo>
                      <a:cubicBezTo>
                        <a:pt x="41" y="47"/>
                        <a:pt x="41" y="44"/>
                        <a:pt x="43" y="42"/>
                      </a:cubicBezTo>
                      <a:cubicBezTo>
                        <a:pt x="45" y="40"/>
                        <a:pt x="49" y="44"/>
                        <a:pt x="50" y="43"/>
                      </a:cubicBezTo>
                      <a:cubicBezTo>
                        <a:pt x="49" y="42"/>
                        <a:pt x="48" y="41"/>
                        <a:pt x="47" y="39"/>
                      </a:cubicBezTo>
                      <a:cubicBezTo>
                        <a:pt x="47" y="38"/>
                        <a:pt x="48" y="37"/>
                        <a:pt x="47" y="36"/>
                      </a:cubicBezTo>
                      <a:cubicBezTo>
                        <a:pt x="46" y="35"/>
                        <a:pt x="48" y="37"/>
                        <a:pt x="47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683">
                  <a:extLst>
                    <a:ext uri="{FF2B5EF4-FFF2-40B4-BE49-F238E27FC236}">
                      <a16:creationId xmlns:a16="http://schemas.microsoft.com/office/drawing/2014/main" id="{F8506AD2-3E2B-9E41-8B4A-3A1995A7BA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57720" y="7729531"/>
                  <a:ext cx="745806" cy="300927"/>
                </a:xfrm>
                <a:custGeom>
                  <a:avLst/>
                  <a:gdLst>
                    <a:gd name="T0" fmla="*/ 52 w 95"/>
                    <a:gd name="T1" fmla="*/ 36 h 36"/>
                    <a:gd name="T2" fmla="*/ 54 w 95"/>
                    <a:gd name="T3" fmla="*/ 33 h 36"/>
                    <a:gd name="T4" fmla="*/ 55 w 95"/>
                    <a:gd name="T5" fmla="*/ 31 h 36"/>
                    <a:gd name="T6" fmla="*/ 60 w 95"/>
                    <a:gd name="T7" fmla="*/ 31 h 36"/>
                    <a:gd name="T8" fmla="*/ 64 w 95"/>
                    <a:gd name="T9" fmla="*/ 31 h 36"/>
                    <a:gd name="T10" fmla="*/ 75 w 95"/>
                    <a:gd name="T11" fmla="*/ 29 h 36"/>
                    <a:gd name="T12" fmla="*/ 85 w 95"/>
                    <a:gd name="T13" fmla="*/ 28 h 36"/>
                    <a:gd name="T14" fmla="*/ 90 w 95"/>
                    <a:gd name="T15" fmla="*/ 28 h 36"/>
                    <a:gd name="T16" fmla="*/ 92 w 95"/>
                    <a:gd name="T17" fmla="*/ 30 h 36"/>
                    <a:gd name="T18" fmla="*/ 94 w 95"/>
                    <a:gd name="T19" fmla="*/ 28 h 36"/>
                    <a:gd name="T20" fmla="*/ 92 w 95"/>
                    <a:gd name="T21" fmla="*/ 24 h 36"/>
                    <a:gd name="T22" fmla="*/ 92 w 95"/>
                    <a:gd name="T23" fmla="*/ 22 h 36"/>
                    <a:gd name="T24" fmla="*/ 91 w 95"/>
                    <a:gd name="T25" fmla="*/ 17 h 36"/>
                    <a:gd name="T26" fmla="*/ 93 w 95"/>
                    <a:gd name="T27" fmla="*/ 14 h 36"/>
                    <a:gd name="T28" fmla="*/ 89 w 95"/>
                    <a:gd name="T29" fmla="*/ 8 h 36"/>
                    <a:gd name="T30" fmla="*/ 83 w 95"/>
                    <a:gd name="T31" fmla="*/ 3 h 36"/>
                    <a:gd name="T32" fmla="*/ 80 w 95"/>
                    <a:gd name="T33" fmla="*/ 3 h 36"/>
                    <a:gd name="T34" fmla="*/ 78 w 95"/>
                    <a:gd name="T35" fmla="*/ 3 h 36"/>
                    <a:gd name="T36" fmla="*/ 73 w 95"/>
                    <a:gd name="T37" fmla="*/ 6 h 36"/>
                    <a:gd name="T38" fmla="*/ 63 w 95"/>
                    <a:gd name="T39" fmla="*/ 6 h 36"/>
                    <a:gd name="T40" fmla="*/ 58 w 95"/>
                    <a:gd name="T41" fmla="*/ 6 h 36"/>
                    <a:gd name="T42" fmla="*/ 54 w 95"/>
                    <a:gd name="T43" fmla="*/ 4 h 36"/>
                    <a:gd name="T44" fmla="*/ 50 w 95"/>
                    <a:gd name="T45" fmla="*/ 2 h 36"/>
                    <a:gd name="T46" fmla="*/ 46 w 95"/>
                    <a:gd name="T47" fmla="*/ 0 h 36"/>
                    <a:gd name="T48" fmla="*/ 37 w 95"/>
                    <a:gd name="T49" fmla="*/ 0 h 36"/>
                    <a:gd name="T50" fmla="*/ 29 w 95"/>
                    <a:gd name="T51" fmla="*/ 4 h 36"/>
                    <a:gd name="T52" fmla="*/ 18 w 95"/>
                    <a:gd name="T53" fmla="*/ 5 h 36"/>
                    <a:gd name="T54" fmla="*/ 16 w 95"/>
                    <a:gd name="T55" fmla="*/ 6 h 36"/>
                    <a:gd name="T56" fmla="*/ 18 w 95"/>
                    <a:gd name="T57" fmla="*/ 7 h 36"/>
                    <a:gd name="T58" fmla="*/ 15 w 95"/>
                    <a:gd name="T59" fmla="*/ 8 h 36"/>
                    <a:gd name="T60" fmla="*/ 13 w 95"/>
                    <a:gd name="T61" fmla="*/ 9 h 36"/>
                    <a:gd name="T62" fmla="*/ 4 w 95"/>
                    <a:gd name="T63" fmla="*/ 9 h 36"/>
                    <a:gd name="T64" fmla="*/ 3 w 95"/>
                    <a:gd name="T65" fmla="*/ 11 h 36"/>
                    <a:gd name="T66" fmla="*/ 3 w 95"/>
                    <a:gd name="T67" fmla="*/ 15 h 36"/>
                    <a:gd name="T68" fmla="*/ 5 w 95"/>
                    <a:gd name="T69" fmla="*/ 14 h 36"/>
                    <a:gd name="T70" fmla="*/ 3 w 95"/>
                    <a:gd name="T71" fmla="*/ 17 h 36"/>
                    <a:gd name="T72" fmla="*/ 5 w 95"/>
                    <a:gd name="T73" fmla="*/ 17 h 36"/>
                    <a:gd name="T74" fmla="*/ 5 w 95"/>
                    <a:gd name="T75" fmla="*/ 19 h 36"/>
                    <a:gd name="T76" fmla="*/ 3 w 95"/>
                    <a:gd name="T77" fmla="*/ 20 h 36"/>
                    <a:gd name="T78" fmla="*/ 4 w 95"/>
                    <a:gd name="T79" fmla="*/ 22 h 36"/>
                    <a:gd name="T80" fmla="*/ 4 w 95"/>
                    <a:gd name="T81" fmla="*/ 25 h 36"/>
                    <a:gd name="T82" fmla="*/ 8 w 95"/>
                    <a:gd name="T83" fmla="*/ 27 h 36"/>
                    <a:gd name="T84" fmla="*/ 7 w 95"/>
                    <a:gd name="T85" fmla="*/ 30 h 36"/>
                    <a:gd name="T86" fmla="*/ 10 w 95"/>
                    <a:gd name="T87" fmla="*/ 30 h 36"/>
                    <a:gd name="T88" fmla="*/ 8 w 95"/>
                    <a:gd name="T89" fmla="*/ 31 h 36"/>
                    <a:gd name="T90" fmla="*/ 10 w 95"/>
                    <a:gd name="T91" fmla="*/ 31 h 36"/>
                    <a:gd name="T92" fmla="*/ 9 w 95"/>
                    <a:gd name="T93" fmla="*/ 34 h 36"/>
                    <a:gd name="T94" fmla="*/ 11 w 95"/>
                    <a:gd name="T95" fmla="*/ 35 h 36"/>
                    <a:gd name="T96" fmla="*/ 12 w 95"/>
                    <a:gd name="T97" fmla="*/ 31 h 36"/>
                    <a:gd name="T98" fmla="*/ 16 w 95"/>
                    <a:gd name="T99" fmla="*/ 32 h 36"/>
                    <a:gd name="T100" fmla="*/ 22 w 95"/>
                    <a:gd name="T101" fmla="*/ 33 h 36"/>
                    <a:gd name="T102" fmla="*/ 27 w 95"/>
                    <a:gd name="T103" fmla="*/ 31 h 36"/>
                    <a:gd name="T104" fmla="*/ 35 w 95"/>
                    <a:gd name="T105" fmla="*/ 35 h 36"/>
                    <a:gd name="T106" fmla="*/ 42 w 95"/>
                    <a:gd name="T107" fmla="*/ 32 h 36"/>
                    <a:gd name="T108" fmla="*/ 44 w 95"/>
                    <a:gd name="T109" fmla="*/ 30 h 36"/>
                    <a:gd name="T110" fmla="*/ 48 w 95"/>
                    <a:gd name="T111" fmla="*/ 31 h 36"/>
                    <a:gd name="T112" fmla="*/ 50 w 95"/>
                    <a:gd name="T113" fmla="*/ 33 h 36"/>
                    <a:gd name="T114" fmla="*/ 50 w 95"/>
                    <a:gd name="T115" fmla="*/ 35 h 36"/>
                    <a:gd name="T116" fmla="*/ 52 w 95"/>
                    <a:gd name="T117" fmla="*/ 36 h 36"/>
                    <a:gd name="T118" fmla="*/ 52 w 95"/>
                    <a:gd name="T11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95" h="36">
                      <a:moveTo>
                        <a:pt x="52" y="36"/>
                      </a:moveTo>
                      <a:cubicBezTo>
                        <a:pt x="53" y="35"/>
                        <a:pt x="54" y="33"/>
                        <a:pt x="54" y="33"/>
                      </a:cubicBezTo>
                      <a:cubicBezTo>
                        <a:pt x="53" y="31"/>
                        <a:pt x="54" y="30"/>
                        <a:pt x="55" y="31"/>
                      </a:cubicBezTo>
                      <a:cubicBezTo>
                        <a:pt x="57" y="32"/>
                        <a:pt x="58" y="31"/>
                        <a:pt x="60" y="31"/>
                      </a:cubicBezTo>
                      <a:cubicBezTo>
                        <a:pt x="62" y="30"/>
                        <a:pt x="62" y="30"/>
                        <a:pt x="64" y="31"/>
                      </a:cubicBezTo>
                      <a:cubicBezTo>
                        <a:pt x="68" y="31"/>
                        <a:pt x="71" y="29"/>
                        <a:pt x="75" y="29"/>
                      </a:cubicBezTo>
                      <a:cubicBezTo>
                        <a:pt x="78" y="29"/>
                        <a:pt x="82" y="29"/>
                        <a:pt x="85" y="28"/>
                      </a:cubicBezTo>
                      <a:cubicBezTo>
                        <a:pt x="87" y="27"/>
                        <a:pt x="87" y="29"/>
                        <a:pt x="90" y="28"/>
                      </a:cubicBezTo>
                      <a:cubicBezTo>
                        <a:pt x="92" y="27"/>
                        <a:pt x="91" y="29"/>
                        <a:pt x="92" y="30"/>
                      </a:cubicBezTo>
                      <a:cubicBezTo>
                        <a:pt x="93" y="31"/>
                        <a:pt x="95" y="29"/>
                        <a:pt x="94" y="28"/>
                      </a:cubicBezTo>
                      <a:cubicBezTo>
                        <a:pt x="93" y="27"/>
                        <a:pt x="95" y="25"/>
                        <a:pt x="92" y="24"/>
                      </a:cubicBezTo>
                      <a:cubicBezTo>
                        <a:pt x="91" y="23"/>
                        <a:pt x="93" y="23"/>
                        <a:pt x="92" y="22"/>
                      </a:cubicBezTo>
                      <a:cubicBezTo>
                        <a:pt x="92" y="20"/>
                        <a:pt x="91" y="19"/>
                        <a:pt x="91" y="17"/>
                      </a:cubicBezTo>
                      <a:cubicBezTo>
                        <a:pt x="91" y="16"/>
                        <a:pt x="93" y="14"/>
                        <a:pt x="93" y="14"/>
                      </a:cubicBezTo>
                      <a:cubicBezTo>
                        <a:pt x="92" y="12"/>
                        <a:pt x="90" y="11"/>
                        <a:pt x="89" y="8"/>
                      </a:cubicBezTo>
                      <a:cubicBezTo>
                        <a:pt x="87" y="5"/>
                        <a:pt x="87" y="4"/>
                        <a:pt x="83" y="3"/>
                      </a:cubicBezTo>
                      <a:cubicBezTo>
                        <a:pt x="82" y="3"/>
                        <a:pt x="81" y="3"/>
                        <a:pt x="80" y="3"/>
                      </a:cubicBezTo>
                      <a:cubicBezTo>
                        <a:pt x="78" y="2"/>
                        <a:pt x="79" y="3"/>
                        <a:pt x="78" y="3"/>
                      </a:cubicBezTo>
                      <a:cubicBezTo>
                        <a:pt x="76" y="5"/>
                        <a:pt x="74" y="5"/>
                        <a:pt x="73" y="6"/>
                      </a:cubicBezTo>
                      <a:cubicBezTo>
                        <a:pt x="70" y="7"/>
                        <a:pt x="66" y="6"/>
                        <a:pt x="63" y="6"/>
                      </a:cubicBezTo>
                      <a:cubicBezTo>
                        <a:pt x="61" y="6"/>
                        <a:pt x="59" y="6"/>
                        <a:pt x="58" y="6"/>
                      </a:cubicBezTo>
                      <a:cubicBezTo>
                        <a:pt x="56" y="5"/>
                        <a:pt x="56" y="4"/>
                        <a:pt x="54" y="4"/>
                      </a:cubicBezTo>
                      <a:cubicBezTo>
                        <a:pt x="52" y="4"/>
                        <a:pt x="51" y="3"/>
                        <a:pt x="50" y="2"/>
                      </a:cubicBezTo>
                      <a:cubicBezTo>
                        <a:pt x="49" y="2"/>
                        <a:pt x="45" y="0"/>
                        <a:pt x="46" y="0"/>
                      </a:cubicBezTo>
                      <a:cubicBezTo>
                        <a:pt x="44" y="1"/>
                        <a:pt x="39" y="0"/>
                        <a:pt x="37" y="0"/>
                      </a:cubicBezTo>
                      <a:cubicBezTo>
                        <a:pt x="34" y="0"/>
                        <a:pt x="31" y="3"/>
                        <a:pt x="29" y="4"/>
                      </a:cubicBezTo>
                      <a:cubicBezTo>
                        <a:pt x="26" y="6"/>
                        <a:pt x="21" y="4"/>
                        <a:pt x="18" y="5"/>
                      </a:cubicBezTo>
                      <a:cubicBezTo>
                        <a:pt x="17" y="5"/>
                        <a:pt x="16" y="5"/>
                        <a:pt x="16" y="6"/>
                      </a:cubicBezTo>
                      <a:cubicBezTo>
                        <a:pt x="16" y="6"/>
                        <a:pt x="18" y="6"/>
                        <a:pt x="18" y="7"/>
                      </a:cubicBezTo>
                      <a:cubicBezTo>
                        <a:pt x="18" y="7"/>
                        <a:pt x="15" y="7"/>
                        <a:pt x="15" y="8"/>
                      </a:cubicBezTo>
                      <a:cubicBezTo>
                        <a:pt x="15" y="9"/>
                        <a:pt x="15" y="9"/>
                        <a:pt x="13" y="9"/>
                      </a:cubicBezTo>
                      <a:cubicBezTo>
                        <a:pt x="10" y="9"/>
                        <a:pt x="7" y="9"/>
                        <a:pt x="4" y="9"/>
                      </a:cubicBezTo>
                      <a:cubicBezTo>
                        <a:pt x="2" y="9"/>
                        <a:pt x="3" y="10"/>
                        <a:pt x="3" y="11"/>
                      </a:cubicBezTo>
                      <a:cubicBezTo>
                        <a:pt x="2" y="13"/>
                        <a:pt x="0" y="14"/>
                        <a:pt x="3" y="15"/>
                      </a:cubicBezTo>
                      <a:cubicBezTo>
                        <a:pt x="3" y="15"/>
                        <a:pt x="5" y="14"/>
                        <a:pt x="5" y="14"/>
                      </a:cubicBezTo>
                      <a:cubicBezTo>
                        <a:pt x="5" y="15"/>
                        <a:pt x="3" y="17"/>
                        <a:pt x="3" y="17"/>
                      </a:cubicBezTo>
                      <a:cubicBezTo>
                        <a:pt x="4" y="18"/>
                        <a:pt x="4" y="17"/>
                        <a:pt x="5" y="17"/>
                      </a:cubicBezTo>
                      <a:cubicBezTo>
                        <a:pt x="5" y="17"/>
                        <a:pt x="5" y="19"/>
                        <a:pt x="5" y="19"/>
                      </a:cubicBezTo>
                      <a:cubicBezTo>
                        <a:pt x="7" y="22"/>
                        <a:pt x="4" y="20"/>
                        <a:pt x="3" y="20"/>
                      </a:cubicBezTo>
                      <a:cubicBezTo>
                        <a:pt x="3" y="20"/>
                        <a:pt x="2" y="23"/>
                        <a:pt x="4" y="22"/>
                      </a:cubicBezTo>
                      <a:cubicBezTo>
                        <a:pt x="6" y="22"/>
                        <a:pt x="4" y="24"/>
                        <a:pt x="4" y="25"/>
                      </a:cubicBezTo>
                      <a:cubicBezTo>
                        <a:pt x="4" y="26"/>
                        <a:pt x="7" y="26"/>
                        <a:pt x="8" y="27"/>
                      </a:cubicBezTo>
                      <a:cubicBezTo>
                        <a:pt x="9" y="28"/>
                        <a:pt x="7" y="30"/>
                        <a:pt x="7" y="30"/>
                      </a:cubicBezTo>
                      <a:cubicBezTo>
                        <a:pt x="8" y="30"/>
                        <a:pt x="9" y="28"/>
                        <a:pt x="10" y="30"/>
                      </a:cubicBezTo>
                      <a:cubicBezTo>
                        <a:pt x="10" y="31"/>
                        <a:pt x="8" y="31"/>
                        <a:pt x="8" y="31"/>
                      </a:cubicBezTo>
                      <a:cubicBezTo>
                        <a:pt x="8" y="31"/>
                        <a:pt x="10" y="31"/>
                        <a:pt x="10" y="31"/>
                      </a:cubicBezTo>
                      <a:cubicBezTo>
                        <a:pt x="11" y="32"/>
                        <a:pt x="10" y="33"/>
                        <a:pt x="9" y="34"/>
                      </a:cubicBezTo>
                      <a:cubicBezTo>
                        <a:pt x="9" y="35"/>
                        <a:pt x="11" y="36"/>
                        <a:pt x="11" y="35"/>
                      </a:cubicBezTo>
                      <a:cubicBezTo>
                        <a:pt x="12" y="34"/>
                        <a:pt x="11" y="32"/>
                        <a:pt x="12" y="31"/>
                      </a:cubicBezTo>
                      <a:cubicBezTo>
                        <a:pt x="13" y="30"/>
                        <a:pt x="15" y="32"/>
                        <a:pt x="16" y="32"/>
                      </a:cubicBezTo>
                      <a:cubicBezTo>
                        <a:pt x="18" y="33"/>
                        <a:pt x="20" y="35"/>
                        <a:pt x="22" y="33"/>
                      </a:cubicBezTo>
                      <a:cubicBezTo>
                        <a:pt x="25" y="32"/>
                        <a:pt x="23" y="29"/>
                        <a:pt x="27" y="31"/>
                      </a:cubicBezTo>
                      <a:cubicBezTo>
                        <a:pt x="29" y="33"/>
                        <a:pt x="32" y="35"/>
                        <a:pt x="35" y="35"/>
                      </a:cubicBezTo>
                      <a:cubicBezTo>
                        <a:pt x="37" y="34"/>
                        <a:pt x="40" y="33"/>
                        <a:pt x="42" y="32"/>
                      </a:cubicBezTo>
                      <a:cubicBezTo>
                        <a:pt x="43" y="31"/>
                        <a:pt x="43" y="30"/>
                        <a:pt x="44" y="30"/>
                      </a:cubicBezTo>
                      <a:cubicBezTo>
                        <a:pt x="46" y="31"/>
                        <a:pt x="47" y="32"/>
                        <a:pt x="48" y="31"/>
                      </a:cubicBezTo>
                      <a:cubicBezTo>
                        <a:pt x="51" y="30"/>
                        <a:pt x="51" y="31"/>
                        <a:pt x="50" y="33"/>
                      </a:cubicBezTo>
                      <a:cubicBezTo>
                        <a:pt x="50" y="34"/>
                        <a:pt x="52" y="34"/>
                        <a:pt x="50" y="35"/>
                      </a:cubicBezTo>
                      <a:cubicBezTo>
                        <a:pt x="51" y="36"/>
                        <a:pt x="51" y="36"/>
                        <a:pt x="52" y="36"/>
                      </a:cubicBezTo>
                      <a:cubicBezTo>
                        <a:pt x="53" y="35"/>
                        <a:pt x="51" y="36"/>
                        <a:pt x="52" y="3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684">
                  <a:extLst>
                    <a:ext uri="{FF2B5EF4-FFF2-40B4-BE49-F238E27FC236}">
                      <a16:creationId xmlns:a16="http://schemas.microsoft.com/office/drawing/2014/main" id="{24DF00E2-6103-AA47-86DF-0BA4730CAF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95747" y="8206473"/>
                  <a:ext cx="826288" cy="701220"/>
                </a:xfrm>
                <a:custGeom>
                  <a:avLst/>
                  <a:gdLst>
                    <a:gd name="T0" fmla="*/ 65 w 105"/>
                    <a:gd name="T1" fmla="*/ 20 h 84"/>
                    <a:gd name="T2" fmla="*/ 61 w 105"/>
                    <a:gd name="T3" fmla="*/ 17 h 84"/>
                    <a:gd name="T4" fmla="*/ 52 w 105"/>
                    <a:gd name="T5" fmla="*/ 17 h 84"/>
                    <a:gd name="T6" fmla="*/ 48 w 105"/>
                    <a:gd name="T7" fmla="*/ 15 h 84"/>
                    <a:gd name="T8" fmla="*/ 40 w 105"/>
                    <a:gd name="T9" fmla="*/ 8 h 84"/>
                    <a:gd name="T10" fmla="*/ 27 w 105"/>
                    <a:gd name="T11" fmla="*/ 1 h 84"/>
                    <a:gd name="T12" fmla="*/ 21 w 105"/>
                    <a:gd name="T13" fmla="*/ 1 h 84"/>
                    <a:gd name="T14" fmla="*/ 13 w 105"/>
                    <a:gd name="T15" fmla="*/ 3 h 84"/>
                    <a:gd name="T16" fmla="*/ 17 w 105"/>
                    <a:gd name="T17" fmla="*/ 9 h 84"/>
                    <a:gd name="T18" fmla="*/ 13 w 105"/>
                    <a:gd name="T19" fmla="*/ 12 h 84"/>
                    <a:gd name="T20" fmla="*/ 10 w 105"/>
                    <a:gd name="T21" fmla="*/ 12 h 84"/>
                    <a:gd name="T22" fmla="*/ 9 w 105"/>
                    <a:gd name="T23" fmla="*/ 14 h 84"/>
                    <a:gd name="T24" fmla="*/ 2 w 105"/>
                    <a:gd name="T25" fmla="*/ 14 h 84"/>
                    <a:gd name="T26" fmla="*/ 1 w 105"/>
                    <a:gd name="T27" fmla="*/ 19 h 84"/>
                    <a:gd name="T28" fmla="*/ 3 w 105"/>
                    <a:gd name="T29" fmla="*/ 22 h 84"/>
                    <a:gd name="T30" fmla="*/ 8 w 105"/>
                    <a:gd name="T31" fmla="*/ 31 h 84"/>
                    <a:gd name="T32" fmla="*/ 12 w 105"/>
                    <a:gd name="T33" fmla="*/ 38 h 84"/>
                    <a:gd name="T34" fmla="*/ 15 w 105"/>
                    <a:gd name="T35" fmla="*/ 42 h 84"/>
                    <a:gd name="T36" fmla="*/ 20 w 105"/>
                    <a:gd name="T37" fmla="*/ 46 h 84"/>
                    <a:gd name="T38" fmla="*/ 22 w 105"/>
                    <a:gd name="T39" fmla="*/ 53 h 84"/>
                    <a:gd name="T40" fmla="*/ 23 w 105"/>
                    <a:gd name="T41" fmla="*/ 59 h 84"/>
                    <a:gd name="T42" fmla="*/ 31 w 105"/>
                    <a:gd name="T43" fmla="*/ 67 h 84"/>
                    <a:gd name="T44" fmla="*/ 36 w 105"/>
                    <a:gd name="T45" fmla="*/ 76 h 84"/>
                    <a:gd name="T46" fmla="*/ 40 w 105"/>
                    <a:gd name="T47" fmla="*/ 81 h 84"/>
                    <a:gd name="T48" fmla="*/ 41 w 105"/>
                    <a:gd name="T49" fmla="*/ 84 h 84"/>
                    <a:gd name="T50" fmla="*/ 43 w 105"/>
                    <a:gd name="T51" fmla="*/ 81 h 84"/>
                    <a:gd name="T52" fmla="*/ 50 w 105"/>
                    <a:gd name="T53" fmla="*/ 79 h 84"/>
                    <a:gd name="T54" fmla="*/ 60 w 105"/>
                    <a:gd name="T55" fmla="*/ 80 h 84"/>
                    <a:gd name="T56" fmla="*/ 66 w 105"/>
                    <a:gd name="T57" fmla="*/ 77 h 84"/>
                    <a:gd name="T58" fmla="*/ 76 w 105"/>
                    <a:gd name="T59" fmla="*/ 72 h 84"/>
                    <a:gd name="T60" fmla="*/ 94 w 105"/>
                    <a:gd name="T61" fmla="*/ 68 h 84"/>
                    <a:gd name="T62" fmla="*/ 102 w 105"/>
                    <a:gd name="T63" fmla="*/ 66 h 84"/>
                    <a:gd name="T64" fmla="*/ 104 w 105"/>
                    <a:gd name="T65" fmla="*/ 61 h 84"/>
                    <a:gd name="T66" fmla="*/ 105 w 105"/>
                    <a:gd name="T67" fmla="*/ 56 h 84"/>
                    <a:gd name="T68" fmla="*/ 103 w 105"/>
                    <a:gd name="T69" fmla="*/ 51 h 84"/>
                    <a:gd name="T70" fmla="*/ 93 w 105"/>
                    <a:gd name="T71" fmla="*/ 50 h 84"/>
                    <a:gd name="T72" fmla="*/ 88 w 105"/>
                    <a:gd name="T73" fmla="*/ 47 h 84"/>
                    <a:gd name="T74" fmla="*/ 81 w 105"/>
                    <a:gd name="T75" fmla="*/ 39 h 84"/>
                    <a:gd name="T76" fmla="*/ 77 w 105"/>
                    <a:gd name="T77" fmla="*/ 34 h 84"/>
                    <a:gd name="T78" fmla="*/ 77 w 105"/>
                    <a:gd name="T79" fmla="*/ 29 h 84"/>
                    <a:gd name="T80" fmla="*/ 74 w 105"/>
                    <a:gd name="T81" fmla="*/ 27 h 84"/>
                    <a:gd name="T82" fmla="*/ 70 w 105"/>
                    <a:gd name="T83" fmla="*/ 22 h 84"/>
                    <a:gd name="T84" fmla="*/ 65 w 105"/>
                    <a:gd name="T85" fmla="*/ 2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05" h="84">
                      <a:moveTo>
                        <a:pt x="65" y="20"/>
                      </a:moveTo>
                      <a:cubicBezTo>
                        <a:pt x="64" y="17"/>
                        <a:pt x="64" y="17"/>
                        <a:pt x="61" y="17"/>
                      </a:cubicBezTo>
                      <a:cubicBezTo>
                        <a:pt x="58" y="17"/>
                        <a:pt x="55" y="17"/>
                        <a:pt x="52" y="17"/>
                      </a:cubicBezTo>
                      <a:cubicBezTo>
                        <a:pt x="50" y="17"/>
                        <a:pt x="49" y="15"/>
                        <a:pt x="48" y="15"/>
                      </a:cubicBezTo>
                      <a:cubicBezTo>
                        <a:pt x="45" y="12"/>
                        <a:pt x="42" y="10"/>
                        <a:pt x="40" y="8"/>
                      </a:cubicBezTo>
                      <a:cubicBezTo>
                        <a:pt x="36" y="5"/>
                        <a:pt x="32" y="2"/>
                        <a:pt x="27" y="1"/>
                      </a:cubicBezTo>
                      <a:cubicBezTo>
                        <a:pt x="25" y="0"/>
                        <a:pt x="24" y="0"/>
                        <a:pt x="21" y="1"/>
                      </a:cubicBezTo>
                      <a:cubicBezTo>
                        <a:pt x="19" y="1"/>
                        <a:pt x="16" y="2"/>
                        <a:pt x="13" y="3"/>
                      </a:cubicBezTo>
                      <a:cubicBezTo>
                        <a:pt x="14" y="5"/>
                        <a:pt x="17" y="7"/>
                        <a:pt x="17" y="9"/>
                      </a:cubicBezTo>
                      <a:cubicBezTo>
                        <a:pt x="17" y="11"/>
                        <a:pt x="14" y="12"/>
                        <a:pt x="13" y="12"/>
                      </a:cubicBezTo>
                      <a:cubicBezTo>
                        <a:pt x="12" y="13"/>
                        <a:pt x="11" y="12"/>
                        <a:pt x="10" y="12"/>
                      </a:cubicBezTo>
                      <a:cubicBezTo>
                        <a:pt x="9" y="13"/>
                        <a:pt x="9" y="14"/>
                        <a:pt x="9" y="14"/>
                      </a:cubicBezTo>
                      <a:cubicBezTo>
                        <a:pt x="7" y="17"/>
                        <a:pt x="3" y="15"/>
                        <a:pt x="2" y="14"/>
                      </a:cubicBezTo>
                      <a:cubicBezTo>
                        <a:pt x="1" y="16"/>
                        <a:pt x="1" y="17"/>
                        <a:pt x="1" y="19"/>
                      </a:cubicBezTo>
                      <a:cubicBezTo>
                        <a:pt x="0" y="22"/>
                        <a:pt x="1" y="21"/>
                        <a:pt x="3" y="22"/>
                      </a:cubicBezTo>
                      <a:cubicBezTo>
                        <a:pt x="5" y="24"/>
                        <a:pt x="7" y="28"/>
                        <a:pt x="8" y="31"/>
                      </a:cubicBezTo>
                      <a:cubicBezTo>
                        <a:pt x="10" y="33"/>
                        <a:pt x="11" y="35"/>
                        <a:pt x="12" y="38"/>
                      </a:cubicBezTo>
                      <a:cubicBezTo>
                        <a:pt x="13" y="40"/>
                        <a:pt x="14" y="41"/>
                        <a:pt x="15" y="42"/>
                      </a:cubicBezTo>
                      <a:cubicBezTo>
                        <a:pt x="17" y="44"/>
                        <a:pt x="19" y="44"/>
                        <a:pt x="20" y="46"/>
                      </a:cubicBezTo>
                      <a:cubicBezTo>
                        <a:pt x="21" y="48"/>
                        <a:pt x="22" y="50"/>
                        <a:pt x="22" y="53"/>
                      </a:cubicBezTo>
                      <a:cubicBezTo>
                        <a:pt x="23" y="55"/>
                        <a:pt x="22" y="57"/>
                        <a:pt x="23" y="59"/>
                      </a:cubicBezTo>
                      <a:cubicBezTo>
                        <a:pt x="25" y="63"/>
                        <a:pt x="29" y="64"/>
                        <a:pt x="31" y="67"/>
                      </a:cubicBezTo>
                      <a:cubicBezTo>
                        <a:pt x="33" y="70"/>
                        <a:pt x="34" y="74"/>
                        <a:pt x="36" y="76"/>
                      </a:cubicBezTo>
                      <a:cubicBezTo>
                        <a:pt x="37" y="78"/>
                        <a:pt x="39" y="80"/>
                        <a:pt x="40" y="81"/>
                      </a:cubicBezTo>
                      <a:cubicBezTo>
                        <a:pt x="40" y="82"/>
                        <a:pt x="40" y="84"/>
                        <a:pt x="41" y="84"/>
                      </a:cubicBezTo>
                      <a:cubicBezTo>
                        <a:pt x="43" y="84"/>
                        <a:pt x="42" y="82"/>
                        <a:pt x="43" y="81"/>
                      </a:cubicBezTo>
                      <a:cubicBezTo>
                        <a:pt x="43" y="78"/>
                        <a:pt x="48" y="79"/>
                        <a:pt x="50" y="79"/>
                      </a:cubicBezTo>
                      <a:cubicBezTo>
                        <a:pt x="53" y="79"/>
                        <a:pt x="58" y="78"/>
                        <a:pt x="60" y="80"/>
                      </a:cubicBezTo>
                      <a:cubicBezTo>
                        <a:pt x="63" y="81"/>
                        <a:pt x="64" y="79"/>
                        <a:pt x="66" y="77"/>
                      </a:cubicBezTo>
                      <a:cubicBezTo>
                        <a:pt x="69" y="73"/>
                        <a:pt x="72" y="73"/>
                        <a:pt x="76" y="72"/>
                      </a:cubicBezTo>
                      <a:cubicBezTo>
                        <a:pt x="82" y="72"/>
                        <a:pt x="88" y="70"/>
                        <a:pt x="94" y="68"/>
                      </a:cubicBezTo>
                      <a:cubicBezTo>
                        <a:pt x="96" y="67"/>
                        <a:pt x="99" y="66"/>
                        <a:pt x="102" y="66"/>
                      </a:cubicBezTo>
                      <a:cubicBezTo>
                        <a:pt x="103" y="65"/>
                        <a:pt x="103" y="63"/>
                        <a:pt x="104" y="61"/>
                      </a:cubicBezTo>
                      <a:cubicBezTo>
                        <a:pt x="104" y="60"/>
                        <a:pt x="105" y="58"/>
                        <a:pt x="105" y="56"/>
                      </a:cubicBezTo>
                      <a:cubicBezTo>
                        <a:pt x="105" y="55"/>
                        <a:pt x="104" y="52"/>
                        <a:pt x="103" y="51"/>
                      </a:cubicBezTo>
                      <a:cubicBezTo>
                        <a:pt x="100" y="51"/>
                        <a:pt x="96" y="51"/>
                        <a:pt x="93" y="50"/>
                      </a:cubicBezTo>
                      <a:cubicBezTo>
                        <a:pt x="90" y="50"/>
                        <a:pt x="90" y="49"/>
                        <a:pt x="88" y="47"/>
                      </a:cubicBezTo>
                      <a:cubicBezTo>
                        <a:pt x="86" y="43"/>
                        <a:pt x="83" y="42"/>
                        <a:pt x="81" y="39"/>
                      </a:cubicBezTo>
                      <a:cubicBezTo>
                        <a:pt x="80" y="39"/>
                        <a:pt x="78" y="35"/>
                        <a:pt x="77" y="34"/>
                      </a:cubicBezTo>
                      <a:cubicBezTo>
                        <a:pt x="76" y="32"/>
                        <a:pt x="81" y="31"/>
                        <a:pt x="77" y="29"/>
                      </a:cubicBezTo>
                      <a:cubicBezTo>
                        <a:pt x="76" y="29"/>
                        <a:pt x="75" y="27"/>
                        <a:pt x="74" y="27"/>
                      </a:cubicBezTo>
                      <a:cubicBezTo>
                        <a:pt x="72" y="27"/>
                        <a:pt x="71" y="24"/>
                        <a:pt x="70" y="22"/>
                      </a:cubicBezTo>
                      <a:cubicBezTo>
                        <a:pt x="69" y="19"/>
                        <a:pt x="69" y="20"/>
                        <a:pt x="6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685">
                  <a:extLst>
                    <a:ext uri="{FF2B5EF4-FFF2-40B4-BE49-F238E27FC236}">
                      <a16:creationId xmlns:a16="http://schemas.microsoft.com/office/drawing/2014/main" id="{37486F72-390B-624E-A02D-8E648C7D1D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1844" y="8155369"/>
                  <a:ext cx="163648" cy="184531"/>
                </a:xfrm>
                <a:custGeom>
                  <a:avLst/>
                  <a:gdLst>
                    <a:gd name="T0" fmla="*/ 5 w 21"/>
                    <a:gd name="T1" fmla="*/ 22 h 22"/>
                    <a:gd name="T2" fmla="*/ 8 w 21"/>
                    <a:gd name="T3" fmla="*/ 19 h 22"/>
                    <a:gd name="T4" fmla="*/ 12 w 21"/>
                    <a:gd name="T5" fmla="*/ 18 h 22"/>
                    <a:gd name="T6" fmla="*/ 15 w 21"/>
                    <a:gd name="T7" fmla="*/ 15 h 22"/>
                    <a:gd name="T8" fmla="*/ 11 w 21"/>
                    <a:gd name="T9" fmla="*/ 9 h 22"/>
                    <a:gd name="T10" fmla="*/ 21 w 21"/>
                    <a:gd name="T11" fmla="*/ 6 h 22"/>
                    <a:gd name="T12" fmla="*/ 19 w 21"/>
                    <a:gd name="T13" fmla="*/ 0 h 22"/>
                    <a:gd name="T14" fmla="*/ 9 w 21"/>
                    <a:gd name="T15" fmla="*/ 5 h 22"/>
                    <a:gd name="T16" fmla="*/ 4 w 21"/>
                    <a:gd name="T17" fmla="*/ 1 h 22"/>
                    <a:gd name="T18" fmla="*/ 3 w 21"/>
                    <a:gd name="T19" fmla="*/ 11 h 22"/>
                    <a:gd name="T20" fmla="*/ 0 w 21"/>
                    <a:gd name="T21" fmla="*/ 18 h 22"/>
                    <a:gd name="T22" fmla="*/ 1 w 21"/>
                    <a:gd name="T23" fmla="*/ 21 h 22"/>
                    <a:gd name="T24" fmla="*/ 5 w 21"/>
                    <a:gd name="T2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1" h="22">
                      <a:moveTo>
                        <a:pt x="5" y="22"/>
                      </a:moveTo>
                      <a:cubicBezTo>
                        <a:pt x="7" y="22"/>
                        <a:pt x="7" y="19"/>
                        <a:pt x="8" y="19"/>
                      </a:cubicBezTo>
                      <a:cubicBezTo>
                        <a:pt x="9" y="17"/>
                        <a:pt x="11" y="18"/>
                        <a:pt x="12" y="18"/>
                      </a:cubicBezTo>
                      <a:cubicBezTo>
                        <a:pt x="13" y="17"/>
                        <a:pt x="16" y="16"/>
                        <a:pt x="15" y="15"/>
                      </a:cubicBezTo>
                      <a:cubicBezTo>
                        <a:pt x="14" y="13"/>
                        <a:pt x="13" y="11"/>
                        <a:pt x="11" y="9"/>
                      </a:cubicBezTo>
                      <a:cubicBezTo>
                        <a:pt x="15" y="8"/>
                        <a:pt x="18" y="7"/>
                        <a:pt x="21" y="6"/>
                      </a:cubicBezTo>
                      <a:cubicBezTo>
                        <a:pt x="21" y="4"/>
                        <a:pt x="20" y="2"/>
                        <a:pt x="19" y="0"/>
                      </a:cubicBezTo>
                      <a:cubicBezTo>
                        <a:pt x="16" y="1"/>
                        <a:pt x="12" y="5"/>
                        <a:pt x="9" y="5"/>
                      </a:cubicBezTo>
                      <a:cubicBezTo>
                        <a:pt x="7" y="5"/>
                        <a:pt x="4" y="3"/>
                        <a:pt x="4" y="1"/>
                      </a:cubicBezTo>
                      <a:cubicBezTo>
                        <a:pt x="3" y="5"/>
                        <a:pt x="3" y="8"/>
                        <a:pt x="3" y="11"/>
                      </a:cubicBezTo>
                      <a:cubicBezTo>
                        <a:pt x="2" y="13"/>
                        <a:pt x="0" y="16"/>
                        <a:pt x="0" y="18"/>
                      </a:cubicBezTo>
                      <a:cubicBezTo>
                        <a:pt x="0" y="20"/>
                        <a:pt x="0" y="20"/>
                        <a:pt x="1" y="21"/>
                      </a:cubicBezTo>
                      <a:cubicBezTo>
                        <a:pt x="3" y="21"/>
                        <a:pt x="4" y="22"/>
                        <a:pt x="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686">
                  <a:extLst>
                    <a:ext uri="{FF2B5EF4-FFF2-40B4-BE49-F238E27FC236}">
                      <a16:creationId xmlns:a16="http://schemas.microsoft.com/office/drawing/2014/main" id="{7CA02A7D-7DA4-1C4E-8D74-9E41DFE1BF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9893" y="8090076"/>
                  <a:ext cx="61705" cy="73815"/>
                </a:xfrm>
                <a:custGeom>
                  <a:avLst/>
                  <a:gdLst>
                    <a:gd name="T0" fmla="*/ 7 w 8"/>
                    <a:gd name="T1" fmla="*/ 2 h 9"/>
                    <a:gd name="T2" fmla="*/ 4 w 8"/>
                    <a:gd name="T3" fmla="*/ 0 h 9"/>
                    <a:gd name="T4" fmla="*/ 2 w 8"/>
                    <a:gd name="T5" fmla="*/ 2 h 9"/>
                    <a:gd name="T6" fmla="*/ 0 w 8"/>
                    <a:gd name="T7" fmla="*/ 8 h 9"/>
                    <a:gd name="T8" fmla="*/ 4 w 8"/>
                    <a:gd name="T9" fmla="*/ 8 h 9"/>
                    <a:gd name="T10" fmla="*/ 7 w 8"/>
                    <a:gd name="T11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" h="9">
                      <a:moveTo>
                        <a:pt x="7" y="2"/>
                      </a:moveTo>
                      <a:cubicBezTo>
                        <a:pt x="7" y="1"/>
                        <a:pt x="5" y="0"/>
                        <a:pt x="4" y="0"/>
                      </a:cubicBezTo>
                      <a:cubicBezTo>
                        <a:pt x="3" y="1"/>
                        <a:pt x="3" y="1"/>
                        <a:pt x="2" y="2"/>
                      </a:cubicBezTo>
                      <a:cubicBezTo>
                        <a:pt x="2" y="4"/>
                        <a:pt x="1" y="6"/>
                        <a:pt x="0" y="8"/>
                      </a:cubicBezTo>
                      <a:cubicBezTo>
                        <a:pt x="2" y="8"/>
                        <a:pt x="2" y="9"/>
                        <a:pt x="4" y="8"/>
                      </a:cubicBezTo>
                      <a:cubicBezTo>
                        <a:pt x="5" y="7"/>
                        <a:pt x="8" y="4"/>
                        <a:pt x="7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687">
                  <a:extLst>
                    <a:ext uri="{FF2B5EF4-FFF2-40B4-BE49-F238E27FC236}">
                      <a16:creationId xmlns:a16="http://schemas.microsoft.com/office/drawing/2014/main" id="{19387B3F-2306-484E-BBD0-C1B7EB9345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411844" y="8189439"/>
                  <a:ext cx="24146" cy="59618"/>
                </a:xfrm>
                <a:custGeom>
                  <a:avLst/>
                  <a:gdLst>
                    <a:gd name="T0" fmla="*/ 0 w 3"/>
                    <a:gd name="T1" fmla="*/ 3 h 7"/>
                    <a:gd name="T2" fmla="*/ 3 w 3"/>
                    <a:gd name="T3" fmla="*/ 7 h 7"/>
                    <a:gd name="T4" fmla="*/ 3 w 3"/>
                    <a:gd name="T5" fmla="*/ 1 h 7"/>
                    <a:gd name="T6" fmla="*/ 2 w 3"/>
                    <a:gd name="T7" fmla="*/ 0 h 7"/>
                    <a:gd name="T8" fmla="*/ 0 w 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7">
                      <a:moveTo>
                        <a:pt x="0" y="3"/>
                      </a:moveTo>
                      <a:cubicBezTo>
                        <a:pt x="0" y="5"/>
                        <a:pt x="1" y="6"/>
                        <a:pt x="3" y="7"/>
                      </a:cubicBezTo>
                      <a:cubicBezTo>
                        <a:pt x="3" y="5"/>
                        <a:pt x="3" y="3"/>
                        <a:pt x="3" y="1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0" y="0"/>
                        <a:pt x="0" y="2"/>
                        <a:pt x="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688">
                  <a:extLst>
                    <a:ext uri="{FF2B5EF4-FFF2-40B4-BE49-F238E27FC236}">
                      <a16:creationId xmlns:a16="http://schemas.microsoft.com/office/drawing/2014/main" id="{762947E1-1FCA-8F41-8F59-3383AE303E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379652" y="8155369"/>
                  <a:ext cx="64385" cy="218601"/>
                </a:xfrm>
                <a:custGeom>
                  <a:avLst/>
                  <a:gdLst>
                    <a:gd name="T0" fmla="*/ 4 w 8"/>
                    <a:gd name="T1" fmla="*/ 17 h 26"/>
                    <a:gd name="T2" fmla="*/ 6 w 8"/>
                    <a:gd name="T3" fmla="*/ 13 h 26"/>
                    <a:gd name="T4" fmla="*/ 5 w 8"/>
                    <a:gd name="T5" fmla="*/ 10 h 26"/>
                    <a:gd name="T6" fmla="*/ 7 w 8"/>
                    <a:gd name="T7" fmla="*/ 4 h 26"/>
                    <a:gd name="T8" fmla="*/ 6 w 8"/>
                    <a:gd name="T9" fmla="*/ 0 h 26"/>
                    <a:gd name="T10" fmla="*/ 2 w 8"/>
                    <a:gd name="T11" fmla="*/ 7 h 26"/>
                    <a:gd name="T12" fmla="*/ 0 w 8"/>
                    <a:gd name="T13" fmla="*/ 11 h 26"/>
                    <a:gd name="T14" fmla="*/ 1 w 8"/>
                    <a:gd name="T15" fmla="*/ 16 h 26"/>
                    <a:gd name="T16" fmla="*/ 2 w 8"/>
                    <a:gd name="T17" fmla="*/ 26 h 26"/>
                    <a:gd name="T18" fmla="*/ 2 w 8"/>
                    <a:gd name="T19" fmla="*/ 25 h 26"/>
                    <a:gd name="T20" fmla="*/ 4 w 8"/>
                    <a:gd name="T21" fmla="*/ 17 h 26"/>
                    <a:gd name="T22" fmla="*/ 4 w 8"/>
                    <a:gd name="T23" fmla="*/ 17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" h="26">
                      <a:moveTo>
                        <a:pt x="4" y="17"/>
                      </a:moveTo>
                      <a:cubicBezTo>
                        <a:pt x="4" y="16"/>
                        <a:pt x="5" y="15"/>
                        <a:pt x="6" y="13"/>
                      </a:cubicBezTo>
                      <a:cubicBezTo>
                        <a:pt x="7" y="11"/>
                        <a:pt x="6" y="12"/>
                        <a:pt x="5" y="10"/>
                      </a:cubicBezTo>
                      <a:cubicBezTo>
                        <a:pt x="3" y="8"/>
                        <a:pt x="4" y="3"/>
                        <a:pt x="7" y="4"/>
                      </a:cubicBezTo>
                      <a:cubicBezTo>
                        <a:pt x="8" y="1"/>
                        <a:pt x="8" y="1"/>
                        <a:pt x="6" y="0"/>
                      </a:cubicBezTo>
                      <a:cubicBezTo>
                        <a:pt x="4" y="0"/>
                        <a:pt x="3" y="5"/>
                        <a:pt x="2" y="7"/>
                      </a:cubicBezTo>
                      <a:cubicBezTo>
                        <a:pt x="1" y="8"/>
                        <a:pt x="0" y="9"/>
                        <a:pt x="0" y="11"/>
                      </a:cubicBezTo>
                      <a:cubicBezTo>
                        <a:pt x="0" y="12"/>
                        <a:pt x="1" y="14"/>
                        <a:pt x="1" y="16"/>
                      </a:cubicBezTo>
                      <a:cubicBezTo>
                        <a:pt x="1" y="19"/>
                        <a:pt x="2" y="22"/>
                        <a:pt x="2" y="26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3" y="23"/>
                        <a:pt x="3" y="20"/>
                        <a:pt x="4" y="17"/>
                      </a:cubicBezTo>
                      <a:cubicBezTo>
                        <a:pt x="4" y="16"/>
                        <a:pt x="4" y="18"/>
                        <a:pt x="4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689">
                  <a:extLst>
                    <a:ext uri="{FF2B5EF4-FFF2-40B4-BE49-F238E27FC236}">
                      <a16:creationId xmlns:a16="http://schemas.microsoft.com/office/drawing/2014/main" id="{63ABF195-384A-7446-A4E0-41D4B0B947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31561" y="8481848"/>
                  <a:ext cx="40241" cy="65297"/>
                </a:xfrm>
                <a:custGeom>
                  <a:avLst/>
                  <a:gdLst>
                    <a:gd name="T0" fmla="*/ 3 w 5"/>
                    <a:gd name="T1" fmla="*/ 8 h 8"/>
                    <a:gd name="T2" fmla="*/ 2 w 5"/>
                    <a:gd name="T3" fmla="*/ 0 h 8"/>
                    <a:gd name="T4" fmla="*/ 0 w 5"/>
                    <a:gd name="T5" fmla="*/ 4 h 8"/>
                    <a:gd name="T6" fmla="*/ 3 w 5"/>
                    <a:gd name="T7" fmla="*/ 8 h 8"/>
                    <a:gd name="T8" fmla="*/ 3 w 5"/>
                    <a:gd name="T9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3" y="8"/>
                      </a:moveTo>
                      <a:cubicBezTo>
                        <a:pt x="3" y="7"/>
                        <a:pt x="5" y="0"/>
                        <a:pt x="2" y="0"/>
                      </a:cubicBezTo>
                      <a:cubicBezTo>
                        <a:pt x="1" y="1"/>
                        <a:pt x="0" y="3"/>
                        <a:pt x="0" y="4"/>
                      </a:cubicBezTo>
                      <a:cubicBezTo>
                        <a:pt x="0" y="6"/>
                        <a:pt x="1" y="7"/>
                        <a:pt x="3" y="8"/>
                      </a:cubicBezTo>
                      <a:cubicBezTo>
                        <a:pt x="3" y="8"/>
                        <a:pt x="2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690">
                  <a:extLst>
                    <a:ext uri="{FF2B5EF4-FFF2-40B4-BE49-F238E27FC236}">
                      <a16:creationId xmlns:a16="http://schemas.microsoft.com/office/drawing/2014/main" id="{90B13A78-6088-D146-A321-3417E3658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09633" y="8791295"/>
                  <a:ext cx="418509" cy="281057"/>
                </a:xfrm>
                <a:custGeom>
                  <a:avLst/>
                  <a:gdLst>
                    <a:gd name="T0" fmla="*/ 47 w 53"/>
                    <a:gd name="T1" fmla="*/ 0 h 34"/>
                    <a:gd name="T2" fmla="*/ 38 w 53"/>
                    <a:gd name="T3" fmla="*/ 2 h 34"/>
                    <a:gd name="T4" fmla="*/ 28 w 53"/>
                    <a:gd name="T5" fmla="*/ 4 h 34"/>
                    <a:gd name="T6" fmla="*/ 23 w 53"/>
                    <a:gd name="T7" fmla="*/ 10 h 34"/>
                    <a:gd name="T8" fmla="*/ 17 w 53"/>
                    <a:gd name="T9" fmla="*/ 9 h 34"/>
                    <a:gd name="T10" fmla="*/ 9 w 53"/>
                    <a:gd name="T11" fmla="*/ 9 h 34"/>
                    <a:gd name="T12" fmla="*/ 3 w 53"/>
                    <a:gd name="T13" fmla="*/ 12 h 34"/>
                    <a:gd name="T14" fmla="*/ 1 w 53"/>
                    <a:gd name="T15" fmla="*/ 15 h 34"/>
                    <a:gd name="T16" fmla="*/ 1 w 53"/>
                    <a:gd name="T17" fmla="*/ 21 h 34"/>
                    <a:gd name="T18" fmla="*/ 3 w 53"/>
                    <a:gd name="T19" fmla="*/ 28 h 34"/>
                    <a:gd name="T20" fmla="*/ 4 w 53"/>
                    <a:gd name="T21" fmla="*/ 32 h 34"/>
                    <a:gd name="T22" fmla="*/ 12 w 53"/>
                    <a:gd name="T23" fmla="*/ 32 h 34"/>
                    <a:gd name="T24" fmla="*/ 16 w 53"/>
                    <a:gd name="T25" fmla="*/ 29 h 34"/>
                    <a:gd name="T26" fmla="*/ 21 w 53"/>
                    <a:gd name="T27" fmla="*/ 29 h 34"/>
                    <a:gd name="T28" fmla="*/ 24 w 53"/>
                    <a:gd name="T29" fmla="*/ 26 h 34"/>
                    <a:gd name="T30" fmla="*/ 32 w 53"/>
                    <a:gd name="T31" fmla="*/ 24 h 34"/>
                    <a:gd name="T32" fmla="*/ 41 w 53"/>
                    <a:gd name="T33" fmla="*/ 21 h 34"/>
                    <a:gd name="T34" fmla="*/ 47 w 53"/>
                    <a:gd name="T35" fmla="*/ 17 h 34"/>
                    <a:gd name="T36" fmla="*/ 52 w 53"/>
                    <a:gd name="T37" fmla="*/ 12 h 34"/>
                    <a:gd name="T38" fmla="*/ 47 w 53"/>
                    <a:gd name="T3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3" h="34">
                      <a:moveTo>
                        <a:pt x="47" y="0"/>
                      </a:moveTo>
                      <a:cubicBezTo>
                        <a:pt x="44" y="1"/>
                        <a:pt x="41" y="2"/>
                        <a:pt x="38" y="2"/>
                      </a:cubicBezTo>
                      <a:cubicBezTo>
                        <a:pt x="35" y="3"/>
                        <a:pt x="31" y="2"/>
                        <a:pt x="28" y="4"/>
                      </a:cubicBezTo>
                      <a:cubicBezTo>
                        <a:pt x="26" y="6"/>
                        <a:pt x="25" y="8"/>
                        <a:pt x="23" y="10"/>
                      </a:cubicBezTo>
                      <a:cubicBezTo>
                        <a:pt x="22" y="11"/>
                        <a:pt x="19" y="9"/>
                        <a:pt x="17" y="9"/>
                      </a:cubicBezTo>
                      <a:cubicBezTo>
                        <a:pt x="14" y="9"/>
                        <a:pt x="12" y="9"/>
                        <a:pt x="9" y="9"/>
                      </a:cubicBezTo>
                      <a:cubicBezTo>
                        <a:pt x="6" y="9"/>
                        <a:pt x="3" y="8"/>
                        <a:pt x="3" y="12"/>
                      </a:cubicBezTo>
                      <a:cubicBezTo>
                        <a:pt x="2" y="14"/>
                        <a:pt x="1" y="13"/>
                        <a:pt x="1" y="15"/>
                      </a:cubicBezTo>
                      <a:cubicBezTo>
                        <a:pt x="0" y="17"/>
                        <a:pt x="0" y="19"/>
                        <a:pt x="1" y="21"/>
                      </a:cubicBezTo>
                      <a:cubicBezTo>
                        <a:pt x="1" y="23"/>
                        <a:pt x="2" y="26"/>
                        <a:pt x="3" y="28"/>
                      </a:cubicBezTo>
                      <a:cubicBezTo>
                        <a:pt x="3" y="29"/>
                        <a:pt x="3" y="31"/>
                        <a:pt x="4" y="32"/>
                      </a:cubicBezTo>
                      <a:cubicBezTo>
                        <a:pt x="5" y="34"/>
                        <a:pt x="10" y="33"/>
                        <a:pt x="12" y="32"/>
                      </a:cubicBezTo>
                      <a:cubicBezTo>
                        <a:pt x="13" y="31"/>
                        <a:pt x="14" y="30"/>
                        <a:pt x="16" y="29"/>
                      </a:cubicBezTo>
                      <a:cubicBezTo>
                        <a:pt x="17" y="29"/>
                        <a:pt x="19" y="29"/>
                        <a:pt x="21" y="29"/>
                      </a:cubicBezTo>
                      <a:cubicBezTo>
                        <a:pt x="22" y="28"/>
                        <a:pt x="23" y="27"/>
                        <a:pt x="24" y="26"/>
                      </a:cubicBezTo>
                      <a:cubicBezTo>
                        <a:pt x="27" y="25"/>
                        <a:pt x="29" y="25"/>
                        <a:pt x="32" y="24"/>
                      </a:cubicBezTo>
                      <a:cubicBezTo>
                        <a:pt x="35" y="23"/>
                        <a:pt x="38" y="22"/>
                        <a:pt x="41" y="21"/>
                      </a:cubicBezTo>
                      <a:cubicBezTo>
                        <a:pt x="43" y="20"/>
                        <a:pt x="47" y="19"/>
                        <a:pt x="47" y="17"/>
                      </a:cubicBezTo>
                      <a:cubicBezTo>
                        <a:pt x="48" y="14"/>
                        <a:pt x="53" y="14"/>
                        <a:pt x="52" y="12"/>
                      </a:cubicBezTo>
                      <a:cubicBezTo>
                        <a:pt x="50" y="8"/>
                        <a:pt x="49" y="4"/>
                        <a:pt x="47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691">
                  <a:extLst>
                    <a:ext uri="{FF2B5EF4-FFF2-40B4-BE49-F238E27FC236}">
                      <a16:creationId xmlns:a16="http://schemas.microsoft.com/office/drawing/2014/main" id="{43537EB4-170F-9C45-A865-9CF978767A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79850" y="8481848"/>
                  <a:ext cx="321930" cy="408808"/>
                </a:xfrm>
                <a:custGeom>
                  <a:avLst/>
                  <a:gdLst>
                    <a:gd name="T0" fmla="*/ 39 w 41"/>
                    <a:gd name="T1" fmla="*/ 19 h 49"/>
                    <a:gd name="T2" fmla="*/ 34 w 41"/>
                    <a:gd name="T3" fmla="*/ 14 h 49"/>
                    <a:gd name="T4" fmla="*/ 28 w 41"/>
                    <a:gd name="T5" fmla="*/ 12 h 49"/>
                    <a:gd name="T6" fmla="*/ 22 w 41"/>
                    <a:gd name="T7" fmla="*/ 6 h 49"/>
                    <a:gd name="T8" fmla="*/ 21 w 41"/>
                    <a:gd name="T9" fmla="*/ 3 h 49"/>
                    <a:gd name="T10" fmla="*/ 22 w 41"/>
                    <a:gd name="T11" fmla="*/ 0 h 49"/>
                    <a:gd name="T12" fmla="*/ 17 w 41"/>
                    <a:gd name="T13" fmla="*/ 5 h 49"/>
                    <a:gd name="T14" fmla="*/ 10 w 41"/>
                    <a:gd name="T15" fmla="*/ 10 h 49"/>
                    <a:gd name="T16" fmla="*/ 5 w 41"/>
                    <a:gd name="T17" fmla="*/ 10 h 49"/>
                    <a:gd name="T18" fmla="*/ 0 w 41"/>
                    <a:gd name="T19" fmla="*/ 11 h 49"/>
                    <a:gd name="T20" fmla="*/ 5 w 41"/>
                    <a:gd name="T21" fmla="*/ 17 h 49"/>
                    <a:gd name="T22" fmla="*/ 16 w 41"/>
                    <a:gd name="T23" fmla="*/ 19 h 49"/>
                    <a:gd name="T24" fmla="*/ 16 w 41"/>
                    <a:gd name="T25" fmla="*/ 32 h 49"/>
                    <a:gd name="T26" fmla="*/ 11 w 41"/>
                    <a:gd name="T27" fmla="*/ 34 h 49"/>
                    <a:gd name="T28" fmla="*/ 0 w 41"/>
                    <a:gd name="T29" fmla="*/ 37 h 49"/>
                    <a:gd name="T30" fmla="*/ 5 w 41"/>
                    <a:gd name="T31" fmla="*/ 49 h 49"/>
                    <a:gd name="T32" fmla="*/ 14 w 41"/>
                    <a:gd name="T33" fmla="*/ 48 h 49"/>
                    <a:gd name="T34" fmla="*/ 17 w 41"/>
                    <a:gd name="T35" fmla="*/ 44 h 49"/>
                    <a:gd name="T36" fmla="*/ 23 w 41"/>
                    <a:gd name="T37" fmla="*/ 42 h 49"/>
                    <a:gd name="T38" fmla="*/ 28 w 41"/>
                    <a:gd name="T39" fmla="*/ 38 h 49"/>
                    <a:gd name="T40" fmla="*/ 29 w 41"/>
                    <a:gd name="T41" fmla="*/ 32 h 49"/>
                    <a:gd name="T42" fmla="*/ 32 w 41"/>
                    <a:gd name="T43" fmla="*/ 30 h 49"/>
                    <a:gd name="T44" fmla="*/ 37 w 41"/>
                    <a:gd name="T45" fmla="*/ 24 h 49"/>
                    <a:gd name="T46" fmla="*/ 39 w 41"/>
                    <a:gd name="T47" fmla="*/ 19 h 49"/>
                    <a:gd name="T48" fmla="*/ 39 w 41"/>
                    <a:gd name="T49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41" h="49">
                      <a:moveTo>
                        <a:pt x="39" y="19"/>
                      </a:moveTo>
                      <a:cubicBezTo>
                        <a:pt x="36" y="19"/>
                        <a:pt x="35" y="16"/>
                        <a:pt x="34" y="14"/>
                      </a:cubicBezTo>
                      <a:cubicBezTo>
                        <a:pt x="33" y="13"/>
                        <a:pt x="29" y="13"/>
                        <a:pt x="28" y="12"/>
                      </a:cubicBezTo>
                      <a:cubicBezTo>
                        <a:pt x="25" y="11"/>
                        <a:pt x="24" y="9"/>
                        <a:pt x="22" y="6"/>
                      </a:cubicBezTo>
                      <a:cubicBezTo>
                        <a:pt x="22" y="5"/>
                        <a:pt x="21" y="4"/>
                        <a:pt x="21" y="3"/>
                      </a:cubicBezTo>
                      <a:cubicBezTo>
                        <a:pt x="21" y="3"/>
                        <a:pt x="22" y="0"/>
                        <a:pt x="22" y="0"/>
                      </a:cubicBezTo>
                      <a:cubicBezTo>
                        <a:pt x="21" y="0"/>
                        <a:pt x="18" y="4"/>
                        <a:pt x="17" y="5"/>
                      </a:cubicBezTo>
                      <a:cubicBezTo>
                        <a:pt x="15" y="7"/>
                        <a:pt x="13" y="10"/>
                        <a:pt x="10" y="10"/>
                      </a:cubicBezTo>
                      <a:cubicBezTo>
                        <a:pt x="8" y="11"/>
                        <a:pt x="7" y="10"/>
                        <a:pt x="5" y="10"/>
                      </a:cubicBezTo>
                      <a:cubicBezTo>
                        <a:pt x="3" y="11"/>
                        <a:pt x="1" y="13"/>
                        <a:pt x="0" y="11"/>
                      </a:cubicBezTo>
                      <a:cubicBezTo>
                        <a:pt x="1" y="14"/>
                        <a:pt x="2" y="17"/>
                        <a:pt x="5" y="17"/>
                      </a:cubicBezTo>
                      <a:cubicBezTo>
                        <a:pt x="7" y="17"/>
                        <a:pt x="15" y="17"/>
                        <a:pt x="16" y="19"/>
                      </a:cubicBezTo>
                      <a:cubicBezTo>
                        <a:pt x="19" y="23"/>
                        <a:pt x="17" y="27"/>
                        <a:pt x="16" y="32"/>
                      </a:cubicBezTo>
                      <a:cubicBezTo>
                        <a:pt x="15" y="33"/>
                        <a:pt x="11" y="34"/>
                        <a:pt x="11" y="34"/>
                      </a:cubicBezTo>
                      <a:cubicBezTo>
                        <a:pt x="7" y="35"/>
                        <a:pt x="3" y="36"/>
                        <a:pt x="0" y="37"/>
                      </a:cubicBezTo>
                      <a:cubicBezTo>
                        <a:pt x="2" y="41"/>
                        <a:pt x="4" y="45"/>
                        <a:pt x="5" y="49"/>
                      </a:cubicBezTo>
                      <a:cubicBezTo>
                        <a:pt x="8" y="48"/>
                        <a:pt x="11" y="48"/>
                        <a:pt x="14" y="48"/>
                      </a:cubicBezTo>
                      <a:cubicBezTo>
                        <a:pt x="18" y="47"/>
                        <a:pt x="15" y="46"/>
                        <a:pt x="17" y="44"/>
                      </a:cubicBezTo>
                      <a:cubicBezTo>
                        <a:pt x="19" y="43"/>
                        <a:pt x="22" y="44"/>
                        <a:pt x="23" y="42"/>
                      </a:cubicBezTo>
                      <a:cubicBezTo>
                        <a:pt x="25" y="40"/>
                        <a:pt x="25" y="39"/>
                        <a:pt x="28" y="38"/>
                      </a:cubicBezTo>
                      <a:cubicBezTo>
                        <a:pt x="30" y="37"/>
                        <a:pt x="29" y="34"/>
                        <a:pt x="29" y="32"/>
                      </a:cubicBezTo>
                      <a:cubicBezTo>
                        <a:pt x="28" y="30"/>
                        <a:pt x="30" y="30"/>
                        <a:pt x="32" y="30"/>
                      </a:cubicBezTo>
                      <a:cubicBezTo>
                        <a:pt x="35" y="29"/>
                        <a:pt x="35" y="26"/>
                        <a:pt x="37" y="24"/>
                      </a:cubicBezTo>
                      <a:cubicBezTo>
                        <a:pt x="38" y="23"/>
                        <a:pt x="41" y="20"/>
                        <a:pt x="39" y="19"/>
                      </a:cubicBezTo>
                      <a:cubicBezTo>
                        <a:pt x="38" y="19"/>
                        <a:pt x="40" y="20"/>
                        <a:pt x="39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692">
                  <a:extLst>
                    <a:ext uri="{FF2B5EF4-FFF2-40B4-BE49-F238E27FC236}">
                      <a16:creationId xmlns:a16="http://schemas.microsoft.com/office/drawing/2014/main" id="{7E4860EC-EC0F-E142-BE01-0E567AB8DF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63952" y="7681269"/>
                  <a:ext cx="431925" cy="198727"/>
                </a:xfrm>
                <a:custGeom>
                  <a:avLst/>
                  <a:gdLst>
                    <a:gd name="T0" fmla="*/ 55 w 55"/>
                    <a:gd name="T1" fmla="*/ 5 h 24"/>
                    <a:gd name="T2" fmla="*/ 47 w 55"/>
                    <a:gd name="T3" fmla="*/ 3 h 24"/>
                    <a:gd name="T4" fmla="*/ 36 w 55"/>
                    <a:gd name="T5" fmla="*/ 2 h 24"/>
                    <a:gd name="T6" fmla="*/ 27 w 55"/>
                    <a:gd name="T7" fmla="*/ 0 h 24"/>
                    <a:gd name="T8" fmla="*/ 22 w 55"/>
                    <a:gd name="T9" fmla="*/ 2 h 24"/>
                    <a:gd name="T10" fmla="*/ 19 w 55"/>
                    <a:gd name="T11" fmla="*/ 4 h 24"/>
                    <a:gd name="T12" fmla="*/ 11 w 55"/>
                    <a:gd name="T13" fmla="*/ 5 h 24"/>
                    <a:gd name="T14" fmla="*/ 9 w 55"/>
                    <a:gd name="T15" fmla="*/ 7 h 24"/>
                    <a:gd name="T16" fmla="*/ 8 w 55"/>
                    <a:gd name="T17" fmla="*/ 11 h 24"/>
                    <a:gd name="T18" fmla="*/ 12 w 55"/>
                    <a:gd name="T19" fmla="*/ 12 h 24"/>
                    <a:gd name="T20" fmla="*/ 15 w 55"/>
                    <a:gd name="T21" fmla="*/ 12 h 24"/>
                    <a:gd name="T22" fmla="*/ 19 w 55"/>
                    <a:gd name="T23" fmla="*/ 15 h 24"/>
                    <a:gd name="T24" fmla="*/ 15 w 55"/>
                    <a:gd name="T25" fmla="*/ 17 h 24"/>
                    <a:gd name="T26" fmla="*/ 11 w 55"/>
                    <a:gd name="T27" fmla="*/ 17 h 24"/>
                    <a:gd name="T28" fmla="*/ 10 w 55"/>
                    <a:gd name="T29" fmla="*/ 20 h 24"/>
                    <a:gd name="T30" fmla="*/ 1 w 55"/>
                    <a:gd name="T31" fmla="*/ 20 h 24"/>
                    <a:gd name="T32" fmla="*/ 11 w 55"/>
                    <a:gd name="T33" fmla="*/ 22 h 24"/>
                    <a:gd name="T34" fmla="*/ 15 w 55"/>
                    <a:gd name="T35" fmla="*/ 23 h 24"/>
                    <a:gd name="T36" fmla="*/ 21 w 55"/>
                    <a:gd name="T37" fmla="*/ 23 h 24"/>
                    <a:gd name="T38" fmla="*/ 25 w 55"/>
                    <a:gd name="T39" fmla="*/ 20 h 24"/>
                    <a:gd name="T40" fmla="*/ 28 w 55"/>
                    <a:gd name="T41" fmla="*/ 17 h 24"/>
                    <a:gd name="T42" fmla="*/ 33 w 55"/>
                    <a:gd name="T43" fmla="*/ 16 h 24"/>
                    <a:gd name="T44" fmla="*/ 37 w 55"/>
                    <a:gd name="T45" fmla="*/ 16 h 24"/>
                    <a:gd name="T46" fmla="*/ 40 w 55"/>
                    <a:gd name="T47" fmla="*/ 13 h 24"/>
                    <a:gd name="T48" fmla="*/ 44 w 55"/>
                    <a:gd name="T49" fmla="*/ 12 h 24"/>
                    <a:gd name="T50" fmla="*/ 54 w 55"/>
                    <a:gd name="T51" fmla="*/ 7 h 24"/>
                    <a:gd name="T52" fmla="*/ 55 w 55"/>
                    <a:gd name="T53" fmla="*/ 5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24">
                      <a:moveTo>
                        <a:pt x="55" y="5"/>
                      </a:moveTo>
                      <a:cubicBezTo>
                        <a:pt x="52" y="5"/>
                        <a:pt x="50" y="3"/>
                        <a:pt x="47" y="3"/>
                      </a:cubicBezTo>
                      <a:cubicBezTo>
                        <a:pt x="44" y="2"/>
                        <a:pt x="40" y="2"/>
                        <a:pt x="36" y="2"/>
                      </a:cubicBezTo>
                      <a:cubicBezTo>
                        <a:pt x="33" y="2"/>
                        <a:pt x="30" y="2"/>
                        <a:pt x="27" y="0"/>
                      </a:cubicBezTo>
                      <a:cubicBezTo>
                        <a:pt x="25" y="0"/>
                        <a:pt x="23" y="0"/>
                        <a:pt x="22" y="2"/>
                      </a:cubicBezTo>
                      <a:cubicBezTo>
                        <a:pt x="22" y="4"/>
                        <a:pt x="21" y="5"/>
                        <a:pt x="19" y="4"/>
                      </a:cubicBezTo>
                      <a:cubicBezTo>
                        <a:pt x="17" y="3"/>
                        <a:pt x="12" y="1"/>
                        <a:pt x="11" y="5"/>
                      </a:cubicBezTo>
                      <a:cubicBezTo>
                        <a:pt x="10" y="6"/>
                        <a:pt x="11" y="6"/>
                        <a:pt x="9" y="7"/>
                      </a:cubicBezTo>
                      <a:cubicBezTo>
                        <a:pt x="8" y="8"/>
                        <a:pt x="6" y="10"/>
                        <a:pt x="8" y="11"/>
                      </a:cubicBezTo>
                      <a:cubicBezTo>
                        <a:pt x="9" y="12"/>
                        <a:pt x="12" y="13"/>
                        <a:pt x="12" y="12"/>
                      </a:cubicBezTo>
                      <a:cubicBezTo>
                        <a:pt x="13" y="10"/>
                        <a:pt x="14" y="11"/>
                        <a:pt x="15" y="12"/>
                      </a:cubicBezTo>
                      <a:cubicBezTo>
                        <a:pt x="16" y="13"/>
                        <a:pt x="20" y="14"/>
                        <a:pt x="19" y="15"/>
                      </a:cubicBezTo>
                      <a:cubicBezTo>
                        <a:pt x="19" y="16"/>
                        <a:pt x="16" y="16"/>
                        <a:pt x="15" y="17"/>
                      </a:cubicBezTo>
                      <a:cubicBezTo>
                        <a:pt x="14" y="18"/>
                        <a:pt x="13" y="19"/>
                        <a:pt x="11" y="17"/>
                      </a:cubicBezTo>
                      <a:cubicBezTo>
                        <a:pt x="10" y="16"/>
                        <a:pt x="10" y="19"/>
                        <a:pt x="10" y="20"/>
                      </a:cubicBezTo>
                      <a:cubicBezTo>
                        <a:pt x="6" y="22"/>
                        <a:pt x="4" y="15"/>
                        <a:pt x="1" y="20"/>
                      </a:cubicBezTo>
                      <a:cubicBezTo>
                        <a:pt x="0" y="21"/>
                        <a:pt x="10" y="23"/>
                        <a:pt x="11" y="22"/>
                      </a:cubicBezTo>
                      <a:cubicBezTo>
                        <a:pt x="12" y="21"/>
                        <a:pt x="14" y="22"/>
                        <a:pt x="15" y="23"/>
                      </a:cubicBezTo>
                      <a:cubicBezTo>
                        <a:pt x="16" y="23"/>
                        <a:pt x="19" y="24"/>
                        <a:pt x="21" y="23"/>
                      </a:cubicBezTo>
                      <a:cubicBezTo>
                        <a:pt x="22" y="22"/>
                        <a:pt x="24" y="23"/>
                        <a:pt x="25" y="20"/>
                      </a:cubicBezTo>
                      <a:cubicBezTo>
                        <a:pt x="25" y="19"/>
                        <a:pt x="27" y="18"/>
                        <a:pt x="28" y="17"/>
                      </a:cubicBezTo>
                      <a:cubicBezTo>
                        <a:pt x="29" y="16"/>
                        <a:pt x="33" y="16"/>
                        <a:pt x="33" y="16"/>
                      </a:cubicBezTo>
                      <a:cubicBezTo>
                        <a:pt x="34" y="18"/>
                        <a:pt x="35" y="16"/>
                        <a:pt x="37" y="16"/>
                      </a:cubicBezTo>
                      <a:cubicBezTo>
                        <a:pt x="38" y="16"/>
                        <a:pt x="39" y="13"/>
                        <a:pt x="40" y="13"/>
                      </a:cubicBezTo>
                      <a:cubicBezTo>
                        <a:pt x="41" y="12"/>
                        <a:pt x="43" y="13"/>
                        <a:pt x="44" y="12"/>
                      </a:cubicBezTo>
                      <a:cubicBezTo>
                        <a:pt x="48" y="11"/>
                        <a:pt x="50" y="9"/>
                        <a:pt x="54" y="7"/>
                      </a:cubicBezTo>
                      <a:cubicBezTo>
                        <a:pt x="55" y="7"/>
                        <a:pt x="55" y="7"/>
                        <a:pt x="55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693">
                  <a:extLst>
                    <a:ext uri="{FF2B5EF4-FFF2-40B4-BE49-F238E27FC236}">
                      <a16:creationId xmlns:a16="http://schemas.microsoft.com/office/drawing/2014/main" id="{653DEE85-78D5-9E4A-9942-F158767C9F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38134" y="7556355"/>
                  <a:ext cx="700200" cy="434358"/>
                </a:xfrm>
                <a:custGeom>
                  <a:avLst/>
                  <a:gdLst>
                    <a:gd name="T0" fmla="*/ 78 w 89"/>
                    <a:gd name="T1" fmla="*/ 32 h 52"/>
                    <a:gd name="T2" fmla="*/ 81 w 89"/>
                    <a:gd name="T3" fmla="*/ 33 h 52"/>
                    <a:gd name="T4" fmla="*/ 84 w 89"/>
                    <a:gd name="T5" fmla="*/ 31 h 52"/>
                    <a:gd name="T6" fmla="*/ 81 w 89"/>
                    <a:gd name="T7" fmla="*/ 26 h 52"/>
                    <a:gd name="T8" fmla="*/ 79 w 89"/>
                    <a:gd name="T9" fmla="*/ 27 h 52"/>
                    <a:gd name="T10" fmla="*/ 75 w 89"/>
                    <a:gd name="T11" fmla="*/ 27 h 52"/>
                    <a:gd name="T12" fmla="*/ 78 w 89"/>
                    <a:gd name="T13" fmla="*/ 21 h 52"/>
                    <a:gd name="T14" fmla="*/ 74 w 89"/>
                    <a:gd name="T15" fmla="*/ 22 h 52"/>
                    <a:gd name="T16" fmla="*/ 68 w 89"/>
                    <a:gd name="T17" fmla="*/ 25 h 52"/>
                    <a:gd name="T18" fmla="*/ 65 w 89"/>
                    <a:gd name="T19" fmla="*/ 29 h 52"/>
                    <a:gd name="T20" fmla="*/ 62 w 89"/>
                    <a:gd name="T21" fmla="*/ 28 h 52"/>
                    <a:gd name="T22" fmla="*/ 57 w 89"/>
                    <a:gd name="T23" fmla="*/ 27 h 52"/>
                    <a:gd name="T24" fmla="*/ 53 w 89"/>
                    <a:gd name="T25" fmla="*/ 23 h 52"/>
                    <a:gd name="T26" fmla="*/ 52 w 89"/>
                    <a:gd name="T27" fmla="*/ 17 h 52"/>
                    <a:gd name="T28" fmla="*/ 49 w 89"/>
                    <a:gd name="T29" fmla="*/ 13 h 52"/>
                    <a:gd name="T30" fmla="*/ 45 w 89"/>
                    <a:gd name="T31" fmla="*/ 12 h 52"/>
                    <a:gd name="T32" fmla="*/ 38 w 89"/>
                    <a:gd name="T33" fmla="*/ 12 h 52"/>
                    <a:gd name="T34" fmla="*/ 31 w 89"/>
                    <a:gd name="T35" fmla="*/ 12 h 52"/>
                    <a:gd name="T36" fmla="*/ 27 w 89"/>
                    <a:gd name="T37" fmla="*/ 8 h 52"/>
                    <a:gd name="T38" fmla="*/ 23 w 89"/>
                    <a:gd name="T39" fmla="*/ 8 h 52"/>
                    <a:gd name="T40" fmla="*/ 19 w 89"/>
                    <a:gd name="T41" fmla="*/ 10 h 52"/>
                    <a:gd name="T42" fmla="*/ 17 w 89"/>
                    <a:gd name="T43" fmla="*/ 6 h 52"/>
                    <a:gd name="T44" fmla="*/ 15 w 89"/>
                    <a:gd name="T45" fmla="*/ 1 h 52"/>
                    <a:gd name="T46" fmla="*/ 15 w 89"/>
                    <a:gd name="T47" fmla="*/ 5 h 52"/>
                    <a:gd name="T48" fmla="*/ 14 w 89"/>
                    <a:gd name="T49" fmla="*/ 8 h 52"/>
                    <a:gd name="T50" fmla="*/ 13 w 89"/>
                    <a:gd name="T51" fmla="*/ 3 h 52"/>
                    <a:gd name="T52" fmla="*/ 14 w 89"/>
                    <a:gd name="T53" fmla="*/ 0 h 52"/>
                    <a:gd name="T54" fmla="*/ 1 w 89"/>
                    <a:gd name="T55" fmla="*/ 4 h 52"/>
                    <a:gd name="T56" fmla="*/ 1 w 89"/>
                    <a:gd name="T57" fmla="*/ 15 h 52"/>
                    <a:gd name="T58" fmla="*/ 1 w 89"/>
                    <a:gd name="T59" fmla="*/ 23 h 52"/>
                    <a:gd name="T60" fmla="*/ 2 w 89"/>
                    <a:gd name="T61" fmla="*/ 26 h 52"/>
                    <a:gd name="T62" fmla="*/ 6 w 89"/>
                    <a:gd name="T63" fmla="*/ 26 h 52"/>
                    <a:gd name="T64" fmla="*/ 6 w 89"/>
                    <a:gd name="T65" fmla="*/ 23 h 52"/>
                    <a:gd name="T66" fmla="*/ 10 w 89"/>
                    <a:gd name="T67" fmla="*/ 20 h 52"/>
                    <a:gd name="T68" fmla="*/ 13 w 89"/>
                    <a:gd name="T69" fmla="*/ 18 h 52"/>
                    <a:gd name="T70" fmla="*/ 17 w 89"/>
                    <a:gd name="T71" fmla="*/ 19 h 52"/>
                    <a:gd name="T72" fmla="*/ 21 w 89"/>
                    <a:gd name="T73" fmla="*/ 20 h 52"/>
                    <a:gd name="T74" fmla="*/ 21 w 89"/>
                    <a:gd name="T75" fmla="*/ 24 h 52"/>
                    <a:gd name="T76" fmla="*/ 26 w 89"/>
                    <a:gd name="T77" fmla="*/ 27 h 52"/>
                    <a:gd name="T78" fmla="*/ 33 w 89"/>
                    <a:gd name="T79" fmla="*/ 34 h 52"/>
                    <a:gd name="T80" fmla="*/ 38 w 89"/>
                    <a:gd name="T81" fmla="*/ 37 h 52"/>
                    <a:gd name="T82" fmla="*/ 41 w 89"/>
                    <a:gd name="T83" fmla="*/ 39 h 52"/>
                    <a:gd name="T84" fmla="*/ 50 w 89"/>
                    <a:gd name="T85" fmla="*/ 45 h 52"/>
                    <a:gd name="T86" fmla="*/ 54 w 89"/>
                    <a:gd name="T87" fmla="*/ 49 h 52"/>
                    <a:gd name="T88" fmla="*/ 61 w 89"/>
                    <a:gd name="T89" fmla="*/ 52 h 52"/>
                    <a:gd name="T90" fmla="*/ 63 w 89"/>
                    <a:gd name="T91" fmla="*/ 47 h 52"/>
                    <a:gd name="T92" fmla="*/ 62 w 89"/>
                    <a:gd name="T93" fmla="*/ 42 h 52"/>
                    <a:gd name="T94" fmla="*/ 59 w 89"/>
                    <a:gd name="T95" fmla="*/ 38 h 52"/>
                    <a:gd name="T96" fmla="*/ 64 w 89"/>
                    <a:gd name="T97" fmla="*/ 36 h 52"/>
                    <a:gd name="T98" fmla="*/ 66 w 89"/>
                    <a:gd name="T99" fmla="*/ 33 h 52"/>
                    <a:gd name="T100" fmla="*/ 68 w 89"/>
                    <a:gd name="T101" fmla="*/ 30 h 52"/>
                    <a:gd name="T102" fmla="*/ 71 w 89"/>
                    <a:gd name="T103" fmla="*/ 30 h 52"/>
                    <a:gd name="T104" fmla="*/ 74 w 89"/>
                    <a:gd name="T105" fmla="*/ 29 h 52"/>
                    <a:gd name="T106" fmla="*/ 74 w 89"/>
                    <a:gd name="T107" fmla="*/ 34 h 52"/>
                    <a:gd name="T108" fmla="*/ 77 w 89"/>
                    <a:gd name="T109" fmla="*/ 34 h 52"/>
                    <a:gd name="T110" fmla="*/ 78 w 89"/>
                    <a:gd name="T111" fmla="*/ 32 h 52"/>
                    <a:gd name="T112" fmla="*/ 78 w 89"/>
                    <a:gd name="T113" fmla="*/ 32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9" h="52">
                      <a:moveTo>
                        <a:pt x="78" y="32"/>
                      </a:moveTo>
                      <a:cubicBezTo>
                        <a:pt x="79" y="33"/>
                        <a:pt x="79" y="34"/>
                        <a:pt x="81" y="33"/>
                      </a:cubicBezTo>
                      <a:cubicBezTo>
                        <a:pt x="82" y="33"/>
                        <a:pt x="83" y="31"/>
                        <a:pt x="84" y="31"/>
                      </a:cubicBezTo>
                      <a:cubicBezTo>
                        <a:pt x="89" y="30"/>
                        <a:pt x="83" y="28"/>
                        <a:pt x="81" y="26"/>
                      </a:cubicBezTo>
                      <a:cubicBezTo>
                        <a:pt x="80" y="25"/>
                        <a:pt x="80" y="26"/>
                        <a:pt x="79" y="27"/>
                      </a:cubicBezTo>
                      <a:cubicBezTo>
                        <a:pt x="79" y="28"/>
                        <a:pt x="76" y="27"/>
                        <a:pt x="75" y="27"/>
                      </a:cubicBezTo>
                      <a:cubicBezTo>
                        <a:pt x="71" y="25"/>
                        <a:pt x="77" y="22"/>
                        <a:pt x="78" y="21"/>
                      </a:cubicBezTo>
                      <a:cubicBezTo>
                        <a:pt x="78" y="21"/>
                        <a:pt x="74" y="22"/>
                        <a:pt x="74" y="22"/>
                      </a:cubicBezTo>
                      <a:cubicBezTo>
                        <a:pt x="72" y="23"/>
                        <a:pt x="70" y="23"/>
                        <a:pt x="68" y="25"/>
                      </a:cubicBezTo>
                      <a:cubicBezTo>
                        <a:pt x="67" y="26"/>
                        <a:pt x="66" y="28"/>
                        <a:pt x="65" y="29"/>
                      </a:cubicBezTo>
                      <a:cubicBezTo>
                        <a:pt x="64" y="32"/>
                        <a:pt x="63" y="30"/>
                        <a:pt x="62" y="28"/>
                      </a:cubicBezTo>
                      <a:cubicBezTo>
                        <a:pt x="61" y="26"/>
                        <a:pt x="59" y="27"/>
                        <a:pt x="57" y="27"/>
                      </a:cubicBezTo>
                      <a:cubicBezTo>
                        <a:pt x="55" y="27"/>
                        <a:pt x="54" y="24"/>
                        <a:pt x="53" y="23"/>
                      </a:cubicBezTo>
                      <a:cubicBezTo>
                        <a:pt x="51" y="21"/>
                        <a:pt x="54" y="19"/>
                        <a:pt x="52" y="17"/>
                      </a:cubicBezTo>
                      <a:cubicBezTo>
                        <a:pt x="51" y="16"/>
                        <a:pt x="50" y="14"/>
                        <a:pt x="49" y="13"/>
                      </a:cubicBezTo>
                      <a:cubicBezTo>
                        <a:pt x="48" y="12"/>
                        <a:pt x="46" y="11"/>
                        <a:pt x="45" y="12"/>
                      </a:cubicBezTo>
                      <a:cubicBezTo>
                        <a:pt x="43" y="13"/>
                        <a:pt x="41" y="12"/>
                        <a:pt x="38" y="12"/>
                      </a:cubicBezTo>
                      <a:cubicBezTo>
                        <a:pt x="36" y="12"/>
                        <a:pt x="33" y="13"/>
                        <a:pt x="31" y="12"/>
                      </a:cubicBezTo>
                      <a:cubicBezTo>
                        <a:pt x="30" y="11"/>
                        <a:pt x="28" y="9"/>
                        <a:pt x="27" y="8"/>
                      </a:cubicBezTo>
                      <a:cubicBezTo>
                        <a:pt x="25" y="6"/>
                        <a:pt x="24" y="6"/>
                        <a:pt x="23" y="8"/>
                      </a:cubicBezTo>
                      <a:cubicBezTo>
                        <a:pt x="22" y="9"/>
                        <a:pt x="21" y="10"/>
                        <a:pt x="19" y="10"/>
                      </a:cubicBezTo>
                      <a:cubicBezTo>
                        <a:pt x="16" y="10"/>
                        <a:pt x="16" y="8"/>
                        <a:pt x="17" y="6"/>
                      </a:cubicBezTo>
                      <a:cubicBezTo>
                        <a:pt x="18" y="3"/>
                        <a:pt x="18" y="3"/>
                        <a:pt x="15" y="1"/>
                      </a:cubicBezTo>
                      <a:cubicBezTo>
                        <a:pt x="15" y="2"/>
                        <a:pt x="15" y="4"/>
                        <a:pt x="15" y="5"/>
                      </a:cubicBezTo>
                      <a:cubicBezTo>
                        <a:pt x="15" y="7"/>
                        <a:pt x="16" y="8"/>
                        <a:pt x="14" y="8"/>
                      </a:cubicBezTo>
                      <a:cubicBezTo>
                        <a:pt x="12" y="7"/>
                        <a:pt x="12" y="4"/>
                        <a:pt x="13" y="3"/>
                      </a:cubicBezTo>
                      <a:cubicBezTo>
                        <a:pt x="13" y="3"/>
                        <a:pt x="15" y="0"/>
                        <a:pt x="14" y="0"/>
                      </a:cubicBezTo>
                      <a:cubicBezTo>
                        <a:pt x="9" y="1"/>
                        <a:pt x="5" y="2"/>
                        <a:pt x="1" y="4"/>
                      </a:cubicBezTo>
                      <a:cubicBezTo>
                        <a:pt x="0" y="4"/>
                        <a:pt x="1" y="14"/>
                        <a:pt x="1" y="15"/>
                      </a:cubicBezTo>
                      <a:cubicBezTo>
                        <a:pt x="1" y="18"/>
                        <a:pt x="1" y="21"/>
                        <a:pt x="1" y="23"/>
                      </a:cubicBezTo>
                      <a:cubicBezTo>
                        <a:pt x="1" y="25"/>
                        <a:pt x="0" y="26"/>
                        <a:pt x="2" y="26"/>
                      </a:cubicBezTo>
                      <a:cubicBezTo>
                        <a:pt x="3" y="26"/>
                        <a:pt x="4" y="26"/>
                        <a:pt x="6" y="26"/>
                      </a:cubicBezTo>
                      <a:cubicBezTo>
                        <a:pt x="8" y="26"/>
                        <a:pt x="5" y="24"/>
                        <a:pt x="6" y="23"/>
                      </a:cubicBezTo>
                      <a:cubicBezTo>
                        <a:pt x="7" y="21"/>
                        <a:pt x="9" y="22"/>
                        <a:pt x="10" y="20"/>
                      </a:cubicBezTo>
                      <a:cubicBezTo>
                        <a:pt x="12" y="19"/>
                        <a:pt x="12" y="19"/>
                        <a:pt x="13" y="18"/>
                      </a:cubicBezTo>
                      <a:cubicBezTo>
                        <a:pt x="15" y="17"/>
                        <a:pt x="16" y="18"/>
                        <a:pt x="17" y="19"/>
                      </a:cubicBezTo>
                      <a:cubicBezTo>
                        <a:pt x="18" y="20"/>
                        <a:pt x="21" y="20"/>
                        <a:pt x="21" y="20"/>
                      </a:cubicBezTo>
                      <a:cubicBezTo>
                        <a:pt x="22" y="22"/>
                        <a:pt x="21" y="23"/>
                        <a:pt x="21" y="24"/>
                      </a:cubicBezTo>
                      <a:cubicBezTo>
                        <a:pt x="22" y="27"/>
                        <a:pt x="25" y="27"/>
                        <a:pt x="26" y="27"/>
                      </a:cubicBezTo>
                      <a:cubicBezTo>
                        <a:pt x="31" y="27"/>
                        <a:pt x="31" y="30"/>
                        <a:pt x="33" y="34"/>
                      </a:cubicBezTo>
                      <a:cubicBezTo>
                        <a:pt x="34" y="35"/>
                        <a:pt x="36" y="36"/>
                        <a:pt x="38" y="37"/>
                      </a:cubicBezTo>
                      <a:cubicBezTo>
                        <a:pt x="39" y="37"/>
                        <a:pt x="40" y="38"/>
                        <a:pt x="41" y="39"/>
                      </a:cubicBezTo>
                      <a:cubicBezTo>
                        <a:pt x="44" y="41"/>
                        <a:pt x="47" y="44"/>
                        <a:pt x="50" y="45"/>
                      </a:cubicBezTo>
                      <a:cubicBezTo>
                        <a:pt x="54" y="46"/>
                        <a:pt x="54" y="46"/>
                        <a:pt x="54" y="49"/>
                      </a:cubicBezTo>
                      <a:cubicBezTo>
                        <a:pt x="56" y="49"/>
                        <a:pt x="59" y="51"/>
                        <a:pt x="61" y="52"/>
                      </a:cubicBezTo>
                      <a:cubicBezTo>
                        <a:pt x="61" y="49"/>
                        <a:pt x="60" y="49"/>
                        <a:pt x="63" y="47"/>
                      </a:cubicBezTo>
                      <a:cubicBezTo>
                        <a:pt x="64" y="45"/>
                        <a:pt x="62" y="44"/>
                        <a:pt x="62" y="42"/>
                      </a:cubicBezTo>
                      <a:cubicBezTo>
                        <a:pt x="63" y="39"/>
                        <a:pt x="60" y="40"/>
                        <a:pt x="59" y="38"/>
                      </a:cubicBezTo>
                      <a:cubicBezTo>
                        <a:pt x="58" y="36"/>
                        <a:pt x="63" y="37"/>
                        <a:pt x="64" y="36"/>
                      </a:cubicBezTo>
                      <a:cubicBezTo>
                        <a:pt x="67" y="35"/>
                        <a:pt x="64" y="32"/>
                        <a:pt x="66" y="33"/>
                      </a:cubicBezTo>
                      <a:cubicBezTo>
                        <a:pt x="70" y="33"/>
                        <a:pt x="66" y="30"/>
                        <a:pt x="68" y="30"/>
                      </a:cubicBezTo>
                      <a:cubicBezTo>
                        <a:pt x="69" y="29"/>
                        <a:pt x="70" y="31"/>
                        <a:pt x="71" y="30"/>
                      </a:cubicBezTo>
                      <a:cubicBezTo>
                        <a:pt x="72" y="30"/>
                        <a:pt x="73" y="29"/>
                        <a:pt x="74" y="29"/>
                      </a:cubicBezTo>
                      <a:cubicBezTo>
                        <a:pt x="76" y="29"/>
                        <a:pt x="74" y="33"/>
                        <a:pt x="74" y="34"/>
                      </a:cubicBezTo>
                      <a:cubicBezTo>
                        <a:pt x="75" y="34"/>
                        <a:pt x="77" y="31"/>
                        <a:pt x="77" y="34"/>
                      </a:cubicBezTo>
                      <a:cubicBezTo>
                        <a:pt x="77" y="34"/>
                        <a:pt x="77" y="32"/>
                        <a:pt x="78" y="32"/>
                      </a:cubicBezTo>
                      <a:cubicBezTo>
                        <a:pt x="79" y="32"/>
                        <a:pt x="77" y="32"/>
                        <a:pt x="78" y="3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694">
                  <a:extLst>
                    <a:ext uri="{FF2B5EF4-FFF2-40B4-BE49-F238E27FC236}">
                      <a16:creationId xmlns:a16="http://schemas.microsoft.com/office/drawing/2014/main" id="{484E468D-8920-9342-8DB1-8F1D495C5D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50072" y="8038974"/>
                  <a:ext cx="0" cy="8518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695">
                  <a:extLst>
                    <a:ext uri="{FF2B5EF4-FFF2-40B4-BE49-F238E27FC236}">
                      <a16:creationId xmlns:a16="http://schemas.microsoft.com/office/drawing/2014/main" id="{859DA40C-B47E-6145-AFCC-0DEAA7755E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87898" y="7706818"/>
                  <a:ext cx="574108" cy="357706"/>
                </a:xfrm>
                <a:custGeom>
                  <a:avLst/>
                  <a:gdLst>
                    <a:gd name="T0" fmla="*/ 73 w 73"/>
                    <a:gd name="T1" fmla="*/ 28 h 43"/>
                    <a:gd name="T2" fmla="*/ 69 w 73"/>
                    <a:gd name="T3" fmla="*/ 27 h 43"/>
                    <a:gd name="T4" fmla="*/ 65 w 73"/>
                    <a:gd name="T5" fmla="*/ 24 h 43"/>
                    <a:gd name="T6" fmla="*/ 58 w 73"/>
                    <a:gd name="T7" fmla="*/ 20 h 43"/>
                    <a:gd name="T8" fmla="*/ 52 w 73"/>
                    <a:gd name="T9" fmla="*/ 16 h 43"/>
                    <a:gd name="T10" fmla="*/ 47 w 73"/>
                    <a:gd name="T11" fmla="*/ 9 h 43"/>
                    <a:gd name="T12" fmla="*/ 40 w 73"/>
                    <a:gd name="T13" fmla="*/ 5 h 43"/>
                    <a:gd name="T14" fmla="*/ 40 w 73"/>
                    <a:gd name="T15" fmla="*/ 2 h 43"/>
                    <a:gd name="T16" fmla="*/ 36 w 73"/>
                    <a:gd name="T17" fmla="*/ 1 h 43"/>
                    <a:gd name="T18" fmla="*/ 34 w 73"/>
                    <a:gd name="T19" fmla="*/ 0 h 43"/>
                    <a:gd name="T20" fmla="*/ 31 w 73"/>
                    <a:gd name="T21" fmla="*/ 1 h 43"/>
                    <a:gd name="T22" fmla="*/ 28 w 73"/>
                    <a:gd name="T23" fmla="*/ 3 h 43"/>
                    <a:gd name="T24" fmla="*/ 25 w 73"/>
                    <a:gd name="T25" fmla="*/ 6 h 43"/>
                    <a:gd name="T26" fmla="*/ 22 w 73"/>
                    <a:gd name="T27" fmla="*/ 8 h 43"/>
                    <a:gd name="T28" fmla="*/ 17 w 73"/>
                    <a:gd name="T29" fmla="*/ 8 h 43"/>
                    <a:gd name="T30" fmla="*/ 12 w 73"/>
                    <a:gd name="T31" fmla="*/ 2 h 43"/>
                    <a:gd name="T32" fmla="*/ 2 w 73"/>
                    <a:gd name="T33" fmla="*/ 5 h 43"/>
                    <a:gd name="T34" fmla="*/ 5 w 73"/>
                    <a:gd name="T35" fmla="*/ 12 h 43"/>
                    <a:gd name="T36" fmla="*/ 8 w 73"/>
                    <a:gd name="T37" fmla="*/ 17 h 43"/>
                    <a:gd name="T38" fmla="*/ 8 w 73"/>
                    <a:gd name="T39" fmla="*/ 19 h 43"/>
                    <a:gd name="T40" fmla="*/ 10 w 73"/>
                    <a:gd name="T41" fmla="*/ 22 h 43"/>
                    <a:gd name="T42" fmla="*/ 9 w 73"/>
                    <a:gd name="T43" fmla="*/ 26 h 43"/>
                    <a:gd name="T44" fmla="*/ 9 w 73"/>
                    <a:gd name="T45" fmla="*/ 31 h 43"/>
                    <a:gd name="T46" fmla="*/ 14 w 73"/>
                    <a:gd name="T47" fmla="*/ 29 h 43"/>
                    <a:gd name="T48" fmla="*/ 17 w 73"/>
                    <a:gd name="T49" fmla="*/ 26 h 43"/>
                    <a:gd name="T50" fmla="*/ 27 w 73"/>
                    <a:gd name="T51" fmla="*/ 27 h 43"/>
                    <a:gd name="T52" fmla="*/ 37 w 73"/>
                    <a:gd name="T53" fmla="*/ 31 h 43"/>
                    <a:gd name="T54" fmla="*/ 45 w 73"/>
                    <a:gd name="T55" fmla="*/ 35 h 43"/>
                    <a:gd name="T56" fmla="*/ 46 w 73"/>
                    <a:gd name="T57" fmla="*/ 37 h 43"/>
                    <a:gd name="T58" fmla="*/ 48 w 73"/>
                    <a:gd name="T59" fmla="*/ 42 h 43"/>
                    <a:gd name="T60" fmla="*/ 53 w 73"/>
                    <a:gd name="T61" fmla="*/ 43 h 43"/>
                    <a:gd name="T62" fmla="*/ 57 w 73"/>
                    <a:gd name="T63" fmla="*/ 40 h 43"/>
                    <a:gd name="T64" fmla="*/ 62 w 73"/>
                    <a:gd name="T65" fmla="*/ 38 h 43"/>
                    <a:gd name="T66" fmla="*/ 65 w 73"/>
                    <a:gd name="T67" fmla="*/ 33 h 43"/>
                    <a:gd name="T68" fmla="*/ 69 w 73"/>
                    <a:gd name="T69" fmla="*/ 31 h 43"/>
                    <a:gd name="T70" fmla="*/ 73 w 73"/>
                    <a:gd name="T71" fmla="*/ 31 h 43"/>
                    <a:gd name="T72" fmla="*/ 73 w 73"/>
                    <a:gd name="T73" fmla="*/ 28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73" h="43">
                      <a:moveTo>
                        <a:pt x="73" y="28"/>
                      </a:moveTo>
                      <a:cubicBezTo>
                        <a:pt x="72" y="27"/>
                        <a:pt x="71" y="27"/>
                        <a:pt x="69" y="27"/>
                      </a:cubicBezTo>
                      <a:cubicBezTo>
                        <a:pt x="68" y="26"/>
                        <a:pt x="66" y="25"/>
                        <a:pt x="65" y="24"/>
                      </a:cubicBezTo>
                      <a:cubicBezTo>
                        <a:pt x="63" y="23"/>
                        <a:pt x="60" y="22"/>
                        <a:pt x="58" y="20"/>
                      </a:cubicBezTo>
                      <a:cubicBezTo>
                        <a:pt x="57" y="18"/>
                        <a:pt x="54" y="18"/>
                        <a:pt x="52" y="16"/>
                      </a:cubicBezTo>
                      <a:cubicBezTo>
                        <a:pt x="51" y="13"/>
                        <a:pt x="50" y="9"/>
                        <a:pt x="47" y="9"/>
                      </a:cubicBezTo>
                      <a:cubicBezTo>
                        <a:pt x="44" y="9"/>
                        <a:pt x="40" y="9"/>
                        <a:pt x="40" y="5"/>
                      </a:cubicBezTo>
                      <a:cubicBezTo>
                        <a:pt x="40" y="4"/>
                        <a:pt x="41" y="2"/>
                        <a:pt x="40" y="2"/>
                      </a:cubicBezTo>
                      <a:cubicBezTo>
                        <a:pt x="39" y="1"/>
                        <a:pt x="38" y="2"/>
                        <a:pt x="36" y="1"/>
                      </a:cubicBezTo>
                      <a:cubicBezTo>
                        <a:pt x="36" y="1"/>
                        <a:pt x="35" y="0"/>
                        <a:pt x="34" y="0"/>
                      </a:cubicBezTo>
                      <a:cubicBezTo>
                        <a:pt x="33" y="0"/>
                        <a:pt x="32" y="1"/>
                        <a:pt x="31" y="1"/>
                      </a:cubicBezTo>
                      <a:cubicBezTo>
                        <a:pt x="30" y="0"/>
                        <a:pt x="29" y="3"/>
                        <a:pt x="28" y="3"/>
                      </a:cubicBezTo>
                      <a:cubicBezTo>
                        <a:pt x="27" y="3"/>
                        <a:pt x="24" y="4"/>
                        <a:pt x="25" y="6"/>
                      </a:cubicBezTo>
                      <a:cubicBezTo>
                        <a:pt x="26" y="9"/>
                        <a:pt x="25" y="8"/>
                        <a:pt x="22" y="8"/>
                      </a:cubicBezTo>
                      <a:cubicBezTo>
                        <a:pt x="21" y="8"/>
                        <a:pt x="18" y="8"/>
                        <a:pt x="17" y="8"/>
                      </a:cubicBezTo>
                      <a:cubicBezTo>
                        <a:pt x="15" y="6"/>
                        <a:pt x="14" y="4"/>
                        <a:pt x="12" y="2"/>
                      </a:cubicBezTo>
                      <a:cubicBezTo>
                        <a:pt x="9" y="0"/>
                        <a:pt x="5" y="3"/>
                        <a:pt x="2" y="5"/>
                      </a:cubicBezTo>
                      <a:cubicBezTo>
                        <a:pt x="3" y="6"/>
                        <a:pt x="6" y="10"/>
                        <a:pt x="5" y="12"/>
                      </a:cubicBezTo>
                      <a:cubicBezTo>
                        <a:pt x="0" y="15"/>
                        <a:pt x="6" y="15"/>
                        <a:pt x="8" y="17"/>
                      </a:cubicBezTo>
                      <a:cubicBezTo>
                        <a:pt x="8" y="17"/>
                        <a:pt x="8" y="19"/>
                        <a:pt x="8" y="19"/>
                      </a:cubicBezTo>
                      <a:cubicBezTo>
                        <a:pt x="7" y="20"/>
                        <a:pt x="9" y="22"/>
                        <a:pt x="10" y="22"/>
                      </a:cubicBezTo>
                      <a:cubicBezTo>
                        <a:pt x="10" y="23"/>
                        <a:pt x="9" y="24"/>
                        <a:pt x="9" y="26"/>
                      </a:cubicBezTo>
                      <a:cubicBezTo>
                        <a:pt x="9" y="27"/>
                        <a:pt x="9" y="29"/>
                        <a:pt x="9" y="31"/>
                      </a:cubicBezTo>
                      <a:cubicBezTo>
                        <a:pt x="11" y="31"/>
                        <a:pt x="12" y="31"/>
                        <a:pt x="14" y="29"/>
                      </a:cubicBezTo>
                      <a:cubicBezTo>
                        <a:pt x="15" y="28"/>
                        <a:pt x="16" y="27"/>
                        <a:pt x="17" y="26"/>
                      </a:cubicBezTo>
                      <a:cubicBezTo>
                        <a:pt x="21" y="26"/>
                        <a:pt x="24" y="25"/>
                        <a:pt x="27" y="27"/>
                      </a:cubicBezTo>
                      <a:cubicBezTo>
                        <a:pt x="29" y="30"/>
                        <a:pt x="35" y="28"/>
                        <a:pt x="37" y="31"/>
                      </a:cubicBezTo>
                      <a:cubicBezTo>
                        <a:pt x="39" y="34"/>
                        <a:pt x="41" y="35"/>
                        <a:pt x="45" y="35"/>
                      </a:cubicBezTo>
                      <a:cubicBezTo>
                        <a:pt x="46" y="35"/>
                        <a:pt x="46" y="35"/>
                        <a:pt x="46" y="37"/>
                      </a:cubicBezTo>
                      <a:cubicBezTo>
                        <a:pt x="46" y="40"/>
                        <a:pt x="46" y="40"/>
                        <a:pt x="48" y="42"/>
                      </a:cubicBezTo>
                      <a:cubicBezTo>
                        <a:pt x="50" y="42"/>
                        <a:pt x="51" y="43"/>
                        <a:pt x="53" y="43"/>
                      </a:cubicBezTo>
                      <a:cubicBezTo>
                        <a:pt x="56" y="43"/>
                        <a:pt x="56" y="42"/>
                        <a:pt x="57" y="40"/>
                      </a:cubicBezTo>
                      <a:cubicBezTo>
                        <a:pt x="58" y="38"/>
                        <a:pt x="60" y="39"/>
                        <a:pt x="62" y="38"/>
                      </a:cubicBezTo>
                      <a:cubicBezTo>
                        <a:pt x="64" y="37"/>
                        <a:pt x="64" y="35"/>
                        <a:pt x="65" y="33"/>
                      </a:cubicBezTo>
                      <a:cubicBezTo>
                        <a:pt x="65" y="31"/>
                        <a:pt x="68" y="33"/>
                        <a:pt x="69" y="31"/>
                      </a:cubicBezTo>
                      <a:cubicBezTo>
                        <a:pt x="69" y="29"/>
                        <a:pt x="72" y="31"/>
                        <a:pt x="73" y="31"/>
                      </a:cubicBezTo>
                      <a:cubicBezTo>
                        <a:pt x="73" y="30"/>
                        <a:pt x="73" y="29"/>
                        <a:pt x="7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696">
                  <a:extLst>
                    <a:ext uri="{FF2B5EF4-FFF2-40B4-BE49-F238E27FC236}">
                      <a16:creationId xmlns:a16="http://schemas.microsoft.com/office/drawing/2014/main" id="{5A161487-CAAF-4F42-9FCB-DF1BD41905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4202" y="7789147"/>
                  <a:ext cx="313881" cy="224276"/>
                </a:xfrm>
                <a:custGeom>
                  <a:avLst/>
                  <a:gdLst>
                    <a:gd name="T0" fmla="*/ 30 w 40"/>
                    <a:gd name="T1" fmla="*/ 10 h 27"/>
                    <a:gd name="T2" fmla="*/ 25 w 40"/>
                    <a:gd name="T3" fmla="*/ 10 h 27"/>
                    <a:gd name="T4" fmla="*/ 21 w 40"/>
                    <a:gd name="T5" fmla="*/ 8 h 27"/>
                    <a:gd name="T6" fmla="*/ 19 w 40"/>
                    <a:gd name="T7" fmla="*/ 9 h 27"/>
                    <a:gd name="T8" fmla="*/ 17 w 40"/>
                    <a:gd name="T9" fmla="*/ 9 h 27"/>
                    <a:gd name="T10" fmla="*/ 10 w 40"/>
                    <a:gd name="T11" fmla="*/ 8 h 27"/>
                    <a:gd name="T12" fmla="*/ 12 w 40"/>
                    <a:gd name="T13" fmla="*/ 5 h 27"/>
                    <a:gd name="T14" fmla="*/ 16 w 40"/>
                    <a:gd name="T15" fmla="*/ 7 h 27"/>
                    <a:gd name="T16" fmla="*/ 19 w 40"/>
                    <a:gd name="T17" fmla="*/ 5 h 27"/>
                    <a:gd name="T18" fmla="*/ 16 w 40"/>
                    <a:gd name="T19" fmla="*/ 6 h 27"/>
                    <a:gd name="T20" fmla="*/ 16 w 40"/>
                    <a:gd name="T21" fmla="*/ 1 h 27"/>
                    <a:gd name="T22" fmla="*/ 14 w 40"/>
                    <a:gd name="T23" fmla="*/ 2 h 27"/>
                    <a:gd name="T24" fmla="*/ 10 w 40"/>
                    <a:gd name="T25" fmla="*/ 2 h 27"/>
                    <a:gd name="T26" fmla="*/ 8 w 40"/>
                    <a:gd name="T27" fmla="*/ 5 h 27"/>
                    <a:gd name="T28" fmla="*/ 6 w 40"/>
                    <a:gd name="T29" fmla="*/ 8 h 27"/>
                    <a:gd name="T30" fmla="*/ 1 w 40"/>
                    <a:gd name="T31" fmla="*/ 10 h 27"/>
                    <a:gd name="T32" fmla="*/ 4 w 40"/>
                    <a:gd name="T33" fmla="*/ 14 h 27"/>
                    <a:gd name="T34" fmla="*/ 4 w 40"/>
                    <a:gd name="T35" fmla="*/ 19 h 27"/>
                    <a:gd name="T36" fmla="*/ 4 w 40"/>
                    <a:gd name="T37" fmla="*/ 24 h 27"/>
                    <a:gd name="T38" fmla="*/ 9 w 40"/>
                    <a:gd name="T39" fmla="*/ 22 h 27"/>
                    <a:gd name="T40" fmla="*/ 12 w 40"/>
                    <a:gd name="T41" fmla="*/ 20 h 27"/>
                    <a:gd name="T42" fmla="*/ 17 w 40"/>
                    <a:gd name="T43" fmla="*/ 17 h 27"/>
                    <a:gd name="T44" fmla="*/ 20 w 40"/>
                    <a:gd name="T45" fmla="*/ 17 h 27"/>
                    <a:gd name="T46" fmla="*/ 22 w 40"/>
                    <a:gd name="T47" fmla="*/ 21 h 27"/>
                    <a:gd name="T48" fmla="*/ 21 w 40"/>
                    <a:gd name="T49" fmla="*/ 24 h 27"/>
                    <a:gd name="T50" fmla="*/ 27 w 40"/>
                    <a:gd name="T51" fmla="*/ 23 h 27"/>
                    <a:gd name="T52" fmla="*/ 32 w 40"/>
                    <a:gd name="T53" fmla="*/ 21 h 27"/>
                    <a:gd name="T54" fmla="*/ 39 w 40"/>
                    <a:gd name="T55" fmla="*/ 21 h 27"/>
                    <a:gd name="T56" fmla="*/ 38 w 40"/>
                    <a:gd name="T57" fmla="*/ 18 h 27"/>
                    <a:gd name="T58" fmla="*/ 36 w 40"/>
                    <a:gd name="T59" fmla="*/ 14 h 27"/>
                    <a:gd name="T60" fmla="*/ 32 w 40"/>
                    <a:gd name="T61" fmla="*/ 9 h 27"/>
                    <a:gd name="T62" fmla="*/ 30 w 40"/>
                    <a:gd name="T63" fmla="*/ 10 h 27"/>
                    <a:gd name="T64" fmla="*/ 30 w 40"/>
                    <a:gd name="T65" fmla="*/ 10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0" h="27">
                      <a:moveTo>
                        <a:pt x="30" y="10"/>
                      </a:moveTo>
                      <a:cubicBezTo>
                        <a:pt x="28" y="11"/>
                        <a:pt x="27" y="10"/>
                        <a:pt x="25" y="10"/>
                      </a:cubicBezTo>
                      <a:cubicBezTo>
                        <a:pt x="23" y="10"/>
                        <a:pt x="22" y="8"/>
                        <a:pt x="21" y="8"/>
                      </a:cubicBezTo>
                      <a:cubicBezTo>
                        <a:pt x="20" y="8"/>
                        <a:pt x="20" y="9"/>
                        <a:pt x="19" y="9"/>
                      </a:cubicBezTo>
                      <a:cubicBezTo>
                        <a:pt x="19" y="10"/>
                        <a:pt x="18" y="9"/>
                        <a:pt x="17" y="9"/>
                      </a:cubicBezTo>
                      <a:cubicBezTo>
                        <a:pt x="15" y="9"/>
                        <a:pt x="12" y="9"/>
                        <a:pt x="10" y="8"/>
                      </a:cubicBezTo>
                      <a:cubicBezTo>
                        <a:pt x="9" y="7"/>
                        <a:pt x="12" y="5"/>
                        <a:pt x="12" y="5"/>
                      </a:cubicBezTo>
                      <a:cubicBezTo>
                        <a:pt x="14" y="4"/>
                        <a:pt x="15" y="7"/>
                        <a:pt x="16" y="7"/>
                      </a:cubicBezTo>
                      <a:cubicBezTo>
                        <a:pt x="18" y="7"/>
                        <a:pt x="19" y="6"/>
                        <a:pt x="19" y="5"/>
                      </a:cubicBezTo>
                      <a:cubicBezTo>
                        <a:pt x="18" y="4"/>
                        <a:pt x="17" y="6"/>
                        <a:pt x="16" y="6"/>
                      </a:cubicBezTo>
                      <a:cubicBezTo>
                        <a:pt x="15" y="5"/>
                        <a:pt x="17" y="2"/>
                        <a:pt x="16" y="1"/>
                      </a:cubicBezTo>
                      <a:cubicBezTo>
                        <a:pt x="16" y="0"/>
                        <a:pt x="14" y="2"/>
                        <a:pt x="14" y="2"/>
                      </a:cubicBezTo>
                      <a:cubicBezTo>
                        <a:pt x="12" y="3"/>
                        <a:pt x="11" y="1"/>
                        <a:pt x="10" y="2"/>
                      </a:cubicBezTo>
                      <a:cubicBezTo>
                        <a:pt x="8" y="2"/>
                        <a:pt x="12" y="5"/>
                        <a:pt x="8" y="5"/>
                      </a:cubicBezTo>
                      <a:cubicBezTo>
                        <a:pt x="6" y="4"/>
                        <a:pt x="9" y="8"/>
                        <a:pt x="6" y="8"/>
                      </a:cubicBezTo>
                      <a:cubicBezTo>
                        <a:pt x="5" y="9"/>
                        <a:pt x="0" y="8"/>
                        <a:pt x="1" y="10"/>
                      </a:cubicBezTo>
                      <a:cubicBezTo>
                        <a:pt x="2" y="13"/>
                        <a:pt x="5" y="11"/>
                        <a:pt x="4" y="14"/>
                      </a:cubicBezTo>
                      <a:cubicBezTo>
                        <a:pt x="4" y="17"/>
                        <a:pt x="7" y="17"/>
                        <a:pt x="4" y="19"/>
                      </a:cubicBezTo>
                      <a:cubicBezTo>
                        <a:pt x="3" y="20"/>
                        <a:pt x="1" y="24"/>
                        <a:pt x="4" y="24"/>
                      </a:cubicBezTo>
                      <a:cubicBezTo>
                        <a:pt x="6" y="24"/>
                        <a:pt x="8" y="21"/>
                        <a:pt x="9" y="22"/>
                      </a:cubicBezTo>
                      <a:cubicBezTo>
                        <a:pt x="12" y="25"/>
                        <a:pt x="9" y="20"/>
                        <a:pt x="12" y="20"/>
                      </a:cubicBezTo>
                      <a:cubicBezTo>
                        <a:pt x="14" y="20"/>
                        <a:pt x="15" y="19"/>
                        <a:pt x="17" y="17"/>
                      </a:cubicBezTo>
                      <a:cubicBezTo>
                        <a:pt x="18" y="14"/>
                        <a:pt x="19" y="15"/>
                        <a:pt x="20" y="17"/>
                      </a:cubicBezTo>
                      <a:cubicBezTo>
                        <a:pt x="21" y="18"/>
                        <a:pt x="22" y="19"/>
                        <a:pt x="22" y="21"/>
                      </a:cubicBezTo>
                      <a:cubicBezTo>
                        <a:pt x="22" y="22"/>
                        <a:pt x="21" y="23"/>
                        <a:pt x="21" y="24"/>
                      </a:cubicBezTo>
                      <a:cubicBezTo>
                        <a:pt x="22" y="27"/>
                        <a:pt x="26" y="24"/>
                        <a:pt x="27" y="23"/>
                      </a:cubicBezTo>
                      <a:cubicBezTo>
                        <a:pt x="28" y="22"/>
                        <a:pt x="31" y="20"/>
                        <a:pt x="32" y="21"/>
                      </a:cubicBezTo>
                      <a:cubicBezTo>
                        <a:pt x="34" y="23"/>
                        <a:pt x="36" y="20"/>
                        <a:pt x="39" y="21"/>
                      </a:cubicBezTo>
                      <a:cubicBezTo>
                        <a:pt x="40" y="20"/>
                        <a:pt x="38" y="18"/>
                        <a:pt x="38" y="18"/>
                      </a:cubicBezTo>
                      <a:cubicBezTo>
                        <a:pt x="37" y="16"/>
                        <a:pt x="38" y="14"/>
                        <a:pt x="36" y="14"/>
                      </a:cubicBezTo>
                      <a:cubicBezTo>
                        <a:pt x="33" y="15"/>
                        <a:pt x="31" y="12"/>
                        <a:pt x="32" y="9"/>
                      </a:cubicBezTo>
                      <a:cubicBezTo>
                        <a:pt x="32" y="9"/>
                        <a:pt x="31" y="9"/>
                        <a:pt x="30" y="10"/>
                      </a:cubicBezTo>
                      <a:cubicBezTo>
                        <a:pt x="29" y="10"/>
                        <a:pt x="31" y="9"/>
                        <a:pt x="30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9" name="Freeform 697">
                  <a:extLst>
                    <a:ext uri="{FF2B5EF4-FFF2-40B4-BE49-F238E27FC236}">
                      <a16:creationId xmlns:a16="http://schemas.microsoft.com/office/drawing/2014/main" id="{A86CBCA6-9501-0348-B4ED-54840226E4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42024" y="7982196"/>
                  <a:ext cx="651912" cy="616052"/>
                </a:xfrm>
                <a:custGeom>
                  <a:avLst/>
                  <a:gdLst>
                    <a:gd name="T0" fmla="*/ 8 w 83"/>
                    <a:gd name="T1" fmla="*/ 51 h 74"/>
                    <a:gd name="T2" fmla="*/ 9 w 83"/>
                    <a:gd name="T3" fmla="*/ 54 h 74"/>
                    <a:gd name="T4" fmla="*/ 11 w 83"/>
                    <a:gd name="T5" fmla="*/ 57 h 74"/>
                    <a:gd name="T6" fmla="*/ 5 w 83"/>
                    <a:gd name="T7" fmla="*/ 61 h 74"/>
                    <a:gd name="T8" fmla="*/ 3 w 83"/>
                    <a:gd name="T9" fmla="*/ 64 h 74"/>
                    <a:gd name="T10" fmla="*/ 6 w 83"/>
                    <a:gd name="T11" fmla="*/ 66 h 74"/>
                    <a:gd name="T12" fmla="*/ 13 w 83"/>
                    <a:gd name="T13" fmla="*/ 64 h 74"/>
                    <a:gd name="T14" fmla="*/ 19 w 83"/>
                    <a:gd name="T15" fmla="*/ 65 h 74"/>
                    <a:gd name="T16" fmla="*/ 23 w 83"/>
                    <a:gd name="T17" fmla="*/ 65 h 74"/>
                    <a:gd name="T18" fmla="*/ 28 w 83"/>
                    <a:gd name="T19" fmla="*/ 64 h 74"/>
                    <a:gd name="T20" fmla="*/ 29 w 83"/>
                    <a:gd name="T21" fmla="*/ 67 h 74"/>
                    <a:gd name="T22" fmla="*/ 32 w 83"/>
                    <a:gd name="T23" fmla="*/ 69 h 74"/>
                    <a:gd name="T24" fmla="*/ 33 w 83"/>
                    <a:gd name="T25" fmla="*/ 73 h 74"/>
                    <a:gd name="T26" fmla="*/ 34 w 83"/>
                    <a:gd name="T27" fmla="*/ 71 h 74"/>
                    <a:gd name="T28" fmla="*/ 36 w 83"/>
                    <a:gd name="T29" fmla="*/ 73 h 74"/>
                    <a:gd name="T30" fmla="*/ 43 w 83"/>
                    <a:gd name="T31" fmla="*/ 71 h 74"/>
                    <a:gd name="T32" fmla="*/ 46 w 83"/>
                    <a:gd name="T33" fmla="*/ 70 h 74"/>
                    <a:gd name="T34" fmla="*/ 50 w 83"/>
                    <a:gd name="T35" fmla="*/ 70 h 74"/>
                    <a:gd name="T36" fmla="*/ 48 w 83"/>
                    <a:gd name="T37" fmla="*/ 64 h 74"/>
                    <a:gd name="T38" fmla="*/ 46 w 83"/>
                    <a:gd name="T39" fmla="*/ 61 h 74"/>
                    <a:gd name="T40" fmla="*/ 44 w 83"/>
                    <a:gd name="T41" fmla="*/ 57 h 74"/>
                    <a:gd name="T42" fmla="*/ 46 w 83"/>
                    <a:gd name="T43" fmla="*/ 52 h 74"/>
                    <a:gd name="T44" fmla="*/ 49 w 83"/>
                    <a:gd name="T45" fmla="*/ 52 h 74"/>
                    <a:gd name="T46" fmla="*/ 52 w 83"/>
                    <a:gd name="T47" fmla="*/ 52 h 74"/>
                    <a:gd name="T48" fmla="*/ 57 w 83"/>
                    <a:gd name="T49" fmla="*/ 46 h 74"/>
                    <a:gd name="T50" fmla="*/ 60 w 83"/>
                    <a:gd name="T51" fmla="*/ 44 h 74"/>
                    <a:gd name="T52" fmla="*/ 62 w 83"/>
                    <a:gd name="T53" fmla="*/ 41 h 74"/>
                    <a:gd name="T54" fmla="*/ 65 w 83"/>
                    <a:gd name="T55" fmla="*/ 39 h 74"/>
                    <a:gd name="T56" fmla="*/ 66 w 83"/>
                    <a:gd name="T57" fmla="*/ 37 h 74"/>
                    <a:gd name="T58" fmla="*/ 69 w 83"/>
                    <a:gd name="T59" fmla="*/ 33 h 74"/>
                    <a:gd name="T60" fmla="*/ 71 w 83"/>
                    <a:gd name="T61" fmla="*/ 27 h 74"/>
                    <a:gd name="T62" fmla="*/ 66 w 83"/>
                    <a:gd name="T63" fmla="*/ 23 h 74"/>
                    <a:gd name="T64" fmla="*/ 65 w 83"/>
                    <a:gd name="T65" fmla="*/ 16 h 74"/>
                    <a:gd name="T66" fmla="*/ 70 w 83"/>
                    <a:gd name="T67" fmla="*/ 14 h 74"/>
                    <a:gd name="T68" fmla="*/ 74 w 83"/>
                    <a:gd name="T69" fmla="*/ 15 h 74"/>
                    <a:gd name="T70" fmla="*/ 77 w 83"/>
                    <a:gd name="T71" fmla="*/ 13 h 74"/>
                    <a:gd name="T72" fmla="*/ 83 w 83"/>
                    <a:gd name="T73" fmla="*/ 10 h 74"/>
                    <a:gd name="T74" fmla="*/ 76 w 83"/>
                    <a:gd name="T75" fmla="*/ 6 h 74"/>
                    <a:gd name="T76" fmla="*/ 74 w 83"/>
                    <a:gd name="T77" fmla="*/ 2 h 74"/>
                    <a:gd name="T78" fmla="*/ 71 w 83"/>
                    <a:gd name="T79" fmla="*/ 0 h 74"/>
                    <a:gd name="T80" fmla="*/ 65 w 83"/>
                    <a:gd name="T81" fmla="*/ 1 h 74"/>
                    <a:gd name="T82" fmla="*/ 56 w 83"/>
                    <a:gd name="T83" fmla="*/ 4 h 74"/>
                    <a:gd name="T84" fmla="*/ 53 w 83"/>
                    <a:gd name="T85" fmla="*/ 8 h 74"/>
                    <a:gd name="T86" fmla="*/ 51 w 83"/>
                    <a:gd name="T87" fmla="*/ 13 h 74"/>
                    <a:gd name="T88" fmla="*/ 48 w 83"/>
                    <a:gd name="T89" fmla="*/ 18 h 74"/>
                    <a:gd name="T90" fmla="*/ 47 w 83"/>
                    <a:gd name="T91" fmla="*/ 21 h 74"/>
                    <a:gd name="T92" fmla="*/ 43 w 83"/>
                    <a:gd name="T93" fmla="*/ 24 h 74"/>
                    <a:gd name="T94" fmla="*/ 41 w 83"/>
                    <a:gd name="T95" fmla="*/ 30 h 74"/>
                    <a:gd name="T96" fmla="*/ 38 w 83"/>
                    <a:gd name="T97" fmla="*/ 30 h 74"/>
                    <a:gd name="T98" fmla="*/ 34 w 83"/>
                    <a:gd name="T99" fmla="*/ 32 h 74"/>
                    <a:gd name="T100" fmla="*/ 30 w 83"/>
                    <a:gd name="T101" fmla="*/ 33 h 74"/>
                    <a:gd name="T102" fmla="*/ 27 w 83"/>
                    <a:gd name="T103" fmla="*/ 37 h 74"/>
                    <a:gd name="T104" fmla="*/ 22 w 83"/>
                    <a:gd name="T105" fmla="*/ 42 h 74"/>
                    <a:gd name="T106" fmla="*/ 13 w 83"/>
                    <a:gd name="T107" fmla="*/ 43 h 74"/>
                    <a:gd name="T108" fmla="*/ 0 w 83"/>
                    <a:gd name="T109" fmla="*/ 40 h 74"/>
                    <a:gd name="T110" fmla="*/ 3 w 83"/>
                    <a:gd name="T111" fmla="*/ 46 h 74"/>
                    <a:gd name="T112" fmla="*/ 8 w 83"/>
                    <a:gd name="T113" fmla="*/ 51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3" h="74">
                      <a:moveTo>
                        <a:pt x="8" y="51"/>
                      </a:moveTo>
                      <a:cubicBezTo>
                        <a:pt x="8" y="52"/>
                        <a:pt x="8" y="53"/>
                        <a:pt x="9" y="54"/>
                      </a:cubicBezTo>
                      <a:cubicBezTo>
                        <a:pt x="10" y="55"/>
                        <a:pt x="11" y="56"/>
                        <a:pt x="11" y="57"/>
                      </a:cubicBezTo>
                      <a:cubicBezTo>
                        <a:pt x="11" y="58"/>
                        <a:pt x="6" y="60"/>
                        <a:pt x="5" y="61"/>
                      </a:cubicBezTo>
                      <a:cubicBezTo>
                        <a:pt x="4" y="61"/>
                        <a:pt x="3" y="62"/>
                        <a:pt x="3" y="64"/>
                      </a:cubicBezTo>
                      <a:cubicBezTo>
                        <a:pt x="3" y="66"/>
                        <a:pt x="3" y="66"/>
                        <a:pt x="6" y="66"/>
                      </a:cubicBezTo>
                      <a:cubicBezTo>
                        <a:pt x="8" y="65"/>
                        <a:pt x="11" y="65"/>
                        <a:pt x="13" y="64"/>
                      </a:cubicBezTo>
                      <a:cubicBezTo>
                        <a:pt x="15" y="64"/>
                        <a:pt x="17" y="64"/>
                        <a:pt x="19" y="65"/>
                      </a:cubicBezTo>
                      <a:cubicBezTo>
                        <a:pt x="20" y="65"/>
                        <a:pt x="22" y="65"/>
                        <a:pt x="23" y="65"/>
                      </a:cubicBezTo>
                      <a:cubicBezTo>
                        <a:pt x="25" y="65"/>
                        <a:pt x="26" y="64"/>
                        <a:pt x="28" y="64"/>
                      </a:cubicBezTo>
                      <a:cubicBezTo>
                        <a:pt x="29" y="64"/>
                        <a:pt x="29" y="66"/>
                        <a:pt x="29" y="67"/>
                      </a:cubicBezTo>
                      <a:cubicBezTo>
                        <a:pt x="30" y="68"/>
                        <a:pt x="31" y="68"/>
                        <a:pt x="32" y="69"/>
                      </a:cubicBezTo>
                      <a:cubicBezTo>
                        <a:pt x="32" y="70"/>
                        <a:pt x="33" y="72"/>
                        <a:pt x="33" y="73"/>
                      </a:cubicBezTo>
                      <a:cubicBezTo>
                        <a:pt x="35" y="74"/>
                        <a:pt x="34" y="72"/>
                        <a:pt x="34" y="71"/>
                      </a:cubicBezTo>
                      <a:cubicBezTo>
                        <a:pt x="35" y="71"/>
                        <a:pt x="36" y="73"/>
                        <a:pt x="36" y="73"/>
                      </a:cubicBezTo>
                      <a:cubicBezTo>
                        <a:pt x="38" y="72"/>
                        <a:pt x="40" y="70"/>
                        <a:pt x="43" y="71"/>
                      </a:cubicBezTo>
                      <a:cubicBezTo>
                        <a:pt x="44" y="71"/>
                        <a:pt x="45" y="71"/>
                        <a:pt x="46" y="70"/>
                      </a:cubicBezTo>
                      <a:cubicBezTo>
                        <a:pt x="47" y="70"/>
                        <a:pt x="49" y="70"/>
                        <a:pt x="50" y="70"/>
                      </a:cubicBezTo>
                      <a:cubicBezTo>
                        <a:pt x="51" y="69"/>
                        <a:pt x="49" y="64"/>
                        <a:pt x="48" y="64"/>
                      </a:cubicBezTo>
                      <a:cubicBezTo>
                        <a:pt x="47" y="63"/>
                        <a:pt x="46" y="63"/>
                        <a:pt x="46" y="61"/>
                      </a:cubicBezTo>
                      <a:cubicBezTo>
                        <a:pt x="46" y="59"/>
                        <a:pt x="45" y="58"/>
                        <a:pt x="44" y="57"/>
                      </a:cubicBezTo>
                      <a:cubicBezTo>
                        <a:pt x="41" y="56"/>
                        <a:pt x="45" y="54"/>
                        <a:pt x="46" y="52"/>
                      </a:cubicBezTo>
                      <a:cubicBezTo>
                        <a:pt x="47" y="52"/>
                        <a:pt x="47" y="51"/>
                        <a:pt x="49" y="52"/>
                      </a:cubicBezTo>
                      <a:cubicBezTo>
                        <a:pt x="51" y="54"/>
                        <a:pt x="50" y="52"/>
                        <a:pt x="52" y="52"/>
                      </a:cubicBezTo>
                      <a:cubicBezTo>
                        <a:pt x="56" y="51"/>
                        <a:pt x="55" y="48"/>
                        <a:pt x="57" y="46"/>
                      </a:cubicBezTo>
                      <a:cubicBezTo>
                        <a:pt x="58" y="45"/>
                        <a:pt x="60" y="45"/>
                        <a:pt x="60" y="44"/>
                      </a:cubicBezTo>
                      <a:cubicBezTo>
                        <a:pt x="61" y="43"/>
                        <a:pt x="62" y="42"/>
                        <a:pt x="62" y="41"/>
                      </a:cubicBezTo>
                      <a:cubicBezTo>
                        <a:pt x="62" y="40"/>
                        <a:pt x="64" y="39"/>
                        <a:pt x="65" y="39"/>
                      </a:cubicBezTo>
                      <a:cubicBezTo>
                        <a:pt x="66" y="39"/>
                        <a:pt x="66" y="37"/>
                        <a:pt x="66" y="37"/>
                      </a:cubicBezTo>
                      <a:cubicBezTo>
                        <a:pt x="66" y="34"/>
                        <a:pt x="70" y="36"/>
                        <a:pt x="69" y="33"/>
                      </a:cubicBezTo>
                      <a:cubicBezTo>
                        <a:pt x="69" y="30"/>
                        <a:pt x="68" y="29"/>
                        <a:pt x="71" y="27"/>
                      </a:cubicBezTo>
                      <a:cubicBezTo>
                        <a:pt x="72" y="27"/>
                        <a:pt x="67" y="24"/>
                        <a:pt x="66" y="23"/>
                      </a:cubicBezTo>
                      <a:cubicBezTo>
                        <a:pt x="65" y="21"/>
                        <a:pt x="66" y="18"/>
                        <a:pt x="65" y="16"/>
                      </a:cubicBezTo>
                      <a:cubicBezTo>
                        <a:pt x="65" y="13"/>
                        <a:pt x="68" y="13"/>
                        <a:pt x="70" y="14"/>
                      </a:cubicBezTo>
                      <a:cubicBezTo>
                        <a:pt x="71" y="14"/>
                        <a:pt x="73" y="15"/>
                        <a:pt x="74" y="15"/>
                      </a:cubicBezTo>
                      <a:cubicBezTo>
                        <a:pt x="76" y="15"/>
                        <a:pt x="76" y="14"/>
                        <a:pt x="77" y="13"/>
                      </a:cubicBezTo>
                      <a:cubicBezTo>
                        <a:pt x="80" y="13"/>
                        <a:pt x="81" y="13"/>
                        <a:pt x="83" y="10"/>
                      </a:cubicBezTo>
                      <a:cubicBezTo>
                        <a:pt x="80" y="9"/>
                        <a:pt x="77" y="8"/>
                        <a:pt x="76" y="6"/>
                      </a:cubicBezTo>
                      <a:cubicBezTo>
                        <a:pt x="75" y="5"/>
                        <a:pt x="75" y="3"/>
                        <a:pt x="74" y="2"/>
                      </a:cubicBezTo>
                      <a:cubicBezTo>
                        <a:pt x="73" y="1"/>
                        <a:pt x="72" y="1"/>
                        <a:pt x="71" y="0"/>
                      </a:cubicBezTo>
                      <a:cubicBezTo>
                        <a:pt x="69" y="0"/>
                        <a:pt x="66" y="1"/>
                        <a:pt x="65" y="1"/>
                      </a:cubicBezTo>
                      <a:cubicBezTo>
                        <a:pt x="61" y="0"/>
                        <a:pt x="59" y="2"/>
                        <a:pt x="56" y="4"/>
                      </a:cubicBezTo>
                      <a:cubicBezTo>
                        <a:pt x="53" y="5"/>
                        <a:pt x="51" y="5"/>
                        <a:pt x="53" y="8"/>
                      </a:cubicBezTo>
                      <a:cubicBezTo>
                        <a:pt x="55" y="10"/>
                        <a:pt x="53" y="12"/>
                        <a:pt x="51" y="13"/>
                      </a:cubicBezTo>
                      <a:cubicBezTo>
                        <a:pt x="49" y="15"/>
                        <a:pt x="52" y="19"/>
                        <a:pt x="48" y="18"/>
                      </a:cubicBezTo>
                      <a:cubicBezTo>
                        <a:pt x="43" y="18"/>
                        <a:pt x="47" y="19"/>
                        <a:pt x="47" y="21"/>
                      </a:cubicBezTo>
                      <a:cubicBezTo>
                        <a:pt x="48" y="22"/>
                        <a:pt x="44" y="23"/>
                        <a:pt x="43" y="24"/>
                      </a:cubicBezTo>
                      <a:cubicBezTo>
                        <a:pt x="42" y="26"/>
                        <a:pt x="42" y="30"/>
                        <a:pt x="41" y="30"/>
                      </a:cubicBezTo>
                      <a:cubicBezTo>
                        <a:pt x="40" y="31"/>
                        <a:pt x="39" y="30"/>
                        <a:pt x="38" y="30"/>
                      </a:cubicBezTo>
                      <a:cubicBezTo>
                        <a:pt x="36" y="30"/>
                        <a:pt x="35" y="31"/>
                        <a:pt x="34" y="32"/>
                      </a:cubicBezTo>
                      <a:cubicBezTo>
                        <a:pt x="32" y="33"/>
                        <a:pt x="31" y="32"/>
                        <a:pt x="30" y="33"/>
                      </a:cubicBezTo>
                      <a:cubicBezTo>
                        <a:pt x="28" y="34"/>
                        <a:pt x="28" y="35"/>
                        <a:pt x="27" y="37"/>
                      </a:cubicBezTo>
                      <a:cubicBezTo>
                        <a:pt x="27" y="40"/>
                        <a:pt x="25" y="41"/>
                        <a:pt x="22" y="42"/>
                      </a:cubicBezTo>
                      <a:cubicBezTo>
                        <a:pt x="19" y="43"/>
                        <a:pt x="16" y="43"/>
                        <a:pt x="13" y="43"/>
                      </a:cubicBezTo>
                      <a:cubicBezTo>
                        <a:pt x="8" y="43"/>
                        <a:pt x="4" y="42"/>
                        <a:pt x="0" y="40"/>
                      </a:cubicBezTo>
                      <a:cubicBezTo>
                        <a:pt x="1" y="42"/>
                        <a:pt x="2" y="44"/>
                        <a:pt x="3" y="46"/>
                      </a:cubicBezTo>
                      <a:cubicBezTo>
                        <a:pt x="4" y="47"/>
                        <a:pt x="8" y="48"/>
                        <a:pt x="8" y="5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0" name="Freeform 698">
                  <a:extLst>
                    <a:ext uri="{FF2B5EF4-FFF2-40B4-BE49-F238E27FC236}">
                      <a16:creationId xmlns:a16="http://schemas.microsoft.com/office/drawing/2014/main" id="{21B331E0-EA5F-B54A-8F38-8B9CE9AF2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09830" y="7905544"/>
                  <a:ext cx="590207" cy="442874"/>
                </a:xfrm>
                <a:custGeom>
                  <a:avLst/>
                  <a:gdLst>
                    <a:gd name="T0" fmla="*/ 72 w 75"/>
                    <a:gd name="T1" fmla="*/ 7 h 53"/>
                    <a:gd name="T2" fmla="*/ 69 w 75"/>
                    <a:gd name="T3" fmla="*/ 8 h 53"/>
                    <a:gd name="T4" fmla="*/ 67 w 75"/>
                    <a:gd name="T5" fmla="*/ 7 h 53"/>
                    <a:gd name="T6" fmla="*/ 62 w 75"/>
                    <a:gd name="T7" fmla="*/ 10 h 53"/>
                    <a:gd name="T8" fmla="*/ 57 w 75"/>
                    <a:gd name="T9" fmla="*/ 11 h 53"/>
                    <a:gd name="T10" fmla="*/ 57 w 75"/>
                    <a:gd name="T11" fmla="*/ 4 h 53"/>
                    <a:gd name="T12" fmla="*/ 54 w 75"/>
                    <a:gd name="T13" fmla="*/ 1 h 53"/>
                    <a:gd name="T14" fmla="*/ 50 w 75"/>
                    <a:gd name="T15" fmla="*/ 6 h 53"/>
                    <a:gd name="T16" fmla="*/ 47 w 75"/>
                    <a:gd name="T17" fmla="*/ 8 h 53"/>
                    <a:gd name="T18" fmla="*/ 44 w 75"/>
                    <a:gd name="T19" fmla="*/ 8 h 53"/>
                    <a:gd name="T20" fmla="*/ 39 w 75"/>
                    <a:gd name="T21" fmla="*/ 10 h 53"/>
                    <a:gd name="T22" fmla="*/ 34 w 75"/>
                    <a:gd name="T23" fmla="*/ 7 h 53"/>
                    <a:gd name="T24" fmla="*/ 28 w 75"/>
                    <a:gd name="T25" fmla="*/ 6 h 53"/>
                    <a:gd name="T26" fmla="*/ 27 w 75"/>
                    <a:gd name="T27" fmla="*/ 8 h 53"/>
                    <a:gd name="T28" fmla="*/ 24 w 75"/>
                    <a:gd name="T29" fmla="*/ 9 h 53"/>
                    <a:gd name="T30" fmla="*/ 21 w 75"/>
                    <a:gd name="T31" fmla="*/ 14 h 53"/>
                    <a:gd name="T32" fmla="*/ 15 w 75"/>
                    <a:gd name="T33" fmla="*/ 17 h 53"/>
                    <a:gd name="T34" fmla="*/ 11 w 75"/>
                    <a:gd name="T35" fmla="*/ 19 h 53"/>
                    <a:gd name="T36" fmla="*/ 5 w 75"/>
                    <a:gd name="T37" fmla="*/ 16 h 53"/>
                    <a:gd name="T38" fmla="*/ 4 w 75"/>
                    <a:gd name="T39" fmla="*/ 23 h 53"/>
                    <a:gd name="T40" fmla="*/ 3 w 75"/>
                    <a:gd name="T41" fmla="*/ 29 h 53"/>
                    <a:gd name="T42" fmla="*/ 2 w 75"/>
                    <a:gd name="T43" fmla="*/ 33 h 53"/>
                    <a:gd name="T44" fmla="*/ 3 w 75"/>
                    <a:gd name="T45" fmla="*/ 37 h 53"/>
                    <a:gd name="T46" fmla="*/ 4 w 75"/>
                    <a:gd name="T47" fmla="*/ 40 h 53"/>
                    <a:gd name="T48" fmla="*/ 8 w 75"/>
                    <a:gd name="T49" fmla="*/ 43 h 53"/>
                    <a:gd name="T50" fmla="*/ 4 w 75"/>
                    <a:gd name="T51" fmla="*/ 49 h 53"/>
                    <a:gd name="T52" fmla="*/ 29 w 75"/>
                    <a:gd name="T53" fmla="*/ 50 h 53"/>
                    <a:gd name="T54" fmla="*/ 32 w 75"/>
                    <a:gd name="T55" fmla="*/ 43 h 53"/>
                    <a:gd name="T56" fmla="*/ 39 w 75"/>
                    <a:gd name="T57" fmla="*/ 40 h 53"/>
                    <a:gd name="T58" fmla="*/ 43 w 75"/>
                    <a:gd name="T59" fmla="*/ 39 h 53"/>
                    <a:gd name="T60" fmla="*/ 45 w 75"/>
                    <a:gd name="T61" fmla="*/ 39 h 53"/>
                    <a:gd name="T62" fmla="*/ 47 w 75"/>
                    <a:gd name="T63" fmla="*/ 33 h 53"/>
                    <a:gd name="T64" fmla="*/ 51 w 75"/>
                    <a:gd name="T65" fmla="*/ 30 h 53"/>
                    <a:gd name="T66" fmla="*/ 51 w 75"/>
                    <a:gd name="T67" fmla="*/ 27 h 53"/>
                    <a:gd name="T68" fmla="*/ 55 w 75"/>
                    <a:gd name="T69" fmla="*/ 26 h 53"/>
                    <a:gd name="T70" fmla="*/ 55 w 75"/>
                    <a:gd name="T71" fmla="*/ 23 h 53"/>
                    <a:gd name="T72" fmla="*/ 58 w 75"/>
                    <a:gd name="T73" fmla="*/ 19 h 53"/>
                    <a:gd name="T74" fmla="*/ 56 w 75"/>
                    <a:gd name="T75" fmla="*/ 14 h 53"/>
                    <a:gd name="T76" fmla="*/ 63 w 75"/>
                    <a:gd name="T77" fmla="*/ 11 h 53"/>
                    <a:gd name="T78" fmla="*/ 70 w 75"/>
                    <a:gd name="T79" fmla="*/ 10 h 53"/>
                    <a:gd name="T80" fmla="*/ 74 w 75"/>
                    <a:gd name="T81" fmla="*/ 9 h 53"/>
                    <a:gd name="T82" fmla="*/ 75 w 75"/>
                    <a:gd name="T83" fmla="*/ 7 h 53"/>
                    <a:gd name="T84" fmla="*/ 72 w 75"/>
                    <a:gd name="T85" fmla="*/ 7 h 53"/>
                    <a:gd name="T86" fmla="*/ 72 w 75"/>
                    <a:gd name="T87" fmla="*/ 7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75" h="53">
                      <a:moveTo>
                        <a:pt x="72" y="7"/>
                      </a:moveTo>
                      <a:cubicBezTo>
                        <a:pt x="71" y="7"/>
                        <a:pt x="70" y="9"/>
                        <a:pt x="69" y="8"/>
                      </a:cubicBezTo>
                      <a:cubicBezTo>
                        <a:pt x="68" y="8"/>
                        <a:pt x="68" y="6"/>
                        <a:pt x="67" y="7"/>
                      </a:cubicBezTo>
                      <a:cubicBezTo>
                        <a:pt x="65" y="7"/>
                        <a:pt x="63" y="9"/>
                        <a:pt x="62" y="10"/>
                      </a:cubicBezTo>
                      <a:cubicBezTo>
                        <a:pt x="61" y="10"/>
                        <a:pt x="59" y="12"/>
                        <a:pt x="57" y="11"/>
                      </a:cubicBezTo>
                      <a:cubicBezTo>
                        <a:pt x="56" y="10"/>
                        <a:pt x="59" y="6"/>
                        <a:pt x="57" y="4"/>
                      </a:cubicBezTo>
                      <a:cubicBezTo>
                        <a:pt x="57" y="4"/>
                        <a:pt x="55" y="0"/>
                        <a:pt x="54" y="1"/>
                      </a:cubicBezTo>
                      <a:cubicBezTo>
                        <a:pt x="53" y="3"/>
                        <a:pt x="52" y="5"/>
                        <a:pt x="50" y="6"/>
                      </a:cubicBezTo>
                      <a:cubicBezTo>
                        <a:pt x="48" y="7"/>
                        <a:pt x="47" y="6"/>
                        <a:pt x="47" y="8"/>
                      </a:cubicBezTo>
                      <a:cubicBezTo>
                        <a:pt x="46" y="11"/>
                        <a:pt x="45" y="7"/>
                        <a:pt x="44" y="8"/>
                      </a:cubicBezTo>
                      <a:cubicBezTo>
                        <a:pt x="42" y="9"/>
                        <a:pt x="41" y="10"/>
                        <a:pt x="39" y="10"/>
                      </a:cubicBezTo>
                      <a:cubicBezTo>
                        <a:pt x="37" y="9"/>
                        <a:pt x="35" y="8"/>
                        <a:pt x="34" y="7"/>
                      </a:cubicBezTo>
                      <a:cubicBezTo>
                        <a:pt x="33" y="7"/>
                        <a:pt x="28" y="6"/>
                        <a:pt x="28" y="6"/>
                      </a:cubicBezTo>
                      <a:cubicBezTo>
                        <a:pt x="27" y="7"/>
                        <a:pt x="28" y="8"/>
                        <a:pt x="27" y="8"/>
                      </a:cubicBezTo>
                      <a:cubicBezTo>
                        <a:pt x="26" y="8"/>
                        <a:pt x="24" y="8"/>
                        <a:pt x="24" y="9"/>
                      </a:cubicBezTo>
                      <a:cubicBezTo>
                        <a:pt x="23" y="11"/>
                        <a:pt x="23" y="13"/>
                        <a:pt x="21" y="14"/>
                      </a:cubicBezTo>
                      <a:cubicBezTo>
                        <a:pt x="18" y="16"/>
                        <a:pt x="17" y="15"/>
                        <a:pt x="15" y="17"/>
                      </a:cubicBezTo>
                      <a:cubicBezTo>
                        <a:pt x="14" y="19"/>
                        <a:pt x="12" y="19"/>
                        <a:pt x="11" y="19"/>
                      </a:cubicBezTo>
                      <a:cubicBezTo>
                        <a:pt x="10" y="18"/>
                        <a:pt x="5" y="17"/>
                        <a:pt x="5" y="16"/>
                      </a:cubicBezTo>
                      <a:cubicBezTo>
                        <a:pt x="5" y="19"/>
                        <a:pt x="5" y="21"/>
                        <a:pt x="4" y="23"/>
                      </a:cubicBezTo>
                      <a:cubicBezTo>
                        <a:pt x="2" y="25"/>
                        <a:pt x="0" y="27"/>
                        <a:pt x="3" y="29"/>
                      </a:cubicBezTo>
                      <a:cubicBezTo>
                        <a:pt x="4" y="30"/>
                        <a:pt x="2" y="31"/>
                        <a:pt x="2" y="33"/>
                      </a:cubicBezTo>
                      <a:cubicBezTo>
                        <a:pt x="2" y="34"/>
                        <a:pt x="2" y="36"/>
                        <a:pt x="3" y="37"/>
                      </a:cubicBezTo>
                      <a:cubicBezTo>
                        <a:pt x="3" y="39"/>
                        <a:pt x="2" y="40"/>
                        <a:pt x="4" y="40"/>
                      </a:cubicBezTo>
                      <a:cubicBezTo>
                        <a:pt x="7" y="41"/>
                        <a:pt x="8" y="40"/>
                        <a:pt x="8" y="43"/>
                      </a:cubicBezTo>
                      <a:cubicBezTo>
                        <a:pt x="8" y="45"/>
                        <a:pt x="5" y="48"/>
                        <a:pt x="4" y="49"/>
                      </a:cubicBezTo>
                      <a:cubicBezTo>
                        <a:pt x="12" y="53"/>
                        <a:pt x="21" y="52"/>
                        <a:pt x="29" y="50"/>
                      </a:cubicBezTo>
                      <a:cubicBezTo>
                        <a:pt x="32" y="49"/>
                        <a:pt x="31" y="45"/>
                        <a:pt x="32" y="43"/>
                      </a:cubicBezTo>
                      <a:cubicBezTo>
                        <a:pt x="33" y="41"/>
                        <a:pt x="37" y="42"/>
                        <a:pt x="39" y="40"/>
                      </a:cubicBezTo>
                      <a:cubicBezTo>
                        <a:pt x="40" y="40"/>
                        <a:pt x="41" y="39"/>
                        <a:pt x="43" y="39"/>
                      </a:cubicBezTo>
                      <a:cubicBezTo>
                        <a:pt x="43" y="39"/>
                        <a:pt x="45" y="40"/>
                        <a:pt x="45" y="39"/>
                      </a:cubicBezTo>
                      <a:cubicBezTo>
                        <a:pt x="46" y="37"/>
                        <a:pt x="46" y="35"/>
                        <a:pt x="47" y="33"/>
                      </a:cubicBezTo>
                      <a:cubicBezTo>
                        <a:pt x="48" y="32"/>
                        <a:pt x="52" y="31"/>
                        <a:pt x="51" y="30"/>
                      </a:cubicBezTo>
                      <a:cubicBezTo>
                        <a:pt x="51" y="29"/>
                        <a:pt x="47" y="27"/>
                        <a:pt x="51" y="27"/>
                      </a:cubicBezTo>
                      <a:cubicBezTo>
                        <a:pt x="52" y="27"/>
                        <a:pt x="54" y="28"/>
                        <a:pt x="55" y="26"/>
                      </a:cubicBezTo>
                      <a:cubicBezTo>
                        <a:pt x="55" y="25"/>
                        <a:pt x="54" y="24"/>
                        <a:pt x="55" y="23"/>
                      </a:cubicBezTo>
                      <a:cubicBezTo>
                        <a:pt x="55" y="21"/>
                        <a:pt x="58" y="21"/>
                        <a:pt x="58" y="19"/>
                      </a:cubicBezTo>
                      <a:cubicBezTo>
                        <a:pt x="58" y="17"/>
                        <a:pt x="55" y="16"/>
                        <a:pt x="56" y="14"/>
                      </a:cubicBezTo>
                      <a:cubicBezTo>
                        <a:pt x="58" y="13"/>
                        <a:pt x="61" y="12"/>
                        <a:pt x="63" y="11"/>
                      </a:cubicBezTo>
                      <a:cubicBezTo>
                        <a:pt x="65" y="9"/>
                        <a:pt x="68" y="10"/>
                        <a:pt x="70" y="10"/>
                      </a:cubicBezTo>
                      <a:cubicBezTo>
                        <a:pt x="71" y="10"/>
                        <a:pt x="73" y="10"/>
                        <a:pt x="74" y="9"/>
                      </a:cubicBezTo>
                      <a:cubicBezTo>
                        <a:pt x="74" y="9"/>
                        <a:pt x="75" y="8"/>
                        <a:pt x="75" y="7"/>
                      </a:cubicBezTo>
                      <a:cubicBezTo>
                        <a:pt x="74" y="7"/>
                        <a:pt x="73" y="7"/>
                        <a:pt x="72" y="7"/>
                      </a:cubicBezTo>
                      <a:cubicBezTo>
                        <a:pt x="71" y="8"/>
                        <a:pt x="73" y="7"/>
                        <a:pt x="72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1" name="Freeform 699">
                  <a:extLst>
                    <a:ext uri="{FF2B5EF4-FFF2-40B4-BE49-F238E27FC236}">
                      <a16:creationId xmlns:a16="http://schemas.microsoft.com/office/drawing/2014/main" id="{1602C758-04CD-A945-9BC3-0D033323C1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56175" y="7547837"/>
                  <a:ext cx="21461" cy="34068"/>
                </a:xfrm>
                <a:custGeom>
                  <a:avLst/>
                  <a:gdLst>
                    <a:gd name="T0" fmla="*/ 3 w 3"/>
                    <a:gd name="T1" fmla="*/ 2 h 4"/>
                    <a:gd name="T2" fmla="*/ 1 w 3"/>
                    <a:gd name="T3" fmla="*/ 1 h 4"/>
                    <a:gd name="T4" fmla="*/ 3 w 3"/>
                    <a:gd name="T5" fmla="*/ 4 h 4"/>
                    <a:gd name="T6" fmla="*/ 3 w 3"/>
                    <a:gd name="T7" fmla="*/ 2 h 4"/>
                    <a:gd name="T8" fmla="*/ 3 w 3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4">
                      <a:moveTo>
                        <a:pt x="3" y="2"/>
                      </a:moveTo>
                      <a:cubicBezTo>
                        <a:pt x="2" y="2"/>
                        <a:pt x="1" y="0"/>
                        <a:pt x="1" y="1"/>
                      </a:cubicBezTo>
                      <a:cubicBezTo>
                        <a:pt x="0" y="2"/>
                        <a:pt x="2" y="3"/>
                        <a:pt x="3" y="4"/>
                      </a:cubicBezTo>
                      <a:cubicBezTo>
                        <a:pt x="3" y="3"/>
                        <a:pt x="3" y="2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00">
                  <a:extLst>
                    <a:ext uri="{FF2B5EF4-FFF2-40B4-BE49-F238E27FC236}">
                      <a16:creationId xmlns:a16="http://schemas.microsoft.com/office/drawing/2014/main" id="{3F9A4742-AB15-1B48-92A7-8FCD9562F1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859864" y="7022635"/>
                  <a:ext cx="1596241" cy="809100"/>
                </a:xfrm>
                <a:custGeom>
                  <a:avLst/>
                  <a:gdLst>
                    <a:gd name="T0" fmla="*/ 194 w 203"/>
                    <a:gd name="T1" fmla="*/ 37 h 97"/>
                    <a:gd name="T2" fmla="*/ 177 w 203"/>
                    <a:gd name="T3" fmla="*/ 31 h 97"/>
                    <a:gd name="T4" fmla="*/ 163 w 203"/>
                    <a:gd name="T5" fmla="*/ 19 h 97"/>
                    <a:gd name="T6" fmla="*/ 154 w 203"/>
                    <a:gd name="T7" fmla="*/ 7 h 97"/>
                    <a:gd name="T8" fmla="*/ 137 w 203"/>
                    <a:gd name="T9" fmla="*/ 10 h 97"/>
                    <a:gd name="T10" fmla="*/ 129 w 203"/>
                    <a:gd name="T11" fmla="*/ 8 h 97"/>
                    <a:gd name="T12" fmla="*/ 112 w 203"/>
                    <a:gd name="T13" fmla="*/ 2 h 97"/>
                    <a:gd name="T14" fmla="*/ 76 w 203"/>
                    <a:gd name="T15" fmla="*/ 10 h 97"/>
                    <a:gd name="T16" fmla="*/ 75 w 203"/>
                    <a:gd name="T17" fmla="*/ 20 h 97"/>
                    <a:gd name="T18" fmla="*/ 74 w 203"/>
                    <a:gd name="T19" fmla="*/ 31 h 97"/>
                    <a:gd name="T20" fmla="*/ 60 w 203"/>
                    <a:gd name="T21" fmla="*/ 29 h 97"/>
                    <a:gd name="T22" fmla="*/ 48 w 203"/>
                    <a:gd name="T23" fmla="*/ 32 h 97"/>
                    <a:gd name="T24" fmla="*/ 37 w 203"/>
                    <a:gd name="T25" fmla="*/ 27 h 97"/>
                    <a:gd name="T26" fmla="*/ 22 w 203"/>
                    <a:gd name="T27" fmla="*/ 25 h 97"/>
                    <a:gd name="T28" fmla="*/ 13 w 203"/>
                    <a:gd name="T29" fmla="*/ 32 h 97"/>
                    <a:gd name="T30" fmla="*/ 3 w 203"/>
                    <a:gd name="T31" fmla="*/ 38 h 97"/>
                    <a:gd name="T32" fmla="*/ 4 w 203"/>
                    <a:gd name="T33" fmla="*/ 47 h 97"/>
                    <a:gd name="T34" fmla="*/ 14 w 203"/>
                    <a:gd name="T35" fmla="*/ 57 h 97"/>
                    <a:gd name="T36" fmla="*/ 17 w 203"/>
                    <a:gd name="T37" fmla="*/ 57 h 97"/>
                    <a:gd name="T38" fmla="*/ 36 w 203"/>
                    <a:gd name="T39" fmla="*/ 63 h 97"/>
                    <a:gd name="T40" fmla="*/ 33 w 203"/>
                    <a:gd name="T41" fmla="*/ 66 h 97"/>
                    <a:gd name="T42" fmla="*/ 22 w 203"/>
                    <a:gd name="T43" fmla="*/ 72 h 97"/>
                    <a:gd name="T44" fmla="*/ 31 w 203"/>
                    <a:gd name="T45" fmla="*/ 82 h 97"/>
                    <a:gd name="T46" fmla="*/ 48 w 203"/>
                    <a:gd name="T47" fmla="*/ 90 h 97"/>
                    <a:gd name="T48" fmla="*/ 50 w 203"/>
                    <a:gd name="T49" fmla="*/ 68 h 97"/>
                    <a:gd name="T50" fmla="*/ 64 w 203"/>
                    <a:gd name="T51" fmla="*/ 62 h 97"/>
                    <a:gd name="T52" fmla="*/ 72 w 203"/>
                    <a:gd name="T53" fmla="*/ 66 h 97"/>
                    <a:gd name="T54" fmla="*/ 84 w 203"/>
                    <a:gd name="T55" fmla="*/ 76 h 97"/>
                    <a:gd name="T56" fmla="*/ 100 w 203"/>
                    <a:gd name="T57" fmla="*/ 81 h 97"/>
                    <a:gd name="T58" fmla="*/ 107 w 203"/>
                    <a:gd name="T59" fmla="*/ 91 h 97"/>
                    <a:gd name="T60" fmla="*/ 123 w 203"/>
                    <a:gd name="T61" fmla="*/ 85 h 97"/>
                    <a:gd name="T62" fmla="*/ 137 w 203"/>
                    <a:gd name="T63" fmla="*/ 83 h 97"/>
                    <a:gd name="T64" fmla="*/ 153 w 203"/>
                    <a:gd name="T65" fmla="*/ 81 h 97"/>
                    <a:gd name="T66" fmla="*/ 172 w 203"/>
                    <a:gd name="T67" fmla="*/ 76 h 97"/>
                    <a:gd name="T68" fmla="*/ 175 w 203"/>
                    <a:gd name="T69" fmla="*/ 66 h 97"/>
                    <a:gd name="T70" fmla="*/ 182 w 203"/>
                    <a:gd name="T71" fmla="*/ 60 h 97"/>
                    <a:gd name="T72" fmla="*/ 193 w 203"/>
                    <a:gd name="T73" fmla="*/ 56 h 97"/>
                    <a:gd name="T74" fmla="*/ 202 w 203"/>
                    <a:gd name="T75" fmla="*/ 44 h 97"/>
                    <a:gd name="T76" fmla="*/ 201 w 203"/>
                    <a:gd name="T77" fmla="*/ 39 h 97"/>
                    <a:gd name="T78" fmla="*/ 140 w 203"/>
                    <a:gd name="T79" fmla="*/ 65 h 97"/>
                    <a:gd name="T80" fmla="*/ 141 w 203"/>
                    <a:gd name="T81" fmla="*/ 59 h 97"/>
                    <a:gd name="T82" fmla="*/ 148 w 203"/>
                    <a:gd name="T83" fmla="*/ 58 h 97"/>
                    <a:gd name="T84" fmla="*/ 156 w 203"/>
                    <a:gd name="T85" fmla="*/ 58 h 97"/>
                    <a:gd name="T86" fmla="*/ 165 w 203"/>
                    <a:gd name="T87" fmla="*/ 59 h 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03" h="97">
                      <a:moveTo>
                        <a:pt x="201" y="39"/>
                      </a:moveTo>
                      <a:cubicBezTo>
                        <a:pt x="201" y="38"/>
                        <a:pt x="197" y="39"/>
                        <a:pt x="197" y="39"/>
                      </a:cubicBezTo>
                      <a:cubicBezTo>
                        <a:pt x="195" y="39"/>
                        <a:pt x="194" y="38"/>
                        <a:pt x="194" y="37"/>
                      </a:cubicBezTo>
                      <a:cubicBezTo>
                        <a:pt x="193" y="35"/>
                        <a:pt x="191" y="35"/>
                        <a:pt x="191" y="34"/>
                      </a:cubicBezTo>
                      <a:cubicBezTo>
                        <a:pt x="190" y="33"/>
                        <a:pt x="189" y="30"/>
                        <a:pt x="186" y="30"/>
                      </a:cubicBezTo>
                      <a:cubicBezTo>
                        <a:pt x="183" y="30"/>
                        <a:pt x="180" y="33"/>
                        <a:pt x="177" y="31"/>
                      </a:cubicBezTo>
                      <a:cubicBezTo>
                        <a:pt x="176" y="30"/>
                        <a:pt x="175" y="29"/>
                        <a:pt x="174" y="28"/>
                      </a:cubicBezTo>
                      <a:cubicBezTo>
                        <a:pt x="173" y="28"/>
                        <a:pt x="171" y="31"/>
                        <a:pt x="170" y="31"/>
                      </a:cubicBezTo>
                      <a:cubicBezTo>
                        <a:pt x="169" y="32"/>
                        <a:pt x="163" y="21"/>
                        <a:pt x="163" y="19"/>
                      </a:cubicBezTo>
                      <a:cubicBezTo>
                        <a:pt x="161" y="17"/>
                        <a:pt x="160" y="14"/>
                        <a:pt x="157" y="13"/>
                      </a:cubicBezTo>
                      <a:cubicBezTo>
                        <a:pt x="156" y="12"/>
                        <a:pt x="155" y="11"/>
                        <a:pt x="154" y="11"/>
                      </a:cubicBezTo>
                      <a:cubicBezTo>
                        <a:pt x="152" y="10"/>
                        <a:pt x="154" y="8"/>
                        <a:pt x="154" y="7"/>
                      </a:cubicBezTo>
                      <a:cubicBezTo>
                        <a:pt x="154" y="6"/>
                        <a:pt x="147" y="10"/>
                        <a:pt x="146" y="11"/>
                      </a:cubicBezTo>
                      <a:cubicBezTo>
                        <a:pt x="145" y="11"/>
                        <a:pt x="137" y="14"/>
                        <a:pt x="137" y="13"/>
                      </a:cubicBezTo>
                      <a:cubicBezTo>
                        <a:pt x="137" y="11"/>
                        <a:pt x="139" y="10"/>
                        <a:pt x="137" y="10"/>
                      </a:cubicBezTo>
                      <a:cubicBezTo>
                        <a:pt x="136" y="9"/>
                        <a:pt x="135" y="8"/>
                        <a:pt x="134" y="9"/>
                      </a:cubicBezTo>
                      <a:cubicBezTo>
                        <a:pt x="134" y="9"/>
                        <a:pt x="134" y="10"/>
                        <a:pt x="133" y="9"/>
                      </a:cubicBezTo>
                      <a:cubicBezTo>
                        <a:pt x="131" y="8"/>
                        <a:pt x="132" y="7"/>
                        <a:pt x="129" y="8"/>
                      </a:cubicBezTo>
                      <a:cubicBezTo>
                        <a:pt x="126" y="10"/>
                        <a:pt x="126" y="7"/>
                        <a:pt x="126" y="5"/>
                      </a:cubicBezTo>
                      <a:cubicBezTo>
                        <a:pt x="127" y="1"/>
                        <a:pt x="121" y="0"/>
                        <a:pt x="118" y="0"/>
                      </a:cubicBezTo>
                      <a:cubicBezTo>
                        <a:pt x="116" y="0"/>
                        <a:pt x="114" y="1"/>
                        <a:pt x="112" y="2"/>
                      </a:cubicBezTo>
                      <a:cubicBezTo>
                        <a:pt x="110" y="3"/>
                        <a:pt x="108" y="4"/>
                        <a:pt x="105" y="4"/>
                      </a:cubicBezTo>
                      <a:cubicBezTo>
                        <a:pt x="97" y="6"/>
                        <a:pt x="89" y="9"/>
                        <a:pt x="81" y="9"/>
                      </a:cubicBezTo>
                      <a:cubicBezTo>
                        <a:pt x="79" y="9"/>
                        <a:pt x="77" y="9"/>
                        <a:pt x="76" y="10"/>
                      </a:cubicBezTo>
                      <a:cubicBezTo>
                        <a:pt x="75" y="11"/>
                        <a:pt x="77" y="14"/>
                        <a:pt x="79" y="14"/>
                      </a:cubicBezTo>
                      <a:cubicBezTo>
                        <a:pt x="83" y="17"/>
                        <a:pt x="76" y="16"/>
                        <a:pt x="74" y="17"/>
                      </a:cubicBezTo>
                      <a:cubicBezTo>
                        <a:pt x="72" y="18"/>
                        <a:pt x="75" y="19"/>
                        <a:pt x="75" y="20"/>
                      </a:cubicBezTo>
                      <a:cubicBezTo>
                        <a:pt x="75" y="22"/>
                        <a:pt x="71" y="22"/>
                        <a:pt x="71" y="23"/>
                      </a:cubicBezTo>
                      <a:cubicBezTo>
                        <a:pt x="71" y="26"/>
                        <a:pt x="79" y="25"/>
                        <a:pt x="78" y="29"/>
                      </a:cubicBezTo>
                      <a:cubicBezTo>
                        <a:pt x="77" y="30"/>
                        <a:pt x="76" y="31"/>
                        <a:pt x="74" y="31"/>
                      </a:cubicBezTo>
                      <a:cubicBezTo>
                        <a:pt x="73" y="31"/>
                        <a:pt x="70" y="31"/>
                        <a:pt x="69" y="31"/>
                      </a:cubicBezTo>
                      <a:cubicBezTo>
                        <a:pt x="67" y="32"/>
                        <a:pt x="68" y="33"/>
                        <a:pt x="66" y="32"/>
                      </a:cubicBezTo>
                      <a:cubicBezTo>
                        <a:pt x="64" y="31"/>
                        <a:pt x="62" y="29"/>
                        <a:pt x="60" y="29"/>
                      </a:cubicBezTo>
                      <a:cubicBezTo>
                        <a:pt x="59" y="28"/>
                        <a:pt x="57" y="30"/>
                        <a:pt x="56" y="30"/>
                      </a:cubicBezTo>
                      <a:cubicBezTo>
                        <a:pt x="54" y="29"/>
                        <a:pt x="53" y="29"/>
                        <a:pt x="51" y="30"/>
                      </a:cubicBezTo>
                      <a:cubicBezTo>
                        <a:pt x="50" y="31"/>
                        <a:pt x="49" y="33"/>
                        <a:pt x="48" y="32"/>
                      </a:cubicBezTo>
                      <a:cubicBezTo>
                        <a:pt x="47" y="32"/>
                        <a:pt x="44" y="29"/>
                        <a:pt x="43" y="30"/>
                      </a:cubicBezTo>
                      <a:cubicBezTo>
                        <a:pt x="42" y="30"/>
                        <a:pt x="42" y="33"/>
                        <a:pt x="41" y="31"/>
                      </a:cubicBezTo>
                      <a:cubicBezTo>
                        <a:pt x="40" y="29"/>
                        <a:pt x="39" y="28"/>
                        <a:pt x="37" y="27"/>
                      </a:cubicBezTo>
                      <a:cubicBezTo>
                        <a:pt x="35" y="26"/>
                        <a:pt x="33" y="26"/>
                        <a:pt x="32" y="25"/>
                      </a:cubicBezTo>
                      <a:cubicBezTo>
                        <a:pt x="29" y="24"/>
                        <a:pt x="29" y="26"/>
                        <a:pt x="27" y="26"/>
                      </a:cubicBezTo>
                      <a:cubicBezTo>
                        <a:pt x="25" y="27"/>
                        <a:pt x="24" y="24"/>
                        <a:pt x="22" y="25"/>
                      </a:cubicBezTo>
                      <a:cubicBezTo>
                        <a:pt x="21" y="26"/>
                        <a:pt x="21" y="27"/>
                        <a:pt x="20" y="27"/>
                      </a:cubicBezTo>
                      <a:cubicBezTo>
                        <a:pt x="19" y="28"/>
                        <a:pt x="17" y="28"/>
                        <a:pt x="16" y="28"/>
                      </a:cubicBezTo>
                      <a:cubicBezTo>
                        <a:pt x="15" y="29"/>
                        <a:pt x="13" y="31"/>
                        <a:pt x="13" y="32"/>
                      </a:cubicBezTo>
                      <a:cubicBezTo>
                        <a:pt x="12" y="33"/>
                        <a:pt x="14" y="36"/>
                        <a:pt x="12" y="36"/>
                      </a:cubicBezTo>
                      <a:cubicBezTo>
                        <a:pt x="10" y="37"/>
                        <a:pt x="7" y="31"/>
                        <a:pt x="6" y="34"/>
                      </a:cubicBezTo>
                      <a:cubicBezTo>
                        <a:pt x="5" y="36"/>
                        <a:pt x="4" y="36"/>
                        <a:pt x="3" y="38"/>
                      </a:cubicBezTo>
                      <a:cubicBezTo>
                        <a:pt x="2" y="40"/>
                        <a:pt x="6" y="40"/>
                        <a:pt x="4" y="42"/>
                      </a:cubicBezTo>
                      <a:cubicBezTo>
                        <a:pt x="3" y="43"/>
                        <a:pt x="0" y="45"/>
                        <a:pt x="2" y="46"/>
                      </a:cubicBezTo>
                      <a:cubicBezTo>
                        <a:pt x="3" y="46"/>
                        <a:pt x="4" y="47"/>
                        <a:pt x="4" y="47"/>
                      </a:cubicBezTo>
                      <a:cubicBezTo>
                        <a:pt x="5" y="48"/>
                        <a:pt x="4" y="49"/>
                        <a:pt x="5" y="50"/>
                      </a:cubicBezTo>
                      <a:cubicBezTo>
                        <a:pt x="7" y="51"/>
                        <a:pt x="9" y="49"/>
                        <a:pt x="11" y="51"/>
                      </a:cubicBezTo>
                      <a:cubicBezTo>
                        <a:pt x="12" y="52"/>
                        <a:pt x="14" y="55"/>
                        <a:pt x="14" y="57"/>
                      </a:cubicBezTo>
                      <a:cubicBezTo>
                        <a:pt x="13" y="57"/>
                        <a:pt x="10" y="56"/>
                        <a:pt x="13" y="58"/>
                      </a:cubicBezTo>
                      <a:cubicBezTo>
                        <a:pt x="14" y="59"/>
                        <a:pt x="14" y="60"/>
                        <a:pt x="16" y="58"/>
                      </a:cubicBezTo>
                      <a:cubicBezTo>
                        <a:pt x="16" y="57"/>
                        <a:pt x="16" y="57"/>
                        <a:pt x="17" y="57"/>
                      </a:cubicBezTo>
                      <a:cubicBezTo>
                        <a:pt x="22" y="57"/>
                        <a:pt x="24" y="54"/>
                        <a:pt x="29" y="56"/>
                      </a:cubicBezTo>
                      <a:cubicBezTo>
                        <a:pt x="31" y="57"/>
                        <a:pt x="33" y="54"/>
                        <a:pt x="34" y="56"/>
                      </a:cubicBezTo>
                      <a:cubicBezTo>
                        <a:pt x="35" y="57"/>
                        <a:pt x="37" y="61"/>
                        <a:pt x="36" y="63"/>
                      </a:cubicBezTo>
                      <a:cubicBezTo>
                        <a:pt x="35" y="63"/>
                        <a:pt x="33" y="64"/>
                        <a:pt x="35" y="64"/>
                      </a:cubicBezTo>
                      <a:cubicBezTo>
                        <a:pt x="35" y="65"/>
                        <a:pt x="35" y="65"/>
                        <a:pt x="35" y="65"/>
                      </a:cubicBezTo>
                      <a:cubicBezTo>
                        <a:pt x="34" y="66"/>
                        <a:pt x="33" y="66"/>
                        <a:pt x="33" y="66"/>
                      </a:cubicBezTo>
                      <a:cubicBezTo>
                        <a:pt x="30" y="66"/>
                        <a:pt x="22" y="64"/>
                        <a:pt x="24" y="69"/>
                      </a:cubicBezTo>
                      <a:cubicBezTo>
                        <a:pt x="25" y="71"/>
                        <a:pt x="24" y="71"/>
                        <a:pt x="22" y="70"/>
                      </a:cubicBezTo>
                      <a:cubicBezTo>
                        <a:pt x="20" y="69"/>
                        <a:pt x="21" y="71"/>
                        <a:pt x="22" y="72"/>
                      </a:cubicBezTo>
                      <a:cubicBezTo>
                        <a:pt x="24" y="72"/>
                        <a:pt x="24" y="75"/>
                        <a:pt x="25" y="76"/>
                      </a:cubicBezTo>
                      <a:cubicBezTo>
                        <a:pt x="27" y="77"/>
                        <a:pt x="24" y="79"/>
                        <a:pt x="27" y="79"/>
                      </a:cubicBezTo>
                      <a:cubicBezTo>
                        <a:pt x="28" y="79"/>
                        <a:pt x="30" y="81"/>
                        <a:pt x="31" y="82"/>
                      </a:cubicBezTo>
                      <a:cubicBezTo>
                        <a:pt x="34" y="82"/>
                        <a:pt x="31" y="85"/>
                        <a:pt x="31" y="87"/>
                      </a:cubicBezTo>
                      <a:cubicBezTo>
                        <a:pt x="34" y="85"/>
                        <a:pt x="38" y="82"/>
                        <a:pt x="42" y="85"/>
                      </a:cubicBezTo>
                      <a:cubicBezTo>
                        <a:pt x="44" y="87"/>
                        <a:pt x="45" y="90"/>
                        <a:pt x="48" y="90"/>
                      </a:cubicBezTo>
                      <a:cubicBezTo>
                        <a:pt x="50" y="90"/>
                        <a:pt x="49" y="88"/>
                        <a:pt x="49" y="87"/>
                      </a:cubicBezTo>
                      <a:cubicBezTo>
                        <a:pt x="49" y="84"/>
                        <a:pt x="49" y="81"/>
                        <a:pt x="49" y="78"/>
                      </a:cubicBezTo>
                      <a:cubicBezTo>
                        <a:pt x="49" y="76"/>
                        <a:pt x="48" y="68"/>
                        <a:pt x="50" y="68"/>
                      </a:cubicBezTo>
                      <a:cubicBezTo>
                        <a:pt x="52" y="67"/>
                        <a:pt x="55" y="66"/>
                        <a:pt x="57" y="65"/>
                      </a:cubicBezTo>
                      <a:cubicBezTo>
                        <a:pt x="59" y="65"/>
                        <a:pt x="61" y="64"/>
                        <a:pt x="62" y="64"/>
                      </a:cubicBezTo>
                      <a:cubicBezTo>
                        <a:pt x="63" y="63"/>
                        <a:pt x="62" y="61"/>
                        <a:pt x="64" y="62"/>
                      </a:cubicBezTo>
                      <a:cubicBezTo>
                        <a:pt x="65" y="62"/>
                        <a:pt x="68" y="64"/>
                        <a:pt x="68" y="62"/>
                      </a:cubicBezTo>
                      <a:cubicBezTo>
                        <a:pt x="68" y="61"/>
                        <a:pt x="70" y="60"/>
                        <a:pt x="71" y="62"/>
                      </a:cubicBezTo>
                      <a:cubicBezTo>
                        <a:pt x="72" y="63"/>
                        <a:pt x="71" y="64"/>
                        <a:pt x="72" y="66"/>
                      </a:cubicBezTo>
                      <a:cubicBezTo>
                        <a:pt x="72" y="67"/>
                        <a:pt x="73" y="69"/>
                        <a:pt x="72" y="70"/>
                      </a:cubicBezTo>
                      <a:cubicBezTo>
                        <a:pt x="73" y="71"/>
                        <a:pt x="74" y="71"/>
                        <a:pt x="75" y="72"/>
                      </a:cubicBezTo>
                      <a:cubicBezTo>
                        <a:pt x="78" y="75"/>
                        <a:pt x="80" y="77"/>
                        <a:pt x="84" y="76"/>
                      </a:cubicBezTo>
                      <a:cubicBezTo>
                        <a:pt x="86" y="76"/>
                        <a:pt x="88" y="77"/>
                        <a:pt x="90" y="77"/>
                      </a:cubicBezTo>
                      <a:cubicBezTo>
                        <a:pt x="92" y="77"/>
                        <a:pt x="93" y="75"/>
                        <a:pt x="95" y="75"/>
                      </a:cubicBezTo>
                      <a:cubicBezTo>
                        <a:pt x="97" y="76"/>
                        <a:pt x="99" y="79"/>
                        <a:pt x="100" y="81"/>
                      </a:cubicBezTo>
                      <a:cubicBezTo>
                        <a:pt x="101" y="82"/>
                        <a:pt x="100" y="83"/>
                        <a:pt x="100" y="85"/>
                      </a:cubicBezTo>
                      <a:cubicBezTo>
                        <a:pt x="100" y="87"/>
                        <a:pt x="103" y="88"/>
                        <a:pt x="103" y="90"/>
                      </a:cubicBezTo>
                      <a:cubicBezTo>
                        <a:pt x="103" y="91"/>
                        <a:pt x="106" y="91"/>
                        <a:pt x="107" y="91"/>
                      </a:cubicBezTo>
                      <a:cubicBezTo>
                        <a:pt x="109" y="91"/>
                        <a:pt x="109" y="91"/>
                        <a:pt x="110" y="93"/>
                      </a:cubicBezTo>
                      <a:cubicBezTo>
                        <a:pt x="112" y="97"/>
                        <a:pt x="114" y="92"/>
                        <a:pt x="116" y="90"/>
                      </a:cubicBezTo>
                      <a:cubicBezTo>
                        <a:pt x="117" y="87"/>
                        <a:pt x="121" y="87"/>
                        <a:pt x="123" y="85"/>
                      </a:cubicBezTo>
                      <a:cubicBezTo>
                        <a:pt x="125" y="85"/>
                        <a:pt x="125" y="85"/>
                        <a:pt x="126" y="84"/>
                      </a:cubicBezTo>
                      <a:cubicBezTo>
                        <a:pt x="127" y="81"/>
                        <a:pt x="128" y="82"/>
                        <a:pt x="130" y="82"/>
                      </a:cubicBezTo>
                      <a:cubicBezTo>
                        <a:pt x="132" y="82"/>
                        <a:pt x="136" y="85"/>
                        <a:pt x="137" y="83"/>
                      </a:cubicBezTo>
                      <a:cubicBezTo>
                        <a:pt x="137" y="81"/>
                        <a:pt x="137" y="80"/>
                        <a:pt x="139" y="79"/>
                      </a:cubicBezTo>
                      <a:cubicBezTo>
                        <a:pt x="141" y="78"/>
                        <a:pt x="143" y="80"/>
                        <a:pt x="145" y="80"/>
                      </a:cubicBezTo>
                      <a:cubicBezTo>
                        <a:pt x="147" y="81"/>
                        <a:pt x="151" y="81"/>
                        <a:pt x="153" y="81"/>
                      </a:cubicBezTo>
                      <a:cubicBezTo>
                        <a:pt x="159" y="81"/>
                        <a:pt x="164" y="83"/>
                        <a:pt x="170" y="84"/>
                      </a:cubicBezTo>
                      <a:cubicBezTo>
                        <a:pt x="169" y="82"/>
                        <a:pt x="171" y="81"/>
                        <a:pt x="173" y="79"/>
                      </a:cubicBezTo>
                      <a:cubicBezTo>
                        <a:pt x="174" y="78"/>
                        <a:pt x="173" y="78"/>
                        <a:pt x="172" y="76"/>
                      </a:cubicBezTo>
                      <a:cubicBezTo>
                        <a:pt x="171" y="75"/>
                        <a:pt x="171" y="73"/>
                        <a:pt x="171" y="71"/>
                      </a:cubicBezTo>
                      <a:cubicBezTo>
                        <a:pt x="170" y="71"/>
                        <a:pt x="170" y="67"/>
                        <a:pt x="169" y="68"/>
                      </a:cubicBezTo>
                      <a:cubicBezTo>
                        <a:pt x="170" y="67"/>
                        <a:pt x="173" y="67"/>
                        <a:pt x="175" y="66"/>
                      </a:cubicBezTo>
                      <a:cubicBezTo>
                        <a:pt x="178" y="66"/>
                        <a:pt x="180" y="68"/>
                        <a:pt x="182" y="66"/>
                      </a:cubicBezTo>
                      <a:cubicBezTo>
                        <a:pt x="183" y="66"/>
                        <a:pt x="181" y="65"/>
                        <a:pt x="181" y="64"/>
                      </a:cubicBezTo>
                      <a:cubicBezTo>
                        <a:pt x="180" y="63"/>
                        <a:pt x="181" y="61"/>
                        <a:pt x="182" y="60"/>
                      </a:cubicBezTo>
                      <a:cubicBezTo>
                        <a:pt x="183" y="59"/>
                        <a:pt x="184" y="53"/>
                        <a:pt x="185" y="54"/>
                      </a:cubicBezTo>
                      <a:cubicBezTo>
                        <a:pt x="187" y="55"/>
                        <a:pt x="188" y="56"/>
                        <a:pt x="190" y="56"/>
                      </a:cubicBezTo>
                      <a:cubicBezTo>
                        <a:pt x="191" y="55"/>
                        <a:pt x="192" y="57"/>
                        <a:pt x="193" y="56"/>
                      </a:cubicBezTo>
                      <a:cubicBezTo>
                        <a:pt x="194" y="56"/>
                        <a:pt x="196" y="55"/>
                        <a:pt x="197" y="54"/>
                      </a:cubicBezTo>
                      <a:cubicBezTo>
                        <a:pt x="198" y="53"/>
                        <a:pt x="196" y="51"/>
                        <a:pt x="196" y="49"/>
                      </a:cubicBezTo>
                      <a:cubicBezTo>
                        <a:pt x="197" y="46"/>
                        <a:pt x="200" y="47"/>
                        <a:pt x="202" y="44"/>
                      </a:cubicBezTo>
                      <a:cubicBezTo>
                        <a:pt x="202" y="43"/>
                        <a:pt x="202" y="43"/>
                        <a:pt x="203" y="42"/>
                      </a:cubicBezTo>
                      <a:cubicBezTo>
                        <a:pt x="203" y="41"/>
                        <a:pt x="202" y="40"/>
                        <a:pt x="201" y="39"/>
                      </a:cubicBezTo>
                      <a:cubicBezTo>
                        <a:pt x="201" y="38"/>
                        <a:pt x="202" y="39"/>
                        <a:pt x="201" y="39"/>
                      </a:cubicBezTo>
                      <a:close/>
                      <a:moveTo>
                        <a:pt x="148" y="58"/>
                      </a:moveTo>
                      <a:cubicBezTo>
                        <a:pt x="146" y="58"/>
                        <a:pt x="143" y="61"/>
                        <a:pt x="142" y="62"/>
                      </a:cubicBezTo>
                      <a:cubicBezTo>
                        <a:pt x="141" y="62"/>
                        <a:pt x="140" y="64"/>
                        <a:pt x="140" y="65"/>
                      </a:cubicBezTo>
                      <a:cubicBezTo>
                        <a:pt x="140" y="66"/>
                        <a:pt x="141" y="67"/>
                        <a:pt x="141" y="67"/>
                      </a:cubicBezTo>
                      <a:cubicBezTo>
                        <a:pt x="140" y="68"/>
                        <a:pt x="138" y="64"/>
                        <a:pt x="138" y="63"/>
                      </a:cubicBezTo>
                      <a:cubicBezTo>
                        <a:pt x="138" y="61"/>
                        <a:pt x="139" y="60"/>
                        <a:pt x="141" y="59"/>
                      </a:cubicBezTo>
                      <a:cubicBezTo>
                        <a:pt x="143" y="58"/>
                        <a:pt x="145" y="57"/>
                        <a:pt x="147" y="57"/>
                      </a:cubicBezTo>
                      <a:cubicBezTo>
                        <a:pt x="147" y="57"/>
                        <a:pt x="152" y="58"/>
                        <a:pt x="152" y="58"/>
                      </a:cubicBezTo>
                      <a:cubicBezTo>
                        <a:pt x="151" y="59"/>
                        <a:pt x="148" y="58"/>
                        <a:pt x="148" y="58"/>
                      </a:cubicBezTo>
                      <a:cubicBezTo>
                        <a:pt x="146" y="58"/>
                        <a:pt x="149" y="58"/>
                        <a:pt x="148" y="58"/>
                      </a:cubicBezTo>
                      <a:close/>
                      <a:moveTo>
                        <a:pt x="165" y="59"/>
                      </a:moveTo>
                      <a:cubicBezTo>
                        <a:pt x="164" y="61"/>
                        <a:pt x="157" y="60"/>
                        <a:pt x="156" y="58"/>
                      </a:cubicBezTo>
                      <a:cubicBezTo>
                        <a:pt x="156" y="58"/>
                        <a:pt x="160" y="58"/>
                        <a:pt x="160" y="58"/>
                      </a:cubicBezTo>
                      <a:cubicBezTo>
                        <a:pt x="162" y="58"/>
                        <a:pt x="163" y="58"/>
                        <a:pt x="165" y="57"/>
                      </a:cubicBezTo>
                      <a:cubicBezTo>
                        <a:pt x="165" y="57"/>
                        <a:pt x="165" y="59"/>
                        <a:pt x="165" y="59"/>
                      </a:cubicBezTo>
                      <a:cubicBezTo>
                        <a:pt x="164" y="60"/>
                        <a:pt x="165" y="58"/>
                        <a:pt x="165" y="5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01">
                  <a:extLst>
                    <a:ext uri="{FF2B5EF4-FFF2-40B4-BE49-F238E27FC236}">
                      <a16:creationId xmlns:a16="http://schemas.microsoft.com/office/drawing/2014/main" id="{329CD2F0-A290-424A-B87F-ACBE3F9ED2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23712" y="8030456"/>
                  <a:ext cx="1102612" cy="1243456"/>
                </a:xfrm>
                <a:custGeom>
                  <a:avLst/>
                  <a:gdLst>
                    <a:gd name="T0" fmla="*/ 121 w 140"/>
                    <a:gd name="T1" fmla="*/ 66 h 149"/>
                    <a:gd name="T2" fmla="*/ 129 w 140"/>
                    <a:gd name="T3" fmla="*/ 54 h 149"/>
                    <a:gd name="T4" fmla="*/ 137 w 140"/>
                    <a:gd name="T5" fmla="*/ 46 h 149"/>
                    <a:gd name="T6" fmla="*/ 135 w 140"/>
                    <a:gd name="T7" fmla="*/ 41 h 149"/>
                    <a:gd name="T8" fmla="*/ 127 w 140"/>
                    <a:gd name="T9" fmla="*/ 37 h 149"/>
                    <a:gd name="T10" fmla="*/ 119 w 140"/>
                    <a:gd name="T11" fmla="*/ 43 h 149"/>
                    <a:gd name="T12" fmla="*/ 106 w 140"/>
                    <a:gd name="T13" fmla="*/ 51 h 149"/>
                    <a:gd name="T14" fmla="*/ 100 w 140"/>
                    <a:gd name="T15" fmla="*/ 45 h 149"/>
                    <a:gd name="T16" fmla="*/ 92 w 140"/>
                    <a:gd name="T17" fmla="*/ 52 h 149"/>
                    <a:gd name="T18" fmla="*/ 77 w 140"/>
                    <a:gd name="T19" fmla="*/ 47 h 149"/>
                    <a:gd name="T20" fmla="*/ 62 w 140"/>
                    <a:gd name="T21" fmla="*/ 41 h 149"/>
                    <a:gd name="T22" fmla="*/ 63 w 140"/>
                    <a:gd name="T23" fmla="*/ 32 h 149"/>
                    <a:gd name="T24" fmla="*/ 52 w 140"/>
                    <a:gd name="T25" fmla="*/ 22 h 149"/>
                    <a:gd name="T26" fmla="*/ 55 w 140"/>
                    <a:gd name="T27" fmla="*/ 12 h 149"/>
                    <a:gd name="T28" fmla="*/ 50 w 140"/>
                    <a:gd name="T29" fmla="*/ 2 h 149"/>
                    <a:gd name="T30" fmla="*/ 40 w 140"/>
                    <a:gd name="T31" fmla="*/ 8 h 149"/>
                    <a:gd name="T32" fmla="*/ 30 w 140"/>
                    <a:gd name="T33" fmla="*/ 12 h 149"/>
                    <a:gd name="T34" fmla="*/ 33 w 140"/>
                    <a:gd name="T35" fmla="*/ 22 h 149"/>
                    <a:gd name="T36" fmla="*/ 29 w 140"/>
                    <a:gd name="T37" fmla="*/ 33 h 149"/>
                    <a:gd name="T38" fmla="*/ 19 w 140"/>
                    <a:gd name="T39" fmla="*/ 44 h 149"/>
                    <a:gd name="T40" fmla="*/ 7 w 140"/>
                    <a:gd name="T41" fmla="*/ 50 h 149"/>
                    <a:gd name="T42" fmla="*/ 14 w 140"/>
                    <a:gd name="T43" fmla="*/ 64 h 149"/>
                    <a:gd name="T44" fmla="*/ 5 w 140"/>
                    <a:gd name="T45" fmla="*/ 64 h 149"/>
                    <a:gd name="T46" fmla="*/ 11 w 140"/>
                    <a:gd name="T47" fmla="*/ 72 h 149"/>
                    <a:gd name="T48" fmla="*/ 11 w 140"/>
                    <a:gd name="T49" fmla="*/ 82 h 149"/>
                    <a:gd name="T50" fmla="*/ 19 w 140"/>
                    <a:gd name="T51" fmla="*/ 78 h 149"/>
                    <a:gd name="T52" fmla="*/ 23 w 140"/>
                    <a:gd name="T53" fmla="*/ 75 h 149"/>
                    <a:gd name="T54" fmla="*/ 22 w 140"/>
                    <a:gd name="T55" fmla="*/ 78 h 149"/>
                    <a:gd name="T56" fmla="*/ 24 w 140"/>
                    <a:gd name="T57" fmla="*/ 82 h 149"/>
                    <a:gd name="T58" fmla="*/ 24 w 140"/>
                    <a:gd name="T59" fmla="*/ 95 h 149"/>
                    <a:gd name="T60" fmla="*/ 26 w 140"/>
                    <a:gd name="T61" fmla="*/ 107 h 149"/>
                    <a:gd name="T62" fmla="*/ 39 w 140"/>
                    <a:gd name="T63" fmla="*/ 134 h 149"/>
                    <a:gd name="T64" fmla="*/ 50 w 140"/>
                    <a:gd name="T65" fmla="*/ 143 h 149"/>
                    <a:gd name="T66" fmla="*/ 57 w 140"/>
                    <a:gd name="T67" fmla="*/ 132 h 149"/>
                    <a:gd name="T68" fmla="*/ 65 w 140"/>
                    <a:gd name="T69" fmla="*/ 107 h 149"/>
                    <a:gd name="T70" fmla="*/ 81 w 140"/>
                    <a:gd name="T71" fmla="*/ 93 h 149"/>
                    <a:gd name="T72" fmla="*/ 91 w 140"/>
                    <a:gd name="T73" fmla="*/ 84 h 149"/>
                    <a:gd name="T74" fmla="*/ 98 w 140"/>
                    <a:gd name="T75" fmla="*/ 74 h 149"/>
                    <a:gd name="T76" fmla="*/ 101 w 140"/>
                    <a:gd name="T77" fmla="*/ 78 h 149"/>
                    <a:gd name="T78" fmla="*/ 100 w 140"/>
                    <a:gd name="T79" fmla="*/ 58 h 149"/>
                    <a:gd name="T80" fmla="*/ 104 w 140"/>
                    <a:gd name="T81" fmla="*/ 57 h 149"/>
                    <a:gd name="T82" fmla="*/ 114 w 140"/>
                    <a:gd name="T83" fmla="*/ 60 h 149"/>
                    <a:gd name="T84" fmla="*/ 115 w 140"/>
                    <a:gd name="T85" fmla="*/ 68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140" h="149">
                      <a:moveTo>
                        <a:pt x="117" y="76"/>
                      </a:moveTo>
                      <a:cubicBezTo>
                        <a:pt x="121" y="77"/>
                        <a:pt x="119" y="73"/>
                        <a:pt x="120" y="71"/>
                      </a:cubicBezTo>
                      <a:cubicBezTo>
                        <a:pt x="120" y="69"/>
                        <a:pt x="121" y="67"/>
                        <a:pt x="121" y="66"/>
                      </a:cubicBezTo>
                      <a:cubicBezTo>
                        <a:pt x="122" y="65"/>
                        <a:pt x="124" y="67"/>
                        <a:pt x="125" y="65"/>
                      </a:cubicBezTo>
                      <a:cubicBezTo>
                        <a:pt x="126" y="63"/>
                        <a:pt x="126" y="61"/>
                        <a:pt x="126" y="59"/>
                      </a:cubicBezTo>
                      <a:cubicBezTo>
                        <a:pt x="127" y="57"/>
                        <a:pt x="129" y="56"/>
                        <a:pt x="129" y="54"/>
                      </a:cubicBezTo>
                      <a:cubicBezTo>
                        <a:pt x="129" y="52"/>
                        <a:pt x="132" y="50"/>
                        <a:pt x="133" y="49"/>
                      </a:cubicBezTo>
                      <a:cubicBezTo>
                        <a:pt x="136" y="46"/>
                        <a:pt x="135" y="49"/>
                        <a:pt x="137" y="50"/>
                      </a:cubicBezTo>
                      <a:cubicBezTo>
                        <a:pt x="137" y="50"/>
                        <a:pt x="137" y="46"/>
                        <a:pt x="137" y="46"/>
                      </a:cubicBezTo>
                      <a:cubicBezTo>
                        <a:pt x="137" y="45"/>
                        <a:pt x="140" y="45"/>
                        <a:pt x="138" y="43"/>
                      </a:cubicBezTo>
                      <a:cubicBezTo>
                        <a:pt x="137" y="43"/>
                        <a:pt x="135" y="43"/>
                        <a:pt x="134" y="43"/>
                      </a:cubicBezTo>
                      <a:cubicBezTo>
                        <a:pt x="134" y="42"/>
                        <a:pt x="135" y="41"/>
                        <a:pt x="135" y="41"/>
                      </a:cubicBezTo>
                      <a:cubicBezTo>
                        <a:pt x="136" y="40"/>
                        <a:pt x="135" y="39"/>
                        <a:pt x="134" y="38"/>
                      </a:cubicBezTo>
                      <a:cubicBezTo>
                        <a:pt x="133" y="37"/>
                        <a:pt x="133" y="37"/>
                        <a:pt x="132" y="38"/>
                      </a:cubicBezTo>
                      <a:cubicBezTo>
                        <a:pt x="130" y="39"/>
                        <a:pt x="129" y="38"/>
                        <a:pt x="127" y="37"/>
                      </a:cubicBezTo>
                      <a:cubicBezTo>
                        <a:pt x="126" y="37"/>
                        <a:pt x="124" y="39"/>
                        <a:pt x="124" y="40"/>
                      </a:cubicBezTo>
                      <a:cubicBezTo>
                        <a:pt x="123" y="41"/>
                        <a:pt x="122" y="40"/>
                        <a:pt x="121" y="41"/>
                      </a:cubicBezTo>
                      <a:cubicBezTo>
                        <a:pt x="120" y="41"/>
                        <a:pt x="119" y="42"/>
                        <a:pt x="119" y="43"/>
                      </a:cubicBezTo>
                      <a:cubicBezTo>
                        <a:pt x="117" y="45"/>
                        <a:pt x="116" y="46"/>
                        <a:pt x="114" y="45"/>
                      </a:cubicBezTo>
                      <a:cubicBezTo>
                        <a:pt x="113" y="46"/>
                        <a:pt x="114" y="48"/>
                        <a:pt x="115" y="49"/>
                      </a:cubicBezTo>
                      <a:cubicBezTo>
                        <a:pt x="117" y="53"/>
                        <a:pt x="108" y="50"/>
                        <a:pt x="106" y="51"/>
                      </a:cubicBezTo>
                      <a:cubicBezTo>
                        <a:pt x="105" y="52"/>
                        <a:pt x="102" y="51"/>
                        <a:pt x="101" y="50"/>
                      </a:cubicBezTo>
                      <a:cubicBezTo>
                        <a:pt x="100" y="49"/>
                        <a:pt x="101" y="47"/>
                        <a:pt x="101" y="47"/>
                      </a:cubicBezTo>
                      <a:cubicBezTo>
                        <a:pt x="101" y="47"/>
                        <a:pt x="101" y="44"/>
                        <a:pt x="100" y="45"/>
                      </a:cubicBezTo>
                      <a:cubicBezTo>
                        <a:pt x="98" y="45"/>
                        <a:pt x="96" y="45"/>
                        <a:pt x="96" y="48"/>
                      </a:cubicBezTo>
                      <a:cubicBezTo>
                        <a:pt x="97" y="49"/>
                        <a:pt x="98" y="52"/>
                        <a:pt x="97" y="52"/>
                      </a:cubicBezTo>
                      <a:cubicBezTo>
                        <a:pt x="95" y="52"/>
                        <a:pt x="94" y="54"/>
                        <a:pt x="92" y="52"/>
                      </a:cubicBezTo>
                      <a:cubicBezTo>
                        <a:pt x="91" y="50"/>
                        <a:pt x="90" y="53"/>
                        <a:pt x="89" y="52"/>
                      </a:cubicBezTo>
                      <a:cubicBezTo>
                        <a:pt x="86" y="51"/>
                        <a:pt x="85" y="51"/>
                        <a:pt x="82" y="50"/>
                      </a:cubicBezTo>
                      <a:cubicBezTo>
                        <a:pt x="80" y="49"/>
                        <a:pt x="79" y="47"/>
                        <a:pt x="77" y="47"/>
                      </a:cubicBezTo>
                      <a:cubicBezTo>
                        <a:pt x="74" y="48"/>
                        <a:pt x="74" y="47"/>
                        <a:pt x="72" y="46"/>
                      </a:cubicBezTo>
                      <a:cubicBezTo>
                        <a:pt x="70" y="45"/>
                        <a:pt x="68" y="46"/>
                        <a:pt x="67" y="45"/>
                      </a:cubicBezTo>
                      <a:cubicBezTo>
                        <a:pt x="65" y="43"/>
                        <a:pt x="63" y="42"/>
                        <a:pt x="62" y="41"/>
                      </a:cubicBezTo>
                      <a:cubicBezTo>
                        <a:pt x="60" y="40"/>
                        <a:pt x="59" y="40"/>
                        <a:pt x="60" y="38"/>
                      </a:cubicBezTo>
                      <a:cubicBezTo>
                        <a:pt x="61" y="37"/>
                        <a:pt x="60" y="35"/>
                        <a:pt x="62" y="34"/>
                      </a:cubicBezTo>
                      <a:cubicBezTo>
                        <a:pt x="64" y="33"/>
                        <a:pt x="65" y="34"/>
                        <a:pt x="63" y="32"/>
                      </a:cubicBezTo>
                      <a:cubicBezTo>
                        <a:pt x="61" y="31"/>
                        <a:pt x="59" y="29"/>
                        <a:pt x="57" y="28"/>
                      </a:cubicBezTo>
                      <a:cubicBezTo>
                        <a:pt x="56" y="28"/>
                        <a:pt x="55" y="26"/>
                        <a:pt x="53" y="26"/>
                      </a:cubicBezTo>
                      <a:cubicBezTo>
                        <a:pt x="53" y="26"/>
                        <a:pt x="53" y="23"/>
                        <a:pt x="52" y="22"/>
                      </a:cubicBezTo>
                      <a:cubicBezTo>
                        <a:pt x="47" y="17"/>
                        <a:pt x="57" y="23"/>
                        <a:pt x="57" y="19"/>
                      </a:cubicBezTo>
                      <a:cubicBezTo>
                        <a:pt x="57" y="17"/>
                        <a:pt x="56" y="17"/>
                        <a:pt x="54" y="15"/>
                      </a:cubicBezTo>
                      <a:cubicBezTo>
                        <a:pt x="53" y="14"/>
                        <a:pt x="53" y="13"/>
                        <a:pt x="55" y="12"/>
                      </a:cubicBezTo>
                      <a:cubicBezTo>
                        <a:pt x="57" y="12"/>
                        <a:pt x="56" y="9"/>
                        <a:pt x="58" y="8"/>
                      </a:cubicBezTo>
                      <a:cubicBezTo>
                        <a:pt x="59" y="7"/>
                        <a:pt x="61" y="6"/>
                        <a:pt x="60" y="4"/>
                      </a:cubicBezTo>
                      <a:cubicBezTo>
                        <a:pt x="58" y="1"/>
                        <a:pt x="53" y="0"/>
                        <a:pt x="50" y="2"/>
                      </a:cubicBezTo>
                      <a:cubicBezTo>
                        <a:pt x="49" y="3"/>
                        <a:pt x="49" y="3"/>
                        <a:pt x="47" y="4"/>
                      </a:cubicBezTo>
                      <a:cubicBezTo>
                        <a:pt x="46" y="4"/>
                        <a:pt x="46" y="6"/>
                        <a:pt x="45" y="7"/>
                      </a:cubicBezTo>
                      <a:cubicBezTo>
                        <a:pt x="43" y="8"/>
                        <a:pt x="41" y="7"/>
                        <a:pt x="40" y="8"/>
                      </a:cubicBezTo>
                      <a:cubicBezTo>
                        <a:pt x="39" y="9"/>
                        <a:pt x="37" y="9"/>
                        <a:pt x="35" y="8"/>
                      </a:cubicBezTo>
                      <a:cubicBezTo>
                        <a:pt x="33" y="8"/>
                        <a:pt x="32" y="7"/>
                        <a:pt x="30" y="8"/>
                      </a:cubicBezTo>
                      <a:cubicBezTo>
                        <a:pt x="28" y="8"/>
                        <a:pt x="29" y="11"/>
                        <a:pt x="30" y="12"/>
                      </a:cubicBezTo>
                      <a:cubicBezTo>
                        <a:pt x="30" y="14"/>
                        <a:pt x="30" y="16"/>
                        <a:pt x="30" y="17"/>
                      </a:cubicBezTo>
                      <a:cubicBezTo>
                        <a:pt x="31" y="19"/>
                        <a:pt x="33" y="19"/>
                        <a:pt x="35" y="20"/>
                      </a:cubicBezTo>
                      <a:cubicBezTo>
                        <a:pt x="36" y="22"/>
                        <a:pt x="34" y="22"/>
                        <a:pt x="33" y="22"/>
                      </a:cubicBezTo>
                      <a:cubicBezTo>
                        <a:pt x="32" y="24"/>
                        <a:pt x="33" y="26"/>
                        <a:pt x="33" y="28"/>
                      </a:cubicBezTo>
                      <a:cubicBezTo>
                        <a:pt x="33" y="29"/>
                        <a:pt x="31" y="29"/>
                        <a:pt x="31" y="29"/>
                      </a:cubicBezTo>
                      <a:cubicBezTo>
                        <a:pt x="29" y="30"/>
                        <a:pt x="31" y="33"/>
                        <a:pt x="29" y="33"/>
                      </a:cubicBezTo>
                      <a:cubicBezTo>
                        <a:pt x="27" y="34"/>
                        <a:pt x="26" y="35"/>
                        <a:pt x="26" y="36"/>
                      </a:cubicBezTo>
                      <a:cubicBezTo>
                        <a:pt x="25" y="38"/>
                        <a:pt x="24" y="38"/>
                        <a:pt x="22" y="39"/>
                      </a:cubicBezTo>
                      <a:cubicBezTo>
                        <a:pt x="20" y="40"/>
                        <a:pt x="20" y="43"/>
                        <a:pt x="19" y="44"/>
                      </a:cubicBezTo>
                      <a:cubicBezTo>
                        <a:pt x="18" y="46"/>
                        <a:pt x="16" y="45"/>
                        <a:pt x="15" y="47"/>
                      </a:cubicBezTo>
                      <a:cubicBezTo>
                        <a:pt x="13" y="48"/>
                        <a:pt x="12" y="44"/>
                        <a:pt x="11" y="46"/>
                      </a:cubicBezTo>
                      <a:cubicBezTo>
                        <a:pt x="10" y="47"/>
                        <a:pt x="6" y="49"/>
                        <a:pt x="7" y="50"/>
                      </a:cubicBezTo>
                      <a:cubicBezTo>
                        <a:pt x="7" y="52"/>
                        <a:pt x="10" y="52"/>
                        <a:pt x="10" y="54"/>
                      </a:cubicBezTo>
                      <a:cubicBezTo>
                        <a:pt x="9" y="57"/>
                        <a:pt x="11" y="57"/>
                        <a:pt x="13" y="58"/>
                      </a:cubicBezTo>
                      <a:cubicBezTo>
                        <a:pt x="13" y="60"/>
                        <a:pt x="14" y="62"/>
                        <a:pt x="14" y="64"/>
                      </a:cubicBezTo>
                      <a:cubicBezTo>
                        <a:pt x="14" y="64"/>
                        <a:pt x="11" y="64"/>
                        <a:pt x="10" y="64"/>
                      </a:cubicBezTo>
                      <a:cubicBezTo>
                        <a:pt x="9" y="64"/>
                        <a:pt x="8" y="65"/>
                        <a:pt x="7" y="65"/>
                      </a:cubicBezTo>
                      <a:cubicBezTo>
                        <a:pt x="7" y="65"/>
                        <a:pt x="6" y="64"/>
                        <a:pt x="5" y="64"/>
                      </a:cubicBezTo>
                      <a:cubicBezTo>
                        <a:pt x="4" y="64"/>
                        <a:pt x="0" y="66"/>
                        <a:pt x="0" y="67"/>
                      </a:cubicBezTo>
                      <a:cubicBezTo>
                        <a:pt x="2" y="69"/>
                        <a:pt x="3" y="70"/>
                        <a:pt x="5" y="72"/>
                      </a:cubicBezTo>
                      <a:cubicBezTo>
                        <a:pt x="5" y="72"/>
                        <a:pt x="11" y="72"/>
                        <a:pt x="11" y="72"/>
                      </a:cubicBezTo>
                      <a:cubicBezTo>
                        <a:pt x="11" y="73"/>
                        <a:pt x="9" y="74"/>
                        <a:pt x="8" y="74"/>
                      </a:cubicBezTo>
                      <a:cubicBezTo>
                        <a:pt x="7" y="75"/>
                        <a:pt x="4" y="73"/>
                        <a:pt x="4" y="75"/>
                      </a:cubicBezTo>
                      <a:cubicBezTo>
                        <a:pt x="4" y="77"/>
                        <a:pt x="9" y="80"/>
                        <a:pt x="11" y="82"/>
                      </a:cubicBezTo>
                      <a:cubicBezTo>
                        <a:pt x="12" y="83"/>
                        <a:pt x="13" y="83"/>
                        <a:pt x="15" y="83"/>
                      </a:cubicBezTo>
                      <a:cubicBezTo>
                        <a:pt x="17" y="82"/>
                        <a:pt x="20" y="81"/>
                        <a:pt x="21" y="79"/>
                      </a:cubicBezTo>
                      <a:cubicBezTo>
                        <a:pt x="21" y="79"/>
                        <a:pt x="20" y="78"/>
                        <a:pt x="19" y="78"/>
                      </a:cubicBezTo>
                      <a:cubicBezTo>
                        <a:pt x="19" y="77"/>
                        <a:pt x="20" y="77"/>
                        <a:pt x="20" y="77"/>
                      </a:cubicBezTo>
                      <a:cubicBezTo>
                        <a:pt x="21" y="76"/>
                        <a:pt x="20" y="75"/>
                        <a:pt x="21" y="75"/>
                      </a:cubicBezTo>
                      <a:cubicBezTo>
                        <a:pt x="21" y="75"/>
                        <a:pt x="23" y="75"/>
                        <a:pt x="23" y="75"/>
                      </a:cubicBezTo>
                      <a:cubicBezTo>
                        <a:pt x="23" y="76"/>
                        <a:pt x="21" y="76"/>
                        <a:pt x="22" y="77"/>
                      </a:cubicBezTo>
                      <a:cubicBezTo>
                        <a:pt x="22" y="77"/>
                        <a:pt x="23" y="77"/>
                        <a:pt x="23" y="77"/>
                      </a:cubicBezTo>
                      <a:cubicBezTo>
                        <a:pt x="23" y="78"/>
                        <a:pt x="22" y="78"/>
                        <a:pt x="22" y="78"/>
                      </a:cubicBezTo>
                      <a:cubicBezTo>
                        <a:pt x="21" y="78"/>
                        <a:pt x="23" y="78"/>
                        <a:pt x="23" y="78"/>
                      </a:cubicBezTo>
                      <a:cubicBezTo>
                        <a:pt x="23" y="79"/>
                        <a:pt x="22" y="79"/>
                        <a:pt x="22" y="80"/>
                      </a:cubicBezTo>
                      <a:cubicBezTo>
                        <a:pt x="21" y="80"/>
                        <a:pt x="23" y="81"/>
                        <a:pt x="24" y="82"/>
                      </a:cubicBezTo>
                      <a:cubicBezTo>
                        <a:pt x="25" y="83"/>
                        <a:pt x="23" y="85"/>
                        <a:pt x="22" y="87"/>
                      </a:cubicBezTo>
                      <a:cubicBezTo>
                        <a:pt x="22" y="88"/>
                        <a:pt x="23" y="89"/>
                        <a:pt x="24" y="90"/>
                      </a:cubicBezTo>
                      <a:cubicBezTo>
                        <a:pt x="24" y="92"/>
                        <a:pt x="24" y="93"/>
                        <a:pt x="24" y="95"/>
                      </a:cubicBezTo>
                      <a:cubicBezTo>
                        <a:pt x="24" y="97"/>
                        <a:pt x="23" y="100"/>
                        <a:pt x="23" y="101"/>
                      </a:cubicBezTo>
                      <a:cubicBezTo>
                        <a:pt x="23" y="101"/>
                        <a:pt x="24" y="99"/>
                        <a:pt x="24" y="99"/>
                      </a:cubicBezTo>
                      <a:cubicBezTo>
                        <a:pt x="25" y="100"/>
                        <a:pt x="26" y="106"/>
                        <a:pt x="26" y="107"/>
                      </a:cubicBezTo>
                      <a:cubicBezTo>
                        <a:pt x="27" y="109"/>
                        <a:pt x="29" y="112"/>
                        <a:pt x="30" y="115"/>
                      </a:cubicBezTo>
                      <a:cubicBezTo>
                        <a:pt x="31" y="118"/>
                        <a:pt x="31" y="121"/>
                        <a:pt x="32" y="124"/>
                      </a:cubicBezTo>
                      <a:cubicBezTo>
                        <a:pt x="34" y="128"/>
                        <a:pt x="37" y="131"/>
                        <a:pt x="39" y="134"/>
                      </a:cubicBezTo>
                      <a:cubicBezTo>
                        <a:pt x="40" y="137"/>
                        <a:pt x="40" y="140"/>
                        <a:pt x="41" y="143"/>
                      </a:cubicBezTo>
                      <a:cubicBezTo>
                        <a:pt x="43" y="146"/>
                        <a:pt x="45" y="149"/>
                        <a:pt x="48" y="146"/>
                      </a:cubicBezTo>
                      <a:cubicBezTo>
                        <a:pt x="50" y="145"/>
                        <a:pt x="50" y="144"/>
                        <a:pt x="50" y="143"/>
                      </a:cubicBezTo>
                      <a:cubicBezTo>
                        <a:pt x="50" y="141"/>
                        <a:pt x="52" y="140"/>
                        <a:pt x="53" y="139"/>
                      </a:cubicBezTo>
                      <a:cubicBezTo>
                        <a:pt x="54" y="138"/>
                        <a:pt x="56" y="138"/>
                        <a:pt x="57" y="137"/>
                      </a:cubicBezTo>
                      <a:cubicBezTo>
                        <a:pt x="58" y="136"/>
                        <a:pt x="57" y="133"/>
                        <a:pt x="57" y="132"/>
                      </a:cubicBezTo>
                      <a:cubicBezTo>
                        <a:pt x="56" y="128"/>
                        <a:pt x="61" y="125"/>
                        <a:pt x="60" y="122"/>
                      </a:cubicBezTo>
                      <a:cubicBezTo>
                        <a:pt x="59" y="119"/>
                        <a:pt x="58" y="116"/>
                        <a:pt x="58" y="113"/>
                      </a:cubicBezTo>
                      <a:cubicBezTo>
                        <a:pt x="58" y="109"/>
                        <a:pt x="62" y="108"/>
                        <a:pt x="65" y="107"/>
                      </a:cubicBezTo>
                      <a:cubicBezTo>
                        <a:pt x="66" y="106"/>
                        <a:pt x="69" y="106"/>
                        <a:pt x="69" y="105"/>
                      </a:cubicBezTo>
                      <a:cubicBezTo>
                        <a:pt x="70" y="103"/>
                        <a:pt x="71" y="102"/>
                        <a:pt x="72" y="101"/>
                      </a:cubicBezTo>
                      <a:cubicBezTo>
                        <a:pt x="75" y="98"/>
                        <a:pt x="78" y="95"/>
                        <a:pt x="81" y="93"/>
                      </a:cubicBezTo>
                      <a:cubicBezTo>
                        <a:pt x="82" y="92"/>
                        <a:pt x="83" y="90"/>
                        <a:pt x="84" y="89"/>
                      </a:cubicBezTo>
                      <a:cubicBezTo>
                        <a:pt x="85" y="88"/>
                        <a:pt x="87" y="88"/>
                        <a:pt x="88" y="87"/>
                      </a:cubicBezTo>
                      <a:cubicBezTo>
                        <a:pt x="89" y="86"/>
                        <a:pt x="90" y="85"/>
                        <a:pt x="91" y="84"/>
                      </a:cubicBezTo>
                      <a:cubicBezTo>
                        <a:pt x="92" y="83"/>
                        <a:pt x="90" y="82"/>
                        <a:pt x="90" y="81"/>
                      </a:cubicBezTo>
                      <a:cubicBezTo>
                        <a:pt x="91" y="79"/>
                        <a:pt x="94" y="79"/>
                        <a:pt x="95" y="78"/>
                      </a:cubicBezTo>
                      <a:cubicBezTo>
                        <a:pt x="96" y="78"/>
                        <a:pt x="98" y="75"/>
                        <a:pt x="98" y="74"/>
                      </a:cubicBezTo>
                      <a:cubicBezTo>
                        <a:pt x="98" y="76"/>
                        <a:pt x="96" y="76"/>
                        <a:pt x="97" y="78"/>
                      </a:cubicBezTo>
                      <a:cubicBezTo>
                        <a:pt x="99" y="79"/>
                        <a:pt x="100" y="76"/>
                        <a:pt x="100" y="76"/>
                      </a:cubicBezTo>
                      <a:cubicBezTo>
                        <a:pt x="101" y="77"/>
                        <a:pt x="100" y="78"/>
                        <a:pt x="101" y="78"/>
                      </a:cubicBezTo>
                      <a:cubicBezTo>
                        <a:pt x="102" y="75"/>
                        <a:pt x="101" y="72"/>
                        <a:pt x="99" y="69"/>
                      </a:cubicBezTo>
                      <a:cubicBezTo>
                        <a:pt x="98" y="67"/>
                        <a:pt x="96" y="65"/>
                        <a:pt x="97" y="62"/>
                      </a:cubicBezTo>
                      <a:cubicBezTo>
                        <a:pt x="98" y="59"/>
                        <a:pt x="103" y="61"/>
                        <a:pt x="100" y="58"/>
                      </a:cubicBezTo>
                      <a:cubicBezTo>
                        <a:pt x="99" y="57"/>
                        <a:pt x="97" y="56"/>
                        <a:pt x="98" y="54"/>
                      </a:cubicBezTo>
                      <a:cubicBezTo>
                        <a:pt x="99" y="53"/>
                        <a:pt x="100" y="54"/>
                        <a:pt x="102" y="55"/>
                      </a:cubicBezTo>
                      <a:cubicBezTo>
                        <a:pt x="103" y="56"/>
                        <a:pt x="104" y="55"/>
                        <a:pt x="104" y="57"/>
                      </a:cubicBezTo>
                      <a:cubicBezTo>
                        <a:pt x="104" y="58"/>
                        <a:pt x="104" y="59"/>
                        <a:pt x="106" y="60"/>
                      </a:cubicBezTo>
                      <a:cubicBezTo>
                        <a:pt x="107" y="60"/>
                        <a:pt x="109" y="60"/>
                        <a:pt x="110" y="60"/>
                      </a:cubicBezTo>
                      <a:cubicBezTo>
                        <a:pt x="111" y="60"/>
                        <a:pt x="113" y="61"/>
                        <a:pt x="114" y="60"/>
                      </a:cubicBezTo>
                      <a:cubicBezTo>
                        <a:pt x="119" y="59"/>
                        <a:pt x="115" y="65"/>
                        <a:pt x="113" y="66"/>
                      </a:cubicBezTo>
                      <a:cubicBezTo>
                        <a:pt x="110" y="66"/>
                        <a:pt x="112" y="70"/>
                        <a:pt x="112" y="71"/>
                      </a:cubicBezTo>
                      <a:cubicBezTo>
                        <a:pt x="113" y="71"/>
                        <a:pt x="115" y="67"/>
                        <a:pt x="115" y="68"/>
                      </a:cubicBezTo>
                      <a:cubicBezTo>
                        <a:pt x="115" y="71"/>
                        <a:pt x="117" y="74"/>
                        <a:pt x="117" y="7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02">
                  <a:extLst>
                    <a:ext uri="{FF2B5EF4-FFF2-40B4-BE49-F238E27FC236}">
                      <a16:creationId xmlns:a16="http://schemas.microsoft.com/office/drawing/2014/main" id="{74799488-F6BC-824E-8193-0EC3226599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0483" y="8373969"/>
                  <a:ext cx="321930" cy="817616"/>
                </a:xfrm>
                <a:custGeom>
                  <a:avLst/>
                  <a:gdLst>
                    <a:gd name="T0" fmla="*/ 37 w 41"/>
                    <a:gd name="T1" fmla="*/ 37 h 98"/>
                    <a:gd name="T2" fmla="*/ 34 w 41"/>
                    <a:gd name="T3" fmla="*/ 35 h 98"/>
                    <a:gd name="T4" fmla="*/ 31 w 41"/>
                    <a:gd name="T5" fmla="*/ 29 h 98"/>
                    <a:gd name="T6" fmla="*/ 32 w 41"/>
                    <a:gd name="T7" fmla="*/ 25 h 98"/>
                    <a:gd name="T8" fmla="*/ 25 w 41"/>
                    <a:gd name="T9" fmla="*/ 22 h 98"/>
                    <a:gd name="T10" fmla="*/ 30 w 41"/>
                    <a:gd name="T11" fmla="*/ 10 h 98"/>
                    <a:gd name="T12" fmla="*/ 28 w 41"/>
                    <a:gd name="T13" fmla="*/ 6 h 98"/>
                    <a:gd name="T14" fmla="*/ 23 w 41"/>
                    <a:gd name="T15" fmla="*/ 2 h 98"/>
                    <a:gd name="T16" fmla="*/ 22 w 41"/>
                    <a:gd name="T17" fmla="*/ 9 h 98"/>
                    <a:gd name="T18" fmla="*/ 18 w 41"/>
                    <a:gd name="T19" fmla="*/ 9 h 98"/>
                    <a:gd name="T20" fmla="*/ 13 w 41"/>
                    <a:gd name="T21" fmla="*/ 15 h 98"/>
                    <a:gd name="T22" fmla="*/ 11 w 41"/>
                    <a:gd name="T23" fmla="*/ 21 h 98"/>
                    <a:gd name="T24" fmla="*/ 6 w 41"/>
                    <a:gd name="T25" fmla="*/ 25 h 98"/>
                    <a:gd name="T26" fmla="*/ 2 w 41"/>
                    <a:gd name="T27" fmla="*/ 35 h 98"/>
                    <a:gd name="T28" fmla="*/ 0 w 41"/>
                    <a:gd name="T29" fmla="*/ 40 h 98"/>
                    <a:gd name="T30" fmla="*/ 4 w 41"/>
                    <a:gd name="T31" fmla="*/ 44 h 98"/>
                    <a:gd name="T32" fmla="*/ 7 w 41"/>
                    <a:gd name="T33" fmla="*/ 52 h 98"/>
                    <a:gd name="T34" fmla="*/ 11 w 41"/>
                    <a:gd name="T35" fmla="*/ 58 h 98"/>
                    <a:gd name="T36" fmla="*/ 11 w 41"/>
                    <a:gd name="T37" fmla="*/ 64 h 98"/>
                    <a:gd name="T38" fmla="*/ 12 w 41"/>
                    <a:gd name="T39" fmla="*/ 66 h 98"/>
                    <a:gd name="T40" fmla="*/ 14 w 41"/>
                    <a:gd name="T41" fmla="*/ 66 h 98"/>
                    <a:gd name="T42" fmla="*/ 17 w 41"/>
                    <a:gd name="T43" fmla="*/ 65 h 98"/>
                    <a:gd name="T44" fmla="*/ 22 w 41"/>
                    <a:gd name="T45" fmla="*/ 64 h 98"/>
                    <a:gd name="T46" fmla="*/ 25 w 41"/>
                    <a:gd name="T47" fmla="*/ 72 h 98"/>
                    <a:gd name="T48" fmla="*/ 29 w 41"/>
                    <a:gd name="T49" fmla="*/ 80 h 98"/>
                    <a:gd name="T50" fmla="*/ 30 w 41"/>
                    <a:gd name="T51" fmla="*/ 85 h 98"/>
                    <a:gd name="T52" fmla="*/ 29 w 41"/>
                    <a:gd name="T53" fmla="*/ 88 h 98"/>
                    <a:gd name="T54" fmla="*/ 29 w 41"/>
                    <a:gd name="T55" fmla="*/ 98 h 98"/>
                    <a:gd name="T56" fmla="*/ 34 w 41"/>
                    <a:gd name="T57" fmla="*/ 85 h 98"/>
                    <a:gd name="T58" fmla="*/ 28 w 41"/>
                    <a:gd name="T59" fmla="*/ 71 h 98"/>
                    <a:gd name="T60" fmla="*/ 30 w 41"/>
                    <a:gd name="T61" fmla="*/ 65 h 98"/>
                    <a:gd name="T62" fmla="*/ 26 w 41"/>
                    <a:gd name="T63" fmla="*/ 49 h 98"/>
                    <a:gd name="T64" fmla="*/ 34 w 41"/>
                    <a:gd name="T65" fmla="*/ 44 h 98"/>
                    <a:gd name="T66" fmla="*/ 41 w 41"/>
                    <a:gd name="T67" fmla="*/ 38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41" h="98">
                      <a:moveTo>
                        <a:pt x="39" y="38"/>
                      </a:moveTo>
                      <a:cubicBezTo>
                        <a:pt x="38" y="38"/>
                        <a:pt x="37" y="39"/>
                        <a:pt x="37" y="37"/>
                      </a:cubicBezTo>
                      <a:cubicBezTo>
                        <a:pt x="37" y="37"/>
                        <a:pt x="37" y="36"/>
                        <a:pt x="37" y="36"/>
                      </a:cubicBezTo>
                      <a:cubicBezTo>
                        <a:pt x="37" y="35"/>
                        <a:pt x="34" y="35"/>
                        <a:pt x="34" y="35"/>
                      </a:cubicBezTo>
                      <a:cubicBezTo>
                        <a:pt x="33" y="34"/>
                        <a:pt x="34" y="32"/>
                        <a:pt x="34" y="31"/>
                      </a:cubicBezTo>
                      <a:cubicBezTo>
                        <a:pt x="35" y="29"/>
                        <a:pt x="32" y="30"/>
                        <a:pt x="31" y="29"/>
                      </a:cubicBezTo>
                      <a:cubicBezTo>
                        <a:pt x="31" y="28"/>
                        <a:pt x="30" y="28"/>
                        <a:pt x="30" y="27"/>
                      </a:cubicBezTo>
                      <a:cubicBezTo>
                        <a:pt x="30" y="26"/>
                        <a:pt x="32" y="25"/>
                        <a:pt x="32" y="25"/>
                      </a:cubicBezTo>
                      <a:cubicBezTo>
                        <a:pt x="31" y="23"/>
                        <a:pt x="25" y="26"/>
                        <a:pt x="24" y="25"/>
                      </a:cubicBezTo>
                      <a:cubicBezTo>
                        <a:pt x="24" y="25"/>
                        <a:pt x="25" y="23"/>
                        <a:pt x="25" y="22"/>
                      </a:cubicBezTo>
                      <a:cubicBezTo>
                        <a:pt x="24" y="21"/>
                        <a:pt x="27" y="19"/>
                        <a:pt x="27" y="18"/>
                      </a:cubicBezTo>
                      <a:cubicBezTo>
                        <a:pt x="29" y="15"/>
                        <a:pt x="31" y="13"/>
                        <a:pt x="30" y="10"/>
                      </a:cubicBezTo>
                      <a:cubicBezTo>
                        <a:pt x="30" y="9"/>
                        <a:pt x="31" y="8"/>
                        <a:pt x="31" y="7"/>
                      </a:cubicBezTo>
                      <a:cubicBezTo>
                        <a:pt x="31" y="5"/>
                        <a:pt x="29" y="7"/>
                        <a:pt x="28" y="6"/>
                      </a:cubicBezTo>
                      <a:cubicBezTo>
                        <a:pt x="28" y="4"/>
                        <a:pt x="27" y="3"/>
                        <a:pt x="27" y="2"/>
                      </a:cubicBezTo>
                      <a:cubicBezTo>
                        <a:pt x="25" y="0"/>
                        <a:pt x="25" y="3"/>
                        <a:pt x="23" y="2"/>
                      </a:cubicBezTo>
                      <a:cubicBezTo>
                        <a:pt x="24" y="4"/>
                        <a:pt x="22" y="4"/>
                        <a:pt x="22" y="5"/>
                      </a:cubicBezTo>
                      <a:cubicBezTo>
                        <a:pt x="22" y="5"/>
                        <a:pt x="22" y="9"/>
                        <a:pt x="22" y="9"/>
                      </a:cubicBezTo>
                      <a:cubicBezTo>
                        <a:pt x="21" y="9"/>
                        <a:pt x="21" y="7"/>
                        <a:pt x="21" y="7"/>
                      </a:cubicBezTo>
                      <a:cubicBezTo>
                        <a:pt x="19" y="7"/>
                        <a:pt x="18" y="8"/>
                        <a:pt x="18" y="9"/>
                      </a:cubicBezTo>
                      <a:cubicBezTo>
                        <a:pt x="17" y="10"/>
                        <a:pt x="15" y="10"/>
                        <a:pt x="14" y="11"/>
                      </a:cubicBezTo>
                      <a:cubicBezTo>
                        <a:pt x="13" y="12"/>
                        <a:pt x="14" y="14"/>
                        <a:pt x="13" y="15"/>
                      </a:cubicBezTo>
                      <a:cubicBezTo>
                        <a:pt x="13" y="16"/>
                        <a:pt x="12" y="17"/>
                        <a:pt x="11" y="18"/>
                      </a:cubicBezTo>
                      <a:cubicBezTo>
                        <a:pt x="11" y="19"/>
                        <a:pt x="11" y="20"/>
                        <a:pt x="11" y="21"/>
                      </a:cubicBezTo>
                      <a:cubicBezTo>
                        <a:pt x="11" y="23"/>
                        <a:pt x="10" y="25"/>
                        <a:pt x="9" y="25"/>
                      </a:cubicBezTo>
                      <a:cubicBezTo>
                        <a:pt x="8" y="25"/>
                        <a:pt x="7" y="25"/>
                        <a:pt x="6" y="25"/>
                      </a:cubicBezTo>
                      <a:cubicBezTo>
                        <a:pt x="5" y="27"/>
                        <a:pt x="6" y="35"/>
                        <a:pt x="4" y="35"/>
                      </a:cubicBezTo>
                      <a:cubicBezTo>
                        <a:pt x="4" y="35"/>
                        <a:pt x="2" y="35"/>
                        <a:pt x="2" y="35"/>
                      </a:cubicBezTo>
                      <a:cubicBezTo>
                        <a:pt x="2" y="36"/>
                        <a:pt x="2" y="37"/>
                        <a:pt x="2" y="37"/>
                      </a:cubicBezTo>
                      <a:cubicBezTo>
                        <a:pt x="2" y="38"/>
                        <a:pt x="1" y="39"/>
                        <a:pt x="0" y="40"/>
                      </a:cubicBezTo>
                      <a:cubicBezTo>
                        <a:pt x="0" y="41"/>
                        <a:pt x="4" y="46"/>
                        <a:pt x="5" y="47"/>
                      </a:cubicBezTo>
                      <a:cubicBezTo>
                        <a:pt x="5" y="47"/>
                        <a:pt x="4" y="44"/>
                        <a:pt x="4" y="44"/>
                      </a:cubicBezTo>
                      <a:cubicBezTo>
                        <a:pt x="4" y="44"/>
                        <a:pt x="7" y="48"/>
                        <a:pt x="7" y="48"/>
                      </a:cubicBezTo>
                      <a:cubicBezTo>
                        <a:pt x="8" y="50"/>
                        <a:pt x="6" y="50"/>
                        <a:pt x="7" y="52"/>
                      </a:cubicBezTo>
                      <a:cubicBezTo>
                        <a:pt x="6" y="51"/>
                        <a:pt x="8" y="51"/>
                        <a:pt x="9" y="52"/>
                      </a:cubicBezTo>
                      <a:cubicBezTo>
                        <a:pt x="10" y="54"/>
                        <a:pt x="11" y="56"/>
                        <a:pt x="11" y="58"/>
                      </a:cubicBezTo>
                      <a:cubicBezTo>
                        <a:pt x="11" y="58"/>
                        <a:pt x="10" y="67"/>
                        <a:pt x="10" y="67"/>
                      </a:cubicBezTo>
                      <a:cubicBezTo>
                        <a:pt x="11" y="67"/>
                        <a:pt x="11" y="64"/>
                        <a:pt x="11" y="64"/>
                      </a:cubicBezTo>
                      <a:cubicBezTo>
                        <a:pt x="11" y="64"/>
                        <a:pt x="11" y="67"/>
                        <a:pt x="11" y="67"/>
                      </a:cubicBezTo>
                      <a:cubicBezTo>
                        <a:pt x="11" y="67"/>
                        <a:pt x="12" y="66"/>
                        <a:pt x="12" y="66"/>
                      </a:cubicBezTo>
                      <a:cubicBezTo>
                        <a:pt x="12" y="66"/>
                        <a:pt x="12" y="68"/>
                        <a:pt x="12" y="68"/>
                      </a:cubicBezTo>
                      <a:cubicBezTo>
                        <a:pt x="13" y="68"/>
                        <a:pt x="13" y="66"/>
                        <a:pt x="14" y="66"/>
                      </a:cubicBezTo>
                      <a:cubicBezTo>
                        <a:pt x="14" y="66"/>
                        <a:pt x="14" y="67"/>
                        <a:pt x="14" y="67"/>
                      </a:cubicBezTo>
                      <a:cubicBezTo>
                        <a:pt x="14" y="67"/>
                        <a:pt x="17" y="66"/>
                        <a:pt x="17" y="65"/>
                      </a:cubicBezTo>
                      <a:cubicBezTo>
                        <a:pt x="18" y="65"/>
                        <a:pt x="23" y="62"/>
                        <a:pt x="21" y="61"/>
                      </a:cubicBezTo>
                      <a:cubicBezTo>
                        <a:pt x="22" y="61"/>
                        <a:pt x="21" y="63"/>
                        <a:pt x="22" y="64"/>
                      </a:cubicBezTo>
                      <a:cubicBezTo>
                        <a:pt x="23" y="64"/>
                        <a:pt x="24" y="64"/>
                        <a:pt x="24" y="65"/>
                      </a:cubicBezTo>
                      <a:cubicBezTo>
                        <a:pt x="25" y="67"/>
                        <a:pt x="25" y="70"/>
                        <a:pt x="25" y="72"/>
                      </a:cubicBezTo>
                      <a:cubicBezTo>
                        <a:pt x="26" y="75"/>
                        <a:pt x="26" y="77"/>
                        <a:pt x="28" y="79"/>
                      </a:cubicBezTo>
                      <a:cubicBezTo>
                        <a:pt x="28" y="79"/>
                        <a:pt x="29" y="80"/>
                        <a:pt x="29" y="80"/>
                      </a:cubicBezTo>
                      <a:cubicBezTo>
                        <a:pt x="29" y="82"/>
                        <a:pt x="30" y="82"/>
                        <a:pt x="30" y="82"/>
                      </a:cubicBezTo>
                      <a:cubicBezTo>
                        <a:pt x="31" y="83"/>
                        <a:pt x="29" y="85"/>
                        <a:pt x="30" y="85"/>
                      </a:cubicBezTo>
                      <a:cubicBezTo>
                        <a:pt x="30" y="85"/>
                        <a:pt x="30" y="85"/>
                        <a:pt x="31" y="85"/>
                      </a:cubicBezTo>
                      <a:cubicBezTo>
                        <a:pt x="31" y="86"/>
                        <a:pt x="29" y="87"/>
                        <a:pt x="29" y="88"/>
                      </a:cubicBezTo>
                      <a:cubicBezTo>
                        <a:pt x="29" y="90"/>
                        <a:pt x="30" y="88"/>
                        <a:pt x="31" y="89"/>
                      </a:cubicBezTo>
                      <a:cubicBezTo>
                        <a:pt x="31" y="89"/>
                        <a:pt x="29" y="97"/>
                        <a:pt x="29" y="98"/>
                      </a:cubicBezTo>
                      <a:cubicBezTo>
                        <a:pt x="31" y="96"/>
                        <a:pt x="32" y="92"/>
                        <a:pt x="33" y="90"/>
                      </a:cubicBezTo>
                      <a:cubicBezTo>
                        <a:pt x="34" y="88"/>
                        <a:pt x="35" y="87"/>
                        <a:pt x="34" y="85"/>
                      </a:cubicBezTo>
                      <a:cubicBezTo>
                        <a:pt x="33" y="83"/>
                        <a:pt x="33" y="82"/>
                        <a:pt x="33" y="80"/>
                      </a:cubicBezTo>
                      <a:cubicBezTo>
                        <a:pt x="32" y="78"/>
                        <a:pt x="27" y="74"/>
                        <a:pt x="28" y="71"/>
                      </a:cubicBezTo>
                      <a:cubicBezTo>
                        <a:pt x="28" y="71"/>
                        <a:pt x="30" y="70"/>
                        <a:pt x="30" y="69"/>
                      </a:cubicBezTo>
                      <a:cubicBezTo>
                        <a:pt x="29" y="67"/>
                        <a:pt x="30" y="67"/>
                        <a:pt x="30" y="65"/>
                      </a:cubicBezTo>
                      <a:cubicBezTo>
                        <a:pt x="31" y="62"/>
                        <a:pt x="27" y="60"/>
                        <a:pt x="26" y="58"/>
                      </a:cubicBezTo>
                      <a:cubicBezTo>
                        <a:pt x="23" y="56"/>
                        <a:pt x="25" y="52"/>
                        <a:pt x="26" y="49"/>
                      </a:cubicBezTo>
                      <a:cubicBezTo>
                        <a:pt x="26" y="47"/>
                        <a:pt x="27" y="47"/>
                        <a:pt x="29" y="47"/>
                      </a:cubicBezTo>
                      <a:cubicBezTo>
                        <a:pt x="31" y="47"/>
                        <a:pt x="33" y="45"/>
                        <a:pt x="34" y="44"/>
                      </a:cubicBezTo>
                      <a:cubicBezTo>
                        <a:pt x="36" y="43"/>
                        <a:pt x="37" y="44"/>
                        <a:pt x="39" y="42"/>
                      </a:cubicBezTo>
                      <a:cubicBezTo>
                        <a:pt x="40" y="40"/>
                        <a:pt x="41" y="39"/>
                        <a:pt x="41" y="38"/>
                      </a:cubicBezTo>
                      <a:cubicBezTo>
                        <a:pt x="41" y="38"/>
                        <a:pt x="40" y="38"/>
                        <a:pt x="39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03">
                  <a:extLst>
                    <a:ext uri="{FF2B5EF4-FFF2-40B4-BE49-F238E27FC236}">
                      <a16:creationId xmlns:a16="http://schemas.microsoft.com/office/drawing/2014/main" id="{40F22833-324D-764B-90A6-1AA59378DD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0248" y="8473330"/>
                  <a:ext cx="179747" cy="232794"/>
                </a:xfrm>
                <a:custGeom>
                  <a:avLst/>
                  <a:gdLst>
                    <a:gd name="T0" fmla="*/ 21 w 23"/>
                    <a:gd name="T1" fmla="*/ 26 h 28"/>
                    <a:gd name="T2" fmla="*/ 20 w 23"/>
                    <a:gd name="T3" fmla="*/ 17 h 28"/>
                    <a:gd name="T4" fmla="*/ 18 w 23"/>
                    <a:gd name="T5" fmla="*/ 16 h 28"/>
                    <a:gd name="T6" fmla="*/ 16 w 23"/>
                    <a:gd name="T7" fmla="*/ 18 h 28"/>
                    <a:gd name="T8" fmla="*/ 17 w 23"/>
                    <a:gd name="T9" fmla="*/ 13 h 28"/>
                    <a:gd name="T10" fmla="*/ 18 w 23"/>
                    <a:gd name="T11" fmla="*/ 7 h 28"/>
                    <a:gd name="T12" fmla="*/ 14 w 23"/>
                    <a:gd name="T13" fmla="*/ 7 h 28"/>
                    <a:gd name="T14" fmla="*/ 10 w 23"/>
                    <a:gd name="T15" fmla="*/ 7 h 28"/>
                    <a:gd name="T16" fmla="*/ 8 w 23"/>
                    <a:gd name="T17" fmla="*/ 4 h 28"/>
                    <a:gd name="T18" fmla="*/ 6 w 23"/>
                    <a:gd name="T19" fmla="*/ 2 h 28"/>
                    <a:gd name="T20" fmla="*/ 2 w 23"/>
                    <a:gd name="T21" fmla="*/ 1 h 28"/>
                    <a:gd name="T22" fmla="*/ 4 w 23"/>
                    <a:gd name="T23" fmla="*/ 5 h 28"/>
                    <a:gd name="T24" fmla="*/ 1 w 23"/>
                    <a:gd name="T25" fmla="*/ 9 h 28"/>
                    <a:gd name="T26" fmla="*/ 3 w 23"/>
                    <a:gd name="T27" fmla="*/ 16 h 28"/>
                    <a:gd name="T28" fmla="*/ 5 w 23"/>
                    <a:gd name="T29" fmla="*/ 25 h 28"/>
                    <a:gd name="T30" fmla="*/ 6 w 23"/>
                    <a:gd name="T31" fmla="*/ 22 h 28"/>
                    <a:gd name="T32" fmla="*/ 7 w 23"/>
                    <a:gd name="T33" fmla="*/ 24 h 28"/>
                    <a:gd name="T34" fmla="*/ 7 w 23"/>
                    <a:gd name="T35" fmla="*/ 23 h 28"/>
                    <a:gd name="T36" fmla="*/ 8 w 23"/>
                    <a:gd name="T37" fmla="*/ 21 h 28"/>
                    <a:gd name="T38" fmla="*/ 13 w 23"/>
                    <a:gd name="T39" fmla="*/ 22 h 28"/>
                    <a:gd name="T40" fmla="*/ 11 w 23"/>
                    <a:gd name="T41" fmla="*/ 16 h 28"/>
                    <a:gd name="T42" fmla="*/ 13 w 23"/>
                    <a:gd name="T43" fmla="*/ 19 h 28"/>
                    <a:gd name="T44" fmla="*/ 17 w 23"/>
                    <a:gd name="T45" fmla="*/ 20 h 28"/>
                    <a:gd name="T46" fmla="*/ 18 w 23"/>
                    <a:gd name="T47" fmla="*/ 22 h 28"/>
                    <a:gd name="T48" fmla="*/ 19 w 23"/>
                    <a:gd name="T49" fmla="*/ 28 h 28"/>
                    <a:gd name="T50" fmla="*/ 21 w 23"/>
                    <a:gd name="T51" fmla="*/ 26 h 28"/>
                    <a:gd name="T52" fmla="*/ 21 w 23"/>
                    <a:gd name="T53" fmla="*/ 26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3" h="28">
                      <a:moveTo>
                        <a:pt x="21" y="26"/>
                      </a:moveTo>
                      <a:cubicBezTo>
                        <a:pt x="22" y="24"/>
                        <a:pt x="20" y="19"/>
                        <a:pt x="20" y="17"/>
                      </a:cubicBezTo>
                      <a:cubicBezTo>
                        <a:pt x="20" y="17"/>
                        <a:pt x="19" y="13"/>
                        <a:pt x="18" y="16"/>
                      </a:cubicBezTo>
                      <a:cubicBezTo>
                        <a:pt x="18" y="16"/>
                        <a:pt x="17" y="17"/>
                        <a:pt x="16" y="18"/>
                      </a:cubicBezTo>
                      <a:cubicBezTo>
                        <a:pt x="16" y="17"/>
                        <a:pt x="14" y="13"/>
                        <a:pt x="17" y="13"/>
                      </a:cubicBezTo>
                      <a:cubicBezTo>
                        <a:pt x="19" y="12"/>
                        <a:pt x="23" y="6"/>
                        <a:pt x="18" y="7"/>
                      </a:cubicBezTo>
                      <a:cubicBezTo>
                        <a:pt x="17" y="8"/>
                        <a:pt x="15" y="7"/>
                        <a:pt x="14" y="7"/>
                      </a:cubicBezTo>
                      <a:cubicBezTo>
                        <a:pt x="13" y="7"/>
                        <a:pt x="11" y="7"/>
                        <a:pt x="10" y="7"/>
                      </a:cubicBezTo>
                      <a:cubicBezTo>
                        <a:pt x="8" y="6"/>
                        <a:pt x="8" y="5"/>
                        <a:pt x="8" y="4"/>
                      </a:cubicBezTo>
                      <a:cubicBezTo>
                        <a:pt x="8" y="2"/>
                        <a:pt x="7" y="3"/>
                        <a:pt x="6" y="2"/>
                      </a:cubicBezTo>
                      <a:cubicBezTo>
                        <a:pt x="4" y="1"/>
                        <a:pt x="3" y="0"/>
                        <a:pt x="2" y="1"/>
                      </a:cubicBezTo>
                      <a:cubicBezTo>
                        <a:pt x="1" y="3"/>
                        <a:pt x="3" y="4"/>
                        <a:pt x="4" y="5"/>
                      </a:cubicBezTo>
                      <a:cubicBezTo>
                        <a:pt x="7" y="8"/>
                        <a:pt x="2" y="6"/>
                        <a:pt x="1" y="9"/>
                      </a:cubicBezTo>
                      <a:cubicBezTo>
                        <a:pt x="0" y="12"/>
                        <a:pt x="2" y="14"/>
                        <a:pt x="3" y="16"/>
                      </a:cubicBezTo>
                      <a:cubicBezTo>
                        <a:pt x="5" y="19"/>
                        <a:pt x="6" y="22"/>
                        <a:pt x="5" y="25"/>
                      </a:cubicBezTo>
                      <a:cubicBezTo>
                        <a:pt x="6" y="26"/>
                        <a:pt x="6" y="23"/>
                        <a:pt x="6" y="22"/>
                      </a:cubicBezTo>
                      <a:cubicBezTo>
                        <a:pt x="6" y="23"/>
                        <a:pt x="6" y="24"/>
                        <a:pt x="7" y="24"/>
                      </a:cubicBezTo>
                      <a:cubicBezTo>
                        <a:pt x="7" y="24"/>
                        <a:pt x="7" y="23"/>
                        <a:pt x="7" y="23"/>
                      </a:cubicBezTo>
                      <a:cubicBezTo>
                        <a:pt x="8" y="26"/>
                        <a:pt x="8" y="23"/>
                        <a:pt x="8" y="21"/>
                      </a:cubicBezTo>
                      <a:cubicBezTo>
                        <a:pt x="8" y="22"/>
                        <a:pt x="12" y="25"/>
                        <a:pt x="13" y="22"/>
                      </a:cubicBezTo>
                      <a:cubicBezTo>
                        <a:pt x="13" y="21"/>
                        <a:pt x="12" y="16"/>
                        <a:pt x="11" y="16"/>
                      </a:cubicBezTo>
                      <a:cubicBezTo>
                        <a:pt x="12" y="16"/>
                        <a:pt x="13" y="18"/>
                        <a:pt x="13" y="19"/>
                      </a:cubicBezTo>
                      <a:cubicBezTo>
                        <a:pt x="14" y="20"/>
                        <a:pt x="17" y="18"/>
                        <a:pt x="17" y="20"/>
                      </a:cubicBezTo>
                      <a:cubicBezTo>
                        <a:pt x="17" y="21"/>
                        <a:pt x="18" y="20"/>
                        <a:pt x="18" y="22"/>
                      </a:cubicBezTo>
                      <a:cubicBezTo>
                        <a:pt x="18" y="24"/>
                        <a:pt x="18" y="26"/>
                        <a:pt x="19" y="28"/>
                      </a:cubicBezTo>
                      <a:cubicBezTo>
                        <a:pt x="20" y="27"/>
                        <a:pt x="20" y="27"/>
                        <a:pt x="21" y="26"/>
                      </a:cubicBezTo>
                      <a:cubicBezTo>
                        <a:pt x="22" y="25"/>
                        <a:pt x="20" y="27"/>
                        <a:pt x="21" y="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04">
                  <a:extLst>
                    <a:ext uri="{FF2B5EF4-FFF2-40B4-BE49-F238E27FC236}">
                      <a16:creationId xmlns:a16="http://schemas.microsoft.com/office/drawing/2014/main" id="{1D86ADB8-6A60-9C46-AB62-68CEDB638B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18276" y="8731675"/>
                  <a:ext cx="329980" cy="641601"/>
                </a:xfrm>
                <a:custGeom>
                  <a:avLst/>
                  <a:gdLst>
                    <a:gd name="T0" fmla="*/ 40 w 42"/>
                    <a:gd name="T1" fmla="*/ 30 h 77"/>
                    <a:gd name="T2" fmla="*/ 41 w 42"/>
                    <a:gd name="T3" fmla="*/ 27 h 77"/>
                    <a:gd name="T4" fmla="*/ 39 w 42"/>
                    <a:gd name="T5" fmla="*/ 24 h 77"/>
                    <a:gd name="T6" fmla="*/ 36 w 42"/>
                    <a:gd name="T7" fmla="*/ 20 h 77"/>
                    <a:gd name="T8" fmla="*/ 35 w 42"/>
                    <a:gd name="T9" fmla="*/ 15 h 77"/>
                    <a:gd name="T10" fmla="*/ 30 w 42"/>
                    <a:gd name="T11" fmla="*/ 12 h 77"/>
                    <a:gd name="T12" fmla="*/ 25 w 42"/>
                    <a:gd name="T13" fmla="*/ 14 h 77"/>
                    <a:gd name="T14" fmla="*/ 21 w 42"/>
                    <a:gd name="T15" fmla="*/ 14 h 77"/>
                    <a:gd name="T16" fmla="*/ 17 w 42"/>
                    <a:gd name="T17" fmla="*/ 16 h 77"/>
                    <a:gd name="T18" fmla="*/ 19 w 42"/>
                    <a:gd name="T19" fmla="*/ 12 h 77"/>
                    <a:gd name="T20" fmla="*/ 19 w 42"/>
                    <a:gd name="T21" fmla="*/ 9 h 77"/>
                    <a:gd name="T22" fmla="*/ 18 w 42"/>
                    <a:gd name="T23" fmla="*/ 5 h 77"/>
                    <a:gd name="T24" fmla="*/ 15 w 42"/>
                    <a:gd name="T25" fmla="*/ 4 h 77"/>
                    <a:gd name="T26" fmla="*/ 9 w 42"/>
                    <a:gd name="T27" fmla="*/ 1 h 77"/>
                    <a:gd name="T28" fmla="*/ 4 w 42"/>
                    <a:gd name="T29" fmla="*/ 4 h 77"/>
                    <a:gd name="T30" fmla="*/ 1 w 42"/>
                    <a:gd name="T31" fmla="*/ 8 h 77"/>
                    <a:gd name="T32" fmla="*/ 0 w 42"/>
                    <a:gd name="T33" fmla="*/ 13 h 77"/>
                    <a:gd name="T34" fmla="*/ 3 w 42"/>
                    <a:gd name="T35" fmla="*/ 16 h 77"/>
                    <a:gd name="T36" fmla="*/ 6 w 42"/>
                    <a:gd name="T37" fmla="*/ 20 h 77"/>
                    <a:gd name="T38" fmla="*/ 5 w 42"/>
                    <a:gd name="T39" fmla="*/ 24 h 77"/>
                    <a:gd name="T40" fmla="*/ 5 w 42"/>
                    <a:gd name="T41" fmla="*/ 27 h 77"/>
                    <a:gd name="T42" fmla="*/ 4 w 42"/>
                    <a:gd name="T43" fmla="*/ 28 h 77"/>
                    <a:gd name="T44" fmla="*/ 6 w 42"/>
                    <a:gd name="T45" fmla="*/ 33 h 77"/>
                    <a:gd name="T46" fmla="*/ 9 w 42"/>
                    <a:gd name="T47" fmla="*/ 37 h 77"/>
                    <a:gd name="T48" fmla="*/ 10 w 42"/>
                    <a:gd name="T49" fmla="*/ 42 h 77"/>
                    <a:gd name="T50" fmla="*/ 6 w 42"/>
                    <a:gd name="T51" fmla="*/ 52 h 77"/>
                    <a:gd name="T52" fmla="*/ 5 w 42"/>
                    <a:gd name="T53" fmla="*/ 55 h 77"/>
                    <a:gd name="T54" fmla="*/ 4 w 42"/>
                    <a:gd name="T55" fmla="*/ 58 h 77"/>
                    <a:gd name="T56" fmla="*/ 5 w 42"/>
                    <a:gd name="T57" fmla="*/ 62 h 77"/>
                    <a:gd name="T58" fmla="*/ 11 w 42"/>
                    <a:gd name="T59" fmla="*/ 69 h 77"/>
                    <a:gd name="T60" fmla="*/ 13 w 42"/>
                    <a:gd name="T61" fmla="*/ 72 h 77"/>
                    <a:gd name="T62" fmla="*/ 16 w 42"/>
                    <a:gd name="T63" fmla="*/ 72 h 77"/>
                    <a:gd name="T64" fmla="*/ 18 w 42"/>
                    <a:gd name="T65" fmla="*/ 74 h 77"/>
                    <a:gd name="T66" fmla="*/ 19 w 42"/>
                    <a:gd name="T67" fmla="*/ 76 h 77"/>
                    <a:gd name="T68" fmla="*/ 21 w 42"/>
                    <a:gd name="T69" fmla="*/ 76 h 77"/>
                    <a:gd name="T70" fmla="*/ 23 w 42"/>
                    <a:gd name="T71" fmla="*/ 74 h 77"/>
                    <a:gd name="T72" fmla="*/ 16 w 42"/>
                    <a:gd name="T73" fmla="*/ 69 h 77"/>
                    <a:gd name="T74" fmla="*/ 13 w 42"/>
                    <a:gd name="T75" fmla="*/ 67 h 77"/>
                    <a:gd name="T76" fmla="*/ 15 w 42"/>
                    <a:gd name="T77" fmla="*/ 67 h 77"/>
                    <a:gd name="T78" fmla="*/ 12 w 42"/>
                    <a:gd name="T79" fmla="*/ 60 h 77"/>
                    <a:gd name="T80" fmla="*/ 11 w 42"/>
                    <a:gd name="T81" fmla="*/ 58 h 77"/>
                    <a:gd name="T82" fmla="*/ 9 w 42"/>
                    <a:gd name="T83" fmla="*/ 56 h 77"/>
                    <a:gd name="T84" fmla="*/ 11 w 42"/>
                    <a:gd name="T85" fmla="*/ 48 h 77"/>
                    <a:gd name="T86" fmla="*/ 13 w 42"/>
                    <a:gd name="T87" fmla="*/ 43 h 77"/>
                    <a:gd name="T88" fmla="*/ 14 w 42"/>
                    <a:gd name="T89" fmla="*/ 36 h 77"/>
                    <a:gd name="T90" fmla="*/ 17 w 42"/>
                    <a:gd name="T91" fmla="*/ 40 h 77"/>
                    <a:gd name="T92" fmla="*/ 22 w 42"/>
                    <a:gd name="T93" fmla="*/ 41 h 77"/>
                    <a:gd name="T94" fmla="*/ 27 w 42"/>
                    <a:gd name="T95" fmla="*/ 44 h 77"/>
                    <a:gd name="T96" fmla="*/ 24 w 42"/>
                    <a:gd name="T97" fmla="*/ 38 h 77"/>
                    <a:gd name="T98" fmla="*/ 28 w 42"/>
                    <a:gd name="T99" fmla="*/ 33 h 77"/>
                    <a:gd name="T100" fmla="*/ 34 w 42"/>
                    <a:gd name="T101" fmla="*/ 32 h 77"/>
                    <a:gd name="T102" fmla="*/ 38 w 42"/>
                    <a:gd name="T103" fmla="*/ 33 h 77"/>
                    <a:gd name="T104" fmla="*/ 40 w 42"/>
                    <a:gd name="T105" fmla="*/ 30 h 77"/>
                    <a:gd name="T106" fmla="*/ 40 w 42"/>
                    <a:gd name="T107" fmla="*/ 3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42" h="77">
                      <a:moveTo>
                        <a:pt x="40" y="30"/>
                      </a:moveTo>
                      <a:cubicBezTo>
                        <a:pt x="41" y="30"/>
                        <a:pt x="40" y="28"/>
                        <a:pt x="41" y="27"/>
                      </a:cubicBezTo>
                      <a:cubicBezTo>
                        <a:pt x="42" y="26"/>
                        <a:pt x="40" y="24"/>
                        <a:pt x="39" y="24"/>
                      </a:cubicBezTo>
                      <a:cubicBezTo>
                        <a:pt x="38" y="23"/>
                        <a:pt x="36" y="22"/>
                        <a:pt x="36" y="20"/>
                      </a:cubicBezTo>
                      <a:cubicBezTo>
                        <a:pt x="36" y="18"/>
                        <a:pt x="37" y="17"/>
                        <a:pt x="35" y="15"/>
                      </a:cubicBezTo>
                      <a:cubicBezTo>
                        <a:pt x="34" y="14"/>
                        <a:pt x="32" y="12"/>
                        <a:pt x="30" y="12"/>
                      </a:cubicBezTo>
                      <a:cubicBezTo>
                        <a:pt x="28" y="12"/>
                        <a:pt x="27" y="14"/>
                        <a:pt x="25" y="14"/>
                      </a:cubicBezTo>
                      <a:cubicBezTo>
                        <a:pt x="23" y="13"/>
                        <a:pt x="23" y="13"/>
                        <a:pt x="21" y="14"/>
                      </a:cubicBezTo>
                      <a:cubicBezTo>
                        <a:pt x="21" y="14"/>
                        <a:pt x="18" y="17"/>
                        <a:pt x="17" y="16"/>
                      </a:cubicBezTo>
                      <a:cubicBezTo>
                        <a:pt x="17" y="15"/>
                        <a:pt x="20" y="13"/>
                        <a:pt x="19" y="12"/>
                      </a:cubicBezTo>
                      <a:cubicBezTo>
                        <a:pt x="17" y="11"/>
                        <a:pt x="19" y="10"/>
                        <a:pt x="19" y="9"/>
                      </a:cubicBezTo>
                      <a:cubicBezTo>
                        <a:pt x="19" y="8"/>
                        <a:pt x="19" y="5"/>
                        <a:pt x="18" y="5"/>
                      </a:cubicBezTo>
                      <a:cubicBezTo>
                        <a:pt x="16" y="6"/>
                        <a:pt x="14" y="6"/>
                        <a:pt x="15" y="4"/>
                      </a:cubicBezTo>
                      <a:cubicBezTo>
                        <a:pt x="16" y="0"/>
                        <a:pt x="11" y="0"/>
                        <a:pt x="9" y="1"/>
                      </a:cubicBezTo>
                      <a:cubicBezTo>
                        <a:pt x="8" y="3"/>
                        <a:pt x="6" y="4"/>
                        <a:pt x="4" y="4"/>
                      </a:cubicBezTo>
                      <a:cubicBezTo>
                        <a:pt x="2" y="4"/>
                        <a:pt x="1" y="7"/>
                        <a:pt x="1" y="8"/>
                      </a:cubicBezTo>
                      <a:cubicBezTo>
                        <a:pt x="1" y="10"/>
                        <a:pt x="0" y="11"/>
                        <a:pt x="0" y="13"/>
                      </a:cubicBezTo>
                      <a:cubicBezTo>
                        <a:pt x="0" y="15"/>
                        <a:pt x="1" y="15"/>
                        <a:pt x="3" y="16"/>
                      </a:cubicBezTo>
                      <a:cubicBezTo>
                        <a:pt x="4" y="18"/>
                        <a:pt x="5" y="19"/>
                        <a:pt x="6" y="20"/>
                      </a:cubicBezTo>
                      <a:cubicBezTo>
                        <a:pt x="7" y="22"/>
                        <a:pt x="5" y="23"/>
                        <a:pt x="5" y="24"/>
                      </a:cubicBezTo>
                      <a:cubicBezTo>
                        <a:pt x="5" y="25"/>
                        <a:pt x="6" y="26"/>
                        <a:pt x="5" y="27"/>
                      </a:cubicBezTo>
                      <a:cubicBezTo>
                        <a:pt x="5" y="27"/>
                        <a:pt x="4" y="27"/>
                        <a:pt x="4" y="28"/>
                      </a:cubicBezTo>
                      <a:cubicBezTo>
                        <a:pt x="3" y="29"/>
                        <a:pt x="5" y="32"/>
                        <a:pt x="6" y="33"/>
                      </a:cubicBezTo>
                      <a:cubicBezTo>
                        <a:pt x="7" y="34"/>
                        <a:pt x="8" y="35"/>
                        <a:pt x="9" y="37"/>
                      </a:cubicBezTo>
                      <a:cubicBezTo>
                        <a:pt x="9" y="39"/>
                        <a:pt x="9" y="40"/>
                        <a:pt x="10" y="42"/>
                      </a:cubicBezTo>
                      <a:cubicBezTo>
                        <a:pt x="11" y="46"/>
                        <a:pt x="8" y="49"/>
                        <a:pt x="6" y="52"/>
                      </a:cubicBezTo>
                      <a:cubicBezTo>
                        <a:pt x="6" y="53"/>
                        <a:pt x="5" y="54"/>
                        <a:pt x="5" y="55"/>
                      </a:cubicBezTo>
                      <a:cubicBezTo>
                        <a:pt x="4" y="56"/>
                        <a:pt x="4" y="57"/>
                        <a:pt x="4" y="58"/>
                      </a:cubicBezTo>
                      <a:cubicBezTo>
                        <a:pt x="4" y="59"/>
                        <a:pt x="3" y="62"/>
                        <a:pt x="5" y="62"/>
                      </a:cubicBezTo>
                      <a:cubicBezTo>
                        <a:pt x="8" y="64"/>
                        <a:pt x="9" y="67"/>
                        <a:pt x="11" y="69"/>
                      </a:cubicBezTo>
                      <a:cubicBezTo>
                        <a:pt x="12" y="70"/>
                        <a:pt x="12" y="71"/>
                        <a:pt x="13" y="72"/>
                      </a:cubicBezTo>
                      <a:cubicBezTo>
                        <a:pt x="14" y="72"/>
                        <a:pt x="15" y="72"/>
                        <a:pt x="16" y="72"/>
                      </a:cubicBezTo>
                      <a:cubicBezTo>
                        <a:pt x="17" y="73"/>
                        <a:pt x="18" y="73"/>
                        <a:pt x="18" y="74"/>
                      </a:cubicBezTo>
                      <a:cubicBezTo>
                        <a:pt x="18" y="75"/>
                        <a:pt x="18" y="76"/>
                        <a:pt x="19" y="76"/>
                      </a:cubicBezTo>
                      <a:cubicBezTo>
                        <a:pt x="19" y="77"/>
                        <a:pt x="20" y="76"/>
                        <a:pt x="21" y="76"/>
                      </a:cubicBezTo>
                      <a:cubicBezTo>
                        <a:pt x="22" y="76"/>
                        <a:pt x="23" y="74"/>
                        <a:pt x="23" y="74"/>
                      </a:cubicBezTo>
                      <a:cubicBezTo>
                        <a:pt x="21" y="71"/>
                        <a:pt x="20" y="70"/>
                        <a:pt x="16" y="69"/>
                      </a:cubicBezTo>
                      <a:cubicBezTo>
                        <a:pt x="15" y="69"/>
                        <a:pt x="14" y="68"/>
                        <a:pt x="13" y="67"/>
                      </a:cubicBezTo>
                      <a:cubicBezTo>
                        <a:pt x="13" y="65"/>
                        <a:pt x="14" y="67"/>
                        <a:pt x="15" y="67"/>
                      </a:cubicBezTo>
                      <a:cubicBezTo>
                        <a:pt x="14" y="67"/>
                        <a:pt x="12" y="61"/>
                        <a:pt x="12" y="60"/>
                      </a:cubicBezTo>
                      <a:cubicBezTo>
                        <a:pt x="12" y="59"/>
                        <a:pt x="12" y="59"/>
                        <a:pt x="11" y="58"/>
                      </a:cubicBezTo>
                      <a:cubicBezTo>
                        <a:pt x="10" y="58"/>
                        <a:pt x="9" y="57"/>
                        <a:pt x="9" y="56"/>
                      </a:cubicBezTo>
                      <a:cubicBezTo>
                        <a:pt x="8" y="53"/>
                        <a:pt x="10" y="50"/>
                        <a:pt x="11" y="48"/>
                      </a:cubicBezTo>
                      <a:cubicBezTo>
                        <a:pt x="11" y="46"/>
                        <a:pt x="13" y="44"/>
                        <a:pt x="13" y="43"/>
                      </a:cubicBezTo>
                      <a:cubicBezTo>
                        <a:pt x="13" y="41"/>
                        <a:pt x="12" y="37"/>
                        <a:pt x="14" y="36"/>
                      </a:cubicBezTo>
                      <a:cubicBezTo>
                        <a:pt x="17" y="36"/>
                        <a:pt x="17" y="37"/>
                        <a:pt x="17" y="40"/>
                      </a:cubicBezTo>
                      <a:cubicBezTo>
                        <a:pt x="16" y="42"/>
                        <a:pt x="20" y="41"/>
                        <a:pt x="22" y="41"/>
                      </a:cubicBezTo>
                      <a:cubicBezTo>
                        <a:pt x="23" y="41"/>
                        <a:pt x="26" y="43"/>
                        <a:pt x="27" y="44"/>
                      </a:cubicBezTo>
                      <a:cubicBezTo>
                        <a:pt x="27" y="42"/>
                        <a:pt x="25" y="41"/>
                        <a:pt x="24" y="38"/>
                      </a:cubicBezTo>
                      <a:cubicBezTo>
                        <a:pt x="24" y="36"/>
                        <a:pt x="26" y="35"/>
                        <a:pt x="28" y="33"/>
                      </a:cubicBezTo>
                      <a:cubicBezTo>
                        <a:pt x="29" y="32"/>
                        <a:pt x="32" y="32"/>
                        <a:pt x="34" y="32"/>
                      </a:cubicBezTo>
                      <a:cubicBezTo>
                        <a:pt x="36" y="32"/>
                        <a:pt x="37" y="32"/>
                        <a:pt x="38" y="33"/>
                      </a:cubicBezTo>
                      <a:cubicBezTo>
                        <a:pt x="40" y="33"/>
                        <a:pt x="39" y="32"/>
                        <a:pt x="40" y="30"/>
                      </a:cubicBezTo>
                      <a:cubicBezTo>
                        <a:pt x="41" y="30"/>
                        <a:pt x="40" y="31"/>
                        <a:pt x="40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05">
                  <a:extLst>
                    <a:ext uri="{FF2B5EF4-FFF2-40B4-BE49-F238E27FC236}">
                      <a16:creationId xmlns:a16="http://schemas.microsoft.com/office/drawing/2014/main" id="{F1182946-1181-774C-BC65-0AAB9FF019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98021" y="8598245"/>
                  <a:ext cx="300468" cy="650119"/>
                </a:xfrm>
                <a:custGeom>
                  <a:avLst/>
                  <a:gdLst>
                    <a:gd name="T0" fmla="*/ 37 w 38"/>
                    <a:gd name="T1" fmla="*/ 55 h 78"/>
                    <a:gd name="T2" fmla="*/ 36 w 38"/>
                    <a:gd name="T3" fmla="*/ 49 h 78"/>
                    <a:gd name="T4" fmla="*/ 32 w 38"/>
                    <a:gd name="T5" fmla="*/ 41 h 78"/>
                    <a:gd name="T6" fmla="*/ 28 w 38"/>
                    <a:gd name="T7" fmla="*/ 37 h 78"/>
                    <a:gd name="T8" fmla="*/ 22 w 38"/>
                    <a:gd name="T9" fmla="*/ 31 h 78"/>
                    <a:gd name="T10" fmla="*/ 18 w 38"/>
                    <a:gd name="T11" fmla="*/ 26 h 78"/>
                    <a:gd name="T12" fmla="*/ 19 w 38"/>
                    <a:gd name="T13" fmla="*/ 20 h 78"/>
                    <a:gd name="T14" fmla="*/ 23 w 38"/>
                    <a:gd name="T15" fmla="*/ 15 h 78"/>
                    <a:gd name="T16" fmla="*/ 29 w 38"/>
                    <a:gd name="T17" fmla="*/ 11 h 78"/>
                    <a:gd name="T18" fmla="*/ 23 w 38"/>
                    <a:gd name="T19" fmla="*/ 7 h 78"/>
                    <a:gd name="T20" fmla="*/ 24 w 38"/>
                    <a:gd name="T21" fmla="*/ 4 h 78"/>
                    <a:gd name="T22" fmla="*/ 19 w 38"/>
                    <a:gd name="T23" fmla="*/ 3 h 78"/>
                    <a:gd name="T24" fmla="*/ 14 w 38"/>
                    <a:gd name="T25" fmla="*/ 3 h 78"/>
                    <a:gd name="T26" fmla="*/ 11 w 38"/>
                    <a:gd name="T27" fmla="*/ 5 h 78"/>
                    <a:gd name="T28" fmla="*/ 8 w 38"/>
                    <a:gd name="T29" fmla="*/ 5 h 78"/>
                    <a:gd name="T30" fmla="*/ 5 w 38"/>
                    <a:gd name="T31" fmla="*/ 5 h 78"/>
                    <a:gd name="T32" fmla="*/ 3 w 38"/>
                    <a:gd name="T33" fmla="*/ 5 h 78"/>
                    <a:gd name="T34" fmla="*/ 0 w 38"/>
                    <a:gd name="T35" fmla="*/ 6 h 78"/>
                    <a:gd name="T36" fmla="*/ 4 w 38"/>
                    <a:gd name="T37" fmla="*/ 9 h 78"/>
                    <a:gd name="T38" fmla="*/ 5 w 38"/>
                    <a:gd name="T39" fmla="*/ 13 h 78"/>
                    <a:gd name="T40" fmla="*/ 9 w 38"/>
                    <a:gd name="T41" fmla="*/ 14 h 78"/>
                    <a:gd name="T42" fmla="*/ 12 w 38"/>
                    <a:gd name="T43" fmla="*/ 17 h 78"/>
                    <a:gd name="T44" fmla="*/ 13 w 38"/>
                    <a:gd name="T45" fmla="*/ 21 h 78"/>
                    <a:gd name="T46" fmla="*/ 10 w 38"/>
                    <a:gd name="T47" fmla="*/ 22 h 78"/>
                    <a:gd name="T48" fmla="*/ 14 w 38"/>
                    <a:gd name="T49" fmla="*/ 25 h 78"/>
                    <a:gd name="T50" fmla="*/ 19 w 38"/>
                    <a:gd name="T51" fmla="*/ 31 h 78"/>
                    <a:gd name="T52" fmla="*/ 23 w 38"/>
                    <a:gd name="T53" fmla="*/ 35 h 78"/>
                    <a:gd name="T54" fmla="*/ 26 w 38"/>
                    <a:gd name="T55" fmla="*/ 39 h 78"/>
                    <a:gd name="T56" fmla="*/ 28 w 38"/>
                    <a:gd name="T57" fmla="*/ 43 h 78"/>
                    <a:gd name="T58" fmla="*/ 27 w 38"/>
                    <a:gd name="T59" fmla="*/ 48 h 78"/>
                    <a:gd name="T60" fmla="*/ 28 w 38"/>
                    <a:gd name="T61" fmla="*/ 52 h 78"/>
                    <a:gd name="T62" fmla="*/ 28 w 38"/>
                    <a:gd name="T63" fmla="*/ 57 h 78"/>
                    <a:gd name="T64" fmla="*/ 23 w 38"/>
                    <a:gd name="T65" fmla="*/ 60 h 78"/>
                    <a:gd name="T66" fmla="*/ 20 w 38"/>
                    <a:gd name="T67" fmla="*/ 62 h 78"/>
                    <a:gd name="T68" fmla="*/ 20 w 38"/>
                    <a:gd name="T69" fmla="*/ 65 h 78"/>
                    <a:gd name="T70" fmla="*/ 18 w 38"/>
                    <a:gd name="T71" fmla="*/ 66 h 78"/>
                    <a:gd name="T72" fmla="*/ 14 w 38"/>
                    <a:gd name="T73" fmla="*/ 67 h 78"/>
                    <a:gd name="T74" fmla="*/ 15 w 38"/>
                    <a:gd name="T75" fmla="*/ 70 h 78"/>
                    <a:gd name="T76" fmla="*/ 14 w 38"/>
                    <a:gd name="T77" fmla="*/ 74 h 78"/>
                    <a:gd name="T78" fmla="*/ 14 w 38"/>
                    <a:gd name="T79" fmla="*/ 77 h 78"/>
                    <a:gd name="T80" fmla="*/ 18 w 38"/>
                    <a:gd name="T81" fmla="*/ 75 h 78"/>
                    <a:gd name="T82" fmla="*/ 19 w 38"/>
                    <a:gd name="T83" fmla="*/ 71 h 78"/>
                    <a:gd name="T84" fmla="*/ 22 w 38"/>
                    <a:gd name="T85" fmla="*/ 72 h 78"/>
                    <a:gd name="T86" fmla="*/ 21 w 38"/>
                    <a:gd name="T87" fmla="*/ 70 h 78"/>
                    <a:gd name="T88" fmla="*/ 23 w 38"/>
                    <a:gd name="T89" fmla="*/ 71 h 78"/>
                    <a:gd name="T90" fmla="*/ 24 w 38"/>
                    <a:gd name="T91" fmla="*/ 67 h 78"/>
                    <a:gd name="T92" fmla="*/ 26 w 38"/>
                    <a:gd name="T93" fmla="*/ 68 h 78"/>
                    <a:gd name="T94" fmla="*/ 30 w 38"/>
                    <a:gd name="T95" fmla="*/ 66 h 78"/>
                    <a:gd name="T96" fmla="*/ 36 w 38"/>
                    <a:gd name="T97" fmla="*/ 61 h 78"/>
                    <a:gd name="T98" fmla="*/ 36 w 38"/>
                    <a:gd name="T99" fmla="*/ 57 h 78"/>
                    <a:gd name="T100" fmla="*/ 37 w 38"/>
                    <a:gd name="T101" fmla="*/ 55 h 78"/>
                    <a:gd name="T102" fmla="*/ 37 w 38"/>
                    <a:gd name="T103" fmla="*/ 55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38" h="78">
                      <a:moveTo>
                        <a:pt x="37" y="55"/>
                      </a:moveTo>
                      <a:cubicBezTo>
                        <a:pt x="36" y="54"/>
                        <a:pt x="36" y="52"/>
                        <a:pt x="36" y="49"/>
                      </a:cubicBezTo>
                      <a:cubicBezTo>
                        <a:pt x="35" y="46"/>
                        <a:pt x="34" y="44"/>
                        <a:pt x="32" y="41"/>
                      </a:cubicBezTo>
                      <a:cubicBezTo>
                        <a:pt x="31" y="39"/>
                        <a:pt x="30" y="38"/>
                        <a:pt x="28" y="37"/>
                      </a:cubicBezTo>
                      <a:cubicBezTo>
                        <a:pt x="26" y="35"/>
                        <a:pt x="23" y="34"/>
                        <a:pt x="22" y="31"/>
                      </a:cubicBezTo>
                      <a:cubicBezTo>
                        <a:pt x="22" y="29"/>
                        <a:pt x="20" y="28"/>
                        <a:pt x="18" y="26"/>
                      </a:cubicBezTo>
                      <a:cubicBezTo>
                        <a:pt x="17" y="25"/>
                        <a:pt x="18" y="21"/>
                        <a:pt x="19" y="20"/>
                      </a:cubicBezTo>
                      <a:cubicBezTo>
                        <a:pt x="21" y="19"/>
                        <a:pt x="23" y="17"/>
                        <a:pt x="23" y="15"/>
                      </a:cubicBezTo>
                      <a:cubicBezTo>
                        <a:pt x="24" y="14"/>
                        <a:pt x="28" y="12"/>
                        <a:pt x="29" y="11"/>
                      </a:cubicBezTo>
                      <a:cubicBezTo>
                        <a:pt x="27" y="10"/>
                        <a:pt x="25" y="9"/>
                        <a:pt x="23" y="7"/>
                      </a:cubicBezTo>
                      <a:cubicBezTo>
                        <a:pt x="21" y="6"/>
                        <a:pt x="24" y="6"/>
                        <a:pt x="24" y="4"/>
                      </a:cubicBezTo>
                      <a:cubicBezTo>
                        <a:pt x="24" y="4"/>
                        <a:pt x="19" y="3"/>
                        <a:pt x="19" y="3"/>
                      </a:cubicBezTo>
                      <a:cubicBezTo>
                        <a:pt x="17" y="2"/>
                        <a:pt x="15" y="0"/>
                        <a:pt x="14" y="3"/>
                      </a:cubicBezTo>
                      <a:cubicBezTo>
                        <a:pt x="13" y="4"/>
                        <a:pt x="12" y="4"/>
                        <a:pt x="11" y="5"/>
                      </a:cubicBezTo>
                      <a:cubicBezTo>
                        <a:pt x="9" y="8"/>
                        <a:pt x="9" y="4"/>
                        <a:pt x="8" y="5"/>
                      </a:cubicBezTo>
                      <a:cubicBezTo>
                        <a:pt x="6" y="6"/>
                        <a:pt x="6" y="5"/>
                        <a:pt x="5" y="5"/>
                      </a:cubicBezTo>
                      <a:cubicBezTo>
                        <a:pt x="4" y="6"/>
                        <a:pt x="3" y="6"/>
                        <a:pt x="3" y="5"/>
                      </a:cubicBezTo>
                      <a:cubicBezTo>
                        <a:pt x="3" y="4"/>
                        <a:pt x="1" y="6"/>
                        <a:pt x="0" y="6"/>
                      </a:cubicBezTo>
                      <a:cubicBezTo>
                        <a:pt x="0" y="7"/>
                        <a:pt x="3" y="9"/>
                        <a:pt x="4" y="9"/>
                      </a:cubicBezTo>
                      <a:cubicBezTo>
                        <a:pt x="5" y="11"/>
                        <a:pt x="4" y="12"/>
                        <a:pt x="5" y="13"/>
                      </a:cubicBezTo>
                      <a:cubicBezTo>
                        <a:pt x="5" y="15"/>
                        <a:pt x="8" y="15"/>
                        <a:pt x="9" y="14"/>
                      </a:cubicBezTo>
                      <a:cubicBezTo>
                        <a:pt x="11" y="13"/>
                        <a:pt x="12" y="16"/>
                        <a:pt x="12" y="17"/>
                      </a:cubicBezTo>
                      <a:cubicBezTo>
                        <a:pt x="13" y="19"/>
                        <a:pt x="15" y="19"/>
                        <a:pt x="13" y="21"/>
                      </a:cubicBezTo>
                      <a:cubicBezTo>
                        <a:pt x="11" y="22"/>
                        <a:pt x="10" y="19"/>
                        <a:pt x="10" y="22"/>
                      </a:cubicBezTo>
                      <a:cubicBezTo>
                        <a:pt x="10" y="24"/>
                        <a:pt x="13" y="24"/>
                        <a:pt x="14" y="25"/>
                      </a:cubicBezTo>
                      <a:cubicBezTo>
                        <a:pt x="16" y="27"/>
                        <a:pt x="17" y="29"/>
                        <a:pt x="19" y="31"/>
                      </a:cubicBezTo>
                      <a:cubicBezTo>
                        <a:pt x="20" y="33"/>
                        <a:pt x="22" y="33"/>
                        <a:pt x="23" y="35"/>
                      </a:cubicBezTo>
                      <a:cubicBezTo>
                        <a:pt x="24" y="37"/>
                        <a:pt x="24" y="38"/>
                        <a:pt x="26" y="39"/>
                      </a:cubicBezTo>
                      <a:cubicBezTo>
                        <a:pt x="27" y="40"/>
                        <a:pt x="26" y="42"/>
                        <a:pt x="28" y="43"/>
                      </a:cubicBezTo>
                      <a:cubicBezTo>
                        <a:pt x="29" y="44"/>
                        <a:pt x="28" y="47"/>
                        <a:pt x="27" y="48"/>
                      </a:cubicBezTo>
                      <a:cubicBezTo>
                        <a:pt x="26" y="49"/>
                        <a:pt x="27" y="51"/>
                        <a:pt x="28" y="52"/>
                      </a:cubicBezTo>
                      <a:cubicBezTo>
                        <a:pt x="28" y="54"/>
                        <a:pt x="28" y="55"/>
                        <a:pt x="28" y="57"/>
                      </a:cubicBezTo>
                      <a:cubicBezTo>
                        <a:pt x="26" y="59"/>
                        <a:pt x="26" y="59"/>
                        <a:pt x="23" y="60"/>
                      </a:cubicBezTo>
                      <a:cubicBezTo>
                        <a:pt x="21" y="60"/>
                        <a:pt x="24" y="63"/>
                        <a:pt x="20" y="62"/>
                      </a:cubicBezTo>
                      <a:cubicBezTo>
                        <a:pt x="18" y="62"/>
                        <a:pt x="20" y="64"/>
                        <a:pt x="20" y="65"/>
                      </a:cubicBezTo>
                      <a:cubicBezTo>
                        <a:pt x="21" y="67"/>
                        <a:pt x="19" y="66"/>
                        <a:pt x="18" y="66"/>
                      </a:cubicBezTo>
                      <a:cubicBezTo>
                        <a:pt x="16" y="66"/>
                        <a:pt x="15" y="66"/>
                        <a:pt x="14" y="67"/>
                      </a:cubicBezTo>
                      <a:cubicBezTo>
                        <a:pt x="11" y="69"/>
                        <a:pt x="13" y="69"/>
                        <a:pt x="15" y="70"/>
                      </a:cubicBezTo>
                      <a:cubicBezTo>
                        <a:pt x="16" y="70"/>
                        <a:pt x="14" y="73"/>
                        <a:pt x="14" y="74"/>
                      </a:cubicBezTo>
                      <a:cubicBezTo>
                        <a:pt x="13" y="74"/>
                        <a:pt x="13" y="78"/>
                        <a:pt x="14" y="77"/>
                      </a:cubicBezTo>
                      <a:cubicBezTo>
                        <a:pt x="16" y="76"/>
                        <a:pt x="17" y="75"/>
                        <a:pt x="18" y="75"/>
                      </a:cubicBezTo>
                      <a:cubicBezTo>
                        <a:pt x="22" y="74"/>
                        <a:pt x="20" y="73"/>
                        <a:pt x="19" y="71"/>
                      </a:cubicBezTo>
                      <a:cubicBezTo>
                        <a:pt x="20" y="71"/>
                        <a:pt x="21" y="73"/>
                        <a:pt x="22" y="72"/>
                      </a:cubicBezTo>
                      <a:cubicBezTo>
                        <a:pt x="23" y="71"/>
                        <a:pt x="21" y="70"/>
                        <a:pt x="21" y="70"/>
                      </a:cubicBezTo>
                      <a:cubicBezTo>
                        <a:pt x="21" y="69"/>
                        <a:pt x="23" y="71"/>
                        <a:pt x="23" y="71"/>
                      </a:cubicBezTo>
                      <a:cubicBezTo>
                        <a:pt x="22" y="71"/>
                        <a:pt x="23" y="67"/>
                        <a:pt x="24" y="67"/>
                      </a:cubicBezTo>
                      <a:cubicBezTo>
                        <a:pt x="24" y="66"/>
                        <a:pt x="26" y="68"/>
                        <a:pt x="26" y="68"/>
                      </a:cubicBezTo>
                      <a:cubicBezTo>
                        <a:pt x="28" y="68"/>
                        <a:pt x="29" y="67"/>
                        <a:pt x="30" y="66"/>
                      </a:cubicBezTo>
                      <a:cubicBezTo>
                        <a:pt x="31" y="65"/>
                        <a:pt x="36" y="63"/>
                        <a:pt x="36" y="61"/>
                      </a:cubicBezTo>
                      <a:cubicBezTo>
                        <a:pt x="36" y="60"/>
                        <a:pt x="35" y="59"/>
                        <a:pt x="36" y="57"/>
                      </a:cubicBezTo>
                      <a:cubicBezTo>
                        <a:pt x="36" y="56"/>
                        <a:pt x="38" y="57"/>
                        <a:pt x="37" y="55"/>
                      </a:cubicBezTo>
                      <a:cubicBezTo>
                        <a:pt x="36" y="54"/>
                        <a:pt x="38" y="56"/>
                        <a:pt x="37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06">
                  <a:extLst>
                    <a:ext uri="{FF2B5EF4-FFF2-40B4-BE49-F238E27FC236}">
                      <a16:creationId xmlns:a16="http://schemas.microsoft.com/office/drawing/2014/main" id="{5C109324-70C2-7246-9F0C-B21D1353DD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28270" y="8649346"/>
                  <a:ext cx="289738" cy="374741"/>
                </a:xfrm>
                <a:custGeom>
                  <a:avLst/>
                  <a:gdLst>
                    <a:gd name="T0" fmla="*/ 37 w 37"/>
                    <a:gd name="T1" fmla="*/ 38 h 45"/>
                    <a:gd name="T2" fmla="*/ 35 w 37"/>
                    <a:gd name="T3" fmla="*/ 35 h 45"/>
                    <a:gd name="T4" fmla="*/ 33 w 37"/>
                    <a:gd name="T5" fmla="*/ 32 h 45"/>
                    <a:gd name="T6" fmla="*/ 30 w 37"/>
                    <a:gd name="T7" fmla="*/ 28 h 45"/>
                    <a:gd name="T8" fmla="*/ 26 w 37"/>
                    <a:gd name="T9" fmla="*/ 22 h 45"/>
                    <a:gd name="T10" fmla="*/ 22 w 37"/>
                    <a:gd name="T11" fmla="*/ 18 h 45"/>
                    <a:gd name="T12" fmla="*/ 19 w 37"/>
                    <a:gd name="T13" fmla="*/ 15 h 45"/>
                    <a:gd name="T14" fmla="*/ 22 w 37"/>
                    <a:gd name="T15" fmla="*/ 14 h 45"/>
                    <a:gd name="T16" fmla="*/ 21 w 37"/>
                    <a:gd name="T17" fmla="*/ 10 h 45"/>
                    <a:gd name="T18" fmla="*/ 14 w 37"/>
                    <a:gd name="T19" fmla="*/ 8 h 45"/>
                    <a:gd name="T20" fmla="*/ 13 w 37"/>
                    <a:gd name="T21" fmla="*/ 4 h 45"/>
                    <a:gd name="T22" fmla="*/ 9 w 37"/>
                    <a:gd name="T23" fmla="*/ 0 h 45"/>
                    <a:gd name="T24" fmla="*/ 7 w 37"/>
                    <a:gd name="T25" fmla="*/ 0 h 45"/>
                    <a:gd name="T26" fmla="*/ 8 w 37"/>
                    <a:gd name="T27" fmla="*/ 4 h 45"/>
                    <a:gd name="T28" fmla="*/ 8 w 37"/>
                    <a:gd name="T29" fmla="*/ 7 h 45"/>
                    <a:gd name="T30" fmla="*/ 4 w 37"/>
                    <a:gd name="T31" fmla="*/ 5 h 45"/>
                    <a:gd name="T32" fmla="*/ 0 w 37"/>
                    <a:gd name="T33" fmla="*/ 10 h 45"/>
                    <a:gd name="T34" fmla="*/ 4 w 37"/>
                    <a:gd name="T35" fmla="*/ 15 h 45"/>
                    <a:gd name="T36" fmla="*/ 4 w 37"/>
                    <a:gd name="T37" fmla="*/ 22 h 45"/>
                    <a:gd name="T38" fmla="*/ 3 w 37"/>
                    <a:gd name="T39" fmla="*/ 26 h 45"/>
                    <a:gd name="T40" fmla="*/ 7 w 37"/>
                    <a:gd name="T41" fmla="*/ 25 h 45"/>
                    <a:gd name="T42" fmla="*/ 10 w 37"/>
                    <a:gd name="T43" fmla="*/ 23 h 45"/>
                    <a:gd name="T44" fmla="*/ 15 w 37"/>
                    <a:gd name="T45" fmla="*/ 22 h 45"/>
                    <a:gd name="T46" fmla="*/ 23 w 37"/>
                    <a:gd name="T47" fmla="*/ 28 h 45"/>
                    <a:gd name="T48" fmla="*/ 27 w 37"/>
                    <a:gd name="T49" fmla="*/ 36 h 45"/>
                    <a:gd name="T50" fmla="*/ 27 w 37"/>
                    <a:gd name="T51" fmla="*/ 39 h 45"/>
                    <a:gd name="T52" fmla="*/ 25 w 37"/>
                    <a:gd name="T53" fmla="*/ 43 h 45"/>
                    <a:gd name="T54" fmla="*/ 29 w 37"/>
                    <a:gd name="T55" fmla="*/ 43 h 45"/>
                    <a:gd name="T56" fmla="*/ 32 w 37"/>
                    <a:gd name="T57" fmla="*/ 42 h 45"/>
                    <a:gd name="T58" fmla="*/ 35 w 37"/>
                    <a:gd name="T59" fmla="*/ 42 h 45"/>
                    <a:gd name="T60" fmla="*/ 37 w 37"/>
                    <a:gd name="T61" fmla="*/ 38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37" h="45">
                      <a:moveTo>
                        <a:pt x="37" y="38"/>
                      </a:moveTo>
                      <a:cubicBezTo>
                        <a:pt x="37" y="37"/>
                        <a:pt x="36" y="37"/>
                        <a:pt x="35" y="35"/>
                      </a:cubicBezTo>
                      <a:cubicBezTo>
                        <a:pt x="35" y="33"/>
                        <a:pt x="34" y="34"/>
                        <a:pt x="33" y="32"/>
                      </a:cubicBezTo>
                      <a:cubicBezTo>
                        <a:pt x="32" y="30"/>
                        <a:pt x="32" y="29"/>
                        <a:pt x="30" y="28"/>
                      </a:cubicBezTo>
                      <a:cubicBezTo>
                        <a:pt x="28" y="26"/>
                        <a:pt x="27" y="24"/>
                        <a:pt x="26" y="22"/>
                      </a:cubicBezTo>
                      <a:cubicBezTo>
                        <a:pt x="25" y="21"/>
                        <a:pt x="23" y="19"/>
                        <a:pt x="22" y="18"/>
                      </a:cubicBezTo>
                      <a:cubicBezTo>
                        <a:pt x="20" y="17"/>
                        <a:pt x="19" y="18"/>
                        <a:pt x="19" y="15"/>
                      </a:cubicBezTo>
                      <a:cubicBezTo>
                        <a:pt x="19" y="14"/>
                        <a:pt x="21" y="16"/>
                        <a:pt x="22" y="14"/>
                      </a:cubicBezTo>
                      <a:cubicBezTo>
                        <a:pt x="24" y="13"/>
                        <a:pt x="22" y="12"/>
                        <a:pt x="21" y="10"/>
                      </a:cubicBezTo>
                      <a:cubicBezTo>
                        <a:pt x="19" y="5"/>
                        <a:pt x="16" y="11"/>
                        <a:pt x="14" y="8"/>
                      </a:cubicBezTo>
                      <a:cubicBezTo>
                        <a:pt x="13" y="7"/>
                        <a:pt x="14" y="5"/>
                        <a:pt x="13" y="4"/>
                      </a:cubicBezTo>
                      <a:cubicBezTo>
                        <a:pt x="12" y="3"/>
                        <a:pt x="10" y="2"/>
                        <a:pt x="9" y="0"/>
                      </a:cubicBezTo>
                      <a:cubicBezTo>
                        <a:pt x="9" y="0"/>
                        <a:pt x="7" y="0"/>
                        <a:pt x="7" y="0"/>
                      </a:cubicBezTo>
                      <a:cubicBezTo>
                        <a:pt x="6" y="1"/>
                        <a:pt x="8" y="3"/>
                        <a:pt x="8" y="4"/>
                      </a:cubicBezTo>
                      <a:cubicBezTo>
                        <a:pt x="8" y="5"/>
                        <a:pt x="9" y="7"/>
                        <a:pt x="8" y="7"/>
                      </a:cubicBezTo>
                      <a:cubicBezTo>
                        <a:pt x="6" y="7"/>
                        <a:pt x="6" y="5"/>
                        <a:pt x="4" y="5"/>
                      </a:cubicBezTo>
                      <a:cubicBezTo>
                        <a:pt x="3" y="4"/>
                        <a:pt x="0" y="10"/>
                        <a:pt x="0" y="10"/>
                      </a:cubicBezTo>
                      <a:cubicBezTo>
                        <a:pt x="1" y="13"/>
                        <a:pt x="0" y="17"/>
                        <a:pt x="4" y="15"/>
                      </a:cubicBezTo>
                      <a:cubicBezTo>
                        <a:pt x="6" y="14"/>
                        <a:pt x="4" y="22"/>
                        <a:pt x="4" y="22"/>
                      </a:cubicBezTo>
                      <a:cubicBezTo>
                        <a:pt x="6" y="23"/>
                        <a:pt x="4" y="24"/>
                        <a:pt x="3" y="26"/>
                      </a:cubicBezTo>
                      <a:cubicBezTo>
                        <a:pt x="3" y="27"/>
                        <a:pt x="6" y="25"/>
                        <a:pt x="7" y="25"/>
                      </a:cubicBezTo>
                      <a:cubicBezTo>
                        <a:pt x="7" y="24"/>
                        <a:pt x="9" y="23"/>
                        <a:pt x="10" y="23"/>
                      </a:cubicBezTo>
                      <a:cubicBezTo>
                        <a:pt x="12" y="24"/>
                        <a:pt x="13" y="24"/>
                        <a:pt x="15" y="22"/>
                      </a:cubicBezTo>
                      <a:cubicBezTo>
                        <a:pt x="17" y="21"/>
                        <a:pt x="24" y="25"/>
                        <a:pt x="23" y="28"/>
                      </a:cubicBezTo>
                      <a:cubicBezTo>
                        <a:pt x="21" y="32"/>
                        <a:pt x="25" y="33"/>
                        <a:pt x="27" y="36"/>
                      </a:cubicBezTo>
                      <a:cubicBezTo>
                        <a:pt x="27" y="37"/>
                        <a:pt x="27" y="38"/>
                        <a:pt x="27" y="39"/>
                      </a:cubicBezTo>
                      <a:cubicBezTo>
                        <a:pt x="27" y="40"/>
                        <a:pt x="26" y="42"/>
                        <a:pt x="25" y="43"/>
                      </a:cubicBezTo>
                      <a:cubicBezTo>
                        <a:pt x="26" y="43"/>
                        <a:pt x="29" y="45"/>
                        <a:pt x="29" y="43"/>
                      </a:cubicBezTo>
                      <a:cubicBezTo>
                        <a:pt x="29" y="42"/>
                        <a:pt x="31" y="41"/>
                        <a:pt x="32" y="42"/>
                      </a:cubicBezTo>
                      <a:cubicBezTo>
                        <a:pt x="33" y="43"/>
                        <a:pt x="34" y="43"/>
                        <a:pt x="35" y="42"/>
                      </a:cubicBezTo>
                      <a:cubicBezTo>
                        <a:pt x="37" y="42"/>
                        <a:pt x="37" y="40"/>
                        <a:pt x="37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09">
                  <a:extLst>
                    <a:ext uri="{FF2B5EF4-FFF2-40B4-BE49-F238E27FC236}">
                      <a16:creationId xmlns:a16="http://schemas.microsoft.com/office/drawing/2014/main" id="{B20BF59A-DFAB-064D-A85B-A77E14367D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6297" y="9407345"/>
                  <a:ext cx="402413" cy="374741"/>
                </a:xfrm>
                <a:custGeom>
                  <a:avLst/>
                  <a:gdLst>
                    <a:gd name="T0" fmla="*/ 33 w 51"/>
                    <a:gd name="T1" fmla="*/ 5 h 45"/>
                    <a:gd name="T2" fmla="*/ 29 w 51"/>
                    <a:gd name="T3" fmla="*/ 13 h 45"/>
                    <a:gd name="T4" fmla="*/ 20 w 51"/>
                    <a:gd name="T5" fmla="*/ 16 h 45"/>
                    <a:gd name="T6" fmla="*/ 15 w 51"/>
                    <a:gd name="T7" fmla="*/ 18 h 45"/>
                    <a:gd name="T8" fmla="*/ 10 w 51"/>
                    <a:gd name="T9" fmla="*/ 19 h 45"/>
                    <a:gd name="T10" fmla="*/ 7 w 51"/>
                    <a:gd name="T11" fmla="*/ 18 h 45"/>
                    <a:gd name="T12" fmla="*/ 3 w 51"/>
                    <a:gd name="T13" fmla="*/ 14 h 45"/>
                    <a:gd name="T14" fmla="*/ 0 w 51"/>
                    <a:gd name="T15" fmla="*/ 20 h 45"/>
                    <a:gd name="T16" fmla="*/ 4 w 51"/>
                    <a:gd name="T17" fmla="*/ 29 h 45"/>
                    <a:gd name="T18" fmla="*/ 8 w 51"/>
                    <a:gd name="T19" fmla="*/ 37 h 45"/>
                    <a:gd name="T20" fmla="*/ 13 w 51"/>
                    <a:gd name="T21" fmla="*/ 39 h 45"/>
                    <a:gd name="T22" fmla="*/ 14 w 51"/>
                    <a:gd name="T23" fmla="*/ 41 h 45"/>
                    <a:gd name="T24" fmla="*/ 19 w 51"/>
                    <a:gd name="T25" fmla="*/ 41 h 45"/>
                    <a:gd name="T26" fmla="*/ 21 w 51"/>
                    <a:gd name="T27" fmla="*/ 39 h 45"/>
                    <a:gd name="T28" fmla="*/ 25 w 51"/>
                    <a:gd name="T29" fmla="*/ 40 h 45"/>
                    <a:gd name="T30" fmla="*/ 28 w 51"/>
                    <a:gd name="T31" fmla="*/ 40 h 45"/>
                    <a:gd name="T32" fmla="*/ 31 w 51"/>
                    <a:gd name="T33" fmla="*/ 43 h 45"/>
                    <a:gd name="T34" fmla="*/ 34 w 51"/>
                    <a:gd name="T35" fmla="*/ 42 h 45"/>
                    <a:gd name="T36" fmla="*/ 36 w 51"/>
                    <a:gd name="T37" fmla="*/ 43 h 45"/>
                    <a:gd name="T38" fmla="*/ 37 w 51"/>
                    <a:gd name="T39" fmla="*/ 37 h 45"/>
                    <a:gd name="T40" fmla="*/ 37 w 51"/>
                    <a:gd name="T41" fmla="*/ 33 h 45"/>
                    <a:gd name="T42" fmla="*/ 39 w 51"/>
                    <a:gd name="T43" fmla="*/ 30 h 45"/>
                    <a:gd name="T44" fmla="*/ 42 w 51"/>
                    <a:gd name="T45" fmla="*/ 24 h 45"/>
                    <a:gd name="T46" fmla="*/ 47 w 51"/>
                    <a:gd name="T47" fmla="*/ 19 h 45"/>
                    <a:gd name="T48" fmla="*/ 49 w 51"/>
                    <a:gd name="T49" fmla="*/ 18 h 45"/>
                    <a:gd name="T50" fmla="*/ 45 w 51"/>
                    <a:gd name="T51" fmla="*/ 13 h 45"/>
                    <a:gd name="T52" fmla="*/ 42 w 51"/>
                    <a:gd name="T53" fmla="*/ 7 h 45"/>
                    <a:gd name="T54" fmla="*/ 44 w 51"/>
                    <a:gd name="T55" fmla="*/ 6 h 45"/>
                    <a:gd name="T56" fmla="*/ 44 w 51"/>
                    <a:gd name="T57" fmla="*/ 3 h 45"/>
                    <a:gd name="T58" fmla="*/ 33 w 51"/>
                    <a:gd name="T59" fmla="*/ 5 h 45"/>
                    <a:gd name="T60" fmla="*/ 33 w 51"/>
                    <a:gd name="T61" fmla="*/ 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51" h="45">
                      <a:moveTo>
                        <a:pt x="33" y="5"/>
                      </a:moveTo>
                      <a:cubicBezTo>
                        <a:pt x="32" y="8"/>
                        <a:pt x="31" y="10"/>
                        <a:pt x="29" y="13"/>
                      </a:cubicBezTo>
                      <a:cubicBezTo>
                        <a:pt x="28" y="17"/>
                        <a:pt x="23" y="17"/>
                        <a:pt x="20" y="16"/>
                      </a:cubicBezTo>
                      <a:cubicBezTo>
                        <a:pt x="18" y="15"/>
                        <a:pt x="16" y="17"/>
                        <a:pt x="15" y="18"/>
                      </a:cubicBezTo>
                      <a:cubicBezTo>
                        <a:pt x="14" y="19"/>
                        <a:pt x="11" y="18"/>
                        <a:pt x="10" y="19"/>
                      </a:cubicBezTo>
                      <a:cubicBezTo>
                        <a:pt x="8" y="20"/>
                        <a:pt x="8" y="20"/>
                        <a:pt x="7" y="18"/>
                      </a:cubicBezTo>
                      <a:cubicBezTo>
                        <a:pt x="5" y="17"/>
                        <a:pt x="4" y="16"/>
                        <a:pt x="3" y="14"/>
                      </a:cubicBezTo>
                      <a:cubicBezTo>
                        <a:pt x="2" y="13"/>
                        <a:pt x="0" y="19"/>
                        <a:pt x="0" y="20"/>
                      </a:cubicBezTo>
                      <a:cubicBezTo>
                        <a:pt x="0" y="23"/>
                        <a:pt x="3" y="26"/>
                        <a:pt x="4" y="29"/>
                      </a:cubicBezTo>
                      <a:cubicBezTo>
                        <a:pt x="6" y="32"/>
                        <a:pt x="5" y="35"/>
                        <a:pt x="8" y="37"/>
                      </a:cubicBezTo>
                      <a:cubicBezTo>
                        <a:pt x="10" y="38"/>
                        <a:pt x="12" y="39"/>
                        <a:pt x="13" y="39"/>
                      </a:cubicBezTo>
                      <a:cubicBezTo>
                        <a:pt x="16" y="38"/>
                        <a:pt x="13" y="40"/>
                        <a:pt x="14" y="41"/>
                      </a:cubicBezTo>
                      <a:cubicBezTo>
                        <a:pt x="15" y="41"/>
                        <a:pt x="18" y="41"/>
                        <a:pt x="19" y="41"/>
                      </a:cubicBezTo>
                      <a:cubicBezTo>
                        <a:pt x="20" y="40"/>
                        <a:pt x="20" y="38"/>
                        <a:pt x="21" y="39"/>
                      </a:cubicBezTo>
                      <a:cubicBezTo>
                        <a:pt x="22" y="40"/>
                        <a:pt x="24" y="41"/>
                        <a:pt x="25" y="40"/>
                      </a:cubicBezTo>
                      <a:cubicBezTo>
                        <a:pt x="26" y="40"/>
                        <a:pt x="28" y="39"/>
                        <a:pt x="28" y="40"/>
                      </a:cubicBezTo>
                      <a:cubicBezTo>
                        <a:pt x="29" y="43"/>
                        <a:pt x="27" y="45"/>
                        <a:pt x="31" y="43"/>
                      </a:cubicBezTo>
                      <a:cubicBezTo>
                        <a:pt x="32" y="43"/>
                        <a:pt x="33" y="42"/>
                        <a:pt x="34" y="42"/>
                      </a:cubicBezTo>
                      <a:cubicBezTo>
                        <a:pt x="35" y="42"/>
                        <a:pt x="36" y="43"/>
                        <a:pt x="36" y="43"/>
                      </a:cubicBezTo>
                      <a:cubicBezTo>
                        <a:pt x="37" y="41"/>
                        <a:pt x="35" y="39"/>
                        <a:pt x="37" y="37"/>
                      </a:cubicBezTo>
                      <a:cubicBezTo>
                        <a:pt x="38" y="36"/>
                        <a:pt x="37" y="35"/>
                        <a:pt x="37" y="33"/>
                      </a:cubicBezTo>
                      <a:cubicBezTo>
                        <a:pt x="37" y="32"/>
                        <a:pt x="38" y="31"/>
                        <a:pt x="39" y="30"/>
                      </a:cubicBezTo>
                      <a:cubicBezTo>
                        <a:pt x="41" y="28"/>
                        <a:pt x="43" y="27"/>
                        <a:pt x="42" y="24"/>
                      </a:cubicBezTo>
                      <a:cubicBezTo>
                        <a:pt x="42" y="22"/>
                        <a:pt x="45" y="18"/>
                        <a:pt x="47" y="19"/>
                      </a:cubicBezTo>
                      <a:cubicBezTo>
                        <a:pt x="48" y="20"/>
                        <a:pt x="51" y="19"/>
                        <a:pt x="49" y="18"/>
                      </a:cubicBezTo>
                      <a:cubicBezTo>
                        <a:pt x="48" y="16"/>
                        <a:pt x="45" y="15"/>
                        <a:pt x="45" y="13"/>
                      </a:cubicBezTo>
                      <a:cubicBezTo>
                        <a:pt x="45" y="11"/>
                        <a:pt x="43" y="9"/>
                        <a:pt x="42" y="7"/>
                      </a:cubicBezTo>
                      <a:cubicBezTo>
                        <a:pt x="41" y="4"/>
                        <a:pt x="44" y="7"/>
                        <a:pt x="44" y="6"/>
                      </a:cubicBezTo>
                      <a:cubicBezTo>
                        <a:pt x="45" y="5"/>
                        <a:pt x="41" y="4"/>
                        <a:pt x="44" y="3"/>
                      </a:cubicBezTo>
                      <a:cubicBezTo>
                        <a:pt x="40" y="2"/>
                        <a:pt x="34" y="0"/>
                        <a:pt x="33" y="5"/>
                      </a:cubicBezTo>
                      <a:cubicBezTo>
                        <a:pt x="32" y="7"/>
                        <a:pt x="34" y="3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10">
                  <a:extLst>
                    <a:ext uri="{FF2B5EF4-FFF2-40B4-BE49-F238E27FC236}">
                      <a16:creationId xmlns:a16="http://schemas.microsoft.com/office/drawing/2014/main" id="{496800A1-98D3-FB44-9B63-FF6D4853FB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90440" y="9307980"/>
                  <a:ext cx="386318" cy="266861"/>
                </a:xfrm>
                <a:custGeom>
                  <a:avLst/>
                  <a:gdLst>
                    <a:gd name="T0" fmla="*/ 45 w 49"/>
                    <a:gd name="T1" fmla="*/ 10 h 32"/>
                    <a:gd name="T2" fmla="*/ 47 w 49"/>
                    <a:gd name="T3" fmla="*/ 8 h 32"/>
                    <a:gd name="T4" fmla="*/ 43 w 49"/>
                    <a:gd name="T5" fmla="*/ 7 h 32"/>
                    <a:gd name="T6" fmla="*/ 42 w 49"/>
                    <a:gd name="T7" fmla="*/ 6 h 32"/>
                    <a:gd name="T8" fmla="*/ 41 w 49"/>
                    <a:gd name="T9" fmla="*/ 6 h 32"/>
                    <a:gd name="T10" fmla="*/ 41 w 49"/>
                    <a:gd name="T11" fmla="*/ 4 h 32"/>
                    <a:gd name="T12" fmla="*/ 39 w 49"/>
                    <a:gd name="T13" fmla="*/ 2 h 32"/>
                    <a:gd name="T14" fmla="*/ 37 w 49"/>
                    <a:gd name="T15" fmla="*/ 2 h 32"/>
                    <a:gd name="T16" fmla="*/ 36 w 49"/>
                    <a:gd name="T17" fmla="*/ 1 h 32"/>
                    <a:gd name="T18" fmla="*/ 32 w 49"/>
                    <a:gd name="T19" fmla="*/ 6 h 32"/>
                    <a:gd name="T20" fmla="*/ 30 w 49"/>
                    <a:gd name="T21" fmla="*/ 8 h 32"/>
                    <a:gd name="T22" fmla="*/ 29 w 49"/>
                    <a:gd name="T23" fmla="*/ 9 h 32"/>
                    <a:gd name="T24" fmla="*/ 29 w 49"/>
                    <a:gd name="T25" fmla="*/ 10 h 32"/>
                    <a:gd name="T26" fmla="*/ 25 w 49"/>
                    <a:gd name="T27" fmla="*/ 12 h 32"/>
                    <a:gd name="T28" fmla="*/ 25 w 49"/>
                    <a:gd name="T29" fmla="*/ 15 h 32"/>
                    <a:gd name="T30" fmla="*/ 27 w 49"/>
                    <a:gd name="T31" fmla="*/ 14 h 32"/>
                    <a:gd name="T32" fmla="*/ 29 w 49"/>
                    <a:gd name="T33" fmla="*/ 13 h 32"/>
                    <a:gd name="T34" fmla="*/ 28 w 49"/>
                    <a:gd name="T35" fmla="*/ 11 h 32"/>
                    <a:gd name="T36" fmla="*/ 29 w 49"/>
                    <a:gd name="T37" fmla="*/ 13 h 32"/>
                    <a:gd name="T38" fmla="*/ 26 w 49"/>
                    <a:gd name="T39" fmla="*/ 14 h 32"/>
                    <a:gd name="T40" fmla="*/ 23 w 49"/>
                    <a:gd name="T41" fmla="*/ 13 h 32"/>
                    <a:gd name="T42" fmla="*/ 14 w 49"/>
                    <a:gd name="T43" fmla="*/ 20 h 32"/>
                    <a:gd name="T44" fmla="*/ 9 w 49"/>
                    <a:gd name="T45" fmla="*/ 23 h 32"/>
                    <a:gd name="T46" fmla="*/ 7 w 49"/>
                    <a:gd name="T47" fmla="*/ 26 h 32"/>
                    <a:gd name="T48" fmla="*/ 9 w 49"/>
                    <a:gd name="T49" fmla="*/ 28 h 32"/>
                    <a:gd name="T50" fmla="*/ 0 w 49"/>
                    <a:gd name="T51" fmla="*/ 26 h 32"/>
                    <a:gd name="T52" fmla="*/ 5 w 49"/>
                    <a:gd name="T53" fmla="*/ 32 h 32"/>
                    <a:gd name="T54" fmla="*/ 7 w 49"/>
                    <a:gd name="T55" fmla="*/ 31 h 32"/>
                    <a:gd name="T56" fmla="*/ 12 w 49"/>
                    <a:gd name="T57" fmla="*/ 30 h 32"/>
                    <a:gd name="T58" fmla="*/ 20 w 49"/>
                    <a:gd name="T59" fmla="*/ 29 h 32"/>
                    <a:gd name="T60" fmla="*/ 27 w 49"/>
                    <a:gd name="T61" fmla="*/ 24 h 32"/>
                    <a:gd name="T62" fmla="*/ 30 w 49"/>
                    <a:gd name="T63" fmla="*/ 18 h 32"/>
                    <a:gd name="T64" fmla="*/ 34 w 49"/>
                    <a:gd name="T65" fmla="*/ 14 h 32"/>
                    <a:gd name="T66" fmla="*/ 43 w 49"/>
                    <a:gd name="T67" fmla="*/ 14 h 32"/>
                    <a:gd name="T68" fmla="*/ 45 w 49"/>
                    <a:gd name="T69" fmla="*/ 1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9" h="32">
                      <a:moveTo>
                        <a:pt x="45" y="10"/>
                      </a:moveTo>
                      <a:cubicBezTo>
                        <a:pt x="48" y="10"/>
                        <a:pt x="49" y="9"/>
                        <a:pt x="47" y="8"/>
                      </a:cubicBezTo>
                      <a:cubicBezTo>
                        <a:pt x="45" y="7"/>
                        <a:pt x="45" y="6"/>
                        <a:pt x="43" y="7"/>
                      </a:cubicBezTo>
                      <a:cubicBezTo>
                        <a:pt x="42" y="8"/>
                        <a:pt x="43" y="7"/>
                        <a:pt x="42" y="6"/>
                      </a:cubicBezTo>
                      <a:cubicBezTo>
                        <a:pt x="42" y="6"/>
                        <a:pt x="41" y="6"/>
                        <a:pt x="41" y="6"/>
                      </a:cubicBezTo>
                      <a:cubicBezTo>
                        <a:pt x="41" y="6"/>
                        <a:pt x="41" y="4"/>
                        <a:pt x="41" y="4"/>
                      </a:cubicBezTo>
                      <a:cubicBezTo>
                        <a:pt x="40" y="3"/>
                        <a:pt x="39" y="2"/>
                        <a:pt x="39" y="2"/>
                      </a:cubicBezTo>
                      <a:cubicBezTo>
                        <a:pt x="37" y="0"/>
                        <a:pt x="38" y="1"/>
                        <a:pt x="37" y="2"/>
                      </a:cubicBezTo>
                      <a:cubicBezTo>
                        <a:pt x="36" y="3"/>
                        <a:pt x="36" y="1"/>
                        <a:pt x="36" y="1"/>
                      </a:cubicBezTo>
                      <a:cubicBezTo>
                        <a:pt x="35" y="1"/>
                        <a:pt x="32" y="5"/>
                        <a:pt x="32" y="6"/>
                      </a:cubicBezTo>
                      <a:cubicBezTo>
                        <a:pt x="31" y="6"/>
                        <a:pt x="30" y="7"/>
                        <a:pt x="30" y="8"/>
                      </a:cubicBezTo>
                      <a:cubicBezTo>
                        <a:pt x="29" y="8"/>
                        <a:pt x="29" y="9"/>
                        <a:pt x="29" y="9"/>
                      </a:cubicBezTo>
                      <a:cubicBezTo>
                        <a:pt x="29" y="10"/>
                        <a:pt x="29" y="10"/>
                        <a:pt x="29" y="10"/>
                      </a:cubicBezTo>
                      <a:cubicBezTo>
                        <a:pt x="29" y="11"/>
                        <a:pt x="26" y="11"/>
                        <a:pt x="25" y="12"/>
                      </a:cubicBezTo>
                      <a:cubicBezTo>
                        <a:pt x="22" y="12"/>
                        <a:pt x="23" y="14"/>
                        <a:pt x="25" y="15"/>
                      </a:cubicBezTo>
                      <a:cubicBezTo>
                        <a:pt x="27" y="17"/>
                        <a:pt x="26" y="15"/>
                        <a:pt x="27" y="14"/>
                      </a:cubicBezTo>
                      <a:cubicBezTo>
                        <a:pt x="27" y="13"/>
                        <a:pt x="29" y="13"/>
                        <a:pt x="29" y="13"/>
                      </a:cubicBezTo>
                      <a:cubicBezTo>
                        <a:pt x="29" y="13"/>
                        <a:pt x="28" y="12"/>
                        <a:pt x="28" y="11"/>
                      </a:cubicBezTo>
                      <a:cubicBezTo>
                        <a:pt x="28" y="12"/>
                        <a:pt x="29" y="13"/>
                        <a:pt x="29" y="13"/>
                      </a:cubicBezTo>
                      <a:cubicBezTo>
                        <a:pt x="29" y="13"/>
                        <a:pt x="27" y="13"/>
                        <a:pt x="26" y="14"/>
                      </a:cubicBezTo>
                      <a:cubicBezTo>
                        <a:pt x="26" y="17"/>
                        <a:pt x="24" y="14"/>
                        <a:pt x="23" y="13"/>
                      </a:cubicBezTo>
                      <a:cubicBezTo>
                        <a:pt x="20" y="16"/>
                        <a:pt x="18" y="19"/>
                        <a:pt x="14" y="20"/>
                      </a:cubicBezTo>
                      <a:cubicBezTo>
                        <a:pt x="12" y="21"/>
                        <a:pt x="10" y="21"/>
                        <a:pt x="9" y="23"/>
                      </a:cubicBezTo>
                      <a:cubicBezTo>
                        <a:pt x="8" y="24"/>
                        <a:pt x="8" y="25"/>
                        <a:pt x="7" y="26"/>
                      </a:cubicBezTo>
                      <a:cubicBezTo>
                        <a:pt x="7" y="27"/>
                        <a:pt x="9" y="28"/>
                        <a:pt x="9" y="28"/>
                      </a:cubicBezTo>
                      <a:cubicBezTo>
                        <a:pt x="8" y="29"/>
                        <a:pt x="1" y="26"/>
                        <a:pt x="0" y="26"/>
                      </a:cubicBezTo>
                      <a:cubicBezTo>
                        <a:pt x="1" y="28"/>
                        <a:pt x="3" y="31"/>
                        <a:pt x="5" y="32"/>
                      </a:cubicBezTo>
                      <a:cubicBezTo>
                        <a:pt x="6" y="32"/>
                        <a:pt x="7" y="31"/>
                        <a:pt x="7" y="31"/>
                      </a:cubicBezTo>
                      <a:cubicBezTo>
                        <a:pt x="9" y="30"/>
                        <a:pt x="12" y="31"/>
                        <a:pt x="12" y="30"/>
                      </a:cubicBezTo>
                      <a:cubicBezTo>
                        <a:pt x="15" y="27"/>
                        <a:pt x="17" y="28"/>
                        <a:pt x="20" y="29"/>
                      </a:cubicBezTo>
                      <a:cubicBezTo>
                        <a:pt x="23" y="29"/>
                        <a:pt x="26" y="27"/>
                        <a:pt x="27" y="24"/>
                      </a:cubicBezTo>
                      <a:cubicBezTo>
                        <a:pt x="28" y="22"/>
                        <a:pt x="29" y="20"/>
                        <a:pt x="30" y="18"/>
                      </a:cubicBezTo>
                      <a:cubicBezTo>
                        <a:pt x="30" y="15"/>
                        <a:pt x="31" y="14"/>
                        <a:pt x="34" y="14"/>
                      </a:cubicBezTo>
                      <a:cubicBezTo>
                        <a:pt x="37" y="14"/>
                        <a:pt x="40" y="15"/>
                        <a:pt x="43" y="14"/>
                      </a:cubicBezTo>
                      <a:cubicBezTo>
                        <a:pt x="47" y="13"/>
                        <a:pt x="40" y="10"/>
                        <a:pt x="45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11">
                  <a:extLst>
                    <a:ext uri="{FF2B5EF4-FFF2-40B4-BE49-F238E27FC236}">
                      <a16:creationId xmlns:a16="http://schemas.microsoft.com/office/drawing/2014/main" id="{6074CBC1-7709-C346-AB14-47960CF8D1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4395" y="8382485"/>
                  <a:ext cx="134137" cy="82329"/>
                </a:xfrm>
                <a:custGeom>
                  <a:avLst/>
                  <a:gdLst>
                    <a:gd name="T0" fmla="*/ 2 w 17"/>
                    <a:gd name="T1" fmla="*/ 8 h 10"/>
                    <a:gd name="T2" fmla="*/ 7 w 17"/>
                    <a:gd name="T3" fmla="*/ 9 h 10"/>
                    <a:gd name="T4" fmla="*/ 12 w 17"/>
                    <a:gd name="T5" fmla="*/ 9 h 10"/>
                    <a:gd name="T6" fmla="*/ 16 w 17"/>
                    <a:gd name="T7" fmla="*/ 8 h 10"/>
                    <a:gd name="T8" fmla="*/ 15 w 17"/>
                    <a:gd name="T9" fmla="*/ 3 h 10"/>
                    <a:gd name="T10" fmla="*/ 10 w 17"/>
                    <a:gd name="T11" fmla="*/ 3 h 10"/>
                    <a:gd name="T12" fmla="*/ 6 w 17"/>
                    <a:gd name="T13" fmla="*/ 1 h 10"/>
                    <a:gd name="T14" fmla="*/ 2 w 17"/>
                    <a:gd name="T15" fmla="*/ 8 h 10"/>
                    <a:gd name="T16" fmla="*/ 2 w 17"/>
                    <a:gd name="T17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2" y="8"/>
                      </a:moveTo>
                      <a:cubicBezTo>
                        <a:pt x="3" y="9"/>
                        <a:pt x="6" y="10"/>
                        <a:pt x="7" y="9"/>
                      </a:cubicBezTo>
                      <a:cubicBezTo>
                        <a:pt x="9" y="8"/>
                        <a:pt x="10" y="10"/>
                        <a:pt x="12" y="9"/>
                      </a:cubicBezTo>
                      <a:cubicBezTo>
                        <a:pt x="13" y="9"/>
                        <a:pt x="17" y="9"/>
                        <a:pt x="16" y="8"/>
                      </a:cubicBezTo>
                      <a:cubicBezTo>
                        <a:pt x="15" y="6"/>
                        <a:pt x="14" y="5"/>
                        <a:pt x="15" y="3"/>
                      </a:cubicBezTo>
                      <a:cubicBezTo>
                        <a:pt x="13" y="2"/>
                        <a:pt x="11" y="4"/>
                        <a:pt x="10" y="3"/>
                      </a:cubicBezTo>
                      <a:cubicBezTo>
                        <a:pt x="9" y="2"/>
                        <a:pt x="7" y="0"/>
                        <a:pt x="6" y="1"/>
                      </a:cubicBezTo>
                      <a:cubicBezTo>
                        <a:pt x="4" y="3"/>
                        <a:pt x="0" y="6"/>
                        <a:pt x="2" y="8"/>
                      </a:cubicBezTo>
                      <a:cubicBezTo>
                        <a:pt x="3" y="9"/>
                        <a:pt x="1" y="7"/>
                        <a:pt x="2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12">
                  <a:extLst>
                    <a:ext uri="{FF2B5EF4-FFF2-40B4-BE49-F238E27FC236}">
                      <a16:creationId xmlns:a16="http://schemas.microsoft.com/office/drawing/2014/main" id="{EB01C200-D6C5-BD45-8F17-6F43BC337F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95878" y="8288802"/>
                  <a:ext cx="292418" cy="193046"/>
                </a:xfrm>
                <a:custGeom>
                  <a:avLst/>
                  <a:gdLst>
                    <a:gd name="T0" fmla="*/ 1 w 37"/>
                    <a:gd name="T1" fmla="*/ 3 h 23"/>
                    <a:gd name="T2" fmla="*/ 0 w 37"/>
                    <a:gd name="T3" fmla="*/ 9 h 23"/>
                    <a:gd name="T4" fmla="*/ 5 w 37"/>
                    <a:gd name="T5" fmla="*/ 13 h 23"/>
                    <a:gd name="T6" fmla="*/ 7 w 37"/>
                    <a:gd name="T7" fmla="*/ 14 h 23"/>
                    <a:gd name="T8" fmla="*/ 12 w 37"/>
                    <a:gd name="T9" fmla="*/ 15 h 23"/>
                    <a:gd name="T10" fmla="*/ 15 w 37"/>
                    <a:gd name="T11" fmla="*/ 16 h 23"/>
                    <a:gd name="T12" fmla="*/ 19 w 37"/>
                    <a:gd name="T13" fmla="*/ 16 h 23"/>
                    <a:gd name="T14" fmla="*/ 22 w 37"/>
                    <a:gd name="T15" fmla="*/ 19 h 23"/>
                    <a:gd name="T16" fmla="*/ 26 w 37"/>
                    <a:gd name="T17" fmla="*/ 20 h 23"/>
                    <a:gd name="T18" fmla="*/ 29 w 37"/>
                    <a:gd name="T19" fmla="*/ 22 h 23"/>
                    <a:gd name="T20" fmla="*/ 32 w 37"/>
                    <a:gd name="T21" fmla="*/ 20 h 23"/>
                    <a:gd name="T22" fmla="*/ 35 w 37"/>
                    <a:gd name="T23" fmla="*/ 22 h 23"/>
                    <a:gd name="T24" fmla="*/ 37 w 37"/>
                    <a:gd name="T25" fmla="*/ 21 h 23"/>
                    <a:gd name="T26" fmla="*/ 37 w 37"/>
                    <a:gd name="T27" fmla="*/ 18 h 23"/>
                    <a:gd name="T28" fmla="*/ 37 w 37"/>
                    <a:gd name="T29" fmla="*/ 14 h 23"/>
                    <a:gd name="T30" fmla="*/ 32 w 37"/>
                    <a:gd name="T31" fmla="*/ 14 h 23"/>
                    <a:gd name="T32" fmla="*/ 31 w 37"/>
                    <a:gd name="T33" fmla="*/ 13 h 23"/>
                    <a:gd name="T34" fmla="*/ 28 w 37"/>
                    <a:gd name="T35" fmla="*/ 13 h 23"/>
                    <a:gd name="T36" fmla="*/ 26 w 37"/>
                    <a:gd name="T37" fmla="*/ 12 h 23"/>
                    <a:gd name="T38" fmla="*/ 24 w 37"/>
                    <a:gd name="T39" fmla="*/ 12 h 23"/>
                    <a:gd name="T40" fmla="*/ 20 w 37"/>
                    <a:gd name="T41" fmla="*/ 10 h 23"/>
                    <a:gd name="T42" fmla="*/ 18 w 37"/>
                    <a:gd name="T43" fmla="*/ 8 h 23"/>
                    <a:gd name="T44" fmla="*/ 16 w 37"/>
                    <a:gd name="T45" fmla="*/ 7 h 23"/>
                    <a:gd name="T46" fmla="*/ 10 w 37"/>
                    <a:gd name="T47" fmla="*/ 2 h 23"/>
                    <a:gd name="T48" fmla="*/ 8 w 37"/>
                    <a:gd name="T49" fmla="*/ 0 h 23"/>
                    <a:gd name="T50" fmla="*/ 5 w 37"/>
                    <a:gd name="T51" fmla="*/ 2 h 23"/>
                    <a:gd name="T52" fmla="*/ 4 w 37"/>
                    <a:gd name="T53" fmla="*/ 2 h 23"/>
                    <a:gd name="T54" fmla="*/ 1 w 37"/>
                    <a:gd name="T55" fmla="*/ 3 h 23"/>
                    <a:gd name="T56" fmla="*/ 1 w 37"/>
                    <a:gd name="T57" fmla="*/ 3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23">
                      <a:moveTo>
                        <a:pt x="1" y="3"/>
                      </a:moveTo>
                      <a:cubicBezTo>
                        <a:pt x="0" y="4"/>
                        <a:pt x="0" y="8"/>
                        <a:pt x="0" y="9"/>
                      </a:cubicBezTo>
                      <a:cubicBezTo>
                        <a:pt x="1" y="10"/>
                        <a:pt x="4" y="11"/>
                        <a:pt x="5" y="13"/>
                      </a:cubicBezTo>
                      <a:cubicBezTo>
                        <a:pt x="6" y="13"/>
                        <a:pt x="7" y="14"/>
                        <a:pt x="7" y="14"/>
                      </a:cubicBezTo>
                      <a:cubicBezTo>
                        <a:pt x="9" y="15"/>
                        <a:pt x="10" y="14"/>
                        <a:pt x="12" y="15"/>
                      </a:cubicBezTo>
                      <a:cubicBezTo>
                        <a:pt x="13" y="15"/>
                        <a:pt x="14" y="16"/>
                        <a:pt x="15" y="16"/>
                      </a:cubicBezTo>
                      <a:cubicBezTo>
                        <a:pt x="16" y="16"/>
                        <a:pt x="18" y="16"/>
                        <a:pt x="19" y="16"/>
                      </a:cubicBezTo>
                      <a:cubicBezTo>
                        <a:pt x="20" y="17"/>
                        <a:pt x="21" y="18"/>
                        <a:pt x="22" y="19"/>
                      </a:cubicBezTo>
                      <a:cubicBezTo>
                        <a:pt x="23" y="19"/>
                        <a:pt x="25" y="19"/>
                        <a:pt x="26" y="20"/>
                      </a:cubicBezTo>
                      <a:cubicBezTo>
                        <a:pt x="27" y="20"/>
                        <a:pt x="28" y="22"/>
                        <a:pt x="29" y="22"/>
                      </a:cubicBezTo>
                      <a:cubicBezTo>
                        <a:pt x="30" y="22"/>
                        <a:pt x="31" y="20"/>
                        <a:pt x="32" y="20"/>
                      </a:cubicBezTo>
                      <a:cubicBezTo>
                        <a:pt x="33" y="21"/>
                        <a:pt x="33" y="23"/>
                        <a:pt x="35" y="22"/>
                      </a:cubicBezTo>
                      <a:cubicBezTo>
                        <a:pt x="35" y="22"/>
                        <a:pt x="37" y="21"/>
                        <a:pt x="37" y="21"/>
                      </a:cubicBezTo>
                      <a:cubicBezTo>
                        <a:pt x="37" y="20"/>
                        <a:pt x="37" y="19"/>
                        <a:pt x="37" y="18"/>
                      </a:cubicBezTo>
                      <a:cubicBezTo>
                        <a:pt x="36" y="17"/>
                        <a:pt x="37" y="16"/>
                        <a:pt x="37" y="14"/>
                      </a:cubicBezTo>
                      <a:cubicBezTo>
                        <a:pt x="35" y="14"/>
                        <a:pt x="34" y="15"/>
                        <a:pt x="32" y="14"/>
                      </a:cubicBezTo>
                      <a:cubicBezTo>
                        <a:pt x="32" y="14"/>
                        <a:pt x="31" y="13"/>
                        <a:pt x="31" y="13"/>
                      </a:cubicBezTo>
                      <a:cubicBezTo>
                        <a:pt x="30" y="13"/>
                        <a:pt x="29" y="14"/>
                        <a:pt x="28" y="13"/>
                      </a:cubicBezTo>
                      <a:cubicBezTo>
                        <a:pt x="28" y="13"/>
                        <a:pt x="27" y="12"/>
                        <a:pt x="26" y="12"/>
                      </a:cubicBezTo>
                      <a:cubicBezTo>
                        <a:pt x="25" y="12"/>
                        <a:pt x="24" y="14"/>
                        <a:pt x="24" y="12"/>
                      </a:cubicBezTo>
                      <a:cubicBezTo>
                        <a:pt x="22" y="10"/>
                        <a:pt x="21" y="11"/>
                        <a:pt x="20" y="10"/>
                      </a:cubicBezTo>
                      <a:cubicBezTo>
                        <a:pt x="19" y="9"/>
                        <a:pt x="19" y="8"/>
                        <a:pt x="18" y="8"/>
                      </a:cubicBezTo>
                      <a:cubicBezTo>
                        <a:pt x="17" y="7"/>
                        <a:pt x="16" y="7"/>
                        <a:pt x="16" y="7"/>
                      </a:cubicBezTo>
                      <a:cubicBezTo>
                        <a:pt x="14" y="6"/>
                        <a:pt x="11" y="4"/>
                        <a:pt x="10" y="2"/>
                      </a:cubicBezTo>
                      <a:cubicBezTo>
                        <a:pt x="10" y="1"/>
                        <a:pt x="9" y="0"/>
                        <a:pt x="8" y="0"/>
                      </a:cubicBezTo>
                      <a:cubicBezTo>
                        <a:pt x="6" y="0"/>
                        <a:pt x="6" y="1"/>
                        <a:pt x="5" y="2"/>
                      </a:cubicBezTo>
                      <a:cubicBezTo>
                        <a:pt x="5" y="3"/>
                        <a:pt x="4" y="2"/>
                        <a:pt x="4" y="2"/>
                      </a:cubicBezTo>
                      <a:cubicBezTo>
                        <a:pt x="3" y="3"/>
                        <a:pt x="2" y="3"/>
                        <a:pt x="1" y="3"/>
                      </a:cubicBezTo>
                      <a:cubicBezTo>
                        <a:pt x="0" y="4"/>
                        <a:pt x="2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13">
                  <a:extLst>
                    <a:ext uri="{FF2B5EF4-FFF2-40B4-BE49-F238E27FC236}">
                      <a16:creationId xmlns:a16="http://schemas.microsoft.com/office/drawing/2014/main" id="{3E01C966-752A-8547-B41A-1F032FCAB9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06069" y="8990020"/>
                  <a:ext cx="219985" cy="193046"/>
                </a:xfrm>
                <a:custGeom>
                  <a:avLst/>
                  <a:gdLst>
                    <a:gd name="T0" fmla="*/ 14 w 28"/>
                    <a:gd name="T1" fmla="*/ 19 h 23"/>
                    <a:gd name="T2" fmla="*/ 19 w 28"/>
                    <a:gd name="T3" fmla="*/ 18 h 23"/>
                    <a:gd name="T4" fmla="*/ 19 w 28"/>
                    <a:gd name="T5" fmla="*/ 15 h 23"/>
                    <a:gd name="T6" fmla="*/ 21 w 28"/>
                    <a:gd name="T7" fmla="*/ 14 h 23"/>
                    <a:gd name="T8" fmla="*/ 24 w 28"/>
                    <a:gd name="T9" fmla="*/ 12 h 23"/>
                    <a:gd name="T10" fmla="*/ 27 w 28"/>
                    <a:gd name="T11" fmla="*/ 9 h 23"/>
                    <a:gd name="T12" fmla="*/ 26 w 28"/>
                    <a:gd name="T13" fmla="*/ 1 h 23"/>
                    <a:gd name="T14" fmla="*/ 22 w 28"/>
                    <a:gd name="T15" fmla="*/ 1 h 23"/>
                    <a:gd name="T16" fmla="*/ 19 w 28"/>
                    <a:gd name="T17" fmla="*/ 2 h 23"/>
                    <a:gd name="T18" fmla="*/ 17 w 28"/>
                    <a:gd name="T19" fmla="*/ 2 h 23"/>
                    <a:gd name="T20" fmla="*/ 3 w 28"/>
                    <a:gd name="T21" fmla="*/ 3 h 23"/>
                    <a:gd name="T22" fmla="*/ 0 w 28"/>
                    <a:gd name="T23" fmla="*/ 7 h 23"/>
                    <a:gd name="T24" fmla="*/ 1 w 28"/>
                    <a:gd name="T25" fmla="*/ 10 h 23"/>
                    <a:gd name="T26" fmla="*/ 3 w 28"/>
                    <a:gd name="T27" fmla="*/ 14 h 23"/>
                    <a:gd name="T28" fmla="*/ 5 w 28"/>
                    <a:gd name="T29" fmla="*/ 18 h 23"/>
                    <a:gd name="T30" fmla="*/ 6 w 28"/>
                    <a:gd name="T31" fmla="*/ 19 h 23"/>
                    <a:gd name="T32" fmla="*/ 7 w 28"/>
                    <a:gd name="T33" fmla="*/ 21 h 23"/>
                    <a:gd name="T34" fmla="*/ 8 w 28"/>
                    <a:gd name="T35" fmla="*/ 23 h 23"/>
                    <a:gd name="T36" fmla="*/ 14 w 28"/>
                    <a:gd name="T37" fmla="*/ 19 h 23"/>
                    <a:gd name="T38" fmla="*/ 14 w 28"/>
                    <a:gd name="T39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28" h="23">
                      <a:moveTo>
                        <a:pt x="14" y="19"/>
                      </a:moveTo>
                      <a:cubicBezTo>
                        <a:pt x="14" y="18"/>
                        <a:pt x="20" y="20"/>
                        <a:pt x="19" y="18"/>
                      </a:cubicBezTo>
                      <a:cubicBezTo>
                        <a:pt x="19" y="18"/>
                        <a:pt x="18" y="15"/>
                        <a:pt x="19" y="15"/>
                      </a:cubicBezTo>
                      <a:cubicBezTo>
                        <a:pt x="20" y="15"/>
                        <a:pt x="21" y="16"/>
                        <a:pt x="21" y="14"/>
                      </a:cubicBezTo>
                      <a:cubicBezTo>
                        <a:pt x="21" y="12"/>
                        <a:pt x="23" y="13"/>
                        <a:pt x="24" y="12"/>
                      </a:cubicBezTo>
                      <a:cubicBezTo>
                        <a:pt x="26" y="12"/>
                        <a:pt x="26" y="10"/>
                        <a:pt x="27" y="9"/>
                      </a:cubicBezTo>
                      <a:cubicBezTo>
                        <a:pt x="28" y="7"/>
                        <a:pt x="25" y="2"/>
                        <a:pt x="26" y="1"/>
                      </a:cubicBezTo>
                      <a:cubicBezTo>
                        <a:pt x="24" y="2"/>
                        <a:pt x="24" y="2"/>
                        <a:pt x="22" y="1"/>
                      </a:cubicBezTo>
                      <a:cubicBezTo>
                        <a:pt x="21" y="0"/>
                        <a:pt x="19" y="2"/>
                        <a:pt x="19" y="2"/>
                      </a:cubicBezTo>
                      <a:cubicBezTo>
                        <a:pt x="19" y="4"/>
                        <a:pt x="17" y="2"/>
                        <a:pt x="17" y="2"/>
                      </a:cubicBezTo>
                      <a:cubicBezTo>
                        <a:pt x="13" y="1"/>
                        <a:pt x="6" y="0"/>
                        <a:pt x="3" y="3"/>
                      </a:cubicBezTo>
                      <a:cubicBezTo>
                        <a:pt x="2" y="4"/>
                        <a:pt x="0" y="5"/>
                        <a:pt x="0" y="7"/>
                      </a:cubicBezTo>
                      <a:cubicBezTo>
                        <a:pt x="0" y="8"/>
                        <a:pt x="1" y="9"/>
                        <a:pt x="1" y="10"/>
                      </a:cubicBezTo>
                      <a:cubicBezTo>
                        <a:pt x="3" y="11"/>
                        <a:pt x="3" y="13"/>
                        <a:pt x="3" y="14"/>
                      </a:cubicBezTo>
                      <a:cubicBezTo>
                        <a:pt x="4" y="16"/>
                        <a:pt x="4" y="17"/>
                        <a:pt x="5" y="18"/>
                      </a:cubicBezTo>
                      <a:cubicBezTo>
                        <a:pt x="5" y="19"/>
                        <a:pt x="6" y="18"/>
                        <a:pt x="6" y="19"/>
                      </a:cubicBezTo>
                      <a:cubicBezTo>
                        <a:pt x="7" y="19"/>
                        <a:pt x="6" y="20"/>
                        <a:pt x="7" y="21"/>
                      </a:cubicBezTo>
                      <a:cubicBezTo>
                        <a:pt x="9" y="21"/>
                        <a:pt x="8" y="22"/>
                        <a:pt x="8" y="23"/>
                      </a:cubicBezTo>
                      <a:cubicBezTo>
                        <a:pt x="8" y="22"/>
                        <a:pt x="14" y="20"/>
                        <a:pt x="14" y="19"/>
                      </a:cubicBezTo>
                      <a:cubicBezTo>
                        <a:pt x="14" y="19"/>
                        <a:pt x="14" y="20"/>
                        <a:pt x="14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14">
                  <a:extLst>
                    <a:ext uri="{FF2B5EF4-FFF2-40B4-BE49-F238E27FC236}">
                      <a16:creationId xmlns:a16="http://schemas.microsoft.com/office/drawing/2014/main" id="{CB340BEB-AD45-684F-BA48-A046AD18B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920220" y="9330691"/>
                  <a:ext cx="174378" cy="218601"/>
                </a:xfrm>
                <a:custGeom>
                  <a:avLst/>
                  <a:gdLst>
                    <a:gd name="T0" fmla="*/ 10 w 22"/>
                    <a:gd name="T1" fmla="*/ 3 h 26"/>
                    <a:gd name="T2" fmla="*/ 7 w 22"/>
                    <a:gd name="T3" fmla="*/ 4 h 26"/>
                    <a:gd name="T4" fmla="*/ 6 w 22"/>
                    <a:gd name="T5" fmla="*/ 4 h 26"/>
                    <a:gd name="T6" fmla="*/ 5 w 22"/>
                    <a:gd name="T7" fmla="*/ 1 h 26"/>
                    <a:gd name="T8" fmla="*/ 0 w 22"/>
                    <a:gd name="T9" fmla="*/ 0 h 26"/>
                    <a:gd name="T10" fmla="*/ 1 w 22"/>
                    <a:gd name="T11" fmla="*/ 6 h 26"/>
                    <a:gd name="T12" fmla="*/ 4 w 22"/>
                    <a:gd name="T13" fmla="*/ 14 h 26"/>
                    <a:gd name="T14" fmla="*/ 9 w 22"/>
                    <a:gd name="T15" fmla="*/ 21 h 26"/>
                    <a:gd name="T16" fmla="*/ 19 w 22"/>
                    <a:gd name="T17" fmla="*/ 26 h 26"/>
                    <a:gd name="T18" fmla="*/ 20 w 22"/>
                    <a:gd name="T19" fmla="*/ 23 h 26"/>
                    <a:gd name="T20" fmla="*/ 16 w 22"/>
                    <a:gd name="T21" fmla="*/ 14 h 26"/>
                    <a:gd name="T22" fmla="*/ 16 w 22"/>
                    <a:gd name="T23" fmla="*/ 6 h 26"/>
                    <a:gd name="T24" fmla="*/ 10 w 22"/>
                    <a:gd name="T25" fmla="*/ 3 h 26"/>
                    <a:gd name="T26" fmla="*/ 10 w 22"/>
                    <a:gd name="T27" fmla="*/ 3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6">
                      <a:moveTo>
                        <a:pt x="10" y="3"/>
                      </a:moveTo>
                      <a:cubicBezTo>
                        <a:pt x="9" y="3"/>
                        <a:pt x="8" y="4"/>
                        <a:pt x="7" y="4"/>
                      </a:cubicBezTo>
                      <a:cubicBezTo>
                        <a:pt x="7" y="3"/>
                        <a:pt x="6" y="4"/>
                        <a:pt x="6" y="4"/>
                      </a:cubicBezTo>
                      <a:cubicBezTo>
                        <a:pt x="5" y="4"/>
                        <a:pt x="5" y="2"/>
                        <a:pt x="5" y="1"/>
                      </a:cubicBezTo>
                      <a:cubicBezTo>
                        <a:pt x="4" y="0"/>
                        <a:pt x="2" y="0"/>
                        <a:pt x="0" y="0"/>
                      </a:cubicBezTo>
                      <a:cubicBezTo>
                        <a:pt x="1" y="1"/>
                        <a:pt x="1" y="4"/>
                        <a:pt x="1" y="6"/>
                      </a:cubicBezTo>
                      <a:cubicBezTo>
                        <a:pt x="2" y="8"/>
                        <a:pt x="3" y="11"/>
                        <a:pt x="4" y="14"/>
                      </a:cubicBezTo>
                      <a:cubicBezTo>
                        <a:pt x="6" y="16"/>
                        <a:pt x="7" y="19"/>
                        <a:pt x="9" y="21"/>
                      </a:cubicBezTo>
                      <a:cubicBezTo>
                        <a:pt x="12" y="22"/>
                        <a:pt x="15" y="26"/>
                        <a:pt x="19" y="26"/>
                      </a:cubicBezTo>
                      <a:cubicBezTo>
                        <a:pt x="22" y="26"/>
                        <a:pt x="21" y="25"/>
                        <a:pt x="20" y="23"/>
                      </a:cubicBezTo>
                      <a:cubicBezTo>
                        <a:pt x="18" y="20"/>
                        <a:pt x="16" y="18"/>
                        <a:pt x="16" y="14"/>
                      </a:cubicBezTo>
                      <a:cubicBezTo>
                        <a:pt x="16" y="11"/>
                        <a:pt x="18" y="9"/>
                        <a:pt x="16" y="6"/>
                      </a:cubicBezTo>
                      <a:cubicBezTo>
                        <a:pt x="15" y="5"/>
                        <a:pt x="11" y="0"/>
                        <a:pt x="10" y="3"/>
                      </a:cubicBezTo>
                      <a:cubicBezTo>
                        <a:pt x="9" y="4"/>
                        <a:pt x="10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5" name="Freeform 715">
                  <a:extLst>
                    <a:ext uri="{FF2B5EF4-FFF2-40B4-BE49-F238E27FC236}">
                      <a16:creationId xmlns:a16="http://schemas.microsoft.com/office/drawing/2014/main" id="{C3F0D3B6-A471-2A4B-BA85-C2B6821C53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8332" y="7121996"/>
                  <a:ext cx="2358144" cy="1626715"/>
                </a:xfrm>
                <a:custGeom>
                  <a:avLst/>
                  <a:gdLst>
                    <a:gd name="T0" fmla="*/ 279 w 300"/>
                    <a:gd name="T1" fmla="*/ 37 h 195"/>
                    <a:gd name="T2" fmla="*/ 244 w 300"/>
                    <a:gd name="T3" fmla="*/ 1 h 195"/>
                    <a:gd name="T4" fmla="*/ 223 w 300"/>
                    <a:gd name="T5" fmla="*/ 18 h 195"/>
                    <a:gd name="T6" fmla="*/ 214 w 300"/>
                    <a:gd name="T7" fmla="*/ 27 h 195"/>
                    <a:gd name="T8" fmla="*/ 205 w 300"/>
                    <a:gd name="T9" fmla="*/ 39 h 195"/>
                    <a:gd name="T10" fmla="*/ 224 w 300"/>
                    <a:gd name="T11" fmla="*/ 46 h 195"/>
                    <a:gd name="T12" fmla="*/ 197 w 300"/>
                    <a:gd name="T13" fmla="*/ 55 h 195"/>
                    <a:gd name="T14" fmla="*/ 180 w 300"/>
                    <a:gd name="T15" fmla="*/ 66 h 195"/>
                    <a:gd name="T16" fmla="*/ 146 w 300"/>
                    <a:gd name="T17" fmla="*/ 75 h 195"/>
                    <a:gd name="T18" fmla="*/ 121 w 300"/>
                    <a:gd name="T19" fmla="*/ 70 h 195"/>
                    <a:gd name="T20" fmla="*/ 94 w 300"/>
                    <a:gd name="T21" fmla="*/ 56 h 195"/>
                    <a:gd name="T22" fmla="*/ 66 w 300"/>
                    <a:gd name="T23" fmla="*/ 30 h 195"/>
                    <a:gd name="T24" fmla="*/ 56 w 300"/>
                    <a:gd name="T25" fmla="*/ 44 h 195"/>
                    <a:gd name="T26" fmla="*/ 44 w 300"/>
                    <a:gd name="T27" fmla="*/ 51 h 195"/>
                    <a:gd name="T28" fmla="*/ 34 w 300"/>
                    <a:gd name="T29" fmla="*/ 63 h 195"/>
                    <a:gd name="T30" fmla="*/ 28 w 300"/>
                    <a:gd name="T31" fmla="*/ 76 h 195"/>
                    <a:gd name="T32" fmla="*/ 11 w 300"/>
                    <a:gd name="T33" fmla="*/ 84 h 195"/>
                    <a:gd name="T34" fmla="*/ 1 w 300"/>
                    <a:gd name="T35" fmla="*/ 91 h 195"/>
                    <a:gd name="T36" fmla="*/ 7 w 300"/>
                    <a:gd name="T37" fmla="*/ 103 h 195"/>
                    <a:gd name="T38" fmla="*/ 23 w 300"/>
                    <a:gd name="T39" fmla="*/ 111 h 195"/>
                    <a:gd name="T40" fmla="*/ 27 w 300"/>
                    <a:gd name="T41" fmla="*/ 121 h 195"/>
                    <a:gd name="T42" fmla="*/ 27 w 300"/>
                    <a:gd name="T43" fmla="*/ 135 h 195"/>
                    <a:gd name="T44" fmla="*/ 40 w 300"/>
                    <a:gd name="T45" fmla="*/ 140 h 195"/>
                    <a:gd name="T46" fmla="*/ 62 w 300"/>
                    <a:gd name="T47" fmla="*/ 154 h 195"/>
                    <a:gd name="T48" fmla="*/ 74 w 300"/>
                    <a:gd name="T49" fmla="*/ 156 h 195"/>
                    <a:gd name="T50" fmla="*/ 92 w 300"/>
                    <a:gd name="T51" fmla="*/ 151 h 195"/>
                    <a:gd name="T52" fmla="*/ 106 w 300"/>
                    <a:gd name="T53" fmla="*/ 146 h 195"/>
                    <a:gd name="T54" fmla="*/ 116 w 300"/>
                    <a:gd name="T55" fmla="*/ 155 h 195"/>
                    <a:gd name="T56" fmla="*/ 117 w 300"/>
                    <a:gd name="T57" fmla="*/ 166 h 195"/>
                    <a:gd name="T58" fmla="*/ 119 w 300"/>
                    <a:gd name="T59" fmla="*/ 178 h 195"/>
                    <a:gd name="T60" fmla="*/ 125 w 300"/>
                    <a:gd name="T61" fmla="*/ 187 h 195"/>
                    <a:gd name="T62" fmla="*/ 134 w 300"/>
                    <a:gd name="T63" fmla="*/ 186 h 195"/>
                    <a:gd name="T64" fmla="*/ 143 w 300"/>
                    <a:gd name="T65" fmla="*/ 182 h 195"/>
                    <a:gd name="T66" fmla="*/ 155 w 300"/>
                    <a:gd name="T67" fmla="*/ 180 h 195"/>
                    <a:gd name="T68" fmla="*/ 168 w 300"/>
                    <a:gd name="T69" fmla="*/ 186 h 195"/>
                    <a:gd name="T70" fmla="*/ 175 w 300"/>
                    <a:gd name="T71" fmla="*/ 195 h 195"/>
                    <a:gd name="T72" fmla="*/ 189 w 300"/>
                    <a:gd name="T73" fmla="*/ 186 h 195"/>
                    <a:gd name="T74" fmla="*/ 202 w 300"/>
                    <a:gd name="T75" fmla="*/ 182 h 195"/>
                    <a:gd name="T76" fmla="*/ 215 w 300"/>
                    <a:gd name="T77" fmla="*/ 173 h 195"/>
                    <a:gd name="T78" fmla="*/ 221 w 300"/>
                    <a:gd name="T79" fmla="*/ 164 h 195"/>
                    <a:gd name="T80" fmla="*/ 228 w 300"/>
                    <a:gd name="T81" fmla="*/ 156 h 195"/>
                    <a:gd name="T82" fmla="*/ 232 w 300"/>
                    <a:gd name="T83" fmla="*/ 149 h 195"/>
                    <a:gd name="T84" fmla="*/ 236 w 300"/>
                    <a:gd name="T85" fmla="*/ 143 h 195"/>
                    <a:gd name="T86" fmla="*/ 231 w 300"/>
                    <a:gd name="T87" fmla="*/ 139 h 195"/>
                    <a:gd name="T88" fmla="*/ 229 w 300"/>
                    <a:gd name="T89" fmla="*/ 132 h 195"/>
                    <a:gd name="T90" fmla="*/ 221 w 300"/>
                    <a:gd name="T91" fmla="*/ 115 h 195"/>
                    <a:gd name="T92" fmla="*/ 229 w 300"/>
                    <a:gd name="T93" fmla="*/ 106 h 195"/>
                    <a:gd name="T94" fmla="*/ 238 w 300"/>
                    <a:gd name="T95" fmla="*/ 102 h 195"/>
                    <a:gd name="T96" fmla="*/ 220 w 300"/>
                    <a:gd name="T97" fmla="*/ 102 h 195"/>
                    <a:gd name="T98" fmla="*/ 221 w 300"/>
                    <a:gd name="T99" fmla="*/ 90 h 195"/>
                    <a:gd name="T100" fmla="*/ 234 w 300"/>
                    <a:gd name="T101" fmla="*/ 87 h 195"/>
                    <a:gd name="T102" fmla="*/ 238 w 300"/>
                    <a:gd name="T103" fmla="*/ 89 h 195"/>
                    <a:gd name="T104" fmla="*/ 259 w 300"/>
                    <a:gd name="T105" fmla="*/ 77 h 195"/>
                    <a:gd name="T106" fmla="*/ 271 w 300"/>
                    <a:gd name="T107" fmla="*/ 72 h 195"/>
                    <a:gd name="T108" fmla="*/ 281 w 300"/>
                    <a:gd name="T109" fmla="*/ 60 h 195"/>
                    <a:gd name="T110" fmla="*/ 295 w 300"/>
                    <a:gd name="T111" fmla="*/ 47 h 1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300" h="195">
                      <a:moveTo>
                        <a:pt x="298" y="37"/>
                      </a:moveTo>
                      <a:cubicBezTo>
                        <a:pt x="298" y="35"/>
                        <a:pt x="294" y="36"/>
                        <a:pt x="293" y="37"/>
                      </a:cubicBezTo>
                      <a:cubicBezTo>
                        <a:pt x="291" y="37"/>
                        <a:pt x="290" y="38"/>
                        <a:pt x="288" y="39"/>
                      </a:cubicBezTo>
                      <a:cubicBezTo>
                        <a:pt x="286" y="40"/>
                        <a:pt x="279" y="40"/>
                        <a:pt x="279" y="37"/>
                      </a:cubicBezTo>
                      <a:cubicBezTo>
                        <a:pt x="277" y="33"/>
                        <a:pt x="276" y="31"/>
                        <a:pt x="272" y="29"/>
                      </a:cubicBezTo>
                      <a:cubicBezTo>
                        <a:pt x="269" y="28"/>
                        <a:pt x="263" y="28"/>
                        <a:pt x="262" y="24"/>
                      </a:cubicBezTo>
                      <a:cubicBezTo>
                        <a:pt x="261" y="18"/>
                        <a:pt x="259" y="11"/>
                        <a:pt x="255" y="6"/>
                      </a:cubicBezTo>
                      <a:cubicBezTo>
                        <a:pt x="252" y="3"/>
                        <a:pt x="248" y="3"/>
                        <a:pt x="244" y="1"/>
                      </a:cubicBezTo>
                      <a:cubicBezTo>
                        <a:pt x="240" y="0"/>
                        <a:pt x="233" y="1"/>
                        <a:pt x="229" y="3"/>
                      </a:cubicBezTo>
                      <a:cubicBezTo>
                        <a:pt x="228" y="4"/>
                        <a:pt x="226" y="5"/>
                        <a:pt x="225" y="6"/>
                      </a:cubicBezTo>
                      <a:cubicBezTo>
                        <a:pt x="225" y="7"/>
                        <a:pt x="228" y="7"/>
                        <a:pt x="228" y="8"/>
                      </a:cubicBezTo>
                      <a:cubicBezTo>
                        <a:pt x="229" y="12"/>
                        <a:pt x="224" y="15"/>
                        <a:pt x="223" y="18"/>
                      </a:cubicBezTo>
                      <a:cubicBezTo>
                        <a:pt x="222" y="19"/>
                        <a:pt x="222" y="20"/>
                        <a:pt x="222" y="21"/>
                      </a:cubicBezTo>
                      <a:cubicBezTo>
                        <a:pt x="222" y="22"/>
                        <a:pt x="222" y="22"/>
                        <a:pt x="222" y="23"/>
                      </a:cubicBezTo>
                      <a:cubicBezTo>
                        <a:pt x="222" y="25"/>
                        <a:pt x="219" y="25"/>
                        <a:pt x="217" y="26"/>
                      </a:cubicBezTo>
                      <a:cubicBezTo>
                        <a:pt x="216" y="26"/>
                        <a:pt x="215" y="27"/>
                        <a:pt x="214" y="27"/>
                      </a:cubicBezTo>
                      <a:cubicBezTo>
                        <a:pt x="213" y="27"/>
                        <a:pt x="208" y="25"/>
                        <a:pt x="208" y="25"/>
                      </a:cubicBezTo>
                      <a:cubicBezTo>
                        <a:pt x="207" y="27"/>
                        <a:pt x="206" y="30"/>
                        <a:pt x="205" y="32"/>
                      </a:cubicBezTo>
                      <a:cubicBezTo>
                        <a:pt x="205" y="33"/>
                        <a:pt x="204" y="34"/>
                        <a:pt x="204" y="35"/>
                      </a:cubicBezTo>
                      <a:cubicBezTo>
                        <a:pt x="204" y="35"/>
                        <a:pt x="202" y="41"/>
                        <a:pt x="205" y="39"/>
                      </a:cubicBezTo>
                      <a:cubicBezTo>
                        <a:pt x="206" y="38"/>
                        <a:pt x="206" y="38"/>
                        <a:pt x="208" y="38"/>
                      </a:cubicBezTo>
                      <a:cubicBezTo>
                        <a:pt x="209" y="38"/>
                        <a:pt x="211" y="40"/>
                        <a:pt x="212" y="39"/>
                      </a:cubicBezTo>
                      <a:cubicBezTo>
                        <a:pt x="216" y="36"/>
                        <a:pt x="219" y="38"/>
                        <a:pt x="222" y="42"/>
                      </a:cubicBezTo>
                      <a:cubicBezTo>
                        <a:pt x="223" y="43"/>
                        <a:pt x="225" y="45"/>
                        <a:pt x="224" y="46"/>
                      </a:cubicBezTo>
                      <a:cubicBezTo>
                        <a:pt x="224" y="46"/>
                        <a:pt x="220" y="45"/>
                        <a:pt x="219" y="45"/>
                      </a:cubicBezTo>
                      <a:cubicBezTo>
                        <a:pt x="216" y="46"/>
                        <a:pt x="212" y="46"/>
                        <a:pt x="209" y="47"/>
                      </a:cubicBezTo>
                      <a:cubicBezTo>
                        <a:pt x="206" y="48"/>
                        <a:pt x="206" y="54"/>
                        <a:pt x="202" y="54"/>
                      </a:cubicBezTo>
                      <a:cubicBezTo>
                        <a:pt x="200" y="54"/>
                        <a:pt x="198" y="53"/>
                        <a:pt x="197" y="55"/>
                      </a:cubicBezTo>
                      <a:cubicBezTo>
                        <a:pt x="196" y="56"/>
                        <a:pt x="194" y="58"/>
                        <a:pt x="192" y="58"/>
                      </a:cubicBezTo>
                      <a:cubicBezTo>
                        <a:pt x="189" y="57"/>
                        <a:pt x="183" y="53"/>
                        <a:pt x="182" y="59"/>
                      </a:cubicBezTo>
                      <a:cubicBezTo>
                        <a:pt x="182" y="61"/>
                        <a:pt x="184" y="62"/>
                        <a:pt x="184" y="63"/>
                      </a:cubicBezTo>
                      <a:cubicBezTo>
                        <a:pt x="184" y="65"/>
                        <a:pt x="181" y="65"/>
                        <a:pt x="180" y="66"/>
                      </a:cubicBezTo>
                      <a:cubicBezTo>
                        <a:pt x="177" y="69"/>
                        <a:pt x="176" y="72"/>
                        <a:pt x="172" y="72"/>
                      </a:cubicBezTo>
                      <a:cubicBezTo>
                        <a:pt x="167" y="72"/>
                        <a:pt x="162" y="72"/>
                        <a:pt x="157" y="73"/>
                      </a:cubicBezTo>
                      <a:cubicBezTo>
                        <a:pt x="155" y="74"/>
                        <a:pt x="151" y="78"/>
                        <a:pt x="150" y="77"/>
                      </a:cubicBezTo>
                      <a:cubicBezTo>
                        <a:pt x="148" y="77"/>
                        <a:pt x="147" y="75"/>
                        <a:pt x="146" y="75"/>
                      </a:cubicBezTo>
                      <a:cubicBezTo>
                        <a:pt x="144" y="75"/>
                        <a:pt x="143" y="75"/>
                        <a:pt x="141" y="75"/>
                      </a:cubicBezTo>
                      <a:cubicBezTo>
                        <a:pt x="139" y="74"/>
                        <a:pt x="137" y="74"/>
                        <a:pt x="135" y="72"/>
                      </a:cubicBezTo>
                      <a:cubicBezTo>
                        <a:pt x="133" y="71"/>
                        <a:pt x="132" y="71"/>
                        <a:pt x="131" y="70"/>
                      </a:cubicBezTo>
                      <a:cubicBezTo>
                        <a:pt x="127" y="70"/>
                        <a:pt x="125" y="70"/>
                        <a:pt x="121" y="70"/>
                      </a:cubicBezTo>
                      <a:cubicBezTo>
                        <a:pt x="118" y="70"/>
                        <a:pt x="113" y="71"/>
                        <a:pt x="109" y="70"/>
                      </a:cubicBezTo>
                      <a:cubicBezTo>
                        <a:pt x="108" y="70"/>
                        <a:pt x="107" y="68"/>
                        <a:pt x="107" y="67"/>
                      </a:cubicBezTo>
                      <a:cubicBezTo>
                        <a:pt x="105" y="65"/>
                        <a:pt x="104" y="63"/>
                        <a:pt x="102" y="61"/>
                      </a:cubicBezTo>
                      <a:cubicBezTo>
                        <a:pt x="99" y="59"/>
                        <a:pt x="97" y="56"/>
                        <a:pt x="94" y="56"/>
                      </a:cubicBezTo>
                      <a:cubicBezTo>
                        <a:pt x="92" y="56"/>
                        <a:pt x="81" y="56"/>
                        <a:pt x="83" y="52"/>
                      </a:cubicBezTo>
                      <a:cubicBezTo>
                        <a:pt x="85" y="48"/>
                        <a:pt x="84" y="41"/>
                        <a:pt x="79" y="38"/>
                      </a:cubicBezTo>
                      <a:cubicBezTo>
                        <a:pt x="75" y="35"/>
                        <a:pt x="70" y="35"/>
                        <a:pt x="69" y="29"/>
                      </a:cubicBezTo>
                      <a:cubicBezTo>
                        <a:pt x="68" y="30"/>
                        <a:pt x="67" y="29"/>
                        <a:pt x="66" y="30"/>
                      </a:cubicBezTo>
                      <a:cubicBezTo>
                        <a:pt x="65" y="31"/>
                        <a:pt x="65" y="31"/>
                        <a:pt x="65" y="32"/>
                      </a:cubicBezTo>
                      <a:cubicBezTo>
                        <a:pt x="63" y="35"/>
                        <a:pt x="60" y="34"/>
                        <a:pt x="59" y="37"/>
                      </a:cubicBezTo>
                      <a:cubicBezTo>
                        <a:pt x="59" y="39"/>
                        <a:pt x="61" y="41"/>
                        <a:pt x="60" y="42"/>
                      </a:cubicBezTo>
                      <a:cubicBezTo>
                        <a:pt x="59" y="43"/>
                        <a:pt x="57" y="44"/>
                        <a:pt x="56" y="44"/>
                      </a:cubicBezTo>
                      <a:cubicBezTo>
                        <a:pt x="55" y="45"/>
                        <a:pt x="54" y="43"/>
                        <a:pt x="53" y="44"/>
                      </a:cubicBezTo>
                      <a:cubicBezTo>
                        <a:pt x="51" y="44"/>
                        <a:pt x="50" y="43"/>
                        <a:pt x="48" y="42"/>
                      </a:cubicBezTo>
                      <a:cubicBezTo>
                        <a:pt x="47" y="41"/>
                        <a:pt x="46" y="46"/>
                        <a:pt x="45" y="47"/>
                      </a:cubicBezTo>
                      <a:cubicBezTo>
                        <a:pt x="45" y="48"/>
                        <a:pt x="44" y="50"/>
                        <a:pt x="44" y="51"/>
                      </a:cubicBezTo>
                      <a:cubicBezTo>
                        <a:pt x="44" y="53"/>
                        <a:pt x="45" y="53"/>
                        <a:pt x="45" y="54"/>
                      </a:cubicBezTo>
                      <a:cubicBezTo>
                        <a:pt x="45" y="56"/>
                        <a:pt x="39" y="54"/>
                        <a:pt x="39" y="54"/>
                      </a:cubicBezTo>
                      <a:cubicBezTo>
                        <a:pt x="37" y="55"/>
                        <a:pt x="33" y="55"/>
                        <a:pt x="32" y="56"/>
                      </a:cubicBezTo>
                      <a:cubicBezTo>
                        <a:pt x="33" y="55"/>
                        <a:pt x="34" y="62"/>
                        <a:pt x="34" y="63"/>
                      </a:cubicBezTo>
                      <a:cubicBezTo>
                        <a:pt x="35" y="64"/>
                        <a:pt x="36" y="65"/>
                        <a:pt x="37" y="66"/>
                      </a:cubicBezTo>
                      <a:cubicBezTo>
                        <a:pt x="37" y="67"/>
                        <a:pt x="34" y="69"/>
                        <a:pt x="33" y="70"/>
                      </a:cubicBezTo>
                      <a:cubicBezTo>
                        <a:pt x="32" y="71"/>
                        <a:pt x="33" y="74"/>
                        <a:pt x="32" y="74"/>
                      </a:cubicBezTo>
                      <a:cubicBezTo>
                        <a:pt x="31" y="75"/>
                        <a:pt x="29" y="75"/>
                        <a:pt x="28" y="76"/>
                      </a:cubicBezTo>
                      <a:cubicBezTo>
                        <a:pt x="26" y="77"/>
                        <a:pt x="25" y="78"/>
                        <a:pt x="24" y="79"/>
                      </a:cubicBezTo>
                      <a:cubicBezTo>
                        <a:pt x="22" y="79"/>
                        <a:pt x="21" y="79"/>
                        <a:pt x="19" y="80"/>
                      </a:cubicBezTo>
                      <a:cubicBezTo>
                        <a:pt x="17" y="80"/>
                        <a:pt x="16" y="81"/>
                        <a:pt x="15" y="83"/>
                      </a:cubicBezTo>
                      <a:cubicBezTo>
                        <a:pt x="15" y="83"/>
                        <a:pt x="11" y="84"/>
                        <a:pt x="11" y="84"/>
                      </a:cubicBezTo>
                      <a:cubicBezTo>
                        <a:pt x="11" y="84"/>
                        <a:pt x="11" y="83"/>
                        <a:pt x="11" y="83"/>
                      </a:cubicBezTo>
                      <a:cubicBezTo>
                        <a:pt x="10" y="83"/>
                        <a:pt x="9" y="83"/>
                        <a:pt x="7" y="83"/>
                      </a:cubicBezTo>
                      <a:cubicBezTo>
                        <a:pt x="6" y="83"/>
                        <a:pt x="3" y="85"/>
                        <a:pt x="3" y="86"/>
                      </a:cubicBezTo>
                      <a:cubicBezTo>
                        <a:pt x="2" y="88"/>
                        <a:pt x="1" y="90"/>
                        <a:pt x="1" y="91"/>
                      </a:cubicBezTo>
                      <a:cubicBezTo>
                        <a:pt x="0" y="93"/>
                        <a:pt x="3" y="95"/>
                        <a:pt x="4" y="95"/>
                      </a:cubicBezTo>
                      <a:cubicBezTo>
                        <a:pt x="7" y="95"/>
                        <a:pt x="6" y="95"/>
                        <a:pt x="7" y="98"/>
                      </a:cubicBezTo>
                      <a:cubicBezTo>
                        <a:pt x="7" y="99"/>
                        <a:pt x="8" y="99"/>
                        <a:pt x="8" y="101"/>
                      </a:cubicBezTo>
                      <a:cubicBezTo>
                        <a:pt x="8" y="101"/>
                        <a:pt x="7" y="103"/>
                        <a:pt x="7" y="103"/>
                      </a:cubicBezTo>
                      <a:cubicBezTo>
                        <a:pt x="9" y="104"/>
                        <a:pt x="10" y="104"/>
                        <a:pt x="11" y="105"/>
                      </a:cubicBezTo>
                      <a:cubicBezTo>
                        <a:pt x="13" y="107"/>
                        <a:pt x="12" y="109"/>
                        <a:pt x="14" y="110"/>
                      </a:cubicBezTo>
                      <a:cubicBezTo>
                        <a:pt x="16" y="111"/>
                        <a:pt x="18" y="112"/>
                        <a:pt x="20" y="113"/>
                      </a:cubicBezTo>
                      <a:cubicBezTo>
                        <a:pt x="21" y="113"/>
                        <a:pt x="22" y="112"/>
                        <a:pt x="23" y="111"/>
                      </a:cubicBezTo>
                      <a:cubicBezTo>
                        <a:pt x="26" y="109"/>
                        <a:pt x="31" y="110"/>
                        <a:pt x="33" y="113"/>
                      </a:cubicBezTo>
                      <a:cubicBezTo>
                        <a:pt x="34" y="115"/>
                        <a:pt x="32" y="116"/>
                        <a:pt x="31" y="117"/>
                      </a:cubicBezTo>
                      <a:cubicBezTo>
                        <a:pt x="30" y="118"/>
                        <a:pt x="30" y="118"/>
                        <a:pt x="30" y="119"/>
                      </a:cubicBezTo>
                      <a:cubicBezTo>
                        <a:pt x="29" y="121"/>
                        <a:pt x="28" y="121"/>
                        <a:pt x="27" y="121"/>
                      </a:cubicBezTo>
                      <a:cubicBezTo>
                        <a:pt x="24" y="123"/>
                        <a:pt x="32" y="126"/>
                        <a:pt x="29" y="128"/>
                      </a:cubicBezTo>
                      <a:cubicBezTo>
                        <a:pt x="28" y="130"/>
                        <a:pt x="27" y="129"/>
                        <a:pt x="25" y="129"/>
                      </a:cubicBezTo>
                      <a:cubicBezTo>
                        <a:pt x="21" y="128"/>
                        <a:pt x="26" y="132"/>
                        <a:pt x="26" y="132"/>
                      </a:cubicBezTo>
                      <a:cubicBezTo>
                        <a:pt x="26" y="134"/>
                        <a:pt x="25" y="135"/>
                        <a:pt x="27" y="135"/>
                      </a:cubicBezTo>
                      <a:cubicBezTo>
                        <a:pt x="29" y="136"/>
                        <a:pt x="29" y="137"/>
                        <a:pt x="31" y="138"/>
                      </a:cubicBezTo>
                      <a:cubicBezTo>
                        <a:pt x="33" y="138"/>
                        <a:pt x="34" y="140"/>
                        <a:pt x="36" y="141"/>
                      </a:cubicBezTo>
                      <a:cubicBezTo>
                        <a:pt x="36" y="141"/>
                        <a:pt x="37" y="142"/>
                        <a:pt x="38" y="142"/>
                      </a:cubicBezTo>
                      <a:cubicBezTo>
                        <a:pt x="39" y="142"/>
                        <a:pt x="38" y="140"/>
                        <a:pt x="40" y="140"/>
                      </a:cubicBezTo>
                      <a:cubicBezTo>
                        <a:pt x="44" y="140"/>
                        <a:pt x="46" y="147"/>
                        <a:pt x="50" y="147"/>
                      </a:cubicBezTo>
                      <a:cubicBezTo>
                        <a:pt x="52" y="147"/>
                        <a:pt x="52" y="150"/>
                        <a:pt x="54" y="150"/>
                      </a:cubicBezTo>
                      <a:cubicBezTo>
                        <a:pt x="56" y="151"/>
                        <a:pt x="57" y="153"/>
                        <a:pt x="58" y="153"/>
                      </a:cubicBezTo>
                      <a:cubicBezTo>
                        <a:pt x="60" y="151"/>
                        <a:pt x="60" y="154"/>
                        <a:pt x="62" y="154"/>
                      </a:cubicBezTo>
                      <a:cubicBezTo>
                        <a:pt x="63" y="154"/>
                        <a:pt x="63" y="153"/>
                        <a:pt x="64" y="153"/>
                      </a:cubicBezTo>
                      <a:cubicBezTo>
                        <a:pt x="65" y="153"/>
                        <a:pt x="65" y="154"/>
                        <a:pt x="66" y="155"/>
                      </a:cubicBezTo>
                      <a:cubicBezTo>
                        <a:pt x="68" y="155"/>
                        <a:pt x="70" y="155"/>
                        <a:pt x="72" y="154"/>
                      </a:cubicBezTo>
                      <a:cubicBezTo>
                        <a:pt x="75" y="153"/>
                        <a:pt x="73" y="155"/>
                        <a:pt x="74" y="156"/>
                      </a:cubicBezTo>
                      <a:cubicBezTo>
                        <a:pt x="74" y="156"/>
                        <a:pt x="76" y="153"/>
                        <a:pt x="77" y="153"/>
                      </a:cubicBezTo>
                      <a:cubicBezTo>
                        <a:pt x="78" y="152"/>
                        <a:pt x="80" y="152"/>
                        <a:pt x="81" y="153"/>
                      </a:cubicBezTo>
                      <a:cubicBezTo>
                        <a:pt x="83" y="155"/>
                        <a:pt x="85" y="153"/>
                        <a:pt x="87" y="154"/>
                      </a:cubicBezTo>
                      <a:cubicBezTo>
                        <a:pt x="89" y="155"/>
                        <a:pt x="91" y="153"/>
                        <a:pt x="92" y="151"/>
                      </a:cubicBezTo>
                      <a:cubicBezTo>
                        <a:pt x="93" y="151"/>
                        <a:pt x="93" y="150"/>
                        <a:pt x="94" y="150"/>
                      </a:cubicBezTo>
                      <a:cubicBezTo>
                        <a:pt x="95" y="149"/>
                        <a:pt x="96" y="150"/>
                        <a:pt x="97" y="149"/>
                      </a:cubicBezTo>
                      <a:cubicBezTo>
                        <a:pt x="98" y="148"/>
                        <a:pt x="99" y="146"/>
                        <a:pt x="101" y="147"/>
                      </a:cubicBezTo>
                      <a:cubicBezTo>
                        <a:pt x="103" y="148"/>
                        <a:pt x="103" y="148"/>
                        <a:pt x="106" y="146"/>
                      </a:cubicBezTo>
                      <a:cubicBezTo>
                        <a:pt x="107" y="145"/>
                        <a:pt x="109" y="148"/>
                        <a:pt x="109" y="149"/>
                      </a:cubicBezTo>
                      <a:cubicBezTo>
                        <a:pt x="108" y="151"/>
                        <a:pt x="106" y="152"/>
                        <a:pt x="108" y="152"/>
                      </a:cubicBezTo>
                      <a:cubicBezTo>
                        <a:pt x="111" y="152"/>
                        <a:pt x="111" y="152"/>
                        <a:pt x="114" y="151"/>
                      </a:cubicBezTo>
                      <a:cubicBezTo>
                        <a:pt x="115" y="151"/>
                        <a:pt x="116" y="154"/>
                        <a:pt x="116" y="155"/>
                      </a:cubicBezTo>
                      <a:cubicBezTo>
                        <a:pt x="116" y="155"/>
                        <a:pt x="116" y="157"/>
                        <a:pt x="117" y="156"/>
                      </a:cubicBezTo>
                      <a:cubicBezTo>
                        <a:pt x="117" y="156"/>
                        <a:pt x="119" y="156"/>
                        <a:pt x="119" y="157"/>
                      </a:cubicBezTo>
                      <a:cubicBezTo>
                        <a:pt x="119" y="158"/>
                        <a:pt x="117" y="159"/>
                        <a:pt x="118" y="160"/>
                      </a:cubicBezTo>
                      <a:cubicBezTo>
                        <a:pt x="119" y="162"/>
                        <a:pt x="118" y="165"/>
                        <a:pt x="117" y="166"/>
                      </a:cubicBezTo>
                      <a:cubicBezTo>
                        <a:pt x="116" y="168"/>
                        <a:pt x="114" y="169"/>
                        <a:pt x="113" y="170"/>
                      </a:cubicBezTo>
                      <a:cubicBezTo>
                        <a:pt x="113" y="171"/>
                        <a:pt x="113" y="176"/>
                        <a:pt x="112" y="175"/>
                      </a:cubicBezTo>
                      <a:cubicBezTo>
                        <a:pt x="113" y="176"/>
                        <a:pt x="119" y="173"/>
                        <a:pt x="120" y="175"/>
                      </a:cubicBezTo>
                      <a:cubicBezTo>
                        <a:pt x="120" y="175"/>
                        <a:pt x="118" y="176"/>
                        <a:pt x="119" y="178"/>
                      </a:cubicBezTo>
                      <a:cubicBezTo>
                        <a:pt x="120" y="180"/>
                        <a:pt x="123" y="180"/>
                        <a:pt x="122" y="181"/>
                      </a:cubicBezTo>
                      <a:cubicBezTo>
                        <a:pt x="122" y="182"/>
                        <a:pt x="121" y="184"/>
                        <a:pt x="121" y="185"/>
                      </a:cubicBezTo>
                      <a:cubicBezTo>
                        <a:pt x="122" y="186"/>
                        <a:pt x="125" y="185"/>
                        <a:pt x="125" y="186"/>
                      </a:cubicBezTo>
                      <a:cubicBezTo>
                        <a:pt x="125" y="186"/>
                        <a:pt x="125" y="187"/>
                        <a:pt x="125" y="187"/>
                      </a:cubicBezTo>
                      <a:cubicBezTo>
                        <a:pt x="125" y="189"/>
                        <a:pt x="126" y="188"/>
                        <a:pt x="127" y="188"/>
                      </a:cubicBezTo>
                      <a:cubicBezTo>
                        <a:pt x="128" y="188"/>
                        <a:pt x="129" y="187"/>
                        <a:pt x="130" y="188"/>
                      </a:cubicBezTo>
                      <a:cubicBezTo>
                        <a:pt x="131" y="188"/>
                        <a:pt x="132" y="189"/>
                        <a:pt x="133" y="190"/>
                      </a:cubicBezTo>
                      <a:cubicBezTo>
                        <a:pt x="135" y="191"/>
                        <a:pt x="134" y="187"/>
                        <a:pt x="134" y="186"/>
                      </a:cubicBezTo>
                      <a:cubicBezTo>
                        <a:pt x="132" y="182"/>
                        <a:pt x="134" y="184"/>
                        <a:pt x="136" y="182"/>
                      </a:cubicBezTo>
                      <a:cubicBezTo>
                        <a:pt x="138" y="181"/>
                        <a:pt x="137" y="182"/>
                        <a:pt x="139" y="183"/>
                      </a:cubicBezTo>
                      <a:cubicBezTo>
                        <a:pt x="139" y="183"/>
                        <a:pt x="141" y="182"/>
                        <a:pt x="141" y="182"/>
                      </a:cubicBezTo>
                      <a:cubicBezTo>
                        <a:pt x="141" y="183"/>
                        <a:pt x="143" y="181"/>
                        <a:pt x="143" y="182"/>
                      </a:cubicBezTo>
                      <a:cubicBezTo>
                        <a:pt x="144" y="183"/>
                        <a:pt x="144" y="184"/>
                        <a:pt x="146" y="182"/>
                      </a:cubicBezTo>
                      <a:cubicBezTo>
                        <a:pt x="147" y="181"/>
                        <a:pt x="147" y="182"/>
                        <a:pt x="148" y="181"/>
                      </a:cubicBezTo>
                      <a:cubicBezTo>
                        <a:pt x="149" y="180"/>
                        <a:pt x="149" y="178"/>
                        <a:pt x="151" y="178"/>
                      </a:cubicBezTo>
                      <a:cubicBezTo>
                        <a:pt x="152" y="178"/>
                        <a:pt x="153" y="180"/>
                        <a:pt x="155" y="180"/>
                      </a:cubicBezTo>
                      <a:cubicBezTo>
                        <a:pt x="155" y="180"/>
                        <a:pt x="159" y="181"/>
                        <a:pt x="159" y="181"/>
                      </a:cubicBezTo>
                      <a:cubicBezTo>
                        <a:pt x="159" y="182"/>
                        <a:pt x="157" y="183"/>
                        <a:pt x="157" y="184"/>
                      </a:cubicBezTo>
                      <a:cubicBezTo>
                        <a:pt x="158" y="185"/>
                        <a:pt x="160" y="186"/>
                        <a:pt x="161" y="187"/>
                      </a:cubicBezTo>
                      <a:cubicBezTo>
                        <a:pt x="163" y="188"/>
                        <a:pt x="167" y="189"/>
                        <a:pt x="168" y="186"/>
                      </a:cubicBezTo>
                      <a:cubicBezTo>
                        <a:pt x="168" y="186"/>
                        <a:pt x="170" y="188"/>
                        <a:pt x="170" y="188"/>
                      </a:cubicBezTo>
                      <a:cubicBezTo>
                        <a:pt x="171" y="189"/>
                        <a:pt x="172" y="187"/>
                        <a:pt x="174" y="188"/>
                      </a:cubicBezTo>
                      <a:cubicBezTo>
                        <a:pt x="175" y="189"/>
                        <a:pt x="173" y="190"/>
                        <a:pt x="173" y="191"/>
                      </a:cubicBezTo>
                      <a:cubicBezTo>
                        <a:pt x="173" y="192"/>
                        <a:pt x="175" y="194"/>
                        <a:pt x="175" y="195"/>
                      </a:cubicBezTo>
                      <a:cubicBezTo>
                        <a:pt x="176" y="195"/>
                        <a:pt x="177" y="194"/>
                        <a:pt x="178" y="194"/>
                      </a:cubicBezTo>
                      <a:cubicBezTo>
                        <a:pt x="178" y="193"/>
                        <a:pt x="175" y="192"/>
                        <a:pt x="176" y="191"/>
                      </a:cubicBezTo>
                      <a:cubicBezTo>
                        <a:pt x="178" y="188"/>
                        <a:pt x="180" y="188"/>
                        <a:pt x="183" y="187"/>
                      </a:cubicBezTo>
                      <a:cubicBezTo>
                        <a:pt x="185" y="186"/>
                        <a:pt x="187" y="186"/>
                        <a:pt x="189" y="186"/>
                      </a:cubicBezTo>
                      <a:cubicBezTo>
                        <a:pt x="190" y="186"/>
                        <a:pt x="190" y="184"/>
                        <a:pt x="191" y="184"/>
                      </a:cubicBezTo>
                      <a:cubicBezTo>
                        <a:pt x="193" y="184"/>
                        <a:pt x="192" y="183"/>
                        <a:pt x="192" y="182"/>
                      </a:cubicBezTo>
                      <a:cubicBezTo>
                        <a:pt x="192" y="183"/>
                        <a:pt x="196" y="182"/>
                        <a:pt x="196" y="182"/>
                      </a:cubicBezTo>
                      <a:cubicBezTo>
                        <a:pt x="198" y="181"/>
                        <a:pt x="200" y="182"/>
                        <a:pt x="202" y="182"/>
                      </a:cubicBezTo>
                      <a:cubicBezTo>
                        <a:pt x="204" y="182"/>
                        <a:pt x="205" y="181"/>
                        <a:pt x="207" y="180"/>
                      </a:cubicBezTo>
                      <a:cubicBezTo>
                        <a:pt x="208" y="180"/>
                        <a:pt x="208" y="177"/>
                        <a:pt x="209" y="177"/>
                      </a:cubicBezTo>
                      <a:cubicBezTo>
                        <a:pt x="211" y="177"/>
                        <a:pt x="212" y="176"/>
                        <a:pt x="213" y="175"/>
                      </a:cubicBezTo>
                      <a:cubicBezTo>
                        <a:pt x="214" y="175"/>
                        <a:pt x="215" y="174"/>
                        <a:pt x="215" y="173"/>
                      </a:cubicBezTo>
                      <a:cubicBezTo>
                        <a:pt x="214" y="173"/>
                        <a:pt x="218" y="172"/>
                        <a:pt x="218" y="172"/>
                      </a:cubicBezTo>
                      <a:cubicBezTo>
                        <a:pt x="219" y="171"/>
                        <a:pt x="220" y="169"/>
                        <a:pt x="221" y="168"/>
                      </a:cubicBezTo>
                      <a:cubicBezTo>
                        <a:pt x="222" y="167"/>
                        <a:pt x="222" y="167"/>
                        <a:pt x="222" y="166"/>
                      </a:cubicBezTo>
                      <a:cubicBezTo>
                        <a:pt x="223" y="164"/>
                        <a:pt x="221" y="165"/>
                        <a:pt x="221" y="164"/>
                      </a:cubicBezTo>
                      <a:cubicBezTo>
                        <a:pt x="221" y="164"/>
                        <a:pt x="226" y="164"/>
                        <a:pt x="223" y="162"/>
                      </a:cubicBezTo>
                      <a:cubicBezTo>
                        <a:pt x="222" y="161"/>
                        <a:pt x="223" y="161"/>
                        <a:pt x="224" y="161"/>
                      </a:cubicBezTo>
                      <a:cubicBezTo>
                        <a:pt x="225" y="161"/>
                        <a:pt x="225" y="160"/>
                        <a:pt x="226" y="159"/>
                      </a:cubicBezTo>
                      <a:cubicBezTo>
                        <a:pt x="227" y="158"/>
                        <a:pt x="227" y="157"/>
                        <a:pt x="228" y="156"/>
                      </a:cubicBezTo>
                      <a:cubicBezTo>
                        <a:pt x="228" y="156"/>
                        <a:pt x="228" y="154"/>
                        <a:pt x="228" y="154"/>
                      </a:cubicBezTo>
                      <a:cubicBezTo>
                        <a:pt x="229" y="153"/>
                        <a:pt x="230" y="153"/>
                        <a:pt x="231" y="152"/>
                      </a:cubicBezTo>
                      <a:cubicBezTo>
                        <a:pt x="232" y="151"/>
                        <a:pt x="231" y="150"/>
                        <a:pt x="231" y="150"/>
                      </a:cubicBezTo>
                      <a:cubicBezTo>
                        <a:pt x="231" y="149"/>
                        <a:pt x="232" y="149"/>
                        <a:pt x="232" y="149"/>
                      </a:cubicBezTo>
                      <a:cubicBezTo>
                        <a:pt x="233" y="149"/>
                        <a:pt x="232" y="147"/>
                        <a:pt x="232" y="147"/>
                      </a:cubicBezTo>
                      <a:cubicBezTo>
                        <a:pt x="232" y="147"/>
                        <a:pt x="234" y="148"/>
                        <a:pt x="234" y="147"/>
                      </a:cubicBezTo>
                      <a:cubicBezTo>
                        <a:pt x="236" y="146"/>
                        <a:pt x="234" y="146"/>
                        <a:pt x="233" y="145"/>
                      </a:cubicBezTo>
                      <a:cubicBezTo>
                        <a:pt x="233" y="145"/>
                        <a:pt x="236" y="143"/>
                        <a:pt x="236" y="143"/>
                      </a:cubicBezTo>
                      <a:cubicBezTo>
                        <a:pt x="235" y="145"/>
                        <a:pt x="232" y="142"/>
                        <a:pt x="231" y="141"/>
                      </a:cubicBezTo>
                      <a:cubicBezTo>
                        <a:pt x="231" y="141"/>
                        <a:pt x="230" y="142"/>
                        <a:pt x="229" y="142"/>
                      </a:cubicBezTo>
                      <a:cubicBezTo>
                        <a:pt x="228" y="143"/>
                        <a:pt x="227" y="141"/>
                        <a:pt x="226" y="142"/>
                      </a:cubicBezTo>
                      <a:cubicBezTo>
                        <a:pt x="228" y="141"/>
                        <a:pt x="230" y="140"/>
                        <a:pt x="231" y="139"/>
                      </a:cubicBezTo>
                      <a:cubicBezTo>
                        <a:pt x="232" y="138"/>
                        <a:pt x="235" y="138"/>
                        <a:pt x="233" y="136"/>
                      </a:cubicBezTo>
                      <a:cubicBezTo>
                        <a:pt x="231" y="135"/>
                        <a:pt x="230" y="134"/>
                        <a:pt x="228" y="132"/>
                      </a:cubicBezTo>
                      <a:cubicBezTo>
                        <a:pt x="228" y="131"/>
                        <a:pt x="223" y="133"/>
                        <a:pt x="223" y="130"/>
                      </a:cubicBezTo>
                      <a:cubicBezTo>
                        <a:pt x="223" y="132"/>
                        <a:pt x="228" y="132"/>
                        <a:pt x="229" y="132"/>
                      </a:cubicBezTo>
                      <a:cubicBezTo>
                        <a:pt x="230" y="132"/>
                        <a:pt x="233" y="135"/>
                        <a:pt x="234" y="133"/>
                      </a:cubicBezTo>
                      <a:cubicBezTo>
                        <a:pt x="235" y="131"/>
                        <a:pt x="229" y="129"/>
                        <a:pt x="229" y="127"/>
                      </a:cubicBezTo>
                      <a:cubicBezTo>
                        <a:pt x="228" y="125"/>
                        <a:pt x="228" y="121"/>
                        <a:pt x="226" y="120"/>
                      </a:cubicBezTo>
                      <a:cubicBezTo>
                        <a:pt x="225" y="118"/>
                        <a:pt x="219" y="118"/>
                        <a:pt x="221" y="115"/>
                      </a:cubicBezTo>
                      <a:cubicBezTo>
                        <a:pt x="222" y="113"/>
                        <a:pt x="223" y="112"/>
                        <a:pt x="224" y="111"/>
                      </a:cubicBezTo>
                      <a:cubicBezTo>
                        <a:pt x="226" y="109"/>
                        <a:pt x="224" y="110"/>
                        <a:pt x="225" y="109"/>
                      </a:cubicBezTo>
                      <a:cubicBezTo>
                        <a:pt x="225" y="108"/>
                        <a:pt x="228" y="109"/>
                        <a:pt x="228" y="109"/>
                      </a:cubicBezTo>
                      <a:cubicBezTo>
                        <a:pt x="229" y="108"/>
                        <a:pt x="227" y="107"/>
                        <a:pt x="229" y="106"/>
                      </a:cubicBezTo>
                      <a:cubicBezTo>
                        <a:pt x="231" y="106"/>
                        <a:pt x="232" y="105"/>
                        <a:pt x="233" y="104"/>
                      </a:cubicBezTo>
                      <a:cubicBezTo>
                        <a:pt x="234" y="104"/>
                        <a:pt x="235" y="104"/>
                        <a:pt x="235" y="104"/>
                      </a:cubicBezTo>
                      <a:cubicBezTo>
                        <a:pt x="236" y="104"/>
                        <a:pt x="235" y="105"/>
                        <a:pt x="236" y="105"/>
                      </a:cubicBezTo>
                      <a:cubicBezTo>
                        <a:pt x="237" y="106"/>
                        <a:pt x="238" y="103"/>
                        <a:pt x="238" y="102"/>
                      </a:cubicBezTo>
                      <a:cubicBezTo>
                        <a:pt x="236" y="100"/>
                        <a:pt x="234" y="101"/>
                        <a:pt x="233" y="101"/>
                      </a:cubicBezTo>
                      <a:cubicBezTo>
                        <a:pt x="231" y="101"/>
                        <a:pt x="230" y="99"/>
                        <a:pt x="228" y="100"/>
                      </a:cubicBezTo>
                      <a:cubicBezTo>
                        <a:pt x="227" y="100"/>
                        <a:pt x="226" y="102"/>
                        <a:pt x="224" y="102"/>
                      </a:cubicBezTo>
                      <a:cubicBezTo>
                        <a:pt x="223" y="103"/>
                        <a:pt x="221" y="103"/>
                        <a:pt x="220" y="102"/>
                      </a:cubicBezTo>
                      <a:cubicBezTo>
                        <a:pt x="219" y="101"/>
                        <a:pt x="221" y="99"/>
                        <a:pt x="220" y="98"/>
                      </a:cubicBezTo>
                      <a:cubicBezTo>
                        <a:pt x="218" y="97"/>
                        <a:pt x="210" y="97"/>
                        <a:pt x="213" y="92"/>
                      </a:cubicBezTo>
                      <a:cubicBezTo>
                        <a:pt x="214" y="91"/>
                        <a:pt x="215" y="92"/>
                        <a:pt x="217" y="92"/>
                      </a:cubicBezTo>
                      <a:cubicBezTo>
                        <a:pt x="218" y="92"/>
                        <a:pt x="220" y="91"/>
                        <a:pt x="221" y="90"/>
                      </a:cubicBezTo>
                      <a:cubicBezTo>
                        <a:pt x="223" y="87"/>
                        <a:pt x="226" y="85"/>
                        <a:pt x="229" y="83"/>
                      </a:cubicBezTo>
                      <a:cubicBezTo>
                        <a:pt x="230" y="81"/>
                        <a:pt x="231" y="81"/>
                        <a:pt x="233" y="81"/>
                      </a:cubicBezTo>
                      <a:cubicBezTo>
                        <a:pt x="233" y="82"/>
                        <a:pt x="236" y="82"/>
                        <a:pt x="236" y="83"/>
                      </a:cubicBezTo>
                      <a:cubicBezTo>
                        <a:pt x="235" y="84"/>
                        <a:pt x="235" y="86"/>
                        <a:pt x="234" y="87"/>
                      </a:cubicBezTo>
                      <a:cubicBezTo>
                        <a:pt x="233" y="87"/>
                        <a:pt x="231" y="88"/>
                        <a:pt x="231" y="89"/>
                      </a:cubicBezTo>
                      <a:cubicBezTo>
                        <a:pt x="231" y="90"/>
                        <a:pt x="234" y="90"/>
                        <a:pt x="234" y="90"/>
                      </a:cubicBezTo>
                      <a:cubicBezTo>
                        <a:pt x="234" y="90"/>
                        <a:pt x="230" y="93"/>
                        <a:pt x="231" y="93"/>
                      </a:cubicBezTo>
                      <a:cubicBezTo>
                        <a:pt x="232" y="94"/>
                        <a:pt x="237" y="89"/>
                        <a:pt x="238" y="89"/>
                      </a:cubicBezTo>
                      <a:cubicBezTo>
                        <a:pt x="240" y="88"/>
                        <a:pt x="242" y="87"/>
                        <a:pt x="244" y="87"/>
                      </a:cubicBezTo>
                      <a:cubicBezTo>
                        <a:pt x="246" y="87"/>
                        <a:pt x="246" y="87"/>
                        <a:pt x="247" y="85"/>
                      </a:cubicBezTo>
                      <a:cubicBezTo>
                        <a:pt x="249" y="84"/>
                        <a:pt x="252" y="83"/>
                        <a:pt x="254" y="81"/>
                      </a:cubicBezTo>
                      <a:cubicBezTo>
                        <a:pt x="255" y="80"/>
                        <a:pt x="257" y="77"/>
                        <a:pt x="259" y="77"/>
                      </a:cubicBezTo>
                      <a:cubicBezTo>
                        <a:pt x="260" y="76"/>
                        <a:pt x="266" y="80"/>
                        <a:pt x="266" y="77"/>
                      </a:cubicBezTo>
                      <a:cubicBezTo>
                        <a:pt x="266" y="76"/>
                        <a:pt x="265" y="75"/>
                        <a:pt x="266" y="74"/>
                      </a:cubicBezTo>
                      <a:cubicBezTo>
                        <a:pt x="267" y="74"/>
                        <a:pt x="268" y="74"/>
                        <a:pt x="269" y="74"/>
                      </a:cubicBezTo>
                      <a:cubicBezTo>
                        <a:pt x="271" y="74"/>
                        <a:pt x="270" y="73"/>
                        <a:pt x="271" y="72"/>
                      </a:cubicBezTo>
                      <a:cubicBezTo>
                        <a:pt x="273" y="71"/>
                        <a:pt x="274" y="72"/>
                        <a:pt x="274" y="70"/>
                      </a:cubicBezTo>
                      <a:cubicBezTo>
                        <a:pt x="274" y="67"/>
                        <a:pt x="277" y="70"/>
                        <a:pt x="278" y="71"/>
                      </a:cubicBezTo>
                      <a:cubicBezTo>
                        <a:pt x="278" y="69"/>
                        <a:pt x="281" y="69"/>
                        <a:pt x="281" y="67"/>
                      </a:cubicBezTo>
                      <a:cubicBezTo>
                        <a:pt x="281" y="65"/>
                        <a:pt x="282" y="62"/>
                        <a:pt x="281" y="60"/>
                      </a:cubicBezTo>
                      <a:cubicBezTo>
                        <a:pt x="279" y="57"/>
                        <a:pt x="280" y="58"/>
                        <a:pt x="282" y="56"/>
                      </a:cubicBezTo>
                      <a:cubicBezTo>
                        <a:pt x="284" y="55"/>
                        <a:pt x="285" y="54"/>
                        <a:pt x="287" y="55"/>
                      </a:cubicBezTo>
                      <a:cubicBezTo>
                        <a:pt x="290" y="56"/>
                        <a:pt x="290" y="56"/>
                        <a:pt x="291" y="53"/>
                      </a:cubicBezTo>
                      <a:cubicBezTo>
                        <a:pt x="292" y="51"/>
                        <a:pt x="294" y="50"/>
                        <a:pt x="295" y="47"/>
                      </a:cubicBezTo>
                      <a:cubicBezTo>
                        <a:pt x="295" y="45"/>
                        <a:pt x="296" y="43"/>
                        <a:pt x="298" y="41"/>
                      </a:cubicBezTo>
                      <a:cubicBezTo>
                        <a:pt x="300" y="39"/>
                        <a:pt x="298" y="39"/>
                        <a:pt x="298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6" name="Freeform 716">
                  <a:extLst>
                    <a:ext uri="{FF2B5EF4-FFF2-40B4-BE49-F238E27FC236}">
                      <a16:creationId xmlns:a16="http://schemas.microsoft.com/office/drawing/2014/main" id="{1A967F3A-EF98-C143-A1C2-3BC1B3D754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480248" y="7204327"/>
                  <a:ext cx="1234067" cy="567787"/>
                </a:xfrm>
                <a:custGeom>
                  <a:avLst/>
                  <a:gdLst>
                    <a:gd name="T0" fmla="*/ 0 w 157"/>
                    <a:gd name="T1" fmla="*/ 19 h 68"/>
                    <a:gd name="T2" fmla="*/ 7 w 157"/>
                    <a:gd name="T3" fmla="*/ 26 h 68"/>
                    <a:gd name="T4" fmla="*/ 12 w 157"/>
                    <a:gd name="T5" fmla="*/ 29 h 68"/>
                    <a:gd name="T6" fmla="*/ 15 w 157"/>
                    <a:gd name="T7" fmla="*/ 36 h 68"/>
                    <a:gd name="T8" fmla="*/ 15 w 157"/>
                    <a:gd name="T9" fmla="*/ 38 h 68"/>
                    <a:gd name="T10" fmla="*/ 15 w 157"/>
                    <a:gd name="T11" fmla="*/ 40 h 68"/>
                    <a:gd name="T12" fmla="*/ 16 w 157"/>
                    <a:gd name="T13" fmla="*/ 45 h 68"/>
                    <a:gd name="T14" fmla="*/ 28 w 157"/>
                    <a:gd name="T15" fmla="*/ 47 h 68"/>
                    <a:gd name="T16" fmla="*/ 36 w 157"/>
                    <a:gd name="T17" fmla="*/ 54 h 68"/>
                    <a:gd name="T18" fmla="*/ 39 w 157"/>
                    <a:gd name="T19" fmla="*/ 59 h 68"/>
                    <a:gd name="T20" fmla="*/ 44 w 157"/>
                    <a:gd name="T21" fmla="*/ 60 h 68"/>
                    <a:gd name="T22" fmla="*/ 56 w 157"/>
                    <a:gd name="T23" fmla="*/ 60 h 68"/>
                    <a:gd name="T24" fmla="*/ 64 w 157"/>
                    <a:gd name="T25" fmla="*/ 61 h 68"/>
                    <a:gd name="T26" fmla="*/ 69 w 157"/>
                    <a:gd name="T27" fmla="*/ 64 h 68"/>
                    <a:gd name="T28" fmla="*/ 76 w 157"/>
                    <a:gd name="T29" fmla="*/ 66 h 68"/>
                    <a:gd name="T30" fmla="*/ 81 w 157"/>
                    <a:gd name="T31" fmla="*/ 67 h 68"/>
                    <a:gd name="T32" fmla="*/ 93 w 157"/>
                    <a:gd name="T33" fmla="*/ 62 h 68"/>
                    <a:gd name="T34" fmla="*/ 106 w 157"/>
                    <a:gd name="T35" fmla="*/ 61 h 68"/>
                    <a:gd name="T36" fmla="*/ 113 w 157"/>
                    <a:gd name="T37" fmla="*/ 55 h 68"/>
                    <a:gd name="T38" fmla="*/ 114 w 157"/>
                    <a:gd name="T39" fmla="*/ 51 h 68"/>
                    <a:gd name="T40" fmla="*/ 115 w 157"/>
                    <a:gd name="T41" fmla="*/ 47 h 68"/>
                    <a:gd name="T42" fmla="*/ 126 w 157"/>
                    <a:gd name="T43" fmla="*/ 46 h 68"/>
                    <a:gd name="T44" fmla="*/ 130 w 157"/>
                    <a:gd name="T45" fmla="*/ 44 h 68"/>
                    <a:gd name="T46" fmla="*/ 137 w 157"/>
                    <a:gd name="T47" fmla="*/ 42 h 68"/>
                    <a:gd name="T48" fmla="*/ 139 w 157"/>
                    <a:gd name="T49" fmla="*/ 38 h 68"/>
                    <a:gd name="T50" fmla="*/ 143 w 157"/>
                    <a:gd name="T51" fmla="*/ 37 h 68"/>
                    <a:gd name="T52" fmla="*/ 154 w 157"/>
                    <a:gd name="T53" fmla="*/ 36 h 68"/>
                    <a:gd name="T54" fmla="*/ 150 w 157"/>
                    <a:gd name="T55" fmla="*/ 29 h 68"/>
                    <a:gd name="T56" fmla="*/ 145 w 157"/>
                    <a:gd name="T57" fmla="*/ 28 h 68"/>
                    <a:gd name="T58" fmla="*/ 141 w 157"/>
                    <a:gd name="T59" fmla="*/ 29 h 68"/>
                    <a:gd name="T60" fmla="*/ 136 w 157"/>
                    <a:gd name="T61" fmla="*/ 28 h 68"/>
                    <a:gd name="T62" fmla="*/ 134 w 157"/>
                    <a:gd name="T63" fmla="*/ 27 h 68"/>
                    <a:gd name="T64" fmla="*/ 137 w 157"/>
                    <a:gd name="T65" fmla="*/ 19 h 68"/>
                    <a:gd name="T66" fmla="*/ 137 w 157"/>
                    <a:gd name="T67" fmla="*/ 14 h 68"/>
                    <a:gd name="T68" fmla="*/ 131 w 157"/>
                    <a:gd name="T69" fmla="*/ 14 h 68"/>
                    <a:gd name="T70" fmla="*/ 124 w 157"/>
                    <a:gd name="T71" fmla="*/ 15 h 68"/>
                    <a:gd name="T72" fmla="*/ 114 w 157"/>
                    <a:gd name="T73" fmla="*/ 19 h 68"/>
                    <a:gd name="T74" fmla="*/ 103 w 157"/>
                    <a:gd name="T75" fmla="*/ 19 h 68"/>
                    <a:gd name="T76" fmla="*/ 98 w 157"/>
                    <a:gd name="T77" fmla="*/ 17 h 68"/>
                    <a:gd name="T78" fmla="*/ 94 w 157"/>
                    <a:gd name="T79" fmla="*/ 15 h 68"/>
                    <a:gd name="T80" fmla="*/ 83 w 157"/>
                    <a:gd name="T81" fmla="*/ 11 h 68"/>
                    <a:gd name="T82" fmla="*/ 77 w 157"/>
                    <a:gd name="T83" fmla="*/ 13 h 68"/>
                    <a:gd name="T84" fmla="*/ 71 w 157"/>
                    <a:gd name="T85" fmla="*/ 12 h 68"/>
                    <a:gd name="T86" fmla="*/ 68 w 157"/>
                    <a:gd name="T87" fmla="*/ 8 h 68"/>
                    <a:gd name="T88" fmla="*/ 64 w 157"/>
                    <a:gd name="T89" fmla="*/ 5 h 68"/>
                    <a:gd name="T90" fmla="*/ 58 w 157"/>
                    <a:gd name="T91" fmla="*/ 3 h 68"/>
                    <a:gd name="T92" fmla="*/ 52 w 157"/>
                    <a:gd name="T93" fmla="*/ 1 h 68"/>
                    <a:gd name="T94" fmla="*/ 45 w 157"/>
                    <a:gd name="T95" fmla="*/ 7 h 68"/>
                    <a:gd name="T96" fmla="*/ 47 w 157"/>
                    <a:gd name="T97" fmla="*/ 13 h 68"/>
                    <a:gd name="T98" fmla="*/ 41 w 157"/>
                    <a:gd name="T99" fmla="*/ 15 h 68"/>
                    <a:gd name="T100" fmla="*/ 37 w 157"/>
                    <a:gd name="T101" fmla="*/ 14 h 68"/>
                    <a:gd name="T102" fmla="*/ 34 w 157"/>
                    <a:gd name="T103" fmla="*/ 14 h 68"/>
                    <a:gd name="T104" fmla="*/ 28 w 157"/>
                    <a:gd name="T105" fmla="*/ 10 h 68"/>
                    <a:gd name="T106" fmla="*/ 21 w 157"/>
                    <a:gd name="T107" fmla="*/ 9 h 68"/>
                    <a:gd name="T108" fmla="*/ 13 w 157"/>
                    <a:gd name="T109" fmla="*/ 13 h 68"/>
                    <a:gd name="T110" fmla="*/ 7 w 157"/>
                    <a:gd name="T111" fmla="*/ 17 h 68"/>
                    <a:gd name="T112" fmla="*/ 0 w 157"/>
                    <a:gd name="T113" fmla="*/ 19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57" h="68">
                      <a:moveTo>
                        <a:pt x="0" y="19"/>
                      </a:moveTo>
                      <a:cubicBezTo>
                        <a:pt x="1" y="23"/>
                        <a:pt x="3" y="25"/>
                        <a:pt x="7" y="26"/>
                      </a:cubicBezTo>
                      <a:cubicBezTo>
                        <a:pt x="9" y="27"/>
                        <a:pt x="10" y="28"/>
                        <a:pt x="12" y="29"/>
                      </a:cubicBezTo>
                      <a:cubicBezTo>
                        <a:pt x="13" y="31"/>
                        <a:pt x="14" y="34"/>
                        <a:pt x="15" y="36"/>
                      </a:cubicBezTo>
                      <a:cubicBezTo>
                        <a:pt x="16" y="37"/>
                        <a:pt x="15" y="37"/>
                        <a:pt x="15" y="38"/>
                      </a:cubicBezTo>
                      <a:cubicBezTo>
                        <a:pt x="14" y="38"/>
                        <a:pt x="15" y="39"/>
                        <a:pt x="15" y="40"/>
                      </a:cubicBezTo>
                      <a:cubicBezTo>
                        <a:pt x="14" y="43"/>
                        <a:pt x="13" y="43"/>
                        <a:pt x="16" y="45"/>
                      </a:cubicBezTo>
                      <a:cubicBezTo>
                        <a:pt x="20" y="46"/>
                        <a:pt x="24" y="45"/>
                        <a:pt x="28" y="47"/>
                      </a:cubicBezTo>
                      <a:cubicBezTo>
                        <a:pt x="30" y="49"/>
                        <a:pt x="34" y="52"/>
                        <a:pt x="36" y="54"/>
                      </a:cubicBezTo>
                      <a:cubicBezTo>
                        <a:pt x="37" y="55"/>
                        <a:pt x="38" y="57"/>
                        <a:pt x="39" y="59"/>
                      </a:cubicBezTo>
                      <a:cubicBezTo>
                        <a:pt x="40" y="61"/>
                        <a:pt x="43" y="60"/>
                        <a:pt x="44" y="60"/>
                      </a:cubicBezTo>
                      <a:cubicBezTo>
                        <a:pt x="48" y="60"/>
                        <a:pt x="52" y="60"/>
                        <a:pt x="56" y="60"/>
                      </a:cubicBezTo>
                      <a:cubicBezTo>
                        <a:pt x="58" y="60"/>
                        <a:pt x="62" y="60"/>
                        <a:pt x="64" y="61"/>
                      </a:cubicBezTo>
                      <a:cubicBezTo>
                        <a:pt x="66" y="62"/>
                        <a:pt x="67" y="64"/>
                        <a:pt x="69" y="64"/>
                      </a:cubicBezTo>
                      <a:cubicBezTo>
                        <a:pt x="71" y="65"/>
                        <a:pt x="74" y="66"/>
                        <a:pt x="76" y="66"/>
                      </a:cubicBezTo>
                      <a:cubicBezTo>
                        <a:pt x="78" y="65"/>
                        <a:pt x="80" y="68"/>
                        <a:pt x="81" y="67"/>
                      </a:cubicBezTo>
                      <a:cubicBezTo>
                        <a:pt x="85" y="65"/>
                        <a:pt x="88" y="63"/>
                        <a:pt x="93" y="62"/>
                      </a:cubicBezTo>
                      <a:cubicBezTo>
                        <a:pt x="97" y="62"/>
                        <a:pt x="103" y="63"/>
                        <a:pt x="106" y="61"/>
                      </a:cubicBezTo>
                      <a:cubicBezTo>
                        <a:pt x="109" y="59"/>
                        <a:pt x="110" y="56"/>
                        <a:pt x="113" y="55"/>
                      </a:cubicBezTo>
                      <a:cubicBezTo>
                        <a:pt x="116" y="54"/>
                        <a:pt x="116" y="53"/>
                        <a:pt x="114" y="51"/>
                      </a:cubicBezTo>
                      <a:cubicBezTo>
                        <a:pt x="113" y="50"/>
                        <a:pt x="113" y="48"/>
                        <a:pt x="115" y="47"/>
                      </a:cubicBezTo>
                      <a:cubicBezTo>
                        <a:pt x="118" y="44"/>
                        <a:pt x="122" y="50"/>
                        <a:pt x="126" y="46"/>
                      </a:cubicBezTo>
                      <a:cubicBezTo>
                        <a:pt x="127" y="45"/>
                        <a:pt x="128" y="44"/>
                        <a:pt x="130" y="44"/>
                      </a:cubicBezTo>
                      <a:cubicBezTo>
                        <a:pt x="133" y="43"/>
                        <a:pt x="134" y="44"/>
                        <a:pt x="137" y="42"/>
                      </a:cubicBezTo>
                      <a:cubicBezTo>
                        <a:pt x="138" y="41"/>
                        <a:pt x="138" y="38"/>
                        <a:pt x="139" y="38"/>
                      </a:cubicBezTo>
                      <a:cubicBezTo>
                        <a:pt x="141" y="37"/>
                        <a:pt x="142" y="37"/>
                        <a:pt x="143" y="37"/>
                      </a:cubicBezTo>
                      <a:cubicBezTo>
                        <a:pt x="147" y="36"/>
                        <a:pt x="150" y="35"/>
                        <a:pt x="154" y="36"/>
                      </a:cubicBezTo>
                      <a:cubicBezTo>
                        <a:pt x="157" y="36"/>
                        <a:pt x="151" y="29"/>
                        <a:pt x="150" y="29"/>
                      </a:cubicBezTo>
                      <a:cubicBezTo>
                        <a:pt x="149" y="28"/>
                        <a:pt x="147" y="27"/>
                        <a:pt x="145" y="28"/>
                      </a:cubicBezTo>
                      <a:cubicBezTo>
                        <a:pt x="143" y="28"/>
                        <a:pt x="143" y="30"/>
                        <a:pt x="141" y="29"/>
                      </a:cubicBezTo>
                      <a:cubicBezTo>
                        <a:pt x="140" y="28"/>
                        <a:pt x="137" y="27"/>
                        <a:pt x="136" y="28"/>
                      </a:cubicBezTo>
                      <a:cubicBezTo>
                        <a:pt x="135" y="30"/>
                        <a:pt x="134" y="29"/>
                        <a:pt x="134" y="27"/>
                      </a:cubicBezTo>
                      <a:cubicBezTo>
                        <a:pt x="134" y="25"/>
                        <a:pt x="137" y="21"/>
                        <a:pt x="137" y="19"/>
                      </a:cubicBezTo>
                      <a:cubicBezTo>
                        <a:pt x="138" y="17"/>
                        <a:pt x="141" y="14"/>
                        <a:pt x="137" y="14"/>
                      </a:cubicBezTo>
                      <a:cubicBezTo>
                        <a:pt x="134" y="14"/>
                        <a:pt x="134" y="15"/>
                        <a:pt x="131" y="14"/>
                      </a:cubicBezTo>
                      <a:cubicBezTo>
                        <a:pt x="128" y="13"/>
                        <a:pt x="127" y="13"/>
                        <a:pt x="124" y="15"/>
                      </a:cubicBezTo>
                      <a:cubicBezTo>
                        <a:pt x="121" y="17"/>
                        <a:pt x="117" y="18"/>
                        <a:pt x="114" y="19"/>
                      </a:cubicBezTo>
                      <a:cubicBezTo>
                        <a:pt x="109" y="20"/>
                        <a:pt x="107" y="19"/>
                        <a:pt x="103" y="19"/>
                      </a:cubicBezTo>
                      <a:cubicBezTo>
                        <a:pt x="101" y="18"/>
                        <a:pt x="100" y="18"/>
                        <a:pt x="98" y="17"/>
                      </a:cubicBezTo>
                      <a:cubicBezTo>
                        <a:pt x="97" y="17"/>
                        <a:pt x="96" y="15"/>
                        <a:pt x="94" y="15"/>
                      </a:cubicBezTo>
                      <a:cubicBezTo>
                        <a:pt x="90" y="14"/>
                        <a:pt x="88" y="12"/>
                        <a:pt x="83" y="11"/>
                      </a:cubicBezTo>
                      <a:cubicBezTo>
                        <a:pt x="81" y="11"/>
                        <a:pt x="79" y="12"/>
                        <a:pt x="77" y="13"/>
                      </a:cubicBezTo>
                      <a:cubicBezTo>
                        <a:pt x="75" y="14"/>
                        <a:pt x="73" y="13"/>
                        <a:pt x="71" y="12"/>
                      </a:cubicBezTo>
                      <a:cubicBezTo>
                        <a:pt x="69" y="11"/>
                        <a:pt x="68" y="11"/>
                        <a:pt x="68" y="8"/>
                      </a:cubicBezTo>
                      <a:cubicBezTo>
                        <a:pt x="67" y="6"/>
                        <a:pt x="67" y="6"/>
                        <a:pt x="64" y="5"/>
                      </a:cubicBezTo>
                      <a:cubicBezTo>
                        <a:pt x="62" y="4"/>
                        <a:pt x="60" y="3"/>
                        <a:pt x="58" y="3"/>
                      </a:cubicBezTo>
                      <a:cubicBezTo>
                        <a:pt x="56" y="3"/>
                        <a:pt x="53" y="0"/>
                        <a:pt x="52" y="1"/>
                      </a:cubicBezTo>
                      <a:cubicBezTo>
                        <a:pt x="50" y="1"/>
                        <a:pt x="46" y="5"/>
                        <a:pt x="45" y="7"/>
                      </a:cubicBezTo>
                      <a:cubicBezTo>
                        <a:pt x="45" y="9"/>
                        <a:pt x="48" y="11"/>
                        <a:pt x="47" y="13"/>
                      </a:cubicBezTo>
                      <a:cubicBezTo>
                        <a:pt x="46" y="15"/>
                        <a:pt x="43" y="17"/>
                        <a:pt x="41" y="15"/>
                      </a:cubicBezTo>
                      <a:cubicBezTo>
                        <a:pt x="39" y="15"/>
                        <a:pt x="38" y="14"/>
                        <a:pt x="37" y="14"/>
                      </a:cubicBezTo>
                      <a:cubicBezTo>
                        <a:pt x="36" y="14"/>
                        <a:pt x="35" y="14"/>
                        <a:pt x="34" y="14"/>
                      </a:cubicBezTo>
                      <a:cubicBezTo>
                        <a:pt x="31" y="13"/>
                        <a:pt x="31" y="11"/>
                        <a:pt x="28" y="10"/>
                      </a:cubicBezTo>
                      <a:cubicBezTo>
                        <a:pt x="26" y="9"/>
                        <a:pt x="23" y="8"/>
                        <a:pt x="21" y="9"/>
                      </a:cubicBezTo>
                      <a:cubicBezTo>
                        <a:pt x="18" y="10"/>
                        <a:pt x="16" y="12"/>
                        <a:pt x="13" y="13"/>
                      </a:cubicBezTo>
                      <a:cubicBezTo>
                        <a:pt x="11" y="14"/>
                        <a:pt x="9" y="16"/>
                        <a:pt x="7" y="17"/>
                      </a:cubicBezTo>
                      <a:cubicBezTo>
                        <a:pt x="4" y="17"/>
                        <a:pt x="2" y="19"/>
                        <a:pt x="0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7" name="Freeform 720">
                  <a:extLst>
                    <a:ext uri="{FF2B5EF4-FFF2-40B4-BE49-F238E27FC236}">
                      <a16:creationId xmlns:a16="http://schemas.microsoft.com/office/drawing/2014/main" id="{9906AB63-9AF6-214A-B97C-0E9313BB713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119423" y="5429986"/>
                  <a:ext cx="6371546" cy="2350645"/>
                </a:xfrm>
                <a:custGeom>
                  <a:avLst/>
                  <a:gdLst>
                    <a:gd name="T0" fmla="*/ 785 w 810"/>
                    <a:gd name="T1" fmla="*/ 109 h 282"/>
                    <a:gd name="T2" fmla="*/ 725 w 810"/>
                    <a:gd name="T3" fmla="*/ 77 h 282"/>
                    <a:gd name="T4" fmla="*/ 665 w 810"/>
                    <a:gd name="T5" fmla="*/ 80 h 282"/>
                    <a:gd name="T6" fmla="*/ 607 w 810"/>
                    <a:gd name="T7" fmla="*/ 65 h 282"/>
                    <a:gd name="T8" fmla="*/ 578 w 810"/>
                    <a:gd name="T9" fmla="*/ 56 h 282"/>
                    <a:gd name="T10" fmla="*/ 555 w 810"/>
                    <a:gd name="T11" fmla="*/ 61 h 282"/>
                    <a:gd name="T12" fmla="*/ 521 w 810"/>
                    <a:gd name="T13" fmla="*/ 59 h 282"/>
                    <a:gd name="T14" fmla="*/ 495 w 810"/>
                    <a:gd name="T15" fmla="*/ 44 h 282"/>
                    <a:gd name="T16" fmla="*/ 469 w 810"/>
                    <a:gd name="T17" fmla="*/ 49 h 282"/>
                    <a:gd name="T18" fmla="*/ 423 w 810"/>
                    <a:gd name="T19" fmla="*/ 43 h 282"/>
                    <a:gd name="T20" fmla="*/ 383 w 810"/>
                    <a:gd name="T21" fmla="*/ 50 h 282"/>
                    <a:gd name="T22" fmla="*/ 423 w 810"/>
                    <a:gd name="T23" fmla="*/ 17 h 282"/>
                    <a:gd name="T24" fmla="*/ 378 w 810"/>
                    <a:gd name="T25" fmla="*/ 7 h 282"/>
                    <a:gd name="T26" fmla="*/ 355 w 810"/>
                    <a:gd name="T27" fmla="*/ 17 h 282"/>
                    <a:gd name="T28" fmla="*/ 320 w 810"/>
                    <a:gd name="T29" fmla="*/ 22 h 282"/>
                    <a:gd name="T30" fmla="*/ 297 w 810"/>
                    <a:gd name="T31" fmla="*/ 32 h 282"/>
                    <a:gd name="T32" fmla="*/ 269 w 810"/>
                    <a:gd name="T33" fmla="*/ 49 h 282"/>
                    <a:gd name="T34" fmla="*/ 247 w 810"/>
                    <a:gd name="T35" fmla="*/ 58 h 282"/>
                    <a:gd name="T36" fmla="*/ 242 w 810"/>
                    <a:gd name="T37" fmla="*/ 50 h 282"/>
                    <a:gd name="T38" fmla="*/ 259 w 810"/>
                    <a:gd name="T39" fmla="*/ 97 h 282"/>
                    <a:gd name="T40" fmla="*/ 227 w 810"/>
                    <a:gd name="T41" fmla="*/ 107 h 282"/>
                    <a:gd name="T42" fmla="*/ 231 w 810"/>
                    <a:gd name="T43" fmla="*/ 88 h 282"/>
                    <a:gd name="T44" fmla="*/ 206 w 810"/>
                    <a:gd name="T45" fmla="*/ 60 h 282"/>
                    <a:gd name="T46" fmla="*/ 191 w 810"/>
                    <a:gd name="T47" fmla="*/ 83 h 282"/>
                    <a:gd name="T48" fmla="*/ 131 w 810"/>
                    <a:gd name="T49" fmla="*/ 90 h 282"/>
                    <a:gd name="T50" fmla="*/ 92 w 810"/>
                    <a:gd name="T51" fmla="*/ 100 h 282"/>
                    <a:gd name="T52" fmla="*/ 84 w 810"/>
                    <a:gd name="T53" fmla="*/ 107 h 282"/>
                    <a:gd name="T54" fmla="*/ 53 w 810"/>
                    <a:gd name="T55" fmla="*/ 120 h 282"/>
                    <a:gd name="T56" fmla="*/ 31 w 810"/>
                    <a:gd name="T57" fmla="*/ 102 h 282"/>
                    <a:gd name="T58" fmla="*/ 29 w 810"/>
                    <a:gd name="T59" fmla="*/ 84 h 282"/>
                    <a:gd name="T60" fmla="*/ 5 w 810"/>
                    <a:gd name="T61" fmla="*/ 88 h 282"/>
                    <a:gd name="T62" fmla="*/ 7 w 810"/>
                    <a:gd name="T63" fmla="*/ 152 h 282"/>
                    <a:gd name="T64" fmla="*/ 16 w 810"/>
                    <a:gd name="T65" fmla="*/ 187 h 282"/>
                    <a:gd name="T66" fmla="*/ 40 w 810"/>
                    <a:gd name="T67" fmla="*/ 223 h 282"/>
                    <a:gd name="T68" fmla="*/ 53 w 810"/>
                    <a:gd name="T69" fmla="*/ 244 h 282"/>
                    <a:gd name="T70" fmla="*/ 82 w 810"/>
                    <a:gd name="T71" fmla="*/ 272 h 282"/>
                    <a:gd name="T72" fmla="*/ 109 w 810"/>
                    <a:gd name="T73" fmla="*/ 250 h 282"/>
                    <a:gd name="T74" fmla="*/ 108 w 810"/>
                    <a:gd name="T75" fmla="*/ 222 h 282"/>
                    <a:gd name="T76" fmla="*/ 160 w 810"/>
                    <a:gd name="T77" fmla="*/ 223 h 282"/>
                    <a:gd name="T78" fmla="*/ 196 w 810"/>
                    <a:gd name="T79" fmla="*/ 196 h 282"/>
                    <a:gd name="T80" fmla="*/ 252 w 810"/>
                    <a:gd name="T81" fmla="*/ 204 h 282"/>
                    <a:gd name="T82" fmla="*/ 331 w 810"/>
                    <a:gd name="T83" fmla="*/ 226 h 282"/>
                    <a:gd name="T84" fmla="*/ 415 w 810"/>
                    <a:gd name="T85" fmla="*/ 231 h 282"/>
                    <a:gd name="T86" fmla="*/ 483 w 810"/>
                    <a:gd name="T87" fmla="*/ 207 h 282"/>
                    <a:gd name="T88" fmla="*/ 521 w 810"/>
                    <a:gd name="T89" fmla="*/ 258 h 282"/>
                    <a:gd name="T90" fmla="*/ 558 w 810"/>
                    <a:gd name="T91" fmla="*/ 226 h 282"/>
                    <a:gd name="T92" fmla="*/ 543 w 810"/>
                    <a:gd name="T93" fmla="*/ 199 h 282"/>
                    <a:gd name="T94" fmla="*/ 591 w 810"/>
                    <a:gd name="T95" fmla="*/ 162 h 282"/>
                    <a:gd name="T96" fmla="*/ 627 w 810"/>
                    <a:gd name="T97" fmla="*/ 165 h 282"/>
                    <a:gd name="T98" fmla="*/ 657 w 810"/>
                    <a:gd name="T99" fmla="*/ 153 h 282"/>
                    <a:gd name="T100" fmla="*/ 669 w 810"/>
                    <a:gd name="T101" fmla="*/ 154 h 282"/>
                    <a:gd name="T102" fmla="*/ 649 w 810"/>
                    <a:gd name="T103" fmla="*/ 210 h 282"/>
                    <a:gd name="T104" fmla="*/ 667 w 810"/>
                    <a:gd name="T105" fmla="*/ 171 h 282"/>
                    <a:gd name="T106" fmla="*/ 710 w 810"/>
                    <a:gd name="T107" fmla="*/ 156 h 282"/>
                    <a:gd name="T108" fmla="*/ 738 w 810"/>
                    <a:gd name="T109" fmla="*/ 121 h 282"/>
                    <a:gd name="T110" fmla="*/ 765 w 810"/>
                    <a:gd name="T111" fmla="*/ 116 h 282"/>
                    <a:gd name="T112" fmla="*/ 802 w 810"/>
                    <a:gd name="T113" fmla="*/ 115 h 282"/>
                    <a:gd name="T114" fmla="*/ 388 w 810"/>
                    <a:gd name="T115" fmla="*/ 212 h 2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810" h="282">
                      <a:moveTo>
                        <a:pt x="808" y="111"/>
                      </a:moveTo>
                      <a:cubicBezTo>
                        <a:pt x="806" y="109"/>
                        <a:pt x="803" y="108"/>
                        <a:pt x="801" y="106"/>
                      </a:cubicBezTo>
                      <a:cubicBezTo>
                        <a:pt x="800" y="105"/>
                        <a:pt x="799" y="104"/>
                        <a:pt x="797" y="103"/>
                      </a:cubicBezTo>
                      <a:cubicBezTo>
                        <a:pt x="796" y="103"/>
                        <a:pt x="794" y="103"/>
                        <a:pt x="793" y="102"/>
                      </a:cubicBezTo>
                      <a:cubicBezTo>
                        <a:pt x="793" y="103"/>
                        <a:pt x="794" y="103"/>
                        <a:pt x="794" y="103"/>
                      </a:cubicBezTo>
                      <a:cubicBezTo>
                        <a:pt x="795" y="103"/>
                        <a:pt x="792" y="104"/>
                        <a:pt x="791" y="103"/>
                      </a:cubicBezTo>
                      <a:cubicBezTo>
                        <a:pt x="791" y="103"/>
                        <a:pt x="792" y="103"/>
                        <a:pt x="792" y="102"/>
                      </a:cubicBezTo>
                      <a:cubicBezTo>
                        <a:pt x="791" y="101"/>
                        <a:pt x="786" y="103"/>
                        <a:pt x="785" y="102"/>
                      </a:cubicBezTo>
                      <a:cubicBezTo>
                        <a:pt x="787" y="103"/>
                        <a:pt x="787" y="103"/>
                        <a:pt x="787" y="106"/>
                      </a:cubicBezTo>
                      <a:cubicBezTo>
                        <a:pt x="786" y="107"/>
                        <a:pt x="788" y="109"/>
                        <a:pt x="788" y="109"/>
                      </a:cubicBezTo>
                      <a:cubicBezTo>
                        <a:pt x="787" y="109"/>
                        <a:pt x="787" y="108"/>
                        <a:pt x="787" y="108"/>
                      </a:cubicBezTo>
                      <a:cubicBezTo>
                        <a:pt x="786" y="107"/>
                        <a:pt x="786" y="109"/>
                        <a:pt x="785" y="109"/>
                      </a:cubicBezTo>
                      <a:cubicBezTo>
                        <a:pt x="785" y="109"/>
                        <a:pt x="783" y="105"/>
                        <a:pt x="783" y="105"/>
                      </a:cubicBezTo>
                      <a:cubicBezTo>
                        <a:pt x="783" y="104"/>
                        <a:pt x="783" y="104"/>
                        <a:pt x="783" y="104"/>
                      </a:cubicBezTo>
                      <a:cubicBezTo>
                        <a:pt x="783" y="103"/>
                        <a:pt x="782" y="102"/>
                        <a:pt x="783" y="101"/>
                      </a:cubicBezTo>
                      <a:cubicBezTo>
                        <a:pt x="784" y="99"/>
                        <a:pt x="782" y="100"/>
                        <a:pt x="781" y="99"/>
                      </a:cubicBezTo>
                      <a:cubicBezTo>
                        <a:pt x="781" y="98"/>
                        <a:pt x="779" y="97"/>
                        <a:pt x="778" y="97"/>
                      </a:cubicBezTo>
                      <a:cubicBezTo>
                        <a:pt x="771" y="93"/>
                        <a:pt x="765" y="89"/>
                        <a:pt x="758" y="87"/>
                      </a:cubicBezTo>
                      <a:cubicBezTo>
                        <a:pt x="756" y="86"/>
                        <a:pt x="755" y="85"/>
                        <a:pt x="754" y="84"/>
                      </a:cubicBezTo>
                      <a:cubicBezTo>
                        <a:pt x="753" y="83"/>
                        <a:pt x="751" y="82"/>
                        <a:pt x="749" y="82"/>
                      </a:cubicBezTo>
                      <a:cubicBezTo>
                        <a:pt x="746" y="81"/>
                        <a:pt x="743" y="80"/>
                        <a:pt x="739" y="78"/>
                      </a:cubicBezTo>
                      <a:cubicBezTo>
                        <a:pt x="736" y="78"/>
                        <a:pt x="732" y="78"/>
                        <a:pt x="730" y="78"/>
                      </a:cubicBezTo>
                      <a:cubicBezTo>
                        <a:pt x="728" y="78"/>
                        <a:pt x="727" y="78"/>
                        <a:pt x="726" y="78"/>
                      </a:cubicBezTo>
                      <a:cubicBezTo>
                        <a:pt x="726" y="78"/>
                        <a:pt x="725" y="77"/>
                        <a:pt x="725" y="77"/>
                      </a:cubicBezTo>
                      <a:cubicBezTo>
                        <a:pt x="724" y="78"/>
                        <a:pt x="724" y="79"/>
                        <a:pt x="723" y="78"/>
                      </a:cubicBezTo>
                      <a:cubicBezTo>
                        <a:pt x="720" y="78"/>
                        <a:pt x="717" y="77"/>
                        <a:pt x="714" y="76"/>
                      </a:cubicBezTo>
                      <a:cubicBezTo>
                        <a:pt x="713" y="76"/>
                        <a:pt x="710" y="75"/>
                        <a:pt x="710" y="77"/>
                      </a:cubicBezTo>
                      <a:cubicBezTo>
                        <a:pt x="709" y="79"/>
                        <a:pt x="708" y="79"/>
                        <a:pt x="710" y="80"/>
                      </a:cubicBezTo>
                      <a:cubicBezTo>
                        <a:pt x="712" y="82"/>
                        <a:pt x="714" y="86"/>
                        <a:pt x="709" y="87"/>
                      </a:cubicBezTo>
                      <a:cubicBezTo>
                        <a:pt x="708" y="88"/>
                        <a:pt x="705" y="88"/>
                        <a:pt x="704" y="86"/>
                      </a:cubicBezTo>
                      <a:cubicBezTo>
                        <a:pt x="703" y="85"/>
                        <a:pt x="703" y="84"/>
                        <a:pt x="700" y="84"/>
                      </a:cubicBezTo>
                      <a:cubicBezTo>
                        <a:pt x="697" y="83"/>
                        <a:pt x="699" y="82"/>
                        <a:pt x="698" y="81"/>
                      </a:cubicBezTo>
                      <a:cubicBezTo>
                        <a:pt x="698" y="80"/>
                        <a:pt x="695" y="79"/>
                        <a:pt x="694" y="80"/>
                      </a:cubicBezTo>
                      <a:cubicBezTo>
                        <a:pt x="691" y="83"/>
                        <a:pt x="686" y="80"/>
                        <a:pt x="682" y="80"/>
                      </a:cubicBezTo>
                      <a:cubicBezTo>
                        <a:pt x="678" y="80"/>
                        <a:pt x="674" y="79"/>
                        <a:pt x="670" y="79"/>
                      </a:cubicBezTo>
                      <a:cubicBezTo>
                        <a:pt x="668" y="79"/>
                        <a:pt x="667" y="79"/>
                        <a:pt x="665" y="80"/>
                      </a:cubicBezTo>
                      <a:cubicBezTo>
                        <a:pt x="663" y="81"/>
                        <a:pt x="664" y="84"/>
                        <a:pt x="664" y="86"/>
                      </a:cubicBezTo>
                      <a:cubicBezTo>
                        <a:pt x="664" y="86"/>
                        <a:pt x="664" y="86"/>
                        <a:pt x="664" y="86"/>
                      </a:cubicBezTo>
                      <a:cubicBezTo>
                        <a:pt x="663" y="86"/>
                        <a:pt x="662" y="81"/>
                        <a:pt x="661" y="80"/>
                      </a:cubicBezTo>
                      <a:cubicBezTo>
                        <a:pt x="660" y="80"/>
                        <a:pt x="656" y="80"/>
                        <a:pt x="655" y="78"/>
                      </a:cubicBezTo>
                      <a:cubicBezTo>
                        <a:pt x="655" y="75"/>
                        <a:pt x="659" y="74"/>
                        <a:pt x="655" y="71"/>
                      </a:cubicBezTo>
                      <a:cubicBezTo>
                        <a:pt x="653" y="70"/>
                        <a:pt x="651" y="69"/>
                        <a:pt x="648" y="68"/>
                      </a:cubicBezTo>
                      <a:cubicBezTo>
                        <a:pt x="642" y="66"/>
                        <a:pt x="635" y="68"/>
                        <a:pt x="629" y="69"/>
                      </a:cubicBezTo>
                      <a:cubicBezTo>
                        <a:pt x="626" y="69"/>
                        <a:pt x="623" y="69"/>
                        <a:pt x="619" y="69"/>
                      </a:cubicBezTo>
                      <a:cubicBezTo>
                        <a:pt x="618" y="69"/>
                        <a:pt x="618" y="69"/>
                        <a:pt x="617" y="69"/>
                      </a:cubicBezTo>
                      <a:cubicBezTo>
                        <a:pt x="615" y="68"/>
                        <a:pt x="617" y="68"/>
                        <a:pt x="618" y="67"/>
                      </a:cubicBezTo>
                      <a:cubicBezTo>
                        <a:pt x="618" y="66"/>
                        <a:pt x="613" y="65"/>
                        <a:pt x="613" y="65"/>
                      </a:cubicBezTo>
                      <a:cubicBezTo>
                        <a:pt x="612" y="64"/>
                        <a:pt x="608" y="65"/>
                        <a:pt x="607" y="65"/>
                      </a:cubicBezTo>
                      <a:cubicBezTo>
                        <a:pt x="607" y="65"/>
                        <a:pt x="611" y="64"/>
                        <a:pt x="610" y="63"/>
                      </a:cubicBezTo>
                      <a:cubicBezTo>
                        <a:pt x="609" y="63"/>
                        <a:pt x="608" y="64"/>
                        <a:pt x="607" y="64"/>
                      </a:cubicBezTo>
                      <a:cubicBezTo>
                        <a:pt x="606" y="63"/>
                        <a:pt x="604" y="62"/>
                        <a:pt x="604" y="62"/>
                      </a:cubicBezTo>
                      <a:cubicBezTo>
                        <a:pt x="603" y="62"/>
                        <a:pt x="600" y="60"/>
                        <a:pt x="602" y="60"/>
                      </a:cubicBezTo>
                      <a:cubicBezTo>
                        <a:pt x="603" y="60"/>
                        <a:pt x="605" y="60"/>
                        <a:pt x="606" y="60"/>
                      </a:cubicBezTo>
                      <a:cubicBezTo>
                        <a:pt x="609" y="60"/>
                        <a:pt x="605" y="57"/>
                        <a:pt x="604" y="57"/>
                      </a:cubicBezTo>
                      <a:cubicBezTo>
                        <a:pt x="602" y="55"/>
                        <a:pt x="597" y="56"/>
                        <a:pt x="594" y="55"/>
                      </a:cubicBezTo>
                      <a:cubicBezTo>
                        <a:pt x="592" y="55"/>
                        <a:pt x="591" y="57"/>
                        <a:pt x="589" y="59"/>
                      </a:cubicBezTo>
                      <a:cubicBezTo>
                        <a:pt x="589" y="59"/>
                        <a:pt x="582" y="63"/>
                        <a:pt x="582" y="60"/>
                      </a:cubicBezTo>
                      <a:cubicBezTo>
                        <a:pt x="583" y="58"/>
                        <a:pt x="584" y="60"/>
                        <a:pt x="586" y="59"/>
                      </a:cubicBezTo>
                      <a:cubicBezTo>
                        <a:pt x="586" y="59"/>
                        <a:pt x="585" y="56"/>
                        <a:pt x="584" y="56"/>
                      </a:cubicBezTo>
                      <a:cubicBezTo>
                        <a:pt x="584" y="56"/>
                        <a:pt x="578" y="56"/>
                        <a:pt x="578" y="56"/>
                      </a:cubicBezTo>
                      <a:cubicBezTo>
                        <a:pt x="579" y="55"/>
                        <a:pt x="581" y="54"/>
                        <a:pt x="583" y="54"/>
                      </a:cubicBezTo>
                      <a:cubicBezTo>
                        <a:pt x="584" y="55"/>
                        <a:pt x="591" y="55"/>
                        <a:pt x="591" y="55"/>
                      </a:cubicBezTo>
                      <a:cubicBezTo>
                        <a:pt x="591" y="54"/>
                        <a:pt x="585" y="54"/>
                        <a:pt x="584" y="53"/>
                      </a:cubicBezTo>
                      <a:cubicBezTo>
                        <a:pt x="582" y="53"/>
                        <a:pt x="580" y="53"/>
                        <a:pt x="578" y="53"/>
                      </a:cubicBezTo>
                      <a:cubicBezTo>
                        <a:pt x="574" y="52"/>
                        <a:pt x="570" y="52"/>
                        <a:pt x="566" y="51"/>
                      </a:cubicBezTo>
                      <a:cubicBezTo>
                        <a:pt x="565" y="51"/>
                        <a:pt x="561" y="50"/>
                        <a:pt x="561" y="50"/>
                      </a:cubicBezTo>
                      <a:cubicBezTo>
                        <a:pt x="561" y="51"/>
                        <a:pt x="562" y="52"/>
                        <a:pt x="561" y="52"/>
                      </a:cubicBezTo>
                      <a:cubicBezTo>
                        <a:pt x="560" y="53"/>
                        <a:pt x="559" y="53"/>
                        <a:pt x="558" y="53"/>
                      </a:cubicBezTo>
                      <a:cubicBezTo>
                        <a:pt x="557" y="53"/>
                        <a:pt x="552" y="54"/>
                        <a:pt x="553" y="56"/>
                      </a:cubicBezTo>
                      <a:cubicBezTo>
                        <a:pt x="554" y="58"/>
                        <a:pt x="556" y="55"/>
                        <a:pt x="557" y="56"/>
                      </a:cubicBezTo>
                      <a:cubicBezTo>
                        <a:pt x="557" y="56"/>
                        <a:pt x="554" y="57"/>
                        <a:pt x="555" y="59"/>
                      </a:cubicBezTo>
                      <a:cubicBezTo>
                        <a:pt x="556" y="59"/>
                        <a:pt x="555" y="60"/>
                        <a:pt x="555" y="61"/>
                      </a:cubicBezTo>
                      <a:cubicBezTo>
                        <a:pt x="556" y="61"/>
                        <a:pt x="557" y="62"/>
                        <a:pt x="557" y="63"/>
                      </a:cubicBezTo>
                      <a:cubicBezTo>
                        <a:pt x="557" y="63"/>
                        <a:pt x="553" y="63"/>
                        <a:pt x="552" y="63"/>
                      </a:cubicBezTo>
                      <a:cubicBezTo>
                        <a:pt x="550" y="63"/>
                        <a:pt x="552" y="62"/>
                        <a:pt x="552" y="62"/>
                      </a:cubicBezTo>
                      <a:cubicBezTo>
                        <a:pt x="551" y="61"/>
                        <a:pt x="548" y="62"/>
                        <a:pt x="548" y="62"/>
                      </a:cubicBezTo>
                      <a:cubicBezTo>
                        <a:pt x="546" y="63"/>
                        <a:pt x="544" y="62"/>
                        <a:pt x="543" y="62"/>
                      </a:cubicBezTo>
                      <a:cubicBezTo>
                        <a:pt x="542" y="62"/>
                        <a:pt x="546" y="63"/>
                        <a:pt x="546" y="63"/>
                      </a:cubicBezTo>
                      <a:cubicBezTo>
                        <a:pt x="549" y="64"/>
                        <a:pt x="546" y="66"/>
                        <a:pt x="545" y="65"/>
                      </a:cubicBezTo>
                      <a:cubicBezTo>
                        <a:pt x="544" y="65"/>
                        <a:pt x="544" y="64"/>
                        <a:pt x="544" y="63"/>
                      </a:cubicBezTo>
                      <a:cubicBezTo>
                        <a:pt x="543" y="63"/>
                        <a:pt x="542" y="63"/>
                        <a:pt x="541" y="63"/>
                      </a:cubicBezTo>
                      <a:cubicBezTo>
                        <a:pt x="539" y="62"/>
                        <a:pt x="537" y="61"/>
                        <a:pt x="534" y="62"/>
                      </a:cubicBezTo>
                      <a:cubicBezTo>
                        <a:pt x="531" y="62"/>
                        <a:pt x="529" y="65"/>
                        <a:pt x="526" y="63"/>
                      </a:cubicBezTo>
                      <a:cubicBezTo>
                        <a:pt x="524" y="62"/>
                        <a:pt x="522" y="61"/>
                        <a:pt x="521" y="59"/>
                      </a:cubicBezTo>
                      <a:cubicBezTo>
                        <a:pt x="520" y="58"/>
                        <a:pt x="518" y="62"/>
                        <a:pt x="517" y="62"/>
                      </a:cubicBezTo>
                      <a:cubicBezTo>
                        <a:pt x="516" y="64"/>
                        <a:pt x="515" y="70"/>
                        <a:pt x="512" y="69"/>
                      </a:cubicBezTo>
                      <a:cubicBezTo>
                        <a:pt x="510" y="68"/>
                        <a:pt x="508" y="68"/>
                        <a:pt x="506" y="66"/>
                      </a:cubicBezTo>
                      <a:cubicBezTo>
                        <a:pt x="505" y="65"/>
                        <a:pt x="503" y="63"/>
                        <a:pt x="502" y="62"/>
                      </a:cubicBezTo>
                      <a:cubicBezTo>
                        <a:pt x="501" y="60"/>
                        <a:pt x="499" y="59"/>
                        <a:pt x="498" y="58"/>
                      </a:cubicBezTo>
                      <a:cubicBezTo>
                        <a:pt x="496" y="56"/>
                        <a:pt x="500" y="57"/>
                        <a:pt x="501" y="57"/>
                      </a:cubicBezTo>
                      <a:cubicBezTo>
                        <a:pt x="502" y="57"/>
                        <a:pt x="504" y="56"/>
                        <a:pt x="504" y="55"/>
                      </a:cubicBezTo>
                      <a:cubicBezTo>
                        <a:pt x="504" y="55"/>
                        <a:pt x="499" y="52"/>
                        <a:pt x="499" y="52"/>
                      </a:cubicBezTo>
                      <a:cubicBezTo>
                        <a:pt x="499" y="52"/>
                        <a:pt x="502" y="52"/>
                        <a:pt x="502" y="51"/>
                      </a:cubicBezTo>
                      <a:cubicBezTo>
                        <a:pt x="501" y="50"/>
                        <a:pt x="499" y="50"/>
                        <a:pt x="499" y="50"/>
                      </a:cubicBezTo>
                      <a:cubicBezTo>
                        <a:pt x="499" y="48"/>
                        <a:pt x="504" y="47"/>
                        <a:pt x="499" y="46"/>
                      </a:cubicBezTo>
                      <a:cubicBezTo>
                        <a:pt x="498" y="46"/>
                        <a:pt x="497" y="44"/>
                        <a:pt x="495" y="44"/>
                      </a:cubicBezTo>
                      <a:cubicBezTo>
                        <a:pt x="494" y="44"/>
                        <a:pt x="492" y="43"/>
                        <a:pt x="491" y="44"/>
                      </a:cubicBezTo>
                      <a:cubicBezTo>
                        <a:pt x="490" y="44"/>
                        <a:pt x="490" y="45"/>
                        <a:pt x="489" y="45"/>
                      </a:cubicBezTo>
                      <a:cubicBezTo>
                        <a:pt x="488" y="44"/>
                        <a:pt x="488" y="44"/>
                        <a:pt x="487" y="44"/>
                      </a:cubicBezTo>
                      <a:cubicBezTo>
                        <a:pt x="486" y="44"/>
                        <a:pt x="484" y="44"/>
                        <a:pt x="483" y="43"/>
                      </a:cubicBezTo>
                      <a:cubicBezTo>
                        <a:pt x="482" y="43"/>
                        <a:pt x="481" y="43"/>
                        <a:pt x="480" y="41"/>
                      </a:cubicBezTo>
                      <a:cubicBezTo>
                        <a:pt x="479" y="41"/>
                        <a:pt x="480" y="40"/>
                        <a:pt x="478" y="41"/>
                      </a:cubicBezTo>
                      <a:cubicBezTo>
                        <a:pt x="478" y="41"/>
                        <a:pt x="477" y="42"/>
                        <a:pt x="476" y="42"/>
                      </a:cubicBezTo>
                      <a:cubicBezTo>
                        <a:pt x="475" y="42"/>
                        <a:pt x="475" y="41"/>
                        <a:pt x="474" y="42"/>
                      </a:cubicBezTo>
                      <a:cubicBezTo>
                        <a:pt x="474" y="43"/>
                        <a:pt x="473" y="44"/>
                        <a:pt x="473" y="45"/>
                      </a:cubicBezTo>
                      <a:cubicBezTo>
                        <a:pt x="473" y="46"/>
                        <a:pt x="475" y="46"/>
                        <a:pt x="474" y="47"/>
                      </a:cubicBezTo>
                      <a:cubicBezTo>
                        <a:pt x="473" y="48"/>
                        <a:pt x="474" y="48"/>
                        <a:pt x="473" y="48"/>
                      </a:cubicBezTo>
                      <a:cubicBezTo>
                        <a:pt x="472" y="48"/>
                        <a:pt x="470" y="48"/>
                        <a:pt x="469" y="49"/>
                      </a:cubicBezTo>
                      <a:cubicBezTo>
                        <a:pt x="470" y="48"/>
                        <a:pt x="473" y="50"/>
                        <a:pt x="473" y="50"/>
                      </a:cubicBezTo>
                      <a:cubicBezTo>
                        <a:pt x="472" y="51"/>
                        <a:pt x="469" y="49"/>
                        <a:pt x="467" y="49"/>
                      </a:cubicBezTo>
                      <a:cubicBezTo>
                        <a:pt x="465" y="49"/>
                        <a:pt x="462" y="49"/>
                        <a:pt x="459" y="49"/>
                      </a:cubicBezTo>
                      <a:cubicBezTo>
                        <a:pt x="458" y="49"/>
                        <a:pt x="458" y="48"/>
                        <a:pt x="457" y="48"/>
                      </a:cubicBezTo>
                      <a:cubicBezTo>
                        <a:pt x="456" y="47"/>
                        <a:pt x="453" y="48"/>
                        <a:pt x="452" y="48"/>
                      </a:cubicBezTo>
                      <a:cubicBezTo>
                        <a:pt x="451" y="47"/>
                        <a:pt x="449" y="47"/>
                        <a:pt x="448" y="46"/>
                      </a:cubicBezTo>
                      <a:cubicBezTo>
                        <a:pt x="448" y="45"/>
                        <a:pt x="450" y="45"/>
                        <a:pt x="450" y="44"/>
                      </a:cubicBezTo>
                      <a:cubicBezTo>
                        <a:pt x="451" y="43"/>
                        <a:pt x="442" y="43"/>
                        <a:pt x="441" y="43"/>
                      </a:cubicBezTo>
                      <a:cubicBezTo>
                        <a:pt x="436" y="42"/>
                        <a:pt x="432" y="43"/>
                        <a:pt x="427" y="43"/>
                      </a:cubicBezTo>
                      <a:cubicBezTo>
                        <a:pt x="424" y="43"/>
                        <a:pt x="425" y="43"/>
                        <a:pt x="426" y="45"/>
                      </a:cubicBezTo>
                      <a:cubicBezTo>
                        <a:pt x="426" y="46"/>
                        <a:pt x="424" y="45"/>
                        <a:pt x="424" y="45"/>
                      </a:cubicBezTo>
                      <a:cubicBezTo>
                        <a:pt x="422" y="45"/>
                        <a:pt x="423" y="44"/>
                        <a:pt x="423" y="43"/>
                      </a:cubicBezTo>
                      <a:cubicBezTo>
                        <a:pt x="423" y="41"/>
                        <a:pt x="422" y="38"/>
                        <a:pt x="420" y="40"/>
                      </a:cubicBezTo>
                      <a:cubicBezTo>
                        <a:pt x="420" y="42"/>
                        <a:pt x="416" y="42"/>
                        <a:pt x="414" y="41"/>
                      </a:cubicBezTo>
                      <a:cubicBezTo>
                        <a:pt x="413" y="40"/>
                        <a:pt x="415" y="38"/>
                        <a:pt x="411" y="39"/>
                      </a:cubicBezTo>
                      <a:cubicBezTo>
                        <a:pt x="410" y="39"/>
                        <a:pt x="409" y="39"/>
                        <a:pt x="408" y="39"/>
                      </a:cubicBezTo>
                      <a:cubicBezTo>
                        <a:pt x="407" y="38"/>
                        <a:pt x="406" y="39"/>
                        <a:pt x="404" y="40"/>
                      </a:cubicBezTo>
                      <a:cubicBezTo>
                        <a:pt x="402" y="42"/>
                        <a:pt x="407" y="41"/>
                        <a:pt x="407" y="42"/>
                      </a:cubicBezTo>
                      <a:cubicBezTo>
                        <a:pt x="407" y="44"/>
                        <a:pt x="403" y="43"/>
                        <a:pt x="402" y="44"/>
                      </a:cubicBezTo>
                      <a:cubicBezTo>
                        <a:pt x="401" y="45"/>
                        <a:pt x="399" y="45"/>
                        <a:pt x="397" y="46"/>
                      </a:cubicBezTo>
                      <a:cubicBezTo>
                        <a:pt x="395" y="47"/>
                        <a:pt x="393" y="47"/>
                        <a:pt x="390" y="47"/>
                      </a:cubicBezTo>
                      <a:cubicBezTo>
                        <a:pt x="388" y="47"/>
                        <a:pt x="388" y="47"/>
                        <a:pt x="387" y="49"/>
                      </a:cubicBezTo>
                      <a:cubicBezTo>
                        <a:pt x="386" y="50"/>
                        <a:pt x="382" y="51"/>
                        <a:pt x="381" y="51"/>
                      </a:cubicBezTo>
                      <a:cubicBezTo>
                        <a:pt x="381" y="50"/>
                        <a:pt x="383" y="50"/>
                        <a:pt x="383" y="50"/>
                      </a:cubicBezTo>
                      <a:cubicBezTo>
                        <a:pt x="385" y="49"/>
                        <a:pt x="385" y="47"/>
                        <a:pt x="386" y="46"/>
                      </a:cubicBezTo>
                      <a:cubicBezTo>
                        <a:pt x="387" y="44"/>
                        <a:pt x="388" y="46"/>
                        <a:pt x="389" y="45"/>
                      </a:cubicBezTo>
                      <a:cubicBezTo>
                        <a:pt x="390" y="45"/>
                        <a:pt x="390" y="44"/>
                        <a:pt x="391" y="44"/>
                      </a:cubicBezTo>
                      <a:cubicBezTo>
                        <a:pt x="394" y="42"/>
                        <a:pt x="398" y="41"/>
                        <a:pt x="401" y="39"/>
                      </a:cubicBezTo>
                      <a:cubicBezTo>
                        <a:pt x="403" y="38"/>
                        <a:pt x="405" y="37"/>
                        <a:pt x="407" y="36"/>
                      </a:cubicBezTo>
                      <a:cubicBezTo>
                        <a:pt x="411" y="33"/>
                        <a:pt x="416" y="31"/>
                        <a:pt x="420" y="29"/>
                      </a:cubicBezTo>
                      <a:cubicBezTo>
                        <a:pt x="423" y="28"/>
                        <a:pt x="426" y="26"/>
                        <a:pt x="423" y="23"/>
                      </a:cubicBezTo>
                      <a:cubicBezTo>
                        <a:pt x="422" y="22"/>
                        <a:pt x="422" y="24"/>
                        <a:pt x="421" y="23"/>
                      </a:cubicBezTo>
                      <a:cubicBezTo>
                        <a:pt x="420" y="22"/>
                        <a:pt x="419" y="22"/>
                        <a:pt x="418" y="21"/>
                      </a:cubicBezTo>
                      <a:cubicBezTo>
                        <a:pt x="418" y="20"/>
                        <a:pt x="423" y="22"/>
                        <a:pt x="423" y="22"/>
                      </a:cubicBezTo>
                      <a:cubicBezTo>
                        <a:pt x="424" y="22"/>
                        <a:pt x="427" y="22"/>
                        <a:pt x="425" y="20"/>
                      </a:cubicBezTo>
                      <a:cubicBezTo>
                        <a:pt x="424" y="19"/>
                        <a:pt x="424" y="18"/>
                        <a:pt x="423" y="17"/>
                      </a:cubicBezTo>
                      <a:cubicBezTo>
                        <a:pt x="422" y="15"/>
                        <a:pt x="421" y="19"/>
                        <a:pt x="420" y="19"/>
                      </a:cubicBezTo>
                      <a:cubicBezTo>
                        <a:pt x="420" y="18"/>
                        <a:pt x="420" y="17"/>
                        <a:pt x="420" y="17"/>
                      </a:cubicBezTo>
                      <a:cubicBezTo>
                        <a:pt x="420" y="16"/>
                        <a:pt x="420" y="16"/>
                        <a:pt x="419" y="15"/>
                      </a:cubicBezTo>
                      <a:cubicBezTo>
                        <a:pt x="419" y="14"/>
                        <a:pt x="417" y="13"/>
                        <a:pt x="416" y="13"/>
                      </a:cubicBezTo>
                      <a:cubicBezTo>
                        <a:pt x="414" y="12"/>
                        <a:pt x="413" y="12"/>
                        <a:pt x="411" y="11"/>
                      </a:cubicBezTo>
                      <a:cubicBezTo>
                        <a:pt x="409" y="11"/>
                        <a:pt x="409" y="11"/>
                        <a:pt x="406" y="12"/>
                      </a:cubicBezTo>
                      <a:cubicBezTo>
                        <a:pt x="404" y="12"/>
                        <a:pt x="397" y="9"/>
                        <a:pt x="396" y="12"/>
                      </a:cubicBezTo>
                      <a:cubicBezTo>
                        <a:pt x="395" y="13"/>
                        <a:pt x="389" y="14"/>
                        <a:pt x="388" y="13"/>
                      </a:cubicBezTo>
                      <a:cubicBezTo>
                        <a:pt x="388" y="13"/>
                        <a:pt x="394" y="9"/>
                        <a:pt x="392" y="8"/>
                      </a:cubicBezTo>
                      <a:cubicBezTo>
                        <a:pt x="392" y="8"/>
                        <a:pt x="385" y="9"/>
                        <a:pt x="384" y="8"/>
                      </a:cubicBezTo>
                      <a:cubicBezTo>
                        <a:pt x="384" y="7"/>
                        <a:pt x="386" y="7"/>
                        <a:pt x="386" y="7"/>
                      </a:cubicBezTo>
                      <a:cubicBezTo>
                        <a:pt x="386" y="6"/>
                        <a:pt x="378" y="7"/>
                        <a:pt x="378" y="7"/>
                      </a:cubicBezTo>
                      <a:cubicBezTo>
                        <a:pt x="379" y="5"/>
                        <a:pt x="383" y="6"/>
                        <a:pt x="384" y="5"/>
                      </a:cubicBezTo>
                      <a:cubicBezTo>
                        <a:pt x="385" y="4"/>
                        <a:pt x="387" y="5"/>
                        <a:pt x="386" y="4"/>
                      </a:cubicBezTo>
                      <a:cubicBezTo>
                        <a:pt x="386" y="3"/>
                        <a:pt x="386" y="2"/>
                        <a:pt x="385" y="2"/>
                      </a:cubicBezTo>
                      <a:cubicBezTo>
                        <a:pt x="382" y="2"/>
                        <a:pt x="381" y="1"/>
                        <a:pt x="378" y="1"/>
                      </a:cubicBezTo>
                      <a:cubicBezTo>
                        <a:pt x="376" y="0"/>
                        <a:pt x="374" y="1"/>
                        <a:pt x="372" y="2"/>
                      </a:cubicBezTo>
                      <a:cubicBezTo>
                        <a:pt x="368" y="3"/>
                        <a:pt x="364" y="6"/>
                        <a:pt x="362" y="8"/>
                      </a:cubicBezTo>
                      <a:cubicBezTo>
                        <a:pt x="361" y="9"/>
                        <a:pt x="361" y="9"/>
                        <a:pt x="362" y="10"/>
                      </a:cubicBezTo>
                      <a:cubicBezTo>
                        <a:pt x="363" y="10"/>
                        <a:pt x="362" y="11"/>
                        <a:pt x="362" y="12"/>
                      </a:cubicBezTo>
                      <a:cubicBezTo>
                        <a:pt x="362" y="14"/>
                        <a:pt x="366" y="13"/>
                        <a:pt x="366" y="14"/>
                      </a:cubicBezTo>
                      <a:cubicBezTo>
                        <a:pt x="366" y="13"/>
                        <a:pt x="361" y="14"/>
                        <a:pt x="360" y="14"/>
                      </a:cubicBezTo>
                      <a:cubicBezTo>
                        <a:pt x="359" y="14"/>
                        <a:pt x="353" y="13"/>
                        <a:pt x="352" y="14"/>
                      </a:cubicBezTo>
                      <a:cubicBezTo>
                        <a:pt x="352" y="13"/>
                        <a:pt x="355" y="17"/>
                        <a:pt x="355" y="17"/>
                      </a:cubicBezTo>
                      <a:cubicBezTo>
                        <a:pt x="356" y="18"/>
                        <a:pt x="351" y="16"/>
                        <a:pt x="350" y="16"/>
                      </a:cubicBezTo>
                      <a:cubicBezTo>
                        <a:pt x="349" y="16"/>
                        <a:pt x="347" y="17"/>
                        <a:pt x="345" y="18"/>
                      </a:cubicBezTo>
                      <a:cubicBezTo>
                        <a:pt x="345" y="18"/>
                        <a:pt x="345" y="18"/>
                        <a:pt x="344" y="18"/>
                      </a:cubicBezTo>
                      <a:cubicBezTo>
                        <a:pt x="342" y="18"/>
                        <a:pt x="344" y="18"/>
                        <a:pt x="343" y="17"/>
                      </a:cubicBezTo>
                      <a:cubicBezTo>
                        <a:pt x="343" y="18"/>
                        <a:pt x="338" y="20"/>
                        <a:pt x="338" y="20"/>
                      </a:cubicBezTo>
                      <a:cubicBezTo>
                        <a:pt x="338" y="19"/>
                        <a:pt x="340" y="18"/>
                        <a:pt x="340" y="18"/>
                      </a:cubicBezTo>
                      <a:cubicBezTo>
                        <a:pt x="340" y="17"/>
                        <a:pt x="335" y="18"/>
                        <a:pt x="334" y="17"/>
                      </a:cubicBezTo>
                      <a:cubicBezTo>
                        <a:pt x="334" y="17"/>
                        <a:pt x="336" y="16"/>
                        <a:pt x="336" y="16"/>
                      </a:cubicBezTo>
                      <a:cubicBezTo>
                        <a:pt x="335" y="17"/>
                        <a:pt x="330" y="18"/>
                        <a:pt x="328" y="18"/>
                      </a:cubicBezTo>
                      <a:cubicBezTo>
                        <a:pt x="323" y="19"/>
                        <a:pt x="329" y="19"/>
                        <a:pt x="330" y="20"/>
                      </a:cubicBezTo>
                      <a:cubicBezTo>
                        <a:pt x="329" y="19"/>
                        <a:pt x="324" y="21"/>
                        <a:pt x="323" y="21"/>
                      </a:cubicBezTo>
                      <a:cubicBezTo>
                        <a:pt x="322" y="21"/>
                        <a:pt x="321" y="21"/>
                        <a:pt x="320" y="22"/>
                      </a:cubicBezTo>
                      <a:cubicBezTo>
                        <a:pt x="319" y="23"/>
                        <a:pt x="317" y="22"/>
                        <a:pt x="315" y="22"/>
                      </a:cubicBezTo>
                      <a:cubicBezTo>
                        <a:pt x="314" y="22"/>
                        <a:pt x="313" y="24"/>
                        <a:pt x="311" y="24"/>
                      </a:cubicBezTo>
                      <a:cubicBezTo>
                        <a:pt x="309" y="25"/>
                        <a:pt x="308" y="24"/>
                        <a:pt x="307" y="25"/>
                      </a:cubicBezTo>
                      <a:cubicBezTo>
                        <a:pt x="306" y="26"/>
                        <a:pt x="305" y="27"/>
                        <a:pt x="304" y="27"/>
                      </a:cubicBezTo>
                      <a:cubicBezTo>
                        <a:pt x="302" y="27"/>
                        <a:pt x="300" y="27"/>
                        <a:pt x="299" y="27"/>
                      </a:cubicBezTo>
                      <a:cubicBezTo>
                        <a:pt x="299" y="27"/>
                        <a:pt x="302" y="29"/>
                        <a:pt x="302" y="29"/>
                      </a:cubicBezTo>
                      <a:cubicBezTo>
                        <a:pt x="301" y="30"/>
                        <a:pt x="295" y="30"/>
                        <a:pt x="295" y="30"/>
                      </a:cubicBezTo>
                      <a:cubicBezTo>
                        <a:pt x="295" y="30"/>
                        <a:pt x="299" y="30"/>
                        <a:pt x="299" y="30"/>
                      </a:cubicBezTo>
                      <a:cubicBezTo>
                        <a:pt x="299" y="30"/>
                        <a:pt x="297" y="30"/>
                        <a:pt x="296" y="30"/>
                      </a:cubicBezTo>
                      <a:cubicBezTo>
                        <a:pt x="297" y="30"/>
                        <a:pt x="299" y="31"/>
                        <a:pt x="299" y="31"/>
                      </a:cubicBezTo>
                      <a:cubicBezTo>
                        <a:pt x="298" y="31"/>
                        <a:pt x="298" y="31"/>
                        <a:pt x="297" y="31"/>
                      </a:cubicBezTo>
                      <a:cubicBezTo>
                        <a:pt x="298" y="31"/>
                        <a:pt x="297" y="32"/>
                        <a:pt x="297" y="32"/>
                      </a:cubicBezTo>
                      <a:cubicBezTo>
                        <a:pt x="297" y="33"/>
                        <a:pt x="294" y="32"/>
                        <a:pt x="294" y="32"/>
                      </a:cubicBezTo>
                      <a:cubicBezTo>
                        <a:pt x="294" y="33"/>
                        <a:pt x="296" y="33"/>
                        <a:pt x="296" y="34"/>
                      </a:cubicBezTo>
                      <a:cubicBezTo>
                        <a:pt x="297" y="34"/>
                        <a:pt x="295" y="34"/>
                        <a:pt x="295" y="34"/>
                      </a:cubicBezTo>
                      <a:cubicBezTo>
                        <a:pt x="295" y="36"/>
                        <a:pt x="299" y="34"/>
                        <a:pt x="298" y="36"/>
                      </a:cubicBezTo>
                      <a:cubicBezTo>
                        <a:pt x="296" y="38"/>
                        <a:pt x="301" y="39"/>
                        <a:pt x="298" y="40"/>
                      </a:cubicBezTo>
                      <a:cubicBezTo>
                        <a:pt x="296" y="40"/>
                        <a:pt x="294" y="40"/>
                        <a:pt x="292" y="40"/>
                      </a:cubicBezTo>
                      <a:cubicBezTo>
                        <a:pt x="291" y="41"/>
                        <a:pt x="291" y="42"/>
                        <a:pt x="289" y="41"/>
                      </a:cubicBezTo>
                      <a:cubicBezTo>
                        <a:pt x="288" y="41"/>
                        <a:pt x="287" y="41"/>
                        <a:pt x="286" y="41"/>
                      </a:cubicBezTo>
                      <a:cubicBezTo>
                        <a:pt x="282" y="42"/>
                        <a:pt x="278" y="42"/>
                        <a:pt x="274" y="42"/>
                      </a:cubicBezTo>
                      <a:cubicBezTo>
                        <a:pt x="272" y="42"/>
                        <a:pt x="270" y="42"/>
                        <a:pt x="269" y="43"/>
                      </a:cubicBezTo>
                      <a:cubicBezTo>
                        <a:pt x="268" y="44"/>
                        <a:pt x="267" y="45"/>
                        <a:pt x="267" y="46"/>
                      </a:cubicBezTo>
                      <a:cubicBezTo>
                        <a:pt x="267" y="47"/>
                        <a:pt x="269" y="48"/>
                        <a:pt x="269" y="49"/>
                      </a:cubicBezTo>
                      <a:cubicBezTo>
                        <a:pt x="268" y="51"/>
                        <a:pt x="268" y="52"/>
                        <a:pt x="269" y="53"/>
                      </a:cubicBezTo>
                      <a:cubicBezTo>
                        <a:pt x="271" y="55"/>
                        <a:pt x="274" y="54"/>
                        <a:pt x="276" y="56"/>
                      </a:cubicBezTo>
                      <a:cubicBezTo>
                        <a:pt x="276" y="56"/>
                        <a:pt x="278" y="60"/>
                        <a:pt x="278" y="60"/>
                      </a:cubicBezTo>
                      <a:cubicBezTo>
                        <a:pt x="274" y="60"/>
                        <a:pt x="273" y="60"/>
                        <a:pt x="270" y="58"/>
                      </a:cubicBezTo>
                      <a:cubicBezTo>
                        <a:pt x="267" y="56"/>
                        <a:pt x="262" y="54"/>
                        <a:pt x="258" y="54"/>
                      </a:cubicBezTo>
                      <a:cubicBezTo>
                        <a:pt x="256" y="54"/>
                        <a:pt x="257" y="53"/>
                        <a:pt x="255" y="52"/>
                      </a:cubicBezTo>
                      <a:cubicBezTo>
                        <a:pt x="254" y="52"/>
                        <a:pt x="250" y="52"/>
                        <a:pt x="250" y="54"/>
                      </a:cubicBezTo>
                      <a:cubicBezTo>
                        <a:pt x="250" y="55"/>
                        <a:pt x="254" y="55"/>
                        <a:pt x="254" y="55"/>
                      </a:cubicBezTo>
                      <a:cubicBezTo>
                        <a:pt x="254" y="55"/>
                        <a:pt x="251" y="56"/>
                        <a:pt x="252" y="56"/>
                      </a:cubicBezTo>
                      <a:cubicBezTo>
                        <a:pt x="254" y="57"/>
                        <a:pt x="255" y="56"/>
                        <a:pt x="256" y="58"/>
                      </a:cubicBezTo>
                      <a:cubicBezTo>
                        <a:pt x="256" y="60"/>
                        <a:pt x="253" y="59"/>
                        <a:pt x="252" y="59"/>
                      </a:cubicBezTo>
                      <a:cubicBezTo>
                        <a:pt x="250" y="58"/>
                        <a:pt x="249" y="57"/>
                        <a:pt x="247" y="58"/>
                      </a:cubicBezTo>
                      <a:cubicBezTo>
                        <a:pt x="245" y="58"/>
                        <a:pt x="246" y="61"/>
                        <a:pt x="247" y="62"/>
                      </a:cubicBezTo>
                      <a:cubicBezTo>
                        <a:pt x="248" y="63"/>
                        <a:pt x="250" y="63"/>
                        <a:pt x="251" y="63"/>
                      </a:cubicBezTo>
                      <a:cubicBezTo>
                        <a:pt x="253" y="64"/>
                        <a:pt x="255" y="64"/>
                        <a:pt x="256" y="65"/>
                      </a:cubicBezTo>
                      <a:cubicBezTo>
                        <a:pt x="257" y="66"/>
                        <a:pt x="257" y="67"/>
                        <a:pt x="257" y="67"/>
                      </a:cubicBezTo>
                      <a:cubicBezTo>
                        <a:pt x="258" y="67"/>
                        <a:pt x="259" y="67"/>
                        <a:pt x="260" y="67"/>
                      </a:cubicBezTo>
                      <a:cubicBezTo>
                        <a:pt x="260" y="67"/>
                        <a:pt x="257" y="68"/>
                        <a:pt x="257" y="68"/>
                      </a:cubicBezTo>
                      <a:cubicBezTo>
                        <a:pt x="255" y="68"/>
                        <a:pt x="255" y="67"/>
                        <a:pt x="254" y="66"/>
                      </a:cubicBezTo>
                      <a:cubicBezTo>
                        <a:pt x="252" y="65"/>
                        <a:pt x="249" y="65"/>
                        <a:pt x="246" y="65"/>
                      </a:cubicBezTo>
                      <a:cubicBezTo>
                        <a:pt x="245" y="65"/>
                        <a:pt x="240" y="64"/>
                        <a:pt x="242" y="62"/>
                      </a:cubicBezTo>
                      <a:cubicBezTo>
                        <a:pt x="243" y="62"/>
                        <a:pt x="242" y="61"/>
                        <a:pt x="242" y="60"/>
                      </a:cubicBezTo>
                      <a:cubicBezTo>
                        <a:pt x="241" y="59"/>
                        <a:pt x="242" y="58"/>
                        <a:pt x="242" y="57"/>
                      </a:cubicBezTo>
                      <a:cubicBezTo>
                        <a:pt x="243" y="55"/>
                        <a:pt x="244" y="51"/>
                        <a:pt x="242" y="50"/>
                      </a:cubicBezTo>
                      <a:cubicBezTo>
                        <a:pt x="238" y="49"/>
                        <a:pt x="241" y="54"/>
                        <a:pt x="240" y="56"/>
                      </a:cubicBezTo>
                      <a:cubicBezTo>
                        <a:pt x="238" y="58"/>
                        <a:pt x="235" y="59"/>
                        <a:pt x="233" y="61"/>
                      </a:cubicBezTo>
                      <a:cubicBezTo>
                        <a:pt x="230" y="64"/>
                        <a:pt x="231" y="63"/>
                        <a:pt x="233" y="65"/>
                      </a:cubicBezTo>
                      <a:cubicBezTo>
                        <a:pt x="234" y="66"/>
                        <a:pt x="237" y="69"/>
                        <a:pt x="237" y="71"/>
                      </a:cubicBezTo>
                      <a:cubicBezTo>
                        <a:pt x="237" y="71"/>
                        <a:pt x="236" y="73"/>
                        <a:pt x="235" y="73"/>
                      </a:cubicBezTo>
                      <a:cubicBezTo>
                        <a:pt x="234" y="75"/>
                        <a:pt x="233" y="77"/>
                        <a:pt x="233" y="79"/>
                      </a:cubicBezTo>
                      <a:cubicBezTo>
                        <a:pt x="233" y="79"/>
                        <a:pt x="234" y="84"/>
                        <a:pt x="235" y="84"/>
                      </a:cubicBezTo>
                      <a:cubicBezTo>
                        <a:pt x="237" y="84"/>
                        <a:pt x="239" y="84"/>
                        <a:pt x="241" y="83"/>
                      </a:cubicBezTo>
                      <a:cubicBezTo>
                        <a:pt x="243" y="82"/>
                        <a:pt x="246" y="83"/>
                        <a:pt x="248" y="84"/>
                      </a:cubicBezTo>
                      <a:cubicBezTo>
                        <a:pt x="251" y="84"/>
                        <a:pt x="253" y="86"/>
                        <a:pt x="254" y="89"/>
                      </a:cubicBezTo>
                      <a:cubicBezTo>
                        <a:pt x="255" y="91"/>
                        <a:pt x="251" y="94"/>
                        <a:pt x="253" y="95"/>
                      </a:cubicBezTo>
                      <a:cubicBezTo>
                        <a:pt x="253" y="95"/>
                        <a:pt x="259" y="97"/>
                        <a:pt x="259" y="97"/>
                      </a:cubicBezTo>
                      <a:cubicBezTo>
                        <a:pt x="259" y="98"/>
                        <a:pt x="252" y="96"/>
                        <a:pt x="251" y="96"/>
                      </a:cubicBezTo>
                      <a:cubicBezTo>
                        <a:pt x="251" y="96"/>
                        <a:pt x="250" y="93"/>
                        <a:pt x="250" y="93"/>
                      </a:cubicBezTo>
                      <a:cubicBezTo>
                        <a:pt x="251" y="91"/>
                        <a:pt x="252" y="90"/>
                        <a:pt x="250" y="89"/>
                      </a:cubicBezTo>
                      <a:cubicBezTo>
                        <a:pt x="248" y="88"/>
                        <a:pt x="249" y="86"/>
                        <a:pt x="247" y="85"/>
                      </a:cubicBezTo>
                      <a:cubicBezTo>
                        <a:pt x="245" y="85"/>
                        <a:pt x="243" y="86"/>
                        <a:pt x="241" y="86"/>
                      </a:cubicBezTo>
                      <a:cubicBezTo>
                        <a:pt x="241" y="86"/>
                        <a:pt x="237" y="87"/>
                        <a:pt x="237" y="88"/>
                      </a:cubicBezTo>
                      <a:cubicBezTo>
                        <a:pt x="238" y="88"/>
                        <a:pt x="239" y="88"/>
                        <a:pt x="238" y="88"/>
                      </a:cubicBezTo>
                      <a:cubicBezTo>
                        <a:pt x="238" y="89"/>
                        <a:pt x="236" y="90"/>
                        <a:pt x="237" y="91"/>
                      </a:cubicBezTo>
                      <a:cubicBezTo>
                        <a:pt x="241" y="93"/>
                        <a:pt x="238" y="96"/>
                        <a:pt x="236" y="98"/>
                      </a:cubicBezTo>
                      <a:cubicBezTo>
                        <a:pt x="235" y="99"/>
                        <a:pt x="234" y="101"/>
                        <a:pt x="234" y="102"/>
                      </a:cubicBezTo>
                      <a:cubicBezTo>
                        <a:pt x="233" y="103"/>
                        <a:pt x="231" y="104"/>
                        <a:pt x="229" y="104"/>
                      </a:cubicBezTo>
                      <a:cubicBezTo>
                        <a:pt x="228" y="105"/>
                        <a:pt x="227" y="105"/>
                        <a:pt x="227" y="107"/>
                      </a:cubicBezTo>
                      <a:cubicBezTo>
                        <a:pt x="226" y="109"/>
                        <a:pt x="224" y="108"/>
                        <a:pt x="223" y="108"/>
                      </a:cubicBezTo>
                      <a:cubicBezTo>
                        <a:pt x="220" y="107"/>
                        <a:pt x="218" y="108"/>
                        <a:pt x="216" y="107"/>
                      </a:cubicBezTo>
                      <a:cubicBezTo>
                        <a:pt x="215" y="107"/>
                        <a:pt x="214" y="106"/>
                        <a:pt x="213" y="106"/>
                      </a:cubicBezTo>
                      <a:cubicBezTo>
                        <a:pt x="211" y="106"/>
                        <a:pt x="211" y="105"/>
                        <a:pt x="210" y="104"/>
                      </a:cubicBezTo>
                      <a:cubicBezTo>
                        <a:pt x="210" y="104"/>
                        <a:pt x="212" y="103"/>
                        <a:pt x="212" y="104"/>
                      </a:cubicBezTo>
                      <a:cubicBezTo>
                        <a:pt x="213" y="106"/>
                        <a:pt x="215" y="106"/>
                        <a:pt x="215" y="105"/>
                      </a:cubicBezTo>
                      <a:cubicBezTo>
                        <a:pt x="216" y="104"/>
                        <a:pt x="221" y="107"/>
                        <a:pt x="223" y="105"/>
                      </a:cubicBezTo>
                      <a:cubicBezTo>
                        <a:pt x="223" y="104"/>
                        <a:pt x="221" y="103"/>
                        <a:pt x="223" y="103"/>
                      </a:cubicBezTo>
                      <a:cubicBezTo>
                        <a:pt x="224" y="102"/>
                        <a:pt x="226" y="101"/>
                        <a:pt x="227" y="100"/>
                      </a:cubicBezTo>
                      <a:cubicBezTo>
                        <a:pt x="228" y="98"/>
                        <a:pt x="227" y="98"/>
                        <a:pt x="230" y="97"/>
                      </a:cubicBezTo>
                      <a:cubicBezTo>
                        <a:pt x="233" y="95"/>
                        <a:pt x="229" y="93"/>
                        <a:pt x="231" y="91"/>
                      </a:cubicBezTo>
                      <a:cubicBezTo>
                        <a:pt x="233" y="90"/>
                        <a:pt x="233" y="89"/>
                        <a:pt x="231" y="88"/>
                      </a:cubicBezTo>
                      <a:cubicBezTo>
                        <a:pt x="230" y="88"/>
                        <a:pt x="229" y="87"/>
                        <a:pt x="228" y="86"/>
                      </a:cubicBezTo>
                      <a:cubicBezTo>
                        <a:pt x="227" y="84"/>
                        <a:pt x="228" y="81"/>
                        <a:pt x="228" y="79"/>
                      </a:cubicBezTo>
                      <a:cubicBezTo>
                        <a:pt x="228" y="77"/>
                        <a:pt x="227" y="75"/>
                        <a:pt x="228" y="73"/>
                      </a:cubicBezTo>
                      <a:cubicBezTo>
                        <a:pt x="228" y="71"/>
                        <a:pt x="230" y="71"/>
                        <a:pt x="230" y="69"/>
                      </a:cubicBezTo>
                      <a:cubicBezTo>
                        <a:pt x="229" y="67"/>
                        <a:pt x="227" y="66"/>
                        <a:pt x="226" y="65"/>
                      </a:cubicBezTo>
                      <a:cubicBezTo>
                        <a:pt x="225" y="64"/>
                        <a:pt x="224" y="63"/>
                        <a:pt x="225" y="62"/>
                      </a:cubicBezTo>
                      <a:cubicBezTo>
                        <a:pt x="227" y="61"/>
                        <a:pt x="227" y="59"/>
                        <a:pt x="228" y="57"/>
                      </a:cubicBezTo>
                      <a:cubicBezTo>
                        <a:pt x="229" y="56"/>
                        <a:pt x="230" y="53"/>
                        <a:pt x="229" y="52"/>
                      </a:cubicBezTo>
                      <a:cubicBezTo>
                        <a:pt x="229" y="51"/>
                        <a:pt x="225" y="50"/>
                        <a:pt x="223" y="49"/>
                      </a:cubicBezTo>
                      <a:cubicBezTo>
                        <a:pt x="221" y="49"/>
                        <a:pt x="219" y="49"/>
                        <a:pt x="217" y="49"/>
                      </a:cubicBezTo>
                      <a:cubicBezTo>
                        <a:pt x="216" y="49"/>
                        <a:pt x="213" y="48"/>
                        <a:pt x="212" y="49"/>
                      </a:cubicBezTo>
                      <a:cubicBezTo>
                        <a:pt x="209" y="51"/>
                        <a:pt x="209" y="58"/>
                        <a:pt x="206" y="60"/>
                      </a:cubicBezTo>
                      <a:cubicBezTo>
                        <a:pt x="204" y="63"/>
                        <a:pt x="198" y="64"/>
                        <a:pt x="198" y="68"/>
                      </a:cubicBezTo>
                      <a:cubicBezTo>
                        <a:pt x="198" y="69"/>
                        <a:pt x="201" y="68"/>
                        <a:pt x="201" y="68"/>
                      </a:cubicBezTo>
                      <a:cubicBezTo>
                        <a:pt x="202" y="69"/>
                        <a:pt x="201" y="73"/>
                        <a:pt x="201" y="73"/>
                      </a:cubicBezTo>
                      <a:cubicBezTo>
                        <a:pt x="200" y="75"/>
                        <a:pt x="202" y="76"/>
                        <a:pt x="199" y="76"/>
                      </a:cubicBezTo>
                      <a:cubicBezTo>
                        <a:pt x="199" y="77"/>
                        <a:pt x="198" y="77"/>
                        <a:pt x="198" y="78"/>
                      </a:cubicBezTo>
                      <a:cubicBezTo>
                        <a:pt x="199" y="79"/>
                        <a:pt x="200" y="79"/>
                        <a:pt x="201" y="79"/>
                      </a:cubicBezTo>
                      <a:cubicBezTo>
                        <a:pt x="202" y="79"/>
                        <a:pt x="206" y="79"/>
                        <a:pt x="206" y="80"/>
                      </a:cubicBezTo>
                      <a:cubicBezTo>
                        <a:pt x="206" y="82"/>
                        <a:pt x="206" y="84"/>
                        <a:pt x="208" y="85"/>
                      </a:cubicBezTo>
                      <a:cubicBezTo>
                        <a:pt x="210" y="86"/>
                        <a:pt x="212" y="85"/>
                        <a:pt x="210" y="87"/>
                      </a:cubicBezTo>
                      <a:cubicBezTo>
                        <a:pt x="209" y="88"/>
                        <a:pt x="209" y="90"/>
                        <a:pt x="208" y="91"/>
                      </a:cubicBezTo>
                      <a:cubicBezTo>
                        <a:pt x="207" y="93"/>
                        <a:pt x="202" y="88"/>
                        <a:pt x="201" y="87"/>
                      </a:cubicBezTo>
                      <a:cubicBezTo>
                        <a:pt x="198" y="85"/>
                        <a:pt x="194" y="84"/>
                        <a:pt x="191" y="83"/>
                      </a:cubicBezTo>
                      <a:cubicBezTo>
                        <a:pt x="189" y="82"/>
                        <a:pt x="188" y="81"/>
                        <a:pt x="186" y="80"/>
                      </a:cubicBezTo>
                      <a:cubicBezTo>
                        <a:pt x="185" y="80"/>
                        <a:pt x="183" y="79"/>
                        <a:pt x="182" y="79"/>
                      </a:cubicBezTo>
                      <a:cubicBezTo>
                        <a:pt x="179" y="79"/>
                        <a:pt x="176" y="78"/>
                        <a:pt x="173" y="78"/>
                      </a:cubicBezTo>
                      <a:cubicBezTo>
                        <a:pt x="169" y="78"/>
                        <a:pt x="165" y="78"/>
                        <a:pt x="168" y="83"/>
                      </a:cubicBezTo>
                      <a:cubicBezTo>
                        <a:pt x="170" y="84"/>
                        <a:pt x="169" y="86"/>
                        <a:pt x="167" y="87"/>
                      </a:cubicBezTo>
                      <a:cubicBezTo>
                        <a:pt x="166" y="88"/>
                        <a:pt x="163" y="86"/>
                        <a:pt x="164" y="89"/>
                      </a:cubicBezTo>
                      <a:cubicBezTo>
                        <a:pt x="165" y="90"/>
                        <a:pt x="157" y="90"/>
                        <a:pt x="161" y="87"/>
                      </a:cubicBezTo>
                      <a:cubicBezTo>
                        <a:pt x="162" y="86"/>
                        <a:pt x="159" y="84"/>
                        <a:pt x="158" y="85"/>
                      </a:cubicBezTo>
                      <a:cubicBezTo>
                        <a:pt x="156" y="85"/>
                        <a:pt x="154" y="86"/>
                        <a:pt x="153" y="87"/>
                      </a:cubicBezTo>
                      <a:cubicBezTo>
                        <a:pt x="150" y="89"/>
                        <a:pt x="147" y="87"/>
                        <a:pt x="144" y="88"/>
                      </a:cubicBezTo>
                      <a:cubicBezTo>
                        <a:pt x="141" y="89"/>
                        <a:pt x="139" y="91"/>
                        <a:pt x="137" y="91"/>
                      </a:cubicBezTo>
                      <a:cubicBezTo>
                        <a:pt x="136" y="91"/>
                        <a:pt x="130" y="91"/>
                        <a:pt x="131" y="90"/>
                      </a:cubicBezTo>
                      <a:cubicBezTo>
                        <a:pt x="133" y="90"/>
                        <a:pt x="133" y="90"/>
                        <a:pt x="133" y="89"/>
                      </a:cubicBezTo>
                      <a:cubicBezTo>
                        <a:pt x="133" y="86"/>
                        <a:pt x="135" y="87"/>
                        <a:pt x="135" y="85"/>
                      </a:cubicBezTo>
                      <a:cubicBezTo>
                        <a:pt x="136" y="84"/>
                        <a:pt x="129" y="86"/>
                        <a:pt x="129" y="86"/>
                      </a:cubicBezTo>
                      <a:cubicBezTo>
                        <a:pt x="128" y="86"/>
                        <a:pt x="127" y="86"/>
                        <a:pt x="127" y="87"/>
                      </a:cubicBezTo>
                      <a:cubicBezTo>
                        <a:pt x="127" y="88"/>
                        <a:pt x="127" y="89"/>
                        <a:pt x="127" y="90"/>
                      </a:cubicBezTo>
                      <a:cubicBezTo>
                        <a:pt x="126" y="90"/>
                        <a:pt x="124" y="89"/>
                        <a:pt x="123" y="89"/>
                      </a:cubicBezTo>
                      <a:cubicBezTo>
                        <a:pt x="121" y="89"/>
                        <a:pt x="118" y="90"/>
                        <a:pt x="116" y="91"/>
                      </a:cubicBezTo>
                      <a:cubicBezTo>
                        <a:pt x="113" y="92"/>
                        <a:pt x="110" y="94"/>
                        <a:pt x="107" y="95"/>
                      </a:cubicBezTo>
                      <a:cubicBezTo>
                        <a:pt x="105" y="95"/>
                        <a:pt x="104" y="96"/>
                        <a:pt x="103" y="98"/>
                      </a:cubicBezTo>
                      <a:cubicBezTo>
                        <a:pt x="103" y="99"/>
                        <a:pt x="103" y="102"/>
                        <a:pt x="101" y="102"/>
                      </a:cubicBezTo>
                      <a:cubicBezTo>
                        <a:pt x="99" y="102"/>
                        <a:pt x="97" y="103"/>
                        <a:pt x="95" y="103"/>
                      </a:cubicBezTo>
                      <a:cubicBezTo>
                        <a:pt x="94" y="103"/>
                        <a:pt x="93" y="101"/>
                        <a:pt x="92" y="100"/>
                      </a:cubicBezTo>
                      <a:cubicBezTo>
                        <a:pt x="90" y="98"/>
                        <a:pt x="87" y="99"/>
                        <a:pt x="89" y="96"/>
                      </a:cubicBezTo>
                      <a:cubicBezTo>
                        <a:pt x="90" y="94"/>
                        <a:pt x="93" y="95"/>
                        <a:pt x="94" y="94"/>
                      </a:cubicBezTo>
                      <a:cubicBezTo>
                        <a:pt x="96" y="94"/>
                        <a:pt x="98" y="95"/>
                        <a:pt x="97" y="93"/>
                      </a:cubicBezTo>
                      <a:cubicBezTo>
                        <a:pt x="96" y="92"/>
                        <a:pt x="95" y="90"/>
                        <a:pt x="94" y="89"/>
                      </a:cubicBezTo>
                      <a:cubicBezTo>
                        <a:pt x="92" y="87"/>
                        <a:pt x="89" y="88"/>
                        <a:pt x="87" y="88"/>
                      </a:cubicBezTo>
                      <a:cubicBezTo>
                        <a:pt x="86" y="88"/>
                        <a:pt x="80" y="87"/>
                        <a:pt x="80" y="87"/>
                      </a:cubicBezTo>
                      <a:cubicBezTo>
                        <a:pt x="80" y="87"/>
                        <a:pt x="83" y="88"/>
                        <a:pt x="83" y="88"/>
                      </a:cubicBezTo>
                      <a:cubicBezTo>
                        <a:pt x="84" y="89"/>
                        <a:pt x="84" y="90"/>
                        <a:pt x="84" y="91"/>
                      </a:cubicBezTo>
                      <a:cubicBezTo>
                        <a:pt x="84" y="92"/>
                        <a:pt x="84" y="94"/>
                        <a:pt x="84" y="95"/>
                      </a:cubicBezTo>
                      <a:cubicBezTo>
                        <a:pt x="83" y="96"/>
                        <a:pt x="82" y="97"/>
                        <a:pt x="82" y="98"/>
                      </a:cubicBezTo>
                      <a:cubicBezTo>
                        <a:pt x="83" y="100"/>
                        <a:pt x="87" y="100"/>
                        <a:pt x="86" y="103"/>
                      </a:cubicBezTo>
                      <a:cubicBezTo>
                        <a:pt x="85" y="104"/>
                        <a:pt x="84" y="106"/>
                        <a:pt x="84" y="107"/>
                      </a:cubicBezTo>
                      <a:cubicBezTo>
                        <a:pt x="84" y="107"/>
                        <a:pt x="84" y="111"/>
                        <a:pt x="84" y="111"/>
                      </a:cubicBezTo>
                      <a:cubicBezTo>
                        <a:pt x="84" y="111"/>
                        <a:pt x="83" y="108"/>
                        <a:pt x="83" y="108"/>
                      </a:cubicBezTo>
                      <a:cubicBezTo>
                        <a:pt x="82" y="108"/>
                        <a:pt x="81" y="110"/>
                        <a:pt x="80" y="109"/>
                      </a:cubicBezTo>
                      <a:cubicBezTo>
                        <a:pt x="80" y="109"/>
                        <a:pt x="82" y="108"/>
                        <a:pt x="82" y="107"/>
                      </a:cubicBezTo>
                      <a:cubicBezTo>
                        <a:pt x="81" y="106"/>
                        <a:pt x="79" y="106"/>
                        <a:pt x="78" y="106"/>
                      </a:cubicBezTo>
                      <a:cubicBezTo>
                        <a:pt x="77" y="106"/>
                        <a:pt x="76" y="105"/>
                        <a:pt x="75" y="106"/>
                      </a:cubicBezTo>
                      <a:cubicBezTo>
                        <a:pt x="73" y="106"/>
                        <a:pt x="72" y="108"/>
                        <a:pt x="70" y="108"/>
                      </a:cubicBezTo>
                      <a:cubicBezTo>
                        <a:pt x="68" y="110"/>
                        <a:pt x="67" y="110"/>
                        <a:pt x="65" y="112"/>
                      </a:cubicBezTo>
                      <a:cubicBezTo>
                        <a:pt x="63" y="114"/>
                        <a:pt x="61" y="114"/>
                        <a:pt x="64" y="116"/>
                      </a:cubicBezTo>
                      <a:cubicBezTo>
                        <a:pt x="65" y="117"/>
                        <a:pt x="67" y="120"/>
                        <a:pt x="66" y="121"/>
                      </a:cubicBezTo>
                      <a:cubicBezTo>
                        <a:pt x="65" y="122"/>
                        <a:pt x="59" y="120"/>
                        <a:pt x="58" y="120"/>
                      </a:cubicBezTo>
                      <a:cubicBezTo>
                        <a:pt x="57" y="119"/>
                        <a:pt x="54" y="120"/>
                        <a:pt x="53" y="120"/>
                      </a:cubicBezTo>
                      <a:cubicBezTo>
                        <a:pt x="54" y="119"/>
                        <a:pt x="49" y="115"/>
                        <a:pt x="48" y="117"/>
                      </a:cubicBezTo>
                      <a:cubicBezTo>
                        <a:pt x="43" y="121"/>
                        <a:pt x="54" y="122"/>
                        <a:pt x="54" y="124"/>
                      </a:cubicBezTo>
                      <a:cubicBezTo>
                        <a:pt x="53" y="128"/>
                        <a:pt x="50" y="126"/>
                        <a:pt x="47" y="126"/>
                      </a:cubicBezTo>
                      <a:cubicBezTo>
                        <a:pt x="44" y="125"/>
                        <a:pt x="43" y="123"/>
                        <a:pt x="40" y="122"/>
                      </a:cubicBezTo>
                      <a:cubicBezTo>
                        <a:pt x="38" y="121"/>
                        <a:pt x="38" y="120"/>
                        <a:pt x="37" y="118"/>
                      </a:cubicBezTo>
                      <a:cubicBezTo>
                        <a:pt x="37" y="116"/>
                        <a:pt x="36" y="116"/>
                        <a:pt x="35" y="115"/>
                      </a:cubicBezTo>
                      <a:cubicBezTo>
                        <a:pt x="35" y="114"/>
                        <a:pt x="38" y="112"/>
                        <a:pt x="38" y="112"/>
                      </a:cubicBezTo>
                      <a:cubicBezTo>
                        <a:pt x="39" y="109"/>
                        <a:pt x="34" y="107"/>
                        <a:pt x="32" y="107"/>
                      </a:cubicBezTo>
                      <a:cubicBezTo>
                        <a:pt x="30" y="106"/>
                        <a:pt x="30" y="104"/>
                        <a:pt x="28" y="104"/>
                      </a:cubicBezTo>
                      <a:cubicBezTo>
                        <a:pt x="29" y="103"/>
                        <a:pt x="24" y="99"/>
                        <a:pt x="24" y="99"/>
                      </a:cubicBezTo>
                      <a:cubicBezTo>
                        <a:pt x="26" y="98"/>
                        <a:pt x="28" y="101"/>
                        <a:pt x="29" y="102"/>
                      </a:cubicBezTo>
                      <a:cubicBezTo>
                        <a:pt x="30" y="103"/>
                        <a:pt x="31" y="103"/>
                        <a:pt x="31" y="102"/>
                      </a:cubicBezTo>
                      <a:cubicBezTo>
                        <a:pt x="32" y="102"/>
                        <a:pt x="33" y="103"/>
                        <a:pt x="33" y="103"/>
                      </a:cubicBezTo>
                      <a:cubicBezTo>
                        <a:pt x="36" y="104"/>
                        <a:pt x="38" y="105"/>
                        <a:pt x="41" y="105"/>
                      </a:cubicBezTo>
                      <a:cubicBezTo>
                        <a:pt x="43" y="106"/>
                        <a:pt x="46" y="106"/>
                        <a:pt x="49" y="107"/>
                      </a:cubicBezTo>
                      <a:cubicBezTo>
                        <a:pt x="54" y="109"/>
                        <a:pt x="58" y="109"/>
                        <a:pt x="63" y="106"/>
                      </a:cubicBezTo>
                      <a:cubicBezTo>
                        <a:pt x="65" y="105"/>
                        <a:pt x="66" y="104"/>
                        <a:pt x="68" y="103"/>
                      </a:cubicBezTo>
                      <a:cubicBezTo>
                        <a:pt x="71" y="101"/>
                        <a:pt x="69" y="100"/>
                        <a:pt x="69" y="97"/>
                      </a:cubicBezTo>
                      <a:cubicBezTo>
                        <a:pt x="69" y="94"/>
                        <a:pt x="62" y="93"/>
                        <a:pt x="60" y="91"/>
                      </a:cubicBezTo>
                      <a:cubicBezTo>
                        <a:pt x="57" y="89"/>
                        <a:pt x="53" y="87"/>
                        <a:pt x="50" y="86"/>
                      </a:cubicBezTo>
                      <a:cubicBezTo>
                        <a:pt x="47" y="84"/>
                        <a:pt x="43" y="82"/>
                        <a:pt x="40" y="82"/>
                      </a:cubicBezTo>
                      <a:cubicBezTo>
                        <a:pt x="39" y="81"/>
                        <a:pt x="39" y="82"/>
                        <a:pt x="38" y="82"/>
                      </a:cubicBezTo>
                      <a:cubicBezTo>
                        <a:pt x="37" y="82"/>
                        <a:pt x="36" y="81"/>
                        <a:pt x="35" y="81"/>
                      </a:cubicBezTo>
                      <a:cubicBezTo>
                        <a:pt x="33" y="80"/>
                        <a:pt x="31" y="84"/>
                        <a:pt x="29" y="84"/>
                      </a:cubicBezTo>
                      <a:cubicBezTo>
                        <a:pt x="29" y="83"/>
                        <a:pt x="33" y="80"/>
                        <a:pt x="29" y="80"/>
                      </a:cubicBezTo>
                      <a:cubicBezTo>
                        <a:pt x="28" y="80"/>
                        <a:pt x="24" y="78"/>
                        <a:pt x="24" y="78"/>
                      </a:cubicBezTo>
                      <a:cubicBezTo>
                        <a:pt x="25" y="77"/>
                        <a:pt x="29" y="80"/>
                        <a:pt x="29" y="78"/>
                      </a:cubicBezTo>
                      <a:cubicBezTo>
                        <a:pt x="29" y="77"/>
                        <a:pt x="25" y="75"/>
                        <a:pt x="24" y="75"/>
                      </a:cubicBezTo>
                      <a:cubicBezTo>
                        <a:pt x="23" y="76"/>
                        <a:pt x="20" y="78"/>
                        <a:pt x="20" y="78"/>
                      </a:cubicBezTo>
                      <a:cubicBezTo>
                        <a:pt x="20" y="77"/>
                        <a:pt x="20" y="77"/>
                        <a:pt x="19" y="76"/>
                      </a:cubicBezTo>
                      <a:cubicBezTo>
                        <a:pt x="17" y="76"/>
                        <a:pt x="17" y="77"/>
                        <a:pt x="16" y="78"/>
                      </a:cubicBezTo>
                      <a:cubicBezTo>
                        <a:pt x="16" y="78"/>
                        <a:pt x="16" y="78"/>
                        <a:pt x="16" y="77"/>
                      </a:cubicBezTo>
                      <a:cubicBezTo>
                        <a:pt x="15" y="78"/>
                        <a:pt x="14" y="80"/>
                        <a:pt x="13" y="80"/>
                      </a:cubicBezTo>
                      <a:cubicBezTo>
                        <a:pt x="12" y="81"/>
                        <a:pt x="10" y="81"/>
                        <a:pt x="10" y="81"/>
                      </a:cubicBezTo>
                      <a:cubicBezTo>
                        <a:pt x="9" y="83"/>
                        <a:pt x="5" y="83"/>
                        <a:pt x="6" y="85"/>
                      </a:cubicBezTo>
                      <a:cubicBezTo>
                        <a:pt x="9" y="87"/>
                        <a:pt x="5" y="85"/>
                        <a:pt x="5" y="88"/>
                      </a:cubicBezTo>
                      <a:cubicBezTo>
                        <a:pt x="5" y="90"/>
                        <a:pt x="9" y="91"/>
                        <a:pt x="10" y="92"/>
                      </a:cubicBezTo>
                      <a:cubicBezTo>
                        <a:pt x="12" y="93"/>
                        <a:pt x="14" y="95"/>
                        <a:pt x="13" y="97"/>
                      </a:cubicBezTo>
                      <a:cubicBezTo>
                        <a:pt x="12" y="99"/>
                        <a:pt x="9" y="100"/>
                        <a:pt x="9" y="102"/>
                      </a:cubicBezTo>
                      <a:cubicBezTo>
                        <a:pt x="10" y="104"/>
                        <a:pt x="12" y="106"/>
                        <a:pt x="13" y="108"/>
                      </a:cubicBezTo>
                      <a:cubicBezTo>
                        <a:pt x="14" y="110"/>
                        <a:pt x="12" y="110"/>
                        <a:pt x="12" y="112"/>
                      </a:cubicBezTo>
                      <a:cubicBezTo>
                        <a:pt x="12" y="114"/>
                        <a:pt x="15" y="116"/>
                        <a:pt x="13" y="117"/>
                      </a:cubicBezTo>
                      <a:cubicBezTo>
                        <a:pt x="11" y="118"/>
                        <a:pt x="14" y="121"/>
                        <a:pt x="14" y="122"/>
                      </a:cubicBezTo>
                      <a:cubicBezTo>
                        <a:pt x="16" y="124"/>
                        <a:pt x="18" y="124"/>
                        <a:pt x="15" y="126"/>
                      </a:cubicBezTo>
                      <a:cubicBezTo>
                        <a:pt x="13" y="128"/>
                        <a:pt x="14" y="128"/>
                        <a:pt x="15" y="129"/>
                      </a:cubicBezTo>
                      <a:cubicBezTo>
                        <a:pt x="20" y="132"/>
                        <a:pt x="23" y="134"/>
                        <a:pt x="18" y="138"/>
                      </a:cubicBezTo>
                      <a:cubicBezTo>
                        <a:pt x="13" y="143"/>
                        <a:pt x="8" y="147"/>
                        <a:pt x="4" y="152"/>
                      </a:cubicBezTo>
                      <a:cubicBezTo>
                        <a:pt x="6" y="152"/>
                        <a:pt x="6" y="151"/>
                        <a:pt x="7" y="152"/>
                      </a:cubicBezTo>
                      <a:cubicBezTo>
                        <a:pt x="8" y="154"/>
                        <a:pt x="10" y="154"/>
                        <a:pt x="11" y="155"/>
                      </a:cubicBezTo>
                      <a:cubicBezTo>
                        <a:pt x="17" y="157"/>
                        <a:pt x="9" y="157"/>
                        <a:pt x="7" y="157"/>
                      </a:cubicBezTo>
                      <a:cubicBezTo>
                        <a:pt x="5" y="157"/>
                        <a:pt x="4" y="158"/>
                        <a:pt x="4" y="160"/>
                      </a:cubicBezTo>
                      <a:cubicBezTo>
                        <a:pt x="4" y="162"/>
                        <a:pt x="2" y="163"/>
                        <a:pt x="1" y="165"/>
                      </a:cubicBezTo>
                      <a:cubicBezTo>
                        <a:pt x="0" y="166"/>
                        <a:pt x="1" y="168"/>
                        <a:pt x="2" y="170"/>
                      </a:cubicBezTo>
                      <a:cubicBezTo>
                        <a:pt x="2" y="172"/>
                        <a:pt x="0" y="174"/>
                        <a:pt x="1" y="175"/>
                      </a:cubicBezTo>
                      <a:cubicBezTo>
                        <a:pt x="3" y="176"/>
                        <a:pt x="3" y="176"/>
                        <a:pt x="3" y="178"/>
                      </a:cubicBezTo>
                      <a:cubicBezTo>
                        <a:pt x="2" y="180"/>
                        <a:pt x="4" y="181"/>
                        <a:pt x="4" y="183"/>
                      </a:cubicBezTo>
                      <a:cubicBezTo>
                        <a:pt x="4" y="184"/>
                        <a:pt x="7" y="186"/>
                        <a:pt x="8" y="186"/>
                      </a:cubicBezTo>
                      <a:cubicBezTo>
                        <a:pt x="8" y="186"/>
                        <a:pt x="9" y="185"/>
                        <a:pt x="10" y="185"/>
                      </a:cubicBezTo>
                      <a:cubicBezTo>
                        <a:pt x="11" y="185"/>
                        <a:pt x="11" y="187"/>
                        <a:pt x="12" y="187"/>
                      </a:cubicBezTo>
                      <a:cubicBezTo>
                        <a:pt x="14" y="186"/>
                        <a:pt x="14" y="185"/>
                        <a:pt x="16" y="187"/>
                      </a:cubicBezTo>
                      <a:cubicBezTo>
                        <a:pt x="18" y="188"/>
                        <a:pt x="18" y="188"/>
                        <a:pt x="18" y="190"/>
                      </a:cubicBezTo>
                      <a:cubicBezTo>
                        <a:pt x="17" y="195"/>
                        <a:pt x="21" y="199"/>
                        <a:pt x="24" y="201"/>
                      </a:cubicBezTo>
                      <a:cubicBezTo>
                        <a:pt x="26" y="202"/>
                        <a:pt x="27" y="203"/>
                        <a:pt x="25" y="204"/>
                      </a:cubicBezTo>
                      <a:cubicBezTo>
                        <a:pt x="24" y="206"/>
                        <a:pt x="23" y="205"/>
                        <a:pt x="21" y="205"/>
                      </a:cubicBezTo>
                      <a:cubicBezTo>
                        <a:pt x="19" y="205"/>
                        <a:pt x="22" y="214"/>
                        <a:pt x="24" y="213"/>
                      </a:cubicBezTo>
                      <a:cubicBezTo>
                        <a:pt x="25" y="212"/>
                        <a:pt x="26" y="209"/>
                        <a:pt x="27" y="210"/>
                      </a:cubicBezTo>
                      <a:cubicBezTo>
                        <a:pt x="28" y="210"/>
                        <a:pt x="29" y="211"/>
                        <a:pt x="31" y="211"/>
                      </a:cubicBezTo>
                      <a:cubicBezTo>
                        <a:pt x="33" y="211"/>
                        <a:pt x="35" y="212"/>
                        <a:pt x="35" y="214"/>
                      </a:cubicBezTo>
                      <a:cubicBezTo>
                        <a:pt x="35" y="215"/>
                        <a:pt x="34" y="215"/>
                        <a:pt x="34" y="215"/>
                      </a:cubicBezTo>
                      <a:cubicBezTo>
                        <a:pt x="33" y="216"/>
                        <a:pt x="34" y="218"/>
                        <a:pt x="35" y="218"/>
                      </a:cubicBezTo>
                      <a:cubicBezTo>
                        <a:pt x="36" y="219"/>
                        <a:pt x="38" y="218"/>
                        <a:pt x="39" y="219"/>
                      </a:cubicBezTo>
                      <a:cubicBezTo>
                        <a:pt x="40" y="220"/>
                        <a:pt x="40" y="222"/>
                        <a:pt x="40" y="223"/>
                      </a:cubicBezTo>
                      <a:cubicBezTo>
                        <a:pt x="40" y="224"/>
                        <a:pt x="43" y="223"/>
                        <a:pt x="44" y="223"/>
                      </a:cubicBezTo>
                      <a:cubicBezTo>
                        <a:pt x="45" y="224"/>
                        <a:pt x="47" y="227"/>
                        <a:pt x="48" y="225"/>
                      </a:cubicBezTo>
                      <a:cubicBezTo>
                        <a:pt x="49" y="223"/>
                        <a:pt x="50" y="224"/>
                        <a:pt x="51" y="225"/>
                      </a:cubicBezTo>
                      <a:cubicBezTo>
                        <a:pt x="53" y="227"/>
                        <a:pt x="53" y="226"/>
                        <a:pt x="55" y="226"/>
                      </a:cubicBezTo>
                      <a:cubicBezTo>
                        <a:pt x="56" y="226"/>
                        <a:pt x="57" y="229"/>
                        <a:pt x="58" y="228"/>
                      </a:cubicBezTo>
                      <a:cubicBezTo>
                        <a:pt x="60" y="227"/>
                        <a:pt x="62" y="229"/>
                        <a:pt x="63" y="230"/>
                      </a:cubicBezTo>
                      <a:cubicBezTo>
                        <a:pt x="65" y="231"/>
                        <a:pt x="62" y="232"/>
                        <a:pt x="62" y="232"/>
                      </a:cubicBezTo>
                      <a:cubicBezTo>
                        <a:pt x="60" y="233"/>
                        <a:pt x="63" y="234"/>
                        <a:pt x="63" y="234"/>
                      </a:cubicBezTo>
                      <a:cubicBezTo>
                        <a:pt x="63" y="234"/>
                        <a:pt x="60" y="234"/>
                        <a:pt x="61" y="236"/>
                      </a:cubicBezTo>
                      <a:cubicBezTo>
                        <a:pt x="63" y="237"/>
                        <a:pt x="62" y="238"/>
                        <a:pt x="61" y="239"/>
                      </a:cubicBezTo>
                      <a:cubicBezTo>
                        <a:pt x="61" y="240"/>
                        <a:pt x="58" y="240"/>
                        <a:pt x="57" y="240"/>
                      </a:cubicBezTo>
                      <a:cubicBezTo>
                        <a:pt x="55" y="240"/>
                        <a:pt x="54" y="242"/>
                        <a:pt x="53" y="244"/>
                      </a:cubicBezTo>
                      <a:cubicBezTo>
                        <a:pt x="54" y="244"/>
                        <a:pt x="58" y="244"/>
                        <a:pt x="58" y="245"/>
                      </a:cubicBezTo>
                      <a:cubicBezTo>
                        <a:pt x="58" y="246"/>
                        <a:pt x="53" y="247"/>
                        <a:pt x="53" y="248"/>
                      </a:cubicBezTo>
                      <a:cubicBezTo>
                        <a:pt x="53" y="249"/>
                        <a:pt x="55" y="249"/>
                        <a:pt x="55" y="251"/>
                      </a:cubicBezTo>
                      <a:cubicBezTo>
                        <a:pt x="55" y="251"/>
                        <a:pt x="52" y="252"/>
                        <a:pt x="52" y="252"/>
                      </a:cubicBezTo>
                      <a:cubicBezTo>
                        <a:pt x="51" y="253"/>
                        <a:pt x="51" y="254"/>
                        <a:pt x="50" y="255"/>
                      </a:cubicBezTo>
                      <a:cubicBezTo>
                        <a:pt x="50" y="256"/>
                        <a:pt x="48" y="255"/>
                        <a:pt x="48" y="257"/>
                      </a:cubicBezTo>
                      <a:cubicBezTo>
                        <a:pt x="47" y="258"/>
                        <a:pt x="49" y="260"/>
                        <a:pt x="51" y="260"/>
                      </a:cubicBezTo>
                      <a:cubicBezTo>
                        <a:pt x="53" y="261"/>
                        <a:pt x="55" y="262"/>
                        <a:pt x="58" y="264"/>
                      </a:cubicBezTo>
                      <a:cubicBezTo>
                        <a:pt x="59" y="265"/>
                        <a:pt x="60" y="266"/>
                        <a:pt x="61" y="266"/>
                      </a:cubicBezTo>
                      <a:cubicBezTo>
                        <a:pt x="62" y="268"/>
                        <a:pt x="62" y="267"/>
                        <a:pt x="64" y="266"/>
                      </a:cubicBezTo>
                      <a:cubicBezTo>
                        <a:pt x="67" y="266"/>
                        <a:pt x="70" y="269"/>
                        <a:pt x="73" y="269"/>
                      </a:cubicBezTo>
                      <a:cubicBezTo>
                        <a:pt x="76" y="269"/>
                        <a:pt x="79" y="271"/>
                        <a:pt x="82" y="272"/>
                      </a:cubicBezTo>
                      <a:cubicBezTo>
                        <a:pt x="85" y="273"/>
                        <a:pt x="87" y="272"/>
                        <a:pt x="90" y="272"/>
                      </a:cubicBezTo>
                      <a:cubicBezTo>
                        <a:pt x="91" y="273"/>
                        <a:pt x="92" y="274"/>
                        <a:pt x="92" y="275"/>
                      </a:cubicBezTo>
                      <a:cubicBezTo>
                        <a:pt x="92" y="276"/>
                        <a:pt x="93" y="276"/>
                        <a:pt x="94" y="276"/>
                      </a:cubicBezTo>
                      <a:cubicBezTo>
                        <a:pt x="97" y="277"/>
                        <a:pt x="99" y="282"/>
                        <a:pt x="103" y="280"/>
                      </a:cubicBezTo>
                      <a:cubicBezTo>
                        <a:pt x="104" y="279"/>
                        <a:pt x="106" y="278"/>
                        <a:pt x="105" y="277"/>
                      </a:cubicBezTo>
                      <a:cubicBezTo>
                        <a:pt x="104" y="276"/>
                        <a:pt x="103" y="275"/>
                        <a:pt x="102" y="274"/>
                      </a:cubicBezTo>
                      <a:cubicBezTo>
                        <a:pt x="100" y="272"/>
                        <a:pt x="99" y="270"/>
                        <a:pt x="100" y="267"/>
                      </a:cubicBezTo>
                      <a:cubicBezTo>
                        <a:pt x="100" y="265"/>
                        <a:pt x="99" y="263"/>
                        <a:pt x="97" y="262"/>
                      </a:cubicBezTo>
                      <a:cubicBezTo>
                        <a:pt x="95" y="261"/>
                        <a:pt x="98" y="259"/>
                        <a:pt x="99" y="258"/>
                      </a:cubicBezTo>
                      <a:cubicBezTo>
                        <a:pt x="100" y="256"/>
                        <a:pt x="100" y="254"/>
                        <a:pt x="103" y="254"/>
                      </a:cubicBezTo>
                      <a:cubicBezTo>
                        <a:pt x="104" y="254"/>
                        <a:pt x="105" y="253"/>
                        <a:pt x="106" y="252"/>
                      </a:cubicBezTo>
                      <a:cubicBezTo>
                        <a:pt x="107" y="251"/>
                        <a:pt x="108" y="251"/>
                        <a:pt x="109" y="250"/>
                      </a:cubicBezTo>
                      <a:cubicBezTo>
                        <a:pt x="108" y="250"/>
                        <a:pt x="106" y="249"/>
                        <a:pt x="106" y="248"/>
                      </a:cubicBezTo>
                      <a:cubicBezTo>
                        <a:pt x="106" y="247"/>
                        <a:pt x="108" y="248"/>
                        <a:pt x="108" y="248"/>
                      </a:cubicBezTo>
                      <a:cubicBezTo>
                        <a:pt x="108" y="247"/>
                        <a:pt x="106" y="244"/>
                        <a:pt x="105" y="243"/>
                      </a:cubicBezTo>
                      <a:cubicBezTo>
                        <a:pt x="104" y="241"/>
                        <a:pt x="103" y="241"/>
                        <a:pt x="101" y="241"/>
                      </a:cubicBezTo>
                      <a:cubicBezTo>
                        <a:pt x="98" y="241"/>
                        <a:pt x="100" y="239"/>
                        <a:pt x="98" y="238"/>
                      </a:cubicBezTo>
                      <a:cubicBezTo>
                        <a:pt x="97" y="237"/>
                        <a:pt x="94" y="237"/>
                        <a:pt x="96" y="235"/>
                      </a:cubicBezTo>
                      <a:cubicBezTo>
                        <a:pt x="97" y="233"/>
                        <a:pt x="99" y="232"/>
                        <a:pt x="97" y="231"/>
                      </a:cubicBezTo>
                      <a:cubicBezTo>
                        <a:pt x="96" y="229"/>
                        <a:pt x="98" y="228"/>
                        <a:pt x="99" y="227"/>
                      </a:cubicBezTo>
                      <a:cubicBezTo>
                        <a:pt x="99" y="226"/>
                        <a:pt x="101" y="223"/>
                        <a:pt x="101" y="224"/>
                      </a:cubicBezTo>
                      <a:cubicBezTo>
                        <a:pt x="102" y="225"/>
                        <a:pt x="103" y="227"/>
                        <a:pt x="104" y="228"/>
                      </a:cubicBezTo>
                      <a:cubicBezTo>
                        <a:pt x="106" y="228"/>
                        <a:pt x="107" y="227"/>
                        <a:pt x="107" y="226"/>
                      </a:cubicBezTo>
                      <a:cubicBezTo>
                        <a:pt x="106" y="224"/>
                        <a:pt x="106" y="223"/>
                        <a:pt x="108" y="222"/>
                      </a:cubicBezTo>
                      <a:cubicBezTo>
                        <a:pt x="110" y="221"/>
                        <a:pt x="110" y="219"/>
                        <a:pt x="112" y="219"/>
                      </a:cubicBezTo>
                      <a:cubicBezTo>
                        <a:pt x="114" y="218"/>
                        <a:pt x="116" y="215"/>
                        <a:pt x="118" y="216"/>
                      </a:cubicBezTo>
                      <a:cubicBezTo>
                        <a:pt x="120" y="216"/>
                        <a:pt x="120" y="218"/>
                        <a:pt x="122" y="216"/>
                      </a:cubicBezTo>
                      <a:cubicBezTo>
                        <a:pt x="124" y="215"/>
                        <a:pt x="124" y="216"/>
                        <a:pt x="126" y="217"/>
                      </a:cubicBezTo>
                      <a:cubicBezTo>
                        <a:pt x="128" y="217"/>
                        <a:pt x="130" y="217"/>
                        <a:pt x="132" y="218"/>
                      </a:cubicBezTo>
                      <a:cubicBezTo>
                        <a:pt x="134" y="219"/>
                        <a:pt x="134" y="221"/>
                        <a:pt x="136" y="223"/>
                      </a:cubicBezTo>
                      <a:cubicBezTo>
                        <a:pt x="136" y="223"/>
                        <a:pt x="136" y="220"/>
                        <a:pt x="138" y="221"/>
                      </a:cubicBezTo>
                      <a:cubicBezTo>
                        <a:pt x="139" y="221"/>
                        <a:pt x="140" y="223"/>
                        <a:pt x="142" y="223"/>
                      </a:cubicBezTo>
                      <a:cubicBezTo>
                        <a:pt x="143" y="224"/>
                        <a:pt x="144" y="222"/>
                        <a:pt x="145" y="221"/>
                      </a:cubicBezTo>
                      <a:cubicBezTo>
                        <a:pt x="147" y="219"/>
                        <a:pt x="148" y="221"/>
                        <a:pt x="150" y="221"/>
                      </a:cubicBezTo>
                      <a:cubicBezTo>
                        <a:pt x="152" y="221"/>
                        <a:pt x="153" y="219"/>
                        <a:pt x="155" y="220"/>
                      </a:cubicBezTo>
                      <a:cubicBezTo>
                        <a:pt x="157" y="221"/>
                        <a:pt x="158" y="222"/>
                        <a:pt x="160" y="223"/>
                      </a:cubicBezTo>
                      <a:cubicBezTo>
                        <a:pt x="162" y="224"/>
                        <a:pt x="161" y="223"/>
                        <a:pt x="163" y="222"/>
                      </a:cubicBezTo>
                      <a:cubicBezTo>
                        <a:pt x="164" y="221"/>
                        <a:pt x="168" y="222"/>
                        <a:pt x="169" y="222"/>
                      </a:cubicBezTo>
                      <a:cubicBezTo>
                        <a:pt x="170" y="222"/>
                        <a:pt x="172" y="220"/>
                        <a:pt x="172" y="219"/>
                      </a:cubicBezTo>
                      <a:cubicBezTo>
                        <a:pt x="172" y="217"/>
                        <a:pt x="169" y="217"/>
                        <a:pt x="168" y="216"/>
                      </a:cubicBezTo>
                      <a:cubicBezTo>
                        <a:pt x="161" y="213"/>
                        <a:pt x="171" y="214"/>
                        <a:pt x="169" y="210"/>
                      </a:cubicBezTo>
                      <a:cubicBezTo>
                        <a:pt x="168" y="209"/>
                        <a:pt x="166" y="209"/>
                        <a:pt x="169" y="208"/>
                      </a:cubicBezTo>
                      <a:cubicBezTo>
                        <a:pt x="170" y="207"/>
                        <a:pt x="172" y="208"/>
                        <a:pt x="173" y="207"/>
                      </a:cubicBezTo>
                      <a:cubicBezTo>
                        <a:pt x="177" y="207"/>
                        <a:pt x="166" y="202"/>
                        <a:pt x="171" y="200"/>
                      </a:cubicBezTo>
                      <a:cubicBezTo>
                        <a:pt x="172" y="200"/>
                        <a:pt x="174" y="200"/>
                        <a:pt x="175" y="200"/>
                      </a:cubicBezTo>
                      <a:cubicBezTo>
                        <a:pt x="178" y="200"/>
                        <a:pt x="180" y="200"/>
                        <a:pt x="183" y="199"/>
                      </a:cubicBezTo>
                      <a:cubicBezTo>
                        <a:pt x="185" y="198"/>
                        <a:pt x="187" y="198"/>
                        <a:pt x="189" y="198"/>
                      </a:cubicBezTo>
                      <a:cubicBezTo>
                        <a:pt x="191" y="197"/>
                        <a:pt x="193" y="196"/>
                        <a:pt x="196" y="196"/>
                      </a:cubicBezTo>
                      <a:cubicBezTo>
                        <a:pt x="200" y="195"/>
                        <a:pt x="204" y="194"/>
                        <a:pt x="208" y="192"/>
                      </a:cubicBezTo>
                      <a:cubicBezTo>
                        <a:pt x="211" y="190"/>
                        <a:pt x="217" y="190"/>
                        <a:pt x="219" y="194"/>
                      </a:cubicBezTo>
                      <a:cubicBezTo>
                        <a:pt x="220" y="196"/>
                        <a:pt x="219" y="196"/>
                        <a:pt x="220" y="198"/>
                      </a:cubicBezTo>
                      <a:cubicBezTo>
                        <a:pt x="220" y="201"/>
                        <a:pt x="224" y="198"/>
                        <a:pt x="226" y="199"/>
                      </a:cubicBezTo>
                      <a:cubicBezTo>
                        <a:pt x="227" y="199"/>
                        <a:pt x="226" y="200"/>
                        <a:pt x="227" y="200"/>
                      </a:cubicBezTo>
                      <a:cubicBezTo>
                        <a:pt x="228" y="201"/>
                        <a:pt x="228" y="200"/>
                        <a:pt x="228" y="200"/>
                      </a:cubicBezTo>
                      <a:cubicBezTo>
                        <a:pt x="229" y="199"/>
                        <a:pt x="230" y="200"/>
                        <a:pt x="231" y="201"/>
                      </a:cubicBezTo>
                      <a:cubicBezTo>
                        <a:pt x="232" y="201"/>
                        <a:pt x="232" y="201"/>
                        <a:pt x="231" y="202"/>
                      </a:cubicBezTo>
                      <a:cubicBezTo>
                        <a:pt x="230" y="205"/>
                        <a:pt x="237" y="203"/>
                        <a:pt x="239" y="202"/>
                      </a:cubicBezTo>
                      <a:cubicBezTo>
                        <a:pt x="239" y="202"/>
                        <a:pt x="248" y="197"/>
                        <a:pt x="248" y="198"/>
                      </a:cubicBezTo>
                      <a:cubicBezTo>
                        <a:pt x="248" y="199"/>
                        <a:pt x="246" y="201"/>
                        <a:pt x="248" y="202"/>
                      </a:cubicBezTo>
                      <a:cubicBezTo>
                        <a:pt x="250" y="202"/>
                        <a:pt x="251" y="203"/>
                        <a:pt x="252" y="204"/>
                      </a:cubicBezTo>
                      <a:cubicBezTo>
                        <a:pt x="255" y="207"/>
                        <a:pt x="256" y="210"/>
                        <a:pt x="258" y="213"/>
                      </a:cubicBezTo>
                      <a:cubicBezTo>
                        <a:pt x="260" y="216"/>
                        <a:pt x="261" y="219"/>
                        <a:pt x="263" y="221"/>
                      </a:cubicBezTo>
                      <a:cubicBezTo>
                        <a:pt x="266" y="224"/>
                        <a:pt x="266" y="217"/>
                        <a:pt x="269" y="220"/>
                      </a:cubicBezTo>
                      <a:cubicBezTo>
                        <a:pt x="273" y="224"/>
                        <a:pt x="275" y="222"/>
                        <a:pt x="280" y="221"/>
                      </a:cubicBezTo>
                      <a:cubicBezTo>
                        <a:pt x="282" y="220"/>
                        <a:pt x="283" y="223"/>
                        <a:pt x="284" y="224"/>
                      </a:cubicBezTo>
                      <a:cubicBezTo>
                        <a:pt x="285" y="226"/>
                        <a:pt x="287" y="226"/>
                        <a:pt x="288" y="228"/>
                      </a:cubicBezTo>
                      <a:cubicBezTo>
                        <a:pt x="289" y="230"/>
                        <a:pt x="291" y="230"/>
                        <a:pt x="293" y="230"/>
                      </a:cubicBezTo>
                      <a:cubicBezTo>
                        <a:pt x="296" y="229"/>
                        <a:pt x="295" y="230"/>
                        <a:pt x="296" y="231"/>
                      </a:cubicBezTo>
                      <a:cubicBezTo>
                        <a:pt x="298" y="235"/>
                        <a:pt x="304" y="230"/>
                        <a:pt x="307" y="230"/>
                      </a:cubicBezTo>
                      <a:cubicBezTo>
                        <a:pt x="310" y="229"/>
                        <a:pt x="313" y="226"/>
                        <a:pt x="316" y="225"/>
                      </a:cubicBezTo>
                      <a:cubicBezTo>
                        <a:pt x="320" y="222"/>
                        <a:pt x="322" y="222"/>
                        <a:pt x="327" y="223"/>
                      </a:cubicBezTo>
                      <a:cubicBezTo>
                        <a:pt x="329" y="223"/>
                        <a:pt x="329" y="224"/>
                        <a:pt x="331" y="226"/>
                      </a:cubicBezTo>
                      <a:cubicBezTo>
                        <a:pt x="332" y="227"/>
                        <a:pt x="334" y="227"/>
                        <a:pt x="336" y="227"/>
                      </a:cubicBezTo>
                      <a:cubicBezTo>
                        <a:pt x="338" y="227"/>
                        <a:pt x="339" y="228"/>
                        <a:pt x="341" y="228"/>
                      </a:cubicBezTo>
                      <a:cubicBezTo>
                        <a:pt x="343" y="230"/>
                        <a:pt x="344" y="228"/>
                        <a:pt x="346" y="227"/>
                      </a:cubicBezTo>
                      <a:cubicBezTo>
                        <a:pt x="349" y="224"/>
                        <a:pt x="344" y="222"/>
                        <a:pt x="346" y="219"/>
                      </a:cubicBezTo>
                      <a:cubicBezTo>
                        <a:pt x="347" y="217"/>
                        <a:pt x="351" y="213"/>
                        <a:pt x="353" y="214"/>
                      </a:cubicBezTo>
                      <a:cubicBezTo>
                        <a:pt x="357" y="216"/>
                        <a:pt x="362" y="216"/>
                        <a:pt x="366" y="218"/>
                      </a:cubicBezTo>
                      <a:cubicBezTo>
                        <a:pt x="368" y="219"/>
                        <a:pt x="367" y="221"/>
                        <a:pt x="368" y="222"/>
                      </a:cubicBezTo>
                      <a:cubicBezTo>
                        <a:pt x="369" y="225"/>
                        <a:pt x="371" y="225"/>
                        <a:pt x="374" y="226"/>
                      </a:cubicBezTo>
                      <a:cubicBezTo>
                        <a:pt x="378" y="227"/>
                        <a:pt x="382" y="224"/>
                        <a:pt x="386" y="225"/>
                      </a:cubicBezTo>
                      <a:cubicBezTo>
                        <a:pt x="387" y="225"/>
                        <a:pt x="389" y="225"/>
                        <a:pt x="390" y="226"/>
                      </a:cubicBezTo>
                      <a:cubicBezTo>
                        <a:pt x="392" y="227"/>
                        <a:pt x="394" y="227"/>
                        <a:pt x="396" y="229"/>
                      </a:cubicBezTo>
                      <a:cubicBezTo>
                        <a:pt x="401" y="233"/>
                        <a:pt x="409" y="233"/>
                        <a:pt x="415" y="231"/>
                      </a:cubicBezTo>
                      <a:cubicBezTo>
                        <a:pt x="419" y="230"/>
                        <a:pt x="422" y="228"/>
                        <a:pt x="426" y="227"/>
                      </a:cubicBezTo>
                      <a:cubicBezTo>
                        <a:pt x="428" y="225"/>
                        <a:pt x="431" y="227"/>
                        <a:pt x="433" y="227"/>
                      </a:cubicBezTo>
                      <a:cubicBezTo>
                        <a:pt x="435" y="228"/>
                        <a:pt x="436" y="226"/>
                        <a:pt x="438" y="227"/>
                      </a:cubicBezTo>
                      <a:cubicBezTo>
                        <a:pt x="439" y="228"/>
                        <a:pt x="443" y="231"/>
                        <a:pt x="445" y="230"/>
                      </a:cubicBezTo>
                      <a:cubicBezTo>
                        <a:pt x="446" y="230"/>
                        <a:pt x="448" y="229"/>
                        <a:pt x="449" y="228"/>
                      </a:cubicBezTo>
                      <a:cubicBezTo>
                        <a:pt x="452" y="227"/>
                        <a:pt x="453" y="227"/>
                        <a:pt x="453" y="225"/>
                      </a:cubicBezTo>
                      <a:cubicBezTo>
                        <a:pt x="453" y="221"/>
                        <a:pt x="456" y="217"/>
                        <a:pt x="458" y="215"/>
                      </a:cubicBezTo>
                      <a:cubicBezTo>
                        <a:pt x="459" y="214"/>
                        <a:pt x="460" y="212"/>
                        <a:pt x="459" y="211"/>
                      </a:cubicBezTo>
                      <a:cubicBezTo>
                        <a:pt x="458" y="210"/>
                        <a:pt x="455" y="210"/>
                        <a:pt x="457" y="208"/>
                      </a:cubicBezTo>
                      <a:cubicBezTo>
                        <a:pt x="460" y="205"/>
                        <a:pt x="465" y="205"/>
                        <a:pt x="470" y="204"/>
                      </a:cubicBezTo>
                      <a:cubicBezTo>
                        <a:pt x="472" y="204"/>
                        <a:pt x="474" y="204"/>
                        <a:pt x="476" y="205"/>
                      </a:cubicBezTo>
                      <a:cubicBezTo>
                        <a:pt x="478" y="206"/>
                        <a:pt x="481" y="206"/>
                        <a:pt x="483" y="207"/>
                      </a:cubicBezTo>
                      <a:cubicBezTo>
                        <a:pt x="486" y="208"/>
                        <a:pt x="487" y="212"/>
                        <a:pt x="489" y="215"/>
                      </a:cubicBezTo>
                      <a:cubicBezTo>
                        <a:pt x="490" y="218"/>
                        <a:pt x="492" y="221"/>
                        <a:pt x="493" y="224"/>
                      </a:cubicBezTo>
                      <a:cubicBezTo>
                        <a:pt x="493" y="225"/>
                        <a:pt x="493" y="227"/>
                        <a:pt x="494" y="229"/>
                      </a:cubicBezTo>
                      <a:cubicBezTo>
                        <a:pt x="494" y="230"/>
                        <a:pt x="497" y="230"/>
                        <a:pt x="498" y="230"/>
                      </a:cubicBezTo>
                      <a:cubicBezTo>
                        <a:pt x="502" y="231"/>
                        <a:pt x="507" y="233"/>
                        <a:pt x="508" y="237"/>
                      </a:cubicBezTo>
                      <a:cubicBezTo>
                        <a:pt x="509" y="240"/>
                        <a:pt x="510" y="242"/>
                        <a:pt x="514" y="242"/>
                      </a:cubicBezTo>
                      <a:cubicBezTo>
                        <a:pt x="515" y="242"/>
                        <a:pt x="517" y="242"/>
                        <a:pt x="518" y="242"/>
                      </a:cubicBezTo>
                      <a:cubicBezTo>
                        <a:pt x="520" y="242"/>
                        <a:pt x="520" y="240"/>
                        <a:pt x="522" y="240"/>
                      </a:cubicBezTo>
                      <a:cubicBezTo>
                        <a:pt x="525" y="240"/>
                        <a:pt x="528" y="237"/>
                        <a:pt x="530" y="241"/>
                      </a:cubicBezTo>
                      <a:cubicBezTo>
                        <a:pt x="530" y="243"/>
                        <a:pt x="530" y="243"/>
                        <a:pt x="529" y="244"/>
                      </a:cubicBezTo>
                      <a:cubicBezTo>
                        <a:pt x="527" y="246"/>
                        <a:pt x="527" y="247"/>
                        <a:pt x="526" y="249"/>
                      </a:cubicBezTo>
                      <a:cubicBezTo>
                        <a:pt x="525" y="252"/>
                        <a:pt x="523" y="255"/>
                        <a:pt x="521" y="258"/>
                      </a:cubicBezTo>
                      <a:cubicBezTo>
                        <a:pt x="520" y="260"/>
                        <a:pt x="519" y="259"/>
                        <a:pt x="518" y="258"/>
                      </a:cubicBezTo>
                      <a:cubicBezTo>
                        <a:pt x="516" y="257"/>
                        <a:pt x="516" y="258"/>
                        <a:pt x="514" y="259"/>
                      </a:cubicBezTo>
                      <a:cubicBezTo>
                        <a:pt x="513" y="259"/>
                        <a:pt x="511" y="260"/>
                        <a:pt x="511" y="260"/>
                      </a:cubicBezTo>
                      <a:cubicBezTo>
                        <a:pt x="510" y="261"/>
                        <a:pt x="513" y="265"/>
                        <a:pt x="513" y="267"/>
                      </a:cubicBezTo>
                      <a:cubicBezTo>
                        <a:pt x="512" y="268"/>
                        <a:pt x="512" y="270"/>
                        <a:pt x="512" y="271"/>
                      </a:cubicBezTo>
                      <a:cubicBezTo>
                        <a:pt x="511" y="273"/>
                        <a:pt x="509" y="272"/>
                        <a:pt x="509" y="274"/>
                      </a:cubicBezTo>
                      <a:cubicBezTo>
                        <a:pt x="511" y="273"/>
                        <a:pt x="512" y="274"/>
                        <a:pt x="514" y="272"/>
                      </a:cubicBezTo>
                      <a:cubicBezTo>
                        <a:pt x="515" y="270"/>
                        <a:pt x="517" y="272"/>
                        <a:pt x="519" y="272"/>
                      </a:cubicBezTo>
                      <a:cubicBezTo>
                        <a:pt x="523" y="274"/>
                        <a:pt x="527" y="272"/>
                        <a:pt x="531" y="269"/>
                      </a:cubicBezTo>
                      <a:cubicBezTo>
                        <a:pt x="534" y="266"/>
                        <a:pt x="537" y="262"/>
                        <a:pt x="540" y="259"/>
                      </a:cubicBezTo>
                      <a:cubicBezTo>
                        <a:pt x="543" y="255"/>
                        <a:pt x="546" y="251"/>
                        <a:pt x="549" y="247"/>
                      </a:cubicBezTo>
                      <a:cubicBezTo>
                        <a:pt x="554" y="240"/>
                        <a:pt x="559" y="235"/>
                        <a:pt x="558" y="226"/>
                      </a:cubicBezTo>
                      <a:cubicBezTo>
                        <a:pt x="558" y="222"/>
                        <a:pt x="559" y="220"/>
                        <a:pt x="561" y="217"/>
                      </a:cubicBezTo>
                      <a:cubicBezTo>
                        <a:pt x="562" y="215"/>
                        <a:pt x="562" y="214"/>
                        <a:pt x="563" y="212"/>
                      </a:cubicBezTo>
                      <a:cubicBezTo>
                        <a:pt x="563" y="212"/>
                        <a:pt x="563" y="211"/>
                        <a:pt x="563" y="210"/>
                      </a:cubicBezTo>
                      <a:cubicBezTo>
                        <a:pt x="563" y="209"/>
                        <a:pt x="561" y="208"/>
                        <a:pt x="561" y="207"/>
                      </a:cubicBezTo>
                      <a:cubicBezTo>
                        <a:pt x="561" y="207"/>
                        <a:pt x="563" y="208"/>
                        <a:pt x="563" y="207"/>
                      </a:cubicBezTo>
                      <a:cubicBezTo>
                        <a:pt x="562" y="206"/>
                        <a:pt x="562" y="205"/>
                        <a:pt x="561" y="205"/>
                      </a:cubicBezTo>
                      <a:cubicBezTo>
                        <a:pt x="560" y="204"/>
                        <a:pt x="558" y="201"/>
                        <a:pt x="557" y="200"/>
                      </a:cubicBezTo>
                      <a:cubicBezTo>
                        <a:pt x="556" y="200"/>
                        <a:pt x="551" y="198"/>
                        <a:pt x="550" y="199"/>
                      </a:cubicBezTo>
                      <a:cubicBezTo>
                        <a:pt x="550" y="200"/>
                        <a:pt x="551" y="201"/>
                        <a:pt x="550" y="201"/>
                      </a:cubicBezTo>
                      <a:cubicBezTo>
                        <a:pt x="548" y="201"/>
                        <a:pt x="548" y="203"/>
                        <a:pt x="547" y="203"/>
                      </a:cubicBezTo>
                      <a:cubicBezTo>
                        <a:pt x="545" y="205"/>
                        <a:pt x="544" y="202"/>
                        <a:pt x="544" y="201"/>
                      </a:cubicBezTo>
                      <a:cubicBezTo>
                        <a:pt x="544" y="199"/>
                        <a:pt x="546" y="198"/>
                        <a:pt x="543" y="199"/>
                      </a:cubicBezTo>
                      <a:cubicBezTo>
                        <a:pt x="540" y="200"/>
                        <a:pt x="544" y="202"/>
                        <a:pt x="540" y="202"/>
                      </a:cubicBezTo>
                      <a:cubicBezTo>
                        <a:pt x="539" y="202"/>
                        <a:pt x="541" y="197"/>
                        <a:pt x="540" y="196"/>
                      </a:cubicBezTo>
                      <a:cubicBezTo>
                        <a:pt x="540" y="197"/>
                        <a:pt x="529" y="197"/>
                        <a:pt x="534" y="194"/>
                      </a:cubicBezTo>
                      <a:cubicBezTo>
                        <a:pt x="538" y="191"/>
                        <a:pt x="542" y="188"/>
                        <a:pt x="546" y="185"/>
                      </a:cubicBezTo>
                      <a:cubicBezTo>
                        <a:pt x="547" y="184"/>
                        <a:pt x="548" y="182"/>
                        <a:pt x="549" y="181"/>
                      </a:cubicBezTo>
                      <a:cubicBezTo>
                        <a:pt x="552" y="179"/>
                        <a:pt x="555" y="177"/>
                        <a:pt x="557" y="175"/>
                      </a:cubicBezTo>
                      <a:cubicBezTo>
                        <a:pt x="558" y="174"/>
                        <a:pt x="559" y="172"/>
                        <a:pt x="561" y="171"/>
                      </a:cubicBezTo>
                      <a:cubicBezTo>
                        <a:pt x="563" y="169"/>
                        <a:pt x="565" y="167"/>
                        <a:pt x="567" y="165"/>
                      </a:cubicBezTo>
                      <a:cubicBezTo>
                        <a:pt x="571" y="162"/>
                        <a:pt x="577" y="162"/>
                        <a:pt x="582" y="162"/>
                      </a:cubicBezTo>
                      <a:cubicBezTo>
                        <a:pt x="583" y="162"/>
                        <a:pt x="584" y="162"/>
                        <a:pt x="585" y="162"/>
                      </a:cubicBezTo>
                      <a:cubicBezTo>
                        <a:pt x="586" y="163"/>
                        <a:pt x="586" y="164"/>
                        <a:pt x="587" y="164"/>
                      </a:cubicBezTo>
                      <a:cubicBezTo>
                        <a:pt x="588" y="163"/>
                        <a:pt x="590" y="163"/>
                        <a:pt x="591" y="162"/>
                      </a:cubicBezTo>
                      <a:cubicBezTo>
                        <a:pt x="592" y="162"/>
                        <a:pt x="593" y="163"/>
                        <a:pt x="594" y="163"/>
                      </a:cubicBezTo>
                      <a:cubicBezTo>
                        <a:pt x="595" y="163"/>
                        <a:pt x="596" y="163"/>
                        <a:pt x="597" y="163"/>
                      </a:cubicBezTo>
                      <a:cubicBezTo>
                        <a:pt x="597" y="162"/>
                        <a:pt x="598" y="163"/>
                        <a:pt x="599" y="163"/>
                      </a:cubicBezTo>
                      <a:cubicBezTo>
                        <a:pt x="601" y="163"/>
                        <a:pt x="601" y="160"/>
                        <a:pt x="604" y="160"/>
                      </a:cubicBezTo>
                      <a:cubicBezTo>
                        <a:pt x="605" y="160"/>
                        <a:pt x="607" y="160"/>
                        <a:pt x="608" y="160"/>
                      </a:cubicBezTo>
                      <a:cubicBezTo>
                        <a:pt x="609" y="161"/>
                        <a:pt x="610" y="162"/>
                        <a:pt x="611" y="162"/>
                      </a:cubicBezTo>
                      <a:cubicBezTo>
                        <a:pt x="612" y="163"/>
                        <a:pt x="616" y="161"/>
                        <a:pt x="616" y="164"/>
                      </a:cubicBezTo>
                      <a:cubicBezTo>
                        <a:pt x="616" y="164"/>
                        <a:pt x="613" y="164"/>
                        <a:pt x="613" y="165"/>
                      </a:cubicBezTo>
                      <a:cubicBezTo>
                        <a:pt x="612" y="167"/>
                        <a:pt x="616" y="166"/>
                        <a:pt x="616" y="166"/>
                      </a:cubicBezTo>
                      <a:cubicBezTo>
                        <a:pt x="618" y="166"/>
                        <a:pt x="620" y="166"/>
                        <a:pt x="621" y="166"/>
                      </a:cubicBezTo>
                      <a:cubicBezTo>
                        <a:pt x="622" y="165"/>
                        <a:pt x="622" y="165"/>
                        <a:pt x="623" y="164"/>
                      </a:cubicBezTo>
                      <a:cubicBezTo>
                        <a:pt x="624" y="164"/>
                        <a:pt x="625" y="165"/>
                        <a:pt x="627" y="165"/>
                      </a:cubicBezTo>
                      <a:cubicBezTo>
                        <a:pt x="628" y="165"/>
                        <a:pt x="635" y="163"/>
                        <a:pt x="631" y="162"/>
                      </a:cubicBezTo>
                      <a:cubicBezTo>
                        <a:pt x="629" y="162"/>
                        <a:pt x="628" y="163"/>
                        <a:pt x="628" y="160"/>
                      </a:cubicBezTo>
                      <a:cubicBezTo>
                        <a:pt x="628" y="159"/>
                        <a:pt x="630" y="156"/>
                        <a:pt x="631" y="155"/>
                      </a:cubicBezTo>
                      <a:cubicBezTo>
                        <a:pt x="633" y="154"/>
                        <a:pt x="634" y="153"/>
                        <a:pt x="636" y="151"/>
                      </a:cubicBezTo>
                      <a:cubicBezTo>
                        <a:pt x="637" y="150"/>
                        <a:pt x="639" y="150"/>
                        <a:pt x="640" y="148"/>
                      </a:cubicBezTo>
                      <a:cubicBezTo>
                        <a:pt x="641" y="146"/>
                        <a:pt x="642" y="145"/>
                        <a:pt x="644" y="145"/>
                      </a:cubicBezTo>
                      <a:cubicBezTo>
                        <a:pt x="646" y="145"/>
                        <a:pt x="649" y="144"/>
                        <a:pt x="651" y="144"/>
                      </a:cubicBezTo>
                      <a:cubicBezTo>
                        <a:pt x="653" y="144"/>
                        <a:pt x="654" y="146"/>
                        <a:pt x="655" y="146"/>
                      </a:cubicBezTo>
                      <a:cubicBezTo>
                        <a:pt x="656" y="145"/>
                        <a:pt x="657" y="143"/>
                        <a:pt x="658" y="144"/>
                      </a:cubicBezTo>
                      <a:cubicBezTo>
                        <a:pt x="659" y="145"/>
                        <a:pt x="656" y="148"/>
                        <a:pt x="656" y="149"/>
                      </a:cubicBezTo>
                      <a:cubicBezTo>
                        <a:pt x="656" y="151"/>
                        <a:pt x="657" y="149"/>
                        <a:pt x="659" y="150"/>
                      </a:cubicBezTo>
                      <a:cubicBezTo>
                        <a:pt x="659" y="150"/>
                        <a:pt x="657" y="152"/>
                        <a:pt x="657" y="153"/>
                      </a:cubicBezTo>
                      <a:cubicBezTo>
                        <a:pt x="657" y="154"/>
                        <a:pt x="664" y="149"/>
                        <a:pt x="664" y="149"/>
                      </a:cubicBezTo>
                      <a:cubicBezTo>
                        <a:pt x="665" y="148"/>
                        <a:pt x="666" y="147"/>
                        <a:pt x="668" y="146"/>
                      </a:cubicBezTo>
                      <a:cubicBezTo>
                        <a:pt x="669" y="145"/>
                        <a:pt x="672" y="147"/>
                        <a:pt x="672" y="145"/>
                      </a:cubicBezTo>
                      <a:cubicBezTo>
                        <a:pt x="671" y="143"/>
                        <a:pt x="672" y="139"/>
                        <a:pt x="675" y="139"/>
                      </a:cubicBezTo>
                      <a:cubicBezTo>
                        <a:pt x="676" y="138"/>
                        <a:pt x="678" y="137"/>
                        <a:pt x="679" y="138"/>
                      </a:cubicBezTo>
                      <a:cubicBezTo>
                        <a:pt x="680" y="138"/>
                        <a:pt x="682" y="140"/>
                        <a:pt x="683" y="139"/>
                      </a:cubicBezTo>
                      <a:cubicBezTo>
                        <a:pt x="681" y="140"/>
                        <a:pt x="678" y="139"/>
                        <a:pt x="677" y="142"/>
                      </a:cubicBezTo>
                      <a:cubicBezTo>
                        <a:pt x="677" y="143"/>
                        <a:pt x="677" y="144"/>
                        <a:pt x="677" y="145"/>
                      </a:cubicBezTo>
                      <a:cubicBezTo>
                        <a:pt x="677" y="146"/>
                        <a:pt x="675" y="146"/>
                        <a:pt x="676" y="147"/>
                      </a:cubicBezTo>
                      <a:cubicBezTo>
                        <a:pt x="676" y="148"/>
                        <a:pt x="677" y="148"/>
                        <a:pt x="676" y="149"/>
                      </a:cubicBezTo>
                      <a:cubicBezTo>
                        <a:pt x="675" y="149"/>
                        <a:pt x="674" y="150"/>
                        <a:pt x="675" y="151"/>
                      </a:cubicBezTo>
                      <a:cubicBezTo>
                        <a:pt x="675" y="151"/>
                        <a:pt x="669" y="153"/>
                        <a:pt x="669" y="154"/>
                      </a:cubicBezTo>
                      <a:cubicBezTo>
                        <a:pt x="667" y="155"/>
                        <a:pt x="666" y="157"/>
                        <a:pt x="664" y="158"/>
                      </a:cubicBezTo>
                      <a:cubicBezTo>
                        <a:pt x="662" y="160"/>
                        <a:pt x="660" y="161"/>
                        <a:pt x="658" y="163"/>
                      </a:cubicBezTo>
                      <a:cubicBezTo>
                        <a:pt x="654" y="166"/>
                        <a:pt x="651" y="173"/>
                        <a:pt x="646" y="173"/>
                      </a:cubicBezTo>
                      <a:cubicBezTo>
                        <a:pt x="645" y="173"/>
                        <a:pt x="641" y="174"/>
                        <a:pt x="641" y="175"/>
                      </a:cubicBezTo>
                      <a:cubicBezTo>
                        <a:pt x="641" y="178"/>
                        <a:pt x="641" y="179"/>
                        <a:pt x="638" y="181"/>
                      </a:cubicBezTo>
                      <a:cubicBezTo>
                        <a:pt x="634" y="184"/>
                        <a:pt x="634" y="190"/>
                        <a:pt x="635" y="195"/>
                      </a:cubicBezTo>
                      <a:cubicBezTo>
                        <a:pt x="636" y="200"/>
                        <a:pt x="635" y="206"/>
                        <a:pt x="638" y="210"/>
                      </a:cubicBezTo>
                      <a:cubicBezTo>
                        <a:pt x="639" y="212"/>
                        <a:pt x="639" y="215"/>
                        <a:pt x="639" y="217"/>
                      </a:cubicBezTo>
                      <a:cubicBezTo>
                        <a:pt x="639" y="217"/>
                        <a:pt x="639" y="219"/>
                        <a:pt x="640" y="219"/>
                      </a:cubicBezTo>
                      <a:cubicBezTo>
                        <a:pt x="641" y="219"/>
                        <a:pt x="639" y="222"/>
                        <a:pt x="640" y="222"/>
                      </a:cubicBezTo>
                      <a:cubicBezTo>
                        <a:pt x="640" y="222"/>
                        <a:pt x="645" y="218"/>
                        <a:pt x="645" y="217"/>
                      </a:cubicBezTo>
                      <a:cubicBezTo>
                        <a:pt x="647" y="215"/>
                        <a:pt x="648" y="213"/>
                        <a:pt x="649" y="210"/>
                      </a:cubicBezTo>
                      <a:cubicBezTo>
                        <a:pt x="650" y="208"/>
                        <a:pt x="654" y="206"/>
                        <a:pt x="655" y="206"/>
                      </a:cubicBezTo>
                      <a:cubicBezTo>
                        <a:pt x="658" y="208"/>
                        <a:pt x="655" y="202"/>
                        <a:pt x="656" y="201"/>
                      </a:cubicBezTo>
                      <a:cubicBezTo>
                        <a:pt x="658" y="198"/>
                        <a:pt x="659" y="197"/>
                        <a:pt x="662" y="197"/>
                      </a:cubicBezTo>
                      <a:cubicBezTo>
                        <a:pt x="665" y="197"/>
                        <a:pt x="669" y="197"/>
                        <a:pt x="667" y="194"/>
                      </a:cubicBezTo>
                      <a:cubicBezTo>
                        <a:pt x="664" y="191"/>
                        <a:pt x="666" y="188"/>
                        <a:pt x="669" y="186"/>
                      </a:cubicBezTo>
                      <a:cubicBezTo>
                        <a:pt x="670" y="185"/>
                        <a:pt x="670" y="187"/>
                        <a:pt x="671" y="187"/>
                      </a:cubicBezTo>
                      <a:cubicBezTo>
                        <a:pt x="673" y="187"/>
                        <a:pt x="673" y="184"/>
                        <a:pt x="673" y="183"/>
                      </a:cubicBezTo>
                      <a:cubicBezTo>
                        <a:pt x="671" y="181"/>
                        <a:pt x="669" y="180"/>
                        <a:pt x="671" y="177"/>
                      </a:cubicBezTo>
                      <a:cubicBezTo>
                        <a:pt x="671" y="177"/>
                        <a:pt x="674" y="176"/>
                        <a:pt x="673" y="175"/>
                      </a:cubicBezTo>
                      <a:cubicBezTo>
                        <a:pt x="672" y="175"/>
                        <a:pt x="671" y="173"/>
                        <a:pt x="670" y="173"/>
                      </a:cubicBezTo>
                      <a:cubicBezTo>
                        <a:pt x="669" y="173"/>
                        <a:pt x="670" y="174"/>
                        <a:pt x="669" y="174"/>
                      </a:cubicBezTo>
                      <a:cubicBezTo>
                        <a:pt x="667" y="174"/>
                        <a:pt x="666" y="173"/>
                        <a:pt x="667" y="171"/>
                      </a:cubicBezTo>
                      <a:cubicBezTo>
                        <a:pt x="668" y="169"/>
                        <a:pt x="670" y="168"/>
                        <a:pt x="672" y="165"/>
                      </a:cubicBezTo>
                      <a:cubicBezTo>
                        <a:pt x="673" y="163"/>
                        <a:pt x="673" y="160"/>
                        <a:pt x="676" y="158"/>
                      </a:cubicBezTo>
                      <a:cubicBezTo>
                        <a:pt x="677" y="157"/>
                        <a:pt x="677" y="159"/>
                        <a:pt x="677" y="159"/>
                      </a:cubicBezTo>
                      <a:cubicBezTo>
                        <a:pt x="679" y="159"/>
                        <a:pt x="679" y="157"/>
                        <a:pt x="680" y="158"/>
                      </a:cubicBezTo>
                      <a:cubicBezTo>
                        <a:pt x="681" y="158"/>
                        <a:pt x="681" y="159"/>
                        <a:pt x="682" y="158"/>
                      </a:cubicBezTo>
                      <a:cubicBezTo>
                        <a:pt x="684" y="157"/>
                        <a:pt x="685" y="156"/>
                        <a:pt x="687" y="155"/>
                      </a:cubicBezTo>
                      <a:cubicBezTo>
                        <a:pt x="690" y="154"/>
                        <a:pt x="686" y="158"/>
                        <a:pt x="688" y="159"/>
                      </a:cubicBezTo>
                      <a:cubicBezTo>
                        <a:pt x="688" y="160"/>
                        <a:pt x="692" y="156"/>
                        <a:pt x="693" y="156"/>
                      </a:cubicBezTo>
                      <a:cubicBezTo>
                        <a:pt x="695" y="155"/>
                        <a:pt x="697" y="154"/>
                        <a:pt x="700" y="154"/>
                      </a:cubicBezTo>
                      <a:cubicBezTo>
                        <a:pt x="702" y="154"/>
                        <a:pt x="704" y="154"/>
                        <a:pt x="705" y="156"/>
                      </a:cubicBezTo>
                      <a:cubicBezTo>
                        <a:pt x="706" y="156"/>
                        <a:pt x="707" y="157"/>
                        <a:pt x="708" y="158"/>
                      </a:cubicBezTo>
                      <a:cubicBezTo>
                        <a:pt x="709" y="159"/>
                        <a:pt x="709" y="156"/>
                        <a:pt x="710" y="156"/>
                      </a:cubicBezTo>
                      <a:cubicBezTo>
                        <a:pt x="718" y="149"/>
                        <a:pt x="727" y="146"/>
                        <a:pt x="736" y="142"/>
                      </a:cubicBezTo>
                      <a:cubicBezTo>
                        <a:pt x="738" y="141"/>
                        <a:pt x="741" y="140"/>
                        <a:pt x="742" y="138"/>
                      </a:cubicBezTo>
                      <a:cubicBezTo>
                        <a:pt x="743" y="136"/>
                        <a:pt x="743" y="139"/>
                        <a:pt x="745" y="139"/>
                      </a:cubicBezTo>
                      <a:cubicBezTo>
                        <a:pt x="746" y="139"/>
                        <a:pt x="748" y="139"/>
                        <a:pt x="749" y="139"/>
                      </a:cubicBezTo>
                      <a:cubicBezTo>
                        <a:pt x="750" y="140"/>
                        <a:pt x="751" y="141"/>
                        <a:pt x="752" y="141"/>
                      </a:cubicBezTo>
                      <a:cubicBezTo>
                        <a:pt x="755" y="141"/>
                        <a:pt x="755" y="137"/>
                        <a:pt x="754" y="135"/>
                      </a:cubicBezTo>
                      <a:cubicBezTo>
                        <a:pt x="754" y="134"/>
                        <a:pt x="750" y="132"/>
                        <a:pt x="751" y="131"/>
                      </a:cubicBezTo>
                      <a:cubicBezTo>
                        <a:pt x="751" y="130"/>
                        <a:pt x="749" y="125"/>
                        <a:pt x="748" y="126"/>
                      </a:cubicBezTo>
                      <a:cubicBezTo>
                        <a:pt x="748" y="127"/>
                        <a:pt x="746" y="125"/>
                        <a:pt x="745" y="125"/>
                      </a:cubicBezTo>
                      <a:cubicBezTo>
                        <a:pt x="744" y="124"/>
                        <a:pt x="745" y="123"/>
                        <a:pt x="744" y="122"/>
                      </a:cubicBezTo>
                      <a:cubicBezTo>
                        <a:pt x="744" y="121"/>
                        <a:pt x="741" y="122"/>
                        <a:pt x="741" y="122"/>
                      </a:cubicBezTo>
                      <a:cubicBezTo>
                        <a:pt x="740" y="123"/>
                        <a:pt x="737" y="122"/>
                        <a:pt x="738" y="121"/>
                      </a:cubicBezTo>
                      <a:cubicBezTo>
                        <a:pt x="738" y="120"/>
                        <a:pt x="741" y="121"/>
                        <a:pt x="742" y="121"/>
                      </a:cubicBezTo>
                      <a:cubicBezTo>
                        <a:pt x="742" y="120"/>
                        <a:pt x="739" y="120"/>
                        <a:pt x="739" y="120"/>
                      </a:cubicBezTo>
                      <a:cubicBezTo>
                        <a:pt x="739" y="117"/>
                        <a:pt x="747" y="122"/>
                        <a:pt x="748" y="122"/>
                      </a:cubicBezTo>
                      <a:cubicBezTo>
                        <a:pt x="750" y="123"/>
                        <a:pt x="756" y="121"/>
                        <a:pt x="758" y="119"/>
                      </a:cubicBezTo>
                      <a:cubicBezTo>
                        <a:pt x="759" y="118"/>
                        <a:pt x="757" y="118"/>
                        <a:pt x="757" y="117"/>
                      </a:cubicBezTo>
                      <a:cubicBezTo>
                        <a:pt x="757" y="117"/>
                        <a:pt x="761" y="117"/>
                        <a:pt x="761" y="115"/>
                      </a:cubicBezTo>
                      <a:cubicBezTo>
                        <a:pt x="760" y="114"/>
                        <a:pt x="758" y="113"/>
                        <a:pt x="759" y="112"/>
                      </a:cubicBezTo>
                      <a:cubicBezTo>
                        <a:pt x="759" y="111"/>
                        <a:pt x="761" y="109"/>
                        <a:pt x="761" y="109"/>
                      </a:cubicBezTo>
                      <a:cubicBezTo>
                        <a:pt x="762" y="109"/>
                        <a:pt x="766" y="110"/>
                        <a:pt x="766" y="109"/>
                      </a:cubicBezTo>
                      <a:cubicBezTo>
                        <a:pt x="765" y="110"/>
                        <a:pt x="762" y="111"/>
                        <a:pt x="763" y="112"/>
                      </a:cubicBezTo>
                      <a:cubicBezTo>
                        <a:pt x="764" y="113"/>
                        <a:pt x="765" y="114"/>
                        <a:pt x="765" y="114"/>
                      </a:cubicBezTo>
                      <a:cubicBezTo>
                        <a:pt x="765" y="115"/>
                        <a:pt x="764" y="116"/>
                        <a:pt x="765" y="116"/>
                      </a:cubicBezTo>
                      <a:cubicBezTo>
                        <a:pt x="767" y="116"/>
                        <a:pt x="769" y="115"/>
                        <a:pt x="771" y="115"/>
                      </a:cubicBezTo>
                      <a:cubicBezTo>
                        <a:pt x="773" y="115"/>
                        <a:pt x="775" y="115"/>
                        <a:pt x="777" y="116"/>
                      </a:cubicBezTo>
                      <a:cubicBezTo>
                        <a:pt x="778" y="117"/>
                        <a:pt x="778" y="117"/>
                        <a:pt x="778" y="119"/>
                      </a:cubicBezTo>
                      <a:cubicBezTo>
                        <a:pt x="778" y="120"/>
                        <a:pt x="782" y="121"/>
                        <a:pt x="783" y="121"/>
                      </a:cubicBezTo>
                      <a:cubicBezTo>
                        <a:pt x="784" y="122"/>
                        <a:pt x="790" y="126"/>
                        <a:pt x="791" y="124"/>
                      </a:cubicBezTo>
                      <a:cubicBezTo>
                        <a:pt x="790" y="127"/>
                        <a:pt x="796" y="124"/>
                        <a:pt x="796" y="124"/>
                      </a:cubicBezTo>
                      <a:cubicBezTo>
                        <a:pt x="796" y="123"/>
                        <a:pt x="792" y="123"/>
                        <a:pt x="793" y="122"/>
                      </a:cubicBezTo>
                      <a:cubicBezTo>
                        <a:pt x="793" y="120"/>
                        <a:pt x="796" y="122"/>
                        <a:pt x="796" y="122"/>
                      </a:cubicBezTo>
                      <a:cubicBezTo>
                        <a:pt x="796" y="120"/>
                        <a:pt x="795" y="122"/>
                        <a:pt x="796" y="119"/>
                      </a:cubicBezTo>
                      <a:cubicBezTo>
                        <a:pt x="796" y="118"/>
                        <a:pt x="796" y="117"/>
                        <a:pt x="796" y="116"/>
                      </a:cubicBezTo>
                      <a:cubicBezTo>
                        <a:pt x="795" y="115"/>
                        <a:pt x="794" y="115"/>
                        <a:pt x="794" y="114"/>
                      </a:cubicBezTo>
                      <a:cubicBezTo>
                        <a:pt x="794" y="114"/>
                        <a:pt x="801" y="116"/>
                        <a:pt x="802" y="115"/>
                      </a:cubicBezTo>
                      <a:cubicBezTo>
                        <a:pt x="802" y="115"/>
                        <a:pt x="801" y="114"/>
                        <a:pt x="800" y="114"/>
                      </a:cubicBezTo>
                      <a:cubicBezTo>
                        <a:pt x="801" y="114"/>
                        <a:pt x="804" y="115"/>
                        <a:pt x="805" y="114"/>
                      </a:cubicBezTo>
                      <a:cubicBezTo>
                        <a:pt x="805" y="113"/>
                        <a:pt x="805" y="112"/>
                        <a:pt x="806" y="111"/>
                      </a:cubicBezTo>
                      <a:cubicBezTo>
                        <a:pt x="806" y="111"/>
                        <a:pt x="809" y="111"/>
                        <a:pt x="809" y="111"/>
                      </a:cubicBezTo>
                      <a:cubicBezTo>
                        <a:pt x="809" y="111"/>
                        <a:pt x="808" y="111"/>
                        <a:pt x="808" y="111"/>
                      </a:cubicBezTo>
                      <a:cubicBezTo>
                        <a:pt x="807" y="110"/>
                        <a:pt x="810" y="111"/>
                        <a:pt x="808" y="111"/>
                      </a:cubicBezTo>
                      <a:close/>
                      <a:moveTo>
                        <a:pt x="405" y="192"/>
                      </a:moveTo>
                      <a:cubicBezTo>
                        <a:pt x="404" y="195"/>
                        <a:pt x="404" y="198"/>
                        <a:pt x="403" y="201"/>
                      </a:cubicBezTo>
                      <a:cubicBezTo>
                        <a:pt x="402" y="203"/>
                        <a:pt x="399" y="202"/>
                        <a:pt x="399" y="204"/>
                      </a:cubicBezTo>
                      <a:cubicBezTo>
                        <a:pt x="399" y="204"/>
                        <a:pt x="401" y="204"/>
                        <a:pt x="402" y="204"/>
                      </a:cubicBezTo>
                      <a:cubicBezTo>
                        <a:pt x="402" y="204"/>
                        <a:pt x="393" y="210"/>
                        <a:pt x="392" y="210"/>
                      </a:cubicBezTo>
                      <a:cubicBezTo>
                        <a:pt x="391" y="211"/>
                        <a:pt x="390" y="212"/>
                        <a:pt x="388" y="212"/>
                      </a:cubicBezTo>
                      <a:cubicBezTo>
                        <a:pt x="387" y="213"/>
                        <a:pt x="386" y="215"/>
                        <a:pt x="385" y="216"/>
                      </a:cubicBezTo>
                      <a:cubicBezTo>
                        <a:pt x="384" y="217"/>
                        <a:pt x="377" y="219"/>
                        <a:pt x="376" y="217"/>
                      </a:cubicBezTo>
                      <a:cubicBezTo>
                        <a:pt x="376" y="216"/>
                        <a:pt x="383" y="214"/>
                        <a:pt x="384" y="213"/>
                      </a:cubicBezTo>
                      <a:cubicBezTo>
                        <a:pt x="387" y="211"/>
                        <a:pt x="390" y="208"/>
                        <a:pt x="393" y="206"/>
                      </a:cubicBezTo>
                      <a:cubicBezTo>
                        <a:pt x="395" y="205"/>
                        <a:pt x="395" y="202"/>
                        <a:pt x="397" y="201"/>
                      </a:cubicBezTo>
                      <a:cubicBezTo>
                        <a:pt x="399" y="198"/>
                        <a:pt x="401" y="195"/>
                        <a:pt x="402" y="192"/>
                      </a:cubicBezTo>
                      <a:cubicBezTo>
                        <a:pt x="402" y="190"/>
                        <a:pt x="402" y="190"/>
                        <a:pt x="404" y="189"/>
                      </a:cubicBezTo>
                      <a:cubicBezTo>
                        <a:pt x="406" y="188"/>
                        <a:pt x="405" y="191"/>
                        <a:pt x="405" y="192"/>
                      </a:cubicBezTo>
                      <a:cubicBezTo>
                        <a:pt x="404" y="193"/>
                        <a:pt x="405" y="190"/>
                        <a:pt x="405" y="19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8" name="Freeform 721">
                  <a:extLst>
                    <a:ext uri="{FF2B5EF4-FFF2-40B4-BE49-F238E27FC236}">
                      <a16:creationId xmlns:a16="http://schemas.microsoft.com/office/drawing/2014/main" id="{0E1CF8DF-3365-BF4C-B4A6-13F4FDB25B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40605" y="7087930"/>
                  <a:ext cx="118041" cy="266861"/>
                </a:xfrm>
                <a:custGeom>
                  <a:avLst/>
                  <a:gdLst>
                    <a:gd name="T0" fmla="*/ 13 w 15"/>
                    <a:gd name="T1" fmla="*/ 26 h 32"/>
                    <a:gd name="T2" fmla="*/ 10 w 15"/>
                    <a:gd name="T3" fmla="*/ 13 h 32"/>
                    <a:gd name="T4" fmla="*/ 9 w 15"/>
                    <a:gd name="T5" fmla="*/ 4 h 32"/>
                    <a:gd name="T6" fmla="*/ 9 w 15"/>
                    <a:gd name="T7" fmla="*/ 1 h 32"/>
                    <a:gd name="T8" fmla="*/ 6 w 15"/>
                    <a:gd name="T9" fmla="*/ 0 h 32"/>
                    <a:gd name="T10" fmla="*/ 7 w 15"/>
                    <a:gd name="T11" fmla="*/ 3 h 32"/>
                    <a:gd name="T12" fmla="*/ 6 w 15"/>
                    <a:gd name="T13" fmla="*/ 5 h 32"/>
                    <a:gd name="T14" fmla="*/ 4 w 15"/>
                    <a:gd name="T15" fmla="*/ 7 h 32"/>
                    <a:gd name="T16" fmla="*/ 4 w 15"/>
                    <a:gd name="T17" fmla="*/ 9 h 32"/>
                    <a:gd name="T18" fmla="*/ 2 w 15"/>
                    <a:gd name="T19" fmla="*/ 14 h 32"/>
                    <a:gd name="T20" fmla="*/ 5 w 15"/>
                    <a:gd name="T21" fmla="*/ 20 h 32"/>
                    <a:gd name="T22" fmla="*/ 6 w 15"/>
                    <a:gd name="T23" fmla="*/ 32 h 32"/>
                    <a:gd name="T24" fmla="*/ 15 w 15"/>
                    <a:gd name="T25" fmla="*/ 32 h 32"/>
                    <a:gd name="T26" fmla="*/ 13 w 15"/>
                    <a:gd name="T27" fmla="*/ 26 h 32"/>
                    <a:gd name="T28" fmla="*/ 13 w 15"/>
                    <a:gd name="T29" fmla="*/ 26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32">
                      <a:moveTo>
                        <a:pt x="13" y="26"/>
                      </a:moveTo>
                      <a:cubicBezTo>
                        <a:pt x="13" y="22"/>
                        <a:pt x="9" y="17"/>
                        <a:pt x="10" y="13"/>
                      </a:cubicBezTo>
                      <a:cubicBezTo>
                        <a:pt x="11" y="10"/>
                        <a:pt x="10" y="7"/>
                        <a:pt x="9" y="4"/>
                      </a:cubicBezTo>
                      <a:cubicBezTo>
                        <a:pt x="9" y="3"/>
                        <a:pt x="9" y="2"/>
                        <a:pt x="9" y="1"/>
                      </a:cubicBezTo>
                      <a:cubicBezTo>
                        <a:pt x="9" y="0"/>
                        <a:pt x="6" y="0"/>
                        <a:pt x="6" y="0"/>
                      </a:cubicBezTo>
                      <a:cubicBezTo>
                        <a:pt x="6" y="1"/>
                        <a:pt x="7" y="2"/>
                        <a:pt x="7" y="3"/>
                      </a:cubicBezTo>
                      <a:cubicBezTo>
                        <a:pt x="8" y="4"/>
                        <a:pt x="7" y="5"/>
                        <a:pt x="6" y="5"/>
                      </a:cubicBezTo>
                      <a:cubicBezTo>
                        <a:pt x="5" y="6"/>
                        <a:pt x="4" y="5"/>
                        <a:pt x="4" y="7"/>
                      </a:cubicBezTo>
                      <a:cubicBezTo>
                        <a:pt x="4" y="8"/>
                        <a:pt x="4" y="8"/>
                        <a:pt x="4" y="9"/>
                      </a:cubicBezTo>
                      <a:cubicBezTo>
                        <a:pt x="3" y="11"/>
                        <a:pt x="3" y="13"/>
                        <a:pt x="2" y="14"/>
                      </a:cubicBezTo>
                      <a:cubicBezTo>
                        <a:pt x="0" y="15"/>
                        <a:pt x="4" y="18"/>
                        <a:pt x="5" y="20"/>
                      </a:cubicBezTo>
                      <a:cubicBezTo>
                        <a:pt x="6" y="22"/>
                        <a:pt x="4" y="32"/>
                        <a:pt x="6" y="32"/>
                      </a:cubicBezTo>
                      <a:cubicBezTo>
                        <a:pt x="9" y="32"/>
                        <a:pt x="12" y="32"/>
                        <a:pt x="15" y="32"/>
                      </a:cubicBezTo>
                      <a:cubicBezTo>
                        <a:pt x="15" y="30"/>
                        <a:pt x="14" y="28"/>
                        <a:pt x="13" y="26"/>
                      </a:cubicBezTo>
                      <a:cubicBezTo>
                        <a:pt x="13" y="24"/>
                        <a:pt x="13" y="27"/>
                        <a:pt x="13" y="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9" name="Freeform 722">
                  <a:extLst>
                    <a:ext uri="{FF2B5EF4-FFF2-40B4-BE49-F238E27FC236}">
                      <a16:creationId xmlns:a16="http://schemas.microsoft.com/office/drawing/2014/main" id="{B727BAEF-3CE3-3043-B037-857D2CFD4C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64749" y="7346271"/>
                  <a:ext cx="118041" cy="193046"/>
                </a:xfrm>
                <a:custGeom>
                  <a:avLst/>
                  <a:gdLst>
                    <a:gd name="T0" fmla="*/ 12 w 15"/>
                    <a:gd name="T1" fmla="*/ 1 h 23"/>
                    <a:gd name="T2" fmla="*/ 7 w 15"/>
                    <a:gd name="T3" fmla="*/ 1 h 23"/>
                    <a:gd name="T4" fmla="*/ 2 w 15"/>
                    <a:gd name="T5" fmla="*/ 2 h 23"/>
                    <a:gd name="T6" fmla="*/ 1 w 15"/>
                    <a:gd name="T7" fmla="*/ 7 h 23"/>
                    <a:gd name="T8" fmla="*/ 2 w 15"/>
                    <a:gd name="T9" fmla="*/ 11 h 23"/>
                    <a:gd name="T10" fmla="*/ 1 w 15"/>
                    <a:gd name="T11" fmla="*/ 23 h 23"/>
                    <a:gd name="T12" fmla="*/ 4 w 15"/>
                    <a:gd name="T13" fmla="*/ 20 h 23"/>
                    <a:gd name="T14" fmla="*/ 7 w 15"/>
                    <a:gd name="T15" fmla="*/ 20 h 23"/>
                    <a:gd name="T16" fmla="*/ 9 w 15"/>
                    <a:gd name="T17" fmla="*/ 23 h 23"/>
                    <a:gd name="T18" fmla="*/ 9 w 15"/>
                    <a:gd name="T19" fmla="*/ 20 h 23"/>
                    <a:gd name="T20" fmla="*/ 6 w 15"/>
                    <a:gd name="T21" fmla="*/ 16 h 23"/>
                    <a:gd name="T22" fmla="*/ 4 w 15"/>
                    <a:gd name="T23" fmla="*/ 7 h 23"/>
                    <a:gd name="T24" fmla="*/ 9 w 15"/>
                    <a:gd name="T25" fmla="*/ 3 h 23"/>
                    <a:gd name="T26" fmla="*/ 15 w 15"/>
                    <a:gd name="T27" fmla="*/ 6 h 23"/>
                    <a:gd name="T28" fmla="*/ 12 w 15"/>
                    <a:gd name="T29" fmla="*/ 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" h="23">
                      <a:moveTo>
                        <a:pt x="12" y="1"/>
                      </a:moveTo>
                      <a:cubicBezTo>
                        <a:pt x="11" y="1"/>
                        <a:pt x="9" y="1"/>
                        <a:pt x="7" y="1"/>
                      </a:cubicBezTo>
                      <a:cubicBezTo>
                        <a:pt x="5" y="1"/>
                        <a:pt x="3" y="0"/>
                        <a:pt x="2" y="2"/>
                      </a:cubicBezTo>
                      <a:cubicBezTo>
                        <a:pt x="2" y="4"/>
                        <a:pt x="1" y="5"/>
                        <a:pt x="1" y="7"/>
                      </a:cubicBezTo>
                      <a:cubicBezTo>
                        <a:pt x="1" y="8"/>
                        <a:pt x="2" y="9"/>
                        <a:pt x="2" y="11"/>
                      </a:cubicBezTo>
                      <a:cubicBezTo>
                        <a:pt x="2" y="12"/>
                        <a:pt x="0" y="23"/>
                        <a:pt x="1" y="23"/>
                      </a:cubicBezTo>
                      <a:cubicBezTo>
                        <a:pt x="3" y="22"/>
                        <a:pt x="1" y="19"/>
                        <a:pt x="4" y="20"/>
                      </a:cubicBezTo>
                      <a:cubicBezTo>
                        <a:pt x="5" y="20"/>
                        <a:pt x="7" y="19"/>
                        <a:pt x="7" y="20"/>
                      </a:cubicBezTo>
                      <a:cubicBezTo>
                        <a:pt x="8" y="20"/>
                        <a:pt x="8" y="23"/>
                        <a:pt x="9" y="23"/>
                      </a:cubicBezTo>
                      <a:cubicBezTo>
                        <a:pt x="9" y="23"/>
                        <a:pt x="9" y="20"/>
                        <a:pt x="9" y="20"/>
                      </a:cubicBezTo>
                      <a:cubicBezTo>
                        <a:pt x="9" y="18"/>
                        <a:pt x="7" y="17"/>
                        <a:pt x="6" y="16"/>
                      </a:cubicBezTo>
                      <a:cubicBezTo>
                        <a:pt x="5" y="14"/>
                        <a:pt x="2" y="9"/>
                        <a:pt x="4" y="7"/>
                      </a:cubicBezTo>
                      <a:cubicBezTo>
                        <a:pt x="7" y="5"/>
                        <a:pt x="6" y="4"/>
                        <a:pt x="9" y="3"/>
                      </a:cubicBezTo>
                      <a:cubicBezTo>
                        <a:pt x="11" y="2"/>
                        <a:pt x="14" y="4"/>
                        <a:pt x="15" y="6"/>
                      </a:cubicBezTo>
                      <a:cubicBezTo>
                        <a:pt x="14" y="4"/>
                        <a:pt x="13" y="2"/>
                        <a:pt x="1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0" name="Freeform 723">
                  <a:extLst>
                    <a:ext uri="{FF2B5EF4-FFF2-40B4-BE49-F238E27FC236}">
                      <a16:creationId xmlns:a16="http://schemas.microsoft.com/office/drawing/2014/main" id="{7F1F88FA-F595-D448-B2E7-55A04AA3E7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942350" y="7914062"/>
                  <a:ext cx="166332" cy="210082"/>
                </a:xfrm>
                <a:custGeom>
                  <a:avLst/>
                  <a:gdLst>
                    <a:gd name="T0" fmla="*/ 5 w 21"/>
                    <a:gd name="T1" fmla="*/ 1 h 25"/>
                    <a:gd name="T2" fmla="*/ 4 w 21"/>
                    <a:gd name="T3" fmla="*/ 7 h 25"/>
                    <a:gd name="T4" fmla="*/ 1 w 21"/>
                    <a:gd name="T5" fmla="*/ 9 h 25"/>
                    <a:gd name="T6" fmla="*/ 3 w 21"/>
                    <a:gd name="T7" fmla="*/ 11 h 25"/>
                    <a:gd name="T8" fmla="*/ 2 w 21"/>
                    <a:gd name="T9" fmla="*/ 14 h 25"/>
                    <a:gd name="T10" fmla="*/ 3 w 21"/>
                    <a:gd name="T11" fmla="*/ 16 h 25"/>
                    <a:gd name="T12" fmla="*/ 1 w 21"/>
                    <a:gd name="T13" fmla="*/ 20 h 25"/>
                    <a:gd name="T14" fmla="*/ 3 w 21"/>
                    <a:gd name="T15" fmla="*/ 21 h 25"/>
                    <a:gd name="T16" fmla="*/ 0 w 21"/>
                    <a:gd name="T17" fmla="*/ 24 h 25"/>
                    <a:gd name="T18" fmla="*/ 2 w 21"/>
                    <a:gd name="T19" fmla="*/ 23 h 25"/>
                    <a:gd name="T20" fmla="*/ 3 w 21"/>
                    <a:gd name="T21" fmla="*/ 24 h 25"/>
                    <a:gd name="T22" fmla="*/ 6 w 21"/>
                    <a:gd name="T23" fmla="*/ 22 h 25"/>
                    <a:gd name="T24" fmla="*/ 8 w 21"/>
                    <a:gd name="T25" fmla="*/ 22 h 25"/>
                    <a:gd name="T26" fmla="*/ 9 w 21"/>
                    <a:gd name="T27" fmla="*/ 22 h 25"/>
                    <a:gd name="T28" fmla="*/ 12 w 21"/>
                    <a:gd name="T29" fmla="*/ 21 h 25"/>
                    <a:gd name="T30" fmla="*/ 14 w 21"/>
                    <a:gd name="T31" fmla="*/ 20 h 25"/>
                    <a:gd name="T32" fmla="*/ 17 w 21"/>
                    <a:gd name="T33" fmla="*/ 18 h 25"/>
                    <a:gd name="T34" fmla="*/ 20 w 21"/>
                    <a:gd name="T35" fmla="*/ 20 h 25"/>
                    <a:gd name="T36" fmla="*/ 19 w 21"/>
                    <a:gd name="T37" fmla="*/ 16 h 25"/>
                    <a:gd name="T38" fmla="*/ 17 w 21"/>
                    <a:gd name="T39" fmla="*/ 12 h 25"/>
                    <a:gd name="T40" fmla="*/ 12 w 21"/>
                    <a:gd name="T41" fmla="*/ 0 h 25"/>
                    <a:gd name="T42" fmla="*/ 5 w 21"/>
                    <a:gd name="T43" fmla="*/ 1 h 25"/>
                    <a:gd name="T44" fmla="*/ 5 w 21"/>
                    <a:gd name="T45" fmla="*/ 1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1" h="25">
                      <a:moveTo>
                        <a:pt x="5" y="1"/>
                      </a:moveTo>
                      <a:cubicBezTo>
                        <a:pt x="3" y="2"/>
                        <a:pt x="2" y="6"/>
                        <a:pt x="4" y="7"/>
                      </a:cubicBezTo>
                      <a:cubicBezTo>
                        <a:pt x="7" y="10"/>
                        <a:pt x="2" y="9"/>
                        <a:pt x="1" y="9"/>
                      </a:cubicBezTo>
                      <a:cubicBezTo>
                        <a:pt x="1" y="9"/>
                        <a:pt x="3" y="11"/>
                        <a:pt x="3" y="11"/>
                      </a:cubicBezTo>
                      <a:cubicBezTo>
                        <a:pt x="3" y="13"/>
                        <a:pt x="3" y="13"/>
                        <a:pt x="2" y="14"/>
                      </a:cubicBezTo>
                      <a:cubicBezTo>
                        <a:pt x="2" y="14"/>
                        <a:pt x="3" y="15"/>
                        <a:pt x="3" y="16"/>
                      </a:cubicBezTo>
                      <a:cubicBezTo>
                        <a:pt x="2" y="17"/>
                        <a:pt x="1" y="20"/>
                        <a:pt x="1" y="20"/>
                      </a:cubicBezTo>
                      <a:cubicBezTo>
                        <a:pt x="1" y="20"/>
                        <a:pt x="3" y="20"/>
                        <a:pt x="3" y="21"/>
                      </a:cubicBezTo>
                      <a:cubicBezTo>
                        <a:pt x="3" y="21"/>
                        <a:pt x="0" y="23"/>
                        <a:pt x="0" y="24"/>
                      </a:cubicBezTo>
                      <a:cubicBezTo>
                        <a:pt x="0" y="24"/>
                        <a:pt x="1" y="23"/>
                        <a:pt x="2" y="23"/>
                      </a:cubicBezTo>
                      <a:cubicBezTo>
                        <a:pt x="2" y="23"/>
                        <a:pt x="2" y="25"/>
                        <a:pt x="3" y="24"/>
                      </a:cubicBezTo>
                      <a:cubicBezTo>
                        <a:pt x="3" y="23"/>
                        <a:pt x="5" y="22"/>
                        <a:pt x="6" y="22"/>
                      </a:cubicBezTo>
                      <a:cubicBezTo>
                        <a:pt x="7" y="21"/>
                        <a:pt x="6" y="25"/>
                        <a:pt x="8" y="22"/>
                      </a:cubicBezTo>
                      <a:cubicBezTo>
                        <a:pt x="9" y="20"/>
                        <a:pt x="8" y="21"/>
                        <a:pt x="9" y="22"/>
                      </a:cubicBezTo>
                      <a:cubicBezTo>
                        <a:pt x="9" y="22"/>
                        <a:pt x="12" y="21"/>
                        <a:pt x="12" y="21"/>
                      </a:cubicBezTo>
                      <a:cubicBezTo>
                        <a:pt x="14" y="21"/>
                        <a:pt x="13" y="20"/>
                        <a:pt x="14" y="20"/>
                      </a:cubicBezTo>
                      <a:cubicBezTo>
                        <a:pt x="16" y="20"/>
                        <a:pt x="16" y="19"/>
                        <a:pt x="17" y="18"/>
                      </a:cubicBezTo>
                      <a:cubicBezTo>
                        <a:pt x="18" y="16"/>
                        <a:pt x="19" y="19"/>
                        <a:pt x="20" y="20"/>
                      </a:cubicBezTo>
                      <a:cubicBezTo>
                        <a:pt x="21" y="20"/>
                        <a:pt x="19" y="16"/>
                        <a:pt x="19" y="16"/>
                      </a:cubicBezTo>
                      <a:cubicBezTo>
                        <a:pt x="18" y="15"/>
                        <a:pt x="17" y="14"/>
                        <a:pt x="17" y="12"/>
                      </a:cubicBezTo>
                      <a:cubicBezTo>
                        <a:pt x="17" y="7"/>
                        <a:pt x="14" y="4"/>
                        <a:pt x="12" y="0"/>
                      </a:cubicBezTo>
                      <a:cubicBezTo>
                        <a:pt x="10" y="2"/>
                        <a:pt x="8" y="1"/>
                        <a:pt x="5" y="1"/>
                      </a:cubicBezTo>
                      <a:cubicBezTo>
                        <a:pt x="5" y="2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1" name="Freeform 724">
                  <a:extLst>
                    <a:ext uri="{FF2B5EF4-FFF2-40B4-BE49-F238E27FC236}">
                      <a16:creationId xmlns:a16="http://schemas.microsoft.com/office/drawing/2014/main" id="{03A6DEBC-6085-5447-A379-DD4FF16B2F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72600" y="7689783"/>
                  <a:ext cx="252180" cy="258346"/>
                </a:xfrm>
                <a:custGeom>
                  <a:avLst/>
                  <a:gdLst>
                    <a:gd name="T0" fmla="*/ 32 w 32"/>
                    <a:gd name="T1" fmla="*/ 3 h 31"/>
                    <a:gd name="T2" fmla="*/ 29 w 32"/>
                    <a:gd name="T3" fmla="*/ 1 h 31"/>
                    <a:gd name="T4" fmla="*/ 27 w 32"/>
                    <a:gd name="T5" fmla="*/ 4 h 31"/>
                    <a:gd name="T6" fmla="*/ 25 w 32"/>
                    <a:gd name="T7" fmla="*/ 5 h 31"/>
                    <a:gd name="T8" fmla="*/ 20 w 32"/>
                    <a:gd name="T9" fmla="*/ 6 h 31"/>
                    <a:gd name="T10" fmla="*/ 20 w 32"/>
                    <a:gd name="T11" fmla="*/ 10 h 31"/>
                    <a:gd name="T12" fmla="*/ 13 w 32"/>
                    <a:gd name="T13" fmla="*/ 9 h 31"/>
                    <a:gd name="T14" fmla="*/ 10 w 32"/>
                    <a:gd name="T15" fmla="*/ 12 h 31"/>
                    <a:gd name="T16" fmla="*/ 0 w 32"/>
                    <a:gd name="T17" fmla="*/ 19 h 31"/>
                    <a:gd name="T18" fmla="*/ 6 w 32"/>
                    <a:gd name="T19" fmla="*/ 21 h 31"/>
                    <a:gd name="T20" fmla="*/ 5 w 32"/>
                    <a:gd name="T21" fmla="*/ 24 h 31"/>
                    <a:gd name="T22" fmla="*/ 6 w 32"/>
                    <a:gd name="T23" fmla="*/ 26 h 31"/>
                    <a:gd name="T24" fmla="*/ 3 w 32"/>
                    <a:gd name="T25" fmla="*/ 29 h 31"/>
                    <a:gd name="T26" fmla="*/ 5 w 32"/>
                    <a:gd name="T27" fmla="*/ 30 h 31"/>
                    <a:gd name="T28" fmla="*/ 5 w 32"/>
                    <a:gd name="T29" fmla="*/ 31 h 31"/>
                    <a:gd name="T30" fmla="*/ 9 w 32"/>
                    <a:gd name="T31" fmla="*/ 31 h 31"/>
                    <a:gd name="T32" fmla="*/ 12 w 32"/>
                    <a:gd name="T33" fmla="*/ 31 h 31"/>
                    <a:gd name="T34" fmla="*/ 14 w 32"/>
                    <a:gd name="T35" fmla="*/ 28 h 31"/>
                    <a:gd name="T36" fmla="*/ 21 w 32"/>
                    <a:gd name="T37" fmla="*/ 27 h 31"/>
                    <a:gd name="T38" fmla="*/ 16 w 32"/>
                    <a:gd name="T39" fmla="*/ 22 h 31"/>
                    <a:gd name="T40" fmla="*/ 20 w 32"/>
                    <a:gd name="T41" fmla="*/ 19 h 31"/>
                    <a:gd name="T42" fmla="*/ 27 w 32"/>
                    <a:gd name="T43" fmla="*/ 14 h 31"/>
                    <a:gd name="T44" fmla="*/ 27 w 32"/>
                    <a:gd name="T45" fmla="*/ 8 h 31"/>
                    <a:gd name="T46" fmla="*/ 32 w 32"/>
                    <a:gd name="T47" fmla="*/ 3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2" h="31">
                      <a:moveTo>
                        <a:pt x="32" y="3"/>
                      </a:moveTo>
                      <a:cubicBezTo>
                        <a:pt x="31" y="2"/>
                        <a:pt x="30" y="0"/>
                        <a:pt x="29" y="1"/>
                      </a:cubicBezTo>
                      <a:cubicBezTo>
                        <a:pt x="28" y="1"/>
                        <a:pt x="28" y="3"/>
                        <a:pt x="27" y="4"/>
                      </a:cubicBezTo>
                      <a:cubicBezTo>
                        <a:pt x="27" y="4"/>
                        <a:pt x="26" y="3"/>
                        <a:pt x="25" y="5"/>
                      </a:cubicBezTo>
                      <a:cubicBezTo>
                        <a:pt x="24" y="6"/>
                        <a:pt x="22" y="6"/>
                        <a:pt x="20" y="6"/>
                      </a:cubicBezTo>
                      <a:cubicBezTo>
                        <a:pt x="18" y="7"/>
                        <a:pt x="22" y="9"/>
                        <a:pt x="20" y="10"/>
                      </a:cubicBezTo>
                      <a:cubicBezTo>
                        <a:pt x="17" y="11"/>
                        <a:pt x="16" y="9"/>
                        <a:pt x="13" y="9"/>
                      </a:cubicBezTo>
                      <a:cubicBezTo>
                        <a:pt x="12" y="8"/>
                        <a:pt x="10" y="11"/>
                        <a:pt x="10" y="12"/>
                      </a:cubicBezTo>
                      <a:cubicBezTo>
                        <a:pt x="7" y="15"/>
                        <a:pt x="1" y="15"/>
                        <a:pt x="0" y="19"/>
                      </a:cubicBezTo>
                      <a:cubicBezTo>
                        <a:pt x="0" y="19"/>
                        <a:pt x="6" y="21"/>
                        <a:pt x="6" y="21"/>
                      </a:cubicBezTo>
                      <a:cubicBezTo>
                        <a:pt x="6" y="22"/>
                        <a:pt x="5" y="24"/>
                        <a:pt x="5" y="24"/>
                      </a:cubicBezTo>
                      <a:cubicBezTo>
                        <a:pt x="5" y="26"/>
                        <a:pt x="6" y="25"/>
                        <a:pt x="6" y="26"/>
                      </a:cubicBezTo>
                      <a:cubicBezTo>
                        <a:pt x="6" y="25"/>
                        <a:pt x="2" y="28"/>
                        <a:pt x="3" y="29"/>
                      </a:cubicBezTo>
                      <a:cubicBezTo>
                        <a:pt x="3" y="29"/>
                        <a:pt x="5" y="30"/>
                        <a:pt x="5" y="30"/>
                      </a:cubicBezTo>
                      <a:cubicBezTo>
                        <a:pt x="6" y="30"/>
                        <a:pt x="5" y="30"/>
                        <a:pt x="5" y="31"/>
                      </a:cubicBezTo>
                      <a:cubicBezTo>
                        <a:pt x="5" y="30"/>
                        <a:pt x="9" y="30"/>
                        <a:pt x="9" y="31"/>
                      </a:cubicBezTo>
                      <a:cubicBezTo>
                        <a:pt x="10" y="31"/>
                        <a:pt x="11" y="31"/>
                        <a:pt x="12" y="31"/>
                      </a:cubicBezTo>
                      <a:cubicBezTo>
                        <a:pt x="12" y="31"/>
                        <a:pt x="13" y="29"/>
                        <a:pt x="14" y="28"/>
                      </a:cubicBezTo>
                      <a:cubicBezTo>
                        <a:pt x="17" y="28"/>
                        <a:pt x="19" y="29"/>
                        <a:pt x="21" y="27"/>
                      </a:cubicBezTo>
                      <a:cubicBezTo>
                        <a:pt x="21" y="25"/>
                        <a:pt x="16" y="23"/>
                        <a:pt x="16" y="22"/>
                      </a:cubicBezTo>
                      <a:cubicBezTo>
                        <a:pt x="17" y="21"/>
                        <a:pt x="18" y="20"/>
                        <a:pt x="20" y="19"/>
                      </a:cubicBezTo>
                      <a:cubicBezTo>
                        <a:pt x="22" y="17"/>
                        <a:pt x="24" y="15"/>
                        <a:pt x="27" y="14"/>
                      </a:cubicBezTo>
                      <a:cubicBezTo>
                        <a:pt x="29" y="12"/>
                        <a:pt x="26" y="9"/>
                        <a:pt x="27" y="8"/>
                      </a:cubicBezTo>
                      <a:cubicBezTo>
                        <a:pt x="29" y="6"/>
                        <a:pt x="30" y="4"/>
                        <a:pt x="3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grpSp>
            <p:nvGrpSpPr>
              <p:cNvPr id="424" name="Group 423">
                <a:extLst>
                  <a:ext uri="{FF2B5EF4-FFF2-40B4-BE49-F238E27FC236}">
                    <a16:creationId xmlns:a16="http://schemas.microsoft.com/office/drawing/2014/main" id="{3D7A3784-7B15-AC4C-AE5C-F6D5F06F7BE7}"/>
                  </a:ext>
                </a:extLst>
              </p:cNvPr>
              <p:cNvGrpSpPr/>
              <p:nvPr/>
            </p:nvGrpSpPr>
            <p:grpSpPr>
              <a:xfrm>
                <a:off x="11181891" y="4638550"/>
                <a:ext cx="2431906" cy="2390580"/>
                <a:chOff x="7657324" y="5963707"/>
                <a:chExt cx="1966460" cy="2066752"/>
              </a:xfrm>
              <a:grpFill/>
            </p:grpSpPr>
            <p:sp>
              <p:nvSpPr>
                <p:cNvPr id="475" name="Freeform 727">
                  <a:extLst>
                    <a:ext uri="{FF2B5EF4-FFF2-40B4-BE49-F238E27FC236}">
                      <a16:creationId xmlns:a16="http://schemas.microsoft.com/office/drawing/2014/main" id="{D780759E-4E5B-D347-A310-0748F0F5C0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5612" y="7647200"/>
                  <a:ext cx="493627" cy="383259"/>
                </a:xfrm>
                <a:custGeom>
                  <a:avLst/>
                  <a:gdLst>
                    <a:gd name="T0" fmla="*/ 58 w 63"/>
                    <a:gd name="T1" fmla="*/ 8 h 46"/>
                    <a:gd name="T2" fmla="*/ 52 w 63"/>
                    <a:gd name="T3" fmla="*/ 6 h 46"/>
                    <a:gd name="T4" fmla="*/ 49 w 63"/>
                    <a:gd name="T5" fmla="*/ 6 h 46"/>
                    <a:gd name="T6" fmla="*/ 45 w 63"/>
                    <a:gd name="T7" fmla="*/ 6 h 46"/>
                    <a:gd name="T8" fmla="*/ 40 w 63"/>
                    <a:gd name="T9" fmla="*/ 4 h 46"/>
                    <a:gd name="T10" fmla="*/ 38 w 63"/>
                    <a:gd name="T11" fmla="*/ 2 h 46"/>
                    <a:gd name="T12" fmla="*/ 35 w 63"/>
                    <a:gd name="T13" fmla="*/ 2 h 46"/>
                    <a:gd name="T14" fmla="*/ 31 w 63"/>
                    <a:gd name="T15" fmla="*/ 2 h 46"/>
                    <a:gd name="T16" fmla="*/ 27 w 63"/>
                    <a:gd name="T17" fmla="*/ 2 h 46"/>
                    <a:gd name="T18" fmla="*/ 17 w 63"/>
                    <a:gd name="T19" fmla="*/ 1 h 46"/>
                    <a:gd name="T20" fmla="*/ 8 w 63"/>
                    <a:gd name="T21" fmla="*/ 0 h 46"/>
                    <a:gd name="T22" fmla="*/ 2 w 63"/>
                    <a:gd name="T23" fmla="*/ 3 h 46"/>
                    <a:gd name="T24" fmla="*/ 2 w 63"/>
                    <a:gd name="T25" fmla="*/ 6 h 46"/>
                    <a:gd name="T26" fmla="*/ 2 w 63"/>
                    <a:gd name="T27" fmla="*/ 11 h 46"/>
                    <a:gd name="T28" fmla="*/ 5 w 63"/>
                    <a:gd name="T29" fmla="*/ 10 h 46"/>
                    <a:gd name="T30" fmla="*/ 7 w 63"/>
                    <a:gd name="T31" fmla="*/ 12 h 46"/>
                    <a:gd name="T32" fmla="*/ 12 w 63"/>
                    <a:gd name="T33" fmla="*/ 11 h 46"/>
                    <a:gd name="T34" fmla="*/ 14 w 63"/>
                    <a:gd name="T35" fmla="*/ 14 h 46"/>
                    <a:gd name="T36" fmla="*/ 13 w 63"/>
                    <a:gd name="T37" fmla="*/ 20 h 46"/>
                    <a:gd name="T38" fmla="*/ 12 w 63"/>
                    <a:gd name="T39" fmla="*/ 25 h 46"/>
                    <a:gd name="T40" fmla="*/ 12 w 63"/>
                    <a:gd name="T41" fmla="*/ 28 h 46"/>
                    <a:gd name="T42" fmla="*/ 10 w 63"/>
                    <a:gd name="T43" fmla="*/ 33 h 46"/>
                    <a:gd name="T44" fmla="*/ 10 w 63"/>
                    <a:gd name="T45" fmla="*/ 38 h 46"/>
                    <a:gd name="T46" fmla="*/ 17 w 63"/>
                    <a:gd name="T47" fmla="*/ 44 h 46"/>
                    <a:gd name="T48" fmla="*/ 20 w 63"/>
                    <a:gd name="T49" fmla="*/ 45 h 46"/>
                    <a:gd name="T50" fmla="*/ 21 w 63"/>
                    <a:gd name="T51" fmla="*/ 43 h 46"/>
                    <a:gd name="T52" fmla="*/ 24 w 63"/>
                    <a:gd name="T53" fmla="*/ 42 h 46"/>
                    <a:gd name="T54" fmla="*/ 36 w 63"/>
                    <a:gd name="T55" fmla="*/ 41 h 46"/>
                    <a:gd name="T56" fmla="*/ 39 w 63"/>
                    <a:gd name="T57" fmla="*/ 38 h 46"/>
                    <a:gd name="T58" fmla="*/ 43 w 63"/>
                    <a:gd name="T59" fmla="*/ 35 h 46"/>
                    <a:gd name="T60" fmla="*/ 47 w 63"/>
                    <a:gd name="T61" fmla="*/ 30 h 46"/>
                    <a:gd name="T62" fmla="*/ 45 w 63"/>
                    <a:gd name="T63" fmla="*/ 26 h 46"/>
                    <a:gd name="T64" fmla="*/ 48 w 63"/>
                    <a:gd name="T65" fmla="*/ 21 h 46"/>
                    <a:gd name="T66" fmla="*/ 50 w 63"/>
                    <a:gd name="T67" fmla="*/ 19 h 46"/>
                    <a:gd name="T68" fmla="*/ 51 w 63"/>
                    <a:gd name="T69" fmla="*/ 17 h 46"/>
                    <a:gd name="T70" fmla="*/ 60 w 63"/>
                    <a:gd name="T71" fmla="*/ 13 h 46"/>
                    <a:gd name="T72" fmla="*/ 63 w 63"/>
                    <a:gd name="T73" fmla="*/ 9 h 46"/>
                    <a:gd name="T74" fmla="*/ 58 w 63"/>
                    <a:gd name="T75" fmla="*/ 8 h 46"/>
                    <a:gd name="T76" fmla="*/ 58 w 63"/>
                    <a:gd name="T77" fmla="*/ 8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3" h="46">
                      <a:moveTo>
                        <a:pt x="58" y="8"/>
                      </a:moveTo>
                      <a:cubicBezTo>
                        <a:pt x="55" y="8"/>
                        <a:pt x="54" y="7"/>
                        <a:pt x="52" y="6"/>
                      </a:cubicBezTo>
                      <a:cubicBezTo>
                        <a:pt x="51" y="5"/>
                        <a:pt x="50" y="6"/>
                        <a:pt x="49" y="6"/>
                      </a:cubicBezTo>
                      <a:cubicBezTo>
                        <a:pt x="48" y="6"/>
                        <a:pt x="46" y="6"/>
                        <a:pt x="45" y="6"/>
                      </a:cubicBezTo>
                      <a:cubicBezTo>
                        <a:pt x="43" y="5"/>
                        <a:pt x="41" y="4"/>
                        <a:pt x="40" y="4"/>
                      </a:cubicBezTo>
                      <a:cubicBezTo>
                        <a:pt x="39" y="3"/>
                        <a:pt x="39" y="3"/>
                        <a:pt x="38" y="2"/>
                      </a:cubicBezTo>
                      <a:cubicBezTo>
                        <a:pt x="37" y="3"/>
                        <a:pt x="36" y="2"/>
                        <a:pt x="35" y="2"/>
                      </a:cubicBezTo>
                      <a:cubicBezTo>
                        <a:pt x="33" y="1"/>
                        <a:pt x="32" y="2"/>
                        <a:pt x="31" y="2"/>
                      </a:cubicBezTo>
                      <a:cubicBezTo>
                        <a:pt x="29" y="2"/>
                        <a:pt x="28" y="2"/>
                        <a:pt x="27" y="2"/>
                      </a:cubicBezTo>
                      <a:cubicBezTo>
                        <a:pt x="24" y="2"/>
                        <a:pt x="21" y="1"/>
                        <a:pt x="17" y="1"/>
                      </a:cubicBezTo>
                      <a:cubicBezTo>
                        <a:pt x="15" y="1"/>
                        <a:pt x="11" y="0"/>
                        <a:pt x="8" y="0"/>
                      </a:cubicBezTo>
                      <a:cubicBezTo>
                        <a:pt x="7" y="1"/>
                        <a:pt x="4" y="2"/>
                        <a:pt x="2" y="3"/>
                      </a:cubicBezTo>
                      <a:cubicBezTo>
                        <a:pt x="0" y="4"/>
                        <a:pt x="1" y="5"/>
                        <a:pt x="2" y="6"/>
                      </a:cubicBezTo>
                      <a:cubicBezTo>
                        <a:pt x="2" y="8"/>
                        <a:pt x="2" y="9"/>
                        <a:pt x="2" y="11"/>
                      </a:cubicBezTo>
                      <a:cubicBezTo>
                        <a:pt x="3" y="11"/>
                        <a:pt x="5" y="10"/>
                        <a:pt x="5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2"/>
                        <a:pt x="10" y="11"/>
                        <a:pt x="12" y="11"/>
                      </a:cubicBezTo>
                      <a:cubicBezTo>
                        <a:pt x="14" y="10"/>
                        <a:pt x="16" y="13"/>
                        <a:pt x="14" y="14"/>
                      </a:cubicBezTo>
                      <a:cubicBezTo>
                        <a:pt x="12" y="16"/>
                        <a:pt x="13" y="17"/>
                        <a:pt x="13" y="20"/>
                      </a:cubicBezTo>
                      <a:cubicBezTo>
                        <a:pt x="12" y="21"/>
                        <a:pt x="13" y="24"/>
                        <a:pt x="12" y="25"/>
                      </a:cubicBezTo>
                      <a:cubicBezTo>
                        <a:pt x="9" y="25"/>
                        <a:pt x="10" y="26"/>
                        <a:pt x="12" y="28"/>
                      </a:cubicBezTo>
                      <a:cubicBezTo>
                        <a:pt x="13" y="29"/>
                        <a:pt x="10" y="31"/>
                        <a:pt x="10" y="33"/>
                      </a:cubicBezTo>
                      <a:cubicBezTo>
                        <a:pt x="12" y="35"/>
                        <a:pt x="10" y="36"/>
                        <a:pt x="10" y="38"/>
                      </a:cubicBezTo>
                      <a:cubicBezTo>
                        <a:pt x="13" y="37"/>
                        <a:pt x="15" y="42"/>
                        <a:pt x="17" y="44"/>
                      </a:cubicBezTo>
                      <a:cubicBezTo>
                        <a:pt x="17" y="45"/>
                        <a:pt x="19" y="46"/>
                        <a:pt x="20" y="45"/>
                      </a:cubicBezTo>
                      <a:cubicBezTo>
                        <a:pt x="20" y="45"/>
                        <a:pt x="21" y="44"/>
                        <a:pt x="21" y="43"/>
                      </a:cubicBezTo>
                      <a:cubicBezTo>
                        <a:pt x="22" y="43"/>
                        <a:pt x="24" y="42"/>
                        <a:pt x="24" y="42"/>
                      </a:cubicBezTo>
                      <a:cubicBezTo>
                        <a:pt x="28" y="41"/>
                        <a:pt x="32" y="42"/>
                        <a:pt x="36" y="41"/>
                      </a:cubicBezTo>
                      <a:cubicBezTo>
                        <a:pt x="37" y="40"/>
                        <a:pt x="37" y="39"/>
                        <a:pt x="39" y="38"/>
                      </a:cubicBezTo>
                      <a:cubicBezTo>
                        <a:pt x="41" y="37"/>
                        <a:pt x="42" y="36"/>
                        <a:pt x="43" y="35"/>
                      </a:cubicBezTo>
                      <a:cubicBezTo>
                        <a:pt x="44" y="32"/>
                        <a:pt x="45" y="31"/>
                        <a:pt x="47" y="30"/>
                      </a:cubicBezTo>
                      <a:cubicBezTo>
                        <a:pt x="48" y="29"/>
                        <a:pt x="46" y="27"/>
                        <a:pt x="45" y="26"/>
                      </a:cubicBezTo>
                      <a:cubicBezTo>
                        <a:pt x="45" y="25"/>
                        <a:pt x="47" y="22"/>
                        <a:pt x="48" y="21"/>
                      </a:cubicBezTo>
                      <a:cubicBezTo>
                        <a:pt x="48" y="21"/>
                        <a:pt x="49" y="20"/>
                        <a:pt x="50" y="19"/>
                      </a:cubicBezTo>
                      <a:cubicBezTo>
                        <a:pt x="50" y="19"/>
                        <a:pt x="50" y="17"/>
                        <a:pt x="51" y="17"/>
                      </a:cubicBezTo>
                      <a:cubicBezTo>
                        <a:pt x="54" y="15"/>
                        <a:pt x="57" y="14"/>
                        <a:pt x="60" y="13"/>
                      </a:cubicBezTo>
                      <a:cubicBezTo>
                        <a:pt x="61" y="12"/>
                        <a:pt x="63" y="11"/>
                        <a:pt x="63" y="9"/>
                      </a:cubicBezTo>
                      <a:cubicBezTo>
                        <a:pt x="62" y="7"/>
                        <a:pt x="60" y="9"/>
                        <a:pt x="58" y="8"/>
                      </a:cubicBezTo>
                      <a:cubicBezTo>
                        <a:pt x="55" y="8"/>
                        <a:pt x="60" y="9"/>
                        <a:pt x="5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476" name="Group 475">
                  <a:extLst>
                    <a:ext uri="{FF2B5EF4-FFF2-40B4-BE49-F238E27FC236}">
                      <a16:creationId xmlns:a16="http://schemas.microsoft.com/office/drawing/2014/main" id="{AC5E89D8-9879-524B-89B3-0E73B5A7F753}"/>
                    </a:ext>
                  </a:extLst>
                </p:cNvPr>
                <p:cNvGrpSpPr/>
                <p:nvPr/>
              </p:nvGrpSpPr>
              <p:grpSpPr>
                <a:xfrm>
                  <a:off x="7657324" y="5963707"/>
                  <a:ext cx="1966460" cy="2032683"/>
                  <a:chOff x="7657324" y="5963707"/>
                  <a:chExt cx="1966460" cy="2032683"/>
                </a:xfrm>
                <a:grpFill/>
              </p:grpSpPr>
              <p:sp>
                <p:nvSpPr>
                  <p:cNvPr id="477" name="Freeform 404">
                    <a:extLst>
                      <a:ext uri="{FF2B5EF4-FFF2-40B4-BE49-F238E27FC236}">
                        <a16:creationId xmlns:a16="http://schemas.microsoft.com/office/drawing/2014/main" id="{3C3CD6B0-B950-664D-B15F-2F3D5A550F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821068"/>
                    <a:ext cx="313881" cy="502492"/>
                  </a:xfrm>
                  <a:custGeom>
                    <a:avLst/>
                    <a:gdLst>
                      <a:gd name="T0" fmla="*/ 7 w 40"/>
                      <a:gd name="T1" fmla="*/ 0 h 60"/>
                      <a:gd name="T2" fmla="*/ 4 w 40"/>
                      <a:gd name="T3" fmla="*/ 3 h 60"/>
                      <a:gd name="T4" fmla="*/ 2 w 40"/>
                      <a:gd name="T5" fmla="*/ 8 h 60"/>
                      <a:gd name="T6" fmla="*/ 5 w 40"/>
                      <a:gd name="T7" fmla="*/ 14 h 60"/>
                      <a:gd name="T8" fmla="*/ 3 w 40"/>
                      <a:gd name="T9" fmla="*/ 18 h 60"/>
                      <a:gd name="T10" fmla="*/ 3 w 40"/>
                      <a:gd name="T11" fmla="*/ 19 h 60"/>
                      <a:gd name="T12" fmla="*/ 2 w 40"/>
                      <a:gd name="T13" fmla="*/ 23 h 60"/>
                      <a:gd name="T14" fmla="*/ 5 w 40"/>
                      <a:gd name="T15" fmla="*/ 23 h 60"/>
                      <a:gd name="T16" fmla="*/ 7 w 40"/>
                      <a:gd name="T17" fmla="*/ 19 h 60"/>
                      <a:gd name="T18" fmla="*/ 7 w 40"/>
                      <a:gd name="T19" fmla="*/ 23 h 60"/>
                      <a:gd name="T20" fmla="*/ 11 w 40"/>
                      <a:gd name="T21" fmla="*/ 27 h 60"/>
                      <a:gd name="T22" fmla="*/ 14 w 40"/>
                      <a:gd name="T23" fmla="*/ 30 h 60"/>
                      <a:gd name="T24" fmla="*/ 16 w 40"/>
                      <a:gd name="T25" fmla="*/ 36 h 60"/>
                      <a:gd name="T26" fmla="*/ 8 w 40"/>
                      <a:gd name="T27" fmla="*/ 39 h 60"/>
                      <a:gd name="T28" fmla="*/ 9 w 40"/>
                      <a:gd name="T29" fmla="*/ 42 h 60"/>
                      <a:gd name="T30" fmla="*/ 5 w 40"/>
                      <a:gd name="T31" fmla="*/ 47 h 60"/>
                      <a:gd name="T32" fmla="*/ 9 w 40"/>
                      <a:gd name="T33" fmla="*/ 48 h 60"/>
                      <a:gd name="T34" fmla="*/ 18 w 40"/>
                      <a:gd name="T35" fmla="*/ 48 h 60"/>
                      <a:gd name="T36" fmla="*/ 10 w 40"/>
                      <a:gd name="T37" fmla="*/ 52 h 60"/>
                      <a:gd name="T38" fmla="*/ 7 w 40"/>
                      <a:gd name="T39" fmla="*/ 55 h 60"/>
                      <a:gd name="T40" fmla="*/ 3 w 40"/>
                      <a:gd name="T41" fmla="*/ 59 h 60"/>
                      <a:gd name="T42" fmla="*/ 5 w 40"/>
                      <a:gd name="T43" fmla="*/ 60 h 60"/>
                      <a:gd name="T44" fmla="*/ 12 w 40"/>
                      <a:gd name="T45" fmla="*/ 57 h 60"/>
                      <a:gd name="T46" fmla="*/ 19 w 40"/>
                      <a:gd name="T47" fmla="*/ 55 h 60"/>
                      <a:gd name="T48" fmla="*/ 27 w 40"/>
                      <a:gd name="T49" fmla="*/ 54 h 60"/>
                      <a:gd name="T50" fmla="*/ 38 w 40"/>
                      <a:gd name="T51" fmla="*/ 51 h 60"/>
                      <a:gd name="T52" fmla="*/ 38 w 40"/>
                      <a:gd name="T53" fmla="*/ 46 h 60"/>
                      <a:gd name="T54" fmla="*/ 32 w 40"/>
                      <a:gd name="T55" fmla="*/ 41 h 60"/>
                      <a:gd name="T56" fmla="*/ 31 w 40"/>
                      <a:gd name="T57" fmla="*/ 36 h 60"/>
                      <a:gd name="T58" fmla="*/ 30 w 40"/>
                      <a:gd name="T59" fmla="*/ 34 h 60"/>
                      <a:gd name="T60" fmla="*/ 23 w 40"/>
                      <a:gd name="T61" fmla="*/ 25 h 60"/>
                      <a:gd name="T62" fmla="*/ 12 w 40"/>
                      <a:gd name="T63" fmla="*/ 18 h 60"/>
                      <a:gd name="T64" fmla="*/ 14 w 40"/>
                      <a:gd name="T65" fmla="*/ 16 h 60"/>
                      <a:gd name="T66" fmla="*/ 21 w 40"/>
                      <a:gd name="T67" fmla="*/ 8 h 60"/>
                      <a:gd name="T68" fmla="*/ 9 w 40"/>
                      <a:gd name="T69" fmla="*/ 7 h 60"/>
                      <a:gd name="T70" fmla="*/ 9 w 40"/>
                      <a:gd name="T71" fmla="*/ 6 h 60"/>
                      <a:gd name="T72" fmla="*/ 15 w 40"/>
                      <a:gd name="T73" fmla="*/ 0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0" h="60">
                        <a:moveTo>
                          <a:pt x="15" y="0"/>
                        </a:moveTo>
                        <a:cubicBezTo>
                          <a:pt x="12" y="0"/>
                          <a:pt x="10" y="1"/>
                          <a:pt x="7" y="0"/>
                        </a:cubicBezTo>
                        <a:cubicBezTo>
                          <a:pt x="6" y="0"/>
                          <a:pt x="5" y="0"/>
                          <a:pt x="5" y="1"/>
                        </a:cubicBezTo>
                        <a:cubicBezTo>
                          <a:pt x="6" y="3"/>
                          <a:pt x="5" y="2"/>
                          <a:pt x="4" y="3"/>
                        </a:cubicBezTo>
                        <a:cubicBezTo>
                          <a:pt x="5" y="2"/>
                          <a:pt x="5" y="4"/>
                          <a:pt x="5" y="4"/>
                        </a:cubicBezTo>
                        <a:cubicBezTo>
                          <a:pt x="4" y="6"/>
                          <a:pt x="1" y="5"/>
                          <a:pt x="2" y="8"/>
                        </a:cubicBezTo>
                        <a:cubicBezTo>
                          <a:pt x="4" y="10"/>
                          <a:pt x="3" y="11"/>
                          <a:pt x="2" y="13"/>
                        </a:cubicBezTo>
                        <a:cubicBezTo>
                          <a:pt x="2" y="15"/>
                          <a:pt x="4" y="15"/>
                          <a:pt x="5" y="14"/>
                        </a:cubicBezTo>
                        <a:cubicBezTo>
                          <a:pt x="4" y="15"/>
                          <a:pt x="5" y="15"/>
                          <a:pt x="5" y="16"/>
                        </a:cubicBezTo>
                        <a:cubicBezTo>
                          <a:pt x="5" y="15"/>
                          <a:pt x="3" y="18"/>
                          <a:pt x="3" y="18"/>
                        </a:cubicBezTo>
                        <a:cubicBezTo>
                          <a:pt x="2" y="18"/>
                          <a:pt x="0" y="18"/>
                          <a:pt x="0" y="20"/>
                        </a:cubicBezTo>
                        <a:cubicBezTo>
                          <a:pt x="1" y="20"/>
                          <a:pt x="2" y="18"/>
                          <a:pt x="3" y="19"/>
                        </a:cubicBezTo>
                        <a:cubicBezTo>
                          <a:pt x="3" y="20"/>
                          <a:pt x="3" y="21"/>
                          <a:pt x="3" y="21"/>
                        </a:cubicBezTo>
                        <a:cubicBezTo>
                          <a:pt x="2" y="22"/>
                          <a:pt x="2" y="23"/>
                          <a:pt x="2" y="23"/>
                        </a:cubicBezTo>
                        <a:cubicBezTo>
                          <a:pt x="2" y="24"/>
                          <a:pt x="3" y="22"/>
                          <a:pt x="4" y="22"/>
                        </a:cubicBezTo>
                        <a:cubicBezTo>
                          <a:pt x="4" y="21"/>
                          <a:pt x="5" y="23"/>
                          <a:pt x="5" y="23"/>
                        </a:cubicBezTo>
                        <a:cubicBezTo>
                          <a:pt x="6" y="23"/>
                          <a:pt x="5" y="19"/>
                          <a:pt x="4" y="19"/>
                        </a:cubicBezTo>
                        <a:cubicBezTo>
                          <a:pt x="5" y="19"/>
                          <a:pt x="7" y="20"/>
                          <a:pt x="7" y="19"/>
                        </a:cubicBezTo>
                        <a:cubicBezTo>
                          <a:pt x="7" y="19"/>
                          <a:pt x="6" y="20"/>
                          <a:pt x="6" y="20"/>
                        </a:cubicBezTo>
                        <a:cubicBezTo>
                          <a:pt x="6" y="21"/>
                          <a:pt x="7" y="22"/>
                          <a:pt x="7" y="23"/>
                        </a:cubicBezTo>
                        <a:cubicBezTo>
                          <a:pt x="7" y="24"/>
                          <a:pt x="4" y="27"/>
                          <a:pt x="7" y="27"/>
                        </a:cubicBezTo>
                        <a:cubicBezTo>
                          <a:pt x="7" y="27"/>
                          <a:pt x="10" y="27"/>
                          <a:pt x="11" y="27"/>
                        </a:cubicBezTo>
                        <a:cubicBezTo>
                          <a:pt x="12" y="26"/>
                          <a:pt x="15" y="26"/>
                          <a:pt x="15" y="26"/>
                        </a:cubicBezTo>
                        <a:cubicBezTo>
                          <a:pt x="14" y="28"/>
                          <a:pt x="13" y="28"/>
                          <a:pt x="14" y="30"/>
                        </a:cubicBezTo>
                        <a:cubicBezTo>
                          <a:pt x="15" y="33"/>
                          <a:pt x="15" y="31"/>
                          <a:pt x="16" y="32"/>
                        </a:cubicBezTo>
                        <a:cubicBezTo>
                          <a:pt x="16" y="33"/>
                          <a:pt x="15" y="35"/>
                          <a:pt x="16" y="36"/>
                        </a:cubicBezTo>
                        <a:cubicBezTo>
                          <a:pt x="17" y="38"/>
                          <a:pt x="14" y="38"/>
                          <a:pt x="13" y="38"/>
                        </a:cubicBezTo>
                        <a:cubicBezTo>
                          <a:pt x="11" y="39"/>
                          <a:pt x="10" y="37"/>
                          <a:pt x="8" y="39"/>
                        </a:cubicBezTo>
                        <a:cubicBezTo>
                          <a:pt x="7" y="41"/>
                          <a:pt x="12" y="40"/>
                          <a:pt x="11" y="41"/>
                        </a:cubicBezTo>
                        <a:cubicBezTo>
                          <a:pt x="11" y="41"/>
                          <a:pt x="9" y="42"/>
                          <a:pt x="9" y="42"/>
                        </a:cubicBezTo>
                        <a:cubicBezTo>
                          <a:pt x="9" y="43"/>
                          <a:pt x="10" y="43"/>
                          <a:pt x="9" y="44"/>
                        </a:cubicBezTo>
                        <a:cubicBezTo>
                          <a:pt x="8" y="45"/>
                          <a:pt x="7" y="46"/>
                          <a:pt x="5" y="47"/>
                        </a:cubicBezTo>
                        <a:cubicBezTo>
                          <a:pt x="4" y="48"/>
                          <a:pt x="6" y="49"/>
                          <a:pt x="6" y="49"/>
                        </a:cubicBezTo>
                        <a:cubicBezTo>
                          <a:pt x="7" y="49"/>
                          <a:pt x="9" y="48"/>
                          <a:pt x="9" y="48"/>
                        </a:cubicBezTo>
                        <a:cubicBezTo>
                          <a:pt x="9" y="49"/>
                          <a:pt x="12" y="49"/>
                          <a:pt x="13" y="50"/>
                        </a:cubicBezTo>
                        <a:cubicBezTo>
                          <a:pt x="15" y="50"/>
                          <a:pt x="17" y="48"/>
                          <a:pt x="18" y="48"/>
                        </a:cubicBezTo>
                        <a:cubicBezTo>
                          <a:pt x="18" y="48"/>
                          <a:pt x="16" y="53"/>
                          <a:pt x="13" y="52"/>
                        </a:cubicBezTo>
                        <a:cubicBezTo>
                          <a:pt x="12" y="51"/>
                          <a:pt x="11" y="52"/>
                          <a:pt x="10" y="52"/>
                        </a:cubicBezTo>
                        <a:cubicBezTo>
                          <a:pt x="8" y="52"/>
                          <a:pt x="9" y="51"/>
                          <a:pt x="8" y="51"/>
                        </a:cubicBezTo>
                        <a:cubicBezTo>
                          <a:pt x="8" y="51"/>
                          <a:pt x="8" y="54"/>
                          <a:pt x="7" y="55"/>
                        </a:cubicBezTo>
                        <a:cubicBezTo>
                          <a:pt x="7" y="55"/>
                          <a:pt x="6" y="56"/>
                          <a:pt x="5" y="57"/>
                        </a:cubicBezTo>
                        <a:cubicBezTo>
                          <a:pt x="5" y="57"/>
                          <a:pt x="3" y="58"/>
                          <a:pt x="3" y="59"/>
                        </a:cubicBezTo>
                        <a:cubicBezTo>
                          <a:pt x="3" y="59"/>
                          <a:pt x="5" y="59"/>
                          <a:pt x="5" y="59"/>
                        </a:cubicBezTo>
                        <a:cubicBezTo>
                          <a:pt x="5" y="59"/>
                          <a:pt x="4" y="59"/>
                          <a:pt x="5" y="60"/>
                        </a:cubicBezTo>
                        <a:cubicBezTo>
                          <a:pt x="5" y="60"/>
                          <a:pt x="7" y="57"/>
                          <a:pt x="8" y="57"/>
                        </a:cubicBezTo>
                        <a:cubicBezTo>
                          <a:pt x="9" y="57"/>
                          <a:pt x="11" y="58"/>
                          <a:pt x="12" y="57"/>
                        </a:cubicBezTo>
                        <a:cubicBezTo>
                          <a:pt x="14" y="57"/>
                          <a:pt x="13" y="55"/>
                          <a:pt x="15" y="55"/>
                        </a:cubicBezTo>
                        <a:cubicBezTo>
                          <a:pt x="16" y="54"/>
                          <a:pt x="17" y="55"/>
                          <a:pt x="19" y="55"/>
                        </a:cubicBezTo>
                        <a:cubicBezTo>
                          <a:pt x="20" y="56"/>
                          <a:pt x="21" y="54"/>
                          <a:pt x="23" y="55"/>
                        </a:cubicBezTo>
                        <a:cubicBezTo>
                          <a:pt x="24" y="56"/>
                          <a:pt x="26" y="55"/>
                          <a:pt x="27" y="54"/>
                        </a:cubicBezTo>
                        <a:cubicBezTo>
                          <a:pt x="29" y="54"/>
                          <a:pt x="32" y="54"/>
                          <a:pt x="34" y="54"/>
                        </a:cubicBezTo>
                        <a:cubicBezTo>
                          <a:pt x="34" y="54"/>
                          <a:pt x="38" y="51"/>
                          <a:pt x="38" y="51"/>
                        </a:cubicBezTo>
                        <a:cubicBezTo>
                          <a:pt x="37" y="50"/>
                          <a:pt x="33" y="51"/>
                          <a:pt x="33" y="50"/>
                        </a:cubicBezTo>
                        <a:cubicBezTo>
                          <a:pt x="33" y="49"/>
                          <a:pt x="37" y="46"/>
                          <a:pt x="38" y="46"/>
                        </a:cubicBezTo>
                        <a:cubicBezTo>
                          <a:pt x="39" y="44"/>
                          <a:pt x="40" y="40"/>
                          <a:pt x="36" y="40"/>
                        </a:cubicBezTo>
                        <a:cubicBezTo>
                          <a:pt x="35" y="40"/>
                          <a:pt x="33" y="41"/>
                          <a:pt x="32" y="41"/>
                        </a:cubicBezTo>
                        <a:cubicBezTo>
                          <a:pt x="30" y="40"/>
                          <a:pt x="32" y="40"/>
                          <a:pt x="32" y="39"/>
                        </a:cubicBezTo>
                        <a:cubicBezTo>
                          <a:pt x="32" y="38"/>
                          <a:pt x="32" y="37"/>
                          <a:pt x="31" y="36"/>
                        </a:cubicBezTo>
                        <a:cubicBezTo>
                          <a:pt x="31" y="36"/>
                          <a:pt x="27" y="35"/>
                          <a:pt x="28" y="34"/>
                        </a:cubicBezTo>
                        <a:cubicBezTo>
                          <a:pt x="28" y="34"/>
                          <a:pt x="30" y="35"/>
                          <a:pt x="30" y="34"/>
                        </a:cubicBezTo>
                        <a:cubicBezTo>
                          <a:pt x="31" y="33"/>
                          <a:pt x="30" y="32"/>
                          <a:pt x="29" y="31"/>
                        </a:cubicBezTo>
                        <a:cubicBezTo>
                          <a:pt x="26" y="29"/>
                          <a:pt x="25" y="29"/>
                          <a:pt x="23" y="25"/>
                        </a:cubicBezTo>
                        <a:cubicBezTo>
                          <a:pt x="22" y="23"/>
                          <a:pt x="21" y="21"/>
                          <a:pt x="18" y="19"/>
                        </a:cubicBezTo>
                        <a:cubicBezTo>
                          <a:pt x="17" y="18"/>
                          <a:pt x="13" y="20"/>
                          <a:pt x="12" y="18"/>
                        </a:cubicBezTo>
                        <a:cubicBezTo>
                          <a:pt x="12" y="18"/>
                          <a:pt x="18" y="17"/>
                          <a:pt x="17" y="16"/>
                        </a:cubicBezTo>
                        <a:cubicBezTo>
                          <a:pt x="17" y="16"/>
                          <a:pt x="15" y="17"/>
                          <a:pt x="14" y="16"/>
                        </a:cubicBezTo>
                        <a:cubicBezTo>
                          <a:pt x="14" y="16"/>
                          <a:pt x="18" y="15"/>
                          <a:pt x="18" y="15"/>
                        </a:cubicBezTo>
                        <a:cubicBezTo>
                          <a:pt x="19" y="14"/>
                          <a:pt x="22" y="9"/>
                          <a:pt x="21" y="8"/>
                        </a:cubicBezTo>
                        <a:cubicBezTo>
                          <a:pt x="20" y="6"/>
                          <a:pt x="17" y="6"/>
                          <a:pt x="15" y="6"/>
                        </a:cubicBezTo>
                        <a:cubicBezTo>
                          <a:pt x="14" y="7"/>
                          <a:pt x="9" y="7"/>
                          <a:pt x="9" y="7"/>
                        </a:cubicBezTo>
                        <a:cubicBezTo>
                          <a:pt x="9" y="7"/>
                          <a:pt x="11" y="6"/>
                          <a:pt x="11" y="6"/>
                        </a:cubicBezTo>
                        <a:cubicBezTo>
                          <a:pt x="11" y="6"/>
                          <a:pt x="9" y="5"/>
                          <a:pt x="9" y="6"/>
                        </a:cubicBezTo>
                        <a:cubicBezTo>
                          <a:pt x="9" y="5"/>
                          <a:pt x="18" y="1"/>
                          <a:pt x="15" y="0"/>
                        </a:cubicBezTo>
                        <a:cubicBezTo>
                          <a:pt x="14" y="0"/>
                          <a:pt x="17" y="1"/>
                          <a:pt x="15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8" name="Freeform 493">
                    <a:extLst>
                      <a:ext uri="{FF2B5EF4-FFF2-40B4-BE49-F238E27FC236}">
                        <a16:creationId xmlns:a16="http://schemas.microsoft.com/office/drawing/2014/main" id="{9F461FA9-B37D-7941-BDFF-CBDE19FDF0F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05811" y="7681268"/>
                    <a:ext cx="45606" cy="90845"/>
                  </a:xfrm>
                  <a:custGeom>
                    <a:avLst/>
                    <a:gdLst>
                      <a:gd name="T0" fmla="*/ 5 w 6"/>
                      <a:gd name="T1" fmla="*/ 1 h 11"/>
                      <a:gd name="T2" fmla="*/ 5 w 6"/>
                      <a:gd name="T3" fmla="*/ 7 h 11"/>
                      <a:gd name="T4" fmla="*/ 3 w 6"/>
                      <a:gd name="T5" fmla="*/ 10 h 11"/>
                      <a:gd name="T6" fmla="*/ 1 w 6"/>
                      <a:gd name="T7" fmla="*/ 4 h 11"/>
                      <a:gd name="T8" fmla="*/ 5 w 6"/>
                      <a:gd name="T9" fmla="*/ 1 h 11"/>
                      <a:gd name="T10" fmla="*/ 5 w 6"/>
                      <a:gd name="T11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" h="11">
                        <a:moveTo>
                          <a:pt x="5" y="1"/>
                        </a:moveTo>
                        <a:cubicBezTo>
                          <a:pt x="5" y="3"/>
                          <a:pt x="6" y="5"/>
                          <a:pt x="5" y="7"/>
                        </a:cubicBezTo>
                        <a:cubicBezTo>
                          <a:pt x="4" y="8"/>
                          <a:pt x="5" y="11"/>
                          <a:pt x="3" y="10"/>
                        </a:cubicBezTo>
                        <a:cubicBezTo>
                          <a:pt x="1" y="8"/>
                          <a:pt x="0" y="6"/>
                          <a:pt x="1" y="4"/>
                        </a:cubicBezTo>
                        <a:cubicBezTo>
                          <a:pt x="1" y="3"/>
                          <a:pt x="5" y="0"/>
                          <a:pt x="5" y="1"/>
                        </a:cubicBezTo>
                        <a:cubicBezTo>
                          <a:pt x="5" y="2"/>
                          <a:pt x="5" y="0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9" name="Freeform 494">
                    <a:extLst>
                      <a:ext uri="{FF2B5EF4-FFF2-40B4-BE49-F238E27FC236}">
                        <a16:creationId xmlns:a16="http://schemas.microsoft.com/office/drawing/2014/main" id="{8C12B5E3-3542-F246-B012-4FD67D4294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89714" y="7763599"/>
                    <a:ext cx="69752" cy="124913"/>
                  </a:xfrm>
                  <a:custGeom>
                    <a:avLst/>
                    <a:gdLst>
                      <a:gd name="T0" fmla="*/ 7 w 9"/>
                      <a:gd name="T1" fmla="*/ 3 h 15"/>
                      <a:gd name="T2" fmla="*/ 5 w 9"/>
                      <a:gd name="T3" fmla="*/ 2 h 15"/>
                      <a:gd name="T4" fmla="*/ 0 w 9"/>
                      <a:gd name="T5" fmla="*/ 2 h 15"/>
                      <a:gd name="T6" fmla="*/ 1 w 9"/>
                      <a:gd name="T7" fmla="*/ 8 h 15"/>
                      <a:gd name="T8" fmla="*/ 2 w 9"/>
                      <a:gd name="T9" fmla="*/ 13 h 15"/>
                      <a:gd name="T10" fmla="*/ 4 w 9"/>
                      <a:gd name="T11" fmla="*/ 14 h 15"/>
                      <a:gd name="T12" fmla="*/ 8 w 9"/>
                      <a:gd name="T13" fmla="*/ 10 h 15"/>
                      <a:gd name="T14" fmla="*/ 7 w 9"/>
                      <a:gd name="T15" fmla="*/ 3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15">
                        <a:moveTo>
                          <a:pt x="7" y="3"/>
                        </a:moveTo>
                        <a:cubicBezTo>
                          <a:pt x="6" y="3"/>
                          <a:pt x="7" y="0"/>
                          <a:pt x="5" y="2"/>
                        </a:cubicBezTo>
                        <a:cubicBezTo>
                          <a:pt x="2" y="4"/>
                          <a:pt x="3" y="4"/>
                          <a:pt x="0" y="2"/>
                        </a:cubicBezTo>
                        <a:cubicBezTo>
                          <a:pt x="0" y="2"/>
                          <a:pt x="1" y="8"/>
                          <a:pt x="1" y="8"/>
                        </a:cubicBezTo>
                        <a:cubicBezTo>
                          <a:pt x="2" y="10"/>
                          <a:pt x="2" y="11"/>
                          <a:pt x="2" y="13"/>
                        </a:cubicBezTo>
                        <a:cubicBezTo>
                          <a:pt x="2" y="14"/>
                          <a:pt x="2" y="15"/>
                          <a:pt x="4" y="14"/>
                        </a:cubicBezTo>
                        <a:cubicBezTo>
                          <a:pt x="6" y="13"/>
                          <a:pt x="8" y="13"/>
                          <a:pt x="8" y="10"/>
                        </a:cubicBezTo>
                        <a:cubicBezTo>
                          <a:pt x="8" y="9"/>
                          <a:pt x="9" y="3"/>
                          <a:pt x="7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0" name="Freeform 495">
                    <a:extLst>
                      <a:ext uri="{FF2B5EF4-FFF2-40B4-BE49-F238E27FC236}">
                        <a16:creationId xmlns:a16="http://schemas.microsoft.com/office/drawing/2014/main" id="{7BD72411-62E7-2A4F-B5D8-08B21E9A31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53365" y="7914061"/>
                    <a:ext cx="126088" cy="82329"/>
                  </a:xfrm>
                  <a:custGeom>
                    <a:avLst/>
                    <a:gdLst>
                      <a:gd name="T0" fmla="*/ 5 w 16"/>
                      <a:gd name="T1" fmla="*/ 1 h 10"/>
                      <a:gd name="T2" fmla="*/ 0 w 16"/>
                      <a:gd name="T3" fmla="*/ 2 h 10"/>
                      <a:gd name="T4" fmla="*/ 3 w 16"/>
                      <a:gd name="T5" fmla="*/ 5 h 10"/>
                      <a:gd name="T6" fmla="*/ 8 w 16"/>
                      <a:gd name="T7" fmla="*/ 7 h 10"/>
                      <a:gd name="T8" fmla="*/ 14 w 16"/>
                      <a:gd name="T9" fmla="*/ 8 h 10"/>
                      <a:gd name="T10" fmla="*/ 13 w 16"/>
                      <a:gd name="T11" fmla="*/ 4 h 10"/>
                      <a:gd name="T12" fmla="*/ 15 w 16"/>
                      <a:gd name="T13" fmla="*/ 1 h 10"/>
                      <a:gd name="T14" fmla="*/ 11 w 16"/>
                      <a:gd name="T15" fmla="*/ 1 h 10"/>
                      <a:gd name="T16" fmla="*/ 5 w 16"/>
                      <a:gd name="T1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6" h="10">
                        <a:moveTo>
                          <a:pt x="5" y="1"/>
                        </a:moveTo>
                        <a:cubicBezTo>
                          <a:pt x="4" y="1"/>
                          <a:pt x="1" y="1"/>
                          <a:pt x="0" y="2"/>
                        </a:cubicBezTo>
                        <a:cubicBezTo>
                          <a:pt x="0" y="3"/>
                          <a:pt x="2" y="4"/>
                          <a:pt x="3" y="5"/>
                        </a:cubicBezTo>
                        <a:cubicBezTo>
                          <a:pt x="5" y="5"/>
                          <a:pt x="7" y="6"/>
                          <a:pt x="8" y="7"/>
                        </a:cubicBezTo>
                        <a:cubicBezTo>
                          <a:pt x="10" y="8"/>
                          <a:pt x="12" y="10"/>
                          <a:pt x="14" y="8"/>
                        </a:cubicBezTo>
                        <a:cubicBezTo>
                          <a:pt x="16" y="7"/>
                          <a:pt x="12" y="6"/>
                          <a:pt x="13" y="4"/>
                        </a:cubicBezTo>
                        <a:cubicBezTo>
                          <a:pt x="13" y="4"/>
                          <a:pt x="16" y="2"/>
                          <a:pt x="15" y="1"/>
                        </a:cubicBezTo>
                        <a:cubicBezTo>
                          <a:pt x="15" y="0"/>
                          <a:pt x="11" y="1"/>
                          <a:pt x="11" y="1"/>
                        </a:cubicBezTo>
                        <a:cubicBezTo>
                          <a:pt x="9" y="2"/>
                          <a:pt x="7" y="1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1" name="Freeform 498">
                    <a:extLst>
                      <a:ext uri="{FF2B5EF4-FFF2-40B4-BE49-F238E27FC236}">
                        <a16:creationId xmlns:a16="http://schemas.microsoft.com/office/drawing/2014/main" id="{D543E983-3946-E248-9F6E-81CBCA5B192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07488" y="6812552"/>
                    <a:ext cx="56338" cy="59618"/>
                  </a:xfrm>
                  <a:custGeom>
                    <a:avLst/>
                    <a:gdLst>
                      <a:gd name="T0" fmla="*/ 1 w 7"/>
                      <a:gd name="T1" fmla="*/ 4 h 7"/>
                      <a:gd name="T2" fmla="*/ 1 w 7"/>
                      <a:gd name="T3" fmla="*/ 1 h 7"/>
                      <a:gd name="T4" fmla="*/ 7 w 7"/>
                      <a:gd name="T5" fmla="*/ 1 h 7"/>
                      <a:gd name="T6" fmla="*/ 1 w 7"/>
                      <a:gd name="T7" fmla="*/ 4 h 7"/>
                      <a:gd name="T8" fmla="*/ 1 w 7"/>
                      <a:gd name="T9" fmla="*/ 4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7">
                        <a:moveTo>
                          <a:pt x="1" y="4"/>
                        </a:moveTo>
                        <a:cubicBezTo>
                          <a:pt x="1" y="3"/>
                          <a:pt x="0" y="1"/>
                          <a:pt x="1" y="1"/>
                        </a:cubicBezTo>
                        <a:cubicBezTo>
                          <a:pt x="2" y="1"/>
                          <a:pt x="7" y="0"/>
                          <a:pt x="7" y="1"/>
                        </a:cubicBezTo>
                        <a:cubicBezTo>
                          <a:pt x="7" y="2"/>
                          <a:pt x="2" y="6"/>
                          <a:pt x="1" y="4"/>
                        </a:cubicBezTo>
                        <a:cubicBezTo>
                          <a:pt x="1" y="1"/>
                          <a:pt x="2" y="7"/>
                          <a:pt x="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2" name="Freeform 499">
                    <a:extLst>
                      <a:ext uri="{FF2B5EF4-FFF2-40B4-BE49-F238E27FC236}">
                        <a16:creationId xmlns:a16="http://schemas.microsoft.com/office/drawing/2014/main" id="{356BA58C-28E5-E04C-866A-7BEBCC3A19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15536" y="6789841"/>
                    <a:ext cx="40241" cy="22711"/>
                  </a:xfrm>
                  <a:custGeom>
                    <a:avLst/>
                    <a:gdLst>
                      <a:gd name="T0" fmla="*/ 3 w 5"/>
                      <a:gd name="T1" fmla="*/ 2 h 3"/>
                      <a:gd name="T2" fmla="*/ 0 w 5"/>
                      <a:gd name="T3" fmla="*/ 1 h 3"/>
                      <a:gd name="T4" fmla="*/ 4 w 5"/>
                      <a:gd name="T5" fmla="*/ 1 h 3"/>
                      <a:gd name="T6" fmla="*/ 3 w 5"/>
                      <a:gd name="T7" fmla="*/ 2 h 3"/>
                      <a:gd name="T8" fmla="*/ 3 w 5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3">
                        <a:moveTo>
                          <a:pt x="3" y="2"/>
                        </a:moveTo>
                        <a:cubicBezTo>
                          <a:pt x="2" y="2"/>
                          <a:pt x="0" y="1"/>
                          <a:pt x="0" y="1"/>
                        </a:cubicBezTo>
                        <a:cubicBezTo>
                          <a:pt x="0" y="1"/>
                          <a:pt x="4" y="0"/>
                          <a:pt x="4" y="1"/>
                        </a:cubicBezTo>
                        <a:cubicBezTo>
                          <a:pt x="5" y="2"/>
                          <a:pt x="4" y="3"/>
                          <a:pt x="3" y="2"/>
                        </a:cubicBezTo>
                        <a:cubicBezTo>
                          <a:pt x="1" y="2"/>
                          <a:pt x="5" y="3"/>
                          <a:pt x="3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3" name="Freeform 500">
                    <a:extLst>
                      <a:ext uri="{FF2B5EF4-FFF2-40B4-BE49-F238E27FC236}">
                        <a16:creationId xmlns:a16="http://schemas.microsoft.com/office/drawing/2014/main" id="{A75F0F7D-7920-1248-B82A-4741AE5E57F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51887" y="6846618"/>
                    <a:ext cx="45606" cy="82329"/>
                  </a:xfrm>
                  <a:custGeom>
                    <a:avLst/>
                    <a:gdLst>
                      <a:gd name="T0" fmla="*/ 6 w 6"/>
                      <a:gd name="T1" fmla="*/ 2 h 10"/>
                      <a:gd name="T2" fmla="*/ 3 w 6"/>
                      <a:gd name="T3" fmla="*/ 9 h 10"/>
                      <a:gd name="T4" fmla="*/ 6 w 6"/>
                      <a:gd name="T5" fmla="*/ 2 h 10"/>
                      <a:gd name="T6" fmla="*/ 6 w 6"/>
                      <a:gd name="T7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" h="10">
                        <a:moveTo>
                          <a:pt x="6" y="2"/>
                        </a:moveTo>
                        <a:cubicBezTo>
                          <a:pt x="6" y="0"/>
                          <a:pt x="0" y="10"/>
                          <a:pt x="3" y="9"/>
                        </a:cubicBezTo>
                        <a:cubicBezTo>
                          <a:pt x="4" y="9"/>
                          <a:pt x="6" y="3"/>
                          <a:pt x="6" y="2"/>
                        </a:cubicBezTo>
                        <a:cubicBezTo>
                          <a:pt x="6" y="1"/>
                          <a:pt x="6" y="3"/>
                          <a:pt x="6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4" name="Freeform 501">
                    <a:extLst>
                      <a:ext uri="{FF2B5EF4-FFF2-40B4-BE49-F238E27FC236}">
                        <a16:creationId xmlns:a16="http://schemas.microsoft.com/office/drawing/2014/main" id="{7F4156B8-A78B-1147-AB1D-7098EA3739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21642" y="6704671"/>
                    <a:ext cx="32193" cy="34068"/>
                  </a:xfrm>
                  <a:custGeom>
                    <a:avLst/>
                    <a:gdLst>
                      <a:gd name="T0" fmla="*/ 3 w 4"/>
                      <a:gd name="T1" fmla="*/ 3 h 4"/>
                      <a:gd name="T2" fmla="*/ 1 w 4"/>
                      <a:gd name="T3" fmla="*/ 1 h 4"/>
                      <a:gd name="T4" fmla="*/ 3 w 4"/>
                      <a:gd name="T5" fmla="*/ 0 h 4"/>
                      <a:gd name="T6" fmla="*/ 3 w 4"/>
                      <a:gd name="T7" fmla="*/ 3 h 4"/>
                      <a:gd name="T8" fmla="*/ 3 w 4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3" y="3"/>
                        </a:moveTo>
                        <a:cubicBezTo>
                          <a:pt x="2" y="3"/>
                          <a:pt x="0" y="2"/>
                          <a:pt x="1" y="1"/>
                        </a:cubicBezTo>
                        <a:cubicBezTo>
                          <a:pt x="2" y="1"/>
                          <a:pt x="3" y="0"/>
                          <a:pt x="3" y="0"/>
                        </a:cubicBezTo>
                        <a:cubicBezTo>
                          <a:pt x="4" y="0"/>
                          <a:pt x="4" y="2"/>
                          <a:pt x="3" y="3"/>
                        </a:cubicBezTo>
                        <a:cubicBezTo>
                          <a:pt x="2" y="4"/>
                          <a:pt x="4" y="2"/>
                          <a:pt x="3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5" name="Freeform 502">
                    <a:extLst>
                      <a:ext uri="{FF2B5EF4-FFF2-40B4-BE49-F238E27FC236}">
                        <a16:creationId xmlns:a16="http://schemas.microsoft.com/office/drawing/2014/main" id="{91981011-6FCF-8A4D-8543-D0EEB0A21C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07757" y="6963014"/>
                    <a:ext cx="45606" cy="76652"/>
                  </a:xfrm>
                  <a:custGeom>
                    <a:avLst/>
                    <a:gdLst>
                      <a:gd name="T0" fmla="*/ 6 w 6"/>
                      <a:gd name="T1" fmla="*/ 2 h 9"/>
                      <a:gd name="T2" fmla="*/ 6 w 6"/>
                      <a:gd name="T3" fmla="*/ 4 h 9"/>
                      <a:gd name="T4" fmla="*/ 5 w 6"/>
                      <a:gd name="T5" fmla="*/ 9 h 9"/>
                      <a:gd name="T6" fmla="*/ 0 w 6"/>
                      <a:gd name="T7" fmla="*/ 3 h 9"/>
                      <a:gd name="T8" fmla="*/ 3 w 6"/>
                      <a:gd name="T9" fmla="*/ 3 h 9"/>
                      <a:gd name="T10" fmla="*/ 6 w 6"/>
                      <a:gd name="T11" fmla="*/ 2 h 9"/>
                      <a:gd name="T12" fmla="*/ 6 w 6"/>
                      <a:gd name="T1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9">
                        <a:moveTo>
                          <a:pt x="6" y="2"/>
                        </a:moveTo>
                        <a:cubicBezTo>
                          <a:pt x="6" y="1"/>
                          <a:pt x="6" y="4"/>
                          <a:pt x="6" y="4"/>
                        </a:cubicBezTo>
                        <a:cubicBezTo>
                          <a:pt x="6" y="6"/>
                          <a:pt x="6" y="8"/>
                          <a:pt x="5" y="9"/>
                        </a:cubicBezTo>
                        <a:cubicBezTo>
                          <a:pt x="5" y="9"/>
                          <a:pt x="0" y="5"/>
                          <a:pt x="0" y="3"/>
                        </a:cubicBezTo>
                        <a:cubicBezTo>
                          <a:pt x="0" y="3"/>
                          <a:pt x="2" y="2"/>
                          <a:pt x="3" y="3"/>
                        </a:cubicBezTo>
                        <a:cubicBezTo>
                          <a:pt x="4" y="4"/>
                          <a:pt x="5" y="4"/>
                          <a:pt x="6" y="2"/>
                        </a:cubicBezTo>
                        <a:cubicBezTo>
                          <a:pt x="6" y="0"/>
                          <a:pt x="6" y="3"/>
                          <a:pt x="6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6" name="Freeform 503">
                    <a:extLst>
                      <a:ext uri="{FF2B5EF4-FFF2-40B4-BE49-F238E27FC236}">
                        <a16:creationId xmlns:a16="http://schemas.microsoft.com/office/drawing/2014/main" id="{36929D4C-02C1-5B40-82F1-B254F383164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51421" y="6980048"/>
                    <a:ext cx="64385" cy="68133"/>
                  </a:xfrm>
                  <a:custGeom>
                    <a:avLst/>
                    <a:gdLst>
                      <a:gd name="T0" fmla="*/ 6 w 8"/>
                      <a:gd name="T1" fmla="*/ 7 h 8"/>
                      <a:gd name="T2" fmla="*/ 1 w 8"/>
                      <a:gd name="T3" fmla="*/ 4 h 8"/>
                      <a:gd name="T4" fmla="*/ 6 w 8"/>
                      <a:gd name="T5" fmla="*/ 7 h 8"/>
                      <a:gd name="T6" fmla="*/ 6 w 8"/>
                      <a:gd name="T7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8" h="8">
                        <a:moveTo>
                          <a:pt x="6" y="7"/>
                        </a:moveTo>
                        <a:cubicBezTo>
                          <a:pt x="5" y="8"/>
                          <a:pt x="0" y="5"/>
                          <a:pt x="1" y="4"/>
                        </a:cubicBezTo>
                        <a:cubicBezTo>
                          <a:pt x="3" y="0"/>
                          <a:pt x="8" y="5"/>
                          <a:pt x="6" y="7"/>
                        </a:cubicBezTo>
                        <a:cubicBezTo>
                          <a:pt x="5" y="8"/>
                          <a:pt x="7" y="6"/>
                          <a:pt x="6" y="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7" name="Freeform 504">
                    <a:extLst>
                      <a:ext uri="{FF2B5EF4-FFF2-40B4-BE49-F238E27FC236}">
                        <a16:creationId xmlns:a16="http://schemas.microsoft.com/office/drawing/2014/main" id="{61B7DF91-9150-8148-BC12-56F5488C59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69729" y="7840248"/>
                    <a:ext cx="37559" cy="31230"/>
                  </a:xfrm>
                  <a:custGeom>
                    <a:avLst/>
                    <a:gdLst>
                      <a:gd name="T0" fmla="*/ 4 w 5"/>
                      <a:gd name="T1" fmla="*/ 2 h 4"/>
                      <a:gd name="T2" fmla="*/ 3 w 5"/>
                      <a:gd name="T3" fmla="*/ 3 h 4"/>
                      <a:gd name="T4" fmla="*/ 0 w 5"/>
                      <a:gd name="T5" fmla="*/ 2 h 4"/>
                      <a:gd name="T6" fmla="*/ 4 w 5"/>
                      <a:gd name="T7" fmla="*/ 0 h 4"/>
                      <a:gd name="T8" fmla="*/ 4 w 5"/>
                      <a:gd name="T9" fmla="*/ 2 h 4"/>
                      <a:gd name="T10" fmla="*/ 4 w 5"/>
                      <a:gd name="T11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" h="4">
                        <a:moveTo>
                          <a:pt x="4" y="2"/>
                        </a:moveTo>
                        <a:cubicBezTo>
                          <a:pt x="5" y="1"/>
                          <a:pt x="4" y="4"/>
                          <a:pt x="3" y="3"/>
                        </a:cubicBezTo>
                        <a:cubicBezTo>
                          <a:pt x="3" y="3"/>
                          <a:pt x="0" y="2"/>
                          <a:pt x="0" y="2"/>
                        </a:cubicBezTo>
                        <a:cubicBezTo>
                          <a:pt x="0" y="2"/>
                          <a:pt x="3" y="0"/>
                          <a:pt x="4" y="0"/>
                        </a:cubicBezTo>
                        <a:cubicBezTo>
                          <a:pt x="4" y="0"/>
                          <a:pt x="3" y="2"/>
                          <a:pt x="4" y="2"/>
                        </a:cubicBezTo>
                        <a:cubicBezTo>
                          <a:pt x="5" y="1"/>
                          <a:pt x="3" y="2"/>
                          <a:pt x="4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8" name="Freeform 505">
                    <a:extLst>
                      <a:ext uri="{FF2B5EF4-FFF2-40B4-BE49-F238E27FC236}">
                        <a16:creationId xmlns:a16="http://schemas.microsoft.com/office/drawing/2014/main" id="{A941F24F-9903-5648-A400-82C3A51CA87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83409" y="6821068"/>
                    <a:ext cx="48288" cy="51099"/>
                  </a:xfrm>
                  <a:custGeom>
                    <a:avLst/>
                    <a:gdLst>
                      <a:gd name="T0" fmla="*/ 5 w 6"/>
                      <a:gd name="T1" fmla="*/ 1 h 6"/>
                      <a:gd name="T2" fmla="*/ 4 w 6"/>
                      <a:gd name="T3" fmla="*/ 5 h 6"/>
                      <a:gd name="T4" fmla="*/ 1 w 6"/>
                      <a:gd name="T5" fmla="*/ 5 h 6"/>
                      <a:gd name="T6" fmla="*/ 5 w 6"/>
                      <a:gd name="T7" fmla="*/ 1 h 6"/>
                      <a:gd name="T8" fmla="*/ 5 w 6"/>
                      <a:gd name="T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5" y="1"/>
                        </a:moveTo>
                        <a:cubicBezTo>
                          <a:pt x="6" y="2"/>
                          <a:pt x="4" y="3"/>
                          <a:pt x="4" y="5"/>
                        </a:cubicBezTo>
                        <a:cubicBezTo>
                          <a:pt x="3" y="6"/>
                          <a:pt x="2" y="6"/>
                          <a:pt x="1" y="5"/>
                        </a:cubicBezTo>
                        <a:cubicBezTo>
                          <a:pt x="0" y="4"/>
                          <a:pt x="5" y="0"/>
                          <a:pt x="5" y="1"/>
                        </a:cubicBezTo>
                        <a:cubicBezTo>
                          <a:pt x="6" y="2"/>
                          <a:pt x="5" y="0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89" name="Freeform 506">
                    <a:extLst>
                      <a:ext uri="{FF2B5EF4-FFF2-40B4-BE49-F238E27FC236}">
                        <a16:creationId xmlns:a16="http://schemas.microsoft.com/office/drawing/2014/main" id="{5EDBBD20-6CAF-684F-BE57-CF4A1E092A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07559" y="6880685"/>
                    <a:ext cx="24144" cy="25550"/>
                  </a:xfrm>
                  <a:custGeom>
                    <a:avLst/>
                    <a:gdLst>
                      <a:gd name="T0" fmla="*/ 3 w 3"/>
                      <a:gd name="T1" fmla="*/ 1 h 3"/>
                      <a:gd name="T2" fmla="*/ 0 w 3"/>
                      <a:gd name="T3" fmla="*/ 2 h 3"/>
                      <a:gd name="T4" fmla="*/ 2 w 3"/>
                      <a:gd name="T5" fmla="*/ 3 h 3"/>
                      <a:gd name="T6" fmla="*/ 3 w 3"/>
                      <a:gd name="T7" fmla="*/ 1 h 3"/>
                      <a:gd name="T8" fmla="*/ 3 w 3"/>
                      <a:gd name="T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3" y="1"/>
                        </a:moveTo>
                        <a:cubicBezTo>
                          <a:pt x="2" y="1"/>
                          <a:pt x="0" y="1"/>
                          <a:pt x="0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ubicBezTo>
                          <a:pt x="3" y="3"/>
                          <a:pt x="3" y="0"/>
                          <a:pt x="3" y="1"/>
                        </a:cubicBezTo>
                        <a:cubicBezTo>
                          <a:pt x="2" y="1"/>
                          <a:pt x="3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0" name="Freeform 507">
                    <a:extLst>
                      <a:ext uri="{FF2B5EF4-FFF2-40B4-BE49-F238E27FC236}">
                        <a16:creationId xmlns:a16="http://schemas.microsoft.com/office/drawing/2014/main" id="{C8035FAB-31DD-844E-8E27-C09475EE835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06238"/>
                    <a:ext cx="13414" cy="8516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1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0" y="1"/>
                          <a:pt x="1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1" name="Freeform 508">
                    <a:extLst>
                      <a:ext uri="{FF2B5EF4-FFF2-40B4-BE49-F238E27FC236}">
                        <a16:creationId xmlns:a16="http://schemas.microsoft.com/office/drawing/2014/main" id="{1EB6F2F6-6867-7C48-B638-788D1667EAB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28949"/>
                    <a:ext cx="8048" cy="17034"/>
                  </a:xfrm>
                  <a:custGeom>
                    <a:avLst/>
                    <a:gdLst>
                      <a:gd name="T0" fmla="*/ 1 w 1"/>
                      <a:gd name="T1" fmla="*/ 0 h 2"/>
                      <a:gd name="T2" fmla="*/ 0 w 1"/>
                      <a:gd name="T3" fmla="*/ 2 h 2"/>
                      <a:gd name="T4" fmla="*/ 1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1" y="0"/>
                        </a:moveTo>
                        <a:cubicBezTo>
                          <a:pt x="1" y="1"/>
                          <a:pt x="0" y="2"/>
                          <a:pt x="0" y="2"/>
                        </a:cubicBezTo>
                        <a:cubicBezTo>
                          <a:pt x="1" y="2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2" name="Freeform 509">
                    <a:extLst>
                      <a:ext uri="{FF2B5EF4-FFF2-40B4-BE49-F238E27FC236}">
                        <a16:creationId xmlns:a16="http://schemas.microsoft.com/office/drawing/2014/main" id="{64C33D65-63D1-1645-9755-6A7656EE84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31702" y="6945981"/>
                    <a:ext cx="13414" cy="8516"/>
                  </a:xfrm>
                  <a:custGeom>
                    <a:avLst/>
                    <a:gdLst>
                      <a:gd name="T0" fmla="*/ 2 w 2"/>
                      <a:gd name="T1" fmla="*/ 0 h 1"/>
                      <a:gd name="T2" fmla="*/ 1 w 2"/>
                      <a:gd name="T3" fmla="*/ 1 h 1"/>
                      <a:gd name="T4" fmla="*/ 2 w 2"/>
                      <a:gd name="T5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2" h="1">
                        <a:moveTo>
                          <a:pt x="2" y="0"/>
                        </a:moveTo>
                        <a:cubicBezTo>
                          <a:pt x="1" y="0"/>
                          <a:pt x="0" y="1"/>
                          <a:pt x="1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3" name="Freeform 510">
                    <a:extLst>
                      <a:ext uri="{FF2B5EF4-FFF2-40B4-BE49-F238E27FC236}">
                        <a16:creationId xmlns:a16="http://schemas.microsoft.com/office/drawing/2014/main" id="{4CACC8E4-E4EE-0449-8CB8-089161EFA9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93406" y="7070893"/>
                    <a:ext cx="8048" cy="17034"/>
                  </a:xfrm>
                  <a:custGeom>
                    <a:avLst/>
                    <a:gdLst>
                      <a:gd name="T0" fmla="*/ 0 w 1"/>
                      <a:gd name="T1" fmla="*/ 0 h 2"/>
                      <a:gd name="T2" fmla="*/ 0 w 1"/>
                      <a:gd name="T3" fmla="*/ 2 h 2"/>
                      <a:gd name="T4" fmla="*/ 0 w 1"/>
                      <a:gd name="T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</a:cxnLst>
                    <a:rect l="0" t="0" r="r" b="b"/>
                    <a:pathLst>
                      <a:path w="1" h="2">
                        <a:moveTo>
                          <a:pt x="0" y="0"/>
                        </a:move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1" y="0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4" name="Freeform 511">
                    <a:extLst>
                      <a:ext uri="{FF2B5EF4-FFF2-40B4-BE49-F238E27FC236}">
                        <a16:creationId xmlns:a16="http://schemas.microsoft.com/office/drawing/2014/main" id="{EDAB5B7C-913D-1F40-BDC9-DE5A36F835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011448" y="6696156"/>
                    <a:ext cx="16097" cy="34068"/>
                  </a:xfrm>
                  <a:custGeom>
                    <a:avLst/>
                    <a:gdLst>
                      <a:gd name="T0" fmla="*/ 1 w 2"/>
                      <a:gd name="T1" fmla="*/ 4 h 4"/>
                      <a:gd name="T2" fmla="*/ 2 w 2"/>
                      <a:gd name="T3" fmla="*/ 1 h 4"/>
                      <a:gd name="T4" fmla="*/ 1 w 2"/>
                      <a:gd name="T5" fmla="*/ 4 h 4"/>
                      <a:gd name="T6" fmla="*/ 1 w 2"/>
                      <a:gd name="T7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" h="4">
                        <a:moveTo>
                          <a:pt x="1" y="4"/>
                        </a:moveTo>
                        <a:cubicBezTo>
                          <a:pt x="0" y="3"/>
                          <a:pt x="0" y="1"/>
                          <a:pt x="2" y="1"/>
                        </a:cubicBezTo>
                        <a:cubicBezTo>
                          <a:pt x="2" y="0"/>
                          <a:pt x="2" y="4"/>
                          <a:pt x="1" y="4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5" name="Rectangle 613">
                    <a:extLst>
                      <a:ext uri="{FF2B5EF4-FFF2-40B4-BE49-F238E27FC236}">
                        <a16:creationId xmlns:a16="http://schemas.microsoft.com/office/drawing/2014/main" id="{2AE8D75C-D859-6E4E-930A-8E26C06F0D9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8703599" y="6170950"/>
                    <a:ext cx="2684" cy="2841"/>
                  </a:xfrm>
                  <a:prstGeom prst="rect">
                    <a:avLst/>
                  </a:pr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6" name="Freeform 645">
                    <a:extLst>
                      <a:ext uri="{FF2B5EF4-FFF2-40B4-BE49-F238E27FC236}">
                        <a16:creationId xmlns:a16="http://schemas.microsoft.com/office/drawing/2014/main" id="{9C6398DA-D5D5-3743-9B55-14F081B82B5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53364" y="7255426"/>
                    <a:ext cx="244133" cy="141949"/>
                  </a:xfrm>
                  <a:custGeom>
                    <a:avLst/>
                    <a:gdLst>
                      <a:gd name="T0" fmla="*/ 10 w 31"/>
                      <a:gd name="T1" fmla="*/ 17 h 17"/>
                      <a:gd name="T2" fmla="*/ 13 w 31"/>
                      <a:gd name="T3" fmla="*/ 14 h 17"/>
                      <a:gd name="T4" fmla="*/ 18 w 31"/>
                      <a:gd name="T5" fmla="*/ 16 h 17"/>
                      <a:gd name="T6" fmla="*/ 21 w 31"/>
                      <a:gd name="T7" fmla="*/ 16 h 17"/>
                      <a:gd name="T8" fmla="*/ 23 w 31"/>
                      <a:gd name="T9" fmla="*/ 15 h 17"/>
                      <a:gd name="T10" fmla="*/ 29 w 31"/>
                      <a:gd name="T11" fmla="*/ 11 h 17"/>
                      <a:gd name="T12" fmla="*/ 27 w 31"/>
                      <a:gd name="T13" fmla="*/ 7 h 17"/>
                      <a:gd name="T14" fmla="*/ 21 w 31"/>
                      <a:gd name="T15" fmla="*/ 5 h 17"/>
                      <a:gd name="T16" fmla="*/ 17 w 31"/>
                      <a:gd name="T17" fmla="*/ 3 h 17"/>
                      <a:gd name="T18" fmla="*/ 13 w 31"/>
                      <a:gd name="T19" fmla="*/ 0 h 17"/>
                      <a:gd name="T20" fmla="*/ 11 w 31"/>
                      <a:gd name="T21" fmla="*/ 2 h 17"/>
                      <a:gd name="T22" fmla="*/ 8 w 31"/>
                      <a:gd name="T23" fmla="*/ 2 h 17"/>
                      <a:gd name="T24" fmla="*/ 0 w 31"/>
                      <a:gd name="T25" fmla="*/ 6 h 17"/>
                      <a:gd name="T26" fmla="*/ 2 w 31"/>
                      <a:gd name="T27" fmla="*/ 10 h 17"/>
                      <a:gd name="T28" fmla="*/ 4 w 31"/>
                      <a:gd name="T29" fmla="*/ 13 h 17"/>
                      <a:gd name="T30" fmla="*/ 10 w 31"/>
                      <a:gd name="T31" fmla="*/ 17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31" h="17">
                        <a:moveTo>
                          <a:pt x="10" y="17"/>
                        </a:moveTo>
                        <a:cubicBezTo>
                          <a:pt x="12" y="17"/>
                          <a:pt x="11" y="14"/>
                          <a:pt x="13" y="14"/>
                        </a:cubicBezTo>
                        <a:cubicBezTo>
                          <a:pt x="15" y="14"/>
                          <a:pt x="16" y="16"/>
                          <a:pt x="18" y="16"/>
                        </a:cubicBezTo>
                        <a:cubicBezTo>
                          <a:pt x="19" y="16"/>
                          <a:pt x="20" y="16"/>
                          <a:pt x="21" y="16"/>
                        </a:cubicBezTo>
                        <a:cubicBezTo>
                          <a:pt x="22" y="16"/>
                          <a:pt x="23" y="15"/>
                          <a:pt x="23" y="15"/>
                        </a:cubicBezTo>
                        <a:cubicBezTo>
                          <a:pt x="26" y="14"/>
                          <a:pt x="27" y="13"/>
                          <a:pt x="29" y="11"/>
                        </a:cubicBezTo>
                        <a:cubicBezTo>
                          <a:pt x="31" y="9"/>
                          <a:pt x="29" y="8"/>
                          <a:pt x="27" y="7"/>
                        </a:cubicBezTo>
                        <a:cubicBezTo>
                          <a:pt x="25" y="6"/>
                          <a:pt x="22" y="3"/>
                          <a:pt x="21" y="5"/>
                        </a:cubicBezTo>
                        <a:cubicBezTo>
                          <a:pt x="19" y="8"/>
                          <a:pt x="18" y="4"/>
                          <a:pt x="17" y="3"/>
                        </a:cubicBezTo>
                        <a:cubicBezTo>
                          <a:pt x="16" y="2"/>
                          <a:pt x="13" y="3"/>
                          <a:pt x="13" y="0"/>
                        </a:cubicBezTo>
                        <a:cubicBezTo>
                          <a:pt x="13" y="1"/>
                          <a:pt x="12" y="3"/>
                          <a:pt x="11" y="2"/>
                        </a:cubicBezTo>
                        <a:cubicBezTo>
                          <a:pt x="9" y="0"/>
                          <a:pt x="9" y="0"/>
                          <a:pt x="8" y="2"/>
                        </a:cubicBezTo>
                        <a:cubicBezTo>
                          <a:pt x="7" y="3"/>
                          <a:pt x="0" y="5"/>
                          <a:pt x="0" y="6"/>
                        </a:cubicBezTo>
                        <a:cubicBezTo>
                          <a:pt x="0" y="6"/>
                          <a:pt x="1" y="9"/>
                          <a:pt x="2" y="10"/>
                        </a:cubicBezTo>
                        <a:cubicBezTo>
                          <a:pt x="2" y="11"/>
                          <a:pt x="3" y="12"/>
                          <a:pt x="4" y="13"/>
                        </a:cubicBezTo>
                        <a:cubicBezTo>
                          <a:pt x="6" y="14"/>
                          <a:pt x="8" y="17"/>
                          <a:pt x="10" y="1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7" name="Freeform 646">
                    <a:extLst>
                      <a:ext uri="{FF2B5EF4-FFF2-40B4-BE49-F238E27FC236}">
                        <a16:creationId xmlns:a16="http://schemas.microsoft.com/office/drawing/2014/main" id="{98209F81-1209-CE49-A07F-4C3480F21D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443371" y="7371822"/>
                    <a:ext cx="292418" cy="133431"/>
                  </a:xfrm>
                  <a:custGeom>
                    <a:avLst/>
                    <a:gdLst>
                      <a:gd name="T0" fmla="*/ 32 w 37"/>
                      <a:gd name="T1" fmla="*/ 2 h 16"/>
                      <a:gd name="T2" fmla="*/ 27 w 37"/>
                      <a:gd name="T3" fmla="*/ 0 h 16"/>
                      <a:gd name="T4" fmla="*/ 24 w 37"/>
                      <a:gd name="T5" fmla="*/ 3 h 16"/>
                      <a:gd name="T6" fmla="*/ 20 w 37"/>
                      <a:gd name="T7" fmla="*/ 3 h 16"/>
                      <a:gd name="T8" fmla="*/ 17 w 37"/>
                      <a:gd name="T9" fmla="*/ 7 h 16"/>
                      <a:gd name="T10" fmla="*/ 16 w 37"/>
                      <a:gd name="T11" fmla="*/ 9 h 16"/>
                      <a:gd name="T12" fmla="*/ 13 w 37"/>
                      <a:gd name="T13" fmla="*/ 9 h 16"/>
                      <a:gd name="T14" fmla="*/ 9 w 37"/>
                      <a:gd name="T15" fmla="*/ 10 h 16"/>
                      <a:gd name="T16" fmla="*/ 5 w 37"/>
                      <a:gd name="T17" fmla="*/ 11 h 16"/>
                      <a:gd name="T18" fmla="*/ 0 w 37"/>
                      <a:gd name="T19" fmla="*/ 9 h 16"/>
                      <a:gd name="T20" fmla="*/ 4 w 37"/>
                      <a:gd name="T21" fmla="*/ 13 h 16"/>
                      <a:gd name="T22" fmla="*/ 6 w 37"/>
                      <a:gd name="T23" fmla="*/ 13 h 16"/>
                      <a:gd name="T24" fmla="*/ 8 w 37"/>
                      <a:gd name="T25" fmla="*/ 14 h 16"/>
                      <a:gd name="T26" fmla="*/ 12 w 37"/>
                      <a:gd name="T27" fmla="*/ 13 h 16"/>
                      <a:gd name="T28" fmla="*/ 15 w 37"/>
                      <a:gd name="T29" fmla="*/ 15 h 16"/>
                      <a:gd name="T30" fmla="*/ 22 w 37"/>
                      <a:gd name="T31" fmla="*/ 16 h 16"/>
                      <a:gd name="T32" fmla="*/ 29 w 37"/>
                      <a:gd name="T33" fmla="*/ 14 h 16"/>
                      <a:gd name="T34" fmla="*/ 33 w 37"/>
                      <a:gd name="T35" fmla="*/ 12 h 16"/>
                      <a:gd name="T36" fmla="*/ 34 w 37"/>
                      <a:gd name="T37" fmla="*/ 9 h 16"/>
                      <a:gd name="T38" fmla="*/ 36 w 37"/>
                      <a:gd name="T39" fmla="*/ 8 h 16"/>
                      <a:gd name="T40" fmla="*/ 36 w 37"/>
                      <a:gd name="T41" fmla="*/ 2 h 16"/>
                      <a:gd name="T42" fmla="*/ 32 w 37"/>
                      <a:gd name="T43" fmla="*/ 2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37" h="16">
                        <a:moveTo>
                          <a:pt x="32" y="2"/>
                        </a:moveTo>
                        <a:cubicBezTo>
                          <a:pt x="30" y="2"/>
                          <a:pt x="28" y="0"/>
                          <a:pt x="27" y="0"/>
                        </a:cubicBezTo>
                        <a:cubicBezTo>
                          <a:pt x="25" y="0"/>
                          <a:pt x="26" y="3"/>
                          <a:pt x="24" y="3"/>
                        </a:cubicBezTo>
                        <a:cubicBezTo>
                          <a:pt x="22" y="3"/>
                          <a:pt x="22" y="2"/>
                          <a:pt x="20" y="3"/>
                        </a:cubicBezTo>
                        <a:cubicBezTo>
                          <a:pt x="20" y="3"/>
                          <a:pt x="16" y="6"/>
                          <a:pt x="17" y="7"/>
                        </a:cubicBezTo>
                        <a:cubicBezTo>
                          <a:pt x="17" y="8"/>
                          <a:pt x="19" y="10"/>
                          <a:pt x="16" y="9"/>
                        </a:cubicBezTo>
                        <a:cubicBezTo>
                          <a:pt x="15" y="9"/>
                          <a:pt x="14" y="8"/>
                          <a:pt x="13" y="9"/>
                        </a:cubicBezTo>
                        <a:cubicBezTo>
                          <a:pt x="12" y="9"/>
                          <a:pt x="10" y="10"/>
                          <a:pt x="9" y="10"/>
                        </a:cubicBezTo>
                        <a:cubicBezTo>
                          <a:pt x="7" y="10"/>
                          <a:pt x="6" y="8"/>
                          <a:pt x="5" y="11"/>
                        </a:cubicBezTo>
                        <a:cubicBezTo>
                          <a:pt x="5" y="11"/>
                          <a:pt x="1" y="9"/>
                          <a:pt x="0" y="9"/>
                        </a:cubicBezTo>
                        <a:cubicBezTo>
                          <a:pt x="0" y="11"/>
                          <a:pt x="1" y="12"/>
                          <a:pt x="4" y="13"/>
                        </a:cubicBezTo>
                        <a:cubicBezTo>
                          <a:pt x="5" y="13"/>
                          <a:pt x="5" y="13"/>
                          <a:pt x="6" y="13"/>
                        </a:cubicBezTo>
                        <a:cubicBezTo>
                          <a:pt x="7" y="13"/>
                          <a:pt x="7" y="15"/>
                          <a:pt x="8" y="14"/>
                        </a:cubicBezTo>
                        <a:cubicBezTo>
                          <a:pt x="10" y="13"/>
                          <a:pt x="10" y="13"/>
                          <a:pt x="12" y="13"/>
                        </a:cubicBezTo>
                        <a:cubicBezTo>
                          <a:pt x="14" y="13"/>
                          <a:pt x="13" y="14"/>
                          <a:pt x="15" y="15"/>
                        </a:cubicBezTo>
                        <a:cubicBezTo>
                          <a:pt x="17" y="16"/>
                          <a:pt x="20" y="16"/>
                          <a:pt x="22" y="16"/>
                        </a:cubicBezTo>
                        <a:cubicBezTo>
                          <a:pt x="25" y="16"/>
                          <a:pt x="26" y="14"/>
                          <a:pt x="29" y="14"/>
                        </a:cubicBezTo>
                        <a:cubicBezTo>
                          <a:pt x="31" y="14"/>
                          <a:pt x="33" y="13"/>
                          <a:pt x="33" y="12"/>
                        </a:cubicBezTo>
                        <a:cubicBezTo>
                          <a:pt x="34" y="11"/>
                          <a:pt x="34" y="10"/>
                          <a:pt x="34" y="9"/>
                        </a:cubicBezTo>
                        <a:cubicBezTo>
                          <a:pt x="34" y="7"/>
                          <a:pt x="35" y="9"/>
                          <a:pt x="36" y="8"/>
                        </a:cubicBezTo>
                        <a:cubicBezTo>
                          <a:pt x="37" y="6"/>
                          <a:pt x="36" y="3"/>
                          <a:pt x="36" y="2"/>
                        </a:cubicBezTo>
                        <a:cubicBezTo>
                          <a:pt x="34" y="2"/>
                          <a:pt x="33" y="2"/>
                          <a:pt x="32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8" name="Freeform 647">
                    <a:extLst>
                      <a:ext uri="{FF2B5EF4-FFF2-40B4-BE49-F238E27FC236}">
                        <a16:creationId xmlns:a16="http://schemas.microsoft.com/office/drawing/2014/main" id="{FF285F01-C064-F64C-9994-4D78646F983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41425" y="7471185"/>
                    <a:ext cx="448020" cy="459908"/>
                  </a:xfrm>
                  <a:custGeom>
                    <a:avLst/>
                    <a:gdLst>
                      <a:gd name="T0" fmla="*/ 37 w 57"/>
                      <a:gd name="T1" fmla="*/ 10 h 55"/>
                      <a:gd name="T2" fmla="*/ 41 w 57"/>
                      <a:gd name="T3" fmla="*/ 9 h 55"/>
                      <a:gd name="T4" fmla="*/ 43 w 57"/>
                      <a:gd name="T5" fmla="*/ 6 h 55"/>
                      <a:gd name="T6" fmla="*/ 45 w 57"/>
                      <a:gd name="T7" fmla="*/ 4 h 55"/>
                      <a:gd name="T8" fmla="*/ 45 w 57"/>
                      <a:gd name="T9" fmla="*/ 1 h 55"/>
                      <a:gd name="T10" fmla="*/ 41 w 57"/>
                      <a:gd name="T11" fmla="*/ 2 h 55"/>
                      <a:gd name="T12" fmla="*/ 36 w 57"/>
                      <a:gd name="T13" fmla="*/ 4 h 55"/>
                      <a:gd name="T14" fmla="*/ 27 w 57"/>
                      <a:gd name="T15" fmla="*/ 1 h 55"/>
                      <a:gd name="T16" fmla="*/ 22 w 57"/>
                      <a:gd name="T17" fmla="*/ 1 h 55"/>
                      <a:gd name="T18" fmla="*/ 19 w 57"/>
                      <a:gd name="T19" fmla="*/ 1 h 55"/>
                      <a:gd name="T20" fmla="*/ 18 w 57"/>
                      <a:gd name="T21" fmla="*/ 3 h 55"/>
                      <a:gd name="T22" fmla="*/ 17 w 57"/>
                      <a:gd name="T23" fmla="*/ 4 h 55"/>
                      <a:gd name="T24" fmla="*/ 15 w 57"/>
                      <a:gd name="T25" fmla="*/ 5 h 55"/>
                      <a:gd name="T26" fmla="*/ 13 w 57"/>
                      <a:gd name="T27" fmla="*/ 5 h 55"/>
                      <a:gd name="T28" fmla="*/ 12 w 57"/>
                      <a:gd name="T29" fmla="*/ 4 h 55"/>
                      <a:gd name="T30" fmla="*/ 11 w 57"/>
                      <a:gd name="T31" fmla="*/ 8 h 55"/>
                      <a:gd name="T32" fmla="*/ 9 w 57"/>
                      <a:gd name="T33" fmla="*/ 5 h 55"/>
                      <a:gd name="T34" fmla="*/ 5 w 57"/>
                      <a:gd name="T35" fmla="*/ 7 h 55"/>
                      <a:gd name="T36" fmla="*/ 0 w 57"/>
                      <a:gd name="T37" fmla="*/ 7 h 55"/>
                      <a:gd name="T38" fmla="*/ 1 w 57"/>
                      <a:gd name="T39" fmla="*/ 10 h 55"/>
                      <a:gd name="T40" fmla="*/ 0 w 57"/>
                      <a:gd name="T41" fmla="*/ 14 h 55"/>
                      <a:gd name="T42" fmla="*/ 2 w 57"/>
                      <a:gd name="T43" fmla="*/ 18 h 55"/>
                      <a:gd name="T44" fmla="*/ 4 w 57"/>
                      <a:gd name="T45" fmla="*/ 21 h 55"/>
                      <a:gd name="T46" fmla="*/ 12 w 57"/>
                      <a:gd name="T47" fmla="*/ 17 h 55"/>
                      <a:gd name="T48" fmla="*/ 15 w 57"/>
                      <a:gd name="T49" fmla="*/ 19 h 55"/>
                      <a:gd name="T50" fmla="*/ 17 w 57"/>
                      <a:gd name="T51" fmla="*/ 22 h 55"/>
                      <a:gd name="T52" fmla="*/ 18 w 57"/>
                      <a:gd name="T53" fmla="*/ 25 h 55"/>
                      <a:gd name="T54" fmla="*/ 21 w 57"/>
                      <a:gd name="T55" fmla="*/ 28 h 55"/>
                      <a:gd name="T56" fmla="*/ 28 w 57"/>
                      <a:gd name="T57" fmla="*/ 33 h 55"/>
                      <a:gd name="T58" fmla="*/ 33 w 57"/>
                      <a:gd name="T59" fmla="*/ 36 h 55"/>
                      <a:gd name="T60" fmla="*/ 42 w 57"/>
                      <a:gd name="T61" fmla="*/ 42 h 55"/>
                      <a:gd name="T62" fmla="*/ 45 w 57"/>
                      <a:gd name="T63" fmla="*/ 48 h 55"/>
                      <a:gd name="T64" fmla="*/ 43 w 57"/>
                      <a:gd name="T65" fmla="*/ 55 h 55"/>
                      <a:gd name="T66" fmla="*/ 49 w 57"/>
                      <a:gd name="T67" fmla="*/ 48 h 55"/>
                      <a:gd name="T68" fmla="*/ 47 w 57"/>
                      <a:gd name="T69" fmla="*/ 45 h 55"/>
                      <a:gd name="T70" fmla="*/ 50 w 57"/>
                      <a:gd name="T71" fmla="*/ 40 h 55"/>
                      <a:gd name="T72" fmla="*/ 53 w 57"/>
                      <a:gd name="T73" fmla="*/ 41 h 55"/>
                      <a:gd name="T74" fmla="*/ 55 w 57"/>
                      <a:gd name="T75" fmla="*/ 44 h 55"/>
                      <a:gd name="T76" fmla="*/ 53 w 57"/>
                      <a:gd name="T77" fmla="*/ 39 h 55"/>
                      <a:gd name="T78" fmla="*/ 44 w 57"/>
                      <a:gd name="T79" fmla="*/ 35 h 55"/>
                      <a:gd name="T80" fmla="*/ 44 w 57"/>
                      <a:gd name="T81" fmla="*/ 32 h 55"/>
                      <a:gd name="T82" fmla="*/ 39 w 57"/>
                      <a:gd name="T83" fmla="*/ 31 h 55"/>
                      <a:gd name="T84" fmla="*/ 35 w 57"/>
                      <a:gd name="T85" fmla="*/ 26 h 55"/>
                      <a:gd name="T86" fmla="*/ 32 w 57"/>
                      <a:gd name="T87" fmla="*/ 21 h 55"/>
                      <a:gd name="T88" fmla="*/ 27 w 57"/>
                      <a:gd name="T89" fmla="*/ 17 h 55"/>
                      <a:gd name="T90" fmla="*/ 27 w 57"/>
                      <a:gd name="T91" fmla="*/ 15 h 55"/>
                      <a:gd name="T92" fmla="*/ 28 w 57"/>
                      <a:gd name="T93" fmla="*/ 12 h 55"/>
                      <a:gd name="T94" fmla="*/ 30 w 57"/>
                      <a:gd name="T95" fmla="*/ 9 h 55"/>
                      <a:gd name="T96" fmla="*/ 32 w 57"/>
                      <a:gd name="T97" fmla="*/ 8 h 55"/>
                      <a:gd name="T98" fmla="*/ 34 w 57"/>
                      <a:gd name="T99" fmla="*/ 10 h 55"/>
                      <a:gd name="T100" fmla="*/ 37 w 57"/>
                      <a:gd name="T101" fmla="*/ 10 h 55"/>
                      <a:gd name="T102" fmla="*/ 37 w 57"/>
                      <a:gd name="T103" fmla="*/ 10 h 5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57" h="55">
                        <a:moveTo>
                          <a:pt x="37" y="10"/>
                        </a:moveTo>
                        <a:cubicBezTo>
                          <a:pt x="38" y="9"/>
                          <a:pt x="40" y="10"/>
                          <a:pt x="41" y="9"/>
                        </a:cubicBezTo>
                        <a:cubicBezTo>
                          <a:pt x="43" y="8"/>
                          <a:pt x="42" y="7"/>
                          <a:pt x="43" y="6"/>
                        </a:cubicBezTo>
                        <a:cubicBezTo>
                          <a:pt x="43" y="5"/>
                          <a:pt x="44" y="4"/>
                          <a:pt x="45" y="4"/>
                        </a:cubicBezTo>
                        <a:cubicBezTo>
                          <a:pt x="46" y="3"/>
                          <a:pt x="45" y="3"/>
                          <a:pt x="45" y="1"/>
                        </a:cubicBezTo>
                        <a:cubicBezTo>
                          <a:pt x="44" y="2"/>
                          <a:pt x="43" y="2"/>
                          <a:pt x="41" y="2"/>
                        </a:cubicBezTo>
                        <a:cubicBezTo>
                          <a:pt x="39" y="2"/>
                          <a:pt x="37" y="5"/>
                          <a:pt x="36" y="4"/>
                        </a:cubicBezTo>
                        <a:cubicBezTo>
                          <a:pt x="33" y="3"/>
                          <a:pt x="28" y="4"/>
                          <a:pt x="27" y="1"/>
                        </a:cubicBezTo>
                        <a:cubicBezTo>
                          <a:pt x="26" y="0"/>
                          <a:pt x="23" y="1"/>
                          <a:pt x="22" y="1"/>
                        </a:cubicBezTo>
                        <a:cubicBezTo>
                          <a:pt x="20" y="3"/>
                          <a:pt x="20" y="1"/>
                          <a:pt x="19" y="1"/>
                        </a:cubicBezTo>
                        <a:cubicBezTo>
                          <a:pt x="18" y="1"/>
                          <a:pt x="18" y="3"/>
                          <a:pt x="18" y="3"/>
                        </a:cubicBezTo>
                        <a:cubicBezTo>
                          <a:pt x="18" y="3"/>
                          <a:pt x="17" y="4"/>
                          <a:pt x="17" y="4"/>
                        </a:cubicBezTo>
                        <a:cubicBezTo>
                          <a:pt x="17" y="5"/>
                          <a:pt x="16" y="5"/>
                          <a:pt x="15" y="5"/>
                        </a:cubicBezTo>
                        <a:cubicBezTo>
                          <a:pt x="15" y="5"/>
                          <a:pt x="14" y="5"/>
                          <a:pt x="13" y="5"/>
                        </a:cubicBezTo>
                        <a:cubicBezTo>
                          <a:pt x="13" y="5"/>
                          <a:pt x="13" y="5"/>
                          <a:pt x="12" y="4"/>
                        </a:cubicBezTo>
                        <a:cubicBezTo>
                          <a:pt x="12" y="4"/>
                          <a:pt x="11" y="7"/>
                          <a:pt x="11" y="8"/>
                        </a:cubicBezTo>
                        <a:cubicBezTo>
                          <a:pt x="11" y="9"/>
                          <a:pt x="9" y="6"/>
                          <a:pt x="9" y="5"/>
                        </a:cubicBezTo>
                        <a:cubicBezTo>
                          <a:pt x="7" y="4"/>
                          <a:pt x="6" y="7"/>
                          <a:pt x="5" y="7"/>
                        </a:cubicBezTo>
                        <a:cubicBezTo>
                          <a:pt x="3" y="7"/>
                          <a:pt x="1" y="7"/>
                          <a:pt x="0" y="7"/>
                        </a:cubicBezTo>
                        <a:cubicBezTo>
                          <a:pt x="0" y="8"/>
                          <a:pt x="1" y="9"/>
                          <a:pt x="1" y="10"/>
                        </a:cubicBezTo>
                        <a:cubicBezTo>
                          <a:pt x="1" y="12"/>
                          <a:pt x="0" y="12"/>
                          <a:pt x="0" y="14"/>
                        </a:cubicBezTo>
                        <a:cubicBezTo>
                          <a:pt x="0" y="15"/>
                          <a:pt x="0" y="18"/>
                          <a:pt x="2" y="18"/>
                        </a:cubicBezTo>
                        <a:cubicBezTo>
                          <a:pt x="3" y="19"/>
                          <a:pt x="4" y="18"/>
                          <a:pt x="4" y="21"/>
                        </a:cubicBezTo>
                        <a:cubicBezTo>
                          <a:pt x="6" y="20"/>
                          <a:pt x="10" y="16"/>
                          <a:pt x="12" y="17"/>
                        </a:cubicBezTo>
                        <a:cubicBezTo>
                          <a:pt x="13" y="18"/>
                          <a:pt x="14" y="19"/>
                          <a:pt x="15" y="19"/>
                        </a:cubicBezTo>
                        <a:cubicBezTo>
                          <a:pt x="16" y="19"/>
                          <a:pt x="17" y="21"/>
                          <a:pt x="17" y="22"/>
                        </a:cubicBezTo>
                        <a:cubicBezTo>
                          <a:pt x="18" y="23"/>
                          <a:pt x="18" y="24"/>
                          <a:pt x="18" y="25"/>
                        </a:cubicBezTo>
                        <a:cubicBezTo>
                          <a:pt x="19" y="26"/>
                          <a:pt x="20" y="27"/>
                          <a:pt x="21" y="28"/>
                        </a:cubicBezTo>
                        <a:cubicBezTo>
                          <a:pt x="23" y="29"/>
                          <a:pt x="25" y="31"/>
                          <a:pt x="28" y="33"/>
                        </a:cubicBezTo>
                        <a:cubicBezTo>
                          <a:pt x="30" y="35"/>
                          <a:pt x="31" y="35"/>
                          <a:pt x="33" y="36"/>
                        </a:cubicBezTo>
                        <a:cubicBezTo>
                          <a:pt x="36" y="38"/>
                          <a:pt x="38" y="41"/>
                          <a:pt x="42" y="42"/>
                        </a:cubicBezTo>
                        <a:cubicBezTo>
                          <a:pt x="44" y="43"/>
                          <a:pt x="44" y="46"/>
                          <a:pt x="45" y="48"/>
                        </a:cubicBezTo>
                        <a:cubicBezTo>
                          <a:pt x="45" y="50"/>
                          <a:pt x="42" y="52"/>
                          <a:pt x="43" y="55"/>
                        </a:cubicBezTo>
                        <a:cubicBezTo>
                          <a:pt x="43" y="54"/>
                          <a:pt x="49" y="49"/>
                          <a:pt x="49" y="48"/>
                        </a:cubicBezTo>
                        <a:cubicBezTo>
                          <a:pt x="50" y="47"/>
                          <a:pt x="47" y="45"/>
                          <a:pt x="47" y="45"/>
                        </a:cubicBezTo>
                        <a:cubicBezTo>
                          <a:pt x="45" y="43"/>
                          <a:pt x="49" y="39"/>
                          <a:pt x="50" y="40"/>
                        </a:cubicBezTo>
                        <a:cubicBezTo>
                          <a:pt x="51" y="41"/>
                          <a:pt x="52" y="41"/>
                          <a:pt x="53" y="41"/>
                        </a:cubicBezTo>
                        <a:cubicBezTo>
                          <a:pt x="54" y="42"/>
                          <a:pt x="54" y="43"/>
                          <a:pt x="55" y="44"/>
                        </a:cubicBezTo>
                        <a:cubicBezTo>
                          <a:pt x="57" y="44"/>
                          <a:pt x="54" y="40"/>
                          <a:pt x="53" y="39"/>
                        </a:cubicBezTo>
                        <a:cubicBezTo>
                          <a:pt x="51" y="37"/>
                          <a:pt x="47" y="37"/>
                          <a:pt x="44" y="35"/>
                        </a:cubicBezTo>
                        <a:cubicBezTo>
                          <a:pt x="43" y="34"/>
                          <a:pt x="46" y="32"/>
                          <a:pt x="44" y="32"/>
                        </a:cubicBezTo>
                        <a:cubicBezTo>
                          <a:pt x="43" y="31"/>
                          <a:pt x="41" y="32"/>
                          <a:pt x="39" y="31"/>
                        </a:cubicBezTo>
                        <a:cubicBezTo>
                          <a:pt x="37" y="30"/>
                          <a:pt x="36" y="28"/>
                          <a:pt x="35" y="26"/>
                        </a:cubicBezTo>
                        <a:cubicBezTo>
                          <a:pt x="34" y="24"/>
                          <a:pt x="34" y="22"/>
                          <a:pt x="32" y="21"/>
                        </a:cubicBezTo>
                        <a:cubicBezTo>
                          <a:pt x="31" y="20"/>
                          <a:pt x="27" y="19"/>
                          <a:pt x="27" y="17"/>
                        </a:cubicBezTo>
                        <a:cubicBezTo>
                          <a:pt x="27" y="16"/>
                          <a:pt x="27" y="15"/>
                          <a:pt x="27" y="15"/>
                        </a:cubicBezTo>
                        <a:cubicBezTo>
                          <a:pt x="28" y="13"/>
                          <a:pt x="28" y="13"/>
                          <a:pt x="28" y="12"/>
                        </a:cubicBezTo>
                        <a:cubicBezTo>
                          <a:pt x="27" y="9"/>
                          <a:pt x="30" y="10"/>
                          <a:pt x="30" y="9"/>
                        </a:cubicBezTo>
                        <a:cubicBezTo>
                          <a:pt x="31" y="8"/>
                          <a:pt x="32" y="8"/>
                          <a:pt x="32" y="8"/>
                        </a:cubicBezTo>
                        <a:cubicBezTo>
                          <a:pt x="34" y="8"/>
                          <a:pt x="34" y="9"/>
                          <a:pt x="34" y="10"/>
                        </a:cubicBezTo>
                        <a:cubicBezTo>
                          <a:pt x="35" y="10"/>
                          <a:pt x="36" y="10"/>
                          <a:pt x="37" y="10"/>
                        </a:cubicBezTo>
                        <a:cubicBezTo>
                          <a:pt x="37" y="9"/>
                          <a:pt x="36" y="10"/>
                          <a:pt x="37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99" name="Freeform 648">
                    <a:extLst>
                      <a:ext uri="{FF2B5EF4-FFF2-40B4-BE49-F238E27FC236}">
                        <a16:creationId xmlns:a16="http://schemas.microsoft.com/office/drawing/2014/main" id="{CCB287A5-06E1-E445-85FB-AF4F8D4726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01652" y="7496736"/>
                    <a:ext cx="211937" cy="210082"/>
                  </a:xfrm>
                  <a:custGeom>
                    <a:avLst/>
                    <a:gdLst>
                      <a:gd name="T0" fmla="*/ 12 w 27"/>
                      <a:gd name="T1" fmla="*/ 10 h 25"/>
                      <a:gd name="T2" fmla="*/ 21 w 27"/>
                      <a:gd name="T3" fmla="*/ 9 h 25"/>
                      <a:gd name="T4" fmla="*/ 27 w 27"/>
                      <a:gd name="T5" fmla="*/ 11 h 25"/>
                      <a:gd name="T6" fmla="*/ 25 w 27"/>
                      <a:gd name="T7" fmla="*/ 4 h 25"/>
                      <a:gd name="T8" fmla="*/ 17 w 27"/>
                      <a:gd name="T9" fmla="*/ 3 h 25"/>
                      <a:gd name="T10" fmla="*/ 13 w 27"/>
                      <a:gd name="T11" fmla="*/ 0 h 25"/>
                      <a:gd name="T12" fmla="*/ 11 w 27"/>
                      <a:gd name="T13" fmla="*/ 2 h 25"/>
                      <a:gd name="T14" fmla="*/ 6 w 27"/>
                      <a:gd name="T15" fmla="*/ 7 h 25"/>
                      <a:gd name="T16" fmla="*/ 1 w 27"/>
                      <a:gd name="T17" fmla="*/ 7 h 25"/>
                      <a:gd name="T18" fmla="*/ 1 w 27"/>
                      <a:gd name="T19" fmla="*/ 11 h 25"/>
                      <a:gd name="T20" fmla="*/ 3 w 27"/>
                      <a:gd name="T21" fmla="*/ 10 h 25"/>
                      <a:gd name="T22" fmla="*/ 4 w 27"/>
                      <a:gd name="T23" fmla="*/ 13 h 25"/>
                      <a:gd name="T24" fmla="*/ 6 w 27"/>
                      <a:gd name="T25" fmla="*/ 10 h 25"/>
                      <a:gd name="T26" fmla="*/ 11 w 27"/>
                      <a:gd name="T27" fmla="*/ 17 h 25"/>
                      <a:gd name="T28" fmla="*/ 23 w 27"/>
                      <a:gd name="T29" fmla="*/ 25 h 25"/>
                      <a:gd name="T30" fmla="*/ 21 w 27"/>
                      <a:gd name="T31" fmla="*/ 22 h 25"/>
                      <a:gd name="T32" fmla="*/ 16 w 27"/>
                      <a:gd name="T33" fmla="*/ 19 h 25"/>
                      <a:gd name="T34" fmla="*/ 12 w 27"/>
                      <a:gd name="T35" fmla="*/ 10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27" h="25">
                        <a:moveTo>
                          <a:pt x="12" y="10"/>
                        </a:moveTo>
                        <a:cubicBezTo>
                          <a:pt x="15" y="10"/>
                          <a:pt x="18" y="8"/>
                          <a:pt x="21" y="9"/>
                        </a:cubicBezTo>
                        <a:cubicBezTo>
                          <a:pt x="23" y="9"/>
                          <a:pt x="25" y="10"/>
                          <a:pt x="27" y="11"/>
                        </a:cubicBezTo>
                        <a:cubicBezTo>
                          <a:pt x="26" y="9"/>
                          <a:pt x="26" y="7"/>
                          <a:pt x="25" y="4"/>
                        </a:cubicBezTo>
                        <a:cubicBezTo>
                          <a:pt x="22" y="6"/>
                          <a:pt x="19" y="4"/>
                          <a:pt x="17" y="3"/>
                        </a:cubicBezTo>
                        <a:cubicBezTo>
                          <a:pt x="15" y="2"/>
                          <a:pt x="14" y="2"/>
                          <a:pt x="13" y="0"/>
                        </a:cubicBezTo>
                        <a:cubicBezTo>
                          <a:pt x="13" y="0"/>
                          <a:pt x="11" y="1"/>
                          <a:pt x="11" y="2"/>
                        </a:cubicBezTo>
                        <a:cubicBezTo>
                          <a:pt x="9" y="3"/>
                          <a:pt x="10" y="8"/>
                          <a:pt x="6" y="7"/>
                        </a:cubicBezTo>
                        <a:cubicBezTo>
                          <a:pt x="4" y="6"/>
                          <a:pt x="2" y="7"/>
                          <a:pt x="1" y="7"/>
                        </a:cubicBezTo>
                        <a:cubicBezTo>
                          <a:pt x="0" y="8"/>
                          <a:pt x="1" y="11"/>
                          <a:pt x="1" y="11"/>
                        </a:cubicBezTo>
                        <a:cubicBezTo>
                          <a:pt x="1" y="11"/>
                          <a:pt x="3" y="10"/>
                          <a:pt x="3" y="10"/>
                        </a:cubicBezTo>
                        <a:cubicBezTo>
                          <a:pt x="4" y="10"/>
                          <a:pt x="4" y="12"/>
                          <a:pt x="4" y="13"/>
                        </a:cubicBezTo>
                        <a:cubicBezTo>
                          <a:pt x="4" y="11"/>
                          <a:pt x="5" y="8"/>
                          <a:pt x="6" y="10"/>
                        </a:cubicBezTo>
                        <a:cubicBezTo>
                          <a:pt x="7" y="13"/>
                          <a:pt x="9" y="15"/>
                          <a:pt x="11" y="17"/>
                        </a:cubicBezTo>
                        <a:cubicBezTo>
                          <a:pt x="14" y="20"/>
                          <a:pt x="19" y="22"/>
                          <a:pt x="23" y="25"/>
                        </a:cubicBezTo>
                        <a:cubicBezTo>
                          <a:pt x="23" y="23"/>
                          <a:pt x="23" y="23"/>
                          <a:pt x="21" y="22"/>
                        </a:cubicBezTo>
                        <a:cubicBezTo>
                          <a:pt x="19" y="21"/>
                          <a:pt x="17" y="20"/>
                          <a:pt x="16" y="19"/>
                        </a:cubicBezTo>
                        <a:cubicBezTo>
                          <a:pt x="14" y="17"/>
                          <a:pt x="9" y="10"/>
                          <a:pt x="12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0" name="Freeform 649">
                    <a:extLst>
                      <a:ext uri="{FF2B5EF4-FFF2-40B4-BE49-F238E27FC236}">
                        <a16:creationId xmlns:a16="http://schemas.microsoft.com/office/drawing/2014/main" id="{DA349645-21E8-C74A-9A08-51A81D0203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877308" y="7255426"/>
                    <a:ext cx="520455" cy="474104"/>
                  </a:xfrm>
                  <a:custGeom>
                    <a:avLst/>
                    <a:gdLst>
                      <a:gd name="T0" fmla="*/ 59 w 66"/>
                      <a:gd name="T1" fmla="*/ 31 h 57"/>
                      <a:gd name="T2" fmla="*/ 56 w 66"/>
                      <a:gd name="T3" fmla="*/ 30 h 57"/>
                      <a:gd name="T4" fmla="*/ 60 w 66"/>
                      <a:gd name="T5" fmla="*/ 24 h 57"/>
                      <a:gd name="T6" fmla="*/ 63 w 66"/>
                      <a:gd name="T7" fmla="*/ 23 h 57"/>
                      <a:gd name="T8" fmla="*/ 65 w 66"/>
                      <a:gd name="T9" fmla="*/ 15 h 57"/>
                      <a:gd name="T10" fmla="*/ 60 w 66"/>
                      <a:gd name="T11" fmla="*/ 13 h 57"/>
                      <a:gd name="T12" fmla="*/ 57 w 66"/>
                      <a:gd name="T13" fmla="*/ 11 h 57"/>
                      <a:gd name="T14" fmla="*/ 55 w 66"/>
                      <a:gd name="T15" fmla="*/ 11 h 57"/>
                      <a:gd name="T16" fmla="*/ 48 w 66"/>
                      <a:gd name="T17" fmla="*/ 7 h 57"/>
                      <a:gd name="T18" fmla="*/ 43 w 66"/>
                      <a:gd name="T19" fmla="*/ 5 h 57"/>
                      <a:gd name="T20" fmla="*/ 38 w 66"/>
                      <a:gd name="T21" fmla="*/ 1 h 57"/>
                      <a:gd name="T22" fmla="*/ 34 w 66"/>
                      <a:gd name="T23" fmla="*/ 1 h 57"/>
                      <a:gd name="T24" fmla="*/ 33 w 66"/>
                      <a:gd name="T25" fmla="*/ 5 h 57"/>
                      <a:gd name="T26" fmla="*/ 30 w 66"/>
                      <a:gd name="T27" fmla="*/ 8 h 57"/>
                      <a:gd name="T28" fmla="*/ 26 w 66"/>
                      <a:gd name="T29" fmla="*/ 10 h 57"/>
                      <a:gd name="T30" fmla="*/ 24 w 66"/>
                      <a:gd name="T31" fmla="*/ 12 h 57"/>
                      <a:gd name="T32" fmla="*/ 20 w 66"/>
                      <a:gd name="T33" fmla="*/ 11 h 57"/>
                      <a:gd name="T34" fmla="*/ 16 w 66"/>
                      <a:gd name="T35" fmla="*/ 10 h 57"/>
                      <a:gd name="T36" fmla="*/ 16 w 66"/>
                      <a:gd name="T37" fmla="*/ 16 h 57"/>
                      <a:gd name="T38" fmla="*/ 9 w 66"/>
                      <a:gd name="T39" fmla="*/ 15 h 57"/>
                      <a:gd name="T40" fmla="*/ 1 w 66"/>
                      <a:gd name="T41" fmla="*/ 17 h 57"/>
                      <a:gd name="T42" fmla="*/ 2 w 66"/>
                      <a:gd name="T43" fmla="*/ 19 h 57"/>
                      <a:gd name="T44" fmla="*/ 4 w 66"/>
                      <a:gd name="T45" fmla="*/ 21 h 57"/>
                      <a:gd name="T46" fmla="*/ 15 w 66"/>
                      <a:gd name="T47" fmla="*/ 25 h 57"/>
                      <a:gd name="T48" fmla="*/ 14 w 66"/>
                      <a:gd name="T49" fmla="*/ 28 h 57"/>
                      <a:gd name="T50" fmla="*/ 19 w 66"/>
                      <a:gd name="T51" fmla="*/ 31 h 57"/>
                      <a:gd name="T52" fmla="*/ 20 w 66"/>
                      <a:gd name="T53" fmla="*/ 35 h 57"/>
                      <a:gd name="T54" fmla="*/ 22 w 66"/>
                      <a:gd name="T55" fmla="*/ 38 h 57"/>
                      <a:gd name="T56" fmla="*/ 19 w 66"/>
                      <a:gd name="T57" fmla="*/ 36 h 57"/>
                      <a:gd name="T58" fmla="*/ 16 w 66"/>
                      <a:gd name="T59" fmla="*/ 49 h 57"/>
                      <a:gd name="T60" fmla="*/ 27 w 66"/>
                      <a:gd name="T61" fmla="*/ 53 h 57"/>
                      <a:gd name="T62" fmla="*/ 30 w 66"/>
                      <a:gd name="T63" fmla="*/ 53 h 57"/>
                      <a:gd name="T64" fmla="*/ 33 w 66"/>
                      <a:gd name="T65" fmla="*/ 55 h 57"/>
                      <a:gd name="T66" fmla="*/ 40 w 66"/>
                      <a:gd name="T67" fmla="*/ 54 h 57"/>
                      <a:gd name="T68" fmla="*/ 47 w 66"/>
                      <a:gd name="T69" fmla="*/ 48 h 57"/>
                      <a:gd name="T70" fmla="*/ 57 w 66"/>
                      <a:gd name="T71" fmla="*/ 50 h 57"/>
                      <a:gd name="T72" fmla="*/ 62 w 66"/>
                      <a:gd name="T73" fmla="*/ 47 h 57"/>
                      <a:gd name="T74" fmla="*/ 62 w 66"/>
                      <a:gd name="T75" fmla="*/ 45 h 57"/>
                      <a:gd name="T76" fmla="*/ 59 w 66"/>
                      <a:gd name="T77" fmla="*/ 38 h 57"/>
                      <a:gd name="T78" fmla="*/ 59 w 66"/>
                      <a:gd name="T79" fmla="*/ 34 h 57"/>
                      <a:gd name="T80" fmla="*/ 59 w 66"/>
                      <a:gd name="T81" fmla="*/ 31 h 57"/>
                      <a:gd name="T82" fmla="*/ 59 w 66"/>
                      <a:gd name="T83" fmla="*/ 31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66" h="57">
                        <a:moveTo>
                          <a:pt x="59" y="31"/>
                        </a:moveTo>
                        <a:cubicBezTo>
                          <a:pt x="58" y="29"/>
                          <a:pt x="55" y="33"/>
                          <a:pt x="56" y="30"/>
                        </a:cubicBezTo>
                        <a:cubicBezTo>
                          <a:pt x="56" y="29"/>
                          <a:pt x="59" y="24"/>
                          <a:pt x="60" y="24"/>
                        </a:cubicBezTo>
                        <a:cubicBezTo>
                          <a:pt x="61" y="23"/>
                          <a:pt x="62" y="25"/>
                          <a:pt x="63" y="23"/>
                        </a:cubicBezTo>
                        <a:cubicBezTo>
                          <a:pt x="64" y="20"/>
                          <a:pt x="63" y="18"/>
                          <a:pt x="65" y="15"/>
                        </a:cubicBezTo>
                        <a:cubicBezTo>
                          <a:pt x="66" y="13"/>
                          <a:pt x="61" y="13"/>
                          <a:pt x="60" y="13"/>
                        </a:cubicBezTo>
                        <a:cubicBezTo>
                          <a:pt x="58" y="13"/>
                          <a:pt x="57" y="12"/>
                          <a:pt x="57" y="11"/>
                        </a:cubicBezTo>
                        <a:cubicBezTo>
                          <a:pt x="56" y="11"/>
                          <a:pt x="55" y="11"/>
                          <a:pt x="55" y="11"/>
                        </a:cubicBezTo>
                        <a:cubicBezTo>
                          <a:pt x="53" y="11"/>
                          <a:pt x="48" y="9"/>
                          <a:pt x="48" y="7"/>
                        </a:cubicBezTo>
                        <a:cubicBezTo>
                          <a:pt x="47" y="10"/>
                          <a:pt x="44" y="5"/>
                          <a:pt x="43" y="5"/>
                        </a:cubicBezTo>
                        <a:cubicBezTo>
                          <a:pt x="41" y="4"/>
                          <a:pt x="39" y="3"/>
                          <a:pt x="38" y="1"/>
                        </a:cubicBezTo>
                        <a:cubicBezTo>
                          <a:pt x="37" y="0"/>
                          <a:pt x="35" y="0"/>
                          <a:pt x="34" y="1"/>
                        </a:cubicBezTo>
                        <a:cubicBezTo>
                          <a:pt x="33" y="2"/>
                          <a:pt x="32" y="4"/>
                          <a:pt x="33" y="5"/>
                        </a:cubicBezTo>
                        <a:cubicBezTo>
                          <a:pt x="33" y="6"/>
                          <a:pt x="31" y="7"/>
                          <a:pt x="30" y="8"/>
                        </a:cubicBezTo>
                        <a:cubicBezTo>
                          <a:pt x="29" y="8"/>
                          <a:pt x="27" y="8"/>
                          <a:pt x="26" y="10"/>
                        </a:cubicBezTo>
                        <a:cubicBezTo>
                          <a:pt x="26" y="11"/>
                          <a:pt x="25" y="12"/>
                          <a:pt x="24" y="12"/>
                        </a:cubicBezTo>
                        <a:cubicBezTo>
                          <a:pt x="22" y="12"/>
                          <a:pt x="21" y="12"/>
                          <a:pt x="20" y="11"/>
                        </a:cubicBezTo>
                        <a:cubicBezTo>
                          <a:pt x="18" y="11"/>
                          <a:pt x="18" y="10"/>
                          <a:pt x="16" y="10"/>
                        </a:cubicBezTo>
                        <a:cubicBezTo>
                          <a:pt x="14" y="9"/>
                          <a:pt x="20" y="16"/>
                          <a:pt x="16" y="16"/>
                        </a:cubicBezTo>
                        <a:cubicBezTo>
                          <a:pt x="13" y="16"/>
                          <a:pt x="11" y="17"/>
                          <a:pt x="9" y="15"/>
                        </a:cubicBezTo>
                        <a:cubicBezTo>
                          <a:pt x="8" y="14"/>
                          <a:pt x="1" y="16"/>
                          <a:pt x="1" y="17"/>
                        </a:cubicBezTo>
                        <a:cubicBezTo>
                          <a:pt x="1" y="18"/>
                          <a:pt x="4" y="18"/>
                          <a:pt x="2" y="19"/>
                        </a:cubicBezTo>
                        <a:cubicBezTo>
                          <a:pt x="0" y="20"/>
                          <a:pt x="3" y="21"/>
                          <a:pt x="4" y="21"/>
                        </a:cubicBezTo>
                        <a:cubicBezTo>
                          <a:pt x="6" y="22"/>
                          <a:pt x="15" y="23"/>
                          <a:pt x="15" y="25"/>
                        </a:cubicBezTo>
                        <a:cubicBezTo>
                          <a:pt x="15" y="26"/>
                          <a:pt x="13" y="26"/>
                          <a:pt x="14" y="28"/>
                        </a:cubicBezTo>
                        <a:cubicBezTo>
                          <a:pt x="16" y="30"/>
                          <a:pt x="17" y="30"/>
                          <a:pt x="19" y="31"/>
                        </a:cubicBezTo>
                        <a:cubicBezTo>
                          <a:pt x="21" y="32"/>
                          <a:pt x="18" y="34"/>
                          <a:pt x="20" y="35"/>
                        </a:cubicBezTo>
                        <a:cubicBezTo>
                          <a:pt x="20" y="35"/>
                          <a:pt x="22" y="38"/>
                          <a:pt x="22" y="38"/>
                        </a:cubicBezTo>
                        <a:cubicBezTo>
                          <a:pt x="21" y="39"/>
                          <a:pt x="20" y="36"/>
                          <a:pt x="19" y="36"/>
                        </a:cubicBezTo>
                        <a:cubicBezTo>
                          <a:pt x="18" y="36"/>
                          <a:pt x="19" y="48"/>
                          <a:pt x="16" y="49"/>
                        </a:cubicBezTo>
                        <a:cubicBezTo>
                          <a:pt x="19" y="51"/>
                          <a:pt x="23" y="54"/>
                          <a:pt x="27" y="53"/>
                        </a:cubicBezTo>
                        <a:cubicBezTo>
                          <a:pt x="28" y="53"/>
                          <a:pt x="29" y="52"/>
                          <a:pt x="30" y="53"/>
                        </a:cubicBezTo>
                        <a:cubicBezTo>
                          <a:pt x="31" y="53"/>
                          <a:pt x="32" y="54"/>
                          <a:pt x="33" y="55"/>
                        </a:cubicBezTo>
                        <a:cubicBezTo>
                          <a:pt x="35" y="56"/>
                          <a:pt x="41" y="57"/>
                          <a:pt x="40" y="54"/>
                        </a:cubicBezTo>
                        <a:cubicBezTo>
                          <a:pt x="39" y="49"/>
                          <a:pt x="44" y="47"/>
                          <a:pt x="47" y="48"/>
                        </a:cubicBezTo>
                        <a:cubicBezTo>
                          <a:pt x="51" y="49"/>
                          <a:pt x="53" y="52"/>
                          <a:pt x="57" y="50"/>
                        </a:cubicBezTo>
                        <a:cubicBezTo>
                          <a:pt x="59" y="49"/>
                          <a:pt x="60" y="48"/>
                          <a:pt x="62" y="47"/>
                        </a:cubicBezTo>
                        <a:cubicBezTo>
                          <a:pt x="62" y="47"/>
                          <a:pt x="64" y="45"/>
                          <a:pt x="62" y="45"/>
                        </a:cubicBezTo>
                        <a:cubicBezTo>
                          <a:pt x="60" y="44"/>
                          <a:pt x="58" y="40"/>
                          <a:pt x="59" y="38"/>
                        </a:cubicBezTo>
                        <a:cubicBezTo>
                          <a:pt x="61" y="36"/>
                          <a:pt x="60" y="36"/>
                          <a:pt x="59" y="34"/>
                        </a:cubicBezTo>
                        <a:cubicBezTo>
                          <a:pt x="59" y="33"/>
                          <a:pt x="59" y="32"/>
                          <a:pt x="59" y="31"/>
                        </a:cubicBezTo>
                        <a:cubicBezTo>
                          <a:pt x="58" y="30"/>
                          <a:pt x="59" y="32"/>
                          <a:pt x="59" y="3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1" name="Freeform 650">
                    <a:extLst>
                      <a:ext uri="{FF2B5EF4-FFF2-40B4-BE49-F238E27FC236}">
                        <a16:creationId xmlns:a16="http://schemas.microsoft.com/office/drawing/2014/main" id="{4D03B8F6-4E2C-564A-9F09-521E3DD4469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09231" y="7439959"/>
                    <a:ext cx="174378" cy="124913"/>
                  </a:xfrm>
                  <a:custGeom>
                    <a:avLst/>
                    <a:gdLst>
                      <a:gd name="T0" fmla="*/ 17 w 22"/>
                      <a:gd name="T1" fmla="*/ 1 h 15"/>
                      <a:gd name="T2" fmla="*/ 9 w 22"/>
                      <a:gd name="T3" fmla="*/ 1 h 15"/>
                      <a:gd name="T4" fmla="*/ 8 w 22"/>
                      <a:gd name="T5" fmla="*/ 2 h 15"/>
                      <a:gd name="T6" fmla="*/ 5 w 22"/>
                      <a:gd name="T7" fmla="*/ 2 h 15"/>
                      <a:gd name="T8" fmla="*/ 3 w 22"/>
                      <a:gd name="T9" fmla="*/ 5 h 15"/>
                      <a:gd name="T10" fmla="*/ 1 w 22"/>
                      <a:gd name="T11" fmla="*/ 9 h 15"/>
                      <a:gd name="T12" fmla="*/ 4 w 22"/>
                      <a:gd name="T13" fmla="*/ 10 h 15"/>
                      <a:gd name="T14" fmla="*/ 7 w 22"/>
                      <a:gd name="T15" fmla="*/ 11 h 15"/>
                      <a:gd name="T16" fmla="*/ 11 w 22"/>
                      <a:gd name="T17" fmla="*/ 10 h 15"/>
                      <a:gd name="T18" fmla="*/ 13 w 22"/>
                      <a:gd name="T19" fmla="*/ 10 h 15"/>
                      <a:gd name="T20" fmla="*/ 16 w 22"/>
                      <a:gd name="T21" fmla="*/ 8 h 15"/>
                      <a:gd name="T22" fmla="*/ 18 w 22"/>
                      <a:gd name="T23" fmla="*/ 9 h 15"/>
                      <a:gd name="T24" fmla="*/ 21 w 22"/>
                      <a:gd name="T25" fmla="*/ 8 h 15"/>
                      <a:gd name="T26" fmla="*/ 22 w 22"/>
                      <a:gd name="T27" fmla="*/ 5 h 15"/>
                      <a:gd name="T28" fmla="*/ 18 w 22"/>
                      <a:gd name="T29" fmla="*/ 4 h 15"/>
                      <a:gd name="T30" fmla="*/ 17 w 22"/>
                      <a:gd name="T31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2" h="15">
                        <a:moveTo>
                          <a:pt x="17" y="1"/>
                        </a:moveTo>
                        <a:cubicBezTo>
                          <a:pt x="14" y="0"/>
                          <a:pt x="12" y="1"/>
                          <a:pt x="9" y="1"/>
                        </a:cubicBezTo>
                        <a:cubicBezTo>
                          <a:pt x="7" y="1"/>
                          <a:pt x="9" y="1"/>
                          <a:pt x="8" y="2"/>
                        </a:cubicBezTo>
                        <a:cubicBezTo>
                          <a:pt x="7" y="2"/>
                          <a:pt x="5" y="2"/>
                          <a:pt x="5" y="2"/>
                        </a:cubicBezTo>
                        <a:cubicBezTo>
                          <a:pt x="4" y="2"/>
                          <a:pt x="3" y="5"/>
                          <a:pt x="3" y="5"/>
                        </a:cubicBezTo>
                        <a:cubicBezTo>
                          <a:pt x="2" y="6"/>
                          <a:pt x="0" y="10"/>
                          <a:pt x="1" y="9"/>
                        </a:cubicBezTo>
                        <a:cubicBezTo>
                          <a:pt x="3" y="9"/>
                          <a:pt x="3" y="8"/>
                          <a:pt x="4" y="10"/>
                        </a:cubicBezTo>
                        <a:cubicBezTo>
                          <a:pt x="4" y="12"/>
                          <a:pt x="5" y="11"/>
                          <a:pt x="7" y="11"/>
                        </a:cubicBezTo>
                        <a:cubicBezTo>
                          <a:pt x="8" y="11"/>
                          <a:pt x="10" y="11"/>
                          <a:pt x="11" y="10"/>
                        </a:cubicBezTo>
                        <a:cubicBezTo>
                          <a:pt x="12" y="8"/>
                          <a:pt x="13" y="9"/>
                          <a:pt x="13" y="10"/>
                        </a:cubicBezTo>
                        <a:cubicBezTo>
                          <a:pt x="16" y="15"/>
                          <a:pt x="15" y="8"/>
                          <a:pt x="16" y="8"/>
                        </a:cubicBezTo>
                        <a:cubicBezTo>
                          <a:pt x="17" y="8"/>
                          <a:pt x="17" y="9"/>
                          <a:pt x="18" y="9"/>
                        </a:cubicBezTo>
                        <a:cubicBezTo>
                          <a:pt x="19" y="9"/>
                          <a:pt x="20" y="9"/>
                          <a:pt x="21" y="8"/>
                        </a:cubicBezTo>
                        <a:cubicBezTo>
                          <a:pt x="22" y="7"/>
                          <a:pt x="22" y="7"/>
                          <a:pt x="22" y="5"/>
                        </a:cubicBezTo>
                        <a:cubicBezTo>
                          <a:pt x="22" y="5"/>
                          <a:pt x="19" y="4"/>
                          <a:pt x="18" y="4"/>
                        </a:cubicBezTo>
                        <a:cubicBezTo>
                          <a:pt x="17" y="3"/>
                          <a:pt x="17" y="2"/>
                          <a:pt x="17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2" name="Freeform 651">
                    <a:extLst>
                      <a:ext uri="{FF2B5EF4-FFF2-40B4-BE49-F238E27FC236}">
                        <a16:creationId xmlns:a16="http://schemas.microsoft.com/office/drawing/2014/main" id="{99EC1C85-0BDE-2246-B5E0-D750F5A34C8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61681" y="7238392"/>
                    <a:ext cx="163648" cy="107879"/>
                  </a:xfrm>
                  <a:custGeom>
                    <a:avLst/>
                    <a:gdLst>
                      <a:gd name="T0" fmla="*/ 19 w 21"/>
                      <a:gd name="T1" fmla="*/ 9 h 13"/>
                      <a:gd name="T2" fmla="*/ 20 w 21"/>
                      <a:gd name="T3" fmla="*/ 6 h 13"/>
                      <a:gd name="T4" fmla="*/ 18 w 21"/>
                      <a:gd name="T5" fmla="*/ 3 h 13"/>
                      <a:gd name="T6" fmla="*/ 13 w 21"/>
                      <a:gd name="T7" fmla="*/ 0 h 13"/>
                      <a:gd name="T8" fmla="*/ 8 w 21"/>
                      <a:gd name="T9" fmla="*/ 1 h 13"/>
                      <a:gd name="T10" fmla="*/ 3 w 21"/>
                      <a:gd name="T11" fmla="*/ 1 h 13"/>
                      <a:gd name="T12" fmla="*/ 5 w 21"/>
                      <a:gd name="T13" fmla="*/ 6 h 13"/>
                      <a:gd name="T14" fmla="*/ 10 w 21"/>
                      <a:gd name="T15" fmla="*/ 9 h 13"/>
                      <a:gd name="T16" fmla="*/ 12 w 21"/>
                      <a:gd name="T17" fmla="*/ 9 h 13"/>
                      <a:gd name="T18" fmla="*/ 18 w 21"/>
                      <a:gd name="T19" fmla="*/ 13 h 13"/>
                      <a:gd name="T20" fmla="*/ 19 w 21"/>
                      <a:gd name="T21" fmla="*/ 9 h 13"/>
                      <a:gd name="T22" fmla="*/ 19 w 21"/>
                      <a:gd name="T23" fmla="*/ 9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1" h="13">
                        <a:moveTo>
                          <a:pt x="19" y="9"/>
                        </a:moveTo>
                        <a:cubicBezTo>
                          <a:pt x="18" y="9"/>
                          <a:pt x="21" y="7"/>
                          <a:pt x="20" y="6"/>
                        </a:cubicBezTo>
                        <a:cubicBezTo>
                          <a:pt x="20" y="5"/>
                          <a:pt x="19" y="3"/>
                          <a:pt x="18" y="3"/>
                        </a:cubicBezTo>
                        <a:cubicBezTo>
                          <a:pt x="17" y="2"/>
                          <a:pt x="15" y="0"/>
                          <a:pt x="13" y="0"/>
                        </a:cubicBezTo>
                        <a:cubicBezTo>
                          <a:pt x="11" y="0"/>
                          <a:pt x="10" y="1"/>
                          <a:pt x="8" y="1"/>
                        </a:cubicBezTo>
                        <a:cubicBezTo>
                          <a:pt x="6" y="1"/>
                          <a:pt x="5" y="0"/>
                          <a:pt x="3" y="1"/>
                        </a:cubicBezTo>
                        <a:cubicBezTo>
                          <a:pt x="0" y="3"/>
                          <a:pt x="3" y="5"/>
                          <a:pt x="5" y="6"/>
                        </a:cubicBezTo>
                        <a:cubicBezTo>
                          <a:pt x="7" y="7"/>
                          <a:pt x="8" y="7"/>
                          <a:pt x="10" y="9"/>
                        </a:cubicBezTo>
                        <a:cubicBezTo>
                          <a:pt x="10" y="10"/>
                          <a:pt x="12" y="10"/>
                          <a:pt x="12" y="9"/>
                        </a:cubicBezTo>
                        <a:cubicBezTo>
                          <a:pt x="12" y="10"/>
                          <a:pt x="17" y="13"/>
                          <a:pt x="18" y="13"/>
                        </a:cubicBezTo>
                        <a:cubicBezTo>
                          <a:pt x="18" y="11"/>
                          <a:pt x="18" y="10"/>
                          <a:pt x="19" y="9"/>
                        </a:cubicBezTo>
                        <a:cubicBezTo>
                          <a:pt x="19" y="9"/>
                          <a:pt x="17" y="10"/>
                          <a:pt x="19" y="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3" name="Freeform 652">
                    <a:extLst>
                      <a:ext uri="{FF2B5EF4-FFF2-40B4-BE49-F238E27FC236}">
                        <a16:creationId xmlns:a16="http://schemas.microsoft.com/office/drawing/2014/main" id="{020462CF-1DC7-894A-A50C-2A4063E004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95819" y="7315044"/>
                    <a:ext cx="29511" cy="31230"/>
                  </a:xfrm>
                  <a:custGeom>
                    <a:avLst/>
                    <a:gdLst>
                      <a:gd name="T0" fmla="*/ 2 w 4"/>
                      <a:gd name="T1" fmla="*/ 0 h 4"/>
                      <a:gd name="T2" fmla="*/ 1 w 4"/>
                      <a:gd name="T3" fmla="*/ 3 h 4"/>
                      <a:gd name="T4" fmla="*/ 4 w 4"/>
                      <a:gd name="T5" fmla="*/ 4 h 4"/>
                      <a:gd name="T6" fmla="*/ 2 w 4"/>
                      <a:gd name="T7" fmla="*/ 0 h 4"/>
                      <a:gd name="T8" fmla="*/ 2 w 4"/>
                      <a:gd name="T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0"/>
                        </a:moveTo>
                        <a:cubicBezTo>
                          <a:pt x="1" y="0"/>
                          <a:pt x="1" y="2"/>
                          <a:pt x="1" y="3"/>
                        </a:cubicBezTo>
                        <a:cubicBezTo>
                          <a:pt x="1" y="4"/>
                          <a:pt x="3" y="4"/>
                          <a:pt x="4" y="4"/>
                        </a:cubicBezTo>
                        <a:cubicBezTo>
                          <a:pt x="4" y="2"/>
                          <a:pt x="4" y="1"/>
                          <a:pt x="2" y="0"/>
                        </a:cubicBezTo>
                        <a:cubicBezTo>
                          <a:pt x="0" y="1"/>
                          <a:pt x="3" y="1"/>
                          <a:pt x="2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4" name="Freeform 653">
                    <a:extLst>
                      <a:ext uri="{FF2B5EF4-FFF2-40B4-BE49-F238E27FC236}">
                        <a16:creationId xmlns:a16="http://schemas.microsoft.com/office/drawing/2014/main" id="{773DFA73-7A1A-124E-B6C7-4969784BD0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199241" y="7121996"/>
                    <a:ext cx="158286" cy="150467"/>
                  </a:xfrm>
                  <a:custGeom>
                    <a:avLst/>
                    <a:gdLst>
                      <a:gd name="T0" fmla="*/ 5 w 20"/>
                      <a:gd name="T1" fmla="*/ 14 h 18"/>
                      <a:gd name="T2" fmla="*/ 14 w 20"/>
                      <a:gd name="T3" fmla="*/ 18 h 18"/>
                      <a:gd name="T4" fmla="*/ 14 w 20"/>
                      <a:gd name="T5" fmla="*/ 13 h 18"/>
                      <a:gd name="T6" fmla="*/ 17 w 20"/>
                      <a:gd name="T7" fmla="*/ 11 h 18"/>
                      <a:gd name="T8" fmla="*/ 18 w 20"/>
                      <a:gd name="T9" fmla="*/ 6 h 18"/>
                      <a:gd name="T10" fmla="*/ 20 w 20"/>
                      <a:gd name="T11" fmla="*/ 5 h 18"/>
                      <a:gd name="T12" fmla="*/ 19 w 20"/>
                      <a:gd name="T13" fmla="*/ 0 h 18"/>
                      <a:gd name="T14" fmla="*/ 15 w 20"/>
                      <a:gd name="T15" fmla="*/ 1 h 18"/>
                      <a:gd name="T16" fmla="*/ 10 w 20"/>
                      <a:gd name="T17" fmla="*/ 3 h 18"/>
                      <a:gd name="T18" fmla="*/ 12 w 20"/>
                      <a:gd name="T19" fmla="*/ 6 h 18"/>
                      <a:gd name="T20" fmla="*/ 10 w 20"/>
                      <a:gd name="T21" fmla="*/ 4 h 18"/>
                      <a:gd name="T22" fmla="*/ 7 w 20"/>
                      <a:gd name="T23" fmla="*/ 6 h 18"/>
                      <a:gd name="T24" fmla="*/ 5 w 20"/>
                      <a:gd name="T25" fmla="*/ 8 h 18"/>
                      <a:gd name="T26" fmla="*/ 5 w 20"/>
                      <a:gd name="T27" fmla="*/ 12 h 18"/>
                      <a:gd name="T28" fmla="*/ 3 w 20"/>
                      <a:gd name="T29" fmla="*/ 12 h 18"/>
                      <a:gd name="T30" fmla="*/ 4 w 20"/>
                      <a:gd name="T31" fmla="*/ 12 h 18"/>
                      <a:gd name="T32" fmla="*/ 3 w 20"/>
                      <a:gd name="T33" fmla="*/ 12 h 18"/>
                      <a:gd name="T34" fmla="*/ 4 w 20"/>
                      <a:gd name="T35" fmla="*/ 14 h 18"/>
                      <a:gd name="T36" fmla="*/ 2 w 20"/>
                      <a:gd name="T37" fmla="*/ 13 h 18"/>
                      <a:gd name="T38" fmla="*/ 3 w 20"/>
                      <a:gd name="T39" fmla="*/ 14 h 18"/>
                      <a:gd name="T40" fmla="*/ 1 w 20"/>
                      <a:gd name="T41" fmla="*/ 14 h 18"/>
                      <a:gd name="T42" fmla="*/ 2 w 20"/>
                      <a:gd name="T43" fmla="*/ 15 h 18"/>
                      <a:gd name="T44" fmla="*/ 0 w 20"/>
                      <a:gd name="T45" fmla="*/ 15 h 18"/>
                      <a:gd name="T46" fmla="*/ 5 w 20"/>
                      <a:gd name="T47" fmla="*/ 14 h 18"/>
                      <a:gd name="T48" fmla="*/ 5 w 20"/>
                      <a:gd name="T49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20" h="18">
                        <a:moveTo>
                          <a:pt x="5" y="14"/>
                        </a:moveTo>
                        <a:cubicBezTo>
                          <a:pt x="7" y="12"/>
                          <a:pt x="13" y="16"/>
                          <a:pt x="14" y="18"/>
                        </a:cubicBezTo>
                        <a:cubicBezTo>
                          <a:pt x="15" y="16"/>
                          <a:pt x="15" y="14"/>
                          <a:pt x="14" y="13"/>
                        </a:cubicBezTo>
                        <a:cubicBezTo>
                          <a:pt x="13" y="9"/>
                          <a:pt x="15" y="11"/>
                          <a:pt x="17" y="11"/>
                        </a:cubicBezTo>
                        <a:cubicBezTo>
                          <a:pt x="19" y="10"/>
                          <a:pt x="19" y="8"/>
                          <a:pt x="18" y="6"/>
                        </a:cubicBezTo>
                        <a:cubicBezTo>
                          <a:pt x="18" y="6"/>
                          <a:pt x="20" y="5"/>
                          <a:pt x="20" y="5"/>
                        </a:cubicBezTo>
                        <a:cubicBezTo>
                          <a:pt x="20" y="3"/>
                          <a:pt x="20" y="2"/>
                          <a:pt x="19" y="0"/>
                        </a:cubicBezTo>
                        <a:cubicBezTo>
                          <a:pt x="19" y="0"/>
                          <a:pt x="15" y="1"/>
                          <a:pt x="15" y="1"/>
                        </a:cubicBezTo>
                        <a:cubicBezTo>
                          <a:pt x="13" y="1"/>
                          <a:pt x="12" y="1"/>
                          <a:pt x="10" y="3"/>
                        </a:cubicBezTo>
                        <a:cubicBezTo>
                          <a:pt x="10" y="3"/>
                          <a:pt x="13" y="5"/>
                          <a:pt x="12" y="6"/>
                        </a:cubicBezTo>
                        <a:cubicBezTo>
                          <a:pt x="10" y="8"/>
                          <a:pt x="9" y="4"/>
                          <a:pt x="10" y="4"/>
                        </a:cubicBezTo>
                        <a:cubicBezTo>
                          <a:pt x="10" y="4"/>
                          <a:pt x="7" y="5"/>
                          <a:pt x="7" y="6"/>
                        </a:cubicBezTo>
                        <a:cubicBezTo>
                          <a:pt x="7" y="7"/>
                          <a:pt x="6" y="7"/>
                          <a:pt x="5" y="8"/>
                        </a:cubicBezTo>
                        <a:cubicBezTo>
                          <a:pt x="5" y="9"/>
                          <a:pt x="3" y="12"/>
                          <a:pt x="5" y="12"/>
                        </a:cubicBezTo>
                        <a:cubicBezTo>
                          <a:pt x="5" y="12"/>
                          <a:pt x="4" y="12"/>
                          <a:pt x="3" y="12"/>
                        </a:cubicBezTo>
                        <a:cubicBezTo>
                          <a:pt x="3" y="12"/>
                          <a:pt x="4" y="12"/>
                          <a:pt x="4" y="12"/>
                        </a:cubicBezTo>
                        <a:cubicBezTo>
                          <a:pt x="4" y="12"/>
                          <a:pt x="3" y="12"/>
                          <a:pt x="3" y="12"/>
                        </a:cubicBezTo>
                        <a:cubicBezTo>
                          <a:pt x="2" y="13"/>
                          <a:pt x="4" y="14"/>
                          <a:pt x="4" y="14"/>
                        </a:cubicBezTo>
                        <a:cubicBezTo>
                          <a:pt x="4" y="13"/>
                          <a:pt x="2" y="13"/>
                          <a:pt x="2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3" y="14"/>
                          <a:pt x="2" y="13"/>
                          <a:pt x="1" y="14"/>
                        </a:cubicBezTo>
                        <a:cubicBezTo>
                          <a:pt x="1" y="14"/>
                          <a:pt x="2" y="15"/>
                          <a:pt x="2" y="15"/>
                        </a:cubicBezTo>
                        <a:cubicBezTo>
                          <a:pt x="2" y="14"/>
                          <a:pt x="1" y="14"/>
                          <a:pt x="0" y="15"/>
                        </a:cubicBezTo>
                        <a:cubicBezTo>
                          <a:pt x="1" y="15"/>
                          <a:pt x="4" y="16"/>
                          <a:pt x="5" y="14"/>
                        </a:cubicBezTo>
                        <a:cubicBezTo>
                          <a:pt x="5" y="14"/>
                          <a:pt x="5" y="15"/>
                          <a:pt x="5" y="1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5" name="Freeform 654">
                    <a:extLst>
                      <a:ext uri="{FF2B5EF4-FFF2-40B4-BE49-F238E27FC236}">
                        <a16:creationId xmlns:a16="http://schemas.microsoft.com/office/drawing/2014/main" id="{6D0AF13F-D017-7642-AA06-909D79FE3F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89714" y="6872168"/>
                    <a:ext cx="118041" cy="184531"/>
                  </a:xfrm>
                  <a:custGeom>
                    <a:avLst/>
                    <a:gdLst>
                      <a:gd name="T0" fmla="*/ 10 w 15"/>
                      <a:gd name="T1" fmla="*/ 21 h 22"/>
                      <a:gd name="T2" fmla="*/ 8 w 15"/>
                      <a:gd name="T3" fmla="*/ 17 h 22"/>
                      <a:gd name="T4" fmla="*/ 11 w 15"/>
                      <a:gd name="T5" fmla="*/ 12 h 22"/>
                      <a:gd name="T6" fmla="*/ 11 w 15"/>
                      <a:gd name="T7" fmla="*/ 13 h 22"/>
                      <a:gd name="T8" fmla="*/ 15 w 15"/>
                      <a:gd name="T9" fmla="*/ 10 h 22"/>
                      <a:gd name="T10" fmla="*/ 11 w 15"/>
                      <a:gd name="T11" fmla="*/ 7 h 22"/>
                      <a:gd name="T12" fmla="*/ 10 w 15"/>
                      <a:gd name="T13" fmla="*/ 5 h 22"/>
                      <a:gd name="T14" fmla="*/ 12 w 15"/>
                      <a:gd name="T15" fmla="*/ 4 h 22"/>
                      <a:gd name="T16" fmla="*/ 12 w 15"/>
                      <a:gd name="T17" fmla="*/ 1 h 22"/>
                      <a:gd name="T18" fmla="*/ 11 w 15"/>
                      <a:gd name="T19" fmla="*/ 1 h 22"/>
                      <a:gd name="T20" fmla="*/ 7 w 15"/>
                      <a:gd name="T21" fmla="*/ 4 h 22"/>
                      <a:gd name="T22" fmla="*/ 2 w 15"/>
                      <a:gd name="T23" fmla="*/ 5 h 22"/>
                      <a:gd name="T24" fmla="*/ 4 w 15"/>
                      <a:gd name="T25" fmla="*/ 6 h 22"/>
                      <a:gd name="T26" fmla="*/ 6 w 15"/>
                      <a:gd name="T27" fmla="*/ 8 h 22"/>
                      <a:gd name="T28" fmla="*/ 4 w 15"/>
                      <a:gd name="T29" fmla="*/ 8 h 22"/>
                      <a:gd name="T30" fmla="*/ 2 w 15"/>
                      <a:gd name="T31" fmla="*/ 8 h 22"/>
                      <a:gd name="T32" fmla="*/ 0 w 15"/>
                      <a:gd name="T33" fmla="*/ 9 h 22"/>
                      <a:gd name="T34" fmla="*/ 0 w 15"/>
                      <a:gd name="T35" fmla="*/ 14 h 22"/>
                      <a:gd name="T36" fmla="*/ 2 w 15"/>
                      <a:gd name="T37" fmla="*/ 16 h 22"/>
                      <a:gd name="T38" fmla="*/ 2 w 15"/>
                      <a:gd name="T39" fmla="*/ 20 h 22"/>
                      <a:gd name="T40" fmla="*/ 10 w 15"/>
                      <a:gd name="T41" fmla="*/ 21 h 2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5" h="22">
                        <a:moveTo>
                          <a:pt x="10" y="21"/>
                        </a:moveTo>
                        <a:cubicBezTo>
                          <a:pt x="10" y="20"/>
                          <a:pt x="6" y="18"/>
                          <a:pt x="8" y="17"/>
                        </a:cubicBezTo>
                        <a:cubicBezTo>
                          <a:pt x="9" y="16"/>
                          <a:pt x="9" y="13"/>
                          <a:pt x="11" y="12"/>
                        </a:cubicBezTo>
                        <a:cubicBezTo>
                          <a:pt x="11" y="12"/>
                          <a:pt x="11" y="13"/>
                          <a:pt x="11" y="13"/>
                        </a:cubicBezTo>
                        <a:cubicBezTo>
                          <a:pt x="12" y="13"/>
                          <a:pt x="15" y="11"/>
                          <a:pt x="15" y="10"/>
                        </a:cubicBezTo>
                        <a:cubicBezTo>
                          <a:pt x="15" y="9"/>
                          <a:pt x="11" y="9"/>
                          <a:pt x="11" y="7"/>
                        </a:cubicBezTo>
                        <a:cubicBezTo>
                          <a:pt x="11" y="6"/>
                          <a:pt x="10" y="6"/>
                          <a:pt x="10" y="5"/>
                        </a:cubicBezTo>
                        <a:cubicBezTo>
                          <a:pt x="10" y="4"/>
                          <a:pt x="12" y="5"/>
                          <a:pt x="12" y="4"/>
                        </a:cubicBezTo>
                        <a:cubicBezTo>
                          <a:pt x="12" y="3"/>
                          <a:pt x="12" y="2"/>
                          <a:pt x="12" y="1"/>
                        </a:cubicBezTo>
                        <a:cubicBezTo>
                          <a:pt x="12" y="0"/>
                          <a:pt x="12" y="1"/>
                          <a:pt x="11" y="1"/>
                        </a:cubicBezTo>
                        <a:cubicBezTo>
                          <a:pt x="8" y="1"/>
                          <a:pt x="9" y="2"/>
                          <a:pt x="7" y="4"/>
                        </a:cubicBezTo>
                        <a:cubicBezTo>
                          <a:pt x="6" y="5"/>
                          <a:pt x="3" y="3"/>
                          <a:pt x="2" y="5"/>
                        </a:cubicBezTo>
                        <a:cubicBezTo>
                          <a:pt x="0" y="7"/>
                          <a:pt x="3" y="7"/>
                          <a:pt x="4" y="6"/>
                        </a:cubicBezTo>
                        <a:cubicBezTo>
                          <a:pt x="5" y="5"/>
                          <a:pt x="7" y="6"/>
                          <a:pt x="6" y="8"/>
                        </a:cubicBezTo>
                        <a:cubicBezTo>
                          <a:pt x="6" y="7"/>
                          <a:pt x="4" y="6"/>
                          <a:pt x="4" y="8"/>
                        </a:cubicBezTo>
                        <a:cubicBezTo>
                          <a:pt x="3" y="8"/>
                          <a:pt x="2" y="9"/>
                          <a:pt x="2" y="8"/>
                        </a:cubicBezTo>
                        <a:cubicBezTo>
                          <a:pt x="2" y="9"/>
                          <a:pt x="0" y="7"/>
                          <a:pt x="0" y="9"/>
                        </a:cubicBezTo>
                        <a:cubicBezTo>
                          <a:pt x="0" y="11"/>
                          <a:pt x="0" y="12"/>
                          <a:pt x="0" y="14"/>
                        </a:cubicBezTo>
                        <a:cubicBezTo>
                          <a:pt x="1" y="15"/>
                          <a:pt x="2" y="15"/>
                          <a:pt x="2" y="16"/>
                        </a:cubicBezTo>
                        <a:cubicBezTo>
                          <a:pt x="3" y="18"/>
                          <a:pt x="1" y="19"/>
                          <a:pt x="2" y="20"/>
                        </a:cubicBezTo>
                        <a:cubicBezTo>
                          <a:pt x="4" y="22"/>
                          <a:pt x="8" y="21"/>
                          <a:pt x="10" y="2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6" name="Freeform 655">
                    <a:extLst>
                      <a:ext uri="{FF2B5EF4-FFF2-40B4-BE49-F238E27FC236}">
                        <a16:creationId xmlns:a16="http://schemas.microsoft.com/office/drawing/2014/main" id="{43D63764-4E29-1C4E-964D-C1FA4B3B8C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303868" y="7039669"/>
                    <a:ext cx="351441" cy="431519"/>
                  </a:xfrm>
                  <a:custGeom>
                    <a:avLst/>
                    <a:gdLst>
                      <a:gd name="T0" fmla="*/ 44 w 45"/>
                      <a:gd name="T1" fmla="*/ 24 h 52"/>
                      <a:gd name="T2" fmla="*/ 43 w 45"/>
                      <a:gd name="T3" fmla="*/ 18 h 52"/>
                      <a:gd name="T4" fmla="*/ 42 w 45"/>
                      <a:gd name="T5" fmla="*/ 12 h 52"/>
                      <a:gd name="T6" fmla="*/ 41 w 45"/>
                      <a:gd name="T7" fmla="*/ 7 h 52"/>
                      <a:gd name="T8" fmla="*/ 38 w 45"/>
                      <a:gd name="T9" fmla="*/ 4 h 52"/>
                      <a:gd name="T10" fmla="*/ 38 w 45"/>
                      <a:gd name="T11" fmla="*/ 2 h 52"/>
                      <a:gd name="T12" fmla="*/ 37 w 45"/>
                      <a:gd name="T13" fmla="*/ 5 h 52"/>
                      <a:gd name="T14" fmla="*/ 33 w 45"/>
                      <a:gd name="T15" fmla="*/ 4 h 52"/>
                      <a:gd name="T16" fmla="*/ 25 w 45"/>
                      <a:gd name="T17" fmla="*/ 7 h 52"/>
                      <a:gd name="T18" fmla="*/ 26 w 45"/>
                      <a:gd name="T19" fmla="*/ 4 h 52"/>
                      <a:gd name="T20" fmla="*/ 21 w 45"/>
                      <a:gd name="T21" fmla="*/ 4 h 52"/>
                      <a:gd name="T22" fmla="*/ 20 w 45"/>
                      <a:gd name="T23" fmla="*/ 1 h 52"/>
                      <a:gd name="T24" fmla="*/ 13 w 45"/>
                      <a:gd name="T25" fmla="*/ 0 h 52"/>
                      <a:gd name="T26" fmla="*/ 15 w 45"/>
                      <a:gd name="T27" fmla="*/ 3 h 52"/>
                      <a:gd name="T28" fmla="*/ 15 w 45"/>
                      <a:gd name="T29" fmla="*/ 6 h 52"/>
                      <a:gd name="T30" fmla="*/ 17 w 45"/>
                      <a:gd name="T31" fmla="*/ 7 h 52"/>
                      <a:gd name="T32" fmla="*/ 20 w 45"/>
                      <a:gd name="T33" fmla="*/ 9 h 52"/>
                      <a:gd name="T34" fmla="*/ 15 w 45"/>
                      <a:gd name="T35" fmla="*/ 8 h 52"/>
                      <a:gd name="T36" fmla="*/ 14 w 45"/>
                      <a:gd name="T37" fmla="*/ 8 h 52"/>
                      <a:gd name="T38" fmla="*/ 13 w 45"/>
                      <a:gd name="T39" fmla="*/ 10 h 52"/>
                      <a:gd name="T40" fmla="*/ 6 w 45"/>
                      <a:gd name="T41" fmla="*/ 10 h 52"/>
                      <a:gd name="T42" fmla="*/ 6 w 45"/>
                      <a:gd name="T43" fmla="*/ 15 h 52"/>
                      <a:gd name="T44" fmla="*/ 6 w 45"/>
                      <a:gd name="T45" fmla="*/ 17 h 52"/>
                      <a:gd name="T46" fmla="*/ 1 w 45"/>
                      <a:gd name="T47" fmla="*/ 22 h 52"/>
                      <a:gd name="T48" fmla="*/ 2 w 45"/>
                      <a:gd name="T49" fmla="*/ 26 h 52"/>
                      <a:gd name="T50" fmla="*/ 2 w 45"/>
                      <a:gd name="T51" fmla="*/ 30 h 52"/>
                      <a:gd name="T52" fmla="*/ 1 w 45"/>
                      <a:gd name="T53" fmla="*/ 33 h 52"/>
                      <a:gd name="T54" fmla="*/ 3 w 45"/>
                      <a:gd name="T55" fmla="*/ 37 h 52"/>
                      <a:gd name="T56" fmla="*/ 11 w 45"/>
                      <a:gd name="T57" fmla="*/ 40 h 52"/>
                      <a:gd name="T58" fmla="*/ 9 w 45"/>
                      <a:gd name="T59" fmla="*/ 49 h 52"/>
                      <a:gd name="T60" fmla="*/ 19 w 45"/>
                      <a:gd name="T61" fmla="*/ 49 h 52"/>
                      <a:gd name="T62" fmla="*/ 23 w 45"/>
                      <a:gd name="T63" fmla="*/ 51 h 52"/>
                      <a:gd name="T64" fmla="*/ 26 w 45"/>
                      <a:gd name="T65" fmla="*/ 50 h 52"/>
                      <a:gd name="T66" fmla="*/ 33 w 45"/>
                      <a:gd name="T67" fmla="*/ 49 h 52"/>
                      <a:gd name="T68" fmla="*/ 36 w 45"/>
                      <a:gd name="T69" fmla="*/ 49 h 52"/>
                      <a:gd name="T70" fmla="*/ 36 w 45"/>
                      <a:gd name="T71" fmla="*/ 45 h 52"/>
                      <a:gd name="T72" fmla="*/ 40 w 45"/>
                      <a:gd name="T73" fmla="*/ 43 h 52"/>
                      <a:gd name="T74" fmla="*/ 35 w 45"/>
                      <a:gd name="T75" fmla="*/ 37 h 52"/>
                      <a:gd name="T76" fmla="*/ 32 w 45"/>
                      <a:gd name="T77" fmla="*/ 31 h 52"/>
                      <a:gd name="T78" fmla="*/ 41 w 45"/>
                      <a:gd name="T79" fmla="*/ 26 h 52"/>
                      <a:gd name="T80" fmla="*/ 44 w 45"/>
                      <a:gd name="T81" fmla="*/ 28 h 52"/>
                      <a:gd name="T82" fmla="*/ 44 w 45"/>
                      <a:gd name="T83" fmla="*/ 24 h 52"/>
                      <a:gd name="T84" fmla="*/ 44 w 45"/>
                      <a:gd name="T85" fmla="*/ 24 h 5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45" h="52">
                        <a:moveTo>
                          <a:pt x="44" y="24"/>
                        </a:moveTo>
                        <a:cubicBezTo>
                          <a:pt x="43" y="22"/>
                          <a:pt x="43" y="20"/>
                          <a:pt x="43" y="18"/>
                        </a:cubicBezTo>
                        <a:cubicBezTo>
                          <a:pt x="42" y="16"/>
                          <a:pt x="41" y="15"/>
                          <a:pt x="42" y="12"/>
                        </a:cubicBezTo>
                        <a:cubicBezTo>
                          <a:pt x="43" y="10"/>
                          <a:pt x="42" y="8"/>
                          <a:pt x="41" y="7"/>
                        </a:cubicBezTo>
                        <a:cubicBezTo>
                          <a:pt x="40" y="6"/>
                          <a:pt x="38" y="5"/>
                          <a:pt x="38" y="4"/>
                        </a:cubicBezTo>
                        <a:cubicBezTo>
                          <a:pt x="38" y="4"/>
                          <a:pt x="39" y="3"/>
                          <a:pt x="38" y="2"/>
                        </a:cubicBezTo>
                        <a:cubicBezTo>
                          <a:pt x="37" y="2"/>
                          <a:pt x="37" y="5"/>
                          <a:pt x="37" y="5"/>
                        </a:cubicBezTo>
                        <a:cubicBezTo>
                          <a:pt x="35" y="5"/>
                          <a:pt x="35" y="4"/>
                          <a:pt x="33" y="4"/>
                        </a:cubicBezTo>
                        <a:cubicBezTo>
                          <a:pt x="31" y="5"/>
                          <a:pt x="28" y="7"/>
                          <a:pt x="25" y="7"/>
                        </a:cubicBezTo>
                        <a:cubicBezTo>
                          <a:pt x="24" y="6"/>
                          <a:pt x="26" y="5"/>
                          <a:pt x="26" y="4"/>
                        </a:cubicBezTo>
                        <a:cubicBezTo>
                          <a:pt x="24" y="4"/>
                          <a:pt x="23" y="5"/>
                          <a:pt x="21" y="4"/>
                        </a:cubicBezTo>
                        <a:cubicBezTo>
                          <a:pt x="20" y="3"/>
                          <a:pt x="23" y="1"/>
                          <a:pt x="20" y="1"/>
                        </a:cubicBezTo>
                        <a:cubicBezTo>
                          <a:pt x="18" y="1"/>
                          <a:pt x="16" y="1"/>
                          <a:pt x="13" y="0"/>
                        </a:cubicBezTo>
                        <a:cubicBezTo>
                          <a:pt x="14" y="1"/>
                          <a:pt x="15" y="1"/>
                          <a:pt x="15" y="3"/>
                        </a:cubicBezTo>
                        <a:cubicBezTo>
                          <a:pt x="14" y="4"/>
                          <a:pt x="14" y="4"/>
                          <a:pt x="15" y="6"/>
                        </a:cubicBezTo>
                        <a:cubicBezTo>
                          <a:pt x="15" y="8"/>
                          <a:pt x="15" y="7"/>
                          <a:pt x="17" y="7"/>
                        </a:cubicBezTo>
                        <a:cubicBezTo>
                          <a:pt x="18" y="7"/>
                          <a:pt x="19" y="8"/>
                          <a:pt x="20" y="9"/>
                        </a:cubicBezTo>
                        <a:cubicBezTo>
                          <a:pt x="19" y="8"/>
                          <a:pt x="16" y="8"/>
                          <a:pt x="15" y="8"/>
                        </a:cubicBezTo>
                        <a:cubicBezTo>
                          <a:pt x="15" y="8"/>
                          <a:pt x="14" y="8"/>
                          <a:pt x="14" y="8"/>
                        </a:cubicBezTo>
                        <a:cubicBezTo>
                          <a:pt x="13" y="9"/>
                          <a:pt x="14" y="10"/>
                          <a:pt x="13" y="10"/>
                        </a:cubicBezTo>
                        <a:cubicBezTo>
                          <a:pt x="11" y="11"/>
                          <a:pt x="7" y="6"/>
                          <a:pt x="6" y="10"/>
                        </a:cubicBezTo>
                        <a:cubicBezTo>
                          <a:pt x="7" y="12"/>
                          <a:pt x="8" y="14"/>
                          <a:pt x="6" y="15"/>
                        </a:cubicBezTo>
                        <a:cubicBezTo>
                          <a:pt x="5" y="17"/>
                          <a:pt x="5" y="15"/>
                          <a:pt x="6" y="17"/>
                        </a:cubicBezTo>
                        <a:cubicBezTo>
                          <a:pt x="6" y="22"/>
                          <a:pt x="0" y="20"/>
                          <a:pt x="1" y="22"/>
                        </a:cubicBezTo>
                        <a:cubicBezTo>
                          <a:pt x="1" y="23"/>
                          <a:pt x="2" y="24"/>
                          <a:pt x="2" y="26"/>
                        </a:cubicBezTo>
                        <a:cubicBezTo>
                          <a:pt x="2" y="28"/>
                          <a:pt x="1" y="28"/>
                          <a:pt x="2" y="30"/>
                        </a:cubicBezTo>
                        <a:cubicBezTo>
                          <a:pt x="3" y="31"/>
                          <a:pt x="0" y="33"/>
                          <a:pt x="1" y="33"/>
                        </a:cubicBezTo>
                        <a:cubicBezTo>
                          <a:pt x="3" y="34"/>
                          <a:pt x="2" y="36"/>
                          <a:pt x="3" y="37"/>
                        </a:cubicBezTo>
                        <a:cubicBezTo>
                          <a:pt x="4" y="40"/>
                          <a:pt x="8" y="39"/>
                          <a:pt x="11" y="40"/>
                        </a:cubicBezTo>
                        <a:cubicBezTo>
                          <a:pt x="11" y="40"/>
                          <a:pt x="9" y="48"/>
                          <a:pt x="9" y="49"/>
                        </a:cubicBezTo>
                        <a:cubicBezTo>
                          <a:pt x="13" y="49"/>
                          <a:pt x="15" y="48"/>
                          <a:pt x="19" y="49"/>
                        </a:cubicBezTo>
                        <a:cubicBezTo>
                          <a:pt x="19" y="49"/>
                          <a:pt x="23" y="52"/>
                          <a:pt x="23" y="51"/>
                        </a:cubicBezTo>
                        <a:cubicBezTo>
                          <a:pt x="24" y="49"/>
                          <a:pt x="25" y="49"/>
                          <a:pt x="26" y="50"/>
                        </a:cubicBezTo>
                        <a:cubicBezTo>
                          <a:pt x="27" y="51"/>
                          <a:pt x="32" y="48"/>
                          <a:pt x="33" y="49"/>
                        </a:cubicBezTo>
                        <a:cubicBezTo>
                          <a:pt x="33" y="49"/>
                          <a:pt x="37" y="50"/>
                          <a:pt x="36" y="49"/>
                        </a:cubicBezTo>
                        <a:cubicBezTo>
                          <a:pt x="35" y="46"/>
                          <a:pt x="34" y="46"/>
                          <a:pt x="36" y="45"/>
                        </a:cubicBezTo>
                        <a:cubicBezTo>
                          <a:pt x="38" y="43"/>
                          <a:pt x="38" y="43"/>
                          <a:pt x="40" y="43"/>
                        </a:cubicBezTo>
                        <a:cubicBezTo>
                          <a:pt x="41" y="42"/>
                          <a:pt x="36" y="38"/>
                          <a:pt x="35" y="37"/>
                        </a:cubicBezTo>
                        <a:cubicBezTo>
                          <a:pt x="34" y="37"/>
                          <a:pt x="31" y="32"/>
                          <a:pt x="32" y="31"/>
                        </a:cubicBezTo>
                        <a:cubicBezTo>
                          <a:pt x="36" y="30"/>
                          <a:pt x="38" y="29"/>
                          <a:pt x="41" y="26"/>
                        </a:cubicBezTo>
                        <a:cubicBezTo>
                          <a:pt x="42" y="25"/>
                          <a:pt x="43" y="29"/>
                          <a:pt x="44" y="28"/>
                        </a:cubicBezTo>
                        <a:cubicBezTo>
                          <a:pt x="45" y="27"/>
                          <a:pt x="45" y="25"/>
                          <a:pt x="44" y="24"/>
                        </a:cubicBezTo>
                        <a:cubicBezTo>
                          <a:pt x="44" y="23"/>
                          <a:pt x="44" y="24"/>
                          <a:pt x="44" y="2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7" name="Freeform 656">
                    <a:extLst>
                      <a:ext uri="{FF2B5EF4-FFF2-40B4-BE49-F238E27FC236}">
                        <a16:creationId xmlns:a16="http://schemas.microsoft.com/office/drawing/2014/main" id="{59242E87-7E73-0D41-9BAA-02A57A1AE3A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3584" y="7173097"/>
                    <a:ext cx="700200" cy="440037"/>
                  </a:xfrm>
                  <a:custGeom>
                    <a:avLst/>
                    <a:gdLst>
                      <a:gd name="T0" fmla="*/ 0 w 89"/>
                      <a:gd name="T1" fmla="*/ 27 h 53"/>
                      <a:gd name="T2" fmla="*/ 9 w 89"/>
                      <a:gd name="T3" fmla="*/ 30 h 53"/>
                      <a:gd name="T4" fmla="*/ 16 w 89"/>
                      <a:gd name="T5" fmla="*/ 31 h 53"/>
                      <a:gd name="T6" fmla="*/ 22 w 89"/>
                      <a:gd name="T7" fmla="*/ 28 h 53"/>
                      <a:gd name="T8" fmla="*/ 33 w 89"/>
                      <a:gd name="T9" fmla="*/ 30 h 53"/>
                      <a:gd name="T10" fmla="*/ 40 w 89"/>
                      <a:gd name="T11" fmla="*/ 41 h 53"/>
                      <a:gd name="T12" fmla="*/ 44 w 89"/>
                      <a:gd name="T13" fmla="*/ 38 h 53"/>
                      <a:gd name="T14" fmla="*/ 47 w 89"/>
                      <a:gd name="T15" fmla="*/ 41 h 53"/>
                      <a:gd name="T16" fmla="*/ 57 w 89"/>
                      <a:gd name="T17" fmla="*/ 42 h 53"/>
                      <a:gd name="T18" fmla="*/ 51 w 89"/>
                      <a:gd name="T19" fmla="*/ 46 h 53"/>
                      <a:gd name="T20" fmla="*/ 55 w 89"/>
                      <a:gd name="T21" fmla="*/ 49 h 53"/>
                      <a:gd name="T22" fmla="*/ 59 w 89"/>
                      <a:gd name="T23" fmla="*/ 51 h 53"/>
                      <a:gd name="T24" fmla="*/ 67 w 89"/>
                      <a:gd name="T25" fmla="*/ 48 h 53"/>
                      <a:gd name="T26" fmla="*/ 72 w 89"/>
                      <a:gd name="T27" fmla="*/ 46 h 53"/>
                      <a:gd name="T28" fmla="*/ 68 w 89"/>
                      <a:gd name="T29" fmla="*/ 46 h 53"/>
                      <a:gd name="T30" fmla="*/ 63 w 89"/>
                      <a:gd name="T31" fmla="*/ 44 h 53"/>
                      <a:gd name="T32" fmla="*/ 72 w 89"/>
                      <a:gd name="T33" fmla="*/ 38 h 53"/>
                      <a:gd name="T34" fmla="*/ 78 w 89"/>
                      <a:gd name="T35" fmla="*/ 35 h 53"/>
                      <a:gd name="T36" fmla="*/ 84 w 89"/>
                      <a:gd name="T37" fmla="*/ 31 h 53"/>
                      <a:gd name="T38" fmla="*/ 87 w 89"/>
                      <a:gd name="T39" fmla="*/ 28 h 53"/>
                      <a:gd name="T40" fmla="*/ 86 w 89"/>
                      <a:gd name="T41" fmla="*/ 26 h 53"/>
                      <a:gd name="T42" fmla="*/ 88 w 89"/>
                      <a:gd name="T43" fmla="*/ 25 h 53"/>
                      <a:gd name="T44" fmla="*/ 86 w 89"/>
                      <a:gd name="T45" fmla="*/ 24 h 53"/>
                      <a:gd name="T46" fmla="*/ 88 w 89"/>
                      <a:gd name="T47" fmla="*/ 21 h 53"/>
                      <a:gd name="T48" fmla="*/ 85 w 89"/>
                      <a:gd name="T49" fmla="*/ 19 h 53"/>
                      <a:gd name="T50" fmla="*/ 82 w 89"/>
                      <a:gd name="T51" fmla="*/ 18 h 53"/>
                      <a:gd name="T52" fmla="*/ 78 w 89"/>
                      <a:gd name="T53" fmla="*/ 18 h 53"/>
                      <a:gd name="T54" fmla="*/ 75 w 89"/>
                      <a:gd name="T55" fmla="*/ 15 h 53"/>
                      <a:gd name="T56" fmla="*/ 72 w 89"/>
                      <a:gd name="T57" fmla="*/ 17 h 53"/>
                      <a:gd name="T58" fmla="*/ 69 w 89"/>
                      <a:gd name="T59" fmla="*/ 14 h 53"/>
                      <a:gd name="T60" fmla="*/ 65 w 89"/>
                      <a:gd name="T61" fmla="*/ 14 h 53"/>
                      <a:gd name="T62" fmla="*/ 64 w 89"/>
                      <a:gd name="T63" fmla="*/ 10 h 53"/>
                      <a:gd name="T64" fmla="*/ 60 w 89"/>
                      <a:gd name="T65" fmla="*/ 9 h 53"/>
                      <a:gd name="T66" fmla="*/ 60 w 89"/>
                      <a:gd name="T67" fmla="*/ 5 h 53"/>
                      <a:gd name="T68" fmla="*/ 58 w 89"/>
                      <a:gd name="T69" fmla="*/ 2 h 53"/>
                      <a:gd name="T70" fmla="*/ 53 w 89"/>
                      <a:gd name="T71" fmla="*/ 1 h 53"/>
                      <a:gd name="T72" fmla="*/ 47 w 89"/>
                      <a:gd name="T73" fmla="*/ 2 h 53"/>
                      <a:gd name="T74" fmla="*/ 43 w 89"/>
                      <a:gd name="T75" fmla="*/ 3 h 53"/>
                      <a:gd name="T76" fmla="*/ 41 w 89"/>
                      <a:gd name="T77" fmla="*/ 9 h 53"/>
                      <a:gd name="T78" fmla="*/ 38 w 89"/>
                      <a:gd name="T79" fmla="*/ 7 h 53"/>
                      <a:gd name="T80" fmla="*/ 36 w 89"/>
                      <a:gd name="T81" fmla="*/ 8 h 53"/>
                      <a:gd name="T82" fmla="*/ 34 w 89"/>
                      <a:gd name="T83" fmla="*/ 6 h 53"/>
                      <a:gd name="T84" fmla="*/ 31 w 89"/>
                      <a:gd name="T85" fmla="*/ 7 h 53"/>
                      <a:gd name="T86" fmla="*/ 29 w 89"/>
                      <a:gd name="T87" fmla="*/ 6 h 53"/>
                      <a:gd name="T88" fmla="*/ 28 w 89"/>
                      <a:gd name="T89" fmla="*/ 8 h 53"/>
                      <a:gd name="T90" fmla="*/ 21 w 89"/>
                      <a:gd name="T91" fmla="*/ 5 h 53"/>
                      <a:gd name="T92" fmla="*/ 12 w 89"/>
                      <a:gd name="T93" fmla="*/ 4 h 53"/>
                      <a:gd name="T94" fmla="*/ 6 w 89"/>
                      <a:gd name="T95" fmla="*/ 6 h 53"/>
                      <a:gd name="T96" fmla="*/ 9 w 89"/>
                      <a:gd name="T97" fmla="*/ 11 h 53"/>
                      <a:gd name="T98" fmla="*/ 10 w 89"/>
                      <a:gd name="T99" fmla="*/ 14 h 53"/>
                      <a:gd name="T100" fmla="*/ 5 w 89"/>
                      <a:gd name="T101" fmla="*/ 16 h 53"/>
                      <a:gd name="T102" fmla="*/ 2 w 89"/>
                      <a:gd name="T103" fmla="*/ 23 h 53"/>
                      <a:gd name="T104" fmla="*/ 0 w 89"/>
                      <a:gd name="T105" fmla="*/ 27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89" h="53">
                        <a:moveTo>
                          <a:pt x="0" y="27"/>
                        </a:moveTo>
                        <a:cubicBezTo>
                          <a:pt x="0" y="30"/>
                          <a:pt x="7" y="30"/>
                          <a:pt x="9" y="30"/>
                        </a:cubicBezTo>
                        <a:cubicBezTo>
                          <a:pt x="11" y="30"/>
                          <a:pt x="13" y="32"/>
                          <a:pt x="16" y="31"/>
                        </a:cubicBezTo>
                        <a:cubicBezTo>
                          <a:pt x="17" y="29"/>
                          <a:pt x="20" y="28"/>
                          <a:pt x="22" y="28"/>
                        </a:cubicBezTo>
                        <a:cubicBezTo>
                          <a:pt x="25" y="26"/>
                          <a:pt x="31" y="28"/>
                          <a:pt x="33" y="30"/>
                        </a:cubicBezTo>
                        <a:cubicBezTo>
                          <a:pt x="36" y="34"/>
                          <a:pt x="37" y="38"/>
                          <a:pt x="40" y="41"/>
                        </a:cubicBezTo>
                        <a:cubicBezTo>
                          <a:pt x="42" y="40"/>
                          <a:pt x="42" y="39"/>
                          <a:pt x="44" y="38"/>
                        </a:cubicBezTo>
                        <a:cubicBezTo>
                          <a:pt x="46" y="38"/>
                          <a:pt x="46" y="40"/>
                          <a:pt x="47" y="41"/>
                        </a:cubicBezTo>
                        <a:cubicBezTo>
                          <a:pt x="48" y="42"/>
                          <a:pt x="57" y="43"/>
                          <a:pt x="57" y="42"/>
                        </a:cubicBezTo>
                        <a:cubicBezTo>
                          <a:pt x="57" y="43"/>
                          <a:pt x="51" y="45"/>
                          <a:pt x="51" y="46"/>
                        </a:cubicBezTo>
                        <a:cubicBezTo>
                          <a:pt x="52" y="47"/>
                          <a:pt x="56" y="46"/>
                          <a:pt x="55" y="49"/>
                        </a:cubicBezTo>
                        <a:cubicBezTo>
                          <a:pt x="54" y="51"/>
                          <a:pt x="57" y="53"/>
                          <a:pt x="59" y="51"/>
                        </a:cubicBezTo>
                        <a:cubicBezTo>
                          <a:pt x="61" y="50"/>
                          <a:pt x="64" y="48"/>
                          <a:pt x="67" y="48"/>
                        </a:cubicBezTo>
                        <a:cubicBezTo>
                          <a:pt x="70" y="48"/>
                          <a:pt x="71" y="48"/>
                          <a:pt x="72" y="46"/>
                        </a:cubicBezTo>
                        <a:cubicBezTo>
                          <a:pt x="72" y="46"/>
                          <a:pt x="69" y="46"/>
                          <a:pt x="68" y="46"/>
                        </a:cubicBezTo>
                        <a:cubicBezTo>
                          <a:pt x="66" y="46"/>
                          <a:pt x="64" y="47"/>
                          <a:pt x="63" y="44"/>
                        </a:cubicBezTo>
                        <a:cubicBezTo>
                          <a:pt x="60" y="40"/>
                          <a:pt x="70" y="38"/>
                          <a:pt x="72" y="38"/>
                        </a:cubicBezTo>
                        <a:cubicBezTo>
                          <a:pt x="74" y="37"/>
                          <a:pt x="76" y="36"/>
                          <a:pt x="78" y="35"/>
                        </a:cubicBezTo>
                        <a:cubicBezTo>
                          <a:pt x="79" y="33"/>
                          <a:pt x="81" y="31"/>
                          <a:pt x="84" y="31"/>
                        </a:cubicBezTo>
                        <a:cubicBezTo>
                          <a:pt x="85" y="31"/>
                          <a:pt x="87" y="31"/>
                          <a:pt x="87" y="28"/>
                        </a:cubicBezTo>
                        <a:cubicBezTo>
                          <a:pt x="87" y="27"/>
                          <a:pt x="86" y="27"/>
                          <a:pt x="86" y="26"/>
                        </a:cubicBezTo>
                        <a:cubicBezTo>
                          <a:pt x="86" y="25"/>
                          <a:pt x="88" y="25"/>
                          <a:pt x="88" y="25"/>
                        </a:cubicBezTo>
                        <a:cubicBezTo>
                          <a:pt x="88" y="25"/>
                          <a:pt x="86" y="24"/>
                          <a:pt x="86" y="24"/>
                        </a:cubicBezTo>
                        <a:cubicBezTo>
                          <a:pt x="86" y="23"/>
                          <a:pt x="89" y="23"/>
                          <a:pt x="88" y="21"/>
                        </a:cubicBezTo>
                        <a:cubicBezTo>
                          <a:pt x="88" y="21"/>
                          <a:pt x="86" y="20"/>
                          <a:pt x="85" y="19"/>
                        </a:cubicBezTo>
                        <a:cubicBezTo>
                          <a:pt x="84" y="18"/>
                          <a:pt x="83" y="20"/>
                          <a:pt x="82" y="18"/>
                        </a:cubicBezTo>
                        <a:cubicBezTo>
                          <a:pt x="81" y="17"/>
                          <a:pt x="80" y="17"/>
                          <a:pt x="78" y="18"/>
                        </a:cubicBezTo>
                        <a:cubicBezTo>
                          <a:pt x="77" y="18"/>
                          <a:pt x="76" y="15"/>
                          <a:pt x="75" y="15"/>
                        </a:cubicBezTo>
                        <a:cubicBezTo>
                          <a:pt x="74" y="14"/>
                          <a:pt x="73" y="16"/>
                          <a:pt x="72" y="17"/>
                        </a:cubicBezTo>
                        <a:cubicBezTo>
                          <a:pt x="71" y="17"/>
                          <a:pt x="70" y="14"/>
                          <a:pt x="69" y="14"/>
                        </a:cubicBezTo>
                        <a:cubicBezTo>
                          <a:pt x="68" y="14"/>
                          <a:pt x="65" y="15"/>
                          <a:pt x="65" y="14"/>
                        </a:cubicBezTo>
                        <a:cubicBezTo>
                          <a:pt x="65" y="13"/>
                          <a:pt x="65" y="11"/>
                          <a:pt x="64" y="10"/>
                        </a:cubicBezTo>
                        <a:cubicBezTo>
                          <a:pt x="63" y="9"/>
                          <a:pt x="61" y="10"/>
                          <a:pt x="60" y="9"/>
                        </a:cubicBezTo>
                        <a:cubicBezTo>
                          <a:pt x="59" y="8"/>
                          <a:pt x="58" y="6"/>
                          <a:pt x="60" y="5"/>
                        </a:cubicBezTo>
                        <a:cubicBezTo>
                          <a:pt x="61" y="5"/>
                          <a:pt x="59" y="2"/>
                          <a:pt x="58" y="2"/>
                        </a:cubicBezTo>
                        <a:cubicBezTo>
                          <a:pt x="57" y="1"/>
                          <a:pt x="54" y="2"/>
                          <a:pt x="53" y="1"/>
                        </a:cubicBezTo>
                        <a:cubicBezTo>
                          <a:pt x="50" y="0"/>
                          <a:pt x="50" y="6"/>
                          <a:pt x="47" y="2"/>
                        </a:cubicBezTo>
                        <a:cubicBezTo>
                          <a:pt x="46" y="2"/>
                          <a:pt x="44" y="3"/>
                          <a:pt x="43" y="3"/>
                        </a:cubicBezTo>
                        <a:cubicBezTo>
                          <a:pt x="41" y="4"/>
                          <a:pt x="42" y="9"/>
                          <a:pt x="41" y="9"/>
                        </a:cubicBezTo>
                        <a:cubicBezTo>
                          <a:pt x="40" y="9"/>
                          <a:pt x="39" y="7"/>
                          <a:pt x="38" y="7"/>
                        </a:cubicBezTo>
                        <a:cubicBezTo>
                          <a:pt x="38" y="7"/>
                          <a:pt x="37" y="8"/>
                          <a:pt x="36" y="8"/>
                        </a:cubicBezTo>
                        <a:cubicBezTo>
                          <a:pt x="35" y="8"/>
                          <a:pt x="34" y="7"/>
                          <a:pt x="34" y="6"/>
                        </a:cubicBezTo>
                        <a:cubicBezTo>
                          <a:pt x="34" y="5"/>
                          <a:pt x="32" y="7"/>
                          <a:pt x="31" y="7"/>
                        </a:cubicBezTo>
                        <a:cubicBezTo>
                          <a:pt x="30" y="7"/>
                          <a:pt x="30" y="6"/>
                          <a:pt x="29" y="6"/>
                        </a:cubicBezTo>
                        <a:cubicBezTo>
                          <a:pt x="28" y="6"/>
                          <a:pt x="28" y="7"/>
                          <a:pt x="28" y="8"/>
                        </a:cubicBezTo>
                        <a:cubicBezTo>
                          <a:pt x="28" y="8"/>
                          <a:pt x="21" y="5"/>
                          <a:pt x="21" y="5"/>
                        </a:cubicBezTo>
                        <a:cubicBezTo>
                          <a:pt x="18" y="4"/>
                          <a:pt x="15" y="4"/>
                          <a:pt x="12" y="4"/>
                        </a:cubicBezTo>
                        <a:cubicBezTo>
                          <a:pt x="10" y="4"/>
                          <a:pt x="9" y="6"/>
                          <a:pt x="6" y="6"/>
                        </a:cubicBezTo>
                        <a:cubicBezTo>
                          <a:pt x="6" y="9"/>
                          <a:pt x="9" y="9"/>
                          <a:pt x="9" y="11"/>
                        </a:cubicBezTo>
                        <a:cubicBezTo>
                          <a:pt x="9" y="12"/>
                          <a:pt x="10" y="13"/>
                          <a:pt x="10" y="14"/>
                        </a:cubicBezTo>
                        <a:cubicBezTo>
                          <a:pt x="9" y="15"/>
                          <a:pt x="6" y="15"/>
                          <a:pt x="5" y="16"/>
                        </a:cubicBezTo>
                        <a:cubicBezTo>
                          <a:pt x="2" y="18"/>
                          <a:pt x="3" y="20"/>
                          <a:pt x="2" y="23"/>
                        </a:cubicBezTo>
                        <a:cubicBezTo>
                          <a:pt x="2" y="25"/>
                          <a:pt x="1" y="26"/>
                          <a:pt x="0" y="2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8" name="Freeform 657">
                    <a:extLst>
                      <a:ext uri="{FF2B5EF4-FFF2-40B4-BE49-F238E27FC236}">
                        <a16:creationId xmlns:a16="http://schemas.microsoft.com/office/drawing/2014/main" id="{4BA28655-5921-3442-B071-B94E17F377F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03599" y="7337754"/>
                    <a:ext cx="236083" cy="102201"/>
                  </a:xfrm>
                  <a:custGeom>
                    <a:avLst/>
                    <a:gdLst>
                      <a:gd name="T0" fmla="*/ 30 w 30"/>
                      <a:gd name="T1" fmla="*/ 4 h 12"/>
                      <a:gd name="T2" fmla="*/ 22 w 30"/>
                      <a:gd name="T3" fmla="*/ 0 h 12"/>
                      <a:gd name="T4" fmla="*/ 17 w 30"/>
                      <a:gd name="T5" fmla="*/ 0 h 12"/>
                      <a:gd name="T6" fmla="*/ 14 w 30"/>
                      <a:gd name="T7" fmla="*/ 1 h 12"/>
                      <a:gd name="T8" fmla="*/ 11 w 30"/>
                      <a:gd name="T9" fmla="*/ 0 h 12"/>
                      <a:gd name="T10" fmla="*/ 8 w 30"/>
                      <a:gd name="T11" fmla="*/ 3 h 12"/>
                      <a:gd name="T12" fmla="*/ 3 w 30"/>
                      <a:gd name="T13" fmla="*/ 9 h 12"/>
                      <a:gd name="T14" fmla="*/ 11 w 30"/>
                      <a:gd name="T15" fmla="*/ 11 h 12"/>
                      <a:gd name="T16" fmla="*/ 13 w 30"/>
                      <a:gd name="T17" fmla="*/ 9 h 12"/>
                      <a:gd name="T18" fmla="*/ 18 w 30"/>
                      <a:gd name="T19" fmla="*/ 9 h 12"/>
                      <a:gd name="T20" fmla="*/ 19 w 30"/>
                      <a:gd name="T21" fmla="*/ 6 h 12"/>
                      <a:gd name="T22" fmla="*/ 24 w 30"/>
                      <a:gd name="T23" fmla="*/ 7 h 12"/>
                      <a:gd name="T24" fmla="*/ 28 w 30"/>
                      <a:gd name="T25" fmla="*/ 7 h 12"/>
                      <a:gd name="T26" fmla="*/ 30 w 30"/>
                      <a:gd name="T27" fmla="*/ 4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0" h="12">
                        <a:moveTo>
                          <a:pt x="30" y="4"/>
                        </a:moveTo>
                        <a:cubicBezTo>
                          <a:pt x="27" y="2"/>
                          <a:pt x="26" y="0"/>
                          <a:pt x="22" y="0"/>
                        </a:cubicBezTo>
                        <a:cubicBezTo>
                          <a:pt x="20" y="0"/>
                          <a:pt x="19" y="0"/>
                          <a:pt x="17" y="0"/>
                        </a:cubicBezTo>
                        <a:cubicBezTo>
                          <a:pt x="15" y="0"/>
                          <a:pt x="15" y="1"/>
                          <a:pt x="14" y="1"/>
                        </a:cubicBezTo>
                        <a:cubicBezTo>
                          <a:pt x="13" y="1"/>
                          <a:pt x="12" y="0"/>
                          <a:pt x="11" y="0"/>
                        </a:cubicBezTo>
                        <a:cubicBezTo>
                          <a:pt x="10" y="1"/>
                          <a:pt x="9" y="2"/>
                          <a:pt x="8" y="3"/>
                        </a:cubicBezTo>
                        <a:cubicBezTo>
                          <a:pt x="6" y="5"/>
                          <a:pt x="0" y="4"/>
                          <a:pt x="3" y="9"/>
                        </a:cubicBezTo>
                        <a:cubicBezTo>
                          <a:pt x="4" y="11"/>
                          <a:pt x="8" y="12"/>
                          <a:pt x="11" y="11"/>
                        </a:cubicBezTo>
                        <a:cubicBezTo>
                          <a:pt x="12" y="11"/>
                          <a:pt x="12" y="9"/>
                          <a:pt x="13" y="9"/>
                        </a:cubicBezTo>
                        <a:cubicBezTo>
                          <a:pt x="15" y="9"/>
                          <a:pt x="17" y="9"/>
                          <a:pt x="18" y="9"/>
                        </a:cubicBezTo>
                        <a:cubicBezTo>
                          <a:pt x="19" y="9"/>
                          <a:pt x="19" y="7"/>
                          <a:pt x="19" y="6"/>
                        </a:cubicBezTo>
                        <a:cubicBezTo>
                          <a:pt x="20" y="5"/>
                          <a:pt x="23" y="7"/>
                          <a:pt x="24" y="7"/>
                        </a:cubicBezTo>
                        <a:cubicBezTo>
                          <a:pt x="25" y="7"/>
                          <a:pt x="27" y="7"/>
                          <a:pt x="28" y="7"/>
                        </a:cubicBezTo>
                        <a:cubicBezTo>
                          <a:pt x="29" y="7"/>
                          <a:pt x="29" y="5"/>
                          <a:pt x="30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09" name="Freeform 658">
                    <a:extLst>
                      <a:ext uri="{FF2B5EF4-FFF2-40B4-BE49-F238E27FC236}">
                        <a16:creationId xmlns:a16="http://schemas.microsoft.com/office/drawing/2014/main" id="{EE7ED89D-7A29-E949-A504-FEAD3A7ED0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63824" y="6963014"/>
                    <a:ext cx="370220" cy="292414"/>
                  </a:xfrm>
                  <a:custGeom>
                    <a:avLst/>
                    <a:gdLst>
                      <a:gd name="T0" fmla="*/ 11 w 47"/>
                      <a:gd name="T1" fmla="*/ 29 h 35"/>
                      <a:gd name="T2" fmla="*/ 18 w 47"/>
                      <a:gd name="T3" fmla="*/ 30 h 35"/>
                      <a:gd name="T4" fmla="*/ 23 w 47"/>
                      <a:gd name="T5" fmla="*/ 33 h 35"/>
                      <a:gd name="T6" fmla="*/ 25 w 47"/>
                      <a:gd name="T7" fmla="*/ 31 h 35"/>
                      <a:gd name="T8" fmla="*/ 29 w 47"/>
                      <a:gd name="T9" fmla="*/ 32 h 35"/>
                      <a:gd name="T10" fmla="*/ 33 w 47"/>
                      <a:gd name="T11" fmla="*/ 32 h 35"/>
                      <a:gd name="T12" fmla="*/ 36 w 47"/>
                      <a:gd name="T13" fmla="*/ 33 h 35"/>
                      <a:gd name="T14" fmla="*/ 38 w 47"/>
                      <a:gd name="T15" fmla="*/ 28 h 35"/>
                      <a:gd name="T16" fmla="*/ 42 w 47"/>
                      <a:gd name="T17" fmla="*/ 27 h 35"/>
                      <a:gd name="T18" fmla="*/ 40 w 47"/>
                      <a:gd name="T19" fmla="*/ 22 h 35"/>
                      <a:gd name="T20" fmla="*/ 44 w 47"/>
                      <a:gd name="T21" fmla="*/ 21 h 35"/>
                      <a:gd name="T22" fmla="*/ 45 w 47"/>
                      <a:gd name="T23" fmla="*/ 17 h 35"/>
                      <a:gd name="T24" fmla="*/ 42 w 47"/>
                      <a:gd name="T25" fmla="*/ 15 h 35"/>
                      <a:gd name="T26" fmla="*/ 39 w 47"/>
                      <a:gd name="T27" fmla="*/ 11 h 35"/>
                      <a:gd name="T28" fmla="*/ 38 w 47"/>
                      <a:gd name="T29" fmla="*/ 6 h 35"/>
                      <a:gd name="T30" fmla="*/ 35 w 47"/>
                      <a:gd name="T31" fmla="*/ 2 h 35"/>
                      <a:gd name="T32" fmla="*/ 33 w 47"/>
                      <a:gd name="T33" fmla="*/ 2 h 35"/>
                      <a:gd name="T34" fmla="*/ 30 w 47"/>
                      <a:gd name="T35" fmla="*/ 1 h 35"/>
                      <a:gd name="T36" fmla="*/ 28 w 47"/>
                      <a:gd name="T37" fmla="*/ 2 h 35"/>
                      <a:gd name="T38" fmla="*/ 25 w 47"/>
                      <a:gd name="T39" fmla="*/ 0 h 35"/>
                      <a:gd name="T40" fmla="*/ 22 w 47"/>
                      <a:gd name="T41" fmla="*/ 2 h 35"/>
                      <a:gd name="T42" fmla="*/ 17 w 47"/>
                      <a:gd name="T43" fmla="*/ 3 h 35"/>
                      <a:gd name="T44" fmla="*/ 17 w 47"/>
                      <a:gd name="T45" fmla="*/ 6 h 35"/>
                      <a:gd name="T46" fmla="*/ 13 w 47"/>
                      <a:gd name="T47" fmla="*/ 9 h 35"/>
                      <a:gd name="T48" fmla="*/ 12 w 47"/>
                      <a:gd name="T49" fmla="*/ 13 h 35"/>
                      <a:gd name="T50" fmla="*/ 8 w 47"/>
                      <a:gd name="T51" fmla="*/ 14 h 35"/>
                      <a:gd name="T52" fmla="*/ 1 w 47"/>
                      <a:gd name="T53" fmla="*/ 16 h 35"/>
                      <a:gd name="T54" fmla="*/ 2 w 47"/>
                      <a:gd name="T55" fmla="*/ 24 h 35"/>
                      <a:gd name="T56" fmla="*/ 1 w 47"/>
                      <a:gd name="T57" fmla="*/ 27 h 35"/>
                      <a:gd name="T58" fmla="*/ 1 w 47"/>
                      <a:gd name="T59" fmla="*/ 31 h 35"/>
                      <a:gd name="T60" fmla="*/ 5 w 47"/>
                      <a:gd name="T61" fmla="*/ 30 h 35"/>
                      <a:gd name="T62" fmla="*/ 11 w 47"/>
                      <a:gd name="T63" fmla="*/ 29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47" h="35">
                        <a:moveTo>
                          <a:pt x="11" y="29"/>
                        </a:moveTo>
                        <a:cubicBezTo>
                          <a:pt x="14" y="29"/>
                          <a:pt x="16" y="30"/>
                          <a:pt x="18" y="30"/>
                        </a:cubicBezTo>
                        <a:cubicBezTo>
                          <a:pt x="18" y="30"/>
                          <a:pt x="23" y="33"/>
                          <a:pt x="23" y="33"/>
                        </a:cubicBezTo>
                        <a:cubicBezTo>
                          <a:pt x="23" y="32"/>
                          <a:pt x="24" y="29"/>
                          <a:pt x="25" y="31"/>
                        </a:cubicBezTo>
                        <a:cubicBezTo>
                          <a:pt x="27" y="34"/>
                          <a:pt x="28" y="29"/>
                          <a:pt x="29" y="32"/>
                        </a:cubicBezTo>
                        <a:cubicBezTo>
                          <a:pt x="30" y="34"/>
                          <a:pt x="32" y="32"/>
                          <a:pt x="33" y="32"/>
                        </a:cubicBezTo>
                        <a:cubicBezTo>
                          <a:pt x="34" y="31"/>
                          <a:pt x="36" y="35"/>
                          <a:pt x="36" y="33"/>
                        </a:cubicBezTo>
                        <a:cubicBezTo>
                          <a:pt x="37" y="31"/>
                          <a:pt x="36" y="29"/>
                          <a:pt x="38" y="28"/>
                        </a:cubicBezTo>
                        <a:cubicBezTo>
                          <a:pt x="39" y="28"/>
                          <a:pt x="41" y="27"/>
                          <a:pt x="42" y="27"/>
                        </a:cubicBezTo>
                        <a:cubicBezTo>
                          <a:pt x="41" y="26"/>
                          <a:pt x="40" y="24"/>
                          <a:pt x="40" y="22"/>
                        </a:cubicBezTo>
                        <a:cubicBezTo>
                          <a:pt x="40" y="20"/>
                          <a:pt x="42" y="22"/>
                          <a:pt x="44" y="21"/>
                        </a:cubicBezTo>
                        <a:cubicBezTo>
                          <a:pt x="46" y="21"/>
                          <a:pt x="47" y="19"/>
                          <a:pt x="45" y="17"/>
                        </a:cubicBezTo>
                        <a:cubicBezTo>
                          <a:pt x="44" y="16"/>
                          <a:pt x="43" y="17"/>
                          <a:pt x="42" y="15"/>
                        </a:cubicBezTo>
                        <a:cubicBezTo>
                          <a:pt x="41" y="14"/>
                          <a:pt x="40" y="13"/>
                          <a:pt x="39" y="11"/>
                        </a:cubicBezTo>
                        <a:cubicBezTo>
                          <a:pt x="38" y="10"/>
                          <a:pt x="38" y="8"/>
                          <a:pt x="38" y="6"/>
                        </a:cubicBezTo>
                        <a:cubicBezTo>
                          <a:pt x="39" y="4"/>
                          <a:pt x="36" y="2"/>
                          <a:pt x="35" y="2"/>
                        </a:cubicBezTo>
                        <a:cubicBezTo>
                          <a:pt x="34" y="1"/>
                          <a:pt x="34" y="2"/>
                          <a:pt x="33" y="2"/>
                        </a:cubicBezTo>
                        <a:cubicBezTo>
                          <a:pt x="31" y="3"/>
                          <a:pt x="31" y="2"/>
                          <a:pt x="30" y="1"/>
                        </a:cubicBezTo>
                        <a:cubicBezTo>
                          <a:pt x="29" y="0"/>
                          <a:pt x="29" y="2"/>
                          <a:pt x="28" y="2"/>
                        </a:cubicBezTo>
                        <a:cubicBezTo>
                          <a:pt x="27" y="2"/>
                          <a:pt x="25" y="0"/>
                          <a:pt x="25" y="0"/>
                        </a:cubicBezTo>
                        <a:cubicBezTo>
                          <a:pt x="23" y="0"/>
                          <a:pt x="23" y="2"/>
                          <a:pt x="22" y="2"/>
                        </a:cubicBezTo>
                        <a:cubicBezTo>
                          <a:pt x="20" y="3"/>
                          <a:pt x="19" y="3"/>
                          <a:pt x="17" y="3"/>
                        </a:cubicBezTo>
                        <a:cubicBezTo>
                          <a:pt x="16" y="4"/>
                          <a:pt x="17" y="6"/>
                          <a:pt x="17" y="6"/>
                        </a:cubicBezTo>
                        <a:cubicBezTo>
                          <a:pt x="16" y="8"/>
                          <a:pt x="13" y="7"/>
                          <a:pt x="13" y="9"/>
                        </a:cubicBezTo>
                        <a:cubicBezTo>
                          <a:pt x="12" y="10"/>
                          <a:pt x="12" y="11"/>
                          <a:pt x="12" y="13"/>
                        </a:cubicBezTo>
                        <a:cubicBezTo>
                          <a:pt x="12" y="14"/>
                          <a:pt x="9" y="14"/>
                          <a:pt x="8" y="14"/>
                        </a:cubicBezTo>
                        <a:cubicBezTo>
                          <a:pt x="5" y="15"/>
                          <a:pt x="4" y="16"/>
                          <a:pt x="1" y="16"/>
                        </a:cubicBezTo>
                        <a:cubicBezTo>
                          <a:pt x="2" y="19"/>
                          <a:pt x="5" y="21"/>
                          <a:pt x="2" y="24"/>
                        </a:cubicBezTo>
                        <a:cubicBezTo>
                          <a:pt x="0" y="25"/>
                          <a:pt x="0" y="26"/>
                          <a:pt x="1" y="27"/>
                        </a:cubicBezTo>
                        <a:cubicBezTo>
                          <a:pt x="3" y="28"/>
                          <a:pt x="1" y="30"/>
                          <a:pt x="1" y="31"/>
                        </a:cubicBezTo>
                        <a:cubicBezTo>
                          <a:pt x="3" y="31"/>
                          <a:pt x="4" y="31"/>
                          <a:pt x="5" y="30"/>
                        </a:cubicBezTo>
                        <a:cubicBezTo>
                          <a:pt x="7" y="29"/>
                          <a:pt x="10" y="29"/>
                          <a:pt x="11" y="2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0" name="Freeform 659">
                    <a:extLst>
                      <a:ext uri="{FF2B5EF4-FFF2-40B4-BE49-F238E27FC236}">
                        <a16:creationId xmlns:a16="http://schemas.microsoft.com/office/drawing/2014/main" id="{209EB674-0E62-4A40-9798-CA7799C8A0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77977" y="6945981"/>
                    <a:ext cx="228033" cy="158983"/>
                  </a:xfrm>
                  <a:custGeom>
                    <a:avLst/>
                    <a:gdLst>
                      <a:gd name="T0" fmla="*/ 16 w 29"/>
                      <a:gd name="T1" fmla="*/ 18 h 19"/>
                      <a:gd name="T2" fmla="*/ 23 w 29"/>
                      <a:gd name="T3" fmla="*/ 15 h 19"/>
                      <a:gd name="T4" fmla="*/ 23 w 29"/>
                      <a:gd name="T5" fmla="*/ 12 h 19"/>
                      <a:gd name="T6" fmla="*/ 27 w 29"/>
                      <a:gd name="T7" fmla="*/ 9 h 19"/>
                      <a:gd name="T8" fmla="*/ 26 w 29"/>
                      <a:gd name="T9" fmla="*/ 4 h 19"/>
                      <a:gd name="T10" fmla="*/ 19 w 29"/>
                      <a:gd name="T11" fmla="*/ 1 h 19"/>
                      <a:gd name="T12" fmla="*/ 10 w 29"/>
                      <a:gd name="T13" fmla="*/ 1 h 19"/>
                      <a:gd name="T14" fmla="*/ 0 w 29"/>
                      <a:gd name="T15" fmla="*/ 4 h 19"/>
                      <a:gd name="T16" fmla="*/ 1 w 29"/>
                      <a:gd name="T17" fmla="*/ 6 h 19"/>
                      <a:gd name="T18" fmla="*/ 2 w 29"/>
                      <a:gd name="T19" fmla="*/ 9 h 19"/>
                      <a:gd name="T20" fmla="*/ 5 w 29"/>
                      <a:gd name="T21" fmla="*/ 10 h 19"/>
                      <a:gd name="T22" fmla="*/ 9 w 29"/>
                      <a:gd name="T23" fmla="*/ 11 h 19"/>
                      <a:gd name="T24" fmla="*/ 8 w 29"/>
                      <a:gd name="T25" fmla="*/ 15 h 19"/>
                      <a:gd name="T26" fmla="*/ 12 w 29"/>
                      <a:gd name="T27" fmla="*/ 18 h 19"/>
                      <a:gd name="T28" fmla="*/ 16 w 29"/>
                      <a:gd name="T29" fmla="*/ 18 h 19"/>
                      <a:gd name="T30" fmla="*/ 16 w 29"/>
                      <a:gd name="T31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29" h="19">
                        <a:moveTo>
                          <a:pt x="16" y="18"/>
                        </a:moveTo>
                        <a:cubicBezTo>
                          <a:pt x="18" y="16"/>
                          <a:pt x="21" y="16"/>
                          <a:pt x="23" y="15"/>
                        </a:cubicBezTo>
                        <a:cubicBezTo>
                          <a:pt x="23" y="14"/>
                          <a:pt x="23" y="13"/>
                          <a:pt x="23" y="12"/>
                        </a:cubicBezTo>
                        <a:cubicBezTo>
                          <a:pt x="24" y="10"/>
                          <a:pt x="25" y="10"/>
                          <a:pt x="27" y="9"/>
                        </a:cubicBezTo>
                        <a:cubicBezTo>
                          <a:pt x="29" y="8"/>
                          <a:pt x="28" y="5"/>
                          <a:pt x="26" y="4"/>
                        </a:cubicBezTo>
                        <a:cubicBezTo>
                          <a:pt x="24" y="3"/>
                          <a:pt x="22" y="2"/>
                          <a:pt x="19" y="1"/>
                        </a:cubicBezTo>
                        <a:cubicBezTo>
                          <a:pt x="17" y="0"/>
                          <a:pt x="13" y="1"/>
                          <a:pt x="10" y="1"/>
                        </a:cubicBezTo>
                        <a:cubicBezTo>
                          <a:pt x="8" y="1"/>
                          <a:pt x="0" y="0"/>
                          <a:pt x="0" y="4"/>
                        </a:cubicBezTo>
                        <a:cubicBezTo>
                          <a:pt x="0" y="4"/>
                          <a:pt x="1" y="5"/>
                          <a:pt x="1" y="6"/>
                        </a:cubicBezTo>
                        <a:cubicBezTo>
                          <a:pt x="2" y="7"/>
                          <a:pt x="1" y="8"/>
                          <a:pt x="2" y="9"/>
                        </a:cubicBezTo>
                        <a:cubicBezTo>
                          <a:pt x="3" y="9"/>
                          <a:pt x="4" y="11"/>
                          <a:pt x="5" y="10"/>
                        </a:cubicBezTo>
                        <a:cubicBezTo>
                          <a:pt x="7" y="10"/>
                          <a:pt x="9" y="9"/>
                          <a:pt x="9" y="11"/>
                        </a:cubicBezTo>
                        <a:cubicBezTo>
                          <a:pt x="9" y="12"/>
                          <a:pt x="9" y="14"/>
                          <a:pt x="8" y="15"/>
                        </a:cubicBezTo>
                        <a:cubicBezTo>
                          <a:pt x="11" y="15"/>
                          <a:pt x="11" y="15"/>
                          <a:pt x="12" y="18"/>
                        </a:cubicBezTo>
                        <a:cubicBezTo>
                          <a:pt x="13" y="18"/>
                          <a:pt x="16" y="18"/>
                          <a:pt x="16" y="18"/>
                        </a:cubicBezTo>
                        <a:cubicBezTo>
                          <a:pt x="17" y="17"/>
                          <a:pt x="15" y="19"/>
                          <a:pt x="16" y="1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1" name="Freeform 660">
                    <a:extLst>
                      <a:ext uri="{FF2B5EF4-FFF2-40B4-BE49-F238E27FC236}">
                        <a16:creationId xmlns:a16="http://schemas.microsoft.com/office/drawing/2014/main" id="{DA8B67AE-360B-1644-8A29-17E7CC043B8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77977" y="6846618"/>
                    <a:ext cx="281691" cy="150467"/>
                  </a:xfrm>
                  <a:custGeom>
                    <a:avLst/>
                    <a:gdLst>
                      <a:gd name="T0" fmla="*/ 11 w 36"/>
                      <a:gd name="T1" fmla="*/ 13 h 18"/>
                      <a:gd name="T2" fmla="*/ 19 w 36"/>
                      <a:gd name="T3" fmla="*/ 12 h 18"/>
                      <a:gd name="T4" fmla="*/ 25 w 36"/>
                      <a:gd name="T5" fmla="*/ 15 h 18"/>
                      <a:gd name="T6" fmla="*/ 29 w 36"/>
                      <a:gd name="T7" fmla="*/ 17 h 18"/>
                      <a:gd name="T8" fmla="*/ 33 w 36"/>
                      <a:gd name="T9" fmla="*/ 16 h 18"/>
                      <a:gd name="T10" fmla="*/ 36 w 36"/>
                      <a:gd name="T11" fmla="*/ 14 h 18"/>
                      <a:gd name="T12" fmla="*/ 34 w 36"/>
                      <a:gd name="T13" fmla="*/ 8 h 18"/>
                      <a:gd name="T14" fmla="*/ 31 w 36"/>
                      <a:gd name="T15" fmla="*/ 4 h 18"/>
                      <a:gd name="T16" fmla="*/ 25 w 36"/>
                      <a:gd name="T17" fmla="*/ 3 h 18"/>
                      <a:gd name="T18" fmla="*/ 18 w 36"/>
                      <a:gd name="T19" fmla="*/ 1 h 18"/>
                      <a:gd name="T20" fmla="*/ 17 w 36"/>
                      <a:gd name="T21" fmla="*/ 5 h 18"/>
                      <a:gd name="T22" fmla="*/ 15 w 36"/>
                      <a:gd name="T23" fmla="*/ 7 h 18"/>
                      <a:gd name="T24" fmla="*/ 8 w 36"/>
                      <a:gd name="T25" fmla="*/ 4 h 18"/>
                      <a:gd name="T26" fmla="*/ 0 w 36"/>
                      <a:gd name="T27" fmla="*/ 15 h 18"/>
                      <a:gd name="T28" fmla="*/ 11 w 36"/>
                      <a:gd name="T29" fmla="*/ 13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6" h="18">
                        <a:moveTo>
                          <a:pt x="11" y="13"/>
                        </a:moveTo>
                        <a:cubicBezTo>
                          <a:pt x="14" y="13"/>
                          <a:pt x="16" y="12"/>
                          <a:pt x="19" y="12"/>
                        </a:cubicBezTo>
                        <a:cubicBezTo>
                          <a:pt x="20" y="12"/>
                          <a:pt x="24" y="14"/>
                          <a:pt x="25" y="15"/>
                        </a:cubicBezTo>
                        <a:cubicBezTo>
                          <a:pt x="26" y="16"/>
                          <a:pt x="27" y="18"/>
                          <a:pt x="29" y="17"/>
                        </a:cubicBezTo>
                        <a:cubicBezTo>
                          <a:pt x="30" y="17"/>
                          <a:pt x="31" y="16"/>
                          <a:pt x="33" y="16"/>
                        </a:cubicBezTo>
                        <a:cubicBezTo>
                          <a:pt x="34" y="16"/>
                          <a:pt x="34" y="14"/>
                          <a:pt x="36" y="14"/>
                        </a:cubicBezTo>
                        <a:cubicBezTo>
                          <a:pt x="35" y="12"/>
                          <a:pt x="33" y="9"/>
                          <a:pt x="34" y="8"/>
                        </a:cubicBezTo>
                        <a:cubicBezTo>
                          <a:pt x="35" y="6"/>
                          <a:pt x="32" y="4"/>
                          <a:pt x="31" y="4"/>
                        </a:cubicBezTo>
                        <a:cubicBezTo>
                          <a:pt x="29" y="3"/>
                          <a:pt x="27" y="5"/>
                          <a:pt x="25" y="3"/>
                        </a:cubicBezTo>
                        <a:cubicBezTo>
                          <a:pt x="22" y="1"/>
                          <a:pt x="21" y="0"/>
                          <a:pt x="18" y="1"/>
                        </a:cubicBezTo>
                        <a:cubicBezTo>
                          <a:pt x="16" y="2"/>
                          <a:pt x="17" y="3"/>
                          <a:pt x="17" y="5"/>
                        </a:cubicBezTo>
                        <a:cubicBezTo>
                          <a:pt x="16" y="6"/>
                          <a:pt x="16" y="7"/>
                          <a:pt x="15" y="7"/>
                        </a:cubicBezTo>
                        <a:cubicBezTo>
                          <a:pt x="12" y="9"/>
                          <a:pt x="10" y="5"/>
                          <a:pt x="8" y="4"/>
                        </a:cubicBezTo>
                        <a:cubicBezTo>
                          <a:pt x="3" y="0"/>
                          <a:pt x="0" y="11"/>
                          <a:pt x="0" y="15"/>
                        </a:cubicBezTo>
                        <a:cubicBezTo>
                          <a:pt x="4" y="13"/>
                          <a:pt x="7" y="13"/>
                          <a:pt x="11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2" name="Freeform 661">
                    <a:extLst>
                      <a:ext uri="{FF2B5EF4-FFF2-40B4-BE49-F238E27FC236}">
                        <a16:creationId xmlns:a16="http://schemas.microsoft.com/office/drawing/2014/main" id="{FE9CDB3E-C5B7-FE41-852D-145D49C7967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63824" y="6755773"/>
                    <a:ext cx="187795" cy="124913"/>
                  </a:xfrm>
                  <a:custGeom>
                    <a:avLst/>
                    <a:gdLst>
                      <a:gd name="T0" fmla="*/ 16 w 24"/>
                      <a:gd name="T1" fmla="*/ 15 h 15"/>
                      <a:gd name="T2" fmla="*/ 20 w 24"/>
                      <a:gd name="T3" fmla="*/ 15 h 15"/>
                      <a:gd name="T4" fmla="*/ 22 w 24"/>
                      <a:gd name="T5" fmla="*/ 13 h 15"/>
                      <a:gd name="T6" fmla="*/ 22 w 24"/>
                      <a:gd name="T7" fmla="*/ 10 h 15"/>
                      <a:gd name="T8" fmla="*/ 21 w 24"/>
                      <a:gd name="T9" fmla="*/ 5 h 15"/>
                      <a:gd name="T10" fmla="*/ 24 w 24"/>
                      <a:gd name="T11" fmla="*/ 0 h 15"/>
                      <a:gd name="T12" fmla="*/ 12 w 24"/>
                      <a:gd name="T13" fmla="*/ 0 h 15"/>
                      <a:gd name="T14" fmla="*/ 6 w 24"/>
                      <a:gd name="T15" fmla="*/ 1 h 15"/>
                      <a:gd name="T16" fmla="*/ 0 w 24"/>
                      <a:gd name="T17" fmla="*/ 5 h 15"/>
                      <a:gd name="T18" fmla="*/ 2 w 24"/>
                      <a:gd name="T19" fmla="*/ 6 h 15"/>
                      <a:gd name="T20" fmla="*/ 2 w 24"/>
                      <a:gd name="T21" fmla="*/ 8 h 15"/>
                      <a:gd name="T22" fmla="*/ 7 w 24"/>
                      <a:gd name="T23" fmla="*/ 9 h 15"/>
                      <a:gd name="T24" fmla="*/ 6 w 24"/>
                      <a:gd name="T25" fmla="*/ 13 h 15"/>
                      <a:gd name="T26" fmla="*/ 11 w 24"/>
                      <a:gd name="T27" fmla="*/ 12 h 15"/>
                      <a:gd name="T28" fmla="*/ 16 w 24"/>
                      <a:gd name="T29" fmla="*/ 1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4" h="15">
                        <a:moveTo>
                          <a:pt x="16" y="15"/>
                        </a:moveTo>
                        <a:cubicBezTo>
                          <a:pt x="17" y="15"/>
                          <a:pt x="19" y="15"/>
                          <a:pt x="20" y="15"/>
                        </a:cubicBezTo>
                        <a:cubicBezTo>
                          <a:pt x="20" y="14"/>
                          <a:pt x="22" y="14"/>
                          <a:pt x="22" y="13"/>
                        </a:cubicBezTo>
                        <a:cubicBezTo>
                          <a:pt x="22" y="12"/>
                          <a:pt x="22" y="11"/>
                          <a:pt x="22" y="10"/>
                        </a:cubicBezTo>
                        <a:cubicBezTo>
                          <a:pt x="21" y="8"/>
                          <a:pt x="20" y="7"/>
                          <a:pt x="21" y="5"/>
                        </a:cubicBezTo>
                        <a:cubicBezTo>
                          <a:pt x="23" y="4"/>
                          <a:pt x="24" y="2"/>
                          <a:pt x="24" y="0"/>
                        </a:cubicBezTo>
                        <a:cubicBezTo>
                          <a:pt x="22" y="3"/>
                          <a:pt x="15" y="0"/>
                          <a:pt x="12" y="0"/>
                        </a:cubicBezTo>
                        <a:cubicBezTo>
                          <a:pt x="10" y="0"/>
                          <a:pt x="8" y="0"/>
                          <a:pt x="6" y="1"/>
                        </a:cubicBezTo>
                        <a:cubicBezTo>
                          <a:pt x="5" y="1"/>
                          <a:pt x="0" y="5"/>
                          <a:pt x="0" y="5"/>
                        </a:cubicBezTo>
                        <a:cubicBezTo>
                          <a:pt x="0" y="6"/>
                          <a:pt x="3" y="5"/>
                          <a:pt x="2" y="6"/>
                        </a:cubicBezTo>
                        <a:cubicBezTo>
                          <a:pt x="2" y="7"/>
                          <a:pt x="2" y="7"/>
                          <a:pt x="2" y="8"/>
                        </a:cubicBezTo>
                        <a:cubicBezTo>
                          <a:pt x="3" y="10"/>
                          <a:pt x="7" y="9"/>
                          <a:pt x="7" y="9"/>
                        </a:cubicBezTo>
                        <a:cubicBezTo>
                          <a:pt x="7" y="10"/>
                          <a:pt x="6" y="12"/>
                          <a:pt x="6" y="13"/>
                        </a:cubicBezTo>
                        <a:cubicBezTo>
                          <a:pt x="7" y="12"/>
                          <a:pt x="9" y="11"/>
                          <a:pt x="11" y="12"/>
                        </a:cubicBezTo>
                        <a:cubicBezTo>
                          <a:pt x="13" y="13"/>
                          <a:pt x="14" y="15"/>
                          <a:pt x="16" y="1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3" name="Freeform 662">
                    <a:extLst>
                      <a:ext uri="{FF2B5EF4-FFF2-40B4-BE49-F238E27FC236}">
                        <a16:creationId xmlns:a16="http://schemas.microsoft.com/office/drawing/2014/main" id="{1AFC1E5A-D254-924C-A559-D419E3A21FA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21641" y="7014117"/>
                    <a:ext cx="126090" cy="65297"/>
                  </a:xfrm>
                  <a:custGeom>
                    <a:avLst/>
                    <a:gdLst>
                      <a:gd name="T0" fmla="*/ 16 w 16"/>
                      <a:gd name="T1" fmla="*/ 4 h 8"/>
                      <a:gd name="T2" fmla="*/ 12 w 16"/>
                      <a:gd name="T3" fmla="*/ 2 h 8"/>
                      <a:gd name="T4" fmla="*/ 8 w 16"/>
                      <a:gd name="T5" fmla="*/ 0 h 8"/>
                      <a:gd name="T6" fmla="*/ 7 w 16"/>
                      <a:gd name="T7" fmla="*/ 3 h 8"/>
                      <a:gd name="T8" fmla="*/ 5 w 16"/>
                      <a:gd name="T9" fmla="*/ 2 h 8"/>
                      <a:gd name="T10" fmla="*/ 2 w 16"/>
                      <a:gd name="T11" fmla="*/ 3 h 8"/>
                      <a:gd name="T12" fmla="*/ 0 w 16"/>
                      <a:gd name="T13" fmla="*/ 5 h 8"/>
                      <a:gd name="T14" fmla="*/ 0 w 16"/>
                      <a:gd name="T15" fmla="*/ 6 h 8"/>
                      <a:gd name="T16" fmla="*/ 2 w 16"/>
                      <a:gd name="T17" fmla="*/ 6 h 8"/>
                      <a:gd name="T18" fmla="*/ 8 w 16"/>
                      <a:gd name="T19" fmla="*/ 7 h 8"/>
                      <a:gd name="T20" fmla="*/ 16 w 16"/>
                      <a:gd name="T21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6" h="8">
                        <a:moveTo>
                          <a:pt x="16" y="4"/>
                        </a:moveTo>
                        <a:cubicBezTo>
                          <a:pt x="16" y="1"/>
                          <a:pt x="14" y="2"/>
                          <a:pt x="12" y="2"/>
                        </a:cubicBezTo>
                        <a:cubicBezTo>
                          <a:pt x="11" y="3"/>
                          <a:pt x="10" y="1"/>
                          <a:pt x="8" y="0"/>
                        </a:cubicBezTo>
                        <a:cubicBezTo>
                          <a:pt x="8" y="1"/>
                          <a:pt x="8" y="2"/>
                          <a:pt x="7" y="3"/>
                        </a:cubicBezTo>
                        <a:cubicBezTo>
                          <a:pt x="6" y="3"/>
                          <a:pt x="7" y="1"/>
                          <a:pt x="5" y="2"/>
                        </a:cubicBezTo>
                        <a:cubicBezTo>
                          <a:pt x="4" y="2"/>
                          <a:pt x="2" y="2"/>
                          <a:pt x="2" y="3"/>
                        </a:cubicBezTo>
                        <a:cubicBezTo>
                          <a:pt x="1" y="5"/>
                          <a:pt x="2" y="6"/>
                          <a:pt x="0" y="5"/>
                        </a:cubicBezTo>
                        <a:cubicBezTo>
                          <a:pt x="0" y="5"/>
                          <a:pt x="0" y="5"/>
                          <a:pt x="0" y="6"/>
                        </a:cubicBezTo>
                        <a:cubicBezTo>
                          <a:pt x="0" y="6"/>
                          <a:pt x="1" y="6"/>
                          <a:pt x="2" y="6"/>
                        </a:cubicBezTo>
                        <a:cubicBezTo>
                          <a:pt x="4" y="7"/>
                          <a:pt x="6" y="7"/>
                          <a:pt x="8" y="7"/>
                        </a:cubicBezTo>
                        <a:cubicBezTo>
                          <a:pt x="10" y="7"/>
                          <a:pt x="16" y="8"/>
                          <a:pt x="16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4" name="Freeform 663">
                    <a:extLst>
                      <a:ext uri="{FF2B5EF4-FFF2-40B4-BE49-F238E27FC236}">
                        <a16:creationId xmlns:a16="http://schemas.microsoft.com/office/drawing/2014/main" id="{33D9B205-402D-B244-97B6-3C84BBD7367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25797" y="7031148"/>
                    <a:ext cx="375585" cy="349191"/>
                  </a:xfrm>
                  <a:custGeom>
                    <a:avLst/>
                    <a:gdLst>
                      <a:gd name="T0" fmla="*/ 1 w 48"/>
                      <a:gd name="T1" fmla="*/ 12 h 42"/>
                      <a:gd name="T2" fmla="*/ 0 w 48"/>
                      <a:gd name="T3" fmla="*/ 16 h 42"/>
                      <a:gd name="T4" fmla="*/ 2 w 48"/>
                      <a:gd name="T5" fmla="*/ 20 h 42"/>
                      <a:gd name="T6" fmla="*/ 4 w 48"/>
                      <a:gd name="T7" fmla="*/ 27 h 42"/>
                      <a:gd name="T8" fmla="*/ 9 w 48"/>
                      <a:gd name="T9" fmla="*/ 31 h 42"/>
                      <a:gd name="T10" fmla="*/ 10 w 48"/>
                      <a:gd name="T11" fmla="*/ 33 h 42"/>
                      <a:gd name="T12" fmla="*/ 13 w 48"/>
                      <a:gd name="T13" fmla="*/ 32 h 42"/>
                      <a:gd name="T14" fmla="*/ 21 w 48"/>
                      <a:gd name="T15" fmla="*/ 36 h 42"/>
                      <a:gd name="T16" fmla="*/ 25 w 48"/>
                      <a:gd name="T17" fmla="*/ 37 h 42"/>
                      <a:gd name="T18" fmla="*/ 33 w 48"/>
                      <a:gd name="T19" fmla="*/ 37 h 42"/>
                      <a:gd name="T20" fmla="*/ 39 w 48"/>
                      <a:gd name="T21" fmla="*/ 41 h 42"/>
                      <a:gd name="T22" fmla="*/ 41 w 48"/>
                      <a:gd name="T23" fmla="*/ 35 h 42"/>
                      <a:gd name="T24" fmla="*/ 44 w 48"/>
                      <a:gd name="T25" fmla="*/ 32 h 42"/>
                      <a:gd name="T26" fmla="*/ 48 w 48"/>
                      <a:gd name="T27" fmla="*/ 31 h 42"/>
                      <a:gd name="T28" fmla="*/ 45 w 48"/>
                      <a:gd name="T29" fmla="*/ 26 h 42"/>
                      <a:gd name="T30" fmla="*/ 44 w 48"/>
                      <a:gd name="T31" fmla="*/ 19 h 42"/>
                      <a:gd name="T32" fmla="*/ 46 w 48"/>
                      <a:gd name="T33" fmla="*/ 12 h 42"/>
                      <a:gd name="T34" fmla="*/ 44 w 48"/>
                      <a:gd name="T35" fmla="*/ 7 h 42"/>
                      <a:gd name="T36" fmla="*/ 42 w 48"/>
                      <a:gd name="T37" fmla="*/ 5 h 42"/>
                      <a:gd name="T38" fmla="*/ 25 w 48"/>
                      <a:gd name="T39" fmla="*/ 4 h 42"/>
                      <a:gd name="T40" fmla="*/ 20 w 48"/>
                      <a:gd name="T41" fmla="*/ 2 h 42"/>
                      <a:gd name="T42" fmla="*/ 13 w 48"/>
                      <a:gd name="T43" fmla="*/ 4 h 42"/>
                      <a:gd name="T44" fmla="*/ 6 w 48"/>
                      <a:gd name="T45" fmla="*/ 6 h 42"/>
                      <a:gd name="T46" fmla="*/ 2 w 48"/>
                      <a:gd name="T47" fmla="*/ 7 h 42"/>
                      <a:gd name="T48" fmla="*/ 1 w 48"/>
                      <a:gd name="T49" fmla="*/ 9 h 42"/>
                      <a:gd name="T50" fmla="*/ 1 w 48"/>
                      <a:gd name="T51" fmla="*/ 12 h 42"/>
                      <a:gd name="T52" fmla="*/ 1 w 48"/>
                      <a:gd name="T53" fmla="*/ 12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8" h="42">
                        <a:moveTo>
                          <a:pt x="1" y="12"/>
                        </a:moveTo>
                        <a:cubicBezTo>
                          <a:pt x="1" y="13"/>
                          <a:pt x="0" y="15"/>
                          <a:pt x="0" y="16"/>
                        </a:cubicBezTo>
                        <a:cubicBezTo>
                          <a:pt x="1" y="17"/>
                          <a:pt x="2" y="19"/>
                          <a:pt x="2" y="20"/>
                        </a:cubicBezTo>
                        <a:cubicBezTo>
                          <a:pt x="2" y="22"/>
                          <a:pt x="3" y="25"/>
                          <a:pt x="4" y="27"/>
                        </a:cubicBezTo>
                        <a:cubicBezTo>
                          <a:pt x="5" y="30"/>
                          <a:pt x="8" y="29"/>
                          <a:pt x="9" y="31"/>
                        </a:cubicBezTo>
                        <a:cubicBezTo>
                          <a:pt x="9" y="31"/>
                          <a:pt x="9" y="33"/>
                          <a:pt x="10" y="33"/>
                        </a:cubicBezTo>
                        <a:cubicBezTo>
                          <a:pt x="11" y="34"/>
                          <a:pt x="12" y="32"/>
                          <a:pt x="13" y="32"/>
                        </a:cubicBezTo>
                        <a:cubicBezTo>
                          <a:pt x="15" y="31"/>
                          <a:pt x="19" y="35"/>
                          <a:pt x="21" y="36"/>
                        </a:cubicBezTo>
                        <a:cubicBezTo>
                          <a:pt x="22" y="37"/>
                          <a:pt x="23" y="39"/>
                          <a:pt x="25" y="37"/>
                        </a:cubicBezTo>
                        <a:cubicBezTo>
                          <a:pt x="26" y="36"/>
                          <a:pt x="31" y="37"/>
                          <a:pt x="33" y="37"/>
                        </a:cubicBezTo>
                        <a:cubicBezTo>
                          <a:pt x="36" y="37"/>
                          <a:pt x="37" y="39"/>
                          <a:pt x="39" y="41"/>
                        </a:cubicBezTo>
                        <a:cubicBezTo>
                          <a:pt x="40" y="42"/>
                          <a:pt x="40" y="36"/>
                          <a:pt x="41" y="35"/>
                        </a:cubicBezTo>
                        <a:cubicBezTo>
                          <a:pt x="42" y="34"/>
                          <a:pt x="43" y="33"/>
                          <a:pt x="44" y="32"/>
                        </a:cubicBezTo>
                        <a:cubicBezTo>
                          <a:pt x="45" y="32"/>
                          <a:pt x="48" y="32"/>
                          <a:pt x="48" y="31"/>
                        </a:cubicBezTo>
                        <a:cubicBezTo>
                          <a:pt x="47" y="28"/>
                          <a:pt x="47" y="27"/>
                          <a:pt x="45" y="26"/>
                        </a:cubicBezTo>
                        <a:cubicBezTo>
                          <a:pt x="43" y="24"/>
                          <a:pt x="46" y="21"/>
                          <a:pt x="44" y="19"/>
                        </a:cubicBezTo>
                        <a:cubicBezTo>
                          <a:pt x="42" y="18"/>
                          <a:pt x="47" y="14"/>
                          <a:pt x="46" y="12"/>
                        </a:cubicBezTo>
                        <a:cubicBezTo>
                          <a:pt x="45" y="10"/>
                          <a:pt x="44" y="9"/>
                          <a:pt x="44" y="7"/>
                        </a:cubicBezTo>
                        <a:cubicBezTo>
                          <a:pt x="44" y="6"/>
                          <a:pt x="44" y="5"/>
                          <a:pt x="42" y="5"/>
                        </a:cubicBezTo>
                        <a:cubicBezTo>
                          <a:pt x="37" y="3"/>
                          <a:pt x="30" y="6"/>
                          <a:pt x="25" y="4"/>
                        </a:cubicBezTo>
                        <a:cubicBezTo>
                          <a:pt x="25" y="7"/>
                          <a:pt x="21" y="2"/>
                          <a:pt x="20" y="2"/>
                        </a:cubicBezTo>
                        <a:cubicBezTo>
                          <a:pt x="17" y="0"/>
                          <a:pt x="15" y="2"/>
                          <a:pt x="13" y="4"/>
                        </a:cubicBezTo>
                        <a:cubicBezTo>
                          <a:pt x="10" y="5"/>
                          <a:pt x="8" y="6"/>
                          <a:pt x="6" y="6"/>
                        </a:cubicBezTo>
                        <a:cubicBezTo>
                          <a:pt x="5" y="7"/>
                          <a:pt x="3" y="7"/>
                          <a:pt x="2" y="7"/>
                        </a:cubicBezTo>
                        <a:cubicBezTo>
                          <a:pt x="1" y="8"/>
                          <a:pt x="3" y="9"/>
                          <a:pt x="1" y="9"/>
                        </a:cubicBezTo>
                        <a:cubicBezTo>
                          <a:pt x="1" y="10"/>
                          <a:pt x="1" y="11"/>
                          <a:pt x="1" y="12"/>
                        </a:cubicBezTo>
                        <a:cubicBezTo>
                          <a:pt x="1" y="14"/>
                          <a:pt x="1" y="12"/>
                          <a:pt x="1" y="1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5" name="Freeform 664">
                    <a:extLst>
                      <a:ext uri="{FF2B5EF4-FFF2-40B4-BE49-F238E27FC236}">
                        <a16:creationId xmlns:a16="http://schemas.microsoft.com/office/drawing/2014/main" id="{BF118CFD-6927-3346-BC30-772EA62D9C6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53830" y="7397374"/>
                    <a:ext cx="362173" cy="249828"/>
                  </a:xfrm>
                  <a:custGeom>
                    <a:avLst/>
                    <a:gdLst>
                      <a:gd name="T0" fmla="*/ 38 w 46"/>
                      <a:gd name="T1" fmla="*/ 13 h 30"/>
                      <a:gd name="T2" fmla="*/ 35 w 46"/>
                      <a:gd name="T3" fmla="*/ 6 h 30"/>
                      <a:gd name="T4" fmla="*/ 32 w 46"/>
                      <a:gd name="T5" fmla="*/ 0 h 30"/>
                      <a:gd name="T6" fmla="*/ 22 w 46"/>
                      <a:gd name="T7" fmla="*/ 4 h 30"/>
                      <a:gd name="T8" fmla="*/ 18 w 46"/>
                      <a:gd name="T9" fmla="*/ 3 h 30"/>
                      <a:gd name="T10" fmla="*/ 12 w 46"/>
                      <a:gd name="T11" fmla="*/ 3 h 30"/>
                      <a:gd name="T12" fmla="*/ 8 w 46"/>
                      <a:gd name="T13" fmla="*/ 6 h 30"/>
                      <a:gd name="T14" fmla="*/ 4 w 46"/>
                      <a:gd name="T15" fmla="*/ 14 h 30"/>
                      <a:gd name="T16" fmla="*/ 0 w 46"/>
                      <a:gd name="T17" fmla="*/ 15 h 30"/>
                      <a:gd name="T18" fmla="*/ 3 w 46"/>
                      <a:gd name="T19" fmla="*/ 18 h 30"/>
                      <a:gd name="T20" fmla="*/ 5 w 46"/>
                      <a:gd name="T21" fmla="*/ 22 h 30"/>
                      <a:gd name="T22" fmla="*/ 8 w 46"/>
                      <a:gd name="T23" fmla="*/ 24 h 30"/>
                      <a:gd name="T24" fmla="*/ 11 w 46"/>
                      <a:gd name="T25" fmla="*/ 25 h 30"/>
                      <a:gd name="T26" fmla="*/ 11 w 46"/>
                      <a:gd name="T27" fmla="*/ 28 h 30"/>
                      <a:gd name="T28" fmla="*/ 21 w 46"/>
                      <a:gd name="T29" fmla="*/ 30 h 30"/>
                      <a:gd name="T30" fmla="*/ 28 w 46"/>
                      <a:gd name="T31" fmla="*/ 28 h 30"/>
                      <a:gd name="T32" fmla="*/ 40 w 46"/>
                      <a:gd name="T33" fmla="*/ 30 h 30"/>
                      <a:gd name="T34" fmla="*/ 41 w 46"/>
                      <a:gd name="T35" fmla="*/ 23 h 30"/>
                      <a:gd name="T36" fmla="*/ 46 w 46"/>
                      <a:gd name="T37" fmla="*/ 20 h 30"/>
                      <a:gd name="T38" fmla="*/ 39 w 46"/>
                      <a:gd name="T39" fmla="*/ 20 h 30"/>
                      <a:gd name="T40" fmla="*/ 38 w 46"/>
                      <a:gd name="T41" fmla="*/ 13 h 30"/>
                      <a:gd name="T42" fmla="*/ 38 w 46"/>
                      <a:gd name="T43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6" h="30">
                        <a:moveTo>
                          <a:pt x="38" y="13"/>
                        </a:moveTo>
                        <a:cubicBezTo>
                          <a:pt x="39" y="10"/>
                          <a:pt x="36" y="8"/>
                          <a:pt x="35" y="6"/>
                        </a:cubicBezTo>
                        <a:cubicBezTo>
                          <a:pt x="33" y="5"/>
                          <a:pt x="32" y="2"/>
                          <a:pt x="32" y="0"/>
                        </a:cubicBezTo>
                        <a:cubicBezTo>
                          <a:pt x="29" y="1"/>
                          <a:pt x="26" y="4"/>
                          <a:pt x="22" y="4"/>
                        </a:cubicBezTo>
                        <a:cubicBezTo>
                          <a:pt x="21" y="4"/>
                          <a:pt x="19" y="3"/>
                          <a:pt x="18" y="3"/>
                        </a:cubicBezTo>
                        <a:cubicBezTo>
                          <a:pt x="16" y="3"/>
                          <a:pt x="14" y="3"/>
                          <a:pt x="12" y="3"/>
                        </a:cubicBezTo>
                        <a:cubicBezTo>
                          <a:pt x="12" y="3"/>
                          <a:pt x="9" y="6"/>
                          <a:pt x="8" y="6"/>
                        </a:cubicBezTo>
                        <a:cubicBezTo>
                          <a:pt x="7" y="9"/>
                          <a:pt x="5" y="11"/>
                          <a:pt x="4" y="14"/>
                        </a:cubicBezTo>
                        <a:cubicBezTo>
                          <a:pt x="3" y="14"/>
                          <a:pt x="1" y="14"/>
                          <a:pt x="0" y="15"/>
                        </a:cubicBezTo>
                        <a:cubicBezTo>
                          <a:pt x="0" y="16"/>
                          <a:pt x="3" y="17"/>
                          <a:pt x="3" y="18"/>
                        </a:cubicBezTo>
                        <a:cubicBezTo>
                          <a:pt x="3" y="20"/>
                          <a:pt x="4" y="20"/>
                          <a:pt x="5" y="22"/>
                        </a:cubicBezTo>
                        <a:cubicBezTo>
                          <a:pt x="5" y="24"/>
                          <a:pt x="6" y="24"/>
                          <a:pt x="8" y="24"/>
                        </a:cubicBezTo>
                        <a:cubicBezTo>
                          <a:pt x="9" y="24"/>
                          <a:pt x="11" y="24"/>
                          <a:pt x="11" y="25"/>
                        </a:cubicBezTo>
                        <a:cubicBezTo>
                          <a:pt x="11" y="26"/>
                          <a:pt x="11" y="27"/>
                          <a:pt x="11" y="28"/>
                        </a:cubicBezTo>
                        <a:cubicBezTo>
                          <a:pt x="13" y="30"/>
                          <a:pt x="18" y="30"/>
                          <a:pt x="21" y="30"/>
                        </a:cubicBezTo>
                        <a:cubicBezTo>
                          <a:pt x="24" y="30"/>
                          <a:pt x="26" y="30"/>
                          <a:pt x="28" y="28"/>
                        </a:cubicBezTo>
                        <a:cubicBezTo>
                          <a:pt x="32" y="26"/>
                          <a:pt x="36" y="28"/>
                          <a:pt x="40" y="30"/>
                        </a:cubicBezTo>
                        <a:cubicBezTo>
                          <a:pt x="40" y="28"/>
                          <a:pt x="40" y="25"/>
                          <a:pt x="41" y="23"/>
                        </a:cubicBezTo>
                        <a:cubicBezTo>
                          <a:pt x="42" y="22"/>
                          <a:pt x="45" y="24"/>
                          <a:pt x="46" y="20"/>
                        </a:cubicBezTo>
                        <a:cubicBezTo>
                          <a:pt x="43" y="18"/>
                          <a:pt x="42" y="20"/>
                          <a:pt x="39" y="20"/>
                        </a:cubicBezTo>
                        <a:cubicBezTo>
                          <a:pt x="37" y="19"/>
                          <a:pt x="37" y="14"/>
                          <a:pt x="38" y="13"/>
                        </a:cubicBezTo>
                        <a:cubicBezTo>
                          <a:pt x="39" y="11"/>
                          <a:pt x="37" y="15"/>
                          <a:pt x="38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6" name="Freeform 665">
                    <a:extLst>
                      <a:ext uri="{FF2B5EF4-FFF2-40B4-BE49-F238E27FC236}">
                        <a16:creationId xmlns:a16="http://schemas.microsoft.com/office/drawing/2014/main" id="{14194068-B3B6-5E43-89C1-A3ACE6C5F9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06010" y="7388857"/>
                    <a:ext cx="131454" cy="167501"/>
                  </a:xfrm>
                  <a:custGeom>
                    <a:avLst/>
                    <a:gdLst>
                      <a:gd name="T0" fmla="*/ 14 w 17"/>
                      <a:gd name="T1" fmla="*/ 10 h 20"/>
                      <a:gd name="T2" fmla="*/ 9 w 17"/>
                      <a:gd name="T3" fmla="*/ 3 h 20"/>
                      <a:gd name="T4" fmla="*/ 0 w 17"/>
                      <a:gd name="T5" fmla="*/ 1 h 20"/>
                      <a:gd name="T6" fmla="*/ 5 w 17"/>
                      <a:gd name="T7" fmla="*/ 10 h 20"/>
                      <a:gd name="T8" fmla="*/ 7 w 17"/>
                      <a:gd name="T9" fmla="*/ 20 h 20"/>
                      <a:gd name="T10" fmla="*/ 10 w 17"/>
                      <a:gd name="T11" fmla="*/ 14 h 20"/>
                      <a:gd name="T12" fmla="*/ 14 w 17"/>
                      <a:gd name="T13" fmla="*/ 14 h 20"/>
                      <a:gd name="T14" fmla="*/ 14 w 17"/>
                      <a:gd name="T15" fmla="*/ 10 h 20"/>
                      <a:gd name="T16" fmla="*/ 14 w 17"/>
                      <a:gd name="T17" fmla="*/ 10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7" h="20">
                        <a:moveTo>
                          <a:pt x="14" y="10"/>
                        </a:moveTo>
                        <a:cubicBezTo>
                          <a:pt x="12" y="8"/>
                          <a:pt x="11" y="4"/>
                          <a:pt x="9" y="3"/>
                        </a:cubicBezTo>
                        <a:cubicBezTo>
                          <a:pt x="8" y="3"/>
                          <a:pt x="0" y="0"/>
                          <a:pt x="0" y="1"/>
                        </a:cubicBezTo>
                        <a:cubicBezTo>
                          <a:pt x="1" y="5"/>
                          <a:pt x="3" y="7"/>
                          <a:pt x="5" y="10"/>
                        </a:cubicBezTo>
                        <a:cubicBezTo>
                          <a:pt x="7" y="13"/>
                          <a:pt x="4" y="17"/>
                          <a:pt x="7" y="20"/>
                        </a:cubicBezTo>
                        <a:cubicBezTo>
                          <a:pt x="8" y="19"/>
                          <a:pt x="9" y="16"/>
                          <a:pt x="10" y="14"/>
                        </a:cubicBezTo>
                        <a:cubicBezTo>
                          <a:pt x="12" y="13"/>
                          <a:pt x="13" y="14"/>
                          <a:pt x="14" y="14"/>
                        </a:cubicBezTo>
                        <a:cubicBezTo>
                          <a:pt x="17" y="14"/>
                          <a:pt x="14" y="10"/>
                          <a:pt x="14" y="10"/>
                        </a:cubicBezTo>
                        <a:cubicBezTo>
                          <a:pt x="13" y="9"/>
                          <a:pt x="14" y="10"/>
                          <a:pt x="14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7" name="Freeform 666">
                    <a:extLst>
                      <a:ext uri="{FF2B5EF4-FFF2-40B4-BE49-F238E27FC236}">
                        <a16:creationId xmlns:a16="http://schemas.microsoft.com/office/drawing/2014/main" id="{66311844-2F9F-774F-A6E4-D39D60897E3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59667" y="7479702"/>
                    <a:ext cx="77799" cy="85168"/>
                  </a:xfrm>
                  <a:custGeom>
                    <a:avLst/>
                    <a:gdLst>
                      <a:gd name="T0" fmla="*/ 7 w 10"/>
                      <a:gd name="T1" fmla="*/ 9 h 10"/>
                      <a:gd name="T2" fmla="*/ 7 w 10"/>
                      <a:gd name="T3" fmla="*/ 7 h 10"/>
                      <a:gd name="T4" fmla="*/ 10 w 10"/>
                      <a:gd name="T5" fmla="*/ 4 h 10"/>
                      <a:gd name="T6" fmla="*/ 8 w 10"/>
                      <a:gd name="T7" fmla="*/ 1 h 10"/>
                      <a:gd name="T8" fmla="*/ 3 w 10"/>
                      <a:gd name="T9" fmla="*/ 4 h 10"/>
                      <a:gd name="T10" fmla="*/ 0 w 10"/>
                      <a:gd name="T11" fmla="*/ 9 h 10"/>
                      <a:gd name="T12" fmla="*/ 3 w 10"/>
                      <a:gd name="T13" fmla="*/ 9 h 10"/>
                      <a:gd name="T14" fmla="*/ 7 w 10"/>
                      <a:gd name="T15" fmla="*/ 10 h 10"/>
                      <a:gd name="T16" fmla="*/ 7 w 10"/>
                      <a:gd name="T17" fmla="*/ 9 h 10"/>
                      <a:gd name="T18" fmla="*/ 7 w 10"/>
                      <a:gd name="T1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0" h="10">
                        <a:moveTo>
                          <a:pt x="7" y="9"/>
                        </a:moveTo>
                        <a:cubicBezTo>
                          <a:pt x="6" y="8"/>
                          <a:pt x="6" y="8"/>
                          <a:pt x="7" y="7"/>
                        </a:cubicBezTo>
                        <a:cubicBezTo>
                          <a:pt x="8" y="6"/>
                          <a:pt x="9" y="5"/>
                          <a:pt x="10" y="4"/>
                        </a:cubicBezTo>
                        <a:cubicBezTo>
                          <a:pt x="10" y="4"/>
                          <a:pt x="8" y="2"/>
                          <a:pt x="8" y="1"/>
                        </a:cubicBezTo>
                        <a:cubicBezTo>
                          <a:pt x="8" y="5"/>
                          <a:pt x="3" y="0"/>
                          <a:pt x="3" y="4"/>
                        </a:cubicBezTo>
                        <a:cubicBezTo>
                          <a:pt x="3" y="6"/>
                          <a:pt x="1" y="8"/>
                          <a:pt x="0" y="9"/>
                        </a:cubicBezTo>
                        <a:cubicBezTo>
                          <a:pt x="0" y="10"/>
                          <a:pt x="2" y="9"/>
                          <a:pt x="3" y="9"/>
                        </a:cubicBezTo>
                        <a:cubicBezTo>
                          <a:pt x="5" y="9"/>
                          <a:pt x="6" y="9"/>
                          <a:pt x="7" y="10"/>
                        </a:cubicBezTo>
                        <a:cubicBezTo>
                          <a:pt x="7" y="10"/>
                          <a:pt x="7" y="9"/>
                          <a:pt x="7" y="9"/>
                        </a:cubicBezTo>
                        <a:cubicBezTo>
                          <a:pt x="6" y="8"/>
                          <a:pt x="7" y="9"/>
                          <a:pt x="7" y="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8" name="Freeform 667">
                    <a:extLst>
                      <a:ext uri="{FF2B5EF4-FFF2-40B4-BE49-F238E27FC236}">
                        <a16:creationId xmlns:a16="http://schemas.microsoft.com/office/drawing/2014/main" id="{8FEC78E5-11BC-934A-8674-7086080D3E5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923584" y="7613132"/>
                    <a:ext cx="252180" cy="158983"/>
                  </a:xfrm>
                  <a:custGeom>
                    <a:avLst/>
                    <a:gdLst>
                      <a:gd name="T0" fmla="*/ 17 w 32"/>
                      <a:gd name="T1" fmla="*/ 4 h 19"/>
                      <a:gd name="T2" fmla="*/ 2 w 32"/>
                      <a:gd name="T3" fmla="*/ 0 h 19"/>
                      <a:gd name="T4" fmla="*/ 2 w 32"/>
                      <a:gd name="T5" fmla="*/ 5 h 19"/>
                      <a:gd name="T6" fmla="*/ 3 w 32"/>
                      <a:gd name="T7" fmla="*/ 8 h 19"/>
                      <a:gd name="T8" fmla="*/ 1 w 32"/>
                      <a:gd name="T9" fmla="*/ 11 h 19"/>
                      <a:gd name="T10" fmla="*/ 3 w 32"/>
                      <a:gd name="T11" fmla="*/ 17 h 19"/>
                      <a:gd name="T12" fmla="*/ 9 w 32"/>
                      <a:gd name="T13" fmla="*/ 17 h 19"/>
                      <a:gd name="T14" fmla="*/ 16 w 32"/>
                      <a:gd name="T15" fmla="*/ 18 h 19"/>
                      <a:gd name="T16" fmla="*/ 21 w 32"/>
                      <a:gd name="T17" fmla="*/ 15 h 19"/>
                      <a:gd name="T18" fmla="*/ 28 w 32"/>
                      <a:gd name="T19" fmla="*/ 14 h 19"/>
                      <a:gd name="T20" fmla="*/ 28 w 32"/>
                      <a:gd name="T21" fmla="*/ 8 h 19"/>
                      <a:gd name="T22" fmla="*/ 29 w 32"/>
                      <a:gd name="T23" fmla="*/ 3 h 19"/>
                      <a:gd name="T24" fmla="*/ 21 w 32"/>
                      <a:gd name="T25" fmla="*/ 2 h 19"/>
                      <a:gd name="T26" fmla="*/ 17 w 32"/>
                      <a:gd name="T27" fmla="*/ 4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2" h="19">
                        <a:moveTo>
                          <a:pt x="17" y="4"/>
                        </a:moveTo>
                        <a:cubicBezTo>
                          <a:pt x="13" y="4"/>
                          <a:pt x="3" y="6"/>
                          <a:pt x="2" y="0"/>
                        </a:cubicBezTo>
                        <a:cubicBezTo>
                          <a:pt x="1" y="2"/>
                          <a:pt x="0" y="4"/>
                          <a:pt x="2" y="5"/>
                        </a:cubicBezTo>
                        <a:cubicBezTo>
                          <a:pt x="3" y="6"/>
                          <a:pt x="4" y="7"/>
                          <a:pt x="3" y="8"/>
                        </a:cubicBezTo>
                        <a:cubicBezTo>
                          <a:pt x="2" y="9"/>
                          <a:pt x="1" y="9"/>
                          <a:pt x="1" y="11"/>
                        </a:cubicBezTo>
                        <a:cubicBezTo>
                          <a:pt x="2" y="13"/>
                          <a:pt x="3" y="14"/>
                          <a:pt x="3" y="17"/>
                        </a:cubicBezTo>
                        <a:cubicBezTo>
                          <a:pt x="5" y="17"/>
                          <a:pt x="7" y="17"/>
                          <a:pt x="9" y="17"/>
                        </a:cubicBezTo>
                        <a:cubicBezTo>
                          <a:pt x="11" y="17"/>
                          <a:pt x="14" y="19"/>
                          <a:pt x="16" y="18"/>
                        </a:cubicBezTo>
                        <a:cubicBezTo>
                          <a:pt x="18" y="18"/>
                          <a:pt x="20" y="16"/>
                          <a:pt x="21" y="15"/>
                        </a:cubicBezTo>
                        <a:cubicBezTo>
                          <a:pt x="23" y="13"/>
                          <a:pt x="25" y="14"/>
                          <a:pt x="28" y="14"/>
                        </a:cubicBezTo>
                        <a:cubicBezTo>
                          <a:pt x="27" y="12"/>
                          <a:pt x="27" y="11"/>
                          <a:pt x="28" y="8"/>
                        </a:cubicBezTo>
                        <a:cubicBezTo>
                          <a:pt x="29" y="6"/>
                          <a:pt x="32" y="4"/>
                          <a:pt x="29" y="3"/>
                        </a:cubicBezTo>
                        <a:cubicBezTo>
                          <a:pt x="27" y="2"/>
                          <a:pt x="24" y="1"/>
                          <a:pt x="21" y="2"/>
                        </a:cubicBezTo>
                        <a:cubicBezTo>
                          <a:pt x="19" y="2"/>
                          <a:pt x="18" y="4"/>
                          <a:pt x="17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19" name="Freeform 668">
                    <a:extLst>
                      <a:ext uri="{FF2B5EF4-FFF2-40B4-BE49-F238E27FC236}">
                        <a16:creationId xmlns:a16="http://schemas.microsoft.com/office/drawing/2014/main" id="{503111B4-0B52-E34B-BABC-CA895A9A79A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79452" y="7573388"/>
                    <a:ext cx="142187" cy="124913"/>
                  </a:xfrm>
                  <a:custGeom>
                    <a:avLst/>
                    <a:gdLst>
                      <a:gd name="T0" fmla="*/ 10 w 18"/>
                      <a:gd name="T1" fmla="*/ 0 h 15"/>
                      <a:gd name="T2" fmla="*/ 1 w 18"/>
                      <a:gd name="T3" fmla="*/ 2 h 15"/>
                      <a:gd name="T4" fmla="*/ 4 w 18"/>
                      <a:gd name="T5" fmla="*/ 8 h 15"/>
                      <a:gd name="T6" fmla="*/ 13 w 18"/>
                      <a:gd name="T7" fmla="*/ 15 h 15"/>
                      <a:gd name="T8" fmla="*/ 15 w 18"/>
                      <a:gd name="T9" fmla="*/ 10 h 15"/>
                      <a:gd name="T10" fmla="*/ 17 w 18"/>
                      <a:gd name="T11" fmla="*/ 6 h 15"/>
                      <a:gd name="T12" fmla="*/ 16 w 18"/>
                      <a:gd name="T13" fmla="*/ 2 h 15"/>
                      <a:gd name="T14" fmla="*/ 10 w 18"/>
                      <a:gd name="T15" fmla="*/ 0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8" h="15">
                        <a:moveTo>
                          <a:pt x="10" y="0"/>
                        </a:moveTo>
                        <a:cubicBezTo>
                          <a:pt x="8" y="0"/>
                          <a:pt x="0" y="0"/>
                          <a:pt x="1" y="2"/>
                        </a:cubicBezTo>
                        <a:cubicBezTo>
                          <a:pt x="1" y="3"/>
                          <a:pt x="3" y="7"/>
                          <a:pt x="4" y="8"/>
                        </a:cubicBezTo>
                        <a:cubicBezTo>
                          <a:pt x="6" y="11"/>
                          <a:pt x="10" y="13"/>
                          <a:pt x="13" y="15"/>
                        </a:cubicBezTo>
                        <a:cubicBezTo>
                          <a:pt x="13" y="13"/>
                          <a:pt x="13" y="11"/>
                          <a:pt x="15" y="10"/>
                        </a:cubicBezTo>
                        <a:cubicBezTo>
                          <a:pt x="17" y="9"/>
                          <a:pt x="18" y="8"/>
                          <a:pt x="17" y="6"/>
                        </a:cubicBezTo>
                        <a:cubicBezTo>
                          <a:pt x="17" y="4"/>
                          <a:pt x="17" y="3"/>
                          <a:pt x="16" y="2"/>
                        </a:cubicBezTo>
                        <a:cubicBezTo>
                          <a:pt x="14" y="1"/>
                          <a:pt x="12" y="0"/>
                          <a:pt x="10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0" name="Freeform 669">
                    <a:extLst>
                      <a:ext uri="{FF2B5EF4-FFF2-40B4-BE49-F238E27FC236}">
                        <a16:creationId xmlns:a16="http://schemas.microsoft.com/office/drawing/2014/main" id="{F10253AC-1632-D544-ABC2-281083274F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81396" y="7513769"/>
                    <a:ext cx="174378" cy="224276"/>
                  </a:xfrm>
                  <a:custGeom>
                    <a:avLst/>
                    <a:gdLst>
                      <a:gd name="T0" fmla="*/ 21 w 22"/>
                      <a:gd name="T1" fmla="*/ 19 h 27"/>
                      <a:gd name="T2" fmla="*/ 20 w 22"/>
                      <a:gd name="T3" fmla="*/ 17 h 27"/>
                      <a:gd name="T4" fmla="*/ 19 w 22"/>
                      <a:gd name="T5" fmla="*/ 13 h 27"/>
                      <a:gd name="T6" fmla="*/ 15 w 22"/>
                      <a:gd name="T7" fmla="*/ 10 h 27"/>
                      <a:gd name="T8" fmla="*/ 14 w 22"/>
                      <a:gd name="T9" fmla="*/ 8 h 27"/>
                      <a:gd name="T10" fmla="*/ 12 w 22"/>
                      <a:gd name="T11" fmla="*/ 5 h 27"/>
                      <a:gd name="T12" fmla="*/ 5 w 22"/>
                      <a:gd name="T13" fmla="*/ 1 h 27"/>
                      <a:gd name="T14" fmla="*/ 2 w 22"/>
                      <a:gd name="T15" fmla="*/ 4 h 27"/>
                      <a:gd name="T16" fmla="*/ 4 w 22"/>
                      <a:gd name="T17" fmla="*/ 14 h 27"/>
                      <a:gd name="T18" fmla="*/ 1 w 22"/>
                      <a:gd name="T19" fmla="*/ 19 h 27"/>
                      <a:gd name="T20" fmla="*/ 0 w 22"/>
                      <a:gd name="T21" fmla="*/ 23 h 27"/>
                      <a:gd name="T22" fmla="*/ 4 w 22"/>
                      <a:gd name="T23" fmla="*/ 27 h 27"/>
                      <a:gd name="T24" fmla="*/ 6 w 22"/>
                      <a:gd name="T25" fmla="*/ 23 h 27"/>
                      <a:gd name="T26" fmla="*/ 10 w 22"/>
                      <a:gd name="T27" fmla="*/ 26 h 27"/>
                      <a:gd name="T28" fmla="*/ 20 w 22"/>
                      <a:gd name="T29" fmla="*/ 24 h 27"/>
                      <a:gd name="T30" fmla="*/ 21 w 22"/>
                      <a:gd name="T31" fmla="*/ 19 h 27"/>
                      <a:gd name="T32" fmla="*/ 21 w 22"/>
                      <a:gd name="T33" fmla="*/ 19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2" h="27">
                        <a:moveTo>
                          <a:pt x="21" y="19"/>
                        </a:moveTo>
                        <a:cubicBezTo>
                          <a:pt x="22" y="18"/>
                          <a:pt x="21" y="18"/>
                          <a:pt x="20" y="17"/>
                        </a:cubicBezTo>
                        <a:cubicBezTo>
                          <a:pt x="19" y="16"/>
                          <a:pt x="19" y="15"/>
                          <a:pt x="19" y="13"/>
                        </a:cubicBezTo>
                        <a:cubicBezTo>
                          <a:pt x="21" y="10"/>
                          <a:pt x="18" y="10"/>
                          <a:pt x="15" y="10"/>
                        </a:cubicBezTo>
                        <a:cubicBezTo>
                          <a:pt x="14" y="10"/>
                          <a:pt x="14" y="9"/>
                          <a:pt x="14" y="8"/>
                        </a:cubicBezTo>
                        <a:cubicBezTo>
                          <a:pt x="13" y="6"/>
                          <a:pt x="12" y="7"/>
                          <a:pt x="12" y="5"/>
                        </a:cubicBezTo>
                        <a:cubicBezTo>
                          <a:pt x="11" y="2"/>
                          <a:pt x="9" y="0"/>
                          <a:pt x="5" y="1"/>
                        </a:cubicBezTo>
                        <a:cubicBezTo>
                          <a:pt x="2" y="2"/>
                          <a:pt x="2" y="2"/>
                          <a:pt x="2" y="4"/>
                        </a:cubicBezTo>
                        <a:cubicBezTo>
                          <a:pt x="3" y="7"/>
                          <a:pt x="4" y="10"/>
                          <a:pt x="4" y="14"/>
                        </a:cubicBezTo>
                        <a:cubicBezTo>
                          <a:pt x="5" y="17"/>
                          <a:pt x="2" y="16"/>
                          <a:pt x="1" y="19"/>
                        </a:cubicBezTo>
                        <a:cubicBezTo>
                          <a:pt x="0" y="20"/>
                          <a:pt x="0" y="22"/>
                          <a:pt x="0" y="23"/>
                        </a:cubicBezTo>
                        <a:cubicBezTo>
                          <a:pt x="0" y="25"/>
                          <a:pt x="3" y="26"/>
                          <a:pt x="4" y="27"/>
                        </a:cubicBezTo>
                        <a:cubicBezTo>
                          <a:pt x="4" y="26"/>
                          <a:pt x="4" y="23"/>
                          <a:pt x="6" y="23"/>
                        </a:cubicBezTo>
                        <a:cubicBezTo>
                          <a:pt x="8" y="23"/>
                          <a:pt x="9" y="24"/>
                          <a:pt x="10" y="26"/>
                        </a:cubicBezTo>
                        <a:cubicBezTo>
                          <a:pt x="11" y="26"/>
                          <a:pt x="18" y="24"/>
                          <a:pt x="20" y="24"/>
                        </a:cubicBezTo>
                        <a:cubicBezTo>
                          <a:pt x="18" y="22"/>
                          <a:pt x="20" y="21"/>
                          <a:pt x="21" y="19"/>
                        </a:cubicBezTo>
                        <a:cubicBezTo>
                          <a:pt x="22" y="18"/>
                          <a:pt x="20" y="20"/>
                          <a:pt x="21" y="1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1" name="Freeform 670">
                    <a:extLst>
                      <a:ext uri="{FF2B5EF4-FFF2-40B4-BE49-F238E27FC236}">
                        <a16:creationId xmlns:a16="http://schemas.microsoft.com/office/drawing/2014/main" id="{B4B9EFD6-7C99-574E-883A-48C7A39A9D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687501" y="7380342"/>
                    <a:ext cx="276326" cy="158983"/>
                  </a:xfrm>
                  <a:custGeom>
                    <a:avLst/>
                    <a:gdLst>
                      <a:gd name="T0" fmla="*/ 30 w 35"/>
                      <a:gd name="T1" fmla="*/ 3 h 19"/>
                      <a:gd name="T2" fmla="*/ 24 w 35"/>
                      <a:gd name="T3" fmla="*/ 1 h 19"/>
                      <a:gd name="T4" fmla="*/ 19 w 35"/>
                      <a:gd name="T5" fmla="*/ 4 h 19"/>
                      <a:gd name="T6" fmla="*/ 15 w 35"/>
                      <a:gd name="T7" fmla="*/ 4 h 19"/>
                      <a:gd name="T8" fmla="*/ 13 w 35"/>
                      <a:gd name="T9" fmla="*/ 6 h 19"/>
                      <a:gd name="T10" fmla="*/ 5 w 35"/>
                      <a:gd name="T11" fmla="*/ 4 h 19"/>
                      <a:gd name="T12" fmla="*/ 5 w 35"/>
                      <a:gd name="T13" fmla="*/ 7 h 19"/>
                      <a:gd name="T14" fmla="*/ 3 w 35"/>
                      <a:gd name="T15" fmla="*/ 8 h 19"/>
                      <a:gd name="T16" fmla="*/ 3 w 35"/>
                      <a:gd name="T17" fmla="*/ 15 h 19"/>
                      <a:gd name="T18" fmla="*/ 11 w 35"/>
                      <a:gd name="T19" fmla="*/ 19 h 19"/>
                      <a:gd name="T20" fmla="*/ 21 w 35"/>
                      <a:gd name="T21" fmla="*/ 17 h 19"/>
                      <a:gd name="T22" fmla="*/ 25 w 35"/>
                      <a:gd name="T23" fmla="*/ 15 h 19"/>
                      <a:gd name="T24" fmla="*/ 29 w 35"/>
                      <a:gd name="T25" fmla="*/ 9 h 19"/>
                      <a:gd name="T26" fmla="*/ 33 w 35"/>
                      <a:gd name="T27" fmla="*/ 6 h 19"/>
                      <a:gd name="T28" fmla="*/ 30 w 35"/>
                      <a:gd name="T29" fmla="*/ 3 h 19"/>
                      <a:gd name="T30" fmla="*/ 30 w 35"/>
                      <a:gd name="T31" fmla="*/ 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35" h="19">
                        <a:moveTo>
                          <a:pt x="30" y="3"/>
                        </a:moveTo>
                        <a:cubicBezTo>
                          <a:pt x="30" y="2"/>
                          <a:pt x="25" y="2"/>
                          <a:pt x="24" y="1"/>
                        </a:cubicBezTo>
                        <a:cubicBezTo>
                          <a:pt x="20" y="0"/>
                          <a:pt x="22" y="4"/>
                          <a:pt x="19" y="4"/>
                        </a:cubicBezTo>
                        <a:cubicBezTo>
                          <a:pt x="18" y="3"/>
                          <a:pt x="17" y="4"/>
                          <a:pt x="15" y="4"/>
                        </a:cubicBezTo>
                        <a:cubicBezTo>
                          <a:pt x="14" y="4"/>
                          <a:pt x="14" y="6"/>
                          <a:pt x="13" y="6"/>
                        </a:cubicBezTo>
                        <a:cubicBezTo>
                          <a:pt x="9" y="8"/>
                          <a:pt x="7" y="6"/>
                          <a:pt x="5" y="4"/>
                        </a:cubicBezTo>
                        <a:cubicBezTo>
                          <a:pt x="5" y="5"/>
                          <a:pt x="5" y="6"/>
                          <a:pt x="5" y="7"/>
                        </a:cubicBezTo>
                        <a:cubicBezTo>
                          <a:pt x="4" y="8"/>
                          <a:pt x="3" y="6"/>
                          <a:pt x="3" y="8"/>
                        </a:cubicBezTo>
                        <a:cubicBezTo>
                          <a:pt x="3" y="11"/>
                          <a:pt x="0" y="13"/>
                          <a:pt x="3" y="15"/>
                        </a:cubicBezTo>
                        <a:cubicBezTo>
                          <a:pt x="5" y="17"/>
                          <a:pt x="8" y="19"/>
                          <a:pt x="11" y="19"/>
                        </a:cubicBezTo>
                        <a:cubicBezTo>
                          <a:pt x="15" y="19"/>
                          <a:pt x="17" y="16"/>
                          <a:pt x="21" y="17"/>
                        </a:cubicBezTo>
                        <a:cubicBezTo>
                          <a:pt x="21" y="16"/>
                          <a:pt x="24" y="16"/>
                          <a:pt x="25" y="15"/>
                        </a:cubicBezTo>
                        <a:cubicBezTo>
                          <a:pt x="26" y="13"/>
                          <a:pt x="27" y="11"/>
                          <a:pt x="29" y="9"/>
                        </a:cubicBezTo>
                        <a:cubicBezTo>
                          <a:pt x="30" y="7"/>
                          <a:pt x="31" y="7"/>
                          <a:pt x="33" y="6"/>
                        </a:cubicBezTo>
                        <a:cubicBezTo>
                          <a:pt x="35" y="4"/>
                          <a:pt x="30" y="4"/>
                          <a:pt x="30" y="3"/>
                        </a:cubicBezTo>
                        <a:cubicBezTo>
                          <a:pt x="30" y="3"/>
                          <a:pt x="30" y="4"/>
                          <a:pt x="30" y="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2" name="Freeform 672">
                    <a:extLst>
                      <a:ext uri="{FF2B5EF4-FFF2-40B4-BE49-F238E27FC236}">
                        <a16:creationId xmlns:a16="http://schemas.microsoft.com/office/drawing/2014/main" id="{F5956923-0E35-374F-A0C7-A4CA8D0643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065770" y="7723850"/>
                    <a:ext cx="118041" cy="82329"/>
                  </a:xfrm>
                  <a:custGeom>
                    <a:avLst/>
                    <a:gdLst>
                      <a:gd name="T0" fmla="*/ 15 w 15"/>
                      <a:gd name="T1" fmla="*/ 6 h 10"/>
                      <a:gd name="T2" fmla="*/ 10 w 15"/>
                      <a:gd name="T3" fmla="*/ 1 h 10"/>
                      <a:gd name="T4" fmla="*/ 2 w 15"/>
                      <a:gd name="T5" fmla="*/ 5 h 10"/>
                      <a:gd name="T6" fmla="*/ 1 w 15"/>
                      <a:gd name="T7" fmla="*/ 9 h 10"/>
                      <a:gd name="T8" fmla="*/ 6 w 15"/>
                      <a:gd name="T9" fmla="*/ 9 h 10"/>
                      <a:gd name="T10" fmla="*/ 11 w 15"/>
                      <a:gd name="T11" fmla="*/ 7 h 10"/>
                      <a:gd name="T12" fmla="*/ 15 w 15"/>
                      <a:gd name="T13" fmla="*/ 6 h 10"/>
                      <a:gd name="T14" fmla="*/ 15 w 15"/>
                      <a:gd name="T15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5" h="10">
                        <a:moveTo>
                          <a:pt x="15" y="6"/>
                        </a:moveTo>
                        <a:cubicBezTo>
                          <a:pt x="13" y="4"/>
                          <a:pt x="10" y="4"/>
                          <a:pt x="10" y="1"/>
                        </a:cubicBezTo>
                        <a:cubicBezTo>
                          <a:pt x="5" y="0"/>
                          <a:pt x="4" y="0"/>
                          <a:pt x="2" y="5"/>
                        </a:cubicBezTo>
                        <a:cubicBezTo>
                          <a:pt x="2" y="6"/>
                          <a:pt x="0" y="9"/>
                          <a:pt x="1" y="9"/>
                        </a:cubicBezTo>
                        <a:cubicBezTo>
                          <a:pt x="3" y="10"/>
                          <a:pt x="5" y="10"/>
                          <a:pt x="6" y="9"/>
                        </a:cubicBezTo>
                        <a:cubicBezTo>
                          <a:pt x="8" y="8"/>
                          <a:pt x="9" y="7"/>
                          <a:pt x="11" y="7"/>
                        </a:cubicBezTo>
                        <a:cubicBezTo>
                          <a:pt x="11" y="7"/>
                          <a:pt x="15" y="7"/>
                          <a:pt x="15" y="6"/>
                        </a:cubicBezTo>
                        <a:cubicBezTo>
                          <a:pt x="14" y="6"/>
                          <a:pt x="15" y="7"/>
                          <a:pt x="15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3" name="Freeform 673">
                    <a:extLst>
                      <a:ext uri="{FF2B5EF4-FFF2-40B4-BE49-F238E27FC236}">
                        <a16:creationId xmlns:a16="http://schemas.microsoft.com/office/drawing/2014/main" id="{9818550C-6684-0347-B213-CAB6B2C47B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13591" y="7698302"/>
                    <a:ext cx="69752" cy="150467"/>
                  </a:xfrm>
                  <a:custGeom>
                    <a:avLst/>
                    <a:gdLst>
                      <a:gd name="T0" fmla="*/ 6 w 9"/>
                      <a:gd name="T1" fmla="*/ 16 h 18"/>
                      <a:gd name="T2" fmla="*/ 7 w 9"/>
                      <a:gd name="T3" fmla="*/ 11 h 18"/>
                      <a:gd name="T4" fmla="*/ 6 w 9"/>
                      <a:gd name="T5" fmla="*/ 6 h 18"/>
                      <a:gd name="T6" fmla="*/ 7 w 9"/>
                      <a:gd name="T7" fmla="*/ 4 h 18"/>
                      <a:gd name="T8" fmla="*/ 3 w 9"/>
                      <a:gd name="T9" fmla="*/ 1 h 18"/>
                      <a:gd name="T10" fmla="*/ 0 w 9"/>
                      <a:gd name="T11" fmla="*/ 9 h 18"/>
                      <a:gd name="T12" fmla="*/ 4 w 9"/>
                      <a:gd name="T13" fmla="*/ 18 h 18"/>
                      <a:gd name="T14" fmla="*/ 6 w 9"/>
                      <a:gd name="T15" fmla="*/ 16 h 18"/>
                      <a:gd name="T16" fmla="*/ 6 w 9"/>
                      <a:gd name="T17" fmla="*/ 16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18">
                        <a:moveTo>
                          <a:pt x="6" y="16"/>
                        </a:moveTo>
                        <a:cubicBezTo>
                          <a:pt x="7" y="14"/>
                          <a:pt x="9" y="12"/>
                          <a:pt x="7" y="11"/>
                        </a:cubicBezTo>
                        <a:cubicBezTo>
                          <a:pt x="6" y="10"/>
                          <a:pt x="5" y="8"/>
                          <a:pt x="6" y="6"/>
                        </a:cubicBezTo>
                        <a:cubicBezTo>
                          <a:pt x="6" y="6"/>
                          <a:pt x="7" y="4"/>
                          <a:pt x="7" y="4"/>
                        </a:cubicBezTo>
                        <a:cubicBezTo>
                          <a:pt x="6" y="3"/>
                          <a:pt x="4" y="1"/>
                          <a:pt x="3" y="1"/>
                        </a:cubicBezTo>
                        <a:cubicBezTo>
                          <a:pt x="0" y="0"/>
                          <a:pt x="0" y="7"/>
                          <a:pt x="0" y="9"/>
                        </a:cubicBezTo>
                        <a:cubicBezTo>
                          <a:pt x="0" y="13"/>
                          <a:pt x="2" y="15"/>
                          <a:pt x="4" y="18"/>
                        </a:cubicBezTo>
                        <a:cubicBezTo>
                          <a:pt x="5" y="17"/>
                          <a:pt x="6" y="16"/>
                          <a:pt x="6" y="16"/>
                        </a:cubicBezTo>
                        <a:cubicBezTo>
                          <a:pt x="7" y="14"/>
                          <a:pt x="6" y="16"/>
                          <a:pt x="6" y="1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4" name="Freeform 674">
                    <a:extLst>
                      <a:ext uri="{FF2B5EF4-FFF2-40B4-BE49-F238E27FC236}">
                        <a16:creationId xmlns:a16="http://schemas.microsoft.com/office/drawing/2014/main" id="{DEDFF1D2-76DB-BD48-B167-8056AF0CD8A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53830" y="7715336"/>
                    <a:ext cx="101944" cy="73815"/>
                  </a:xfrm>
                  <a:custGeom>
                    <a:avLst/>
                    <a:gdLst>
                      <a:gd name="T0" fmla="*/ 11 w 13"/>
                      <a:gd name="T1" fmla="*/ 0 h 9"/>
                      <a:gd name="T2" fmla="*/ 2 w 13"/>
                      <a:gd name="T3" fmla="*/ 2 h 9"/>
                      <a:gd name="T4" fmla="*/ 3 w 13"/>
                      <a:gd name="T5" fmla="*/ 9 h 9"/>
                      <a:gd name="T6" fmla="*/ 7 w 13"/>
                      <a:gd name="T7" fmla="*/ 8 h 9"/>
                      <a:gd name="T8" fmla="*/ 10 w 13"/>
                      <a:gd name="T9" fmla="*/ 7 h 9"/>
                      <a:gd name="T10" fmla="*/ 11 w 13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" h="9">
                        <a:moveTo>
                          <a:pt x="11" y="0"/>
                        </a:moveTo>
                        <a:cubicBezTo>
                          <a:pt x="9" y="0"/>
                          <a:pt x="2" y="0"/>
                          <a:pt x="2" y="2"/>
                        </a:cubicBezTo>
                        <a:cubicBezTo>
                          <a:pt x="0" y="4"/>
                          <a:pt x="0" y="8"/>
                          <a:pt x="3" y="9"/>
                        </a:cubicBezTo>
                        <a:cubicBezTo>
                          <a:pt x="4" y="8"/>
                          <a:pt x="6" y="9"/>
                          <a:pt x="7" y="8"/>
                        </a:cubicBezTo>
                        <a:cubicBezTo>
                          <a:pt x="8" y="8"/>
                          <a:pt x="9" y="6"/>
                          <a:pt x="10" y="7"/>
                        </a:cubicBezTo>
                        <a:cubicBezTo>
                          <a:pt x="13" y="9"/>
                          <a:pt x="11" y="1"/>
                          <a:pt x="1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5" name="Freeform 717">
                    <a:extLst>
                      <a:ext uri="{FF2B5EF4-FFF2-40B4-BE49-F238E27FC236}">
                        <a16:creationId xmlns:a16="http://schemas.microsoft.com/office/drawing/2014/main" id="{11D07A30-CCB9-0147-8AA8-CD3B7F3313B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07756" y="6114172"/>
                    <a:ext cx="493627" cy="899947"/>
                  </a:xfrm>
                  <a:custGeom>
                    <a:avLst/>
                    <a:gdLst>
                      <a:gd name="T0" fmla="*/ 61 w 63"/>
                      <a:gd name="T1" fmla="*/ 25 h 108"/>
                      <a:gd name="T2" fmla="*/ 61 w 63"/>
                      <a:gd name="T3" fmla="*/ 20 h 108"/>
                      <a:gd name="T4" fmla="*/ 61 w 63"/>
                      <a:gd name="T5" fmla="*/ 16 h 108"/>
                      <a:gd name="T6" fmla="*/ 60 w 63"/>
                      <a:gd name="T7" fmla="*/ 13 h 108"/>
                      <a:gd name="T8" fmla="*/ 60 w 63"/>
                      <a:gd name="T9" fmla="*/ 11 h 108"/>
                      <a:gd name="T10" fmla="*/ 57 w 63"/>
                      <a:gd name="T11" fmla="*/ 7 h 108"/>
                      <a:gd name="T12" fmla="*/ 51 w 63"/>
                      <a:gd name="T13" fmla="*/ 5 h 108"/>
                      <a:gd name="T14" fmla="*/ 44 w 63"/>
                      <a:gd name="T15" fmla="*/ 1 h 108"/>
                      <a:gd name="T16" fmla="*/ 44 w 63"/>
                      <a:gd name="T17" fmla="*/ 5 h 108"/>
                      <a:gd name="T18" fmla="*/ 34 w 63"/>
                      <a:gd name="T19" fmla="*/ 5 h 108"/>
                      <a:gd name="T20" fmla="*/ 34 w 63"/>
                      <a:gd name="T21" fmla="*/ 10 h 108"/>
                      <a:gd name="T22" fmla="*/ 29 w 63"/>
                      <a:gd name="T23" fmla="*/ 10 h 108"/>
                      <a:gd name="T24" fmla="*/ 27 w 63"/>
                      <a:gd name="T25" fmla="*/ 12 h 108"/>
                      <a:gd name="T26" fmla="*/ 25 w 63"/>
                      <a:gd name="T27" fmla="*/ 15 h 108"/>
                      <a:gd name="T28" fmla="*/ 25 w 63"/>
                      <a:gd name="T29" fmla="*/ 18 h 108"/>
                      <a:gd name="T30" fmla="*/ 24 w 63"/>
                      <a:gd name="T31" fmla="*/ 20 h 108"/>
                      <a:gd name="T32" fmla="*/ 20 w 63"/>
                      <a:gd name="T33" fmla="*/ 25 h 108"/>
                      <a:gd name="T34" fmla="*/ 17 w 63"/>
                      <a:gd name="T35" fmla="*/ 27 h 108"/>
                      <a:gd name="T36" fmla="*/ 16 w 63"/>
                      <a:gd name="T37" fmla="*/ 33 h 108"/>
                      <a:gd name="T38" fmla="*/ 13 w 63"/>
                      <a:gd name="T39" fmla="*/ 38 h 108"/>
                      <a:gd name="T40" fmla="*/ 15 w 63"/>
                      <a:gd name="T41" fmla="*/ 42 h 108"/>
                      <a:gd name="T42" fmla="*/ 9 w 63"/>
                      <a:gd name="T43" fmla="*/ 44 h 108"/>
                      <a:gd name="T44" fmla="*/ 5 w 63"/>
                      <a:gd name="T45" fmla="*/ 51 h 108"/>
                      <a:gd name="T46" fmla="*/ 6 w 63"/>
                      <a:gd name="T47" fmla="*/ 57 h 108"/>
                      <a:gd name="T48" fmla="*/ 8 w 63"/>
                      <a:gd name="T49" fmla="*/ 63 h 108"/>
                      <a:gd name="T50" fmla="*/ 7 w 63"/>
                      <a:gd name="T51" fmla="*/ 67 h 108"/>
                      <a:gd name="T52" fmla="*/ 7 w 63"/>
                      <a:gd name="T53" fmla="*/ 74 h 108"/>
                      <a:gd name="T54" fmla="*/ 4 w 63"/>
                      <a:gd name="T55" fmla="*/ 78 h 108"/>
                      <a:gd name="T56" fmla="*/ 3 w 63"/>
                      <a:gd name="T57" fmla="*/ 83 h 108"/>
                      <a:gd name="T58" fmla="*/ 0 w 63"/>
                      <a:gd name="T59" fmla="*/ 82 h 108"/>
                      <a:gd name="T60" fmla="*/ 4 w 63"/>
                      <a:gd name="T61" fmla="*/ 90 h 108"/>
                      <a:gd name="T62" fmla="*/ 7 w 63"/>
                      <a:gd name="T63" fmla="*/ 97 h 108"/>
                      <a:gd name="T64" fmla="*/ 8 w 63"/>
                      <a:gd name="T65" fmla="*/ 102 h 108"/>
                      <a:gd name="T66" fmla="*/ 10 w 63"/>
                      <a:gd name="T67" fmla="*/ 107 h 108"/>
                      <a:gd name="T68" fmla="*/ 14 w 63"/>
                      <a:gd name="T69" fmla="*/ 108 h 108"/>
                      <a:gd name="T70" fmla="*/ 15 w 63"/>
                      <a:gd name="T71" fmla="*/ 105 h 108"/>
                      <a:gd name="T72" fmla="*/ 24 w 63"/>
                      <a:gd name="T73" fmla="*/ 101 h 108"/>
                      <a:gd name="T74" fmla="*/ 27 w 63"/>
                      <a:gd name="T75" fmla="*/ 92 h 108"/>
                      <a:gd name="T76" fmla="*/ 26 w 63"/>
                      <a:gd name="T77" fmla="*/ 87 h 108"/>
                      <a:gd name="T78" fmla="*/ 28 w 63"/>
                      <a:gd name="T79" fmla="*/ 84 h 108"/>
                      <a:gd name="T80" fmla="*/ 32 w 63"/>
                      <a:gd name="T81" fmla="*/ 82 h 108"/>
                      <a:gd name="T82" fmla="*/ 32 w 63"/>
                      <a:gd name="T83" fmla="*/ 81 h 108"/>
                      <a:gd name="T84" fmla="*/ 35 w 63"/>
                      <a:gd name="T85" fmla="*/ 80 h 108"/>
                      <a:gd name="T86" fmla="*/ 34 w 63"/>
                      <a:gd name="T87" fmla="*/ 78 h 108"/>
                      <a:gd name="T88" fmla="*/ 36 w 63"/>
                      <a:gd name="T89" fmla="*/ 77 h 108"/>
                      <a:gd name="T90" fmla="*/ 35 w 63"/>
                      <a:gd name="T91" fmla="*/ 73 h 108"/>
                      <a:gd name="T92" fmla="*/ 29 w 63"/>
                      <a:gd name="T93" fmla="*/ 66 h 108"/>
                      <a:gd name="T94" fmla="*/ 30 w 63"/>
                      <a:gd name="T95" fmla="*/ 60 h 108"/>
                      <a:gd name="T96" fmla="*/ 30 w 63"/>
                      <a:gd name="T97" fmla="*/ 56 h 108"/>
                      <a:gd name="T98" fmla="*/ 33 w 63"/>
                      <a:gd name="T99" fmla="*/ 53 h 108"/>
                      <a:gd name="T100" fmla="*/ 39 w 63"/>
                      <a:gd name="T101" fmla="*/ 48 h 108"/>
                      <a:gd name="T102" fmla="*/ 49 w 63"/>
                      <a:gd name="T103" fmla="*/ 41 h 108"/>
                      <a:gd name="T104" fmla="*/ 50 w 63"/>
                      <a:gd name="T105" fmla="*/ 35 h 108"/>
                      <a:gd name="T106" fmla="*/ 50 w 63"/>
                      <a:gd name="T107" fmla="*/ 32 h 108"/>
                      <a:gd name="T108" fmla="*/ 54 w 63"/>
                      <a:gd name="T109" fmla="*/ 30 h 108"/>
                      <a:gd name="T110" fmla="*/ 58 w 63"/>
                      <a:gd name="T111" fmla="*/ 29 h 108"/>
                      <a:gd name="T112" fmla="*/ 60 w 63"/>
                      <a:gd name="T113" fmla="*/ 28 h 108"/>
                      <a:gd name="T114" fmla="*/ 63 w 63"/>
                      <a:gd name="T115" fmla="*/ 28 h 108"/>
                      <a:gd name="T116" fmla="*/ 61 w 63"/>
                      <a:gd name="T117" fmla="*/ 25 h 108"/>
                      <a:gd name="T118" fmla="*/ 61 w 63"/>
                      <a:gd name="T119" fmla="*/ 25 h 10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63" h="108">
                        <a:moveTo>
                          <a:pt x="61" y="25"/>
                        </a:moveTo>
                        <a:cubicBezTo>
                          <a:pt x="60" y="24"/>
                          <a:pt x="62" y="22"/>
                          <a:pt x="61" y="20"/>
                        </a:cubicBezTo>
                        <a:cubicBezTo>
                          <a:pt x="60" y="18"/>
                          <a:pt x="61" y="18"/>
                          <a:pt x="61" y="16"/>
                        </a:cubicBezTo>
                        <a:cubicBezTo>
                          <a:pt x="61" y="15"/>
                          <a:pt x="60" y="14"/>
                          <a:pt x="60" y="13"/>
                        </a:cubicBezTo>
                        <a:cubicBezTo>
                          <a:pt x="59" y="12"/>
                          <a:pt x="60" y="12"/>
                          <a:pt x="60" y="11"/>
                        </a:cubicBezTo>
                        <a:cubicBezTo>
                          <a:pt x="59" y="9"/>
                          <a:pt x="59" y="8"/>
                          <a:pt x="57" y="7"/>
                        </a:cubicBezTo>
                        <a:cubicBezTo>
                          <a:pt x="55" y="6"/>
                          <a:pt x="53" y="6"/>
                          <a:pt x="51" y="5"/>
                        </a:cubicBezTo>
                        <a:cubicBezTo>
                          <a:pt x="49" y="3"/>
                          <a:pt x="47" y="0"/>
                          <a:pt x="44" y="1"/>
                        </a:cubicBezTo>
                        <a:cubicBezTo>
                          <a:pt x="43" y="1"/>
                          <a:pt x="44" y="4"/>
                          <a:pt x="44" y="5"/>
                        </a:cubicBezTo>
                        <a:cubicBezTo>
                          <a:pt x="43" y="8"/>
                          <a:pt x="37" y="6"/>
                          <a:pt x="34" y="5"/>
                        </a:cubicBezTo>
                        <a:cubicBezTo>
                          <a:pt x="34" y="7"/>
                          <a:pt x="34" y="8"/>
                          <a:pt x="34" y="10"/>
                        </a:cubicBezTo>
                        <a:cubicBezTo>
                          <a:pt x="33" y="10"/>
                          <a:pt x="31" y="9"/>
                          <a:pt x="29" y="10"/>
                        </a:cubicBezTo>
                        <a:cubicBezTo>
                          <a:pt x="28" y="10"/>
                          <a:pt x="28" y="11"/>
                          <a:pt x="27" y="12"/>
                        </a:cubicBezTo>
                        <a:cubicBezTo>
                          <a:pt x="27" y="13"/>
                          <a:pt x="25" y="14"/>
                          <a:pt x="25" y="15"/>
                        </a:cubicBezTo>
                        <a:cubicBezTo>
                          <a:pt x="24" y="16"/>
                          <a:pt x="26" y="18"/>
                          <a:pt x="25" y="18"/>
                        </a:cubicBezTo>
                        <a:cubicBezTo>
                          <a:pt x="25" y="19"/>
                          <a:pt x="24" y="19"/>
                          <a:pt x="24" y="20"/>
                        </a:cubicBezTo>
                        <a:cubicBezTo>
                          <a:pt x="22" y="21"/>
                          <a:pt x="20" y="23"/>
                          <a:pt x="20" y="25"/>
                        </a:cubicBezTo>
                        <a:cubicBezTo>
                          <a:pt x="20" y="27"/>
                          <a:pt x="18" y="25"/>
                          <a:pt x="17" y="27"/>
                        </a:cubicBezTo>
                        <a:cubicBezTo>
                          <a:pt x="17" y="29"/>
                          <a:pt x="17" y="31"/>
                          <a:pt x="16" y="33"/>
                        </a:cubicBezTo>
                        <a:cubicBezTo>
                          <a:pt x="16" y="35"/>
                          <a:pt x="13" y="36"/>
                          <a:pt x="13" y="38"/>
                        </a:cubicBezTo>
                        <a:cubicBezTo>
                          <a:pt x="13" y="39"/>
                          <a:pt x="16" y="41"/>
                          <a:pt x="15" y="42"/>
                        </a:cubicBezTo>
                        <a:cubicBezTo>
                          <a:pt x="13" y="44"/>
                          <a:pt x="11" y="43"/>
                          <a:pt x="9" y="44"/>
                        </a:cubicBezTo>
                        <a:cubicBezTo>
                          <a:pt x="6" y="45"/>
                          <a:pt x="5" y="48"/>
                          <a:pt x="5" y="51"/>
                        </a:cubicBezTo>
                        <a:cubicBezTo>
                          <a:pt x="6" y="53"/>
                          <a:pt x="6" y="55"/>
                          <a:pt x="6" y="57"/>
                        </a:cubicBezTo>
                        <a:cubicBezTo>
                          <a:pt x="6" y="60"/>
                          <a:pt x="4" y="61"/>
                          <a:pt x="8" y="63"/>
                        </a:cubicBezTo>
                        <a:cubicBezTo>
                          <a:pt x="10" y="65"/>
                          <a:pt x="9" y="66"/>
                          <a:pt x="7" y="67"/>
                        </a:cubicBezTo>
                        <a:cubicBezTo>
                          <a:pt x="6" y="68"/>
                          <a:pt x="8" y="72"/>
                          <a:pt x="7" y="74"/>
                        </a:cubicBezTo>
                        <a:cubicBezTo>
                          <a:pt x="7" y="76"/>
                          <a:pt x="4" y="76"/>
                          <a:pt x="4" y="78"/>
                        </a:cubicBezTo>
                        <a:cubicBezTo>
                          <a:pt x="4" y="79"/>
                          <a:pt x="4" y="83"/>
                          <a:pt x="3" y="83"/>
                        </a:cubicBezTo>
                        <a:cubicBezTo>
                          <a:pt x="3" y="83"/>
                          <a:pt x="1" y="82"/>
                          <a:pt x="0" y="82"/>
                        </a:cubicBezTo>
                        <a:cubicBezTo>
                          <a:pt x="0" y="86"/>
                          <a:pt x="4" y="87"/>
                          <a:pt x="4" y="90"/>
                        </a:cubicBezTo>
                        <a:cubicBezTo>
                          <a:pt x="3" y="91"/>
                          <a:pt x="6" y="96"/>
                          <a:pt x="7" y="97"/>
                        </a:cubicBezTo>
                        <a:cubicBezTo>
                          <a:pt x="9" y="99"/>
                          <a:pt x="8" y="100"/>
                          <a:pt x="8" y="102"/>
                        </a:cubicBezTo>
                        <a:cubicBezTo>
                          <a:pt x="8" y="103"/>
                          <a:pt x="10" y="105"/>
                          <a:pt x="10" y="107"/>
                        </a:cubicBezTo>
                        <a:cubicBezTo>
                          <a:pt x="9" y="108"/>
                          <a:pt x="13" y="107"/>
                          <a:pt x="14" y="108"/>
                        </a:cubicBezTo>
                        <a:cubicBezTo>
                          <a:pt x="16" y="108"/>
                          <a:pt x="15" y="107"/>
                          <a:pt x="15" y="105"/>
                        </a:cubicBezTo>
                        <a:cubicBezTo>
                          <a:pt x="15" y="100"/>
                          <a:pt x="23" y="104"/>
                          <a:pt x="24" y="101"/>
                        </a:cubicBezTo>
                        <a:cubicBezTo>
                          <a:pt x="25" y="98"/>
                          <a:pt x="26" y="95"/>
                          <a:pt x="27" y="92"/>
                        </a:cubicBezTo>
                        <a:cubicBezTo>
                          <a:pt x="27" y="90"/>
                          <a:pt x="27" y="88"/>
                          <a:pt x="26" y="87"/>
                        </a:cubicBezTo>
                        <a:cubicBezTo>
                          <a:pt x="25" y="85"/>
                          <a:pt x="26" y="85"/>
                          <a:pt x="28" y="84"/>
                        </a:cubicBezTo>
                        <a:cubicBezTo>
                          <a:pt x="29" y="84"/>
                          <a:pt x="32" y="83"/>
                          <a:pt x="32" y="82"/>
                        </a:cubicBezTo>
                        <a:cubicBezTo>
                          <a:pt x="32" y="82"/>
                          <a:pt x="32" y="81"/>
                          <a:pt x="32" y="81"/>
                        </a:cubicBezTo>
                        <a:cubicBezTo>
                          <a:pt x="33" y="81"/>
                          <a:pt x="35" y="81"/>
                          <a:pt x="35" y="80"/>
                        </a:cubicBezTo>
                        <a:cubicBezTo>
                          <a:pt x="35" y="79"/>
                          <a:pt x="34" y="79"/>
                          <a:pt x="34" y="78"/>
                        </a:cubicBezTo>
                        <a:cubicBezTo>
                          <a:pt x="35" y="78"/>
                          <a:pt x="36" y="77"/>
                          <a:pt x="36" y="77"/>
                        </a:cubicBezTo>
                        <a:cubicBezTo>
                          <a:pt x="38" y="75"/>
                          <a:pt x="37" y="74"/>
                          <a:pt x="35" y="73"/>
                        </a:cubicBezTo>
                        <a:cubicBezTo>
                          <a:pt x="33" y="71"/>
                          <a:pt x="29" y="70"/>
                          <a:pt x="29" y="66"/>
                        </a:cubicBezTo>
                        <a:cubicBezTo>
                          <a:pt x="29" y="64"/>
                          <a:pt x="29" y="62"/>
                          <a:pt x="30" y="60"/>
                        </a:cubicBezTo>
                        <a:cubicBezTo>
                          <a:pt x="31" y="58"/>
                          <a:pt x="31" y="58"/>
                          <a:pt x="30" y="56"/>
                        </a:cubicBezTo>
                        <a:cubicBezTo>
                          <a:pt x="29" y="56"/>
                          <a:pt x="33" y="53"/>
                          <a:pt x="33" y="53"/>
                        </a:cubicBezTo>
                        <a:cubicBezTo>
                          <a:pt x="35" y="51"/>
                          <a:pt x="36" y="49"/>
                          <a:pt x="39" y="48"/>
                        </a:cubicBezTo>
                        <a:cubicBezTo>
                          <a:pt x="42" y="47"/>
                          <a:pt x="47" y="44"/>
                          <a:pt x="49" y="41"/>
                        </a:cubicBezTo>
                        <a:cubicBezTo>
                          <a:pt x="51" y="38"/>
                          <a:pt x="46" y="36"/>
                          <a:pt x="50" y="35"/>
                        </a:cubicBezTo>
                        <a:cubicBezTo>
                          <a:pt x="52" y="34"/>
                          <a:pt x="51" y="34"/>
                          <a:pt x="50" y="32"/>
                        </a:cubicBezTo>
                        <a:cubicBezTo>
                          <a:pt x="50" y="31"/>
                          <a:pt x="53" y="30"/>
                          <a:pt x="54" y="30"/>
                        </a:cubicBezTo>
                        <a:cubicBezTo>
                          <a:pt x="56" y="28"/>
                          <a:pt x="57" y="27"/>
                          <a:pt x="58" y="29"/>
                        </a:cubicBezTo>
                        <a:cubicBezTo>
                          <a:pt x="59" y="29"/>
                          <a:pt x="60" y="28"/>
                          <a:pt x="60" y="28"/>
                        </a:cubicBezTo>
                        <a:cubicBezTo>
                          <a:pt x="61" y="28"/>
                          <a:pt x="62" y="28"/>
                          <a:pt x="63" y="28"/>
                        </a:cubicBezTo>
                        <a:cubicBezTo>
                          <a:pt x="63" y="27"/>
                          <a:pt x="62" y="27"/>
                          <a:pt x="61" y="25"/>
                        </a:cubicBezTo>
                        <a:cubicBezTo>
                          <a:pt x="60" y="24"/>
                          <a:pt x="61" y="26"/>
                          <a:pt x="61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6" name="Freeform 718">
                    <a:extLst>
                      <a:ext uri="{FF2B5EF4-FFF2-40B4-BE49-F238E27FC236}">
                        <a16:creationId xmlns:a16="http://schemas.microsoft.com/office/drawing/2014/main" id="{C975EF4E-4E33-9F48-8E88-4C32BC5E436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69930" y="6046038"/>
                    <a:ext cx="423876" cy="701220"/>
                  </a:xfrm>
                  <a:custGeom>
                    <a:avLst/>
                    <a:gdLst>
                      <a:gd name="T0" fmla="*/ 53 w 54"/>
                      <a:gd name="T1" fmla="*/ 59 h 84"/>
                      <a:gd name="T2" fmla="*/ 47 w 54"/>
                      <a:gd name="T3" fmla="*/ 55 h 84"/>
                      <a:gd name="T4" fmla="*/ 49 w 54"/>
                      <a:gd name="T5" fmla="*/ 51 h 84"/>
                      <a:gd name="T6" fmla="*/ 44 w 54"/>
                      <a:gd name="T7" fmla="*/ 44 h 84"/>
                      <a:gd name="T8" fmla="*/ 46 w 54"/>
                      <a:gd name="T9" fmla="*/ 43 h 84"/>
                      <a:gd name="T10" fmla="*/ 44 w 54"/>
                      <a:gd name="T11" fmla="*/ 38 h 84"/>
                      <a:gd name="T12" fmla="*/ 45 w 54"/>
                      <a:gd name="T13" fmla="*/ 36 h 84"/>
                      <a:gd name="T14" fmla="*/ 44 w 54"/>
                      <a:gd name="T15" fmla="*/ 32 h 84"/>
                      <a:gd name="T16" fmla="*/ 42 w 54"/>
                      <a:gd name="T17" fmla="*/ 26 h 84"/>
                      <a:gd name="T18" fmla="*/ 45 w 54"/>
                      <a:gd name="T19" fmla="*/ 23 h 84"/>
                      <a:gd name="T20" fmla="*/ 44 w 54"/>
                      <a:gd name="T21" fmla="*/ 19 h 84"/>
                      <a:gd name="T22" fmla="*/ 38 w 54"/>
                      <a:gd name="T23" fmla="*/ 13 h 84"/>
                      <a:gd name="T24" fmla="*/ 40 w 54"/>
                      <a:gd name="T25" fmla="*/ 12 h 84"/>
                      <a:gd name="T26" fmla="*/ 39 w 54"/>
                      <a:gd name="T27" fmla="*/ 10 h 84"/>
                      <a:gd name="T28" fmla="*/ 41 w 54"/>
                      <a:gd name="T29" fmla="*/ 3 h 84"/>
                      <a:gd name="T30" fmla="*/ 37 w 54"/>
                      <a:gd name="T31" fmla="*/ 1 h 84"/>
                      <a:gd name="T32" fmla="*/ 34 w 54"/>
                      <a:gd name="T33" fmla="*/ 0 h 84"/>
                      <a:gd name="T34" fmla="*/ 29 w 54"/>
                      <a:gd name="T35" fmla="*/ 1 h 84"/>
                      <a:gd name="T36" fmla="*/ 25 w 54"/>
                      <a:gd name="T37" fmla="*/ 5 h 84"/>
                      <a:gd name="T38" fmla="*/ 24 w 54"/>
                      <a:gd name="T39" fmla="*/ 10 h 84"/>
                      <a:gd name="T40" fmla="*/ 21 w 54"/>
                      <a:gd name="T41" fmla="*/ 13 h 84"/>
                      <a:gd name="T42" fmla="*/ 17 w 54"/>
                      <a:gd name="T43" fmla="*/ 11 h 84"/>
                      <a:gd name="T44" fmla="*/ 14 w 54"/>
                      <a:gd name="T45" fmla="*/ 12 h 84"/>
                      <a:gd name="T46" fmla="*/ 7 w 54"/>
                      <a:gd name="T47" fmla="*/ 10 h 84"/>
                      <a:gd name="T48" fmla="*/ 4 w 54"/>
                      <a:gd name="T49" fmla="*/ 7 h 84"/>
                      <a:gd name="T50" fmla="*/ 0 w 54"/>
                      <a:gd name="T51" fmla="*/ 9 h 84"/>
                      <a:gd name="T52" fmla="*/ 8 w 54"/>
                      <a:gd name="T53" fmla="*/ 14 h 84"/>
                      <a:gd name="T54" fmla="*/ 12 w 54"/>
                      <a:gd name="T55" fmla="*/ 16 h 84"/>
                      <a:gd name="T56" fmla="*/ 14 w 54"/>
                      <a:gd name="T57" fmla="*/ 19 h 84"/>
                      <a:gd name="T58" fmla="*/ 14 w 54"/>
                      <a:gd name="T59" fmla="*/ 21 h 84"/>
                      <a:gd name="T60" fmla="*/ 15 w 54"/>
                      <a:gd name="T61" fmla="*/ 24 h 84"/>
                      <a:gd name="T62" fmla="*/ 15 w 54"/>
                      <a:gd name="T63" fmla="*/ 27 h 84"/>
                      <a:gd name="T64" fmla="*/ 16 w 54"/>
                      <a:gd name="T65" fmla="*/ 29 h 84"/>
                      <a:gd name="T66" fmla="*/ 15 w 54"/>
                      <a:gd name="T67" fmla="*/ 33 h 84"/>
                      <a:gd name="T68" fmla="*/ 17 w 54"/>
                      <a:gd name="T69" fmla="*/ 36 h 84"/>
                      <a:gd name="T70" fmla="*/ 21 w 54"/>
                      <a:gd name="T71" fmla="*/ 38 h 84"/>
                      <a:gd name="T72" fmla="*/ 22 w 54"/>
                      <a:gd name="T73" fmla="*/ 41 h 84"/>
                      <a:gd name="T74" fmla="*/ 23 w 54"/>
                      <a:gd name="T75" fmla="*/ 44 h 84"/>
                      <a:gd name="T76" fmla="*/ 20 w 54"/>
                      <a:gd name="T77" fmla="*/ 44 h 84"/>
                      <a:gd name="T78" fmla="*/ 16 w 54"/>
                      <a:gd name="T79" fmla="*/ 49 h 84"/>
                      <a:gd name="T80" fmla="*/ 13 w 54"/>
                      <a:gd name="T81" fmla="*/ 51 h 84"/>
                      <a:gd name="T82" fmla="*/ 10 w 54"/>
                      <a:gd name="T83" fmla="*/ 54 h 84"/>
                      <a:gd name="T84" fmla="*/ 4 w 54"/>
                      <a:gd name="T85" fmla="*/ 57 h 84"/>
                      <a:gd name="T86" fmla="*/ 2 w 54"/>
                      <a:gd name="T87" fmla="*/ 62 h 84"/>
                      <a:gd name="T88" fmla="*/ 4 w 54"/>
                      <a:gd name="T89" fmla="*/ 67 h 84"/>
                      <a:gd name="T90" fmla="*/ 4 w 54"/>
                      <a:gd name="T91" fmla="*/ 73 h 84"/>
                      <a:gd name="T92" fmla="*/ 4 w 54"/>
                      <a:gd name="T93" fmla="*/ 78 h 84"/>
                      <a:gd name="T94" fmla="*/ 7 w 54"/>
                      <a:gd name="T95" fmla="*/ 80 h 84"/>
                      <a:gd name="T96" fmla="*/ 5 w 54"/>
                      <a:gd name="T97" fmla="*/ 81 h 84"/>
                      <a:gd name="T98" fmla="*/ 8 w 54"/>
                      <a:gd name="T99" fmla="*/ 79 h 84"/>
                      <a:gd name="T100" fmla="*/ 8 w 54"/>
                      <a:gd name="T101" fmla="*/ 83 h 84"/>
                      <a:gd name="T102" fmla="*/ 11 w 54"/>
                      <a:gd name="T103" fmla="*/ 80 h 84"/>
                      <a:gd name="T104" fmla="*/ 11 w 54"/>
                      <a:gd name="T105" fmla="*/ 83 h 84"/>
                      <a:gd name="T106" fmla="*/ 23 w 54"/>
                      <a:gd name="T107" fmla="*/ 80 h 84"/>
                      <a:gd name="T108" fmla="*/ 36 w 54"/>
                      <a:gd name="T109" fmla="*/ 78 h 84"/>
                      <a:gd name="T110" fmla="*/ 46 w 54"/>
                      <a:gd name="T111" fmla="*/ 68 h 84"/>
                      <a:gd name="T112" fmla="*/ 53 w 54"/>
                      <a:gd name="T113" fmla="*/ 59 h 84"/>
                      <a:gd name="T114" fmla="*/ 53 w 54"/>
                      <a:gd name="T115" fmla="*/ 59 h 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54" h="84">
                        <a:moveTo>
                          <a:pt x="53" y="59"/>
                        </a:moveTo>
                        <a:cubicBezTo>
                          <a:pt x="52" y="57"/>
                          <a:pt x="49" y="56"/>
                          <a:pt x="47" y="55"/>
                        </a:cubicBezTo>
                        <a:cubicBezTo>
                          <a:pt x="44" y="53"/>
                          <a:pt x="48" y="53"/>
                          <a:pt x="49" y="51"/>
                        </a:cubicBezTo>
                        <a:cubicBezTo>
                          <a:pt x="49" y="51"/>
                          <a:pt x="45" y="45"/>
                          <a:pt x="44" y="44"/>
                        </a:cubicBezTo>
                        <a:cubicBezTo>
                          <a:pt x="44" y="44"/>
                          <a:pt x="46" y="43"/>
                          <a:pt x="46" y="43"/>
                        </a:cubicBezTo>
                        <a:cubicBezTo>
                          <a:pt x="46" y="42"/>
                          <a:pt x="44" y="39"/>
                          <a:pt x="44" y="38"/>
                        </a:cubicBezTo>
                        <a:cubicBezTo>
                          <a:pt x="44" y="37"/>
                          <a:pt x="45" y="37"/>
                          <a:pt x="45" y="36"/>
                        </a:cubicBezTo>
                        <a:cubicBezTo>
                          <a:pt x="46" y="35"/>
                          <a:pt x="44" y="33"/>
                          <a:pt x="44" y="32"/>
                        </a:cubicBezTo>
                        <a:cubicBezTo>
                          <a:pt x="42" y="30"/>
                          <a:pt x="40" y="28"/>
                          <a:pt x="42" y="26"/>
                        </a:cubicBezTo>
                        <a:cubicBezTo>
                          <a:pt x="43" y="25"/>
                          <a:pt x="45" y="24"/>
                          <a:pt x="45" y="23"/>
                        </a:cubicBezTo>
                        <a:cubicBezTo>
                          <a:pt x="46" y="21"/>
                          <a:pt x="44" y="20"/>
                          <a:pt x="44" y="19"/>
                        </a:cubicBezTo>
                        <a:cubicBezTo>
                          <a:pt x="43" y="18"/>
                          <a:pt x="36" y="15"/>
                          <a:pt x="38" y="13"/>
                        </a:cubicBezTo>
                        <a:cubicBezTo>
                          <a:pt x="38" y="13"/>
                          <a:pt x="40" y="12"/>
                          <a:pt x="40" y="12"/>
                        </a:cubicBezTo>
                        <a:cubicBezTo>
                          <a:pt x="40" y="12"/>
                          <a:pt x="37" y="10"/>
                          <a:pt x="39" y="10"/>
                        </a:cubicBezTo>
                        <a:cubicBezTo>
                          <a:pt x="42" y="10"/>
                          <a:pt x="44" y="5"/>
                          <a:pt x="41" y="3"/>
                        </a:cubicBezTo>
                        <a:cubicBezTo>
                          <a:pt x="40" y="2"/>
                          <a:pt x="38" y="2"/>
                          <a:pt x="37" y="1"/>
                        </a:cubicBezTo>
                        <a:cubicBezTo>
                          <a:pt x="36" y="0"/>
                          <a:pt x="35" y="0"/>
                          <a:pt x="34" y="0"/>
                        </a:cubicBezTo>
                        <a:cubicBezTo>
                          <a:pt x="32" y="1"/>
                          <a:pt x="31" y="0"/>
                          <a:pt x="29" y="1"/>
                        </a:cubicBezTo>
                        <a:cubicBezTo>
                          <a:pt x="28" y="2"/>
                          <a:pt x="26" y="4"/>
                          <a:pt x="25" y="5"/>
                        </a:cubicBezTo>
                        <a:cubicBezTo>
                          <a:pt x="25" y="6"/>
                          <a:pt x="25" y="10"/>
                          <a:pt x="24" y="10"/>
                        </a:cubicBezTo>
                        <a:cubicBezTo>
                          <a:pt x="23" y="11"/>
                          <a:pt x="22" y="12"/>
                          <a:pt x="21" y="13"/>
                        </a:cubicBezTo>
                        <a:cubicBezTo>
                          <a:pt x="20" y="13"/>
                          <a:pt x="18" y="11"/>
                          <a:pt x="17" y="11"/>
                        </a:cubicBezTo>
                        <a:cubicBezTo>
                          <a:pt x="16" y="11"/>
                          <a:pt x="15" y="12"/>
                          <a:pt x="14" y="12"/>
                        </a:cubicBezTo>
                        <a:cubicBezTo>
                          <a:pt x="11" y="13"/>
                          <a:pt x="9" y="12"/>
                          <a:pt x="7" y="10"/>
                        </a:cubicBezTo>
                        <a:cubicBezTo>
                          <a:pt x="7" y="9"/>
                          <a:pt x="5" y="7"/>
                          <a:pt x="4" y="7"/>
                        </a:cubicBezTo>
                        <a:cubicBezTo>
                          <a:pt x="3" y="7"/>
                          <a:pt x="1" y="9"/>
                          <a:pt x="0" y="9"/>
                        </a:cubicBezTo>
                        <a:cubicBezTo>
                          <a:pt x="2" y="11"/>
                          <a:pt x="5" y="13"/>
                          <a:pt x="8" y="14"/>
                        </a:cubicBezTo>
                        <a:cubicBezTo>
                          <a:pt x="9" y="14"/>
                          <a:pt x="11" y="15"/>
                          <a:pt x="12" y="16"/>
                        </a:cubicBezTo>
                        <a:cubicBezTo>
                          <a:pt x="13" y="17"/>
                          <a:pt x="13" y="18"/>
                          <a:pt x="14" y="19"/>
                        </a:cubicBezTo>
                        <a:cubicBezTo>
                          <a:pt x="14" y="20"/>
                          <a:pt x="13" y="20"/>
                          <a:pt x="14" y="21"/>
                        </a:cubicBezTo>
                        <a:cubicBezTo>
                          <a:pt x="14" y="22"/>
                          <a:pt x="16" y="23"/>
                          <a:pt x="15" y="24"/>
                        </a:cubicBezTo>
                        <a:cubicBezTo>
                          <a:pt x="15" y="25"/>
                          <a:pt x="14" y="26"/>
                          <a:pt x="15" y="27"/>
                        </a:cubicBezTo>
                        <a:cubicBezTo>
                          <a:pt x="15" y="27"/>
                          <a:pt x="16" y="29"/>
                          <a:pt x="16" y="29"/>
                        </a:cubicBezTo>
                        <a:cubicBezTo>
                          <a:pt x="15" y="30"/>
                          <a:pt x="15" y="32"/>
                          <a:pt x="15" y="33"/>
                        </a:cubicBezTo>
                        <a:cubicBezTo>
                          <a:pt x="15" y="33"/>
                          <a:pt x="17" y="36"/>
                          <a:pt x="17" y="36"/>
                        </a:cubicBezTo>
                        <a:cubicBezTo>
                          <a:pt x="18" y="37"/>
                          <a:pt x="20" y="38"/>
                          <a:pt x="21" y="38"/>
                        </a:cubicBezTo>
                        <a:cubicBezTo>
                          <a:pt x="22" y="39"/>
                          <a:pt x="22" y="40"/>
                          <a:pt x="22" y="41"/>
                        </a:cubicBezTo>
                        <a:cubicBezTo>
                          <a:pt x="22" y="42"/>
                          <a:pt x="23" y="43"/>
                          <a:pt x="23" y="44"/>
                        </a:cubicBezTo>
                        <a:cubicBezTo>
                          <a:pt x="23" y="45"/>
                          <a:pt x="21" y="44"/>
                          <a:pt x="20" y="44"/>
                        </a:cubicBezTo>
                        <a:cubicBezTo>
                          <a:pt x="19" y="44"/>
                          <a:pt x="16" y="48"/>
                          <a:pt x="16" y="49"/>
                        </a:cubicBezTo>
                        <a:cubicBezTo>
                          <a:pt x="15" y="50"/>
                          <a:pt x="14" y="50"/>
                          <a:pt x="13" y="51"/>
                        </a:cubicBezTo>
                        <a:cubicBezTo>
                          <a:pt x="12" y="52"/>
                          <a:pt x="11" y="53"/>
                          <a:pt x="10" y="54"/>
                        </a:cubicBezTo>
                        <a:cubicBezTo>
                          <a:pt x="9" y="54"/>
                          <a:pt x="4" y="58"/>
                          <a:pt x="4" y="57"/>
                        </a:cubicBezTo>
                        <a:cubicBezTo>
                          <a:pt x="4" y="59"/>
                          <a:pt x="2" y="60"/>
                          <a:pt x="2" y="62"/>
                        </a:cubicBezTo>
                        <a:cubicBezTo>
                          <a:pt x="3" y="64"/>
                          <a:pt x="2" y="67"/>
                          <a:pt x="4" y="67"/>
                        </a:cubicBezTo>
                        <a:cubicBezTo>
                          <a:pt x="5" y="67"/>
                          <a:pt x="4" y="72"/>
                          <a:pt x="4" y="73"/>
                        </a:cubicBezTo>
                        <a:cubicBezTo>
                          <a:pt x="4" y="75"/>
                          <a:pt x="2" y="77"/>
                          <a:pt x="4" y="78"/>
                        </a:cubicBezTo>
                        <a:cubicBezTo>
                          <a:pt x="4" y="78"/>
                          <a:pt x="8" y="79"/>
                          <a:pt x="7" y="80"/>
                        </a:cubicBezTo>
                        <a:cubicBezTo>
                          <a:pt x="7" y="80"/>
                          <a:pt x="5" y="81"/>
                          <a:pt x="5" y="81"/>
                        </a:cubicBezTo>
                        <a:cubicBezTo>
                          <a:pt x="7" y="81"/>
                          <a:pt x="7" y="79"/>
                          <a:pt x="8" y="79"/>
                        </a:cubicBezTo>
                        <a:cubicBezTo>
                          <a:pt x="10" y="78"/>
                          <a:pt x="8" y="83"/>
                          <a:pt x="8" y="83"/>
                        </a:cubicBezTo>
                        <a:cubicBezTo>
                          <a:pt x="8" y="83"/>
                          <a:pt x="11" y="80"/>
                          <a:pt x="11" y="80"/>
                        </a:cubicBezTo>
                        <a:cubicBezTo>
                          <a:pt x="12" y="79"/>
                          <a:pt x="11" y="83"/>
                          <a:pt x="11" y="83"/>
                        </a:cubicBezTo>
                        <a:cubicBezTo>
                          <a:pt x="14" y="84"/>
                          <a:pt x="20" y="81"/>
                          <a:pt x="23" y="80"/>
                        </a:cubicBezTo>
                        <a:cubicBezTo>
                          <a:pt x="27" y="79"/>
                          <a:pt x="31" y="79"/>
                          <a:pt x="36" y="78"/>
                        </a:cubicBezTo>
                        <a:cubicBezTo>
                          <a:pt x="39" y="74"/>
                          <a:pt x="43" y="71"/>
                          <a:pt x="46" y="68"/>
                        </a:cubicBezTo>
                        <a:cubicBezTo>
                          <a:pt x="48" y="66"/>
                          <a:pt x="54" y="62"/>
                          <a:pt x="53" y="59"/>
                        </a:cubicBezTo>
                        <a:cubicBezTo>
                          <a:pt x="52" y="57"/>
                          <a:pt x="54" y="62"/>
                          <a:pt x="53" y="5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7" name="Freeform 719">
                    <a:extLst>
                      <a:ext uri="{FF2B5EF4-FFF2-40B4-BE49-F238E27FC236}">
                        <a16:creationId xmlns:a16="http://schemas.microsoft.com/office/drawing/2014/main" id="{FD8F3634-B327-B242-A83A-B57ACB1842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63626" y="5963707"/>
                    <a:ext cx="1006034" cy="891429"/>
                  </a:xfrm>
                  <a:custGeom>
                    <a:avLst/>
                    <a:gdLst>
                      <a:gd name="T0" fmla="*/ 38 w 128"/>
                      <a:gd name="T1" fmla="*/ 87 h 107"/>
                      <a:gd name="T2" fmla="*/ 38 w 128"/>
                      <a:gd name="T3" fmla="*/ 63 h 107"/>
                      <a:gd name="T4" fmla="*/ 47 w 128"/>
                      <a:gd name="T5" fmla="*/ 52 h 107"/>
                      <a:gd name="T6" fmla="*/ 56 w 128"/>
                      <a:gd name="T7" fmla="*/ 34 h 107"/>
                      <a:gd name="T8" fmla="*/ 72 w 128"/>
                      <a:gd name="T9" fmla="*/ 25 h 107"/>
                      <a:gd name="T10" fmla="*/ 86 w 128"/>
                      <a:gd name="T11" fmla="*/ 22 h 107"/>
                      <a:gd name="T12" fmla="*/ 102 w 128"/>
                      <a:gd name="T13" fmla="*/ 20 h 107"/>
                      <a:gd name="T14" fmla="*/ 112 w 128"/>
                      <a:gd name="T15" fmla="*/ 10 h 107"/>
                      <a:gd name="T16" fmla="*/ 120 w 128"/>
                      <a:gd name="T17" fmla="*/ 13 h 107"/>
                      <a:gd name="T18" fmla="*/ 127 w 128"/>
                      <a:gd name="T19" fmla="*/ 6 h 107"/>
                      <a:gd name="T20" fmla="*/ 114 w 128"/>
                      <a:gd name="T21" fmla="*/ 5 h 107"/>
                      <a:gd name="T22" fmla="*/ 116 w 128"/>
                      <a:gd name="T23" fmla="*/ 2 h 107"/>
                      <a:gd name="T24" fmla="*/ 106 w 128"/>
                      <a:gd name="T25" fmla="*/ 3 h 107"/>
                      <a:gd name="T26" fmla="*/ 100 w 128"/>
                      <a:gd name="T27" fmla="*/ 1 h 107"/>
                      <a:gd name="T28" fmla="*/ 95 w 128"/>
                      <a:gd name="T29" fmla="*/ 3 h 107"/>
                      <a:gd name="T30" fmla="*/ 91 w 128"/>
                      <a:gd name="T31" fmla="*/ 6 h 107"/>
                      <a:gd name="T32" fmla="*/ 90 w 128"/>
                      <a:gd name="T33" fmla="*/ 11 h 107"/>
                      <a:gd name="T34" fmla="*/ 84 w 128"/>
                      <a:gd name="T35" fmla="*/ 10 h 107"/>
                      <a:gd name="T36" fmla="*/ 80 w 128"/>
                      <a:gd name="T37" fmla="*/ 13 h 107"/>
                      <a:gd name="T38" fmla="*/ 76 w 128"/>
                      <a:gd name="T39" fmla="*/ 15 h 107"/>
                      <a:gd name="T40" fmla="*/ 72 w 128"/>
                      <a:gd name="T41" fmla="*/ 16 h 107"/>
                      <a:gd name="T42" fmla="*/ 68 w 128"/>
                      <a:gd name="T43" fmla="*/ 10 h 107"/>
                      <a:gd name="T44" fmla="*/ 67 w 128"/>
                      <a:gd name="T45" fmla="*/ 14 h 107"/>
                      <a:gd name="T46" fmla="*/ 65 w 128"/>
                      <a:gd name="T47" fmla="*/ 14 h 107"/>
                      <a:gd name="T48" fmla="*/ 62 w 128"/>
                      <a:gd name="T49" fmla="*/ 18 h 107"/>
                      <a:gd name="T50" fmla="*/ 61 w 128"/>
                      <a:gd name="T51" fmla="*/ 21 h 107"/>
                      <a:gd name="T52" fmla="*/ 57 w 128"/>
                      <a:gd name="T53" fmla="*/ 20 h 107"/>
                      <a:gd name="T54" fmla="*/ 54 w 128"/>
                      <a:gd name="T55" fmla="*/ 20 h 107"/>
                      <a:gd name="T56" fmla="*/ 51 w 128"/>
                      <a:gd name="T57" fmla="*/ 22 h 107"/>
                      <a:gd name="T58" fmla="*/ 49 w 128"/>
                      <a:gd name="T59" fmla="*/ 23 h 107"/>
                      <a:gd name="T60" fmla="*/ 54 w 128"/>
                      <a:gd name="T61" fmla="*/ 25 h 107"/>
                      <a:gd name="T62" fmla="*/ 56 w 128"/>
                      <a:gd name="T63" fmla="*/ 25 h 107"/>
                      <a:gd name="T64" fmla="*/ 57 w 128"/>
                      <a:gd name="T65" fmla="*/ 28 h 107"/>
                      <a:gd name="T66" fmla="*/ 49 w 128"/>
                      <a:gd name="T67" fmla="*/ 31 h 107"/>
                      <a:gd name="T68" fmla="*/ 53 w 128"/>
                      <a:gd name="T69" fmla="*/ 33 h 107"/>
                      <a:gd name="T70" fmla="*/ 49 w 128"/>
                      <a:gd name="T71" fmla="*/ 35 h 107"/>
                      <a:gd name="T72" fmla="*/ 43 w 128"/>
                      <a:gd name="T73" fmla="*/ 40 h 107"/>
                      <a:gd name="T74" fmla="*/ 42 w 128"/>
                      <a:gd name="T75" fmla="*/ 43 h 107"/>
                      <a:gd name="T76" fmla="*/ 39 w 128"/>
                      <a:gd name="T77" fmla="*/ 45 h 107"/>
                      <a:gd name="T78" fmla="*/ 39 w 128"/>
                      <a:gd name="T79" fmla="*/ 49 h 107"/>
                      <a:gd name="T80" fmla="*/ 39 w 128"/>
                      <a:gd name="T81" fmla="*/ 52 h 107"/>
                      <a:gd name="T82" fmla="*/ 35 w 128"/>
                      <a:gd name="T83" fmla="*/ 56 h 107"/>
                      <a:gd name="T84" fmla="*/ 27 w 128"/>
                      <a:gd name="T85" fmla="*/ 62 h 107"/>
                      <a:gd name="T86" fmla="*/ 31 w 128"/>
                      <a:gd name="T87" fmla="*/ 64 h 107"/>
                      <a:gd name="T88" fmla="*/ 28 w 128"/>
                      <a:gd name="T89" fmla="*/ 66 h 107"/>
                      <a:gd name="T90" fmla="*/ 19 w 128"/>
                      <a:gd name="T91" fmla="*/ 68 h 107"/>
                      <a:gd name="T92" fmla="*/ 16 w 128"/>
                      <a:gd name="T93" fmla="*/ 72 h 107"/>
                      <a:gd name="T94" fmla="*/ 10 w 128"/>
                      <a:gd name="T95" fmla="*/ 73 h 107"/>
                      <a:gd name="T96" fmla="*/ 10 w 128"/>
                      <a:gd name="T97" fmla="*/ 74 h 107"/>
                      <a:gd name="T98" fmla="*/ 5 w 128"/>
                      <a:gd name="T99" fmla="*/ 75 h 107"/>
                      <a:gd name="T100" fmla="*/ 4 w 128"/>
                      <a:gd name="T101" fmla="*/ 81 h 107"/>
                      <a:gd name="T102" fmla="*/ 1 w 128"/>
                      <a:gd name="T103" fmla="*/ 86 h 107"/>
                      <a:gd name="T104" fmla="*/ 6 w 128"/>
                      <a:gd name="T105" fmla="*/ 92 h 107"/>
                      <a:gd name="T106" fmla="*/ 7 w 128"/>
                      <a:gd name="T107" fmla="*/ 94 h 107"/>
                      <a:gd name="T108" fmla="*/ 3 w 128"/>
                      <a:gd name="T109" fmla="*/ 93 h 107"/>
                      <a:gd name="T110" fmla="*/ 5 w 128"/>
                      <a:gd name="T111" fmla="*/ 97 h 107"/>
                      <a:gd name="T112" fmla="*/ 5 w 128"/>
                      <a:gd name="T113" fmla="*/ 103 h 107"/>
                      <a:gd name="T114" fmla="*/ 27 w 128"/>
                      <a:gd name="T115" fmla="*/ 99 h 107"/>
                      <a:gd name="T116" fmla="*/ 34 w 128"/>
                      <a:gd name="T117" fmla="*/ 101 h 10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128" h="107">
                        <a:moveTo>
                          <a:pt x="34" y="101"/>
                        </a:moveTo>
                        <a:cubicBezTo>
                          <a:pt x="34" y="101"/>
                          <a:pt x="35" y="98"/>
                          <a:pt x="35" y="97"/>
                        </a:cubicBezTo>
                        <a:cubicBezTo>
                          <a:pt x="35" y="95"/>
                          <a:pt x="36" y="94"/>
                          <a:pt x="38" y="93"/>
                        </a:cubicBezTo>
                        <a:cubicBezTo>
                          <a:pt x="40" y="91"/>
                          <a:pt x="38" y="88"/>
                          <a:pt x="38" y="87"/>
                        </a:cubicBezTo>
                        <a:cubicBezTo>
                          <a:pt x="38" y="84"/>
                          <a:pt x="42" y="84"/>
                          <a:pt x="39" y="82"/>
                        </a:cubicBezTo>
                        <a:cubicBezTo>
                          <a:pt x="37" y="80"/>
                          <a:pt x="36" y="80"/>
                          <a:pt x="37" y="77"/>
                        </a:cubicBezTo>
                        <a:cubicBezTo>
                          <a:pt x="38" y="75"/>
                          <a:pt x="37" y="73"/>
                          <a:pt x="37" y="71"/>
                        </a:cubicBezTo>
                        <a:cubicBezTo>
                          <a:pt x="36" y="68"/>
                          <a:pt x="35" y="65"/>
                          <a:pt x="38" y="63"/>
                        </a:cubicBezTo>
                        <a:cubicBezTo>
                          <a:pt x="39" y="62"/>
                          <a:pt x="41" y="62"/>
                          <a:pt x="42" y="61"/>
                        </a:cubicBezTo>
                        <a:cubicBezTo>
                          <a:pt x="43" y="61"/>
                          <a:pt x="44" y="62"/>
                          <a:pt x="45" y="61"/>
                        </a:cubicBezTo>
                        <a:cubicBezTo>
                          <a:pt x="46" y="59"/>
                          <a:pt x="45" y="58"/>
                          <a:pt x="44" y="57"/>
                        </a:cubicBezTo>
                        <a:cubicBezTo>
                          <a:pt x="44" y="55"/>
                          <a:pt x="46" y="54"/>
                          <a:pt x="47" y="52"/>
                        </a:cubicBezTo>
                        <a:cubicBezTo>
                          <a:pt x="47" y="51"/>
                          <a:pt x="48" y="48"/>
                          <a:pt x="48" y="46"/>
                        </a:cubicBezTo>
                        <a:cubicBezTo>
                          <a:pt x="48" y="44"/>
                          <a:pt x="52" y="44"/>
                          <a:pt x="51" y="43"/>
                        </a:cubicBezTo>
                        <a:cubicBezTo>
                          <a:pt x="51" y="41"/>
                          <a:pt x="53" y="40"/>
                          <a:pt x="54" y="38"/>
                        </a:cubicBezTo>
                        <a:cubicBezTo>
                          <a:pt x="56" y="36"/>
                          <a:pt x="56" y="37"/>
                          <a:pt x="56" y="34"/>
                        </a:cubicBezTo>
                        <a:cubicBezTo>
                          <a:pt x="55" y="33"/>
                          <a:pt x="59" y="28"/>
                          <a:pt x="60" y="28"/>
                        </a:cubicBezTo>
                        <a:cubicBezTo>
                          <a:pt x="61" y="27"/>
                          <a:pt x="64" y="28"/>
                          <a:pt x="65" y="28"/>
                        </a:cubicBezTo>
                        <a:cubicBezTo>
                          <a:pt x="65" y="26"/>
                          <a:pt x="65" y="25"/>
                          <a:pt x="65" y="23"/>
                        </a:cubicBezTo>
                        <a:cubicBezTo>
                          <a:pt x="68" y="24"/>
                          <a:pt x="70" y="24"/>
                          <a:pt x="72" y="25"/>
                        </a:cubicBezTo>
                        <a:cubicBezTo>
                          <a:pt x="76" y="25"/>
                          <a:pt x="74" y="21"/>
                          <a:pt x="75" y="19"/>
                        </a:cubicBezTo>
                        <a:cubicBezTo>
                          <a:pt x="75" y="19"/>
                          <a:pt x="77" y="19"/>
                          <a:pt x="78" y="19"/>
                        </a:cubicBezTo>
                        <a:cubicBezTo>
                          <a:pt x="79" y="18"/>
                          <a:pt x="81" y="16"/>
                          <a:pt x="82" y="18"/>
                        </a:cubicBezTo>
                        <a:cubicBezTo>
                          <a:pt x="84" y="19"/>
                          <a:pt x="84" y="21"/>
                          <a:pt x="86" y="22"/>
                        </a:cubicBezTo>
                        <a:cubicBezTo>
                          <a:pt x="87" y="22"/>
                          <a:pt x="89" y="22"/>
                          <a:pt x="90" y="22"/>
                        </a:cubicBezTo>
                        <a:cubicBezTo>
                          <a:pt x="91" y="22"/>
                          <a:pt x="92" y="21"/>
                          <a:pt x="94" y="21"/>
                        </a:cubicBezTo>
                        <a:cubicBezTo>
                          <a:pt x="95" y="21"/>
                          <a:pt x="96" y="23"/>
                          <a:pt x="98" y="23"/>
                        </a:cubicBezTo>
                        <a:cubicBezTo>
                          <a:pt x="98" y="22"/>
                          <a:pt x="102" y="20"/>
                          <a:pt x="102" y="20"/>
                        </a:cubicBezTo>
                        <a:cubicBezTo>
                          <a:pt x="102" y="17"/>
                          <a:pt x="102" y="16"/>
                          <a:pt x="103" y="14"/>
                        </a:cubicBezTo>
                        <a:cubicBezTo>
                          <a:pt x="104" y="13"/>
                          <a:pt x="106" y="11"/>
                          <a:pt x="107" y="11"/>
                        </a:cubicBezTo>
                        <a:cubicBezTo>
                          <a:pt x="108" y="11"/>
                          <a:pt x="109" y="11"/>
                          <a:pt x="110" y="11"/>
                        </a:cubicBezTo>
                        <a:cubicBezTo>
                          <a:pt x="111" y="11"/>
                          <a:pt x="111" y="10"/>
                          <a:pt x="112" y="10"/>
                        </a:cubicBezTo>
                        <a:cubicBezTo>
                          <a:pt x="113" y="10"/>
                          <a:pt x="115" y="12"/>
                          <a:pt x="116" y="12"/>
                        </a:cubicBezTo>
                        <a:cubicBezTo>
                          <a:pt x="118" y="13"/>
                          <a:pt x="119" y="14"/>
                          <a:pt x="119" y="17"/>
                        </a:cubicBezTo>
                        <a:cubicBezTo>
                          <a:pt x="121" y="17"/>
                          <a:pt x="126" y="14"/>
                          <a:pt x="124" y="12"/>
                        </a:cubicBezTo>
                        <a:cubicBezTo>
                          <a:pt x="126" y="13"/>
                          <a:pt x="121" y="13"/>
                          <a:pt x="120" y="13"/>
                        </a:cubicBezTo>
                        <a:cubicBezTo>
                          <a:pt x="125" y="12"/>
                          <a:pt x="118" y="9"/>
                          <a:pt x="117" y="10"/>
                        </a:cubicBezTo>
                        <a:cubicBezTo>
                          <a:pt x="118" y="9"/>
                          <a:pt x="119" y="10"/>
                          <a:pt x="119" y="10"/>
                        </a:cubicBezTo>
                        <a:cubicBezTo>
                          <a:pt x="121" y="10"/>
                          <a:pt x="123" y="10"/>
                          <a:pt x="124" y="9"/>
                        </a:cubicBezTo>
                        <a:cubicBezTo>
                          <a:pt x="125" y="9"/>
                          <a:pt x="128" y="7"/>
                          <a:pt x="127" y="6"/>
                        </a:cubicBezTo>
                        <a:cubicBezTo>
                          <a:pt x="125" y="5"/>
                          <a:pt x="122" y="4"/>
                          <a:pt x="119" y="3"/>
                        </a:cubicBezTo>
                        <a:cubicBezTo>
                          <a:pt x="118" y="2"/>
                          <a:pt x="117" y="4"/>
                          <a:pt x="116" y="5"/>
                        </a:cubicBezTo>
                        <a:cubicBezTo>
                          <a:pt x="116" y="5"/>
                          <a:pt x="114" y="8"/>
                          <a:pt x="114" y="7"/>
                        </a:cubicBezTo>
                        <a:cubicBezTo>
                          <a:pt x="114" y="7"/>
                          <a:pt x="114" y="6"/>
                          <a:pt x="114" y="5"/>
                        </a:cubicBezTo>
                        <a:cubicBezTo>
                          <a:pt x="114" y="5"/>
                          <a:pt x="112" y="5"/>
                          <a:pt x="112" y="5"/>
                        </a:cubicBezTo>
                        <a:cubicBezTo>
                          <a:pt x="113" y="4"/>
                          <a:pt x="115" y="5"/>
                          <a:pt x="115" y="4"/>
                        </a:cubicBezTo>
                        <a:cubicBezTo>
                          <a:pt x="115" y="4"/>
                          <a:pt x="112" y="4"/>
                          <a:pt x="112" y="4"/>
                        </a:cubicBezTo>
                        <a:cubicBezTo>
                          <a:pt x="112" y="3"/>
                          <a:pt x="116" y="3"/>
                          <a:pt x="116" y="2"/>
                        </a:cubicBezTo>
                        <a:cubicBezTo>
                          <a:pt x="115" y="1"/>
                          <a:pt x="109" y="0"/>
                          <a:pt x="110" y="2"/>
                        </a:cubicBezTo>
                        <a:cubicBezTo>
                          <a:pt x="111" y="3"/>
                          <a:pt x="111" y="3"/>
                          <a:pt x="110" y="4"/>
                        </a:cubicBezTo>
                        <a:cubicBezTo>
                          <a:pt x="109" y="5"/>
                          <a:pt x="107" y="7"/>
                          <a:pt x="106" y="7"/>
                        </a:cubicBezTo>
                        <a:cubicBezTo>
                          <a:pt x="105" y="7"/>
                          <a:pt x="106" y="3"/>
                          <a:pt x="106" y="3"/>
                        </a:cubicBezTo>
                        <a:cubicBezTo>
                          <a:pt x="106" y="2"/>
                          <a:pt x="101" y="9"/>
                          <a:pt x="100" y="9"/>
                        </a:cubicBezTo>
                        <a:cubicBezTo>
                          <a:pt x="97" y="9"/>
                          <a:pt x="100" y="5"/>
                          <a:pt x="101" y="4"/>
                        </a:cubicBezTo>
                        <a:cubicBezTo>
                          <a:pt x="102" y="4"/>
                          <a:pt x="103" y="2"/>
                          <a:pt x="103" y="2"/>
                        </a:cubicBezTo>
                        <a:cubicBezTo>
                          <a:pt x="102" y="1"/>
                          <a:pt x="100" y="0"/>
                          <a:pt x="100" y="1"/>
                        </a:cubicBezTo>
                        <a:cubicBezTo>
                          <a:pt x="100" y="1"/>
                          <a:pt x="101" y="2"/>
                          <a:pt x="101" y="2"/>
                        </a:cubicBezTo>
                        <a:cubicBezTo>
                          <a:pt x="101" y="2"/>
                          <a:pt x="99" y="2"/>
                          <a:pt x="98" y="2"/>
                        </a:cubicBezTo>
                        <a:cubicBezTo>
                          <a:pt x="97" y="3"/>
                          <a:pt x="98" y="2"/>
                          <a:pt x="97" y="1"/>
                        </a:cubicBezTo>
                        <a:cubicBezTo>
                          <a:pt x="97" y="1"/>
                          <a:pt x="95" y="3"/>
                          <a:pt x="95" y="3"/>
                        </a:cubicBezTo>
                        <a:cubicBezTo>
                          <a:pt x="95" y="4"/>
                          <a:pt x="97" y="5"/>
                          <a:pt x="96" y="5"/>
                        </a:cubicBezTo>
                        <a:cubicBezTo>
                          <a:pt x="95" y="5"/>
                          <a:pt x="95" y="5"/>
                          <a:pt x="95" y="5"/>
                        </a:cubicBezTo>
                        <a:cubicBezTo>
                          <a:pt x="94" y="5"/>
                          <a:pt x="94" y="6"/>
                          <a:pt x="94" y="7"/>
                        </a:cubicBezTo>
                        <a:cubicBezTo>
                          <a:pt x="95" y="5"/>
                          <a:pt x="91" y="6"/>
                          <a:pt x="91" y="6"/>
                        </a:cubicBezTo>
                        <a:cubicBezTo>
                          <a:pt x="91" y="6"/>
                          <a:pt x="93" y="5"/>
                          <a:pt x="93" y="4"/>
                        </a:cubicBezTo>
                        <a:cubicBezTo>
                          <a:pt x="93" y="5"/>
                          <a:pt x="89" y="6"/>
                          <a:pt x="88" y="6"/>
                        </a:cubicBezTo>
                        <a:cubicBezTo>
                          <a:pt x="87" y="6"/>
                          <a:pt x="91" y="9"/>
                          <a:pt x="91" y="9"/>
                        </a:cubicBezTo>
                        <a:cubicBezTo>
                          <a:pt x="91" y="9"/>
                          <a:pt x="90" y="11"/>
                          <a:pt x="90" y="11"/>
                        </a:cubicBezTo>
                        <a:cubicBezTo>
                          <a:pt x="90" y="11"/>
                          <a:pt x="87" y="8"/>
                          <a:pt x="87" y="8"/>
                        </a:cubicBezTo>
                        <a:cubicBezTo>
                          <a:pt x="87" y="8"/>
                          <a:pt x="85" y="11"/>
                          <a:pt x="85" y="8"/>
                        </a:cubicBezTo>
                        <a:cubicBezTo>
                          <a:pt x="84" y="7"/>
                          <a:pt x="81" y="9"/>
                          <a:pt x="80" y="8"/>
                        </a:cubicBezTo>
                        <a:cubicBezTo>
                          <a:pt x="81" y="9"/>
                          <a:pt x="84" y="9"/>
                          <a:pt x="84" y="10"/>
                        </a:cubicBezTo>
                        <a:cubicBezTo>
                          <a:pt x="84" y="10"/>
                          <a:pt x="83" y="10"/>
                          <a:pt x="83" y="11"/>
                        </a:cubicBezTo>
                        <a:cubicBezTo>
                          <a:pt x="83" y="12"/>
                          <a:pt x="84" y="12"/>
                          <a:pt x="84" y="13"/>
                        </a:cubicBezTo>
                        <a:cubicBezTo>
                          <a:pt x="84" y="13"/>
                          <a:pt x="81" y="12"/>
                          <a:pt x="81" y="11"/>
                        </a:cubicBezTo>
                        <a:cubicBezTo>
                          <a:pt x="80" y="11"/>
                          <a:pt x="80" y="12"/>
                          <a:pt x="80" y="13"/>
                        </a:cubicBezTo>
                        <a:cubicBezTo>
                          <a:pt x="79" y="13"/>
                          <a:pt x="79" y="12"/>
                          <a:pt x="79" y="11"/>
                        </a:cubicBezTo>
                        <a:cubicBezTo>
                          <a:pt x="79" y="11"/>
                          <a:pt x="77" y="13"/>
                          <a:pt x="77" y="13"/>
                        </a:cubicBezTo>
                        <a:cubicBezTo>
                          <a:pt x="76" y="14"/>
                          <a:pt x="78" y="14"/>
                          <a:pt x="78" y="15"/>
                        </a:cubicBezTo>
                        <a:cubicBezTo>
                          <a:pt x="78" y="15"/>
                          <a:pt x="76" y="15"/>
                          <a:pt x="76" y="15"/>
                        </a:cubicBezTo>
                        <a:cubicBezTo>
                          <a:pt x="75" y="14"/>
                          <a:pt x="76" y="13"/>
                          <a:pt x="76" y="12"/>
                        </a:cubicBezTo>
                        <a:cubicBezTo>
                          <a:pt x="76" y="12"/>
                          <a:pt x="73" y="14"/>
                          <a:pt x="73" y="14"/>
                        </a:cubicBezTo>
                        <a:cubicBezTo>
                          <a:pt x="73" y="14"/>
                          <a:pt x="73" y="14"/>
                          <a:pt x="74" y="14"/>
                        </a:cubicBezTo>
                        <a:cubicBezTo>
                          <a:pt x="73" y="14"/>
                          <a:pt x="72" y="16"/>
                          <a:pt x="72" y="16"/>
                        </a:cubicBezTo>
                        <a:cubicBezTo>
                          <a:pt x="71" y="15"/>
                          <a:pt x="73" y="14"/>
                          <a:pt x="72" y="14"/>
                        </a:cubicBezTo>
                        <a:cubicBezTo>
                          <a:pt x="71" y="13"/>
                          <a:pt x="70" y="13"/>
                          <a:pt x="70" y="12"/>
                        </a:cubicBezTo>
                        <a:cubicBezTo>
                          <a:pt x="70" y="12"/>
                          <a:pt x="72" y="12"/>
                          <a:pt x="72" y="12"/>
                        </a:cubicBezTo>
                        <a:cubicBezTo>
                          <a:pt x="72" y="11"/>
                          <a:pt x="69" y="10"/>
                          <a:pt x="68" y="10"/>
                        </a:cubicBezTo>
                        <a:cubicBezTo>
                          <a:pt x="68" y="11"/>
                          <a:pt x="69" y="13"/>
                          <a:pt x="69" y="13"/>
                        </a:cubicBezTo>
                        <a:cubicBezTo>
                          <a:pt x="69" y="13"/>
                          <a:pt x="65" y="14"/>
                          <a:pt x="66" y="14"/>
                        </a:cubicBezTo>
                        <a:cubicBezTo>
                          <a:pt x="66" y="14"/>
                          <a:pt x="68" y="14"/>
                          <a:pt x="68" y="14"/>
                        </a:cubicBezTo>
                        <a:cubicBezTo>
                          <a:pt x="68" y="14"/>
                          <a:pt x="67" y="14"/>
                          <a:pt x="67" y="14"/>
                        </a:cubicBezTo>
                        <a:cubicBezTo>
                          <a:pt x="68" y="16"/>
                          <a:pt x="70" y="14"/>
                          <a:pt x="69" y="14"/>
                        </a:cubicBezTo>
                        <a:cubicBezTo>
                          <a:pt x="70" y="15"/>
                          <a:pt x="69" y="16"/>
                          <a:pt x="69" y="16"/>
                        </a:cubicBezTo>
                        <a:cubicBezTo>
                          <a:pt x="69" y="17"/>
                          <a:pt x="67" y="15"/>
                          <a:pt x="67" y="15"/>
                        </a:cubicBezTo>
                        <a:cubicBezTo>
                          <a:pt x="66" y="15"/>
                          <a:pt x="66" y="14"/>
                          <a:pt x="65" y="14"/>
                        </a:cubicBezTo>
                        <a:cubicBezTo>
                          <a:pt x="65" y="14"/>
                          <a:pt x="64" y="16"/>
                          <a:pt x="63" y="15"/>
                        </a:cubicBezTo>
                        <a:cubicBezTo>
                          <a:pt x="63" y="14"/>
                          <a:pt x="60" y="16"/>
                          <a:pt x="60" y="16"/>
                        </a:cubicBezTo>
                        <a:cubicBezTo>
                          <a:pt x="60" y="16"/>
                          <a:pt x="60" y="19"/>
                          <a:pt x="60" y="19"/>
                        </a:cubicBezTo>
                        <a:cubicBezTo>
                          <a:pt x="60" y="20"/>
                          <a:pt x="61" y="17"/>
                          <a:pt x="62" y="18"/>
                        </a:cubicBezTo>
                        <a:cubicBezTo>
                          <a:pt x="62" y="18"/>
                          <a:pt x="64" y="19"/>
                          <a:pt x="64" y="18"/>
                        </a:cubicBezTo>
                        <a:cubicBezTo>
                          <a:pt x="64" y="19"/>
                          <a:pt x="63" y="19"/>
                          <a:pt x="63" y="20"/>
                        </a:cubicBezTo>
                        <a:cubicBezTo>
                          <a:pt x="62" y="20"/>
                          <a:pt x="63" y="22"/>
                          <a:pt x="62" y="22"/>
                        </a:cubicBezTo>
                        <a:cubicBezTo>
                          <a:pt x="62" y="23"/>
                          <a:pt x="61" y="21"/>
                          <a:pt x="61" y="21"/>
                        </a:cubicBezTo>
                        <a:cubicBezTo>
                          <a:pt x="60" y="21"/>
                          <a:pt x="60" y="23"/>
                          <a:pt x="59" y="23"/>
                        </a:cubicBezTo>
                        <a:cubicBezTo>
                          <a:pt x="59" y="23"/>
                          <a:pt x="59" y="21"/>
                          <a:pt x="59" y="21"/>
                        </a:cubicBezTo>
                        <a:cubicBezTo>
                          <a:pt x="58" y="21"/>
                          <a:pt x="58" y="22"/>
                          <a:pt x="57" y="22"/>
                        </a:cubicBezTo>
                        <a:cubicBezTo>
                          <a:pt x="57" y="22"/>
                          <a:pt x="57" y="20"/>
                          <a:pt x="57" y="20"/>
                        </a:cubicBezTo>
                        <a:cubicBezTo>
                          <a:pt x="57" y="19"/>
                          <a:pt x="56" y="22"/>
                          <a:pt x="55" y="22"/>
                        </a:cubicBezTo>
                        <a:cubicBezTo>
                          <a:pt x="53" y="23"/>
                          <a:pt x="56" y="17"/>
                          <a:pt x="56" y="17"/>
                        </a:cubicBezTo>
                        <a:cubicBezTo>
                          <a:pt x="55" y="17"/>
                          <a:pt x="53" y="18"/>
                          <a:pt x="53" y="18"/>
                        </a:cubicBezTo>
                        <a:cubicBezTo>
                          <a:pt x="52" y="19"/>
                          <a:pt x="54" y="20"/>
                          <a:pt x="54" y="20"/>
                        </a:cubicBezTo>
                        <a:cubicBezTo>
                          <a:pt x="53" y="20"/>
                          <a:pt x="53" y="20"/>
                          <a:pt x="52" y="20"/>
                        </a:cubicBezTo>
                        <a:cubicBezTo>
                          <a:pt x="52" y="20"/>
                          <a:pt x="52" y="21"/>
                          <a:pt x="51" y="22"/>
                        </a:cubicBezTo>
                        <a:cubicBezTo>
                          <a:pt x="52" y="21"/>
                          <a:pt x="47" y="21"/>
                          <a:pt x="49" y="22"/>
                        </a:cubicBezTo>
                        <a:cubicBezTo>
                          <a:pt x="49" y="23"/>
                          <a:pt x="51" y="22"/>
                          <a:pt x="51" y="22"/>
                        </a:cubicBezTo>
                        <a:cubicBezTo>
                          <a:pt x="51" y="22"/>
                          <a:pt x="50" y="23"/>
                          <a:pt x="51" y="23"/>
                        </a:cubicBezTo>
                        <a:cubicBezTo>
                          <a:pt x="51" y="23"/>
                          <a:pt x="52" y="23"/>
                          <a:pt x="52" y="22"/>
                        </a:cubicBezTo>
                        <a:cubicBezTo>
                          <a:pt x="52" y="22"/>
                          <a:pt x="52" y="24"/>
                          <a:pt x="51" y="24"/>
                        </a:cubicBezTo>
                        <a:cubicBezTo>
                          <a:pt x="50" y="24"/>
                          <a:pt x="50" y="23"/>
                          <a:pt x="49" y="23"/>
                        </a:cubicBezTo>
                        <a:cubicBezTo>
                          <a:pt x="48" y="24"/>
                          <a:pt x="48" y="26"/>
                          <a:pt x="47" y="26"/>
                        </a:cubicBezTo>
                        <a:cubicBezTo>
                          <a:pt x="47" y="26"/>
                          <a:pt x="44" y="26"/>
                          <a:pt x="44" y="26"/>
                        </a:cubicBezTo>
                        <a:cubicBezTo>
                          <a:pt x="44" y="29"/>
                          <a:pt x="51" y="25"/>
                          <a:pt x="51" y="25"/>
                        </a:cubicBezTo>
                        <a:cubicBezTo>
                          <a:pt x="52" y="25"/>
                          <a:pt x="53" y="24"/>
                          <a:pt x="54" y="25"/>
                        </a:cubicBezTo>
                        <a:cubicBezTo>
                          <a:pt x="56" y="25"/>
                          <a:pt x="55" y="23"/>
                          <a:pt x="54" y="23"/>
                        </a:cubicBezTo>
                        <a:cubicBezTo>
                          <a:pt x="55" y="23"/>
                          <a:pt x="55" y="23"/>
                          <a:pt x="55" y="23"/>
                        </a:cubicBezTo>
                        <a:cubicBezTo>
                          <a:pt x="56" y="25"/>
                          <a:pt x="57" y="23"/>
                          <a:pt x="58" y="23"/>
                        </a:cubicBezTo>
                        <a:cubicBezTo>
                          <a:pt x="57" y="23"/>
                          <a:pt x="57" y="25"/>
                          <a:pt x="56" y="25"/>
                        </a:cubicBezTo>
                        <a:cubicBezTo>
                          <a:pt x="57" y="25"/>
                          <a:pt x="58" y="25"/>
                          <a:pt x="58" y="25"/>
                        </a:cubicBezTo>
                        <a:cubicBezTo>
                          <a:pt x="58" y="25"/>
                          <a:pt x="56" y="26"/>
                          <a:pt x="56" y="27"/>
                        </a:cubicBezTo>
                        <a:cubicBezTo>
                          <a:pt x="56" y="27"/>
                          <a:pt x="61" y="25"/>
                          <a:pt x="61" y="26"/>
                        </a:cubicBezTo>
                        <a:cubicBezTo>
                          <a:pt x="60" y="27"/>
                          <a:pt x="57" y="26"/>
                          <a:pt x="57" y="28"/>
                        </a:cubicBezTo>
                        <a:cubicBezTo>
                          <a:pt x="56" y="31"/>
                          <a:pt x="54" y="27"/>
                          <a:pt x="54" y="27"/>
                        </a:cubicBezTo>
                        <a:cubicBezTo>
                          <a:pt x="54" y="26"/>
                          <a:pt x="54" y="29"/>
                          <a:pt x="54" y="29"/>
                        </a:cubicBezTo>
                        <a:cubicBezTo>
                          <a:pt x="54" y="29"/>
                          <a:pt x="53" y="27"/>
                          <a:pt x="52" y="27"/>
                        </a:cubicBezTo>
                        <a:cubicBezTo>
                          <a:pt x="51" y="28"/>
                          <a:pt x="49" y="30"/>
                          <a:pt x="49" y="31"/>
                        </a:cubicBezTo>
                        <a:cubicBezTo>
                          <a:pt x="49" y="31"/>
                          <a:pt x="51" y="30"/>
                          <a:pt x="51" y="30"/>
                        </a:cubicBezTo>
                        <a:cubicBezTo>
                          <a:pt x="51" y="31"/>
                          <a:pt x="53" y="30"/>
                          <a:pt x="53" y="31"/>
                        </a:cubicBezTo>
                        <a:cubicBezTo>
                          <a:pt x="53" y="30"/>
                          <a:pt x="50" y="31"/>
                          <a:pt x="50" y="32"/>
                        </a:cubicBezTo>
                        <a:cubicBezTo>
                          <a:pt x="51" y="33"/>
                          <a:pt x="54" y="31"/>
                          <a:pt x="53" y="33"/>
                        </a:cubicBezTo>
                        <a:cubicBezTo>
                          <a:pt x="54" y="31"/>
                          <a:pt x="47" y="34"/>
                          <a:pt x="47" y="34"/>
                        </a:cubicBezTo>
                        <a:cubicBezTo>
                          <a:pt x="47" y="33"/>
                          <a:pt x="53" y="35"/>
                          <a:pt x="52" y="35"/>
                        </a:cubicBezTo>
                        <a:cubicBezTo>
                          <a:pt x="51" y="36"/>
                          <a:pt x="50" y="34"/>
                          <a:pt x="49" y="35"/>
                        </a:cubicBezTo>
                        <a:cubicBezTo>
                          <a:pt x="49" y="35"/>
                          <a:pt x="49" y="35"/>
                          <a:pt x="49" y="35"/>
                        </a:cubicBezTo>
                        <a:cubicBezTo>
                          <a:pt x="49" y="36"/>
                          <a:pt x="46" y="34"/>
                          <a:pt x="45" y="36"/>
                        </a:cubicBezTo>
                        <a:cubicBezTo>
                          <a:pt x="45" y="36"/>
                          <a:pt x="48" y="36"/>
                          <a:pt x="48" y="36"/>
                        </a:cubicBezTo>
                        <a:cubicBezTo>
                          <a:pt x="46" y="38"/>
                          <a:pt x="44" y="36"/>
                          <a:pt x="45" y="39"/>
                        </a:cubicBezTo>
                        <a:cubicBezTo>
                          <a:pt x="45" y="39"/>
                          <a:pt x="43" y="40"/>
                          <a:pt x="43" y="40"/>
                        </a:cubicBezTo>
                        <a:cubicBezTo>
                          <a:pt x="42" y="41"/>
                          <a:pt x="42" y="41"/>
                          <a:pt x="42" y="41"/>
                        </a:cubicBezTo>
                        <a:cubicBezTo>
                          <a:pt x="42" y="42"/>
                          <a:pt x="41" y="42"/>
                          <a:pt x="41" y="42"/>
                        </a:cubicBezTo>
                        <a:cubicBezTo>
                          <a:pt x="41" y="43"/>
                          <a:pt x="42" y="42"/>
                          <a:pt x="42" y="42"/>
                        </a:cubicBezTo>
                        <a:cubicBezTo>
                          <a:pt x="43" y="42"/>
                          <a:pt x="42" y="43"/>
                          <a:pt x="42" y="43"/>
                        </a:cubicBezTo>
                        <a:cubicBezTo>
                          <a:pt x="43" y="43"/>
                          <a:pt x="45" y="44"/>
                          <a:pt x="46" y="43"/>
                        </a:cubicBezTo>
                        <a:cubicBezTo>
                          <a:pt x="44" y="44"/>
                          <a:pt x="44" y="44"/>
                          <a:pt x="42" y="44"/>
                        </a:cubicBezTo>
                        <a:cubicBezTo>
                          <a:pt x="41" y="44"/>
                          <a:pt x="38" y="44"/>
                          <a:pt x="38" y="45"/>
                        </a:cubicBezTo>
                        <a:cubicBezTo>
                          <a:pt x="38" y="45"/>
                          <a:pt x="39" y="45"/>
                          <a:pt x="39" y="45"/>
                        </a:cubicBezTo>
                        <a:cubicBezTo>
                          <a:pt x="39" y="45"/>
                          <a:pt x="38" y="46"/>
                          <a:pt x="38" y="46"/>
                        </a:cubicBezTo>
                        <a:cubicBezTo>
                          <a:pt x="38" y="46"/>
                          <a:pt x="40" y="45"/>
                          <a:pt x="40" y="46"/>
                        </a:cubicBezTo>
                        <a:cubicBezTo>
                          <a:pt x="40" y="46"/>
                          <a:pt x="38" y="48"/>
                          <a:pt x="38" y="48"/>
                        </a:cubicBezTo>
                        <a:cubicBezTo>
                          <a:pt x="38" y="48"/>
                          <a:pt x="39" y="48"/>
                          <a:pt x="39" y="49"/>
                        </a:cubicBezTo>
                        <a:cubicBezTo>
                          <a:pt x="39" y="49"/>
                          <a:pt x="37" y="49"/>
                          <a:pt x="37" y="49"/>
                        </a:cubicBezTo>
                        <a:cubicBezTo>
                          <a:pt x="37" y="49"/>
                          <a:pt x="39" y="50"/>
                          <a:pt x="39" y="50"/>
                        </a:cubicBezTo>
                        <a:cubicBezTo>
                          <a:pt x="38" y="50"/>
                          <a:pt x="37" y="50"/>
                          <a:pt x="37" y="50"/>
                        </a:cubicBezTo>
                        <a:cubicBezTo>
                          <a:pt x="37" y="51"/>
                          <a:pt x="38" y="52"/>
                          <a:pt x="39" y="52"/>
                        </a:cubicBezTo>
                        <a:cubicBezTo>
                          <a:pt x="37" y="52"/>
                          <a:pt x="35" y="52"/>
                          <a:pt x="34" y="54"/>
                        </a:cubicBezTo>
                        <a:cubicBezTo>
                          <a:pt x="34" y="55"/>
                          <a:pt x="30" y="54"/>
                          <a:pt x="30" y="54"/>
                        </a:cubicBezTo>
                        <a:cubicBezTo>
                          <a:pt x="30" y="57"/>
                          <a:pt x="36" y="54"/>
                          <a:pt x="37" y="54"/>
                        </a:cubicBezTo>
                        <a:cubicBezTo>
                          <a:pt x="36" y="54"/>
                          <a:pt x="35" y="56"/>
                          <a:pt x="35" y="56"/>
                        </a:cubicBezTo>
                        <a:cubicBezTo>
                          <a:pt x="32" y="56"/>
                          <a:pt x="34" y="57"/>
                          <a:pt x="33" y="58"/>
                        </a:cubicBezTo>
                        <a:cubicBezTo>
                          <a:pt x="32" y="59"/>
                          <a:pt x="30" y="57"/>
                          <a:pt x="29" y="58"/>
                        </a:cubicBezTo>
                        <a:cubicBezTo>
                          <a:pt x="29" y="59"/>
                          <a:pt x="26" y="61"/>
                          <a:pt x="26" y="61"/>
                        </a:cubicBezTo>
                        <a:cubicBezTo>
                          <a:pt x="26" y="62"/>
                          <a:pt x="27" y="62"/>
                          <a:pt x="27" y="62"/>
                        </a:cubicBezTo>
                        <a:cubicBezTo>
                          <a:pt x="27" y="63"/>
                          <a:pt x="24" y="63"/>
                          <a:pt x="24" y="63"/>
                        </a:cubicBezTo>
                        <a:cubicBezTo>
                          <a:pt x="24" y="63"/>
                          <a:pt x="25" y="64"/>
                          <a:pt x="25" y="65"/>
                        </a:cubicBezTo>
                        <a:cubicBezTo>
                          <a:pt x="25" y="66"/>
                          <a:pt x="27" y="65"/>
                          <a:pt x="28" y="65"/>
                        </a:cubicBezTo>
                        <a:cubicBezTo>
                          <a:pt x="29" y="64"/>
                          <a:pt x="30" y="65"/>
                          <a:pt x="31" y="64"/>
                        </a:cubicBezTo>
                        <a:cubicBezTo>
                          <a:pt x="31" y="64"/>
                          <a:pt x="30" y="63"/>
                          <a:pt x="30" y="62"/>
                        </a:cubicBezTo>
                        <a:cubicBezTo>
                          <a:pt x="30" y="62"/>
                          <a:pt x="32" y="63"/>
                          <a:pt x="33" y="64"/>
                        </a:cubicBezTo>
                        <a:cubicBezTo>
                          <a:pt x="33" y="64"/>
                          <a:pt x="30" y="66"/>
                          <a:pt x="30" y="66"/>
                        </a:cubicBezTo>
                        <a:cubicBezTo>
                          <a:pt x="29" y="66"/>
                          <a:pt x="28" y="67"/>
                          <a:pt x="28" y="66"/>
                        </a:cubicBezTo>
                        <a:cubicBezTo>
                          <a:pt x="27" y="65"/>
                          <a:pt x="26" y="67"/>
                          <a:pt x="25" y="67"/>
                        </a:cubicBezTo>
                        <a:cubicBezTo>
                          <a:pt x="24" y="66"/>
                          <a:pt x="24" y="63"/>
                          <a:pt x="23" y="66"/>
                        </a:cubicBezTo>
                        <a:cubicBezTo>
                          <a:pt x="21" y="70"/>
                          <a:pt x="20" y="65"/>
                          <a:pt x="21" y="65"/>
                        </a:cubicBezTo>
                        <a:cubicBezTo>
                          <a:pt x="19" y="65"/>
                          <a:pt x="21" y="69"/>
                          <a:pt x="19" y="68"/>
                        </a:cubicBezTo>
                        <a:cubicBezTo>
                          <a:pt x="15" y="68"/>
                          <a:pt x="18" y="70"/>
                          <a:pt x="17" y="71"/>
                        </a:cubicBezTo>
                        <a:cubicBezTo>
                          <a:pt x="16" y="71"/>
                          <a:pt x="16" y="69"/>
                          <a:pt x="16" y="69"/>
                        </a:cubicBezTo>
                        <a:cubicBezTo>
                          <a:pt x="14" y="69"/>
                          <a:pt x="12" y="70"/>
                          <a:pt x="11" y="71"/>
                        </a:cubicBezTo>
                        <a:cubicBezTo>
                          <a:pt x="11" y="72"/>
                          <a:pt x="15" y="72"/>
                          <a:pt x="16" y="72"/>
                        </a:cubicBezTo>
                        <a:cubicBezTo>
                          <a:pt x="16" y="72"/>
                          <a:pt x="19" y="71"/>
                          <a:pt x="19" y="71"/>
                        </a:cubicBezTo>
                        <a:cubicBezTo>
                          <a:pt x="20" y="72"/>
                          <a:pt x="15" y="72"/>
                          <a:pt x="15" y="72"/>
                        </a:cubicBezTo>
                        <a:cubicBezTo>
                          <a:pt x="14" y="72"/>
                          <a:pt x="14" y="73"/>
                          <a:pt x="13" y="73"/>
                        </a:cubicBezTo>
                        <a:cubicBezTo>
                          <a:pt x="12" y="73"/>
                          <a:pt x="11" y="73"/>
                          <a:pt x="10" y="73"/>
                        </a:cubicBezTo>
                        <a:cubicBezTo>
                          <a:pt x="8" y="72"/>
                          <a:pt x="7" y="73"/>
                          <a:pt x="9" y="74"/>
                        </a:cubicBezTo>
                        <a:cubicBezTo>
                          <a:pt x="10" y="74"/>
                          <a:pt x="12" y="74"/>
                          <a:pt x="12" y="76"/>
                        </a:cubicBezTo>
                        <a:cubicBezTo>
                          <a:pt x="12" y="76"/>
                          <a:pt x="11" y="78"/>
                          <a:pt x="11" y="77"/>
                        </a:cubicBezTo>
                        <a:cubicBezTo>
                          <a:pt x="10" y="77"/>
                          <a:pt x="12" y="75"/>
                          <a:pt x="10" y="74"/>
                        </a:cubicBezTo>
                        <a:cubicBezTo>
                          <a:pt x="7" y="74"/>
                          <a:pt x="9" y="75"/>
                          <a:pt x="8" y="76"/>
                        </a:cubicBezTo>
                        <a:cubicBezTo>
                          <a:pt x="8" y="76"/>
                          <a:pt x="8" y="73"/>
                          <a:pt x="7" y="73"/>
                        </a:cubicBezTo>
                        <a:cubicBezTo>
                          <a:pt x="7" y="72"/>
                          <a:pt x="5" y="78"/>
                          <a:pt x="6" y="77"/>
                        </a:cubicBezTo>
                        <a:cubicBezTo>
                          <a:pt x="5" y="77"/>
                          <a:pt x="5" y="75"/>
                          <a:pt x="5" y="75"/>
                        </a:cubicBezTo>
                        <a:cubicBezTo>
                          <a:pt x="4" y="75"/>
                          <a:pt x="4" y="77"/>
                          <a:pt x="4" y="77"/>
                        </a:cubicBezTo>
                        <a:cubicBezTo>
                          <a:pt x="3" y="78"/>
                          <a:pt x="1" y="77"/>
                          <a:pt x="1" y="78"/>
                        </a:cubicBezTo>
                        <a:cubicBezTo>
                          <a:pt x="1" y="79"/>
                          <a:pt x="0" y="80"/>
                          <a:pt x="1" y="80"/>
                        </a:cubicBezTo>
                        <a:cubicBezTo>
                          <a:pt x="2" y="80"/>
                          <a:pt x="3" y="80"/>
                          <a:pt x="4" y="81"/>
                        </a:cubicBezTo>
                        <a:cubicBezTo>
                          <a:pt x="4" y="81"/>
                          <a:pt x="0" y="82"/>
                          <a:pt x="1" y="83"/>
                        </a:cubicBezTo>
                        <a:cubicBezTo>
                          <a:pt x="1" y="84"/>
                          <a:pt x="3" y="84"/>
                          <a:pt x="3" y="84"/>
                        </a:cubicBezTo>
                        <a:cubicBezTo>
                          <a:pt x="3" y="84"/>
                          <a:pt x="6" y="83"/>
                          <a:pt x="6" y="84"/>
                        </a:cubicBezTo>
                        <a:cubicBezTo>
                          <a:pt x="5" y="85"/>
                          <a:pt x="2" y="84"/>
                          <a:pt x="1" y="86"/>
                        </a:cubicBezTo>
                        <a:cubicBezTo>
                          <a:pt x="0" y="87"/>
                          <a:pt x="6" y="87"/>
                          <a:pt x="4" y="89"/>
                        </a:cubicBezTo>
                        <a:cubicBezTo>
                          <a:pt x="4" y="89"/>
                          <a:pt x="3" y="87"/>
                          <a:pt x="2" y="88"/>
                        </a:cubicBezTo>
                        <a:cubicBezTo>
                          <a:pt x="1" y="89"/>
                          <a:pt x="1" y="90"/>
                          <a:pt x="2" y="91"/>
                        </a:cubicBezTo>
                        <a:cubicBezTo>
                          <a:pt x="3" y="91"/>
                          <a:pt x="5" y="92"/>
                          <a:pt x="6" y="92"/>
                        </a:cubicBezTo>
                        <a:cubicBezTo>
                          <a:pt x="7" y="91"/>
                          <a:pt x="8" y="89"/>
                          <a:pt x="9" y="90"/>
                        </a:cubicBezTo>
                        <a:cubicBezTo>
                          <a:pt x="8" y="90"/>
                          <a:pt x="7" y="91"/>
                          <a:pt x="7" y="91"/>
                        </a:cubicBezTo>
                        <a:cubicBezTo>
                          <a:pt x="7" y="92"/>
                          <a:pt x="6" y="92"/>
                          <a:pt x="5" y="92"/>
                        </a:cubicBezTo>
                        <a:cubicBezTo>
                          <a:pt x="5" y="92"/>
                          <a:pt x="7" y="93"/>
                          <a:pt x="7" y="94"/>
                        </a:cubicBezTo>
                        <a:cubicBezTo>
                          <a:pt x="7" y="94"/>
                          <a:pt x="4" y="92"/>
                          <a:pt x="5" y="94"/>
                        </a:cubicBezTo>
                        <a:cubicBezTo>
                          <a:pt x="5" y="95"/>
                          <a:pt x="8" y="96"/>
                          <a:pt x="8" y="96"/>
                        </a:cubicBezTo>
                        <a:cubicBezTo>
                          <a:pt x="8" y="97"/>
                          <a:pt x="5" y="95"/>
                          <a:pt x="4" y="96"/>
                        </a:cubicBezTo>
                        <a:cubicBezTo>
                          <a:pt x="2" y="96"/>
                          <a:pt x="4" y="93"/>
                          <a:pt x="3" y="93"/>
                        </a:cubicBezTo>
                        <a:cubicBezTo>
                          <a:pt x="3" y="93"/>
                          <a:pt x="1" y="95"/>
                          <a:pt x="2" y="96"/>
                        </a:cubicBezTo>
                        <a:cubicBezTo>
                          <a:pt x="3" y="96"/>
                          <a:pt x="2" y="98"/>
                          <a:pt x="2" y="98"/>
                        </a:cubicBezTo>
                        <a:cubicBezTo>
                          <a:pt x="3" y="99"/>
                          <a:pt x="4" y="97"/>
                          <a:pt x="5" y="96"/>
                        </a:cubicBezTo>
                        <a:cubicBezTo>
                          <a:pt x="5" y="96"/>
                          <a:pt x="5" y="97"/>
                          <a:pt x="5" y="97"/>
                        </a:cubicBezTo>
                        <a:cubicBezTo>
                          <a:pt x="6" y="97"/>
                          <a:pt x="6" y="96"/>
                          <a:pt x="7" y="96"/>
                        </a:cubicBezTo>
                        <a:cubicBezTo>
                          <a:pt x="7" y="96"/>
                          <a:pt x="7" y="98"/>
                          <a:pt x="6" y="98"/>
                        </a:cubicBezTo>
                        <a:cubicBezTo>
                          <a:pt x="4" y="99"/>
                          <a:pt x="8" y="101"/>
                          <a:pt x="8" y="100"/>
                        </a:cubicBezTo>
                        <a:cubicBezTo>
                          <a:pt x="8" y="102"/>
                          <a:pt x="1" y="100"/>
                          <a:pt x="5" y="103"/>
                        </a:cubicBezTo>
                        <a:cubicBezTo>
                          <a:pt x="7" y="104"/>
                          <a:pt x="8" y="105"/>
                          <a:pt x="10" y="105"/>
                        </a:cubicBezTo>
                        <a:cubicBezTo>
                          <a:pt x="10" y="105"/>
                          <a:pt x="13" y="107"/>
                          <a:pt x="14" y="107"/>
                        </a:cubicBezTo>
                        <a:cubicBezTo>
                          <a:pt x="17" y="107"/>
                          <a:pt x="21" y="104"/>
                          <a:pt x="23" y="102"/>
                        </a:cubicBezTo>
                        <a:cubicBezTo>
                          <a:pt x="24" y="100"/>
                          <a:pt x="25" y="100"/>
                          <a:pt x="27" y="99"/>
                        </a:cubicBezTo>
                        <a:cubicBezTo>
                          <a:pt x="28" y="98"/>
                          <a:pt x="28" y="95"/>
                          <a:pt x="29" y="95"/>
                        </a:cubicBezTo>
                        <a:cubicBezTo>
                          <a:pt x="29" y="95"/>
                          <a:pt x="29" y="98"/>
                          <a:pt x="30" y="98"/>
                        </a:cubicBezTo>
                        <a:cubicBezTo>
                          <a:pt x="32" y="99"/>
                          <a:pt x="31" y="99"/>
                          <a:pt x="31" y="100"/>
                        </a:cubicBezTo>
                        <a:cubicBezTo>
                          <a:pt x="32" y="100"/>
                          <a:pt x="33" y="100"/>
                          <a:pt x="34" y="101"/>
                        </a:cubicBezTo>
                        <a:cubicBezTo>
                          <a:pt x="34" y="102"/>
                          <a:pt x="33" y="100"/>
                          <a:pt x="34" y="10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8" name="Freeform 725">
                    <a:extLst>
                      <a:ext uri="{FF2B5EF4-FFF2-40B4-BE49-F238E27FC236}">
                        <a16:creationId xmlns:a16="http://schemas.microsoft.com/office/drawing/2014/main" id="{BF6F62AB-F6FE-AD4F-A91C-7D4E7F2634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657324" y="7031148"/>
                    <a:ext cx="187795" cy="207241"/>
                  </a:xfrm>
                  <a:custGeom>
                    <a:avLst/>
                    <a:gdLst>
                      <a:gd name="T0" fmla="*/ 21 w 24"/>
                      <a:gd name="T1" fmla="*/ 8 h 25"/>
                      <a:gd name="T2" fmla="*/ 18 w 24"/>
                      <a:gd name="T3" fmla="*/ 5 h 25"/>
                      <a:gd name="T4" fmla="*/ 15 w 24"/>
                      <a:gd name="T5" fmla="*/ 6 h 25"/>
                      <a:gd name="T6" fmla="*/ 16 w 24"/>
                      <a:gd name="T7" fmla="*/ 1 h 25"/>
                      <a:gd name="T8" fmla="*/ 10 w 24"/>
                      <a:gd name="T9" fmla="*/ 1 h 25"/>
                      <a:gd name="T10" fmla="*/ 10 w 24"/>
                      <a:gd name="T11" fmla="*/ 2 h 25"/>
                      <a:gd name="T12" fmla="*/ 9 w 24"/>
                      <a:gd name="T13" fmla="*/ 3 h 25"/>
                      <a:gd name="T14" fmla="*/ 11 w 24"/>
                      <a:gd name="T15" fmla="*/ 4 h 25"/>
                      <a:gd name="T16" fmla="*/ 9 w 24"/>
                      <a:gd name="T17" fmla="*/ 5 h 25"/>
                      <a:gd name="T18" fmla="*/ 2 w 24"/>
                      <a:gd name="T19" fmla="*/ 6 h 25"/>
                      <a:gd name="T20" fmla="*/ 3 w 24"/>
                      <a:gd name="T21" fmla="*/ 7 h 25"/>
                      <a:gd name="T22" fmla="*/ 2 w 24"/>
                      <a:gd name="T23" fmla="*/ 8 h 25"/>
                      <a:gd name="T24" fmla="*/ 2 w 24"/>
                      <a:gd name="T25" fmla="*/ 8 h 25"/>
                      <a:gd name="T26" fmla="*/ 1 w 24"/>
                      <a:gd name="T27" fmla="*/ 8 h 25"/>
                      <a:gd name="T28" fmla="*/ 3 w 24"/>
                      <a:gd name="T29" fmla="*/ 10 h 25"/>
                      <a:gd name="T30" fmla="*/ 6 w 24"/>
                      <a:gd name="T31" fmla="*/ 13 h 25"/>
                      <a:gd name="T32" fmla="*/ 5 w 24"/>
                      <a:gd name="T33" fmla="*/ 17 h 25"/>
                      <a:gd name="T34" fmla="*/ 1 w 24"/>
                      <a:gd name="T35" fmla="*/ 20 h 25"/>
                      <a:gd name="T36" fmla="*/ 3 w 24"/>
                      <a:gd name="T37" fmla="*/ 20 h 25"/>
                      <a:gd name="T38" fmla="*/ 0 w 24"/>
                      <a:gd name="T39" fmla="*/ 22 h 25"/>
                      <a:gd name="T40" fmla="*/ 3 w 24"/>
                      <a:gd name="T41" fmla="*/ 21 h 25"/>
                      <a:gd name="T42" fmla="*/ 2 w 24"/>
                      <a:gd name="T43" fmla="*/ 24 h 25"/>
                      <a:gd name="T44" fmla="*/ 4 w 24"/>
                      <a:gd name="T45" fmla="*/ 23 h 25"/>
                      <a:gd name="T46" fmla="*/ 4 w 24"/>
                      <a:gd name="T47" fmla="*/ 25 h 25"/>
                      <a:gd name="T48" fmla="*/ 8 w 24"/>
                      <a:gd name="T49" fmla="*/ 24 h 25"/>
                      <a:gd name="T50" fmla="*/ 17 w 24"/>
                      <a:gd name="T51" fmla="*/ 20 h 25"/>
                      <a:gd name="T52" fmla="*/ 22 w 24"/>
                      <a:gd name="T53" fmla="*/ 16 h 25"/>
                      <a:gd name="T54" fmla="*/ 21 w 24"/>
                      <a:gd name="T55" fmla="*/ 8 h 25"/>
                      <a:gd name="T56" fmla="*/ 21 w 24"/>
                      <a:gd name="T57" fmla="*/ 8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4" h="25">
                        <a:moveTo>
                          <a:pt x="21" y="8"/>
                        </a:moveTo>
                        <a:cubicBezTo>
                          <a:pt x="20" y="8"/>
                          <a:pt x="19" y="5"/>
                          <a:pt x="18" y="5"/>
                        </a:cubicBezTo>
                        <a:cubicBezTo>
                          <a:pt x="16" y="6"/>
                          <a:pt x="17" y="7"/>
                          <a:pt x="15" y="6"/>
                        </a:cubicBezTo>
                        <a:cubicBezTo>
                          <a:pt x="11" y="5"/>
                          <a:pt x="15" y="3"/>
                          <a:pt x="16" y="1"/>
                        </a:cubicBezTo>
                        <a:cubicBezTo>
                          <a:pt x="14" y="1"/>
                          <a:pt x="11" y="0"/>
                          <a:pt x="10" y="1"/>
                        </a:cubicBezTo>
                        <a:cubicBezTo>
                          <a:pt x="10" y="1"/>
                          <a:pt x="12" y="1"/>
                          <a:pt x="10" y="2"/>
                        </a:cubicBezTo>
                        <a:cubicBezTo>
                          <a:pt x="10" y="2"/>
                          <a:pt x="8" y="3"/>
                          <a:pt x="9" y="3"/>
                        </a:cubicBezTo>
                        <a:cubicBezTo>
                          <a:pt x="9" y="4"/>
                          <a:pt x="11" y="3"/>
                          <a:pt x="11" y="4"/>
                        </a:cubicBezTo>
                        <a:cubicBezTo>
                          <a:pt x="12" y="5"/>
                          <a:pt x="9" y="5"/>
                          <a:pt x="9" y="5"/>
                        </a:cubicBezTo>
                        <a:cubicBezTo>
                          <a:pt x="7" y="6"/>
                          <a:pt x="3" y="5"/>
                          <a:pt x="2" y="6"/>
                        </a:cubicBezTo>
                        <a:cubicBezTo>
                          <a:pt x="2" y="6"/>
                          <a:pt x="3" y="6"/>
                          <a:pt x="3" y="7"/>
                        </a:cubicBezTo>
                        <a:cubicBezTo>
                          <a:pt x="3" y="7"/>
                          <a:pt x="1" y="7"/>
                          <a:pt x="2" y="8"/>
                        </a:cubicBezTo>
                        <a:cubicBezTo>
                          <a:pt x="2" y="8"/>
                          <a:pt x="2" y="8"/>
                          <a:pt x="2" y="8"/>
                        </a:cubicBezTo>
                        <a:cubicBezTo>
                          <a:pt x="3" y="8"/>
                          <a:pt x="1" y="8"/>
                          <a:pt x="1" y="8"/>
                        </a:cubicBezTo>
                        <a:cubicBezTo>
                          <a:pt x="1" y="9"/>
                          <a:pt x="5" y="9"/>
                          <a:pt x="3" y="10"/>
                        </a:cubicBezTo>
                        <a:cubicBezTo>
                          <a:pt x="0" y="12"/>
                          <a:pt x="4" y="13"/>
                          <a:pt x="6" y="13"/>
                        </a:cubicBezTo>
                        <a:cubicBezTo>
                          <a:pt x="7" y="13"/>
                          <a:pt x="5" y="16"/>
                          <a:pt x="5" y="17"/>
                        </a:cubicBezTo>
                        <a:cubicBezTo>
                          <a:pt x="4" y="17"/>
                          <a:pt x="2" y="21"/>
                          <a:pt x="1" y="20"/>
                        </a:cubicBezTo>
                        <a:cubicBezTo>
                          <a:pt x="1" y="20"/>
                          <a:pt x="3" y="20"/>
                          <a:pt x="3" y="20"/>
                        </a:cubicBezTo>
                        <a:cubicBezTo>
                          <a:pt x="2" y="21"/>
                          <a:pt x="1" y="20"/>
                          <a:pt x="0" y="22"/>
                        </a:cubicBezTo>
                        <a:cubicBezTo>
                          <a:pt x="0" y="22"/>
                          <a:pt x="3" y="21"/>
                          <a:pt x="3" y="21"/>
                        </a:cubicBezTo>
                        <a:cubicBezTo>
                          <a:pt x="3" y="21"/>
                          <a:pt x="2" y="23"/>
                          <a:pt x="2" y="24"/>
                        </a:cubicBezTo>
                        <a:cubicBezTo>
                          <a:pt x="2" y="24"/>
                          <a:pt x="4" y="23"/>
                          <a:pt x="4" y="23"/>
                        </a:cubicBezTo>
                        <a:cubicBezTo>
                          <a:pt x="4" y="23"/>
                          <a:pt x="4" y="24"/>
                          <a:pt x="4" y="25"/>
                        </a:cubicBezTo>
                        <a:cubicBezTo>
                          <a:pt x="5" y="25"/>
                          <a:pt x="7" y="24"/>
                          <a:pt x="8" y="24"/>
                        </a:cubicBezTo>
                        <a:cubicBezTo>
                          <a:pt x="11" y="23"/>
                          <a:pt x="14" y="20"/>
                          <a:pt x="17" y="20"/>
                        </a:cubicBezTo>
                        <a:cubicBezTo>
                          <a:pt x="21" y="20"/>
                          <a:pt x="20" y="19"/>
                          <a:pt x="22" y="16"/>
                        </a:cubicBezTo>
                        <a:cubicBezTo>
                          <a:pt x="24" y="13"/>
                          <a:pt x="21" y="11"/>
                          <a:pt x="21" y="8"/>
                        </a:cubicBezTo>
                        <a:cubicBezTo>
                          <a:pt x="20" y="8"/>
                          <a:pt x="21" y="9"/>
                          <a:pt x="21" y="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29" name="Freeform 726">
                    <a:extLst>
                      <a:ext uri="{FF2B5EF4-FFF2-40B4-BE49-F238E27FC236}">
                        <a16:creationId xmlns:a16="http://schemas.microsoft.com/office/drawing/2014/main" id="{B4658CAD-2A6A-2B4A-91B5-EBE28E9B29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51218" y="7022635"/>
                    <a:ext cx="126090" cy="82329"/>
                  </a:xfrm>
                  <a:custGeom>
                    <a:avLst/>
                    <a:gdLst>
                      <a:gd name="T0" fmla="*/ 1 w 16"/>
                      <a:gd name="T1" fmla="*/ 6 h 10"/>
                      <a:gd name="T2" fmla="*/ 4 w 16"/>
                      <a:gd name="T3" fmla="*/ 8 h 10"/>
                      <a:gd name="T4" fmla="*/ 5 w 16"/>
                      <a:gd name="T5" fmla="*/ 7 h 10"/>
                      <a:gd name="T6" fmla="*/ 8 w 16"/>
                      <a:gd name="T7" fmla="*/ 8 h 10"/>
                      <a:gd name="T8" fmla="*/ 11 w 16"/>
                      <a:gd name="T9" fmla="*/ 4 h 10"/>
                      <a:gd name="T10" fmla="*/ 11 w 16"/>
                      <a:gd name="T11" fmla="*/ 2 h 10"/>
                      <a:gd name="T12" fmla="*/ 7 w 16"/>
                      <a:gd name="T13" fmla="*/ 1 h 10"/>
                      <a:gd name="T14" fmla="*/ 4 w 16"/>
                      <a:gd name="T15" fmla="*/ 2 h 10"/>
                      <a:gd name="T16" fmla="*/ 1 w 16"/>
                      <a:gd name="T17" fmla="*/ 6 h 10"/>
                      <a:gd name="T18" fmla="*/ 1 w 16"/>
                      <a:gd name="T19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10">
                        <a:moveTo>
                          <a:pt x="1" y="6"/>
                        </a:moveTo>
                        <a:cubicBezTo>
                          <a:pt x="0" y="7"/>
                          <a:pt x="3" y="8"/>
                          <a:pt x="4" y="8"/>
                        </a:cubicBezTo>
                        <a:cubicBezTo>
                          <a:pt x="4" y="8"/>
                          <a:pt x="5" y="7"/>
                          <a:pt x="5" y="7"/>
                        </a:cubicBezTo>
                        <a:cubicBezTo>
                          <a:pt x="6" y="6"/>
                          <a:pt x="7" y="7"/>
                          <a:pt x="8" y="8"/>
                        </a:cubicBezTo>
                        <a:cubicBezTo>
                          <a:pt x="10" y="10"/>
                          <a:pt x="16" y="5"/>
                          <a:pt x="11" y="4"/>
                        </a:cubicBezTo>
                        <a:cubicBezTo>
                          <a:pt x="12" y="4"/>
                          <a:pt x="11" y="2"/>
                          <a:pt x="11" y="2"/>
                        </a:cubicBezTo>
                        <a:cubicBezTo>
                          <a:pt x="10" y="0"/>
                          <a:pt x="9" y="0"/>
                          <a:pt x="7" y="1"/>
                        </a:cubicBezTo>
                        <a:cubicBezTo>
                          <a:pt x="6" y="1"/>
                          <a:pt x="4" y="1"/>
                          <a:pt x="4" y="2"/>
                        </a:cubicBezTo>
                        <a:cubicBezTo>
                          <a:pt x="3" y="3"/>
                          <a:pt x="1" y="4"/>
                          <a:pt x="1" y="6"/>
                        </a:cubicBezTo>
                        <a:cubicBezTo>
                          <a:pt x="1" y="6"/>
                          <a:pt x="1" y="5"/>
                          <a:pt x="1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530" name="Freeform 728">
                    <a:extLst>
                      <a:ext uri="{FF2B5EF4-FFF2-40B4-BE49-F238E27FC236}">
                        <a16:creationId xmlns:a16="http://schemas.microsoft.com/office/drawing/2014/main" id="{9F7B7855-D2DE-1C41-9AFF-B9E78C61C0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7705612" y="7729531"/>
                    <a:ext cx="126090" cy="252668"/>
                  </a:xfrm>
                  <a:custGeom>
                    <a:avLst/>
                    <a:gdLst>
                      <a:gd name="T0" fmla="*/ 11 w 16"/>
                      <a:gd name="T1" fmla="*/ 25 h 30"/>
                      <a:gd name="T2" fmla="*/ 11 w 16"/>
                      <a:gd name="T3" fmla="*/ 21 h 30"/>
                      <a:gd name="T4" fmla="*/ 10 w 16"/>
                      <a:gd name="T5" fmla="*/ 16 h 30"/>
                      <a:gd name="T6" fmla="*/ 12 w 16"/>
                      <a:gd name="T7" fmla="*/ 14 h 30"/>
                      <a:gd name="T8" fmla="*/ 13 w 16"/>
                      <a:gd name="T9" fmla="*/ 9 h 30"/>
                      <a:gd name="T10" fmla="*/ 14 w 16"/>
                      <a:gd name="T11" fmla="*/ 4 h 30"/>
                      <a:gd name="T12" fmla="*/ 12 w 16"/>
                      <a:gd name="T13" fmla="*/ 1 h 30"/>
                      <a:gd name="T14" fmla="*/ 7 w 16"/>
                      <a:gd name="T15" fmla="*/ 2 h 30"/>
                      <a:gd name="T16" fmla="*/ 5 w 16"/>
                      <a:gd name="T17" fmla="*/ 0 h 30"/>
                      <a:gd name="T18" fmla="*/ 4 w 16"/>
                      <a:gd name="T19" fmla="*/ 0 h 30"/>
                      <a:gd name="T20" fmla="*/ 3 w 16"/>
                      <a:gd name="T21" fmla="*/ 4 h 30"/>
                      <a:gd name="T22" fmla="*/ 3 w 16"/>
                      <a:gd name="T23" fmla="*/ 8 h 30"/>
                      <a:gd name="T24" fmla="*/ 2 w 16"/>
                      <a:gd name="T25" fmla="*/ 13 h 30"/>
                      <a:gd name="T26" fmla="*/ 0 w 16"/>
                      <a:gd name="T27" fmla="*/ 20 h 30"/>
                      <a:gd name="T28" fmla="*/ 2 w 16"/>
                      <a:gd name="T29" fmla="*/ 22 h 30"/>
                      <a:gd name="T30" fmla="*/ 2 w 16"/>
                      <a:gd name="T31" fmla="*/ 28 h 30"/>
                      <a:gd name="T32" fmla="*/ 6 w 16"/>
                      <a:gd name="T33" fmla="*/ 30 h 30"/>
                      <a:gd name="T34" fmla="*/ 11 w 16"/>
                      <a:gd name="T35" fmla="*/ 25 h 30"/>
                      <a:gd name="T36" fmla="*/ 11 w 16"/>
                      <a:gd name="T37" fmla="*/ 25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16" h="30">
                        <a:moveTo>
                          <a:pt x="11" y="25"/>
                        </a:moveTo>
                        <a:cubicBezTo>
                          <a:pt x="12" y="23"/>
                          <a:pt x="10" y="22"/>
                          <a:pt x="11" y="21"/>
                        </a:cubicBezTo>
                        <a:cubicBezTo>
                          <a:pt x="12" y="18"/>
                          <a:pt x="12" y="18"/>
                          <a:pt x="10" y="16"/>
                        </a:cubicBezTo>
                        <a:cubicBezTo>
                          <a:pt x="9" y="14"/>
                          <a:pt x="11" y="15"/>
                          <a:pt x="12" y="14"/>
                        </a:cubicBezTo>
                        <a:cubicBezTo>
                          <a:pt x="13" y="13"/>
                          <a:pt x="13" y="10"/>
                          <a:pt x="13" y="9"/>
                        </a:cubicBezTo>
                        <a:cubicBezTo>
                          <a:pt x="13" y="6"/>
                          <a:pt x="12" y="6"/>
                          <a:pt x="14" y="4"/>
                        </a:cubicBezTo>
                        <a:cubicBezTo>
                          <a:pt x="16" y="3"/>
                          <a:pt x="14" y="0"/>
                          <a:pt x="12" y="1"/>
                        </a:cubicBezTo>
                        <a:cubicBezTo>
                          <a:pt x="10" y="1"/>
                          <a:pt x="9" y="2"/>
                          <a:pt x="7" y="2"/>
                        </a:cubicBezTo>
                        <a:cubicBezTo>
                          <a:pt x="5" y="2"/>
                          <a:pt x="6" y="0"/>
                          <a:pt x="5" y="0"/>
                        </a:cubicBezTo>
                        <a:cubicBezTo>
                          <a:pt x="6" y="0"/>
                          <a:pt x="3" y="0"/>
                          <a:pt x="4" y="0"/>
                        </a:cubicBez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3" y="5"/>
                          <a:pt x="3" y="7"/>
                          <a:pt x="3" y="8"/>
                        </a:cubicBezTo>
                        <a:cubicBezTo>
                          <a:pt x="2" y="10"/>
                          <a:pt x="2" y="12"/>
                          <a:pt x="2" y="13"/>
                        </a:cubicBezTo>
                        <a:cubicBezTo>
                          <a:pt x="1" y="16"/>
                          <a:pt x="0" y="17"/>
                          <a:pt x="0" y="20"/>
                        </a:cubicBezTo>
                        <a:cubicBezTo>
                          <a:pt x="1" y="21"/>
                          <a:pt x="2" y="20"/>
                          <a:pt x="2" y="22"/>
                        </a:cubicBezTo>
                        <a:cubicBezTo>
                          <a:pt x="3" y="23"/>
                          <a:pt x="2" y="26"/>
                          <a:pt x="2" y="28"/>
                        </a:cubicBezTo>
                        <a:cubicBezTo>
                          <a:pt x="2" y="30"/>
                          <a:pt x="4" y="30"/>
                          <a:pt x="6" y="30"/>
                        </a:cubicBezTo>
                        <a:cubicBezTo>
                          <a:pt x="10" y="30"/>
                          <a:pt x="9" y="27"/>
                          <a:pt x="11" y="25"/>
                        </a:cubicBezTo>
                        <a:cubicBezTo>
                          <a:pt x="12" y="23"/>
                          <a:pt x="10" y="26"/>
                          <a:pt x="11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</p:grpSp>
          <p:grpSp>
            <p:nvGrpSpPr>
              <p:cNvPr id="425" name="Group 424">
                <a:extLst>
                  <a:ext uri="{FF2B5EF4-FFF2-40B4-BE49-F238E27FC236}">
                    <a16:creationId xmlns:a16="http://schemas.microsoft.com/office/drawing/2014/main" id="{CED28DB5-7667-DD41-A349-8BBE094EEBC6}"/>
                  </a:ext>
                </a:extLst>
              </p:cNvPr>
              <p:cNvGrpSpPr/>
              <p:nvPr/>
            </p:nvGrpSpPr>
            <p:grpSpPr>
              <a:xfrm>
                <a:off x="10860069" y="6953601"/>
                <a:ext cx="3277932" cy="3635123"/>
                <a:chOff x="10793094" y="6127803"/>
                <a:chExt cx="3443151" cy="4082462"/>
              </a:xfrm>
              <a:grpFill/>
            </p:grpSpPr>
            <p:sp>
              <p:nvSpPr>
                <p:cNvPr id="426" name="Freeform 486">
                  <a:extLst>
                    <a:ext uri="{FF2B5EF4-FFF2-40B4-BE49-F238E27FC236}">
                      <a16:creationId xmlns:a16="http://schemas.microsoft.com/office/drawing/2014/main" id="{C28FFAED-0FE7-7D4D-B2B6-971B1D0FBE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818049" y="8901079"/>
                  <a:ext cx="369406" cy="756009"/>
                </a:xfrm>
                <a:custGeom>
                  <a:avLst/>
                  <a:gdLst>
                    <a:gd name="T0" fmla="*/ 31 w 36"/>
                    <a:gd name="T1" fmla="*/ 2 h 70"/>
                    <a:gd name="T2" fmla="*/ 29 w 36"/>
                    <a:gd name="T3" fmla="*/ 0 h 70"/>
                    <a:gd name="T4" fmla="*/ 28 w 36"/>
                    <a:gd name="T5" fmla="*/ 3 h 70"/>
                    <a:gd name="T6" fmla="*/ 26 w 36"/>
                    <a:gd name="T7" fmla="*/ 8 h 70"/>
                    <a:gd name="T8" fmla="*/ 23 w 36"/>
                    <a:gd name="T9" fmla="*/ 8 h 70"/>
                    <a:gd name="T10" fmla="*/ 23 w 36"/>
                    <a:gd name="T11" fmla="*/ 10 h 70"/>
                    <a:gd name="T12" fmla="*/ 22 w 36"/>
                    <a:gd name="T13" fmla="*/ 12 h 70"/>
                    <a:gd name="T14" fmla="*/ 23 w 36"/>
                    <a:gd name="T15" fmla="*/ 13 h 70"/>
                    <a:gd name="T16" fmla="*/ 21 w 36"/>
                    <a:gd name="T17" fmla="*/ 14 h 70"/>
                    <a:gd name="T18" fmla="*/ 19 w 36"/>
                    <a:gd name="T19" fmla="*/ 16 h 70"/>
                    <a:gd name="T20" fmla="*/ 15 w 36"/>
                    <a:gd name="T21" fmla="*/ 18 h 70"/>
                    <a:gd name="T22" fmla="*/ 15 w 36"/>
                    <a:gd name="T23" fmla="*/ 19 h 70"/>
                    <a:gd name="T24" fmla="*/ 13 w 36"/>
                    <a:gd name="T25" fmla="*/ 19 h 70"/>
                    <a:gd name="T26" fmla="*/ 8 w 36"/>
                    <a:gd name="T27" fmla="*/ 21 h 70"/>
                    <a:gd name="T28" fmla="*/ 6 w 36"/>
                    <a:gd name="T29" fmla="*/ 21 h 70"/>
                    <a:gd name="T30" fmla="*/ 4 w 36"/>
                    <a:gd name="T31" fmla="*/ 27 h 70"/>
                    <a:gd name="T32" fmla="*/ 4 w 36"/>
                    <a:gd name="T33" fmla="*/ 44 h 70"/>
                    <a:gd name="T34" fmla="*/ 0 w 36"/>
                    <a:gd name="T35" fmla="*/ 51 h 70"/>
                    <a:gd name="T36" fmla="*/ 0 w 36"/>
                    <a:gd name="T37" fmla="*/ 55 h 70"/>
                    <a:gd name="T38" fmla="*/ 2 w 36"/>
                    <a:gd name="T39" fmla="*/ 59 h 70"/>
                    <a:gd name="T40" fmla="*/ 5 w 36"/>
                    <a:gd name="T41" fmla="*/ 68 h 70"/>
                    <a:gd name="T42" fmla="*/ 16 w 36"/>
                    <a:gd name="T43" fmla="*/ 68 h 70"/>
                    <a:gd name="T44" fmla="*/ 24 w 36"/>
                    <a:gd name="T45" fmla="*/ 50 h 70"/>
                    <a:gd name="T46" fmla="*/ 31 w 36"/>
                    <a:gd name="T47" fmla="*/ 30 h 70"/>
                    <a:gd name="T48" fmla="*/ 32 w 36"/>
                    <a:gd name="T49" fmla="*/ 23 h 70"/>
                    <a:gd name="T50" fmla="*/ 34 w 36"/>
                    <a:gd name="T51" fmla="*/ 19 h 70"/>
                    <a:gd name="T52" fmla="*/ 36 w 36"/>
                    <a:gd name="T53" fmla="*/ 17 h 70"/>
                    <a:gd name="T54" fmla="*/ 35 w 36"/>
                    <a:gd name="T55" fmla="*/ 11 h 70"/>
                    <a:gd name="T56" fmla="*/ 31 w 36"/>
                    <a:gd name="T57" fmla="*/ 2 h 70"/>
                    <a:gd name="T58" fmla="*/ 31 w 36"/>
                    <a:gd name="T59" fmla="*/ 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36" h="70">
                      <a:moveTo>
                        <a:pt x="31" y="2"/>
                      </a:moveTo>
                      <a:cubicBezTo>
                        <a:pt x="31" y="2"/>
                        <a:pt x="30" y="0"/>
                        <a:pt x="29" y="0"/>
                      </a:cubicBezTo>
                      <a:cubicBezTo>
                        <a:pt x="29" y="1"/>
                        <a:pt x="28" y="2"/>
                        <a:pt x="28" y="3"/>
                      </a:cubicBezTo>
                      <a:cubicBezTo>
                        <a:pt x="27" y="5"/>
                        <a:pt x="27" y="6"/>
                        <a:pt x="26" y="8"/>
                      </a:cubicBezTo>
                      <a:cubicBezTo>
                        <a:pt x="25" y="9"/>
                        <a:pt x="24" y="8"/>
                        <a:pt x="23" y="8"/>
                      </a:cubicBezTo>
                      <a:cubicBezTo>
                        <a:pt x="23" y="8"/>
                        <a:pt x="24" y="9"/>
                        <a:pt x="23" y="10"/>
                      </a:cubicBezTo>
                      <a:cubicBezTo>
                        <a:pt x="23" y="11"/>
                        <a:pt x="22" y="11"/>
                        <a:pt x="22" y="12"/>
                      </a:cubicBezTo>
                      <a:cubicBezTo>
                        <a:pt x="22" y="12"/>
                        <a:pt x="23" y="13"/>
                        <a:pt x="23" y="13"/>
                      </a:cubicBezTo>
                      <a:cubicBezTo>
                        <a:pt x="23" y="14"/>
                        <a:pt x="22" y="13"/>
                        <a:pt x="21" y="14"/>
                      </a:cubicBezTo>
                      <a:cubicBezTo>
                        <a:pt x="20" y="14"/>
                        <a:pt x="20" y="15"/>
                        <a:pt x="19" y="16"/>
                      </a:cubicBezTo>
                      <a:cubicBezTo>
                        <a:pt x="18" y="17"/>
                        <a:pt x="17" y="17"/>
                        <a:pt x="15" y="18"/>
                      </a:cubicBezTo>
                      <a:cubicBezTo>
                        <a:pt x="14" y="18"/>
                        <a:pt x="16" y="19"/>
                        <a:pt x="15" y="19"/>
                      </a:cubicBezTo>
                      <a:cubicBezTo>
                        <a:pt x="15" y="20"/>
                        <a:pt x="13" y="18"/>
                        <a:pt x="13" y="19"/>
                      </a:cubicBezTo>
                      <a:cubicBezTo>
                        <a:pt x="11" y="20"/>
                        <a:pt x="10" y="20"/>
                        <a:pt x="8" y="21"/>
                      </a:cubicBezTo>
                      <a:cubicBezTo>
                        <a:pt x="7" y="21"/>
                        <a:pt x="6" y="20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3" y="32"/>
                        <a:pt x="8" y="39"/>
                        <a:pt x="4" y="44"/>
                      </a:cubicBezTo>
                      <a:cubicBezTo>
                        <a:pt x="3" y="46"/>
                        <a:pt x="1" y="48"/>
                        <a:pt x="0" y="51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1" y="56"/>
                        <a:pt x="3" y="57"/>
                        <a:pt x="2" y="59"/>
                      </a:cubicBezTo>
                      <a:cubicBezTo>
                        <a:pt x="1" y="62"/>
                        <a:pt x="2" y="66"/>
                        <a:pt x="5" y="68"/>
                      </a:cubicBezTo>
                      <a:cubicBezTo>
                        <a:pt x="8" y="70"/>
                        <a:pt x="11" y="70"/>
                        <a:pt x="16" y="68"/>
                      </a:cubicBezTo>
                      <a:cubicBezTo>
                        <a:pt x="21" y="66"/>
                        <a:pt x="22" y="55"/>
                        <a:pt x="24" y="50"/>
                      </a:cubicBezTo>
                      <a:cubicBezTo>
                        <a:pt x="26" y="43"/>
                        <a:pt x="29" y="37"/>
                        <a:pt x="31" y="30"/>
                      </a:cubicBezTo>
                      <a:cubicBezTo>
                        <a:pt x="31" y="28"/>
                        <a:pt x="31" y="25"/>
                        <a:pt x="32" y="23"/>
                      </a:cubicBezTo>
                      <a:cubicBezTo>
                        <a:pt x="33" y="22"/>
                        <a:pt x="31" y="14"/>
                        <a:pt x="34" y="19"/>
                      </a:cubicBezTo>
                      <a:cubicBezTo>
                        <a:pt x="35" y="20"/>
                        <a:pt x="35" y="18"/>
                        <a:pt x="36" y="17"/>
                      </a:cubicBezTo>
                      <a:cubicBezTo>
                        <a:pt x="36" y="15"/>
                        <a:pt x="35" y="13"/>
                        <a:pt x="35" y="11"/>
                      </a:cubicBezTo>
                      <a:cubicBezTo>
                        <a:pt x="34" y="9"/>
                        <a:pt x="33" y="4"/>
                        <a:pt x="31" y="2"/>
                      </a:cubicBezTo>
                      <a:cubicBezTo>
                        <a:pt x="30" y="1"/>
                        <a:pt x="32" y="2"/>
                        <a:pt x="3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grpSp>
              <p:nvGrpSpPr>
                <p:cNvPr id="427" name="Group 426">
                  <a:extLst>
                    <a:ext uri="{FF2B5EF4-FFF2-40B4-BE49-F238E27FC236}">
                      <a16:creationId xmlns:a16="http://schemas.microsoft.com/office/drawing/2014/main" id="{A96FEB18-8878-694B-AC26-B962240C4AD8}"/>
                    </a:ext>
                  </a:extLst>
                </p:cNvPr>
                <p:cNvGrpSpPr/>
                <p:nvPr/>
              </p:nvGrpSpPr>
              <p:grpSpPr>
                <a:xfrm>
                  <a:off x="10793094" y="6127803"/>
                  <a:ext cx="3443151" cy="4082462"/>
                  <a:chOff x="10793094" y="6127803"/>
                  <a:chExt cx="3443151" cy="4082462"/>
                </a:xfrm>
                <a:grpFill/>
              </p:grpSpPr>
              <p:sp>
                <p:nvSpPr>
                  <p:cNvPr id="428" name="Freeform 729">
                    <a:extLst>
                      <a:ext uri="{FF2B5EF4-FFF2-40B4-BE49-F238E27FC236}">
                        <a16:creationId xmlns:a16="http://schemas.microsoft.com/office/drawing/2014/main" id="{ADB15F3B-5B51-3F48-9684-6D8827F5D0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6357" y="8790437"/>
                    <a:ext cx="540172" cy="955158"/>
                  </a:xfrm>
                  <a:custGeom>
                    <a:avLst/>
                    <a:gdLst>
                      <a:gd name="T0" fmla="*/ 52 w 53"/>
                      <a:gd name="T1" fmla="*/ 23 h 88"/>
                      <a:gd name="T2" fmla="*/ 50 w 53"/>
                      <a:gd name="T3" fmla="*/ 3 h 88"/>
                      <a:gd name="T4" fmla="*/ 46 w 53"/>
                      <a:gd name="T5" fmla="*/ 3 h 88"/>
                      <a:gd name="T6" fmla="*/ 41 w 53"/>
                      <a:gd name="T7" fmla="*/ 6 h 88"/>
                      <a:gd name="T8" fmla="*/ 38 w 53"/>
                      <a:gd name="T9" fmla="*/ 7 h 88"/>
                      <a:gd name="T10" fmla="*/ 32 w 53"/>
                      <a:gd name="T11" fmla="*/ 7 h 88"/>
                      <a:gd name="T12" fmla="*/ 28 w 53"/>
                      <a:gd name="T13" fmla="*/ 7 h 88"/>
                      <a:gd name="T14" fmla="*/ 23 w 53"/>
                      <a:gd name="T15" fmla="*/ 7 h 88"/>
                      <a:gd name="T16" fmla="*/ 24 w 53"/>
                      <a:gd name="T17" fmla="*/ 18 h 88"/>
                      <a:gd name="T18" fmla="*/ 25 w 53"/>
                      <a:gd name="T19" fmla="*/ 20 h 88"/>
                      <a:gd name="T20" fmla="*/ 27 w 53"/>
                      <a:gd name="T21" fmla="*/ 22 h 88"/>
                      <a:gd name="T22" fmla="*/ 27 w 53"/>
                      <a:gd name="T23" fmla="*/ 28 h 88"/>
                      <a:gd name="T24" fmla="*/ 25 w 53"/>
                      <a:gd name="T25" fmla="*/ 31 h 88"/>
                      <a:gd name="T26" fmla="*/ 24 w 53"/>
                      <a:gd name="T27" fmla="*/ 35 h 88"/>
                      <a:gd name="T28" fmla="*/ 20 w 53"/>
                      <a:gd name="T29" fmla="*/ 31 h 88"/>
                      <a:gd name="T30" fmla="*/ 21 w 53"/>
                      <a:gd name="T31" fmla="*/ 25 h 88"/>
                      <a:gd name="T32" fmla="*/ 16 w 53"/>
                      <a:gd name="T33" fmla="*/ 22 h 88"/>
                      <a:gd name="T34" fmla="*/ 13 w 53"/>
                      <a:gd name="T35" fmla="*/ 20 h 88"/>
                      <a:gd name="T36" fmla="*/ 2 w 53"/>
                      <a:gd name="T37" fmla="*/ 24 h 88"/>
                      <a:gd name="T38" fmla="*/ 0 w 53"/>
                      <a:gd name="T39" fmla="*/ 26 h 88"/>
                      <a:gd name="T40" fmla="*/ 1 w 53"/>
                      <a:gd name="T41" fmla="*/ 30 h 88"/>
                      <a:gd name="T42" fmla="*/ 12 w 53"/>
                      <a:gd name="T43" fmla="*/ 35 h 88"/>
                      <a:gd name="T44" fmla="*/ 13 w 53"/>
                      <a:gd name="T45" fmla="*/ 44 h 88"/>
                      <a:gd name="T46" fmla="*/ 12 w 53"/>
                      <a:gd name="T47" fmla="*/ 52 h 88"/>
                      <a:gd name="T48" fmla="*/ 6 w 53"/>
                      <a:gd name="T49" fmla="*/ 62 h 88"/>
                      <a:gd name="T50" fmla="*/ 6 w 53"/>
                      <a:gd name="T51" fmla="*/ 69 h 88"/>
                      <a:gd name="T52" fmla="*/ 8 w 53"/>
                      <a:gd name="T53" fmla="*/ 78 h 88"/>
                      <a:gd name="T54" fmla="*/ 9 w 53"/>
                      <a:gd name="T55" fmla="*/ 87 h 88"/>
                      <a:gd name="T56" fmla="*/ 12 w 53"/>
                      <a:gd name="T57" fmla="*/ 86 h 88"/>
                      <a:gd name="T58" fmla="*/ 13 w 53"/>
                      <a:gd name="T59" fmla="*/ 83 h 88"/>
                      <a:gd name="T60" fmla="*/ 11 w 53"/>
                      <a:gd name="T61" fmla="*/ 83 h 88"/>
                      <a:gd name="T62" fmla="*/ 16 w 53"/>
                      <a:gd name="T63" fmla="*/ 77 h 88"/>
                      <a:gd name="T64" fmla="*/ 25 w 53"/>
                      <a:gd name="T65" fmla="*/ 72 h 88"/>
                      <a:gd name="T66" fmla="*/ 25 w 53"/>
                      <a:gd name="T67" fmla="*/ 64 h 88"/>
                      <a:gd name="T68" fmla="*/ 21 w 53"/>
                      <a:gd name="T69" fmla="*/ 48 h 88"/>
                      <a:gd name="T70" fmla="*/ 24 w 53"/>
                      <a:gd name="T71" fmla="*/ 48 h 88"/>
                      <a:gd name="T72" fmla="*/ 29 w 53"/>
                      <a:gd name="T73" fmla="*/ 44 h 88"/>
                      <a:gd name="T74" fmla="*/ 35 w 53"/>
                      <a:gd name="T75" fmla="*/ 38 h 88"/>
                      <a:gd name="T76" fmla="*/ 40 w 53"/>
                      <a:gd name="T77" fmla="*/ 36 h 88"/>
                      <a:gd name="T78" fmla="*/ 46 w 53"/>
                      <a:gd name="T79" fmla="*/ 32 h 88"/>
                      <a:gd name="T80" fmla="*/ 52 w 53"/>
                      <a:gd name="T81" fmla="*/ 23 h 88"/>
                      <a:gd name="T82" fmla="*/ 52 w 53"/>
                      <a:gd name="T83" fmla="*/ 23 h 8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53" h="88">
                        <a:moveTo>
                          <a:pt x="52" y="23"/>
                        </a:moveTo>
                        <a:cubicBezTo>
                          <a:pt x="49" y="17"/>
                          <a:pt x="50" y="9"/>
                          <a:pt x="50" y="3"/>
                        </a:cubicBezTo>
                        <a:cubicBezTo>
                          <a:pt x="50" y="0"/>
                          <a:pt x="48" y="2"/>
                          <a:pt x="46" y="3"/>
                        </a:cubicBezTo>
                        <a:cubicBezTo>
                          <a:pt x="45" y="4"/>
                          <a:pt x="43" y="6"/>
                          <a:pt x="41" y="6"/>
                        </a:cubicBezTo>
                        <a:cubicBezTo>
                          <a:pt x="40" y="6"/>
                          <a:pt x="38" y="5"/>
                          <a:pt x="38" y="7"/>
                        </a:cubicBezTo>
                        <a:cubicBezTo>
                          <a:pt x="36" y="10"/>
                          <a:pt x="34" y="7"/>
                          <a:pt x="32" y="7"/>
                        </a:cubicBezTo>
                        <a:cubicBezTo>
                          <a:pt x="30" y="7"/>
                          <a:pt x="30" y="9"/>
                          <a:pt x="28" y="7"/>
                        </a:cubicBezTo>
                        <a:cubicBezTo>
                          <a:pt x="27" y="7"/>
                          <a:pt x="24" y="7"/>
                          <a:pt x="23" y="7"/>
                        </a:cubicBezTo>
                        <a:cubicBezTo>
                          <a:pt x="20" y="7"/>
                          <a:pt x="21" y="16"/>
                          <a:pt x="24" y="18"/>
                        </a:cubicBezTo>
                        <a:cubicBezTo>
                          <a:pt x="24" y="18"/>
                          <a:pt x="24" y="20"/>
                          <a:pt x="25" y="20"/>
                        </a:cubicBezTo>
                        <a:cubicBezTo>
                          <a:pt x="25" y="21"/>
                          <a:pt x="26" y="21"/>
                          <a:pt x="27" y="22"/>
                        </a:cubicBezTo>
                        <a:cubicBezTo>
                          <a:pt x="27" y="24"/>
                          <a:pt x="27" y="27"/>
                          <a:pt x="27" y="28"/>
                        </a:cubicBezTo>
                        <a:cubicBezTo>
                          <a:pt x="27" y="30"/>
                          <a:pt x="28" y="31"/>
                          <a:pt x="25" y="31"/>
                        </a:cubicBezTo>
                        <a:cubicBezTo>
                          <a:pt x="24" y="31"/>
                          <a:pt x="24" y="34"/>
                          <a:pt x="24" y="35"/>
                        </a:cubicBezTo>
                        <a:cubicBezTo>
                          <a:pt x="23" y="34"/>
                          <a:pt x="21" y="32"/>
                          <a:pt x="20" y="31"/>
                        </a:cubicBezTo>
                        <a:cubicBezTo>
                          <a:pt x="19" y="29"/>
                          <a:pt x="21" y="27"/>
                          <a:pt x="21" y="25"/>
                        </a:cubicBezTo>
                        <a:cubicBezTo>
                          <a:pt x="22" y="20"/>
                          <a:pt x="19" y="24"/>
                          <a:pt x="16" y="22"/>
                        </a:cubicBezTo>
                        <a:cubicBezTo>
                          <a:pt x="15" y="21"/>
                          <a:pt x="15" y="19"/>
                          <a:pt x="13" y="20"/>
                        </a:cubicBezTo>
                        <a:cubicBezTo>
                          <a:pt x="9" y="22"/>
                          <a:pt x="6" y="23"/>
                          <a:pt x="2" y="24"/>
                        </a:cubicBezTo>
                        <a:cubicBezTo>
                          <a:pt x="1" y="25"/>
                          <a:pt x="0" y="25"/>
                          <a:pt x="0" y="26"/>
                        </a:cubicBezTo>
                        <a:cubicBezTo>
                          <a:pt x="0" y="27"/>
                          <a:pt x="1" y="29"/>
                          <a:pt x="1" y="30"/>
                        </a:cubicBezTo>
                        <a:cubicBezTo>
                          <a:pt x="4" y="30"/>
                          <a:pt x="12" y="32"/>
                          <a:pt x="12" y="35"/>
                        </a:cubicBezTo>
                        <a:cubicBezTo>
                          <a:pt x="13" y="38"/>
                          <a:pt x="13" y="41"/>
                          <a:pt x="13" y="44"/>
                        </a:cubicBezTo>
                        <a:cubicBezTo>
                          <a:pt x="12" y="46"/>
                          <a:pt x="14" y="49"/>
                          <a:pt x="12" y="52"/>
                        </a:cubicBezTo>
                        <a:cubicBezTo>
                          <a:pt x="10" y="55"/>
                          <a:pt x="8" y="59"/>
                          <a:pt x="6" y="62"/>
                        </a:cubicBezTo>
                        <a:cubicBezTo>
                          <a:pt x="4" y="64"/>
                          <a:pt x="6" y="68"/>
                          <a:pt x="6" y="69"/>
                        </a:cubicBezTo>
                        <a:cubicBezTo>
                          <a:pt x="8" y="73"/>
                          <a:pt x="8" y="75"/>
                          <a:pt x="8" y="78"/>
                        </a:cubicBezTo>
                        <a:cubicBezTo>
                          <a:pt x="8" y="81"/>
                          <a:pt x="8" y="84"/>
                          <a:pt x="9" y="87"/>
                        </a:cubicBezTo>
                        <a:cubicBezTo>
                          <a:pt x="9" y="88"/>
                          <a:pt x="12" y="87"/>
                          <a:pt x="12" y="86"/>
                        </a:cubicBezTo>
                        <a:cubicBezTo>
                          <a:pt x="13" y="85"/>
                          <a:pt x="13" y="83"/>
                          <a:pt x="13" y="83"/>
                        </a:cubicBezTo>
                        <a:cubicBezTo>
                          <a:pt x="12" y="83"/>
                          <a:pt x="11" y="83"/>
                          <a:pt x="11" y="83"/>
                        </a:cubicBezTo>
                        <a:cubicBezTo>
                          <a:pt x="11" y="80"/>
                          <a:pt x="14" y="78"/>
                          <a:pt x="16" y="77"/>
                        </a:cubicBezTo>
                        <a:cubicBezTo>
                          <a:pt x="19" y="76"/>
                          <a:pt x="23" y="75"/>
                          <a:pt x="25" y="72"/>
                        </a:cubicBezTo>
                        <a:cubicBezTo>
                          <a:pt x="25" y="71"/>
                          <a:pt x="25" y="66"/>
                          <a:pt x="25" y="64"/>
                        </a:cubicBezTo>
                        <a:cubicBezTo>
                          <a:pt x="25" y="62"/>
                          <a:pt x="21" y="48"/>
                          <a:pt x="21" y="48"/>
                        </a:cubicBezTo>
                        <a:cubicBezTo>
                          <a:pt x="22" y="47"/>
                          <a:pt x="22" y="50"/>
                          <a:pt x="24" y="48"/>
                        </a:cubicBezTo>
                        <a:cubicBezTo>
                          <a:pt x="26" y="46"/>
                          <a:pt x="27" y="45"/>
                          <a:pt x="29" y="44"/>
                        </a:cubicBezTo>
                        <a:cubicBezTo>
                          <a:pt x="31" y="43"/>
                          <a:pt x="32" y="37"/>
                          <a:pt x="35" y="38"/>
                        </a:cubicBezTo>
                        <a:cubicBezTo>
                          <a:pt x="36" y="38"/>
                          <a:pt x="38" y="36"/>
                          <a:pt x="40" y="36"/>
                        </a:cubicBezTo>
                        <a:cubicBezTo>
                          <a:pt x="42" y="35"/>
                          <a:pt x="44" y="34"/>
                          <a:pt x="46" y="32"/>
                        </a:cubicBezTo>
                        <a:cubicBezTo>
                          <a:pt x="47" y="31"/>
                          <a:pt x="53" y="25"/>
                          <a:pt x="52" y="23"/>
                        </a:cubicBezTo>
                        <a:cubicBezTo>
                          <a:pt x="51" y="22"/>
                          <a:pt x="52" y="24"/>
                          <a:pt x="52" y="2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29" name="Freeform 730">
                    <a:extLst>
                      <a:ext uri="{FF2B5EF4-FFF2-40B4-BE49-F238E27FC236}">
                        <a16:creationId xmlns:a16="http://schemas.microsoft.com/office/drawing/2014/main" id="{9B009A0D-C2A3-414A-8A2E-8D65FCA6F25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288331" y="8760935"/>
                    <a:ext cx="163794" cy="409355"/>
                  </a:xfrm>
                  <a:custGeom>
                    <a:avLst/>
                    <a:gdLst>
                      <a:gd name="T0" fmla="*/ 4 w 16"/>
                      <a:gd name="T1" fmla="*/ 25 h 38"/>
                      <a:gd name="T2" fmla="*/ 9 w 16"/>
                      <a:gd name="T3" fmla="*/ 26 h 38"/>
                      <a:gd name="T4" fmla="*/ 8 w 16"/>
                      <a:gd name="T5" fmla="*/ 31 h 38"/>
                      <a:gd name="T6" fmla="*/ 12 w 16"/>
                      <a:gd name="T7" fmla="*/ 38 h 38"/>
                      <a:gd name="T8" fmla="*/ 12 w 16"/>
                      <a:gd name="T9" fmla="*/ 34 h 38"/>
                      <a:gd name="T10" fmla="*/ 15 w 16"/>
                      <a:gd name="T11" fmla="*/ 33 h 38"/>
                      <a:gd name="T12" fmla="*/ 15 w 16"/>
                      <a:gd name="T13" fmla="*/ 27 h 38"/>
                      <a:gd name="T14" fmla="*/ 12 w 16"/>
                      <a:gd name="T15" fmla="*/ 22 h 38"/>
                      <a:gd name="T16" fmla="*/ 8 w 16"/>
                      <a:gd name="T17" fmla="*/ 20 h 38"/>
                      <a:gd name="T18" fmla="*/ 8 w 16"/>
                      <a:gd name="T19" fmla="*/ 16 h 38"/>
                      <a:gd name="T20" fmla="*/ 7 w 16"/>
                      <a:gd name="T21" fmla="*/ 14 h 38"/>
                      <a:gd name="T22" fmla="*/ 8 w 16"/>
                      <a:gd name="T23" fmla="*/ 8 h 38"/>
                      <a:gd name="T24" fmla="*/ 7 w 16"/>
                      <a:gd name="T25" fmla="*/ 3 h 38"/>
                      <a:gd name="T26" fmla="*/ 7 w 16"/>
                      <a:gd name="T27" fmla="*/ 1 h 38"/>
                      <a:gd name="T28" fmla="*/ 2 w 16"/>
                      <a:gd name="T29" fmla="*/ 0 h 38"/>
                      <a:gd name="T30" fmla="*/ 4 w 16"/>
                      <a:gd name="T31" fmla="*/ 6 h 38"/>
                      <a:gd name="T32" fmla="*/ 4 w 16"/>
                      <a:gd name="T33" fmla="*/ 14 h 38"/>
                      <a:gd name="T34" fmla="*/ 2 w 16"/>
                      <a:gd name="T35" fmla="*/ 16 h 38"/>
                      <a:gd name="T36" fmla="*/ 1 w 16"/>
                      <a:gd name="T37" fmla="*/ 20 h 38"/>
                      <a:gd name="T38" fmla="*/ 4 w 16"/>
                      <a:gd name="T39" fmla="*/ 25 h 38"/>
                      <a:gd name="T40" fmla="*/ 4 w 16"/>
                      <a:gd name="T41" fmla="*/ 25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6" h="38">
                        <a:moveTo>
                          <a:pt x="4" y="25"/>
                        </a:moveTo>
                        <a:cubicBezTo>
                          <a:pt x="6" y="26"/>
                          <a:pt x="9" y="24"/>
                          <a:pt x="9" y="26"/>
                        </a:cubicBezTo>
                        <a:cubicBezTo>
                          <a:pt x="10" y="28"/>
                          <a:pt x="9" y="29"/>
                          <a:pt x="8" y="31"/>
                        </a:cubicBezTo>
                        <a:cubicBezTo>
                          <a:pt x="6" y="33"/>
                          <a:pt x="10" y="36"/>
                          <a:pt x="12" y="38"/>
                        </a:cubicBezTo>
                        <a:cubicBezTo>
                          <a:pt x="13" y="37"/>
                          <a:pt x="12" y="35"/>
                          <a:pt x="12" y="34"/>
                        </a:cubicBezTo>
                        <a:cubicBezTo>
                          <a:pt x="13" y="33"/>
                          <a:pt x="16" y="35"/>
                          <a:pt x="15" y="33"/>
                        </a:cubicBezTo>
                        <a:cubicBezTo>
                          <a:pt x="15" y="31"/>
                          <a:pt x="15" y="29"/>
                          <a:pt x="15" y="27"/>
                        </a:cubicBezTo>
                        <a:cubicBezTo>
                          <a:pt x="14" y="25"/>
                          <a:pt x="13" y="24"/>
                          <a:pt x="12" y="22"/>
                        </a:cubicBezTo>
                        <a:cubicBezTo>
                          <a:pt x="11" y="25"/>
                          <a:pt x="8" y="21"/>
                          <a:pt x="8" y="20"/>
                        </a:cubicBezTo>
                        <a:cubicBezTo>
                          <a:pt x="8" y="18"/>
                          <a:pt x="8" y="17"/>
                          <a:pt x="8" y="16"/>
                        </a:cubicBezTo>
                        <a:cubicBezTo>
                          <a:pt x="8" y="14"/>
                          <a:pt x="8" y="15"/>
                          <a:pt x="7" y="14"/>
                        </a:cubicBezTo>
                        <a:cubicBezTo>
                          <a:pt x="6" y="14"/>
                          <a:pt x="8" y="8"/>
                          <a:pt x="8" y="8"/>
                        </a:cubicBezTo>
                        <a:cubicBezTo>
                          <a:pt x="8" y="6"/>
                          <a:pt x="7" y="5"/>
                          <a:pt x="7" y="3"/>
                        </a:cubicBezTo>
                        <a:cubicBezTo>
                          <a:pt x="6" y="2"/>
                          <a:pt x="5" y="0"/>
                          <a:pt x="7" y="1"/>
                        </a:cubicBezTo>
                        <a:cubicBezTo>
                          <a:pt x="6" y="0"/>
                          <a:pt x="3" y="0"/>
                          <a:pt x="2" y="0"/>
                        </a:cubicBezTo>
                        <a:cubicBezTo>
                          <a:pt x="2" y="1"/>
                          <a:pt x="6" y="5"/>
                          <a:pt x="4" y="6"/>
                        </a:cubicBezTo>
                        <a:cubicBezTo>
                          <a:pt x="1" y="7"/>
                          <a:pt x="2" y="12"/>
                          <a:pt x="4" y="14"/>
                        </a:cubicBezTo>
                        <a:cubicBezTo>
                          <a:pt x="4" y="15"/>
                          <a:pt x="2" y="15"/>
                          <a:pt x="2" y="16"/>
                        </a:cubicBezTo>
                        <a:cubicBezTo>
                          <a:pt x="1" y="16"/>
                          <a:pt x="1" y="19"/>
                          <a:pt x="1" y="20"/>
                        </a:cubicBezTo>
                        <a:cubicBezTo>
                          <a:pt x="0" y="22"/>
                          <a:pt x="3" y="24"/>
                          <a:pt x="4" y="25"/>
                        </a:cubicBezTo>
                        <a:cubicBezTo>
                          <a:pt x="5" y="26"/>
                          <a:pt x="4" y="24"/>
                          <a:pt x="4" y="2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0" name="Freeform 731">
                    <a:extLst>
                      <a:ext uri="{FF2B5EF4-FFF2-40B4-BE49-F238E27FC236}">
                        <a16:creationId xmlns:a16="http://schemas.microsoft.com/office/drawing/2014/main" id="{9BC44F63-7968-7E45-9D1A-39ED351B078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34220" y="8683490"/>
                    <a:ext cx="613353" cy="542118"/>
                  </a:xfrm>
                  <a:custGeom>
                    <a:avLst/>
                    <a:gdLst>
                      <a:gd name="T0" fmla="*/ 56 w 60"/>
                      <a:gd name="T1" fmla="*/ 30 h 50"/>
                      <a:gd name="T2" fmla="*/ 55 w 60"/>
                      <a:gd name="T3" fmla="*/ 24 h 50"/>
                      <a:gd name="T4" fmla="*/ 57 w 60"/>
                      <a:gd name="T5" fmla="*/ 22 h 50"/>
                      <a:gd name="T6" fmla="*/ 57 w 60"/>
                      <a:gd name="T7" fmla="*/ 19 h 50"/>
                      <a:gd name="T8" fmla="*/ 58 w 60"/>
                      <a:gd name="T9" fmla="*/ 13 h 50"/>
                      <a:gd name="T10" fmla="*/ 56 w 60"/>
                      <a:gd name="T11" fmla="*/ 8 h 50"/>
                      <a:gd name="T12" fmla="*/ 51 w 60"/>
                      <a:gd name="T13" fmla="*/ 5 h 50"/>
                      <a:gd name="T14" fmla="*/ 48 w 60"/>
                      <a:gd name="T15" fmla="*/ 3 h 50"/>
                      <a:gd name="T16" fmla="*/ 45 w 60"/>
                      <a:gd name="T17" fmla="*/ 0 h 50"/>
                      <a:gd name="T18" fmla="*/ 38 w 60"/>
                      <a:gd name="T19" fmla="*/ 1 h 50"/>
                      <a:gd name="T20" fmla="*/ 34 w 60"/>
                      <a:gd name="T21" fmla="*/ 4 h 50"/>
                      <a:gd name="T22" fmla="*/ 35 w 60"/>
                      <a:gd name="T23" fmla="*/ 10 h 50"/>
                      <a:gd name="T24" fmla="*/ 33 w 60"/>
                      <a:gd name="T25" fmla="*/ 17 h 50"/>
                      <a:gd name="T26" fmla="*/ 37 w 60"/>
                      <a:gd name="T27" fmla="*/ 21 h 50"/>
                      <a:gd name="T28" fmla="*/ 40 w 60"/>
                      <a:gd name="T29" fmla="*/ 23 h 50"/>
                      <a:gd name="T30" fmla="*/ 39 w 60"/>
                      <a:gd name="T31" fmla="*/ 26 h 50"/>
                      <a:gd name="T32" fmla="*/ 35 w 60"/>
                      <a:gd name="T33" fmla="*/ 26 h 50"/>
                      <a:gd name="T34" fmla="*/ 31 w 60"/>
                      <a:gd name="T35" fmla="*/ 22 h 50"/>
                      <a:gd name="T36" fmla="*/ 27 w 60"/>
                      <a:gd name="T37" fmla="*/ 17 h 50"/>
                      <a:gd name="T38" fmla="*/ 20 w 60"/>
                      <a:gd name="T39" fmla="*/ 18 h 50"/>
                      <a:gd name="T40" fmla="*/ 16 w 60"/>
                      <a:gd name="T41" fmla="*/ 16 h 50"/>
                      <a:gd name="T42" fmla="*/ 14 w 60"/>
                      <a:gd name="T43" fmla="*/ 16 h 50"/>
                      <a:gd name="T44" fmla="*/ 11 w 60"/>
                      <a:gd name="T45" fmla="*/ 14 h 50"/>
                      <a:gd name="T46" fmla="*/ 11 w 60"/>
                      <a:gd name="T47" fmla="*/ 20 h 50"/>
                      <a:gd name="T48" fmla="*/ 10 w 60"/>
                      <a:gd name="T49" fmla="*/ 24 h 50"/>
                      <a:gd name="T50" fmla="*/ 2 w 60"/>
                      <a:gd name="T51" fmla="*/ 24 h 50"/>
                      <a:gd name="T52" fmla="*/ 1 w 60"/>
                      <a:gd name="T53" fmla="*/ 29 h 50"/>
                      <a:gd name="T54" fmla="*/ 3 w 60"/>
                      <a:gd name="T55" fmla="*/ 43 h 50"/>
                      <a:gd name="T56" fmla="*/ 8 w 60"/>
                      <a:gd name="T57" fmla="*/ 48 h 50"/>
                      <a:gd name="T58" fmla="*/ 16 w 60"/>
                      <a:gd name="T59" fmla="*/ 50 h 50"/>
                      <a:gd name="T60" fmla="*/ 18 w 60"/>
                      <a:gd name="T61" fmla="*/ 50 h 50"/>
                      <a:gd name="T62" fmla="*/ 22 w 60"/>
                      <a:gd name="T63" fmla="*/ 50 h 50"/>
                      <a:gd name="T64" fmla="*/ 28 w 60"/>
                      <a:gd name="T65" fmla="*/ 47 h 50"/>
                      <a:gd name="T66" fmla="*/ 31 w 60"/>
                      <a:gd name="T67" fmla="*/ 44 h 50"/>
                      <a:gd name="T68" fmla="*/ 35 w 60"/>
                      <a:gd name="T69" fmla="*/ 41 h 50"/>
                      <a:gd name="T70" fmla="*/ 37 w 60"/>
                      <a:gd name="T71" fmla="*/ 38 h 50"/>
                      <a:gd name="T72" fmla="*/ 43 w 60"/>
                      <a:gd name="T73" fmla="*/ 38 h 50"/>
                      <a:gd name="T74" fmla="*/ 42 w 60"/>
                      <a:gd name="T75" fmla="*/ 35 h 50"/>
                      <a:gd name="T76" fmla="*/ 46 w 60"/>
                      <a:gd name="T77" fmla="*/ 33 h 50"/>
                      <a:gd name="T78" fmla="*/ 56 w 60"/>
                      <a:gd name="T79" fmla="*/ 30 h 50"/>
                      <a:gd name="T80" fmla="*/ 56 w 60"/>
                      <a:gd name="T81" fmla="*/ 3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0" h="50">
                        <a:moveTo>
                          <a:pt x="56" y="30"/>
                        </a:moveTo>
                        <a:cubicBezTo>
                          <a:pt x="54" y="27"/>
                          <a:pt x="56" y="27"/>
                          <a:pt x="55" y="24"/>
                        </a:cubicBezTo>
                        <a:cubicBezTo>
                          <a:pt x="55" y="23"/>
                          <a:pt x="56" y="23"/>
                          <a:pt x="57" y="22"/>
                        </a:cubicBezTo>
                        <a:cubicBezTo>
                          <a:pt x="58" y="21"/>
                          <a:pt x="57" y="20"/>
                          <a:pt x="57" y="19"/>
                        </a:cubicBezTo>
                        <a:cubicBezTo>
                          <a:pt x="56" y="17"/>
                          <a:pt x="56" y="14"/>
                          <a:pt x="58" y="13"/>
                        </a:cubicBezTo>
                        <a:cubicBezTo>
                          <a:pt x="60" y="12"/>
                          <a:pt x="57" y="9"/>
                          <a:pt x="56" y="8"/>
                        </a:cubicBezTo>
                        <a:cubicBezTo>
                          <a:pt x="55" y="6"/>
                          <a:pt x="53" y="5"/>
                          <a:pt x="51" y="5"/>
                        </a:cubicBezTo>
                        <a:cubicBezTo>
                          <a:pt x="50" y="4"/>
                          <a:pt x="49" y="3"/>
                          <a:pt x="48" y="3"/>
                        </a:cubicBezTo>
                        <a:cubicBezTo>
                          <a:pt x="47" y="2"/>
                          <a:pt x="46" y="1"/>
                          <a:pt x="45" y="0"/>
                        </a:cubicBezTo>
                        <a:cubicBezTo>
                          <a:pt x="45" y="0"/>
                          <a:pt x="39" y="1"/>
                          <a:pt x="38" y="1"/>
                        </a:cubicBezTo>
                        <a:cubicBezTo>
                          <a:pt x="36" y="1"/>
                          <a:pt x="36" y="3"/>
                          <a:pt x="34" y="4"/>
                        </a:cubicBezTo>
                        <a:cubicBezTo>
                          <a:pt x="33" y="6"/>
                          <a:pt x="34" y="9"/>
                          <a:pt x="35" y="10"/>
                        </a:cubicBezTo>
                        <a:cubicBezTo>
                          <a:pt x="35" y="13"/>
                          <a:pt x="33" y="14"/>
                          <a:pt x="33" y="17"/>
                        </a:cubicBezTo>
                        <a:cubicBezTo>
                          <a:pt x="33" y="18"/>
                          <a:pt x="35" y="21"/>
                          <a:pt x="37" y="21"/>
                        </a:cubicBezTo>
                        <a:cubicBezTo>
                          <a:pt x="39" y="21"/>
                          <a:pt x="40" y="20"/>
                          <a:pt x="40" y="23"/>
                        </a:cubicBezTo>
                        <a:cubicBezTo>
                          <a:pt x="40" y="25"/>
                          <a:pt x="40" y="26"/>
                          <a:pt x="39" y="26"/>
                        </a:cubicBezTo>
                        <a:cubicBezTo>
                          <a:pt x="37" y="27"/>
                          <a:pt x="36" y="28"/>
                          <a:pt x="35" y="26"/>
                        </a:cubicBezTo>
                        <a:cubicBezTo>
                          <a:pt x="34" y="24"/>
                          <a:pt x="33" y="22"/>
                          <a:pt x="31" y="22"/>
                        </a:cubicBezTo>
                        <a:cubicBezTo>
                          <a:pt x="29" y="21"/>
                          <a:pt x="28" y="19"/>
                          <a:pt x="27" y="17"/>
                        </a:cubicBezTo>
                        <a:cubicBezTo>
                          <a:pt x="25" y="21"/>
                          <a:pt x="23" y="19"/>
                          <a:pt x="20" y="18"/>
                        </a:cubicBezTo>
                        <a:cubicBezTo>
                          <a:pt x="18" y="18"/>
                          <a:pt x="18" y="16"/>
                          <a:pt x="16" y="16"/>
                        </a:cubicBezTo>
                        <a:cubicBezTo>
                          <a:pt x="16" y="16"/>
                          <a:pt x="15" y="17"/>
                          <a:pt x="14" y="16"/>
                        </a:cubicBezTo>
                        <a:cubicBezTo>
                          <a:pt x="13" y="16"/>
                          <a:pt x="13" y="14"/>
                          <a:pt x="11" y="14"/>
                        </a:cubicBezTo>
                        <a:cubicBezTo>
                          <a:pt x="11" y="16"/>
                          <a:pt x="11" y="18"/>
                          <a:pt x="11" y="20"/>
                        </a:cubicBezTo>
                        <a:cubicBezTo>
                          <a:pt x="11" y="22"/>
                          <a:pt x="12" y="24"/>
                          <a:pt x="10" y="24"/>
                        </a:cubicBezTo>
                        <a:cubicBezTo>
                          <a:pt x="7" y="24"/>
                          <a:pt x="4" y="24"/>
                          <a:pt x="2" y="24"/>
                        </a:cubicBezTo>
                        <a:cubicBezTo>
                          <a:pt x="1" y="24"/>
                          <a:pt x="1" y="28"/>
                          <a:pt x="1" y="29"/>
                        </a:cubicBezTo>
                        <a:cubicBezTo>
                          <a:pt x="1" y="33"/>
                          <a:pt x="0" y="40"/>
                          <a:pt x="3" y="43"/>
                        </a:cubicBezTo>
                        <a:cubicBezTo>
                          <a:pt x="4" y="44"/>
                          <a:pt x="7" y="48"/>
                          <a:pt x="8" y="48"/>
                        </a:cubicBezTo>
                        <a:cubicBezTo>
                          <a:pt x="10" y="47"/>
                          <a:pt x="19" y="47"/>
                          <a:pt x="16" y="50"/>
                        </a:cubicBezTo>
                        <a:cubicBezTo>
                          <a:pt x="18" y="50"/>
                          <a:pt x="17" y="50"/>
                          <a:pt x="18" y="50"/>
                        </a:cubicBezTo>
                        <a:cubicBezTo>
                          <a:pt x="20" y="49"/>
                          <a:pt x="21" y="50"/>
                          <a:pt x="22" y="50"/>
                        </a:cubicBezTo>
                        <a:cubicBezTo>
                          <a:pt x="25" y="50"/>
                          <a:pt x="27" y="50"/>
                          <a:pt x="28" y="47"/>
                        </a:cubicBezTo>
                        <a:cubicBezTo>
                          <a:pt x="29" y="46"/>
                          <a:pt x="30" y="45"/>
                          <a:pt x="31" y="44"/>
                        </a:cubicBezTo>
                        <a:cubicBezTo>
                          <a:pt x="32" y="43"/>
                          <a:pt x="34" y="43"/>
                          <a:pt x="35" y="41"/>
                        </a:cubicBezTo>
                        <a:cubicBezTo>
                          <a:pt x="36" y="40"/>
                          <a:pt x="36" y="39"/>
                          <a:pt x="37" y="38"/>
                        </a:cubicBezTo>
                        <a:cubicBezTo>
                          <a:pt x="39" y="38"/>
                          <a:pt x="41" y="38"/>
                          <a:pt x="43" y="38"/>
                        </a:cubicBezTo>
                        <a:cubicBezTo>
                          <a:pt x="42" y="37"/>
                          <a:pt x="42" y="35"/>
                          <a:pt x="42" y="35"/>
                        </a:cubicBezTo>
                        <a:cubicBezTo>
                          <a:pt x="44" y="34"/>
                          <a:pt x="45" y="34"/>
                          <a:pt x="46" y="33"/>
                        </a:cubicBezTo>
                        <a:cubicBezTo>
                          <a:pt x="49" y="32"/>
                          <a:pt x="53" y="31"/>
                          <a:pt x="56" y="30"/>
                        </a:cubicBezTo>
                        <a:cubicBezTo>
                          <a:pt x="55" y="29"/>
                          <a:pt x="55" y="30"/>
                          <a:pt x="56" y="3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1" name="Freeform 732">
                    <a:extLst>
                      <a:ext uri="{FF2B5EF4-FFF2-40B4-BE49-F238E27FC236}">
                        <a16:creationId xmlns:a16="http://schemas.microsoft.com/office/drawing/2014/main" id="{502C4956-D8EE-6B43-B237-28AD0F3B82A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67237" y="9170288"/>
                    <a:ext cx="651689" cy="682258"/>
                  </a:xfrm>
                  <a:custGeom>
                    <a:avLst/>
                    <a:gdLst>
                      <a:gd name="T0" fmla="*/ 33 w 64"/>
                      <a:gd name="T1" fmla="*/ 5 h 63"/>
                      <a:gd name="T2" fmla="*/ 31 w 64"/>
                      <a:gd name="T3" fmla="*/ 2 h 63"/>
                      <a:gd name="T4" fmla="*/ 28 w 64"/>
                      <a:gd name="T5" fmla="*/ 2 h 63"/>
                      <a:gd name="T6" fmla="*/ 18 w 64"/>
                      <a:gd name="T7" fmla="*/ 2 h 63"/>
                      <a:gd name="T8" fmla="*/ 10 w 64"/>
                      <a:gd name="T9" fmla="*/ 2 h 63"/>
                      <a:gd name="T10" fmla="*/ 7 w 64"/>
                      <a:gd name="T11" fmla="*/ 0 h 63"/>
                      <a:gd name="T12" fmla="*/ 4 w 64"/>
                      <a:gd name="T13" fmla="*/ 2 h 63"/>
                      <a:gd name="T14" fmla="*/ 1 w 64"/>
                      <a:gd name="T15" fmla="*/ 2 h 63"/>
                      <a:gd name="T16" fmla="*/ 6 w 64"/>
                      <a:gd name="T17" fmla="*/ 14 h 63"/>
                      <a:gd name="T18" fmla="*/ 9 w 64"/>
                      <a:gd name="T19" fmla="*/ 21 h 63"/>
                      <a:gd name="T20" fmla="*/ 13 w 64"/>
                      <a:gd name="T21" fmla="*/ 29 h 63"/>
                      <a:gd name="T22" fmla="*/ 13 w 64"/>
                      <a:gd name="T23" fmla="*/ 34 h 63"/>
                      <a:gd name="T24" fmla="*/ 14 w 64"/>
                      <a:gd name="T25" fmla="*/ 42 h 63"/>
                      <a:gd name="T26" fmla="*/ 16 w 64"/>
                      <a:gd name="T27" fmla="*/ 51 h 63"/>
                      <a:gd name="T28" fmla="*/ 22 w 64"/>
                      <a:gd name="T29" fmla="*/ 61 h 63"/>
                      <a:gd name="T30" fmla="*/ 28 w 64"/>
                      <a:gd name="T31" fmla="*/ 62 h 63"/>
                      <a:gd name="T32" fmla="*/ 33 w 64"/>
                      <a:gd name="T33" fmla="*/ 62 h 63"/>
                      <a:gd name="T34" fmla="*/ 38 w 64"/>
                      <a:gd name="T35" fmla="*/ 58 h 63"/>
                      <a:gd name="T36" fmla="*/ 38 w 64"/>
                      <a:gd name="T37" fmla="*/ 40 h 63"/>
                      <a:gd name="T38" fmla="*/ 38 w 64"/>
                      <a:gd name="T39" fmla="*/ 28 h 63"/>
                      <a:gd name="T40" fmla="*/ 39 w 64"/>
                      <a:gd name="T41" fmla="*/ 26 h 63"/>
                      <a:gd name="T42" fmla="*/ 43 w 64"/>
                      <a:gd name="T43" fmla="*/ 26 h 63"/>
                      <a:gd name="T44" fmla="*/ 43 w 64"/>
                      <a:gd name="T45" fmla="*/ 7 h 63"/>
                      <a:gd name="T46" fmla="*/ 51 w 64"/>
                      <a:gd name="T47" fmla="*/ 6 h 63"/>
                      <a:gd name="T48" fmla="*/ 53 w 64"/>
                      <a:gd name="T49" fmla="*/ 5 h 63"/>
                      <a:gd name="T50" fmla="*/ 56 w 64"/>
                      <a:gd name="T51" fmla="*/ 8 h 63"/>
                      <a:gd name="T52" fmla="*/ 58 w 64"/>
                      <a:gd name="T53" fmla="*/ 6 h 63"/>
                      <a:gd name="T54" fmla="*/ 62 w 64"/>
                      <a:gd name="T55" fmla="*/ 5 h 63"/>
                      <a:gd name="T56" fmla="*/ 59 w 64"/>
                      <a:gd name="T57" fmla="*/ 2 h 63"/>
                      <a:gd name="T58" fmla="*/ 45 w 64"/>
                      <a:gd name="T59" fmla="*/ 5 h 63"/>
                      <a:gd name="T60" fmla="*/ 33 w 64"/>
                      <a:gd name="T61" fmla="*/ 5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64" h="63">
                        <a:moveTo>
                          <a:pt x="33" y="5"/>
                        </a:moveTo>
                        <a:cubicBezTo>
                          <a:pt x="32" y="5"/>
                          <a:pt x="31" y="2"/>
                          <a:pt x="31" y="2"/>
                        </a:cubicBezTo>
                        <a:cubicBezTo>
                          <a:pt x="30" y="2"/>
                          <a:pt x="29" y="2"/>
                          <a:pt x="28" y="2"/>
                        </a:cubicBezTo>
                        <a:cubicBezTo>
                          <a:pt x="25" y="2"/>
                          <a:pt x="21" y="2"/>
                          <a:pt x="18" y="2"/>
                        </a:cubicBezTo>
                        <a:cubicBezTo>
                          <a:pt x="15" y="2"/>
                          <a:pt x="13" y="2"/>
                          <a:pt x="10" y="2"/>
                        </a:cubicBezTo>
                        <a:cubicBezTo>
                          <a:pt x="9" y="2"/>
                          <a:pt x="9" y="0"/>
                          <a:pt x="7" y="0"/>
                        </a:cubicBezTo>
                        <a:cubicBezTo>
                          <a:pt x="6" y="0"/>
                          <a:pt x="5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0" y="7"/>
                          <a:pt x="4" y="9"/>
                          <a:pt x="6" y="14"/>
                        </a:cubicBezTo>
                        <a:cubicBezTo>
                          <a:pt x="7" y="16"/>
                          <a:pt x="8" y="19"/>
                          <a:pt x="9" y="21"/>
                        </a:cubicBezTo>
                        <a:cubicBezTo>
                          <a:pt x="10" y="24"/>
                          <a:pt x="12" y="26"/>
                          <a:pt x="13" y="29"/>
                        </a:cubicBezTo>
                        <a:cubicBezTo>
                          <a:pt x="13" y="30"/>
                          <a:pt x="13" y="33"/>
                          <a:pt x="13" y="34"/>
                        </a:cubicBezTo>
                        <a:cubicBezTo>
                          <a:pt x="13" y="37"/>
                          <a:pt x="14" y="39"/>
                          <a:pt x="14" y="42"/>
                        </a:cubicBezTo>
                        <a:cubicBezTo>
                          <a:pt x="15" y="45"/>
                          <a:pt x="15" y="48"/>
                          <a:pt x="16" y="51"/>
                        </a:cubicBezTo>
                        <a:cubicBezTo>
                          <a:pt x="17" y="55"/>
                          <a:pt x="20" y="58"/>
                          <a:pt x="22" y="61"/>
                        </a:cubicBezTo>
                        <a:cubicBezTo>
                          <a:pt x="25" y="58"/>
                          <a:pt x="25" y="60"/>
                          <a:pt x="28" y="62"/>
                        </a:cubicBezTo>
                        <a:cubicBezTo>
                          <a:pt x="29" y="63"/>
                          <a:pt x="32" y="63"/>
                          <a:pt x="33" y="62"/>
                        </a:cubicBezTo>
                        <a:cubicBezTo>
                          <a:pt x="36" y="62"/>
                          <a:pt x="38" y="61"/>
                          <a:pt x="38" y="58"/>
                        </a:cubicBezTo>
                        <a:cubicBezTo>
                          <a:pt x="38" y="52"/>
                          <a:pt x="38" y="46"/>
                          <a:pt x="38" y="40"/>
                        </a:cubicBezTo>
                        <a:cubicBezTo>
                          <a:pt x="38" y="36"/>
                          <a:pt x="38" y="32"/>
                          <a:pt x="38" y="28"/>
                        </a:cubicBezTo>
                        <a:cubicBezTo>
                          <a:pt x="38" y="27"/>
                          <a:pt x="38" y="26"/>
                          <a:pt x="39" y="26"/>
                        </a:cubicBezTo>
                        <a:cubicBezTo>
                          <a:pt x="39" y="26"/>
                          <a:pt x="43" y="26"/>
                          <a:pt x="43" y="26"/>
                        </a:cubicBezTo>
                        <a:cubicBezTo>
                          <a:pt x="43" y="20"/>
                          <a:pt x="43" y="13"/>
                          <a:pt x="43" y="7"/>
                        </a:cubicBezTo>
                        <a:cubicBezTo>
                          <a:pt x="46" y="8"/>
                          <a:pt x="48" y="6"/>
                          <a:pt x="51" y="6"/>
                        </a:cubicBezTo>
                        <a:cubicBezTo>
                          <a:pt x="51" y="5"/>
                          <a:pt x="52" y="5"/>
                          <a:pt x="53" y="5"/>
                        </a:cubicBezTo>
                        <a:cubicBezTo>
                          <a:pt x="53" y="5"/>
                          <a:pt x="55" y="8"/>
                          <a:pt x="56" y="8"/>
                        </a:cubicBezTo>
                        <a:cubicBezTo>
                          <a:pt x="57" y="7"/>
                          <a:pt x="56" y="6"/>
                          <a:pt x="58" y="6"/>
                        </a:cubicBezTo>
                        <a:cubicBezTo>
                          <a:pt x="59" y="6"/>
                          <a:pt x="60" y="5"/>
                          <a:pt x="62" y="5"/>
                        </a:cubicBezTo>
                        <a:cubicBezTo>
                          <a:pt x="64" y="4"/>
                          <a:pt x="60" y="2"/>
                          <a:pt x="59" y="2"/>
                        </a:cubicBezTo>
                        <a:cubicBezTo>
                          <a:pt x="54" y="2"/>
                          <a:pt x="50" y="5"/>
                          <a:pt x="45" y="5"/>
                        </a:cubicBezTo>
                        <a:cubicBezTo>
                          <a:pt x="41" y="5"/>
                          <a:pt x="37" y="5"/>
                          <a:pt x="33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2" name="Freeform 733">
                    <a:extLst>
                      <a:ext uri="{FF2B5EF4-FFF2-40B4-BE49-F238E27FC236}">
                        <a16:creationId xmlns:a16="http://schemas.microsoft.com/office/drawing/2014/main" id="{1229DD1E-57CD-CC4D-B097-45B0AE2CBF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84660" y="7945921"/>
                    <a:ext cx="930489" cy="1028915"/>
                  </a:xfrm>
                  <a:custGeom>
                    <a:avLst/>
                    <a:gdLst>
                      <a:gd name="T0" fmla="*/ 89 w 91"/>
                      <a:gd name="T1" fmla="*/ 10 h 95"/>
                      <a:gd name="T2" fmla="*/ 83 w 91"/>
                      <a:gd name="T3" fmla="*/ 4 h 95"/>
                      <a:gd name="T4" fmla="*/ 77 w 91"/>
                      <a:gd name="T5" fmla="*/ 6 h 95"/>
                      <a:gd name="T6" fmla="*/ 72 w 91"/>
                      <a:gd name="T7" fmla="*/ 1 h 95"/>
                      <a:gd name="T8" fmla="*/ 65 w 91"/>
                      <a:gd name="T9" fmla="*/ 1 h 95"/>
                      <a:gd name="T10" fmla="*/ 57 w 91"/>
                      <a:gd name="T11" fmla="*/ 2 h 95"/>
                      <a:gd name="T12" fmla="*/ 48 w 91"/>
                      <a:gd name="T13" fmla="*/ 6 h 95"/>
                      <a:gd name="T14" fmla="*/ 35 w 91"/>
                      <a:gd name="T15" fmla="*/ 2 h 95"/>
                      <a:gd name="T16" fmla="*/ 30 w 91"/>
                      <a:gd name="T17" fmla="*/ 12 h 95"/>
                      <a:gd name="T18" fmla="*/ 19 w 91"/>
                      <a:gd name="T19" fmla="*/ 35 h 95"/>
                      <a:gd name="T20" fmla="*/ 17 w 91"/>
                      <a:gd name="T21" fmla="*/ 48 h 95"/>
                      <a:gd name="T22" fmla="*/ 10 w 91"/>
                      <a:gd name="T23" fmla="*/ 49 h 95"/>
                      <a:gd name="T24" fmla="*/ 2 w 91"/>
                      <a:gd name="T25" fmla="*/ 55 h 95"/>
                      <a:gd name="T26" fmla="*/ 1 w 91"/>
                      <a:gd name="T27" fmla="*/ 59 h 95"/>
                      <a:gd name="T28" fmla="*/ 18 w 91"/>
                      <a:gd name="T29" fmla="*/ 57 h 95"/>
                      <a:gd name="T30" fmla="*/ 26 w 91"/>
                      <a:gd name="T31" fmla="*/ 68 h 95"/>
                      <a:gd name="T32" fmla="*/ 35 w 91"/>
                      <a:gd name="T33" fmla="*/ 63 h 95"/>
                      <a:gd name="T34" fmla="*/ 41 w 91"/>
                      <a:gd name="T35" fmla="*/ 64 h 95"/>
                      <a:gd name="T36" fmla="*/ 46 w 91"/>
                      <a:gd name="T37" fmla="*/ 70 h 95"/>
                      <a:gd name="T38" fmla="*/ 47 w 91"/>
                      <a:gd name="T39" fmla="*/ 78 h 95"/>
                      <a:gd name="T40" fmla="*/ 53 w 91"/>
                      <a:gd name="T41" fmla="*/ 82 h 95"/>
                      <a:gd name="T42" fmla="*/ 60 w 91"/>
                      <a:gd name="T43" fmla="*/ 84 h 95"/>
                      <a:gd name="T44" fmla="*/ 66 w 91"/>
                      <a:gd name="T45" fmla="*/ 87 h 95"/>
                      <a:gd name="T46" fmla="*/ 76 w 91"/>
                      <a:gd name="T47" fmla="*/ 90 h 95"/>
                      <a:gd name="T48" fmla="*/ 84 w 91"/>
                      <a:gd name="T49" fmla="*/ 94 h 95"/>
                      <a:gd name="T50" fmla="*/ 77 w 91"/>
                      <a:gd name="T51" fmla="*/ 85 h 95"/>
                      <a:gd name="T52" fmla="*/ 78 w 91"/>
                      <a:gd name="T53" fmla="*/ 73 h 95"/>
                      <a:gd name="T54" fmla="*/ 80 w 91"/>
                      <a:gd name="T55" fmla="*/ 70 h 95"/>
                      <a:gd name="T56" fmla="*/ 84 w 91"/>
                      <a:gd name="T57" fmla="*/ 63 h 95"/>
                      <a:gd name="T58" fmla="*/ 81 w 91"/>
                      <a:gd name="T59" fmla="*/ 55 h 95"/>
                      <a:gd name="T60" fmla="*/ 81 w 91"/>
                      <a:gd name="T61" fmla="*/ 45 h 95"/>
                      <a:gd name="T62" fmla="*/ 83 w 91"/>
                      <a:gd name="T63" fmla="*/ 28 h 95"/>
                      <a:gd name="T64" fmla="*/ 90 w 91"/>
                      <a:gd name="T65" fmla="*/ 18 h 95"/>
                      <a:gd name="T66" fmla="*/ 90 w 91"/>
                      <a:gd name="T67" fmla="*/ 15 h 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91" h="95">
                        <a:moveTo>
                          <a:pt x="90" y="15"/>
                        </a:moveTo>
                        <a:cubicBezTo>
                          <a:pt x="89" y="14"/>
                          <a:pt x="89" y="12"/>
                          <a:pt x="89" y="10"/>
                        </a:cubicBezTo>
                        <a:cubicBezTo>
                          <a:pt x="89" y="9"/>
                          <a:pt x="87" y="8"/>
                          <a:pt x="86" y="7"/>
                        </a:cubicBezTo>
                        <a:cubicBezTo>
                          <a:pt x="86" y="6"/>
                          <a:pt x="84" y="4"/>
                          <a:pt x="83" y="4"/>
                        </a:cubicBezTo>
                        <a:cubicBezTo>
                          <a:pt x="82" y="4"/>
                          <a:pt x="82" y="6"/>
                          <a:pt x="80" y="5"/>
                        </a:cubicBezTo>
                        <a:cubicBezTo>
                          <a:pt x="78" y="4"/>
                          <a:pt x="79" y="5"/>
                          <a:pt x="77" y="6"/>
                        </a:cubicBezTo>
                        <a:cubicBezTo>
                          <a:pt x="77" y="6"/>
                          <a:pt x="75" y="5"/>
                          <a:pt x="75" y="4"/>
                        </a:cubicBezTo>
                        <a:cubicBezTo>
                          <a:pt x="74" y="3"/>
                          <a:pt x="73" y="2"/>
                          <a:pt x="72" y="1"/>
                        </a:cubicBezTo>
                        <a:cubicBezTo>
                          <a:pt x="71" y="0"/>
                          <a:pt x="70" y="2"/>
                          <a:pt x="69" y="2"/>
                        </a:cubicBezTo>
                        <a:cubicBezTo>
                          <a:pt x="68" y="3"/>
                          <a:pt x="66" y="2"/>
                          <a:pt x="65" y="1"/>
                        </a:cubicBezTo>
                        <a:cubicBezTo>
                          <a:pt x="63" y="0"/>
                          <a:pt x="63" y="1"/>
                          <a:pt x="61" y="2"/>
                        </a:cubicBezTo>
                        <a:cubicBezTo>
                          <a:pt x="60" y="3"/>
                          <a:pt x="58" y="2"/>
                          <a:pt x="57" y="2"/>
                        </a:cubicBezTo>
                        <a:cubicBezTo>
                          <a:pt x="56" y="3"/>
                          <a:pt x="53" y="3"/>
                          <a:pt x="52" y="3"/>
                        </a:cubicBezTo>
                        <a:cubicBezTo>
                          <a:pt x="49" y="1"/>
                          <a:pt x="51" y="6"/>
                          <a:pt x="48" y="6"/>
                        </a:cubicBezTo>
                        <a:cubicBezTo>
                          <a:pt x="46" y="7"/>
                          <a:pt x="42" y="6"/>
                          <a:pt x="40" y="5"/>
                        </a:cubicBezTo>
                        <a:cubicBezTo>
                          <a:pt x="38" y="4"/>
                          <a:pt x="37" y="2"/>
                          <a:pt x="35" y="2"/>
                        </a:cubicBezTo>
                        <a:cubicBezTo>
                          <a:pt x="34" y="1"/>
                          <a:pt x="32" y="3"/>
                          <a:pt x="31" y="4"/>
                        </a:cubicBezTo>
                        <a:cubicBezTo>
                          <a:pt x="29" y="6"/>
                          <a:pt x="31" y="9"/>
                          <a:pt x="30" y="12"/>
                        </a:cubicBezTo>
                        <a:cubicBezTo>
                          <a:pt x="27" y="17"/>
                          <a:pt x="27" y="23"/>
                          <a:pt x="24" y="27"/>
                        </a:cubicBezTo>
                        <a:cubicBezTo>
                          <a:pt x="22" y="30"/>
                          <a:pt x="21" y="32"/>
                          <a:pt x="19" y="35"/>
                        </a:cubicBezTo>
                        <a:cubicBezTo>
                          <a:pt x="18" y="37"/>
                          <a:pt x="18" y="39"/>
                          <a:pt x="18" y="41"/>
                        </a:cubicBezTo>
                        <a:cubicBezTo>
                          <a:pt x="18" y="44"/>
                          <a:pt x="19" y="46"/>
                          <a:pt x="17" y="48"/>
                        </a:cubicBezTo>
                        <a:cubicBezTo>
                          <a:pt x="16" y="48"/>
                          <a:pt x="11" y="51"/>
                          <a:pt x="11" y="51"/>
                        </a:cubicBezTo>
                        <a:cubicBezTo>
                          <a:pt x="10" y="51"/>
                          <a:pt x="12" y="48"/>
                          <a:pt x="10" y="49"/>
                        </a:cubicBezTo>
                        <a:cubicBezTo>
                          <a:pt x="7" y="51"/>
                          <a:pt x="7" y="53"/>
                          <a:pt x="5" y="50"/>
                        </a:cubicBezTo>
                        <a:cubicBezTo>
                          <a:pt x="4" y="51"/>
                          <a:pt x="2" y="53"/>
                          <a:pt x="2" y="55"/>
                        </a:cubicBezTo>
                        <a:cubicBezTo>
                          <a:pt x="2" y="55"/>
                          <a:pt x="2" y="56"/>
                          <a:pt x="1" y="56"/>
                        </a:cubicBezTo>
                        <a:cubicBezTo>
                          <a:pt x="0" y="57"/>
                          <a:pt x="1" y="58"/>
                          <a:pt x="1" y="59"/>
                        </a:cubicBezTo>
                        <a:cubicBezTo>
                          <a:pt x="5" y="56"/>
                          <a:pt x="8" y="57"/>
                          <a:pt x="13" y="57"/>
                        </a:cubicBezTo>
                        <a:cubicBezTo>
                          <a:pt x="15" y="57"/>
                          <a:pt x="16" y="57"/>
                          <a:pt x="18" y="57"/>
                        </a:cubicBezTo>
                        <a:cubicBezTo>
                          <a:pt x="20" y="57"/>
                          <a:pt x="21" y="60"/>
                          <a:pt x="22" y="62"/>
                        </a:cubicBezTo>
                        <a:cubicBezTo>
                          <a:pt x="23" y="64"/>
                          <a:pt x="24" y="67"/>
                          <a:pt x="26" y="68"/>
                        </a:cubicBezTo>
                        <a:cubicBezTo>
                          <a:pt x="27" y="69"/>
                          <a:pt x="31" y="68"/>
                          <a:pt x="33" y="67"/>
                        </a:cubicBezTo>
                        <a:cubicBezTo>
                          <a:pt x="34" y="67"/>
                          <a:pt x="34" y="64"/>
                          <a:pt x="35" y="63"/>
                        </a:cubicBezTo>
                        <a:cubicBezTo>
                          <a:pt x="35" y="61"/>
                          <a:pt x="38" y="62"/>
                          <a:pt x="39" y="62"/>
                        </a:cubicBezTo>
                        <a:cubicBezTo>
                          <a:pt x="39" y="64"/>
                          <a:pt x="39" y="64"/>
                          <a:pt x="41" y="64"/>
                        </a:cubicBezTo>
                        <a:cubicBezTo>
                          <a:pt x="42" y="64"/>
                          <a:pt x="45" y="63"/>
                          <a:pt x="45" y="65"/>
                        </a:cubicBezTo>
                        <a:cubicBezTo>
                          <a:pt x="45" y="67"/>
                          <a:pt x="46" y="68"/>
                          <a:pt x="46" y="70"/>
                        </a:cubicBezTo>
                        <a:cubicBezTo>
                          <a:pt x="46" y="71"/>
                          <a:pt x="46" y="72"/>
                          <a:pt x="45" y="74"/>
                        </a:cubicBezTo>
                        <a:cubicBezTo>
                          <a:pt x="45" y="75"/>
                          <a:pt x="46" y="77"/>
                          <a:pt x="47" y="78"/>
                        </a:cubicBezTo>
                        <a:cubicBezTo>
                          <a:pt x="48" y="79"/>
                          <a:pt x="47" y="81"/>
                          <a:pt x="47" y="82"/>
                        </a:cubicBezTo>
                        <a:cubicBezTo>
                          <a:pt x="47" y="85"/>
                          <a:pt x="52" y="82"/>
                          <a:pt x="53" y="82"/>
                        </a:cubicBezTo>
                        <a:cubicBezTo>
                          <a:pt x="55" y="82"/>
                          <a:pt x="56" y="82"/>
                          <a:pt x="57" y="83"/>
                        </a:cubicBezTo>
                        <a:cubicBezTo>
                          <a:pt x="59" y="85"/>
                          <a:pt x="58" y="84"/>
                          <a:pt x="60" y="84"/>
                        </a:cubicBezTo>
                        <a:cubicBezTo>
                          <a:pt x="62" y="84"/>
                          <a:pt x="62" y="85"/>
                          <a:pt x="63" y="86"/>
                        </a:cubicBezTo>
                        <a:cubicBezTo>
                          <a:pt x="64" y="86"/>
                          <a:pt x="65" y="87"/>
                          <a:pt x="66" y="87"/>
                        </a:cubicBezTo>
                        <a:cubicBezTo>
                          <a:pt x="69" y="88"/>
                          <a:pt x="70" y="88"/>
                          <a:pt x="71" y="85"/>
                        </a:cubicBezTo>
                        <a:cubicBezTo>
                          <a:pt x="72" y="88"/>
                          <a:pt x="73" y="89"/>
                          <a:pt x="76" y="90"/>
                        </a:cubicBezTo>
                        <a:cubicBezTo>
                          <a:pt x="78" y="91"/>
                          <a:pt x="78" y="94"/>
                          <a:pt x="80" y="95"/>
                        </a:cubicBezTo>
                        <a:cubicBezTo>
                          <a:pt x="80" y="95"/>
                          <a:pt x="84" y="94"/>
                          <a:pt x="84" y="94"/>
                        </a:cubicBezTo>
                        <a:cubicBezTo>
                          <a:pt x="84" y="92"/>
                          <a:pt x="85" y="88"/>
                          <a:pt x="83" y="89"/>
                        </a:cubicBezTo>
                        <a:cubicBezTo>
                          <a:pt x="80" y="90"/>
                          <a:pt x="78" y="88"/>
                          <a:pt x="77" y="85"/>
                        </a:cubicBezTo>
                        <a:cubicBezTo>
                          <a:pt x="77" y="83"/>
                          <a:pt x="79" y="80"/>
                          <a:pt x="78" y="77"/>
                        </a:cubicBezTo>
                        <a:cubicBezTo>
                          <a:pt x="78" y="76"/>
                          <a:pt x="77" y="74"/>
                          <a:pt x="78" y="73"/>
                        </a:cubicBezTo>
                        <a:cubicBezTo>
                          <a:pt x="78" y="73"/>
                          <a:pt x="78" y="72"/>
                          <a:pt x="79" y="72"/>
                        </a:cubicBezTo>
                        <a:cubicBezTo>
                          <a:pt x="80" y="72"/>
                          <a:pt x="79" y="70"/>
                          <a:pt x="80" y="70"/>
                        </a:cubicBezTo>
                        <a:cubicBezTo>
                          <a:pt x="81" y="68"/>
                          <a:pt x="86" y="68"/>
                          <a:pt x="87" y="68"/>
                        </a:cubicBezTo>
                        <a:cubicBezTo>
                          <a:pt x="85" y="67"/>
                          <a:pt x="86" y="64"/>
                          <a:pt x="84" y="63"/>
                        </a:cubicBezTo>
                        <a:cubicBezTo>
                          <a:pt x="83" y="62"/>
                          <a:pt x="82" y="61"/>
                          <a:pt x="82" y="60"/>
                        </a:cubicBezTo>
                        <a:cubicBezTo>
                          <a:pt x="82" y="58"/>
                          <a:pt x="82" y="56"/>
                          <a:pt x="81" y="55"/>
                        </a:cubicBezTo>
                        <a:cubicBezTo>
                          <a:pt x="81" y="53"/>
                          <a:pt x="80" y="52"/>
                          <a:pt x="80" y="50"/>
                        </a:cubicBezTo>
                        <a:cubicBezTo>
                          <a:pt x="80" y="49"/>
                          <a:pt x="80" y="44"/>
                          <a:pt x="81" y="45"/>
                        </a:cubicBezTo>
                        <a:cubicBezTo>
                          <a:pt x="80" y="41"/>
                          <a:pt x="80" y="39"/>
                          <a:pt x="82" y="35"/>
                        </a:cubicBezTo>
                        <a:cubicBezTo>
                          <a:pt x="83" y="32"/>
                          <a:pt x="83" y="31"/>
                          <a:pt x="83" y="28"/>
                        </a:cubicBezTo>
                        <a:cubicBezTo>
                          <a:pt x="83" y="25"/>
                          <a:pt x="85" y="23"/>
                          <a:pt x="87" y="21"/>
                        </a:cubicBezTo>
                        <a:cubicBezTo>
                          <a:pt x="88" y="20"/>
                          <a:pt x="89" y="19"/>
                          <a:pt x="90" y="18"/>
                        </a:cubicBezTo>
                        <a:cubicBezTo>
                          <a:pt x="91" y="17"/>
                          <a:pt x="91" y="17"/>
                          <a:pt x="90" y="15"/>
                        </a:cubicBezTo>
                        <a:cubicBezTo>
                          <a:pt x="89" y="15"/>
                          <a:pt x="91" y="16"/>
                          <a:pt x="90" y="1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3" name="Freeform 734">
                    <a:extLst>
                      <a:ext uri="{FF2B5EF4-FFF2-40B4-BE49-F238E27FC236}">
                        <a16:creationId xmlns:a16="http://schemas.microsoft.com/office/drawing/2014/main" id="{B872197D-2E1F-6944-9C54-7A69D387FC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74206" y="8554418"/>
                    <a:ext cx="575021" cy="682258"/>
                  </a:xfrm>
                  <a:custGeom>
                    <a:avLst/>
                    <a:gdLst>
                      <a:gd name="T0" fmla="*/ 51 w 56"/>
                      <a:gd name="T1" fmla="*/ 27 h 63"/>
                      <a:gd name="T2" fmla="*/ 48 w 56"/>
                      <a:gd name="T3" fmla="*/ 26 h 63"/>
                      <a:gd name="T4" fmla="*/ 47 w 56"/>
                      <a:gd name="T5" fmla="*/ 21 h 63"/>
                      <a:gd name="T6" fmla="*/ 46 w 56"/>
                      <a:gd name="T7" fmla="*/ 12 h 63"/>
                      <a:gd name="T8" fmla="*/ 46 w 56"/>
                      <a:gd name="T9" fmla="*/ 8 h 63"/>
                      <a:gd name="T10" fmla="*/ 43 w 56"/>
                      <a:gd name="T11" fmla="*/ 8 h 63"/>
                      <a:gd name="T12" fmla="*/ 40 w 56"/>
                      <a:gd name="T13" fmla="*/ 6 h 63"/>
                      <a:gd name="T14" fmla="*/ 35 w 56"/>
                      <a:gd name="T15" fmla="*/ 8 h 63"/>
                      <a:gd name="T16" fmla="*/ 34 w 56"/>
                      <a:gd name="T17" fmla="*/ 11 h 63"/>
                      <a:gd name="T18" fmla="*/ 29 w 56"/>
                      <a:gd name="T19" fmla="*/ 12 h 63"/>
                      <a:gd name="T20" fmla="*/ 18 w 56"/>
                      <a:gd name="T21" fmla="*/ 1 h 63"/>
                      <a:gd name="T22" fmla="*/ 3 w 56"/>
                      <a:gd name="T23" fmla="*/ 2 h 63"/>
                      <a:gd name="T24" fmla="*/ 6 w 56"/>
                      <a:gd name="T25" fmla="*/ 12 h 63"/>
                      <a:gd name="T26" fmla="*/ 6 w 56"/>
                      <a:gd name="T27" fmla="*/ 16 h 63"/>
                      <a:gd name="T28" fmla="*/ 6 w 56"/>
                      <a:gd name="T29" fmla="*/ 20 h 63"/>
                      <a:gd name="T30" fmla="*/ 8 w 56"/>
                      <a:gd name="T31" fmla="*/ 33 h 63"/>
                      <a:gd name="T32" fmla="*/ 3 w 56"/>
                      <a:gd name="T33" fmla="*/ 41 h 63"/>
                      <a:gd name="T34" fmla="*/ 0 w 56"/>
                      <a:gd name="T35" fmla="*/ 50 h 63"/>
                      <a:gd name="T36" fmla="*/ 0 w 56"/>
                      <a:gd name="T37" fmla="*/ 55 h 63"/>
                      <a:gd name="T38" fmla="*/ 0 w 56"/>
                      <a:gd name="T39" fmla="*/ 59 h 63"/>
                      <a:gd name="T40" fmla="*/ 3 w 56"/>
                      <a:gd name="T41" fmla="*/ 59 h 63"/>
                      <a:gd name="T42" fmla="*/ 8 w 56"/>
                      <a:gd name="T43" fmla="*/ 58 h 63"/>
                      <a:gd name="T44" fmla="*/ 9 w 56"/>
                      <a:gd name="T45" fmla="*/ 59 h 63"/>
                      <a:gd name="T46" fmla="*/ 16 w 56"/>
                      <a:gd name="T47" fmla="*/ 59 h 63"/>
                      <a:gd name="T48" fmla="*/ 25 w 56"/>
                      <a:gd name="T49" fmla="*/ 59 h 63"/>
                      <a:gd name="T50" fmla="*/ 30 w 56"/>
                      <a:gd name="T51" fmla="*/ 59 h 63"/>
                      <a:gd name="T52" fmla="*/ 39 w 56"/>
                      <a:gd name="T53" fmla="*/ 62 h 63"/>
                      <a:gd name="T54" fmla="*/ 53 w 56"/>
                      <a:gd name="T55" fmla="*/ 60 h 63"/>
                      <a:gd name="T56" fmla="*/ 46 w 56"/>
                      <a:gd name="T57" fmla="*/ 51 h 63"/>
                      <a:gd name="T58" fmla="*/ 46 w 56"/>
                      <a:gd name="T59" fmla="*/ 37 h 63"/>
                      <a:gd name="T60" fmla="*/ 56 w 56"/>
                      <a:gd name="T61" fmla="*/ 35 h 63"/>
                      <a:gd name="T62" fmla="*/ 56 w 56"/>
                      <a:gd name="T63" fmla="*/ 27 h 63"/>
                      <a:gd name="T64" fmla="*/ 51 w 56"/>
                      <a:gd name="T65" fmla="*/ 27 h 6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56" h="63">
                        <a:moveTo>
                          <a:pt x="51" y="27"/>
                        </a:moveTo>
                        <a:cubicBezTo>
                          <a:pt x="49" y="27"/>
                          <a:pt x="48" y="28"/>
                          <a:pt x="48" y="26"/>
                        </a:cubicBezTo>
                        <a:cubicBezTo>
                          <a:pt x="48" y="24"/>
                          <a:pt x="48" y="23"/>
                          <a:pt x="47" y="21"/>
                        </a:cubicBezTo>
                        <a:cubicBezTo>
                          <a:pt x="45" y="18"/>
                          <a:pt x="48" y="15"/>
                          <a:pt x="46" y="12"/>
                        </a:cubicBezTo>
                        <a:cubicBezTo>
                          <a:pt x="46" y="11"/>
                          <a:pt x="46" y="8"/>
                          <a:pt x="46" y="8"/>
                        </a:cubicBezTo>
                        <a:cubicBezTo>
                          <a:pt x="46" y="8"/>
                          <a:pt x="43" y="8"/>
                          <a:pt x="43" y="8"/>
                        </a:cubicBezTo>
                        <a:cubicBezTo>
                          <a:pt x="40" y="8"/>
                          <a:pt x="40" y="9"/>
                          <a:pt x="40" y="6"/>
                        </a:cubicBezTo>
                        <a:cubicBezTo>
                          <a:pt x="37" y="6"/>
                          <a:pt x="36" y="5"/>
                          <a:pt x="35" y="8"/>
                        </a:cubicBezTo>
                        <a:cubicBezTo>
                          <a:pt x="35" y="8"/>
                          <a:pt x="35" y="11"/>
                          <a:pt x="34" y="11"/>
                        </a:cubicBezTo>
                        <a:cubicBezTo>
                          <a:pt x="33" y="12"/>
                          <a:pt x="31" y="12"/>
                          <a:pt x="29" y="12"/>
                        </a:cubicBezTo>
                        <a:cubicBezTo>
                          <a:pt x="22" y="13"/>
                          <a:pt x="24" y="1"/>
                          <a:pt x="18" y="1"/>
                        </a:cubicBezTo>
                        <a:cubicBezTo>
                          <a:pt x="13" y="1"/>
                          <a:pt x="7" y="0"/>
                          <a:pt x="3" y="2"/>
                        </a:cubicBezTo>
                        <a:cubicBezTo>
                          <a:pt x="1" y="4"/>
                          <a:pt x="6" y="10"/>
                          <a:pt x="6" y="12"/>
                        </a:cubicBezTo>
                        <a:cubicBezTo>
                          <a:pt x="7" y="13"/>
                          <a:pt x="7" y="15"/>
                          <a:pt x="6" y="16"/>
                        </a:cubicBezTo>
                        <a:cubicBezTo>
                          <a:pt x="4" y="17"/>
                          <a:pt x="6" y="19"/>
                          <a:pt x="6" y="20"/>
                        </a:cubicBezTo>
                        <a:cubicBezTo>
                          <a:pt x="9" y="24"/>
                          <a:pt x="11" y="29"/>
                          <a:pt x="8" y="33"/>
                        </a:cubicBezTo>
                        <a:cubicBezTo>
                          <a:pt x="6" y="36"/>
                          <a:pt x="4" y="38"/>
                          <a:pt x="3" y="41"/>
                        </a:cubicBezTo>
                        <a:cubicBezTo>
                          <a:pt x="2" y="44"/>
                          <a:pt x="1" y="47"/>
                          <a:pt x="0" y="50"/>
                        </a:cubicBezTo>
                        <a:cubicBezTo>
                          <a:pt x="0" y="52"/>
                          <a:pt x="0" y="54"/>
                          <a:pt x="0" y="55"/>
                        </a:cubicBezTo>
                        <a:cubicBezTo>
                          <a:pt x="0" y="56"/>
                          <a:pt x="0" y="58"/>
                          <a:pt x="0" y="59"/>
                        </a:cubicBezTo>
                        <a:cubicBezTo>
                          <a:pt x="1" y="59"/>
                          <a:pt x="2" y="59"/>
                          <a:pt x="3" y="59"/>
                        </a:cubicBezTo>
                        <a:cubicBezTo>
                          <a:pt x="5" y="59"/>
                          <a:pt x="5" y="56"/>
                          <a:pt x="8" y="58"/>
                        </a:cubicBezTo>
                        <a:cubicBezTo>
                          <a:pt x="8" y="58"/>
                          <a:pt x="9" y="59"/>
                          <a:pt x="9" y="59"/>
                        </a:cubicBezTo>
                        <a:cubicBezTo>
                          <a:pt x="12" y="59"/>
                          <a:pt x="14" y="59"/>
                          <a:pt x="16" y="59"/>
                        </a:cubicBezTo>
                        <a:cubicBezTo>
                          <a:pt x="19" y="59"/>
                          <a:pt x="22" y="59"/>
                          <a:pt x="25" y="59"/>
                        </a:cubicBezTo>
                        <a:cubicBezTo>
                          <a:pt x="26" y="59"/>
                          <a:pt x="29" y="59"/>
                          <a:pt x="30" y="59"/>
                        </a:cubicBezTo>
                        <a:cubicBezTo>
                          <a:pt x="32" y="63"/>
                          <a:pt x="36" y="62"/>
                          <a:pt x="39" y="62"/>
                        </a:cubicBezTo>
                        <a:cubicBezTo>
                          <a:pt x="44" y="62"/>
                          <a:pt x="48" y="61"/>
                          <a:pt x="53" y="60"/>
                        </a:cubicBezTo>
                        <a:cubicBezTo>
                          <a:pt x="50" y="57"/>
                          <a:pt x="46" y="55"/>
                          <a:pt x="46" y="51"/>
                        </a:cubicBezTo>
                        <a:cubicBezTo>
                          <a:pt x="46" y="46"/>
                          <a:pt x="46" y="41"/>
                          <a:pt x="46" y="37"/>
                        </a:cubicBezTo>
                        <a:cubicBezTo>
                          <a:pt x="46" y="36"/>
                          <a:pt x="56" y="38"/>
                          <a:pt x="56" y="35"/>
                        </a:cubicBezTo>
                        <a:cubicBezTo>
                          <a:pt x="56" y="33"/>
                          <a:pt x="56" y="30"/>
                          <a:pt x="56" y="27"/>
                        </a:cubicBezTo>
                        <a:cubicBezTo>
                          <a:pt x="56" y="24"/>
                          <a:pt x="53" y="27"/>
                          <a:pt x="51" y="2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4" name="Freeform 735">
                    <a:extLst>
                      <a:ext uri="{FF2B5EF4-FFF2-40B4-BE49-F238E27FC236}">
                        <a16:creationId xmlns:a16="http://schemas.microsoft.com/office/drawing/2014/main" id="{0AD1EBCD-D9F0-564F-B674-08A4682246A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643614" y="9203480"/>
                    <a:ext cx="470472" cy="519990"/>
                  </a:xfrm>
                  <a:custGeom>
                    <a:avLst/>
                    <a:gdLst>
                      <a:gd name="T0" fmla="*/ 25 w 46"/>
                      <a:gd name="T1" fmla="*/ 2 h 48"/>
                      <a:gd name="T2" fmla="*/ 21 w 46"/>
                      <a:gd name="T3" fmla="*/ 3 h 48"/>
                      <a:gd name="T4" fmla="*/ 18 w 46"/>
                      <a:gd name="T5" fmla="*/ 4 h 48"/>
                      <a:gd name="T6" fmla="*/ 6 w 46"/>
                      <a:gd name="T7" fmla="*/ 4 h 48"/>
                      <a:gd name="T8" fmla="*/ 6 w 46"/>
                      <a:gd name="T9" fmla="*/ 18 h 48"/>
                      <a:gd name="T10" fmla="*/ 6 w 46"/>
                      <a:gd name="T11" fmla="*/ 23 h 48"/>
                      <a:gd name="T12" fmla="*/ 1 w 46"/>
                      <a:gd name="T13" fmla="*/ 24 h 48"/>
                      <a:gd name="T14" fmla="*/ 1 w 46"/>
                      <a:gd name="T15" fmla="*/ 31 h 48"/>
                      <a:gd name="T16" fmla="*/ 1 w 46"/>
                      <a:gd name="T17" fmla="*/ 38 h 48"/>
                      <a:gd name="T18" fmla="*/ 4 w 46"/>
                      <a:gd name="T19" fmla="*/ 47 h 48"/>
                      <a:gd name="T20" fmla="*/ 8 w 46"/>
                      <a:gd name="T21" fmla="*/ 48 h 48"/>
                      <a:gd name="T22" fmla="*/ 13 w 46"/>
                      <a:gd name="T23" fmla="*/ 44 h 48"/>
                      <a:gd name="T24" fmla="*/ 19 w 46"/>
                      <a:gd name="T25" fmla="*/ 41 h 48"/>
                      <a:gd name="T26" fmla="*/ 29 w 46"/>
                      <a:gd name="T27" fmla="*/ 39 h 48"/>
                      <a:gd name="T28" fmla="*/ 31 w 46"/>
                      <a:gd name="T29" fmla="*/ 37 h 48"/>
                      <a:gd name="T30" fmla="*/ 34 w 46"/>
                      <a:gd name="T31" fmla="*/ 34 h 48"/>
                      <a:gd name="T32" fmla="*/ 43 w 46"/>
                      <a:gd name="T33" fmla="*/ 26 h 48"/>
                      <a:gd name="T34" fmla="*/ 44 w 46"/>
                      <a:gd name="T35" fmla="*/ 22 h 48"/>
                      <a:gd name="T36" fmla="*/ 40 w 46"/>
                      <a:gd name="T37" fmla="*/ 21 h 48"/>
                      <a:gd name="T38" fmla="*/ 38 w 46"/>
                      <a:gd name="T39" fmla="*/ 17 h 48"/>
                      <a:gd name="T40" fmla="*/ 39 w 46"/>
                      <a:gd name="T41" fmla="*/ 15 h 48"/>
                      <a:gd name="T42" fmla="*/ 36 w 46"/>
                      <a:gd name="T43" fmla="*/ 14 h 48"/>
                      <a:gd name="T44" fmla="*/ 36 w 46"/>
                      <a:gd name="T45" fmla="*/ 13 h 48"/>
                      <a:gd name="T46" fmla="*/ 34 w 46"/>
                      <a:gd name="T47" fmla="*/ 12 h 48"/>
                      <a:gd name="T48" fmla="*/ 30 w 46"/>
                      <a:gd name="T49" fmla="*/ 7 h 48"/>
                      <a:gd name="T50" fmla="*/ 25 w 46"/>
                      <a:gd name="T51" fmla="*/ 2 h 48"/>
                      <a:gd name="T52" fmla="*/ 25 w 46"/>
                      <a:gd name="T53" fmla="*/ 2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46" h="48">
                        <a:moveTo>
                          <a:pt x="25" y="2"/>
                        </a:moveTo>
                        <a:cubicBezTo>
                          <a:pt x="24" y="3"/>
                          <a:pt x="22" y="3"/>
                          <a:pt x="21" y="3"/>
                        </a:cubicBezTo>
                        <a:cubicBezTo>
                          <a:pt x="19" y="3"/>
                          <a:pt x="20" y="6"/>
                          <a:pt x="18" y="4"/>
                        </a:cubicBezTo>
                        <a:cubicBezTo>
                          <a:pt x="15" y="0"/>
                          <a:pt x="10" y="5"/>
                          <a:pt x="6" y="4"/>
                        </a:cubicBezTo>
                        <a:cubicBezTo>
                          <a:pt x="6" y="9"/>
                          <a:pt x="6" y="14"/>
                          <a:pt x="6" y="18"/>
                        </a:cubicBezTo>
                        <a:cubicBezTo>
                          <a:pt x="6" y="19"/>
                          <a:pt x="7" y="23"/>
                          <a:pt x="6" y="23"/>
                        </a:cubicBezTo>
                        <a:cubicBezTo>
                          <a:pt x="5" y="24"/>
                          <a:pt x="1" y="22"/>
                          <a:pt x="1" y="24"/>
                        </a:cubicBezTo>
                        <a:cubicBezTo>
                          <a:pt x="1" y="26"/>
                          <a:pt x="1" y="29"/>
                          <a:pt x="1" y="31"/>
                        </a:cubicBezTo>
                        <a:cubicBezTo>
                          <a:pt x="1" y="33"/>
                          <a:pt x="0" y="36"/>
                          <a:pt x="1" y="38"/>
                        </a:cubicBezTo>
                        <a:cubicBezTo>
                          <a:pt x="5" y="39"/>
                          <a:pt x="6" y="44"/>
                          <a:pt x="4" y="47"/>
                        </a:cubicBezTo>
                        <a:cubicBezTo>
                          <a:pt x="4" y="48"/>
                          <a:pt x="8" y="48"/>
                          <a:pt x="8" y="48"/>
                        </a:cubicBezTo>
                        <a:cubicBezTo>
                          <a:pt x="10" y="48"/>
                          <a:pt x="11" y="46"/>
                          <a:pt x="13" y="44"/>
                        </a:cubicBezTo>
                        <a:cubicBezTo>
                          <a:pt x="15" y="42"/>
                          <a:pt x="15" y="39"/>
                          <a:pt x="19" y="41"/>
                        </a:cubicBezTo>
                        <a:cubicBezTo>
                          <a:pt x="23" y="43"/>
                          <a:pt x="27" y="44"/>
                          <a:pt x="29" y="39"/>
                        </a:cubicBezTo>
                        <a:cubicBezTo>
                          <a:pt x="29" y="38"/>
                          <a:pt x="29" y="37"/>
                          <a:pt x="31" y="37"/>
                        </a:cubicBezTo>
                        <a:cubicBezTo>
                          <a:pt x="33" y="37"/>
                          <a:pt x="34" y="35"/>
                          <a:pt x="34" y="34"/>
                        </a:cubicBezTo>
                        <a:cubicBezTo>
                          <a:pt x="36" y="31"/>
                          <a:pt x="40" y="28"/>
                          <a:pt x="43" y="26"/>
                        </a:cubicBezTo>
                        <a:cubicBezTo>
                          <a:pt x="45" y="25"/>
                          <a:pt x="46" y="24"/>
                          <a:pt x="44" y="22"/>
                        </a:cubicBezTo>
                        <a:cubicBezTo>
                          <a:pt x="43" y="21"/>
                          <a:pt x="40" y="22"/>
                          <a:pt x="40" y="21"/>
                        </a:cubicBezTo>
                        <a:cubicBezTo>
                          <a:pt x="39" y="20"/>
                          <a:pt x="38" y="19"/>
                          <a:pt x="38" y="17"/>
                        </a:cubicBezTo>
                        <a:cubicBezTo>
                          <a:pt x="38" y="17"/>
                          <a:pt x="39" y="16"/>
                          <a:pt x="39" y="15"/>
                        </a:cubicBezTo>
                        <a:cubicBezTo>
                          <a:pt x="38" y="15"/>
                          <a:pt x="37" y="15"/>
                          <a:pt x="36" y="14"/>
                        </a:cubicBezTo>
                        <a:cubicBezTo>
                          <a:pt x="36" y="14"/>
                          <a:pt x="37" y="13"/>
                          <a:pt x="36" y="13"/>
                        </a:cubicBezTo>
                        <a:cubicBezTo>
                          <a:pt x="35" y="13"/>
                          <a:pt x="35" y="12"/>
                          <a:pt x="34" y="12"/>
                        </a:cubicBezTo>
                        <a:cubicBezTo>
                          <a:pt x="32" y="11"/>
                          <a:pt x="31" y="10"/>
                          <a:pt x="30" y="7"/>
                        </a:cubicBezTo>
                        <a:cubicBezTo>
                          <a:pt x="30" y="6"/>
                          <a:pt x="27" y="2"/>
                          <a:pt x="25" y="2"/>
                        </a:cubicBezTo>
                        <a:cubicBezTo>
                          <a:pt x="25" y="2"/>
                          <a:pt x="26" y="2"/>
                          <a:pt x="25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5" name="Freeform 736">
                    <a:extLst>
                      <a:ext uri="{FF2B5EF4-FFF2-40B4-BE49-F238E27FC236}">
                        <a16:creationId xmlns:a16="http://schemas.microsoft.com/office/drawing/2014/main" id="{B7BC879F-C084-0245-8632-31A7190FEEC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98016" y="9096529"/>
                    <a:ext cx="400771" cy="376162"/>
                  </a:xfrm>
                  <a:custGeom>
                    <a:avLst/>
                    <a:gdLst>
                      <a:gd name="T0" fmla="*/ 39 w 39"/>
                      <a:gd name="T1" fmla="*/ 22 h 35"/>
                      <a:gd name="T2" fmla="*/ 38 w 39"/>
                      <a:gd name="T3" fmla="*/ 18 h 35"/>
                      <a:gd name="T4" fmla="*/ 39 w 39"/>
                      <a:gd name="T5" fmla="*/ 14 h 35"/>
                      <a:gd name="T6" fmla="*/ 38 w 39"/>
                      <a:gd name="T7" fmla="*/ 7 h 35"/>
                      <a:gd name="T8" fmla="*/ 27 w 39"/>
                      <a:gd name="T9" fmla="*/ 2 h 35"/>
                      <a:gd name="T10" fmla="*/ 24 w 39"/>
                      <a:gd name="T11" fmla="*/ 0 h 35"/>
                      <a:gd name="T12" fmla="*/ 19 w 39"/>
                      <a:gd name="T13" fmla="*/ 3 h 35"/>
                      <a:gd name="T14" fmla="*/ 13 w 39"/>
                      <a:gd name="T15" fmla="*/ 7 h 35"/>
                      <a:gd name="T16" fmla="*/ 9 w 39"/>
                      <a:gd name="T17" fmla="*/ 12 h 35"/>
                      <a:gd name="T18" fmla="*/ 2 w 39"/>
                      <a:gd name="T19" fmla="*/ 12 h 35"/>
                      <a:gd name="T20" fmla="*/ 5 w 39"/>
                      <a:gd name="T21" fmla="*/ 16 h 35"/>
                      <a:gd name="T22" fmla="*/ 8 w 39"/>
                      <a:gd name="T23" fmla="*/ 21 h 35"/>
                      <a:gd name="T24" fmla="*/ 11 w 39"/>
                      <a:gd name="T25" fmla="*/ 23 h 35"/>
                      <a:gd name="T26" fmla="*/ 11 w 39"/>
                      <a:gd name="T27" fmla="*/ 24 h 35"/>
                      <a:gd name="T28" fmla="*/ 14 w 39"/>
                      <a:gd name="T29" fmla="*/ 25 h 35"/>
                      <a:gd name="T30" fmla="*/ 13 w 39"/>
                      <a:gd name="T31" fmla="*/ 28 h 35"/>
                      <a:gd name="T32" fmla="*/ 15 w 39"/>
                      <a:gd name="T33" fmla="*/ 31 h 35"/>
                      <a:gd name="T34" fmla="*/ 20 w 39"/>
                      <a:gd name="T35" fmla="*/ 34 h 35"/>
                      <a:gd name="T36" fmla="*/ 25 w 39"/>
                      <a:gd name="T37" fmla="*/ 35 h 35"/>
                      <a:gd name="T38" fmla="*/ 27 w 39"/>
                      <a:gd name="T39" fmla="*/ 35 h 35"/>
                      <a:gd name="T40" fmla="*/ 34 w 39"/>
                      <a:gd name="T41" fmla="*/ 31 h 35"/>
                      <a:gd name="T42" fmla="*/ 36 w 39"/>
                      <a:gd name="T43" fmla="*/ 27 h 35"/>
                      <a:gd name="T44" fmla="*/ 39 w 39"/>
                      <a:gd name="T45" fmla="*/ 22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9" h="35">
                        <a:moveTo>
                          <a:pt x="39" y="22"/>
                        </a:moveTo>
                        <a:cubicBezTo>
                          <a:pt x="39" y="21"/>
                          <a:pt x="38" y="19"/>
                          <a:pt x="38" y="18"/>
                        </a:cubicBezTo>
                        <a:cubicBezTo>
                          <a:pt x="38" y="16"/>
                          <a:pt x="39" y="15"/>
                          <a:pt x="39" y="14"/>
                        </a:cubicBezTo>
                        <a:cubicBezTo>
                          <a:pt x="39" y="11"/>
                          <a:pt x="39" y="9"/>
                          <a:pt x="38" y="7"/>
                        </a:cubicBezTo>
                        <a:cubicBezTo>
                          <a:pt x="38" y="4"/>
                          <a:pt x="29" y="2"/>
                          <a:pt x="27" y="2"/>
                        </a:cubicBezTo>
                        <a:cubicBezTo>
                          <a:pt x="27" y="0"/>
                          <a:pt x="27" y="0"/>
                          <a:pt x="24" y="0"/>
                        </a:cubicBezTo>
                        <a:cubicBezTo>
                          <a:pt x="21" y="0"/>
                          <a:pt x="21" y="1"/>
                          <a:pt x="19" y="3"/>
                        </a:cubicBezTo>
                        <a:cubicBezTo>
                          <a:pt x="18" y="5"/>
                          <a:pt x="15" y="6"/>
                          <a:pt x="13" y="7"/>
                        </a:cubicBezTo>
                        <a:cubicBezTo>
                          <a:pt x="12" y="9"/>
                          <a:pt x="11" y="12"/>
                          <a:pt x="9" y="12"/>
                        </a:cubicBezTo>
                        <a:cubicBezTo>
                          <a:pt x="7" y="12"/>
                          <a:pt x="5" y="11"/>
                          <a:pt x="2" y="12"/>
                        </a:cubicBezTo>
                        <a:cubicBezTo>
                          <a:pt x="0" y="13"/>
                          <a:pt x="4" y="15"/>
                          <a:pt x="5" y="16"/>
                        </a:cubicBezTo>
                        <a:cubicBezTo>
                          <a:pt x="6" y="18"/>
                          <a:pt x="6" y="20"/>
                          <a:pt x="8" y="21"/>
                        </a:cubicBezTo>
                        <a:cubicBezTo>
                          <a:pt x="9" y="22"/>
                          <a:pt x="10" y="23"/>
                          <a:pt x="11" y="23"/>
                        </a:cubicBezTo>
                        <a:cubicBezTo>
                          <a:pt x="12" y="23"/>
                          <a:pt x="11" y="24"/>
                          <a:pt x="11" y="24"/>
                        </a:cubicBezTo>
                        <a:cubicBezTo>
                          <a:pt x="12" y="24"/>
                          <a:pt x="13" y="25"/>
                          <a:pt x="14" y="25"/>
                        </a:cubicBezTo>
                        <a:cubicBezTo>
                          <a:pt x="14" y="26"/>
                          <a:pt x="13" y="27"/>
                          <a:pt x="13" y="28"/>
                        </a:cubicBezTo>
                        <a:cubicBezTo>
                          <a:pt x="13" y="29"/>
                          <a:pt x="14" y="31"/>
                          <a:pt x="15" y="31"/>
                        </a:cubicBezTo>
                        <a:cubicBezTo>
                          <a:pt x="18" y="31"/>
                          <a:pt x="19" y="31"/>
                          <a:pt x="20" y="34"/>
                        </a:cubicBezTo>
                        <a:cubicBezTo>
                          <a:pt x="21" y="35"/>
                          <a:pt x="23" y="34"/>
                          <a:pt x="25" y="35"/>
                        </a:cubicBezTo>
                        <a:cubicBezTo>
                          <a:pt x="26" y="35"/>
                          <a:pt x="26" y="35"/>
                          <a:pt x="27" y="35"/>
                        </a:cubicBezTo>
                        <a:cubicBezTo>
                          <a:pt x="31" y="35"/>
                          <a:pt x="32" y="34"/>
                          <a:pt x="34" y="31"/>
                        </a:cubicBezTo>
                        <a:cubicBezTo>
                          <a:pt x="35" y="30"/>
                          <a:pt x="36" y="28"/>
                          <a:pt x="36" y="27"/>
                        </a:cubicBezTo>
                        <a:cubicBezTo>
                          <a:pt x="37" y="25"/>
                          <a:pt x="39" y="24"/>
                          <a:pt x="39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6" name="Freeform 737">
                    <a:extLst>
                      <a:ext uri="{FF2B5EF4-FFF2-40B4-BE49-F238E27FC236}">
                        <a16:creationId xmlns:a16="http://schemas.microsoft.com/office/drawing/2014/main" id="{4CA0B65D-97FE-B542-977C-8728FE96EE8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66357" y="9657083"/>
                    <a:ext cx="101063" cy="121701"/>
                  </a:xfrm>
                  <a:custGeom>
                    <a:avLst/>
                    <a:gdLst>
                      <a:gd name="T0" fmla="*/ 5 w 10"/>
                      <a:gd name="T1" fmla="*/ 1 h 11"/>
                      <a:gd name="T2" fmla="*/ 7 w 10"/>
                      <a:gd name="T3" fmla="*/ 9 h 11"/>
                      <a:gd name="T4" fmla="*/ 5 w 10"/>
                      <a:gd name="T5" fmla="*/ 1 h 11"/>
                      <a:gd name="T6" fmla="*/ 5 w 10"/>
                      <a:gd name="T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10" h="11">
                        <a:moveTo>
                          <a:pt x="5" y="1"/>
                        </a:moveTo>
                        <a:cubicBezTo>
                          <a:pt x="0" y="2"/>
                          <a:pt x="3" y="11"/>
                          <a:pt x="7" y="9"/>
                        </a:cubicBezTo>
                        <a:cubicBezTo>
                          <a:pt x="10" y="8"/>
                          <a:pt x="9" y="0"/>
                          <a:pt x="5" y="1"/>
                        </a:cubicBezTo>
                        <a:cubicBezTo>
                          <a:pt x="3" y="1"/>
                          <a:pt x="6" y="1"/>
                          <a:pt x="5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7" name="Freeform 738">
                    <a:extLst>
                      <a:ext uri="{FF2B5EF4-FFF2-40B4-BE49-F238E27FC236}">
                        <a16:creationId xmlns:a16="http://schemas.microsoft.com/office/drawing/2014/main" id="{1F07E803-8CEA-EC42-8A02-31B32D6C9EB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12479819" y="9461630"/>
                    <a:ext cx="808512" cy="748635"/>
                  </a:xfrm>
                  <a:custGeom>
                    <a:avLst/>
                    <a:gdLst>
                      <a:gd name="T0" fmla="*/ 74 w 79"/>
                      <a:gd name="T1" fmla="*/ 27 h 69"/>
                      <a:gd name="T2" fmla="*/ 69 w 79"/>
                      <a:gd name="T3" fmla="*/ 22 h 69"/>
                      <a:gd name="T4" fmla="*/ 72 w 79"/>
                      <a:gd name="T5" fmla="*/ 19 h 69"/>
                      <a:gd name="T6" fmla="*/ 75 w 79"/>
                      <a:gd name="T7" fmla="*/ 20 h 69"/>
                      <a:gd name="T8" fmla="*/ 75 w 79"/>
                      <a:gd name="T9" fmla="*/ 11 h 69"/>
                      <a:gd name="T10" fmla="*/ 73 w 79"/>
                      <a:gd name="T11" fmla="*/ 7 h 69"/>
                      <a:gd name="T12" fmla="*/ 72 w 79"/>
                      <a:gd name="T13" fmla="*/ 1 h 69"/>
                      <a:gd name="T14" fmla="*/ 66 w 79"/>
                      <a:gd name="T15" fmla="*/ 1 h 69"/>
                      <a:gd name="T16" fmla="*/ 60 w 79"/>
                      <a:gd name="T17" fmla="*/ 2 h 69"/>
                      <a:gd name="T18" fmla="*/ 55 w 79"/>
                      <a:gd name="T19" fmla="*/ 5 h 69"/>
                      <a:gd name="T20" fmla="*/ 51 w 79"/>
                      <a:gd name="T21" fmla="*/ 8 h 69"/>
                      <a:gd name="T22" fmla="*/ 49 w 79"/>
                      <a:gd name="T23" fmla="*/ 12 h 69"/>
                      <a:gd name="T24" fmla="*/ 45 w 79"/>
                      <a:gd name="T25" fmla="*/ 14 h 69"/>
                      <a:gd name="T26" fmla="*/ 44 w 79"/>
                      <a:gd name="T27" fmla="*/ 17 h 69"/>
                      <a:gd name="T28" fmla="*/ 34 w 79"/>
                      <a:gd name="T29" fmla="*/ 17 h 69"/>
                      <a:gd name="T30" fmla="*/ 28 w 79"/>
                      <a:gd name="T31" fmla="*/ 21 h 69"/>
                      <a:gd name="T32" fmla="*/ 24 w 79"/>
                      <a:gd name="T33" fmla="*/ 24 h 69"/>
                      <a:gd name="T34" fmla="*/ 20 w 79"/>
                      <a:gd name="T35" fmla="*/ 23 h 69"/>
                      <a:gd name="T36" fmla="*/ 17 w 79"/>
                      <a:gd name="T37" fmla="*/ 14 h 69"/>
                      <a:gd name="T38" fmla="*/ 17 w 79"/>
                      <a:gd name="T39" fmla="*/ 29 h 69"/>
                      <a:gd name="T40" fmla="*/ 17 w 79"/>
                      <a:gd name="T41" fmla="*/ 33 h 69"/>
                      <a:gd name="T42" fmla="*/ 9 w 79"/>
                      <a:gd name="T43" fmla="*/ 35 h 69"/>
                      <a:gd name="T44" fmla="*/ 6 w 79"/>
                      <a:gd name="T45" fmla="*/ 34 h 69"/>
                      <a:gd name="T46" fmla="*/ 2 w 79"/>
                      <a:gd name="T47" fmla="*/ 33 h 69"/>
                      <a:gd name="T48" fmla="*/ 3 w 79"/>
                      <a:gd name="T49" fmla="*/ 40 h 69"/>
                      <a:gd name="T50" fmla="*/ 5 w 79"/>
                      <a:gd name="T51" fmla="*/ 45 h 69"/>
                      <a:gd name="T52" fmla="*/ 9 w 79"/>
                      <a:gd name="T53" fmla="*/ 56 h 69"/>
                      <a:gd name="T54" fmla="*/ 8 w 79"/>
                      <a:gd name="T55" fmla="*/ 60 h 69"/>
                      <a:gd name="T56" fmla="*/ 9 w 79"/>
                      <a:gd name="T57" fmla="*/ 62 h 69"/>
                      <a:gd name="T58" fmla="*/ 10 w 79"/>
                      <a:gd name="T59" fmla="*/ 66 h 69"/>
                      <a:gd name="T60" fmla="*/ 11 w 79"/>
                      <a:gd name="T61" fmla="*/ 64 h 69"/>
                      <a:gd name="T62" fmla="*/ 15 w 79"/>
                      <a:gd name="T63" fmla="*/ 68 h 69"/>
                      <a:gd name="T64" fmla="*/ 21 w 79"/>
                      <a:gd name="T65" fmla="*/ 66 h 69"/>
                      <a:gd name="T66" fmla="*/ 26 w 79"/>
                      <a:gd name="T67" fmla="*/ 65 h 69"/>
                      <a:gd name="T68" fmla="*/ 31 w 79"/>
                      <a:gd name="T69" fmla="*/ 64 h 69"/>
                      <a:gd name="T70" fmla="*/ 38 w 79"/>
                      <a:gd name="T71" fmla="*/ 64 h 69"/>
                      <a:gd name="T72" fmla="*/ 39 w 79"/>
                      <a:gd name="T73" fmla="*/ 64 h 69"/>
                      <a:gd name="T74" fmla="*/ 41 w 79"/>
                      <a:gd name="T75" fmla="*/ 63 h 69"/>
                      <a:gd name="T76" fmla="*/ 42 w 79"/>
                      <a:gd name="T77" fmla="*/ 62 h 69"/>
                      <a:gd name="T78" fmla="*/ 44 w 79"/>
                      <a:gd name="T79" fmla="*/ 65 h 69"/>
                      <a:gd name="T80" fmla="*/ 46 w 79"/>
                      <a:gd name="T81" fmla="*/ 62 h 69"/>
                      <a:gd name="T82" fmla="*/ 57 w 79"/>
                      <a:gd name="T83" fmla="*/ 56 h 69"/>
                      <a:gd name="T84" fmla="*/ 65 w 79"/>
                      <a:gd name="T85" fmla="*/ 48 h 69"/>
                      <a:gd name="T86" fmla="*/ 72 w 79"/>
                      <a:gd name="T87" fmla="*/ 37 h 69"/>
                      <a:gd name="T88" fmla="*/ 77 w 79"/>
                      <a:gd name="T89" fmla="*/ 33 h 69"/>
                      <a:gd name="T90" fmla="*/ 79 w 79"/>
                      <a:gd name="T91" fmla="*/ 25 h 69"/>
                      <a:gd name="T92" fmla="*/ 76 w 79"/>
                      <a:gd name="T93" fmla="*/ 25 h 69"/>
                      <a:gd name="T94" fmla="*/ 74 w 79"/>
                      <a:gd name="T95" fmla="*/ 27 h 69"/>
                      <a:gd name="T96" fmla="*/ 62 w 79"/>
                      <a:gd name="T97" fmla="*/ 39 h 69"/>
                      <a:gd name="T98" fmla="*/ 61 w 79"/>
                      <a:gd name="T99" fmla="*/ 41 h 69"/>
                      <a:gd name="T100" fmla="*/ 57 w 79"/>
                      <a:gd name="T101" fmla="*/ 43 h 69"/>
                      <a:gd name="T102" fmla="*/ 55 w 79"/>
                      <a:gd name="T103" fmla="*/ 44 h 69"/>
                      <a:gd name="T104" fmla="*/ 52 w 79"/>
                      <a:gd name="T105" fmla="*/ 41 h 69"/>
                      <a:gd name="T106" fmla="*/ 56 w 79"/>
                      <a:gd name="T107" fmla="*/ 35 h 69"/>
                      <a:gd name="T108" fmla="*/ 60 w 79"/>
                      <a:gd name="T109" fmla="*/ 35 h 69"/>
                      <a:gd name="T110" fmla="*/ 62 w 79"/>
                      <a:gd name="T111" fmla="*/ 39 h 69"/>
                      <a:gd name="T112" fmla="*/ 62 w 79"/>
                      <a:gd name="T113" fmla="*/ 39 h 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</a:cxnLst>
                    <a:rect l="0" t="0" r="r" b="b"/>
                    <a:pathLst>
                      <a:path w="79" h="69">
                        <a:moveTo>
                          <a:pt x="74" y="27"/>
                        </a:moveTo>
                        <a:cubicBezTo>
                          <a:pt x="71" y="27"/>
                          <a:pt x="68" y="24"/>
                          <a:pt x="69" y="22"/>
                        </a:cubicBezTo>
                        <a:cubicBezTo>
                          <a:pt x="69" y="20"/>
                          <a:pt x="71" y="19"/>
                          <a:pt x="72" y="19"/>
                        </a:cubicBezTo>
                        <a:cubicBezTo>
                          <a:pt x="73" y="19"/>
                          <a:pt x="74" y="20"/>
                          <a:pt x="75" y="20"/>
                        </a:cubicBezTo>
                        <a:cubicBezTo>
                          <a:pt x="75" y="17"/>
                          <a:pt x="76" y="14"/>
                          <a:pt x="75" y="11"/>
                        </a:cubicBezTo>
                        <a:cubicBezTo>
                          <a:pt x="74" y="10"/>
                          <a:pt x="73" y="8"/>
                          <a:pt x="73" y="7"/>
                        </a:cubicBezTo>
                        <a:cubicBezTo>
                          <a:pt x="72" y="5"/>
                          <a:pt x="72" y="3"/>
                          <a:pt x="72" y="1"/>
                        </a:cubicBezTo>
                        <a:cubicBezTo>
                          <a:pt x="70" y="2"/>
                          <a:pt x="67" y="1"/>
                          <a:pt x="66" y="1"/>
                        </a:cubicBezTo>
                        <a:cubicBezTo>
                          <a:pt x="63" y="0"/>
                          <a:pt x="61" y="0"/>
                          <a:pt x="60" y="2"/>
                        </a:cubicBezTo>
                        <a:cubicBezTo>
                          <a:pt x="58" y="3"/>
                          <a:pt x="56" y="3"/>
                          <a:pt x="55" y="5"/>
                        </a:cubicBezTo>
                        <a:cubicBezTo>
                          <a:pt x="54" y="6"/>
                          <a:pt x="52" y="7"/>
                          <a:pt x="51" y="8"/>
                        </a:cubicBezTo>
                        <a:cubicBezTo>
                          <a:pt x="50" y="9"/>
                          <a:pt x="50" y="11"/>
                          <a:pt x="49" y="12"/>
                        </a:cubicBezTo>
                        <a:cubicBezTo>
                          <a:pt x="48" y="14"/>
                          <a:pt x="46" y="12"/>
                          <a:pt x="45" y="14"/>
                        </a:cubicBezTo>
                        <a:cubicBezTo>
                          <a:pt x="44" y="15"/>
                          <a:pt x="45" y="16"/>
                          <a:pt x="44" y="17"/>
                        </a:cubicBezTo>
                        <a:cubicBezTo>
                          <a:pt x="42" y="21"/>
                          <a:pt x="37" y="18"/>
                          <a:pt x="34" y="17"/>
                        </a:cubicBezTo>
                        <a:cubicBezTo>
                          <a:pt x="31" y="15"/>
                          <a:pt x="30" y="19"/>
                          <a:pt x="28" y="21"/>
                        </a:cubicBezTo>
                        <a:cubicBezTo>
                          <a:pt x="27" y="22"/>
                          <a:pt x="26" y="24"/>
                          <a:pt x="24" y="24"/>
                        </a:cubicBezTo>
                        <a:cubicBezTo>
                          <a:pt x="24" y="24"/>
                          <a:pt x="20" y="24"/>
                          <a:pt x="20" y="23"/>
                        </a:cubicBezTo>
                        <a:cubicBezTo>
                          <a:pt x="22" y="20"/>
                          <a:pt x="21" y="15"/>
                          <a:pt x="17" y="14"/>
                        </a:cubicBezTo>
                        <a:cubicBezTo>
                          <a:pt x="17" y="19"/>
                          <a:pt x="17" y="24"/>
                          <a:pt x="17" y="29"/>
                        </a:cubicBezTo>
                        <a:cubicBezTo>
                          <a:pt x="17" y="29"/>
                          <a:pt x="18" y="32"/>
                          <a:pt x="17" y="33"/>
                        </a:cubicBezTo>
                        <a:cubicBezTo>
                          <a:pt x="14" y="35"/>
                          <a:pt x="13" y="36"/>
                          <a:pt x="9" y="35"/>
                        </a:cubicBezTo>
                        <a:cubicBezTo>
                          <a:pt x="8" y="35"/>
                          <a:pt x="7" y="35"/>
                          <a:pt x="6" y="34"/>
                        </a:cubicBezTo>
                        <a:cubicBezTo>
                          <a:pt x="5" y="32"/>
                          <a:pt x="4" y="31"/>
                          <a:pt x="2" y="33"/>
                        </a:cubicBezTo>
                        <a:cubicBezTo>
                          <a:pt x="0" y="35"/>
                          <a:pt x="2" y="38"/>
                          <a:pt x="3" y="40"/>
                        </a:cubicBezTo>
                        <a:cubicBezTo>
                          <a:pt x="4" y="41"/>
                          <a:pt x="5" y="43"/>
                          <a:pt x="5" y="45"/>
                        </a:cubicBezTo>
                        <a:cubicBezTo>
                          <a:pt x="7" y="49"/>
                          <a:pt x="11" y="51"/>
                          <a:pt x="9" y="56"/>
                        </a:cubicBezTo>
                        <a:cubicBezTo>
                          <a:pt x="8" y="58"/>
                          <a:pt x="7" y="58"/>
                          <a:pt x="8" y="60"/>
                        </a:cubicBezTo>
                        <a:cubicBezTo>
                          <a:pt x="9" y="61"/>
                          <a:pt x="9" y="62"/>
                          <a:pt x="9" y="62"/>
                        </a:cubicBezTo>
                        <a:cubicBezTo>
                          <a:pt x="10" y="63"/>
                          <a:pt x="9" y="65"/>
                          <a:pt x="10" y="66"/>
                        </a:cubicBezTo>
                        <a:cubicBezTo>
                          <a:pt x="10" y="66"/>
                          <a:pt x="10" y="64"/>
                          <a:pt x="11" y="64"/>
                        </a:cubicBezTo>
                        <a:cubicBezTo>
                          <a:pt x="11" y="64"/>
                          <a:pt x="14" y="67"/>
                          <a:pt x="15" y="68"/>
                        </a:cubicBezTo>
                        <a:cubicBezTo>
                          <a:pt x="17" y="69"/>
                          <a:pt x="19" y="66"/>
                          <a:pt x="21" y="66"/>
                        </a:cubicBezTo>
                        <a:cubicBezTo>
                          <a:pt x="23" y="65"/>
                          <a:pt x="25" y="67"/>
                          <a:pt x="26" y="65"/>
                        </a:cubicBezTo>
                        <a:cubicBezTo>
                          <a:pt x="28" y="64"/>
                          <a:pt x="29" y="64"/>
                          <a:pt x="31" y="64"/>
                        </a:cubicBezTo>
                        <a:cubicBezTo>
                          <a:pt x="33" y="64"/>
                          <a:pt x="35" y="64"/>
                          <a:pt x="38" y="64"/>
                        </a:cubicBezTo>
                        <a:cubicBezTo>
                          <a:pt x="38" y="64"/>
                          <a:pt x="39" y="64"/>
                          <a:pt x="39" y="64"/>
                        </a:cubicBezTo>
                        <a:cubicBezTo>
                          <a:pt x="40" y="64"/>
                          <a:pt x="40" y="63"/>
                          <a:pt x="41" y="63"/>
                        </a:cubicBezTo>
                        <a:cubicBezTo>
                          <a:pt x="41" y="63"/>
                          <a:pt x="41" y="62"/>
                          <a:pt x="42" y="62"/>
                        </a:cubicBezTo>
                        <a:cubicBezTo>
                          <a:pt x="42" y="63"/>
                          <a:pt x="42" y="65"/>
                          <a:pt x="44" y="65"/>
                        </a:cubicBezTo>
                        <a:cubicBezTo>
                          <a:pt x="44" y="65"/>
                          <a:pt x="43" y="61"/>
                          <a:pt x="46" y="62"/>
                        </a:cubicBezTo>
                        <a:cubicBezTo>
                          <a:pt x="50" y="63"/>
                          <a:pt x="54" y="59"/>
                          <a:pt x="57" y="56"/>
                        </a:cubicBezTo>
                        <a:cubicBezTo>
                          <a:pt x="60" y="54"/>
                          <a:pt x="62" y="51"/>
                          <a:pt x="65" y="48"/>
                        </a:cubicBezTo>
                        <a:cubicBezTo>
                          <a:pt x="68" y="45"/>
                          <a:pt x="69" y="41"/>
                          <a:pt x="72" y="37"/>
                        </a:cubicBezTo>
                        <a:cubicBezTo>
                          <a:pt x="73" y="36"/>
                          <a:pt x="76" y="35"/>
                          <a:pt x="77" y="33"/>
                        </a:cubicBezTo>
                        <a:cubicBezTo>
                          <a:pt x="78" y="31"/>
                          <a:pt x="79" y="27"/>
                          <a:pt x="79" y="25"/>
                        </a:cubicBezTo>
                        <a:cubicBezTo>
                          <a:pt x="78" y="25"/>
                          <a:pt x="77" y="25"/>
                          <a:pt x="76" y="25"/>
                        </a:cubicBezTo>
                        <a:cubicBezTo>
                          <a:pt x="75" y="25"/>
                          <a:pt x="75" y="27"/>
                          <a:pt x="74" y="27"/>
                        </a:cubicBezTo>
                        <a:close/>
                        <a:moveTo>
                          <a:pt x="62" y="39"/>
                        </a:moveTo>
                        <a:cubicBezTo>
                          <a:pt x="61" y="39"/>
                          <a:pt x="61" y="41"/>
                          <a:pt x="61" y="41"/>
                        </a:cubicBezTo>
                        <a:cubicBezTo>
                          <a:pt x="60" y="43"/>
                          <a:pt x="58" y="42"/>
                          <a:pt x="57" y="43"/>
                        </a:cubicBezTo>
                        <a:cubicBezTo>
                          <a:pt x="56" y="43"/>
                          <a:pt x="56" y="44"/>
                          <a:pt x="55" y="44"/>
                        </a:cubicBezTo>
                        <a:cubicBezTo>
                          <a:pt x="53" y="44"/>
                          <a:pt x="52" y="42"/>
                          <a:pt x="52" y="41"/>
                        </a:cubicBezTo>
                        <a:cubicBezTo>
                          <a:pt x="51" y="39"/>
                          <a:pt x="54" y="36"/>
                          <a:pt x="56" y="35"/>
                        </a:cubicBezTo>
                        <a:cubicBezTo>
                          <a:pt x="57" y="34"/>
                          <a:pt x="59" y="34"/>
                          <a:pt x="60" y="35"/>
                        </a:cubicBezTo>
                        <a:cubicBezTo>
                          <a:pt x="61" y="36"/>
                          <a:pt x="64" y="38"/>
                          <a:pt x="62" y="39"/>
                        </a:cubicBezTo>
                        <a:cubicBezTo>
                          <a:pt x="61" y="39"/>
                          <a:pt x="63" y="38"/>
                          <a:pt x="62" y="3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8" name="Freeform 739">
                    <a:extLst>
                      <a:ext uri="{FF2B5EF4-FFF2-40B4-BE49-F238E27FC236}">
                        <a16:creationId xmlns:a16="http://schemas.microsoft.com/office/drawing/2014/main" id="{D9A5C2B4-868C-BF47-89FC-BF67D7AA31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002562" y="9819354"/>
                    <a:ext cx="132428" cy="143827"/>
                  </a:xfrm>
                  <a:custGeom>
                    <a:avLst/>
                    <a:gdLst>
                      <a:gd name="T0" fmla="*/ 11 w 13"/>
                      <a:gd name="T1" fmla="*/ 4 h 13"/>
                      <a:gd name="T2" fmla="*/ 3 w 13"/>
                      <a:gd name="T3" fmla="*/ 3 h 13"/>
                      <a:gd name="T4" fmla="*/ 2 w 13"/>
                      <a:gd name="T5" fmla="*/ 9 h 13"/>
                      <a:gd name="T6" fmla="*/ 7 w 13"/>
                      <a:gd name="T7" fmla="*/ 9 h 13"/>
                      <a:gd name="T8" fmla="*/ 11 w 13"/>
                      <a:gd name="T9" fmla="*/ 4 h 13"/>
                      <a:gd name="T10" fmla="*/ 11 w 13"/>
                      <a:gd name="T11" fmla="*/ 4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3" h="13">
                        <a:moveTo>
                          <a:pt x="11" y="4"/>
                        </a:moveTo>
                        <a:cubicBezTo>
                          <a:pt x="9" y="2"/>
                          <a:pt x="5" y="0"/>
                          <a:pt x="3" y="3"/>
                        </a:cubicBezTo>
                        <a:cubicBezTo>
                          <a:pt x="1" y="5"/>
                          <a:pt x="0" y="7"/>
                          <a:pt x="2" y="9"/>
                        </a:cubicBezTo>
                        <a:cubicBezTo>
                          <a:pt x="4" y="13"/>
                          <a:pt x="5" y="9"/>
                          <a:pt x="7" y="9"/>
                        </a:cubicBezTo>
                        <a:cubicBezTo>
                          <a:pt x="10" y="9"/>
                          <a:pt x="13" y="5"/>
                          <a:pt x="11" y="4"/>
                        </a:cubicBezTo>
                        <a:cubicBezTo>
                          <a:pt x="10" y="3"/>
                          <a:pt x="12" y="4"/>
                          <a:pt x="11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39" name="Freeform 740">
                    <a:extLst>
                      <a:ext uri="{FF2B5EF4-FFF2-40B4-BE49-F238E27FC236}">
                        <a16:creationId xmlns:a16="http://schemas.microsoft.com/office/drawing/2014/main" id="{5B307CA6-918F-264E-88F1-26CCC4F01EC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84660" y="8476968"/>
                    <a:ext cx="52274" cy="88507"/>
                  </a:xfrm>
                  <a:custGeom>
                    <a:avLst/>
                    <a:gdLst>
                      <a:gd name="T0" fmla="*/ 2 w 5"/>
                      <a:gd name="T1" fmla="*/ 5 h 8"/>
                      <a:gd name="T2" fmla="*/ 5 w 5"/>
                      <a:gd name="T3" fmla="*/ 1 h 8"/>
                      <a:gd name="T4" fmla="*/ 1 w 5"/>
                      <a:gd name="T5" fmla="*/ 3 h 8"/>
                      <a:gd name="T6" fmla="*/ 0 w 5"/>
                      <a:gd name="T7" fmla="*/ 8 h 8"/>
                      <a:gd name="T8" fmla="*/ 2 w 5"/>
                      <a:gd name="T9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8">
                        <a:moveTo>
                          <a:pt x="2" y="5"/>
                        </a:moveTo>
                        <a:cubicBezTo>
                          <a:pt x="2" y="4"/>
                          <a:pt x="4" y="2"/>
                          <a:pt x="5" y="1"/>
                        </a:cubicBezTo>
                        <a:cubicBezTo>
                          <a:pt x="4" y="0"/>
                          <a:pt x="2" y="2"/>
                          <a:pt x="1" y="3"/>
                        </a:cubicBezTo>
                        <a:cubicBezTo>
                          <a:pt x="0" y="4"/>
                          <a:pt x="0" y="6"/>
                          <a:pt x="0" y="8"/>
                        </a:cubicBezTo>
                        <a:cubicBezTo>
                          <a:pt x="2" y="7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0" name="Freeform 741">
                    <a:extLst>
                      <a:ext uri="{FF2B5EF4-FFF2-40B4-BE49-F238E27FC236}">
                        <a16:creationId xmlns:a16="http://schemas.microsoft.com/office/drawing/2014/main" id="{14631C15-7176-3040-9304-75E3DB2A881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235869" y="8034428"/>
                    <a:ext cx="355468" cy="486798"/>
                  </a:xfrm>
                  <a:custGeom>
                    <a:avLst/>
                    <a:gdLst>
                      <a:gd name="T0" fmla="*/ 11 w 35"/>
                      <a:gd name="T1" fmla="*/ 44 h 45"/>
                      <a:gd name="T2" fmla="*/ 15 w 35"/>
                      <a:gd name="T3" fmla="*/ 41 h 45"/>
                      <a:gd name="T4" fmla="*/ 16 w 35"/>
                      <a:gd name="T5" fmla="*/ 43 h 45"/>
                      <a:gd name="T6" fmla="*/ 23 w 35"/>
                      <a:gd name="T7" fmla="*/ 37 h 45"/>
                      <a:gd name="T8" fmla="*/ 25 w 35"/>
                      <a:gd name="T9" fmla="*/ 26 h 45"/>
                      <a:gd name="T10" fmla="*/ 31 w 35"/>
                      <a:gd name="T11" fmla="*/ 16 h 45"/>
                      <a:gd name="T12" fmla="*/ 33 w 35"/>
                      <a:gd name="T13" fmla="*/ 8 h 45"/>
                      <a:gd name="T14" fmla="*/ 35 w 35"/>
                      <a:gd name="T15" fmla="*/ 2 h 45"/>
                      <a:gd name="T16" fmla="*/ 29 w 35"/>
                      <a:gd name="T17" fmla="*/ 1 h 45"/>
                      <a:gd name="T18" fmla="*/ 26 w 35"/>
                      <a:gd name="T19" fmla="*/ 2 h 45"/>
                      <a:gd name="T20" fmla="*/ 25 w 35"/>
                      <a:gd name="T21" fmla="*/ 6 h 45"/>
                      <a:gd name="T22" fmla="*/ 20 w 35"/>
                      <a:gd name="T23" fmla="*/ 10 h 45"/>
                      <a:gd name="T24" fmla="*/ 10 w 35"/>
                      <a:gd name="T25" fmla="*/ 8 h 45"/>
                      <a:gd name="T26" fmla="*/ 13 w 35"/>
                      <a:gd name="T27" fmla="*/ 13 h 45"/>
                      <a:gd name="T28" fmla="*/ 14 w 35"/>
                      <a:gd name="T29" fmla="*/ 19 h 45"/>
                      <a:gd name="T30" fmla="*/ 15 w 35"/>
                      <a:gd name="T31" fmla="*/ 22 h 45"/>
                      <a:gd name="T32" fmla="*/ 16 w 35"/>
                      <a:gd name="T33" fmla="*/ 25 h 45"/>
                      <a:gd name="T34" fmla="*/ 15 w 35"/>
                      <a:gd name="T35" fmla="*/ 32 h 45"/>
                      <a:gd name="T36" fmla="*/ 13 w 35"/>
                      <a:gd name="T37" fmla="*/ 31 h 45"/>
                      <a:gd name="T38" fmla="*/ 10 w 35"/>
                      <a:gd name="T39" fmla="*/ 32 h 45"/>
                      <a:gd name="T40" fmla="*/ 8 w 35"/>
                      <a:gd name="T41" fmla="*/ 29 h 45"/>
                      <a:gd name="T42" fmla="*/ 6 w 35"/>
                      <a:gd name="T43" fmla="*/ 32 h 45"/>
                      <a:gd name="T44" fmla="*/ 4 w 35"/>
                      <a:gd name="T45" fmla="*/ 32 h 45"/>
                      <a:gd name="T46" fmla="*/ 3 w 35"/>
                      <a:gd name="T47" fmla="*/ 35 h 45"/>
                      <a:gd name="T48" fmla="*/ 0 w 35"/>
                      <a:gd name="T49" fmla="*/ 39 h 45"/>
                      <a:gd name="T50" fmla="*/ 5 w 35"/>
                      <a:gd name="T51" fmla="*/ 45 h 45"/>
                      <a:gd name="T52" fmla="*/ 8 w 35"/>
                      <a:gd name="T53" fmla="*/ 42 h 45"/>
                      <a:gd name="T54" fmla="*/ 11 w 35"/>
                      <a:gd name="T55" fmla="*/ 44 h 45"/>
                      <a:gd name="T56" fmla="*/ 11 w 35"/>
                      <a:gd name="T57" fmla="*/ 44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35" h="45">
                        <a:moveTo>
                          <a:pt x="11" y="44"/>
                        </a:moveTo>
                        <a:cubicBezTo>
                          <a:pt x="12" y="44"/>
                          <a:pt x="14" y="42"/>
                          <a:pt x="15" y="41"/>
                        </a:cubicBezTo>
                        <a:cubicBezTo>
                          <a:pt x="17" y="40"/>
                          <a:pt x="15" y="43"/>
                          <a:pt x="16" y="43"/>
                        </a:cubicBezTo>
                        <a:cubicBezTo>
                          <a:pt x="16" y="43"/>
                          <a:pt x="23" y="39"/>
                          <a:pt x="23" y="37"/>
                        </a:cubicBezTo>
                        <a:cubicBezTo>
                          <a:pt x="23" y="33"/>
                          <a:pt x="23" y="29"/>
                          <a:pt x="25" y="26"/>
                        </a:cubicBezTo>
                        <a:cubicBezTo>
                          <a:pt x="27" y="22"/>
                          <a:pt x="30" y="19"/>
                          <a:pt x="31" y="16"/>
                        </a:cubicBezTo>
                        <a:cubicBezTo>
                          <a:pt x="32" y="13"/>
                          <a:pt x="32" y="11"/>
                          <a:pt x="33" y="8"/>
                        </a:cubicBezTo>
                        <a:cubicBezTo>
                          <a:pt x="33" y="6"/>
                          <a:pt x="35" y="4"/>
                          <a:pt x="35" y="2"/>
                        </a:cubicBezTo>
                        <a:cubicBezTo>
                          <a:pt x="33" y="2"/>
                          <a:pt x="31" y="0"/>
                          <a:pt x="29" y="1"/>
                        </a:cubicBezTo>
                        <a:cubicBezTo>
                          <a:pt x="28" y="1"/>
                          <a:pt x="26" y="1"/>
                          <a:pt x="26" y="2"/>
                        </a:cubicBezTo>
                        <a:cubicBezTo>
                          <a:pt x="25" y="4"/>
                          <a:pt x="25" y="5"/>
                          <a:pt x="25" y="6"/>
                        </a:cubicBezTo>
                        <a:cubicBezTo>
                          <a:pt x="24" y="9"/>
                          <a:pt x="23" y="10"/>
                          <a:pt x="20" y="10"/>
                        </a:cubicBezTo>
                        <a:cubicBezTo>
                          <a:pt x="17" y="9"/>
                          <a:pt x="13" y="8"/>
                          <a:pt x="10" y="8"/>
                        </a:cubicBezTo>
                        <a:cubicBezTo>
                          <a:pt x="10" y="10"/>
                          <a:pt x="9" y="14"/>
                          <a:pt x="13" y="13"/>
                        </a:cubicBezTo>
                        <a:cubicBezTo>
                          <a:pt x="17" y="11"/>
                          <a:pt x="14" y="17"/>
                          <a:pt x="14" y="19"/>
                        </a:cubicBezTo>
                        <a:cubicBezTo>
                          <a:pt x="14" y="20"/>
                          <a:pt x="14" y="21"/>
                          <a:pt x="15" y="22"/>
                        </a:cubicBezTo>
                        <a:cubicBezTo>
                          <a:pt x="16" y="23"/>
                          <a:pt x="16" y="24"/>
                          <a:pt x="16" y="25"/>
                        </a:cubicBezTo>
                        <a:cubicBezTo>
                          <a:pt x="16" y="27"/>
                          <a:pt x="16" y="30"/>
                          <a:pt x="15" y="32"/>
                        </a:cubicBezTo>
                        <a:cubicBezTo>
                          <a:pt x="15" y="33"/>
                          <a:pt x="13" y="31"/>
                          <a:pt x="13" y="31"/>
                        </a:cubicBezTo>
                        <a:cubicBezTo>
                          <a:pt x="11" y="31"/>
                          <a:pt x="11" y="33"/>
                          <a:pt x="10" y="32"/>
                        </a:cubicBezTo>
                        <a:cubicBezTo>
                          <a:pt x="10" y="31"/>
                          <a:pt x="9" y="30"/>
                          <a:pt x="8" y="29"/>
                        </a:cubicBezTo>
                        <a:cubicBezTo>
                          <a:pt x="7" y="29"/>
                          <a:pt x="7" y="31"/>
                          <a:pt x="6" y="32"/>
                        </a:cubicBezTo>
                        <a:cubicBezTo>
                          <a:pt x="6" y="32"/>
                          <a:pt x="4" y="32"/>
                          <a:pt x="4" y="32"/>
                        </a:cubicBezTo>
                        <a:cubicBezTo>
                          <a:pt x="2" y="32"/>
                          <a:pt x="3" y="34"/>
                          <a:pt x="3" y="35"/>
                        </a:cubicBezTo>
                        <a:cubicBezTo>
                          <a:pt x="4" y="38"/>
                          <a:pt x="3" y="37"/>
                          <a:pt x="0" y="39"/>
                        </a:cubicBezTo>
                        <a:cubicBezTo>
                          <a:pt x="2" y="41"/>
                          <a:pt x="4" y="42"/>
                          <a:pt x="5" y="45"/>
                        </a:cubicBezTo>
                        <a:cubicBezTo>
                          <a:pt x="6" y="44"/>
                          <a:pt x="7" y="43"/>
                          <a:pt x="8" y="42"/>
                        </a:cubicBezTo>
                        <a:cubicBezTo>
                          <a:pt x="10" y="41"/>
                          <a:pt x="10" y="43"/>
                          <a:pt x="11" y="44"/>
                        </a:cubicBezTo>
                        <a:cubicBezTo>
                          <a:pt x="12" y="44"/>
                          <a:pt x="10" y="43"/>
                          <a:pt x="11" y="4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1" name="Freeform 742">
                    <a:extLst>
                      <a:ext uri="{FF2B5EF4-FFF2-40B4-BE49-F238E27FC236}">
                        <a16:creationId xmlns:a16="http://schemas.microsoft.com/office/drawing/2014/main" id="{18A45B1D-9D63-FF44-AE0C-D0FB61A99BD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389209" y="7643512"/>
                    <a:ext cx="651689" cy="486798"/>
                  </a:xfrm>
                  <a:custGeom>
                    <a:avLst/>
                    <a:gdLst>
                      <a:gd name="T0" fmla="*/ 12 w 64"/>
                      <a:gd name="T1" fmla="*/ 37 h 45"/>
                      <a:gd name="T2" fmla="*/ 17 w 64"/>
                      <a:gd name="T3" fmla="*/ 37 h 45"/>
                      <a:gd name="T4" fmla="*/ 20 w 64"/>
                      <a:gd name="T5" fmla="*/ 38 h 45"/>
                      <a:gd name="T6" fmla="*/ 21 w 64"/>
                      <a:gd name="T7" fmla="*/ 33 h 45"/>
                      <a:gd name="T8" fmla="*/ 25 w 64"/>
                      <a:gd name="T9" fmla="*/ 30 h 45"/>
                      <a:gd name="T10" fmla="*/ 30 w 64"/>
                      <a:gd name="T11" fmla="*/ 33 h 45"/>
                      <a:gd name="T12" fmla="*/ 36 w 64"/>
                      <a:gd name="T13" fmla="*/ 34 h 45"/>
                      <a:gd name="T14" fmla="*/ 39 w 64"/>
                      <a:gd name="T15" fmla="*/ 34 h 45"/>
                      <a:gd name="T16" fmla="*/ 41 w 64"/>
                      <a:gd name="T17" fmla="*/ 30 h 45"/>
                      <a:gd name="T18" fmla="*/ 45 w 64"/>
                      <a:gd name="T19" fmla="*/ 31 h 45"/>
                      <a:gd name="T20" fmla="*/ 50 w 64"/>
                      <a:gd name="T21" fmla="*/ 31 h 45"/>
                      <a:gd name="T22" fmla="*/ 55 w 64"/>
                      <a:gd name="T23" fmla="*/ 29 h 45"/>
                      <a:gd name="T24" fmla="*/ 60 w 64"/>
                      <a:gd name="T25" fmla="*/ 30 h 45"/>
                      <a:gd name="T26" fmla="*/ 58 w 64"/>
                      <a:gd name="T27" fmla="*/ 24 h 45"/>
                      <a:gd name="T28" fmla="*/ 55 w 64"/>
                      <a:gd name="T29" fmla="*/ 20 h 45"/>
                      <a:gd name="T30" fmla="*/ 51 w 64"/>
                      <a:gd name="T31" fmla="*/ 16 h 45"/>
                      <a:gd name="T32" fmla="*/ 47 w 64"/>
                      <a:gd name="T33" fmla="*/ 13 h 45"/>
                      <a:gd name="T34" fmla="*/ 46 w 64"/>
                      <a:gd name="T35" fmla="*/ 12 h 45"/>
                      <a:gd name="T36" fmla="*/ 44 w 64"/>
                      <a:gd name="T37" fmla="*/ 12 h 45"/>
                      <a:gd name="T38" fmla="*/ 44 w 64"/>
                      <a:gd name="T39" fmla="*/ 6 h 45"/>
                      <a:gd name="T40" fmla="*/ 41 w 64"/>
                      <a:gd name="T41" fmla="*/ 1 h 45"/>
                      <a:gd name="T42" fmla="*/ 41 w 64"/>
                      <a:gd name="T43" fmla="*/ 0 h 45"/>
                      <a:gd name="T44" fmla="*/ 38 w 64"/>
                      <a:gd name="T45" fmla="*/ 0 h 45"/>
                      <a:gd name="T46" fmla="*/ 35 w 64"/>
                      <a:gd name="T47" fmla="*/ 3 h 45"/>
                      <a:gd name="T48" fmla="*/ 26 w 64"/>
                      <a:gd name="T49" fmla="*/ 10 h 45"/>
                      <a:gd name="T50" fmla="*/ 22 w 64"/>
                      <a:gd name="T51" fmla="*/ 11 h 45"/>
                      <a:gd name="T52" fmla="*/ 19 w 64"/>
                      <a:gd name="T53" fmla="*/ 15 h 45"/>
                      <a:gd name="T54" fmla="*/ 13 w 64"/>
                      <a:gd name="T55" fmla="*/ 17 h 45"/>
                      <a:gd name="T56" fmla="*/ 9 w 64"/>
                      <a:gd name="T57" fmla="*/ 17 h 45"/>
                      <a:gd name="T58" fmla="*/ 6 w 64"/>
                      <a:gd name="T59" fmla="*/ 18 h 45"/>
                      <a:gd name="T60" fmla="*/ 3 w 64"/>
                      <a:gd name="T61" fmla="*/ 23 h 45"/>
                      <a:gd name="T62" fmla="*/ 4 w 64"/>
                      <a:gd name="T63" fmla="*/ 34 h 45"/>
                      <a:gd name="T64" fmla="*/ 6 w 64"/>
                      <a:gd name="T65" fmla="*/ 39 h 45"/>
                      <a:gd name="T66" fmla="*/ 9 w 64"/>
                      <a:gd name="T67" fmla="*/ 45 h 45"/>
                      <a:gd name="T68" fmla="*/ 12 w 64"/>
                      <a:gd name="T69" fmla="*/ 37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64" h="45">
                        <a:moveTo>
                          <a:pt x="12" y="37"/>
                        </a:moveTo>
                        <a:cubicBezTo>
                          <a:pt x="13" y="37"/>
                          <a:pt x="16" y="36"/>
                          <a:pt x="17" y="37"/>
                        </a:cubicBezTo>
                        <a:cubicBezTo>
                          <a:pt x="17" y="38"/>
                          <a:pt x="20" y="38"/>
                          <a:pt x="20" y="38"/>
                        </a:cubicBezTo>
                        <a:cubicBezTo>
                          <a:pt x="21" y="36"/>
                          <a:pt x="20" y="34"/>
                          <a:pt x="21" y="33"/>
                        </a:cubicBezTo>
                        <a:cubicBezTo>
                          <a:pt x="21" y="32"/>
                          <a:pt x="23" y="29"/>
                          <a:pt x="25" y="30"/>
                        </a:cubicBezTo>
                        <a:cubicBezTo>
                          <a:pt x="27" y="30"/>
                          <a:pt x="28" y="32"/>
                          <a:pt x="30" y="33"/>
                        </a:cubicBezTo>
                        <a:cubicBezTo>
                          <a:pt x="32" y="34"/>
                          <a:pt x="34" y="34"/>
                          <a:pt x="36" y="34"/>
                        </a:cubicBezTo>
                        <a:cubicBezTo>
                          <a:pt x="37" y="34"/>
                          <a:pt x="39" y="35"/>
                          <a:pt x="39" y="34"/>
                        </a:cubicBezTo>
                        <a:cubicBezTo>
                          <a:pt x="40" y="33"/>
                          <a:pt x="40" y="29"/>
                          <a:pt x="41" y="30"/>
                        </a:cubicBezTo>
                        <a:cubicBezTo>
                          <a:pt x="43" y="31"/>
                          <a:pt x="43" y="31"/>
                          <a:pt x="45" y="31"/>
                        </a:cubicBezTo>
                        <a:cubicBezTo>
                          <a:pt x="47" y="30"/>
                          <a:pt x="48" y="31"/>
                          <a:pt x="50" y="31"/>
                        </a:cubicBezTo>
                        <a:cubicBezTo>
                          <a:pt x="52" y="31"/>
                          <a:pt x="53" y="28"/>
                          <a:pt x="55" y="29"/>
                        </a:cubicBezTo>
                        <a:cubicBezTo>
                          <a:pt x="56" y="29"/>
                          <a:pt x="58" y="31"/>
                          <a:pt x="60" y="30"/>
                        </a:cubicBezTo>
                        <a:cubicBezTo>
                          <a:pt x="64" y="28"/>
                          <a:pt x="59" y="26"/>
                          <a:pt x="58" y="24"/>
                        </a:cubicBezTo>
                        <a:cubicBezTo>
                          <a:pt x="57" y="22"/>
                          <a:pt x="57" y="21"/>
                          <a:pt x="55" y="20"/>
                        </a:cubicBezTo>
                        <a:cubicBezTo>
                          <a:pt x="53" y="19"/>
                          <a:pt x="52" y="18"/>
                          <a:pt x="51" y="16"/>
                        </a:cubicBezTo>
                        <a:cubicBezTo>
                          <a:pt x="51" y="14"/>
                          <a:pt x="49" y="14"/>
                          <a:pt x="47" y="13"/>
                        </a:cubicBezTo>
                        <a:cubicBezTo>
                          <a:pt x="47" y="13"/>
                          <a:pt x="47" y="12"/>
                          <a:pt x="46" y="12"/>
                        </a:cubicBezTo>
                        <a:cubicBezTo>
                          <a:pt x="46" y="12"/>
                          <a:pt x="44" y="12"/>
                          <a:pt x="44" y="12"/>
                        </a:cubicBezTo>
                        <a:cubicBezTo>
                          <a:pt x="43" y="11"/>
                          <a:pt x="44" y="7"/>
                          <a:pt x="44" y="6"/>
                        </a:cubicBezTo>
                        <a:cubicBezTo>
                          <a:pt x="44" y="4"/>
                          <a:pt x="42" y="3"/>
                          <a:pt x="41" y="1"/>
                        </a:cubicBezTo>
                        <a:cubicBezTo>
                          <a:pt x="41" y="1"/>
                          <a:pt x="41" y="0"/>
                          <a:pt x="41" y="0"/>
                        </a:cubicBezTo>
                        <a:cubicBezTo>
                          <a:pt x="40" y="0"/>
                          <a:pt x="39" y="0"/>
                          <a:pt x="38" y="0"/>
                        </a:cubicBezTo>
                        <a:cubicBezTo>
                          <a:pt x="36" y="1"/>
                          <a:pt x="36" y="1"/>
                          <a:pt x="35" y="3"/>
                        </a:cubicBezTo>
                        <a:cubicBezTo>
                          <a:pt x="35" y="6"/>
                          <a:pt x="28" y="10"/>
                          <a:pt x="26" y="10"/>
                        </a:cubicBezTo>
                        <a:cubicBezTo>
                          <a:pt x="25" y="10"/>
                          <a:pt x="21" y="10"/>
                          <a:pt x="22" y="11"/>
                        </a:cubicBezTo>
                        <a:cubicBezTo>
                          <a:pt x="23" y="13"/>
                          <a:pt x="20" y="15"/>
                          <a:pt x="19" y="15"/>
                        </a:cubicBezTo>
                        <a:cubicBezTo>
                          <a:pt x="17" y="16"/>
                          <a:pt x="15" y="17"/>
                          <a:pt x="13" y="17"/>
                        </a:cubicBezTo>
                        <a:cubicBezTo>
                          <a:pt x="11" y="18"/>
                          <a:pt x="11" y="16"/>
                          <a:pt x="9" y="17"/>
                        </a:cubicBezTo>
                        <a:cubicBezTo>
                          <a:pt x="7" y="18"/>
                          <a:pt x="6" y="17"/>
                          <a:pt x="6" y="18"/>
                        </a:cubicBezTo>
                        <a:cubicBezTo>
                          <a:pt x="5" y="20"/>
                          <a:pt x="4" y="22"/>
                          <a:pt x="3" y="23"/>
                        </a:cubicBezTo>
                        <a:cubicBezTo>
                          <a:pt x="0" y="27"/>
                          <a:pt x="2" y="30"/>
                          <a:pt x="4" y="34"/>
                        </a:cubicBezTo>
                        <a:cubicBezTo>
                          <a:pt x="5" y="36"/>
                          <a:pt x="5" y="37"/>
                          <a:pt x="6" y="39"/>
                        </a:cubicBezTo>
                        <a:cubicBezTo>
                          <a:pt x="8" y="41"/>
                          <a:pt x="9" y="42"/>
                          <a:pt x="9" y="45"/>
                        </a:cubicBezTo>
                        <a:cubicBezTo>
                          <a:pt x="9" y="44"/>
                          <a:pt x="10" y="37"/>
                          <a:pt x="12" y="3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2" name="Freeform 743">
                    <a:extLst>
                      <a:ext uri="{FF2B5EF4-FFF2-40B4-BE49-F238E27FC236}">
                        <a16:creationId xmlns:a16="http://schemas.microsoft.com/office/drawing/2014/main" id="{588D9F72-46BA-1344-A91A-2CB3D0F0120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64335" y="6950195"/>
                    <a:ext cx="1195346" cy="888775"/>
                  </a:xfrm>
                  <a:custGeom>
                    <a:avLst/>
                    <a:gdLst>
                      <a:gd name="T0" fmla="*/ 83 w 117"/>
                      <a:gd name="T1" fmla="*/ 82 h 82"/>
                      <a:gd name="T2" fmla="*/ 93 w 117"/>
                      <a:gd name="T3" fmla="*/ 76 h 82"/>
                      <a:gd name="T4" fmla="*/ 105 w 117"/>
                      <a:gd name="T5" fmla="*/ 68 h 82"/>
                      <a:gd name="T6" fmla="*/ 112 w 117"/>
                      <a:gd name="T7" fmla="*/ 64 h 82"/>
                      <a:gd name="T8" fmla="*/ 107 w 117"/>
                      <a:gd name="T9" fmla="*/ 55 h 82"/>
                      <a:gd name="T10" fmla="*/ 110 w 117"/>
                      <a:gd name="T11" fmla="*/ 46 h 82"/>
                      <a:gd name="T12" fmla="*/ 114 w 117"/>
                      <a:gd name="T13" fmla="*/ 40 h 82"/>
                      <a:gd name="T14" fmla="*/ 117 w 117"/>
                      <a:gd name="T15" fmla="*/ 21 h 82"/>
                      <a:gd name="T16" fmla="*/ 81 w 117"/>
                      <a:gd name="T17" fmla="*/ 1 h 82"/>
                      <a:gd name="T18" fmla="*/ 75 w 117"/>
                      <a:gd name="T19" fmla="*/ 2 h 82"/>
                      <a:gd name="T20" fmla="*/ 67 w 117"/>
                      <a:gd name="T21" fmla="*/ 2 h 82"/>
                      <a:gd name="T22" fmla="*/ 59 w 117"/>
                      <a:gd name="T23" fmla="*/ 1 h 82"/>
                      <a:gd name="T24" fmla="*/ 29 w 117"/>
                      <a:gd name="T25" fmla="*/ 21 h 82"/>
                      <a:gd name="T26" fmla="*/ 22 w 117"/>
                      <a:gd name="T27" fmla="*/ 25 h 82"/>
                      <a:gd name="T28" fmla="*/ 19 w 117"/>
                      <a:gd name="T29" fmla="*/ 42 h 82"/>
                      <a:gd name="T30" fmla="*/ 8 w 117"/>
                      <a:gd name="T31" fmla="*/ 43 h 82"/>
                      <a:gd name="T32" fmla="*/ 5 w 117"/>
                      <a:gd name="T33" fmla="*/ 51 h 82"/>
                      <a:gd name="T34" fmla="*/ 11 w 117"/>
                      <a:gd name="T35" fmla="*/ 56 h 82"/>
                      <a:gd name="T36" fmla="*/ 19 w 117"/>
                      <a:gd name="T37" fmla="*/ 62 h 82"/>
                      <a:gd name="T38" fmla="*/ 21 w 117"/>
                      <a:gd name="T39" fmla="*/ 55 h 82"/>
                      <a:gd name="T40" fmla="*/ 28 w 117"/>
                      <a:gd name="T41" fmla="*/ 50 h 82"/>
                      <a:gd name="T42" fmla="*/ 35 w 117"/>
                      <a:gd name="T43" fmla="*/ 53 h 82"/>
                      <a:gd name="T44" fmla="*/ 46 w 117"/>
                      <a:gd name="T45" fmla="*/ 55 h 82"/>
                      <a:gd name="T46" fmla="*/ 64 w 117"/>
                      <a:gd name="T47" fmla="*/ 53 h 82"/>
                      <a:gd name="T48" fmla="*/ 68 w 117"/>
                      <a:gd name="T49" fmla="*/ 47 h 82"/>
                      <a:gd name="T50" fmla="*/ 77 w 117"/>
                      <a:gd name="T51" fmla="*/ 31 h 82"/>
                      <a:gd name="T52" fmla="*/ 79 w 117"/>
                      <a:gd name="T53" fmla="*/ 16 h 82"/>
                      <a:gd name="T54" fmla="*/ 75 w 117"/>
                      <a:gd name="T55" fmla="*/ 2 h 82"/>
                      <a:gd name="T56" fmla="*/ 78 w 117"/>
                      <a:gd name="T57" fmla="*/ 16 h 82"/>
                      <a:gd name="T58" fmla="*/ 77 w 117"/>
                      <a:gd name="T59" fmla="*/ 35 h 82"/>
                      <a:gd name="T60" fmla="*/ 68 w 117"/>
                      <a:gd name="T61" fmla="*/ 46 h 82"/>
                      <a:gd name="T62" fmla="*/ 72 w 117"/>
                      <a:gd name="T63" fmla="*/ 55 h 82"/>
                      <a:gd name="T64" fmla="*/ 75 w 117"/>
                      <a:gd name="T65" fmla="*/ 65 h 82"/>
                      <a:gd name="T66" fmla="*/ 72 w 117"/>
                      <a:gd name="T67" fmla="*/ 74 h 82"/>
                      <a:gd name="T68" fmla="*/ 77 w 117"/>
                      <a:gd name="T69" fmla="*/ 81 h 82"/>
                      <a:gd name="T70" fmla="*/ 80 w 117"/>
                      <a:gd name="T71" fmla="*/ 81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117" h="82">
                        <a:moveTo>
                          <a:pt x="80" y="81"/>
                        </a:moveTo>
                        <a:cubicBezTo>
                          <a:pt x="81" y="80"/>
                          <a:pt x="82" y="82"/>
                          <a:pt x="83" y="82"/>
                        </a:cubicBezTo>
                        <a:cubicBezTo>
                          <a:pt x="85" y="81"/>
                          <a:pt x="87" y="80"/>
                          <a:pt x="89" y="79"/>
                        </a:cubicBezTo>
                        <a:cubicBezTo>
                          <a:pt x="90" y="79"/>
                          <a:pt x="93" y="78"/>
                          <a:pt x="93" y="76"/>
                        </a:cubicBezTo>
                        <a:cubicBezTo>
                          <a:pt x="93" y="74"/>
                          <a:pt x="94" y="75"/>
                          <a:pt x="96" y="74"/>
                        </a:cubicBezTo>
                        <a:cubicBezTo>
                          <a:pt x="99" y="74"/>
                          <a:pt x="103" y="71"/>
                          <a:pt x="105" y="68"/>
                        </a:cubicBezTo>
                        <a:cubicBezTo>
                          <a:pt x="106" y="67"/>
                          <a:pt x="106" y="66"/>
                          <a:pt x="107" y="65"/>
                        </a:cubicBezTo>
                        <a:cubicBezTo>
                          <a:pt x="108" y="64"/>
                          <a:pt x="110" y="64"/>
                          <a:pt x="112" y="64"/>
                        </a:cubicBezTo>
                        <a:cubicBezTo>
                          <a:pt x="112" y="62"/>
                          <a:pt x="110" y="61"/>
                          <a:pt x="109" y="59"/>
                        </a:cubicBezTo>
                        <a:cubicBezTo>
                          <a:pt x="109" y="58"/>
                          <a:pt x="110" y="55"/>
                          <a:pt x="107" y="55"/>
                        </a:cubicBezTo>
                        <a:cubicBezTo>
                          <a:pt x="106" y="55"/>
                          <a:pt x="109" y="53"/>
                          <a:pt x="108" y="52"/>
                        </a:cubicBezTo>
                        <a:cubicBezTo>
                          <a:pt x="108" y="49"/>
                          <a:pt x="109" y="48"/>
                          <a:pt x="110" y="46"/>
                        </a:cubicBezTo>
                        <a:cubicBezTo>
                          <a:pt x="110" y="44"/>
                          <a:pt x="112" y="44"/>
                          <a:pt x="112" y="42"/>
                        </a:cubicBezTo>
                        <a:cubicBezTo>
                          <a:pt x="112" y="41"/>
                          <a:pt x="113" y="40"/>
                          <a:pt x="114" y="40"/>
                        </a:cubicBezTo>
                        <a:cubicBezTo>
                          <a:pt x="117" y="40"/>
                          <a:pt x="117" y="40"/>
                          <a:pt x="117" y="38"/>
                        </a:cubicBezTo>
                        <a:cubicBezTo>
                          <a:pt x="117" y="32"/>
                          <a:pt x="117" y="27"/>
                          <a:pt x="117" y="21"/>
                        </a:cubicBezTo>
                        <a:cubicBezTo>
                          <a:pt x="117" y="19"/>
                          <a:pt x="113" y="18"/>
                          <a:pt x="111" y="17"/>
                        </a:cubicBezTo>
                        <a:cubicBezTo>
                          <a:pt x="101" y="12"/>
                          <a:pt x="91" y="6"/>
                          <a:pt x="81" y="1"/>
                        </a:cubicBezTo>
                        <a:cubicBezTo>
                          <a:pt x="80" y="1"/>
                          <a:pt x="80" y="0"/>
                          <a:pt x="79" y="0"/>
                        </a:cubicBezTo>
                        <a:cubicBezTo>
                          <a:pt x="78" y="1"/>
                          <a:pt x="76" y="2"/>
                          <a:pt x="75" y="2"/>
                        </a:cubicBezTo>
                        <a:cubicBezTo>
                          <a:pt x="74" y="3"/>
                          <a:pt x="72" y="5"/>
                          <a:pt x="71" y="5"/>
                        </a:cubicBezTo>
                        <a:cubicBezTo>
                          <a:pt x="70" y="5"/>
                          <a:pt x="69" y="3"/>
                          <a:pt x="67" y="2"/>
                        </a:cubicBezTo>
                        <a:cubicBezTo>
                          <a:pt x="66" y="1"/>
                          <a:pt x="65" y="1"/>
                          <a:pt x="64" y="1"/>
                        </a:cubicBezTo>
                        <a:cubicBezTo>
                          <a:pt x="62" y="0"/>
                          <a:pt x="61" y="0"/>
                          <a:pt x="59" y="1"/>
                        </a:cubicBezTo>
                        <a:cubicBezTo>
                          <a:pt x="52" y="5"/>
                          <a:pt x="45" y="10"/>
                          <a:pt x="38" y="14"/>
                        </a:cubicBezTo>
                        <a:cubicBezTo>
                          <a:pt x="35" y="16"/>
                          <a:pt x="32" y="18"/>
                          <a:pt x="29" y="21"/>
                        </a:cubicBezTo>
                        <a:cubicBezTo>
                          <a:pt x="28" y="22"/>
                          <a:pt x="27" y="22"/>
                          <a:pt x="26" y="22"/>
                        </a:cubicBezTo>
                        <a:cubicBezTo>
                          <a:pt x="23" y="22"/>
                          <a:pt x="22" y="22"/>
                          <a:pt x="22" y="25"/>
                        </a:cubicBezTo>
                        <a:cubicBezTo>
                          <a:pt x="22" y="28"/>
                          <a:pt x="22" y="31"/>
                          <a:pt x="22" y="34"/>
                        </a:cubicBezTo>
                        <a:cubicBezTo>
                          <a:pt x="22" y="37"/>
                          <a:pt x="21" y="40"/>
                          <a:pt x="19" y="42"/>
                        </a:cubicBezTo>
                        <a:cubicBezTo>
                          <a:pt x="18" y="43"/>
                          <a:pt x="15" y="43"/>
                          <a:pt x="14" y="43"/>
                        </a:cubicBezTo>
                        <a:cubicBezTo>
                          <a:pt x="12" y="43"/>
                          <a:pt x="10" y="43"/>
                          <a:pt x="8" y="43"/>
                        </a:cubicBezTo>
                        <a:cubicBezTo>
                          <a:pt x="6" y="43"/>
                          <a:pt x="4" y="44"/>
                          <a:pt x="2" y="44"/>
                        </a:cubicBezTo>
                        <a:cubicBezTo>
                          <a:pt x="0" y="44"/>
                          <a:pt x="5" y="51"/>
                          <a:pt x="5" y="51"/>
                        </a:cubicBezTo>
                        <a:cubicBezTo>
                          <a:pt x="6" y="54"/>
                          <a:pt x="7" y="56"/>
                          <a:pt x="10" y="57"/>
                        </a:cubicBezTo>
                        <a:cubicBezTo>
                          <a:pt x="10" y="57"/>
                          <a:pt x="11" y="56"/>
                          <a:pt x="11" y="56"/>
                        </a:cubicBezTo>
                        <a:cubicBezTo>
                          <a:pt x="12" y="57"/>
                          <a:pt x="12" y="60"/>
                          <a:pt x="14" y="58"/>
                        </a:cubicBezTo>
                        <a:cubicBezTo>
                          <a:pt x="16" y="56"/>
                          <a:pt x="18" y="61"/>
                          <a:pt x="19" y="62"/>
                        </a:cubicBezTo>
                        <a:cubicBezTo>
                          <a:pt x="19" y="61"/>
                          <a:pt x="20" y="59"/>
                          <a:pt x="20" y="58"/>
                        </a:cubicBezTo>
                        <a:cubicBezTo>
                          <a:pt x="20" y="57"/>
                          <a:pt x="21" y="56"/>
                          <a:pt x="21" y="55"/>
                        </a:cubicBezTo>
                        <a:cubicBezTo>
                          <a:pt x="22" y="52"/>
                          <a:pt x="22" y="52"/>
                          <a:pt x="25" y="51"/>
                        </a:cubicBezTo>
                        <a:cubicBezTo>
                          <a:pt x="26" y="50"/>
                          <a:pt x="27" y="50"/>
                          <a:pt x="28" y="50"/>
                        </a:cubicBezTo>
                        <a:cubicBezTo>
                          <a:pt x="29" y="49"/>
                          <a:pt x="30" y="51"/>
                          <a:pt x="31" y="51"/>
                        </a:cubicBezTo>
                        <a:cubicBezTo>
                          <a:pt x="33" y="51"/>
                          <a:pt x="34" y="52"/>
                          <a:pt x="35" y="53"/>
                        </a:cubicBezTo>
                        <a:cubicBezTo>
                          <a:pt x="36" y="54"/>
                          <a:pt x="37" y="54"/>
                          <a:pt x="39" y="54"/>
                        </a:cubicBezTo>
                        <a:cubicBezTo>
                          <a:pt x="42" y="52"/>
                          <a:pt x="43" y="55"/>
                          <a:pt x="46" y="55"/>
                        </a:cubicBezTo>
                        <a:cubicBezTo>
                          <a:pt x="49" y="55"/>
                          <a:pt x="52" y="53"/>
                          <a:pt x="55" y="53"/>
                        </a:cubicBezTo>
                        <a:cubicBezTo>
                          <a:pt x="57" y="53"/>
                          <a:pt x="61" y="54"/>
                          <a:pt x="64" y="53"/>
                        </a:cubicBezTo>
                        <a:cubicBezTo>
                          <a:pt x="65" y="53"/>
                          <a:pt x="66" y="52"/>
                          <a:pt x="67" y="51"/>
                        </a:cubicBezTo>
                        <a:cubicBezTo>
                          <a:pt x="69" y="50"/>
                          <a:pt x="68" y="49"/>
                          <a:pt x="68" y="47"/>
                        </a:cubicBezTo>
                        <a:cubicBezTo>
                          <a:pt x="68" y="42"/>
                          <a:pt x="73" y="39"/>
                          <a:pt x="77" y="35"/>
                        </a:cubicBezTo>
                        <a:cubicBezTo>
                          <a:pt x="78" y="34"/>
                          <a:pt x="77" y="32"/>
                          <a:pt x="77" y="31"/>
                        </a:cubicBezTo>
                        <a:cubicBezTo>
                          <a:pt x="77" y="28"/>
                          <a:pt x="77" y="26"/>
                          <a:pt x="77" y="23"/>
                        </a:cubicBezTo>
                        <a:cubicBezTo>
                          <a:pt x="78" y="21"/>
                          <a:pt x="79" y="18"/>
                          <a:pt x="79" y="16"/>
                        </a:cubicBezTo>
                        <a:cubicBezTo>
                          <a:pt x="78" y="14"/>
                          <a:pt x="77" y="12"/>
                          <a:pt x="76" y="11"/>
                        </a:cubicBezTo>
                        <a:cubicBezTo>
                          <a:pt x="74" y="8"/>
                          <a:pt x="75" y="5"/>
                          <a:pt x="75" y="2"/>
                        </a:cubicBezTo>
                        <a:cubicBezTo>
                          <a:pt x="75" y="5"/>
                          <a:pt x="75" y="7"/>
                          <a:pt x="75" y="9"/>
                        </a:cubicBezTo>
                        <a:cubicBezTo>
                          <a:pt x="75" y="11"/>
                          <a:pt x="78" y="14"/>
                          <a:pt x="78" y="16"/>
                        </a:cubicBezTo>
                        <a:cubicBezTo>
                          <a:pt x="79" y="19"/>
                          <a:pt x="77" y="23"/>
                          <a:pt x="77" y="26"/>
                        </a:cubicBezTo>
                        <a:cubicBezTo>
                          <a:pt x="77" y="28"/>
                          <a:pt x="78" y="32"/>
                          <a:pt x="77" y="35"/>
                        </a:cubicBezTo>
                        <a:cubicBezTo>
                          <a:pt x="76" y="37"/>
                          <a:pt x="72" y="39"/>
                          <a:pt x="71" y="41"/>
                        </a:cubicBezTo>
                        <a:cubicBezTo>
                          <a:pt x="69" y="42"/>
                          <a:pt x="68" y="44"/>
                          <a:pt x="68" y="46"/>
                        </a:cubicBezTo>
                        <a:cubicBezTo>
                          <a:pt x="67" y="49"/>
                          <a:pt x="69" y="50"/>
                          <a:pt x="70" y="53"/>
                        </a:cubicBezTo>
                        <a:cubicBezTo>
                          <a:pt x="70" y="54"/>
                          <a:pt x="71" y="54"/>
                          <a:pt x="72" y="55"/>
                        </a:cubicBezTo>
                        <a:cubicBezTo>
                          <a:pt x="74" y="56"/>
                          <a:pt x="75" y="57"/>
                          <a:pt x="75" y="59"/>
                        </a:cubicBezTo>
                        <a:cubicBezTo>
                          <a:pt x="75" y="61"/>
                          <a:pt x="75" y="63"/>
                          <a:pt x="75" y="65"/>
                        </a:cubicBezTo>
                        <a:cubicBezTo>
                          <a:pt x="75" y="66"/>
                          <a:pt x="76" y="68"/>
                          <a:pt x="77" y="70"/>
                        </a:cubicBezTo>
                        <a:cubicBezTo>
                          <a:pt x="74" y="70"/>
                          <a:pt x="67" y="70"/>
                          <a:pt x="72" y="74"/>
                        </a:cubicBezTo>
                        <a:cubicBezTo>
                          <a:pt x="74" y="75"/>
                          <a:pt x="75" y="76"/>
                          <a:pt x="76" y="78"/>
                        </a:cubicBezTo>
                        <a:cubicBezTo>
                          <a:pt x="76" y="79"/>
                          <a:pt x="77" y="80"/>
                          <a:pt x="77" y="81"/>
                        </a:cubicBezTo>
                        <a:cubicBezTo>
                          <a:pt x="77" y="82"/>
                          <a:pt x="80" y="81"/>
                          <a:pt x="80" y="81"/>
                        </a:cubicBezTo>
                        <a:cubicBezTo>
                          <a:pt x="82" y="80"/>
                          <a:pt x="80" y="81"/>
                          <a:pt x="80" y="8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3" name="Freeform 744">
                    <a:extLst>
                      <a:ext uri="{FF2B5EF4-FFF2-40B4-BE49-F238E27FC236}">
                        <a16:creationId xmlns:a16="http://schemas.microsoft.com/office/drawing/2014/main" id="{A0EF94BA-487D-304B-BF69-2A0821D286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44674" y="6972323"/>
                    <a:ext cx="839878" cy="1095295"/>
                  </a:xfrm>
                  <a:custGeom>
                    <a:avLst/>
                    <a:gdLst>
                      <a:gd name="T0" fmla="*/ 6 w 82"/>
                      <a:gd name="T1" fmla="*/ 39 h 101"/>
                      <a:gd name="T2" fmla="*/ 6 w 82"/>
                      <a:gd name="T3" fmla="*/ 41 h 101"/>
                      <a:gd name="T4" fmla="*/ 4 w 82"/>
                      <a:gd name="T5" fmla="*/ 43 h 101"/>
                      <a:gd name="T6" fmla="*/ 2 w 82"/>
                      <a:gd name="T7" fmla="*/ 49 h 101"/>
                      <a:gd name="T8" fmla="*/ 2 w 82"/>
                      <a:gd name="T9" fmla="*/ 51 h 101"/>
                      <a:gd name="T10" fmla="*/ 1 w 82"/>
                      <a:gd name="T11" fmla="*/ 53 h 101"/>
                      <a:gd name="T12" fmla="*/ 4 w 82"/>
                      <a:gd name="T13" fmla="*/ 58 h 101"/>
                      <a:gd name="T14" fmla="*/ 6 w 82"/>
                      <a:gd name="T15" fmla="*/ 60 h 101"/>
                      <a:gd name="T16" fmla="*/ 6 w 82"/>
                      <a:gd name="T17" fmla="*/ 63 h 101"/>
                      <a:gd name="T18" fmla="*/ 9 w 82"/>
                      <a:gd name="T19" fmla="*/ 68 h 101"/>
                      <a:gd name="T20" fmla="*/ 9 w 82"/>
                      <a:gd name="T21" fmla="*/ 74 h 101"/>
                      <a:gd name="T22" fmla="*/ 15 w 82"/>
                      <a:gd name="T23" fmla="*/ 76 h 101"/>
                      <a:gd name="T24" fmla="*/ 18 w 82"/>
                      <a:gd name="T25" fmla="*/ 81 h 101"/>
                      <a:gd name="T26" fmla="*/ 22 w 82"/>
                      <a:gd name="T27" fmla="*/ 84 h 101"/>
                      <a:gd name="T28" fmla="*/ 26 w 82"/>
                      <a:gd name="T29" fmla="*/ 88 h 101"/>
                      <a:gd name="T30" fmla="*/ 26 w 82"/>
                      <a:gd name="T31" fmla="*/ 91 h 101"/>
                      <a:gd name="T32" fmla="*/ 28 w 82"/>
                      <a:gd name="T33" fmla="*/ 92 h 101"/>
                      <a:gd name="T34" fmla="*/ 32 w 82"/>
                      <a:gd name="T35" fmla="*/ 96 h 101"/>
                      <a:gd name="T36" fmla="*/ 35 w 82"/>
                      <a:gd name="T37" fmla="*/ 95 h 101"/>
                      <a:gd name="T38" fmla="*/ 39 w 82"/>
                      <a:gd name="T39" fmla="*/ 94 h 101"/>
                      <a:gd name="T40" fmla="*/ 44 w 82"/>
                      <a:gd name="T41" fmla="*/ 100 h 101"/>
                      <a:gd name="T42" fmla="*/ 51 w 82"/>
                      <a:gd name="T43" fmla="*/ 100 h 101"/>
                      <a:gd name="T44" fmla="*/ 55 w 82"/>
                      <a:gd name="T45" fmla="*/ 98 h 101"/>
                      <a:gd name="T46" fmla="*/ 59 w 82"/>
                      <a:gd name="T47" fmla="*/ 97 h 101"/>
                      <a:gd name="T48" fmla="*/ 69 w 82"/>
                      <a:gd name="T49" fmla="*/ 94 h 101"/>
                      <a:gd name="T50" fmla="*/ 69 w 82"/>
                      <a:gd name="T51" fmla="*/ 91 h 101"/>
                      <a:gd name="T52" fmla="*/ 66 w 82"/>
                      <a:gd name="T53" fmla="*/ 90 h 101"/>
                      <a:gd name="T54" fmla="*/ 61 w 82"/>
                      <a:gd name="T55" fmla="*/ 83 h 101"/>
                      <a:gd name="T56" fmla="*/ 59 w 82"/>
                      <a:gd name="T57" fmla="*/ 80 h 101"/>
                      <a:gd name="T58" fmla="*/ 56 w 82"/>
                      <a:gd name="T59" fmla="*/ 78 h 101"/>
                      <a:gd name="T60" fmla="*/ 59 w 82"/>
                      <a:gd name="T61" fmla="*/ 75 h 101"/>
                      <a:gd name="T62" fmla="*/ 61 w 82"/>
                      <a:gd name="T63" fmla="*/ 67 h 101"/>
                      <a:gd name="T64" fmla="*/ 62 w 82"/>
                      <a:gd name="T65" fmla="*/ 64 h 101"/>
                      <a:gd name="T66" fmla="*/ 65 w 82"/>
                      <a:gd name="T67" fmla="*/ 62 h 101"/>
                      <a:gd name="T68" fmla="*/ 65 w 82"/>
                      <a:gd name="T69" fmla="*/ 58 h 101"/>
                      <a:gd name="T70" fmla="*/ 67 w 82"/>
                      <a:gd name="T71" fmla="*/ 55 h 101"/>
                      <a:gd name="T72" fmla="*/ 71 w 82"/>
                      <a:gd name="T73" fmla="*/ 52 h 101"/>
                      <a:gd name="T74" fmla="*/ 72 w 82"/>
                      <a:gd name="T75" fmla="*/ 45 h 101"/>
                      <a:gd name="T76" fmla="*/ 72 w 82"/>
                      <a:gd name="T77" fmla="*/ 42 h 101"/>
                      <a:gd name="T78" fmla="*/ 74 w 82"/>
                      <a:gd name="T79" fmla="*/ 37 h 101"/>
                      <a:gd name="T80" fmla="*/ 79 w 82"/>
                      <a:gd name="T81" fmla="*/ 29 h 101"/>
                      <a:gd name="T82" fmla="*/ 82 w 82"/>
                      <a:gd name="T83" fmla="*/ 27 h 101"/>
                      <a:gd name="T84" fmla="*/ 79 w 82"/>
                      <a:gd name="T85" fmla="*/ 23 h 101"/>
                      <a:gd name="T86" fmla="*/ 76 w 82"/>
                      <a:gd name="T87" fmla="*/ 17 h 101"/>
                      <a:gd name="T88" fmla="*/ 76 w 82"/>
                      <a:gd name="T89" fmla="*/ 11 h 101"/>
                      <a:gd name="T90" fmla="*/ 75 w 82"/>
                      <a:gd name="T91" fmla="*/ 9 h 101"/>
                      <a:gd name="T92" fmla="*/ 74 w 82"/>
                      <a:gd name="T93" fmla="*/ 5 h 101"/>
                      <a:gd name="T94" fmla="*/ 68 w 82"/>
                      <a:gd name="T95" fmla="*/ 0 h 101"/>
                      <a:gd name="T96" fmla="*/ 64 w 82"/>
                      <a:gd name="T97" fmla="*/ 2 h 101"/>
                      <a:gd name="T98" fmla="*/ 60 w 82"/>
                      <a:gd name="T99" fmla="*/ 5 h 101"/>
                      <a:gd name="T100" fmla="*/ 56 w 82"/>
                      <a:gd name="T101" fmla="*/ 5 h 101"/>
                      <a:gd name="T102" fmla="*/ 46 w 82"/>
                      <a:gd name="T103" fmla="*/ 5 h 101"/>
                      <a:gd name="T104" fmla="*/ 17 w 82"/>
                      <a:gd name="T105" fmla="*/ 5 h 101"/>
                      <a:gd name="T106" fmla="*/ 16 w 82"/>
                      <a:gd name="T107" fmla="*/ 14 h 101"/>
                      <a:gd name="T108" fmla="*/ 13 w 82"/>
                      <a:gd name="T109" fmla="*/ 16 h 101"/>
                      <a:gd name="T110" fmla="*/ 11 w 82"/>
                      <a:gd name="T111" fmla="*/ 18 h 101"/>
                      <a:gd name="T112" fmla="*/ 11 w 82"/>
                      <a:gd name="T113" fmla="*/ 32 h 101"/>
                      <a:gd name="T114" fmla="*/ 11 w 82"/>
                      <a:gd name="T115" fmla="*/ 37 h 101"/>
                      <a:gd name="T116" fmla="*/ 6 w 82"/>
                      <a:gd name="T117" fmla="*/ 39 h 10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82" h="101">
                        <a:moveTo>
                          <a:pt x="6" y="39"/>
                        </a:moveTo>
                        <a:cubicBezTo>
                          <a:pt x="6" y="39"/>
                          <a:pt x="6" y="40"/>
                          <a:pt x="6" y="41"/>
                        </a:cubicBezTo>
                        <a:cubicBezTo>
                          <a:pt x="5" y="42"/>
                          <a:pt x="4" y="42"/>
                          <a:pt x="4" y="43"/>
                        </a:cubicBezTo>
                        <a:cubicBezTo>
                          <a:pt x="4" y="45"/>
                          <a:pt x="2" y="47"/>
                          <a:pt x="2" y="49"/>
                        </a:cubicBezTo>
                        <a:cubicBezTo>
                          <a:pt x="2" y="50"/>
                          <a:pt x="3" y="51"/>
                          <a:pt x="2" y="51"/>
                        </a:cubicBezTo>
                        <a:cubicBezTo>
                          <a:pt x="2" y="52"/>
                          <a:pt x="0" y="53"/>
                          <a:pt x="1" y="53"/>
                        </a:cubicBezTo>
                        <a:cubicBezTo>
                          <a:pt x="4" y="53"/>
                          <a:pt x="3" y="57"/>
                          <a:pt x="4" y="58"/>
                        </a:cubicBezTo>
                        <a:cubicBezTo>
                          <a:pt x="4" y="59"/>
                          <a:pt x="5" y="59"/>
                          <a:pt x="6" y="60"/>
                        </a:cubicBezTo>
                        <a:cubicBezTo>
                          <a:pt x="6" y="61"/>
                          <a:pt x="6" y="62"/>
                          <a:pt x="6" y="63"/>
                        </a:cubicBezTo>
                        <a:cubicBezTo>
                          <a:pt x="7" y="65"/>
                          <a:pt x="9" y="66"/>
                          <a:pt x="9" y="68"/>
                        </a:cubicBezTo>
                        <a:cubicBezTo>
                          <a:pt x="9" y="69"/>
                          <a:pt x="8" y="74"/>
                          <a:pt x="9" y="74"/>
                        </a:cubicBezTo>
                        <a:cubicBezTo>
                          <a:pt x="12" y="74"/>
                          <a:pt x="13" y="75"/>
                          <a:pt x="15" y="76"/>
                        </a:cubicBezTo>
                        <a:cubicBezTo>
                          <a:pt x="17" y="77"/>
                          <a:pt x="16" y="80"/>
                          <a:pt x="18" y="81"/>
                        </a:cubicBezTo>
                        <a:cubicBezTo>
                          <a:pt x="19" y="82"/>
                          <a:pt x="22" y="82"/>
                          <a:pt x="22" y="84"/>
                        </a:cubicBezTo>
                        <a:cubicBezTo>
                          <a:pt x="22" y="86"/>
                          <a:pt x="25" y="87"/>
                          <a:pt x="26" y="88"/>
                        </a:cubicBezTo>
                        <a:cubicBezTo>
                          <a:pt x="26" y="89"/>
                          <a:pt x="26" y="90"/>
                          <a:pt x="26" y="91"/>
                        </a:cubicBezTo>
                        <a:cubicBezTo>
                          <a:pt x="27" y="91"/>
                          <a:pt x="28" y="92"/>
                          <a:pt x="28" y="92"/>
                        </a:cubicBezTo>
                        <a:cubicBezTo>
                          <a:pt x="29" y="93"/>
                          <a:pt x="30" y="95"/>
                          <a:pt x="32" y="96"/>
                        </a:cubicBezTo>
                        <a:cubicBezTo>
                          <a:pt x="33" y="97"/>
                          <a:pt x="33" y="93"/>
                          <a:pt x="35" y="95"/>
                        </a:cubicBezTo>
                        <a:cubicBezTo>
                          <a:pt x="37" y="96"/>
                          <a:pt x="37" y="94"/>
                          <a:pt x="39" y="94"/>
                        </a:cubicBezTo>
                        <a:cubicBezTo>
                          <a:pt x="41" y="95"/>
                          <a:pt x="42" y="98"/>
                          <a:pt x="44" y="100"/>
                        </a:cubicBezTo>
                        <a:cubicBezTo>
                          <a:pt x="46" y="95"/>
                          <a:pt x="49" y="101"/>
                          <a:pt x="51" y="100"/>
                        </a:cubicBezTo>
                        <a:cubicBezTo>
                          <a:pt x="52" y="99"/>
                          <a:pt x="53" y="98"/>
                          <a:pt x="55" y="98"/>
                        </a:cubicBezTo>
                        <a:cubicBezTo>
                          <a:pt x="56" y="98"/>
                          <a:pt x="58" y="98"/>
                          <a:pt x="59" y="97"/>
                        </a:cubicBezTo>
                        <a:cubicBezTo>
                          <a:pt x="61" y="93"/>
                          <a:pt x="65" y="91"/>
                          <a:pt x="69" y="94"/>
                        </a:cubicBezTo>
                        <a:cubicBezTo>
                          <a:pt x="69" y="93"/>
                          <a:pt x="69" y="92"/>
                          <a:pt x="69" y="91"/>
                        </a:cubicBezTo>
                        <a:cubicBezTo>
                          <a:pt x="69" y="90"/>
                          <a:pt x="66" y="90"/>
                          <a:pt x="66" y="90"/>
                        </a:cubicBezTo>
                        <a:cubicBezTo>
                          <a:pt x="64" y="88"/>
                          <a:pt x="63" y="85"/>
                          <a:pt x="61" y="83"/>
                        </a:cubicBezTo>
                        <a:cubicBezTo>
                          <a:pt x="60" y="82"/>
                          <a:pt x="60" y="81"/>
                          <a:pt x="59" y="80"/>
                        </a:cubicBezTo>
                        <a:cubicBezTo>
                          <a:pt x="58" y="79"/>
                          <a:pt x="57" y="79"/>
                          <a:pt x="56" y="78"/>
                        </a:cubicBezTo>
                        <a:cubicBezTo>
                          <a:pt x="53" y="75"/>
                          <a:pt x="59" y="75"/>
                          <a:pt x="59" y="75"/>
                        </a:cubicBezTo>
                        <a:cubicBezTo>
                          <a:pt x="61" y="74"/>
                          <a:pt x="60" y="69"/>
                          <a:pt x="61" y="67"/>
                        </a:cubicBezTo>
                        <a:cubicBezTo>
                          <a:pt x="61" y="66"/>
                          <a:pt x="61" y="64"/>
                          <a:pt x="62" y="64"/>
                        </a:cubicBezTo>
                        <a:cubicBezTo>
                          <a:pt x="63" y="63"/>
                          <a:pt x="65" y="63"/>
                          <a:pt x="65" y="62"/>
                        </a:cubicBezTo>
                        <a:cubicBezTo>
                          <a:pt x="65" y="61"/>
                          <a:pt x="65" y="60"/>
                          <a:pt x="65" y="58"/>
                        </a:cubicBezTo>
                        <a:cubicBezTo>
                          <a:pt x="65" y="57"/>
                          <a:pt x="66" y="56"/>
                          <a:pt x="67" y="55"/>
                        </a:cubicBezTo>
                        <a:cubicBezTo>
                          <a:pt x="68" y="53"/>
                          <a:pt x="70" y="54"/>
                          <a:pt x="71" y="52"/>
                        </a:cubicBezTo>
                        <a:cubicBezTo>
                          <a:pt x="71" y="50"/>
                          <a:pt x="72" y="48"/>
                          <a:pt x="72" y="45"/>
                        </a:cubicBezTo>
                        <a:cubicBezTo>
                          <a:pt x="72" y="44"/>
                          <a:pt x="72" y="43"/>
                          <a:pt x="72" y="42"/>
                        </a:cubicBezTo>
                        <a:cubicBezTo>
                          <a:pt x="72" y="40"/>
                          <a:pt x="74" y="38"/>
                          <a:pt x="74" y="37"/>
                        </a:cubicBezTo>
                        <a:cubicBezTo>
                          <a:pt x="74" y="33"/>
                          <a:pt x="75" y="30"/>
                          <a:pt x="79" y="29"/>
                        </a:cubicBezTo>
                        <a:cubicBezTo>
                          <a:pt x="80" y="29"/>
                          <a:pt x="81" y="29"/>
                          <a:pt x="82" y="27"/>
                        </a:cubicBezTo>
                        <a:cubicBezTo>
                          <a:pt x="82" y="26"/>
                          <a:pt x="80" y="24"/>
                          <a:pt x="79" y="23"/>
                        </a:cubicBezTo>
                        <a:cubicBezTo>
                          <a:pt x="77" y="21"/>
                          <a:pt x="76" y="19"/>
                          <a:pt x="76" y="17"/>
                        </a:cubicBezTo>
                        <a:cubicBezTo>
                          <a:pt x="76" y="16"/>
                          <a:pt x="75" y="11"/>
                          <a:pt x="76" y="11"/>
                        </a:cubicBezTo>
                        <a:cubicBezTo>
                          <a:pt x="77" y="10"/>
                          <a:pt x="76" y="10"/>
                          <a:pt x="75" y="9"/>
                        </a:cubicBezTo>
                        <a:cubicBezTo>
                          <a:pt x="74" y="8"/>
                          <a:pt x="74" y="7"/>
                          <a:pt x="74" y="5"/>
                        </a:cubicBezTo>
                        <a:cubicBezTo>
                          <a:pt x="72" y="3"/>
                          <a:pt x="69" y="2"/>
                          <a:pt x="68" y="0"/>
                        </a:cubicBezTo>
                        <a:cubicBezTo>
                          <a:pt x="67" y="0"/>
                          <a:pt x="65" y="1"/>
                          <a:pt x="64" y="2"/>
                        </a:cubicBezTo>
                        <a:cubicBezTo>
                          <a:pt x="63" y="5"/>
                          <a:pt x="61" y="3"/>
                          <a:pt x="60" y="5"/>
                        </a:cubicBezTo>
                        <a:cubicBezTo>
                          <a:pt x="59" y="9"/>
                          <a:pt x="58" y="5"/>
                          <a:pt x="56" y="5"/>
                        </a:cubicBezTo>
                        <a:cubicBezTo>
                          <a:pt x="52" y="5"/>
                          <a:pt x="49" y="5"/>
                          <a:pt x="46" y="5"/>
                        </a:cubicBezTo>
                        <a:cubicBezTo>
                          <a:pt x="37" y="5"/>
                          <a:pt x="27" y="5"/>
                          <a:pt x="17" y="5"/>
                        </a:cubicBezTo>
                        <a:cubicBezTo>
                          <a:pt x="15" y="5"/>
                          <a:pt x="16" y="12"/>
                          <a:pt x="16" y="14"/>
                        </a:cubicBezTo>
                        <a:cubicBezTo>
                          <a:pt x="16" y="16"/>
                          <a:pt x="15" y="16"/>
                          <a:pt x="13" y="16"/>
                        </a:cubicBezTo>
                        <a:cubicBezTo>
                          <a:pt x="10" y="16"/>
                          <a:pt x="11" y="16"/>
                          <a:pt x="11" y="18"/>
                        </a:cubicBezTo>
                        <a:cubicBezTo>
                          <a:pt x="11" y="23"/>
                          <a:pt x="11" y="27"/>
                          <a:pt x="11" y="32"/>
                        </a:cubicBezTo>
                        <a:cubicBezTo>
                          <a:pt x="11" y="34"/>
                          <a:pt x="11" y="36"/>
                          <a:pt x="11" y="37"/>
                        </a:cubicBezTo>
                        <a:cubicBezTo>
                          <a:pt x="11" y="39"/>
                          <a:pt x="7" y="38"/>
                          <a:pt x="6" y="3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4" name="Freeform 745">
                    <a:extLst>
                      <a:ext uri="{FF2B5EF4-FFF2-40B4-BE49-F238E27FC236}">
                        <a16:creationId xmlns:a16="http://schemas.microsoft.com/office/drawing/2014/main" id="{23E209CD-4E5B-B94C-B637-8A2A0CA4C7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480009" y="7252600"/>
                    <a:ext cx="327588" cy="313470"/>
                  </a:xfrm>
                  <a:custGeom>
                    <a:avLst/>
                    <a:gdLst>
                      <a:gd name="T0" fmla="*/ 3 w 32"/>
                      <a:gd name="T1" fmla="*/ 19 h 29"/>
                      <a:gd name="T2" fmla="*/ 7 w 32"/>
                      <a:gd name="T3" fmla="*/ 20 h 29"/>
                      <a:gd name="T4" fmla="*/ 7 w 32"/>
                      <a:gd name="T5" fmla="*/ 17 h 29"/>
                      <a:gd name="T6" fmla="*/ 10 w 32"/>
                      <a:gd name="T7" fmla="*/ 19 h 29"/>
                      <a:gd name="T8" fmla="*/ 12 w 32"/>
                      <a:gd name="T9" fmla="*/ 18 h 29"/>
                      <a:gd name="T10" fmla="*/ 14 w 32"/>
                      <a:gd name="T11" fmla="*/ 18 h 29"/>
                      <a:gd name="T12" fmla="*/ 29 w 32"/>
                      <a:gd name="T13" fmla="*/ 29 h 29"/>
                      <a:gd name="T14" fmla="*/ 32 w 32"/>
                      <a:gd name="T15" fmla="*/ 27 h 29"/>
                      <a:gd name="T16" fmla="*/ 24 w 32"/>
                      <a:gd name="T17" fmla="*/ 19 h 29"/>
                      <a:gd name="T18" fmla="*/ 19 w 32"/>
                      <a:gd name="T19" fmla="*/ 16 h 29"/>
                      <a:gd name="T20" fmla="*/ 17 w 32"/>
                      <a:gd name="T21" fmla="*/ 14 h 29"/>
                      <a:gd name="T22" fmla="*/ 17 w 32"/>
                      <a:gd name="T23" fmla="*/ 16 h 29"/>
                      <a:gd name="T24" fmla="*/ 16 w 32"/>
                      <a:gd name="T25" fmla="*/ 14 h 29"/>
                      <a:gd name="T26" fmla="*/ 14 w 32"/>
                      <a:gd name="T27" fmla="*/ 9 h 29"/>
                      <a:gd name="T28" fmla="*/ 10 w 32"/>
                      <a:gd name="T29" fmla="*/ 0 h 29"/>
                      <a:gd name="T30" fmla="*/ 2 w 32"/>
                      <a:gd name="T31" fmla="*/ 7 h 29"/>
                      <a:gd name="T32" fmla="*/ 1 w 32"/>
                      <a:gd name="T33" fmla="*/ 13 h 29"/>
                      <a:gd name="T34" fmla="*/ 0 w 32"/>
                      <a:gd name="T35" fmla="*/ 20 h 29"/>
                      <a:gd name="T36" fmla="*/ 3 w 32"/>
                      <a:gd name="T37" fmla="*/ 19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32" h="29">
                        <a:moveTo>
                          <a:pt x="3" y="19"/>
                        </a:moveTo>
                        <a:cubicBezTo>
                          <a:pt x="4" y="19"/>
                          <a:pt x="6" y="21"/>
                          <a:pt x="7" y="20"/>
                        </a:cubicBezTo>
                        <a:cubicBezTo>
                          <a:pt x="7" y="19"/>
                          <a:pt x="6" y="17"/>
                          <a:pt x="7" y="17"/>
                        </a:cubicBezTo>
                        <a:cubicBezTo>
                          <a:pt x="9" y="17"/>
                          <a:pt x="9" y="19"/>
                          <a:pt x="10" y="19"/>
                        </a:cubicBezTo>
                        <a:cubicBezTo>
                          <a:pt x="11" y="19"/>
                          <a:pt x="12" y="18"/>
                          <a:pt x="12" y="18"/>
                        </a:cubicBezTo>
                        <a:cubicBezTo>
                          <a:pt x="13" y="17"/>
                          <a:pt x="14" y="18"/>
                          <a:pt x="14" y="18"/>
                        </a:cubicBezTo>
                        <a:cubicBezTo>
                          <a:pt x="22" y="18"/>
                          <a:pt x="25" y="24"/>
                          <a:pt x="29" y="29"/>
                        </a:cubicBezTo>
                        <a:cubicBezTo>
                          <a:pt x="30" y="29"/>
                          <a:pt x="31" y="28"/>
                          <a:pt x="32" y="27"/>
                        </a:cubicBezTo>
                        <a:cubicBezTo>
                          <a:pt x="29" y="25"/>
                          <a:pt x="26" y="22"/>
                          <a:pt x="24" y="19"/>
                        </a:cubicBezTo>
                        <a:cubicBezTo>
                          <a:pt x="23" y="17"/>
                          <a:pt x="21" y="17"/>
                          <a:pt x="19" y="16"/>
                        </a:cubicBezTo>
                        <a:cubicBezTo>
                          <a:pt x="18" y="16"/>
                          <a:pt x="18" y="14"/>
                          <a:pt x="17" y="14"/>
                        </a:cubicBezTo>
                        <a:cubicBezTo>
                          <a:pt x="16" y="14"/>
                          <a:pt x="17" y="15"/>
                          <a:pt x="17" y="16"/>
                        </a:cubicBezTo>
                        <a:cubicBezTo>
                          <a:pt x="17" y="16"/>
                          <a:pt x="16" y="14"/>
                          <a:pt x="16" y="14"/>
                        </a:cubicBezTo>
                        <a:cubicBezTo>
                          <a:pt x="15" y="12"/>
                          <a:pt x="14" y="11"/>
                          <a:pt x="14" y="9"/>
                        </a:cubicBezTo>
                        <a:cubicBezTo>
                          <a:pt x="13" y="6"/>
                          <a:pt x="13" y="3"/>
                          <a:pt x="10" y="0"/>
                        </a:cubicBezTo>
                        <a:cubicBezTo>
                          <a:pt x="9" y="4"/>
                          <a:pt x="4" y="4"/>
                          <a:pt x="2" y="7"/>
                        </a:cubicBezTo>
                        <a:cubicBezTo>
                          <a:pt x="1" y="9"/>
                          <a:pt x="2" y="11"/>
                          <a:pt x="1" y="13"/>
                        </a:cubicBezTo>
                        <a:cubicBezTo>
                          <a:pt x="0" y="15"/>
                          <a:pt x="0" y="17"/>
                          <a:pt x="0" y="20"/>
                        </a:cubicBezTo>
                        <a:cubicBezTo>
                          <a:pt x="1" y="19"/>
                          <a:pt x="2" y="19"/>
                          <a:pt x="3" y="1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5" name="Freeform 746">
                    <a:extLst>
                      <a:ext uri="{FF2B5EF4-FFF2-40B4-BE49-F238E27FC236}">
                        <a16:creationId xmlns:a16="http://schemas.microsoft.com/office/drawing/2014/main" id="{9993E486-A451-3A43-A2D8-560F9D73E21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309241" y="7403805"/>
                    <a:ext cx="756238" cy="663815"/>
                  </a:xfrm>
                  <a:custGeom>
                    <a:avLst/>
                    <a:gdLst>
                      <a:gd name="T0" fmla="*/ 70 w 74"/>
                      <a:gd name="T1" fmla="*/ 38 h 61"/>
                      <a:gd name="T2" fmla="*/ 57 w 74"/>
                      <a:gd name="T3" fmla="*/ 33 h 61"/>
                      <a:gd name="T4" fmla="*/ 51 w 74"/>
                      <a:gd name="T5" fmla="*/ 29 h 61"/>
                      <a:gd name="T6" fmla="*/ 48 w 74"/>
                      <a:gd name="T7" fmla="*/ 24 h 61"/>
                      <a:gd name="T8" fmla="*/ 51 w 74"/>
                      <a:gd name="T9" fmla="*/ 20 h 61"/>
                      <a:gd name="T10" fmla="*/ 45 w 74"/>
                      <a:gd name="T11" fmla="*/ 23 h 61"/>
                      <a:gd name="T12" fmla="*/ 44 w 74"/>
                      <a:gd name="T13" fmla="*/ 18 h 61"/>
                      <a:gd name="T14" fmla="*/ 44 w 74"/>
                      <a:gd name="T15" fmla="*/ 12 h 61"/>
                      <a:gd name="T16" fmla="*/ 37 w 74"/>
                      <a:gd name="T17" fmla="*/ 5 h 61"/>
                      <a:gd name="T18" fmla="*/ 28 w 74"/>
                      <a:gd name="T19" fmla="*/ 4 h 61"/>
                      <a:gd name="T20" fmla="*/ 24 w 74"/>
                      <a:gd name="T21" fmla="*/ 5 h 61"/>
                      <a:gd name="T22" fmla="*/ 21 w 74"/>
                      <a:gd name="T23" fmla="*/ 5 h 61"/>
                      <a:gd name="T24" fmla="*/ 18 w 74"/>
                      <a:gd name="T25" fmla="*/ 5 h 61"/>
                      <a:gd name="T26" fmla="*/ 17 w 74"/>
                      <a:gd name="T27" fmla="*/ 8 h 61"/>
                      <a:gd name="T28" fmla="*/ 15 w 74"/>
                      <a:gd name="T29" fmla="*/ 13 h 61"/>
                      <a:gd name="T30" fmla="*/ 12 w 74"/>
                      <a:gd name="T31" fmla="*/ 14 h 61"/>
                      <a:gd name="T32" fmla="*/ 10 w 74"/>
                      <a:gd name="T33" fmla="*/ 18 h 61"/>
                      <a:gd name="T34" fmla="*/ 10 w 74"/>
                      <a:gd name="T35" fmla="*/ 23 h 61"/>
                      <a:gd name="T36" fmla="*/ 5 w 74"/>
                      <a:gd name="T37" fmla="*/ 34 h 61"/>
                      <a:gd name="T38" fmla="*/ 1 w 74"/>
                      <a:gd name="T39" fmla="*/ 35 h 61"/>
                      <a:gd name="T40" fmla="*/ 2 w 74"/>
                      <a:gd name="T41" fmla="*/ 38 h 61"/>
                      <a:gd name="T42" fmla="*/ 9 w 74"/>
                      <a:gd name="T43" fmla="*/ 47 h 61"/>
                      <a:gd name="T44" fmla="*/ 13 w 74"/>
                      <a:gd name="T45" fmla="*/ 50 h 61"/>
                      <a:gd name="T46" fmla="*/ 14 w 74"/>
                      <a:gd name="T47" fmla="*/ 54 h 61"/>
                      <a:gd name="T48" fmla="*/ 20 w 74"/>
                      <a:gd name="T49" fmla="*/ 55 h 61"/>
                      <a:gd name="T50" fmla="*/ 25 w 74"/>
                      <a:gd name="T51" fmla="*/ 59 h 61"/>
                      <a:gd name="T52" fmla="*/ 33 w 74"/>
                      <a:gd name="T53" fmla="*/ 60 h 61"/>
                      <a:gd name="T54" fmla="*/ 39 w 74"/>
                      <a:gd name="T55" fmla="*/ 57 h 61"/>
                      <a:gd name="T56" fmla="*/ 47 w 74"/>
                      <a:gd name="T57" fmla="*/ 56 h 61"/>
                      <a:gd name="T58" fmla="*/ 54 w 74"/>
                      <a:gd name="T59" fmla="*/ 53 h 61"/>
                      <a:gd name="T60" fmla="*/ 59 w 74"/>
                      <a:gd name="T61" fmla="*/ 53 h 61"/>
                      <a:gd name="T62" fmla="*/ 74 w 74"/>
                      <a:gd name="T63" fmla="*/ 38 h 61"/>
                      <a:gd name="T64" fmla="*/ 70 w 74"/>
                      <a:gd name="T65" fmla="*/ 38 h 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74" h="61">
                        <a:moveTo>
                          <a:pt x="70" y="38"/>
                        </a:moveTo>
                        <a:cubicBezTo>
                          <a:pt x="65" y="36"/>
                          <a:pt x="61" y="35"/>
                          <a:pt x="57" y="33"/>
                        </a:cubicBezTo>
                        <a:cubicBezTo>
                          <a:pt x="54" y="32"/>
                          <a:pt x="53" y="31"/>
                          <a:pt x="51" y="29"/>
                        </a:cubicBezTo>
                        <a:cubicBezTo>
                          <a:pt x="50" y="28"/>
                          <a:pt x="49" y="26"/>
                          <a:pt x="48" y="24"/>
                        </a:cubicBezTo>
                        <a:cubicBezTo>
                          <a:pt x="48" y="23"/>
                          <a:pt x="51" y="21"/>
                          <a:pt x="51" y="20"/>
                        </a:cubicBezTo>
                        <a:cubicBezTo>
                          <a:pt x="49" y="21"/>
                          <a:pt x="47" y="22"/>
                          <a:pt x="45" y="23"/>
                        </a:cubicBezTo>
                        <a:cubicBezTo>
                          <a:pt x="43" y="23"/>
                          <a:pt x="43" y="19"/>
                          <a:pt x="44" y="18"/>
                        </a:cubicBezTo>
                        <a:cubicBezTo>
                          <a:pt x="47" y="15"/>
                          <a:pt x="46" y="15"/>
                          <a:pt x="44" y="12"/>
                        </a:cubicBezTo>
                        <a:cubicBezTo>
                          <a:pt x="42" y="10"/>
                          <a:pt x="40" y="6"/>
                          <a:pt x="37" y="5"/>
                        </a:cubicBezTo>
                        <a:cubicBezTo>
                          <a:pt x="35" y="5"/>
                          <a:pt x="30" y="3"/>
                          <a:pt x="28" y="4"/>
                        </a:cubicBezTo>
                        <a:cubicBezTo>
                          <a:pt x="26" y="7"/>
                          <a:pt x="24" y="0"/>
                          <a:pt x="24" y="5"/>
                        </a:cubicBezTo>
                        <a:cubicBezTo>
                          <a:pt x="24" y="7"/>
                          <a:pt x="22" y="6"/>
                          <a:pt x="21" y="5"/>
                        </a:cubicBezTo>
                        <a:cubicBezTo>
                          <a:pt x="20" y="5"/>
                          <a:pt x="19" y="5"/>
                          <a:pt x="18" y="5"/>
                        </a:cubicBezTo>
                        <a:cubicBezTo>
                          <a:pt x="16" y="6"/>
                          <a:pt x="17" y="6"/>
                          <a:pt x="17" y="8"/>
                        </a:cubicBezTo>
                        <a:cubicBezTo>
                          <a:pt x="17" y="9"/>
                          <a:pt x="16" y="12"/>
                          <a:pt x="15" y="13"/>
                        </a:cubicBezTo>
                        <a:cubicBezTo>
                          <a:pt x="15" y="14"/>
                          <a:pt x="12" y="13"/>
                          <a:pt x="12" y="14"/>
                        </a:cubicBezTo>
                        <a:cubicBezTo>
                          <a:pt x="12" y="16"/>
                          <a:pt x="10" y="17"/>
                          <a:pt x="10" y="18"/>
                        </a:cubicBezTo>
                        <a:cubicBezTo>
                          <a:pt x="10" y="19"/>
                          <a:pt x="11" y="22"/>
                          <a:pt x="10" y="23"/>
                        </a:cubicBezTo>
                        <a:cubicBezTo>
                          <a:pt x="4" y="24"/>
                          <a:pt x="6" y="30"/>
                          <a:pt x="5" y="34"/>
                        </a:cubicBezTo>
                        <a:cubicBezTo>
                          <a:pt x="4" y="35"/>
                          <a:pt x="3" y="35"/>
                          <a:pt x="1" y="35"/>
                        </a:cubicBezTo>
                        <a:cubicBezTo>
                          <a:pt x="0" y="36"/>
                          <a:pt x="0" y="38"/>
                          <a:pt x="2" y="38"/>
                        </a:cubicBezTo>
                        <a:cubicBezTo>
                          <a:pt x="5" y="39"/>
                          <a:pt x="8" y="45"/>
                          <a:pt x="9" y="47"/>
                        </a:cubicBezTo>
                        <a:cubicBezTo>
                          <a:pt x="10" y="49"/>
                          <a:pt x="11" y="49"/>
                          <a:pt x="13" y="50"/>
                        </a:cubicBezTo>
                        <a:cubicBezTo>
                          <a:pt x="14" y="51"/>
                          <a:pt x="13" y="53"/>
                          <a:pt x="14" y="54"/>
                        </a:cubicBezTo>
                        <a:cubicBezTo>
                          <a:pt x="16" y="56"/>
                          <a:pt x="18" y="54"/>
                          <a:pt x="20" y="55"/>
                        </a:cubicBezTo>
                        <a:cubicBezTo>
                          <a:pt x="21" y="56"/>
                          <a:pt x="23" y="58"/>
                          <a:pt x="25" y="59"/>
                        </a:cubicBezTo>
                        <a:cubicBezTo>
                          <a:pt x="27" y="59"/>
                          <a:pt x="31" y="61"/>
                          <a:pt x="33" y="60"/>
                        </a:cubicBezTo>
                        <a:cubicBezTo>
                          <a:pt x="35" y="58"/>
                          <a:pt x="36" y="56"/>
                          <a:pt x="39" y="57"/>
                        </a:cubicBezTo>
                        <a:cubicBezTo>
                          <a:pt x="42" y="58"/>
                          <a:pt x="45" y="57"/>
                          <a:pt x="47" y="56"/>
                        </a:cubicBezTo>
                        <a:cubicBezTo>
                          <a:pt x="49" y="54"/>
                          <a:pt x="51" y="53"/>
                          <a:pt x="54" y="53"/>
                        </a:cubicBezTo>
                        <a:cubicBezTo>
                          <a:pt x="55" y="53"/>
                          <a:pt x="59" y="53"/>
                          <a:pt x="59" y="53"/>
                        </a:cubicBezTo>
                        <a:cubicBezTo>
                          <a:pt x="64" y="48"/>
                          <a:pt x="69" y="43"/>
                          <a:pt x="74" y="38"/>
                        </a:cubicBezTo>
                        <a:cubicBezTo>
                          <a:pt x="73" y="38"/>
                          <a:pt x="71" y="38"/>
                          <a:pt x="70" y="3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6" name="Freeform 747">
                    <a:extLst>
                      <a:ext uri="{FF2B5EF4-FFF2-40B4-BE49-F238E27FC236}">
                        <a16:creationId xmlns:a16="http://schemas.microsoft.com/office/drawing/2014/main" id="{34B8323E-C6CA-C540-A177-A6FFA69811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347577" y="7599261"/>
                    <a:ext cx="888668" cy="899837"/>
                  </a:xfrm>
                  <a:custGeom>
                    <a:avLst/>
                    <a:gdLst>
                      <a:gd name="T0" fmla="*/ 86 w 87"/>
                      <a:gd name="T1" fmla="*/ 1 h 83"/>
                      <a:gd name="T2" fmla="*/ 83 w 87"/>
                      <a:gd name="T3" fmla="*/ 0 h 83"/>
                      <a:gd name="T4" fmla="*/ 79 w 87"/>
                      <a:gd name="T5" fmla="*/ 3 h 83"/>
                      <a:gd name="T6" fmla="*/ 71 w 87"/>
                      <a:gd name="T7" fmla="*/ 3 h 83"/>
                      <a:gd name="T8" fmla="*/ 69 w 87"/>
                      <a:gd name="T9" fmla="*/ 4 h 83"/>
                      <a:gd name="T10" fmla="*/ 68 w 87"/>
                      <a:gd name="T11" fmla="*/ 3 h 83"/>
                      <a:gd name="T12" fmla="*/ 63 w 87"/>
                      <a:gd name="T13" fmla="*/ 6 h 83"/>
                      <a:gd name="T14" fmla="*/ 58 w 87"/>
                      <a:gd name="T15" fmla="*/ 5 h 83"/>
                      <a:gd name="T16" fmla="*/ 53 w 87"/>
                      <a:gd name="T17" fmla="*/ 7 h 83"/>
                      <a:gd name="T18" fmla="*/ 47 w 87"/>
                      <a:gd name="T19" fmla="*/ 2 h 83"/>
                      <a:gd name="T20" fmla="*/ 44 w 87"/>
                      <a:gd name="T21" fmla="*/ 6 h 83"/>
                      <a:gd name="T22" fmla="*/ 48 w 87"/>
                      <a:gd name="T23" fmla="*/ 12 h 83"/>
                      <a:gd name="T24" fmla="*/ 56 w 87"/>
                      <a:gd name="T25" fmla="*/ 16 h 83"/>
                      <a:gd name="T26" fmla="*/ 70 w 87"/>
                      <a:gd name="T27" fmla="*/ 20 h 83"/>
                      <a:gd name="T28" fmla="*/ 63 w 87"/>
                      <a:gd name="T29" fmla="*/ 27 h 83"/>
                      <a:gd name="T30" fmla="*/ 58 w 87"/>
                      <a:gd name="T31" fmla="*/ 33 h 83"/>
                      <a:gd name="T32" fmla="*/ 55 w 87"/>
                      <a:gd name="T33" fmla="*/ 35 h 83"/>
                      <a:gd name="T34" fmla="*/ 48 w 87"/>
                      <a:gd name="T35" fmla="*/ 35 h 83"/>
                      <a:gd name="T36" fmla="*/ 42 w 87"/>
                      <a:gd name="T37" fmla="*/ 38 h 83"/>
                      <a:gd name="T38" fmla="*/ 36 w 87"/>
                      <a:gd name="T39" fmla="*/ 39 h 83"/>
                      <a:gd name="T40" fmla="*/ 32 w 87"/>
                      <a:gd name="T41" fmla="*/ 39 h 83"/>
                      <a:gd name="T42" fmla="*/ 26 w 87"/>
                      <a:gd name="T43" fmla="*/ 42 h 83"/>
                      <a:gd name="T44" fmla="*/ 21 w 87"/>
                      <a:gd name="T45" fmla="*/ 41 h 83"/>
                      <a:gd name="T46" fmla="*/ 16 w 87"/>
                      <a:gd name="T47" fmla="*/ 37 h 83"/>
                      <a:gd name="T48" fmla="*/ 11 w 87"/>
                      <a:gd name="T49" fmla="*/ 37 h 83"/>
                      <a:gd name="T50" fmla="*/ 7 w 87"/>
                      <a:gd name="T51" fmla="*/ 34 h 83"/>
                      <a:gd name="T52" fmla="*/ 0 w 87"/>
                      <a:gd name="T53" fmla="*/ 39 h 83"/>
                      <a:gd name="T54" fmla="*/ 3 w 87"/>
                      <a:gd name="T55" fmla="*/ 41 h 83"/>
                      <a:gd name="T56" fmla="*/ 4 w 87"/>
                      <a:gd name="T57" fmla="*/ 45 h 83"/>
                      <a:gd name="T58" fmla="*/ 3 w 87"/>
                      <a:gd name="T59" fmla="*/ 54 h 83"/>
                      <a:gd name="T60" fmla="*/ 0 w 87"/>
                      <a:gd name="T61" fmla="*/ 58 h 83"/>
                      <a:gd name="T62" fmla="*/ 3 w 87"/>
                      <a:gd name="T63" fmla="*/ 60 h 83"/>
                      <a:gd name="T64" fmla="*/ 1 w 87"/>
                      <a:gd name="T65" fmla="*/ 65 h 83"/>
                      <a:gd name="T66" fmla="*/ 4 w 87"/>
                      <a:gd name="T67" fmla="*/ 66 h 83"/>
                      <a:gd name="T68" fmla="*/ 15 w 87"/>
                      <a:gd name="T69" fmla="*/ 73 h 83"/>
                      <a:gd name="T70" fmla="*/ 19 w 87"/>
                      <a:gd name="T71" fmla="*/ 77 h 83"/>
                      <a:gd name="T72" fmla="*/ 26 w 87"/>
                      <a:gd name="T73" fmla="*/ 83 h 83"/>
                      <a:gd name="T74" fmla="*/ 30 w 87"/>
                      <a:gd name="T75" fmla="*/ 76 h 83"/>
                      <a:gd name="T76" fmla="*/ 33 w 87"/>
                      <a:gd name="T77" fmla="*/ 72 h 83"/>
                      <a:gd name="T78" fmla="*/ 35 w 87"/>
                      <a:gd name="T79" fmla="*/ 69 h 83"/>
                      <a:gd name="T80" fmla="*/ 40 w 87"/>
                      <a:gd name="T81" fmla="*/ 65 h 83"/>
                      <a:gd name="T82" fmla="*/ 59 w 87"/>
                      <a:gd name="T83" fmla="*/ 48 h 83"/>
                      <a:gd name="T84" fmla="*/ 77 w 87"/>
                      <a:gd name="T85" fmla="*/ 24 h 83"/>
                      <a:gd name="T86" fmla="*/ 84 w 87"/>
                      <a:gd name="T87" fmla="*/ 14 h 83"/>
                      <a:gd name="T88" fmla="*/ 86 w 87"/>
                      <a:gd name="T89" fmla="*/ 7 h 83"/>
                      <a:gd name="T90" fmla="*/ 86 w 87"/>
                      <a:gd name="T91" fmla="*/ 1 h 83"/>
                      <a:gd name="T92" fmla="*/ 86 w 87"/>
                      <a:gd name="T93" fmla="*/ 1 h 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87" h="83">
                        <a:moveTo>
                          <a:pt x="86" y="1"/>
                        </a:moveTo>
                        <a:cubicBezTo>
                          <a:pt x="87" y="0"/>
                          <a:pt x="84" y="0"/>
                          <a:pt x="83" y="0"/>
                        </a:cubicBezTo>
                        <a:cubicBezTo>
                          <a:pt x="82" y="1"/>
                          <a:pt x="81" y="2"/>
                          <a:pt x="79" y="3"/>
                        </a:cubicBezTo>
                        <a:cubicBezTo>
                          <a:pt x="77" y="3"/>
                          <a:pt x="74" y="3"/>
                          <a:pt x="71" y="3"/>
                        </a:cubicBezTo>
                        <a:cubicBezTo>
                          <a:pt x="71" y="4"/>
                          <a:pt x="70" y="4"/>
                          <a:pt x="69" y="4"/>
                        </a:cubicBezTo>
                        <a:cubicBezTo>
                          <a:pt x="68" y="4"/>
                          <a:pt x="68" y="3"/>
                          <a:pt x="68" y="3"/>
                        </a:cubicBezTo>
                        <a:cubicBezTo>
                          <a:pt x="66" y="4"/>
                          <a:pt x="65" y="6"/>
                          <a:pt x="63" y="6"/>
                        </a:cubicBezTo>
                        <a:cubicBezTo>
                          <a:pt x="61" y="6"/>
                          <a:pt x="61" y="5"/>
                          <a:pt x="58" y="5"/>
                        </a:cubicBezTo>
                        <a:cubicBezTo>
                          <a:pt x="57" y="6"/>
                          <a:pt x="55" y="8"/>
                          <a:pt x="53" y="7"/>
                        </a:cubicBezTo>
                        <a:cubicBezTo>
                          <a:pt x="50" y="6"/>
                          <a:pt x="49" y="5"/>
                          <a:pt x="47" y="2"/>
                        </a:cubicBezTo>
                        <a:cubicBezTo>
                          <a:pt x="47" y="3"/>
                          <a:pt x="44" y="5"/>
                          <a:pt x="44" y="6"/>
                        </a:cubicBezTo>
                        <a:cubicBezTo>
                          <a:pt x="45" y="8"/>
                          <a:pt x="46" y="10"/>
                          <a:pt x="48" y="12"/>
                        </a:cubicBezTo>
                        <a:cubicBezTo>
                          <a:pt x="50" y="14"/>
                          <a:pt x="53" y="15"/>
                          <a:pt x="56" y="16"/>
                        </a:cubicBezTo>
                        <a:cubicBezTo>
                          <a:pt x="61" y="18"/>
                          <a:pt x="65" y="20"/>
                          <a:pt x="70" y="20"/>
                        </a:cubicBezTo>
                        <a:cubicBezTo>
                          <a:pt x="68" y="22"/>
                          <a:pt x="65" y="25"/>
                          <a:pt x="63" y="27"/>
                        </a:cubicBezTo>
                        <a:cubicBezTo>
                          <a:pt x="61" y="29"/>
                          <a:pt x="59" y="31"/>
                          <a:pt x="58" y="33"/>
                        </a:cubicBezTo>
                        <a:cubicBezTo>
                          <a:pt x="57" y="33"/>
                          <a:pt x="56" y="35"/>
                          <a:pt x="55" y="35"/>
                        </a:cubicBezTo>
                        <a:cubicBezTo>
                          <a:pt x="53" y="36"/>
                          <a:pt x="50" y="34"/>
                          <a:pt x="48" y="35"/>
                        </a:cubicBezTo>
                        <a:cubicBezTo>
                          <a:pt x="46" y="35"/>
                          <a:pt x="44" y="37"/>
                          <a:pt x="42" y="38"/>
                        </a:cubicBezTo>
                        <a:cubicBezTo>
                          <a:pt x="40" y="39"/>
                          <a:pt x="38" y="40"/>
                          <a:pt x="36" y="39"/>
                        </a:cubicBezTo>
                        <a:cubicBezTo>
                          <a:pt x="35" y="39"/>
                          <a:pt x="33" y="38"/>
                          <a:pt x="32" y="39"/>
                        </a:cubicBezTo>
                        <a:cubicBezTo>
                          <a:pt x="29" y="41"/>
                          <a:pt x="29" y="43"/>
                          <a:pt x="26" y="42"/>
                        </a:cubicBezTo>
                        <a:cubicBezTo>
                          <a:pt x="24" y="41"/>
                          <a:pt x="22" y="41"/>
                          <a:pt x="21" y="41"/>
                        </a:cubicBezTo>
                        <a:cubicBezTo>
                          <a:pt x="19" y="40"/>
                          <a:pt x="17" y="38"/>
                          <a:pt x="16" y="37"/>
                        </a:cubicBezTo>
                        <a:cubicBezTo>
                          <a:pt x="15" y="37"/>
                          <a:pt x="12" y="38"/>
                          <a:pt x="11" y="37"/>
                        </a:cubicBezTo>
                        <a:cubicBezTo>
                          <a:pt x="10" y="36"/>
                          <a:pt x="8" y="34"/>
                          <a:pt x="7" y="34"/>
                        </a:cubicBezTo>
                        <a:cubicBezTo>
                          <a:pt x="3" y="35"/>
                          <a:pt x="2" y="36"/>
                          <a:pt x="0" y="39"/>
                        </a:cubicBezTo>
                        <a:cubicBezTo>
                          <a:pt x="0" y="40"/>
                          <a:pt x="3" y="40"/>
                          <a:pt x="3" y="41"/>
                        </a:cubicBezTo>
                        <a:cubicBezTo>
                          <a:pt x="3" y="43"/>
                          <a:pt x="3" y="44"/>
                          <a:pt x="4" y="45"/>
                        </a:cubicBezTo>
                        <a:cubicBezTo>
                          <a:pt x="6" y="47"/>
                          <a:pt x="5" y="52"/>
                          <a:pt x="3" y="54"/>
                        </a:cubicBezTo>
                        <a:cubicBezTo>
                          <a:pt x="2" y="55"/>
                          <a:pt x="1" y="56"/>
                          <a:pt x="0" y="58"/>
                        </a:cubicBezTo>
                        <a:cubicBezTo>
                          <a:pt x="0" y="61"/>
                          <a:pt x="2" y="59"/>
                          <a:pt x="3" y="60"/>
                        </a:cubicBezTo>
                        <a:cubicBezTo>
                          <a:pt x="3" y="60"/>
                          <a:pt x="0" y="64"/>
                          <a:pt x="1" y="65"/>
                        </a:cubicBezTo>
                        <a:cubicBezTo>
                          <a:pt x="2" y="65"/>
                          <a:pt x="3" y="66"/>
                          <a:pt x="4" y="66"/>
                        </a:cubicBezTo>
                        <a:cubicBezTo>
                          <a:pt x="8" y="69"/>
                          <a:pt x="12" y="71"/>
                          <a:pt x="15" y="73"/>
                        </a:cubicBezTo>
                        <a:cubicBezTo>
                          <a:pt x="18" y="74"/>
                          <a:pt x="19" y="74"/>
                          <a:pt x="19" y="77"/>
                        </a:cubicBezTo>
                        <a:cubicBezTo>
                          <a:pt x="19" y="79"/>
                          <a:pt x="25" y="82"/>
                          <a:pt x="26" y="83"/>
                        </a:cubicBezTo>
                        <a:cubicBezTo>
                          <a:pt x="28" y="80"/>
                          <a:pt x="29" y="78"/>
                          <a:pt x="30" y="76"/>
                        </a:cubicBezTo>
                        <a:cubicBezTo>
                          <a:pt x="30" y="74"/>
                          <a:pt x="31" y="72"/>
                          <a:pt x="33" y="72"/>
                        </a:cubicBezTo>
                        <a:cubicBezTo>
                          <a:pt x="34" y="71"/>
                          <a:pt x="34" y="70"/>
                          <a:pt x="35" y="69"/>
                        </a:cubicBezTo>
                        <a:cubicBezTo>
                          <a:pt x="37" y="68"/>
                          <a:pt x="38" y="67"/>
                          <a:pt x="40" y="65"/>
                        </a:cubicBezTo>
                        <a:cubicBezTo>
                          <a:pt x="45" y="57"/>
                          <a:pt x="52" y="53"/>
                          <a:pt x="59" y="48"/>
                        </a:cubicBezTo>
                        <a:cubicBezTo>
                          <a:pt x="68" y="42"/>
                          <a:pt x="73" y="33"/>
                          <a:pt x="77" y="24"/>
                        </a:cubicBezTo>
                        <a:cubicBezTo>
                          <a:pt x="79" y="20"/>
                          <a:pt x="82" y="18"/>
                          <a:pt x="84" y="14"/>
                        </a:cubicBezTo>
                        <a:cubicBezTo>
                          <a:pt x="85" y="12"/>
                          <a:pt x="85" y="9"/>
                          <a:pt x="86" y="7"/>
                        </a:cubicBezTo>
                        <a:cubicBezTo>
                          <a:pt x="86" y="6"/>
                          <a:pt x="85" y="2"/>
                          <a:pt x="86" y="1"/>
                        </a:cubicBezTo>
                        <a:cubicBezTo>
                          <a:pt x="86" y="1"/>
                          <a:pt x="86" y="1"/>
                          <a:pt x="86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7" name="Freeform 748">
                    <a:extLst>
                      <a:ext uri="{FF2B5EF4-FFF2-40B4-BE49-F238E27FC236}">
                        <a16:creationId xmlns:a16="http://schemas.microsoft.com/office/drawing/2014/main" id="{53FF1EF5-037A-E548-A278-83D62BE7742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748350" y="7547630"/>
                    <a:ext cx="90610" cy="118010"/>
                  </a:xfrm>
                  <a:custGeom>
                    <a:avLst/>
                    <a:gdLst>
                      <a:gd name="T0" fmla="*/ 3 w 9"/>
                      <a:gd name="T1" fmla="*/ 2 h 11"/>
                      <a:gd name="T2" fmla="*/ 1 w 9"/>
                      <a:gd name="T3" fmla="*/ 5 h 11"/>
                      <a:gd name="T4" fmla="*/ 0 w 9"/>
                      <a:gd name="T5" fmla="*/ 10 h 11"/>
                      <a:gd name="T6" fmla="*/ 8 w 9"/>
                      <a:gd name="T7" fmla="*/ 7 h 11"/>
                      <a:gd name="T8" fmla="*/ 4 w 9"/>
                      <a:gd name="T9" fmla="*/ 6 h 11"/>
                      <a:gd name="T10" fmla="*/ 8 w 9"/>
                      <a:gd name="T11" fmla="*/ 3 h 11"/>
                      <a:gd name="T12" fmla="*/ 3 w 9"/>
                      <a:gd name="T13" fmla="*/ 2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11">
                        <a:moveTo>
                          <a:pt x="3" y="2"/>
                        </a:moveTo>
                        <a:cubicBezTo>
                          <a:pt x="2" y="3"/>
                          <a:pt x="1" y="4"/>
                          <a:pt x="1" y="5"/>
                        </a:cubicBezTo>
                        <a:cubicBezTo>
                          <a:pt x="0" y="5"/>
                          <a:pt x="0" y="9"/>
                          <a:pt x="0" y="10"/>
                        </a:cubicBezTo>
                        <a:cubicBezTo>
                          <a:pt x="2" y="11"/>
                          <a:pt x="7" y="7"/>
                          <a:pt x="8" y="7"/>
                        </a:cubicBezTo>
                        <a:cubicBezTo>
                          <a:pt x="8" y="6"/>
                          <a:pt x="5" y="5"/>
                          <a:pt x="4" y="6"/>
                        </a:cubicBezTo>
                        <a:cubicBezTo>
                          <a:pt x="5" y="5"/>
                          <a:pt x="9" y="4"/>
                          <a:pt x="8" y="3"/>
                        </a:cubicBezTo>
                        <a:cubicBezTo>
                          <a:pt x="7" y="0"/>
                          <a:pt x="5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8" name="Freeform 749">
                    <a:extLst>
                      <a:ext uri="{FF2B5EF4-FFF2-40B4-BE49-F238E27FC236}">
                        <a16:creationId xmlns:a16="http://schemas.microsoft.com/office/drawing/2014/main" id="{37300CAF-D537-9442-8928-936FAAC78D1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34995" y="8023365"/>
                    <a:ext cx="264855" cy="302405"/>
                  </a:xfrm>
                  <a:custGeom>
                    <a:avLst/>
                    <a:gdLst>
                      <a:gd name="T0" fmla="*/ 22 w 26"/>
                      <a:gd name="T1" fmla="*/ 18 h 28"/>
                      <a:gd name="T2" fmla="*/ 25 w 26"/>
                      <a:gd name="T3" fmla="*/ 14 h 28"/>
                      <a:gd name="T4" fmla="*/ 26 w 26"/>
                      <a:gd name="T5" fmla="*/ 8 h 28"/>
                      <a:gd name="T6" fmla="*/ 24 w 26"/>
                      <a:gd name="T7" fmla="*/ 3 h 28"/>
                      <a:gd name="T8" fmla="*/ 21 w 26"/>
                      <a:gd name="T9" fmla="*/ 0 h 28"/>
                      <a:gd name="T10" fmla="*/ 16 w 26"/>
                      <a:gd name="T11" fmla="*/ 1 h 28"/>
                      <a:gd name="T12" fmla="*/ 12 w 26"/>
                      <a:gd name="T13" fmla="*/ 3 h 28"/>
                      <a:gd name="T14" fmla="*/ 6 w 26"/>
                      <a:gd name="T15" fmla="*/ 2 h 28"/>
                      <a:gd name="T16" fmla="*/ 7 w 26"/>
                      <a:gd name="T17" fmla="*/ 8 h 28"/>
                      <a:gd name="T18" fmla="*/ 6 w 26"/>
                      <a:gd name="T19" fmla="*/ 12 h 28"/>
                      <a:gd name="T20" fmla="*/ 2 w 26"/>
                      <a:gd name="T21" fmla="*/ 16 h 28"/>
                      <a:gd name="T22" fmla="*/ 0 w 26"/>
                      <a:gd name="T23" fmla="*/ 22 h 28"/>
                      <a:gd name="T24" fmla="*/ 0 w 26"/>
                      <a:gd name="T25" fmla="*/ 27 h 28"/>
                      <a:gd name="T26" fmla="*/ 4 w 26"/>
                      <a:gd name="T27" fmla="*/ 26 h 28"/>
                      <a:gd name="T28" fmla="*/ 11 w 26"/>
                      <a:gd name="T29" fmla="*/ 25 h 28"/>
                      <a:gd name="T30" fmla="*/ 14 w 26"/>
                      <a:gd name="T31" fmla="*/ 20 h 28"/>
                      <a:gd name="T32" fmla="*/ 21 w 26"/>
                      <a:gd name="T33" fmla="*/ 20 h 28"/>
                      <a:gd name="T34" fmla="*/ 22 w 26"/>
                      <a:gd name="T35" fmla="*/ 18 h 28"/>
                      <a:gd name="T36" fmla="*/ 22 w 26"/>
                      <a:gd name="T37" fmla="*/ 18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26" h="28">
                        <a:moveTo>
                          <a:pt x="22" y="18"/>
                        </a:moveTo>
                        <a:cubicBezTo>
                          <a:pt x="22" y="16"/>
                          <a:pt x="24" y="15"/>
                          <a:pt x="25" y="14"/>
                        </a:cubicBezTo>
                        <a:cubicBezTo>
                          <a:pt x="26" y="13"/>
                          <a:pt x="26" y="10"/>
                          <a:pt x="26" y="8"/>
                        </a:cubicBezTo>
                        <a:cubicBezTo>
                          <a:pt x="26" y="6"/>
                          <a:pt x="24" y="5"/>
                          <a:pt x="24" y="3"/>
                        </a:cubicBezTo>
                        <a:cubicBezTo>
                          <a:pt x="24" y="1"/>
                          <a:pt x="22" y="1"/>
                          <a:pt x="21" y="0"/>
                        </a:cubicBezTo>
                        <a:cubicBezTo>
                          <a:pt x="20" y="1"/>
                          <a:pt x="18" y="0"/>
                          <a:pt x="16" y="1"/>
                        </a:cubicBezTo>
                        <a:cubicBezTo>
                          <a:pt x="15" y="2"/>
                          <a:pt x="13" y="4"/>
                          <a:pt x="12" y="3"/>
                        </a:cubicBezTo>
                        <a:cubicBezTo>
                          <a:pt x="10" y="1"/>
                          <a:pt x="7" y="0"/>
                          <a:pt x="6" y="2"/>
                        </a:cubicBezTo>
                        <a:cubicBezTo>
                          <a:pt x="5" y="4"/>
                          <a:pt x="6" y="7"/>
                          <a:pt x="7" y="8"/>
                        </a:cubicBezTo>
                        <a:cubicBezTo>
                          <a:pt x="8" y="10"/>
                          <a:pt x="7" y="10"/>
                          <a:pt x="6" y="12"/>
                        </a:cubicBezTo>
                        <a:cubicBezTo>
                          <a:pt x="5" y="14"/>
                          <a:pt x="3" y="15"/>
                          <a:pt x="2" y="16"/>
                        </a:cubicBezTo>
                        <a:cubicBezTo>
                          <a:pt x="1" y="18"/>
                          <a:pt x="0" y="19"/>
                          <a:pt x="0" y="22"/>
                        </a:cubicBezTo>
                        <a:cubicBezTo>
                          <a:pt x="0" y="23"/>
                          <a:pt x="1" y="25"/>
                          <a:pt x="0" y="27"/>
                        </a:cubicBezTo>
                        <a:cubicBezTo>
                          <a:pt x="2" y="28"/>
                          <a:pt x="2" y="27"/>
                          <a:pt x="4" y="26"/>
                        </a:cubicBezTo>
                        <a:cubicBezTo>
                          <a:pt x="6" y="25"/>
                          <a:pt x="9" y="25"/>
                          <a:pt x="11" y="25"/>
                        </a:cubicBezTo>
                        <a:cubicBezTo>
                          <a:pt x="10" y="22"/>
                          <a:pt x="12" y="21"/>
                          <a:pt x="14" y="20"/>
                        </a:cubicBezTo>
                        <a:cubicBezTo>
                          <a:pt x="16" y="19"/>
                          <a:pt x="20" y="17"/>
                          <a:pt x="21" y="20"/>
                        </a:cubicBezTo>
                        <a:cubicBezTo>
                          <a:pt x="21" y="19"/>
                          <a:pt x="21" y="18"/>
                          <a:pt x="22" y="18"/>
                        </a:cubicBezTo>
                        <a:cubicBezTo>
                          <a:pt x="22" y="16"/>
                          <a:pt x="21" y="18"/>
                          <a:pt x="22" y="18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49" name="Freeform 750">
                    <a:extLst>
                      <a:ext uri="{FF2B5EF4-FFF2-40B4-BE49-F238E27FC236}">
                        <a16:creationId xmlns:a16="http://schemas.microsoft.com/office/drawing/2014/main" id="{9B49CA43-6DAD-7E4B-A2B7-DDD82AAEAFB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03629" y="8370023"/>
                    <a:ext cx="101063" cy="106947"/>
                  </a:xfrm>
                  <a:custGeom>
                    <a:avLst/>
                    <a:gdLst>
                      <a:gd name="T0" fmla="*/ 1 w 10"/>
                      <a:gd name="T1" fmla="*/ 6 h 10"/>
                      <a:gd name="T2" fmla="*/ 3 w 10"/>
                      <a:gd name="T3" fmla="*/ 10 h 10"/>
                      <a:gd name="T4" fmla="*/ 9 w 10"/>
                      <a:gd name="T5" fmla="*/ 5 h 10"/>
                      <a:gd name="T6" fmla="*/ 8 w 10"/>
                      <a:gd name="T7" fmla="*/ 0 h 10"/>
                      <a:gd name="T8" fmla="*/ 4 w 10"/>
                      <a:gd name="T9" fmla="*/ 1 h 10"/>
                      <a:gd name="T10" fmla="*/ 0 w 10"/>
                      <a:gd name="T11" fmla="*/ 1 h 10"/>
                      <a:gd name="T12" fmla="*/ 1 w 10"/>
                      <a:gd name="T13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0" h="10">
                        <a:moveTo>
                          <a:pt x="1" y="6"/>
                        </a:moveTo>
                        <a:cubicBezTo>
                          <a:pt x="2" y="7"/>
                          <a:pt x="2" y="9"/>
                          <a:pt x="3" y="10"/>
                        </a:cubicBezTo>
                        <a:cubicBezTo>
                          <a:pt x="5" y="9"/>
                          <a:pt x="7" y="7"/>
                          <a:pt x="9" y="5"/>
                        </a:cubicBezTo>
                        <a:cubicBezTo>
                          <a:pt x="10" y="3"/>
                          <a:pt x="5" y="4"/>
                          <a:pt x="8" y="0"/>
                        </a:cubicBezTo>
                        <a:cubicBezTo>
                          <a:pt x="7" y="0"/>
                          <a:pt x="3" y="0"/>
                          <a:pt x="4" y="1"/>
                        </a:cubicBezTo>
                        <a:cubicBezTo>
                          <a:pt x="5" y="3"/>
                          <a:pt x="1" y="2"/>
                          <a:pt x="0" y="1"/>
                        </a:cubicBezTo>
                        <a:cubicBezTo>
                          <a:pt x="0" y="3"/>
                          <a:pt x="1" y="4"/>
                          <a:pt x="1" y="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0" name="Freeform 751">
                    <a:extLst>
                      <a:ext uri="{FF2B5EF4-FFF2-40B4-BE49-F238E27FC236}">
                        <a16:creationId xmlns:a16="http://schemas.microsoft.com/office/drawing/2014/main" id="{79B4ECB2-1FEC-5247-A9C8-8126C05C4A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03629" y="8303643"/>
                    <a:ext cx="111517" cy="99573"/>
                  </a:xfrm>
                  <a:custGeom>
                    <a:avLst/>
                    <a:gdLst>
                      <a:gd name="T0" fmla="*/ 3 w 11"/>
                      <a:gd name="T1" fmla="*/ 1 h 9"/>
                      <a:gd name="T2" fmla="*/ 0 w 11"/>
                      <a:gd name="T3" fmla="*/ 7 h 9"/>
                      <a:gd name="T4" fmla="*/ 4 w 11"/>
                      <a:gd name="T5" fmla="*/ 7 h 9"/>
                      <a:gd name="T6" fmla="*/ 8 w 11"/>
                      <a:gd name="T7" fmla="*/ 6 h 9"/>
                      <a:gd name="T8" fmla="*/ 7 w 11"/>
                      <a:gd name="T9" fmla="*/ 0 h 9"/>
                      <a:gd name="T10" fmla="*/ 3 w 11"/>
                      <a:gd name="T11" fmla="*/ 1 h 9"/>
                      <a:gd name="T12" fmla="*/ 3 w 11"/>
                      <a:gd name="T13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1" h="9">
                        <a:moveTo>
                          <a:pt x="3" y="1"/>
                        </a:moveTo>
                        <a:cubicBezTo>
                          <a:pt x="1" y="2"/>
                          <a:pt x="0" y="5"/>
                          <a:pt x="0" y="7"/>
                        </a:cubicBezTo>
                        <a:cubicBezTo>
                          <a:pt x="1" y="8"/>
                          <a:pt x="5" y="9"/>
                          <a:pt x="4" y="7"/>
                        </a:cubicBezTo>
                        <a:cubicBezTo>
                          <a:pt x="3" y="6"/>
                          <a:pt x="7" y="6"/>
                          <a:pt x="8" y="6"/>
                        </a:cubicBezTo>
                        <a:cubicBezTo>
                          <a:pt x="11" y="5"/>
                          <a:pt x="8" y="1"/>
                          <a:pt x="7" y="0"/>
                        </a:cubicBezTo>
                        <a:cubicBezTo>
                          <a:pt x="5" y="1"/>
                          <a:pt x="5" y="2"/>
                          <a:pt x="3" y="1"/>
                        </a:cubicBezTo>
                        <a:cubicBezTo>
                          <a:pt x="2" y="1"/>
                          <a:pt x="4" y="1"/>
                          <a:pt x="3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1" name="Freeform 752">
                    <a:extLst>
                      <a:ext uri="{FF2B5EF4-FFF2-40B4-BE49-F238E27FC236}">
                        <a16:creationId xmlns:a16="http://schemas.microsoft.com/office/drawing/2014/main" id="{BEB958BB-0E11-864F-A98B-B921F6C12D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3124540" y="8270450"/>
                    <a:ext cx="550626" cy="630625"/>
                  </a:xfrm>
                  <a:custGeom>
                    <a:avLst/>
                    <a:gdLst>
                      <a:gd name="T0" fmla="*/ 41 w 54"/>
                      <a:gd name="T1" fmla="*/ 13 h 58"/>
                      <a:gd name="T2" fmla="*/ 23 w 54"/>
                      <a:gd name="T3" fmla="*/ 3 h 58"/>
                      <a:gd name="T4" fmla="*/ 17 w 54"/>
                      <a:gd name="T5" fmla="*/ 7 h 58"/>
                      <a:gd name="T6" fmla="*/ 21 w 54"/>
                      <a:gd name="T7" fmla="*/ 9 h 58"/>
                      <a:gd name="T8" fmla="*/ 17 w 54"/>
                      <a:gd name="T9" fmla="*/ 9 h 58"/>
                      <a:gd name="T10" fmla="*/ 13 w 54"/>
                      <a:gd name="T11" fmla="*/ 10 h 58"/>
                      <a:gd name="T12" fmla="*/ 11 w 54"/>
                      <a:gd name="T13" fmla="*/ 8 h 58"/>
                      <a:gd name="T14" fmla="*/ 12 w 54"/>
                      <a:gd name="T15" fmla="*/ 4 h 58"/>
                      <a:gd name="T16" fmla="*/ 5 w 54"/>
                      <a:gd name="T17" fmla="*/ 3 h 58"/>
                      <a:gd name="T18" fmla="*/ 7 w 54"/>
                      <a:gd name="T19" fmla="*/ 8 h 58"/>
                      <a:gd name="T20" fmla="*/ 5 w 54"/>
                      <a:gd name="T21" fmla="*/ 12 h 58"/>
                      <a:gd name="T22" fmla="*/ 6 w 54"/>
                      <a:gd name="T23" fmla="*/ 16 h 58"/>
                      <a:gd name="T24" fmla="*/ 2 w 54"/>
                      <a:gd name="T25" fmla="*/ 18 h 58"/>
                      <a:gd name="T26" fmla="*/ 1 w 54"/>
                      <a:gd name="T27" fmla="*/ 21 h 58"/>
                      <a:gd name="T28" fmla="*/ 5 w 54"/>
                      <a:gd name="T29" fmla="*/ 33 h 58"/>
                      <a:gd name="T30" fmla="*/ 12 w 54"/>
                      <a:gd name="T31" fmla="*/ 42 h 58"/>
                      <a:gd name="T32" fmla="*/ 15 w 54"/>
                      <a:gd name="T33" fmla="*/ 43 h 58"/>
                      <a:gd name="T34" fmla="*/ 17 w 54"/>
                      <a:gd name="T35" fmla="*/ 45 h 58"/>
                      <a:gd name="T36" fmla="*/ 24 w 54"/>
                      <a:gd name="T37" fmla="*/ 47 h 58"/>
                      <a:gd name="T38" fmla="*/ 25 w 54"/>
                      <a:gd name="T39" fmla="*/ 53 h 58"/>
                      <a:gd name="T40" fmla="*/ 27 w 54"/>
                      <a:gd name="T41" fmla="*/ 55 h 58"/>
                      <a:gd name="T42" fmla="*/ 30 w 54"/>
                      <a:gd name="T43" fmla="*/ 55 h 58"/>
                      <a:gd name="T44" fmla="*/ 33 w 54"/>
                      <a:gd name="T45" fmla="*/ 56 h 58"/>
                      <a:gd name="T46" fmla="*/ 36 w 54"/>
                      <a:gd name="T47" fmla="*/ 55 h 58"/>
                      <a:gd name="T48" fmla="*/ 42 w 54"/>
                      <a:gd name="T49" fmla="*/ 55 h 58"/>
                      <a:gd name="T50" fmla="*/ 46 w 54"/>
                      <a:gd name="T51" fmla="*/ 54 h 58"/>
                      <a:gd name="T52" fmla="*/ 54 w 54"/>
                      <a:gd name="T53" fmla="*/ 49 h 58"/>
                      <a:gd name="T54" fmla="*/ 49 w 54"/>
                      <a:gd name="T55" fmla="*/ 36 h 58"/>
                      <a:gd name="T56" fmla="*/ 49 w 54"/>
                      <a:gd name="T57" fmla="*/ 32 h 58"/>
                      <a:gd name="T58" fmla="*/ 46 w 54"/>
                      <a:gd name="T59" fmla="*/ 28 h 58"/>
                      <a:gd name="T60" fmla="*/ 48 w 54"/>
                      <a:gd name="T61" fmla="*/ 20 h 58"/>
                      <a:gd name="T62" fmla="*/ 45 w 54"/>
                      <a:gd name="T63" fmla="*/ 18 h 58"/>
                      <a:gd name="T64" fmla="*/ 41 w 54"/>
                      <a:gd name="T65" fmla="*/ 16 h 58"/>
                      <a:gd name="T66" fmla="*/ 41 w 54"/>
                      <a:gd name="T67" fmla="*/ 13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54" h="58">
                        <a:moveTo>
                          <a:pt x="41" y="13"/>
                        </a:moveTo>
                        <a:cubicBezTo>
                          <a:pt x="35" y="9"/>
                          <a:pt x="29" y="6"/>
                          <a:pt x="23" y="3"/>
                        </a:cubicBezTo>
                        <a:cubicBezTo>
                          <a:pt x="22" y="5"/>
                          <a:pt x="19" y="7"/>
                          <a:pt x="17" y="7"/>
                        </a:cubicBezTo>
                        <a:cubicBezTo>
                          <a:pt x="17" y="7"/>
                          <a:pt x="21" y="8"/>
                          <a:pt x="21" y="9"/>
                        </a:cubicBezTo>
                        <a:cubicBezTo>
                          <a:pt x="20" y="10"/>
                          <a:pt x="18" y="9"/>
                          <a:pt x="17" y="9"/>
                        </a:cubicBezTo>
                        <a:cubicBezTo>
                          <a:pt x="15" y="8"/>
                          <a:pt x="15" y="9"/>
                          <a:pt x="13" y="10"/>
                        </a:cubicBezTo>
                        <a:cubicBezTo>
                          <a:pt x="13" y="10"/>
                          <a:pt x="11" y="9"/>
                          <a:pt x="11" y="8"/>
                        </a:cubicBezTo>
                        <a:cubicBezTo>
                          <a:pt x="10" y="7"/>
                          <a:pt x="11" y="5"/>
                          <a:pt x="12" y="4"/>
                        </a:cubicBezTo>
                        <a:cubicBezTo>
                          <a:pt x="13" y="0"/>
                          <a:pt x="7" y="2"/>
                          <a:pt x="5" y="3"/>
                        </a:cubicBezTo>
                        <a:cubicBezTo>
                          <a:pt x="6" y="4"/>
                          <a:pt x="8" y="7"/>
                          <a:pt x="7" y="8"/>
                        </a:cubicBezTo>
                        <a:cubicBezTo>
                          <a:pt x="7" y="9"/>
                          <a:pt x="3" y="12"/>
                          <a:pt x="5" y="12"/>
                        </a:cubicBezTo>
                        <a:cubicBezTo>
                          <a:pt x="8" y="13"/>
                          <a:pt x="7" y="14"/>
                          <a:pt x="6" y="16"/>
                        </a:cubicBezTo>
                        <a:cubicBezTo>
                          <a:pt x="5" y="16"/>
                          <a:pt x="3" y="17"/>
                          <a:pt x="2" y="18"/>
                        </a:cubicBezTo>
                        <a:cubicBezTo>
                          <a:pt x="0" y="19"/>
                          <a:pt x="1" y="19"/>
                          <a:pt x="1" y="21"/>
                        </a:cubicBezTo>
                        <a:cubicBezTo>
                          <a:pt x="2" y="26"/>
                          <a:pt x="4" y="29"/>
                          <a:pt x="5" y="33"/>
                        </a:cubicBezTo>
                        <a:cubicBezTo>
                          <a:pt x="5" y="38"/>
                          <a:pt x="9" y="40"/>
                          <a:pt x="12" y="42"/>
                        </a:cubicBezTo>
                        <a:cubicBezTo>
                          <a:pt x="13" y="43"/>
                          <a:pt x="14" y="43"/>
                          <a:pt x="15" y="43"/>
                        </a:cubicBezTo>
                        <a:cubicBezTo>
                          <a:pt x="16" y="43"/>
                          <a:pt x="16" y="44"/>
                          <a:pt x="17" y="45"/>
                        </a:cubicBezTo>
                        <a:cubicBezTo>
                          <a:pt x="19" y="45"/>
                          <a:pt x="22" y="45"/>
                          <a:pt x="24" y="47"/>
                        </a:cubicBezTo>
                        <a:cubicBezTo>
                          <a:pt x="25" y="48"/>
                          <a:pt x="25" y="51"/>
                          <a:pt x="25" y="53"/>
                        </a:cubicBezTo>
                        <a:cubicBezTo>
                          <a:pt x="26" y="54"/>
                          <a:pt x="25" y="55"/>
                          <a:pt x="27" y="55"/>
                        </a:cubicBezTo>
                        <a:cubicBezTo>
                          <a:pt x="28" y="55"/>
                          <a:pt x="29" y="55"/>
                          <a:pt x="30" y="55"/>
                        </a:cubicBezTo>
                        <a:cubicBezTo>
                          <a:pt x="31" y="55"/>
                          <a:pt x="32" y="55"/>
                          <a:pt x="33" y="56"/>
                        </a:cubicBezTo>
                        <a:cubicBezTo>
                          <a:pt x="34" y="57"/>
                          <a:pt x="35" y="56"/>
                          <a:pt x="36" y="55"/>
                        </a:cubicBezTo>
                        <a:cubicBezTo>
                          <a:pt x="38" y="54"/>
                          <a:pt x="40" y="58"/>
                          <a:pt x="42" y="55"/>
                        </a:cubicBezTo>
                        <a:cubicBezTo>
                          <a:pt x="42" y="53"/>
                          <a:pt x="45" y="54"/>
                          <a:pt x="46" y="54"/>
                        </a:cubicBezTo>
                        <a:cubicBezTo>
                          <a:pt x="49" y="53"/>
                          <a:pt x="51" y="51"/>
                          <a:pt x="54" y="49"/>
                        </a:cubicBezTo>
                        <a:cubicBezTo>
                          <a:pt x="49" y="46"/>
                          <a:pt x="49" y="42"/>
                          <a:pt x="49" y="36"/>
                        </a:cubicBezTo>
                        <a:cubicBezTo>
                          <a:pt x="48" y="35"/>
                          <a:pt x="50" y="33"/>
                          <a:pt x="49" y="32"/>
                        </a:cubicBezTo>
                        <a:cubicBezTo>
                          <a:pt x="48" y="31"/>
                          <a:pt x="46" y="30"/>
                          <a:pt x="46" y="28"/>
                        </a:cubicBezTo>
                        <a:cubicBezTo>
                          <a:pt x="46" y="27"/>
                          <a:pt x="48" y="20"/>
                          <a:pt x="48" y="20"/>
                        </a:cubicBezTo>
                        <a:cubicBezTo>
                          <a:pt x="47" y="20"/>
                          <a:pt x="46" y="19"/>
                          <a:pt x="45" y="18"/>
                        </a:cubicBezTo>
                        <a:cubicBezTo>
                          <a:pt x="44" y="17"/>
                          <a:pt x="43" y="17"/>
                          <a:pt x="41" y="16"/>
                        </a:cubicBezTo>
                        <a:cubicBezTo>
                          <a:pt x="41" y="15"/>
                          <a:pt x="41" y="14"/>
                          <a:pt x="41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2" name="Freeform 753">
                    <a:extLst>
                      <a:ext uri="{FF2B5EF4-FFF2-40B4-BE49-F238E27FC236}">
                        <a16:creationId xmlns:a16="http://schemas.microsoft.com/office/drawing/2014/main" id="{4CCC3D99-873A-6C4D-AC1A-87F01944EF5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24355" y="8119248"/>
                    <a:ext cx="275312" cy="335598"/>
                  </a:xfrm>
                  <a:custGeom>
                    <a:avLst/>
                    <a:gdLst>
                      <a:gd name="T0" fmla="*/ 15 w 27"/>
                      <a:gd name="T1" fmla="*/ 29 h 31"/>
                      <a:gd name="T2" fmla="*/ 15 w 27"/>
                      <a:gd name="T3" fmla="*/ 24 h 31"/>
                      <a:gd name="T4" fmla="*/ 17 w 27"/>
                      <a:gd name="T5" fmla="*/ 24 h 31"/>
                      <a:gd name="T6" fmla="*/ 19 w 27"/>
                      <a:gd name="T7" fmla="*/ 21 h 31"/>
                      <a:gd name="T8" fmla="*/ 21 w 27"/>
                      <a:gd name="T9" fmla="*/ 24 h 31"/>
                      <a:gd name="T10" fmla="*/ 24 w 27"/>
                      <a:gd name="T11" fmla="*/ 23 h 31"/>
                      <a:gd name="T12" fmla="*/ 26 w 27"/>
                      <a:gd name="T13" fmla="*/ 24 h 31"/>
                      <a:gd name="T14" fmla="*/ 26 w 27"/>
                      <a:gd name="T15" fmla="*/ 21 h 31"/>
                      <a:gd name="T16" fmla="*/ 26 w 27"/>
                      <a:gd name="T17" fmla="*/ 14 h 31"/>
                      <a:gd name="T18" fmla="*/ 25 w 27"/>
                      <a:gd name="T19" fmla="*/ 11 h 31"/>
                      <a:gd name="T20" fmla="*/ 26 w 27"/>
                      <a:gd name="T21" fmla="*/ 6 h 31"/>
                      <a:gd name="T22" fmla="*/ 21 w 27"/>
                      <a:gd name="T23" fmla="*/ 4 h 31"/>
                      <a:gd name="T24" fmla="*/ 19 w 27"/>
                      <a:gd name="T25" fmla="*/ 0 h 31"/>
                      <a:gd name="T26" fmla="*/ 14 w 27"/>
                      <a:gd name="T27" fmla="*/ 0 h 31"/>
                      <a:gd name="T28" fmla="*/ 11 w 27"/>
                      <a:gd name="T29" fmla="*/ 7 h 31"/>
                      <a:gd name="T30" fmla="*/ 5 w 27"/>
                      <a:gd name="T31" fmla="*/ 7 h 31"/>
                      <a:gd name="T32" fmla="*/ 4 w 27"/>
                      <a:gd name="T33" fmla="*/ 7 h 31"/>
                      <a:gd name="T34" fmla="*/ 4 w 27"/>
                      <a:gd name="T35" fmla="*/ 10 h 31"/>
                      <a:gd name="T36" fmla="*/ 0 w 27"/>
                      <a:gd name="T37" fmla="*/ 16 h 31"/>
                      <a:gd name="T38" fmla="*/ 4 w 27"/>
                      <a:gd name="T39" fmla="*/ 23 h 31"/>
                      <a:gd name="T40" fmla="*/ 9 w 27"/>
                      <a:gd name="T41" fmla="*/ 28 h 31"/>
                      <a:gd name="T42" fmla="*/ 11 w 27"/>
                      <a:gd name="T43" fmla="*/ 31 h 31"/>
                      <a:gd name="T44" fmla="*/ 15 w 27"/>
                      <a:gd name="T45" fmla="*/ 29 h 31"/>
                      <a:gd name="T46" fmla="*/ 15 w 27"/>
                      <a:gd name="T47" fmla="*/ 29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27" h="31">
                        <a:moveTo>
                          <a:pt x="15" y="29"/>
                        </a:moveTo>
                        <a:cubicBezTo>
                          <a:pt x="15" y="28"/>
                          <a:pt x="13" y="24"/>
                          <a:pt x="15" y="24"/>
                        </a:cubicBezTo>
                        <a:cubicBezTo>
                          <a:pt x="15" y="24"/>
                          <a:pt x="17" y="24"/>
                          <a:pt x="17" y="24"/>
                        </a:cubicBezTo>
                        <a:cubicBezTo>
                          <a:pt x="18" y="23"/>
                          <a:pt x="18" y="21"/>
                          <a:pt x="19" y="21"/>
                        </a:cubicBezTo>
                        <a:cubicBezTo>
                          <a:pt x="20" y="22"/>
                          <a:pt x="21" y="23"/>
                          <a:pt x="21" y="24"/>
                        </a:cubicBezTo>
                        <a:cubicBezTo>
                          <a:pt x="22" y="25"/>
                          <a:pt x="22" y="23"/>
                          <a:pt x="24" y="23"/>
                        </a:cubicBezTo>
                        <a:cubicBezTo>
                          <a:pt x="24" y="23"/>
                          <a:pt x="26" y="25"/>
                          <a:pt x="26" y="24"/>
                        </a:cubicBezTo>
                        <a:cubicBezTo>
                          <a:pt x="26" y="23"/>
                          <a:pt x="26" y="22"/>
                          <a:pt x="26" y="21"/>
                        </a:cubicBezTo>
                        <a:cubicBezTo>
                          <a:pt x="27" y="19"/>
                          <a:pt x="27" y="16"/>
                          <a:pt x="26" y="14"/>
                        </a:cubicBezTo>
                        <a:cubicBezTo>
                          <a:pt x="25" y="13"/>
                          <a:pt x="25" y="12"/>
                          <a:pt x="25" y="11"/>
                        </a:cubicBezTo>
                        <a:cubicBezTo>
                          <a:pt x="25" y="9"/>
                          <a:pt x="27" y="8"/>
                          <a:pt x="26" y="6"/>
                        </a:cubicBezTo>
                        <a:cubicBezTo>
                          <a:pt x="25" y="3"/>
                          <a:pt x="21" y="7"/>
                          <a:pt x="21" y="4"/>
                        </a:cubicBezTo>
                        <a:cubicBezTo>
                          <a:pt x="21" y="2"/>
                          <a:pt x="22" y="0"/>
                          <a:pt x="19" y="0"/>
                        </a:cubicBezTo>
                        <a:cubicBezTo>
                          <a:pt x="18" y="0"/>
                          <a:pt x="16" y="0"/>
                          <a:pt x="14" y="0"/>
                        </a:cubicBezTo>
                        <a:cubicBezTo>
                          <a:pt x="10" y="0"/>
                          <a:pt x="15" y="7"/>
                          <a:pt x="11" y="7"/>
                        </a:cubicBezTo>
                        <a:cubicBezTo>
                          <a:pt x="9" y="7"/>
                          <a:pt x="7" y="7"/>
                          <a:pt x="5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2" y="9"/>
                          <a:pt x="4" y="9"/>
                          <a:pt x="4" y="10"/>
                        </a:cubicBezTo>
                        <a:cubicBezTo>
                          <a:pt x="4" y="12"/>
                          <a:pt x="0" y="14"/>
                          <a:pt x="0" y="16"/>
                        </a:cubicBezTo>
                        <a:cubicBezTo>
                          <a:pt x="1" y="18"/>
                          <a:pt x="3" y="21"/>
                          <a:pt x="4" y="23"/>
                        </a:cubicBezTo>
                        <a:cubicBezTo>
                          <a:pt x="6" y="24"/>
                          <a:pt x="7" y="26"/>
                          <a:pt x="9" y="28"/>
                        </a:cubicBezTo>
                        <a:cubicBezTo>
                          <a:pt x="10" y="29"/>
                          <a:pt x="11" y="30"/>
                          <a:pt x="11" y="31"/>
                        </a:cubicBezTo>
                        <a:cubicBezTo>
                          <a:pt x="12" y="30"/>
                          <a:pt x="14" y="30"/>
                          <a:pt x="15" y="29"/>
                        </a:cubicBezTo>
                        <a:cubicBezTo>
                          <a:pt x="15" y="29"/>
                          <a:pt x="14" y="30"/>
                          <a:pt x="15" y="29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3" name="Freeform 754">
                    <a:extLst>
                      <a:ext uri="{FF2B5EF4-FFF2-40B4-BE49-F238E27FC236}">
                        <a16:creationId xmlns:a16="http://schemas.microsoft.com/office/drawing/2014/main" id="{8F2ACC49-A753-8F46-8897-D6A1162BF9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41777" y="8119248"/>
                    <a:ext cx="115005" cy="77445"/>
                  </a:xfrm>
                  <a:custGeom>
                    <a:avLst/>
                    <a:gdLst>
                      <a:gd name="T0" fmla="*/ 11 w 11"/>
                      <a:gd name="T1" fmla="*/ 7 h 7"/>
                      <a:gd name="T2" fmla="*/ 11 w 11"/>
                      <a:gd name="T3" fmla="*/ 0 h 7"/>
                      <a:gd name="T4" fmla="*/ 3 w 11"/>
                      <a:gd name="T5" fmla="*/ 1 h 7"/>
                      <a:gd name="T6" fmla="*/ 0 w 11"/>
                      <a:gd name="T7" fmla="*/ 4 h 7"/>
                      <a:gd name="T8" fmla="*/ 2 w 11"/>
                      <a:gd name="T9" fmla="*/ 7 h 7"/>
                      <a:gd name="T10" fmla="*/ 11 w 11"/>
                      <a:gd name="T11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1" h="7">
                        <a:moveTo>
                          <a:pt x="11" y="7"/>
                        </a:moveTo>
                        <a:cubicBezTo>
                          <a:pt x="11" y="5"/>
                          <a:pt x="11" y="2"/>
                          <a:pt x="11" y="0"/>
                        </a:cubicBezTo>
                        <a:cubicBezTo>
                          <a:pt x="8" y="0"/>
                          <a:pt x="6" y="1"/>
                          <a:pt x="3" y="1"/>
                        </a:cubicBezTo>
                        <a:cubicBezTo>
                          <a:pt x="4" y="2"/>
                          <a:pt x="1" y="3"/>
                          <a:pt x="0" y="4"/>
                        </a:cubicBezTo>
                        <a:cubicBezTo>
                          <a:pt x="0" y="5"/>
                          <a:pt x="2" y="6"/>
                          <a:pt x="2" y="7"/>
                        </a:cubicBezTo>
                        <a:lnTo>
                          <a:pt x="11" y="7"/>
                        </a:ln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4" name="Freeform 755">
                    <a:extLst>
                      <a:ext uri="{FF2B5EF4-FFF2-40B4-BE49-F238E27FC236}">
                        <a16:creationId xmlns:a16="http://schemas.microsoft.com/office/drawing/2014/main" id="{F852865F-E8DA-7347-B3CC-EEF67F5F97E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03441" y="7536568"/>
                    <a:ext cx="376377" cy="615873"/>
                  </a:xfrm>
                  <a:custGeom>
                    <a:avLst/>
                    <a:gdLst>
                      <a:gd name="T0" fmla="*/ 29 w 37"/>
                      <a:gd name="T1" fmla="*/ 55 h 57"/>
                      <a:gd name="T2" fmla="*/ 37 w 37"/>
                      <a:gd name="T3" fmla="*/ 55 h 57"/>
                      <a:gd name="T4" fmla="*/ 33 w 37"/>
                      <a:gd name="T5" fmla="*/ 48 h 57"/>
                      <a:gd name="T6" fmla="*/ 32 w 37"/>
                      <a:gd name="T7" fmla="*/ 44 h 57"/>
                      <a:gd name="T8" fmla="*/ 30 w 37"/>
                      <a:gd name="T9" fmla="*/ 40 h 57"/>
                      <a:gd name="T10" fmla="*/ 32 w 37"/>
                      <a:gd name="T11" fmla="*/ 32 h 57"/>
                      <a:gd name="T12" fmla="*/ 34 w 37"/>
                      <a:gd name="T13" fmla="*/ 27 h 57"/>
                      <a:gd name="T14" fmla="*/ 31 w 37"/>
                      <a:gd name="T15" fmla="*/ 21 h 57"/>
                      <a:gd name="T16" fmla="*/ 28 w 37"/>
                      <a:gd name="T17" fmla="*/ 16 h 57"/>
                      <a:gd name="T18" fmla="*/ 34 w 37"/>
                      <a:gd name="T19" fmla="*/ 16 h 57"/>
                      <a:gd name="T20" fmla="*/ 32 w 37"/>
                      <a:gd name="T21" fmla="*/ 6 h 57"/>
                      <a:gd name="T22" fmla="*/ 30 w 37"/>
                      <a:gd name="T23" fmla="*/ 2 h 57"/>
                      <a:gd name="T24" fmla="*/ 27 w 37"/>
                      <a:gd name="T25" fmla="*/ 0 h 57"/>
                      <a:gd name="T26" fmla="*/ 28 w 37"/>
                      <a:gd name="T27" fmla="*/ 9 h 57"/>
                      <a:gd name="T28" fmla="*/ 23 w 37"/>
                      <a:gd name="T29" fmla="*/ 18 h 57"/>
                      <a:gd name="T30" fmla="*/ 21 w 37"/>
                      <a:gd name="T31" fmla="*/ 22 h 57"/>
                      <a:gd name="T32" fmla="*/ 18 w 37"/>
                      <a:gd name="T33" fmla="*/ 27 h 57"/>
                      <a:gd name="T34" fmla="*/ 15 w 37"/>
                      <a:gd name="T35" fmla="*/ 33 h 57"/>
                      <a:gd name="T36" fmla="*/ 11 w 37"/>
                      <a:gd name="T37" fmla="*/ 31 h 57"/>
                      <a:gd name="T38" fmla="*/ 2 w 37"/>
                      <a:gd name="T39" fmla="*/ 39 h 57"/>
                      <a:gd name="T40" fmla="*/ 1 w 37"/>
                      <a:gd name="T41" fmla="*/ 42 h 57"/>
                      <a:gd name="T42" fmla="*/ 4 w 37"/>
                      <a:gd name="T43" fmla="*/ 45 h 57"/>
                      <a:gd name="T44" fmla="*/ 5 w 37"/>
                      <a:gd name="T45" fmla="*/ 45 h 57"/>
                      <a:gd name="T46" fmla="*/ 7 w 37"/>
                      <a:gd name="T47" fmla="*/ 48 h 57"/>
                      <a:gd name="T48" fmla="*/ 7 w 37"/>
                      <a:gd name="T49" fmla="*/ 55 h 57"/>
                      <a:gd name="T50" fmla="*/ 16 w 37"/>
                      <a:gd name="T51" fmla="*/ 54 h 57"/>
                      <a:gd name="T52" fmla="*/ 29 w 37"/>
                      <a:gd name="T53" fmla="*/ 55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7" h="57">
                        <a:moveTo>
                          <a:pt x="29" y="55"/>
                        </a:moveTo>
                        <a:cubicBezTo>
                          <a:pt x="32" y="55"/>
                          <a:pt x="35" y="57"/>
                          <a:pt x="37" y="55"/>
                        </a:cubicBezTo>
                        <a:cubicBezTo>
                          <a:pt x="37" y="51"/>
                          <a:pt x="35" y="50"/>
                          <a:pt x="33" y="48"/>
                        </a:cubicBezTo>
                        <a:cubicBezTo>
                          <a:pt x="32" y="47"/>
                          <a:pt x="32" y="46"/>
                          <a:pt x="32" y="44"/>
                        </a:cubicBezTo>
                        <a:cubicBezTo>
                          <a:pt x="31" y="43"/>
                          <a:pt x="30" y="42"/>
                          <a:pt x="30" y="40"/>
                        </a:cubicBezTo>
                        <a:cubicBezTo>
                          <a:pt x="29" y="36"/>
                          <a:pt x="31" y="35"/>
                          <a:pt x="32" y="32"/>
                        </a:cubicBezTo>
                        <a:cubicBezTo>
                          <a:pt x="33" y="30"/>
                          <a:pt x="34" y="29"/>
                          <a:pt x="34" y="27"/>
                        </a:cubicBezTo>
                        <a:cubicBezTo>
                          <a:pt x="33" y="25"/>
                          <a:pt x="33" y="23"/>
                          <a:pt x="31" y="21"/>
                        </a:cubicBezTo>
                        <a:cubicBezTo>
                          <a:pt x="31" y="21"/>
                          <a:pt x="26" y="18"/>
                          <a:pt x="28" y="16"/>
                        </a:cubicBezTo>
                        <a:cubicBezTo>
                          <a:pt x="29" y="15"/>
                          <a:pt x="32" y="16"/>
                          <a:pt x="34" y="16"/>
                        </a:cubicBezTo>
                        <a:cubicBezTo>
                          <a:pt x="32" y="12"/>
                          <a:pt x="32" y="10"/>
                          <a:pt x="32" y="6"/>
                        </a:cubicBezTo>
                        <a:cubicBezTo>
                          <a:pt x="32" y="5"/>
                          <a:pt x="32" y="3"/>
                          <a:pt x="30" y="2"/>
                        </a:cubicBezTo>
                        <a:cubicBezTo>
                          <a:pt x="30" y="1"/>
                          <a:pt x="27" y="0"/>
                          <a:pt x="27" y="0"/>
                        </a:cubicBezTo>
                        <a:cubicBezTo>
                          <a:pt x="27" y="2"/>
                          <a:pt x="33" y="7"/>
                          <a:pt x="28" y="9"/>
                        </a:cubicBezTo>
                        <a:cubicBezTo>
                          <a:pt x="25" y="11"/>
                          <a:pt x="24" y="14"/>
                          <a:pt x="23" y="18"/>
                        </a:cubicBezTo>
                        <a:cubicBezTo>
                          <a:pt x="22" y="19"/>
                          <a:pt x="22" y="22"/>
                          <a:pt x="21" y="22"/>
                        </a:cubicBezTo>
                        <a:cubicBezTo>
                          <a:pt x="19" y="23"/>
                          <a:pt x="19" y="25"/>
                          <a:pt x="18" y="27"/>
                        </a:cubicBezTo>
                        <a:cubicBezTo>
                          <a:pt x="17" y="29"/>
                          <a:pt x="16" y="31"/>
                          <a:pt x="15" y="33"/>
                        </a:cubicBezTo>
                        <a:cubicBezTo>
                          <a:pt x="13" y="35"/>
                          <a:pt x="12" y="31"/>
                          <a:pt x="11" y="31"/>
                        </a:cubicBezTo>
                        <a:cubicBezTo>
                          <a:pt x="6" y="31"/>
                          <a:pt x="3" y="35"/>
                          <a:pt x="2" y="39"/>
                        </a:cubicBezTo>
                        <a:cubicBezTo>
                          <a:pt x="2" y="40"/>
                          <a:pt x="0" y="41"/>
                          <a:pt x="1" y="42"/>
                        </a:cubicBezTo>
                        <a:cubicBezTo>
                          <a:pt x="2" y="43"/>
                          <a:pt x="3" y="44"/>
                          <a:pt x="4" y="45"/>
                        </a:cubicBezTo>
                        <a:cubicBezTo>
                          <a:pt x="4" y="46"/>
                          <a:pt x="5" y="44"/>
                          <a:pt x="5" y="45"/>
                        </a:cubicBezTo>
                        <a:cubicBezTo>
                          <a:pt x="6" y="46"/>
                          <a:pt x="7" y="47"/>
                          <a:pt x="7" y="48"/>
                        </a:cubicBezTo>
                        <a:cubicBezTo>
                          <a:pt x="8" y="50"/>
                          <a:pt x="7" y="53"/>
                          <a:pt x="7" y="55"/>
                        </a:cubicBezTo>
                        <a:cubicBezTo>
                          <a:pt x="10" y="54"/>
                          <a:pt x="13" y="54"/>
                          <a:pt x="16" y="54"/>
                        </a:cubicBezTo>
                        <a:cubicBezTo>
                          <a:pt x="20" y="54"/>
                          <a:pt x="25" y="55"/>
                          <a:pt x="29" y="5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5" name="Freeform 756">
                    <a:extLst>
                      <a:ext uri="{FF2B5EF4-FFF2-40B4-BE49-F238E27FC236}">
                        <a16:creationId xmlns:a16="http://schemas.microsoft.com/office/drawing/2014/main" id="{FA52DA90-1D65-4948-97FD-0E95A955D8D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702673" y="7566070"/>
                    <a:ext cx="153338" cy="335598"/>
                  </a:xfrm>
                  <a:custGeom>
                    <a:avLst/>
                    <a:gdLst>
                      <a:gd name="T0" fmla="*/ 11 w 15"/>
                      <a:gd name="T1" fmla="*/ 0 h 31"/>
                      <a:gd name="T2" fmla="*/ 9 w 15"/>
                      <a:gd name="T3" fmla="*/ 4 h 31"/>
                      <a:gd name="T4" fmla="*/ 4 w 15"/>
                      <a:gd name="T5" fmla="*/ 5 h 31"/>
                      <a:gd name="T6" fmla="*/ 1 w 15"/>
                      <a:gd name="T7" fmla="*/ 8 h 31"/>
                      <a:gd name="T8" fmla="*/ 3 w 15"/>
                      <a:gd name="T9" fmla="*/ 13 h 31"/>
                      <a:gd name="T10" fmla="*/ 6 w 15"/>
                      <a:gd name="T11" fmla="*/ 31 h 31"/>
                      <a:gd name="T12" fmla="*/ 11 w 15"/>
                      <a:gd name="T13" fmla="*/ 30 h 31"/>
                      <a:gd name="T14" fmla="*/ 11 w 15"/>
                      <a:gd name="T15" fmla="*/ 27 h 31"/>
                      <a:gd name="T16" fmla="*/ 11 w 15"/>
                      <a:gd name="T17" fmla="*/ 18 h 31"/>
                      <a:gd name="T18" fmla="*/ 15 w 15"/>
                      <a:gd name="T19" fmla="*/ 9 h 31"/>
                      <a:gd name="T20" fmla="*/ 14 w 15"/>
                      <a:gd name="T21" fmla="*/ 3 h 31"/>
                      <a:gd name="T22" fmla="*/ 11 w 15"/>
                      <a:gd name="T23" fmla="*/ 0 h 31"/>
                      <a:gd name="T24" fmla="*/ 11 w 15"/>
                      <a:gd name="T25" fmla="*/ 0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31">
                        <a:moveTo>
                          <a:pt x="11" y="0"/>
                        </a:moveTo>
                        <a:cubicBezTo>
                          <a:pt x="9" y="2"/>
                          <a:pt x="10" y="2"/>
                          <a:pt x="9" y="4"/>
                        </a:cubicBezTo>
                        <a:cubicBezTo>
                          <a:pt x="8" y="6"/>
                          <a:pt x="6" y="5"/>
                          <a:pt x="4" y="5"/>
                        </a:cubicBezTo>
                        <a:cubicBezTo>
                          <a:pt x="4" y="5"/>
                          <a:pt x="2" y="7"/>
                          <a:pt x="1" y="8"/>
                        </a:cubicBezTo>
                        <a:cubicBezTo>
                          <a:pt x="0" y="9"/>
                          <a:pt x="2" y="11"/>
                          <a:pt x="3" y="13"/>
                        </a:cubicBezTo>
                        <a:cubicBezTo>
                          <a:pt x="7" y="18"/>
                          <a:pt x="4" y="25"/>
                          <a:pt x="6" y="31"/>
                        </a:cubicBezTo>
                        <a:cubicBezTo>
                          <a:pt x="7" y="31"/>
                          <a:pt x="9" y="31"/>
                          <a:pt x="11" y="30"/>
                        </a:cubicBezTo>
                        <a:cubicBezTo>
                          <a:pt x="12" y="30"/>
                          <a:pt x="12" y="29"/>
                          <a:pt x="11" y="27"/>
                        </a:cubicBezTo>
                        <a:cubicBezTo>
                          <a:pt x="11" y="24"/>
                          <a:pt x="11" y="21"/>
                          <a:pt x="11" y="18"/>
                        </a:cubicBezTo>
                        <a:cubicBezTo>
                          <a:pt x="11" y="14"/>
                          <a:pt x="14" y="12"/>
                          <a:pt x="15" y="9"/>
                        </a:cubicBezTo>
                        <a:cubicBezTo>
                          <a:pt x="15" y="6"/>
                          <a:pt x="15" y="5"/>
                          <a:pt x="14" y="3"/>
                        </a:cubicBezTo>
                        <a:cubicBezTo>
                          <a:pt x="14" y="3"/>
                          <a:pt x="11" y="0"/>
                          <a:pt x="11" y="0"/>
                        </a:cubicBezTo>
                        <a:cubicBezTo>
                          <a:pt x="10" y="1"/>
                          <a:pt x="11" y="0"/>
                          <a:pt x="11" y="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6" name="Freeform 757">
                    <a:extLst>
                      <a:ext uri="{FF2B5EF4-FFF2-40B4-BE49-F238E27FC236}">
                        <a16:creationId xmlns:a16="http://schemas.microsoft.com/office/drawing/2014/main" id="{0F04E26F-87A6-8246-AE83-EA0E63766FC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807223" y="7481245"/>
                    <a:ext cx="602900" cy="553180"/>
                  </a:xfrm>
                  <a:custGeom>
                    <a:avLst/>
                    <a:gdLst>
                      <a:gd name="T0" fmla="*/ 31 w 59"/>
                      <a:gd name="T1" fmla="*/ 42 h 51"/>
                      <a:gd name="T2" fmla="*/ 37 w 59"/>
                      <a:gd name="T3" fmla="*/ 37 h 51"/>
                      <a:gd name="T4" fmla="*/ 40 w 59"/>
                      <a:gd name="T5" fmla="*/ 36 h 51"/>
                      <a:gd name="T6" fmla="*/ 43 w 59"/>
                      <a:gd name="T7" fmla="*/ 38 h 51"/>
                      <a:gd name="T8" fmla="*/ 47 w 59"/>
                      <a:gd name="T9" fmla="*/ 32 h 51"/>
                      <a:gd name="T10" fmla="*/ 48 w 59"/>
                      <a:gd name="T11" fmla="*/ 28 h 51"/>
                      <a:gd name="T12" fmla="*/ 51 w 59"/>
                      <a:gd name="T13" fmla="*/ 27 h 51"/>
                      <a:gd name="T14" fmla="*/ 56 w 59"/>
                      <a:gd name="T15" fmla="*/ 14 h 51"/>
                      <a:gd name="T16" fmla="*/ 59 w 59"/>
                      <a:gd name="T17" fmla="*/ 11 h 51"/>
                      <a:gd name="T18" fmla="*/ 57 w 59"/>
                      <a:gd name="T19" fmla="*/ 8 h 51"/>
                      <a:gd name="T20" fmla="*/ 56 w 59"/>
                      <a:gd name="T21" fmla="*/ 6 h 51"/>
                      <a:gd name="T22" fmla="*/ 54 w 59"/>
                      <a:gd name="T23" fmla="*/ 1 h 51"/>
                      <a:gd name="T24" fmla="*/ 48 w 59"/>
                      <a:gd name="T25" fmla="*/ 5 h 51"/>
                      <a:gd name="T26" fmla="*/ 40 w 59"/>
                      <a:gd name="T27" fmla="*/ 4 h 51"/>
                      <a:gd name="T28" fmla="*/ 32 w 59"/>
                      <a:gd name="T29" fmla="*/ 6 h 51"/>
                      <a:gd name="T30" fmla="*/ 26 w 59"/>
                      <a:gd name="T31" fmla="*/ 4 h 51"/>
                      <a:gd name="T32" fmla="*/ 19 w 59"/>
                      <a:gd name="T33" fmla="*/ 3 h 51"/>
                      <a:gd name="T34" fmla="*/ 13 w 59"/>
                      <a:gd name="T35" fmla="*/ 1 h 51"/>
                      <a:gd name="T36" fmla="*/ 8 w 59"/>
                      <a:gd name="T37" fmla="*/ 3 h 51"/>
                      <a:gd name="T38" fmla="*/ 7 w 59"/>
                      <a:gd name="T39" fmla="*/ 6 h 51"/>
                      <a:gd name="T40" fmla="*/ 6 w 59"/>
                      <a:gd name="T41" fmla="*/ 10 h 51"/>
                      <a:gd name="T42" fmla="*/ 5 w 59"/>
                      <a:gd name="T43" fmla="*/ 16 h 51"/>
                      <a:gd name="T44" fmla="*/ 1 w 59"/>
                      <a:gd name="T45" fmla="*/ 24 h 51"/>
                      <a:gd name="T46" fmla="*/ 2 w 59"/>
                      <a:gd name="T47" fmla="*/ 38 h 51"/>
                      <a:gd name="T48" fmla="*/ 5 w 59"/>
                      <a:gd name="T49" fmla="*/ 38 h 51"/>
                      <a:gd name="T50" fmla="*/ 9 w 59"/>
                      <a:gd name="T51" fmla="*/ 39 h 51"/>
                      <a:gd name="T52" fmla="*/ 14 w 59"/>
                      <a:gd name="T53" fmla="*/ 43 h 51"/>
                      <a:gd name="T54" fmla="*/ 14 w 59"/>
                      <a:gd name="T55" fmla="*/ 45 h 51"/>
                      <a:gd name="T56" fmla="*/ 16 w 59"/>
                      <a:gd name="T57" fmla="*/ 48 h 51"/>
                      <a:gd name="T58" fmla="*/ 23 w 59"/>
                      <a:gd name="T59" fmla="*/ 47 h 51"/>
                      <a:gd name="T60" fmla="*/ 22 w 59"/>
                      <a:gd name="T61" fmla="*/ 48 h 51"/>
                      <a:gd name="T62" fmla="*/ 27 w 59"/>
                      <a:gd name="T63" fmla="*/ 47 h 51"/>
                      <a:gd name="T64" fmla="*/ 30 w 59"/>
                      <a:gd name="T65" fmla="*/ 47 h 51"/>
                      <a:gd name="T66" fmla="*/ 31 w 59"/>
                      <a:gd name="T67" fmla="*/ 42 h 51"/>
                      <a:gd name="T68" fmla="*/ 31 w 59"/>
                      <a:gd name="T69" fmla="*/ 42 h 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59" h="51">
                        <a:moveTo>
                          <a:pt x="31" y="42"/>
                        </a:moveTo>
                        <a:cubicBezTo>
                          <a:pt x="32" y="40"/>
                          <a:pt x="35" y="37"/>
                          <a:pt x="37" y="37"/>
                        </a:cubicBezTo>
                        <a:cubicBezTo>
                          <a:pt x="38" y="36"/>
                          <a:pt x="40" y="36"/>
                          <a:pt x="40" y="36"/>
                        </a:cubicBezTo>
                        <a:cubicBezTo>
                          <a:pt x="41" y="37"/>
                          <a:pt x="42" y="39"/>
                          <a:pt x="43" y="38"/>
                        </a:cubicBezTo>
                        <a:cubicBezTo>
                          <a:pt x="45" y="37"/>
                          <a:pt x="46" y="34"/>
                          <a:pt x="47" y="32"/>
                        </a:cubicBezTo>
                        <a:cubicBezTo>
                          <a:pt x="47" y="31"/>
                          <a:pt x="48" y="29"/>
                          <a:pt x="48" y="28"/>
                        </a:cubicBezTo>
                        <a:cubicBezTo>
                          <a:pt x="49" y="27"/>
                          <a:pt x="50" y="28"/>
                          <a:pt x="51" y="27"/>
                        </a:cubicBezTo>
                        <a:cubicBezTo>
                          <a:pt x="51" y="25"/>
                          <a:pt x="53" y="14"/>
                          <a:pt x="56" y="14"/>
                        </a:cubicBezTo>
                        <a:cubicBezTo>
                          <a:pt x="58" y="14"/>
                          <a:pt x="59" y="12"/>
                          <a:pt x="59" y="11"/>
                        </a:cubicBezTo>
                        <a:cubicBezTo>
                          <a:pt x="59" y="9"/>
                          <a:pt x="57" y="9"/>
                          <a:pt x="57" y="8"/>
                        </a:cubicBezTo>
                        <a:cubicBezTo>
                          <a:pt x="57" y="7"/>
                          <a:pt x="56" y="7"/>
                          <a:pt x="56" y="6"/>
                        </a:cubicBezTo>
                        <a:cubicBezTo>
                          <a:pt x="55" y="4"/>
                          <a:pt x="55" y="3"/>
                          <a:pt x="54" y="1"/>
                        </a:cubicBezTo>
                        <a:cubicBezTo>
                          <a:pt x="53" y="2"/>
                          <a:pt x="50" y="5"/>
                          <a:pt x="48" y="5"/>
                        </a:cubicBezTo>
                        <a:cubicBezTo>
                          <a:pt x="45" y="4"/>
                          <a:pt x="43" y="4"/>
                          <a:pt x="40" y="4"/>
                        </a:cubicBezTo>
                        <a:cubicBezTo>
                          <a:pt x="37" y="4"/>
                          <a:pt x="35" y="6"/>
                          <a:pt x="32" y="6"/>
                        </a:cubicBezTo>
                        <a:cubicBezTo>
                          <a:pt x="30" y="6"/>
                          <a:pt x="28" y="3"/>
                          <a:pt x="26" y="4"/>
                        </a:cubicBezTo>
                        <a:cubicBezTo>
                          <a:pt x="22" y="6"/>
                          <a:pt x="21" y="5"/>
                          <a:pt x="19" y="3"/>
                        </a:cubicBezTo>
                        <a:cubicBezTo>
                          <a:pt x="18" y="2"/>
                          <a:pt x="15" y="0"/>
                          <a:pt x="13" y="1"/>
                        </a:cubicBezTo>
                        <a:cubicBezTo>
                          <a:pt x="12" y="1"/>
                          <a:pt x="9" y="2"/>
                          <a:pt x="8" y="3"/>
                        </a:cubicBezTo>
                        <a:cubicBezTo>
                          <a:pt x="7" y="4"/>
                          <a:pt x="8" y="5"/>
                          <a:pt x="7" y="6"/>
                        </a:cubicBezTo>
                        <a:cubicBezTo>
                          <a:pt x="7" y="7"/>
                          <a:pt x="6" y="9"/>
                          <a:pt x="6" y="10"/>
                        </a:cubicBezTo>
                        <a:cubicBezTo>
                          <a:pt x="5" y="12"/>
                          <a:pt x="5" y="14"/>
                          <a:pt x="5" y="16"/>
                        </a:cubicBezTo>
                        <a:cubicBezTo>
                          <a:pt x="5" y="19"/>
                          <a:pt x="2" y="21"/>
                          <a:pt x="1" y="24"/>
                        </a:cubicBezTo>
                        <a:cubicBezTo>
                          <a:pt x="0" y="27"/>
                          <a:pt x="1" y="34"/>
                          <a:pt x="2" y="38"/>
                        </a:cubicBezTo>
                        <a:cubicBezTo>
                          <a:pt x="2" y="39"/>
                          <a:pt x="4" y="38"/>
                          <a:pt x="5" y="38"/>
                        </a:cubicBezTo>
                        <a:cubicBezTo>
                          <a:pt x="6" y="38"/>
                          <a:pt x="8" y="39"/>
                          <a:pt x="9" y="39"/>
                        </a:cubicBezTo>
                        <a:cubicBezTo>
                          <a:pt x="10" y="40"/>
                          <a:pt x="14" y="42"/>
                          <a:pt x="14" y="43"/>
                        </a:cubicBezTo>
                        <a:cubicBezTo>
                          <a:pt x="14" y="44"/>
                          <a:pt x="14" y="44"/>
                          <a:pt x="14" y="45"/>
                        </a:cubicBezTo>
                        <a:cubicBezTo>
                          <a:pt x="14" y="46"/>
                          <a:pt x="15" y="47"/>
                          <a:pt x="16" y="48"/>
                        </a:cubicBezTo>
                        <a:cubicBezTo>
                          <a:pt x="18" y="51"/>
                          <a:pt x="21" y="46"/>
                          <a:pt x="23" y="47"/>
                        </a:cubicBezTo>
                        <a:cubicBezTo>
                          <a:pt x="23" y="47"/>
                          <a:pt x="22" y="48"/>
                          <a:pt x="22" y="48"/>
                        </a:cubicBezTo>
                        <a:cubicBezTo>
                          <a:pt x="22" y="47"/>
                          <a:pt x="27" y="47"/>
                          <a:pt x="27" y="47"/>
                        </a:cubicBezTo>
                        <a:cubicBezTo>
                          <a:pt x="29" y="47"/>
                          <a:pt x="29" y="45"/>
                          <a:pt x="30" y="47"/>
                        </a:cubicBezTo>
                        <a:cubicBezTo>
                          <a:pt x="31" y="45"/>
                          <a:pt x="31" y="44"/>
                          <a:pt x="31" y="42"/>
                        </a:cubicBezTo>
                        <a:cubicBezTo>
                          <a:pt x="32" y="41"/>
                          <a:pt x="31" y="43"/>
                          <a:pt x="31" y="4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7" name="Freeform 758">
                    <a:extLst>
                      <a:ext uri="{FF2B5EF4-FFF2-40B4-BE49-F238E27FC236}">
                        <a16:creationId xmlns:a16="http://schemas.microsoft.com/office/drawing/2014/main" id="{31594A7C-2DB5-C544-AD7E-796EDD540E4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375087" y="7414862"/>
                    <a:ext cx="432136" cy="324533"/>
                  </a:xfrm>
                  <a:custGeom>
                    <a:avLst/>
                    <a:gdLst>
                      <a:gd name="T0" fmla="*/ 35 w 42"/>
                      <a:gd name="T1" fmla="*/ 20 h 30"/>
                      <a:gd name="T2" fmla="*/ 41 w 42"/>
                      <a:gd name="T3" fmla="*/ 17 h 30"/>
                      <a:gd name="T4" fmla="*/ 38 w 42"/>
                      <a:gd name="T5" fmla="*/ 13 h 30"/>
                      <a:gd name="T6" fmla="*/ 33 w 42"/>
                      <a:gd name="T7" fmla="*/ 10 h 30"/>
                      <a:gd name="T8" fmla="*/ 32 w 42"/>
                      <a:gd name="T9" fmla="*/ 7 h 30"/>
                      <a:gd name="T10" fmla="*/ 30 w 42"/>
                      <a:gd name="T11" fmla="*/ 1 h 30"/>
                      <a:gd name="T12" fmla="*/ 26 w 42"/>
                      <a:gd name="T13" fmla="*/ 0 h 30"/>
                      <a:gd name="T14" fmla="*/ 22 w 42"/>
                      <a:gd name="T15" fmla="*/ 2 h 30"/>
                      <a:gd name="T16" fmla="*/ 19 w 42"/>
                      <a:gd name="T17" fmla="*/ 4 h 30"/>
                      <a:gd name="T18" fmla="*/ 17 w 42"/>
                      <a:gd name="T19" fmla="*/ 5 h 30"/>
                      <a:gd name="T20" fmla="*/ 11 w 42"/>
                      <a:gd name="T21" fmla="*/ 10 h 30"/>
                      <a:gd name="T22" fmla="*/ 9 w 42"/>
                      <a:gd name="T23" fmla="*/ 10 h 30"/>
                      <a:gd name="T24" fmla="*/ 7 w 42"/>
                      <a:gd name="T25" fmla="*/ 14 h 30"/>
                      <a:gd name="T26" fmla="*/ 5 w 42"/>
                      <a:gd name="T27" fmla="*/ 16 h 30"/>
                      <a:gd name="T28" fmla="*/ 2 w 42"/>
                      <a:gd name="T29" fmla="*/ 18 h 30"/>
                      <a:gd name="T30" fmla="*/ 1 w 42"/>
                      <a:gd name="T31" fmla="*/ 24 h 30"/>
                      <a:gd name="T32" fmla="*/ 8 w 42"/>
                      <a:gd name="T33" fmla="*/ 28 h 30"/>
                      <a:gd name="T34" fmla="*/ 16 w 42"/>
                      <a:gd name="T35" fmla="*/ 30 h 30"/>
                      <a:gd name="T36" fmla="*/ 15 w 42"/>
                      <a:gd name="T37" fmla="*/ 22 h 30"/>
                      <a:gd name="T38" fmla="*/ 26 w 42"/>
                      <a:gd name="T39" fmla="*/ 22 h 30"/>
                      <a:gd name="T40" fmla="*/ 35 w 42"/>
                      <a:gd name="T41" fmla="*/ 20 h 30"/>
                      <a:gd name="T42" fmla="*/ 35 w 42"/>
                      <a:gd name="T43" fmla="*/ 20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42" h="30">
                        <a:moveTo>
                          <a:pt x="35" y="20"/>
                        </a:moveTo>
                        <a:cubicBezTo>
                          <a:pt x="37" y="17"/>
                          <a:pt x="40" y="20"/>
                          <a:pt x="41" y="17"/>
                        </a:cubicBezTo>
                        <a:cubicBezTo>
                          <a:pt x="42" y="16"/>
                          <a:pt x="39" y="13"/>
                          <a:pt x="38" y="13"/>
                        </a:cubicBezTo>
                        <a:cubicBezTo>
                          <a:pt x="37" y="15"/>
                          <a:pt x="34" y="11"/>
                          <a:pt x="33" y="10"/>
                        </a:cubicBezTo>
                        <a:cubicBezTo>
                          <a:pt x="33" y="9"/>
                          <a:pt x="33" y="8"/>
                          <a:pt x="32" y="7"/>
                        </a:cubicBezTo>
                        <a:cubicBezTo>
                          <a:pt x="30" y="5"/>
                          <a:pt x="30" y="4"/>
                          <a:pt x="30" y="1"/>
                        </a:cubicBezTo>
                        <a:cubicBezTo>
                          <a:pt x="29" y="1"/>
                          <a:pt x="27" y="0"/>
                          <a:pt x="26" y="0"/>
                        </a:cubicBezTo>
                        <a:cubicBezTo>
                          <a:pt x="24" y="1"/>
                          <a:pt x="23" y="2"/>
                          <a:pt x="22" y="2"/>
                        </a:cubicBezTo>
                        <a:cubicBezTo>
                          <a:pt x="21" y="3"/>
                          <a:pt x="20" y="4"/>
                          <a:pt x="19" y="4"/>
                        </a:cubicBezTo>
                        <a:cubicBezTo>
                          <a:pt x="18" y="6"/>
                          <a:pt x="18" y="4"/>
                          <a:pt x="17" y="5"/>
                        </a:cubicBezTo>
                        <a:cubicBezTo>
                          <a:pt x="15" y="6"/>
                          <a:pt x="13" y="11"/>
                          <a:pt x="11" y="10"/>
                        </a:cubicBezTo>
                        <a:cubicBezTo>
                          <a:pt x="10" y="10"/>
                          <a:pt x="9" y="8"/>
                          <a:pt x="9" y="10"/>
                        </a:cubicBezTo>
                        <a:cubicBezTo>
                          <a:pt x="8" y="11"/>
                          <a:pt x="8" y="13"/>
                          <a:pt x="7" y="14"/>
                        </a:cubicBezTo>
                        <a:cubicBezTo>
                          <a:pt x="7" y="15"/>
                          <a:pt x="7" y="16"/>
                          <a:pt x="5" y="16"/>
                        </a:cubicBezTo>
                        <a:cubicBezTo>
                          <a:pt x="5" y="16"/>
                          <a:pt x="1" y="17"/>
                          <a:pt x="2" y="18"/>
                        </a:cubicBezTo>
                        <a:cubicBezTo>
                          <a:pt x="5" y="20"/>
                          <a:pt x="0" y="23"/>
                          <a:pt x="1" y="24"/>
                        </a:cubicBezTo>
                        <a:cubicBezTo>
                          <a:pt x="3" y="25"/>
                          <a:pt x="5" y="30"/>
                          <a:pt x="8" y="28"/>
                        </a:cubicBezTo>
                        <a:cubicBezTo>
                          <a:pt x="11" y="26"/>
                          <a:pt x="13" y="27"/>
                          <a:pt x="16" y="30"/>
                        </a:cubicBezTo>
                        <a:cubicBezTo>
                          <a:pt x="15" y="27"/>
                          <a:pt x="15" y="24"/>
                          <a:pt x="15" y="22"/>
                        </a:cubicBezTo>
                        <a:cubicBezTo>
                          <a:pt x="19" y="22"/>
                          <a:pt x="22" y="22"/>
                          <a:pt x="26" y="22"/>
                        </a:cubicBezTo>
                        <a:cubicBezTo>
                          <a:pt x="29" y="22"/>
                          <a:pt x="34" y="23"/>
                          <a:pt x="35" y="20"/>
                        </a:cubicBezTo>
                        <a:cubicBezTo>
                          <a:pt x="36" y="18"/>
                          <a:pt x="35" y="20"/>
                          <a:pt x="35" y="2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8" name="Freeform 759">
                    <a:extLst>
                      <a:ext uri="{FF2B5EF4-FFF2-40B4-BE49-F238E27FC236}">
                        <a16:creationId xmlns:a16="http://schemas.microsoft.com/office/drawing/2014/main" id="{DC083008-1F2E-864A-BD28-43F9F383BF4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664338" y="7654574"/>
                    <a:ext cx="101063" cy="258152"/>
                  </a:xfrm>
                  <a:custGeom>
                    <a:avLst/>
                    <a:gdLst>
                      <a:gd name="T0" fmla="*/ 9 w 10"/>
                      <a:gd name="T1" fmla="*/ 10 h 24"/>
                      <a:gd name="T2" fmla="*/ 8 w 10"/>
                      <a:gd name="T3" fmla="*/ 6 h 24"/>
                      <a:gd name="T4" fmla="*/ 5 w 10"/>
                      <a:gd name="T5" fmla="*/ 0 h 24"/>
                      <a:gd name="T6" fmla="*/ 2 w 10"/>
                      <a:gd name="T7" fmla="*/ 0 h 24"/>
                      <a:gd name="T8" fmla="*/ 2 w 10"/>
                      <a:gd name="T9" fmla="*/ 3 h 24"/>
                      <a:gd name="T10" fmla="*/ 2 w 10"/>
                      <a:gd name="T11" fmla="*/ 9 h 24"/>
                      <a:gd name="T12" fmla="*/ 4 w 10"/>
                      <a:gd name="T13" fmla="*/ 15 h 24"/>
                      <a:gd name="T14" fmla="*/ 4 w 10"/>
                      <a:gd name="T15" fmla="*/ 21 h 24"/>
                      <a:gd name="T16" fmla="*/ 6 w 10"/>
                      <a:gd name="T17" fmla="*/ 23 h 24"/>
                      <a:gd name="T18" fmla="*/ 9 w 10"/>
                      <a:gd name="T19" fmla="*/ 23 h 24"/>
                      <a:gd name="T20" fmla="*/ 9 w 10"/>
                      <a:gd name="T21" fmla="*/ 10 h 24"/>
                      <a:gd name="T22" fmla="*/ 9 w 10"/>
                      <a:gd name="T23" fmla="*/ 1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0" h="24">
                        <a:moveTo>
                          <a:pt x="9" y="10"/>
                        </a:moveTo>
                        <a:cubicBezTo>
                          <a:pt x="9" y="9"/>
                          <a:pt x="9" y="7"/>
                          <a:pt x="8" y="6"/>
                        </a:cubicBezTo>
                        <a:cubicBezTo>
                          <a:pt x="7" y="5"/>
                          <a:pt x="4" y="1"/>
                          <a:pt x="5" y="0"/>
                        </a:cubicBezTo>
                        <a:cubicBezTo>
                          <a:pt x="4" y="0"/>
                          <a:pt x="3" y="0"/>
                          <a:pt x="2" y="0"/>
                        </a:cubicBezTo>
                        <a:cubicBezTo>
                          <a:pt x="0" y="0"/>
                          <a:pt x="2" y="2"/>
                          <a:pt x="2" y="3"/>
                        </a:cubicBezTo>
                        <a:cubicBezTo>
                          <a:pt x="3" y="5"/>
                          <a:pt x="2" y="7"/>
                          <a:pt x="2" y="9"/>
                        </a:cubicBezTo>
                        <a:cubicBezTo>
                          <a:pt x="1" y="12"/>
                          <a:pt x="3" y="12"/>
                          <a:pt x="4" y="15"/>
                        </a:cubicBezTo>
                        <a:cubicBezTo>
                          <a:pt x="4" y="17"/>
                          <a:pt x="3" y="19"/>
                          <a:pt x="4" y="21"/>
                        </a:cubicBezTo>
                        <a:cubicBezTo>
                          <a:pt x="4" y="22"/>
                          <a:pt x="5" y="23"/>
                          <a:pt x="6" y="23"/>
                        </a:cubicBezTo>
                        <a:cubicBezTo>
                          <a:pt x="7" y="24"/>
                          <a:pt x="10" y="24"/>
                          <a:pt x="9" y="23"/>
                        </a:cubicBezTo>
                        <a:cubicBezTo>
                          <a:pt x="9" y="19"/>
                          <a:pt x="9" y="15"/>
                          <a:pt x="9" y="10"/>
                        </a:cubicBezTo>
                        <a:cubicBezTo>
                          <a:pt x="9" y="7"/>
                          <a:pt x="9" y="13"/>
                          <a:pt x="9" y="10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59" name="Freeform 760">
                    <a:extLst>
                      <a:ext uri="{FF2B5EF4-FFF2-40B4-BE49-F238E27FC236}">
                        <a16:creationId xmlns:a16="http://schemas.microsoft.com/office/drawing/2014/main" id="{2706509C-E913-EB47-9CB9-79201C51A2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25230" y="7665640"/>
                    <a:ext cx="324101" cy="335598"/>
                  </a:xfrm>
                  <a:custGeom>
                    <a:avLst/>
                    <a:gdLst>
                      <a:gd name="T0" fmla="*/ 26 w 32"/>
                      <a:gd name="T1" fmla="*/ 4 h 31"/>
                      <a:gd name="T2" fmla="*/ 21 w 32"/>
                      <a:gd name="T3" fmla="*/ 5 h 31"/>
                      <a:gd name="T4" fmla="*/ 15 w 32"/>
                      <a:gd name="T5" fmla="*/ 1 h 31"/>
                      <a:gd name="T6" fmla="*/ 13 w 32"/>
                      <a:gd name="T7" fmla="*/ 1 h 31"/>
                      <a:gd name="T8" fmla="*/ 10 w 32"/>
                      <a:gd name="T9" fmla="*/ 2 h 31"/>
                      <a:gd name="T10" fmla="*/ 6 w 32"/>
                      <a:gd name="T11" fmla="*/ 2 h 31"/>
                      <a:gd name="T12" fmla="*/ 4 w 32"/>
                      <a:gd name="T13" fmla="*/ 3 h 31"/>
                      <a:gd name="T14" fmla="*/ 3 w 32"/>
                      <a:gd name="T15" fmla="*/ 6 h 31"/>
                      <a:gd name="T16" fmla="*/ 5 w 32"/>
                      <a:gd name="T17" fmla="*/ 7 h 31"/>
                      <a:gd name="T18" fmla="*/ 3 w 32"/>
                      <a:gd name="T19" fmla="*/ 9 h 31"/>
                      <a:gd name="T20" fmla="*/ 5 w 32"/>
                      <a:gd name="T21" fmla="*/ 12 h 31"/>
                      <a:gd name="T22" fmla="*/ 3 w 32"/>
                      <a:gd name="T23" fmla="*/ 13 h 31"/>
                      <a:gd name="T24" fmla="*/ 2 w 32"/>
                      <a:gd name="T25" fmla="*/ 16 h 31"/>
                      <a:gd name="T26" fmla="*/ 2 w 32"/>
                      <a:gd name="T27" fmla="*/ 19 h 31"/>
                      <a:gd name="T28" fmla="*/ 3 w 32"/>
                      <a:gd name="T29" fmla="*/ 23 h 31"/>
                      <a:gd name="T30" fmla="*/ 7 w 32"/>
                      <a:gd name="T31" fmla="*/ 26 h 31"/>
                      <a:gd name="T32" fmla="*/ 7 w 32"/>
                      <a:gd name="T33" fmla="*/ 31 h 31"/>
                      <a:gd name="T34" fmla="*/ 19 w 32"/>
                      <a:gd name="T35" fmla="*/ 28 h 31"/>
                      <a:gd name="T36" fmla="*/ 26 w 32"/>
                      <a:gd name="T37" fmla="*/ 28 h 31"/>
                      <a:gd name="T38" fmla="*/ 30 w 32"/>
                      <a:gd name="T39" fmla="*/ 26 h 31"/>
                      <a:gd name="T40" fmla="*/ 28 w 32"/>
                      <a:gd name="T41" fmla="*/ 21 h 31"/>
                      <a:gd name="T42" fmla="*/ 30 w 32"/>
                      <a:gd name="T43" fmla="*/ 15 h 31"/>
                      <a:gd name="T44" fmla="*/ 26 w 32"/>
                      <a:gd name="T45" fmla="*/ 4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32" h="31">
                        <a:moveTo>
                          <a:pt x="26" y="4"/>
                        </a:moveTo>
                        <a:cubicBezTo>
                          <a:pt x="24" y="4"/>
                          <a:pt x="23" y="6"/>
                          <a:pt x="21" y="5"/>
                        </a:cubicBezTo>
                        <a:cubicBezTo>
                          <a:pt x="19" y="5"/>
                          <a:pt x="17" y="0"/>
                          <a:pt x="15" y="1"/>
                        </a:cubicBezTo>
                        <a:cubicBezTo>
                          <a:pt x="14" y="2"/>
                          <a:pt x="13" y="2"/>
                          <a:pt x="13" y="1"/>
                        </a:cubicBezTo>
                        <a:cubicBezTo>
                          <a:pt x="12" y="0"/>
                          <a:pt x="11" y="2"/>
                          <a:pt x="10" y="2"/>
                        </a:cubicBezTo>
                        <a:cubicBezTo>
                          <a:pt x="8" y="3"/>
                          <a:pt x="7" y="2"/>
                          <a:pt x="6" y="2"/>
                        </a:cubicBezTo>
                        <a:cubicBezTo>
                          <a:pt x="5" y="1"/>
                          <a:pt x="5" y="3"/>
                          <a:pt x="4" y="3"/>
                        </a:cubicBezTo>
                        <a:cubicBezTo>
                          <a:pt x="3" y="3"/>
                          <a:pt x="2" y="5"/>
                          <a:pt x="3" y="6"/>
                        </a:cubicBezTo>
                        <a:cubicBezTo>
                          <a:pt x="3" y="7"/>
                          <a:pt x="5" y="7"/>
                          <a:pt x="5" y="7"/>
                        </a:cubicBezTo>
                        <a:cubicBezTo>
                          <a:pt x="5" y="8"/>
                          <a:pt x="3" y="9"/>
                          <a:pt x="3" y="9"/>
                        </a:cubicBezTo>
                        <a:cubicBezTo>
                          <a:pt x="3" y="10"/>
                          <a:pt x="5" y="11"/>
                          <a:pt x="5" y="12"/>
                        </a:cubicBezTo>
                        <a:cubicBezTo>
                          <a:pt x="5" y="12"/>
                          <a:pt x="3" y="11"/>
                          <a:pt x="3" y="13"/>
                        </a:cubicBezTo>
                        <a:cubicBezTo>
                          <a:pt x="3" y="14"/>
                          <a:pt x="4" y="16"/>
                          <a:pt x="2" y="16"/>
                        </a:cubicBezTo>
                        <a:cubicBezTo>
                          <a:pt x="3" y="17"/>
                          <a:pt x="3" y="18"/>
                          <a:pt x="2" y="19"/>
                        </a:cubicBezTo>
                        <a:cubicBezTo>
                          <a:pt x="2" y="21"/>
                          <a:pt x="0" y="21"/>
                          <a:pt x="3" y="23"/>
                        </a:cubicBezTo>
                        <a:cubicBezTo>
                          <a:pt x="4" y="23"/>
                          <a:pt x="6" y="24"/>
                          <a:pt x="7" y="26"/>
                        </a:cubicBezTo>
                        <a:cubicBezTo>
                          <a:pt x="8" y="27"/>
                          <a:pt x="7" y="29"/>
                          <a:pt x="7" y="31"/>
                        </a:cubicBezTo>
                        <a:cubicBezTo>
                          <a:pt x="11" y="30"/>
                          <a:pt x="14" y="28"/>
                          <a:pt x="19" y="28"/>
                        </a:cubicBezTo>
                        <a:cubicBezTo>
                          <a:pt x="21" y="27"/>
                          <a:pt x="24" y="28"/>
                          <a:pt x="26" y="28"/>
                        </a:cubicBezTo>
                        <a:cubicBezTo>
                          <a:pt x="28" y="28"/>
                          <a:pt x="31" y="29"/>
                          <a:pt x="30" y="26"/>
                        </a:cubicBezTo>
                        <a:cubicBezTo>
                          <a:pt x="30" y="24"/>
                          <a:pt x="29" y="23"/>
                          <a:pt x="28" y="21"/>
                        </a:cubicBezTo>
                        <a:cubicBezTo>
                          <a:pt x="28" y="19"/>
                          <a:pt x="29" y="17"/>
                          <a:pt x="30" y="15"/>
                        </a:cubicBezTo>
                        <a:cubicBezTo>
                          <a:pt x="31" y="11"/>
                          <a:pt x="32" y="4"/>
                          <a:pt x="26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0" name="Freeform 761">
                    <a:extLst>
                      <a:ext uri="{FF2B5EF4-FFF2-40B4-BE49-F238E27FC236}">
                        <a16:creationId xmlns:a16="http://schemas.microsoft.com/office/drawing/2014/main" id="{948AA3E2-EA32-CA45-BA54-EE67E2C9C1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500544" y="7654574"/>
                    <a:ext cx="233496" cy="324533"/>
                  </a:xfrm>
                  <a:custGeom>
                    <a:avLst/>
                    <a:gdLst>
                      <a:gd name="T0" fmla="*/ 19 w 23"/>
                      <a:gd name="T1" fmla="*/ 13 h 30"/>
                      <a:gd name="T2" fmla="*/ 18 w 23"/>
                      <a:gd name="T3" fmla="*/ 6 h 30"/>
                      <a:gd name="T4" fmla="*/ 17 w 23"/>
                      <a:gd name="T5" fmla="*/ 0 h 30"/>
                      <a:gd name="T6" fmla="*/ 3 w 23"/>
                      <a:gd name="T7" fmla="*/ 0 h 30"/>
                      <a:gd name="T8" fmla="*/ 4 w 23"/>
                      <a:gd name="T9" fmla="*/ 11 h 30"/>
                      <a:gd name="T10" fmla="*/ 1 w 23"/>
                      <a:gd name="T11" fmla="*/ 22 h 30"/>
                      <a:gd name="T12" fmla="*/ 3 w 23"/>
                      <a:gd name="T13" fmla="*/ 30 h 30"/>
                      <a:gd name="T14" fmla="*/ 10 w 23"/>
                      <a:gd name="T15" fmla="*/ 29 h 30"/>
                      <a:gd name="T16" fmla="*/ 23 w 23"/>
                      <a:gd name="T17" fmla="*/ 24 h 30"/>
                      <a:gd name="T18" fmla="*/ 20 w 23"/>
                      <a:gd name="T19" fmla="*/ 19 h 30"/>
                      <a:gd name="T20" fmla="*/ 19 w 23"/>
                      <a:gd name="T21" fmla="*/ 13 h 30"/>
                      <a:gd name="T22" fmla="*/ 19 w 23"/>
                      <a:gd name="T23" fmla="*/ 13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3" h="30">
                        <a:moveTo>
                          <a:pt x="19" y="13"/>
                        </a:moveTo>
                        <a:cubicBezTo>
                          <a:pt x="17" y="11"/>
                          <a:pt x="18" y="8"/>
                          <a:pt x="18" y="6"/>
                        </a:cubicBezTo>
                        <a:cubicBezTo>
                          <a:pt x="19" y="4"/>
                          <a:pt x="16" y="2"/>
                          <a:pt x="17" y="0"/>
                        </a:cubicBezTo>
                        <a:cubicBezTo>
                          <a:pt x="12" y="0"/>
                          <a:pt x="8" y="0"/>
                          <a:pt x="3" y="0"/>
                        </a:cubicBezTo>
                        <a:cubicBezTo>
                          <a:pt x="3" y="3"/>
                          <a:pt x="4" y="7"/>
                          <a:pt x="4" y="11"/>
                        </a:cubicBezTo>
                        <a:cubicBezTo>
                          <a:pt x="4" y="15"/>
                          <a:pt x="0" y="18"/>
                          <a:pt x="1" y="22"/>
                        </a:cubicBezTo>
                        <a:cubicBezTo>
                          <a:pt x="2" y="25"/>
                          <a:pt x="4" y="26"/>
                          <a:pt x="3" y="30"/>
                        </a:cubicBezTo>
                        <a:cubicBezTo>
                          <a:pt x="6" y="30"/>
                          <a:pt x="7" y="30"/>
                          <a:pt x="10" y="29"/>
                        </a:cubicBezTo>
                        <a:cubicBezTo>
                          <a:pt x="15" y="28"/>
                          <a:pt x="19" y="26"/>
                          <a:pt x="23" y="24"/>
                        </a:cubicBezTo>
                        <a:cubicBezTo>
                          <a:pt x="21" y="23"/>
                          <a:pt x="20" y="21"/>
                          <a:pt x="20" y="19"/>
                        </a:cubicBezTo>
                        <a:cubicBezTo>
                          <a:pt x="20" y="17"/>
                          <a:pt x="20" y="15"/>
                          <a:pt x="19" y="13"/>
                        </a:cubicBezTo>
                        <a:cubicBezTo>
                          <a:pt x="17" y="11"/>
                          <a:pt x="20" y="15"/>
                          <a:pt x="19" y="13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1" name="Freeform 762">
                    <a:extLst>
                      <a:ext uri="{FF2B5EF4-FFF2-40B4-BE49-F238E27FC236}">
                        <a16:creationId xmlns:a16="http://schemas.microsoft.com/office/drawing/2014/main" id="{A439D63A-E3A2-AE42-B14F-AA7A6211E83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88253" y="7687764"/>
                    <a:ext cx="153338" cy="195458"/>
                  </a:xfrm>
                  <a:custGeom>
                    <a:avLst/>
                    <a:gdLst>
                      <a:gd name="T0" fmla="*/ 12 w 15"/>
                      <a:gd name="T1" fmla="*/ 14 h 18"/>
                      <a:gd name="T2" fmla="*/ 14 w 15"/>
                      <a:gd name="T3" fmla="*/ 6 h 18"/>
                      <a:gd name="T4" fmla="*/ 5 w 15"/>
                      <a:gd name="T5" fmla="*/ 3 h 18"/>
                      <a:gd name="T6" fmla="*/ 1 w 15"/>
                      <a:gd name="T7" fmla="*/ 8 h 18"/>
                      <a:gd name="T8" fmla="*/ 4 w 15"/>
                      <a:gd name="T9" fmla="*/ 12 h 18"/>
                      <a:gd name="T10" fmla="*/ 7 w 15"/>
                      <a:gd name="T11" fmla="*/ 16 h 18"/>
                      <a:gd name="T12" fmla="*/ 10 w 15"/>
                      <a:gd name="T13" fmla="*/ 16 h 18"/>
                      <a:gd name="T14" fmla="*/ 12 w 15"/>
                      <a:gd name="T15" fmla="*/ 14 h 18"/>
                      <a:gd name="T16" fmla="*/ 12 w 15"/>
                      <a:gd name="T17" fmla="*/ 14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5" h="18">
                        <a:moveTo>
                          <a:pt x="12" y="14"/>
                        </a:moveTo>
                        <a:cubicBezTo>
                          <a:pt x="15" y="13"/>
                          <a:pt x="15" y="8"/>
                          <a:pt x="14" y="6"/>
                        </a:cubicBezTo>
                        <a:cubicBezTo>
                          <a:pt x="12" y="2"/>
                          <a:pt x="8" y="0"/>
                          <a:pt x="5" y="3"/>
                        </a:cubicBezTo>
                        <a:cubicBezTo>
                          <a:pt x="3" y="4"/>
                          <a:pt x="0" y="6"/>
                          <a:pt x="1" y="8"/>
                        </a:cubicBezTo>
                        <a:cubicBezTo>
                          <a:pt x="2" y="10"/>
                          <a:pt x="2" y="11"/>
                          <a:pt x="4" y="12"/>
                        </a:cubicBezTo>
                        <a:cubicBezTo>
                          <a:pt x="5" y="14"/>
                          <a:pt x="5" y="15"/>
                          <a:pt x="7" y="16"/>
                        </a:cubicBezTo>
                        <a:cubicBezTo>
                          <a:pt x="8" y="17"/>
                          <a:pt x="9" y="18"/>
                          <a:pt x="10" y="16"/>
                        </a:cubicBezTo>
                        <a:cubicBezTo>
                          <a:pt x="10" y="15"/>
                          <a:pt x="11" y="15"/>
                          <a:pt x="12" y="14"/>
                        </a:cubicBezTo>
                        <a:cubicBezTo>
                          <a:pt x="14" y="13"/>
                          <a:pt x="11" y="15"/>
                          <a:pt x="12" y="1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2" name="Freeform 763">
                    <a:extLst>
                      <a:ext uri="{FF2B5EF4-FFF2-40B4-BE49-F238E27FC236}">
                        <a16:creationId xmlns:a16="http://schemas.microsoft.com/office/drawing/2014/main" id="{5AB913C7-69EE-0945-9522-D9660BFA17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78862" y="7772587"/>
                    <a:ext cx="226522" cy="228650"/>
                  </a:xfrm>
                  <a:custGeom>
                    <a:avLst/>
                    <a:gdLst>
                      <a:gd name="T0" fmla="*/ 21 w 22"/>
                      <a:gd name="T1" fmla="*/ 17 h 21"/>
                      <a:gd name="T2" fmla="*/ 19 w 22"/>
                      <a:gd name="T3" fmla="*/ 13 h 21"/>
                      <a:gd name="T4" fmla="*/ 16 w 22"/>
                      <a:gd name="T5" fmla="*/ 11 h 21"/>
                      <a:gd name="T6" fmla="*/ 16 w 22"/>
                      <a:gd name="T7" fmla="*/ 6 h 21"/>
                      <a:gd name="T8" fmla="*/ 13 w 22"/>
                      <a:gd name="T9" fmla="*/ 8 h 21"/>
                      <a:gd name="T10" fmla="*/ 9 w 22"/>
                      <a:gd name="T11" fmla="*/ 1 h 21"/>
                      <a:gd name="T12" fmla="*/ 5 w 22"/>
                      <a:gd name="T13" fmla="*/ 4 h 21"/>
                      <a:gd name="T14" fmla="*/ 0 w 22"/>
                      <a:gd name="T15" fmla="*/ 9 h 21"/>
                      <a:gd name="T16" fmla="*/ 12 w 22"/>
                      <a:gd name="T17" fmla="*/ 18 h 21"/>
                      <a:gd name="T18" fmla="*/ 19 w 22"/>
                      <a:gd name="T19" fmla="*/ 21 h 21"/>
                      <a:gd name="T20" fmla="*/ 21 w 22"/>
                      <a:gd name="T21" fmla="*/ 17 h 21"/>
                      <a:gd name="T22" fmla="*/ 21 w 22"/>
                      <a:gd name="T23" fmla="*/ 17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22" h="21">
                        <a:moveTo>
                          <a:pt x="21" y="17"/>
                        </a:moveTo>
                        <a:cubicBezTo>
                          <a:pt x="22" y="15"/>
                          <a:pt x="20" y="14"/>
                          <a:pt x="19" y="13"/>
                        </a:cubicBezTo>
                        <a:cubicBezTo>
                          <a:pt x="18" y="13"/>
                          <a:pt x="14" y="12"/>
                          <a:pt x="16" y="11"/>
                        </a:cubicBezTo>
                        <a:cubicBezTo>
                          <a:pt x="17" y="10"/>
                          <a:pt x="17" y="7"/>
                          <a:pt x="16" y="6"/>
                        </a:cubicBezTo>
                        <a:cubicBezTo>
                          <a:pt x="15" y="4"/>
                          <a:pt x="14" y="8"/>
                          <a:pt x="13" y="8"/>
                        </a:cubicBezTo>
                        <a:cubicBezTo>
                          <a:pt x="10" y="8"/>
                          <a:pt x="11" y="0"/>
                          <a:pt x="9" y="1"/>
                        </a:cubicBezTo>
                        <a:cubicBezTo>
                          <a:pt x="8" y="2"/>
                          <a:pt x="6" y="3"/>
                          <a:pt x="5" y="4"/>
                        </a:cubicBezTo>
                        <a:cubicBezTo>
                          <a:pt x="4" y="6"/>
                          <a:pt x="2" y="7"/>
                          <a:pt x="0" y="9"/>
                        </a:cubicBezTo>
                        <a:cubicBezTo>
                          <a:pt x="5" y="12"/>
                          <a:pt x="8" y="15"/>
                          <a:pt x="12" y="18"/>
                        </a:cubicBezTo>
                        <a:cubicBezTo>
                          <a:pt x="14" y="20"/>
                          <a:pt x="16" y="21"/>
                          <a:pt x="19" y="21"/>
                        </a:cubicBezTo>
                        <a:cubicBezTo>
                          <a:pt x="22" y="21"/>
                          <a:pt x="20" y="19"/>
                          <a:pt x="21" y="17"/>
                        </a:cubicBezTo>
                        <a:cubicBezTo>
                          <a:pt x="22" y="15"/>
                          <a:pt x="21" y="19"/>
                          <a:pt x="21" y="1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3" name="Freeform 764">
                    <a:extLst>
                      <a:ext uri="{FF2B5EF4-FFF2-40B4-BE49-F238E27FC236}">
                        <a16:creationId xmlns:a16="http://schemas.microsoft.com/office/drawing/2014/main" id="{FD76E22E-397B-A44D-AA32-1A89EF9B0CE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918551" y="7555004"/>
                    <a:ext cx="355468" cy="317157"/>
                  </a:xfrm>
                  <a:custGeom>
                    <a:avLst/>
                    <a:gdLst>
                      <a:gd name="T0" fmla="*/ 10 w 35"/>
                      <a:gd name="T1" fmla="*/ 16 h 29"/>
                      <a:gd name="T2" fmla="*/ 20 w 35"/>
                      <a:gd name="T3" fmla="*/ 17 h 29"/>
                      <a:gd name="T4" fmla="*/ 21 w 35"/>
                      <a:gd name="T5" fmla="*/ 23 h 29"/>
                      <a:gd name="T6" fmla="*/ 25 w 35"/>
                      <a:gd name="T7" fmla="*/ 21 h 29"/>
                      <a:gd name="T8" fmla="*/ 29 w 35"/>
                      <a:gd name="T9" fmla="*/ 27 h 29"/>
                      <a:gd name="T10" fmla="*/ 31 w 35"/>
                      <a:gd name="T11" fmla="*/ 26 h 29"/>
                      <a:gd name="T12" fmla="*/ 33 w 35"/>
                      <a:gd name="T13" fmla="*/ 25 h 29"/>
                      <a:gd name="T14" fmla="*/ 33 w 35"/>
                      <a:gd name="T15" fmla="*/ 23 h 29"/>
                      <a:gd name="T16" fmla="*/ 35 w 35"/>
                      <a:gd name="T17" fmla="*/ 22 h 29"/>
                      <a:gd name="T18" fmla="*/ 34 w 35"/>
                      <a:gd name="T19" fmla="*/ 19 h 29"/>
                      <a:gd name="T20" fmla="*/ 33 w 35"/>
                      <a:gd name="T21" fmla="*/ 16 h 29"/>
                      <a:gd name="T22" fmla="*/ 33 w 35"/>
                      <a:gd name="T23" fmla="*/ 12 h 29"/>
                      <a:gd name="T24" fmla="*/ 32 w 35"/>
                      <a:gd name="T25" fmla="*/ 8 h 29"/>
                      <a:gd name="T26" fmla="*/ 26 w 35"/>
                      <a:gd name="T27" fmla="*/ 2 h 29"/>
                      <a:gd name="T28" fmla="*/ 24 w 35"/>
                      <a:gd name="T29" fmla="*/ 3 h 29"/>
                      <a:gd name="T30" fmla="*/ 22 w 35"/>
                      <a:gd name="T31" fmla="*/ 3 h 29"/>
                      <a:gd name="T32" fmla="*/ 19 w 35"/>
                      <a:gd name="T33" fmla="*/ 3 h 29"/>
                      <a:gd name="T34" fmla="*/ 18 w 35"/>
                      <a:gd name="T35" fmla="*/ 3 h 29"/>
                      <a:gd name="T36" fmla="*/ 15 w 35"/>
                      <a:gd name="T37" fmla="*/ 2 h 29"/>
                      <a:gd name="T38" fmla="*/ 10 w 35"/>
                      <a:gd name="T39" fmla="*/ 1 h 29"/>
                      <a:gd name="T40" fmla="*/ 5 w 35"/>
                      <a:gd name="T41" fmla="*/ 1 h 29"/>
                      <a:gd name="T42" fmla="*/ 5 w 35"/>
                      <a:gd name="T43" fmla="*/ 4 h 29"/>
                      <a:gd name="T44" fmla="*/ 3 w 35"/>
                      <a:gd name="T45" fmla="*/ 6 h 29"/>
                      <a:gd name="T46" fmla="*/ 0 w 35"/>
                      <a:gd name="T47" fmla="*/ 8 h 29"/>
                      <a:gd name="T48" fmla="*/ 3 w 35"/>
                      <a:gd name="T49" fmla="*/ 13 h 29"/>
                      <a:gd name="T50" fmla="*/ 8 w 35"/>
                      <a:gd name="T51" fmla="*/ 19 h 29"/>
                      <a:gd name="T52" fmla="*/ 10 w 35"/>
                      <a:gd name="T53" fmla="*/ 16 h 29"/>
                      <a:gd name="T54" fmla="*/ 10 w 35"/>
                      <a:gd name="T55" fmla="*/ 16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</a:cxnLst>
                    <a:rect l="0" t="0" r="r" b="b"/>
                    <a:pathLst>
                      <a:path w="35" h="29">
                        <a:moveTo>
                          <a:pt x="10" y="16"/>
                        </a:moveTo>
                        <a:cubicBezTo>
                          <a:pt x="14" y="14"/>
                          <a:pt x="18" y="12"/>
                          <a:pt x="20" y="17"/>
                        </a:cubicBezTo>
                        <a:cubicBezTo>
                          <a:pt x="22" y="19"/>
                          <a:pt x="21" y="20"/>
                          <a:pt x="21" y="23"/>
                        </a:cubicBezTo>
                        <a:cubicBezTo>
                          <a:pt x="22" y="24"/>
                          <a:pt x="24" y="21"/>
                          <a:pt x="25" y="21"/>
                        </a:cubicBezTo>
                        <a:cubicBezTo>
                          <a:pt x="27" y="20"/>
                          <a:pt x="27" y="29"/>
                          <a:pt x="29" y="27"/>
                        </a:cubicBezTo>
                        <a:cubicBezTo>
                          <a:pt x="30" y="27"/>
                          <a:pt x="30" y="26"/>
                          <a:pt x="31" y="26"/>
                        </a:cubicBezTo>
                        <a:cubicBezTo>
                          <a:pt x="31" y="25"/>
                          <a:pt x="33" y="26"/>
                          <a:pt x="33" y="25"/>
                        </a:cubicBezTo>
                        <a:cubicBezTo>
                          <a:pt x="34" y="24"/>
                          <a:pt x="33" y="23"/>
                          <a:pt x="33" y="23"/>
                        </a:cubicBezTo>
                        <a:cubicBezTo>
                          <a:pt x="33" y="21"/>
                          <a:pt x="35" y="22"/>
                          <a:pt x="35" y="22"/>
                        </a:cubicBezTo>
                        <a:cubicBezTo>
                          <a:pt x="35" y="21"/>
                          <a:pt x="32" y="20"/>
                          <a:pt x="34" y="19"/>
                        </a:cubicBezTo>
                        <a:cubicBezTo>
                          <a:pt x="35" y="18"/>
                          <a:pt x="35" y="17"/>
                          <a:pt x="33" y="16"/>
                        </a:cubicBezTo>
                        <a:cubicBezTo>
                          <a:pt x="32" y="15"/>
                          <a:pt x="34" y="13"/>
                          <a:pt x="33" y="12"/>
                        </a:cubicBezTo>
                        <a:cubicBezTo>
                          <a:pt x="32" y="11"/>
                          <a:pt x="33" y="10"/>
                          <a:pt x="32" y="8"/>
                        </a:cubicBezTo>
                        <a:cubicBezTo>
                          <a:pt x="31" y="7"/>
                          <a:pt x="29" y="0"/>
                          <a:pt x="26" y="2"/>
                        </a:cubicBezTo>
                        <a:cubicBezTo>
                          <a:pt x="26" y="2"/>
                          <a:pt x="25" y="3"/>
                          <a:pt x="24" y="3"/>
                        </a:cubicBezTo>
                        <a:cubicBezTo>
                          <a:pt x="23" y="3"/>
                          <a:pt x="23" y="3"/>
                          <a:pt x="22" y="3"/>
                        </a:cubicBezTo>
                        <a:cubicBezTo>
                          <a:pt x="21" y="4"/>
                          <a:pt x="20" y="3"/>
                          <a:pt x="19" y="3"/>
                        </a:cubicBezTo>
                        <a:cubicBezTo>
                          <a:pt x="18" y="3"/>
                          <a:pt x="18" y="4"/>
                          <a:pt x="18" y="3"/>
                        </a:cubicBezTo>
                        <a:cubicBezTo>
                          <a:pt x="16" y="2"/>
                          <a:pt x="17" y="2"/>
                          <a:pt x="15" y="2"/>
                        </a:cubicBezTo>
                        <a:cubicBezTo>
                          <a:pt x="12" y="3"/>
                          <a:pt x="12" y="1"/>
                          <a:pt x="10" y="1"/>
                        </a:cubicBezTo>
                        <a:cubicBezTo>
                          <a:pt x="8" y="0"/>
                          <a:pt x="6" y="0"/>
                          <a:pt x="5" y="1"/>
                        </a:cubicBezTo>
                        <a:cubicBezTo>
                          <a:pt x="5" y="2"/>
                          <a:pt x="3" y="3"/>
                          <a:pt x="5" y="4"/>
                        </a:cubicBezTo>
                        <a:cubicBezTo>
                          <a:pt x="6" y="5"/>
                          <a:pt x="5" y="6"/>
                          <a:pt x="3" y="6"/>
                        </a:cubicBezTo>
                        <a:cubicBezTo>
                          <a:pt x="1" y="6"/>
                          <a:pt x="0" y="6"/>
                          <a:pt x="0" y="8"/>
                        </a:cubicBezTo>
                        <a:cubicBezTo>
                          <a:pt x="1" y="10"/>
                          <a:pt x="2" y="11"/>
                          <a:pt x="3" y="13"/>
                        </a:cubicBezTo>
                        <a:cubicBezTo>
                          <a:pt x="5" y="15"/>
                          <a:pt x="6" y="16"/>
                          <a:pt x="8" y="19"/>
                        </a:cubicBezTo>
                        <a:cubicBezTo>
                          <a:pt x="9" y="18"/>
                          <a:pt x="9" y="17"/>
                          <a:pt x="10" y="16"/>
                        </a:cubicBezTo>
                        <a:cubicBezTo>
                          <a:pt x="11" y="16"/>
                          <a:pt x="10" y="17"/>
                          <a:pt x="10" y="16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4" name="Freeform 765">
                    <a:extLst>
                      <a:ext uri="{FF2B5EF4-FFF2-40B4-BE49-F238E27FC236}">
                        <a16:creationId xmlns:a16="http://schemas.microsoft.com/office/drawing/2014/main" id="{A38A0CE2-8B6B-C341-B3CF-7DA1F5D2B16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24459" y="7566069"/>
                    <a:ext cx="163794" cy="77445"/>
                  </a:xfrm>
                  <a:custGeom>
                    <a:avLst/>
                    <a:gdLst>
                      <a:gd name="T0" fmla="*/ 10 w 16"/>
                      <a:gd name="T1" fmla="*/ 5 h 7"/>
                      <a:gd name="T2" fmla="*/ 14 w 16"/>
                      <a:gd name="T3" fmla="*/ 3 h 7"/>
                      <a:gd name="T4" fmla="*/ 14 w 16"/>
                      <a:gd name="T5" fmla="*/ 0 h 7"/>
                      <a:gd name="T6" fmla="*/ 7 w 16"/>
                      <a:gd name="T7" fmla="*/ 0 h 7"/>
                      <a:gd name="T8" fmla="*/ 4 w 16"/>
                      <a:gd name="T9" fmla="*/ 0 h 7"/>
                      <a:gd name="T10" fmla="*/ 0 w 16"/>
                      <a:gd name="T11" fmla="*/ 1 h 7"/>
                      <a:gd name="T12" fmla="*/ 3 w 16"/>
                      <a:gd name="T13" fmla="*/ 3 h 7"/>
                      <a:gd name="T14" fmla="*/ 7 w 16"/>
                      <a:gd name="T15" fmla="*/ 3 h 7"/>
                      <a:gd name="T16" fmla="*/ 9 w 16"/>
                      <a:gd name="T17" fmla="*/ 7 h 7"/>
                      <a:gd name="T18" fmla="*/ 10 w 16"/>
                      <a:gd name="T19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6" h="7">
                        <a:moveTo>
                          <a:pt x="10" y="5"/>
                        </a:moveTo>
                        <a:cubicBezTo>
                          <a:pt x="11" y="5"/>
                          <a:pt x="16" y="5"/>
                          <a:pt x="14" y="3"/>
                        </a:cubicBezTo>
                        <a:cubicBezTo>
                          <a:pt x="12" y="2"/>
                          <a:pt x="14" y="1"/>
                          <a:pt x="14" y="0"/>
                        </a:cubicBezTo>
                        <a:cubicBezTo>
                          <a:pt x="12" y="0"/>
                          <a:pt x="9" y="0"/>
                          <a:pt x="7" y="0"/>
                        </a:cubicBezTo>
                        <a:cubicBezTo>
                          <a:pt x="5" y="0"/>
                          <a:pt x="5" y="1"/>
                          <a:pt x="4" y="0"/>
                        </a:cubicBezTo>
                        <a:cubicBezTo>
                          <a:pt x="2" y="0"/>
                          <a:pt x="2" y="0"/>
                          <a:pt x="0" y="1"/>
                        </a:cubicBezTo>
                        <a:cubicBezTo>
                          <a:pt x="1" y="2"/>
                          <a:pt x="1" y="3"/>
                          <a:pt x="3" y="3"/>
                        </a:cubicBezTo>
                        <a:cubicBezTo>
                          <a:pt x="4" y="3"/>
                          <a:pt x="7" y="3"/>
                          <a:pt x="7" y="3"/>
                        </a:cubicBezTo>
                        <a:cubicBezTo>
                          <a:pt x="5" y="5"/>
                          <a:pt x="7" y="6"/>
                          <a:pt x="9" y="7"/>
                        </a:cubicBezTo>
                        <a:cubicBezTo>
                          <a:pt x="9" y="7"/>
                          <a:pt x="9" y="5"/>
                          <a:pt x="10" y="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5" name="Freeform 766">
                    <a:extLst>
                      <a:ext uri="{FF2B5EF4-FFF2-40B4-BE49-F238E27FC236}">
                        <a16:creationId xmlns:a16="http://schemas.microsoft.com/office/drawing/2014/main" id="{58ACEBB1-C3E8-B94A-BA31-8094CCE2A5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14003" y="7492310"/>
                    <a:ext cx="153338" cy="44255"/>
                  </a:xfrm>
                  <a:custGeom>
                    <a:avLst/>
                    <a:gdLst>
                      <a:gd name="T0" fmla="*/ 4 w 15"/>
                      <a:gd name="T1" fmla="*/ 4 h 4"/>
                      <a:gd name="T2" fmla="*/ 9 w 15"/>
                      <a:gd name="T3" fmla="*/ 3 h 4"/>
                      <a:gd name="T4" fmla="*/ 15 w 15"/>
                      <a:gd name="T5" fmla="*/ 2 h 4"/>
                      <a:gd name="T6" fmla="*/ 8 w 15"/>
                      <a:gd name="T7" fmla="*/ 1 h 4"/>
                      <a:gd name="T8" fmla="*/ 0 w 15"/>
                      <a:gd name="T9" fmla="*/ 4 h 4"/>
                      <a:gd name="T10" fmla="*/ 4 w 15"/>
                      <a:gd name="T11" fmla="*/ 4 h 4"/>
                      <a:gd name="T12" fmla="*/ 4 w 15"/>
                      <a:gd name="T13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5" h="4">
                        <a:moveTo>
                          <a:pt x="4" y="4"/>
                        </a:moveTo>
                        <a:cubicBezTo>
                          <a:pt x="6" y="3"/>
                          <a:pt x="7" y="2"/>
                          <a:pt x="9" y="3"/>
                        </a:cubicBezTo>
                        <a:cubicBezTo>
                          <a:pt x="10" y="3"/>
                          <a:pt x="14" y="4"/>
                          <a:pt x="15" y="2"/>
                        </a:cubicBezTo>
                        <a:cubicBezTo>
                          <a:pt x="15" y="3"/>
                          <a:pt x="9" y="0"/>
                          <a:pt x="8" y="1"/>
                        </a:cubicBezTo>
                        <a:cubicBezTo>
                          <a:pt x="5" y="2"/>
                          <a:pt x="1" y="0"/>
                          <a:pt x="0" y="4"/>
                        </a:cubicBezTo>
                        <a:cubicBezTo>
                          <a:pt x="2" y="4"/>
                          <a:pt x="3" y="4"/>
                          <a:pt x="4" y="4"/>
                        </a:cubicBezTo>
                        <a:cubicBezTo>
                          <a:pt x="5" y="4"/>
                          <a:pt x="4" y="4"/>
                          <a:pt x="4" y="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6" name="Freeform 767">
                    <a:extLst>
                      <a:ext uri="{FF2B5EF4-FFF2-40B4-BE49-F238E27FC236}">
                        <a16:creationId xmlns:a16="http://schemas.microsoft.com/office/drawing/2014/main" id="{602CEEAE-ED57-614E-9EB1-780067A316F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793094" y="6732612"/>
                    <a:ext cx="613353" cy="737570"/>
                  </a:xfrm>
                  <a:custGeom>
                    <a:avLst/>
                    <a:gdLst>
                      <a:gd name="T0" fmla="*/ 5 w 60"/>
                      <a:gd name="T1" fmla="*/ 57 h 68"/>
                      <a:gd name="T2" fmla="*/ 15 w 60"/>
                      <a:gd name="T3" fmla="*/ 57 h 68"/>
                      <a:gd name="T4" fmla="*/ 18 w 60"/>
                      <a:gd name="T5" fmla="*/ 59 h 68"/>
                      <a:gd name="T6" fmla="*/ 21 w 60"/>
                      <a:gd name="T7" fmla="*/ 63 h 68"/>
                      <a:gd name="T8" fmla="*/ 27 w 60"/>
                      <a:gd name="T9" fmla="*/ 64 h 68"/>
                      <a:gd name="T10" fmla="*/ 32 w 60"/>
                      <a:gd name="T11" fmla="*/ 64 h 68"/>
                      <a:gd name="T12" fmla="*/ 35 w 60"/>
                      <a:gd name="T13" fmla="*/ 62 h 68"/>
                      <a:gd name="T14" fmla="*/ 39 w 60"/>
                      <a:gd name="T15" fmla="*/ 62 h 68"/>
                      <a:gd name="T16" fmla="*/ 44 w 60"/>
                      <a:gd name="T17" fmla="*/ 61 h 68"/>
                      <a:gd name="T18" fmla="*/ 53 w 60"/>
                      <a:gd name="T19" fmla="*/ 61 h 68"/>
                      <a:gd name="T20" fmla="*/ 58 w 60"/>
                      <a:gd name="T21" fmla="*/ 61 h 68"/>
                      <a:gd name="T22" fmla="*/ 58 w 60"/>
                      <a:gd name="T23" fmla="*/ 54 h 68"/>
                      <a:gd name="T24" fmla="*/ 56 w 60"/>
                      <a:gd name="T25" fmla="*/ 38 h 68"/>
                      <a:gd name="T26" fmla="*/ 52 w 60"/>
                      <a:gd name="T27" fmla="*/ 12 h 68"/>
                      <a:gd name="T28" fmla="*/ 60 w 60"/>
                      <a:gd name="T29" fmla="*/ 12 h 68"/>
                      <a:gd name="T30" fmla="*/ 43 w 60"/>
                      <a:gd name="T31" fmla="*/ 0 h 68"/>
                      <a:gd name="T32" fmla="*/ 42 w 60"/>
                      <a:gd name="T33" fmla="*/ 7 h 68"/>
                      <a:gd name="T34" fmla="*/ 37 w 60"/>
                      <a:gd name="T35" fmla="*/ 7 h 68"/>
                      <a:gd name="T36" fmla="*/ 29 w 60"/>
                      <a:gd name="T37" fmla="*/ 7 h 68"/>
                      <a:gd name="T38" fmla="*/ 26 w 60"/>
                      <a:gd name="T39" fmla="*/ 7 h 68"/>
                      <a:gd name="T40" fmla="*/ 26 w 60"/>
                      <a:gd name="T41" fmla="*/ 12 h 68"/>
                      <a:gd name="T42" fmla="*/ 26 w 60"/>
                      <a:gd name="T43" fmla="*/ 19 h 68"/>
                      <a:gd name="T44" fmla="*/ 20 w 60"/>
                      <a:gd name="T45" fmla="*/ 25 h 68"/>
                      <a:gd name="T46" fmla="*/ 20 w 60"/>
                      <a:gd name="T47" fmla="*/ 32 h 68"/>
                      <a:gd name="T48" fmla="*/ 16 w 60"/>
                      <a:gd name="T49" fmla="*/ 32 h 68"/>
                      <a:gd name="T50" fmla="*/ 3 w 60"/>
                      <a:gd name="T51" fmla="*/ 32 h 68"/>
                      <a:gd name="T52" fmla="*/ 1 w 60"/>
                      <a:gd name="T53" fmla="*/ 33 h 68"/>
                      <a:gd name="T54" fmla="*/ 4 w 60"/>
                      <a:gd name="T55" fmla="*/ 36 h 68"/>
                      <a:gd name="T56" fmla="*/ 3 w 60"/>
                      <a:gd name="T57" fmla="*/ 41 h 68"/>
                      <a:gd name="T58" fmla="*/ 6 w 60"/>
                      <a:gd name="T59" fmla="*/ 48 h 68"/>
                      <a:gd name="T60" fmla="*/ 3 w 60"/>
                      <a:gd name="T61" fmla="*/ 58 h 68"/>
                      <a:gd name="T62" fmla="*/ 5 w 60"/>
                      <a:gd name="T63" fmla="*/ 57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60" h="68">
                        <a:moveTo>
                          <a:pt x="5" y="57"/>
                        </a:moveTo>
                        <a:cubicBezTo>
                          <a:pt x="7" y="57"/>
                          <a:pt x="13" y="55"/>
                          <a:pt x="15" y="57"/>
                        </a:cubicBezTo>
                        <a:cubicBezTo>
                          <a:pt x="16" y="58"/>
                          <a:pt x="17" y="58"/>
                          <a:pt x="18" y="59"/>
                        </a:cubicBezTo>
                        <a:cubicBezTo>
                          <a:pt x="19" y="61"/>
                          <a:pt x="20" y="62"/>
                          <a:pt x="21" y="63"/>
                        </a:cubicBezTo>
                        <a:cubicBezTo>
                          <a:pt x="22" y="64"/>
                          <a:pt x="26" y="68"/>
                          <a:pt x="27" y="64"/>
                        </a:cubicBezTo>
                        <a:cubicBezTo>
                          <a:pt x="28" y="58"/>
                          <a:pt x="30" y="65"/>
                          <a:pt x="32" y="64"/>
                        </a:cubicBezTo>
                        <a:cubicBezTo>
                          <a:pt x="33" y="62"/>
                          <a:pt x="33" y="62"/>
                          <a:pt x="35" y="62"/>
                        </a:cubicBezTo>
                        <a:cubicBezTo>
                          <a:pt x="37" y="62"/>
                          <a:pt x="38" y="62"/>
                          <a:pt x="39" y="62"/>
                        </a:cubicBezTo>
                        <a:cubicBezTo>
                          <a:pt x="41" y="61"/>
                          <a:pt x="43" y="61"/>
                          <a:pt x="44" y="61"/>
                        </a:cubicBezTo>
                        <a:cubicBezTo>
                          <a:pt x="47" y="61"/>
                          <a:pt x="50" y="61"/>
                          <a:pt x="53" y="61"/>
                        </a:cubicBezTo>
                        <a:cubicBezTo>
                          <a:pt x="54" y="61"/>
                          <a:pt x="57" y="62"/>
                          <a:pt x="58" y="61"/>
                        </a:cubicBezTo>
                        <a:cubicBezTo>
                          <a:pt x="59" y="61"/>
                          <a:pt x="58" y="55"/>
                          <a:pt x="58" y="54"/>
                        </a:cubicBezTo>
                        <a:cubicBezTo>
                          <a:pt x="57" y="48"/>
                          <a:pt x="56" y="43"/>
                          <a:pt x="56" y="38"/>
                        </a:cubicBezTo>
                        <a:cubicBezTo>
                          <a:pt x="55" y="29"/>
                          <a:pt x="53" y="21"/>
                          <a:pt x="52" y="12"/>
                        </a:cubicBezTo>
                        <a:cubicBezTo>
                          <a:pt x="55" y="12"/>
                          <a:pt x="58" y="12"/>
                          <a:pt x="60" y="12"/>
                        </a:cubicBezTo>
                        <a:cubicBezTo>
                          <a:pt x="54" y="8"/>
                          <a:pt x="48" y="4"/>
                          <a:pt x="43" y="0"/>
                        </a:cubicBezTo>
                        <a:cubicBezTo>
                          <a:pt x="43" y="1"/>
                          <a:pt x="43" y="7"/>
                          <a:pt x="42" y="7"/>
                        </a:cubicBezTo>
                        <a:cubicBezTo>
                          <a:pt x="41" y="7"/>
                          <a:pt x="39" y="7"/>
                          <a:pt x="37" y="7"/>
                        </a:cubicBezTo>
                        <a:cubicBezTo>
                          <a:pt x="35" y="7"/>
                          <a:pt x="32" y="7"/>
                          <a:pt x="29" y="7"/>
                        </a:cubicBezTo>
                        <a:cubicBezTo>
                          <a:pt x="29" y="7"/>
                          <a:pt x="26" y="7"/>
                          <a:pt x="26" y="7"/>
                        </a:cubicBezTo>
                        <a:cubicBezTo>
                          <a:pt x="25" y="8"/>
                          <a:pt x="26" y="11"/>
                          <a:pt x="26" y="12"/>
                        </a:cubicBezTo>
                        <a:cubicBezTo>
                          <a:pt x="26" y="14"/>
                          <a:pt x="26" y="17"/>
                          <a:pt x="26" y="19"/>
                        </a:cubicBezTo>
                        <a:cubicBezTo>
                          <a:pt x="26" y="22"/>
                          <a:pt x="20" y="21"/>
                          <a:pt x="20" y="25"/>
                        </a:cubicBezTo>
                        <a:cubicBezTo>
                          <a:pt x="20" y="26"/>
                          <a:pt x="21" y="31"/>
                          <a:pt x="20" y="32"/>
                        </a:cubicBezTo>
                        <a:cubicBezTo>
                          <a:pt x="20" y="32"/>
                          <a:pt x="17" y="32"/>
                          <a:pt x="16" y="32"/>
                        </a:cubicBezTo>
                        <a:cubicBezTo>
                          <a:pt x="12" y="32"/>
                          <a:pt x="7" y="32"/>
                          <a:pt x="3" y="32"/>
                        </a:cubicBezTo>
                        <a:cubicBezTo>
                          <a:pt x="2" y="32"/>
                          <a:pt x="0" y="31"/>
                          <a:pt x="1" y="33"/>
                        </a:cubicBezTo>
                        <a:cubicBezTo>
                          <a:pt x="2" y="34"/>
                          <a:pt x="3" y="35"/>
                          <a:pt x="4" y="36"/>
                        </a:cubicBezTo>
                        <a:cubicBezTo>
                          <a:pt x="5" y="38"/>
                          <a:pt x="4" y="40"/>
                          <a:pt x="3" y="41"/>
                        </a:cubicBezTo>
                        <a:cubicBezTo>
                          <a:pt x="3" y="44"/>
                          <a:pt x="6" y="45"/>
                          <a:pt x="6" y="48"/>
                        </a:cubicBezTo>
                        <a:cubicBezTo>
                          <a:pt x="7" y="51"/>
                          <a:pt x="4" y="55"/>
                          <a:pt x="3" y="58"/>
                        </a:cubicBezTo>
                        <a:cubicBezTo>
                          <a:pt x="4" y="58"/>
                          <a:pt x="4" y="57"/>
                          <a:pt x="5" y="57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7" name="Freeform 768">
                    <a:extLst>
                      <a:ext uri="{FF2B5EF4-FFF2-40B4-BE49-F238E27FC236}">
                        <a16:creationId xmlns:a16="http://schemas.microsoft.com/office/drawing/2014/main" id="{797F6261-ED2D-C142-B6F4-A0F805FE9F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793094" y="7341107"/>
                    <a:ext cx="296221" cy="247091"/>
                  </a:xfrm>
                  <a:custGeom>
                    <a:avLst/>
                    <a:gdLst>
                      <a:gd name="T0" fmla="*/ 8 w 29"/>
                      <a:gd name="T1" fmla="*/ 22 h 23"/>
                      <a:gd name="T2" fmla="*/ 10 w 29"/>
                      <a:gd name="T3" fmla="*/ 21 h 23"/>
                      <a:gd name="T4" fmla="*/ 15 w 29"/>
                      <a:gd name="T5" fmla="*/ 21 h 23"/>
                      <a:gd name="T6" fmla="*/ 23 w 29"/>
                      <a:gd name="T7" fmla="*/ 21 h 23"/>
                      <a:gd name="T8" fmla="*/ 27 w 29"/>
                      <a:gd name="T9" fmla="*/ 22 h 23"/>
                      <a:gd name="T10" fmla="*/ 29 w 29"/>
                      <a:gd name="T11" fmla="*/ 19 h 23"/>
                      <a:gd name="T12" fmla="*/ 25 w 29"/>
                      <a:gd name="T13" fmla="*/ 14 h 23"/>
                      <a:gd name="T14" fmla="*/ 25 w 29"/>
                      <a:gd name="T15" fmla="*/ 10 h 23"/>
                      <a:gd name="T16" fmla="*/ 19 w 29"/>
                      <a:gd name="T17" fmla="*/ 4 h 23"/>
                      <a:gd name="T18" fmla="*/ 9 w 29"/>
                      <a:gd name="T19" fmla="*/ 1 h 23"/>
                      <a:gd name="T20" fmla="*/ 5 w 29"/>
                      <a:gd name="T21" fmla="*/ 1 h 23"/>
                      <a:gd name="T22" fmla="*/ 2 w 29"/>
                      <a:gd name="T23" fmla="*/ 6 h 23"/>
                      <a:gd name="T24" fmla="*/ 1 w 29"/>
                      <a:gd name="T25" fmla="*/ 10 h 23"/>
                      <a:gd name="T26" fmla="*/ 2 w 29"/>
                      <a:gd name="T27" fmla="*/ 12 h 23"/>
                      <a:gd name="T28" fmla="*/ 2 w 29"/>
                      <a:gd name="T29" fmla="*/ 14 h 23"/>
                      <a:gd name="T30" fmla="*/ 4 w 29"/>
                      <a:gd name="T31" fmla="*/ 15 h 23"/>
                      <a:gd name="T32" fmla="*/ 9 w 29"/>
                      <a:gd name="T33" fmla="*/ 15 h 23"/>
                      <a:gd name="T34" fmla="*/ 10 w 29"/>
                      <a:gd name="T35" fmla="*/ 14 h 23"/>
                      <a:gd name="T36" fmla="*/ 17 w 29"/>
                      <a:gd name="T37" fmla="*/ 16 h 23"/>
                      <a:gd name="T38" fmla="*/ 11 w 29"/>
                      <a:gd name="T39" fmla="*/ 17 h 23"/>
                      <a:gd name="T40" fmla="*/ 6 w 29"/>
                      <a:gd name="T41" fmla="*/ 18 h 23"/>
                      <a:gd name="T42" fmla="*/ 3 w 29"/>
                      <a:gd name="T43" fmla="*/ 21 h 23"/>
                      <a:gd name="T44" fmla="*/ 5 w 29"/>
                      <a:gd name="T45" fmla="*/ 21 h 23"/>
                      <a:gd name="T46" fmla="*/ 8 w 29"/>
                      <a:gd name="T47" fmla="*/ 22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29" h="23">
                        <a:moveTo>
                          <a:pt x="8" y="22"/>
                        </a:moveTo>
                        <a:cubicBezTo>
                          <a:pt x="9" y="22"/>
                          <a:pt x="9" y="21"/>
                          <a:pt x="10" y="21"/>
                        </a:cubicBezTo>
                        <a:cubicBezTo>
                          <a:pt x="12" y="21"/>
                          <a:pt x="13" y="21"/>
                          <a:pt x="15" y="21"/>
                        </a:cubicBezTo>
                        <a:cubicBezTo>
                          <a:pt x="17" y="21"/>
                          <a:pt x="20" y="20"/>
                          <a:pt x="23" y="21"/>
                        </a:cubicBezTo>
                        <a:cubicBezTo>
                          <a:pt x="24" y="22"/>
                          <a:pt x="25" y="23"/>
                          <a:pt x="27" y="22"/>
                        </a:cubicBezTo>
                        <a:cubicBezTo>
                          <a:pt x="29" y="22"/>
                          <a:pt x="29" y="21"/>
                          <a:pt x="29" y="19"/>
                        </a:cubicBezTo>
                        <a:cubicBezTo>
                          <a:pt x="29" y="17"/>
                          <a:pt x="25" y="16"/>
                          <a:pt x="25" y="14"/>
                        </a:cubicBezTo>
                        <a:cubicBezTo>
                          <a:pt x="25" y="14"/>
                          <a:pt x="25" y="10"/>
                          <a:pt x="25" y="10"/>
                        </a:cubicBezTo>
                        <a:cubicBezTo>
                          <a:pt x="24" y="10"/>
                          <a:pt x="20" y="5"/>
                          <a:pt x="19" y="4"/>
                        </a:cubicBezTo>
                        <a:cubicBezTo>
                          <a:pt x="16" y="1"/>
                          <a:pt x="13" y="0"/>
                          <a:pt x="9" y="1"/>
                        </a:cubicBezTo>
                        <a:cubicBezTo>
                          <a:pt x="8" y="1"/>
                          <a:pt x="5" y="0"/>
                          <a:pt x="5" y="1"/>
                        </a:cubicBezTo>
                        <a:cubicBezTo>
                          <a:pt x="4" y="2"/>
                          <a:pt x="2" y="4"/>
                          <a:pt x="2" y="6"/>
                        </a:cubicBezTo>
                        <a:cubicBezTo>
                          <a:pt x="3" y="8"/>
                          <a:pt x="3" y="9"/>
                          <a:pt x="1" y="10"/>
                        </a:cubicBezTo>
                        <a:cubicBezTo>
                          <a:pt x="0" y="10"/>
                          <a:pt x="3" y="12"/>
                          <a:pt x="2" y="12"/>
                        </a:cubicBezTo>
                        <a:cubicBezTo>
                          <a:pt x="4" y="13"/>
                          <a:pt x="2" y="13"/>
                          <a:pt x="2" y="14"/>
                        </a:cubicBezTo>
                        <a:cubicBezTo>
                          <a:pt x="2" y="14"/>
                          <a:pt x="3" y="15"/>
                          <a:pt x="4" y="15"/>
                        </a:cubicBezTo>
                        <a:cubicBezTo>
                          <a:pt x="4" y="16"/>
                          <a:pt x="8" y="15"/>
                          <a:pt x="9" y="15"/>
                        </a:cubicBezTo>
                        <a:cubicBezTo>
                          <a:pt x="10" y="15"/>
                          <a:pt x="10" y="14"/>
                          <a:pt x="10" y="14"/>
                        </a:cubicBezTo>
                        <a:cubicBezTo>
                          <a:pt x="11" y="14"/>
                          <a:pt x="17" y="17"/>
                          <a:pt x="17" y="16"/>
                        </a:cubicBezTo>
                        <a:cubicBezTo>
                          <a:pt x="16" y="18"/>
                          <a:pt x="12" y="17"/>
                          <a:pt x="11" y="17"/>
                        </a:cubicBezTo>
                        <a:cubicBezTo>
                          <a:pt x="9" y="16"/>
                          <a:pt x="8" y="18"/>
                          <a:pt x="6" y="18"/>
                        </a:cubicBezTo>
                        <a:cubicBezTo>
                          <a:pt x="3" y="18"/>
                          <a:pt x="1" y="18"/>
                          <a:pt x="3" y="21"/>
                        </a:cubicBezTo>
                        <a:cubicBezTo>
                          <a:pt x="3" y="22"/>
                          <a:pt x="4" y="21"/>
                          <a:pt x="5" y="21"/>
                        </a:cubicBezTo>
                        <a:cubicBezTo>
                          <a:pt x="6" y="21"/>
                          <a:pt x="7" y="22"/>
                          <a:pt x="8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8" name="Freeform 769">
                    <a:extLst>
                      <a:ext uri="{FF2B5EF4-FFF2-40B4-BE49-F238E27FC236}">
                        <a16:creationId xmlns:a16="http://schemas.microsoft.com/office/drawing/2014/main" id="{090172D7-F043-9541-A61F-D82F0846320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50983" y="6854309"/>
                    <a:ext cx="857301" cy="844522"/>
                  </a:xfrm>
                  <a:custGeom>
                    <a:avLst/>
                    <a:gdLst>
                      <a:gd name="T0" fmla="*/ 27 w 84"/>
                      <a:gd name="T1" fmla="*/ 1 h 78"/>
                      <a:gd name="T2" fmla="*/ 33 w 84"/>
                      <a:gd name="T3" fmla="*/ 45 h 78"/>
                      <a:gd name="T4" fmla="*/ 32 w 84"/>
                      <a:gd name="T5" fmla="*/ 50 h 78"/>
                      <a:gd name="T6" fmla="*/ 19 w 84"/>
                      <a:gd name="T7" fmla="*/ 50 h 78"/>
                      <a:gd name="T8" fmla="*/ 15 w 84"/>
                      <a:gd name="T9" fmla="*/ 50 h 78"/>
                      <a:gd name="T10" fmla="*/ 12 w 84"/>
                      <a:gd name="T11" fmla="*/ 51 h 78"/>
                      <a:gd name="T12" fmla="*/ 8 w 84"/>
                      <a:gd name="T13" fmla="*/ 51 h 78"/>
                      <a:gd name="T14" fmla="*/ 6 w 84"/>
                      <a:gd name="T15" fmla="*/ 52 h 78"/>
                      <a:gd name="T16" fmla="*/ 3 w 84"/>
                      <a:gd name="T17" fmla="*/ 50 h 78"/>
                      <a:gd name="T18" fmla="*/ 0 w 84"/>
                      <a:gd name="T19" fmla="*/ 55 h 78"/>
                      <a:gd name="T20" fmla="*/ 0 w 84"/>
                      <a:gd name="T21" fmla="*/ 59 h 78"/>
                      <a:gd name="T22" fmla="*/ 3 w 84"/>
                      <a:gd name="T23" fmla="*/ 63 h 78"/>
                      <a:gd name="T24" fmla="*/ 4 w 84"/>
                      <a:gd name="T25" fmla="*/ 67 h 78"/>
                      <a:gd name="T26" fmla="*/ 7 w 84"/>
                      <a:gd name="T27" fmla="*/ 68 h 78"/>
                      <a:gd name="T28" fmla="*/ 11 w 84"/>
                      <a:gd name="T29" fmla="*/ 68 h 78"/>
                      <a:gd name="T30" fmla="*/ 15 w 84"/>
                      <a:gd name="T31" fmla="*/ 66 h 78"/>
                      <a:gd name="T32" fmla="*/ 20 w 84"/>
                      <a:gd name="T33" fmla="*/ 75 h 78"/>
                      <a:gd name="T34" fmla="*/ 20 w 84"/>
                      <a:gd name="T35" fmla="*/ 77 h 78"/>
                      <a:gd name="T36" fmla="*/ 23 w 84"/>
                      <a:gd name="T37" fmla="*/ 77 h 78"/>
                      <a:gd name="T38" fmla="*/ 27 w 84"/>
                      <a:gd name="T39" fmla="*/ 77 h 78"/>
                      <a:gd name="T40" fmla="*/ 30 w 84"/>
                      <a:gd name="T41" fmla="*/ 77 h 78"/>
                      <a:gd name="T42" fmla="*/ 35 w 84"/>
                      <a:gd name="T43" fmla="*/ 71 h 78"/>
                      <a:gd name="T44" fmla="*/ 35 w 84"/>
                      <a:gd name="T45" fmla="*/ 69 h 78"/>
                      <a:gd name="T46" fmla="*/ 39 w 84"/>
                      <a:gd name="T47" fmla="*/ 67 h 78"/>
                      <a:gd name="T48" fmla="*/ 40 w 84"/>
                      <a:gd name="T49" fmla="*/ 63 h 78"/>
                      <a:gd name="T50" fmla="*/ 42 w 84"/>
                      <a:gd name="T51" fmla="*/ 62 h 78"/>
                      <a:gd name="T52" fmla="*/ 49 w 84"/>
                      <a:gd name="T53" fmla="*/ 57 h 78"/>
                      <a:gd name="T54" fmla="*/ 51 w 84"/>
                      <a:gd name="T55" fmla="*/ 57 h 78"/>
                      <a:gd name="T56" fmla="*/ 52 w 84"/>
                      <a:gd name="T57" fmla="*/ 56 h 78"/>
                      <a:gd name="T58" fmla="*/ 55 w 84"/>
                      <a:gd name="T59" fmla="*/ 54 h 78"/>
                      <a:gd name="T60" fmla="*/ 65 w 84"/>
                      <a:gd name="T61" fmla="*/ 53 h 78"/>
                      <a:gd name="T62" fmla="*/ 70 w 84"/>
                      <a:gd name="T63" fmla="*/ 52 h 78"/>
                      <a:gd name="T64" fmla="*/ 78 w 84"/>
                      <a:gd name="T65" fmla="*/ 51 h 78"/>
                      <a:gd name="T66" fmla="*/ 82 w 84"/>
                      <a:gd name="T67" fmla="*/ 31 h 78"/>
                      <a:gd name="T68" fmla="*/ 77 w 84"/>
                      <a:gd name="T69" fmla="*/ 32 h 78"/>
                      <a:gd name="T70" fmla="*/ 77 w 84"/>
                      <a:gd name="T71" fmla="*/ 28 h 78"/>
                      <a:gd name="T72" fmla="*/ 70 w 84"/>
                      <a:gd name="T73" fmla="*/ 26 h 78"/>
                      <a:gd name="T74" fmla="*/ 66 w 84"/>
                      <a:gd name="T75" fmla="*/ 22 h 78"/>
                      <a:gd name="T76" fmla="*/ 63 w 84"/>
                      <a:gd name="T77" fmla="*/ 20 h 78"/>
                      <a:gd name="T78" fmla="*/ 56 w 84"/>
                      <a:gd name="T79" fmla="*/ 14 h 78"/>
                      <a:gd name="T80" fmla="*/ 39 w 84"/>
                      <a:gd name="T81" fmla="*/ 3 h 78"/>
                      <a:gd name="T82" fmla="*/ 35 w 84"/>
                      <a:gd name="T83" fmla="*/ 1 h 78"/>
                      <a:gd name="T84" fmla="*/ 27 w 84"/>
                      <a:gd name="T85" fmla="*/ 1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84" h="78">
                        <a:moveTo>
                          <a:pt x="27" y="1"/>
                        </a:moveTo>
                        <a:cubicBezTo>
                          <a:pt x="29" y="16"/>
                          <a:pt x="31" y="31"/>
                          <a:pt x="33" y="45"/>
                        </a:cubicBezTo>
                        <a:cubicBezTo>
                          <a:pt x="33" y="47"/>
                          <a:pt x="35" y="50"/>
                          <a:pt x="32" y="50"/>
                        </a:cubicBezTo>
                        <a:cubicBezTo>
                          <a:pt x="28" y="50"/>
                          <a:pt x="23" y="50"/>
                          <a:pt x="19" y="50"/>
                        </a:cubicBezTo>
                        <a:cubicBezTo>
                          <a:pt x="17" y="50"/>
                          <a:pt x="16" y="50"/>
                          <a:pt x="15" y="50"/>
                        </a:cubicBezTo>
                        <a:cubicBezTo>
                          <a:pt x="14" y="50"/>
                          <a:pt x="13" y="51"/>
                          <a:pt x="12" y="51"/>
                        </a:cubicBezTo>
                        <a:cubicBezTo>
                          <a:pt x="11" y="52"/>
                          <a:pt x="10" y="51"/>
                          <a:pt x="8" y="51"/>
                        </a:cubicBezTo>
                        <a:cubicBezTo>
                          <a:pt x="7" y="51"/>
                          <a:pt x="7" y="53"/>
                          <a:pt x="6" y="52"/>
                        </a:cubicBezTo>
                        <a:cubicBezTo>
                          <a:pt x="5" y="52"/>
                          <a:pt x="4" y="50"/>
                          <a:pt x="3" y="50"/>
                        </a:cubicBezTo>
                        <a:cubicBezTo>
                          <a:pt x="2" y="50"/>
                          <a:pt x="2" y="56"/>
                          <a:pt x="0" y="55"/>
                        </a:cubicBezTo>
                        <a:cubicBezTo>
                          <a:pt x="0" y="56"/>
                          <a:pt x="0" y="58"/>
                          <a:pt x="0" y="59"/>
                        </a:cubicBezTo>
                        <a:cubicBezTo>
                          <a:pt x="0" y="61"/>
                          <a:pt x="2" y="61"/>
                          <a:pt x="3" y="63"/>
                        </a:cubicBezTo>
                        <a:cubicBezTo>
                          <a:pt x="4" y="64"/>
                          <a:pt x="3" y="66"/>
                          <a:pt x="4" y="67"/>
                        </a:cubicBezTo>
                        <a:cubicBezTo>
                          <a:pt x="5" y="69"/>
                          <a:pt x="6" y="67"/>
                          <a:pt x="7" y="68"/>
                        </a:cubicBezTo>
                        <a:cubicBezTo>
                          <a:pt x="7" y="69"/>
                          <a:pt x="10" y="68"/>
                          <a:pt x="11" y="68"/>
                        </a:cubicBezTo>
                        <a:cubicBezTo>
                          <a:pt x="12" y="68"/>
                          <a:pt x="14" y="66"/>
                          <a:pt x="15" y="66"/>
                        </a:cubicBezTo>
                        <a:cubicBezTo>
                          <a:pt x="17" y="68"/>
                          <a:pt x="18" y="73"/>
                          <a:pt x="20" y="75"/>
                        </a:cubicBezTo>
                        <a:cubicBezTo>
                          <a:pt x="20" y="75"/>
                          <a:pt x="19" y="77"/>
                          <a:pt x="20" y="77"/>
                        </a:cubicBezTo>
                        <a:cubicBezTo>
                          <a:pt x="21" y="78"/>
                          <a:pt x="22" y="76"/>
                          <a:pt x="23" y="77"/>
                        </a:cubicBezTo>
                        <a:cubicBezTo>
                          <a:pt x="24" y="78"/>
                          <a:pt x="26" y="78"/>
                          <a:pt x="27" y="77"/>
                        </a:cubicBezTo>
                        <a:cubicBezTo>
                          <a:pt x="29" y="75"/>
                          <a:pt x="29" y="77"/>
                          <a:pt x="30" y="77"/>
                        </a:cubicBezTo>
                        <a:cubicBezTo>
                          <a:pt x="33" y="77"/>
                          <a:pt x="35" y="73"/>
                          <a:pt x="35" y="71"/>
                        </a:cubicBezTo>
                        <a:cubicBezTo>
                          <a:pt x="35" y="70"/>
                          <a:pt x="33" y="70"/>
                          <a:pt x="35" y="69"/>
                        </a:cubicBezTo>
                        <a:cubicBezTo>
                          <a:pt x="36" y="68"/>
                          <a:pt x="38" y="69"/>
                          <a:pt x="39" y="67"/>
                        </a:cubicBezTo>
                        <a:cubicBezTo>
                          <a:pt x="39" y="66"/>
                          <a:pt x="40" y="64"/>
                          <a:pt x="40" y="63"/>
                        </a:cubicBezTo>
                        <a:cubicBezTo>
                          <a:pt x="41" y="61"/>
                          <a:pt x="41" y="60"/>
                          <a:pt x="42" y="62"/>
                        </a:cubicBezTo>
                        <a:cubicBezTo>
                          <a:pt x="45" y="64"/>
                          <a:pt x="47" y="56"/>
                          <a:pt x="49" y="57"/>
                        </a:cubicBezTo>
                        <a:cubicBezTo>
                          <a:pt x="50" y="57"/>
                          <a:pt x="50" y="57"/>
                          <a:pt x="51" y="57"/>
                        </a:cubicBezTo>
                        <a:cubicBezTo>
                          <a:pt x="51" y="57"/>
                          <a:pt x="52" y="56"/>
                          <a:pt x="52" y="56"/>
                        </a:cubicBezTo>
                        <a:cubicBezTo>
                          <a:pt x="53" y="55"/>
                          <a:pt x="54" y="55"/>
                          <a:pt x="55" y="54"/>
                        </a:cubicBezTo>
                        <a:cubicBezTo>
                          <a:pt x="58" y="51"/>
                          <a:pt x="61" y="54"/>
                          <a:pt x="65" y="53"/>
                        </a:cubicBezTo>
                        <a:cubicBezTo>
                          <a:pt x="67" y="53"/>
                          <a:pt x="68" y="52"/>
                          <a:pt x="70" y="52"/>
                        </a:cubicBezTo>
                        <a:cubicBezTo>
                          <a:pt x="73" y="52"/>
                          <a:pt x="76" y="52"/>
                          <a:pt x="78" y="51"/>
                        </a:cubicBezTo>
                        <a:cubicBezTo>
                          <a:pt x="84" y="49"/>
                          <a:pt x="82" y="36"/>
                          <a:pt x="82" y="31"/>
                        </a:cubicBezTo>
                        <a:cubicBezTo>
                          <a:pt x="81" y="32"/>
                          <a:pt x="78" y="34"/>
                          <a:pt x="77" y="32"/>
                        </a:cubicBezTo>
                        <a:cubicBezTo>
                          <a:pt x="76" y="31"/>
                          <a:pt x="78" y="29"/>
                          <a:pt x="77" y="28"/>
                        </a:cubicBezTo>
                        <a:cubicBezTo>
                          <a:pt x="76" y="26"/>
                          <a:pt x="72" y="27"/>
                          <a:pt x="70" y="26"/>
                        </a:cubicBezTo>
                        <a:cubicBezTo>
                          <a:pt x="68" y="26"/>
                          <a:pt x="67" y="23"/>
                          <a:pt x="66" y="22"/>
                        </a:cubicBezTo>
                        <a:cubicBezTo>
                          <a:pt x="66" y="21"/>
                          <a:pt x="65" y="20"/>
                          <a:pt x="63" y="20"/>
                        </a:cubicBezTo>
                        <a:cubicBezTo>
                          <a:pt x="61" y="18"/>
                          <a:pt x="58" y="16"/>
                          <a:pt x="56" y="14"/>
                        </a:cubicBezTo>
                        <a:cubicBezTo>
                          <a:pt x="50" y="11"/>
                          <a:pt x="44" y="7"/>
                          <a:pt x="39" y="3"/>
                        </a:cubicBezTo>
                        <a:cubicBezTo>
                          <a:pt x="38" y="3"/>
                          <a:pt x="36" y="1"/>
                          <a:pt x="35" y="1"/>
                        </a:cubicBezTo>
                        <a:cubicBezTo>
                          <a:pt x="33" y="0"/>
                          <a:pt x="30" y="1"/>
                          <a:pt x="27" y="1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69" name="Freeform 770">
                    <a:extLst>
                      <a:ext uri="{FF2B5EF4-FFF2-40B4-BE49-F238E27FC236}">
                        <a16:creationId xmlns:a16="http://schemas.microsoft.com/office/drawing/2014/main" id="{028D0A30-AF9E-D24F-9B80-5C731CFF39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887562" y="6463395"/>
                    <a:ext cx="564564" cy="582683"/>
                  </a:xfrm>
                  <a:custGeom>
                    <a:avLst/>
                    <a:gdLst>
                      <a:gd name="T0" fmla="*/ 45 w 55"/>
                      <a:gd name="T1" fmla="*/ 54 h 54"/>
                      <a:gd name="T2" fmla="*/ 48 w 55"/>
                      <a:gd name="T3" fmla="*/ 51 h 54"/>
                      <a:gd name="T4" fmla="*/ 51 w 55"/>
                      <a:gd name="T5" fmla="*/ 48 h 54"/>
                      <a:gd name="T6" fmla="*/ 54 w 55"/>
                      <a:gd name="T7" fmla="*/ 44 h 54"/>
                      <a:gd name="T8" fmla="*/ 55 w 55"/>
                      <a:gd name="T9" fmla="*/ 42 h 54"/>
                      <a:gd name="T10" fmla="*/ 50 w 55"/>
                      <a:gd name="T11" fmla="*/ 36 h 54"/>
                      <a:gd name="T12" fmla="*/ 45 w 55"/>
                      <a:gd name="T13" fmla="*/ 25 h 54"/>
                      <a:gd name="T14" fmla="*/ 40 w 55"/>
                      <a:gd name="T15" fmla="*/ 16 h 54"/>
                      <a:gd name="T16" fmla="*/ 38 w 55"/>
                      <a:gd name="T17" fmla="*/ 8 h 54"/>
                      <a:gd name="T18" fmla="*/ 47 w 55"/>
                      <a:gd name="T19" fmla="*/ 22 h 54"/>
                      <a:gd name="T20" fmla="*/ 49 w 55"/>
                      <a:gd name="T21" fmla="*/ 19 h 54"/>
                      <a:gd name="T22" fmla="*/ 48 w 55"/>
                      <a:gd name="T23" fmla="*/ 14 h 54"/>
                      <a:gd name="T24" fmla="*/ 47 w 55"/>
                      <a:gd name="T25" fmla="*/ 2 h 54"/>
                      <a:gd name="T26" fmla="*/ 38 w 55"/>
                      <a:gd name="T27" fmla="*/ 2 h 54"/>
                      <a:gd name="T28" fmla="*/ 25 w 55"/>
                      <a:gd name="T29" fmla="*/ 3 h 54"/>
                      <a:gd name="T30" fmla="*/ 16 w 55"/>
                      <a:gd name="T31" fmla="*/ 3 h 54"/>
                      <a:gd name="T32" fmla="*/ 4 w 55"/>
                      <a:gd name="T33" fmla="*/ 1 h 54"/>
                      <a:gd name="T34" fmla="*/ 3 w 55"/>
                      <a:gd name="T35" fmla="*/ 0 h 54"/>
                      <a:gd name="T36" fmla="*/ 1 w 55"/>
                      <a:gd name="T37" fmla="*/ 3 h 54"/>
                      <a:gd name="T38" fmla="*/ 2 w 55"/>
                      <a:gd name="T39" fmla="*/ 7 h 54"/>
                      <a:gd name="T40" fmla="*/ 1 w 55"/>
                      <a:gd name="T41" fmla="*/ 11 h 54"/>
                      <a:gd name="T42" fmla="*/ 2 w 55"/>
                      <a:gd name="T43" fmla="*/ 13 h 54"/>
                      <a:gd name="T44" fmla="*/ 2 w 55"/>
                      <a:gd name="T45" fmla="*/ 25 h 54"/>
                      <a:gd name="T46" fmla="*/ 2 w 55"/>
                      <a:gd name="T47" fmla="*/ 52 h 54"/>
                      <a:gd name="T48" fmla="*/ 34 w 55"/>
                      <a:gd name="T49" fmla="*/ 52 h 54"/>
                      <a:gd name="T50" fmla="*/ 40 w 55"/>
                      <a:gd name="T51" fmla="*/ 52 h 54"/>
                      <a:gd name="T52" fmla="*/ 45 w 55"/>
                      <a:gd name="T53" fmla="*/ 54 h 5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55" h="54">
                        <a:moveTo>
                          <a:pt x="45" y="54"/>
                        </a:moveTo>
                        <a:cubicBezTo>
                          <a:pt x="46" y="54"/>
                          <a:pt x="46" y="51"/>
                          <a:pt x="48" y="51"/>
                        </a:cubicBezTo>
                        <a:cubicBezTo>
                          <a:pt x="51" y="51"/>
                          <a:pt x="49" y="49"/>
                          <a:pt x="51" y="48"/>
                        </a:cubicBezTo>
                        <a:cubicBezTo>
                          <a:pt x="54" y="47"/>
                          <a:pt x="54" y="47"/>
                          <a:pt x="54" y="44"/>
                        </a:cubicBezTo>
                        <a:cubicBezTo>
                          <a:pt x="53" y="42"/>
                          <a:pt x="53" y="42"/>
                          <a:pt x="55" y="42"/>
                        </a:cubicBezTo>
                        <a:cubicBezTo>
                          <a:pt x="54" y="42"/>
                          <a:pt x="51" y="37"/>
                          <a:pt x="50" y="36"/>
                        </a:cubicBezTo>
                        <a:cubicBezTo>
                          <a:pt x="49" y="32"/>
                          <a:pt x="47" y="28"/>
                          <a:pt x="45" y="25"/>
                        </a:cubicBezTo>
                        <a:cubicBezTo>
                          <a:pt x="43" y="22"/>
                          <a:pt x="42" y="18"/>
                          <a:pt x="40" y="16"/>
                        </a:cubicBezTo>
                        <a:cubicBezTo>
                          <a:pt x="39" y="15"/>
                          <a:pt x="37" y="9"/>
                          <a:pt x="38" y="8"/>
                        </a:cubicBezTo>
                        <a:cubicBezTo>
                          <a:pt x="38" y="8"/>
                          <a:pt x="46" y="22"/>
                          <a:pt x="47" y="22"/>
                        </a:cubicBezTo>
                        <a:cubicBezTo>
                          <a:pt x="48" y="22"/>
                          <a:pt x="49" y="19"/>
                          <a:pt x="49" y="19"/>
                        </a:cubicBezTo>
                        <a:cubicBezTo>
                          <a:pt x="49" y="17"/>
                          <a:pt x="49" y="15"/>
                          <a:pt x="48" y="14"/>
                        </a:cubicBezTo>
                        <a:cubicBezTo>
                          <a:pt x="48" y="10"/>
                          <a:pt x="47" y="6"/>
                          <a:pt x="47" y="2"/>
                        </a:cubicBezTo>
                        <a:cubicBezTo>
                          <a:pt x="45" y="4"/>
                          <a:pt x="40" y="4"/>
                          <a:pt x="38" y="2"/>
                        </a:cubicBezTo>
                        <a:cubicBezTo>
                          <a:pt x="34" y="0"/>
                          <a:pt x="29" y="1"/>
                          <a:pt x="25" y="3"/>
                        </a:cubicBezTo>
                        <a:cubicBezTo>
                          <a:pt x="22" y="5"/>
                          <a:pt x="19" y="4"/>
                          <a:pt x="16" y="3"/>
                        </a:cubicBezTo>
                        <a:cubicBezTo>
                          <a:pt x="12" y="2"/>
                          <a:pt x="8" y="2"/>
                          <a:pt x="4" y="1"/>
                        </a:cubicBezTo>
                        <a:cubicBezTo>
                          <a:pt x="4" y="1"/>
                          <a:pt x="3" y="0"/>
                          <a:pt x="3" y="0"/>
                        </a:cubicBezTo>
                        <a:cubicBezTo>
                          <a:pt x="2" y="1"/>
                          <a:pt x="2" y="2"/>
                          <a:pt x="1" y="3"/>
                        </a:cubicBezTo>
                        <a:cubicBezTo>
                          <a:pt x="0" y="4"/>
                          <a:pt x="3" y="5"/>
                          <a:pt x="2" y="7"/>
                        </a:cubicBezTo>
                        <a:cubicBezTo>
                          <a:pt x="1" y="8"/>
                          <a:pt x="1" y="9"/>
                          <a:pt x="1" y="11"/>
                        </a:cubicBezTo>
                        <a:cubicBezTo>
                          <a:pt x="2" y="11"/>
                          <a:pt x="2" y="12"/>
                          <a:pt x="2" y="13"/>
                        </a:cubicBezTo>
                        <a:cubicBezTo>
                          <a:pt x="2" y="17"/>
                          <a:pt x="2" y="21"/>
                          <a:pt x="2" y="25"/>
                        </a:cubicBezTo>
                        <a:cubicBezTo>
                          <a:pt x="2" y="28"/>
                          <a:pt x="2" y="52"/>
                          <a:pt x="2" y="52"/>
                        </a:cubicBezTo>
                        <a:cubicBezTo>
                          <a:pt x="13" y="52"/>
                          <a:pt x="23" y="52"/>
                          <a:pt x="34" y="52"/>
                        </a:cubicBezTo>
                        <a:cubicBezTo>
                          <a:pt x="36" y="52"/>
                          <a:pt x="38" y="52"/>
                          <a:pt x="40" y="52"/>
                        </a:cubicBezTo>
                        <a:cubicBezTo>
                          <a:pt x="42" y="52"/>
                          <a:pt x="43" y="54"/>
                          <a:pt x="45" y="5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0" name="Freeform 771">
                    <a:extLst>
                      <a:ext uri="{FF2B5EF4-FFF2-40B4-BE49-F238E27FC236}">
                        <a16:creationId xmlns:a16="http://schemas.microsoft.com/office/drawing/2014/main" id="{BCF1EAFF-409F-F742-BB96-ABDC1DFD407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051166" y="6127803"/>
                    <a:ext cx="205617" cy="420417"/>
                  </a:xfrm>
                  <a:custGeom>
                    <a:avLst/>
                    <a:gdLst>
                      <a:gd name="T0" fmla="*/ 14 w 20"/>
                      <a:gd name="T1" fmla="*/ 34 h 39"/>
                      <a:gd name="T2" fmla="*/ 17 w 20"/>
                      <a:gd name="T3" fmla="*/ 30 h 39"/>
                      <a:gd name="T4" fmla="*/ 20 w 20"/>
                      <a:gd name="T5" fmla="*/ 27 h 39"/>
                      <a:gd name="T6" fmla="*/ 20 w 20"/>
                      <a:gd name="T7" fmla="*/ 24 h 39"/>
                      <a:gd name="T8" fmla="*/ 19 w 20"/>
                      <a:gd name="T9" fmla="*/ 23 h 39"/>
                      <a:gd name="T10" fmla="*/ 17 w 20"/>
                      <a:gd name="T11" fmla="*/ 20 h 39"/>
                      <a:gd name="T12" fmla="*/ 14 w 20"/>
                      <a:gd name="T13" fmla="*/ 20 h 39"/>
                      <a:gd name="T14" fmla="*/ 16 w 20"/>
                      <a:gd name="T15" fmla="*/ 16 h 39"/>
                      <a:gd name="T16" fmla="*/ 17 w 20"/>
                      <a:gd name="T17" fmla="*/ 10 h 39"/>
                      <a:gd name="T18" fmla="*/ 15 w 20"/>
                      <a:gd name="T19" fmla="*/ 6 h 39"/>
                      <a:gd name="T20" fmla="*/ 18 w 20"/>
                      <a:gd name="T21" fmla="*/ 4 h 39"/>
                      <a:gd name="T22" fmla="*/ 18 w 20"/>
                      <a:gd name="T23" fmla="*/ 1 h 39"/>
                      <a:gd name="T24" fmla="*/ 15 w 20"/>
                      <a:gd name="T25" fmla="*/ 3 h 39"/>
                      <a:gd name="T26" fmla="*/ 14 w 20"/>
                      <a:gd name="T27" fmla="*/ 2 h 39"/>
                      <a:gd name="T28" fmla="*/ 11 w 20"/>
                      <a:gd name="T29" fmla="*/ 0 h 39"/>
                      <a:gd name="T30" fmla="*/ 5 w 20"/>
                      <a:gd name="T31" fmla="*/ 4 h 39"/>
                      <a:gd name="T32" fmla="*/ 2 w 20"/>
                      <a:gd name="T33" fmla="*/ 17 h 39"/>
                      <a:gd name="T34" fmla="*/ 1 w 20"/>
                      <a:gd name="T35" fmla="*/ 21 h 39"/>
                      <a:gd name="T36" fmla="*/ 4 w 20"/>
                      <a:gd name="T37" fmla="*/ 26 h 39"/>
                      <a:gd name="T38" fmla="*/ 8 w 20"/>
                      <a:gd name="T39" fmla="*/ 30 h 39"/>
                      <a:gd name="T40" fmla="*/ 10 w 20"/>
                      <a:gd name="T41" fmla="*/ 39 h 39"/>
                      <a:gd name="T42" fmla="*/ 14 w 20"/>
                      <a:gd name="T43" fmla="*/ 34 h 39"/>
                      <a:gd name="T44" fmla="*/ 14 w 20"/>
                      <a:gd name="T45" fmla="*/ 34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20" h="39">
                        <a:moveTo>
                          <a:pt x="14" y="34"/>
                        </a:moveTo>
                        <a:cubicBezTo>
                          <a:pt x="12" y="32"/>
                          <a:pt x="16" y="30"/>
                          <a:pt x="17" y="30"/>
                        </a:cubicBezTo>
                        <a:cubicBezTo>
                          <a:pt x="19" y="29"/>
                          <a:pt x="20" y="28"/>
                          <a:pt x="20" y="27"/>
                        </a:cubicBezTo>
                        <a:cubicBezTo>
                          <a:pt x="20" y="26"/>
                          <a:pt x="20" y="25"/>
                          <a:pt x="20" y="24"/>
                        </a:cubicBezTo>
                        <a:cubicBezTo>
                          <a:pt x="20" y="23"/>
                          <a:pt x="19" y="23"/>
                          <a:pt x="19" y="23"/>
                        </a:cubicBezTo>
                        <a:cubicBezTo>
                          <a:pt x="18" y="22"/>
                          <a:pt x="18" y="21"/>
                          <a:pt x="17" y="20"/>
                        </a:cubicBezTo>
                        <a:cubicBezTo>
                          <a:pt x="16" y="20"/>
                          <a:pt x="15" y="21"/>
                          <a:pt x="14" y="20"/>
                        </a:cubicBezTo>
                        <a:cubicBezTo>
                          <a:pt x="11" y="18"/>
                          <a:pt x="14" y="17"/>
                          <a:pt x="16" y="16"/>
                        </a:cubicBezTo>
                        <a:cubicBezTo>
                          <a:pt x="18" y="15"/>
                          <a:pt x="19" y="12"/>
                          <a:pt x="17" y="10"/>
                        </a:cubicBezTo>
                        <a:cubicBezTo>
                          <a:pt x="17" y="9"/>
                          <a:pt x="14" y="7"/>
                          <a:pt x="15" y="6"/>
                        </a:cubicBezTo>
                        <a:cubicBezTo>
                          <a:pt x="16" y="5"/>
                          <a:pt x="17" y="5"/>
                          <a:pt x="18" y="4"/>
                        </a:cubicBezTo>
                        <a:cubicBezTo>
                          <a:pt x="18" y="4"/>
                          <a:pt x="18" y="1"/>
                          <a:pt x="18" y="1"/>
                        </a:cubicBezTo>
                        <a:cubicBezTo>
                          <a:pt x="17" y="1"/>
                          <a:pt x="16" y="4"/>
                          <a:pt x="15" y="3"/>
                        </a:cubicBezTo>
                        <a:cubicBezTo>
                          <a:pt x="15" y="3"/>
                          <a:pt x="14" y="2"/>
                          <a:pt x="14" y="2"/>
                        </a:cubicBezTo>
                        <a:cubicBezTo>
                          <a:pt x="13" y="1"/>
                          <a:pt x="12" y="0"/>
                          <a:pt x="11" y="0"/>
                        </a:cubicBezTo>
                        <a:cubicBezTo>
                          <a:pt x="9" y="1"/>
                          <a:pt x="6" y="2"/>
                          <a:pt x="5" y="4"/>
                        </a:cubicBezTo>
                        <a:cubicBezTo>
                          <a:pt x="3" y="8"/>
                          <a:pt x="5" y="14"/>
                          <a:pt x="2" y="17"/>
                        </a:cubicBezTo>
                        <a:cubicBezTo>
                          <a:pt x="0" y="19"/>
                          <a:pt x="0" y="19"/>
                          <a:pt x="1" y="21"/>
                        </a:cubicBezTo>
                        <a:cubicBezTo>
                          <a:pt x="1" y="23"/>
                          <a:pt x="4" y="24"/>
                          <a:pt x="4" y="26"/>
                        </a:cubicBezTo>
                        <a:cubicBezTo>
                          <a:pt x="5" y="28"/>
                          <a:pt x="8" y="29"/>
                          <a:pt x="8" y="30"/>
                        </a:cubicBezTo>
                        <a:cubicBezTo>
                          <a:pt x="9" y="33"/>
                          <a:pt x="10" y="37"/>
                          <a:pt x="10" y="39"/>
                        </a:cubicBezTo>
                        <a:cubicBezTo>
                          <a:pt x="12" y="39"/>
                          <a:pt x="16" y="37"/>
                          <a:pt x="14" y="34"/>
                        </a:cubicBezTo>
                        <a:cubicBezTo>
                          <a:pt x="13" y="33"/>
                          <a:pt x="15" y="35"/>
                          <a:pt x="14" y="3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1" name="Freeform 772">
                    <a:extLst>
                      <a:ext uri="{FF2B5EF4-FFF2-40B4-BE49-F238E27FC236}">
                        <a16:creationId xmlns:a16="http://schemas.microsoft.com/office/drawing/2014/main" id="{569D5B83-673C-1F4A-A42D-E8CF711A2B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141780" y="6374887"/>
                    <a:ext cx="777151" cy="792893"/>
                  </a:xfrm>
                  <a:custGeom>
                    <a:avLst/>
                    <a:gdLst>
                      <a:gd name="T0" fmla="*/ 21 w 76"/>
                      <a:gd name="T1" fmla="*/ 55 h 73"/>
                      <a:gd name="T2" fmla="*/ 25 w 76"/>
                      <a:gd name="T3" fmla="*/ 57 h 73"/>
                      <a:gd name="T4" fmla="*/ 28 w 76"/>
                      <a:gd name="T5" fmla="*/ 55 h 73"/>
                      <a:gd name="T6" fmla="*/ 33 w 76"/>
                      <a:gd name="T7" fmla="*/ 53 h 73"/>
                      <a:gd name="T8" fmla="*/ 44 w 76"/>
                      <a:gd name="T9" fmla="*/ 59 h 73"/>
                      <a:gd name="T10" fmla="*/ 70 w 76"/>
                      <a:gd name="T11" fmla="*/ 73 h 73"/>
                      <a:gd name="T12" fmla="*/ 71 w 76"/>
                      <a:gd name="T13" fmla="*/ 71 h 73"/>
                      <a:gd name="T14" fmla="*/ 75 w 76"/>
                      <a:gd name="T15" fmla="*/ 71 h 73"/>
                      <a:gd name="T16" fmla="*/ 75 w 76"/>
                      <a:gd name="T17" fmla="*/ 66 h 73"/>
                      <a:gd name="T18" fmla="*/ 75 w 76"/>
                      <a:gd name="T19" fmla="*/ 44 h 73"/>
                      <a:gd name="T20" fmla="*/ 75 w 76"/>
                      <a:gd name="T21" fmla="*/ 24 h 73"/>
                      <a:gd name="T22" fmla="*/ 75 w 76"/>
                      <a:gd name="T23" fmla="*/ 20 h 73"/>
                      <a:gd name="T24" fmla="*/ 74 w 76"/>
                      <a:gd name="T25" fmla="*/ 17 h 73"/>
                      <a:gd name="T26" fmla="*/ 76 w 76"/>
                      <a:gd name="T27" fmla="*/ 14 h 73"/>
                      <a:gd name="T28" fmla="*/ 74 w 76"/>
                      <a:gd name="T29" fmla="*/ 11 h 73"/>
                      <a:gd name="T30" fmla="*/ 76 w 76"/>
                      <a:gd name="T31" fmla="*/ 8 h 73"/>
                      <a:gd name="T32" fmla="*/ 67 w 76"/>
                      <a:gd name="T33" fmla="*/ 5 h 73"/>
                      <a:gd name="T34" fmla="*/ 61 w 76"/>
                      <a:gd name="T35" fmla="*/ 2 h 73"/>
                      <a:gd name="T36" fmla="*/ 51 w 76"/>
                      <a:gd name="T37" fmla="*/ 6 h 73"/>
                      <a:gd name="T38" fmla="*/ 51 w 76"/>
                      <a:gd name="T39" fmla="*/ 9 h 73"/>
                      <a:gd name="T40" fmla="*/ 50 w 76"/>
                      <a:gd name="T41" fmla="*/ 14 h 73"/>
                      <a:gd name="T42" fmla="*/ 41 w 76"/>
                      <a:gd name="T43" fmla="*/ 13 h 73"/>
                      <a:gd name="T44" fmla="*/ 36 w 76"/>
                      <a:gd name="T45" fmla="*/ 12 h 73"/>
                      <a:gd name="T46" fmla="*/ 31 w 76"/>
                      <a:gd name="T47" fmla="*/ 10 h 73"/>
                      <a:gd name="T48" fmla="*/ 29 w 76"/>
                      <a:gd name="T49" fmla="*/ 6 h 73"/>
                      <a:gd name="T50" fmla="*/ 23 w 76"/>
                      <a:gd name="T51" fmla="*/ 3 h 73"/>
                      <a:gd name="T52" fmla="*/ 17 w 76"/>
                      <a:gd name="T53" fmla="*/ 2 h 73"/>
                      <a:gd name="T54" fmla="*/ 11 w 76"/>
                      <a:gd name="T55" fmla="*/ 0 h 73"/>
                      <a:gd name="T56" fmla="*/ 11 w 76"/>
                      <a:gd name="T57" fmla="*/ 4 h 73"/>
                      <a:gd name="T58" fmla="*/ 9 w 76"/>
                      <a:gd name="T59" fmla="*/ 6 h 73"/>
                      <a:gd name="T60" fmla="*/ 5 w 76"/>
                      <a:gd name="T61" fmla="*/ 8 h 73"/>
                      <a:gd name="T62" fmla="*/ 5 w 76"/>
                      <a:gd name="T63" fmla="*/ 14 h 73"/>
                      <a:gd name="T64" fmla="*/ 1 w 76"/>
                      <a:gd name="T65" fmla="*/ 17 h 73"/>
                      <a:gd name="T66" fmla="*/ 3 w 76"/>
                      <a:gd name="T67" fmla="*/ 21 h 73"/>
                      <a:gd name="T68" fmla="*/ 3 w 76"/>
                      <a:gd name="T69" fmla="*/ 26 h 73"/>
                      <a:gd name="T70" fmla="*/ 3 w 76"/>
                      <a:gd name="T71" fmla="*/ 31 h 73"/>
                      <a:gd name="T72" fmla="*/ 3 w 76"/>
                      <a:gd name="T73" fmla="*/ 34 h 73"/>
                      <a:gd name="T74" fmla="*/ 3 w 76"/>
                      <a:gd name="T75" fmla="*/ 37 h 73"/>
                      <a:gd name="T76" fmla="*/ 1 w 76"/>
                      <a:gd name="T77" fmla="*/ 40 h 73"/>
                      <a:gd name="T78" fmla="*/ 4 w 76"/>
                      <a:gd name="T79" fmla="*/ 46 h 73"/>
                      <a:gd name="T80" fmla="*/ 7 w 76"/>
                      <a:gd name="T81" fmla="*/ 48 h 73"/>
                      <a:gd name="T82" fmla="*/ 11 w 76"/>
                      <a:gd name="T83" fmla="*/ 49 h 73"/>
                      <a:gd name="T84" fmla="*/ 14 w 76"/>
                      <a:gd name="T85" fmla="*/ 53 h 73"/>
                      <a:gd name="T86" fmla="*/ 21 w 76"/>
                      <a:gd name="T87" fmla="*/ 55 h 73"/>
                      <a:gd name="T88" fmla="*/ 21 w 76"/>
                      <a:gd name="T89" fmla="*/ 55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</a:cxnLst>
                    <a:rect l="0" t="0" r="r" b="b"/>
                    <a:pathLst>
                      <a:path w="76" h="73">
                        <a:moveTo>
                          <a:pt x="21" y="55"/>
                        </a:moveTo>
                        <a:cubicBezTo>
                          <a:pt x="21" y="56"/>
                          <a:pt x="24" y="58"/>
                          <a:pt x="25" y="57"/>
                        </a:cubicBezTo>
                        <a:cubicBezTo>
                          <a:pt x="26" y="56"/>
                          <a:pt x="27" y="56"/>
                          <a:pt x="28" y="55"/>
                        </a:cubicBezTo>
                        <a:cubicBezTo>
                          <a:pt x="29" y="55"/>
                          <a:pt x="32" y="53"/>
                          <a:pt x="33" y="53"/>
                        </a:cubicBezTo>
                        <a:cubicBezTo>
                          <a:pt x="37" y="55"/>
                          <a:pt x="40" y="57"/>
                          <a:pt x="44" y="59"/>
                        </a:cubicBezTo>
                        <a:cubicBezTo>
                          <a:pt x="53" y="64"/>
                          <a:pt x="61" y="69"/>
                          <a:pt x="70" y="73"/>
                        </a:cubicBezTo>
                        <a:cubicBezTo>
                          <a:pt x="70" y="71"/>
                          <a:pt x="69" y="71"/>
                          <a:pt x="71" y="71"/>
                        </a:cubicBezTo>
                        <a:cubicBezTo>
                          <a:pt x="71" y="71"/>
                          <a:pt x="75" y="71"/>
                          <a:pt x="75" y="71"/>
                        </a:cubicBezTo>
                        <a:cubicBezTo>
                          <a:pt x="75" y="69"/>
                          <a:pt x="75" y="68"/>
                          <a:pt x="75" y="66"/>
                        </a:cubicBezTo>
                        <a:cubicBezTo>
                          <a:pt x="75" y="59"/>
                          <a:pt x="75" y="52"/>
                          <a:pt x="75" y="44"/>
                        </a:cubicBezTo>
                        <a:cubicBezTo>
                          <a:pt x="75" y="37"/>
                          <a:pt x="75" y="30"/>
                          <a:pt x="75" y="24"/>
                        </a:cubicBezTo>
                        <a:cubicBezTo>
                          <a:pt x="75" y="22"/>
                          <a:pt x="75" y="21"/>
                          <a:pt x="75" y="20"/>
                        </a:cubicBezTo>
                        <a:cubicBezTo>
                          <a:pt x="74" y="19"/>
                          <a:pt x="74" y="18"/>
                          <a:pt x="74" y="17"/>
                        </a:cubicBezTo>
                        <a:cubicBezTo>
                          <a:pt x="74" y="16"/>
                          <a:pt x="76" y="15"/>
                          <a:pt x="76" y="14"/>
                        </a:cubicBezTo>
                        <a:cubicBezTo>
                          <a:pt x="76" y="13"/>
                          <a:pt x="74" y="12"/>
                          <a:pt x="74" y="11"/>
                        </a:cubicBezTo>
                        <a:cubicBezTo>
                          <a:pt x="74" y="10"/>
                          <a:pt x="75" y="9"/>
                          <a:pt x="76" y="8"/>
                        </a:cubicBezTo>
                        <a:cubicBezTo>
                          <a:pt x="73" y="6"/>
                          <a:pt x="70" y="7"/>
                          <a:pt x="67" y="5"/>
                        </a:cubicBezTo>
                        <a:cubicBezTo>
                          <a:pt x="65" y="4"/>
                          <a:pt x="64" y="2"/>
                          <a:pt x="61" y="2"/>
                        </a:cubicBezTo>
                        <a:cubicBezTo>
                          <a:pt x="57" y="2"/>
                          <a:pt x="53" y="3"/>
                          <a:pt x="51" y="6"/>
                        </a:cubicBezTo>
                        <a:cubicBezTo>
                          <a:pt x="50" y="7"/>
                          <a:pt x="50" y="8"/>
                          <a:pt x="51" y="9"/>
                        </a:cubicBezTo>
                        <a:cubicBezTo>
                          <a:pt x="52" y="11"/>
                          <a:pt x="51" y="12"/>
                          <a:pt x="50" y="14"/>
                        </a:cubicBezTo>
                        <a:cubicBezTo>
                          <a:pt x="48" y="17"/>
                          <a:pt x="44" y="15"/>
                          <a:pt x="41" y="13"/>
                        </a:cubicBezTo>
                        <a:cubicBezTo>
                          <a:pt x="39" y="13"/>
                          <a:pt x="38" y="12"/>
                          <a:pt x="36" y="12"/>
                        </a:cubicBezTo>
                        <a:cubicBezTo>
                          <a:pt x="34" y="11"/>
                          <a:pt x="32" y="12"/>
                          <a:pt x="31" y="10"/>
                        </a:cubicBezTo>
                        <a:cubicBezTo>
                          <a:pt x="30" y="9"/>
                          <a:pt x="30" y="7"/>
                          <a:pt x="29" y="6"/>
                        </a:cubicBezTo>
                        <a:cubicBezTo>
                          <a:pt x="28" y="4"/>
                          <a:pt x="25" y="4"/>
                          <a:pt x="23" y="3"/>
                        </a:cubicBezTo>
                        <a:cubicBezTo>
                          <a:pt x="21" y="2"/>
                          <a:pt x="19" y="2"/>
                          <a:pt x="17" y="2"/>
                        </a:cubicBezTo>
                        <a:cubicBezTo>
                          <a:pt x="15" y="2"/>
                          <a:pt x="14" y="1"/>
                          <a:pt x="11" y="0"/>
                        </a:cubicBezTo>
                        <a:cubicBezTo>
                          <a:pt x="11" y="1"/>
                          <a:pt x="11" y="2"/>
                          <a:pt x="11" y="4"/>
                        </a:cubicBezTo>
                        <a:cubicBezTo>
                          <a:pt x="11" y="5"/>
                          <a:pt x="11" y="4"/>
                          <a:pt x="9" y="6"/>
                        </a:cubicBezTo>
                        <a:cubicBezTo>
                          <a:pt x="8" y="7"/>
                          <a:pt x="7" y="7"/>
                          <a:pt x="5" y="8"/>
                        </a:cubicBezTo>
                        <a:cubicBezTo>
                          <a:pt x="3" y="10"/>
                          <a:pt x="6" y="12"/>
                          <a:pt x="5" y="14"/>
                        </a:cubicBezTo>
                        <a:cubicBezTo>
                          <a:pt x="4" y="16"/>
                          <a:pt x="1" y="16"/>
                          <a:pt x="1" y="17"/>
                        </a:cubicBezTo>
                        <a:cubicBezTo>
                          <a:pt x="1" y="19"/>
                          <a:pt x="2" y="20"/>
                          <a:pt x="3" y="21"/>
                        </a:cubicBezTo>
                        <a:cubicBezTo>
                          <a:pt x="3" y="23"/>
                          <a:pt x="3" y="25"/>
                          <a:pt x="3" y="26"/>
                        </a:cubicBezTo>
                        <a:cubicBezTo>
                          <a:pt x="3" y="28"/>
                          <a:pt x="4" y="29"/>
                          <a:pt x="3" y="31"/>
                        </a:cubicBezTo>
                        <a:cubicBezTo>
                          <a:pt x="3" y="32"/>
                          <a:pt x="3" y="33"/>
                          <a:pt x="3" y="34"/>
                        </a:cubicBezTo>
                        <a:cubicBezTo>
                          <a:pt x="3" y="35"/>
                          <a:pt x="4" y="36"/>
                          <a:pt x="3" y="37"/>
                        </a:cubicBezTo>
                        <a:cubicBezTo>
                          <a:pt x="3" y="38"/>
                          <a:pt x="0" y="38"/>
                          <a:pt x="1" y="40"/>
                        </a:cubicBezTo>
                        <a:cubicBezTo>
                          <a:pt x="3" y="42"/>
                          <a:pt x="4" y="43"/>
                          <a:pt x="4" y="46"/>
                        </a:cubicBezTo>
                        <a:cubicBezTo>
                          <a:pt x="4" y="48"/>
                          <a:pt x="6" y="47"/>
                          <a:pt x="7" y="48"/>
                        </a:cubicBezTo>
                        <a:cubicBezTo>
                          <a:pt x="9" y="48"/>
                          <a:pt x="10" y="48"/>
                          <a:pt x="11" y="49"/>
                        </a:cubicBezTo>
                        <a:cubicBezTo>
                          <a:pt x="12" y="50"/>
                          <a:pt x="13" y="52"/>
                          <a:pt x="14" y="53"/>
                        </a:cubicBezTo>
                        <a:cubicBezTo>
                          <a:pt x="16" y="54"/>
                          <a:pt x="19" y="53"/>
                          <a:pt x="21" y="55"/>
                        </a:cubicBezTo>
                        <a:cubicBezTo>
                          <a:pt x="22" y="56"/>
                          <a:pt x="20" y="54"/>
                          <a:pt x="21" y="55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2" name="Freeform 773">
                    <a:extLst>
                      <a:ext uri="{FF2B5EF4-FFF2-40B4-BE49-F238E27FC236}">
                        <a16:creationId xmlns:a16="http://schemas.microsoft.com/office/drawing/2014/main" id="{52CEB206-2667-584F-99EA-BC86CAAC9BE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803550" y="6710485"/>
                    <a:ext cx="428652" cy="368788"/>
                  </a:xfrm>
                  <a:custGeom>
                    <a:avLst/>
                    <a:gdLst>
                      <a:gd name="T0" fmla="*/ 19 w 42"/>
                      <a:gd name="T1" fmla="*/ 34 h 34"/>
                      <a:gd name="T2" fmla="*/ 20 w 42"/>
                      <a:gd name="T3" fmla="*/ 25 h 34"/>
                      <a:gd name="T4" fmla="*/ 24 w 42"/>
                      <a:gd name="T5" fmla="*/ 22 h 34"/>
                      <a:gd name="T6" fmla="*/ 25 w 42"/>
                      <a:gd name="T7" fmla="*/ 20 h 34"/>
                      <a:gd name="T8" fmla="*/ 25 w 42"/>
                      <a:gd name="T9" fmla="*/ 9 h 34"/>
                      <a:gd name="T10" fmla="*/ 32 w 42"/>
                      <a:gd name="T11" fmla="*/ 9 h 34"/>
                      <a:gd name="T12" fmla="*/ 41 w 42"/>
                      <a:gd name="T13" fmla="*/ 9 h 34"/>
                      <a:gd name="T14" fmla="*/ 42 w 42"/>
                      <a:gd name="T15" fmla="*/ 2 h 34"/>
                      <a:gd name="T16" fmla="*/ 40 w 42"/>
                      <a:gd name="T17" fmla="*/ 0 h 34"/>
                      <a:gd name="T18" fmla="*/ 20 w 42"/>
                      <a:gd name="T19" fmla="*/ 0 h 34"/>
                      <a:gd name="T20" fmla="*/ 15 w 42"/>
                      <a:gd name="T21" fmla="*/ 6 h 34"/>
                      <a:gd name="T22" fmla="*/ 10 w 42"/>
                      <a:gd name="T23" fmla="*/ 17 h 34"/>
                      <a:gd name="T24" fmla="*/ 8 w 42"/>
                      <a:gd name="T25" fmla="*/ 18 h 34"/>
                      <a:gd name="T26" fmla="*/ 4 w 42"/>
                      <a:gd name="T27" fmla="*/ 25 h 34"/>
                      <a:gd name="T28" fmla="*/ 0 w 42"/>
                      <a:gd name="T29" fmla="*/ 34 h 34"/>
                      <a:gd name="T30" fmla="*/ 19 w 42"/>
                      <a:gd name="T31" fmla="*/ 34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2" h="34">
                        <a:moveTo>
                          <a:pt x="19" y="34"/>
                        </a:moveTo>
                        <a:cubicBezTo>
                          <a:pt x="19" y="31"/>
                          <a:pt x="18" y="26"/>
                          <a:pt x="20" y="25"/>
                        </a:cubicBezTo>
                        <a:cubicBezTo>
                          <a:pt x="21" y="24"/>
                          <a:pt x="23" y="23"/>
                          <a:pt x="24" y="22"/>
                        </a:cubicBezTo>
                        <a:cubicBezTo>
                          <a:pt x="25" y="22"/>
                          <a:pt x="25" y="20"/>
                          <a:pt x="25" y="20"/>
                        </a:cubicBezTo>
                        <a:cubicBezTo>
                          <a:pt x="25" y="16"/>
                          <a:pt x="25" y="13"/>
                          <a:pt x="25" y="9"/>
                        </a:cubicBezTo>
                        <a:cubicBezTo>
                          <a:pt x="25" y="9"/>
                          <a:pt x="31" y="9"/>
                          <a:pt x="32" y="9"/>
                        </a:cubicBezTo>
                        <a:cubicBezTo>
                          <a:pt x="35" y="9"/>
                          <a:pt x="38" y="9"/>
                          <a:pt x="41" y="9"/>
                        </a:cubicBezTo>
                        <a:cubicBezTo>
                          <a:pt x="42" y="9"/>
                          <a:pt x="42" y="3"/>
                          <a:pt x="42" y="2"/>
                        </a:cubicBezTo>
                        <a:cubicBezTo>
                          <a:pt x="42" y="0"/>
                          <a:pt x="42" y="0"/>
                          <a:pt x="40" y="0"/>
                        </a:cubicBezTo>
                        <a:cubicBezTo>
                          <a:pt x="33" y="0"/>
                          <a:pt x="27" y="0"/>
                          <a:pt x="20" y="0"/>
                        </a:cubicBezTo>
                        <a:cubicBezTo>
                          <a:pt x="18" y="2"/>
                          <a:pt x="17" y="4"/>
                          <a:pt x="15" y="6"/>
                        </a:cubicBezTo>
                        <a:cubicBezTo>
                          <a:pt x="11" y="9"/>
                          <a:pt x="11" y="12"/>
                          <a:pt x="10" y="17"/>
                        </a:cubicBezTo>
                        <a:cubicBezTo>
                          <a:pt x="10" y="17"/>
                          <a:pt x="9" y="18"/>
                          <a:pt x="8" y="18"/>
                        </a:cubicBezTo>
                        <a:cubicBezTo>
                          <a:pt x="6" y="20"/>
                          <a:pt x="5" y="22"/>
                          <a:pt x="4" y="25"/>
                        </a:cubicBezTo>
                        <a:cubicBezTo>
                          <a:pt x="2" y="28"/>
                          <a:pt x="0" y="30"/>
                          <a:pt x="0" y="34"/>
                        </a:cubicBezTo>
                        <a:cubicBezTo>
                          <a:pt x="6" y="34"/>
                          <a:pt x="13" y="34"/>
                          <a:pt x="19" y="34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3" name="Freeform 774">
                    <a:extLst>
                      <a:ext uri="{FF2B5EF4-FFF2-40B4-BE49-F238E27FC236}">
                        <a16:creationId xmlns:a16="http://schemas.microsoft.com/office/drawing/2014/main" id="{74B6D7E8-FD6F-F441-A910-6CAB05AA89B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09162" y="6190495"/>
                    <a:ext cx="613353" cy="519990"/>
                  </a:xfrm>
                  <a:custGeom>
                    <a:avLst/>
                    <a:gdLst>
                      <a:gd name="T0" fmla="*/ 22 w 60"/>
                      <a:gd name="T1" fmla="*/ 48 h 48"/>
                      <a:gd name="T2" fmla="*/ 23 w 60"/>
                      <a:gd name="T3" fmla="*/ 41 h 48"/>
                      <a:gd name="T4" fmla="*/ 29 w 60"/>
                      <a:gd name="T5" fmla="*/ 37 h 48"/>
                      <a:gd name="T6" fmla="*/ 33 w 60"/>
                      <a:gd name="T7" fmla="*/ 37 h 48"/>
                      <a:gd name="T8" fmla="*/ 38 w 60"/>
                      <a:gd name="T9" fmla="*/ 35 h 48"/>
                      <a:gd name="T10" fmla="*/ 40 w 60"/>
                      <a:gd name="T11" fmla="*/ 32 h 48"/>
                      <a:gd name="T12" fmla="*/ 45 w 60"/>
                      <a:gd name="T13" fmla="*/ 31 h 48"/>
                      <a:gd name="T14" fmla="*/ 46 w 60"/>
                      <a:gd name="T15" fmla="*/ 28 h 48"/>
                      <a:gd name="T16" fmla="*/ 50 w 60"/>
                      <a:gd name="T17" fmla="*/ 25 h 48"/>
                      <a:gd name="T18" fmla="*/ 53 w 60"/>
                      <a:gd name="T19" fmla="*/ 23 h 48"/>
                      <a:gd name="T20" fmla="*/ 58 w 60"/>
                      <a:gd name="T21" fmla="*/ 24 h 48"/>
                      <a:gd name="T22" fmla="*/ 56 w 60"/>
                      <a:gd name="T23" fmla="*/ 16 h 48"/>
                      <a:gd name="T24" fmla="*/ 56 w 60"/>
                      <a:gd name="T25" fmla="*/ 10 h 48"/>
                      <a:gd name="T26" fmla="*/ 55 w 60"/>
                      <a:gd name="T27" fmla="*/ 7 h 48"/>
                      <a:gd name="T28" fmla="*/ 51 w 60"/>
                      <a:gd name="T29" fmla="*/ 6 h 48"/>
                      <a:gd name="T30" fmla="*/ 47 w 60"/>
                      <a:gd name="T31" fmla="*/ 6 h 48"/>
                      <a:gd name="T32" fmla="*/ 42 w 60"/>
                      <a:gd name="T33" fmla="*/ 6 h 48"/>
                      <a:gd name="T34" fmla="*/ 35 w 60"/>
                      <a:gd name="T35" fmla="*/ 4 h 48"/>
                      <a:gd name="T36" fmla="*/ 30 w 60"/>
                      <a:gd name="T37" fmla="*/ 13 h 48"/>
                      <a:gd name="T38" fmla="*/ 20 w 60"/>
                      <a:gd name="T39" fmla="*/ 19 h 48"/>
                      <a:gd name="T40" fmla="*/ 16 w 60"/>
                      <a:gd name="T41" fmla="*/ 27 h 48"/>
                      <a:gd name="T42" fmla="*/ 16 w 60"/>
                      <a:gd name="T43" fmla="*/ 35 h 48"/>
                      <a:gd name="T44" fmla="*/ 14 w 60"/>
                      <a:gd name="T45" fmla="*/ 39 h 48"/>
                      <a:gd name="T46" fmla="*/ 9 w 60"/>
                      <a:gd name="T47" fmla="*/ 42 h 48"/>
                      <a:gd name="T48" fmla="*/ 5 w 60"/>
                      <a:gd name="T49" fmla="*/ 45 h 48"/>
                      <a:gd name="T50" fmla="*/ 0 w 60"/>
                      <a:gd name="T51" fmla="*/ 48 h 48"/>
                      <a:gd name="T52" fmla="*/ 22 w 60"/>
                      <a:gd name="T53" fmla="*/ 48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60" h="48">
                        <a:moveTo>
                          <a:pt x="22" y="48"/>
                        </a:moveTo>
                        <a:cubicBezTo>
                          <a:pt x="22" y="45"/>
                          <a:pt x="21" y="43"/>
                          <a:pt x="23" y="41"/>
                        </a:cubicBezTo>
                        <a:cubicBezTo>
                          <a:pt x="25" y="40"/>
                          <a:pt x="28" y="39"/>
                          <a:pt x="29" y="37"/>
                        </a:cubicBezTo>
                        <a:cubicBezTo>
                          <a:pt x="30" y="37"/>
                          <a:pt x="32" y="37"/>
                          <a:pt x="33" y="37"/>
                        </a:cubicBezTo>
                        <a:cubicBezTo>
                          <a:pt x="34" y="36"/>
                          <a:pt x="36" y="36"/>
                          <a:pt x="38" y="35"/>
                        </a:cubicBezTo>
                        <a:cubicBezTo>
                          <a:pt x="39" y="34"/>
                          <a:pt x="39" y="33"/>
                          <a:pt x="40" y="32"/>
                        </a:cubicBezTo>
                        <a:cubicBezTo>
                          <a:pt x="41" y="31"/>
                          <a:pt x="44" y="32"/>
                          <a:pt x="45" y="31"/>
                        </a:cubicBezTo>
                        <a:cubicBezTo>
                          <a:pt x="46" y="30"/>
                          <a:pt x="46" y="29"/>
                          <a:pt x="46" y="28"/>
                        </a:cubicBezTo>
                        <a:cubicBezTo>
                          <a:pt x="46" y="26"/>
                          <a:pt x="49" y="26"/>
                          <a:pt x="50" y="25"/>
                        </a:cubicBezTo>
                        <a:cubicBezTo>
                          <a:pt x="51" y="24"/>
                          <a:pt x="51" y="23"/>
                          <a:pt x="53" y="23"/>
                        </a:cubicBezTo>
                        <a:cubicBezTo>
                          <a:pt x="54" y="23"/>
                          <a:pt x="57" y="24"/>
                          <a:pt x="58" y="24"/>
                        </a:cubicBezTo>
                        <a:cubicBezTo>
                          <a:pt x="60" y="23"/>
                          <a:pt x="56" y="17"/>
                          <a:pt x="56" y="16"/>
                        </a:cubicBezTo>
                        <a:cubicBezTo>
                          <a:pt x="56" y="14"/>
                          <a:pt x="56" y="12"/>
                          <a:pt x="56" y="10"/>
                        </a:cubicBezTo>
                        <a:cubicBezTo>
                          <a:pt x="55" y="9"/>
                          <a:pt x="55" y="8"/>
                          <a:pt x="55" y="7"/>
                        </a:cubicBezTo>
                        <a:cubicBezTo>
                          <a:pt x="53" y="7"/>
                          <a:pt x="52" y="6"/>
                          <a:pt x="51" y="6"/>
                        </a:cubicBezTo>
                        <a:cubicBezTo>
                          <a:pt x="50" y="5"/>
                          <a:pt x="48" y="6"/>
                          <a:pt x="47" y="6"/>
                        </a:cubicBezTo>
                        <a:cubicBezTo>
                          <a:pt x="46" y="5"/>
                          <a:pt x="44" y="6"/>
                          <a:pt x="42" y="6"/>
                        </a:cubicBezTo>
                        <a:cubicBezTo>
                          <a:pt x="40" y="6"/>
                          <a:pt x="36" y="0"/>
                          <a:pt x="35" y="4"/>
                        </a:cubicBezTo>
                        <a:cubicBezTo>
                          <a:pt x="34" y="7"/>
                          <a:pt x="33" y="10"/>
                          <a:pt x="30" y="13"/>
                        </a:cubicBezTo>
                        <a:cubicBezTo>
                          <a:pt x="27" y="16"/>
                          <a:pt x="23" y="16"/>
                          <a:pt x="20" y="19"/>
                        </a:cubicBezTo>
                        <a:cubicBezTo>
                          <a:pt x="18" y="21"/>
                          <a:pt x="17" y="24"/>
                          <a:pt x="16" y="27"/>
                        </a:cubicBezTo>
                        <a:cubicBezTo>
                          <a:pt x="16" y="29"/>
                          <a:pt x="17" y="32"/>
                          <a:pt x="16" y="35"/>
                        </a:cubicBezTo>
                        <a:cubicBezTo>
                          <a:pt x="15" y="36"/>
                          <a:pt x="14" y="38"/>
                          <a:pt x="14" y="39"/>
                        </a:cubicBezTo>
                        <a:cubicBezTo>
                          <a:pt x="13" y="41"/>
                          <a:pt x="11" y="41"/>
                          <a:pt x="9" y="42"/>
                        </a:cubicBezTo>
                        <a:cubicBezTo>
                          <a:pt x="8" y="43"/>
                          <a:pt x="7" y="44"/>
                          <a:pt x="5" y="45"/>
                        </a:cubicBezTo>
                        <a:cubicBezTo>
                          <a:pt x="4" y="46"/>
                          <a:pt x="2" y="46"/>
                          <a:pt x="0" y="48"/>
                        </a:cubicBezTo>
                        <a:lnTo>
                          <a:pt x="22" y="48"/>
                        </a:ln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  <p:sp>
                <p:nvSpPr>
                  <p:cNvPr id="474" name="Freeform 775">
                    <a:extLst>
                      <a:ext uri="{FF2B5EF4-FFF2-40B4-BE49-F238E27FC236}">
                        <a16:creationId xmlns:a16="http://schemas.microsoft.com/office/drawing/2014/main" id="{E40E73D0-053A-6240-A3E9-BB72EDC69B5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225233" y="6138865"/>
                    <a:ext cx="1059431" cy="1069479"/>
                  </a:xfrm>
                  <a:custGeom>
                    <a:avLst/>
                    <a:gdLst>
                      <a:gd name="T0" fmla="*/ 35 w 104"/>
                      <a:gd name="T1" fmla="*/ 22 h 99"/>
                      <a:gd name="T2" fmla="*/ 36 w 104"/>
                      <a:gd name="T3" fmla="*/ 29 h 99"/>
                      <a:gd name="T4" fmla="*/ 31 w 104"/>
                      <a:gd name="T5" fmla="*/ 28 h 99"/>
                      <a:gd name="T6" fmla="*/ 29 w 104"/>
                      <a:gd name="T7" fmla="*/ 30 h 99"/>
                      <a:gd name="T8" fmla="*/ 26 w 104"/>
                      <a:gd name="T9" fmla="*/ 31 h 99"/>
                      <a:gd name="T10" fmla="*/ 24 w 104"/>
                      <a:gd name="T11" fmla="*/ 35 h 99"/>
                      <a:gd name="T12" fmla="*/ 20 w 104"/>
                      <a:gd name="T13" fmla="*/ 37 h 99"/>
                      <a:gd name="T14" fmla="*/ 17 w 104"/>
                      <a:gd name="T15" fmla="*/ 40 h 99"/>
                      <a:gd name="T16" fmla="*/ 11 w 104"/>
                      <a:gd name="T17" fmla="*/ 42 h 99"/>
                      <a:gd name="T18" fmla="*/ 8 w 104"/>
                      <a:gd name="T19" fmla="*/ 43 h 99"/>
                      <a:gd name="T20" fmla="*/ 4 w 104"/>
                      <a:gd name="T21" fmla="*/ 45 h 99"/>
                      <a:gd name="T22" fmla="*/ 1 w 104"/>
                      <a:gd name="T23" fmla="*/ 52 h 99"/>
                      <a:gd name="T24" fmla="*/ 2 w 104"/>
                      <a:gd name="T25" fmla="*/ 56 h 99"/>
                      <a:gd name="T26" fmla="*/ 6 w 104"/>
                      <a:gd name="T27" fmla="*/ 59 h 99"/>
                      <a:gd name="T28" fmla="*/ 37 w 104"/>
                      <a:gd name="T29" fmla="*/ 79 h 99"/>
                      <a:gd name="T30" fmla="*/ 48 w 104"/>
                      <a:gd name="T31" fmla="*/ 86 h 99"/>
                      <a:gd name="T32" fmla="*/ 49 w 104"/>
                      <a:gd name="T33" fmla="*/ 87 h 99"/>
                      <a:gd name="T34" fmla="*/ 58 w 104"/>
                      <a:gd name="T35" fmla="*/ 93 h 99"/>
                      <a:gd name="T36" fmla="*/ 61 w 104"/>
                      <a:gd name="T37" fmla="*/ 99 h 99"/>
                      <a:gd name="T38" fmla="*/ 67 w 104"/>
                      <a:gd name="T39" fmla="*/ 97 h 99"/>
                      <a:gd name="T40" fmla="*/ 72 w 104"/>
                      <a:gd name="T41" fmla="*/ 96 h 99"/>
                      <a:gd name="T42" fmla="*/ 85 w 104"/>
                      <a:gd name="T43" fmla="*/ 87 h 99"/>
                      <a:gd name="T44" fmla="*/ 100 w 104"/>
                      <a:gd name="T45" fmla="*/ 77 h 99"/>
                      <a:gd name="T46" fmla="*/ 104 w 104"/>
                      <a:gd name="T47" fmla="*/ 75 h 99"/>
                      <a:gd name="T48" fmla="*/ 97 w 104"/>
                      <a:gd name="T49" fmla="*/ 69 h 99"/>
                      <a:gd name="T50" fmla="*/ 94 w 104"/>
                      <a:gd name="T51" fmla="*/ 69 h 99"/>
                      <a:gd name="T52" fmla="*/ 92 w 104"/>
                      <a:gd name="T53" fmla="*/ 63 h 99"/>
                      <a:gd name="T54" fmla="*/ 92 w 104"/>
                      <a:gd name="T55" fmla="*/ 60 h 99"/>
                      <a:gd name="T56" fmla="*/ 93 w 104"/>
                      <a:gd name="T57" fmla="*/ 55 h 99"/>
                      <a:gd name="T58" fmla="*/ 93 w 104"/>
                      <a:gd name="T59" fmla="*/ 50 h 99"/>
                      <a:gd name="T60" fmla="*/ 93 w 104"/>
                      <a:gd name="T61" fmla="*/ 46 h 99"/>
                      <a:gd name="T62" fmla="*/ 92 w 104"/>
                      <a:gd name="T63" fmla="*/ 42 h 99"/>
                      <a:gd name="T64" fmla="*/ 91 w 104"/>
                      <a:gd name="T65" fmla="*/ 37 h 99"/>
                      <a:gd name="T66" fmla="*/ 87 w 104"/>
                      <a:gd name="T67" fmla="*/ 27 h 99"/>
                      <a:gd name="T68" fmla="*/ 82 w 104"/>
                      <a:gd name="T69" fmla="*/ 20 h 99"/>
                      <a:gd name="T70" fmla="*/ 85 w 104"/>
                      <a:gd name="T71" fmla="*/ 13 h 99"/>
                      <a:gd name="T72" fmla="*/ 86 w 104"/>
                      <a:gd name="T73" fmla="*/ 2 h 99"/>
                      <a:gd name="T74" fmla="*/ 84 w 104"/>
                      <a:gd name="T75" fmla="*/ 1 h 99"/>
                      <a:gd name="T76" fmla="*/ 81 w 104"/>
                      <a:gd name="T77" fmla="*/ 0 h 99"/>
                      <a:gd name="T78" fmla="*/ 79 w 104"/>
                      <a:gd name="T79" fmla="*/ 1 h 99"/>
                      <a:gd name="T80" fmla="*/ 75 w 104"/>
                      <a:gd name="T81" fmla="*/ 0 h 99"/>
                      <a:gd name="T82" fmla="*/ 72 w 104"/>
                      <a:gd name="T83" fmla="*/ 2 h 99"/>
                      <a:gd name="T84" fmla="*/ 68 w 104"/>
                      <a:gd name="T85" fmla="*/ 1 h 99"/>
                      <a:gd name="T86" fmla="*/ 61 w 104"/>
                      <a:gd name="T87" fmla="*/ 2 h 99"/>
                      <a:gd name="T88" fmla="*/ 46 w 104"/>
                      <a:gd name="T89" fmla="*/ 5 h 99"/>
                      <a:gd name="T90" fmla="*/ 43 w 104"/>
                      <a:gd name="T91" fmla="*/ 7 h 99"/>
                      <a:gd name="T92" fmla="*/ 39 w 104"/>
                      <a:gd name="T93" fmla="*/ 8 h 99"/>
                      <a:gd name="T94" fmla="*/ 34 w 104"/>
                      <a:gd name="T95" fmla="*/ 12 h 99"/>
                      <a:gd name="T96" fmla="*/ 35 w 104"/>
                      <a:gd name="T97" fmla="*/ 22 h 99"/>
                      <a:gd name="T98" fmla="*/ 35 w 104"/>
                      <a:gd name="T99" fmla="*/ 22 h 9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104" h="99">
                        <a:moveTo>
                          <a:pt x="35" y="22"/>
                        </a:moveTo>
                        <a:cubicBezTo>
                          <a:pt x="36" y="23"/>
                          <a:pt x="40" y="29"/>
                          <a:pt x="36" y="29"/>
                        </a:cubicBezTo>
                        <a:cubicBezTo>
                          <a:pt x="35" y="28"/>
                          <a:pt x="32" y="27"/>
                          <a:pt x="31" y="28"/>
                        </a:cubicBezTo>
                        <a:cubicBezTo>
                          <a:pt x="30" y="29"/>
                          <a:pt x="30" y="29"/>
                          <a:pt x="29" y="30"/>
                        </a:cubicBezTo>
                        <a:cubicBezTo>
                          <a:pt x="28" y="31"/>
                          <a:pt x="27" y="31"/>
                          <a:pt x="26" y="31"/>
                        </a:cubicBezTo>
                        <a:cubicBezTo>
                          <a:pt x="24" y="32"/>
                          <a:pt x="25" y="34"/>
                          <a:pt x="24" y="35"/>
                        </a:cubicBezTo>
                        <a:cubicBezTo>
                          <a:pt x="24" y="37"/>
                          <a:pt x="21" y="36"/>
                          <a:pt x="20" y="37"/>
                        </a:cubicBezTo>
                        <a:cubicBezTo>
                          <a:pt x="18" y="37"/>
                          <a:pt x="18" y="39"/>
                          <a:pt x="17" y="40"/>
                        </a:cubicBezTo>
                        <a:cubicBezTo>
                          <a:pt x="15" y="42"/>
                          <a:pt x="13" y="41"/>
                          <a:pt x="11" y="42"/>
                        </a:cubicBezTo>
                        <a:cubicBezTo>
                          <a:pt x="10" y="42"/>
                          <a:pt x="9" y="42"/>
                          <a:pt x="8" y="43"/>
                        </a:cubicBezTo>
                        <a:cubicBezTo>
                          <a:pt x="7" y="43"/>
                          <a:pt x="5" y="44"/>
                          <a:pt x="4" y="45"/>
                        </a:cubicBezTo>
                        <a:cubicBezTo>
                          <a:pt x="0" y="47"/>
                          <a:pt x="1" y="48"/>
                          <a:pt x="1" y="52"/>
                        </a:cubicBezTo>
                        <a:cubicBezTo>
                          <a:pt x="1" y="55"/>
                          <a:pt x="0" y="55"/>
                          <a:pt x="2" y="56"/>
                        </a:cubicBezTo>
                        <a:cubicBezTo>
                          <a:pt x="3" y="57"/>
                          <a:pt x="5" y="58"/>
                          <a:pt x="6" y="59"/>
                        </a:cubicBezTo>
                        <a:cubicBezTo>
                          <a:pt x="16" y="66"/>
                          <a:pt x="26" y="72"/>
                          <a:pt x="37" y="79"/>
                        </a:cubicBezTo>
                        <a:cubicBezTo>
                          <a:pt x="40" y="81"/>
                          <a:pt x="44" y="84"/>
                          <a:pt x="48" y="86"/>
                        </a:cubicBezTo>
                        <a:cubicBezTo>
                          <a:pt x="48" y="87"/>
                          <a:pt x="49" y="87"/>
                          <a:pt x="49" y="87"/>
                        </a:cubicBezTo>
                        <a:cubicBezTo>
                          <a:pt x="52" y="92"/>
                          <a:pt x="54" y="92"/>
                          <a:pt x="58" y="93"/>
                        </a:cubicBezTo>
                        <a:cubicBezTo>
                          <a:pt x="61" y="94"/>
                          <a:pt x="58" y="98"/>
                          <a:pt x="61" y="99"/>
                        </a:cubicBezTo>
                        <a:cubicBezTo>
                          <a:pt x="62" y="99"/>
                          <a:pt x="65" y="98"/>
                          <a:pt x="67" y="97"/>
                        </a:cubicBezTo>
                        <a:cubicBezTo>
                          <a:pt x="68" y="97"/>
                          <a:pt x="71" y="97"/>
                          <a:pt x="72" y="96"/>
                        </a:cubicBezTo>
                        <a:cubicBezTo>
                          <a:pt x="76" y="93"/>
                          <a:pt x="80" y="90"/>
                          <a:pt x="85" y="87"/>
                        </a:cubicBezTo>
                        <a:cubicBezTo>
                          <a:pt x="90" y="84"/>
                          <a:pt x="95" y="80"/>
                          <a:pt x="100" y="77"/>
                        </a:cubicBezTo>
                        <a:cubicBezTo>
                          <a:pt x="101" y="77"/>
                          <a:pt x="102" y="76"/>
                          <a:pt x="104" y="75"/>
                        </a:cubicBezTo>
                        <a:cubicBezTo>
                          <a:pt x="102" y="71"/>
                          <a:pt x="101" y="70"/>
                          <a:pt x="97" y="69"/>
                        </a:cubicBezTo>
                        <a:cubicBezTo>
                          <a:pt x="96" y="69"/>
                          <a:pt x="94" y="69"/>
                          <a:pt x="94" y="69"/>
                        </a:cubicBezTo>
                        <a:cubicBezTo>
                          <a:pt x="94" y="66"/>
                          <a:pt x="94" y="65"/>
                          <a:pt x="92" y="63"/>
                        </a:cubicBezTo>
                        <a:cubicBezTo>
                          <a:pt x="91" y="61"/>
                          <a:pt x="91" y="61"/>
                          <a:pt x="92" y="60"/>
                        </a:cubicBezTo>
                        <a:cubicBezTo>
                          <a:pt x="94" y="58"/>
                          <a:pt x="93" y="57"/>
                          <a:pt x="93" y="55"/>
                        </a:cubicBezTo>
                        <a:cubicBezTo>
                          <a:pt x="93" y="53"/>
                          <a:pt x="94" y="52"/>
                          <a:pt x="93" y="50"/>
                        </a:cubicBezTo>
                        <a:cubicBezTo>
                          <a:pt x="93" y="49"/>
                          <a:pt x="93" y="48"/>
                          <a:pt x="93" y="46"/>
                        </a:cubicBezTo>
                        <a:cubicBezTo>
                          <a:pt x="93" y="45"/>
                          <a:pt x="93" y="43"/>
                          <a:pt x="92" y="42"/>
                        </a:cubicBezTo>
                        <a:cubicBezTo>
                          <a:pt x="91" y="41"/>
                          <a:pt x="91" y="39"/>
                          <a:pt x="91" y="37"/>
                        </a:cubicBezTo>
                        <a:cubicBezTo>
                          <a:pt x="91" y="34"/>
                          <a:pt x="90" y="30"/>
                          <a:pt x="87" y="27"/>
                        </a:cubicBezTo>
                        <a:cubicBezTo>
                          <a:pt x="85" y="25"/>
                          <a:pt x="83" y="23"/>
                          <a:pt x="82" y="20"/>
                        </a:cubicBezTo>
                        <a:cubicBezTo>
                          <a:pt x="80" y="16"/>
                          <a:pt x="84" y="17"/>
                          <a:pt x="85" y="13"/>
                        </a:cubicBezTo>
                        <a:cubicBezTo>
                          <a:pt x="85" y="9"/>
                          <a:pt x="85" y="6"/>
                          <a:pt x="86" y="2"/>
                        </a:cubicBezTo>
                        <a:cubicBezTo>
                          <a:pt x="85" y="2"/>
                          <a:pt x="85" y="1"/>
                          <a:pt x="84" y="1"/>
                        </a:cubicBezTo>
                        <a:cubicBezTo>
                          <a:pt x="82" y="2"/>
                          <a:pt x="82" y="0"/>
                          <a:pt x="81" y="0"/>
                        </a:cubicBezTo>
                        <a:cubicBezTo>
                          <a:pt x="80" y="0"/>
                          <a:pt x="80" y="1"/>
                          <a:pt x="79" y="1"/>
                        </a:cubicBezTo>
                        <a:cubicBezTo>
                          <a:pt x="77" y="1"/>
                          <a:pt x="77" y="0"/>
                          <a:pt x="75" y="0"/>
                        </a:cubicBezTo>
                        <a:cubicBezTo>
                          <a:pt x="74" y="1"/>
                          <a:pt x="73" y="1"/>
                          <a:pt x="72" y="2"/>
                        </a:cubicBezTo>
                        <a:cubicBezTo>
                          <a:pt x="70" y="3"/>
                          <a:pt x="70" y="2"/>
                          <a:pt x="68" y="1"/>
                        </a:cubicBezTo>
                        <a:cubicBezTo>
                          <a:pt x="66" y="1"/>
                          <a:pt x="63" y="1"/>
                          <a:pt x="61" y="2"/>
                        </a:cubicBezTo>
                        <a:cubicBezTo>
                          <a:pt x="56" y="3"/>
                          <a:pt x="51" y="3"/>
                          <a:pt x="46" y="5"/>
                        </a:cubicBezTo>
                        <a:cubicBezTo>
                          <a:pt x="45" y="6"/>
                          <a:pt x="44" y="7"/>
                          <a:pt x="43" y="7"/>
                        </a:cubicBezTo>
                        <a:cubicBezTo>
                          <a:pt x="42" y="8"/>
                          <a:pt x="40" y="8"/>
                          <a:pt x="39" y="8"/>
                        </a:cubicBezTo>
                        <a:cubicBezTo>
                          <a:pt x="37" y="9"/>
                          <a:pt x="37" y="12"/>
                          <a:pt x="34" y="12"/>
                        </a:cubicBezTo>
                        <a:cubicBezTo>
                          <a:pt x="35" y="15"/>
                          <a:pt x="35" y="18"/>
                          <a:pt x="35" y="22"/>
                        </a:cubicBezTo>
                        <a:cubicBezTo>
                          <a:pt x="36" y="23"/>
                          <a:pt x="35" y="20"/>
                          <a:pt x="35" y="22"/>
                        </a:cubicBezTo>
                        <a:close/>
                      </a:path>
                    </a:pathLst>
                  </a:custGeom>
                  <a:grpFill/>
                  <a:ln w="38100" cap="flat">
                    <a:noFill/>
                    <a:prstDash val="solid"/>
                    <a:round/>
                    <a:headEnd/>
                    <a:tailEnd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id-ID" sz="3200" dirty="0">
                      <a:latin typeface="Lato Regular" charset="0"/>
                    </a:endParaRPr>
                  </a:p>
                </p:txBody>
              </p:sp>
            </p:grpSp>
          </p:grpSp>
        </p:grpSp>
        <p:grpSp>
          <p:nvGrpSpPr>
            <p:cNvPr id="674" name="Group 673">
              <a:extLst>
                <a:ext uri="{FF2B5EF4-FFF2-40B4-BE49-F238E27FC236}">
                  <a16:creationId xmlns:a16="http://schemas.microsoft.com/office/drawing/2014/main" id="{7A0F88B4-D8B2-C443-8630-B02009139339}"/>
                </a:ext>
              </a:extLst>
            </p:cNvPr>
            <p:cNvGrpSpPr/>
            <p:nvPr/>
          </p:nvGrpSpPr>
          <p:grpSpPr>
            <a:xfrm>
              <a:off x="3507951" y="3354600"/>
              <a:ext cx="7607584" cy="8498373"/>
              <a:chOff x="3507951" y="3354600"/>
              <a:chExt cx="7607584" cy="8498373"/>
            </a:xfrm>
            <a:grpFill/>
          </p:grpSpPr>
          <p:sp>
            <p:nvSpPr>
              <p:cNvPr id="675" name="Freeform 776">
                <a:extLst>
                  <a:ext uri="{FF2B5EF4-FFF2-40B4-BE49-F238E27FC236}">
                    <a16:creationId xmlns:a16="http://schemas.microsoft.com/office/drawing/2014/main" id="{D86670A2-06FA-5941-A774-E61F8FDA95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6155" y="3354600"/>
                <a:ext cx="2969380" cy="2190270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6" name="Freeform 781">
                <a:extLst>
                  <a:ext uri="{FF2B5EF4-FFF2-40B4-BE49-F238E27FC236}">
                    <a16:creationId xmlns:a16="http://schemas.microsoft.com/office/drawing/2014/main" id="{CE11BFC6-72EC-A84B-A21C-62116C2259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2037" y="3394006"/>
                <a:ext cx="89580" cy="39406"/>
              </a:xfrm>
              <a:custGeom>
                <a:avLst/>
                <a:gdLst>
                  <a:gd name="T0" fmla="*/ 4 w 9"/>
                  <a:gd name="T1" fmla="*/ 3 h 4"/>
                  <a:gd name="T2" fmla="*/ 1 w 9"/>
                  <a:gd name="T3" fmla="*/ 2 h 4"/>
                  <a:gd name="T4" fmla="*/ 5 w 9"/>
                  <a:gd name="T5" fmla="*/ 2 h 4"/>
                  <a:gd name="T6" fmla="*/ 0 w 9"/>
                  <a:gd name="T7" fmla="*/ 0 h 4"/>
                  <a:gd name="T8" fmla="*/ 9 w 9"/>
                  <a:gd name="T9" fmla="*/ 2 h 4"/>
                  <a:gd name="T10" fmla="*/ 5 w 9"/>
                  <a:gd name="T11" fmla="*/ 2 h 4"/>
                  <a:gd name="T12" fmla="*/ 4 w 9"/>
                  <a:gd name="T13" fmla="*/ 3 h 4"/>
                  <a:gd name="T14" fmla="*/ 4 w 9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4">
                    <a:moveTo>
                      <a:pt x="4" y="3"/>
                    </a:moveTo>
                    <a:cubicBezTo>
                      <a:pt x="4" y="3"/>
                      <a:pt x="1" y="2"/>
                      <a:pt x="1" y="2"/>
                    </a:cubicBezTo>
                    <a:cubicBezTo>
                      <a:pt x="1" y="2"/>
                      <a:pt x="4" y="2"/>
                      <a:pt x="5" y="2"/>
                    </a:cubicBezTo>
                    <a:cubicBezTo>
                      <a:pt x="3" y="1"/>
                      <a:pt x="1" y="2"/>
                      <a:pt x="0" y="0"/>
                    </a:cubicBezTo>
                    <a:cubicBezTo>
                      <a:pt x="1" y="1"/>
                      <a:pt x="8" y="0"/>
                      <a:pt x="9" y="2"/>
                    </a:cubicBezTo>
                    <a:cubicBezTo>
                      <a:pt x="9" y="2"/>
                      <a:pt x="6" y="2"/>
                      <a:pt x="5" y="2"/>
                    </a:cubicBezTo>
                    <a:cubicBezTo>
                      <a:pt x="5" y="2"/>
                      <a:pt x="7" y="4"/>
                      <a:pt x="4" y="3"/>
                    </a:cubicBezTo>
                    <a:cubicBezTo>
                      <a:pt x="3" y="3"/>
                      <a:pt x="6" y="4"/>
                      <a:pt x="4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7" name="Freeform 405">
                <a:extLst>
                  <a:ext uri="{FF2B5EF4-FFF2-40B4-BE49-F238E27FC236}">
                    <a16:creationId xmlns:a16="http://schemas.microsoft.com/office/drawing/2014/main" id="{940066BA-AE67-6045-A9C5-C0316D4ED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1705" y="5022753"/>
                <a:ext cx="524204" cy="252852"/>
              </a:xfrm>
              <a:custGeom>
                <a:avLst/>
                <a:gdLst>
                  <a:gd name="T0" fmla="*/ 53 w 54"/>
                  <a:gd name="T1" fmla="*/ 10 h 26"/>
                  <a:gd name="T2" fmla="*/ 49 w 54"/>
                  <a:gd name="T3" fmla="*/ 9 h 26"/>
                  <a:gd name="T4" fmla="*/ 50 w 54"/>
                  <a:gd name="T5" fmla="*/ 8 h 26"/>
                  <a:gd name="T6" fmla="*/ 48 w 54"/>
                  <a:gd name="T7" fmla="*/ 7 h 26"/>
                  <a:gd name="T8" fmla="*/ 49 w 54"/>
                  <a:gd name="T9" fmla="*/ 6 h 26"/>
                  <a:gd name="T10" fmla="*/ 46 w 54"/>
                  <a:gd name="T11" fmla="*/ 5 h 26"/>
                  <a:gd name="T12" fmla="*/ 48 w 54"/>
                  <a:gd name="T13" fmla="*/ 3 h 26"/>
                  <a:gd name="T14" fmla="*/ 43 w 54"/>
                  <a:gd name="T15" fmla="*/ 3 h 26"/>
                  <a:gd name="T16" fmla="*/ 39 w 54"/>
                  <a:gd name="T17" fmla="*/ 1 h 26"/>
                  <a:gd name="T18" fmla="*/ 39 w 54"/>
                  <a:gd name="T19" fmla="*/ 4 h 26"/>
                  <a:gd name="T20" fmla="*/ 36 w 54"/>
                  <a:gd name="T21" fmla="*/ 5 h 26"/>
                  <a:gd name="T22" fmla="*/ 32 w 54"/>
                  <a:gd name="T23" fmla="*/ 5 h 26"/>
                  <a:gd name="T24" fmla="*/ 32 w 54"/>
                  <a:gd name="T25" fmla="*/ 9 h 26"/>
                  <a:gd name="T26" fmla="*/ 26 w 54"/>
                  <a:gd name="T27" fmla="*/ 5 h 26"/>
                  <a:gd name="T28" fmla="*/ 25 w 54"/>
                  <a:gd name="T29" fmla="*/ 8 h 26"/>
                  <a:gd name="T30" fmla="*/ 21 w 54"/>
                  <a:gd name="T31" fmla="*/ 5 h 26"/>
                  <a:gd name="T32" fmla="*/ 21 w 54"/>
                  <a:gd name="T33" fmla="*/ 9 h 26"/>
                  <a:gd name="T34" fmla="*/ 19 w 54"/>
                  <a:gd name="T35" fmla="*/ 9 h 26"/>
                  <a:gd name="T36" fmla="*/ 17 w 54"/>
                  <a:gd name="T37" fmla="*/ 12 h 26"/>
                  <a:gd name="T38" fmla="*/ 14 w 54"/>
                  <a:gd name="T39" fmla="*/ 8 h 26"/>
                  <a:gd name="T40" fmla="*/ 16 w 54"/>
                  <a:gd name="T41" fmla="*/ 8 h 26"/>
                  <a:gd name="T42" fmla="*/ 14 w 54"/>
                  <a:gd name="T43" fmla="*/ 5 h 26"/>
                  <a:gd name="T44" fmla="*/ 7 w 54"/>
                  <a:gd name="T45" fmla="*/ 2 h 26"/>
                  <a:gd name="T46" fmla="*/ 9 w 54"/>
                  <a:gd name="T47" fmla="*/ 4 h 26"/>
                  <a:gd name="T48" fmla="*/ 8 w 54"/>
                  <a:gd name="T49" fmla="*/ 4 h 26"/>
                  <a:gd name="T50" fmla="*/ 10 w 54"/>
                  <a:gd name="T51" fmla="*/ 8 h 26"/>
                  <a:gd name="T52" fmla="*/ 5 w 54"/>
                  <a:gd name="T53" fmla="*/ 6 h 26"/>
                  <a:gd name="T54" fmla="*/ 3 w 54"/>
                  <a:gd name="T55" fmla="*/ 6 h 26"/>
                  <a:gd name="T56" fmla="*/ 5 w 54"/>
                  <a:gd name="T57" fmla="*/ 7 h 26"/>
                  <a:gd name="T58" fmla="*/ 5 w 54"/>
                  <a:gd name="T59" fmla="*/ 8 h 26"/>
                  <a:gd name="T60" fmla="*/ 2 w 54"/>
                  <a:gd name="T61" fmla="*/ 7 h 26"/>
                  <a:gd name="T62" fmla="*/ 1 w 54"/>
                  <a:gd name="T63" fmla="*/ 9 h 26"/>
                  <a:gd name="T64" fmla="*/ 8 w 54"/>
                  <a:gd name="T65" fmla="*/ 10 h 26"/>
                  <a:gd name="T66" fmla="*/ 13 w 54"/>
                  <a:gd name="T67" fmla="*/ 11 h 26"/>
                  <a:gd name="T68" fmla="*/ 11 w 54"/>
                  <a:gd name="T69" fmla="*/ 12 h 26"/>
                  <a:gd name="T70" fmla="*/ 12 w 54"/>
                  <a:gd name="T71" fmla="*/ 13 h 26"/>
                  <a:gd name="T72" fmla="*/ 8 w 54"/>
                  <a:gd name="T73" fmla="*/ 14 h 26"/>
                  <a:gd name="T74" fmla="*/ 3 w 54"/>
                  <a:gd name="T75" fmla="*/ 15 h 26"/>
                  <a:gd name="T76" fmla="*/ 10 w 54"/>
                  <a:gd name="T77" fmla="*/ 16 h 26"/>
                  <a:gd name="T78" fmla="*/ 12 w 54"/>
                  <a:gd name="T79" fmla="*/ 18 h 26"/>
                  <a:gd name="T80" fmla="*/ 15 w 54"/>
                  <a:gd name="T81" fmla="*/ 17 h 26"/>
                  <a:gd name="T82" fmla="*/ 13 w 54"/>
                  <a:gd name="T83" fmla="*/ 18 h 26"/>
                  <a:gd name="T84" fmla="*/ 15 w 54"/>
                  <a:gd name="T85" fmla="*/ 18 h 26"/>
                  <a:gd name="T86" fmla="*/ 10 w 54"/>
                  <a:gd name="T87" fmla="*/ 23 h 26"/>
                  <a:gd name="T88" fmla="*/ 15 w 54"/>
                  <a:gd name="T89" fmla="*/ 23 h 26"/>
                  <a:gd name="T90" fmla="*/ 21 w 54"/>
                  <a:gd name="T91" fmla="*/ 24 h 26"/>
                  <a:gd name="T92" fmla="*/ 20 w 54"/>
                  <a:gd name="T93" fmla="*/ 24 h 26"/>
                  <a:gd name="T94" fmla="*/ 22 w 54"/>
                  <a:gd name="T95" fmla="*/ 25 h 26"/>
                  <a:gd name="T96" fmla="*/ 29 w 54"/>
                  <a:gd name="T97" fmla="*/ 26 h 26"/>
                  <a:gd name="T98" fmla="*/ 33 w 54"/>
                  <a:gd name="T99" fmla="*/ 25 h 26"/>
                  <a:gd name="T100" fmla="*/ 39 w 54"/>
                  <a:gd name="T101" fmla="*/ 23 h 26"/>
                  <a:gd name="T102" fmla="*/ 46 w 54"/>
                  <a:gd name="T103" fmla="*/ 19 h 26"/>
                  <a:gd name="T104" fmla="*/ 52 w 54"/>
                  <a:gd name="T105" fmla="*/ 16 h 26"/>
                  <a:gd name="T106" fmla="*/ 52 w 54"/>
                  <a:gd name="T107" fmla="*/ 14 h 26"/>
                  <a:gd name="T108" fmla="*/ 54 w 54"/>
                  <a:gd name="T109" fmla="*/ 13 h 26"/>
                  <a:gd name="T110" fmla="*/ 52 w 54"/>
                  <a:gd name="T111" fmla="*/ 12 h 26"/>
                  <a:gd name="T112" fmla="*/ 53 w 54"/>
                  <a:gd name="T113" fmla="*/ 10 h 26"/>
                  <a:gd name="T114" fmla="*/ 53 w 54"/>
                  <a:gd name="T115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26">
                    <a:moveTo>
                      <a:pt x="53" y="10"/>
                    </a:moveTo>
                    <a:cubicBezTo>
                      <a:pt x="53" y="10"/>
                      <a:pt x="49" y="9"/>
                      <a:pt x="49" y="9"/>
                    </a:cubicBezTo>
                    <a:cubicBezTo>
                      <a:pt x="49" y="9"/>
                      <a:pt x="50" y="8"/>
                      <a:pt x="50" y="8"/>
                    </a:cubicBezTo>
                    <a:cubicBezTo>
                      <a:pt x="49" y="8"/>
                      <a:pt x="47" y="8"/>
                      <a:pt x="48" y="7"/>
                    </a:cubicBezTo>
                    <a:cubicBezTo>
                      <a:pt x="48" y="7"/>
                      <a:pt x="49" y="6"/>
                      <a:pt x="49" y="6"/>
                    </a:cubicBezTo>
                    <a:cubicBezTo>
                      <a:pt x="48" y="5"/>
                      <a:pt x="46" y="5"/>
                      <a:pt x="46" y="5"/>
                    </a:cubicBezTo>
                    <a:cubicBezTo>
                      <a:pt x="46" y="4"/>
                      <a:pt x="48" y="3"/>
                      <a:pt x="48" y="3"/>
                    </a:cubicBezTo>
                    <a:cubicBezTo>
                      <a:pt x="48" y="3"/>
                      <a:pt x="44" y="4"/>
                      <a:pt x="43" y="3"/>
                    </a:cubicBezTo>
                    <a:cubicBezTo>
                      <a:pt x="42" y="2"/>
                      <a:pt x="41" y="1"/>
                      <a:pt x="39" y="1"/>
                    </a:cubicBezTo>
                    <a:cubicBezTo>
                      <a:pt x="38" y="1"/>
                      <a:pt x="40" y="3"/>
                      <a:pt x="39" y="4"/>
                    </a:cubicBezTo>
                    <a:cubicBezTo>
                      <a:pt x="38" y="5"/>
                      <a:pt x="37" y="4"/>
                      <a:pt x="36" y="5"/>
                    </a:cubicBezTo>
                    <a:cubicBezTo>
                      <a:pt x="35" y="6"/>
                      <a:pt x="34" y="5"/>
                      <a:pt x="32" y="5"/>
                    </a:cubicBezTo>
                    <a:cubicBezTo>
                      <a:pt x="30" y="4"/>
                      <a:pt x="33" y="8"/>
                      <a:pt x="32" y="9"/>
                    </a:cubicBezTo>
                    <a:cubicBezTo>
                      <a:pt x="32" y="9"/>
                      <a:pt x="28" y="2"/>
                      <a:pt x="26" y="5"/>
                    </a:cubicBezTo>
                    <a:cubicBezTo>
                      <a:pt x="25" y="5"/>
                      <a:pt x="26" y="7"/>
                      <a:pt x="25" y="8"/>
                    </a:cubicBezTo>
                    <a:cubicBezTo>
                      <a:pt x="25" y="9"/>
                      <a:pt x="22" y="5"/>
                      <a:pt x="21" y="5"/>
                    </a:cubicBezTo>
                    <a:cubicBezTo>
                      <a:pt x="20" y="5"/>
                      <a:pt x="23" y="9"/>
                      <a:pt x="21" y="9"/>
                    </a:cubicBezTo>
                    <a:cubicBezTo>
                      <a:pt x="20" y="9"/>
                      <a:pt x="20" y="9"/>
                      <a:pt x="19" y="9"/>
                    </a:cubicBezTo>
                    <a:cubicBezTo>
                      <a:pt x="18" y="9"/>
                      <a:pt x="17" y="11"/>
                      <a:pt x="17" y="12"/>
                    </a:cubicBezTo>
                    <a:cubicBezTo>
                      <a:pt x="17" y="11"/>
                      <a:pt x="14" y="9"/>
                      <a:pt x="14" y="8"/>
                    </a:cubicBezTo>
                    <a:cubicBezTo>
                      <a:pt x="14" y="8"/>
                      <a:pt x="16" y="8"/>
                      <a:pt x="16" y="8"/>
                    </a:cubicBezTo>
                    <a:cubicBezTo>
                      <a:pt x="16" y="7"/>
                      <a:pt x="14" y="5"/>
                      <a:pt x="14" y="5"/>
                    </a:cubicBezTo>
                    <a:cubicBezTo>
                      <a:pt x="13" y="5"/>
                      <a:pt x="8" y="0"/>
                      <a:pt x="7" y="2"/>
                    </a:cubicBezTo>
                    <a:cubicBezTo>
                      <a:pt x="7" y="3"/>
                      <a:pt x="10" y="3"/>
                      <a:pt x="9" y="4"/>
                    </a:cubicBezTo>
                    <a:cubicBezTo>
                      <a:pt x="9" y="4"/>
                      <a:pt x="9" y="4"/>
                      <a:pt x="8" y="4"/>
                    </a:cubicBezTo>
                    <a:cubicBezTo>
                      <a:pt x="10" y="3"/>
                      <a:pt x="11" y="7"/>
                      <a:pt x="10" y="8"/>
                    </a:cubicBezTo>
                    <a:cubicBezTo>
                      <a:pt x="10" y="8"/>
                      <a:pt x="2" y="1"/>
                      <a:pt x="5" y="6"/>
                    </a:cubicBezTo>
                    <a:cubicBezTo>
                      <a:pt x="5" y="6"/>
                      <a:pt x="3" y="6"/>
                      <a:pt x="3" y="6"/>
                    </a:cubicBezTo>
                    <a:cubicBezTo>
                      <a:pt x="3" y="7"/>
                      <a:pt x="5" y="7"/>
                      <a:pt x="5" y="7"/>
                    </a:cubicBezTo>
                    <a:cubicBezTo>
                      <a:pt x="5" y="6"/>
                      <a:pt x="5" y="8"/>
                      <a:pt x="5" y="8"/>
                    </a:cubicBezTo>
                    <a:cubicBezTo>
                      <a:pt x="5" y="8"/>
                      <a:pt x="3" y="7"/>
                      <a:pt x="2" y="7"/>
                    </a:cubicBezTo>
                    <a:cubicBezTo>
                      <a:pt x="3" y="7"/>
                      <a:pt x="0" y="10"/>
                      <a:pt x="1" y="9"/>
                    </a:cubicBezTo>
                    <a:cubicBezTo>
                      <a:pt x="0" y="11"/>
                      <a:pt x="8" y="10"/>
                      <a:pt x="8" y="10"/>
                    </a:cubicBezTo>
                    <a:cubicBezTo>
                      <a:pt x="9" y="10"/>
                      <a:pt x="13" y="11"/>
                      <a:pt x="13" y="11"/>
                    </a:cubicBezTo>
                    <a:cubicBezTo>
                      <a:pt x="12" y="11"/>
                      <a:pt x="11" y="11"/>
                      <a:pt x="11" y="12"/>
                    </a:cubicBezTo>
                    <a:cubicBezTo>
                      <a:pt x="11" y="12"/>
                      <a:pt x="12" y="13"/>
                      <a:pt x="12" y="13"/>
                    </a:cubicBezTo>
                    <a:cubicBezTo>
                      <a:pt x="11" y="14"/>
                      <a:pt x="9" y="14"/>
                      <a:pt x="8" y="14"/>
                    </a:cubicBezTo>
                    <a:cubicBezTo>
                      <a:pt x="8" y="14"/>
                      <a:pt x="2" y="15"/>
                      <a:pt x="3" y="15"/>
                    </a:cubicBezTo>
                    <a:cubicBezTo>
                      <a:pt x="5" y="16"/>
                      <a:pt x="8" y="15"/>
                      <a:pt x="10" y="16"/>
                    </a:cubicBezTo>
                    <a:cubicBezTo>
                      <a:pt x="11" y="17"/>
                      <a:pt x="11" y="18"/>
                      <a:pt x="12" y="18"/>
                    </a:cubicBezTo>
                    <a:cubicBezTo>
                      <a:pt x="12" y="18"/>
                      <a:pt x="14" y="17"/>
                      <a:pt x="15" y="17"/>
                    </a:cubicBezTo>
                    <a:cubicBezTo>
                      <a:pt x="14" y="17"/>
                      <a:pt x="13" y="18"/>
                      <a:pt x="13" y="18"/>
                    </a:cubicBezTo>
                    <a:cubicBezTo>
                      <a:pt x="13" y="19"/>
                      <a:pt x="15" y="18"/>
                      <a:pt x="15" y="18"/>
                    </a:cubicBezTo>
                    <a:cubicBezTo>
                      <a:pt x="16" y="19"/>
                      <a:pt x="8" y="23"/>
                      <a:pt x="10" y="23"/>
                    </a:cubicBezTo>
                    <a:cubicBezTo>
                      <a:pt x="12" y="24"/>
                      <a:pt x="14" y="23"/>
                      <a:pt x="15" y="23"/>
                    </a:cubicBezTo>
                    <a:cubicBezTo>
                      <a:pt x="17" y="23"/>
                      <a:pt x="19" y="23"/>
                      <a:pt x="21" y="24"/>
                    </a:cubicBezTo>
                    <a:cubicBezTo>
                      <a:pt x="20" y="23"/>
                      <a:pt x="20" y="24"/>
                      <a:pt x="20" y="24"/>
                    </a:cubicBezTo>
                    <a:cubicBezTo>
                      <a:pt x="21" y="25"/>
                      <a:pt x="22" y="25"/>
                      <a:pt x="22" y="25"/>
                    </a:cubicBezTo>
                    <a:cubicBezTo>
                      <a:pt x="24" y="26"/>
                      <a:pt x="27" y="26"/>
                      <a:pt x="29" y="26"/>
                    </a:cubicBezTo>
                    <a:cubicBezTo>
                      <a:pt x="31" y="26"/>
                      <a:pt x="31" y="25"/>
                      <a:pt x="33" y="25"/>
                    </a:cubicBezTo>
                    <a:cubicBezTo>
                      <a:pt x="35" y="24"/>
                      <a:pt x="37" y="24"/>
                      <a:pt x="39" y="23"/>
                    </a:cubicBezTo>
                    <a:cubicBezTo>
                      <a:pt x="42" y="21"/>
                      <a:pt x="43" y="20"/>
                      <a:pt x="46" y="19"/>
                    </a:cubicBezTo>
                    <a:cubicBezTo>
                      <a:pt x="48" y="19"/>
                      <a:pt x="49" y="16"/>
                      <a:pt x="52" y="16"/>
                    </a:cubicBezTo>
                    <a:cubicBezTo>
                      <a:pt x="52" y="15"/>
                      <a:pt x="53" y="15"/>
                      <a:pt x="52" y="14"/>
                    </a:cubicBezTo>
                    <a:cubicBezTo>
                      <a:pt x="51" y="13"/>
                      <a:pt x="53" y="13"/>
                      <a:pt x="54" y="13"/>
                    </a:cubicBezTo>
                    <a:cubicBezTo>
                      <a:pt x="54" y="13"/>
                      <a:pt x="52" y="12"/>
                      <a:pt x="52" y="12"/>
                    </a:cubicBezTo>
                    <a:cubicBezTo>
                      <a:pt x="52" y="11"/>
                      <a:pt x="54" y="10"/>
                      <a:pt x="53" y="10"/>
                    </a:cubicBezTo>
                    <a:cubicBezTo>
                      <a:pt x="51" y="9"/>
                      <a:pt x="54" y="10"/>
                      <a:pt x="53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8" name="Freeform 526">
                <a:extLst>
                  <a:ext uri="{FF2B5EF4-FFF2-40B4-BE49-F238E27FC236}">
                    <a16:creationId xmlns:a16="http://schemas.microsoft.com/office/drawing/2014/main" id="{167D9826-AE71-A240-9EA8-916273C2BF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1528" y="7935448"/>
                <a:ext cx="96213" cy="39406"/>
              </a:xfrm>
              <a:custGeom>
                <a:avLst/>
                <a:gdLst>
                  <a:gd name="T0" fmla="*/ 9 w 10"/>
                  <a:gd name="T1" fmla="*/ 2 h 4"/>
                  <a:gd name="T2" fmla="*/ 4 w 10"/>
                  <a:gd name="T3" fmla="*/ 0 h 4"/>
                  <a:gd name="T4" fmla="*/ 1 w 10"/>
                  <a:gd name="T5" fmla="*/ 3 h 4"/>
                  <a:gd name="T6" fmla="*/ 9 w 10"/>
                  <a:gd name="T7" fmla="*/ 2 h 4"/>
                  <a:gd name="T8" fmla="*/ 9 w 10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2" y="4"/>
                      <a:pt x="9" y="2"/>
                      <a:pt x="9" y="2"/>
                    </a:cubicBezTo>
                    <a:cubicBezTo>
                      <a:pt x="6" y="1"/>
                      <a:pt x="10" y="3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527">
                <a:extLst>
                  <a:ext uri="{FF2B5EF4-FFF2-40B4-BE49-F238E27FC236}">
                    <a16:creationId xmlns:a16="http://schemas.microsoft.com/office/drawing/2014/main" id="{EB40A854-3A8B-5E4A-AC0A-B067F55B8A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4100" y="7925595"/>
                <a:ext cx="109486" cy="49258"/>
              </a:xfrm>
              <a:custGeom>
                <a:avLst/>
                <a:gdLst>
                  <a:gd name="T0" fmla="*/ 10 w 11"/>
                  <a:gd name="T1" fmla="*/ 4 h 5"/>
                  <a:gd name="T2" fmla="*/ 0 w 11"/>
                  <a:gd name="T3" fmla="*/ 2 h 5"/>
                  <a:gd name="T4" fmla="*/ 5 w 11"/>
                  <a:gd name="T5" fmla="*/ 5 h 5"/>
                  <a:gd name="T6" fmla="*/ 10 w 11"/>
                  <a:gd name="T7" fmla="*/ 4 h 5"/>
                  <a:gd name="T8" fmla="*/ 10 w 11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10" y="4"/>
                    </a:moveTo>
                    <a:cubicBezTo>
                      <a:pt x="10" y="1"/>
                      <a:pt x="2" y="0"/>
                      <a:pt x="0" y="2"/>
                    </a:cubicBezTo>
                    <a:cubicBezTo>
                      <a:pt x="0" y="2"/>
                      <a:pt x="4" y="5"/>
                      <a:pt x="5" y="5"/>
                    </a:cubicBezTo>
                    <a:cubicBezTo>
                      <a:pt x="6" y="5"/>
                      <a:pt x="11" y="4"/>
                      <a:pt x="10" y="4"/>
                    </a:cubicBezTo>
                    <a:cubicBezTo>
                      <a:pt x="10" y="3"/>
                      <a:pt x="11" y="5"/>
                      <a:pt x="1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528">
                <a:extLst>
                  <a:ext uri="{FF2B5EF4-FFF2-40B4-BE49-F238E27FC236}">
                    <a16:creationId xmlns:a16="http://schemas.microsoft.com/office/drawing/2014/main" id="{479F17BC-CECF-6540-B9D4-4EDD454AD4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506" y="7705585"/>
                <a:ext cx="504298" cy="174041"/>
              </a:xfrm>
              <a:custGeom>
                <a:avLst/>
                <a:gdLst>
                  <a:gd name="T0" fmla="*/ 52 w 52"/>
                  <a:gd name="T1" fmla="*/ 16 h 18"/>
                  <a:gd name="T2" fmla="*/ 41 w 52"/>
                  <a:gd name="T3" fmla="*/ 17 h 18"/>
                  <a:gd name="T4" fmla="*/ 35 w 52"/>
                  <a:gd name="T5" fmla="*/ 17 h 18"/>
                  <a:gd name="T6" fmla="*/ 37 w 52"/>
                  <a:gd name="T7" fmla="*/ 14 h 18"/>
                  <a:gd name="T8" fmla="*/ 32 w 52"/>
                  <a:gd name="T9" fmla="*/ 11 h 18"/>
                  <a:gd name="T10" fmla="*/ 28 w 52"/>
                  <a:gd name="T11" fmla="*/ 8 h 18"/>
                  <a:gd name="T12" fmla="*/ 20 w 52"/>
                  <a:gd name="T13" fmla="*/ 5 h 18"/>
                  <a:gd name="T14" fmla="*/ 14 w 52"/>
                  <a:gd name="T15" fmla="*/ 5 h 18"/>
                  <a:gd name="T16" fmla="*/ 16 w 52"/>
                  <a:gd name="T17" fmla="*/ 3 h 18"/>
                  <a:gd name="T18" fmla="*/ 8 w 52"/>
                  <a:gd name="T19" fmla="*/ 3 h 18"/>
                  <a:gd name="T20" fmla="*/ 0 w 52"/>
                  <a:gd name="T21" fmla="*/ 6 h 18"/>
                  <a:gd name="T22" fmla="*/ 6 w 52"/>
                  <a:gd name="T23" fmla="*/ 2 h 18"/>
                  <a:gd name="T24" fmla="*/ 16 w 52"/>
                  <a:gd name="T25" fmla="*/ 0 h 18"/>
                  <a:gd name="T26" fmla="*/ 24 w 52"/>
                  <a:gd name="T27" fmla="*/ 1 h 18"/>
                  <a:gd name="T28" fmla="*/ 31 w 52"/>
                  <a:gd name="T29" fmla="*/ 4 h 18"/>
                  <a:gd name="T30" fmla="*/ 32 w 52"/>
                  <a:gd name="T31" fmla="*/ 4 h 18"/>
                  <a:gd name="T32" fmla="*/ 34 w 52"/>
                  <a:gd name="T33" fmla="*/ 5 h 18"/>
                  <a:gd name="T34" fmla="*/ 38 w 52"/>
                  <a:gd name="T35" fmla="*/ 8 h 18"/>
                  <a:gd name="T36" fmla="*/ 45 w 52"/>
                  <a:gd name="T37" fmla="*/ 11 h 18"/>
                  <a:gd name="T38" fmla="*/ 52 w 52"/>
                  <a:gd name="T3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2" h="18">
                    <a:moveTo>
                      <a:pt x="52" y="16"/>
                    </a:moveTo>
                    <a:cubicBezTo>
                      <a:pt x="52" y="17"/>
                      <a:pt x="42" y="17"/>
                      <a:pt x="41" y="17"/>
                    </a:cubicBezTo>
                    <a:cubicBezTo>
                      <a:pt x="39" y="17"/>
                      <a:pt x="37" y="18"/>
                      <a:pt x="35" y="17"/>
                    </a:cubicBezTo>
                    <a:cubicBezTo>
                      <a:pt x="34" y="16"/>
                      <a:pt x="41" y="15"/>
                      <a:pt x="37" y="14"/>
                    </a:cubicBezTo>
                    <a:cubicBezTo>
                      <a:pt x="35" y="13"/>
                      <a:pt x="33" y="13"/>
                      <a:pt x="32" y="11"/>
                    </a:cubicBezTo>
                    <a:cubicBezTo>
                      <a:pt x="30" y="9"/>
                      <a:pt x="31" y="8"/>
                      <a:pt x="28" y="8"/>
                    </a:cubicBezTo>
                    <a:cubicBezTo>
                      <a:pt x="24" y="9"/>
                      <a:pt x="23" y="6"/>
                      <a:pt x="20" y="5"/>
                    </a:cubicBezTo>
                    <a:cubicBezTo>
                      <a:pt x="19" y="5"/>
                      <a:pt x="15" y="6"/>
                      <a:pt x="14" y="5"/>
                    </a:cubicBezTo>
                    <a:cubicBezTo>
                      <a:pt x="14" y="4"/>
                      <a:pt x="16" y="4"/>
                      <a:pt x="16" y="3"/>
                    </a:cubicBezTo>
                    <a:cubicBezTo>
                      <a:pt x="16" y="2"/>
                      <a:pt x="9" y="3"/>
                      <a:pt x="8" y="3"/>
                    </a:cubicBezTo>
                    <a:cubicBezTo>
                      <a:pt x="8" y="4"/>
                      <a:pt x="0" y="7"/>
                      <a:pt x="0" y="6"/>
                    </a:cubicBezTo>
                    <a:cubicBezTo>
                      <a:pt x="0" y="4"/>
                      <a:pt x="4" y="2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8" y="0"/>
                      <a:pt x="22" y="0"/>
                      <a:pt x="24" y="1"/>
                    </a:cubicBezTo>
                    <a:cubicBezTo>
                      <a:pt x="26" y="2"/>
                      <a:pt x="28" y="4"/>
                      <a:pt x="31" y="4"/>
                    </a:cubicBezTo>
                    <a:cubicBezTo>
                      <a:pt x="31" y="4"/>
                      <a:pt x="31" y="3"/>
                      <a:pt x="32" y="4"/>
                    </a:cubicBezTo>
                    <a:cubicBezTo>
                      <a:pt x="33" y="5"/>
                      <a:pt x="33" y="5"/>
                      <a:pt x="34" y="5"/>
                    </a:cubicBezTo>
                    <a:cubicBezTo>
                      <a:pt x="35" y="6"/>
                      <a:pt x="37" y="7"/>
                      <a:pt x="38" y="8"/>
                    </a:cubicBezTo>
                    <a:cubicBezTo>
                      <a:pt x="40" y="9"/>
                      <a:pt x="44" y="9"/>
                      <a:pt x="45" y="11"/>
                    </a:cubicBezTo>
                    <a:cubicBezTo>
                      <a:pt x="47" y="13"/>
                      <a:pt x="52" y="13"/>
                      <a:pt x="52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529">
                <a:extLst>
                  <a:ext uri="{FF2B5EF4-FFF2-40B4-BE49-F238E27FC236}">
                    <a16:creationId xmlns:a16="http://schemas.microsoft.com/office/drawing/2014/main" id="{69816991-E8AE-3444-9E8F-B8096814F5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4100" y="7600504"/>
                <a:ext cx="39813" cy="36123"/>
              </a:xfrm>
              <a:custGeom>
                <a:avLst/>
                <a:gdLst>
                  <a:gd name="T0" fmla="*/ 2 w 4"/>
                  <a:gd name="T1" fmla="*/ 4 h 4"/>
                  <a:gd name="T2" fmla="*/ 1 w 4"/>
                  <a:gd name="T3" fmla="*/ 0 h 4"/>
                  <a:gd name="T4" fmla="*/ 2 w 4"/>
                  <a:gd name="T5" fmla="*/ 4 h 4"/>
                  <a:gd name="T6" fmla="*/ 2 w 4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4"/>
                    </a:moveTo>
                    <a:cubicBezTo>
                      <a:pt x="0" y="4"/>
                      <a:pt x="1" y="1"/>
                      <a:pt x="1" y="0"/>
                    </a:cubicBezTo>
                    <a:cubicBezTo>
                      <a:pt x="2" y="0"/>
                      <a:pt x="4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530">
                <a:extLst>
                  <a:ext uri="{FF2B5EF4-FFF2-40B4-BE49-F238E27FC236}">
                    <a16:creationId xmlns:a16="http://schemas.microsoft.com/office/drawing/2014/main" id="{52765BD4-A15D-C84A-8A42-17DB4717C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19614" y="7800814"/>
                <a:ext cx="19908" cy="1970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1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0"/>
                      <a:pt x="0" y="1"/>
                    </a:cubicBezTo>
                    <a:cubicBezTo>
                      <a:pt x="0" y="1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531">
                <a:extLst>
                  <a:ext uri="{FF2B5EF4-FFF2-40B4-BE49-F238E27FC236}">
                    <a16:creationId xmlns:a16="http://schemas.microsoft.com/office/drawing/2014/main" id="{33263341-9D28-5D40-B86D-A800142FF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3535" y="6382229"/>
                <a:ext cx="56400" cy="98512"/>
              </a:xfrm>
              <a:custGeom>
                <a:avLst/>
                <a:gdLst>
                  <a:gd name="T0" fmla="*/ 3 w 6"/>
                  <a:gd name="T1" fmla="*/ 8 h 10"/>
                  <a:gd name="T2" fmla="*/ 0 w 6"/>
                  <a:gd name="T3" fmla="*/ 7 h 10"/>
                  <a:gd name="T4" fmla="*/ 4 w 6"/>
                  <a:gd name="T5" fmla="*/ 2 h 10"/>
                  <a:gd name="T6" fmla="*/ 6 w 6"/>
                  <a:gd name="T7" fmla="*/ 4 h 10"/>
                  <a:gd name="T8" fmla="*/ 3 w 6"/>
                  <a:gd name="T9" fmla="*/ 8 h 10"/>
                  <a:gd name="T10" fmla="*/ 3 w 6"/>
                  <a:gd name="T11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0">
                    <a:moveTo>
                      <a:pt x="3" y="8"/>
                    </a:moveTo>
                    <a:cubicBezTo>
                      <a:pt x="2" y="10"/>
                      <a:pt x="0" y="9"/>
                      <a:pt x="0" y="7"/>
                    </a:cubicBezTo>
                    <a:cubicBezTo>
                      <a:pt x="1" y="6"/>
                      <a:pt x="3" y="3"/>
                      <a:pt x="4" y="2"/>
                    </a:cubicBezTo>
                    <a:cubicBezTo>
                      <a:pt x="6" y="0"/>
                      <a:pt x="6" y="3"/>
                      <a:pt x="6" y="4"/>
                    </a:cubicBezTo>
                    <a:cubicBezTo>
                      <a:pt x="6" y="6"/>
                      <a:pt x="3" y="6"/>
                      <a:pt x="3" y="8"/>
                    </a:cubicBezTo>
                    <a:cubicBezTo>
                      <a:pt x="2" y="10"/>
                      <a:pt x="3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532">
                <a:extLst>
                  <a:ext uri="{FF2B5EF4-FFF2-40B4-BE49-F238E27FC236}">
                    <a16:creationId xmlns:a16="http://schemas.microsoft.com/office/drawing/2014/main" id="{E3E7329A-F89C-794D-B2ED-26D154089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30078" y="6431486"/>
                <a:ext cx="69672" cy="39406"/>
              </a:xfrm>
              <a:custGeom>
                <a:avLst/>
                <a:gdLst>
                  <a:gd name="T0" fmla="*/ 3 w 7"/>
                  <a:gd name="T1" fmla="*/ 4 h 4"/>
                  <a:gd name="T2" fmla="*/ 5 w 7"/>
                  <a:gd name="T3" fmla="*/ 1 h 4"/>
                  <a:gd name="T4" fmla="*/ 3 w 7"/>
                  <a:gd name="T5" fmla="*/ 4 h 4"/>
                  <a:gd name="T6" fmla="*/ 3 w 7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3" y="4"/>
                    </a:moveTo>
                    <a:cubicBezTo>
                      <a:pt x="0" y="4"/>
                      <a:pt x="3" y="0"/>
                      <a:pt x="5" y="1"/>
                    </a:cubicBezTo>
                    <a:cubicBezTo>
                      <a:pt x="7" y="1"/>
                      <a:pt x="4" y="4"/>
                      <a:pt x="3" y="4"/>
                    </a:cubicBezTo>
                    <a:cubicBezTo>
                      <a:pt x="2" y="4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533">
                <a:extLst>
                  <a:ext uri="{FF2B5EF4-FFF2-40B4-BE49-F238E27FC236}">
                    <a16:creationId xmlns:a16="http://schemas.microsoft.com/office/drawing/2014/main" id="{9846C7D2-E00F-114F-907A-53B27D1279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37647" y="6392079"/>
                <a:ext cx="145980" cy="68959"/>
              </a:xfrm>
              <a:custGeom>
                <a:avLst/>
                <a:gdLst>
                  <a:gd name="T0" fmla="*/ 11 w 15"/>
                  <a:gd name="T1" fmla="*/ 6 h 7"/>
                  <a:gd name="T2" fmla="*/ 10 w 15"/>
                  <a:gd name="T3" fmla="*/ 5 h 7"/>
                  <a:gd name="T4" fmla="*/ 7 w 15"/>
                  <a:gd name="T5" fmla="*/ 5 h 7"/>
                  <a:gd name="T6" fmla="*/ 3 w 15"/>
                  <a:gd name="T7" fmla="*/ 0 h 7"/>
                  <a:gd name="T8" fmla="*/ 6 w 15"/>
                  <a:gd name="T9" fmla="*/ 2 h 7"/>
                  <a:gd name="T10" fmla="*/ 8 w 15"/>
                  <a:gd name="T11" fmla="*/ 3 h 7"/>
                  <a:gd name="T12" fmla="*/ 15 w 15"/>
                  <a:gd name="T13" fmla="*/ 3 h 7"/>
                  <a:gd name="T14" fmla="*/ 11 w 15"/>
                  <a:gd name="T15" fmla="*/ 6 h 7"/>
                  <a:gd name="T16" fmla="*/ 11 w 15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7">
                    <a:moveTo>
                      <a:pt x="11" y="6"/>
                    </a:moveTo>
                    <a:cubicBezTo>
                      <a:pt x="10" y="6"/>
                      <a:pt x="10" y="6"/>
                      <a:pt x="10" y="5"/>
                    </a:cubicBezTo>
                    <a:cubicBezTo>
                      <a:pt x="10" y="5"/>
                      <a:pt x="8" y="6"/>
                      <a:pt x="7" y="5"/>
                    </a:cubicBezTo>
                    <a:cubicBezTo>
                      <a:pt x="7" y="4"/>
                      <a:pt x="0" y="1"/>
                      <a:pt x="3" y="0"/>
                    </a:cubicBezTo>
                    <a:cubicBezTo>
                      <a:pt x="4" y="0"/>
                      <a:pt x="5" y="2"/>
                      <a:pt x="6" y="2"/>
                    </a:cubicBezTo>
                    <a:cubicBezTo>
                      <a:pt x="7" y="3"/>
                      <a:pt x="7" y="2"/>
                      <a:pt x="8" y="3"/>
                    </a:cubicBezTo>
                    <a:cubicBezTo>
                      <a:pt x="9" y="4"/>
                      <a:pt x="13" y="2"/>
                      <a:pt x="15" y="3"/>
                    </a:cubicBezTo>
                    <a:cubicBezTo>
                      <a:pt x="14" y="3"/>
                      <a:pt x="12" y="6"/>
                      <a:pt x="11" y="6"/>
                    </a:cubicBezTo>
                    <a:cubicBezTo>
                      <a:pt x="9" y="7"/>
                      <a:pt x="12" y="6"/>
                      <a:pt x="1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534">
                <a:extLst>
                  <a:ext uri="{FF2B5EF4-FFF2-40B4-BE49-F238E27FC236}">
                    <a16:creationId xmlns:a16="http://schemas.microsoft.com/office/drawing/2014/main" id="{35422F0B-3C22-9040-AF38-9BEFC63EEB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7510" y="6201620"/>
                <a:ext cx="152614" cy="75528"/>
              </a:xfrm>
              <a:custGeom>
                <a:avLst/>
                <a:gdLst>
                  <a:gd name="T0" fmla="*/ 13 w 16"/>
                  <a:gd name="T1" fmla="*/ 6 h 8"/>
                  <a:gd name="T2" fmla="*/ 0 w 16"/>
                  <a:gd name="T3" fmla="*/ 2 h 8"/>
                  <a:gd name="T4" fmla="*/ 13 w 16"/>
                  <a:gd name="T5" fmla="*/ 6 h 8"/>
                  <a:gd name="T6" fmla="*/ 13 w 16"/>
                  <a:gd name="T7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6" h="8">
                    <a:moveTo>
                      <a:pt x="13" y="6"/>
                    </a:moveTo>
                    <a:cubicBezTo>
                      <a:pt x="11" y="8"/>
                      <a:pt x="1" y="4"/>
                      <a:pt x="0" y="2"/>
                    </a:cubicBezTo>
                    <a:cubicBezTo>
                      <a:pt x="0" y="0"/>
                      <a:pt x="16" y="4"/>
                      <a:pt x="13" y="6"/>
                    </a:cubicBezTo>
                    <a:cubicBezTo>
                      <a:pt x="12" y="7"/>
                      <a:pt x="14" y="5"/>
                      <a:pt x="1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535">
                <a:extLst>
                  <a:ext uri="{FF2B5EF4-FFF2-40B4-BE49-F238E27FC236}">
                    <a16:creationId xmlns:a16="http://schemas.microsoft.com/office/drawing/2014/main" id="{C948C3E0-9077-F949-81C3-21A9F134B8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9705" y="6103108"/>
                <a:ext cx="311869" cy="298822"/>
              </a:xfrm>
              <a:custGeom>
                <a:avLst/>
                <a:gdLst>
                  <a:gd name="T0" fmla="*/ 19 w 32"/>
                  <a:gd name="T1" fmla="*/ 1 h 31"/>
                  <a:gd name="T2" fmla="*/ 17 w 32"/>
                  <a:gd name="T3" fmla="*/ 0 h 31"/>
                  <a:gd name="T4" fmla="*/ 14 w 32"/>
                  <a:gd name="T5" fmla="*/ 2 h 31"/>
                  <a:gd name="T6" fmla="*/ 11 w 32"/>
                  <a:gd name="T7" fmla="*/ 5 h 31"/>
                  <a:gd name="T8" fmla="*/ 9 w 32"/>
                  <a:gd name="T9" fmla="*/ 7 h 31"/>
                  <a:gd name="T10" fmla="*/ 7 w 32"/>
                  <a:gd name="T11" fmla="*/ 13 h 31"/>
                  <a:gd name="T12" fmla="*/ 5 w 32"/>
                  <a:gd name="T13" fmla="*/ 17 h 31"/>
                  <a:gd name="T14" fmla="*/ 2 w 32"/>
                  <a:gd name="T15" fmla="*/ 19 h 31"/>
                  <a:gd name="T16" fmla="*/ 4 w 32"/>
                  <a:gd name="T17" fmla="*/ 21 h 31"/>
                  <a:gd name="T18" fmla="*/ 0 w 32"/>
                  <a:gd name="T19" fmla="*/ 25 h 31"/>
                  <a:gd name="T20" fmla="*/ 4 w 32"/>
                  <a:gd name="T21" fmla="*/ 25 h 31"/>
                  <a:gd name="T22" fmla="*/ 10 w 32"/>
                  <a:gd name="T23" fmla="*/ 26 h 31"/>
                  <a:gd name="T24" fmla="*/ 19 w 32"/>
                  <a:gd name="T25" fmla="*/ 27 h 31"/>
                  <a:gd name="T26" fmla="*/ 22 w 32"/>
                  <a:gd name="T27" fmla="*/ 26 h 31"/>
                  <a:gd name="T28" fmla="*/ 19 w 32"/>
                  <a:gd name="T29" fmla="*/ 30 h 31"/>
                  <a:gd name="T30" fmla="*/ 22 w 32"/>
                  <a:gd name="T31" fmla="*/ 28 h 31"/>
                  <a:gd name="T32" fmla="*/ 27 w 32"/>
                  <a:gd name="T33" fmla="*/ 26 h 31"/>
                  <a:gd name="T34" fmla="*/ 32 w 32"/>
                  <a:gd name="T35" fmla="*/ 20 h 31"/>
                  <a:gd name="T36" fmla="*/ 29 w 32"/>
                  <a:gd name="T37" fmla="*/ 20 h 31"/>
                  <a:gd name="T38" fmla="*/ 26 w 32"/>
                  <a:gd name="T39" fmla="*/ 18 h 31"/>
                  <a:gd name="T40" fmla="*/ 29 w 32"/>
                  <a:gd name="T41" fmla="*/ 15 h 31"/>
                  <a:gd name="T42" fmla="*/ 26 w 32"/>
                  <a:gd name="T43" fmla="*/ 15 h 31"/>
                  <a:gd name="T44" fmla="*/ 24 w 32"/>
                  <a:gd name="T45" fmla="*/ 13 h 31"/>
                  <a:gd name="T46" fmla="*/ 21 w 32"/>
                  <a:gd name="T47" fmla="*/ 16 h 31"/>
                  <a:gd name="T48" fmla="*/ 18 w 32"/>
                  <a:gd name="T49" fmla="*/ 13 h 31"/>
                  <a:gd name="T50" fmla="*/ 19 w 32"/>
                  <a:gd name="T51" fmla="*/ 11 h 31"/>
                  <a:gd name="T52" fmla="*/ 16 w 32"/>
                  <a:gd name="T53" fmla="*/ 9 h 31"/>
                  <a:gd name="T54" fmla="*/ 14 w 32"/>
                  <a:gd name="T55" fmla="*/ 12 h 31"/>
                  <a:gd name="T56" fmla="*/ 16 w 32"/>
                  <a:gd name="T57" fmla="*/ 7 h 31"/>
                  <a:gd name="T58" fmla="*/ 18 w 32"/>
                  <a:gd name="T59" fmla="*/ 4 h 31"/>
                  <a:gd name="T60" fmla="*/ 18 w 32"/>
                  <a:gd name="T61" fmla="*/ 2 h 31"/>
                  <a:gd name="T62" fmla="*/ 19 w 32"/>
                  <a:gd name="T63" fmla="*/ 1 h 31"/>
                  <a:gd name="T64" fmla="*/ 19 w 32"/>
                  <a:gd name="T65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1">
                    <a:moveTo>
                      <a:pt x="19" y="1"/>
                    </a:moveTo>
                    <a:cubicBezTo>
                      <a:pt x="20" y="0"/>
                      <a:pt x="17" y="0"/>
                      <a:pt x="17" y="0"/>
                    </a:cubicBezTo>
                    <a:cubicBezTo>
                      <a:pt x="16" y="0"/>
                      <a:pt x="15" y="1"/>
                      <a:pt x="14" y="2"/>
                    </a:cubicBezTo>
                    <a:cubicBezTo>
                      <a:pt x="13" y="3"/>
                      <a:pt x="12" y="4"/>
                      <a:pt x="11" y="5"/>
                    </a:cubicBezTo>
                    <a:cubicBezTo>
                      <a:pt x="11" y="6"/>
                      <a:pt x="10" y="7"/>
                      <a:pt x="9" y="7"/>
                    </a:cubicBezTo>
                    <a:cubicBezTo>
                      <a:pt x="9" y="9"/>
                      <a:pt x="8" y="11"/>
                      <a:pt x="7" y="13"/>
                    </a:cubicBezTo>
                    <a:cubicBezTo>
                      <a:pt x="7" y="15"/>
                      <a:pt x="6" y="16"/>
                      <a:pt x="5" y="17"/>
                    </a:cubicBezTo>
                    <a:cubicBezTo>
                      <a:pt x="4" y="18"/>
                      <a:pt x="2" y="19"/>
                      <a:pt x="2" y="19"/>
                    </a:cubicBezTo>
                    <a:cubicBezTo>
                      <a:pt x="2" y="20"/>
                      <a:pt x="4" y="20"/>
                      <a:pt x="4" y="21"/>
                    </a:cubicBezTo>
                    <a:cubicBezTo>
                      <a:pt x="4" y="22"/>
                      <a:pt x="0" y="24"/>
                      <a:pt x="0" y="25"/>
                    </a:cubicBezTo>
                    <a:cubicBezTo>
                      <a:pt x="0" y="27"/>
                      <a:pt x="3" y="26"/>
                      <a:pt x="4" y="25"/>
                    </a:cubicBezTo>
                    <a:cubicBezTo>
                      <a:pt x="6" y="25"/>
                      <a:pt x="8" y="26"/>
                      <a:pt x="10" y="26"/>
                    </a:cubicBezTo>
                    <a:cubicBezTo>
                      <a:pt x="13" y="27"/>
                      <a:pt x="16" y="26"/>
                      <a:pt x="19" y="27"/>
                    </a:cubicBezTo>
                    <a:cubicBezTo>
                      <a:pt x="19" y="27"/>
                      <a:pt x="22" y="25"/>
                      <a:pt x="22" y="26"/>
                    </a:cubicBezTo>
                    <a:cubicBezTo>
                      <a:pt x="22" y="27"/>
                      <a:pt x="19" y="30"/>
                      <a:pt x="19" y="30"/>
                    </a:cubicBezTo>
                    <a:cubicBezTo>
                      <a:pt x="20" y="31"/>
                      <a:pt x="22" y="28"/>
                      <a:pt x="22" y="28"/>
                    </a:cubicBezTo>
                    <a:cubicBezTo>
                      <a:pt x="24" y="27"/>
                      <a:pt x="26" y="27"/>
                      <a:pt x="27" y="26"/>
                    </a:cubicBezTo>
                    <a:cubicBezTo>
                      <a:pt x="27" y="25"/>
                      <a:pt x="32" y="20"/>
                      <a:pt x="32" y="20"/>
                    </a:cubicBezTo>
                    <a:cubicBezTo>
                      <a:pt x="31" y="19"/>
                      <a:pt x="30" y="20"/>
                      <a:pt x="29" y="20"/>
                    </a:cubicBezTo>
                    <a:cubicBezTo>
                      <a:pt x="29" y="20"/>
                      <a:pt x="26" y="18"/>
                      <a:pt x="26" y="18"/>
                    </a:cubicBezTo>
                    <a:cubicBezTo>
                      <a:pt x="26" y="17"/>
                      <a:pt x="30" y="16"/>
                      <a:pt x="29" y="15"/>
                    </a:cubicBezTo>
                    <a:cubicBezTo>
                      <a:pt x="29" y="14"/>
                      <a:pt x="27" y="15"/>
                      <a:pt x="26" y="15"/>
                    </a:cubicBezTo>
                    <a:cubicBezTo>
                      <a:pt x="25" y="15"/>
                      <a:pt x="25" y="13"/>
                      <a:pt x="24" y="13"/>
                    </a:cubicBezTo>
                    <a:cubicBezTo>
                      <a:pt x="24" y="13"/>
                      <a:pt x="21" y="16"/>
                      <a:pt x="21" y="16"/>
                    </a:cubicBezTo>
                    <a:cubicBezTo>
                      <a:pt x="20" y="14"/>
                      <a:pt x="20" y="14"/>
                      <a:pt x="18" y="13"/>
                    </a:cubicBezTo>
                    <a:cubicBezTo>
                      <a:pt x="16" y="12"/>
                      <a:pt x="19" y="12"/>
                      <a:pt x="19" y="11"/>
                    </a:cubicBezTo>
                    <a:cubicBezTo>
                      <a:pt x="19" y="11"/>
                      <a:pt x="17" y="9"/>
                      <a:pt x="16" y="9"/>
                    </a:cubicBezTo>
                    <a:cubicBezTo>
                      <a:pt x="16" y="10"/>
                      <a:pt x="14" y="13"/>
                      <a:pt x="14" y="12"/>
                    </a:cubicBezTo>
                    <a:cubicBezTo>
                      <a:pt x="12" y="11"/>
                      <a:pt x="15" y="7"/>
                      <a:pt x="16" y="7"/>
                    </a:cubicBezTo>
                    <a:cubicBezTo>
                      <a:pt x="17" y="6"/>
                      <a:pt x="17" y="5"/>
                      <a:pt x="18" y="4"/>
                    </a:cubicBezTo>
                    <a:cubicBezTo>
                      <a:pt x="18" y="3"/>
                      <a:pt x="18" y="2"/>
                      <a:pt x="18" y="2"/>
                    </a:cubicBezTo>
                    <a:cubicBezTo>
                      <a:pt x="18" y="2"/>
                      <a:pt x="19" y="1"/>
                      <a:pt x="19" y="1"/>
                    </a:cubicBezTo>
                    <a:cubicBezTo>
                      <a:pt x="20" y="0"/>
                      <a:pt x="19" y="1"/>
                      <a:pt x="1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536">
                <a:extLst>
                  <a:ext uri="{FF2B5EF4-FFF2-40B4-BE49-F238E27FC236}">
                    <a16:creationId xmlns:a16="http://schemas.microsoft.com/office/drawing/2014/main" id="{60239429-AF17-9146-AA3D-9A6018AA4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854" y="6316552"/>
                <a:ext cx="79625" cy="95228"/>
              </a:xfrm>
              <a:custGeom>
                <a:avLst/>
                <a:gdLst>
                  <a:gd name="T0" fmla="*/ 6 w 8"/>
                  <a:gd name="T1" fmla="*/ 1 h 10"/>
                  <a:gd name="T2" fmla="*/ 1 w 8"/>
                  <a:gd name="T3" fmla="*/ 9 h 10"/>
                  <a:gd name="T4" fmla="*/ 4 w 8"/>
                  <a:gd name="T5" fmla="*/ 7 h 10"/>
                  <a:gd name="T6" fmla="*/ 3 w 8"/>
                  <a:gd name="T7" fmla="*/ 10 h 10"/>
                  <a:gd name="T8" fmla="*/ 6 w 8"/>
                  <a:gd name="T9" fmla="*/ 8 h 10"/>
                  <a:gd name="T10" fmla="*/ 8 w 8"/>
                  <a:gd name="T11" fmla="*/ 4 h 10"/>
                  <a:gd name="T12" fmla="*/ 5 w 8"/>
                  <a:gd name="T13" fmla="*/ 4 h 10"/>
                  <a:gd name="T14" fmla="*/ 6 w 8"/>
                  <a:gd name="T15" fmla="*/ 1 h 10"/>
                  <a:gd name="T16" fmla="*/ 6 w 8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0">
                    <a:moveTo>
                      <a:pt x="6" y="1"/>
                    </a:moveTo>
                    <a:cubicBezTo>
                      <a:pt x="5" y="2"/>
                      <a:pt x="0" y="6"/>
                      <a:pt x="1" y="9"/>
                    </a:cubicBezTo>
                    <a:cubicBezTo>
                      <a:pt x="1" y="9"/>
                      <a:pt x="3" y="6"/>
                      <a:pt x="4" y="7"/>
                    </a:cubicBezTo>
                    <a:cubicBezTo>
                      <a:pt x="4" y="7"/>
                      <a:pt x="3" y="10"/>
                      <a:pt x="3" y="10"/>
                    </a:cubicBezTo>
                    <a:cubicBezTo>
                      <a:pt x="4" y="10"/>
                      <a:pt x="6" y="9"/>
                      <a:pt x="6" y="8"/>
                    </a:cubicBezTo>
                    <a:cubicBezTo>
                      <a:pt x="6" y="7"/>
                      <a:pt x="7" y="6"/>
                      <a:pt x="8" y="4"/>
                    </a:cubicBezTo>
                    <a:cubicBezTo>
                      <a:pt x="8" y="2"/>
                      <a:pt x="6" y="4"/>
                      <a:pt x="5" y="4"/>
                    </a:cubicBezTo>
                    <a:cubicBezTo>
                      <a:pt x="6" y="4"/>
                      <a:pt x="6" y="0"/>
                      <a:pt x="6" y="1"/>
                    </a:cubicBezTo>
                    <a:cubicBezTo>
                      <a:pt x="5" y="1"/>
                      <a:pt x="7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537">
                <a:extLst>
                  <a:ext uri="{FF2B5EF4-FFF2-40B4-BE49-F238E27FC236}">
                    <a16:creationId xmlns:a16="http://schemas.microsoft.com/office/drawing/2014/main" id="{F68BD776-E380-6942-9B73-0C2E9E48BE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7746" y="5390531"/>
                <a:ext cx="29859" cy="55822"/>
              </a:xfrm>
              <a:custGeom>
                <a:avLst/>
                <a:gdLst>
                  <a:gd name="T0" fmla="*/ 3 w 3"/>
                  <a:gd name="T1" fmla="*/ 4 h 6"/>
                  <a:gd name="T2" fmla="*/ 1 w 3"/>
                  <a:gd name="T3" fmla="*/ 1 h 6"/>
                  <a:gd name="T4" fmla="*/ 1 w 3"/>
                  <a:gd name="T5" fmla="*/ 2 h 6"/>
                  <a:gd name="T6" fmla="*/ 0 w 3"/>
                  <a:gd name="T7" fmla="*/ 2 h 6"/>
                  <a:gd name="T8" fmla="*/ 3 w 3"/>
                  <a:gd name="T9" fmla="*/ 4 h 6"/>
                  <a:gd name="T10" fmla="*/ 3 w 3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4"/>
                    </a:moveTo>
                    <a:cubicBezTo>
                      <a:pt x="3" y="3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2"/>
                      <a:pt x="3" y="6"/>
                      <a:pt x="3" y="4"/>
                    </a:cubicBezTo>
                    <a:cubicBezTo>
                      <a:pt x="3" y="3"/>
                      <a:pt x="3" y="6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538">
                <a:extLst>
                  <a:ext uri="{FF2B5EF4-FFF2-40B4-BE49-F238E27FC236}">
                    <a16:creationId xmlns:a16="http://schemas.microsoft.com/office/drawing/2014/main" id="{14B443F0-912A-8248-AFFE-AC8F0B162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1766" y="5485763"/>
                <a:ext cx="29859" cy="29553"/>
              </a:xfrm>
              <a:custGeom>
                <a:avLst/>
                <a:gdLst>
                  <a:gd name="T0" fmla="*/ 2 w 3"/>
                  <a:gd name="T1" fmla="*/ 1 h 3"/>
                  <a:gd name="T2" fmla="*/ 0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2"/>
                      <a:pt x="0" y="2"/>
                    </a:cubicBezTo>
                    <a:cubicBezTo>
                      <a:pt x="1" y="3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539">
                <a:extLst>
                  <a:ext uri="{FF2B5EF4-FFF2-40B4-BE49-F238E27FC236}">
                    <a16:creationId xmlns:a16="http://schemas.microsoft.com/office/drawing/2014/main" id="{DA4D1807-E791-FD49-9366-5399A57825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1579" y="5998029"/>
                <a:ext cx="66355" cy="39406"/>
              </a:xfrm>
              <a:custGeom>
                <a:avLst/>
                <a:gdLst>
                  <a:gd name="T0" fmla="*/ 7 w 7"/>
                  <a:gd name="T1" fmla="*/ 3 h 4"/>
                  <a:gd name="T2" fmla="*/ 1 w 7"/>
                  <a:gd name="T3" fmla="*/ 1 h 4"/>
                  <a:gd name="T4" fmla="*/ 7 w 7"/>
                  <a:gd name="T5" fmla="*/ 3 h 4"/>
                  <a:gd name="T6" fmla="*/ 7 w 7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0"/>
                      <a:pt x="3" y="0"/>
                      <a:pt x="1" y="1"/>
                    </a:cubicBezTo>
                    <a:cubicBezTo>
                      <a:pt x="0" y="1"/>
                      <a:pt x="7" y="4"/>
                      <a:pt x="7" y="3"/>
                    </a:cubicBezTo>
                    <a:cubicBezTo>
                      <a:pt x="7" y="0"/>
                      <a:pt x="7" y="4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540">
                <a:extLst>
                  <a:ext uri="{FF2B5EF4-FFF2-40B4-BE49-F238E27FC236}">
                    <a16:creationId xmlns:a16="http://schemas.microsoft.com/office/drawing/2014/main" id="{8D1091B6-FD61-8343-B838-316BBDC952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7744" y="5764882"/>
                <a:ext cx="59717" cy="59105"/>
              </a:xfrm>
              <a:custGeom>
                <a:avLst/>
                <a:gdLst>
                  <a:gd name="T0" fmla="*/ 3 w 6"/>
                  <a:gd name="T1" fmla="*/ 5 h 6"/>
                  <a:gd name="T2" fmla="*/ 0 w 6"/>
                  <a:gd name="T3" fmla="*/ 3 h 6"/>
                  <a:gd name="T4" fmla="*/ 4 w 6"/>
                  <a:gd name="T5" fmla="*/ 2 h 6"/>
                  <a:gd name="T6" fmla="*/ 3 w 6"/>
                  <a:gd name="T7" fmla="*/ 5 h 6"/>
                  <a:gd name="T8" fmla="*/ 3 w 6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3" y="5"/>
                    </a:moveTo>
                    <a:cubicBezTo>
                      <a:pt x="2" y="4"/>
                      <a:pt x="1" y="4"/>
                      <a:pt x="0" y="3"/>
                    </a:cubicBezTo>
                    <a:cubicBezTo>
                      <a:pt x="1" y="3"/>
                      <a:pt x="3" y="0"/>
                      <a:pt x="4" y="2"/>
                    </a:cubicBezTo>
                    <a:cubicBezTo>
                      <a:pt x="6" y="3"/>
                      <a:pt x="5" y="6"/>
                      <a:pt x="3" y="5"/>
                    </a:cubicBezTo>
                    <a:cubicBezTo>
                      <a:pt x="2" y="4"/>
                      <a:pt x="4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541">
                <a:extLst>
                  <a:ext uri="{FF2B5EF4-FFF2-40B4-BE49-F238E27FC236}">
                    <a16:creationId xmlns:a16="http://schemas.microsoft.com/office/drawing/2014/main" id="{72DB1267-FB9E-7B4D-9874-D9FE28F0E4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7886" y="5351125"/>
                <a:ext cx="59717" cy="68959"/>
              </a:xfrm>
              <a:custGeom>
                <a:avLst/>
                <a:gdLst>
                  <a:gd name="T0" fmla="*/ 3 w 6"/>
                  <a:gd name="T1" fmla="*/ 6 h 7"/>
                  <a:gd name="T2" fmla="*/ 4 w 6"/>
                  <a:gd name="T3" fmla="*/ 1 h 7"/>
                  <a:gd name="T4" fmla="*/ 3 w 6"/>
                  <a:gd name="T5" fmla="*/ 6 h 7"/>
                  <a:gd name="T6" fmla="*/ 3 w 6"/>
                  <a:gd name="T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3" y="6"/>
                    </a:moveTo>
                    <a:cubicBezTo>
                      <a:pt x="0" y="7"/>
                      <a:pt x="1" y="0"/>
                      <a:pt x="4" y="1"/>
                    </a:cubicBezTo>
                    <a:cubicBezTo>
                      <a:pt x="6" y="1"/>
                      <a:pt x="5" y="6"/>
                      <a:pt x="3" y="6"/>
                    </a:cubicBezTo>
                    <a:cubicBezTo>
                      <a:pt x="2" y="6"/>
                      <a:pt x="6" y="6"/>
                      <a:pt x="3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542">
                <a:extLst>
                  <a:ext uri="{FF2B5EF4-FFF2-40B4-BE49-F238E27FC236}">
                    <a16:creationId xmlns:a16="http://schemas.microsoft.com/office/drawing/2014/main" id="{3A4A2A5D-DE10-454E-8D9A-76E6E539C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11999" y="5311721"/>
                <a:ext cx="116121" cy="59105"/>
              </a:xfrm>
              <a:custGeom>
                <a:avLst/>
                <a:gdLst>
                  <a:gd name="T0" fmla="*/ 4 w 12"/>
                  <a:gd name="T1" fmla="*/ 6 h 6"/>
                  <a:gd name="T2" fmla="*/ 1 w 12"/>
                  <a:gd name="T3" fmla="*/ 3 h 6"/>
                  <a:gd name="T4" fmla="*/ 8 w 12"/>
                  <a:gd name="T5" fmla="*/ 0 h 6"/>
                  <a:gd name="T6" fmla="*/ 4 w 12"/>
                  <a:gd name="T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6">
                    <a:moveTo>
                      <a:pt x="4" y="6"/>
                    </a:moveTo>
                    <a:cubicBezTo>
                      <a:pt x="2" y="6"/>
                      <a:pt x="0" y="5"/>
                      <a:pt x="1" y="3"/>
                    </a:cubicBezTo>
                    <a:cubicBezTo>
                      <a:pt x="2" y="1"/>
                      <a:pt x="5" y="1"/>
                      <a:pt x="8" y="0"/>
                    </a:cubicBezTo>
                    <a:cubicBezTo>
                      <a:pt x="12" y="0"/>
                      <a:pt x="6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543">
                <a:extLst>
                  <a:ext uri="{FF2B5EF4-FFF2-40B4-BE49-F238E27FC236}">
                    <a16:creationId xmlns:a16="http://schemas.microsoft.com/office/drawing/2014/main" id="{03EC1332-2FCF-E14D-A85A-A13BDCBFA0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7511" y="5275599"/>
                <a:ext cx="66355" cy="26269"/>
              </a:xfrm>
              <a:custGeom>
                <a:avLst/>
                <a:gdLst>
                  <a:gd name="T0" fmla="*/ 5 w 7"/>
                  <a:gd name="T1" fmla="*/ 3 h 3"/>
                  <a:gd name="T2" fmla="*/ 3 w 7"/>
                  <a:gd name="T3" fmla="*/ 0 h 3"/>
                  <a:gd name="T4" fmla="*/ 7 w 7"/>
                  <a:gd name="T5" fmla="*/ 1 h 3"/>
                  <a:gd name="T6" fmla="*/ 5 w 7"/>
                  <a:gd name="T7" fmla="*/ 3 h 3"/>
                  <a:gd name="T8" fmla="*/ 5 w 7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">
                    <a:moveTo>
                      <a:pt x="5" y="3"/>
                    </a:moveTo>
                    <a:cubicBezTo>
                      <a:pt x="4" y="3"/>
                      <a:pt x="0" y="0"/>
                      <a:pt x="3" y="0"/>
                    </a:cubicBezTo>
                    <a:cubicBezTo>
                      <a:pt x="4" y="0"/>
                      <a:pt x="6" y="0"/>
                      <a:pt x="7" y="1"/>
                    </a:cubicBezTo>
                    <a:cubicBezTo>
                      <a:pt x="7" y="1"/>
                      <a:pt x="6" y="3"/>
                      <a:pt x="5" y="3"/>
                    </a:cubicBezTo>
                    <a:cubicBezTo>
                      <a:pt x="4" y="3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544">
                <a:extLst>
                  <a:ext uri="{FF2B5EF4-FFF2-40B4-BE49-F238E27FC236}">
                    <a16:creationId xmlns:a16="http://schemas.microsoft.com/office/drawing/2014/main" id="{26C1A6B9-76B0-1B47-9DD2-BA755B25FF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6110" y="5081858"/>
                <a:ext cx="331775" cy="229865"/>
              </a:xfrm>
              <a:custGeom>
                <a:avLst/>
                <a:gdLst>
                  <a:gd name="T0" fmla="*/ 31 w 34"/>
                  <a:gd name="T1" fmla="*/ 21 h 24"/>
                  <a:gd name="T2" fmla="*/ 25 w 34"/>
                  <a:gd name="T3" fmla="*/ 18 h 24"/>
                  <a:gd name="T4" fmla="*/ 24 w 34"/>
                  <a:gd name="T5" fmla="*/ 16 h 24"/>
                  <a:gd name="T6" fmla="*/ 22 w 34"/>
                  <a:gd name="T7" fmla="*/ 17 h 24"/>
                  <a:gd name="T8" fmla="*/ 18 w 34"/>
                  <a:gd name="T9" fmla="*/ 16 h 24"/>
                  <a:gd name="T10" fmla="*/ 16 w 34"/>
                  <a:gd name="T11" fmla="*/ 19 h 24"/>
                  <a:gd name="T12" fmla="*/ 11 w 34"/>
                  <a:gd name="T13" fmla="*/ 23 h 24"/>
                  <a:gd name="T14" fmla="*/ 8 w 34"/>
                  <a:gd name="T15" fmla="*/ 19 h 24"/>
                  <a:gd name="T16" fmla="*/ 2 w 34"/>
                  <a:gd name="T17" fmla="*/ 19 h 24"/>
                  <a:gd name="T18" fmla="*/ 4 w 34"/>
                  <a:gd name="T19" fmla="*/ 16 h 24"/>
                  <a:gd name="T20" fmla="*/ 5 w 34"/>
                  <a:gd name="T21" fmla="*/ 10 h 24"/>
                  <a:gd name="T22" fmla="*/ 6 w 34"/>
                  <a:gd name="T23" fmla="*/ 3 h 24"/>
                  <a:gd name="T24" fmla="*/ 11 w 34"/>
                  <a:gd name="T25" fmla="*/ 3 h 24"/>
                  <a:gd name="T26" fmla="*/ 12 w 34"/>
                  <a:gd name="T27" fmla="*/ 5 h 24"/>
                  <a:gd name="T28" fmla="*/ 14 w 34"/>
                  <a:gd name="T29" fmla="*/ 4 h 24"/>
                  <a:gd name="T30" fmla="*/ 17 w 34"/>
                  <a:gd name="T31" fmla="*/ 6 h 24"/>
                  <a:gd name="T32" fmla="*/ 20 w 34"/>
                  <a:gd name="T33" fmla="*/ 7 h 24"/>
                  <a:gd name="T34" fmla="*/ 25 w 34"/>
                  <a:gd name="T35" fmla="*/ 10 h 24"/>
                  <a:gd name="T36" fmla="*/ 28 w 34"/>
                  <a:gd name="T37" fmla="*/ 15 h 24"/>
                  <a:gd name="T38" fmla="*/ 30 w 34"/>
                  <a:gd name="T39" fmla="*/ 15 h 24"/>
                  <a:gd name="T40" fmla="*/ 33 w 34"/>
                  <a:gd name="T41" fmla="*/ 17 h 24"/>
                  <a:gd name="T42" fmla="*/ 34 w 34"/>
                  <a:gd name="T43" fmla="*/ 18 h 24"/>
                  <a:gd name="T44" fmla="*/ 31 w 34"/>
                  <a:gd name="T45" fmla="*/ 21 h 24"/>
                  <a:gd name="T46" fmla="*/ 31 w 34"/>
                  <a:gd name="T4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" h="24">
                    <a:moveTo>
                      <a:pt x="31" y="21"/>
                    </a:moveTo>
                    <a:cubicBezTo>
                      <a:pt x="30" y="20"/>
                      <a:pt x="27" y="19"/>
                      <a:pt x="25" y="18"/>
                    </a:cubicBezTo>
                    <a:cubicBezTo>
                      <a:pt x="24" y="18"/>
                      <a:pt x="25" y="17"/>
                      <a:pt x="24" y="16"/>
                    </a:cubicBezTo>
                    <a:cubicBezTo>
                      <a:pt x="24" y="16"/>
                      <a:pt x="22" y="17"/>
                      <a:pt x="22" y="17"/>
                    </a:cubicBezTo>
                    <a:cubicBezTo>
                      <a:pt x="20" y="17"/>
                      <a:pt x="20" y="15"/>
                      <a:pt x="18" y="16"/>
                    </a:cubicBezTo>
                    <a:cubicBezTo>
                      <a:pt x="18" y="17"/>
                      <a:pt x="17" y="18"/>
                      <a:pt x="16" y="19"/>
                    </a:cubicBezTo>
                    <a:cubicBezTo>
                      <a:pt x="14" y="20"/>
                      <a:pt x="13" y="22"/>
                      <a:pt x="11" y="23"/>
                    </a:cubicBezTo>
                    <a:cubicBezTo>
                      <a:pt x="8" y="24"/>
                      <a:pt x="10" y="20"/>
                      <a:pt x="8" y="19"/>
                    </a:cubicBezTo>
                    <a:cubicBezTo>
                      <a:pt x="8" y="18"/>
                      <a:pt x="3" y="19"/>
                      <a:pt x="2" y="19"/>
                    </a:cubicBezTo>
                    <a:cubicBezTo>
                      <a:pt x="0" y="19"/>
                      <a:pt x="4" y="16"/>
                      <a:pt x="4" y="16"/>
                    </a:cubicBezTo>
                    <a:cubicBezTo>
                      <a:pt x="6" y="14"/>
                      <a:pt x="5" y="12"/>
                      <a:pt x="5" y="10"/>
                    </a:cubicBezTo>
                    <a:cubicBezTo>
                      <a:pt x="5" y="8"/>
                      <a:pt x="5" y="5"/>
                      <a:pt x="6" y="3"/>
                    </a:cubicBezTo>
                    <a:cubicBezTo>
                      <a:pt x="7" y="0"/>
                      <a:pt x="10" y="0"/>
                      <a:pt x="11" y="3"/>
                    </a:cubicBezTo>
                    <a:cubicBezTo>
                      <a:pt x="11" y="4"/>
                      <a:pt x="11" y="6"/>
                      <a:pt x="12" y="5"/>
                    </a:cubicBezTo>
                    <a:cubicBezTo>
                      <a:pt x="13" y="5"/>
                      <a:pt x="13" y="4"/>
                      <a:pt x="14" y="4"/>
                    </a:cubicBezTo>
                    <a:cubicBezTo>
                      <a:pt x="15" y="5"/>
                      <a:pt x="16" y="6"/>
                      <a:pt x="17" y="6"/>
                    </a:cubicBezTo>
                    <a:cubicBezTo>
                      <a:pt x="18" y="7"/>
                      <a:pt x="19" y="7"/>
                      <a:pt x="20" y="7"/>
                    </a:cubicBezTo>
                    <a:cubicBezTo>
                      <a:pt x="21" y="8"/>
                      <a:pt x="23" y="9"/>
                      <a:pt x="25" y="10"/>
                    </a:cubicBezTo>
                    <a:cubicBezTo>
                      <a:pt x="28" y="11"/>
                      <a:pt x="28" y="12"/>
                      <a:pt x="28" y="15"/>
                    </a:cubicBezTo>
                    <a:cubicBezTo>
                      <a:pt x="28" y="16"/>
                      <a:pt x="30" y="16"/>
                      <a:pt x="30" y="15"/>
                    </a:cubicBezTo>
                    <a:cubicBezTo>
                      <a:pt x="32" y="15"/>
                      <a:pt x="32" y="16"/>
                      <a:pt x="33" y="17"/>
                    </a:cubicBezTo>
                    <a:cubicBezTo>
                      <a:pt x="34" y="17"/>
                      <a:pt x="34" y="17"/>
                      <a:pt x="34" y="18"/>
                    </a:cubicBezTo>
                    <a:cubicBezTo>
                      <a:pt x="33" y="19"/>
                      <a:pt x="33" y="21"/>
                      <a:pt x="31" y="21"/>
                    </a:cubicBezTo>
                    <a:cubicBezTo>
                      <a:pt x="30" y="20"/>
                      <a:pt x="33" y="21"/>
                      <a:pt x="31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545">
                <a:extLst>
                  <a:ext uri="{FF2B5EF4-FFF2-40B4-BE49-F238E27FC236}">
                    <a16:creationId xmlns:a16="http://schemas.microsoft.com/office/drawing/2014/main" id="{8AB2F6C1-0E32-F54E-B564-0EEF2CC36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75506" y="5062153"/>
                <a:ext cx="66355" cy="49258"/>
              </a:xfrm>
              <a:custGeom>
                <a:avLst/>
                <a:gdLst>
                  <a:gd name="T0" fmla="*/ 5 w 7"/>
                  <a:gd name="T1" fmla="*/ 4 h 5"/>
                  <a:gd name="T2" fmla="*/ 1 w 7"/>
                  <a:gd name="T3" fmla="*/ 0 h 5"/>
                  <a:gd name="T4" fmla="*/ 5 w 7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3" y="5"/>
                      <a:pt x="0" y="0"/>
                      <a:pt x="1" y="0"/>
                    </a:cubicBezTo>
                    <a:cubicBezTo>
                      <a:pt x="2" y="1"/>
                      <a:pt x="7" y="3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546">
                <a:extLst>
                  <a:ext uri="{FF2B5EF4-FFF2-40B4-BE49-F238E27FC236}">
                    <a16:creationId xmlns:a16="http://schemas.microsoft.com/office/drawing/2014/main" id="{07083206-0F75-3E49-A5FE-CCFFCA351C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5597" y="5072006"/>
                <a:ext cx="36496" cy="49258"/>
              </a:xfrm>
              <a:custGeom>
                <a:avLst/>
                <a:gdLst>
                  <a:gd name="T0" fmla="*/ 3 w 4"/>
                  <a:gd name="T1" fmla="*/ 4 h 5"/>
                  <a:gd name="T2" fmla="*/ 0 w 4"/>
                  <a:gd name="T3" fmla="*/ 1 h 5"/>
                  <a:gd name="T4" fmla="*/ 3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3" y="4"/>
                    </a:moveTo>
                    <a:cubicBezTo>
                      <a:pt x="1" y="5"/>
                      <a:pt x="0" y="2"/>
                      <a:pt x="0" y="1"/>
                    </a:cubicBezTo>
                    <a:cubicBezTo>
                      <a:pt x="1" y="0"/>
                      <a:pt x="4" y="3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547">
                <a:extLst>
                  <a:ext uri="{FF2B5EF4-FFF2-40B4-BE49-F238E27FC236}">
                    <a16:creationId xmlns:a16="http://schemas.microsoft.com/office/drawing/2014/main" id="{F33544D4-29B1-C14A-B5F5-A8AFE014F5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6017" y="4888118"/>
                <a:ext cx="29859" cy="59105"/>
              </a:xfrm>
              <a:custGeom>
                <a:avLst/>
                <a:gdLst>
                  <a:gd name="T0" fmla="*/ 3 w 3"/>
                  <a:gd name="T1" fmla="*/ 5 h 6"/>
                  <a:gd name="T2" fmla="*/ 3 w 3"/>
                  <a:gd name="T3" fmla="*/ 2 h 6"/>
                  <a:gd name="T4" fmla="*/ 1 w 3"/>
                  <a:gd name="T5" fmla="*/ 1 h 6"/>
                  <a:gd name="T6" fmla="*/ 1 w 3"/>
                  <a:gd name="T7" fmla="*/ 4 h 6"/>
                  <a:gd name="T8" fmla="*/ 3 w 3"/>
                  <a:gd name="T9" fmla="*/ 5 h 6"/>
                  <a:gd name="T10" fmla="*/ 3 w 3"/>
                  <a:gd name="T11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6">
                    <a:moveTo>
                      <a:pt x="3" y="5"/>
                    </a:moveTo>
                    <a:cubicBezTo>
                      <a:pt x="3" y="4"/>
                      <a:pt x="3" y="3"/>
                      <a:pt x="3" y="2"/>
                    </a:cubicBezTo>
                    <a:cubicBezTo>
                      <a:pt x="3" y="2"/>
                      <a:pt x="1" y="0"/>
                      <a:pt x="1" y="1"/>
                    </a:cubicBezTo>
                    <a:cubicBezTo>
                      <a:pt x="1" y="2"/>
                      <a:pt x="0" y="4"/>
                      <a:pt x="1" y="4"/>
                    </a:cubicBezTo>
                    <a:cubicBezTo>
                      <a:pt x="1" y="5"/>
                      <a:pt x="2" y="6"/>
                      <a:pt x="3" y="5"/>
                    </a:cubicBezTo>
                    <a:cubicBezTo>
                      <a:pt x="3" y="4"/>
                      <a:pt x="2" y="6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548">
                <a:extLst>
                  <a:ext uri="{FF2B5EF4-FFF2-40B4-BE49-F238E27FC236}">
                    <a16:creationId xmlns:a16="http://schemas.microsoft.com/office/drawing/2014/main" id="{751F23E1-1152-524B-A5F7-4E94EE7FD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0037" y="4385703"/>
                <a:ext cx="1400088" cy="1014680"/>
              </a:xfrm>
              <a:custGeom>
                <a:avLst/>
                <a:gdLst>
                  <a:gd name="T0" fmla="*/ 63 w 144"/>
                  <a:gd name="T1" fmla="*/ 86 h 105"/>
                  <a:gd name="T2" fmla="*/ 81 w 144"/>
                  <a:gd name="T3" fmla="*/ 76 h 105"/>
                  <a:gd name="T4" fmla="*/ 91 w 144"/>
                  <a:gd name="T5" fmla="*/ 67 h 105"/>
                  <a:gd name="T6" fmla="*/ 103 w 144"/>
                  <a:gd name="T7" fmla="*/ 68 h 105"/>
                  <a:gd name="T8" fmla="*/ 87 w 144"/>
                  <a:gd name="T9" fmla="*/ 66 h 105"/>
                  <a:gd name="T10" fmla="*/ 80 w 144"/>
                  <a:gd name="T11" fmla="*/ 48 h 105"/>
                  <a:gd name="T12" fmla="*/ 67 w 144"/>
                  <a:gd name="T13" fmla="*/ 49 h 105"/>
                  <a:gd name="T14" fmla="*/ 64 w 144"/>
                  <a:gd name="T15" fmla="*/ 40 h 105"/>
                  <a:gd name="T16" fmla="*/ 54 w 144"/>
                  <a:gd name="T17" fmla="*/ 32 h 105"/>
                  <a:gd name="T18" fmla="*/ 53 w 144"/>
                  <a:gd name="T19" fmla="*/ 38 h 105"/>
                  <a:gd name="T20" fmla="*/ 52 w 144"/>
                  <a:gd name="T21" fmla="*/ 39 h 105"/>
                  <a:gd name="T22" fmla="*/ 37 w 144"/>
                  <a:gd name="T23" fmla="*/ 38 h 105"/>
                  <a:gd name="T24" fmla="*/ 5 w 144"/>
                  <a:gd name="T25" fmla="*/ 32 h 105"/>
                  <a:gd name="T26" fmla="*/ 8 w 144"/>
                  <a:gd name="T27" fmla="*/ 26 h 105"/>
                  <a:gd name="T28" fmla="*/ 16 w 144"/>
                  <a:gd name="T29" fmla="*/ 2 h 105"/>
                  <a:gd name="T30" fmla="*/ 18 w 144"/>
                  <a:gd name="T31" fmla="*/ 18 h 105"/>
                  <a:gd name="T32" fmla="*/ 26 w 144"/>
                  <a:gd name="T33" fmla="*/ 29 h 105"/>
                  <a:gd name="T34" fmla="*/ 20 w 144"/>
                  <a:gd name="T35" fmla="*/ 19 h 105"/>
                  <a:gd name="T36" fmla="*/ 22 w 144"/>
                  <a:gd name="T37" fmla="*/ 13 h 105"/>
                  <a:gd name="T38" fmla="*/ 25 w 144"/>
                  <a:gd name="T39" fmla="*/ 7 h 105"/>
                  <a:gd name="T40" fmla="*/ 34 w 144"/>
                  <a:gd name="T41" fmla="*/ 3 h 105"/>
                  <a:gd name="T42" fmla="*/ 43 w 144"/>
                  <a:gd name="T43" fmla="*/ 16 h 105"/>
                  <a:gd name="T44" fmla="*/ 52 w 144"/>
                  <a:gd name="T45" fmla="*/ 16 h 105"/>
                  <a:gd name="T46" fmla="*/ 54 w 144"/>
                  <a:gd name="T47" fmla="*/ 15 h 105"/>
                  <a:gd name="T48" fmla="*/ 66 w 144"/>
                  <a:gd name="T49" fmla="*/ 13 h 105"/>
                  <a:gd name="T50" fmla="*/ 70 w 144"/>
                  <a:gd name="T51" fmla="*/ 21 h 105"/>
                  <a:gd name="T52" fmla="*/ 76 w 144"/>
                  <a:gd name="T53" fmla="*/ 22 h 105"/>
                  <a:gd name="T54" fmla="*/ 81 w 144"/>
                  <a:gd name="T55" fmla="*/ 23 h 105"/>
                  <a:gd name="T56" fmla="*/ 86 w 144"/>
                  <a:gd name="T57" fmla="*/ 23 h 105"/>
                  <a:gd name="T58" fmla="*/ 92 w 144"/>
                  <a:gd name="T59" fmla="*/ 28 h 105"/>
                  <a:gd name="T60" fmla="*/ 94 w 144"/>
                  <a:gd name="T61" fmla="*/ 31 h 105"/>
                  <a:gd name="T62" fmla="*/ 100 w 144"/>
                  <a:gd name="T63" fmla="*/ 29 h 105"/>
                  <a:gd name="T64" fmla="*/ 99 w 144"/>
                  <a:gd name="T65" fmla="*/ 38 h 105"/>
                  <a:gd name="T66" fmla="*/ 104 w 144"/>
                  <a:gd name="T67" fmla="*/ 38 h 105"/>
                  <a:gd name="T68" fmla="*/ 109 w 144"/>
                  <a:gd name="T69" fmla="*/ 40 h 105"/>
                  <a:gd name="T70" fmla="*/ 106 w 144"/>
                  <a:gd name="T71" fmla="*/ 45 h 105"/>
                  <a:gd name="T72" fmla="*/ 118 w 144"/>
                  <a:gd name="T73" fmla="*/ 54 h 105"/>
                  <a:gd name="T74" fmla="*/ 124 w 144"/>
                  <a:gd name="T75" fmla="*/ 55 h 105"/>
                  <a:gd name="T76" fmla="*/ 128 w 144"/>
                  <a:gd name="T77" fmla="*/ 60 h 105"/>
                  <a:gd name="T78" fmla="*/ 141 w 144"/>
                  <a:gd name="T79" fmla="*/ 64 h 105"/>
                  <a:gd name="T80" fmla="*/ 139 w 144"/>
                  <a:gd name="T81" fmla="*/ 69 h 105"/>
                  <a:gd name="T82" fmla="*/ 133 w 144"/>
                  <a:gd name="T83" fmla="*/ 73 h 105"/>
                  <a:gd name="T84" fmla="*/ 128 w 144"/>
                  <a:gd name="T85" fmla="*/ 77 h 105"/>
                  <a:gd name="T86" fmla="*/ 125 w 144"/>
                  <a:gd name="T87" fmla="*/ 74 h 105"/>
                  <a:gd name="T88" fmla="*/ 120 w 144"/>
                  <a:gd name="T89" fmla="*/ 72 h 105"/>
                  <a:gd name="T90" fmla="*/ 113 w 144"/>
                  <a:gd name="T91" fmla="*/ 67 h 105"/>
                  <a:gd name="T92" fmla="*/ 108 w 144"/>
                  <a:gd name="T93" fmla="*/ 70 h 105"/>
                  <a:gd name="T94" fmla="*/ 118 w 144"/>
                  <a:gd name="T95" fmla="*/ 80 h 105"/>
                  <a:gd name="T96" fmla="*/ 123 w 144"/>
                  <a:gd name="T97" fmla="*/ 82 h 105"/>
                  <a:gd name="T98" fmla="*/ 128 w 144"/>
                  <a:gd name="T99" fmla="*/ 93 h 105"/>
                  <a:gd name="T100" fmla="*/ 126 w 144"/>
                  <a:gd name="T101" fmla="*/ 95 h 105"/>
                  <a:gd name="T102" fmla="*/ 118 w 144"/>
                  <a:gd name="T103" fmla="*/ 96 h 105"/>
                  <a:gd name="T104" fmla="*/ 110 w 144"/>
                  <a:gd name="T105" fmla="*/ 93 h 105"/>
                  <a:gd name="T106" fmla="*/ 109 w 144"/>
                  <a:gd name="T107" fmla="*/ 94 h 105"/>
                  <a:gd name="T108" fmla="*/ 103 w 144"/>
                  <a:gd name="T109" fmla="*/ 99 h 105"/>
                  <a:gd name="T110" fmla="*/ 91 w 144"/>
                  <a:gd name="T111" fmla="*/ 90 h 105"/>
                  <a:gd name="T112" fmla="*/ 77 w 144"/>
                  <a:gd name="T113" fmla="*/ 83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44" h="105">
                    <a:moveTo>
                      <a:pt x="77" y="83"/>
                    </a:moveTo>
                    <a:cubicBezTo>
                      <a:pt x="76" y="86"/>
                      <a:pt x="74" y="83"/>
                      <a:pt x="71" y="84"/>
                    </a:cubicBezTo>
                    <a:cubicBezTo>
                      <a:pt x="70" y="84"/>
                      <a:pt x="69" y="85"/>
                      <a:pt x="68" y="86"/>
                    </a:cubicBezTo>
                    <a:cubicBezTo>
                      <a:pt x="66" y="87"/>
                      <a:pt x="65" y="86"/>
                      <a:pt x="63" y="86"/>
                    </a:cubicBezTo>
                    <a:cubicBezTo>
                      <a:pt x="60" y="85"/>
                      <a:pt x="56" y="83"/>
                      <a:pt x="60" y="80"/>
                    </a:cubicBezTo>
                    <a:cubicBezTo>
                      <a:pt x="62" y="78"/>
                      <a:pt x="62" y="76"/>
                      <a:pt x="65" y="76"/>
                    </a:cubicBezTo>
                    <a:cubicBezTo>
                      <a:pt x="68" y="77"/>
                      <a:pt x="71" y="78"/>
                      <a:pt x="75" y="77"/>
                    </a:cubicBezTo>
                    <a:cubicBezTo>
                      <a:pt x="77" y="77"/>
                      <a:pt x="79" y="76"/>
                      <a:pt x="81" y="76"/>
                    </a:cubicBezTo>
                    <a:cubicBezTo>
                      <a:pt x="82" y="76"/>
                      <a:pt x="81" y="75"/>
                      <a:pt x="81" y="74"/>
                    </a:cubicBezTo>
                    <a:cubicBezTo>
                      <a:pt x="78" y="72"/>
                      <a:pt x="77" y="71"/>
                      <a:pt x="80" y="69"/>
                    </a:cubicBezTo>
                    <a:cubicBezTo>
                      <a:pt x="82" y="66"/>
                      <a:pt x="84" y="66"/>
                      <a:pt x="87" y="66"/>
                    </a:cubicBezTo>
                    <a:cubicBezTo>
                      <a:pt x="88" y="66"/>
                      <a:pt x="90" y="66"/>
                      <a:pt x="91" y="67"/>
                    </a:cubicBezTo>
                    <a:cubicBezTo>
                      <a:pt x="93" y="68"/>
                      <a:pt x="93" y="69"/>
                      <a:pt x="93" y="71"/>
                    </a:cubicBezTo>
                    <a:cubicBezTo>
                      <a:pt x="94" y="73"/>
                      <a:pt x="95" y="70"/>
                      <a:pt x="96" y="70"/>
                    </a:cubicBezTo>
                    <a:cubicBezTo>
                      <a:pt x="96" y="69"/>
                      <a:pt x="99" y="70"/>
                      <a:pt x="99" y="70"/>
                    </a:cubicBezTo>
                    <a:cubicBezTo>
                      <a:pt x="100" y="70"/>
                      <a:pt x="103" y="70"/>
                      <a:pt x="103" y="68"/>
                    </a:cubicBezTo>
                    <a:cubicBezTo>
                      <a:pt x="103" y="67"/>
                      <a:pt x="100" y="66"/>
                      <a:pt x="99" y="66"/>
                    </a:cubicBezTo>
                    <a:cubicBezTo>
                      <a:pt x="97" y="65"/>
                      <a:pt x="96" y="64"/>
                      <a:pt x="95" y="63"/>
                    </a:cubicBezTo>
                    <a:cubicBezTo>
                      <a:pt x="94" y="63"/>
                      <a:pt x="93" y="65"/>
                      <a:pt x="93" y="66"/>
                    </a:cubicBezTo>
                    <a:cubicBezTo>
                      <a:pt x="92" y="67"/>
                      <a:pt x="88" y="66"/>
                      <a:pt x="87" y="66"/>
                    </a:cubicBezTo>
                    <a:cubicBezTo>
                      <a:pt x="81" y="65"/>
                      <a:pt x="89" y="63"/>
                      <a:pt x="88" y="61"/>
                    </a:cubicBezTo>
                    <a:cubicBezTo>
                      <a:pt x="87" y="58"/>
                      <a:pt x="86" y="54"/>
                      <a:pt x="84" y="52"/>
                    </a:cubicBezTo>
                    <a:cubicBezTo>
                      <a:pt x="83" y="52"/>
                      <a:pt x="81" y="53"/>
                      <a:pt x="81" y="52"/>
                    </a:cubicBezTo>
                    <a:cubicBezTo>
                      <a:pt x="81" y="51"/>
                      <a:pt x="81" y="49"/>
                      <a:pt x="80" y="48"/>
                    </a:cubicBezTo>
                    <a:cubicBezTo>
                      <a:pt x="79" y="47"/>
                      <a:pt x="78" y="53"/>
                      <a:pt x="79" y="53"/>
                    </a:cubicBezTo>
                    <a:cubicBezTo>
                      <a:pt x="78" y="53"/>
                      <a:pt x="75" y="46"/>
                      <a:pt x="75" y="46"/>
                    </a:cubicBezTo>
                    <a:cubicBezTo>
                      <a:pt x="73" y="46"/>
                      <a:pt x="72" y="47"/>
                      <a:pt x="71" y="48"/>
                    </a:cubicBezTo>
                    <a:cubicBezTo>
                      <a:pt x="70" y="48"/>
                      <a:pt x="67" y="50"/>
                      <a:pt x="67" y="49"/>
                    </a:cubicBezTo>
                    <a:cubicBezTo>
                      <a:pt x="67" y="46"/>
                      <a:pt x="66" y="46"/>
                      <a:pt x="69" y="46"/>
                    </a:cubicBezTo>
                    <a:cubicBezTo>
                      <a:pt x="70" y="46"/>
                      <a:pt x="71" y="45"/>
                      <a:pt x="71" y="44"/>
                    </a:cubicBezTo>
                    <a:cubicBezTo>
                      <a:pt x="72" y="43"/>
                      <a:pt x="69" y="43"/>
                      <a:pt x="69" y="43"/>
                    </a:cubicBezTo>
                    <a:cubicBezTo>
                      <a:pt x="68" y="42"/>
                      <a:pt x="64" y="40"/>
                      <a:pt x="64" y="40"/>
                    </a:cubicBezTo>
                    <a:cubicBezTo>
                      <a:pt x="64" y="37"/>
                      <a:pt x="63" y="39"/>
                      <a:pt x="62" y="39"/>
                    </a:cubicBezTo>
                    <a:cubicBezTo>
                      <a:pt x="61" y="39"/>
                      <a:pt x="62" y="34"/>
                      <a:pt x="60" y="35"/>
                    </a:cubicBezTo>
                    <a:cubicBezTo>
                      <a:pt x="59" y="35"/>
                      <a:pt x="59" y="36"/>
                      <a:pt x="57" y="34"/>
                    </a:cubicBezTo>
                    <a:cubicBezTo>
                      <a:pt x="56" y="34"/>
                      <a:pt x="55" y="32"/>
                      <a:pt x="54" y="32"/>
                    </a:cubicBezTo>
                    <a:cubicBezTo>
                      <a:pt x="54" y="32"/>
                      <a:pt x="55" y="33"/>
                      <a:pt x="55" y="33"/>
                    </a:cubicBezTo>
                    <a:cubicBezTo>
                      <a:pt x="55" y="33"/>
                      <a:pt x="52" y="33"/>
                      <a:pt x="52" y="34"/>
                    </a:cubicBezTo>
                    <a:cubicBezTo>
                      <a:pt x="53" y="35"/>
                      <a:pt x="55" y="34"/>
                      <a:pt x="56" y="36"/>
                    </a:cubicBezTo>
                    <a:cubicBezTo>
                      <a:pt x="56" y="38"/>
                      <a:pt x="54" y="38"/>
                      <a:pt x="53" y="38"/>
                    </a:cubicBezTo>
                    <a:cubicBezTo>
                      <a:pt x="51" y="39"/>
                      <a:pt x="46" y="35"/>
                      <a:pt x="44" y="37"/>
                    </a:cubicBezTo>
                    <a:cubicBezTo>
                      <a:pt x="43" y="37"/>
                      <a:pt x="45" y="38"/>
                      <a:pt x="46" y="39"/>
                    </a:cubicBezTo>
                    <a:cubicBezTo>
                      <a:pt x="46" y="40"/>
                      <a:pt x="47" y="39"/>
                      <a:pt x="48" y="39"/>
                    </a:cubicBezTo>
                    <a:cubicBezTo>
                      <a:pt x="49" y="39"/>
                      <a:pt x="52" y="38"/>
                      <a:pt x="52" y="39"/>
                    </a:cubicBezTo>
                    <a:cubicBezTo>
                      <a:pt x="52" y="40"/>
                      <a:pt x="51" y="41"/>
                      <a:pt x="50" y="42"/>
                    </a:cubicBezTo>
                    <a:cubicBezTo>
                      <a:pt x="50" y="42"/>
                      <a:pt x="39" y="35"/>
                      <a:pt x="37" y="36"/>
                    </a:cubicBezTo>
                    <a:cubicBezTo>
                      <a:pt x="38" y="36"/>
                      <a:pt x="39" y="37"/>
                      <a:pt x="40" y="37"/>
                    </a:cubicBezTo>
                    <a:cubicBezTo>
                      <a:pt x="42" y="39"/>
                      <a:pt x="37" y="38"/>
                      <a:pt x="37" y="38"/>
                    </a:cubicBezTo>
                    <a:cubicBezTo>
                      <a:pt x="34" y="36"/>
                      <a:pt x="30" y="38"/>
                      <a:pt x="27" y="37"/>
                    </a:cubicBezTo>
                    <a:cubicBezTo>
                      <a:pt x="23" y="36"/>
                      <a:pt x="20" y="37"/>
                      <a:pt x="17" y="34"/>
                    </a:cubicBezTo>
                    <a:cubicBezTo>
                      <a:pt x="14" y="32"/>
                      <a:pt x="12" y="35"/>
                      <a:pt x="9" y="34"/>
                    </a:cubicBezTo>
                    <a:cubicBezTo>
                      <a:pt x="8" y="33"/>
                      <a:pt x="6" y="33"/>
                      <a:pt x="5" y="32"/>
                    </a:cubicBezTo>
                    <a:cubicBezTo>
                      <a:pt x="5" y="31"/>
                      <a:pt x="2" y="28"/>
                      <a:pt x="4" y="28"/>
                    </a:cubicBezTo>
                    <a:cubicBezTo>
                      <a:pt x="7" y="28"/>
                      <a:pt x="11" y="31"/>
                      <a:pt x="14" y="29"/>
                    </a:cubicBezTo>
                    <a:cubicBezTo>
                      <a:pt x="15" y="28"/>
                      <a:pt x="13" y="27"/>
                      <a:pt x="13" y="27"/>
                    </a:cubicBezTo>
                    <a:cubicBezTo>
                      <a:pt x="11" y="26"/>
                      <a:pt x="9" y="26"/>
                      <a:pt x="8" y="26"/>
                    </a:cubicBezTo>
                    <a:cubicBezTo>
                      <a:pt x="5" y="26"/>
                      <a:pt x="0" y="26"/>
                      <a:pt x="0" y="23"/>
                    </a:cubicBezTo>
                    <a:cubicBezTo>
                      <a:pt x="0" y="19"/>
                      <a:pt x="0" y="16"/>
                      <a:pt x="2" y="12"/>
                    </a:cubicBezTo>
                    <a:cubicBezTo>
                      <a:pt x="3" y="9"/>
                      <a:pt x="6" y="7"/>
                      <a:pt x="9" y="5"/>
                    </a:cubicBezTo>
                    <a:cubicBezTo>
                      <a:pt x="11" y="3"/>
                      <a:pt x="13" y="3"/>
                      <a:pt x="16" y="2"/>
                    </a:cubicBezTo>
                    <a:cubicBezTo>
                      <a:pt x="18" y="2"/>
                      <a:pt x="24" y="0"/>
                      <a:pt x="25" y="3"/>
                    </a:cubicBezTo>
                    <a:cubicBezTo>
                      <a:pt x="25" y="2"/>
                      <a:pt x="20" y="7"/>
                      <a:pt x="19" y="7"/>
                    </a:cubicBezTo>
                    <a:cubicBezTo>
                      <a:pt x="17" y="9"/>
                      <a:pt x="15" y="11"/>
                      <a:pt x="17" y="13"/>
                    </a:cubicBezTo>
                    <a:cubicBezTo>
                      <a:pt x="19" y="15"/>
                      <a:pt x="17" y="16"/>
                      <a:pt x="18" y="18"/>
                    </a:cubicBezTo>
                    <a:cubicBezTo>
                      <a:pt x="18" y="20"/>
                      <a:pt x="20" y="21"/>
                      <a:pt x="21" y="22"/>
                    </a:cubicBezTo>
                    <a:cubicBezTo>
                      <a:pt x="22" y="23"/>
                      <a:pt x="24" y="24"/>
                      <a:pt x="25" y="25"/>
                    </a:cubicBezTo>
                    <a:cubicBezTo>
                      <a:pt x="26" y="26"/>
                      <a:pt x="22" y="26"/>
                      <a:pt x="22" y="27"/>
                    </a:cubicBezTo>
                    <a:cubicBezTo>
                      <a:pt x="22" y="26"/>
                      <a:pt x="26" y="29"/>
                      <a:pt x="26" y="29"/>
                    </a:cubicBezTo>
                    <a:cubicBezTo>
                      <a:pt x="27" y="28"/>
                      <a:pt x="26" y="26"/>
                      <a:pt x="26" y="25"/>
                    </a:cubicBezTo>
                    <a:cubicBezTo>
                      <a:pt x="26" y="25"/>
                      <a:pt x="28" y="24"/>
                      <a:pt x="27" y="23"/>
                    </a:cubicBezTo>
                    <a:cubicBezTo>
                      <a:pt x="26" y="22"/>
                      <a:pt x="22" y="21"/>
                      <a:pt x="21" y="20"/>
                    </a:cubicBezTo>
                    <a:cubicBezTo>
                      <a:pt x="20" y="20"/>
                      <a:pt x="19" y="19"/>
                      <a:pt x="20" y="19"/>
                    </a:cubicBezTo>
                    <a:cubicBezTo>
                      <a:pt x="22" y="19"/>
                      <a:pt x="22" y="18"/>
                      <a:pt x="23" y="17"/>
                    </a:cubicBezTo>
                    <a:cubicBezTo>
                      <a:pt x="25" y="16"/>
                      <a:pt x="28" y="18"/>
                      <a:pt x="29" y="19"/>
                    </a:cubicBezTo>
                    <a:cubicBezTo>
                      <a:pt x="28" y="18"/>
                      <a:pt x="27" y="17"/>
                      <a:pt x="27" y="16"/>
                    </a:cubicBezTo>
                    <a:cubicBezTo>
                      <a:pt x="27" y="14"/>
                      <a:pt x="22" y="15"/>
                      <a:pt x="22" y="13"/>
                    </a:cubicBezTo>
                    <a:cubicBezTo>
                      <a:pt x="20" y="7"/>
                      <a:pt x="29" y="12"/>
                      <a:pt x="29" y="12"/>
                    </a:cubicBezTo>
                    <a:cubicBezTo>
                      <a:pt x="29" y="11"/>
                      <a:pt x="23" y="9"/>
                      <a:pt x="23" y="9"/>
                    </a:cubicBezTo>
                    <a:cubicBezTo>
                      <a:pt x="23" y="8"/>
                      <a:pt x="28" y="9"/>
                      <a:pt x="28" y="9"/>
                    </a:cubicBezTo>
                    <a:cubicBezTo>
                      <a:pt x="28" y="8"/>
                      <a:pt x="25" y="7"/>
                      <a:pt x="25" y="7"/>
                    </a:cubicBezTo>
                    <a:cubicBezTo>
                      <a:pt x="24" y="6"/>
                      <a:pt x="25" y="6"/>
                      <a:pt x="26" y="6"/>
                    </a:cubicBezTo>
                    <a:cubicBezTo>
                      <a:pt x="27" y="7"/>
                      <a:pt x="27" y="6"/>
                      <a:pt x="28" y="6"/>
                    </a:cubicBezTo>
                    <a:cubicBezTo>
                      <a:pt x="30" y="5"/>
                      <a:pt x="30" y="6"/>
                      <a:pt x="32" y="6"/>
                    </a:cubicBezTo>
                    <a:cubicBezTo>
                      <a:pt x="29" y="5"/>
                      <a:pt x="33" y="3"/>
                      <a:pt x="34" y="3"/>
                    </a:cubicBezTo>
                    <a:cubicBezTo>
                      <a:pt x="36" y="2"/>
                      <a:pt x="42" y="2"/>
                      <a:pt x="43" y="4"/>
                    </a:cubicBezTo>
                    <a:cubicBezTo>
                      <a:pt x="44" y="5"/>
                      <a:pt x="44" y="6"/>
                      <a:pt x="44" y="7"/>
                    </a:cubicBezTo>
                    <a:cubicBezTo>
                      <a:pt x="45" y="8"/>
                      <a:pt x="46" y="9"/>
                      <a:pt x="47" y="10"/>
                    </a:cubicBezTo>
                    <a:cubicBezTo>
                      <a:pt x="48" y="12"/>
                      <a:pt x="43" y="16"/>
                      <a:pt x="43" y="16"/>
                    </a:cubicBezTo>
                    <a:cubicBezTo>
                      <a:pt x="44" y="17"/>
                      <a:pt x="46" y="14"/>
                      <a:pt x="47" y="14"/>
                    </a:cubicBezTo>
                    <a:cubicBezTo>
                      <a:pt x="47" y="14"/>
                      <a:pt x="45" y="20"/>
                      <a:pt x="46" y="19"/>
                    </a:cubicBezTo>
                    <a:cubicBezTo>
                      <a:pt x="47" y="19"/>
                      <a:pt x="47" y="17"/>
                      <a:pt x="48" y="17"/>
                    </a:cubicBezTo>
                    <a:cubicBezTo>
                      <a:pt x="50" y="17"/>
                      <a:pt x="50" y="18"/>
                      <a:pt x="52" y="16"/>
                    </a:cubicBezTo>
                    <a:cubicBezTo>
                      <a:pt x="53" y="15"/>
                      <a:pt x="53" y="16"/>
                      <a:pt x="54" y="17"/>
                    </a:cubicBezTo>
                    <a:cubicBezTo>
                      <a:pt x="55" y="18"/>
                      <a:pt x="54" y="18"/>
                      <a:pt x="54" y="19"/>
                    </a:cubicBezTo>
                    <a:cubicBezTo>
                      <a:pt x="54" y="20"/>
                      <a:pt x="59" y="21"/>
                      <a:pt x="60" y="21"/>
                    </a:cubicBezTo>
                    <a:cubicBezTo>
                      <a:pt x="60" y="21"/>
                      <a:pt x="55" y="16"/>
                      <a:pt x="54" y="15"/>
                    </a:cubicBezTo>
                    <a:cubicBezTo>
                      <a:pt x="54" y="15"/>
                      <a:pt x="63" y="18"/>
                      <a:pt x="63" y="17"/>
                    </a:cubicBezTo>
                    <a:cubicBezTo>
                      <a:pt x="63" y="17"/>
                      <a:pt x="57" y="16"/>
                      <a:pt x="57" y="14"/>
                    </a:cubicBezTo>
                    <a:cubicBezTo>
                      <a:pt x="57" y="13"/>
                      <a:pt x="60" y="12"/>
                      <a:pt x="61" y="12"/>
                    </a:cubicBezTo>
                    <a:cubicBezTo>
                      <a:pt x="63" y="11"/>
                      <a:pt x="64" y="12"/>
                      <a:pt x="66" y="13"/>
                    </a:cubicBezTo>
                    <a:cubicBezTo>
                      <a:pt x="69" y="14"/>
                      <a:pt x="73" y="13"/>
                      <a:pt x="74" y="17"/>
                    </a:cubicBezTo>
                    <a:cubicBezTo>
                      <a:pt x="74" y="17"/>
                      <a:pt x="67" y="17"/>
                      <a:pt x="68" y="20"/>
                    </a:cubicBezTo>
                    <a:cubicBezTo>
                      <a:pt x="68" y="19"/>
                      <a:pt x="71" y="18"/>
                      <a:pt x="71" y="18"/>
                    </a:cubicBezTo>
                    <a:cubicBezTo>
                      <a:pt x="73" y="18"/>
                      <a:pt x="70" y="20"/>
                      <a:pt x="70" y="21"/>
                    </a:cubicBezTo>
                    <a:cubicBezTo>
                      <a:pt x="70" y="21"/>
                      <a:pt x="73" y="19"/>
                      <a:pt x="73" y="19"/>
                    </a:cubicBezTo>
                    <a:cubicBezTo>
                      <a:pt x="73" y="18"/>
                      <a:pt x="77" y="18"/>
                      <a:pt x="78" y="19"/>
                    </a:cubicBezTo>
                    <a:cubicBezTo>
                      <a:pt x="82" y="19"/>
                      <a:pt x="73" y="22"/>
                      <a:pt x="74" y="23"/>
                    </a:cubicBezTo>
                    <a:cubicBezTo>
                      <a:pt x="74" y="23"/>
                      <a:pt x="76" y="21"/>
                      <a:pt x="76" y="22"/>
                    </a:cubicBezTo>
                    <a:cubicBezTo>
                      <a:pt x="76" y="23"/>
                      <a:pt x="74" y="25"/>
                      <a:pt x="75" y="26"/>
                    </a:cubicBezTo>
                    <a:cubicBezTo>
                      <a:pt x="74" y="25"/>
                      <a:pt x="78" y="21"/>
                      <a:pt x="79" y="22"/>
                    </a:cubicBezTo>
                    <a:cubicBezTo>
                      <a:pt x="79" y="24"/>
                      <a:pt x="78" y="26"/>
                      <a:pt x="79" y="27"/>
                    </a:cubicBezTo>
                    <a:cubicBezTo>
                      <a:pt x="79" y="27"/>
                      <a:pt x="79" y="23"/>
                      <a:pt x="81" y="23"/>
                    </a:cubicBezTo>
                    <a:cubicBezTo>
                      <a:pt x="83" y="24"/>
                      <a:pt x="80" y="27"/>
                      <a:pt x="81" y="28"/>
                    </a:cubicBezTo>
                    <a:cubicBezTo>
                      <a:pt x="81" y="28"/>
                      <a:pt x="82" y="25"/>
                      <a:pt x="83" y="25"/>
                    </a:cubicBezTo>
                    <a:cubicBezTo>
                      <a:pt x="83" y="25"/>
                      <a:pt x="82" y="28"/>
                      <a:pt x="83" y="28"/>
                    </a:cubicBezTo>
                    <a:cubicBezTo>
                      <a:pt x="82" y="28"/>
                      <a:pt x="85" y="24"/>
                      <a:pt x="86" y="23"/>
                    </a:cubicBezTo>
                    <a:cubicBezTo>
                      <a:pt x="87" y="22"/>
                      <a:pt x="90" y="23"/>
                      <a:pt x="91" y="24"/>
                    </a:cubicBezTo>
                    <a:cubicBezTo>
                      <a:pt x="93" y="25"/>
                      <a:pt x="94" y="27"/>
                      <a:pt x="91" y="27"/>
                    </a:cubicBezTo>
                    <a:cubicBezTo>
                      <a:pt x="90" y="27"/>
                      <a:pt x="86" y="27"/>
                      <a:pt x="86" y="30"/>
                    </a:cubicBezTo>
                    <a:cubicBezTo>
                      <a:pt x="86" y="29"/>
                      <a:pt x="92" y="27"/>
                      <a:pt x="92" y="28"/>
                    </a:cubicBezTo>
                    <a:cubicBezTo>
                      <a:pt x="92" y="28"/>
                      <a:pt x="88" y="30"/>
                      <a:pt x="88" y="31"/>
                    </a:cubicBezTo>
                    <a:cubicBezTo>
                      <a:pt x="88" y="30"/>
                      <a:pt x="92" y="30"/>
                      <a:pt x="92" y="30"/>
                    </a:cubicBezTo>
                    <a:cubicBezTo>
                      <a:pt x="93" y="29"/>
                      <a:pt x="95" y="26"/>
                      <a:pt x="96" y="27"/>
                    </a:cubicBezTo>
                    <a:cubicBezTo>
                      <a:pt x="97" y="29"/>
                      <a:pt x="96" y="31"/>
                      <a:pt x="94" y="31"/>
                    </a:cubicBezTo>
                    <a:cubicBezTo>
                      <a:pt x="93" y="32"/>
                      <a:pt x="92" y="33"/>
                      <a:pt x="91" y="34"/>
                    </a:cubicBezTo>
                    <a:cubicBezTo>
                      <a:pt x="91" y="34"/>
                      <a:pt x="93" y="32"/>
                      <a:pt x="94" y="32"/>
                    </a:cubicBezTo>
                    <a:cubicBezTo>
                      <a:pt x="94" y="32"/>
                      <a:pt x="93" y="36"/>
                      <a:pt x="93" y="36"/>
                    </a:cubicBezTo>
                    <a:cubicBezTo>
                      <a:pt x="92" y="34"/>
                      <a:pt x="99" y="27"/>
                      <a:pt x="100" y="29"/>
                    </a:cubicBezTo>
                    <a:cubicBezTo>
                      <a:pt x="101" y="30"/>
                      <a:pt x="99" y="31"/>
                      <a:pt x="98" y="31"/>
                    </a:cubicBezTo>
                    <a:cubicBezTo>
                      <a:pt x="99" y="31"/>
                      <a:pt x="102" y="31"/>
                      <a:pt x="103" y="31"/>
                    </a:cubicBezTo>
                    <a:cubicBezTo>
                      <a:pt x="104" y="31"/>
                      <a:pt x="106" y="31"/>
                      <a:pt x="107" y="32"/>
                    </a:cubicBezTo>
                    <a:cubicBezTo>
                      <a:pt x="108" y="35"/>
                      <a:pt x="98" y="35"/>
                      <a:pt x="99" y="38"/>
                    </a:cubicBezTo>
                    <a:cubicBezTo>
                      <a:pt x="99" y="38"/>
                      <a:pt x="102" y="35"/>
                      <a:pt x="103" y="35"/>
                    </a:cubicBezTo>
                    <a:cubicBezTo>
                      <a:pt x="104" y="35"/>
                      <a:pt x="106" y="35"/>
                      <a:pt x="106" y="36"/>
                    </a:cubicBezTo>
                    <a:cubicBezTo>
                      <a:pt x="107" y="37"/>
                      <a:pt x="101" y="39"/>
                      <a:pt x="101" y="39"/>
                    </a:cubicBezTo>
                    <a:cubicBezTo>
                      <a:pt x="101" y="39"/>
                      <a:pt x="104" y="38"/>
                      <a:pt x="104" y="38"/>
                    </a:cubicBezTo>
                    <a:cubicBezTo>
                      <a:pt x="105" y="38"/>
                      <a:pt x="107" y="37"/>
                      <a:pt x="108" y="36"/>
                    </a:cubicBezTo>
                    <a:cubicBezTo>
                      <a:pt x="109" y="36"/>
                      <a:pt x="108" y="35"/>
                      <a:pt x="109" y="34"/>
                    </a:cubicBezTo>
                    <a:cubicBezTo>
                      <a:pt x="110" y="34"/>
                      <a:pt x="112" y="36"/>
                      <a:pt x="112" y="37"/>
                    </a:cubicBezTo>
                    <a:cubicBezTo>
                      <a:pt x="116" y="40"/>
                      <a:pt x="112" y="39"/>
                      <a:pt x="109" y="40"/>
                    </a:cubicBezTo>
                    <a:cubicBezTo>
                      <a:pt x="109" y="40"/>
                      <a:pt x="102" y="42"/>
                      <a:pt x="102" y="41"/>
                    </a:cubicBezTo>
                    <a:cubicBezTo>
                      <a:pt x="102" y="42"/>
                      <a:pt x="118" y="42"/>
                      <a:pt x="117" y="44"/>
                    </a:cubicBezTo>
                    <a:cubicBezTo>
                      <a:pt x="116" y="45"/>
                      <a:pt x="111" y="45"/>
                      <a:pt x="110" y="44"/>
                    </a:cubicBezTo>
                    <a:cubicBezTo>
                      <a:pt x="110" y="44"/>
                      <a:pt x="106" y="45"/>
                      <a:pt x="106" y="45"/>
                    </a:cubicBezTo>
                    <a:cubicBezTo>
                      <a:pt x="107" y="46"/>
                      <a:pt x="110" y="45"/>
                      <a:pt x="110" y="46"/>
                    </a:cubicBezTo>
                    <a:cubicBezTo>
                      <a:pt x="111" y="46"/>
                      <a:pt x="107" y="47"/>
                      <a:pt x="107" y="48"/>
                    </a:cubicBezTo>
                    <a:cubicBezTo>
                      <a:pt x="107" y="50"/>
                      <a:pt x="111" y="51"/>
                      <a:pt x="112" y="51"/>
                    </a:cubicBezTo>
                    <a:cubicBezTo>
                      <a:pt x="114" y="52"/>
                      <a:pt x="117" y="52"/>
                      <a:pt x="118" y="54"/>
                    </a:cubicBezTo>
                    <a:cubicBezTo>
                      <a:pt x="119" y="55"/>
                      <a:pt x="119" y="56"/>
                      <a:pt x="120" y="56"/>
                    </a:cubicBezTo>
                    <a:cubicBezTo>
                      <a:pt x="120" y="56"/>
                      <a:pt x="122" y="55"/>
                      <a:pt x="122" y="55"/>
                    </a:cubicBezTo>
                    <a:cubicBezTo>
                      <a:pt x="122" y="55"/>
                      <a:pt x="122" y="57"/>
                      <a:pt x="123" y="57"/>
                    </a:cubicBezTo>
                    <a:cubicBezTo>
                      <a:pt x="123" y="57"/>
                      <a:pt x="123" y="55"/>
                      <a:pt x="124" y="55"/>
                    </a:cubicBezTo>
                    <a:cubicBezTo>
                      <a:pt x="124" y="55"/>
                      <a:pt x="124" y="57"/>
                      <a:pt x="124" y="57"/>
                    </a:cubicBezTo>
                    <a:cubicBezTo>
                      <a:pt x="124" y="58"/>
                      <a:pt x="126" y="57"/>
                      <a:pt x="127" y="57"/>
                    </a:cubicBezTo>
                    <a:cubicBezTo>
                      <a:pt x="127" y="57"/>
                      <a:pt x="129" y="58"/>
                      <a:pt x="129" y="59"/>
                    </a:cubicBezTo>
                    <a:cubicBezTo>
                      <a:pt x="129" y="60"/>
                      <a:pt x="128" y="59"/>
                      <a:pt x="128" y="60"/>
                    </a:cubicBezTo>
                    <a:cubicBezTo>
                      <a:pt x="129" y="59"/>
                      <a:pt x="138" y="62"/>
                      <a:pt x="138" y="62"/>
                    </a:cubicBezTo>
                    <a:cubicBezTo>
                      <a:pt x="137" y="63"/>
                      <a:pt x="137" y="63"/>
                      <a:pt x="137" y="63"/>
                    </a:cubicBezTo>
                    <a:cubicBezTo>
                      <a:pt x="137" y="64"/>
                      <a:pt x="139" y="63"/>
                      <a:pt x="139" y="63"/>
                    </a:cubicBezTo>
                    <a:cubicBezTo>
                      <a:pt x="140" y="62"/>
                      <a:pt x="140" y="63"/>
                      <a:pt x="141" y="64"/>
                    </a:cubicBezTo>
                    <a:cubicBezTo>
                      <a:pt x="142" y="64"/>
                      <a:pt x="144" y="66"/>
                      <a:pt x="143" y="67"/>
                    </a:cubicBezTo>
                    <a:cubicBezTo>
                      <a:pt x="143" y="67"/>
                      <a:pt x="141" y="67"/>
                      <a:pt x="141" y="67"/>
                    </a:cubicBezTo>
                    <a:cubicBezTo>
                      <a:pt x="141" y="68"/>
                      <a:pt x="143" y="68"/>
                      <a:pt x="142" y="69"/>
                    </a:cubicBezTo>
                    <a:cubicBezTo>
                      <a:pt x="142" y="69"/>
                      <a:pt x="139" y="69"/>
                      <a:pt x="139" y="69"/>
                    </a:cubicBezTo>
                    <a:cubicBezTo>
                      <a:pt x="137" y="70"/>
                      <a:pt x="139" y="70"/>
                      <a:pt x="139" y="71"/>
                    </a:cubicBezTo>
                    <a:cubicBezTo>
                      <a:pt x="140" y="73"/>
                      <a:pt x="136" y="71"/>
                      <a:pt x="135" y="71"/>
                    </a:cubicBezTo>
                    <a:cubicBezTo>
                      <a:pt x="136" y="72"/>
                      <a:pt x="138" y="73"/>
                      <a:pt x="137" y="74"/>
                    </a:cubicBezTo>
                    <a:cubicBezTo>
                      <a:pt x="136" y="74"/>
                      <a:pt x="132" y="74"/>
                      <a:pt x="133" y="73"/>
                    </a:cubicBezTo>
                    <a:cubicBezTo>
                      <a:pt x="132" y="74"/>
                      <a:pt x="135" y="76"/>
                      <a:pt x="134" y="77"/>
                    </a:cubicBezTo>
                    <a:cubicBezTo>
                      <a:pt x="133" y="77"/>
                      <a:pt x="133" y="75"/>
                      <a:pt x="132" y="76"/>
                    </a:cubicBezTo>
                    <a:cubicBezTo>
                      <a:pt x="131" y="77"/>
                      <a:pt x="135" y="82"/>
                      <a:pt x="131" y="79"/>
                    </a:cubicBezTo>
                    <a:cubicBezTo>
                      <a:pt x="131" y="79"/>
                      <a:pt x="128" y="77"/>
                      <a:pt x="128" y="77"/>
                    </a:cubicBezTo>
                    <a:cubicBezTo>
                      <a:pt x="127" y="78"/>
                      <a:pt x="127" y="79"/>
                      <a:pt x="126" y="79"/>
                    </a:cubicBezTo>
                    <a:cubicBezTo>
                      <a:pt x="126" y="78"/>
                      <a:pt x="127" y="77"/>
                      <a:pt x="127" y="76"/>
                    </a:cubicBezTo>
                    <a:cubicBezTo>
                      <a:pt x="127" y="77"/>
                      <a:pt x="125" y="77"/>
                      <a:pt x="125" y="77"/>
                    </a:cubicBezTo>
                    <a:cubicBezTo>
                      <a:pt x="124" y="76"/>
                      <a:pt x="126" y="75"/>
                      <a:pt x="125" y="74"/>
                    </a:cubicBezTo>
                    <a:cubicBezTo>
                      <a:pt x="125" y="74"/>
                      <a:pt x="123" y="75"/>
                      <a:pt x="123" y="75"/>
                    </a:cubicBezTo>
                    <a:cubicBezTo>
                      <a:pt x="122" y="74"/>
                      <a:pt x="123" y="72"/>
                      <a:pt x="123" y="72"/>
                    </a:cubicBezTo>
                    <a:cubicBezTo>
                      <a:pt x="124" y="72"/>
                      <a:pt x="128" y="70"/>
                      <a:pt x="127" y="70"/>
                    </a:cubicBezTo>
                    <a:cubicBezTo>
                      <a:pt x="126" y="69"/>
                      <a:pt x="122" y="73"/>
                      <a:pt x="120" y="72"/>
                    </a:cubicBezTo>
                    <a:cubicBezTo>
                      <a:pt x="120" y="72"/>
                      <a:pt x="123" y="69"/>
                      <a:pt x="122" y="69"/>
                    </a:cubicBezTo>
                    <a:cubicBezTo>
                      <a:pt x="121" y="69"/>
                      <a:pt x="120" y="71"/>
                      <a:pt x="119" y="70"/>
                    </a:cubicBezTo>
                    <a:cubicBezTo>
                      <a:pt x="118" y="69"/>
                      <a:pt x="117" y="69"/>
                      <a:pt x="116" y="68"/>
                    </a:cubicBezTo>
                    <a:cubicBezTo>
                      <a:pt x="115" y="67"/>
                      <a:pt x="114" y="66"/>
                      <a:pt x="113" y="67"/>
                    </a:cubicBezTo>
                    <a:cubicBezTo>
                      <a:pt x="113" y="68"/>
                      <a:pt x="113" y="68"/>
                      <a:pt x="113" y="69"/>
                    </a:cubicBezTo>
                    <a:cubicBezTo>
                      <a:pt x="113" y="69"/>
                      <a:pt x="112" y="69"/>
                      <a:pt x="112" y="69"/>
                    </a:cubicBezTo>
                    <a:cubicBezTo>
                      <a:pt x="112" y="70"/>
                      <a:pt x="116" y="72"/>
                      <a:pt x="112" y="72"/>
                    </a:cubicBezTo>
                    <a:cubicBezTo>
                      <a:pt x="111" y="72"/>
                      <a:pt x="107" y="71"/>
                      <a:pt x="108" y="70"/>
                    </a:cubicBezTo>
                    <a:cubicBezTo>
                      <a:pt x="107" y="72"/>
                      <a:pt x="111" y="74"/>
                      <a:pt x="112" y="75"/>
                    </a:cubicBezTo>
                    <a:cubicBezTo>
                      <a:pt x="114" y="75"/>
                      <a:pt x="114" y="78"/>
                      <a:pt x="115" y="79"/>
                    </a:cubicBezTo>
                    <a:cubicBezTo>
                      <a:pt x="116" y="80"/>
                      <a:pt x="116" y="81"/>
                      <a:pt x="117" y="81"/>
                    </a:cubicBezTo>
                    <a:cubicBezTo>
                      <a:pt x="118" y="81"/>
                      <a:pt x="117" y="80"/>
                      <a:pt x="118" y="80"/>
                    </a:cubicBezTo>
                    <a:cubicBezTo>
                      <a:pt x="118" y="80"/>
                      <a:pt x="119" y="81"/>
                      <a:pt x="119" y="82"/>
                    </a:cubicBezTo>
                    <a:cubicBezTo>
                      <a:pt x="120" y="83"/>
                      <a:pt x="120" y="82"/>
                      <a:pt x="121" y="81"/>
                    </a:cubicBezTo>
                    <a:cubicBezTo>
                      <a:pt x="122" y="81"/>
                      <a:pt x="121" y="85"/>
                      <a:pt x="122" y="84"/>
                    </a:cubicBezTo>
                    <a:cubicBezTo>
                      <a:pt x="123" y="84"/>
                      <a:pt x="122" y="83"/>
                      <a:pt x="123" y="82"/>
                    </a:cubicBezTo>
                    <a:cubicBezTo>
                      <a:pt x="123" y="82"/>
                      <a:pt x="123" y="84"/>
                      <a:pt x="123" y="85"/>
                    </a:cubicBezTo>
                    <a:cubicBezTo>
                      <a:pt x="123" y="86"/>
                      <a:pt x="123" y="86"/>
                      <a:pt x="124" y="87"/>
                    </a:cubicBezTo>
                    <a:cubicBezTo>
                      <a:pt x="125" y="87"/>
                      <a:pt x="126" y="88"/>
                      <a:pt x="126" y="89"/>
                    </a:cubicBezTo>
                    <a:cubicBezTo>
                      <a:pt x="127" y="89"/>
                      <a:pt x="128" y="93"/>
                      <a:pt x="128" y="93"/>
                    </a:cubicBezTo>
                    <a:cubicBezTo>
                      <a:pt x="127" y="92"/>
                      <a:pt x="127" y="91"/>
                      <a:pt x="127" y="91"/>
                    </a:cubicBezTo>
                    <a:cubicBezTo>
                      <a:pt x="126" y="91"/>
                      <a:pt x="127" y="95"/>
                      <a:pt x="127" y="95"/>
                    </a:cubicBezTo>
                    <a:cubicBezTo>
                      <a:pt x="127" y="95"/>
                      <a:pt x="125" y="91"/>
                      <a:pt x="124" y="90"/>
                    </a:cubicBezTo>
                    <a:cubicBezTo>
                      <a:pt x="124" y="90"/>
                      <a:pt x="125" y="94"/>
                      <a:pt x="126" y="95"/>
                    </a:cubicBezTo>
                    <a:cubicBezTo>
                      <a:pt x="126" y="98"/>
                      <a:pt x="124" y="95"/>
                      <a:pt x="124" y="96"/>
                    </a:cubicBezTo>
                    <a:cubicBezTo>
                      <a:pt x="123" y="97"/>
                      <a:pt x="128" y="99"/>
                      <a:pt x="128" y="100"/>
                    </a:cubicBezTo>
                    <a:cubicBezTo>
                      <a:pt x="128" y="101"/>
                      <a:pt x="119" y="95"/>
                      <a:pt x="118" y="95"/>
                    </a:cubicBezTo>
                    <a:cubicBezTo>
                      <a:pt x="118" y="95"/>
                      <a:pt x="118" y="96"/>
                      <a:pt x="118" y="96"/>
                    </a:cubicBezTo>
                    <a:cubicBezTo>
                      <a:pt x="118" y="97"/>
                      <a:pt x="116" y="93"/>
                      <a:pt x="115" y="93"/>
                    </a:cubicBezTo>
                    <a:cubicBezTo>
                      <a:pt x="115" y="93"/>
                      <a:pt x="116" y="95"/>
                      <a:pt x="116" y="95"/>
                    </a:cubicBezTo>
                    <a:cubicBezTo>
                      <a:pt x="115" y="96"/>
                      <a:pt x="113" y="92"/>
                      <a:pt x="112" y="91"/>
                    </a:cubicBezTo>
                    <a:cubicBezTo>
                      <a:pt x="111" y="90"/>
                      <a:pt x="111" y="92"/>
                      <a:pt x="110" y="93"/>
                    </a:cubicBezTo>
                    <a:cubicBezTo>
                      <a:pt x="110" y="94"/>
                      <a:pt x="108" y="90"/>
                      <a:pt x="108" y="90"/>
                    </a:cubicBezTo>
                    <a:cubicBezTo>
                      <a:pt x="108" y="90"/>
                      <a:pt x="105" y="90"/>
                      <a:pt x="105" y="90"/>
                    </a:cubicBezTo>
                    <a:cubicBezTo>
                      <a:pt x="105" y="91"/>
                      <a:pt x="106" y="92"/>
                      <a:pt x="107" y="92"/>
                    </a:cubicBezTo>
                    <a:cubicBezTo>
                      <a:pt x="108" y="93"/>
                      <a:pt x="108" y="93"/>
                      <a:pt x="109" y="94"/>
                    </a:cubicBezTo>
                    <a:cubicBezTo>
                      <a:pt x="110" y="95"/>
                      <a:pt x="112" y="96"/>
                      <a:pt x="114" y="97"/>
                    </a:cubicBezTo>
                    <a:cubicBezTo>
                      <a:pt x="116" y="99"/>
                      <a:pt x="117" y="100"/>
                      <a:pt x="118" y="102"/>
                    </a:cubicBezTo>
                    <a:cubicBezTo>
                      <a:pt x="120" y="105"/>
                      <a:pt x="120" y="105"/>
                      <a:pt x="117" y="104"/>
                    </a:cubicBezTo>
                    <a:cubicBezTo>
                      <a:pt x="113" y="102"/>
                      <a:pt x="106" y="103"/>
                      <a:pt x="103" y="99"/>
                    </a:cubicBezTo>
                    <a:cubicBezTo>
                      <a:pt x="102" y="97"/>
                      <a:pt x="99" y="99"/>
                      <a:pt x="97" y="97"/>
                    </a:cubicBezTo>
                    <a:cubicBezTo>
                      <a:pt x="96" y="96"/>
                      <a:pt x="90" y="94"/>
                      <a:pt x="90" y="93"/>
                    </a:cubicBezTo>
                    <a:cubicBezTo>
                      <a:pt x="90" y="92"/>
                      <a:pt x="93" y="93"/>
                      <a:pt x="93" y="92"/>
                    </a:cubicBezTo>
                    <a:cubicBezTo>
                      <a:pt x="94" y="91"/>
                      <a:pt x="91" y="90"/>
                      <a:pt x="91" y="90"/>
                    </a:cubicBezTo>
                    <a:cubicBezTo>
                      <a:pt x="88" y="89"/>
                      <a:pt x="86" y="87"/>
                      <a:pt x="84" y="86"/>
                    </a:cubicBezTo>
                    <a:cubicBezTo>
                      <a:pt x="83" y="85"/>
                      <a:pt x="84" y="84"/>
                      <a:pt x="82" y="84"/>
                    </a:cubicBezTo>
                    <a:cubicBezTo>
                      <a:pt x="82" y="83"/>
                      <a:pt x="77" y="83"/>
                      <a:pt x="77" y="83"/>
                    </a:cubicBezTo>
                    <a:cubicBezTo>
                      <a:pt x="77" y="84"/>
                      <a:pt x="78" y="82"/>
                      <a:pt x="77" y="8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549">
                <a:extLst>
                  <a:ext uri="{FF2B5EF4-FFF2-40B4-BE49-F238E27FC236}">
                    <a16:creationId xmlns:a16="http://schemas.microsoft.com/office/drawing/2014/main" id="{D8C2AE94-85A0-9540-851B-AE9F7B806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5780" y="5331427"/>
                <a:ext cx="59717" cy="19703"/>
              </a:xfrm>
              <a:custGeom>
                <a:avLst/>
                <a:gdLst>
                  <a:gd name="T0" fmla="*/ 5 w 6"/>
                  <a:gd name="T1" fmla="*/ 1 h 2"/>
                  <a:gd name="T2" fmla="*/ 1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5" y="2"/>
                      <a:pt x="0" y="0"/>
                      <a:pt x="1" y="0"/>
                    </a:cubicBezTo>
                    <a:cubicBezTo>
                      <a:pt x="3" y="0"/>
                      <a:pt x="6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550">
                <a:extLst>
                  <a:ext uri="{FF2B5EF4-FFF2-40B4-BE49-F238E27FC236}">
                    <a16:creationId xmlns:a16="http://schemas.microsoft.com/office/drawing/2014/main" id="{40EAB2D9-CABF-D346-A652-7E4B63802B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49942" y="4907821"/>
                <a:ext cx="79625" cy="19703"/>
              </a:xfrm>
              <a:custGeom>
                <a:avLst/>
                <a:gdLst>
                  <a:gd name="T0" fmla="*/ 7 w 8"/>
                  <a:gd name="T1" fmla="*/ 1 h 2"/>
                  <a:gd name="T2" fmla="*/ 2 w 8"/>
                  <a:gd name="T3" fmla="*/ 2 h 2"/>
                  <a:gd name="T4" fmla="*/ 3 w 8"/>
                  <a:gd name="T5" fmla="*/ 0 h 2"/>
                  <a:gd name="T6" fmla="*/ 7 w 8"/>
                  <a:gd name="T7" fmla="*/ 1 h 2"/>
                  <a:gd name="T8" fmla="*/ 7 w 8"/>
                  <a:gd name="T9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">
                    <a:moveTo>
                      <a:pt x="7" y="1"/>
                    </a:moveTo>
                    <a:cubicBezTo>
                      <a:pt x="8" y="2"/>
                      <a:pt x="3" y="2"/>
                      <a:pt x="2" y="2"/>
                    </a:cubicBezTo>
                    <a:cubicBezTo>
                      <a:pt x="0" y="1"/>
                      <a:pt x="2" y="0"/>
                      <a:pt x="3" y="0"/>
                    </a:cubicBezTo>
                    <a:cubicBezTo>
                      <a:pt x="5" y="0"/>
                      <a:pt x="7" y="0"/>
                      <a:pt x="7" y="1"/>
                    </a:cubicBezTo>
                    <a:cubicBezTo>
                      <a:pt x="8" y="2"/>
                      <a:pt x="7" y="0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551">
                <a:extLst>
                  <a:ext uri="{FF2B5EF4-FFF2-40B4-BE49-F238E27FC236}">
                    <a16:creationId xmlns:a16="http://schemas.microsoft.com/office/drawing/2014/main" id="{0EDA40D6-F317-D446-99FF-76582F57E5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3821" y="4888118"/>
                <a:ext cx="116121" cy="95228"/>
              </a:xfrm>
              <a:custGeom>
                <a:avLst/>
                <a:gdLst>
                  <a:gd name="T0" fmla="*/ 10 w 12"/>
                  <a:gd name="T1" fmla="*/ 7 h 10"/>
                  <a:gd name="T2" fmla="*/ 3 w 12"/>
                  <a:gd name="T3" fmla="*/ 9 h 10"/>
                  <a:gd name="T4" fmla="*/ 2 w 12"/>
                  <a:gd name="T5" fmla="*/ 2 h 10"/>
                  <a:gd name="T6" fmla="*/ 9 w 12"/>
                  <a:gd name="T7" fmla="*/ 0 h 10"/>
                  <a:gd name="T8" fmla="*/ 10 w 12"/>
                  <a:gd name="T9" fmla="*/ 7 h 10"/>
                  <a:gd name="T10" fmla="*/ 10 w 12"/>
                  <a:gd name="T11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0">
                    <a:moveTo>
                      <a:pt x="10" y="7"/>
                    </a:moveTo>
                    <a:cubicBezTo>
                      <a:pt x="8" y="8"/>
                      <a:pt x="6" y="10"/>
                      <a:pt x="3" y="9"/>
                    </a:cubicBezTo>
                    <a:cubicBezTo>
                      <a:pt x="0" y="7"/>
                      <a:pt x="0" y="4"/>
                      <a:pt x="2" y="2"/>
                    </a:cubicBezTo>
                    <a:cubicBezTo>
                      <a:pt x="3" y="0"/>
                      <a:pt x="7" y="0"/>
                      <a:pt x="9" y="0"/>
                    </a:cubicBezTo>
                    <a:cubicBezTo>
                      <a:pt x="11" y="0"/>
                      <a:pt x="12" y="5"/>
                      <a:pt x="10" y="7"/>
                    </a:cubicBezTo>
                    <a:cubicBezTo>
                      <a:pt x="9" y="8"/>
                      <a:pt x="12" y="6"/>
                      <a:pt x="10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552">
                <a:extLst>
                  <a:ext uri="{FF2B5EF4-FFF2-40B4-BE49-F238E27FC236}">
                    <a16:creationId xmlns:a16="http://schemas.microsoft.com/office/drawing/2014/main" id="{093E1C55-5573-D947-A8D5-187FB433C5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7652" y="4802739"/>
                <a:ext cx="66355" cy="36123"/>
              </a:xfrm>
              <a:custGeom>
                <a:avLst/>
                <a:gdLst>
                  <a:gd name="T0" fmla="*/ 1 w 7"/>
                  <a:gd name="T1" fmla="*/ 4 h 4"/>
                  <a:gd name="T2" fmla="*/ 5 w 7"/>
                  <a:gd name="T3" fmla="*/ 0 h 4"/>
                  <a:gd name="T4" fmla="*/ 1 w 7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1" y="4"/>
                    </a:moveTo>
                    <a:cubicBezTo>
                      <a:pt x="0" y="4"/>
                      <a:pt x="4" y="0"/>
                      <a:pt x="5" y="0"/>
                    </a:cubicBezTo>
                    <a:cubicBezTo>
                      <a:pt x="7" y="1"/>
                      <a:pt x="3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553">
                <a:extLst>
                  <a:ext uri="{FF2B5EF4-FFF2-40B4-BE49-F238E27FC236}">
                    <a16:creationId xmlns:a16="http://schemas.microsoft.com/office/drawing/2014/main" id="{1632DEB2-0DA6-4443-B16E-023566832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3868" y="4792887"/>
                <a:ext cx="59717" cy="29553"/>
              </a:xfrm>
              <a:custGeom>
                <a:avLst/>
                <a:gdLst>
                  <a:gd name="T0" fmla="*/ 2 w 6"/>
                  <a:gd name="T1" fmla="*/ 3 h 3"/>
                  <a:gd name="T2" fmla="*/ 2 w 6"/>
                  <a:gd name="T3" fmla="*/ 1 h 3"/>
                  <a:gd name="T4" fmla="*/ 2 w 6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2" y="3"/>
                    </a:moveTo>
                    <a:cubicBezTo>
                      <a:pt x="2" y="3"/>
                      <a:pt x="0" y="1"/>
                      <a:pt x="2" y="1"/>
                    </a:cubicBezTo>
                    <a:cubicBezTo>
                      <a:pt x="3" y="0"/>
                      <a:pt x="6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554">
                <a:extLst>
                  <a:ext uri="{FF2B5EF4-FFF2-40B4-BE49-F238E27FC236}">
                    <a16:creationId xmlns:a16="http://schemas.microsoft.com/office/drawing/2014/main" id="{8392096A-952C-BE40-B35B-A82C1F3BB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7465" y="4773186"/>
                <a:ext cx="46449" cy="19703"/>
              </a:xfrm>
              <a:custGeom>
                <a:avLst/>
                <a:gdLst>
                  <a:gd name="T0" fmla="*/ 0 w 5"/>
                  <a:gd name="T1" fmla="*/ 1 h 2"/>
                  <a:gd name="T2" fmla="*/ 4 w 5"/>
                  <a:gd name="T3" fmla="*/ 0 h 2"/>
                  <a:gd name="T4" fmla="*/ 0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0" y="1"/>
                    </a:moveTo>
                    <a:cubicBezTo>
                      <a:pt x="2" y="2"/>
                      <a:pt x="5" y="1"/>
                      <a:pt x="4" y="0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555">
                <a:extLst>
                  <a:ext uri="{FF2B5EF4-FFF2-40B4-BE49-F238E27FC236}">
                    <a16:creationId xmlns:a16="http://schemas.microsoft.com/office/drawing/2014/main" id="{11408505-3D21-624D-89CB-D3049E84C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8027" y="4405403"/>
                <a:ext cx="255466" cy="108366"/>
              </a:xfrm>
              <a:custGeom>
                <a:avLst/>
                <a:gdLst>
                  <a:gd name="T0" fmla="*/ 25 w 26"/>
                  <a:gd name="T1" fmla="*/ 9 h 11"/>
                  <a:gd name="T2" fmla="*/ 18 w 26"/>
                  <a:gd name="T3" fmla="*/ 8 h 11"/>
                  <a:gd name="T4" fmla="*/ 10 w 26"/>
                  <a:gd name="T5" fmla="*/ 10 h 11"/>
                  <a:gd name="T6" fmla="*/ 3 w 26"/>
                  <a:gd name="T7" fmla="*/ 6 h 11"/>
                  <a:gd name="T8" fmla="*/ 2 w 26"/>
                  <a:gd name="T9" fmla="*/ 1 h 11"/>
                  <a:gd name="T10" fmla="*/ 8 w 26"/>
                  <a:gd name="T11" fmla="*/ 2 h 11"/>
                  <a:gd name="T12" fmla="*/ 17 w 26"/>
                  <a:gd name="T13" fmla="*/ 2 h 11"/>
                  <a:gd name="T14" fmla="*/ 22 w 26"/>
                  <a:gd name="T15" fmla="*/ 5 h 11"/>
                  <a:gd name="T16" fmla="*/ 25 w 26"/>
                  <a:gd name="T17" fmla="*/ 9 h 11"/>
                  <a:gd name="T18" fmla="*/ 25 w 26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11">
                    <a:moveTo>
                      <a:pt x="25" y="9"/>
                    </a:moveTo>
                    <a:cubicBezTo>
                      <a:pt x="22" y="9"/>
                      <a:pt x="20" y="8"/>
                      <a:pt x="18" y="8"/>
                    </a:cubicBezTo>
                    <a:cubicBezTo>
                      <a:pt x="15" y="8"/>
                      <a:pt x="13" y="10"/>
                      <a:pt x="10" y="10"/>
                    </a:cubicBezTo>
                    <a:cubicBezTo>
                      <a:pt x="7" y="11"/>
                      <a:pt x="6" y="7"/>
                      <a:pt x="3" y="6"/>
                    </a:cubicBezTo>
                    <a:cubicBezTo>
                      <a:pt x="2" y="5"/>
                      <a:pt x="0" y="3"/>
                      <a:pt x="2" y="1"/>
                    </a:cubicBezTo>
                    <a:cubicBezTo>
                      <a:pt x="3" y="0"/>
                      <a:pt x="7" y="2"/>
                      <a:pt x="8" y="2"/>
                    </a:cubicBezTo>
                    <a:cubicBezTo>
                      <a:pt x="11" y="3"/>
                      <a:pt x="14" y="1"/>
                      <a:pt x="17" y="2"/>
                    </a:cubicBezTo>
                    <a:cubicBezTo>
                      <a:pt x="19" y="2"/>
                      <a:pt x="20" y="4"/>
                      <a:pt x="22" y="5"/>
                    </a:cubicBezTo>
                    <a:cubicBezTo>
                      <a:pt x="22" y="6"/>
                      <a:pt x="25" y="9"/>
                      <a:pt x="25" y="9"/>
                    </a:cubicBezTo>
                    <a:cubicBezTo>
                      <a:pt x="23" y="9"/>
                      <a:pt x="26" y="9"/>
                      <a:pt x="25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556">
                <a:extLst>
                  <a:ext uri="{FF2B5EF4-FFF2-40B4-BE49-F238E27FC236}">
                    <a16:creationId xmlns:a16="http://schemas.microsoft.com/office/drawing/2014/main" id="{53C44774-DBE3-4E42-9F23-634031F50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2147" y="6152366"/>
                <a:ext cx="282007" cy="183893"/>
              </a:xfrm>
              <a:custGeom>
                <a:avLst/>
                <a:gdLst>
                  <a:gd name="T0" fmla="*/ 27 w 29"/>
                  <a:gd name="T1" fmla="*/ 16 h 19"/>
                  <a:gd name="T2" fmla="*/ 24 w 29"/>
                  <a:gd name="T3" fmla="*/ 12 h 19"/>
                  <a:gd name="T4" fmla="*/ 19 w 29"/>
                  <a:gd name="T5" fmla="*/ 10 h 19"/>
                  <a:gd name="T6" fmla="*/ 14 w 29"/>
                  <a:gd name="T7" fmla="*/ 3 h 19"/>
                  <a:gd name="T8" fmla="*/ 8 w 29"/>
                  <a:gd name="T9" fmla="*/ 2 h 19"/>
                  <a:gd name="T10" fmla="*/ 2 w 29"/>
                  <a:gd name="T11" fmla="*/ 0 h 19"/>
                  <a:gd name="T12" fmla="*/ 3 w 29"/>
                  <a:gd name="T13" fmla="*/ 2 h 19"/>
                  <a:gd name="T14" fmla="*/ 5 w 29"/>
                  <a:gd name="T15" fmla="*/ 3 h 19"/>
                  <a:gd name="T16" fmla="*/ 6 w 29"/>
                  <a:gd name="T17" fmla="*/ 4 h 19"/>
                  <a:gd name="T18" fmla="*/ 4 w 29"/>
                  <a:gd name="T19" fmla="*/ 2 h 19"/>
                  <a:gd name="T20" fmla="*/ 4 w 29"/>
                  <a:gd name="T21" fmla="*/ 4 h 19"/>
                  <a:gd name="T22" fmla="*/ 7 w 29"/>
                  <a:gd name="T23" fmla="*/ 6 h 19"/>
                  <a:gd name="T24" fmla="*/ 12 w 29"/>
                  <a:gd name="T25" fmla="*/ 9 h 19"/>
                  <a:gd name="T26" fmla="*/ 10 w 29"/>
                  <a:gd name="T27" fmla="*/ 10 h 19"/>
                  <a:gd name="T28" fmla="*/ 14 w 29"/>
                  <a:gd name="T29" fmla="*/ 10 h 19"/>
                  <a:gd name="T30" fmla="*/ 14 w 29"/>
                  <a:gd name="T31" fmla="*/ 12 h 19"/>
                  <a:gd name="T32" fmla="*/ 19 w 29"/>
                  <a:gd name="T33" fmla="*/ 12 h 19"/>
                  <a:gd name="T34" fmla="*/ 27 w 29"/>
                  <a:gd name="T35" fmla="*/ 16 h 19"/>
                  <a:gd name="T36" fmla="*/ 27 w 29"/>
                  <a:gd name="T37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19">
                    <a:moveTo>
                      <a:pt x="27" y="16"/>
                    </a:moveTo>
                    <a:cubicBezTo>
                      <a:pt x="26" y="15"/>
                      <a:pt x="25" y="13"/>
                      <a:pt x="24" y="12"/>
                    </a:cubicBezTo>
                    <a:cubicBezTo>
                      <a:pt x="23" y="10"/>
                      <a:pt x="21" y="10"/>
                      <a:pt x="19" y="10"/>
                    </a:cubicBezTo>
                    <a:cubicBezTo>
                      <a:pt x="17" y="8"/>
                      <a:pt x="17" y="4"/>
                      <a:pt x="14" y="3"/>
                    </a:cubicBezTo>
                    <a:cubicBezTo>
                      <a:pt x="13" y="3"/>
                      <a:pt x="10" y="3"/>
                      <a:pt x="8" y="2"/>
                    </a:cubicBezTo>
                    <a:cubicBezTo>
                      <a:pt x="7" y="1"/>
                      <a:pt x="5" y="0"/>
                      <a:pt x="2" y="0"/>
                    </a:cubicBezTo>
                    <a:cubicBezTo>
                      <a:pt x="0" y="0"/>
                      <a:pt x="1" y="2"/>
                      <a:pt x="3" y="2"/>
                    </a:cubicBezTo>
                    <a:cubicBezTo>
                      <a:pt x="4" y="2"/>
                      <a:pt x="4" y="2"/>
                      <a:pt x="5" y="3"/>
                    </a:cubicBezTo>
                    <a:cubicBezTo>
                      <a:pt x="5" y="3"/>
                      <a:pt x="6" y="4"/>
                      <a:pt x="6" y="4"/>
                    </a:cubicBezTo>
                    <a:cubicBezTo>
                      <a:pt x="5" y="4"/>
                      <a:pt x="4" y="3"/>
                      <a:pt x="4" y="2"/>
                    </a:cubicBezTo>
                    <a:cubicBezTo>
                      <a:pt x="4" y="2"/>
                      <a:pt x="4" y="4"/>
                      <a:pt x="4" y="4"/>
                    </a:cubicBezTo>
                    <a:cubicBezTo>
                      <a:pt x="4" y="6"/>
                      <a:pt x="6" y="6"/>
                      <a:pt x="7" y="6"/>
                    </a:cubicBezTo>
                    <a:cubicBezTo>
                      <a:pt x="7" y="6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0"/>
                      <a:pt x="14" y="10"/>
                      <a:pt x="14" y="10"/>
                    </a:cubicBezTo>
                    <a:cubicBezTo>
                      <a:pt x="16" y="11"/>
                      <a:pt x="14" y="12"/>
                      <a:pt x="14" y="12"/>
                    </a:cubicBezTo>
                    <a:cubicBezTo>
                      <a:pt x="15" y="13"/>
                      <a:pt x="18" y="12"/>
                      <a:pt x="19" y="12"/>
                    </a:cubicBezTo>
                    <a:cubicBezTo>
                      <a:pt x="14" y="13"/>
                      <a:pt x="29" y="19"/>
                      <a:pt x="27" y="16"/>
                    </a:cubicBezTo>
                    <a:cubicBezTo>
                      <a:pt x="26" y="15"/>
                      <a:pt x="28" y="18"/>
                      <a:pt x="27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557">
                <a:extLst>
                  <a:ext uri="{FF2B5EF4-FFF2-40B4-BE49-F238E27FC236}">
                    <a16:creationId xmlns:a16="http://schemas.microsoft.com/office/drawing/2014/main" id="{0DE64AEE-3C40-794F-91CD-F4B0F6B3FD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9861" y="5938921"/>
                <a:ext cx="126073" cy="134635"/>
              </a:xfrm>
              <a:custGeom>
                <a:avLst/>
                <a:gdLst>
                  <a:gd name="T0" fmla="*/ 11 w 13"/>
                  <a:gd name="T1" fmla="*/ 14 h 14"/>
                  <a:gd name="T2" fmla="*/ 11 w 13"/>
                  <a:gd name="T3" fmla="*/ 14 h 14"/>
                  <a:gd name="T4" fmla="*/ 8 w 13"/>
                  <a:gd name="T5" fmla="*/ 11 h 14"/>
                  <a:gd name="T6" fmla="*/ 7 w 13"/>
                  <a:gd name="T7" fmla="*/ 7 h 14"/>
                  <a:gd name="T8" fmla="*/ 6 w 13"/>
                  <a:gd name="T9" fmla="*/ 5 h 14"/>
                  <a:gd name="T10" fmla="*/ 7 w 13"/>
                  <a:gd name="T11" fmla="*/ 2 h 14"/>
                  <a:gd name="T12" fmla="*/ 4 w 13"/>
                  <a:gd name="T13" fmla="*/ 4 h 14"/>
                  <a:gd name="T14" fmla="*/ 6 w 13"/>
                  <a:gd name="T15" fmla="*/ 1 h 14"/>
                  <a:gd name="T16" fmla="*/ 1 w 13"/>
                  <a:gd name="T17" fmla="*/ 0 h 14"/>
                  <a:gd name="T18" fmla="*/ 3 w 13"/>
                  <a:gd name="T19" fmla="*/ 6 h 14"/>
                  <a:gd name="T20" fmla="*/ 11 w 13"/>
                  <a:gd name="T21" fmla="*/ 14 h 14"/>
                  <a:gd name="T22" fmla="*/ 11 w 13"/>
                  <a:gd name="T23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14">
                    <a:moveTo>
                      <a:pt x="11" y="14"/>
                    </a:move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3"/>
                      <a:pt x="9" y="11"/>
                      <a:pt x="8" y="11"/>
                    </a:cubicBezTo>
                    <a:cubicBezTo>
                      <a:pt x="7" y="9"/>
                      <a:pt x="8" y="8"/>
                      <a:pt x="7" y="7"/>
                    </a:cubicBezTo>
                    <a:cubicBezTo>
                      <a:pt x="6" y="6"/>
                      <a:pt x="6" y="6"/>
                      <a:pt x="6" y="5"/>
                    </a:cubicBezTo>
                    <a:cubicBezTo>
                      <a:pt x="5" y="3"/>
                      <a:pt x="6" y="3"/>
                      <a:pt x="7" y="2"/>
                    </a:cubicBezTo>
                    <a:cubicBezTo>
                      <a:pt x="9" y="0"/>
                      <a:pt x="3" y="3"/>
                      <a:pt x="4" y="4"/>
                    </a:cubicBezTo>
                    <a:cubicBezTo>
                      <a:pt x="3" y="3"/>
                      <a:pt x="6" y="1"/>
                      <a:pt x="6" y="1"/>
                    </a:cubicBezTo>
                    <a:cubicBezTo>
                      <a:pt x="5" y="0"/>
                      <a:pt x="1" y="0"/>
                      <a:pt x="1" y="0"/>
                    </a:cubicBezTo>
                    <a:cubicBezTo>
                      <a:pt x="0" y="1"/>
                      <a:pt x="2" y="5"/>
                      <a:pt x="3" y="6"/>
                    </a:cubicBezTo>
                    <a:cubicBezTo>
                      <a:pt x="5" y="8"/>
                      <a:pt x="8" y="13"/>
                      <a:pt x="11" y="14"/>
                    </a:cubicBezTo>
                    <a:cubicBezTo>
                      <a:pt x="13" y="14"/>
                      <a:pt x="8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558">
                <a:extLst>
                  <a:ext uri="{FF2B5EF4-FFF2-40B4-BE49-F238E27FC236}">
                    <a16:creationId xmlns:a16="http://schemas.microsoft.com/office/drawing/2014/main" id="{5AF9982B-7A5A-7449-9597-F6333482D8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9815" y="5784584"/>
                <a:ext cx="39813" cy="39406"/>
              </a:xfrm>
              <a:custGeom>
                <a:avLst/>
                <a:gdLst>
                  <a:gd name="T0" fmla="*/ 3 w 4"/>
                  <a:gd name="T1" fmla="*/ 3 h 4"/>
                  <a:gd name="T2" fmla="*/ 2 w 4"/>
                  <a:gd name="T3" fmla="*/ 1 h 4"/>
                  <a:gd name="T4" fmla="*/ 3 w 4"/>
                  <a:gd name="T5" fmla="*/ 3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2"/>
                      <a:pt x="0" y="2"/>
                      <a:pt x="2" y="1"/>
                    </a:cubicBezTo>
                    <a:cubicBezTo>
                      <a:pt x="3" y="0"/>
                      <a:pt x="4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2"/>
                      <a:pt x="4" y="4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559">
                <a:extLst>
                  <a:ext uri="{FF2B5EF4-FFF2-40B4-BE49-F238E27FC236}">
                    <a16:creationId xmlns:a16="http://schemas.microsoft.com/office/drawing/2014/main" id="{ADEBB8D4-26D3-8147-913B-7609A1D33A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046" y="5738614"/>
                <a:ext cx="59717" cy="55822"/>
              </a:xfrm>
              <a:custGeom>
                <a:avLst/>
                <a:gdLst>
                  <a:gd name="T0" fmla="*/ 5 w 6"/>
                  <a:gd name="T1" fmla="*/ 2 h 6"/>
                  <a:gd name="T2" fmla="*/ 0 w 6"/>
                  <a:gd name="T3" fmla="*/ 1 h 6"/>
                  <a:gd name="T4" fmla="*/ 1 w 6"/>
                  <a:gd name="T5" fmla="*/ 3 h 6"/>
                  <a:gd name="T6" fmla="*/ 1 w 6"/>
                  <a:gd name="T7" fmla="*/ 6 h 6"/>
                  <a:gd name="T8" fmla="*/ 5 w 6"/>
                  <a:gd name="T9" fmla="*/ 5 h 6"/>
                  <a:gd name="T10" fmla="*/ 3 w 6"/>
                  <a:gd name="T11" fmla="*/ 3 h 6"/>
                  <a:gd name="T12" fmla="*/ 5 w 6"/>
                  <a:gd name="T13" fmla="*/ 2 h 6"/>
                  <a:gd name="T14" fmla="*/ 5 w 6"/>
                  <a:gd name="T15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5" y="2"/>
                    </a:moveTo>
                    <a:cubicBezTo>
                      <a:pt x="4" y="2"/>
                      <a:pt x="1" y="0"/>
                      <a:pt x="0" y="1"/>
                    </a:cubicBezTo>
                    <a:cubicBezTo>
                      <a:pt x="1" y="0"/>
                      <a:pt x="2" y="4"/>
                      <a:pt x="1" y="3"/>
                    </a:cubicBezTo>
                    <a:cubicBezTo>
                      <a:pt x="1" y="4"/>
                      <a:pt x="1" y="5"/>
                      <a:pt x="1" y="6"/>
                    </a:cubicBezTo>
                    <a:cubicBezTo>
                      <a:pt x="1" y="5"/>
                      <a:pt x="5" y="4"/>
                      <a:pt x="5" y="5"/>
                    </a:cubicBezTo>
                    <a:cubicBezTo>
                      <a:pt x="5" y="4"/>
                      <a:pt x="4" y="4"/>
                      <a:pt x="3" y="3"/>
                    </a:cubicBezTo>
                    <a:cubicBezTo>
                      <a:pt x="4" y="4"/>
                      <a:pt x="6" y="2"/>
                      <a:pt x="5" y="2"/>
                    </a:cubicBezTo>
                    <a:cubicBezTo>
                      <a:pt x="4" y="2"/>
                      <a:pt x="6" y="2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560">
                <a:extLst>
                  <a:ext uri="{FF2B5EF4-FFF2-40B4-BE49-F238E27FC236}">
                    <a16:creationId xmlns:a16="http://schemas.microsoft.com/office/drawing/2014/main" id="{125263A3-E1BF-E743-B6B6-03128907AA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505" y="5755030"/>
                <a:ext cx="36496" cy="59105"/>
              </a:xfrm>
              <a:custGeom>
                <a:avLst/>
                <a:gdLst>
                  <a:gd name="T0" fmla="*/ 2 w 4"/>
                  <a:gd name="T1" fmla="*/ 0 h 6"/>
                  <a:gd name="T2" fmla="*/ 2 w 4"/>
                  <a:gd name="T3" fmla="*/ 2 h 6"/>
                  <a:gd name="T4" fmla="*/ 2 w 4"/>
                  <a:gd name="T5" fmla="*/ 5 h 6"/>
                  <a:gd name="T6" fmla="*/ 3 w 4"/>
                  <a:gd name="T7" fmla="*/ 3 h 6"/>
                  <a:gd name="T8" fmla="*/ 2 w 4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6">
                    <a:moveTo>
                      <a:pt x="2" y="0"/>
                    </a:moveTo>
                    <a:cubicBezTo>
                      <a:pt x="0" y="0"/>
                      <a:pt x="2" y="1"/>
                      <a:pt x="2" y="2"/>
                    </a:cubicBezTo>
                    <a:cubicBezTo>
                      <a:pt x="2" y="3"/>
                      <a:pt x="1" y="5"/>
                      <a:pt x="2" y="5"/>
                    </a:cubicBezTo>
                    <a:cubicBezTo>
                      <a:pt x="3" y="6"/>
                      <a:pt x="3" y="3"/>
                      <a:pt x="3" y="3"/>
                    </a:cubicBezTo>
                    <a:cubicBezTo>
                      <a:pt x="3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561">
                <a:extLst>
                  <a:ext uri="{FF2B5EF4-FFF2-40B4-BE49-F238E27FC236}">
                    <a16:creationId xmlns:a16="http://schemas.microsoft.com/office/drawing/2014/main" id="{5D096D6F-EB14-2640-B6A2-3231092E62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3785" y="5699204"/>
                <a:ext cx="49766" cy="105079"/>
              </a:xfrm>
              <a:custGeom>
                <a:avLst/>
                <a:gdLst>
                  <a:gd name="T0" fmla="*/ 4 w 5"/>
                  <a:gd name="T1" fmla="*/ 10 h 11"/>
                  <a:gd name="T2" fmla="*/ 2 w 5"/>
                  <a:gd name="T3" fmla="*/ 6 h 11"/>
                  <a:gd name="T4" fmla="*/ 1 w 5"/>
                  <a:gd name="T5" fmla="*/ 3 h 11"/>
                  <a:gd name="T6" fmla="*/ 5 w 5"/>
                  <a:gd name="T7" fmla="*/ 5 h 11"/>
                  <a:gd name="T8" fmla="*/ 4 w 5"/>
                  <a:gd name="T9" fmla="*/ 10 h 11"/>
                  <a:gd name="T10" fmla="*/ 4 w 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1">
                    <a:moveTo>
                      <a:pt x="4" y="10"/>
                    </a:moveTo>
                    <a:cubicBezTo>
                      <a:pt x="4" y="9"/>
                      <a:pt x="2" y="6"/>
                      <a:pt x="2" y="6"/>
                    </a:cubicBezTo>
                    <a:cubicBezTo>
                      <a:pt x="4" y="4"/>
                      <a:pt x="0" y="4"/>
                      <a:pt x="1" y="3"/>
                    </a:cubicBezTo>
                    <a:cubicBezTo>
                      <a:pt x="2" y="0"/>
                      <a:pt x="5" y="5"/>
                      <a:pt x="5" y="5"/>
                    </a:cubicBezTo>
                    <a:cubicBezTo>
                      <a:pt x="5" y="6"/>
                      <a:pt x="5" y="11"/>
                      <a:pt x="4" y="10"/>
                    </a:cubicBezTo>
                    <a:cubicBezTo>
                      <a:pt x="4" y="9"/>
                      <a:pt x="5" y="11"/>
                      <a:pt x="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562">
                <a:extLst>
                  <a:ext uri="{FF2B5EF4-FFF2-40B4-BE49-F238E27FC236}">
                    <a16:creationId xmlns:a16="http://schemas.microsoft.com/office/drawing/2014/main" id="{571DADAB-7E2E-7C43-9881-A9806B7B52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63972" y="5659800"/>
                <a:ext cx="69672" cy="68959"/>
              </a:xfrm>
              <a:custGeom>
                <a:avLst/>
                <a:gdLst>
                  <a:gd name="T0" fmla="*/ 4 w 7"/>
                  <a:gd name="T1" fmla="*/ 6 h 7"/>
                  <a:gd name="T2" fmla="*/ 2 w 7"/>
                  <a:gd name="T3" fmla="*/ 3 h 7"/>
                  <a:gd name="T4" fmla="*/ 0 w 7"/>
                  <a:gd name="T5" fmla="*/ 2 h 7"/>
                  <a:gd name="T6" fmla="*/ 5 w 7"/>
                  <a:gd name="T7" fmla="*/ 1 h 7"/>
                  <a:gd name="T8" fmla="*/ 4 w 7"/>
                  <a:gd name="T9" fmla="*/ 3 h 7"/>
                  <a:gd name="T10" fmla="*/ 7 w 7"/>
                  <a:gd name="T11" fmla="*/ 4 h 7"/>
                  <a:gd name="T12" fmla="*/ 5 w 7"/>
                  <a:gd name="T13" fmla="*/ 5 h 7"/>
                  <a:gd name="T14" fmla="*/ 4 w 7"/>
                  <a:gd name="T15" fmla="*/ 6 h 7"/>
                  <a:gd name="T16" fmla="*/ 4 w 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2" y="4"/>
                      <a:pt x="1" y="4"/>
                      <a:pt x="2" y="3"/>
                    </a:cubicBezTo>
                    <a:cubicBezTo>
                      <a:pt x="2" y="2"/>
                      <a:pt x="0" y="2"/>
                      <a:pt x="0" y="2"/>
                    </a:cubicBezTo>
                    <a:cubicBezTo>
                      <a:pt x="0" y="1"/>
                      <a:pt x="4" y="0"/>
                      <a:pt x="5" y="1"/>
                    </a:cubicBezTo>
                    <a:cubicBezTo>
                      <a:pt x="5" y="1"/>
                      <a:pt x="3" y="2"/>
                      <a:pt x="4" y="3"/>
                    </a:cubicBezTo>
                    <a:cubicBezTo>
                      <a:pt x="5" y="3"/>
                      <a:pt x="7" y="4"/>
                      <a:pt x="7" y="4"/>
                    </a:cubicBezTo>
                    <a:cubicBezTo>
                      <a:pt x="7" y="5"/>
                      <a:pt x="5" y="5"/>
                      <a:pt x="5" y="5"/>
                    </a:cubicBezTo>
                    <a:cubicBezTo>
                      <a:pt x="4" y="5"/>
                      <a:pt x="5" y="7"/>
                      <a:pt x="4" y="6"/>
                    </a:cubicBezTo>
                    <a:cubicBezTo>
                      <a:pt x="2" y="5"/>
                      <a:pt x="4" y="6"/>
                      <a:pt x="4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563">
                <a:extLst>
                  <a:ext uri="{FF2B5EF4-FFF2-40B4-BE49-F238E27FC236}">
                    <a16:creationId xmlns:a16="http://schemas.microsoft.com/office/drawing/2014/main" id="{B5D206D6-99C1-194E-8740-30F92062F9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3645" y="5659800"/>
                <a:ext cx="66355" cy="88662"/>
              </a:xfrm>
              <a:custGeom>
                <a:avLst/>
                <a:gdLst>
                  <a:gd name="T0" fmla="*/ 3 w 7"/>
                  <a:gd name="T1" fmla="*/ 8 h 9"/>
                  <a:gd name="T2" fmla="*/ 4 w 7"/>
                  <a:gd name="T3" fmla="*/ 6 h 9"/>
                  <a:gd name="T4" fmla="*/ 2 w 7"/>
                  <a:gd name="T5" fmla="*/ 4 h 9"/>
                  <a:gd name="T6" fmla="*/ 3 w 7"/>
                  <a:gd name="T7" fmla="*/ 1 h 9"/>
                  <a:gd name="T8" fmla="*/ 6 w 7"/>
                  <a:gd name="T9" fmla="*/ 5 h 9"/>
                  <a:gd name="T10" fmla="*/ 3 w 7"/>
                  <a:gd name="T11" fmla="*/ 8 h 9"/>
                  <a:gd name="T12" fmla="*/ 3 w 7"/>
                  <a:gd name="T13" fmla="*/ 8 h 9"/>
                  <a:gd name="T14" fmla="*/ 3 w 7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9">
                    <a:moveTo>
                      <a:pt x="3" y="8"/>
                    </a:moveTo>
                    <a:cubicBezTo>
                      <a:pt x="4" y="7"/>
                      <a:pt x="5" y="7"/>
                      <a:pt x="4" y="6"/>
                    </a:cubicBezTo>
                    <a:cubicBezTo>
                      <a:pt x="4" y="5"/>
                      <a:pt x="2" y="5"/>
                      <a:pt x="2" y="4"/>
                    </a:cubicBezTo>
                    <a:cubicBezTo>
                      <a:pt x="3" y="3"/>
                      <a:pt x="0" y="0"/>
                      <a:pt x="3" y="1"/>
                    </a:cubicBezTo>
                    <a:cubicBezTo>
                      <a:pt x="6" y="2"/>
                      <a:pt x="6" y="3"/>
                      <a:pt x="6" y="5"/>
                    </a:cubicBezTo>
                    <a:cubicBezTo>
                      <a:pt x="7" y="7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7"/>
                      <a:pt x="2" y="9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564">
                <a:extLst>
                  <a:ext uri="{FF2B5EF4-FFF2-40B4-BE49-F238E27FC236}">
                    <a16:creationId xmlns:a16="http://schemas.microsoft.com/office/drawing/2014/main" id="{D74E8361-C027-FD42-B1DD-AA825FE0C4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3736" y="5679503"/>
                <a:ext cx="29859" cy="9851"/>
              </a:xfrm>
              <a:custGeom>
                <a:avLst/>
                <a:gdLst>
                  <a:gd name="T0" fmla="*/ 2 w 3"/>
                  <a:gd name="T1" fmla="*/ 1 h 1"/>
                  <a:gd name="T2" fmla="*/ 0 w 3"/>
                  <a:gd name="T3" fmla="*/ 0 h 1"/>
                  <a:gd name="T4" fmla="*/ 3 w 3"/>
                  <a:gd name="T5" fmla="*/ 0 h 1"/>
                  <a:gd name="T6" fmla="*/ 2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2" y="0"/>
                      <a:pt x="3" y="0"/>
                    </a:cubicBezTo>
                    <a:cubicBezTo>
                      <a:pt x="3" y="0"/>
                      <a:pt x="2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565">
                <a:extLst>
                  <a:ext uri="{FF2B5EF4-FFF2-40B4-BE49-F238E27FC236}">
                    <a16:creationId xmlns:a16="http://schemas.microsoft.com/office/drawing/2014/main" id="{B2695387-9642-9F46-B5C2-F66727D274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135" y="5689355"/>
                <a:ext cx="129390" cy="65675"/>
              </a:xfrm>
              <a:custGeom>
                <a:avLst/>
                <a:gdLst>
                  <a:gd name="T0" fmla="*/ 10 w 13"/>
                  <a:gd name="T1" fmla="*/ 1 h 7"/>
                  <a:gd name="T2" fmla="*/ 7 w 13"/>
                  <a:gd name="T3" fmla="*/ 1 h 7"/>
                  <a:gd name="T4" fmla="*/ 5 w 13"/>
                  <a:gd name="T5" fmla="*/ 1 h 7"/>
                  <a:gd name="T6" fmla="*/ 5 w 13"/>
                  <a:gd name="T7" fmla="*/ 4 h 7"/>
                  <a:gd name="T8" fmla="*/ 1 w 13"/>
                  <a:gd name="T9" fmla="*/ 3 h 7"/>
                  <a:gd name="T10" fmla="*/ 1 w 13"/>
                  <a:gd name="T11" fmla="*/ 6 h 7"/>
                  <a:gd name="T12" fmla="*/ 11 w 13"/>
                  <a:gd name="T13" fmla="*/ 4 h 7"/>
                  <a:gd name="T14" fmla="*/ 9 w 13"/>
                  <a:gd name="T15" fmla="*/ 3 h 7"/>
                  <a:gd name="T16" fmla="*/ 12 w 13"/>
                  <a:gd name="T17" fmla="*/ 3 h 7"/>
                  <a:gd name="T18" fmla="*/ 10 w 13"/>
                  <a:gd name="T19" fmla="*/ 1 h 7"/>
                  <a:gd name="T20" fmla="*/ 10 w 13"/>
                  <a:gd name="T21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7">
                    <a:moveTo>
                      <a:pt x="10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3" y="2"/>
                      <a:pt x="4" y="4"/>
                      <a:pt x="5" y="4"/>
                    </a:cubicBezTo>
                    <a:cubicBezTo>
                      <a:pt x="4" y="4"/>
                      <a:pt x="2" y="1"/>
                      <a:pt x="1" y="3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2" y="7"/>
                      <a:pt x="10" y="5"/>
                      <a:pt x="11" y="4"/>
                    </a:cubicBezTo>
                    <a:cubicBezTo>
                      <a:pt x="11" y="4"/>
                      <a:pt x="10" y="3"/>
                      <a:pt x="9" y="3"/>
                    </a:cubicBezTo>
                    <a:cubicBezTo>
                      <a:pt x="10" y="3"/>
                      <a:pt x="12" y="3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9" y="1"/>
                      <a:pt x="11" y="0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566">
                <a:extLst>
                  <a:ext uri="{FF2B5EF4-FFF2-40B4-BE49-F238E27FC236}">
                    <a16:creationId xmlns:a16="http://schemas.microsoft.com/office/drawing/2014/main" id="{865AC6AC-492B-074C-8A32-61F36C61C8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27901" y="5630246"/>
                <a:ext cx="79625" cy="68959"/>
              </a:xfrm>
              <a:custGeom>
                <a:avLst/>
                <a:gdLst>
                  <a:gd name="T0" fmla="*/ 2 w 8"/>
                  <a:gd name="T1" fmla="*/ 6 h 7"/>
                  <a:gd name="T2" fmla="*/ 5 w 8"/>
                  <a:gd name="T3" fmla="*/ 4 h 7"/>
                  <a:gd name="T4" fmla="*/ 8 w 8"/>
                  <a:gd name="T5" fmla="*/ 4 h 7"/>
                  <a:gd name="T6" fmla="*/ 5 w 8"/>
                  <a:gd name="T7" fmla="*/ 2 h 7"/>
                  <a:gd name="T8" fmla="*/ 2 w 8"/>
                  <a:gd name="T9" fmla="*/ 6 h 7"/>
                  <a:gd name="T10" fmla="*/ 2 w 8"/>
                  <a:gd name="T11" fmla="*/ 6 h 7"/>
                  <a:gd name="T12" fmla="*/ 2 w 8"/>
                  <a:gd name="T13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7">
                    <a:moveTo>
                      <a:pt x="2" y="6"/>
                    </a:moveTo>
                    <a:cubicBezTo>
                      <a:pt x="3" y="5"/>
                      <a:pt x="4" y="5"/>
                      <a:pt x="5" y="4"/>
                    </a:cubicBezTo>
                    <a:cubicBezTo>
                      <a:pt x="6" y="4"/>
                      <a:pt x="8" y="4"/>
                      <a:pt x="8" y="4"/>
                    </a:cubicBezTo>
                    <a:cubicBezTo>
                      <a:pt x="8" y="4"/>
                      <a:pt x="7" y="0"/>
                      <a:pt x="5" y="2"/>
                    </a:cubicBezTo>
                    <a:cubicBezTo>
                      <a:pt x="5" y="2"/>
                      <a:pt x="1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5"/>
                      <a:pt x="0" y="7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567">
                <a:extLst>
                  <a:ext uri="{FF2B5EF4-FFF2-40B4-BE49-F238E27FC236}">
                    <a16:creationId xmlns:a16="http://schemas.microsoft.com/office/drawing/2014/main" id="{79567156-37F0-7C4E-9DD8-EA7C661F27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838" y="5892946"/>
                <a:ext cx="96213" cy="36123"/>
              </a:xfrm>
              <a:custGeom>
                <a:avLst/>
                <a:gdLst>
                  <a:gd name="T0" fmla="*/ 9 w 10"/>
                  <a:gd name="T1" fmla="*/ 2 h 4"/>
                  <a:gd name="T2" fmla="*/ 9 w 10"/>
                  <a:gd name="T3" fmla="*/ 1 h 4"/>
                  <a:gd name="T4" fmla="*/ 6 w 10"/>
                  <a:gd name="T5" fmla="*/ 0 h 4"/>
                  <a:gd name="T6" fmla="*/ 2 w 10"/>
                  <a:gd name="T7" fmla="*/ 2 h 4"/>
                  <a:gd name="T8" fmla="*/ 3 w 10"/>
                  <a:gd name="T9" fmla="*/ 4 h 4"/>
                  <a:gd name="T10" fmla="*/ 9 w 10"/>
                  <a:gd name="T11" fmla="*/ 2 h 4"/>
                  <a:gd name="T12" fmla="*/ 9 w 10"/>
                  <a:gd name="T13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4">
                    <a:moveTo>
                      <a:pt x="9" y="2"/>
                    </a:moveTo>
                    <a:cubicBezTo>
                      <a:pt x="10" y="2"/>
                      <a:pt x="8" y="1"/>
                      <a:pt x="9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1"/>
                      <a:pt x="3" y="1"/>
                      <a:pt x="2" y="2"/>
                    </a:cubicBezTo>
                    <a:cubicBezTo>
                      <a:pt x="0" y="3"/>
                      <a:pt x="2" y="4"/>
                      <a:pt x="3" y="4"/>
                    </a:cubicBezTo>
                    <a:cubicBezTo>
                      <a:pt x="5" y="4"/>
                      <a:pt x="7" y="1"/>
                      <a:pt x="9" y="2"/>
                    </a:cubicBezTo>
                    <a:cubicBezTo>
                      <a:pt x="10" y="2"/>
                      <a:pt x="7" y="1"/>
                      <a:pt x="9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568">
                <a:extLst>
                  <a:ext uri="{FF2B5EF4-FFF2-40B4-BE49-F238E27FC236}">
                    <a16:creationId xmlns:a16="http://schemas.microsoft.com/office/drawing/2014/main" id="{7165D933-AD49-8B43-8DB8-E60A6802F4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57717" y="5948771"/>
                <a:ext cx="56400" cy="49258"/>
              </a:xfrm>
              <a:custGeom>
                <a:avLst/>
                <a:gdLst>
                  <a:gd name="T0" fmla="*/ 6 w 6"/>
                  <a:gd name="T1" fmla="*/ 2 h 5"/>
                  <a:gd name="T2" fmla="*/ 3 w 6"/>
                  <a:gd name="T3" fmla="*/ 2 h 5"/>
                  <a:gd name="T4" fmla="*/ 3 w 6"/>
                  <a:gd name="T5" fmla="*/ 4 h 5"/>
                  <a:gd name="T6" fmla="*/ 0 w 6"/>
                  <a:gd name="T7" fmla="*/ 5 h 5"/>
                  <a:gd name="T8" fmla="*/ 6 w 6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6" y="2"/>
                    </a:moveTo>
                    <a:cubicBezTo>
                      <a:pt x="6" y="0"/>
                      <a:pt x="4" y="1"/>
                      <a:pt x="3" y="2"/>
                    </a:cubicBezTo>
                    <a:cubicBezTo>
                      <a:pt x="3" y="2"/>
                      <a:pt x="3" y="3"/>
                      <a:pt x="3" y="4"/>
                    </a:cubicBezTo>
                    <a:cubicBezTo>
                      <a:pt x="2" y="4"/>
                      <a:pt x="0" y="5"/>
                      <a:pt x="0" y="5"/>
                    </a:cubicBezTo>
                    <a:cubicBezTo>
                      <a:pt x="0" y="5"/>
                      <a:pt x="6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569">
                <a:extLst>
                  <a:ext uri="{FF2B5EF4-FFF2-40B4-BE49-F238E27FC236}">
                    <a16:creationId xmlns:a16="http://schemas.microsoft.com/office/drawing/2014/main" id="{4B13195F-3263-4B4E-98E7-5DC25D37CB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5506" y="4753481"/>
                <a:ext cx="202382" cy="124782"/>
              </a:xfrm>
              <a:custGeom>
                <a:avLst/>
                <a:gdLst>
                  <a:gd name="T0" fmla="*/ 19 w 21"/>
                  <a:gd name="T1" fmla="*/ 9 h 13"/>
                  <a:gd name="T2" fmla="*/ 18 w 21"/>
                  <a:gd name="T3" fmla="*/ 7 h 13"/>
                  <a:gd name="T4" fmla="*/ 14 w 21"/>
                  <a:gd name="T5" fmla="*/ 4 h 13"/>
                  <a:gd name="T6" fmla="*/ 8 w 21"/>
                  <a:gd name="T7" fmla="*/ 1 h 13"/>
                  <a:gd name="T8" fmla="*/ 5 w 21"/>
                  <a:gd name="T9" fmla="*/ 6 h 13"/>
                  <a:gd name="T10" fmla="*/ 0 w 21"/>
                  <a:gd name="T11" fmla="*/ 8 h 13"/>
                  <a:gd name="T12" fmla="*/ 7 w 21"/>
                  <a:gd name="T13" fmla="*/ 11 h 13"/>
                  <a:gd name="T14" fmla="*/ 15 w 21"/>
                  <a:gd name="T15" fmla="*/ 12 h 13"/>
                  <a:gd name="T16" fmla="*/ 20 w 21"/>
                  <a:gd name="T17" fmla="*/ 9 h 13"/>
                  <a:gd name="T18" fmla="*/ 19 w 21"/>
                  <a:gd name="T19" fmla="*/ 9 h 13"/>
                  <a:gd name="T20" fmla="*/ 19 w 21"/>
                  <a:gd name="T21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5" y="10"/>
                      <a:pt x="19" y="8"/>
                      <a:pt x="18" y="7"/>
                    </a:cubicBezTo>
                    <a:cubicBezTo>
                      <a:pt x="17" y="7"/>
                      <a:pt x="15" y="4"/>
                      <a:pt x="14" y="4"/>
                    </a:cubicBezTo>
                    <a:cubicBezTo>
                      <a:pt x="12" y="4"/>
                      <a:pt x="10" y="1"/>
                      <a:pt x="8" y="1"/>
                    </a:cubicBezTo>
                    <a:cubicBezTo>
                      <a:pt x="6" y="0"/>
                      <a:pt x="6" y="5"/>
                      <a:pt x="5" y="6"/>
                    </a:cubicBezTo>
                    <a:cubicBezTo>
                      <a:pt x="4" y="6"/>
                      <a:pt x="0" y="6"/>
                      <a:pt x="0" y="8"/>
                    </a:cubicBezTo>
                    <a:cubicBezTo>
                      <a:pt x="1" y="10"/>
                      <a:pt x="6" y="11"/>
                      <a:pt x="7" y="11"/>
                    </a:cubicBezTo>
                    <a:cubicBezTo>
                      <a:pt x="9" y="12"/>
                      <a:pt x="13" y="13"/>
                      <a:pt x="15" y="12"/>
                    </a:cubicBezTo>
                    <a:cubicBezTo>
                      <a:pt x="15" y="12"/>
                      <a:pt x="20" y="10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8" y="10"/>
                      <a:pt x="21" y="9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570">
                <a:extLst>
                  <a:ext uri="{FF2B5EF4-FFF2-40B4-BE49-F238E27FC236}">
                    <a16:creationId xmlns:a16="http://schemas.microsoft.com/office/drawing/2014/main" id="{9ECFB378-C695-CD46-8A58-E9283B84AC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5835" y="4812590"/>
                <a:ext cx="49766" cy="36123"/>
              </a:xfrm>
              <a:custGeom>
                <a:avLst/>
                <a:gdLst>
                  <a:gd name="T0" fmla="*/ 2 w 5"/>
                  <a:gd name="T1" fmla="*/ 4 h 4"/>
                  <a:gd name="T2" fmla="*/ 4 w 5"/>
                  <a:gd name="T3" fmla="*/ 1 h 4"/>
                  <a:gd name="T4" fmla="*/ 2 w 5"/>
                  <a:gd name="T5" fmla="*/ 4 h 4"/>
                  <a:gd name="T6" fmla="*/ 2 w 5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2" y="4"/>
                    </a:moveTo>
                    <a:cubicBezTo>
                      <a:pt x="0" y="4"/>
                      <a:pt x="4" y="0"/>
                      <a:pt x="4" y="1"/>
                    </a:cubicBezTo>
                    <a:cubicBezTo>
                      <a:pt x="5" y="1"/>
                      <a:pt x="3" y="4"/>
                      <a:pt x="2" y="4"/>
                    </a:cubicBezTo>
                    <a:cubicBezTo>
                      <a:pt x="1" y="4"/>
                      <a:pt x="4" y="4"/>
                      <a:pt x="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571">
                <a:extLst>
                  <a:ext uri="{FF2B5EF4-FFF2-40B4-BE49-F238E27FC236}">
                    <a16:creationId xmlns:a16="http://schemas.microsoft.com/office/drawing/2014/main" id="{DB38FB20-6FF2-F849-8218-706AE7B2E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6115" y="4848709"/>
                <a:ext cx="19908" cy="19703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572">
                <a:extLst>
                  <a:ext uri="{FF2B5EF4-FFF2-40B4-BE49-F238E27FC236}">
                    <a16:creationId xmlns:a16="http://schemas.microsoft.com/office/drawing/2014/main" id="{6E34C0FF-9097-ED47-8B77-3095DCE18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042" y="4444809"/>
                <a:ext cx="895791" cy="433457"/>
              </a:xfrm>
              <a:custGeom>
                <a:avLst/>
                <a:gdLst>
                  <a:gd name="T0" fmla="*/ 76 w 92"/>
                  <a:gd name="T1" fmla="*/ 41 h 45"/>
                  <a:gd name="T2" fmla="*/ 71 w 92"/>
                  <a:gd name="T3" fmla="*/ 39 h 45"/>
                  <a:gd name="T4" fmla="*/ 61 w 92"/>
                  <a:gd name="T5" fmla="*/ 38 h 45"/>
                  <a:gd name="T6" fmla="*/ 45 w 92"/>
                  <a:gd name="T7" fmla="*/ 43 h 45"/>
                  <a:gd name="T8" fmla="*/ 29 w 92"/>
                  <a:gd name="T9" fmla="*/ 41 h 45"/>
                  <a:gd name="T10" fmla="*/ 21 w 92"/>
                  <a:gd name="T11" fmla="*/ 38 h 45"/>
                  <a:gd name="T12" fmla="*/ 10 w 92"/>
                  <a:gd name="T13" fmla="*/ 31 h 45"/>
                  <a:gd name="T14" fmla="*/ 40 w 92"/>
                  <a:gd name="T15" fmla="*/ 29 h 45"/>
                  <a:gd name="T16" fmla="*/ 9 w 92"/>
                  <a:gd name="T17" fmla="*/ 26 h 45"/>
                  <a:gd name="T18" fmla="*/ 16 w 92"/>
                  <a:gd name="T19" fmla="*/ 19 h 45"/>
                  <a:gd name="T20" fmla="*/ 14 w 92"/>
                  <a:gd name="T21" fmla="*/ 18 h 45"/>
                  <a:gd name="T22" fmla="*/ 7 w 92"/>
                  <a:gd name="T23" fmla="*/ 17 h 45"/>
                  <a:gd name="T24" fmla="*/ 4 w 92"/>
                  <a:gd name="T25" fmla="*/ 11 h 45"/>
                  <a:gd name="T26" fmla="*/ 8 w 92"/>
                  <a:gd name="T27" fmla="*/ 7 h 45"/>
                  <a:gd name="T28" fmla="*/ 24 w 92"/>
                  <a:gd name="T29" fmla="*/ 1 h 45"/>
                  <a:gd name="T30" fmla="*/ 29 w 92"/>
                  <a:gd name="T31" fmla="*/ 7 h 45"/>
                  <a:gd name="T32" fmla="*/ 39 w 92"/>
                  <a:gd name="T33" fmla="*/ 6 h 45"/>
                  <a:gd name="T34" fmla="*/ 43 w 92"/>
                  <a:gd name="T35" fmla="*/ 8 h 45"/>
                  <a:gd name="T36" fmla="*/ 47 w 92"/>
                  <a:gd name="T37" fmla="*/ 9 h 45"/>
                  <a:gd name="T38" fmla="*/ 43 w 92"/>
                  <a:gd name="T39" fmla="*/ 4 h 45"/>
                  <a:gd name="T40" fmla="*/ 54 w 92"/>
                  <a:gd name="T41" fmla="*/ 10 h 45"/>
                  <a:gd name="T42" fmla="*/ 60 w 92"/>
                  <a:gd name="T43" fmla="*/ 14 h 45"/>
                  <a:gd name="T44" fmla="*/ 59 w 92"/>
                  <a:gd name="T45" fmla="*/ 1 h 45"/>
                  <a:gd name="T46" fmla="*/ 69 w 92"/>
                  <a:gd name="T47" fmla="*/ 6 h 45"/>
                  <a:gd name="T48" fmla="*/ 74 w 92"/>
                  <a:gd name="T49" fmla="*/ 19 h 45"/>
                  <a:gd name="T50" fmla="*/ 82 w 92"/>
                  <a:gd name="T51" fmla="*/ 26 h 45"/>
                  <a:gd name="T52" fmla="*/ 92 w 92"/>
                  <a:gd name="T53" fmla="*/ 33 h 45"/>
                  <a:gd name="T54" fmla="*/ 83 w 92"/>
                  <a:gd name="T55" fmla="*/ 35 h 45"/>
                  <a:gd name="T56" fmla="*/ 81 w 92"/>
                  <a:gd name="T57" fmla="*/ 36 h 45"/>
                  <a:gd name="T58" fmla="*/ 85 w 92"/>
                  <a:gd name="T59" fmla="*/ 36 h 45"/>
                  <a:gd name="T60" fmla="*/ 89 w 92"/>
                  <a:gd name="T61" fmla="*/ 39 h 45"/>
                  <a:gd name="T62" fmla="*/ 83 w 92"/>
                  <a:gd name="T63" fmla="*/ 41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2" h="45">
                    <a:moveTo>
                      <a:pt x="83" y="41"/>
                    </a:moveTo>
                    <a:cubicBezTo>
                      <a:pt x="81" y="41"/>
                      <a:pt x="79" y="41"/>
                      <a:pt x="76" y="41"/>
                    </a:cubicBezTo>
                    <a:cubicBezTo>
                      <a:pt x="75" y="41"/>
                      <a:pt x="74" y="41"/>
                      <a:pt x="73" y="41"/>
                    </a:cubicBezTo>
                    <a:cubicBezTo>
                      <a:pt x="72" y="41"/>
                      <a:pt x="72" y="40"/>
                      <a:pt x="71" y="39"/>
                    </a:cubicBezTo>
                    <a:cubicBezTo>
                      <a:pt x="70" y="39"/>
                      <a:pt x="66" y="40"/>
                      <a:pt x="65" y="38"/>
                    </a:cubicBezTo>
                    <a:cubicBezTo>
                      <a:pt x="65" y="35"/>
                      <a:pt x="63" y="37"/>
                      <a:pt x="61" y="38"/>
                    </a:cubicBezTo>
                    <a:cubicBezTo>
                      <a:pt x="58" y="40"/>
                      <a:pt x="56" y="39"/>
                      <a:pt x="54" y="40"/>
                    </a:cubicBezTo>
                    <a:cubicBezTo>
                      <a:pt x="51" y="41"/>
                      <a:pt x="48" y="42"/>
                      <a:pt x="45" y="43"/>
                    </a:cubicBezTo>
                    <a:cubicBezTo>
                      <a:pt x="41" y="43"/>
                      <a:pt x="35" y="45"/>
                      <a:pt x="31" y="43"/>
                    </a:cubicBezTo>
                    <a:cubicBezTo>
                      <a:pt x="31" y="43"/>
                      <a:pt x="29" y="42"/>
                      <a:pt x="29" y="41"/>
                    </a:cubicBezTo>
                    <a:cubicBezTo>
                      <a:pt x="29" y="40"/>
                      <a:pt x="29" y="38"/>
                      <a:pt x="27" y="38"/>
                    </a:cubicBezTo>
                    <a:cubicBezTo>
                      <a:pt x="25" y="38"/>
                      <a:pt x="23" y="38"/>
                      <a:pt x="21" y="38"/>
                    </a:cubicBezTo>
                    <a:cubicBezTo>
                      <a:pt x="19" y="38"/>
                      <a:pt x="17" y="38"/>
                      <a:pt x="15" y="36"/>
                    </a:cubicBezTo>
                    <a:cubicBezTo>
                      <a:pt x="14" y="36"/>
                      <a:pt x="9" y="32"/>
                      <a:pt x="10" y="31"/>
                    </a:cubicBezTo>
                    <a:cubicBezTo>
                      <a:pt x="16" y="28"/>
                      <a:pt x="23" y="29"/>
                      <a:pt x="28" y="29"/>
                    </a:cubicBezTo>
                    <a:cubicBezTo>
                      <a:pt x="29" y="29"/>
                      <a:pt x="40" y="29"/>
                      <a:pt x="40" y="29"/>
                    </a:cubicBezTo>
                    <a:cubicBezTo>
                      <a:pt x="40" y="27"/>
                      <a:pt x="26" y="25"/>
                      <a:pt x="25" y="25"/>
                    </a:cubicBezTo>
                    <a:cubicBezTo>
                      <a:pt x="20" y="25"/>
                      <a:pt x="14" y="28"/>
                      <a:pt x="9" y="26"/>
                    </a:cubicBezTo>
                    <a:cubicBezTo>
                      <a:pt x="7" y="25"/>
                      <a:pt x="3" y="23"/>
                      <a:pt x="7" y="21"/>
                    </a:cubicBezTo>
                    <a:cubicBezTo>
                      <a:pt x="10" y="20"/>
                      <a:pt x="13" y="19"/>
                      <a:pt x="16" y="19"/>
                    </a:cubicBezTo>
                    <a:cubicBezTo>
                      <a:pt x="18" y="18"/>
                      <a:pt x="20" y="18"/>
                      <a:pt x="21" y="18"/>
                    </a:cubicBezTo>
                    <a:cubicBezTo>
                      <a:pt x="19" y="19"/>
                      <a:pt x="16" y="18"/>
                      <a:pt x="14" y="18"/>
                    </a:cubicBezTo>
                    <a:cubicBezTo>
                      <a:pt x="13" y="18"/>
                      <a:pt x="7" y="19"/>
                      <a:pt x="6" y="18"/>
                    </a:cubicBezTo>
                    <a:cubicBezTo>
                      <a:pt x="6" y="18"/>
                      <a:pt x="7" y="17"/>
                      <a:pt x="7" y="17"/>
                    </a:cubicBezTo>
                    <a:cubicBezTo>
                      <a:pt x="7" y="16"/>
                      <a:pt x="0" y="17"/>
                      <a:pt x="1" y="15"/>
                    </a:cubicBezTo>
                    <a:cubicBezTo>
                      <a:pt x="2" y="14"/>
                      <a:pt x="3" y="12"/>
                      <a:pt x="4" y="11"/>
                    </a:cubicBezTo>
                    <a:cubicBezTo>
                      <a:pt x="8" y="10"/>
                      <a:pt x="4" y="10"/>
                      <a:pt x="4" y="9"/>
                    </a:cubicBezTo>
                    <a:cubicBezTo>
                      <a:pt x="4" y="9"/>
                      <a:pt x="7" y="7"/>
                      <a:pt x="8" y="7"/>
                    </a:cubicBezTo>
                    <a:cubicBezTo>
                      <a:pt x="10" y="6"/>
                      <a:pt x="11" y="5"/>
                      <a:pt x="13" y="4"/>
                    </a:cubicBezTo>
                    <a:cubicBezTo>
                      <a:pt x="17" y="2"/>
                      <a:pt x="20" y="1"/>
                      <a:pt x="24" y="1"/>
                    </a:cubicBezTo>
                    <a:cubicBezTo>
                      <a:pt x="29" y="1"/>
                      <a:pt x="24" y="7"/>
                      <a:pt x="24" y="7"/>
                    </a:cubicBezTo>
                    <a:cubicBezTo>
                      <a:pt x="26" y="8"/>
                      <a:pt x="28" y="8"/>
                      <a:pt x="29" y="7"/>
                    </a:cubicBezTo>
                    <a:cubicBezTo>
                      <a:pt x="30" y="7"/>
                      <a:pt x="30" y="4"/>
                      <a:pt x="31" y="4"/>
                    </a:cubicBezTo>
                    <a:cubicBezTo>
                      <a:pt x="33" y="4"/>
                      <a:pt x="37" y="4"/>
                      <a:pt x="39" y="6"/>
                    </a:cubicBezTo>
                    <a:cubicBezTo>
                      <a:pt x="42" y="8"/>
                      <a:pt x="35" y="11"/>
                      <a:pt x="40" y="10"/>
                    </a:cubicBezTo>
                    <a:cubicBezTo>
                      <a:pt x="41" y="10"/>
                      <a:pt x="42" y="9"/>
                      <a:pt x="43" y="8"/>
                    </a:cubicBezTo>
                    <a:cubicBezTo>
                      <a:pt x="44" y="8"/>
                      <a:pt x="44" y="8"/>
                      <a:pt x="45" y="8"/>
                    </a:cubicBezTo>
                    <a:cubicBezTo>
                      <a:pt x="46" y="8"/>
                      <a:pt x="46" y="8"/>
                      <a:pt x="47" y="9"/>
                    </a:cubicBezTo>
                    <a:cubicBezTo>
                      <a:pt x="48" y="9"/>
                      <a:pt x="48" y="7"/>
                      <a:pt x="48" y="6"/>
                    </a:cubicBezTo>
                    <a:cubicBezTo>
                      <a:pt x="47" y="6"/>
                      <a:pt x="44" y="4"/>
                      <a:pt x="43" y="4"/>
                    </a:cubicBezTo>
                    <a:cubicBezTo>
                      <a:pt x="45" y="3"/>
                      <a:pt x="49" y="5"/>
                      <a:pt x="50" y="6"/>
                    </a:cubicBezTo>
                    <a:cubicBezTo>
                      <a:pt x="53" y="7"/>
                      <a:pt x="53" y="8"/>
                      <a:pt x="54" y="10"/>
                    </a:cubicBezTo>
                    <a:cubicBezTo>
                      <a:pt x="54" y="11"/>
                      <a:pt x="54" y="16"/>
                      <a:pt x="56" y="16"/>
                    </a:cubicBezTo>
                    <a:cubicBezTo>
                      <a:pt x="57" y="16"/>
                      <a:pt x="61" y="16"/>
                      <a:pt x="60" y="14"/>
                    </a:cubicBezTo>
                    <a:cubicBezTo>
                      <a:pt x="59" y="10"/>
                      <a:pt x="57" y="7"/>
                      <a:pt x="56" y="3"/>
                    </a:cubicBezTo>
                    <a:cubicBezTo>
                      <a:pt x="55" y="0"/>
                      <a:pt x="58" y="1"/>
                      <a:pt x="59" y="1"/>
                    </a:cubicBezTo>
                    <a:cubicBezTo>
                      <a:pt x="62" y="2"/>
                      <a:pt x="62" y="0"/>
                      <a:pt x="64" y="1"/>
                    </a:cubicBezTo>
                    <a:cubicBezTo>
                      <a:pt x="66" y="3"/>
                      <a:pt x="69" y="4"/>
                      <a:pt x="69" y="6"/>
                    </a:cubicBezTo>
                    <a:cubicBezTo>
                      <a:pt x="70" y="9"/>
                      <a:pt x="71" y="11"/>
                      <a:pt x="73" y="13"/>
                    </a:cubicBezTo>
                    <a:cubicBezTo>
                      <a:pt x="74" y="16"/>
                      <a:pt x="75" y="17"/>
                      <a:pt x="74" y="19"/>
                    </a:cubicBezTo>
                    <a:cubicBezTo>
                      <a:pt x="73" y="22"/>
                      <a:pt x="76" y="25"/>
                      <a:pt x="78" y="26"/>
                    </a:cubicBezTo>
                    <a:cubicBezTo>
                      <a:pt x="79" y="26"/>
                      <a:pt x="81" y="26"/>
                      <a:pt x="82" y="26"/>
                    </a:cubicBezTo>
                    <a:cubicBezTo>
                      <a:pt x="83" y="27"/>
                      <a:pt x="84" y="28"/>
                      <a:pt x="85" y="28"/>
                    </a:cubicBezTo>
                    <a:cubicBezTo>
                      <a:pt x="88" y="29"/>
                      <a:pt x="92" y="29"/>
                      <a:pt x="92" y="33"/>
                    </a:cubicBezTo>
                    <a:cubicBezTo>
                      <a:pt x="92" y="35"/>
                      <a:pt x="83" y="32"/>
                      <a:pt x="83" y="32"/>
                    </a:cubicBezTo>
                    <a:cubicBezTo>
                      <a:pt x="83" y="33"/>
                      <a:pt x="83" y="34"/>
                      <a:pt x="83" y="35"/>
                    </a:cubicBezTo>
                    <a:cubicBezTo>
                      <a:pt x="83" y="35"/>
                      <a:pt x="80" y="35"/>
                      <a:pt x="80" y="35"/>
                    </a:cubicBezTo>
                    <a:cubicBezTo>
                      <a:pt x="81" y="35"/>
                      <a:pt x="81" y="36"/>
                      <a:pt x="81" y="36"/>
                    </a:cubicBezTo>
                    <a:cubicBezTo>
                      <a:pt x="81" y="37"/>
                      <a:pt x="81" y="38"/>
                      <a:pt x="81" y="38"/>
                    </a:cubicBezTo>
                    <a:cubicBezTo>
                      <a:pt x="81" y="38"/>
                      <a:pt x="85" y="36"/>
                      <a:pt x="85" y="36"/>
                    </a:cubicBezTo>
                    <a:cubicBezTo>
                      <a:pt x="87" y="36"/>
                      <a:pt x="86" y="37"/>
                      <a:pt x="86" y="38"/>
                    </a:cubicBezTo>
                    <a:cubicBezTo>
                      <a:pt x="86" y="38"/>
                      <a:pt x="88" y="38"/>
                      <a:pt x="89" y="39"/>
                    </a:cubicBezTo>
                    <a:cubicBezTo>
                      <a:pt x="89" y="39"/>
                      <a:pt x="83" y="41"/>
                      <a:pt x="83" y="41"/>
                    </a:cubicBezTo>
                    <a:cubicBezTo>
                      <a:pt x="81" y="41"/>
                      <a:pt x="86" y="41"/>
                      <a:pt x="83" y="4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573">
                <a:extLst>
                  <a:ext uri="{FF2B5EF4-FFF2-40B4-BE49-F238E27FC236}">
                    <a16:creationId xmlns:a16="http://schemas.microsoft.com/office/drawing/2014/main" id="{E91F40BF-1228-624F-963A-E3E5B3B0C9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3921" y="4405403"/>
                <a:ext cx="136027" cy="88662"/>
              </a:xfrm>
              <a:custGeom>
                <a:avLst/>
                <a:gdLst>
                  <a:gd name="T0" fmla="*/ 9 w 14"/>
                  <a:gd name="T1" fmla="*/ 8 h 9"/>
                  <a:gd name="T2" fmla="*/ 5 w 14"/>
                  <a:gd name="T3" fmla="*/ 5 h 9"/>
                  <a:gd name="T4" fmla="*/ 0 w 14"/>
                  <a:gd name="T5" fmla="*/ 3 h 9"/>
                  <a:gd name="T6" fmla="*/ 4 w 14"/>
                  <a:gd name="T7" fmla="*/ 0 h 9"/>
                  <a:gd name="T8" fmla="*/ 10 w 14"/>
                  <a:gd name="T9" fmla="*/ 1 h 9"/>
                  <a:gd name="T10" fmla="*/ 12 w 14"/>
                  <a:gd name="T11" fmla="*/ 4 h 9"/>
                  <a:gd name="T12" fmla="*/ 9 w 14"/>
                  <a:gd name="T13" fmla="*/ 8 h 9"/>
                  <a:gd name="T14" fmla="*/ 9 w 14"/>
                  <a:gd name="T1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9">
                    <a:moveTo>
                      <a:pt x="9" y="8"/>
                    </a:moveTo>
                    <a:cubicBezTo>
                      <a:pt x="7" y="8"/>
                      <a:pt x="6" y="5"/>
                      <a:pt x="5" y="5"/>
                    </a:cubicBezTo>
                    <a:cubicBezTo>
                      <a:pt x="4" y="4"/>
                      <a:pt x="0" y="3"/>
                      <a:pt x="0" y="3"/>
                    </a:cubicBezTo>
                    <a:cubicBezTo>
                      <a:pt x="1" y="2"/>
                      <a:pt x="3" y="1"/>
                      <a:pt x="4" y="0"/>
                    </a:cubicBezTo>
                    <a:cubicBezTo>
                      <a:pt x="6" y="0"/>
                      <a:pt x="8" y="0"/>
                      <a:pt x="10" y="1"/>
                    </a:cubicBezTo>
                    <a:cubicBezTo>
                      <a:pt x="12" y="2"/>
                      <a:pt x="14" y="2"/>
                      <a:pt x="12" y="4"/>
                    </a:cubicBezTo>
                    <a:cubicBezTo>
                      <a:pt x="11" y="5"/>
                      <a:pt x="10" y="9"/>
                      <a:pt x="9" y="8"/>
                    </a:cubicBezTo>
                    <a:cubicBezTo>
                      <a:pt x="8" y="8"/>
                      <a:pt x="9" y="8"/>
                      <a:pt x="9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574">
                <a:extLst>
                  <a:ext uri="{FF2B5EF4-FFF2-40B4-BE49-F238E27FC236}">
                    <a16:creationId xmlns:a16="http://schemas.microsoft.com/office/drawing/2014/main" id="{A213F8BE-CDC6-AC49-9C34-09145A31D9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9573" y="4365998"/>
                <a:ext cx="308549" cy="282404"/>
              </a:xfrm>
              <a:custGeom>
                <a:avLst/>
                <a:gdLst>
                  <a:gd name="T0" fmla="*/ 18 w 32"/>
                  <a:gd name="T1" fmla="*/ 27 h 29"/>
                  <a:gd name="T2" fmla="*/ 10 w 32"/>
                  <a:gd name="T3" fmla="*/ 19 h 29"/>
                  <a:gd name="T4" fmla="*/ 1 w 32"/>
                  <a:gd name="T5" fmla="*/ 15 h 29"/>
                  <a:gd name="T6" fmla="*/ 0 w 32"/>
                  <a:gd name="T7" fmla="*/ 13 h 29"/>
                  <a:gd name="T8" fmla="*/ 4 w 32"/>
                  <a:gd name="T9" fmla="*/ 12 h 29"/>
                  <a:gd name="T10" fmla="*/ 11 w 32"/>
                  <a:gd name="T11" fmla="*/ 14 h 29"/>
                  <a:gd name="T12" fmla="*/ 11 w 32"/>
                  <a:gd name="T13" fmla="*/ 12 h 29"/>
                  <a:gd name="T14" fmla="*/ 13 w 32"/>
                  <a:gd name="T15" fmla="*/ 11 h 29"/>
                  <a:gd name="T16" fmla="*/ 7 w 32"/>
                  <a:gd name="T17" fmla="*/ 8 h 29"/>
                  <a:gd name="T18" fmla="*/ 7 w 32"/>
                  <a:gd name="T19" fmla="*/ 6 h 29"/>
                  <a:gd name="T20" fmla="*/ 10 w 32"/>
                  <a:gd name="T21" fmla="*/ 7 h 29"/>
                  <a:gd name="T22" fmla="*/ 11 w 32"/>
                  <a:gd name="T23" fmla="*/ 5 h 29"/>
                  <a:gd name="T24" fmla="*/ 8 w 32"/>
                  <a:gd name="T25" fmla="*/ 4 h 29"/>
                  <a:gd name="T26" fmla="*/ 10 w 32"/>
                  <a:gd name="T27" fmla="*/ 3 h 29"/>
                  <a:gd name="T28" fmla="*/ 14 w 32"/>
                  <a:gd name="T29" fmla="*/ 4 h 29"/>
                  <a:gd name="T30" fmla="*/ 13 w 32"/>
                  <a:gd name="T31" fmla="*/ 3 h 29"/>
                  <a:gd name="T32" fmla="*/ 19 w 32"/>
                  <a:gd name="T33" fmla="*/ 5 h 29"/>
                  <a:gd name="T34" fmla="*/ 18 w 32"/>
                  <a:gd name="T35" fmla="*/ 3 h 29"/>
                  <a:gd name="T36" fmla="*/ 19 w 32"/>
                  <a:gd name="T37" fmla="*/ 3 h 29"/>
                  <a:gd name="T38" fmla="*/ 17 w 32"/>
                  <a:gd name="T39" fmla="*/ 2 h 29"/>
                  <a:gd name="T40" fmla="*/ 25 w 32"/>
                  <a:gd name="T41" fmla="*/ 1 h 29"/>
                  <a:gd name="T42" fmla="*/ 23 w 32"/>
                  <a:gd name="T43" fmla="*/ 3 h 29"/>
                  <a:gd name="T44" fmla="*/ 28 w 32"/>
                  <a:gd name="T45" fmla="*/ 4 h 29"/>
                  <a:gd name="T46" fmla="*/ 27 w 32"/>
                  <a:gd name="T47" fmla="*/ 7 h 29"/>
                  <a:gd name="T48" fmla="*/ 26 w 32"/>
                  <a:gd name="T49" fmla="*/ 8 h 29"/>
                  <a:gd name="T50" fmla="*/ 23 w 32"/>
                  <a:gd name="T51" fmla="*/ 10 h 29"/>
                  <a:gd name="T52" fmla="*/ 21 w 32"/>
                  <a:gd name="T53" fmla="*/ 13 h 29"/>
                  <a:gd name="T54" fmla="*/ 24 w 32"/>
                  <a:gd name="T55" fmla="*/ 11 h 29"/>
                  <a:gd name="T56" fmla="*/ 26 w 32"/>
                  <a:gd name="T57" fmla="*/ 13 h 29"/>
                  <a:gd name="T58" fmla="*/ 29 w 32"/>
                  <a:gd name="T59" fmla="*/ 13 h 29"/>
                  <a:gd name="T60" fmla="*/ 28 w 32"/>
                  <a:gd name="T61" fmla="*/ 10 h 29"/>
                  <a:gd name="T62" fmla="*/ 30 w 32"/>
                  <a:gd name="T63" fmla="*/ 11 h 29"/>
                  <a:gd name="T64" fmla="*/ 30 w 32"/>
                  <a:gd name="T65" fmla="*/ 14 h 29"/>
                  <a:gd name="T66" fmla="*/ 31 w 32"/>
                  <a:gd name="T67" fmla="*/ 17 h 29"/>
                  <a:gd name="T68" fmla="*/ 28 w 32"/>
                  <a:gd name="T69" fmla="*/ 23 h 29"/>
                  <a:gd name="T70" fmla="*/ 22 w 32"/>
                  <a:gd name="T71" fmla="*/ 23 h 29"/>
                  <a:gd name="T72" fmla="*/ 21 w 32"/>
                  <a:gd name="T73" fmla="*/ 23 h 29"/>
                  <a:gd name="T74" fmla="*/ 23 w 32"/>
                  <a:gd name="T75" fmla="*/ 26 h 29"/>
                  <a:gd name="T76" fmla="*/ 18 w 32"/>
                  <a:gd name="T77" fmla="*/ 27 h 29"/>
                  <a:gd name="T78" fmla="*/ 18 w 32"/>
                  <a:gd name="T7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29">
                    <a:moveTo>
                      <a:pt x="18" y="27"/>
                    </a:moveTo>
                    <a:cubicBezTo>
                      <a:pt x="15" y="25"/>
                      <a:pt x="13" y="21"/>
                      <a:pt x="10" y="19"/>
                    </a:cubicBezTo>
                    <a:cubicBezTo>
                      <a:pt x="7" y="18"/>
                      <a:pt x="4" y="16"/>
                      <a:pt x="1" y="15"/>
                    </a:cubicBezTo>
                    <a:cubicBezTo>
                      <a:pt x="0" y="14"/>
                      <a:pt x="0" y="14"/>
                      <a:pt x="0" y="13"/>
                    </a:cubicBezTo>
                    <a:cubicBezTo>
                      <a:pt x="0" y="10"/>
                      <a:pt x="2" y="11"/>
                      <a:pt x="4" y="12"/>
                    </a:cubicBezTo>
                    <a:cubicBezTo>
                      <a:pt x="6" y="13"/>
                      <a:pt x="8" y="15"/>
                      <a:pt x="11" y="14"/>
                    </a:cubicBezTo>
                    <a:cubicBezTo>
                      <a:pt x="12" y="14"/>
                      <a:pt x="11" y="12"/>
                      <a:pt x="11" y="12"/>
                    </a:cubicBezTo>
                    <a:cubicBezTo>
                      <a:pt x="11" y="11"/>
                      <a:pt x="13" y="12"/>
                      <a:pt x="13" y="11"/>
                    </a:cubicBezTo>
                    <a:cubicBezTo>
                      <a:pt x="14" y="10"/>
                      <a:pt x="7" y="8"/>
                      <a:pt x="7" y="8"/>
                    </a:cubicBezTo>
                    <a:cubicBezTo>
                      <a:pt x="5" y="7"/>
                      <a:pt x="6" y="6"/>
                      <a:pt x="7" y="6"/>
                    </a:cubicBezTo>
                    <a:cubicBezTo>
                      <a:pt x="9" y="5"/>
                      <a:pt x="9" y="6"/>
                      <a:pt x="10" y="7"/>
                    </a:cubicBezTo>
                    <a:cubicBezTo>
                      <a:pt x="10" y="7"/>
                      <a:pt x="11" y="5"/>
                      <a:pt x="11" y="5"/>
                    </a:cubicBezTo>
                    <a:cubicBezTo>
                      <a:pt x="12" y="5"/>
                      <a:pt x="8" y="4"/>
                      <a:pt x="8" y="4"/>
                    </a:cubicBezTo>
                    <a:cubicBezTo>
                      <a:pt x="8" y="4"/>
                      <a:pt x="10" y="3"/>
                      <a:pt x="10" y="3"/>
                    </a:cubicBezTo>
                    <a:cubicBezTo>
                      <a:pt x="11" y="3"/>
                      <a:pt x="13" y="4"/>
                      <a:pt x="14" y="4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4" y="2"/>
                      <a:pt x="18" y="5"/>
                      <a:pt x="19" y="5"/>
                    </a:cubicBezTo>
                    <a:cubicBezTo>
                      <a:pt x="20" y="4"/>
                      <a:pt x="18" y="4"/>
                      <a:pt x="18" y="3"/>
                    </a:cubicBezTo>
                    <a:cubicBezTo>
                      <a:pt x="18" y="3"/>
                      <a:pt x="19" y="3"/>
                      <a:pt x="19" y="3"/>
                    </a:cubicBezTo>
                    <a:cubicBezTo>
                      <a:pt x="19" y="3"/>
                      <a:pt x="17" y="3"/>
                      <a:pt x="17" y="2"/>
                    </a:cubicBezTo>
                    <a:cubicBezTo>
                      <a:pt x="17" y="2"/>
                      <a:pt x="24" y="0"/>
                      <a:pt x="25" y="1"/>
                    </a:cubicBezTo>
                    <a:cubicBezTo>
                      <a:pt x="26" y="1"/>
                      <a:pt x="23" y="2"/>
                      <a:pt x="23" y="3"/>
                    </a:cubicBezTo>
                    <a:cubicBezTo>
                      <a:pt x="24" y="4"/>
                      <a:pt x="27" y="3"/>
                      <a:pt x="28" y="4"/>
                    </a:cubicBezTo>
                    <a:cubicBezTo>
                      <a:pt x="28" y="5"/>
                      <a:pt x="24" y="7"/>
                      <a:pt x="27" y="7"/>
                    </a:cubicBezTo>
                    <a:cubicBezTo>
                      <a:pt x="28" y="7"/>
                      <a:pt x="27" y="8"/>
                      <a:pt x="26" y="8"/>
                    </a:cubicBezTo>
                    <a:cubicBezTo>
                      <a:pt x="25" y="8"/>
                      <a:pt x="24" y="8"/>
                      <a:pt x="23" y="10"/>
                    </a:cubicBezTo>
                    <a:cubicBezTo>
                      <a:pt x="23" y="10"/>
                      <a:pt x="21" y="13"/>
                      <a:pt x="21" y="13"/>
                    </a:cubicBezTo>
                    <a:cubicBezTo>
                      <a:pt x="22" y="13"/>
                      <a:pt x="23" y="11"/>
                      <a:pt x="24" y="11"/>
                    </a:cubicBezTo>
                    <a:cubicBezTo>
                      <a:pt x="25" y="11"/>
                      <a:pt x="25" y="12"/>
                      <a:pt x="26" y="13"/>
                    </a:cubicBezTo>
                    <a:cubicBezTo>
                      <a:pt x="27" y="13"/>
                      <a:pt x="30" y="17"/>
                      <a:pt x="29" y="13"/>
                    </a:cubicBezTo>
                    <a:cubicBezTo>
                      <a:pt x="29" y="12"/>
                      <a:pt x="27" y="11"/>
                      <a:pt x="28" y="10"/>
                    </a:cubicBezTo>
                    <a:cubicBezTo>
                      <a:pt x="29" y="10"/>
                      <a:pt x="30" y="10"/>
                      <a:pt x="30" y="11"/>
                    </a:cubicBezTo>
                    <a:cubicBezTo>
                      <a:pt x="30" y="12"/>
                      <a:pt x="29" y="13"/>
                      <a:pt x="30" y="14"/>
                    </a:cubicBezTo>
                    <a:cubicBezTo>
                      <a:pt x="31" y="15"/>
                      <a:pt x="32" y="16"/>
                      <a:pt x="31" y="17"/>
                    </a:cubicBezTo>
                    <a:cubicBezTo>
                      <a:pt x="29" y="19"/>
                      <a:pt x="32" y="22"/>
                      <a:pt x="28" y="23"/>
                    </a:cubicBezTo>
                    <a:cubicBezTo>
                      <a:pt x="28" y="23"/>
                      <a:pt x="21" y="25"/>
                      <a:pt x="22" y="23"/>
                    </a:cubicBezTo>
                    <a:cubicBezTo>
                      <a:pt x="22" y="22"/>
                      <a:pt x="21" y="22"/>
                      <a:pt x="21" y="23"/>
                    </a:cubicBezTo>
                    <a:cubicBezTo>
                      <a:pt x="22" y="24"/>
                      <a:pt x="22" y="25"/>
                      <a:pt x="23" y="26"/>
                    </a:cubicBezTo>
                    <a:cubicBezTo>
                      <a:pt x="23" y="28"/>
                      <a:pt x="19" y="27"/>
                      <a:pt x="18" y="27"/>
                    </a:cubicBezTo>
                    <a:cubicBezTo>
                      <a:pt x="17" y="26"/>
                      <a:pt x="22" y="29"/>
                      <a:pt x="18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575">
                <a:extLst>
                  <a:ext uri="{FF2B5EF4-FFF2-40B4-BE49-F238E27FC236}">
                    <a16:creationId xmlns:a16="http://schemas.microsoft.com/office/drawing/2014/main" id="{76FEEEAD-03BF-8545-9BDC-5D5EFDAB2E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38029" y="4365998"/>
                <a:ext cx="272053" cy="213444"/>
              </a:xfrm>
              <a:custGeom>
                <a:avLst/>
                <a:gdLst>
                  <a:gd name="T0" fmla="*/ 7 w 28"/>
                  <a:gd name="T1" fmla="*/ 22 h 22"/>
                  <a:gd name="T2" fmla="*/ 3 w 28"/>
                  <a:gd name="T3" fmla="*/ 19 h 22"/>
                  <a:gd name="T4" fmla="*/ 1 w 28"/>
                  <a:gd name="T5" fmla="*/ 11 h 22"/>
                  <a:gd name="T6" fmla="*/ 1 w 28"/>
                  <a:gd name="T7" fmla="*/ 4 h 22"/>
                  <a:gd name="T8" fmla="*/ 6 w 28"/>
                  <a:gd name="T9" fmla="*/ 4 h 22"/>
                  <a:gd name="T10" fmla="*/ 5 w 28"/>
                  <a:gd name="T11" fmla="*/ 1 h 22"/>
                  <a:gd name="T12" fmla="*/ 16 w 28"/>
                  <a:gd name="T13" fmla="*/ 2 h 22"/>
                  <a:gd name="T14" fmla="*/ 25 w 28"/>
                  <a:gd name="T15" fmla="*/ 3 h 22"/>
                  <a:gd name="T16" fmla="*/ 23 w 28"/>
                  <a:gd name="T17" fmla="*/ 8 h 22"/>
                  <a:gd name="T18" fmla="*/ 19 w 28"/>
                  <a:gd name="T19" fmla="*/ 13 h 22"/>
                  <a:gd name="T20" fmla="*/ 12 w 28"/>
                  <a:gd name="T21" fmla="*/ 13 h 22"/>
                  <a:gd name="T22" fmla="*/ 10 w 28"/>
                  <a:gd name="T23" fmla="*/ 14 h 22"/>
                  <a:gd name="T24" fmla="*/ 11 w 28"/>
                  <a:gd name="T25" fmla="*/ 17 h 22"/>
                  <a:gd name="T26" fmla="*/ 7 w 28"/>
                  <a:gd name="T27" fmla="*/ 22 h 22"/>
                  <a:gd name="T28" fmla="*/ 7 w 28"/>
                  <a:gd name="T2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" h="22">
                    <a:moveTo>
                      <a:pt x="7" y="22"/>
                    </a:moveTo>
                    <a:cubicBezTo>
                      <a:pt x="5" y="21"/>
                      <a:pt x="3" y="21"/>
                      <a:pt x="3" y="19"/>
                    </a:cubicBezTo>
                    <a:cubicBezTo>
                      <a:pt x="3" y="16"/>
                      <a:pt x="0" y="14"/>
                      <a:pt x="1" y="11"/>
                    </a:cubicBezTo>
                    <a:cubicBezTo>
                      <a:pt x="1" y="9"/>
                      <a:pt x="0" y="6"/>
                      <a:pt x="1" y="4"/>
                    </a:cubicBezTo>
                    <a:cubicBezTo>
                      <a:pt x="2" y="4"/>
                      <a:pt x="6" y="5"/>
                      <a:pt x="6" y="4"/>
                    </a:cubicBezTo>
                    <a:cubicBezTo>
                      <a:pt x="6" y="3"/>
                      <a:pt x="0" y="3"/>
                      <a:pt x="5" y="1"/>
                    </a:cubicBezTo>
                    <a:cubicBezTo>
                      <a:pt x="9" y="0"/>
                      <a:pt x="12" y="1"/>
                      <a:pt x="16" y="2"/>
                    </a:cubicBezTo>
                    <a:cubicBezTo>
                      <a:pt x="19" y="2"/>
                      <a:pt x="22" y="2"/>
                      <a:pt x="25" y="3"/>
                    </a:cubicBezTo>
                    <a:cubicBezTo>
                      <a:pt x="28" y="4"/>
                      <a:pt x="25" y="6"/>
                      <a:pt x="23" y="8"/>
                    </a:cubicBezTo>
                    <a:cubicBezTo>
                      <a:pt x="22" y="10"/>
                      <a:pt x="21" y="12"/>
                      <a:pt x="19" y="13"/>
                    </a:cubicBezTo>
                    <a:cubicBezTo>
                      <a:pt x="18" y="15"/>
                      <a:pt x="14" y="13"/>
                      <a:pt x="12" y="13"/>
                    </a:cubicBezTo>
                    <a:cubicBezTo>
                      <a:pt x="12" y="13"/>
                      <a:pt x="9" y="13"/>
                      <a:pt x="10" y="14"/>
                    </a:cubicBezTo>
                    <a:cubicBezTo>
                      <a:pt x="10" y="15"/>
                      <a:pt x="12" y="15"/>
                      <a:pt x="11" y="17"/>
                    </a:cubicBezTo>
                    <a:cubicBezTo>
                      <a:pt x="10" y="17"/>
                      <a:pt x="8" y="22"/>
                      <a:pt x="7" y="22"/>
                    </a:cubicBezTo>
                    <a:cubicBezTo>
                      <a:pt x="5" y="21"/>
                      <a:pt x="8" y="22"/>
                      <a:pt x="7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576">
                <a:extLst>
                  <a:ext uri="{FF2B5EF4-FFF2-40B4-BE49-F238E27FC236}">
                    <a16:creationId xmlns:a16="http://schemas.microsoft.com/office/drawing/2014/main" id="{CBC626A7-CCDF-0D4C-9CCA-07E5D36B18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1540" y="4339728"/>
                <a:ext cx="524204" cy="318525"/>
              </a:xfrm>
              <a:custGeom>
                <a:avLst/>
                <a:gdLst>
                  <a:gd name="T0" fmla="*/ 52 w 54"/>
                  <a:gd name="T1" fmla="*/ 10 h 33"/>
                  <a:gd name="T2" fmla="*/ 45 w 54"/>
                  <a:gd name="T3" fmla="*/ 4 h 33"/>
                  <a:gd name="T4" fmla="*/ 41 w 54"/>
                  <a:gd name="T5" fmla="*/ 3 h 33"/>
                  <a:gd name="T6" fmla="*/ 35 w 54"/>
                  <a:gd name="T7" fmla="*/ 4 h 33"/>
                  <a:gd name="T8" fmla="*/ 32 w 54"/>
                  <a:gd name="T9" fmla="*/ 3 h 33"/>
                  <a:gd name="T10" fmla="*/ 27 w 54"/>
                  <a:gd name="T11" fmla="*/ 1 h 33"/>
                  <a:gd name="T12" fmla="*/ 20 w 54"/>
                  <a:gd name="T13" fmla="*/ 0 h 33"/>
                  <a:gd name="T14" fmla="*/ 11 w 54"/>
                  <a:gd name="T15" fmla="*/ 1 h 33"/>
                  <a:gd name="T16" fmla="*/ 8 w 54"/>
                  <a:gd name="T17" fmla="*/ 3 h 33"/>
                  <a:gd name="T18" fmla="*/ 7 w 54"/>
                  <a:gd name="T19" fmla="*/ 11 h 33"/>
                  <a:gd name="T20" fmla="*/ 7 w 54"/>
                  <a:gd name="T21" fmla="*/ 15 h 33"/>
                  <a:gd name="T22" fmla="*/ 4 w 54"/>
                  <a:gd name="T23" fmla="*/ 18 h 33"/>
                  <a:gd name="T24" fmla="*/ 0 w 54"/>
                  <a:gd name="T25" fmla="*/ 24 h 33"/>
                  <a:gd name="T26" fmla="*/ 7 w 54"/>
                  <a:gd name="T27" fmla="*/ 26 h 33"/>
                  <a:gd name="T28" fmla="*/ 15 w 54"/>
                  <a:gd name="T29" fmla="*/ 32 h 33"/>
                  <a:gd name="T30" fmla="*/ 19 w 54"/>
                  <a:gd name="T31" fmla="*/ 30 h 33"/>
                  <a:gd name="T32" fmla="*/ 25 w 54"/>
                  <a:gd name="T33" fmla="*/ 29 h 33"/>
                  <a:gd name="T34" fmla="*/ 28 w 54"/>
                  <a:gd name="T35" fmla="*/ 26 h 33"/>
                  <a:gd name="T36" fmla="*/ 31 w 54"/>
                  <a:gd name="T37" fmla="*/ 21 h 33"/>
                  <a:gd name="T38" fmla="*/ 37 w 54"/>
                  <a:gd name="T39" fmla="*/ 17 h 33"/>
                  <a:gd name="T40" fmla="*/ 46 w 54"/>
                  <a:gd name="T41" fmla="*/ 13 h 33"/>
                  <a:gd name="T42" fmla="*/ 52 w 54"/>
                  <a:gd name="T43" fmla="*/ 10 h 33"/>
                  <a:gd name="T44" fmla="*/ 52 w 54"/>
                  <a:gd name="T45" fmla="*/ 1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4" h="33">
                    <a:moveTo>
                      <a:pt x="52" y="10"/>
                    </a:moveTo>
                    <a:cubicBezTo>
                      <a:pt x="50" y="8"/>
                      <a:pt x="48" y="6"/>
                      <a:pt x="45" y="4"/>
                    </a:cubicBezTo>
                    <a:cubicBezTo>
                      <a:pt x="44" y="4"/>
                      <a:pt x="42" y="3"/>
                      <a:pt x="41" y="3"/>
                    </a:cubicBezTo>
                    <a:cubicBezTo>
                      <a:pt x="38" y="2"/>
                      <a:pt x="37" y="3"/>
                      <a:pt x="35" y="4"/>
                    </a:cubicBezTo>
                    <a:cubicBezTo>
                      <a:pt x="34" y="4"/>
                      <a:pt x="33" y="3"/>
                      <a:pt x="32" y="3"/>
                    </a:cubicBezTo>
                    <a:cubicBezTo>
                      <a:pt x="31" y="2"/>
                      <a:pt x="29" y="2"/>
                      <a:pt x="27" y="1"/>
                    </a:cubicBezTo>
                    <a:cubicBezTo>
                      <a:pt x="25" y="1"/>
                      <a:pt x="22" y="0"/>
                      <a:pt x="20" y="0"/>
                    </a:cubicBezTo>
                    <a:cubicBezTo>
                      <a:pt x="17" y="0"/>
                      <a:pt x="14" y="1"/>
                      <a:pt x="11" y="1"/>
                    </a:cubicBezTo>
                    <a:cubicBezTo>
                      <a:pt x="9" y="2"/>
                      <a:pt x="6" y="1"/>
                      <a:pt x="8" y="3"/>
                    </a:cubicBezTo>
                    <a:cubicBezTo>
                      <a:pt x="10" y="7"/>
                      <a:pt x="10" y="8"/>
                      <a:pt x="7" y="11"/>
                    </a:cubicBezTo>
                    <a:cubicBezTo>
                      <a:pt x="5" y="13"/>
                      <a:pt x="7" y="14"/>
                      <a:pt x="7" y="15"/>
                    </a:cubicBezTo>
                    <a:cubicBezTo>
                      <a:pt x="6" y="16"/>
                      <a:pt x="4" y="16"/>
                      <a:pt x="4" y="18"/>
                    </a:cubicBezTo>
                    <a:cubicBezTo>
                      <a:pt x="3" y="20"/>
                      <a:pt x="1" y="22"/>
                      <a:pt x="0" y="24"/>
                    </a:cubicBezTo>
                    <a:cubicBezTo>
                      <a:pt x="0" y="25"/>
                      <a:pt x="6" y="26"/>
                      <a:pt x="7" y="26"/>
                    </a:cubicBezTo>
                    <a:cubicBezTo>
                      <a:pt x="10" y="28"/>
                      <a:pt x="12" y="32"/>
                      <a:pt x="15" y="32"/>
                    </a:cubicBezTo>
                    <a:cubicBezTo>
                      <a:pt x="16" y="33"/>
                      <a:pt x="18" y="31"/>
                      <a:pt x="19" y="30"/>
                    </a:cubicBezTo>
                    <a:cubicBezTo>
                      <a:pt x="21" y="29"/>
                      <a:pt x="23" y="30"/>
                      <a:pt x="25" y="29"/>
                    </a:cubicBezTo>
                    <a:cubicBezTo>
                      <a:pt x="27" y="29"/>
                      <a:pt x="27" y="28"/>
                      <a:pt x="28" y="26"/>
                    </a:cubicBezTo>
                    <a:cubicBezTo>
                      <a:pt x="28" y="24"/>
                      <a:pt x="28" y="23"/>
                      <a:pt x="31" y="21"/>
                    </a:cubicBezTo>
                    <a:cubicBezTo>
                      <a:pt x="33" y="20"/>
                      <a:pt x="34" y="18"/>
                      <a:pt x="37" y="17"/>
                    </a:cubicBezTo>
                    <a:cubicBezTo>
                      <a:pt x="40" y="15"/>
                      <a:pt x="43" y="14"/>
                      <a:pt x="46" y="13"/>
                    </a:cubicBezTo>
                    <a:cubicBezTo>
                      <a:pt x="46" y="13"/>
                      <a:pt x="53" y="10"/>
                      <a:pt x="52" y="10"/>
                    </a:cubicBezTo>
                    <a:cubicBezTo>
                      <a:pt x="51" y="9"/>
                      <a:pt x="54" y="11"/>
                      <a:pt x="5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577">
                <a:extLst>
                  <a:ext uri="{FF2B5EF4-FFF2-40B4-BE49-F238E27FC236}">
                    <a16:creationId xmlns:a16="http://schemas.microsoft.com/office/drawing/2014/main" id="{3BC3318F-5034-D841-8AF8-283DC14E46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0088" y="4251066"/>
                <a:ext cx="69672" cy="39406"/>
              </a:xfrm>
              <a:custGeom>
                <a:avLst/>
                <a:gdLst>
                  <a:gd name="T0" fmla="*/ 4 w 7"/>
                  <a:gd name="T1" fmla="*/ 4 h 4"/>
                  <a:gd name="T2" fmla="*/ 1 w 7"/>
                  <a:gd name="T3" fmla="*/ 3 h 4"/>
                  <a:gd name="T4" fmla="*/ 3 w 7"/>
                  <a:gd name="T5" fmla="*/ 0 h 4"/>
                  <a:gd name="T6" fmla="*/ 4 w 7"/>
                  <a:gd name="T7" fmla="*/ 4 h 4"/>
                  <a:gd name="T8" fmla="*/ 4 w 7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4" y="4"/>
                    </a:moveTo>
                    <a:cubicBezTo>
                      <a:pt x="3" y="4"/>
                      <a:pt x="1" y="4"/>
                      <a:pt x="1" y="3"/>
                    </a:cubicBezTo>
                    <a:cubicBezTo>
                      <a:pt x="0" y="2"/>
                      <a:pt x="3" y="0"/>
                      <a:pt x="3" y="0"/>
                    </a:cubicBezTo>
                    <a:cubicBezTo>
                      <a:pt x="6" y="0"/>
                      <a:pt x="7" y="4"/>
                      <a:pt x="4" y="4"/>
                    </a:cubicBezTo>
                    <a:cubicBezTo>
                      <a:pt x="1" y="3"/>
                      <a:pt x="6" y="4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578">
                <a:extLst>
                  <a:ext uri="{FF2B5EF4-FFF2-40B4-BE49-F238E27FC236}">
                    <a16:creationId xmlns:a16="http://schemas.microsoft.com/office/drawing/2014/main" id="{1E343DDE-873B-A245-8C88-15876FABA8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9577" y="4077028"/>
                <a:ext cx="583921" cy="272552"/>
              </a:xfrm>
              <a:custGeom>
                <a:avLst/>
                <a:gdLst>
                  <a:gd name="T0" fmla="*/ 50 w 60"/>
                  <a:gd name="T1" fmla="*/ 22 h 28"/>
                  <a:gd name="T2" fmla="*/ 48 w 60"/>
                  <a:gd name="T3" fmla="*/ 21 h 28"/>
                  <a:gd name="T4" fmla="*/ 46 w 60"/>
                  <a:gd name="T5" fmla="*/ 23 h 28"/>
                  <a:gd name="T6" fmla="*/ 43 w 60"/>
                  <a:gd name="T7" fmla="*/ 22 h 28"/>
                  <a:gd name="T8" fmla="*/ 40 w 60"/>
                  <a:gd name="T9" fmla="*/ 23 h 28"/>
                  <a:gd name="T10" fmla="*/ 24 w 60"/>
                  <a:gd name="T11" fmla="*/ 27 h 28"/>
                  <a:gd name="T12" fmla="*/ 19 w 60"/>
                  <a:gd name="T13" fmla="*/ 28 h 28"/>
                  <a:gd name="T14" fmla="*/ 17 w 60"/>
                  <a:gd name="T15" fmla="*/ 24 h 28"/>
                  <a:gd name="T16" fmla="*/ 24 w 60"/>
                  <a:gd name="T17" fmla="*/ 22 h 28"/>
                  <a:gd name="T18" fmla="*/ 29 w 60"/>
                  <a:gd name="T19" fmla="*/ 22 h 28"/>
                  <a:gd name="T20" fmla="*/ 31 w 60"/>
                  <a:gd name="T21" fmla="*/ 20 h 28"/>
                  <a:gd name="T22" fmla="*/ 24 w 60"/>
                  <a:gd name="T23" fmla="*/ 20 h 28"/>
                  <a:gd name="T24" fmla="*/ 19 w 60"/>
                  <a:gd name="T25" fmla="*/ 21 h 28"/>
                  <a:gd name="T26" fmla="*/ 19 w 60"/>
                  <a:gd name="T27" fmla="*/ 19 h 28"/>
                  <a:gd name="T28" fmla="*/ 12 w 60"/>
                  <a:gd name="T29" fmla="*/ 21 h 28"/>
                  <a:gd name="T30" fmla="*/ 11 w 60"/>
                  <a:gd name="T31" fmla="*/ 22 h 28"/>
                  <a:gd name="T32" fmla="*/ 9 w 60"/>
                  <a:gd name="T33" fmla="*/ 23 h 28"/>
                  <a:gd name="T34" fmla="*/ 5 w 60"/>
                  <a:gd name="T35" fmla="*/ 21 h 28"/>
                  <a:gd name="T36" fmla="*/ 0 w 60"/>
                  <a:gd name="T37" fmla="*/ 20 h 28"/>
                  <a:gd name="T38" fmla="*/ 4 w 60"/>
                  <a:gd name="T39" fmla="*/ 18 h 28"/>
                  <a:gd name="T40" fmla="*/ 9 w 60"/>
                  <a:gd name="T41" fmla="*/ 17 h 28"/>
                  <a:gd name="T42" fmla="*/ 11 w 60"/>
                  <a:gd name="T43" fmla="*/ 16 h 28"/>
                  <a:gd name="T44" fmla="*/ 5 w 60"/>
                  <a:gd name="T45" fmla="*/ 16 h 28"/>
                  <a:gd name="T46" fmla="*/ 4 w 60"/>
                  <a:gd name="T47" fmla="*/ 14 h 28"/>
                  <a:gd name="T48" fmla="*/ 12 w 60"/>
                  <a:gd name="T49" fmla="*/ 13 h 28"/>
                  <a:gd name="T50" fmla="*/ 4 w 60"/>
                  <a:gd name="T51" fmla="*/ 12 h 28"/>
                  <a:gd name="T52" fmla="*/ 13 w 60"/>
                  <a:gd name="T53" fmla="*/ 10 h 28"/>
                  <a:gd name="T54" fmla="*/ 9 w 60"/>
                  <a:gd name="T55" fmla="*/ 8 h 28"/>
                  <a:gd name="T56" fmla="*/ 14 w 60"/>
                  <a:gd name="T57" fmla="*/ 6 h 28"/>
                  <a:gd name="T58" fmla="*/ 17 w 60"/>
                  <a:gd name="T59" fmla="*/ 10 h 28"/>
                  <a:gd name="T60" fmla="*/ 25 w 60"/>
                  <a:gd name="T61" fmla="*/ 11 h 28"/>
                  <a:gd name="T62" fmla="*/ 29 w 60"/>
                  <a:gd name="T63" fmla="*/ 14 h 28"/>
                  <a:gd name="T64" fmla="*/ 32 w 60"/>
                  <a:gd name="T65" fmla="*/ 17 h 28"/>
                  <a:gd name="T66" fmla="*/ 39 w 60"/>
                  <a:gd name="T67" fmla="*/ 16 h 28"/>
                  <a:gd name="T68" fmla="*/ 37 w 60"/>
                  <a:gd name="T69" fmla="*/ 13 h 28"/>
                  <a:gd name="T70" fmla="*/ 38 w 60"/>
                  <a:gd name="T71" fmla="*/ 9 h 28"/>
                  <a:gd name="T72" fmla="*/ 36 w 60"/>
                  <a:gd name="T73" fmla="*/ 8 h 28"/>
                  <a:gd name="T74" fmla="*/ 38 w 60"/>
                  <a:gd name="T75" fmla="*/ 5 h 28"/>
                  <a:gd name="T76" fmla="*/ 43 w 60"/>
                  <a:gd name="T77" fmla="*/ 3 h 28"/>
                  <a:gd name="T78" fmla="*/ 44 w 60"/>
                  <a:gd name="T79" fmla="*/ 7 h 28"/>
                  <a:gd name="T80" fmla="*/ 45 w 60"/>
                  <a:gd name="T81" fmla="*/ 9 h 28"/>
                  <a:gd name="T82" fmla="*/ 44 w 60"/>
                  <a:gd name="T83" fmla="*/ 10 h 28"/>
                  <a:gd name="T84" fmla="*/ 47 w 60"/>
                  <a:gd name="T85" fmla="*/ 11 h 28"/>
                  <a:gd name="T86" fmla="*/ 51 w 60"/>
                  <a:gd name="T87" fmla="*/ 14 h 28"/>
                  <a:gd name="T88" fmla="*/ 53 w 60"/>
                  <a:gd name="T89" fmla="*/ 13 h 28"/>
                  <a:gd name="T90" fmla="*/ 57 w 60"/>
                  <a:gd name="T91" fmla="*/ 12 h 28"/>
                  <a:gd name="T92" fmla="*/ 59 w 60"/>
                  <a:gd name="T93" fmla="*/ 15 h 28"/>
                  <a:gd name="T94" fmla="*/ 58 w 60"/>
                  <a:gd name="T95" fmla="*/ 20 h 28"/>
                  <a:gd name="T96" fmla="*/ 50 w 60"/>
                  <a:gd name="T97" fmla="*/ 22 h 28"/>
                  <a:gd name="T98" fmla="*/ 50 w 60"/>
                  <a:gd name="T99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0" h="28">
                    <a:moveTo>
                      <a:pt x="50" y="22"/>
                    </a:moveTo>
                    <a:cubicBezTo>
                      <a:pt x="49" y="22"/>
                      <a:pt x="49" y="21"/>
                      <a:pt x="48" y="21"/>
                    </a:cubicBezTo>
                    <a:cubicBezTo>
                      <a:pt x="48" y="21"/>
                      <a:pt x="46" y="22"/>
                      <a:pt x="46" y="23"/>
                    </a:cubicBezTo>
                    <a:cubicBezTo>
                      <a:pt x="45" y="23"/>
                      <a:pt x="44" y="23"/>
                      <a:pt x="43" y="22"/>
                    </a:cubicBezTo>
                    <a:cubicBezTo>
                      <a:pt x="42" y="22"/>
                      <a:pt x="41" y="22"/>
                      <a:pt x="40" y="23"/>
                    </a:cubicBezTo>
                    <a:cubicBezTo>
                      <a:pt x="35" y="25"/>
                      <a:pt x="30" y="26"/>
                      <a:pt x="24" y="27"/>
                    </a:cubicBezTo>
                    <a:cubicBezTo>
                      <a:pt x="23" y="27"/>
                      <a:pt x="20" y="28"/>
                      <a:pt x="19" y="28"/>
                    </a:cubicBezTo>
                    <a:cubicBezTo>
                      <a:pt x="17" y="27"/>
                      <a:pt x="13" y="26"/>
                      <a:pt x="17" y="24"/>
                    </a:cubicBezTo>
                    <a:cubicBezTo>
                      <a:pt x="19" y="24"/>
                      <a:pt x="22" y="22"/>
                      <a:pt x="24" y="22"/>
                    </a:cubicBezTo>
                    <a:cubicBezTo>
                      <a:pt x="26" y="22"/>
                      <a:pt x="28" y="22"/>
                      <a:pt x="29" y="22"/>
                    </a:cubicBezTo>
                    <a:cubicBezTo>
                      <a:pt x="29" y="22"/>
                      <a:pt x="32" y="20"/>
                      <a:pt x="31" y="20"/>
                    </a:cubicBezTo>
                    <a:cubicBezTo>
                      <a:pt x="30" y="19"/>
                      <a:pt x="25" y="20"/>
                      <a:pt x="24" y="20"/>
                    </a:cubicBezTo>
                    <a:cubicBezTo>
                      <a:pt x="22" y="21"/>
                      <a:pt x="21" y="21"/>
                      <a:pt x="19" y="21"/>
                    </a:cubicBezTo>
                    <a:cubicBezTo>
                      <a:pt x="17" y="21"/>
                      <a:pt x="19" y="20"/>
                      <a:pt x="19" y="19"/>
                    </a:cubicBezTo>
                    <a:cubicBezTo>
                      <a:pt x="19" y="16"/>
                      <a:pt x="13" y="21"/>
                      <a:pt x="12" y="21"/>
                    </a:cubicBezTo>
                    <a:cubicBezTo>
                      <a:pt x="12" y="21"/>
                      <a:pt x="11" y="22"/>
                      <a:pt x="11" y="22"/>
                    </a:cubicBezTo>
                    <a:cubicBezTo>
                      <a:pt x="9" y="20"/>
                      <a:pt x="9" y="22"/>
                      <a:pt x="9" y="23"/>
                    </a:cubicBezTo>
                    <a:cubicBezTo>
                      <a:pt x="9" y="23"/>
                      <a:pt x="6" y="21"/>
                      <a:pt x="5" y="21"/>
                    </a:cubicBezTo>
                    <a:cubicBezTo>
                      <a:pt x="4" y="21"/>
                      <a:pt x="0" y="22"/>
                      <a:pt x="0" y="20"/>
                    </a:cubicBezTo>
                    <a:cubicBezTo>
                      <a:pt x="0" y="18"/>
                      <a:pt x="2" y="19"/>
                      <a:pt x="4" y="18"/>
                    </a:cubicBezTo>
                    <a:cubicBezTo>
                      <a:pt x="6" y="18"/>
                      <a:pt x="8" y="18"/>
                      <a:pt x="9" y="17"/>
                    </a:cubicBezTo>
                    <a:cubicBezTo>
                      <a:pt x="9" y="17"/>
                      <a:pt x="12" y="16"/>
                      <a:pt x="11" y="16"/>
                    </a:cubicBezTo>
                    <a:cubicBezTo>
                      <a:pt x="9" y="15"/>
                      <a:pt x="6" y="16"/>
                      <a:pt x="5" y="16"/>
                    </a:cubicBezTo>
                    <a:cubicBezTo>
                      <a:pt x="2" y="16"/>
                      <a:pt x="0" y="14"/>
                      <a:pt x="4" y="14"/>
                    </a:cubicBezTo>
                    <a:cubicBezTo>
                      <a:pt x="6" y="14"/>
                      <a:pt x="10" y="13"/>
                      <a:pt x="12" y="13"/>
                    </a:cubicBezTo>
                    <a:cubicBezTo>
                      <a:pt x="11" y="13"/>
                      <a:pt x="4" y="14"/>
                      <a:pt x="4" y="12"/>
                    </a:cubicBezTo>
                    <a:cubicBezTo>
                      <a:pt x="3" y="10"/>
                      <a:pt x="12" y="11"/>
                      <a:pt x="13" y="10"/>
                    </a:cubicBezTo>
                    <a:cubicBezTo>
                      <a:pt x="13" y="10"/>
                      <a:pt x="9" y="9"/>
                      <a:pt x="9" y="8"/>
                    </a:cubicBezTo>
                    <a:cubicBezTo>
                      <a:pt x="8" y="7"/>
                      <a:pt x="14" y="6"/>
                      <a:pt x="14" y="6"/>
                    </a:cubicBezTo>
                    <a:cubicBezTo>
                      <a:pt x="17" y="6"/>
                      <a:pt x="15" y="10"/>
                      <a:pt x="17" y="10"/>
                    </a:cubicBezTo>
                    <a:cubicBezTo>
                      <a:pt x="20" y="10"/>
                      <a:pt x="22" y="10"/>
                      <a:pt x="25" y="11"/>
                    </a:cubicBezTo>
                    <a:cubicBezTo>
                      <a:pt x="26" y="12"/>
                      <a:pt x="28" y="13"/>
                      <a:pt x="29" y="14"/>
                    </a:cubicBezTo>
                    <a:cubicBezTo>
                      <a:pt x="31" y="16"/>
                      <a:pt x="30" y="17"/>
                      <a:pt x="32" y="17"/>
                    </a:cubicBezTo>
                    <a:cubicBezTo>
                      <a:pt x="35" y="17"/>
                      <a:pt x="37" y="17"/>
                      <a:pt x="39" y="16"/>
                    </a:cubicBezTo>
                    <a:cubicBezTo>
                      <a:pt x="43" y="15"/>
                      <a:pt x="37" y="14"/>
                      <a:pt x="37" y="13"/>
                    </a:cubicBezTo>
                    <a:cubicBezTo>
                      <a:pt x="37" y="13"/>
                      <a:pt x="45" y="12"/>
                      <a:pt x="38" y="9"/>
                    </a:cubicBezTo>
                    <a:cubicBezTo>
                      <a:pt x="37" y="9"/>
                      <a:pt x="35" y="9"/>
                      <a:pt x="36" y="8"/>
                    </a:cubicBezTo>
                    <a:cubicBezTo>
                      <a:pt x="37" y="7"/>
                      <a:pt x="38" y="6"/>
                      <a:pt x="38" y="5"/>
                    </a:cubicBezTo>
                    <a:cubicBezTo>
                      <a:pt x="39" y="4"/>
                      <a:pt x="43" y="0"/>
                      <a:pt x="43" y="3"/>
                    </a:cubicBezTo>
                    <a:cubicBezTo>
                      <a:pt x="43" y="4"/>
                      <a:pt x="44" y="5"/>
                      <a:pt x="44" y="7"/>
                    </a:cubicBezTo>
                    <a:cubicBezTo>
                      <a:pt x="45" y="7"/>
                      <a:pt x="45" y="8"/>
                      <a:pt x="45" y="9"/>
                    </a:cubicBezTo>
                    <a:cubicBezTo>
                      <a:pt x="46" y="10"/>
                      <a:pt x="44" y="9"/>
                      <a:pt x="44" y="10"/>
                    </a:cubicBezTo>
                    <a:cubicBezTo>
                      <a:pt x="44" y="12"/>
                      <a:pt x="47" y="10"/>
                      <a:pt x="47" y="11"/>
                    </a:cubicBezTo>
                    <a:cubicBezTo>
                      <a:pt x="47" y="13"/>
                      <a:pt x="50" y="14"/>
                      <a:pt x="51" y="14"/>
                    </a:cubicBezTo>
                    <a:cubicBezTo>
                      <a:pt x="53" y="14"/>
                      <a:pt x="53" y="15"/>
                      <a:pt x="53" y="13"/>
                    </a:cubicBezTo>
                    <a:cubicBezTo>
                      <a:pt x="53" y="11"/>
                      <a:pt x="55" y="11"/>
                      <a:pt x="57" y="12"/>
                    </a:cubicBezTo>
                    <a:cubicBezTo>
                      <a:pt x="58" y="12"/>
                      <a:pt x="60" y="14"/>
                      <a:pt x="59" y="15"/>
                    </a:cubicBezTo>
                    <a:cubicBezTo>
                      <a:pt x="59" y="16"/>
                      <a:pt x="58" y="19"/>
                      <a:pt x="58" y="20"/>
                    </a:cubicBezTo>
                    <a:cubicBezTo>
                      <a:pt x="57" y="21"/>
                      <a:pt x="51" y="22"/>
                      <a:pt x="50" y="22"/>
                    </a:cubicBezTo>
                    <a:cubicBezTo>
                      <a:pt x="48" y="21"/>
                      <a:pt x="51" y="22"/>
                      <a:pt x="50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579">
                <a:extLst>
                  <a:ext uri="{FF2B5EF4-FFF2-40B4-BE49-F238E27FC236}">
                    <a16:creationId xmlns:a16="http://schemas.microsoft.com/office/drawing/2014/main" id="{422BFD52-6130-F540-9FFE-578C92A00C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0042" y="4185393"/>
                <a:ext cx="99532" cy="65675"/>
              </a:xfrm>
              <a:custGeom>
                <a:avLst/>
                <a:gdLst>
                  <a:gd name="T0" fmla="*/ 9 w 10"/>
                  <a:gd name="T1" fmla="*/ 1 h 7"/>
                  <a:gd name="T2" fmla="*/ 0 w 10"/>
                  <a:gd name="T3" fmla="*/ 5 h 7"/>
                  <a:gd name="T4" fmla="*/ 6 w 10"/>
                  <a:gd name="T5" fmla="*/ 5 h 7"/>
                  <a:gd name="T6" fmla="*/ 9 w 10"/>
                  <a:gd name="T7" fmla="*/ 1 h 7"/>
                  <a:gd name="T8" fmla="*/ 9 w 10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">
                    <a:moveTo>
                      <a:pt x="9" y="1"/>
                    </a:moveTo>
                    <a:cubicBezTo>
                      <a:pt x="8" y="1"/>
                      <a:pt x="0" y="5"/>
                      <a:pt x="0" y="5"/>
                    </a:cubicBezTo>
                    <a:cubicBezTo>
                      <a:pt x="2" y="6"/>
                      <a:pt x="5" y="7"/>
                      <a:pt x="6" y="5"/>
                    </a:cubicBezTo>
                    <a:cubicBezTo>
                      <a:pt x="7" y="4"/>
                      <a:pt x="9" y="0"/>
                      <a:pt x="9" y="1"/>
                    </a:cubicBezTo>
                    <a:cubicBezTo>
                      <a:pt x="7" y="1"/>
                      <a:pt x="10" y="0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580">
                <a:extLst>
                  <a:ext uri="{FF2B5EF4-FFF2-40B4-BE49-F238E27FC236}">
                    <a16:creationId xmlns:a16="http://schemas.microsoft.com/office/drawing/2014/main" id="{1F7F127B-981B-FE42-9E7A-7A82071745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7520" y="4040908"/>
                <a:ext cx="358317" cy="164190"/>
              </a:xfrm>
              <a:custGeom>
                <a:avLst/>
                <a:gdLst>
                  <a:gd name="T0" fmla="*/ 30 w 37"/>
                  <a:gd name="T1" fmla="*/ 12 h 17"/>
                  <a:gd name="T2" fmla="*/ 27 w 37"/>
                  <a:gd name="T3" fmla="*/ 13 h 17"/>
                  <a:gd name="T4" fmla="*/ 26 w 37"/>
                  <a:gd name="T5" fmla="*/ 10 h 17"/>
                  <a:gd name="T6" fmla="*/ 23 w 37"/>
                  <a:gd name="T7" fmla="*/ 8 h 17"/>
                  <a:gd name="T8" fmla="*/ 22 w 37"/>
                  <a:gd name="T9" fmla="*/ 10 h 17"/>
                  <a:gd name="T10" fmla="*/ 21 w 37"/>
                  <a:gd name="T11" fmla="*/ 9 h 17"/>
                  <a:gd name="T12" fmla="*/ 20 w 37"/>
                  <a:gd name="T13" fmla="*/ 13 h 17"/>
                  <a:gd name="T14" fmla="*/ 17 w 37"/>
                  <a:gd name="T15" fmla="*/ 14 h 17"/>
                  <a:gd name="T16" fmla="*/ 16 w 37"/>
                  <a:gd name="T17" fmla="*/ 16 h 17"/>
                  <a:gd name="T18" fmla="*/ 12 w 37"/>
                  <a:gd name="T19" fmla="*/ 17 h 17"/>
                  <a:gd name="T20" fmla="*/ 10 w 37"/>
                  <a:gd name="T21" fmla="*/ 15 h 17"/>
                  <a:gd name="T22" fmla="*/ 5 w 37"/>
                  <a:gd name="T23" fmla="*/ 16 h 17"/>
                  <a:gd name="T24" fmla="*/ 1 w 37"/>
                  <a:gd name="T25" fmla="*/ 17 h 17"/>
                  <a:gd name="T26" fmla="*/ 2 w 37"/>
                  <a:gd name="T27" fmla="*/ 13 h 17"/>
                  <a:gd name="T28" fmla="*/ 0 w 37"/>
                  <a:gd name="T29" fmla="*/ 14 h 17"/>
                  <a:gd name="T30" fmla="*/ 6 w 37"/>
                  <a:gd name="T31" fmla="*/ 12 h 17"/>
                  <a:gd name="T32" fmla="*/ 9 w 37"/>
                  <a:gd name="T33" fmla="*/ 10 h 17"/>
                  <a:gd name="T34" fmla="*/ 13 w 37"/>
                  <a:gd name="T35" fmla="*/ 7 h 17"/>
                  <a:gd name="T36" fmla="*/ 18 w 37"/>
                  <a:gd name="T37" fmla="*/ 3 h 17"/>
                  <a:gd name="T38" fmla="*/ 24 w 37"/>
                  <a:gd name="T39" fmla="*/ 3 h 17"/>
                  <a:gd name="T40" fmla="*/ 30 w 37"/>
                  <a:gd name="T41" fmla="*/ 3 h 17"/>
                  <a:gd name="T42" fmla="*/ 32 w 37"/>
                  <a:gd name="T43" fmla="*/ 0 h 17"/>
                  <a:gd name="T44" fmla="*/ 36 w 37"/>
                  <a:gd name="T45" fmla="*/ 2 h 17"/>
                  <a:gd name="T46" fmla="*/ 34 w 37"/>
                  <a:gd name="T47" fmla="*/ 4 h 17"/>
                  <a:gd name="T48" fmla="*/ 34 w 37"/>
                  <a:gd name="T49" fmla="*/ 7 h 17"/>
                  <a:gd name="T50" fmla="*/ 35 w 37"/>
                  <a:gd name="T51" fmla="*/ 9 h 17"/>
                  <a:gd name="T52" fmla="*/ 31 w 37"/>
                  <a:gd name="T53" fmla="*/ 10 h 17"/>
                  <a:gd name="T54" fmla="*/ 30 w 37"/>
                  <a:gd name="T55" fmla="*/ 12 h 17"/>
                  <a:gd name="T56" fmla="*/ 30 w 37"/>
                  <a:gd name="T57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17">
                    <a:moveTo>
                      <a:pt x="30" y="12"/>
                    </a:moveTo>
                    <a:cubicBezTo>
                      <a:pt x="29" y="13"/>
                      <a:pt x="27" y="13"/>
                      <a:pt x="27" y="13"/>
                    </a:cubicBezTo>
                    <a:cubicBezTo>
                      <a:pt x="24" y="13"/>
                      <a:pt x="25" y="11"/>
                      <a:pt x="26" y="10"/>
                    </a:cubicBezTo>
                    <a:cubicBezTo>
                      <a:pt x="27" y="8"/>
                      <a:pt x="24" y="7"/>
                      <a:pt x="23" y="8"/>
                    </a:cubicBezTo>
                    <a:cubicBezTo>
                      <a:pt x="23" y="9"/>
                      <a:pt x="23" y="10"/>
                      <a:pt x="22" y="10"/>
                    </a:cubicBezTo>
                    <a:cubicBezTo>
                      <a:pt x="22" y="10"/>
                      <a:pt x="21" y="10"/>
                      <a:pt x="21" y="9"/>
                    </a:cubicBezTo>
                    <a:cubicBezTo>
                      <a:pt x="20" y="10"/>
                      <a:pt x="21" y="12"/>
                      <a:pt x="20" y="13"/>
                    </a:cubicBezTo>
                    <a:cubicBezTo>
                      <a:pt x="19" y="15"/>
                      <a:pt x="18" y="13"/>
                      <a:pt x="17" y="14"/>
                    </a:cubicBezTo>
                    <a:cubicBezTo>
                      <a:pt x="16" y="14"/>
                      <a:pt x="17" y="16"/>
                      <a:pt x="16" y="16"/>
                    </a:cubicBezTo>
                    <a:cubicBezTo>
                      <a:pt x="16" y="17"/>
                      <a:pt x="13" y="17"/>
                      <a:pt x="12" y="17"/>
                    </a:cubicBezTo>
                    <a:cubicBezTo>
                      <a:pt x="11" y="16"/>
                      <a:pt x="11" y="14"/>
                      <a:pt x="10" y="15"/>
                    </a:cubicBezTo>
                    <a:cubicBezTo>
                      <a:pt x="8" y="16"/>
                      <a:pt x="7" y="16"/>
                      <a:pt x="5" y="16"/>
                    </a:cubicBezTo>
                    <a:cubicBezTo>
                      <a:pt x="4" y="16"/>
                      <a:pt x="2" y="17"/>
                      <a:pt x="1" y="17"/>
                    </a:cubicBezTo>
                    <a:cubicBezTo>
                      <a:pt x="0" y="17"/>
                      <a:pt x="3" y="14"/>
                      <a:pt x="2" y="13"/>
                    </a:cubicBezTo>
                    <a:cubicBezTo>
                      <a:pt x="2" y="13"/>
                      <a:pt x="1" y="14"/>
                      <a:pt x="0" y="14"/>
                    </a:cubicBezTo>
                    <a:cubicBezTo>
                      <a:pt x="0" y="13"/>
                      <a:pt x="5" y="12"/>
                      <a:pt x="6" y="12"/>
                    </a:cubicBezTo>
                    <a:cubicBezTo>
                      <a:pt x="8" y="12"/>
                      <a:pt x="8" y="11"/>
                      <a:pt x="9" y="10"/>
                    </a:cubicBezTo>
                    <a:cubicBezTo>
                      <a:pt x="11" y="8"/>
                      <a:pt x="12" y="8"/>
                      <a:pt x="13" y="7"/>
                    </a:cubicBezTo>
                    <a:cubicBezTo>
                      <a:pt x="15" y="5"/>
                      <a:pt x="16" y="3"/>
                      <a:pt x="18" y="3"/>
                    </a:cubicBezTo>
                    <a:cubicBezTo>
                      <a:pt x="20" y="2"/>
                      <a:pt x="22" y="2"/>
                      <a:pt x="24" y="3"/>
                    </a:cubicBezTo>
                    <a:cubicBezTo>
                      <a:pt x="26" y="3"/>
                      <a:pt x="29" y="4"/>
                      <a:pt x="30" y="3"/>
                    </a:cubicBezTo>
                    <a:cubicBezTo>
                      <a:pt x="31" y="2"/>
                      <a:pt x="30" y="0"/>
                      <a:pt x="32" y="0"/>
                    </a:cubicBezTo>
                    <a:cubicBezTo>
                      <a:pt x="32" y="0"/>
                      <a:pt x="36" y="1"/>
                      <a:pt x="36" y="2"/>
                    </a:cubicBezTo>
                    <a:cubicBezTo>
                      <a:pt x="37" y="2"/>
                      <a:pt x="34" y="3"/>
                      <a:pt x="34" y="4"/>
                    </a:cubicBezTo>
                    <a:cubicBezTo>
                      <a:pt x="34" y="5"/>
                      <a:pt x="37" y="6"/>
                      <a:pt x="34" y="7"/>
                    </a:cubicBezTo>
                    <a:cubicBezTo>
                      <a:pt x="33" y="8"/>
                      <a:pt x="36" y="9"/>
                      <a:pt x="35" y="9"/>
                    </a:cubicBezTo>
                    <a:cubicBezTo>
                      <a:pt x="33" y="10"/>
                      <a:pt x="32" y="10"/>
                      <a:pt x="31" y="10"/>
                    </a:cubicBezTo>
                    <a:cubicBezTo>
                      <a:pt x="31" y="11"/>
                      <a:pt x="31" y="11"/>
                      <a:pt x="30" y="12"/>
                    </a:cubicBezTo>
                    <a:cubicBezTo>
                      <a:pt x="29" y="13"/>
                      <a:pt x="31" y="11"/>
                      <a:pt x="30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581">
                <a:extLst>
                  <a:ext uri="{FF2B5EF4-FFF2-40B4-BE49-F238E27FC236}">
                    <a16:creationId xmlns:a16="http://schemas.microsoft.com/office/drawing/2014/main" id="{51345252-F9A9-F747-9E4C-6538DA2E3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5697" y="4106579"/>
                <a:ext cx="76308" cy="19703"/>
              </a:xfrm>
              <a:custGeom>
                <a:avLst/>
                <a:gdLst>
                  <a:gd name="T0" fmla="*/ 6 w 8"/>
                  <a:gd name="T1" fmla="*/ 2 h 2"/>
                  <a:gd name="T2" fmla="*/ 3 w 8"/>
                  <a:gd name="T3" fmla="*/ 0 h 2"/>
                  <a:gd name="T4" fmla="*/ 6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6" y="2"/>
                    </a:moveTo>
                    <a:cubicBezTo>
                      <a:pt x="4" y="2"/>
                      <a:pt x="0" y="1"/>
                      <a:pt x="3" y="0"/>
                    </a:cubicBezTo>
                    <a:cubicBezTo>
                      <a:pt x="5" y="0"/>
                      <a:pt x="8" y="2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582">
                <a:extLst>
                  <a:ext uri="{FF2B5EF4-FFF2-40B4-BE49-F238E27FC236}">
                    <a16:creationId xmlns:a16="http://schemas.microsoft.com/office/drawing/2014/main" id="{F59914D1-820D-084D-8E32-34CD2EBF5A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2052" y="3971950"/>
                <a:ext cx="205701" cy="95228"/>
              </a:xfrm>
              <a:custGeom>
                <a:avLst/>
                <a:gdLst>
                  <a:gd name="T0" fmla="*/ 7 w 21"/>
                  <a:gd name="T1" fmla="*/ 9 h 10"/>
                  <a:gd name="T2" fmla="*/ 2 w 21"/>
                  <a:gd name="T3" fmla="*/ 4 h 10"/>
                  <a:gd name="T4" fmla="*/ 9 w 21"/>
                  <a:gd name="T5" fmla="*/ 2 h 10"/>
                  <a:gd name="T6" fmla="*/ 17 w 21"/>
                  <a:gd name="T7" fmla="*/ 0 h 10"/>
                  <a:gd name="T8" fmla="*/ 19 w 21"/>
                  <a:gd name="T9" fmla="*/ 2 h 10"/>
                  <a:gd name="T10" fmla="*/ 14 w 21"/>
                  <a:gd name="T11" fmla="*/ 4 h 10"/>
                  <a:gd name="T12" fmla="*/ 15 w 21"/>
                  <a:gd name="T13" fmla="*/ 7 h 10"/>
                  <a:gd name="T14" fmla="*/ 7 w 21"/>
                  <a:gd name="T15" fmla="*/ 9 h 10"/>
                  <a:gd name="T16" fmla="*/ 7 w 21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10">
                    <a:moveTo>
                      <a:pt x="7" y="9"/>
                    </a:moveTo>
                    <a:cubicBezTo>
                      <a:pt x="6" y="9"/>
                      <a:pt x="0" y="6"/>
                      <a:pt x="2" y="4"/>
                    </a:cubicBezTo>
                    <a:cubicBezTo>
                      <a:pt x="4" y="2"/>
                      <a:pt x="7" y="2"/>
                      <a:pt x="9" y="2"/>
                    </a:cubicBezTo>
                    <a:cubicBezTo>
                      <a:pt x="12" y="1"/>
                      <a:pt x="15" y="0"/>
                      <a:pt x="17" y="0"/>
                    </a:cubicBezTo>
                    <a:cubicBezTo>
                      <a:pt x="18" y="0"/>
                      <a:pt x="21" y="1"/>
                      <a:pt x="19" y="2"/>
                    </a:cubicBezTo>
                    <a:cubicBezTo>
                      <a:pt x="18" y="3"/>
                      <a:pt x="15" y="2"/>
                      <a:pt x="14" y="4"/>
                    </a:cubicBezTo>
                    <a:cubicBezTo>
                      <a:pt x="14" y="4"/>
                      <a:pt x="19" y="6"/>
                      <a:pt x="15" y="7"/>
                    </a:cubicBezTo>
                    <a:cubicBezTo>
                      <a:pt x="13" y="8"/>
                      <a:pt x="10" y="10"/>
                      <a:pt x="7" y="9"/>
                    </a:cubicBezTo>
                    <a:cubicBezTo>
                      <a:pt x="5" y="9"/>
                      <a:pt x="9" y="10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583">
                <a:extLst>
                  <a:ext uri="{FF2B5EF4-FFF2-40B4-BE49-F238E27FC236}">
                    <a16:creationId xmlns:a16="http://schemas.microsoft.com/office/drawing/2014/main" id="{B8CA5DB0-ABF0-E64E-BFFE-509F6BFF9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5789" y="3991650"/>
                <a:ext cx="76308" cy="39406"/>
              </a:xfrm>
              <a:custGeom>
                <a:avLst/>
                <a:gdLst>
                  <a:gd name="T0" fmla="*/ 6 w 8"/>
                  <a:gd name="T1" fmla="*/ 4 h 4"/>
                  <a:gd name="T2" fmla="*/ 3 w 8"/>
                  <a:gd name="T3" fmla="*/ 0 h 4"/>
                  <a:gd name="T4" fmla="*/ 6 w 8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4">
                    <a:moveTo>
                      <a:pt x="6" y="4"/>
                    </a:moveTo>
                    <a:cubicBezTo>
                      <a:pt x="4" y="4"/>
                      <a:pt x="0" y="0"/>
                      <a:pt x="3" y="0"/>
                    </a:cubicBezTo>
                    <a:cubicBezTo>
                      <a:pt x="6" y="0"/>
                      <a:pt x="8" y="3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Freeform 584">
                <a:extLst>
                  <a:ext uri="{FF2B5EF4-FFF2-40B4-BE49-F238E27FC236}">
                    <a16:creationId xmlns:a16="http://schemas.microsoft.com/office/drawing/2014/main" id="{FE7AE4C1-257F-8843-BA34-400D58636F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1959" y="3902989"/>
                <a:ext cx="205701" cy="68959"/>
              </a:xfrm>
              <a:custGeom>
                <a:avLst/>
                <a:gdLst>
                  <a:gd name="T0" fmla="*/ 1 w 21"/>
                  <a:gd name="T1" fmla="*/ 5 h 7"/>
                  <a:gd name="T2" fmla="*/ 4 w 21"/>
                  <a:gd name="T3" fmla="*/ 4 h 7"/>
                  <a:gd name="T4" fmla="*/ 9 w 21"/>
                  <a:gd name="T5" fmla="*/ 1 h 7"/>
                  <a:gd name="T6" fmla="*/ 18 w 21"/>
                  <a:gd name="T7" fmla="*/ 3 h 7"/>
                  <a:gd name="T8" fmla="*/ 11 w 21"/>
                  <a:gd name="T9" fmla="*/ 6 h 7"/>
                  <a:gd name="T10" fmla="*/ 6 w 21"/>
                  <a:gd name="T11" fmla="*/ 6 h 7"/>
                  <a:gd name="T12" fmla="*/ 1 w 21"/>
                  <a:gd name="T13" fmla="*/ 5 h 7"/>
                  <a:gd name="T14" fmla="*/ 1 w 21"/>
                  <a:gd name="T15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7">
                    <a:moveTo>
                      <a:pt x="1" y="5"/>
                    </a:moveTo>
                    <a:cubicBezTo>
                      <a:pt x="0" y="5"/>
                      <a:pt x="3" y="4"/>
                      <a:pt x="4" y="4"/>
                    </a:cubicBezTo>
                    <a:cubicBezTo>
                      <a:pt x="6" y="3"/>
                      <a:pt x="7" y="2"/>
                      <a:pt x="9" y="1"/>
                    </a:cubicBezTo>
                    <a:cubicBezTo>
                      <a:pt x="12" y="0"/>
                      <a:pt x="15" y="1"/>
                      <a:pt x="18" y="3"/>
                    </a:cubicBezTo>
                    <a:cubicBezTo>
                      <a:pt x="21" y="6"/>
                      <a:pt x="12" y="6"/>
                      <a:pt x="11" y="6"/>
                    </a:cubicBezTo>
                    <a:cubicBezTo>
                      <a:pt x="9" y="6"/>
                      <a:pt x="8" y="7"/>
                      <a:pt x="6" y="6"/>
                    </a:cubicBezTo>
                    <a:cubicBezTo>
                      <a:pt x="4" y="5"/>
                      <a:pt x="2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585">
                <a:extLst>
                  <a:ext uri="{FF2B5EF4-FFF2-40B4-BE49-F238E27FC236}">
                    <a16:creationId xmlns:a16="http://schemas.microsoft.com/office/drawing/2014/main" id="{C9545AFD-ED52-0F4F-9F54-DADFA06C8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99618" y="4106579"/>
                <a:ext cx="272053" cy="183893"/>
              </a:xfrm>
              <a:custGeom>
                <a:avLst/>
                <a:gdLst>
                  <a:gd name="T0" fmla="*/ 22 w 28"/>
                  <a:gd name="T1" fmla="*/ 19 h 19"/>
                  <a:gd name="T2" fmla="*/ 15 w 28"/>
                  <a:gd name="T3" fmla="*/ 19 h 19"/>
                  <a:gd name="T4" fmla="*/ 15 w 28"/>
                  <a:gd name="T5" fmla="*/ 17 h 19"/>
                  <a:gd name="T6" fmla="*/ 12 w 28"/>
                  <a:gd name="T7" fmla="*/ 15 h 19"/>
                  <a:gd name="T8" fmla="*/ 17 w 28"/>
                  <a:gd name="T9" fmla="*/ 13 h 19"/>
                  <a:gd name="T10" fmla="*/ 16 w 28"/>
                  <a:gd name="T11" fmla="*/ 12 h 19"/>
                  <a:gd name="T12" fmla="*/ 9 w 28"/>
                  <a:gd name="T13" fmla="*/ 13 h 19"/>
                  <a:gd name="T14" fmla="*/ 2 w 28"/>
                  <a:gd name="T15" fmla="*/ 13 h 19"/>
                  <a:gd name="T16" fmla="*/ 1 w 28"/>
                  <a:gd name="T17" fmla="*/ 12 h 19"/>
                  <a:gd name="T18" fmla="*/ 7 w 28"/>
                  <a:gd name="T19" fmla="*/ 10 h 19"/>
                  <a:gd name="T20" fmla="*/ 4 w 28"/>
                  <a:gd name="T21" fmla="*/ 8 h 19"/>
                  <a:gd name="T22" fmla="*/ 7 w 28"/>
                  <a:gd name="T23" fmla="*/ 6 h 19"/>
                  <a:gd name="T24" fmla="*/ 3 w 28"/>
                  <a:gd name="T25" fmla="*/ 6 h 19"/>
                  <a:gd name="T26" fmla="*/ 7 w 28"/>
                  <a:gd name="T27" fmla="*/ 4 h 19"/>
                  <a:gd name="T28" fmla="*/ 13 w 28"/>
                  <a:gd name="T29" fmla="*/ 8 h 19"/>
                  <a:gd name="T30" fmla="*/ 16 w 28"/>
                  <a:gd name="T31" fmla="*/ 9 h 19"/>
                  <a:gd name="T32" fmla="*/ 13 w 28"/>
                  <a:gd name="T33" fmla="*/ 7 h 19"/>
                  <a:gd name="T34" fmla="*/ 14 w 28"/>
                  <a:gd name="T35" fmla="*/ 5 h 19"/>
                  <a:gd name="T36" fmla="*/ 11 w 28"/>
                  <a:gd name="T37" fmla="*/ 4 h 19"/>
                  <a:gd name="T38" fmla="*/ 11 w 28"/>
                  <a:gd name="T39" fmla="*/ 2 h 19"/>
                  <a:gd name="T40" fmla="*/ 7 w 28"/>
                  <a:gd name="T41" fmla="*/ 3 h 19"/>
                  <a:gd name="T42" fmla="*/ 13 w 28"/>
                  <a:gd name="T43" fmla="*/ 1 h 19"/>
                  <a:gd name="T44" fmla="*/ 12 w 28"/>
                  <a:gd name="T45" fmla="*/ 2 h 19"/>
                  <a:gd name="T46" fmla="*/ 15 w 28"/>
                  <a:gd name="T47" fmla="*/ 3 h 19"/>
                  <a:gd name="T48" fmla="*/ 21 w 28"/>
                  <a:gd name="T49" fmla="*/ 2 h 19"/>
                  <a:gd name="T50" fmla="*/ 26 w 28"/>
                  <a:gd name="T51" fmla="*/ 8 h 19"/>
                  <a:gd name="T52" fmla="*/ 27 w 28"/>
                  <a:gd name="T53" fmla="*/ 12 h 19"/>
                  <a:gd name="T54" fmla="*/ 26 w 28"/>
                  <a:gd name="T55" fmla="*/ 14 h 19"/>
                  <a:gd name="T56" fmla="*/ 26 w 28"/>
                  <a:gd name="T57" fmla="*/ 17 h 19"/>
                  <a:gd name="T58" fmla="*/ 22 w 28"/>
                  <a:gd name="T5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" h="19">
                    <a:moveTo>
                      <a:pt x="22" y="19"/>
                    </a:moveTo>
                    <a:cubicBezTo>
                      <a:pt x="20" y="19"/>
                      <a:pt x="17" y="19"/>
                      <a:pt x="15" y="19"/>
                    </a:cubicBezTo>
                    <a:cubicBezTo>
                      <a:pt x="12" y="19"/>
                      <a:pt x="15" y="18"/>
                      <a:pt x="15" y="17"/>
                    </a:cubicBezTo>
                    <a:cubicBezTo>
                      <a:pt x="16" y="16"/>
                      <a:pt x="11" y="16"/>
                      <a:pt x="12" y="15"/>
                    </a:cubicBezTo>
                    <a:cubicBezTo>
                      <a:pt x="13" y="14"/>
                      <a:pt x="15" y="13"/>
                      <a:pt x="17" y="13"/>
                    </a:cubicBezTo>
                    <a:cubicBezTo>
                      <a:pt x="18" y="12"/>
                      <a:pt x="17" y="12"/>
                      <a:pt x="16" y="12"/>
                    </a:cubicBezTo>
                    <a:cubicBezTo>
                      <a:pt x="14" y="11"/>
                      <a:pt x="12" y="12"/>
                      <a:pt x="9" y="13"/>
                    </a:cubicBezTo>
                    <a:cubicBezTo>
                      <a:pt x="7" y="13"/>
                      <a:pt x="5" y="13"/>
                      <a:pt x="2" y="13"/>
                    </a:cubicBezTo>
                    <a:cubicBezTo>
                      <a:pt x="2" y="14"/>
                      <a:pt x="0" y="14"/>
                      <a:pt x="1" y="12"/>
                    </a:cubicBezTo>
                    <a:cubicBezTo>
                      <a:pt x="3" y="10"/>
                      <a:pt x="5" y="11"/>
                      <a:pt x="7" y="10"/>
                    </a:cubicBezTo>
                    <a:cubicBezTo>
                      <a:pt x="11" y="9"/>
                      <a:pt x="4" y="9"/>
                      <a:pt x="4" y="8"/>
                    </a:cubicBezTo>
                    <a:cubicBezTo>
                      <a:pt x="3" y="8"/>
                      <a:pt x="7" y="6"/>
                      <a:pt x="7" y="6"/>
                    </a:cubicBezTo>
                    <a:cubicBezTo>
                      <a:pt x="7" y="6"/>
                      <a:pt x="4" y="6"/>
                      <a:pt x="3" y="6"/>
                    </a:cubicBezTo>
                    <a:cubicBezTo>
                      <a:pt x="3" y="5"/>
                      <a:pt x="6" y="4"/>
                      <a:pt x="7" y="4"/>
                    </a:cubicBezTo>
                    <a:cubicBezTo>
                      <a:pt x="9" y="4"/>
                      <a:pt x="11" y="7"/>
                      <a:pt x="13" y="8"/>
                    </a:cubicBezTo>
                    <a:cubicBezTo>
                      <a:pt x="14" y="8"/>
                      <a:pt x="15" y="10"/>
                      <a:pt x="16" y="9"/>
                    </a:cubicBezTo>
                    <a:cubicBezTo>
                      <a:pt x="19" y="7"/>
                      <a:pt x="13" y="7"/>
                      <a:pt x="13" y="7"/>
                    </a:cubicBezTo>
                    <a:cubicBezTo>
                      <a:pt x="14" y="7"/>
                      <a:pt x="18" y="6"/>
                      <a:pt x="14" y="5"/>
                    </a:cubicBezTo>
                    <a:cubicBezTo>
                      <a:pt x="13" y="5"/>
                      <a:pt x="12" y="5"/>
                      <a:pt x="11" y="4"/>
                    </a:cubicBezTo>
                    <a:cubicBezTo>
                      <a:pt x="9" y="3"/>
                      <a:pt x="11" y="3"/>
                      <a:pt x="11" y="2"/>
                    </a:cubicBezTo>
                    <a:cubicBezTo>
                      <a:pt x="10" y="2"/>
                      <a:pt x="7" y="3"/>
                      <a:pt x="7" y="3"/>
                    </a:cubicBezTo>
                    <a:cubicBezTo>
                      <a:pt x="6" y="2"/>
                      <a:pt x="13" y="1"/>
                      <a:pt x="13" y="1"/>
                    </a:cubicBezTo>
                    <a:cubicBezTo>
                      <a:pt x="13" y="1"/>
                      <a:pt x="12" y="2"/>
                      <a:pt x="12" y="2"/>
                    </a:cubicBezTo>
                    <a:cubicBezTo>
                      <a:pt x="11" y="3"/>
                      <a:pt x="14" y="3"/>
                      <a:pt x="15" y="3"/>
                    </a:cubicBezTo>
                    <a:cubicBezTo>
                      <a:pt x="18" y="4"/>
                      <a:pt x="19" y="4"/>
                      <a:pt x="21" y="2"/>
                    </a:cubicBezTo>
                    <a:cubicBezTo>
                      <a:pt x="24" y="0"/>
                      <a:pt x="27" y="6"/>
                      <a:pt x="26" y="8"/>
                    </a:cubicBezTo>
                    <a:cubicBezTo>
                      <a:pt x="26" y="10"/>
                      <a:pt x="26" y="11"/>
                      <a:pt x="27" y="12"/>
                    </a:cubicBezTo>
                    <a:cubicBezTo>
                      <a:pt x="28" y="14"/>
                      <a:pt x="28" y="15"/>
                      <a:pt x="26" y="14"/>
                    </a:cubicBezTo>
                    <a:cubicBezTo>
                      <a:pt x="24" y="12"/>
                      <a:pt x="25" y="16"/>
                      <a:pt x="26" y="17"/>
                    </a:cubicBezTo>
                    <a:cubicBezTo>
                      <a:pt x="27" y="18"/>
                      <a:pt x="23" y="19"/>
                      <a:pt x="22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586">
                <a:extLst>
                  <a:ext uri="{FF2B5EF4-FFF2-40B4-BE49-F238E27FC236}">
                    <a16:creationId xmlns:a16="http://schemas.microsoft.com/office/drawing/2014/main" id="{F7154BFF-288E-D040-9C09-0C42EB46CB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9760" y="4195244"/>
                <a:ext cx="86262" cy="26269"/>
              </a:xfrm>
              <a:custGeom>
                <a:avLst/>
                <a:gdLst>
                  <a:gd name="T0" fmla="*/ 1 w 9"/>
                  <a:gd name="T1" fmla="*/ 3 h 3"/>
                  <a:gd name="T2" fmla="*/ 7 w 9"/>
                  <a:gd name="T3" fmla="*/ 0 h 3"/>
                  <a:gd name="T4" fmla="*/ 1 w 9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1" y="3"/>
                    </a:moveTo>
                    <a:cubicBezTo>
                      <a:pt x="4" y="2"/>
                      <a:pt x="9" y="0"/>
                      <a:pt x="7" y="0"/>
                    </a:cubicBezTo>
                    <a:cubicBezTo>
                      <a:pt x="4" y="0"/>
                      <a:pt x="0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587">
                <a:extLst>
                  <a:ext uri="{FF2B5EF4-FFF2-40B4-BE49-F238E27FC236}">
                    <a16:creationId xmlns:a16="http://schemas.microsoft.com/office/drawing/2014/main" id="{A7E3ADBA-9F40-F649-BE9B-B5C77B20AF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9853" y="4185393"/>
                <a:ext cx="79625" cy="19703"/>
              </a:xfrm>
              <a:custGeom>
                <a:avLst/>
                <a:gdLst>
                  <a:gd name="T0" fmla="*/ 1 w 8"/>
                  <a:gd name="T1" fmla="*/ 2 h 2"/>
                  <a:gd name="T2" fmla="*/ 6 w 8"/>
                  <a:gd name="T3" fmla="*/ 0 h 2"/>
                  <a:gd name="T4" fmla="*/ 1 w 8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2">
                    <a:moveTo>
                      <a:pt x="1" y="2"/>
                    </a:moveTo>
                    <a:cubicBezTo>
                      <a:pt x="0" y="2"/>
                      <a:pt x="4" y="0"/>
                      <a:pt x="6" y="0"/>
                    </a:cubicBezTo>
                    <a:cubicBezTo>
                      <a:pt x="8" y="0"/>
                      <a:pt x="4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588">
                <a:extLst>
                  <a:ext uri="{FF2B5EF4-FFF2-40B4-BE49-F238E27FC236}">
                    <a16:creationId xmlns:a16="http://schemas.microsoft.com/office/drawing/2014/main" id="{A43A4E98-EE83-E14C-A0FA-71F90EE72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0040" y="4155837"/>
                <a:ext cx="99532" cy="49258"/>
              </a:xfrm>
              <a:custGeom>
                <a:avLst/>
                <a:gdLst>
                  <a:gd name="T0" fmla="*/ 2 w 10"/>
                  <a:gd name="T1" fmla="*/ 3 h 5"/>
                  <a:gd name="T2" fmla="*/ 10 w 10"/>
                  <a:gd name="T3" fmla="*/ 1 h 5"/>
                  <a:gd name="T4" fmla="*/ 2 w 10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5">
                    <a:moveTo>
                      <a:pt x="2" y="3"/>
                    </a:moveTo>
                    <a:cubicBezTo>
                      <a:pt x="0" y="2"/>
                      <a:pt x="10" y="0"/>
                      <a:pt x="10" y="1"/>
                    </a:cubicBezTo>
                    <a:cubicBezTo>
                      <a:pt x="10" y="2"/>
                      <a:pt x="6" y="5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589">
                <a:extLst>
                  <a:ext uri="{FF2B5EF4-FFF2-40B4-BE49-F238E27FC236}">
                    <a16:creationId xmlns:a16="http://schemas.microsoft.com/office/drawing/2014/main" id="{4C4186C2-3538-A441-8364-F9E725FD6B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995" y="4116434"/>
                <a:ext cx="69672" cy="49258"/>
              </a:xfrm>
              <a:custGeom>
                <a:avLst/>
                <a:gdLst>
                  <a:gd name="T0" fmla="*/ 1 w 7"/>
                  <a:gd name="T1" fmla="*/ 5 h 5"/>
                  <a:gd name="T2" fmla="*/ 0 w 7"/>
                  <a:gd name="T3" fmla="*/ 1 h 5"/>
                  <a:gd name="T4" fmla="*/ 4 w 7"/>
                  <a:gd name="T5" fmla="*/ 2 h 5"/>
                  <a:gd name="T6" fmla="*/ 7 w 7"/>
                  <a:gd name="T7" fmla="*/ 4 h 5"/>
                  <a:gd name="T8" fmla="*/ 1 w 7"/>
                  <a:gd name="T9" fmla="*/ 5 h 5"/>
                  <a:gd name="T10" fmla="*/ 1 w 7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5">
                    <a:moveTo>
                      <a:pt x="1" y="5"/>
                    </a:move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3" y="1"/>
                      <a:pt x="4" y="2"/>
                    </a:cubicBezTo>
                    <a:cubicBezTo>
                      <a:pt x="4" y="2"/>
                      <a:pt x="7" y="3"/>
                      <a:pt x="7" y="4"/>
                    </a:cubicBezTo>
                    <a:cubicBezTo>
                      <a:pt x="7" y="4"/>
                      <a:pt x="2" y="5"/>
                      <a:pt x="1" y="5"/>
                    </a:cubicBezTo>
                    <a:cubicBezTo>
                      <a:pt x="0" y="4"/>
                      <a:pt x="4" y="5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590">
                <a:extLst>
                  <a:ext uri="{FF2B5EF4-FFF2-40B4-BE49-F238E27FC236}">
                    <a16:creationId xmlns:a16="http://schemas.microsoft.com/office/drawing/2014/main" id="{A62688E8-2BBE-7340-9CC4-C12B7FDA3F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23780" y="4001500"/>
                <a:ext cx="116121" cy="85381"/>
              </a:xfrm>
              <a:custGeom>
                <a:avLst/>
                <a:gdLst>
                  <a:gd name="T0" fmla="*/ 8 w 12"/>
                  <a:gd name="T1" fmla="*/ 8 h 9"/>
                  <a:gd name="T2" fmla="*/ 3 w 12"/>
                  <a:gd name="T3" fmla="*/ 1 h 9"/>
                  <a:gd name="T4" fmla="*/ 8 w 12"/>
                  <a:gd name="T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8" y="8"/>
                    </a:moveTo>
                    <a:cubicBezTo>
                      <a:pt x="6" y="9"/>
                      <a:pt x="0" y="0"/>
                      <a:pt x="3" y="1"/>
                    </a:cubicBezTo>
                    <a:cubicBezTo>
                      <a:pt x="6" y="3"/>
                      <a:pt x="12" y="8"/>
                      <a:pt x="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591">
                <a:extLst>
                  <a:ext uri="{FF2B5EF4-FFF2-40B4-BE49-F238E27FC236}">
                    <a16:creationId xmlns:a16="http://schemas.microsoft.com/office/drawing/2014/main" id="{E445513A-A166-3E4D-A7B3-66AF1BF9F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9573" y="3991650"/>
                <a:ext cx="86262" cy="29553"/>
              </a:xfrm>
              <a:custGeom>
                <a:avLst/>
                <a:gdLst>
                  <a:gd name="T0" fmla="*/ 2 w 9"/>
                  <a:gd name="T1" fmla="*/ 1 h 3"/>
                  <a:gd name="T2" fmla="*/ 8 w 9"/>
                  <a:gd name="T3" fmla="*/ 2 h 3"/>
                  <a:gd name="T4" fmla="*/ 2 w 9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3">
                    <a:moveTo>
                      <a:pt x="2" y="1"/>
                    </a:moveTo>
                    <a:cubicBezTo>
                      <a:pt x="5" y="0"/>
                      <a:pt x="9" y="2"/>
                      <a:pt x="8" y="2"/>
                    </a:cubicBezTo>
                    <a:cubicBezTo>
                      <a:pt x="3" y="3"/>
                      <a:pt x="0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592">
                <a:extLst>
                  <a:ext uri="{FF2B5EF4-FFF2-40B4-BE49-F238E27FC236}">
                    <a16:creationId xmlns:a16="http://schemas.microsoft.com/office/drawing/2014/main" id="{6E17FB8C-1036-5D45-94CC-E8DEC1C8E0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685" y="3837313"/>
                <a:ext cx="348363" cy="183893"/>
              </a:xfrm>
              <a:custGeom>
                <a:avLst/>
                <a:gdLst>
                  <a:gd name="T0" fmla="*/ 28 w 36"/>
                  <a:gd name="T1" fmla="*/ 17 h 19"/>
                  <a:gd name="T2" fmla="*/ 27 w 36"/>
                  <a:gd name="T3" fmla="*/ 15 h 19"/>
                  <a:gd name="T4" fmla="*/ 22 w 36"/>
                  <a:gd name="T5" fmla="*/ 13 h 19"/>
                  <a:gd name="T6" fmla="*/ 14 w 36"/>
                  <a:gd name="T7" fmla="*/ 14 h 19"/>
                  <a:gd name="T8" fmla="*/ 18 w 36"/>
                  <a:gd name="T9" fmla="*/ 12 h 19"/>
                  <a:gd name="T10" fmla="*/ 8 w 36"/>
                  <a:gd name="T11" fmla="*/ 12 h 19"/>
                  <a:gd name="T12" fmla="*/ 13 w 36"/>
                  <a:gd name="T13" fmla="*/ 10 h 19"/>
                  <a:gd name="T14" fmla="*/ 12 w 36"/>
                  <a:gd name="T15" fmla="*/ 9 h 19"/>
                  <a:gd name="T16" fmla="*/ 13 w 36"/>
                  <a:gd name="T17" fmla="*/ 8 h 19"/>
                  <a:gd name="T18" fmla="*/ 11 w 36"/>
                  <a:gd name="T19" fmla="*/ 8 h 19"/>
                  <a:gd name="T20" fmla="*/ 10 w 36"/>
                  <a:gd name="T21" fmla="*/ 6 h 19"/>
                  <a:gd name="T22" fmla="*/ 6 w 36"/>
                  <a:gd name="T23" fmla="*/ 6 h 19"/>
                  <a:gd name="T24" fmla="*/ 3 w 36"/>
                  <a:gd name="T25" fmla="*/ 5 h 19"/>
                  <a:gd name="T26" fmla="*/ 9 w 36"/>
                  <a:gd name="T27" fmla="*/ 2 h 19"/>
                  <a:gd name="T28" fmla="*/ 16 w 36"/>
                  <a:gd name="T29" fmla="*/ 1 h 19"/>
                  <a:gd name="T30" fmla="*/ 18 w 36"/>
                  <a:gd name="T31" fmla="*/ 5 h 19"/>
                  <a:gd name="T32" fmla="*/ 22 w 36"/>
                  <a:gd name="T33" fmla="*/ 4 h 19"/>
                  <a:gd name="T34" fmla="*/ 25 w 36"/>
                  <a:gd name="T35" fmla="*/ 7 h 19"/>
                  <a:gd name="T36" fmla="*/ 30 w 36"/>
                  <a:gd name="T37" fmla="*/ 7 h 19"/>
                  <a:gd name="T38" fmla="*/ 33 w 36"/>
                  <a:gd name="T39" fmla="*/ 12 h 19"/>
                  <a:gd name="T40" fmla="*/ 34 w 36"/>
                  <a:gd name="T41" fmla="*/ 16 h 19"/>
                  <a:gd name="T42" fmla="*/ 28 w 36"/>
                  <a:gd name="T43" fmla="*/ 17 h 19"/>
                  <a:gd name="T44" fmla="*/ 28 w 36"/>
                  <a:gd name="T45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19">
                    <a:moveTo>
                      <a:pt x="28" y="17"/>
                    </a:moveTo>
                    <a:cubicBezTo>
                      <a:pt x="27" y="17"/>
                      <a:pt x="27" y="16"/>
                      <a:pt x="27" y="15"/>
                    </a:cubicBezTo>
                    <a:cubicBezTo>
                      <a:pt x="26" y="14"/>
                      <a:pt x="23" y="13"/>
                      <a:pt x="22" y="13"/>
                    </a:cubicBezTo>
                    <a:cubicBezTo>
                      <a:pt x="21" y="13"/>
                      <a:pt x="14" y="15"/>
                      <a:pt x="14" y="14"/>
                    </a:cubicBezTo>
                    <a:cubicBezTo>
                      <a:pt x="14" y="14"/>
                      <a:pt x="18" y="12"/>
                      <a:pt x="18" y="12"/>
                    </a:cubicBezTo>
                    <a:cubicBezTo>
                      <a:pt x="15" y="11"/>
                      <a:pt x="11" y="14"/>
                      <a:pt x="8" y="12"/>
                    </a:cubicBezTo>
                    <a:cubicBezTo>
                      <a:pt x="2" y="9"/>
                      <a:pt x="13" y="10"/>
                      <a:pt x="13" y="10"/>
                    </a:cubicBezTo>
                    <a:cubicBezTo>
                      <a:pt x="13" y="10"/>
                      <a:pt x="12" y="9"/>
                      <a:pt x="12" y="9"/>
                    </a:cubicBezTo>
                    <a:cubicBezTo>
                      <a:pt x="12" y="9"/>
                      <a:pt x="13" y="8"/>
                      <a:pt x="13" y="8"/>
                    </a:cubicBezTo>
                    <a:cubicBezTo>
                      <a:pt x="14" y="7"/>
                      <a:pt x="11" y="8"/>
                      <a:pt x="11" y="8"/>
                    </a:cubicBezTo>
                    <a:cubicBezTo>
                      <a:pt x="10" y="7"/>
                      <a:pt x="12" y="6"/>
                      <a:pt x="10" y="6"/>
                    </a:cubicBezTo>
                    <a:cubicBezTo>
                      <a:pt x="9" y="6"/>
                      <a:pt x="7" y="7"/>
                      <a:pt x="6" y="6"/>
                    </a:cubicBezTo>
                    <a:cubicBezTo>
                      <a:pt x="6" y="5"/>
                      <a:pt x="4" y="6"/>
                      <a:pt x="3" y="5"/>
                    </a:cubicBezTo>
                    <a:cubicBezTo>
                      <a:pt x="0" y="0"/>
                      <a:pt x="7" y="2"/>
                      <a:pt x="9" y="2"/>
                    </a:cubicBezTo>
                    <a:cubicBezTo>
                      <a:pt x="11" y="1"/>
                      <a:pt x="14" y="0"/>
                      <a:pt x="16" y="1"/>
                    </a:cubicBezTo>
                    <a:cubicBezTo>
                      <a:pt x="19" y="2"/>
                      <a:pt x="14" y="7"/>
                      <a:pt x="18" y="5"/>
                    </a:cubicBezTo>
                    <a:cubicBezTo>
                      <a:pt x="19" y="5"/>
                      <a:pt x="21" y="3"/>
                      <a:pt x="22" y="4"/>
                    </a:cubicBezTo>
                    <a:cubicBezTo>
                      <a:pt x="23" y="5"/>
                      <a:pt x="24" y="7"/>
                      <a:pt x="25" y="7"/>
                    </a:cubicBezTo>
                    <a:cubicBezTo>
                      <a:pt x="26" y="7"/>
                      <a:pt x="29" y="6"/>
                      <a:pt x="30" y="7"/>
                    </a:cubicBezTo>
                    <a:cubicBezTo>
                      <a:pt x="32" y="8"/>
                      <a:pt x="32" y="11"/>
                      <a:pt x="33" y="12"/>
                    </a:cubicBezTo>
                    <a:cubicBezTo>
                      <a:pt x="34" y="14"/>
                      <a:pt x="36" y="15"/>
                      <a:pt x="34" y="16"/>
                    </a:cubicBezTo>
                    <a:cubicBezTo>
                      <a:pt x="33" y="18"/>
                      <a:pt x="30" y="18"/>
                      <a:pt x="28" y="17"/>
                    </a:cubicBezTo>
                    <a:cubicBezTo>
                      <a:pt x="27" y="16"/>
                      <a:pt x="31" y="19"/>
                      <a:pt x="28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593">
                <a:extLst>
                  <a:ext uri="{FF2B5EF4-FFF2-40B4-BE49-F238E27FC236}">
                    <a16:creationId xmlns:a16="http://schemas.microsoft.com/office/drawing/2014/main" id="{4A8BEEB0-29E9-6E44-A8FA-79343FE577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15739" y="3748651"/>
                <a:ext cx="106166" cy="49258"/>
              </a:xfrm>
              <a:custGeom>
                <a:avLst/>
                <a:gdLst>
                  <a:gd name="T0" fmla="*/ 8 w 11"/>
                  <a:gd name="T1" fmla="*/ 5 h 5"/>
                  <a:gd name="T2" fmla="*/ 4 w 11"/>
                  <a:gd name="T3" fmla="*/ 4 h 5"/>
                  <a:gd name="T4" fmla="*/ 2 w 11"/>
                  <a:gd name="T5" fmla="*/ 3 h 5"/>
                  <a:gd name="T6" fmla="*/ 7 w 11"/>
                  <a:gd name="T7" fmla="*/ 2 h 5"/>
                  <a:gd name="T8" fmla="*/ 8 w 11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">
                    <a:moveTo>
                      <a:pt x="8" y="5"/>
                    </a:moveTo>
                    <a:cubicBezTo>
                      <a:pt x="6" y="5"/>
                      <a:pt x="6" y="4"/>
                      <a:pt x="4" y="4"/>
                    </a:cubicBezTo>
                    <a:cubicBezTo>
                      <a:pt x="4" y="4"/>
                      <a:pt x="0" y="4"/>
                      <a:pt x="2" y="3"/>
                    </a:cubicBezTo>
                    <a:cubicBezTo>
                      <a:pt x="3" y="1"/>
                      <a:pt x="6" y="0"/>
                      <a:pt x="7" y="2"/>
                    </a:cubicBezTo>
                    <a:cubicBezTo>
                      <a:pt x="9" y="3"/>
                      <a:pt x="11" y="5"/>
                      <a:pt x="8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594">
                <a:extLst>
                  <a:ext uri="{FF2B5EF4-FFF2-40B4-BE49-F238E27FC236}">
                    <a16:creationId xmlns:a16="http://schemas.microsoft.com/office/drawing/2014/main" id="{180FE12B-B3B0-A842-8DA9-6208082056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02001" y="3902989"/>
                <a:ext cx="195746" cy="108366"/>
              </a:xfrm>
              <a:custGeom>
                <a:avLst/>
                <a:gdLst>
                  <a:gd name="T0" fmla="*/ 8 w 20"/>
                  <a:gd name="T1" fmla="*/ 7 h 11"/>
                  <a:gd name="T2" fmla="*/ 3 w 20"/>
                  <a:gd name="T3" fmla="*/ 5 h 11"/>
                  <a:gd name="T4" fmla="*/ 4 w 20"/>
                  <a:gd name="T5" fmla="*/ 3 h 11"/>
                  <a:gd name="T6" fmla="*/ 1 w 20"/>
                  <a:gd name="T7" fmla="*/ 1 h 11"/>
                  <a:gd name="T8" fmla="*/ 6 w 20"/>
                  <a:gd name="T9" fmla="*/ 1 h 11"/>
                  <a:gd name="T10" fmla="*/ 12 w 20"/>
                  <a:gd name="T11" fmla="*/ 3 h 11"/>
                  <a:gd name="T12" fmla="*/ 16 w 20"/>
                  <a:gd name="T13" fmla="*/ 3 h 11"/>
                  <a:gd name="T14" fmla="*/ 19 w 20"/>
                  <a:gd name="T15" fmla="*/ 4 h 11"/>
                  <a:gd name="T16" fmla="*/ 18 w 20"/>
                  <a:gd name="T17" fmla="*/ 8 h 11"/>
                  <a:gd name="T18" fmla="*/ 15 w 20"/>
                  <a:gd name="T19" fmla="*/ 10 h 11"/>
                  <a:gd name="T20" fmla="*/ 9 w 20"/>
                  <a:gd name="T21" fmla="*/ 11 h 11"/>
                  <a:gd name="T22" fmla="*/ 4 w 20"/>
                  <a:gd name="T23" fmla="*/ 8 h 11"/>
                  <a:gd name="T24" fmla="*/ 8 w 20"/>
                  <a:gd name="T25" fmla="*/ 7 h 11"/>
                  <a:gd name="T26" fmla="*/ 8 w 20"/>
                  <a:gd name="T2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11">
                    <a:moveTo>
                      <a:pt x="8" y="7"/>
                    </a:moveTo>
                    <a:cubicBezTo>
                      <a:pt x="6" y="7"/>
                      <a:pt x="4" y="6"/>
                      <a:pt x="3" y="5"/>
                    </a:cubicBezTo>
                    <a:cubicBezTo>
                      <a:pt x="0" y="4"/>
                      <a:pt x="4" y="3"/>
                      <a:pt x="4" y="3"/>
                    </a:cubicBezTo>
                    <a:cubicBezTo>
                      <a:pt x="4" y="2"/>
                      <a:pt x="2" y="1"/>
                      <a:pt x="1" y="1"/>
                    </a:cubicBezTo>
                    <a:cubicBezTo>
                      <a:pt x="1" y="0"/>
                      <a:pt x="6" y="1"/>
                      <a:pt x="6" y="1"/>
                    </a:cubicBezTo>
                    <a:cubicBezTo>
                      <a:pt x="8" y="1"/>
                      <a:pt x="10" y="2"/>
                      <a:pt x="12" y="3"/>
                    </a:cubicBezTo>
                    <a:cubicBezTo>
                      <a:pt x="14" y="3"/>
                      <a:pt x="15" y="3"/>
                      <a:pt x="16" y="3"/>
                    </a:cubicBezTo>
                    <a:cubicBezTo>
                      <a:pt x="17" y="3"/>
                      <a:pt x="20" y="4"/>
                      <a:pt x="19" y="4"/>
                    </a:cubicBezTo>
                    <a:cubicBezTo>
                      <a:pt x="17" y="6"/>
                      <a:pt x="16" y="5"/>
                      <a:pt x="18" y="8"/>
                    </a:cubicBezTo>
                    <a:cubicBezTo>
                      <a:pt x="19" y="9"/>
                      <a:pt x="16" y="9"/>
                      <a:pt x="15" y="10"/>
                    </a:cubicBezTo>
                    <a:cubicBezTo>
                      <a:pt x="13" y="10"/>
                      <a:pt x="11" y="11"/>
                      <a:pt x="9" y="11"/>
                    </a:cubicBezTo>
                    <a:cubicBezTo>
                      <a:pt x="8" y="10"/>
                      <a:pt x="4" y="9"/>
                      <a:pt x="4" y="8"/>
                    </a:cubicBezTo>
                    <a:cubicBezTo>
                      <a:pt x="4" y="8"/>
                      <a:pt x="10" y="7"/>
                      <a:pt x="8" y="7"/>
                    </a:cubicBezTo>
                    <a:cubicBezTo>
                      <a:pt x="5" y="6"/>
                      <a:pt x="10" y="7"/>
                      <a:pt x="8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595">
                <a:extLst>
                  <a:ext uri="{FF2B5EF4-FFF2-40B4-BE49-F238E27FC236}">
                    <a16:creationId xmlns:a16="http://schemas.microsoft.com/office/drawing/2014/main" id="{1DB7ED81-03D6-AE48-803A-515087494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1488" y="4001500"/>
                <a:ext cx="172521" cy="49258"/>
              </a:xfrm>
              <a:custGeom>
                <a:avLst/>
                <a:gdLst>
                  <a:gd name="T0" fmla="*/ 14 w 18"/>
                  <a:gd name="T1" fmla="*/ 5 h 5"/>
                  <a:gd name="T2" fmla="*/ 16 w 18"/>
                  <a:gd name="T3" fmla="*/ 2 h 5"/>
                  <a:gd name="T4" fmla="*/ 13 w 18"/>
                  <a:gd name="T5" fmla="*/ 1 h 5"/>
                  <a:gd name="T6" fmla="*/ 3 w 18"/>
                  <a:gd name="T7" fmla="*/ 1 h 5"/>
                  <a:gd name="T8" fmla="*/ 4 w 18"/>
                  <a:gd name="T9" fmla="*/ 4 h 5"/>
                  <a:gd name="T10" fmla="*/ 14 w 18"/>
                  <a:gd name="T11" fmla="*/ 5 h 5"/>
                  <a:gd name="T12" fmla="*/ 14 w 18"/>
                  <a:gd name="T13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5">
                    <a:moveTo>
                      <a:pt x="14" y="5"/>
                    </a:moveTo>
                    <a:cubicBezTo>
                      <a:pt x="14" y="4"/>
                      <a:pt x="18" y="2"/>
                      <a:pt x="16" y="2"/>
                    </a:cubicBezTo>
                    <a:cubicBezTo>
                      <a:pt x="15" y="1"/>
                      <a:pt x="14" y="1"/>
                      <a:pt x="13" y="1"/>
                    </a:cubicBezTo>
                    <a:cubicBezTo>
                      <a:pt x="10" y="1"/>
                      <a:pt x="6" y="0"/>
                      <a:pt x="3" y="1"/>
                    </a:cubicBezTo>
                    <a:cubicBezTo>
                      <a:pt x="0" y="1"/>
                      <a:pt x="1" y="4"/>
                      <a:pt x="4" y="4"/>
                    </a:cubicBezTo>
                    <a:cubicBezTo>
                      <a:pt x="7" y="4"/>
                      <a:pt x="11" y="5"/>
                      <a:pt x="14" y="5"/>
                    </a:cubicBezTo>
                    <a:cubicBezTo>
                      <a:pt x="16" y="4"/>
                      <a:pt x="12" y="5"/>
                      <a:pt x="14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596">
                <a:extLst>
                  <a:ext uri="{FF2B5EF4-FFF2-40B4-BE49-F238E27FC236}">
                    <a16:creationId xmlns:a16="http://schemas.microsoft.com/office/drawing/2014/main" id="{711C7509-977C-5C49-98F8-50FACE0A46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1536" y="4221513"/>
                <a:ext cx="162568" cy="108366"/>
              </a:xfrm>
              <a:custGeom>
                <a:avLst/>
                <a:gdLst>
                  <a:gd name="T0" fmla="*/ 7 w 17"/>
                  <a:gd name="T1" fmla="*/ 1 h 11"/>
                  <a:gd name="T2" fmla="*/ 1 w 17"/>
                  <a:gd name="T3" fmla="*/ 6 h 11"/>
                  <a:gd name="T4" fmla="*/ 10 w 17"/>
                  <a:gd name="T5" fmla="*/ 10 h 11"/>
                  <a:gd name="T6" fmla="*/ 15 w 17"/>
                  <a:gd name="T7" fmla="*/ 10 h 11"/>
                  <a:gd name="T8" fmla="*/ 15 w 17"/>
                  <a:gd name="T9" fmla="*/ 8 h 11"/>
                  <a:gd name="T10" fmla="*/ 16 w 17"/>
                  <a:gd name="T11" fmla="*/ 6 h 11"/>
                  <a:gd name="T12" fmla="*/ 7 w 17"/>
                  <a:gd name="T13" fmla="*/ 1 h 11"/>
                  <a:gd name="T14" fmla="*/ 7 w 17"/>
                  <a:gd name="T1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" h="11">
                    <a:moveTo>
                      <a:pt x="7" y="1"/>
                    </a:moveTo>
                    <a:cubicBezTo>
                      <a:pt x="5" y="0"/>
                      <a:pt x="2" y="4"/>
                      <a:pt x="1" y="6"/>
                    </a:cubicBezTo>
                    <a:cubicBezTo>
                      <a:pt x="0" y="8"/>
                      <a:pt x="8" y="10"/>
                      <a:pt x="10" y="10"/>
                    </a:cubicBezTo>
                    <a:cubicBezTo>
                      <a:pt x="11" y="11"/>
                      <a:pt x="14" y="11"/>
                      <a:pt x="15" y="10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5" y="7"/>
                      <a:pt x="15" y="6"/>
                      <a:pt x="16" y="6"/>
                    </a:cubicBezTo>
                    <a:cubicBezTo>
                      <a:pt x="17" y="4"/>
                      <a:pt x="9" y="1"/>
                      <a:pt x="7" y="1"/>
                    </a:cubicBezTo>
                    <a:cubicBezTo>
                      <a:pt x="5" y="0"/>
                      <a:pt x="8" y="1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597">
                <a:extLst>
                  <a:ext uri="{FF2B5EF4-FFF2-40B4-BE49-F238E27FC236}">
                    <a16:creationId xmlns:a16="http://schemas.microsoft.com/office/drawing/2014/main" id="{D4B3B721-54DE-424D-91F0-2387B1C20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7842" y="4195244"/>
                <a:ext cx="39813" cy="26269"/>
              </a:xfrm>
              <a:custGeom>
                <a:avLst/>
                <a:gdLst>
                  <a:gd name="T0" fmla="*/ 3 w 4"/>
                  <a:gd name="T1" fmla="*/ 2 h 3"/>
                  <a:gd name="T2" fmla="*/ 1 w 4"/>
                  <a:gd name="T3" fmla="*/ 1 h 3"/>
                  <a:gd name="T4" fmla="*/ 3 w 4"/>
                  <a:gd name="T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3" y="2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598">
                <a:extLst>
                  <a:ext uri="{FF2B5EF4-FFF2-40B4-BE49-F238E27FC236}">
                    <a16:creationId xmlns:a16="http://schemas.microsoft.com/office/drawing/2014/main" id="{457C0279-FE9C-0843-9212-BE72DDF96D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53682" y="4021203"/>
                <a:ext cx="86262" cy="55822"/>
              </a:xfrm>
              <a:custGeom>
                <a:avLst/>
                <a:gdLst>
                  <a:gd name="T0" fmla="*/ 1 w 9"/>
                  <a:gd name="T1" fmla="*/ 5 h 6"/>
                  <a:gd name="T2" fmla="*/ 1 w 9"/>
                  <a:gd name="T3" fmla="*/ 1 h 6"/>
                  <a:gd name="T4" fmla="*/ 5 w 9"/>
                  <a:gd name="T5" fmla="*/ 1 h 6"/>
                  <a:gd name="T6" fmla="*/ 9 w 9"/>
                  <a:gd name="T7" fmla="*/ 3 h 6"/>
                  <a:gd name="T8" fmla="*/ 5 w 9"/>
                  <a:gd name="T9" fmla="*/ 5 h 6"/>
                  <a:gd name="T10" fmla="*/ 1 w 9"/>
                  <a:gd name="T11" fmla="*/ 5 h 6"/>
                  <a:gd name="T12" fmla="*/ 1 w 9"/>
                  <a:gd name="T13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6">
                    <a:moveTo>
                      <a:pt x="1" y="5"/>
                    </a:moveTo>
                    <a:cubicBezTo>
                      <a:pt x="1" y="5"/>
                      <a:pt x="2" y="2"/>
                      <a:pt x="1" y="1"/>
                    </a:cubicBezTo>
                    <a:cubicBezTo>
                      <a:pt x="1" y="0"/>
                      <a:pt x="4" y="1"/>
                      <a:pt x="5" y="1"/>
                    </a:cubicBezTo>
                    <a:cubicBezTo>
                      <a:pt x="6" y="1"/>
                      <a:pt x="9" y="2"/>
                      <a:pt x="9" y="3"/>
                    </a:cubicBezTo>
                    <a:cubicBezTo>
                      <a:pt x="8" y="4"/>
                      <a:pt x="6" y="5"/>
                      <a:pt x="5" y="5"/>
                    </a:cubicBezTo>
                    <a:cubicBezTo>
                      <a:pt x="3" y="6"/>
                      <a:pt x="3" y="6"/>
                      <a:pt x="1" y="5"/>
                    </a:cubicBezTo>
                    <a:cubicBezTo>
                      <a:pt x="0" y="4"/>
                      <a:pt x="2" y="6"/>
                      <a:pt x="1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599">
                <a:extLst>
                  <a:ext uri="{FF2B5EF4-FFF2-40B4-BE49-F238E27FC236}">
                    <a16:creationId xmlns:a16="http://schemas.microsoft.com/office/drawing/2014/main" id="{1FEC569B-132F-5143-8C21-51331014D8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0130" y="4106579"/>
                <a:ext cx="29859" cy="39406"/>
              </a:xfrm>
              <a:custGeom>
                <a:avLst/>
                <a:gdLst>
                  <a:gd name="T0" fmla="*/ 2 w 3"/>
                  <a:gd name="T1" fmla="*/ 1 h 4"/>
                  <a:gd name="T2" fmla="*/ 1 w 3"/>
                  <a:gd name="T3" fmla="*/ 3 h 4"/>
                  <a:gd name="T4" fmla="*/ 2 w 3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4">
                    <a:moveTo>
                      <a:pt x="2" y="1"/>
                    </a:moveTo>
                    <a:cubicBezTo>
                      <a:pt x="0" y="0"/>
                      <a:pt x="0" y="3"/>
                      <a:pt x="1" y="3"/>
                    </a:cubicBezTo>
                    <a:cubicBezTo>
                      <a:pt x="2" y="4"/>
                      <a:pt x="3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600">
                <a:extLst>
                  <a:ext uri="{FF2B5EF4-FFF2-40B4-BE49-F238E27FC236}">
                    <a16:creationId xmlns:a16="http://schemas.microsoft.com/office/drawing/2014/main" id="{04EB77BE-7CEA-5A44-B4EE-502B07B870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1627" y="4077028"/>
                <a:ext cx="865932" cy="262702"/>
              </a:xfrm>
              <a:custGeom>
                <a:avLst/>
                <a:gdLst>
                  <a:gd name="T0" fmla="*/ 17 w 89"/>
                  <a:gd name="T1" fmla="*/ 7 h 27"/>
                  <a:gd name="T2" fmla="*/ 19 w 89"/>
                  <a:gd name="T3" fmla="*/ 4 h 27"/>
                  <a:gd name="T4" fmla="*/ 15 w 89"/>
                  <a:gd name="T5" fmla="*/ 2 h 27"/>
                  <a:gd name="T6" fmla="*/ 12 w 89"/>
                  <a:gd name="T7" fmla="*/ 2 h 27"/>
                  <a:gd name="T8" fmla="*/ 4 w 89"/>
                  <a:gd name="T9" fmla="*/ 1 h 27"/>
                  <a:gd name="T10" fmla="*/ 4 w 89"/>
                  <a:gd name="T11" fmla="*/ 3 h 27"/>
                  <a:gd name="T12" fmla="*/ 0 w 89"/>
                  <a:gd name="T13" fmla="*/ 4 h 27"/>
                  <a:gd name="T14" fmla="*/ 5 w 89"/>
                  <a:gd name="T15" fmla="*/ 5 h 27"/>
                  <a:gd name="T16" fmla="*/ 7 w 89"/>
                  <a:gd name="T17" fmla="*/ 6 h 27"/>
                  <a:gd name="T18" fmla="*/ 6 w 89"/>
                  <a:gd name="T19" fmla="*/ 7 h 27"/>
                  <a:gd name="T20" fmla="*/ 24 w 89"/>
                  <a:gd name="T21" fmla="*/ 13 h 27"/>
                  <a:gd name="T22" fmla="*/ 25 w 89"/>
                  <a:gd name="T23" fmla="*/ 16 h 27"/>
                  <a:gd name="T24" fmla="*/ 24 w 89"/>
                  <a:gd name="T25" fmla="*/ 21 h 27"/>
                  <a:gd name="T26" fmla="*/ 27 w 89"/>
                  <a:gd name="T27" fmla="*/ 25 h 27"/>
                  <a:gd name="T28" fmla="*/ 30 w 89"/>
                  <a:gd name="T29" fmla="*/ 24 h 27"/>
                  <a:gd name="T30" fmla="*/ 33 w 89"/>
                  <a:gd name="T31" fmla="*/ 26 h 27"/>
                  <a:gd name="T32" fmla="*/ 38 w 89"/>
                  <a:gd name="T33" fmla="*/ 26 h 27"/>
                  <a:gd name="T34" fmla="*/ 42 w 89"/>
                  <a:gd name="T35" fmla="*/ 23 h 27"/>
                  <a:gd name="T36" fmla="*/ 45 w 89"/>
                  <a:gd name="T37" fmla="*/ 26 h 27"/>
                  <a:gd name="T38" fmla="*/ 52 w 89"/>
                  <a:gd name="T39" fmla="*/ 27 h 27"/>
                  <a:gd name="T40" fmla="*/ 62 w 89"/>
                  <a:gd name="T41" fmla="*/ 27 h 27"/>
                  <a:gd name="T42" fmla="*/ 65 w 89"/>
                  <a:gd name="T43" fmla="*/ 27 h 27"/>
                  <a:gd name="T44" fmla="*/ 67 w 89"/>
                  <a:gd name="T45" fmla="*/ 24 h 27"/>
                  <a:gd name="T46" fmla="*/ 70 w 89"/>
                  <a:gd name="T47" fmla="*/ 25 h 27"/>
                  <a:gd name="T48" fmla="*/ 76 w 89"/>
                  <a:gd name="T49" fmla="*/ 27 h 27"/>
                  <a:gd name="T50" fmla="*/ 82 w 89"/>
                  <a:gd name="T51" fmla="*/ 26 h 27"/>
                  <a:gd name="T52" fmla="*/ 85 w 89"/>
                  <a:gd name="T53" fmla="*/ 24 h 27"/>
                  <a:gd name="T54" fmla="*/ 85 w 89"/>
                  <a:gd name="T55" fmla="*/ 22 h 27"/>
                  <a:gd name="T56" fmla="*/ 82 w 89"/>
                  <a:gd name="T57" fmla="*/ 22 h 27"/>
                  <a:gd name="T58" fmla="*/ 85 w 89"/>
                  <a:gd name="T59" fmla="*/ 17 h 27"/>
                  <a:gd name="T60" fmla="*/ 80 w 89"/>
                  <a:gd name="T61" fmla="*/ 16 h 27"/>
                  <a:gd name="T62" fmla="*/ 78 w 89"/>
                  <a:gd name="T63" fmla="*/ 14 h 27"/>
                  <a:gd name="T64" fmla="*/ 70 w 89"/>
                  <a:gd name="T65" fmla="*/ 14 h 27"/>
                  <a:gd name="T66" fmla="*/ 65 w 89"/>
                  <a:gd name="T67" fmla="*/ 14 h 27"/>
                  <a:gd name="T68" fmla="*/ 55 w 89"/>
                  <a:gd name="T69" fmla="*/ 17 h 27"/>
                  <a:gd name="T70" fmla="*/ 56 w 89"/>
                  <a:gd name="T71" fmla="*/ 18 h 27"/>
                  <a:gd name="T72" fmla="*/ 52 w 89"/>
                  <a:gd name="T73" fmla="*/ 18 h 27"/>
                  <a:gd name="T74" fmla="*/ 49 w 89"/>
                  <a:gd name="T75" fmla="*/ 16 h 27"/>
                  <a:gd name="T76" fmla="*/ 46 w 89"/>
                  <a:gd name="T77" fmla="*/ 17 h 27"/>
                  <a:gd name="T78" fmla="*/ 42 w 89"/>
                  <a:gd name="T79" fmla="*/ 16 h 27"/>
                  <a:gd name="T80" fmla="*/ 41 w 89"/>
                  <a:gd name="T81" fmla="*/ 18 h 27"/>
                  <a:gd name="T82" fmla="*/ 38 w 89"/>
                  <a:gd name="T83" fmla="*/ 16 h 27"/>
                  <a:gd name="T84" fmla="*/ 39 w 89"/>
                  <a:gd name="T85" fmla="*/ 14 h 27"/>
                  <a:gd name="T86" fmla="*/ 34 w 89"/>
                  <a:gd name="T87" fmla="*/ 12 h 27"/>
                  <a:gd name="T88" fmla="*/ 30 w 89"/>
                  <a:gd name="T89" fmla="*/ 13 h 27"/>
                  <a:gd name="T90" fmla="*/ 32 w 89"/>
                  <a:gd name="T91" fmla="*/ 12 h 27"/>
                  <a:gd name="T92" fmla="*/ 28 w 89"/>
                  <a:gd name="T93" fmla="*/ 9 h 27"/>
                  <a:gd name="T94" fmla="*/ 38 w 89"/>
                  <a:gd name="T95" fmla="*/ 10 h 27"/>
                  <a:gd name="T96" fmla="*/ 33 w 89"/>
                  <a:gd name="T97" fmla="*/ 7 h 27"/>
                  <a:gd name="T98" fmla="*/ 28 w 89"/>
                  <a:gd name="T99" fmla="*/ 7 h 27"/>
                  <a:gd name="T100" fmla="*/ 32 w 89"/>
                  <a:gd name="T101" fmla="*/ 6 h 27"/>
                  <a:gd name="T102" fmla="*/ 27 w 89"/>
                  <a:gd name="T103" fmla="*/ 5 h 27"/>
                  <a:gd name="T104" fmla="*/ 17 w 89"/>
                  <a:gd name="T105" fmla="*/ 7 h 27"/>
                  <a:gd name="T106" fmla="*/ 17 w 89"/>
                  <a:gd name="T107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9" h="27">
                    <a:moveTo>
                      <a:pt x="17" y="7"/>
                    </a:moveTo>
                    <a:cubicBezTo>
                      <a:pt x="18" y="7"/>
                      <a:pt x="20" y="5"/>
                      <a:pt x="19" y="4"/>
                    </a:cubicBezTo>
                    <a:cubicBezTo>
                      <a:pt x="18" y="3"/>
                      <a:pt x="16" y="2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ubicBezTo>
                      <a:pt x="9" y="1"/>
                      <a:pt x="7" y="0"/>
                      <a:pt x="4" y="1"/>
                    </a:cubicBezTo>
                    <a:cubicBezTo>
                      <a:pt x="0" y="2"/>
                      <a:pt x="3" y="2"/>
                      <a:pt x="4" y="3"/>
                    </a:cubicBezTo>
                    <a:cubicBezTo>
                      <a:pt x="4" y="3"/>
                      <a:pt x="0" y="3"/>
                      <a:pt x="0" y="4"/>
                    </a:cubicBezTo>
                    <a:cubicBezTo>
                      <a:pt x="0" y="5"/>
                      <a:pt x="4" y="5"/>
                      <a:pt x="5" y="5"/>
                    </a:cubicBezTo>
                    <a:cubicBezTo>
                      <a:pt x="5" y="6"/>
                      <a:pt x="7" y="6"/>
                      <a:pt x="7" y="6"/>
                    </a:cubicBezTo>
                    <a:cubicBezTo>
                      <a:pt x="7" y="7"/>
                      <a:pt x="6" y="7"/>
                      <a:pt x="6" y="7"/>
                    </a:cubicBezTo>
                    <a:cubicBezTo>
                      <a:pt x="12" y="11"/>
                      <a:pt x="21" y="5"/>
                      <a:pt x="24" y="13"/>
                    </a:cubicBezTo>
                    <a:cubicBezTo>
                      <a:pt x="24" y="14"/>
                      <a:pt x="26" y="15"/>
                      <a:pt x="25" y="16"/>
                    </a:cubicBezTo>
                    <a:cubicBezTo>
                      <a:pt x="24" y="18"/>
                      <a:pt x="23" y="19"/>
                      <a:pt x="24" y="21"/>
                    </a:cubicBezTo>
                    <a:cubicBezTo>
                      <a:pt x="24" y="21"/>
                      <a:pt x="26" y="25"/>
                      <a:pt x="27" y="25"/>
                    </a:cubicBezTo>
                    <a:cubicBezTo>
                      <a:pt x="28" y="26"/>
                      <a:pt x="30" y="23"/>
                      <a:pt x="30" y="24"/>
                    </a:cubicBezTo>
                    <a:cubicBezTo>
                      <a:pt x="31" y="24"/>
                      <a:pt x="32" y="26"/>
                      <a:pt x="33" y="26"/>
                    </a:cubicBezTo>
                    <a:cubicBezTo>
                      <a:pt x="35" y="27"/>
                      <a:pt x="37" y="26"/>
                      <a:pt x="38" y="26"/>
                    </a:cubicBezTo>
                    <a:cubicBezTo>
                      <a:pt x="39" y="25"/>
                      <a:pt x="41" y="23"/>
                      <a:pt x="42" y="23"/>
                    </a:cubicBezTo>
                    <a:cubicBezTo>
                      <a:pt x="42" y="23"/>
                      <a:pt x="44" y="26"/>
                      <a:pt x="45" y="26"/>
                    </a:cubicBezTo>
                    <a:cubicBezTo>
                      <a:pt x="47" y="27"/>
                      <a:pt x="50" y="27"/>
                      <a:pt x="52" y="27"/>
                    </a:cubicBezTo>
                    <a:cubicBezTo>
                      <a:pt x="56" y="27"/>
                      <a:pt x="59" y="27"/>
                      <a:pt x="62" y="27"/>
                    </a:cubicBezTo>
                    <a:cubicBezTo>
                      <a:pt x="63" y="27"/>
                      <a:pt x="64" y="27"/>
                      <a:pt x="65" y="27"/>
                    </a:cubicBezTo>
                    <a:cubicBezTo>
                      <a:pt x="67" y="26"/>
                      <a:pt x="66" y="24"/>
                      <a:pt x="67" y="24"/>
                    </a:cubicBezTo>
                    <a:cubicBezTo>
                      <a:pt x="68" y="23"/>
                      <a:pt x="69" y="24"/>
                      <a:pt x="70" y="25"/>
                    </a:cubicBezTo>
                    <a:cubicBezTo>
                      <a:pt x="71" y="26"/>
                      <a:pt x="74" y="27"/>
                      <a:pt x="76" y="27"/>
                    </a:cubicBezTo>
                    <a:cubicBezTo>
                      <a:pt x="78" y="27"/>
                      <a:pt x="80" y="27"/>
                      <a:pt x="82" y="26"/>
                    </a:cubicBezTo>
                    <a:cubicBezTo>
                      <a:pt x="84" y="26"/>
                      <a:pt x="83" y="24"/>
                      <a:pt x="85" y="24"/>
                    </a:cubicBezTo>
                    <a:cubicBezTo>
                      <a:pt x="86" y="24"/>
                      <a:pt x="87" y="21"/>
                      <a:pt x="85" y="22"/>
                    </a:cubicBezTo>
                    <a:cubicBezTo>
                      <a:pt x="85" y="22"/>
                      <a:pt x="83" y="22"/>
                      <a:pt x="82" y="22"/>
                    </a:cubicBezTo>
                    <a:cubicBezTo>
                      <a:pt x="82" y="22"/>
                      <a:pt x="89" y="18"/>
                      <a:pt x="85" y="17"/>
                    </a:cubicBezTo>
                    <a:cubicBezTo>
                      <a:pt x="84" y="17"/>
                      <a:pt x="82" y="16"/>
                      <a:pt x="80" y="16"/>
                    </a:cubicBezTo>
                    <a:cubicBezTo>
                      <a:pt x="78" y="16"/>
                      <a:pt x="80" y="14"/>
                      <a:pt x="78" y="14"/>
                    </a:cubicBezTo>
                    <a:cubicBezTo>
                      <a:pt x="75" y="14"/>
                      <a:pt x="73" y="14"/>
                      <a:pt x="70" y="14"/>
                    </a:cubicBezTo>
                    <a:cubicBezTo>
                      <a:pt x="68" y="14"/>
                      <a:pt x="67" y="13"/>
                      <a:pt x="65" y="14"/>
                    </a:cubicBezTo>
                    <a:cubicBezTo>
                      <a:pt x="64" y="14"/>
                      <a:pt x="55" y="16"/>
                      <a:pt x="55" y="17"/>
                    </a:cubicBezTo>
                    <a:cubicBezTo>
                      <a:pt x="55" y="17"/>
                      <a:pt x="56" y="17"/>
                      <a:pt x="56" y="18"/>
                    </a:cubicBezTo>
                    <a:cubicBezTo>
                      <a:pt x="56" y="18"/>
                      <a:pt x="53" y="18"/>
                      <a:pt x="52" y="18"/>
                    </a:cubicBezTo>
                    <a:cubicBezTo>
                      <a:pt x="51" y="18"/>
                      <a:pt x="50" y="17"/>
                      <a:pt x="49" y="16"/>
                    </a:cubicBezTo>
                    <a:cubicBezTo>
                      <a:pt x="48" y="16"/>
                      <a:pt x="47" y="17"/>
                      <a:pt x="46" y="17"/>
                    </a:cubicBezTo>
                    <a:cubicBezTo>
                      <a:pt x="45" y="17"/>
                      <a:pt x="43" y="16"/>
                      <a:pt x="42" y="16"/>
                    </a:cubicBezTo>
                    <a:cubicBezTo>
                      <a:pt x="41" y="16"/>
                      <a:pt x="42" y="18"/>
                      <a:pt x="41" y="18"/>
                    </a:cubicBezTo>
                    <a:cubicBezTo>
                      <a:pt x="40" y="18"/>
                      <a:pt x="39" y="16"/>
                      <a:pt x="38" y="16"/>
                    </a:cubicBezTo>
                    <a:cubicBezTo>
                      <a:pt x="35" y="16"/>
                      <a:pt x="39" y="15"/>
                      <a:pt x="39" y="14"/>
                    </a:cubicBezTo>
                    <a:cubicBezTo>
                      <a:pt x="39" y="13"/>
                      <a:pt x="35" y="12"/>
                      <a:pt x="34" y="12"/>
                    </a:cubicBezTo>
                    <a:cubicBezTo>
                      <a:pt x="34" y="12"/>
                      <a:pt x="30" y="13"/>
                      <a:pt x="30" y="13"/>
                    </a:cubicBezTo>
                    <a:cubicBezTo>
                      <a:pt x="30" y="12"/>
                      <a:pt x="32" y="12"/>
                      <a:pt x="32" y="12"/>
                    </a:cubicBezTo>
                    <a:cubicBezTo>
                      <a:pt x="32" y="11"/>
                      <a:pt x="27" y="10"/>
                      <a:pt x="28" y="9"/>
                    </a:cubicBezTo>
                    <a:cubicBezTo>
                      <a:pt x="28" y="9"/>
                      <a:pt x="38" y="10"/>
                      <a:pt x="38" y="10"/>
                    </a:cubicBezTo>
                    <a:cubicBezTo>
                      <a:pt x="38" y="9"/>
                      <a:pt x="34" y="8"/>
                      <a:pt x="33" y="7"/>
                    </a:cubicBezTo>
                    <a:cubicBezTo>
                      <a:pt x="32" y="7"/>
                      <a:pt x="30" y="7"/>
                      <a:pt x="28" y="7"/>
                    </a:cubicBezTo>
                    <a:cubicBezTo>
                      <a:pt x="29" y="7"/>
                      <a:pt x="31" y="7"/>
                      <a:pt x="32" y="6"/>
                    </a:cubicBezTo>
                    <a:cubicBezTo>
                      <a:pt x="32" y="5"/>
                      <a:pt x="27" y="5"/>
                      <a:pt x="27" y="5"/>
                    </a:cubicBezTo>
                    <a:cubicBezTo>
                      <a:pt x="23" y="5"/>
                      <a:pt x="21" y="6"/>
                      <a:pt x="17" y="7"/>
                    </a:cubicBezTo>
                    <a:cubicBezTo>
                      <a:pt x="17" y="7"/>
                      <a:pt x="18" y="7"/>
                      <a:pt x="1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601">
                <a:extLst>
                  <a:ext uri="{FF2B5EF4-FFF2-40B4-BE49-F238E27FC236}">
                    <a16:creationId xmlns:a16="http://schemas.microsoft.com/office/drawing/2014/main" id="{197D5401-E06D-3240-BDFA-D7758FD895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01536" y="3623869"/>
                <a:ext cx="573970" cy="357930"/>
              </a:xfrm>
              <a:custGeom>
                <a:avLst/>
                <a:gdLst>
                  <a:gd name="T0" fmla="*/ 55 w 59"/>
                  <a:gd name="T1" fmla="*/ 21 h 37"/>
                  <a:gd name="T2" fmla="*/ 46 w 59"/>
                  <a:gd name="T3" fmla="*/ 20 h 37"/>
                  <a:gd name="T4" fmla="*/ 46 w 59"/>
                  <a:gd name="T5" fmla="*/ 18 h 37"/>
                  <a:gd name="T6" fmla="*/ 44 w 59"/>
                  <a:gd name="T7" fmla="*/ 15 h 37"/>
                  <a:gd name="T8" fmla="*/ 44 w 59"/>
                  <a:gd name="T9" fmla="*/ 11 h 37"/>
                  <a:gd name="T10" fmla="*/ 43 w 59"/>
                  <a:gd name="T11" fmla="*/ 15 h 37"/>
                  <a:gd name="T12" fmla="*/ 35 w 59"/>
                  <a:gd name="T13" fmla="*/ 10 h 37"/>
                  <a:gd name="T14" fmla="*/ 24 w 59"/>
                  <a:gd name="T15" fmla="*/ 2 h 37"/>
                  <a:gd name="T16" fmla="*/ 12 w 59"/>
                  <a:gd name="T17" fmla="*/ 1 h 37"/>
                  <a:gd name="T18" fmla="*/ 12 w 59"/>
                  <a:gd name="T19" fmla="*/ 3 h 37"/>
                  <a:gd name="T20" fmla="*/ 6 w 59"/>
                  <a:gd name="T21" fmla="*/ 5 h 37"/>
                  <a:gd name="T22" fmla="*/ 11 w 59"/>
                  <a:gd name="T23" fmla="*/ 9 h 37"/>
                  <a:gd name="T24" fmla="*/ 6 w 59"/>
                  <a:gd name="T25" fmla="*/ 9 h 37"/>
                  <a:gd name="T26" fmla="*/ 5 w 59"/>
                  <a:gd name="T27" fmla="*/ 11 h 37"/>
                  <a:gd name="T28" fmla="*/ 6 w 59"/>
                  <a:gd name="T29" fmla="*/ 14 h 37"/>
                  <a:gd name="T30" fmla="*/ 10 w 59"/>
                  <a:gd name="T31" fmla="*/ 14 h 37"/>
                  <a:gd name="T32" fmla="*/ 0 w 59"/>
                  <a:gd name="T33" fmla="*/ 15 h 37"/>
                  <a:gd name="T34" fmla="*/ 7 w 59"/>
                  <a:gd name="T35" fmla="*/ 20 h 37"/>
                  <a:gd name="T36" fmla="*/ 8 w 59"/>
                  <a:gd name="T37" fmla="*/ 23 h 37"/>
                  <a:gd name="T38" fmla="*/ 14 w 59"/>
                  <a:gd name="T39" fmla="*/ 23 h 37"/>
                  <a:gd name="T40" fmla="*/ 26 w 59"/>
                  <a:gd name="T41" fmla="*/ 23 h 37"/>
                  <a:gd name="T42" fmla="*/ 28 w 59"/>
                  <a:gd name="T43" fmla="*/ 24 h 37"/>
                  <a:gd name="T44" fmla="*/ 16 w 59"/>
                  <a:gd name="T45" fmla="*/ 25 h 37"/>
                  <a:gd name="T46" fmla="*/ 16 w 59"/>
                  <a:gd name="T47" fmla="*/ 30 h 37"/>
                  <a:gd name="T48" fmla="*/ 19 w 59"/>
                  <a:gd name="T49" fmla="*/ 33 h 37"/>
                  <a:gd name="T50" fmla="*/ 32 w 59"/>
                  <a:gd name="T51" fmla="*/ 35 h 37"/>
                  <a:gd name="T52" fmla="*/ 34 w 59"/>
                  <a:gd name="T53" fmla="*/ 36 h 37"/>
                  <a:gd name="T54" fmla="*/ 40 w 59"/>
                  <a:gd name="T55" fmla="*/ 35 h 37"/>
                  <a:gd name="T56" fmla="*/ 41 w 59"/>
                  <a:gd name="T57" fmla="*/ 35 h 37"/>
                  <a:gd name="T58" fmla="*/ 41 w 59"/>
                  <a:gd name="T59" fmla="*/ 29 h 37"/>
                  <a:gd name="T60" fmla="*/ 46 w 59"/>
                  <a:gd name="T61" fmla="*/ 30 h 37"/>
                  <a:gd name="T62" fmla="*/ 51 w 59"/>
                  <a:gd name="T63" fmla="*/ 28 h 37"/>
                  <a:gd name="T64" fmla="*/ 54 w 59"/>
                  <a:gd name="T65" fmla="*/ 26 h 37"/>
                  <a:gd name="T66" fmla="*/ 58 w 59"/>
                  <a:gd name="T67" fmla="*/ 2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9" h="37">
                    <a:moveTo>
                      <a:pt x="58" y="24"/>
                    </a:moveTo>
                    <a:cubicBezTo>
                      <a:pt x="58" y="22"/>
                      <a:pt x="56" y="22"/>
                      <a:pt x="55" y="21"/>
                    </a:cubicBezTo>
                    <a:cubicBezTo>
                      <a:pt x="54" y="20"/>
                      <a:pt x="53" y="22"/>
                      <a:pt x="52" y="21"/>
                    </a:cubicBezTo>
                    <a:cubicBezTo>
                      <a:pt x="50" y="19"/>
                      <a:pt x="48" y="21"/>
                      <a:pt x="46" y="20"/>
                    </a:cubicBezTo>
                    <a:cubicBezTo>
                      <a:pt x="46" y="20"/>
                      <a:pt x="48" y="19"/>
                      <a:pt x="48" y="18"/>
                    </a:cubicBezTo>
                    <a:cubicBezTo>
                      <a:pt x="48" y="18"/>
                      <a:pt x="46" y="18"/>
                      <a:pt x="46" y="18"/>
                    </a:cubicBezTo>
                    <a:cubicBezTo>
                      <a:pt x="46" y="17"/>
                      <a:pt x="47" y="17"/>
                      <a:pt x="47" y="16"/>
                    </a:cubicBezTo>
                    <a:cubicBezTo>
                      <a:pt x="47" y="15"/>
                      <a:pt x="44" y="16"/>
                      <a:pt x="44" y="15"/>
                    </a:cubicBezTo>
                    <a:cubicBezTo>
                      <a:pt x="43" y="15"/>
                      <a:pt x="45" y="14"/>
                      <a:pt x="45" y="14"/>
                    </a:cubicBezTo>
                    <a:cubicBezTo>
                      <a:pt x="46" y="13"/>
                      <a:pt x="44" y="12"/>
                      <a:pt x="44" y="11"/>
                    </a:cubicBezTo>
                    <a:cubicBezTo>
                      <a:pt x="43" y="10"/>
                      <a:pt x="38" y="11"/>
                      <a:pt x="38" y="11"/>
                    </a:cubicBezTo>
                    <a:cubicBezTo>
                      <a:pt x="38" y="12"/>
                      <a:pt x="43" y="14"/>
                      <a:pt x="43" y="15"/>
                    </a:cubicBezTo>
                    <a:cubicBezTo>
                      <a:pt x="42" y="16"/>
                      <a:pt x="39" y="14"/>
                      <a:pt x="38" y="13"/>
                    </a:cubicBezTo>
                    <a:cubicBezTo>
                      <a:pt x="36" y="12"/>
                      <a:pt x="39" y="10"/>
                      <a:pt x="35" y="10"/>
                    </a:cubicBezTo>
                    <a:cubicBezTo>
                      <a:pt x="33" y="10"/>
                      <a:pt x="30" y="10"/>
                      <a:pt x="29" y="8"/>
                    </a:cubicBezTo>
                    <a:cubicBezTo>
                      <a:pt x="28" y="6"/>
                      <a:pt x="26" y="3"/>
                      <a:pt x="24" y="2"/>
                    </a:cubicBezTo>
                    <a:cubicBezTo>
                      <a:pt x="21" y="1"/>
                      <a:pt x="18" y="0"/>
                      <a:pt x="16" y="0"/>
                    </a:cubicBezTo>
                    <a:cubicBezTo>
                      <a:pt x="15" y="0"/>
                      <a:pt x="10" y="0"/>
                      <a:pt x="12" y="1"/>
                    </a:cubicBezTo>
                    <a:cubicBezTo>
                      <a:pt x="13" y="1"/>
                      <a:pt x="17" y="2"/>
                      <a:pt x="17" y="2"/>
                    </a:cubicBezTo>
                    <a:cubicBezTo>
                      <a:pt x="17" y="4"/>
                      <a:pt x="13" y="3"/>
                      <a:pt x="12" y="3"/>
                    </a:cubicBezTo>
                    <a:cubicBezTo>
                      <a:pt x="12" y="3"/>
                      <a:pt x="13" y="4"/>
                      <a:pt x="13" y="4"/>
                    </a:cubicBezTo>
                    <a:cubicBezTo>
                      <a:pt x="13" y="5"/>
                      <a:pt x="7" y="2"/>
                      <a:pt x="6" y="5"/>
                    </a:cubicBezTo>
                    <a:cubicBezTo>
                      <a:pt x="6" y="5"/>
                      <a:pt x="11" y="7"/>
                      <a:pt x="12" y="7"/>
                    </a:cubicBezTo>
                    <a:cubicBezTo>
                      <a:pt x="10" y="6"/>
                      <a:pt x="11" y="9"/>
                      <a:pt x="11" y="9"/>
                    </a:cubicBezTo>
                    <a:cubicBezTo>
                      <a:pt x="11" y="10"/>
                      <a:pt x="4" y="7"/>
                      <a:pt x="3" y="8"/>
                    </a:cubicBezTo>
                    <a:cubicBezTo>
                      <a:pt x="3" y="7"/>
                      <a:pt x="6" y="8"/>
                      <a:pt x="6" y="9"/>
                    </a:cubicBezTo>
                    <a:cubicBezTo>
                      <a:pt x="6" y="8"/>
                      <a:pt x="4" y="9"/>
                      <a:pt x="4" y="9"/>
                    </a:cubicBezTo>
                    <a:cubicBezTo>
                      <a:pt x="3" y="10"/>
                      <a:pt x="5" y="11"/>
                      <a:pt x="5" y="11"/>
                    </a:cubicBezTo>
                    <a:cubicBezTo>
                      <a:pt x="6" y="12"/>
                      <a:pt x="2" y="12"/>
                      <a:pt x="1" y="12"/>
                    </a:cubicBezTo>
                    <a:cubicBezTo>
                      <a:pt x="2" y="12"/>
                      <a:pt x="4" y="13"/>
                      <a:pt x="6" y="14"/>
                    </a:cubicBezTo>
                    <a:cubicBezTo>
                      <a:pt x="8" y="14"/>
                      <a:pt x="10" y="13"/>
                      <a:pt x="12" y="13"/>
                    </a:cubicBezTo>
                    <a:cubicBezTo>
                      <a:pt x="12" y="13"/>
                      <a:pt x="10" y="14"/>
                      <a:pt x="10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1" y="16"/>
                      <a:pt x="0" y="15"/>
                      <a:pt x="0" y="15"/>
                    </a:cubicBezTo>
                    <a:cubicBezTo>
                      <a:pt x="0" y="15"/>
                      <a:pt x="2" y="18"/>
                      <a:pt x="2" y="18"/>
                    </a:cubicBezTo>
                    <a:cubicBezTo>
                      <a:pt x="3" y="19"/>
                      <a:pt x="7" y="21"/>
                      <a:pt x="7" y="20"/>
                    </a:cubicBezTo>
                    <a:cubicBezTo>
                      <a:pt x="7" y="21"/>
                      <a:pt x="5" y="20"/>
                      <a:pt x="6" y="22"/>
                    </a:cubicBezTo>
                    <a:cubicBezTo>
                      <a:pt x="6" y="22"/>
                      <a:pt x="7" y="23"/>
                      <a:pt x="8" y="23"/>
                    </a:cubicBezTo>
                    <a:cubicBezTo>
                      <a:pt x="9" y="24"/>
                      <a:pt x="10" y="23"/>
                      <a:pt x="11" y="23"/>
                    </a:cubicBezTo>
                    <a:cubicBezTo>
                      <a:pt x="12" y="22"/>
                      <a:pt x="13" y="24"/>
                      <a:pt x="14" y="23"/>
                    </a:cubicBezTo>
                    <a:cubicBezTo>
                      <a:pt x="17" y="22"/>
                      <a:pt x="19" y="21"/>
                      <a:pt x="21" y="22"/>
                    </a:cubicBezTo>
                    <a:cubicBezTo>
                      <a:pt x="23" y="23"/>
                      <a:pt x="24" y="23"/>
                      <a:pt x="26" y="23"/>
                    </a:cubicBezTo>
                    <a:cubicBezTo>
                      <a:pt x="25" y="23"/>
                      <a:pt x="23" y="23"/>
                      <a:pt x="21" y="23"/>
                    </a:cubicBezTo>
                    <a:cubicBezTo>
                      <a:pt x="23" y="23"/>
                      <a:pt x="27" y="23"/>
                      <a:pt x="28" y="24"/>
                    </a:cubicBezTo>
                    <a:cubicBezTo>
                      <a:pt x="28" y="24"/>
                      <a:pt x="23" y="25"/>
                      <a:pt x="23" y="25"/>
                    </a:cubicBezTo>
                    <a:cubicBezTo>
                      <a:pt x="21" y="25"/>
                      <a:pt x="18" y="25"/>
                      <a:pt x="16" y="25"/>
                    </a:cubicBezTo>
                    <a:cubicBezTo>
                      <a:pt x="16" y="26"/>
                      <a:pt x="12" y="27"/>
                      <a:pt x="13" y="27"/>
                    </a:cubicBezTo>
                    <a:cubicBezTo>
                      <a:pt x="14" y="28"/>
                      <a:pt x="15" y="28"/>
                      <a:pt x="16" y="30"/>
                    </a:cubicBezTo>
                    <a:cubicBezTo>
                      <a:pt x="16" y="32"/>
                      <a:pt x="22" y="30"/>
                      <a:pt x="23" y="32"/>
                    </a:cubicBezTo>
                    <a:cubicBezTo>
                      <a:pt x="23" y="32"/>
                      <a:pt x="19" y="32"/>
                      <a:pt x="19" y="33"/>
                    </a:cubicBezTo>
                    <a:cubicBezTo>
                      <a:pt x="20" y="34"/>
                      <a:pt x="25" y="36"/>
                      <a:pt x="26" y="36"/>
                    </a:cubicBezTo>
                    <a:cubicBezTo>
                      <a:pt x="26" y="36"/>
                      <a:pt x="32" y="36"/>
                      <a:pt x="32" y="35"/>
                    </a:cubicBezTo>
                    <a:cubicBezTo>
                      <a:pt x="32" y="35"/>
                      <a:pt x="31" y="35"/>
                      <a:pt x="31" y="35"/>
                    </a:cubicBezTo>
                    <a:cubicBezTo>
                      <a:pt x="31" y="33"/>
                      <a:pt x="35" y="36"/>
                      <a:pt x="34" y="36"/>
                    </a:cubicBezTo>
                    <a:cubicBezTo>
                      <a:pt x="35" y="36"/>
                      <a:pt x="33" y="33"/>
                      <a:pt x="33" y="32"/>
                    </a:cubicBezTo>
                    <a:cubicBezTo>
                      <a:pt x="35" y="31"/>
                      <a:pt x="37" y="37"/>
                      <a:pt x="40" y="35"/>
                    </a:cubicBezTo>
                    <a:cubicBezTo>
                      <a:pt x="41" y="34"/>
                      <a:pt x="39" y="32"/>
                      <a:pt x="40" y="32"/>
                    </a:cubicBezTo>
                    <a:cubicBezTo>
                      <a:pt x="41" y="32"/>
                      <a:pt x="41" y="34"/>
                      <a:pt x="41" y="35"/>
                    </a:cubicBezTo>
                    <a:cubicBezTo>
                      <a:pt x="42" y="35"/>
                      <a:pt x="43" y="31"/>
                      <a:pt x="42" y="31"/>
                    </a:cubicBezTo>
                    <a:cubicBezTo>
                      <a:pt x="42" y="30"/>
                      <a:pt x="42" y="29"/>
                      <a:pt x="41" y="29"/>
                    </a:cubicBezTo>
                    <a:cubicBezTo>
                      <a:pt x="41" y="28"/>
                      <a:pt x="42" y="26"/>
                      <a:pt x="43" y="27"/>
                    </a:cubicBezTo>
                    <a:cubicBezTo>
                      <a:pt x="44" y="28"/>
                      <a:pt x="43" y="32"/>
                      <a:pt x="46" y="30"/>
                    </a:cubicBezTo>
                    <a:cubicBezTo>
                      <a:pt x="47" y="29"/>
                      <a:pt x="50" y="25"/>
                      <a:pt x="52" y="27"/>
                    </a:cubicBezTo>
                    <a:cubicBezTo>
                      <a:pt x="53" y="27"/>
                      <a:pt x="51" y="28"/>
                      <a:pt x="51" y="28"/>
                    </a:cubicBezTo>
                    <a:cubicBezTo>
                      <a:pt x="51" y="28"/>
                      <a:pt x="56" y="27"/>
                      <a:pt x="56" y="27"/>
                    </a:cubicBezTo>
                    <a:cubicBezTo>
                      <a:pt x="56" y="27"/>
                      <a:pt x="54" y="27"/>
                      <a:pt x="54" y="26"/>
                    </a:cubicBezTo>
                    <a:cubicBezTo>
                      <a:pt x="54" y="25"/>
                      <a:pt x="59" y="25"/>
                      <a:pt x="58" y="24"/>
                    </a:cubicBezTo>
                    <a:cubicBezTo>
                      <a:pt x="58" y="22"/>
                      <a:pt x="58" y="25"/>
                      <a:pt x="58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602">
                <a:extLst>
                  <a:ext uri="{FF2B5EF4-FFF2-40B4-BE49-F238E27FC236}">
                    <a16:creationId xmlns:a16="http://schemas.microsoft.com/office/drawing/2014/main" id="{A3D8EFAF-D97F-CC49-ADE9-22DF5A71D6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3775" y="3403859"/>
                <a:ext cx="1516209" cy="781534"/>
              </a:xfrm>
              <a:custGeom>
                <a:avLst/>
                <a:gdLst>
                  <a:gd name="T0" fmla="*/ 15 w 156"/>
                  <a:gd name="T1" fmla="*/ 77 h 81"/>
                  <a:gd name="T2" fmla="*/ 27 w 156"/>
                  <a:gd name="T3" fmla="*/ 76 h 81"/>
                  <a:gd name="T4" fmla="*/ 37 w 156"/>
                  <a:gd name="T5" fmla="*/ 78 h 81"/>
                  <a:gd name="T6" fmla="*/ 48 w 156"/>
                  <a:gd name="T7" fmla="*/ 77 h 81"/>
                  <a:gd name="T8" fmla="*/ 65 w 156"/>
                  <a:gd name="T9" fmla="*/ 76 h 81"/>
                  <a:gd name="T10" fmla="*/ 59 w 156"/>
                  <a:gd name="T11" fmla="*/ 70 h 81"/>
                  <a:gd name="T12" fmla="*/ 50 w 156"/>
                  <a:gd name="T13" fmla="*/ 65 h 81"/>
                  <a:gd name="T14" fmla="*/ 73 w 156"/>
                  <a:gd name="T15" fmla="*/ 61 h 81"/>
                  <a:gd name="T16" fmla="*/ 76 w 156"/>
                  <a:gd name="T17" fmla="*/ 55 h 81"/>
                  <a:gd name="T18" fmla="*/ 71 w 156"/>
                  <a:gd name="T19" fmla="*/ 50 h 81"/>
                  <a:gd name="T20" fmla="*/ 72 w 156"/>
                  <a:gd name="T21" fmla="*/ 48 h 81"/>
                  <a:gd name="T22" fmla="*/ 78 w 156"/>
                  <a:gd name="T23" fmla="*/ 45 h 81"/>
                  <a:gd name="T24" fmla="*/ 90 w 156"/>
                  <a:gd name="T25" fmla="*/ 44 h 81"/>
                  <a:gd name="T26" fmla="*/ 105 w 156"/>
                  <a:gd name="T27" fmla="*/ 37 h 81"/>
                  <a:gd name="T28" fmla="*/ 105 w 156"/>
                  <a:gd name="T29" fmla="*/ 32 h 81"/>
                  <a:gd name="T30" fmla="*/ 136 w 156"/>
                  <a:gd name="T31" fmla="*/ 21 h 81"/>
                  <a:gd name="T32" fmla="*/ 115 w 156"/>
                  <a:gd name="T33" fmla="*/ 23 h 81"/>
                  <a:gd name="T34" fmla="*/ 134 w 156"/>
                  <a:gd name="T35" fmla="*/ 18 h 81"/>
                  <a:gd name="T36" fmla="*/ 146 w 156"/>
                  <a:gd name="T37" fmla="*/ 10 h 81"/>
                  <a:gd name="T38" fmla="*/ 133 w 156"/>
                  <a:gd name="T39" fmla="*/ 5 h 81"/>
                  <a:gd name="T40" fmla="*/ 121 w 156"/>
                  <a:gd name="T41" fmla="*/ 5 h 81"/>
                  <a:gd name="T42" fmla="*/ 100 w 156"/>
                  <a:gd name="T43" fmla="*/ 2 h 81"/>
                  <a:gd name="T44" fmla="*/ 91 w 156"/>
                  <a:gd name="T45" fmla="*/ 5 h 81"/>
                  <a:gd name="T46" fmla="*/ 80 w 156"/>
                  <a:gd name="T47" fmla="*/ 8 h 81"/>
                  <a:gd name="T48" fmla="*/ 58 w 156"/>
                  <a:gd name="T49" fmla="*/ 4 h 81"/>
                  <a:gd name="T50" fmla="*/ 52 w 156"/>
                  <a:gd name="T51" fmla="*/ 5 h 81"/>
                  <a:gd name="T52" fmla="*/ 46 w 156"/>
                  <a:gd name="T53" fmla="*/ 10 h 81"/>
                  <a:gd name="T54" fmla="*/ 45 w 156"/>
                  <a:gd name="T55" fmla="*/ 12 h 81"/>
                  <a:gd name="T56" fmla="*/ 31 w 156"/>
                  <a:gd name="T57" fmla="*/ 10 h 81"/>
                  <a:gd name="T58" fmla="*/ 34 w 156"/>
                  <a:gd name="T59" fmla="*/ 16 h 81"/>
                  <a:gd name="T60" fmla="*/ 23 w 156"/>
                  <a:gd name="T61" fmla="*/ 16 h 81"/>
                  <a:gd name="T62" fmla="*/ 5 w 156"/>
                  <a:gd name="T63" fmla="*/ 17 h 81"/>
                  <a:gd name="T64" fmla="*/ 11 w 156"/>
                  <a:gd name="T65" fmla="*/ 21 h 81"/>
                  <a:gd name="T66" fmla="*/ 13 w 156"/>
                  <a:gd name="T67" fmla="*/ 26 h 81"/>
                  <a:gd name="T68" fmla="*/ 23 w 156"/>
                  <a:gd name="T69" fmla="*/ 27 h 81"/>
                  <a:gd name="T70" fmla="*/ 20 w 156"/>
                  <a:gd name="T71" fmla="*/ 31 h 81"/>
                  <a:gd name="T72" fmla="*/ 26 w 156"/>
                  <a:gd name="T73" fmla="*/ 30 h 81"/>
                  <a:gd name="T74" fmla="*/ 42 w 156"/>
                  <a:gd name="T75" fmla="*/ 30 h 81"/>
                  <a:gd name="T76" fmla="*/ 52 w 156"/>
                  <a:gd name="T77" fmla="*/ 31 h 81"/>
                  <a:gd name="T78" fmla="*/ 73 w 156"/>
                  <a:gd name="T79" fmla="*/ 21 h 81"/>
                  <a:gd name="T80" fmla="*/ 60 w 156"/>
                  <a:gd name="T81" fmla="*/ 31 h 81"/>
                  <a:gd name="T82" fmla="*/ 44 w 156"/>
                  <a:gd name="T83" fmla="*/ 35 h 81"/>
                  <a:gd name="T84" fmla="*/ 58 w 156"/>
                  <a:gd name="T85" fmla="*/ 42 h 81"/>
                  <a:gd name="T86" fmla="*/ 32 w 156"/>
                  <a:gd name="T87" fmla="*/ 39 h 81"/>
                  <a:gd name="T88" fmla="*/ 42 w 156"/>
                  <a:gd name="T89" fmla="*/ 50 h 81"/>
                  <a:gd name="T90" fmla="*/ 44 w 156"/>
                  <a:gd name="T91" fmla="*/ 52 h 81"/>
                  <a:gd name="T92" fmla="*/ 30 w 156"/>
                  <a:gd name="T93" fmla="*/ 52 h 81"/>
                  <a:gd name="T94" fmla="*/ 27 w 156"/>
                  <a:gd name="T95" fmla="*/ 59 h 81"/>
                  <a:gd name="T96" fmla="*/ 36 w 156"/>
                  <a:gd name="T97" fmla="*/ 57 h 81"/>
                  <a:gd name="T98" fmla="*/ 34 w 156"/>
                  <a:gd name="T99" fmla="*/ 60 h 81"/>
                  <a:gd name="T100" fmla="*/ 37 w 156"/>
                  <a:gd name="T101" fmla="*/ 65 h 81"/>
                  <a:gd name="T102" fmla="*/ 38 w 156"/>
                  <a:gd name="T103" fmla="*/ 68 h 81"/>
                  <a:gd name="T104" fmla="*/ 19 w 156"/>
                  <a:gd name="T105" fmla="*/ 6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6" h="81">
                    <a:moveTo>
                      <a:pt x="26" y="70"/>
                    </a:moveTo>
                    <a:cubicBezTo>
                      <a:pt x="22" y="70"/>
                      <a:pt x="17" y="70"/>
                      <a:pt x="13" y="71"/>
                    </a:cubicBezTo>
                    <a:cubicBezTo>
                      <a:pt x="11" y="72"/>
                      <a:pt x="11" y="75"/>
                      <a:pt x="12" y="76"/>
                    </a:cubicBezTo>
                    <a:cubicBezTo>
                      <a:pt x="13" y="77"/>
                      <a:pt x="15" y="78"/>
                      <a:pt x="15" y="77"/>
                    </a:cubicBezTo>
                    <a:cubicBezTo>
                      <a:pt x="17" y="77"/>
                      <a:pt x="16" y="76"/>
                      <a:pt x="17" y="75"/>
                    </a:cubicBezTo>
                    <a:cubicBezTo>
                      <a:pt x="17" y="75"/>
                      <a:pt x="17" y="78"/>
                      <a:pt x="17" y="78"/>
                    </a:cubicBezTo>
                    <a:cubicBezTo>
                      <a:pt x="19" y="78"/>
                      <a:pt x="22" y="78"/>
                      <a:pt x="24" y="78"/>
                    </a:cubicBezTo>
                    <a:cubicBezTo>
                      <a:pt x="26" y="78"/>
                      <a:pt x="26" y="76"/>
                      <a:pt x="27" y="76"/>
                    </a:cubicBezTo>
                    <a:cubicBezTo>
                      <a:pt x="29" y="76"/>
                      <a:pt x="27" y="78"/>
                      <a:pt x="27" y="78"/>
                    </a:cubicBezTo>
                    <a:cubicBezTo>
                      <a:pt x="27" y="78"/>
                      <a:pt x="37" y="79"/>
                      <a:pt x="37" y="78"/>
                    </a:cubicBezTo>
                    <a:cubicBezTo>
                      <a:pt x="37" y="78"/>
                      <a:pt x="35" y="77"/>
                      <a:pt x="34" y="76"/>
                    </a:cubicBezTo>
                    <a:cubicBezTo>
                      <a:pt x="34" y="76"/>
                      <a:pt x="38" y="77"/>
                      <a:pt x="37" y="78"/>
                    </a:cubicBezTo>
                    <a:cubicBezTo>
                      <a:pt x="38" y="77"/>
                      <a:pt x="37" y="76"/>
                      <a:pt x="38" y="76"/>
                    </a:cubicBezTo>
                    <a:cubicBezTo>
                      <a:pt x="38" y="76"/>
                      <a:pt x="40" y="77"/>
                      <a:pt x="41" y="77"/>
                    </a:cubicBezTo>
                    <a:cubicBezTo>
                      <a:pt x="43" y="79"/>
                      <a:pt x="41" y="76"/>
                      <a:pt x="42" y="75"/>
                    </a:cubicBezTo>
                    <a:cubicBezTo>
                      <a:pt x="42" y="75"/>
                      <a:pt x="48" y="78"/>
                      <a:pt x="48" y="77"/>
                    </a:cubicBezTo>
                    <a:cubicBezTo>
                      <a:pt x="48" y="76"/>
                      <a:pt x="46" y="76"/>
                      <a:pt x="46" y="75"/>
                    </a:cubicBezTo>
                    <a:cubicBezTo>
                      <a:pt x="46" y="75"/>
                      <a:pt x="53" y="76"/>
                      <a:pt x="53" y="76"/>
                    </a:cubicBezTo>
                    <a:cubicBezTo>
                      <a:pt x="57" y="76"/>
                      <a:pt x="52" y="79"/>
                      <a:pt x="52" y="80"/>
                    </a:cubicBezTo>
                    <a:cubicBezTo>
                      <a:pt x="52" y="81"/>
                      <a:pt x="64" y="76"/>
                      <a:pt x="65" y="76"/>
                    </a:cubicBezTo>
                    <a:cubicBezTo>
                      <a:pt x="67" y="76"/>
                      <a:pt x="72" y="73"/>
                      <a:pt x="68" y="72"/>
                    </a:cubicBezTo>
                    <a:cubicBezTo>
                      <a:pt x="66" y="71"/>
                      <a:pt x="63" y="73"/>
                      <a:pt x="61" y="72"/>
                    </a:cubicBezTo>
                    <a:cubicBezTo>
                      <a:pt x="61" y="72"/>
                      <a:pt x="63" y="70"/>
                      <a:pt x="63" y="70"/>
                    </a:cubicBezTo>
                    <a:cubicBezTo>
                      <a:pt x="63" y="69"/>
                      <a:pt x="60" y="70"/>
                      <a:pt x="59" y="70"/>
                    </a:cubicBezTo>
                    <a:cubicBezTo>
                      <a:pt x="57" y="70"/>
                      <a:pt x="56" y="68"/>
                      <a:pt x="54" y="68"/>
                    </a:cubicBezTo>
                    <a:cubicBezTo>
                      <a:pt x="53" y="69"/>
                      <a:pt x="50" y="70"/>
                      <a:pt x="48" y="69"/>
                    </a:cubicBezTo>
                    <a:cubicBezTo>
                      <a:pt x="49" y="69"/>
                      <a:pt x="50" y="69"/>
                      <a:pt x="51" y="69"/>
                    </a:cubicBezTo>
                    <a:cubicBezTo>
                      <a:pt x="52" y="68"/>
                      <a:pt x="50" y="66"/>
                      <a:pt x="50" y="65"/>
                    </a:cubicBezTo>
                    <a:cubicBezTo>
                      <a:pt x="50" y="67"/>
                      <a:pt x="59" y="68"/>
                      <a:pt x="60" y="68"/>
                    </a:cubicBezTo>
                    <a:cubicBezTo>
                      <a:pt x="61" y="68"/>
                      <a:pt x="63" y="68"/>
                      <a:pt x="65" y="68"/>
                    </a:cubicBezTo>
                    <a:cubicBezTo>
                      <a:pt x="67" y="68"/>
                      <a:pt x="69" y="65"/>
                      <a:pt x="68" y="64"/>
                    </a:cubicBezTo>
                    <a:cubicBezTo>
                      <a:pt x="65" y="61"/>
                      <a:pt x="71" y="61"/>
                      <a:pt x="73" y="61"/>
                    </a:cubicBezTo>
                    <a:cubicBezTo>
                      <a:pt x="74" y="61"/>
                      <a:pt x="79" y="61"/>
                      <a:pt x="80" y="60"/>
                    </a:cubicBezTo>
                    <a:cubicBezTo>
                      <a:pt x="80" y="60"/>
                      <a:pt x="75" y="58"/>
                      <a:pt x="75" y="58"/>
                    </a:cubicBezTo>
                    <a:cubicBezTo>
                      <a:pt x="77" y="57"/>
                      <a:pt x="81" y="59"/>
                      <a:pt x="82" y="57"/>
                    </a:cubicBezTo>
                    <a:cubicBezTo>
                      <a:pt x="83" y="56"/>
                      <a:pt x="77" y="55"/>
                      <a:pt x="76" y="55"/>
                    </a:cubicBezTo>
                    <a:cubicBezTo>
                      <a:pt x="77" y="55"/>
                      <a:pt x="84" y="54"/>
                      <a:pt x="85" y="53"/>
                    </a:cubicBezTo>
                    <a:cubicBezTo>
                      <a:pt x="87" y="52"/>
                      <a:pt x="77" y="50"/>
                      <a:pt x="77" y="51"/>
                    </a:cubicBezTo>
                    <a:cubicBezTo>
                      <a:pt x="77" y="50"/>
                      <a:pt x="79" y="50"/>
                      <a:pt x="79" y="50"/>
                    </a:cubicBezTo>
                    <a:cubicBezTo>
                      <a:pt x="79" y="49"/>
                      <a:pt x="72" y="50"/>
                      <a:pt x="71" y="50"/>
                    </a:cubicBezTo>
                    <a:cubicBezTo>
                      <a:pt x="69" y="50"/>
                      <a:pt x="68" y="51"/>
                      <a:pt x="66" y="52"/>
                    </a:cubicBezTo>
                    <a:cubicBezTo>
                      <a:pt x="67" y="52"/>
                      <a:pt x="70" y="49"/>
                      <a:pt x="68" y="49"/>
                    </a:cubicBezTo>
                    <a:cubicBezTo>
                      <a:pt x="68" y="49"/>
                      <a:pt x="64" y="49"/>
                      <a:pt x="64" y="48"/>
                    </a:cubicBezTo>
                    <a:cubicBezTo>
                      <a:pt x="64" y="48"/>
                      <a:pt x="71" y="48"/>
                      <a:pt x="72" y="48"/>
                    </a:cubicBezTo>
                    <a:cubicBezTo>
                      <a:pt x="71" y="48"/>
                      <a:pt x="68" y="47"/>
                      <a:pt x="68" y="47"/>
                    </a:cubicBezTo>
                    <a:cubicBezTo>
                      <a:pt x="69" y="46"/>
                      <a:pt x="72" y="48"/>
                      <a:pt x="74" y="47"/>
                    </a:cubicBezTo>
                    <a:cubicBezTo>
                      <a:pt x="73" y="47"/>
                      <a:pt x="69" y="46"/>
                      <a:pt x="69" y="46"/>
                    </a:cubicBezTo>
                    <a:cubicBezTo>
                      <a:pt x="69" y="45"/>
                      <a:pt x="77" y="46"/>
                      <a:pt x="78" y="45"/>
                    </a:cubicBezTo>
                    <a:cubicBezTo>
                      <a:pt x="78" y="45"/>
                      <a:pt x="75" y="44"/>
                      <a:pt x="75" y="44"/>
                    </a:cubicBezTo>
                    <a:cubicBezTo>
                      <a:pt x="74" y="44"/>
                      <a:pt x="77" y="44"/>
                      <a:pt x="77" y="44"/>
                    </a:cubicBezTo>
                    <a:cubicBezTo>
                      <a:pt x="79" y="45"/>
                      <a:pt x="80" y="46"/>
                      <a:pt x="82" y="46"/>
                    </a:cubicBezTo>
                    <a:cubicBezTo>
                      <a:pt x="84" y="46"/>
                      <a:pt x="87" y="45"/>
                      <a:pt x="90" y="44"/>
                    </a:cubicBezTo>
                    <a:cubicBezTo>
                      <a:pt x="98" y="43"/>
                      <a:pt x="85" y="42"/>
                      <a:pt x="84" y="40"/>
                    </a:cubicBezTo>
                    <a:cubicBezTo>
                      <a:pt x="84" y="39"/>
                      <a:pt x="93" y="40"/>
                      <a:pt x="94" y="41"/>
                    </a:cubicBezTo>
                    <a:cubicBezTo>
                      <a:pt x="96" y="42"/>
                      <a:pt x="97" y="42"/>
                      <a:pt x="100" y="41"/>
                    </a:cubicBezTo>
                    <a:cubicBezTo>
                      <a:pt x="101" y="41"/>
                      <a:pt x="106" y="39"/>
                      <a:pt x="105" y="37"/>
                    </a:cubicBezTo>
                    <a:cubicBezTo>
                      <a:pt x="105" y="36"/>
                      <a:pt x="94" y="41"/>
                      <a:pt x="97" y="36"/>
                    </a:cubicBezTo>
                    <a:cubicBezTo>
                      <a:pt x="96" y="37"/>
                      <a:pt x="101" y="37"/>
                      <a:pt x="101" y="37"/>
                    </a:cubicBezTo>
                    <a:cubicBezTo>
                      <a:pt x="104" y="37"/>
                      <a:pt x="106" y="36"/>
                      <a:pt x="108" y="36"/>
                    </a:cubicBezTo>
                    <a:cubicBezTo>
                      <a:pt x="108" y="35"/>
                      <a:pt x="105" y="32"/>
                      <a:pt x="105" y="32"/>
                    </a:cubicBezTo>
                    <a:cubicBezTo>
                      <a:pt x="106" y="32"/>
                      <a:pt x="107" y="33"/>
                      <a:pt x="107" y="34"/>
                    </a:cubicBezTo>
                    <a:cubicBezTo>
                      <a:pt x="108" y="35"/>
                      <a:pt x="110" y="34"/>
                      <a:pt x="111" y="34"/>
                    </a:cubicBezTo>
                    <a:cubicBezTo>
                      <a:pt x="114" y="32"/>
                      <a:pt x="116" y="30"/>
                      <a:pt x="119" y="29"/>
                    </a:cubicBezTo>
                    <a:cubicBezTo>
                      <a:pt x="121" y="28"/>
                      <a:pt x="136" y="22"/>
                      <a:pt x="136" y="21"/>
                    </a:cubicBezTo>
                    <a:cubicBezTo>
                      <a:pt x="136" y="20"/>
                      <a:pt x="123" y="23"/>
                      <a:pt x="122" y="23"/>
                    </a:cubicBezTo>
                    <a:cubicBezTo>
                      <a:pt x="119" y="24"/>
                      <a:pt x="116" y="24"/>
                      <a:pt x="112" y="25"/>
                    </a:cubicBezTo>
                    <a:cubicBezTo>
                      <a:pt x="112" y="25"/>
                      <a:pt x="108" y="25"/>
                      <a:pt x="108" y="25"/>
                    </a:cubicBezTo>
                    <a:cubicBezTo>
                      <a:pt x="108" y="24"/>
                      <a:pt x="114" y="24"/>
                      <a:pt x="115" y="23"/>
                    </a:cubicBezTo>
                    <a:cubicBezTo>
                      <a:pt x="116" y="23"/>
                      <a:pt x="123" y="22"/>
                      <a:pt x="123" y="21"/>
                    </a:cubicBezTo>
                    <a:cubicBezTo>
                      <a:pt x="123" y="22"/>
                      <a:pt x="113" y="20"/>
                      <a:pt x="114" y="19"/>
                    </a:cubicBezTo>
                    <a:cubicBezTo>
                      <a:pt x="114" y="19"/>
                      <a:pt x="126" y="20"/>
                      <a:pt x="127" y="19"/>
                    </a:cubicBezTo>
                    <a:cubicBezTo>
                      <a:pt x="129" y="19"/>
                      <a:pt x="132" y="18"/>
                      <a:pt x="134" y="18"/>
                    </a:cubicBezTo>
                    <a:cubicBezTo>
                      <a:pt x="135" y="18"/>
                      <a:pt x="137" y="18"/>
                      <a:pt x="138" y="18"/>
                    </a:cubicBezTo>
                    <a:cubicBezTo>
                      <a:pt x="142" y="17"/>
                      <a:pt x="146" y="16"/>
                      <a:pt x="149" y="15"/>
                    </a:cubicBezTo>
                    <a:cubicBezTo>
                      <a:pt x="149" y="15"/>
                      <a:pt x="156" y="11"/>
                      <a:pt x="153" y="10"/>
                    </a:cubicBezTo>
                    <a:cubicBezTo>
                      <a:pt x="151" y="10"/>
                      <a:pt x="148" y="10"/>
                      <a:pt x="146" y="10"/>
                    </a:cubicBezTo>
                    <a:cubicBezTo>
                      <a:pt x="145" y="9"/>
                      <a:pt x="143" y="10"/>
                      <a:pt x="143" y="9"/>
                    </a:cubicBezTo>
                    <a:cubicBezTo>
                      <a:pt x="143" y="7"/>
                      <a:pt x="141" y="7"/>
                      <a:pt x="141" y="5"/>
                    </a:cubicBezTo>
                    <a:cubicBezTo>
                      <a:pt x="141" y="5"/>
                      <a:pt x="137" y="6"/>
                      <a:pt x="136" y="6"/>
                    </a:cubicBezTo>
                    <a:cubicBezTo>
                      <a:pt x="135" y="5"/>
                      <a:pt x="134" y="3"/>
                      <a:pt x="133" y="5"/>
                    </a:cubicBezTo>
                    <a:cubicBezTo>
                      <a:pt x="133" y="5"/>
                      <a:pt x="127" y="6"/>
                      <a:pt x="126" y="6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20" y="7"/>
                      <a:pt x="116" y="7"/>
                      <a:pt x="116" y="7"/>
                    </a:cubicBezTo>
                    <a:cubicBezTo>
                      <a:pt x="116" y="6"/>
                      <a:pt x="120" y="6"/>
                      <a:pt x="121" y="5"/>
                    </a:cubicBezTo>
                    <a:cubicBezTo>
                      <a:pt x="123" y="5"/>
                      <a:pt x="125" y="4"/>
                      <a:pt x="126" y="3"/>
                    </a:cubicBezTo>
                    <a:cubicBezTo>
                      <a:pt x="124" y="6"/>
                      <a:pt x="103" y="0"/>
                      <a:pt x="102" y="2"/>
                    </a:cubicBezTo>
                    <a:cubicBezTo>
                      <a:pt x="102" y="3"/>
                      <a:pt x="104" y="3"/>
                      <a:pt x="105" y="4"/>
                    </a:cubicBezTo>
                    <a:cubicBezTo>
                      <a:pt x="105" y="5"/>
                      <a:pt x="100" y="2"/>
                      <a:pt x="100" y="2"/>
                    </a:cubicBezTo>
                    <a:cubicBezTo>
                      <a:pt x="98" y="1"/>
                      <a:pt x="95" y="2"/>
                      <a:pt x="94" y="2"/>
                    </a:cubicBezTo>
                    <a:cubicBezTo>
                      <a:pt x="93" y="2"/>
                      <a:pt x="90" y="2"/>
                      <a:pt x="91" y="3"/>
                    </a:cubicBezTo>
                    <a:cubicBezTo>
                      <a:pt x="92" y="4"/>
                      <a:pt x="94" y="7"/>
                      <a:pt x="95" y="6"/>
                    </a:cubicBezTo>
                    <a:cubicBezTo>
                      <a:pt x="95" y="7"/>
                      <a:pt x="91" y="6"/>
                      <a:pt x="91" y="5"/>
                    </a:cubicBezTo>
                    <a:cubicBezTo>
                      <a:pt x="88" y="5"/>
                      <a:pt x="87" y="2"/>
                      <a:pt x="85" y="2"/>
                    </a:cubicBezTo>
                    <a:cubicBezTo>
                      <a:pt x="81" y="2"/>
                      <a:pt x="78" y="2"/>
                      <a:pt x="75" y="2"/>
                    </a:cubicBezTo>
                    <a:cubicBezTo>
                      <a:pt x="70" y="3"/>
                      <a:pt x="73" y="4"/>
                      <a:pt x="76" y="5"/>
                    </a:cubicBezTo>
                    <a:cubicBezTo>
                      <a:pt x="77" y="6"/>
                      <a:pt x="79" y="7"/>
                      <a:pt x="80" y="8"/>
                    </a:cubicBezTo>
                    <a:cubicBezTo>
                      <a:pt x="80" y="8"/>
                      <a:pt x="77" y="10"/>
                      <a:pt x="77" y="10"/>
                    </a:cubicBezTo>
                    <a:cubicBezTo>
                      <a:pt x="76" y="10"/>
                      <a:pt x="78" y="9"/>
                      <a:pt x="78" y="9"/>
                    </a:cubicBezTo>
                    <a:cubicBezTo>
                      <a:pt x="78" y="8"/>
                      <a:pt x="71" y="4"/>
                      <a:pt x="70" y="4"/>
                    </a:cubicBezTo>
                    <a:cubicBezTo>
                      <a:pt x="66" y="4"/>
                      <a:pt x="62" y="3"/>
                      <a:pt x="58" y="4"/>
                    </a:cubicBezTo>
                    <a:cubicBezTo>
                      <a:pt x="58" y="4"/>
                      <a:pt x="60" y="6"/>
                      <a:pt x="61" y="6"/>
                    </a:cubicBezTo>
                    <a:cubicBezTo>
                      <a:pt x="62" y="6"/>
                      <a:pt x="64" y="7"/>
                      <a:pt x="66" y="6"/>
                    </a:cubicBezTo>
                    <a:cubicBezTo>
                      <a:pt x="64" y="7"/>
                      <a:pt x="61" y="8"/>
                      <a:pt x="59" y="7"/>
                    </a:cubicBezTo>
                    <a:cubicBezTo>
                      <a:pt x="58" y="7"/>
                      <a:pt x="51" y="4"/>
                      <a:pt x="52" y="5"/>
                    </a:cubicBezTo>
                    <a:cubicBezTo>
                      <a:pt x="52" y="4"/>
                      <a:pt x="57" y="10"/>
                      <a:pt x="53" y="9"/>
                    </a:cubicBezTo>
                    <a:cubicBezTo>
                      <a:pt x="52" y="8"/>
                      <a:pt x="49" y="7"/>
                      <a:pt x="47" y="8"/>
                    </a:cubicBezTo>
                    <a:cubicBezTo>
                      <a:pt x="48" y="8"/>
                      <a:pt x="51" y="9"/>
                      <a:pt x="51" y="9"/>
                    </a:cubicBezTo>
                    <a:cubicBezTo>
                      <a:pt x="50" y="10"/>
                      <a:pt x="46" y="8"/>
                      <a:pt x="46" y="10"/>
                    </a:cubicBezTo>
                    <a:cubicBezTo>
                      <a:pt x="46" y="11"/>
                      <a:pt x="50" y="12"/>
                      <a:pt x="51" y="13"/>
                    </a:cubicBezTo>
                    <a:cubicBezTo>
                      <a:pt x="54" y="13"/>
                      <a:pt x="61" y="14"/>
                      <a:pt x="61" y="17"/>
                    </a:cubicBezTo>
                    <a:cubicBezTo>
                      <a:pt x="61" y="16"/>
                      <a:pt x="54" y="15"/>
                      <a:pt x="52" y="14"/>
                    </a:cubicBezTo>
                    <a:cubicBezTo>
                      <a:pt x="50" y="14"/>
                      <a:pt x="47" y="11"/>
                      <a:pt x="45" y="12"/>
                    </a:cubicBezTo>
                    <a:cubicBezTo>
                      <a:pt x="45" y="12"/>
                      <a:pt x="48" y="14"/>
                      <a:pt x="48" y="14"/>
                    </a:cubicBezTo>
                    <a:cubicBezTo>
                      <a:pt x="48" y="14"/>
                      <a:pt x="45" y="15"/>
                      <a:pt x="45" y="14"/>
                    </a:cubicBezTo>
                    <a:cubicBezTo>
                      <a:pt x="43" y="13"/>
                      <a:pt x="42" y="12"/>
                      <a:pt x="40" y="11"/>
                    </a:cubicBezTo>
                    <a:cubicBezTo>
                      <a:pt x="39" y="10"/>
                      <a:pt x="31" y="10"/>
                      <a:pt x="31" y="10"/>
                    </a:cubicBezTo>
                    <a:cubicBezTo>
                      <a:pt x="31" y="11"/>
                      <a:pt x="34" y="11"/>
                      <a:pt x="31" y="12"/>
                    </a:cubicBezTo>
                    <a:cubicBezTo>
                      <a:pt x="30" y="12"/>
                      <a:pt x="25" y="14"/>
                      <a:pt x="25" y="14"/>
                    </a:cubicBezTo>
                    <a:cubicBezTo>
                      <a:pt x="26" y="14"/>
                      <a:pt x="29" y="13"/>
                      <a:pt x="29" y="13"/>
                    </a:cubicBezTo>
                    <a:cubicBezTo>
                      <a:pt x="30" y="14"/>
                      <a:pt x="34" y="16"/>
                      <a:pt x="34" y="16"/>
                    </a:cubicBezTo>
                    <a:cubicBezTo>
                      <a:pt x="34" y="16"/>
                      <a:pt x="31" y="15"/>
                      <a:pt x="31" y="16"/>
                    </a:cubicBezTo>
                    <a:cubicBezTo>
                      <a:pt x="31" y="16"/>
                      <a:pt x="32" y="19"/>
                      <a:pt x="30" y="17"/>
                    </a:cubicBezTo>
                    <a:cubicBezTo>
                      <a:pt x="29" y="16"/>
                      <a:pt x="28" y="14"/>
                      <a:pt x="26" y="15"/>
                    </a:cubicBezTo>
                    <a:cubicBezTo>
                      <a:pt x="25" y="15"/>
                      <a:pt x="24" y="17"/>
                      <a:pt x="23" y="16"/>
                    </a:cubicBezTo>
                    <a:cubicBezTo>
                      <a:pt x="22" y="15"/>
                      <a:pt x="21" y="14"/>
                      <a:pt x="19" y="14"/>
                    </a:cubicBezTo>
                    <a:cubicBezTo>
                      <a:pt x="18" y="14"/>
                      <a:pt x="15" y="15"/>
                      <a:pt x="14" y="16"/>
                    </a:cubicBezTo>
                    <a:cubicBezTo>
                      <a:pt x="12" y="17"/>
                      <a:pt x="13" y="18"/>
                      <a:pt x="10" y="17"/>
                    </a:cubicBezTo>
                    <a:cubicBezTo>
                      <a:pt x="8" y="16"/>
                      <a:pt x="7" y="17"/>
                      <a:pt x="5" y="17"/>
                    </a:cubicBezTo>
                    <a:cubicBezTo>
                      <a:pt x="4" y="18"/>
                      <a:pt x="0" y="18"/>
                      <a:pt x="0" y="19"/>
                    </a:cubicBezTo>
                    <a:cubicBezTo>
                      <a:pt x="0" y="21"/>
                      <a:pt x="9" y="19"/>
                      <a:pt x="9" y="20"/>
                    </a:cubicBezTo>
                    <a:cubicBezTo>
                      <a:pt x="9" y="21"/>
                      <a:pt x="6" y="21"/>
                      <a:pt x="5" y="22"/>
                    </a:cubicBezTo>
                    <a:cubicBezTo>
                      <a:pt x="5" y="21"/>
                      <a:pt x="10" y="21"/>
                      <a:pt x="11" y="21"/>
                    </a:cubicBezTo>
                    <a:cubicBezTo>
                      <a:pt x="12" y="21"/>
                      <a:pt x="17" y="21"/>
                      <a:pt x="17" y="21"/>
                    </a:cubicBezTo>
                    <a:cubicBezTo>
                      <a:pt x="17" y="21"/>
                      <a:pt x="15" y="22"/>
                      <a:pt x="14" y="22"/>
                    </a:cubicBezTo>
                    <a:cubicBezTo>
                      <a:pt x="12" y="22"/>
                      <a:pt x="11" y="22"/>
                      <a:pt x="9" y="24"/>
                    </a:cubicBezTo>
                    <a:cubicBezTo>
                      <a:pt x="5" y="26"/>
                      <a:pt x="12" y="26"/>
                      <a:pt x="13" y="26"/>
                    </a:cubicBezTo>
                    <a:cubicBezTo>
                      <a:pt x="17" y="27"/>
                      <a:pt x="20" y="27"/>
                      <a:pt x="24" y="26"/>
                    </a:cubicBezTo>
                    <a:cubicBezTo>
                      <a:pt x="26" y="25"/>
                      <a:pt x="31" y="22"/>
                      <a:pt x="34" y="24"/>
                    </a:cubicBezTo>
                    <a:cubicBezTo>
                      <a:pt x="34" y="24"/>
                      <a:pt x="29" y="26"/>
                      <a:pt x="29" y="26"/>
                    </a:cubicBezTo>
                    <a:cubicBezTo>
                      <a:pt x="27" y="26"/>
                      <a:pt x="25" y="26"/>
                      <a:pt x="23" y="27"/>
                    </a:cubicBezTo>
                    <a:cubicBezTo>
                      <a:pt x="22" y="27"/>
                      <a:pt x="20" y="27"/>
                      <a:pt x="18" y="27"/>
                    </a:cubicBezTo>
                    <a:cubicBezTo>
                      <a:pt x="16" y="28"/>
                      <a:pt x="14" y="27"/>
                      <a:pt x="12" y="28"/>
                    </a:cubicBezTo>
                    <a:cubicBezTo>
                      <a:pt x="13" y="28"/>
                      <a:pt x="16" y="29"/>
                      <a:pt x="16" y="29"/>
                    </a:cubicBezTo>
                    <a:cubicBezTo>
                      <a:pt x="17" y="30"/>
                      <a:pt x="18" y="31"/>
                      <a:pt x="20" y="31"/>
                    </a:cubicBezTo>
                    <a:cubicBezTo>
                      <a:pt x="24" y="31"/>
                      <a:pt x="26" y="28"/>
                      <a:pt x="30" y="27"/>
                    </a:cubicBezTo>
                    <a:cubicBezTo>
                      <a:pt x="31" y="27"/>
                      <a:pt x="44" y="26"/>
                      <a:pt x="44" y="25"/>
                    </a:cubicBezTo>
                    <a:cubicBezTo>
                      <a:pt x="44" y="26"/>
                      <a:pt x="38" y="26"/>
                      <a:pt x="37" y="26"/>
                    </a:cubicBezTo>
                    <a:cubicBezTo>
                      <a:pt x="34" y="27"/>
                      <a:pt x="29" y="28"/>
                      <a:pt x="26" y="30"/>
                    </a:cubicBezTo>
                    <a:cubicBezTo>
                      <a:pt x="23" y="33"/>
                      <a:pt x="32" y="32"/>
                      <a:pt x="33" y="32"/>
                    </a:cubicBezTo>
                    <a:cubicBezTo>
                      <a:pt x="35" y="32"/>
                      <a:pt x="37" y="33"/>
                      <a:pt x="39" y="31"/>
                    </a:cubicBezTo>
                    <a:cubicBezTo>
                      <a:pt x="40" y="31"/>
                      <a:pt x="40" y="30"/>
                      <a:pt x="40" y="29"/>
                    </a:cubicBezTo>
                    <a:cubicBezTo>
                      <a:pt x="41" y="29"/>
                      <a:pt x="42" y="29"/>
                      <a:pt x="42" y="30"/>
                    </a:cubicBezTo>
                    <a:cubicBezTo>
                      <a:pt x="42" y="30"/>
                      <a:pt x="42" y="30"/>
                      <a:pt x="41" y="30"/>
                    </a:cubicBezTo>
                    <a:cubicBezTo>
                      <a:pt x="43" y="30"/>
                      <a:pt x="48" y="28"/>
                      <a:pt x="50" y="29"/>
                    </a:cubicBezTo>
                    <a:cubicBezTo>
                      <a:pt x="49" y="28"/>
                      <a:pt x="44" y="32"/>
                      <a:pt x="43" y="32"/>
                    </a:cubicBezTo>
                    <a:cubicBezTo>
                      <a:pt x="44" y="33"/>
                      <a:pt x="50" y="31"/>
                      <a:pt x="52" y="31"/>
                    </a:cubicBezTo>
                    <a:cubicBezTo>
                      <a:pt x="55" y="31"/>
                      <a:pt x="58" y="30"/>
                      <a:pt x="61" y="28"/>
                    </a:cubicBezTo>
                    <a:cubicBezTo>
                      <a:pt x="62" y="27"/>
                      <a:pt x="62" y="25"/>
                      <a:pt x="62" y="25"/>
                    </a:cubicBezTo>
                    <a:cubicBezTo>
                      <a:pt x="64" y="25"/>
                      <a:pt x="64" y="25"/>
                      <a:pt x="65" y="24"/>
                    </a:cubicBezTo>
                    <a:cubicBezTo>
                      <a:pt x="66" y="24"/>
                      <a:pt x="73" y="20"/>
                      <a:pt x="73" y="21"/>
                    </a:cubicBezTo>
                    <a:cubicBezTo>
                      <a:pt x="73" y="21"/>
                      <a:pt x="69" y="24"/>
                      <a:pt x="69" y="24"/>
                    </a:cubicBezTo>
                    <a:cubicBezTo>
                      <a:pt x="68" y="25"/>
                      <a:pt x="64" y="27"/>
                      <a:pt x="64" y="28"/>
                    </a:cubicBezTo>
                    <a:cubicBezTo>
                      <a:pt x="64" y="29"/>
                      <a:pt x="75" y="28"/>
                      <a:pt x="75" y="29"/>
                    </a:cubicBezTo>
                    <a:cubicBezTo>
                      <a:pt x="75" y="28"/>
                      <a:pt x="60" y="32"/>
                      <a:pt x="60" y="31"/>
                    </a:cubicBezTo>
                    <a:cubicBezTo>
                      <a:pt x="60" y="31"/>
                      <a:pt x="69" y="32"/>
                      <a:pt x="68" y="32"/>
                    </a:cubicBezTo>
                    <a:cubicBezTo>
                      <a:pt x="68" y="33"/>
                      <a:pt x="64" y="33"/>
                      <a:pt x="63" y="33"/>
                    </a:cubicBezTo>
                    <a:cubicBezTo>
                      <a:pt x="61" y="33"/>
                      <a:pt x="58" y="33"/>
                      <a:pt x="56" y="34"/>
                    </a:cubicBezTo>
                    <a:cubicBezTo>
                      <a:pt x="52" y="34"/>
                      <a:pt x="48" y="34"/>
                      <a:pt x="44" y="35"/>
                    </a:cubicBezTo>
                    <a:cubicBezTo>
                      <a:pt x="43" y="35"/>
                      <a:pt x="43" y="36"/>
                      <a:pt x="45" y="36"/>
                    </a:cubicBezTo>
                    <a:cubicBezTo>
                      <a:pt x="46" y="37"/>
                      <a:pt x="49" y="38"/>
                      <a:pt x="50" y="39"/>
                    </a:cubicBezTo>
                    <a:cubicBezTo>
                      <a:pt x="52" y="41"/>
                      <a:pt x="50" y="43"/>
                      <a:pt x="53" y="43"/>
                    </a:cubicBezTo>
                    <a:cubicBezTo>
                      <a:pt x="54" y="42"/>
                      <a:pt x="57" y="43"/>
                      <a:pt x="58" y="42"/>
                    </a:cubicBezTo>
                    <a:cubicBezTo>
                      <a:pt x="49" y="47"/>
                      <a:pt x="44" y="36"/>
                      <a:pt x="37" y="36"/>
                    </a:cubicBezTo>
                    <a:cubicBezTo>
                      <a:pt x="35" y="36"/>
                      <a:pt x="26" y="34"/>
                      <a:pt x="26" y="36"/>
                    </a:cubicBezTo>
                    <a:cubicBezTo>
                      <a:pt x="26" y="36"/>
                      <a:pt x="25" y="38"/>
                      <a:pt x="25" y="38"/>
                    </a:cubicBezTo>
                    <a:cubicBezTo>
                      <a:pt x="26" y="38"/>
                      <a:pt x="32" y="38"/>
                      <a:pt x="32" y="39"/>
                    </a:cubicBezTo>
                    <a:cubicBezTo>
                      <a:pt x="32" y="39"/>
                      <a:pt x="26" y="39"/>
                      <a:pt x="26" y="41"/>
                    </a:cubicBezTo>
                    <a:cubicBezTo>
                      <a:pt x="26" y="42"/>
                      <a:pt x="32" y="42"/>
                      <a:pt x="34" y="43"/>
                    </a:cubicBezTo>
                    <a:cubicBezTo>
                      <a:pt x="35" y="44"/>
                      <a:pt x="36" y="45"/>
                      <a:pt x="37" y="46"/>
                    </a:cubicBezTo>
                    <a:cubicBezTo>
                      <a:pt x="38" y="48"/>
                      <a:pt x="40" y="49"/>
                      <a:pt x="42" y="50"/>
                    </a:cubicBezTo>
                    <a:cubicBezTo>
                      <a:pt x="44" y="51"/>
                      <a:pt x="45" y="51"/>
                      <a:pt x="47" y="50"/>
                    </a:cubicBezTo>
                    <a:cubicBezTo>
                      <a:pt x="48" y="50"/>
                      <a:pt x="50" y="49"/>
                      <a:pt x="51" y="50"/>
                    </a:cubicBezTo>
                    <a:cubicBezTo>
                      <a:pt x="51" y="50"/>
                      <a:pt x="50" y="52"/>
                      <a:pt x="50" y="52"/>
                    </a:cubicBezTo>
                    <a:cubicBezTo>
                      <a:pt x="48" y="52"/>
                      <a:pt x="45" y="51"/>
                      <a:pt x="44" y="52"/>
                    </a:cubicBezTo>
                    <a:cubicBezTo>
                      <a:pt x="44" y="51"/>
                      <a:pt x="48" y="54"/>
                      <a:pt x="48" y="54"/>
                    </a:cubicBezTo>
                    <a:cubicBezTo>
                      <a:pt x="48" y="55"/>
                      <a:pt x="43" y="53"/>
                      <a:pt x="43" y="53"/>
                    </a:cubicBezTo>
                    <a:cubicBezTo>
                      <a:pt x="40" y="51"/>
                      <a:pt x="38" y="51"/>
                      <a:pt x="35" y="51"/>
                    </a:cubicBezTo>
                    <a:cubicBezTo>
                      <a:pt x="33" y="51"/>
                      <a:pt x="32" y="51"/>
                      <a:pt x="30" y="52"/>
                    </a:cubicBezTo>
                    <a:cubicBezTo>
                      <a:pt x="28" y="53"/>
                      <a:pt x="27" y="52"/>
                      <a:pt x="26" y="53"/>
                    </a:cubicBezTo>
                    <a:cubicBezTo>
                      <a:pt x="25" y="54"/>
                      <a:pt x="25" y="55"/>
                      <a:pt x="23" y="55"/>
                    </a:cubicBezTo>
                    <a:cubicBezTo>
                      <a:pt x="22" y="56"/>
                      <a:pt x="21" y="59"/>
                      <a:pt x="23" y="59"/>
                    </a:cubicBezTo>
                    <a:cubicBezTo>
                      <a:pt x="25" y="59"/>
                      <a:pt x="27" y="58"/>
                      <a:pt x="27" y="59"/>
                    </a:cubicBezTo>
                    <a:cubicBezTo>
                      <a:pt x="28" y="61"/>
                      <a:pt x="32" y="60"/>
                      <a:pt x="32" y="59"/>
                    </a:cubicBezTo>
                    <a:cubicBezTo>
                      <a:pt x="33" y="59"/>
                      <a:pt x="35" y="56"/>
                      <a:pt x="35" y="55"/>
                    </a:cubicBezTo>
                    <a:cubicBezTo>
                      <a:pt x="35" y="56"/>
                      <a:pt x="35" y="56"/>
                      <a:pt x="35" y="57"/>
                    </a:cubicBezTo>
                    <a:cubicBezTo>
                      <a:pt x="35" y="57"/>
                      <a:pt x="36" y="57"/>
                      <a:pt x="36" y="57"/>
                    </a:cubicBezTo>
                    <a:cubicBezTo>
                      <a:pt x="36" y="57"/>
                      <a:pt x="35" y="58"/>
                      <a:pt x="35" y="59"/>
                    </a:cubicBezTo>
                    <a:cubicBezTo>
                      <a:pt x="35" y="59"/>
                      <a:pt x="35" y="59"/>
                      <a:pt x="36" y="59"/>
                    </a:cubicBezTo>
                    <a:cubicBezTo>
                      <a:pt x="36" y="59"/>
                      <a:pt x="33" y="60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1"/>
                      <a:pt x="31" y="60"/>
                      <a:pt x="30" y="61"/>
                    </a:cubicBezTo>
                    <a:cubicBezTo>
                      <a:pt x="31" y="61"/>
                      <a:pt x="35" y="61"/>
                      <a:pt x="36" y="62"/>
                    </a:cubicBezTo>
                    <a:cubicBezTo>
                      <a:pt x="36" y="62"/>
                      <a:pt x="31" y="65"/>
                      <a:pt x="32" y="65"/>
                    </a:cubicBezTo>
                    <a:cubicBezTo>
                      <a:pt x="32" y="66"/>
                      <a:pt x="37" y="65"/>
                      <a:pt x="37" y="65"/>
                    </a:cubicBezTo>
                    <a:cubicBezTo>
                      <a:pt x="37" y="65"/>
                      <a:pt x="36" y="65"/>
                      <a:pt x="36" y="65"/>
                    </a:cubicBezTo>
                    <a:cubicBezTo>
                      <a:pt x="36" y="66"/>
                      <a:pt x="41" y="65"/>
                      <a:pt x="42" y="64"/>
                    </a:cubicBezTo>
                    <a:cubicBezTo>
                      <a:pt x="42" y="64"/>
                      <a:pt x="46" y="59"/>
                      <a:pt x="47" y="60"/>
                    </a:cubicBezTo>
                    <a:cubicBezTo>
                      <a:pt x="48" y="61"/>
                      <a:pt x="40" y="67"/>
                      <a:pt x="38" y="68"/>
                    </a:cubicBezTo>
                    <a:cubicBezTo>
                      <a:pt x="35" y="68"/>
                      <a:pt x="33" y="68"/>
                      <a:pt x="30" y="66"/>
                    </a:cubicBezTo>
                    <a:cubicBezTo>
                      <a:pt x="28" y="65"/>
                      <a:pt x="28" y="63"/>
                      <a:pt x="26" y="63"/>
                    </a:cubicBezTo>
                    <a:cubicBezTo>
                      <a:pt x="24" y="62"/>
                      <a:pt x="22" y="62"/>
                      <a:pt x="20" y="62"/>
                    </a:cubicBezTo>
                    <a:cubicBezTo>
                      <a:pt x="17" y="62"/>
                      <a:pt x="17" y="63"/>
                      <a:pt x="19" y="65"/>
                    </a:cubicBezTo>
                    <a:cubicBezTo>
                      <a:pt x="20" y="66"/>
                      <a:pt x="20" y="67"/>
                      <a:pt x="22" y="67"/>
                    </a:cubicBezTo>
                    <a:cubicBezTo>
                      <a:pt x="25" y="67"/>
                      <a:pt x="22" y="67"/>
                      <a:pt x="22" y="68"/>
                    </a:cubicBezTo>
                    <a:cubicBezTo>
                      <a:pt x="22" y="68"/>
                      <a:pt x="26" y="70"/>
                      <a:pt x="26" y="7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604">
                <a:extLst>
                  <a:ext uri="{FF2B5EF4-FFF2-40B4-BE49-F238E27FC236}">
                    <a16:creationId xmlns:a16="http://schemas.microsoft.com/office/drawing/2014/main" id="{BF6A216A-4ADF-D344-92B3-80FA2EFA72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3775" y="3837313"/>
                <a:ext cx="136027" cy="49258"/>
              </a:xfrm>
              <a:custGeom>
                <a:avLst/>
                <a:gdLst>
                  <a:gd name="T0" fmla="*/ 13 w 14"/>
                  <a:gd name="T1" fmla="*/ 4 h 5"/>
                  <a:gd name="T2" fmla="*/ 11 w 14"/>
                  <a:gd name="T3" fmla="*/ 2 h 5"/>
                  <a:gd name="T4" fmla="*/ 8 w 14"/>
                  <a:gd name="T5" fmla="*/ 2 h 5"/>
                  <a:gd name="T6" fmla="*/ 1 w 14"/>
                  <a:gd name="T7" fmla="*/ 1 h 5"/>
                  <a:gd name="T8" fmla="*/ 2 w 14"/>
                  <a:gd name="T9" fmla="*/ 2 h 5"/>
                  <a:gd name="T10" fmla="*/ 0 w 14"/>
                  <a:gd name="T11" fmla="*/ 3 h 5"/>
                  <a:gd name="T12" fmla="*/ 3 w 14"/>
                  <a:gd name="T13" fmla="*/ 3 h 5"/>
                  <a:gd name="T14" fmla="*/ 8 w 14"/>
                  <a:gd name="T15" fmla="*/ 4 h 5"/>
                  <a:gd name="T16" fmla="*/ 13 w 14"/>
                  <a:gd name="T17" fmla="*/ 4 h 5"/>
                  <a:gd name="T18" fmla="*/ 13 w 14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5">
                    <a:moveTo>
                      <a:pt x="13" y="4"/>
                    </a:moveTo>
                    <a:cubicBezTo>
                      <a:pt x="12" y="3"/>
                      <a:pt x="13" y="3"/>
                      <a:pt x="11" y="2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2"/>
                      <a:pt x="2" y="2"/>
                    </a:cubicBezTo>
                    <a:cubicBezTo>
                      <a:pt x="2" y="3"/>
                      <a:pt x="0" y="4"/>
                      <a:pt x="0" y="3"/>
                    </a:cubicBezTo>
                    <a:cubicBezTo>
                      <a:pt x="0" y="4"/>
                      <a:pt x="2" y="3"/>
                      <a:pt x="3" y="3"/>
                    </a:cubicBezTo>
                    <a:cubicBezTo>
                      <a:pt x="4" y="3"/>
                      <a:pt x="6" y="4"/>
                      <a:pt x="8" y="4"/>
                    </a:cubicBezTo>
                    <a:cubicBezTo>
                      <a:pt x="9" y="4"/>
                      <a:pt x="13" y="4"/>
                      <a:pt x="13" y="4"/>
                    </a:cubicBezTo>
                    <a:cubicBezTo>
                      <a:pt x="12" y="3"/>
                      <a:pt x="14" y="5"/>
                      <a:pt x="1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605">
                <a:extLst>
                  <a:ext uri="{FF2B5EF4-FFF2-40B4-BE49-F238E27FC236}">
                    <a16:creationId xmlns:a16="http://schemas.microsoft.com/office/drawing/2014/main" id="{C4826F87-59A5-4543-906B-540DC46AC1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65552" y="3876716"/>
                <a:ext cx="56404" cy="19703"/>
              </a:xfrm>
              <a:custGeom>
                <a:avLst/>
                <a:gdLst>
                  <a:gd name="T0" fmla="*/ 5 w 6"/>
                  <a:gd name="T1" fmla="*/ 1 h 2"/>
                  <a:gd name="T2" fmla="*/ 2 w 6"/>
                  <a:gd name="T3" fmla="*/ 0 h 2"/>
                  <a:gd name="T4" fmla="*/ 5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5" y="1"/>
                    </a:moveTo>
                    <a:cubicBezTo>
                      <a:pt x="4" y="2"/>
                      <a:pt x="0" y="0"/>
                      <a:pt x="2" y="0"/>
                    </a:cubicBezTo>
                    <a:cubicBezTo>
                      <a:pt x="3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606">
                <a:extLst>
                  <a:ext uri="{FF2B5EF4-FFF2-40B4-BE49-F238E27FC236}">
                    <a16:creationId xmlns:a16="http://schemas.microsoft.com/office/drawing/2014/main" id="{F8F4AE4C-6396-FA4B-BB2F-473B18920F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17700" y="4175540"/>
                <a:ext cx="56404" cy="29556"/>
              </a:xfrm>
              <a:custGeom>
                <a:avLst/>
                <a:gdLst>
                  <a:gd name="T0" fmla="*/ 4 w 6"/>
                  <a:gd name="T1" fmla="*/ 1 h 3"/>
                  <a:gd name="T2" fmla="*/ 1 w 6"/>
                  <a:gd name="T3" fmla="*/ 2 h 3"/>
                  <a:gd name="T4" fmla="*/ 4 w 6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3">
                    <a:moveTo>
                      <a:pt x="4" y="1"/>
                    </a:moveTo>
                    <a:cubicBezTo>
                      <a:pt x="3" y="0"/>
                      <a:pt x="0" y="2"/>
                      <a:pt x="1" y="2"/>
                    </a:cubicBezTo>
                    <a:cubicBezTo>
                      <a:pt x="2" y="3"/>
                      <a:pt x="6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607">
                <a:extLst>
                  <a:ext uri="{FF2B5EF4-FFF2-40B4-BE49-F238E27FC236}">
                    <a16:creationId xmlns:a16="http://schemas.microsoft.com/office/drawing/2014/main" id="{F1D79636-287C-6442-819D-059BE4D84C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9908" y="5515315"/>
                <a:ext cx="49766" cy="39406"/>
              </a:xfrm>
              <a:custGeom>
                <a:avLst/>
                <a:gdLst>
                  <a:gd name="T0" fmla="*/ 4 w 5"/>
                  <a:gd name="T1" fmla="*/ 1 h 4"/>
                  <a:gd name="T2" fmla="*/ 1 w 5"/>
                  <a:gd name="T3" fmla="*/ 4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3" y="0"/>
                      <a:pt x="0" y="4"/>
                      <a:pt x="1" y="4"/>
                    </a:cubicBezTo>
                    <a:cubicBezTo>
                      <a:pt x="1" y="4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608">
                <a:extLst>
                  <a:ext uri="{FF2B5EF4-FFF2-40B4-BE49-F238E27FC236}">
                    <a16:creationId xmlns:a16="http://schemas.microsoft.com/office/drawing/2014/main" id="{D4D93CF5-F373-5844-9C14-5D63F811FB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9584" y="5505462"/>
                <a:ext cx="9955" cy="9853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609">
                <a:extLst>
                  <a:ext uri="{FF2B5EF4-FFF2-40B4-BE49-F238E27FC236}">
                    <a16:creationId xmlns:a16="http://schemas.microsoft.com/office/drawing/2014/main" id="{B2398526-E28F-9E4B-AC77-9AA47F54E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7576" y="5515315"/>
                <a:ext cx="66355" cy="59105"/>
              </a:xfrm>
              <a:custGeom>
                <a:avLst/>
                <a:gdLst>
                  <a:gd name="T0" fmla="*/ 5 w 7"/>
                  <a:gd name="T1" fmla="*/ 2 h 6"/>
                  <a:gd name="T2" fmla="*/ 1 w 7"/>
                  <a:gd name="T3" fmla="*/ 2 h 6"/>
                  <a:gd name="T4" fmla="*/ 5 w 7"/>
                  <a:gd name="T5" fmla="*/ 2 h 6"/>
                  <a:gd name="T6" fmla="*/ 5 w 7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6">
                    <a:moveTo>
                      <a:pt x="5" y="2"/>
                    </a:moveTo>
                    <a:cubicBezTo>
                      <a:pt x="7" y="0"/>
                      <a:pt x="2" y="0"/>
                      <a:pt x="1" y="2"/>
                    </a:cubicBezTo>
                    <a:cubicBezTo>
                      <a:pt x="0" y="3"/>
                      <a:pt x="4" y="5"/>
                      <a:pt x="5" y="2"/>
                    </a:cubicBezTo>
                    <a:cubicBezTo>
                      <a:pt x="6" y="1"/>
                      <a:pt x="3" y="6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615">
                <a:extLst>
                  <a:ext uri="{FF2B5EF4-FFF2-40B4-BE49-F238E27FC236}">
                    <a16:creationId xmlns:a16="http://schemas.microsoft.com/office/drawing/2014/main" id="{67D7A1BF-CB70-0548-8168-ABDF9F19F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1813" y="6461039"/>
                <a:ext cx="69672" cy="29556"/>
              </a:xfrm>
              <a:custGeom>
                <a:avLst/>
                <a:gdLst>
                  <a:gd name="T0" fmla="*/ 7 w 7"/>
                  <a:gd name="T1" fmla="*/ 1 h 3"/>
                  <a:gd name="T2" fmla="*/ 1 w 7"/>
                  <a:gd name="T3" fmla="*/ 0 h 3"/>
                  <a:gd name="T4" fmla="*/ 7 w 7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3">
                    <a:moveTo>
                      <a:pt x="7" y="1"/>
                    </a:moveTo>
                    <a:cubicBezTo>
                      <a:pt x="7" y="0"/>
                      <a:pt x="0" y="0"/>
                      <a:pt x="1" y="0"/>
                    </a:cubicBezTo>
                    <a:cubicBezTo>
                      <a:pt x="2" y="0"/>
                      <a:pt x="6" y="3"/>
                      <a:pt x="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762" name="Group 761">
                <a:extLst>
                  <a:ext uri="{FF2B5EF4-FFF2-40B4-BE49-F238E27FC236}">
                    <a16:creationId xmlns:a16="http://schemas.microsoft.com/office/drawing/2014/main" id="{B3A15FDF-9FAC-CF4B-A7B5-313338622BD9}"/>
                  </a:ext>
                </a:extLst>
              </p:cNvPr>
              <p:cNvGrpSpPr/>
              <p:nvPr/>
            </p:nvGrpSpPr>
            <p:grpSpPr>
              <a:xfrm>
                <a:off x="7651813" y="8234269"/>
                <a:ext cx="2372184" cy="3618704"/>
                <a:chOff x="7651813" y="7586453"/>
                <a:chExt cx="2372184" cy="3618704"/>
              </a:xfrm>
              <a:grpFill/>
            </p:grpSpPr>
            <p:sp>
              <p:nvSpPr>
                <p:cNvPr id="795" name="Freeform 512">
                  <a:extLst>
                    <a:ext uri="{FF2B5EF4-FFF2-40B4-BE49-F238E27FC236}">
                      <a16:creationId xmlns:a16="http://schemas.microsoft.com/office/drawing/2014/main" id="{11EE2DF9-69BF-B34A-9EB2-FC2863712E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9659" y="10981863"/>
                  <a:ext cx="116121" cy="59105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6" name="Freeform 513">
                  <a:extLst>
                    <a:ext uri="{FF2B5EF4-FFF2-40B4-BE49-F238E27FC236}">
                      <a16:creationId xmlns:a16="http://schemas.microsoft.com/office/drawing/2014/main" id="{EC79D903-D07B-C547-9103-6D4F79BEBE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9706" y="11040969"/>
                  <a:ext cx="86262" cy="59105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7" name="Freeform 514">
                  <a:extLst>
                    <a:ext uri="{FF2B5EF4-FFF2-40B4-BE49-F238E27FC236}">
                      <a16:creationId xmlns:a16="http://schemas.microsoft.com/office/drawing/2014/main" id="{D8427ACD-D88C-9546-BD1A-55E7CAB3A0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9755" y="10965444"/>
                  <a:ext cx="76308" cy="45973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8" name="Freeform 515">
                  <a:extLst>
                    <a:ext uri="{FF2B5EF4-FFF2-40B4-BE49-F238E27FC236}">
                      <a16:creationId xmlns:a16="http://schemas.microsoft.com/office/drawing/2014/main" id="{C3915C8F-3116-1147-B0E6-5EB782196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49942" y="11001566"/>
                  <a:ext cx="79625" cy="49258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9" name="Freeform 516">
                  <a:extLst>
                    <a:ext uri="{FF2B5EF4-FFF2-40B4-BE49-F238E27FC236}">
                      <a16:creationId xmlns:a16="http://schemas.microsoft.com/office/drawing/2014/main" id="{B828BF67-FF3F-8249-9FB1-C819B62ADA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034" y="10935888"/>
                  <a:ext cx="29859" cy="29553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0" name="Freeform 517">
                  <a:extLst>
                    <a:ext uri="{FF2B5EF4-FFF2-40B4-BE49-F238E27FC236}">
                      <a16:creationId xmlns:a16="http://schemas.microsoft.com/office/drawing/2014/main" id="{C07554BC-6B25-1C4E-A295-358D294D06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30034" y="10857079"/>
                  <a:ext cx="69672" cy="68959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1" name="Freeform 518">
                  <a:extLst>
                    <a:ext uri="{FF2B5EF4-FFF2-40B4-BE49-F238E27FC236}">
                      <a16:creationId xmlns:a16="http://schemas.microsoft.com/office/drawing/2014/main" id="{E8FFC127-0C10-5C40-85EE-EA218E6BD3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0080" y="10732297"/>
                  <a:ext cx="49766" cy="105079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2" name="Freeform 519">
                  <a:extLst>
                    <a:ext uri="{FF2B5EF4-FFF2-40B4-BE49-F238E27FC236}">
                      <a16:creationId xmlns:a16="http://schemas.microsoft.com/office/drawing/2014/main" id="{6CA1BAD8-EA40-8148-97A7-BD1BA4112E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0129" y="10817674"/>
                  <a:ext cx="29859" cy="59105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3" name="Freeform 520">
                  <a:extLst>
                    <a:ext uri="{FF2B5EF4-FFF2-40B4-BE49-F238E27FC236}">
                      <a16:creationId xmlns:a16="http://schemas.microsoft.com/office/drawing/2014/main" id="{715A568C-EE18-F24A-9271-B1F479866A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10129" y="10692891"/>
                  <a:ext cx="49766" cy="68959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4" name="Freeform 521">
                  <a:extLst>
                    <a:ext uri="{FF2B5EF4-FFF2-40B4-BE49-F238E27FC236}">
                      <a16:creationId xmlns:a16="http://schemas.microsoft.com/office/drawing/2014/main" id="{71A10D9E-9B01-564E-A53D-7662D3C8C6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59896" y="10502432"/>
                  <a:ext cx="49766" cy="45973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5" name="Freeform 522">
                  <a:extLst>
                    <a:ext uri="{FF2B5EF4-FFF2-40B4-BE49-F238E27FC236}">
                      <a16:creationId xmlns:a16="http://schemas.microsoft.com/office/drawing/2014/main" id="{DC2F5A5D-87D3-4645-AE77-E23E47C44D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9849" y="10328394"/>
                  <a:ext cx="59717" cy="105079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6" name="Freeform 523">
                  <a:extLst>
                    <a:ext uri="{FF2B5EF4-FFF2-40B4-BE49-F238E27FC236}">
                      <a16:creationId xmlns:a16="http://schemas.microsoft.com/office/drawing/2014/main" id="{51F0D208-3A89-434D-840E-EB16BFB6CD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65593" y="7596303"/>
                  <a:ext cx="46449" cy="39406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7" name="Freeform 524">
                  <a:extLst>
                    <a:ext uri="{FF2B5EF4-FFF2-40B4-BE49-F238E27FC236}">
                      <a16:creationId xmlns:a16="http://schemas.microsoft.com/office/drawing/2014/main" id="{AAE25315-C486-CC4E-9EFD-2A24258E2A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83630" y="7655412"/>
                  <a:ext cx="56400" cy="75528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8" name="Freeform 525">
                  <a:extLst>
                    <a:ext uri="{FF2B5EF4-FFF2-40B4-BE49-F238E27FC236}">
                      <a16:creationId xmlns:a16="http://schemas.microsoft.com/office/drawing/2014/main" id="{C22C7CDF-83A8-814D-948A-CA78B10704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17788" y="8177531"/>
                  <a:ext cx="136027" cy="124782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9" name="Freeform 614">
                  <a:extLst>
                    <a:ext uri="{FF2B5EF4-FFF2-40B4-BE49-F238E27FC236}">
                      <a16:creationId xmlns:a16="http://schemas.microsoft.com/office/drawing/2014/main" id="{7695B362-DDEE-7F4F-9AB0-3DF9F9A701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48113" y="9701195"/>
                  <a:ext cx="99532" cy="85381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0" name="Freeform 616">
                  <a:extLst>
                    <a:ext uri="{FF2B5EF4-FFF2-40B4-BE49-F238E27FC236}">
                      <a16:creationId xmlns:a16="http://schemas.microsoft.com/office/drawing/2014/main" id="{E7A96F1C-1D9D-534E-A3D2-8D3BF9B24E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41901" y="11001561"/>
                  <a:ext cx="175842" cy="154337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1" name="Freeform 617">
                  <a:extLst>
                    <a:ext uri="{FF2B5EF4-FFF2-40B4-BE49-F238E27FC236}">
                      <a16:creationId xmlns:a16="http://schemas.microsoft.com/office/drawing/2014/main" id="{FB2D3312-277B-E149-98D3-68E326B2B5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56111" y="10981863"/>
                  <a:ext cx="291962" cy="223294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2" name="Freeform 618">
                  <a:extLst>
                    <a:ext uri="{FF2B5EF4-FFF2-40B4-BE49-F238E27FC236}">
                      <a16:creationId xmlns:a16="http://schemas.microsoft.com/office/drawing/2014/main" id="{54531104-C96B-A44D-806E-93498BA787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9659" y="7635707"/>
                  <a:ext cx="739859" cy="531968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3" name="Freeform 619">
                  <a:extLst>
                    <a:ext uri="{FF2B5EF4-FFF2-40B4-BE49-F238E27FC236}">
                      <a16:creationId xmlns:a16="http://schemas.microsoft.com/office/drawing/2014/main" id="{8D36B295-E3E6-E24C-B8DA-3A4FEAA015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03535" y="7780194"/>
                  <a:ext cx="252146" cy="367781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4" name="Freeform 620">
                  <a:extLst>
                    <a:ext uri="{FF2B5EF4-FFF2-40B4-BE49-F238E27FC236}">
                      <a16:creationId xmlns:a16="http://schemas.microsoft.com/office/drawing/2014/main" id="{B210ABE3-FF4D-8547-B8B0-C4ACF6B4D4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6105" y="7895125"/>
                  <a:ext cx="215652" cy="223294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5" name="Freeform 621">
                  <a:extLst>
                    <a:ext uri="{FF2B5EF4-FFF2-40B4-BE49-F238E27FC236}">
                      <a16:creationId xmlns:a16="http://schemas.microsoft.com/office/drawing/2014/main" id="{708EB771-3E4F-1348-A977-49887D70B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1947" y="7914831"/>
                  <a:ext cx="155934" cy="174042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6" name="Freeform 622">
                  <a:extLst>
                    <a:ext uri="{FF2B5EF4-FFF2-40B4-BE49-F238E27FC236}">
                      <a16:creationId xmlns:a16="http://schemas.microsoft.com/office/drawing/2014/main" id="{4D2A03E2-F366-9C49-9657-E2EC424BB7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1813" y="7586453"/>
                  <a:ext cx="786307" cy="811090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7" name="Freeform 623">
                  <a:extLst>
                    <a:ext uri="{FF2B5EF4-FFF2-40B4-BE49-F238E27FC236}">
                      <a16:creationId xmlns:a16="http://schemas.microsoft.com/office/drawing/2014/main" id="{92856F64-0FA7-7E4A-ADE7-408D41B06F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57979" y="8128272"/>
                  <a:ext cx="272053" cy="318527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8" name="Freeform 624">
                  <a:extLst>
                    <a:ext uri="{FF2B5EF4-FFF2-40B4-BE49-F238E27FC236}">
                      <a16:creationId xmlns:a16="http://schemas.microsoft.com/office/drawing/2014/main" id="{4839AD03-36A7-1749-83E5-115FED6C4E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8120" y="8187381"/>
                  <a:ext cx="623736" cy="916171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9" name="Freeform 625">
                  <a:extLst>
                    <a:ext uri="{FF2B5EF4-FFF2-40B4-BE49-F238E27FC236}">
                      <a16:creationId xmlns:a16="http://schemas.microsoft.com/office/drawing/2014/main" id="{CB853ED7-280C-6A4F-9B62-A6C84686F4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03493" y="9044443"/>
                  <a:ext cx="424670" cy="2045786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0" name="Freeform 626">
                  <a:extLst>
                    <a:ext uri="{FF2B5EF4-FFF2-40B4-BE49-F238E27FC236}">
                      <a16:creationId xmlns:a16="http://schemas.microsoft.com/office/drawing/2014/main" id="{B2430D9C-52CC-D741-8A42-1816DBE98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92136" y="8650390"/>
                  <a:ext cx="623736" cy="673172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1" name="Freeform 627">
                  <a:extLst>
                    <a:ext uri="{FF2B5EF4-FFF2-40B4-BE49-F238E27FC236}">
                      <a16:creationId xmlns:a16="http://schemas.microsoft.com/office/drawing/2014/main" id="{603BA573-B37A-1544-A45B-7C7944CA31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43818" y="9129820"/>
                  <a:ext cx="437942" cy="426889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2" name="Freeform 628">
                  <a:extLst>
                    <a:ext uri="{FF2B5EF4-FFF2-40B4-BE49-F238E27FC236}">
                      <a16:creationId xmlns:a16="http://schemas.microsoft.com/office/drawing/2014/main" id="{EE0CAECE-54F9-C54A-ACC8-4F85F9CB3AA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089755" y="7944381"/>
                  <a:ext cx="1934242" cy="1940704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3" name="Freeform 629">
                  <a:extLst>
                    <a:ext uri="{FF2B5EF4-FFF2-40B4-BE49-F238E27FC236}">
                      <a16:creationId xmlns:a16="http://schemas.microsoft.com/office/drawing/2014/main" id="{22125C82-E57B-CF48-AC20-D008D10A00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9564" y="9681493"/>
                  <a:ext cx="262101" cy="269269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4" name="Freeform 630">
                  <a:extLst>
                    <a:ext uri="{FF2B5EF4-FFF2-40B4-BE49-F238E27FC236}">
                      <a16:creationId xmlns:a16="http://schemas.microsoft.com/office/drawing/2014/main" id="{09254E0D-BA28-3F4D-AA05-A9251994CE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89755" y="9257886"/>
                  <a:ext cx="1001957" cy="1723975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763" name="Freeform 631">
                <a:extLst>
                  <a:ext uri="{FF2B5EF4-FFF2-40B4-BE49-F238E27FC236}">
                    <a16:creationId xmlns:a16="http://schemas.microsoft.com/office/drawing/2014/main" id="{369641A5-7233-2A4D-9F4B-83F3ED65A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9476" y="8089785"/>
                <a:ext cx="212337" cy="233146"/>
              </a:xfrm>
              <a:custGeom>
                <a:avLst/>
                <a:gdLst>
                  <a:gd name="T0" fmla="*/ 15 w 22"/>
                  <a:gd name="T1" fmla="*/ 23 h 24"/>
                  <a:gd name="T2" fmla="*/ 19 w 22"/>
                  <a:gd name="T3" fmla="*/ 24 h 24"/>
                  <a:gd name="T4" fmla="*/ 19 w 22"/>
                  <a:gd name="T5" fmla="*/ 17 h 24"/>
                  <a:gd name="T6" fmla="*/ 20 w 22"/>
                  <a:gd name="T7" fmla="*/ 10 h 24"/>
                  <a:gd name="T8" fmla="*/ 21 w 22"/>
                  <a:gd name="T9" fmla="*/ 7 h 24"/>
                  <a:gd name="T10" fmla="*/ 22 w 22"/>
                  <a:gd name="T11" fmla="*/ 3 h 24"/>
                  <a:gd name="T12" fmla="*/ 17 w 22"/>
                  <a:gd name="T13" fmla="*/ 4 h 24"/>
                  <a:gd name="T14" fmla="*/ 12 w 22"/>
                  <a:gd name="T15" fmla="*/ 5 h 24"/>
                  <a:gd name="T16" fmla="*/ 9 w 22"/>
                  <a:gd name="T17" fmla="*/ 8 h 24"/>
                  <a:gd name="T18" fmla="*/ 4 w 22"/>
                  <a:gd name="T19" fmla="*/ 9 h 24"/>
                  <a:gd name="T20" fmla="*/ 3 w 22"/>
                  <a:gd name="T21" fmla="*/ 12 h 24"/>
                  <a:gd name="T22" fmla="*/ 0 w 22"/>
                  <a:gd name="T23" fmla="*/ 13 h 24"/>
                  <a:gd name="T24" fmla="*/ 6 w 22"/>
                  <a:gd name="T25" fmla="*/ 19 h 24"/>
                  <a:gd name="T26" fmla="*/ 11 w 22"/>
                  <a:gd name="T27" fmla="*/ 22 h 24"/>
                  <a:gd name="T28" fmla="*/ 15 w 22"/>
                  <a:gd name="T29" fmla="*/ 23 h 24"/>
                  <a:gd name="T30" fmla="*/ 15 w 22"/>
                  <a:gd name="T3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24">
                    <a:moveTo>
                      <a:pt x="15" y="23"/>
                    </a:moveTo>
                    <a:cubicBezTo>
                      <a:pt x="16" y="24"/>
                      <a:pt x="17" y="24"/>
                      <a:pt x="19" y="24"/>
                    </a:cubicBezTo>
                    <a:cubicBezTo>
                      <a:pt x="17" y="21"/>
                      <a:pt x="19" y="20"/>
                      <a:pt x="19" y="17"/>
                    </a:cubicBezTo>
                    <a:cubicBezTo>
                      <a:pt x="19" y="15"/>
                      <a:pt x="20" y="12"/>
                      <a:pt x="20" y="10"/>
                    </a:cubicBezTo>
                    <a:cubicBezTo>
                      <a:pt x="20" y="9"/>
                      <a:pt x="21" y="8"/>
                      <a:pt x="21" y="7"/>
                    </a:cubicBezTo>
                    <a:cubicBezTo>
                      <a:pt x="22" y="6"/>
                      <a:pt x="21" y="5"/>
                      <a:pt x="22" y="3"/>
                    </a:cubicBezTo>
                    <a:cubicBezTo>
                      <a:pt x="22" y="0"/>
                      <a:pt x="18" y="4"/>
                      <a:pt x="17" y="4"/>
                    </a:cubicBezTo>
                    <a:cubicBezTo>
                      <a:pt x="15" y="4"/>
                      <a:pt x="14" y="3"/>
                      <a:pt x="12" y="5"/>
                    </a:cubicBezTo>
                    <a:cubicBezTo>
                      <a:pt x="12" y="5"/>
                      <a:pt x="10" y="9"/>
                      <a:pt x="9" y="8"/>
                    </a:cubicBezTo>
                    <a:cubicBezTo>
                      <a:pt x="7" y="8"/>
                      <a:pt x="6" y="8"/>
                      <a:pt x="4" y="9"/>
                    </a:cubicBezTo>
                    <a:cubicBezTo>
                      <a:pt x="4" y="10"/>
                      <a:pt x="4" y="12"/>
                      <a:pt x="3" y="12"/>
                    </a:cubicBezTo>
                    <a:cubicBezTo>
                      <a:pt x="3" y="13"/>
                      <a:pt x="1" y="13"/>
                      <a:pt x="0" y="13"/>
                    </a:cubicBezTo>
                    <a:cubicBezTo>
                      <a:pt x="2" y="15"/>
                      <a:pt x="4" y="18"/>
                      <a:pt x="6" y="19"/>
                    </a:cubicBezTo>
                    <a:cubicBezTo>
                      <a:pt x="7" y="21"/>
                      <a:pt x="9" y="22"/>
                      <a:pt x="11" y="22"/>
                    </a:cubicBezTo>
                    <a:cubicBezTo>
                      <a:pt x="12" y="22"/>
                      <a:pt x="14" y="22"/>
                      <a:pt x="15" y="23"/>
                    </a:cubicBezTo>
                    <a:cubicBezTo>
                      <a:pt x="16" y="23"/>
                      <a:pt x="15" y="22"/>
                      <a:pt x="15" y="2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632">
                <a:extLst>
                  <a:ext uri="{FF2B5EF4-FFF2-40B4-BE49-F238E27FC236}">
                    <a16:creationId xmlns:a16="http://schemas.microsoft.com/office/drawing/2014/main" id="{AB0F3CD1-5902-BC45-B557-CD9538FFA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5833" y="8303226"/>
                <a:ext cx="165887" cy="144485"/>
              </a:xfrm>
              <a:custGeom>
                <a:avLst/>
                <a:gdLst>
                  <a:gd name="T0" fmla="*/ 16 w 17"/>
                  <a:gd name="T1" fmla="*/ 10 h 15"/>
                  <a:gd name="T2" fmla="*/ 17 w 17"/>
                  <a:gd name="T3" fmla="*/ 8 h 15"/>
                  <a:gd name="T4" fmla="*/ 15 w 17"/>
                  <a:gd name="T5" fmla="*/ 6 h 15"/>
                  <a:gd name="T6" fmla="*/ 12 w 17"/>
                  <a:gd name="T7" fmla="*/ 2 h 15"/>
                  <a:gd name="T8" fmla="*/ 8 w 17"/>
                  <a:gd name="T9" fmla="*/ 1 h 15"/>
                  <a:gd name="T10" fmla="*/ 3 w 17"/>
                  <a:gd name="T11" fmla="*/ 0 h 15"/>
                  <a:gd name="T12" fmla="*/ 3 w 17"/>
                  <a:gd name="T13" fmla="*/ 6 h 15"/>
                  <a:gd name="T14" fmla="*/ 6 w 17"/>
                  <a:gd name="T15" fmla="*/ 7 h 15"/>
                  <a:gd name="T16" fmla="*/ 4 w 17"/>
                  <a:gd name="T17" fmla="*/ 5 h 15"/>
                  <a:gd name="T18" fmla="*/ 7 w 17"/>
                  <a:gd name="T19" fmla="*/ 7 h 15"/>
                  <a:gd name="T20" fmla="*/ 11 w 17"/>
                  <a:gd name="T21" fmla="*/ 10 h 15"/>
                  <a:gd name="T22" fmla="*/ 14 w 17"/>
                  <a:gd name="T23" fmla="*/ 14 h 15"/>
                  <a:gd name="T24" fmla="*/ 16 w 17"/>
                  <a:gd name="T25" fmla="*/ 10 h 15"/>
                  <a:gd name="T26" fmla="*/ 16 w 17"/>
                  <a:gd name="T27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15">
                    <a:moveTo>
                      <a:pt x="16" y="10"/>
                    </a:moveTo>
                    <a:cubicBezTo>
                      <a:pt x="16" y="9"/>
                      <a:pt x="16" y="8"/>
                      <a:pt x="17" y="8"/>
                    </a:cubicBezTo>
                    <a:cubicBezTo>
                      <a:pt x="16" y="7"/>
                      <a:pt x="16" y="6"/>
                      <a:pt x="15" y="6"/>
                    </a:cubicBezTo>
                    <a:cubicBezTo>
                      <a:pt x="14" y="5"/>
                      <a:pt x="13" y="2"/>
                      <a:pt x="12" y="2"/>
                    </a:cubicBezTo>
                    <a:cubicBezTo>
                      <a:pt x="10" y="2"/>
                      <a:pt x="9" y="2"/>
                      <a:pt x="8" y="1"/>
                    </a:cubicBezTo>
                    <a:cubicBezTo>
                      <a:pt x="7" y="0"/>
                      <a:pt x="4" y="0"/>
                      <a:pt x="3" y="0"/>
                    </a:cubicBezTo>
                    <a:cubicBezTo>
                      <a:pt x="4" y="1"/>
                      <a:pt x="0" y="6"/>
                      <a:pt x="3" y="6"/>
                    </a:cubicBezTo>
                    <a:cubicBezTo>
                      <a:pt x="4" y="6"/>
                      <a:pt x="4" y="8"/>
                      <a:pt x="6" y="7"/>
                    </a:cubicBezTo>
                    <a:cubicBezTo>
                      <a:pt x="7" y="6"/>
                      <a:pt x="4" y="5"/>
                      <a:pt x="4" y="5"/>
                    </a:cubicBezTo>
                    <a:cubicBezTo>
                      <a:pt x="5" y="5"/>
                      <a:pt x="7" y="6"/>
                      <a:pt x="7" y="7"/>
                    </a:cubicBezTo>
                    <a:cubicBezTo>
                      <a:pt x="8" y="9"/>
                      <a:pt x="10" y="8"/>
                      <a:pt x="11" y="10"/>
                    </a:cubicBezTo>
                    <a:cubicBezTo>
                      <a:pt x="12" y="11"/>
                      <a:pt x="12" y="13"/>
                      <a:pt x="14" y="14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6" y="11"/>
                      <a:pt x="1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633">
                <a:extLst>
                  <a:ext uri="{FF2B5EF4-FFF2-40B4-BE49-F238E27FC236}">
                    <a16:creationId xmlns:a16="http://schemas.microsoft.com/office/drawing/2014/main" id="{F038E36A-21F3-4C4D-8A92-96248DBD7A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0037" y="8139039"/>
                <a:ext cx="109486" cy="85381"/>
              </a:xfrm>
              <a:custGeom>
                <a:avLst/>
                <a:gdLst>
                  <a:gd name="T0" fmla="*/ 4 w 11"/>
                  <a:gd name="T1" fmla="*/ 1 h 9"/>
                  <a:gd name="T2" fmla="*/ 4 w 11"/>
                  <a:gd name="T3" fmla="*/ 0 h 9"/>
                  <a:gd name="T4" fmla="*/ 0 w 11"/>
                  <a:gd name="T5" fmla="*/ 4 h 9"/>
                  <a:gd name="T6" fmla="*/ 11 w 11"/>
                  <a:gd name="T7" fmla="*/ 5 h 9"/>
                  <a:gd name="T8" fmla="*/ 4 w 11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9">
                    <a:moveTo>
                      <a:pt x="4" y="1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3" y="1"/>
                      <a:pt x="1" y="3"/>
                      <a:pt x="0" y="4"/>
                    </a:cubicBezTo>
                    <a:cubicBezTo>
                      <a:pt x="2" y="5"/>
                      <a:pt x="11" y="9"/>
                      <a:pt x="11" y="5"/>
                    </a:cubicBezTo>
                    <a:cubicBezTo>
                      <a:pt x="11" y="2"/>
                      <a:pt x="6" y="3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634">
                <a:extLst>
                  <a:ext uri="{FF2B5EF4-FFF2-40B4-BE49-F238E27FC236}">
                    <a16:creationId xmlns:a16="http://schemas.microsoft.com/office/drawing/2014/main" id="{E75DFD9F-77A7-0B4F-847A-E3A7331E23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3916" y="7965004"/>
                <a:ext cx="195750" cy="223294"/>
              </a:xfrm>
              <a:custGeom>
                <a:avLst/>
                <a:gdLst>
                  <a:gd name="T0" fmla="*/ 16 w 20"/>
                  <a:gd name="T1" fmla="*/ 16 h 23"/>
                  <a:gd name="T2" fmla="*/ 20 w 20"/>
                  <a:gd name="T3" fmla="*/ 12 h 23"/>
                  <a:gd name="T4" fmla="*/ 16 w 20"/>
                  <a:gd name="T5" fmla="*/ 8 h 23"/>
                  <a:gd name="T6" fmla="*/ 16 w 20"/>
                  <a:gd name="T7" fmla="*/ 1 h 23"/>
                  <a:gd name="T8" fmla="*/ 8 w 20"/>
                  <a:gd name="T9" fmla="*/ 1 h 23"/>
                  <a:gd name="T10" fmla="*/ 7 w 20"/>
                  <a:gd name="T11" fmla="*/ 6 h 23"/>
                  <a:gd name="T12" fmla="*/ 8 w 20"/>
                  <a:gd name="T13" fmla="*/ 10 h 23"/>
                  <a:gd name="T14" fmla="*/ 4 w 20"/>
                  <a:gd name="T15" fmla="*/ 10 h 23"/>
                  <a:gd name="T16" fmla="*/ 2 w 20"/>
                  <a:gd name="T17" fmla="*/ 15 h 23"/>
                  <a:gd name="T18" fmla="*/ 12 w 20"/>
                  <a:gd name="T19" fmla="*/ 21 h 23"/>
                  <a:gd name="T20" fmla="*/ 16 w 20"/>
                  <a:gd name="T21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" h="23">
                    <a:moveTo>
                      <a:pt x="16" y="16"/>
                    </a:moveTo>
                    <a:cubicBezTo>
                      <a:pt x="16" y="14"/>
                      <a:pt x="19" y="13"/>
                      <a:pt x="20" y="12"/>
                    </a:cubicBezTo>
                    <a:cubicBezTo>
                      <a:pt x="17" y="11"/>
                      <a:pt x="16" y="11"/>
                      <a:pt x="16" y="8"/>
                    </a:cubicBezTo>
                    <a:cubicBezTo>
                      <a:pt x="16" y="7"/>
                      <a:pt x="17" y="2"/>
                      <a:pt x="16" y="1"/>
                    </a:cubicBezTo>
                    <a:cubicBezTo>
                      <a:pt x="15" y="0"/>
                      <a:pt x="10" y="1"/>
                      <a:pt x="8" y="1"/>
                    </a:cubicBezTo>
                    <a:cubicBezTo>
                      <a:pt x="6" y="1"/>
                      <a:pt x="6" y="4"/>
                      <a:pt x="7" y="6"/>
                    </a:cubicBezTo>
                    <a:cubicBezTo>
                      <a:pt x="8" y="7"/>
                      <a:pt x="12" y="10"/>
                      <a:pt x="8" y="10"/>
                    </a:cubicBezTo>
                    <a:cubicBezTo>
                      <a:pt x="7" y="10"/>
                      <a:pt x="5" y="10"/>
                      <a:pt x="4" y="10"/>
                    </a:cubicBezTo>
                    <a:cubicBezTo>
                      <a:pt x="2" y="10"/>
                      <a:pt x="2" y="14"/>
                      <a:pt x="2" y="15"/>
                    </a:cubicBezTo>
                    <a:cubicBezTo>
                      <a:pt x="0" y="21"/>
                      <a:pt x="8" y="20"/>
                      <a:pt x="12" y="21"/>
                    </a:cubicBezTo>
                    <a:cubicBezTo>
                      <a:pt x="13" y="23"/>
                      <a:pt x="16" y="17"/>
                      <a:pt x="1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635">
                <a:extLst>
                  <a:ext uri="{FF2B5EF4-FFF2-40B4-BE49-F238E27FC236}">
                    <a16:creationId xmlns:a16="http://schemas.microsoft.com/office/drawing/2014/main" id="{BAEA1F94-D5A8-6B44-A8E7-B1E6D6E67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9483" y="7203170"/>
                <a:ext cx="1456491" cy="926021"/>
              </a:xfrm>
              <a:custGeom>
                <a:avLst/>
                <a:gdLst>
                  <a:gd name="T0" fmla="*/ 132 w 150"/>
                  <a:gd name="T1" fmla="*/ 88 h 96"/>
                  <a:gd name="T2" fmla="*/ 130 w 150"/>
                  <a:gd name="T3" fmla="*/ 80 h 96"/>
                  <a:gd name="T4" fmla="*/ 144 w 150"/>
                  <a:gd name="T5" fmla="*/ 78 h 96"/>
                  <a:gd name="T6" fmla="*/ 146 w 150"/>
                  <a:gd name="T7" fmla="*/ 68 h 96"/>
                  <a:gd name="T8" fmla="*/ 146 w 150"/>
                  <a:gd name="T9" fmla="*/ 61 h 96"/>
                  <a:gd name="T10" fmla="*/ 132 w 150"/>
                  <a:gd name="T11" fmla="*/ 64 h 96"/>
                  <a:gd name="T12" fmla="*/ 126 w 150"/>
                  <a:gd name="T13" fmla="*/ 76 h 96"/>
                  <a:gd name="T14" fmla="*/ 110 w 150"/>
                  <a:gd name="T15" fmla="*/ 76 h 96"/>
                  <a:gd name="T16" fmla="*/ 102 w 150"/>
                  <a:gd name="T17" fmla="*/ 69 h 96"/>
                  <a:gd name="T18" fmla="*/ 96 w 150"/>
                  <a:gd name="T19" fmla="*/ 51 h 96"/>
                  <a:gd name="T20" fmla="*/ 98 w 150"/>
                  <a:gd name="T21" fmla="*/ 38 h 96"/>
                  <a:gd name="T22" fmla="*/ 90 w 150"/>
                  <a:gd name="T23" fmla="*/ 35 h 96"/>
                  <a:gd name="T24" fmla="*/ 82 w 150"/>
                  <a:gd name="T25" fmla="*/ 24 h 96"/>
                  <a:gd name="T26" fmla="*/ 75 w 150"/>
                  <a:gd name="T27" fmla="*/ 17 h 96"/>
                  <a:gd name="T28" fmla="*/ 68 w 150"/>
                  <a:gd name="T29" fmla="*/ 20 h 96"/>
                  <a:gd name="T30" fmla="*/ 59 w 150"/>
                  <a:gd name="T31" fmla="*/ 10 h 96"/>
                  <a:gd name="T32" fmla="*/ 45 w 150"/>
                  <a:gd name="T33" fmla="*/ 6 h 96"/>
                  <a:gd name="T34" fmla="*/ 29 w 150"/>
                  <a:gd name="T35" fmla="*/ 8 h 96"/>
                  <a:gd name="T36" fmla="*/ 13 w 150"/>
                  <a:gd name="T37" fmla="*/ 1 h 96"/>
                  <a:gd name="T38" fmla="*/ 7 w 150"/>
                  <a:gd name="T39" fmla="*/ 16 h 96"/>
                  <a:gd name="T40" fmla="*/ 15 w 150"/>
                  <a:gd name="T41" fmla="*/ 28 h 96"/>
                  <a:gd name="T42" fmla="*/ 15 w 150"/>
                  <a:gd name="T43" fmla="*/ 32 h 96"/>
                  <a:gd name="T44" fmla="*/ 25 w 150"/>
                  <a:gd name="T45" fmla="*/ 38 h 96"/>
                  <a:gd name="T46" fmla="*/ 26 w 150"/>
                  <a:gd name="T47" fmla="*/ 44 h 96"/>
                  <a:gd name="T48" fmla="*/ 36 w 150"/>
                  <a:gd name="T49" fmla="*/ 53 h 96"/>
                  <a:gd name="T50" fmla="*/ 36 w 150"/>
                  <a:gd name="T51" fmla="*/ 47 h 96"/>
                  <a:gd name="T52" fmla="*/ 32 w 150"/>
                  <a:gd name="T53" fmla="*/ 42 h 96"/>
                  <a:gd name="T54" fmla="*/ 26 w 150"/>
                  <a:gd name="T55" fmla="*/ 32 h 96"/>
                  <a:gd name="T56" fmla="*/ 20 w 150"/>
                  <a:gd name="T57" fmla="*/ 23 h 96"/>
                  <a:gd name="T58" fmla="*/ 13 w 150"/>
                  <a:gd name="T59" fmla="*/ 16 h 96"/>
                  <a:gd name="T60" fmla="*/ 11 w 150"/>
                  <a:gd name="T61" fmla="*/ 5 h 96"/>
                  <a:gd name="T62" fmla="*/ 15 w 150"/>
                  <a:gd name="T63" fmla="*/ 7 h 96"/>
                  <a:gd name="T64" fmla="*/ 20 w 150"/>
                  <a:gd name="T65" fmla="*/ 9 h 96"/>
                  <a:gd name="T66" fmla="*/ 23 w 150"/>
                  <a:gd name="T67" fmla="*/ 19 h 96"/>
                  <a:gd name="T68" fmla="*/ 23 w 150"/>
                  <a:gd name="T69" fmla="*/ 20 h 96"/>
                  <a:gd name="T70" fmla="*/ 32 w 150"/>
                  <a:gd name="T71" fmla="*/ 27 h 96"/>
                  <a:gd name="T72" fmla="*/ 36 w 150"/>
                  <a:gd name="T73" fmla="*/ 33 h 96"/>
                  <a:gd name="T74" fmla="*/ 38 w 150"/>
                  <a:gd name="T75" fmla="*/ 38 h 96"/>
                  <a:gd name="T76" fmla="*/ 46 w 150"/>
                  <a:gd name="T77" fmla="*/ 45 h 96"/>
                  <a:gd name="T78" fmla="*/ 54 w 150"/>
                  <a:gd name="T79" fmla="*/ 53 h 96"/>
                  <a:gd name="T80" fmla="*/ 56 w 150"/>
                  <a:gd name="T81" fmla="*/ 59 h 96"/>
                  <a:gd name="T82" fmla="*/ 58 w 150"/>
                  <a:gd name="T83" fmla="*/ 65 h 96"/>
                  <a:gd name="T84" fmla="*/ 60 w 150"/>
                  <a:gd name="T85" fmla="*/ 72 h 96"/>
                  <a:gd name="T86" fmla="*/ 68 w 150"/>
                  <a:gd name="T87" fmla="*/ 77 h 96"/>
                  <a:gd name="T88" fmla="*/ 89 w 150"/>
                  <a:gd name="T89" fmla="*/ 86 h 96"/>
                  <a:gd name="T90" fmla="*/ 113 w 150"/>
                  <a:gd name="T91" fmla="*/ 88 h 96"/>
                  <a:gd name="T92" fmla="*/ 126 w 150"/>
                  <a:gd name="T93" fmla="*/ 8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0" h="96">
                    <a:moveTo>
                      <a:pt x="126" y="89"/>
                    </a:moveTo>
                    <a:cubicBezTo>
                      <a:pt x="127" y="89"/>
                      <a:pt x="134" y="90"/>
                      <a:pt x="132" y="88"/>
                    </a:cubicBezTo>
                    <a:cubicBezTo>
                      <a:pt x="131" y="86"/>
                      <a:pt x="129" y="85"/>
                      <a:pt x="128" y="83"/>
                    </a:cubicBezTo>
                    <a:cubicBezTo>
                      <a:pt x="128" y="83"/>
                      <a:pt x="129" y="80"/>
                      <a:pt x="130" y="80"/>
                    </a:cubicBezTo>
                    <a:cubicBezTo>
                      <a:pt x="131" y="79"/>
                      <a:pt x="136" y="80"/>
                      <a:pt x="138" y="80"/>
                    </a:cubicBezTo>
                    <a:cubicBezTo>
                      <a:pt x="141" y="80"/>
                      <a:pt x="140" y="75"/>
                      <a:pt x="144" y="78"/>
                    </a:cubicBezTo>
                    <a:cubicBezTo>
                      <a:pt x="145" y="76"/>
                      <a:pt x="146" y="75"/>
                      <a:pt x="146" y="73"/>
                    </a:cubicBezTo>
                    <a:cubicBezTo>
                      <a:pt x="146" y="71"/>
                      <a:pt x="145" y="69"/>
                      <a:pt x="146" y="68"/>
                    </a:cubicBezTo>
                    <a:cubicBezTo>
                      <a:pt x="147" y="66"/>
                      <a:pt x="150" y="64"/>
                      <a:pt x="150" y="63"/>
                    </a:cubicBezTo>
                    <a:cubicBezTo>
                      <a:pt x="149" y="61"/>
                      <a:pt x="148" y="61"/>
                      <a:pt x="146" y="61"/>
                    </a:cubicBezTo>
                    <a:cubicBezTo>
                      <a:pt x="143" y="61"/>
                      <a:pt x="139" y="61"/>
                      <a:pt x="136" y="62"/>
                    </a:cubicBezTo>
                    <a:cubicBezTo>
                      <a:pt x="134" y="62"/>
                      <a:pt x="133" y="63"/>
                      <a:pt x="132" y="64"/>
                    </a:cubicBezTo>
                    <a:cubicBezTo>
                      <a:pt x="131" y="66"/>
                      <a:pt x="132" y="68"/>
                      <a:pt x="131" y="70"/>
                    </a:cubicBezTo>
                    <a:cubicBezTo>
                      <a:pt x="131" y="71"/>
                      <a:pt x="126" y="76"/>
                      <a:pt x="126" y="76"/>
                    </a:cubicBezTo>
                    <a:cubicBezTo>
                      <a:pt x="122" y="75"/>
                      <a:pt x="118" y="76"/>
                      <a:pt x="114" y="78"/>
                    </a:cubicBezTo>
                    <a:cubicBezTo>
                      <a:pt x="112" y="78"/>
                      <a:pt x="111" y="77"/>
                      <a:pt x="110" y="76"/>
                    </a:cubicBezTo>
                    <a:cubicBezTo>
                      <a:pt x="109" y="75"/>
                      <a:pt x="107" y="75"/>
                      <a:pt x="105" y="74"/>
                    </a:cubicBezTo>
                    <a:cubicBezTo>
                      <a:pt x="103" y="74"/>
                      <a:pt x="103" y="71"/>
                      <a:pt x="102" y="69"/>
                    </a:cubicBezTo>
                    <a:cubicBezTo>
                      <a:pt x="101" y="67"/>
                      <a:pt x="99" y="66"/>
                      <a:pt x="98" y="64"/>
                    </a:cubicBezTo>
                    <a:cubicBezTo>
                      <a:pt x="97" y="60"/>
                      <a:pt x="95" y="55"/>
                      <a:pt x="96" y="51"/>
                    </a:cubicBezTo>
                    <a:cubicBezTo>
                      <a:pt x="96" y="48"/>
                      <a:pt x="95" y="44"/>
                      <a:pt x="97" y="41"/>
                    </a:cubicBezTo>
                    <a:cubicBezTo>
                      <a:pt x="98" y="40"/>
                      <a:pt x="98" y="39"/>
                      <a:pt x="98" y="38"/>
                    </a:cubicBezTo>
                    <a:cubicBezTo>
                      <a:pt x="99" y="36"/>
                      <a:pt x="97" y="37"/>
                      <a:pt x="96" y="36"/>
                    </a:cubicBezTo>
                    <a:cubicBezTo>
                      <a:pt x="94" y="36"/>
                      <a:pt x="92" y="35"/>
                      <a:pt x="90" y="35"/>
                    </a:cubicBezTo>
                    <a:cubicBezTo>
                      <a:pt x="89" y="34"/>
                      <a:pt x="87" y="32"/>
                      <a:pt x="87" y="30"/>
                    </a:cubicBezTo>
                    <a:cubicBezTo>
                      <a:pt x="87" y="27"/>
                      <a:pt x="84" y="26"/>
                      <a:pt x="82" y="24"/>
                    </a:cubicBezTo>
                    <a:cubicBezTo>
                      <a:pt x="81" y="22"/>
                      <a:pt x="81" y="20"/>
                      <a:pt x="80" y="18"/>
                    </a:cubicBezTo>
                    <a:cubicBezTo>
                      <a:pt x="79" y="17"/>
                      <a:pt x="77" y="17"/>
                      <a:pt x="75" y="17"/>
                    </a:cubicBezTo>
                    <a:cubicBezTo>
                      <a:pt x="74" y="16"/>
                      <a:pt x="72" y="16"/>
                      <a:pt x="71" y="17"/>
                    </a:cubicBezTo>
                    <a:cubicBezTo>
                      <a:pt x="71" y="18"/>
                      <a:pt x="70" y="20"/>
                      <a:pt x="68" y="20"/>
                    </a:cubicBezTo>
                    <a:cubicBezTo>
                      <a:pt x="66" y="20"/>
                      <a:pt x="63" y="18"/>
                      <a:pt x="62" y="16"/>
                    </a:cubicBezTo>
                    <a:cubicBezTo>
                      <a:pt x="61" y="13"/>
                      <a:pt x="61" y="12"/>
                      <a:pt x="59" y="10"/>
                    </a:cubicBezTo>
                    <a:cubicBezTo>
                      <a:pt x="57" y="9"/>
                      <a:pt x="54" y="6"/>
                      <a:pt x="52" y="6"/>
                    </a:cubicBezTo>
                    <a:cubicBezTo>
                      <a:pt x="51" y="5"/>
                      <a:pt x="45" y="5"/>
                      <a:pt x="45" y="6"/>
                    </a:cubicBezTo>
                    <a:cubicBezTo>
                      <a:pt x="43" y="9"/>
                      <a:pt x="42" y="8"/>
                      <a:pt x="39" y="8"/>
                    </a:cubicBezTo>
                    <a:cubicBezTo>
                      <a:pt x="35" y="8"/>
                      <a:pt x="32" y="8"/>
                      <a:pt x="29" y="8"/>
                    </a:cubicBezTo>
                    <a:cubicBezTo>
                      <a:pt x="28" y="8"/>
                      <a:pt x="25" y="6"/>
                      <a:pt x="23" y="5"/>
                    </a:cubicBezTo>
                    <a:cubicBezTo>
                      <a:pt x="20" y="4"/>
                      <a:pt x="17" y="3"/>
                      <a:pt x="13" y="1"/>
                    </a:cubicBezTo>
                    <a:cubicBezTo>
                      <a:pt x="9" y="0"/>
                      <a:pt x="4" y="1"/>
                      <a:pt x="0" y="2"/>
                    </a:cubicBezTo>
                    <a:cubicBezTo>
                      <a:pt x="1" y="7"/>
                      <a:pt x="5" y="11"/>
                      <a:pt x="7" y="16"/>
                    </a:cubicBezTo>
                    <a:cubicBezTo>
                      <a:pt x="8" y="18"/>
                      <a:pt x="11" y="20"/>
                      <a:pt x="13" y="21"/>
                    </a:cubicBezTo>
                    <a:cubicBezTo>
                      <a:pt x="14" y="23"/>
                      <a:pt x="16" y="26"/>
                      <a:pt x="15" y="28"/>
                    </a:cubicBezTo>
                    <a:cubicBezTo>
                      <a:pt x="15" y="28"/>
                      <a:pt x="8" y="26"/>
                      <a:pt x="12" y="29"/>
                    </a:cubicBezTo>
                    <a:cubicBezTo>
                      <a:pt x="13" y="30"/>
                      <a:pt x="14" y="31"/>
                      <a:pt x="15" y="32"/>
                    </a:cubicBezTo>
                    <a:cubicBezTo>
                      <a:pt x="17" y="32"/>
                      <a:pt x="18" y="32"/>
                      <a:pt x="19" y="33"/>
                    </a:cubicBezTo>
                    <a:cubicBezTo>
                      <a:pt x="21" y="34"/>
                      <a:pt x="23" y="36"/>
                      <a:pt x="25" y="38"/>
                    </a:cubicBezTo>
                    <a:cubicBezTo>
                      <a:pt x="26" y="39"/>
                      <a:pt x="25" y="41"/>
                      <a:pt x="24" y="42"/>
                    </a:cubicBezTo>
                    <a:cubicBezTo>
                      <a:pt x="23" y="43"/>
                      <a:pt x="25" y="44"/>
                      <a:pt x="26" y="44"/>
                    </a:cubicBezTo>
                    <a:cubicBezTo>
                      <a:pt x="29" y="46"/>
                      <a:pt x="31" y="48"/>
                      <a:pt x="33" y="50"/>
                    </a:cubicBezTo>
                    <a:cubicBezTo>
                      <a:pt x="34" y="51"/>
                      <a:pt x="35" y="53"/>
                      <a:pt x="36" y="53"/>
                    </a:cubicBezTo>
                    <a:cubicBezTo>
                      <a:pt x="37" y="53"/>
                      <a:pt x="38" y="51"/>
                      <a:pt x="37" y="50"/>
                    </a:cubicBezTo>
                    <a:cubicBezTo>
                      <a:pt x="37" y="49"/>
                      <a:pt x="36" y="48"/>
                      <a:pt x="36" y="47"/>
                    </a:cubicBezTo>
                    <a:cubicBezTo>
                      <a:pt x="35" y="46"/>
                      <a:pt x="33" y="47"/>
                      <a:pt x="32" y="46"/>
                    </a:cubicBezTo>
                    <a:cubicBezTo>
                      <a:pt x="30" y="44"/>
                      <a:pt x="32" y="44"/>
                      <a:pt x="32" y="42"/>
                    </a:cubicBezTo>
                    <a:cubicBezTo>
                      <a:pt x="32" y="42"/>
                      <a:pt x="30" y="40"/>
                      <a:pt x="30" y="39"/>
                    </a:cubicBezTo>
                    <a:cubicBezTo>
                      <a:pt x="28" y="37"/>
                      <a:pt x="28" y="34"/>
                      <a:pt x="26" y="32"/>
                    </a:cubicBezTo>
                    <a:cubicBezTo>
                      <a:pt x="24" y="31"/>
                      <a:pt x="22" y="29"/>
                      <a:pt x="21" y="27"/>
                    </a:cubicBezTo>
                    <a:cubicBezTo>
                      <a:pt x="21" y="26"/>
                      <a:pt x="21" y="24"/>
                      <a:pt x="20" y="23"/>
                    </a:cubicBezTo>
                    <a:cubicBezTo>
                      <a:pt x="19" y="22"/>
                      <a:pt x="18" y="21"/>
                      <a:pt x="17" y="20"/>
                    </a:cubicBezTo>
                    <a:cubicBezTo>
                      <a:pt x="16" y="18"/>
                      <a:pt x="15" y="17"/>
                      <a:pt x="13" y="16"/>
                    </a:cubicBezTo>
                    <a:cubicBezTo>
                      <a:pt x="12" y="15"/>
                      <a:pt x="12" y="13"/>
                      <a:pt x="12" y="12"/>
                    </a:cubicBezTo>
                    <a:cubicBezTo>
                      <a:pt x="12" y="11"/>
                      <a:pt x="10" y="6"/>
                      <a:pt x="11" y="5"/>
                    </a:cubicBezTo>
                    <a:cubicBezTo>
                      <a:pt x="12" y="4"/>
                      <a:pt x="13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7" y="6"/>
                      <a:pt x="17" y="7"/>
                      <a:pt x="18" y="8"/>
                    </a:cubicBezTo>
                    <a:cubicBezTo>
                      <a:pt x="19" y="8"/>
                      <a:pt x="20" y="8"/>
                      <a:pt x="20" y="9"/>
                    </a:cubicBezTo>
                    <a:cubicBezTo>
                      <a:pt x="20" y="11"/>
                      <a:pt x="21" y="13"/>
                      <a:pt x="22" y="15"/>
                    </a:cubicBezTo>
                    <a:cubicBezTo>
                      <a:pt x="22" y="16"/>
                      <a:pt x="23" y="18"/>
                      <a:pt x="23" y="19"/>
                    </a:cubicBezTo>
                    <a:cubicBezTo>
                      <a:pt x="23" y="20"/>
                      <a:pt x="22" y="21"/>
                      <a:pt x="22" y="22"/>
                    </a:cubicBezTo>
                    <a:cubicBezTo>
                      <a:pt x="23" y="22"/>
                      <a:pt x="23" y="20"/>
                      <a:pt x="23" y="20"/>
                    </a:cubicBezTo>
                    <a:cubicBezTo>
                      <a:pt x="24" y="19"/>
                      <a:pt x="25" y="22"/>
                      <a:pt x="26" y="22"/>
                    </a:cubicBezTo>
                    <a:cubicBezTo>
                      <a:pt x="27" y="23"/>
                      <a:pt x="32" y="26"/>
                      <a:pt x="32" y="27"/>
                    </a:cubicBezTo>
                    <a:cubicBezTo>
                      <a:pt x="32" y="29"/>
                      <a:pt x="33" y="30"/>
                      <a:pt x="34" y="30"/>
                    </a:cubicBezTo>
                    <a:cubicBezTo>
                      <a:pt x="35" y="31"/>
                      <a:pt x="35" y="32"/>
                      <a:pt x="36" y="33"/>
                    </a:cubicBezTo>
                    <a:cubicBezTo>
                      <a:pt x="37" y="34"/>
                      <a:pt x="38" y="33"/>
                      <a:pt x="38" y="34"/>
                    </a:cubicBezTo>
                    <a:cubicBezTo>
                      <a:pt x="39" y="35"/>
                      <a:pt x="37" y="36"/>
                      <a:pt x="38" y="38"/>
                    </a:cubicBezTo>
                    <a:cubicBezTo>
                      <a:pt x="40" y="39"/>
                      <a:pt x="42" y="40"/>
                      <a:pt x="44" y="42"/>
                    </a:cubicBezTo>
                    <a:cubicBezTo>
                      <a:pt x="45" y="43"/>
                      <a:pt x="45" y="44"/>
                      <a:pt x="46" y="45"/>
                    </a:cubicBezTo>
                    <a:cubicBezTo>
                      <a:pt x="47" y="46"/>
                      <a:pt x="48" y="46"/>
                      <a:pt x="49" y="48"/>
                    </a:cubicBezTo>
                    <a:cubicBezTo>
                      <a:pt x="51" y="49"/>
                      <a:pt x="52" y="51"/>
                      <a:pt x="54" y="53"/>
                    </a:cubicBezTo>
                    <a:cubicBezTo>
                      <a:pt x="55" y="54"/>
                      <a:pt x="56" y="55"/>
                      <a:pt x="57" y="56"/>
                    </a:cubicBezTo>
                    <a:cubicBezTo>
                      <a:pt x="58" y="58"/>
                      <a:pt x="56" y="58"/>
                      <a:pt x="56" y="59"/>
                    </a:cubicBezTo>
                    <a:cubicBezTo>
                      <a:pt x="56" y="60"/>
                      <a:pt x="59" y="59"/>
                      <a:pt x="59" y="61"/>
                    </a:cubicBezTo>
                    <a:cubicBezTo>
                      <a:pt x="58" y="63"/>
                      <a:pt x="57" y="63"/>
                      <a:pt x="58" y="65"/>
                    </a:cubicBezTo>
                    <a:cubicBezTo>
                      <a:pt x="58" y="65"/>
                      <a:pt x="56" y="67"/>
                      <a:pt x="57" y="68"/>
                    </a:cubicBezTo>
                    <a:cubicBezTo>
                      <a:pt x="58" y="69"/>
                      <a:pt x="59" y="71"/>
                      <a:pt x="60" y="72"/>
                    </a:cubicBezTo>
                    <a:cubicBezTo>
                      <a:pt x="61" y="73"/>
                      <a:pt x="62" y="73"/>
                      <a:pt x="63" y="73"/>
                    </a:cubicBezTo>
                    <a:cubicBezTo>
                      <a:pt x="66" y="74"/>
                      <a:pt x="66" y="76"/>
                      <a:pt x="68" y="77"/>
                    </a:cubicBezTo>
                    <a:cubicBezTo>
                      <a:pt x="71" y="79"/>
                      <a:pt x="75" y="79"/>
                      <a:pt x="77" y="81"/>
                    </a:cubicBezTo>
                    <a:cubicBezTo>
                      <a:pt x="81" y="83"/>
                      <a:pt x="85" y="85"/>
                      <a:pt x="89" y="86"/>
                    </a:cubicBezTo>
                    <a:cubicBezTo>
                      <a:pt x="92" y="88"/>
                      <a:pt x="97" y="90"/>
                      <a:pt x="101" y="91"/>
                    </a:cubicBezTo>
                    <a:cubicBezTo>
                      <a:pt x="105" y="91"/>
                      <a:pt x="108" y="87"/>
                      <a:pt x="113" y="88"/>
                    </a:cubicBezTo>
                    <a:cubicBezTo>
                      <a:pt x="117" y="89"/>
                      <a:pt x="120" y="93"/>
                      <a:pt x="123" y="96"/>
                    </a:cubicBezTo>
                    <a:cubicBezTo>
                      <a:pt x="123" y="95"/>
                      <a:pt x="124" y="90"/>
                      <a:pt x="126" y="89"/>
                    </a:cubicBezTo>
                    <a:cubicBezTo>
                      <a:pt x="127" y="89"/>
                      <a:pt x="125" y="89"/>
                      <a:pt x="126" y="8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36">
                <a:extLst>
                  <a:ext uri="{FF2B5EF4-FFF2-40B4-BE49-F238E27FC236}">
                    <a16:creationId xmlns:a16="http://schemas.microsoft.com/office/drawing/2014/main" id="{DBFFFCE7-68C8-E247-87DC-57BE527FCE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9899" y="8063515"/>
                <a:ext cx="291962" cy="154337"/>
              </a:xfrm>
              <a:custGeom>
                <a:avLst/>
                <a:gdLst>
                  <a:gd name="T0" fmla="*/ 12 w 30"/>
                  <a:gd name="T1" fmla="*/ 15 h 16"/>
                  <a:gd name="T2" fmla="*/ 13 w 30"/>
                  <a:gd name="T3" fmla="*/ 13 h 16"/>
                  <a:gd name="T4" fmla="*/ 16 w 30"/>
                  <a:gd name="T5" fmla="*/ 11 h 16"/>
                  <a:gd name="T6" fmla="*/ 20 w 30"/>
                  <a:gd name="T7" fmla="*/ 10 h 16"/>
                  <a:gd name="T8" fmla="*/ 24 w 30"/>
                  <a:gd name="T9" fmla="*/ 7 h 16"/>
                  <a:gd name="T10" fmla="*/ 30 w 30"/>
                  <a:gd name="T11" fmla="*/ 5 h 16"/>
                  <a:gd name="T12" fmla="*/ 20 w 30"/>
                  <a:gd name="T13" fmla="*/ 1 h 16"/>
                  <a:gd name="T14" fmla="*/ 14 w 30"/>
                  <a:gd name="T15" fmla="*/ 2 h 16"/>
                  <a:gd name="T16" fmla="*/ 8 w 30"/>
                  <a:gd name="T17" fmla="*/ 1 h 16"/>
                  <a:gd name="T18" fmla="*/ 2 w 30"/>
                  <a:gd name="T19" fmla="*/ 4 h 16"/>
                  <a:gd name="T20" fmla="*/ 1 w 30"/>
                  <a:gd name="T21" fmla="*/ 9 h 16"/>
                  <a:gd name="T22" fmla="*/ 8 w 30"/>
                  <a:gd name="T23" fmla="*/ 14 h 16"/>
                  <a:gd name="T24" fmla="*/ 10 w 30"/>
                  <a:gd name="T25" fmla="*/ 14 h 16"/>
                  <a:gd name="T26" fmla="*/ 9 w 30"/>
                  <a:gd name="T27" fmla="*/ 16 h 16"/>
                  <a:gd name="T28" fmla="*/ 12 w 30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16">
                    <a:moveTo>
                      <a:pt x="12" y="15"/>
                    </a:moveTo>
                    <a:cubicBezTo>
                      <a:pt x="13" y="15"/>
                      <a:pt x="13" y="14"/>
                      <a:pt x="13" y="13"/>
                    </a:cubicBezTo>
                    <a:cubicBezTo>
                      <a:pt x="13" y="12"/>
                      <a:pt x="15" y="11"/>
                      <a:pt x="16" y="11"/>
                    </a:cubicBezTo>
                    <a:cubicBezTo>
                      <a:pt x="18" y="10"/>
                      <a:pt x="18" y="12"/>
                      <a:pt x="20" y="10"/>
                    </a:cubicBezTo>
                    <a:cubicBezTo>
                      <a:pt x="21" y="9"/>
                      <a:pt x="22" y="6"/>
                      <a:pt x="24" y="7"/>
                    </a:cubicBezTo>
                    <a:cubicBezTo>
                      <a:pt x="27" y="7"/>
                      <a:pt x="27" y="6"/>
                      <a:pt x="30" y="5"/>
                    </a:cubicBezTo>
                    <a:cubicBezTo>
                      <a:pt x="26" y="3"/>
                      <a:pt x="25" y="0"/>
                      <a:pt x="20" y="1"/>
                    </a:cubicBezTo>
                    <a:cubicBezTo>
                      <a:pt x="18" y="1"/>
                      <a:pt x="16" y="2"/>
                      <a:pt x="14" y="2"/>
                    </a:cubicBezTo>
                    <a:cubicBezTo>
                      <a:pt x="12" y="2"/>
                      <a:pt x="10" y="1"/>
                      <a:pt x="8" y="1"/>
                    </a:cubicBezTo>
                    <a:cubicBezTo>
                      <a:pt x="5" y="2"/>
                      <a:pt x="4" y="2"/>
                      <a:pt x="2" y="4"/>
                    </a:cubicBezTo>
                    <a:cubicBezTo>
                      <a:pt x="2" y="5"/>
                      <a:pt x="0" y="7"/>
                      <a:pt x="1" y="9"/>
                    </a:cubicBezTo>
                    <a:cubicBezTo>
                      <a:pt x="4" y="11"/>
                      <a:pt x="8" y="9"/>
                      <a:pt x="8" y="14"/>
                    </a:cubicBezTo>
                    <a:cubicBezTo>
                      <a:pt x="8" y="14"/>
                      <a:pt x="10" y="14"/>
                      <a:pt x="10" y="14"/>
                    </a:cubicBezTo>
                    <a:cubicBezTo>
                      <a:pt x="10" y="14"/>
                      <a:pt x="9" y="16"/>
                      <a:pt x="9" y="16"/>
                    </a:cubicBezTo>
                    <a:cubicBezTo>
                      <a:pt x="10" y="16"/>
                      <a:pt x="12" y="16"/>
                      <a:pt x="12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637">
                <a:extLst>
                  <a:ext uri="{FF2B5EF4-FFF2-40B4-BE49-F238E27FC236}">
                    <a16:creationId xmlns:a16="http://schemas.microsoft.com/office/drawing/2014/main" id="{B5605E6C-133B-C945-8DE7-B618E7D07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9899" y="7935448"/>
                <a:ext cx="69672" cy="144485"/>
              </a:xfrm>
              <a:custGeom>
                <a:avLst/>
                <a:gdLst>
                  <a:gd name="T0" fmla="*/ 5 w 7"/>
                  <a:gd name="T1" fmla="*/ 1 h 15"/>
                  <a:gd name="T2" fmla="*/ 2 w 7"/>
                  <a:gd name="T3" fmla="*/ 4 h 15"/>
                  <a:gd name="T4" fmla="*/ 1 w 7"/>
                  <a:gd name="T5" fmla="*/ 6 h 15"/>
                  <a:gd name="T6" fmla="*/ 2 w 7"/>
                  <a:gd name="T7" fmla="*/ 14 h 15"/>
                  <a:gd name="T8" fmla="*/ 6 w 7"/>
                  <a:gd name="T9" fmla="*/ 8 h 15"/>
                  <a:gd name="T10" fmla="*/ 7 w 7"/>
                  <a:gd name="T11" fmla="*/ 2 h 15"/>
                  <a:gd name="T12" fmla="*/ 5 w 7"/>
                  <a:gd name="T13" fmla="*/ 1 h 15"/>
                  <a:gd name="T14" fmla="*/ 5 w 7"/>
                  <a:gd name="T15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15">
                    <a:moveTo>
                      <a:pt x="5" y="1"/>
                    </a:moveTo>
                    <a:cubicBezTo>
                      <a:pt x="4" y="0"/>
                      <a:pt x="2" y="3"/>
                      <a:pt x="2" y="4"/>
                    </a:cubicBezTo>
                    <a:cubicBezTo>
                      <a:pt x="1" y="5"/>
                      <a:pt x="1" y="4"/>
                      <a:pt x="1" y="6"/>
                    </a:cubicBezTo>
                    <a:cubicBezTo>
                      <a:pt x="1" y="7"/>
                      <a:pt x="0" y="15"/>
                      <a:pt x="2" y="14"/>
                    </a:cubicBezTo>
                    <a:cubicBezTo>
                      <a:pt x="2" y="13"/>
                      <a:pt x="5" y="10"/>
                      <a:pt x="6" y="8"/>
                    </a:cubicBezTo>
                    <a:cubicBezTo>
                      <a:pt x="6" y="5"/>
                      <a:pt x="6" y="4"/>
                      <a:pt x="7" y="2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0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38">
                <a:extLst>
                  <a:ext uri="{FF2B5EF4-FFF2-40B4-BE49-F238E27FC236}">
                    <a16:creationId xmlns:a16="http://schemas.microsoft.com/office/drawing/2014/main" id="{FFA1713C-0582-564E-BF20-0C70904DE3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9798" y="7850067"/>
                <a:ext cx="126073" cy="105079"/>
              </a:xfrm>
              <a:custGeom>
                <a:avLst/>
                <a:gdLst>
                  <a:gd name="T0" fmla="*/ 12 w 13"/>
                  <a:gd name="T1" fmla="*/ 3 h 11"/>
                  <a:gd name="T2" fmla="*/ 6 w 13"/>
                  <a:gd name="T3" fmla="*/ 1 h 11"/>
                  <a:gd name="T4" fmla="*/ 7 w 13"/>
                  <a:gd name="T5" fmla="*/ 5 h 11"/>
                  <a:gd name="T6" fmla="*/ 9 w 13"/>
                  <a:gd name="T7" fmla="*/ 9 h 11"/>
                  <a:gd name="T8" fmla="*/ 6 w 13"/>
                  <a:gd name="T9" fmla="*/ 10 h 11"/>
                  <a:gd name="T10" fmla="*/ 5 w 13"/>
                  <a:gd name="T11" fmla="*/ 8 h 11"/>
                  <a:gd name="T12" fmla="*/ 0 w 13"/>
                  <a:gd name="T13" fmla="*/ 9 h 11"/>
                  <a:gd name="T14" fmla="*/ 3 w 13"/>
                  <a:gd name="T15" fmla="*/ 11 h 11"/>
                  <a:gd name="T16" fmla="*/ 13 w 13"/>
                  <a:gd name="T17" fmla="*/ 11 h 11"/>
                  <a:gd name="T18" fmla="*/ 12 w 13"/>
                  <a:gd name="T19" fmla="*/ 3 h 11"/>
                  <a:gd name="T20" fmla="*/ 12 w 13"/>
                  <a:gd name="T21" fmla="*/ 3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">
                    <a:moveTo>
                      <a:pt x="12" y="3"/>
                    </a:moveTo>
                    <a:cubicBezTo>
                      <a:pt x="10" y="3"/>
                      <a:pt x="8" y="0"/>
                      <a:pt x="6" y="1"/>
                    </a:cubicBezTo>
                    <a:cubicBezTo>
                      <a:pt x="3" y="2"/>
                      <a:pt x="7" y="3"/>
                      <a:pt x="7" y="5"/>
                    </a:cubicBezTo>
                    <a:cubicBezTo>
                      <a:pt x="8" y="6"/>
                      <a:pt x="10" y="8"/>
                      <a:pt x="9" y="9"/>
                    </a:cubicBezTo>
                    <a:cubicBezTo>
                      <a:pt x="8" y="10"/>
                      <a:pt x="7" y="10"/>
                      <a:pt x="6" y="10"/>
                    </a:cubicBezTo>
                    <a:cubicBezTo>
                      <a:pt x="4" y="9"/>
                      <a:pt x="6" y="9"/>
                      <a:pt x="5" y="8"/>
                    </a:cubicBezTo>
                    <a:cubicBezTo>
                      <a:pt x="5" y="8"/>
                      <a:pt x="0" y="9"/>
                      <a:pt x="0" y="9"/>
                    </a:cubicBezTo>
                    <a:cubicBezTo>
                      <a:pt x="0" y="11"/>
                      <a:pt x="2" y="11"/>
                      <a:pt x="3" y="11"/>
                    </a:cubicBezTo>
                    <a:cubicBezTo>
                      <a:pt x="6" y="10"/>
                      <a:pt x="9" y="11"/>
                      <a:pt x="13" y="11"/>
                    </a:cubicBezTo>
                    <a:cubicBezTo>
                      <a:pt x="13" y="8"/>
                      <a:pt x="12" y="5"/>
                      <a:pt x="12" y="3"/>
                    </a:cubicBezTo>
                    <a:cubicBezTo>
                      <a:pt x="11" y="3"/>
                      <a:pt x="12" y="5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39">
                <a:extLst>
                  <a:ext uri="{FF2B5EF4-FFF2-40B4-BE49-F238E27FC236}">
                    <a16:creationId xmlns:a16="http://schemas.microsoft.com/office/drawing/2014/main" id="{B697C910-EB5C-5A42-9AA6-0E48B9E3DF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5922" y="7850067"/>
                <a:ext cx="175842" cy="144485"/>
              </a:xfrm>
              <a:custGeom>
                <a:avLst/>
                <a:gdLst>
                  <a:gd name="T0" fmla="*/ 14 w 18"/>
                  <a:gd name="T1" fmla="*/ 7 h 15"/>
                  <a:gd name="T2" fmla="*/ 8 w 18"/>
                  <a:gd name="T3" fmla="*/ 3 h 15"/>
                  <a:gd name="T4" fmla="*/ 1 w 18"/>
                  <a:gd name="T5" fmla="*/ 1 h 15"/>
                  <a:gd name="T6" fmla="*/ 0 w 18"/>
                  <a:gd name="T7" fmla="*/ 3 h 15"/>
                  <a:gd name="T8" fmla="*/ 1 w 18"/>
                  <a:gd name="T9" fmla="*/ 10 h 15"/>
                  <a:gd name="T10" fmla="*/ 2 w 18"/>
                  <a:gd name="T11" fmla="*/ 12 h 15"/>
                  <a:gd name="T12" fmla="*/ 4 w 18"/>
                  <a:gd name="T13" fmla="*/ 10 h 15"/>
                  <a:gd name="T14" fmla="*/ 13 w 18"/>
                  <a:gd name="T15" fmla="*/ 10 h 15"/>
                  <a:gd name="T16" fmla="*/ 17 w 18"/>
                  <a:gd name="T17" fmla="*/ 10 h 15"/>
                  <a:gd name="T18" fmla="*/ 14 w 18"/>
                  <a:gd name="T19" fmla="*/ 7 h 15"/>
                  <a:gd name="T20" fmla="*/ 14 w 18"/>
                  <a:gd name="T2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" h="15">
                    <a:moveTo>
                      <a:pt x="14" y="7"/>
                    </a:moveTo>
                    <a:cubicBezTo>
                      <a:pt x="12" y="6"/>
                      <a:pt x="10" y="4"/>
                      <a:pt x="8" y="3"/>
                    </a:cubicBezTo>
                    <a:cubicBezTo>
                      <a:pt x="7" y="2"/>
                      <a:pt x="2" y="0"/>
                      <a:pt x="1" y="1"/>
                    </a:cubicBezTo>
                    <a:cubicBezTo>
                      <a:pt x="1" y="1"/>
                      <a:pt x="3" y="3"/>
                      <a:pt x="0" y="3"/>
                    </a:cubicBezTo>
                    <a:cubicBezTo>
                      <a:pt x="0" y="5"/>
                      <a:pt x="1" y="7"/>
                      <a:pt x="1" y="10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3" y="15"/>
                      <a:pt x="3" y="11"/>
                      <a:pt x="4" y="10"/>
                    </a:cubicBezTo>
                    <a:cubicBezTo>
                      <a:pt x="6" y="8"/>
                      <a:pt x="11" y="10"/>
                      <a:pt x="13" y="10"/>
                    </a:cubicBezTo>
                    <a:cubicBezTo>
                      <a:pt x="15" y="10"/>
                      <a:pt x="15" y="11"/>
                      <a:pt x="17" y="10"/>
                    </a:cubicBezTo>
                    <a:cubicBezTo>
                      <a:pt x="18" y="8"/>
                      <a:pt x="17" y="7"/>
                      <a:pt x="14" y="7"/>
                    </a:cubicBezTo>
                    <a:cubicBezTo>
                      <a:pt x="12" y="7"/>
                      <a:pt x="16" y="7"/>
                      <a:pt x="14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40">
                <a:extLst>
                  <a:ext uri="{FF2B5EF4-FFF2-40B4-BE49-F238E27FC236}">
                    <a16:creationId xmlns:a16="http://schemas.microsoft.com/office/drawing/2014/main" id="{A7FD9D5A-7616-A74B-968F-8983781498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7951" y="4638550"/>
                <a:ext cx="1887798" cy="1254396"/>
              </a:xfrm>
              <a:custGeom>
                <a:avLst/>
                <a:gdLst>
                  <a:gd name="T0" fmla="*/ 184 w 194"/>
                  <a:gd name="T1" fmla="*/ 118 h 130"/>
                  <a:gd name="T2" fmla="*/ 161 w 194"/>
                  <a:gd name="T3" fmla="*/ 97 h 130"/>
                  <a:gd name="T4" fmla="*/ 143 w 194"/>
                  <a:gd name="T5" fmla="*/ 92 h 130"/>
                  <a:gd name="T6" fmla="*/ 138 w 194"/>
                  <a:gd name="T7" fmla="*/ 76 h 130"/>
                  <a:gd name="T8" fmla="*/ 135 w 194"/>
                  <a:gd name="T9" fmla="*/ 14 h 130"/>
                  <a:gd name="T10" fmla="*/ 84 w 194"/>
                  <a:gd name="T11" fmla="*/ 8 h 130"/>
                  <a:gd name="T12" fmla="*/ 71 w 194"/>
                  <a:gd name="T13" fmla="*/ 5 h 130"/>
                  <a:gd name="T14" fmla="*/ 62 w 194"/>
                  <a:gd name="T15" fmla="*/ 1 h 130"/>
                  <a:gd name="T16" fmla="*/ 43 w 194"/>
                  <a:gd name="T17" fmla="*/ 8 h 130"/>
                  <a:gd name="T18" fmla="*/ 32 w 194"/>
                  <a:gd name="T19" fmla="*/ 11 h 130"/>
                  <a:gd name="T20" fmla="*/ 12 w 194"/>
                  <a:gd name="T21" fmla="*/ 23 h 130"/>
                  <a:gd name="T22" fmla="*/ 26 w 194"/>
                  <a:gd name="T23" fmla="*/ 38 h 130"/>
                  <a:gd name="T24" fmla="*/ 33 w 194"/>
                  <a:gd name="T25" fmla="*/ 42 h 130"/>
                  <a:gd name="T26" fmla="*/ 38 w 194"/>
                  <a:gd name="T27" fmla="*/ 45 h 130"/>
                  <a:gd name="T28" fmla="*/ 24 w 194"/>
                  <a:gd name="T29" fmla="*/ 42 h 130"/>
                  <a:gd name="T30" fmla="*/ 9 w 194"/>
                  <a:gd name="T31" fmla="*/ 46 h 130"/>
                  <a:gd name="T32" fmla="*/ 12 w 194"/>
                  <a:gd name="T33" fmla="*/ 58 h 130"/>
                  <a:gd name="T34" fmla="*/ 32 w 194"/>
                  <a:gd name="T35" fmla="*/ 58 h 130"/>
                  <a:gd name="T36" fmla="*/ 38 w 194"/>
                  <a:gd name="T37" fmla="*/ 61 h 130"/>
                  <a:gd name="T38" fmla="*/ 21 w 194"/>
                  <a:gd name="T39" fmla="*/ 71 h 130"/>
                  <a:gd name="T40" fmla="*/ 15 w 194"/>
                  <a:gd name="T41" fmla="*/ 78 h 130"/>
                  <a:gd name="T42" fmla="*/ 17 w 194"/>
                  <a:gd name="T43" fmla="*/ 84 h 130"/>
                  <a:gd name="T44" fmla="*/ 26 w 194"/>
                  <a:gd name="T45" fmla="*/ 89 h 130"/>
                  <a:gd name="T46" fmla="*/ 22 w 194"/>
                  <a:gd name="T47" fmla="*/ 94 h 130"/>
                  <a:gd name="T48" fmla="*/ 31 w 194"/>
                  <a:gd name="T49" fmla="*/ 93 h 130"/>
                  <a:gd name="T50" fmla="*/ 38 w 194"/>
                  <a:gd name="T51" fmla="*/ 102 h 130"/>
                  <a:gd name="T52" fmla="*/ 48 w 194"/>
                  <a:gd name="T53" fmla="*/ 105 h 130"/>
                  <a:gd name="T54" fmla="*/ 54 w 194"/>
                  <a:gd name="T55" fmla="*/ 103 h 130"/>
                  <a:gd name="T56" fmla="*/ 55 w 194"/>
                  <a:gd name="T57" fmla="*/ 106 h 130"/>
                  <a:gd name="T58" fmla="*/ 51 w 194"/>
                  <a:gd name="T59" fmla="*/ 114 h 130"/>
                  <a:gd name="T60" fmla="*/ 41 w 194"/>
                  <a:gd name="T61" fmla="*/ 124 h 130"/>
                  <a:gd name="T62" fmla="*/ 36 w 194"/>
                  <a:gd name="T63" fmla="*/ 126 h 130"/>
                  <a:gd name="T64" fmla="*/ 43 w 194"/>
                  <a:gd name="T65" fmla="*/ 125 h 130"/>
                  <a:gd name="T66" fmla="*/ 54 w 194"/>
                  <a:gd name="T67" fmla="*/ 118 h 130"/>
                  <a:gd name="T68" fmla="*/ 72 w 194"/>
                  <a:gd name="T69" fmla="*/ 107 h 130"/>
                  <a:gd name="T70" fmla="*/ 77 w 194"/>
                  <a:gd name="T71" fmla="*/ 91 h 130"/>
                  <a:gd name="T72" fmla="*/ 94 w 194"/>
                  <a:gd name="T73" fmla="*/ 86 h 130"/>
                  <a:gd name="T74" fmla="*/ 87 w 194"/>
                  <a:gd name="T75" fmla="*/ 97 h 130"/>
                  <a:gd name="T76" fmla="*/ 101 w 194"/>
                  <a:gd name="T77" fmla="*/ 88 h 130"/>
                  <a:gd name="T78" fmla="*/ 119 w 194"/>
                  <a:gd name="T79" fmla="*/ 92 h 130"/>
                  <a:gd name="T80" fmla="*/ 136 w 194"/>
                  <a:gd name="T81" fmla="*/ 95 h 130"/>
                  <a:gd name="T82" fmla="*/ 145 w 194"/>
                  <a:gd name="T83" fmla="*/ 98 h 130"/>
                  <a:gd name="T84" fmla="*/ 160 w 194"/>
                  <a:gd name="T85" fmla="*/ 102 h 130"/>
                  <a:gd name="T86" fmla="*/ 169 w 194"/>
                  <a:gd name="T87" fmla="*/ 104 h 130"/>
                  <a:gd name="T88" fmla="*/ 176 w 194"/>
                  <a:gd name="T89" fmla="*/ 111 h 130"/>
                  <a:gd name="T90" fmla="*/ 184 w 194"/>
                  <a:gd name="T91" fmla="*/ 121 h 130"/>
                  <a:gd name="T92" fmla="*/ 186 w 194"/>
                  <a:gd name="T93" fmla="*/ 125 h 130"/>
                  <a:gd name="T94" fmla="*/ 194 w 194"/>
                  <a:gd name="T95" fmla="*/ 126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130">
                    <a:moveTo>
                      <a:pt x="194" y="126"/>
                    </a:moveTo>
                    <a:cubicBezTo>
                      <a:pt x="193" y="125"/>
                      <a:pt x="191" y="125"/>
                      <a:pt x="193" y="123"/>
                    </a:cubicBezTo>
                    <a:cubicBezTo>
                      <a:pt x="193" y="122"/>
                      <a:pt x="192" y="122"/>
                      <a:pt x="191" y="122"/>
                    </a:cubicBezTo>
                    <a:cubicBezTo>
                      <a:pt x="189" y="120"/>
                      <a:pt x="185" y="119"/>
                      <a:pt x="184" y="118"/>
                    </a:cubicBezTo>
                    <a:cubicBezTo>
                      <a:pt x="180" y="113"/>
                      <a:pt x="178" y="107"/>
                      <a:pt x="174" y="103"/>
                    </a:cubicBezTo>
                    <a:cubicBezTo>
                      <a:pt x="172" y="102"/>
                      <a:pt x="170" y="100"/>
                      <a:pt x="169" y="99"/>
                    </a:cubicBezTo>
                    <a:cubicBezTo>
                      <a:pt x="167" y="98"/>
                      <a:pt x="167" y="95"/>
                      <a:pt x="165" y="95"/>
                    </a:cubicBezTo>
                    <a:cubicBezTo>
                      <a:pt x="164" y="95"/>
                      <a:pt x="161" y="97"/>
                      <a:pt x="161" y="97"/>
                    </a:cubicBezTo>
                    <a:cubicBezTo>
                      <a:pt x="162" y="99"/>
                      <a:pt x="159" y="100"/>
                      <a:pt x="158" y="100"/>
                    </a:cubicBezTo>
                    <a:cubicBezTo>
                      <a:pt x="155" y="101"/>
                      <a:pt x="152" y="97"/>
                      <a:pt x="150" y="95"/>
                    </a:cubicBezTo>
                    <a:cubicBezTo>
                      <a:pt x="149" y="94"/>
                      <a:pt x="148" y="94"/>
                      <a:pt x="147" y="92"/>
                    </a:cubicBezTo>
                    <a:cubicBezTo>
                      <a:pt x="146" y="90"/>
                      <a:pt x="144" y="91"/>
                      <a:pt x="143" y="92"/>
                    </a:cubicBezTo>
                    <a:cubicBezTo>
                      <a:pt x="141" y="92"/>
                      <a:pt x="141" y="91"/>
                      <a:pt x="139" y="92"/>
                    </a:cubicBezTo>
                    <a:cubicBezTo>
                      <a:pt x="139" y="92"/>
                      <a:pt x="138" y="92"/>
                      <a:pt x="138" y="91"/>
                    </a:cubicBezTo>
                    <a:cubicBezTo>
                      <a:pt x="138" y="90"/>
                      <a:pt x="138" y="90"/>
                      <a:pt x="138" y="89"/>
                    </a:cubicBezTo>
                    <a:cubicBezTo>
                      <a:pt x="138" y="85"/>
                      <a:pt x="138" y="80"/>
                      <a:pt x="138" y="76"/>
                    </a:cubicBezTo>
                    <a:cubicBezTo>
                      <a:pt x="138" y="64"/>
                      <a:pt x="138" y="51"/>
                      <a:pt x="138" y="38"/>
                    </a:cubicBezTo>
                    <a:cubicBezTo>
                      <a:pt x="138" y="33"/>
                      <a:pt x="138" y="27"/>
                      <a:pt x="138" y="21"/>
                    </a:cubicBezTo>
                    <a:cubicBezTo>
                      <a:pt x="138" y="20"/>
                      <a:pt x="138" y="18"/>
                      <a:pt x="138" y="16"/>
                    </a:cubicBezTo>
                    <a:cubicBezTo>
                      <a:pt x="138" y="15"/>
                      <a:pt x="137" y="15"/>
                      <a:pt x="135" y="14"/>
                    </a:cubicBezTo>
                    <a:cubicBezTo>
                      <a:pt x="130" y="12"/>
                      <a:pt x="127" y="12"/>
                      <a:pt x="122" y="12"/>
                    </a:cubicBezTo>
                    <a:cubicBezTo>
                      <a:pt x="117" y="12"/>
                      <a:pt x="113" y="11"/>
                      <a:pt x="108" y="10"/>
                    </a:cubicBezTo>
                    <a:cubicBezTo>
                      <a:pt x="102" y="10"/>
                      <a:pt x="97" y="8"/>
                      <a:pt x="92" y="8"/>
                    </a:cubicBezTo>
                    <a:cubicBezTo>
                      <a:pt x="89" y="8"/>
                      <a:pt x="87" y="9"/>
                      <a:pt x="84" y="8"/>
                    </a:cubicBezTo>
                    <a:cubicBezTo>
                      <a:pt x="84" y="8"/>
                      <a:pt x="80" y="7"/>
                      <a:pt x="80" y="7"/>
                    </a:cubicBezTo>
                    <a:cubicBezTo>
                      <a:pt x="80" y="7"/>
                      <a:pt x="81" y="5"/>
                      <a:pt x="81" y="4"/>
                    </a:cubicBezTo>
                    <a:cubicBezTo>
                      <a:pt x="81" y="4"/>
                      <a:pt x="78" y="4"/>
                      <a:pt x="78" y="4"/>
                    </a:cubicBezTo>
                    <a:cubicBezTo>
                      <a:pt x="76" y="4"/>
                      <a:pt x="73" y="5"/>
                      <a:pt x="71" y="5"/>
                    </a:cubicBezTo>
                    <a:cubicBezTo>
                      <a:pt x="69" y="5"/>
                      <a:pt x="70" y="1"/>
                      <a:pt x="67" y="3"/>
                    </a:cubicBezTo>
                    <a:cubicBezTo>
                      <a:pt x="66" y="3"/>
                      <a:pt x="65" y="5"/>
                      <a:pt x="64" y="4"/>
                    </a:cubicBezTo>
                    <a:cubicBezTo>
                      <a:pt x="62" y="4"/>
                      <a:pt x="62" y="3"/>
                      <a:pt x="64" y="2"/>
                    </a:cubicBezTo>
                    <a:cubicBezTo>
                      <a:pt x="66" y="2"/>
                      <a:pt x="63" y="1"/>
                      <a:pt x="62" y="1"/>
                    </a:cubicBezTo>
                    <a:cubicBezTo>
                      <a:pt x="58" y="0"/>
                      <a:pt x="58" y="1"/>
                      <a:pt x="56" y="3"/>
                    </a:cubicBezTo>
                    <a:cubicBezTo>
                      <a:pt x="53" y="6"/>
                      <a:pt x="49" y="4"/>
                      <a:pt x="45" y="5"/>
                    </a:cubicBezTo>
                    <a:cubicBezTo>
                      <a:pt x="41" y="6"/>
                      <a:pt x="45" y="8"/>
                      <a:pt x="45" y="8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3" y="8"/>
                      <a:pt x="44" y="10"/>
                      <a:pt x="43" y="10"/>
                    </a:cubicBezTo>
                    <a:cubicBezTo>
                      <a:pt x="42" y="10"/>
                      <a:pt x="42" y="8"/>
                      <a:pt x="42" y="7"/>
                    </a:cubicBezTo>
                    <a:cubicBezTo>
                      <a:pt x="41" y="7"/>
                      <a:pt x="38" y="10"/>
                      <a:pt x="38" y="10"/>
                    </a:cubicBezTo>
                    <a:cubicBezTo>
                      <a:pt x="36" y="11"/>
                      <a:pt x="34" y="9"/>
                      <a:pt x="32" y="11"/>
                    </a:cubicBezTo>
                    <a:cubicBezTo>
                      <a:pt x="30" y="12"/>
                      <a:pt x="28" y="13"/>
                      <a:pt x="27" y="15"/>
                    </a:cubicBezTo>
                    <a:cubicBezTo>
                      <a:pt x="27" y="17"/>
                      <a:pt x="27" y="19"/>
                      <a:pt x="25" y="20"/>
                    </a:cubicBezTo>
                    <a:cubicBezTo>
                      <a:pt x="23" y="21"/>
                      <a:pt x="22" y="22"/>
                      <a:pt x="20" y="22"/>
                    </a:cubicBezTo>
                    <a:cubicBezTo>
                      <a:pt x="19" y="22"/>
                      <a:pt x="13" y="22"/>
                      <a:pt x="12" y="23"/>
                    </a:cubicBezTo>
                    <a:cubicBezTo>
                      <a:pt x="12" y="24"/>
                      <a:pt x="10" y="27"/>
                      <a:pt x="10" y="27"/>
                    </a:cubicBezTo>
                    <a:cubicBezTo>
                      <a:pt x="11" y="28"/>
                      <a:pt x="14" y="28"/>
                      <a:pt x="15" y="29"/>
                    </a:cubicBezTo>
                    <a:cubicBezTo>
                      <a:pt x="18" y="30"/>
                      <a:pt x="21" y="32"/>
                      <a:pt x="23" y="34"/>
                    </a:cubicBezTo>
                    <a:cubicBezTo>
                      <a:pt x="24" y="35"/>
                      <a:pt x="24" y="37"/>
                      <a:pt x="26" y="38"/>
                    </a:cubicBezTo>
                    <a:cubicBezTo>
                      <a:pt x="28" y="38"/>
                      <a:pt x="29" y="38"/>
                      <a:pt x="31" y="37"/>
                    </a:cubicBezTo>
                    <a:cubicBezTo>
                      <a:pt x="31" y="37"/>
                      <a:pt x="34" y="38"/>
                      <a:pt x="34" y="38"/>
                    </a:cubicBezTo>
                    <a:cubicBezTo>
                      <a:pt x="36" y="41"/>
                      <a:pt x="31" y="39"/>
                      <a:pt x="31" y="39"/>
                    </a:cubicBezTo>
                    <a:cubicBezTo>
                      <a:pt x="29" y="39"/>
                      <a:pt x="32" y="41"/>
                      <a:pt x="33" y="42"/>
                    </a:cubicBezTo>
                    <a:cubicBezTo>
                      <a:pt x="34" y="44"/>
                      <a:pt x="35" y="43"/>
                      <a:pt x="37" y="42"/>
                    </a:cubicBezTo>
                    <a:cubicBezTo>
                      <a:pt x="38" y="41"/>
                      <a:pt x="41" y="41"/>
                      <a:pt x="42" y="42"/>
                    </a:cubicBezTo>
                    <a:cubicBezTo>
                      <a:pt x="43" y="43"/>
                      <a:pt x="38" y="44"/>
                      <a:pt x="38" y="44"/>
                    </a:cubicBezTo>
                    <a:cubicBezTo>
                      <a:pt x="37" y="44"/>
                      <a:pt x="38" y="44"/>
                      <a:pt x="38" y="45"/>
                    </a:cubicBezTo>
                    <a:cubicBezTo>
                      <a:pt x="38" y="46"/>
                      <a:pt x="36" y="45"/>
                      <a:pt x="36" y="45"/>
                    </a:cubicBezTo>
                    <a:cubicBezTo>
                      <a:pt x="35" y="45"/>
                      <a:pt x="34" y="46"/>
                      <a:pt x="32" y="46"/>
                    </a:cubicBezTo>
                    <a:cubicBezTo>
                      <a:pt x="30" y="46"/>
                      <a:pt x="26" y="47"/>
                      <a:pt x="24" y="46"/>
                    </a:cubicBezTo>
                    <a:cubicBezTo>
                      <a:pt x="22" y="45"/>
                      <a:pt x="25" y="43"/>
                      <a:pt x="24" y="42"/>
                    </a:cubicBezTo>
                    <a:cubicBezTo>
                      <a:pt x="23" y="42"/>
                      <a:pt x="21" y="42"/>
                      <a:pt x="20" y="43"/>
                    </a:cubicBezTo>
                    <a:cubicBezTo>
                      <a:pt x="19" y="43"/>
                      <a:pt x="17" y="43"/>
                      <a:pt x="16" y="43"/>
                    </a:cubicBezTo>
                    <a:cubicBezTo>
                      <a:pt x="14" y="44"/>
                      <a:pt x="15" y="46"/>
                      <a:pt x="15" y="46"/>
                    </a:cubicBezTo>
                    <a:cubicBezTo>
                      <a:pt x="13" y="46"/>
                      <a:pt x="11" y="45"/>
                      <a:pt x="9" y="46"/>
                    </a:cubicBezTo>
                    <a:cubicBezTo>
                      <a:pt x="8" y="47"/>
                      <a:pt x="6" y="48"/>
                      <a:pt x="5" y="49"/>
                    </a:cubicBezTo>
                    <a:cubicBezTo>
                      <a:pt x="0" y="52"/>
                      <a:pt x="12" y="52"/>
                      <a:pt x="12" y="53"/>
                    </a:cubicBezTo>
                    <a:cubicBezTo>
                      <a:pt x="11" y="54"/>
                      <a:pt x="8" y="54"/>
                      <a:pt x="10" y="55"/>
                    </a:cubicBezTo>
                    <a:cubicBezTo>
                      <a:pt x="11" y="56"/>
                      <a:pt x="11" y="58"/>
                      <a:pt x="12" y="58"/>
                    </a:cubicBezTo>
                    <a:cubicBezTo>
                      <a:pt x="16" y="59"/>
                      <a:pt x="19" y="58"/>
                      <a:pt x="23" y="58"/>
                    </a:cubicBezTo>
                    <a:cubicBezTo>
                      <a:pt x="24" y="59"/>
                      <a:pt x="25" y="59"/>
                      <a:pt x="26" y="59"/>
                    </a:cubicBezTo>
                    <a:cubicBezTo>
                      <a:pt x="28" y="59"/>
                      <a:pt x="27" y="59"/>
                      <a:pt x="29" y="60"/>
                    </a:cubicBezTo>
                    <a:cubicBezTo>
                      <a:pt x="29" y="60"/>
                      <a:pt x="31" y="58"/>
                      <a:pt x="32" y="58"/>
                    </a:cubicBezTo>
                    <a:cubicBezTo>
                      <a:pt x="33" y="57"/>
                      <a:pt x="34" y="57"/>
                      <a:pt x="35" y="57"/>
                    </a:cubicBezTo>
                    <a:cubicBezTo>
                      <a:pt x="36" y="56"/>
                      <a:pt x="37" y="55"/>
                      <a:pt x="37" y="55"/>
                    </a:cubicBezTo>
                    <a:cubicBezTo>
                      <a:pt x="38" y="56"/>
                      <a:pt x="39" y="57"/>
                      <a:pt x="38" y="58"/>
                    </a:cubicBezTo>
                    <a:cubicBezTo>
                      <a:pt x="37" y="59"/>
                      <a:pt x="36" y="59"/>
                      <a:pt x="38" y="61"/>
                    </a:cubicBezTo>
                    <a:cubicBezTo>
                      <a:pt x="40" y="65"/>
                      <a:pt x="38" y="68"/>
                      <a:pt x="33" y="67"/>
                    </a:cubicBezTo>
                    <a:cubicBezTo>
                      <a:pt x="33" y="67"/>
                      <a:pt x="32" y="66"/>
                      <a:pt x="31" y="67"/>
                    </a:cubicBezTo>
                    <a:cubicBezTo>
                      <a:pt x="30" y="68"/>
                      <a:pt x="29" y="70"/>
                      <a:pt x="28" y="70"/>
                    </a:cubicBezTo>
                    <a:cubicBezTo>
                      <a:pt x="26" y="71"/>
                      <a:pt x="20" y="68"/>
                      <a:pt x="21" y="71"/>
                    </a:cubicBezTo>
                    <a:cubicBezTo>
                      <a:pt x="21" y="71"/>
                      <a:pt x="18" y="73"/>
                      <a:pt x="19" y="73"/>
                    </a:cubicBezTo>
                    <a:cubicBezTo>
                      <a:pt x="19" y="73"/>
                      <a:pt x="20" y="73"/>
                      <a:pt x="20" y="73"/>
                    </a:cubicBezTo>
                    <a:cubicBezTo>
                      <a:pt x="21" y="74"/>
                      <a:pt x="18" y="75"/>
                      <a:pt x="17" y="76"/>
                    </a:cubicBezTo>
                    <a:cubicBezTo>
                      <a:pt x="16" y="76"/>
                      <a:pt x="15" y="77"/>
                      <a:pt x="15" y="78"/>
                    </a:cubicBezTo>
                    <a:cubicBezTo>
                      <a:pt x="14" y="80"/>
                      <a:pt x="16" y="80"/>
                      <a:pt x="14" y="81"/>
                    </a:cubicBezTo>
                    <a:cubicBezTo>
                      <a:pt x="12" y="82"/>
                      <a:pt x="14" y="84"/>
                      <a:pt x="15" y="85"/>
                    </a:cubicBezTo>
                    <a:cubicBezTo>
                      <a:pt x="15" y="86"/>
                      <a:pt x="18" y="81"/>
                      <a:pt x="19" y="81"/>
                    </a:cubicBezTo>
                    <a:cubicBezTo>
                      <a:pt x="19" y="81"/>
                      <a:pt x="17" y="84"/>
                      <a:pt x="17" y="84"/>
                    </a:cubicBezTo>
                    <a:cubicBezTo>
                      <a:pt x="16" y="85"/>
                      <a:pt x="19" y="87"/>
                      <a:pt x="20" y="87"/>
                    </a:cubicBezTo>
                    <a:cubicBezTo>
                      <a:pt x="21" y="88"/>
                      <a:pt x="21" y="89"/>
                      <a:pt x="22" y="88"/>
                    </a:cubicBezTo>
                    <a:cubicBezTo>
                      <a:pt x="23" y="87"/>
                      <a:pt x="24" y="86"/>
                      <a:pt x="24" y="86"/>
                    </a:cubicBezTo>
                    <a:cubicBezTo>
                      <a:pt x="24" y="87"/>
                      <a:pt x="25" y="89"/>
                      <a:pt x="26" y="89"/>
                    </a:cubicBezTo>
                    <a:cubicBezTo>
                      <a:pt x="24" y="90"/>
                      <a:pt x="23" y="89"/>
                      <a:pt x="22" y="89"/>
                    </a:cubicBezTo>
                    <a:cubicBezTo>
                      <a:pt x="21" y="90"/>
                      <a:pt x="20" y="87"/>
                      <a:pt x="19" y="87"/>
                    </a:cubicBezTo>
                    <a:cubicBezTo>
                      <a:pt x="18" y="87"/>
                      <a:pt x="16" y="90"/>
                      <a:pt x="18" y="91"/>
                    </a:cubicBezTo>
                    <a:cubicBezTo>
                      <a:pt x="20" y="92"/>
                      <a:pt x="20" y="93"/>
                      <a:pt x="22" y="94"/>
                    </a:cubicBezTo>
                    <a:cubicBezTo>
                      <a:pt x="23" y="96"/>
                      <a:pt x="25" y="95"/>
                      <a:pt x="27" y="95"/>
                    </a:cubicBezTo>
                    <a:cubicBezTo>
                      <a:pt x="28" y="94"/>
                      <a:pt x="30" y="95"/>
                      <a:pt x="30" y="93"/>
                    </a:cubicBezTo>
                    <a:cubicBezTo>
                      <a:pt x="30" y="91"/>
                      <a:pt x="31" y="88"/>
                      <a:pt x="33" y="89"/>
                    </a:cubicBezTo>
                    <a:cubicBezTo>
                      <a:pt x="33" y="88"/>
                      <a:pt x="31" y="92"/>
                      <a:pt x="31" y="93"/>
                    </a:cubicBezTo>
                    <a:cubicBezTo>
                      <a:pt x="31" y="94"/>
                      <a:pt x="35" y="97"/>
                      <a:pt x="34" y="98"/>
                    </a:cubicBezTo>
                    <a:cubicBezTo>
                      <a:pt x="32" y="100"/>
                      <a:pt x="35" y="101"/>
                      <a:pt x="35" y="101"/>
                    </a:cubicBezTo>
                    <a:cubicBezTo>
                      <a:pt x="34" y="101"/>
                      <a:pt x="32" y="104"/>
                      <a:pt x="32" y="104"/>
                    </a:cubicBezTo>
                    <a:cubicBezTo>
                      <a:pt x="33" y="105"/>
                      <a:pt x="38" y="102"/>
                      <a:pt x="38" y="102"/>
                    </a:cubicBezTo>
                    <a:cubicBezTo>
                      <a:pt x="38" y="103"/>
                      <a:pt x="37" y="103"/>
                      <a:pt x="37" y="104"/>
                    </a:cubicBezTo>
                    <a:cubicBezTo>
                      <a:pt x="37" y="104"/>
                      <a:pt x="39" y="102"/>
                      <a:pt x="40" y="101"/>
                    </a:cubicBezTo>
                    <a:cubicBezTo>
                      <a:pt x="41" y="101"/>
                      <a:pt x="45" y="102"/>
                      <a:pt x="45" y="103"/>
                    </a:cubicBezTo>
                    <a:cubicBezTo>
                      <a:pt x="46" y="104"/>
                      <a:pt x="48" y="107"/>
                      <a:pt x="48" y="105"/>
                    </a:cubicBezTo>
                    <a:cubicBezTo>
                      <a:pt x="48" y="104"/>
                      <a:pt x="50" y="100"/>
                      <a:pt x="50" y="100"/>
                    </a:cubicBezTo>
                    <a:cubicBezTo>
                      <a:pt x="50" y="99"/>
                      <a:pt x="53" y="102"/>
                      <a:pt x="53" y="101"/>
                    </a:cubicBezTo>
                    <a:cubicBezTo>
                      <a:pt x="53" y="101"/>
                      <a:pt x="50" y="101"/>
                      <a:pt x="50" y="102"/>
                    </a:cubicBezTo>
                    <a:cubicBezTo>
                      <a:pt x="50" y="104"/>
                      <a:pt x="53" y="104"/>
                      <a:pt x="54" y="103"/>
                    </a:cubicBezTo>
                    <a:cubicBezTo>
                      <a:pt x="55" y="102"/>
                      <a:pt x="56" y="103"/>
                      <a:pt x="57" y="102"/>
                    </a:cubicBezTo>
                    <a:cubicBezTo>
                      <a:pt x="57" y="102"/>
                      <a:pt x="59" y="100"/>
                      <a:pt x="59" y="100"/>
                    </a:cubicBezTo>
                    <a:cubicBezTo>
                      <a:pt x="59" y="100"/>
                      <a:pt x="57" y="103"/>
                      <a:pt x="56" y="104"/>
                    </a:cubicBezTo>
                    <a:cubicBezTo>
                      <a:pt x="56" y="105"/>
                      <a:pt x="56" y="105"/>
                      <a:pt x="55" y="106"/>
                    </a:cubicBezTo>
                    <a:cubicBezTo>
                      <a:pt x="55" y="107"/>
                      <a:pt x="56" y="106"/>
                      <a:pt x="56" y="107"/>
                    </a:cubicBezTo>
                    <a:cubicBezTo>
                      <a:pt x="56" y="107"/>
                      <a:pt x="55" y="108"/>
                      <a:pt x="54" y="109"/>
                    </a:cubicBezTo>
                    <a:cubicBezTo>
                      <a:pt x="54" y="111"/>
                      <a:pt x="54" y="111"/>
                      <a:pt x="55" y="112"/>
                    </a:cubicBezTo>
                    <a:cubicBezTo>
                      <a:pt x="55" y="112"/>
                      <a:pt x="52" y="114"/>
                      <a:pt x="51" y="114"/>
                    </a:cubicBezTo>
                    <a:cubicBezTo>
                      <a:pt x="50" y="116"/>
                      <a:pt x="49" y="117"/>
                      <a:pt x="47" y="118"/>
                    </a:cubicBezTo>
                    <a:cubicBezTo>
                      <a:pt x="45" y="118"/>
                      <a:pt x="43" y="120"/>
                      <a:pt x="42" y="121"/>
                    </a:cubicBezTo>
                    <a:cubicBezTo>
                      <a:pt x="41" y="121"/>
                      <a:pt x="41" y="122"/>
                      <a:pt x="40" y="122"/>
                    </a:cubicBezTo>
                    <a:cubicBezTo>
                      <a:pt x="40" y="123"/>
                      <a:pt x="41" y="124"/>
                      <a:pt x="41" y="124"/>
                    </a:cubicBezTo>
                    <a:cubicBezTo>
                      <a:pt x="40" y="125"/>
                      <a:pt x="37" y="124"/>
                      <a:pt x="36" y="124"/>
                    </a:cubicBezTo>
                    <a:cubicBezTo>
                      <a:pt x="33" y="124"/>
                      <a:pt x="32" y="125"/>
                      <a:pt x="30" y="127"/>
                    </a:cubicBezTo>
                    <a:cubicBezTo>
                      <a:pt x="29" y="128"/>
                      <a:pt x="30" y="130"/>
                      <a:pt x="31" y="129"/>
                    </a:cubicBezTo>
                    <a:cubicBezTo>
                      <a:pt x="33" y="128"/>
                      <a:pt x="35" y="125"/>
                      <a:pt x="36" y="126"/>
                    </a:cubicBezTo>
                    <a:cubicBezTo>
                      <a:pt x="36" y="125"/>
                      <a:pt x="35" y="129"/>
                      <a:pt x="38" y="126"/>
                    </a:cubicBezTo>
                    <a:cubicBezTo>
                      <a:pt x="38" y="126"/>
                      <a:pt x="40" y="129"/>
                      <a:pt x="41" y="127"/>
                    </a:cubicBezTo>
                    <a:cubicBezTo>
                      <a:pt x="41" y="126"/>
                      <a:pt x="40" y="126"/>
                      <a:pt x="41" y="126"/>
                    </a:cubicBezTo>
                    <a:cubicBezTo>
                      <a:pt x="42" y="125"/>
                      <a:pt x="42" y="125"/>
                      <a:pt x="43" y="125"/>
                    </a:cubicBezTo>
                    <a:cubicBezTo>
                      <a:pt x="44" y="125"/>
                      <a:pt x="44" y="125"/>
                      <a:pt x="45" y="124"/>
                    </a:cubicBezTo>
                    <a:cubicBezTo>
                      <a:pt x="46" y="123"/>
                      <a:pt x="48" y="123"/>
                      <a:pt x="50" y="122"/>
                    </a:cubicBezTo>
                    <a:cubicBezTo>
                      <a:pt x="53" y="121"/>
                      <a:pt x="49" y="121"/>
                      <a:pt x="51" y="120"/>
                    </a:cubicBezTo>
                    <a:cubicBezTo>
                      <a:pt x="52" y="119"/>
                      <a:pt x="53" y="118"/>
                      <a:pt x="54" y="118"/>
                    </a:cubicBezTo>
                    <a:cubicBezTo>
                      <a:pt x="56" y="117"/>
                      <a:pt x="58" y="116"/>
                      <a:pt x="59" y="116"/>
                    </a:cubicBezTo>
                    <a:cubicBezTo>
                      <a:pt x="62" y="114"/>
                      <a:pt x="60" y="115"/>
                      <a:pt x="60" y="113"/>
                    </a:cubicBezTo>
                    <a:cubicBezTo>
                      <a:pt x="60" y="113"/>
                      <a:pt x="68" y="109"/>
                      <a:pt x="69" y="108"/>
                    </a:cubicBezTo>
                    <a:cubicBezTo>
                      <a:pt x="70" y="108"/>
                      <a:pt x="72" y="108"/>
                      <a:pt x="72" y="107"/>
                    </a:cubicBezTo>
                    <a:cubicBezTo>
                      <a:pt x="72" y="104"/>
                      <a:pt x="73" y="105"/>
                      <a:pt x="75" y="104"/>
                    </a:cubicBezTo>
                    <a:cubicBezTo>
                      <a:pt x="78" y="102"/>
                      <a:pt x="69" y="101"/>
                      <a:pt x="73" y="97"/>
                    </a:cubicBezTo>
                    <a:cubicBezTo>
                      <a:pt x="75" y="96"/>
                      <a:pt x="77" y="96"/>
                      <a:pt x="78" y="95"/>
                    </a:cubicBezTo>
                    <a:cubicBezTo>
                      <a:pt x="79" y="94"/>
                      <a:pt x="79" y="91"/>
                      <a:pt x="77" y="91"/>
                    </a:cubicBezTo>
                    <a:cubicBezTo>
                      <a:pt x="79" y="91"/>
                      <a:pt x="79" y="92"/>
                      <a:pt x="81" y="91"/>
                    </a:cubicBezTo>
                    <a:cubicBezTo>
                      <a:pt x="82" y="90"/>
                      <a:pt x="83" y="88"/>
                      <a:pt x="85" y="87"/>
                    </a:cubicBezTo>
                    <a:cubicBezTo>
                      <a:pt x="86" y="86"/>
                      <a:pt x="88" y="84"/>
                      <a:pt x="89" y="84"/>
                    </a:cubicBezTo>
                    <a:cubicBezTo>
                      <a:pt x="90" y="84"/>
                      <a:pt x="95" y="84"/>
                      <a:pt x="94" y="86"/>
                    </a:cubicBezTo>
                    <a:cubicBezTo>
                      <a:pt x="93" y="87"/>
                      <a:pt x="91" y="85"/>
                      <a:pt x="89" y="86"/>
                    </a:cubicBezTo>
                    <a:cubicBezTo>
                      <a:pt x="87" y="87"/>
                      <a:pt x="87" y="88"/>
                      <a:pt x="86" y="90"/>
                    </a:cubicBezTo>
                    <a:cubicBezTo>
                      <a:pt x="86" y="92"/>
                      <a:pt x="84" y="94"/>
                      <a:pt x="84" y="96"/>
                    </a:cubicBezTo>
                    <a:cubicBezTo>
                      <a:pt x="83" y="97"/>
                      <a:pt x="87" y="96"/>
                      <a:pt x="87" y="97"/>
                    </a:cubicBezTo>
                    <a:cubicBezTo>
                      <a:pt x="86" y="97"/>
                      <a:pt x="81" y="99"/>
                      <a:pt x="85" y="99"/>
                    </a:cubicBezTo>
                    <a:cubicBezTo>
                      <a:pt x="88" y="99"/>
                      <a:pt x="90" y="97"/>
                      <a:pt x="93" y="96"/>
                    </a:cubicBezTo>
                    <a:cubicBezTo>
                      <a:pt x="95" y="94"/>
                      <a:pt x="97" y="94"/>
                      <a:pt x="99" y="93"/>
                    </a:cubicBezTo>
                    <a:cubicBezTo>
                      <a:pt x="103" y="92"/>
                      <a:pt x="101" y="90"/>
                      <a:pt x="101" y="88"/>
                    </a:cubicBezTo>
                    <a:cubicBezTo>
                      <a:pt x="100" y="84"/>
                      <a:pt x="109" y="87"/>
                      <a:pt x="111" y="88"/>
                    </a:cubicBezTo>
                    <a:cubicBezTo>
                      <a:pt x="113" y="88"/>
                      <a:pt x="114" y="90"/>
                      <a:pt x="116" y="91"/>
                    </a:cubicBezTo>
                    <a:cubicBezTo>
                      <a:pt x="116" y="91"/>
                      <a:pt x="118" y="88"/>
                      <a:pt x="119" y="89"/>
                    </a:cubicBezTo>
                    <a:cubicBezTo>
                      <a:pt x="119" y="89"/>
                      <a:pt x="119" y="91"/>
                      <a:pt x="119" y="92"/>
                    </a:cubicBezTo>
                    <a:cubicBezTo>
                      <a:pt x="121" y="93"/>
                      <a:pt x="122" y="93"/>
                      <a:pt x="123" y="93"/>
                    </a:cubicBezTo>
                    <a:cubicBezTo>
                      <a:pt x="126" y="93"/>
                      <a:pt x="129" y="92"/>
                      <a:pt x="131" y="93"/>
                    </a:cubicBezTo>
                    <a:cubicBezTo>
                      <a:pt x="132" y="93"/>
                      <a:pt x="133" y="94"/>
                      <a:pt x="134" y="93"/>
                    </a:cubicBezTo>
                    <a:cubicBezTo>
                      <a:pt x="135" y="93"/>
                      <a:pt x="135" y="94"/>
                      <a:pt x="136" y="95"/>
                    </a:cubicBezTo>
                    <a:cubicBezTo>
                      <a:pt x="137" y="95"/>
                      <a:pt x="139" y="96"/>
                      <a:pt x="140" y="96"/>
                    </a:cubicBezTo>
                    <a:cubicBezTo>
                      <a:pt x="142" y="96"/>
                      <a:pt x="143" y="94"/>
                      <a:pt x="144" y="94"/>
                    </a:cubicBezTo>
                    <a:cubicBezTo>
                      <a:pt x="146" y="93"/>
                      <a:pt x="145" y="96"/>
                      <a:pt x="145" y="96"/>
                    </a:cubicBezTo>
                    <a:cubicBezTo>
                      <a:pt x="144" y="97"/>
                      <a:pt x="144" y="97"/>
                      <a:pt x="145" y="98"/>
                    </a:cubicBezTo>
                    <a:cubicBezTo>
                      <a:pt x="148" y="99"/>
                      <a:pt x="150" y="100"/>
                      <a:pt x="152" y="101"/>
                    </a:cubicBezTo>
                    <a:cubicBezTo>
                      <a:pt x="154" y="103"/>
                      <a:pt x="156" y="105"/>
                      <a:pt x="158" y="106"/>
                    </a:cubicBezTo>
                    <a:cubicBezTo>
                      <a:pt x="159" y="106"/>
                      <a:pt x="160" y="105"/>
                      <a:pt x="161" y="105"/>
                    </a:cubicBezTo>
                    <a:cubicBezTo>
                      <a:pt x="162" y="104"/>
                      <a:pt x="160" y="103"/>
                      <a:pt x="160" y="102"/>
                    </a:cubicBezTo>
                    <a:cubicBezTo>
                      <a:pt x="160" y="101"/>
                      <a:pt x="163" y="103"/>
                      <a:pt x="163" y="103"/>
                    </a:cubicBezTo>
                    <a:cubicBezTo>
                      <a:pt x="163" y="104"/>
                      <a:pt x="166" y="106"/>
                      <a:pt x="167" y="105"/>
                    </a:cubicBezTo>
                    <a:cubicBezTo>
                      <a:pt x="167" y="105"/>
                      <a:pt x="165" y="99"/>
                      <a:pt x="165" y="99"/>
                    </a:cubicBezTo>
                    <a:cubicBezTo>
                      <a:pt x="166" y="99"/>
                      <a:pt x="168" y="104"/>
                      <a:pt x="169" y="104"/>
                    </a:cubicBezTo>
                    <a:cubicBezTo>
                      <a:pt x="169" y="105"/>
                      <a:pt x="170" y="107"/>
                      <a:pt x="171" y="107"/>
                    </a:cubicBezTo>
                    <a:cubicBezTo>
                      <a:pt x="172" y="107"/>
                      <a:pt x="173" y="105"/>
                      <a:pt x="173" y="105"/>
                    </a:cubicBezTo>
                    <a:cubicBezTo>
                      <a:pt x="171" y="106"/>
                      <a:pt x="177" y="110"/>
                      <a:pt x="177" y="111"/>
                    </a:cubicBezTo>
                    <a:cubicBezTo>
                      <a:pt x="176" y="111"/>
                      <a:pt x="176" y="111"/>
                      <a:pt x="176" y="111"/>
                    </a:cubicBezTo>
                    <a:cubicBezTo>
                      <a:pt x="175" y="112"/>
                      <a:pt x="177" y="112"/>
                      <a:pt x="177" y="113"/>
                    </a:cubicBezTo>
                    <a:cubicBezTo>
                      <a:pt x="177" y="113"/>
                      <a:pt x="175" y="114"/>
                      <a:pt x="176" y="114"/>
                    </a:cubicBezTo>
                    <a:cubicBezTo>
                      <a:pt x="177" y="115"/>
                      <a:pt x="178" y="116"/>
                      <a:pt x="179" y="117"/>
                    </a:cubicBezTo>
                    <a:cubicBezTo>
                      <a:pt x="181" y="119"/>
                      <a:pt x="182" y="120"/>
                      <a:pt x="184" y="121"/>
                    </a:cubicBezTo>
                    <a:cubicBezTo>
                      <a:pt x="184" y="121"/>
                      <a:pt x="182" y="125"/>
                      <a:pt x="183" y="125"/>
                    </a:cubicBezTo>
                    <a:cubicBezTo>
                      <a:pt x="184" y="126"/>
                      <a:pt x="184" y="124"/>
                      <a:pt x="184" y="124"/>
                    </a:cubicBezTo>
                    <a:cubicBezTo>
                      <a:pt x="185" y="123"/>
                      <a:pt x="185" y="126"/>
                      <a:pt x="186" y="127"/>
                    </a:cubicBezTo>
                    <a:cubicBezTo>
                      <a:pt x="186" y="127"/>
                      <a:pt x="186" y="126"/>
                      <a:pt x="186" y="125"/>
                    </a:cubicBezTo>
                    <a:cubicBezTo>
                      <a:pt x="186" y="127"/>
                      <a:pt x="192" y="130"/>
                      <a:pt x="193" y="127"/>
                    </a:cubicBezTo>
                    <a:cubicBezTo>
                      <a:pt x="193" y="127"/>
                      <a:pt x="193" y="128"/>
                      <a:pt x="193" y="128"/>
                    </a:cubicBezTo>
                    <a:cubicBezTo>
                      <a:pt x="193" y="128"/>
                      <a:pt x="194" y="127"/>
                      <a:pt x="194" y="126"/>
                    </a:cubicBezTo>
                    <a:cubicBezTo>
                      <a:pt x="193" y="126"/>
                      <a:pt x="194" y="127"/>
                      <a:pt x="194" y="1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41">
                <a:extLst>
                  <a:ext uri="{FF2B5EF4-FFF2-40B4-BE49-F238E27FC236}">
                    <a16:creationId xmlns:a16="http://schemas.microsoft.com/office/drawing/2014/main" id="{BF95FC74-4B01-7646-9A30-CA292B9916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7940" y="6237740"/>
                <a:ext cx="2810129" cy="1379180"/>
              </a:xfrm>
              <a:custGeom>
                <a:avLst/>
                <a:gdLst>
                  <a:gd name="T0" fmla="*/ 84 w 289"/>
                  <a:gd name="T1" fmla="*/ 106 h 143"/>
                  <a:gd name="T2" fmla="*/ 105 w 289"/>
                  <a:gd name="T3" fmla="*/ 119 h 143"/>
                  <a:gd name="T4" fmla="*/ 125 w 289"/>
                  <a:gd name="T5" fmla="*/ 127 h 143"/>
                  <a:gd name="T6" fmla="*/ 137 w 289"/>
                  <a:gd name="T7" fmla="*/ 127 h 143"/>
                  <a:gd name="T8" fmla="*/ 149 w 289"/>
                  <a:gd name="T9" fmla="*/ 119 h 143"/>
                  <a:gd name="T10" fmla="*/ 162 w 289"/>
                  <a:gd name="T11" fmla="*/ 118 h 143"/>
                  <a:gd name="T12" fmla="*/ 177 w 289"/>
                  <a:gd name="T13" fmla="*/ 119 h 143"/>
                  <a:gd name="T14" fmla="*/ 171 w 289"/>
                  <a:gd name="T15" fmla="*/ 113 h 143"/>
                  <a:gd name="T16" fmla="*/ 186 w 289"/>
                  <a:gd name="T17" fmla="*/ 113 h 143"/>
                  <a:gd name="T18" fmla="*/ 209 w 289"/>
                  <a:gd name="T19" fmla="*/ 122 h 143"/>
                  <a:gd name="T20" fmla="*/ 213 w 289"/>
                  <a:gd name="T21" fmla="*/ 133 h 143"/>
                  <a:gd name="T22" fmla="*/ 220 w 289"/>
                  <a:gd name="T23" fmla="*/ 143 h 143"/>
                  <a:gd name="T24" fmla="*/ 215 w 289"/>
                  <a:gd name="T25" fmla="*/ 108 h 143"/>
                  <a:gd name="T26" fmla="*/ 234 w 289"/>
                  <a:gd name="T27" fmla="*/ 92 h 143"/>
                  <a:gd name="T28" fmla="*/ 239 w 289"/>
                  <a:gd name="T29" fmla="*/ 86 h 143"/>
                  <a:gd name="T30" fmla="*/ 244 w 289"/>
                  <a:gd name="T31" fmla="*/ 82 h 143"/>
                  <a:gd name="T32" fmla="*/ 242 w 289"/>
                  <a:gd name="T33" fmla="*/ 78 h 143"/>
                  <a:gd name="T34" fmla="*/ 238 w 289"/>
                  <a:gd name="T35" fmla="*/ 71 h 143"/>
                  <a:gd name="T36" fmla="*/ 239 w 289"/>
                  <a:gd name="T37" fmla="*/ 69 h 143"/>
                  <a:gd name="T38" fmla="*/ 242 w 289"/>
                  <a:gd name="T39" fmla="*/ 75 h 143"/>
                  <a:gd name="T40" fmla="*/ 246 w 289"/>
                  <a:gd name="T41" fmla="*/ 62 h 143"/>
                  <a:gd name="T42" fmla="*/ 253 w 289"/>
                  <a:gd name="T43" fmla="*/ 52 h 143"/>
                  <a:gd name="T44" fmla="*/ 265 w 289"/>
                  <a:gd name="T45" fmla="*/ 48 h 143"/>
                  <a:gd name="T46" fmla="*/ 271 w 289"/>
                  <a:gd name="T47" fmla="*/ 48 h 143"/>
                  <a:gd name="T48" fmla="*/ 274 w 289"/>
                  <a:gd name="T49" fmla="*/ 35 h 143"/>
                  <a:gd name="T50" fmla="*/ 288 w 289"/>
                  <a:gd name="T51" fmla="*/ 28 h 143"/>
                  <a:gd name="T52" fmla="*/ 276 w 289"/>
                  <a:gd name="T53" fmla="*/ 13 h 143"/>
                  <a:gd name="T54" fmla="*/ 264 w 289"/>
                  <a:gd name="T55" fmla="*/ 28 h 143"/>
                  <a:gd name="T56" fmla="*/ 237 w 289"/>
                  <a:gd name="T57" fmla="*/ 39 h 143"/>
                  <a:gd name="T58" fmla="*/ 224 w 289"/>
                  <a:gd name="T59" fmla="*/ 45 h 143"/>
                  <a:gd name="T60" fmla="*/ 208 w 289"/>
                  <a:gd name="T61" fmla="*/ 44 h 143"/>
                  <a:gd name="T62" fmla="*/ 203 w 289"/>
                  <a:gd name="T63" fmla="*/ 36 h 143"/>
                  <a:gd name="T64" fmla="*/ 196 w 289"/>
                  <a:gd name="T65" fmla="*/ 28 h 143"/>
                  <a:gd name="T66" fmla="*/ 185 w 289"/>
                  <a:gd name="T67" fmla="*/ 48 h 143"/>
                  <a:gd name="T68" fmla="*/ 187 w 289"/>
                  <a:gd name="T69" fmla="*/ 25 h 143"/>
                  <a:gd name="T70" fmla="*/ 196 w 289"/>
                  <a:gd name="T71" fmla="*/ 17 h 143"/>
                  <a:gd name="T72" fmla="*/ 184 w 289"/>
                  <a:gd name="T73" fmla="*/ 13 h 143"/>
                  <a:gd name="T74" fmla="*/ 165 w 289"/>
                  <a:gd name="T75" fmla="*/ 15 h 143"/>
                  <a:gd name="T76" fmla="*/ 158 w 289"/>
                  <a:gd name="T77" fmla="*/ 5 h 143"/>
                  <a:gd name="T78" fmla="*/ 147 w 289"/>
                  <a:gd name="T79" fmla="*/ 4 h 143"/>
                  <a:gd name="T80" fmla="*/ 30 w 289"/>
                  <a:gd name="T81" fmla="*/ 4 h 143"/>
                  <a:gd name="T82" fmla="*/ 7 w 289"/>
                  <a:gd name="T83" fmla="*/ 9 h 143"/>
                  <a:gd name="T84" fmla="*/ 8 w 289"/>
                  <a:gd name="T85" fmla="*/ 21 h 143"/>
                  <a:gd name="T86" fmla="*/ 2 w 289"/>
                  <a:gd name="T87" fmla="*/ 40 h 143"/>
                  <a:gd name="T88" fmla="*/ 5 w 289"/>
                  <a:gd name="T89" fmla="*/ 63 h 143"/>
                  <a:gd name="T90" fmla="*/ 12 w 289"/>
                  <a:gd name="T91" fmla="*/ 73 h 143"/>
                  <a:gd name="T92" fmla="*/ 21 w 289"/>
                  <a:gd name="T93" fmla="*/ 88 h 143"/>
                  <a:gd name="T94" fmla="*/ 39 w 289"/>
                  <a:gd name="T95" fmla="*/ 102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89" h="143">
                    <a:moveTo>
                      <a:pt x="68" y="108"/>
                    </a:moveTo>
                    <a:cubicBezTo>
                      <a:pt x="71" y="108"/>
                      <a:pt x="74" y="108"/>
                      <a:pt x="78" y="108"/>
                    </a:cubicBezTo>
                    <a:cubicBezTo>
                      <a:pt x="79" y="108"/>
                      <a:pt x="81" y="108"/>
                      <a:pt x="82" y="108"/>
                    </a:cubicBezTo>
                    <a:cubicBezTo>
                      <a:pt x="83" y="108"/>
                      <a:pt x="83" y="106"/>
                      <a:pt x="84" y="106"/>
                    </a:cubicBezTo>
                    <a:cubicBezTo>
                      <a:pt x="85" y="105"/>
                      <a:pt x="91" y="105"/>
                      <a:pt x="91" y="106"/>
                    </a:cubicBezTo>
                    <a:cubicBezTo>
                      <a:pt x="94" y="108"/>
                      <a:pt x="97" y="110"/>
                      <a:pt x="100" y="112"/>
                    </a:cubicBezTo>
                    <a:cubicBezTo>
                      <a:pt x="100" y="112"/>
                      <a:pt x="101" y="115"/>
                      <a:pt x="101" y="116"/>
                    </a:cubicBezTo>
                    <a:cubicBezTo>
                      <a:pt x="102" y="118"/>
                      <a:pt x="102" y="118"/>
                      <a:pt x="105" y="119"/>
                    </a:cubicBezTo>
                    <a:cubicBezTo>
                      <a:pt x="107" y="120"/>
                      <a:pt x="108" y="121"/>
                      <a:pt x="109" y="119"/>
                    </a:cubicBezTo>
                    <a:cubicBezTo>
                      <a:pt x="110" y="116"/>
                      <a:pt x="111" y="116"/>
                      <a:pt x="114" y="117"/>
                    </a:cubicBezTo>
                    <a:cubicBezTo>
                      <a:pt x="116" y="117"/>
                      <a:pt x="119" y="118"/>
                      <a:pt x="119" y="120"/>
                    </a:cubicBezTo>
                    <a:cubicBezTo>
                      <a:pt x="121" y="123"/>
                      <a:pt x="123" y="124"/>
                      <a:pt x="125" y="127"/>
                    </a:cubicBezTo>
                    <a:cubicBezTo>
                      <a:pt x="127" y="129"/>
                      <a:pt x="126" y="133"/>
                      <a:pt x="129" y="134"/>
                    </a:cubicBezTo>
                    <a:cubicBezTo>
                      <a:pt x="131" y="136"/>
                      <a:pt x="135" y="136"/>
                      <a:pt x="137" y="137"/>
                    </a:cubicBezTo>
                    <a:cubicBezTo>
                      <a:pt x="137" y="136"/>
                      <a:pt x="135" y="129"/>
                      <a:pt x="135" y="129"/>
                    </a:cubicBezTo>
                    <a:cubicBezTo>
                      <a:pt x="137" y="130"/>
                      <a:pt x="136" y="127"/>
                      <a:pt x="137" y="127"/>
                    </a:cubicBezTo>
                    <a:cubicBezTo>
                      <a:pt x="137" y="126"/>
                      <a:pt x="139" y="126"/>
                      <a:pt x="140" y="125"/>
                    </a:cubicBezTo>
                    <a:cubicBezTo>
                      <a:pt x="141" y="125"/>
                      <a:pt x="142" y="122"/>
                      <a:pt x="142" y="122"/>
                    </a:cubicBezTo>
                    <a:cubicBezTo>
                      <a:pt x="143" y="123"/>
                      <a:pt x="144" y="123"/>
                      <a:pt x="145" y="122"/>
                    </a:cubicBezTo>
                    <a:cubicBezTo>
                      <a:pt x="147" y="121"/>
                      <a:pt x="148" y="121"/>
                      <a:pt x="149" y="119"/>
                    </a:cubicBezTo>
                    <a:cubicBezTo>
                      <a:pt x="151" y="118"/>
                      <a:pt x="148" y="118"/>
                      <a:pt x="148" y="117"/>
                    </a:cubicBezTo>
                    <a:cubicBezTo>
                      <a:pt x="148" y="117"/>
                      <a:pt x="151" y="118"/>
                      <a:pt x="152" y="117"/>
                    </a:cubicBezTo>
                    <a:cubicBezTo>
                      <a:pt x="154" y="116"/>
                      <a:pt x="155" y="116"/>
                      <a:pt x="157" y="116"/>
                    </a:cubicBezTo>
                    <a:cubicBezTo>
                      <a:pt x="159" y="116"/>
                      <a:pt x="160" y="119"/>
                      <a:pt x="162" y="118"/>
                    </a:cubicBezTo>
                    <a:cubicBezTo>
                      <a:pt x="165" y="116"/>
                      <a:pt x="166" y="118"/>
                      <a:pt x="168" y="119"/>
                    </a:cubicBezTo>
                    <a:cubicBezTo>
                      <a:pt x="170" y="120"/>
                      <a:pt x="171" y="118"/>
                      <a:pt x="172" y="118"/>
                    </a:cubicBezTo>
                    <a:cubicBezTo>
                      <a:pt x="173" y="117"/>
                      <a:pt x="176" y="119"/>
                      <a:pt x="176" y="120"/>
                    </a:cubicBezTo>
                    <a:cubicBezTo>
                      <a:pt x="177" y="121"/>
                      <a:pt x="178" y="120"/>
                      <a:pt x="177" y="119"/>
                    </a:cubicBezTo>
                    <a:cubicBezTo>
                      <a:pt x="177" y="119"/>
                      <a:pt x="176" y="118"/>
                      <a:pt x="175" y="118"/>
                    </a:cubicBezTo>
                    <a:cubicBezTo>
                      <a:pt x="174" y="117"/>
                      <a:pt x="176" y="117"/>
                      <a:pt x="176" y="117"/>
                    </a:cubicBezTo>
                    <a:cubicBezTo>
                      <a:pt x="175" y="115"/>
                      <a:pt x="175" y="114"/>
                      <a:pt x="173" y="115"/>
                    </a:cubicBezTo>
                    <a:cubicBezTo>
                      <a:pt x="173" y="115"/>
                      <a:pt x="169" y="115"/>
                      <a:pt x="171" y="113"/>
                    </a:cubicBezTo>
                    <a:cubicBezTo>
                      <a:pt x="173" y="113"/>
                      <a:pt x="174" y="114"/>
                      <a:pt x="175" y="114"/>
                    </a:cubicBezTo>
                    <a:cubicBezTo>
                      <a:pt x="178" y="113"/>
                      <a:pt x="180" y="113"/>
                      <a:pt x="183" y="113"/>
                    </a:cubicBezTo>
                    <a:cubicBezTo>
                      <a:pt x="184" y="113"/>
                      <a:pt x="183" y="113"/>
                      <a:pt x="184" y="114"/>
                    </a:cubicBezTo>
                    <a:cubicBezTo>
                      <a:pt x="184" y="114"/>
                      <a:pt x="185" y="114"/>
                      <a:pt x="186" y="113"/>
                    </a:cubicBezTo>
                    <a:cubicBezTo>
                      <a:pt x="188" y="113"/>
                      <a:pt x="190" y="113"/>
                      <a:pt x="192" y="113"/>
                    </a:cubicBezTo>
                    <a:cubicBezTo>
                      <a:pt x="194" y="113"/>
                      <a:pt x="194" y="115"/>
                      <a:pt x="196" y="116"/>
                    </a:cubicBezTo>
                    <a:cubicBezTo>
                      <a:pt x="198" y="118"/>
                      <a:pt x="200" y="116"/>
                      <a:pt x="202" y="115"/>
                    </a:cubicBezTo>
                    <a:cubicBezTo>
                      <a:pt x="203" y="115"/>
                      <a:pt x="209" y="121"/>
                      <a:pt x="209" y="122"/>
                    </a:cubicBezTo>
                    <a:cubicBezTo>
                      <a:pt x="210" y="123"/>
                      <a:pt x="208" y="125"/>
                      <a:pt x="209" y="126"/>
                    </a:cubicBezTo>
                    <a:cubicBezTo>
                      <a:pt x="210" y="128"/>
                      <a:pt x="209" y="128"/>
                      <a:pt x="210" y="130"/>
                    </a:cubicBezTo>
                    <a:cubicBezTo>
                      <a:pt x="210" y="131"/>
                      <a:pt x="211" y="132"/>
                      <a:pt x="211" y="132"/>
                    </a:cubicBezTo>
                    <a:cubicBezTo>
                      <a:pt x="212" y="132"/>
                      <a:pt x="212" y="133"/>
                      <a:pt x="213" y="133"/>
                    </a:cubicBezTo>
                    <a:cubicBezTo>
                      <a:pt x="214" y="134"/>
                      <a:pt x="213" y="136"/>
                      <a:pt x="214" y="137"/>
                    </a:cubicBezTo>
                    <a:cubicBezTo>
                      <a:pt x="215" y="138"/>
                      <a:pt x="216" y="138"/>
                      <a:pt x="217" y="140"/>
                    </a:cubicBezTo>
                    <a:cubicBezTo>
                      <a:pt x="219" y="143"/>
                      <a:pt x="218" y="140"/>
                      <a:pt x="220" y="141"/>
                    </a:cubicBezTo>
                    <a:cubicBezTo>
                      <a:pt x="220" y="141"/>
                      <a:pt x="220" y="143"/>
                      <a:pt x="220" y="143"/>
                    </a:cubicBezTo>
                    <a:cubicBezTo>
                      <a:pt x="221" y="143"/>
                      <a:pt x="222" y="136"/>
                      <a:pt x="222" y="135"/>
                    </a:cubicBezTo>
                    <a:cubicBezTo>
                      <a:pt x="222" y="132"/>
                      <a:pt x="221" y="130"/>
                      <a:pt x="220" y="126"/>
                    </a:cubicBezTo>
                    <a:cubicBezTo>
                      <a:pt x="218" y="123"/>
                      <a:pt x="218" y="120"/>
                      <a:pt x="217" y="117"/>
                    </a:cubicBezTo>
                    <a:cubicBezTo>
                      <a:pt x="215" y="115"/>
                      <a:pt x="214" y="111"/>
                      <a:pt x="215" y="108"/>
                    </a:cubicBezTo>
                    <a:cubicBezTo>
                      <a:pt x="216" y="105"/>
                      <a:pt x="218" y="103"/>
                      <a:pt x="221" y="101"/>
                    </a:cubicBezTo>
                    <a:cubicBezTo>
                      <a:pt x="222" y="100"/>
                      <a:pt x="223" y="100"/>
                      <a:pt x="224" y="99"/>
                    </a:cubicBezTo>
                    <a:cubicBezTo>
                      <a:pt x="225" y="98"/>
                      <a:pt x="226" y="96"/>
                      <a:pt x="227" y="96"/>
                    </a:cubicBezTo>
                    <a:cubicBezTo>
                      <a:pt x="229" y="94"/>
                      <a:pt x="232" y="94"/>
                      <a:pt x="234" y="92"/>
                    </a:cubicBezTo>
                    <a:cubicBezTo>
                      <a:pt x="235" y="91"/>
                      <a:pt x="236" y="89"/>
                      <a:pt x="238" y="89"/>
                    </a:cubicBezTo>
                    <a:cubicBezTo>
                      <a:pt x="238" y="89"/>
                      <a:pt x="242" y="89"/>
                      <a:pt x="241" y="87"/>
                    </a:cubicBezTo>
                    <a:cubicBezTo>
                      <a:pt x="241" y="87"/>
                      <a:pt x="238" y="88"/>
                      <a:pt x="238" y="88"/>
                    </a:cubicBezTo>
                    <a:cubicBezTo>
                      <a:pt x="238" y="87"/>
                      <a:pt x="240" y="88"/>
                      <a:pt x="239" y="86"/>
                    </a:cubicBezTo>
                    <a:cubicBezTo>
                      <a:pt x="239" y="86"/>
                      <a:pt x="238" y="85"/>
                      <a:pt x="239" y="85"/>
                    </a:cubicBezTo>
                    <a:cubicBezTo>
                      <a:pt x="239" y="84"/>
                      <a:pt x="239" y="85"/>
                      <a:pt x="240" y="84"/>
                    </a:cubicBezTo>
                    <a:cubicBezTo>
                      <a:pt x="239" y="85"/>
                      <a:pt x="241" y="86"/>
                      <a:pt x="241" y="85"/>
                    </a:cubicBezTo>
                    <a:cubicBezTo>
                      <a:pt x="242" y="85"/>
                      <a:pt x="245" y="83"/>
                      <a:pt x="244" y="82"/>
                    </a:cubicBezTo>
                    <a:cubicBezTo>
                      <a:pt x="244" y="83"/>
                      <a:pt x="238" y="82"/>
                      <a:pt x="239" y="81"/>
                    </a:cubicBezTo>
                    <a:cubicBezTo>
                      <a:pt x="239" y="80"/>
                      <a:pt x="240" y="82"/>
                      <a:pt x="241" y="81"/>
                    </a:cubicBezTo>
                    <a:cubicBezTo>
                      <a:pt x="241" y="81"/>
                      <a:pt x="243" y="80"/>
                      <a:pt x="243" y="80"/>
                    </a:cubicBezTo>
                    <a:cubicBezTo>
                      <a:pt x="243" y="80"/>
                      <a:pt x="242" y="79"/>
                      <a:pt x="242" y="78"/>
                    </a:cubicBezTo>
                    <a:cubicBezTo>
                      <a:pt x="243" y="77"/>
                      <a:pt x="243" y="76"/>
                      <a:pt x="241" y="76"/>
                    </a:cubicBezTo>
                    <a:cubicBezTo>
                      <a:pt x="241" y="76"/>
                      <a:pt x="237" y="74"/>
                      <a:pt x="237" y="74"/>
                    </a:cubicBezTo>
                    <a:cubicBezTo>
                      <a:pt x="238" y="73"/>
                      <a:pt x="239" y="74"/>
                      <a:pt x="240" y="74"/>
                    </a:cubicBezTo>
                    <a:cubicBezTo>
                      <a:pt x="241" y="73"/>
                      <a:pt x="239" y="71"/>
                      <a:pt x="238" y="71"/>
                    </a:cubicBezTo>
                    <a:cubicBezTo>
                      <a:pt x="237" y="70"/>
                      <a:pt x="236" y="69"/>
                      <a:pt x="236" y="68"/>
                    </a:cubicBezTo>
                    <a:cubicBezTo>
                      <a:pt x="235" y="67"/>
                      <a:pt x="238" y="65"/>
                      <a:pt x="237" y="64"/>
                    </a:cubicBezTo>
                    <a:cubicBezTo>
                      <a:pt x="238" y="65"/>
                      <a:pt x="237" y="66"/>
                      <a:pt x="237" y="67"/>
                    </a:cubicBezTo>
                    <a:cubicBezTo>
                      <a:pt x="237" y="67"/>
                      <a:pt x="239" y="69"/>
                      <a:pt x="239" y="69"/>
                    </a:cubicBezTo>
                    <a:cubicBezTo>
                      <a:pt x="241" y="67"/>
                      <a:pt x="239" y="62"/>
                      <a:pt x="242" y="61"/>
                    </a:cubicBezTo>
                    <a:cubicBezTo>
                      <a:pt x="241" y="61"/>
                      <a:pt x="241" y="66"/>
                      <a:pt x="242" y="67"/>
                    </a:cubicBezTo>
                    <a:cubicBezTo>
                      <a:pt x="242" y="69"/>
                      <a:pt x="244" y="69"/>
                      <a:pt x="244" y="71"/>
                    </a:cubicBezTo>
                    <a:cubicBezTo>
                      <a:pt x="244" y="72"/>
                      <a:pt x="241" y="74"/>
                      <a:pt x="242" y="75"/>
                    </a:cubicBezTo>
                    <a:cubicBezTo>
                      <a:pt x="242" y="75"/>
                      <a:pt x="248" y="69"/>
                      <a:pt x="247" y="67"/>
                    </a:cubicBezTo>
                    <a:cubicBezTo>
                      <a:pt x="247" y="65"/>
                      <a:pt x="245" y="64"/>
                      <a:pt x="245" y="62"/>
                    </a:cubicBezTo>
                    <a:cubicBezTo>
                      <a:pt x="244" y="61"/>
                      <a:pt x="245" y="58"/>
                      <a:pt x="247" y="59"/>
                    </a:cubicBezTo>
                    <a:cubicBezTo>
                      <a:pt x="246" y="58"/>
                      <a:pt x="245" y="61"/>
                      <a:pt x="246" y="62"/>
                    </a:cubicBezTo>
                    <a:cubicBezTo>
                      <a:pt x="248" y="64"/>
                      <a:pt x="248" y="65"/>
                      <a:pt x="250" y="62"/>
                    </a:cubicBezTo>
                    <a:cubicBezTo>
                      <a:pt x="251" y="61"/>
                      <a:pt x="253" y="58"/>
                      <a:pt x="252" y="56"/>
                    </a:cubicBezTo>
                    <a:cubicBezTo>
                      <a:pt x="252" y="56"/>
                      <a:pt x="251" y="55"/>
                      <a:pt x="252" y="54"/>
                    </a:cubicBezTo>
                    <a:cubicBezTo>
                      <a:pt x="252" y="54"/>
                      <a:pt x="253" y="52"/>
                      <a:pt x="253" y="52"/>
                    </a:cubicBezTo>
                    <a:cubicBezTo>
                      <a:pt x="253" y="52"/>
                      <a:pt x="253" y="54"/>
                      <a:pt x="253" y="54"/>
                    </a:cubicBezTo>
                    <a:cubicBezTo>
                      <a:pt x="253" y="54"/>
                      <a:pt x="258" y="51"/>
                      <a:pt x="260" y="51"/>
                    </a:cubicBezTo>
                    <a:cubicBezTo>
                      <a:pt x="261" y="50"/>
                      <a:pt x="263" y="51"/>
                      <a:pt x="264" y="51"/>
                    </a:cubicBezTo>
                    <a:cubicBezTo>
                      <a:pt x="266" y="50"/>
                      <a:pt x="265" y="49"/>
                      <a:pt x="265" y="48"/>
                    </a:cubicBezTo>
                    <a:cubicBezTo>
                      <a:pt x="266" y="48"/>
                      <a:pt x="266" y="50"/>
                      <a:pt x="267" y="50"/>
                    </a:cubicBezTo>
                    <a:cubicBezTo>
                      <a:pt x="267" y="50"/>
                      <a:pt x="269" y="49"/>
                      <a:pt x="269" y="49"/>
                    </a:cubicBezTo>
                    <a:cubicBezTo>
                      <a:pt x="271" y="51"/>
                      <a:pt x="275" y="46"/>
                      <a:pt x="272" y="46"/>
                    </a:cubicBezTo>
                    <a:cubicBezTo>
                      <a:pt x="272" y="46"/>
                      <a:pt x="272" y="48"/>
                      <a:pt x="271" y="48"/>
                    </a:cubicBezTo>
                    <a:cubicBezTo>
                      <a:pt x="270" y="48"/>
                      <a:pt x="268" y="44"/>
                      <a:pt x="268" y="44"/>
                    </a:cubicBezTo>
                    <a:cubicBezTo>
                      <a:pt x="269" y="43"/>
                      <a:pt x="268" y="42"/>
                      <a:pt x="269" y="41"/>
                    </a:cubicBezTo>
                    <a:cubicBezTo>
                      <a:pt x="270" y="39"/>
                      <a:pt x="271" y="37"/>
                      <a:pt x="272" y="36"/>
                    </a:cubicBezTo>
                    <a:cubicBezTo>
                      <a:pt x="273" y="36"/>
                      <a:pt x="274" y="35"/>
                      <a:pt x="274" y="35"/>
                    </a:cubicBezTo>
                    <a:cubicBezTo>
                      <a:pt x="276" y="36"/>
                      <a:pt x="277" y="33"/>
                      <a:pt x="278" y="32"/>
                    </a:cubicBezTo>
                    <a:cubicBezTo>
                      <a:pt x="278" y="32"/>
                      <a:pt x="280" y="33"/>
                      <a:pt x="281" y="32"/>
                    </a:cubicBezTo>
                    <a:cubicBezTo>
                      <a:pt x="283" y="31"/>
                      <a:pt x="285" y="31"/>
                      <a:pt x="286" y="30"/>
                    </a:cubicBezTo>
                    <a:cubicBezTo>
                      <a:pt x="287" y="30"/>
                      <a:pt x="289" y="29"/>
                      <a:pt x="288" y="28"/>
                    </a:cubicBezTo>
                    <a:cubicBezTo>
                      <a:pt x="286" y="26"/>
                      <a:pt x="286" y="25"/>
                      <a:pt x="285" y="24"/>
                    </a:cubicBezTo>
                    <a:cubicBezTo>
                      <a:pt x="281" y="23"/>
                      <a:pt x="287" y="14"/>
                      <a:pt x="281" y="14"/>
                    </a:cubicBezTo>
                    <a:cubicBezTo>
                      <a:pt x="280" y="13"/>
                      <a:pt x="279" y="15"/>
                      <a:pt x="278" y="14"/>
                    </a:cubicBezTo>
                    <a:cubicBezTo>
                      <a:pt x="277" y="13"/>
                      <a:pt x="277" y="12"/>
                      <a:pt x="276" y="13"/>
                    </a:cubicBezTo>
                    <a:cubicBezTo>
                      <a:pt x="275" y="14"/>
                      <a:pt x="274" y="16"/>
                      <a:pt x="273" y="17"/>
                    </a:cubicBezTo>
                    <a:cubicBezTo>
                      <a:pt x="272" y="18"/>
                      <a:pt x="272" y="20"/>
                      <a:pt x="271" y="21"/>
                    </a:cubicBezTo>
                    <a:cubicBezTo>
                      <a:pt x="271" y="23"/>
                      <a:pt x="270" y="26"/>
                      <a:pt x="268" y="26"/>
                    </a:cubicBezTo>
                    <a:cubicBezTo>
                      <a:pt x="266" y="26"/>
                      <a:pt x="266" y="28"/>
                      <a:pt x="264" y="28"/>
                    </a:cubicBezTo>
                    <a:cubicBezTo>
                      <a:pt x="259" y="28"/>
                      <a:pt x="254" y="28"/>
                      <a:pt x="249" y="28"/>
                    </a:cubicBezTo>
                    <a:cubicBezTo>
                      <a:pt x="247" y="28"/>
                      <a:pt x="247" y="28"/>
                      <a:pt x="246" y="29"/>
                    </a:cubicBezTo>
                    <a:cubicBezTo>
                      <a:pt x="245" y="31"/>
                      <a:pt x="241" y="33"/>
                      <a:pt x="241" y="34"/>
                    </a:cubicBezTo>
                    <a:cubicBezTo>
                      <a:pt x="242" y="37"/>
                      <a:pt x="239" y="39"/>
                      <a:pt x="237" y="39"/>
                    </a:cubicBezTo>
                    <a:cubicBezTo>
                      <a:pt x="235" y="39"/>
                      <a:pt x="234" y="38"/>
                      <a:pt x="232" y="38"/>
                    </a:cubicBezTo>
                    <a:cubicBezTo>
                      <a:pt x="230" y="38"/>
                      <a:pt x="228" y="39"/>
                      <a:pt x="227" y="39"/>
                    </a:cubicBezTo>
                    <a:cubicBezTo>
                      <a:pt x="227" y="39"/>
                      <a:pt x="227" y="42"/>
                      <a:pt x="228" y="42"/>
                    </a:cubicBezTo>
                    <a:cubicBezTo>
                      <a:pt x="227" y="43"/>
                      <a:pt x="226" y="44"/>
                      <a:pt x="224" y="45"/>
                    </a:cubicBezTo>
                    <a:cubicBezTo>
                      <a:pt x="222" y="46"/>
                      <a:pt x="219" y="48"/>
                      <a:pt x="216" y="49"/>
                    </a:cubicBezTo>
                    <a:cubicBezTo>
                      <a:pt x="213" y="50"/>
                      <a:pt x="210" y="50"/>
                      <a:pt x="207" y="49"/>
                    </a:cubicBezTo>
                    <a:cubicBezTo>
                      <a:pt x="206" y="48"/>
                      <a:pt x="205" y="47"/>
                      <a:pt x="206" y="46"/>
                    </a:cubicBezTo>
                    <a:cubicBezTo>
                      <a:pt x="206" y="46"/>
                      <a:pt x="207" y="44"/>
                      <a:pt x="208" y="44"/>
                    </a:cubicBezTo>
                    <a:cubicBezTo>
                      <a:pt x="208" y="44"/>
                      <a:pt x="208" y="45"/>
                      <a:pt x="208" y="46"/>
                    </a:cubicBezTo>
                    <a:cubicBezTo>
                      <a:pt x="210" y="42"/>
                      <a:pt x="211" y="39"/>
                      <a:pt x="209" y="35"/>
                    </a:cubicBezTo>
                    <a:cubicBezTo>
                      <a:pt x="208" y="34"/>
                      <a:pt x="206" y="36"/>
                      <a:pt x="205" y="36"/>
                    </a:cubicBezTo>
                    <a:cubicBezTo>
                      <a:pt x="204" y="37"/>
                      <a:pt x="204" y="36"/>
                      <a:pt x="203" y="36"/>
                    </a:cubicBezTo>
                    <a:cubicBezTo>
                      <a:pt x="202" y="35"/>
                      <a:pt x="204" y="34"/>
                      <a:pt x="204" y="34"/>
                    </a:cubicBezTo>
                    <a:cubicBezTo>
                      <a:pt x="208" y="30"/>
                      <a:pt x="205" y="26"/>
                      <a:pt x="201" y="25"/>
                    </a:cubicBezTo>
                    <a:cubicBezTo>
                      <a:pt x="198" y="24"/>
                      <a:pt x="198" y="25"/>
                      <a:pt x="196" y="26"/>
                    </a:cubicBezTo>
                    <a:cubicBezTo>
                      <a:pt x="196" y="27"/>
                      <a:pt x="196" y="27"/>
                      <a:pt x="196" y="28"/>
                    </a:cubicBezTo>
                    <a:cubicBezTo>
                      <a:pt x="196" y="29"/>
                      <a:pt x="194" y="28"/>
                      <a:pt x="193" y="28"/>
                    </a:cubicBezTo>
                    <a:cubicBezTo>
                      <a:pt x="192" y="28"/>
                      <a:pt x="190" y="36"/>
                      <a:pt x="190" y="37"/>
                    </a:cubicBezTo>
                    <a:cubicBezTo>
                      <a:pt x="191" y="42"/>
                      <a:pt x="192" y="45"/>
                      <a:pt x="188" y="47"/>
                    </a:cubicBezTo>
                    <a:cubicBezTo>
                      <a:pt x="188" y="48"/>
                      <a:pt x="185" y="49"/>
                      <a:pt x="185" y="48"/>
                    </a:cubicBezTo>
                    <a:cubicBezTo>
                      <a:pt x="185" y="46"/>
                      <a:pt x="184" y="44"/>
                      <a:pt x="184" y="42"/>
                    </a:cubicBezTo>
                    <a:cubicBezTo>
                      <a:pt x="184" y="41"/>
                      <a:pt x="186" y="30"/>
                      <a:pt x="186" y="30"/>
                    </a:cubicBezTo>
                    <a:cubicBezTo>
                      <a:pt x="185" y="30"/>
                      <a:pt x="183" y="32"/>
                      <a:pt x="183" y="31"/>
                    </a:cubicBezTo>
                    <a:cubicBezTo>
                      <a:pt x="183" y="30"/>
                      <a:pt x="186" y="26"/>
                      <a:pt x="187" y="25"/>
                    </a:cubicBezTo>
                    <a:cubicBezTo>
                      <a:pt x="188" y="23"/>
                      <a:pt x="191" y="23"/>
                      <a:pt x="193" y="22"/>
                    </a:cubicBezTo>
                    <a:cubicBezTo>
                      <a:pt x="196" y="22"/>
                      <a:pt x="199" y="23"/>
                      <a:pt x="202" y="23"/>
                    </a:cubicBezTo>
                    <a:cubicBezTo>
                      <a:pt x="205" y="23"/>
                      <a:pt x="201" y="20"/>
                      <a:pt x="199" y="20"/>
                    </a:cubicBezTo>
                    <a:cubicBezTo>
                      <a:pt x="197" y="20"/>
                      <a:pt x="199" y="17"/>
                      <a:pt x="196" y="17"/>
                    </a:cubicBezTo>
                    <a:cubicBezTo>
                      <a:pt x="194" y="18"/>
                      <a:pt x="192" y="19"/>
                      <a:pt x="189" y="19"/>
                    </a:cubicBezTo>
                    <a:cubicBezTo>
                      <a:pt x="187" y="19"/>
                      <a:pt x="185" y="17"/>
                      <a:pt x="183" y="16"/>
                    </a:cubicBezTo>
                    <a:cubicBezTo>
                      <a:pt x="183" y="16"/>
                      <a:pt x="180" y="16"/>
                      <a:pt x="181" y="15"/>
                    </a:cubicBezTo>
                    <a:cubicBezTo>
                      <a:pt x="182" y="15"/>
                      <a:pt x="184" y="14"/>
                      <a:pt x="184" y="13"/>
                    </a:cubicBezTo>
                    <a:cubicBezTo>
                      <a:pt x="184" y="13"/>
                      <a:pt x="176" y="16"/>
                      <a:pt x="175" y="16"/>
                    </a:cubicBezTo>
                    <a:cubicBezTo>
                      <a:pt x="174" y="17"/>
                      <a:pt x="173" y="18"/>
                      <a:pt x="172" y="18"/>
                    </a:cubicBezTo>
                    <a:cubicBezTo>
                      <a:pt x="170" y="18"/>
                      <a:pt x="170" y="16"/>
                      <a:pt x="168" y="16"/>
                    </a:cubicBezTo>
                    <a:cubicBezTo>
                      <a:pt x="167" y="16"/>
                      <a:pt x="162" y="18"/>
                      <a:pt x="165" y="15"/>
                    </a:cubicBezTo>
                    <a:cubicBezTo>
                      <a:pt x="168" y="13"/>
                      <a:pt x="171" y="11"/>
                      <a:pt x="174" y="9"/>
                    </a:cubicBezTo>
                    <a:cubicBezTo>
                      <a:pt x="172" y="9"/>
                      <a:pt x="170" y="7"/>
                      <a:pt x="168" y="9"/>
                    </a:cubicBezTo>
                    <a:cubicBezTo>
                      <a:pt x="165" y="10"/>
                      <a:pt x="164" y="8"/>
                      <a:pt x="161" y="7"/>
                    </a:cubicBezTo>
                    <a:cubicBezTo>
                      <a:pt x="160" y="7"/>
                      <a:pt x="159" y="6"/>
                      <a:pt x="158" y="5"/>
                    </a:cubicBezTo>
                    <a:cubicBezTo>
                      <a:pt x="156" y="5"/>
                      <a:pt x="155" y="6"/>
                      <a:pt x="153" y="6"/>
                    </a:cubicBezTo>
                    <a:cubicBezTo>
                      <a:pt x="152" y="5"/>
                      <a:pt x="150" y="5"/>
                      <a:pt x="150" y="3"/>
                    </a:cubicBezTo>
                    <a:cubicBezTo>
                      <a:pt x="150" y="3"/>
                      <a:pt x="148" y="0"/>
                      <a:pt x="148" y="1"/>
                    </a:cubicBezTo>
                    <a:cubicBezTo>
                      <a:pt x="147" y="1"/>
                      <a:pt x="148" y="4"/>
                      <a:pt x="147" y="4"/>
                    </a:cubicBezTo>
                    <a:cubicBezTo>
                      <a:pt x="146" y="4"/>
                      <a:pt x="145" y="4"/>
                      <a:pt x="145" y="4"/>
                    </a:cubicBezTo>
                    <a:cubicBezTo>
                      <a:pt x="142" y="4"/>
                      <a:pt x="139" y="4"/>
                      <a:pt x="136" y="4"/>
                    </a:cubicBezTo>
                    <a:cubicBezTo>
                      <a:pt x="125" y="4"/>
                      <a:pt x="115" y="4"/>
                      <a:pt x="105" y="4"/>
                    </a:cubicBezTo>
                    <a:cubicBezTo>
                      <a:pt x="80" y="4"/>
                      <a:pt x="55" y="4"/>
                      <a:pt x="30" y="4"/>
                    </a:cubicBezTo>
                    <a:cubicBezTo>
                      <a:pt x="24" y="4"/>
                      <a:pt x="17" y="4"/>
                      <a:pt x="11" y="4"/>
                    </a:cubicBezTo>
                    <a:cubicBezTo>
                      <a:pt x="12" y="5"/>
                      <a:pt x="14" y="13"/>
                      <a:pt x="11" y="14"/>
                    </a:cubicBezTo>
                    <a:cubicBezTo>
                      <a:pt x="9" y="14"/>
                      <a:pt x="8" y="14"/>
                      <a:pt x="10" y="12"/>
                    </a:cubicBezTo>
                    <a:cubicBezTo>
                      <a:pt x="12" y="9"/>
                      <a:pt x="9" y="9"/>
                      <a:pt x="7" y="9"/>
                    </a:cubicBezTo>
                    <a:cubicBezTo>
                      <a:pt x="5" y="9"/>
                      <a:pt x="2" y="7"/>
                      <a:pt x="1" y="7"/>
                    </a:cubicBezTo>
                    <a:cubicBezTo>
                      <a:pt x="0" y="8"/>
                      <a:pt x="2" y="12"/>
                      <a:pt x="2" y="12"/>
                    </a:cubicBezTo>
                    <a:cubicBezTo>
                      <a:pt x="3" y="15"/>
                      <a:pt x="4" y="16"/>
                      <a:pt x="4" y="18"/>
                    </a:cubicBezTo>
                    <a:cubicBezTo>
                      <a:pt x="4" y="19"/>
                      <a:pt x="7" y="21"/>
                      <a:pt x="8" y="21"/>
                    </a:cubicBezTo>
                    <a:cubicBezTo>
                      <a:pt x="7" y="21"/>
                      <a:pt x="6" y="21"/>
                      <a:pt x="5" y="22"/>
                    </a:cubicBezTo>
                    <a:cubicBezTo>
                      <a:pt x="4" y="23"/>
                      <a:pt x="5" y="24"/>
                      <a:pt x="5" y="25"/>
                    </a:cubicBezTo>
                    <a:cubicBezTo>
                      <a:pt x="5" y="28"/>
                      <a:pt x="5" y="30"/>
                      <a:pt x="4" y="32"/>
                    </a:cubicBezTo>
                    <a:cubicBezTo>
                      <a:pt x="4" y="35"/>
                      <a:pt x="3" y="37"/>
                      <a:pt x="2" y="40"/>
                    </a:cubicBezTo>
                    <a:cubicBezTo>
                      <a:pt x="1" y="43"/>
                      <a:pt x="3" y="46"/>
                      <a:pt x="4" y="49"/>
                    </a:cubicBezTo>
                    <a:cubicBezTo>
                      <a:pt x="4" y="52"/>
                      <a:pt x="3" y="54"/>
                      <a:pt x="3" y="56"/>
                    </a:cubicBezTo>
                    <a:cubicBezTo>
                      <a:pt x="3" y="57"/>
                      <a:pt x="4" y="58"/>
                      <a:pt x="4" y="59"/>
                    </a:cubicBezTo>
                    <a:cubicBezTo>
                      <a:pt x="5" y="60"/>
                      <a:pt x="5" y="62"/>
                      <a:pt x="5" y="63"/>
                    </a:cubicBezTo>
                    <a:cubicBezTo>
                      <a:pt x="6" y="66"/>
                      <a:pt x="9" y="67"/>
                      <a:pt x="10" y="70"/>
                    </a:cubicBezTo>
                    <a:cubicBezTo>
                      <a:pt x="11" y="72"/>
                      <a:pt x="11" y="71"/>
                      <a:pt x="12" y="70"/>
                    </a:cubicBezTo>
                    <a:cubicBezTo>
                      <a:pt x="12" y="70"/>
                      <a:pt x="13" y="73"/>
                      <a:pt x="13" y="73"/>
                    </a:cubicBezTo>
                    <a:cubicBezTo>
                      <a:pt x="13" y="73"/>
                      <a:pt x="12" y="72"/>
                      <a:pt x="12" y="73"/>
                    </a:cubicBezTo>
                    <a:cubicBezTo>
                      <a:pt x="12" y="74"/>
                      <a:pt x="12" y="75"/>
                      <a:pt x="13" y="76"/>
                    </a:cubicBezTo>
                    <a:cubicBezTo>
                      <a:pt x="14" y="76"/>
                      <a:pt x="14" y="76"/>
                      <a:pt x="15" y="77"/>
                    </a:cubicBezTo>
                    <a:cubicBezTo>
                      <a:pt x="16" y="78"/>
                      <a:pt x="14" y="79"/>
                      <a:pt x="15" y="80"/>
                    </a:cubicBezTo>
                    <a:cubicBezTo>
                      <a:pt x="17" y="83"/>
                      <a:pt x="21" y="85"/>
                      <a:pt x="21" y="88"/>
                    </a:cubicBezTo>
                    <a:cubicBezTo>
                      <a:pt x="22" y="90"/>
                      <a:pt x="23" y="90"/>
                      <a:pt x="25" y="91"/>
                    </a:cubicBezTo>
                    <a:cubicBezTo>
                      <a:pt x="27" y="92"/>
                      <a:pt x="29" y="93"/>
                      <a:pt x="31" y="93"/>
                    </a:cubicBezTo>
                    <a:cubicBezTo>
                      <a:pt x="33" y="93"/>
                      <a:pt x="35" y="95"/>
                      <a:pt x="36" y="96"/>
                    </a:cubicBezTo>
                    <a:cubicBezTo>
                      <a:pt x="36" y="97"/>
                      <a:pt x="40" y="101"/>
                      <a:pt x="39" y="102"/>
                    </a:cubicBezTo>
                    <a:cubicBezTo>
                      <a:pt x="43" y="101"/>
                      <a:pt x="48" y="100"/>
                      <a:pt x="52" y="101"/>
                    </a:cubicBezTo>
                    <a:cubicBezTo>
                      <a:pt x="58" y="103"/>
                      <a:pt x="63" y="106"/>
                      <a:pt x="68" y="10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42">
                <a:extLst>
                  <a:ext uri="{FF2B5EF4-FFF2-40B4-BE49-F238E27FC236}">
                    <a16:creationId xmlns:a16="http://schemas.microsoft.com/office/drawing/2014/main" id="{01628763-B5E2-5B4E-A86C-F215F841A8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51637" y="4602061"/>
                <a:ext cx="4150497" cy="2111461"/>
              </a:xfrm>
              <a:custGeom>
                <a:avLst/>
                <a:gdLst>
                  <a:gd name="T0" fmla="*/ 255 w 427"/>
                  <a:gd name="T1" fmla="*/ 181 h 219"/>
                  <a:gd name="T2" fmla="*/ 299 w 427"/>
                  <a:gd name="T3" fmla="*/ 195 h 219"/>
                  <a:gd name="T4" fmla="*/ 296 w 427"/>
                  <a:gd name="T5" fmla="*/ 215 h 219"/>
                  <a:gd name="T6" fmla="*/ 332 w 427"/>
                  <a:gd name="T7" fmla="*/ 200 h 219"/>
                  <a:gd name="T8" fmla="*/ 366 w 427"/>
                  <a:gd name="T9" fmla="*/ 196 h 219"/>
                  <a:gd name="T10" fmla="*/ 383 w 427"/>
                  <a:gd name="T11" fmla="*/ 200 h 219"/>
                  <a:gd name="T12" fmla="*/ 391 w 427"/>
                  <a:gd name="T13" fmla="*/ 201 h 219"/>
                  <a:gd name="T14" fmla="*/ 380 w 427"/>
                  <a:gd name="T15" fmla="*/ 188 h 219"/>
                  <a:gd name="T16" fmla="*/ 382 w 427"/>
                  <a:gd name="T17" fmla="*/ 176 h 219"/>
                  <a:gd name="T18" fmla="*/ 354 w 427"/>
                  <a:gd name="T19" fmla="*/ 180 h 219"/>
                  <a:gd name="T20" fmla="*/ 414 w 427"/>
                  <a:gd name="T21" fmla="*/ 160 h 219"/>
                  <a:gd name="T22" fmla="*/ 417 w 427"/>
                  <a:gd name="T23" fmla="*/ 144 h 219"/>
                  <a:gd name="T24" fmla="*/ 415 w 427"/>
                  <a:gd name="T25" fmla="*/ 139 h 219"/>
                  <a:gd name="T26" fmla="*/ 394 w 427"/>
                  <a:gd name="T27" fmla="*/ 126 h 219"/>
                  <a:gd name="T28" fmla="*/ 390 w 427"/>
                  <a:gd name="T29" fmla="*/ 110 h 219"/>
                  <a:gd name="T30" fmla="*/ 378 w 427"/>
                  <a:gd name="T31" fmla="*/ 104 h 219"/>
                  <a:gd name="T32" fmla="*/ 364 w 427"/>
                  <a:gd name="T33" fmla="*/ 112 h 219"/>
                  <a:gd name="T34" fmla="*/ 356 w 427"/>
                  <a:gd name="T35" fmla="*/ 107 h 219"/>
                  <a:gd name="T36" fmla="*/ 342 w 427"/>
                  <a:gd name="T37" fmla="*/ 85 h 219"/>
                  <a:gd name="T38" fmla="*/ 314 w 427"/>
                  <a:gd name="T39" fmla="*/ 91 h 219"/>
                  <a:gd name="T40" fmla="*/ 320 w 427"/>
                  <a:gd name="T41" fmla="*/ 116 h 219"/>
                  <a:gd name="T42" fmla="*/ 306 w 427"/>
                  <a:gd name="T43" fmla="*/ 159 h 219"/>
                  <a:gd name="T44" fmla="*/ 292 w 427"/>
                  <a:gd name="T45" fmla="*/ 135 h 219"/>
                  <a:gd name="T46" fmla="*/ 250 w 427"/>
                  <a:gd name="T47" fmla="*/ 119 h 219"/>
                  <a:gd name="T48" fmla="*/ 237 w 427"/>
                  <a:gd name="T49" fmla="*/ 86 h 219"/>
                  <a:gd name="T50" fmla="*/ 246 w 427"/>
                  <a:gd name="T51" fmla="*/ 77 h 219"/>
                  <a:gd name="T52" fmla="*/ 246 w 427"/>
                  <a:gd name="T53" fmla="*/ 70 h 219"/>
                  <a:gd name="T54" fmla="*/ 263 w 427"/>
                  <a:gd name="T55" fmla="*/ 58 h 219"/>
                  <a:gd name="T56" fmla="*/ 276 w 427"/>
                  <a:gd name="T57" fmla="*/ 48 h 219"/>
                  <a:gd name="T58" fmla="*/ 293 w 427"/>
                  <a:gd name="T59" fmla="*/ 36 h 219"/>
                  <a:gd name="T60" fmla="*/ 276 w 427"/>
                  <a:gd name="T61" fmla="*/ 23 h 219"/>
                  <a:gd name="T62" fmla="*/ 262 w 427"/>
                  <a:gd name="T63" fmla="*/ 35 h 219"/>
                  <a:gd name="T64" fmla="*/ 252 w 427"/>
                  <a:gd name="T65" fmla="*/ 23 h 219"/>
                  <a:gd name="T66" fmla="*/ 241 w 427"/>
                  <a:gd name="T67" fmla="*/ 10 h 219"/>
                  <a:gd name="T68" fmla="*/ 223 w 427"/>
                  <a:gd name="T69" fmla="*/ 6 h 219"/>
                  <a:gd name="T70" fmla="*/ 232 w 427"/>
                  <a:gd name="T71" fmla="*/ 27 h 219"/>
                  <a:gd name="T72" fmla="*/ 226 w 427"/>
                  <a:gd name="T73" fmla="*/ 40 h 219"/>
                  <a:gd name="T74" fmla="*/ 218 w 427"/>
                  <a:gd name="T75" fmla="*/ 37 h 219"/>
                  <a:gd name="T76" fmla="*/ 164 w 427"/>
                  <a:gd name="T77" fmla="*/ 29 h 219"/>
                  <a:gd name="T78" fmla="*/ 166 w 427"/>
                  <a:gd name="T79" fmla="*/ 41 h 219"/>
                  <a:gd name="T80" fmla="*/ 160 w 427"/>
                  <a:gd name="T81" fmla="*/ 40 h 219"/>
                  <a:gd name="T82" fmla="*/ 133 w 427"/>
                  <a:gd name="T83" fmla="*/ 30 h 219"/>
                  <a:gd name="T84" fmla="*/ 83 w 427"/>
                  <a:gd name="T85" fmla="*/ 23 h 219"/>
                  <a:gd name="T86" fmla="*/ 71 w 427"/>
                  <a:gd name="T87" fmla="*/ 18 h 219"/>
                  <a:gd name="T88" fmla="*/ 50 w 427"/>
                  <a:gd name="T89" fmla="*/ 24 h 219"/>
                  <a:gd name="T90" fmla="*/ 49 w 427"/>
                  <a:gd name="T91" fmla="*/ 22 h 219"/>
                  <a:gd name="T92" fmla="*/ 29 w 427"/>
                  <a:gd name="T93" fmla="*/ 23 h 219"/>
                  <a:gd name="T94" fmla="*/ 21 w 427"/>
                  <a:gd name="T95" fmla="*/ 28 h 219"/>
                  <a:gd name="T96" fmla="*/ 3 w 427"/>
                  <a:gd name="T97" fmla="*/ 97 h 219"/>
                  <a:gd name="T98" fmla="*/ 40 w 427"/>
                  <a:gd name="T99" fmla="*/ 116 h 219"/>
                  <a:gd name="T100" fmla="*/ 53 w 427"/>
                  <a:gd name="T101" fmla="*/ 141 h 219"/>
                  <a:gd name="T102" fmla="*/ 62 w 427"/>
                  <a:gd name="T103" fmla="*/ 150 h 219"/>
                  <a:gd name="T104" fmla="*/ 67 w 427"/>
                  <a:gd name="T105" fmla="*/ 160 h 219"/>
                  <a:gd name="T106" fmla="*/ 80 w 427"/>
                  <a:gd name="T107" fmla="*/ 166 h 219"/>
                  <a:gd name="T108" fmla="*/ 133 w 427"/>
                  <a:gd name="T109" fmla="*/ 176 h 219"/>
                  <a:gd name="T110" fmla="*/ 97 w 427"/>
                  <a:gd name="T111" fmla="*/ 57 h 219"/>
                  <a:gd name="T112" fmla="*/ 87 w 427"/>
                  <a:gd name="T113" fmla="*/ 51 h 219"/>
                  <a:gd name="T114" fmla="*/ 113 w 427"/>
                  <a:gd name="T115" fmla="*/ 49 h 219"/>
                  <a:gd name="T116" fmla="*/ 142 w 427"/>
                  <a:gd name="T117" fmla="*/ 85 h 219"/>
                  <a:gd name="T118" fmla="*/ 131 w 427"/>
                  <a:gd name="T119" fmla="*/ 85 h 219"/>
                  <a:gd name="T120" fmla="*/ 160 w 427"/>
                  <a:gd name="T121" fmla="*/ 78 h 219"/>
                  <a:gd name="T122" fmla="*/ 210 w 427"/>
                  <a:gd name="T123" fmla="*/ 150 h 219"/>
                  <a:gd name="T124" fmla="*/ 222 w 427"/>
                  <a:gd name="T125" fmla="*/ 165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27" h="219">
                    <a:moveTo>
                      <a:pt x="229" y="174"/>
                    </a:moveTo>
                    <a:cubicBezTo>
                      <a:pt x="229" y="174"/>
                      <a:pt x="229" y="173"/>
                      <a:pt x="229" y="173"/>
                    </a:cubicBezTo>
                    <a:cubicBezTo>
                      <a:pt x="229" y="173"/>
                      <a:pt x="232" y="177"/>
                      <a:pt x="232" y="177"/>
                    </a:cubicBezTo>
                    <a:cubicBezTo>
                      <a:pt x="234" y="177"/>
                      <a:pt x="235" y="178"/>
                      <a:pt x="236" y="178"/>
                    </a:cubicBezTo>
                    <a:cubicBezTo>
                      <a:pt x="238" y="178"/>
                      <a:pt x="238" y="177"/>
                      <a:pt x="239" y="178"/>
                    </a:cubicBezTo>
                    <a:cubicBezTo>
                      <a:pt x="242" y="179"/>
                      <a:pt x="244" y="180"/>
                      <a:pt x="246" y="181"/>
                    </a:cubicBezTo>
                    <a:cubicBezTo>
                      <a:pt x="247" y="182"/>
                      <a:pt x="248" y="181"/>
                      <a:pt x="249" y="181"/>
                    </a:cubicBezTo>
                    <a:cubicBezTo>
                      <a:pt x="250" y="180"/>
                      <a:pt x="251" y="180"/>
                      <a:pt x="252" y="180"/>
                    </a:cubicBezTo>
                    <a:cubicBezTo>
                      <a:pt x="253" y="180"/>
                      <a:pt x="254" y="181"/>
                      <a:pt x="255" y="181"/>
                    </a:cubicBezTo>
                    <a:cubicBezTo>
                      <a:pt x="257" y="181"/>
                      <a:pt x="258" y="180"/>
                      <a:pt x="259" y="179"/>
                    </a:cubicBezTo>
                    <a:cubicBezTo>
                      <a:pt x="260" y="178"/>
                      <a:pt x="263" y="175"/>
                      <a:pt x="264" y="175"/>
                    </a:cubicBezTo>
                    <a:cubicBezTo>
                      <a:pt x="264" y="175"/>
                      <a:pt x="265" y="176"/>
                      <a:pt x="265" y="176"/>
                    </a:cubicBezTo>
                    <a:cubicBezTo>
                      <a:pt x="267" y="176"/>
                      <a:pt x="268" y="176"/>
                      <a:pt x="269" y="176"/>
                    </a:cubicBezTo>
                    <a:cubicBezTo>
                      <a:pt x="273" y="176"/>
                      <a:pt x="272" y="179"/>
                      <a:pt x="274" y="181"/>
                    </a:cubicBezTo>
                    <a:cubicBezTo>
                      <a:pt x="275" y="182"/>
                      <a:pt x="279" y="181"/>
                      <a:pt x="279" y="183"/>
                    </a:cubicBezTo>
                    <a:cubicBezTo>
                      <a:pt x="279" y="185"/>
                      <a:pt x="280" y="187"/>
                      <a:pt x="281" y="189"/>
                    </a:cubicBezTo>
                    <a:cubicBezTo>
                      <a:pt x="281" y="194"/>
                      <a:pt x="290" y="193"/>
                      <a:pt x="293" y="194"/>
                    </a:cubicBezTo>
                    <a:cubicBezTo>
                      <a:pt x="295" y="194"/>
                      <a:pt x="298" y="194"/>
                      <a:pt x="299" y="195"/>
                    </a:cubicBezTo>
                    <a:cubicBezTo>
                      <a:pt x="300" y="196"/>
                      <a:pt x="305" y="201"/>
                      <a:pt x="304" y="201"/>
                    </a:cubicBezTo>
                    <a:cubicBezTo>
                      <a:pt x="302" y="203"/>
                      <a:pt x="302" y="203"/>
                      <a:pt x="300" y="202"/>
                    </a:cubicBezTo>
                    <a:cubicBezTo>
                      <a:pt x="299" y="201"/>
                      <a:pt x="295" y="199"/>
                      <a:pt x="295" y="199"/>
                    </a:cubicBezTo>
                    <a:cubicBezTo>
                      <a:pt x="295" y="200"/>
                      <a:pt x="298" y="201"/>
                      <a:pt x="297" y="203"/>
                    </a:cubicBezTo>
                    <a:cubicBezTo>
                      <a:pt x="296" y="204"/>
                      <a:pt x="295" y="206"/>
                      <a:pt x="295" y="207"/>
                    </a:cubicBezTo>
                    <a:cubicBezTo>
                      <a:pt x="295" y="209"/>
                      <a:pt x="295" y="210"/>
                      <a:pt x="294" y="211"/>
                    </a:cubicBezTo>
                    <a:cubicBezTo>
                      <a:pt x="294" y="212"/>
                      <a:pt x="291" y="213"/>
                      <a:pt x="291" y="213"/>
                    </a:cubicBezTo>
                    <a:cubicBezTo>
                      <a:pt x="290" y="214"/>
                      <a:pt x="287" y="219"/>
                      <a:pt x="291" y="219"/>
                    </a:cubicBezTo>
                    <a:cubicBezTo>
                      <a:pt x="292" y="219"/>
                      <a:pt x="294" y="217"/>
                      <a:pt x="296" y="215"/>
                    </a:cubicBezTo>
                    <a:cubicBezTo>
                      <a:pt x="298" y="214"/>
                      <a:pt x="299" y="216"/>
                      <a:pt x="301" y="215"/>
                    </a:cubicBezTo>
                    <a:cubicBezTo>
                      <a:pt x="304" y="215"/>
                      <a:pt x="305" y="213"/>
                      <a:pt x="308" y="213"/>
                    </a:cubicBezTo>
                    <a:cubicBezTo>
                      <a:pt x="308" y="211"/>
                      <a:pt x="308" y="212"/>
                      <a:pt x="306" y="211"/>
                    </a:cubicBezTo>
                    <a:cubicBezTo>
                      <a:pt x="305" y="211"/>
                      <a:pt x="305" y="210"/>
                      <a:pt x="306" y="210"/>
                    </a:cubicBezTo>
                    <a:cubicBezTo>
                      <a:pt x="307" y="208"/>
                      <a:pt x="308" y="207"/>
                      <a:pt x="311" y="207"/>
                    </a:cubicBezTo>
                    <a:cubicBezTo>
                      <a:pt x="312" y="207"/>
                      <a:pt x="315" y="205"/>
                      <a:pt x="317" y="206"/>
                    </a:cubicBezTo>
                    <a:cubicBezTo>
                      <a:pt x="319" y="207"/>
                      <a:pt x="320" y="203"/>
                      <a:pt x="322" y="206"/>
                    </a:cubicBezTo>
                    <a:cubicBezTo>
                      <a:pt x="324" y="204"/>
                      <a:pt x="325" y="203"/>
                      <a:pt x="327" y="201"/>
                    </a:cubicBezTo>
                    <a:cubicBezTo>
                      <a:pt x="329" y="200"/>
                      <a:pt x="330" y="200"/>
                      <a:pt x="332" y="200"/>
                    </a:cubicBezTo>
                    <a:cubicBezTo>
                      <a:pt x="335" y="200"/>
                      <a:pt x="339" y="200"/>
                      <a:pt x="342" y="200"/>
                    </a:cubicBezTo>
                    <a:cubicBezTo>
                      <a:pt x="345" y="200"/>
                      <a:pt x="346" y="201"/>
                      <a:pt x="347" y="199"/>
                    </a:cubicBezTo>
                    <a:cubicBezTo>
                      <a:pt x="348" y="198"/>
                      <a:pt x="349" y="199"/>
                      <a:pt x="350" y="198"/>
                    </a:cubicBezTo>
                    <a:cubicBezTo>
                      <a:pt x="351" y="196"/>
                      <a:pt x="352" y="195"/>
                      <a:pt x="352" y="193"/>
                    </a:cubicBezTo>
                    <a:cubicBezTo>
                      <a:pt x="353" y="191"/>
                      <a:pt x="353" y="190"/>
                      <a:pt x="354" y="188"/>
                    </a:cubicBezTo>
                    <a:cubicBezTo>
                      <a:pt x="355" y="187"/>
                      <a:pt x="356" y="186"/>
                      <a:pt x="357" y="185"/>
                    </a:cubicBezTo>
                    <a:cubicBezTo>
                      <a:pt x="358" y="184"/>
                      <a:pt x="359" y="187"/>
                      <a:pt x="361" y="186"/>
                    </a:cubicBezTo>
                    <a:cubicBezTo>
                      <a:pt x="363" y="184"/>
                      <a:pt x="365" y="187"/>
                      <a:pt x="365" y="189"/>
                    </a:cubicBezTo>
                    <a:cubicBezTo>
                      <a:pt x="365" y="190"/>
                      <a:pt x="364" y="196"/>
                      <a:pt x="366" y="196"/>
                    </a:cubicBezTo>
                    <a:cubicBezTo>
                      <a:pt x="367" y="197"/>
                      <a:pt x="368" y="199"/>
                      <a:pt x="369" y="201"/>
                    </a:cubicBezTo>
                    <a:cubicBezTo>
                      <a:pt x="370" y="199"/>
                      <a:pt x="381" y="196"/>
                      <a:pt x="381" y="196"/>
                    </a:cubicBezTo>
                    <a:cubicBezTo>
                      <a:pt x="381" y="195"/>
                      <a:pt x="380" y="195"/>
                      <a:pt x="380" y="194"/>
                    </a:cubicBezTo>
                    <a:cubicBezTo>
                      <a:pt x="380" y="194"/>
                      <a:pt x="382" y="196"/>
                      <a:pt x="382" y="196"/>
                    </a:cubicBezTo>
                    <a:cubicBezTo>
                      <a:pt x="382" y="197"/>
                      <a:pt x="380" y="197"/>
                      <a:pt x="380" y="197"/>
                    </a:cubicBezTo>
                    <a:cubicBezTo>
                      <a:pt x="380" y="197"/>
                      <a:pt x="386" y="198"/>
                      <a:pt x="386" y="198"/>
                    </a:cubicBezTo>
                    <a:cubicBezTo>
                      <a:pt x="386" y="198"/>
                      <a:pt x="386" y="198"/>
                      <a:pt x="386" y="198"/>
                    </a:cubicBezTo>
                    <a:cubicBezTo>
                      <a:pt x="386" y="198"/>
                      <a:pt x="386" y="199"/>
                      <a:pt x="386" y="199"/>
                    </a:cubicBezTo>
                    <a:cubicBezTo>
                      <a:pt x="385" y="199"/>
                      <a:pt x="384" y="199"/>
                      <a:pt x="383" y="200"/>
                    </a:cubicBezTo>
                    <a:cubicBezTo>
                      <a:pt x="383" y="201"/>
                      <a:pt x="382" y="198"/>
                      <a:pt x="382" y="198"/>
                    </a:cubicBezTo>
                    <a:cubicBezTo>
                      <a:pt x="381" y="198"/>
                      <a:pt x="381" y="199"/>
                      <a:pt x="381" y="199"/>
                    </a:cubicBezTo>
                    <a:cubicBezTo>
                      <a:pt x="381" y="199"/>
                      <a:pt x="381" y="198"/>
                      <a:pt x="380" y="199"/>
                    </a:cubicBezTo>
                    <a:cubicBezTo>
                      <a:pt x="379" y="200"/>
                      <a:pt x="378" y="200"/>
                      <a:pt x="377" y="201"/>
                    </a:cubicBezTo>
                    <a:cubicBezTo>
                      <a:pt x="375" y="202"/>
                      <a:pt x="371" y="205"/>
                      <a:pt x="373" y="208"/>
                    </a:cubicBezTo>
                    <a:cubicBezTo>
                      <a:pt x="376" y="210"/>
                      <a:pt x="378" y="208"/>
                      <a:pt x="379" y="207"/>
                    </a:cubicBezTo>
                    <a:cubicBezTo>
                      <a:pt x="380" y="206"/>
                      <a:pt x="384" y="203"/>
                      <a:pt x="384" y="202"/>
                    </a:cubicBezTo>
                    <a:cubicBezTo>
                      <a:pt x="384" y="203"/>
                      <a:pt x="386" y="204"/>
                      <a:pt x="387" y="203"/>
                    </a:cubicBezTo>
                    <a:cubicBezTo>
                      <a:pt x="387" y="202"/>
                      <a:pt x="390" y="201"/>
                      <a:pt x="391" y="201"/>
                    </a:cubicBezTo>
                    <a:cubicBezTo>
                      <a:pt x="393" y="200"/>
                      <a:pt x="395" y="199"/>
                      <a:pt x="397" y="199"/>
                    </a:cubicBezTo>
                    <a:cubicBezTo>
                      <a:pt x="398" y="199"/>
                      <a:pt x="398" y="199"/>
                      <a:pt x="398" y="198"/>
                    </a:cubicBezTo>
                    <a:cubicBezTo>
                      <a:pt x="397" y="197"/>
                      <a:pt x="398" y="197"/>
                      <a:pt x="398" y="197"/>
                    </a:cubicBezTo>
                    <a:cubicBezTo>
                      <a:pt x="398" y="196"/>
                      <a:pt x="396" y="197"/>
                      <a:pt x="395" y="196"/>
                    </a:cubicBezTo>
                    <a:cubicBezTo>
                      <a:pt x="394" y="196"/>
                      <a:pt x="395" y="194"/>
                      <a:pt x="393" y="196"/>
                    </a:cubicBezTo>
                    <a:cubicBezTo>
                      <a:pt x="391" y="197"/>
                      <a:pt x="387" y="196"/>
                      <a:pt x="385" y="195"/>
                    </a:cubicBezTo>
                    <a:cubicBezTo>
                      <a:pt x="384" y="195"/>
                      <a:pt x="385" y="193"/>
                      <a:pt x="384" y="193"/>
                    </a:cubicBezTo>
                    <a:cubicBezTo>
                      <a:pt x="384" y="193"/>
                      <a:pt x="382" y="193"/>
                      <a:pt x="381" y="192"/>
                    </a:cubicBezTo>
                    <a:cubicBezTo>
                      <a:pt x="380" y="192"/>
                      <a:pt x="380" y="189"/>
                      <a:pt x="380" y="188"/>
                    </a:cubicBezTo>
                    <a:cubicBezTo>
                      <a:pt x="380" y="187"/>
                      <a:pt x="378" y="188"/>
                      <a:pt x="377" y="187"/>
                    </a:cubicBezTo>
                    <a:cubicBezTo>
                      <a:pt x="377" y="187"/>
                      <a:pt x="379" y="185"/>
                      <a:pt x="379" y="185"/>
                    </a:cubicBezTo>
                    <a:cubicBezTo>
                      <a:pt x="380" y="184"/>
                      <a:pt x="380" y="181"/>
                      <a:pt x="378" y="181"/>
                    </a:cubicBezTo>
                    <a:cubicBezTo>
                      <a:pt x="378" y="181"/>
                      <a:pt x="376" y="185"/>
                      <a:pt x="375" y="183"/>
                    </a:cubicBezTo>
                    <a:cubicBezTo>
                      <a:pt x="375" y="181"/>
                      <a:pt x="374" y="182"/>
                      <a:pt x="373" y="181"/>
                    </a:cubicBezTo>
                    <a:cubicBezTo>
                      <a:pt x="373" y="180"/>
                      <a:pt x="376" y="181"/>
                      <a:pt x="376" y="181"/>
                    </a:cubicBezTo>
                    <a:cubicBezTo>
                      <a:pt x="378" y="181"/>
                      <a:pt x="379" y="180"/>
                      <a:pt x="380" y="180"/>
                    </a:cubicBezTo>
                    <a:cubicBezTo>
                      <a:pt x="381" y="179"/>
                      <a:pt x="382" y="179"/>
                      <a:pt x="383" y="179"/>
                    </a:cubicBezTo>
                    <a:cubicBezTo>
                      <a:pt x="384" y="178"/>
                      <a:pt x="382" y="176"/>
                      <a:pt x="382" y="176"/>
                    </a:cubicBezTo>
                    <a:cubicBezTo>
                      <a:pt x="382" y="176"/>
                      <a:pt x="383" y="176"/>
                      <a:pt x="383" y="176"/>
                    </a:cubicBezTo>
                    <a:cubicBezTo>
                      <a:pt x="383" y="176"/>
                      <a:pt x="379" y="174"/>
                      <a:pt x="379" y="174"/>
                    </a:cubicBezTo>
                    <a:cubicBezTo>
                      <a:pt x="377" y="173"/>
                      <a:pt x="375" y="173"/>
                      <a:pt x="373" y="174"/>
                    </a:cubicBezTo>
                    <a:cubicBezTo>
                      <a:pt x="369" y="175"/>
                      <a:pt x="366" y="176"/>
                      <a:pt x="363" y="178"/>
                    </a:cubicBezTo>
                    <a:cubicBezTo>
                      <a:pt x="360" y="179"/>
                      <a:pt x="358" y="181"/>
                      <a:pt x="355" y="183"/>
                    </a:cubicBezTo>
                    <a:cubicBezTo>
                      <a:pt x="354" y="184"/>
                      <a:pt x="353" y="185"/>
                      <a:pt x="352" y="187"/>
                    </a:cubicBezTo>
                    <a:cubicBezTo>
                      <a:pt x="352" y="187"/>
                      <a:pt x="348" y="189"/>
                      <a:pt x="348" y="189"/>
                    </a:cubicBezTo>
                    <a:cubicBezTo>
                      <a:pt x="348" y="188"/>
                      <a:pt x="353" y="184"/>
                      <a:pt x="354" y="183"/>
                    </a:cubicBezTo>
                    <a:cubicBezTo>
                      <a:pt x="354" y="182"/>
                      <a:pt x="355" y="181"/>
                      <a:pt x="354" y="180"/>
                    </a:cubicBezTo>
                    <a:cubicBezTo>
                      <a:pt x="353" y="180"/>
                      <a:pt x="351" y="179"/>
                      <a:pt x="350" y="179"/>
                    </a:cubicBezTo>
                    <a:cubicBezTo>
                      <a:pt x="351" y="179"/>
                      <a:pt x="353" y="180"/>
                      <a:pt x="354" y="180"/>
                    </a:cubicBezTo>
                    <a:cubicBezTo>
                      <a:pt x="356" y="181"/>
                      <a:pt x="358" y="178"/>
                      <a:pt x="359" y="177"/>
                    </a:cubicBezTo>
                    <a:cubicBezTo>
                      <a:pt x="360" y="176"/>
                      <a:pt x="361" y="174"/>
                      <a:pt x="363" y="173"/>
                    </a:cubicBezTo>
                    <a:cubicBezTo>
                      <a:pt x="365" y="173"/>
                      <a:pt x="367" y="174"/>
                      <a:pt x="368" y="172"/>
                    </a:cubicBezTo>
                    <a:cubicBezTo>
                      <a:pt x="369" y="168"/>
                      <a:pt x="371" y="167"/>
                      <a:pt x="375" y="167"/>
                    </a:cubicBezTo>
                    <a:cubicBezTo>
                      <a:pt x="379" y="167"/>
                      <a:pt x="383" y="167"/>
                      <a:pt x="387" y="167"/>
                    </a:cubicBezTo>
                    <a:cubicBezTo>
                      <a:pt x="394" y="167"/>
                      <a:pt x="404" y="169"/>
                      <a:pt x="409" y="163"/>
                    </a:cubicBezTo>
                    <a:cubicBezTo>
                      <a:pt x="411" y="161"/>
                      <a:pt x="412" y="160"/>
                      <a:pt x="414" y="160"/>
                    </a:cubicBezTo>
                    <a:cubicBezTo>
                      <a:pt x="416" y="160"/>
                      <a:pt x="418" y="160"/>
                      <a:pt x="421" y="158"/>
                    </a:cubicBezTo>
                    <a:cubicBezTo>
                      <a:pt x="422" y="158"/>
                      <a:pt x="425" y="156"/>
                      <a:pt x="425" y="155"/>
                    </a:cubicBezTo>
                    <a:cubicBezTo>
                      <a:pt x="427" y="152"/>
                      <a:pt x="422" y="153"/>
                      <a:pt x="422" y="152"/>
                    </a:cubicBezTo>
                    <a:cubicBezTo>
                      <a:pt x="422" y="151"/>
                      <a:pt x="424" y="151"/>
                      <a:pt x="424" y="151"/>
                    </a:cubicBezTo>
                    <a:cubicBezTo>
                      <a:pt x="425" y="150"/>
                      <a:pt x="424" y="149"/>
                      <a:pt x="424" y="148"/>
                    </a:cubicBezTo>
                    <a:cubicBezTo>
                      <a:pt x="424" y="148"/>
                      <a:pt x="425" y="147"/>
                      <a:pt x="425" y="147"/>
                    </a:cubicBezTo>
                    <a:cubicBezTo>
                      <a:pt x="425" y="146"/>
                      <a:pt x="423" y="145"/>
                      <a:pt x="423" y="145"/>
                    </a:cubicBezTo>
                    <a:cubicBezTo>
                      <a:pt x="422" y="144"/>
                      <a:pt x="421" y="144"/>
                      <a:pt x="421" y="143"/>
                    </a:cubicBezTo>
                    <a:cubicBezTo>
                      <a:pt x="420" y="143"/>
                      <a:pt x="418" y="146"/>
                      <a:pt x="417" y="144"/>
                    </a:cubicBezTo>
                    <a:cubicBezTo>
                      <a:pt x="417" y="144"/>
                      <a:pt x="419" y="143"/>
                      <a:pt x="418" y="143"/>
                    </a:cubicBezTo>
                    <a:cubicBezTo>
                      <a:pt x="418" y="142"/>
                      <a:pt x="417" y="141"/>
                      <a:pt x="416" y="141"/>
                    </a:cubicBezTo>
                    <a:cubicBezTo>
                      <a:pt x="415" y="140"/>
                      <a:pt x="411" y="141"/>
                      <a:pt x="410" y="142"/>
                    </a:cubicBezTo>
                    <a:cubicBezTo>
                      <a:pt x="409" y="144"/>
                      <a:pt x="406" y="145"/>
                      <a:pt x="404" y="146"/>
                    </a:cubicBezTo>
                    <a:cubicBezTo>
                      <a:pt x="403" y="146"/>
                      <a:pt x="400" y="144"/>
                      <a:pt x="400" y="143"/>
                    </a:cubicBezTo>
                    <a:cubicBezTo>
                      <a:pt x="400" y="142"/>
                      <a:pt x="403" y="145"/>
                      <a:pt x="403" y="145"/>
                    </a:cubicBezTo>
                    <a:cubicBezTo>
                      <a:pt x="404" y="145"/>
                      <a:pt x="408" y="142"/>
                      <a:pt x="408" y="142"/>
                    </a:cubicBezTo>
                    <a:cubicBezTo>
                      <a:pt x="408" y="142"/>
                      <a:pt x="406" y="141"/>
                      <a:pt x="406" y="141"/>
                    </a:cubicBezTo>
                    <a:cubicBezTo>
                      <a:pt x="409" y="140"/>
                      <a:pt x="412" y="140"/>
                      <a:pt x="415" y="139"/>
                    </a:cubicBezTo>
                    <a:cubicBezTo>
                      <a:pt x="415" y="139"/>
                      <a:pt x="417" y="138"/>
                      <a:pt x="416" y="137"/>
                    </a:cubicBezTo>
                    <a:cubicBezTo>
                      <a:pt x="416" y="137"/>
                      <a:pt x="414" y="135"/>
                      <a:pt x="414" y="135"/>
                    </a:cubicBezTo>
                    <a:cubicBezTo>
                      <a:pt x="412" y="136"/>
                      <a:pt x="410" y="136"/>
                      <a:pt x="409" y="134"/>
                    </a:cubicBezTo>
                    <a:cubicBezTo>
                      <a:pt x="408" y="134"/>
                      <a:pt x="404" y="137"/>
                      <a:pt x="404" y="136"/>
                    </a:cubicBezTo>
                    <a:cubicBezTo>
                      <a:pt x="404" y="136"/>
                      <a:pt x="407" y="133"/>
                      <a:pt x="404" y="134"/>
                    </a:cubicBezTo>
                    <a:cubicBezTo>
                      <a:pt x="404" y="134"/>
                      <a:pt x="400" y="135"/>
                      <a:pt x="400" y="135"/>
                    </a:cubicBezTo>
                    <a:cubicBezTo>
                      <a:pt x="401" y="133"/>
                      <a:pt x="404" y="133"/>
                      <a:pt x="402" y="130"/>
                    </a:cubicBezTo>
                    <a:cubicBezTo>
                      <a:pt x="402" y="130"/>
                      <a:pt x="398" y="128"/>
                      <a:pt x="398" y="128"/>
                    </a:cubicBezTo>
                    <a:cubicBezTo>
                      <a:pt x="396" y="128"/>
                      <a:pt x="396" y="126"/>
                      <a:pt x="394" y="126"/>
                    </a:cubicBezTo>
                    <a:cubicBezTo>
                      <a:pt x="395" y="126"/>
                      <a:pt x="392" y="122"/>
                      <a:pt x="392" y="122"/>
                    </a:cubicBezTo>
                    <a:cubicBezTo>
                      <a:pt x="392" y="122"/>
                      <a:pt x="393" y="123"/>
                      <a:pt x="394" y="123"/>
                    </a:cubicBezTo>
                    <a:cubicBezTo>
                      <a:pt x="395" y="124"/>
                      <a:pt x="395" y="122"/>
                      <a:pt x="396" y="122"/>
                    </a:cubicBezTo>
                    <a:cubicBezTo>
                      <a:pt x="400" y="121"/>
                      <a:pt x="393" y="118"/>
                      <a:pt x="392" y="117"/>
                    </a:cubicBezTo>
                    <a:cubicBezTo>
                      <a:pt x="392" y="118"/>
                      <a:pt x="394" y="116"/>
                      <a:pt x="394" y="116"/>
                    </a:cubicBezTo>
                    <a:cubicBezTo>
                      <a:pt x="395" y="115"/>
                      <a:pt x="393" y="115"/>
                      <a:pt x="392" y="114"/>
                    </a:cubicBezTo>
                    <a:cubicBezTo>
                      <a:pt x="392" y="114"/>
                      <a:pt x="391" y="113"/>
                      <a:pt x="390" y="113"/>
                    </a:cubicBezTo>
                    <a:cubicBezTo>
                      <a:pt x="390" y="113"/>
                      <a:pt x="388" y="113"/>
                      <a:pt x="388" y="113"/>
                    </a:cubicBezTo>
                    <a:cubicBezTo>
                      <a:pt x="389" y="112"/>
                      <a:pt x="391" y="113"/>
                      <a:pt x="390" y="110"/>
                    </a:cubicBezTo>
                    <a:cubicBezTo>
                      <a:pt x="389" y="110"/>
                      <a:pt x="386" y="111"/>
                      <a:pt x="386" y="111"/>
                    </a:cubicBezTo>
                    <a:cubicBezTo>
                      <a:pt x="386" y="110"/>
                      <a:pt x="389" y="110"/>
                      <a:pt x="388" y="108"/>
                    </a:cubicBezTo>
                    <a:cubicBezTo>
                      <a:pt x="388" y="107"/>
                      <a:pt x="388" y="106"/>
                      <a:pt x="387" y="105"/>
                    </a:cubicBezTo>
                    <a:cubicBezTo>
                      <a:pt x="387" y="105"/>
                      <a:pt x="386" y="106"/>
                      <a:pt x="386" y="105"/>
                    </a:cubicBezTo>
                    <a:cubicBezTo>
                      <a:pt x="386" y="106"/>
                      <a:pt x="384" y="102"/>
                      <a:pt x="384" y="102"/>
                    </a:cubicBezTo>
                    <a:cubicBezTo>
                      <a:pt x="383" y="100"/>
                      <a:pt x="382" y="99"/>
                      <a:pt x="382" y="98"/>
                    </a:cubicBezTo>
                    <a:cubicBezTo>
                      <a:pt x="381" y="96"/>
                      <a:pt x="381" y="94"/>
                      <a:pt x="379" y="97"/>
                    </a:cubicBezTo>
                    <a:cubicBezTo>
                      <a:pt x="379" y="97"/>
                      <a:pt x="378" y="101"/>
                      <a:pt x="379" y="100"/>
                    </a:cubicBezTo>
                    <a:cubicBezTo>
                      <a:pt x="375" y="101"/>
                      <a:pt x="377" y="101"/>
                      <a:pt x="378" y="104"/>
                    </a:cubicBezTo>
                    <a:cubicBezTo>
                      <a:pt x="378" y="103"/>
                      <a:pt x="377" y="103"/>
                      <a:pt x="377" y="104"/>
                    </a:cubicBezTo>
                    <a:cubicBezTo>
                      <a:pt x="376" y="104"/>
                      <a:pt x="376" y="104"/>
                      <a:pt x="375" y="105"/>
                    </a:cubicBezTo>
                    <a:cubicBezTo>
                      <a:pt x="375" y="105"/>
                      <a:pt x="377" y="106"/>
                      <a:pt x="377" y="106"/>
                    </a:cubicBezTo>
                    <a:cubicBezTo>
                      <a:pt x="376" y="107"/>
                      <a:pt x="374" y="106"/>
                      <a:pt x="374" y="107"/>
                    </a:cubicBezTo>
                    <a:cubicBezTo>
                      <a:pt x="373" y="108"/>
                      <a:pt x="375" y="110"/>
                      <a:pt x="373" y="111"/>
                    </a:cubicBezTo>
                    <a:cubicBezTo>
                      <a:pt x="374" y="111"/>
                      <a:pt x="372" y="107"/>
                      <a:pt x="370" y="109"/>
                    </a:cubicBezTo>
                    <a:cubicBezTo>
                      <a:pt x="370" y="110"/>
                      <a:pt x="366" y="113"/>
                      <a:pt x="366" y="113"/>
                    </a:cubicBezTo>
                    <a:cubicBezTo>
                      <a:pt x="365" y="113"/>
                      <a:pt x="365" y="112"/>
                      <a:pt x="365" y="111"/>
                    </a:cubicBezTo>
                    <a:cubicBezTo>
                      <a:pt x="364" y="111"/>
                      <a:pt x="364" y="112"/>
                      <a:pt x="364" y="112"/>
                    </a:cubicBezTo>
                    <a:cubicBezTo>
                      <a:pt x="363" y="111"/>
                      <a:pt x="364" y="111"/>
                      <a:pt x="364" y="110"/>
                    </a:cubicBezTo>
                    <a:cubicBezTo>
                      <a:pt x="364" y="111"/>
                      <a:pt x="357" y="116"/>
                      <a:pt x="357" y="115"/>
                    </a:cubicBezTo>
                    <a:cubicBezTo>
                      <a:pt x="356" y="114"/>
                      <a:pt x="360" y="113"/>
                      <a:pt x="361" y="113"/>
                    </a:cubicBezTo>
                    <a:cubicBezTo>
                      <a:pt x="363" y="111"/>
                      <a:pt x="363" y="110"/>
                      <a:pt x="362" y="108"/>
                    </a:cubicBezTo>
                    <a:cubicBezTo>
                      <a:pt x="361" y="107"/>
                      <a:pt x="358" y="107"/>
                      <a:pt x="357" y="107"/>
                    </a:cubicBezTo>
                    <a:cubicBezTo>
                      <a:pt x="356" y="107"/>
                      <a:pt x="356" y="108"/>
                      <a:pt x="356" y="108"/>
                    </a:cubicBezTo>
                    <a:cubicBezTo>
                      <a:pt x="355" y="110"/>
                      <a:pt x="353" y="108"/>
                      <a:pt x="352" y="108"/>
                    </a:cubicBezTo>
                    <a:cubicBezTo>
                      <a:pt x="353" y="108"/>
                      <a:pt x="355" y="106"/>
                      <a:pt x="355" y="106"/>
                    </a:cubicBezTo>
                    <a:cubicBezTo>
                      <a:pt x="355" y="106"/>
                      <a:pt x="356" y="107"/>
                      <a:pt x="356" y="107"/>
                    </a:cubicBezTo>
                    <a:cubicBezTo>
                      <a:pt x="355" y="107"/>
                      <a:pt x="357" y="105"/>
                      <a:pt x="357" y="105"/>
                    </a:cubicBezTo>
                    <a:cubicBezTo>
                      <a:pt x="358" y="103"/>
                      <a:pt x="356" y="104"/>
                      <a:pt x="355" y="103"/>
                    </a:cubicBezTo>
                    <a:cubicBezTo>
                      <a:pt x="355" y="103"/>
                      <a:pt x="356" y="98"/>
                      <a:pt x="354" y="99"/>
                    </a:cubicBezTo>
                    <a:cubicBezTo>
                      <a:pt x="355" y="98"/>
                      <a:pt x="356" y="98"/>
                      <a:pt x="355" y="96"/>
                    </a:cubicBezTo>
                    <a:cubicBezTo>
                      <a:pt x="353" y="95"/>
                      <a:pt x="357" y="94"/>
                      <a:pt x="356" y="92"/>
                    </a:cubicBezTo>
                    <a:cubicBezTo>
                      <a:pt x="356" y="91"/>
                      <a:pt x="354" y="93"/>
                      <a:pt x="353" y="92"/>
                    </a:cubicBezTo>
                    <a:cubicBezTo>
                      <a:pt x="352" y="91"/>
                      <a:pt x="350" y="91"/>
                      <a:pt x="349" y="91"/>
                    </a:cubicBezTo>
                    <a:cubicBezTo>
                      <a:pt x="347" y="90"/>
                      <a:pt x="346" y="90"/>
                      <a:pt x="345" y="88"/>
                    </a:cubicBezTo>
                    <a:cubicBezTo>
                      <a:pt x="345" y="86"/>
                      <a:pt x="342" y="87"/>
                      <a:pt x="342" y="85"/>
                    </a:cubicBezTo>
                    <a:cubicBezTo>
                      <a:pt x="342" y="84"/>
                      <a:pt x="340" y="85"/>
                      <a:pt x="340" y="85"/>
                    </a:cubicBezTo>
                    <a:cubicBezTo>
                      <a:pt x="341" y="83"/>
                      <a:pt x="339" y="83"/>
                      <a:pt x="338" y="82"/>
                    </a:cubicBezTo>
                    <a:cubicBezTo>
                      <a:pt x="336" y="81"/>
                      <a:pt x="336" y="80"/>
                      <a:pt x="334" y="81"/>
                    </a:cubicBezTo>
                    <a:cubicBezTo>
                      <a:pt x="332" y="82"/>
                      <a:pt x="331" y="83"/>
                      <a:pt x="329" y="82"/>
                    </a:cubicBezTo>
                    <a:cubicBezTo>
                      <a:pt x="327" y="81"/>
                      <a:pt x="326" y="83"/>
                      <a:pt x="324" y="82"/>
                    </a:cubicBezTo>
                    <a:cubicBezTo>
                      <a:pt x="322" y="80"/>
                      <a:pt x="320" y="80"/>
                      <a:pt x="318" y="80"/>
                    </a:cubicBezTo>
                    <a:cubicBezTo>
                      <a:pt x="316" y="80"/>
                      <a:pt x="314" y="80"/>
                      <a:pt x="313" y="82"/>
                    </a:cubicBezTo>
                    <a:cubicBezTo>
                      <a:pt x="312" y="84"/>
                      <a:pt x="315" y="85"/>
                      <a:pt x="315" y="86"/>
                    </a:cubicBezTo>
                    <a:cubicBezTo>
                      <a:pt x="316" y="87"/>
                      <a:pt x="315" y="90"/>
                      <a:pt x="314" y="91"/>
                    </a:cubicBezTo>
                    <a:cubicBezTo>
                      <a:pt x="314" y="92"/>
                      <a:pt x="314" y="91"/>
                      <a:pt x="313" y="92"/>
                    </a:cubicBezTo>
                    <a:cubicBezTo>
                      <a:pt x="313" y="92"/>
                      <a:pt x="315" y="94"/>
                      <a:pt x="315" y="94"/>
                    </a:cubicBezTo>
                    <a:cubicBezTo>
                      <a:pt x="315" y="96"/>
                      <a:pt x="316" y="98"/>
                      <a:pt x="316" y="99"/>
                    </a:cubicBezTo>
                    <a:cubicBezTo>
                      <a:pt x="316" y="100"/>
                      <a:pt x="316" y="100"/>
                      <a:pt x="316" y="101"/>
                    </a:cubicBezTo>
                    <a:cubicBezTo>
                      <a:pt x="316" y="102"/>
                      <a:pt x="315" y="101"/>
                      <a:pt x="315" y="101"/>
                    </a:cubicBezTo>
                    <a:cubicBezTo>
                      <a:pt x="314" y="102"/>
                      <a:pt x="314" y="104"/>
                      <a:pt x="314" y="104"/>
                    </a:cubicBezTo>
                    <a:cubicBezTo>
                      <a:pt x="313" y="105"/>
                      <a:pt x="312" y="106"/>
                      <a:pt x="312" y="107"/>
                    </a:cubicBezTo>
                    <a:cubicBezTo>
                      <a:pt x="311" y="109"/>
                      <a:pt x="311" y="109"/>
                      <a:pt x="312" y="110"/>
                    </a:cubicBezTo>
                    <a:cubicBezTo>
                      <a:pt x="315" y="112"/>
                      <a:pt x="318" y="114"/>
                      <a:pt x="320" y="116"/>
                    </a:cubicBezTo>
                    <a:cubicBezTo>
                      <a:pt x="321" y="119"/>
                      <a:pt x="322" y="124"/>
                      <a:pt x="321" y="127"/>
                    </a:cubicBezTo>
                    <a:cubicBezTo>
                      <a:pt x="319" y="131"/>
                      <a:pt x="313" y="133"/>
                      <a:pt x="310" y="135"/>
                    </a:cubicBezTo>
                    <a:cubicBezTo>
                      <a:pt x="309" y="136"/>
                      <a:pt x="308" y="136"/>
                      <a:pt x="307" y="137"/>
                    </a:cubicBezTo>
                    <a:cubicBezTo>
                      <a:pt x="304" y="138"/>
                      <a:pt x="308" y="141"/>
                      <a:pt x="308" y="143"/>
                    </a:cubicBezTo>
                    <a:cubicBezTo>
                      <a:pt x="308" y="143"/>
                      <a:pt x="309" y="145"/>
                      <a:pt x="309" y="146"/>
                    </a:cubicBezTo>
                    <a:cubicBezTo>
                      <a:pt x="309" y="148"/>
                      <a:pt x="309" y="149"/>
                      <a:pt x="310" y="151"/>
                    </a:cubicBezTo>
                    <a:cubicBezTo>
                      <a:pt x="311" y="153"/>
                      <a:pt x="311" y="154"/>
                      <a:pt x="309" y="156"/>
                    </a:cubicBezTo>
                    <a:cubicBezTo>
                      <a:pt x="309" y="156"/>
                      <a:pt x="310" y="160"/>
                      <a:pt x="309" y="161"/>
                    </a:cubicBezTo>
                    <a:cubicBezTo>
                      <a:pt x="308" y="161"/>
                      <a:pt x="307" y="157"/>
                      <a:pt x="306" y="159"/>
                    </a:cubicBezTo>
                    <a:cubicBezTo>
                      <a:pt x="305" y="161"/>
                      <a:pt x="307" y="164"/>
                      <a:pt x="307" y="164"/>
                    </a:cubicBezTo>
                    <a:cubicBezTo>
                      <a:pt x="307" y="163"/>
                      <a:pt x="301" y="158"/>
                      <a:pt x="298" y="161"/>
                    </a:cubicBezTo>
                    <a:cubicBezTo>
                      <a:pt x="299" y="160"/>
                      <a:pt x="302" y="159"/>
                      <a:pt x="300" y="157"/>
                    </a:cubicBezTo>
                    <a:cubicBezTo>
                      <a:pt x="299" y="156"/>
                      <a:pt x="298" y="155"/>
                      <a:pt x="297" y="155"/>
                    </a:cubicBezTo>
                    <a:cubicBezTo>
                      <a:pt x="297" y="154"/>
                      <a:pt x="295" y="154"/>
                      <a:pt x="294" y="154"/>
                    </a:cubicBezTo>
                    <a:cubicBezTo>
                      <a:pt x="294" y="153"/>
                      <a:pt x="295" y="153"/>
                      <a:pt x="294" y="151"/>
                    </a:cubicBezTo>
                    <a:cubicBezTo>
                      <a:pt x="293" y="150"/>
                      <a:pt x="292" y="148"/>
                      <a:pt x="293" y="146"/>
                    </a:cubicBezTo>
                    <a:cubicBezTo>
                      <a:pt x="294" y="143"/>
                      <a:pt x="291" y="142"/>
                      <a:pt x="291" y="140"/>
                    </a:cubicBezTo>
                    <a:cubicBezTo>
                      <a:pt x="291" y="138"/>
                      <a:pt x="293" y="137"/>
                      <a:pt x="292" y="135"/>
                    </a:cubicBezTo>
                    <a:cubicBezTo>
                      <a:pt x="290" y="133"/>
                      <a:pt x="286" y="133"/>
                      <a:pt x="283" y="133"/>
                    </a:cubicBezTo>
                    <a:cubicBezTo>
                      <a:pt x="282" y="133"/>
                      <a:pt x="281" y="133"/>
                      <a:pt x="279" y="133"/>
                    </a:cubicBezTo>
                    <a:cubicBezTo>
                      <a:pt x="279" y="133"/>
                      <a:pt x="277" y="135"/>
                      <a:pt x="277" y="135"/>
                    </a:cubicBezTo>
                    <a:cubicBezTo>
                      <a:pt x="277" y="134"/>
                      <a:pt x="278" y="134"/>
                      <a:pt x="277" y="133"/>
                    </a:cubicBezTo>
                    <a:cubicBezTo>
                      <a:pt x="277" y="132"/>
                      <a:pt x="276" y="131"/>
                      <a:pt x="275" y="131"/>
                    </a:cubicBezTo>
                    <a:cubicBezTo>
                      <a:pt x="273" y="130"/>
                      <a:pt x="271" y="130"/>
                      <a:pt x="269" y="129"/>
                    </a:cubicBezTo>
                    <a:cubicBezTo>
                      <a:pt x="266" y="128"/>
                      <a:pt x="264" y="125"/>
                      <a:pt x="261" y="123"/>
                    </a:cubicBezTo>
                    <a:cubicBezTo>
                      <a:pt x="259" y="122"/>
                      <a:pt x="257" y="121"/>
                      <a:pt x="256" y="121"/>
                    </a:cubicBezTo>
                    <a:cubicBezTo>
                      <a:pt x="254" y="121"/>
                      <a:pt x="252" y="119"/>
                      <a:pt x="250" y="119"/>
                    </a:cubicBezTo>
                    <a:cubicBezTo>
                      <a:pt x="249" y="119"/>
                      <a:pt x="240" y="121"/>
                      <a:pt x="240" y="121"/>
                    </a:cubicBezTo>
                    <a:cubicBezTo>
                      <a:pt x="240" y="120"/>
                      <a:pt x="241" y="120"/>
                      <a:pt x="242" y="119"/>
                    </a:cubicBezTo>
                    <a:cubicBezTo>
                      <a:pt x="242" y="118"/>
                      <a:pt x="241" y="117"/>
                      <a:pt x="241" y="117"/>
                    </a:cubicBezTo>
                    <a:cubicBezTo>
                      <a:pt x="240" y="114"/>
                      <a:pt x="239" y="112"/>
                      <a:pt x="238" y="110"/>
                    </a:cubicBezTo>
                    <a:cubicBezTo>
                      <a:pt x="237" y="108"/>
                      <a:pt x="236" y="108"/>
                      <a:pt x="234" y="108"/>
                    </a:cubicBezTo>
                    <a:cubicBezTo>
                      <a:pt x="231" y="108"/>
                      <a:pt x="230" y="108"/>
                      <a:pt x="230" y="105"/>
                    </a:cubicBezTo>
                    <a:cubicBezTo>
                      <a:pt x="231" y="103"/>
                      <a:pt x="230" y="100"/>
                      <a:pt x="230" y="98"/>
                    </a:cubicBezTo>
                    <a:cubicBezTo>
                      <a:pt x="231" y="95"/>
                      <a:pt x="233" y="93"/>
                      <a:pt x="234" y="90"/>
                    </a:cubicBezTo>
                    <a:cubicBezTo>
                      <a:pt x="235" y="88"/>
                      <a:pt x="235" y="87"/>
                      <a:pt x="237" y="86"/>
                    </a:cubicBezTo>
                    <a:cubicBezTo>
                      <a:pt x="238" y="86"/>
                      <a:pt x="237" y="85"/>
                      <a:pt x="237" y="84"/>
                    </a:cubicBezTo>
                    <a:cubicBezTo>
                      <a:pt x="238" y="84"/>
                      <a:pt x="240" y="82"/>
                      <a:pt x="240" y="82"/>
                    </a:cubicBezTo>
                    <a:cubicBezTo>
                      <a:pt x="240" y="82"/>
                      <a:pt x="240" y="82"/>
                      <a:pt x="239" y="81"/>
                    </a:cubicBezTo>
                    <a:cubicBezTo>
                      <a:pt x="239" y="81"/>
                      <a:pt x="240" y="81"/>
                      <a:pt x="240" y="81"/>
                    </a:cubicBezTo>
                    <a:cubicBezTo>
                      <a:pt x="240" y="79"/>
                      <a:pt x="242" y="80"/>
                      <a:pt x="243" y="80"/>
                    </a:cubicBezTo>
                    <a:cubicBezTo>
                      <a:pt x="244" y="80"/>
                      <a:pt x="244" y="79"/>
                      <a:pt x="244" y="79"/>
                    </a:cubicBezTo>
                    <a:cubicBezTo>
                      <a:pt x="245" y="77"/>
                      <a:pt x="243" y="78"/>
                      <a:pt x="242" y="77"/>
                    </a:cubicBezTo>
                    <a:cubicBezTo>
                      <a:pt x="242" y="77"/>
                      <a:pt x="244" y="77"/>
                      <a:pt x="244" y="77"/>
                    </a:cubicBezTo>
                    <a:cubicBezTo>
                      <a:pt x="245" y="76"/>
                      <a:pt x="246" y="77"/>
                      <a:pt x="246" y="77"/>
                    </a:cubicBezTo>
                    <a:cubicBezTo>
                      <a:pt x="248" y="79"/>
                      <a:pt x="248" y="77"/>
                      <a:pt x="250" y="76"/>
                    </a:cubicBezTo>
                    <a:cubicBezTo>
                      <a:pt x="252" y="74"/>
                      <a:pt x="248" y="72"/>
                      <a:pt x="246" y="71"/>
                    </a:cubicBezTo>
                    <a:cubicBezTo>
                      <a:pt x="245" y="71"/>
                      <a:pt x="241" y="72"/>
                      <a:pt x="241" y="72"/>
                    </a:cubicBezTo>
                    <a:cubicBezTo>
                      <a:pt x="240" y="70"/>
                      <a:pt x="243" y="70"/>
                      <a:pt x="240" y="69"/>
                    </a:cubicBezTo>
                    <a:cubicBezTo>
                      <a:pt x="239" y="69"/>
                      <a:pt x="234" y="69"/>
                      <a:pt x="234" y="68"/>
                    </a:cubicBezTo>
                    <a:cubicBezTo>
                      <a:pt x="234" y="67"/>
                      <a:pt x="236" y="67"/>
                      <a:pt x="236" y="67"/>
                    </a:cubicBezTo>
                    <a:cubicBezTo>
                      <a:pt x="237" y="66"/>
                      <a:pt x="237" y="67"/>
                      <a:pt x="238" y="67"/>
                    </a:cubicBezTo>
                    <a:cubicBezTo>
                      <a:pt x="237" y="68"/>
                      <a:pt x="240" y="68"/>
                      <a:pt x="240" y="68"/>
                    </a:cubicBezTo>
                    <a:cubicBezTo>
                      <a:pt x="242" y="68"/>
                      <a:pt x="245" y="70"/>
                      <a:pt x="246" y="70"/>
                    </a:cubicBezTo>
                    <a:cubicBezTo>
                      <a:pt x="247" y="70"/>
                      <a:pt x="248" y="71"/>
                      <a:pt x="249" y="71"/>
                    </a:cubicBezTo>
                    <a:cubicBezTo>
                      <a:pt x="251" y="72"/>
                      <a:pt x="250" y="71"/>
                      <a:pt x="251" y="71"/>
                    </a:cubicBezTo>
                    <a:cubicBezTo>
                      <a:pt x="252" y="71"/>
                      <a:pt x="255" y="71"/>
                      <a:pt x="254" y="70"/>
                    </a:cubicBezTo>
                    <a:cubicBezTo>
                      <a:pt x="253" y="69"/>
                      <a:pt x="254" y="67"/>
                      <a:pt x="255" y="66"/>
                    </a:cubicBezTo>
                    <a:cubicBezTo>
                      <a:pt x="255" y="67"/>
                      <a:pt x="258" y="68"/>
                      <a:pt x="258" y="68"/>
                    </a:cubicBezTo>
                    <a:cubicBezTo>
                      <a:pt x="260" y="68"/>
                      <a:pt x="261" y="68"/>
                      <a:pt x="263" y="67"/>
                    </a:cubicBezTo>
                    <a:cubicBezTo>
                      <a:pt x="264" y="66"/>
                      <a:pt x="265" y="64"/>
                      <a:pt x="266" y="63"/>
                    </a:cubicBezTo>
                    <a:cubicBezTo>
                      <a:pt x="267" y="62"/>
                      <a:pt x="269" y="61"/>
                      <a:pt x="268" y="59"/>
                    </a:cubicBezTo>
                    <a:cubicBezTo>
                      <a:pt x="267" y="57"/>
                      <a:pt x="264" y="58"/>
                      <a:pt x="263" y="58"/>
                    </a:cubicBezTo>
                    <a:cubicBezTo>
                      <a:pt x="260" y="58"/>
                      <a:pt x="258" y="57"/>
                      <a:pt x="256" y="56"/>
                    </a:cubicBezTo>
                    <a:cubicBezTo>
                      <a:pt x="255" y="55"/>
                      <a:pt x="254" y="54"/>
                      <a:pt x="252" y="53"/>
                    </a:cubicBezTo>
                    <a:cubicBezTo>
                      <a:pt x="252" y="53"/>
                      <a:pt x="247" y="53"/>
                      <a:pt x="247" y="53"/>
                    </a:cubicBezTo>
                    <a:cubicBezTo>
                      <a:pt x="247" y="52"/>
                      <a:pt x="252" y="53"/>
                      <a:pt x="253" y="53"/>
                    </a:cubicBezTo>
                    <a:cubicBezTo>
                      <a:pt x="255" y="53"/>
                      <a:pt x="255" y="52"/>
                      <a:pt x="257" y="53"/>
                    </a:cubicBezTo>
                    <a:cubicBezTo>
                      <a:pt x="261" y="55"/>
                      <a:pt x="265" y="59"/>
                      <a:pt x="269" y="56"/>
                    </a:cubicBezTo>
                    <a:cubicBezTo>
                      <a:pt x="271" y="54"/>
                      <a:pt x="272" y="53"/>
                      <a:pt x="273" y="51"/>
                    </a:cubicBezTo>
                    <a:cubicBezTo>
                      <a:pt x="274" y="50"/>
                      <a:pt x="268" y="49"/>
                      <a:pt x="271" y="47"/>
                    </a:cubicBezTo>
                    <a:cubicBezTo>
                      <a:pt x="272" y="47"/>
                      <a:pt x="275" y="47"/>
                      <a:pt x="276" y="48"/>
                    </a:cubicBezTo>
                    <a:cubicBezTo>
                      <a:pt x="279" y="48"/>
                      <a:pt x="279" y="50"/>
                      <a:pt x="282" y="48"/>
                    </a:cubicBezTo>
                    <a:cubicBezTo>
                      <a:pt x="282" y="48"/>
                      <a:pt x="285" y="49"/>
                      <a:pt x="284" y="47"/>
                    </a:cubicBezTo>
                    <a:cubicBezTo>
                      <a:pt x="283" y="46"/>
                      <a:pt x="279" y="44"/>
                      <a:pt x="278" y="44"/>
                    </a:cubicBezTo>
                    <a:cubicBezTo>
                      <a:pt x="280" y="43"/>
                      <a:pt x="282" y="45"/>
                      <a:pt x="284" y="45"/>
                    </a:cubicBezTo>
                    <a:cubicBezTo>
                      <a:pt x="285" y="45"/>
                      <a:pt x="287" y="50"/>
                      <a:pt x="289" y="49"/>
                    </a:cubicBezTo>
                    <a:cubicBezTo>
                      <a:pt x="289" y="49"/>
                      <a:pt x="288" y="48"/>
                      <a:pt x="288" y="48"/>
                    </a:cubicBezTo>
                    <a:cubicBezTo>
                      <a:pt x="289" y="47"/>
                      <a:pt x="290" y="47"/>
                      <a:pt x="292" y="46"/>
                    </a:cubicBezTo>
                    <a:cubicBezTo>
                      <a:pt x="293" y="45"/>
                      <a:pt x="296" y="42"/>
                      <a:pt x="297" y="41"/>
                    </a:cubicBezTo>
                    <a:cubicBezTo>
                      <a:pt x="297" y="38"/>
                      <a:pt x="295" y="38"/>
                      <a:pt x="293" y="36"/>
                    </a:cubicBezTo>
                    <a:cubicBezTo>
                      <a:pt x="293" y="36"/>
                      <a:pt x="290" y="30"/>
                      <a:pt x="290" y="31"/>
                    </a:cubicBezTo>
                    <a:cubicBezTo>
                      <a:pt x="291" y="30"/>
                      <a:pt x="295" y="30"/>
                      <a:pt x="296" y="30"/>
                    </a:cubicBezTo>
                    <a:cubicBezTo>
                      <a:pt x="299" y="29"/>
                      <a:pt x="294" y="28"/>
                      <a:pt x="294" y="27"/>
                    </a:cubicBezTo>
                    <a:cubicBezTo>
                      <a:pt x="293" y="26"/>
                      <a:pt x="297" y="26"/>
                      <a:pt x="297" y="25"/>
                    </a:cubicBezTo>
                    <a:cubicBezTo>
                      <a:pt x="297" y="25"/>
                      <a:pt x="287" y="21"/>
                      <a:pt x="287" y="21"/>
                    </a:cubicBezTo>
                    <a:cubicBezTo>
                      <a:pt x="288" y="21"/>
                      <a:pt x="290" y="20"/>
                      <a:pt x="291" y="20"/>
                    </a:cubicBezTo>
                    <a:cubicBezTo>
                      <a:pt x="288" y="20"/>
                      <a:pt x="285" y="19"/>
                      <a:pt x="282" y="19"/>
                    </a:cubicBezTo>
                    <a:cubicBezTo>
                      <a:pt x="280" y="19"/>
                      <a:pt x="277" y="20"/>
                      <a:pt x="276" y="19"/>
                    </a:cubicBezTo>
                    <a:cubicBezTo>
                      <a:pt x="278" y="20"/>
                      <a:pt x="275" y="21"/>
                      <a:pt x="276" y="23"/>
                    </a:cubicBezTo>
                    <a:cubicBezTo>
                      <a:pt x="277" y="24"/>
                      <a:pt x="280" y="25"/>
                      <a:pt x="280" y="26"/>
                    </a:cubicBezTo>
                    <a:cubicBezTo>
                      <a:pt x="280" y="26"/>
                      <a:pt x="278" y="27"/>
                      <a:pt x="278" y="27"/>
                    </a:cubicBezTo>
                    <a:cubicBezTo>
                      <a:pt x="278" y="27"/>
                      <a:pt x="280" y="28"/>
                      <a:pt x="279" y="28"/>
                    </a:cubicBezTo>
                    <a:cubicBezTo>
                      <a:pt x="277" y="29"/>
                      <a:pt x="276" y="27"/>
                      <a:pt x="275" y="31"/>
                    </a:cubicBezTo>
                    <a:cubicBezTo>
                      <a:pt x="274" y="33"/>
                      <a:pt x="274" y="35"/>
                      <a:pt x="273" y="37"/>
                    </a:cubicBezTo>
                    <a:cubicBezTo>
                      <a:pt x="272" y="37"/>
                      <a:pt x="271" y="38"/>
                      <a:pt x="271" y="39"/>
                    </a:cubicBezTo>
                    <a:cubicBezTo>
                      <a:pt x="271" y="40"/>
                      <a:pt x="270" y="40"/>
                      <a:pt x="270" y="41"/>
                    </a:cubicBezTo>
                    <a:cubicBezTo>
                      <a:pt x="267" y="42"/>
                      <a:pt x="268" y="43"/>
                      <a:pt x="266" y="40"/>
                    </a:cubicBezTo>
                    <a:cubicBezTo>
                      <a:pt x="265" y="39"/>
                      <a:pt x="262" y="37"/>
                      <a:pt x="262" y="35"/>
                    </a:cubicBezTo>
                    <a:cubicBezTo>
                      <a:pt x="262" y="35"/>
                      <a:pt x="262" y="32"/>
                      <a:pt x="263" y="32"/>
                    </a:cubicBezTo>
                    <a:cubicBezTo>
                      <a:pt x="263" y="32"/>
                      <a:pt x="265" y="33"/>
                      <a:pt x="265" y="31"/>
                    </a:cubicBezTo>
                    <a:cubicBezTo>
                      <a:pt x="264" y="29"/>
                      <a:pt x="264" y="28"/>
                      <a:pt x="262" y="26"/>
                    </a:cubicBezTo>
                    <a:cubicBezTo>
                      <a:pt x="260" y="25"/>
                      <a:pt x="258" y="23"/>
                      <a:pt x="256" y="25"/>
                    </a:cubicBezTo>
                    <a:cubicBezTo>
                      <a:pt x="255" y="26"/>
                      <a:pt x="255" y="28"/>
                      <a:pt x="255" y="30"/>
                    </a:cubicBezTo>
                    <a:cubicBezTo>
                      <a:pt x="255" y="31"/>
                      <a:pt x="251" y="31"/>
                      <a:pt x="251" y="30"/>
                    </a:cubicBezTo>
                    <a:cubicBezTo>
                      <a:pt x="251" y="29"/>
                      <a:pt x="251" y="26"/>
                      <a:pt x="250" y="25"/>
                    </a:cubicBezTo>
                    <a:cubicBezTo>
                      <a:pt x="246" y="22"/>
                      <a:pt x="251" y="25"/>
                      <a:pt x="251" y="24"/>
                    </a:cubicBezTo>
                    <a:cubicBezTo>
                      <a:pt x="252" y="24"/>
                      <a:pt x="253" y="23"/>
                      <a:pt x="252" y="23"/>
                    </a:cubicBezTo>
                    <a:cubicBezTo>
                      <a:pt x="252" y="22"/>
                      <a:pt x="251" y="21"/>
                      <a:pt x="250" y="22"/>
                    </a:cubicBezTo>
                    <a:cubicBezTo>
                      <a:pt x="249" y="23"/>
                      <a:pt x="249" y="21"/>
                      <a:pt x="248" y="21"/>
                    </a:cubicBezTo>
                    <a:cubicBezTo>
                      <a:pt x="247" y="20"/>
                      <a:pt x="246" y="22"/>
                      <a:pt x="245" y="21"/>
                    </a:cubicBezTo>
                    <a:cubicBezTo>
                      <a:pt x="243" y="20"/>
                      <a:pt x="242" y="21"/>
                      <a:pt x="243" y="18"/>
                    </a:cubicBezTo>
                    <a:cubicBezTo>
                      <a:pt x="243" y="18"/>
                      <a:pt x="243" y="18"/>
                      <a:pt x="244" y="18"/>
                    </a:cubicBezTo>
                    <a:cubicBezTo>
                      <a:pt x="244" y="17"/>
                      <a:pt x="244" y="17"/>
                      <a:pt x="244" y="16"/>
                    </a:cubicBezTo>
                    <a:cubicBezTo>
                      <a:pt x="245" y="16"/>
                      <a:pt x="245" y="16"/>
                      <a:pt x="246" y="16"/>
                    </a:cubicBezTo>
                    <a:cubicBezTo>
                      <a:pt x="245" y="16"/>
                      <a:pt x="244" y="13"/>
                      <a:pt x="244" y="13"/>
                    </a:cubicBezTo>
                    <a:cubicBezTo>
                      <a:pt x="243" y="11"/>
                      <a:pt x="241" y="11"/>
                      <a:pt x="241" y="10"/>
                    </a:cubicBezTo>
                    <a:cubicBezTo>
                      <a:pt x="239" y="9"/>
                      <a:pt x="240" y="9"/>
                      <a:pt x="239" y="7"/>
                    </a:cubicBezTo>
                    <a:cubicBezTo>
                      <a:pt x="239" y="5"/>
                      <a:pt x="237" y="4"/>
                      <a:pt x="237" y="3"/>
                    </a:cubicBezTo>
                    <a:cubicBezTo>
                      <a:pt x="236" y="1"/>
                      <a:pt x="234" y="1"/>
                      <a:pt x="232" y="1"/>
                    </a:cubicBezTo>
                    <a:cubicBezTo>
                      <a:pt x="231" y="1"/>
                      <a:pt x="232" y="0"/>
                      <a:pt x="230" y="0"/>
                    </a:cubicBezTo>
                    <a:cubicBezTo>
                      <a:pt x="229" y="0"/>
                      <a:pt x="228" y="0"/>
                      <a:pt x="228" y="2"/>
                    </a:cubicBezTo>
                    <a:cubicBezTo>
                      <a:pt x="228" y="2"/>
                      <a:pt x="225" y="3"/>
                      <a:pt x="225" y="3"/>
                    </a:cubicBezTo>
                    <a:cubicBezTo>
                      <a:pt x="226" y="3"/>
                      <a:pt x="228" y="3"/>
                      <a:pt x="228" y="4"/>
                    </a:cubicBezTo>
                    <a:cubicBezTo>
                      <a:pt x="228" y="4"/>
                      <a:pt x="226" y="5"/>
                      <a:pt x="226" y="5"/>
                    </a:cubicBezTo>
                    <a:cubicBezTo>
                      <a:pt x="225" y="6"/>
                      <a:pt x="224" y="4"/>
                      <a:pt x="223" y="6"/>
                    </a:cubicBezTo>
                    <a:cubicBezTo>
                      <a:pt x="222" y="6"/>
                      <a:pt x="221" y="9"/>
                      <a:pt x="221" y="10"/>
                    </a:cubicBezTo>
                    <a:cubicBezTo>
                      <a:pt x="222" y="10"/>
                      <a:pt x="224" y="10"/>
                      <a:pt x="225" y="11"/>
                    </a:cubicBezTo>
                    <a:cubicBezTo>
                      <a:pt x="224" y="10"/>
                      <a:pt x="222" y="14"/>
                      <a:pt x="222" y="15"/>
                    </a:cubicBezTo>
                    <a:cubicBezTo>
                      <a:pt x="222" y="16"/>
                      <a:pt x="224" y="18"/>
                      <a:pt x="225" y="19"/>
                    </a:cubicBezTo>
                    <a:cubicBezTo>
                      <a:pt x="226" y="19"/>
                      <a:pt x="228" y="21"/>
                      <a:pt x="229" y="21"/>
                    </a:cubicBezTo>
                    <a:cubicBezTo>
                      <a:pt x="231" y="20"/>
                      <a:pt x="231" y="20"/>
                      <a:pt x="232" y="21"/>
                    </a:cubicBezTo>
                    <a:cubicBezTo>
                      <a:pt x="233" y="21"/>
                      <a:pt x="235" y="23"/>
                      <a:pt x="235" y="23"/>
                    </a:cubicBezTo>
                    <a:cubicBezTo>
                      <a:pt x="234" y="24"/>
                      <a:pt x="233" y="22"/>
                      <a:pt x="233" y="24"/>
                    </a:cubicBezTo>
                    <a:cubicBezTo>
                      <a:pt x="233" y="26"/>
                      <a:pt x="232" y="26"/>
                      <a:pt x="232" y="27"/>
                    </a:cubicBezTo>
                    <a:cubicBezTo>
                      <a:pt x="231" y="29"/>
                      <a:pt x="233" y="29"/>
                      <a:pt x="234" y="28"/>
                    </a:cubicBezTo>
                    <a:cubicBezTo>
                      <a:pt x="234" y="28"/>
                      <a:pt x="236" y="25"/>
                      <a:pt x="236" y="26"/>
                    </a:cubicBezTo>
                    <a:cubicBezTo>
                      <a:pt x="237" y="27"/>
                      <a:pt x="236" y="29"/>
                      <a:pt x="236" y="30"/>
                    </a:cubicBezTo>
                    <a:cubicBezTo>
                      <a:pt x="235" y="31"/>
                      <a:pt x="234" y="31"/>
                      <a:pt x="233" y="31"/>
                    </a:cubicBezTo>
                    <a:cubicBezTo>
                      <a:pt x="233" y="32"/>
                      <a:pt x="233" y="33"/>
                      <a:pt x="232" y="34"/>
                    </a:cubicBezTo>
                    <a:cubicBezTo>
                      <a:pt x="231" y="34"/>
                      <a:pt x="229" y="34"/>
                      <a:pt x="228" y="35"/>
                    </a:cubicBezTo>
                    <a:cubicBezTo>
                      <a:pt x="227" y="35"/>
                      <a:pt x="226" y="37"/>
                      <a:pt x="226" y="37"/>
                    </a:cubicBezTo>
                    <a:cubicBezTo>
                      <a:pt x="227" y="38"/>
                      <a:pt x="228" y="39"/>
                      <a:pt x="228" y="41"/>
                    </a:cubicBezTo>
                    <a:cubicBezTo>
                      <a:pt x="228" y="42"/>
                      <a:pt x="227" y="41"/>
                      <a:pt x="226" y="40"/>
                    </a:cubicBezTo>
                    <a:cubicBezTo>
                      <a:pt x="226" y="40"/>
                      <a:pt x="225" y="40"/>
                      <a:pt x="225" y="41"/>
                    </a:cubicBezTo>
                    <a:cubicBezTo>
                      <a:pt x="224" y="41"/>
                      <a:pt x="222" y="40"/>
                      <a:pt x="222" y="39"/>
                    </a:cubicBezTo>
                    <a:cubicBezTo>
                      <a:pt x="222" y="38"/>
                      <a:pt x="224" y="35"/>
                      <a:pt x="224" y="34"/>
                    </a:cubicBezTo>
                    <a:cubicBezTo>
                      <a:pt x="225" y="32"/>
                      <a:pt x="222" y="34"/>
                      <a:pt x="222" y="34"/>
                    </a:cubicBezTo>
                    <a:cubicBezTo>
                      <a:pt x="221" y="34"/>
                      <a:pt x="218" y="32"/>
                      <a:pt x="217" y="31"/>
                    </a:cubicBezTo>
                    <a:cubicBezTo>
                      <a:pt x="215" y="30"/>
                      <a:pt x="216" y="32"/>
                      <a:pt x="214" y="32"/>
                    </a:cubicBezTo>
                    <a:cubicBezTo>
                      <a:pt x="213" y="32"/>
                      <a:pt x="210" y="31"/>
                      <a:pt x="212" y="33"/>
                    </a:cubicBezTo>
                    <a:cubicBezTo>
                      <a:pt x="213" y="34"/>
                      <a:pt x="213" y="35"/>
                      <a:pt x="215" y="35"/>
                    </a:cubicBezTo>
                    <a:cubicBezTo>
                      <a:pt x="216" y="35"/>
                      <a:pt x="218" y="35"/>
                      <a:pt x="218" y="37"/>
                    </a:cubicBezTo>
                    <a:cubicBezTo>
                      <a:pt x="220" y="41"/>
                      <a:pt x="214" y="36"/>
                      <a:pt x="213" y="35"/>
                    </a:cubicBezTo>
                    <a:cubicBezTo>
                      <a:pt x="211" y="35"/>
                      <a:pt x="211" y="37"/>
                      <a:pt x="209" y="37"/>
                    </a:cubicBezTo>
                    <a:cubicBezTo>
                      <a:pt x="207" y="37"/>
                      <a:pt x="206" y="36"/>
                      <a:pt x="204" y="36"/>
                    </a:cubicBezTo>
                    <a:cubicBezTo>
                      <a:pt x="200" y="37"/>
                      <a:pt x="197" y="37"/>
                      <a:pt x="193" y="37"/>
                    </a:cubicBezTo>
                    <a:cubicBezTo>
                      <a:pt x="190" y="36"/>
                      <a:pt x="186" y="34"/>
                      <a:pt x="182" y="33"/>
                    </a:cubicBezTo>
                    <a:cubicBezTo>
                      <a:pt x="181" y="33"/>
                      <a:pt x="179" y="33"/>
                      <a:pt x="178" y="32"/>
                    </a:cubicBezTo>
                    <a:cubicBezTo>
                      <a:pt x="177" y="30"/>
                      <a:pt x="177" y="28"/>
                      <a:pt x="176" y="28"/>
                    </a:cubicBezTo>
                    <a:cubicBezTo>
                      <a:pt x="174" y="27"/>
                      <a:pt x="172" y="28"/>
                      <a:pt x="171" y="28"/>
                    </a:cubicBezTo>
                    <a:cubicBezTo>
                      <a:pt x="168" y="29"/>
                      <a:pt x="166" y="29"/>
                      <a:pt x="164" y="29"/>
                    </a:cubicBezTo>
                    <a:cubicBezTo>
                      <a:pt x="163" y="30"/>
                      <a:pt x="161" y="31"/>
                      <a:pt x="161" y="32"/>
                    </a:cubicBezTo>
                    <a:cubicBezTo>
                      <a:pt x="161" y="32"/>
                      <a:pt x="165" y="34"/>
                      <a:pt x="166" y="34"/>
                    </a:cubicBezTo>
                    <a:cubicBezTo>
                      <a:pt x="166" y="34"/>
                      <a:pt x="165" y="31"/>
                      <a:pt x="167" y="32"/>
                    </a:cubicBezTo>
                    <a:cubicBezTo>
                      <a:pt x="168" y="32"/>
                      <a:pt x="168" y="33"/>
                      <a:pt x="169" y="32"/>
                    </a:cubicBezTo>
                    <a:cubicBezTo>
                      <a:pt x="170" y="32"/>
                      <a:pt x="176" y="28"/>
                      <a:pt x="176" y="30"/>
                    </a:cubicBezTo>
                    <a:cubicBezTo>
                      <a:pt x="176" y="31"/>
                      <a:pt x="173" y="32"/>
                      <a:pt x="172" y="33"/>
                    </a:cubicBezTo>
                    <a:cubicBezTo>
                      <a:pt x="171" y="34"/>
                      <a:pt x="169" y="34"/>
                      <a:pt x="167" y="34"/>
                    </a:cubicBezTo>
                    <a:cubicBezTo>
                      <a:pt x="166" y="35"/>
                      <a:pt x="163" y="37"/>
                      <a:pt x="165" y="38"/>
                    </a:cubicBezTo>
                    <a:cubicBezTo>
                      <a:pt x="167" y="38"/>
                      <a:pt x="167" y="39"/>
                      <a:pt x="166" y="41"/>
                    </a:cubicBezTo>
                    <a:cubicBezTo>
                      <a:pt x="166" y="42"/>
                      <a:pt x="168" y="42"/>
                      <a:pt x="168" y="43"/>
                    </a:cubicBezTo>
                    <a:cubicBezTo>
                      <a:pt x="169" y="44"/>
                      <a:pt x="169" y="46"/>
                      <a:pt x="167" y="44"/>
                    </a:cubicBezTo>
                    <a:cubicBezTo>
                      <a:pt x="165" y="42"/>
                      <a:pt x="167" y="46"/>
                      <a:pt x="166" y="45"/>
                    </a:cubicBezTo>
                    <a:cubicBezTo>
                      <a:pt x="165" y="45"/>
                      <a:pt x="163" y="42"/>
                      <a:pt x="162" y="43"/>
                    </a:cubicBezTo>
                    <a:cubicBezTo>
                      <a:pt x="164" y="42"/>
                      <a:pt x="167" y="43"/>
                      <a:pt x="164" y="41"/>
                    </a:cubicBezTo>
                    <a:cubicBezTo>
                      <a:pt x="165" y="41"/>
                      <a:pt x="166" y="40"/>
                      <a:pt x="164" y="39"/>
                    </a:cubicBezTo>
                    <a:cubicBezTo>
                      <a:pt x="166" y="40"/>
                      <a:pt x="161" y="40"/>
                      <a:pt x="162" y="40"/>
                    </a:cubicBezTo>
                    <a:cubicBezTo>
                      <a:pt x="162" y="39"/>
                      <a:pt x="162" y="39"/>
                      <a:pt x="163" y="39"/>
                    </a:cubicBezTo>
                    <a:cubicBezTo>
                      <a:pt x="163" y="38"/>
                      <a:pt x="160" y="40"/>
                      <a:pt x="160" y="40"/>
                    </a:cubicBezTo>
                    <a:cubicBezTo>
                      <a:pt x="159" y="40"/>
                      <a:pt x="160" y="38"/>
                      <a:pt x="159" y="37"/>
                    </a:cubicBezTo>
                    <a:cubicBezTo>
                      <a:pt x="159" y="37"/>
                      <a:pt x="157" y="37"/>
                      <a:pt x="157" y="37"/>
                    </a:cubicBezTo>
                    <a:cubicBezTo>
                      <a:pt x="155" y="37"/>
                      <a:pt x="155" y="34"/>
                      <a:pt x="153" y="35"/>
                    </a:cubicBezTo>
                    <a:cubicBezTo>
                      <a:pt x="151" y="37"/>
                      <a:pt x="150" y="37"/>
                      <a:pt x="147" y="37"/>
                    </a:cubicBezTo>
                    <a:cubicBezTo>
                      <a:pt x="143" y="37"/>
                      <a:pt x="140" y="37"/>
                      <a:pt x="136" y="37"/>
                    </a:cubicBezTo>
                    <a:cubicBezTo>
                      <a:pt x="135" y="37"/>
                      <a:pt x="128" y="37"/>
                      <a:pt x="128" y="36"/>
                    </a:cubicBezTo>
                    <a:cubicBezTo>
                      <a:pt x="127" y="36"/>
                      <a:pt x="130" y="34"/>
                      <a:pt x="131" y="33"/>
                    </a:cubicBezTo>
                    <a:cubicBezTo>
                      <a:pt x="132" y="32"/>
                      <a:pt x="133" y="33"/>
                      <a:pt x="135" y="33"/>
                    </a:cubicBezTo>
                    <a:cubicBezTo>
                      <a:pt x="136" y="32"/>
                      <a:pt x="133" y="30"/>
                      <a:pt x="133" y="30"/>
                    </a:cubicBezTo>
                    <a:cubicBezTo>
                      <a:pt x="131" y="28"/>
                      <a:pt x="130" y="28"/>
                      <a:pt x="128" y="27"/>
                    </a:cubicBezTo>
                    <a:cubicBezTo>
                      <a:pt x="127" y="27"/>
                      <a:pt x="126" y="26"/>
                      <a:pt x="125" y="27"/>
                    </a:cubicBezTo>
                    <a:cubicBezTo>
                      <a:pt x="124" y="28"/>
                      <a:pt x="123" y="29"/>
                      <a:pt x="122" y="28"/>
                    </a:cubicBezTo>
                    <a:cubicBezTo>
                      <a:pt x="119" y="26"/>
                      <a:pt x="116" y="26"/>
                      <a:pt x="113" y="25"/>
                    </a:cubicBezTo>
                    <a:cubicBezTo>
                      <a:pt x="109" y="24"/>
                      <a:pt x="106" y="24"/>
                      <a:pt x="102" y="22"/>
                    </a:cubicBezTo>
                    <a:cubicBezTo>
                      <a:pt x="99" y="20"/>
                      <a:pt x="97" y="19"/>
                      <a:pt x="93" y="19"/>
                    </a:cubicBezTo>
                    <a:cubicBezTo>
                      <a:pt x="92" y="19"/>
                      <a:pt x="91" y="19"/>
                      <a:pt x="90" y="20"/>
                    </a:cubicBezTo>
                    <a:cubicBezTo>
                      <a:pt x="89" y="21"/>
                      <a:pt x="88" y="23"/>
                      <a:pt x="87" y="23"/>
                    </a:cubicBezTo>
                    <a:cubicBezTo>
                      <a:pt x="86" y="23"/>
                      <a:pt x="83" y="24"/>
                      <a:pt x="83" y="23"/>
                    </a:cubicBezTo>
                    <a:cubicBezTo>
                      <a:pt x="83" y="22"/>
                      <a:pt x="85" y="21"/>
                      <a:pt x="85" y="20"/>
                    </a:cubicBezTo>
                    <a:cubicBezTo>
                      <a:pt x="85" y="20"/>
                      <a:pt x="82" y="21"/>
                      <a:pt x="82" y="20"/>
                    </a:cubicBezTo>
                    <a:cubicBezTo>
                      <a:pt x="83" y="19"/>
                      <a:pt x="83" y="18"/>
                      <a:pt x="82" y="17"/>
                    </a:cubicBezTo>
                    <a:cubicBezTo>
                      <a:pt x="82" y="15"/>
                      <a:pt x="78" y="17"/>
                      <a:pt x="78" y="18"/>
                    </a:cubicBezTo>
                    <a:cubicBezTo>
                      <a:pt x="78" y="18"/>
                      <a:pt x="80" y="17"/>
                      <a:pt x="80" y="18"/>
                    </a:cubicBezTo>
                    <a:cubicBezTo>
                      <a:pt x="81" y="18"/>
                      <a:pt x="77" y="20"/>
                      <a:pt x="80" y="20"/>
                    </a:cubicBezTo>
                    <a:cubicBezTo>
                      <a:pt x="79" y="20"/>
                      <a:pt x="78" y="20"/>
                      <a:pt x="78" y="22"/>
                    </a:cubicBezTo>
                    <a:cubicBezTo>
                      <a:pt x="78" y="23"/>
                      <a:pt x="77" y="24"/>
                      <a:pt x="76" y="23"/>
                    </a:cubicBezTo>
                    <a:cubicBezTo>
                      <a:pt x="73" y="22"/>
                      <a:pt x="72" y="21"/>
                      <a:pt x="71" y="18"/>
                    </a:cubicBezTo>
                    <a:cubicBezTo>
                      <a:pt x="70" y="16"/>
                      <a:pt x="68" y="15"/>
                      <a:pt x="66" y="13"/>
                    </a:cubicBezTo>
                    <a:cubicBezTo>
                      <a:pt x="65" y="13"/>
                      <a:pt x="64" y="11"/>
                      <a:pt x="63" y="12"/>
                    </a:cubicBezTo>
                    <a:cubicBezTo>
                      <a:pt x="63" y="14"/>
                      <a:pt x="66" y="15"/>
                      <a:pt x="67" y="16"/>
                    </a:cubicBezTo>
                    <a:cubicBezTo>
                      <a:pt x="67" y="15"/>
                      <a:pt x="63" y="16"/>
                      <a:pt x="63" y="17"/>
                    </a:cubicBezTo>
                    <a:cubicBezTo>
                      <a:pt x="62" y="18"/>
                      <a:pt x="63" y="18"/>
                      <a:pt x="62" y="19"/>
                    </a:cubicBezTo>
                    <a:cubicBezTo>
                      <a:pt x="61" y="19"/>
                      <a:pt x="60" y="21"/>
                      <a:pt x="59" y="20"/>
                    </a:cubicBezTo>
                    <a:cubicBezTo>
                      <a:pt x="59" y="20"/>
                      <a:pt x="59" y="19"/>
                      <a:pt x="59" y="19"/>
                    </a:cubicBezTo>
                    <a:cubicBezTo>
                      <a:pt x="59" y="18"/>
                      <a:pt x="54" y="20"/>
                      <a:pt x="54" y="21"/>
                    </a:cubicBezTo>
                    <a:cubicBezTo>
                      <a:pt x="53" y="22"/>
                      <a:pt x="52" y="23"/>
                      <a:pt x="50" y="24"/>
                    </a:cubicBezTo>
                    <a:cubicBezTo>
                      <a:pt x="49" y="25"/>
                      <a:pt x="50" y="22"/>
                      <a:pt x="49" y="22"/>
                    </a:cubicBezTo>
                    <a:cubicBezTo>
                      <a:pt x="48" y="22"/>
                      <a:pt x="47" y="23"/>
                      <a:pt x="46" y="23"/>
                    </a:cubicBezTo>
                    <a:cubicBezTo>
                      <a:pt x="45" y="23"/>
                      <a:pt x="45" y="25"/>
                      <a:pt x="44" y="25"/>
                    </a:cubicBezTo>
                    <a:cubicBezTo>
                      <a:pt x="43" y="25"/>
                      <a:pt x="40" y="27"/>
                      <a:pt x="41" y="27"/>
                    </a:cubicBezTo>
                    <a:cubicBezTo>
                      <a:pt x="41" y="28"/>
                      <a:pt x="43" y="28"/>
                      <a:pt x="40" y="29"/>
                    </a:cubicBezTo>
                    <a:cubicBezTo>
                      <a:pt x="40" y="29"/>
                      <a:pt x="37" y="29"/>
                      <a:pt x="37" y="28"/>
                    </a:cubicBezTo>
                    <a:cubicBezTo>
                      <a:pt x="37" y="27"/>
                      <a:pt x="40" y="26"/>
                      <a:pt x="40" y="26"/>
                    </a:cubicBezTo>
                    <a:cubicBezTo>
                      <a:pt x="41" y="24"/>
                      <a:pt x="43" y="23"/>
                      <a:pt x="44" y="22"/>
                    </a:cubicBezTo>
                    <a:cubicBezTo>
                      <a:pt x="46" y="21"/>
                      <a:pt x="47" y="21"/>
                      <a:pt x="49" y="22"/>
                    </a:cubicBezTo>
                    <a:cubicBezTo>
                      <a:pt x="48" y="22"/>
                      <a:pt x="56" y="18"/>
                      <a:pt x="56" y="18"/>
                    </a:cubicBezTo>
                    <a:cubicBezTo>
                      <a:pt x="58" y="17"/>
                      <a:pt x="57" y="16"/>
                      <a:pt x="56" y="16"/>
                    </a:cubicBezTo>
                    <a:cubicBezTo>
                      <a:pt x="54" y="16"/>
                      <a:pt x="52" y="16"/>
                      <a:pt x="50" y="17"/>
                    </a:cubicBezTo>
                    <a:cubicBezTo>
                      <a:pt x="49" y="17"/>
                      <a:pt x="49" y="19"/>
                      <a:pt x="47" y="19"/>
                    </a:cubicBezTo>
                    <a:cubicBezTo>
                      <a:pt x="46" y="19"/>
                      <a:pt x="44" y="20"/>
                      <a:pt x="43" y="20"/>
                    </a:cubicBezTo>
                    <a:cubicBezTo>
                      <a:pt x="41" y="20"/>
                      <a:pt x="36" y="25"/>
                      <a:pt x="35" y="24"/>
                    </a:cubicBezTo>
                    <a:cubicBezTo>
                      <a:pt x="34" y="24"/>
                      <a:pt x="36" y="23"/>
                      <a:pt x="36" y="22"/>
                    </a:cubicBezTo>
                    <a:cubicBezTo>
                      <a:pt x="36" y="22"/>
                      <a:pt x="33" y="21"/>
                      <a:pt x="33" y="21"/>
                    </a:cubicBezTo>
                    <a:cubicBezTo>
                      <a:pt x="33" y="21"/>
                      <a:pt x="30" y="23"/>
                      <a:pt x="29" y="23"/>
                    </a:cubicBezTo>
                    <a:cubicBezTo>
                      <a:pt x="28" y="23"/>
                      <a:pt x="26" y="24"/>
                      <a:pt x="25" y="25"/>
                    </a:cubicBezTo>
                    <a:cubicBezTo>
                      <a:pt x="24" y="25"/>
                      <a:pt x="26" y="26"/>
                      <a:pt x="26" y="26"/>
                    </a:cubicBezTo>
                    <a:cubicBezTo>
                      <a:pt x="27" y="26"/>
                      <a:pt x="26" y="27"/>
                      <a:pt x="26" y="27"/>
                    </a:cubicBezTo>
                    <a:cubicBezTo>
                      <a:pt x="26" y="28"/>
                      <a:pt x="30" y="27"/>
                      <a:pt x="30" y="27"/>
                    </a:cubicBezTo>
                    <a:cubicBezTo>
                      <a:pt x="31" y="26"/>
                      <a:pt x="33" y="25"/>
                      <a:pt x="34" y="24"/>
                    </a:cubicBezTo>
                    <a:cubicBezTo>
                      <a:pt x="29" y="26"/>
                      <a:pt x="34" y="27"/>
                      <a:pt x="33" y="29"/>
                    </a:cubicBezTo>
                    <a:cubicBezTo>
                      <a:pt x="33" y="29"/>
                      <a:pt x="32" y="28"/>
                      <a:pt x="32" y="28"/>
                    </a:cubicBezTo>
                    <a:cubicBezTo>
                      <a:pt x="30" y="27"/>
                      <a:pt x="29" y="28"/>
                      <a:pt x="28" y="29"/>
                    </a:cubicBezTo>
                    <a:cubicBezTo>
                      <a:pt x="27" y="29"/>
                      <a:pt x="23" y="28"/>
                      <a:pt x="21" y="28"/>
                    </a:cubicBezTo>
                    <a:cubicBezTo>
                      <a:pt x="19" y="28"/>
                      <a:pt x="16" y="26"/>
                      <a:pt x="14" y="25"/>
                    </a:cubicBezTo>
                    <a:cubicBezTo>
                      <a:pt x="13" y="25"/>
                      <a:pt x="12" y="24"/>
                      <a:pt x="11" y="24"/>
                    </a:cubicBezTo>
                    <a:cubicBezTo>
                      <a:pt x="10" y="23"/>
                      <a:pt x="9" y="21"/>
                      <a:pt x="10" y="21"/>
                    </a:cubicBezTo>
                    <a:cubicBezTo>
                      <a:pt x="9" y="21"/>
                      <a:pt x="7" y="21"/>
                      <a:pt x="6" y="22"/>
                    </a:cubicBezTo>
                    <a:cubicBezTo>
                      <a:pt x="4" y="22"/>
                      <a:pt x="2" y="22"/>
                      <a:pt x="0" y="21"/>
                    </a:cubicBezTo>
                    <a:cubicBezTo>
                      <a:pt x="0" y="41"/>
                      <a:pt x="0" y="61"/>
                      <a:pt x="0" y="80"/>
                    </a:cubicBezTo>
                    <a:cubicBezTo>
                      <a:pt x="0" y="85"/>
                      <a:pt x="0" y="89"/>
                      <a:pt x="0" y="94"/>
                    </a:cubicBezTo>
                    <a:cubicBezTo>
                      <a:pt x="0" y="95"/>
                      <a:pt x="0" y="96"/>
                      <a:pt x="0" y="97"/>
                    </a:cubicBezTo>
                    <a:cubicBezTo>
                      <a:pt x="0" y="99"/>
                      <a:pt x="2" y="97"/>
                      <a:pt x="3" y="97"/>
                    </a:cubicBezTo>
                    <a:cubicBezTo>
                      <a:pt x="5" y="98"/>
                      <a:pt x="5" y="97"/>
                      <a:pt x="7" y="97"/>
                    </a:cubicBezTo>
                    <a:cubicBezTo>
                      <a:pt x="9" y="97"/>
                      <a:pt x="9" y="98"/>
                      <a:pt x="10" y="99"/>
                    </a:cubicBezTo>
                    <a:cubicBezTo>
                      <a:pt x="11" y="101"/>
                      <a:pt x="16" y="107"/>
                      <a:pt x="18" y="107"/>
                    </a:cubicBezTo>
                    <a:cubicBezTo>
                      <a:pt x="19" y="107"/>
                      <a:pt x="21" y="106"/>
                      <a:pt x="22" y="105"/>
                    </a:cubicBezTo>
                    <a:cubicBezTo>
                      <a:pt x="23" y="104"/>
                      <a:pt x="22" y="103"/>
                      <a:pt x="23" y="102"/>
                    </a:cubicBezTo>
                    <a:cubicBezTo>
                      <a:pt x="24" y="102"/>
                      <a:pt x="28" y="101"/>
                      <a:pt x="28" y="102"/>
                    </a:cubicBezTo>
                    <a:cubicBezTo>
                      <a:pt x="30" y="104"/>
                      <a:pt x="32" y="105"/>
                      <a:pt x="33" y="107"/>
                    </a:cubicBezTo>
                    <a:cubicBezTo>
                      <a:pt x="35" y="109"/>
                      <a:pt x="37" y="110"/>
                      <a:pt x="38" y="112"/>
                    </a:cubicBezTo>
                    <a:cubicBezTo>
                      <a:pt x="39" y="113"/>
                      <a:pt x="39" y="114"/>
                      <a:pt x="40" y="116"/>
                    </a:cubicBezTo>
                    <a:cubicBezTo>
                      <a:pt x="42" y="118"/>
                      <a:pt x="43" y="122"/>
                      <a:pt x="46" y="124"/>
                    </a:cubicBezTo>
                    <a:cubicBezTo>
                      <a:pt x="48" y="126"/>
                      <a:pt x="52" y="127"/>
                      <a:pt x="54" y="128"/>
                    </a:cubicBezTo>
                    <a:cubicBezTo>
                      <a:pt x="56" y="129"/>
                      <a:pt x="53" y="130"/>
                      <a:pt x="54" y="132"/>
                    </a:cubicBezTo>
                    <a:cubicBezTo>
                      <a:pt x="55" y="132"/>
                      <a:pt x="56" y="132"/>
                      <a:pt x="56" y="133"/>
                    </a:cubicBezTo>
                    <a:cubicBezTo>
                      <a:pt x="56" y="133"/>
                      <a:pt x="55" y="136"/>
                      <a:pt x="56" y="135"/>
                    </a:cubicBezTo>
                    <a:cubicBezTo>
                      <a:pt x="55" y="136"/>
                      <a:pt x="53" y="136"/>
                      <a:pt x="53" y="138"/>
                    </a:cubicBezTo>
                    <a:cubicBezTo>
                      <a:pt x="52" y="139"/>
                      <a:pt x="55" y="141"/>
                      <a:pt x="56" y="141"/>
                    </a:cubicBezTo>
                    <a:cubicBezTo>
                      <a:pt x="56" y="141"/>
                      <a:pt x="54" y="143"/>
                      <a:pt x="54" y="143"/>
                    </a:cubicBezTo>
                    <a:cubicBezTo>
                      <a:pt x="54" y="143"/>
                      <a:pt x="53" y="142"/>
                      <a:pt x="53" y="141"/>
                    </a:cubicBezTo>
                    <a:cubicBezTo>
                      <a:pt x="52" y="141"/>
                      <a:pt x="53" y="143"/>
                      <a:pt x="53" y="143"/>
                    </a:cubicBezTo>
                    <a:cubicBezTo>
                      <a:pt x="54" y="144"/>
                      <a:pt x="53" y="145"/>
                      <a:pt x="54" y="146"/>
                    </a:cubicBezTo>
                    <a:cubicBezTo>
                      <a:pt x="55" y="148"/>
                      <a:pt x="55" y="148"/>
                      <a:pt x="57" y="147"/>
                    </a:cubicBezTo>
                    <a:cubicBezTo>
                      <a:pt x="57" y="147"/>
                      <a:pt x="58" y="147"/>
                      <a:pt x="58" y="147"/>
                    </a:cubicBezTo>
                    <a:cubicBezTo>
                      <a:pt x="59" y="147"/>
                      <a:pt x="59" y="145"/>
                      <a:pt x="59" y="145"/>
                    </a:cubicBezTo>
                    <a:cubicBezTo>
                      <a:pt x="59" y="145"/>
                      <a:pt x="60" y="147"/>
                      <a:pt x="61" y="147"/>
                    </a:cubicBezTo>
                    <a:cubicBezTo>
                      <a:pt x="61" y="147"/>
                      <a:pt x="60" y="149"/>
                      <a:pt x="60" y="150"/>
                    </a:cubicBezTo>
                    <a:cubicBezTo>
                      <a:pt x="59" y="151"/>
                      <a:pt x="59" y="152"/>
                      <a:pt x="61" y="151"/>
                    </a:cubicBezTo>
                    <a:cubicBezTo>
                      <a:pt x="61" y="150"/>
                      <a:pt x="62" y="150"/>
                      <a:pt x="62" y="150"/>
                    </a:cubicBezTo>
                    <a:cubicBezTo>
                      <a:pt x="63" y="150"/>
                      <a:pt x="63" y="149"/>
                      <a:pt x="63" y="149"/>
                    </a:cubicBezTo>
                    <a:cubicBezTo>
                      <a:pt x="65" y="148"/>
                      <a:pt x="64" y="151"/>
                      <a:pt x="64" y="152"/>
                    </a:cubicBezTo>
                    <a:cubicBezTo>
                      <a:pt x="64" y="153"/>
                      <a:pt x="65" y="154"/>
                      <a:pt x="66" y="154"/>
                    </a:cubicBezTo>
                    <a:cubicBezTo>
                      <a:pt x="67" y="154"/>
                      <a:pt x="68" y="152"/>
                      <a:pt x="69" y="152"/>
                    </a:cubicBezTo>
                    <a:cubicBezTo>
                      <a:pt x="69" y="152"/>
                      <a:pt x="68" y="153"/>
                      <a:pt x="68" y="153"/>
                    </a:cubicBezTo>
                    <a:cubicBezTo>
                      <a:pt x="68" y="153"/>
                      <a:pt x="70" y="154"/>
                      <a:pt x="70" y="154"/>
                    </a:cubicBezTo>
                    <a:cubicBezTo>
                      <a:pt x="70" y="154"/>
                      <a:pt x="63" y="156"/>
                      <a:pt x="66" y="158"/>
                    </a:cubicBezTo>
                    <a:cubicBezTo>
                      <a:pt x="66" y="158"/>
                      <a:pt x="72" y="157"/>
                      <a:pt x="71" y="158"/>
                    </a:cubicBezTo>
                    <a:cubicBezTo>
                      <a:pt x="71" y="158"/>
                      <a:pt x="66" y="158"/>
                      <a:pt x="67" y="160"/>
                    </a:cubicBezTo>
                    <a:cubicBezTo>
                      <a:pt x="67" y="160"/>
                      <a:pt x="69" y="160"/>
                      <a:pt x="69" y="160"/>
                    </a:cubicBezTo>
                    <a:cubicBezTo>
                      <a:pt x="68" y="161"/>
                      <a:pt x="66" y="161"/>
                      <a:pt x="67" y="162"/>
                    </a:cubicBezTo>
                    <a:cubicBezTo>
                      <a:pt x="69" y="163"/>
                      <a:pt x="71" y="163"/>
                      <a:pt x="72" y="163"/>
                    </a:cubicBezTo>
                    <a:cubicBezTo>
                      <a:pt x="74" y="163"/>
                      <a:pt x="73" y="164"/>
                      <a:pt x="74" y="164"/>
                    </a:cubicBezTo>
                    <a:cubicBezTo>
                      <a:pt x="76" y="165"/>
                      <a:pt x="76" y="162"/>
                      <a:pt x="77" y="162"/>
                    </a:cubicBezTo>
                    <a:cubicBezTo>
                      <a:pt x="78" y="162"/>
                      <a:pt x="77" y="164"/>
                      <a:pt x="77" y="164"/>
                    </a:cubicBezTo>
                    <a:cubicBezTo>
                      <a:pt x="76" y="165"/>
                      <a:pt x="76" y="165"/>
                      <a:pt x="77" y="166"/>
                    </a:cubicBezTo>
                    <a:cubicBezTo>
                      <a:pt x="80" y="168"/>
                      <a:pt x="81" y="163"/>
                      <a:pt x="81" y="163"/>
                    </a:cubicBezTo>
                    <a:cubicBezTo>
                      <a:pt x="81" y="163"/>
                      <a:pt x="81" y="166"/>
                      <a:pt x="80" y="166"/>
                    </a:cubicBezTo>
                    <a:cubicBezTo>
                      <a:pt x="80" y="167"/>
                      <a:pt x="82" y="166"/>
                      <a:pt x="83" y="166"/>
                    </a:cubicBezTo>
                    <a:cubicBezTo>
                      <a:pt x="82" y="168"/>
                      <a:pt x="81" y="169"/>
                      <a:pt x="83" y="170"/>
                    </a:cubicBezTo>
                    <a:cubicBezTo>
                      <a:pt x="85" y="171"/>
                      <a:pt x="86" y="168"/>
                      <a:pt x="86" y="168"/>
                    </a:cubicBezTo>
                    <a:cubicBezTo>
                      <a:pt x="86" y="168"/>
                      <a:pt x="86" y="169"/>
                      <a:pt x="86" y="170"/>
                    </a:cubicBezTo>
                    <a:cubicBezTo>
                      <a:pt x="87" y="172"/>
                      <a:pt x="86" y="171"/>
                      <a:pt x="85" y="171"/>
                    </a:cubicBezTo>
                    <a:cubicBezTo>
                      <a:pt x="84" y="172"/>
                      <a:pt x="90" y="173"/>
                      <a:pt x="89" y="171"/>
                    </a:cubicBezTo>
                    <a:cubicBezTo>
                      <a:pt x="91" y="174"/>
                      <a:pt x="90" y="176"/>
                      <a:pt x="94" y="176"/>
                    </a:cubicBezTo>
                    <a:cubicBezTo>
                      <a:pt x="97" y="176"/>
                      <a:pt x="99" y="176"/>
                      <a:pt x="102" y="176"/>
                    </a:cubicBezTo>
                    <a:cubicBezTo>
                      <a:pt x="113" y="176"/>
                      <a:pt x="123" y="176"/>
                      <a:pt x="133" y="176"/>
                    </a:cubicBezTo>
                    <a:cubicBezTo>
                      <a:pt x="158" y="176"/>
                      <a:pt x="183" y="176"/>
                      <a:pt x="208" y="176"/>
                    </a:cubicBezTo>
                    <a:cubicBezTo>
                      <a:pt x="213" y="176"/>
                      <a:pt x="218" y="176"/>
                      <a:pt x="223" y="176"/>
                    </a:cubicBezTo>
                    <a:cubicBezTo>
                      <a:pt x="224" y="176"/>
                      <a:pt x="229" y="177"/>
                      <a:pt x="229" y="174"/>
                    </a:cubicBezTo>
                    <a:close/>
                    <a:moveTo>
                      <a:pt x="112" y="54"/>
                    </a:moveTo>
                    <a:cubicBezTo>
                      <a:pt x="110" y="54"/>
                      <a:pt x="108" y="53"/>
                      <a:pt x="106" y="54"/>
                    </a:cubicBezTo>
                    <a:cubicBezTo>
                      <a:pt x="104" y="57"/>
                      <a:pt x="108" y="56"/>
                      <a:pt x="108" y="57"/>
                    </a:cubicBezTo>
                    <a:cubicBezTo>
                      <a:pt x="108" y="56"/>
                      <a:pt x="100" y="60"/>
                      <a:pt x="100" y="60"/>
                    </a:cubicBezTo>
                    <a:cubicBezTo>
                      <a:pt x="98" y="59"/>
                      <a:pt x="107" y="53"/>
                      <a:pt x="99" y="56"/>
                    </a:cubicBezTo>
                    <a:cubicBezTo>
                      <a:pt x="98" y="56"/>
                      <a:pt x="97" y="57"/>
                      <a:pt x="97" y="57"/>
                    </a:cubicBezTo>
                    <a:cubicBezTo>
                      <a:pt x="96" y="58"/>
                      <a:pt x="97" y="59"/>
                      <a:pt x="96" y="60"/>
                    </a:cubicBezTo>
                    <a:cubicBezTo>
                      <a:pt x="95" y="60"/>
                      <a:pt x="88" y="59"/>
                      <a:pt x="88" y="59"/>
                    </a:cubicBezTo>
                    <a:cubicBezTo>
                      <a:pt x="88" y="58"/>
                      <a:pt x="91" y="59"/>
                      <a:pt x="91" y="58"/>
                    </a:cubicBezTo>
                    <a:cubicBezTo>
                      <a:pt x="92" y="57"/>
                      <a:pt x="91" y="57"/>
                      <a:pt x="92" y="56"/>
                    </a:cubicBezTo>
                    <a:cubicBezTo>
                      <a:pt x="92" y="55"/>
                      <a:pt x="94" y="54"/>
                      <a:pt x="94" y="54"/>
                    </a:cubicBezTo>
                    <a:cubicBezTo>
                      <a:pt x="94" y="53"/>
                      <a:pt x="91" y="52"/>
                      <a:pt x="94" y="52"/>
                    </a:cubicBezTo>
                    <a:cubicBezTo>
                      <a:pt x="94" y="52"/>
                      <a:pt x="98" y="53"/>
                      <a:pt x="98" y="52"/>
                    </a:cubicBezTo>
                    <a:cubicBezTo>
                      <a:pt x="98" y="51"/>
                      <a:pt x="93" y="50"/>
                      <a:pt x="92" y="50"/>
                    </a:cubicBezTo>
                    <a:cubicBezTo>
                      <a:pt x="91" y="50"/>
                      <a:pt x="89" y="51"/>
                      <a:pt x="87" y="51"/>
                    </a:cubicBezTo>
                    <a:cubicBezTo>
                      <a:pt x="86" y="51"/>
                      <a:pt x="84" y="50"/>
                      <a:pt x="82" y="51"/>
                    </a:cubicBezTo>
                    <a:cubicBezTo>
                      <a:pt x="81" y="51"/>
                      <a:pt x="79" y="53"/>
                      <a:pt x="80" y="51"/>
                    </a:cubicBezTo>
                    <a:cubicBezTo>
                      <a:pt x="81" y="49"/>
                      <a:pt x="83" y="50"/>
                      <a:pt x="84" y="49"/>
                    </a:cubicBezTo>
                    <a:cubicBezTo>
                      <a:pt x="86" y="49"/>
                      <a:pt x="89" y="48"/>
                      <a:pt x="91" y="47"/>
                    </a:cubicBezTo>
                    <a:cubicBezTo>
                      <a:pt x="95" y="46"/>
                      <a:pt x="99" y="46"/>
                      <a:pt x="102" y="44"/>
                    </a:cubicBezTo>
                    <a:cubicBezTo>
                      <a:pt x="104" y="44"/>
                      <a:pt x="107" y="43"/>
                      <a:pt x="108" y="45"/>
                    </a:cubicBezTo>
                    <a:cubicBezTo>
                      <a:pt x="109" y="46"/>
                      <a:pt x="105" y="47"/>
                      <a:pt x="104" y="48"/>
                    </a:cubicBezTo>
                    <a:cubicBezTo>
                      <a:pt x="102" y="49"/>
                      <a:pt x="110" y="49"/>
                      <a:pt x="111" y="49"/>
                    </a:cubicBezTo>
                    <a:cubicBezTo>
                      <a:pt x="111" y="49"/>
                      <a:pt x="113" y="49"/>
                      <a:pt x="113" y="49"/>
                    </a:cubicBezTo>
                    <a:cubicBezTo>
                      <a:pt x="114" y="48"/>
                      <a:pt x="116" y="46"/>
                      <a:pt x="117" y="47"/>
                    </a:cubicBezTo>
                    <a:cubicBezTo>
                      <a:pt x="118" y="48"/>
                      <a:pt x="113" y="54"/>
                      <a:pt x="112" y="54"/>
                    </a:cubicBezTo>
                    <a:cubicBezTo>
                      <a:pt x="110" y="54"/>
                      <a:pt x="114" y="54"/>
                      <a:pt x="112" y="54"/>
                    </a:cubicBezTo>
                    <a:close/>
                    <a:moveTo>
                      <a:pt x="157" y="78"/>
                    </a:moveTo>
                    <a:cubicBezTo>
                      <a:pt x="157" y="78"/>
                      <a:pt x="152" y="78"/>
                      <a:pt x="153" y="78"/>
                    </a:cubicBezTo>
                    <a:cubicBezTo>
                      <a:pt x="153" y="79"/>
                      <a:pt x="155" y="78"/>
                      <a:pt x="155" y="79"/>
                    </a:cubicBezTo>
                    <a:cubicBezTo>
                      <a:pt x="155" y="80"/>
                      <a:pt x="151" y="81"/>
                      <a:pt x="150" y="81"/>
                    </a:cubicBezTo>
                    <a:cubicBezTo>
                      <a:pt x="148" y="81"/>
                      <a:pt x="147" y="83"/>
                      <a:pt x="145" y="84"/>
                    </a:cubicBezTo>
                    <a:cubicBezTo>
                      <a:pt x="145" y="84"/>
                      <a:pt x="141" y="84"/>
                      <a:pt x="142" y="85"/>
                    </a:cubicBezTo>
                    <a:cubicBezTo>
                      <a:pt x="142" y="86"/>
                      <a:pt x="145" y="86"/>
                      <a:pt x="142" y="88"/>
                    </a:cubicBezTo>
                    <a:cubicBezTo>
                      <a:pt x="141" y="88"/>
                      <a:pt x="137" y="88"/>
                      <a:pt x="137" y="89"/>
                    </a:cubicBezTo>
                    <a:cubicBezTo>
                      <a:pt x="136" y="89"/>
                      <a:pt x="137" y="90"/>
                      <a:pt x="137" y="90"/>
                    </a:cubicBezTo>
                    <a:cubicBezTo>
                      <a:pt x="137" y="92"/>
                      <a:pt x="135" y="92"/>
                      <a:pt x="134" y="92"/>
                    </a:cubicBezTo>
                    <a:cubicBezTo>
                      <a:pt x="131" y="93"/>
                      <a:pt x="128" y="93"/>
                      <a:pt x="125" y="93"/>
                    </a:cubicBezTo>
                    <a:cubicBezTo>
                      <a:pt x="125" y="93"/>
                      <a:pt x="120" y="90"/>
                      <a:pt x="120" y="90"/>
                    </a:cubicBezTo>
                    <a:cubicBezTo>
                      <a:pt x="122" y="89"/>
                      <a:pt x="125" y="90"/>
                      <a:pt x="126" y="89"/>
                    </a:cubicBezTo>
                    <a:cubicBezTo>
                      <a:pt x="127" y="89"/>
                      <a:pt x="126" y="87"/>
                      <a:pt x="127" y="87"/>
                    </a:cubicBezTo>
                    <a:cubicBezTo>
                      <a:pt x="128" y="85"/>
                      <a:pt x="130" y="86"/>
                      <a:pt x="131" y="85"/>
                    </a:cubicBezTo>
                    <a:cubicBezTo>
                      <a:pt x="132" y="85"/>
                      <a:pt x="130" y="83"/>
                      <a:pt x="130" y="83"/>
                    </a:cubicBezTo>
                    <a:cubicBezTo>
                      <a:pt x="128" y="82"/>
                      <a:pt x="128" y="82"/>
                      <a:pt x="128" y="81"/>
                    </a:cubicBezTo>
                    <a:cubicBezTo>
                      <a:pt x="128" y="79"/>
                      <a:pt x="126" y="80"/>
                      <a:pt x="126" y="79"/>
                    </a:cubicBezTo>
                    <a:cubicBezTo>
                      <a:pt x="125" y="78"/>
                      <a:pt x="128" y="79"/>
                      <a:pt x="128" y="79"/>
                    </a:cubicBezTo>
                    <a:cubicBezTo>
                      <a:pt x="131" y="80"/>
                      <a:pt x="134" y="81"/>
                      <a:pt x="136" y="82"/>
                    </a:cubicBezTo>
                    <a:cubicBezTo>
                      <a:pt x="138" y="84"/>
                      <a:pt x="142" y="83"/>
                      <a:pt x="144" y="82"/>
                    </a:cubicBezTo>
                    <a:cubicBezTo>
                      <a:pt x="147" y="81"/>
                      <a:pt x="148" y="78"/>
                      <a:pt x="152" y="77"/>
                    </a:cubicBezTo>
                    <a:cubicBezTo>
                      <a:pt x="153" y="76"/>
                      <a:pt x="155" y="76"/>
                      <a:pt x="157" y="77"/>
                    </a:cubicBezTo>
                    <a:cubicBezTo>
                      <a:pt x="157" y="77"/>
                      <a:pt x="160" y="78"/>
                      <a:pt x="160" y="78"/>
                    </a:cubicBezTo>
                    <a:cubicBezTo>
                      <a:pt x="160" y="78"/>
                      <a:pt x="158" y="78"/>
                      <a:pt x="157" y="78"/>
                    </a:cubicBezTo>
                    <a:close/>
                    <a:moveTo>
                      <a:pt x="222" y="165"/>
                    </a:moveTo>
                    <a:cubicBezTo>
                      <a:pt x="221" y="167"/>
                      <a:pt x="219" y="163"/>
                      <a:pt x="219" y="162"/>
                    </a:cubicBezTo>
                    <a:cubicBezTo>
                      <a:pt x="219" y="160"/>
                      <a:pt x="221" y="159"/>
                      <a:pt x="221" y="157"/>
                    </a:cubicBezTo>
                    <a:cubicBezTo>
                      <a:pt x="220" y="156"/>
                      <a:pt x="219" y="159"/>
                      <a:pt x="218" y="158"/>
                    </a:cubicBezTo>
                    <a:cubicBezTo>
                      <a:pt x="218" y="157"/>
                      <a:pt x="218" y="154"/>
                      <a:pt x="216" y="154"/>
                    </a:cubicBezTo>
                    <a:cubicBezTo>
                      <a:pt x="216" y="154"/>
                      <a:pt x="216" y="156"/>
                      <a:pt x="215" y="156"/>
                    </a:cubicBezTo>
                    <a:cubicBezTo>
                      <a:pt x="214" y="155"/>
                      <a:pt x="214" y="154"/>
                      <a:pt x="213" y="153"/>
                    </a:cubicBezTo>
                    <a:cubicBezTo>
                      <a:pt x="212" y="152"/>
                      <a:pt x="211" y="151"/>
                      <a:pt x="210" y="150"/>
                    </a:cubicBezTo>
                    <a:cubicBezTo>
                      <a:pt x="209" y="149"/>
                      <a:pt x="212" y="149"/>
                      <a:pt x="212" y="148"/>
                    </a:cubicBezTo>
                    <a:cubicBezTo>
                      <a:pt x="211" y="147"/>
                      <a:pt x="209" y="148"/>
                      <a:pt x="209" y="147"/>
                    </a:cubicBezTo>
                    <a:cubicBezTo>
                      <a:pt x="209" y="146"/>
                      <a:pt x="210" y="143"/>
                      <a:pt x="210" y="142"/>
                    </a:cubicBezTo>
                    <a:cubicBezTo>
                      <a:pt x="212" y="140"/>
                      <a:pt x="217" y="147"/>
                      <a:pt x="217" y="148"/>
                    </a:cubicBezTo>
                    <a:cubicBezTo>
                      <a:pt x="218" y="150"/>
                      <a:pt x="219" y="151"/>
                      <a:pt x="219" y="153"/>
                    </a:cubicBezTo>
                    <a:cubicBezTo>
                      <a:pt x="220" y="155"/>
                      <a:pt x="220" y="154"/>
                      <a:pt x="221" y="156"/>
                    </a:cubicBezTo>
                    <a:cubicBezTo>
                      <a:pt x="221" y="157"/>
                      <a:pt x="222" y="158"/>
                      <a:pt x="222" y="159"/>
                    </a:cubicBezTo>
                    <a:cubicBezTo>
                      <a:pt x="223" y="161"/>
                      <a:pt x="222" y="163"/>
                      <a:pt x="222" y="165"/>
                    </a:cubicBezTo>
                    <a:cubicBezTo>
                      <a:pt x="221" y="166"/>
                      <a:pt x="222" y="164"/>
                      <a:pt x="222" y="16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777">
                <a:extLst>
                  <a:ext uri="{FF2B5EF4-FFF2-40B4-BE49-F238E27FC236}">
                    <a16:creationId xmlns:a16="http://schemas.microsoft.com/office/drawing/2014/main" id="{8EBC164A-45A7-7744-AE19-526E6398C2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2039" y="4714077"/>
                <a:ext cx="155934" cy="108366"/>
              </a:xfrm>
              <a:custGeom>
                <a:avLst/>
                <a:gdLst>
                  <a:gd name="T0" fmla="*/ 16 w 16"/>
                  <a:gd name="T1" fmla="*/ 6 h 11"/>
                  <a:gd name="T2" fmla="*/ 11 w 16"/>
                  <a:gd name="T3" fmla="*/ 3 h 11"/>
                  <a:gd name="T4" fmla="*/ 5 w 16"/>
                  <a:gd name="T5" fmla="*/ 1 h 11"/>
                  <a:gd name="T6" fmla="*/ 1 w 16"/>
                  <a:gd name="T7" fmla="*/ 1 h 11"/>
                  <a:gd name="T8" fmla="*/ 3 w 16"/>
                  <a:gd name="T9" fmla="*/ 3 h 11"/>
                  <a:gd name="T10" fmla="*/ 1 w 16"/>
                  <a:gd name="T11" fmla="*/ 7 h 11"/>
                  <a:gd name="T12" fmla="*/ 5 w 16"/>
                  <a:gd name="T13" fmla="*/ 7 h 11"/>
                  <a:gd name="T14" fmla="*/ 5 w 16"/>
                  <a:gd name="T15" fmla="*/ 9 h 11"/>
                  <a:gd name="T16" fmla="*/ 16 w 16"/>
                  <a:gd name="T17" fmla="*/ 6 h 11"/>
                  <a:gd name="T18" fmla="*/ 16 w 16"/>
                  <a:gd name="T1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1">
                    <a:moveTo>
                      <a:pt x="16" y="6"/>
                    </a:moveTo>
                    <a:cubicBezTo>
                      <a:pt x="15" y="5"/>
                      <a:pt x="11" y="3"/>
                      <a:pt x="11" y="3"/>
                    </a:cubicBezTo>
                    <a:cubicBezTo>
                      <a:pt x="9" y="2"/>
                      <a:pt x="7" y="1"/>
                      <a:pt x="5" y="1"/>
                    </a:cubicBezTo>
                    <a:cubicBezTo>
                      <a:pt x="4" y="1"/>
                      <a:pt x="2" y="0"/>
                      <a:pt x="1" y="1"/>
                    </a:cubicBezTo>
                    <a:cubicBezTo>
                      <a:pt x="0" y="2"/>
                      <a:pt x="3" y="3"/>
                      <a:pt x="3" y="3"/>
                    </a:cubicBezTo>
                    <a:cubicBezTo>
                      <a:pt x="2" y="3"/>
                      <a:pt x="0" y="6"/>
                      <a:pt x="1" y="7"/>
                    </a:cubicBezTo>
                    <a:cubicBezTo>
                      <a:pt x="2" y="7"/>
                      <a:pt x="4" y="6"/>
                      <a:pt x="5" y="7"/>
                    </a:cubicBezTo>
                    <a:cubicBezTo>
                      <a:pt x="7" y="8"/>
                      <a:pt x="5" y="8"/>
                      <a:pt x="5" y="9"/>
                    </a:cubicBezTo>
                    <a:cubicBezTo>
                      <a:pt x="5" y="11"/>
                      <a:pt x="16" y="8"/>
                      <a:pt x="16" y="6"/>
                    </a:cubicBezTo>
                    <a:cubicBezTo>
                      <a:pt x="15" y="5"/>
                      <a:pt x="16" y="7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778">
                <a:extLst>
                  <a:ext uri="{FF2B5EF4-FFF2-40B4-BE49-F238E27FC236}">
                    <a16:creationId xmlns:a16="http://schemas.microsoft.com/office/drawing/2014/main" id="{79D8A5C8-8BAA-F646-BD2C-7F03ACA8F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1807" y="4638550"/>
                <a:ext cx="39813" cy="19703"/>
              </a:xfrm>
              <a:custGeom>
                <a:avLst/>
                <a:gdLst>
                  <a:gd name="T0" fmla="*/ 2 w 4"/>
                  <a:gd name="T1" fmla="*/ 2 h 2"/>
                  <a:gd name="T2" fmla="*/ 2 w 4"/>
                  <a:gd name="T3" fmla="*/ 0 h 2"/>
                  <a:gd name="T4" fmla="*/ 2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4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779">
                <a:extLst>
                  <a:ext uri="{FF2B5EF4-FFF2-40B4-BE49-F238E27FC236}">
                    <a16:creationId xmlns:a16="http://schemas.microsoft.com/office/drawing/2014/main" id="{DE87CFE8-4E13-D34B-98B9-86ED0B62A1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01666" y="3499085"/>
                <a:ext cx="106166" cy="59105"/>
              </a:xfrm>
              <a:custGeom>
                <a:avLst/>
                <a:gdLst>
                  <a:gd name="T0" fmla="*/ 9 w 11"/>
                  <a:gd name="T1" fmla="*/ 4 h 6"/>
                  <a:gd name="T2" fmla="*/ 9 w 11"/>
                  <a:gd name="T3" fmla="*/ 5 h 6"/>
                  <a:gd name="T4" fmla="*/ 3 w 11"/>
                  <a:gd name="T5" fmla="*/ 4 h 6"/>
                  <a:gd name="T6" fmla="*/ 2 w 11"/>
                  <a:gd name="T7" fmla="*/ 1 h 6"/>
                  <a:gd name="T8" fmla="*/ 9 w 11"/>
                  <a:gd name="T9" fmla="*/ 4 h 6"/>
                  <a:gd name="T10" fmla="*/ 9 w 11"/>
                  <a:gd name="T11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6">
                    <a:moveTo>
                      <a:pt x="9" y="4"/>
                    </a:moveTo>
                    <a:cubicBezTo>
                      <a:pt x="11" y="5"/>
                      <a:pt x="11" y="6"/>
                      <a:pt x="9" y="5"/>
                    </a:cubicBezTo>
                    <a:cubicBezTo>
                      <a:pt x="7" y="5"/>
                      <a:pt x="4" y="4"/>
                      <a:pt x="3" y="4"/>
                    </a:cubicBezTo>
                    <a:cubicBezTo>
                      <a:pt x="2" y="3"/>
                      <a:pt x="0" y="0"/>
                      <a:pt x="2" y="1"/>
                    </a:cubicBezTo>
                    <a:cubicBezTo>
                      <a:pt x="4" y="2"/>
                      <a:pt x="7" y="3"/>
                      <a:pt x="9" y="4"/>
                    </a:cubicBezTo>
                    <a:cubicBezTo>
                      <a:pt x="11" y="5"/>
                      <a:pt x="7" y="3"/>
                      <a:pt x="9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780">
                <a:extLst>
                  <a:ext uri="{FF2B5EF4-FFF2-40B4-BE49-F238E27FC236}">
                    <a16:creationId xmlns:a16="http://schemas.microsoft.com/office/drawing/2014/main" id="{B04F424D-58A2-B74B-B324-8AE17CB7B4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30122" y="3413703"/>
                <a:ext cx="79625" cy="45973"/>
              </a:xfrm>
              <a:custGeom>
                <a:avLst/>
                <a:gdLst>
                  <a:gd name="T0" fmla="*/ 8 w 8"/>
                  <a:gd name="T1" fmla="*/ 3 h 5"/>
                  <a:gd name="T2" fmla="*/ 0 w 8"/>
                  <a:gd name="T3" fmla="*/ 2 h 5"/>
                  <a:gd name="T4" fmla="*/ 8 w 8"/>
                  <a:gd name="T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5">
                    <a:moveTo>
                      <a:pt x="8" y="3"/>
                    </a:moveTo>
                    <a:cubicBezTo>
                      <a:pt x="8" y="5"/>
                      <a:pt x="0" y="4"/>
                      <a:pt x="0" y="2"/>
                    </a:cubicBezTo>
                    <a:cubicBezTo>
                      <a:pt x="0" y="0"/>
                      <a:pt x="8" y="1"/>
                      <a:pt x="8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782">
                <a:extLst>
                  <a:ext uri="{FF2B5EF4-FFF2-40B4-BE49-F238E27FC236}">
                    <a16:creationId xmlns:a16="http://schemas.microsoft.com/office/drawing/2014/main" id="{35F3D59D-EF74-F041-AD90-688FAD44E9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87547" y="3538491"/>
                <a:ext cx="56404" cy="39406"/>
              </a:xfrm>
              <a:custGeom>
                <a:avLst/>
                <a:gdLst>
                  <a:gd name="T0" fmla="*/ 5 w 6"/>
                  <a:gd name="T1" fmla="*/ 3 h 4"/>
                  <a:gd name="T2" fmla="*/ 1 w 6"/>
                  <a:gd name="T3" fmla="*/ 0 h 4"/>
                  <a:gd name="T4" fmla="*/ 5 w 6"/>
                  <a:gd name="T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3"/>
                    </a:moveTo>
                    <a:cubicBezTo>
                      <a:pt x="4" y="4"/>
                      <a:pt x="0" y="0"/>
                      <a:pt x="1" y="0"/>
                    </a:cubicBezTo>
                    <a:cubicBezTo>
                      <a:pt x="2" y="0"/>
                      <a:pt x="6" y="2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783">
                <a:extLst>
                  <a:ext uri="{FF2B5EF4-FFF2-40B4-BE49-F238E27FC236}">
                    <a16:creationId xmlns:a16="http://schemas.microsoft.com/office/drawing/2014/main" id="{FF3FC388-AF9F-2843-A289-6EBC58981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856" y="3577893"/>
                <a:ext cx="49766" cy="9853"/>
              </a:xfrm>
              <a:custGeom>
                <a:avLst/>
                <a:gdLst>
                  <a:gd name="T0" fmla="*/ 4 w 5"/>
                  <a:gd name="T1" fmla="*/ 1 h 1"/>
                  <a:gd name="T2" fmla="*/ 2 w 5"/>
                  <a:gd name="T3" fmla="*/ 0 h 1"/>
                  <a:gd name="T4" fmla="*/ 4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4" y="1"/>
                    </a:moveTo>
                    <a:cubicBezTo>
                      <a:pt x="2" y="1"/>
                      <a:pt x="0" y="0"/>
                      <a:pt x="2" y="0"/>
                    </a:cubicBezTo>
                    <a:cubicBezTo>
                      <a:pt x="3" y="0"/>
                      <a:pt x="5" y="1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784">
                <a:extLst>
                  <a:ext uri="{FF2B5EF4-FFF2-40B4-BE49-F238E27FC236}">
                    <a16:creationId xmlns:a16="http://schemas.microsoft.com/office/drawing/2014/main" id="{1E3FC26F-C1B8-724E-BFBD-2331116EBC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3856" y="4126282"/>
                <a:ext cx="39813" cy="68959"/>
              </a:xfrm>
              <a:custGeom>
                <a:avLst/>
                <a:gdLst>
                  <a:gd name="T0" fmla="*/ 2 w 4"/>
                  <a:gd name="T1" fmla="*/ 0 h 7"/>
                  <a:gd name="T2" fmla="*/ 4 w 4"/>
                  <a:gd name="T3" fmla="*/ 7 h 7"/>
                  <a:gd name="T4" fmla="*/ 2 w 4"/>
                  <a:gd name="T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7">
                    <a:moveTo>
                      <a:pt x="2" y="0"/>
                    </a:moveTo>
                    <a:cubicBezTo>
                      <a:pt x="0" y="0"/>
                      <a:pt x="3" y="7"/>
                      <a:pt x="4" y="7"/>
                    </a:cubicBezTo>
                    <a:cubicBezTo>
                      <a:pt x="4" y="7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785">
                <a:extLst>
                  <a:ext uri="{FF2B5EF4-FFF2-40B4-BE49-F238E27FC236}">
                    <a16:creationId xmlns:a16="http://schemas.microsoft.com/office/drawing/2014/main" id="{5B4B3A8B-6D6E-F04F-AD2F-0E2891C068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83761" y="4251062"/>
                <a:ext cx="66355" cy="39406"/>
              </a:xfrm>
              <a:custGeom>
                <a:avLst/>
                <a:gdLst>
                  <a:gd name="T0" fmla="*/ 1 w 7"/>
                  <a:gd name="T1" fmla="*/ 0 h 4"/>
                  <a:gd name="T2" fmla="*/ 1 w 7"/>
                  <a:gd name="T3" fmla="*/ 4 h 4"/>
                  <a:gd name="T4" fmla="*/ 5 w 7"/>
                  <a:gd name="T5" fmla="*/ 4 h 4"/>
                  <a:gd name="T6" fmla="*/ 1 w 7"/>
                  <a:gd name="T7" fmla="*/ 0 h 4"/>
                  <a:gd name="T8" fmla="*/ 1 w 7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1" y="0"/>
                    </a:moveTo>
                    <a:cubicBezTo>
                      <a:pt x="0" y="1"/>
                      <a:pt x="0" y="3"/>
                      <a:pt x="1" y="4"/>
                    </a:cubicBezTo>
                    <a:cubicBezTo>
                      <a:pt x="2" y="4"/>
                      <a:pt x="3" y="4"/>
                      <a:pt x="5" y="4"/>
                    </a:cubicBezTo>
                    <a:cubicBezTo>
                      <a:pt x="7" y="4"/>
                      <a:pt x="1" y="0"/>
                      <a:pt x="1" y="0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786">
                <a:extLst>
                  <a:ext uri="{FF2B5EF4-FFF2-40B4-BE49-F238E27FC236}">
                    <a16:creationId xmlns:a16="http://schemas.microsoft.com/office/drawing/2014/main" id="{4A71091B-3FCC-124F-929B-AFF85DC62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1704" y="4464508"/>
                <a:ext cx="165887" cy="95228"/>
              </a:xfrm>
              <a:custGeom>
                <a:avLst/>
                <a:gdLst>
                  <a:gd name="T0" fmla="*/ 0 w 17"/>
                  <a:gd name="T1" fmla="*/ 4 h 10"/>
                  <a:gd name="T2" fmla="*/ 10 w 17"/>
                  <a:gd name="T3" fmla="*/ 2 h 10"/>
                  <a:gd name="T4" fmla="*/ 8 w 17"/>
                  <a:gd name="T5" fmla="*/ 4 h 10"/>
                  <a:gd name="T6" fmla="*/ 12 w 17"/>
                  <a:gd name="T7" fmla="*/ 7 h 10"/>
                  <a:gd name="T8" fmla="*/ 9 w 17"/>
                  <a:gd name="T9" fmla="*/ 7 h 10"/>
                  <a:gd name="T10" fmla="*/ 11 w 17"/>
                  <a:gd name="T11" fmla="*/ 10 h 10"/>
                  <a:gd name="T12" fmla="*/ 8 w 17"/>
                  <a:gd name="T13" fmla="*/ 9 h 10"/>
                  <a:gd name="T14" fmla="*/ 0 w 17"/>
                  <a:gd name="T15" fmla="*/ 4 h 10"/>
                  <a:gd name="T16" fmla="*/ 0 w 17"/>
                  <a:gd name="T17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0" y="4"/>
                    </a:moveTo>
                    <a:cubicBezTo>
                      <a:pt x="1" y="0"/>
                      <a:pt x="7" y="2"/>
                      <a:pt x="10" y="2"/>
                    </a:cubicBezTo>
                    <a:cubicBezTo>
                      <a:pt x="17" y="3"/>
                      <a:pt x="8" y="4"/>
                      <a:pt x="8" y="4"/>
                    </a:cubicBezTo>
                    <a:cubicBezTo>
                      <a:pt x="8" y="6"/>
                      <a:pt x="12" y="5"/>
                      <a:pt x="12" y="7"/>
                    </a:cubicBezTo>
                    <a:cubicBezTo>
                      <a:pt x="12" y="7"/>
                      <a:pt x="10" y="6"/>
                      <a:pt x="9" y="7"/>
                    </a:cubicBezTo>
                    <a:cubicBezTo>
                      <a:pt x="9" y="7"/>
                      <a:pt x="12" y="10"/>
                      <a:pt x="11" y="10"/>
                    </a:cubicBezTo>
                    <a:cubicBezTo>
                      <a:pt x="10" y="10"/>
                      <a:pt x="9" y="9"/>
                      <a:pt x="8" y="9"/>
                    </a:cubicBezTo>
                    <a:cubicBezTo>
                      <a:pt x="6" y="8"/>
                      <a:pt x="0" y="7"/>
                      <a:pt x="0" y="4"/>
                    </a:cubicBezTo>
                    <a:cubicBezTo>
                      <a:pt x="0" y="3"/>
                      <a:pt x="0" y="7"/>
                      <a:pt x="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787">
                <a:extLst>
                  <a:ext uri="{FF2B5EF4-FFF2-40B4-BE49-F238E27FC236}">
                    <a16:creationId xmlns:a16="http://schemas.microsoft.com/office/drawing/2014/main" id="{DDF550A2-971F-A84D-A13A-4886B835B1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1847" y="4444807"/>
                <a:ext cx="86262" cy="29556"/>
              </a:xfrm>
              <a:custGeom>
                <a:avLst/>
                <a:gdLst>
                  <a:gd name="T0" fmla="*/ 8 w 9"/>
                  <a:gd name="T1" fmla="*/ 1 h 3"/>
                  <a:gd name="T2" fmla="*/ 5 w 9"/>
                  <a:gd name="T3" fmla="*/ 0 h 3"/>
                  <a:gd name="T4" fmla="*/ 0 w 9"/>
                  <a:gd name="T5" fmla="*/ 0 h 3"/>
                  <a:gd name="T6" fmla="*/ 8 w 9"/>
                  <a:gd name="T7" fmla="*/ 1 h 3"/>
                  <a:gd name="T8" fmla="*/ 8 w 9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">
                    <a:moveTo>
                      <a:pt x="8" y="1"/>
                    </a:moveTo>
                    <a:cubicBezTo>
                      <a:pt x="9" y="1"/>
                      <a:pt x="5" y="0"/>
                      <a:pt x="5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2" y="0"/>
                      <a:pt x="6" y="3"/>
                      <a:pt x="8" y="1"/>
                    </a:cubicBezTo>
                    <a:cubicBezTo>
                      <a:pt x="9" y="1"/>
                      <a:pt x="7" y="2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788">
                <a:extLst>
                  <a:ext uri="{FF2B5EF4-FFF2-40B4-BE49-F238E27FC236}">
                    <a16:creationId xmlns:a16="http://schemas.microsoft.com/office/drawing/2014/main" id="{273FCFF9-B1C6-B341-B8F1-873D57595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5820" y="4648399"/>
                <a:ext cx="126073" cy="65675"/>
              </a:xfrm>
              <a:custGeom>
                <a:avLst/>
                <a:gdLst>
                  <a:gd name="T0" fmla="*/ 12 w 13"/>
                  <a:gd name="T1" fmla="*/ 4 h 7"/>
                  <a:gd name="T2" fmla="*/ 12 w 13"/>
                  <a:gd name="T3" fmla="*/ 1 h 7"/>
                  <a:gd name="T4" fmla="*/ 7 w 13"/>
                  <a:gd name="T5" fmla="*/ 2 h 7"/>
                  <a:gd name="T6" fmla="*/ 3 w 13"/>
                  <a:gd name="T7" fmla="*/ 3 h 7"/>
                  <a:gd name="T8" fmla="*/ 0 w 13"/>
                  <a:gd name="T9" fmla="*/ 5 h 7"/>
                  <a:gd name="T10" fmla="*/ 12 w 13"/>
                  <a:gd name="T11" fmla="*/ 4 h 7"/>
                  <a:gd name="T12" fmla="*/ 12 w 13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12" y="4"/>
                    </a:moveTo>
                    <a:cubicBezTo>
                      <a:pt x="13" y="3"/>
                      <a:pt x="13" y="2"/>
                      <a:pt x="12" y="1"/>
                    </a:cubicBezTo>
                    <a:cubicBezTo>
                      <a:pt x="11" y="0"/>
                      <a:pt x="8" y="1"/>
                      <a:pt x="7" y="2"/>
                    </a:cubicBezTo>
                    <a:cubicBezTo>
                      <a:pt x="6" y="2"/>
                      <a:pt x="4" y="2"/>
                      <a:pt x="3" y="3"/>
                    </a:cubicBezTo>
                    <a:cubicBezTo>
                      <a:pt x="3" y="3"/>
                      <a:pt x="0" y="5"/>
                      <a:pt x="0" y="5"/>
                    </a:cubicBezTo>
                    <a:cubicBezTo>
                      <a:pt x="3" y="7"/>
                      <a:pt x="10" y="6"/>
                      <a:pt x="12" y="4"/>
                    </a:cubicBezTo>
                    <a:cubicBezTo>
                      <a:pt x="13" y="3"/>
                      <a:pt x="9" y="6"/>
                      <a:pt x="12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789">
                <a:extLst>
                  <a:ext uri="{FF2B5EF4-FFF2-40B4-BE49-F238E27FC236}">
                    <a16:creationId xmlns:a16="http://schemas.microsoft.com/office/drawing/2014/main" id="{DC38CB10-35DF-1B45-8411-E92B3000F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7880" y="4743629"/>
                <a:ext cx="39813" cy="59105"/>
              </a:xfrm>
              <a:custGeom>
                <a:avLst/>
                <a:gdLst>
                  <a:gd name="T0" fmla="*/ 3 w 4"/>
                  <a:gd name="T1" fmla="*/ 2 h 6"/>
                  <a:gd name="T2" fmla="*/ 1 w 4"/>
                  <a:gd name="T3" fmla="*/ 3 h 6"/>
                  <a:gd name="T4" fmla="*/ 3 w 4"/>
                  <a:gd name="T5" fmla="*/ 2 h 6"/>
                  <a:gd name="T6" fmla="*/ 3 w 4"/>
                  <a:gd name="T7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6">
                    <a:moveTo>
                      <a:pt x="3" y="2"/>
                    </a:moveTo>
                    <a:cubicBezTo>
                      <a:pt x="2" y="0"/>
                      <a:pt x="1" y="1"/>
                      <a:pt x="1" y="3"/>
                    </a:cubicBezTo>
                    <a:cubicBezTo>
                      <a:pt x="0" y="6"/>
                      <a:pt x="4" y="4"/>
                      <a:pt x="3" y="2"/>
                    </a:cubicBezTo>
                    <a:cubicBezTo>
                      <a:pt x="3" y="2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790">
                <a:extLst>
                  <a:ext uri="{FF2B5EF4-FFF2-40B4-BE49-F238E27FC236}">
                    <a16:creationId xmlns:a16="http://schemas.microsoft.com/office/drawing/2014/main" id="{EC504189-998C-0944-AA42-E26707110B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11618" y="4618846"/>
                <a:ext cx="36496" cy="39406"/>
              </a:xfrm>
              <a:custGeom>
                <a:avLst/>
                <a:gdLst>
                  <a:gd name="T0" fmla="*/ 4 w 4"/>
                  <a:gd name="T1" fmla="*/ 2 h 4"/>
                  <a:gd name="T2" fmla="*/ 1 w 4"/>
                  <a:gd name="T3" fmla="*/ 1 h 4"/>
                  <a:gd name="T4" fmla="*/ 4 w 4"/>
                  <a:gd name="T5" fmla="*/ 2 h 4"/>
                  <a:gd name="T6" fmla="*/ 4 w 4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4" y="2"/>
                    </a:moveTo>
                    <a:cubicBezTo>
                      <a:pt x="3" y="2"/>
                      <a:pt x="1" y="0"/>
                      <a:pt x="1" y="1"/>
                    </a:cubicBezTo>
                    <a:cubicBezTo>
                      <a:pt x="0" y="4"/>
                      <a:pt x="4" y="2"/>
                      <a:pt x="4" y="2"/>
                    </a:cubicBezTo>
                    <a:cubicBezTo>
                      <a:pt x="3" y="2"/>
                      <a:pt x="4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791">
                <a:extLst>
                  <a:ext uri="{FF2B5EF4-FFF2-40B4-BE49-F238E27FC236}">
                    <a16:creationId xmlns:a16="http://schemas.microsoft.com/office/drawing/2014/main" id="{52D59839-5B40-E14E-900E-0C4E083AA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3573" y="4001499"/>
                <a:ext cx="19908" cy="19703"/>
              </a:xfrm>
              <a:custGeom>
                <a:avLst/>
                <a:gdLst>
                  <a:gd name="T0" fmla="*/ 2 w 2"/>
                  <a:gd name="T1" fmla="*/ 1 h 2"/>
                  <a:gd name="T2" fmla="*/ 0 w 2"/>
                  <a:gd name="T3" fmla="*/ 2 h 2"/>
                  <a:gd name="T4" fmla="*/ 2 w 2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1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792">
                <a:extLst>
                  <a:ext uri="{FF2B5EF4-FFF2-40B4-BE49-F238E27FC236}">
                    <a16:creationId xmlns:a16="http://schemas.microsoft.com/office/drawing/2014/main" id="{07AAA6FE-49A1-F34C-81F9-C779EA8F6B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43948" y="3896419"/>
                <a:ext cx="29861" cy="16419"/>
              </a:xfrm>
              <a:custGeom>
                <a:avLst/>
                <a:gdLst>
                  <a:gd name="T0" fmla="*/ 2 w 3"/>
                  <a:gd name="T1" fmla="*/ 0 h 2"/>
                  <a:gd name="T2" fmla="*/ 1 w 3"/>
                  <a:gd name="T3" fmla="*/ 1 h 2"/>
                  <a:gd name="T4" fmla="*/ 2 w 3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2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793">
                <a:extLst>
                  <a:ext uri="{FF2B5EF4-FFF2-40B4-BE49-F238E27FC236}">
                    <a16:creationId xmlns:a16="http://schemas.microsoft.com/office/drawing/2014/main" id="{4C8A88B2-6AE1-6B49-84D6-4F6B33E780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23573" y="3857012"/>
                <a:ext cx="26541" cy="29556"/>
              </a:xfrm>
              <a:custGeom>
                <a:avLst/>
                <a:gdLst>
                  <a:gd name="T0" fmla="*/ 2 w 3"/>
                  <a:gd name="T1" fmla="*/ 1 h 3"/>
                  <a:gd name="T2" fmla="*/ 1 w 3"/>
                  <a:gd name="T3" fmla="*/ 2 h 3"/>
                  <a:gd name="T4" fmla="*/ 2 w 3"/>
                  <a:gd name="T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3">
                    <a:moveTo>
                      <a:pt x="2" y="1"/>
                    </a:moveTo>
                    <a:cubicBezTo>
                      <a:pt x="2" y="0"/>
                      <a:pt x="0" y="1"/>
                      <a:pt x="1" y="2"/>
                    </a:cubicBezTo>
                    <a:cubicBezTo>
                      <a:pt x="1" y="3"/>
                      <a:pt x="3" y="1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794">
                <a:extLst>
                  <a:ext uri="{FF2B5EF4-FFF2-40B4-BE49-F238E27FC236}">
                    <a16:creationId xmlns:a16="http://schemas.microsoft.com/office/drawing/2014/main" id="{EFA77D1D-BF2C-0C4C-B522-C5D1D16025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6062" y="4050755"/>
                <a:ext cx="49766" cy="6566"/>
              </a:xfrm>
              <a:custGeom>
                <a:avLst/>
                <a:gdLst>
                  <a:gd name="T0" fmla="*/ 5 w 5"/>
                  <a:gd name="T1" fmla="*/ 1 h 1"/>
                  <a:gd name="T2" fmla="*/ 1 w 5"/>
                  <a:gd name="T3" fmla="*/ 0 h 1"/>
                  <a:gd name="T4" fmla="*/ 5 w 5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1">
                    <a:moveTo>
                      <a:pt x="5" y="1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1"/>
                      <a:pt x="5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795">
                <a:extLst>
                  <a:ext uri="{FF2B5EF4-FFF2-40B4-BE49-F238E27FC236}">
                    <a16:creationId xmlns:a16="http://schemas.microsoft.com/office/drawing/2014/main" id="{B3E1145C-3C3E-9345-B11E-EBF4063A5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5779" y="4050755"/>
                <a:ext cx="59717" cy="0"/>
              </a:xfrm>
              <a:custGeom>
                <a:avLst/>
                <a:gdLst>
                  <a:gd name="T0" fmla="*/ 5 w 6"/>
                  <a:gd name="T1" fmla="*/ 1 w 6"/>
                  <a:gd name="T2" fmla="*/ 5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6">
                    <a:moveTo>
                      <a:pt x="5" y="0"/>
                    </a:moveTo>
                    <a:cubicBezTo>
                      <a:pt x="4" y="0"/>
                      <a:pt x="0" y="0"/>
                      <a:pt x="1" y="0"/>
                    </a:cubicBezTo>
                    <a:cubicBezTo>
                      <a:pt x="2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796">
                <a:extLst>
                  <a:ext uri="{FF2B5EF4-FFF2-40B4-BE49-F238E27FC236}">
                    <a16:creationId xmlns:a16="http://schemas.microsoft.com/office/drawing/2014/main" id="{FF10D470-611B-C447-898A-533E9A425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3862" y="3439978"/>
                <a:ext cx="39813" cy="19703"/>
              </a:xfrm>
              <a:custGeom>
                <a:avLst/>
                <a:gdLst>
                  <a:gd name="T0" fmla="*/ 3 w 4"/>
                  <a:gd name="T1" fmla="*/ 2 h 2"/>
                  <a:gd name="T2" fmla="*/ 2 w 4"/>
                  <a:gd name="T3" fmla="*/ 0 h 2"/>
                  <a:gd name="T4" fmla="*/ 3 w 4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3" y="2"/>
                    </a:moveTo>
                    <a:cubicBezTo>
                      <a:pt x="1" y="2"/>
                      <a:pt x="0" y="0"/>
                      <a:pt x="2" y="0"/>
                    </a:cubicBezTo>
                    <a:cubicBezTo>
                      <a:pt x="3" y="0"/>
                      <a:pt x="4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797">
                <a:extLst>
                  <a:ext uri="{FF2B5EF4-FFF2-40B4-BE49-F238E27FC236}">
                    <a16:creationId xmlns:a16="http://schemas.microsoft.com/office/drawing/2014/main" id="{2AC95460-CE49-A045-961B-D2924B150A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9995" y="5794401"/>
                <a:ext cx="89580" cy="114932"/>
              </a:xfrm>
              <a:custGeom>
                <a:avLst/>
                <a:gdLst>
                  <a:gd name="T0" fmla="*/ 9 w 9"/>
                  <a:gd name="T1" fmla="*/ 11 h 12"/>
                  <a:gd name="T2" fmla="*/ 5 w 9"/>
                  <a:gd name="T3" fmla="*/ 2 h 12"/>
                  <a:gd name="T4" fmla="*/ 2 w 9"/>
                  <a:gd name="T5" fmla="*/ 2 h 12"/>
                  <a:gd name="T6" fmla="*/ 0 w 9"/>
                  <a:gd name="T7" fmla="*/ 3 h 12"/>
                  <a:gd name="T8" fmla="*/ 3 w 9"/>
                  <a:gd name="T9" fmla="*/ 5 h 12"/>
                  <a:gd name="T10" fmla="*/ 3 w 9"/>
                  <a:gd name="T11" fmla="*/ 7 h 12"/>
                  <a:gd name="T12" fmla="*/ 4 w 9"/>
                  <a:gd name="T13" fmla="*/ 7 h 12"/>
                  <a:gd name="T14" fmla="*/ 3 w 9"/>
                  <a:gd name="T15" fmla="*/ 8 h 12"/>
                  <a:gd name="T16" fmla="*/ 6 w 9"/>
                  <a:gd name="T17" fmla="*/ 11 h 12"/>
                  <a:gd name="T18" fmla="*/ 6 w 9"/>
                  <a:gd name="T19" fmla="*/ 9 h 12"/>
                  <a:gd name="T20" fmla="*/ 9 w 9"/>
                  <a:gd name="T21" fmla="*/ 11 h 12"/>
                  <a:gd name="T22" fmla="*/ 9 w 9"/>
                  <a:gd name="T2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12">
                    <a:moveTo>
                      <a:pt x="9" y="11"/>
                    </a:moveTo>
                    <a:cubicBezTo>
                      <a:pt x="8" y="8"/>
                      <a:pt x="7" y="4"/>
                      <a:pt x="5" y="2"/>
                    </a:cubicBezTo>
                    <a:cubicBezTo>
                      <a:pt x="4" y="1"/>
                      <a:pt x="3" y="0"/>
                      <a:pt x="2" y="2"/>
                    </a:cubicBezTo>
                    <a:cubicBezTo>
                      <a:pt x="2" y="2"/>
                      <a:pt x="0" y="2"/>
                      <a:pt x="0" y="3"/>
                    </a:cubicBezTo>
                    <a:cubicBezTo>
                      <a:pt x="1" y="4"/>
                      <a:pt x="3" y="3"/>
                      <a:pt x="3" y="5"/>
                    </a:cubicBezTo>
                    <a:cubicBezTo>
                      <a:pt x="3" y="6"/>
                      <a:pt x="3" y="6"/>
                      <a:pt x="3" y="7"/>
                    </a:cubicBezTo>
                    <a:cubicBezTo>
                      <a:pt x="3" y="8"/>
                      <a:pt x="4" y="7"/>
                      <a:pt x="4" y="7"/>
                    </a:cubicBezTo>
                    <a:cubicBezTo>
                      <a:pt x="5" y="8"/>
                      <a:pt x="3" y="8"/>
                      <a:pt x="3" y="8"/>
                    </a:cubicBezTo>
                    <a:cubicBezTo>
                      <a:pt x="3" y="9"/>
                      <a:pt x="5" y="11"/>
                      <a:pt x="6" y="11"/>
                    </a:cubicBezTo>
                    <a:cubicBezTo>
                      <a:pt x="6" y="11"/>
                      <a:pt x="2" y="7"/>
                      <a:pt x="6" y="9"/>
                    </a:cubicBezTo>
                    <a:cubicBezTo>
                      <a:pt x="7" y="9"/>
                      <a:pt x="9" y="12"/>
                      <a:pt x="9" y="11"/>
                    </a:cubicBezTo>
                    <a:cubicBezTo>
                      <a:pt x="8" y="10"/>
                      <a:pt x="9" y="12"/>
                      <a:pt x="9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D3AE083-09CD-D249-9B37-41E3E457089E}"/>
              </a:ext>
            </a:extLst>
          </p:cNvPr>
          <p:cNvGrpSpPr/>
          <p:nvPr/>
        </p:nvGrpSpPr>
        <p:grpSpPr>
          <a:xfrm>
            <a:off x="2016457" y="11220673"/>
            <a:ext cx="20580887" cy="1569362"/>
            <a:chOff x="1833577" y="11220673"/>
            <a:chExt cx="20580887" cy="156936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A9C9030-EC5A-B84E-BBE7-129C70481DCD}"/>
                </a:ext>
              </a:extLst>
            </p:cNvPr>
            <p:cNvGrpSpPr/>
            <p:nvPr/>
          </p:nvGrpSpPr>
          <p:grpSpPr>
            <a:xfrm>
              <a:off x="1833577" y="11220673"/>
              <a:ext cx="5901916" cy="1569362"/>
              <a:chOff x="15736246" y="5124673"/>
              <a:chExt cx="5901916" cy="1569362"/>
            </a:xfrm>
          </p:grpSpPr>
          <p:sp>
            <p:nvSpPr>
              <p:cNvPr id="836" name="CuadroTexto 395">
                <a:extLst>
                  <a:ext uri="{FF2B5EF4-FFF2-40B4-BE49-F238E27FC236}">
                    <a16:creationId xmlns:a16="http://schemas.microsoft.com/office/drawing/2014/main" id="{C711CD64-45C7-BC40-A31B-7204D25E71BF}"/>
                  </a:ext>
                </a:extLst>
              </p:cNvPr>
              <p:cNvSpPr txBox="1"/>
              <p:nvPr/>
            </p:nvSpPr>
            <p:spPr>
              <a:xfrm>
                <a:off x="16272983" y="5124673"/>
                <a:ext cx="45651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rPr>
                  <a:t>Desire</a:t>
                </a:r>
              </a:p>
            </p:txBody>
          </p:sp>
          <p:sp>
            <p:nvSpPr>
              <p:cNvPr id="837" name="Rectangle 56">
                <a:extLst>
                  <a:ext uri="{FF2B5EF4-FFF2-40B4-BE49-F238E27FC236}">
                    <a16:creationId xmlns:a16="http://schemas.microsoft.com/office/drawing/2014/main" id="{0516158E-EA0C-1146-94F3-FC82B1F8DE5F}"/>
                  </a:ext>
                </a:extLst>
              </p:cNvPr>
              <p:cNvSpPr/>
              <p:nvPr/>
            </p:nvSpPr>
            <p:spPr>
              <a:xfrm>
                <a:off x="15736246" y="5739928"/>
                <a:ext cx="5901916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Promotions only work as well as the marketing, to get your company’s.</a:t>
                </a:r>
              </a:p>
            </p:txBody>
          </p:sp>
          <p:sp>
            <p:nvSpPr>
              <p:cNvPr id="840" name="Oval 839">
                <a:extLst>
                  <a:ext uri="{FF2B5EF4-FFF2-40B4-BE49-F238E27FC236}">
                    <a16:creationId xmlns:a16="http://schemas.microsoft.com/office/drawing/2014/main" id="{7164D339-C7D8-0947-9B00-26BC32092B75}"/>
                  </a:ext>
                </a:extLst>
              </p:cNvPr>
              <p:cNvSpPr/>
              <p:nvPr/>
            </p:nvSpPr>
            <p:spPr>
              <a:xfrm>
                <a:off x="15865855" y="5318407"/>
                <a:ext cx="258268" cy="25826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5" name="Group 844">
              <a:extLst>
                <a:ext uri="{FF2B5EF4-FFF2-40B4-BE49-F238E27FC236}">
                  <a16:creationId xmlns:a16="http://schemas.microsoft.com/office/drawing/2014/main" id="{9EA63E73-A16B-1949-A8FF-C9F676EF6429}"/>
                </a:ext>
              </a:extLst>
            </p:cNvPr>
            <p:cNvGrpSpPr/>
            <p:nvPr/>
          </p:nvGrpSpPr>
          <p:grpSpPr>
            <a:xfrm>
              <a:off x="9237867" y="11220673"/>
              <a:ext cx="5901916" cy="1569362"/>
              <a:chOff x="15736246" y="5124673"/>
              <a:chExt cx="5901916" cy="1569362"/>
            </a:xfrm>
          </p:grpSpPr>
          <p:sp>
            <p:nvSpPr>
              <p:cNvPr id="846" name="CuadroTexto 395">
                <a:extLst>
                  <a:ext uri="{FF2B5EF4-FFF2-40B4-BE49-F238E27FC236}">
                    <a16:creationId xmlns:a16="http://schemas.microsoft.com/office/drawing/2014/main" id="{C210E52E-CF10-D345-BC98-BD9CB09C7CE3}"/>
                  </a:ext>
                </a:extLst>
              </p:cNvPr>
              <p:cNvSpPr txBox="1"/>
              <p:nvPr/>
            </p:nvSpPr>
            <p:spPr>
              <a:xfrm>
                <a:off x="16272983" y="5124673"/>
                <a:ext cx="45651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Lato Semibold" panose="020F0502020204030203" pitchFamily="34" charset="0"/>
                  </a:rPr>
                  <a:t>Awareness</a:t>
                </a:r>
              </a:p>
            </p:txBody>
          </p:sp>
          <p:sp>
            <p:nvSpPr>
              <p:cNvPr id="847" name="Rectangle 56">
                <a:extLst>
                  <a:ext uri="{FF2B5EF4-FFF2-40B4-BE49-F238E27FC236}">
                    <a16:creationId xmlns:a16="http://schemas.microsoft.com/office/drawing/2014/main" id="{93A2DBC4-0235-A44C-9368-3C7A293F9AAD}"/>
                  </a:ext>
                </a:extLst>
              </p:cNvPr>
              <p:cNvSpPr/>
              <p:nvPr/>
            </p:nvSpPr>
            <p:spPr>
              <a:xfrm>
                <a:off x="15736246" y="5739928"/>
                <a:ext cx="5901916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Promotions only work as well as the marketing, to get your company’s.</a:t>
                </a:r>
              </a:p>
            </p:txBody>
          </p:sp>
          <p:sp>
            <p:nvSpPr>
              <p:cNvPr id="848" name="Oval 847">
                <a:extLst>
                  <a:ext uri="{FF2B5EF4-FFF2-40B4-BE49-F238E27FC236}">
                    <a16:creationId xmlns:a16="http://schemas.microsoft.com/office/drawing/2014/main" id="{A84EBF64-6486-AB47-972D-830C6088480E}"/>
                  </a:ext>
                </a:extLst>
              </p:cNvPr>
              <p:cNvSpPr/>
              <p:nvPr/>
            </p:nvSpPr>
            <p:spPr>
              <a:xfrm>
                <a:off x="15865855" y="5318407"/>
                <a:ext cx="258268" cy="25826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9" name="Group 848">
              <a:extLst>
                <a:ext uri="{FF2B5EF4-FFF2-40B4-BE49-F238E27FC236}">
                  <a16:creationId xmlns:a16="http://schemas.microsoft.com/office/drawing/2014/main" id="{2BD320F8-9EB2-FC44-8B22-7DFB93E86F80}"/>
                </a:ext>
              </a:extLst>
            </p:cNvPr>
            <p:cNvGrpSpPr/>
            <p:nvPr/>
          </p:nvGrpSpPr>
          <p:grpSpPr>
            <a:xfrm>
              <a:off x="16512548" y="11220673"/>
              <a:ext cx="5901916" cy="1569362"/>
              <a:chOff x="15736246" y="5124673"/>
              <a:chExt cx="5901916" cy="1569362"/>
            </a:xfrm>
          </p:grpSpPr>
          <p:sp>
            <p:nvSpPr>
              <p:cNvPr id="850" name="CuadroTexto 395">
                <a:extLst>
                  <a:ext uri="{FF2B5EF4-FFF2-40B4-BE49-F238E27FC236}">
                    <a16:creationId xmlns:a16="http://schemas.microsoft.com/office/drawing/2014/main" id="{7EF91EEF-3CC2-C149-B12B-30D1543A78B6}"/>
                  </a:ext>
                </a:extLst>
              </p:cNvPr>
              <p:cNvSpPr txBox="1"/>
              <p:nvPr/>
            </p:nvSpPr>
            <p:spPr>
              <a:xfrm>
                <a:off x="16272983" y="5124673"/>
                <a:ext cx="45651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2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  <a:cs typeface="Poppins Medium" pitchFamily="2" charset="77"/>
                  </a:rPr>
                  <a:t>Knowledge</a:t>
                </a:r>
              </a:p>
            </p:txBody>
          </p:sp>
          <p:sp>
            <p:nvSpPr>
              <p:cNvPr id="851" name="Rectangle 56">
                <a:extLst>
                  <a:ext uri="{FF2B5EF4-FFF2-40B4-BE49-F238E27FC236}">
                    <a16:creationId xmlns:a16="http://schemas.microsoft.com/office/drawing/2014/main" id="{A407CBA1-6104-B743-842F-214A5D0A1792}"/>
                  </a:ext>
                </a:extLst>
              </p:cNvPr>
              <p:cNvSpPr/>
              <p:nvPr/>
            </p:nvSpPr>
            <p:spPr>
              <a:xfrm>
                <a:off x="15736246" y="5739928"/>
                <a:ext cx="5901916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>
                    <a:latin typeface="Lato Light" panose="020F0502020204030203" pitchFamily="34" charset="0"/>
                    <a:ea typeface="Lato Light" panose="020F0502020204030203" pitchFamily="34" charset="0"/>
                    <a:cs typeface="Lato Light" panose="020F0502020204030203" pitchFamily="34" charset="0"/>
                  </a:rPr>
                  <a:t>Promotions only work as well as the marketing, to get your company’s.</a:t>
                </a:r>
              </a:p>
            </p:txBody>
          </p:sp>
          <p:sp>
            <p:nvSpPr>
              <p:cNvPr id="852" name="Oval 851">
                <a:extLst>
                  <a:ext uri="{FF2B5EF4-FFF2-40B4-BE49-F238E27FC236}">
                    <a16:creationId xmlns:a16="http://schemas.microsoft.com/office/drawing/2014/main" id="{9C09F348-3BE4-AB47-B50A-2F786E73BED0}"/>
                  </a:ext>
                </a:extLst>
              </p:cNvPr>
              <p:cNvSpPr/>
              <p:nvPr/>
            </p:nvSpPr>
            <p:spPr>
              <a:xfrm>
                <a:off x="15865855" y="5318407"/>
                <a:ext cx="258268" cy="25826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" name="Freeform 5">
            <a:extLst>
              <a:ext uri="{FF2B5EF4-FFF2-40B4-BE49-F238E27FC236}">
                <a16:creationId xmlns:a16="http://schemas.microsoft.com/office/drawing/2014/main" id="{535B32B3-60D0-5847-9DCF-0866F26F5FFB}"/>
              </a:ext>
            </a:extLst>
          </p:cNvPr>
          <p:cNvSpPr/>
          <p:nvPr/>
        </p:nvSpPr>
        <p:spPr>
          <a:xfrm>
            <a:off x="6827520" y="6217920"/>
            <a:ext cx="2395451" cy="1924594"/>
          </a:xfrm>
          <a:custGeom>
            <a:avLst/>
            <a:gdLst>
              <a:gd name="connsiteX0" fmla="*/ 0 w 2517372"/>
              <a:gd name="connsiteY0" fmla="*/ 0 h 2699657"/>
              <a:gd name="connsiteX1" fmla="*/ 2329543 w 2517372"/>
              <a:gd name="connsiteY1" fmla="*/ 1349829 h 2699657"/>
              <a:gd name="connsiteX2" fmla="*/ 2373086 w 2517372"/>
              <a:gd name="connsiteY2" fmla="*/ 2699657 h 2699657"/>
              <a:gd name="connsiteX3" fmla="*/ 2373086 w 2517372"/>
              <a:gd name="connsiteY3" fmla="*/ 2699657 h 2699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7372" h="2699657">
                <a:moveTo>
                  <a:pt x="0" y="0"/>
                </a:moveTo>
                <a:cubicBezTo>
                  <a:pt x="967014" y="449943"/>
                  <a:pt x="1934029" y="899886"/>
                  <a:pt x="2329543" y="1349829"/>
                </a:cubicBezTo>
                <a:cubicBezTo>
                  <a:pt x="2725057" y="1799772"/>
                  <a:pt x="2373086" y="2699657"/>
                  <a:pt x="2373086" y="2699657"/>
                </a:cubicBezTo>
                <a:lnTo>
                  <a:pt x="2373086" y="2699657"/>
                </a:lnTo>
              </a:path>
            </a:pathLst>
          </a:custGeom>
          <a:noFill/>
          <a:ln w="63500">
            <a:solidFill>
              <a:schemeClr val="accent1"/>
            </a:solidFill>
            <a:prstDash val="sysDash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A9C932D-F8DF-8E4A-8CC5-71B661BC85FE}"/>
              </a:ext>
            </a:extLst>
          </p:cNvPr>
          <p:cNvSpPr/>
          <p:nvPr/>
        </p:nvSpPr>
        <p:spPr>
          <a:xfrm>
            <a:off x="7065818" y="4401800"/>
            <a:ext cx="4995554" cy="1344373"/>
          </a:xfrm>
          <a:custGeom>
            <a:avLst/>
            <a:gdLst>
              <a:gd name="connsiteX0" fmla="*/ 0 w 4963885"/>
              <a:gd name="connsiteY0" fmla="*/ 1367629 h 1367629"/>
              <a:gd name="connsiteX1" fmla="*/ 3461657 w 4963885"/>
              <a:gd name="connsiteY1" fmla="*/ 39571 h 1367629"/>
              <a:gd name="connsiteX2" fmla="*/ 4963885 w 4963885"/>
              <a:gd name="connsiteY2" fmla="*/ 322600 h 1367629"/>
              <a:gd name="connsiteX3" fmla="*/ 4963885 w 4963885"/>
              <a:gd name="connsiteY3" fmla="*/ 322600 h 13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3885" h="1367629">
                <a:moveTo>
                  <a:pt x="0" y="1367629"/>
                </a:moveTo>
                <a:cubicBezTo>
                  <a:pt x="1317171" y="790685"/>
                  <a:pt x="2634343" y="213742"/>
                  <a:pt x="3461657" y="39571"/>
                </a:cubicBezTo>
                <a:cubicBezTo>
                  <a:pt x="4288971" y="-134600"/>
                  <a:pt x="4963885" y="322600"/>
                  <a:pt x="4963885" y="322600"/>
                </a:cubicBezTo>
                <a:lnTo>
                  <a:pt x="4963885" y="322600"/>
                </a:lnTo>
              </a:path>
            </a:pathLst>
          </a:custGeom>
          <a:noFill/>
          <a:ln w="63500">
            <a:solidFill>
              <a:schemeClr val="accent2"/>
            </a:solidFill>
            <a:prstDash val="sysDash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ED2F3A8-A3FF-C54E-B392-989ADF1C4A74}"/>
              </a:ext>
            </a:extLst>
          </p:cNvPr>
          <p:cNvSpPr/>
          <p:nvPr/>
        </p:nvSpPr>
        <p:spPr>
          <a:xfrm>
            <a:off x="11546541" y="5981907"/>
            <a:ext cx="6849035" cy="2606281"/>
          </a:xfrm>
          <a:custGeom>
            <a:avLst/>
            <a:gdLst>
              <a:gd name="connsiteX0" fmla="*/ 0 w 6849035"/>
              <a:gd name="connsiteY0" fmla="*/ 293387 h 2606281"/>
              <a:gd name="connsiteX1" fmla="*/ 4858871 w 6849035"/>
              <a:gd name="connsiteY1" fmla="*/ 203740 h 2606281"/>
              <a:gd name="connsiteX2" fmla="*/ 6849035 w 6849035"/>
              <a:gd name="connsiteY2" fmla="*/ 2606281 h 2606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49035" h="2606281">
                <a:moveTo>
                  <a:pt x="0" y="293387"/>
                </a:moveTo>
                <a:cubicBezTo>
                  <a:pt x="1858682" y="55822"/>
                  <a:pt x="3717365" y="-181742"/>
                  <a:pt x="4858871" y="203740"/>
                </a:cubicBezTo>
                <a:cubicBezTo>
                  <a:pt x="6000377" y="589222"/>
                  <a:pt x="6424706" y="1597751"/>
                  <a:pt x="6849035" y="2606281"/>
                </a:cubicBezTo>
              </a:path>
            </a:pathLst>
          </a:custGeom>
          <a:noFill/>
          <a:ln w="63500">
            <a:solidFill>
              <a:schemeClr val="accent3"/>
            </a:solidFill>
            <a:prstDash val="sysDash"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48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35B4690A-6683-BD42-B01B-C67D40CAB65B}"/>
              </a:ext>
            </a:extLst>
          </p:cNvPr>
          <p:cNvGrpSpPr/>
          <p:nvPr/>
        </p:nvGrpSpPr>
        <p:grpSpPr>
          <a:xfrm>
            <a:off x="3489325" y="1688325"/>
            <a:ext cx="17399000" cy="9105698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8FA2F84-F3AB-B743-B38A-38237F629A5C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422" name="Freeform 403">
                <a:extLst>
                  <a:ext uri="{FF2B5EF4-FFF2-40B4-BE49-F238E27FC236}">
                    <a16:creationId xmlns:a16="http://schemas.microsoft.com/office/drawing/2014/main" id="{DBC2C562-5025-004F-BFAC-677D7D9364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3" name="Freeform 470">
                <a:extLst>
                  <a:ext uri="{FF2B5EF4-FFF2-40B4-BE49-F238E27FC236}">
                    <a16:creationId xmlns:a16="http://schemas.microsoft.com/office/drawing/2014/main" id="{33949067-399C-714C-9383-F9F570BF3B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4" name="Freeform 471">
                <a:extLst>
                  <a:ext uri="{FF2B5EF4-FFF2-40B4-BE49-F238E27FC236}">
                    <a16:creationId xmlns:a16="http://schemas.microsoft.com/office/drawing/2014/main" id="{46449A14-BED7-014A-9615-72E16DA63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5" name="Freeform 472">
                <a:extLst>
                  <a:ext uri="{FF2B5EF4-FFF2-40B4-BE49-F238E27FC236}">
                    <a16:creationId xmlns:a16="http://schemas.microsoft.com/office/drawing/2014/main" id="{BC8AFECA-0CC7-7F4D-BF81-2A8073A856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6" name="Freeform 473">
                <a:extLst>
                  <a:ext uri="{FF2B5EF4-FFF2-40B4-BE49-F238E27FC236}">
                    <a16:creationId xmlns:a16="http://schemas.microsoft.com/office/drawing/2014/main" id="{DAB61CD3-9071-164D-B50D-BCD2108C0B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7" name="Freeform 474">
                <a:extLst>
                  <a:ext uri="{FF2B5EF4-FFF2-40B4-BE49-F238E27FC236}">
                    <a16:creationId xmlns:a16="http://schemas.microsoft.com/office/drawing/2014/main" id="{820CDE7C-68BA-6141-8F5D-19758B0403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8" name="Freeform 475">
                <a:extLst>
                  <a:ext uri="{FF2B5EF4-FFF2-40B4-BE49-F238E27FC236}">
                    <a16:creationId xmlns:a16="http://schemas.microsoft.com/office/drawing/2014/main" id="{832E3776-8BFC-ED4D-8ABF-74776F287A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29" name="Freeform 476">
                <a:extLst>
                  <a:ext uri="{FF2B5EF4-FFF2-40B4-BE49-F238E27FC236}">
                    <a16:creationId xmlns:a16="http://schemas.microsoft.com/office/drawing/2014/main" id="{302447F2-DB63-2A4D-AC0D-2D7F045A6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0" name="Freeform 477">
                <a:extLst>
                  <a:ext uri="{FF2B5EF4-FFF2-40B4-BE49-F238E27FC236}">
                    <a16:creationId xmlns:a16="http://schemas.microsoft.com/office/drawing/2014/main" id="{FF21DB0D-0E01-F64C-A128-256B38FF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1" name="Freeform 478">
                <a:extLst>
                  <a:ext uri="{FF2B5EF4-FFF2-40B4-BE49-F238E27FC236}">
                    <a16:creationId xmlns:a16="http://schemas.microsoft.com/office/drawing/2014/main" id="{8FF5FBFE-EE3D-F84B-9F16-60849AAE02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2" name="Freeform 479">
                <a:extLst>
                  <a:ext uri="{FF2B5EF4-FFF2-40B4-BE49-F238E27FC236}">
                    <a16:creationId xmlns:a16="http://schemas.microsoft.com/office/drawing/2014/main" id="{B7E17132-A45D-0343-848B-1663BE9212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3" name="Freeform 480">
                <a:extLst>
                  <a:ext uri="{FF2B5EF4-FFF2-40B4-BE49-F238E27FC236}">
                    <a16:creationId xmlns:a16="http://schemas.microsoft.com/office/drawing/2014/main" id="{3A5CC15C-0B01-E34F-8D20-0635A3CC14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4" name="Freeform 481">
                <a:extLst>
                  <a:ext uri="{FF2B5EF4-FFF2-40B4-BE49-F238E27FC236}">
                    <a16:creationId xmlns:a16="http://schemas.microsoft.com/office/drawing/2014/main" id="{18B57E0A-A7DC-CD49-9A3F-82308E0026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5" name="Freeform 482">
                <a:extLst>
                  <a:ext uri="{FF2B5EF4-FFF2-40B4-BE49-F238E27FC236}">
                    <a16:creationId xmlns:a16="http://schemas.microsoft.com/office/drawing/2014/main" id="{9EB705A3-9AA8-F847-9189-46CF40D1EA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6" name="Freeform 483">
                <a:extLst>
                  <a:ext uri="{FF2B5EF4-FFF2-40B4-BE49-F238E27FC236}">
                    <a16:creationId xmlns:a16="http://schemas.microsoft.com/office/drawing/2014/main" id="{EF0991C3-C936-2E49-B020-C957DDAD4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7" name="Freeform 484">
                <a:extLst>
                  <a:ext uri="{FF2B5EF4-FFF2-40B4-BE49-F238E27FC236}">
                    <a16:creationId xmlns:a16="http://schemas.microsoft.com/office/drawing/2014/main" id="{475D27CB-6557-874B-967D-FBC2C622BB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8" name="Freeform 610">
                <a:extLst>
                  <a:ext uri="{FF2B5EF4-FFF2-40B4-BE49-F238E27FC236}">
                    <a16:creationId xmlns:a16="http://schemas.microsoft.com/office/drawing/2014/main" id="{23338124-5E91-4C4F-992A-124319CE25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39" name="Freeform 612">
                <a:extLst>
                  <a:ext uri="{FF2B5EF4-FFF2-40B4-BE49-F238E27FC236}">
                    <a16:creationId xmlns:a16="http://schemas.microsoft.com/office/drawing/2014/main" id="{36CFD6D8-26CC-9D4B-B7F4-F18EA3095E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40" name="Freeform 707">
                <a:extLst>
                  <a:ext uri="{FF2B5EF4-FFF2-40B4-BE49-F238E27FC236}">
                    <a16:creationId xmlns:a16="http://schemas.microsoft.com/office/drawing/2014/main" id="{5DAD4DED-3723-CD4E-8555-3D079FB0BF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41" name="Freeform 708">
                <a:extLst>
                  <a:ext uri="{FF2B5EF4-FFF2-40B4-BE49-F238E27FC236}">
                    <a16:creationId xmlns:a16="http://schemas.microsoft.com/office/drawing/2014/main" id="{D354B7D9-B9EB-D140-911A-C537AC1DAF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6935124E-303C-9B41-BBD4-25176E7F79CC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244" name="Freeform 404">
                <a:extLst>
                  <a:ext uri="{FF2B5EF4-FFF2-40B4-BE49-F238E27FC236}">
                    <a16:creationId xmlns:a16="http://schemas.microsoft.com/office/drawing/2014/main" id="{BF7ED797-FA90-3743-BFED-5BDDA90F44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5" name="Freeform 406">
                <a:extLst>
                  <a:ext uri="{FF2B5EF4-FFF2-40B4-BE49-F238E27FC236}">
                    <a16:creationId xmlns:a16="http://schemas.microsoft.com/office/drawing/2014/main" id="{1C8E8FD2-AC22-2D4D-9D58-032546C652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6" name="Freeform 407">
                <a:extLst>
                  <a:ext uri="{FF2B5EF4-FFF2-40B4-BE49-F238E27FC236}">
                    <a16:creationId xmlns:a16="http://schemas.microsoft.com/office/drawing/2014/main" id="{355AAA13-C320-A846-8A24-FCF5EDA76B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7" name="Freeform 408">
                <a:extLst>
                  <a:ext uri="{FF2B5EF4-FFF2-40B4-BE49-F238E27FC236}">
                    <a16:creationId xmlns:a16="http://schemas.microsoft.com/office/drawing/2014/main" id="{29D95229-1C48-4843-AE6A-14216D37E5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8" name="Freeform 409">
                <a:extLst>
                  <a:ext uri="{FF2B5EF4-FFF2-40B4-BE49-F238E27FC236}">
                    <a16:creationId xmlns:a16="http://schemas.microsoft.com/office/drawing/2014/main" id="{858D7379-10DD-D74E-B60B-02912CEBF2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49" name="Freeform 410">
                <a:extLst>
                  <a:ext uri="{FF2B5EF4-FFF2-40B4-BE49-F238E27FC236}">
                    <a16:creationId xmlns:a16="http://schemas.microsoft.com/office/drawing/2014/main" id="{4F9FC10A-007B-384F-A429-DF91868634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0" name="Freeform 411">
                <a:extLst>
                  <a:ext uri="{FF2B5EF4-FFF2-40B4-BE49-F238E27FC236}">
                    <a16:creationId xmlns:a16="http://schemas.microsoft.com/office/drawing/2014/main" id="{4CB1C7BD-4AFC-8045-A745-F474A68538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1" name="Freeform 412">
                <a:extLst>
                  <a:ext uri="{FF2B5EF4-FFF2-40B4-BE49-F238E27FC236}">
                    <a16:creationId xmlns:a16="http://schemas.microsoft.com/office/drawing/2014/main" id="{682959C7-5DFF-C34A-BDEA-1B3EEA768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2" name="Freeform 413">
                <a:extLst>
                  <a:ext uri="{FF2B5EF4-FFF2-40B4-BE49-F238E27FC236}">
                    <a16:creationId xmlns:a16="http://schemas.microsoft.com/office/drawing/2014/main" id="{495B5852-B14C-4246-A76D-F163FDA85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3" name="Freeform 414">
                <a:extLst>
                  <a:ext uri="{FF2B5EF4-FFF2-40B4-BE49-F238E27FC236}">
                    <a16:creationId xmlns:a16="http://schemas.microsoft.com/office/drawing/2014/main" id="{135D3F75-895C-EC4C-98CD-A8CEA91FFB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4" name="Freeform 415">
                <a:extLst>
                  <a:ext uri="{FF2B5EF4-FFF2-40B4-BE49-F238E27FC236}">
                    <a16:creationId xmlns:a16="http://schemas.microsoft.com/office/drawing/2014/main" id="{4E2879B4-CD92-8740-9359-69B8DDB2EC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5" name="Freeform 416">
                <a:extLst>
                  <a:ext uri="{FF2B5EF4-FFF2-40B4-BE49-F238E27FC236}">
                    <a16:creationId xmlns:a16="http://schemas.microsoft.com/office/drawing/2014/main" id="{7EE0A938-3AA2-1442-9CD0-4993B37D16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6" name="Freeform 417">
                <a:extLst>
                  <a:ext uri="{FF2B5EF4-FFF2-40B4-BE49-F238E27FC236}">
                    <a16:creationId xmlns:a16="http://schemas.microsoft.com/office/drawing/2014/main" id="{C1F072E3-CF48-9C42-90D6-4C6B03B73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7" name="Freeform 418">
                <a:extLst>
                  <a:ext uri="{FF2B5EF4-FFF2-40B4-BE49-F238E27FC236}">
                    <a16:creationId xmlns:a16="http://schemas.microsoft.com/office/drawing/2014/main" id="{AE495D72-55CF-2F41-BF69-647CF12B34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8" name="Freeform 419">
                <a:extLst>
                  <a:ext uri="{FF2B5EF4-FFF2-40B4-BE49-F238E27FC236}">
                    <a16:creationId xmlns:a16="http://schemas.microsoft.com/office/drawing/2014/main" id="{A3ABFEEE-0CD1-6146-8F16-8133BBCDD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59" name="Freeform 420">
                <a:extLst>
                  <a:ext uri="{FF2B5EF4-FFF2-40B4-BE49-F238E27FC236}">
                    <a16:creationId xmlns:a16="http://schemas.microsoft.com/office/drawing/2014/main" id="{8DBF13E5-3F21-0349-A7DE-C7134953E5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0" name="Freeform 421">
                <a:extLst>
                  <a:ext uri="{FF2B5EF4-FFF2-40B4-BE49-F238E27FC236}">
                    <a16:creationId xmlns:a16="http://schemas.microsoft.com/office/drawing/2014/main" id="{4C4EAA89-5878-9047-BEB1-E41418A33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1" name="Freeform 422">
                <a:extLst>
                  <a:ext uri="{FF2B5EF4-FFF2-40B4-BE49-F238E27FC236}">
                    <a16:creationId xmlns:a16="http://schemas.microsoft.com/office/drawing/2014/main" id="{D62968C8-37AE-F044-A783-67F4F78CB7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2" name="Freeform 423">
                <a:extLst>
                  <a:ext uri="{FF2B5EF4-FFF2-40B4-BE49-F238E27FC236}">
                    <a16:creationId xmlns:a16="http://schemas.microsoft.com/office/drawing/2014/main" id="{A0D1B9E1-C7F3-CA40-A261-840BC78E6D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3" name="Freeform 424">
                <a:extLst>
                  <a:ext uri="{FF2B5EF4-FFF2-40B4-BE49-F238E27FC236}">
                    <a16:creationId xmlns:a16="http://schemas.microsoft.com/office/drawing/2014/main" id="{A19CD49C-EE9E-B94A-983F-378B1189E6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4" name="Freeform 425">
                <a:extLst>
                  <a:ext uri="{FF2B5EF4-FFF2-40B4-BE49-F238E27FC236}">
                    <a16:creationId xmlns:a16="http://schemas.microsoft.com/office/drawing/2014/main" id="{3849EE77-114F-C442-8435-3DE214B265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5" name="Freeform 426">
                <a:extLst>
                  <a:ext uri="{FF2B5EF4-FFF2-40B4-BE49-F238E27FC236}">
                    <a16:creationId xmlns:a16="http://schemas.microsoft.com/office/drawing/2014/main" id="{22D7B5DC-8C37-B74C-9AF7-74ECEC7A53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6" name="Freeform 427">
                <a:extLst>
                  <a:ext uri="{FF2B5EF4-FFF2-40B4-BE49-F238E27FC236}">
                    <a16:creationId xmlns:a16="http://schemas.microsoft.com/office/drawing/2014/main" id="{D720AF5B-F6CE-6F4F-96E4-488932F20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7" name="Freeform 428">
                <a:extLst>
                  <a:ext uri="{FF2B5EF4-FFF2-40B4-BE49-F238E27FC236}">
                    <a16:creationId xmlns:a16="http://schemas.microsoft.com/office/drawing/2014/main" id="{373A0F39-DF67-2841-AD6B-31E1D14EF6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68" name="Freeform 429">
                <a:extLst>
                  <a:ext uri="{FF2B5EF4-FFF2-40B4-BE49-F238E27FC236}">
                    <a16:creationId xmlns:a16="http://schemas.microsoft.com/office/drawing/2014/main" id="{0A86A54E-EBC5-CE4C-B05D-36DE445A6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5901186A-03F6-F04F-8F52-7B3D8A8DB8C2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420" name="Freeform 419">
                  <a:extLst>
                    <a:ext uri="{FF2B5EF4-FFF2-40B4-BE49-F238E27FC236}">
                      <a16:creationId xmlns:a16="http://schemas.microsoft.com/office/drawing/2014/main" id="{CE6CBA21-BA2C-4D45-9048-D2300A74DE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21" name="Freeform 420">
                  <a:extLst>
                    <a:ext uri="{FF2B5EF4-FFF2-40B4-BE49-F238E27FC236}">
                      <a16:creationId xmlns:a16="http://schemas.microsoft.com/office/drawing/2014/main" id="{FC892DEF-E9CE-F647-B1FD-A7F45A4F4A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270" name="Freeform 432">
                <a:extLst>
                  <a:ext uri="{FF2B5EF4-FFF2-40B4-BE49-F238E27FC236}">
                    <a16:creationId xmlns:a16="http://schemas.microsoft.com/office/drawing/2014/main" id="{621F0049-6A5E-A542-A51C-7E882D3CF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1" name="Freeform 433">
                <a:extLst>
                  <a:ext uri="{FF2B5EF4-FFF2-40B4-BE49-F238E27FC236}">
                    <a16:creationId xmlns:a16="http://schemas.microsoft.com/office/drawing/2014/main" id="{EE45C7F2-65FB-C840-A1FE-A4B784715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2" name="Freeform 434">
                <a:extLst>
                  <a:ext uri="{FF2B5EF4-FFF2-40B4-BE49-F238E27FC236}">
                    <a16:creationId xmlns:a16="http://schemas.microsoft.com/office/drawing/2014/main" id="{006A09EC-9D72-6C45-AF82-BFC9B8FD4A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3" name="Freeform 435">
                <a:extLst>
                  <a:ext uri="{FF2B5EF4-FFF2-40B4-BE49-F238E27FC236}">
                    <a16:creationId xmlns:a16="http://schemas.microsoft.com/office/drawing/2014/main" id="{7B691DE2-C2D1-5A4F-96A3-C604C1C322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4" name="Freeform 436">
                <a:extLst>
                  <a:ext uri="{FF2B5EF4-FFF2-40B4-BE49-F238E27FC236}">
                    <a16:creationId xmlns:a16="http://schemas.microsoft.com/office/drawing/2014/main" id="{B01D9154-7684-4D4E-847E-CFBB4EB898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5" name="Freeform 437">
                <a:extLst>
                  <a:ext uri="{FF2B5EF4-FFF2-40B4-BE49-F238E27FC236}">
                    <a16:creationId xmlns:a16="http://schemas.microsoft.com/office/drawing/2014/main" id="{4282D028-5265-F44D-88DC-922B5FC28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6" name="Freeform 438">
                <a:extLst>
                  <a:ext uri="{FF2B5EF4-FFF2-40B4-BE49-F238E27FC236}">
                    <a16:creationId xmlns:a16="http://schemas.microsoft.com/office/drawing/2014/main" id="{7272E178-EC94-B947-9D5E-907A76EC36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7" name="Freeform 439">
                <a:extLst>
                  <a:ext uri="{FF2B5EF4-FFF2-40B4-BE49-F238E27FC236}">
                    <a16:creationId xmlns:a16="http://schemas.microsoft.com/office/drawing/2014/main" id="{9D99208E-23FD-CE45-BB05-757C95401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8" name="Freeform 440">
                <a:extLst>
                  <a:ext uri="{FF2B5EF4-FFF2-40B4-BE49-F238E27FC236}">
                    <a16:creationId xmlns:a16="http://schemas.microsoft.com/office/drawing/2014/main" id="{A6CACB29-9767-E947-B174-3DF03CF0F7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79" name="Freeform 441">
                <a:extLst>
                  <a:ext uri="{FF2B5EF4-FFF2-40B4-BE49-F238E27FC236}">
                    <a16:creationId xmlns:a16="http://schemas.microsoft.com/office/drawing/2014/main" id="{C8993537-8A70-DB43-9717-A82CBCBB6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0" name="Freeform 442">
                <a:extLst>
                  <a:ext uri="{FF2B5EF4-FFF2-40B4-BE49-F238E27FC236}">
                    <a16:creationId xmlns:a16="http://schemas.microsoft.com/office/drawing/2014/main" id="{102133A9-D03E-DB4C-AA14-2734A66F9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1" name="Freeform 443">
                <a:extLst>
                  <a:ext uri="{FF2B5EF4-FFF2-40B4-BE49-F238E27FC236}">
                    <a16:creationId xmlns:a16="http://schemas.microsoft.com/office/drawing/2014/main" id="{26BA34A1-2EBE-FB40-A3BA-57049CB733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2" name="Freeform 444">
                <a:extLst>
                  <a:ext uri="{FF2B5EF4-FFF2-40B4-BE49-F238E27FC236}">
                    <a16:creationId xmlns:a16="http://schemas.microsoft.com/office/drawing/2014/main" id="{8003184D-68B3-7946-A995-B94D52AC55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3" name="Freeform 445">
                <a:extLst>
                  <a:ext uri="{FF2B5EF4-FFF2-40B4-BE49-F238E27FC236}">
                    <a16:creationId xmlns:a16="http://schemas.microsoft.com/office/drawing/2014/main" id="{B7625ED5-F45D-A048-9041-EB6E7BAE35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4" name="Freeform 446">
                <a:extLst>
                  <a:ext uri="{FF2B5EF4-FFF2-40B4-BE49-F238E27FC236}">
                    <a16:creationId xmlns:a16="http://schemas.microsoft.com/office/drawing/2014/main" id="{6E604A09-C190-4F44-BDA8-13ED748DB8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5" name="Freeform 447">
                <a:extLst>
                  <a:ext uri="{FF2B5EF4-FFF2-40B4-BE49-F238E27FC236}">
                    <a16:creationId xmlns:a16="http://schemas.microsoft.com/office/drawing/2014/main" id="{0AD2FBBD-3698-6743-A4CE-A9939FBBDF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6" name="Freeform 448">
                <a:extLst>
                  <a:ext uri="{FF2B5EF4-FFF2-40B4-BE49-F238E27FC236}">
                    <a16:creationId xmlns:a16="http://schemas.microsoft.com/office/drawing/2014/main" id="{1C02AF83-03D4-014C-8EBE-6075AF96B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7" name="Freeform 449">
                <a:extLst>
                  <a:ext uri="{FF2B5EF4-FFF2-40B4-BE49-F238E27FC236}">
                    <a16:creationId xmlns:a16="http://schemas.microsoft.com/office/drawing/2014/main" id="{DD40D220-7A8A-BF43-9210-E64D2F0333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8" name="Freeform 450">
                <a:extLst>
                  <a:ext uri="{FF2B5EF4-FFF2-40B4-BE49-F238E27FC236}">
                    <a16:creationId xmlns:a16="http://schemas.microsoft.com/office/drawing/2014/main" id="{B81D0357-0168-EA4D-80DB-2D4A4A7272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89" name="Freeform 451">
                <a:extLst>
                  <a:ext uri="{FF2B5EF4-FFF2-40B4-BE49-F238E27FC236}">
                    <a16:creationId xmlns:a16="http://schemas.microsoft.com/office/drawing/2014/main" id="{DDBA10BE-2CE2-6240-8470-B7FBE34F0D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0" name="Freeform 452">
                <a:extLst>
                  <a:ext uri="{FF2B5EF4-FFF2-40B4-BE49-F238E27FC236}">
                    <a16:creationId xmlns:a16="http://schemas.microsoft.com/office/drawing/2014/main" id="{0146A817-22C3-794F-9370-2409A88EE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1" name="Freeform 453">
                <a:extLst>
                  <a:ext uri="{FF2B5EF4-FFF2-40B4-BE49-F238E27FC236}">
                    <a16:creationId xmlns:a16="http://schemas.microsoft.com/office/drawing/2014/main" id="{9C7080C5-2A8D-E146-9F35-0F1C480694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2" name="Freeform 454">
                <a:extLst>
                  <a:ext uri="{FF2B5EF4-FFF2-40B4-BE49-F238E27FC236}">
                    <a16:creationId xmlns:a16="http://schemas.microsoft.com/office/drawing/2014/main" id="{F0E66D45-CB84-1F4D-9B1B-5180E7D873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3" name="Freeform 455">
                <a:extLst>
                  <a:ext uri="{FF2B5EF4-FFF2-40B4-BE49-F238E27FC236}">
                    <a16:creationId xmlns:a16="http://schemas.microsoft.com/office/drawing/2014/main" id="{81331244-ABB8-C940-8865-771B8FBD8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4" name="Freeform 456">
                <a:extLst>
                  <a:ext uri="{FF2B5EF4-FFF2-40B4-BE49-F238E27FC236}">
                    <a16:creationId xmlns:a16="http://schemas.microsoft.com/office/drawing/2014/main" id="{228EBE3A-8184-8649-A09D-087BF6D168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5" name="Freeform 457">
                <a:extLst>
                  <a:ext uri="{FF2B5EF4-FFF2-40B4-BE49-F238E27FC236}">
                    <a16:creationId xmlns:a16="http://schemas.microsoft.com/office/drawing/2014/main" id="{0F9367D8-7ACB-1F4D-935C-4F65EDD3FF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6" name="Freeform 458">
                <a:extLst>
                  <a:ext uri="{FF2B5EF4-FFF2-40B4-BE49-F238E27FC236}">
                    <a16:creationId xmlns:a16="http://schemas.microsoft.com/office/drawing/2014/main" id="{D7B1F208-FB7C-3649-88E1-DA03D1089B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7" name="Freeform 459">
                <a:extLst>
                  <a:ext uri="{FF2B5EF4-FFF2-40B4-BE49-F238E27FC236}">
                    <a16:creationId xmlns:a16="http://schemas.microsoft.com/office/drawing/2014/main" id="{77A18BF4-6CF2-A147-8D06-503F2D4254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8" name="Freeform 460">
                <a:extLst>
                  <a:ext uri="{FF2B5EF4-FFF2-40B4-BE49-F238E27FC236}">
                    <a16:creationId xmlns:a16="http://schemas.microsoft.com/office/drawing/2014/main" id="{713DA2FD-37EC-ED46-885C-E4727C8B83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299" name="Freeform 461">
                <a:extLst>
                  <a:ext uri="{FF2B5EF4-FFF2-40B4-BE49-F238E27FC236}">
                    <a16:creationId xmlns:a16="http://schemas.microsoft.com/office/drawing/2014/main" id="{A1F77FFE-3C37-9649-B364-C16854A82A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0" name="Freeform 462">
                <a:extLst>
                  <a:ext uri="{FF2B5EF4-FFF2-40B4-BE49-F238E27FC236}">
                    <a16:creationId xmlns:a16="http://schemas.microsoft.com/office/drawing/2014/main" id="{851D9F71-6F69-F34D-9B4B-75B41F1CDE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1" name="Freeform 463">
                <a:extLst>
                  <a:ext uri="{FF2B5EF4-FFF2-40B4-BE49-F238E27FC236}">
                    <a16:creationId xmlns:a16="http://schemas.microsoft.com/office/drawing/2014/main" id="{3DE929CC-8249-DA47-8828-C6C6D6A046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2" name="Freeform 464">
                <a:extLst>
                  <a:ext uri="{FF2B5EF4-FFF2-40B4-BE49-F238E27FC236}">
                    <a16:creationId xmlns:a16="http://schemas.microsoft.com/office/drawing/2014/main" id="{F99ADBE3-D0B5-D34F-88C5-C5092E434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3" name="Freeform 465">
                <a:extLst>
                  <a:ext uri="{FF2B5EF4-FFF2-40B4-BE49-F238E27FC236}">
                    <a16:creationId xmlns:a16="http://schemas.microsoft.com/office/drawing/2014/main" id="{035BB3AD-5294-FA46-916B-C07976E73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4" name="Freeform 466">
                <a:extLst>
                  <a:ext uri="{FF2B5EF4-FFF2-40B4-BE49-F238E27FC236}">
                    <a16:creationId xmlns:a16="http://schemas.microsoft.com/office/drawing/2014/main" id="{BC50A383-D90E-3040-B81E-1DBA7F6D93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5" name="Freeform 467">
                <a:extLst>
                  <a:ext uri="{FF2B5EF4-FFF2-40B4-BE49-F238E27FC236}">
                    <a16:creationId xmlns:a16="http://schemas.microsoft.com/office/drawing/2014/main" id="{A9C22193-0196-074B-9D38-A46A055713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6" name="Freeform 468">
                <a:extLst>
                  <a:ext uri="{FF2B5EF4-FFF2-40B4-BE49-F238E27FC236}">
                    <a16:creationId xmlns:a16="http://schemas.microsoft.com/office/drawing/2014/main" id="{74C613A9-62BF-AA4F-A722-5C5E6E4F7D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7" name="Freeform 469">
                <a:extLst>
                  <a:ext uri="{FF2B5EF4-FFF2-40B4-BE49-F238E27FC236}">
                    <a16:creationId xmlns:a16="http://schemas.microsoft.com/office/drawing/2014/main" id="{061DC231-4C31-B047-A70E-C2E42245B3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8" name="Freeform 485">
                <a:extLst>
                  <a:ext uri="{FF2B5EF4-FFF2-40B4-BE49-F238E27FC236}">
                    <a16:creationId xmlns:a16="http://schemas.microsoft.com/office/drawing/2014/main" id="{85DF92A7-ADC7-FD4F-A7F2-E507454421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09" name="Freeform 487">
                <a:extLst>
                  <a:ext uri="{FF2B5EF4-FFF2-40B4-BE49-F238E27FC236}">
                    <a16:creationId xmlns:a16="http://schemas.microsoft.com/office/drawing/2014/main" id="{A9F415DB-2DD6-A042-A8BF-CD2BB4340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0" name="Freeform 488">
                <a:extLst>
                  <a:ext uri="{FF2B5EF4-FFF2-40B4-BE49-F238E27FC236}">
                    <a16:creationId xmlns:a16="http://schemas.microsoft.com/office/drawing/2014/main" id="{CACBB2B6-34BA-D047-A0FA-B82CBDAE43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1" name="Freeform 489">
                <a:extLst>
                  <a:ext uri="{FF2B5EF4-FFF2-40B4-BE49-F238E27FC236}">
                    <a16:creationId xmlns:a16="http://schemas.microsoft.com/office/drawing/2014/main" id="{7C627B7C-E114-7840-A992-6E9FBA076B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2" name="Freeform 490">
                <a:extLst>
                  <a:ext uri="{FF2B5EF4-FFF2-40B4-BE49-F238E27FC236}">
                    <a16:creationId xmlns:a16="http://schemas.microsoft.com/office/drawing/2014/main" id="{4894EAD0-F6C6-D546-BDA3-188C877408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3" name="Freeform 491">
                <a:extLst>
                  <a:ext uri="{FF2B5EF4-FFF2-40B4-BE49-F238E27FC236}">
                    <a16:creationId xmlns:a16="http://schemas.microsoft.com/office/drawing/2014/main" id="{F897D4E5-DC79-D746-90E0-E68D840A14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4" name="Freeform 492">
                <a:extLst>
                  <a:ext uri="{FF2B5EF4-FFF2-40B4-BE49-F238E27FC236}">
                    <a16:creationId xmlns:a16="http://schemas.microsoft.com/office/drawing/2014/main" id="{5944F407-396D-FC49-8BB9-FBF1984BE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5" name="Freeform 493">
                <a:extLst>
                  <a:ext uri="{FF2B5EF4-FFF2-40B4-BE49-F238E27FC236}">
                    <a16:creationId xmlns:a16="http://schemas.microsoft.com/office/drawing/2014/main" id="{03856F00-26BF-8740-BEB2-BBEA2AF12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6" name="Freeform 494">
                <a:extLst>
                  <a:ext uri="{FF2B5EF4-FFF2-40B4-BE49-F238E27FC236}">
                    <a16:creationId xmlns:a16="http://schemas.microsoft.com/office/drawing/2014/main" id="{6D03B120-1FE0-3D49-A010-C3B743F923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7" name="Freeform 495">
                <a:extLst>
                  <a:ext uri="{FF2B5EF4-FFF2-40B4-BE49-F238E27FC236}">
                    <a16:creationId xmlns:a16="http://schemas.microsoft.com/office/drawing/2014/main" id="{469DFA64-D28B-134E-89FF-4BCF9AB21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8" name="Freeform 496">
                <a:extLst>
                  <a:ext uri="{FF2B5EF4-FFF2-40B4-BE49-F238E27FC236}">
                    <a16:creationId xmlns:a16="http://schemas.microsoft.com/office/drawing/2014/main" id="{DB18863E-1212-8543-928D-4F716FADA4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19" name="Freeform 497">
                <a:extLst>
                  <a:ext uri="{FF2B5EF4-FFF2-40B4-BE49-F238E27FC236}">
                    <a16:creationId xmlns:a16="http://schemas.microsoft.com/office/drawing/2014/main" id="{60DF66F7-C025-D142-951D-FE75BBCE5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0" name="Freeform 498">
                <a:extLst>
                  <a:ext uri="{FF2B5EF4-FFF2-40B4-BE49-F238E27FC236}">
                    <a16:creationId xmlns:a16="http://schemas.microsoft.com/office/drawing/2014/main" id="{F68893EC-18BA-244C-8961-2AC3A94B9C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1" name="Freeform 499">
                <a:extLst>
                  <a:ext uri="{FF2B5EF4-FFF2-40B4-BE49-F238E27FC236}">
                    <a16:creationId xmlns:a16="http://schemas.microsoft.com/office/drawing/2014/main" id="{DE7B7803-45D9-394E-ABB5-38333993B1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2" name="Freeform 500">
                <a:extLst>
                  <a:ext uri="{FF2B5EF4-FFF2-40B4-BE49-F238E27FC236}">
                    <a16:creationId xmlns:a16="http://schemas.microsoft.com/office/drawing/2014/main" id="{DEFBC443-35EC-9A4D-ADD9-851C625CD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3" name="Freeform 501">
                <a:extLst>
                  <a:ext uri="{FF2B5EF4-FFF2-40B4-BE49-F238E27FC236}">
                    <a16:creationId xmlns:a16="http://schemas.microsoft.com/office/drawing/2014/main" id="{C3D430AB-4A67-5341-945B-FC78E6F04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4" name="Freeform 502">
                <a:extLst>
                  <a:ext uri="{FF2B5EF4-FFF2-40B4-BE49-F238E27FC236}">
                    <a16:creationId xmlns:a16="http://schemas.microsoft.com/office/drawing/2014/main" id="{87BB1673-C46F-FF40-B7AD-D74FFBF4C2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5" name="Freeform 503">
                <a:extLst>
                  <a:ext uri="{FF2B5EF4-FFF2-40B4-BE49-F238E27FC236}">
                    <a16:creationId xmlns:a16="http://schemas.microsoft.com/office/drawing/2014/main" id="{7B043940-FBF2-D745-AAB3-283720139C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6" name="Freeform 504">
                <a:extLst>
                  <a:ext uri="{FF2B5EF4-FFF2-40B4-BE49-F238E27FC236}">
                    <a16:creationId xmlns:a16="http://schemas.microsoft.com/office/drawing/2014/main" id="{0015FA4D-E47C-8044-8F9E-DC039B837C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7" name="Freeform 505">
                <a:extLst>
                  <a:ext uri="{FF2B5EF4-FFF2-40B4-BE49-F238E27FC236}">
                    <a16:creationId xmlns:a16="http://schemas.microsoft.com/office/drawing/2014/main" id="{4A5B051F-222A-F049-A720-7A5DDF159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8" name="Freeform 506">
                <a:extLst>
                  <a:ext uri="{FF2B5EF4-FFF2-40B4-BE49-F238E27FC236}">
                    <a16:creationId xmlns:a16="http://schemas.microsoft.com/office/drawing/2014/main" id="{024DBC3D-686C-4E4F-8D82-C0CC9F179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29" name="Freeform 507">
                <a:extLst>
                  <a:ext uri="{FF2B5EF4-FFF2-40B4-BE49-F238E27FC236}">
                    <a16:creationId xmlns:a16="http://schemas.microsoft.com/office/drawing/2014/main" id="{9B94B38B-D945-B04F-954C-51DB9DECB0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0" name="Freeform 508">
                <a:extLst>
                  <a:ext uri="{FF2B5EF4-FFF2-40B4-BE49-F238E27FC236}">
                    <a16:creationId xmlns:a16="http://schemas.microsoft.com/office/drawing/2014/main" id="{8F13E9B7-B8CF-3E4F-9571-F58C8589C5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1" name="Freeform 509">
                <a:extLst>
                  <a:ext uri="{FF2B5EF4-FFF2-40B4-BE49-F238E27FC236}">
                    <a16:creationId xmlns:a16="http://schemas.microsoft.com/office/drawing/2014/main" id="{4E4694A4-9345-1743-B986-B071E973C4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2" name="Freeform 510">
                <a:extLst>
                  <a:ext uri="{FF2B5EF4-FFF2-40B4-BE49-F238E27FC236}">
                    <a16:creationId xmlns:a16="http://schemas.microsoft.com/office/drawing/2014/main" id="{0CE3E530-23A9-8841-93D8-97A228047A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3" name="Freeform 511">
                <a:extLst>
                  <a:ext uri="{FF2B5EF4-FFF2-40B4-BE49-F238E27FC236}">
                    <a16:creationId xmlns:a16="http://schemas.microsoft.com/office/drawing/2014/main" id="{0E2CAB84-A7DA-1D41-977A-EC1D6169A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4" name="Freeform 611">
                <a:extLst>
                  <a:ext uri="{FF2B5EF4-FFF2-40B4-BE49-F238E27FC236}">
                    <a16:creationId xmlns:a16="http://schemas.microsoft.com/office/drawing/2014/main" id="{083D2EC7-54B4-1742-A1AD-AE49A63B5A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5" name="Rectangle 613">
                <a:extLst>
                  <a:ext uri="{FF2B5EF4-FFF2-40B4-BE49-F238E27FC236}">
                    <a16:creationId xmlns:a16="http://schemas.microsoft.com/office/drawing/2014/main" id="{AF75708F-BE14-864E-B34B-9D7717E0C2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6" name="Freeform 643">
                <a:extLst>
                  <a:ext uri="{FF2B5EF4-FFF2-40B4-BE49-F238E27FC236}">
                    <a16:creationId xmlns:a16="http://schemas.microsoft.com/office/drawing/2014/main" id="{696EAE9E-2D11-A149-912B-E4A5A8CD39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7" name="Freeform 644">
                <a:extLst>
                  <a:ext uri="{FF2B5EF4-FFF2-40B4-BE49-F238E27FC236}">
                    <a16:creationId xmlns:a16="http://schemas.microsoft.com/office/drawing/2014/main" id="{DA159534-2B3B-CB4E-8D68-2E28341439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8" name="Freeform 645">
                <a:extLst>
                  <a:ext uri="{FF2B5EF4-FFF2-40B4-BE49-F238E27FC236}">
                    <a16:creationId xmlns:a16="http://schemas.microsoft.com/office/drawing/2014/main" id="{42EE0FA2-48B4-C241-9478-CDFACB1A60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39" name="Freeform 646">
                <a:extLst>
                  <a:ext uri="{FF2B5EF4-FFF2-40B4-BE49-F238E27FC236}">
                    <a16:creationId xmlns:a16="http://schemas.microsoft.com/office/drawing/2014/main" id="{1B0F8A28-07F2-6547-A080-6A1148406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0" name="Freeform 647">
                <a:extLst>
                  <a:ext uri="{FF2B5EF4-FFF2-40B4-BE49-F238E27FC236}">
                    <a16:creationId xmlns:a16="http://schemas.microsoft.com/office/drawing/2014/main" id="{3B726AB2-0DB7-E640-A062-1C34FD03B1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1" name="Freeform 648">
                <a:extLst>
                  <a:ext uri="{FF2B5EF4-FFF2-40B4-BE49-F238E27FC236}">
                    <a16:creationId xmlns:a16="http://schemas.microsoft.com/office/drawing/2014/main" id="{5614F8D9-07EC-CC43-A543-F0BB589CFA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2" name="Freeform 649">
                <a:extLst>
                  <a:ext uri="{FF2B5EF4-FFF2-40B4-BE49-F238E27FC236}">
                    <a16:creationId xmlns:a16="http://schemas.microsoft.com/office/drawing/2014/main" id="{5B654A4A-E104-6A49-B56C-F96F2A1C6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3" name="Freeform 650">
                <a:extLst>
                  <a:ext uri="{FF2B5EF4-FFF2-40B4-BE49-F238E27FC236}">
                    <a16:creationId xmlns:a16="http://schemas.microsoft.com/office/drawing/2014/main" id="{5BA63733-608C-8F4F-B9F9-31C4E4E76E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4" name="Freeform 651">
                <a:extLst>
                  <a:ext uri="{FF2B5EF4-FFF2-40B4-BE49-F238E27FC236}">
                    <a16:creationId xmlns:a16="http://schemas.microsoft.com/office/drawing/2014/main" id="{414AB354-CE8C-1544-A487-3B2AD419C2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5" name="Freeform 652">
                <a:extLst>
                  <a:ext uri="{FF2B5EF4-FFF2-40B4-BE49-F238E27FC236}">
                    <a16:creationId xmlns:a16="http://schemas.microsoft.com/office/drawing/2014/main" id="{307A570F-B52A-0F4C-83A8-E026456A68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6" name="Freeform 653">
                <a:extLst>
                  <a:ext uri="{FF2B5EF4-FFF2-40B4-BE49-F238E27FC236}">
                    <a16:creationId xmlns:a16="http://schemas.microsoft.com/office/drawing/2014/main" id="{C71C0C6F-658E-6044-965D-58D8C4F51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7" name="Freeform 654">
                <a:extLst>
                  <a:ext uri="{FF2B5EF4-FFF2-40B4-BE49-F238E27FC236}">
                    <a16:creationId xmlns:a16="http://schemas.microsoft.com/office/drawing/2014/main" id="{7795D90E-CE3F-3E46-B5C2-EB23DCD3A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8" name="Freeform 655">
                <a:extLst>
                  <a:ext uri="{FF2B5EF4-FFF2-40B4-BE49-F238E27FC236}">
                    <a16:creationId xmlns:a16="http://schemas.microsoft.com/office/drawing/2014/main" id="{CEB0D1F9-8C88-A042-ADE1-A97E17DA6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49" name="Freeform 656">
                <a:extLst>
                  <a:ext uri="{FF2B5EF4-FFF2-40B4-BE49-F238E27FC236}">
                    <a16:creationId xmlns:a16="http://schemas.microsoft.com/office/drawing/2014/main" id="{D1581510-67D1-E44A-8190-A05CE8B6C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0" name="Freeform 657">
                <a:extLst>
                  <a:ext uri="{FF2B5EF4-FFF2-40B4-BE49-F238E27FC236}">
                    <a16:creationId xmlns:a16="http://schemas.microsoft.com/office/drawing/2014/main" id="{AAABB184-81BE-C740-BD15-C909E04EC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1" name="Freeform 658">
                <a:extLst>
                  <a:ext uri="{FF2B5EF4-FFF2-40B4-BE49-F238E27FC236}">
                    <a16:creationId xmlns:a16="http://schemas.microsoft.com/office/drawing/2014/main" id="{70EAA06A-42DA-154B-B07F-907A34DF1A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2" name="Freeform 659">
                <a:extLst>
                  <a:ext uri="{FF2B5EF4-FFF2-40B4-BE49-F238E27FC236}">
                    <a16:creationId xmlns:a16="http://schemas.microsoft.com/office/drawing/2014/main" id="{8E235B76-CEC2-0D43-92C6-6ACF13A56C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3" name="Freeform 660">
                <a:extLst>
                  <a:ext uri="{FF2B5EF4-FFF2-40B4-BE49-F238E27FC236}">
                    <a16:creationId xmlns:a16="http://schemas.microsoft.com/office/drawing/2014/main" id="{293D890C-8E34-5342-9713-EDF61FAFAB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4" name="Freeform 661">
                <a:extLst>
                  <a:ext uri="{FF2B5EF4-FFF2-40B4-BE49-F238E27FC236}">
                    <a16:creationId xmlns:a16="http://schemas.microsoft.com/office/drawing/2014/main" id="{578D6116-9B50-5645-9FD2-08EF5EA99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5" name="Freeform 662">
                <a:extLst>
                  <a:ext uri="{FF2B5EF4-FFF2-40B4-BE49-F238E27FC236}">
                    <a16:creationId xmlns:a16="http://schemas.microsoft.com/office/drawing/2014/main" id="{1DA1F859-6888-CD46-BC4D-AC6FEE876F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6" name="Freeform 663">
                <a:extLst>
                  <a:ext uri="{FF2B5EF4-FFF2-40B4-BE49-F238E27FC236}">
                    <a16:creationId xmlns:a16="http://schemas.microsoft.com/office/drawing/2014/main" id="{9947D5DB-D4EC-4646-A3C8-429CE890CD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7" name="Freeform 664">
                <a:extLst>
                  <a:ext uri="{FF2B5EF4-FFF2-40B4-BE49-F238E27FC236}">
                    <a16:creationId xmlns:a16="http://schemas.microsoft.com/office/drawing/2014/main" id="{1AA5076F-D4BE-3846-A4C7-4583A7EE0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8" name="Freeform 665">
                <a:extLst>
                  <a:ext uri="{FF2B5EF4-FFF2-40B4-BE49-F238E27FC236}">
                    <a16:creationId xmlns:a16="http://schemas.microsoft.com/office/drawing/2014/main" id="{94C9E212-04C6-0946-86A7-3B5489E16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59" name="Freeform 666">
                <a:extLst>
                  <a:ext uri="{FF2B5EF4-FFF2-40B4-BE49-F238E27FC236}">
                    <a16:creationId xmlns:a16="http://schemas.microsoft.com/office/drawing/2014/main" id="{20B56C71-D5CF-814D-B968-949DD6690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0" name="Freeform 667">
                <a:extLst>
                  <a:ext uri="{FF2B5EF4-FFF2-40B4-BE49-F238E27FC236}">
                    <a16:creationId xmlns:a16="http://schemas.microsoft.com/office/drawing/2014/main" id="{4BC44B54-5BA0-0F41-BEC6-792989834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1" name="Freeform 668">
                <a:extLst>
                  <a:ext uri="{FF2B5EF4-FFF2-40B4-BE49-F238E27FC236}">
                    <a16:creationId xmlns:a16="http://schemas.microsoft.com/office/drawing/2014/main" id="{6CFF1A8D-96F1-FE42-A3A5-6E940F89EF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2" name="Freeform 669">
                <a:extLst>
                  <a:ext uri="{FF2B5EF4-FFF2-40B4-BE49-F238E27FC236}">
                    <a16:creationId xmlns:a16="http://schemas.microsoft.com/office/drawing/2014/main" id="{DD32DDC5-1F73-E049-B694-EED2ECC62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3" name="Freeform 670">
                <a:extLst>
                  <a:ext uri="{FF2B5EF4-FFF2-40B4-BE49-F238E27FC236}">
                    <a16:creationId xmlns:a16="http://schemas.microsoft.com/office/drawing/2014/main" id="{A41B9704-878B-F348-8284-75BF302266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4" name="Freeform 671">
                <a:extLst>
                  <a:ext uri="{FF2B5EF4-FFF2-40B4-BE49-F238E27FC236}">
                    <a16:creationId xmlns:a16="http://schemas.microsoft.com/office/drawing/2014/main" id="{555D8C26-6D0B-A74C-8430-3CF1AE5C0D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5" name="Freeform 672">
                <a:extLst>
                  <a:ext uri="{FF2B5EF4-FFF2-40B4-BE49-F238E27FC236}">
                    <a16:creationId xmlns:a16="http://schemas.microsoft.com/office/drawing/2014/main" id="{E46F70BF-AF3F-6A45-92AD-F53B6DE3EB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6" name="Freeform 673">
                <a:extLst>
                  <a:ext uri="{FF2B5EF4-FFF2-40B4-BE49-F238E27FC236}">
                    <a16:creationId xmlns:a16="http://schemas.microsoft.com/office/drawing/2014/main" id="{B6D155D3-B78E-3047-8734-DDD9F156F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7" name="Freeform 674">
                <a:extLst>
                  <a:ext uri="{FF2B5EF4-FFF2-40B4-BE49-F238E27FC236}">
                    <a16:creationId xmlns:a16="http://schemas.microsoft.com/office/drawing/2014/main" id="{BD4A9547-BF9D-E344-AE1E-149543676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8" name="Freeform 675">
                <a:extLst>
                  <a:ext uri="{FF2B5EF4-FFF2-40B4-BE49-F238E27FC236}">
                    <a16:creationId xmlns:a16="http://schemas.microsoft.com/office/drawing/2014/main" id="{3259A331-0F1B-D24C-BD33-193C6DF94C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69" name="Freeform 676">
                <a:extLst>
                  <a:ext uri="{FF2B5EF4-FFF2-40B4-BE49-F238E27FC236}">
                    <a16:creationId xmlns:a16="http://schemas.microsoft.com/office/drawing/2014/main" id="{F06E81CC-B0B1-C140-94CE-97FADC4F5C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0" name="Freeform 677">
                <a:extLst>
                  <a:ext uri="{FF2B5EF4-FFF2-40B4-BE49-F238E27FC236}">
                    <a16:creationId xmlns:a16="http://schemas.microsoft.com/office/drawing/2014/main" id="{A4D83C9C-4D18-1F41-9DD3-C474ED954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1" name="Freeform 678">
                <a:extLst>
                  <a:ext uri="{FF2B5EF4-FFF2-40B4-BE49-F238E27FC236}">
                    <a16:creationId xmlns:a16="http://schemas.microsoft.com/office/drawing/2014/main" id="{E1EE0676-3162-C444-9F1E-C4303D07D0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2" name="Freeform 679">
                <a:extLst>
                  <a:ext uri="{FF2B5EF4-FFF2-40B4-BE49-F238E27FC236}">
                    <a16:creationId xmlns:a16="http://schemas.microsoft.com/office/drawing/2014/main" id="{083CA1FA-4E79-6B43-BBD4-1624A0185E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3" name="Freeform 680">
                <a:extLst>
                  <a:ext uri="{FF2B5EF4-FFF2-40B4-BE49-F238E27FC236}">
                    <a16:creationId xmlns:a16="http://schemas.microsoft.com/office/drawing/2014/main" id="{27F1188E-2378-6D44-8BCF-3C3D71F01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4" name="Freeform 681">
                <a:extLst>
                  <a:ext uri="{FF2B5EF4-FFF2-40B4-BE49-F238E27FC236}">
                    <a16:creationId xmlns:a16="http://schemas.microsoft.com/office/drawing/2014/main" id="{CB675F94-8FA0-BD44-A6CA-CC2E517F2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5" name="Freeform 682">
                <a:extLst>
                  <a:ext uri="{FF2B5EF4-FFF2-40B4-BE49-F238E27FC236}">
                    <a16:creationId xmlns:a16="http://schemas.microsoft.com/office/drawing/2014/main" id="{23601621-503B-7A44-88D9-6486636513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6" name="Freeform 683">
                <a:extLst>
                  <a:ext uri="{FF2B5EF4-FFF2-40B4-BE49-F238E27FC236}">
                    <a16:creationId xmlns:a16="http://schemas.microsoft.com/office/drawing/2014/main" id="{AD5F89BD-7FE5-994E-9592-2931314A7E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7" name="Freeform 684">
                <a:extLst>
                  <a:ext uri="{FF2B5EF4-FFF2-40B4-BE49-F238E27FC236}">
                    <a16:creationId xmlns:a16="http://schemas.microsoft.com/office/drawing/2014/main" id="{C57AC509-F872-2B4F-986E-4801097267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8" name="Freeform 685">
                <a:extLst>
                  <a:ext uri="{FF2B5EF4-FFF2-40B4-BE49-F238E27FC236}">
                    <a16:creationId xmlns:a16="http://schemas.microsoft.com/office/drawing/2014/main" id="{C7793841-9978-D744-8F36-8858A8B223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79" name="Freeform 686">
                <a:extLst>
                  <a:ext uri="{FF2B5EF4-FFF2-40B4-BE49-F238E27FC236}">
                    <a16:creationId xmlns:a16="http://schemas.microsoft.com/office/drawing/2014/main" id="{A77FEF1F-3541-D244-B243-88FCC9BFF1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0" name="Freeform 687">
                <a:extLst>
                  <a:ext uri="{FF2B5EF4-FFF2-40B4-BE49-F238E27FC236}">
                    <a16:creationId xmlns:a16="http://schemas.microsoft.com/office/drawing/2014/main" id="{5DD00377-69A4-6A4A-B944-CA025045D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1" name="Freeform 688">
                <a:extLst>
                  <a:ext uri="{FF2B5EF4-FFF2-40B4-BE49-F238E27FC236}">
                    <a16:creationId xmlns:a16="http://schemas.microsoft.com/office/drawing/2014/main" id="{6BCDB2E0-B4CE-5F46-AE10-1B6064A033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2" name="Freeform 689">
                <a:extLst>
                  <a:ext uri="{FF2B5EF4-FFF2-40B4-BE49-F238E27FC236}">
                    <a16:creationId xmlns:a16="http://schemas.microsoft.com/office/drawing/2014/main" id="{39E2B3DE-2DAA-5F4E-931E-07E0F073E8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3" name="Freeform 690">
                <a:extLst>
                  <a:ext uri="{FF2B5EF4-FFF2-40B4-BE49-F238E27FC236}">
                    <a16:creationId xmlns:a16="http://schemas.microsoft.com/office/drawing/2014/main" id="{59148D20-AF9A-9C46-B705-A7AA3E0629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4" name="Freeform 691">
                <a:extLst>
                  <a:ext uri="{FF2B5EF4-FFF2-40B4-BE49-F238E27FC236}">
                    <a16:creationId xmlns:a16="http://schemas.microsoft.com/office/drawing/2014/main" id="{08214F7E-26EB-6843-BC61-1D7C2B1C2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5" name="Freeform 692">
                <a:extLst>
                  <a:ext uri="{FF2B5EF4-FFF2-40B4-BE49-F238E27FC236}">
                    <a16:creationId xmlns:a16="http://schemas.microsoft.com/office/drawing/2014/main" id="{E1545DF0-4496-5245-842F-C5A967732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6" name="Freeform 693">
                <a:extLst>
                  <a:ext uri="{FF2B5EF4-FFF2-40B4-BE49-F238E27FC236}">
                    <a16:creationId xmlns:a16="http://schemas.microsoft.com/office/drawing/2014/main" id="{A1531E85-14F4-934C-B4FA-524514E455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7" name="Freeform 694">
                <a:extLst>
                  <a:ext uri="{FF2B5EF4-FFF2-40B4-BE49-F238E27FC236}">
                    <a16:creationId xmlns:a16="http://schemas.microsoft.com/office/drawing/2014/main" id="{7F750A09-3AE6-B544-B275-BC2EC5D435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8" name="Freeform 695">
                <a:extLst>
                  <a:ext uri="{FF2B5EF4-FFF2-40B4-BE49-F238E27FC236}">
                    <a16:creationId xmlns:a16="http://schemas.microsoft.com/office/drawing/2014/main" id="{535BCBB0-1745-5A4A-A813-9612DEB114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89" name="Freeform 696">
                <a:extLst>
                  <a:ext uri="{FF2B5EF4-FFF2-40B4-BE49-F238E27FC236}">
                    <a16:creationId xmlns:a16="http://schemas.microsoft.com/office/drawing/2014/main" id="{9C97E797-6FF3-DC4F-A4F9-1E77B376C6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0" name="Freeform 697">
                <a:extLst>
                  <a:ext uri="{FF2B5EF4-FFF2-40B4-BE49-F238E27FC236}">
                    <a16:creationId xmlns:a16="http://schemas.microsoft.com/office/drawing/2014/main" id="{5B4E7965-8CB6-BA49-88CD-EB8578C0F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1" name="Freeform 698">
                <a:extLst>
                  <a:ext uri="{FF2B5EF4-FFF2-40B4-BE49-F238E27FC236}">
                    <a16:creationId xmlns:a16="http://schemas.microsoft.com/office/drawing/2014/main" id="{2B220107-B18F-3649-8600-E2F6F91FB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2" name="Freeform 699">
                <a:extLst>
                  <a:ext uri="{FF2B5EF4-FFF2-40B4-BE49-F238E27FC236}">
                    <a16:creationId xmlns:a16="http://schemas.microsoft.com/office/drawing/2014/main" id="{6D0E1496-40E3-4F4A-A4F8-6E385FD21C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3" name="Freeform 700">
                <a:extLst>
                  <a:ext uri="{FF2B5EF4-FFF2-40B4-BE49-F238E27FC236}">
                    <a16:creationId xmlns:a16="http://schemas.microsoft.com/office/drawing/2014/main" id="{F236FD65-D4A0-D34F-8BE3-20AF31FAFB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4" name="Freeform 701">
                <a:extLst>
                  <a:ext uri="{FF2B5EF4-FFF2-40B4-BE49-F238E27FC236}">
                    <a16:creationId xmlns:a16="http://schemas.microsoft.com/office/drawing/2014/main" id="{621E7C3D-D920-2A4A-BD2E-48A9D9198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5" name="Freeform 702">
                <a:extLst>
                  <a:ext uri="{FF2B5EF4-FFF2-40B4-BE49-F238E27FC236}">
                    <a16:creationId xmlns:a16="http://schemas.microsoft.com/office/drawing/2014/main" id="{2505FAEE-BFE2-BB42-A711-CA5BEB519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6" name="Freeform 703">
                <a:extLst>
                  <a:ext uri="{FF2B5EF4-FFF2-40B4-BE49-F238E27FC236}">
                    <a16:creationId xmlns:a16="http://schemas.microsoft.com/office/drawing/2014/main" id="{1105788F-DFEB-A44C-B6AB-7D5EEBE42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7" name="Freeform 704">
                <a:extLst>
                  <a:ext uri="{FF2B5EF4-FFF2-40B4-BE49-F238E27FC236}">
                    <a16:creationId xmlns:a16="http://schemas.microsoft.com/office/drawing/2014/main" id="{B1C3E792-475B-B94F-BDCA-0E52ADFA5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8" name="Freeform 705">
                <a:extLst>
                  <a:ext uri="{FF2B5EF4-FFF2-40B4-BE49-F238E27FC236}">
                    <a16:creationId xmlns:a16="http://schemas.microsoft.com/office/drawing/2014/main" id="{86FEDFB4-F520-E94B-B4C6-E35A130FD3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399" name="Freeform 706">
                <a:extLst>
                  <a:ext uri="{FF2B5EF4-FFF2-40B4-BE49-F238E27FC236}">
                    <a16:creationId xmlns:a16="http://schemas.microsoft.com/office/drawing/2014/main" id="{E4F552D9-E233-5D42-8B94-C3FC047750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0" name="Freeform 709">
                <a:extLst>
                  <a:ext uri="{FF2B5EF4-FFF2-40B4-BE49-F238E27FC236}">
                    <a16:creationId xmlns:a16="http://schemas.microsoft.com/office/drawing/2014/main" id="{35C82661-F4B3-F240-AB7B-4F3737214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1" name="Freeform 710">
                <a:extLst>
                  <a:ext uri="{FF2B5EF4-FFF2-40B4-BE49-F238E27FC236}">
                    <a16:creationId xmlns:a16="http://schemas.microsoft.com/office/drawing/2014/main" id="{344613EC-5ABA-A24C-B594-4E5AF3DBF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2" name="Freeform 711">
                <a:extLst>
                  <a:ext uri="{FF2B5EF4-FFF2-40B4-BE49-F238E27FC236}">
                    <a16:creationId xmlns:a16="http://schemas.microsoft.com/office/drawing/2014/main" id="{E2ECDBEF-994F-A343-AC9C-A7E75E5A8F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3" name="Freeform 712">
                <a:extLst>
                  <a:ext uri="{FF2B5EF4-FFF2-40B4-BE49-F238E27FC236}">
                    <a16:creationId xmlns:a16="http://schemas.microsoft.com/office/drawing/2014/main" id="{64A8F70B-E332-1E4A-9CC3-6398A074A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4" name="Freeform 713">
                <a:extLst>
                  <a:ext uri="{FF2B5EF4-FFF2-40B4-BE49-F238E27FC236}">
                    <a16:creationId xmlns:a16="http://schemas.microsoft.com/office/drawing/2014/main" id="{864E7530-0609-5F44-9291-E44B38B8C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5" name="Freeform 714">
                <a:extLst>
                  <a:ext uri="{FF2B5EF4-FFF2-40B4-BE49-F238E27FC236}">
                    <a16:creationId xmlns:a16="http://schemas.microsoft.com/office/drawing/2014/main" id="{CE81E349-E7DA-794E-B478-692114E05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6" name="Freeform 715">
                <a:extLst>
                  <a:ext uri="{FF2B5EF4-FFF2-40B4-BE49-F238E27FC236}">
                    <a16:creationId xmlns:a16="http://schemas.microsoft.com/office/drawing/2014/main" id="{4CEE6665-0F82-2140-B307-DA21F95C97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7" name="Freeform 716">
                <a:extLst>
                  <a:ext uri="{FF2B5EF4-FFF2-40B4-BE49-F238E27FC236}">
                    <a16:creationId xmlns:a16="http://schemas.microsoft.com/office/drawing/2014/main" id="{CA473AF3-BDF5-204E-ACA6-7683D43889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8" name="Freeform 717">
                <a:extLst>
                  <a:ext uri="{FF2B5EF4-FFF2-40B4-BE49-F238E27FC236}">
                    <a16:creationId xmlns:a16="http://schemas.microsoft.com/office/drawing/2014/main" id="{581E9BF6-49E2-D74E-A34A-9943480565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09" name="Freeform 718">
                <a:extLst>
                  <a:ext uri="{FF2B5EF4-FFF2-40B4-BE49-F238E27FC236}">
                    <a16:creationId xmlns:a16="http://schemas.microsoft.com/office/drawing/2014/main" id="{599E0195-BEE2-EC43-BB7A-5E7137584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0" name="Freeform 719">
                <a:extLst>
                  <a:ext uri="{FF2B5EF4-FFF2-40B4-BE49-F238E27FC236}">
                    <a16:creationId xmlns:a16="http://schemas.microsoft.com/office/drawing/2014/main" id="{29503C42-A320-3C45-9B5E-DAE65B997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1" name="Freeform 720">
                <a:extLst>
                  <a:ext uri="{FF2B5EF4-FFF2-40B4-BE49-F238E27FC236}">
                    <a16:creationId xmlns:a16="http://schemas.microsoft.com/office/drawing/2014/main" id="{1B025812-62E8-714E-81EF-417231898D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2" name="Freeform 721">
                <a:extLst>
                  <a:ext uri="{FF2B5EF4-FFF2-40B4-BE49-F238E27FC236}">
                    <a16:creationId xmlns:a16="http://schemas.microsoft.com/office/drawing/2014/main" id="{5A242F6C-67E8-5640-8C23-4807D255E2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3" name="Freeform 722">
                <a:extLst>
                  <a:ext uri="{FF2B5EF4-FFF2-40B4-BE49-F238E27FC236}">
                    <a16:creationId xmlns:a16="http://schemas.microsoft.com/office/drawing/2014/main" id="{2E49A820-15F3-A64A-AE43-4CD9BDEA2D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4" name="Freeform 723">
                <a:extLst>
                  <a:ext uri="{FF2B5EF4-FFF2-40B4-BE49-F238E27FC236}">
                    <a16:creationId xmlns:a16="http://schemas.microsoft.com/office/drawing/2014/main" id="{83A8EE1E-99F4-4E4F-97E5-887A1811AB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5" name="Freeform 724">
                <a:extLst>
                  <a:ext uri="{FF2B5EF4-FFF2-40B4-BE49-F238E27FC236}">
                    <a16:creationId xmlns:a16="http://schemas.microsoft.com/office/drawing/2014/main" id="{95DBBD6A-D3F4-3941-A092-2D6A4B5554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6" name="Freeform 725">
                <a:extLst>
                  <a:ext uri="{FF2B5EF4-FFF2-40B4-BE49-F238E27FC236}">
                    <a16:creationId xmlns:a16="http://schemas.microsoft.com/office/drawing/2014/main" id="{6D048BA1-2420-624C-B101-559B43A6B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7" name="Freeform 726">
                <a:extLst>
                  <a:ext uri="{FF2B5EF4-FFF2-40B4-BE49-F238E27FC236}">
                    <a16:creationId xmlns:a16="http://schemas.microsoft.com/office/drawing/2014/main" id="{EE268A8C-8E3B-414A-A93E-6C7289828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8" name="Freeform 727">
                <a:extLst>
                  <a:ext uri="{FF2B5EF4-FFF2-40B4-BE49-F238E27FC236}">
                    <a16:creationId xmlns:a16="http://schemas.microsoft.com/office/drawing/2014/main" id="{A44BA3B2-EC12-4847-89B6-53FFC8E695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419" name="Freeform 728">
                <a:extLst>
                  <a:ext uri="{FF2B5EF4-FFF2-40B4-BE49-F238E27FC236}">
                    <a16:creationId xmlns:a16="http://schemas.microsoft.com/office/drawing/2014/main" id="{B35FB198-963B-2C41-B6FF-BA12CEAC6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B1D51AF-DE85-554A-8879-F61B01A1B714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195" name="Freeform 486">
                <a:extLst>
                  <a:ext uri="{FF2B5EF4-FFF2-40B4-BE49-F238E27FC236}">
                    <a16:creationId xmlns:a16="http://schemas.microsoft.com/office/drawing/2014/main" id="{558596F8-8B5D-4B40-9AC4-C0EC7AA60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196" name="Group 195">
                <a:extLst>
                  <a:ext uri="{FF2B5EF4-FFF2-40B4-BE49-F238E27FC236}">
                    <a16:creationId xmlns:a16="http://schemas.microsoft.com/office/drawing/2014/main" id="{B59C37AA-7479-7F46-9AEB-46FAE4E3F114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197" name="Freeform 729">
                  <a:extLst>
                    <a:ext uri="{FF2B5EF4-FFF2-40B4-BE49-F238E27FC236}">
                      <a16:creationId xmlns:a16="http://schemas.microsoft.com/office/drawing/2014/main" id="{4591E597-019F-7F4F-870F-EAA3A57032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8" name="Freeform 730">
                  <a:extLst>
                    <a:ext uri="{FF2B5EF4-FFF2-40B4-BE49-F238E27FC236}">
                      <a16:creationId xmlns:a16="http://schemas.microsoft.com/office/drawing/2014/main" id="{B7ED2399-93A9-8949-A7EF-0FFEAC507B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9" name="Freeform 731">
                  <a:extLst>
                    <a:ext uri="{FF2B5EF4-FFF2-40B4-BE49-F238E27FC236}">
                      <a16:creationId xmlns:a16="http://schemas.microsoft.com/office/drawing/2014/main" id="{C8CEDE32-4554-0B43-9D1E-B97D44BBCF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0" name="Freeform 732">
                  <a:extLst>
                    <a:ext uri="{FF2B5EF4-FFF2-40B4-BE49-F238E27FC236}">
                      <a16:creationId xmlns:a16="http://schemas.microsoft.com/office/drawing/2014/main" id="{873B0C9C-7FB5-2242-B131-A5BD03F527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1" name="Freeform 733">
                  <a:extLst>
                    <a:ext uri="{FF2B5EF4-FFF2-40B4-BE49-F238E27FC236}">
                      <a16:creationId xmlns:a16="http://schemas.microsoft.com/office/drawing/2014/main" id="{90EC922A-FCA8-654C-BE23-8EBF632C6E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2" name="Freeform 734">
                  <a:extLst>
                    <a:ext uri="{FF2B5EF4-FFF2-40B4-BE49-F238E27FC236}">
                      <a16:creationId xmlns:a16="http://schemas.microsoft.com/office/drawing/2014/main" id="{EA327BBB-6200-6146-A226-ED26AC6A23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3" name="Freeform 735">
                  <a:extLst>
                    <a:ext uri="{FF2B5EF4-FFF2-40B4-BE49-F238E27FC236}">
                      <a16:creationId xmlns:a16="http://schemas.microsoft.com/office/drawing/2014/main" id="{93F61096-5BD3-7840-B7B0-B6D51C2DA0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4" name="Freeform 736">
                  <a:extLst>
                    <a:ext uri="{FF2B5EF4-FFF2-40B4-BE49-F238E27FC236}">
                      <a16:creationId xmlns:a16="http://schemas.microsoft.com/office/drawing/2014/main" id="{183DC060-4A0D-8644-8E8F-AE0E5A1856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5" name="Freeform 737">
                  <a:extLst>
                    <a:ext uri="{FF2B5EF4-FFF2-40B4-BE49-F238E27FC236}">
                      <a16:creationId xmlns:a16="http://schemas.microsoft.com/office/drawing/2014/main" id="{8EB545F3-2964-6647-BBAA-F3611E72EB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6" name="Freeform 738">
                  <a:extLst>
                    <a:ext uri="{FF2B5EF4-FFF2-40B4-BE49-F238E27FC236}">
                      <a16:creationId xmlns:a16="http://schemas.microsoft.com/office/drawing/2014/main" id="{E1210633-8AFC-594B-8D36-FB94FF8D1DC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7" name="Freeform 739">
                  <a:extLst>
                    <a:ext uri="{FF2B5EF4-FFF2-40B4-BE49-F238E27FC236}">
                      <a16:creationId xmlns:a16="http://schemas.microsoft.com/office/drawing/2014/main" id="{2452CA13-925F-2041-BFA3-07E9C9DF3E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8" name="Freeform 740">
                  <a:extLst>
                    <a:ext uri="{FF2B5EF4-FFF2-40B4-BE49-F238E27FC236}">
                      <a16:creationId xmlns:a16="http://schemas.microsoft.com/office/drawing/2014/main" id="{57AF2419-1882-F64D-B153-64B5D99ED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09" name="Freeform 741">
                  <a:extLst>
                    <a:ext uri="{FF2B5EF4-FFF2-40B4-BE49-F238E27FC236}">
                      <a16:creationId xmlns:a16="http://schemas.microsoft.com/office/drawing/2014/main" id="{BC33CF43-7AD3-A54A-8BD4-10A22368F3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0" name="Freeform 742">
                  <a:extLst>
                    <a:ext uri="{FF2B5EF4-FFF2-40B4-BE49-F238E27FC236}">
                      <a16:creationId xmlns:a16="http://schemas.microsoft.com/office/drawing/2014/main" id="{C09A7378-84CA-A041-AC1C-3327C20E17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1" name="Freeform 743">
                  <a:extLst>
                    <a:ext uri="{FF2B5EF4-FFF2-40B4-BE49-F238E27FC236}">
                      <a16:creationId xmlns:a16="http://schemas.microsoft.com/office/drawing/2014/main" id="{91C1168C-BDF9-0047-8D68-04BA5D8461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2" name="Freeform 744">
                  <a:extLst>
                    <a:ext uri="{FF2B5EF4-FFF2-40B4-BE49-F238E27FC236}">
                      <a16:creationId xmlns:a16="http://schemas.microsoft.com/office/drawing/2014/main" id="{65D347DC-8A28-B145-9155-57D7858A2B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3" name="Freeform 745">
                  <a:extLst>
                    <a:ext uri="{FF2B5EF4-FFF2-40B4-BE49-F238E27FC236}">
                      <a16:creationId xmlns:a16="http://schemas.microsoft.com/office/drawing/2014/main" id="{A3229109-6D75-DF40-A3B6-9B60EB0EC8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4" name="Freeform 746">
                  <a:extLst>
                    <a:ext uri="{FF2B5EF4-FFF2-40B4-BE49-F238E27FC236}">
                      <a16:creationId xmlns:a16="http://schemas.microsoft.com/office/drawing/2014/main" id="{DCB20735-E4E8-AF41-B253-26FB283687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5" name="Freeform 747">
                  <a:extLst>
                    <a:ext uri="{FF2B5EF4-FFF2-40B4-BE49-F238E27FC236}">
                      <a16:creationId xmlns:a16="http://schemas.microsoft.com/office/drawing/2014/main" id="{69D59197-0981-DD42-9AA4-A4243CD060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6" name="Freeform 748">
                  <a:extLst>
                    <a:ext uri="{FF2B5EF4-FFF2-40B4-BE49-F238E27FC236}">
                      <a16:creationId xmlns:a16="http://schemas.microsoft.com/office/drawing/2014/main" id="{8B0829F8-D407-8E4A-98A7-8ACC0AD9E6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7" name="Freeform 749">
                  <a:extLst>
                    <a:ext uri="{FF2B5EF4-FFF2-40B4-BE49-F238E27FC236}">
                      <a16:creationId xmlns:a16="http://schemas.microsoft.com/office/drawing/2014/main" id="{DF534295-32EE-C544-842C-5BB88A3EF8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8" name="Freeform 750">
                  <a:extLst>
                    <a:ext uri="{FF2B5EF4-FFF2-40B4-BE49-F238E27FC236}">
                      <a16:creationId xmlns:a16="http://schemas.microsoft.com/office/drawing/2014/main" id="{02E80629-44BA-DB4A-91EC-787F18D492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19" name="Freeform 751">
                  <a:extLst>
                    <a:ext uri="{FF2B5EF4-FFF2-40B4-BE49-F238E27FC236}">
                      <a16:creationId xmlns:a16="http://schemas.microsoft.com/office/drawing/2014/main" id="{E6BCBC13-CED7-7E4F-8F02-80ED134E8E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0" name="Freeform 752">
                  <a:extLst>
                    <a:ext uri="{FF2B5EF4-FFF2-40B4-BE49-F238E27FC236}">
                      <a16:creationId xmlns:a16="http://schemas.microsoft.com/office/drawing/2014/main" id="{D2BEE564-0221-D64E-85B0-F0637ED378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1" name="Freeform 753">
                  <a:extLst>
                    <a:ext uri="{FF2B5EF4-FFF2-40B4-BE49-F238E27FC236}">
                      <a16:creationId xmlns:a16="http://schemas.microsoft.com/office/drawing/2014/main" id="{190F9827-9432-CC40-AF59-8134F4E151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2" name="Freeform 754">
                  <a:extLst>
                    <a:ext uri="{FF2B5EF4-FFF2-40B4-BE49-F238E27FC236}">
                      <a16:creationId xmlns:a16="http://schemas.microsoft.com/office/drawing/2014/main" id="{573D1EF9-44E2-6343-8DE6-BC5F6FD732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3" name="Freeform 755">
                  <a:extLst>
                    <a:ext uri="{FF2B5EF4-FFF2-40B4-BE49-F238E27FC236}">
                      <a16:creationId xmlns:a16="http://schemas.microsoft.com/office/drawing/2014/main" id="{429669F5-1836-1149-A156-6407119863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4" name="Freeform 756">
                  <a:extLst>
                    <a:ext uri="{FF2B5EF4-FFF2-40B4-BE49-F238E27FC236}">
                      <a16:creationId xmlns:a16="http://schemas.microsoft.com/office/drawing/2014/main" id="{78BA119E-10B9-744A-B674-5584BA10E0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5" name="Freeform 757">
                  <a:extLst>
                    <a:ext uri="{FF2B5EF4-FFF2-40B4-BE49-F238E27FC236}">
                      <a16:creationId xmlns:a16="http://schemas.microsoft.com/office/drawing/2014/main" id="{1FA7098D-4B3E-7D40-8843-DB86C8EE5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6" name="Freeform 758">
                  <a:extLst>
                    <a:ext uri="{FF2B5EF4-FFF2-40B4-BE49-F238E27FC236}">
                      <a16:creationId xmlns:a16="http://schemas.microsoft.com/office/drawing/2014/main" id="{5DF3A821-8C49-014C-A65C-5A029B54FA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7" name="Freeform 759">
                  <a:extLst>
                    <a:ext uri="{FF2B5EF4-FFF2-40B4-BE49-F238E27FC236}">
                      <a16:creationId xmlns:a16="http://schemas.microsoft.com/office/drawing/2014/main" id="{A6553671-DBEE-5E49-B1E5-91F01327CE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8" name="Freeform 760">
                  <a:extLst>
                    <a:ext uri="{FF2B5EF4-FFF2-40B4-BE49-F238E27FC236}">
                      <a16:creationId xmlns:a16="http://schemas.microsoft.com/office/drawing/2014/main" id="{0CE657FB-4757-8B4F-9C10-7105C2267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29" name="Freeform 761">
                  <a:extLst>
                    <a:ext uri="{FF2B5EF4-FFF2-40B4-BE49-F238E27FC236}">
                      <a16:creationId xmlns:a16="http://schemas.microsoft.com/office/drawing/2014/main" id="{4021EAD8-633F-8B4E-9F64-C9B0A3125A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0" name="Freeform 762">
                  <a:extLst>
                    <a:ext uri="{FF2B5EF4-FFF2-40B4-BE49-F238E27FC236}">
                      <a16:creationId xmlns:a16="http://schemas.microsoft.com/office/drawing/2014/main" id="{CA10E239-5B06-3648-AF14-5A515BC31E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1" name="Freeform 763">
                  <a:extLst>
                    <a:ext uri="{FF2B5EF4-FFF2-40B4-BE49-F238E27FC236}">
                      <a16:creationId xmlns:a16="http://schemas.microsoft.com/office/drawing/2014/main" id="{87569F76-F168-764E-A8A1-EE841356B7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2" name="Freeform 764">
                  <a:extLst>
                    <a:ext uri="{FF2B5EF4-FFF2-40B4-BE49-F238E27FC236}">
                      <a16:creationId xmlns:a16="http://schemas.microsoft.com/office/drawing/2014/main" id="{6A958C1D-D70D-EB47-B845-D76EF99317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3" name="Freeform 765">
                  <a:extLst>
                    <a:ext uri="{FF2B5EF4-FFF2-40B4-BE49-F238E27FC236}">
                      <a16:creationId xmlns:a16="http://schemas.microsoft.com/office/drawing/2014/main" id="{F622A7D6-4731-DC4D-A811-E2DB577A55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4" name="Freeform 766">
                  <a:extLst>
                    <a:ext uri="{FF2B5EF4-FFF2-40B4-BE49-F238E27FC236}">
                      <a16:creationId xmlns:a16="http://schemas.microsoft.com/office/drawing/2014/main" id="{799A77A8-AF2D-A940-87D0-63291490BF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5" name="Freeform 767">
                  <a:extLst>
                    <a:ext uri="{FF2B5EF4-FFF2-40B4-BE49-F238E27FC236}">
                      <a16:creationId xmlns:a16="http://schemas.microsoft.com/office/drawing/2014/main" id="{5175675B-03F8-774F-8D5C-A879D9108B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6" name="Freeform 768">
                  <a:extLst>
                    <a:ext uri="{FF2B5EF4-FFF2-40B4-BE49-F238E27FC236}">
                      <a16:creationId xmlns:a16="http://schemas.microsoft.com/office/drawing/2014/main" id="{CE0D5F2D-8385-F342-9E6B-966F58B42A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7" name="Freeform 769">
                  <a:extLst>
                    <a:ext uri="{FF2B5EF4-FFF2-40B4-BE49-F238E27FC236}">
                      <a16:creationId xmlns:a16="http://schemas.microsoft.com/office/drawing/2014/main" id="{7C7C41E9-C324-7747-A069-5F1167841D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8" name="Freeform 770">
                  <a:extLst>
                    <a:ext uri="{FF2B5EF4-FFF2-40B4-BE49-F238E27FC236}">
                      <a16:creationId xmlns:a16="http://schemas.microsoft.com/office/drawing/2014/main" id="{873EC6AC-2065-3B45-A148-2D8A5FAD7B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39" name="Freeform 771">
                  <a:extLst>
                    <a:ext uri="{FF2B5EF4-FFF2-40B4-BE49-F238E27FC236}">
                      <a16:creationId xmlns:a16="http://schemas.microsoft.com/office/drawing/2014/main" id="{7D353890-4ABD-914C-A6B0-3C25FEC16F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0" name="Freeform 772">
                  <a:extLst>
                    <a:ext uri="{FF2B5EF4-FFF2-40B4-BE49-F238E27FC236}">
                      <a16:creationId xmlns:a16="http://schemas.microsoft.com/office/drawing/2014/main" id="{6928E38D-3D9E-BC4F-AC21-E70643A57D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1" name="Freeform 773">
                  <a:extLst>
                    <a:ext uri="{FF2B5EF4-FFF2-40B4-BE49-F238E27FC236}">
                      <a16:creationId xmlns:a16="http://schemas.microsoft.com/office/drawing/2014/main" id="{C00E35F8-3881-754F-A308-9B0DBE7C62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2" name="Freeform 774">
                  <a:extLst>
                    <a:ext uri="{FF2B5EF4-FFF2-40B4-BE49-F238E27FC236}">
                      <a16:creationId xmlns:a16="http://schemas.microsoft.com/office/drawing/2014/main" id="{D94DB1D9-7551-D742-9711-1EFBE44D92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243" name="Freeform 775">
                  <a:extLst>
                    <a:ext uri="{FF2B5EF4-FFF2-40B4-BE49-F238E27FC236}">
                      <a16:creationId xmlns:a16="http://schemas.microsoft.com/office/drawing/2014/main" id="{27896B48-46AD-E146-91E2-4CF061F906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A0D4274-3463-F147-817E-0D0E8FA4F502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5" name="Freeform 776">
                <a:extLst>
                  <a:ext uri="{FF2B5EF4-FFF2-40B4-BE49-F238E27FC236}">
                    <a16:creationId xmlns:a16="http://schemas.microsoft.com/office/drawing/2014/main" id="{83ED4664-FAA7-3345-93B5-D64597CD0A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845644EC-2BB0-2B41-88B2-5C73B4C3E932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7" name="Freeform 781">
                  <a:extLst>
                    <a:ext uri="{FF2B5EF4-FFF2-40B4-BE49-F238E27FC236}">
                      <a16:creationId xmlns:a16="http://schemas.microsoft.com/office/drawing/2014/main" id="{56BA7BA5-4559-AD4B-A0C0-5E5A2A39D1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" name="Freeform 405">
                  <a:extLst>
                    <a:ext uri="{FF2B5EF4-FFF2-40B4-BE49-F238E27FC236}">
                      <a16:creationId xmlns:a16="http://schemas.microsoft.com/office/drawing/2014/main" id="{13D299DC-8094-654E-A85A-BF4881916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" name="Freeform 512">
                  <a:extLst>
                    <a:ext uri="{FF2B5EF4-FFF2-40B4-BE49-F238E27FC236}">
                      <a16:creationId xmlns:a16="http://schemas.microsoft.com/office/drawing/2014/main" id="{1738FF48-2C6A-FA4E-AE76-CC47480515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" name="Freeform 513">
                  <a:extLst>
                    <a:ext uri="{FF2B5EF4-FFF2-40B4-BE49-F238E27FC236}">
                      <a16:creationId xmlns:a16="http://schemas.microsoft.com/office/drawing/2014/main" id="{1F64CD96-17B5-B54F-875C-270726E2E0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" name="Freeform 514">
                  <a:extLst>
                    <a:ext uri="{FF2B5EF4-FFF2-40B4-BE49-F238E27FC236}">
                      <a16:creationId xmlns:a16="http://schemas.microsoft.com/office/drawing/2014/main" id="{58322425-E722-9644-BAA0-4DD24F8A46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" name="Freeform 515">
                  <a:extLst>
                    <a:ext uri="{FF2B5EF4-FFF2-40B4-BE49-F238E27FC236}">
                      <a16:creationId xmlns:a16="http://schemas.microsoft.com/office/drawing/2014/main" id="{3B9BE9ED-FD5D-304A-8855-A49D6B2868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" name="Freeform 516">
                  <a:extLst>
                    <a:ext uri="{FF2B5EF4-FFF2-40B4-BE49-F238E27FC236}">
                      <a16:creationId xmlns:a16="http://schemas.microsoft.com/office/drawing/2014/main" id="{5446A78A-8AED-404C-B1C1-29EC170CFB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" name="Freeform 517">
                  <a:extLst>
                    <a:ext uri="{FF2B5EF4-FFF2-40B4-BE49-F238E27FC236}">
                      <a16:creationId xmlns:a16="http://schemas.microsoft.com/office/drawing/2014/main" id="{75BEDDD9-3116-EB49-BEFC-5BB69C3A87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" name="Freeform 518">
                  <a:extLst>
                    <a:ext uri="{FF2B5EF4-FFF2-40B4-BE49-F238E27FC236}">
                      <a16:creationId xmlns:a16="http://schemas.microsoft.com/office/drawing/2014/main" id="{1CC03EC2-E9EB-7142-AF0D-050634D85E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" name="Freeform 519">
                  <a:extLst>
                    <a:ext uri="{FF2B5EF4-FFF2-40B4-BE49-F238E27FC236}">
                      <a16:creationId xmlns:a16="http://schemas.microsoft.com/office/drawing/2014/main" id="{F3C094D3-2F6C-5D4F-B05B-EC3A955CEE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" name="Freeform 520">
                  <a:extLst>
                    <a:ext uri="{FF2B5EF4-FFF2-40B4-BE49-F238E27FC236}">
                      <a16:creationId xmlns:a16="http://schemas.microsoft.com/office/drawing/2014/main" id="{CEF2D9AD-1194-AB4D-8DD4-7984AE09A2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" name="Freeform 521">
                  <a:extLst>
                    <a:ext uri="{FF2B5EF4-FFF2-40B4-BE49-F238E27FC236}">
                      <a16:creationId xmlns:a16="http://schemas.microsoft.com/office/drawing/2014/main" id="{E768DE91-6ACF-3E43-BC48-72DED054C8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" name="Freeform 522">
                  <a:extLst>
                    <a:ext uri="{FF2B5EF4-FFF2-40B4-BE49-F238E27FC236}">
                      <a16:creationId xmlns:a16="http://schemas.microsoft.com/office/drawing/2014/main" id="{C3849726-D9B9-1346-9070-C07B43954A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" name="Freeform 523">
                  <a:extLst>
                    <a:ext uri="{FF2B5EF4-FFF2-40B4-BE49-F238E27FC236}">
                      <a16:creationId xmlns:a16="http://schemas.microsoft.com/office/drawing/2014/main" id="{80D02911-5D11-4C4D-B244-CDEFCE1FD5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" name="Freeform 524">
                  <a:extLst>
                    <a:ext uri="{FF2B5EF4-FFF2-40B4-BE49-F238E27FC236}">
                      <a16:creationId xmlns:a16="http://schemas.microsoft.com/office/drawing/2014/main" id="{45F78177-6E83-D04F-AA02-7F816A7042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" name="Freeform 525">
                  <a:extLst>
                    <a:ext uri="{FF2B5EF4-FFF2-40B4-BE49-F238E27FC236}">
                      <a16:creationId xmlns:a16="http://schemas.microsoft.com/office/drawing/2014/main" id="{F86FF867-C664-734D-B432-885F7BFFD9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" name="Freeform 526">
                  <a:extLst>
                    <a:ext uri="{FF2B5EF4-FFF2-40B4-BE49-F238E27FC236}">
                      <a16:creationId xmlns:a16="http://schemas.microsoft.com/office/drawing/2014/main" id="{76E7DBD7-67D0-0449-8B51-0F41713BB3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" name="Freeform 527">
                  <a:extLst>
                    <a:ext uri="{FF2B5EF4-FFF2-40B4-BE49-F238E27FC236}">
                      <a16:creationId xmlns:a16="http://schemas.microsoft.com/office/drawing/2014/main" id="{99C34EA2-96FB-DB46-B6F1-9119059C18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5" name="Freeform 528">
                  <a:extLst>
                    <a:ext uri="{FF2B5EF4-FFF2-40B4-BE49-F238E27FC236}">
                      <a16:creationId xmlns:a16="http://schemas.microsoft.com/office/drawing/2014/main" id="{0027277E-67AC-5B49-AC30-78782A5113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6" name="Freeform 529">
                  <a:extLst>
                    <a:ext uri="{FF2B5EF4-FFF2-40B4-BE49-F238E27FC236}">
                      <a16:creationId xmlns:a16="http://schemas.microsoft.com/office/drawing/2014/main" id="{665C9F11-32D3-F049-B77B-0260B6DEC6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7" name="Freeform 530">
                  <a:extLst>
                    <a:ext uri="{FF2B5EF4-FFF2-40B4-BE49-F238E27FC236}">
                      <a16:creationId xmlns:a16="http://schemas.microsoft.com/office/drawing/2014/main" id="{B4B5CCE8-16B4-1241-AFCE-B3AFC6D971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8" name="Freeform 531">
                  <a:extLst>
                    <a:ext uri="{FF2B5EF4-FFF2-40B4-BE49-F238E27FC236}">
                      <a16:creationId xmlns:a16="http://schemas.microsoft.com/office/drawing/2014/main" id="{5A01C3ED-25B0-2A4F-A79E-4C749F69D2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9" name="Freeform 532">
                  <a:extLst>
                    <a:ext uri="{FF2B5EF4-FFF2-40B4-BE49-F238E27FC236}">
                      <a16:creationId xmlns:a16="http://schemas.microsoft.com/office/drawing/2014/main" id="{17B8CDEB-C133-2949-B860-0CAB22F5CC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0" name="Freeform 533">
                  <a:extLst>
                    <a:ext uri="{FF2B5EF4-FFF2-40B4-BE49-F238E27FC236}">
                      <a16:creationId xmlns:a16="http://schemas.microsoft.com/office/drawing/2014/main" id="{229E8E8D-31AD-2148-A56B-1E569CC135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1" name="Freeform 534">
                  <a:extLst>
                    <a:ext uri="{FF2B5EF4-FFF2-40B4-BE49-F238E27FC236}">
                      <a16:creationId xmlns:a16="http://schemas.microsoft.com/office/drawing/2014/main" id="{0E81E66B-25BE-5649-997F-D19D836815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2" name="Freeform 535">
                  <a:extLst>
                    <a:ext uri="{FF2B5EF4-FFF2-40B4-BE49-F238E27FC236}">
                      <a16:creationId xmlns:a16="http://schemas.microsoft.com/office/drawing/2014/main" id="{18238A49-C1B5-5C44-9D56-B2BC6EF93E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3" name="Freeform 536">
                  <a:extLst>
                    <a:ext uri="{FF2B5EF4-FFF2-40B4-BE49-F238E27FC236}">
                      <a16:creationId xmlns:a16="http://schemas.microsoft.com/office/drawing/2014/main" id="{DE58E62B-1E31-914B-B43D-A2FBA3F779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4" name="Freeform 537">
                  <a:extLst>
                    <a:ext uri="{FF2B5EF4-FFF2-40B4-BE49-F238E27FC236}">
                      <a16:creationId xmlns:a16="http://schemas.microsoft.com/office/drawing/2014/main" id="{181FE225-9E30-C24C-88A5-49D88E24A9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5" name="Freeform 538">
                  <a:extLst>
                    <a:ext uri="{FF2B5EF4-FFF2-40B4-BE49-F238E27FC236}">
                      <a16:creationId xmlns:a16="http://schemas.microsoft.com/office/drawing/2014/main" id="{51A542E7-58BC-F445-848B-CD6E8C7CBE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6" name="Freeform 539">
                  <a:extLst>
                    <a:ext uri="{FF2B5EF4-FFF2-40B4-BE49-F238E27FC236}">
                      <a16:creationId xmlns:a16="http://schemas.microsoft.com/office/drawing/2014/main" id="{562EB6EB-042C-254D-8DDB-0607AB9A5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7" name="Freeform 540">
                  <a:extLst>
                    <a:ext uri="{FF2B5EF4-FFF2-40B4-BE49-F238E27FC236}">
                      <a16:creationId xmlns:a16="http://schemas.microsoft.com/office/drawing/2014/main" id="{915056D9-020D-1B47-8801-201F56E15F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8" name="Freeform 541">
                  <a:extLst>
                    <a:ext uri="{FF2B5EF4-FFF2-40B4-BE49-F238E27FC236}">
                      <a16:creationId xmlns:a16="http://schemas.microsoft.com/office/drawing/2014/main" id="{EA6B7C9C-E274-FC49-AA30-E776253893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79" name="Freeform 542">
                  <a:extLst>
                    <a:ext uri="{FF2B5EF4-FFF2-40B4-BE49-F238E27FC236}">
                      <a16:creationId xmlns:a16="http://schemas.microsoft.com/office/drawing/2014/main" id="{42737F5C-B336-2849-BCAC-BB3FBE9AD4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0" name="Freeform 543">
                  <a:extLst>
                    <a:ext uri="{FF2B5EF4-FFF2-40B4-BE49-F238E27FC236}">
                      <a16:creationId xmlns:a16="http://schemas.microsoft.com/office/drawing/2014/main" id="{17D41FB2-06DC-A448-A888-B0079CE146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1" name="Freeform 544">
                  <a:extLst>
                    <a:ext uri="{FF2B5EF4-FFF2-40B4-BE49-F238E27FC236}">
                      <a16:creationId xmlns:a16="http://schemas.microsoft.com/office/drawing/2014/main" id="{AE8CD903-1BAC-3041-8FC3-40A0940063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" name="Freeform 545">
                  <a:extLst>
                    <a:ext uri="{FF2B5EF4-FFF2-40B4-BE49-F238E27FC236}">
                      <a16:creationId xmlns:a16="http://schemas.microsoft.com/office/drawing/2014/main" id="{05A2CD24-3138-144B-B3E1-CE18AE7CE4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3" name="Freeform 546">
                  <a:extLst>
                    <a:ext uri="{FF2B5EF4-FFF2-40B4-BE49-F238E27FC236}">
                      <a16:creationId xmlns:a16="http://schemas.microsoft.com/office/drawing/2014/main" id="{13A174C9-D553-434C-A2DE-D410AED2D7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4" name="Freeform 547">
                  <a:extLst>
                    <a:ext uri="{FF2B5EF4-FFF2-40B4-BE49-F238E27FC236}">
                      <a16:creationId xmlns:a16="http://schemas.microsoft.com/office/drawing/2014/main" id="{0712685D-8985-6043-8DFD-198393604F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5" name="Freeform 548">
                  <a:extLst>
                    <a:ext uri="{FF2B5EF4-FFF2-40B4-BE49-F238E27FC236}">
                      <a16:creationId xmlns:a16="http://schemas.microsoft.com/office/drawing/2014/main" id="{FB1839C7-72B0-8847-99A7-23113E5183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6" name="Freeform 549">
                  <a:extLst>
                    <a:ext uri="{FF2B5EF4-FFF2-40B4-BE49-F238E27FC236}">
                      <a16:creationId xmlns:a16="http://schemas.microsoft.com/office/drawing/2014/main" id="{335F2CF0-63F3-5846-BDF8-9CD8E254D9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7" name="Freeform 550">
                  <a:extLst>
                    <a:ext uri="{FF2B5EF4-FFF2-40B4-BE49-F238E27FC236}">
                      <a16:creationId xmlns:a16="http://schemas.microsoft.com/office/drawing/2014/main" id="{1EFE0651-2C24-9B43-BB9D-454444A34E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8" name="Freeform 551">
                  <a:extLst>
                    <a:ext uri="{FF2B5EF4-FFF2-40B4-BE49-F238E27FC236}">
                      <a16:creationId xmlns:a16="http://schemas.microsoft.com/office/drawing/2014/main" id="{22435627-8B07-B740-887F-D8D25B391C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9" name="Freeform 552">
                  <a:extLst>
                    <a:ext uri="{FF2B5EF4-FFF2-40B4-BE49-F238E27FC236}">
                      <a16:creationId xmlns:a16="http://schemas.microsoft.com/office/drawing/2014/main" id="{ED8DF349-8EF2-C049-B884-BBFFEF9BAC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0" name="Freeform 553">
                  <a:extLst>
                    <a:ext uri="{FF2B5EF4-FFF2-40B4-BE49-F238E27FC236}">
                      <a16:creationId xmlns:a16="http://schemas.microsoft.com/office/drawing/2014/main" id="{6ED1D2C5-C926-7D49-90CD-37C5408F2C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1" name="Freeform 554">
                  <a:extLst>
                    <a:ext uri="{FF2B5EF4-FFF2-40B4-BE49-F238E27FC236}">
                      <a16:creationId xmlns:a16="http://schemas.microsoft.com/office/drawing/2014/main" id="{ABA8B2F5-A118-AA48-BF3B-A5C78FA895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2" name="Freeform 555">
                  <a:extLst>
                    <a:ext uri="{FF2B5EF4-FFF2-40B4-BE49-F238E27FC236}">
                      <a16:creationId xmlns:a16="http://schemas.microsoft.com/office/drawing/2014/main" id="{47E28237-60E2-944C-9DAA-66F5174109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3" name="Freeform 556">
                  <a:extLst>
                    <a:ext uri="{FF2B5EF4-FFF2-40B4-BE49-F238E27FC236}">
                      <a16:creationId xmlns:a16="http://schemas.microsoft.com/office/drawing/2014/main" id="{BA9246AD-C883-7F41-B285-31AD99D5CF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4" name="Freeform 557">
                  <a:extLst>
                    <a:ext uri="{FF2B5EF4-FFF2-40B4-BE49-F238E27FC236}">
                      <a16:creationId xmlns:a16="http://schemas.microsoft.com/office/drawing/2014/main" id="{E3D7EA5F-C821-1E47-8697-0218125B79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5" name="Freeform 558">
                  <a:extLst>
                    <a:ext uri="{FF2B5EF4-FFF2-40B4-BE49-F238E27FC236}">
                      <a16:creationId xmlns:a16="http://schemas.microsoft.com/office/drawing/2014/main" id="{631E2075-6140-D642-8E6E-34594E57DE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6" name="Freeform 559">
                  <a:extLst>
                    <a:ext uri="{FF2B5EF4-FFF2-40B4-BE49-F238E27FC236}">
                      <a16:creationId xmlns:a16="http://schemas.microsoft.com/office/drawing/2014/main" id="{981D2D6A-E00F-A94E-BD29-456B9CFE75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7" name="Freeform 560">
                  <a:extLst>
                    <a:ext uri="{FF2B5EF4-FFF2-40B4-BE49-F238E27FC236}">
                      <a16:creationId xmlns:a16="http://schemas.microsoft.com/office/drawing/2014/main" id="{DFAC651B-BA9D-C24C-8319-652380AB01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8" name="Freeform 561">
                  <a:extLst>
                    <a:ext uri="{FF2B5EF4-FFF2-40B4-BE49-F238E27FC236}">
                      <a16:creationId xmlns:a16="http://schemas.microsoft.com/office/drawing/2014/main" id="{CE573B46-7CFC-974E-8719-A594594C57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99" name="Freeform 562">
                  <a:extLst>
                    <a:ext uri="{FF2B5EF4-FFF2-40B4-BE49-F238E27FC236}">
                      <a16:creationId xmlns:a16="http://schemas.microsoft.com/office/drawing/2014/main" id="{CA51BE88-86B1-3E44-BD04-EF26C36C71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0" name="Freeform 563">
                  <a:extLst>
                    <a:ext uri="{FF2B5EF4-FFF2-40B4-BE49-F238E27FC236}">
                      <a16:creationId xmlns:a16="http://schemas.microsoft.com/office/drawing/2014/main" id="{DD8ABFA8-27F0-174C-BD10-65A73FA4C9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1" name="Freeform 564">
                  <a:extLst>
                    <a:ext uri="{FF2B5EF4-FFF2-40B4-BE49-F238E27FC236}">
                      <a16:creationId xmlns:a16="http://schemas.microsoft.com/office/drawing/2014/main" id="{119D2BDB-97D3-094D-8302-C04664A0DF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2" name="Freeform 565">
                  <a:extLst>
                    <a:ext uri="{FF2B5EF4-FFF2-40B4-BE49-F238E27FC236}">
                      <a16:creationId xmlns:a16="http://schemas.microsoft.com/office/drawing/2014/main" id="{CCF8D386-B29B-7C4A-840F-FF756844EA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3" name="Freeform 566">
                  <a:extLst>
                    <a:ext uri="{FF2B5EF4-FFF2-40B4-BE49-F238E27FC236}">
                      <a16:creationId xmlns:a16="http://schemas.microsoft.com/office/drawing/2014/main" id="{88526D34-B5F5-7F44-849D-C49B278535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4" name="Freeform 567">
                  <a:extLst>
                    <a:ext uri="{FF2B5EF4-FFF2-40B4-BE49-F238E27FC236}">
                      <a16:creationId xmlns:a16="http://schemas.microsoft.com/office/drawing/2014/main" id="{5FCBBC95-436E-1D4D-A5AD-BFBF7B5CEC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5" name="Freeform 568">
                  <a:extLst>
                    <a:ext uri="{FF2B5EF4-FFF2-40B4-BE49-F238E27FC236}">
                      <a16:creationId xmlns:a16="http://schemas.microsoft.com/office/drawing/2014/main" id="{8CFC6869-4E64-524B-8883-7BD04373FF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6" name="Freeform 569">
                  <a:extLst>
                    <a:ext uri="{FF2B5EF4-FFF2-40B4-BE49-F238E27FC236}">
                      <a16:creationId xmlns:a16="http://schemas.microsoft.com/office/drawing/2014/main" id="{7A29130A-7DC1-1B4F-8BF8-0246C97720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7" name="Freeform 570">
                  <a:extLst>
                    <a:ext uri="{FF2B5EF4-FFF2-40B4-BE49-F238E27FC236}">
                      <a16:creationId xmlns:a16="http://schemas.microsoft.com/office/drawing/2014/main" id="{866BC0FE-668D-7C46-9149-5FB72EDC41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8" name="Freeform 571">
                  <a:extLst>
                    <a:ext uri="{FF2B5EF4-FFF2-40B4-BE49-F238E27FC236}">
                      <a16:creationId xmlns:a16="http://schemas.microsoft.com/office/drawing/2014/main" id="{85E36D15-B2EF-3048-9DC4-316289949D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09" name="Freeform 572">
                  <a:extLst>
                    <a:ext uri="{FF2B5EF4-FFF2-40B4-BE49-F238E27FC236}">
                      <a16:creationId xmlns:a16="http://schemas.microsoft.com/office/drawing/2014/main" id="{A489B4D0-3DA1-704A-9471-894F3170C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0" name="Freeform 573">
                  <a:extLst>
                    <a:ext uri="{FF2B5EF4-FFF2-40B4-BE49-F238E27FC236}">
                      <a16:creationId xmlns:a16="http://schemas.microsoft.com/office/drawing/2014/main" id="{15BD18F0-248B-1147-B1E2-B5B86AA58E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1" name="Freeform 574">
                  <a:extLst>
                    <a:ext uri="{FF2B5EF4-FFF2-40B4-BE49-F238E27FC236}">
                      <a16:creationId xmlns:a16="http://schemas.microsoft.com/office/drawing/2014/main" id="{D55DEDCB-1A80-E94C-AA4B-73C5A3E41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2" name="Freeform 575">
                  <a:extLst>
                    <a:ext uri="{FF2B5EF4-FFF2-40B4-BE49-F238E27FC236}">
                      <a16:creationId xmlns:a16="http://schemas.microsoft.com/office/drawing/2014/main" id="{A3492506-67BB-2441-A3D6-07595E54E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3" name="Freeform 576">
                  <a:extLst>
                    <a:ext uri="{FF2B5EF4-FFF2-40B4-BE49-F238E27FC236}">
                      <a16:creationId xmlns:a16="http://schemas.microsoft.com/office/drawing/2014/main" id="{D1C0FE25-1C21-5D4F-9E12-F5309872CC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4" name="Freeform 577">
                  <a:extLst>
                    <a:ext uri="{FF2B5EF4-FFF2-40B4-BE49-F238E27FC236}">
                      <a16:creationId xmlns:a16="http://schemas.microsoft.com/office/drawing/2014/main" id="{7E1FF8F2-7282-9E44-9B83-23EA96F4D5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5" name="Freeform 578">
                  <a:extLst>
                    <a:ext uri="{FF2B5EF4-FFF2-40B4-BE49-F238E27FC236}">
                      <a16:creationId xmlns:a16="http://schemas.microsoft.com/office/drawing/2014/main" id="{898BB01E-336B-1541-9966-4B297E3356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6" name="Freeform 579">
                  <a:extLst>
                    <a:ext uri="{FF2B5EF4-FFF2-40B4-BE49-F238E27FC236}">
                      <a16:creationId xmlns:a16="http://schemas.microsoft.com/office/drawing/2014/main" id="{36F80309-83C9-AE4C-AE8E-2C0B3D266A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7" name="Freeform 580">
                  <a:extLst>
                    <a:ext uri="{FF2B5EF4-FFF2-40B4-BE49-F238E27FC236}">
                      <a16:creationId xmlns:a16="http://schemas.microsoft.com/office/drawing/2014/main" id="{3A8E5A7F-5010-9446-B0A8-F6270A6391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8" name="Freeform 581">
                  <a:extLst>
                    <a:ext uri="{FF2B5EF4-FFF2-40B4-BE49-F238E27FC236}">
                      <a16:creationId xmlns:a16="http://schemas.microsoft.com/office/drawing/2014/main" id="{B4A4FD5D-9779-C846-A1AE-3AFF5E2294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19" name="Freeform 582">
                  <a:extLst>
                    <a:ext uri="{FF2B5EF4-FFF2-40B4-BE49-F238E27FC236}">
                      <a16:creationId xmlns:a16="http://schemas.microsoft.com/office/drawing/2014/main" id="{2529E53C-8EA2-9048-991B-59129F6749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0" name="Freeform 583">
                  <a:extLst>
                    <a:ext uri="{FF2B5EF4-FFF2-40B4-BE49-F238E27FC236}">
                      <a16:creationId xmlns:a16="http://schemas.microsoft.com/office/drawing/2014/main" id="{B44DF4B1-040C-6A4E-9726-8BFF93189E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1" name="Freeform 584">
                  <a:extLst>
                    <a:ext uri="{FF2B5EF4-FFF2-40B4-BE49-F238E27FC236}">
                      <a16:creationId xmlns:a16="http://schemas.microsoft.com/office/drawing/2014/main" id="{38220A74-4D24-0543-9495-55F0A20D90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2" name="Freeform 585">
                  <a:extLst>
                    <a:ext uri="{FF2B5EF4-FFF2-40B4-BE49-F238E27FC236}">
                      <a16:creationId xmlns:a16="http://schemas.microsoft.com/office/drawing/2014/main" id="{63616205-B2AA-5D40-A474-88BFDF7DB2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3" name="Freeform 586">
                  <a:extLst>
                    <a:ext uri="{FF2B5EF4-FFF2-40B4-BE49-F238E27FC236}">
                      <a16:creationId xmlns:a16="http://schemas.microsoft.com/office/drawing/2014/main" id="{05311D1B-C264-314C-A93D-AD57A15EE8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4" name="Freeform 587">
                  <a:extLst>
                    <a:ext uri="{FF2B5EF4-FFF2-40B4-BE49-F238E27FC236}">
                      <a16:creationId xmlns:a16="http://schemas.microsoft.com/office/drawing/2014/main" id="{3A9950CE-1B10-A547-A38B-1A1E81ACCF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5" name="Freeform 588">
                  <a:extLst>
                    <a:ext uri="{FF2B5EF4-FFF2-40B4-BE49-F238E27FC236}">
                      <a16:creationId xmlns:a16="http://schemas.microsoft.com/office/drawing/2014/main" id="{4D123472-1D6B-BC42-8BF8-C7CA9C6FDD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6" name="Freeform 589">
                  <a:extLst>
                    <a:ext uri="{FF2B5EF4-FFF2-40B4-BE49-F238E27FC236}">
                      <a16:creationId xmlns:a16="http://schemas.microsoft.com/office/drawing/2014/main" id="{88CBC72A-76D2-A944-864D-02AF2FDDCF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7" name="Freeform 590">
                  <a:extLst>
                    <a:ext uri="{FF2B5EF4-FFF2-40B4-BE49-F238E27FC236}">
                      <a16:creationId xmlns:a16="http://schemas.microsoft.com/office/drawing/2014/main" id="{1F9D8473-F615-B049-B313-809BF76A07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8" name="Freeform 591">
                  <a:extLst>
                    <a:ext uri="{FF2B5EF4-FFF2-40B4-BE49-F238E27FC236}">
                      <a16:creationId xmlns:a16="http://schemas.microsoft.com/office/drawing/2014/main" id="{57980192-F2BC-6846-B45E-166137B35C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29" name="Freeform 592">
                  <a:extLst>
                    <a:ext uri="{FF2B5EF4-FFF2-40B4-BE49-F238E27FC236}">
                      <a16:creationId xmlns:a16="http://schemas.microsoft.com/office/drawing/2014/main" id="{77ED0F27-3FD6-C944-8399-D7337C6130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0" name="Freeform 593">
                  <a:extLst>
                    <a:ext uri="{FF2B5EF4-FFF2-40B4-BE49-F238E27FC236}">
                      <a16:creationId xmlns:a16="http://schemas.microsoft.com/office/drawing/2014/main" id="{978A480E-7984-8B45-8E74-6CFBF4F157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1" name="Freeform 594">
                  <a:extLst>
                    <a:ext uri="{FF2B5EF4-FFF2-40B4-BE49-F238E27FC236}">
                      <a16:creationId xmlns:a16="http://schemas.microsoft.com/office/drawing/2014/main" id="{915A82F3-FFDA-6E46-9298-D40513297C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2" name="Freeform 595">
                  <a:extLst>
                    <a:ext uri="{FF2B5EF4-FFF2-40B4-BE49-F238E27FC236}">
                      <a16:creationId xmlns:a16="http://schemas.microsoft.com/office/drawing/2014/main" id="{132EF8C5-CA12-6C44-AD3A-EEEE093162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3" name="Freeform 596">
                  <a:extLst>
                    <a:ext uri="{FF2B5EF4-FFF2-40B4-BE49-F238E27FC236}">
                      <a16:creationId xmlns:a16="http://schemas.microsoft.com/office/drawing/2014/main" id="{C65EAA1E-CCC9-4146-832B-2E2F0F6284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4" name="Freeform 597">
                  <a:extLst>
                    <a:ext uri="{FF2B5EF4-FFF2-40B4-BE49-F238E27FC236}">
                      <a16:creationId xmlns:a16="http://schemas.microsoft.com/office/drawing/2014/main" id="{2BA0C3CB-CBB9-184A-9D39-1E31F95D5A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5" name="Freeform 598">
                  <a:extLst>
                    <a:ext uri="{FF2B5EF4-FFF2-40B4-BE49-F238E27FC236}">
                      <a16:creationId xmlns:a16="http://schemas.microsoft.com/office/drawing/2014/main" id="{6107DC6B-FE3D-6A4B-9B37-1B3609C2B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6" name="Freeform 599">
                  <a:extLst>
                    <a:ext uri="{FF2B5EF4-FFF2-40B4-BE49-F238E27FC236}">
                      <a16:creationId xmlns:a16="http://schemas.microsoft.com/office/drawing/2014/main" id="{933977CB-7A1D-2145-9AA3-5CEEB85AE4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7" name="Freeform 600">
                  <a:extLst>
                    <a:ext uri="{FF2B5EF4-FFF2-40B4-BE49-F238E27FC236}">
                      <a16:creationId xmlns:a16="http://schemas.microsoft.com/office/drawing/2014/main" id="{AE220CED-1E91-C44D-AF85-6715547B53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8" name="Freeform 601">
                  <a:extLst>
                    <a:ext uri="{FF2B5EF4-FFF2-40B4-BE49-F238E27FC236}">
                      <a16:creationId xmlns:a16="http://schemas.microsoft.com/office/drawing/2014/main" id="{BF6BCD32-7F6C-7740-A55E-9227AF3FEA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39" name="Freeform 602">
                  <a:extLst>
                    <a:ext uri="{FF2B5EF4-FFF2-40B4-BE49-F238E27FC236}">
                      <a16:creationId xmlns:a16="http://schemas.microsoft.com/office/drawing/2014/main" id="{C8AF6060-8647-A143-BCFC-DED7C3D9F3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0" name="Freeform 604">
                  <a:extLst>
                    <a:ext uri="{FF2B5EF4-FFF2-40B4-BE49-F238E27FC236}">
                      <a16:creationId xmlns:a16="http://schemas.microsoft.com/office/drawing/2014/main" id="{70155818-D155-8E46-AD78-E3AC5DE3AB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1" name="Freeform 605">
                  <a:extLst>
                    <a:ext uri="{FF2B5EF4-FFF2-40B4-BE49-F238E27FC236}">
                      <a16:creationId xmlns:a16="http://schemas.microsoft.com/office/drawing/2014/main" id="{8014D6CF-A51F-8046-94AA-FBBB094CF3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2" name="Freeform 606">
                  <a:extLst>
                    <a:ext uri="{FF2B5EF4-FFF2-40B4-BE49-F238E27FC236}">
                      <a16:creationId xmlns:a16="http://schemas.microsoft.com/office/drawing/2014/main" id="{060F358D-0A53-3347-ADEB-354648E431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3" name="Freeform 607">
                  <a:extLst>
                    <a:ext uri="{FF2B5EF4-FFF2-40B4-BE49-F238E27FC236}">
                      <a16:creationId xmlns:a16="http://schemas.microsoft.com/office/drawing/2014/main" id="{80FCC71E-37F6-8444-B9A6-192F499B85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4" name="Freeform 608">
                  <a:extLst>
                    <a:ext uri="{FF2B5EF4-FFF2-40B4-BE49-F238E27FC236}">
                      <a16:creationId xmlns:a16="http://schemas.microsoft.com/office/drawing/2014/main" id="{144177A6-7865-0F43-AB7B-8C0707A456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5" name="Freeform 609">
                  <a:extLst>
                    <a:ext uri="{FF2B5EF4-FFF2-40B4-BE49-F238E27FC236}">
                      <a16:creationId xmlns:a16="http://schemas.microsoft.com/office/drawing/2014/main" id="{56CDB558-B47D-0A4B-BBC1-EE9A00C365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6" name="Freeform 614">
                  <a:extLst>
                    <a:ext uri="{FF2B5EF4-FFF2-40B4-BE49-F238E27FC236}">
                      <a16:creationId xmlns:a16="http://schemas.microsoft.com/office/drawing/2014/main" id="{A5F0BB96-D840-9642-A1EF-B7BF789ADD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7" name="Freeform 615">
                  <a:extLst>
                    <a:ext uri="{FF2B5EF4-FFF2-40B4-BE49-F238E27FC236}">
                      <a16:creationId xmlns:a16="http://schemas.microsoft.com/office/drawing/2014/main" id="{BE98A0B0-C100-3643-A7C1-5CB4C08CF4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8" name="Freeform 616">
                  <a:extLst>
                    <a:ext uri="{FF2B5EF4-FFF2-40B4-BE49-F238E27FC236}">
                      <a16:creationId xmlns:a16="http://schemas.microsoft.com/office/drawing/2014/main" id="{7328F67B-8609-D742-BC5C-565320709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49" name="Freeform 617">
                  <a:extLst>
                    <a:ext uri="{FF2B5EF4-FFF2-40B4-BE49-F238E27FC236}">
                      <a16:creationId xmlns:a16="http://schemas.microsoft.com/office/drawing/2014/main" id="{7108D34B-C00F-EB48-B47F-D51A83B7AE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0" name="Freeform 618">
                  <a:extLst>
                    <a:ext uri="{FF2B5EF4-FFF2-40B4-BE49-F238E27FC236}">
                      <a16:creationId xmlns:a16="http://schemas.microsoft.com/office/drawing/2014/main" id="{DBE19A18-02B3-5D4B-840F-E508CE7638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1" name="Freeform 619">
                  <a:extLst>
                    <a:ext uri="{FF2B5EF4-FFF2-40B4-BE49-F238E27FC236}">
                      <a16:creationId xmlns:a16="http://schemas.microsoft.com/office/drawing/2014/main" id="{D4571142-4562-B44B-A1E5-4F8F07B891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2" name="Freeform 620">
                  <a:extLst>
                    <a:ext uri="{FF2B5EF4-FFF2-40B4-BE49-F238E27FC236}">
                      <a16:creationId xmlns:a16="http://schemas.microsoft.com/office/drawing/2014/main" id="{E88B7470-F61D-3B40-A1FB-DA6362FE31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3" name="Freeform 621">
                  <a:extLst>
                    <a:ext uri="{FF2B5EF4-FFF2-40B4-BE49-F238E27FC236}">
                      <a16:creationId xmlns:a16="http://schemas.microsoft.com/office/drawing/2014/main" id="{782AE595-7EE0-2B42-BB1B-33D408473D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4" name="Freeform 622">
                  <a:extLst>
                    <a:ext uri="{FF2B5EF4-FFF2-40B4-BE49-F238E27FC236}">
                      <a16:creationId xmlns:a16="http://schemas.microsoft.com/office/drawing/2014/main" id="{384889EE-8197-CE4B-B3D0-4F9321D38E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5" name="Freeform 623">
                  <a:extLst>
                    <a:ext uri="{FF2B5EF4-FFF2-40B4-BE49-F238E27FC236}">
                      <a16:creationId xmlns:a16="http://schemas.microsoft.com/office/drawing/2014/main" id="{2D249FF2-35A9-8547-A745-31ED623539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6" name="Freeform 624">
                  <a:extLst>
                    <a:ext uri="{FF2B5EF4-FFF2-40B4-BE49-F238E27FC236}">
                      <a16:creationId xmlns:a16="http://schemas.microsoft.com/office/drawing/2014/main" id="{40603630-66FF-2946-A71D-A9DA967A37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7" name="Freeform 625">
                  <a:extLst>
                    <a:ext uri="{FF2B5EF4-FFF2-40B4-BE49-F238E27FC236}">
                      <a16:creationId xmlns:a16="http://schemas.microsoft.com/office/drawing/2014/main" id="{E3CC1BFF-4C6D-134A-B89C-FA5518B43F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8" name="Freeform 626">
                  <a:extLst>
                    <a:ext uri="{FF2B5EF4-FFF2-40B4-BE49-F238E27FC236}">
                      <a16:creationId xmlns:a16="http://schemas.microsoft.com/office/drawing/2014/main" id="{62888908-7A1B-1140-868A-01CAC6DCA5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59" name="Freeform 627">
                  <a:extLst>
                    <a:ext uri="{FF2B5EF4-FFF2-40B4-BE49-F238E27FC236}">
                      <a16:creationId xmlns:a16="http://schemas.microsoft.com/office/drawing/2014/main" id="{ACF7100B-C3E3-2243-8E03-20CB385685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0" name="Freeform 628">
                  <a:extLst>
                    <a:ext uri="{FF2B5EF4-FFF2-40B4-BE49-F238E27FC236}">
                      <a16:creationId xmlns:a16="http://schemas.microsoft.com/office/drawing/2014/main" id="{A69F9866-D3BC-FA46-86B5-42C91297711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1" name="Freeform 629">
                  <a:extLst>
                    <a:ext uri="{FF2B5EF4-FFF2-40B4-BE49-F238E27FC236}">
                      <a16:creationId xmlns:a16="http://schemas.microsoft.com/office/drawing/2014/main" id="{1B7F4DA4-492D-2B44-8283-2FCBDC8B42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2" name="Freeform 630">
                  <a:extLst>
                    <a:ext uri="{FF2B5EF4-FFF2-40B4-BE49-F238E27FC236}">
                      <a16:creationId xmlns:a16="http://schemas.microsoft.com/office/drawing/2014/main" id="{A83CC99B-898E-B94C-991D-0B872A6687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3" name="Freeform 631">
                  <a:extLst>
                    <a:ext uri="{FF2B5EF4-FFF2-40B4-BE49-F238E27FC236}">
                      <a16:creationId xmlns:a16="http://schemas.microsoft.com/office/drawing/2014/main" id="{D90ADADD-BC1C-764D-B1A7-66693455DF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4" name="Freeform 632">
                  <a:extLst>
                    <a:ext uri="{FF2B5EF4-FFF2-40B4-BE49-F238E27FC236}">
                      <a16:creationId xmlns:a16="http://schemas.microsoft.com/office/drawing/2014/main" id="{239B13E3-C6DA-014D-911A-B209BFC804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5" name="Freeform 633">
                  <a:extLst>
                    <a:ext uri="{FF2B5EF4-FFF2-40B4-BE49-F238E27FC236}">
                      <a16:creationId xmlns:a16="http://schemas.microsoft.com/office/drawing/2014/main" id="{33ED99D9-3C3B-304C-AAE9-68051C5B26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6" name="Freeform 634">
                  <a:extLst>
                    <a:ext uri="{FF2B5EF4-FFF2-40B4-BE49-F238E27FC236}">
                      <a16:creationId xmlns:a16="http://schemas.microsoft.com/office/drawing/2014/main" id="{E124708E-4CB1-0E44-8B97-ABB26E5162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7" name="Freeform 635">
                  <a:extLst>
                    <a:ext uri="{FF2B5EF4-FFF2-40B4-BE49-F238E27FC236}">
                      <a16:creationId xmlns:a16="http://schemas.microsoft.com/office/drawing/2014/main" id="{92349428-9DBF-C34A-AE80-F8837AC23D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8" name="Freeform 636">
                  <a:extLst>
                    <a:ext uri="{FF2B5EF4-FFF2-40B4-BE49-F238E27FC236}">
                      <a16:creationId xmlns:a16="http://schemas.microsoft.com/office/drawing/2014/main" id="{E07A6CB2-932B-CD47-80D5-2D7090ABD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69" name="Freeform 637">
                  <a:extLst>
                    <a:ext uri="{FF2B5EF4-FFF2-40B4-BE49-F238E27FC236}">
                      <a16:creationId xmlns:a16="http://schemas.microsoft.com/office/drawing/2014/main" id="{3AF04F2B-3880-0B43-894D-A5ED671B74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0" name="Freeform 638">
                  <a:extLst>
                    <a:ext uri="{FF2B5EF4-FFF2-40B4-BE49-F238E27FC236}">
                      <a16:creationId xmlns:a16="http://schemas.microsoft.com/office/drawing/2014/main" id="{1DA94037-CF7B-B048-A794-26D8DF5BA1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1" name="Freeform 639">
                  <a:extLst>
                    <a:ext uri="{FF2B5EF4-FFF2-40B4-BE49-F238E27FC236}">
                      <a16:creationId xmlns:a16="http://schemas.microsoft.com/office/drawing/2014/main" id="{AC85B7BF-5362-CA42-B156-F0D9EF26C9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2" name="Freeform 640">
                  <a:extLst>
                    <a:ext uri="{FF2B5EF4-FFF2-40B4-BE49-F238E27FC236}">
                      <a16:creationId xmlns:a16="http://schemas.microsoft.com/office/drawing/2014/main" id="{2E39A183-3B34-364B-80D5-22766588D1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3" name="Freeform 641">
                  <a:extLst>
                    <a:ext uri="{FF2B5EF4-FFF2-40B4-BE49-F238E27FC236}">
                      <a16:creationId xmlns:a16="http://schemas.microsoft.com/office/drawing/2014/main" id="{0FDFEB83-0BEA-484F-A9F8-FA1064D483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4" name="Freeform 642">
                  <a:extLst>
                    <a:ext uri="{FF2B5EF4-FFF2-40B4-BE49-F238E27FC236}">
                      <a16:creationId xmlns:a16="http://schemas.microsoft.com/office/drawing/2014/main" id="{D58A14F1-652B-3E45-B11C-1D567865E3A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5" name="Freeform 777">
                  <a:extLst>
                    <a:ext uri="{FF2B5EF4-FFF2-40B4-BE49-F238E27FC236}">
                      <a16:creationId xmlns:a16="http://schemas.microsoft.com/office/drawing/2014/main" id="{38885E0F-E841-7144-830C-A4AC63AAD4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6" name="Freeform 778">
                  <a:extLst>
                    <a:ext uri="{FF2B5EF4-FFF2-40B4-BE49-F238E27FC236}">
                      <a16:creationId xmlns:a16="http://schemas.microsoft.com/office/drawing/2014/main" id="{5907A154-D037-654D-A3C9-63F5669699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7" name="Freeform 779">
                  <a:extLst>
                    <a:ext uri="{FF2B5EF4-FFF2-40B4-BE49-F238E27FC236}">
                      <a16:creationId xmlns:a16="http://schemas.microsoft.com/office/drawing/2014/main" id="{138F10C3-ED7D-3F45-B058-C9430FA6F5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8" name="Freeform 780">
                  <a:extLst>
                    <a:ext uri="{FF2B5EF4-FFF2-40B4-BE49-F238E27FC236}">
                      <a16:creationId xmlns:a16="http://schemas.microsoft.com/office/drawing/2014/main" id="{8F3D7C9B-73C5-4A40-A1BD-B7122C1170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79" name="Freeform 782">
                  <a:extLst>
                    <a:ext uri="{FF2B5EF4-FFF2-40B4-BE49-F238E27FC236}">
                      <a16:creationId xmlns:a16="http://schemas.microsoft.com/office/drawing/2014/main" id="{B00EA983-2FD8-8546-B0CE-383B3CEB4D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0" name="Freeform 783">
                  <a:extLst>
                    <a:ext uri="{FF2B5EF4-FFF2-40B4-BE49-F238E27FC236}">
                      <a16:creationId xmlns:a16="http://schemas.microsoft.com/office/drawing/2014/main" id="{139172F1-620D-3143-93AC-3C8F2A7226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1" name="Freeform 784">
                  <a:extLst>
                    <a:ext uri="{FF2B5EF4-FFF2-40B4-BE49-F238E27FC236}">
                      <a16:creationId xmlns:a16="http://schemas.microsoft.com/office/drawing/2014/main" id="{E07919A0-5D25-B044-AB3D-E72503674D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2" name="Freeform 785">
                  <a:extLst>
                    <a:ext uri="{FF2B5EF4-FFF2-40B4-BE49-F238E27FC236}">
                      <a16:creationId xmlns:a16="http://schemas.microsoft.com/office/drawing/2014/main" id="{795AAEBF-3CF5-344D-8073-C37F5ADBC8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3" name="Freeform 786">
                  <a:extLst>
                    <a:ext uri="{FF2B5EF4-FFF2-40B4-BE49-F238E27FC236}">
                      <a16:creationId xmlns:a16="http://schemas.microsoft.com/office/drawing/2014/main" id="{00F3739A-6A99-A649-B13F-D53C61B29C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4" name="Freeform 787">
                  <a:extLst>
                    <a:ext uri="{FF2B5EF4-FFF2-40B4-BE49-F238E27FC236}">
                      <a16:creationId xmlns:a16="http://schemas.microsoft.com/office/drawing/2014/main" id="{41BBFCE0-260D-4F46-96A6-90286D58DB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5" name="Freeform 788">
                  <a:extLst>
                    <a:ext uri="{FF2B5EF4-FFF2-40B4-BE49-F238E27FC236}">
                      <a16:creationId xmlns:a16="http://schemas.microsoft.com/office/drawing/2014/main" id="{848CE9A0-9E35-914A-A7FF-F8246E809D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6" name="Freeform 789">
                  <a:extLst>
                    <a:ext uri="{FF2B5EF4-FFF2-40B4-BE49-F238E27FC236}">
                      <a16:creationId xmlns:a16="http://schemas.microsoft.com/office/drawing/2014/main" id="{D7F65AE6-7F64-054D-BCDC-216C8F3733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7" name="Freeform 790">
                  <a:extLst>
                    <a:ext uri="{FF2B5EF4-FFF2-40B4-BE49-F238E27FC236}">
                      <a16:creationId xmlns:a16="http://schemas.microsoft.com/office/drawing/2014/main" id="{E8B16688-FDA1-154F-B57B-C240BCA5F5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8" name="Freeform 791">
                  <a:extLst>
                    <a:ext uri="{FF2B5EF4-FFF2-40B4-BE49-F238E27FC236}">
                      <a16:creationId xmlns:a16="http://schemas.microsoft.com/office/drawing/2014/main" id="{F4319E2A-49A0-4245-BAF9-ECCDC72422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89" name="Freeform 792">
                  <a:extLst>
                    <a:ext uri="{FF2B5EF4-FFF2-40B4-BE49-F238E27FC236}">
                      <a16:creationId xmlns:a16="http://schemas.microsoft.com/office/drawing/2014/main" id="{4F65DEEF-ECDA-E840-8B08-0C51C20EB2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0" name="Freeform 793">
                  <a:extLst>
                    <a:ext uri="{FF2B5EF4-FFF2-40B4-BE49-F238E27FC236}">
                      <a16:creationId xmlns:a16="http://schemas.microsoft.com/office/drawing/2014/main" id="{158DA072-2C26-CC45-A200-C1B3711F49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1" name="Freeform 794">
                  <a:extLst>
                    <a:ext uri="{FF2B5EF4-FFF2-40B4-BE49-F238E27FC236}">
                      <a16:creationId xmlns:a16="http://schemas.microsoft.com/office/drawing/2014/main" id="{39577C8D-2023-FB4A-913B-FED08B76C9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2" name="Freeform 795">
                  <a:extLst>
                    <a:ext uri="{FF2B5EF4-FFF2-40B4-BE49-F238E27FC236}">
                      <a16:creationId xmlns:a16="http://schemas.microsoft.com/office/drawing/2014/main" id="{2FF1041E-F1A7-0F4C-9B6E-D7199BCFA3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3" name="Freeform 796">
                  <a:extLst>
                    <a:ext uri="{FF2B5EF4-FFF2-40B4-BE49-F238E27FC236}">
                      <a16:creationId xmlns:a16="http://schemas.microsoft.com/office/drawing/2014/main" id="{27D83335-3A41-0740-90C4-AB78D455DC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194" name="Freeform 797">
                  <a:extLst>
                    <a:ext uri="{FF2B5EF4-FFF2-40B4-BE49-F238E27FC236}">
                      <a16:creationId xmlns:a16="http://schemas.microsoft.com/office/drawing/2014/main" id="{2BE4171B-61B9-1441-9A3F-BFA7FA9F71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6ADA90-1AC7-5D45-BC98-724BA2588DE2}"/>
              </a:ext>
            </a:extLst>
          </p:cNvPr>
          <p:cNvCxnSpPr/>
          <p:nvPr/>
        </p:nvCxnSpPr>
        <p:spPr>
          <a:xfrm>
            <a:off x="6590871" y="4581436"/>
            <a:ext cx="6324923" cy="2875484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CCE767BA-62D5-AB47-8374-F2E6D3B30F8C}"/>
              </a:ext>
            </a:extLst>
          </p:cNvPr>
          <p:cNvCxnSpPr>
            <a:cxnSpLocks/>
          </p:cNvCxnSpPr>
          <p:nvPr/>
        </p:nvCxnSpPr>
        <p:spPr>
          <a:xfrm flipV="1">
            <a:off x="8987107" y="4581436"/>
            <a:ext cx="3353590" cy="3779778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1" name="Straight Connector 470">
            <a:extLst>
              <a:ext uri="{FF2B5EF4-FFF2-40B4-BE49-F238E27FC236}">
                <a16:creationId xmlns:a16="http://schemas.microsoft.com/office/drawing/2014/main" id="{E6910EA4-CD40-284A-80B4-B824F8135C20}"/>
              </a:ext>
            </a:extLst>
          </p:cNvPr>
          <p:cNvCxnSpPr>
            <a:cxnSpLocks/>
          </p:cNvCxnSpPr>
          <p:nvPr/>
        </p:nvCxnSpPr>
        <p:spPr>
          <a:xfrm flipH="1" flipV="1">
            <a:off x="12397751" y="4638490"/>
            <a:ext cx="5917563" cy="4256171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2" name="Straight Connector 471">
            <a:extLst>
              <a:ext uri="{FF2B5EF4-FFF2-40B4-BE49-F238E27FC236}">
                <a16:creationId xmlns:a16="http://schemas.microsoft.com/office/drawing/2014/main" id="{882241DE-236F-8741-8047-0ADE554E3EBB}"/>
              </a:ext>
            </a:extLst>
          </p:cNvPr>
          <p:cNvCxnSpPr>
            <a:cxnSpLocks/>
          </p:cNvCxnSpPr>
          <p:nvPr/>
        </p:nvCxnSpPr>
        <p:spPr>
          <a:xfrm flipV="1">
            <a:off x="12923782" y="6131002"/>
            <a:ext cx="2707747" cy="134588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3" name="Straight Connector 472">
            <a:extLst>
              <a:ext uri="{FF2B5EF4-FFF2-40B4-BE49-F238E27FC236}">
                <a16:creationId xmlns:a16="http://schemas.microsoft.com/office/drawing/2014/main" id="{9056C2F0-0B55-6944-AE0E-0C618C26A479}"/>
              </a:ext>
            </a:extLst>
          </p:cNvPr>
          <p:cNvCxnSpPr>
            <a:cxnSpLocks/>
          </p:cNvCxnSpPr>
          <p:nvPr/>
        </p:nvCxnSpPr>
        <p:spPr>
          <a:xfrm flipV="1">
            <a:off x="12353249" y="4134139"/>
            <a:ext cx="5433530" cy="2230212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3D5898-FD36-704E-809D-5380575067EA}"/>
              </a:ext>
            </a:extLst>
          </p:cNvPr>
          <p:cNvCxnSpPr/>
          <p:nvPr/>
        </p:nvCxnSpPr>
        <p:spPr>
          <a:xfrm flipH="1">
            <a:off x="12923782" y="4134139"/>
            <a:ext cx="1110256" cy="3342751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BCC9344-0F3E-0A45-9266-A6BA42272C31}"/>
              </a:ext>
            </a:extLst>
          </p:cNvPr>
          <p:cNvCxnSpPr/>
          <p:nvPr/>
        </p:nvCxnSpPr>
        <p:spPr>
          <a:xfrm flipH="1">
            <a:off x="15676030" y="4134139"/>
            <a:ext cx="2191986" cy="1948939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CECFEF0-0EAE-E34A-A5AF-17E59F3795E8}"/>
              </a:ext>
            </a:extLst>
          </p:cNvPr>
          <p:cNvCxnSpPr/>
          <p:nvPr/>
        </p:nvCxnSpPr>
        <p:spPr>
          <a:xfrm flipH="1">
            <a:off x="12330999" y="4600834"/>
            <a:ext cx="54200" cy="179489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29EDB4D-26BF-7B48-BDC9-9F2AE921CB9B}"/>
              </a:ext>
            </a:extLst>
          </p:cNvPr>
          <p:cNvCxnSpPr/>
          <p:nvPr/>
        </p:nvCxnSpPr>
        <p:spPr>
          <a:xfrm>
            <a:off x="12354216" y="6338676"/>
            <a:ext cx="606080" cy="1138213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0E8DD83B-229D-EE42-9BBE-DDD40EEB608F}"/>
              </a:ext>
            </a:extLst>
          </p:cNvPr>
          <p:cNvSpPr/>
          <p:nvPr/>
        </p:nvSpPr>
        <p:spPr>
          <a:xfrm>
            <a:off x="6206332" y="4261938"/>
            <a:ext cx="511197" cy="51119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Oval 441">
            <a:extLst>
              <a:ext uri="{FF2B5EF4-FFF2-40B4-BE49-F238E27FC236}">
                <a16:creationId xmlns:a16="http://schemas.microsoft.com/office/drawing/2014/main" id="{E15F7CE2-45D2-7843-BDB6-4A370EE516D9}"/>
              </a:ext>
            </a:extLst>
          </p:cNvPr>
          <p:cNvSpPr/>
          <p:nvPr/>
        </p:nvSpPr>
        <p:spPr>
          <a:xfrm>
            <a:off x="8762318" y="8095916"/>
            <a:ext cx="511197" cy="51119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>
            <a:extLst>
              <a:ext uri="{FF2B5EF4-FFF2-40B4-BE49-F238E27FC236}">
                <a16:creationId xmlns:a16="http://schemas.microsoft.com/office/drawing/2014/main" id="{4CC6483E-13EA-D04A-90F7-A59E043DED54}"/>
              </a:ext>
            </a:extLst>
          </p:cNvPr>
          <p:cNvSpPr/>
          <p:nvPr/>
        </p:nvSpPr>
        <p:spPr>
          <a:xfrm>
            <a:off x="13778439" y="3846590"/>
            <a:ext cx="511197" cy="51119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Oval 443">
            <a:extLst>
              <a:ext uri="{FF2B5EF4-FFF2-40B4-BE49-F238E27FC236}">
                <a16:creationId xmlns:a16="http://schemas.microsoft.com/office/drawing/2014/main" id="{1B74D31C-D90D-234B-B519-53A8A4D68FCF}"/>
              </a:ext>
            </a:extLst>
          </p:cNvPr>
          <p:cNvSpPr/>
          <p:nvPr/>
        </p:nvSpPr>
        <p:spPr>
          <a:xfrm>
            <a:off x="12660196" y="7201321"/>
            <a:ext cx="511197" cy="51119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Oval 444">
            <a:extLst>
              <a:ext uri="{FF2B5EF4-FFF2-40B4-BE49-F238E27FC236}">
                <a16:creationId xmlns:a16="http://schemas.microsoft.com/office/drawing/2014/main" id="{28253084-9E50-844F-A1E3-2F7735A79226}"/>
              </a:ext>
            </a:extLst>
          </p:cNvPr>
          <p:cNvSpPr/>
          <p:nvPr/>
        </p:nvSpPr>
        <p:spPr>
          <a:xfrm>
            <a:off x="18123615" y="8639063"/>
            <a:ext cx="511197" cy="51119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E4AD9A70-B356-8147-A4DE-95042E193B3B}"/>
              </a:ext>
            </a:extLst>
          </p:cNvPr>
          <p:cNvSpPr/>
          <p:nvPr/>
        </p:nvSpPr>
        <p:spPr>
          <a:xfrm>
            <a:off x="12085099" y="6083078"/>
            <a:ext cx="511197" cy="51119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Oval 446">
            <a:extLst>
              <a:ext uri="{FF2B5EF4-FFF2-40B4-BE49-F238E27FC236}">
                <a16:creationId xmlns:a16="http://schemas.microsoft.com/office/drawing/2014/main" id="{92255C7F-3B0B-5E4F-9C70-39B5551A4A5E}"/>
              </a:ext>
            </a:extLst>
          </p:cNvPr>
          <p:cNvSpPr/>
          <p:nvPr/>
        </p:nvSpPr>
        <p:spPr>
          <a:xfrm>
            <a:off x="12117049" y="4325838"/>
            <a:ext cx="511197" cy="51119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Oval 467">
            <a:extLst>
              <a:ext uri="{FF2B5EF4-FFF2-40B4-BE49-F238E27FC236}">
                <a16:creationId xmlns:a16="http://schemas.microsoft.com/office/drawing/2014/main" id="{D1AB82C4-D9DA-B04C-A12F-49404679BA3C}"/>
              </a:ext>
            </a:extLst>
          </p:cNvPr>
          <p:cNvSpPr/>
          <p:nvPr/>
        </p:nvSpPr>
        <p:spPr>
          <a:xfrm>
            <a:off x="15439830" y="5827479"/>
            <a:ext cx="511197" cy="51119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Oval 468">
            <a:extLst>
              <a:ext uri="{FF2B5EF4-FFF2-40B4-BE49-F238E27FC236}">
                <a16:creationId xmlns:a16="http://schemas.microsoft.com/office/drawing/2014/main" id="{0EA38FF4-D73A-AD43-B6EA-4635F3259089}"/>
              </a:ext>
            </a:extLst>
          </p:cNvPr>
          <p:cNvSpPr/>
          <p:nvPr/>
        </p:nvSpPr>
        <p:spPr>
          <a:xfrm>
            <a:off x="17580468" y="3878540"/>
            <a:ext cx="511197" cy="51119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6CFA22-6ED5-0E4E-AEFF-3B24522C303E}"/>
              </a:ext>
            </a:extLst>
          </p:cNvPr>
          <p:cNvGrpSpPr/>
          <p:nvPr/>
        </p:nvGrpSpPr>
        <p:grpSpPr>
          <a:xfrm>
            <a:off x="5203824" y="10664167"/>
            <a:ext cx="13970002" cy="1712840"/>
            <a:chOff x="5203824" y="11257091"/>
            <a:chExt cx="13970002" cy="1712840"/>
          </a:xfrm>
        </p:grpSpPr>
        <p:sp>
          <p:nvSpPr>
            <p:cNvPr id="474" name="TextBox 473">
              <a:extLst>
                <a:ext uri="{FF2B5EF4-FFF2-40B4-BE49-F238E27FC236}">
                  <a16:creationId xmlns:a16="http://schemas.microsoft.com/office/drawing/2014/main" id="{346870FC-313C-C94B-9F73-13674616CBDC}"/>
                </a:ext>
              </a:extLst>
            </p:cNvPr>
            <p:cNvSpPr txBox="1"/>
            <p:nvPr/>
          </p:nvSpPr>
          <p:spPr>
            <a:xfrm>
              <a:off x="5203824" y="11970811"/>
              <a:ext cx="13970002" cy="999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3660"/>
                </a:lnSpc>
              </a:pPr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Business professionals like you connecting to share advice. Promotions only work as well. like you connecting to share advice. Promotions only work </a:t>
              </a:r>
            </a:p>
          </p:txBody>
        </p:sp>
        <p:sp>
          <p:nvSpPr>
            <p:cNvPr id="477" name="Rectangle 476">
              <a:extLst>
                <a:ext uri="{FF2B5EF4-FFF2-40B4-BE49-F238E27FC236}">
                  <a16:creationId xmlns:a16="http://schemas.microsoft.com/office/drawing/2014/main" id="{ACEDB8BA-A01C-364D-97B5-02D1F88190FD}"/>
                </a:ext>
              </a:extLst>
            </p:cNvPr>
            <p:cNvSpPr/>
            <p:nvPr/>
          </p:nvSpPr>
          <p:spPr>
            <a:xfrm>
              <a:off x="10723982" y="11257091"/>
              <a:ext cx="292968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>
                  <a:solidFill>
                    <a:schemeClr val="tx2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Awareness</a:t>
              </a:r>
              <a:endParaRPr lang="en-US" sz="54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4389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roup 413">
            <a:extLst>
              <a:ext uri="{FF2B5EF4-FFF2-40B4-BE49-F238E27FC236}">
                <a16:creationId xmlns:a16="http://schemas.microsoft.com/office/drawing/2014/main" id="{4AA5A4E7-419F-0E47-93BA-A5339D457A88}"/>
              </a:ext>
            </a:extLst>
          </p:cNvPr>
          <p:cNvGrpSpPr/>
          <p:nvPr/>
        </p:nvGrpSpPr>
        <p:grpSpPr>
          <a:xfrm>
            <a:off x="2229679" y="1711234"/>
            <a:ext cx="19918292" cy="10424160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15535694-F52E-B646-96AD-8A3D59D5C5DA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823" name="Freeform 403">
                <a:extLst>
                  <a:ext uri="{FF2B5EF4-FFF2-40B4-BE49-F238E27FC236}">
                    <a16:creationId xmlns:a16="http://schemas.microsoft.com/office/drawing/2014/main" id="{CC5BCF27-B63A-5B4D-B731-9ABDB795D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470">
                <a:extLst>
                  <a:ext uri="{FF2B5EF4-FFF2-40B4-BE49-F238E27FC236}">
                    <a16:creationId xmlns:a16="http://schemas.microsoft.com/office/drawing/2014/main" id="{14943F41-CE4B-844E-B2E1-5E20ED8D1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471">
                <a:extLst>
                  <a:ext uri="{FF2B5EF4-FFF2-40B4-BE49-F238E27FC236}">
                    <a16:creationId xmlns:a16="http://schemas.microsoft.com/office/drawing/2014/main" id="{A6E72386-69DE-DE49-8A0A-3C4B8ACC1E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472">
                <a:extLst>
                  <a:ext uri="{FF2B5EF4-FFF2-40B4-BE49-F238E27FC236}">
                    <a16:creationId xmlns:a16="http://schemas.microsoft.com/office/drawing/2014/main" id="{4B7824B5-0EE3-8A4F-8665-ABF76817A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473">
                <a:extLst>
                  <a:ext uri="{FF2B5EF4-FFF2-40B4-BE49-F238E27FC236}">
                    <a16:creationId xmlns:a16="http://schemas.microsoft.com/office/drawing/2014/main" id="{95BEED00-5485-9248-999B-090108A7C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474">
                <a:extLst>
                  <a:ext uri="{FF2B5EF4-FFF2-40B4-BE49-F238E27FC236}">
                    <a16:creationId xmlns:a16="http://schemas.microsoft.com/office/drawing/2014/main" id="{4D140C81-17D7-4F4D-98C2-5114F7424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475">
                <a:extLst>
                  <a:ext uri="{FF2B5EF4-FFF2-40B4-BE49-F238E27FC236}">
                    <a16:creationId xmlns:a16="http://schemas.microsoft.com/office/drawing/2014/main" id="{E786B0D3-BBD8-6F42-8B73-D530A2F362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476">
                <a:extLst>
                  <a:ext uri="{FF2B5EF4-FFF2-40B4-BE49-F238E27FC236}">
                    <a16:creationId xmlns:a16="http://schemas.microsoft.com/office/drawing/2014/main" id="{D3F932B6-30B5-9240-9875-15702A648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477">
                <a:extLst>
                  <a:ext uri="{FF2B5EF4-FFF2-40B4-BE49-F238E27FC236}">
                    <a16:creationId xmlns:a16="http://schemas.microsoft.com/office/drawing/2014/main" id="{E256B695-EC23-4E4E-9C31-341B43BEE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478">
                <a:extLst>
                  <a:ext uri="{FF2B5EF4-FFF2-40B4-BE49-F238E27FC236}">
                    <a16:creationId xmlns:a16="http://schemas.microsoft.com/office/drawing/2014/main" id="{4DFBD388-6B1A-4A41-AA3E-C7DEEE66A8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479">
                <a:extLst>
                  <a:ext uri="{FF2B5EF4-FFF2-40B4-BE49-F238E27FC236}">
                    <a16:creationId xmlns:a16="http://schemas.microsoft.com/office/drawing/2014/main" id="{D0BC7A7C-1529-1A46-85BF-05BD5FADE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480">
                <a:extLst>
                  <a:ext uri="{FF2B5EF4-FFF2-40B4-BE49-F238E27FC236}">
                    <a16:creationId xmlns:a16="http://schemas.microsoft.com/office/drawing/2014/main" id="{7B3EB6F3-6254-3748-9D7B-369018079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481">
                <a:extLst>
                  <a:ext uri="{FF2B5EF4-FFF2-40B4-BE49-F238E27FC236}">
                    <a16:creationId xmlns:a16="http://schemas.microsoft.com/office/drawing/2014/main" id="{449FB4CC-BEFE-FE41-93EA-841C8C399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482">
                <a:extLst>
                  <a:ext uri="{FF2B5EF4-FFF2-40B4-BE49-F238E27FC236}">
                    <a16:creationId xmlns:a16="http://schemas.microsoft.com/office/drawing/2014/main" id="{11EF1C0A-BC6F-4940-A92A-442D8B78E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483">
                <a:extLst>
                  <a:ext uri="{FF2B5EF4-FFF2-40B4-BE49-F238E27FC236}">
                    <a16:creationId xmlns:a16="http://schemas.microsoft.com/office/drawing/2014/main" id="{45CCDC3E-0711-6B4C-AF30-1AE39D1A5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484">
                <a:extLst>
                  <a:ext uri="{FF2B5EF4-FFF2-40B4-BE49-F238E27FC236}">
                    <a16:creationId xmlns:a16="http://schemas.microsoft.com/office/drawing/2014/main" id="{5E7B3590-59F3-6B4C-8024-61F0BB03C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610">
                <a:extLst>
                  <a:ext uri="{FF2B5EF4-FFF2-40B4-BE49-F238E27FC236}">
                    <a16:creationId xmlns:a16="http://schemas.microsoft.com/office/drawing/2014/main" id="{48C8B6ED-4A1E-5B42-951A-AB815649CE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612">
                <a:extLst>
                  <a:ext uri="{FF2B5EF4-FFF2-40B4-BE49-F238E27FC236}">
                    <a16:creationId xmlns:a16="http://schemas.microsoft.com/office/drawing/2014/main" id="{3A1C67FE-1E4E-3145-8E71-9C2C16515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07">
                <a:extLst>
                  <a:ext uri="{FF2B5EF4-FFF2-40B4-BE49-F238E27FC236}">
                    <a16:creationId xmlns:a16="http://schemas.microsoft.com/office/drawing/2014/main" id="{3CE4F50E-4EB7-0D4F-9EBC-FC81A6D3C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08">
                <a:extLst>
                  <a:ext uri="{FF2B5EF4-FFF2-40B4-BE49-F238E27FC236}">
                    <a16:creationId xmlns:a16="http://schemas.microsoft.com/office/drawing/2014/main" id="{9F8A0116-922C-594D-AAB9-5C2482D49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0625B66E-C2DE-4041-8100-08B8008E1C82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645" name="Freeform 404">
                <a:extLst>
                  <a:ext uri="{FF2B5EF4-FFF2-40B4-BE49-F238E27FC236}">
                    <a16:creationId xmlns:a16="http://schemas.microsoft.com/office/drawing/2014/main" id="{DF688139-0243-F24A-B491-7FF408864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6" name="Freeform 406">
                <a:extLst>
                  <a:ext uri="{FF2B5EF4-FFF2-40B4-BE49-F238E27FC236}">
                    <a16:creationId xmlns:a16="http://schemas.microsoft.com/office/drawing/2014/main" id="{0FB45A7D-C2D3-0B47-9034-894708434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7" name="Freeform 407">
                <a:extLst>
                  <a:ext uri="{FF2B5EF4-FFF2-40B4-BE49-F238E27FC236}">
                    <a16:creationId xmlns:a16="http://schemas.microsoft.com/office/drawing/2014/main" id="{40BAE8CC-530E-5A4F-806A-53BE50DCC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8" name="Freeform 408">
                <a:extLst>
                  <a:ext uri="{FF2B5EF4-FFF2-40B4-BE49-F238E27FC236}">
                    <a16:creationId xmlns:a16="http://schemas.microsoft.com/office/drawing/2014/main" id="{7B684DCA-3697-0645-913E-2D6617F97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9" name="Freeform 409">
                <a:extLst>
                  <a:ext uri="{FF2B5EF4-FFF2-40B4-BE49-F238E27FC236}">
                    <a16:creationId xmlns:a16="http://schemas.microsoft.com/office/drawing/2014/main" id="{E41C558C-CE69-A945-A32E-1A670B41D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0" name="Freeform 410">
                <a:extLst>
                  <a:ext uri="{FF2B5EF4-FFF2-40B4-BE49-F238E27FC236}">
                    <a16:creationId xmlns:a16="http://schemas.microsoft.com/office/drawing/2014/main" id="{93A6CA37-7AF4-FC45-90B4-EB0ED7D69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1" name="Freeform 411">
                <a:extLst>
                  <a:ext uri="{FF2B5EF4-FFF2-40B4-BE49-F238E27FC236}">
                    <a16:creationId xmlns:a16="http://schemas.microsoft.com/office/drawing/2014/main" id="{84CB671F-ED61-D743-910E-34778AD0A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2" name="Freeform 412">
                <a:extLst>
                  <a:ext uri="{FF2B5EF4-FFF2-40B4-BE49-F238E27FC236}">
                    <a16:creationId xmlns:a16="http://schemas.microsoft.com/office/drawing/2014/main" id="{75B9E946-D968-304E-873D-DED763449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3" name="Freeform 413">
                <a:extLst>
                  <a:ext uri="{FF2B5EF4-FFF2-40B4-BE49-F238E27FC236}">
                    <a16:creationId xmlns:a16="http://schemas.microsoft.com/office/drawing/2014/main" id="{0D85E8E9-176B-2143-82E4-72DD38666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4" name="Freeform 414">
                <a:extLst>
                  <a:ext uri="{FF2B5EF4-FFF2-40B4-BE49-F238E27FC236}">
                    <a16:creationId xmlns:a16="http://schemas.microsoft.com/office/drawing/2014/main" id="{268ABA2E-4A4B-9D47-941D-D9980923E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5" name="Freeform 415">
                <a:extLst>
                  <a:ext uri="{FF2B5EF4-FFF2-40B4-BE49-F238E27FC236}">
                    <a16:creationId xmlns:a16="http://schemas.microsoft.com/office/drawing/2014/main" id="{BB74FC67-89CE-C84F-A8C0-47D4AFCF1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6" name="Freeform 416">
                <a:extLst>
                  <a:ext uri="{FF2B5EF4-FFF2-40B4-BE49-F238E27FC236}">
                    <a16:creationId xmlns:a16="http://schemas.microsoft.com/office/drawing/2014/main" id="{1315B082-91FB-7143-88C3-34AF64E69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7" name="Freeform 417">
                <a:extLst>
                  <a:ext uri="{FF2B5EF4-FFF2-40B4-BE49-F238E27FC236}">
                    <a16:creationId xmlns:a16="http://schemas.microsoft.com/office/drawing/2014/main" id="{BE1EA074-48E4-6041-95E1-928E76927A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8" name="Freeform 418">
                <a:extLst>
                  <a:ext uri="{FF2B5EF4-FFF2-40B4-BE49-F238E27FC236}">
                    <a16:creationId xmlns:a16="http://schemas.microsoft.com/office/drawing/2014/main" id="{7093EDB4-19FF-1A48-80E9-041CDC675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9" name="Freeform 419">
                <a:extLst>
                  <a:ext uri="{FF2B5EF4-FFF2-40B4-BE49-F238E27FC236}">
                    <a16:creationId xmlns:a16="http://schemas.microsoft.com/office/drawing/2014/main" id="{EEFD52F1-9E34-2644-938C-D7F218154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0" name="Freeform 420">
                <a:extLst>
                  <a:ext uri="{FF2B5EF4-FFF2-40B4-BE49-F238E27FC236}">
                    <a16:creationId xmlns:a16="http://schemas.microsoft.com/office/drawing/2014/main" id="{59F48F63-28E2-CF43-B195-EA6A0713F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1" name="Freeform 421">
                <a:extLst>
                  <a:ext uri="{FF2B5EF4-FFF2-40B4-BE49-F238E27FC236}">
                    <a16:creationId xmlns:a16="http://schemas.microsoft.com/office/drawing/2014/main" id="{CA6A41F9-95A7-B542-AC0C-F13F94C41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2" name="Freeform 422">
                <a:extLst>
                  <a:ext uri="{FF2B5EF4-FFF2-40B4-BE49-F238E27FC236}">
                    <a16:creationId xmlns:a16="http://schemas.microsoft.com/office/drawing/2014/main" id="{88E49493-2CBF-0640-9F46-6F73EC75F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3" name="Freeform 423">
                <a:extLst>
                  <a:ext uri="{FF2B5EF4-FFF2-40B4-BE49-F238E27FC236}">
                    <a16:creationId xmlns:a16="http://schemas.microsoft.com/office/drawing/2014/main" id="{9B1A7501-522C-DB44-988D-A98FD7F515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4" name="Freeform 424">
                <a:extLst>
                  <a:ext uri="{FF2B5EF4-FFF2-40B4-BE49-F238E27FC236}">
                    <a16:creationId xmlns:a16="http://schemas.microsoft.com/office/drawing/2014/main" id="{5A5BB379-2A22-1144-BA53-C9104396F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5" name="Freeform 425">
                <a:extLst>
                  <a:ext uri="{FF2B5EF4-FFF2-40B4-BE49-F238E27FC236}">
                    <a16:creationId xmlns:a16="http://schemas.microsoft.com/office/drawing/2014/main" id="{D2411F12-96A7-1543-9A05-9E4155625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6" name="Freeform 426">
                <a:extLst>
                  <a:ext uri="{FF2B5EF4-FFF2-40B4-BE49-F238E27FC236}">
                    <a16:creationId xmlns:a16="http://schemas.microsoft.com/office/drawing/2014/main" id="{18C581B9-26A5-D24B-9A30-98D6705F31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7" name="Freeform 427">
                <a:extLst>
                  <a:ext uri="{FF2B5EF4-FFF2-40B4-BE49-F238E27FC236}">
                    <a16:creationId xmlns:a16="http://schemas.microsoft.com/office/drawing/2014/main" id="{1B210E37-925C-6B4E-95BB-865FD9D8E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8" name="Freeform 428">
                <a:extLst>
                  <a:ext uri="{FF2B5EF4-FFF2-40B4-BE49-F238E27FC236}">
                    <a16:creationId xmlns:a16="http://schemas.microsoft.com/office/drawing/2014/main" id="{F4219997-CAB3-FC45-BA0A-4A79945AA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9" name="Freeform 429">
                <a:extLst>
                  <a:ext uri="{FF2B5EF4-FFF2-40B4-BE49-F238E27FC236}">
                    <a16:creationId xmlns:a16="http://schemas.microsoft.com/office/drawing/2014/main" id="{D99199F3-B483-ED40-8369-90DEC16FC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0" name="Group 669">
                <a:extLst>
                  <a:ext uri="{FF2B5EF4-FFF2-40B4-BE49-F238E27FC236}">
                    <a16:creationId xmlns:a16="http://schemas.microsoft.com/office/drawing/2014/main" id="{39DD0E9D-11C4-D64A-842B-475824D4240B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821" name="Freeform 820">
                  <a:extLst>
                    <a:ext uri="{FF2B5EF4-FFF2-40B4-BE49-F238E27FC236}">
                      <a16:creationId xmlns:a16="http://schemas.microsoft.com/office/drawing/2014/main" id="{D9280ED7-F7F2-7C48-AFAD-46DC37BA9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2" name="Freeform 821">
                  <a:extLst>
                    <a:ext uri="{FF2B5EF4-FFF2-40B4-BE49-F238E27FC236}">
                      <a16:creationId xmlns:a16="http://schemas.microsoft.com/office/drawing/2014/main" id="{4CB06DD8-060C-5540-A18F-C179794261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671" name="Freeform 432">
                <a:extLst>
                  <a:ext uri="{FF2B5EF4-FFF2-40B4-BE49-F238E27FC236}">
                    <a16:creationId xmlns:a16="http://schemas.microsoft.com/office/drawing/2014/main" id="{EAB0B3A1-9630-B74A-86B5-15B27DF554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2" name="Freeform 433">
                <a:extLst>
                  <a:ext uri="{FF2B5EF4-FFF2-40B4-BE49-F238E27FC236}">
                    <a16:creationId xmlns:a16="http://schemas.microsoft.com/office/drawing/2014/main" id="{95DDB4B2-7BBA-CA49-870E-65874D57DD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3" name="Freeform 434">
                <a:extLst>
                  <a:ext uri="{FF2B5EF4-FFF2-40B4-BE49-F238E27FC236}">
                    <a16:creationId xmlns:a16="http://schemas.microsoft.com/office/drawing/2014/main" id="{903AD865-5092-294E-BDDA-F5BEF0A29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4" name="Freeform 435">
                <a:extLst>
                  <a:ext uri="{FF2B5EF4-FFF2-40B4-BE49-F238E27FC236}">
                    <a16:creationId xmlns:a16="http://schemas.microsoft.com/office/drawing/2014/main" id="{3717D080-0895-9746-ACCC-5D64C64B8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5" name="Freeform 436">
                <a:extLst>
                  <a:ext uri="{FF2B5EF4-FFF2-40B4-BE49-F238E27FC236}">
                    <a16:creationId xmlns:a16="http://schemas.microsoft.com/office/drawing/2014/main" id="{00535934-0594-F641-8FD2-A0BA4BF39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6" name="Freeform 437">
                <a:extLst>
                  <a:ext uri="{FF2B5EF4-FFF2-40B4-BE49-F238E27FC236}">
                    <a16:creationId xmlns:a16="http://schemas.microsoft.com/office/drawing/2014/main" id="{7DA702FB-9DBB-924E-8ED4-5845ADBBF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7" name="Freeform 438">
                <a:extLst>
                  <a:ext uri="{FF2B5EF4-FFF2-40B4-BE49-F238E27FC236}">
                    <a16:creationId xmlns:a16="http://schemas.microsoft.com/office/drawing/2014/main" id="{6CAC57E6-AFD1-6049-962B-50555BE58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8" name="Freeform 439">
                <a:extLst>
                  <a:ext uri="{FF2B5EF4-FFF2-40B4-BE49-F238E27FC236}">
                    <a16:creationId xmlns:a16="http://schemas.microsoft.com/office/drawing/2014/main" id="{92450D6F-FE08-5B42-8A28-7832E321A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440">
                <a:extLst>
                  <a:ext uri="{FF2B5EF4-FFF2-40B4-BE49-F238E27FC236}">
                    <a16:creationId xmlns:a16="http://schemas.microsoft.com/office/drawing/2014/main" id="{EF0A5615-FB02-134A-BBB8-0C6F54B81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441">
                <a:extLst>
                  <a:ext uri="{FF2B5EF4-FFF2-40B4-BE49-F238E27FC236}">
                    <a16:creationId xmlns:a16="http://schemas.microsoft.com/office/drawing/2014/main" id="{56E8FD9E-7BC3-AE4C-9DFA-2F74CBFC2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42">
                <a:extLst>
                  <a:ext uri="{FF2B5EF4-FFF2-40B4-BE49-F238E27FC236}">
                    <a16:creationId xmlns:a16="http://schemas.microsoft.com/office/drawing/2014/main" id="{65201A90-CC57-3546-AA60-373BEC8CE4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43">
                <a:extLst>
                  <a:ext uri="{FF2B5EF4-FFF2-40B4-BE49-F238E27FC236}">
                    <a16:creationId xmlns:a16="http://schemas.microsoft.com/office/drawing/2014/main" id="{583708D1-2B30-2F40-BDF0-0F5B8634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44">
                <a:extLst>
                  <a:ext uri="{FF2B5EF4-FFF2-40B4-BE49-F238E27FC236}">
                    <a16:creationId xmlns:a16="http://schemas.microsoft.com/office/drawing/2014/main" id="{35C85F26-F212-9F47-A9C1-A559293D7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45">
                <a:extLst>
                  <a:ext uri="{FF2B5EF4-FFF2-40B4-BE49-F238E27FC236}">
                    <a16:creationId xmlns:a16="http://schemas.microsoft.com/office/drawing/2014/main" id="{EDBF2FA4-A592-DC4D-9E4F-361F0C5FDF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46">
                <a:extLst>
                  <a:ext uri="{FF2B5EF4-FFF2-40B4-BE49-F238E27FC236}">
                    <a16:creationId xmlns:a16="http://schemas.microsoft.com/office/drawing/2014/main" id="{B24905B9-8BBA-4C48-8C08-A1203E9D3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447">
                <a:extLst>
                  <a:ext uri="{FF2B5EF4-FFF2-40B4-BE49-F238E27FC236}">
                    <a16:creationId xmlns:a16="http://schemas.microsoft.com/office/drawing/2014/main" id="{B8B67AFB-3E04-3B4D-8F07-8DE75A36B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448">
                <a:extLst>
                  <a:ext uri="{FF2B5EF4-FFF2-40B4-BE49-F238E27FC236}">
                    <a16:creationId xmlns:a16="http://schemas.microsoft.com/office/drawing/2014/main" id="{7A8A08F5-465C-5748-A963-0DD44AA88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449">
                <a:extLst>
                  <a:ext uri="{FF2B5EF4-FFF2-40B4-BE49-F238E27FC236}">
                    <a16:creationId xmlns:a16="http://schemas.microsoft.com/office/drawing/2014/main" id="{DC9ABBE9-579B-F944-B4F5-CC23C680D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450">
                <a:extLst>
                  <a:ext uri="{FF2B5EF4-FFF2-40B4-BE49-F238E27FC236}">
                    <a16:creationId xmlns:a16="http://schemas.microsoft.com/office/drawing/2014/main" id="{86773C77-975F-6C4D-AD29-352A3CCB20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451">
                <a:extLst>
                  <a:ext uri="{FF2B5EF4-FFF2-40B4-BE49-F238E27FC236}">
                    <a16:creationId xmlns:a16="http://schemas.microsoft.com/office/drawing/2014/main" id="{04AB9267-573F-4F4F-B927-EF2B73199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452">
                <a:extLst>
                  <a:ext uri="{FF2B5EF4-FFF2-40B4-BE49-F238E27FC236}">
                    <a16:creationId xmlns:a16="http://schemas.microsoft.com/office/drawing/2014/main" id="{053B2167-B3A9-DC48-96D5-B2774BF50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453">
                <a:extLst>
                  <a:ext uri="{FF2B5EF4-FFF2-40B4-BE49-F238E27FC236}">
                    <a16:creationId xmlns:a16="http://schemas.microsoft.com/office/drawing/2014/main" id="{705A4073-B8D4-634A-BB63-77E2D63B6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454">
                <a:extLst>
                  <a:ext uri="{FF2B5EF4-FFF2-40B4-BE49-F238E27FC236}">
                    <a16:creationId xmlns:a16="http://schemas.microsoft.com/office/drawing/2014/main" id="{B9F6E4CA-6A98-034E-8AA9-2C46F06C8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455">
                <a:extLst>
                  <a:ext uri="{FF2B5EF4-FFF2-40B4-BE49-F238E27FC236}">
                    <a16:creationId xmlns:a16="http://schemas.microsoft.com/office/drawing/2014/main" id="{D7EFC797-39AA-034F-9533-1BADB811A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456">
                <a:extLst>
                  <a:ext uri="{FF2B5EF4-FFF2-40B4-BE49-F238E27FC236}">
                    <a16:creationId xmlns:a16="http://schemas.microsoft.com/office/drawing/2014/main" id="{CC806633-5BA8-5046-AEF7-897E40B63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457">
                <a:extLst>
                  <a:ext uri="{FF2B5EF4-FFF2-40B4-BE49-F238E27FC236}">
                    <a16:creationId xmlns:a16="http://schemas.microsoft.com/office/drawing/2014/main" id="{B4F3F7B1-65B6-8C4E-8D2C-DAE6D8ECF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458">
                <a:extLst>
                  <a:ext uri="{FF2B5EF4-FFF2-40B4-BE49-F238E27FC236}">
                    <a16:creationId xmlns:a16="http://schemas.microsoft.com/office/drawing/2014/main" id="{222BF92A-E9B4-CA43-81C9-593593E47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459">
                <a:extLst>
                  <a:ext uri="{FF2B5EF4-FFF2-40B4-BE49-F238E27FC236}">
                    <a16:creationId xmlns:a16="http://schemas.microsoft.com/office/drawing/2014/main" id="{8F5C1270-5C35-3F42-9576-80598F9B1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460">
                <a:extLst>
                  <a:ext uri="{FF2B5EF4-FFF2-40B4-BE49-F238E27FC236}">
                    <a16:creationId xmlns:a16="http://schemas.microsoft.com/office/drawing/2014/main" id="{DEF0FEE9-1829-1F4D-904B-A95FBED592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461">
                <a:extLst>
                  <a:ext uri="{FF2B5EF4-FFF2-40B4-BE49-F238E27FC236}">
                    <a16:creationId xmlns:a16="http://schemas.microsoft.com/office/drawing/2014/main" id="{97115316-C89C-2144-A9D5-9FAF80532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462">
                <a:extLst>
                  <a:ext uri="{FF2B5EF4-FFF2-40B4-BE49-F238E27FC236}">
                    <a16:creationId xmlns:a16="http://schemas.microsoft.com/office/drawing/2014/main" id="{7F5C9B90-7877-F149-AFEB-B0F74890E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463">
                <a:extLst>
                  <a:ext uri="{FF2B5EF4-FFF2-40B4-BE49-F238E27FC236}">
                    <a16:creationId xmlns:a16="http://schemas.microsoft.com/office/drawing/2014/main" id="{A5510DE8-398F-8844-96E5-B84A089BC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464">
                <a:extLst>
                  <a:ext uri="{FF2B5EF4-FFF2-40B4-BE49-F238E27FC236}">
                    <a16:creationId xmlns:a16="http://schemas.microsoft.com/office/drawing/2014/main" id="{85220706-A4AF-464D-9957-7B27D2DF1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465">
                <a:extLst>
                  <a:ext uri="{FF2B5EF4-FFF2-40B4-BE49-F238E27FC236}">
                    <a16:creationId xmlns:a16="http://schemas.microsoft.com/office/drawing/2014/main" id="{E2B45D72-4BE6-7B45-A548-628779790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466">
                <a:extLst>
                  <a:ext uri="{FF2B5EF4-FFF2-40B4-BE49-F238E27FC236}">
                    <a16:creationId xmlns:a16="http://schemas.microsoft.com/office/drawing/2014/main" id="{EE31306B-7B7B-C947-BBDF-735706115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467">
                <a:extLst>
                  <a:ext uri="{FF2B5EF4-FFF2-40B4-BE49-F238E27FC236}">
                    <a16:creationId xmlns:a16="http://schemas.microsoft.com/office/drawing/2014/main" id="{A049A3DA-9C54-6548-8F54-5E2952D37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468">
                <a:extLst>
                  <a:ext uri="{FF2B5EF4-FFF2-40B4-BE49-F238E27FC236}">
                    <a16:creationId xmlns:a16="http://schemas.microsoft.com/office/drawing/2014/main" id="{255E0CE6-6AFF-F840-BDF8-2E4748688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469">
                <a:extLst>
                  <a:ext uri="{FF2B5EF4-FFF2-40B4-BE49-F238E27FC236}">
                    <a16:creationId xmlns:a16="http://schemas.microsoft.com/office/drawing/2014/main" id="{4432B7BF-3F05-4D47-93DF-1614920F6C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485">
                <a:extLst>
                  <a:ext uri="{FF2B5EF4-FFF2-40B4-BE49-F238E27FC236}">
                    <a16:creationId xmlns:a16="http://schemas.microsoft.com/office/drawing/2014/main" id="{53854D70-51C6-C54A-9AE0-5C0B11665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487">
                <a:extLst>
                  <a:ext uri="{FF2B5EF4-FFF2-40B4-BE49-F238E27FC236}">
                    <a16:creationId xmlns:a16="http://schemas.microsoft.com/office/drawing/2014/main" id="{6DF790A4-3AAB-9441-A2A8-0BE153415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488">
                <a:extLst>
                  <a:ext uri="{FF2B5EF4-FFF2-40B4-BE49-F238E27FC236}">
                    <a16:creationId xmlns:a16="http://schemas.microsoft.com/office/drawing/2014/main" id="{9B715C88-A1BF-454C-8C54-88FB26F89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489">
                <a:extLst>
                  <a:ext uri="{FF2B5EF4-FFF2-40B4-BE49-F238E27FC236}">
                    <a16:creationId xmlns:a16="http://schemas.microsoft.com/office/drawing/2014/main" id="{11AA3ADB-AAF9-A64C-9736-FCC936406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490">
                <a:extLst>
                  <a:ext uri="{FF2B5EF4-FFF2-40B4-BE49-F238E27FC236}">
                    <a16:creationId xmlns:a16="http://schemas.microsoft.com/office/drawing/2014/main" id="{DC0A3DB8-7A94-9E44-BCDC-6B39D2B94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491">
                <a:extLst>
                  <a:ext uri="{FF2B5EF4-FFF2-40B4-BE49-F238E27FC236}">
                    <a16:creationId xmlns:a16="http://schemas.microsoft.com/office/drawing/2014/main" id="{3D408A52-827A-3144-8C51-30D5079D1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492">
                <a:extLst>
                  <a:ext uri="{FF2B5EF4-FFF2-40B4-BE49-F238E27FC236}">
                    <a16:creationId xmlns:a16="http://schemas.microsoft.com/office/drawing/2014/main" id="{70CA8C0A-1E28-DF43-97A8-3601BB964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493">
                <a:extLst>
                  <a:ext uri="{FF2B5EF4-FFF2-40B4-BE49-F238E27FC236}">
                    <a16:creationId xmlns:a16="http://schemas.microsoft.com/office/drawing/2014/main" id="{A5363F3E-7513-BD47-8528-CD2D2F999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494">
                <a:extLst>
                  <a:ext uri="{FF2B5EF4-FFF2-40B4-BE49-F238E27FC236}">
                    <a16:creationId xmlns:a16="http://schemas.microsoft.com/office/drawing/2014/main" id="{707D3AFA-5D3F-3B41-8EAB-31407F879B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495">
                <a:extLst>
                  <a:ext uri="{FF2B5EF4-FFF2-40B4-BE49-F238E27FC236}">
                    <a16:creationId xmlns:a16="http://schemas.microsoft.com/office/drawing/2014/main" id="{24FE1B6D-F984-904E-BFDB-C0A3A02DE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496">
                <a:extLst>
                  <a:ext uri="{FF2B5EF4-FFF2-40B4-BE49-F238E27FC236}">
                    <a16:creationId xmlns:a16="http://schemas.microsoft.com/office/drawing/2014/main" id="{AAB6A1FA-BAFF-AB4E-A245-AB36B085D4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497">
                <a:extLst>
                  <a:ext uri="{FF2B5EF4-FFF2-40B4-BE49-F238E27FC236}">
                    <a16:creationId xmlns:a16="http://schemas.microsoft.com/office/drawing/2014/main" id="{1469E6CB-97F3-BB4B-ABD9-090FC5E5D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498">
                <a:extLst>
                  <a:ext uri="{FF2B5EF4-FFF2-40B4-BE49-F238E27FC236}">
                    <a16:creationId xmlns:a16="http://schemas.microsoft.com/office/drawing/2014/main" id="{8A96873F-083E-894F-B9F7-09CABBB19B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499">
                <a:extLst>
                  <a:ext uri="{FF2B5EF4-FFF2-40B4-BE49-F238E27FC236}">
                    <a16:creationId xmlns:a16="http://schemas.microsoft.com/office/drawing/2014/main" id="{74704EF5-AF99-CB41-8C72-12E5A66FE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500">
                <a:extLst>
                  <a:ext uri="{FF2B5EF4-FFF2-40B4-BE49-F238E27FC236}">
                    <a16:creationId xmlns:a16="http://schemas.microsoft.com/office/drawing/2014/main" id="{CDA2DA22-50B0-8145-B66D-6ACC16E07E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501">
                <a:extLst>
                  <a:ext uri="{FF2B5EF4-FFF2-40B4-BE49-F238E27FC236}">
                    <a16:creationId xmlns:a16="http://schemas.microsoft.com/office/drawing/2014/main" id="{CDC3A2E1-6B7F-7D44-98DE-01F87C3E7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502">
                <a:extLst>
                  <a:ext uri="{FF2B5EF4-FFF2-40B4-BE49-F238E27FC236}">
                    <a16:creationId xmlns:a16="http://schemas.microsoft.com/office/drawing/2014/main" id="{FAFD7184-FF9D-9746-9F2F-EA8C5CC95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503">
                <a:extLst>
                  <a:ext uri="{FF2B5EF4-FFF2-40B4-BE49-F238E27FC236}">
                    <a16:creationId xmlns:a16="http://schemas.microsoft.com/office/drawing/2014/main" id="{76F29592-DB8E-D64D-800C-EB62658FA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504">
                <a:extLst>
                  <a:ext uri="{FF2B5EF4-FFF2-40B4-BE49-F238E27FC236}">
                    <a16:creationId xmlns:a16="http://schemas.microsoft.com/office/drawing/2014/main" id="{348F12AC-4E73-B547-8702-EB3BD99EC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505">
                <a:extLst>
                  <a:ext uri="{FF2B5EF4-FFF2-40B4-BE49-F238E27FC236}">
                    <a16:creationId xmlns:a16="http://schemas.microsoft.com/office/drawing/2014/main" id="{B3375B72-D1ED-354D-87BF-A70172C639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506">
                <a:extLst>
                  <a:ext uri="{FF2B5EF4-FFF2-40B4-BE49-F238E27FC236}">
                    <a16:creationId xmlns:a16="http://schemas.microsoft.com/office/drawing/2014/main" id="{ED558365-1F26-0942-9820-E331CA012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507">
                <a:extLst>
                  <a:ext uri="{FF2B5EF4-FFF2-40B4-BE49-F238E27FC236}">
                    <a16:creationId xmlns:a16="http://schemas.microsoft.com/office/drawing/2014/main" id="{26443CDF-291F-C04D-B561-D99676920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508">
                <a:extLst>
                  <a:ext uri="{FF2B5EF4-FFF2-40B4-BE49-F238E27FC236}">
                    <a16:creationId xmlns:a16="http://schemas.microsoft.com/office/drawing/2014/main" id="{4ABD7CDD-E12C-9043-9064-EC3B3EB03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509">
                <a:extLst>
                  <a:ext uri="{FF2B5EF4-FFF2-40B4-BE49-F238E27FC236}">
                    <a16:creationId xmlns:a16="http://schemas.microsoft.com/office/drawing/2014/main" id="{D0DC2987-D9FB-6F43-894C-69D65A319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510">
                <a:extLst>
                  <a:ext uri="{FF2B5EF4-FFF2-40B4-BE49-F238E27FC236}">
                    <a16:creationId xmlns:a16="http://schemas.microsoft.com/office/drawing/2014/main" id="{8A003CBB-DB09-E340-B4F9-87C377DFA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511">
                <a:extLst>
                  <a:ext uri="{FF2B5EF4-FFF2-40B4-BE49-F238E27FC236}">
                    <a16:creationId xmlns:a16="http://schemas.microsoft.com/office/drawing/2014/main" id="{C75C9E0C-5FB0-8E40-9A06-899D6B8D5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611">
                <a:extLst>
                  <a:ext uri="{FF2B5EF4-FFF2-40B4-BE49-F238E27FC236}">
                    <a16:creationId xmlns:a16="http://schemas.microsoft.com/office/drawing/2014/main" id="{53E5EAB8-D22F-8347-BE0B-07B41332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Rectangle 613">
                <a:extLst>
                  <a:ext uri="{FF2B5EF4-FFF2-40B4-BE49-F238E27FC236}">
                    <a16:creationId xmlns:a16="http://schemas.microsoft.com/office/drawing/2014/main" id="{50538BF2-C7C9-7E4E-B222-9159876BBA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643">
                <a:extLst>
                  <a:ext uri="{FF2B5EF4-FFF2-40B4-BE49-F238E27FC236}">
                    <a16:creationId xmlns:a16="http://schemas.microsoft.com/office/drawing/2014/main" id="{42872AE1-5357-CD4F-8EC7-4F6BA2667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644">
                <a:extLst>
                  <a:ext uri="{FF2B5EF4-FFF2-40B4-BE49-F238E27FC236}">
                    <a16:creationId xmlns:a16="http://schemas.microsoft.com/office/drawing/2014/main" id="{25B78FEF-BDE3-F34E-97CE-B6C0F607EF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645">
                <a:extLst>
                  <a:ext uri="{FF2B5EF4-FFF2-40B4-BE49-F238E27FC236}">
                    <a16:creationId xmlns:a16="http://schemas.microsoft.com/office/drawing/2014/main" id="{77823276-BE90-4344-AC79-5A5C1071A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646">
                <a:extLst>
                  <a:ext uri="{FF2B5EF4-FFF2-40B4-BE49-F238E27FC236}">
                    <a16:creationId xmlns:a16="http://schemas.microsoft.com/office/drawing/2014/main" id="{65E10672-E425-5B4C-BC64-E53E79DE3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647">
                <a:extLst>
                  <a:ext uri="{FF2B5EF4-FFF2-40B4-BE49-F238E27FC236}">
                    <a16:creationId xmlns:a16="http://schemas.microsoft.com/office/drawing/2014/main" id="{1A99BE17-83B7-EB41-BFE7-08E27E20C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648">
                <a:extLst>
                  <a:ext uri="{FF2B5EF4-FFF2-40B4-BE49-F238E27FC236}">
                    <a16:creationId xmlns:a16="http://schemas.microsoft.com/office/drawing/2014/main" id="{78CBB602-63ED-9D42-8B79-4C8CC9744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649">
                <a:extLst>
                  <a:ext uri="{FF2B5EF4-FFF2-40B4-BE49-F238E27FC236}">
                    <a16:creationId xmlns:a16="http://schemas.microsoft.com/office/drawing/2014/main" id="{EAFF9BF0-3FC1-AA42-ABC1-C0684FF07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650">
                <a:extLst>
                  <a:ext uri="{FF2B5EF4-FFF2-40B4-BE49-F238E27FC236}">
                    <a16:creationId xmlns:a16="http://schemas.microsoft.com/office/drawing/2014/main" id="{0DB4B03E-C36E-5B46-B0E3-51186D78F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651">
                <a:extLst>
                  <a:ext uri="{FF2B5EF4-FFF2-40B4-BE49-F238E27FC236}">
                    <a16:creationId xmlns:a16="http://schemas.microsoft.com/office/drawing/2014/main" id="{D6E42F33-979C-9140-B956-AAF42187F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652">
                <a:extLst>
                  <a:ext uri="{FF2B5EF4-FFF2-40B4-BE49-F238E27FC236}">
                    <a16:creationId xmlns:a16="http://schemas.microsoft.com/office/drawing/2014/main" id="{0F0CC8B1-204C-3E4E-92D0-3C3EF5E36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653">
                <a:extLst>
                  <a:ext uri="{FF2B5EF4-FFF2-40B4-BE49-F238E27FC236}">
                    <a16:creationId xmlns:a16="http://schemas.microsoft.com/office/drawing/2014/main" id="{6B9D2498-EB9D-9448-BD32-B23B35B4D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654">
                <a:extLst>
                  <a:ext uri="{FF2B5EF4-FFF2-40B4-BE49-F238E27FC236}">
                    <a16:creationId xmlns:a16="http://schemas.microsoft.com/office/drawing/2014/main" id="{603680CF-0132-9A4A-B2E3-911F15210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655">
                <a:extLst>
                  <a:ext uri="{FF2B5EF4-FFF2-40B4-BE49-F238E27FC236}">
                    <a16:creationId xmlns:a16="http://schemas.microsoft.com/office/drawing/2014/main" id="{5482BE7D-B45E-0B43-A64C-95FDF4C15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656">
                <a:extLst>
                  <a:ext uri="{FF2B5EF4-FFF2-40B4-BE49-F238E27FC236}">
                    <a16:creationId xmlns:a16="http://schemas.microsoft.com/office/drawing/2014/main" id="{4B5F62F7-09DB-F441-BDC6-1AF66D666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657">
                <a:extLst>
                  <a:ext uri="{FF2B5EF4-FFF2-40B4-BE49-F238E27FC236}">
                    <a16:creationId xmlns:a16="http://schemas.microsoft.com/office/drawing/2014/main" id="{B7991B74-D3D0-2C43-A64A-4DEC303C0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658">
                <a:extLst>
                  <a:ext uri="{FF2B5EF4-FFF2-40B4-BE49-F238E27FC236}">
                    <a16:creationId xmlns:a16="http://schemas.microsoft.com/office/drawing/2014/main" id="{4DFF9175-B4E7-B74D-839B-E0512E32E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659">
                <a:extLst>
                  <a:ext uri="{FF2B5EF4-FFF2-40B4-BE49-F238E27FC236}">
                    <a16:creationId xmlns:a16="http://schemas.microsoft.com/office/drawing/2014/main" id="{76ABCC8F-F301-FE4A-8E7E-4A76CF0A7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660">
                <a:extLst>
                  <a:ext uri="{FF2B5EF4-FFF2-40B4-BE49-F238E27FC236}">
                    <a16:creationId xmlns:a16="http://schemas.microsoft.com/office/drawing/2014/main" id="{644340DD-4935-2746-AB45-45A717E7DA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661">
                <a:extLst>
                  <a:ext uri="{FF2B5EF4-FFF2-40B4-BE49-F238E27FC236}">
                    <a16:creationId xmlns:a16="http://schemas.microsoft.com/office/drawing/2014/main" id="{81651E9F-217F-9641-A33B-ABF5878DA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662">
                <a:extLst>
                  <a:ext uri="{FF2B5EF4-FFF2-40B4-BE49-F238E27FC236}">
                    <a16:creationId xmlns:a16="http://schemas.microsoft.com/office/drawing/2014/main" id="{EDF247A7-FD12-E845-8A62-AF4E35164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663">
                <a:extLst>
                  <a:ext uri="{FF2B5EF4-FFF2-40B4-BE49-F238E27FC236}">
                    <a16:creationId xmlns:a16="http://schemas.microsoft.com/office/drawing/2014/main" id="{001FA451-8B5E-D948-B045-A82E45A24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664">
                <a:extLst>
                  <a:ext uri="{FF2B5EF4-FFF2-40B4-BE49-F238E27FC236}">
                    <a16:creationId xmlns:a16="http://schemas.microsoft.com/office/drawing/2014/main" id="{1F361914-768D-F74B-AD5D-CE1500884D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665">
                <a:extLst>
                  <a:ext uri="{FF2B5EF4-FFF2-40B4-BE49-F238E27FC236}">
                    <a16:creationId xmlns:a16="http://schemas.microsoft.com/office/drawing/2014/main" id="{7A18FDFF-2CD9-5E40-BD02-64B87DD75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666">
                <a:extLst>
                  <a:ext uri="{FF2B5EF4-FFF2-40B4-BE49-F238E27FC236}">
                    <a16:creationId xmlns:a16="http://schemas.microsoft.com/office/drawing/2014/main" id="{C892A758-8F62-A745-8423-74CC67DF16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667">
                <a:extLst>
                  <a:ext uri="{FF2B5EF4-FFF2-40B4-BE49-F238E27FC236}">
                    <a16:creationId xmlns:a16="http://schemas.microsoft.com/office/drawing/2014/main" id="{69C233F0-1CD4-D946-ADD6-140E39B634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668">
                <a:extLst>
                  <a:ext uri="{FF2B5EF4-FFF2-40B4-BE49-F238E27FC236}">
                    <a16:creationId xmlns:a16="http://schemas.microsoft.com/office/drawing/2014/main" id="{F5DDEAE8-C3D8-D749-B64A-FFF7852710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669">
                <a:extLst>
                  <a:ext uri="{FF2B5EF4-FFF2-40B4-BE49-F238E27FC236}">
                    <a16:creationId xmlns:a16="http://schemas.microsoft.com/office/drawing/2014/main" id="{DD8ACC97-1E4C-C249-8958-872582AF4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670">
                <a:extLst>
                  <a:ext uri="{FF2B5EF4-FFF2-40B4-BE49-F238E27FC236}">
                    <a16:creationId xmlns:a16="http://schemas.microsoft.com/office/drawing/2014/main" id="{4F97A522-E8C3-D847-A396-E0EA9EE3A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671">
                <a:extLst>
                  <a:ext uri="{FF2B5EF4-FFF2-40B4-BE49-F238E27FC236}">
                    <a16:creationId xmlns:a16="http://schemas.microsoft.com/office/drawing/2014/main" id="{443B323A-6F19-A546-A5B9-018AF0AA5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672">
                <a:extLst>
                  <a:ext uri="{FF2B5EF4-FFF2-40B4-BE49-F238E27FC236}">
                    <a16:creationId xmlns:a16="http://schemas.microsoft.com/office/drawing/2014/main" id="{19D0FDA6-0B02-2243-BF22-B840905CE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673">
                <a:extLst>
                  <a:ext uri="{FF2B5EF4-FFF2-40B4-BE49-F238E27FC236}">
                    <a16:creationId xmlns:a16="http://schemas.microsoft.com/office/drawing/2014/main" id="{9F5C3CDB-0A64-504E-85CA-747D8E130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74">
                <a:extLst>
                  <a:ext uri="{FF2B5EF4-FFF2-40B4-BE49-F238E27FC236}">
                    <a16:creationId xmlns:a16="http://schemas.microsoft.com/office/drawing/2014/main" id="{73338DC6-9C8E-BB46-8FE2-CE1BCB7CAC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675">
                <a:extLst>
                  <a:ext uri="{FF2B5EF4-FFF2-40B4-BE49-F238E27FC236}">
                    <a16:creationId xmlns:a16="http://schemas.microsoft.com/office/drawing/2014/main" id="{B3BBE981-FBBD-BB44-AA84-5D444DFE9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76">
                <a:extLst>
                  <a:ext uri="{FF2B5EF4-FFF2-40B4-BE49-F238E27FC236}">
                    <a16:creationId xmlns:a16="http://schemas.microsoft.com/office/drawing/2014/main" id="{89EF9791-40FF-E642-936E-EF345C0A3E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77">
                <a:extLst>
                  <a:ext uri="{FF2B5EF4-FFF2-40B4-BE49-F238E27FC236}">
                    <a16:creationId xmlns:a16="http://schemas.microsoft.com/office/drawing/2014/main" id="{EB197ACE-7E25-2544-BD6E-B8C4D519C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78">
                <a:extLst>
                  <a:ext uri="{FF2B5EF4-FFF2-40B4-BE49-F238E27FC236}">
                    <a16:creationId xmlns:a16="http://schemas.microsoft.com/office/drawing/2014/main" id="{9277FD91-7E1B-904D-8BBE-68EF7499B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79">
                <a:extLst>
                  <a:ext uri="{FF2B5EF4-FFF2-40B4-BE49-F238E27FC236}">
                    <a16:creationId xmlns:a16="http://schemas.microsoft.com/office/drawing/2014/main" id="{841A5CD0-CB5C-B046-BDB2-A308E89EFA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80">
                <a:extLst>
                  <a:ext uri="{FF2B5EF4-FFF2-40B4-BE49-F238E27FC236}">
                    <a16:creationId xmlns:a16="http://schemas.microsoft.com/office/drawing/2014/main" id="{623C093C-D625-5348-AA30-65478D1ED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681">
                <a:extLst>
                  <a:ext uri="{FF2B5EF4-FFF2-40B4-BE49-F238E27FC236}">
                    <a16:creationId xmlns:a16="http://schemas.microsoft.com/office/drawing/2014/main" id="{9BC5E3B9-4785-CC42-A2E3-1A349F34B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682">
                <a:extLst>
                  <a:ext uri="{FF2B5EF4-FFF2-40B4-BE49-F238E27FC236}">
                    <a16:creationId xmlns:a16="http://schemas.microsoft.com/office/drawing/2014/main" id="{4791A1CA-CAA2-884F-AE11-B0533396F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683">
                <a:extLst>
                  <a:ext uri="{FF2B5EF4-FFF2-40B4-BE49-F238E27FC236}">
                    <a16:creationId xmlns:a16="http://schemas.microsoft.com/office/drawing/2014/main" id="{2AB35A8F-EAEA-2E4B-8150-621E268C47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684">
                <a:extLst>
                  <a:ext uri="{FF2B5EF4-FFF2-40B4-BE49-F238E27FC236}">
                    <a16:creationId xmlns:a16="http://schemas.microsoft.com/office/drawing/2014/main" id="{A0AE389E-A740-CB42-9DF9-FDE5307B0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685">
                <a:extLst>
                  <a:ext uri="{FF2B5EF4-FFF2-40B4-BE49-F238E27FC236}">
                    <a16:creationId xmlns:a16="http://schemas.microsoft.com/office/drawing/2014/main" id="{046FD48E-B6EA-AC41-A263-A57075C2E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686">
                <a:extLst>
                  <a:ext uri="{FF2B5EF4-FFF2-40B4-BE49-F238E27FC236}">
                    <a16:creationId xmlns:a16="http://schemas.microsoft.com/office/drawing/2014/main" id="{21854687-C2CF-6240-8455-09427CDCA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687">
                <a:extLst>
                  <a:ext uri="{FF2B5EF4-FFF2-40B4-BE49-F238E27FC236}">
                    <a16:creationId xmlns:a16="http://schemas.microsoft.com/office/drawing/2014/main" id="{459CFCA1-1873-B446-8377-81A060A098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688">
                <a:extLst>
                  <a:ext uri="{FF2B5EF4-FFF2-40B4-BE49-F238E27FC236}">
                    <a16:creationId xmlns:a16="http://schemas.microsoft.com/office/drawing/2014/main" id="{70C80A9F-C88A-A442-B7DF-DF2DEE679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689">
                <a:extLst>
                  <a:ext uri="{FF2B5EF4-FFF2-40B4-BE49-F238E27FC236}">
                    <a16:creationId xmlns:a16="http://schemas.microsoft.com/office/drawing/2014/main" id="{7AC81717-871D-7A40-BB04-829E151218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690">
                <a:extLst>
                  <a:ext uri="{FF2B5EF4-FFF2-40B4-BE49-F238E27FC236}">
                    <a16:creationId xmlns:a16="http://schemas.microsoft.com/office/drawing/2014/main" id="{7FB41FB3-95DF-8949-95DC-E419E30ED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691">
                <a:extLst>
                  <a:ext uri="{FF2B5EF4-FFF2-40B4-BE49-F238E27FC236}">
                    <a16:creationId xmlns:a16="http://schemas.microsoft.com/office/drawing/2014/main" id="{9D481BBB-DA3A-224B-9D91-AD7AF3C94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692">
                <a:extLst>
                  <a:ext uri="{FF2B5EF4-FFF2-40B4-BE49-F238E27FC236}">
                    <a16:creationId xmlns:a16="http://schemas.microsoft.com/office/drawing/2014/main" id="{C7593D50-8B30-4C48-A924-F4536CB91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693">
                <a:extLst>
                  <a:ext uri="{FF2B5EF4-FFF2-40B4-BE49-F238E27FC236}">
                    <a16:creationId xmlns:a16="http://schemas.microsoft.com/office/drawing/2014/main" id="{FFA459A9-C4D9-294E-AA8C-6B23229956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694">
                <a:extLst>
                  <a:ext uri="{FF2B5EF4-FFF2-40B4-BE49-F238E27FC236}">
                    <a16:creationId xmlns:a16="http://schemas.microsoft.com/office/drawing/2014/main" id="{2E172687-3A92-D442-9BF8-1D9165AA9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695">
                <a:extLst>
                  <a:ext uri="{FF2B5EF4-FFF2-40B4-BE49-F238E27FC236}">
                    <a16:creationId xmlns:a16="http://schemas.microsoft.com/office/drawing/2014/main" id="{A6FC394A-92EF-BE4E-971E-6C92DF33B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696">
                <a:extLst>
                  <a:ext uri="{FF2B5EF4-FFF2-40B4-BE49-F238E27FC236}">
                    <a16:creationId xmlns:a16="http://schemas.microsoft.com/office/drawing/2014/main" id="{6BFAA2EF-E422-CE46-B310-6BDFB727E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697">
                <a:extLst>
                  <a:ext uri="{FF2B5EF4-FFF2-40B4-BE49-F238E27FC236}">
                    <a16:creationId xmlns:a16="http://schemas.microsoft.com/office/drawing/2014/main" id="{4B0C8A61-7EC1-8F49-81D6-F8F5BF8D1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698">
                <a:extLst>
                  <a:ext uri="{FF2B5EF4-FFF2-40B4-BE49-F238E27FC236}">
                    <a16:creationId xmlns:a16="http://schemas.microsoft.com/office/drawing/2014/main" id="{1E502663-8035-5F4D-B071-10FCC16F9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699">
                <a:extLst>
                  <a:ext uri="{FF2B5EF4-FFF2-40B4-BE49-F238E27FC236}">
                    <a16:creationId xmlns:a16="http://schemas.microsoft.com/office/drawing/2014/main" id="{5F852250-26FE-F24F-B6EF-F3E92906C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700">
                <a:extLst>
                  <a:ext uri="{FF2B5EF4-FFF2-40B4-BE49-F238E27FC236}">
                    <a16:creationId xmlns:a16="http://schemas.microsoft.com/office/drawing/2014/main" id="{973E2B34-596A-7F49-BC20-A46276EC49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701">
                <a:extLst>
                  <a:ext uri="{FF2B5EF4-FFF2-40B4-BE49-F238E27FC236}">
                    <a16:creationId xmlns:a16="http://schemas.microsoft.com/office/drawing/2014/main" id="{48B61328-DF55-E944-B1FF-B0FDEE5DB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702">
                <a:extLst>
                  <a:ext uri="{FF2B5EF4-FFF2-40B4-BE49-F238E27FC236}">
                    <a16:creationId xmlns:a16="http://schemas.microsoft.com/office/drawing/2014/main" id="{D8DD51EB-AB72-EB4A-BFE2-D6B3D7FA41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703">
                <a:extLst>
                  <a:ext uri="{FF2B5EF4-FFF2-40B4-BE49-F238E27FC236}">
                    <a16:creationId xmlns:a16="http://schemas.microsoft.com/office/drawing/2014/main" id="{A8BC943E-EB39-3E4C-ADB0-7149BF7F98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704">
                <a:extLst>
                  <a:ext uri="{FF2B5EF4-FFF2-40B4-BE49-F238E27FC236}">
                    <a16:creationId xmlns:a16="http://schemas.microsoft.com/office/drawing/2014/main" id="{93059CDD-E380-6B4D-A55D-88118F4831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705">
                <a:extLst>
                  <a:ext uri="{FF2B5EF4-FFF2-40B4-BE49-F238E27FC236}">
                    <a16:creationId xmlns:a16="http://schemas.microsoft.com/office/drawing/2014/main" id="{BC583CB8-FD71-AF4F-89C6-6962FE61E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706">
                <a:extLst>
                  <a:ext uri="{FF2B5EF4-FFF2-40B4-BE49-F238E27FC236}">
                    <a16:creationId xmlns:a16="http://schemas.microsoft.com/office/drawing/2014/main" id="{4051206B-69D6-9E47-8992-7282D891E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709">
                <a:extLst>
                  <a:ext uri="{FF2B5EF4-FFF2-40B4-BE49-F238E27FC236}">
                    <a16:creationId xmlns:a16="http://schemas.microsoft.com/office/drawing/2014/main" id="{9F4EC8F2-169B-A74E-BF98-CD0FE88FC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710">
                <a:extLst>
                  <a:ext uri="{FF2B5EF4-FFF2-40B4-BE49-F238E27FC236}">
                    <a16:creationId xmlns:a16="http://schemas.microsoft.com/office/drawing/2014/main" id="{642F1334-BDBF-DF40-953B-0B76BDC92A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711">
                <a:extLst>
                  <a:ext uri="{FF2B5EF4-FFF2-40B4-BE49-F238E27FC236}">
                    <a16:creationId xmlns:a16="http://schemas.microsoft.com/office/drawing/2014/main" id="{DDB1204F-6F54-9246-AB4F-80117BB23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712">
                <a:extLst>
                  <a:ext uri="{FF2B5EF4-FFF2-40B4-BE49-F238E27FC236}">
                    <a16:creationId xmlns:a16="http://schemas.microsoft.com/office/drawing/2014/main" id="{52AC2760-2856-5A47-8341-2CAB291C8A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713">
                <a:extLst>
                  <a:ext uri="{FF2B5EF4-FFF2-40B4-BE49-F238E27FC236}">
                    <a16:creationId xmlns:a16="http://schemas.microsoft.com/office/drawing/2014/main" id="{EF5FA688-45D1-5C4B-ADED-89885BACF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714">
                <a:extLst>
                  <a:ext uri="{FF2B5EF4-FFF2-40B4-BE49-F238E27FC236}">
                    <a16:creationId xmlns:a16="http://schemas.microsoft.com/office/drawing/2014/main" id="{C0C9DD86-2678-674D-B5D2-FDA67F614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715">
                <a:extLst>
                  <a:ext uri="{FF2B5EF4-FFF2-40B4-BE49-F238E27FC236}">
                    <a16:creationId xmlns:a16="http://schemas.microsoft.com/office/drawing/2014/main" id="{D04DC24E-6387-A54C-AA3B-64CC6E1AD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716">
                <a:extLst>
                  <a:ext uri="{FF2B5EF4-FFF2-40B4-BE49-F238E27FC236}">
                    <a16:creationId xmlns:a16="http://schemas.microsoft.com/office/drawing/2014/main" id="{830B883A-7728-F342-AE66-B4751DC4B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717">
                <a:extLst>
                  <a:ext uri="{FF2B5EF4-FFF2-40B4-BE49-F238E27FC236}">
                    <a16:creationId xmlns:a16="http://schemas.microsoft.com/office/drawing/2014/main" id="{6375BD4A-C0E8-E744-A20A-A19A30F67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718">
                <a:extLst>
                  <a:ext uri="{FF2B5EF4-FFF2-40B4-BE49-F238E27FC236}">
                    <a16:creationId xmlns:a16="http://schemas.microsoft.com/office/drawing/2014/main" id="{E3020B95-D3E8-0442-80F1-AB729430C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719">
                <a:extLst>
                  <a:ext uri="{FF2B5EF4-FFF2-40B4-BE49-F238E27FC236}">
                    <a16:creationId xmlns:a16="http://schemas.microsoft.com/office/drawing/2014/main" id="{495E3A67-750F-7A43-B58F-F714D49FE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720">
                <a:extLst>
                  <a:ext uri="{FF2B5EF4-FFF2-40B4-BE49-F238E27FC236}">
                    <a16:creationId xmlns:a16="http://schemas.microsoft.com/office/drawing/2014/main" id="{6A1E121C-6995-F940-95C8-08229E41DB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721">
                <a:extLst>
                  <a:ext uri="{FF2B5EF4-FFF2-40B4-BE49-F238E27FC236}">
                    <a16:creationId xmlns:a16="http://schemas.microsoft.com/office/drawing/2014/main" id="{437A771B-A6AC-4E4F-8DC9-52D2BFE07E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722">
                <a:extLst>
                  <a:ext uri="{FF2B5EF4-FFF2-40B4-BE49-F238E27FC236}">
                    <a16:creationId xmlns:a16="http://schemas.microsoft.com/office/drawing/2014/main" id="{97C047DD-10B7-E043-B36A-BBAFE5D86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723">
                <a:extLst>
                  <a:ext uri="{FF2B5EF4-FFF2-40B4-BE49-F238E27FC236}">
                    <a16:creationId xmlns:a16="http://schemas.microsoft.com/office/drawing/2014/main" id="{28922555-A0F0-0E4F-9A00-FD3EBFD1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724">
                <a:extLst>
                  <a:ext uri="{FF2B5EF4-FFF2-40B4-BE49-F238E27FC236}">
                    <a16:creationId xmlns:a16="http://schemas.microsoft.com/office/drawing/2014/main" id="{E0D2AF3A-8AC2-E842-9134-51B94C03B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725">
                <a:extLst>
                  <a:ext uri="{FF2B5EF4-FFF2-40B4-BE49-F238E27FC236}">
                    <a16:creationId xmlns:a16="http://schemas.microsoft.com/office/drawing/2014/main" id="{23640693-83F4-1344-A16F-0C39648CE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726">
                <a:extLst>
                  <a:ext uri="{FF2B5EF4-FFF2-40B4-BE49-F238E27FC236}">
                    <a16:creationId xmlns:a16="http://schemas.microsoft.com/office/drawing/2014/main" id="{ABB376E9-97AC-A44F-ADFC-34D12F3EE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727">
                <a:extLst>
                  <a:ext uri="{FF2B5EF4-FFF2-40B4-BE49-F238E27FC236}">
                    <a16:creationId xmlns:a16="http://schemas.microsoft.com/office/drawing/2014/main" id="{81DC149C-B567-6543-921E-254C1A24D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728">
                <a:extLst>
                  <a:ext uri="{FF2B5EF4-FFF2-40B4-BE49-F238E27FC236}">
                    <a16:creationId xmlns:a16="http://schemas.microsoft.com/office/drawing/2014/main" id="{FDAA4109-9685-5D47-A08D-84BF92D9C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3ECA50ED-7DB5-6344-A64B-45D5240B8343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596" name="Freeform 486">
                <a:extLst>
                  <a:ext uri="{FF2B5EF4-FFF2-40B4-BE49-F238E27FC236}">
                    <a16:creationId xmlns:a16="http://schemas.microsoft.com/office/drawing/2014/main" id="{3E331957-BF9E-CE41-B17D-F0A7E0296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3642F674-9C55-1C4B-8BF6-E369A55B25F4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598" name="Freeform 729">
                  <a:extLst>
                    <a:ext uri="{FF2B5EF4-FFF2-40B4-BE49-F238E27FC236}">
                      <a16:creationId xmlns:a16="http://schemas.microsoft.com/office/drawing/2014/main" id="{E6671195-993B-7943-A794-D237B90CA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730">
                  <a:extLst>
                    <a:ext uri="{FF2B5EF4-FFF2-40B4-BE49-F238E27FC236}">
                      <a16:creationId xmlns:a16="http://schemas.microsoft.com/office/drawing/2014/main" id="{AE9D47E7-F258-5B4C-8736-7CC376C63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731">
                  <a:extLst>
                    <a:ext uri="{FF2B5EF4-FFF2-40B4-BE49-F238E27FC236}">
                      <a16:creationId xmlns:a16="http://schemas.microsoft.com/office/drawing/2014/main" id="{BA8F191A-7902-D347-8915-4F30776131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732">
                  <a:extLst>
                    <a:ext uri="{FF2B5EF4-FFF2-40B4-BE49-F238E27FC236}">
                      <a16:creationId xmlns:a16="http://schemas.microsoft.com/office/drawing/2014/main" id="{F3CC9289-B83D-BC4B-94A3-BB4BF75E4E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733">
                  <a:extLst>
                    <a:ext uri="{FF2B5EF4-FFF2-40B4-BE49-F238E27FC236}">
                      <a16:creationId xmlns:a16="http://schemas.microsoft.com/office/drawing/2014/main" id="{65664206-43C2-B14C-8266-F57F4F00E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734">
                  <a:extLst>
                    <a:ext uri="{FF2B5EF4-FFF2-40B4-BE49-F238E27FC236}">
                      <a16:creationId xmlns:a16="http://schemas.microsoft.com/office/drawing/2014/main" id="{08CEF0ED-BC2C-9A41-8F03-8D508A1C76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735">
                  <a:extLst>
                    <a:ext uri="{FF2B5EF4-FFF2-40B4-BE49-F238E27FC236}">
                      <a16:creationId xmlns:a16="http://schemas.microsoft.com/office/drawing/2014/main" id="{6E7DEA5A-96F4-A642-8B81-87FE1FF53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736">
                  <a:extLst>
                    <a:ext uri="{FF2B5EF4-FFF2-40B4-BE49-F238E27FC236}">
                      <a16:creationId xmlns:a16="http://schemas.microsoft.com/office/drawing/2014/main" id="{AB267D71-150A-6F4A-81E7-5CB055F886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737">
                  <a:extLst>
                    <a:ext uri="{FF2B5EF4-FFF2-40B4-BE49-F238E27FC236}">
                      <a16:creationId xmlns:a16="http://schemas.microsoft.com/office/drawing/2014/main" id="{8B270E10-710E-2745-9BE4-AD326FDEC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738">
                  <a:extLst>
                    <a:ext uri="{FF2B5EF4-FFF2-40B4-BE49-F238E27FC236}">
                      <a16:creationId xmlns:a16="http://schemas.microsoft.com/office/drawing/2014/main" id="{6CE6EA96-EB65-B34B-8D80-AD8667919ED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739">
                  <a:extLst>
                    <a:ext uri="{FF2B5EF4-FFF2-40B4-BE49-F238E27FC236}">
                      <a16:creationId xmlns:a16="http://schemas.microsoft.com/office/drawing/2014/main" id="{73621E1E-2CFA-074F-A6EA-440B220CC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40">
                  <a:extLst>
                    <a:ext uri="{FF2B5EF4-FFF2-40B4-BE49-F238E27FC236}">
                      <a16:creationId xmlns:a16="http://schemas.microsoft.com/office/drawing/2014/main" id="{00FF5E28-3071-644D-9159-E7513E162B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41">
                  <a:extLst>
                    <a:ext uri="{FF2B5EF4-FFF2-40B4-BE49-F238E27FC236}">
                      <a16:creationId xmlns:a16="http://schemas.microsoft.com/office/drawing/2014/main" id="{055C316A-836B-494F-93B1-775B2B3242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42">
                  <a:extLst>
                    <a:ext uri="{FF2B5EF4-FFF2-40B4-BE49-F238E27FC236}">
                      <a16:creationId xmlns:a16="http://schemas.microsoft.com/office/drawing/2014/main" id="{0426B9C1-4174-3B47-B6A3-1723067228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43">
                  <a:extLst>
                    <a:ext uri="{FF2B5EF4-FFF2-40B4-BE49-F238E27FC236}">
                      <a16:creationId xmlns:a16="http://schemas.microsoft.com/office/drawing/2014/main" id="{3ED08837-C921-294E-A064-662866628B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44">
                  <a:extLst>
                    <a:ext uri="{FF2B5EF4-FFF2-40B4-BE49-F238E27FC236}">
                      <a16:creationId xmlns:a16="http://schemas.microsoft.com/office/drawing/2014/main" id="{A26DBDBF-5C1F-1D47-844D-EBA329D47C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45">
                  <a:extLst>
                    <a:ext uri="{FF2B5EF4-FFF2-40B4-BE49-F238E27FC236}">
                      <a16:creationId xmlns:a16="http://schemas.microsoft.com/office/drawing/2014/main" id="{126CB2C0-C61F-5C40-A02F-8202009B3C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46">
                  <a:extLst>
                    <a:ext uri="{FF2B5EF4-FFF2-40B4-BE49-F238E27FC236}">
                      <a16:creationId xmlns:a16="http://schemas.microsoft.com/office/drawing/2014/main" id="{0EF95ADE-8EBA-B046-B16A-A2E1EF1AF0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47">
                  <a:extLst>
                    <a:ext uri="{FF2B5EF4-FFF2-40B4-BE49-F238E27FC236}">
                      <a16:creationId xmlns:a16="http://schemas.microsoft.com/office/drawing/2014/main" id="{FCC6D9DD-D90C-DE49-A788-1A6106B334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48">
                  <a:extLst>
                    <a:ext uri="{FF2B5EF4-FFF2-40B4-BE49-F238E27FC236}">
                      <a16:creationId xmlns:a16="http://schemas.microsoft.com/office/drawing/2014/main" id="{42E02D1D-BD4A-F248-B68B-A3E3ADCA09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49">
                  <a:extLst>
                    <a:ext uri="{FF2B5EF4-FFF2-40B4-BE49-F238E27FC236}">
                      <a16:creationId xmlns:a16="http://schemas.microsoft.com/office/drawing/2014/main" id="{014F0649-76C4-3647-AB1D-6925C03527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50">
                  <a:extLst>
                    <a:ext uri="{FF2B5EF4-FFF2-40B4-BE49-F238E27FC236}">
                      <a16:creationId xmlns:a16="http://schemas.microsoft.com/office/drawing/2014/main" id="{3FE7B548-463E-DE42-97C7-7DE033091A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51">
                  <a:extLst>
                    <a:ext uri="{FF2B5EF4-FFF2-40B4-BE49-F238E27FC236}">
                      <a16:creationId xmlns:a16="http://schemas.microsoft.com/office/drawing/2014/main" id="{633E3E16-2982-8F4B-9367-65FC144EC4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52">
                  <a:extLst>
                    <a:ext uri="{FF2B5EF4-FFF2-40B4-BE49-F238E27FC236}">
                      <a16:creationId xmlns:a16="http://schemas.microsoft.com/office/drawing/2014/main" id="{0088B9C6-5BE2-5D43-B585-D0BA2769DD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53">
                  <a:extLst>
                    <a:ext uri="{FF2B5EF4-FFF2-40B4-BE49-F238E27FC236}">
                      <a16:creationId xmlns:a16="http://schemas.microsoft.com/office/drawing/2014/main" id="{569DBDE6-B717-104E-896C-9D6300770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54">
                  <a:extLst>
                    <a:ext uri="{FF2B5EF4-FFF2-40B4-BE49-F238E27FC236}">
                      <a16:creationId xmlns:a16="http://schemas.microsoft.com/office/drawing/2014/main" id="{A0476DF1-23CF-5046-9225-A6A6B59815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55">
                  <a:extLst>
                    <a:ext uri="{FF2B5EF4-FFF2-40B4-BE49-F238E27FC236}">
                      <a16:creationId xmlns:a16="http://schemas.microsoft.com/office/drawing/2014/main" id="{AF5A3613-BA2F-5B49-B882-84CEDE1817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56">
                  <a:extLst>
                    <a:ext uri="{FF2B5EF4-FFF2-40B4-BE49-F238E27FC236}">
                      <a16:creationId xmlns:a16="http://schemas.microsoft.com/office/drawing/2014/main" id="{5F68AC27-C4A8-354F-B7F4-D591B10BDF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57">
                  <a:extLst>
                    <a:ext uri="{FF2B5EF4-FFF2-40B4-BE49-F238E27FC236}">
                      <a16:creationId xmlns:a16="http://schemas.microsoft.com/office/drawing/2014/main" id="{46E10375-8B26-2F46-B712-0C48E84E7A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58">
                  <a:extLst>
                    <a:ext uri="{FF2B5EF4-FFF2-40B4-BE49-F238E27FC236}">
                      <a16:creationId xmlns:a16="http://schemas.microsoft.com/office/drawing/2014/main" id="{58A2CFE2-80EA-DE4C-9807-34224548E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59">
                  <a:extLst>
                    <a:ext uri="{FF2B5EF4-FFF2-40B4-BE49-F238E27FC236}">
                      <a16:creationId xmlns:a16="http://schemas.microsoft.com/office/drawing/2014/main" id="{CEC33153-5CBD-9548-9310-C669B86382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9" name="Freeform 760">
                  <a:extLst>
                    <a:ext uri="{FF2B5EF4-FFF2-40B4-BE49-F238E27FC236}">
                      <a16:creationId xmlns:a16="http://schemas.microsoft.com/office/drawing/2014/main" id="{A3D9814D-06FE-5943-91BF-FEB4A85687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0" name="Freeform 761">
                  <a:extLst>
                    <a:ext uri="{FF2B5EF4-FFF2-40B4-BE49-F238E27FC236}">
                      <a16:creationId xmlns:a16="http://schemas.microsoft.com/office/drawing/2014/main" id="{69B43E31-0D51-0E43-8870-18DD9AEB9F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1" name="Freeform 762">
                  <a:extLst>
                    <a:ext uri="{FF2B5EF4-FFF2-40B4-BE49-F238E27FC236}">
                      <a16:creationId xmlns:a16="http://schemas.microsoft.com/office/drawing/2014/main" id="{69033D77-94D8-BE4F-B66A-85E58D5848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63">
                  <a:extLst>
                    <a:ext uri="{FF2B5EF4-FFF2-40B4-BE49-F238E27FC236}">
                      <a16:creationId xmlns:a16="http://schemas.microsoft.com/office/drawing/2014/main" id="{C98F2225-18D1-CB46-ACE1-D1FEC0A60C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64">
                  <a:extLst>
                    <a:ext uri="{FF2B5EF4-FFF2-40B4-BE49-F238E27FC236}">
                      <a16:creationId xmlns:a16="http://schemas.microsoft.com/office/drawing/2014/main" id="{99FA1972-772E-7A41-A3AD-9691C3E694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65">
                  <a:extLst>
                    <a:ext uri="{FF2B5EF4-FFF2-40B4-BE49-F238E27FC236}">
                      <a16:creationId xmlns:a16="http://schemas.microsoft.com/office/drawing/2014/main" id="{6E49D38E-63D5-1947-B202-2A1809F37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66">
                  <a:extLst>
                    <a:ext uri="{FF2B5EF4-FFF2-40B4-BE49-F238E27FC236}">
                      <a16:creationId xmlns:a16="http://schemas.microsoft.com/office/drawing/2014/main" id="{6E89BEA6-F495-9D4D-8C9E-71EEBC1272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67">
                  <a:extLst>
                    <a:ext uri="{FF2B5EF4-FFF2-40B4-BE49-F238E27FC236}">
                      <a16:creationId xmlns:a16="http://schemas.microsoft.com/office/drawing/2014/main" id="{C4F3D40A-37A4-4441-A4B8-4DE94A5563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68">
                  <a:extLst>
                    <a:ext uri="{FF2B5EF4-FFF2-40B4-BE49-F238E27FC236}">
                      <a16:creationId xmlns:a16="http://schemas.microsoft.com/office/drawing/2014/main" id="{A3871994-A36A-A94A-A7D7-E8AF62E9A6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69">
                  <a:extLst>
                    <a:ext uri="{FF2B5EF4-FFF2-40B4-BE49-F238E27FC236}">
                      <a16:creationId xmlns:a16="http://schemas.microsoft.com/office/drawing/2014/main" id="{1E3C7547-B947-D547-99EA-6CAE4C0804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70">
                  <a:extLst>
                    <a:ext uri="{FF2B5EF4-FFF2-40B4-BE49-F238E27FC236}">
                      <a16:creationId xmlns:a16="http://schemas.microsoft.com/office/drawing/2014/main" id="{18B25904-8C6D-964D-86A9-63EC1F6FA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71">
                  <a:extLst>
                    <a:ext uri="{FF2B5EF4-FFF2-40B4-BE49-F238E27FC236}">
                      <a16:creationId xmlns:a16="http://schemas.microsoft.com/office/drawing/2014/main" id="{45CB395A-C09E-344F-A478-FA1D60E46C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72">
                  <a:extLst>
                    <a:ext uri="{FF2B5EF4-FFF2-40B4-BE49-F238E27FC236}">
                      <a16:creationId xmlns:a16="http://schemas.microsoft.com/office/drawing/2014/main" id="{7B91BAD6-2CB5-7C48-A5D9-E8E147300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73">
                  <a:extLst>
                    <a:ext uri="{FF2B5EF4-FFF2-40B4-BE49-F238E27FC236}">
                      <a16:creationId xmlns:a16="http://schemas.microsoft.com/office/drawing/2014/main" id="{749C065F-1AEE-F944-A51E-434AC6C183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74">
                  <a:extLst>
                    <a:ext uri="{FF2B5EF4-FFF2-40B4-BE49-F238E27FC236}">
                      <a16:creationId xmlns:a16="http://schemas.microsoft.com/office/drawing/2014/main" id="{E585ED46-6286-1342-B34A-DC39E2DC36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75">
                  <a:extLst>
                    <a:ext uri="{FF2B5EF4-FFF2-40B4-BE49-F238E27FC236}">
                      <a16:creationId xmlns:a16="http://schemas.microsoft.com/office/drawing/2014/main" id="{73DA369F-632B-9143-8CEB-5913B2F890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09D70FE4-8380-704D-B42A-920D0C8FDA6E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19" name="Freeform 776">
                <a:extLst>
                  <a:ext uri="{FF2B5EF4-FFF2-40B4-BE49-F238E27FC236}">
                    <a16:creationId xmlns:a16="http://schemas.microsoft.com/office/drawing/2014/main" id="{72182673-137A-C840-BE88-78C45209F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47" name="Group 446">
                <a:extLst>
                  <a:ext uri="{FF2B5EF4-FFF2-40B4-BE49-F238E27FC236}">
                    <a16:creationId xmlns:a16="http://schemas.microsoft.com/office/drawing/2014/main" id="{AB70BFBF-39A1-8748-A0D1-78CCD5BAFF3A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48" name="Freeform 781">
                  <a:extLst>
                    <a:ext uri="{FF2B5EF4-FFF2-40B4-BE49-F238E27FC236}">
                      <a16:creationId xmlns:a16="http://schemas.microsoft.com/office/drawing/2014/main" id="{9E1FC12F-7FC5-384C-8F82-8183950AA2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49" name="Freeform 405">
                  <a:extLst>
                    <a:ext uri="{FF2B5EF4-FFF2-40B4-BE49-F238E27FC236}">
                      <a16:creationId xmlns:a16="http://schemas.microsoft.com/office/drawing/2014/main" id="{1E531388-7FBC-5B41-A676-7FB793349F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0" name="Freeform 512">
                  <a:extLst>
                    <a:ext uri="{FF2B5EF4-FFF2-40B4-BE49-F238E27FC236}">
                      <a16:creationId xmlns:a16="http://schemas.microsoft.com/office/drawing/2014/main" id="{73EE0D33-11F8-FE4F-96E6-E3F8E79188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1" name="Freeform 513">
                  <a:extLst>
                    <a:ext uri="{FF2B5EF4-FFF2-40B4-BE49-F238E27FC236}">
                      <a16:creationId xmlns:a16="http://schemas.microsoft.com/office/drawing/2014/main" id="{C5F76012-C114-6541-B9AA-D1FFADA0D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2" name="Freeform 514">
                  <a:extLst>
                    <a:ext uri="{FF2B5EF4-FFF2-40B4-BE49-F238E27FC236}">
                      <a16:creationId xmlns:a16="http://schemas.microsoft.com/office/drawing/2014/main" id="{DEC2906C-F570-564E-B47B-7A7F27BF3B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3" name="Freeform 515">
                  <a:extLst>
                    <a:ext uri="{FF2B5EF4-FFF2-40B4-BE49-F238E27FC236}">
                      <a16:creationId xmlns:a16="http://schemas.microsoft.com/office/drawing/2014/main" id="{6703845C-0913-3E43-A4AB-220E6743C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4" name="Freeform 516">
                  <a:extLst>
                    <a:ext uri="{FF2B5EF4-FFF2-40B4-BE49-F238E27FC236}">
                      <a16:creationId xmlns:a16="http://schemas.microsoft.com/office/drawing/2014/main" id="{8C5FDAFF-F13A-E94A-844B-807DD0A806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5" name="Freeform 517">
                  <a:extLst>
                    <a:ext uri="{FF2B5EF4-FFF2-40B4-BE49-F238E27FC236}">
                      <a16:creationId xmlns:a16="http://schemas.microsoft.com/office/drawing/2014/main" id="{EF1727E0-2456-E142-8D11-9C14B49967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6" name="Freeform 518">
                  <a:extLst>
                    <a:ext uri="{FF2B5EF4-FFF2-40B4-BE49-F238E27FC236}">
                      <a16:creationId xmlns:a16="http://schemas.microsoft.com/office/drawing/2014/main" id="{26509CBA-53AC-924A-BC60-94F919F5D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7" name="Freeform 519">
                  <a:extLst>
                    <a:ext uri="{FF2B5EF4-FFF2-40B4-BE49-F238E27FC236}">
                      <a16:creationId xmlns:a16="http://schemas.microsoft.com/office/drawing/2014/main" id="{2B310008-98BC-D14E-B1DB-00A0C20D9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8" name="Freeform 520">
                  <a:extLst>
                    <a:ext uri="{FF2B5EF4-FFF2-40B4-BE49-F238E27FC236}">
                      <a16:creationId xmlns:a16="http://schemas.microsoft.com/office/drawing/2014/main" id="{6FE5BD1F-00A2-EE41-9569-45AC678677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9" name="Freeform 521">
                  <a:extLst>
                    <a:ext uri="{FF2B5EF4-FFF2-40B4-BE49-F238E27FC236}">
                      <a16:creationId xmlns:a16="http://schemas.microsoft.com/office/drawing/2014/main" id="{B5F05864-61A9-6C43-8A91-0677B03D9B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0" name="Freeform 522">
                  <a:extLst>
                    <a:ext uri="{FF2B5EF4-FFF2-40B4-BE49-F238E27FC236}">
                      <a16:creationId xmlns:a16="http://schemas.microsoft.com/office/drawing/2014/main" id="{C0B5DCE6-6C67-CF48-BC57-7342DD0D41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1" name="Freeform 523">
                  <a:extLst>
                    <a:ext uri="{FF2B5EF4-FFF2-40B4-BE49-F238E27FC236}">
                      <a16:creationId xmlns:a16="http://schemas.microsoft.com/office/drawing/2014/main" id="{AB6C4E5A-31A9-5348-B4B3-C0F3DE2544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2" name="Freeform 524">
                  <a:extLst>
                    <a:ext uri="{FF2B5EF4-FFF2-40B4-BE49-F238E27FC236}">
                      <a16:creationId xmlns:a16="http://schemas.microsoft.com/office/drawing/2014/main" id="{EAA958B9-BDF1-F94A-BDE3-A39C4575F5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3" name="Freeform 525">
                  <a:extLst>
                    <a:ext uri="{FF2B5EF4-FFF2-40B4-BE49-F238E27FC236}">
                      <a16:creationId xmlns:a16="http://schemas.microsoft.com/office/drawing/2014/main" id="{821C0A35-924C-8E4F-A92F-7A6DAED970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4" name="Freeform 526">
                  <a:extLst>
                    <a:ext uri="{FF2B5EF4-FFF2-40B4-BE49-F238E27FC236}">
                      <a16:creationId xmlns:a16="http://schemas.microsoft.com/office/drawing/2014/main" id="{D9975B15-1BDF-E149-9466-3E7863C3A3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5" name="Freeform 527">
                  <a:extLst>
                    <a:ext uri="{FF2B5EF4-FFF2-40B4-BE49-F238E27FC236}">
                      <a16:creationId xmlns:a16="http://schemas.microsoft.com/office/drawing/2014/main" id="{C0AE1DB7-BE06-514E-9C92-9893362C9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6" name="Freeform 528">
                  <a:extLst>
                    <a:ext uri="{FF2B5EF4-FFF2-40B4-BE49-F238E27FC236}">
                      <a16:creationId xmlns:a16="http://schemas.microsoft.com/office/drawing/2014/main" id="{800A1A1E-DCE2-EB42-A65E-D45FF60AEF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7" name="Freeform 529">
                  <a:extLst>
                    <a:ext uri="{FF2B5EF4-FFF2-40B4-BE49-F238E27FC236}">
                      <a16:creationId xmlns:a16="http://schemas.microsoft.com/office/drawing/2014/main" id="{5FF8C062-8306-ED4D-8A35-0D18237296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8" name="Freeform 530">
                  <a:extLst>
                    <a:ext uri="{FF2B5EF4-FFF2-40B4-BE49-F238E27FC236}">
                      <a16:creationId xmlns:a16="http://schemas.microsoft.com/office/drawing/2014/main" id="{805AA5BC-61BF-F04A-808E-07D730C45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9" name="Freeform 531">
                  <a:extLst>
                    <a:ext uri="{FF2B5EF4-FFF2-40B4-BE49-F238E27FC236}">
                      <a16:creationId xmlns:a16="http://schemas.microsoft.com/office/drawing/2014/main" id="{EAB28269-47EE-F344-B650-60D4DFAED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0" name="Freeform 532">
                  <a:extLst>
                    <a:ext uri="{FF2B5EF4-FFF2-40B4-BE49-F238E27FC236}">
                      <a16:creationId xmlns:a16="http://schemas.microsoft.com/office/drawing/2014/main" id="{46EA6B97-2843-4A45-A3BD-869FC2129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1" name="Freeform 533">
                  <a:extLst>
                    <a:ext uri="{FF2B5EF4-FFF2-40B4-BE49-F238E27FC236}">
                      <a16:creationId xmlns:a16="http://schemas.microsoft.com/office/drawing/2014/main" id="{BDF69F61-55E6-6C4D-B425-0C9CD32FF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2" name="Freeform 534">
                  <a:extLst>
                    <a:ext uri="{FF2B5EF4-FFF2-40B4-BE49-F238E27FC236}">
                      <a16:creationId xmlns:a16="http://schemas.microsoft.com/office/drawing/2014/main" id="{31AA88A3-B5A4-B947-8FEB-49B9A9654B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3" name="Freeform 535">
                  <a:extLst>
                    <a:ext uri="{FF2B5EF4-FFF2-40B4-BE49-F238E27FC236}">
                      <a16:creationId xmlns:a16="http://schemas.microsoft.com/office/drawing/2014/main" id="{D6D5AA8F-1A89-7D4B-ACF8-32276F4794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4" name="Freeform 536">
                  <a:extLst>
                    <a:ext uri="{FF2B5EF4-FFF2-40B4-BE49-F238E27FC236}">
                      <a16:creationId xmlns:a16="http://schemas.microsoft.com/office/drawing/2014/main" id="{A2E7098D-02E2-BA44-AE26-850C71636A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5" name="Freeform 537">
                  <a:extLst>
                    <a:ext uri="{FF2B5EF4-FFF2-40B4-BE49-F238E27FC236}">
                      <a16:creationId xmlns:a16="http://schemas.microsoft.com/office/drawing/2014/main" id="{88EC5DD0-8CAB-E34F-A33F-F5C3E49B61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6" name="Freeform 538">
                  <a:extLst>
                    <a:ext uri="{FF2B5EF4-FFF2-40B4-BE49-F238E27FC236}">
                      <a16:creationId xmlns:a16="http://schemas.microsoft.com/office/drawing/2014/main" id="{209C3ABE-3AD3-3949-9344-A419B1D38A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7" name="Freeform 539">
                  <a:extLst>
                    <a:ext uri="{FF2B5EF4-FFF2-40B4-BE49-F238E27FC236}">
                      <a16:creationId xmlns:a16="http://schemas.microsoft.com/office/drawing/2014/main" id="{2BDCDF04-9F97-4246-A292-969385015E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8" name="Freeform 540">
                  <a:extLst>
                    <a:ext uri="{FF2B5EF4-FFF2-40B4-BE49-F238E27FC236}">
                      <a16:creationId xmlns:a16="http://schemas.microsoft.com/office/drawing/2014/main" id="{26C8FDD9-DA9B-B444-BE19-32465B9970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9" name="Freeform 541">
                  <a:extLst>
                    <a:ext uri="{FF2B5EF4-FFF2-40B4-BE49-F238E27FC236}">
                      <a16:creationId xmlns:a16="http://schemas.microsoft.com/office/drawing/2014/main" id="{96938C3A-7026-954E-9A76-9AA6080C4B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0" name="Freeform 542">
                  <a:extLst>
                    <a:ext uri="{FF2B5EF4-FFF2-40B4-BE49-F238E27FC236}">
                      <a16:creationId xmlns:a16="http://schemas.microsoft.com/office/drawing/2014/main" id="{4C123ACE-B993-9E4B-A048-4F380369B7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1" name="Freeform 543">
                  <a:extLst>
                    <a:ext uri="{FF2B5EF4-FFF2-40B4-BE49-F238E27FC236}">
                      <a16:creationId xmlns:a16="http://schemas.microsoft.com/office/drawing/2014/main" id="{D214EEFE-5FE2-5245-BEF0-839AE5905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544">
                  <a:extLst>
                    <a:ext uri="{FF2B5EF4-FFF2-40B4-BE49-F238E27FC236}">
                      <a16:creationId xmlns:a16="http://schemas.microsoft.com/office/drawing/2014/main" id="{4AE8C469-50C6-7140-95B3-EB1E70461E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45">
                  <a:extLst>
                    <a:ext uri="{FF2B5EF4-FFF2-40B4-BE49-F238E27FC236}">
                      <a16:creationId xmlns:a16="http://schemas.microsoft.com/office/drawing/2014/main" id="{D7B4459C-B8F0-B044-ADF0-EAF092B60A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46">
                  <a:extLst>
                    <a:ext uri="{FF2B5EF4-FFF2-40B4-BE49-F238E27FC236}">
                      <a16:creationId xmlns:a16="http://schemas.microsoft.com/office/drawing/2014/main" id="{425A299B-4FDB-4040-ABBB-E30ACC6646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47">
                  <a:extLst>
                    <a:ext uri="{FF2B5EF4-FFF2-40B4-BE49-F238E27FC236}">
                      <a16:creationId xmlns:a16="http://schemas.microsoft.com/office/drawing/2014/main" id="{E88FA948-B021-6F4F-859B-DCF87201FB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48">
                  <a:extLst>
                    <a:ext uri="{FF2B5EF4-FFF2-40B4-BE49-F238E27FC236}">
                      <a16:creationId xmlns:a16="http://schemas.microsoft.com/office/drawing/2014/main" id="{E4B9F1CE-1AB3-7F4A-8BC8-2263077F2A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49">
                  <a:extLst>
                    <a:ext uri="{FF2B5EF4-FFF2-40B4-BE49-F238E27FC236}">
                      <a16:creationId xmlns:a16="http://schemas.microsoft.com/office/drawing/2014/main" id="{342CD3D7-3925-BF47-BDE2-992FEC87DE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50">
                  <a:extLst>
                    <a:ext uri="{FF2B5EF4-FFF2-40B4-BE49-F238E27FC236}">
                      <a16:creationId xmlns:a16="http://schemas.microsoft.com/office/drawing/2014/main" id="{19D0A3C2-E150-8B48-8F90-3428319EE9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51">
                  <a:extLst>
                    <a:ext uri="{FF2B5EF4-FFF2-40B4-BE49-F238E27FC236}">
                      <a16:creationId xmlns:a16="http://schemas.microsoft.com/office/drawing/2014/main" id="{26AECD96-6E1C-FA41-88CE-BDD758BB8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52">
                  <a:extLst>
                    <a:ext uri="{FF2B5EF4-FFF2-40B4-BE49-F238E27FC236}">
                      <a16:creationId xmlns:a16="http://schemas.microsoft.com/office/drawing/2014/main" id="{DF730A3D-D6FE-4043-BBE2-BF3F878E5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53">
                  <a:extLst>
                    <a:ext uri="{FF2B5EF4-FFF2-40B4-BE49-F238E27FC236}">
                      <a16:creationId xmlns:a16="http://schemas.microsoft.com/office/drawing/2014/main" id="{95B27553-456B-CF4A-A118-EA130F227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54">
                  <a:extLst>
                    <a:ext uri="{FF2B5EF4-FFF2-40B4-BE49-F238E27FC236}">
                      <a16:creationId xmlns:a16="http://schemas.microsoft.com/office/drawing/2014/main" id="{64D96DCF-8B17-A64D-AE61-C65DF378E6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55">
                  <a:extLst>
                    <a:ext uri="{FF2B5EF4-FFF2-40B4-BE49-F238E27FC236}">
                      <a16:creationId xmlns:a16="http://schemas.microsoft.com/office/drawing/2014/main" id="{E4600FD0-8238-6B47-A9C2-FDB7BCAF5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56">
                  <a:extLst>
                    <a:ext uri="{FF2B5EF4-FFF2-40B4-BE49-F238E27FC236}">
                      <a16:creationId xmlns:a16="http://schemas.microsoft.com/office/drawing/2014/main" id="{63577103-8305-0644-951B-47057EAF5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57">
                  <a:extLst>
                    <a:ext uri="{FF2B5EF4-FFF2-40B4-BE49-F238E27FC236}">
                      <a16:creationId xmlns:a16="http://schemas.microsoft.com/office/drawing/2014/main" id="{B69E5755-AEFB-6342-B132-60D5F4F42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58">
                  <a:extLst>
                    <a:ext uri="{FF2B5EF4-FFF2-40B4-BE49-F238E27FC236}">
                      <a16:creationId xmlns:a16="http://schemas.microsoft.com/office/drawing/2014/main" id="{105857F0-B2F2-A44F-9750-C989ABE027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59">
                  <a:extLst>
                    <a:ext uri="{FF2B5EF4-FFF2-40B4-BE49-F238E27FC236}">
                      <a16:creationId xmlns:a16="http://schemas.microsoft.com/office/drawing/2014/main" id="{FA1B2534-B723-214C-B83A-40590565E6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60">
                  <a:extLst>
                    <a:ext uri="{FF2B5EF4-FFF2-40B4-BE49-F238E27FC236}">
                      <a16:creationId xmlns:a16="http://schemas.microsoft.com/office/drawing/2014/main" id="{2149BE64-0A6A-F542-8388-B9D85793A8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61">
                  <a:extLst>
                    <a:ext uri="{FF2B5EF4-FFF2-40B4-BE49-F238E27FC236}">
                      <a16:creationId xmlns:a16="http://schemas.microsoft.com/office/drawing/2014/main" id="{8D484B0B-AEBE-B54D-BB11-E7A1E176A9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62">
                  <a:extLst>
                    <a:ext uri="{FF2B5EF4-FFF2-40B4-BE49-F238E27FC236}">
                      <a16:creationId xmlns:a16="http://schemas.microsoft.com/office/drawing/2014/main" id="{90CF57FA-C75C-534F-9FF1-7348563CD5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63">
                  <a:extLst>
                    <a:ext uri="{FF2B5EF4-FFF2-40B4-BE49-F238E27FC236}">
                      <a16:creationId xmlns:a16="http://schemas.microsoft.com/office/drawing/2014/main" id="{EF8C391B-146C-C34A-89A1-15BC44892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64">
                  <a:extLst>
                    <a:ext uri="{FF2B5EF4-FFF2-40B4-BE49-F238E27FC236}">
                      <a16:creationId xmlns:a16="http://schemas.microsoft.com/office/drawing/2014/main" id="{6330CBBB-E881-E945-BBFC-93F7DEFE61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65">
                  <a:extLst>
                    <a:ext uri="{FF2B5EF4-FFF2-40B4-BE49-F238E27FC236}">
                      <a16:creationId xmlns:a16="http://schemas.microsoft.com/office/drawing/2014/main" id="{2A2889AD-5FC7-4245-BCA0-345B682B9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66">
                  <a:extLst>
                    <a:ext uri="{FF2B5EF4-FFF2-40B4-BE49-F238E27FC236}">
                      <a16:creationId xmlns:a16="http://schemas.microsoft.com/office/drawing/2014/main" id="{A7806BE2-74F5-A841-8E86-06728D204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67">
                  <a:extLst>
                    <a:ext uri="{FF2B5EF4-FFF2-40B4-BE49-F238E27FC236}">
                      <a16:creationId xmlns:a16="http://schemas.microsoft.com/office/drawing/2014/main" id="{244BF0E7-8B03-A647-AC38-8A6E0AD5B3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68">
                  <a:extLst>
                    <a:ext uri="{FF2B5EF4-FFF2-40B4-BE49-F238E27FC236}">
                      <a16:creationId xmlns:a16="http://schemas.microsoft.com/office/drawing/2014/main" id="{69990F45-C634-1B42-97A1-4A94936D0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69">
                  <a:extLst>
                    <a:ext uri="{FF2B5EF4-FFF2-40B4-BE49-F238E27FC236}">
                      <a16:creationId xmlns:a16="http://schemas.microsoft.com/office/drawing/2014/main" id="{265739A6-5565-E646-B57E-04B6A321CB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70">
                  <a:extLst>
                    <a:ext uri="{FF2B5EF4-FFF2-40B4-BE49-F238E27FC236}">
                      <a16:creationId xmlns:a16="http://schemas.microsoft.com/office/drawing/2014/main" id="{1B7D7D62-D450-CB4D-9B3E-6B318BD626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71">
                  <a:extLst>
                    <a:ext uri="{FF2B5EF4-FFF2-40B4-BE49-F238E27FC236}">
                      <a16:creationId xmlns:a16="http://schemas.microsoft.com/office/drawing/2014/main" id="{7376F832-9873-1E41-BB09-2AE862A9DA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72">
                  <a:extLst>
                    <a:ext uri="{FF2B5EF4-FFF2-40B4-BE49-F238E27FC236}">
                      <a16:creationId xmlns:a16="http://schemas.microsoft.com/office/drawing/2014/main" id="{063B231E-3662-E740-A34C-85D48DC2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73">
                  <a:extLst>
                    <a:ext uri="{FF2B5EF4-FFF2-40B4-BE49-F238E27FC236}">
                      <a16:creationId xmlns:a16="http://schemas.microsoft.com/office/drawing/2014/main" id="{6E64C534-A438-2D43-91A0-CB0D1D709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74">
                  <a:extLst>
                    <a:ext uri="{FF2B5EF4-FFF2-40B4-BE49-F238E27FC236}">
                      <a16:creationId xmlns:a16="http://schemas.microsoft.com/office/drawing/2014/main" id="{67D0A92C-F6CC-C844-B3DA-378B5D6D16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75">
                  <a:extLst>
                    <a:ext uri="{FF2B5EF4-FFF2-40B4-BE49-F238E27FC236}">
                      <a16:creationId xmlns:a16="http://schemas.microsoft.com/office/drawing/2014/main" id="{BFC443BF-3DB8-444D-8D45-85E6C3EA61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76">
                  <a:extLst>
                    <a:ext uri="{FF2B5EF4-FFF2-40B4-BE49-F238E27FC236}">
                      <a16:creationId xmlns:a16="http://schemas.microsoft.com/office/drawing/2014/main" id="{768EF430-1803-C64D-BC26-8DC4072B3D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77">
                  <a:extLst>
                    <a:ext uri="{FF2B5EF4-FFF2-40B4-BE49-F238E27FC236}">
                      <a16:creationId xmlns:a16="http://schemas.microsoft.com/office/drawing/2014/main" id="{F09FD51E-E8E9-2840-830D-0375AD48F1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78">
                  <a:extLst>
                    <a:ext uri="{FF2B5EF4-FFF2-40B4-BE49-F238E27FC236}">
                      <a16:creationId xmlns:a16="http://schemas.microsoft.com/office/drawing/2014/main" id="{84F9EA03-593B-C642-AB16-616FB2FAF6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79">
                  <a:extLst>
                    <a:ext uri="{FF2B5EF4-FFF2-40B4-BE49-F238E27FC236}">
                      <a16:creationId xmlns:a16="http://schemas.microsoft.com/office/drawing/2014/main" id="{C3D0419A-E41B-8246-94F5-5E419838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80">
                  <a:extLst>
                    <a:ext uri="{FF2B5EF4-FFF2-40B4-BE49-F238E27FC236}">
                      <a16:creationId xmlns:a16="http://schemas.microsoft.com/office/drawing/2014/main" id="{D647F2F2-3910-0545-A6B3-1433BBE68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81">
                  <a:extLst>
                    <a:ext uri="{FF2B5EF4-FFF2-40B4-BE49-F238E27FC236}">
                      <a16:creationId xmlns:a16="http://schemas.microsoft.com/office/drawing/2014/main" id="{A7246D13-E864-3740-B667-58968E8D6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82">
                  <a:extLst>
                    <a:ext uri="{FF2B5EF4-FFF2-40B4-BE49-F238E27FC236}">
                      <a16:creationId xmlns:a16="http://schemas.microsoft.com/office/drawing/2014/main" id="{280785FA-ADF4-3A4A-8787-B145E8F7D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83">
                  <a:extLst>
                    <a:ext uri="{FF2B5EF4-FFF2-40B4-BE49-F238E27FC236}">
                      <a16:creationId xmlns:a16="http://schemas.microsoft.com/office/drawing/2014/main" id="{61D047BD-B823-C640-B74B-434B8E58C0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84">
                  <a:extLst>
                    <a:ext uri="{FF2B5EF4-FFF2-40B4-BE49-F238E27FC236}">
                      <a16:creationId xmlns:a16="http://schemas.microsoft.com/office/drawing/2014/main" id="{75E3C9F4-2657-0446-B3F7-9728220C9E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85">
                  <a:extLst>
                    <a:ext uri="{FF2B5EF4-FFF2-40B4-BE49-F238E27FC236}">
                      <a16:creationId xmlns:a16="http://schemas.microsoft.com/office/drawing/2014/main" id="{A51DD3D7-0479-EB4A-BE31-1456735F2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86">
                  <a:extLst>
                    <a:ext uri="{FF2B5EF4-FFF2-40B4-BE49-F238E27FC236}">
                      <a16:creationId xmlns:a16="http://schemas.microsoft.com/office/drawing/2014/main" id="{0BADD4B1-A492-644A-B52C-980E23F3FF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87">
                  <a:extLst>
                    <a:ext uri="{FF2B5EF4-FFF2-40B4-BE49-F238E27FC236}">
                      <a16:creationId xmlns:a16="http://schemas.microsoft.com/office/drawing/2014/main" id="{8E366D63-70CC-C441-88AD-202A1BEFE5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88">
                  <a:extLst>
                    <a:ext uri="{FF2B5EF4-FFF2-40B4-BE49-F238E27FC236}">
                      <a16:creationId xmlns:a16="http://schemas.microsoft.com/office/drawing/2014/main" id="{A9BCB8E4-E52C-F642-84A1-3CBDA27ECF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89">
                  <a:extLst>
                    <a:ext uri="{FF2B5EF4-FFF2-40B4-BE49-F238E27FC236}">
                      <a16:creationId xmlns:a16="http://schemas.microsoft.com/office/drawing/2014/main" id="{2B5F4B0A-2967-C043-8BAE-CC5040D189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90">
                  <a:extLst>
                    <a:ext uri="{FF2B5EF4-FFF2-40B4-BE49-F238E27FC236}">
                      <a16:creationId xmlns:a16="http://schemas.microsoft.com/office/drawing/2014/main" id="{FBA92901-AC21-004B-87FE-990A58978C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91">
                  <a:extLst>
                    <a:ext uri="{FF2B5EF4-FFF2-40B4-BE49-F238E27FC236}">
                      <a16:creationId xmlns:a16="http://schemas.microsoft.com/office/drawing/2014/main" id="{AEFD70DE-35C6-3049-9E97-F464A30EA8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92">
                  <a:extLst>
                    <a:ext uri="{FF2B5EF4-FFF2-40B4-BE49-F238E27FC236}">
                      <a16:creationId xmlns:a16="http://schemas.microsoft.com/office/drawing/2014/main" id="{DE25BA04-8404-4E41-9536-56C8294E76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93">
                  <a:extLst>
                    <a:ext uri="{FF2B5EF4-FFF2-40B4-BE49-F238E27FC236}">
                      <a16:creationId xmlns:a16="http://schemas.microsoft.com/office/drawing/2014/main" id="{DAC4D2CF-D128-A146-BDEA-265F403E76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94">
                  <a:extLst>
                    <a:ext uri="{FF2B5EF4-FFF2-40B4-BE49-F238E27FC236}">
                      <a16:creationId xmlns:a16="http://schemas.microsoft.com/office/drawing/2014/main" id="{4BAAF5F6-A491-4F41-971A-1941594CAE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95">
                  <a:extLst>
                    <a:ext uri="{FF2B5EF4-FFF2-40B4-BE49-F238E27FC236}">
                      <a16:creationId xmlns:a16="http://schemas.microsoft.com/office/drawing/2014/main" id="{87CED871-AADF-5A42-8F06-B0E7BCF2D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96">
                  <a:extLst>
                    <a:ext uri="{FF2B5EF4-FFF2-40B4-BE49-F238E27FC236}">
                      <a16:creationId xmlns:a16="http://schemas.microsoft.com/office/drawing/2014/main" id="{56447B5F-3D1E-364C-A284-18837285DB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97">
                  <a:extLst>
                    <a:ext uri="{FF2B5EF4-FFF2-40B4-BE49-F238E27FC236}">
                      <a16:creationId xmlns:a16="http://schemas.microsoft.com/office/drawing/2014/main" id="{BC273CF9-ED20-0E4A-B809-AC2C08E323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98">
                  <a:extLst>
                    <a:ext uri="{FF2B5EF4-FFF2-40B4-BE49-F238E27FC236}">
                      <a16:creationId xmlns:a16="http://schemas.microsoft.com/office/drawing/2014/main" id="{BF1A75A5-4E79-D64A-BA41-80A8B106A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99">
                  <a:extLst>
                    <a:ext uri="{FF2B5EF4-FFF2-40B4-BE49-F238E27FC236}">
                      <a16:creationId xmlns:a16="http://schemas.microsoft.com/office/drawing/2014/main" id="{91C60295-3639-C240-A5D6-FE68871A98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600">
                  <a:extLst>
                    <a:ext uri="{FF2B5EF4-FFF2-40B4-BE49-F238E27FC236}">
                      <a16:creationId xmlns:a16="http://schemas.microsoft.com/office/drawing/2014/main" id="{5420DAFE-4EC9-AE40-A77A-3A3DE4D86F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601">
                  <a:extLst>
                    <a:ext uri="{FF2B5EF4-FFF2-40B4-BE49-F238E27FC236}">
                      <a16:creationId xmlns:a16="http://schemas.microsoft.com/office/drawing/2014/main" id="{B8BF4EA6-B522-7946-A4DC-08CE6B4EDB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602">
                  <a:extLst>
                    <a:ext uri="{FF2B5EF4-FFF2-40B4-BE49-F238E27FC236}">
                      <a16:creationId xmlns:a16="http://schemas.microsoft.com/office/drawing/2014/main" id="{4501725D-058A-2348-B8AD-D585B5B772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604">
                  <a:extLst>
                    <a:ext uri="{FF2B5EF4-FFF2-40B4-BE49-F238E27FC236}">
                      <a16:creationId xmlns:a16="http://schemas.microsoft.com/office/drawing/2014/main" id="{855A812B-495B-3D42-99D9-691C9A4D4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605">
                  <a:extLst>
                    <a:ext uri="{FF2B5EF4-FFF2-40B4-BE49-F238E27FC236}">
                      <a16:creationId xmlns:a16="http://schemas.microsoft.com/office/drawing/2014/main" id="{4B75DCD9-DDD6-9C40-87E8-95EC735CF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606">
                  <a:extLst>
                    <a:ext uri="{FF2B5EF4-FFF2-40B4-BE49-F238E27FC236}">
                      <a16:creationId xmlns:a16="http://schemas.microsoft.com/office/drawing/2014/main" id="{A19B2D96-7811-384C-9788-B627AA2E18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607">
                  <a:extLst>
                    <a:ext uri="{FF2B5EF4-FFF2-40B4-BE49-F238E27FC236}">
                      <a16:creationId xmlns:a16="http://schemas.microsoft.com/office/drawing/2014/main" id="{6B07A2DA-095A-3441-8B50-A7EE07B16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608">
                  <a:extLst>
                    <a:ext uri="{FF2B5EF4-FFF2-40B4-BE49-F238E27FC236}">
                      <a16:creationId xmlns:a16="http://schemas.microsoft.com/office/drawing/2014/main" id="{CE23E4B8-E554-E84D-9ADB-53E251FAB4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609">
                  <a:extLst>
                    <a:ext uri="{FF2B5EF4-FFF2-40B4-BE49-F238E27FC236}">
                      <a16:creationId xmlns:a16="http://schemas.microsoft.com/office/drawing/2014/main" id="{7FA0ABC7-07D1-FF4A-9F23-F1FD5C08E3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614">
                  <a:extLst>
                    <a:ext uri="{FF2B5EF4-FFF2-40B4-BE49-F238E27FC236}">
                      <a16:creationId xmlns:a16="http://schemas.microsoft.com/office/drawing/2014/main" id="{21835EC7-E090-B840-A98C-6D5469C87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615">
                  <a:extLst>
                    <a:ext uri="{FF2B5EF4-FFF2-40B4-BE49-F238E27FC236}">
                      <a16:creationId xmlns:a16="http://schemas.microsoft.com/office/drawing/2014/main" id="{7C5500FD-A590-3841-9B80-E432CBBCAD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616">
                  <a:extLst>
                    <a:ext uri="{FF2B5EF4-FFF2-40B4-BE49-F238E27FC236}">
                      <a16:creationId xmlns:a16="http://schemas.microsoft.com/office/drawing/2014/main" id="{5CCC3818-A996-7A46-BB55-32699AD87F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617">
                  <a:extLst>
                    <a:ext uri="{FF2B5EF4-FFF2-40B4-BE49-F238E27FC236}">
                      <a16:creationId xmlns:a16="http://schemas.microsoft.com/office/drawing/2014/main" id="{A341719B-26B8-8B49-824E-C7C917D6AE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618">
                  <a:extLst>
                    <a:ext uri="{FF2B5EF4-FFF2-40B4-BE49-F238E27FC236}">
                      <a16:creationId xmlns:a16="http://schemas.microsoft.com/office/drawing/2014/main" id="{A5B7F8B9-57BD-DA41-ACAF-996B72B684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619">
                  <a:extLst>
                    <a:ext uri="{FF2B5EF4-FFF2-40B4-BE49-F238E27FC236}">
                      <a16:creationId xmlns:a16="http://schemas.microsoft.com/office/drawing/2014/main" id="{5F2D2E6F-92A6-2942-ABF2-D3F2D08DA0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620">
                  <a:extLst>
                    <a:ext uri="{FF2B5EF4-FFF2-40B4-BE49-F238E27FC236}">
                      <a16:creationId xmlns:a16="http://schemas.microsoft.com/office/drawing/2014/main" id="{5BA53BF5-B060-5545-81BF-3F35BC243F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621">
                  <a:extLst>
                    <a:ext uri="{FF2B5EF4-FFF2-40B4-BE49-F238E27FC236}">
                      <a16:creationId xmlns:a16="http://schemas.microsoft.com/office/drawing/2014/main" id="{B7AE5AEB-2C5E-AB40-9004-0431731215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622">
                  <a:extLst>
                    <a:ext uri="{FF2B5EF4-FFF2-40B4-BE49-F238E27FC236}">
                      <a16:creationId xmlns:a16="http://schemas.microsoft.com/office/drawing/2014/main" id="{59B07D32-E16A-A64C-B320-890A8F69AB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623">
                  <a:extLst>
                    <a:ext uri="{FF2B5EF4-FFF2-40B4-BE49-F238E27FC236}">
                      <a16:creationId xmlns:a16="http://schemas.microsoft.com/office/drawing/2014/main" id="{99264097-B941-AB48-932A-8546298486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624">
                  <a:extLst>
                    <a:ext uri="{FF2B5EF4-FFF2-40B4-BE49-F238E27FC236}">
                      <a16:creationId xmlns:a16="http://schemas.microsoft.com/office/drawing/2014/main" id="{910CEBC6-1A83-CC4F-A1C8-66498D077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625">
                  <a:extLst>
                    <a:ext uri="{FF2B5EF4-FFF2-40B4-BE49-F238E27FC236}">
                      <a16:creationId xmlns:a16="http://schemas.microsoft.com/office/drawing/2014/main" id="{66975D6F-B750-874D-BC09-52707ED92F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626">
                  <a:extLst>
                    <a:ext uri="{FF2B5EF4-FFF2-40B4-BE49-F238E27FC236}">
                      <a16:creationId xmlns:a16="http://schemas.microsoft.com/office/drawing/2014/main" id="{66135BE9-7981-2C46-9817-770B48272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627">
                  <a:extLst>
                    <a:ext uri="{FF2B5EF4-FFF2-40B4-BE49-F238E27FC236}">
                      <a16:creationId xmlns:a16="http://schemas.microsoft.com/office/drawing/2014/main" id="{F0241EA8-58C6-FF40-A937-B0D2105EA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628">
                  <a:extLst>
                    <a:ext uri="{FF2B5EF4-FFF2-40B4-BE49-F238E27FC236}">
                      <a16:creationId xmlns:a16="http://schemas.microsoft.com/office/drawing/2014/main" id="{A5E82794-C367-C645-8DE4-13BCBF1450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629">
                  <a:extLst>
                    <a:ext uri="{FF2B5EF4-FFF2-40B4-BE49-F238E27FC236}">
                      <a16:creationId xmlns:a16="http://schemas.microsoft.com/office/drawing/2014/main" id="{8FB615FD-B28C-0B49-A85E-5C942C1367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630">
                  <a:extLst>
                    <a:ext uri="{FF2B5EF4-FFF2-40B4-BE49-F238E27FC236}">
                      <a16:creationId xmlns:a16="http://schemas.microsoft.com/office/drawing/2014/main" id="{9DE3D779-6706-EF4A-ACEC-471D5105B7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631">
                  <a:extLst>
                    <a:ext uri="{FF2B5EF4-FFF2-40B4-BE49-F238E27FC236}">
                      <a16:creationId xmlns:a16="http://schemas.microsoft.com/office/drawing/2014/main" id="{CE9E741A-CE90-1948-A6EB-EED443C2C9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632">
                  <a:extLst>
                    <a:ext uri="{FF2B5EF4-FFF2-40B4-BE49-F238E27FC236}">
                      <a16:creationId xmlns:a16="http://schemas.microsoft.com/office/drawing/2014/main" id="{AAED1FD4-045E-AB4B-85B0-54902FF55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633">
                  <a:extLst>
                    <a:ext uri="{FF2B5EF4-FFF2-40B4-BE49-F238E27FC236}">
                      <a16:creationId xmlns:a16="http://schemas.microsoft.com/office/drawing/2014/main" id="{F0A5830C-74D2-8245-96F8-74EF49832A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634">
                  <a:extLst>
                    <a:ext uri="{FF2B5EF4-FFF2-40B4-BE49-F238E27FC236}">
                      <a16:creationId xmlns:a16="http://schemas.microsoft.com/office/drawing/2014/main" id="{7041D7CB-EDC0-CB4F-B91A-927FE940A3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635">
                  <a:extLst>
                    <a:ext uri="{FF2B5EF4-FFF2-40B4-BE49-F238E27FC236}">
                      <a16:creationId xmlns:a16="http://schemas.microsoft.com/office/drawing/2014/main" id="{4F353CB0-025A-2D48-9BEF-84526BA28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636">
                  <a:extLst>
                    <a:ext uri="{FF2B5EF4-FFF2-40B4-BE49-F238E27FC236}">
                      <a16:creationId xmlns:a16="http://schemas.microsoft.com/office/drawing/2014/main" id="{2D36A4CC-C09B-354D-9090-E7F4B6621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637">
                  <a:extLst>
                    <a:ext uri="{FF2B5EF4-FFF2-40B4-BE49-F238E27FC236}">
                      <a16:creationId xmlns:a16="http://schemas.microsoft.com/office/drawing/2014/main" id="{E5DABEFD-D69B-8646-BEC3-3C1AFFB897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38">
                  <a:extLst>
                    <a:ext uri="{FF2B5EF4-FFF2-40B4-BE49-F238E27FC236}">
                      <a16:creationId xmlns:a16="http://schemas.microsoft.com/office/drawing/2014/main" id="{D434D91D-77E0-1941-BF50-5B7CC861D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39">
                  <a:extLst>
                    <a:ext uri="{FF2B5EF4-FFF2-40B4-BE49-F238E27FC236}">
                      <a16:creationId xmlns:a16="http://schemas.microsoft.com/office/drawing/2014/main" id="{1D546C10-69D5-FF4C-B5FD-D1D8651166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40">
                  <a:extLst>
                    <a:ext uri="{FF2B5EF4-FFF2-40B4-BE49-F238E27FC236}">
                      <a16:creationId xmlns:a16="http://schemas.microsoft.com/office/drawing/2014/main" id="{5BF2AECA-5E7D-3B46-A991-B551A0CE5E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41">
                  <a:extLst>
                    <a:ext uri="{FF2B5EF4-FFF2-40B4-BE49-F238E27FC236}">
                      <a16:creationId xmlns:a16="http://schemas.microsoft.com/office/drawing/2014/main" id="{1B81CAC3-6DE1-A147-BE11-E28974896A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42">
                  <a:extLst>
                    <a:ext uri="{FF2B5EF4-FFF2-40B4-BE49-F238E27FC236}">
                      <a16:creationId xmlns:a16="http://schemas.microsoft.com/office/drawing/2014/main" id="{62A003B0-7C7A-1341-8B0B-9FDE11EF99B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777">
                  <a:extLst>
                    <a:ext uri="{FF2B5EF4-FFF2-40B4-BE49-F238E27FC236}">
                      <a16:creationId xmlns:a16="http://schemas.microsoft.com/office/drawing/2014/main" id="{833832E5-C85C-A64D-93AB-18B3C4DEE1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778">
                  <a:extLst>
                    <a:ext uri="{FF2B5EF4-FFF2-40B4-BE49-F238E27FC236}">
                      <a16:creationId xmlns:a16="http://schemas.microsoft.com/office/drawing/2014/main" id="{92BA1B26-59A6-554F-A204-F38D6F8B16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779">
                  <a:extLst>
                    <a:ext uri="{FF2B5EF4-FFF2-40B4-BE49-F238E27FC236}">
                      <a16:creationId xmlns:a16="http://schemas.microsoft.com/office/drawing/2014/main" id="{99ECF1AA-59B1-A545-AC5F-3BBCDF7821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780">
                  <a:extLst>
                    <a:ext uri="{FF2B5EF4-FFF2-40B4-BE49-F238E27FC236}">
                      <a16:creationId xmlns:a16="http://schemas.microsoft.com/office/drawing/2014/main" id="{AC5EE210-B974-3241-BE30-1A2F72AA7E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782">
                  <a:extLst>
                    <a:ext uri="{FF2B5EF4-FFF2-40B4-BE49-F238E27FC236}">
                      <a16:creationId xmlns:a16="http://schemas.microsoft.com/office/drawing/2014/main" id="{BE4C3027-6E49-BF4C-8290-78E37BD470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783">
                  <a:extLst>
                    <a:ext uri="{FF2B5EF4-FFF2-40B4-BE49-F238E27FC236}">
                      <a16:creationId xmlns:a16="http://schemas.microsoft.com/office/drawing/2014/main" id="{96E01095-02F1-3247-B910-62563AF1E3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784">
                  <a:extLst>
                    <a:ext uri="{FF2B5EF4-FFF2-40B4-BE49-F238E27FC236}">
                      <a16:creationId xmlns:a16="http://schemas.microsoft.com/office/drawing/2014/main" id="{A6D161DF-ACD8-7F47-806D-AB3047B1C1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785">
                  <a:extLst>
                    <a:ext uri="{FF2B5EF4-FFF2-40B4-BE49-F238E27FC236}">
                      <a16:creationId xmlns:a16="http://schemas.microsoft.com/office/drawing/2014/main" id="{5CA69B1D-5561-CF45-9BA4-216399AF8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786">
                  <a:extLst>
                    <a:ext uri="{FF2B5EF4-FFF2-40B4-BE49-F238E27FC236}">
                      <a16:creationId xmlns:a16="http://schemas.microsoft.com/office/drawing/2014/main" id="{41F12B21-6C50-C949-93B5-28BD181616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787">
                  <a:extLst>
                    <a:ext uri="{FF2B5EF4-FFF2-40B4-BE49-F238E27FC236}">
                      <a16:creationId xmlns:a16="http://schemas.microsoft.com/office/drawing/2014/main" id="{EFD577BA-E139-C243-BE93-BF7A862D6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788">
                  <a:extLst>
                    <a:ext uri="{FF2B5EF4-FFF2-40B4-BE49-F238E27FC236}">
                      <a16:creationId xmlns:a16="http://schemas.microsoft.com/office/drawing/2014/main" id="{C041E301-2DBE-6444-A49E-B9B306707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789">
                  <a:extLst>
                    <a:ext uri="{FF2B5EF4-FFF2-40B4-BE49-F238E27FC236}">
                      <a16:creationId xmlns:a16="http://schemas.microsoft.com/office/drawing/2014/main" id="{9ACB83A5-FFCE-904F-AF4A-8B0E04447E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790">
                  <a:extLst>
                    <a:ext uri="{FF2B5EF4-FFF2-40B4-BE49-F238E27FC236}">
                      <a16:creationId xmlns:a16="http://schemas.microsoft.com/office/drawing/2014/main" id="{085A2245-B4ED-E94A-A164-4129D54E67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791">
                  <a:extLst>
                    <a:ext uri="{FF2B5EF4-FFF2-40B4-BE49-F238E27FC236}">
                      <a16:creationId xmlns:a16="http://schemas.microsoft.com/office/drawing/2014/main" id="{E0DBC095-5DAC-B242-AEEB-594D23024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792">
                  <a:extLst>
                    <a:ext uri="{FF2B5EF4-FFF2-40B4-BE49-F238E27FC236}">
                      <a16:creationId xmlns:a16="http://schemas.microsoft.com/office/drawing/2014/main" id="{FA749B4B-17B2-C641-99A1-53006208B5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793">
                  <a:extLst>
                    <a:ext uri="{FF2B5EF4-FFF2-40B4-BE49-F238E27FC236}">
                      <a16:creationId xmlns:a16="http://schemas.microsoft.com/office/drawing/2014/main" id="{CA1ED9E5-2EB6-5543-BC5F-BF8EF028FC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794">
                  <a:extLst>
                    <a:ext uri="{FF2B5EF4-FFF2-40B4-BE49-F238E27FC236}">
                      <a16:creationId xmlns:a16="http://schemas.microsoft.com/office/drawing/2014/main" id="{525A4059-B9BD-CF46-8872-952C952AB0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795">
                  <a:extLst>
                    <a:ext uri="{FF2B5EF4-FFF2-40B4-BE49-F238E27FC236}">
                      <a16:creationId xmlns:a16="http://schemas.microsoft.com/office/drawing/2014/main" id="{A608B6F5-B3A9-7B4F-882B-B27514A53D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796">
                  <a:extLst>
                    <a:ext uri="{FF2B5EF4-FFF2-40B4-BE49-F238E27FC236}">
                      <a16:creationId xmlns:a16="http://schemas.microsoft.com/office/drawing/2014/main" id="{C45C83F6-7D84-9B46-827A-FC75AB307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797">
                  <a:extLst>
                    <a:ext uri="{FF2B5EF4-FFF2-40B4-BE49-F238E27FC236}">
                      <a16:creationId xmlns:a16="http://schemas.microsoft.com/office/drawing/2014/main" id="{E859A6D1-F43F-A04A-94E4-32344C7465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sp>
        <p:nvSpPr>
          <p:cNvPr id="2" name="Down Arrow 1">
            <a:extLst>
              <a:ext uri="{FF2B5EF4-FFF2-40B4-BE49-F238E27FC236}">
                <a16:creationId xmlns:a16="http://schemas.microsoft.com/office/drawing/2014/main" id="{E5D20E85-F449-0449-A2DD-09DF93353658}"/>
              </a:ext>
            </a:extLst>
          </p:cNvPr>
          <p:cNvSpPr/>
          <p:nvPr/>
        </p:nvSpPr>
        <p:spPr>
          <a:xfrm>
            <a:off x="5436973" y="2619633"/>
            <a:ext cx="2001795" cy="3682314"/>
          </a:xfrm>
          <a:prstGeom prst="downArrow">
            <a:avLst>
              <a:gd name="adj1" fmla="val 59877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3" name="Down Arrow 832">
            <a:extLst>
              <a:ext uri="{FF2B5EF4-FFF2-40B4-BE49-F238E27FC236}">
                <a16:creationId xmlns:a16="http://schemas.microsoft.com/office/drawing/2014/main" id="{9679D454-7CE3-E541-838C-E85B6D2B1050}"/>
              </a:ext>
            </a:extLst>
          </p:cNvPr>
          <p:cNvSpPr/>
          <p:nvPr/>
        </p:nvSpPr>
        <p:spPr>
          <a:xfrm>
            <a:off x="11759794" y="4460859"/>
            <a:ext cx="2001795" cy="3682314"/>
          </a:xfrm>
          <a:prstGeom prst="downArrow">
            <a:avLst>
              <a:gd name="adj1" fmla="val 59877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4" name="Down Arrow 833">
            <a:extLst>
              <a:ext uri="{FF2B5EF4-FFF2-40B4-BE49-F238E27FC236}">
                <a16:creationId xmlns:a16="http://schemas.microsoft.com/office/drawing/2014/main" id="{099E3865-62E7-BD4A-80B4-A01F9DE6CA45}"/>
              </a:ext>
            </a:extLst>
          </p:cNvPr>
          <p:cNvSpPr/>
          <p:nvPr/>
        </p:nvSpPr>
        <p:spPr>
          <a:xfrm>
            <a:off x="17447741" y="6301947"/>
            <a:ext cx="2001795" cy="3682314"/>
          </a:xfrm>
          <a:prstGeom prst="downArrow">
            <a:avLst>
              <a:gd name="adj1" fmla="val 59877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5" name="Group 834">
            <a:extLst>
              <a:ext uri="{FF2B5EF4-FFF2-40B4-BE49-F238E27FC236}">
                <a16:creationId xmlns:a16="http://schemas.microsoft.com/office/drawing/2014/main" id="{674459E4-AF8E-F442-BE94-91638545F78D}"/>
              </a:ext>
            </a:extLst>
          </p:cNvPr>
          <p:cNvGrpSpPr/>
          <p:nvPr/>
        </p:nvGrpSpPr>
        <p:grpSpPr>
          <a:xfrm>
            <a:off x="7194646" y="2493862"/>
            <a:ext cx="4565148" cy="2400657"/>
            <a:chOff x="8851625" y="10192453"/>
            <a:chExt cx="4565148" cy="2400657"/>
          </a:xfrm>
        </p:grpSpPr>
        <p:sp>
          <p:nvSpPr>
            <p:cNvPr id="836" name="CuadroTexto 395">
              <a:extLst>
                <a:ext uri="{FF2B5EF4-FFF2-40B4-BE49-F238E27FC236}">
                  <a16:creationId xmlns:a16="http://schemas.microsoft.com/office/drawing/2014/main" id="{D207A3F5-1AD5-7742-83CA-DE4DEF24BED4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Awareness</a:t>
              </a:r>
            </a:p>
          </p:txBody>
        </p:sp>
        <p:sp>
          <p:nvSpPr>
            <p:cNvPr id="837" name="Rectangle 56">
              <a:extLst>
                <a:ext uri="{FF2B5EF4-FFF2-40B4-BE49-F238E27FC236}">
                  <a16:creationId xmlns:a16="http://schemas.microsoft.com/office/drawing/2014/main" id="{BFF5293D-1170-BF47-B969-7395B687D4D7}"/>
                </a:ext>
              </a:extLst>
            </p:cNvPr>
            <p:cNvSpPr/>
            <p:nvPr/>
          </p:nvSpPr>
          <p:spPr>
            <a:xfrm>
              <a:off x="8851627" y="10777228"/>
              <a:ext cx="3219870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38" name="Group 837">
            <a:extLst>
              <a:ext uri="{FF2B5EF4-FFF2-40B4-BE49-F238E27FC236}">
                <a16:creationId xmlns:a16="http://schemas.microsoft.com/office/drawing/2014/main" id="{5157A437-2667-EC40-A24F-FEFCC0792833}"/>
              </a:ext>
            </a:extLst>
          </p:cNvPr>
          <p:cNvGrpSpPr/>
          <p:nvPr/>
        </p:nvGrpSpPr>
        <p:grpSpPr>
          <a:xfrm>
            <a:off x="19251029" y="6148620"/>
            <a:ext cx="4565148" cy="2400657"/>
            <a:chOff x="8851625" y="10192453"/>
            <a:chExt cx="4565148" cy="2400657"/>
          </a:xfrm>
        </p:grpSpPr>
        <p:sp>
          <p:nvSpPr>
            <p:cNvPr id="839" name="CuadroTexto 395">
              <a:extLst>
                <a:ext uri="{FF2B5EF4-FFF2-40B4-BE49-F238E27FC236}">
                  <a16:creationId xmlns:a16="http://schemas.microsoft.com/office/drawing/2014/main" id="{5B08F87E-0028-2243-8E6E-D5C97998BE2B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Desire</a:t>
              </a:r>
            </a:p>
          </p:txBody>
        </p:sp>
        <p:sp>
          <p:nvSpPr>
            <p:cNvPr id="840" name="Rectangle 56">
              <a:extLst>
                <a:ext uri="{FF2B5EF4-FFF2-40B4-BE49-F238E27FC236}">
                  <a16:creationId xmlns:a16="http://schemas.microsoft.com/office/drawing/2014/main" id="{84FC7A16-84DD-754D-879B-EA52FB4AA1D6}"/>
                </a:ext>
              </a:extLst>
            </p:cNvPr>
            <p:cNvSpPr/>
            <p:nvPr/>
          </p:nvSpPr>
          <p:spPr>
            <a:xfrm>
              <a:off x="8851627" y="10777228"/>
              <a:ext cx="3185224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grpSp>
        <p:nvGrpSpPr>
          <p:cNvPr id="841" name="Group 840">
            <a:extLst>
              <a:ext uri="{FF2B5EF4-FFF2-40B4-BE49-F238E27FC236}">
                <a16:creationId xmlns:a16="http://schemas.microsoft.com/office/drawing/2014/main" id="{9D216CFF-0089-5D4B-B559-0B0960DEF0EF}"/>
              </a:ext>
            </a:extLst>
          </p:cNvPr>
          <p:cNvGrpSpPr/>
          <p:nvPr/>
        </p:nvGrpSpPr>
        <p:grpSpPr>
          <a:xfrm>
            <a:off x="13613306" y="4312575"/>
            <a:ext cx="4565148" cy="2400657"/>
            <a:chOff x="8851625" y="10192453"/>
            <a:chExt cx="4565148" cy="2400657"/>
          </a:xfrm>
        </p:grpSpPr>
        <p:sp>
          <p:nvSpPr>
            <p:cNvPr id="842" name="CuadroTexto 395">
              <a:extLst>
                <a:ext uri="{FF2B5EF4-FFF2-40B4-BE49-F238E27FC236}">
                  <a16:creationId xmlns:a16="http://schemas.microsoft.com/office/drawing/2014/main" id="{70CF9FB2-D375-9341-A2DE-1C2FA072FBF8}"/>
                </a:ext>
              </a:extLst>
            </p:cNvPr>
            <p:cNvSpPr txBox="1"/>
            <p:nvPr/>
          </p:nvSpPr>
          <p:spPr>
            <a:xfrm>
              <a:off x="8851625" y="10192453"/>
              <a:ext cx="45651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tx2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Lato Semibold" panose="020F0502020204030203" pitchFamily="34" charset="0"/>
                </a:rPr>
                <a:t>Knowledge</a:t>
              </a:r>
            </a:p>
          </p:txBody>
        </p:sp>
        <p:sp>
          <p:nvSpPr>
            <p:cNvPr id="843" name="Rectangle 56">
              <a:extLst>
                <a:ext uri="{FF2B5EF4-FFF2-40B4-BE49-F238E27FC236}">
                  <a16:creationId xmlns:a16="http://schemas.microsoft.com/office/drawing/2014/main" id="{BAAD016D-FA98-8E4D-A62C-5D6ADB2C8DAD}"/>
                </a:ext>
              </a:extLst>
            </p:cNvPr>
            <p:cNvSpPr/>
            <p:nvPr/>
          </p:nvSpPr>
          <p:spPr>
            <a:xfrm>
              <a:off x="8851626" y="10777228"/>
              <a:ext cx="3298953" cy="18158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dirty="0">
                  <a:latin typeface="Lato Light" panose="020F0502020204030203" pitchFamily="34" charset="0"/>
                  <a:ea typeface="Lato Light" panose="020F0502020204030203" pitchFamily="34" charset="0"/>
                  <a:cs typeface="Lato Light" panose="020F0502020204030203" pitchFamily="34" charset="0"/>
                </a:rPr>
                <a:t>To get your company’s name out there, you need to make sure.</a:t>
              </a:r>
            </a:p>
          </p:txBody>
        </p:sp>
      </p:grpSp>
      <p:sp>
        <p:nvSpPr>
          <p:cNvPr id="844" name="CuadroTexto 395">
            <a:extLst>
              <a:ext uri="{FF2B5EF4-FFF2-40B4-BE49-F238E27FC236}">
                <a16:creationId xmlns:a16="http://schemas.microsoft.com/office/drawing/2014/main" id="{1BAF8C3F-3946-8543-A38F-E5DBC2F0AF89}"/>
              </a:ext>
            </a:extLst>
          </p:cNvPr>
          <p:cNvSpPr txBox="1"/>
          <p:nvPr/>
        </p:nvSpPr>
        <p:spPr>
          <a:xfrm>
            <a:off x="5838428" y="4957300"/>
            <a:ext cx="1271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60%</a:t>
            </a:r>
          </a:p>
        </p:txBody>
      </p:sp>
      <p:sp>
        <p:nvSpPr>
          <p:cNvPr id="857" name="CuadroTexto 395">
            <a:extLst>
              <a:ext uri="{FF2B5EF4-FFF2-40B4-BE49-F238E27FC236}">
                <a16:creationId xmlns:a16="http://schemas.microsoft.com/office/drawing/2014/main" id="{3F767C3A-6CE5-5A4F-99E3-01323618184E}"/>
              </a:ext>
            </a:extLst>
          </p:cNvPr>
          <p:cNvSpPr txBox="1"/>
          <p:nvPr/>
        </p:nvSpPr>
        <p:spPr>
          <a:xfrm>
            <a:off x="12159715" y="6726465"/>
            <a:ext cx="1271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17%</a:t>
            </a:r>
          </a:p>
        </p:txBody>
      </p:sp>
      <p:sp>
        <p:nvSpPr>
          <p:cNvPr id="858" name="CuadroTexto 395">
            <a:extLst>
              <a:ext uri="{FF2B5EF4-FFF2-40B4-BE49-F238E27FC236}">
                <a16:creationId xmlns:a16="http://schemas.microsoft.com/office/drawing/2014/main" id="{43CDF0C1-C460-3E43-B753-963E0BF9C001}"/>
              </a:ext>
            </a:extLst>
          </p:cNvPr>
          <p:cNvSpPr txBox="1"/>
          <p:nvPr/>
        </p:nvSpPr>
        <p:spPr>
          <a:xfrm>
            <a:off x="17864776" y="8555265"/>
            <a:ext cx="1271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57%</a:t>
            </a:r>
          </a:p>
        </p:txBody>
      </p:sp>
    </p:spTree>
    <p:extLst>
      <p:ext uri="{BB962C8B-B14F-4D97-AF65-F5344CB8AC3E}">
        <p14:creationId xmlns:p14="http://schemas.microsoft.com/office/powerpoint/2010/main" val="3123849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roup 413">
            <a:extLst>
              <a:ext uri="{FF2B5EF4-FFF2-40B4-BE49-F238E27FC236}">
                <a16:creationId xmlns:a16="http://schemas.microsoft.com/office/drawing/2014/main" id="{4AA5A4E7-419F-0E47-93BA-A5339D457A88}"/>
              </a:ext>
            </a:extLst>
          </p:cNvPr>
          <p:cNvGrpSpPr/>
          <p:nvPr/>
        </p:nvGrpSpPr>
        <p:grpSpPr>
          <a:xfrm>
            <a:off x="2229679" y="1711234"/>
            <a:ext cx="19918292" cy="10424160"/>
            <a:chOff x="1366956" y="5475828"/>
            <a:chExt cx="12902178" cy="6752304"/>
          </a:xfrm>
          <a:solidFill>
            <a:schemeClr val="tx1">
              <a:lumMod val="20000"/>
              <a:lumOff val="80000"/>
            </a:schemeClr>
          </a:solidFill>
        </p:grpSpPr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15535694-F52E-B646-96AD-8A3D59D5C5DA}"/>
                </a:ext>
              </a:extLst>
            </p:cNvPr>
            <p:cNvGrpSpPr/>
            <p:nvPr/>
          </p:nvGrpSpPr>
          <p:grpSpPr>
            <a:xfrm>
              <a:off x="11443625" y="9843432"/>
              <a:ext cx="2369383" cy="1948986"/>
              <a:chOff x="17313474" y="8259388"/>
              <a:chExt cx="3349052" cy="2754834"/>
            </a:xfrm>
            <a:grpFill/>
          </p:grpSpPr>
          <p:sp>
            <p:nvSpPr>
              <p:cNvPr id="823" name="Freeform 403">
                <a:extLst>
                  <a:ext uri="{FF2B5EF4-FFF2-40B4-BE49-F238E27FC236}">
                    <a16:creationId xmlns:a16="http://schemas.microsoft.com/office/drawing/2014/main" id="{CC5BCF27-B63A-5B4D-B731-9ABDB795D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13474" y="8845757"/>
                <a:ext cx="2084011" cy="1648471"/>
              </a:xfrm>
              <a:custGeom>
                <a:avLst/>
                <a:gdLst>
                  <a:gd name="T0" fmla="*/ 96 w 204"/>
                  <a:gd name="T1" fmla="*/ 3 h 152"/>
                  <a:gd name="T2" fmla="*/ 97 w 204"/>
                  <a:gd name="T3" fmla="*/ 7 h 152"/>
                  <a:gd name="T4" fmla="*/ 86 w 204"/>
                  <a:gd name="T5" fmla="*/ 13 h 152"/>
                  <a:gd name="T6" fmla="*/ 76 w 204"/>
                  <a:gd name="T7" fmla="*/ 24 h 152"/>
                  <a:gd name="T8" fmla="*/ 71 w 204"/>
                  <a:gd name="T9" fmla="*/ 15 h 152"/>
                  <a:gd name="T10" fmla="*/ 65 w 204"/>
                  <a:gd name="T11" fmla="*/ 19 h 152"/>
                  <a:gd name="T12" fmla="*/ 62 w 204"/>
                  <a:gd name="T13" fmla="*/ 22 h 152"/>
                  <a:gd name="T14" fmla="*/ 59 w 204"/>
                  <a:gd name="T15" fmla="*/ 26 h 152"/>
                  <a:gd name="T16" fmla="*/ 55 w 204"/>
                  <a:gd name="T17" fmla="*/ 33 h 152"/>
                  <a:gd name="T18" fmla="*/ 51 w 204"/>
                  <a:gd name="T19" fmla="*/ 30 h 152"/>
                  <a:gd name="T20" fmla="*/ 47 w 204"/>
                  <a:gd name="T21" fmla="*/ 38 h 152"/>
                  <a:gd name="T22" fmla="*/ 24 w 204"/>
                  <a:gd name="T23" fmla="*/ 50 h 152"/>
                  <a:gd name="T24" fmla="*/ 7 w 204"/>
                  <a:gd name="T25" fmla="*/ 60 h 152"/>
                  <a:gd name="T26" fmla="*/ 3 w 204"/>
                  <a:gd name="T27" fmla="*/ 68 h 152"/>
                  <a:gd name="T28" fmla="*/ 4 w 204"/>
                  <a:gd name="T29" fmla="*/ 82 h 152"/>
                  <a:gd name="T30" fmla="*/ 7 w 204"/>
                  <a:gd name="T31" fmla="*/ 91 h 152"/>
                  <a:gd name="T32" fmla="*/ 13 w 204"/>
                  <a:gd name="T33" fmla="*/ 106 h 152"/>
                  <a:gd name="T34" fmla="*/ 11 w 204"/>
                  <a:gd name="T35" fmla="*/ 121 h 152"/>
                  <a:gd name="T36" fmla="*/ 30 w 204"/>
                  <a:gd name="T37" fmla="*/ 125 h 152"/>
                  <a:gd name="T38" fmla="*/ 54 w 204"/>
                  <a:gd name="T39" fmla="*/ 121 h 152"/>
                  <a:gd name="T40" fmla="*/ 73 w 204"/>
                  <a:gd name="T41" fmla="*/ 112 h 152"/>
                  <a:gd name="T42" fmla="*/ 96 w 204"/>
                  <a:gd name="T43" fmla="*/ 111 h 152"/>
                  <a:gd name="T44" fmla="*/ 111 w 204"/>
                  <a:gd name="T45" fmla="*/ 121 h 152"/>
                  <a:gd name="T46" fmla="*/ 116 w 204"/>
                  <a:gd name="T47" fmla="*/ 125 h 152"/>
                  <a:gd name="T48" fmla="*/ 125 w 204"/>
                  <a:gd name="T49" fmla="*/ 120 h 152"/>
                  <a:gd name="T50" fmla="*/ 122 w 204"/>
                  <a:gd name="T51" fmla="*/ 129 h 152"/>
                  <a:gd name="T52" fmla="*/ 131 w 204"/>
                  <a:gd name="T53" fmla="*/ 132 h 152"/>
                  <a:gd name="T54" fmla="*/ 145 w 204"/>
                  <a:gd name="T55" fmla="*/ 147 h 152"/>
                  <a:gd name="T56" fmla="*/ 161 w 204"/>
                  <a:gd name="T57" fmla="*/ 145 h 152"/>
                  <a:gd name="T58" fmla="*/ 165 w 204"/>
                  <a:gd name="T59" fmla="*/ 149 h 152"/>
                  <a:gd name="T60" fmla="*/ 174 w 204"/>
                  <a:gd name="T61" fmla="*/ 145 h 152"/>
                  <a:gd name="T62" fmla="*/ 194 w 204"/>
                  <a:gd name="T63" fmla="*/ 118 h 152"/>
                  <a:gd name="T64" fmla="*/ 200 w 204"/>
                  <a:gd name="T65" fmla="*/ 108 h 152"/>
                  <a:gd name="T66" fmla="*/ 202 w 204"/>
                  <a:gd name="T67" fmla="*/ 96 h 152"/>
                  <a:gd name="T68" fmla="*/ 201 w 204"/>
                  <a:gd name="T69" fmla="*/ 83 h 152"/>
                  <a:gd name="T70" fmla="*/ 196 w 204"/>
                  <a:gd name="T71" fmla="*/ 70 h 152"/>
                  <a:gd name="T72" fmla="*/ 184 w 204"/>
                  <a:gd name="T73" fmla="*/ 59 h 152"/>
                  <a:gd name="T74" fmla="*/ 180 w 204"/>
                  <a:gd name="T75" fmla="*/ 50 h 152"/>
                  <a:gd name="T76" fmla="*/ 166 w 204"/>
                  <a:gd name="T77" fmla="*/ 36 h 152"/>
                  <a:gd name="T78" fmla="*/ 161 w 204"/>
                  <a:gd name="T79" fmla="*/ 20 h 152"/>
                  <a:gd name="T80" fmla="*/ 152 w 204"/>
                  <a:gd name="T81" fmla="*/ 8 h 152"/>
                  <a:gd name="T82" fmla="*/ 145 w 204"/>
                  <a:gd name="T83" fmla="*/ 6 h 152"/>
                  <a:gd name="T84" fmla="*/ 143 w 204"/>
                  <a:gd name="T85" fmla="*/ 16 h 152"/>
                  <a:gd name="T86" fmla="*/ 130 w 204"/>
                  <a:gd name="T87" fmla="*/ 31 h 152"/>
                  <a:gd name="T88" fmla="*/ 115 w 204"/>
                  <a:gd name="T89" fmla="*/ 17 h 152"/>
                  <a:gd name="T90" fmla="*/ 118 w 204"/>
                  <a:gd name="T91" fmla="*/ 11 h 152"/>
                  <a:gd name="T92" fmla="*/ 117 w 204"/>
                  <a:gd name="T93" fmla="*/ 8 h 152"/>
                  <a:gd name="T94" fmla="*/ 109 w 204"/>
                  <a:gd name="T95" fmla="*/ 7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04" h="152">
                    <a:moveTo>
                      <a:pt x="101" y="4"/>
                    </a:moveTo>
                    <a:cubicBezTo>
                      <a:pt x="99" y="4"/>
                      <a:pt x="98" y="2"/>
                      <a:pt x="96" y="2"/>
                    </a:cubicBezTo>
                    <a:cubicBezTo>
                      <a:pt x="95" y="1"/>
                      <a:pt x="95" y="2"/>
                      <a:pt x="96" y="3"/>
                    </a:cubicBezTo>
                    <a:cubicBezTo>
                      <a:pt x="96" y="4"/>
                      <a:pt x="98" y="3"/>
                      <a:pt x="98" y="3"/>
                    </a:cubicBezTo>
                    <a:cubicBezTo>
                      <a:pt x="99" y="4"/>
                      <a:pt x="98" y="6"/>
                      <a:pt x="99" y="6"/>
                    </a:cubicBezTo>
                    <a:cubicBezTo>
                      <a:pt x="99" y="7"/>
                      <a:pt x="98" y="7"/>
                      <a:pt x="97" y="7"/>
                    </a:cubicBezTo>
                    <a:cubicBezTo>
                      <a:pt x="96" y="8"/>
                      <a:pt x="95" y="8"/>
                      <a:pt x="94" y="8"/>
                    </a:cubicBezTo>
                    <a:cubicBezTo>
                      <a:pt x="92" y="7"/>
                      <a:pt x="92" y="8"/>
                      <a:pt x="90" y="8"/>
                    </a:cubicBezTo>
                    <a:cubicBezTo>
                      <a:pt x="87" y="9"/>
                      <a:pt x="88" y="12"/>
                      <a:pt x="86" y="13"/>
                    </a:cubicBezTo>
                    <a:cubicBezTo>
                      <a:pt x="84" y="15"/>
                      <a:pt x="83" y="18"/>
                      <a:pt x="84" y="20"/>
                    </a:cubicBezTo>
                    <a:cubicBezTo>
                      <a:pt x="86" y="23"/>
                      <a:pt x="81" y="21"/>
                      <a:pt x="80" y="21"/>
                    </a:cubicBezTo>
                    <a:cubicBezTo>
                      <a:pt x="79" y="21"/>
                      <a:pt x="76" y="24"/>
                      <a:pt x="76" y="24"/>
                    </a:cubicBezTo>
                    <a:cubicBezTo>
                      <a:pt x="76" y="24"/>
                      <a:pt x="75" y="19"/>
                      <a:pt x="74" y="18"/>
                    </a:cubicBezTo>
                    <a:cubicBezTo>
                      <a:pt x="74" y="17"/>
                      <a:pt x="73" y="17"/>
                      <a:pt x="72" y="17"/>
                    </a:cubicBezTo>
                    <a:cubicBezTo>
                      <a:pt x="71" y="16"/>
                      <a:pt x="71" y="16"/>
                      <a:pt x="71" y="15"/>
                    </a:cubicBezTo>
                    <a:cubicBezTo>
                      <a:pt x="70" y="14"/>
                      <a:pt x="70" y="16"/>
                      <a:pt x="70" y="17"/>
                    </a:cubicBezTo>
                    <a:cubicBezTo>
                      <a:pt x="69" y="17"/>
                      <a:pt x="68" y="17"/>
                      <a:pt x="68" y="16"/>
                    </a:cubicBezTo>
                    <a:cubicBezTo>
                      <a:pt x="66" y="16"/>
                      <a:pt x="67" y="20"/>
                      <a:pt x="65" y="19"/>
                    </a:cubicBezTo>
                    <a:cubicBezTo>
                      <a:pt x="65" y="19"/>
                      <a:pt x="64" y="18"/>
                      <a:pt x="64" y="18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0" y="18"/>
                      <a:pt x="62" y="22"/>
                      <a:pt x="62" y="22"/>
                    </a:cubicBezTo>
                    <a:cubicBezTo>
                      <a:pt x="62" y="22"/>
                      <a:pt x="60" y="22"/>
                      <a:pt x="60" y="22"/>
                    </a:cubicBezTo>
                    <a:cubicBezTo>
                      <a:pt x="60" y="23"/>
                      <a:pt x="61" y="23"/>
                      <a:pt x="61" y="23"/>
                    </a:cubicBezTo>
                    <a:cubicBezTo>
                      <a:pt x="60" y="25"/>
                      <a:pt x="59" y="23"/>
                      <a:pt x="59" y="26"/>
                    </a:cubicBezTo>
                    <a:cubicBezTo>
                      <a:pt x="59" y="27"/>
                      <a:pt x="60" y="27"/>
                      <a:pt x="60" y="28"/>
                    </a:cubicBezTo>
                    <a:cubicBezTo>
                      <a:pt x="60" y="30"/>
                      <a:pt x="53" y="26"/>
                      <a:pt x="53" y="29"/>
                    </a:cubicBezTo>
                    <a:cubicBezTo>
                      <a:pt x="53" y="30"/>
                      <a:pt x="57" y="32"/>
                      <a:pt x="55" y="33"/>
                    </a:cubicBezTo>
                    <a:cubicBezTo>
                      <a:pt x="54" y="33"/>
                      <a:pt x="54" y="32"/>
                      <a:pt x="54" y="33"/>
                    </a:cubicBezTo>
                    <a:cubicBezTo>
                      <a:pt x="53" y="34"/>
                      <a:pt x="53" y="34"/>
                      <a:pt x="52" y="33"/>
                    </a:cubicBezTo>
                    <a:cubicBezTo>
                      <a:pt x="51" y="33"/>
                      <a:pt x="52" y="31"/>
                      <a:pt x="51" y="30"/>
                    </a:cubicBezTo>
                    <a:cubicBezTo>
                      <a:pt x="50" y="28"/>
                      <a:pt x="48" y="32"/>
                      <a:pt x="47" y="33"/>
                    </a:cubicBezTo>
                    <a:cubicBezTo>
                      <a:pt x="47" y="34"/>
                      <a:pt x="46" y="35"/>
                      <a:pt x="46" y="36"/>
                    </a:cubicBezTo>
                    <a:cubicBezTo>
                      <a:pt x="46" y="36"/>
                      <a:pt x="47" y="37"/>
                      <a:pt x="47" y="38"/>
                    </a:cubicBezTo>
                    <a:cubicBezTo>
                      <a:pt x="47" y="38"/>
                      <a:pt x="45" y="40"/>
                      <a:pt x="44" y="41"/>
                    </a:cubicBezTo>
                    <a:cubicBezTo>
                      <a:pt x="41" y="44"/>
                      <a:pt x="38" y="46"/>
                      <a:pt x="34" y="47"/>
                    </a:cubicBezTo>
                    <a:cubicBezTo>
                      <a:pt x="31" y="47"/>
                      <a:pt x="28" y="49"/>
                      <a:pt x="24" y="50"/>
                    </a:cubicBezTo>
                    <a:cubicBezTo>
                      <a:pt x="21" y="51"/>
                      <a:pt x="18" y="51"/>
                      <a:pt x="15" y="53"/>
                    </a:cubicBezTo>
                    <a:cubicBezTo>
                      <a:pt x="13" y="55"/>
                      <a:pt x="12" y="55"/>
                      <a:pt x="10" y="56"/>
                    </a:cubicBezTo>
                    <a:cubicBezTo>
                      <a:pt x="9" y="57"/>
                      <a:pt x="7" y="60"/>
                      <a:pt x="7" y="60"/>
                    </a:cubicBezTo>
                    <a:cubicBezTo>
                      <a:pt x="6" y="60"/>
                      <a:pt x="7" y="57"/>
                      <a:pt x="7" y="56"/>
                    </a:cubicBezTo>
                    <a:cubicBezTo>
                      <a:pt x="5" y="56"/>
                      <a:pt x="4" y="61"/>
                      <a:pt x="4" y="61"/>
                    </a:cubicBezTo>
                    <a:cubicBezTo>
                      <a:pt x="5" y="64"/>
                      <a:pt x="3" y="65"/>
                      <a:pt x="3" y="68"/>
                    </a:cubicBezTo>
                    <a:cubicBezTo>
                      <a:pt x="3" y="69"/>
                      <a:pt x="8" y="80"/>
                      <a:pt x="6" y="81"/>
                    </a:cubicBezTo>
                    <a:cubicBezTo>
                      <a:pt x="6" y="81"/>
                      <a:pt x="3" y="77"/>
                      <a:pt x="3" y="77"/>
                    </a:cubicBezTo>
                    <a:cubicBezTo>
                      <a:pt x="3" y="78"/>
                      <a:pt x="6" y="81"/>
                      <a:pt x="4" y="82"/>
                    </a:cubicBezTo>
                    <a:cubicBezTo>
                      <a:pt x="2" y="82"/>
                      <a:pt x="2" y="77"/>
                      <a:pt x="0" y="77"/>
                    </a:cubicBezTo>
                    <a:cubicBezTo>
                      <a:pt x="0" y="77"/>
                      <a:pt x="6" y="85"/>
                      <a:pt x="6" y="86"/>
                    </a:cubicBezTo>
                    <a:cubicBezTo>
                      <a:pt x="7" y="87"/>
                      <a:pt x="6" y="89"/>
                      <a:pt x="7" y="91"/>
                    </a:cubicBezTo>
                    <a:cubicBezTo>
                      <a:pt x="8" y="93"/>
                      <a:pt x="9" y="94"/>
                      <a:pt x="10" y="96"/>
                    </a:cubicBezTo>
                    <a:cubicBezTo>
                      <a:pt x="11" y="97"/>
                      <a:pt x="11" y="100"/>
                      <a:pt x="11" y="101"/>
                    </a:cubicBezTo>
                    <a:cubicBezTo>
                      <a:pt x="11" y="103"/>
                      <a:pt x="12" y="105"/>
                      <a:pt x="13" y="106"/>
                    </a:cubicBezTo>
                    <a:cubicBezTo>
                      <a:pt x="14" y="109"/>
                      <a:pt x="14" y="110"/>
                      <a:pt x="14" y="113"/>
                    </a:cubicBezTo>
                    <a:cubicBezTo>
                      <a:pt x="14" y="114"/>
                      <a:pt x="14" y="119"/>
                      <a:pt x="14" y="119"/>
                    </a:cubicBezTo>
                    <a:cubicBezTo>
                      <a:pt x="13" y="120"/>
                      <a:pt x="12" y="120"/>
                      <a:pt x="11" y="121"/>
                    </a:cubicBezTo>
                    <a:cubicBezTo>
                      <a:pt x="10" y="124"/>
                      <a:pt x="12" y="124"/>
                      <a:pt x="13" y="125"/>
                    </a:cubicBezTo>
                    <a:cubicBezTo>
                      <a:pt x="17" y="127"/>
                      <a:pt x="20" y="129"/>
                      <a:pt x="25" y="128"/>
                    </a:cubicBezTo>
                    <a:cubicBezTo>
                      <a:pt x="27" y="127"/>
                      <a:pt x="29" y="126"/>
                      <a:pt x="30" y="125"/>
                    </a:cubicBezTo>
                    <a:cubicBezTo>
                      <a:pt x="33" y="124"/>
                      <a:pt x="32" y="125"/>
                      <a:pt x="33" y="123"/>
                    </a:cubicBezTo>
                    <a:cubicBezTo>
                      <a:pt x="35" y="121"/>
                      <a:pt x="42" y="121"/>
                      <a:pt x="44" y="122"/>
                    </a:cubicBezTo>
                    <a:cubicBezTo>
                      <a:pt x="47" y="122"/>
                      <a:pt x="52" y="124"/>
                      <a:pt x="54" y="121"/>
                    </a:cubicBezTo>
                    <a:cubicBezTo>
                      <a:pt x="55" y="120"/>
                      <a:pt x="55" y="118"/>
                      <a:pt x="57" y="117"/>
                    </a:cubicBezTo>
                    <a:cubicBezTo>
                      <a:pt x="59" y="116"/>
                      <a:pt x="61" y="115"/>
                      <a:pt x="63" y="114"/>
                    </a:cubicBezTo>
                    <a:cubicBezTo>
                      <a:pt x="66" y="112"/>
                      <a:pt x="70" y="114"/>
                      <a:pt x="73" y="112"/>
                    </a:cubicBezTo>
                    <a:cubicBezTo>
                      <a:pt x="78" y="110"/>
                      <a:pt x="82" y="110"/>
                      <a:pt x="88" y="109"/>
                    </a:cubicBezTo>
                    <a:cubicBezTo>
                      <a:pt x="89" y="109"/>
                      <a:pt x="90" y="108"/>
                      <a:pt x="92" y="108"/>
                    </a:cubicBezTo>
                    <a:cubicBezTo>
                      <a:pt x="93" y="109"/>
                      <a:pt x="95" y="110"/>
                      <a:pt x="96" y="111"/>
                    </a:cubicBezTo>
                    <a:cubicBezTo>
                      <a:pt x="97" y="111"/>
                      <a:pt x="107" y="113"/>
                      <a:pt x="107" y="114"/>
                    </a:cubicBezTo>
                    <a:cubicBezTo>
                      <a:pt x="106" y="115"/>
                      <a:pt x="105" y="118"/>
                      <a:pt x="107" y="117"/>
                    </a:cubicBezTo>
                    <a:cubicBezTo>
                      <a:pt x="108" y="117"/>
                      <a:pt x="110" y="120"/>
                      <a:pt x="111" y="121"/>
                    </a:cubicBezTo>
                    <a:cubicBezTo>
                      <a:pt x="112" y="122"/>
                      <a:pt x="112" y="123"/>
                      <a:pt x="112" y="125"/>
                    </a:cubicBezTo>
                    <a:cubicBezTo>
                      <a:pt x="113" y="126"/>
                      <a:pt x="115" y="128"/>
                      <a:pt x="115" y="128"/>
                    </a:cubicBezTo>
                    <a:cubicBezTo>
                      <a:pt x="115" y="127"/>
                      <a:pt x="114" y="126"/>
                      <a:pt x="116" y="125"/>
                    </a:cubicBezTo>
                    <a:cubicBezTo>
                      <a:pt x="117" y="124"/>
                      <a:pt x="118" y="123"/>
                      <a:pt x="120" y="122"/>
                    </a:cubicBezTo>
                    <a:cubicBezTo>
                      <a:pt x="121" y="121"/>
                      <a:pt x="126" y="116"/>
                      <a:pt x="125" y="115"/>
                    </a:cubicBezTo>
                    <a:cubicBezTo>
                      <a:pt x="126" y="117"/>
                      <a:pt x="125" y="118"/>
                      <a:pt x="125" y="120"/>
                    </a:cubicBezTo>
                    <a:cubicBezTo>
                      <a:pt x="126" y="121"/>
                      <a:pt x="124" y="122"/>
                      <a:pt x="124" y="122"/>
                    </a:cubicBezTo>
                    <a:cubicBezTo>
                      <a:pt x="123" y="124"/>
                      <a:pt x="123" y="125"/>
                      <a:pt x="123" y="126"/>
                    </a:cubicBezTo>
                    <a:cubicBezTo>
                      <a:pt x="123" y="128"/>
                      <a:pt x="119" y="129"/>
                      <a:pt x="122" y="129"/>
                    </a:cubicBezTo>
                    <a:cubicBezTo>
                      <a:pt x="126" y="129"/>
                      <a:pt x="124" y="125"/>
                      <a:pt x="125" y="123"/>
                    </a:cubicBezTo>
                    <a:cubicBezTo>
                      <a:pt x="125" y="123"/>
                      <a:pt x="129" y="127"/>
                      <a:pt x="128" y="129"/>
                    </a:cubicBezTo>
                    <a:cubicBezTo>
                      <a:pt x="125" y="133"/>
                      <a:pt x="129" y="130"/>
                      <a:pt x="131" y="132"/>
                    </a:cubicBezTo>
                    <a:cubicBezTo>
                      <a:pt x="134" y="135"/>
                      <a:pt x="134" y="136"/>
                      <a:pt x="134" y="139"/>
                    </a:cubicBezTo>
                    <a:cubicBezTo>
                      <a:pt x="133" y="142"/>
                      <a:pt x="137" y="145"/>
                      <a:pt x="139" y="145"/>
                    </a:cubicBezTo>
                    <a:cubicBezTo>
                      <a:pt x="141" y="146"/>
                      <a:pt x="143" y="147"/>
                      <a:pt x="145" y="147"/>
                    </a:cubicBezTo>
                    <a:cubicBezTo>
                      <a:pt x="147" y="147"/>
                      <a:pt x="151" y="152"/>
                      <a:pt x="153" y="151"/>
                    </a:cubicBezTo>
                    <a:cubicBezTo>
                      <a:pt x="155" y="150"/>
                      <a:pt x="157" y="149"/>
                      <a:pt x="158" y="147"/>
                    </a:cubicBezTo>
                    <a:cubicBezTo>
                      <a:pt x="158" y="147"/>
                      <a:pt x="160" y="144"/>
                      <a:pt x="161" y="145"/>
                    </a:cubicBezTo>
                    <a:cubicBezTo>
                      <a:pt x="161" y="146"/>
                      <a:pt x="159" y="147"/>
                      <a:pt x="160" y="148"/>
                    </a:cubicBezTo>
                    <a:cubicBezTo>
                      <a:pt x="161" y="149"/>
                      <a:pt x="161" y="146"/>
                      <a:pt x="162" y="146"/>
                    </a:cubicBezTo>
                    <a:cubicBezTo>
                      <a:pt x="162" y="146"/>
                      <a:pt x="164" y="149"/>
                      <a:pt x="165" y="149"/>
                    </a:cubicBezTo>
                    <a:cubicBezTo>
                      <a:pt x="165" y="150"/>
                      <a:pt x="167" y="152"/>
                      <a:pt x="168" y="152"/>
                    </a:cubicBezTo>
                    <a:cubicBezTo>
                      <a:pt x="167" y="152"/>
                      <a:pt x="170" y="149"/>
                      <a:pt x="170" y="149"/>
                    </a:cubicBezTo>
                    <a:cubicBezTo>
                      <a:pt x="172" y="148"/>
                      <a:pt x="173" y="146"/>
                      <a:pt x="174" y="145"/>
                    </a:cubicBezTo>
                    <a:cubicBezTo>
                      <a:pt x="177" y="144"/>
                      <a:pt x="185" y="146"/>
                      <a:pt x="185" y="142"/>
                    </a:cubicBezTo>
                    <a:cubicBezTo>
                      <a:pt x="186" y="137"/>
                      <a:pt x="187" y="134"/>
                      <a:pt x="188" y="130"/>
                    </a:cubicBezTo>
                    <a:cubicBezTo>
                      <a:pt x="190" y="126"/>
                      <a:pt x="191" y="122"/>
                      <a:pt x="194" y="118"/>
                    </a:cubicBezTo>
                    <a:cubicBezTo>
                      <a:pt x="195" y="117"/>
                      <a:pt x="197" y="116"/>
                      <a:pt x="198" y="114"/>
                    </a:cubicBezTo>
                    <a:cubicBezTo>
                      <a:pt x="198" y="113"/>
                      <a:pt x="198" y="113"/>
                      <a:pt x="198" y="112"/>
                    </a:cubicBezTo>
                    <a:cubicBezTo>
                      <a:pt x="199" y="111"/>
                      <a:pt x="200" y="110"/>
                      <a:pt x="200" y="108"/>
                    </a:cubicBezTo>
                    <a:cubicBezTo>
                      <a:pt x="201" y="106"/>
                      <a:pt x="200" y="104"/>
                      <a:pt x="201" y="102"/>
                    </a:cubicBezTo>
                    <a:cubicBezTo>
                      <a:pt x="201" y="101"/>
                      <a:pt x="202" y="100"/>
                      <a:pt x="202" y="99"/>
                    </a:cubicBezTo>
                    <a:cubicBezTo>
                      <a:pt x="203" y="98"/>
                      <a:pt x="201" y="97"/>
                      <a:pt x="202" y="96"/>
                    </a:cubicBezTo>
                    <a:cubicBezTo>
                      <a:pt x="203" y="95"/>
                      <a:pt x="204" y="92"/>
                      <a:pt x="203" y="91"/>
                    </a:cubicBezTo>
                    <a:cubicBezTo>
                      <a:pt x="203" y="89"/>
                      <a:pt x="202" y="88"/>
                      <a:pt x="202" y="87"/>
                    </a:cubicBezTo>
                    <a:cubicBezTo>
                      <a:pt x="201" y="86"/>
                      <a:pt x="201" y="84"/>
                      <a:pt x="201" y="83"/>
                    </a:cubicBezTo>
                    <a:cubicBezTo>
                      <a:pt x="200" y="79"/>
                      <a:pt x="203" y="77"/>
                      <a:pt x="202" y="73"/>
                    </a:cubicBezTo>
                    <a:cubicBezTo>
                      <a:pt x="202" y="74"/>
                      <a:pt x="201" y="76"/>
                      <a:pt x="200" y="76"/>
                    </a:cubicBezTo>
                    <a:cubicBezTo>
                      <a:pt x="198" y="76"/>
                      <a:pt x="197" y="72"/>
                      <a:pt x="196" y="70"/>
                    </a:cubicBezTo>
                    <a:cubicBezTo>
                      <a:pt x="194" y="67"/>
                      <a:pt x="190" y="67"/>
                      <a:pt x="190" y="62"/>
                    </a:cubicBezTo>
                    <a:cubicBezTo>
                      <a:pt x="189" y="60"/>
                      <a:pt x="188" y="60"/>
                      <a:pt x="187" y="59"/>
                    </a:cubicBezTo>
                    <a:cubicBezTo>
                      <a:pt x="185" y="58"/>
                      <a:pt x="185" y="61"/>
                      <a:pt x="184" y="59"/>
                    </a:cubicBezTo>
                    <a:cubicBezTo>
                      <a:pt x="184" y="56"/>
                      <a:pt x="183" y="55"/>
                      <a:pt x="181" y="53"/>
                    </a:cubicBezTo>
                    <a:cubicBezTo>
                      <a:pt x="181" y="53"/>
                      <a:pt x="180" y="52"/>
                      <a:pt x="180" y="51"/>
                    </a:cubicBezTo>
                    <a:cubicBezTo>
                      <a:pt x="179" y="51"/>
                      <a:pt x="180" y="49"/>
                      <a:pt x="180" y="50"/>
                    </a:cubicBezTo>
                    <a:cubicBezTo>
                      <a:pt x="178" y="48"/>
                      <a:pt x="176" y="47"/>
                      <a:pt x="174" y="46"/>
                    </a:cubicBezTo>
                    <a:cubicBezTo>
                      <a:pt x="172" y="44"/>
                      <a:pt x="169" y="45"/>
                      <a:pt x="168" y="43"/>
                    </a:cubicBezTo>
                    <a:cubicBezTo>
                      <a:pt x="166" y="41"/>
                      <a:pt x="167" y="37"/>
                      <a:pt x="166" y="36"/>
                    </a:cubicBezTo>
                    <a:cubicBezTo>
                      <a:pt x="166" y="34"/>
                      <a:pt x="166" y="32"/>
                      <a:pt x="165" y="31"/>
                    </a:cubicBezTo>
                    <a:cubicBezTo>
                      <a:pt x="164" y="30"/>
                      <a:pt x="163" y="30"/>
                      <a:pt x="163" y="28"/>
                    </a:cubicBezTo>
                    <a:cubicBezTo>
                      <a:pt x="163" y="26"/>
                      <a:pt x="163" y="23"/>
                      <a:pt x="161" y="20"/>
                    </a:cubicBezTo>
                    <a:cubicBezTo>
                      <a:pt x="160" y="20"/>
                      <a:pt x="158" y="17"/>
                      <a:pt x="158" y="18"/>
                    </a:cubicBezTo>
                    <a:cubicBezTo>
                      <a:pt x="156" y="18"/>
                      <a:pt x="156" y="19"/>
                      <a:pt x="155" y="17"/>
                    </a:cubicBezTo>
                    <a:cubicBezTo>
                      <a:pt x="153" y="15"/>
                      <a:pt x="154" y="11"/>
                      <a:pt x="152" y="8"/>
                    </a:cubicBezTo>
                    <a:cubicBezTo>
                      <a:pt x="152" y="7"/>
                      <a:pt x="148" y="0"/>
                      <a:pt x="148" y="0"/>
                    </a:cubicBezTo>
                    <a:cubicBezTo>
                      <a:pt x="147" y="0"/>
                      <a:pt x="147" y="2"/>
                      <a:pt x="147" y="3"/>
                    </a:cubicBezTo>
                    <a:cubicBezTo>
                      <a:pt x="147" y="4"/>
                      <a:pt x="146" y="5"/>
                      <a:pt x="145" y="6"/>
                    </a:cubicBezTo>
                    <a:cubicBezTo>
                      <a:pt x="145" y="6"/>
                      <a:pt x="143" y="8"/>
                      <a:pt x="144" y="9"/>
                    </a:cubicBezTo>
                    <a:cubicBezTo>
                      <a:pt x="144" y="9"/>
                      <a:pt x="146" y="9"/>
                      <a:pt x="145" y="10"/>
                    </a:cubicBezTo>
                    <a:cubicBezTo>
                      <a:pt x="144" y="10"/>
                      <a:pt x="143" y="15"/>
                      <a:pt x="143" y="16"/>
                    </a:cubicBezTo>
                    <a:cubicBezTo>
                      <a:pt x="144" y="18"/>
                      <a:pt x="144" y="20"/>
                      <a:pt x="144" y="22"/>
                    </a:cubicBezTo>
                    <a:cubicBezTo>
                      <a:pt x="143" y="26"/>
                      <a:pt x="143" y="36"/>
                      <a:pt x="137" y="36"/>
                    </a:cubicBezTo>
                    <a:cubicBezTo>
                      <a:pt x="133" y="36"/>
                      <a:pt x="133" y="32"/>
                      <a:pt x="130" y="31"/>
                    </a:cubicBezTo>
                    <a:cubicBezTo>
                      <a:pt x="128" y="30"/>
                      <a:pt x="126" y="30"/>
                      <a:pt x="124" y="28"/>
                    </a:cubicBezTo>
                    <a:cubicBezTo>
                      <a:pt x="123" y="27"/>
                      <a:pt x="112" y="21"/>
                      <a:pt x="113" y="20"/>
                    </a:cubicBezTo>
                    <a:cubicBezTo>
                      <a:pt x="113" y="19"/>
                      <a:pt x="114" y="18"/>
                      <a:pt x="115" y="17"/>
                    </a:cubicBezTo>
                    <a:cubicBezTo>
                      <a:pt x="115" y="16"/>
                      <a:pt x="117" y="16"/>
                      <a:pt x="117" y="15"/>
                    </a:cubicBezTo>
                    <a:cubicBezTo>
                      <a:pt x="117" y="15"/>
                      <a:pt x="116" y="14"/>
                      <a:pt x="116" y="13"/>
                    </a:cubicBezTo>
                    <a:cubicBezTo>
                      <a:pt x="117" y="12"/>
                      <a:pt x="117" y="12"/>
                      <a:pt x="118" y="11"/>
                    </a:cubicBezTo>
                    <a:cubicBezTo>
                      <a:pt x="118" y="10"/>
                      <a:pt x="120" y="9"/>
                      <a:pt x="121" y="8"/>
                    </a:cubicBezTo>
                    <a:cubicBezTo>
                      <a:pt x="121" y="7"/>
                      <a:pt x="119" y="5"/>
                      <a:pt x="118" y="6"/>
                    </a:cubicBezTo>
                    <a:cubicBezTo>
                      <a:pt x="118" y="6"/>
                      <a:pt x="117" y="8"/>
                      <a:pt x="117" y="8"/>
                    </a:cubicBezTo>
                    <a:cubicBezTo>
                      <a:pt x="116" y="7"/>
                      <a:pt x="116" y="7"/>
                      <a:pt x="115" y="6"/>
                    </a:cubicBezTo>
                    <a:cubicBezTo>
                      <a:pt x="115" y="5"/>
                      <a:pt x="113" y="7"/>
                      <a:pt x="112" y="7"/>
                    </a:cubicBezTo>
                    <a:cubicBezTo>
                      <a:pt x="111" y="8"/>
                      <a:pt x="110" y="7"/>
                      <a:pt x="109" y="7"/>
                    </a:cubicBezTo>
                    <a:cubicBezTo>
                      <a:pt x="107" y="6"/>
                      <a:pt x="104" y="5"/>
                      <a:pt x="101" y="4"/>
                    </a:cubicBezTo>
                    <a:cubicBezTo>
                      <a:pt x="99" y="4"/>
                      <a:pt x="103" y="5"/>
                      <a:pt x="10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4" name="Freeform 470">
                <a:extLst>
                  <a:ext uri="{FF2B5EF4-FFF2-40B4-BE49-F238E27FC236}">
                    <a16:creationId xmlns:a16="http://schemas.microsoft.com/office/drawing/2014/main" id="{14943F41-CE4B-844E-B2E1-5E20ED8D1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2596" y="8259388"/>
                <a:ext cx="48790" cy="22128"/>
              </a:xfrm>
              <a:custGeom>
                <a:avLst/>
                <a:gdLst>
                  <a:gd name="T0" fmla="*/ 5 w 5"/>
                  <a:gd name="T1" fmla="*/ 1 h 2"/>
                  <a:gd name="T2" fmla="*/ 0 w 5"/>
                  <a:gd name="T3" fmla="*/ 1 h 2"/>
                  <a:gd name="T4" fmla="*/ 5 w 5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2">
                    <a:moveTo>
                      <a:pt x="5" y="1"/>
                    </a:moveTo>
                    <a:cubicBezTo>
                      <a:pt x="5" y="0"/>
                      <a:pt x="0" y="0"/>
                      <a:pt x="0" y="1"/>
                    </a:cubicBezTo>
                    <a:cubicBezTo>
                      <a:pt x="0" y="1"/>
                      <a:pt x="5" y="2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5" name="Freeform 471">
                <a:extLst>
                  <a:ext uri="{FF2B5EF4-FFF2-40B4-BE49-F238E27FC236}">
                    <a16:creationId xmlns:a16="http://schemas.microsoft.com/office/drawing/2014/main" id="{A6E72386-69DE-DE49-8A0A-3C4B8ACC1E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3051" y="8270449"/>
                <a:ext cx="191674" cy="121701"/>
              </a:xfrm>
              <a:custGeom>
                <a:avLst/>
                <a:gdLst>
                  <a:gd name="T0" fmla="*/ 10 w 19"/>
                  <a:gd name="T1" fmla="*/ 1 h 11"/>
                  <a:gd name="T2" fmla="*/ 4 w 19"/>
                  <a:gd name="T3" fmla="*/ 3 h 11"/>
                  <a:gd name="T4" fmla="*/ 3 w 19"/>
                  <a:gd name="T5" fmla="*/ 4 h 11"/>
                  <a:gd name="T6" fmla="*/ 1 w 19"/>
                  <a:gd name="T7" fmla="*/ 3 h 11"/>
                  <a:gd name="T8" fmla="*/ 3 w 19"/>
                  <a:gd name="T9" fmla="*/ 6 h 11"/>
                  <a:gd name="T10" fmla="*/ 6 w 19"/>
                  <a:gd name="T11" fmla="*/ 7 h 11"/>
                  <a:gd name="T12" fmla="*/ 9 w 19"/>
                  <a:gd name="T13" fmla="*/ 10 h 11"/>
                  <a:gd name="T14" fmla="*/ 14 w 19"/>
                  <a:gd name="T15" fmla="*/ 10 h 11"/>
                  <a:gd name="T16" fmla="*/ 18 w 19"/>
                  <a:gd name="T17" fmla="*/ 5 h 11"/>
                  <a:gd name="T18" fmla="*/ 15 w 19"/>
                  <a:gd name="T19" fmla="*/ 2 h 11"/>
                  <a:gd name="T20" fmla="*/ 10 w 19"/>
                  <a:gd name="T21" fmla="*/ 1 h 11"/>
                  <a:gd name="T22" fmla="*/ 10 w 19"/>
                  <a:gd name="T2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" h="11">
                    <a:moveTo>
                      <a:pt x="10" y="1"/>
                    </a:moveTo>
                    <a:cubicBezTo>
                      <a:pt x="9" y="0"/>
                      <a:pt x="5" y="2"/>
                      <a:pt x="4" y="3"/>
                    </a:cubicBezTo>
                    <a:cubicBezTo>
                      <a:pt x="3" y="3"/>
                      <a:pt x="4" y="3"/>
                      <a:pt x="3" y="4"/>
                    </a:cubicBezTo>
                    <a:cubicBezTo>
                      <a:pt x="3" y="5"/>
                      <a:pt x="2" y="3"/>
                      <a:pt x="1" y="3"/>
                    </a:cubicBezTo>
                    <a:cubicBezTo>
                      <a:pt x="0" y="3"/>
                      <a:pt x="2" y="6"/>
                      <a:pt x="3" y="6"/>
                    </a:cubicBezTo>
                    <a:cubicBezTo>
                      <a:pt x="3" y="7"/>
                      <a:pt x="5" y="7"/>
                      <a:pt x="6" y="7"/>
                    </a:cubicBezTo>
                    <a:cubicBezTo>
                      <a:pt x="8" y="7"/>
                      <a:pt x="8" y="9"/>
                      <a:pt x="9" y="10"/>
                    </a:cubicBezTo>
                    <a:cubicBezTo>
                      <a:pt x="10" y="11"/>
                      <a:pt x="13" y="10"/>
                      <a:pt x="14" y="10"/>
                    </a:cubicBezTo>
                    <a:cubicBezTo>
                      <a:pt x="18" y="10"/>
                      <a:pt x="19" y="8"/>
                      <a:pt x="18" y="5"/>
                    </a:cubicBezTo>
                    <a:cubicBezTo>
                      <a:pt x="18" y="3"/>
                      <a:pt x="17" y="2"/>
                      <a:pt x="15" y="2"/>
                    </a:cubicBezTo>
                    <a:cubicBezTo>
                      <a:pt x="14" y="2"/>
                      <a:pt x="12" y="1"/>
                      <a:pt x="10" y="1"/>
                    </a:cubicBezTo>
                    <a:cubicBezTo>
                      <a:pt x="10" y="1"/>
                      <a:pt x="11" y="1"/>
                      <a:pt x="1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6" name="Freeform 472">
                <a:extLst>
                  <a:ext uri="{FF2B5EF4-FFF2-40B4-BE49-F238E27FC236}">
                    <a16:creationId xmlns:a16="http://schemas.microsoft.com/office/drawing/2014/main" id="{4B7824B5-0EE3-8A4F-8665-ABF76817A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32628" y="8476972"/>
                <a:ext cx="212583" cy="129075"/>
              </a:xfrm>
              <a:custGeom>
                <a:avLst/>
                <a:gdLst>
                  <a:gd name="T0" fmla="*/ 0 w 21"/>
                  <a:gd name="T1" fmla="*/ 8 h 12"/>
                  <a:gd name="T2" fmla="*/ 6 w 21"/>
                  <a:gd name="T3" fmla="*/ 8 h 12"/>
                  <a:gd name="T4" fmla="*/ 9 w 21"/>
                  <a:gd name="T5" fmla="*/ 7 h 12"/>
                  <a:gd name="T6" fmla="*/ 13 w 21"/>
                  <a:gd name="T7" fmla="*/ 7 h 12"/>
                  <a:gd name="T8" fmla="*/ 14 w 21"/>
                  <a:gd name="T9" fmla="*/ 5 h 12"/>
                  <a:gd name="T10" fmla="*/ 17 w 21"/>
                  <a:gd name="T11" fmla="*/ 3 h 12"/>
                  <a:gd name="T12" fmla="*/ 20 w 21"/>
                  <a:gd name="T13" fmla="*/ 4 h 12"/>
                  <a:gd name="T14" fmla="*/ 18 w 21"/>
                  <a:gd name="T15" fmla="*/ 7 h 12"/>
                  <a:gd name="T16" fmla="*/ 11 w 21"/>
                  <a:gd name="T17" fmla="*/ 11 h 12"/>
                  <a:gd name="T18" fmla="*/ 0 w 21"/>
                  <a:gd name="T19" fmla="*/ 8 h 12"/>
                  <a:gd name="T20" fmla="*/ 0 w 21"/>
                  <a:gd name="T21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" h="12">
                    <a:moveTo>
                      <a:pt x="0" y="8"/>
                    </a:moveTo>
                    <a:cubicBezTo>
                      <a:pt x="1" y="7"/>
                      <a:pt x="5" y="8"/>
                      <a:pt x="6" y="8"/>
                    </a:cubicBezTo>
                    <a:cubicBezTo>
                      <a:pt x="7" y="8"/>
                      <a:pt x="8" y="6"/>
                      <a:pt x="9" y="7"/>
                    </a:cubicBezTo>
                    <a:cubicBezTo>
                      <a:pt x="10" y="8"/>
                      <a:pt x="12" y="8"/>
                      <a:pt x="13" y="7"/>
                    </a:cubicBezTo>
                    <a:cubicBezTo>
                      <a:pt x="13" y="6"/>
                      <a:pt x="14" y="5"/>
                      <a:pt x="14" y="5"/>
                    </a:cubicBezTo>
                    <a:cubicBezTo>
                      <a:pt x="15" y="5"/>
                      <a:pt x="17" y="5"/>
                      <a:pt x="17" y="3"/>
                    </a:cubicBezTo>
                    <a:cubicBezTo>
                      <a:pt x="17" y="0"/>
                      <a:pt x="21" y="2"/>
                      <a:pt x="20" y="4"/>
                    </a:cubicBezTo>
                    <a:cubicBezTo>
                      <a:pt x="19" y="5"/>
                      <a:pt x="18" y="7"/>
                      <a:pt x="18" y="7"/>
                    </a:cubicBezTo>
                    <a:cubicBezTo>
                      <a:pt x="15" y="8"/>
                      <a:pt x="14" y="10"/>
                      <a:pt x="11" y="11"/>
                    </a:cubicBezTo>
                    <a:cubicBezTo>
                      <a:pt x="9" y="12"/>
                      <a:pt x="0" y="11"/>
                      <a:pt x="0" y="8"/>
                    </a:cubicBezTo>
                    <a:cubicBezTo>
                      <a:pt x="0" y="7"/>
                      <a:pt x="0" y="10"/>
                      <a:pt x="0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7" name="Freeform 473">
                <a:extLst>
                  <a:ext uri="{FF2B5EF4-FFF2-40B4-BE49-F238E27FC236}">
                    <a16:creationId xmlns:a16="http://schemas.microsoft.com/office/drawing/2014/main" id="{95BEED00-5485-9248-999B-090108A7C3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39307" y="8543352"/>
                <a:ext cx="90610" cy="118010"/>
              </a:xfrm>
              <a:custGeom>
                <a:avLst/>
                <a:gdLst>
                  <a:gd name="T0" fmla="*/ 1 w 9"/>
                  <a:gd name="T1" fmla="*/ 0 h 11"/>
                  <a:gd name="T2" fmla="*/ 8 w 9"/>
                  <a:gd name="T3" fmla="*/ 8 h 11"/>
                  <a:gd name="T4" fmla="*/ 5 w 9"/>
                  <a:gd name="T5" fmla="*/ 4 h 11"/>
                  <a:gd name="T6" fmla="*/ 1 w 9"/>
                  <a:gd name="T7" fmla="*/ 0 h 11"/>
                  <a:gd name="T8" fmla="*/ 1 w 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1">
                    <a:moveTo>
                      <a:pt x="1" y="0"/>
                    </a:moveTo>
                    <a:cubicBezTo>
                      <a:pt x="0" y="1"/>
                      <a:pt x="5" y="11"/>
                      <a:pt x="8" y="8"/>
                    </a:cubicBezTo>
                    <a:cubicBezTo>
                      <a:pt x="9" y="6"/>
                      <a:pt x="6" y="4"/>
                      <a:pt x="5" y="4"/>
                    </a:cubicBezTo>
                    <a:cubicBezTo>
                      <a:pt x="4" y="3"/>
                      <a:pt x="1" y="0"/>
                      <a:pt x="1" y="0"/>
                    </a:cubicBezTo>
                    <a:cubicBezTo>
                      <a:pt x="0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8" name="Freeform 474">
                <a:extLst>
                  <a:ext uri="{FF2B5EF4-FFF2-40B4-BE49-F238E27FC236}">
                    <a16:creationId xmlns:a16="http://schemas.microsoft.com/office/drawing/2014/main" id="{4D140C81-17D7-4F4D-98C2-5114F7424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4162" y="8760939"/>
                <a:ext cx="59243" cy="62692"/>
              </a:xfrm>
              <a:custGeom>
                <a:avLst/>
                <a:gdLst>
                  <a:gd name="T0" fmla="*/ 6 w 6"/>
                  <a:gd name="T1" fmla="*/ 4 h 6"/>
                  <a:gd name="T2" fmla="*/ 1 w 6"/>
                  <a:gd name="T3" fmla="*/ 2 h 6"/>
                  <a:gd name="T4" fmla="*/ 6 w 6"/>
                  <a:gd name="T5" fmla="*/ 4 h 6"/>
                  <a:gd name="T6" fmla="*/ 6 w 6"/>
                  <a:gd name="T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6">
                    <a:moveTo>
                      <a:pt x="6" y="4"/>
                    </a:moveTo>
                    <a:cubicBezTo>
                      <a:pt x="6" y="2"/>
                      <a:pt x="0" y="0"/>
                      <a:pt x="1" y="2"/>
                    </a:cubicBezTo>
                    <a:cubicBezTo>
                      <a:pt x="1" y="3"/>
                      <a:pt x="6" y="5"/>
                      <a:pt x="6" y="4"/>
                    </a:cubicBezTo>
                    <a:cubicBezTo>
                      <a:pt x="6" y="3"/>
                      <a:pt x="6" y="6"/>
                      <a:pt x="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9" name="Freeform 475">
                <a:extLst>
                  <a:ext uri="{FF2B5EF4-FFF2-40B4-BE49-F238E27FC236}">
                    <a16:creationId xmlns:a16="http://schemas.microsoft.com/office/drawing/2014/main" id="{E786B0D3-BBD8-6F42-8B73-D530A2F362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1433" y="8661365"/>
                <a:ext cx="94095" cy="66379"/>
              </a:xfrm>
              <a:custGeom>
                <a:avLst/>
                <a:gdLst>
                  <a:gd name="T0" fmla="*/ 8 w 9"/>
                  <a:gd name="T1" fmla="*/ 6 h 6"/>
                  <a:gd name="T2" fmla="*/ 0 w 9"/>
                  <a:gd name="T3" fmla="*/ 1 h 6"/>
                  <a:gd name="T4" fmla="*/ 3 w 9"/>
                  <a:gd name="T5" fmla="*/ 4 h 6"/>
                  <a:gd name="T6" fmla="*/ 8 w 9"/>
                  <a:gd name="T7" fmla="*/ 6 h 6"/>
                  <a:gd name="T8" fmla="*/ 8 w 9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6">
                    <a:moveTo>
                      <a:pt x="8" y="6"/>
                    </a:moveTo>
                    <a:cubicBezTo>
                      <a:pt x="6" y="5"/>
                      <a:pt x="3" y="0"/>
                      <a:pt x="0" y="1"/>
                    </a:cubicBezTo>
                    <a:cubicBezTo>
                      <a:pt x="0" y="2"/>
                      <a:pt x="3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9" y="6"/>
                      <a:pt x="6" y="5"/>
                      <a:pt x="8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30" name="Freeform 476">
                <a:extLst>
                  <a:ext uri="{FF2B5EF4-FFF2-40B4-BE49-F238E27FC236}">
                    <a16:creationId xmlns:a16="http://schemas.microsoft.com/office/drawing/2014/main" id="{D3F932B6-30B5-9240-9875-15702A648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50823" y="861710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0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2"/>
                      <a:pt x="0" y="0"/>
                      <a:pt x="0" y="0"/>
                    </a:cubicBezTo>
                    <a:cubicBezTo>
                      <a:pt x="0" y="1"/>
                      <a:pt x="4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5" name="Freeform 477">
                <a:extLst>
                  <a:ext uri="{FF2B5EF4-FFF2-40B4-BE49-F238E27FC236}">
                    <a16:creationId xmlns:a16="http://schemas.microsoft.com/office/drawing/2014/main" id="{E256B695-EC23-4E4E-9C31-341B43BEE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9376809"/>
                <a:ext cx="163792" cy="129075"/>
              </a:xfrm>
              <a:custGeom>
                <a:avLst/>
                <a:gdLst>
                  <a:gd name="T0" fmla="*/ 15 w 16"/>
                  <a:gd name="T1" fmla="*/ 11 h 12"/>
                  <a:gd name="T2" fmla="*/ 2 w 16"/>
                  <a:gd name="T3" fmla="*/ 0 h 12"/>
                  <a:gd name="T4" fmla="*/ 15 w 16"/>
                  <a:gd name="T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5" y="11"/>
                    </a:moveTo>
                    <a:cubicBezTo>
                      <a:pt x="16" y="12"/>
                      <a:pt x="3" y="0"/>
                      <a:pt x="2" y="0"/>
                    </a:cubicBezTo>
                    <a:cubicBezTo>
                      <a:pt x="0" y="0"/>
                      <a:pt x="7" y="9"/>
                      <a:pt x="15" y="1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6" name="Freeform 478">
                <a:extLst>
                  <a:ext uri="{FF2B5EF4-FFF2-40B4-BE49-F238E27FC236}">
                    <a16:creationId xmlns:a16="http://schemas.microsoft.com/office/drawing/2014/main" id="{4DFBD388-6B1A-4A41-AA3E-C7DEEE66A8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66305" y="10199201"/>
                <a:ext cx="115005" cy="151203"/>
              </a:xfrm>
              <a:custGeom>
                <a:avLst/>
                <a:gdLst>
                  <a:gd name="T0" fmla="*/ 11 w 11"/>
                  <a:gd name="T1" fmla="*/ 14 h 14"/>
                  <a:gd name="T2" fmla="*/ 9 w 11"/>
                  <a:gd name="T3" fmla="*/ 10 h 14"/>
                  <a:gd name="T4" fmla="*/ 9 w 11"/>
                  <a:gd name="T5" fmla="*/ 7 h 14"/>
                  <a:gd name="T6" fmla="*/ 0 w 11"/>
                  <a:gd name="T7" fmla="*/ 0 h 14"/>
                  <a:gd name="T8" fmla="*/ 3 w 11"/>
                  <a:gd name="T9" fmla="*/ 4 h 14"/>
                  <a:gd name="T10" fmla="*/ 5 w 11"/>
                  <a:gd name="T11" fmla="*/ 8 h 14"/>
                  <a:gd name="T12" fmla="*/ 8 w 11"/>
                  <a:gd name="T13" fmla="*/ 11 h 14"/>
                  <a:gd name="T14" fmla="*/ 11 w 11"/>
                  <a:gd name="T15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" h="14">
                    <a:moveTo>
                      <a:pt x="11" y="14"/>
                    </a:moveTo>
                    <a:cubicBezTo>
                      <a:pt x="10" y="12"/>
                      <a:pt x="11" y="11"/>
                      <a:pt x="9" y="10"/>
                    </a:cubicBezTo>
                    <a:cubicBezTo>
                      <a:pt x="8" y="8"/>
                      <a:pt x="9" y="8"/>
                      <a:pt x="9" y="7"/>
                    </a:cubicBezTo>
                    <a:cubicBezTo>
                      <a:pt x="8" y="5"/>
                      <a:pt x="0" y="1"/>
                      <a:pt x="0" y="0"/>
                    </a:cubicBezTo>
                    <a:cubicBezTo>
                      <a:pt x="0" y="1"/>
                      <a:pt x="3" y="3"/>
                      <a:pt x="3" y="4"/>
                    </a:cubicBezTo>
                    <a:cubicBezTo>
                      <a:pt x="4" y="6"/>
                      <a:pt x="4" y="7"/>
                      <a:pt x="5" y="8"/>
                    </a:cubicBezTo>
                    <a:cubicBezTo>
                      <a:pt x="6" y="9"/>
                      <a:pt x="9" y="10"/>
                      <a:pt x="8" y="11"/>
                    </a:cubicBezTo>
                    <a:cubicBezTo>
                      <a:pt x="8" y="13"/>
                      <a:pt x="9" y="13"/>
                      <a:pt x="11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7" name="Freeform 479">
                <a:extLst>
                  <a:ext uri="{FF2B5EF4-FFF2-40B4-BE49-F238E27FC236}">
                    <a16:creationId xmlns:a16="http://schemas.microsoft.com/office/drawing/2014/main" id="{D0BC7A7C-1529-1A46-85BF-05BD5FADE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7671" y="10339341"/>
                <a:ext cx="264855" cy="328220"/>
              </a:xfrm>
              <a:custGeom>
                <a:avLst/>
                <a:gdLst>
                  <a:gd name="T0" fmla="*/ 8 w 26"/>
                  <a:gd name="T1" fmla="*/ 2 h 30"/>
                  <a:gd name="T2" fmla="*/ 7 w 26"/>
                  <a:gd name="T3" fmla="*/ 11 h 30"/>
                  <a:gd name="T4" fmla="*/ 5 w 26"/>
                  <a:gd name="T5" fmla="*/ 18 h 30"/>
                  <a:gd name="T6" fmla="*/ 9 w 26"/>
                  <a:gd name="T7" fmla="*/ 25 h 30"/>
                  <a:gd name="T8" fmla="*/ 14 w 26"/>
                  <a:gd name="T9" fmla="*/ 26 h 30"/>
                  <a:gd name="T10" fmla="*/ 17 w 26"/>
                  <a:gd name="T11" fmla="*/ 22 h 30"/>
                  <a:gd name="T12" fmla="*/ 18 w 26"/>
                  <a:gd name="T13" fmla="*/ 16 h 30"/>
                  <a:gd name="T14" fmla="*/ 22 w 26"/>
                  <a:gd name="T15" fmla="*/ 14 h 30"/>
                  <a:gd name="T16" fmla="*/ 26 w 26"/>
                  <a:gd name="T17" fmla="*/ 10 h 30"/>
                  <a:gd name="T18" fmla="*/ 25 w 26"/>
                  <a:gd name="T19" fmla="*/ 6 h 30"/>
                  <a:gd name="T20" fmla="*/ 20 w 26"/>
                  <a:gd name="T21" fmla="*/ 8 h 30"/>
                  <a:gd name="T22" fmla="*/ 14 w 26"/>
                  <a:gd name="T23" fmla="*/ 5 h 30"/>
                  <a:gd name="T24" fmla="*/ 11 w 26"/>
                  <a:gd name="T25" fmla="*/ 0 h 30"/>
                  <a:gd name="T26" fmla="*/ 11 w 26"/>
                  <a:gd name="T27" fmla="*/ 3 h 30"/>
                  <a:gd name="T28" fmla="*/ 8 w 26"/>
                  <a:gd name="T29" fmla="*/ 2 h 30"/>
                  <a:gd name="T30" fmla="*/ 8 w 26"/>
                  <a:gd name="T31" fmla="*/ 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30">
                    <a:moveTo>
                      <a:pt x="8" y="2"/>
                    </a:moveTo>
                    <a:cubicBezTo>
                      <a:pt x="7" y="2"/>
                      <a:pt x="7" y="9"/>
                      <a:pt x="7" y="11"/>
                    </a:cubicBezTo>
                    <a:cubicBezTo>
                      <a:pt x="6" y="13"/>
                      <a:pt x="0" y="16"/>
                      <a:pt x="5" y="18"/>
                    </a:cubicBezTo>
                    <a:cubicBezTo>
                      <a:pt x="8" y="19"/>
                      <a:pt x="11" y="21"/>
                      <a:pt x="9" y="25"/>
                    </a:cubicBezTo>
                    <a:cubicBezTo>
                      <a:pt x="6" y="30"/>
                      <a:pt x="11" y="29"/>
                      <a:pt x="14" y="26"/>
                    </a:cubicBezTo>
                    <a:cubicBezTo>
                      <a:pt x="15" y="25"/>
                      <a:pt x="16" y="23"/>
                      <a:pt x="17" y="22"/>
                    </a:cubicBezTo>
                    <a:cubicBezTo>
                      <a:pt x="19" y="19"/>
                      <a:pt x="18" y="19"/>
                      <a:pt x="18" y="16"/>
                    </a:cubicBezTo>
                    <a:cubicBezTo>
                      <a:pt x="19" y="14"/>
                      <a:pt x="21" y="14"/>
                      <a:pt x="22" y="14"/>
                    </a:cubicBezTo>
                    <a:cubicBezTo>
                      <a:pt x="23" y="15"/>
                      <a:pt x="25" y="11"/>
                      <a:pt x="26" y="10"/>
                    </a:cubicBezTo>
                    <a:cubicBezTo>
                      <a:pt x="26" y="9"/>
                      <a:pt x="26" y="6"/>
                      <a:pt x="25" y="6"/>
                    </a:cubicBezTo>
                    <a:cubicBezTo>
                      <a:pt x="23" y="6"/>
                      <a:pt x="21" y="8"/>
                      <a:pt x="20" y="8"/>
                    </a:cubicBezTo>
                    <a:cubicBezTo>
                      <a:pt x="18" y="8"/>
                      <a:pt x="15" y="7"/>
                      <a:pt x="14" y="5"/>
                    </a:cubicBezTo>
                    <a:cubicBezTo>
                      <a:pt x="13" y="4"/>
                      <a:pt x="13" y="0"/>
                      <a:pt x="11" y="0"/>
                    </a:cubicBezTo>
                    <a:cubicBezTo>
                      <a:pt x="11" y="0"/>
                      <a:pt x="11" y="3"/>
                      <a:pt x="11" y="3"/>
                    </a:cubicBezTo>
                    <a:cubicBezTo>
                      <a:pt x="10" y="3"/>
                      <a:pt x="9" y="1"/>
                      <a:pt x="8" y="2"/>
                    </a:cubicBezTo>
                    <a:cubicBezTo>
                      <a:pt x="7" y="2"/>
                      <a:pt x="9" y="1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8" name="Freeform 480">
                <a:extLst>
                  <a:ext uri="{FF2B5EF4-FFF2-40B4-BE49-F238E27FC236}">
                    <a16:creationId xmlns:a16="http://schemas.microsoft.com/office/drawing/2014/main" id="{7B3EB6F3-6254-3748-9D7B-369018079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49176" y="10579051"/>
                <a:ext cx="400771" cy="413040"/>
              </a:xfrm>
              <a:custGeom>
                <a:avLst/>
                <a:gdLst>
                  <a:gd name="T0" fmla="*/ 33 w 39"/>
                  <a:gd name="T1" fmla="*/ 4 h 38"/>
                  <a:gd name="T2" fmla="*/ 30 w 39"/>
                  <a:gd name="T3" fmla="*/ 1 h 38"/>
                  <a:gd name="T4" fmla="*/ 26 w 39"/>
                  <a:gd name="T5" fmla="*/ 8 h 38"/>
                  <a:gd name="T6" fmla="*/ 22 w 39"/>
                  <a:gd name="T7" fmla="*/ 13 h 38"/>
                  <a:gd name="T8" fmla="*/ 15 w 39"/>
                  <a:gd name="T9" fmla="*/ 18 h 38"/>
                  <a:gd name="T10" fmla="*/ 9 w 39"/>
                  <a:gd name="T11" fmla="*/ 22 h 38"/>
                  <a:gd name="T12" fmla="*/ 4 w 39"/>
                  <a:gd name="T13" fmla="*/ 27 h 38"/>
                  <a:gd name="T14" fmla="*/ 2 w 39"/>
                  <a:gd name="T15" fmla="*/ 33 h 38"/>
                  <a:gd name="T16" fmla="*/ 1 w 39"/>
                  <a:gd name="T17" fmla="*/ 34 h 38"/>
                  <a:gd name="T18" fmla="*/ 3 w 39"/>
                  <a:gd name="T19" fmla="*/ 35 h 38"/>
                  <a:gd name="T20" fmla="*/ 10 w 39"/>
                  <a:gd name="T21" fmla="*/ 37 h 38"/>
                  <a:gd name="T22" fmla="*/ 19 w 39"/>
                  <a:gd name="T23" fmla="*/ 34 h 38"/>
                  <a:gd name="T24" fmla="*/ 22 w 39"/>
                  <a:gd name="T25" fmla="*/ 27 h 38"/>
                  <a:gd name="T26" fmla="*/ 27 w 39"/>
                  <a:gd name="T27" fmla="*/ 22 h 38"/>
                  <a:gd name="T28" fmla="*/ 29 w 39"/>
                  <a:gd name="T29" fmla="*/ 21 h 38"/>
                  <a:gd name="T30" fmla="*/ 33 w 39"/>
                  <a:gd name="T31" fmla="*/ 21 h 38"/>
                  <a:gd name="T32" fmla="*/ 32 w 39"/>
                  <a:gd name="T33" fmla="*/ 19 h 38"/>
                  <a:gd name="T34" fmla="*/ 32 w 39"/>
                  <a:gd name="T35" fmla="*/ 17 h 38"/>
                  <a:gd name="T36" fmla="*/ 38 w 39"/>
                  <a:gd name="T37" fmla="*/ 9 h 38"/>
                  <a:gd name="T38" fmla="*/ 38 w 39"/>
                  <a:gd name="T39" fmla="*/ 6 h 38"/>
                  <a:gd name="T40" fmla="*/ 38 w 39"/>
                  <a:gd name="T41" fmla="*/ 4 h 38"/>
                  <a:gd name="T42" fmla="*/ 37 w 39"/>
                  <a:gd name="T43" fmla="*/ 4 h 38"/>
                  <a:gd name="T44" fmla="*/ 37 w 39"/>
                  <a:gd name="T45" fmla="*/ 2 h 38"/>
                  <a:gd name="T46" fmla="*/ 33 w 39"/>
                  <a:gd name="T47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38">
                    <a:moveTo>
                      <a:pt x="33" y="4"/>
                    </a:moveTo>
                    <a:cubicBezTo>
                      <a:pt x="33" y="4"/>
                      <a:pt x="32" y="0"/>
                      <a:pt x="30" y="1"/>
                    </a:cubicBezTo>
                    <a:cubicBezTo>
                      <a:pt x="27" y="3"/>
                      <a:pt x="28" y="5"/>
                      <a:pt x="26" y="8"/>
                    </a:cubicBezTo>
                    <a:cubicBezTo>
                      <a:pt x="25" y="9"/>
                      <a:pt x="24" y="12"/>
                      <a:pt x="22" y="13"/>
                    </a:cubicBezTo>
                    <a:cubicBezTo>
                      <a:pt x="20" y="16"/>
                      <a:pt x="18" y="17"/>
                      <a:pt x="15" y="18"/>
                    </a:cubicBezTo>
                    <a:cubicBezTo>
                      <a:pt x="13" y="19"/>
                      <a:pt x="12" y="21"/>
                      <a:pt x="9" y="22"/>
                    </a:cubicBezTo>
                    <a:cubicBezTo>
                      <a:pt x="7" y="23"/>
                      <a:pt x="7" y="27"/>
                      <a:pt x="4" y="27"/>
                    </a:cubicBezTo>
                    <a:cubicBezTo>
                      <a:pt x="0" y="28"/>
                      <a:pt x="4" y="31"/>
                      <a:pt x="2" y="33"/>
                    </a:cubicBezTo>
                    <a:cubicBezTo>
                      <a:pt x="1" y="33"/>
                      <a:pt x="0" y="33"/>
                      <a:pt x="1" y="34"/>
                    </a:cubicBezTo>
                    <a:cubicBezTo>
                      <a:pt x="1" y="35"/>
                      <a:pt x="1" y="35"/>
                      <a:pt x="3" y="35"/>
                    </a:cubicBezTo>
                    <a:cubicBezTo>
                      <a:pt x="5" y="35"/>
                      <a:pt x="8" y="37"/>
                      <a:pt x="10" y="37"/>
                    </a:cubicBezTo>
                    <a:cubicBezTo>
                      <a:pt x="14" y="38"/>
                      <a:pt x="16" y="36"/>
                      <a:pt x="19" y="34"/>
                    </a:cubicBezTo>
                    <a:cubicBezTo>
                      <a:pt x="21" y="32"/>
                      <a:pt x="22" y="30"/>
                      <a:pt x="22" y="27"/>
                    </a:cubicBezTo>
                    <a:cubicBezTo>
                      <a:pt x="23" y="24"/>
                      <a:pt x="24" y="24"/>
                      <a:pt x="27" y="22"/>
                    </a:cubicBezTo>
                    <a:cubicBezTo>
                      <a:pt x="28" y="22"/>
                      <a:pt x="28" y="21"/>
                      <a:pt x="29" y="21"/>
                    </a:cubicBezTo>
                    <a:cubicBezTo>
                      <a:pt x="30" y="21"/>
                      <a:pt x="31" y="21"/>
                      <a:pt x="33" y="21"/>
                    </a:cubicBezTo>
                    <a:cubicBezTo>
                      <a:pt x="34" y="20"/>
                      <a:pt x="33" y="19"/>
                      <a:pt x="32" y="19"/>
                    </a:cubicBezTo>
                    <a:cubicBezTo>
                      <a:pt x="31" y="18"/>
                      <a:pt x="31" y="18"/>
                      <a:pt x="32" y="17"/>
                    </a:cubicBezTo>
                    <a:cubicBezTo>
                      <a:pt x="34" y="14"/>
                      <a:pt x="36" y="12"/>
                      <a:pt x="38" y="9"/>
                    </a:cubicBezTo>
                    <a:cubicBezTo>
                      <a:pt x="38" y="8"/>
                      <a:pt x="38" y="7"/>
                      <a:pt x="38" y="6"/>
                    </a:cubicBezTo>
                    <a:cubicBezTo>
                      <a:pt x="38" y="5"/>
                      <a:pt x="38" y="5"/>
                      <a:pt x="38" y="4"/>
                    </a:cubicBezTo>
                    <a:cubicBezTo>
                      <a:pt x="39" y="3"/>
                      <a:pt x="37" y="4"/>
                      <a:pt x="37" y="4"/>
                    </a:cubicBezTo>
                    <a:cubicBezTo>
                      <a:pt x="37" y="3"/>
                      <a:pt x="37" y="3"/>
                      <a:pt x="37" y="2"/>
                    </a:cubicBezTo>
                    <a:cubicBezTo>
                      <a:pt x="36" y="3"/>
                      <a:pt x="35" y="5"/>
                      <a:pt x="3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49" name="Freeform 481">
                <a:extLst>
                  <a:ext uri="{FF2B5EF4-FFF2-40B4-BE49-F238E27FC236}">
                    <a16:creationId xmlns:a16="http://schemas.microsoft.com/office/drawing/2014/main" id="{449FB4CC-BEFE-FE41-93EA-841C8C399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11903" y="10992094"/>
                <a:ext cx="20911" cy="22128"/>
              </a:xfrm>
              <a:custGeom>
                <a:avLst/>
                <a:gdLst>
                  <a:gd name="T0" fmla="*/ 2 w 2"/>
                  <a:gd name="T1" fmla="*/ 2 h 2"/>
                  <a:gd name="T2" fmla="*/ 1 w 2"/>
                  <a:gd name="T3" fmla="*/ 0 h 2"/>
                  <a:gd name="T4" fmla="*/ 0 w 2"/>
                  <a:gd name="T5" fmla="*/ 2 h 2"/>
                  <a:gd name="T6" fmla="*/ 2 w 2"/>
                  <a:gd name="T7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2" y="2"/>
                    </a:moveTo>
                    <a:cubicBezTo>
                      <a:pt x="2" y="1"/>
                      <a:pt x="1" y="1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1" y="2"/>
                      <a:pt x="2" y="2"/>
                      <a:pt x="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0" name="Freeform 482">
                <a:extLst>
                  <a:ext uri="{FF2B5EF4-FFF2-40B4-BE49-F238E27FC236}">
                    <a16:creationId xmlns:a16="http://schemas.microsoft.com/office/drawing/2014/main" id="{11EF1C0A-BC6F-4940-A92A-442D8B78E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37470" y="10590116"/>
                <a:ext cx="195161" cy="195458"/>
              </a:xfrm>
              <a:custGeom>
                <a:avLst/>
                <a:gdLst>
                  <a:gd name="T0" fmla="*/ 0 w 19"/>
                  <a:gd name="T1" fmla="*/ 2 h 18"/>
                  <a:gd name="T2" fmla="*/ 2 w 19"/>
                  <a:gd name="T3" fmla="*/ 7 h 18"/>
                  <a:gd name="T4" fmla="*/ 4 w 19"/>
                  <a:gd name="T5" fmla="*/ 10 h 18"/>
                  <a:gd name="T6" fmla="*/ 3 w 19"/>
                  <a:gd name="T7" fmla="*/ 12 h 18"/>
                  <a:gd name="T8" fmla="*/ 9 w 19"/>
                  <a:gd name="T9" fmla="*/ 18 h 18"/>
                  <a:gd name="T10" fmla="*/ 12 w 19"/>
                  <a:gd name="T11" fmla="*/ 15 h 18"/>
                  <a:gd name="T12" fmla="*/ 13 w 19"/>
                  <a:gd name="T13" fmla="*/ 17 h 18"/>
                  <a:gd name="T14" fmla="*/ 14 w 19"/>
                  <a:gd name="T15" fmla="*/ 14 h 18"/>
                  <a:gd name="T16" fmla="*/ 16 w 19"/>
                  <a:gd name="T17" fmla="*/ 15 h 18"/>
                  <a:gd name="T18" fmla="*/ 18 w 19"/>
                  <a:gd name="T19" fmla="*/ 7 h 18"/>
                  <a:gd name="T20" fmla="*/ 16 w 19"/>
                  <a:gd name="T21" fmla="*/ 1 h 18"/>
                  <a:gd name="T22" fmla="*/ 7 w 19"/>
                  <a:gd name="T23" fmla="*/ 3 h 18"/>
                  <a:gd name="T24" fmla="*/ 0 w 19"/>
                  <a:gd name="T25" fmla="*/ 2 h 18"/>
                  <a:gd name="T26" fmla="*/ 0 w 19"/>
                  <a:gd name="T27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" h="18">
                    <a:moveTo>
                      <a:pt x="0" y="2"/>
                    </a:moveTo>
                    <a:cubicBezTo>
                      <a:pt x="0" y="3"/>
                      <a:pt x="2" y="6"/>
                      <a:pt x="2" y="7"/>
                    </a:cubicBezTo>
                    <a:cubicBezTo>
                      <a:pt x="3" y="8"/>
                      <a:pt x="4" y="9"/>
                      <a:pt x="4" y="10"/>
                    </a:cubicBezTo>
                    <a:cubicBezTo>
                      <a:pt x="4" y="11"/>
                      <a:pt x="3" y="11"/>
                      <a:pt x="3" y="12"/>
                    </a:cubicBezTo>
                    <a:cubicBezTo>
                      <a:pt x="4" y="15"/>
                      <a:pt x="7" y="17"/>
                      <a:pt x="9" y="18"/>
                    </a:cubicBezTo>
                    <a:cubicBezTo>
                      <a:pt x="11" y="18"/>
                      <a:pt x="11" y="16"/>
                      <a:pt x="12" y="15"/>
                    </a:cubicBezTo>
                    <a:cubicBezTo>
                      <a:pt x="12" y="15"/>
                      <a:pt x="13" y="17"/>
                      <a:pt x="13" y="17"/>
                    </a:cubicBezTo>
                    <a:cubicBezTo>
                      <a:pt x="13" y="16"/>
                      <a:pt x="13" y="14"/>
                      <a:pt x="14" y="14"/>
                    </a:cubicBezTo>
                    <a:cubicBezTo>
                      <a:pt x="15" y="13"/>
                      <a:pt x="15" y="15"/>
                      <a:pt x="16" y="15"/>
                    </a:cubicBezTo>
                    <a:cubicBezTo>
                      <a:pt x="15" y="15"/>
                      <a:pt x="18" y="8"/>
                      <a:pt x="18" y="7"/>
                    </a:cubicBezTo>
                    <a:cubicBezTo>
                      <a:pt x="18" y="6"/>
                      <a:pt x="19" y="0"/>
                      <a:pt x="16" y="1"/>
                    </a:cubicBezTo>
                    <a:cubicBezTo>
                      <a:pt x="13" y="2"/>
                      <a:pt x="10" y="4"/>
                      <a:pt x="7" y="3"/>
                    </a:cubicBezTo>
                    <a:cubicBezTo>
                      <a:pt x="6" y="3"/>
                      <a:pt x="1" y="0"/>
                      <a:pt x="0" y="2"/>
                    </a:cubicBezTo>
                    <a:cubicBezTo>
                      <a:pt x="0" y="3"/>
                      <a:pt x="1" y="0"/>
                      <a:pt x="0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1" name="Freeform 483">
                <a:extLst>
                  <a:ext uri="{FF2B5EF4-FFF2-40B4-BE49-F238E27FC236}">
                    <a16:creationId xmlns:a16="http://schemas.microsoft.com/office/drawing/2014/main" id="{45CCDC3E-0711-6B4C-AF30-1AE39D1A5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90808" y="10534799"/>
                <a:ext cx="31364" cy="55320"/>
              </a:xfrm>
              <a:custGeom>
                <a:avLst/>
                <a:gdLst>
                  <a:gd name="T0" fmla="*/ 3 w 3"/>
                  <a:gd name="T1" fmla="*/ 4 h 5"/>
                  <a:gd name="T2" fmla="*/ 1 w 3"/>
                  <a:gd name="T3" fmla="*/ 0 h 5"/>
                  <a:gd name="T4" fmla="*/ 3 w 3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5">
                    <a:moveTo>
                      <a:pt x="3" y="4"/>
                    </a:moveTo>
                    <a:cubicBezTo>
                      <a:pt x="3" y="5"/>
                      <a:pt x="0" y="1"/>
                      <a:pt x="1" y="0"/>
                    </a:cubicBezTo>
                    <a:cubicBezTo>
                      <a:pt x="2" y="0"/>
                      <a:pt x="3" y="1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2" name="Freeform 484">
                <a:extLst>
                  <a:ext uri="{FF2B5EF4-FFF2-40B4-BE49-F238E27FC236}">
                    <a16:creationId xmlns:a16="http://schemas.microsoft.com/office/drawing/2014/main" id="{5E7B3590-59F3-6B4C-8024-61F0BB03C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5195" y="10534799"/>
                <a:ext cx="20911" cy="22128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0" y="2"/>
                      <a:pt x="0" y="0"/>
                      <a:pt x="1" y="0"/>
                    </a:cubicBezTo>
                    <a:cubicBezTo>
                      <a:pt x="2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3" name="Freeform 610">
                <a:extLst>
                  <a:ext uri="{FF2B5EF4-FFF2-40B4-BE49-F238E27FC236}">
                    <a16:creationId xmlns:a16="http://schemas.microsoft.com/office/drawing/2014/main" id="{48C8B6ED-4A1E-5B42-951A-AB815649CE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91684" y="8358957"/>
                <a:ext cx="20911" cy="11065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0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2" y="1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4" name="Freeform 612">
                <a:extLst>
                  <a:ext uri="{FF2B5EF4-FFF2-40B4-BE49-F238E27FC236}">
                    <a16:creationId xmlns:a16="http://schemas.microsoft.com/office/drawing/2014/main" id="{3A1C67FE-1E4E-3145-8E71-9C2C16515E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19271" y="10265581"/>
                <a:ext cx="69700" cy="55320"/>
              </a:xfrm>
              <a:custGeom>
                <a:avLst/>
                <a:gdLst>
                  <a:gd name="T0" fmla="*/ 6 w 7"/>
                  <a:gd name="T1" fmla="*/ 2 h 5"/>
                  <a:gd name="T2" fmla="*/ 1 w 7"/>
                  <a:gd name="T3" fmla="*/ 2 h 5"/>
                  <a:gd name="T4" fmla="*/ 6 w 7"/>
                  <a:gd name="T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6" y="2"/>
                    </a:moveTo>
                    <a:cubicBezTo>
                      <a:pt x="7" y="0"/>
                      <a:pt x="0" y="1"/>
                      <a:pt x="1" y="2"/>
                    </a:cubicBezTo>
                    <a:cubicBezTo>
                      <a:pt x="1" y="3"/>
                      <a:pt x="5" y="5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5" name="Freeform 707">
                <a:extLst>
                  <a:ext uri="{FF2B5EF4-FFF2-40B4-BE49-F238E27FC236}">
                    <a16:creationId xmlns:a16="http://schemas.microsoft.com/office/drawing/2014/main" id="{3CE4F50E-4EB7-0D4F-9EBC-FC81A6D3C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2746" y="8336829"/>
                <a:ext cx="460016" cy="413040"/>
              </a:xfrm>
              <a:custGeom>
                <a:avLst/>
                <a:gdLst>
                  <a:gd name="T0" fmla="*/ 45 w 45"/>
                  <a:gd name="T1" fmla="*/ 29 h 38"/>
                  <a:gd name="T2" fmla="*/ 45 w 45"/>
                  <a:gd name="T3" fmla="*/ 26 h 38"/>
                  <a:gd name="T4" fmla="*/ 45 w 45"/>
                  <a:gd name="T5" fmla="*/ 24 h 38"/>
                  <a:gd name="T6" fmla="*/ 45 w 45"/>
                  <a:gd name="T7" fmla="*/ 15 h 38"/>
                  <a:gd name="T8" fmla="*/ 45 w 45"/>
                  <a:gd name="T9" fmla="*/ 6 h 38"/>
                  <a:gd name="T10" fmla="*/ 35 w 45"/>
                  <a:gd name="T11" fmla="*/ 3 h 38"/>
                  <a:gd name="T12" fmla="*/ 30 w 45"/>
                  <a:gd name="T13" fmla="*/ 0 h 38"/>
                  <a:gd name="T14" fmla="*/ 26 w 45"/>
                  <a:gd name="T15" fmla="*/ 3 h 38"/>
                  <a:gd name="T16" fmla="*/ 22 w 45"/>
                  <a:gd name="T17" fmla="*/ 5 h 38"/>
                  <a:gd name="T18" fmla="*/ 18 w 45"/>
                  <a:gd name="T19" fmla="*/ 10 h 38"/>
                  <a:gd name="T20" fmla="*/ 14 w 45"/>
                  <a:gd name="T21" fmla="*/ 8 h 38"/>
                  <a:gd name="T22" fmla="*/ 11 w 45"/>
                  <a:gd name="T23" fmla="*/ 5 h 38"/>
                  <a:gd name="T24" fmla="*/ 9 w 45"/>
                  <a:gd name="T25" fmla="*/ 6 h 38"/>
                  <a:gd name="T26" fmla="*/ 7 w 45"/>
                  <a:gd name="T27" fmla="*/ 5 h 38"/>
                  <a:gd name="T28" fmla="*/ 4 w 45"/>
                  <a:gd name="T29" fmla="*/ 6 h 38"/>
                  <a:gd name="T30" fmla="*/ 0 w 45"/>
                  <a:gd name="T31" fmla="*/ 7 h 38"/>
                  <a:gd name="T32" fmla="*/ 3 w 45"/>
                  <a:gd name="T33" fmla="*/ 8 h 38"/>
                  <a:gd name="T34" fmla="*/ 4 w 45"/>
                  <a:gd name="T35" fmla="*/ 11 h 38"/>
                  <a:gd name="T36" fmla="*/ 7 w 45"/>
                  <a:gd name="T37" fmla="*/ 14 h 38"/>
                  <a:gd name="T38" fmla="*/ 9 w 45"/>
                  <a:gd name="T39" fmla="*/ 8 h 38"/>
                  <a:gd name="T40" fmla="*/ 10 w 45"/>
                  <a:gd name="T41" fmla="*/ 12 h 38"/>
                  <a:gd name="T42" fmla="*/ 15 w 45"/>
                  <a:gd name="T43" fmla="*/ 12 h 38"/>
                  <a:gd name="T44" fmla="*/ 18 w 45"/>
                  <a:gd name="T45" fmla="*/ 15 h 38"/>
                  <a:gd name="T46" fmla="*/ 27 w 45"/>
                  <a:gd name="T47" fmla="*/ 19 h 38"/>
                  <a:gd name="T48" fmla="*/ 32 w 45"/>
                  <a:gd name="T49" fmla="*/ 22 h 38"/>
                  <a:gd name="T50" fmla="*/ 34 w 45"/>
                  <a:gd name="T51" fmla="*/ 26 h 38"/>
                  <a:gd name="T52" fmla="*/ 36 w 45"/>
                  <a:gd name="T53" fmla="*/ 27 h 38"/>
                  <a:gd name="T54" fmla="*/ 34 w 45"/>
                  <a:gd name="T55" fmla="*/ 28 h 38"/>
                  <a:gd name="T56" fmla="*/ 36 w 45"/>
                  <a:gd name="T57" fmla="*/ 29 h 38"/>
                  <a:gd name="T58" fmla="*/ 35 w 45"/>
                  <a:gd name="T59" fmla="*/ 30 h 38"/>
                  <a:gd name="T60" fmla="*/ 32 w 45"/>
                  <a:gd name="T61" fmla="*/ 31 h 38"/>
                  <a:gd name="T62" fmla="*/ 29 w 45"/>
                  <a:gd name="T63" fmla="*/ 34 h 38"/>
                  <a:gd name="T64" fmla="*/ 34 w 45"/>
                  <a:gd name="T65" fmla="*/ 35 h 38"/>
                  <a:gd name="T66" fmla="*/ 36 w 45"/>
                  <a:gd name="T67" fmla="*/ 31 h 38"/>
                  <a:gd name="T68" fmla="*/ 36 w 45"/>
                  <a:gd name="T69" fmla="*/ 33 h 38"/>
                  <a:gd name="T70" fmla="*/ 40 w 45"/>
                  <a:gd name="T71" fmla="*/ 32 h 38"/>
                  <a:gd name="T72" fmla="*/ 45 w 45"/>
                  <a:gd name="T73" fmla="*/ 38 h 38"/>
                  <a:gd name="T74" fmla="*/ 45 w 45"/>
                  <a:gd name="T75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5" h="38">
                    <a:moveTo>
                      <a:pt x="45" y="29"/>
                    </a:moveTo>
                    <a:cubicBezTo>
                      <a:pt x="45" y="28"/>
                      <a:pt x="44" y="27"/>
                      <a:pt x="45" y="26"/>
                    </a:cubicBezTo>
                    <a:cubicBezTo>
                      <a:pt x="45" y="25"/>
                      <a:pt x="45" y="25"/>
                      <a:pt x="45" y="24"/>
                    </a:cubicBezTo>
                    <a:cubicBezTo>
                      <a:pt x="45" y="21"/>
                      <a:pt x="45" y="18"/>
                      <a:pt x="45" y="15"/>
                    </a:cubicBezTo>
                    <a:cubicBezTo>
                      <a:pt x="45" y="12"/>
                      <a:pt x="45" y="9"/>
                      <a:pt x="45" y="6"/>
                    </a:cubicBezTo>
                    <a:cubicBezTo>
                      <a:pt x="45" y="6"/>
                      <a:pt x="36" y="3"/>
                      <a:pt x="35" y="3"/>
                    </a:cubicBezTo>
                    <a:cubicBezTo>
                      <a:pt x="33" y="2"/>
                      <a:pt x="32" y="1"/>
                      <a:pt x="30" y="0"/>
                    </a:cubicBezTo>
                    <a:cubicBezTo>
                      <a:pt x="27" y="0"/>
                      <a:pt x="27" y="2"/>
                      <a:pt x="26" y="3"/>
                    </a:cubicBezTo>
                    <a:cubicBezTo>
                      <a:pt x="26" y="4"/>
                      <a:pt x="23" y="4"/>
                      <a:pt x="22" y="5"/>
                    </a:cubicBezTo>
                    <a:cubicBezTo>
                      <a:pt x="21" y="7"/>
                      <a:pt x="20" y="9"/>
                      <a:pt x="18" y="10"/>
                    </a:cubicBezTo>
                    <a:cubicBezTo>
                      <a:pt x="16" y="11"/>
                      <a:pt x="14" y="10"/>
                      <a:pt x="14" y="8"/>
                    </a:cubicBezTo>
                    <a:cubicBezTo>
                      <a:pt x="13" y="6"/>
                      <a:pt x="12" y="6"/>
                      <a:pt x="11" y="5"/>
                    </a:cubicBezTo>
                    <a:cubicBezTo>
                      <a:pt x="11" y="3"/>
                      <a:pt x="10" y="5"/>
                      <a:pt x="9" y="6"/>
                    </a:cubicBezTo>
                    <a:cubicBezTo>
                      <a:pt x="8" y="6"/>
                      <a:pt x="7" y="5"/>
                      <a:pt x="7" y="5"/>
                    </a:cubicBezTo>
                    <a:cubicBezTo>
                      <a:pt x="6" y="5"/>
                      <a:pt x="5" y="6"/>
                      <a:pt x="4" y="6"/>
                    </a:cubicBezTo>
                    <a:cubicBezTo>
                      <a:pt x="4" y="7"/>
                      <a:pt x="0" y="6"/>
                      <a:pt x="0" y="7"/>
                    </a:cubicBezTo>
                    <a:cubicBezTo>
                      <a:pt x="0" y="8"/>
                      <a:pt x="2" y="8"/>
                      <a:pt x="3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4" y="13"/>
                      <a:pt x="7" y="13"/>
                      <a:pt x="7" y="14"/>
                    </a:cubicBezTo>
                    <a:cubicBezTo>
                      <a:pt x="7" y="12"/>
                      <a:pt x="7" y="9"/>
                      <a:pt x="9" y="8"/>
                    </a:cubicBezTo>
                    <a:cubicBezTo>
                      <a:pt x="7" y="9"/>
                      <a:pt x="8" y="11"/>
                      <a:pt x="10" y="12"/>
                    </a:cubicBezTo>
                    <a:cubicBezTo>
                      <a:pt x="12" y="13"/>
                      <a:pt x="13" y="13"/>
                      <a:pt x="15" y="12"/>
                    </a:cubicBezTo>
                    <a:cubicBezTo>
                      <a:pt x="12" y="13"/>
                      <a:pt x="17" y="15"/>
                      <a:pt x="18" y="15"/>
                    </a:cubicBezTo>
                    <a:cubicBezTo>
                      <a:pt x="21" y="16"/>
                      <a:pt x="24" y="18"/>
                      <a:pt x="27" y="19"/>
                    </a:cubicBezTo>
                    <a:cubicBezTo>
                      <a:pt x="29" y="20"/>
                      <a:pt x="31" y="21"/>
                      <a:pt x="32" y="22"/>
                    </a:cubicBezTo>
                    <a:cubicBezTo>
                      <a:pt x="32" y="24"/>
                      <a:pt x="33" y="25"/>
                      <a:pt x="34" y="26"/>
                    </a:cubicBezTo>
                    <a:cubicBezTo>
                      <a:pt x="34" y="26"/>
                      <a:pt x="36" y="27"/>
                      <a:pt x="36" y="27"/>
                    </a:cubicBezTo>
                    <a:cubicBezTo>
                      <a:pt x="36" y="27"/>
                      <a:pt x="34" y="28"/>
                      <a:pt x="34" y="28"/>
                    </a:cubicBezTo>
                    <a:cubicBezTo>
                      <a:pt x="34" y="28"/>
                      <a:pt x="36" y="28"/>
                      <a:pt x="36" y="29"/>
                    </a:cubicBezTo>
                    <a:cubicBezTo>
                      <a:pt x="36" y="28"/>
                      <a:pt x="35" y="29"/>
                      <a:pt x="35" y="30"/>
                    </a:cubicBezTo>
                    <a:cubicBezTo>
                      <a:pt x="34" y="31"/>
                      <a:pt x="33" y="30"/>
                      <a:pt x="32" y="31"/>
                    </a:cubicBezTo>
                    <a:cubicBezTo>
                      <a:pt x="31" y="31"/>
                      <a:pt x="28" y="34"/>
                      <a:pt x="29" y="34"/>
                    </a:cubicBezTo>
                    <a:cubicBezTo>
                      <a:pt x="30" y="35"/>
                      <a:pt x="32" y="35"/>
                      <a:pt x="34" y="35"/>
                    </a:cubicBezTo>
                    <a:cubicBezTo>
                      <a:pt x="34" y="34"/>
                      <a:pt x="35" y="30"/>
                      <a:pt x="36" y="31"/>
                    </a:cubicBezTo>
                    <a:cubicBezTo>
                      <a:pt x="36" y="32"/>
                      <a:pt x="33" y="33"/>
                      <a:pt x="36" y="33"/>
                    </a:cubicBezTo>
                    <a:cubicBezTo>
                      <a:pt x="38" y="34"/>
                      <a:pt x="39" y="34"/>
                      <a:pt x="40" y="32"/>
                    </a:cubicBezTo>
                    <a:cubicBezTo>
                      <a:pt x="39" y="34"/>
                      <a:pt x="44" y="37"/>
                      <a:pt x="45" y="38"/>
                    </a:cubicBezTo>
                    <a:cubicBezTo>
                      <a:pt x="45" y="35"/>
                      <a:pt x="45" y="32"/>
                      <a:pt x="45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56" name="Freeform 708">
                <a:extLst>
                  <a:ext uri="{FF2B5EF4-FFF2-40B4-BE49-F238E27FC236}">
                    <a16:creationId xmlns:a16="http://schemas.microsoft.com/office/drawing/2014/main" id="{9F8A0116-922C-594D-AAB9-5C2482D49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2308" y="8403216"/>
                <a:ext cx="522745" cy="442543"/>
              </a:xfrm>
              <a:custGeom>
                <a:avLst/>
                <a:gdLst>
                  <a:gd name="T0" fmla="*/ 50 w 51"/>
                  <a:gd name="T1" fmla="*/ 39 h 41"/>
                  <a:gd name="T2" fmla="*/ 45 w 51"/>
                  <a:gd name="T3" fmla="*/ 37 h 41"/>
                  <a:gd name="T4" fmla="*/ 47 w 51"/>
                  <a:gd name="T5" fmla="*/ 36 h 41"/>
                  <a:gd name="T6" fmla="*/ 42 w 51"/>
                  <a:gd name="T7" fmla="*/ 34 h 41"/>
                  <a:gd name="T8" fmla="*/ 38 w 51"/>
                  <a:gd name="T9" fmla="*/ 30 h 41"/>
                  <a:gd name="T10" fmla="*/ 37 w 51"/>
                  <a:gd name="T11" fmla="*/ 28 h 41"/>
                  <a:gd name="T12" fmla="*/ 34 w 51"/>
                  <a:gd name="T13" fmla="*/ 26 h 41"/>
                  <a:gd name="T14" fmla="*/ 29 w 51"/>
                  <a:gd name="T15" fmla="*/ 21 h 41"/>
                  <a:gd name="T16" fmla="*/ 34 w 51"/>
                  <a:gd name="T17" fmla="*/ 21 h 41"/>
                  <a:gd name="T18" fmla="*/ 34 w 51"/>
                  <a:gd name="T19" fmla="*/ 18 h 41"/>
                  <a:gd name="T20" fmla="*/ 31 w 51"/>
                  <a:gd name="T21" fmla="*/ 17 h 41"/>
                  <a:gd name="T22" fmla="*/ 25 w 51"/>
                  <a:gd name="T23" fmla="*/ 12 h 41"/>
                  <a:gd name="T24" fmla="*/ 19 w 51"/>
                  <a:gd name="T25" fmla="*/ 7 h 41"/>
                  <a:gd name="T26" fmla="*/ 16 w 51"/>
                  <a:gd name="T27" fmla="*/ 6 h 41"/>
                  <a:gd name="T28" fmla="*/ 13 w 51"/>
                  <a:gd name="T29" fmla="*/ 4 h 41"/>
                  <a:gd name="T30" fmla="*/ 8 w 51"/>
                  <a:gd name="T31" fmla="*/ 2 h 41"/>
                  <a:gd name="T32" fmla="*/ 1 w 51"/>
                  <a:gd name="T33" fmla="*/ 0 h 41"/>
                  <a:gd name="T34" fmla="*/ 1 w 51"/>
                  <a:gd name="T35" fmla="*/ 10 h 41"/>
                  <a:gd name="T36" fmla="*/ 1 w 51"/>
                  <a:gd name="T37" fmla="*/ 20 h 41"/>
                  <a:gd name="T38" fmla="*/ 1 w 51"/>
                  <a:gd name="T39" fmla="*/ 25 h 41"/>
                  <a:gd name="T40" fmla="*/ 1 w 51"/>
                  <a:gd name="T41" fmla="*/ 30 h 41"/>
                  <a:gd name="T42" fmla="*/ 4 w 51"/>
                  <a:gd name="T43" fmla="*/ 33 h 41"/>
                  <a:gd name="T44" fmla="*/ 13 w 51"/>
                  <a:gd name="T45" fmla="*/ 31 h 41"/>
                  <a:gd name="T46" fmla="*/ 9 w 51"/>
                  <a:gd name="T47" fmla="*/ 28 h 41"/>
                  <a:gd name="T48" fmla="*/ 14 w 51"/>
                  <a:gd name="T49" fmla="*/ 30 h 41"/>
                  <a:gd name="T50" fmla="*/ 13 w 51"/>
                  <a:gd name="T51" fmla="*/ 26 h 41"/>
                  <a:gd name="T52" fmla="*/ 15 w 51"/>
                  <a:gd name="T53" fmla="*/ 27 h 41"/>
                  <a:gd name="T54" fmla="*/ 18 w 51"/>
                  <a:gd name="T55" fmla="*/ 25 h 41"/>
                  <a:gd name="T56" fmla="*/ 26 w 51"/>
                  <a:gd name="T57" fmla="*/ 27 h 41"/>
                  <a:gd name="T58" fmla="*/ 31 w 51"/>
                  <a:gd name="T59" fmla="*/ 33 h 41"/>
                  <a:gd name="T60" fmla="*/ 36 w 51"/>
                  <a:gd name="T61" fmla="*/ 38 h 41"/>
                  <a:gd name="T62" fmla="*/ 45 w 51"/>
                  <a:gd name="T63" fmla="*/ 40 h 41"/>
                  <a:gd name="T64" fmla="*/ 48 w 51"/>
                  <a:gd name="T65" fmla="*/ 40 h 41"/>
                  <a:gd name="T66" fmla="*/ 50 w 51"/>
                  <a:gd name="T67" fmla="*/ 39 h 41"/>
                  <a:gd name="T68" fmla="*/ 50 w 51"/>
                  <a:gd name="T69" fmla="*/ 3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41">
                    <a:moveTo>
                      <a:pt x="50" y="39"/>
                    </a:moveTo>
                    <a:cubicBezTo>
                      <a:pt x="48" y="38"/>
                      <a:pt x="46" y="38"/>
                      <a:pt x="45" y="37"/>
                    </a:cubicBezTo>
                    <a:cubicBezTo>
                      <a:pt x="44" y="36"/>
                      <a:pt x="46" y="35"/>
                      <a:pt x="47" y="36"/>
                    </a:cubicBezTo>
                    <a:cubicBezTo>
                      <a:pt x="45" y="35"/>
                      <a:pt x="42" y="36"/>
                      <a:pt x="42" y="34"/>
                    </a:cubicBezTo>
                    <a:cubicBezTo>
                      <a:pt x="42" y="32"/>
                      <a:pt x="39" y="32"/>
                      <a:pt x="38" y="30"/>
                    </a:cubicBezTo>
                    <a:cubicBezTo>
                      <a:pt x="37" y="29"/>
                      <a:pt x="38" y="29"/>
                      <a:pt x="37" y="28"/>
                    </a:cubicBezTo>
                    <a:cubicBezTo>
                      <a:pt x="36" y="27"/>
                      <a:pt x="35" y="27"/>
                      <a:pt x="34" y="26"/>
                    </a:cubicBezTo>
                    <a:cubicBezTo>
                      <a:pt x="34" y="26"/>
                      <a:pt x="30" y="21"/>
                      <a:pt x="29" y="21"/>
                    </a:cubicBezTo>
                    <a:cubicBezTo>
                      <a:pt x="30" y="20"/>
                      <a:pt x="33" y="21"/>
                      <a:pt x="34" y="21"/>
                    </a:cubicBezTo>
                    <a:cubicBezTo>
                      <a:pt x="36" y="21"/>
                      <a:pt x="35" y="20"/>
                      <a:pt x="34" y="18"/>
                    </a:cubicBezTo>
                    <a:cubicBezTo>
                      <a:pt x="34" y="17"/>
                      <a:pt x="32" y="17"/>
                      <a:pt x="31" y="17"/>
                    </a:cubicBezTo>
                    <a:cubicBezTo>
                      <a:pt x="28" y="15"/>
                      <a:pt x="26" y="14"/>
                      <a:pt x="25" y="12"/>
                    </a:cubicBezTo>
                    <a:cubicBezTo>
                      <a:pt x="24" y="10"/>
                      <a:pt x="21" y="8"/>
                      <a:pt x="19" y="7"/>
                    </a:cubicBezTo>
                    <a:cubicBezTo>
                      <a:pt x="18" y="6"/>
                      <a:pt x="17" y="6"/>
                      <a:pt x="16" y="6"/>
                    </a:cubicBezTo>
                    <a:cubicBezTo>
                      <a:pt x="15" y="6"/>
                      <a:pt x="14" y="4"/>
                      <a:pt x="13" y="4"/>
                    </a:cubicBezTo>
                    <a:cubicBezTo>
                      <a:pt x="12" y="3"/>
                      <a:pt x="10" y="3"/>
                      <a:pt x="8" y="2"/>
                    </a:cubicBezTo>
                    <a:cubicBezTo>
                      <a:pt x="6" y="2"/>
                      <a:pt x="4" y="0"/>
                      <a:pt x="1" y="0"/>
                    </a:cubicBezTo>
                    <a:cubicBezTo>
                      <a:pt x="1" y="3"/>
                      <a:pt x="1" y="7"/>
                      <a:pt x="1" y="10"/>
                    </a:cubicBezTo>
                    <a:cubicBezTo>
                      <a:pt x="1" y="13"/>
                      <a:pt x="2" y="17"/>
                      <a:pt x="1" y="20"/>
                    </a:cubicBezTo>
                    <a:cubicBezTo>
                      <a:pt x="0" y="21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1" y="33"/>
                      <a:pt x="2" y="33"/>
                      <a:pt x="4" y="33"/>
                    </a:cubicBezTo>
                    <a:cubicBezTo>
                      <a:pt x="7" y="33"/>
                      <a:pt x="10" y="33"/>
                      <a:pt x="13" y="31"/>
                    </a:cubicBezTo>
                    <a:cubicBezTo>
                      <a:pt x="14" y="31"/>
                      <a:pt x="9" y="28"/>
                      <a:pt x="9" y="28"/>
                    </a:cubicBezTo>
                    <a:cubicBezTo>
                      <a:pt x="10" y="28"/>
                      <a:pt x="14" y="31"/>
                      <a:pt x="14" y="30"/>
                    </a:cubicBezTo>
                    <a:cubicBezTo>
                      <a:pt x="14" y="29"/>
                      <a:pt x="13" y="28"/>
                      <a:pt x="13" y="26"/>
                    </a:cubicBezTo>
                    <a:cubicBezTo>
                      <a:pt x="13" y="26"/>
                      <a:pt x="16" y="28"/>
                      <a:pt x="15" y="27"/>
                    </a:cubicBezTo>
                    <a:cubicBezTo>
                      <a:pt x="15" y="25"/>
                      <a:pt x="17" y="25"/>
                      <a:pt x="18" y="25"/>
                    </a:cubicBezTo>
                    <a:cubicBezTo>
                      <a:pt x="19" y="25"/>
                      <a:pt x="26" y="28"/>
                      <a:pt x="26" y="27"/>
                    </a:cubicBezTo>
                    <a:cubicBezTo>
                      <a:pt x="26" y="29"/>
                      <a:pt x="30" y="31"/>
                      <a:pt x="31" y="33"/>
                    </a:cubicBezTo>
                    <a:cubicBezTo>
                      <a:pt x="32" y="35"/>
                      <a:pt x="34" y="38"/>
                      <a:pt x="36" y="38"/>
                    </a:cubicBezTo>
                    <a:cubicBezTo>
                      <a:pt x="39" y="38"/>
                      <a:pt x="42" y="39"/>
                      <a:pt x="45" y="40"/>
                    </a:cubicBezTo>
                    <a:cubicBezTo>
                      <a:pt x="46" y="40"/>
                      <a:pt x="48" y="41"/>
                      <a:pt x="48" y="40"/>
                    </a:cubicBezTo>
                    <a:cubicBezTo>
                      <a:pt x="48" y="39"/>
                      <a:pt x="51" y="39"/>
                      <a:pt x="50" y="39"/>
                    </a:cubicBezTo>
                    <a:cubicBezTo>
                      <a:pt x="49" y="38"/>
                      <a:pt x="51" y="39"/>
                      <a:pt x="50" y="3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0625B66E-C2DE-4041-8100-08B8008E1C82}"/>
                </a:ext>
              </a:extLst>
            </p:cNvPr>
            <p:cNvGrpSpPr/>
            <p:nvPr/>
          </p:nvGrpSpPr>
          <p:grpSpPr>
            <a:xfrm>
              <a:off x="7069754" y="5697602"/>
              <a:ext cx="7199380" cy="4552850"/>
              <a:chOff x="11131138" y="2399379"/>
              <a:chExt cx="10176108" cy="6435319"/>
            </a:xfrm>
            <a:grpFill/>
          </p:grpSpPr>
          <p:sp>
            <p:nvSpPr>
              <p:cNvPr id="645" name="Freeform 404">
                <a:extLst>
                  <a:ext uri="{FF2B5EF4-FFF2-40B4-BE49-F238E27FC236}">
                    <a16:creationId xmlns:a16="http://schemas.microsoft.com/office/drawing/2014/main" id="{DF688139-0243-F24A-B491-7FF408864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641596"/>
                <a:ext cx="407739" cy="652750"/>
              </a:xfrm>
              <a:custGeom>
                <a:avLst/>
                <a:gdLst>
                  <a:gd name="T0" fmla="*/ 7 w 40"/>
                  <a:gd name="T1" fmla="*/ 0 h 60"/>
                  <a:gd name="T2" fmla="*/ 4 w 40"/>
                  <a:gd name="T3" fmla="*/ 3 h 60"/>
                  <a:gd name="T4" fmla="*/ 2 w 40"/>
                  <a:gd name="T5" fmla="*/ 8 h 60"/>
                  <a:gd name="T6" fmla="*/ 5 w 40"/>
                  <a:gd name="T7" fmla="*/ 14 h 60"/>
                  <a:gd name="T8" fmla="*/ 3 w 40"/>
                  <a:gd name="T9" fmla="*/ 18 h 60"/>
                  <a:gd name="T10" fmla="*/ 3 w 40"/>
                  <a:gd name="T11" fmla="*/ 19 h 60"/>
                  <a:gd name="T12" fmla="*/ 2 w 40"/>
                  <a:gd name="T13" fmla="*/ 23 h 60"/>
                  <a:gd name="T14" fmla="*/ 5 w 40"/>
                  <a:gd name="T15" fmla="*/ 23 h 60"/>
                  <a:gd name="T16" fmla="*/ 7 w 40"/>
                  <a:gd name="T17" fmla="*/ 19 h 60"/>
                  <a:gd name="T18" fmla="*/ 7 w 40"/>
                  <a:gd name="T19" fmla="*/ 23 h 60"/>
                  <a:gd name="T20" fmla="*/ 11 w 40"/>
                  <a:gd name="T21" fmla="*/ 27 h 60"/>
                  <a:gd name="T22" fmla="*/ 14 w 40"/>
                  <a:gd name="T23" fmla="*/ 30 h 60"/>
                  <a:gd name="T24" fmla="*/ 16 w 40"/>
                  <a:gd name="T25" fmla="*/ 36 h 60"/>
                  <a:gd name="T26" fmla="*/ 8 w 40"/>
                  <a:gd name="T27" fmla="*/ 39 h 60"/>
                  <a:gd name="T28" fmla="*/ 9 w 40"/>
                  <a:gd name="T29" fmla="*/ 42 h 60"/>
                  <a:gd name="T30" fmla="*/ 5 w 40"/>
                  <a:gd name="T31" fmla="*/ 47 h 60"/>
                  <a:gd name="T32" fmla="*/ 9 w 40"/>
                  <a:gd name="T33" fmla="*/ 48 h 60"/>
                  <a:gd name="T34" fmla="*/ 18 w 40"/>
                  <a:gd name="T35" fmla="*/ 48 h 60"/>
                  <a:gd name="T36" fmla="*/ 10 w 40"/>
                  <a:gd name="T37" fmla="*/ 52 h 60"/>
                  <a:gd name="T38" fmla="*/ 7 w 40"/>
                  <a:gd name="T39" fmla="*/ 55 h 60"/>
                  <a:gd name="T40" fmla="*/ 3 w 40"/>
                  <a:gd name="T41" fmla="*/ 59 h 60"/>
                  <a:gd name="T42" fmla="*/ 5 w 40"/>
                  <a:gd name="T43" fmla="*/ 60 h 60"/>
                  <a:gd name="T44" fmla="*/ 12 w 40"/>
                  <a:gd name="T45" fmla="*/ 57 h 60"/>
                  <a:gd name="T46" fmla="*/ 19 w 40"/>
                  <a:gd name="T47" fmla="*/ 55 h 60"/>
                  <a:gd name="T48" fmla="*/ 27 w 40"/>
                  <a:gd name="T49" fmla="*/ 54 h 60"/>
                  <a:gd name="T50" fmla="*/ 38 w 40"/>
                  <a:gd name="T51" fmla="*/ 51 h 60"/>
                  <a:gd name="T52" fmla="*/ 38 w 40"/>
                  <a:gd name="T53" fmla="*/ 46 h 60"/>
                  <a:gd name="T54" fmla="*/ 32 w 40"/>
                  <a:gd name="T55" fmla="*/ 41 h 60"/>
                  <a:gd name="T56" fmla="*/ 31 w 40"/>
                  <a:gd name="T57" fmla="*/ 36 h 60"/>
                  <a:gd name="T58" fmla="*/ 30 w 40"/>
                  <a:gd name="T59" fmla="*/ 34 h 60"/>
                  <a:gd name="T60" fmla="*/ 23 w 40"/>
                  <a:gd name="T61" fmla="*/ 25 h 60"/>
                  <a:gd name="T62" fmla="*/ 12 w 40"/>
                  <a:gd name="T63" fmla="*/ 18 h 60"/>
                  <a:gd name="T64" fmla="*/ 14 w 40"/>
                  <a:gd name="T65" fmla="*/ 16 h 60"/>
                  <a:gd name="T66" fmla="*/ 21 w 40"/>
                  <a:gd name="T67" fmla="*/ 8 h 60"/>
                  <a:gd name="T68" fmla="*/ 9 w 40"/>
                  <a:gd name="T69" fmla="*/ 7 h 60"/>
                  <a:gd name="T70" fmla="*/ 9 w 40"/>
                  <a:gd name="T71" fmla="*/ 6 h 60"/>
                  <a:gd name="T72" fmla="*/ 15 w 40"/>
                  <a:gd name="T7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40" h="60">
                    <a:moveTo>
                      <a:pt x="15" y="0"/>
                    </a:moveTo>
                    <a:cubicBezTo>
                      <a:pt x="12" y="0"/>
                      <a:pt x="10" y="1"/>
                      <a:pt x="7" y="0"/>
                    </a:cubicBezTo>
                    <a:cubicBezTo>
                      <a:pt x="6" y="0"/>
                      <a:pt x="5" y="0"/>
                      <a:pt x="5" y="1"/>
                    </a:cubicBezTo>
                    <a:cubicBezTo>
                      <a:pt x="6" y="3"/>
                      <a:pt x="5" y="2"/>
                      <a:pt x="4" y="3"/>
                    </a:cubicBezTo>
                    <a:cubicBezTo>
                      <a:pt x="5" y="2"/>
                      <a:pt x="5" y="4"/>
                      <a:pt x="5" y="4"/>
                    </a:cubicBezTo>
                    <a:cubicBezTo>
                      <a:pt x="4" y="6"/>
                      <a:pt x="1" y="5"/>
                      <a:pt x="2" y="8"/>
                    </a:cubicBezTo>
                    <a:cubicBezTo>
                      <a:pt x="4" y="10"/>
                      <a:pt x="3" y="11"/>
                      <a:pt x="2" y="13"/>
                    </a:cubicBezTo>
                    <a:cubicBezTo>
                      <a:pt x="2" y="15"/>
                      <a:pt x="4" y="15"/>
                      <a:pt x="5" y="14"/>
                    </a:cubicBezTo>
                    <a:cubicBezTo>
                      <a:pt x="4" y="15"/>
                      <a:pt x="5" y="15"/>
                      <a:pt x="5" y="16"/>
                    </a:cubicBezTo>
                    <a:cubicBezTo>
                      <a:pt x="5" y="15"/>
                      <a:pt x="3" y="18"/>
                      <a:pt x="3" y="18"/>
                    </a:cubicBezTo>
                    <a:cubicBezTo>
                      <a:pt x="2" y="18"/>
                      <a:pt x="0" y="18"/>
                      <a:pt x="0" y="20"/>
                    </a:cubicBezTo>
                    <a:cubicBezTo>
                      <a:pt x="1" y="20"/>
                      <a:pt x="2" y="18"/>
                      <a:pt x="3" y="19"/>
                    </a:cubicBezTo>
                    <a:cubicBezTo>
                      <a:pt x="3" y="20"/>
                      <a:pt x="3" y="21"/>
                      <a:pt x="3" y="21"/>
                    </a:cubicBezTo>
                    <a:cubicBezTo>
                      <a:pt x="2" y="22"/>
                      <a:pt x="2" y="23"/>
                      <a:pt x="2" y="23"/>
                    </a:cubicBezTo>
                    <a:cubicBezTo>
                      <a:pt x="2" y="24"/>
                      <a:pt x="3" y="22"/>
                      <a:pt x="4" y="22"/>
                    </a:cubicBezTo>
                    <a:cubicBezTo>
                      <a:pt x="4" y="21"/>
                      <a:pt x="5" y="23"/>
                      <a:pt x="5" y="23"/>
                    </a:cubicBezTo>
                    <a:cubicBezTo>
                      <a:pt x="6" y="23"/>
                      <a:pt x="5" y="19"/>
                      <a:pt x="4" y="19"/>
                    </a:cubicBezTo>
                    <a:cubicBezTo>
                      <a:pt x="5" y="19"/>
                      <a:pt x="7" y="20"/>
                      <a:pt x="7" y="19"/>
                    </a:cubicBezTo>
                    <a:cubicBezTo>
                      <a:pt x="7" y="19"/>
                      <a:pt x="6" y="20"/>
                      <a:pt x="6" y="20"/>
                    </a:cubicBezTo>
                    <a:cubicBezTo>
                      <a:pt x="6" y="21"/>
                      <a:pt x="7" y="22"/>
                      <a:pt x="7" y="23"/>
                    </a:cubicBezTo>
                    <a:cubicBezTo>
                      <a:pt x="7" y="24"/>
                      <a:pt x="4" y="27"/>
                      <a:pt x="7" y="27"/>
                    </a:cubicBezTo>
                    <a:cubicBezTo>
                      <a:pt x="7" y="27"/>
                      <a:pt x="10" y="27"/>
                      <a:pt x="11" y="27"/>
                    </a:cubicBezTo>
                    <a:cubicBezTo>
                      <a:pt x="12" y="26"/>
                      <a:pt x="15" y="26"/>
                      <a:pt x="15" y="26"/>
                    </a:cubicBezTo>
                    <a:cubicBezTo>
                      <a:pt x="14" y="28"/>
                      <a:pt x="13" y="28"/>
                      <a:pt x="14" y="30"/>
                    </a:cubicBezTo>
                    <a:cubicBezTo>
                      <a:pt x="15" y="33"/>
                      <a:pt x="15" y="31"/>
                      <a:pt x="16" y="32"/>
                    </a:cubicBezTo>
                    <a:cubicBezTo>
                      <a:pt x="16" y="33"/>
                      <a:pt x="15" y="35"/>
                      <a:pt x="16" y="36"/>
                    </a:cubicBezTo>
                    <a:cubicBezTo>
                      <a:pt x="17" y="38"/>
                      <a:pt x="14" y="38"/>
                      <a:pt x="13" y="38"/>
                    </a:cubicBezTo>
                    <a:cubicBezTo>
                      <a:pt x="11" y="39"/>
                      <a:pt x="10" y="37"/>
                      <a:pt x="8" y="39"/>
                    </a:cubicBezTo>
                    <a:cubicBezTo>
                      <a:pt x="7" y="41"/>
                      <a:pt x="12" y="40"/>
                      <a:pt x="11" y="41"/>
                    </a:cubicBezTo>
                    <a:cubicBezTo>
                      <a:pt x="11" y="41"/>
                      <a:pt x="9" y="42"/>
                      <a:pt x="9" y="42"/>
                    </a:cubicBezTo>
                    <a:cubicBezTo>
                      <a:pt x="9" y="43"/>
                      <a:pt x="10" y="43"/>
                      <a:pt x="9" y="44"/>
                    </a:cubicBezTo>
                    <a:cubicBezTo>
                      <a:pt x="8" y="45"/>
                      <a:pt x="7" y="46"/>
                      <a:pt x="5" y="47"/>
                    </a:cubicBezTo>
                    <a:cubicBezTo>
                      <a:pt x="4" y="48"/>
                      <a:pt x="6" y="49"/>
                      <a:pt x="6" y="49"/>
                    </a:cubicBezTo>
                    <a:cubicBezTo>
                      <a:pt x="7" y="49"/>
                      <a:pt x="9" y="48"/>
                      <a:pt x="9" y="48"/>
                    </a:cubicBezTo>
                    <a:cubicBezTo>
                      <a:pt x="9" y="49"/>
                      <a:pt x="12" y="49"/>
                      <a:pt x="13" y="50"/>
                    </a:cubicBezTo>
                    <a:cubicBezTo>
                      <a:pt x="15" y="50"/>
                      <a:pt x="17" y="48"/>
                      <a:pt x="18" y="48"/>
                    </a:cubicBezTo>
                    <a:cubicBezTo>
                      <a:pt x="18" y="48"/>
                      <a:pt x="16" y="53"/>
                      <a:pt x="13" y="52"/>
                    </a:cubicBezTo>
                    <a:cubicBezTo>
                      <a:pt x="12" y="51"/>
                      <a:pt x="11" y="52"/>
                      <a:pt x="10" y="52"/>
                    </a:cubicBezTo>
                    <a:cubicBezTo>
                      <a:pt x="8" y="52"/>
                      <a:pt x="9" y="51"/>
                      <a:pt x="8" y="51"/>
                    </a:cubicBezTo>
                    <a:cubicBezTo>
                      <a:pt x="8" y="51"/>
                      <a:pt x="8" y="54"/>
                      <a:pt x="7" y="55"/>
                    </a:cubicBezTo>
                    <a:cubicBezTo>
                      <a:pt x="7" y="55"/>
                      <a:pt x="6" y="56"/>
                      <a:pt x="5" y="57"/>
                    </a:cubicBezTo>
                    <a:cubicBezTo>
                      <a:pt x="5" y="57"/>
                      <a:pt x="3" y="58"/>
                      <a:pt x="3" y="59"/>
                    </a:cubicBezTo>
                    <a:cubicBezTo>
                      <a:pt x="3" y="59"/>
                      <a:pt x="5" y="59"/>
                      <a:pt x="5" y="59"/>
                    </a:cubicBezTo>
                    <a:cubicBezTo>
                      <a:pt x="5" y="59"/>
                      <a:pt x="4" y="59"/>
                      <a:pt x="5" y="60"/>
                    </a:cubicBezTo>
                    <a:cubicBezTo>
                      <a:pt x="5" y="60"/>
                      <a:pt x="7" y="57"/>
                      <a:pt x="8" y="57"/>
                    </a:cubicBezTo>
                    <a:cubicBezTo>
                      <a:pt x="9" y="57"/>
                      <a:pt x="11" y="58"/>
                      <a:pt x="12" y="57"/>
                    </a:cubicBezTo>
                    <a:cubicBezTo>
                      <a:pt x="14" y="57"/>
                      <a:pt x="13" y="55"/>
                      <a:pt x="15" y="55"/>
                    </a:cubicBezTo>
                    <a:cubicBezTo>
                      <a:pt x="16" y="54"/>
                      <a:pt x="17" y="55"/>
                      <a:pt x="19" y="55"/>
                    </a:cubicBezTo>
                    <a:cubicBezTo>
                      <a:pt x="20" y="56"/>
                      <a:pt x="21" y="54"/>
                      <a:pt x="23" y="55"/>
                    </a:cubicBezTo>
                    <a:cubicBezTo>
                      <a:pt x="24" y="56"/>
                      <a:pt x="26" y="55"/>
                      <a:pt x="27" y="54"/>
                    </a:cubicBezTo>
                    <a:cubicBezTo>
                      <a:pt x="29" y="54"/>
                      <a:pt x="32" y="54"/>
                      <a:pt x="34" y="54"/>
                    </a:cubicBezTo>
                    <a:cubicBezTo>
                      <a:pt x="34" y="54"/>
                      <a:pt x="38" y="51"/>
                      <a:pt x="38" y="51"/>
                    </a:cubicBezTo>
                    <a:cubicBezTo>
                      <a:pt x="37" y="50"/>
                      <a:pt x="33" y="51"/>
                      <a:pt x="33" y="50"/>
                    </a:cubicBezTo>
                    <a:cubicBezTo>
                      <a:pt x="33" y="49"/>
                      <a:pt x="37" y="46"/>
                      <a:pt x="38" y="46"/>
                    </a:cubicBezTo>
                    <a:cubicBezTo>
                      <a:pt x="39" y="44"/>
                      <a:pt x="40" y="40"/>
                      <a:pt x="36" y="40"/>
                    </a:cubicBezTo>
                    <a:cubicBezTo>
                      <a:pt x="35" y="40"/>
                      <a:pt x="33" y="41"/>
                      <a:pt x="32" y="41"/>
                    </a:cubicBezTo>
                    <a:cubicBezTo>
                      <a:pt x="30" y="40"/>
                      <a:pt x="32" y="40"/>
                      <a:pt x="32" y="39"/>
                    </a:cubicBezTo>
                    <a:cubicBezTo>
                      <a:pt x="32" y="38"/>
                      <a:pt x="32" y="37"/>
                      <a:pt x="31" y="36"/>
                    </a:cubicBezTo>
                    <a:cubicBezTo>
                      <a:pt x="31" y="36"/>
                      <a:pt x="27" y="35"/>
                      <a:pt x="28" y="34"/>
                    </a:cubicBezTo>
                    <a:cubicBezTo>
                      <a:pt x="28" y="34"/>
                      <a:pt x="30" y="35"/>
                      <a:pt x="30" y="34"/>
                    </a:cubicBezTo>
                    <a:cubicBezTo>
                      <a:pt x="31" y="33"/>
                      <a:pt x="30" y="32"/>
                      <a:pt x="29" y="31"/>
                    </a:cubicBezTo>
                    <a:cubicBezTo>
                      <a:pt x="26" y="29"/>
                      <a:pt x="25" y="29"/>
                      <a:pt x="23" y="25"/>
                    </a:cubicBezTo>
                    <a:cubicBezTo>
                      <a:pt x="22" y="23"/>
                      <a:pt x="21" y="21"/>
                      <a:pt x="18" y="19"/>
                    </a:cubicBezTo>
                    <a:cubicBezTo>
                      <a:pt x="17" y="18"/>
                      <a:pt x="13" y="20"/>
                      <a:pt x="12" y="18"/>
                    </a:cubicBezTo>
                    <a:cubicBezTo>
                      <a:pt x="12" y="18"/>
                      <a:pt x="18" y="17"/>
                      <a:pt x="17" y="16"/>
                    </a:cubicBezTo>
                    <a:cubicBezTo>
                      <a:pt x="17" y="16"/>
                      <a:pt x="15" y="17"/>
                      <a:pt x="14" y="16"/>
                    </a:cubicBezTo>
                    <a:cubicBezTo>
                      <a:pt x="14" y="16"/>
                      <a:pt x="18" y="15"/>
                      <a:pt x="18" y="15"/>
                    </a:cubicBezTo>
                    <a:cubicBezTo>
                      <a:pt x="19" y="14"/>
                      <a:pt x="22" y="9"/>
                      <a:pt x="21" y="8"/>
                    </a:cubicBezTo>
                    <a:cubicBezTo>
                      <a:pt x="20" y="6"/>
                      <a:pt x="17" y="6"/>
                      <a:pt x="15" y="6"/>
                    </a:cubicBezTo>
                    <a:cubicBezTo>
                      <a:pt x="14" y="7"/>
                      <a:pt x="9" y="7"/>
                      <a:pt x="9" y="7"/>
                    </a:cubicBezTo>
                    <a:cubicBezTo>
                      <a:pt x="9" y="7"/>
                      <a:pt x="11" y="6"/>
                      <a:pt x="11" y="6"/>
                    </a:cubicBezTo>
                    <a:cubicBezTo>
                      <a:pt x="11" y="6"/>
                      <a:pt x="9" y="5"/>
                      <a:pt x="9" y="6"/>
                    </a:cubicBezTo>
                    <a:cubicBezTo>
                      <a:pt x="9" y="5"/>
                      <a:pt x="18" y="1"/>
                      <a:pt x="15" y="0"/>
                    </a:cubicBezTo>
                    <a:cubicBezTo>
                      <a:pt x="14" y="0"/>
                      <a:pt x="17" y="1"/>
                      <a:pt x="1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6" name="Freeform 406">
                <a:extLst>
                  <a:ext uri="{FF2B5EF4-FFF2-40B4-BE49-F238E27FC236}">
                    <a16:creationId xmlns:a16="http://schemas.microsoft.com/office/drawing/2014/main" id="{0FB45A7D-C2D3-0B47-9034-894708434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3" y="2919366"/>
                <a:ext cx="920032" cy="671193"/>
              </a:xfrm>
              <a:custGeom>
                <a:avLst/>
                <a:gdLst>
                  <a:gd name="T0" fmla="*/ 77 w 90"/>
                  <a:gd name="T1" fmla="*/ 2 h 62"/>
                  <a:gd name="T2" fmla="*/ 66 w 90"/>
                  <a:gd name="T3" fmla="*/ 6 h 62"/>
                  <a:gd name="T4" fmla="*/ 51 w 90"/>
                  <a:gd name="T5" fmla="*/ 8 h 62"/>
                  <a:gd name="T6" fmla="*/ 48 w 90"/>
                  <a:gd name="T7" fmla="*/ 9 h 62"/>
                  <a:gd name="T8" fmla="*/ 39 w 90"/>
                  <a:gd name="T9" fmla="*/ 11 h 62"/>
                  <a:gd name="T10" fmla="*/ 32 w 90"/>
                  <a:gd name="T11" fmla="*/ 14 h 62"/>
                  <a:gd name="T12" fmla="*/ 26 w 90"/>
                  <a:gd name="T13" fmla="*/ 19 h 62"/>
                  <a:gd name="T14" fmla="*/ 26 w 90"/>
                  <a:gd name="T15" fmla="*/ 21 h 62"/>
                  <a:gd name="T16" fmla="*/ 27 w 90"/>
                  <a:gd name="T17" fmla="*/ 23 h 62"/>
                  <a:gd name="T18" fmla="*/ 23 w 90"/>
                  <a:gd name="T19" fmla="*/ 25 h 62"/>
                  <a:gd name="T20" fmla="*/ 21 w 90"/>
                  <a:gd name="T21" fmla="*/ 28 h 62"/>
                  <a:gd name="T22" fmla="*/ 21 w 90"/>
                  <a:gd name="T23" fmla="*/ 29 h 62"/>
                  <a:gd name="T24" fmla="*/ 14 w 90"/>
                  <a:gd name="T25" fmla="*/ 31 h 62"/>
                  <a:gd name="T26" fmla="*/ 19 w 90"/>
                  <a:gd name="T27" fmla="*/ 34 h 62"/>
                  <a:gd name="T28" fmla="*/ 9 w 90"/>
                  <a:gd name="T29" fmla="*/ 38 h 62"/>
                  <a:gd name="T30" fmla="*/ 6 w 90"/>
                  <a:gd name="T31" fmla="*/ 41 h 62"/>
                  <a:gd name="T32" fmla="*/ 5 w 90"/>
                  <a:gd name="T33" fmla="*/ 47 h 62"/>
                  <a:gd name="T34" fmla="*/ 4 w 90"/>
                  <a:gd name="T35" fmla="*/ 53 h 62"/>
                  <a:gd name="T36" fmla="*/ 12 w 90"/>
                  <a:gd name="T37" fmla="*/ 55 h 62"/>
                  <a:gd name="T38" fmla="*/ 12 w 90"/>
                  <a:gd name="T39" fmla="*/ 56 h 62"/>
                  <a:gd name="T40" fmla="*/ 16 w 90"/>
                  <a:gd name="T41" fmla="*/ 62 h 62"/>
                  <a:gd name="T42" fmla="*/ 26 w 90"/>
                  <a:gd name="T43" fmla="*/ 61 h 62"/>
                  <a:gd name="T44" fmla="*/ 26 w 90"/>
                  <a:gd name="T45" fmla="*/ 59 h 62"/>
                  <a:gd name="T46" fmla="*/ 20 w 90"/>
                  <a:gd name="T47" fmla="*/ 48 h 62"/>
                  <a:gd name="T48" fmla="*/ 20 w 90"/>
                  <a:gd name="T49" fmla="*/ 42 h 62"/>
                  <a:gd name="T50" fmla="*/ 22 w 90"/>
                  <a:gd name="T51" fmla="*/ 40 h 62"/>
                  <a:gd name="T52" fmla="*/ 21 w 90"/>
                  <a:gd name="T53" fmla="*/ 36 h 62"/>
                  <a:gd name="T54" fmla="*/ 27 w 90"/>
                  <a:gd name="T55" fmla="*/ 34 h 62"/>
                  <a:gd name="T56" fmla="*/ 27 w 90"/>
                  <a:gd name="T57" fmla="*/ 32 h 62"/>
                  <a:gd name="T58" fmla="*/ 32 w 90"/>
                  <a:gd name="T59" fmla="*/ 31 h 62"/>
                  <a:gd name="T60" fmla="*/ 35 w 90"/>
                  <a:gd name="T61" fmla="*/ 29 h 62"/>
                  <a:gd name="T62" fmla="*/ 35 w 90"/>
                  <a:gd name="T63" fmla="*/ 26 h 62"/>
                  <a:gd name="T64" fmla="*/ 42 w 90"/>
                  <a:gd name="T65" fmla="*/ 24 h 62"/>
                  <a:gd name="T66" fmla="*/ 45 w 90"/>
                  <a:gd name="T67" fmla="*/ 22 h 62"/>
                  <a:gd name="T68" fmla="*/ 58 w 90"/>
                  <a:gd name="T69" fmla="*/ 15 h 62"/>
                  <a:gd name="T70" fmla="*/ 81 w 90"/>
                  <a:gd name="T71" fmla="*/ 8 h 62"/>
                  <a:gd name="T72" fmla="*/ 84 w 90"/>
                  <a:gd name="T73" fmla="*/ 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62">
                    <a:moveTo>
                      <a:pt x="84" y="1"/>
                    </a:moveTo>
                    <a:cubicBezTo>
                      <a:pt x="81" y="1"/>
                      <a:pt x="80" y="0"/>
                      <a:pt x="77" y="2"/>
                    </a:cubicBezTo>
                    <a:cubicBezTo>
                      <a:pt x="76" y="2"/>
                      <a:pt x="72" y="3"/>
                      <a:pt x="73" y="4"/>
                    </a:cubicBezTo>
                    <a:cubicBezTo>
                      <a:pt x="72" y="4"/>
                      <a:pt x="68" y="6"/>
                      <a:pt x="66" y="6"/>
                    </a:cubicBezTo>
                    <a:cubicBezTo>
                      <a:pt x="64" y="6"/>
                      <a:pt x="61" y="7"/>
                      <a:pt x="59" y="8"/>
                    </a:cubicBezTo>
                    <a:cubicBezTo>
                      <a:pt x="56" y="8"/>
                      <a:pt x="54" y="8"/>
                      <a:pt x="51" y="8"/>
                    </a:cubicBezTo>
                    <a:cubicBezTo>
                      <a:pt x="51" y="8"/>
                      <a:pt x="45" y="8"/>
                      <a:pt x="46" y="9"/>
                    </a:cubicBezTo>
                    <a:cubicBezTo>
                      <a:pt x="46" y="9"/>
                      <a:pt x="48" y="9"/>
                      <a:pt x="48" y="9"/>
                    </a:cubicBezTo>
                    <a:cubicBezTo>
                      <a:pt x="47" y="10"/>
                      <a:pt x="45" y="10"/>
                      <a:pt x="44" y="11"/>
                    </a:cubicBezTo>
                    <a:cubicBezTo>
                      <a:pt x="43" y="11"/>
                      <a:pt x="41" y="11"/>
                      <a:pt x="39" y="11"/>
                    </a:cubicBezTo>
                    <a:cubicBezTo>
                      <a:pt x="38" y="11"/>
                      <a:pt x="38" y="11"/>
                      <a:pt x="36" y="12"/>
                    </a:cubicBezTo>
                    <a:cubicBezTo>
                      <a:pt x="35" y="15"/>
                      <a:pt x="34" y="14"/>
                      <a:pt x="32" y="14"/>
                    </a:cubicBezTo>
                    <a:cubicBezTo>
                      <a:pt x="30" y="15"/>
                      <a:pt x="31" y="17"/>
                      <a:pt x="28" y="17"/>
                    </a:cubicBezTo>
                    <a:cubicBezTo>
                      <a:pt x="26" y="17"/>
                      <a:pt x="27" y="19"/>
                      <a:pt x="26" y="19"/>
                    </a:cubicBezTo>
                    <a:cubicBezTo>
                      <a:pt x="25" y="20"/>
                      <a:pt x="22" y="18"/>
                      <a:pt x="23" y="19"/>
                    </a:cubicBezTo>
                    <a:cubicBezTo>
                      <a:pt x="23" y="20"/>
                      <a:pt x="26" y="21"/>
                      <a:pt x="26" y="21"/>
                    </a:cubicBezTo>
                    <a:cubicBezTo>
                      <a:pt x="26" y="21"/>
                      <a:pt x="22" y="22"/>
                      <a:pt x="22" y="22"/>
                    </a:cubicBezTo>
                    <a:cubicBezTo>
                      <a:pt x="22" y="23"/>
                      <a:pt x="27" y="23"/>
                      <a:pt x="27" y="23"/>
                    </a:cubicBezTo>
                    <a:cubicBezTo>
                      <a:pt x="27" y="24"/>
                      <a:pt x="20" y="24"/>
                      <a:pt x="21" y="25"/>
                    </a:cubicBezTo>
                    <a:cubicBezTo>
                      <a:pt x="21" y="24"/>
                      <a:pt x="23" y="25"/>
                      <a:pt x="23" y="25"/>
                    </a:cubicBezTo>
                    <a:cubicBezTo>
                      <a:pt x="21" y="26"/>
                      <a:pt x="20" y="25"/>
                      <a:pt x="20" y="26"/>
                    </a:cubicBezTo>
                    <a:cubicBezTo>
                      <a:pt x="19" y="27"/>
                      <a:pt x="21" y="28"/>
                      <a:pt x="21" y="28"/>
                    </a:cubicBezTo>
                    <a:cubicBezTo>
                      <a:pt x="20" y="28"/>
                      <a:pt x="19" y="28"/>
                      <a:pt x="18" y="28"/>
                    </a:cubicBezTo>
                    <a:cubicBezTo>
                      <a:pt x="18" y="28"/>
                      <a:pt x="20" y="29"/>
                      <a:pt x="21" y="29"/>
                    </a:cubicBezTo>
                    <a:cubicBezTo>
                      <a:pt x="19" y="29"/>
                      <a:pt x="18" y="29"/>
                      <a:pt x="17" y="30"/>
                    </a:cubicBezTo>
                    <a:cubicBezTo>
                      <a:pt x="16" y="31"/>
                      <a:pt x="15" y="31"/>
                      <a:pt x="14" y="31"/>
                    </a:cubicBezTo>
                    <a:cubicBezTo>
                      <a:pt x="12" y="32"/>
                      <a:pt x="12" y="33"/>
                      <a:pt x="14" y="33"/>
                    </a:cubicBezTo>
                    <a:cubicBezTo>
                      <a:pt x="15" y="33"/>
                      <a:pt x="18" y="34"/>
                      <a:pt x="19" y="34"/>
                    </a:cubicBezTo>
                    <a:cubicBezTo>
                      <a:pt x="17" y="35"/>
                      <a:pt x="15" y="33"/>
                      <a:pt x="15" y="36"/>
                    </a:cubicBezTo>
                    <a:cubicBezTo>
                      <a:pt x="15" y="37"/>
                      <a:pt x="10" y="37"/>
                      <a:pt x="9" y="38"/>
                    </a:cubicBezTo>
                    <a:cubicBezTo>
                      <a:pt x="8" y="39"/>
                      <a:pt x="9" y="39"/>
                      <a:pt x="9" y="40"/>
                    </a:cubicBezTo>
                    <a:cubicBezTo>
                      <a:pt x="9" y="40"/>
                      <a:pt x="6" y="41"/>
                      <a:pt x="6" y="41"/>
                    </a:cubicBezTo>
                    <a:cubicBezTo>
                      <a:pt x="2" y="42"/>
                      <a:pt x="7" y="42"/>
                      <a:pt x="7" y="43"/>
                    </a:cubicBezTo>
                    <a:cubicBezTo>
                      <a:pt x="8" y="44"/>
                      <a:pt x="5" y="47"/>
                      <a:pt x="5" y="47"/>
                    </a:cubicBezTo>
                    <a:cubicBezTo>
                      <a:pt x="3" y="49"/>
                      <a:pt x="0" y="47"/>
                      <a:pt x="0" y="51"/>
                    </a:cubicBezTo>
                    <a:cubicBezTo>
                      <a:pt x="0" y="55"/>
                      <a:pt x="2" y="53"/>
                      <a:pt x="4" y="53"/>
                    </a:cubicBezTo>
                    <a:cubicBezTo>
                      <a:pt x="6" y="54"/>
                      <a:pt x="7" y="55"/>
                      <a:pt x="9" y="54"/>
                    </a:cubicBezTo>
                    <a:cubicBezTo>
                      <a:pt x="9" y="54"/>
                      <a:pt x="11" y="56"/>
                      <a:pt x="12" y="55"/>
                    </a:cubicBezTo>
                    <a:cubicBezTo>
                      <a:pt x="12" y="55"/>
                      <a:pt x="10" y="55"/>
                      <a:pt x="10" y="56"/>
                    </a:cubicBezTo>
                    <a:cubicBezTo>
                      <a:pt x="11" y="56"/>
                      <a:pt x="12" y="56"/>
                      <a:pt x="12" y="56"/>
                    </a:cubicBezTo>
                    <a:cubicBezTo>
                      <a:pt x="12" y="56"/>
                      <a:pt x="10" y="60"/>
                      <a:pt x="10" y="60"/>
                    </a:cubicBezTo>
                    <a:cubicBezTo>
                      <a:pt x="12" y="61"/>
                      <a:pt x="14" y="61"/>
                      <a:pt x="16" y="62"/>
                    </a:cubicBezTo>
                    <a:cubicBezTo>
                      <a:pt x="19" y="62"/>
                      <a:pt x="20" y="62"/>
                      <a:pt x="23" y="62"/>
                    </a:cubicBezTo>
                    <a:cubicBezTo>
                      <a:pt x="24" y="61"/>
                      <a:pt x="25" y="61"/>
                      <a:pt x="26" y="61"/>
                    </a:cubicBezTo>
                    <a:cubicBezTo>
                      <a:pt x="27" y="62"/>
                      <a:pt x="28" y="62"/>
                      <a:pt x="30" y="62"/>
                    </a:cubicBezTo>
                    <a:cubicBezTo>
                      <a:pt x="31" y="62"/>
                      <a:pt x="27" y="59"/>
                      <a:pt x="26" y="59"/>
                    </a:cubicBezTo>
                    <a:cubicBezTo>
                      <a:pt x="24" y="57"/>
                      <a:pt x="23" y="55"/>
                      <a:pt x="22" y="53"/>
                    </a:cubicBezTo>
                    <a:cubicBezTo>
                      <a:pt x="20" y="51"/>
                      <a:pt x="21" y="50"/>
                      <a:pt x="20" y="48"/>
                    </a:cubicBezTo>
                    <a:cubicBezTo>
                      <a:pt x="19" y="45"/>
                      <a:pt x="18" y="45"/>
                      <a:pt x="20" y="43"/>
                    </a:cubicBezTo>
                    <a:cubicBezTo>
                      <a:pt x="21" y="43"/>
                      <a:pt x="20" y="43"/>
                      <a:pt x="20" y="42"/>
                    </a:cubicBezTo>
                    <a:cubicBezTo>
                      <a:pt x="21" y="41"/>
                      <a:pt x="24" y="42"/>
                      <a:pt x="24" y="41"/>
                    </a:cubicBezTo>
                    <a:cubicBezTo>
                      <a:pt x="24" y="41"/>
                      <a:pt x="22" y="40"/>
                      <a:pt x="22" y="40"/>
                    </a:cubicBezTo>
                    <a:cubicBezTo>
                      <a:pt x="23" y="39"/>
                      <a:pt x="26" y="40"/>
                      <a:pt x="26" y="39"/>
                    </a:cubicBezTo>
                    <a:cubicBezTo>
                      <a:pt x="26" y="38"/>
                      <a:pt x="21" y="37"/>
                      <a:pt x="21" y="36"/>
                    </a:cubicBezTo>
                    <a:cubicBezTo>
                      <a:pt x="21" y="36"/>
                      <a:pt x="29" y="37"/>
                      <a:pt x="29" y="37"/>
                    </a:cubicBezTo>
                    <a:cubicBezTo>
                      <a:pt x="29" y="36"/>
                      <a:pt x="27" y="35"/>
                      <a:pt x="27" y="34"/>
                    </a:cubicBezTo>
                    <a:cubicBezTo>
                      <a:pt x="27" y="33"/>
                      <a:pt x="30" y="35"/>
                      <a:pt x="31" y="34"/>
                    </a:cubicBezTo>
                    <a:cubicBezTo>
                      <a:pt x="31" y="33"/>
                      <a:pt x="27" y="31"/>
                      <a:pt x="27" y="32"/>
                    </a:cubicBezTo>
                    <a:cubicBezTo>
                      <a:pt x="27" y="31"/>
                      <a:pt x="31" y="33"/>
                      <a:pt x="32" y="32"/>
                    </a:cubicBezTo>
                    <a:cubicBezTo>
                      <a:pt x="32" y="32"/>
                      <a:pt x="33" y="31"/>
                      <a:pt x="32" y="31"/>
                    </a:cubicBezTo>
                    <a:cubicBezTo>
                      <a:pt x="32" y="31"/>
                      <a:pt x="30" y="29"/>
                      <a:pt x="30" y="29"/>
                    </a:cubicBezTo>
                    <a:cubicBezTo>
                      <a:pt x="32" y="29"/>
                      <a:pt x="33" y="30"/>
                      <a:pt x="35" y="29"/>
                    </a:cubicBezTo>
                    <a:cubicBezTo>
                      <a:pt x="35" y="28"/>
                      <a:pt x="37" y="27"/>
                      <a:pt x="37" y="27"/>
                    </a:cubicBezTo>
                    <a:cubicBezTo>
                      <a:pt x="37" y="26"/>
                      <a:pt x="35" y="26"/>
                      <a:pt x="35" y="26"/>
                    </a:cubicBezTo>
                    <a:cubicBezTo>
                      <a:pt x="36" y="26"/>
                      <a:pt x="39" y="26"/>
                      <a:pt x="39" y="24"/>
                    </a:cubicBezTo>
                    <a:cubicBezTo>
                      <a:pt x="39" y="22"/>
                      <a:pt x="41" y="25"/>
                      <a:pt x="42" y="24"/>
                    </a:cubicBezTo>
                    <a:cubicBezTo>
                      <a:pt x="42" y="24"/>
                      <a:pt x="41" y="23"/>
                      <a:pt x="41" y="23"/>
                    </a:cubicBezTo>
                    <a:cubicBezTo>
                      <a:pt x="42" y="22"/>
                      <a:pt x="45" y="23"/>
                      <a:pt x="45" y="22"/>
                    </a:cubicBezTo>
                    <a:cubicBezTo>
                      <a:pt x="46" y="21"/>
                      <a:pt x="45" y="20"/>
                      <a:pt x="44" y="20"/>
                    </a:cubicBezTo>
                    <a:cubicBezTo>
                      <a:pt x="49" y="18"/>
                      <a:pt x="53" y="16"/>
                      <a:pt x="58" y="15"/>
                    </a:cubicBezTo>
                    <a:cubicBezTo>
                      <a:pt x="61" y="14"/>
                      <a:pt x="65" y="13"/>
                      <a:pt x="68" y="12"/>
                    </a:cubicBezTo>
                    <a:cubicBezTo>
                      <a:pt x="73" y="11"/>
                      <a:pt x="77" y="10"/>
                      <a:pt x="81" y="8"/>
                    </a:cubicBezTo>
                    <a:cubicBezTo>
                      <a:pt x="83" y="8"/>
                      <a:pt x="86" y="6"/>
                      <a:pt x="88" y="4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2" y="1"/>
                      <a:pt x="86" y="1"/>
                      <a:pt x="8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7" name="Freeform 407">
                <a:extLst>
                  <a:ext uri="{FF2B5EF4-FFF2-40B4-BE49-F238E27FC236}">
                    <a16:creationId xmlns:a16="http://schemas.microsoft.com/office/drawing/2014/main" id="{40BAE8CC-530E-5A4F-806A-53BE50DCC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37390" y="2639089"/>
                <a:ext cx="327588" cy="173330"/>
              </a:xfrm>
              <a:custGeom>
                <a:avLst/>
                <a:gdLst>
                  <a:gd name="T0" fmla="*/ 16 w 32"/>
                  <a:gd name="T1" fmla="*/ 6 h 16"/>
                  <a:gd name="T2" fmla="*/ 19 w 32"/>
                  <a:gd name="T3" fmla="*/ 1 h 16"/>
                  <a:gd name="T4" fmla="*/ 16 w 32"/>
                  <a:gd name="T5" fmla="*/ 0 h 16"/>
                  <a:gd name="T6" fmla="*/ 15 w 32"/>
                  <a:gd name="T7" fmla="*/ 2 h 16"/>
                  <a:gd name="T8" fmla="*/ 10 w 32"/>
                  <a:gd name="T9" fmla="*/ 2 h 16"/>
                  <a:gd name="T10" fmla="*/ 9 w 32"/>
                  <a:gd name="T11" fmla="*/ 4 h 16"/>
                  <a:gd name="T12" fmla="*/ 12 w 32"/>
                  <a:gd name="T13" fmla="*/ 4 h 16"/>
                  <a:gd name="T14" fmla="*/ 10 w 32"/>
                  <a:gd name="T15" fmla="*/ 8 h 16"/>
                  <a:gd name="T16" fmla="*/ 5 w 32"/>
                  <a:gd name="T17" fmla="*/ 10 h 16"/>
                  <a:gd name="T18" fmla="*/ 1 w 32"/>
                  <a:gd name="T19" fmla="*/ 15 h 16"/>
                  <a:gd name="T20" fmla="*/ 8 w 32"/>
                  <a:gd name="T21" fmla="*/ 15 h 16"/>
                  <a:gd name="T22" fmla="*/ 17 w 32"/>
                  <a:gd name="T23" fmla="*/ 14 h 16"/>
                  <a:gd name="T24" fmla="*/ 28 w 32"/>
                  <a:gd name="T25" fmla="*/ 12 h 16"/>
                  <a:gd name="T26" fmla="*/ 29 w 32"/>
                  <a:gd name="T27" fmla="*/ 7 h 16"/>
                  <a:gd name="T28" fmla="*/ 22 w 32"/>
                  <a:gd name="T29" fmla="*/ 3 h 16"/>
                  <a:gd name="T30" fmla="*/ 16 w 32"/>
                  <a:gd name="T31" fmla="*/ 6 h 16"/>
                  <a:gd name="T32" fmla="*/ 16 w 32"/>
                  <a:gd name="T33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16">
                    <a:moveTo>
                      <a:pt x="16" y="6"/>
                    </a:moveTo>
                    <a:cubicBezTo>
                      <a:pt x="16" y="6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5" y="0"/>
                      <a:pt x="15" y="2"/>
                      <a:pt x="15" y="2"/>
                    </a:cubicBezTo>
                    <a:cubicBezTo>
                      <a:pt x="13" y="2"/>
                      <a:pt x="12" y="0"/>
                      <a:pt x="10" y="2"/>
                    </a:cubicBezTo>
                    <a:cubicBezTo>
                      <a:pt x="10" y="2"/>
                      <a:pt x="8" y="3"/>
                      <a:pt x="9" y="4"/>
                    </a:cubicBezTo>
                    <a:cubicBezTo>
                      <a:pt x="10" y="4"/>
                      <a:pt x="11" y="5"/>
                      <a:pt x="12" y="4"/>
                    </a:cubicBezTo>
                    <a:cubicBezTo>
                      <a:pt x="10" y="5"/>
                      <a:pt x="5" y="6"/>
                      <a:pt x="10" y="8"/>
                    </a:cubicBezTo>
                    <a:cubicBezTo>
                      <a:pt x="7" y="7"/>
                      <a:pt x="6" y="8"/>
                      <a:pt x="5" y="10"/>
                    </a:cubicBezTo>
                    <a:cubicBezTo>
                      <a:pt x="4" y="11"/>
                      <a:pt x="0" y="15"/>
                      <a:pt x="1" y="15"/>
                    </a:cubicBezTo>
                    <a:cubicBezTo>
                      <a:pt x="3" y="16"/>
                      <a:pt x="6" y="16"/>
                      <a:pt x="8" y="15"/>
                    </a:cubicBezTo>
                    <a:cubicBezTo>
                      <a:pt x="11" y="13"/>
                      <a:pt x="14" y="13"/>
                      <a:pt x="17" y="14"/>
                    </a:cubicBezTo>
                    <a:cubicBezTo>
                      <a:pt x="21" y="14"/>
                      <a:pt x="24" y="13"/>
                      <a:pt x="28" y="12"/>
                    </a:cubicBezTo>
                    <a:cubicBezTo>
                      <a:pt x="30" y="11"/>
                      <a:pt x="32" y="8"/>
                      <a:pt x="29" y="7"/>
                    </a:cubicBezTo>
                    <a:cubicBezTo>
                      <a:pt x="27" y="6"/>
                      <a:pt x="24" y="2"/>
                      <a:pt x="22" y="3"/>
                    </a:cubicBezTo>
                    <a:cubicBezTo>
                      <a:pt x="20" y="3"/>
                      <a:pt x="18" y="6"/>
                      <a:pt x="16" y="6"/>
                    </a:cubicBezTo>
                    <a:cubicBezTo>
                      <a:pt x="15" y="6"/>
                      <a:pt x="17" y="6"/>
                      <a:pt x="16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8" name="Freeform 408">
                <a:extLst>
                  <a:ext uri="{FF2B5EF4-FFF2-40B4-BE49-F238E27FC236}">
                    <a16:creationId xmlns:a16="http://schemas.microsoft.com/office/drawing/2014/main" id="{7B684DCA-3697-0645-913E-2D6617F97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2532" y="2539517"/>
                <a:ext cx="306678" cy="173330"/>
              </a:xfrm>
              <a:custGeom>
                <a:avLst/>
                <a:gdLst>
                  <a:gd name="T0" fmla="*/ 26 w 30"/>
                  <a:gd name="T1" fmla="*/ 10 h 16"/>
                  <a:gd name="T2" fmla="*/ 28 w 30"/>
                  <a:gd name="T3" fmla="*/ 7 h 16"/>
                  <a:gd name="T4" fmla="*/ 29 w 30"/>
                  <a:gd name="T5" fmla="*/ 5 h 16"/>
                  <a:gd name="T6" fmla="*/ 26 w 30"/>
                  <a:gd name="T7" fmla="*/ 3 h 16"/>
                  <a:gd name="T8" fmla="*/ 22 w 30"/>
                  <a:gd name="T9" fmla="*/ 3 h 16"/>
                  <a:gd name="T10" fmla="*/ 17 w 30"/>
                  <a:gd name="T11" fmla="*/ 4 h 16"/>
                  <a:gd name="T12" fmla="*/ 18 w 30"/>
                  <a:gd name="T13" fmla="*/ 1 h 16"/>
                  <a:gd name="T14" fmla="*/ 12 w 30"/>
                  <a:gd name="T15" fmla="*/ 1 h 16"/>
                  <a:gd name="T16" fmla="*/ 5 w 30"/>
                  <a:gd name="T17" fmla="*/ 4 h 16"/>
                  <a:gd name="T18" fmla="*/ 7 w 30"/>
                  <a:gd name="T19" fmla="*/ 4 h 16"/>
                  <a:gd name="T20" fmla="*/ 0 w 30"/>
                  <a:gd name="T21" fmla="*/ 8 h 16"/>
                  <a:gd name="T22" fmla="*/ 4 w 30"/>
                  <a:gd name="T23" fmla="*/ 9 h 16"/>
                  <a:gd name="T24" fmla="*/ 7 w 30"/>
                  <a:gd name="T25" fmla="*/ 12 h 16"/>
                  <a:gd name="T26" fmla="*/ 12 w 30"/>
                  <a:gd name="T27" fmla="*/ 13 h 16"/>
                  <a:gd name="T28" fmla="*/ 19 w 30"/>
                  <a:gd name="T29" fmla="*/ 16 h 16"/>
                  <a:gd name="T30" fmla="*/ 28 w 30"/>
                  <a:gd name="T31" fmla="*/ 15 h 16"/>
                  <a:gd name="T32" fmla="*/ 26 w 30"/>
                  <a:gd name="T33" fmla="*/ 10 h 16"/>
                  <a:gd name="T34" fmla="*/ 26 w 30"/>
                  <a:gd name="T35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0" h="16">
                    <a:moveTo>
                      <a:pt x="26" y="10"/>
                    </a:moveTo>
                    <a:cubicBezTo>
                      <a:pt x="29" y="11"/>
                      <a:pt x="27" y="9"/>
                      <a:pt x="28" y="7"/>
                    </a:cubicBezTo>
                    <a:cubicBezTo>
                      <a:pt x="28" y="6"/>
                      <a:pt x="29" y="6"/>
                      <a:pt x="29" y="5"/>
                    </a:cubicBezTo>
                    <a:cubicBezTo>
                      <a:pt x="29" y="4"/>
                      <a:pt x="27" y="3"/>
                      <a:pt x="26" y="3"/>
                    </a:cubicBezTo>
                    <a:cubicBezTo>
                      <a:pt x="25" y="2"/>
                      <a:pt x="23" y="2"/>
                      <a:pt x="22" y="3"/>
                    </a:cubicBezTo>
                    <a:cubicBezTo>
                      <a:pt x="22" y="3"/>
                      <a:pt x="17" y="4"/>
                      <a:pt x="17" y="4"/>
                    </a:cubicBezTo>
                    <a:cubicBezTo>
                      <a:pt x="17" y="4"/>
                      <a:pt x="21" y="2"/>
                      <a:pt x="18" y="1"/>
                    </a:cubicBezTo>
                    <a:cubicBezTo>
                      <a:pt x="16" y="0"/>
                      <a:pt x="14" y="1"/>
                      <a:pt x="12" y="1"/>
                    </a:cubicBezTo>
                    <a:cubicBezTo>
                      <a:pt x="11" y="1"/>
                      <a:pt x="6" y="2"/>
                      <a:pt x="5" y="4"/>
                    </a:cubicBezTo>
                    <a:cubicBezTo>
                      <a:pt x="5" y="4"/>
                      <a:pt x="7" y="4"/>
                      <a:pt x="7" y="4"/>
                    </a:cubicBezTo>
                    <a:cubicBezTo>
                      <a:pt x="7" y="4"/>
                      <a:pt x="0" y="7"/>
                      <a:pt x="0" y="8"/>
                    </a:cubicBezTo>
                    <a:cubicBezTo>
                      <a:pt x="0" y="8"/>
                      <a:pt x="4" y="9"/>
                      <a:pt x="4" y="9"/>
                    </a:cubicBezTo>
                    <a:cubicBezTo>
                      <a:pt x="5" y="9"/>
                      <a:pt x="6" y="11"/>
                      <a:pt x="7" y="12"/>
                    </a:cubicBezTo>
                    <a:cubicBezTo>
                      <a:pt x="9" y="13"/>
                      <a:pt x="10" y="13"/>
                      <a:pt x="12" y="13"/>
                    </a:cubicBezTo>
                    <a:cubicBezTo>
                      <a:pt x="14" y="14"/>
                      <a:pt x="17" y="16"/>
                      <a:pt x="19" y="16"/>
                    </a:cubicBezTo>
                    <a:cubicBezTo>
                      <a:pt x="22" y="16"/>
                      <a:pt x="25" y="16"/>
                      <a:pt x="28" y="15"/>
                    </a:cubicBezTo>
                    <a:cubicBezTo>
                      <a:pt x="30" y="15"/>
                      <a:pt x="26" y="10"/>
                      <a:pt x="26" y="10"/>
                    </a:cubicBezTo>
                    <a:cubicBezTo>
                      <a:pt x="27" y="10"/>
                      <a:pt x="25" y="10"/>
                      <a:pt x="26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49" name="Freeform 409">
                <a:extLst>
                  <a:ext uri="{FF2B5EF4-FFF2-40B4-BE49-F238E27FC236}">
                    <a16:creationId xmlns:a16="http://schemas.microsoft.com/office/drawing/2014/main" id="{E41C558C-CE69-A945-A32E-1A670B41D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1922" y="2550579"/>
                <a:ext cx="153338" cy="55320"/>
              </a:xfrm>
              <a:custGeom>
                <a:avLst/>
                <a:gdLst>
                  <a:gd name="T0" fmla="*/ 9 w 15"/>
                  <a:gd name="T1" fmla="*/ 1 h 5"/>
                  <a:gd name="T2" fmla="*/ 4 w 15"/>
                  <a:gd name="T3" fmla="*/ 1 h 5"/>
                  <a:gd name="T4" fmla="*/ 0 w 15"/>
                  <a:gd name="T5" fmla="*/ 1 h 5"/>
                  <a:gd name="T6" fmla="*/ 1 w 15"/>
                  <a:gd name="T7" fmla="*/ 3 h 5"/>
                  <a:gd name="T8" fmla="*/ 6 w 15"/>
                  <a:gd name="T9" fmla="*/ 5 h 5"/>
                  <a:gd name="T10" fmla="*/ 9 w 15"/>
                  <a:gd name="T11" fmla="*/ 1 h 5"/>
                  <a:gd name="T12" fmla="*/ 9 w 15"/>
                  <a:gd name="T13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5">
                    <a:moveTo>
                      <a:pt x="9" y="1"/>
                    </a:moveTo>
                    <a:cubicBezTo>
                      <a:pt x="8" y="1"/>
                      <a:pt x="6" y="1"/>
                      <a:pt x="4" y="1"/>
                    </a:cubicBezTo>
                    <a:cubicBezTo>
                      <a:pt x="3" y="1"/>
                      <a:pt x="1" y="0"/>
                      <a:pt x="0" y="1"/>
                    </a:cubicBezTo>
                    <a:cubicBezTo>
                      <a:pt x="0" y="1"/>
                      <a:pt x="0" y="3"/>
                      <a:pt x="1" y="3"/>
                    </a:cubicBezTo>
                    <a:cubicBezTo>
                      <a:pt x="3" y="4"/>
                      <a:pt x="4" y="5"/>
                      <a:pt x="6" y="5"/>
                    </a:cubicBezTo>
                    <a:cubicBezTo>
                      <a:pt x="8" y="5"/>
                      <a:pt x="15" y="2"/>
                      <a:pt x="9" y="1"/>
                    </a:cubicBezTo>
                    <a:cubicBezTo>
                      <a:pt x="8" y="1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0" name="Freeform 410">
                <a:extLst>
                  <a:ext uri="{FF2B5EF4-FFF2-40B4-BE49-F238E27FC236}">
                    <a16:creationId xmlns:a16="http://schemas.microsoft.com/office/drawing/2014/main" id="{93A6CA37-7AF4-FC45-90B4-EB0ED7D699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09801" y="2399379"/>
                <a:ext cx="257886" cy="173330"/>
              </a:xfrm>
              <a:custGeom>
                <a:avLst/>
                <a:gdLst>
                  <a:gd name="T0" fmla="*/ 7 w 25"/>
                  <a:gd name="T1" fmla="*/ 15 h 16"/>
                  <a:gd name="T2" fmla="*/ 3 w 25"/>
                  <a:gd name="T3" fmla="*/ 13 h 16"/>
                  <a:gd name="T4" fmla="*/ 4 w 25"/>
                  <a:gd name="T5" fmla="*/ 12 h 16"/>
                  <a:gd name="T6" fmla="*/ 0 w 25"/>
                  <a:gd name="T7" fmla="*/ 12 h 16"/>
                  <a:gd name="T8" fmla="*/ 3 w 25"/>
                  <a:gd name="T9" fmla="*/ 11 h 16"/>
                  <a:gd name="T10" fmla="*/ 2 w 25"/>
                  <a:gd name="T11" fmla="*/ 10 h 16"/>
                  <a:gd name="T12" fmla="*/ 6 w 25"/>
                  <a:gd name="T13" fmla="*/ 6 h 16"/>
                  <a:gd name="T14" fmla="*/ 5 w 25"/>
                  <a:gd name="T15" fmla="*/ 6 h 16"/>
                  <a:gd name="T16" fmla="*/ 11 w 25"/>
                  <a:gd name="T17" fmla="*/ 3 h 16"/>
                  <a:gd name="T18" fmla="*/ 18 w 25"/>
                  <a:gd name="T19" fmla="*/ 0 h 16"/>
                  <a:gd name="T20" fmla="*/ 20 w 25"/>
                  <a:gd name="T21" fmla="*/ 4 h 16"/>
                  <a:gd name="T22" fmla="*/ 25 w 25"/>
                  <a:gd name="T23" fmla="*/ 7 h 16"/>
                  <a:gd name="T24" fmla="*/ 21 w 25"/>
                  <a:gd name="T25" fmla="*/ 9 h 16"/>
                  <a:gd name="T26" fmla="*/ 23 w 25"/>
                  <a:gd name="T27" fmla="*/ 12 h 16"/>
                  <a:gd name="T28" fmla="*/ 19 w 25"/>
                  <a:gd name="T29" fmla="*/ 13 h 16"/>
                  <a:gd name="T30" fmla="*/ 7 w 25"/>
                  <a:gd name="T31" fmla="*/ 15 h 16"/>
                  <a:gd name="T32" fmla="*/ 7 w 25"/>
                  <a:gd name="T3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16">
                    <a:moveTo>
                      <a:pt x="7" y="15"/>
                    </a:moveTo>
                    <a:cubicBezTo>
                      <a:pt x="6" y="14"/>
                      <a:pt x="4" y="14"/>
                      <a:pt x="3" y="13"/>
                    </a:cubicBezTo>
                    <a:cubicBezTo>
                      <a:pt x="2" y="12"/>
                      <a:pt x="4" y="12"/>
                      <a:pt x="4" y="12"/>
                    </a:cubicBezTo>
                    <a:cubicBezTo>
                      <a:pt x="4" y="12"/>
                      <a:pt x="0" y="13"/>
                      <a:pt x="0" y="12"/>
                    </a:cubicBezTo>
                    <a:cubicBezTo>
                      <a:pt x="0" y="10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2" y="10"/>
                      <a:pt x="7" y="7"/>
                      <a:pt x="6" y="6"/>
                    </a:cubicBezTo>
                    <a:cubicBezTo>
                      <a:pt x="6" y="6"/>
                      <a:pt x="5" y="6"/>
                      <a:pt x="5" y="6"/>
                    </a:cubicBezTo>
                    <a:cubicBezTo>
                      <a:pt x="6" y="4"/>
                      <a:pt x="9" y="4"/>
                      <a:pt x="11" y="3"/>
                    </a:cubicBezTo>
                    <a:cubicBezTo>
                      <a:pt x="13" y="2"/>
                      <a:pt x="16" y="1"/>
                      <a:pt x="18" y="0"/>
                    </a:cubicBezTo>
                    <a:cubicBezTo>
                      <a:pt x="18" y="0"/>
                      <a:pt x="19" y="3"/>
                      <a:pt x="20" y="4"/>
                    </a:cubicBezTo>
                    <a:cubicBezTo>
                      <a:pt x="20" y="4"/>
                      <a:pt x="25" y="6"/>
                      <a:pt x="25" y="7"/>
                    </a:cubicBezTo>
                    <a:cubicBezTo>
                      <a:pt x="25" y="8"/>
                      <a:pt x="20" y="7"/>
                      <a:pt x="21" y="9"/>
                    </a:cubicBezTo>
                    <a:cubicBezTo>
                      <a:pt x="21" y="9"/>
                      <a:pt x="23" y="10"/>
                      <a:pt x="23" y="12"/>
                    </a:cubicBezTo>
                    <a:cubicBezTo>
                      <a:pt x="22" y="12"/>
                      <a:pt x="20" y="12"/>
                      <a:pt x="19" y="13"/>
                    </a:cubicBezTo>
                    <a:cubicBezTo>
                      <a:pt x="16" y="14"/>
                      <a:pt x="10" y="16"/>
                      <a:pt x="7" y="15"/>
                    </a:cubicBezTo>
                    <a:cubicBezTo>
                      <a:pt x="6" y="14"/>
                      <a:pt x="9" y="16"/>
                      <a:pt x="7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1" name="Freeform 411">
                <a:extLst>
                  <a:ext uri="{FF2B5EF4-FFF2-40B4-BE49-F238E27FC236}">
                    <a16:creationId xmlns:a16="http://schemas.microsoft.com/office/drawing/2014/main" id="{84CB671F-ED61-D743-910E-34778AD0A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28080" y="3081631"/>
                <a:ext cx="257886" cy="88507"/>
              </a:xfrm>
              <a:custGeom>
                <a:avLst/>
                <a:gdLst>
                  <a:gd name="T0" fmla="*/ 5 w 25"/>
                  <a:gd name="T1" fmla="*/ 3 h 8"/>
                  <a:gd name="T2" fmla="*/ 3 w 25"/>
                  <a:gd name="T3" fmla="*/ 1 h 8"/>
                  <a:gd name="T4" fmla="*/ 1 w 25"/>
                  <a:gd name="T5" fmla="*/ 2 h 8"/>
                  <a:gd name="T6" fmla="*/ 2 w 25"/>
                  <a:gd name="T7" fmla="*/ 4 h 8"/>
                  <a:gd name="T8" fmla="*/ 5 w 25"/>
                  <a:gd name="T9" fmla="*/ 6 h 8"/>
                  <a:gd name="T10" fmla="*/ 16 w 25"/>
                  <a:gd name="T11" fmla="*/ 8 h 8"/>
                  <a:gd name="T12" fmla="*/ 24 w 25"/>
                  <a:gd name="T13" fmla="*/ 5 h 8"/>
                  <a:gd name="T14" fmla="*/ 23 w 25"/>
                  <a:gd name="T15" fmla="*/ 6 h 8"/>
                  <a:gd name="T16" fmla="*/ 20 w 25"/>
                  <a:gd name="T17" fmla="*/ 4 h 8"/>
                  <a:gd name="T18" fmla="*/ 15 w 25"/>
                  <a:gd name="T19" fmla="*/ 4 h 8"/>
                  <a:gd name="T20" fmla="*/ 10 w 25"/>
                  <a:gd name="T21" fmla="*/ 2 h 8"/>
                  <a:gd name="T22" fmla="*/ 5 w 25"/>
                  <a:gd name="T23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8">
                    <a:moveTo>
                      <a:pt x="5" y="3"/>
                    </a:moveTo>
                    <a:cubicBezTo>
                      <a:pt x="4" y="3"/>
                      <a:pt x="4" y="1"/>
                      <a:pt x="3" y="1"/>
                    </a:cubicBezTo>
                    <a:cubicBezTo>
                      <a:pt x="3" y="0"/>
                      <a:pt x="1" y="2"/>
                      <a:pt x="1" y="2"/>
                    </a:cubicBezTo>
                    <a:cubicBezTo>
                      <a:pt x="0" y="4"/>
                      <a:pt x="1" y="4"/>
                      <a:pt x="2" y="4"/>
                    </a:cubicBezTo>
                    <a:cubicBezTo>
                      <a:pt x="3" y="4"/>
                      <a:pt x="4" y="6"/>
                      <a:pt x="5" y="6"/>
                    </a:cubicBezTo>
                    <a:cubicBezTo>
                      <a:pt x="9" y="7"/>
                      <a:pt x="12" y="8"/>
                      <a:pt x="16" y="8"/>
                    </a:cubicBezTo>
                    <a:cubicBezTo>
                      <a:pt x="17" y="8"/>
                      <a:pt x="25" y="7"/>
                      <a:pt x="24" y="5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2" y="6"/>
                      <a:pt x="21" y="5"/>
                      <a:pt x="20" y="4"/>
                    </a:cubicBezTo>
                    <a:cubicBezTo>
                      <a:pt x="19" y="4"/>
                      <a:pt x="17" y="3"/>
                      <a:pt x="15" y="4"/>
                    </a:cubicBezTo>
                    <a:cubicBezTo>
                      <a:pt x="14" y="4"/>
                      <a:pt x="12" y="2"/>
                      <a:pt x="10" y="2"/>
                    </a:cubicBezTo>
                    <a:cubicBezTo>
                      <a:pt x="8" y="2"/>
                      <a:pt x="7" y="3"/>
                      <a:pt x="5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2" name="Freeform 412">
                <a:extLst>
                  <a:ext uri="{FF2B5EF4-FFF2-40B4-BE49-F238E27FC236}">
                    <a16:creationId xmlns:a16="http://schemas.microsoft.com/office/drawing/2014/main" id="{75B9E946-D968-304E-873D-DED7634495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00492" y="3254959"/>
                <a:ext cx="216069" cy="88507"/>
              </a:xfrm>
              <a:custGeom>
                <a:avLst/>
                <a:gdLst>
                  <a:gd name="T0" fmla="*/ 2 w 21"/>
                  <a:gd name="T1" fmla="*/ 6 h 8"/>
                  <a:gd name="T2" fmla="*/ 8 w 21"/>
                  <a:gd name="T3" fmla="*/ 6 h 8"/>
                  <a:gd name="T4" fmla="*/ 14 w 21"/>
                  <a:gd name="T5" fmla="*/ 8 h 8"/>
                  <a:gd name="T6" fmla="*/ 19 w 21"/>
                  <a:gd name="T7" fmla="*/ 7 h 8"/>
                  <a:gd name="T8" fmla="*/ 17 w 21"/>
                  <a:gd name="T9" fmla="*/ 4 h 8"/>
                  <a:gd name="T10" fmla="*/ 7 w 21"/>
                  <a:gd name="T11" fmla="*/ 2 h 8"/>
                  <a:gd name="T12" fmla="*/ 4 w 21"/>
                  <a:gd name="T13" fmla="*/ 5 h 8"/>
                  <a:gd name="T14" fmla="*/ 2 w 21"/>
                  <a:gd name="T15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8">
                    <a:moveTo>
                      <a:pt x="2" y="6"/>
                    </a:moveTo>
                    <a:cubicBezTo>
                      <a:pt x="5" y="6"/>
                      <a:pt x="6" y="6"/>
                      <a:pt x="8" y="6"/>
                    </a:cubicBezTo>
                    <a:cubicBezTo>
                      <a:pt x="10" y="7"/>
                      <a:pt x="12" y="7"/>
                      <a:pt x="14" y="8"/>
                    </a:cubicBezTo>
                    <a:cubicBezTo>
                      <a:pt x="16" y="8"/>
                      <a:pt x="18" y="8"/>
                      <a:pt x="19" y="7"/>
                    </a:cubicBezTo>
                    <a:cubicBezTo>
                      <a:pt x="21" y="6"/>
                      <a:pt x="18" y="5"/>
                      <a:pt x="17" y="4"/>
                    </a:cubicBezTo>
                    <a:cubicBezTo>
                      <a:pt x="14" y="2"/>
                      <a:pt x="11" y="0"/>
                      <a:pt x="7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0" y="6"/>
                      <a:pt x="2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3" name="Freeform 413">
                <a:extLst>
                  <a:ext uri="{FF2B5EF4-FFF2-40B4-BE49-F238E27FC236}">
                    <a16:creationId xmlns:a16="http://schemas.microsoft.com/office/drawing/2014/main" id="{0D85E8E9-176B-2143-82E4-72DD38666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10948" y="3214397"/>
                <a:ext cx="83638" cy="51630"/>
              </a:xfrm>
              <a:custGeom>
                <a:avLst/>
                <a:gdLst>
                  <a:gd name="T0" fmla="*/ 3 w 8"/>
                  <a:gd name="T1" fmla="*/ 5 h 5"/>
                  <a:gd name="T2" fmla="*/ 4 w 8"/>
                  <a:gd name="T3" fmla="*/ 1 h 5"/>
                  <a:gd name="T4" fmla="*/ 3 w 8"/>
                  <a:gd name="T5" fmla="*/ 5 h 5"/>
                  <a:gd name="T6" fmla="*/ 3 w 8"/>
                  <a:gd name="T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5">
                    <a:moveTo>
                      <a:pt x="3" y="5"/>
                    </a:moveTo>
                    <a:cubicBezTo>
                      <a:pt x="0" y="5"/>
                      <a:pt x="1" y="0"/>
                      <a:pt x="4" y="1"/>
                    </a:cubicBezTo>
                    <a:cubicBezTo>
                      <a:pt x="8" y="2"/>
                      <a:pt x="6" y="4"/>
                      <a:pt x="3" y="5"/>
                    </a:cubicBezTo>
                    <a:cubicBezTo>
                      <a:pt x="1" y="5"/>
                      <a:pt x="5" y="5"/>
                      <a:pt x="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4" name="Freeform 414">
                <a:extLst>
                  <a:ext uri="{FF2B5EF4-FFF2-40B4-BE49-F238E27FC236}">
                    <a16:creationId xmlns:a16="http://schemas.microsoft.com/office/drawing/2014/main" id="{268ABA2E-4A4B-9D47-941D-D9980923E8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059504"/>
                <a:ext cx="31364" cy="55320"/>
              </a:xfrm>
              <a:custGeom>
                <a:avLst/>
                <a:gdLst>
                  <a:gd name="T0" fmla="*/ 1 w 3"/>
                  <a:gd name="T1" fmla="*/ 3 h 5"/>
                  <a:gd name="T2" fmla="*/ 3 w 3"/>
                  <a:gd name="T3" fmla="*/ 1 h 5"/>
                  <a:gd name="T4" fmla="*/ 1 w 3"/>
                  <a:gd name="T5" fmla="*/ 5 h 5"/>
                  <a:gd name="T6" fmla="*/ 1 w 3"/>
                  <a:gd name="T7" fmla="*/ 3 h 5"/>
                  <a:gd name="T8" fmla="*/ 1 w 3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5">
                    <a:moveTo>
                      <a:pt x="1" y="3"/>
                    </a:moveTo>
                    <a:cubicBezTo>
                      <a:pt x="0" y="2"/>
                      <a:pt x="2" y="0"/>
                      <a:pt x="3" y="1"/>
                    </a:cubicBezTo>
                    <a:cubicBezTo>
                      <a:pt x="3" y="2"/>
                      <a:pt x="2" y="5"/>
                      <a:pt x="1" y="5"/>
                    </a:cubicBezTo>
                    <a:cubicBezTo>
                      <a:pt x="1" y="5"/>
                      <a:pt x="1" y="3"/>
                      <a:pt x="1" y="3"/>
                    </a:cubicBezTo>
                    <a:cubicBezTo>
                      <a:pt x="0" y="2"/>
                      <a:pt x="1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5" name="Freeform 415">
                <a:extLst>
                  <a:ext uri="{FF2B5EF4-FFF2-40B4-BE49-F238E27FC236}">
                    <a16:creationId xmlns:a16="http://schemas.microsoft.com/office/drawing/2014/main" id="{BB74FC67-89CE-C84F-A8C0-47D4AFCF1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87907" y="3221769"/>
                <a:ext cx="41820" cy="55320"/>
              </a:xfrm>
              <a:custGeom>
                <a:avLst/>
                <a:gdLst>
                  <a:gd name="T0" fmla="*/ 4 w 4"/>
                  <a:gd name="T1" fmla="*/ 4 h 5"/>
                  <a:gd name="T2" fmla="*/ 0 w 4"/>
                  <a:gd name="T3" fmla="*/ 1 h 5"/>
                  <a:gd name="T4" fmla="*/ 4 w 4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5">
                    <a:moveTo>
                      <a:pt x="4" y="4"/>
                    </a:moveTo>
                    <a:cubicBezTo>
                      <a:pt x="4" y="3"/>
                      <a:pt x="1" y="0"/>
                      <a:pt x="0" y="1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6" name="Freeform 416">
                <a:extLst>
                  <a:ext uri="{FF2B5EF4-FFF2-40B4-BE49-F238E27FC236}">
                    <a16:creationId xmlns:a16="http://schemas.microsoft.com/office/drawing/2014/main" id="{1315B082-91FB-7143-88C3-34AF64E69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607" y="3018939"/>
                <a:ext cx="432136" cy="173330"/>
              </a:xfrm>
              <a:custGeom>
                <a:avLst/>
                <a:gdLst>
                  <a:gd name="T0" fmla="*/ 34 w 42"/>
                  <a:gd name="T1" fmla="*/ 4 h 16"/>
                  <a:gd name="T2" fmla="*/ 29 w 42"/>
                  <a:gd name="T3" fmla="*/ 3 h 16"/>
                  <a:gd name="T4" fmla="*/ 23 w 42"/>
                  <a:gd name="T5" fmla="*/ 0 h 16"/>
                  <a:gd name="T6" fmla="*/ 22 w 42"/>
                  <a:gd name="T7" fmla="*/ 2 h 16"/>
                  <a:gd name="T8" fmla="*/ 20 w 42"/>
                  <a:gd name="T9" fmla="*/ 6 h 16"/>
                  <a:gd name="T10" fmla="*/ 11 w 42"/>
                  <a:gd name="T11" fmla="*/ 1 h 16"/>
                  <a:gd name="T12" fmla="*/ 4 w 42"/>
                  <a:gd name="T13" fmla="*/ 3 h 16"/>
                  <a:gd name="T14" fmla="*/ 2 w 42"/>
                  <a:gd name="T15" fmla="*/ 6 h 16"/>
                  <a:gd name="T16" fmla="*/ 1 w 42"/>
                  <a:gd name="T17" fmla="*/ 10 h 16"/>
                  <a:gd name="T18" fmla="*/ 9 w 42"/>
                  <a:gd name="T19" fmla="*/ 14 h 16"/>
                  <a:gd name="T20" fmla="*/ 13 w 42"/>
                  <a:gd name="T21" fmla="*/ 15 h 16"/>
                  <a:gd name="T22" fmla="*/ 15 w 42"/>
                  <a:gd name="T23" fmla="*/ 13 h 16"/>
                  <a:gd name="T24" fmla="*/ 16 w 42"/>
                  <a:gd name="T25" fmla="*/ 14 h 16"/>
                  <a:gd name="T26" fmla="*/ 18 w 42"/>
                  <a:gd name="T27" fmla="*/ 14 h 16"/>
                  <a:gd name="T28" fmla="*/ 25 w 42"/>
                  <a:gd name="T29" fmla="*/ 12 h 16"/>
                  <a:gd name="T30" fmla="*/ 28 w 42"/>
                  <a:gd name="T31" fmla="*/ 14 h 16"/>
                  <a:gd name="T32" fmla="*/ 34 w 42"/>
                  <a:gd name="T33" fmla="*/ 13 h 16"/>
                  <a:gd name="T34" fmla="*/ 33 w 42"/>
                  <a:gd name="T35" fmla="*/ 12 h 16"/>
                  <a:gd name="T36" fmla="*/ 37 w 42"/>
                  <a:gd name="T37" fmla="*/ 12 h 16"/>
                  <a:gd name="T38" fmla="*/ 39 w 42"/>
                  <a:gd name="T39" fmla="*/ 11 h 16"/>
                  <a:gd name="T40" fmla="*/ 40 w 42"/>
                  <a:gd name="T41" fmla="*/ 9 h 16"/>
                  <a:gd name="T42" fmla="*/ 39 w 42"/>
                  <a:gd name="T43" fmla="*/ 9 h 16"/>
                  <a:gd name="T44" fmla="*/ 42 w 42"/>
                  <a:gd name="T45" fmla="*/ 6 h 16"/>
                  <a:gd name="T46" fmla="*/ 34 w 42"/>
                  <a:gd name="T47" fmla="*/ 4 h 16"/>
                  <a:gd name="T48" fmla="*/ 34 w 42"/>
                  <a:gd name="T49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16">
                    <a:moveTo>
                      <a:pt x="34" y="4"/>
                    </a:moveTo>
                    <a:cubicBezTo>
                      <a:pt x="32" y="3"/>
                      <a:pt x="31" y="4"/>
                      <a:pt x="29" y="3"/>
                    </a:cubicBezTo>
                    <a:cubicBezTo>
                      <a:pt x="29" y="3"/>
                      <a:pt x="24" y="0"/>
                      <a:pt x="23" y="0"/>
                    </a:cubicBezTo>
                    <a:cubicBezTo>
                      <a:pt x="23" y="0"/>
                      <a:pt x="24" y="1"/>
                      <a:pt x="22" y="2"/>
                    </a:cubicBezTo>
                    <a:cubicBezTo>
                      <a:pt x="20" y="2"/>
                      <a:pt x="22" y="5"/>
                      <a:pt x="20" y="6"/>
                    </a:cubicBezTo>
                    <a:cubicBezTo>
                      <a:pt x="19" y="6"/>
                      <a:pt x="12" y="1"/>
                      <a:pt x="11" y="1"/>
                    </a:cubicBezTo>
                    <a:cubicBezTo>
                      <a:pt x="9" y="0"/>
                      <a:pt x="4" y="1"/>
                      <a:pt x="4" y="3"/>
                    </a:cubicBezTo>
                    <a:cubicBezTo>
                      <a:pt x="4" y="5"/>
                      <a:pt x="0" y="4"/>
                      <a:pt x="2" y="6"/>
                    </a:cubicBezTo>
                    <a:cubicBezTo>
                      <a:pt x="3" y="7"/>
                      <a:pt x="0" y="9"/>
                      <a:pt x="1" y="10"/>
                    </a:cubicBezTo>
                    <a:cubicBezTo>
                      <a:pt x="3" y="12"/>
                      <a:pt x="6" y="13"/>
                      <a:pt x="9" y="14"/>
                    </a:cubicBezTo>
                    <a:cubicBezTo>
                      <a:pt x="10" y="15"/>
                      <a:pt x="12" y="16"/>
                      <a:pt x="13" y="15"/>
                    </a:cubicBezTo>
                    <a:cubicBezTo>
                      <a:pt x="14" y="15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6" y="14"/>
                    </a:cubicBezTo>
                    <a:cubicBezTo>
                      <a:pt x="17" y="14"/>
                      <a:pt x="18" y="14"/>
                      <a:pt x="18" y="14"/>
                    </a:cubicBezTo>
                    <a:cubicBezTo>
                      <a:pt x="20" y="13"/>
                      <a:pt x="22" y="13"/>
                      <a:pt x="25" y="12"/>
                    </a:cubicBezTo>
                    <a:cubicBezTo>
                      <a:pt x="27" y="12"/>
                      <a:pt x="27" y="14"/>
                      <a:pt x="28" y="14"/>
                    </a:cubicBezTo>
                    <a:cubicBezTo>
                      <a:pt x="29" y="14"/>
                      <a:pt x="34" y="13"/>
                      <a:pt x="34" y="13"/>
                    </a:cubicBezTo>
                    <a:cubicBezTo>
                      <a:pt x="34" y="13"/>
                      <a:pt x="33" y="12"/>
                      <a:pt x="33" y="12"/>
                    </a:cubicBezTo>
                    <a:cubicBezTo>
                      <a:pt x="33" y="11"/>
                      <a:pt x="36" y="12"/>
                      <a:pt x="37" y="12"/>
                    </a:cubicBezTo>
                    <a:cubicBezTo>
                      <a:pt x="37" y="12"/>
                      <a:pt x="39" y="12"/>
                      <a:pt x="39" y="11"/>
                    </a:cubicBezTo>
                    <a:cubicBezTo>
                      <a:pt x="39" y="10"/>
                      <a:pt x="40" y="9"/>
                      <a:pt x="40" y="9"/>
                    </a:cubicBezTo>
                    <a:cubicBezTo>
                      <a:pt x="40" y="9"/>
                      <a:pt x="40" y="9"/>
                      <a:pt x="39" y="9"/>
                    </a:cubicBezTo>
                    <a:cubicBezTo>
                      <a:pt x="39" y="8"/>
                      <a:pt x="42" y="7"/>
                      <a:pt x="42" y="6"/>
                    </a:cubicBezTo>
                    <a:cubicBezTo>
                      <a:pt x="41" y="5"/>
                      <a:pt x="36" y="4"/>
                      <a:pt x="34" y="4"/>
                    </a:cubicBezTo>
                    <a:cubicBezTo>
                      <a:pt x="32" y="3"/>
                      <a:pt x="36" y="4"/>
                      <a:pt x="3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7" name="Freeform 417">
                <a:extLst>
                  <a:ext uri="{FF2B5EF4-FFF2-40B4-BE49-F238E27FC236}">
                    <a16:creationId xmlns:a16="http://schemas.microsoft.com/office/drawing/2014/main" id="{BE1EA074-48E4-6041-95E1-928E76927A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42" y="3070569"/>
                <a:ext cx="80154" cy="88507"/>
              </a:xfrm>
              <a:custGeom>
                <a:avLst/>
                <a:gdLst>
                  <a:gd name="T0" fmla="*/ 7 w 8"/>
                  <a:gd name="T1" fmla="*/ 6 h 8"/>
                  <a:gd name="T2" fmla="*/ 4 w 8"/>
                  <a:gd name="T3" fmla="*/ 0 h 8"/>
                  <a:gd name="T4" fmla="*/ 6 w 8"/>
                  <a:gd name="T5" fmla="*/ 2 h 8"/>
                  <a:gd name="T6" fmla="*/ 7 w 8"/>
                  <a:gd name="T7" fmla="*/ 6 h 8"/>
                  <a:gd name="T8" fmla="*/ 7 w 8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6"/>
                    </a:moveTo>
                    <a:cubicBezTo>
                      <a:pt x="6" y="7"/>
                      <a:pt x="0" y="1"/>
                      <a:pt x="4" y="0"/>
                    </a:cubicBezTo>
                    <a:cubicBezTo>
                      <a:pt x="5" y="0"/>
                      <a:pt x="8" y="0"/>
                      <a:pt x="6" y="2"/>
                    </a:cubicBezTo>
                    <a:cubicBezTo>
                      <a:pt x="3" y="4"/>
                      <a:pt x="7" y="4"/>
                      <a:pt x="7" y="6"/>
                    </a:cubicBezTo>
                    <a:cubicBezTo>
                      <a:pt x="6" y="8"/>
                      <a:pt x="7" y="5"/>
                      <a:pt x="7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8" name="Freeform 418">
                <a:extLst>
                  <a:ext uri="{FF2B5EF4-FFF2-40B4-BE49-F238E27FC236}">
                    <a16:creationId xmlns:a16="http://schemas.microsoft.com/office/drawing/2014/main" id="{7093EDB4-19FF-1A48-80E9-041CDC6750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43270" y="3656936"/>
                <a:ext cx="111517" cy="66379"/>
              </a:xfrm>
              <a:custGeom>
                <a:avLst/>
                <a:gdLst>
                  <a:gd name="T0" fmla="*/ 3 w 11"/>
                  <a:gd name="T1" fmla="*/ 4 h 6"/>
                  <a:gd name="T2" fmla="*/ 1 w 11"/>
                  <a:gd name="T3" fmla="*/ 1 h 6"/>
                  <a:gd name="T4" fmla="*/ 6 w 11"/>
                  <a:gd name="T5" fmla="*/ 1 h 6"/>
                  <a:gd name="T6" fmla="*/ 3 w 11"/>
                  <a:gd name="T7" fmla="*/ 4 h 6"/>
                  <a:gd name="T8" fmla="*/ 3 w 11"/>
                  <a:gd name="T9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6">
                    <a:moveTo>
                      <a:pt x="3" y="4"/>
                    </a:moveTo>
                    <a:cubicBezTo>
                      <a:pt x="1" y="3"/>
                      <a:pt x="0" y="3"/>
                      <a:pt x="1" y="1"/>
                    </a:cubicBezTo>
                    <a:cubicBezTo>
                      <a:pt x="2" y="0"/>
                      <a:pt x="4" y="1"/>
                      <a:pt x="6" y="1"/>
                    </a:cubicBezTo>
                    <a:cubicBezTo>
                      <a:pt x="11" y="2"/>
                      <a:pt x="6" y="6"/>
                      <a:pt x="3" y="4"/>
                    </a:cubicBezTo>
                    <a:cubicBezTo>
                      <a:pt x="2" y="3"/>
                      <a:pt x="4" y="5"/>
                      <a:pt x="3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59" name="Freeform 419">
                <a:extLst>
                  <a:ext uri="{FF2B5EF4-FFF2-40B4-BE49-F238E27FC236}">
                    <a16:creationId xmlns:a16="http://schemas.microsoft.com/office/drawing/2014/main" id="{EEFD52F1-9E34-2644-938C-D7F218154D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927199" y="4608407"/>
                <a:ext cx="62727" cy="55320"/>
              </a:xfrm>
              <a:custGeom>
                <a:avLst/>
                <a:gdLst>
                  <a:gd name="T0" fmla="*/ 5 w 6"/>
                  <a:gd name="T1" fmla="*/ 2 h 5"/>
                  <a:gd name="T2" fmla="*/ 5 w 6"/>
                  <a:gd name="T3" fmla="*/ 1 h 5"/>
                  <a:gd name="T4" fmla="*/ 2 w 6"/>
                  <a:gd name="T5" fmla="*/ 1 h 5"/>
                  <a:gd name="T6" fmla="*/ 1 w 6"/>
                  <a:gd name="T7" fmla="*/ 3 h 5"/>
                  <a:gd name="T8" fmla="*/ 0 w 6"/>
                  <a:gd name="T9" fmla="*/ 4 h 5"/>
                  <a:gd name="T10" fmla="*/ 5 w 6"/>
                  <a:gd name="T11" fmla="*/ 2 h 5"/>
                  <a:gd name="T12" fmla="*/ 5 w 6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5">
                    <a:moveTo>
                      <a:pt x="5" y="2"/>
                    </a:moveTo>
                    <a:cubicBezTo>
                      <a:pt x="6" y="2"/>
                      <a:pt x="5" y="1"/>
                      <a:pt x="5" y="1"/>
                    </a:cubicBezTo>
                    <a:cubicBezTo>
                      <a:pt x="4" y="0"/>
                      <a:pt x="3" y="1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1" y="3"/>
                      <a:pt x="0" y="5"/>
                      <a:pt x="0" y="4"/>
                    </a:cubicBezTo>
                    <a:cubicBezTo>
                      <a:pt x="0" y="4"/>
                      <a:pt x="5" y="2"/>
                      <a:pt x="5" y="2"/>
                    </a:cubicBezTo>
                    <a:cubicBezTo>
                      <a:pt x="6" y="2"/>
                      <a:pt x="3" y="3"/>
                      <a:pt x="5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0" name="Freeform 420">
                <a:extLst>
                  <a:ext uri="{FF2B5EF4-FFF2-40B4-BE49-F238E27FC236}">
                    <a16:creationId xmlns:a16="http://schemas.microsoft.com/office/drawing/2014/main" id="{59F48F63-28E2-CF43-B195-EA6A0713F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8061" y="4925563"/>
                <a:ext cx="52274" cy="29502"/>
              </a:xfrm>
              <a:custGeom>
                <a:avLst/>
                <a:gdLst>
                  <a:gd name="T0" fmla="*/ 3 w 5"/>
                  <a:gd name="T1" fmla="*/ 3 h 3"/>
                  <a:gd name="T2" fmla="*/ 3 w 5"/>
                  <a:gd name="T3" fmla="*/ 0 h 3"/>
                  <a:gd name="T4" fmla="*/ 3 w 5"/>
                  <a:gd name="T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3">
                    <a:moveTo>
                      <a:pt x="3" y="3"/>
                    </a:moveTo>
                    <a:cubicBezTo>
                      <a:pt x="1" y="3"/>
                      <a:pt x="0" y="1"/>
                      <a:pt x="3" y="0"/>
                    </a:cubicBezTo>
                    <a:cubicBezTo>
                      <a:pt x="5" y="0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1" name="Freeform 421">
                <a:extLst>
                  <a:ext uri="{FF2B5EF4-FFF2-40B4-BE49-F238E27FC236}">
                    <a16:creationId xmlns:a16="http://schemas.microsoft.com/office/drawing/2014/main" id="{CA6A41F9-95A7-B542-AC0C-F13F94C417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8093" y="5250093"/>
                <a:ext cx="52274" cy="51630"/>
              </a:xfrm>
              <a:custGeom>
                <a:avLst/>
                <a:gdLst>
                  <a:gd name="T0" fmla="*/ 5 w 5"/>
                  <a:gd name="T1" fmla="*/ 1 h 5"/>
                  <a:gd name="T2" fmla="*/ 1 w 5"/>
                  <a:gd name="T3" fmla="*/ 5 h 5"/>
                  <a:gd name="T4" fmla="*/ 4 w 5"/>
                  <a:gd name="T5" fmla="*/ 3 h 5"/>
                  <a:gd name="T6" fmla="*/ 5 w 5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1"/>
                      <a:pt x="0" y="5"/>
                      <a:pt x="1" y="5"/>
                    </a:cubicBezTo>
                    <a:cubicBezTo>
                      <a:pt x="2" y="5"/>
                      <a:pt x="4" y="3"/>
                      <a:pt x="4" y="3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2" name="Freeform 422">
                <a:extLst>
                  <a:ext uri="{FF2B5EF4-FFF2-40B4-BE49-F238E27FC236}">
                    <a16:creationId xmlns:a16="http://schemas.microsoft.com/office/drawing/2014/main" id="{88E49493-2CBF-0640-9F46-6F73EC75F8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56730" y="5334913"/>
                <a:ext cx="20911" cy="11063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3" name="Freeform 423">
                <a:extLst>
                  <a:ext uri="{FF2B5EF4-FFF2-40B4-BE49-F238E27FC236}">
                    <a16:creationId xmlns:a16="http://schemas.microsoft.com/office/drawing/2014/main" id="{9B1A7501-522C-DB44-988D-A98FD7F515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3847" y="5508243"/>
                <a:ext cx="31364" cy="11063"/>
              </a:xfrm>
              <a:custGeom>
                <a:avLst/>
                <a:gdLst>
                  <a:gd name="T0" fmla="*/ 2 w 3"/>
                  <a:gd name="T1" fmla="*/ 0 h 1"/>
                  <a:gd name="T2" fmla="*/ 1 w 3"/>
                  <a:gd name="T3" fmla="*/ 1 h 1"/>
                  <a:gd name="T4" fmla="*/ 2 w 3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1">
                    <a:moveTo>
                      <a:pt x="2" y="0"/>
                    </a:moveTo>
                    <a:cubicBezTo>
                      <a:pt x="2" y="0"/>
                      <a:pt x="0" y="1"/>
                      <a:pt x="1" y="1"/>
                    </a:cubicBezTo>
                    <a:cubicBezTo>
                      <a:pt x="1" y="1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4" name="Freeform 424">
                <a:extLst>
                  <a:ext uri="{FF2B5EF4-FFF2-40B4-BE49-F238E27FC236}">
                    <a16:creationId xmlns:a16="http://schemas.microsoft.com/office/drawing/2014/main" id="{5A5BB379-2A22-1144-BA53-C9104396F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1871" y="5563561"/>
                <a:ext cx="73184" cy="44255"/>
              </a:xfrm>
              <a:custGeom>
                <a:avLst/>
                <a:gdLst>
                  <a:gd name="T0" fmla="*/ 6 w 7"/>
                  <a:gd name="T1" fmla="*/ 0 h 4"/>
                  <a:gd name="T2" fmla="*/ 1 w 7"/>
                  <a:gd name="T3" fmla="*/ 3 h 4"/>
                  <a:gd name="T4" fmla="*/ 6 w 7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4">
                    <a:moveTo>
                      <a:pt x="6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7" y="0"/>
                      <a:pt x="6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5" name="Freeform 425">
                <a:extLst>
                  <a:ext uri="{FF2B5EF4-FFF2-40B4-BE49-F238E27FC236}">
                    <a16:creationId xmlns:a16="http://schemas.microsoft.com/office/drawing/2014/main" id="{D2411F12-96A7-1543-9A05-9E4155625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11718" y="5607815"/>
                <a:ext cx="59243" cy="40568"/>
              </a:xfrm>
              <a:custGeom>
                <a:avLst/>
                <a:gdLst>
                  <a:gd name="T0" fmla="*/ 5 w 6"/>
                  <a:gd name="T1" fmla="*/ 0 h 4"/>
                  <a:gd name="T2" fmla="*/ 1 w 6"/>
                  <a:gd name="T3" fmla="*/ 3 h 4"/>
                  <a:gd name="T4" fmla="*/ 5 w 6"/>
                  <a:gd name="T5" fmla="*/ 0 h 4"/>
                  <a:gd name="T6" fmla="*/ 5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5" y="0"/>
                    </a:moveTo>
                    <a:cubicBezTo>
                      <a:pt x="5" y="0"/>
                      <a:pt x="0" y="2"/>
                      <a:pt x="1" y="3"/>
                    </a:cubicBezTo>
                    <a:cubicBezTo>
                      <a:pt x="2" y="4"/>
                      <a:pt x="5" y="0"/>
                      <a:pt x="5" y="0"/>
                    </a:cubicBezTo>
                    <a:cubicBezTo>
                      <a:pt x="5" y="0"/>
                      <a:pt x="6" y="0"/>
                      <a:pt x="5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6" name="Freeform 426">
                <a:extLst>
                  <a:ext uri="{FF2B5EF4-FFF2-40B4-BE49-F238E27FC236}">
                    <a16:creationId xmlns:a16="http://schemas.microsoft.com/office/drawing/2014/main" id="{18C581B9-26A5-D24B-9A30-98D6705F31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59444" y="5641005"/>
                <a:ext cx="52274" cy="51630"/>
              </a:xfrm>
              <a:custGeom>
                <a:avLst/>
                <a:gdLst>
                  <a:gd name="T0" fmla="*/ 4 w 5"/>
                  <a:gd name="T1" fmla="*/ 0 h 5"/>
                  <a:gd name="T2" fmla="*/ 0 w 5"/>
                  <a:gd name="T3" fmla="*/ 4 h 5"/>
                  <a:gd name="T4" fmla="*/ 4 w 5"/>
                  <a:gd name="T5" fmla="*/ 0 h 5"/>
                  <a:gd name="T6" fmla="*/ 4 w 5"/>
                  <a:gd name="T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4" y="0"/>
                      <a:pt x="0" y="4"/>
                      <a:pt x="0" y="4"/>
                    </a:cubicBezTo>
                    <a:cubicBezTo>
                      <a:pt x="2" y="5"/>
                      <a:pt x="4" y="0"/>
                      <a:pt x="4" y="0"/>
                    </a:cubicBezTo>
                    <a:cubicBezTo>
                      <a:pt x="4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7" name="Freeform 427">
                <a:extLst>
                  <a:ext uri="{FF2B5EF4-FFF2-40B4-BE49-F238E27FC236}">
                    <a16:creationId xmlns:a16="http://schemas.microsoft.com/office/drawing/2014/main" id="{1B210E37-925C-6B4E-95BB-865FD9D8E6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8987" y="5714762"/>
                <a:ext cx="10454" cy="110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8" name="Freeform 428">
                <a:extLst>
                  <a:ext uri="{FF2B5EF4-FFF2-40B4-BE49-F238E27FC236}">
                    <a16:creationId xmlns:a16="http://schemas.microsoft.com/office/drawing/2014/main" id="{F4219997-CAB3-FC45-BA0A-4A79945AAB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96713" y="5670508"/>
                <a:ext cx="52274" cy="44255"/>
              </a:xfrm>
              <a:custGeom>
                <a:avLst/>
                <a:gdLst>
                  <a:gd name="T0" fmla="*/ 4 w 5"/>
                  <a:gd name="T1" fmla="*/ 1 h 4"/>
                  <a:gd name="T2" fmla="*/ 0 w 5"/>
                  <a:gd name="T3" fmla="*/ 4 h 4"/>
                  <a:gd name="T4" fmla="*/ 4 w 5"/>
                  <a:gd name="T5" fmla="*/ 1 h 4"/>
                  <a:gd name="T6" fmla="*/ 4 w 5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2"/>
                      <a:pt x="0" y="3"/>
                      <a:pt x="0" y="4"/>
                    </a:cubicBezTo>
                    <a:cubicBezTo>
                      <a:pt x="0" y="4"/>
                      <a:pt x="4" y="1"/>
                      <a:pt x="4" y="1"/>
                    </a:cubicBezTo>
                    <a:cubicBezTo>
                      <a:pt x="3" y="1"/>
                      <a:pt x="5" y="0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69" name="Freeform 429">
                <a:extLst>
                  <a:ext uri="{FF2B5EF4-FFF2-40B4-BE49-F238E27FC236}">
                    <a16:creationId xmlns:a16="http://schemas.microsoft.com/office/drawing/2014/main" id="{D99199F3-B483-ED40-8369-90DEC16FC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0335" y="6072485"/>
                <a:ext cx="20911" cy="33190"/>
              </a:xfrm>
              <a:custGeom>
                <a:avLst/>
                <a:gdLst>
                  <a:gd name="T0" fmla="*/ 1 w 2"/>
                  <a:gd name="T1" fmla="*/ 0 h 3"/>
                  <a:gd name="T2" fmla="*/ 1 w 2"/>
                  <a:gd name="T3" fmla="*/ 3 h 3"/>
                  <a:gd name="T4" fmla="*/ 1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1" y="0"/>
                    </a:moveTo>
                    <a:cubicBezTo>
                      <a:pt x="1" y="0"/>
                      <a:pt x="0" y="3"/>
                      <a:pt x="1" y="3"/>
                    </a:cubicBezTo>
                    <a:cubicBezTo>
                      <a:pt x="2" y="3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670" name="Group 669">
                <a:extLst>
                  <a:ext uri="{FF2B5EF4-FFF2-40B4-BE49-F238E27FC236}">
                    <a16:creationId xmlns:a16="http://schemas.microsoft.com/office/drawing/2014/main" id="{39DD0E9D-11C4-D64A-842B-475824D4240B}"/>
                  </a:ext>
                </a:extLst>
              </p:cNvPr>
              <p:cNvGrpSpPr/>
              <p:nvPr/>
            </p:nvGrpSpPr>
            <p:grpSpPr>
              <a:xfrm>
                <a:off x="18243963" y="5607815"/>
                <a:ext cx="763204" cy="767074"/>
                <a:chOff x="5961121" y="2686387"/>
                <a:chExt cx="288233" cy="273757"/>
              </a:xfrm>
              <a:grpFill/>
            </p:grpSpPr>
            <p:sp>
              <p:nvSpPr>
                <p:cNvPr id="821" name="Freeform 820">
                  <a:extLst>
                    <a:ext uri="{FF2B5EF4-FFF2-40B4-BE49-F238E27FC236}">
                      <a16:creationId xmlns:a16="http://schemas.microsoft.com/office/drawing/2014/main" id="{D9280ED7-F7F2-7C48-AFAD-46DC37BA9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30902" y="2686387"/>
                  <a:ext cx="118452" cy="100026"/>
                </a:xfrm>
                <a:custGeom>
                  <a:avLst/>
                  <a:gdLst>
                    <a:gd name="T0" fmla="*/ 28 w 31"/>
                    <a:gd name="T1" fmla="*/ 10 h 26"/>
                    <a:gd name="T2" fmla="*/ 29 w 31"/>
                    <a:gd name="T3" fmla="*/ 7 h 26"/>
                    <a:gd name="T4" fmla="*/ 27 w 31"/>
                    <a:gd name="T5" fmla="*/ 10 h 26"/>
                    <a:gd name="T6" fmla="*/ 20 w 31"/>
                    <a:gd name="T7" fmla="*/ 8 h 26"/>
                    <a:gd name="T8" fmla="*/ 11 w 31"/>
                    <a:gd name="T9" fmla="*/ 1 h 26"/>
                    <a:gd name="T10" fmla="*/ 11 w 31"/>
                    <a:gd name="T11" fmla="*/ 5 h 26"/>
                    <a:gd name="T12" fmla="*/ 9 w 31"/>
                    <a:gd name="T13" fmla="*/ 11 h 26"/>
                    <a:gd name="T14" fmla="*/ 7 w 31"/>
                    <a:gd name="T15" fmla="*/ 14 h 26"/>
                    <a:gd name="T16" fmla="*/ 4 w 31"/>
                    <a:gd name="T17" fmla="*/ 14 h 26"/>
                    <a:gd name="T18" fmla="*/ 5 w 31"/>
                    <a:gd name="T19" fmla="*/ 16 h 26"/>
                    <a:gd name="T20" fmla="*/ 1 w 31"/>
                    <a:gd name="T21" fmla="*/ 18 h 26"/>
                    <a:gd name="T22" fmla="*/ 2 w 31"/>
                    <a:gd name="T23" fmla="*/ 23 h 26"/>
                    <a:gd name="T24" fmla="*/ 4 w 31"/>
                    <a:gd name="T25" fmla="*/ 25 h 26"/>
                    <a:gd name="T26" fmla="*/ 6 w 31"/>
                    <a:gd name="T27" fmla="*/ 23 h 26"/>
                    <a:gd name="T28" fmla="*/ 7 w 31"/>
                    <a:gd name="T29" fmla="*/ 23 h 26"/>
                    <a:gd name="T30" fmla="*/ 4 w 31"/>
                    <a:gd name="T31" fmla="*/ 20 h 26"/>
                    <a:gd name="T32" fmla="*/ 7 w 31"/>
                    <a:gd name="T33" fmla="*/ 19 h 26"/>
                    <a:gd name="T34" fmla="*/ 12 w 31"/>
                    <a:gd name="T35" fmla="*/ 18 h 26"/>
                    <a:gd name="T36" fmla="*/ 17 w 31"/>
                    <a:gd name="T37" fmla="*/ 21 h 26"/>
                    <a:gd name="T38" fmla="*/ 21 w 31"/>
                    <a:gd name="T39" fmla="*/ 16 h 26"/>
                    <a:gd name="T40" fmla="*/ 31 w 31"/>
                    <a:gd name="T41" fmla="*/ 14 h 26"/>
                    <a:gd name="T42" fmla="*/ 29 w 31"/>
                    <a:gd name="T43" fmla="*/ 12 h 26"/>
                    <a:gd name="T44" fmla="*/ 28 w 31"/>
                    <a:gd name="T45" fmla="*/ 10 h 26"/>
                    <a:gd name="T46" fmla="*/ 28 w 31"/>
                    <a:gd name="T47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1" h="26">
                      <a:moveTo>
                        <a:pt x="28" y="10"/>
                      </a:moveTo>
                      <a:cubicBezTo>
                        <a:pt x="28" y="10"/>
                        <a:pt x="29" y="8"/>
                        <a:pt x="29" y="7"/>
                      </a:cubicBezTo>
                      <a:cubicBezTo>
                        <a:pt x="29" y="8"/>
                        <a:pt x="27" y="10"/>
                        <a:pt x="27" y="10"/>
                      </a:cubicBezTo>
                      <a:cubicBezTo>
                        <a:pt x="25" y="10"/>
                        <a:pt x="21" y="9"/>
                        <a:pt x="20" y="8"/>
                      </a:cubicBezTo>
                      <a:cubicBezTo>
                        <a:pt x="17" y="7"/>
                        <a:pt x="15" y="2"/>
                        <a:pt x="11" y="1"/>
                      </a:cubicBezTo>
                      <a:cubicBezTo>
                        <a:pt x="9" y="0"/>
                        <a:pt x="10" y="4"/>
                        <a:pt x="11" y="5"/>
                      </a:cubicBezTo>
                      <a:cubicBezTo>
                        <a:pt x="11" y="7"/>
                        <a:pt x="10" y="9"/>
                        <a:pt x="9" y="11"/>
                      </a:cubicBezTo>
                      <a:cubicBezTo>
                        <a:pt x="8" y="12"/>
                        <a:pt x="10" y="15"/>
                        <a:pt x="7" y="14"/>
                      </a:cubicBezTo>
                      <a:cubicBezTo>
                        <a:pt x="7" y="14"/>
                        <a:pt x="5" y="13"/>
                        <a:pt x="4" y="14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5" y="16"/>
                        <a:pt x="2" y="18"/>
                        <a:pt x="1" y="18"/>
                      </a:cubicBezTo>
                      <a:cubicBezTo>
                        <a:pt x="0" y="20"/>
                        <a:pt x="3" y="21"/>
                        <a:pt x="2" y="23"/>
                      </a:cubicBezTo>
                      <a:cubicBezTo>
                        <a:pt x="1" y="24"/>
                        <a:pt x="3" y="26"/>
                        <a:pt x="4" y="25"/>
                      </a:cubicBezTo>
                      <a:cubicBezTo>
                        <a:pt x="5" y="24"/>
                        <a:pt x="5" y="23"/>
                        <a:pt x="6" y="23"/>
                      </a:cubicBezTo>
                      <a:cubicBezTo>
                        <a:pt x="6" y="23"/>
                        <a:pt x="7" y="24"/>
                        <a:pt x="7" y="23"/>
                      </a:cubicBezTo>
                      <a:cubicBezTo>
                        <a:pt x="7" y="22"/>
                        <a:pt x="5" y="21"/>
                        <a:pt x="4" y="20"/>
                      </a:cubicBezTo>
                      <a:cubicBezTo>
                        <a:pt x="3" y="18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2" y="18"/>
                      </a:cubicBezTo>
                      <a:cubicBezTo>
                        <a:pt x="14" y="19"/>
                        <a:pt x="15" y="20"/>
                        <a:pt x="17" y="21"/>
                      </a:cubicBezTo>
                      <a:cubicBezTo>
                        <a:pt x="20" y="23"/>
                        <a:pt x="19" y="17"/>
                        <a:pt x="21" y="16"/>
                      </a:cubicBezTo>
                      <a:cubicBezTo>
                        <a:pt x="21" y="16"/>
                        <a:pt x="31" y="16"/>
                        <a:pt x="31" y="14"/>
                      </a:cubicBezTo>
                      <a:cubicBezTo>
                        <a:pt x="30" y="13"/>
                        <a:pt x="27" y="15"/>
                        <a:pt x="29" y="12"/>
                      </a:cubicBezTo>
                      <a:cubicBezTo>
                        <a:pt x="30" y="11"/>
                        <a:pt x="27" y="12"/>
                        <a:pt x="28" y="10"/>
                      </a:cubicBezTo>
                      <a:cubicBezTo>
                        <a:pt x="29" y="7"/>
                        <a:pt x="28" y="11"/>
                        <a:pt x="28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822" name="Freeform 821">
                  <a:extLst>
                    <a:ext uri="{FF2B5EF4-FFF2-40B4-BE49-F238E27FC236}">
                      <a16:creationId xmlns:a16="http://schemas.microsoft.com/office/drawing/2014/main" id="{4CB06DD8-060C-5540-A18F-C179794261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61121" y="2778517"/>
                  <a:ext cx="215847" cy="181627"/>
                </a:xfrm>
                <a:custGeom>
                  <a:avLst/>
                  <a:gdLst>
                    <a:gd name="T0" fmla="*/ 52 w 56"/>
                    <a:gd name="T1" fmla="*/ 1 h 47"/>
                    <a:gd name="T2" fmla="*/ 51 w 56"/>
                    <a:gd name="T3" fmla="*/ 1 h 47"/>
                    <a:gd name="T4" fmla="*/ 52 w 56"/>
                    <a:gd name="T5" fmla="*/ 3 h 47"/>
                    <a:gd name="T6" fmla="*/ 49 w 56"/>
                    <a:gd name="T7" fmla="*/ 3 h 47"/>
                    <a:gd name="T8" fmla="*/ 47 w 56"/>
                    <a:gd name="T9" fmla="*/ 5 h 47"/>
                    <a:gd name="T10" fmla="*/ 45 w 56"/>
                    <a:gd name="T11" fmla="*/ 6 h 47"/>
                    <a:gd name="T12" fmla="*/ 46 w 56"/>
                    <a:gd name="T13" fmla="*/ 7 h 47"/>
                    <a:gd name="T14" fmla="*/ 46 w 56"/>
                    <a:gd name="T15" fmla="*/ 10 h 47"/>
                    <a:gd name="T16" fmla="*/ 46 w 56"/>
                    <a:gd name="T17" fmla="*/ 13 h 47"/>
                    <a:gd name="T18" fmla="*/ 41 w 56"/>
                    <a:gd name="T19" fmla="*/ 22 h 47"/>
                    <a:gd name="T20" fmla="*/ 36 w 56"/>
                    <a:gd name="T21" fmla="*/ 27 h 47"/>
                    <a:gd name="T22" fmla="*/ 31 w 56"/>
                    <a:gd name="T23" fmla="*/ 27 h 47"/>
                    <a:gd name="T24" fmla="*/ 32 w 56"/>
                    <a:gd name="T25" fmla="*/ 24 h 47"/>
                    <a:gd name="T26" fmla="*/ 30 w 56"/>
                    <a:gd name="T27" fmla="*/ 25 h 47"/>
                    <a:gd name="T28" fmla="*/ 29 w 56"/>
                    <a:gd name="T29" fmla="*/ 27 h 47"/>
                    <a:gd name="T30" fmla="*/ 25 w 56"/>
                    <a:gd name="T31" fmla="*/ 33 h 47"/>
                    <a:gd name="T32" fmla="*/ 25 w 56"/>
                    <a:gd name="T33" fmla="*/ 34 h 47"/>
                    <a:gd name="T34" fmla="*/ 23 w 56"/>
                    <a:gd name="T35" fmla="*/ 36 h 47"/>
                    <a:gd name="T36" fmla="*/ 21 w 56"/>
                    <a:gd name="T37" fmla="*/ 35 h 47"/>
                    <a:gd name="T38" fmla="*/ 17 w 56"/>
                    <a:gd name="T39" fmla="*/ 35 h 47"/>
                    <a:gd name="T40" fmla="*/ 9 w 56"/>
                    <a:gd name="T41" fmla="*/ 36 h 47"/>
                    <a:gd name="T42" fmla="*/ 2 w 56"/>
                    <a:gd name="T43" fmla="*/ 42 h 47"/>
                    <a:gd name="T44" fmla="*/ 1 w 56"/>
                    <a:gd name="T45" fmla="*/ 44 h 47"/>
                    <a:gd name="T46" fmla="*/ 3 w 56"/>
                    <a:gd name="T47" fmla="*/ 43 h 47"/>
                    <a:gd name="T48" fmla="*/ 5 w 56"/>
                    <a:gd name="T49" fmla="*/ 44 h 47"/>
                    <a:gd name="T50" fmla="*/ 22 w 56"/>
                    <a:gd name="T51" fmla="*/ 40 h 47"/>
                    <a:gd name="T52" fmla="*/ 21 w 56"/>
                    <a:gd name="T53" fmla="*/ 43 h 47"/>
                    <a:gd name="T54" fmla="*/ 24 w 56"/>
                    <a:gd name="T55" fmla="*/ 47 h 47"/>
                    <a:gd name="T56" fmla="*/ 27 w 56"/>
                    <a:gd name="T57" fmla="*/ 44 h 47"/>
                    <a:gd name="T58" fmla="*/ 30 w 56"/>
                    <a:gd name="T59" fmla="*/ 43 h 47"/>
                    <a:gd name="T60" fmla="*/ 31 w 56"/>
                    <a:gd name="T61" fmla="*/ 40 h 47"/>
                    <a:gd name="T62" fmla="*/ 38 w 56"/>
                    <a:gd name="T63" fmla="*/ 39 h 47"/>
                    <a:gd name="T64" fmla="*/ 41 w 56"/>
                    <a:gd name="T65" fmla="*/ 40 h 47"/>
                    <a:gd name="T66" fmla="*/ 43 w 56"/>
                    <a:gd name="T67" fmla="*/ 37 h 47"/>
                    <a:gd name="T68" fmla="*/ 45 w 56"/>
                    <a:gd name="T69" fmla="*/ 35 h 47"/>
                    <a:gd name="T70" fmla="*/ 46 w 56"/>
                    <a:gd name="T71" fmla="*/ 38 h 47"/>
                    <a:gd name="T72" fmla="*/ 48 w 56"/>
                    <a:gd name="T73" fmla="*/ 37 h 47"/>
                    <a:gd name="T74" fmla="*/ 49 w 56"/>
                    <a:gd name="T75" fmla="*/ 35 h 47"/>
                    <a:gd name="T76" fmla="*/ 49 w 56"/>
                    <a:gd name="T77" fmla="*/ 32 h 47"/>
                    <a:gd name="T78" fmla="*/ 51 w 56"/>
                    <a:gd name="T79" fmla="*/ 26 h 47"/>
                    <a:gd name="T80" fmla="*/ 51 w 56"/>
                    <a:gd name="T81" fmla="*/ 19 h 47"/>
                    <a:gd name="T82" fmla="*/ 53 w 56"/>
                    <a:gd name="T83" fmla="*/ 19 h 47"/>
                    <a:gd name="T84" fmla="*/ 55 w 56"/>
                    <a:gd name="T85" fmla="*/ 17 h 47"/>
                    <a:gd name="T86" fmla="*/ 55 w 56"/>
                    <a:gd name="T87" fmla="*/ 9 h 47"/>
                    <a:gd name="T88" fmla="*/ 52 w 56"/>
                    <a:gd name="T89" fmla="*/ 1 h 47"/>
                    <a:gd name="T90" fmla="*/ 52 w 56"/>
                    <a:gd name="T91" fmla="*/ 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6" h="47">
                      <a:moveTo>
                        <a:pt x="52" y="1"/>
                      </a:moveTo>
                      <a:cubicBezTo>
                        <a:pt x="51" y="1"/>
                        <a:pt x="51" y="0"/>
                        <a:pt x="51" y="1"/>
                      </a:cubicBezTo>
                      <a:cubicBezTo>
                        <a:pt x="49" y="2"/>
                        <a:pt x="51" y="2"/>
                        <a:pt x="52" y="3"/>
                      </a:cubicBezTo>
                      <a:cubicBezTo>
                        <a:pt x="53" y="4"/>
                        <a:pt x="50" y="5"/>
                        <a:pt x="49" y="3"/>
                      </a:cubicBezTo>
                      <a:cubicBezTo>
                        <a:pt x="48" y="1"/>
                        <a:pt x="47" y="4"/>
                        <a:pt x="47" y="5"/>
                      </a:cubicBezTo>
                      <a:cubicBezTo>
                        <a:pt x="46" y="5"/>
                        <a:pt x="45" y="6"/>
                        <a:pt x="45" y="6"/>
                      </a:cubicBezTo>
                      <a:cubicBezTo>
                        <a:pt x="45" y="8"/>
                        <a:pt x="46" y="7"/>
                        <a:pt x="46" y="7"/>
                      </a:cubicBezTo>
                      <a:cubicBezTo>
                        <a:pt x="46" y="8"/>
                        <a:pt x="46" y="9"/>
                        <a:pt x="46" y="10"/>
                      </a:cubicBezTo>
                      <a:cubicBezTo>
                        <a:pt x="46" y="11"/>
                        <a:pt x="47" y="11"/>
                        <a:pt x="46" y="13"/>
                      </a:cubicBezTo>
                      <a:cubicBezTo>
                        <a:pt x="44" y="16"/>
                        <a:pt x="43" y="19"/>
                        <a:pt x="41" y="22"/>
                      </a:cubicBezTo>
                      <a:cubicBezTo>
                        <a:pt x="40" y="23"/>
                        <a:pt x="37" y="27"/>
                        <a:pt x="36" y="27"/>
                      </a:cubicBezTo>
                      <a:cubicBezTo>
                        <a:pt x="34" y="27"/>
                        <a:pt x="32" y="28"/>
                        <a:pt x="31" y="27"/>
                      </a:cubicBezTo>
                      <a:cubicBezTo>
                        <a:pt x="30" y="26"/>
                        <a:pt x="32" y="25"/>
                        <a:pt x="32" y="24"/>
                      </a:cubicBezTo>
                      <a:cubicBezTo>
                        <a:pt x="33" y="23"/>
                        <a:pt x="30" y="25"/>
                        <a:pt x="30" y="25"/>
                      </a:cubicBezTo>
                      <a:cubicBezTo>
                        <a:pt x="29" y="26"/>
                        <a:pt x="29" y="26"/>
                        <a:pt x="29" y="27"/>
                      </a:cubicBezTo>
                      <a:cubicBezTo>
                        <a:pt x="29" y="30"/>
                        <a:pt x="26" y="31"/>
                        <a:pt x="25" y="33"/>
                      </a:cubicBezTo>
                      <a:cubicBezTo>
                        <a:pt x="25" y="33"/>
                        <a:pt x="25" y="34"/>
                        <a:pt x="25" y="34"/>
                      </a:cubicBezTo>
                      <a:cubicBezTo>
                        <a:pt x="25" y="35"/>
                        <a:pt x="23" y="36"/>
                        <a:pt x="23" y="36"/>
                      </a:cubicBezTo>
                      <a:cubicBezTo>
                        <a:pt x="22" y="36"/>
                        <a:pt x="23" y="35"/>
                        <a:pt x="21" y="35"/>
                      </a:cubicBezTo>
                      <a:cubicBezTo>
                        <a:pt x="20" y="35"/>
                        <a:pt x="19" y="35"/>
                        <a:pt x="17" y="35"/>
                      </a:cubicBezTo>
                      <a:cubicBezTo>
                        <a:pt x="14" y="36"/>
                        <a:pt x="12" y="35"/>
                        <a:pt x="9" y="36"/>
                      </a:cubicBezTo>
                      <a:cubicBezTo>
                        <a:pt x="7" y="38"/>
                        <a:pt x="4" y="40"/>
                        <a:pt x="2" y="42"/>
                      </a:cubicBezTo>
                      <a:cubicBezTo>
                        <a:pt x="0" y="42"/>
                        <a:pt x="0" y="45"/>
                        <a:pt x="1" y="44"/>
                      </a:cubicBezTo>
                      <a:cubicBezTo>
                        <a:pt x="2" y="44"/>
                        <a:pt x="2" y="43"/>
                        <a:pt x="3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10" y="43"/>
                        <a:pt x="17" y="39"/>
                        <a:pt x="22" y="40"/>
                      </a:cubicBezTo>
                      <a:cubicBezTo>
                        <a:pt x="23" y="41"/>
                        <a:pt x="21" y="43"/>
                        <a:pt x="21" y="43"/>
                      </a:cubicBezTo>
                      <a:cubicBezTo>
                        <a:pt x="22" y="44"/>
                        <a:pt x="23" y="47"/>
                        <a:pt x="24" y="47"/>
                      </a:cubicBezTo>
                      <a:cubicBezTo>
                        <a:pt x="25" y="46"/>
                        <a:pt x="26" y="45"/>
                        <a:pt x="27" y="44"/>
                      </a:cubicBezTo>
                      <a:cubicBezTo>
                        <a:pt x="28" y="42"/>
                        <a:pt x="28" y="43"/>
                        <a:pt x="30" y="43"/>
                      </a:cubicBezTo>
                      <a:cubicBezTo>
                        <a:pt x="29" y="43"/>
                        <a:pt x="28" y="35"/>
                        <a:pt x="31" y="40"/>
                      </a:cubicBezTo>
                      <a:cubicBezTo>
                        <a:pt x="32" y="42"/>
                        <a:pt x="37" y="40"/>
                        <a:pt x="38" y="39"/>
                      </a:cubicBezTo>
                      <a:cubicBezTo>
                        <a:pt x="40" y="36"/>
                        <a:pt x="40" y="42"/>
                        <a:pt x="41" y="40"/>
                      </a:cubicBezTo>
                      <a:cubicBezTo>
                        <a:pt x="41" y="39"/>
                        <a:pt x="42" y="37"/>
                        <a:pt x="43" y="37"/>
                      </a:cubicBezTo>
                      <a:cubicBezTo>
                        <a:pt x="44" y="36"/>
                        <a:pt x="44" y="37"/>
                        <a:pt x="45" y="35"/>
                      </a:cubicBezTo>
                      <a:cubicBezTo>
                        <a:pt x="45" y="35"/>
                        <a:pt x="45" y="39"/>
                        <a:pt x="46" y="38"/>
                      </a:cubicBezTo>
                      <a:cubicBezTo>
                        <a:pt x="46" y="38"/>
                        <a:pt x="47" y="38"/>
                        <a:pt x="48" y="37"/>
                      </a:cubicBezTo>
                      <a:cubicBezTo>
                        <a:pt x="49" y="37"/>
                        <a:pt x="48" y="36"/>
                        <a:pt x="49" y="35"/>
                      </a:cubicBezTo>
                      <a:cubicBezTo>
                        <a:pt x="51" y="34"/>
                        <a:pt x="51" y="34"/>
                        <a:pt x="49" y="32"/>
                      </a:cubicBezTo>
                      <a:cubicBezTo>
                        <a:pt x="48" y="31"/>
                        <a:pt x="51" y="28"/>
                        <a:pt x="51" y="26"/>
                      </a:cubicBezTo>
                      <a:cubicBezTo>
                        <a:pt x="52" y="24"/>
                        <a:pt x="50" y="21"/>
                        <a:pt x="51" y="19"/>
                      </a:cubicBezTo>
                      <a:cubicBezTo>
                        <a:pt x="52" y="18"/>
                        <a:pt x="52" y="19"/>
                        <a:pt x="53" y="19"/>
                      </a:cubicBezTo>
                      <a:cubicBezTo>
                        <a:pt x="54" y="19"/>
                        <a:pt x="55" y="17"/>
                        <a:pt x="55" y="17"/>
                      </a:cubicBezTo>
                      <a:cubicBezTo>
                        <a:pt x="56" y="14"/>
                        <a:pt x="56" y="11"/>
                        <a:pt x="55" y="9"/>
                      </a:cubicBezTo>
                      <a:cubicBezTo>
                        <a:pt x="55" y="8"/>
                        <a:pt x="52" y="1"/>
                        <a:pt x="52" y="1"/>
                      </a:cubicBezTo>
                      <a:cubicBezTo>
                        <a:pt x="52" y="1"/>
                        <a:pt x="52" y="1"/>
                        <a:pt x="5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  <p:sp>
            <p:nvSpPr>
              <p:cNvPr id="671" name="Freeform 432">
                <a:extLst>
                  <a:ext uri="{FF2B5EF4-FFF2-40B4-BE49-F238E27FC236}">
                    <a16:creationId xmlns:a16="http://schemas.microsoft.com/office/drawing/2014/main" id="{EAB0B3A1-9630-B74A-86B5-15B27DF554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35631" y="6312195"/>
                <a:ext cx="20911" cy="29502"/>
              </a:xfrm>
              <a:custGeom>
                <a:avLst/>
                <a:gdLst>
                  <a:gd name="T0" fmla="*/ 2 w 2"/>
                  <a:gd name="T1" fmla="*/ 0 h 3"/>
                  <a:gd name="T2" fmla="*/ 0 w 2"/>
                  <a:gd name="T3" fmla="*/ 1 h 3"/>
                  <a:gd name="T4" fmla="*/ 2 w 2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3">
                    <a:moveTo>
                      <a:pt x="2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1" y="3"/>
                      <a:pt x="2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2" name="Freeform 433">
                <a:extLst>
                  <a:ext uri="{FF2B5EF4-FFF2-40B4-BE49-F238E27FC236}">
                    <a16:creationId xmlns:a16="http://schemas.microsoft.com/office/drawing/2014/main" id="{95DDB4B2-7BBA-CA49-870E-65874D57DD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13657" y="6312195"/>
                <a:ext cx="132428" cy="106947"/>
              </a:xfrm>
              <a:custGeom>
                <a:avLst/>
                <a:gdLst>
                  <a:gd name="T0" fmla="*/ 11 w 13"/>
                  <a:gd name="T1" fmla="*/ 2 h 10"/>
                  <a:gd name="T2" fmla="*/ 7 w 13"/>
                  <a:gd name="T3" fmla="*/ 2 h 10"/>
                  <a:gd name="T4" fmla="*/ 5 w 13"/>
                  <a:gd name="T5" fmla="*/ 3 h 10"/>
                  <a:gd name="T6" fmla="*/ 3 w 13"/>
                  <a:gd name="T7" fmla="*/ 4 h 10"/>
                  <a:gd name="T8" fmla="*/ 0 w 13"/>
                  <a:gd name="T9" fmla="*/ 6 h 10"/>
                  <a:gd name="T10" fmla="*/ 3 w 13"/>
                  <a:gd name="T11" fmla="*/ 9 h 10"/>
                  <a:gd name="T12" fmla="*/ 6 w 13"/>
                  <a:gd name="T13" fmla="*/ 6 h 10"/>
                  <a:gd name="T14" fmla="*/ 10 w 13"/>
                  <a:gd name="T15" fmla="*/ 6 h 10"/>
                  <a:gd name="T16" fmla="*/ 11 w 13"/>
                  <a:gd name="T17" fmla="*/ 2 h 10"/>
                  <a:gd name="T18" fmla="*/ 11 w 13"/>
                  <a:gd name="T1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0">
                    <a:moveTo>
                      <a:pt x="11" y="2"/>
                    </a:moveTo>
                    <a:cubicBezTo>
                      <a:pt x="9" y="2"/>
                      <a:pt x="9" y="0"/>
                      <a:pt x="7" y="2"/>
                    </a:cubicBezTo>
                    <a:cubicBezTo>
                      <a:pt x="6" y="2"/>
                      <a:pt x="5" y="4"/>
                      <a:pt x="5" y="3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2" y="6"/>
                      <a:pt x="1" y="5"/>
                      <a:pt x="0" y="6"/>
                    </a:cubicBezTo>
                    <a:cubicBezTo>
                      <a:pt x="0" y="5"/>
                      <a:pt x="2" y="9"/>
                      <a:pt x="3" y="9"/>
                    </a:cubicBezTo>
                    <a:cubicBezTo>
                      <a:pt x="3" y="10"/>
                      <a:pt x="5" y="6"/>
                      <a:pt x="6" y="6"/>
                    </a:cubicBezTo>
                    <a:cubicBezTo>
                      <a:pt x="7" y="6"/>
                      <a:pt x="9" y="7"/>
                      <a:pt x="10" y="6"/>
                    </a:cubicBezTo>
                    <a:cubicBezTo>
                      <a:pt x="11" y="6"/>
                      <a:pt x="13" y="3"/>
                      <a:pt x="11" y="2"/>
                    </a:cubicBezTo>
                    <a:cubicBezTo>
                      <a:pt x="10" y="2"/>
                      <a:pt x="11" y="2"/>
                      <a:pt x="1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3" name="Freeform 434">
                <a:extLst>
                  <a:ext uri="{FF2B5EF4-FFF2-40B4-BE49-F238E27FC236}">
                    <a16:creationId xmlns:a16="http://schemas.microsoft.com/office/drawing/2014/main" id="{903AD865-5092-294E-BDDA-F5BEF0A29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81229" y="6352763"/>
                <a:ext cx="111517" cy="173330"/>
              </a:xfrm>
              <a:custGeom>
                <a:avLst/>
                <a:gdLst>
                  <a:gd name="T0" fmla="*/ 7 w 11"/>
                  <a:gd name="T1" fmla="*/ 0 h 16"/>
                  <a:gd name="T2" fmla="*/ 2 w 11"/>
                  <a:gd name="T3" fmla="*/ 2 h 16"/>
                  <a:gd name="T4" fmla="*/ 0 w 11"/>
                  <a:gd name="T5" fmla="*/ 6 h 16"/>
                  <a:gd name="T6" fmla="*/ 2 w 11"/>
                  <a:gd name="T7" fmla="*/ 6 h 16"/>
                  <a:gd name="T8" fmla="*/ 3 w 11"/>
                  <a:gd name="T9" fmla="*/ 4 h 16"/>
                  <a:gd name="T10" fmla="*/ 4 w 11"/>
                  <a:gd name="T11" fmla="*/ 5 h 16"/>
                  <a:gd name="T12" fmla="*/ 3 w 11"/>
                  <a:gd name="T13" fmla="*/ 10 h 16"/>
                  <a:gd name="T14" fmla="*/ 3 w 11"/>
                  <a:gd name="T15" fmla="*/ 11 h 16"/>
                  <a:gd name="T16" fmla="*/ 3 w 11"/>
                  <a:gd name="T17" fmla="*/ 13 h 16"/>
                  <a:gd name="T18" fmla="*/ 5 w 11"/>
                  <a:gd name="T19" fmla="*/ 12 h 16"/>
                  <a:gd name="T20" fmla="*/ 6 w 11"/>
                  <a:gd name="T21" fmla="*/ 15 h 16"/>
                  <a:gd name="T22" fmla="*/ 8 w 11"/>
                  <a:gd name="T23" fmla="*/ 12 h 16"/>
                  <a:gd name="T24" fmla="*/ 11 w 11"/>
                  <a:gd name="T25" fmla="*/ 7 h 16"/>
                  <a:gd name="T26" fmla="*/ 10 w 11"/>
                  <a:gd name="T27" fmla="*/ 2 h 16"/>
                  <a:gd name="T28" fmla="*/ 7 w 11"/>
                  <a:gd name="T2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6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0" y="3"/>
                      <a:pt x="0" y="4"/>
                      <a:pt x="0" y="6"/>
                    </a:cubicBezTo>
                    <a:cubicBezTo>
                      <a:pt x="0" y="5"/>
                      <a:pt x="3" y="5"/>
                      <a:pt x="2" y="6"/>
                    </a:cubicBezTo>
                    <a:cubicBezTo>
                      <a:pt x="3" y="5"/>
                      <a:pt x="2" y="4"/>
                      <a:pt x="3" y="4"/>
                    </a:cubicBezTo>
                    <a:cubicBezTo>
                      <a:pt x="3" y="4"/>
                      <a:pt x="4" y="4"/>
                      <a:pt x="4" y="5"/>
                    </a:cubicBezTo>
                    <a:cubicBezTo>
                      <a:pt x="4" y="7"/>
                      <a:pt x="4" y="8"/>
                      <a:pt x="3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3" y="16"/>
                      <a:pt x="5" y="12"/>
                      <a:pt x="5" y="12"/>
                    </a:cubicBezTo>
                    <a:cubicBezTo>
                      <a:pt x="5" y="12"/>
                      <a:pt x="5" y="15"/>
                      <a:pt x="6" y="15"/>
                    </a:cubicBezTo>
                    <a:cubicBezTo>
                      <a:pt x="6" y="16"/>
                      <a:pt x="8" y="13"/>
                      <a:pt x="8" y="12"/>
                    </a:cubicBezTo>
                    <a:cubicBezTo>
                      <a:pt x="10" y="10"/>
                      <a:pt x="10" y="8"/>
                      <a:pt x="11" y="7"/>
                    </a:cubicBezTo>
                    <a:cubicBezTo>
                      <a:pt x="11" y="5"/>
                      <a:pt x="10" y="4"/>
                      <a:pt x="10" y="2"/>
                    </a:cubicBezTo>
                    <a:cubicBezTo>
                      <a:pt x="10" y="0"/>
                      <a:pt x="7" y="2"/>
                      <a:pt x="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4" name="Freeform 435">
                <a:extLst>
                  <a:ext uri="{FF2B5EF4-FFF2-40B4-BE49-F238E27FC236}">
                    <a16:creationId xmlns:a16="http://schemas.microsoft.com/office/drawing/2014/main" id="{3717D080-0895-9746-ACCC-5D64C64B8E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69712" y="6776871"/>
                <a:ext cx="38336" cy="33190"/>
              </a:xfrm>
              <a:custGeom>
                <a:avLst/>
                <a:gdLst>
                  <a:gd name="T0" fmla="*/ 4 w 4"/>
                  <a:gd name="T1" fmla="*/ 0 h 3"/>
                  <a:gd name="T2" fmla="*/ 1 w 4"/>
                  <a:gd name="T3" fmla="*/ 3 h 3"/>
                  <a:gd name="T4" fmla="*/ 4 w 4"/>
                  <a:gd name="T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0" y="1"/>
                      <a:pt x="1" y="3"/>
                    </a:cubicBezTo>
                    <a:cubicBezTo>
                      <a:pt x="1" y="3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5" name="Freeform 436">
                <a:extLst>
                  <a:ext uri="{FF2B5EF4-FFF2-40B4-BE49-F238E27FC236}">
                    <a16:creationId xmlns:a16="http://schemas.microsoft.com/office/drawing/2014/main" id="{00535934-0594-F641-8FD2-A0BA4BF39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0319" y="6669919"/>
                <a:ext cx="20911" cy="18440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2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6" name="Freeform 437">
                <a:extLst>
                  <a:ext uri="{FF2B5EF4-FFF2-40B4-BE49-F238E27FC236}">
                    <a16:creationId xmlns:a16="http://schemas.microsoft.com/office/drawing/2014/main" id="{7DA702FB-9DBB-924E-8ED4-5845ADBBF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6894880"/>
                <a:ext cx="20911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7" name="Freeform 438">
                <a:extLst>
                  <a:ext uri="{FF2B5EF4-FFF2-40B4-BE49-F238E27FC236}">
                    <a16:creationId xmlns:a16="http://schemas.microsoft.com/office/drawing/2014/main" id="{6CAC57E6-AFD1-6049-962B-50555BE58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89852" y="6854313"/>
                <a:ext cx="121974" cy="180705"/>
              </a:xfrm>
              <a:custGeom>
                <a:avLst/>
                <a:gdLst>
                  <a:gd name="T0" fmla="*/ 8 w 12"/>
                  <a:gd name="T1" fmla="*/ 1 h 17"/>
                  <a:gd name="T2" fmla="*/ 0 w 12"/>
                  <a:gd name="T3" fmla="*/ 8 h 17"/>
                  <a:gd name="T4" fmla="*/ 1 w 12"/>
                  <a:gd name="T5" fmla="*/ 14 h 17"/>
                  <a:gd name="T6" fmla="*/ 3 w 12"/>
                  <a:gd name="T7" fmla="*/ 17 h 17"/>
                  <a:gd name="T8" fmla="*/ 8 w 12"/>
                  <a:gd name="T9" fmla="*/ 1 h 17"/>
                  <a:gd name="T10" fmla="*/ 8 w 12"/>
                  <a:gd name="T11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7">
                    <a:moveTo>
                      <a:pt x="8" y="1"/>
                    </a:moveTo>
                    <a:cubicBezTo>
                      <a:pt x="5" y="0"/>
                      <a:pt x="1" y="6"/>
                      <a:pt x="0" y="8"/>
                    </a:cubicBezTo>
                    <a:cubicBezTo>
                      <a:pt x="0" y="10"/>
                      <a:pt x="0" y="12"/>
                      <a:pt x="1" y="14"/>
                    </a:cubicBezTo>
                    <a:cubicBezTo>
                      <a:pt x="1" y="14"/>
                      <a:pt x="3" y="17"/>
                      <a:pt x="3" y="17"/>
                    </a:cubicBezTo>
                    <a:cubicBezTo>
                      <a:pt x="4" y="15"/>
                      <a:pt x="12" y="2"/>
                      <a:pt x="8" y="1"/>
                    </a:cubicBezTo>
                    <a:cubicBezTo>
                      <a:pt x="7" y="1"/>
                      <a:pt x="9" y="1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8" name="Freeform 439">
                <a:extLst>
                  <a:ext uri="{FF2B5EF4-FFF2-40B4-BE49-F238E27FC236}">
                    <a16:creationId xmlns:a16="http://schemas.microsoft.com/office/drawing/2014/main" id="{92450D6F-FE08-5B42-8A28-7832E321A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86952" y="7156718"/>
                <a:ext cx="142883" cy="106947"/>
              </a:xfrm>
              <a:custGeom>
                <a:avLst/>
                <a:gdLst>
                  <a:gd name="T0" fmla="*/ 13 w 14"/>
                  <a:gd name="T1" fmla="*/ 1 h 10"/>
                  <a:gd name="T2" fmla="*/ 9 w 14"/>
                  <a:gd name="T3" fmla="*/ 0 h 10"/>
                  <a:gd name="T4" fmla="*/ 4 w 14"/>
                  <a:gd name="T5" fmla="*/ 2 h 10"/>
                  <a:gd name="T6" fmla="*/ 4 w 14"/>
                  <a:gd name="T7" fmla="*/ 9 h 10"/>
                  <a:gd name="T8" fmla="*/ 11 w 14"/>
                  <a:gd name="T9" fmla="*/ 6 h 10"/>
                  <a:gd name="T10" fmla="*/ 13 w 14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0">
                    <a:moveTo>
                      <a:pt x="13" y="1"/>
                    </a:moveTo>
                    <a:cubicBezTo>
                      <a:pt x="12" y="1"/>
                      <a:pt x="11" y="0"/>
                      <a:pt x="9" y="0"/>
                    </a:cubicBezTo>
                    <a:cubicBezTo>
                      <a:pt x="7" y="0"/>
                      <a:pt x="6" y="1"/>
                      <a:pt x="4" y="2"/>
                    </a:cubicBezTo>
                    <a:cubicBezTo>
                      <a:pt x="2" y="4"/>
                      <a:pt x="0" y="7"/>
                      <a:pt x="4" y="9"/>
                    </a:cubicBezTo>
                    <a:cubicBezTo>
                      <a:pt x="6" y="10"/>
                      <a:pt x="10" y="8"/>
                      <a:pt x="11" y="6"/>
                    </a:cubicBezTo>
                    <a:cubicBezTo>
                      <a:pt x="11" y="5"/>
                      <a:pt x="14" y="1"/>
                      <a:pt x="1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79" name="Freeform 440">
                <a:extLst>
                  <a:ext uri="{FF2B5EF4-FFF2-40B4-BE49-F238E27FC236}">
                    <a16:creationId xmlns:a16="http://schemas.microsoft.com/office/drawing/2014/main" id="{EF0A5615-FB02-134A-BBB8-0C6F54B81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7230476"/>
                <a:ext cx="205612" cy="306092"/>
              </a:xfrm>
              <a:custGeom>
                <a:avLst/>
                <a:gdLst>
                  <a:gd name="T0" fmla="*/ 12 w 20"/>
                  <a:gd name="T1" fmla="*/ 2 h 28"/>
                  <a:gd name="T2" fmla="*/ 9 w 20"/>
                  <a:gd name="T3" fmla="*/ 2 h 28"/>
                  <a:gd name="T4" fmla="*/ 4 w 20"/>
                  <a:gd name="T5" fmla="*/ 3 h 28"/>
                  <a:gd name="T6" fmla="*/ 3 w 20"/>
                  <a:gd name="T7" fmla="*/ 11 h 28"/>
                  <a:gd name="T8" fmla="*/ 3 w 20"/>
                  <a:gd name="T9" fmla="*/ 13 h 28"/>
                  <a:gd name="T10" fmla="*/ 0 w 20"/>
                  <a:gd name="T11" fmla="*/ 13 h 28"/>
                  <a:gd name="T12" fmla="*/ 3 w 20"/>
                  <a:gd name="T13" fmla="*/ 22 h 28"/>
                  <a:gd name="T14" fmla="*/ 5 w 20"/>
                  <a:gd name="T15" fmla="*/ 20 h 28"/>
                  <a:gd name="T16" fmla="*/ 7 w 20"/>
                  <a:gd name="T17" fmla="*/ 22 h 28"/>
                  <a:gd name="T18" fmla="*/ 4 w 20"/>
                  <a:gd name="T19" fmla="*/ 23 h 28"/>
                  <a:gd name="T20" fmla="*/ 8 w 20"/>
                  <a:gd name="T21" fmla="*/ 26 h 28"/>
                  <a:gd name="T22" fmla="*/ 11 w 20"/>
                  <a:gd name="T23" fmla="*/ 25 h 28"/>
                  <a:gd name="T24" fmla="*/ 15 w 20"/>
                  <a:gd name="T25" fmla="*/ 28 h 28"/>
                  <a:gd name="T26" fmla="*/ 14 w 20"/>
                  <a:gd name="T27" fmla="*/ 25 h 28"/>
                  <a:gd name="T28" fmla="*/ 17 w 20"/>
                  <a:gd name="T29" fmla="*/ 24 h 28"/>
                  <a:gd name="T30" fmla="*/ 10 w 20"/>
                  <a:gd name="T31" fmla="*/ 22 h 28"/>
                  <a:gd name="T32" fmla="*/ 9 w 20"/>
                  <a:gd name="T33" fmla="*/ 16 h 28"/>
                  <a:gd name="T34" fmla="*/ 12 w 20"/>
                  <a:gd name="T35" fmla="*/ 12 h 28"/>
                  <a:gd name="T36" fmla="*/ 13 w 20"/>
                  <a:gd name="T37" fmla="*/ 7 h 28"/>
                  <a:gd name="T38" fmla="*/ 12 w 20"/>
                  <a:gd name="T39" fmla="*/ 2 h 28"/>
                  <a:gd name="T40" fmla="*/ 12 w 20"/>
                  <a:gd name="T41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0" h="28">
                    <a:moveTo>
                      <a:pt x="12" y="2"/>
                    </a:moveTo>
                    <a:cubicBezTo>
                      <a:pt x="10" y="1"/>
                      <a:pt x="11" y="5"/>
                      <a:pt x="9" y="2"/>
                    </a:cubicBezTo>
                    <a:cubicBezTo>
                      <a:pt x="8" y="0"/>
                      <a:pt x="4" y="1"/>
                      <a:pt x="4" y="3"/>
                    </a:cubicBezTo>
                    <a:cubicBezTo>
                      <a:pt x="3" y="6"/>
                      <a:pt x="4" y="8"/>
                      <a:pt x="3" y="11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0" y="13"/>
                      <a:pt x="0" y="13"/>
                    </a:cubicBezTo>
                    <a:cubicBezTo>
                      <a:pt x="0" y="13"/>
                      <a:pt x="2" y="22"/>
                      <a:pt x="3" y="22"/>
                    </a:cubicBezTo>
                    <a:cubicBezTo>
                      <a:pt x="3" y="22"/>
                      <a:pt x="4" y="19"/>
                      <a:pt x="5" y="20"/>
                    </a:cubicBezTo>
                    <a:cubicBezTo>
                      <a:pt x="5" y="20"/>
                      <a:pt x="7" y="21"/>
                      <a:pt x="7" y="22"/>
                    </a:cubicBezTo>
                    <a:cubicBezTo>
                      <a:pt x="7" y="23"/>
                      <a:pt x="4" y="21"/>
                      <a:pt x="4" y="23"/>
                    </a:cubicBezTo>
                    <a:cubicBezTo>
                      <a:pt x="4" y="25"/>
                      <a:pt x="6" y="27"/>
                      <a:pt x="8" y="26"/>
                    </a:cubicBezTo>
                    <a:cubicBezTo>
                      <a:pt x="9" y="26"/>
                      <a:pt x="10" y="24"/>
                      <a:pt x="11" y="25"/>
                    </a:cubicBezTo>
                    <a:cubicBezTo>
                      <a:pt x="11" y="25"/>
                      <a:pt x="15" y="28"/>
                      <a:pt x="15" y="28"/>
                    </a:cubicBezTo>
                    <a:cubicBezTo>
                      <a:pt x="16" y="27"/>
                      <a:pt x="13" y="26"/>
                      <a:pt x="14" y="25"/>
                    </a:cubicBezTo>
                    <a:cubicBezTo>
                      <a:pt x="13" y="26"/>
                      <a:pt x="20" y="28"/>
                      <a:pt x="17" y="24"/>
                    </a:cubicBezTo>
                    <a:cubicBezTo>
                      <a:pt x="15" y="22"/>
                      <a:pt x="11" y="25"/>
                      <a:pt x="10" y="22"/>
                    </a:cubicBezTo>
                    <a:cubicBezTo>
                      <a:pt x="9" y="20"/>
                      <a:pt x="9" y="19"/>
                      <a:pt x="9" y="16"/>
                    </a:cubicBezTo>
                    <a:cubicBezTo>
                      <a:pt x="9" y="14"/>
                      <a:pt x="11" y="14"/>
                      <a:pt x="12" y="12"/>
                    </a:cubicBezTo>
                    <a:cubicBezTo>
                      <a:pt x="14" y="10"/>
                      <a:pt x="14" y="9"/>
                      <a:pt x="13" y="7"/>
                    </a:cubicBezTo>
                    <a:cubicBezTo>
                      <a:pt x="13" y="7"/>
                      <a:pt x="13" y="2"/>
                      <a:pt x="12" y="2"/>
                    </a:cubicBezTo>
                    <a:cubicBezTo>
                      <a:pt x="11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0" name="Freeform 441">
                <a:extLst>
                  <a:ext uri="{FF2B5EF4-FFF2-40B4-BE49-F238E27FC236}">
                    <a16:creationId xmlns:a16="http://schemas.microsoft.com/office/drawing/2014/main" id="{56E8FD9E-7BC3-AE4C-9DFA-2F74CBFC2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90" y="7492312"/>
                <a:ext cx="62727" cy="84822"/>
              </a:xfrm>
              <a:custGeom>
                <a:avLst/>
                <a:gdLst>
                  <a:gd name="T0" fmla="*/ 3 w 6"/>
                  <a:gd name="T1" fmla="*/ 1 h 8"/>
                  <a:gd name="T2" fmla="*/ 1 w 6"/>
                  <a:gd name="T3" fmla="*/ 1 h 8"/>
                  <a:gd name="T4" fmla="*/ 0 w 6"/>
                  <a:gd name="T5" fmla="*/ 3 h 8"/>
                  <a:gd name="T6" fmla="*/ 2 w 6"/>
                  <a:gd name="T7" fmla="*/ 6 h 8"/>
                  <a:gd name="T8" fmla="*/ 5 w 6"/>
                  <a:gd name="T9" fmla="*/ 7 h 8"/>
                  <a:gd name="T10" fmla="*/ 4 w 6"/>
                  <a:gd name="T11" fmla="*/ 4 h 8"/>
                  <a:gd name="T12" fmla="*/ 3 w 6"/>
                  <a:gd name="T13" fmla="*/ 1 h 8"/>
                  <a:gd name="T14" fmla="*/ 3 w 6"/>
                  <a:gd name="T1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8">
                    <a:moveTo>
                      <a:pt x="3" y="1"/>
                    </a:moveTo>
                    <a:cubicBezTo>
                      <a:pt x="3" y="1"/>
                      <a:pt x="2" y="0"/>
                      <a:pt x="1" y="1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1" y="4"/>
                      <a:pt x="0" y="5"/>
                      <a:pt x="2" y="6"/>
                    </a:cubicBezTo>
                    <a:cubicBezTo>
                      <a:pt x="2" y="6"/>
                      <a:pt x="6" y="8"/>
                      <a:pt x="5" y="7"/>
                    </a:cubicBezTo>
                    <a:cubicBezTo>
                      <a:pt x="5" y="6"/>
                      <a:pt x="5" y="5"/>
                      <a:pt x="4" y="4"/>
                    </a:cubicBezTo>
                    <a:cubicBezTo>
                      <a:pt x="2" y="4"/>
                      <a:pt x="2" y="1"/>
                      <a:pt x="3" y="1"/>
                    </a:cubicBezTo>
                    <a:cubicBezTo>
                      <a:pt x="2" y="1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1" name="Freeform 442">
                <a:extLst>
                  <a:ext uri="{FF2B5EF4-FFF2-40B4-BE49-F238E27FC236}">
                    <a16:creationId xmlns:a16="http://schemas.microsoft.com/office/drawing/2014/main" id="{65201A90-CC57-3546-AA60-373BEC8CE4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5007" y="7566069"/>
                <a:ext cx="101063" cy="143827"/>
              </a:xfrm>
              <a:custGeom>
                <a:avLst/>
                <a:gdLst>
                  <a:gd name="T0" fmla="*/ 4 w 10"/>
                  <a:gd name="T1" fmla="*/ 0 h 13"/>
                  <a:gd name="T2" fmla="*/ 2 w 10"/>
                  <a:gd name="T3" fmla="*/ 1 h 13"/>
                  <a:gd name="T4" fmla="*/ 4 w 10"/>
                  <a:gd name="T5" fmla="*/ 4 h 13"/>
                  <a:gd name="T6" fmla="*/ 4 w 10"/>
                  <a:gd name="T7" fmla="*/ 9 h 13"/>
                  <a:gd name="T8" fmla="*/ 5 w 10"/>
                  <a:gd name="T9" fmla="*/ 13 h 13"/>
                  <a:gd name="T10" fmla="*/ 5 w 10"/>
                  <a:gd name="T11" fmla="*/ 11 h 13"/>
                  <a:gd name="T12" fmla="*/ 9 w 10"/>
                  <a:gd name="T13" fmla="*/ 8 h 13"/>
                  <a:gd name="T14" fmla="*/ 8 w 10"/>
                  <a:gd name="T15" fmla="*/ 6 h 13"/>
                  <a:gd name="T16" fmla="*/ 9 w 10"/>
                  <a:gd name="T17" fmla="*/ 5 h 13"/>
                  <a:gd name="T18" fmla="*/ 7 w 10"/>
                  <a:gd name="T19" fmla="*/ 1 h 13"/>
                  <a:gd name="T20" fmla="*/ 4 w 10"/>
                  <a:gd name="T2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3" y="0"/>
                      <a:pt x="4" y="0"/>
                      <a:pt x="2" y="1"/>
                    </a:cubicBezTo>
                    <a:cubicBezTo>
                      <a:pt x="1" y="2"/>
                      <a:pt x="3" y="3"/>
                      <a:pt x="4" y="4"/>
                    </a:cubicBezTo>
                    <a:cubicBezTo>
                      <a:pt x="5" y="6"/>
                      <a:pt x="0" y="7"/>
                      <a:pt x="4" y="9"/>
                    </a:cubicBezTo>
                    <a:cubicBezTo>
                      <a:pt x="5" y="10"/>
                      <a:pt x="3" y="12"/>
                      <a:pt x="5" y="13"/>
                    </a:cubicBezTo>
                    <a:cubicBezTo>
                      <a:pt x="6" y="13"/>
                      <a:pt x="6" y="12"/>
                      <a:pt x="5" y="11"/>
                    </a:cubicBezTo>
                    <a:cubicBezTo>
                      <a:pt x="3" y="5"/>
                      <a:pt x="9" y="10"/>
                      <a:pt x="9" y="8"/>
                    </a:cubicBezTo>
                    <a:cubicBezTo>
                      <a:pt x="9" y="7"/>
                      <a:pt x="7" y="6"/>
                      <a:pt x="8" y="6"/>
                    </a:cubicBezTo>
                    <a:cubicBezTo>
                      <a:pt x="8" y="5"/>
                      <a:pt x="10" y="6"/>
                      <a:pt x="9" y="5"/>
                    </a:cubicBezTo>
                    <a:cubicBezTo>
                      <a:pt x="8" y="4"/>
                      <a:pt x="6" y="3"/>
                      <a:pt x="7" y="1"/>
                    </a:cubicBezTo>
                    <a:cubicBezTo>
                      <a:pt x="7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2" name="Freeform 443">
                <a:extLst>
                  <a:ext uri="{FF2B5EF4-FFF2-40B4-BE49-F238E27FC236}">
                    <a16:creationId xmlns:a16="http://schemas.microsoft.com/office/drawing/2014/main" id="{583708D1-2B30-2F40-BDF0-0F5B8634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00303" y="7503377"/>
                <a:ext cx="62727" cy="84822"/>
              </a:xfrm>
              <a:custGeom>
                <a:avLst/>
                <a:gdLst>
                  <a:gd name="T0" fmla="*/ 6 w 6"/>
                  <a:gd name="T1" fmla="*/ 5 h 8"/>
                  <a:gd name="T2" fmla="*/ 0 w 6"/>
                  <a:gd name="T3" fmla="*/ 2 h 8"/>
                  <a:gd name="T4" fmla="*/ 3 w 6"/>
                  <a:gd name="T5" fmla="*/ 6 h 8"/>
                  <a:gd name="T6" fmla="*/ 6 w 6"/>
                  <a:gd name="T7" fmla="*/ 5 h 8"/>
                  <a:gd name="T8" fmla="*/ 6 w 6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8">
                    <a:moveTo>
                      <a:pt x="6" y="5"/>
                    </a:moveTo>
                    <a:cubicBezTo>
                      <a:pt x="5" y="4"/>
                      <a:pt x="3" y="0"/>
                      <a:pt x="0" y="2"/>
                    </a:cubicBezTo>
                    <a:cubicBezTo>
                      <a:pt x="0" y="2"/>
                      <a:pt x="3" y="5"/>
                      <a:pt x="3" y="6"/>
                    </a:cubicBezTo>
                    <a:cubicBezTo>
                      <a:pt x="3" y="8"/>
                      <a:pt x="6" y="8"/>
                      <a:pt x="6" y="5"/>
                    </a:cubicBezTo>
                    <a:cubicBezTo>
                      <a:pt x="6" y="5"/>
                      <a:pt x="6" y="6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3" name="Freeform 444">
                <a:extLst>
                  <a:ext uri="{FF2B5EF4-FFF2-40B4-BE49-F238E27FC236}">
                    <a16:creationId xmlns:a16="http://schemas.microsoft.com/office/drawing/2014/main" id="{35C85F26-F212-9F47-A9C1-A559293D7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73490" y="7588197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2 h 10"/>
                  <a:gd name="T4" fmla="*/ 2 w 9"/>
                  <a:gd name="T5" fmla="*/ 4 h 10"/>
                  <a:gd name="T6" fmla="*/ 1 w 9"/>
                  <a:gd name="T7" fmla="*/ 9 h 10"/>
                  <a:gd name="T8" fmla="*/ 6 w 9"/>
                  <a:gd name="T9" fmla="*/ 6 h 10"/>
                  <a:gd name="T10" fmla="*/ 3 w 9"/>
                  <a:gd name="T11" fmla="*/ 2 h 10"/>
                  <a:gd name="T12" fmla="*/ 3 w 9"/>
                  <a:gd name="T13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2" y="1"/>
                      <a:pt x="1" y="1"/>
                      <a:pt x="0" y="2"/>
                    </a:cubicBezTo>
                    <a:cubicBezTo>
                      <a:pt x="0" y="3"/>
                      <a:pt x="2" y="3"/>
                      <a:pt x="2" y="4"/>
                    </a:cubicBezTo>
                    <a:cubicBezTo>
                      <a:pt x="3" y="5"/>
                      <a:pt x="0" y="8"/>
                      <a:pt x="1" y="9"/>
                    </a:cubicBezTo>
                    <a:cubicBezTo>
                      <a:pt x="1" y="10"/>
                      <a:pt x="5" y="6"/>
                      <a:pt x="6" y="6"/>
                    </a:cubicBezTo>
                    <a:cubicBezTo>
                      <a:pt x="9" y="6"/>
                      <a:pt x="3" y="2"/>
                      <a:pt x="3" y="2"/>
                    </a:cubicBezTo>
                    <a:cubicBezTo>
                      <a:pt x="1" y="0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4" name="Freeform 445">
                <a:extLst>
                  <a:ext uri="{FF2B5EF4-FFF2-40B4-BE49-F238E27FC236}">
                    <a16:creationId xmlns:a16="http://schemas.microsoft.com/office/drawing/2014/main" id="{EDBF2FA4-A592-DC4D-9E4F-361F0C5FDF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94400" y="7654577"/>
                <a:ext cx="69700" cy="118010"/>
              </a:xfrm>
              <a:custGeom>
                <a:avLst/>
                <a:gdLst>
                  <a:gd name="T0" fmla="*/ 6 w 7"/>
                  <a:gd name="T1" fmla="*/ 1 h 11"/>
                  <a:gd name="T2" fmla="*/ 3 w 7"/>
                  <a:gd name="T3" fmla="*/ 5 h 11"/>
                  <a:gd name="T4" fmla="*/ 3 w 7"/>
                  <a:gd name="T5" fmla="*/ 9 h 11"/>
                  <a:gd name="T6" fmla="*/ 5 w 7"/>
                  <a:gd name="T7" fmla="*/ 6 h 11"/>
                  <a:gd name="T8" fmla="*/ 6 w 7"/>
                  <a:gd name="T9" fmla="*/ 1 h 11"/>
                  <a:gd name="T10" fmla="*/ 6 w 7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1">
                    <a:moveTo>
                      <a:pt x="6" y="1"/>
                    </a:moveTo>
                    <a:cubicBezTo>
                      <a:pt x="3" y="1"/>
                      <a:pt x="4" y="4"/>
                      <a:pt x="3" y="5"/>
                    </a:cubicBezTo>
                    <a:cubicBezTo>
                      <a:pt x="0" y="7"/>
                      <a:pt x="1" y="7"/>
                      <a:pt x="3" y="9"/>
                    </a:cubicBezTo>
                    <a:cubicBezTo>
                      <a:pt x="6" y="11"/>
                      <a:pt x="4" y="8"/>
                      <a:pt x="5" y="6"/>
                    </a:cubicBezTo>
                    <a:cubicBezTo>
                      <a:pt x="5" y="6"/>
                      <a:pt x="7" y="0"/>
                      <a:pt x="6" y="1"/>
                    </a:cubicBezTo>
                    <a:cubicBezTo>
                      <a:pt x="5" y="1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5" name="Freeform 446">
                <a:extLst>
                  <a:ext uri="{FF2B5EF4-FFF2-40B4-BE49-F238E27FC236}">
                    <a16:creationId xmlns:a16="http://schemas.microsoft.com/office/drawing/2014/main" id="{B24905B9-8BBA-4C48-8C08-A1203E9D3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3641" y="7643515"/>
                <a:ext cx="41820" cy="84822"/>
              </a:xfrm>
              <a:custGeom>
                <a:avLst/>
                <a:gdLst>
                  <a:gd name="T0" fmla="*/ 3 w 4"/>
                  <a:gd name="T1" fmla="*/ 1 h 8"/>
                  <a:gd name="T2" fmla="*/ 0 w 4"/>
                  <a:gd name="T3" fmla="*/ 8 h 8"/>
                  <a:gd name="T4" fmla="*/ 3 w 4"/>
                  <a:gd name="T5" fmla="*/ 5 h 8"/>
                  <a:gd name="T6" fmla="*/ 3 w 4"/>
                  <a:gd name="T7" fmla="*/ 1 h 8"/>
                  <a:gd name="T8" fmla="*/ 3 w 4"/>
                  <a:gd name="T9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8">
                    <a:moveTo>
                      <a:pt x="3" y="1"/>
                    </a:moveTo>
                    <a:cubicBezTo>
                      <a:pt x="2" y="1"/>
                      <a:pt x="0" y="7"/>
                      <a:pt x="0" y="8"/>
                    </a:cubicBezTo>
                    <a:cubicBezTo>
                      <a:pt x="0" y="8"/>
                      <a:pt x="2" y="6"/>
                      <a:pt x="3" y="5"/>
                    </a:cubicBezTo>
                    <a:cubicBezTo>
                      <a:pt x="3" y="5"/>
                      <a:pt x="4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6" name="Freeform 447">
                <a:extLst>
                  <a:ext uri="{FF2B5EF4-FFF2-40B4-BE49-F238E27FC236}">
                    <a16:creationId xmlns:a16="http://schemas.microsoft.com/office/drawing/2014/main" id="{B8B67AFB-3E04-3B4D-8F07-8DE75A36B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698833"/>
                <a:ext cx="62727" cy="40568"/>
              </a:xfrm>
              <a:custGeom>
                <a:avLst/>
                <a:gdLst>
                  <a:gd name="T0" fmla="*/ 1 w 6"/>
                  <a:gd name="T1" fmla="*/ 1 h 4"/>
                  <a:gd name="T2" fmla="*/ 3 w 6"/>
                  <a:gd name="T3" fmla="*/ 3 h 4"/>
                  <a:gd name="T4" fmla="*/ 1 w 6"/>
                  <a:gd name="T5" fmla="*/ 1 h 4"/>
                  <a:gd name="T6" fmla="*/ 1 w 6"/>
                  <a:gd name="T7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1" y="1"/>
                    </a:moveTo>
                    <a:cubicBezTo>
                      <a:pt x="0" y="3"/>
                      <a:pt x="1" y="4"/>
                      <a:pt x="3" y="3"/>
                    </a:cubicBezTo>
                    <a:cubicBezTo>
                      <a:pt x="6" y="3"/>
                      <a:pt x="2" y="0"/>
                      <a:pt x="1" y="1"/>
                    </a:cubicBezTo>
                    <a:cubicBezTo>
                      <a:pt x="1" y="2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7" name="Freeform 448">
                <a:extLst>
                  <a:ext uri="{FF2B5EF4-FFF2-40B4-BE49-F238E27FC236}">
                    <a16:creationId xmlns:a16="http://schemas.microsoft.com/office/drawing/2014/main" id="{7A8A08F5-465C-5748-A963-0DD44AA88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4554" y="7728338"/>
                <a:ext cx="142883" cy="228650"/>
              </a:xfrm>
              <a:custGeom>
                <a:avLst/>
                <a:gdLst>
                  <a:gd name="T0" fmla="*/ 10 w 14"/>
                  <a:gd name="T1" fmla="*/ 0 h 21"/>
                  <a:gd name="T2" fmla="*/ 9 w 14"/>
                  <a:gd name="T3" fmla="*/ 2 h 21"/>
                  <a:gd name="T4" fmla="*/ 7 w 14"/>
                  <a:gd name="T5" fmla="*/ 4 h 21"/>
                  <a:gd name="T6" fmla="*/ 3 w 14"/>
                  <a:gd name="T7" fmla="*/ 6 h 21"/>
                  <a:gd name="T8" fmla="*/ 2 w 14"/>
                  <a:gd name="T9" fmla="*/ 11 h 21"/>
                  <a:gd name="T10" fmla="*/ 2 w 14"/>
                  <a:gd name="T11" fmla="*/ 14 h 21"/>
                  <a:gd name="T12" fmla="*/ 3 w 14"/>
                  <a:gd name="T13" fmla="*/ 18 h 21"/>
                  <a:gd name="T14" fmla="*/ 8 w 14"/>
                  <a:gd name="T15" fmla="*/ 19 h 21"/>
                  <a:gd name="T16" fmla="*/ 8 w 14"/>
                  <a:gd name="T17" fmla="*/ 16 h 21"/>
                  <a:gd name="T18" fmla="*/ 10 w 14"/>
                  <a:gd name="T19" fmla="*/ 12 h 21"/>
                  <a:gd name="T20" fmla="*/ 12 w 14"/>
                  <a:gd name="T21" fmla="*/ 17 h 21"/>
                  <a:gd name="T22" fmla="*/ 13 w 14"/>
                  <a:gd name="T23" fmla="*/ 14 h 21"/>
                  <a:gd name="T24" fmla="*/ 13 w 14"/>
                  <a:gd name="T25" fmla="*/ 10 h 21"/>
                  <a:gd name="T26" fmla="*/ 10 w 14"/>
                  <a:gd name="T27" fmla="*/ 0 h 21"/>
                  <a:gd name="T28" fmla="*/ 10 w 14"/>
                  <a:gd name="T2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21">
                    <a:moveTo>
                      <a:pt x="10" y="0"/>
                    </a:moveTo>
                    <a:cubicBezTo>
                      <a:pt x="9" y="0"/>
                      <a:pt x="9" y="1"/>
                      <a:pt x="9" y="2"/>
                    </a:cubicBezTo>
                    <a:cubicBezTo>
                      <a:pt x="9" y="3"/>
                      <a:pt x="9" y="3"/>
                      <a:pt x="7" y="4"/>
                    </a:cubicBezTo>
                    <a:cubicBezTo>
                      <a:pt x="6" y="4"/>
                      <a:pt x="4" y="6"/>
                      <a:pt x="3" y="6"/>
                    </a:cubicBezTo>
                    <a:cubicBezTo>
                      <a:pt x="1" y="9"/>
                      <a:pt x="0" y="9"/>
                      <a:pt x="2" y="11"/>
                    </a:cubicBezTo>
                    <a:cubicBezTo>
                      <a:pt x="3" y="12"/>
                      <a:pt x="2" y="13"/>
                      <a:pt x="2" y="14"/>
                    </a:cubicBezTo>
                    <a:cubicBezTo>
                      <a:pt x="1" y="16"/>
                      <a:pt x="2" y="17"/>
                      <a:pt x="3" y="18"/>
                    </a:cubicBezTo>
                    <a:cubicBezTo>
                      <a:pt x="5" y="19"/>
                      <a:pt x="7" y="19"/>
                      <a:pt x="8" y="19"/>
                    </a:cubicBezTo>
                    <a:cubicBezTo>
                      <a:pt x="11" y="21"/>
                      <a:pt x="9" y="18"/>
                      <a:pt x="8" y="16"/>
                    </a:cubicBezTo>
                    <a:cubicBezTo>
                      <a:pt x="8" y="16"/>
                      <a:pt x="8" y="12"/>
                      <a:pt x="10" y="12"/>
                    </a:cubicBezTo>
                    <a:cubicBezTo>
                      <a:pt x="11" y="12"/>
                      <a:pt x="11" y="17"/>
                      <a:pt x="12" y="17"/>
                    </a:cubicBezTo>
                    <a:cubicBezTo>
                      <a:pt x="12" y="17"/>
                      <a:pt x="13" y="14"/>
                      <a:pt x="13" y="14"/>
                    </a:cubicBezTo>
                    <a:cubicBezTo>
                      <a:pt x="14" y="12"/>
                      <a:pt x="14" y="11"/>
                      <a:pt x="13" y="10"/>
                    </a:cubicBezTo>
                    <a:cubicBezTo>
                      <a:pt x="13" y="7"/>
                      <a:pt x="13" y="1"/>
                      <a:pt x="10" y="0"/>
                    </a:cubicBezTo>
                    <a:cubicBezTo>
                      <a:pt x="9" y="0"/>
                      <a:pt x="10" y="1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8" name="Freeform 449">
                <a:extLst>
                  <a:ext uri="{FF2B5EF4-FFF2-40B4-BE49-F238E27FC236}">
                    <a16:creationId xmlns:a16="http://schemas.microsoft.com/office/drawing/2014/main" id="{DC9ABBE9-579B-F944-B4F5-CC23C680DA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83944" y="7772590"/>
                <a:ext cx="121974" cy="110635"/>
              </a:xfrm>
              <a:custGeom>
                <a:avLst/>
                <a:gdLst>
                  <a:gd name="T0" fmla="*/ 8 w 12"/>
                  <a:gd name="T1" fmla="*/ 1 h 10"/>
                  <a:gd name="T2" fmla="*/ 2 w 12"/>
                  <a:gd name="T3" fmla="*/ 4 h 10"/>
                  <a:gd name="T4" fmla="*/ 0 w 12"/>
                  <a:gd name="T5" fmla="*/ 10 h 10"/>
                  <a:gd name="T6" fmla="*/ 2 w 12"/>
                  <a:gd name="T7" fmla="*/ 6 h 10"/>
                  <a:gd name="T8" fmla="*/ 4 w 12"/>
                  <a:gd name="T9" fmla="*/ 6 h 10"/>
                  <a:gd name="T10" fmla="*/ 6 w 12"/>
                  <a:gd name="T11" fmla="*/ 7 h 10"/>
                  <a:gd name="T12" fmla="*/ 8 w 12"/>
                  <a:gd name="T13" fmla="*/ 7 h 10"/>
                  <a:gd name="T14" fmla="*/ 8 w 12"/>
                  <a:gd name="T15" fmla="*/ 5 h 10"/>
                  <a:gd name="T16" fmla="*/ 8 w 12"/>
                  <a:gd name="T17" fmla="*/ 1 h 10"/>
                  <a:gd name="T18" fmla="*/ 8 w 12"/>
                  <a:gd name="T1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0">
                    <a:moveTo>
                      <a:pt x="8" y="1"/>
                    </a:moveTo>
                    <a:cubicBezTo>
                      <a:pt x="6" y="0"/>
                      <a:pt x="5" y="4"/>
                      <a:pt x="2" y="4"/>
                    </a:cubicBezTo>
                    <a:cubicBezTo>
                      <a:pt x="0" y="5"/>
                      <a:pt x="0" y="9"/>
                      <a:pt x="0" y="10"/>
                    </a:cubicBezTo>
                    <a:cubicBezTo>
                      <a:pt x="1" y="9"/>
                      <a:pt x="1" y="7"/>
                      <a:pt x="2" y="6"/>
                    </a:cubicBezTo>
                    <a:cubicBezTo>
                      <a:pt x="2" y="6"/>
                      <a:pt x="4" y="5"/>
                      <a:pt x="4" y="6"/>
                    </a:cubicBezTo>
                    <a:cubicBezTo>
                      <a:pt x="4" y="7"/>
                      <a:pt x="6" y="7"/>
                      <a:pt x="6" y="7"/>
                    </a:cubicBezTo>
                    <a:cubicBezTo>
                      <a:pt x="7" y="7"/>
                      <a:pt x="7" y="8"/>
                      <a:pt x="8" y="7"/>
                    </a:cubicBezTo>
                    <a:cubicBezTo>
                      <a:pt x="8" y="7"/>
                      <a:pt x="8" y="5"/>
                      <a:pt x="8" y="5"/>
                    </a:cubicBezTo>
                    <a:cubicBezTo>
                      <a:pt x="9" y="3"/>
                      <a:pt x="11" y="2"/>
                      <a:pt x="8" y="1"/>
                    </a:cubicBezTo>
                    <a:cubicBezTo>
                      <a:pt x="7" y="1"/>
                      <a:pt x="12" y="3"/>
                      <a:pt x="8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89" name="Freeform 450">
                <a:extLst>
                  <a:ext uri="{FF2B5EF4-FFF2-40B4-BE49-F238E27FC236}">
                    <a16:creationId xmlns:a16="http://schemas.microsoft.com/office/drawing/2014/main" id="{86773C77-975F-6C4D-AD29-352A3CCB20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36511" y="7665641"/>
                <a:ext cx="121974" cy="129075"/>
              </a:xfrm>
              <a:custGeom>
                <a:avLst/>
                <a:gdLst>
                  <a:gd name="T0" fmla="*/ 11 w 12"/>
                  <a:gd name="T1" fmla="*/ 0 h 12"/>
                  <a:gd name="T2" fmla="*/ 6 w 12"/>
                  <a:gd name="T3" fmla="*/ 6 h 12"/>
                  <a:gd name="T4" fmla="*/ 0 w 12"/>
                  <a:gd name="T5" fmla="*/ 12 h 12"/>
                  <a:gd name="T6" fmla="*/ 4 w 12"/>
                  <a:gd name="T7" fmla="*/ 10 h 12"/>
                  <a:gd name="T8" fmla="*/ 8 w 12"/>
                  <a:gd name="T9" fmla="*/ 7 h 12"/>
                  <a:gd name="T10" fmla="*/ 10 w 12"/>
                  <a:gd name="T11" fmla="*/ 3 h 12"/>
                  <a:gd name="T12" fmla="*/ 11 w 12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12">
                    <a:moveTo>
                      <a:pt x="11" y="0"/>
                    </a:moveTo>
                    <a:cubicBezTo>
                      <a:pt x="9" y="1"/>
                      <a:pt x="7" y="4"/>
                      <a:pt x="6" y="6"/>
                    </a:cubicBezTo>
                    <a:cubicBezTo>
                      <a:pt x="5" y="7"/>
                      <a:pt x="0" y="10"/>
                      <a:pt x="0" y="12"/>
                    </a:cubicBezTo>
                    <a:cubicBezTo>
                      <a:pt x="0" y="12"/>
                      <a:pt x="3" y="11"/>
                      <a:pt x="4" y="10"/>
                    </a:cubicBezTo>
                    <a:cubicBezTo>
                      <a:pt x="5" y="10"/>
                      <a:pt x="7" y="8"/>
                      <a:pt x="8" y="7"/>
                    </a:cubicBezTo>
                    <a:cubicBezTo>
                      <a:pt x="8" y="5"/>
                      <a:pt x="9" y="4"/>
                      <a:pt x="10" y="3"/>
                    </a:cubicBezTo>
                    <a:cubicBezTo>
                      <a:pt x="11" y="3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0" name="Freeform 451">
                <a:extLst>
                  <a:ext uri="{FF2B5EF4-FFF2-40B4-BE49-F238E27FC236}">
                    <a16:creationId xmlns:a16="http://schemas.microsoft.com/office/drawing/2014/main" id="{04AB9267-573F-4F4F-B927-EF2B731991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95464" y="7503377"/>
                <a:ext cx="20911" cy="110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1" name="Freeform 452">
                <a:extLst>
                  <a:ext uri="{FF2B5EF4-FFF2-40B4-BE49-F238E27FC236}">
                    <a16:creationId xmlns:a16="http://schemas.microsoft.com/office/drawing/2014/main" id="{053B2167-B3A9-DC48-96D5-B2774BF505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14349" y="7945920"/>
                <a:ext cx="571536" cy="630625"/>
              </a:xfrm>
              <a:custGeom>
                <a:avLst/>
                <a:gdLst>
                  <a:gd name="T0" fmla="*/ 12 w 56"/>
                  <a:gd name="T1" fmla="*/ 3 h 58"/>
                  <a:gd name="T2" fmla="*/ 4 w 56"/>
                  <a:gd name="T3" fmla="*/ 2 h 58"/>
                  <a:gd name="T4" fmla="*/ 2 w 56"/>
                  <a:gd name="T5" fmla="*/ 3 h 58"/>
                  <a:gd name="T6" fmla="*/ 6 w 56"/>
                  <a:gd name="T7" fmla="*/ 9 h 58"/>
                  <a:gd name="T8" fmla="*/ 11 w 56"/>
                  <a:gd name="T9" fmla="*/ 13 h 58"/>
                  <a:gd name="T10" fmla="*/ 13 w 56"/>
                  <a:gd name="T11" fmla="*/ 17 h 58"/>
                  <a:gd name="T12" fmla="*/ 17 w 56"/>
                  <a:gd name="T13" fmla="*/ 19 h 58"/>
                  <a:gd name="T14" fmla="*/ 20 w 56"/>
                  <a:gd name="T15" fmla="*/ 26 h 58"/>
                  <a:gd name="T16" fmla="*/ 22 w 56"/>
                  <a:gd name="T17" fmla="*/ 28 h 58"/>
                  <a:gd name="T18" fmla="*/ 26 w 56"/>
                  <a:gd name="T19" fmla="*/ 33 h 58"/>
                  <a:gd name="T20" fmla="*/ 30 w 56"/>
                  <a:gd name="T21" fmla="*/ 42 h 58"/>
                  <a:gd name="T22" fmla="*/ 41 w 56"/>
                  <a:gd name="T23" fmla="*/ 52 h 58"/>
                  <a:gd name="T24" fmla="*/ 46 w 56"/>
                  <a:gd name="T25" fmla="*/ 57 h 58"/>
                  <a:gd name="T26" fmla="*/ 54 w 56"/>
                  <a:gd name="T27" fmla="*/ 57 h 58"/>
                  <a:gd name="T28" fmla="*/ 54 w 56"/>
                  <a:gd name="T29" fmla="*/ 46 h 58"/>
                  <a:gd name="T30" fmla="*/ 55 w 56"/>
                  <a:gd name="T31" fmla="*/ 44 h 58"/>
                  <a:gd name="T32" fmla="*/ 52 w 56"/>
                  <a:gd name="T33" fmla="*/ 41 h 58"/>
                  <a:gd name="T34" fmla="*/ 50 w 56"/>
                  <a:gd name="T35" fmla="*/ 40 h 58"/>
                  <a:gd name="T36" fmla="*/ 48 w 56"/>
                  <a:gd name="T37" fmla="*/ 42 h 58"/>
                  <a:gd name="T38" fmla="*/ 48 w 56"/>
                  <a:gd name="T39" fmla="*/ 38 h 58"/>
                  <a:gd name="T40" fmla="*/ 47 w 56"/>
                  <a:gd name="T41" fmla="*/ 36 h 58"/>
                  <a:gd name="T42" fmla="*/ 44 w 56"/>
                  <a:gd name="T43" fmla="*/ 34 h 58"/>
                  <a:gd name="T44" fmla="*/ 42 w 56"/>
                  <a:gd name="T45" fmla="*/ 30 h 58"/>
                  <a:gd name="T46" fmla="*/ 42 w 56"/>
                  <a:gd name="T47" fmla="*/ 29 h 58"/>
                  <a:gd name="T48" fmla="*/ 43 w 56"/>
                  <a:gd name="T49" fmla="*/ 28 h 58"/>
                  <a:gd name="T50" fmla="*/ 38 w 56"/>
                  <a:gd name="T51" fmla="*/ 27 h 58"/>
                  <a:gd name="T52" fmla="*/ 38 w 56"/>
                  <a:gd name="T53" fmla="*/ 25 h 58"/>
                  <a:gd name="T54" fmla="*/ 36 w 56"/>
                  <a:gd name="T55" fmla="*/ 24 h 58"/>
                  <a:gd name="T56" fmla="*/ 37 w 56"/>
                  <a:gd name="T57" fmla="*/ 23 h 58"/>
                  <a:gd name="T58" fmla="*/ 35 w 56"/>
                  <a:gd name="T59" fmla="*/ 22 h 58"/>
                  <a:gd name="T60" fmla="*/ 34 w 56"/>
                  <a:gd name="T61" fmla="*/ 21 h 58"/>
                  <a:gd name="T62" fmla="*/ 31 w 56"/>
                  <a:gd name="T63" fmla="*/ 19 h 58"/>
                  <a:gd name="T64" fmla="*/ 30 w 56"/>
                  <a:gd name="T65" fmla="*/ 19 h 58"/>
                  <a:gd name="T66" fmla="*/ 25 w 56"/>
                  <a:gd name="T67" fmla="*/ 16 h 58"/>
                  <a:gd name="T68" fmla="*/ 21 w 56"/>
                  <a:gd name="T69" fmla="*/ 11 h 58"/>
                  <a:gd name="T70" fmla="*/ 16 w 56"/>
                  <a:gd name="T71" fmla="*/ 7 h 58"/>
                  <a:gd name="T72" fmla="*/ 12 w 56"/>
                  <a:gd name="T73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6" h="58">
                    <a:moveTo>
                      <a:pt x="12" y="3"/>
                    </a:moveTo>
                    <a:cubicBezTo>
                      <a:pt x="9" y="3"/>
                      <a:pt x="7" y="3"/>
                      <a:pt x="4" y="2"/>
                    </a:cubicBezTo>
                    <a:cubicBezTo>
                      <a:pt x="2" y="1"/>
                      <a:pt x="0" y="0"/>
                      <a:pt x="2" y="3"/>
                    </a:cubicBezTo>
                    <a:cubicBezTo>
                      <a:pt x="3" y="5"/>
                      <a:pt x="4" y="8"/>
                      <a:pt x="6" y="9"/>
                    </a:cubicBezTo>
                    <a:cubicBezTo>
                      <a:pt x="8" y="10"/>
                      <a:pt x="10" y="11"/>
                      <a:pt x="11" y="13"/>
                    </a:cubicBezTo>
                    <a:cubicBezTo>
                      <a:pt x="12" y="14"/>
                      <a:pt x="12" y="16"/>
                      <a:pt x="13" y="17"/>
                    </a:cubicBezTo>
                    <a:cubicBezTo>
                      <a:pt x="15" y="18"/>
                      <a:pt x="16" y="18"/>
                      <a:pt x="17" y="19"/>
                    </a:cubicBezTo>
                    <a:cubicBezTo>
                      <a:pt x="19" y="21"/>
                      <a:pt x="19" y="24"/>
                      <a:pt x="20" y="26"/>
                    </a:cubicBezTo>
                    <a:cubicBezTo>
                      <a:pt x="21" y="27"/>
                      <a:pt x="22" y="28"/>
                      <a:pt x="22" y="28"/>
                    </a:cubicBezTo>
                    <a:cubicBezTo>
                      <a:pt x="24" y="30"/>
                      <a:pt x="25" y="31"/>
                      <a:pt x="26" y="33"/>
                    </a:cubicBezTo>
                    <a:cubicBezTo>
                      <a:pt x="28" y="36"/>
                      <a:pt x="28" y="39"/>
                      <a:pt x="30" y="42"/>
                    </a:cubicBezTo>
                    <a:cubicBezTo>
                      <a:pt x="34" y="45"/>
                      <a:pt x="37" y="49"/>
                      <a:pt x="41" y="52"/>
                    </a:cubicBezTo>
                    <a:cubicBezTo>
                      <a:pt x="43" y="54"/>
                      <a:pt x="44" y="55"/>
                      <a:pt x="46" y="57"/>
                    </a:cubicBezTo>
                    <a:cubicBezTo>
                      <a:pt x="47" y="57"/>
                      <a:pt x="53" y="58"/>
                      <a:pt x="54" y="57"/>
                    </a:cubicBezTo>
                    <a:cubicBezTo>
                      <a:pt x="55" y="56"/>
                      <a:pt x="53" y="48"/>
                      <a:pt x="54" y="46"/>
                    </a:cubicBezTo>
                    <a:cubicBezTo>
                      <a:pt x="54" y="45"/>
                      <a:pt x="56" y="45"/>
                      <a:pt x="55" y="44"/>
                    </a:cubicBezTo>
                    <a:cubicBezTo>
                      <a:pt x="54" y="43"/>
                      <a:pt x="53" y="42"/>
                      <a:pt x="52" y="41"/>
                    </a:cubicBezTo>
                    <a:cubicBezTo>
                      <a:pt x="52" y="41"/>
                      <a:pt x="51" y="40"/>
                      <a:pt x="50" y="40"/>
                    </a:cubicBezTo>
                    <a:cubicBezTo>
                      <a:pt x="49" y="40"/>
                      <a:pt x="49" y="42"/>
                      <a:pt x="48" y="42"/>
                    </a:cubicBezTo>
                    <a:cubicBezTo>
                      <a:pt x="49" y="42"/>
                      <a:pt x="48" y="38"/>
                      <a:pt x="48" y="38"/>
                    </a:cubicBezTo>
                    <a:cubicBezTo>
                      <a:pt x="47" y="37"/>
                      <a:pt x="47" y="37"/>
                      <a:pt x="47" y="36"/>
                    </a:cubicBezTo>
                    <a:cubicBezTo>
                      <a:pt x="47" y="35"/>
                      <a:pt x="45" y="34"/>
                      <a:pt x="44" y="34"/>
                    </a:cubicBezTo>
                    <a:cubicBezTo>
                      <a:pt x="43" y="33"/>
                      <a:pt x="41" y="32"/>
                      <a:pt x="42" y="30"/>
                    </a:cubicBezTo>
                    <a:cubicBezTo>
                      <a:pt x="42" y="30"/>
                      <a:pt x="41" y="29"/>
                      <a:pt x="42" y="29"/>
                    </a:cubicBezTo>
                    <a:cubicBezTo>
                      <a:pt x="42" y="28"/>
                      <a:pt x="43" y="29"/>
                      <a:pt x="43" y="28"/>
                    </a:cubicBezTo>
                    <a:cubicBezTo>
                      <a:pt x="44" y="26"/>
                      <a:pt x="38" y="26"/>
                      <a:pt x="38" y="27"/>
                    </a:cubicBezTo>
                    <a:cubicBezTo>
                      <a:pt x="38" y="26"/>
                      <a:pt x="42" y="25"/>
                      <a:pt x="38" y="25"/>
                    </a:cubicBezTo>
                    <a:cubicBezTo>
                      <a:pt x="37" y="25"/>
                      <a:pt x="36" y="24"/>
                      <a:pt x="36" y="24"/>
                    </a:cubicBezTo>
                    <a:cubicBezTo>
                      <a:pt x="36" y="23"/>
                      <a:pt x="37" y="23"/>
                      <a:pt x="37" y="23"/>
                    </a:cubicBezTo>
                    <a:cubicBezTo>
                      <a:pt x="37" y="22"/>
                      <a:pt x="35" y="22"/>
                      <a:pt x="35" y="22"/>
                    </a:cubicBezTo>
                    <a:cubicBezTo>
                      <a:pt x="35" y="22"/>
                      <a:pt x="36" y="21"/>
                      <a:pt x="34" y="21"/>
                    </a:cubicBezTo>
                    <a:cubicBezTo>
                      <a:pt x="33" y="20"/>
                      <a:pt x="32" y="20"/>
                      <a:pt x="31" y="19"/>
                    </a:cubicBezTo>
                    <a:cubicBezTo>
                      <a:pt x="28" y="15"/>
                      <a:pt x="30" y="19"/>
                      <a:pt x="30" y="19"/>
                    </a:cubicBezTo>
                    <a:cubicBezTo>
                      <a:pt x="29" y="19"/>
                      <a:pt x="26" y="16"/>
                      <a:pt x="25" y="16"/>
                    </a:cubicBezTo>
                    <a:cubicBezTo>
                      <a:pt x="24" y="14"/>
                      <a:pt x="23" y="12"/>
                      <a:pt x="21" y="11"/>
                    </a:cubicBezTo>
                    <a:cubicBezTo>
                      <a:pt x="19" y="10"/>
                      <a:pt x="18" y="9"/>
                      <a:pt x="16" y="7"/>
                    </a:cubicBezTo>
                    <a:cubicBezTo>
                      <a:pt x="15" y="6"/>
                      <a:pt x="14" y="3"/>
                      <a:pt x="1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2" name="Freeform 453">
                <a:extLst>
                  <a:ext uri="{FF2B5EF4-FFF2-40B4-BE49-F238E27FC236}">
                    <a16:creationId xmlns:a16="http://schemas.microsoft.com/office/drawing/2014/main" id="{705A4073-B8D4-634A-BB63-77E2D63B6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15413" y="8174571"/>
                <a:ext cx="52274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3" name="Freeform 454">
                <a:extLst>
                  <a:ext uri="{FF2B5EF4-FFF2-40B4-BE49-F238E27FC236}">
                    <a16:creationId xmlns:a16="http://schemas.microsoft.com/office/drawing/2014/main" id="{B9F6E4CA-6A98-034E-8AA9-2C46F06C8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88600" y="8303646"/>
                <a:ext cx="48790" cy="55320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0 h 5"/>
                  <a:gd name="T4" fmla="*/ 4 w 5"/>
                  <a:gd name="T5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5" y="3"/>
                      <a:pt x="2" y="0"/>
                      <a:pt x="1" y="0"/>
                    </a:cubicBezTo>
                    <a:cubicBezTo>
                      <a:pt x="0" y="1"/>
                      <a:pt x="3" y="5"/>
                      <a:pt x="4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4" name="Freeform 455">
                <a:extLst>
                  <a:ext uri="{FF2B5EF4-FFF2-40B4-BE49-F238E27FC236}">
                    <a16:creationId xmlns:a16="http://schemas.microsoft.com/office/drawing/2014/main" id="{D7EFC797-39AA-034F-9533-1BADB811A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3612" y="8336832"/>
                <a:ext cx="73184" cy="77445"/>
              </a:xfrm>
              <a:custGeom>
                <a:avLst/>
                <a:gdLst>
                  <a:gd name="T0" fmla="*/ 7 w 7"/>
                  <a:gd name="T1" fmla="*/ 7 h 7"/>
                  <a:gd name="T2" fmla="*/ 5 w 7"/>
                  <a:gd name="T3" fmla="*/ 3 h 7"/>
                  <a:gd name="T4" fmla="*/ 0 w 7"/>
                  <a:gd name="T5" fmla="*/ 1 h 7"/>
                  <a:gd name="T6" fmla="*/ 1 w 7"/>
                  <a:gd name="T7" fmla="*/ 3 h 7"/>
                  <a:gd name="T8" fmla="*/ 3 w 7"/>
                  <a:gd name="T9" fmla="*/ 5 h 7"/>
                  <a:gd name="T10" fmla="*/ 7 w 7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7">
                    <a:moveTo>
                      <a:pt x="7" y="7"/>
                    </a:moveTo>
                    <a:cubicBezTo>
                      <a:pt x="7" y="5"/>
                      <a:pt x="5" y="5"/>
                      <a:pt x="5" y="3"/>
                    </a:cubicBezTo>
                    <a:cubicBezTo>
                      <a:pt x="5" y="1"/>
                      <a:pt x="2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3" y="3"/>
                      <a:pt x="2" y="4"/>
                      <a:pt x="3" y="5"/>
                    </a:cubicBezTo>
                    <a:cubicBezTo>
                      <a:pt x="3" y="6"/>
                      <a:pt x="7" y="7"/>
                      <a:pt x="7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5" name="Freeform 456">
                <a:extLst>
                  <a:ext uri="{FF2B5EF4-FFF2-40B4-BE49-F238E27FC236}">
                    <a16:creationId xmlns:a16="http://schemas.microsoft.com/office/drawing/2014/main" id="{CC806633-5BA8-5046-AEF7-897E40B63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48616" y="8392152"/>
                <a:ext cx="38336" cy="40568"/>
              </a:xfrm>
              <a:custGeom>
                <a:avLst/>
                <a:gdLst>
                  <a:gd name="T0" fmla="*/ 2 w 4"/>
                  <a:gd name="T1" fmla="*/ 3 h 4"/>
                  <a:gd name="T2" fmla="*/ 2 w 4"/>
                  <a:gd name="T3" fmla="*/ 0 h 4"/>
                  <a:gd name="T4" fmla="*/ 2 w 4"/>
                  <a:gd name="T5" fmla="*/ 3 h 4"/>
                  <a:gd name="T6" fmla="*/ 2 w 4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4">
                    <a:moveTo>
                      <a:pt x="2" y="3"/>
                    </a:moveTo>
                    <a:cubicBezTo>
                      <a:pt x="0" y="4"/>
                      <a:pt x="0" y="1"/>
                      <a:pt x="2" y="0"/>
                    </a:cubicBezTo>
                    <a:cubicBezTo>
                      <a:pt x="4" y="0"/>
                      <a:pt x="4" y="3"/>
                      <a:pt x="2" y="3"/>
                    </a:cubicBezTo>
                    <a:cubicBezTo>
                      <a:pt x="1" y="4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6" name="Freeform 457">
                <a:extLst>
                  <a:ext uri="{FF2B5EF4-FFF2-40B4-BE49-F238E27FC236}">
                    <a16:creationId xmlns:a16="http://schemas.microsoft.com/office/drawing/2014/main" id="{B4F3F7B1-65B6-8C4E-8D2C-DAE6D8ECF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44065" y="8576544"/>
                <a:ext cx="470472" cy="162265"/>
              </a:xfrm>
              <a:custGeom>
                <a:avLst/>
                <a:gdLst>
                  <a:gd name="T0" fmla="*/ 9 w 46"/>
                  <a:gd name="T1" fmla="*/ 0 h 15"/>
                  <a:gd name="T2" fmla="*/ 3 w 46"/>
                  <a:gd name="T3" fmla="*/ 0 h 15"/>
                  <a:gd name="T4" fmla="*/ 0 w 46"/>
                  <a:gd name="T5" fmla="*/ 4 h 15"/>
                  <a:gd name="T6" fmla="*/ 5 w 46"/>
                  <a:gd name="T7" fmla="*/ 6 h 15"/>
                  <a:gd name="T8" fmla="*/ 11 w 46"/>
                  <a:gd name="T9" fmla="*/ 9 h 15"/>
                  <a:gd name="T10" fmla="*/ 15 w 46"/>
                  <a:gd name="T11" fmla="*/ 9 h 15"/>
                  <a:gd name="T12" fmla="*/ 24 w 46"/>
                  <a:gd name="T13" fmla="*/ 11 h 15"/>
                  <a:gd name="T14" fmla="*/ 40 w 46"/>
                  <a:gd name="T15" fmla="*/ 13 h 15"/>
                  <a:gd name="T16" fmla="*/ 45 w 46"/>
                  <a:gd name="T17" fmla="*/ 13 h 15"/>
                  <a:gd name="T18" fmla="*/ 43 w 46"/>
                  <a:gd name="T19" fmla="*/ 9 h 15"/>
                  <a:gd name="T20" fmla="*/ 41 w 46"/>
                  <a:gd name="T21" fmla="*/ 9 h 15"/>
                  <a:gd name="T22" fmla="*/ 37 w 46"/>
                  <a:gd name="T23" fmla="*/ 9 h 15"/>
                  <a:gd name="T24" fmla="*/ 35 w 46"/>
                  <a:gd name="T25" fmla="*/ 6 h 15"/>
                  <a:gd name="T26" fmla="*/ 32 w 46"/>
                  <a:gd name="T27" fmla="*/ 4 h 15"/>
                  <a:gd name="T28" fmla="*/ 27 w 46"/>
                  <a:gd name="T29" fmla="*/ 3 h 15"/>
                  <a:gd name="T30" fmla="*/ 25 w 46"/>
                  <a:gd name="T31" fmla="*/ 4 h 15"/>
                  <a:gd name="T32" fmla="*/ 21 w 46"/>
                  <a:gd name="T33" fmla="*/ 5 h 15"/>
                  <a:gd name="T34" fmla="*/ 15 w 46"/>
                  <a:gd name="T35" fmla="*/ 3 h 15"/>
                  <a:gd name="T36" fmla="*/ 11 w 46"/>
                  <a:gd name="T37" fmla="*/ 2 h 15"/>
                  <a:gd name="T38" fmla="*/ 9 w 46"/>
                  <a:gd name="T39" fmla="*/ 0 h 15"/>
                  <a:gd name="T40" fmla="*/ 9 w 46"/>
                  <a:gd name="T4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6" h="15">
                    <a:moveTo>
                      <a:pt x="9" y="0"/>
                    </a:moveTo>
                    <a:cubicBezTo>
                      <a:pt x="7" y="1"/>
                      <a:pt x="6" y="0"/>
                      <a:pt x="3" y="0"/>
                    </a:cubicBezTo>
                    <a:cubicBezTo>
                      <a:pt x="3" y="0"/>
                      <a:pt x="0" y="3"/>
                      <a:pt x="0" y="4"/>
                    </a:cubicBezTo>
                    <a:cubicBezTo>
                      <a:pt x="0" y="5"/>
                      <a:pt x="4" y="4"/>
                      <a:pt x="5" y="6"/>
                    </a:cubicBezTo>
                    <a:cubicBezTo>
                      <a:pt x="6" y="8"/>
                      <a:pt x="9" y="8"/>
                      <a:pt x="11" y="9"/>
                    </a:cubicBezTo>
                    <a:cubicBezTo>
                      <a:pt x="13" y="9"/>
                      <a:pt x="14" y="9"/>
                      <a:pt x="15" y="9"/>
                    </a:cubicBezTo>
                    <a:cubicBezTo>
                      <a:pt x="18" y="9"/>
                      <a:pt x="21" y="10"/>
                      <a:pt x="24" y="11"/>
                    </a:cubicBezTo>
                    <a:cubicBezTo>
                      <a:pt x="29" y="12"/>
                      <a:pt x="35" y="11"/>
                      <a:pt x="40" y="13"/>
                    </a:cubicBezTo>
                    <a:cubicBezTo>
                      <a:pt x="41" y="13"/>
                      <a:pt x="44" y="15"/>
                      <a:pt x="45" y="13"/>
                    </a:cubicBezTo>
                    <a:cubicBezTo>
                      <a:pt x="46" y="13"/>
                      <a:pt x="44" y="9"/>
                      <a:pt x="43" y="9"/>
                    </a:cubicBezTo>
                    <a:cubicBezTo>
                      <a:pt x="42" y="8"/>
                      <a:pt x="42" y="9"/>
                      <a:pt x="41" y="9"/>
                    </a:cubicBezTo>
                    <a:cubicBezTo>
                      <a:pt x="39" y="10"/>
                      <a:pt x="38" y="9"/>
                      <a:pt x="37" y="9"/>
                    </a:cubicBezTo>
                    <a:cubicBezTo>
                      <a:pt x="36" y="8"/>
                      <a:pt x="36" y="7"/>
                      <a:pt x="35" y="6"/>
                    </a:cubicBezTo>
                    <a:cubicBezTo>
                      <a:pt x="35" y="5"/>
                      <a:pt x="33" y="5"/>
                      <a:pt x="32" y="4"/>
                    </a:cubicBezTo>
                    <a:cubicBezTo>
                      <a:pt x="31" y="4"/>
                      <a:pt x="28" y="3"/>
                      <a:pt x="27" y="3"/>
                    </a:cubicBezTo>
                    <a:cubicBezTo>
                      <a:pt x="26" y="3"/>
                      <a:pt x="25" y="4"/>
                      <a:pt x="25" y="4"/>
                    </a:cubicBezTo>
                    <a:cubicBezTo>
                      <a:pt x="24" y="5"/>
                      <a:pt x="23" y="5"/>
                      <a:pt x="21" y="5"/>
                    </a:cubicBezTo>
                    <a:cubicBezTo>
                      <a:pt x="19" y="5"/>
                      <a:pt x="17" y="4"/>
                      <a:pt x="15" y="3"/>
                    </a:cubicBezTo>
                    <a:cubicBezTo>
                      <a:pt x="14" y="2"/>
                      <a:pt x="12" y="2"/>
                      <a:pt x="11" y="2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8" y="1"/>
                      <a:pt x="10" y="0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7" name="Freeform 458">
                <a:extLst>
                  <a:ext uri="{FF2B5EF4-FFF2-40B4-BE49-F238E27FC236}">
                    <a16:creationId xmlns:a16="http://schemas.microsoft.com/office/drawing/2014/main" id="{222BF92A-E9B4-CA43-81C9-593593E47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92563" y="8617109"/>
                <a:ext cx="80154" cy="33190"/>
              </a:xfrm>
              <a:custGeom>
                <a:avLst/>
                <a:gdLst>
                  <a:gd name="T0" fmla="*/ 3 w 8"/>
                  <a:gd name="T1" fmla="*/ 3 h 3"/>
                  <a:gd name="T2" fmla="*/ 8 w 8"/>
                  <a:gd name="T3" fmla="*/ 1 h 3"/>
                  <a:gd name="T4" fmla="*/ 3 w 8"/>
                  <a:gd name="T5" fmla="*/ 3 h 3"/>
                  <a:gd name="T6" fmla="*/ 3 w 8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3">
                    <a:moveTo>
                      <a:pt x="3" y="3"/>
                    </a:moveTo>
                    <a:cubicBezTo>
                      <a:pt x="0" y="2"/>
                      <a:pt x="7" y="0"/>
                      <a:pt x="8" y="1"/>
                    </a:cubicBezTo>
                    <a:cubicBezTo>
                      <a:pt x="8" y="2"/>
                      <a:pt x="4" y="3"/>
                      <a:pt x="3" y="3"/>
                    </a:cubicBezTo>
                    <a:cubicBezTo>
                      <a:pt x="2" y="3"/>
                      <a:pt x="4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8" name="Freeform 459">
                <a:extLst>
                  <a:ext uri="{FF2B5EF4-FFF2-40B4-BE49-F238E27FC236}">
                    <a16:creationId xmlns:a16="http://schemas.microsoft.com/office/drawing/2014/main" id="{8F5C1270-5C35-3F42-9576-80598F9B1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04081" y="8694555"/>
                <a:ext cx="62727" cy="44255"/>
              </a:xfrm>
              <a:custGeom>
                <a:avLst/>
                <a:gdLst>
                  <a:gd name="T0" fmla="*/ 3 w 6"/>
                  <a:gd name="T1" fmla="*/ 0 h 4"/>
                  <a:gd name="T2" fmla="*/ 1 w 6"/>
                  <a:gd name="T3" fmla="*/ 1 h 4"/>
                  <a:gd name="T4" fmla="*/ 3 w 6"/>
                  <a:gd name="T5" fmla="*/ 4 h 4"/>
                  <a:gd name="T6" fmla="*/ 3 w 6"/>
                  <a:gd name="T7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0"/>
                    </a:moveTo>
                    <a:cubicBezTo>
                      <a:pt x="2" y="0"/>
                      <a:pt x="0" y="0"/>
                      <a:pt x="1" y="1"/>
                    </a:cubicBezTo>
                    <a:cubicBezTo>
                      <a:pt x="1" y="1"/>
                      <a:pt x="3" y="4"/>
                      <a:pt x="3" y="4"/>
                    </a:cubicBezTo>
                    <a:cubicBezTo>
                      <a:pt x="5" y="4"/>
                      <a:pt x="6" y="0"/>
                      <a:pt x="3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699" name="Freeform 460">
                <a:extLst>
                  <a:ext uri="{FF2B5EF4-FFF2-40B4-BE49-F238E27FC236}">
                    <a16:creationId xmlns:a16="http://schemas.microsoft.com/office/drawing/2014/main" id="{DEF0FEE9-1829-1F4D-904B-A95FBED592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6812" y="8705616"/>
                <a:ext cx="48790" cy="33190"/>
              </a:xfrm>
              <a:custGeom>
                <a:avLst/>
                <a:gdLst>
                  <a:gd name="T0" fmla="*/ 4 w 5"/>
                  <a:gd name="T1" fmla="*/ 1 h 3"/>
                  <a:gd name="T2" fmla="*/ 2 w 5"/>
                  <a:gd name="T3" fmla="*/ 0 h 3"/>
                  <a:gd name="T4" fmla="*/ 1 w 5"/>
                  <a:gd name="T5" fmla="*/ 2 h 3"/>
                  <a:gd name="T6" fmla="*/ 2 w 5"/>
                  <a:gd name="T7" fmla="*/ 2 h 3"/>
                  <a:gd name="T8" fmla="*/ 4 w 5"/>
                  <a:gd name="T9" fmla="*/ 1 h 3"/>
                  <a:gd name="T10" fmla="*/ 4 w 5"/>
                  <a:gd name="T11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3">
                    <a:moveTo>
                      <a:pt x="4" y="1"/>
                    </a:moveTo>
                    <a:cubicBezTo>
                      <a:pt x="4" y="1"/>
                      <a:pt x="3" y="0"/>
                      <a:pt x="2" y="0"/>
                    </a:cubicBezTo>
                    <a:cubicBezTo>
                      <a:pt x="2" y="1"/>
                      <a:pt x="0" y="2"/>
                      <a:pt x="1" y="2"/>
                    </a:cubicBezTo>
                    <a:cubicBezTo>
                      <a:pt x="1" y="2"/>
                      <a:pt x="2" y="3"/>
                      <a:pt x="2" y="2"/>
                    </a:cubicBezTo>
                    <a:cubicBezTo>
                      <a:pt x="3" y="2"/>
                      <a:pt x="5" y="2"/>
                      <a:pt x="4" y="1"/>
                    </a:cubicBezTo>
                    <a:cubicBezTo>
                      <a:pt x="4" y="1"/>
                      <a:pt x="5" y="2"/>
                      <a:pt x="4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0" name="Freeform 461">
                <a:extLst>
                  <a:ext uri="{FF2B5EF4-FFF2-40B4-BE49-F238E27FC236}">
                    <a16:creationId xmlns:a16="http://schemas.microsoft.com/office/drawing/2014/main" id="{97115316-C89C-2144-A9D5-9FAF80532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05145" y="8705616"/>
                <a:ext cx="73184" cy="44255"/>
              </a:xfrm>
              <a:custGeom>
                <a:avLst/>
                <a:gdLst>
                  <a:gd name="T0" fmla="*/ 2 w 7"/>
                  <a:gd name="T1" fmla="*/ 1 h 4"/>
                  <a:gd name="T2" fmla="*/ 2 w 7"/>
                  <a:gd name="T3" fmla="*/ 4 h 4"/>
                  <a:gd name="T4" fmla="*/ 6 w 7"/>
                  <a:gd name="T5" fmla="*/ 3 h 4"/>
                  <a:gd name="T6" fmla="*/ 5 w 7"/>
                  <a:gd name="T7" fmla="*/ 1 h 4"/>
                  <a:gd name="T8" fmla="*/ 2 w 7"/>
                  <a:gd name="T9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">
                    <a:moveTo>
                      <a:pt x="2" y="1"/>
                    </a:moveTo>
                    <a:cubicBezTo>
                      <a:pt x="1" y="2"/>
                      <a:pt x="0" y="4"/>
                      <a:pt x="2" y="4"/>
                    </a:cubicBezTo>
                    <a:cubicBezTo>
                      <a:pt x="4" y="4"/>
                      <a:pt x="5" y="4"/>
                      <a:pt x="6" y="3"/>
                    </a:cubicBezTo>
                    <a:cubicBezTo>
                      <a:pt x="7" y="3"/>
                      <a:pt x="5" y="2"/>
                      <a:pt x="5" y="1"/>
                    </a:cubicBezTo>
                    <a:cubicBezTo>
                      <a:pt x="4" y="0"/>
                      <a:pt x="3" y="0"/>
                      <a:pt x="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1" name="Freeform 462">
                <a:extLst>
                  <a:ext uri="{FF2B5EF4-FFF2-40B4-BE49-F238E27FC236}">
                    <a16:creationId xmlns:a16="http://schemas.microsoft.com/office/drawing/2014/main" id="{7F5C9B90-7877-F149-AFEB-B0F74890E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57420" y="8694555"/>
                <a:ext cx="83638" cy="55320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1 h 5"/>
                  <a:gd name="T4" fmla="*/ 2 w 8"/>
                  <a:gd name="T5" fmla="*/ 2 h 5"/>
                  <a:gd name="T6" fmla="*/ 2 w 8"/>
                  <a:gd name="T7" fmla="*/ 3 h 5"/>
                  <a:gd name="T8" fmla="*/ 7 w 8"/>
                  <a:gd name="T9" fmla="*/ 4 h 5"/>
                  <a:gd name="T10" fmla="*/ 7 w 8"/>
                  <a:gd name="T11" fmla="*/ 1 h 5"/>
                  <a:gd name="T12" fmla="*/ 1 w 8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2" y="1"/>
                      <a:pt x="2" y="2"/>
                    </a:cubicBezTo>
                    <a:cubicBezTo>
                      <a:pt x="2" y="2"/>
                      <a:pt x="2" y="3"/>
                      <a:pt x="2" y="3"/>
                    </a:cubicBezTo>
                    <a:cubicBezTo>
                      <a:pt x="2" y="4"/>
                      <a:pt x="6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2" name="Freeform 463">
                <a:extLst>
                  <a:ext uri="{FF2B5EF4-FFF2-40B4-BE49-F238E27FC236}">
                    <a16:creationId xmlns:a16="http://schemas.microsoft.com/office/drawing/2014/main" id="{A5510DE8-398F-8844-96E5-B84A089BC2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68942" y="8705616"/>
                <a:ext cx="125458" cy="44255"/>
              </a:xfrm>
              <a:custGeom>
                <a:avLst/>
                <a:gdLst>
                  <a:gd name="T0" fmla="*/ 2 w 12"/>
                  <a:gd name="T1" fmla="*/ 0 h 4"/>
                  <a:gd name="T2" fmla="*/ 0 w 12"/>
                  <a:gd name="T3" fmla="*/ 2 h 4"/>
                  <a:gd name="T4" fmla="*/ 12 w 12"/>
                  <a:gd name="T5" fmla="*/ 2 h 4"/>
                  <a:gd name="T6" fmla="*/ 9 w 12"/>
                  <a:gd name="T7" fmla="*/ 2 h 4"/>
                  <a:gd name="T8" fmla="*/ 2 w 12"/>
                  <a:gd name="T9" fmla="*/ 0 h 4"/>
                  <a:gd name="T10" fmla="*/ 2 w 12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4">
                    <a:moveTo>
                      <a:pt x="2" y="0"/>
                    </a:moveTo>
                    <a:cubicBezTo>
                      <a:pt x="2" y="0"/>
                      <a:pt x="0" y="1"/>
                      <a:pt x="0" y="2"/>
                    </a:cubicBezTo>
                    <a:cubicBezTo>
                      <a:pt x="0" y="2"/>
                      <a:pt x="11" y="4"/>
                      <a:pt x="12" y="2"/>
                    </a:cubicBezTo>
                    <a:cubicBezTo>
                      <a:pt x="12" y="1"/>
                      <a:pt x="9" y="2"/>
                      <a:pt x="9" y="2"/>
                    </a:cubicBezTo>
                    <a:cubicBezTo>
                      <a:pt x="7" y="2"/>
                      <a:pt x="4" y="1"/>
                      <a:pt x="2" y="0"/>
                    </a:cubicBezTo>
                    <a:cubicBezTo>
                      <a:pt x="2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3" name="Freeform 464">
                <a:extLst>
                  <a:ext uri="{FF2B5EF4-FFF2-40B4-BE49-F238E27FC236}">
                    <a16:creationId xmlns:a16="http://schemas.microsoft.com/office/drawing/2014/main" id="{85220706-A4AF-464D-9957-7B27D2DF1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30606" y="8768312"/>
                <a:ext cx="111517" cy="66379"/>
              </a:xfrm>
              <a:custGeom>
                <a:avLst/>
                <a:gdLst>
                  <a:gd name="T0" fmla="*/ 0 w 11"/>
                  <a:gd name="T1" fmla="*/ 0 h 6"/>
                  <a:gd name="T2" fmla="*/ 8 w 11"/>
                  <a:gd name="T3" fmla="*/ 4 h 6"/>
                  <a:gd name="T4" fmla="*/ 0 w 11"/>
                  <a:gd name="T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6">
                    <a:moveTo>
                      <a:pt x="0" y="0"/>
                    </a:moveTo>
                    <a:cubicBezTo>
                      <a:pt x="1" y="0"/>
                      <a:pt x="7" y="6"/>
                      <a:pt x="8" y="4"/>
                    </a:cubicBezTo>
                    <a:cubicBezTo>
                      <a:pt x="1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4" name="Freeform 465">
                <a:extLst>
                  <a:ext uri="{FF2B5EF4-FFF2-40B4-BE49-F238E27FC236}">
                    <a16:creationId xmlns:a16="http://schemas.microsoft.com/office/drawing/2014/main" id="{E2B45D72-4BE6-7B45-A548-628779790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071" y="8421655"/>
                <a:ext cx="62727" cy="44255"/>
              </a:xfrm>
              <a:custGeom>
                <a:avLst/>
                <a:gdLst>
                  <a:gd name="T0" fmla="*/ 3 w 6"/>
                  <a:gd name="T1" fmla="*/ 3 h 4"/>
                  <a:gd name="T2" fmla="*/ 4 w 6"/>
                  <a:gd name="T3" fmla="*/ 0 h 4"/>
                  <a:gd name="T4" fmla="*/ 3 w 6"/>
                  <a:gd name="T5" fmla="*/ 3 h 4"/>
                  <a:gd name="T6" fmla="*/ 3 w 6"/>
                  <a:gd name="T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4">
                    <a:moveTo>
                      <a:pt x="3" y="3"/>
                    </a:moveTo>
                    <a:cubicBezTo>
                      <a:pt x="0" y="4"/>
                      <a:pt x="1" y="0"/>
                      <a:pt x="4" y="0"/>
                    </a:cubicBezTo>
                    <a:cubicBezTo>
                      <a:pt x="6" y="0"/>
                      <a:pt x="5" y="3"/>
                      <a:pt x="3" y="3"/>
                    </a:cubicBezTo>
                    <a:cubicBezTo>
                      <a:pt x="2" y="4"/>
                      <a:pt x="5" y="3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5" name="Freeform 466">
                <a:extLst>
                  <a:ext uri="{FF2B5EF4-FFF2-40B4-BE49-F238E27FC236}">
                    <a16:creationId xmlns:a16="http://schemas.microsoft.com/office/drawing/2014/main" id="{EE31306B-7B7B-C947-BBDF-735706115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0622" y="8414280"/>
                <a:ext cx="153338" cy="51630"/>
              </a:xfrm>
              <a:custGeom>
                <a:avLst/>
                <a:gdLst>
                  <a:gd name="T0" fmla="*/ 2 w 15"/>
                  <a:gd name="T1" fmla="*/ 3 h 5"/>
                  <a:gd name="T2" fmla="*/ 1 w 15"/>
                  <a:gd name="T3" fmla="*/ 1 h 5"/>
                  <a:gd name="T4" fmla="*/ 5 w 15"/>
                  <a:gd name="T5" fmla="*/ 0 h 5"/>
                  <a:gd name="T6" fmla="*/ 13 w 15"/>
                  <a:gd name="T7" fmla="*/ 2 h 5"/>
                  <a:gd name="T8" fmla="*/ 15 w 15"/>
                  <a:gd name="T9" fmla="*/ 5 h 5"/>
                  <a:gd name="T10" fmla="*/ 11 w 15"/>
                  <a:gd name="T11" fmla="*/ 3 h 5"/>
                  <a:gd name="T12" fmla="*/ 2 w 15"/>
                  <a:gd name="T13" fmla="*/ 3 h 5"/>
                  <a:gd name="T14" fmla="*/ 2 w 15"/>
                  <a:gd name="T15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">
                    <a:moveTo>
                      <a:pt x="2" y="3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5" y="0"/>
                    </a:cubicBezTo>
                    <a:cubicBezTo>
                      <a:pt x="8" y="0"/>
                      <a:pt x="10" y="0"/>
                      <a:pt x="13" y="2"/>
                    </a:cubicBezTo>
                    <a:cubicBezTo>
                      <a:pt x="14" y="3"/>
                      <a:pt x="15" y="4"/>
                      <a:pt x="15" y="5"/>
                    </a:cubicBezTo>
                    <a:cubicBezTo>
                      <a:pt x="14" y="5"/>
                      <a:pt x="11" y="3"/>
                      <a:pt x="11" y="3"/>
                    </a:cubicBezTo>
                    <a:cubicBezTo>
                      <a:pt x="8" y="2"/>
                      <a:pt x="5" y="3"/>
                      <a:pt x="2" y="3"/>
                    </a:cubicBezTo>
                    <a:cubicBezTo>
                      <a:pt x="1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6" name="Freeform 467">
                <a:extLst>
                  <a:ext uri="{FF2B5EF4-FFF2-40B4-BE49-F238E27FC236}">
                    <a16:creationId xmlns:a16="http://schemas.microsoft.com/office/drawing/2014/main" id="{A049A3DA-9C54-6548-8F54-5E2952D37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20150" y="8163502"/>
                <a:ext cx="327588" cy="390912"/>
              </a:xfrm>
              <a:custGeom>
                <a:avLst/>
                <a:gdLst>
                  <a:gd name="T0" fmla="*/ 13 w 32"/>
                  <a:gd name="T1" fmla="*/ 32 h 36"/>
                  <a:gd name="T2" fmla="*/ 14 w 32"/>
                  <a:gd name="T3" fmla="*/ 30 h 36"/>
                  <a:gd name="T4" fmla="*/ 11 w 32"/>
                  <a:gd name="T5" fmla="*/ 28 h 36"/>
                  <a:gd name="T6" fmla="*/ 12 w 32"/>
                  <a:gd name="T7" fmla="*/ 23 h 36"/>
                  <a:gd name="T8" fmla="*/ 8 w 32"/>
                  <a:gd name="T9" fmla="*/ 23 h 36"/>
                  <a:gd name="T10" fmla="*/ 8 w 32"/>
                  <a:gd name="T11" fmla="*/ 29 h 36"/>
                  <a:gd name="T12" fmla="*/ 8 w 32"/>
                  <a:gd name="T13" fmla="*/ 30 h 36"/>
                  <a:gd name="T14" fmla="*/ 7 w 32"/>
                  <a:gd name="T15" fmla="*/ 34 h 36"/>
                  <a:gd name="T16" fmla="*/ 4 w 32"/>
                  <a:gd name="T17" fmla="*/ 36 h 36"/>
                  <a:gd name="T18" fmla="*/ 4 w 32"/>
                  <a:gd name="T19" fmla="*/ 31 h 36"/>
                  <a:gd name="T20" fmla="*/ 2 w 32"/>
                  <a:gd name="T21" fmla="*/ 26 h 36"/>
                  <a:gd name="T22" fmla="*/ 1 w 32"/>
                  <a:gd name="T23" fmla="*/ 21 h 36"/>
                  <a:gd name="T24" fmla="*/ 3 w 32"/>
                  <a:gd name="T25" fmla="*/ 14 h 36"/>
                  <a:gd name="T26" fmla="*/ 9 w 32"/>
                  <a:gd name="T27" fmla="*/ 5 h 36"/>
                  <a:gd name="T28" fmla="*/ 11 w 32"/>
                  <a:gd name="T29" fmla="*/ 2 h 36"/>
                  <a:gd name="T30" fmla="*/ 18 w 32"/>
                  <a:gd name="T31" fmla="*/ 4 h 36"/>
                  <a:gd name="T32" fmla="*/ 25 w 32"/>
                  <a:gd name="T33" fmla="*/ 4 h 36"/>
                  <a:gd name="T34" fmla="*/ 32 w 32"/>
                  <a:gd name="T35" fmla="*/ 1 h 36"/>
                  <a:gd name="T36" fmla="*/ 29 w 32"/>
                  <a:gd name="T37" fmla="*/ 6 h 36"/>
                  <a:gd name="T38" fmla="*/ 23 w 32"/>
                  <a:gd name="T39" fmla="*/ 7 h 36"/>
                  <a:gd name="T40" fmla="*/ 10 w 32"/>
                  <a:gd name="T41" fmla="*/ 7 h 36"/>
                  <a:gd name="T42" fmla="*/ 6 w 32"/>
                  <a:gd name="T43" fmla="*/ 10 h 36"/>
                  <a:gd name="T44" fmla="*/ 10 w 32"/>
                  <a:gd name="T45" fmla="*/ 15 h 36"/>
                  <a:gd name="T46" fmla="*/ 13 w 32"/>
                  <a:gd name="T47" fmla="*/ 14 h 36"/>
                  <a:gd name="T48" fmla="*/ 20 w 32"/>
                  <a:gd name="T49" fmla="*/ 13 h 36"/>
                  <a:gd name="T50" fmla="*/ 17 w 32"/>
                  <a:gd name="T51" fmla="*/ 16 h 36"/>
                  <a:gd name="T52" fmla="*/ 13 w 32"/>
                  <a:gd name="T53" fmla="*/ 17 h 36"/>
                  <a:gd name="T54" fmla="*/ 14 w 32"/>
                  <a:gd name="T55" fmla="*/ 20 h 36"/>
                  <a:gd name="T56" fmla="*/ 18 w 32"/>
                  <a:gd name="T57" fmla="*/ 25 h 36"/>
                  <a:gd name="T58" fmla="*/ 19 w 32"/>
                  <a:gd name="T59" fmla="*/ 28 h 36"/>
                  <a:gd name="T60" fmla="*/ 22 w 32"/>
                  <a:gd name="T61" fmla="*/ 30 h 36"/>
                  <a:gd name="T62" fmla="*/ 13 w 32"/>
                  <a:gd name="T63" fmla="*/ 32 h 36"/>
                  <a:gd name="T64" fmla="*/ 13 w 32"/>
                  <a:gd name="T65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" h="36">
                    <a:moveTo>
                      <a:pt x="13" y="32"/>
                    </a:moveTo>
                    <a:cubicBezTo>
                      <a:pt x="13" y="31"/>
                      <a:pt x="14" y="31"/>
                      <a:pt x="14" y="30"/>
                    </a:cubicBezTo>
                    <a:cubicBezTo>
                      <a:pt x="14" y="29"/>
                      <a:pt x="12" y="28"/>
                      <a:pt x="11" y="28"/>
                    </a:cubicBezTo>
                    <a:cubicBezTo>
                      <a:pt x="10" y="26"/>
                      <a:pt x="12" y="25"/>
                      <a:pt x="12" y="23"/>
                    </a:cubicBezTo>
                    <a:cubicBezTo>
                      <a:pt x="12" y="22"/>
                      <a:pt x="8" y="22"/>
                      <a:pt x="8" y="23"/>
                    </a:cubicBezTo>
                    <a:cubicBezTo>
                      <a:pt x="7" y="25"/>
                      <a:pt x="8" y="27"/>
                      <a:pt x="8" y="29"/>
                    </a:cubicBezTo>
                    <a:cubicBezTo>
                      <a:pt x="7" y="29"/>
                      <a:pt x="8" y="30"/>
                      <a:pt x="8" y="30"/>
                    </a:cubicBezTo>
                    <a:cubicBezTo>
                      <a:pt x="8" y="32"/>
                      <a:pt x="7" y="33"/>
                      <a:pt x="7" y="34"/>
                    </a:cubicBezTo>
                    <a:cubicBezTo>
                      <a:pt x="6" y="36"/>
                      <a:pt x="7" y="36"/>
                      <a:pt x="4" y="36"/>
                    </a:cubicBezTo>
                    <a:cubicBezTo>
                      <a:pt x="1" y="36"/>
                      <a:pt x="4" y="32"/>
                      <a:pt x="4" y="31"/>
                    </a:cubicBezTo>
                    <a:cubicBezTo>
                      <a:pt x="5" y="30"/>
                      <a:pt x="4" y="27"/>
                      <a:pt x="2" y="26"/>
                    </a:cubicBezTo>
                    <a:cubicBezTo>
                      <a:pt x="0" y="25"/>
                      <a:pt x="0" y="23"/>
                      <a:pt x="1" y="21"/>
                    </a:cubicBezTo>
                    <a:cubicBezTo>
                      <a:pt x="2" y="19"/>
                      <a:pt x="2" y="16"/>
                      <a:pt x="3" y="14"/>
                    </a:cubicBezTo>
                    <a:cubicBezTo>
                      <a:pt x="5" y="11"/>
                      <a:pt x="4" y="5"/>
                      <a:pt x="9" y="5"/>
                    </a:cubicBezTo>
                    <a:cubicBezTo>
                      <a:pt x="10" y="5"/>
                      <a:pt x="9" y="2"/>
                      <a:pt x="11" y="2"/>
                    </a:cubicBezTo>
                    <a:cubicBezTo>
                      <a:pt x="14" y="3"/>
                      <a:pt x="16" y="4"/>
                      <a:pt x="18" y="4"/>
                    </a:cubicBezTo>
                    <a:cubicBezTo>
                      <a:pt x="20" y="4"/>
                      <a:pt x="23" y="5"/>
                      <a:pt x="25" y="4"/>
                    </a:cubicBezTo>
                    <a:cubicBezTo>
                      <a:pt x="26" y="4"/>
                      <a:pt x="32" y="0"/>
                      <a:pt x="32" y="1"/>
                    </a:cubicBezTo>
                    <a:cubicBezTo>
                      <a:pt x="32" y="2"/>
                      <a:pt x="29" y="5"/>
                      <a:pt x="29" y="6"/>
                    </a:cubicBezTo>
                    <a:cubicBezTo>
                      <a:pt x="27" y="7"/>
                      <a:pt x="25" y="7"/>
                      <a:pt x="23" y="7"/>
                    </a:cubicBezTo>
                    <a:cubicBezTo>
                      <a:pt x="18" y="6"/>
                      <a:pt x="14" y="7"/>
                      <a:pt x="10" y="7"/>
                    </a:cubicBezTo>
                    <a:cubicBezTo>
                      <a:pt x="7" y="6"/>
                      <a:pt x="6" y="7"/>
                      <a:pt x="6" y="10"/>
                    </a:cubicBezTo>
                    <a:cubicBezTo>
                      <a:pt x="6" y="13"/>
                      <a:pt x="9" y="13"/>
                      <a:pt x="10" y="15"/>
                    </a:cubicBezTo>
                    <a:cubicBezTo>
                      <a:pt x="11" y="17"/>
                      <a:pt x="12" y="15"/>
                      <a:pt x="13" y="14"/>
                    </a:cubicBezTo>
                    <a:cubicBezTo>
                      <a:pt x="13" y="13"/>
                      <a:pt x="20" y="12"/>
                      <a:pt x="20" y="13"/>
                    </a:cubicBezTo>
                    <a:cubicBezTo>
                      <a:pt x="21" y="13"/>
                      <a:pt x="18" y="16"/>
                      <a:pt x="17" y="16"/>
                    </a:cubicBezTo>
                    <a:cubicBezTo>
                      <a:pt x="15" y="18"/>
                      <a:pt x="15" y="18"/>
                      <a:pt x="13" y="17"/>
                    </a:cubicBezTo>
                    <a:cubicBezTo>
                      <a:pt x="13" y="17"/>
                      <a:pt x="14" y="20"/>
                      <a:pt x="14" y="20"/>
                    </a:cubicBezTo>
                    <a:cubicBezTo>
                      <a:pt x="15" y="21"/>
                      <a:pt x="18" y="23"/>
                      <a:pt x="18" y="25"/>
                    </a:cubicBezTo>
                    <a:cubicBezTo>
                      <a:pt x="18" y="26"/>
                      <a:pt x="18" y="27"/>
                      <a:pt x="19" y="28"/>
                    </a:cubicBezTo>
                    <a:cubicBezTo>
                      <a:pt x="19" y="28"/>
                      <a:pt x="21" y="30"/>
                      <a:pt x="22" y="30"/>
                    </a:cubicBezTo>
                    <a:cubicBezTo>
                      <a:pt x="20" y="31"/>
                      <a:pt x="15" y="33"/>
                      <a:pt x="13" y="32"/>
                    </a:cubicBezTo>
                    <a:cubicBezTo>
                      <a:pt x="13" y="31"/>
                      <a:pt x="14" y="33"/>
                      <a:pt x="13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7" name="Freeform 468">
                <a:extLst>
                  <a:ext uri="{FF2B5EF4-FFF2-40B4-BE49-F238E27FC236}">
                    <a16:creationId xmlns:a16="http://schemas.microsoft.com/office/drawing/2014/main" id="{255E0CE6-6AFF-F840-BDF8-2E4748688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141374"/>
                <a:ext cx="80154" cy="162265"/>
              </a:xfrm>
              <a:custGeom>
                <a:avLst/>
                <a:gdLst>
                  <a:gd name="T0" fmla="*/ 3 w 8"/>
                  <a:gd name="T1" fmla="*/ 2 h 15"/>
                  <a:gd name="T2" fmla="*/ 3 w 8"/>
                  <a:gd name="T3" fmla="*/ 0 h 15"/>
                  <a:gd name="T4" fmla="*/ 0 w 8"/>
                  <a:gd name="T5" fmla="*/ 4 h 15"/>
                  <a:gd name="T6" fmla="*/ 1 w 8"/>
                  <a:gd name="T7" fmla="*/ 8 h 15"/>
                  <a:gd name="T8" fmla="*/ 2 w 8"/>
                  <a:gd name="T9" fmla="*/ 12 h 15"/>
                  <a:gd name="T10" fmla="*/ 5 w 8"/>
                  <a:gd name="T11" fmla="*/ 15 h 15"/>
                  <a:gd name="T12" fmla="*/ 4 w 8"/>
                  <a:gd name="T13" fmla="*/ 13 h 15"/>
                  <a:gd name="T14" fmla="*/ 3 w 8"/>
                  <a:gd name="T15" fmla="*/ 9 h 15"/>
                  <a:gd name="T16" fmla="*/ 7 w 8"/>
                  <a:gd name="T17" fmla="*/ 9 h 15"/>
                  <a:gd name="T18" fmla="*/ 5 w 8"/>
                  <a:gd name="T19" fmla="*/ 7 h 15"/>
                  <a:gd name="T20" fmla="*/ 6 w 8"/>
                  <a:gd name="T21" fmla="*/ 5 h 15"/>
                  <a:gd name="T22" fmla="*/ 2 w 8"/>
                  <a:gd name="T23" fmla="*/ 6 h 15"/>
                  <a:gd name="T24" fmla="*/ 3 w 8"/>
                  <a:gd name="T25" fmla="*/ 2 h 15"/>
                  <a:gd name="T26" fmla="*/ 3 w 8"/>
                  <a:gd name="T27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3" y="1"/>
                      <a:pt x="3" y="1"/>
                      <a:pt x="3" y="0"/>
                    </a:cubicBezTo>
                    <a:cubicBezTo>
                      <a:pt x="2" y="0"/>
                      <a:pt x="0" y="3"/>
                      <a:pt x="0" y="4"/>
                    </a:cubicBezTo>
                    <a:cubicBezTo>
                      <a:pt x="0" y="5"/>
                      <a:pt x="1" y="6"/>
                      <a:pt x="1" y="8"/>
                    </a:cubicBezTo>
                    <a:cubicBezTo>
                      <a:pt x="1" y="9"/>
                      <a:pt x="1" y="11"/>
                      <a:pt x="2" y="12"/>
                    </a:cubicBezTo>
                    <a:cubicBezTo>
                      <a:pt x="2" y="12"/>
                      <a:pt x="5" y="15"/>
                      <a:pt x="5" y="15"/>
                    </a:cubicBezTo>
                    <a:cubicBezTo>
                      <a:pt x="5" y="15"/>
                      <a:pt x="4" y="13"/>
                      <a:pt x="4" y="13"/>
                    </a:cubicBezTo>
                    <a:cubicBezTo>
                      <a:pt x="3" y="12"/>
                      <a:pt x="3" y="10"/>
                      <a:pt x="3" y="9"/>
                    </a:cubicBezTo>
                    <a:cubicBezTo>
                      <a:pt x="3" y="8"/>
                      <a:pt x="7" y="9"/>
                      <a:pt x="7" y="9"/>
                    </a:cubicBezTo>
                    <a:cubicBezTo>
                      <a:pt x="8" y="9"/>
                      <a:pt x="6" y="8"/>
                      <a:pt x="5" y="7"/>
                    </a:cubicBezTo>
                    <a:cubicBezTo>
                      <a:pt x="5" y="7"/>
                      <a:pt x="6" y="6"/>
                      <a:pt x="6" y="5"/>
                    </a:cubicBezTo>
                    <a:cubicBezTo>
                      <a:pt x="7" y="1"/>
                      <a:pt x="3" y="6"/>
                      <a:pt x="2" y="6"/>
                    </a:cubicBezTo>
                    <a:cubicBezTo>
                      <a:pt x="2" y="6"/>
                      <a:pt x="4" y="3"/>
                      <a:pt x="3" y="2"/>
                    </a:cubicBezTo>
                    <a:cubicBezTo>
                      <a:pt x="3" y="1"/>
                      <a:pt x="4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8" name="Freeform 469">
                <a:extLst>
                  <a:ext uri="{FF2B5EF4-FFF2-40B4-BE49-F238E27FC236}">
                    <a16:creationId xmlns:a16="http://schemas.microsoft.com/office/drawing/2014/main" id="{4432B7BF-3F05-4D47-93DF-1614920F6C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01078" y="8119251"/>
                <a:ext cx="27879" cy="22128"/>
              </a:xfrm>
              <a:custGeom>
                <a:avLst/>
                <a:gdLst>
                  <a:gd name="T0" fmla="*/ 1 w 3"/>
                  <a:gd name="T1" fmla="*/ 2 h 2"/>
                  <a:gd name="T2" fmla="*/ 2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2" y="2"/>
                      <a:pt x="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09" name="Freeform 485">
                <a:extLst>
                  <a:ext uri="{FF2B5EF4-FFF2-40B4-BE49-F238E27FC236}">
                    <a16:creationId xmlns:a16="http://schemas.microsoft.com/office/drawing/2014/main" id="{53854D70-51C6-C54A-9AE0-5C0B11665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99932" y="7728338"/>
                <a:ext cx="111517" cy="195458"/>
              </a:xfrm>
              <a:custGeom>
                <a:avLst/>
                <a:gdLst>
                  <a:gd name="T0" fmla="*/ 2 w 11"/>
                  <a:gd name="T1" fmla="*/ 0 h 18"/>
                  <a:gd name="T2" fmla="*/ 1 w 11"/>
                  <a:gd name="T3" fmla="*/ 0 h 18"/>
                  <a:gd name="T4" fmla="*/ 1 w 11"/>
                  <a:gd name="T5" fmla="*/ 3 h 18"/>
                  <a:gd name="T6" fmla="*/ 0 w 11"/>
                  <a:gd name="T7" fmla="*/ 8 h 18"/>
                  <a:gd name="T8" fmla="*/ 4 w 11"/>
                  <a:gd name="T9" fmla="*/ 18 h 18"/>
                  <a:gd name="T10" fmla="*/ 9 w 11"/>
                  <a:gd name="T11" fmla="*/ 15 h 18"/>
                  <a:gd name="T12" fmla="*/ 9 w 11"/>
                  <a:gd name="T13" fmla="*/ 8 h 18"/>
                  <a:gd name="T14" fmla="*/ 2 w 11"/>
                  <a:gd name="T15" fmla="*/ 0 h 18"/>
                  <a:gd name="T16" fmla="*/ 2 w 11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18">
                    <a:moveTo>
                      <a:pt x="2" y="0"/>
                    </a:move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3"/>
                      <a:pt x="1" y="3"/>
                    </a:cubicBezTo>
                    <a:cubicBezTo>
                      <a:pt x="1" y="5"/>
                      <a:pt x="0" y="6"/>
                      <a:pt x="0" y="8"/>
                    </a:cubicBezTo>
                    <a:cubicBezTo>
                      <a:pt x="0" y="11"/>
                      <a:pt x="0" y="18"/>
                      <a:pt x="4" y="18"/>
                    </a:cubicBezTo>
                    <a:cubicBezTo>
                      <a:pt x="6" y="18"/>
                      <a:pt x="9" y="17"/>
                      <a:pt x="9" y="15"/>
                    </a:cubicBezTo>
                    <a:cubicBezTo>
                      <a:pt x="11" y="13"/>
                      <a:pt x="9" y="10"/>
                      <a:pt x="9" y="8"/>
                    </a:cubicBezTo>
                    <a:cubicBezTo>
                      <a:pt x="7" y="6"/>
                      <a:pt x="5" y="0"/>
                      <a:pt x="2" y="0"/>
                    </a:cubicBezTo>
                    <a:cubicBezTo>
                      <a:pt x="1" y="0"/>
                      <a:pt x="3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0" name="Freeform 487">
                <a:extLst>
                  <a:ext uri="{FF2B5EF4-FFF2-40B4-BE49-F238E27FC236}">
                    <a16:creationId xmlns:a16="http://schemas.microsoft.com/office/drawing/2014/main" id="{6DF790A4-3AAB-9441-A2A8-0BE153415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3601618"/>
                <a:ext cx="111517" cy="88507"/>
              </a:xfrm>
              <a:custGeom>
                <a:avLst/>
                <a:gdLst>
                  <a:gd name="T0" fmla="*/ 9 w 11"/>
                  <a:gd name="T1" fmla="*/ 7 h 8"/>
                  <a:gd name="T2" fmla="*/ 8 w 11"/>
                  <a:gd name="T3" fmla="*/ 4 h 8"/>
                  <a:gd name="T4" fmla="*/ 3 w 11"/>
                  <a:gd name="T5" fmla="*/ 0 h 8"/>
                  <a:gd name="T6" fmla="*/ 1 w 11"/>
                  <a:gd name="T7" fmla="*/ 2 h 8"/>
                  <a:gd name="T8" fmla="*/ 3 w 11"/>
                  <a:gd name="T9" fmla="*/ 5 h 8"/>
                  <a:gd name="T10" fmla="*/ 9 w 11"/>
                  <a:gd name="T11" fmla="*/ 7 h 8"/>
                  <a:gd name="T12" fmla="*/ 9 w 11"/>
                  <a:gd name="T13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8">
                    <a:moveTo>
                      <a:pt x="9" y="7"/>
                    </a:moveTo>
                    <a:cubicBezTo>
                      <a:pt x="11" y="8"/>
                      <a:pt x="9" y="5"/>
                      <a:pt x="8" y="4"/>
                    </a:cubicBezTo>
                    <a:cubicBezTo>
                      <a:pt x="7" y="3"/>
                      <a:pt x="4" y="1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6"/>
                      <a:pt x="7" y="7"/>
                      <a:pt x="9" y="7"/>
                    </a:cubicBezTo>
                    <a:cubicBezTo>
                      <a:pt x="10" y="7"/>
                      <a:pt x="7" y="7"/>
                      <a:pt x="9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1" name="Freeform 488">
                <a:extLst>
                  <a:ext uri="{FF2B5EF4-FFF2-40B4-BE49-F238E27FC236}">
                    <a16:creationId xmlns:a16="http://schemas.microsoft.com/office/drawing/2014/main" id="{9B715C88-A1BF-454C-8C54-88FB26F894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03816" y="3668001"/>
                <a:ext cx="111517" cy="106947"/>
              </a:xfrm>
              <a:custGeom>
                <a:avLst/>
                <a:gdLst>
                  <a:gd name="T0" fmla="*/ 10 w 11"/>
                  <a:gd name="T1" fmla="*/ 6 h 10"/>
                  <a:gd name="T2" fmla="*/ 6 w 11"/>
                  <a:gd name="T3" fmla="*/ 10 h 10"/>
                  <a:gd name="T4" fmla="*/ 0 w 11"/>
                  <a:gd name="T5" fmla="*/ 6 h 10"/>
                  <a:gd name="T6" fmla="*/ 10 w 11"/>
                  <a:gd name="T7" fmla="*/ 6 h 10"/>
                  <a:gd name="T8" fmla="*/ 10 w 11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10" y="8"/>
                      <a:pt x="7" y="9"/>
                      <a:pt x="6" y="10"/>
                    </a:cubicBezTo>
                    <a:cubicBezTo>
                      <a:pt x="4" y="10"/>
                      <a:pt x="0" y="9"/>
                      <a:pt x="0" y="6"/>
                    </a:cubicBezTo>
                    <a:cubicBezTo>
                      <a:pt x="1" y="0"/>
                      <a:pt x="11" y="6"/>
                      <a:pt x="10" y="6"/>
                    </a:cubicBezTo>
                    <a:cubicBezTo>
                      <a:pt x="10" y="7"/>
                      <a:pt x="11" y="5"/>
                      <a:pt x="10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2" name="Freeform 489">
                <a:extLst>
                  <a:ext uri="{FF2B5EF4-FFF2-40B4-BE49-F238E27FC236}">
                    <a16:creationId xmlns:a16="http://schemas.microsoft.com/office/drawing/2014/main" id="{11AA3ADB-AAF9-A64C-9736-FCC936406D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19006" y="3299213"/>
                <a:ext cx="90610" cy="55320"/>
              </a:xfrm>
              <a:custGeom>
                <a:avLst/>
                <a:gdLst>
                  <a:gd name="T0" fmla="*/ 9 w 9"/>
                  <a:gd name="T1" fmla="*/ 3 h 5"/>
                  <a:gd name="T2" fmla="*/ 4 w 9"/>
                  <a:gd name="T3" fmla="*/ 5 h 5"/>
                  <a:gd name="T4" fmla="*/ 1 w 9"/>
                  <a:gd name="T5" fmla="*/ 1 h 5"/>
                  <a:gd name="T6" fmla="*/ 6 w 9"/>
                  <a:gd name="T7" fmla="*/ 1 h 5"/>
                  <a:gd name="T8" fmla="*/ 9 w 9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5">
                    <a:moveTo>
                      <a:pt x="9" y="3"/>
                    </a:moveTo>
                    <a:cubicBezTo>
                      <a:pt x="7" y="4"/>
                      <a:pt x="6" y="4"/>
                      <a:pt x="4" y="5"/>
                    </a:cubicBezTo>
                    <a:cubicBezTo>
                      <a:pt x="2" y="5"/>
                      <a:pt x="0" y="3"/>
                      <a:pt x="1" y="1"/>
                    </a:cubicBezTo>
                    <a:cubicBezTo>
                      <a:pt x="1" y="0"/>
                      <a:pt x="5" y="0"/>
                      <a:pt x="6" y="1"/>
                    </a:cubicBezTo>
                    <a:cubicBezTo>
                      <a:pt x="7" y="1"/>
                      <a:pt x="8" y="3"/>
                      <a:pt x="9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3" name="Freeform 490">
                <a:extLst>
                  <a:ext uri="{FF2B5EF4-FFF2-40B4-BE49-F238E27FC236}">
                    <a16:creationId xmlns:a16="http://schemas.microsoft.com/office/drawing/2014/main" id="{DC0A3DB8-7A94-9E44-BCDC-6B39D2B94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61198" y="3192266"/>
                <a:ext cx="101063" cy="51630"/>
              </a:xfrm>
              <a:custGeom>
                <a:avLst/>
                <a:gdLst>
                  <a:gd name="T0" fmla="*/ 6 w 10"/>
                  <a:gd name="T1" fmla="*/ 5 h 5"/>
                  <a:gd name="T2" fmla="*/ 1 w 10"/>
                  <a:gd name="T3" fmla="*/ 4 h 5"/>
                  <a:gd name="T4" fmla="*/ 4 w 10"/>
                  <a:gd name="T5" fmla="*/ 1 h 5"/>
                  <a:gd name="T6" fmla="*/ 9 w 10"/>
                  <a:gd name="T7" fmla="*/ 1 h 5"/>
                  <a:gd name="T8" fmla="*/ 6 w 10"/>
                  <a:gd name="T9" fmla="*/ 5 h 5"/>
                  <a:gd name="T10" fmla="*/ 6 w 10"/>
                  <a:gd name="T1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5">
                    <a:moveTo>
                      <a:pt x="6" y="5"/>
                    </a:moveTo>
                    <a:cubicBezTo>
                      <a:pt x="4" y="5"/>
                      <a:pt x="2" y="4"/>
                      <a:pt x="1" y="4"/>
                    </a:cubicBezTo>
                    <a:cubicBezTo>
                      <a:pt x="0" y="3"/>
                      <a:pt x="3" y="1"/>
                      <a:pt x="4" y="1"/>
                    </a:cubicBezTo>
                    <a:cubicBezTo>
                      <a:pt x="5" y="0"/>
                      <a:pt x="8" y="0"/>
                      <a:pt x="9" y="1"/>
                    </a:cubicBezTo>
                    <a:cubicBezTo>
                      <a:pt x="10" y="2"/>
                      <a:pt x="7" y="5"/>
                      <a:pt x="6" y="5"/>
                    </a:cubicBezTo>
                    <a:cubicBezTo>
                      <a:pt x="4" y="5"/>
                      <a:pt x="6" y="5"/>
                      <a:pt x="6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4" name="Freeform 491">
                <a:extLst>
                  <a:ext uri="{FF2B5EF4-FFF2-40B4-BE49-F238E27FC236}">
                    <a16:creationId xmlns:a16="http://schemas.microsoft.com/office/drawing/2014/main" id="{3D408A52-827A-3144-8C51-30D5079D1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9648" y="2410442"/>
                <a:ext cx="62727" cy="22128"/>
              </a:xfrm>
              <a:custGeom>
                <a:avLst/>
                <a:gdLst>
                  <a:gd name="T0" fmla="*/ 6 w 6"/>
                  <a:gd name="T1" fmla="*/ 1 h 2"/>
                  <a:gd name="T2" fmla="*/ 0 w 6"/>
                  <a:gd name="T3" fmla="*/ 1 h 2"/>
                  <a:gd name="T4" fmla="*/ 6 w 6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2">
                    <a:moveTo>
                      <a:pt x="6" y="1"/>
                    </a:moveTo>
                    <a:cubicBezTo>
                      <a:pt x="6" y="2"/>
                      <a:pt x="0" y="2"/>
                      <a:pt x="0" y="1"/>
                    </a:cubicBezTo>
                    <a:cubicBezTo>
                      <a:pt x="0" y="0"/>
                      <a:pt x="6" y="0"/>
                      <a:pt x="6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5" name="Freeform 492">
                <a:extLst>
                  <a:ext uri="{FF2B5EF4-FFF2-40B4-BE49-F238E27FC236}">
                    <a16:creationId xmlns:a16="http://schemas.microsoft.com/office/drawing/2014/main" id="{70CA8C0A-1E28-DF43-97A8-3601BB964D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8115" y="3343472"/>
                <a:ext cx="59243" cy="44255"/>
              </a:xfrm>
              <a:custGeom>
                <a:avLst/>
                <a:gdLst>
                  <a:gd name="T0" fmla="*/ 5 w 6"/>
                  <a:gd name="T1" fmla="*/ 4 h 4"/>
                  <a:gd name="T2" fmla="*/ 2 w 6"/>
                  <a:gd name="T3" fmla="*/ 1 h 4"/>
                  <a:gd name="T4" fmla="*/ 5 w 6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5" y="4"/>
                    </a:moveTo>
                    <a:cubicBezTo>
                      <a:pt x="4" y="4"/>
                      <a:pt x="0" y="3"/>
                      <a:pt x="2" y="1"/>
                    </a:cubicBezTo>
                    <a:cubicBezTo>
                      <a:pt x="5" y="0"/>
                      <a:pt x="6" y="4"/>
                      <a:pt x="5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6" name="Freeform 493">
                <a:extLst>
                  <a:ext uri="{FF2B5EF4-FFF2-40B4-BE49-F238E27FC236}">
                    <a16:creationId xmlns:a16="http://schemas.microsoft.com/office/drawing/2014/main" id="{A5363F3E-7513-BD47-8528-CD2D2F999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03442" y="5759018"/>
                <a:ext cx="59243" cy="118010"/>
              </a:xfrm>
              <a:custGeom>
                <a:avLst/>
                <a:gdLst>
                  <a:gd name="T0" fmla="*/ 5 w 6"/>
                  <a:gd name="T1" fmla="*/ 1 h 11"/>
                  <a:gd name="T2" fmla="*/ 5 w 6"/>
                  <a:gd name="T3" fmla="*/ 7 h 11"/>
                  <a:gd name="T4" fmla="*/ 3 w 6"/>
                  <a:gd name="T5" fmla="*/ 10 h 11"/>
                  <a:gd name="T6" fmla="*/ 1 w 6"/>
                  <a:gd name="T7" fmla="*/ 4 h 11"/>
                  <a:gd name="T8" fmla="*/ 5 w 6"/>
                  <a:gd name="T9" fmla="*/ 1 h 11"/>
                  <a:gd name="T10" fmla="*/ 5 w 6"/>
                  <a:gd name="T1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11">
                    <a:moveTo>
                      <a:pt x="5" y="1"/>
                    </a:moveTo>
                    <a:cubicBezTo>
                      <a:pt x="5" y="3"/>
                      <a:pt x="6" y="5"/>
                      <a:pt x="5" y="7"/>
                    </a:cubicBezTo>
                    <a:cubicBezTo>
                      <a:pt x="4" y="8"/>
                      <a:pt x="5" y="11"/>
                      <a:pt x="3" y="10"/>
                    </a:cubicBezTo>
                    <a:cubicBezTo>
                      <a:pt x="1" y="8"/>
                      <a:pt x="0" y="6"/>
                      <a:pt x="1" y="4"/>
                    </a:cubicBezTo>
                    <a:cubicBezTo>
                      <a:pt x="1" y="3"/>
                      <a:pt x="5" y="0"/>
                      <a:pt x="5" y="1"/>
                    </a:cubicBezTo>
                    <a:cubicBezTo>
                      <a:pt x="5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7" name="Freeform 494">
                <a:extLst>
                  <a:ext uri="{FF2B5EF4-FFF2-40B4-BE49-F238E27FC236}">
                    <a16:creationId xmlns:a16="http://schemas.microsoft.com/office/drawing/2014/main" id="{707D3AFA-5D3F-3B41-8EAB-31407F879B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5865968"/>
                <a:ext cx="90610" cy="162265"/>
              </a:xfrm>
              <a:custGeom>
                <a:avLst/>
                <a:gdLst>
                  <a:gd name="T0" fmla="*/ 7 w 9"/>
                  <a:gd name="T1" fmla="*/ 3 h 15"/>
                  <a:gd name="T2" fmla="*/ 5 w 9"/>
                  <a:gd name="T3" fmla="*/ 2 h 15"/>
                  <a:gd name="T4" fmla="*/ 0 w 9"/>
                  <a:gd name="T5" fmla="*/ 2 h 15"/>
                  <a:gd name="T6" fmla="*/ 1 w 9"/>
                  <a:gd name="T7" fmla="*/ 8 h 15"/>
                  <a:gd name="T8" fmla="*/ 2 w 9"/>
                  <a:gd name="T9" fmla="*/ 13 h 15"/>
                  <a:gd name="T10" fmla="*/ 4 w 9"/>
                  <a:gd name="T11" fmla="*/ 14 h 15"/>
                  <a:gd name="T12" fmla="*/ 8 w 9"/>
                  <a:gd name="T13" fmla="*/ 10 h 15"/>
                  <a:gd name="T14" fmla="*/ 7 w 9"/>
                  <a:gd name="T15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5">
                    <a:moveTo>
                      <a:pt x="7" y="3"/>
                    </a:moveTo>
                    <a:cubicBezTo>
                      <a:pt x="6" y="3"/>
                      <a:pt x="7" y="0"/>
                      <a:pt x="5" y="2"/>
                    </a:cubicBezTo>
                    <a:cubicBezTo>
                      <a:pt x="2" y="4"/>
                      <a:pt x="3" y="4"/>
                      <a:pt x="0" y="2"/>
                    </a:cubicBezTo>
                    <a:cubicBezTo>
                      <a:pt x="0" y="2"/>
                      <a:pt x="1" y="8"/>
                      <a:pt x="1" y="8"/>
                    </a:cubicBezTo>
                    <a:cubicBezTo>
                      <a:pt x="2" y="10"/>
                      <a:pt x="2" y="11"/>
                      <a:pt x="2" y="13"/>
                    </a:cubicBezTo>
                    <a:cubicBezTo>
                      <a:pt x="2" y="14"/>
                      <a:pt x="2" y="15"/>
                      <a:pt x="4" y="14"/>
                    </a:cubicBezTo>
                    <a:cubicBezTo>
                      <a:pt x="6" y="13"/>
                      <a:pt x="8" y="13"/>
                      <a:pt x="8" y="10"/>
                    </a:cubicBezTo>
                    <a:cubicBezTo>
                      <a:pt x="8" y="9"/>
                      <a:pt x="9" y="3"/>
                      <a:pt x="7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8" name="Freeform 495">
                <a:extLst>
                  <a:ext uri="{FF2B5EF4-FFF2-40B4-BE49-F238E27FC236}">
                    <a16:creationId xmlns:a16="http://schemas.microsoft.com/office/drawing/2014/main" id="{24FE1B6D-F984-904E-BFDB-C0A3A02DE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9" y="6061423"/>
                <a:ext cx="163792" cy="106947"/>
              </a:xfrm>
              <a:custGeom>
                <a:avLst/>
                <a:gdLst>
                  <a:gd name="T0" fmla="*/ 5 w 16"/>
                  <a:gd name="T1" fmla="*/ 1 h 10"/>
                  <a:gd name="T2" fmla="*/ 0 w 16"/>
                  <a:gd name="T3" fmla="*/ 2 h 10"/>
                  <a:gd name="T4" fmla="*/ 3 w 16"/>
                  <a:gd name="T5" fmla="*/ 5 h 10"/>
                  <a:gd name="T6" fmla="*/ 8 w 16"/>
                  <a:gd name="T7" fmla="*/ 7 h 10"/>
                  <a:gd name="T8" fmla="*/ 14 w 16"/>
                  <a:gd name="T9" fmla="*/ 8 h 10"/>
                  <a:gd name="T10" fmla="*/ 13 w 16"/>
                  <a:gd name="T11" fmla="*/ 4 h 10"/>
                  <a:gd name="T12" fmla="*/ 15 w 16"/>
                  <a:gd name="T13" fmla="*/ 1 h 10"/>
                  <a:gd name="T14" fmla="*/ 11 w 16"/>
                  <a:gd name="T15" fmla="*/ 1 h 10"/>
                  <a:gd name="T16" fmla="*/ 5 w 16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0">
                    <a:moveTo>
                      <a:pt x="5" y="1"/>
                    </a:moveTo>
                    <a:cubicBezTo>
                      <a:pt x="4" y="1"/>
                      <a:pt x="1" y="1"/>
                      <a:pt x="0" y="2"/>
                    </a:cubicBezTo>
                    <a:cubicBezTo>
                      <a:pt x="0" y="3"/>
                      <a:pt x="2" y="4"/>
                      <a:pt x="3" y="5"/>
                    </a:cubicBezTo>
                    <a:cubicBezTo>
                      <a:pt x="5" y="5"/>
                      <a:pt x="7" y="6"/>
                      <a:pt x="8" y="7"/>
                    </a:cubicBezTo>
                    <a:cubicBezTo>
                      <a:pt x="10" y="8"/>
                      <a:pt x="12" y="10"/>
                      <a:pt x="14" y="8"/>
                    </a:cubicBezTo>
                    <a:cubicBezTo>
                      <a:pt x="16" y="7"/>
                      <a:pt x="12" y="6"/>
                      <a:pt x="13" y="4"/>
                    </a:cubicBezTo>
                    <a:cubicBezTo>
                      <a:pt x="13" y="4"/>
                      <a:pt x="16" y="2"/>
                      <a:pt x="15" y="1"/>
                    </a:cubicBezTo>
                    <a:cubicBezTo>
                      <a:pt x="15" y="0"/>
                      <a:pt x="11" y="1"/>
                      <a:pt x="11" y="1"/>
                    </a:cubicBezTo>
                    <a:cubicBezTo>
                      <a:pt x="9" y="2"/>
                      <a:pt x="7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19" name="Freeform 496">
                <a:extLst>
                  <a:ext uri="{FF2B5EF4-FFF2-40B4-BE49-F238E27FC236}">
                    <a16:creationId xmlns:a16="http://schemas.microsoft.com/office/drawing/2014/main" id="{AAB6A1FA-BAFF-AB4E-A245-AB36B085D4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7422" y="6212626"/>
                <a:ext cx="132428" cy="77445"/>
              </a:xfrm>
              <a:custGeom>
                <a:avLst/>
                <a:gdLst>
                  <a:gd name="T0" fmla="*/ 12 w 13"/>
                  <a:gd name="T1" fmla="*/ 1 h 7"/>
                  <a:gd name="T2" fmla="*/ 10 w 13"/>
                  <a:gd name="T3" fmla="*/ 2 h 7"/>
                  <a:gd name="T4" fmla="*/ 10 w 13"/>
                  <a:gd name="T5" fmla="*/ 5 h 7"/>
                  <a:gd name="T6" fmla="*/ 6 w 13"/>
                  <a:gd name="T7" fmla="*/ 6 h 7"/>
                  <a:gd name="T8" fmla="*/ 2 w 13"/>
                  <a:gd name="T9" fmla="*/ 6 h 7"/>
                  <a:gd name="T10" fmla="*/ 5 w 13"/>
                  <a:gd name="T11" fmla="*/ 3 h 7"/>
                  <a:gd name="T12" fmla="*/ 12 w 13"/>
                  <a:gd name="T13" fmla="*/ 1 h 7"/>
                  <a:gd name="T14" fmla="*/ 12 w 13"/>
                  <a:gd name="T1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7">
                    <a:moveTo>
                      <a:pt x="12" y="1"/>
                    </a:moveTo>
                    <a:cubicBezTo>
                      <a:pt x="12" y="1"/>
                      <a:pt x="10" y="2"/>
                      <a:pt x="10" y="2"/>
                    </a:cubicBezTo>
                    <a:cubicBezTo>
                      <a:pt x="9" y="3"/>
                      <a:pt x="10" y="5"/>
                      <a:pt x="10" y="5"/>
                    </a:cubicBezTo>
                    <a:cubicBezTo>
                      <a:pt x="9" y="5"/>
                      <a:pt x="7" y="5"/>
                      <a:pt x="6" y="6"/>
                    </a:cubicBezTo>
                    <a:cubicBezTo>
                      <a:pt x="4" y="7"/>
                      <a:pt x="3" y="7"/>
                      <a:pt x="2" y="6"/>
                    </a:cubicBezTo>
                    <a:cubicBezTo>
                      <a:pt x="0" y="4"/>
                      <a:pt x="4" y="3"/>
                      <a:pt x="5" y="3"/>
                    </a:cubicBezTo>
                    <a:cubicBezTo>
                      <a:pt x="7" y="3"/>
                      <a:pt x="10" y="2"/>
                      <a:pt x="12" y="1"/>
                    </a:cubicBezTo>
                    <a:cubicBezTo>
                      <a:pt x="13" y="0"/>
                      <a:pt x="11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0" name="Freeform 497">
                <a:extLst>
                  <a:ext uri="{FF2B5EF4-FFF2-40B4-BE49-F238E27FC236}">
                    <a16:creationId xmlns:a16="http://schemas.microsoft.com/office/drawing/2014/main" id="{1469E6CB-97F3-BB4B-ABD9-090FC5E5D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8" y="6223688"/>
                <a:ext cx="153338" cy="44255"/>
              </a:xfrm>
              <a:custGeom>
                <a:avLst/>
                <a:gdLst>
                  <a:gd name="T0" fmla="*/ 8 w 15"/>
                  <a:gd name="T1" fmla="*/ 4 h 4"/>
                  <a:gd name="T2" fmla="*/ 1 w 15"/>
                  <a:gd name="T3" fmla="*/ 1 h 4"/>
                  <a:gd name="T4" fmla="*/ 7 w 15"/>
                  <a:gd name="T5" fmla="*/ 1 h 4"/>
                  <a:gd name="T6" fmla="*/ 15 w 15"/>
                  <a:gd name="T7" fmla="*/ 2 h 4"/>
                  <a:gd name="T8" fmla="*/ 13 w 15"/>
                  <a:gd name="T9" fmla="*/ 3 h 4"/>
                  <a:gd name="T10" fmla="*/ 8 w 15"/>
                  <a:gd name="T11" fmla="*/ 4 h 4"/>
                  <a:gd name="T12" fmla="*/ 8 w 15"/>
                  <a:gd name="T13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4">
                    <a:moveTo>
                      <a:pt x="8" y="4"/>
                    </a:moveTo>
                    <a:cubicBezTo>
                      <a:pt x="7" y="4"/>
                      <a:pt x="0" y="2"/>
                      <a:pt x="1" y="1"/>
                    </a:cubicBezTo>
                    <a:cubicBezTo>
                      <a:pt x="1" y="0"/>
                      <a:pt x="7" y="1"/>
                      <a:pt x="7" y="1"/>
                    </a:cubicBezTo>
                    <a:cubicBezTo>
                      <a:pt x="10" y="2"/>
                      <a:pt x="12" y="2"/>
                      <a:pt x="15" y="2"/>
                    </a:cubicBezTo>
                    <a:cubicBezTo>
                      <a:pt x="15" y="2"/>
                      <a:pt x="13" y="3"/>
                      <a:pt x="13" y="3"/>
                    </a:cubicBezTo>
                    <a:cubicBezTo>
                      <a:pt x="12" y="4"/>
                      <a:pt x="10" y="4"/>
                      <a:pt x="8" y="4"/>
                    </a:cubicBezTo>
                    <a:cubicBezTo>
                      <a:pt x="6" y="4"/>
                      <a:pt x="9" y="4"/>
                      <a:pt x="8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1" name="Freeform 498">
                <a:extLst>
                  <a:ext uri="{FF2B5EF4-FFF2-40B4-BE49-F238E27FC236}">
                    <a16:creationId xmlns:a16="http://schemas.microsoft.com/office/drawing/2014/main" id="{8A96873F-083E-894F-B9F7-09CABBB19B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5134" y="4630533"/>
                <a:ext cx="73184" cy="77445"/>
              </a:xfrm>
              <a:custGeom>
                <a:avLst/>
                <a:gdLst>
                  <a:gd name="T0" fmla="*/ 1 w 7"/>
                  <a:gd name="T1" fmla="*/ 4 h 7"/>
                  <a:gd name="T2" fmla="*/ 1 w 7"/>
                  <a:gd name="T3" fmla="*/ 1 h 7"/>
                  <a:gd name="T4" fmla="*/ 7 w 7"/>
                  <a:gd name="T5" fmla="*/ 1 h 7"/>
                  <a:gd name="T6" fmla="*/ 1 w 7"/>
                  <a:gd name="T7" fmla="*/ 4 h 7"/>
                  <a:gd name="T8" fmla="*/ 1 w 7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1" y="4"/>
                    </a:moveTo>
                    <a:cubicBezTo>
                      <a:pt x="1" y="3"/>
                      <a:pt x="0" y="1"/>
                      <a:pt x="1" y="1"/>
                    </a:cubicBezTo>
                    <a:cubicBezTo>
                      <a:pt x="2" y="1"/>
                      <a:pt x="7" y="0"/>
                      <a:pt x="7" y="1"/>
                    </a:cubicBezTo>
                    <a:cubicBezTo>
                      <a:pt x="7" y="2"/>
                      <a:pt x="2" y="6"/>
                      <a:pt x="1" y="4"/>
                    </a:cubicBezTo>
                    <a:cubicBezTo>
                      <a:pt x="1" y="1"/>
                      <a:pt x="2" y="7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2" name="Freeform 499">
                <a:extLst>
                  <a:ext uri="{FF2B5EF4-FFF2-40B4-BE49-F238E27FC236}">
                    <a16:creationId xmlns:a16="http://schemas.microsoft.com/office/drawing/2014/main" id="{74704EF5-AF99-CB41-8C72-12E5A66FE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65588" y="4601031"/>
                <a:ext cx="52274" cy="29502"/>
              </a:xfrm>
              <a:custGeom>
                <a:avLst/>
                <a:gdLst>
                  <a:gd name="T0" fmla="*/ 3 w 5"/>
                  <a:gd name="T1" fmla="*/ 2 h 3"/>
                  <a:gd name="T2" fmla="*/ 0 w 5"/>
                  <a:gd name="T3" fmla="*/ 1 h 3"/>
                  <a:gd name="T4" fmla="*/ 4 w 5"/>
                  <a:gd name="T5" fmla="*/ 1 h 3"/>
                  <a:gd name="T6" fmla="*/ 3 w 5"/>
                  <a:gd name="T7" fmla="*/ 2 h 3"/>
                  <a:gd name="T8" fmla="*/ 3 w 5"/>
                  <a:gd name="T9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">
                    <a:moveTo>
                      <a:pt x="3" y="2"/>
                    </a:moveTo>
                    <a:cubicBezTo>
                      <a:pt x="2" y="2"/>
                      <a:pt x="0" y="1"/>
                      <a:pt x="0" y="1"/>
                    </a:cubicBezTo>
                    <a:cubicBezTo>
                      <a:pt x="0" y="1"/>
                      <a:pt x="4" y="0"/>
                      <a:pt x="4" y="1"/>
                    </a:cubicBezTo>
                    <a:cubicBezTo>
                      <a:pt x="5" y="2"/>
                      <a:pt x="4" y="3"/>
                      <a:pt x="3" y="2"/>
                    </a:cubicBezTo>
                    <a:cubicBezTo>
                      <a:pt x="1" y="2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3" name="Freeform 500">
                <a:extLst>
                  <a:ext uri="{FF2B5EF4-FFF2-40B4-BE49-F238E27FC236}">
                    <a16:creationId xmlns:a16="http://schemas.microsoft.com/office/drawing/2014/main" id="{CDA2DA22-50B0-8145-B66D-6ACC16E07E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53004" y="4674786"/>
                <a:ext cx="59243" cy="106947"/>
              </a:xfrm>
              <a:custGeom>
                <a:avLst/>
                <a:gdLst>
                  <a:gd name="T0" fmla="*/ 6 w 6"/>
                  <a:gd name="T1" fmla="*/ 2 h 10"/>
                  <a:gd name="T2" fmla="*/ 3 w 6"/>
                  <a:gd name="T3" fmla="*/ 9 h 10"/>
                  <a:gd name="T4" fmla="*/ 6 w 6"/>
                  <a:gd name="T5" fmla="*/ 2 h 10"/>
                  <a:gd name="T6" fmla="*/ 6 w 6"/>
                  <a:gd name="T7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6" y="2"/>
                    </a:moveTo>
                    <a:cubicBezTo>
                      <a:pt x="6" y="0"/>
                      <a:pt x="0" y="10"/>
                      <a:pt x="3" y="9"/>
                    </a:cubicBezTo>
                    <a:cubicBezTo>
                      <a:pt x="4" y="9"/>
                      <a:pt x="6" y="3"/>
                      <a:pt x="6" y="2"/>
                    </a:cubicBezTo>
                    <a:cubicBezTo>
                      <a:pt x="6" y="1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4" name="Freeform 501">
                <a:extLst>
                  <a:ext uri="{FF2B5EF4-FFF2-40B4-BE49-F238E27FC236}">
                    <a16:creationId xmlns:a16="http://schemas.microsoft.com/office/drawing/2014/main" id="{CDC3A2E1-6B7F-7D44-98DE-01F87C3E78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7" y="4490393"/>
                <a:ext cx="41820" cy="44255"/>
              </a:xfrm>
              <a:custGeom>
                <a:avLst/>
                <a:gdLst>
                  <a:gd name="T0" fmla="*/ 3 w 4"/>
                  <a:gd name="T1" fmla="*/ 3 h 4"/>
                  <a:gd name="T2" fmla="*/ 1 w 4"/>
                  <a:gd name="T3" fmla="*/ 1 h 4"/>
                  <a:gd name="T4" fmla="*/ 3 w 4"/>
                  <a:gd name="T5" fmla="*/ 0 h 4"/>
                  <a:gd name="T6" fmla="*/ 3 w 4"/>
                  <a:gd name="T7" fmla="*/ 3 h 4"/>
                  <a:gd name="T8" fmla="*/ 3 w 4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3" y="3"/>
                    </a:moveTo>
                    <a:cubicBezTo>
                      <a:pt x="2" y="3"/>
                      <a:pt x="0" y="2"/>
                      <a:pt x="1" y="1"/>
                    </a:cubicBezTo>
                    <a:cubicBezTo>
                      <a:pt x="2" y="1"/>
                      <a:pt x="3" y="0"/>
                      <a:pt x="3" y="0"/>
                    </a:cubicBezTo>
                    <a:cubicBezTo>
                      <a:pt x="4" y="0"/>
                      <a:pt x="4" y="2"/>
                      <a:pt x="3" y="3"/>
                    </a:cubicBezTo>
                    <a:cubicBezTo>
                      <a:pt x="2" y="4"/>
                      <a:pt x="4" y="2"/>
                      <a:pt x="3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5" name="Freeform 502">
                <a:extLst>
                  <a:ext uri="{FF2B5EF4-FFF2-40B4-BE49-F238E27FC236}">
                    <a16:creationId xmlns:a16="http://schemas.microsoft.com/office/drawing/2014/main" id="{FAFD7184-FF9D-9746-9F2F-EA8C5CC95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2" y="4825987"/>
                <a:ext cx="59243" cy="99573"/>
              </a:xfrm>
              <a:custGeom>
                <a:avLst/>
                <a:gdLst>
                  <a:gd name="T0" fmla="*/ 6 w 6"/>
                  <a:gd name="T1" fmla="*/ 2 h 9"/>
                  <a:gd name="T2" fmla="*/ 6 w 6"/>
                  <a:gd name="T3" fmla="*/ 4 h 9"/>
                  <a:gd name="T4" fmla="*/ 5 w 6"/>
                  <a:gd name="T5" fmla="*/ 9 h 9"/>
                  <a:gd name="T6" fmla="*/ 0 w 6"/>
                  <a:gd name="T7" fmla="*/ 3 h 9"/>
                  <a:gd name="T8" fmla="*/ 3 w 6"/>
                  <a:gd name="T9" fmla="*/ 3 h 9"/>
                  <a:gd name="T10" fmla="*/ 6 w 6"/>
                  <a:gd name="T11" fmla="*/ 2 h 9"/>
                  <a:gd name="T12" fmla="*/ 6 w 6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9">
                    <a:moveTo>
                      <a:pt x="6" y="2"/>
                    </a:moveTo>
                    <a:cubicBezTo>
                      <a:pt x="6" y="1"/>
                      <a:pt x="6" y="4"/>
                      <a:pt x="6" y="4"/>
                    </a:cubicBezTo>
                    <a:cubicBezTo>
                      <a:pt x="6" y="6"/>
                      <a:pt x="6" y="8"/>
                      <a:pt x="5" y="9"/>
                    </a:cubicBezTo>
                    <a:cubicBezTo>
                      <a:pt x="5" y="9"/>
                      <a:pt x="0" y="5"/>
                      <a:pt x="0" y="3"/>
                    </a:cubicBezTo>
                    <a:cubicBezTo>
                      <a:pt x="0" y="3"/>
                      <a:pt x="2" y="2"/>
                      <a:pt x="3" y="3"/>
                    </a:cubicBezTo>
                    <a:cubicBezTo>
                      <a:pt x="4" y="4"/>
                      <a:pt x="5" y="4"/>
                      <a:pt x="6" y="2"/>
                    </a:cubicBezTo>
                    <a:cubicBezTo>
                      <a:pt x="6" y="0"/>
                      <a:pt x="6" y="3"/>
                      <a:pt x="6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6" name="Freeform 503">
                <a:extLst>
                  <a:ext uri="{FF2B5EF4-FFF2-40B4-BE49-F238E27FC236}">
                    <a16:creationId xmlns:a16="http://schemas.microsoft.com/office/drawing/2014/main" id="{76F29592-DB8E-D64D-800C-EB62658FA5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62691" y="4848115"/>
                <a:ext cx="83638" cy="88507"/>
              </a:xfrm>
              <a:custGeom>
                <a:avLst/>
                <a:gdLst>
                  <a:gd name="T0" fmla="*/ 6 w 8"/>
                  <a:gd name="T1" fmla="*/ 7 h 8"/>
                  <a:gd name="T2" fmla="*/ 1 w 8"/>
                  <a:gd name="T3" fmla="*/ 4 h 8"/>
                  <a:gd name="T4" fmla="*/ 6 w 8"/>
                  <a:gd name="T5" fmla="*/ 7 h 8"/>
                  <a:gd name="T6" fmla="*/ 6 w 8"/>
                  <a:gd name="T7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7"/>
                    </a:moveTo>
                    <a:cubicBezTo>
                      <a:pt x="5" y="8"/>
                      <a:pt x="0" y="5"/>
                      <a:pt x="1" y="4"/>
                    </a:cubicBezTo>
                    <a:cubicBezTo>
                      <a:pt x="3" y="0"/>
                      <a:pt x="8" y="5"/>
                      <a:pt x="6" y="7"/>
                    </a:cubicBezTo>
                    <a:cubicBezTo>
                      <a:pt x="5" y="8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7" name="Freeform 504">
                <a:extLst>
                  <a:ext uri="{FF2B5EF4-FFF2-40B4-BE49-F238E27FC236}">
                    <a16:creationId xmlns:a16="http://schemas.microsoft.com/office/drawing/2014/main" id="{348F12AC-4E73-B547-8702-EB3BD99ECA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6766" y="5965538"/>
                <a:ext cx="48790" cy="40568"/>
              </a:xfrm>
              <a:custGeom>
                <a:avLst/>
                <a:gdLst>
                  <a:gd name="T0" fmla="*/ 4 w 5"/>
                  <a:gd name="T1" fmla="*/ 2 h 4"/>
                  <a:gd name="T2" fmla="*/ 3 w 5"/>
                  <a:gd name="T3" fmla="*/ 3 h 4"/>
                  <a:gd name="T4" fmla="*/ 0 w 5"/>
                  <a:gd name="T5" fmla="*/ 2 h 4"/>
                  <a:gd name="T6" fmla="*/ 4 w 5"/>
                  <a:gd name="T7" fmla="*/ 0 h 4"/>
                  <a:gd name="T8" fmla="*/ 4 w 5"/>
                  <a:gd name="T9" fmla="*/ 2 h 4"/>
                  <a:gd name="T10" fmla="*/ 4 w 5"/>
                  <a:gd name="T11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5" y="1"/>
                      <a:pt x="4" y="4"/>
                      <a:pt x="3" y="3"/>
                    </a:cubicBezTo>
                    <a:cubicBezTo>
                      <a:pt x="3" y="3"/>
                      <a:pt x="0" y="2"/>
                      <a:pt x="0" y="2"/>
                    </a:cubicBezTo>
                    <a:cubicBezTo>
                      <a:pt x="0" y="2"/>
                      <a:pt x="3" y="0"/>
                      <a:pt x="4" y="0"/>
                    </a:cubicBezTo>
                    <a:cubicBezTo>
                      <a:pt x="4" y="0"/>
                      <a:pt x="3" y="2"/>
                      <a:pt x="4" y="2"/>
                    </a:cubicBezTo>
                    <a:cubicBezTo>
                      <a:pt x="5" y="1"/>
                      <a:pt x="3" y="2"/>
                      <a:pt x="4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8" name="Freeform 505">
                <a:extLst>
                  <a:ext uri="{FF2B5EF4-FFF2-40B4-BE49-F238E27FC236}">
                    <a16:creationId xmlns:a16="http://schemas.microsoft.com/office/drawing/2014/main" id="{B3375B72-D1ED-354D-87BF-A70172C639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4926" y="4641596"/>
                <a:ext cx="62727" cy="66379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5 h 6"/>
                  <a:gd name="T4" fmla="*/ 1 w 6"/>
                  <a:gd name="T5" fmla="*/ 5 h 6"/>
                  <a:gd name="T6" fmla="*/ 5 w 6"/>
                  <a:gd name="T7" fmla="*/ 1 h 6"/>
                  <a:gd name="T8" fmla="*/ 5 w 6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6" y="2"/>
                      <a:pt x="4" y="3"/>
                      <a:pt x="4" y="5"/>
                    </a:cubicBezTo>
                    <a:cubicBezTo>
                      <a:pt x="3" y="6"/>
                      <a:pt x="2" y="6"/>
                      <a:pt x="1" y="5"/>
                    </a:cubicBezTo>
                    <a:cubicBezTo>
                      <a:pt x="0" y="4"/>
                      <a:pt x="5" y="0"/>
                      <a:pt x="5" y="1"/>
                    </a:cubicBezTo>
                    <a:cubicBezTo>
                      <a:pt x="6" y="2"/>
                      <a:pt x="5" y="0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29" name="Freeform 506">
                <a:extLst>
                  <a:ext uri="{FF2B5EF4-FFF2-40B4-BE49-F238E27FC236}">
                    <a16:creationId xmlns:a16="http://schemas.microsoft.com/office/drawing/2014/main" id="{ED558365-1F26-0942-9820-E331CA012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26297" y="4719040"/>
                <a:ext cx="31364" cy="33190"/>
              </a:xfrm>
              <a:custGeom>
                <a:avLst/>
                <a:gdLst>
                  <a:gd name="T0" fmla="*/ 3 w 3"/>
                  <a:gd name="T1" fmla="*/ 1 h 3"/>
                  <a:gd name="T2" fmla="*/ 0 w 3"/>
                  <a:gd name="T3" fmla="*/ 2 h 3"/>
                  <a:gd name="T4" fmla="*/ 2 w 3"/>
                  <a:gd name="T5" fmla="*/ 3 h 3"/>
                  <a:gd name="T6" fmla="*/ 3 w 3"/>
                  <a:gd name="T7" fmla="*/ 1 h 3"/>
                  <a:gd name="T8" fmla="*/ 3 w 3"/>
                  <a:gd name="T9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1"/>
                    </a:moveTo>
                    <a:cubicBezTo>
                      <a:pt x="2" y="1"/>
                      <a:pt x="0" y="1"/>
                      <a:pt x="0" y="2"/>
                    </a:cubicBezTo>
                    <a:cubicBezTo>
                      <a:pt x="0" y="3"/>
                      <a:pt x="2" y="3"/>
                      <a:pt x="2" y="3"/>
                    </a:cubicBezTo>
                    <a:cubicBezTo>
                      <a:pt x="3" y="3"/>
                      <a:pt x="3" y="0"/>
                      <a:pt x="3" y="1"/>
                    </a:cubicBezTo>
                    <a:cubicBezTo>
                      <a:pt x="2" y="1"/>
                      <a:pt x="3" y="1"/>
                      <a:pt x="3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0" name="Freeform 507">
                <a:extLst>
                  <a:ext uri="{FF2B5EF4-FFF2-40B4-BE49-F238E27FC236}">
                    <a16:creationId xmlns:a16="http://schemas.microsoft.com/office/drawing/2014/main" id="{26443CDF-291F-C04D-B561-D99676920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52234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1" name="Freeform 508">
                <a:extLst>
                  <a:ext uri="{FF2B5EF4-FFF2-40B4-BE49-F238E27FC236}">
                    <a16:creationId xmlns:a16="http://schemas.microsoft.com/office/drawing/2014/main" id="{4ABD7CDD-E12C-9043-9064-EC3B3EB03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781736"/>
                <a:ext cx="10454" cy="22128"/>
              </a:xfrm>
              <a:custGeom>
                <a:avLst/>
                <a:gdLst>
                  <a:gd name="T0" fmla="*/ 1 w 1"/>
                  <a:gd name="T1" fmla="*/ 0 h 2"/>
                  <a:gd name="T2" fmla="*/ 0 w 1"/>
                  <a:gd name="T3" fmla="*/ 2 h 2"/>
                  <a:gd name="T4" fmla="*/ 1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0"/>
                    </a:moveTo>
                    <a:cubicBezTo>
                      <a:pt x="1" y="1"/>
                      <a:pt x="0" y="2"/>
                      <a:pt x="0" y="2"/>
                    </a:cubicBezTo>
                    <a:cubicBezTo>
                      <a:pt x="1" y="2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2" name="Freeform 509">
                <a:extLst>
                  <a:ext uri="{FF2B5EF4-FFF2-40B4-BE49-F238E27FC236}">
                    <a16:creationId xmlns:a16="http://schemas.microsoft.com/office/drawing/2014/main" id="{D0DC2987-D9FB-6F43-894C-69D65A319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57660" y="4803861"/>
                <a:ext cx="17425" cy="11063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2" y="1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3" name="Freeform 510">
                <a:extLst>
                  <a:ext uri="{FF2B5EF4-FFF2-40B4-BE49-F238E27FC236}">
                    <a16:creationId xmlns:a16="http://schemas.microsoft.com/office/drawing/2014/main" id="{8A003CBB-DB09-E340-B4F9-87C377DFA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37814" y="4966125"/>
                <a:ext cx="10454" cy="2212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0" y="2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4" name="Freeform 511">
                <a:extLst>
                  <a:ext uri="{FF2B5EF4-FFF2-40B4-BE49-F238E27FC236}">
                    <a16:creationId xmlns:a16="http://schemas.microsoft.com/office/drawing/2014/main" id="{C75C9E0C-5FB0-8E40-9A06-899D6B8D5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91154" y="4479332"/>
                <a:ext cx="20911" cy="44255"/>
              </a:xfrm>
              <a:custGeom>
                <a:avLst/>
                <a:gdLst>
                  <a:gd name="T0" fmla="*/ 1 w 2"/>
                  <a:gd name="T1" fmla="*/ 4 h 4"/>
                  <a:gd name="T2" fmla="*/ 2 w 2"/>
                  <a:gd name="T3" fmla="*/ 1 h 4"/>
                  <a:gd name="T4" fmla="*/ 1 w 2"/>
                  <a:gd name="T5" fmla="*/ 4 h 4"/>
                  <a:gd name="T6" fmla="*/ 1 w 2"/>
                  <a:gd name="T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">
                    <a:moveTo>
                      <a:pt x="1" y="4"/>
                    </a:moveTo>
                    <a:cubicBezTo>
                      <a:pt x="0" y="3"/>
                      <a:pt x="0" y="1"/>
                      <a:pt x="2" y="1"/>
                    </a:cubicBezTo>
                    <a:cubicBezTo>
                      <a:pt x="2" y="0"/>
                      <a:pt x="2" y="4"/>
                      <a:pt x="1" y="4"/>
                    </a:cubicBezTo>
                    <a:cubicBezTo>
                      <a:pt x="0" y="3"/>
                      <a:pt x="1" y="4"/>
                      <a:pt x="1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5" name="Freeform 611">
                <a:extLst>
                  <a:ext uri="{FF2B5EF4-FFF2-40B4-BE49-F238E27FC236}">
                    <a16:creationId xmlns:a16="http://schemas.microsoft.com/office/drawing/2014/main" id="{53E5EAB8-D22F-8347-BE0B-07B413328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59255" y="8336829"/>
                <a:ext cx="20911" cy="22128"/>
              </a:xfrm>
              <a:custGeom>
                <a:avLst/>
                <a:gdLst>
                  <a:gd name="T0" fmla="*/ 2 w 2"/>
                  <a:gd name="T1" fmla="*/ 0 h 2"/>
                  <a:gd name="T2" fmla="*/ 0 w 2"/>
                  <a:gd name="T3" fmla="*/ 1 h 2"/>
                  <a:gd name="T4" fmla="*/ 2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2" y="0"/>
                    </a:moveTo>
                    <a:cubicBezTo>
                      <a:pt x="2" y="1"/>
                      <a:pt x="0" y="2"/>
                      <a:pt x="0" y="1"/>
                    </a:cubicBezTo>
                    <a:cubicBezTo>
                      <a:pt x="0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6" name="Rectangle 613">
                <a:extLst>
                  <a:ext uri="{FF2B5EF4-FFF2-40B4-BE49-F238E27FC236}">
                    <a16:creationId xmlns:a16="http://schemas.microsoft.com/office/drawing/2014/main" id="{50538BF2-C7C9-7E4E-B222-9159876BBA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490277" y="3797076"/>
                <a:ext cx="3487" cy="3691"/>
              </a:xfrm>
              <a:prstGeom prst="rect">
                <a:avLst/>
              </a:pr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7" name="Freeform 643">
                <a:extLst>
                  <a:ext uri="{FF2B5EF4-FFF2-40B4-BE49-F238E27FC236}">
                    <a16:creationId xmlns:a16="http://schemas.microsoft.com/office/drawing/2014/main" id="{42872AE1-5357-CD4F-8EC7-4F6BA2667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43188" y="8738810"/>
                <a:ext cx="104549" cy="95888"/>
              </a:xfrm>
              <a:custGeom>
                <a:avLst/>
                <a:gdLst>
                  <a:gd name="T0" fmla="*/ 9 w 10"/>
                  <a:gd name="T1" fmla="*/ 0 h 9"/>
                  <a:gd name="T2" fmla="*/ 2 w 10"/>
                  <a:gd name="T3" fmla="*/ 7 h 9"/>
                  <a:gd name="T4" fmla="*/ 10 w 10"/>
                  <a:gd name="T5" fmla="*/ 3 h 9"/>
                  <a:gd name="T6" fmla="*/ 9 w 10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9">
                    <a:moveTo>
                      <a:pt x="9" y="0"/>
                    </a:moveTo>
                    <a:cubicBezTo>
                      <a:pt x="7" y="1"/>
                      <a:pt x="0" y="4"/>
                      <a:pt x="2" y="7"/>
                    </a:cubicBezTo>
                    <a:cubicBezTo>
                      <a:pt x="4" y="9"/>
                      <a:pt x="9" y="3"/>
                      <a:pt x="10" y="3"/>
                    </a:cubicBezTo>
                    <a:cubicBezTo>
                      <a:pt x="10" y="2"/>
                      <a:pt x="9" y="1"/>
                      <a:pt x="9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8" name="Freeform 644">
                <a:extLst>
                  <a:ext uri="{FF2B5EF4-FFF2-40B4-BE49-F238E27FC236}">
                    <a16:creationId xmlns:a16="http://schemas.microsoft.com/office/drawing/2014/main" id="{25B78FEF-BDE3-F34E-97CE-B6C0F607EF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6826" y="8716682"/>
                <a:ext cx="132428" cy="51630"/>
              </a:xfrm>
              <a:custGeom>
                <a:avLst/>
                <a:gdLst>
                  <a:gd name="T0" fmla="*/ 12 w 13"/>
                  <a:gd name="T1" fmla="*/ 0 h 5"/>
                  <a:gd name="T2" fmla="*/ 7 w 13"/>
                  <a:gd name="T3" fmla="*/ 0 h 5"/>
                  <a:gd name="T4" fmla="*/ 1 w 13"/>
                  <a:gd name="T5" fmla="*/ 2 h 5"/>
                  <a:gd name="T6" fmla="*/ 5 w 13"/>
                  <a:gd name="T7" fmla="*/ 3 h 5"/>
                  <a:gd name="T8" fmla="*/ 12 w 13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">
                    <a:moveTo>
                      <a:pt x="12" y="0"/>
                    </a:moveTo>
                    <a:cubicBezTo>
                      <a:pt x="13" y="0"/>
                      <a:pt x="7" y="0"/>
                      <a:pt x="7" y="0"/>
                    </a:cubicBezTo>
                    <a:cubicBezTo>
                      <a:pt x="6" y="0"/>
                      <a:pt x="0" y="1"/>
                      <a:pt x="1" y="2"/>
                    </a:cubicBezTo>
                    <a:cubicBezTo>
                      <a:pt x="3" y="5"/>
                      <a:pt x="2" y="5"/>
                      <a:pt x="5" y="3"/>
                    </a:cubicBezTo>
                    <a:cubicBezTo>
                      <a:pt x="8" y="2"/>
                      <a:pt x="10" y="2"/>
                      <a:pt x="1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39" name="Freeform 645">
                <a:extLst>
                  <a:ext uri="{FF2B5EF4-FFF2-40B4-BE49-F238E27FC236}">
                    <a16:creationId xmlns:a16="http://schemas.microsoft.com/office/drawing/2014/main" id="{77823276-BE90-4344-AC79-5A5C1071A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95117" y="5205838"/>
                <a:ext cx="317135" cy="184395"/>
              </a:xfrm>
              <a:custGeom>
                <a:avLst/>
                <a:gdLst>
                  <a:gd name="T0" fmla="*/ 10 w 31"/>
                  <a:gd name="T1" fmla="*/ 17 h 17"/>
                  <a:gd name="T2" fmla="*/ 13 w 31"/>
                  <a:gd name="T3" fmla="*/ 14 h 17"/>
                  <a:gd name="T4" fmla="*/ 18 w 31"/>
                  <a:gd name="T5" fmla="*/ 16 h 17"/>
                  <a:gd name="T6" fmla="*/ 21 w 31"/>
                  <a:gd name="T7" fmla="*/ 16 h 17"/>
                  <a:gd name="T8" fmla="*/ 23 w 31"/>
                  <a:gd name="T9" fmla="*/ 15 h 17"/>
                  <a:gd name="T10" fmla="*/ 29 w 31"/>
                  <a:gd name="T11" fmla="*/ 11 h 17"/>
                  <a:gd name="T12" fmla="*/ 27 w 31"/>
                  <a:gd name="T13" fmla="*/ 7 h 17"/>
                  <a:gd name="T14" fmla="*/ 21 w 31"/>
                  <a:gd name="T15" fmla="*/ 5 h 17"/>
                  <a:gd name="T16" fmla="*/ 17 w 31"/>
                  <a:gd name="T17" fmla="*/ 3 h 17"/>
                  <a:gd name="T18" fmla="*/ 13 w 31"/>
                  <a:gd name="T19" fmla="*/ 0 h 17"/>
                  <a:gd name="T20" fmla="*/ 11 w 31"/>
                  <a:gd name="T21" fmla="*/ 2 h 17"/>
                  <a:gd name="T22" fmla="*/ 8 w 31"/>
                  <a:gd name="T23" fmla="*/ 2 h 17"/>
                  <a:gd name="T24" fmla="*/ 0 w 31"/>
                  <a:gd name="T25" fmla="*/ 6 h 17"/>
                  <a:gd name="T26" fmla="*/ 2 w 31"/>
                  <a:gd name="T27" fmla="*/ 10 h 17"/>
                  <a:gd name="T28" fmla="*/ 4 w 31"/>
                  <a:gd name="T29" fmla="*/ 13 h 17"/>
                  <a:gd name="T30" fmla="*/ 10 w 31"/>
                  <a:gd name="T31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1" h="17">
                    <a:moveTo>
                      <a:pt x="10" y="17"/>
                    </a:moveTo>
                    <a:cubicBezTo>
                      <a:pt x="12" y="17"/>
                      <a:pt x="11" y="14"/>
                      <a:pt x="13" y="14"/>
                    </a:cubicBezTo>
                    <a:cubicBezTo>
                      <a:pt x="15" y="14"/>
                      <a:pt x="16" y="16"/>
                      <a:pt x="18" y="16"/>
                    </a:cubicBezTo>
                    <a:cubicBezTo>
                      <a:pt x="19" y="16"/>
                      <a:pt x="20" y="16"/>
                      <a:pt x="21" y="16"/>
                    </a:cubicBezTo>
                    <a:cubicBezTo>
                      <a:pt x="22" y="16"/>
                      <a:pt x="23" y="15"/>
                      <a:pt x="23" y="15"/>
                    </a:cubicBezTo>
                    <a:cubicBezTo>
                      <a:pt x="26" y="14"/>
                      <a:pt x="27" y="13"/>
                      <a:pt x="29" y="11"/>
                    </a:cubicBezTo>
                    <a:cubicBezTo>
                      <a:pt x="31" y="9"/>
                      <a:pt x="29" y="8"/>
                      <a:pt x="27" y="7"/>
                    </a:cubicBezTo>
                    <a:cubicBezTo>
                      <a:pt x="25" y="6"/>
                      <a:pt x="22" y="3"/>
                      <a:pt x="21" y="5"/>
                    </a:cubicBezTo>
                    <a:cubicBezTo>
                      <a:pt x="19" y="8"/>
                      <a:pt x="18" y="4"/>
                      <a:pt x="17" y="3"/>
                    </a:cubicBezTo>
                    <a:cubicBezTo>
                      <a:pt x="16" y="2"/>
                      <a:pt x="13" y="3"/>
                      <a:pt x="13" y="0"/>
                    </a:cubicBezTo>
                    <a:cubicBezTo>
                      <a:pt x="13" y="1"/>
                      <a:pt x="12" y="3"/>
                      <a:pt x="11" y="2"/>
                    </a:cubicBezTo>
                    <a:cubicBezTo>
                      <a:pt x="9" y="0"/>
                      <a:pt x="9" y="0"/>
                      <a:pt x="8" y="2"/>
                    </a:cubicBezTo>
                    <a:cubicBezTo>
                      <a:pt x="7" y="3"/>
                      <a:pt x="0" y="5"/>
                      <a:pt x="0" y="6"/>
                    </a:cubicBezTo>
                    <a:cubicBezTo>
                      <a:pt x="0" y="6"/>
                      <a:pt x="1" y="9"/>
                      <a:pt x="2" y="10"/>
                    </a:cubicBezTo>
                    <a:cubicBezTo>
                      <a:pt x="2" y="11"/>
                      <a:pt x="3" y="12"/>
                      <a:pt x="4" y="13"/>
                    </a:cubicBezTo>
                    <a:cubicBezTo>
                      <a:pt x="6" y="14"/>
                      <a:pt x="8" y="17"/>
                      <a:pt x="10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0" name="Freeform 646">
                <a:extLst>
                  <a:ext uri="{FF2B5EF4-FFF2-40B4-BE49-F238E27FC236}">
                    <a16:creationId xmlns:a16="http://schemas.microsoft.com/office/drawing/2014/main" id="{65E10672-E425-5B4C-BC64-E53E79DE3E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52233" y="5357040"/>
                <a:ext cx="379859" cy="173330"/>
              </a:xfrm>
              <a:custGeom>
                <a:avLst/>
                <a:gdLst>
                  <a:gd name="T0" fmla="*/ 32 w 37"/>
                  <a:gd name="T1" fmla="*/ 2 h 16"/>
                  <a:gd name="T2" fmla="*/ 27 w 37"/>
                  <a:gd name="T3" fmla="*/ 0 h 16"/>
                  <a:gd name="T4" fmla="*/ 24 w 37"/>
                  <a:gd name="T5" fmla="*/ 3 h 16"/>
                  <a:gd name="T6" fmla="*/ 20 w 37"/>
                  <a:gd name="T7" fmla="*/ 3 h 16"/>
                  <a:gd name="T8" fmla="*/ 17 w 37"/>
                  <a:gd name="T9" fmla="*/ 7 h 16"/>
                  <a:gd name="T10" fmla="*/ 16 w 37"/>
                  <a:gd name="T11" fmla="*/ 9 h 16"/>
                  <a:gd name="T12" fmla="*/ 13 w 37"/>
                  <a:gd name="T13" fmla="*/ 9 h 16"/>
                  <a:gd name="T14" fmla="*/ 9 w 37"/>
                  <a:gd name="T15" fmla="*/ 10 h 16"/>
                  <a:gd name="T16" fmla="*/ 5 w 37"/>
                  <a:gd name="T17" fmla="*/ 11 h 16"/>
                  <a:gd name="T18" fmla="*/ 0 w 37"/>
                  <a:gd name="T19" fmla="*/ 9 h 16"/>
                  <a:gd name="T20" fmla="*/ 4 w 37"/>
                  <a:gd name="T21" fmla="*/ 13 h 16"/>
                  <a:gd name="T22" fmla="*/ 6 w 37"/>
                  <a:gd name="T23" fmla="*/ 13 h 16"/>
                  <a:gd name="T24" fmla="*/ 8 w 37"/>
                  <a:gd name="T25" fmla="*/ 14 h 16"/>
                  <a:gd name="T26" fmla="*/ 12 w 37"/>
                  <a:gd name="T27" fmla="*/ 13 h 16"/>
                  <a:gd name="T28" fmla="*/ 15 w 37"/>
                  <a:gd name="T29" fmla="*/ 15 h 16"/>
                  <a:gd name="T30" fmla="*/ 22 w 37"/>
                  <a:gd name="T31" fmla="*/ 16 h 16"/>
                  <a:gd name="T32" fmla="*/ 29 w 37"/>
                  <a:gd name="T33" fmla="*/ 14 h 16"/>
                  <a:gd name="T34" fmla="*/ 33 w 37"/>
                  <a:gd name="T35" fmla="*/ 12 h 16"/>
                  <a:gd name="T36" fmla="*/ 34 w 37"/>
                  <a:gd name="T37" fmla="*/ 9 h 16"/>
                  <a:gd name="T38" fmla="*/ 36 w 37"/>
                  <a:gd name="T39" fmla="*/ 8 h 16"/>
                  <a:gd name="T40" fmla="*/ 36 w 37"/>
                  <a:gd name="T41" fmla="*/ 2 h 16"/>
                  <a:gd name="T42" fmla="*/ 32 w 37"/>
                  <a:gd name="T4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16">
                    <a:moveTo>
                      <a:pt x="32" y="2"/>
                    </a:moveTo>
                    <a:cubicBezTo>
                      <a:pt x="30" y="2"/>
                      <a:pt x="28" y="0"/>
                      <a:pt x="27" y="0"/>
                    </a:cubicBezTo>
                    <a:cubicBezTo>
                      <a:pt x="25" y="0"/>
                      <a:pt x="26" y="3"/>
                      <a:pt x="24" y="3"/>
                    </a:cubicBezTo>
                    <a:cubicBezTo>
                      <a:pt x="22" y="3"/>
                      <a:pt x="22" y="2"/>
                      <a:pt x="20" y="3"/>
                    </a:cubicBezTo>
                    <a:cubicBezTo>
                      <a:pt x="20" y="3"/>
                      <a:pt x="16" y="6"/>
                      <a:pt x="17" y="7"/>
                    </a:cubicBezTo>
                    <a:cubicBezTo>
                      <a:pt x="17" y="8"/>
                      <a:pt x="19" y="10"/>
                      <a:pt x="16" y="9"/>
                    </a:cubicBezTo>
                    <a:cubicBezTo>
                      <a:pt x="15" y="9"/>
                      <a:pt x="14" y="8"/>
                      <a:pt x="13" y="9"/>
                    </a:cubicBezTo>
                    <a:cubicBezTo>
                      <a:pt x="12" y="9"/>
                      <a:pt x="10" y="10"/>
                      <a:pt x="9" y="10"/>
                    </a:cubicBezTo>
                    <a:cubicBezTo>
                      <a:pt x="7" y="10"/>
                      <a:pt x="6" y="8"/>
                      <a:pt x="5" y="11"/>
                    </a:cubicBezTo>
                    <a:cubicBezTo>
                      <a:pt x="5" y="11"/>
                      <a:pt x="1" y="9"/>
                      <a:pt x="0" y="9"/>
                    </a:cubicBezTo>
                    <a:cubicBezTo>
                      <a:pt x="0" y="11"/>
                      <a:pt x="1" y="12"/>
                      <a:pt x="4" y="13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5"/>
                      <a:pt x="8" y="14"/>
                    </a:cubicBezTo>
                    <a:cubicBezTo>
                      <a:pt x="10" y="13"/>
                      <a:pt x="10" y="13"/>
                      <a:pt x="12" y="13"/>
                    </a:cubicBezTo>
                    <a:cubicBezTo>
                      <a:pt x="14" y="13"/>
                      <a:pt x="13" y="14"/>
                      <a:pt x="15" y="15"/>
                    </a:cubicBezTo>
                    <a:cubicBezTo>
                      <a:pt x="17" y="16"/>
                      <a:pt x="20" y="16"/>
                      <a:pt x="22" y="16"/>
                    </a:cubicBezTo>
                    <a:cubicBezTo>
                      <a:pt x="25" y="16"/>
                      <a:pt x="26" y="14"/>
                      <a:pt x="29" y="14"/>
                    </a:cubicBezTo>
                    <a:cubicBezTo>
                      <a:pt x="31" y="14"/>
                      <a:pt x="33" y="13"/>
                      <a:pt x="33" y="12"/>
                    </a:cubicBezTo>
                    <a:cubicBezTo>
                      <a:pt x="34" y="11"/>
                      <a:pt x="34" y="10"/>
                      <a:pt x="34" y="9"/>
                    </a:cubicBezTo>
                    <a:cubicBezTo>
                      <a:pt x="34" y="7"/>
                      <a:pt x="35" y="9"/>
                      <a:pt x="36" y="8"/>
                    </a:cubicBezTo>
                    <a:cubicBezTo>
                      <a:pt x="37" y="6"/>
                      <a:pt x="36" y="3"/>
                      <a:pt x="36" y="2"/>
                    </a:cubicBezTo>
                    <a:cubicBezTo>
                      <a:pt x="34" y="2"/>
                      <a:pt x="33" y="2"/>
                      <a:pt x="32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1" name="Freeform 647">
                <a:extLst>
                  <a:ext uri="{FF2B5EF4-FFF2-40B4-BE49-F238E27FC236}">
                    <a16:creationId xmlns:a16="http://schemas.microsoft.com/office/drawing/2014/main" id="{1A99BE17-83B7-EB41-BFE7-08E27E20C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803" y="5486115"/>
                <a:ext cx="581990" cy="597432"/>
              </a:xfrm>
              <a:custGeom>
                <a:avLst/>
                <a:gdLst>
                  <a:gd name="T0" fmla="*/ 37 w 57"/>
                  <a:gd name="T1" fmla="*/ 10 h 55"/>
                  <a:gd name="T2" fmla="*/ 41 w 57"/>
                  <a:gd name="T3" fmla="*/ 9 h 55"/>
                  <a:gd name="T4" fmla="*/ 43 w 57"/>
                  <a:gd name="T5" fmla="*/ 6 h 55"/>
                  <a:gd name="T6" fmla="*/ 45 w 57"/>
                  <a:gd name="T7" fmla="*/ 4 h 55"/>
                  <a:gd name="T8" fmla="*/ 45 w 57"/>
                  <a:gd name="T9" fmla="*/ 1 h 55"/>
                  <a:gd name="T10" fmla="*/ 41 w 57"/>
                  <a:gd name="T11" fmla="*/ 2 h 55"/>
                  <a:gd name="T12" fmla="*/ 36 w 57"/>
                  <a:gd name="T13" fmla="*/ 4 h 55"/>
                  <a:gd name="T14" fmla="*/ 27 w 57"/>
                  <a:gd name="T15" fmla="*/ 1 h 55"/>
                  <a:gd name="T16" fmla="*/ 22 w 57"/>
                  <a:gd name="T17" fmla="*/ 1 h 55"/>
                  <a:gd name="T18" fmla="*/ 19 w 57"/>
                  <a:gd name="T19" fmla="*/ 1 h 55"/>
                  <a:gd name="T20" fmla="*/ 18 w 57"/>
                  <a:gd name="T21" fmla="*/ 3 h 55"/>
                  <a:gd name="T22" fmla="*/ 17 w 57"/>
                  <a:gd name="T23" fmla="*/ 4 h 55"/>
                  <a:gd name="T24" fmla="*/ 15 w 57"/>
                  <a:gd name="T25" fmla="*/ 5 h 55"/>
                  <a:gd name="T26" fmla="*/ 13 w 57"/>
                  <a:gd name="T27" fmla="*/ 5 h 55"/>
                  <a:gd name="T28" fmla="*/ 12 w 57"/>
                  <a:gd name="T29" fmla="*/ 4 h 55"/>
                  <a:gd name="T30" fmla="*/ 11 w 57"/>
                  <a:gd name="T31" fmla="*/ 8 h 55"/>
                  <a:gd name="T32" fmla="*/ 9 w 57"/>
                  <a:gd name="T33" fmla="*/ 5 h 55"/>
                  <a:gd name="T34" fmla="*/ 5 w 57"/>
                  <a:gd name="T35" fmla="*/ 7 h 55"/>
                  <a:gd name="T36" fmla="*/ 0 w 57"/>
                  <a:gd name="T37" fmla="*/ 7 h 55"/>
                  <a:gd name="T38" fmla="*/ 1 w 57"/>
                  <a:gd name="T39" fmla="*/ 10 h 55"/>
                  <a:gd name="T40" fmla="*/ 0 w 57"/>
                  <a:gd name="T41" fmla="*/ 14 h 55"/>
                  <a:gd name="T42" fmla="*/ 2 w 57"/>
                  <a:gd name="T43" fmla="*/ 18 h 55"/>
                  <a:gd name="T44" fmla="*/ 4 w 57"/>
                  <a:gd name="T45" fmla="*/ 21 h 55"/>
                  <a:gd name="T46" fmla="*/ 12 w 57"/>
                  <a:gd name="T47" fmla="*/ 17 h 55"/>
                  <a:gd name="T48" fmla="*/ 15 w 57"/>
                  <a:gd name="T49" fmla="*/ 19 h 55"/>
                  <a:gd name="T50" fmla="*/ 17 w 57"/>
                  <a:gd name="T51" fmla="*/ 22 h 55"/>
                  <a:gd name="T52" fmla="*/ 18 w 57"/>
                  <a:gd name="T53" fmla="*/ 25 h 55"/>
                  <a:gd name="T54" fmla="*/ 21 w 57"/>
                  <a:gd name="T55" fmla="*/ 28 h 55"/>
                  <a:gd name="T56" fmla="*/ 28 w 57"/>
                  <a:gd name="T57" fmla="*/ 33 h 55"/>
                  <a:gd name="T58" fmla="*/ 33 w 57"/>
                  <a:gd name="T59" fmla="*/ 36 h 55"/>
                  <a:gd name="T60" fmla="*/ 42 w 57"/>
                  <a:gd name="T61" fmla="*/ 42 h 55"/>
                  <a:gd name="T62" fmla="*/ 45 w 57"/>
                  <a:gd name="T63" fmla="*/ 48 h 55"/>
                  <a:gd name="T64" fmla="*/ 43 w 57"/>
                  <a:gd name="T65" fmla="*/ 55 h 55"/>
                  <a:gd name="T66" fmla="*/ 49 w 57"/>
                  <a:gd name="T67" fmla="*/ 48 h 55"/>
                  <a:gd name="T68" fmla="*/ 47 w 57"/>
                  <a:gd name="T69" fmla="*/ 45 h 55"/>
                  <a:gd name="T70" fmla="*/ 50 w 57"/>
                  <a:gd name="T71" fmla="*/ 40 h 55"/>
                  <a:gd name="T72" fmla="*/ 53 w 57"/>
                  <a:gd name="T73" fmla="*/ 41 h 55"/>
                  <a:gd name="T74" fmla="*/ 55 w 57"/>
                  <a:gd name="T75" fmla="*/ 44 h 55"/>
                  <a:gd name="T76" fmla="*/ 53 w 57"/>
                  <a:gd name="T77" fmla="*/ 39 h 55"/>
                  <a:gd name="T78" fmla="*/ 44 w 57"/>
                  <a:gd name="T79" fmla="*/ 35 h 55"/>
                  <a:gd name="T80" fmla="*/ 44 w 57"/>
                  <a:gd name="T81" fmla="*/ 32 h 55"/>
                  <a:gd name="T82" fmla="*/ 39 w 57"/>
                  <a:gd name="T83" fmla="*/ 31 h 55"/>
                  <a:gd name="T84" fmla="*/ 35 w 57"/>
                  <a:gd name="T85" fmla="*/ 26 h 55"/>
                  <a:gd name="T86" fmla="*/ 32 w 57"/>
                  <a:gd name="T87" fmla="*/ 21 h 55"/>
                  <a:gd name="T88" fmla="*/ 27 w 57"/>
                  <a:gd name="T89" fmla="*/ 17 h 55"/>
                  <a:gd name="T90" fmla="*/ 27 w 57"/>
                  <a:gd name="T91" fmla="*/ 15 h 55"/>
                  <a:gd name="T92" fmla="*/ 28 w 57"/>
                  <a:gd name="T93" fmla="*/ 12 h 55"/>
                  <a:gd name="T94" fmla="*/ 30 w 57"/>
                  <a:gd name="T95" fmla="*/ 9 h 55"/>
                  <a:gd name="T96" fmla="*/ 32 w 57"/>
                  <a:gd name="T97" fmla="*/ 8 h 55"/>
                  <a:gd name="T98" fmla="*/ 34 w 57"/>
                  <a:gd name="T99" fmla="*/ 10 h 55"/>
                  <a:gd name="T100" fmla="*/ 37 w 57"/>
                  <a:gd name="T101" fmla="*/ 10 h 55"/>
                  <a:gd name="T102" fmla="*/ 37 w 57"/>
                  <a:gd name="T103" fmla="*/ 1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" h="55">
                    <a:moveTo>
                      <a:pt x="37" y="10"/>
                    </a:moveTo>
                    <a:cubicBezTo>
                      <a:pt x="38" y="9"/>
                      <a:pt x="40" y="10"/>
                      <a:pt x="41" y="9"/>
                    </a:cubicBezTo>
                    <a:cubicBezTo>
                      <a:pt x="43" y="8"/>
                      <a:pt x="42" y="7"/>
                      <a:pt x="43" y="6"/>
                    </a:cubicBezTo>
                    <a:cubicBezTo>
                      <a:pt x="43" y="5"/>
                      <a:pt x="44" y="4"/>
                      <a:pt x="45" y="4"/>
                    </a:cubicBezTo>
                    <a:cubicBezTo>
                      <a:pt x="46" y="3"/>
                      <a:pt x="45" y="3"/>
                      <a:pt x="45" y="1"/>
                    </a:cubicBezTo>
                    <a:cubicBezTo>
                      <a:pt x="44" y="2"/>
                      <a:pt x="43" y="2"/>
                      <a:pt x="41" y="2"/>
                    </a:cubicBezTo>
                    <a:cubicBezTo>
                      <a:pt x="39" y="2"/>
                      <a:pt x="37" y="5"/>
                      <a:pt x="36" y="4"/>
                    </a:cubicBezTo>
                    <a:cubicBezTo>
                      <a:pt x="33" y="3"/>
                      <a:pt x="28" y="4"/>
                      <a:pt x="27" y="1"/>
                    </a:cubicBezTo>
                    <a:cubicBezTo>
                      <a:pt x="26" y="0"/>
                      <a:pt x="23" y="1"/>
                      <a:pt x="22" y="1"/>
                    </a:cubicBezTo>
                    <a:cubicBezTo>
                      <a:pt x="20" y="3"/>
                      <a:pt x="20" y="1"/>
                      <a:pt x="19" y="1"/>
                    </a:cubicBezTo>
                    <a:cubicBezTo>
                      <a:pt x="18" y="1"/>
                      <a:pt x="18" y="3"/>
                      <a:pt x="18" y="3"/>
                    </a:cubicBezTo>
                    <a:cubicBezTo>
                      <a:pt x="18" y="3"/>
                      <a:pt x="17" y="4"/>
                      <a:pt x="17" y="4"/>
                    </a:cubicBezTo>
                    <a:cubicBezTo>
                      <a:pt x="17" y="5"/>
                      <a:pt x="16" y="5"/>
                      <a:pt x="15" y="5"/>
                    </a:cubicBezTo>
                    <a:cubicBezTo>
                      <a:pt x="15" y="5"/>
                      <a:pt x="14" y="5"/>
                      <a:pt x="13" y="5"/>
                    </a:cubicBezTo>
                    <a:cubicBezTo>
                      <a:pt x="13" y="5"/>
                      <a:pt x="13" y="5"/>
                      <a:pt x="12" y="4"/>
                    </a:cubicBezTo>
                    <a:cubicBezTo>
                      <a:pt x="12" y="4"/>
                      <a:pt x="11" y="7"/>
                      <a:pt x="11" y="8"/>
                    </a:cubicBezTo>
                    <a:cubicBezTo>
                      <a:pt x="11" y="9"/>
                      <a:pt x="9" y="6"/>
                      <a:pt x="9" y="5"/>
                    </a:cubicBezTo>
                    <a:cubicBezTo>
                      <a:pt x="7" y="4"/>
                      <a:pt x="6" y="7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1" y="12"/>
                      <a:pt x="0" y="12"/>
                      <a:pt x="0" y="14"/>
                    </a:cubicBezTo>
                    <a:cubicBezTo>
                      <a:pt x="0" y="15"/>
                      <a:pt x="0" y="18"/>
                      <a:pt x="2" y="18"/>
                    </a:cubicBezTo>
                    <a:cubicBezTo>
                      <a:pt x="3" y="19"/>
                      <a:pt x="4" y="18"/>
                      <a:pt x="4" y="21"/>
                    </a:cubicBezTo>
                    <a:cubicBezTo>
                      <a:pt x="6" y="20"/>
                      <a:pt x="10" y="16"/>
                      <a:pt x="12" y="17"/>
                    </a:cubicBezTo>
                    <a:cubicBezTo>
                      <a:pt x="13" y="18"/>
                      <a:pt x="14" y="19"/>
                      <a:pt x="15" y="19"/>
                    </a:cubicBezTo>
                    <a:cubicBezTo>
                      <a:pt x="16" y="19"/>
                      <a:pt x="17" y="21"/>
                      <a:pt x="17" y="22"/>
                    </a:cubicBezTo>
                    <a:cubicBezTo>
                      <a:pt x="18" y="23"/>
                      <a:pt x="18" y="24"/>
                      <a:pt x="18" y="25"/>
                    </a:cubicBezTo>
                    <a:cubicBezTo>
                      <a:pt x="19" y="26"/>
                      <a:pt x="20" y="27"/>
                      <a:pt x="21" y="28"/>
                    </a:cubicBezTo>
                    <a:cubicBezTo>
                      <a:pt x="23" y="29"/>
                      <a:pt x="25" y="31"/>
                      <a:pt x="28" y="33"/>
                    </a:cubicBezTo>
                    <a:cubicBezTo>
                      <a:pt x="30" y="35"/>
                      <a:pt x="31" y="35"/>
                      <a:pt x="33" y="36"/>
                    </a:cubicBezTo>
                    <a:cubicBezTo>
                      <a:pt x="36" y="38"/>
                      <a:pt x="38" y="41"/>
                      <a:pt x="42" y="42"/>
                    </a:cubicBezTo>
                    <a:cubicBezTo>
                      <a:pt x="44" y="43"/>
                      <a:pt x="44" y="46"/>
                      <a:pt x="45" y="48"/>
                    </a:cubicBezTo>
                    <a:cubicBezTo>
                      <a:pt x="45" y="50"/>
                      <a:pt x="42" y="52"/>
                      <a:pt x="43" y="55"/>
                    </a:cubicBezTo>
                    <a:cubicBezTo>
                      <a:pt x="43" y="54"/>
                      <a:pt x="49" y="49"/>
                      <a:pt x="49" y="48"/>
                    </a:cubicBezTo>
                    <a:cubicBezTo>
                      <a:pt x="50" y="47"/>
                      <a:pt x="47" y="45"/>
                      <a:pt x="47" y="45"/>
                    </a:cubicBezTo>
                    <a:cubicBezTo>
                      <a:pt x="45" y="43"/>
                      <a:pt x="49" y="39"/>
                      <a:pt x="50" y="40"/>
                    </a:cubicBezTo>
                    <a:cubicBezTo>
                      <a:pt x="51" y="41"/>
                      <a:pt x="52" y="41"/>
                      <a:pt x="53" y="41"/>
                    </a:cubicBezTo>
                    <a:cubicBezTo>
                      <a:pt x="54" y="42"/>
                      <a:pt x="54" y="43"/>
                      <a:pt x="55" y="44"/>
                    </a:cubicBezTo>
                    <a:cubicBezTo>
                      <a:pt x="57" y="44"/>
                      <a:pt x="54" y="40"/>
                      <a:pt x="53" y="39"/>
                    </a:cubicBezTo>
                    <a:cubicBezTo>
                      <a:pt x="51" y="37"/>
                      <a:pt x="47" y="37"/>
                      <a:pt x="44" y="35"/>
                    </a:cubicBezTo>
                    <a:cubicBezTo>
                      <a:pt x="43" y="34"/>
                      <a:pt x="46" y="32"/>
                      <a:pt x="44" y="32"/>
                    </a:cubicBezTo>
                    <a:cubicBezTo>
                      <a:pt x="43" y="31"/>
                      <a:pt x="41" y="32"/>
                      <a:pt x="39" y="31"/>
                    </a:cubicBezTo>
                    <a:cubicBezTo>
                      <a:pt x="37" y="30"/>
                      <a:pt x="36" y="28"/>
                      <a:pt x="35" y="26"/>
                    </a:cubicBezTo>
                    <a:cubicBezTo>
                      <a:pt x="34" y="24"/>
                      <a:pt x="34" y="22"/>
                      <a:pt x="32" y="21"/>
                    </a:cubicBezTo>
                    <a:cubicBezTo>
                      <a:pt x="31" y="20"/>
                      <a:pt x="27" y="19"/>
                      <a:pt x="27" y="17"/>
                    </a:cubicBezTo>
                    <a:cubicBezTo>
                      <a:pt x="27" y="16"/>
                      <a:pt x="27" y="15"/>
                      <a:pt x="27" y="15"/>
                    </a:cubicBezTo>
                    <a:cubicBezTo>
                      <a:pt x="28" y="13"/>
                      <a:pt x="28" y="13"/>
                      <a:pt x="28" y="12"/>
                    </a:cubicBezTo>
                    <a:cubicBezTo>
                      <a:pt x="27" y="9"/>
                      <a:pt x="30" y="10"/>
                      <a:pt x="30" y="9"/>
                    </a:cubicBezTo>
                    <a:cubicBezTo>
                      <a:pt x="31" y="8"/>
                      <a:pt x="32" y="8"/>
                      <a:pt x="32" y="8"/>
                    </a:cubicBezTo>
                    <a:cubicBezTo>
                      <a:pt x="34" y="8"/>
                      <a:pt x="34" y="9"/>
                      <a:pt x="34" y="10"/>
                    </a:cubicBezTo>
                    <a:cubicBezTo>
                      <a:pt x="35" y="10"/>
                      <a:pt x="36" y="10"/>
                      <a:pt x="37" y="10"/>
                    </a:cubicBezTo>
                    <a:cubicBezTo>
                      <a:pt x="37" y="9"/>
                      <a:pt x="36" y="10"/>
                      <a:pt x="37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2" name="Freeform 648">
                <a:extLst>
                  <a:ext uri="{FF2B5EF4-FFF2-40B4-BE49-F238E27FC236}">
                    <a16:creationId xmlns:a16="http://schemas.microsoft.com/office/drawing/2014/main" id="{78CBB602-63ED-9D42-8B79-4C8CC9744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57845" y="5519306"/>
                <a:ext cx="275312" cy="272902"/>
              </a:xfrm>
              <a:custGeom>
                <a:avLst/>
                <a:gdLst>
                  <a:gd name="T0" fmla="*/ 12 w 27"/>
                  <a:gd name="T1" fmla="*/ 10 h 25"/>
                  <a:gd name="T2" fmla="*/ 21 w 27"/>
                  <a:gd name="T3" fmla="*/ 9 h 25"/>
                  <a:gd name="T4" fmla="*/ 27 w 27"/>
                  <a:gd name="T5" fmla="*/ 11 h 25"/>
                  <a:gd name="T6" fmla="*/ 25 w 27"/>
                  <a:gd name="T7" fmla="*/ 4 h 25"/>
                  <a:gd name="T8" fmla="*/ 17 w 27"/>
                  <a:gd name="T9" fmla="*/ 3 h 25"/>
                  <a:gd name="T10" fmla="*/ 13 w 27"/>
                  <a:gd name="T11" fmla="*/ 0 h 25"/>
                  <a:gd name="T12" fmla="*/ 11 w 27"/>
                  <a:gd name="T13" fmla="*/ 2 h 25"/>
                  <a:gd name="T14" fmla="*/ 6 w 27"/>
                  <a:gd name="T15" fmla="*/ 7 h 25"/>
                  <a:gd name="T16" fmla="*/ 1 w 27"/>
                  <a:gd name="T17" fmla="*/ 7 h 25"/>
                  <a:gd name="T18" fmla="*/ 1 w 27"/>
                  <a:gd name="T19" fmla="*/ 11 h 25"/>
                  <a:gd name="T20" fmla="*/ 3 w 27"/>
                  <a:gd name="T21" fmla="*/ 10 h 25"/>
                  <a:gd name="T22" fmla="*/ 4 w 27"/>
                  <a:gd name="T23" fmla="*/ 13 h 25"/>
                  <a:gd name="T24" fmla="*/ 6 w 27"/>
                  <a:gd name="T25" fmla="*/ 10 h 25"/>
                  <a:gd name="T26" fmla="*/ 11 w 27"/>
                  <a:gd name="T27" fmla="*/ 17 h 25"/>
                  <a:gd name="T28" fmla="*/ 23 w 27"/>
                  <a:gd name="T29" fmla="*/ 25 h 25"/>
                  <a:gd name="T30" fmla="*/ 21 w 27"/>
                  <a:gd name="T31" fmla="*/ 22 h 25"/>
                  <a:gd name="T32" fmla="*/ 16 w 27"/>
                  <a:gd name="T33" fmla="*/ 19 h 25"/>
                  <a:gd name="T34" fmla="*/ 12 w 27"/>
                  <a:gd name="T3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10"/>
                    </a:moveTo>
                    <a:cubicBezTo>
                      <a:pt x="15" y="10"/>
                      <a:pt x="18" y="8"/>
                      <a:pt x="21" y="9"/>
                    </a:cubicBezTo>
                    <a:cubicBezTo>
                      <a:pt x="23" y="9"/>
                      <a:pt x="25" y="10"/>
                      <a:pt x="27" y="11"/>
                    </a:cubicBezTo>
                    <a:cubicBezTo>
                      <a:pt x="26" y="9"/>
                      <a:pt x="26" y="7"/>
                      <a:pt x="25" y="4"/>
                    </a:cubicBezTo>
                    <a:cubicBezTo>
                      <a:pt x="22" y="6"/>
                      <a:pt x="19" y="4"/>
                      <a:pt x="17" y="3"/>
                    </a:cubicBezTo>
                    <a:cubicBezTo>
                      <a:pt x="15" y="2"/>
                      <a:pt x="14" y="2"/>
                      <a:pt x="13" y="0"/>
                    </a:cubicBezTo>
                    <a:cubicBezTo>
                      <a:pt x="13" y="0"/>
                      <a:pt x="11" y="1"/>
                      <a:pt x="11" y="2"/>
                    </a:cubicBezTo>
                    <a:cubicBezTo>
                      <a:pt x="9" y="3"/>
                      <a:pt x="10" y="8"/>
                      <a:pt x="6" y="7"/>
                    </a:cubicBezTo>
                    <a:cubicBezTo>
                      <a:pt x="4" y="6"/>
                      <a:pt x="2" y="7"/>
                      <a:pt x="1" y="7"/>
                    </a:cubicBezTo>
                    <a:cubicBezTo>
                      <a:pt x="0" y="8"/>
                      <a:pt x="1" y="11"/>
                      <a:pt x="1" y="11"/>
                    </a:cubicBezTo>
                    <a:cubicBezTo>
                      <a:pt x="1" y="11"/>
                      <a:pt x="3" y="10"/>
                      <a:pt x="3" y="10"/>
                    </a:cubicBezTo>
                    <a:cubicBezTo>
                      <a:pt x="4" y="10"/>
                      <a:pt x="4" y="12"/>
                      <a:pt x="4" y="13"/>
                    </a:cubicBezTo>
                    <a:cubicBezTo>
                      <a:pt x="4" y="11"/>
                      <a:pt x="5" y="8"/>
                      <a:pt x="6" y="10"/>
                    </a:cubicBezTo>
                    <a:cubicBezTo>
                      <a:pt x="7" y="13"/>
                      <a:pt x="9" y="15"/>
                      <a:pt x="11" y="17"/>
                    </a:cubicBezTo>
                    <a:cubicBezTo>
                      <a:pt x="14" y="20"/>
                      <a:pt x="19" y="22"/>
                      <a:pt x="23" y="25"/>
                    </a:cubicBezTo>
                    <a:cubicBezTo>
                      <a:pt x="23" y="23"/>
                      <a:pt x="23" y="23"/>
                      <a:pt x="21" y="22"/>
                    </a:cubicBezTo>
                    <a:cubicBezTo>
                      <a:pt x="19" y="21"/>
                      <a:pt x="17" y="20"/>
                      <a:pt x="16" y="19"/>
                    </a:cubicBezTo>
                    <a:cubicBezTo>
                      <a:pt x="14" y="17"/>
                      <a:pt x="9" y="10"/>
                      <a:pt x="12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3" name="Freeform 649">
                <a:extLst>
                  <a:ext uri="{FF2B5EF4-FFF2-40B4-BE49-F238E27FC236}">
                    <a16:creationId xmlns:a16="http://schemas.microsoft.com/office/drawing/2014/main" id="{EAFF9BF0-3FC1-AA42-ABC1-C0684FF07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6903" y="5205838"/>
                <a:ext cx="676084" cy="615873"/>
              </a:xfrm>
              <a:custGeom>
                <a:avLst/>
                <a:gdLst>
                  <a:gd name="T0" fmla="*/ 59 w 66"/>
                  <a:gd name="T1" fmla="*/ 31 h 57"/>
                  <a:gd name="T2" fmla="*/ 56 w 66"/>
                  <a:gd name="T3" fmla="*/ 30 h 57"/>
                  <a:gd name="T4" fmla="*/ 60 w 66"/>
                  <a:gd name="T5" fmla="*/ 24 h 57"/>
                  <a:gd name="T6" fmla="*/ 63 w 66"/>
                  <a:gd name="T7" fmla="*/ 23 h 57"/>
                  <a:gd name="T8" fmla="*/ 65 w 66"/>
                  <a:gd name="T9" fmla="*/ 15 h 57"/>
                  <a:gd name="T10" fmla="*/ 60 w 66"/>
                  <a:gd name="T11" fmla="*/ 13 h 57"/>
                  <a:gd name="T12" fmla="*/ 57 w 66"/>
                  <a:gd name="T13" fmla="*/ 11 h 57"/>
                  <a:gd name="T14" fmla="*/ 55 w 66"/>
                  <a:gd name="T15" fmla="*/ 11 h 57"/>
                  <a:gd name="T16" fmla="*/ 48 w 66"/>
                  <a:gd name="T17" fmla="*/ 7 h 57"/>
                  <a:gd name="T18" fmla="*/ 43 w 66"/>
                  <a:gd name="T19" fmla="*/ 5 h 57"/>
                  <a:gd name="T20" fmla="*/ 38 w 66"/>
                  <a:gd name="T21" fmla="*/ 1 h 57"/>
                  <a:gd name="T22" fmla="*/ 34 w 66"/>
                  <a:gd name="T23" fmla="*/ 1 h 57"/>
                  <a:gd name="T24" fmla="*/ 33 w 66"/>
                  <a:gd name="T25" fmla="*/ 5 h 57"/>
                  <a:gd name="T26" fmla="*/ 30 w 66"/>
                  <a:gd name="T27" fmla="*/ 8 h 57"/>
                  <a:gd name="T28" fmla="*/ 26 w 66"/>
                  <a:gd name="T29" fmla="*/ 10 h 57"/>
                  <a:gd name="T30" fmla="*/ 24 w 66"/>
                  <a:gd name="T31" fmla="*/ 12 h 57"/>
                  <a:gd name="T32" fmla="*/ 20 w 66"/>
                  <a:gd name="T33" fmla="*/ 11 h 57"/>
                  <a:gd name="T34" fmla="*/ 16 w 66"/>
                  <a:gd name="T35" fmla="*/ 10 h 57"/>
                  <a:gd name="T36" fmla="*/ 16 w 66"/>
                  <a:gd name="T37" fmla="*/ 16 h 57"/>
                  <a:gd name="T38" fmla="*/ 9 w 66"/>
                  <a:gd name="T39" fmla="*/ 15 h 57"/>
                  <a:gd name="T40" fmla="*/ 1 w 66"/>
                  <a:gd name="T41" fmla="*/ 17 h 57"/>
                  <a:gd name="T42" fmla="*/ 2 w 66"/>
                  <a:gd name="T43" fmla="*/ 19 h 57"/>
                  <a:gd name="T44" fmla="*/ 4 w 66"/>
                  <a:gd name="T45" fmla="*/ 21 h 57"/>
                  <a:gd name="T46" fmla="*/ 15 w 66"/>
                  <a:gd name="T47" fmla="*/ 25 h 57"/>
                  <a:gd name="T48" fmla="*/ 14 w 66"/>
                  <a:gd name="T49" fmla="*/ 28 h 57"/>
                  <a:gd name="T50" fmla="*/ 19 w 66"/>
                  <a:gd name="T51" fmla="*/ 31 h 57"/>
                  <a:gd name="T52" fmla="*/ 20 w 66"/>
                  <a:gd name="T53" fmla="*/ 35 h 57"/>
                  <a:gd name="T54" fmla="*/ 22 w 66"/>
                  <a:gd name="T55" fmla="*/ 38 h 57"/>
                  <a:gd name="T56" fmla="*/ 19 w 66"/>
                  <a:gd name="T57" fmla="*/ 36 h 57"/>
                  <a:gd name="T58" fmla="*/ 16 w 66"/>
                  <a:gd name="T59" fmla="*/ 49 h 57"/>
                  <a:gd name="T60" fmla="*/ 27 w 66"/>
                  <a:gd name="T61" fmla="*/ 53 h 57"/>
                  <a:gd name="T62" fmla="*/ 30 w 66"/>
                  <a:gd name="T63" fmla="*/ 53 h 57"/>
                  <a:gd name="T64" fmla="*/ 33 w 66"/>
                  <a:gd name="T65" fmla="*/ 55 h 57"/>
                  <a:gd name="T66" fmla="*/ 40 w 66"/>
                  <a:gd name="T67" fmla="*/ 54 h 57"/>
                  <a:gd name="T68" fmla="*/ 47 w 66"/>
                  <a:gd name="T69" fmla="*/ 48 h 57"/>
                  <a:gd name="T70" fmla="*/ 57 w 66"/>
                  <a:gd name="T71" fmla="*/ 50 h 57"/>
                  <a:gd name="T72" fmla="*/ 62 w 66"/>
                  <a:gd name="T73" fmla="*/ 47 h 57"/>
                  <a:gd name="T74" fmla="*/ 62 w 66"/>
                  <a:gd name="T75" fmla="*/ 45 h 57"/>
                  <a:gd name="T76" fmla="*/ 59 w 66"/>
                  <a:gd name="T77" fmla="*/ 38 h 57"/>
                  <a:gd name="T78" fmla="*/ 59 w 66"/>
                  <a:gd name="T79" fmla="*/ 34 h 57"/>
                  <a:gd name="T80" fmla="*/ 59 w 66"/>
                  <a:gd name="T81" fmla="*/ 31 h 57"/>
                  <a:gd name="T82" fmla="*/ 59 w 66"/>
                  <a:gd name="T83" fmla="*/ 3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6" h="57">
                    <a:moveTo>
                      <a:pt x="59" y="31"/>
                    </a:moveTo>
                    <a:cubicBezTo>
                      <a:pt x="58" y="29"/>
                      <a:pt x="55" y="33"/>
                      <a:pt x="56" y="30"/>
                    </a:cubicBezTo>
                    <a:cubicBezTo>
                      <a:pt x="56" y="29"/>
                      <a:pt x="59" y="24"/>
                      <a:pt x="60" y="24"/>
                    </a:cubicBezTo>
                    <a:cubicBezTo>
                      <a:pt x="61" y="23"/>
                      <a:pt x="62" y="25"/>
                      <a:pt x="63" y="23"/>
                    </a:cubicBezTo>
                    <a:cubicBezTo>
                      <a:pt x="64" y="20"/>
                      <a:pt x="63" y="18"/>
                      <a:pt x="65" y="15"/>
                    </a:cubicBezTo>
                    <a:cubicBezTo>
                      <a:pt x="66" y="13"/>
                      <a:pt x="61" y="13"/>
                      <a:pt x="60" y="13"/>
                    </a:cubicBezTo>
                    <a:cubicBezTo>
                      <a:pt x="58" y="13"/>
                      <a:pt x="57" y="12"/>
                      <a:pt x="57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3" y="11"/>
                      <a:pt x="48" y="9"/>
                      <a:pt x="48" y="7"/>
                    </a:cubicBezTo>
                    <a:cubicBezTo>
                      <a:pt x="47" y="10"/>
                      <a:pt x="44" y="5"/>
                      <a:pt x="43" y="5"/>
                    </a:cubicBezTo>
                    <a:cubicBezTo>
                      <a:pt x="41" y="4"/>
                      <a:pt x="39" y="3"/>
                      <a:pt x="38" y="1"/>
                    </a:cubicBezTo>
                    <a:cubicBezTo>
                      <a:pt x="37" y="0"/>
                      <a:pt x="35" y="0"/>
                      <a:pt x="34" y="1"/>
                    </a:cubicBezTo>
                    <a:cubicBezTo>
                      <a:pt x="33" y="2"/>
                      <a:pt x="32" y="4"/>
                      <a:pt x="33" y="5"/>
                    </a:cubicBezTo>
                    <a:cubicBezTo>
                      <a:pt x="33" y="6"/>
                      <a:pt x="31" y="7"/>
                      <a:pt x="30" y="8"/>
                    </a:cubicBezTo>
                    <a:cubicBezTo>
                      <a:pt x="29" y="8"/>
                      <a:pt x="27" y="8"/>
                      <a:pt x="26" y="10"/>
                    </a:cubicBezTo>
                    <a:cubicBezTo>
                      <a:pt x="26" y="11"/>
                      <a:pt x="25" y="12"/>
                      <a:pt x="24" y="12"/>
                    </a:cubicBezTo>
                    <a:cubicBezTo>
                      <a:pt x="22" y="12"/>
                      <a:pt x="21" y="12"/>
                      <a:pt x="20" y="11"/>
                    </a:cubicBezTo>
                    <a:cubicBezTo>
                      <a:pt x="18" y="11"/>
                      <a:pt x="18" y="10"/>
                      <a:pt x="16" y="10"/>
                    </a:cubicBezTo>
                    <a:cubicBezTo>
                      <a:pt x="14" y="9"/>
                      <a:pt x="20" y="16"/>
                      <a:pt x="16" y="16"/>
                    </a:cubicBezTo>
                    <a:cubicBezTo>
                      <a:pt x="13" y="16"/>
                      <a:pt x="11" y="17"/>
                      <a:pt x="9" y="15"/>
                    </a:cubicBezTo>
                    <a:cubicBezTo>
                      <a:pt x="8" y="14"/>
                      <a:pt x="1" y="16"/>
                      <a:pt x="1" y="17"/>
                    </a:cubicBezTo>
                    <a:cubicBezTo>
                      <a:pt x="1" y="18"/>
                      <a:pt x="4" y="18"/>
                      <a:pt x="2" y="19"/>
                    </a:cubicBezTo>
                    <a:cubicBezTo>
                      <a:pt x="0" y="20"/>
                      <a:pt x="3" y="21"/>
                      <a:pt x="4" y="21"/>
                    </a:cubicBezTo>
                    <a:cubicBezTo>
                      <a:pt x="6" y="22"/>
                      <a:pt x="15" y="23"/>
                      <a:pt x="15" y="25"/>
                    </a:cubicBezTo>
                    <a:cubicBezTo>
                      <a:pt x="15" y="26"/>
                      <a:pt x="13" y="26"/>
                      <a:pt x="14" y="28"/>
                    </a:cubicBezTo>
                    <a:cubicBezTo>
                      <a:pt x="16" y="30"/>
                      <a:pt x="17" y="30"/>
                      <a:pt x="19" y="31"/>
                    </a:cubicBezTo>
                    <a:cubicBezTo>
                      <a:pt x="21" y="32"/>
                      <a:pt x="18" y="34"/>
                      <a:pt x="20" y="35"/>
                    </a:cubicBezTo>
                    <a:cubicBezTo>
                      <a:pt x="20" y="35"/>
                      <a:pt x="22" y="38"/>
                      <a:pt x="22" y="38"/>
                    </a:cubicBezTo>
                    <a:cubicBezTo>
                      <a:pt x="21" y="39"/>
                      <a:pt x="20" y="36"/>
                      <a:pt x="19" y="36"/>
                    </a:cubicBezTo>
                    <a:cubicBezTo>
                      <a:pt x="18" y="36"/>
                      <a:pt x="19" y="48"/>
                      <a:pt x="16" y="49"/>
                    </a:cubicBezTo>
                    <a:cubicBezTo>
                      <a:pt x="19" y="51"/>
                      <a:pt x="23" y="54"/>
                      <a:pt x="27" y="53"/>
                    </a:cubicBezTo>
                    <a:cubicBezTo>
                      <a:pt x="28" y="53"/>
                      <a:pt x="29" y="52"/>
                      <a:pt x="30" y="53"/>
                    </a:cubicBezTo>
                    <a:cubicBezTo>
                      <a:pt x="31" y="53"/>
                      <a:pt x="32" y="54"/>
                      <a:pt x="33" y="55"/>
                    </a:cubicBezTo>
                    <a:cubicBezTo>
                      <a:pt x="35" y="56"/>
                      <a:pt x="41" y="57"/>
                      <a:pt x="40" y="54"/>
                    </a:cubicBezTo>
                    <a:cubicBezTo>
                      <a:pt x="39" y="49"/>
                      <a:pt x="44" y="47"/>
                      <a:pt x="47" y="48"/>
                    </a:cubicBezTo>
                    <a:cubicBezTo>
                      <a:pt x="51" y="49"/>
                      <a:pt x="53" y="52"/>
                      <a:pt x="57" y="50"/>
                    </a:cubicBezTo>
                    <a:cubicBezTo>
                      <a:pt x="59" y="49"/>
                      <a:pt x="60" y="48"/>
                      <a:pt x="62" y="47"/>
                    </a:cubicBezTo>
                    <a:cubicBezTo>
                      <a:pt x="62" y="47"/>
                      <a:pt x="64" y="45"/>
                      <a:pt x="62" y="45"/>
                    </a:cubicBezTo>
                    <a:cubicBezTo>
                      <a:pt x="60" y="44"/>
                      <a:pt x="58" y="40"/>
                      <a:pt x="59" y="38"/>
                    </a:cubicBezTo>
                    <a:cubicBezTo>
                      <a:pt x="61" y="36"/>
                      <a:pt x="60" y="36"/>
                      <a:pt x="59" y="34"/>
                    </a:cubicBezTo>
                    <a:cubicBezTo>
                      <a:pt x="59" y="33"/>
                      <a:pt x="59" y="32"/>
                      <a:pt x="59" y="31"/>
                    </a:cubicBezTo>
                    <a:cubicBezTo>
                      <a:pt x="58" y="30"/>
                      <a:pt x="59" y="32"/>
                      <a:pt x="59" y="3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4" name="Freeform 650">
                <a:extLst>
                  <a:ext uri="{FF2B5EF4-FFF2-40B4-BE49-F238E27FC236}">
                    <a16:creationId xmlns:a16="http://schemas.microsoft.com/office/drawing/2014/main" id="{0DB4B03E-C36E-5B46-B0E3-51186D78FC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7982" y="5445551"/>
                <a:ext cx="226522" cy="162265"/>
              </a:xfrm>
              <a:custGeom>
                <a:avLst/>
                <a:gdLst>
                  <a:gd name="T0" fmla="*/ 17 w 22"/>
                  <a:gd name="T1" fmla="*/ 1 h 15"/>
                  <a:gd name="T2" fmla="*/ 9 w 22"/>
                  <a:gd name="T3" fmla="*/ 1 h 15"/>
                  <a:gd name="T4" fmla="*/ 8 w 22"/>
                  <a:gd name="T5" fmla="*/ 2 h 15"/>
                  <a:gd name="T6" fmla="*/ 5 w 22"/>
                  <a:gd name="T7" fmla="*/ 2 h 15"/>
                  <a:gd name="T8" fmla="*/ 3 w 22"/>
                  <a:gd name="T9" fmla="*/ 5 h 15"/>
                  <a:gd name="T10" fmla="*/ 1 w 22"/>
                  <a:gd name="T11" fmla="*/ 9 h 15"/>
                  <a:gd name="T12" fmla="*/ 4 w 22"/>
                  <a:gd name="T13" fmla="*/ 10 h 15"/>
                  <a:gd name="T14" fmla="*/ 7 w 22"/>
                  <a:gd name="T15" fmla="*/ 11 h 15"/>
                  <a:gd name="T16" fmla="*/ 11 w 22"/>
                  <a:gd name="T17" fmla="*/ 10 h 15"/>
                  <a:gd name="T18" fmla="*/ 13 w 22"/>
                  <a:gd name="T19" fmla="*/ 10 h 15"/>
                  <a:gd name="T20" fmla="*/ 16 w 22"/>
                  <a:gd name="T21" fmla="*/ 8 h 15"/>
                  <a:gd name="T22" fmla="*/ 18 w 22"/>
                  <a:gd name="T23" fmla="*/ 9 h 15"/>
                  <a:gd name="T24" fmla="*/ 21 w 22"/>
                  <a:gd name="T25" fmla="*/ 8 h 15"/>
                  <a:gd name="T26" fmla="*/ 22 w 22"/>
                  <a:gd name="T27" fmla="*/ 5 h 15"/>
                  <a:gd name="T28" fmla="*/ 18 w 22"/>
                  <a:gd name="T29" fmla="*/ 4 h 15"/>
                  <a:gd name="T30" fmla="*/ 17 w 22"/>
                  <a:gd name="T3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" h="15">
                    <a:moveTo>
                      <a:pt x="17" y="1"/>
                    </a:moveTo>
                    <a:cubicBezTo>
                      <a:pt x="14" y="0"/>
                      <a:pt x="12" y="1"/>
                      <a:pt x="9" y="1"/>
                    </a:cubicBezTo>
                    <a:cubicBezTo>
                      <a:pt x="7" y="1"/>
                      <a:pt x="9" y="1"/>
                      <a:pt x="8" y="2"/>
                    </a:cubicBezTo>
                    <a:cubicBezTo>
                      <a:pt x="7" y="2"/>
                      <a:pt x="5" y="2"/>
                      <a:pt x="5" y="2"/>
                    </a:cubicBezTo>
                    <a:cubicBezTo>
                      <a:pt x="4" y="2"/>
                      <a:pt x="3" y="5"/>
                      <a:pt x="3" y="5"/>
                    </a:cubicBezTo>
                    <a:cubicBezTo>
                      <a:pt x="2" y="6"/>
                      <a:pt x="0" y="10"/>
                      <a:pt x="1" y="9"/>
                    </a:cubicBezTo>
                    <a:cubicBezTo>
                      <a:pt x="3" y="9"/>
                      <a:pt x="3" y="8"/>
                      <a:pt x="4" y="10"/>
                    </a:cubicBezTo>
                    <a:cubicBezTo>
                      <a:pt x="4" y="12"/>
                      <a:pt x="5" y="11"/>
                      <a:pt x="7" y="11"/>
                    </a:cubicBezTo>
                    <a:cubicBezTo>
                      <a:pt x="8" y="11"/>
                      <a:pt x="10" y="11"/>
                      <a:pt x="11" y="10"/>
                    </a:cubicBezTo>
                    <a:cubicBezTo>
                      <a:pt x="12" y="8"/>
                      <a:pt x="13" y="9"/>
                      <a:pt x="13" y="10"/>
                    </a:cubicBezTo>
                    <a:cubicBezTo>
                      <a:pt x="16" y="15"/>
                      <a:pt x="15" y="8"/>
                      <a:pt x="16" y="8"/>
                    </a:cubicBezTo>
                    <a:cubicBezTo>
                      <a:pt x="17" y="8"/>
                      <a:pt x="17" y="9"/>
                      <a:pt x="18" y="9"/>
                    </a:cubicBezTo>
                    <a:cubicBezTo>
                      <a:pt x="19" y="9"/>
                      <a:pt x="20" y="9"/>
                      <a:pt x="21" y="8"/>
                    </a:cubicBezTo>
                    <a:cubicBezTo>
                      <a:pt x="22" y="7"/>
                      <a:pt x="22" y="7"/>
                      <a:pt x="22" y="5"/>
                    </a:cubicBezTo>
                    <a:cubicBezTo>
                      <a:pt x="22" y="5"/>
                      <a:pt x="19" y="4"/>
                      <a:pt x="18" y="4"/>
                    </a:cubicBezTo>
                    <a:cubicBezTo>
                      <a:pt x="17" y="3"/>
                      <a:pt x="17" y="2"/>
                      <a:pt x="17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5" name="Freeform 651">
                <a:extLst>
                  <a:ext uri="{FF2B5EF4-FFF2-40B4-BE49-F238E27FC236}">
                    <a16:creationId xmlns:a16="http://schemas.microsoft.com/office/drawing/2014/main" id="{D6E42F33-979C-9140-B956-AAF42187F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6311" y="5183710"/>
                <a:ext cx="212583" cy="140138"/>
              </a:xfrm>
              <a:custGeom>
                <a:avLst/>
                <a:gdLst>
                  <a:gd name="T0" fmla="*/ 19 w 21"/>
                  <a:gd name="T1" fmla="*/ 9 h 13"/>
                  <a:gd name="T2" fmla="*/ 20 w 21"/>
                  <a:gd name="T3" fmla="*/ 6 h 13"/>
                  <a:gd name="T4" fmla="*/ 18 w 21"/>
                  <a:gd name="T5" fmla="*/ 3 h 13"/>
                  <a:gd name="T6" fmla="*/ 13 w 21"/>
                  <a:gd name="T7" fmla="*/ 0 h 13"/>
                  <a:gd name="T8" fmla="*/ 8 w 21"/>
                  <a:gd name="T9" fmla="*/ 1 h 13"/>
                  <a:gd name="T10" fmla="*/ 3 w 21"/>
                  <a:gd name="T11" fmla="*/ 1 h 13"/>
                  <a:gd name="T12" fmla="*/ 5 w 21"/>
                  <a:gd name="T13" fmla="*/ 6 h 13"/>
                  <a:gd name="T14" fmla="*/ 10 w 21"/>
                  <a:gd name="T15" fmla="*/ 9 h 13"/>
                  <a:gd name="T16" fmla="*/ 12 w 21"/>
                  <a:gd name="T17" fmla="*/ 9 h 13"/>
                  <a:gd name="T18" fmla="*/ 18 w 21"/>
                  <a:gd name="T19" fmla="*/ 13 h 13"/>
                  <a:gd name="T20" fmla="*/ 19 w 21"/>
                  <a:gd name="T21" fmla="*/ 9 h 13"/>
                  <a:gd name="T22" fmla="*/ 19 w 21"/>
                  <a:gd name="T23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" h="13">
                    <a:moveTo>
                      <a:pt x="19" y="9"/>
                    </a:moveTo>
                    <a:cubicBezTo>
                      <a:pt x="18" y="9"/>
                      <a:pt x="21" y="7"/>
                      <a:pt x="20" y="6"/>
                    </a:cubicBezTo>
                    <a:cubicBezTo>
                      <a:pt x="20" y="5"/>
                      <a:pt x="19" y="3"/>
                      <a:pt x="18" y="3"/>
                    </a:cubicBezTo>
                    <a:cubicBezTo>
                      <a:pt x="17" y="2"/>
                      <a:pt x="15" y="0"/>
                      <a:pt x="13" y="0"/>
                    </a:cubicBezTo>
                    <a:cubicBezTo>
                      <a:pt x="11" y="0"/>
                      <a:pt x="10" y="1"/>
                      <a:pt x="8" y="1"/>
                    </a:cubicBezTo>
                    <a:cubicBezTo>
                      <a:pt x="6" y="1"/>
                      <a:pt x="5" y="0"/>
                      <a:pt x="3" y="1"/>
                    </a:cubicBezTo>
                    <a:cubicBezTo>
                      <a:pt x="0" y="3"/>
                      <a:pt x="3" y="5"/>
                      <a:pt x="5" y="6"/>
                    </a:cubicBezTo>
                    <a:cubicBezTo>
                      <a:pt x="7" y="7"/>
                      <a:pt x="8" y="7"/>
                      <a:pt x="10" y="9"/>
                    </a:cubicBezTo>
                    <a:cubicBezTo>
                      <a:pt x="10" y="10"/>
                      <a:pt x="12" y="10"/>
                      <a:pt x="12" y="9"/>
                    </a:cubicBezTo>
                    <a:cubicBezTo>
                      <a:pt x="12" y="10"/>
                      <a:pt x="17" y="13"/>
                      <a:pt x="18" y="13"/>
                    </a:cubicBezTo>
                    <a:cubicBezTo>
                      <a:pt x="18" y="11"/>
                      <a:pt x="18" y="10"/>
                      <a:pt x="19" y="9"/>
                    </a:cubicBezTo>
                    <a:cubicBezTo>
                      <a:pt x="19" y="9"/>
                      <a:pt x="17" y="10"/>
                      <a:pt x="19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6" name="Freeform 652">
                <a:extLst>
                  <a:ext uri="{FF2B5EF4-FFF2-40B4-BE49-F238E27FC236}">
                    <a16:creationId xmlns:a16="http://schemas.microsoft.com/office/drawing/2014/main" id="{0F0CC8B1-204C-3E4E-92D0-3C3EF5E36B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60560" y="5283283"/>
                <a:ext cx="38336" cy="40568"/>
              </a:xfrm>
              <a:custGeom>
                <a:avLst/>
                <a:gdLst>
                  <a:gd name="T0" fmla="*/ 2 w 4"/>
                  <a:gd name="T1" fmla="*/ 0 h 4"/>
                  <a:gd name="T2" fmla="*/ 1 w 4"/>
                  <a:gd name="T3" fmla="*/ 3 h 4"/>
                  <a:gd name="T4" fmla="*/ 4 w 4"/>
                  <a:gd name="T5" fmla="*/ 4 h 4"/>
                  <a:gd name="T6" fmla="*/ 2 w 4"/>
                  <a:gd name="T7" fmla="*/ 0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1" y="0"/>
                      <a:pt x="1" y="2"/>
                      <a:pt x="1" y="3"/>
                    </a:cubicBezTo>
                    <a:cubicBezTo>
                      <a:pt x="1" y="4"/>
                      <a:pt x="3" y="4"/>
                      <a:pt x="4" y="4"/>
                    </a:cubicBezTo>
                    <a:cubicBezTo>
                      <a:pt x="4" y="2"/>
                      <a:pt x="4" y="1"/>
                      <a:pt x="2" y="0"/>
                    </a:cubicBezTo>
                    <a:cubicBezTo>
                      <a:pt x="0" y="1"/>
                      <a:pt x="3" y="1"/>
                      <a:pt x="2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7" name="Freeform 653">
                <a:extLst>
                  <a:ext uri="{FF2B5EF4-FFF2-40B4-BE49-F238E27FC236}">
                    <a16:creationId xmlns:a16="http://schemas.microsoft.com/office/drawing/2014/main" id="{6B9D2498-EB9D-9448-BD32-B23B35B4D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35102" y="5032509"/>
                <a:ext cx="205617" cy="195460"/>
              </a:xfrm>
              <a:custGeom>
                <a:avLst/>
                <a:gdLst>
                  <a:gd name="T0" fmla="*/ 5 w 20"/>
                  <a:gd name="T1" fmla="*/ 14 h 18"/>
                  <a:gd name="T2" fmla="*/ 14 w 20"/>
                  <a:gd name="T3" fmla="*/ 18 h 18"/>
                  <a:gd name="T4" fmla="*/ 14 w 20"/>
                  <a:gd name="T5" fmla="*/ 13 h 18"/>
                  <a:gd name="T6" fmla="*/ 17 w 20"/>
                  <a:gd name="T7" fmla="*/ 11 h 18"/>
                  <a:gd name="T8" fmla="*/ 18 w 20"/>
                  <a:gd name="T9" fmla="*/ 6 h 18"/>
                  <a:gd name="T10" fmla="*/ 20 w 20"/>
                  <a:gd name="T11" fmla="*/ 5 h 18"/>
                  <a:gd name="T12" fmla="*/ 19 w 20"/>
                  <a:gd name="T13" fmla="*/ 0 h 18"/>
                  <a:gd name="T14" fmla="*/ 15 w 20"/>
                  <a:gd name="T15" fmla="*/ 1 h 18"/>
                  <a:gd name="T16" fmla="*/ 10 w 20"/>
                  <a:gd name="T17" fmla="*/ 3 h 18"/>
                  <a:gd name="T18" fmla="*/ 12 w 20"/>
                  <a:gd name="T19" fmla="*/ 6 h 18"/>
                  <a:gd name="T20" fmla="*/ 10 w 20"/>
                  <a:gd name="T21" fmla="*/ 4 h 18"/>
                  <a:gd name="T22" fmla="*/ 7 w 20"/>
                  <a:gd name="T23" fmla="*/ 6 h 18"/>
                  <a:gd name="T24" fmla="*/ 5 w 20"/>
                  <a:gd name="T25" fmla="*/ 8 h 18"/>
                  <a:gd name="T26" fmla="*/ 5 w 20"/>
                  <a:gd name="T27" fmla="*/ 12 h 18"/>
                  <a:gd name="T28" fmla="*/ 3 w 20"/>
                  <a:gd name="T29" fmla="*/ 12 h 18"/>
                  <a:gd name="T30" fmla="*/ 4 w 20"/>
                  <a:gd name="T31" fmla="*/ 12 h 18"/>
                  <a:gd name="T32" fmla="*/ 3 w 20"/>
                  <a:gd name="T33" fmla="*/ 12 h 18"/>
                  <a:gd name="T34" fmla="*/ 4 w 20"/>
                  <a:gd name="T35" fmla="*/ 14 h 18"/>
                  <a:gd name="T36" fmla="*/ 2 w 20"/>
                  <a:gd name="T37" fmla="*/ 13 h 18"/>
                  <a:gd name="T38" fmla="*/ 3 w 20"/>
                  <a:gd name="T39" fmla="*/ 14 h 18"/>
                  <a:gd name="T40" fmla="*/ 1 w 20"/>
                  <a:gd name="T41" fmla="*/ 14 h 18"/>
                  <a:gd name="T42" fmla="*/ 2 w 20"/>
                  <a:gd name="T43" fmla="*/ 15 h 18"/>
                  <a:gd name="T44" fmla="*/ 0 w 20"/>
                  <a:gd name="T45" fmla="*/ 15 h 18"/>
                  <a:gd name="T46" fmla="*/ 5 w 20"/>
                  <a:gd name="T47" fmla="*/ 14 h 18"/>
                  <a:gd name="T48" fmla="*/ 5 w 20"/>
                  <a:gd name="T4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" h="18">
                    <a:moveTo>
                      <a:pt x="5" y="14"/>
                    </a:moveTo>
                    <a:cubicBezTo>
                      <a:pt x="7" y="12"/>
                      <a:pt x="13" y="16"/>
                      <a:pt x="14" y="18"/>
                    </a:cubicBezTo>
                    <a:cubicBezTo>
                      <a:pt x="15" y="16"/>
                      <a:pt x="15" y="14"/>
                      <a:pt x="14" y="13"/>
                    </a:cubicBezTo>
                    <a:cubicBezTo>
                      <a:pt x="13" y="9"/>
                      <a:pt x="15" y="11"/>
                      <a:pt x="17" y="11"/>
                    </a:cubicBezTo>
                    <a:cubicBezTo>
                      <a:pt x="19" y="10"/>
                      <a:pt x="19" y="8"/>
                      <a:pt x="18" y="6"/>
                    </a:cubicBezTo>
                    <a:cubicBezTo>
                      <a:pt x="18" y="6"/>
                      <a:pt x="20" y="5"/>
                      <a:pt x="20" y="5"/>
                    </a:cubicBezTo>
                    <a:cubicBezTo>
                      <a:pt x="20" y="3"/>
                      <a:pt x="20" y="2"/>
                      <a:pt x="19" y="0"/>
                    </a:cubicBezTo>
                    <a:cubicBezTo>
                      <a:pt x="19" y="0"/>
                      <a:pt x="15" y="1"/>
                      <a:pt x="15" y="1"/>
                    </a:cubicBezTo>
                    <a:cubicBezTo>
                      <a:pt x="13" y="1"/>
                      <a:pt x="12" y="1"/>
                      <a:pt x="10" y="3"/>
                    </a:cubicBezTo>
                    <a:cubicBezTo>
                      <a:pt x="10" y="3"/>
                      <a:pt x="13" y="5"/>
                      <a:pt x="12" y="6"/>
                    </a:cubicBezTo>
                    <a:cubicBezTo>
                      <a:pt x="10" y="8"/>
                      <a:pt x="9" y="4"/>
                      <a:pt x="10" y="4"/>
                    </a:cubicBezTo>
                    <a:cubicBezTo>
                      <a:pt x="10" y="4"/>
                      <a:pt x="7" y="5"/>
                      <a:pt x="7" y="6"/>
                    </a:cubicBezTo>
                    <a:cubicBezTo>
                      <a:pt x="7" y="7"/>
                      <a:pt x="6" y="7"/>
                      <a:pt x="5" y="8"/>
                    </a:cubicBezTo>
                    <a:cubicBezTo>
                      <a:pt x="5" y="9"/>
                      <a:pt x="3" y="12"/>
                      <a:pt x="5" y="12"/>
                    </a:cubicBezTo>
                    <a:cubicBezTo>
                      <a:pt x="5" y="12"/>
                      <a:pt x="4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2" y="13"/>
                      <a:pt x="4" y="14"/>
                      <a:pt x="4" y="14"/>
                    </a:cubicBezTo>
                    <a:cubicBezTo>
                      <a:pt x="4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4"/>
                      <a:pt x="2" y="13"/>
                      <a:pt x="1" y="14"/>
                    </a:cubicBezTo>
                    <a:cubicBezTo>
                      <a:pt x="1" y="14"/>
                      <a:pt x="2" y="15"/>
                      <a:pt x="2" y="15"/>
                    </a:cubicBezTo>
                    <a:cubicBezTo>
                      <a:pt x="2" y="14"/>
                      <a:pt x="1" y="14"/>
                      <a:pt x="0" y="15"/>
                    </a:cubicBezTo>
                    <a:cubicBezTo>
                      <a:pt x="1" y="15"/>
                      <a:pt x="4" y="16"/>
                      <a:pt x="5" y="14"/>
                    </a:cubicBezTo>
                    <a:cubicBezTo>
                      <a:pt x="5" y="14"/>
                      <a:pt x="5" y="15"/>
                      <a:pt x="5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8" name="Freeform 654">
                <a:extLst>
                  <a:ext uri="{FF2B5EF4-FFF2-40B4-BE49-F238E27FC236}">
                    <a16:creationId xmlns:a16="http://schemas.microsoft.com/office/drawing/2014/main" id="{603680CF-0132-9A4A-B2E3-911F15210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82532" y="4707976"/>
                <a:ext cx="153338" cy="239710"/>
              </a:xfrm>
              <a:custGeom>
                <a:avLst/>
                <a:gdLst>
                  <a:gd name="T0" fmla="*/ 10 w 15"/>
                  <a:gd name="T1" fmla="*/ 21 h 22"/>
                  <a:gd name="T2" fmla="*/ 8 w 15"/>
                  <a:gd name="T3" fmla="*/ 17 h 22"/>
                  <a:gd name="T4" fmla="*/ 11 w 15"/>
                  <a:gd name="T5" fmla="*/ 12 h 22"/>
                  <a:gd name="T6" fmla="*/ 11 w 15"/>
                  <a:gd name="T7" fmla="*/ 13 h 22"/>
                  <a:gd name="T8" fmla="*/ 15 w 15"/>
                  <a:gd name="T9" fmla="*/ 10 h 22"/>
                  <a:gd name="T10" fmla="*/ 11 w 15"/>
                  <a:gd name="T11" fmla="*/ 7 h 22"/>
                  <a:gd name="T12" fmla="*/ 10 w 15"/>
                  <a:gd name="T13" fmla="*/ 5 h 22"/>
                  <a:gd name="T14" fmla="*/ 12 w 15"/>
                  <a:gd name="T15" fmla="*/ 4 h 22"/>
                  <a:gd name="T16" fmla="*/ 12 w 15"/>
                  <a:gd name="T17" fmla="*/ 1 h 22"/>
                  <a:gd name="T18" fmla="*/ 11 w 15"/>
                  <a:gd name="T19" fmla="*/ 1 h 22"/>
                  <a:gd name="T20" fmla="*/ 7 w 15"/>
                  <a:gd name="T21" fmla="*/ 4 h 22"/>
                  <a:gd name="T22" fmla="*/ 2 w 15"/>
                  <a:gd name="T23" fmla="*/ 5 h 22"/>
                  <a:gd name="T24" fmla="*/ 4 w 15"/>
                  <a:gd name="T25" fmla="*/ 6 h 22"/>
                  <a:gd name="T26" fmla="*/ 6 w 15"/>
                  <a:gd name="T27" fmla="*/ 8 h 22"/>
                  <a:gd name="T28" fmla="*/ 4 w 15"/>
                  <a:gd name="T29" fmla="*/ 8 h 22"/>
                  <a:gd name="T30" fmla="*/ 2 w 15"/>
                  <a:gd name="T31" fmla="*/ 8 h 22"/>
                  <a:gd name="T32" fmla="*/ 0 w 15"/>
                  <a:gd name="T33" fmla="*/ 9 h 22"/>
                  <a:gd name="T34" fmla="*/ 0 w 15"/>
                  <a:gd name="T35" fmla="*/ 14 h 22"/>
                  <a:gd name="T36" fmla="*/ 2 w 15"/>
                  <a:gd name="T37" fmla="*/ 16 h 22"/>
                  <a:gd name="T38" fmla="*/ 2 w 15"/>
                  <a:gd name="T39" fmla="*/ 20 h 22"/>
                  <a:gd name="T40" fmla="*/ 10 w 15"/>
                  <a:gd name="T4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" h="22">
                    <a:moveTo>
                      <a:pt x="10" y="21"/>
                    </a:moveTo>
                    <a:cubicBezTo>
                      <a:pt x="10" y="20"/>
                      <a:pt x="6" y="18"/>
                      <a:pt x="8" y="17"/>
                    </a:cubicBezTo>
                    <a:cubicBezTo>
                      <a:pt x="9" y="16"/>
                      <a:pt x="9" y="13"/>
                      <a:pt x="11" y="12"/>
                    </a:cubicBezTo>
                    <a:cubicBezTo>
                      <a:pt x="11" y="12"/>
                      <a:pt x="11" y="13"/>
                      <a:pt x="11" y="13"/>
                    </a:cubicBezTo>
                    <a:cubicBezTo>
                      <a:pt x="12" y="13"/>
                      <a:pt x="15" y="11"/>
                      <a:pt x="15" y="10"/>
                    </a:cubicBezTo>
                    <a:cubicBezTo>
                      <a:pt x="15" y="9"/>
                      <a:pt x="11" y="9"/>
                      <a:pt x="11" y="7"/>
                    </a:cubicBezTo>
                    <a:cubicBezTo>
                      <a:pt x="11" y="6"/>
                      <a:pt x="10" y="6"/>
                      <a:pt x="10" y="5"/>
                    </a:cubicBezTo>
                    <a:cubicBezTo>
                      <a:pt x="10" y="4"/>
                      <a:pt x="12" y="5"/>
                      <a:pt x="12" y="4"/>
                    </a:cubicBezTo>
                    <a:cubicBezTo>
                      <a:pt x="12" y="3"/>
                      <a:pt x="12" y="2"/>
                      <a:pt x="12" y="1"/>
                    </a:cubicBezTo>
                    <a:cubicBezTo>
                      <a:pt x="12" y="0"/>
                      <a:pt x="12" y="1"/>
                      <a:pt x="11" y="1"/>
                    </a:cubicBezTo>
                    <a:cubicBezTo>
                      <a:pt x="8" y="1"/>
                      <a:pt x="9" y="2"/>
                      <a:pt x="7" y="4"/>
                    </a:cubicBezTo>
                    <a:cubicBezTo>
                      <a:pt x="6" y="5"/>
                      <a:pt x="3" y="3"/>
                      <a:pt x="2" y="5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7" y="6"/>
                      <a:pt x="6" y="8"/>
                    </a:cubicBezTo>
                    <a:cubicBezTo>
                      <a:pt x="6" y="7"/>
                      <a:pt x="4" y="6"/>
                      <a:pt x="4" y="8"/>
                    </a:cubicBezTo>
                    <a:cubicBezTo>
                      <a:pt x="3" y="8"/>
                      <a:pt x="2" y="9"/>
                      <a:pt x="2" y="8"/>
                    </a:cubicBezTo>
                    <a:cubicBezTo>
                      <a:pt x="2" y="9"/>
                      <a:pt x="0" y="7"/>
                      <a:pt x="0" y="9"/>
                    </a:cubicBezTo>
                    <a:cubicBezTo>
                      <a:pt x="0" y="11"/>
                      <a:pt x="0" y="12"/>
                      <a:pt x="0" y="14"/>
                    </a:cubicBezTo>
                    <a:cubicBezTo>
                      <a:pt x="1" y="15"/>
                      <a:pt x="2" y="15"/>
                      <a:pt x="2" y="16"/>
                    </a:cubicBezTo>
                    <a:cubicBezTo>
                      <a:pt x="3" y="18"/>
                      <a:pt x="1" y="19"/>
                      <a:pt x="2" y="20"/>
                    </a:cubicBezTo>
                    <a:cubicBezTo>
                      <a:pt x="4" y="22"/>
                      <a:pt x="8" y="21"/>
                      <a:pt x="10" y="2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49" name="Freeform 655">
                <a:extLst>
                  <a:ext uri="{FF2B5EF4-FFF2-40B4-BE49-F238E27FC236}">
                    <a16:creationId xmlns:a16="http://schemas.microsoft.com/office/drawing/2014/main" id="{5482BE7D-B45E-0B43-A64C-95FDF4C15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71015" y="4925564"/>
                <a:ext cx="456531" cy="560555"/>
              </a:xfrm>
              <a:custGeom>
                <a:avLst/>
                <a:gdLst>
                  <a:gd name="T0" fmla="*/ 44 w 45"/>
                  <a:gd name="T1" fmla="*/ 24 h 52"/>
                  <a:gd name="T2" fmla="*/ 43 w 45"/>
                  <a:gd name="T3" fmla="*/ 18 h 52"/>
                  <a:gd name="T4" fmla="*/ 42 w 45"/>
                  <a:gd name="T5" fmla="*/ 12 h 52"/>
                  <a:gd name="T6" fmla="*/ 41 w 45"/>
                  <a:gd name="T7" fmla="*/ 7 h 52"/>
                  <a:gd name="T8" fmla="*/ 38 w 45"/>
                  <a:gd name="T9" fmla="*/ 4 h 52"/>
                  <a:gd name="T10" fmla="*/ 38 w 45"/>
                  <a:gd name="T11" fmla="*/ 2 h 52"/>
                  <a:gd name="T12" fmla="*/ 37 w 45"/>
                  <a:gd name="T13" fmla="*/ 5 h 52"/>
                  <a:gd name="T14" fmla="*/ 33 w 45"/>
                  <a:gd name="T15" fmla="*/ 4 h 52"/>
                  <a:gd name="T16" fmla="*/ 25 w 45"/>
                  <a:gd name="T17" fmla="*/ 7 h 52"/>
                  <a:gd name="T18" fmla="*/ 26 w 45"/>
                  <a:gd name="T19" fmla="*/ 4 h 52"/>
                  <a:gd name="T20" fmla="*/ 21 w 45"/>
                  <a:gd name="T21" fmla="*/ 4 h 52"/>
                  <a:gd name="T22" fmla="*/ 20 w 45"/>
                  <a:gd name="T23" fmla="*/ 1 h 52"/>
                  <a:gd name="T24" fmla="*/ 13 w 45"/>
                  <a:gd name="T25" fmla="*/ 0 h 52"/>
                  <a:gd name="T26" fmla="*/ 15 w 45"/>
                  <a:gd name="T27" fmla="*/ 3 h 52"/>
                  <a:gd name="T28" fmla="*/ 15 w 45"/>
                  <a:gd name="T29" fmla="*/ 6 h 52"/>
                  <a:gd name="T30" fmla="*/ 17 w 45"/>
                  <a:gd name="T31" fmla="*/ 7 h 52"/>
                  <a:gd name="T32" fmla="*/ 20 w 45"/>
                  <a:gd name="T33" fmla="*/ 9 h 52"/>
                  <a:gd name="T34" fmla="*/ 15 w 45"/>
                  <a:gd name="T35" fmla="*/ 8 h 52"/>
                  <a:gd name="T36" fmla="*/ 14 w 45"/>
                  <a:gd name="T37" fmla="*/ 8 h 52"/>
                  <a:gd name="T38" fmla="*/ 13 w 45"/>
                  <a:gd name="T39" fmla="*/ 10 h 52"/>
                  <a:gd name="T40" fmla="*/ 6 w 45"/>
                  <a:gd name="T41" fmla="*/ 10 h 52"/>
                  <a:gd name="T42" fmla="*/ 6 w 45"/>
                  <a:gd name="T43" fmla="*/ 15 h 52"/>
                  <a:gd name="T44" fmla="*/ 6 w 45"/>
                  <a:gd name="T45" fmla="*/ 17 h 52"/>
                  <a:gd name="T46" fmla="*/ 1 w 45"/>
                  <a:gd name="T47" fmla="*/ 22 h 52"/>
                  <a:gd name="T48" fmla="*/ 2 w 45"/>
                  <a:gd name="T49" fmla="*/ 26 h 52"/>
                  <a:gd name="T50" fmla="*/ 2 w 45"/>
                  <a:gd name="T51" fmla="*/ 30 h 52"/>
                  <a:gd name="T52" fmla="*/ 1 w 45"/>
                  <a:gd name="T53" fmla="*/ 33 h 52"/>
                  <a:gd name="T54" fmla="*/ 3 w 45"/>
                  <a:gd name="T55" fmla="*/ 37 h 52"/>
                  <a:gd name="T56" fmla="*/ 11 w 45"/>
                  <a:gd name="T57" fmla="*/ 40 h 52"/>
                  <a:gd name="T58" fmla="*/ 9 w 45"/>
                  <a:gd name="T59" fmla="*/ 49 h 52"/>
                  <a:gd name="T60" fmla="*/ 19 w 45"/>
                  <a:gd name="T61" fmla="*/ 49 h 52"/>
                  <a:gd name="T62" fmla="*/ 23 w 45"/>
                  <a:gd name="T63" fmla="*/ 51 h 52"/>
                  <a:gd name="T64" fmla="*/ 26 w 45"/>
                  <a:gd name="T65" fmla="*/ 50 h 52"/>
                  <a:gd name="T66" fmla="*/ 33 w 45"/>
                  <a:gd name="T67" fmla="*/ 49 h 52"/>
                  <a:gd name="T68" fmla="*/ 36 w 45"/>
                  <a:gd name="T69" fmla="*/ 49 h 52"/>
                  <a:gd name="T70" fmla="*/ 36 w 45"/>
                  <a:gd name="T71" fmla="*/ 45 h 52"/>
                  <a:gd name="T72" fmla="*/ 40 w 45"/>
                  <a:gd name="T73" fmla="*/ 43 h 52"/>
                  <a:gd name="T74" fmla="*/ 35 w 45"/>
                  <a:gd name="T75" fmla="*/ 37 h 52"/>
                  <a:gd name="T76" fmla="*/ 32 w 45"/>
                  <a:gd name="T77" fmla="*/ 31 h 52"/>
                  <a:gd name="T78" fmla="*/ 41 w 45"/>
                  <a:gd name="T79" fmla="*/ 26 h 52"/>
                  <a:gd name="T80" fmla="*/ 44 w 45"/>
                  <a:gd name="T81" fmla="*/ 28 h 52"/>
                  <a:gd name="T82" fmla="*/ 44 w 45"/>
                  <a:gd name="T83" fmla="*/ 24 h 52"/>
                  <a:gd name="T84" fmla="*/ 44 w 45"/>
                  <a:gd name="T85" fmla="*/ 2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5" h="52">
                    <a:moveTo>
                      <a:pt x="44" y="24"/>
                    </a:moveTo>
                    <a:cubicBezTo>
                      <a:pt x="43" y="22"/>
                      <a:pt x="43" y="20"/>
                      <a:pt x="43" y="18"/>
                    </a:cubicBezTo>
                    <a:cubicBezTo>
                      <a:pt x="42" y="16"/>
                      <a:pt x="41" y="15"/>
                      <a:pt x="42" y="12"/>
                    </a:cubicBezTo>
                    <a:cubicBezTo>
                      <a:pt x="43" y="10"/>
                      <a:pt x="42" y="8"/>
                      <a:pt x="41" y="7"/>
                    </a:cubicBezTo>
                    <a:cubicBezTo>
                      <a:pt x="40" y="6"/>
                      <a:pt x="38" y="5"/>
                      <a:pt x="38" y="4"/>
                    </a:cubicBezTo>
                    <a:cubicBezTo>
                      <a:pt x="38" y="4"/>
                      <a:pt x="39" y="3"/>
                      <a:pt x="38" y="2"/>
                    </a:cubicBezTo>
                    <a:cubicBezTo>
                      <a:pt x="37" y="2"/>
                      <a:pt x="37" y="5"/>
                      <a:pt x="37" y="5"/>
                    </a:cubicBezTo>
                    <a:cubicBezTo>
                      <a:pt x="35" y="5"/>
                      <a:pt x="35" y="4"/>
                      <a:pt x="33" y="4"/>
                    </a:cubicBezTo>
                    <a:cubicBezTo>
                      <a:pt x="31" y="5"/>
                      <a:pt x="28" y="7"/>
                      <a:pt x="25" y="7"/>
                    </a:cubicBezTo>
                    <a:cubicBezTo>
                      <a:pt x="24" y="6"/>
                      <a:pt x="26" y="5"/>
                      <a:pt x="26" y="4"/>
                    </a:cubicBezTo>
                    <a:cubicBezTo>
                      <a:pt x="24" y="4"/>
                      <a:pt x="23" y="5"/>
                      <a:pt x="21" y="4"/>
                    </a:cubicBezTo>
                    <a:cubicBezTo>
                      <a:pt x="20" y="3"/>
                      <a:pt x="23" y="1"/>
                      <a:pt x="20" y="1"/>
                    </a:cubicBezTo>
                    <a:cubicBezTo>
                      <a:pt x="18" y="1"/>
                      <a:pt x="16" y="1"/>
                      <a:pt x="13" y="0"/>
                    </a:cubicBezTo>
                    <a:cubicBezTo>
                      <a:pt x="14" y="1"/>
                      <a:pt x="15" y="1"/>
                      <a:pt x="15" y="3"/>
                    </a:cubicBezTo>
                    <a:cubicBezTo>
                      <a:pt x="14" y="4"/>
                      <a:pt x="14" y="4"/>
                      <a:pt x="15" y="6"/>
                    </a:cubicBezTo>
                    <a:cubicBezTo>
                      <a:pt x="15" y="8"/>
                      <a:pt x="15" y="7"/>
                      <a:pt x="17" y="7"/>
                    </a:cubicBezTo>
                    <a:cubicBezTo>
                      <a:pt x="18" y="7"/>
                      <a:pt x="19" y="8"/>
                      <a:pt x="20" y="9"/>
                    </a:cubicBezTo>
                    <a:cubicBezTo>
                      <a:pt x="19" y="8"/>
                      <a:pt x="16" y="8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ubicBezTo>
                      <a:pt x="13" y="9"/>
                      <a:pt x="14" y="10"/>
                      <a:pt x="13" y="10"/>
                    </a:cubicBezTo>
                    <a:cubicBezTo>
                      <a:pt x="11" y="11"/>
                      <a:pt x="7" y="6"/>
                      <a:pt x="6" y="10"/>
                    </a:cubicBezTo>
                    <a:cubicBezTo>
                      <a:pt x="7" y="12"/>
                      <a:pt x="8" y="14"/>
                      <a:pt x="6" y="15"/>
                    </a:cubicBezTo>
                    <a:cubicBezTo>
                      <a:pt x="5" y="17"/>
                      <a:pt x="5" y="15"/>
                      <a:pt x="6" y="17"/>
                    </a:cubicBezTo>
                    <a:cubicBezTo>
                      <a:pt x="6" y="22"/>
                      <a:pt x="0" y="20"/>
                      <a:pt x="1" y="22"/>
                    </a:cubicBezTo>
                    <a:cubicBezTo>
                      <a:pt x="1" y="23"/>
                      <a:pt x="2" y="24"/>
                      <a:pt x="2" y="26"/>
                    </a:cubicBezTo>
                    <a:cubicBezTo>
                      <a:pt x="2" y="28"/>
                      <a:pt x="1" y="28"/>
                      <a:pt x="2" y="30"/>
                    </a:cubicBezTo>
                    <a:cubicBezTo>
                      <a:pt x="3" y="31"/>
                      <a:pt x="0" y="33"/>
                      <a:pt x="1" y="33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40"/>
                      <a:pt x="8" y="39"/>
                      <a:pt x="11" y="40"/>
                    </a:cubicBezTo>
                    <a:cubicBezTo>
                      <a:pt x="11" y="40"/>
                      <a:pt x="9" y="48"/>
                      <a:pt x="9" y="49"/>
                    </a:cubicBezTo>
                    <a:cubicBezTo>
                      <a:pt x="13" y="49"/>
                      <a:pt x="15" y="48"/>
                      <a:pt x="19" y="49"/>
                    </a:cubicBezTo>
                    <a:cubicBezTo>
                      <a:pt x="19" y="49"/>
                      <a:pt x="23" y="52"/>
                      <a:pt x="23" y="51"/>
                    </a:cubicBezTo>
                    <a:cubicBezTo>
                      <a:pt x="24" y="49"/>
                      <a:pt x="25" y="49"/>
                      <a:pt x="26" y="50"/>
                    </a:cubicBezTo>
                    <a:cubicBezTo>
                      <a:pt x="27" y="51"/>
                      <a:pt x="32" y="48"/>
                      <a:pt x="33" y="49"/>
                    </a:cubicBezTo>
                    <a:cubicBezTo>
                      <a:pt x="33" y="49"/>
                      <a:pt x="37" y="50"/>
                      <a:pt x="36" y="49"/>
                    </a:cubicBezTo>
                    <a:cubicBezTo>
                      <a:pt x="35" y="46"/>
                      <a:pt x="34" y="46"/>
                      <a:pt x="36" y="45"/>
                    </a:cubicBezTo>
                    <a:cubicBezTo>
                      <a:pt x="38" y="43"/>
                      <a:pt x="38" y="43"/>
                      <a:pt x="40" y="43"/>
                    </a:cubicBezTo>
                    <a:cubicBezTo>
                      <a:pt x="41" y="42"/>
                      <a:pt x="36" y="38"/>
                      <a:pt x="35" y="37"/>
                    </a:cubicBezTo>
                    <a:cubicBezTo>
                      <a:pt x="34" y="37"/>
                      <a:pt x="31" y="32"/>
                      <a:pt x="32" y="31"/>
                    </a:cubicBezTo>
                    <a:cubicBezTo>
                      <a:pt x="36" y="30"/>
                      <a:pt x="38" y="29"/>
                      <a:pt x="41" y="26"/>
                    </a:cubicBezTo>
                    <a:cubicBezTo>
                      <a:pt x="42" y="25"/>
                      <a:pt x="43" y="29"/>
                      <a:pt x="44" y="28"/>
                    </a:cubicBezTo>
                    <a:cubicBezTo>
                      <a:pt x="45" y="27"/>
                      <a:pt x="45" y="25"/>
                      <a:pt x="44" y="24"/>
                    </a:cubicBezTo>
                    <a:cubicBezTo>
                      <a:pt x="44" y="23"/>
                      <a:pt x="44" y="24"/>
                      <a:pt x="44" y="2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0" name="Freeform 656">
                <a:extLst>
                  <a:ext uri="{FF2B5EF4-FFF2-40B4-BE49-F238E27FC236}">
                    <a16:creationId xmlns:a16="http://schemas.microsoft.com/office/drawing/2014/main" id="{4B5F62F7-09DB-F441-BDC6-1AF66D666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098891"/>
                <a:ext cx="909578" cy="571620"/>
              </a:xfrm>
              <a:custGeom>
                <a:avLst/>
                <a:gdLst>
                  <a:gd name="T0" fmla="*/ 0 w 89"/>
                  <a:gd name="T1" fmla="*/ 27 h 53"/>
                  <a:gd name="T2" fmla="*/ 9 w 89"/>
                  <a:gd name="T3" fmla="*/ 30 h 53"/>
                  <a:gd name="T4" fmla="*/ 16 w 89"/>
                  <a:gd name="T5" fmla="*/ 31 h 53"/>
                  <a:gd name="T6" fmla="*/ 22 w 89"/>
                  <a:gd name="T7" fmla="*/ 28 h 53"/>
                  <a:gd name="T8" fmla="*/ 33 w 89"/>
                  <a:gd name="T9" fmla="*/ 30 h 53"/>
                  <a:gd name="T10" fmla="*/ 40 w 89"/>
                  <a:gd name="T11" fmla="*/ 41 h 53"/>
                  <a:gd name="T12" fmla="*/ 44 w 89"/>
                  <a:gd name="T13" fmla="*/ 38 h 53"/>
                  <a:gd name="T14" fmla="*/ 47 w 89"/>
                  <a:gd name="T15" fmla="*/ 41 h 53"/>
                  <a:gd name="T16" fmla="*/ 57 w 89"/>
                  <a:gd name="T17" fmla="*/ 42 h 53"/>
                  <a:gd name="T18" fmla="*/ 51 w 89"/>
                  <a:gd name="T19" fmla="*/ 46 h 53"/>
                  <a:gd name="T20" fmla="*/ 55 w 89"/>
                  <a:gd name="T21" fmla="*/ 49 h 53"/>
                  <a:gd name="T22" fmla="*/ 59 w 89"/>
                  <a:gd name="T23" fmla="*/ 51 h 53"/>
                  <a:gd name="T24" fmla="*/ 67 w 89"/>
                  <a:gd name="T25" fmla="*/ 48 h 53"/>
                  <a:gd name="T26" fmla="*/ 72 w 89"/>
                  <a:gd name="T27" fmla="*/ 46 h 53"/>
                  <a:gd name="T28" fmla="*/ 68 w 89"/>
                  <a:gd name="T29" fmla="*/ 46 h 53"/>
                  <a:gd name="T30" fmla="*/ 63 w 89"/>
                  <a:gd name="T31" fmla="*/ 44 h 53"/>
                  <a:gd name="T32" fmla="*/ 72 w 89"/>
                  <a:gd name="T33" fmla="*/ 38 h 53"/>
                  <a:gd name="T34" fmla="*/ 78 w 89"/>
                  <a:gd name="T35" fmla="*/ 35 h 53"/>
                  <a:gd name="T36" fmla="*/ 84 w 89"/>
                  <a:gd name="T37" fmla="*/ 31 h 53"/>
                  <a:gd name="T38" fmla="*/ 87 w 89"/>
                  <a:gd name="T39" fmla="*/ 28 h 53"/>
                  <a:gd name="T40" fmla="*/ 86 w 89"/>
                  <a:gd name="T41" fmla="*/ 26 h 53"/>
                  <a:gd name="T42" fmla="*/ 88 w 89"/>
                  <a:gd name="T43" fmla="*/ 25 h 53"/>
                  <a:gd name="T44" fmla="*/ 86 w 89"/>
                  <a:gd name="T45" fmla="*/ 24 h 53"/>
                  <a:gd name="T46" fmla="*/ 88 w 89"/>
                  <a:gd name="T47" fmla="*/ 21 h 53"/>
                  <a:gd name="T48" fmla="*/ 85 w 89"/>
                  <a:gd name="T49" fmla="*/ 19 h 53"/>
                  <a:gd name="T50" fmla="*/ 82 w 89"/>
                  <a:gd name="T51" fmla="*/ 18 h 53"/>
                  <a:gd name="T52" fmla="*/ 78 w 89"/>
                  <a:gd name="T53" fmla="*/ 18 h 53"/>
                  <a:gd name="T54" fmla="*/ 75 w 89"/>
                  <a:gd name="T55" fmla="*/ 15 h 53"/>
                  <a:gd name="T56" fmla="*/ 72 w 89"/>
                  <a:gd name="T57" fmla="*/ 17 h 53"/>
                  <a:gd name="T58" fmla="*/ 69 w 89"/>
                  <a:gd name="T59" fmla="*/ 14 h 53"/>
                  <a:gd name="T60" fmla="*/ 65 w 89"/>
                  <a:gd name="T61" fmla="*/ 14 h 53"/>
                  <a:gd name="T62" fmla="*/ 64 w 89"/>
                  <a:gd name="T63" fmla="*/ 10 h 53"/>
                  <a:gd name="T64" fmla="*/ 60 w 89"/>
                  <a:gd name="T65" fmla="*/ 9 h 53"/>
                  <a:gd name="T66" fmla="*/ 60 w 89"/>
                  <a:gd name="T67" fmla="*/ 5 h 53"/>
                  <a:gd name="T68" fmla="*/ 58 w 89"/>
                  <a:gd name="T69" fmla="*/ 2 h 53"/>
                  <a:gd name="T70" fmla="*/ 53 w 89"/>
                  <a:gd name="T71" fmla="*/ 1 h 53"/>
                  <a:gd name="T72" fmla="*/ 47 w 89"/>
                  <a:gd name="T73" fmla="*/ 2 h 53"/>
                  <a:gd name="T74" fmla="*/ 43 w 89"/>
                  <a:gd name="T75" fmla="*/ 3 h 53"/>
                  <a:gd name="T76" fmla="*/ 41 w 89"/>
                  <a:gd name="T77" fmla="*/ 9 h 53"/>
                  <a:gd name="T78" fmla="*/ 38 w 89"/>
                  <a:gd name="T79" fmla="*/ 7 h 53"/>
                  <a:gd name="T80" fmla="*/ 36 w 89"/>
                  <a:gd name="T81" fmla="*/ 8 h 53"/>
                  <a:gd name="T82" fmla="*/ 34 w 89"/>
                  <a:gd name="T83" fmla="*/ 6 h 53"/>
                  <a:gd name="T84" fmla="*/ 31 w 89"/>
                  <a:gd name="T85" fmla="*/ 7 h 53"/>
                  <a:gd name="T86" fmla="*/ 29 w 89"/>
                  <a:gd name="T87" fmla="*/ 6 h 53"/>
                  <a:gd name="T88" fmla="*/ 28 w 89"/>
                  <a:gd name="T89" fmla="*/ 8 h 53"/>
                  <a:gd name="T90" fmla="*/ 21 w 89"/>
                  <a:gd name="T91" fmla="*/ 5 h 53"/>
                  <a:gd name="T92" fmla="*/ 12 w 89"/>
                  <a:gd name="T93" fmla="*/ 4 h 53"/>
                  <a:gd name="T94" fmla="*/ 6 w 89"/>
                  <a:gd name="T95" fmla="*/ 6 h 53"/>
                  <a:gd name="T96" fmla="*/ 9 w 89"/>
                  <a:gd name="T97" fmla="*/ 11 h 53"/>
                  <a:gd name="T98" fmla="*/ 10 w 89"/>
                  <a:gd name="T99" fmla="*/ 14 h 53"/>
                  <a:gd name="T100" fmla="*/ 5 w 89"/>
                  <a:gd name="T101" fmla="*/ 16 h 53"/>
                  <a:gd name="T102" fmla="*/ 2 w 89"/>
                  <a:gd name="T103" fmla="*/ 23 h 53"/>
                  <a:gd name="T104" fmla="*/ 0 w 89"/>
                  <a:gd name="T105" fmla="*/ 2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9" h="53">
                    <a:moveTo>
                      <a:pt x="0" y="27"/>
                    </a:moveTo>
                    <a:cubicBezTo>
                      <a:pt x="0" y="30"/>
                      <a:pt x="7" y="30"/>
                      <a:pt x="9" y="30"/>
                    </a:cubicBezTo>
                    <a:cubicBezTo>
                      <a:pt x="11" y="30"/>
                      <a:pt x="13" y="32"/>
                      <a:pt x="16" y="31"/>
                    </a:cubicBezTo>
                    <a:cubicBezTo>
                      <a:pt x="17" y="29"/>
                      <a:pt x="20" y="28"/>
                      <a:pt x="22" y="28"/>
                    </a:cubicBezTo>
                    <a:cubicBezTo>
                      <a:pt x="25" y="26"/>
                      <a:pt x="31" y="28"/>
                      <a:pt x="33" y="30"/>
                    </a:cubicBezTo>
                    <a:cubicBezTo>
                      <a:pt x="36" y="34"/>
                      <a:pt x="37" y="38"/>
                      <a:pt x="40" y="41"/>
                    </a:cubicBezTo>
                    <a:cubicBezTo>
                      <a:pt x="42" y="40"/>
                      <a:pt x="42" y="39"/>
                      <a:pt x="44" y="38"/>
                    </a:cubicBezTo>
                    <a:cubicBezTo>
                      <a:pt x="46" y="38"/>
                      <a:pt x="46" y="40"/>
                      <a:pt x="47" y="41"/>
                    </a:cubicBezTo>
                    <a:cubicBezTo>
                      <a:pt x="48" y="42"/>
                      <a:pt x="57" y="43"/>
                      <a:pt x="57" y="42"/>
                    </a:cubicBezTo>
                    <a:cubicBezTo>
                      <a:pt x="57" y="43"/>
                      <a:pt x="51" y="45"/>
                      <a:pt x="51" y="46"/>
                    </a:cubicBezTo>
                    <a:cubicBezTo>
                      <a:pt x="52" y="47"/>
                      <a:pt x="56" y="46"/>
                      <a:pt x="55" y="49"/>
                    </a:cubicBezTo>
                    <a:cubicBezTo>
                      <a:pt x="54" y="51"/>
                      <a:pt x="57" y="53"/>
                      <a:pt x="59" y="51"/>
                    </a:cubicBezTo>
                    <a:cubicBezTo>
                      <a:pt x="61" y="50"/>
                      <a:pt x="64" y="48"/>
                      <a:pt x="67" y="48"/>
                    </a:cubicBezTo>
                    <a:cubicBezTo>
                      <a:pt x="70" y="48"/>
                      <a:pt x="71" y="48"/>
                      <a:pt x="72" y="46"/>
                    </a:cubicBezTo>
                    <a:cubicBezTo>
                      <a:pt x="72" y="46"/>
                      <a:pt x="69" y="46"/>
                      <a:pt x="68" y="46"/>
                    </a:cubicBezTo>
                    <a:cubicBezTo>
                      <a:pt x="66" y="46"/>
                      <a:pt x="64" y="47"/>
                      <a:pt x="63" y="44"/>
                    </a:cubicBezTo>
                    <a:cubicBezTo>
                      <a:pt x="60" y="40"/>
                      <a:pt x="70" y="38"/>
                      <a:pt x="72" y="38"/>
                    </a:cubicBezTo>
                    <a:cubicBezTo>
                      <a:pt x="74" y="37"/>
                      <a:pt x="76" y="36"/>
                      <a:pt x="78" y="35"/>
                    </a:cubicBezTo>
                    <a:cubicBezTo>
                      <a:pt x="79" y="33"/>
                      <a:pt x="81" y="31"/>
                      <a:pt x="84" y="31"/>
                    </a:cubicBezTo>
                    <a:cubicBezTo>
                      <a:pt x="85" y="31"/>
                      <a:pt x="87" y="31"/>
                      <a:pt x="87" y="28"/>
                    </a:cubicBezTo>
                    <a:cubicBezTo>
                      <a:pt x="87" y="27"/>
                      <a:pt x="86" y="27"/>
                      <a:pt x="86" y="26"/>
                    </a:cubicBezTo>
                    <a:cubicBezTo>
                      <a:pt x="86" y="25"/>
                      <a:pt x="88" y="25"/>
                      <a:pt x="88" y="25"/>
                    </a:cubicBezTo>
                    <a:cubicBezTo>
                      <a:pt x="88" y="25"/>
                      <a:pt x="86" y="24"/>
                      <a:pt x="86" y="24"/>
                    </a:cubicBezTo>
                    <a:cubicBezTo>
                      <a:pt x="86" y="23"/>
                      <a:pt x="89" y="23"/>
                      <a:pt x="88" y="21"/>
                    </a:cubicBezTo>
                    <a:cubicBezTo>
                      <a:pt x="88" y="21"/>
                      <a:pt x="86" y="20"/>
                      <a:pt x="85" y="19"/>
                    </a:cubicBezTo>
                    <a:cubicBezTo>
                      <a:pt x="84" y="18"/>
                      <a:pt x="83" y="20"/>
                      <a:pt x="82" y="18"/>
                    </a:cubicBezTo>
                    <a:cubicBezTo>
                      <a:pt x="81" y="17"/>
                      <a:pt x="80" y="17"/>
                      <a:pt x="78" y="18"/>
                    </a:cubicBezTo>
                    <a:cubicBezTo>
                      <a:pt x="77" y="18"/>
                      <a:pt x="76" y="15"/>
                      <a:pt x="75" y="15"/>
                    </a:cubicBezTo>
                    <a:cubicBezTo>
                      <a:pt x="74" y="14"/>
                      <a:pt x="73" y="16"/>
                      <a:pt x="72" y="17"/>
                    </a:cubicBezTo>
                    <a:cubicBezTo>
                      <a:pt x="71" y="17"/>
                      <a:pt x="70" y="14"/>
                      <a:pt x="69" y="14"/>
                    </a:cubicBezTo>
                    <a:cubicBezTo>
                      <a:pt x="68" y="14"/>
                      <a:pt x="65" y="15"/>
                      <a:pt x="65" y="14"/>
                    </a:cubicBezTo>
                    <a:cubicBezTo>
                      <a:pt x="65" y="13"/>
                      <a:pt x="65" y="11"/>
                      <a:pt x="64" y="10"/>
                    </a:cubicBezTo>
                    <a:cubicBezTo>
                      <a:pt x="63" y="9"/>
                      <a:pt x="61" y="10"/>
                      <a:pt x="60" y="9"/>
                    </a:cubicBezTo>
                    <a:cubicBezTo>
                      <a:pt x="59" y="8"/>
                      <a:pt x="58" y="6"/>
                      <a:pt x="60" y="5"/>
                    </a:cubicBezTo>
                    <a:cubicBezTo>
                      <a:pt x="61" y="5"/>
                      <a:pt x="59" y="2"/>
                      <a:pt x="58" y="2"/>
                    </a:cubicBezTo>
                    <a:cubicBezTo>
                      <a:pt x="57" y="1"/>
                      <a:pt x="54" y="2"/>
                      <a:pt x="53" y="1"/>
                    </a:cubicBezTo>
                    <a:cubicBezTo>
                      <a:pt x="50" y="0"/>
                      <a:pt x="50" y="6"/>
                      <a:pt x="47" y="2"/>
                    </a:cubicBezTo>
                    <a:cubicBezTo>
                      <a:pt x="46" y="2"/>
                      <a:pt x="44" y="3"/>
                      <a:pt x="43" y="3"/>
                    </a:cubicBezTo>
                    <a:cubicBezTo>
                      <a:pt x="41" y="4"/>
                      <a:pt x="42" y="9"/>
                      <a:pt x="41" y="9"/>
                    </a:cubicBezTo>
                    <a:cubicBezTo>
                      <a:pt x="40" y="9"/>
                      <a:pt x="39" y="7"/>
                      <a:pt x="38" y="7"/>
                    </a:cubicBezTo>
                    <a:cubicBezTo>
                      <a:pt x="38" y="7"/>
                      <a:pt x="37" y="8"/>
                      <a:pt x="36" y="8"/>
                    </a:cubicBezTo>
                    <a:cubicBezTo>
                      <a:pt x="35" y="8"/>
                      <a:pt x="34" y="7"/>
                      <a:pt x="34" y="6"/>
                    </a:cubicBezTo>
                    <a:cubicBezTo>
                      <a:pt x="34" y="5"/>
                      <a:pt x="32" y="7"/>
                      <a:pt x="31" y="7"/>
                    </a:cubicBezTo>
                    <a:cubicBezTo>
                      <a:pt x="30" y="7"/>
                      <a:pt x="30" y="6"/>
                      <a:pt x="29" y="6"/>
                    </a:cubicBezTo>
                    <a:cubicBezTo>
                      <a:pt x="28" y="6"/>
                      <a:pt x="28" y="7"/>
                      <a:pt x="28" y="8"/>
                    </a:cubicBezTo>
                    <a:cubicBezTo>
                      <a:pt x="28" y="8"/>
                      <a:pt x="21" y="5"/>
                      <a:pt x="21" y="5"/>
                    </a:cubicBezTo>
                    <a:cubicBezTo>
                      <a:pt x="18" y="4"/>
                      <a:pt x="15" y="4"/>
                      <a:pt x="12" y="4"/>
                    </a:cubicBezTo>
                    <a:cubicBezTo>
                      <a:pt x="10" y="4"/>
                      <a:pt x="9" y="6"/>
                      <a:pt x="6" y="6"/>
                    </a:cubicBezTo>
                    <a:cubicBezTo>
                      <a:pt x="6" y="9"/>
                      <a:pt x="9" y="9"/>
                      <a:pt x="9" y="11"/>
                    </a:cubicBezTo>
                    <a:cubicBezTo>
                      <a:pt x="9" y="12"/>
                      <a:pt x="10" y="13"/>
                      <a:pt x="10" y="14"/>
                    </a:cubicBezTo>
                    <a:cubicBezTo>
                      <a:pt x="9" y="15"/>
                      <a:pt x="6" y="15"/>
                      <a:pt x="5" y="16"/>
                    </a:cubicBezTo>
                    <a:cubicBezTo>
                      <a:pt x="2" y="18"/>
                      <a:pt x="3" y="20"/>
                      <a:pt x="2" y="23"/>
                    </a:cubicBezTo>
                    <a:cubicBezTo>
                      <a:pt x="2" y="25"/>
                      <a:pt x="1" y="26"/>
                      <a:pt x="0" y="2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1" name="Freeform 657">
                <a:extLst>
                  <a:ext uri="{FF2B5EF4-FFF2-40B4-BE49-F238E27FC236}">
                    <a16:creationId xmlns:a16="http://schemas.microsoft.com/office/drawing/2014/main" id="{B7991B74-D3D0-2C43-A64A-4DEC303C0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0276" y="5312785"/>
                <a:ext cx="306678" cy="132762"/>
              </a:xfrm>
              <a:custGeom>
                <a:avLst/>
                <a:gdLst>
                  <a:gd name="T0" fmla="*/ 30 w 30"/>
                  <a:gd name="T1" fmla="*/ 4 h 12"/>
                  <a:gd name="T2" fmla="*/ 22 w 30"/>
                  <a:gd name="T3" fmla="*/ 0 h 12"/>
                  <a:gd name="T4" fmla="*/ 17 w 30"/>
                  <a:gd name="T5" fmla="*/ 0 h 12"/>
                  <a:gd name="T6" fmla="*/ 14 w 30"/>
                  <a:gd name="T7" fmla="*/ 1 h 12"/>
                  <a:gd name="T8" fmla="*/ 11 w 30"/>
                  <a:gd name="T9" fmla="*/ 0 h 12"/>
                  <a:gd name="T10" fmla="*/ 8 w 30"/>
                  <a:gd name="T11" fmla="*/ 3 h 12"/>
                  <a:gd name="T12" fmla="*/ 3 w 30"/>
                  <a:gd name="T13" fmla="*/ 9 h 12"/>
                  <a:gd name="T14" fmla="*/ 11 w 30"/>
                  <a:gd name="T15" fmla="*/ 11 h 12"/>
                  <a:gd name="T16" fmla="*/ 13 w 30"/>
                  <a:gd name="T17" fmla="*/ 9 h 12"/>
                  <a:gd name="T18" fmla="*/ 18 w 30"/>
                  <a:gd name="T19" fmla="*/ 9 h 12"/>
                  <a:gd name="T20" fmla="*/ 19 w 30"/>
                  <a:gd name="T21" fmla="*/ 6 h 12"/>
                  <a:gd name="T22" fmla="*/ 24 w 30"/>
                  <a:gd name="T23" fmla="*/ 7 h 12"/>
                  <a:gd name="T24" fmla="*/ 28 w 30"/>
                  <a:gd name="T25" fmla="*/ 7 h 12"/>
                  <a:gd name="T26" fmla="*/ 30 w 30"/>
                  <a:gd name="T27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12">
                    <a:moveTo>
                      <a:pt x="30" y="4"/>
                    </a:moveTo>
                    <a:cubicBezTo>
                      <a:pt x="27" y="2"/>
                      <a:pt x="26" y="0"/>
                      <a:pt x="22" y="0"/>
                    </a:cubicBezTo>
                    <a:cubicBezTo>
                      <a:pt x="20" y="0"/>
                      <a:pt x="19" y="0"/>
                      <a:pt x="17" y="0"/>
                    </a:cubicBezTo>
                    <a:cubicBezTo>
                      <a:pt x="15" y="0"/>
                      <a:pt x="15" y="1"/>
                      <a:pt x="14" y="1"/>
                    </a:cubicBezTo>
                    <a:cubicBezTo>
                      <a:pt x="13" y="1"/>
                      <a:pt x="12" y="0"/>
                      <a:pt x="11" y="0"/>
                    </a:cubicBezTo>
                    <a:cubicBezTo>
                      <a:pt x="10" y="1"/>
                      <a:pt x="9" y="2"/>
                      <a:pt x="8" y="3"/>
                    </a:cubicBezTo>
                    <a:cubicBezTo>
                      <a:pt x="6" y="5"/>
                      <a:pt x="0" y="4"/>
                      <a:pt x="3" y="9"/>
                    </a:cubicBezTo>
                    <a:cubicBezTo>
                      <a:pt x="4" y="11"/>
                      <a:pt x="8" y="12"/>
                      <a:pt x="11" y="11"/>
                    </a:cubicBezTo>
                    <a:cubicBezTo>
                      <a:pt x="12" y="11"/>
                      <a:pt x="12" y="9"/>
                      <a:pt x="13" y="9"/>
                    </a:cubicBezTo>
                    <a:cubicBezTo>
                      <a:pt x="15" y="9"/>
                      <a:pt x="17" y="9"/>
                      <a:pt x="18" y="9"/>
                    </a:cubicBezTo>
                    <a:cubicBezTo>
                      <a:pt x="19" y="9"/>
                      <a:pt x="19" y="7"/>
                      <a:pt x="19" y="6"/>
                    </a:cubicBezTo>
                    <a:cubicBezTo>
                      <a:pt x="20" y="5"/>
                      <a:pt x="23" y="7"/>
                      <a:pt x="24" y="7"/>
                    </a:cubicBezTo>
                    <a:cubicBezTo>
                      <a:pt x="25" y="7"/>
                      <a:pt x="27" y="7"/>
                      <a:pt x="28" y="7"/>
                    </a:cubicBezTo>
                    <a:cubicBezTo>
                      <a:pt x="29" y="7"/>
                      <a:pt x="29" y="5"/>
                      <a:pt x="30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2" name="Freeform 658">
                <a:extLst>
                  <a:ext uri="{FF2B5EF4-FFF2-40B4-BE49-F238E27FC236}">
                    <a16:creationId xmlns:a16="http://schemas.microsoft.com/office/drawing/2014/main" id="{4DFF9175-B4E7-B74D-839B-E0512E32E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825988"/>
                <a:ext cx="480926" cy="379853"/>
              </a:xfrm>
              <a:custGeom>
                <a:avLst/>
                <a:gdLst>
                  <a:gd name="T0" fmla="*/ 11 w 47"/>
                  <a:gd name="T1" fmla="*/ 29 h 35"/>
                  <a:gd name="T2" fmla="*/ 18 w 47"/>
                  <a:gd name="T3" fmla="*/ 30 h 35"/>
                  <a:gd name="T4" fmla="*/ 23 w 47"/>
                  <a:gd name="T5" fmla="*/ 33 h 35"/>
                  <a:gd name="T6" fmla="*/ 25 w 47"/>
                  <a:gd name="T7" fmla="*/ 31 h 35"/>
                  <a:gd name="T8" fmla="*/ 29 w 47"/>
                  <a:gd name="T9" fmla="*/ 32 h 35"/>
                  <a:gd name="T10" fmla="*/ 33 w 47"/>
                  <a:gd name="T11" fmla="*/ 32 h 35"/>
                  <a:gd name="T12" fmla="*/ 36 w 47"/>
                  <a:gd name="T13" fmla="*/ 33 h 35"/>
                  <a:gd name="T14" fmla="*/ 38 w 47"/>
                  <a:gd name="T15" fmla="*/ 28 h 35"/>
                  <a:gd name="T16" fmla="*/ 42 w 47"/>
                  <a:gd name="T17" fmla="*/ 27 h 35"/>
                  <a:gd name="T18" fmla="*/ 40 w 47"/>
                  <a:gd name="T19" fmla="*/ 22 h 35"/>
                  <a:gd name="T20" fmla="*/ 44 w 47"/>
                  <a:gd name="T21" fmla="*/ 21 h 35"/>
                  <a:gd name="T22" fmla="*/ 45 w 47"/>
                  <a:gd name="T23" fmla="*/ 17 h 35"/>
                  <a:gd name="T24" fmla="*/ 42 w 47"/>
                  <a:gd name="T25" fmla="*/ 15 h 35"/>
                  <a:gd name="T26" fmla="*/ 39 w 47"/>
                  <a:gd name="T27" fmla="*/ 11 h 35"/>
                  <a:gd name="T28" fmla="*/ 38 w 47"/>
                  <a:gd name="T29" fmla="*/ 6 h 35"/>
                  <a:gd name="T30" fmla="*/ 35 w 47"/>
                  <a:gd name="T31" fmla="*/ 2 h 35"/>
                  <a:gd name="T32" fmla="*/ 33 w 47"/>
                  <a:gd name="T33" fmla="*/ 2 h 35"/>
                  <a:gd name="T34" fmla="*/ 30 w 47"/>
                  <a:gd name="T35" fmla="*/ 1 h 35"/>
                  <a:gd name="T36" fmla="*/ 28 w 47"/>
                  <a:gd name="T37" fmla="*/ 2 h 35"/>
                  <a:gd name="T38" fmla="*/ 25 w 47"/>
                  <a:gd name="T39" fmla="*/ 0 h 35"/>
                  <a:gd name="T40" fmla="*/ 22 w 47"/>
                  <a:gd name="T41" fmla="*/ 2 h 35"/>
                  <a:gd name="T42" fmla="*/ 17 w 47"/>
                  <a:gd name="T43" fmla="*/ 3 h 35"/>
                  <a:gd name="T44" fmla="*/ 17 w 47"/>
                  <a:gd name="T45" fmla="*/ 6 h 35"/>
                  <a:gd name="T46" fmla="*/ 13 w 47"/>
                  <a:gd name="T47" fmla="*/ 9 h 35"/>
                  <a:gd name="T48" fmla="*/ 12 w 47"/>
                  <a:gd name="T49" fmla="*/ 13 h 35"/>
                  <a:gd name="T50" fmla="*/ 8 w 47"/>
                  <a:gd name="T51" fmla="*/ 14 h 35"/>
                  <a:gd name="T52" fmla="*/ 1 w 47"/>
                  <a:gd name="T53" fmla="*/ 16 h 35"/>
                  <a:gd name="T54" fmla="*/ 2 w 47"/>
                  <a:gd name="T55" fmla="*/ 24 h 35"/>
                  <a:gd name="T56" fmla="*/ 1 w 47"/>
                  <a:gd name="T57" fmla="*/ 27 h 35"/>
                  <a:gd name="T58" fmla="*/ 1 w 47"/>
                  <a:gd name="T59" fmla="*/ 31 h 35"/>
                  <a:gd name="T60" fmla="*/ 5 w 47"/>
                  <a:gd name="T61" fmla="*/ 30 h 35"/>
                  <a:gd name="T62" fmla="*/ 11 w 47"/>
                  <a:gd name="T63" fmla="*/ 29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7" h="35">
                    <a:moveTo>
                      <a:pt x="11" y="29"/>
                    </a:moveTo>
                    <a:cubicBezTo>
                      <a:pt x="14" y="29"/>
                      <a:pt x="16" y="30"/>
                      <a:pt x="18" y="30"/>
                    </a:cubicBezTo>
                    <a:cubicBezTo>
                      <a:pt x="18" y="30"/>
                      <a:pt x="23" y="33"/>
                      <a:pt x="23" y="33"/>
                    </a:cubicBezTo>
                    <a:cubicBezTo>
                      <a:pt x="23" y="32"/>
                      <a:pt x="24" y="29"/>
                      <a:pt x="25" y="31"/>
                    </a:cubicBezTo>
                    <a:cubicBezTo>
                      <a:pt x="27" y="34"/>
                      <a:pt x="28" y="29"/>
                      <a:pt x="29" y="32"/>
                    </a:cubicBezTo>
                    <a:cubicBezTo>
                      <a:pt x="30" y="34"/>
                      <a:pt x="32" y="32"/>
                      <a:pt x="33" y="32"/>
                    </a:cubicBezTo>
                    <a:cubicBezTo>
                      <a:pt x="34" y="31"/>
                      <a:pt x="36" y="35"/>
                      <a:pt x="36" y="33"/>
                    </a:cubicBezTo>
                    <a:cubicBezTo>
                      <a:pt x="37" y="31"/>
                      <a:pt x="36" y="29"/>
                      <a:pt x="38" y="28"/>
                    </a:cubicBezTo>
                    <a:cubicBezTo>
                      <a:pt x="39" y="28"/>
                      <a:pt x="41" y="27"/>
                      <a:pt x="42" y="27"/>
                    </a:cubicBezTo>
                    <a:cubicBezTo>
                      <a:pt x="41" y="26"/>
                      <a:pt x="40" y="24"/>
                      <a:pt x="40" y="22"/>
                    </a:cubicBezTo>
                    <a:cubicBezTo>
                      <a:pt x="40" y="20"/>
                      <a:pt x="42" y="22"/>
                      <a:pt x="44" y="21"/>
                    </a:cubicBezTo>
                    <a:cubicBezTo>
                      <a:pt x="46" y="21"/>
                      <a:pt x="47" y="19"/>
                      <a:pt x="45" y="17"/>
                    </a:cubicBezTo>
                    <a:cubicBezTo>
                      <a:pt x="44" y="16"/>
                      <a:pt x="43" y="17"/>
                      <a:pt x="42" y="15"/>
                    </a:cubicBezTo>
                    <a:cubicBezTo>
                      <a:pt x="41" y="14"/>
                      <a:pt x="40" y="13"/>
                      <a:pt x="39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9" y="4"/>
                      <a:pt x="36" y="2"/>
                      <a:pt x="35" y="2"/>
                    </a:cubicBezTo>
                    <a:cubicBezTo>
                      <a:pt x="34" y="1"/>
                      <a:pt x="34" y="2"/>
                      <a:pt x="33" y="2"/>
                    </a:cubicBezTo>
                    <a:cubicBezTo>
                      <a:pt x="31" y="3"/>
                      <a:pt x="31" y="2"/>
                      <a:pt x="30" y="1"/>
                    </a:cubicBezTo>
                    <a:cubicBezTo>
                      <a:pt x="29" y="0"/>
                      <a:pt x="29" y="2"/>
                      <a:pt x="28" y="2"/>
                    </a:cubicBezTo>
                    <a:cubicBezTo>
                      <a:pt x="27" y="2"/>
                      <a:pt x="25" y="0"/>
                      <a:pt x="25" y="0"/>
                    </a:cubicBezTo>
                    <a:cubicBezTo>
                      <a:pt x="23" y="0"/>
                      <a:pt x="23" y="2"/>
                      <a:pt x="22" y="2"/>
                    </a:cubicBezTo>
                    <a:cubicBezTo>
                      <a:pt x="20" y="3"/>
                      <a:pt x="19" y="3"/>
                      <a:pt x="17" y="3"/>
                    </a:cubicBezTo>
                    <a:cubicBezTo>
                      <a:pt x="16" y="4"/>
                      <a:pt x="17" y="6"/>
                      <a:pt x="17" y="6"/>
                    </a:cubicBezTo>
                    <a:cubicBezTo>
                      <a:pt x="16" y="8"/>
                      <a:pt x="13" y="7"/>
                      <a:pt x="13" y="9"/>
                    </a:cubicBezTo>
                    <a:cubicBezTo>
                      <a:pt x="12" y="10"/>
                      <a:pt x="12" y="11"/>
                      <a:pt x="12" y="13"/>
                    </a:cubicBezTo>
                    <a:cubicBezTo>
                      <a:pt x="12" y="14"/>
                      <a:pt x="9" y="14"/>
                      <a:pt x="8" y="14"/>
                    </a:cubicBezTo>
                    <a:cubicBezTo>
                      <a:pt x="5" y="15"/>
                      <a:pt x="4" y="16"/>
                      <a:pt x="1" y="16"/>
                    </a:cubicBezTo>
                    <a:cubicBezTo>
                      <a:pt x="2" y="19"/>
                      <a:pt x="5" y="21"/>
                      <a:pt x="2" y="24"/>
                    </a:cubicBezTo>
                    <a:cubicBezTo>
                      <a:pt x="0" y="25"/>
                      <a:pt x="0" y="26"/>
                      <a:pt x="1" y="27"/>
                    </a:cubicBezTo>
                    <a:cubicBezTo>
                      <a:pt x="3" y="28"/>
                      <a:pt x="1" y="30"/>
                      <a:pt x="1" y="31"/>
                    </a:cubicBezTo>
                    <a:cubicBezTo>
                      <a:pt x="3" y="31"/>
                      <a:pt x="4" y="31"/>
                      <a:pt x="5" y="30"/>
                    </a:cubicBezTo>
                    <a:cubicBezTo>
                      <a:pt x="7" y="29"/>
                      <a:pt x="10" y="29"/>
                      <a:pt x="11" y="2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3" name="Freeform 659">
                <a:extLst>
                  <a:ext uri="{FF2B5EF4-FFF2-40B4-BE49-F238E27FC236}">
                    <a16:creationId xmlns:a16="http://schemas.microsoft.com/office/drawing/2014/main" id="{76ABCC8F-F301-FE4A-8E7E-4A76CF0A74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803861"/>
                <a:ext cx="296221" cy="206523"/>
              </a:xfrm>
              <a:custGeom>
                <a:avLst/>
                <a:gdLst>
                  <a:gd name="T0" fmla="*/ 16 w 29"/>
                  <a:gd name="T1" fmla="*/ 18 h 19"/>
                  <a:gd name="T2" fmla="*/ 23 w 29"/>
                  <a:gd name="T3" fmla="*/ 15 h 19"/>
                  <a:gd name="T4" fmla="*/ 23 w 29"/>
                  <a:gd name="T5" fmla="*/ 12 h 19"/>
                  <a:gd name="T6" fmla="*/ 27 w 29"/>
                  <a:gd name="T7" fmla="*/ 9 h 19"/>
                  <a:gd name="T8" fmla="*/ 26 w 29"/>
                  <a:gd name="T9" fmla="*/ 4 h 19"/>
                  <a:gd name="T10" fmla="*/ 19 w 29"/>
                  <a:gd name="T11" fmla="*/ 1 h 19"/>
                  <a:gd name="T12" fmla="*/ 10 w 29"/>
                  <a:gd name="T13" fmla="*/ 1 h 19"/>
                  <a:gd name="T14" fmla="*/ 0 w 29"/>
                  <a:gd name="T15" fmla="*/ 4 h 19"/>
                  <a:gd name="T16" fmla="*/ 1 w 29"/>
                  <a:gd name="T17" fmla="*/ 6 h 19"/>
                  <a:gd name="T18" fmla="*/ 2 w 29"/>
                  <a:gd name="T19" fmla="*/ 9 h 19"/>
                  <a:gd name="T20" fmla="*/ 5 w 29"/>
                  <a:gd name="T21" fmla="*/ 10 h 19"/>
                  <a:gd name="T22" fmla="*/ 9 w 29"/>
                  <a:gd name="T23" fmla="*/ 11 h 19"/>
                  <a:gd name="T24" fmla="*/ 8 w 29"/>
                  <a:gd name="T25" fmla="*/ 15 h 19"/>
                  <a:gd name="T26" fmla="*/ 12 w 29"/>
                  <a:gd name="T27" fmla="*/ 18 h 19"/>
                  <a:gd name="T28" fmla="*/ 16 w 29"/>
                  <a:gd name="T29" fmla="*/ 18 h 19"/>
                  <a:gd name="T30" fmla="*/ 16 w 29"/>
                  <a:gd name="T3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" h="19">
                    <a:moveTo>
                      <a:pt x="16" y="18"/>
                    </a:moveTo>
                    <a:cubicBezTo>
                      <a:pt x="18" y="16"/>
                      <a:pt x="21" y="16"/>
                      <a:pt x="23" y="15"/>
                    </a:cubicBezTo>
                    <a:cubicBezTo>
                      <a:pt x="23" y="14"/>
                      <a:pt x="23" y="13"/>
                      <a:pt x="23" y="12"/>
                    </a:cubicBezTo>
                    <a:cubicBezTo>
                      <a:pt x="24" y="10"/>
                      <a:pt x="25" y="10"/>
                      <a:pt x="27" y="9"/>
                    </a:cubicBezTo>
                    <a:cubicBezTo>
                      <a:pt x="29" y="8"/>
                      <a:pt x="28" y="5"/>
                      <a:pt x="26" y="4"/>
                    </a:cubicBezTo>
                    <a:cubicBezTo>
                      <a:pt x="24" y="3"/>
                      <a:pt x="22" y="2"/>
                      <a:pt x="19" y="1"/>
                    </a:cubicBezTo>
                    <a:cubicBezTo>
                      <a:pt x="17" y="0"/>
                      <a:pt x="13" y="1"/>
                      <a:pt x="10" y="1"/>
                    </a:cubicBezTo>
                    <a:cubicBezTo>
                      <a:pt x="8" y="1"/>
                      <a:pt x="0" y="0"/>
                      <a:pt x="0" y="4"/>
                    </a:cubicBezTo>
                    <a:cubicBezTo>
                      <a:pt x="0" y="4"/>
                      <a:pt x="1" y="5"/>
                      <a:pt x="1" y="6"/>
                    </a:cubicBezTo>
                    <a:cubicBezTo>
                      <a:pt x="2" y="7"/>
                      <a:pt x="1" y="8"/>
                      <a:pt x="2" y="9"/>
                    </a:cubicBezTo>
                    <a:cubicBezTo>
                      <a:pt x="3" y="9"/>
                      <a:pt x="4" y="11"/>
                      <a:pt x="5" y="10"/>
                    </a:cubicBezTo>
                    <a:cubicBezTo>
                      <a:pt x="7" y="10"/>
                      <a:pt x="9" y="9"/>
                      <a:pt x="9" y="11"/>
                    </a:cubicBezTo>
                    <a:cubicBezTo>
                      <a:pt x="9" y="12"/>
                      <a:pt x="9" y="14"/>
                      <a:pt x="8" y="15"/>
                    </a:cubicBezTo>
                    <a:cubicBezTo>
                      <a:pt x="11" y="15"/>
                      <a:pt x="11" y="15"/>
                      <a:pt x="12" y="18"/>
                    </a:cubicBezTo>
                    <a:cubicBezTo>
                      <a:pt x="13" y="18"/>
                      <a:pt x="16" y="18"/>
                      <a:pt x="16" y="18"/>
                    </a:cubicBezTo>
                    <a:cubicBezTo>
                      <a:pt x="17" y="17"/>
                      <a:pt x="15" y="19"/>
                      <a:pt x="16" y="1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4" name="Freeform 660">
                <a:extLst>
                  <a:ext uri="{FF2B5EF4-FFF2-40B4-BE49-F238E27FC236}">
                    <a16:creationId xmlns:a16="http://schemas.microsoft.com/office/drawing/2014/main" id="{644340DD-4935-2746-AB45-45A717E7DA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16798" y="4674786"/>
                <a:ext cx="365924" cy="195460"/>
              </a:xfrm>
              <a:custGeom>
                <a:avLst/>
                <a:gdLst>
                  <a:gd name="T0" fmla="*/ 11 w 36"/>
                  <a:gd name="T1" fmla="*/ 13 h 18"/>
                  <a:gd name="T2" fmla="*/ 19 w 36"/>
                  <a:gd name="T3" fmla="*/ 12 h 18"/>
                  <a:gd name="T4" fmla="*/ 25 w 36"/>
                  <a:gd name="T5" fmla="*/ 15 h 18"/>
                  <a:gd name="T6" fmla="*/ 29 w 36"/>
                  <a:gd name="T7" fmla="*/ 17 h 18"/>
                  <a:gd name="T8" fmla="*/ 33 w 36"/>
                  <a:gd name="T9" fmla="*/ 16 h 18"/>
                  <a:gd name="T10" fmla="*/ 36 w 36"/>
                  <a:gd name="T11" fmla="*/ 14 h 18"/>
                  <a:gd name="T12" fmla="*/ 34 w 36"/>
                  <a:gd name="T13" fmla="*/ 8 h 18"/>
                  <a:gd name="T14" fmla="*/ 31 w 36"/>
                  <a:gd name="T15" fmla="*/ 4 h 18"/>
                  <a:gd name="T16" fmla="*/ 25 w 36"/>
                  <a:gd name="T17" fmla="*/ 3 h 18"/>
                  <a:gd name="T18" fmla="*/ 18 w 36"/>
                  <a:gd name="T19" fmla="*/ 1 h 18"/>
                  <a:gd name="T20" fmla="*/ 17 w 36"/>
                  <a:gd name="T21" fmla="*/ 5 h 18"/>
                  <a:gd name="T22" fmla="*/ 15 w 36"/>
                  <a:gd name="T23" fmla="*/ 7 h 18"/>
                  <a:gd name="T24" fmla="*/ 8 w 36"/>
                  <a:gd name="T25" fmla="*/ 4 h 18"/>
                  <a:gd name="T26" fmla="*/ 0 w 36"/>
                  <a:gd name="T27" fmla="*/ 15 h 18"/>
                  <a:gd name="T28" fmla="*/ 11 w 36"/>
                  <a:gd name="T29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" h="18">
                    <a:moveTo>
                      <a:pt x="11" y="13"/>
                    </a:moveTo>
                    <a:cubicBezTo>
                      <a:pt x="14" y="13"/>
                      <a:pt x="16" y="12"/>
                      <a:pt x="19" y="12"/>
                    </a:cubicBezTo>
                    <a:cubicBezTo>
                      <a:pt x="20" y="12"/>
                      <a:pt x="24" y="14"/>
                      <a:pt x="25" y="15"/>
                    </a:cubicBezTo>
                    <a:cubicBezTo>
                      <a:pt x="26" y="16"/>
                      <a:pt x="27" y="18"/>
                      <a:pt x="29" y="17"/>
                    </a:cubicBezTo>
                    <a:cubicBezTo>
                      <a:pt x="30" y="17"/>
                      <a:pt x="31" y="16"/>
                      <a:pt x="33" y="16"/>
                    </a:cubicBezTo>
                    <a:cubicBezTo>
                      <a:pt x="34" y="16"/>
                      <a:pt x="34" y="14"/>
                      <a:pt x="36" y="14"/>
                    </a:cubicBezTo>
                    <a:cubicBezTo>
                      <a:pt x="35" y="12"/>
                      <a:pt x="33" y="9"/>
                      <a:pt x="34" y="8"/>
                    </a:cubicBezTo>
                    <a:cubicBezTo>
                      <a:pt x="35" y="6"/>
                      <a:pt x="32" y="4"/>
                      <a:pt x="31" y="4"/>
                    </a:cubicBezTo>
                    <a:cubicBezTo>
                      <a:pt x="29" y="3"/>
                      <a:pt x="27" y="5"/>
                      <a:pt x="25" y="3"/>
                    </a:cubicBezTo>
                    <a:cubicBezTo>
                      <a:pt x="22" y="1"/>
                      <a:pt x="21" y="0"/>
                      <a:pt x="18" y="1"/>
                    </a:cubicBezTo>
                    <a:cubicBezTo>
                      <a:pt x="16" y="2"/>
                      <a:pt x="17" y="3"/>
                      <a:pt x="17" y="5"/>
                    </a:cubicBezTo>
                    <a:cubicBezTo>
                      <a:pt x="16" y="6"/>
                      <a:pt x="16" y="7"/>
                      <a:pt x="15" y="7"/>
                    </a:cubicBezTo>
                    <a:cubicBezTo>
                      <a:pt x="12" y="9"/>
                      <a:pt x="10" y="5"/>
                      <a:pt x="8" y="4"/>
                    </a:cubicBezTo>
                    <a:cubicBezTo>
                      <a:pt x="3" y="0"/>
                      <a:pt x="0" y="11"/>
                      <a:pt x="0" y="15"/>
                    </a:cubicBezTo>
                    <a:cubicBezTo>
                      <a:pt x="4" y="13"/>
                      <a:pt x="7" y="13"/>
                      <a:pt x="11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5" name="Freeform 661">
                <a:extLst>
                  <a:ext uri="{FF2B5EF4-FFF2-40B4-BE49-F238E27FC236}">
                    <a16:creationId xmlns:a16="http://schemas.microsoft.com/office/drawing/2014/main" id="{81651E9F-217F-9641-A33B-ABF5878DA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8315" y="4556776"/>
                <a:ext cx="243950" cy="162265"/>
              </a:xfrm>
              <a:custGeom>
                <a:avLst/>
                <a:gdLst>
                  <a:gd name="T0" fmla="*/ 16 w 24"/>
                  <a:gd name="T1" fmla="*/ 15 h 15"/>
                  <a:gd name="T2" fmla="*/ 20 w 24"/>
                  <a:gd name="T3" fmla="*/ 15 h 15"/>
                  <a:gd name="T4" fmla="*/ 22 w 24"/>
                  <a:gd name="T5" fmla="*/ 13 h 15"/>
                  <a:gd name="T6" fmla="*/ 22 w 24"/>
                  <a:gd name="T7" fmla="*/ 10 h 15"/>
                  <a:gd name="T8" fmla="*/ 21 w 24"/>
                  <a:gd name="T9" fmla="*/ 5 h 15"/>
                  <a:gd name="T10" fmla="*/ 24 w 24"/>
                  <a:gd name="T11" fmla="*/ 0 h 15"/>
                  <a:gd name="T12" fmla="*/ 12 w 24"/>
                  <a:gd name="T13" fmla="*/ 0 h 15"/>
                  <a:gd name="T14" fmla="*/ 6 w 24"/>
                  <a:gd name="T15" fmla="*/ 1 h 15"/>
                  <a:gd name="T16" fmla="*/ 0 w 24"/>
                  <a:gd name="T17" fmla="*/ 5 h 15"/>
                  <a:gd name="T18" fmla="*/ 2 w 24"/>
                  <a:gd name="T19" fmla="*/ 6 h 15"/>
                  <a:gd name="T20" fmla="*/ 2 w 24"/>
                  <a:gd name="T21" fmla="*/ 8 h 15"/>
                  <a:gd name="T22" fmla="*/ 7 w 24"/>
                  <a:gd name="T23" fmla="*/ 9 h 15"/>
                  <a:gd name="T24" fmla="*/ 6 w 24"/>
                  <a:gd name="T25" fmla="*/ 13 h 15"/>
                  <a:gd name="T26" fmla="*/ 11 w 24"/>
                  <a:gd name="T27" fmla="*/ 12 h 15"/>
                  <a:gd name="T28" fmla="*/ 16 w 24"/>
                  <a:gd name="T29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15">
                    <a:moveTo>
                      <a:pt x="16" y="15"/>
                    </a:moveTo>
                    <a:cubicBezTo>
                      <a:pt x="17" y="15"/>
                      <a:pt x="19" y="15"/>
                      <a:pt x="20" y="15"/>
                    </a:cubicBezTo>
                    <a:cubicBezTo>
                      <a:pt x="20" y="14"/>
                      <a:pt x="22" y="14"/>
                      <a:pt x="22" y="13"/>
                    </a:cubicBezTo>
                    <a:cubicBezTo>
                      <a:pt x="22" y="12"/>
                      <a:pt x="22" y="11"/>
                      <a:pt x="22" y="10"/>
                    </a:cubicBezTo>
                    <a:cubicBezTo>
                      <a:pt x="21" y="8"/>
                      <a:pt x="20" y="7"/>
                      <a:pt x="21" y="5"/>
                    </a:cubicBezTo>
                    <a:cubicBezTo>
                      <a:pt x="23" y="4"/>
                      <a:pt x="24" y="2"/>
                      <a:pt x="24" y="0"/>
                    </a:cubicBezTo>
                    <a:cubicBezTo>
                      <a:pt x="22" y="3"/>
                      <a:pt x="15" y="0"/>
                      <a:pt x="12" y="0"/>
                    </a:cubicBezTo>
                    <a:cubicBezTo>
                      <a:pt x="10" y="0"/>
                      <a:pt x="8" y="0"/>
                      <a:pt x="6" y="1"/>
                    </a:cubicBezTo>
                    <a:cubicBezTo>
                      <a:pt x="5" y="1"/>
                      <a:pt x="0" y="5"/>
                      <a:pt x="0" y="5"/>
                    </a:cubicBezTo>
                    <a:cubicBezTo>
                      <a:pt x="0" y="6"/>
                      <a:pt x="3" y="5"/>
                      <a:pt x="2" y="6"/>
                    </a:cubicBezTo>
                    <a:cubicBezTo>
                      <a:pt x="2" y="7"/>
                      <a:pt x="2" y="7"/>
                      <a:pt x="2" y="8"/>
                    </a:cubicBezTo>
                    <a:cubicBezTo>
                      <a:pt x="3" y="10"/>
                      <a:pt x="7" y="9"/>
                      <a:pt x="7" y="9"/>
                    </a:cubicBezTo>
                    <a:cubicBezTo>
                      <a:pt x="7" y="10"/>
                      <a:pt x="6" y="12"/>
                      <a:pt x="6" y="13"/>
                    </a:cubicBezTo>
                    <a:cubicBezTo>
                      <a:pt x="7" y="12"/>
                      <a:pt x="9" y="11"/>
                      <a:pt x="11" y="12"/>
                    </a:cubicBezTo>
                    <a:cubicBezTo>
                      <a:pt x="13" y="13"/>
                      <a:pt x="14" y="15"/>
                      <a:pt x="1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6" name="Freeform 662">
                <a:extLst>
                  <a:ext uri="{FF2B5EF4-FFF2-40B4-BE49-F238E27FC236}">
                    <a16:creationId xmlns:a16="http://schemas.microsoft.com/office/drawing/2014/main" id="{EDF247A7-FD12-E845-8A62-AF4E351645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43616" y="4892371"/>
                <a:ext cx="163794" cy="84822"/>
              </a:xfrm>
              <a:custGeom>
                <a:avLst/>
                <a:gdLst>
                  <a:gd name="T0" fmla="*/ 16 w 16"/>
                  <a:gd name="T1" fmla="*/ 4 h 8"/>
                  <a:gd name="T2" fmla="*/ 12 w 16"/>
                  <a:gd name="T3" fmla="*/ 2 h 8"/>
                  <a:gd name="T4" fmla="*/ 8 w 16"/>
                  <a:gd name="T5" fmla="*/ 0 h 8"/>
                  <a:gd name="T6" fmla="*/ 7 w 16"/>
                  <a:gd name="T7" fmla="*/ 3 h 8"/>
                  <a:gd name="T8" fmla="*/ 5 w 16"/>
                  <a:gd name="T9" fmla="*/ 2 h 8"/>
                  <a:gd name="T10" fmla="*/ 2 w 16"/>
                  <a:gd name="T11" fmla="*/ 3 h 8"/>
                  <a:gd name="T12" fmla="*/ 0 w 16"/>
                  <a:gd name="T13" fmla="*/ 5 h 8"/>
                  <a:gd name="T14" fmla="*/ 0 w 16"/>
                  <a:gd name="T15" fmla="*/ 6 h 8"/>
                  <a:gd name="T16" fmla="*/ 2 w 16"/>
                  <a:gd name="T17" fmla="*/ 6 h 8"/>
                  <a:gd name="T18" fmla="*/ 8 w 16"/>
                  <a:gd name="T19" fmla="*/ 7 h 8"/>
                  <a:gd name="T20" fmla="*/ 16 w 16"/>
                  <a:gd name="T2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" h="8">
                    <a:moveTo>
                      <a:pt x="16" y="4"/>
                    </a:moveTo>
                    <a:cubicBezTo>
                      <a:pt x="16" y="1"/>
                      <a:pt x="14" y="2"/>
                      <a:pt x="12" y="2"/>
                    </a:cubicBezTo>
                    <a:cubicBezTo>
                      <a:pt x="11" y="3"/>
                      <a:pt x="10" y="1"/>
                      <a:pt x="8" y="0"/>
                    </a:cubicBezTo>
                    <a:cubicBezTo>
                      <a:pt x="8" y="1"/>
                      <a:pt x="8" y="2"/>
                      <a:pt x="7" y="3"/>
                    </a:cubicBezTo>
                    <a:cubicBezTo>
                      <a:pt x="6" y="3"/>
                      <a:pt x="7" y="1"/>
                      <a:pt x="5" y="2"/>
                    </a:cubicBezTo>
                    <a:cubicBezTo>
                      <a:pt x="4" y="2"/>
                      <a:pt x="2" y="2"/>
                      <a:pt x="2" y="3"/>
                    </a:cubicBezTo>
                    <a:cubicBezTo>
                      <a:pt x="1" y="5"/>
                      <a:pt x="2" y="6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1" y="6"/>
                      <a:pt x="2" y="6"/>
                    </a:cubicBezTo>
                    <a:cubicBezTo>
                      <a:pt x="4" y="7"/>
                      <a:pt x="6" y="7"/>
                      <a:pt x="8" y="7"/>
                    </a:cubicBezTo>
                    <a:cubicBezTo>
                      <a:pt x="10" y="7"/>
                      <a:pt x="16" y="8"/>
                      <a:pt x="16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7" name="Freeform 663">
                <a:extLst>
                  <a:ext uri="{FF2B5EF4-FFF2-40B4-BE49-F238E27FC236}">
                    <a16:creationId xmlns:a16="http://schemas.microsoft.com/office/drawing/2014/main" id="{001FA451-8B5E-D948-B045-A82E45A24D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89209" y="4914495"/>
                <a:ext cx="487895" cy="453608"/>
              </a:xfrm>
              <a:custGeom>
                <a:avLst/>
                <a:gdLst>
                  <a:gd name="T0" fmla="*/ 1 w 48"/>
                  <a:gd name="T1" fmla="*/ 12 h 42"/>
                  <a:gd name="T2" fmla="*/ 0 w 48"/>
                  <a:gd name="T3" fmla="*/ 16 h 42"/>
                  <a:gd name="T4" fmla="*/ 2 w 48"/>
                  <a:gd name="T5" fmla="*/ 20 h 42"/>
                  <a:gd name="T6" fmla="*/ 4 w 48"/>
                  <a:gd name="T7" fmla="*/ 27 h 42"/>
                  <a:gd name="T8" fmla="*/ 9 w 48"/>
                  <a:gd name="T9" fmla="*/ 31 h 42"/>
                  <a:gd name="T10" fmla="*/ 10 w 48"/>
                  <a:gd name="T11" fmla="*/ 33 h 42"/>
                  <a:gd name="T12" fmla="*/ 13 w 48"/>
                  <a:gd name="T13" fmla="*/ 32 h 42"/>
                  <a:gd name="T14" fmla="*/ 21 w 48"/>
                  <a:gd name="T15" fmla="*/ 36 h 42"/>
                  <a:gd name="T16" fmla="*/ 25 w 48"/>
                  <a:gd name="T17" fmla="*/ 37 h 42"/>
                  <a:gd name="T18" fmla="*/ 33 w 48"/>
                  <a:gd name="T19" fmla="*/ 37 h 42"/>
                  <a:gd name="T20" fmla="*/ 39 w 48"/>
                  <a:gd name="T21" fmla="*/ 41 h 42"/>
                  <a:gd name="T22" fmla="*/ 41 w 48"/>
                  <a:gd name="T23" fmla="*/ 35 h 42"/>
                  <a:gd name="T24" fmla="*/ 44 w 48"/>
                  <a:gd name="T25" fmla="*/ 32 h 42"/>
                  <a:gd name="T26" fmla="*/ 48 w 48"/>
                  <a:gd name="T27" fmla="*/ 31 h 42"/>
                  <a:gd name="T28" fmla="*/ 45 w 48"/>
                  <a:gd name="T29" fmla="*/ 26 h 42"/>
                  <a:gd name="T30" fmla="*/ 44 w 48"/>
                  <a:gd name="T31" fmla="*/ 19 h 42"/>
                  <a:gd name="T32" fmla="*/ 46 w 48"/>
                  <a:gd name="T33" fmla="*/ 12 h 42"/>
                  <a:gd name="T34" fmla="*/ 44 w 48"/>
                  <a:gd name="T35" fmla="*/ 7 h 42"/>
                  <a:gd name="T36" fmla="*/ 42 w 48"/>
                  <a:gd name="T37" fmla="*/ 5 h 42"/>
                  <a:gd name="T38" fmla="*/ 25 w 48"/>
                  <a:gd name="T39" fmla="*/ 4 h 42"/>
                  <a:gd name="T40" fmla="*/ 20 w 48"/>
                  <a:gd name="T41" fmla="*/ 2 h 42"/>
                  <a:gd name="T42" fmla="*/ 13 w 48"/>
                  <a:gd name="T43" fmla="*/ 4 h 42"/>
                  <a:gd name="T44" fmla="*/ 6 w 48"/>
                  <a:gd name="T45" fmla="*/ 6 h 42"/>
                  <a:gd name="T46" fmla="*/ 2 w 48"/>
                  <a:gd name="T47" fmla="*/ 7 h 42"/>
                  <a:gd name="T48" fmla="*/ 1 w 48"/>
                  <a:gd name="T49" fmla="*/ 9 h 42"/>
                  <a:gd name="T50" fmla="*/ 1 w 48"/>
                  <a:gd name="T51" fmla="*/ 12 h 42"/>
                  <a:gd name="T52" fmla="*/ 1 w 48"/>
                  <a:gd name="T53" fmla="*/ 1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8" h="42">
                    <a:moveTo>
                      <a:pt x="1" y="12"/>
                    </a:moveTo>
                    <a:cubicBezTo>
                      <a:pt x="1" y="13"/>
                      <a:pt x="0" y="15"/>
                      <a:pt x="0" y="16"/>
                    </a:cubicBezTo>
                    <a:cubicBezTo>
                      <a:pt x="1" y="17"/>
                      <a:pt x="2" y="19"/>
                      <a:pt x="2" y="20"/>
                    </a:cubicBezTo>
                    <a:cubicBezTo>
                      <a:pt x="2" y="22"/>
                      <a:pt x="3" y="25"/>
                      <a:pt x="4" y="27"/>
                    </a:cubicBezTo>
                    <a:cubicBezTo>
                      <a:pt x="5" y="30"/>
                      <a:pt x="8" y="29"/>
                      <a:pt x="9" y="31"/>
                    </a:cubicBezTo>
                    <a:cubicBezTo>
                      <a:pt x="9" y="31"/>
                      <a:pt x="9" y="33"/>
                      <a:pt x="10" y="33"/>
                    </a:cubicBezTo>
                    <a:cubicBezTo>
                      <a:pt x="11" y="34"/>
                      <a:pt x="12" y="32"/>
                      <a:pt x="13" y="32"/>
                    </a:cubicBezTo>
                    <a:cubicBezTo>
                      <a:pt x="15" y="31"/>
                      <a:pt x="19" y="35"/>
                      <a:pt x="21" y="36"/>
                    </a:cubicBezTo>
                    <a:cubicBezTo>
                      <a:pt x="22" y="37"/>
                      <a:pt x="23" y="39"/>
                      <a:pt x="25" y="37"/>
                    </a:cubicBezTo>
                    <a:cubicBezTo>
                      <a:pt x="26" y="36"/>
                      <a:pt x="31" y="37"/>
                      <a:pt x="33" y="37"/>
                    </a:cubicBezTo>
                    <a:cubicBezTo>
                      <a:pt x="36" y="37"/>
                      <a:pt x="37" y="39"/>
                      <a:pt x="39" y="41"/>
                    </a:cubicBezTo>
                    <a:cubicBezTo>
                      <a:pt x="40" y="42"/>
                      <a:pt x="40" y="36"/>
                      <a:pt x="41" y="35"/>
                    </a:cubicBezTo>
                    <a:cubicBezTo>
                      <a:pt x="42" y="34"/>
                      <a:pt x="43" y="33"/>
                      <a:pt x="44" y="32"/>
                    </a:cubicBezTo>
                    <a:cubicBezTo>
                      <a:pt x="45" y="32"/>
                      <a:pt x="48" y="32"/>
                      <a:pt x="48" y="31"/>
                    </a:cubicBezTo>
                    <a:cubicBezTo>
                      <a:pt x="47" y="28"/>
                      <a:pt x="47" y="27"/>
                      <a:pt x="45" y="26"/>
                    </a:cubicBezTo>
                    <a:cubicBezTo>
                      <a:pt x="43" y="24"/>
                      <a:pt x="46" y="21"/>
                      <a:pt x="44" y="19"/>
                    </a:cubicBezTo>
                    <a:cubicBezTo>
                      <a:pt x="42" y="18"/>
                      <a:pt x="47" y="14"/>
                      <a:pt x="46" y="12"/>
                    </a:cubicBezTo>
                    <a:cubicBezTo>
                      <a:pt x="45" y="10"/>
                      <a:pt x="44" y="9"/>
                      <a:pt x="44" y="7"/>
                    </a:cubicBezTo>
                    <a:cubicBezTo>
                      <a:pt x="44" y="6"/>
                      <a:pt x="44" y="5"/>
                      <a:pt x="42" y="5"/>
                    </a:cubicBezTo>
                    <a:cubicBezTo>
                      <a:pt x="37" y="3"/>
                      <a:pt x="30" y="6"/>
                      <a:pt x="25" y="4"/>
                    </a:cubicBezTo>
                    <a:cubicBezTo>
                      <a:pt x="25" y="7"/>
                      <a:pt x="21" y="2"/>
                      <a:pt x="20" y="2"/>
                    </a:cubicBezTo>
                    <a:cubicBezTo>
                      <a:pt x="17" y="0"/>
                      <a:pt x="15" y="2"/>
                      <a:pt x="13" y="4"/>
                    </a:cubicBezTo>
                    <a:cubicBezTo>
                      <a:pt x="10" y="5"/>
                      <a:pt x="8" y="6"/>
                      <a:pt x="6" y="6"/>
                    </a:cubicBezTo>
                    <a:cubicBezTo>
                      <a:pt x="5" y="7"/>
                      <a:pt x="3" y="7"/>
                      <a:pt x="2" y="7"/>
                    </a:cubicBezTo>
                    <a:cubicBezTo>
                      <a:pt x="1" y="8"/>
                      <a:pt x="3" y="9"/>
                      <a:pt x="1" y="9"/>
                    </a:cubicBezTo>
                    <a:cubicBezTo>
                      <a:pt x="1" y="10"/>
                      <a:pt x="1" y="11"/>
                      <a:pt x="1" y="12"/>
                    </a:cubicBezTo>
                    <a:cubicBezTo>
                      <a:pt x="1" y="14"/>
                      <a:pt x="1" y="12"/>
                      <a:pt x="1" y="1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8" name="Freeform 664">
                <a:extLst>
                  <a:ext uri="{FF2B5EF4-FFF2-40B4-BE49-F238E27FC236}">
                    <a16:creationId xmlns:a16="http://schemas.microsoft.com/office/drawing/2014/main" id="{1F361914-768D-F74B-AD5D-CE1500884D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390233"/>
                <a:ext cx="470472" cy="324533"/>
              </a:xfrm>
              <a:custGeom>
                <a:avLst/>
                <a:gdLst>
                  <a:gd name="T0" fmla="*/ 38 w 46"/>
                  <a:gd name="T1" fmla="*/ 13 h 30"/>
                  <a:gd name="T2" fmla="*/ 35 w 46"/>
                  <a:gd name="T3" fmla="*/ 6 h 30"/>
                  <a:gd name="T4" fmla="*/ 32 w 46"/>
                  <a:gd name="T5" fmla="*/ 0 h 30"/>
                  <a:gd name="T6" fmla="*/ 22 w 46"/>
                  <a:gd name="T7" fmla="*/ 4 h 30"/>
                  <a:gd name="T8" fmla="*/ 18 w 46"/>
                  <a:gd name="T9" fmla="*/ 3 h 30"/>
                  <a:gd name="T10" fmla="*/ 12 w 46"/>
                  <a:gd name="T11" fmla="*/ 3 h 30"/>
                  <a:gd name="T12" fmla="*/ 8 w 46"/>
                  <a:gd name="T13" fmla="*/ 6 h 30"/>
                  <a:gd name="T14" fmla="*/ 4 w 46"/>
                  <a:gd name="T15" fmla="*/ 14 h 30"/>
                  <a:gd name="T16" fmla="*/ 0 w 46"/>
                  <a:gd name="T17" fmla="*/ 15 h 30"/>
                  <a:gd name="T18" fmla="*/ 3 w 46"/>
                  <a:gd name="T19" fmla="*/ 18 h 30"/>
                  <a:gd name="T20" fmla="*/ 5 w 46"/>
                  <a:gd name="T21" fmla="*/ 22 h 30"/>
                  <a:gd name="T22" fmla="*/ 8 w 46"/>
                  <a:gd name="T23" fmla="*/ 24 h 30"/>
                  <a:gd name="T24" fmla="*/ 11 w 46"/>
                  <a:gd name="T25" fmla="*/ 25 h 30"/>
                  <a:gd name="T26" fmla="*/ 11 w 46"/>
                  <a:gd name="T27" fmla="*/ 28 h 30"/>
                  <a:gd name="T28" fmla="*/ 21 w 46"/>
                  <a:gd name="T29" fmla="*/ 30 h 30"/>
                  <a:gd name="T30" fmla="*/ 28 w 46"/>
                  <a:gd name="T31" fmla="*/ 28 h 30"/>
                  <a:gd name="T32" fmla="*/ 40 w 46"/>
                  <a:gd name="T33" fmla="*/ 30 h 30"/>
                  <a:gd name="T34" fmla="*/ 41 w 46"/>
                  <a:gd name="T35" fmla="*/ 23 h 30"/>
                  <a:gd name="T36" fmla="*/ 46 w 46"/>
                  <a:gd name="T37" fmla="*/ 20 h 30"/>
                  <a:gd name="T38" fmla="*/ 39 w 46"/>
                  <a:gd name="T39" fmla="*/ 20 h 30"/>
                  <a:gd name="T40" fmla="*/ 38 w 46"/>
                  <a:gd name="T41" fmla="*/ 13 h 30"/>
                  <a:gd name="T42" fmla="*/ 38 w 46"/>
                  <a:gd name="T43" fmla="*/ 1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6" h="30">
                    <a:moveTo>
                      <a:pt x="38" y="13"/>
                    </a:moveTo>
                    <a:cubicBezTo>
                      <a:pt x="39" y="10"/>
                      <a:pt x="36" y="8"/>
                      <a:pt x="35" y="6"/>
                    </a:cubicBezTo>
                    <a:cubicBezTo>
                      <a:pt x="33" y="5"/>
                      <a:pt x="32" y="2"/>
                      <a:pt x="32" y="0"/>
                    </a:cubicBezTo>
                    <a:cubicBezTo>
                      <a:pt x="29" y="1"/>
                      <a:pt x="26" y="4"/>
                      <a:pt x="22" y="4"/>
                    </a:cubicBezTo>
                    <a:cubicBezTo>
                      <a:pt x="21" y="4"/>
                      <a:pt x="19" y="3"/>
                      <a:pt x="18" y="3"/>
                    </a:cubicBezTo>
                    <a:cubicBezTo>
                      <a:pt x="16" y="3"/>
                      <a:pt x="14" y="3"/>
                      <a:pt x="12" y="3"/>
                    </a:cubicBezTo>
                    <a:cubicBezTo>
                      <a:pt x="12" y="3"/>
                      <a:pt x="9" y="6"/>
                      <a:pt x="8" y="6"/>
                    </a:cubicBezTo>
                    <a:cubicBezTo>
                      <a:pt x="7" y="9"/>
                      <a:pt x="5" y="11"/>
                      <a:pt x="4" y="14"/>
                    </a:cubicBezTo>
                    <a:cubicBezTo>
                      <a:pt x="3" y="14"/>
                      <a:pt x="1" y="14"/>
                      <a:pt x="0" y="15"/>
                    </a:cubicBezTo>
                    <a:cubicBezTo>
                      <a:pt x="0" y="16"/>
                      <a:pt x="3" y="17"/>
                      <a:pt x="3" y="18"/>
                    </a:cubicBezTo>
                    <a:cubicBezTo>
                      <a:pt x="3" y="20"/>
                      <a:pt x="4" y="20"/>
                      <a:pt x="5" y="22"/>
                    </a:cubicBezTo>
                    <a:cubicBezTo>
                      <a:pt x="5" y="24"/>
                      <a:pt x="6" y="24"/>
                      <a:pt x="8" y="24"/>
                    </a:cubicBezTo>
                    <a:cubicBezTo>
                      <a:pt x="9" y="24"/>
                      <a:pt x="11" y="24"/>
                      <a:pt x="11" y="25"/>
                    </a:cubicBezTo>
                    <a:cubicBezTo>
                      <a:pt x="11" y="26"/>
                      <a:pt x="11" y="27"/>
                      <a:pt x="11" y="28"/>
                    </a:cubicBezTo>
                    <a:cubicBezTo>
                      <a:pt x="13" y="30"/>
                      <a:pt x="18" y="30"/>
                      <a:pt x="21" y="30"/>
                    </a:cubicBezTo>
                    <a:cubicBezTo>
                      <a:pt x="24" y="30"/>
                      <a:pt x="26" y="30"/>
                      <a:pt x="28" y="28"/>
                    </a:cubicBezTo>
                    <a:cubicBezTo>
                      <a:pt x="32" y="26"/>
                      <a:pt x="36" y="28"/>
                      <a:pt x="40" y="30"/>
                    </a:cubicBezTo>
                    <a:cubicBezTo>
                      <a:pt x="40" y="28"/>
                      <a:pt x="40" y="25"/>
                      <a:pt x="41" y="23"/>
                    </a:cubicBezTo>
                    <a:cubicBezTo>
                      <a:pt x="42" y="22"/>
                      <a:pt x="45" y="24"/>
                      <a:pt x="46" y="20"/>
                    </a:cubicBezTo>
                    <a:cubicBezTo>
                      <a:pt x="43" y="18"/>
                      <a:pt x="42" y="20"/>
                      <a:pt x="39" y="20"/>
                    </a:cubicBezTo>
                    <a:cubicBezTo>
                      <a:pt x="37" y="19"/>
                      <a:pt x="37" y="14"/>
                      <a:pt x="38" y="13"/>
                    </a:cubicBezTo>
                    <a:cubicBezTo>
                      <a:pt x="39" y="11"/>
                      <a:pt x="37" y="15"/>
                      <a:pt x="38" y="1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59" name="Freeform 665">
                <a:extLst>
                  <a:ext uri="{FF2B5EF4-FFF2-40B4-BE49-F238E27FC236}">
                    <a16:creationId xmlns:a16="http://schemas.microsoft.com/office/drawing/2014/main" id="{7A18FDFF-2CD9-5E40-BD02-64B87DD752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13019" y="5379168"/>
                <a:ext cx="170762" cy="217588"/>
              </a:xfrm>
              <a:custGeom>
                <a:avLst/>
                <a:gdLst>
                  <a:gd name="T0" fmla="*/ 14 w 17"/>
                  <a:gd name="T1" fmla="*/ 10 h 20"/>
                  <a:gd name="T2" fmla="*/ 9 w 17"/>
                  <a:gd name="T3" fmla="*/ 3 h 20"/>
                  <a:gd name="T4" fmla="*/ 0 w 17"/>
                  <a:gd name="T5" fmla="*/ 1 h 20"/>
                  <a:gd name="T6" fmla="*/ 5 w 17"/>
                  <a:gd name="T7" fmla="*/ 10 h 20"/>
                  <a:gd name="T8" fmla="*/ 7 w 17"/>
                  <a:gd name="T9" fmla="*/ 20 h 20"/>
                  <a:gd name="T10" fmla="*/ 10 w 17"/>
                  <a:gd name="T11" fmla="*/ 14 h 20"/>
                  <a:gd name="T12" fmla="*/ 14 w 17"/>
                  <a:gd name="T13" fmla="*/ 14 h 20"/>
                  <a:gd name="T14" fmla="*/ 14 w 17"/>
                  <a:gd name="T15" fmla="*/ 10 h 20"/>
                  <a:gd name="T16" fmla="*/ 14 w 17"/>
                  <a:gd name="T17" fmla="*/ 1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0">
                    <a:moveTo>
                      <a:pt x="14" y="10"/>
                    </a:moveTo>
                    <a:cubicBezTo>
                      <a:pt x="12" y="8"/>
                      <a:pt x="11" y="4"/>
                      <a:pt x="9" y="3"/>
                    </a:cubicBezTo>
                    <a:cubicBezTo>
                      <a:pt x="8" y="3"/>
                      <a:pt x="0" y="0"/>
                      <a:pt x="0" y="1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7" y="13"/>
                      <a:pt x="4" y="17"/>
                      <a:pt x="7" y="20"/>
                    </a:cubicBezTo>
                    <a:cubicBezTo>
                      <a:pt x="8" y="19"/>
                      <a:pt x="9" y="16"/>
                      <a:pt x="10" y="14"/>
                    </a:cubicBezTo>
                    <a:cubicBezTo>
                      <a:pt x="12" y="13"/>
                      <a:pt x="13" y="14"/>
                      <a:pt x="14" y="14"/>
                    </a:cubicBezTo>
                    <a:cubicBezTo>
                      <a:pt x="17" y="14"/>
                      <a:pt x="14" y="10"/>
                      <a:pt x="14" y="10"/>
                    </a:cubicBezTo>
                    <a:cubicBezTo>
                      <a:pt x="13" y="9"/>
                      <a:pt x="14" y="10"/>
                      <a:pt x="14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0" name="Freeform 666">
                <a:extLst>
                  <a:ext uri="{FF2B5EF4-FFF2-40B4-BE49-F238E27FC236}">
                    <a16:creationId xmlns:a16="http://schemas.microsoft.com/office/drawing/2014/main" id="{C892A758-8F62-A745-8423-74CC67DF16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82720" y="5497178"/>
                <a:ext cx="101063" cy="110635"/>
              </a:xfrm>
              <a:custGeom>
                <a:avLst/>
                <a:gdLst>
                  <a:gd name="T0" fmla="*/ 7 w 10"/>
                  <a:gd name="T1" fmla="*/ 9 h 10"/>
                  <a:gd name="T2" fmla="*/ 7 w 10"/>
                  <a:gd name="T3" fmla="*/ 7 h 10"/>
                  <a:gd name="T4" fmla="*/ 10 w 10"/>
                  <a:gd name="T5" fmla="*/ 4 h 10"/>
                  <a:gd name="T6" fmla="*/ 8 w 10"/>
                  <a:gd name="T7" fmla="*/ 1 h 10"/>
                  <a:gd name="T8" fmla="*/ 3 w 10"/>
                  <a:gd name="T9" fmla="*/ 4 h 10"/>
                  <a:gd name="T10" fmla="*/ 0 w 10"/>
                  <a:gd name="T11" fmla="*/ 9 h 10"/>
                  <a:gd name="T12" fmla="*/ 3 w 10"/>
                  <a:gd name="T13" fmla="*/ 9 h 10"/>
                  <a:gd name="T14" fmla="*/ 7 w 10"/>
                  <a:gd name="T15" fmla="*/ 10 h 10"/>
                  <a:gd name="T16" fmla="*/ 7 w 10"/>
                  <a:gd name="T17" fmla="*/ 9 h 10"/>
                  <a:gd name="T18" fmla="*/ 7 w 10"/>
                  <a:gd name="T1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" h="10">
                    <a:moveTo>
                      <a:pt x="7" y="9"/>
                    </a:moveTo>
                    <a:cubicBezTo>
                      <a:pt x="6" y="8"/>
                      <a:pt x="6" y="8"/>
                      <a:pt x="7" y="7"/>
                    </a:cubicBezTo>
                    <a:cubicBezTo>
                      <a:pt x="8" y="6"/>
                      <a:pt x="9" y="5"/>
                      <a:pt x="10" y="4"/>
                    </a:cubicBezTo>
                    <a:cubicBezTo>
                      <a:pt x="10" y="4"/>
                      <a:pt x="8" y="2"/>
                      <a:pt x="8" y="1"/>
                    </a:cubicBezTo>
                    <a:cubicBezTo>
                      <a:pt x="8" y="5"/>
                      <a:pt x="3" y="0"/>
                      <a:pt x="3" y="4"/>
                    </a:cubicBezTo>
                    <a:cubicBezTo>
                      <a:pt x="3" y="6"/>
                      <a:pt x="1" y="8"/>
                      <a:pt x="0" y="9"/>
                    </a:cubicBezTo>
                    <a:cubicBezTo>
                      <a:pt x="0" y="10"/>
                      <a:pt x="2" y="9"/>
                      <a:pt x="3" y="9"/>
                    </a:cubicBezTo>
                    <a:cubicBezTo>
                      <a:pt x="5" y="9"/>
                      <a:pt x="6" y="9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6" y="8"/>
                      <a:pt x="7" y="9"/>
                      <a:pt x="7" y="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1" name="Freeform 667">
                <a:extLst>
                  <a:ext uri="{FF2B5EF4-FFF2-40B4-BE49-F238E27FC236}">
                    <a16:creationId xmlns:a16="http://schemas.microsoft.com/office/drawing/2014/main" id="{69C233F0-1CD4-D946-ADD6-140E39B634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76043" y="5670508"/>
                <a:ext cx="327588" cy="206523"/>
              </a:xfrm>
              <a:custGeom>
                <a:avLst/>
                <a:gdLst>
                  <a:gd name="T0" fmla="*/ 17 w 32"/>
                  <a:gd name="T1" fmla="*/ 4 h 19"/>
                  <a:gd name="T2" fmla="*/ 2 w 32"/>
                  <a:gd name="T3" fmla="*/ 0 h 19"/>
                  <a:gd name="T4" fmla="*/ 2 w 32"/>
                  <a:gd name="T5" fmla="*/ 5 h 19"/>
                  <a:gd name="T6" fmla="*/ 3 w 32"/>
                  <a:gd name="T7" fmla="*/ 8 h 19"/>
                  <a:gd name="T8" fmla="*/ 1 w 32"/>
                  <a:gd name="T9" fmla="*/ 11 h 19"/>
                  <a:gd name="T10" fmla="*/ 3 w 32"/>
                  <a:gd name="T11" fmla="*/ 17 h 19"/>
                  <a:gd name="T12" fmla="*/ 9 w 32"/>
                  <a:gd name="T13" fmla="*/ 17 h 19"/>
                  <a:gd name="T14" fmla="*/ 16 w 32"/>
                  <a:gd name="T15" fmla="*/ 18 h 19"/>
                  <a:gd name="T16" fmla="*/ 21 w 32"/>
                  <a:gd name="T17" fmla="*/ 15 h 19"/>
                  <a:gd name="T18" fmla="*/ 28 w 32"/>
                  <a:gd name="T19" fmla="*/ 14 h 19"/>
                  <a:gd name="T20" fmla="*/ 28 w 32"/>
                  <a:gd name="T21" fmla="*/ 8 h 19"/>
                  <a:gd name="T22" fmla="*/ 29 w 32"/>
                  <a:gd name="T23" fmla="*/ 3 h 19"/>
                  <a:gd name="T24" fmla="*/ 21 w 32"/>
                  <a:gd name="T25" fmla="*/ 2 h 19"/>
                  <a:gd name="T26" fmla="*/ 17 w 32"/>
                  <a:gd name="T2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" h="19">
                    <a:moveTo>
                      <a:pt x="17" y="4"/>
                    </a:moveTo>
                    <a:cubicBezTo>
                      <a:pt x="13" y="4"/>
                      <a:pt x="3" y="6"/>
                      <a:pt x="2" y="0"/>
                    </a:cubicBezTo>
                    <a:cubicBezTo>
                      <a:pt x="1" y="2"/>
                      <a:pt x="0" y="4"/>
                      <a:pt x="2" y="5"/>
                    </a:cubicBezTo>
                    <a:cubicBezTo>
                      <a:pt x="3" y="6"/>
                      <a:pt x="4" y="7"/>
                      <a:pt x="3" y="8"/>
                    </a:cubicBezTo>
                    <a:cubicBezTo>
                      <a:pt x="2" y="9"/>
                      <a:pt x="1" y="9"/>
                      <a:pt x="1" y="11"/>
                    </a:cubicBezTo>
                    <a:cubicBezTo>
                      <a:pt x="2" y="13"/>
                      <a:pt x="3" y="14"/>
                      <a:pt x="3" y="17"/>
                    </a:cubicBezTo>
                    <a:cubicBezTo>
                      <a:pt x="5" y="17"/>
                      <a:pt x="7" y="17"/>
                      <a:pt x="9" y="17"/>
                    </a:cubicBezTo>
                    <a:cubicBezTo>
                      <a:pt x="11" y="17"/>
                      <a:pt x="14" y="19"/>
                      <a:pt x="16" y="18"/>
                    </a:cubicBezTo>
                    <a:cubicBezTo>
                      <a:pt x="18" y="18"/>
                      <a:pt x="20" y="16"/>
                      <a:pt x="21" y="15"/>
                    </a:cubicBezTo>
                    <a:cubicBezTo>
                      <a:pt x="23" y="13"/>
                      <a:pt x="25" y="14"/>
                      <a:pt x="28" y="14"/>
                    </a:cubicBezTo>
                    <a:cubicBezTo>
                      <a:pt x="27" y="12"/>
                      <a:pt x="27" y="11"/>
                      <a:pt x="28" y="8"/>
                    </a:cubicBezTo>
                    <a:cubicBezTo>
                      <a:pt x="29" y="6"/>
                      <a:pt x="32" y="4"/>
                      <a:pt x="29" y="3"/>
                    </a:cubicBezTo>
                    <a:cubicBezTo>
                      <a:pt x="27" y="2"/>
                      <a:pt x="24" y="1"/>
                      <a:pt x="21" y="2"/>
                    </a:cubicBezTo>
                    <a:cubicBezTo>
                      <a:pt x="19" y="2"/>
                      <a:pt x="18" y="4"/>
                      <a:pt x="17" y="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2" name="Freeform 668">
                <a:extLst>
                  <a:ext uri="{FF2B5EF4-FFF2-40B4-BE49-F238E27FC236}">
                    <a16:creationId xmlns:a16="http://schemas.microsoft.com/office/drawing/2014/main" id="{F5DDEAE8-C3D8-D749-B64A-FFF7852710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58909" y="5618879"/>
                <a:ext cx="184705" cy="162265"/>
              </a:xfrm>
              <a:custGeom>
                <a:avLst/>
                <a:gdLst>
                  <a:gd name="T0" fmla="*/ 10 w 18"/>
                  <a:gd name="T1" fmla="*/ 0 h 15"/>
                  <a:gd name="T2" fmla="*/ 1 w 18"/>
                  <a:gd name="T3" fmla="*/ 2 h 15"/>
                  <a:gd name="T4" fmla="*/ 4 w 18"/>
                  <a:gd name="T5" fmla="*/ 8 h 15"/>
                  <a:gd name="T6" fmla="*/ 13 w 18"/>
                  <a:gd name="T7" fmla="*/ 15 h 15"/>
                  <a:gd name="T8" fmla="*/ 15 w 18"/>
                  <a:gd name="T9" fmla="*/ 10 h 15"/>
                  <a:gd name="T10" fmla="*/ 17 w 18"/>
                  <a:gd name="T11" fmla="*/ 6 h 15"/>
                  <a:gd name="T12" fmla="*/ 16 w 18"/>
                  <a:gd name="T13" fmla="*/ 2 h 15"/>
                  <a:gd name="T14" fmla="*/ 10 w 18"/>
                  <a:gd name="T1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5">
                    <a:moveTo>
                      <a:pt x="10" y="0"/>
                    </a:moveTo>
                    <a:cubicBezTo>
                      <a:pt x="8" y="0"/>
                      <a:pt x="0" y="0"/>
                      <a:pt x="1" y="2"/>
                    </a:cubicBezTo>
                    <a:cubicBezTo>
                      <a:pt x="1" y="3"/>
                      <a:pt x="3" y="7"/>
                      <a:pt x="4" y="8"/>
                    </a:cubicBezTo>
                    <a:cubicBezTo>
                      <a:pt x="6" y="11"/>
                      <a:pt x="10" y="13"/>
                      <a:pt x="13" y="15"/>
                    </a:cubicBezTo>
                    <a:cubicBezTo>
                      <a:pt x="13" y="13"/>
                      <a:pt x="13" y="11"/>
                      <a:pt x="15" y="10"/>
                    </a:cubicBezTo>
                    <a:cubicBezTo>
                      <a:pt x="17" y="9"/>
                      <a:pt x="18" y="8"/>
                      <a:pt x="17" y="6"/>
                    </a:cubicBezTo>
                    <a:cubicBezTo>
                      <a:pt x="17" y="4"/>
                      <a:pt x="17" y="3"/>
                      <a:pt x="16" y="2"/>
                    </a:cubicBezTo>
                    <a:cubicBezTo>
                      <a:pt x="14" y="1"/>
                      <a:pt x="12" y="0"/>
                      <a:pt x="10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3" name="Freeform 669">
                <a:extLst>
                  <a:ext uri="{FF2B5EF4-FFF2-40B4-BE49-F238E27FC236}">
                    <a16:creationId xmlns:a16="http://schemas.microsoft.com/office/drawing/2014/main" id="{DD8ACC97-1E4C-C249-8958-872582AF4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91337" y="5541433"/>
                <a:ext cx="226522" cy="291340"/>
              </a:xfrm>
              <a:custGeom>
                <a:avLst/>
                <a:gdLst>
                  <a:gd name="T0" fmla="*/ 21 w 22"/>
                  <a:gd name="T1" fmla="*/ 19 h 27"/>
                  <a:gd name="T2" fmla="*/ 20 w 22"/>
                  <a:gd name="T3" fmla="*/ 17 h 27"/>
                  <a:gd name="T4" fmla="*/ 19 w 22"/>
                  <a:gd name="T5" fmla="*/ 13 h 27"/>
                  <a:gd name="T6" fmla="*/ 15 w 22"/>
                  <a:gd name="T7" fmla="*/ 10 h 27"/>
                  <a:gd name="T8" fmla="*/ 14 w 22"/>
                  <a:gd name="T9" fmla="*/ 8 h 27"/>
                  <a:gd name="T10" fmla="*/ 12 w 22"/>
                  <a:gd name="T11" fmla="*/ 5 h 27"/>
                  <a:gd name="T12" fmla="*/ 5 w 22"/>
                  <a:gd name="T13" fmla="*/ 1 h 27"/>
                  <a:gd name="T14" fmla="*/ 2 w 22"/>
                  <a:gd name="T15" fmla="*/ 4 h 27"/>
                  <a:gd name="T16" fmla="*/ 4 w 22"/>
                  <a:gd name="T17" fmla="*/ 14 h 27"/>
                  <a:gd name="T18" fmla="*/ 1 w 22"/>
                  <a:gd name="T19" fmla="*/ 19 h 27"/>
                  <a:gd name="T20" fmla="*/ 0 w 22"/>
                  <a:gd name="T21" fmla="*/ 23 h 27"/>
                  <a:gd name="T22" fmla="*/ 4 w 22"/>
                  <a:gd name="T23" fmla="*/ 27 h 27"/>
                  <a:gd name="T24" fmla="*/ 6 w 22"/>
                  <a:gd name="T25" fmla="*/ 23 h 27"/>
                  <a:gd name="T26" fmla="*/ 10 w 22"/>
                  <a:gd name="T27" fmla="*/ 26 h 27"/>
                  <a:gd name="T28" fmla="*/ 20 w 22"/>
                  <a:gd name="T29" fmla="*/ 24 h 27"/>
                  <a:gd name="T30" fmla="*/ 21 w 22"/>
                  <a:gd name="T31" fmla="*/ 19 h 27"/>
                  <a:gd name="T32" fmla="*/ 21 w 22"/>
                  <a:gd name="T33" fmla="*/ 1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2" h="27">
                    <a:moveTo>
                      <a:pt x="21" y="19"/>
                    </a:moveTo>
                    <a:cubicBezTo>
                      <a:pt x="22" y="18"/>
                      <a:pt x="21" y="18"/>
                      <a:pt x="20" y="17"/>
                    </a:cubicBezTo>
                    <a:cubicBezTo>
                      <a:pt x="19" y="16"/>
                      <a:pt x="19" y="15"/>
                      <a:pt x="19" y="13"/>
                    </a:cubicBezTo>
                    <a:cubicBezTo>
                      <a:pt x="21" y="10"/>
                      <a:pt x="18" y="10"/>
                      <a:pt x="15" y="10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3" y="6"/>
                      <a:pt x="12" y="7"/>
                      <a:pt x="12" y="5"/>
                    </a:cubicBezTo>
                    <a:cubicBezTo>
                      <a:pt x="11" y="2"/>
                      <a:pt x="9" y="0"/>
                      <a:pt x="5" y="1"/>
                    </a:cubicBezTo>
                    <a:cubicBezTo>
                      <a:pt x="2" y="2"/>
                      <a:pt x="2" y="2"/>
                      <a:pt x="2" y="4"/>
                    </a:cubicBezTo>
                    <a:cubicBezTo>
                      <a:pt x="3" y="7"/>
                      <a:pt x="4" y="10"/>
                      <a:pt x="4" y="14"/>
                    </a:cubicBezTo>
                    <a:cubicBezTo>
                      <a:pt x="5" y="17"/>
                      <a:pt x="2" y="16"/>
                      <a:pt x="1" y="19"/>
                    </a:cubicBezTo>
                    <a:cubicBezTo>
                      <a:pt x="0" y="20"/>
                      <a:pt x="0" y="22"/>
                      <a:pt x="0" y="23"/>
                    </a:cubicBezTo>
                    <a:cubicBezTo>
                      <a:pt x="0" y="25"/>
                      <a:pt x="3" y="26"/>
                      <a:pt x="4" y="27"/>
                    </a:cubicBezTo>
                    <a:cubicBezTo>
                      <a:pt x="4" y="26"/>
                      <a:pt x="4" y="23"/>
                      <a:pt x="6" y="23"/>
                    </a:cubicBezTo>
                    <a:cubicBezTo>
                      <a:pt x="8" y="23"/>
                      <a:pt x="9" y="24"/>
                      <a:pt x="10" y="26"/>
                    </a:cubicBezTo>
                    <a:cubicBezTo>
                      <a:pt x="11" y="26"/>
                      <a:pt x="18" y="24"/>
                      <a:pt x="20" y="24"/>
                    </a:cubicBezTo>
                    <a:cubicBezTo>
                      <a:pt x="18" y="22"/>
                      <a:pt x="20" y="21"/>
                      <a:pt x="21" y="19"/>
                    </a:cubicBezTo>
                    <a:cubicBezTo>
                      <a:pt x="22" y="18"/>
                      <a:pt x="20" y="20"/>
                      <a:pt x="21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4" name="Freeform 670">
                <a:extLst>
                  <a:ext uri="{FF2B5EF4-FFF2-40B4-BE49-F238E27FC236}">
                    <a16:creationId xmlns:a16="http://schemas.microsoft.com/office/drawing/2014/main" id="{4F97A522-E8C3-D847-A396-E0EA9EE3A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69365" y="5368107"/>
                <a:ext cx="358955" cy="206523"/>
              </a:xfrm>
              <a:custGeom>
                <a:avLst/>
                <a:gdLst>
                  <a:gd name="T0" fmla="*/ 30 w 35"/>
                  <a:gd name="T1" fmla="*/ 3 h 19"/>
                  <a:gd name="T2" fmla="*/ 24 w 35"/>
                  <a:gd name="T3" fmla="*/ 1 h 19"/>
                  <a:gd name="T4" fmla="*/ 19 w 35"/>
                  <a:gd name="T5" fmla="*/ 4 h 19"/>
                  <a:gd name="T6" fmla="*/ 15 w 35"/>
                  <a:gd name="T7" fmla="*/ 4 h 19"/>
                  <a:gd name="T8" fmla="*/ 13 w 35"/>
                  <a:gd name="T9" fmla="*/ 6 h 19"/>
                  <a:gd name="T10" fmla="*/ 5 w 35"/>
                  <a:gd name="T11" fmla="*/ 4 h 19"/>
                  <a:gd name="T12" fmla="*/ 5 w 35"/>
                  <a:gd name="T13" fmla="*/ 7 h 19"/>
                  <a:gd name="T14" fmla="*/ 3 w 35"/>
                  <a:gd name="T15" fmla="*/ 8 h 19"/>
                  <a:gd name="T16" fmla="*/ 3 w 35"/>
                  <a:gd name="T17" fmla="*/ 15 h 19"/>
                  <a:gd name="T18" fmla="*/ 11 w 35"/>
                  <a:gd name="T19" fmla="*/ 19 h 19"/>
                  <a:gd name="T20" fmla="*/ 21 w 35"/>
                  <a:gd name="T21" fmla="*/ 17 h 19"/>
                  <a:gd name="T22" fmla="*/ 25 w 35"/>
                  <a:gd name="T23" fmla="*/ 15 h 19"/>
                  <a:gd name="T24" fmla="*/ 29 w 35"/>
                  <a:gd name="T25" fmla="*/ 9 h 19"/>
                  <a:gd name="T26" fmla="*/ 33 w 35"/>
                  <a:gd name="T27" fmla="*/ 6 h 19"/>
                  <a:gd name="T28" fmla="*/ 30 w 35"/>
                  <a:gd name="T29" fmla="*/ 3 h 19"/>
                  <a:gd name="T30" fmla="*/ 30 w 35"/>
                  <a:gd name="T31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" h="19">
                    <a:moveTo>
                      <a:pt x="30" y="3"/>
                    </a:moveTo>
                    <a:cubicBezTo>
                      <a:pt x="30" y="2"/>
                      <a:pt x="25" y="2"/>
                      <a:pt x="24" y="1"/>
                    </a:cubicBezTo>
                    <a:cubicBezTo>
                      <a:pt x="20" y="0"/>
                      <a:pt x="22" y="4"/>
                      <a:pt x="19" y="4"/>
                    </a:cubicBezTo>
                    <a:cubicBezTo>
                      <a:pt x="18" y="3"/>
                      <a:pt x="17" y="4"/>
                      <a:pt x="15" y="4"/>
                    </a:cubicBezTo>
                    <a:cubicBezTo>
                      <a:pt x="14" y="4"/>
                      <a:pt x="14" y="6"/>
                      <a:pt x="13" y="6"/>
                    </a:cubicBezTo>
                    <a:cubicBezTo>
                      <a:pt x="9" y="8"/>
                      <a:pt x="7" y="6"/>
                      <a:pt x="5" y="4"/>
                    </a:cubicBezTo>
                    <a:cubicBezTo>
                      <a:pt x="5" y="5"/>
                      <a:pt x="5" y="6"/>
                      <a:pt x="5" y="7"/>
                    </a:cubicBezTo>
                    <a:cubicBezTo>
                      <a:pt x="4" y="8"/>
                      <a:pt x="3" y="6"/>
                      <a:pt x="3" y="8"/>
                    </a:cubicBezTo>
                    <a:cubicBezTo>
                      <a:pt x="3" y="11"/>
                      <a:pt x="0" y="13"/>
                      <a:pt x="3" y="15"/>
                    </a:cubicBezTo>
                    <a:cubicBezTo>
                      <a:pt x="5" y="17"/>
                      <a:pt x="8" y="19"/>
                      <a:pt x="11" y="19"/>
                    </a:cubicBezTo>
                    <a:cubicBezTo>
                      <a:pt x="15" y="19"/>
                      <a:pt x="17" y="16"/>
                      <a:pt x="21" y="17"/>
                    </a:cubicBezTo>
                    <a:cubicBezTo>
                      <a:pt x="21" y="16"/>
                      <a:pt x="24" y="16"/>
                      <a:pt x="25" y="15"/>
                    </a:cubicBezTo>
                    <a:cubicBezTo>
                      <a:pt x="26" y="13"/>
                      <a:pt x="27" y="11"/>
                      <a:pt x="29" y="9"/>
                    </a:cubicBezTo>
                    <a:cubicBezTo>
                      <a:pt x="30" y="7"/>
                      <a:pt x="31" y="7"/>
                      <a:pt x="33" y="6"/>
                    </a:cubicBezTo>
                    <a:cubicBezTo>
                      <a:pt x="35" y="4"/>
                      <a:pt x="30" y="4"/>
                      <a:pt x="30" y="3"/>
                    </a:cubicBezTo>
                    <a:cubicBezTo>
                      <a:pt x="30" y="3"/>
                      <a:pt x="30" y="4"/>
                      <a:pt x="3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5" name="Freeform 671">
                <a:extLst>
                  <a:ext uri="{FF2B5EF4-FFF2-40B4-BE49-F238E27FC236}">
                    <a16:creationId xmlns:a16="http://schemas.microsoft.com/office/drawing/2014/main" id="{443B323A-6F19-A546-A5B9-018AF0AA5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74975" y="5832776"/>
                <a:ext cx="317135" cy="346660"/>
              </a:xfrm>
              <a:custGeom>
                <a:avLst/>
                <a:gdLst>
                  <a:gd name="T0" fmla="*/ 31 w 31"/>
                  <a:gd name="T1" fmla="*/ 0 h 32"/>
                  <a:gd name="T2" fmla="*/ 23 w 31"/>
                  <a:gd name="T3" fmla="*/ 3 h 32"/>
                  <a:gd name="T4" fmla="*/ 13 w 31"/>
                  <a:gd name="T5" fmla="*/ 2 h 32"/>
                  <a:gd name="T6" fmla="*/ 9 w 31"/>
                  <a:gd name="T7" fmla="*/ 4 h 32"/>
                  <a:gd name="T8" fmla="*/ 6 w 31"/>
                  <a:gd name="T9" fmla="*/ 5 h 32"/>
                  <a:gd name="T10" fmla="*/ 4 w 31"/>
                  <a:gd name="T11" fmla="*/ 8 h 32"/>
                  <a:gd name="T12" fmla="*/ 2 w 31"/>
                  <a:gd name="T13" fmla="*/ 11 h 32"/>
                  <a:gd name="T14" fmla="*/ 2 w 31"/>
                  <a:gd name="T15" fmla="*/ 15 h 32"/>
                  <a:gd name="T16" fmla="*/ 4 w 31"/>
                  <a:gd name="T17" fmla="*/ 17 h 32"/>
                  <a:gd name="T18" fmla="*/ 5 w 31"/>
                  <a:gd name="T19" fmla="*/ 22 h 32"/>
                  <a:gd name="T20" fmla="*/ 6 w 31"/>
                  <a:gd name="T21" fmla="*/ 25 h 32"/>
                  <a:gd name="T22" fmla="*/ 7 w 31"/>
                  <a:gd name="T23" fmla="*/ 28 h 32"/>
                  <a:gd name="T24" fmla="*/ 8 w 31"/>
                  <a:gd name="T25" fmla="*/ 29 h 32"/>
                  <a:gd name="T26" fmla="*/ 10 w 31"/>
                  <a:gd name="T27" fmla="*/ 31 h 32"/>
                  <a:gd name="T28" fmla="*/ 12 w 31"/>
                  <a:gd name="T29" fmla="*/ 30 h 32"/>
                  <a:gd name="T30" fmla="*/ 13 w 31"/>
                  <a:gd name="T31" fmla="*/ 31 h 32"/>
                  <a:gd name="T32" fmla="*/ 13 w 31"/>
                  <a:gd name="T33" fmla="*/ 26 h 32"/>
                  <a:gd name="T34" fmla="*/ 17 w 31"/>
                  <a:gd name="T35" fmla="*/ 26 h 32"/>
                  <a:gd name="T36" fmla="*/ 14 w 31"/>
                  <a:gd name="T37" fmla="*/ 23 h 32"/>
                  <a:gd name="T38" fmla="*/ 17 w 31"/>
                  <a:gd name="T39" fmla="*/ 24 h 32"/>
                  <a:gd name="T40" fmla="*/ 18 w 31"/>
                  <a:gd name="T41" fmla="*/ 22 h 32"/>
                  <a:gd name="T42" fmla="*/ 21 w 31"/>
                  <a:gd name="T43" fmla="*/ 23 h 32"/>
                  <a:gd name="T44" fmla="*/ 19 w 31"/>
                  <a:gd name="T45" fmla="*/ 19 h 32"/>
                  <a:gd name="T46" fmla="*/ 15 w 31"/>
                  <a:gd name="T47" fmla="*/ 17 h 32"/>
                  <a:gd name="T48" fmla="*/ 15 w 31"/>
                  <a:gd name="T49" fmla="*/ 16 h 32"/>
                  <a:gd name="T50" fmla="*/ 11 w 31"/>
                  <a:gd name="T51" fmla="*/ 10 h 32"/>
                  <a:gd name="T52" fmla="*/ 16 w 31"/>
                  <a:gd name="T53" fmla="*/ 11 h 32"/>
                  <a:gd name="T54" fmla="*/ 16 w 31"/>
                  <a:gd name="T55" fmla="*/ 10 h 32"/>
                  <a:gd name="T56" fmla="*/ 18 w 31"/>
                  <a:gd name="T57" fmla="*/ 11 h 32"/>
                  <a:gd name="T58" fmla="*/ 17 w 31"/>
                  <a:gd name="T59" fmla="*/ 9 h 32"/>
                  <a:gd name="T60" fmla="*/ 21 w 31"/>
                  <a:gd name="T61" fmla="*/ 10 h 32"/>
                  <a:gd name="T62" fmla="*/ 17 w 31"/>
                  <a:gd name="T63" fmla="*/ 7 h 32"/>
                  <a:gd name="T64" fmla="*/ 22 w 31"/>
                  <a:gd name="T65" fmla="*/ 5 h 32"/>
                  <a:gd name="T66" fmla="*/ 21 w 31"/>
                  <a:gd name="T67" fmla="*/ 7 h 32"/>
                  <a:gd name="T68" fmla="*/ 25 w 31"/>
                  <a:gd name="T69" fmla="*/ 5 h 32"/>
                  <a:gd name="T70" fmla="*/ 29 w 31"/>
                  <a:gd name="T71" fmla="*/ 7 h 32"/>
                  <a:gd name="T72" fmla="*/ 31 w 31"/>
                  <a:gd name="T73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1" h="32">
                    <a:moveTo>
                      <a:pt x="31" y="0"/>
                    </a:moveTo>
                    <a:cubicBezTo>
                      <a:pt x="28" y="2"/>
                      <a:pt x="27" y="4"/>
                      <a:pt x="23" y="3"/>
                    </a:cubicBezTo>
                    <a:cubicBezTo>
                      <a:pt x="21" y="2"/>
                      <a:pt x="15" y="1"/>
                      <a:pt x="13" y="2"/>
                    </a:cubicBezTo>
                    <a:cubicBezTo>
                      <a:pt x="13" y="5"/>
                      <a:pt x="10" y="3"/>
                      <a:pt x="9" y="4"/>
                    </a:cubicBezTo>
                    <a:cubicBezTo>
                      <a:pt x="8" y="5"/>
                      <a:pt x="7" y="5"/>
                      <a:pt x="6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3" y="9"/>
                      <a:pt x="3" y="10"/>
                      <a:pt x="2" y="11"/>
                    </a:cubicBezTo>
                    <a:cubicBezTo>
                      <a:pt x="0" y="13"/>
                      <a:pt x="0" y="13"/>
                      <a:pt x="2" y="15"/>
                    </a:cubicBezTo>
                    <a:cubicBezTo>
                      <a:pt x="3" y="16"/>
                      <a:pt x="4" y="16"/>
                      <a:pt x="4" y="17"/>
                    </a:cubicBezTo>
                    <a:cubicBezTo>
                      <a:pt x="4" y="19"/>
                      <a:pt x="4" y="20"/>
                      <a:pt x="5" y="22"/>
                    </a:cubicBezTo>
                    <a:cubicBezTo>
                      <a:pt x="5" y="23"/>
                      <a:pt x="5" y="24"/>
                      <a:pt x="6" y="25"/>
                    </a:cubicBezTo>
                    <a:cubicBezTo>
                      <a:pt x="8" y="26"/>
                      <a:pt x="6" y="27"/>
                      <a:pt x="7" y="28"/>
                    </a:cubicBezTo>
                    <a:cubicBezTo>
                      <a:pt x="7" y="30"/>
                      <a:pt x="8" y="29"/>
                      <a:pt x="8" y="29"/>
                    </a:cubicBezTo>
                    <a:cubicBezTo>
                      <a:pt x="10" y="29"/>
                      <a:pt x="10" y="30"/>
                      <a:pt x="10" y="31"/>
                    </a:cubicBezTo>
                    <a:cubicBezTo>
                      <a:pt x="11" y="31"/>
                      <a:pt x="12" y="30"/>
                      <a:pt x="12" y="30"/>
                    </a:cubicBezTo>
                    <a:cubicBezTo>
                      <a:pt x="13" y="29"/>
                      <a:pt x="13" y="31"/>
                      <a:pt x="13" y="31"/>
                    </a:cubicBezTo>
                    <a:cubicBezTo>
                      <a:pt x="14" y="32"/>
                      <a:pt x="13" y="25"/>
                      <a:pt x="13" y="26"/>
                    </a:cubicBezTo>
                    <a:cubicBezTo>
                      <a:pt x="13" y="25"/>
                      <a:pt x="16" y="26"/>
                      <a:pt x="17" y="26"/>
                    </a:cubicBezTo>
                    <a:cubicBezTo>
                      <a:pt x="17" y="25"/>
                      <a:pt x="14" y="24"/>
                      <a:pt x="14" y="23"/>
                    </a:cubicBezTo>
                    <a:cubicBezTo>
                      <a:pt x="15" y="21"/>
                      <a:pt x="17" y="23"/>
                      <a:pt x="17" y="24"/>
                    </a:cubicBezTo>
                    <a:cubicBezTo>
                      <a:pt x="19" y="25"/>
                      <a:pt x="18" y="23"/>
                      <a:pt x="18" y="22"/>
                    </a:cubicBezTo>
                    <a:cubicBezTo>
                      <a:pt x="18" y="21"/>
                      <a:pt x="21" y="23"/>
                      <a:pt x="21" y="23"/>
                    </a:cubicBezTo>
                    <a:cubicBezTo>
                      <a:pt x="21" y="22"/>
                      <a:pt x="19" y="19"/>
                      <a:pt x="19" y="19"/>
                    </a:cubicBezTo>
                    <a:cubicBezTo>
                      <a:pt x="18" y="18"/>
                      <a:pt x="16" y="18"/>
                      <a:pt x="15" y="17"/>
                    </a:cubicBezTo>
                    <a:cubicBezTo>
                      <a:pt x="15" y="17"/>
                      <a:pt x="15" y="15"/>
                      <a:pt x="15" y="16"/>
                    </a:cubicBezTo>
                    <a:cubicBezTo>
                      <a:pt x="14" y="14"/>
                      <a:pt x="11" y="12"/>
                      <a:pt x="11" y="10"/>
                    </a:cubicBezTo>
                    <a:cubicBezTo>
                      <a:pt x="12" y="6"/>
                      <a:pt x="15" y="10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7" y="9"/>
                      <a:pt x="18" y="10"/>
                      <a:pt x="18" y="11"/>
                    </a:cubicBezTo>
                    <a:cubicBezTo>
                      <a:pt x="18" y="11"/>
                      <a:pt x="17" y="9"/>
                      <a:pt x="17" y="9"/>
                    </a:cubicBezTo>
                    <a:cubicBezTo>
                      <a:pt x="18" y="9"/>
                      <a:pt x="20" y="10"/>
                      <a:pt x="21" y="10"/>
                    </a:cubicBezTo>
                    <a:cubicBezTo>
                      <a:pt x="21" y="9"/>
                      <a:pt x="17" y="9"/>
                      <a:pt x="17" y="7"/>
                    </a:cubicBezTo>
                    <a:cubicBezTo>
                      <a:pt x="17" y="7"/>
                      <a:pt x="21" y="5"/>
                      <a:pt x="22" y="5"/>
                    </a:cubicBezTo>
                    <a:cubicBezTo>
                      <a:pt x="22" y="5"/>
                      <a:pt x="21" y="7"/>
                      <a:pt x="21" y="7"/>
                    </a:cubicBezTo>
                    <a:cubicBezTo>
                      <a:pt x="21" y="7"/>
                      <a:pt x="24" y="5"/>
                      <a:pt x="25" y="5"/>
                    </a:cubicBezTo>
                    <a:cubicBezTo>
                      <a:pt x="26" y="5"/>
                      <a:pt x="27" y="6"/>
                      <a:pt x="29" y="7"/>
                    </a:cubicBezTo>
                    <a:cubicBezTo>
                      <a:pt x="30" y="5"/>
                      <a:pt x="31" y="2"/>
                      <a:pt x="3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6" name="Freeform 672">
                <a:extLst>
                  <a:ext uri="{FF2B5EF4-FFF2-40B4-BE49-F238E27FC236}">
                    <a16:creationId xmlns:a16="http://schemas.microsoft.com/office/drawing/2014/main" id="{19D0FDA6-0B02-2243-BF22-B840905CE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0746" y="5814333"/>
                <a:ext cx="153338" cy="106947"/>
              </a:xfrm>
              <a:custGeom>
                <a:avLst/>
                <a:gdLst>
                  <a:gd name="T0" fmla="*/ 15 w 15"/>
                  <a:gd name="T1" fmla="*/ 6 h 10"/>
                  <a:gd name="T2" fmla="*/ 10 w 15"/>
                  <a:gd name="T3" fmla="*/ 1 h 10"/>
                  <a:gd name="T4" fmla="*/ 2 w 15"/>
                  <a:gd name="T5" fmla="*/ 5 h 10"/>
                  <a:gd name="T6" fmla="*/ 1 w 15"/>
                  <a:gd name="T7" fmla="*/ 9 h 10"/>
                  <a:gd name="T8" fmla="*/ 6 w 15"/>
                  <a:gd name="T9" fmla="*/ 9 h 10"/>
                  <a:gd name="T10" fmla="*/ 11 w 15"/>
                  <a:gd name="T11" fmla="*/ 7 h 10"/>
                  <a:gd name="T12" fmla="*/ 15 w 15"/>
                  <a:gd name="T13" fmla="*/ 6 h 10"/>
                  <a:gd name="T14" fmla="*/ 15 w 15"/>
                  <a:gd name="T15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10">
                    <a:moveTo>
                      <a:pt x="15" y="6"/>
                    </a:moveTo>
                    <a:cubicBezTo>
                      <a:pt x="13" y="4"/>
                      <a:pt x="10" y="4"/>
                      <a:pt x="10" y="1"/>
                    </a:cubicBezTo>
                    <a:cubicBezTo>
                      <a:pt x="5" y="0"/>
                      <a:pt x="4" y="0"/>
                      <a:pt x="2" y="5"/>
                    </a:cubicBezTo>
                    <a:cubicBezTo>
                      <a:pt x="2" y="6"/>
                      <a:pt x="0" y="9"/>
                      <a:pt x="1" y="9"/>
                    </a:cubicBezTo>
                    <a:cubicBezTo>
                      <a:pt x="3" y="10"/>
                      <a:pt x="5" y="10"/>
                      <a:pt x="6" y="9"/>
                    </a:cubicBezTo>
                    <a:cubicBezTo>
                      <a:pt x="8" y="8"/>
                      <a:pt x="9" y="7"/>
                      <a:pt x="11" y="7"/>
                    </a:cubicBezTo>
                    <a:cubicBezTo>
                      <a:pt x="11" y="7"/>
                      <a:pt x="15" y="7"/>
                      <a:pt x="15" y="6"/>
                    </a:cubicBezTo>
                    <a:cubicBezTo>
                      <a:pt x="14" y="6"/>
                      <a:pt x="15" y="7"/>
                      <a:pt x="15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7" name="Freeform 673">
                <a:extLst>
                  <a:ext uri="{FF2B5EF4-FFF2-40B4-BE49-F238E27FC236}">
                    <a16:creationId xmlns:a16="http://schemas.microsoft.com/office/drawing/2014/main" id="{9F5C3CDB-0A64-504E-85CA-747D8E130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33159" y="5781146"/>
                <a:ext cx="90610" cy="195460"/>
              </a:xfrm>
              <a:custGeom>
                <a:avLst/>
                <a:gdLst>
                  <a:gd name="T0" fmla="*/ 6 w 9"/>
                  <a:gd name="T1" fmla="*/ 16 h 18"/>
                  <a:gd name="T2" fmla="*/ 7 w 9"/>
                  <a:gd name="T3" fmla="*/ 11 h 18"/>
                  <a:gd name="T4" fmla="*/ 6 w 9"/>
                  <a:gd name="T5" fmla="*/ 6 h 18"/>
                  <a:gd name="T6" fmla="*/ 7 w 9"/>
                  <a:gd name="T7" fmla="*/ 4 h 18"/>
                  <a:gd name="T8" fmla="*/ 3 w 9"/>
                  <a:gd name="T9" fmla="*/ 1 h 18"/>
                  <a:gd name="T10" fmla="*/ 0 w 9"/>
                  <a:gd name="T11" fmla="*/ 9 h 18"/>
                  <a:gd name="T12" fmla="*/ 4 w 9"/>
                  <a:gd name="T13" fmla="*/ 18 h 18"/>
                  <a:gd name="T14" fmla="*/ 6 w 9"/>
                  <a:gd name="T15" fmla="*/ 16 h 18"/>
                  <a:gd name="T16" fmla="*/ 6 w 9"/>
                  <a:gd name="T1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18">
                    <a:moveTo>
                      <a:pt x="6" y="16"/>
                    </a:moveTo>
                    <a:cubicBezTo>
                      <a:pt x="7" y="14"/>
                      <a:pt x="9" y="12"/>
                      <a:pt x="7" y="11"/>
                    </a:cubicBezTo>
                    <a:cubicBezTo>
                      <a:pt x="6" y="10"/>
                      <a:pt x="5" y="8"/>
                      <a:pt x="6" y="6"/>
                    </a:cubicBezTo>
                    <a:cubicBezTo>
                      <a:pt x="6" y="6"/>
                      <a:pt x="7" y="4"/>
                      <a:pt x="7" y="4"/>
                    </a:cubicBezTo>
                    <a:cubicBezTo>
                      <a:pt x="6" y="3"/>
                      <a:pt x="4" y="1"/>
                      <a:pt x="3" y="1"/>
                    </a:cubicBezTo>
                    <a:cubicBezTo>
                      <a:pt x="0" y="0"/>
                      <a:pt x="0" y="7"/>
                      <a:pt x="0" y="9"/>
                    </a:cubicBezTo>
                    <a:cubicBezTo>
                      <a:pt x="0" y="13"/>
                      <a:pt x="2" y="15"/>
                      <a:pt x="4" y="18"/>
                    </a:cubicBezTo>
                    <a:cubicBezTo>
                      <a:pt x="5" y="17"/>
                      <a:pt x="6" y="16"/>
                      <a:pt x="6" y="16"/>
                    </a:cubicBezTo>
                    <a:cubicBezTo>
                      <a:pt x="7" y="14"/>
                      <a:pt x="6" y="16"/>
                      <a:pt x="6" y="1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8" name="Freeform 674">
                <a:extLst>
                  <a:ext uri="{FF2B5EF4-FFF2-40B4-BE49-F238E27FC236}">
                    <a16:creationId xmlns:a16="http://schemas.microsoft.com/office/drawing/2014/main" id="{73338DC6-9C8E-BB46-8FE2-CE1BCB7CAC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85430" y="5803274"/>
                <a:ext cx="132428" cy="95888"/>
              </a:xfrm>
              <a:custGeom>
                <a:avLst/>
                <a:gdLst>
                  <a:gd name="T0" fmla="*/ 11 w 13"/>
                  <a:gd name="T1" fmla="*/ 0 h 9"/>
                  <a:gd name="T2" fmla="*/ 2 w 13"/>
                  <a:gd name="T3" fmla="*/ 2 h 9"/>
                  <a:gd name="T4" fmla="*/ 3 w 13"/>
                  <a:gd name="T5" fmla="*/ 9 h 9"/>
                  <a:gd name="T6" fmla="*/ 7 w 13"/>
                  <a:gd name="T7" fmla="*/ 8 h 9"/>
                  <a:gd name="T8" fmla="*/ 10 w 13"/>
                  <a:gd name="T9" fmla="*/ 7 h 9"/>
                  <a:gd name="T10" fmla="*/ 11 w 13"/>
                  <a:gd name="T1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9">
                    <a:moveTo>
                      <a:pt x="11" y="0"/>
                    </a:moveTo>
                    <a:cubicBezTo>
                      <a:pt x="9" y="0"/>
                      <a:pt x="2" y="0"/>
                      <a:pt x="2" y="2"/>
                    </a:cubicBezTo>
                    <a:cubicBezTo>
                      <a:pt x="0" y="4"/>
                      <a:pt x="0" y="8"/>
                      <a:pt x="3" y="9"/>
                    </a:cubicBezTo>
                    <a:cubicBezTo>
                      <a:pt x="4" y="8"/>
                      <a:pt x="6" y="9"/>
                      <a:pt x="7" y="8"/>
                    </a:cubicBezTo>
                    <a:cubicBezTo>
                      <a:pt x="8" y="8"/>
                      <a:pt x="9" y="6"/>
                      <a:pt x="10" y="7"/>
                    </a:cubicBezTo>
                    <a:cubicBezTo>
                      <a:pt x="13" y="9"/>
                      <a:pt x="11" y="1"/>
                      <a:pt x="11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69" name="Freeform 675">
                <a:extLst>
                  <a:ext uri="{FF2B5EF4-FFF2-40B4-BE49-F238E27FC236}">
                    <a16:creationId xmlns:a16="http://schemas.microsoft.com/office/drawing/2014/main" id="{B3BBE981-FBBD-BB44-AA84-5D444DFE9E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07594" y="5865963"/>
                <a:ext cx="195159" cy="173330"/>
              </a:xfrm>
              <a:custGeom>
                <a:avLst/>
                <a:gdLst>
                  <a:gd name="T0" fmla="*/ 19 w 19"/>
                  <a:gd name="T1" fmla="*/ 14 h 16"/>
                  <a:gd name="T2" fmla="*/ 17 w 19"/>
                  <a:gd name="T3" fmla="*/ 10 h 16"/>
                  <a:gd name="T4" fmla="*/ 16 w 19"/>
                  <a:gd name="T5" fmla="*/ 7 h 16"/>
                  <a:gd name="T6" fmla="*/ 14 w 19"/>
                  <a:gd name="T7" fmla="*/ 3 h 16"/>
                  <a:gd name="T8" fmla="*/ 12 w 19"/>
                  <a:gd name="T9" fmla="*/ 0 h 16"/>
                  <a:gd name="T10" fmla="*/ 6 w 19"/>
                  <a:gd name="T11" fmla="*/ 6 h 16"/>
                  <a:gd name="T12" fmla="*/ 9 w 19"/>
                  <a:gd name="T13" fmla="*/ 9 h 16"/>
                  <a:gd name="T14" fmla="*/ 12 w 19"/>
                  <a:gd name="T15" fmla="*/ 11 h 16"/>
                  <a:gd name="T16" fmla="*/ 16 w 19"/>
                  <a:gd name="T17" fmla="*/ 13 h 16"/>
                  <a:gd name="T18" fmla="*/ 19 w 19"/>
                  <a:gd name="T19" fmla="*/ 14 h 16"/>
                  <a:gd name="T20" fmla="*/ 19 w 19"/>
                  <a:gd name="T21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" h="16">
                    <a:moveTo>
                      <a:pt x="19" y="14"/>
                    </a:moveTo>
                    <a:cubicBezTo>
                      <a:pt x="19" y="12"/>
                      <a:pt x="19" y="11"/>
                      <a:pt x="17" y="10"/>
                    </a:cubicBezTo>
                    <a:cubicBezTo>
                      <a:pt x="15" y="9"/>
                      <a:pt x="17" y="8"/>
                      <a:pt x="16" y="7"/>
                    </a:cubicBezTo>
                    <a:cubicBezTo>
                      <a:pt x="15" y="5"/>
                      <a:pt x="14" y="6"/>
                      <a:pt x="14" y="3"/>
                    </a:cubicBezTo>
                    <a:cubicBezTo>
                      <a:pt x="14" y="3"/>
                      <a:pt x="11" y="1"/>
                      <a:pt x="12" y="0"/>
                    </a:cubicBezTo>
                    <a:cubicBezTo>
                      <a:pt x="9" y="0"/>
                      <a:pt x="0" y="1"/>
                      <a:pt x="6" y="6"/>
                    </a:cubicBezTo>
                    <a:cubicBezTo>
                      <a:pt x="7" y="7"/>
                      <a:pt x="8" y="8"/>
                      <a:pt x="9" y="9"/>
                    </a:cubicBezTo>
                    <a:cubicBezTo>
                      <a:pt x="10" y="10"/>
                      <a:pt x="11" y="10"/>
                      <a:pt x="12" y="11"/>
                    </a:cubicBezTo>
                    <a:cubicBezTo>
                      <a:pt x="14" y="11"/>
                      <a:pt x="16" y="11"/>
                      <a:pt x="16" y="13"/>
                    </a:cubicBezTo>
                    <a:cubicBezTo>
                      <a:pt x="17" y="14"/>
                      <a:pt x="18" y="16"/>
                      <a:pt x="19" y="14"/>
                    </a:cubicBezTo>
                    <a:cubicBezTo>
                      <a:pt x="19" y="13"/>
                      <a:pt x="18" y="15"/>
                      <a:pt x="19" y="14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0" name="Freeform 676">
                <a:extLst>
                  <a:ext uri="{FF2B5EF4-FFF2-40B4-BE49-F238E27FC236}">
                    <a16:creationId xmlns:a16="http://schemas.microsoft.com/office/drawing/2014/main" id="{89EF9791-40FF-E642-936E-EF345C0A3E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80778" y="5954473"/>
                <a:ext cx="1010641" cy="907212"/>
              </a:xfrm>
              <a:custGeom>
                <a:avLst/>
                <a:gdLst>
                  <a:gd name="T0" fmla="*/ 95 w 99"/>
                  <a:gd name="T1" fmla="*/ 73 h 84"/>
                  <a:gd name="T2" fmla="*/ 93 w 99"/>
                  <a:gd name="T3" fmla="*/ 68 h 84"/>
                  <a:gd name="T4" fmla="*/ 90 w 99"/>
                  <a:gd name="T5" fmla="*/ 65 h 84"/>
                  <a:gd name="T6" fmla="*/ 86 w 99"/>
                  <a:gd name="T7" fmla="*/ 60 h 84"/>
                  <a:gd name="T8" fmla="*/ 87 w 99"/>
                  <a:gd name="T9" fmla="*/ 55 h 84"/>
                  <a:gd name="T10" fmla="*/ 89 w 99"/>
                  <a:gd name="T11" fmla="*/ 50 h 84"/>
                  <a:gd name="T12" fmla="*/ 84 w 99"/>
                  <a:gd name="T13" fmla="*/ 49 h 84"/>
                  <a:gd name="T14" fmla="*/ 84 w 99"/>
                  <a:gd name="T15" fmla="*/ 46 h 84"/>
                  <a:gd name="T16" fmla="*/ 84 w 99"/>
                  <a:gd name="T17" fmla="*/ 40 h 84"/>
                  <a:gd name="T18" fmla="*/ 82 w 99"/>
                  <a:gd name="T19" fmla="*/ 36 h 84"/>
                  <a:gd name="T20" fmla="*/ 85 w 99"/>
                  <a:gd name="T21" fmla="*/ 31 h 84"/>
                  <a:gd name="T22" fmla="*/ 86 w 99"/>
                  <a:gd name="T23" fmla="*/ 20 h 84"/>
                  <a:gd name="T24" fmla="*/ 79 w 99"/>
                  <a:gd name="T25" fmla="*/ 18 h 84"/>
                  <a:gd name="T26" fmla="*/ 76 w 99"/>
                  <a:gd name="T27" fmla="*/ 15 h 84"/>
                  <a:gd name="T28" fmla="*/ 71 w 99"/>
                  <a:gd name="T29" fmla="*/ 13 h 84"/>
                  <a:gd name="T30" fmla="*/ 66 w 99"/>
                  <a:gd name="T31" fmla="*/ 12 h 84"/>
                  <a:gd name="T32" fmla="*/ 61 w 99"/>
                  <a:gd name="T33" fmla="*/ 11 h 84"/>
                  <a:gd name="T34" fmla="*/ 57 w 99"/>
                  <a:gd name="T35" fmla="*/ 12 h 84"/>
                  <a:gd name="T36" fmla="*/ 53 w 99"/>
                  <a:gd name="T37" fmla="*/ 15 h 84"/>
                  <a:gd name="T38" fmla="*/ 49 w 99"/>
                  <a:gd name="T39" fmla="*/ 17 h 84"/>
                  <a:gd name="T40" fmla="*/ 46 w 99"/>
                  <a:gd name="T41" fmla="*/ 20 h 84"/>
                  <a:gd name="T42" fmla="*/ 33 w 99"/>
                  <a:gd name="T43" fmla="*/ 18 h 84"/>
                  <a:gd name="T44" fmla="*/ 30 w 99"/>
                  <a:gd name="T45" fmla="*/ 16 h 84"/>
                  <a:gd name="T46" fmla="*/ 25 w 99"/>
                  <a:gd name="T47" fmla="*/ 15 h 84"/>
                  <a:gd name="T48" fmla="*/ 24 w 99"/>
                  <a:gd name="T49" fmla="*/ 10 h 84"/>
                  <a:gd name="T50" fmla="*/ 20 w 99"/>
                  <a:gd name="T51" fmla="*/ 5 h 84"/>
                  <a:gd name="T52" fmla="*/ 14 w 99"/>
                  <a:gd name="T53" fmla="*/ 5 h 84"/>
                  <a:gd name="T54" fmla="*/ 11 w 99"/>
                  <a:gd name="T55" fmla="*/ 7 h 84"/>
                  <a:gd name="T56" fmla="*/ 5 w 99"/>
                  <a:gd name="T57" fmla="*/ 4 h 84"/>
                  <a:gd name="T58" fmla="*/ 1 w 99"/>
                  <a:gd name="T59" fmla="*/ 3 h 84"/>
                  <a:gd name="T60" fmla="*/ 0 w 99"/>
                  <a:gd name="T61" fmla="*/ 5 h 84"/>
                  <a:gd name="T62" fmla="*/ 1 w 99"/>
                  <a:gd name="T63" fmla="*/ 8 h 84"/>
                  <a:gd name="T64" fmla="*/ 1 w 99"/>
                  <a:gd name="T65" fmla="*/ 10 h 84"/>
                  <a:gd name="T66" fmla="*/ 1 w 99"/>
                  <a:gd name="T67" fmla="*/ 12 h 84"/>
                  <a:gd name="T68" fmla="*/ 3 w 99"/>
                  <a:gd name="T69" fmla="*/ 14 h 84"/>
                  <a:gd name="T70" fmla="*/ 3 w 99"/>
                  <a:gd name="T71" fmla="*/ 16 h 84"/>
                  <a:gd name="T72" fmla="*/ 5 w 99"/>
                  <a:gd name="T73" fmla="*/ 21 h 84"/>
                  <a:gd name="T74" fmla="*/ 8 w 99"/>
                  <a:gd name="T75" fmla="*/ 24 h 84"/>
                  <a:gd name="T76" fmla="*/ 10 w 99"/>
                  <a:gd name="T77" fmla="*/ 25 h 84"/>
                  <a:gd name="T78" fmla="*/ 8 w 99"/>
                  <a:gd name="T79" fmla="*/ 37 h 84"/>
                  <a:gd name="T80" fmla="*/ 12 w 99"/>
                  <a:gd name="T81" fmla="*/ 41 h 84"/>
                  <a:gd name="T82" fmla="*/ 18 w 99"/>
                  <a:gd name="T83" fmla="*/ 47 h 84"/>
                  <a:gd name="T84" fmla="*/ 17 w 99"/>
                  <a:gd name="T85" fmla="*/ 50 h 84"/>
                  <a:gd name="T86" fmla="*/ 19 w 99"/>
                  <a:gd name="T87" fmla="*/ 52 h 84"/>
                  <a:gd name="T88" fmla="*/ 22 w 99"/>
                  <a:gd name="T89" fmla="*/ 58 h 84"/>
                  <a:gd name="T90" fmla="*/ 24 w 99"/>
                  <a:gd name="T91" fmla="*/ 55 h 84"/>
                  <a:gd name="T92" fmla="*/ 25 w 99"/>
                  <a:gd name="T93" fmla="*/ 56 h 84"/>
                  <a:gd name="T94" fmla="*/ 26 w 99"/>
                  <a:gd name="T95" fmla="*/ 57 h 84"/>
                  <a:gd name="T96" fmla="*/ 30 w 99"/>
                  <a:gd name="T97" fmla="*/ 57 h 84"/>
                  <a:gd name="T98" fmla="*/ 35 w 99"/>
                  <a:gd name="T99" fmla="*/ 66 h 84"/>
                  <a:gd name="T100" fmla="*/ 46 w 99"/>
                  <a:gd name="T101" fmla="*/ 74 h 84"/>
                  <a:gd name="T102" fmla="*/ 52 w 99"/>
                  <a:gd name="T103" fmla="*/ 76 h 84"/>
                  <a:gd name="T104" fmla="*/ 56 w 99"/>
                  <a:gd name="T105" fmla="*/ 75 h 84"/>
                  <a:gd name="T106" fmla="*/ 56 w 99"/>
                  <a:gd name="T107" fmla="*/ 76 h 84"/>
                  <a:gd name="T108" fmla="*/ 61 w 99"/>
                  <a:gd name="T109" fmla="*/ 73 h 84"/>
                  <a:gd name="T110" fmla="*/ 60 w 99"/>
                  <a:gd name="T111" fmla="*/ 73 h 84"/>
                  <a:gd name="T112" fmla="*/ 62 w 99"/>
                  <a:gd name="T113" fmla="*/ 73 h 84"/>
                  <a:gd name="T114" fmla="*/ 65 w 99"/>
                  <a:gd name="T115" fmla="*/ 77 h 84"/>
                  <a:gd name="T116" fmla="*/ 69 w 99"/>
                  <a:gd name="T117" fmla="*/ 81 h 84"/>
                  <a:gd name="T118" fmla="*/ 88 w 99"/>
                  <a:gd name="T119" fmla="*/ 84 h 84"/>
                  <a:gd name="T120" fmla="*/ 92 w 99"/>
                  <a:gd name="T121" fmla="*/ 77 h 84"/>
                  <a:gd name="T122" fmla="*/ 95 w 99"/>
                  <a:gd name="T123" fmla="*/ 73 h 84"/>
                  <a:gd name="T124" fmla="*/ 95 w 99"/>
                  <a:gd name="T125" fmla="*/ 7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9" h="84">
                    <a:moveTo>
                      <a:pt x="95" y="73"/>
                    </a:moveTo>
                    <a:cubicBezTo>
                      <a:pt x="93" y="72"/>
                      <a:pt x="94" y="70"/>
                      <a:pt x="93" y="68"/>
                    </a:cubicBezTo>
                    <a:cubicBezTo>
                      <a:pt x="93" y="67"/>
                      <a:pt x="91" y="66"/>
                      <a:pt x="90" y="65"/>
                    </a:cubicBezTo>
                    <a:cubicBezTo>
                      <a:pt x="88" y="64"/>
                      <a:pt x="87" y="62"/>
                      <a:pt x="86" y="60"/>
                    </a:cubicBezTo>
                    <a:cubicBezTo>
                      <a:pt x="84" y="58"/>
                      <a:pt x="85" y="58"/>
                      <a:pt x="87" y="55"/>
                    </a:cubicBezTo>
                    <a:cubicBezTo>
                      <a:pt x="88" y="54"/>
                      <a:pt x="90" y="52"/>
                      <a:pt x="89" y="50"/>
                    </a:cubicBezTo>
                    <a:cubicBezTo>
                      <a:pt x="88" y="49"/>
                      <a:pt x="85" y="49"/>
                      <a:pt x="84" y="49"/>
                    </a:cubicBezTo>
                    <a:cubicBezTo>
                      <a:pt x="83" y="48"/>
                      <a:pt x="84" y="46"/>
                      <a:pt x="84" y="46"/>
                    </a:cubicBezTo>
                    <a:cubicBezTo>
                      <a:pt x="83" y="44"/>
                      <a:pt x="83" y="41"/>
                      <a:pt x="84" y="40"/>
                    </a:cubicBezTo>
                    <a:cubicBezTo>
                      <a:pt x="86" y="38"/>
                      <a:pt x="83" y="37"/>
                      <a:pt x="82" y="36"/>
                    </a:cubicBezTo>
                    <a:cubicBezTo>
                      <a:pt x="82" y="35"/>
                      <a:pt x="84" y="32"/>
                      <a:pt x="85" y="31"/>
                    </a:cubicBezTo>
                    <a:cubicBezTo>
                      <a:pt x="85" y="30"/>
                      <a:pt x="87" y="20"/>
                      <a:pt x="86" y="20"/>
                    </a:cubicBezTo>
                    <a:cubicBezTo>
                      <a:pt x="83" y="20"/>
                      <a:pt x="82" y="20"/>
                      <a:pt x="79" y="18"/>
                    </a:cubicBezTo>
                    <a:cubicBezTo>
                      <a:pt x="78" y="17"/>
                      <a:pt x="77" y="16"/>
                      <a:pt x="76" y="15"/>
                    </a:cubicBezTo>
                    <a:cubicBezTo>
                      <a:pt x="75" y="14"/>
                      <a:pt x="72" y="14"/>
                      <a:pt x="71" y="13"/>
                    </a:cubicBezTo>
                    <a:cubicBezTo>
                      <a:pt x="69" y="13"/>
                      <a:pt x="68" y="13"/>
                      <a:pt x="66" y="12"/>
                    </a:cubicBezTo>
                    <a:cubicBezTo>
                      <a:pt x="65" y="10"/>
                      <a:pt x="63" y="11"/>
                      <a:pt x="61" y="11"/>
                    </a:cubicBezTo>
                    <a:cubicBezTo>
                      <a:pt x="60" y="12"/>
                      <a:pt x="58" y="11"/>
                      <a:pt x="57" y="12"/>
                    </a:cubicBezTo>
                    <a:cubicBezTo>
                      <a:pt x="55" y="12"/>
                      <a:pt x="54" y="14"/>
                      <a:pt x="53" y="15"/>
                    </a:cubicBezTo>
                    <a:cubicBezTo>
                      <a:pt x="52" y="16"/>
                      <a:pt x="49" y="15"/>
                      <a:pt x="49" y="17"/>
                    </a:cubicBezTo>
                    <a:cubicBezTo>
                      <a:pt x="49" y="19"/>
                      <a:pt x="48" y="19"/>
                      <a:pt x="46" y="20"/>
                    </a:cubicBezTo>
                    <a:cubicBezTo>
                      <a:pt x="41" y="21"/>
                      <a:pt x="37" y="21"/>
                      <a:pt x="33" y="18"/>
                    </a:cubicBezTo>
                    <a:cubicBezTo>
                      <a:pt x="32" y="17"/>
                      <a:pt x="31" y="16"/>
                      <a:pt x="30" y="16"/>
                    </a:cubicBezTo>
                    <a:cubicBezTo>
                      <a:pt x="28" y="14"/>
                      <a:pt x="27" y="15"/>
                      <a:pt x="25" y="15"/>
                    </a:cubicBezTo>
                    <a:cubicBezTo>
                      <a:pt x="24" y="14"/>
                      <a:pt x="24" y="11"/>
                      <a:pt x="24" y="10"/>
                    </a:cubicBezTo>
                    <a:cubicBezTo>
                      <a:pt x="21" y="9"/>
                      <a:pt x="20" y="8"/>
                      <a:pt x="20" y="5"/>
                    </a:cubicBezTo>
                    <a:cubicBezTo>
                      <a:pt x="20" y="0"/>
                      <a:pt x="16" y="3"/>
                      <a:pt x="14" y="5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9" y="6"/>
                      <a:pt x="6" y="6"/>
                      <a:pt x="5" y="4"/>
                    </a:cubicBezTo>
                    <a:cubicBezTo>
                      <a:pt x="3" y="2"/>
                      <a:pt x="3" y="1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0" y="7"/>
                      <a:pt x="1" y="8"/>
                    </a:cubicBezTo>
                    <a:cubicBezTo>
                      <a:pt x="1" y="8"/>
                      <a:pt x="2" y="10"/>
                      <a:pt x="1" y="10"/>
                    </a:cubicBezTo>
                    <a:cubicBezTo>
                      <a:pt x="1" y="11"/>
                      <a:pt x="0" y="11"/>
                      <a:pt x="1" y="12"/>
                    </a:cubicBezTo>
                    <a:cubicBezTo>
                      <a:pt x="1" y="13"/>
                      <a:pt x="3" y="13"/>
                      <a:pt x="3" y="14"/>
                    </a:cubicBezTo>
                    <a:cubicBezTo>
                      <a:pt x="3" y="15"/>
                      <a:pt x="2" y="16"/>
                      <a:pt x="3" y="16"/>
                    </a:cubicBezTo>
                    <a:cubicBezTo>
                      <a:pt x="4" y="18"/>
                      <a:pt x="4" y="19"/>
                      <a:pt x="5" y="21"/>
                    </a:cubicBezTo>
                    <a:cubicBezTo>
                      <a:pt x="6" y="22"/>
                      <a:pt x="6" y="23"/>
                      <a:pt x="8" y="24"/>
                    </a:cubicBezTo>
                    <a:cubicBezTo>
                      <a:pt x="8" y="24"/>
                      <a:pt x="10" y="25"/>
                      <a:pt x="10" y="25"/>
                    </a:cubicBezTo>
                    <a:cubicBezTo>
                      <a:pt x="11" y="29"/>
                      <a:pt x="2" y="33"/>
                      <a:pt x="8" y="37"/>
                    </a:cubicBezTo>
                    <a:cubicBezTo>
                      <a:pt x="10" y="38"/>
                      <a:pt x="10" y="40"/>
                      <a:pt x="12" y="41"/>
                    </a:cubicBezTo>
                    <a:cubicBezTo>
                      <a:pt x="14" y="43"/>
                      <a:pt x="16" y="44"/>
                      <a:pt x="18" y="47"/>
                    </a:cubicBezTo>
                    <a:cubicBezTo>
                      <a:pt x="18" y="48"/>
                      <a:pt x="17" y="49"/>
                      <a:pt x="17" y="50"/>
                    </a:cubicBezTo>
                    <a:cubicBezTo>
                      <a:pt x="18" y="51"/>
                      <a:pt x="20" y="51"/>
                      <a:pt x="19" y="52"/>
                    </a:cubicBezTo>
                    <a:cubicBezTo>
                      <a:pt x="19" y="55"/>
                      <a:pt x="21" y="56"/>
                      <a:pt x="22" y="58"/>
                    </a:cubicBezTo>
                    <a:cubicBezTo>
                      <a:pt x="24" y="57"/>
                      <a:pt x="23" y="56"/>
                      <a:pt x="24" y="55"/>
                    </a:cubicBezTo>
                    <a:cubicBezTo>
                      <a:pt x="24" y="55"/>
                      <a:pt x="25" y="56"/>
                      <a:pt x="25" y="56"/>
                    </a:cubicBezTo>
                    <a:cubicBezTo>
                      <a:pt x="27" y="56"/>
                      <a:pt x="25" y="56"/>
                      <a:pt x="26" y="57"/>
                    </a:cubicBezTo>
                    <a:cubicBezTo>
                      <a:pt x="27" y="58"/>
                      <a:pt x="28" y="55"/>
                      <a:pt x="30" y="57"/>
                    </a:cubicBezTo>
                    <a:cubicBezTo>
                      <a:pt x="32" y="60"/>
                      <a:pt x="33" y="63"/>
                      <a:pt x="35" y="66"/>
                    </a:cubicBezTo>
                    <a:cubicBezTo>
                      <a:pt x="37" y="69"/>
                      <a:pt x="42" y="72"/>
                      <a:pt x="46" y="74"/>
                    </a:cubicBezTo>
                    <a:cubicBezTo>
                      <a:pt x="48" y="75"/>
                      <a:pt x="50" y="75"/>
                      <a:pt x="52" y="76"/>
                    </a:cubicBezTo>
                    <a:cubicBezTo>
                      <a:pt x="53" y="76"/>
                      <a:pt x="56" y="75"/>
                      <a:pt x="56" y="75"/>
                    </a:cubicBezTo>
                    <a:cubicBezTo>
                      <a:pt x="56" y="75"/>
                      <a:pt x="56" y="76"/>
                      <a:pt x="56" y="76"/>
                    </a:cubicBezTo>
                    <a:cubicBezTo>
                      <a:pt x="57" y="76"/>
                      <a:pt x="60" y="74"/>
                      <a:pt x="61" y="73"/>
                    </a:cubicBezTo>
                    <a:cubicBezTo>
                      <a:pt x="61" y="73"/>
                      <a:pt x="60" y="73"/>
                      <a:pt x="60" y="73"/>
                    </a:cubicBezTo>
                    <a:cubicBezTo>
                      <a:pt x="60" y="72"/>
                      <a:pt x="62" y="73"/>
                      <a:pt x="62" y="73"/>
                    </a:cubicBezTo>
                    <a:cubicBezTo>
                      <a:pt x="64" y="74"/>
                      <a:pt x="64" y="75"/>
                      <a:pt x="65" y="77"/>
                    </a:cubicBezTo>
                    <a:cubicBezTo>
                      <a:pt x="66" y="80"/>
                      <a:pt x="67" y="80"/>
                      <a:pt x="69" y="81"/>
                    </a:cubicBezTo>
                    <a:cubicBezTo>
                      <a:pt x="75" y="82"/>
                      <a:pt x="82" y="83"/>
                      <a:pt x="88" y="84"/>
                    </a:cubicBezTo>
                    <a:cubicBezTo>
                      <a:pt x="88" y="80"/>
                      <a:pt x="89" y="79"/>
                      <a:pt x="92" y="77"/>
                    </a:cubicBezTo>
                    <a:cubicBezTo>
                      <a:pt x="94" y="76"/>
                      <a:pt x="99" y="75"/>
                      <a:pt x="95" y="73"/>
                    </a:cubicBezTo>
                    <a:cubicBezTo>
                      <a:pt x="94" y="72"/>
                      <a:pt x="97" y="74"/>
                      <a:pt x="95" y="7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1" name="Freeform 677">
                <a:extLst>
                  <a:ext uri="{FF2B5EF4-FFF2-40B4-BE49-F238E27FC236}">
                    <a16:creationId xmlns:a16="http://schemas.microsoft.com/office/drawing/2014/main" id="{EB197ACE-7E25-2544-BD6E-B8C4D519CA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1688" y="5965538"/>
                <a:ext cx="80156" cy="62696"/>
              </a:xfrm>
              <a:custGeom>
                <a:avLst/>
                <a:gdLst>
                  <a:gd name="T0" fmla="*/ 1 w 8"/>
                  <a:gd name="T1" fmla="*/ 1 h 6"/>
                  <a:gd name="T2" fmla="*/ 3 w 8"/>
                  <a:gd name="T3" fmla="*/ 4 h 6"/>
                  <a:gd name="T4" fmla="*/ 8 w 8"/>
                  <a:gd name="T5" fmla="*/ 6 h 6"/>
                  <a:gd name="T6" fmla="*/ 0 w 8"/>
                  <a:gd name="T7" fmla="*/ 0 h 6"/>
                  <a:gd name="T8" fmla="*/ 1 w 8"/>
                  <a:gd name="T9" fmla="*/ 1 h 6"/>
                  <a:gd name="T10" fmla="*/ 1 w 8"/>
                  <a:gd name="T11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6">
                    <a:moveTo>
                      <a:pt x="1" y="1"/>
                    </a:moveTo>
                    <a:cubicBezTo>
                      <a:pt x="2" y="1"/>
                      <a:pt x="2" y="3"/>
                      <a:pt x="3" y="4"/>
                    </a:cubicBezTo>
                    <a:cubicBezTo>
                      <a:pt x="5" y="4"/>
                      <a:pt x="6" y="5"/>
                      <a:pt x="8" y="6"/>
                    </a:cubicBezTo>
                    <a:cubicBezTo>
                      <a:pt x="7" y="2"/>
                      <a:pt x="3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2" name="Freeform 678">
                <a:extLst>
                  <a:ext uri="{FF2B5EF4-FFF2-40B4-BE49-F238E27FC236}">
                    <a16:creationId xmlns:a16="http://schemas.microsoft.com/office/drawing/2014/main" id="{9277FD91-7E1B-904D-8BBE-68EF7499B3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64707" y="5703698"/>
                <a:ext cx="358955" cy="195460"/>
              </a:xfrm>
              <a:custGeom>
                <a:avLst/>
                <a:gdLst>
                  <a:gd name="T0" fmla="*/ 26 w 35"/>
                  <a:gd name="T1" fmla="*/ 15 h 18"/>
                  <a:gd name="T2" fmla="*/ 30 w 35"/>
                  <a:gd name="T3" fmla="*/ 17 h 18"/>
                  <a:gd name="T4" fmla="*/ 34 w 35"/>
                  <a:gd name="T5" fmla="*/ 17 h 18"/>
                  <a:gd name="T6" fmla="*/ 33 w 35"/>
                  <a:gd name="T7" fmla="*/ 12 h 18"/>
                  <a:gd name="T8" fmla="*/ 30 w 35"/>
                  <a:gd name="T9" fmla="*/ 10 h 18"/>
                  <a:gd name="T10" fmla="*/ 27 w 35"/>
                  <a:gd name="T11" fmla="*/ 7 h 18"/>
                  <a:gd name="T12" fmla="*/ 19 w 35"/>
                  <a:gd name="T13" fmla="*/ 6 h 18"/>
                  <a:gd name="T14" fmla="*/ 9 w 35"/>
                  <a:gd name="T15" fmla="*/ 4 h 18"/>
                  <a:gd name="T16" fmla="*/ 0 w 35"/>
                  <a:gd name="T17" fmla="*/ 2 h 18"/>
                  <a:gd name="T18" fmla="*/ 8 w 35"/>
                  <a:gd name="T19" fmla="*/ 14 h 18"/>
                  <a:gd name="T20" fmla="*/ 18 w 35"/>
                  <a:gd name="T21" fmla="*/ 18 h 18"/>
                  <a:gd name="T22" fmla="*/ 26 w 35"/>
                  <a:gd name="T23" fmla="*/ 15 h 18"/>
                  <a:gd name="T24" fmla="*/ 26 w 35"/>
                  <a:gd name="T25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5" h="18">
                    <a:moveTo>
                      <a:pt x="26" y="15"/>
                    </a:moveTo>
                    <a:cubicBezTo>
                      <a:pt x="27" y="14"/>
                      <a:pt x="29" y="16"/>
                      <a:pt x="30" y="17"/>
                    </a:cubicBezTo>
                    <a:cubicBezTo>
                      <a:pt x="30" y="17"/>
                      <a:pt x="34" y="17"/>
                      <a:pt x="34" y="17"/>
                    </a:cubicBezTo>
                    <a:cubicBezTo>
                      <a:pt x="35" y="16"/>
                      <a:pt x="30" y="12"/>
                      <a:pt x="33" y="12"/>
                    </a:cubicBezTo>
                    <a:cubicBezTo>
                      <a:pt x="32" y="11"/>
                      <a:pt x="30" y="11"/>
                      <a:pt x="30" y="10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4" y="7"/>
                      <a:pt x="22" y="8"/>
                      <a:pt x="19" y="6"/>
                    </a:cubicBezTo>
                    <a:cubicBezTo>
                      <a:pt x="16" y="5"/>
                      <a:pt x="13" y="5"/>
                      <a:pt x="9" y="4"/>
                    </a:cubicBezTo>
                    <a:cubicBezTo>
                      <a:pt x="6" y="3"/>
                      <a:pt x="4" y="0"/>
                      <a:pt x="0" y="2"/>
                    </a:cubicBezTo>
                    <a:cubicBezTo>
                      <a:pt x="3" y="6"/>
                      <a:pt x="11" y="7"/>
                      <a:pt x="8" y="14"/>
                    </a:cubicBezTo>
                    <a:cubicBezTo>
                      <a:pt x="11" y="14"/>
                      <a:pt x="18" y="14"/>
                      <a:pt x="18" y="18"/>
                    </a:cubicBezTo>
                    <a:cubicBezTo>
                      <a:pt x="18" y="15"/>
                      <a:pt x="24" y="15"/>
                      <a:pt x="26" y="15"/>
                    </a:cubicBezTo>
                    <a:cubicBezTo>
                      <a:pt x="27" y="14"/>
                      <a:pt x="19" y="15"/>
                      <a:pt x="26" y="1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3" name="Freeform 679">
                <a:extLst>
                  <a:ext uri="{FF2B5EF4-FFF2-40B4-BE49-F238E27FC236}">
                    <a16:creationId xmlns:a16="http://schemas.microsoft.com/office/drawing/2014/main" id="{841A5CD0-CB5C-B046-BDB2-A308E89EFA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12144" y="5832776"/>
                <a:ext cx="275312" cy="228650"/>
              </a:xfrm>
              <a:custGeom>
                <a:avLst/>
                <a:gdLst>
                  <a:gd name="T0" fmla="*/ 8 w 27"/>
                  <a:gd name="T1" fmla="*/ 2 h 21"/>
                  <a:gd name="T2" fmla="*/ 10 w 27"/>
                  <a:gd name="T3" fmla="*/ 5 h 21"/>
                  <a:gd name="T4" fmla="*/ 7 w 27"/>
                  <a:gd name="T5" fmla="*/ 5 h 21"/>
                  <a:gd name="T6" fmla="*/ 4 w 27"/>
                  <a:gd name="T7" fmla="*/ 3 h 21"/>
                  <a:gd name="T8" fmla="*/ 4 w 27"/>
                  <a:gd name="T9" fmla="*/ 7 h 21"/>
                  <a:gd name="T10" fmla="*/ 6 w 27"/>
                  <a:gd name="T11" fmla="*/ 11 h 21"/>
                  <a:gd name="T12" fmla="*/ 8 w 27"/>
                  <a:gd name="T13" fmla="*/ 14 h 21"/>
                  <a:gd name="T14" fmla="*/ 9 w 27"/>
                  <a:gd name="T15" fmla="*/ 17 h 21"/>
                  <a:gd name="T16" fmla="*/ 16 w 27"/>
                  <a:gd name="T17" fmla="*/ 13 h 21"/>
                  <a:gd name="T18" fmla="*/ 17 w 27"/>
                  <a:gd name="T19" fmla="*/ 16 h 21"/>
                  <a:gd name="T20" fmla="*/ 21 w 27"/>
                  <a:gd name="T21" fmla="*/ 21 h 21"/>
                  <a:gd name="T22" fmla="*/ 21 w 27"/>
                  <a:gd name="T23" fmla="*/ 18 h 21"/>
                  <a:gd name="T24" fmla="*/ 23 w 27"/>
                  <a:gd name="T25" fmla="*/ 16 h 21"/>
                  <a:gd name="T26" fmla="*/ 25 w 27"/>
                  <a:gd name="T27" fmla="*/ 11 h 21"/>
                  <a:gd name="T28" fmla="*/ 19 w 27"/>
                  <a:gd name="T29" fmla="*/ 1 h 21"/>
                  <a:gd name="T30" fmla="*/ 12 w 27"/>
                  <a:gd name="T31" fmla="*/ 2 h 21"/>
                  <a:gd name="T32" fmla="*/ 9 w 27"/>
                  <a:gd name="T33" fmla="*/ 0 h 21"/>
                  <a:gd name="T34" fmla="*/ 8 w 27"/>
                  <a:gd name="T35" fmla="*/ 2 h 21"/>
                  <a:gd name="T36" fmla="*/ 8 w 27"/>
                  <a:gd name="T37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" h="21">
                    <a:moveTo>
                      <a:pt x="8" y="2"/>
                    </a:moveTo>
                    <a:cubicBezTo>
                      <a:pt x="8" y="2"/>
                      <a:pt x="11" y="4"/>
                      <a:pt x="10" y="5"/>
                    </a:cubicBezTo>
                    <a:cubicBezTo>
                      <a:pt x="10" y="5"/>
                      <a:pt x="7" y="5"/>
                      <a:pt x="7" y="5"/>
                    </a:cubicBezTo>
                    <a:cubicBezTo>
                      <a:pt x="5" y="5"/>
                      <a:pt x="5" y="3"/>
                      <a:pt x="4" y="3"/>
                    </a:cubicBezTo>
                    <a:cubicBezTo>
                      <a:pt x="0" y="2"/>
                      <a:pt x="4" y="6"/>
                      <a:pt x="4" y="7"/>
                    </a:cubicBezTo>
                    <a:cubicBezTo>
                      <a:pt x="4" y="10"/>
                      <a:pt x="7" y="8"/>
                      <a:pt x="6" y="11"/>
                    </a:cubicBezTo>
                    <a:cubicBezTo>
                      <a:pt x="5" y="13"/>
                      <a:pt x="7" y="13"/>
                      <a:pt x="8" y="14"/>
                    </a:cubicBezTo>
                    <a:cubicBezTo>
                      <a:pt x="9" y="14"/>
                      <a:pt x="9" y="16"/>
                      <a:pt x="9" y="17"/>
                    </a:cubicBezTo>
                    <a:cubicBezTo>
                      <a:pt x="10" y="16"/>
                      <a:pt x="14" y="14"/>
                      <a:pt x="16" y="13"/>
                    </a:cubicBezTo>
                    <a:cubicBezTo>
                      <a:pt x="17" y="13"/>
                      <a:pt x="17" y="15"/>
                      <a:pt x="17" y="16"/>
                    </a:cubicBezTo>
                    <a:cubicBezTo>
                      <a:pt x="17" y="19"/>
                      <a:pt x="18" y="20"/>
                      <a:pt x="21" y="21"/>
                    </a:cubicBezTo>
                    <a:cubicBezTo>
                      <a:pt x="21" y="20"/>
                      <a:pt x="21" y="18"/>
                      <a:pt x="21" y="18"/>
                    </a:cubicBezTo>
                    <a:cubicBezTo>
                      <a:pt x="22" y="17"/>
                      <a:pt x="23" y="17"/>
                      <a:pt x="23" y="16"/>
                    </a:cubicBezTo>
                    <a:cubicBezTo>
                      <a:pt x="24" y="14"/>
                      <a:pt x="24" y="12"/>
                      <a:pt x="25" y="11"/>
                    </a:cubicBezTo>
                    <a:cubicBezTo>
                      <a:pt x="27" y="8"/>
                      <a:pt x="21" y="2"/>
                      <a:pt x="19" y="1"/>
                    </a:cubicBezTo>
                    <a:cubicBezTo>
                      <a:pt x="17" y="4"/>
                      <a:pt x="15" y="4"/>
                      <a:pt x="12" y="2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0"/>
                      <a:pt x="8" y="1"/>
                      <a:pt x="8" y="2"/>
                    </a:cubicBezTo>
                    <a:cubicBezTo>
                      <a:pt x="9" y="3"/>
                      <a:pt x="7" y="0"/>
                      <a:pt x="8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4" name="Freeform 680">
                <a:extLst>
                  <a:ext uri="{FF2B5EF4-FFF2-40B4-BE49-F238E27FC236}">
                    <a16:creationId xmlns:a16="http://schemas.microsoft.com/office/drawing/2014/main" id="{623C093C-D625-5348-AA30-65478D1ED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002751" y="6548221"/>
                <a:ext cx="90610" cy="110635"/>
              </a:xfrm>
              <a:custGeom>
                <a:avLst/>
                <a:gdLst>
                  <a:gd name="T0" fmla="*/ 3 w 9"/>
                  <a:gd name="T1" fmla="*/ 2 h 10"/>
                  <a:gd name="T2" fmla="*/ 0 w 9"/>
                  <a:gd name="T3" fmla="*/ 7 h 10"/>
                  <a:gd name="T4" fmla="*/ 4 w 9"/>
                  <a:gd name="T5" fmla="*/ 8 h 10"/>
                  <a:gd name="T6" fmla="*/ 9 w 9"/>
                  <a:gd name="T7" fmla="*/ 10 h 10"/>
                  <a:gd name="T8" fmla="*/ 7 w 9"/>
                  <a:gd name="T9" fmla="*/ 5 h 10"/>
                  <a:gd name="T10" fmla="*/ 8 w 9"/>
                  <a:gd name="T11" fmla="*/ 3 h 10"/>
                  <a:gd name="T12" fmla="*/ 3 w 9"/>
                  <a:gd name="T13" fmla="*/ 2 h 10"/>
                  <a:gd name="T14" fmla="*/ 3 w 9"/>
                  <a:gd name="T1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10">
                    <a:moveTo>
                      <a:pt x="3" y="2"/>
                    </a:moveTo>
                    <a:cubicBezTo>
                      <a:pt x="1" y="3"/>
                      <a:pt x="0" y="5"/>
                      <a:pt x="0" y="7"/>
                    </a:cubicBezTo>
                    <a:cubicBezTo>
                      <a:pt x="1" y="7"/>
                      <a:pt x="4" y="7"/>
                      <a:pt x="4" y="8"/>
                    </a:cubicBezTo>
                    <a:cubicBezTo>
                      <a:pt x="6" y="10"/>
                      <a:pt x="7" y="10"/>
                      <a:pt x="9" y="10"/>
                    </a:cubicBezTo>
                    <a:cubicBezTo>
                      <a:pt x="9" y="10"/>
                      <a:pt x="7" y="5"/>
                      <a:pt x="7" y="5"/>
                    </a:cubicBezTo>
                    <a:cubicBezTo>
                      <a:pt x="8" y="5"/>
                      <a:pt x="9" y="5"/>
                      <a:pt x="8" y="3"/>
                    </a:cubicBezTo>
                    <a:cubicBezTo>
                      <a:pt x="6" y="2"/>
                      <a:pt x="5" y="0"/>
                      <a:pt x="3" y="2"/>
                    </a:cubicBezTo>
                    <a:cubicBezTo>
                      <a:pt x="1" y="4"/>
                      <a:pt x="4" y="1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5" name="Freeform 681">
                <a:extLst>
                  <a:ext uri="{FF2B5EF4-FFF2-40B4-BE49-F238E27FC236}">
                    <a16:creationId xmlns:a16="http://schemas.microsoft.com/office/drawing/2014/main" id="{9BC5E3B9-4785-CC42-A2E3-1A349F34B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1218" y="6138866"/>
                <a:ext cx="355468" cy="291340"/>
              </a:xfrm>
              <a:custGeom>
                <a:avLst/>
                <a:gdLst>
                  <a:gd name="T0" fmla="*/ 29 w 35"/>
                  <a:gd name="T1" fmla="*/ 10 h 27"/>
                  <a:gd name="T2" fmla="*/ 30 w 35"/>
                  <a:gd name="T3" fmla="*/ 7 h 27"/>
                  <a:gd name="T4" fmla="*/ 29 w 35"/>
                  <a:gd name="T5" fmla="*/ 5 h 27"/>
                  <a:gd name="T6" fmla="*/ 35 w 35"/>
                  <a:gd name="T7" fmla="*/ 0 h 27"/>
                  <a:gd name="T8" fmla="*/ 25 w 35"/>
                  <a:gd name="T9" fmla="*/ 1 h 27"/>
                  <a:gd name="T10" fmla="*/ 19 w 35"/>
                  <a:gd name="T11" fmla="*/ 2 h 27"/>
                  <a:gd name="T12" fmla="*/ 13 w 35"/>
                  <a:gd name="T13" fmla="*/ 2 h 27"/>
                  <a:gd name="T14" fmla="*/ 8 w 35"/>
                  <a:gd name="T15" fmla="*/ 2 h 27"/>
                  <a:gd name="T16" fmla="*/ 7 w 35"/>
                  <a:gd name="T17" fmla="*/ 4 h 27"/>
                  <a:gd name="T18" fmla="*/ 6 w 35"/>
                  <a:gd name="T19" fmla="*/ 6 h 27"/>
                  <a:gd name="T20" fmla="*/ 3 w 35"/>
                  <a:gd name="T21" fmla="*/ 6 h 27"/>
                  <a:gd name="T22" fmla="*/ 3 w 35"/>
                  <a:gd name="T23" fmla="*/ 10 h 27"/>
                  <a:gd name="T24" fmla="*/ 4 w 35"/>
                  <a:gd name="T25" fmla="*/ 14 h 27"/>
                  <a:gd name="T26" fmla="*/ 2 w 35"/>
                  <a:gd name="T27" fmla="*/ 22 h 27"/>
                  <a:gd name="T28" fmla="*/ 7 w 35"/>
                  <a:gd name="T29" fmla="*/ 27 h 27"/>
                  <a:gd name="T30" fmla="*/ 13 w 35"/>
                  <a:gd name="T31" fmla="*/ 24 h 27"/>
                  <a:gd name="T32" fmla="*/ 22 w 35"/>
                  <a:gd name="T33" fmla="*/ 19 h 27"/>
                  <a:gd name="T34" fmla="*/ 28 w 35"/>
                  <a:gd name="T35" fmla="*/ 15 h 27"/>
                  <a:gd name="T36" fmla="*/ 29 w 35"/>
                  <a:gd name="T37" fmla="*/ 10 h 27"/>
                  <a:gd name="T38" fmla="*/ 29 w 35"/>
                  <a:gd name="T3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5" h="27">
                    <a:moveTo>
                      <a:pt x="29" y="10"/>
                    </a:moveTo>
                    <a:cubicBezTo>
                      <a:pt x="30" y="9"/>
                      <a:pt x="31" y="8"/>
                      <a:pt x="30" y="7"/>
                    </a:cubicBezTo>
                    <a:cubicBezTo>
                      <a:pt x="29" y="6"/>
                      <a:pt x="28" y="6"/>
                      <a:pt x="29" y="5"/>
                    </a:cubicBezTo>
                    <a:cubicBezTo>
                      <a:pt x="31" y="3"/>
                      <a:pt x="35" y="3"/>
                      <a:pt x="35" y="0"/>
                    </a:cubicBezTo>
                    <a:cubicBezTo>
                      <a:pt x="32" y="0"/>
                      <a:pt x="28" y="0"/>
                      <a:pt x="25" y="1"/>
                    </a:cubicBezTo>
                    <a:cubicBezTo>
                      <a:pt x="23" y="1"/>
                      <a:pt x="21" y="2"/>
                      <a:pt x="19" y="2"/>
                    </a:cubicBezTo>
                    <a:cubicBezTo>
                      <a:pt x="16" y="2"/>
                      <a:pt x="15" y="1"/>
                      <a:pt x="13" y="2"/>
                    </a:cubicBezTo>
                    <a:cubicBezTo>
                      <a:pt x="11" y="3"/>
                      <a:pt x="10" y="3"/>
                      <a:pt x="8" y="2"/>
                    </a:cubicBezTo>
                    <a:cubicBezTo>
                      <a:pt x="6" y="0"/>
                      <a:pt x="7" y="4"/>
                      <a:pt x="7" y="4"/>
                    </a:cubicBezTo>
                    <a:cubicBezTo>
                      <a:pt x="6" y="5"/>
                      <a:pt x="6" y="6"/>
                      <a:pt x="6" y="6"/>
                    </a:cubicBezTo>
                    <a:cubicBezTo>
                      <a:pt x="5" y="8"/>
                      <a:pt x="4" y="6"/>
                      <a:pt x="3" y="6"/>
                    </a:cubicBezTo>
                    <a:cubicBezTo>
                      <a:pt x="2" y="7"/>
                      <a:pt x="3" y="9"/>
                      <a:pt x="3" y="10"/>
                    </a:cubicBezTo>
                    <a:cubicBezTo>
                      <a:pt x="3" y="11"/>
                      <a:pt x="2" y="13"/>
                      <a:pt x="4" y="14"/>
                    </a:cubicBezTo>
                    <a:cubicBezTo>
                      <a:pt x="9" y="17"/>
                      <a:pt x="5" y="19"/>
                      <a:pt x="2" y="22"/>
                    </a:cubicBezTo>
                    <a:cubicBezTo>
                      <a:pt x="0" y="24"/>
                      <a:pt x="5" y="27"/>
                      <a:pt x="7" y="27"/>
                    </a:cubicBezTo>
                    <a:cubicBezTo>
                      <a:pt x="9" y="27"/>
                      <a:pt x="11" y="25"/>
                      <a:pt x="13" y="24"/>
                    </a:cubicBezTo>
                    <a:cubicBezTo>
                      <a:pt x="16" y="22"/>
                      <a:pt x="19" y="21"/>
                      <a:pt x="22" y="19"/>
                    </a:cubicBezTo>
                    <a:cubicBezTo>
                      <a:pt x="24" y="18"/>
                      <a:pt x="26" y="17"/>
                      <a:pt x="28" y="15"/>
                    </a:cubicBezTo>
                    <a:cubicBezTo>
                      <a:pt x="29" y="13"/>
                      <a:pt x="28" y="11"/>
                      <a:pt x="29" y="10"/>
                    </a:cubicBezTo>
                    <a:cubicBezTo>
                      <a:pt x="30" y="8"/>
                      <a:pt x="29" y="11"/>
                      <a:pt x="29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6" name="Freeform 682">
                <a:extLst>
                  <a:ext uri="{FF2B5EF4-FFF2-40B4-BE49-F238E27FC236}">
                    <a16:creationId xmlns:a16="http://schemas.microsoft.com/office/drawing/2014/main" id="{4791A1CA-CAA2-884F-AE11-B0533396F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95009" y="6116740"/>
                <a:ext cx="508807" cy="508924"/>
              </a:xfrm>
              <a:custGeom>
                <a:avLst/>
                <a:gdLst>
                  <a:gd name="T0" fmla="*/ 47 w 50"/>
                  <a:gd name="T1" fmla="*/ 36 h 47"/>
                  <a:gd name="T2" fmla="*/ 45 w 50"/>
                  <a:gd name="T3" fmla="*/ 34 h 47"/>
                  <a:gd name="T4" fmla="*/ 46 w 50"/>
                  <a:gd name="T5" fmla="*/ 32 h 47"/>
                  <a:gd name="T6" fmla="*/ 41 w 50"/>
                  <a:gd name="T7" fmla="*/ 27 h 47"/>
                  <a:gd name="T8" fmla="*/ 38 w 50"/>
                  <a:gd name="T9" fmla="*/ 25 h 47"/>
                  <a:gd name="T10" fmla="*/ 35 w 50"/>
                  <a:gd name="T11" fmla="*/ 18 h 47"/>
                  <a:gd name="T12" fmla="*/ 38 w 50"/>
                  <a:gd name="T13" fmla="*/ 10 h 47"/>
                  <a:gd name="T14" fmla="*/ 34 w 50"/>
                  <a:gd name="T15" fmla="*/ 6 h 47"/>
                  <a:gd name="T16" fmla="*/ 32 w 50"/>
                  <a:gd name="T17" fmla="*/ 2 h 47"/>
                  <a:gd name="T18" fmla="*/ 30 w 50"/>
                  <a:gd name="T19" fmla="*/ 3 h 47"/>
                  <a:gd name="T20" fmla="*/ 28 w 50"/>
                  <a:gd name="T21" fmla="*/ 1 h 47"/>
                  <a:gd name="T22" fmla="*/ 25 w 50"/>
                  <a:gd name="T23" fmla="*/ 2 h 47"/>
                  <a:gd name="T24" fmla="*/ 20 w 50"/>
                  <a:gd name="T25" fmla="*/ 1 h 47"/>
                  <a:gd name="T26" fmla="*/ 18 w 50"/>
                  <a:gd name="T27" fmla="*/ 4 h 47"/>
                  <a:gd name="T28" fmla="*/ 13 w 50"/>
                  <a:gd name="T29" fmla="*/ 7 h 47"/>
                  <a:gd name="T30" fmla="*/ 14 w 50"/>
                  <a:gd name="T31" fmla="*/ 10 h 47"/>
                  <a:gd name="T32" fmla="*/ 13 w 50"/>
                  <a:gd name="T33" fmla="*/ 13 h 47"/>
                  <a:gd name="T34" fmla="*/ 9 w 50"/>
                  <a:gd name="T35" fmla="*/ 19 h 47"/>
                  <a:gd name="T36" fmla="*/ 1 w 50"/>
                  <a:gd name="T37" fmla="*/ 25 h 47"/>
                  <a:gd name="T38" fmla="*/ 3 w 50"/>
                  <a:gd name="T39" fmla="*/ 30 h 47"/>
                  <a:gd name="T40" fmla="*/ 9 w 50"/>
                  <a:gd name="T41" fmla="*/ 31 h 47"/>
                  <a:gd name="T42" fmla="*/ 18 w 50"/>
                  <a:gd name="T43" fmla="*/ 36 h 47"/>
                  <a:gd name="T44" fmla="*/ 29 w 50"/>
                  <a:gd name="T45" fmla="*/ 45 h 47"/>
                  <a:gd name="T46" fmla="*/ 38 w 50"/>
                  <a:gd name="T47" fmla="*/ 47 h 47"/>
                  <a:gd name="T48" fmla="*/ 43 w 50"/>
                  <a:gd name="T49" fmla="*/ 42 h 47"/>
                  <a:gd name="T50" fmla="*/ 50 w 50"/>
                  <a:gd name="T51" fmla="*/ 43 h 47"/>
                  <a:gd name="T52" fmla="*/ 47 w 50"/>
                  <a:gd name="T53" fmla="*/ 39 h 47"/>
                  <a:gd name="T54" fmla="*/ 47 w 50"/>
                  <a:gd name="T55" fmla="*/ 36 h 47"/>
                  <a:gd name="T56" fmla="*/ 47 w 50"/>
                  <a:gd name="T57" fmla="*/ 3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0" h="47">
                    <a:moveTo>
                      <a:pt x="47" y="36"/>
                    </a:moveTo>
                    <a:cubicBezTo>
                      <a:pt x="47" y="36"/>
                      <a:pt x="45" y="35"/>
                      <a:pt x="45" y="34"/>
                    </a:cubicBezTo>
                    <a:cubicBezTo>
                      <a:pt x="45" y="33"/>
                      <a:pt x="46" y="33"/>
                      <a:pt x="46" y="32"/>
                    </a:cubicBezTo>
                    <a:cubicBezTo>
                      <a:pt x="45" y="30"/>
                      <a:pt x="43" y="29"/>
                      <a:pt x="41" y="27"/>
                    </a:cubicBezTo>
                    <a:cubicBezTo>
                      <a:pt x="40" y="27"/>
                      <a:pt x="38" y="26"/>
                      <a:pt x="38" y="25"/>
                    </a:cubicBezTo>
                    <a:cubicBezTo>
                      <a:pt x="37" y="23"/>
                      <a:pt x="35" y="21"/>
                      <a:pt x="35" y="18"/>
                    </a:cubicBezTo>
                    <a:cubicBezTo>
                      <a:pt x="34" y="16"/>
                      <a:pt x="40" y="12"/>
                      <a:pt x="38" y="10"/>
                    </a:cubicBezTo>
                    <a:cubicBezTo>
                      <a:pt x="36" y="9"/>
                      <a:pt x="35" y="8"/>
                      <a:pt x="34" y="6"/>
                    </a:cubicBezTo>
                    <a:cubicBezTo>
                      <a:pt x="33" y="5"/>
                      <a:pt x="33" y="3"/>
                      <a:pt x="32" y="2"/>
                    </a:cubicBezTo>
                    <a:cubicBezTo>
                      <a:pt x="31" y="2"/>
                      <a:pt x="31" y="3"/>
                      <a:pt x="30" y="3"/>
                    </a:cubicBezTo>
                    <a:cubicBezTo>
                      <a:pt x="28" y="3"/>
                      <a:pt x="29" y="1"/>
                      <a:pt x="28" y="1"/>
                    </a:cubicBezTo>
                    <a:cubicBezTo>
                      <a:pt x="27" y="1"/>
                      <a:pt x="25" y="2"/>
                      <a:pt x="25" y="2"/>
                    </a:cubicBezTo>
                    <a:cubicBezTo>
                      <a:pt x="23" y="0"/>
                      <a:pt x="22" y="1"/>
                      <a:pt x="20" y="1"/>
                    </a:cubicBezTo>
                    <a:cubicBezTo>
                      <a:pt x="18" y="2"/>
                      <a:pt x="19" y="3"/>
                      <a:pt x="18" y="4"/>
                    </a:cubicBezTo>
                    <a:cubicBezTo>
                      <a:pt x="16" y="5"/>
                      <a:pt x="14" y="5"/>
                      <a:pt x="13" y="7"/>
                    </a:cubicBezTo>
                    <a:cubicBezTo>
                      <a:pt x="12" y="9"/>
                      <a:pt x="14" y="8"/>
                      <a:pt x="14" y="10"/>
                    </a:cubicBezTo>
                    <a:cubicBezTo>
                      <a:pt x="14" y="11"/>
                      <a:pt x="13" y="11"/>
                      <a:pt x="13" y="13"/>
                    </a:cubicBezTo>
                    <a:cubicBezTo>
                      <a:pt x="13" y="16"/>
                      <a:pt x="12" y="17"/>
                      <a:pt x="9" y="19"/>
                    </a:cubicBezTo>
                    <a:cubicBezTo>
                      <a:pt x="7" y="20"/>
                      <a:pt x="0" y="23"/>
                      <a:pt x="1" y="25"/>
                    </a:cubicBezTo>
                    <a:cubicBezTo>
                      <a:pt x="2" y="26"/>
                      <a:pt x="2" y="29"/>
                      <a:pt x="3" y="30"/>
                    </a:cubicBezTo>
                    <a:cubicBezTo>
                      <a:pt x="4" y="31"/>
                      <a:pt x="8" y="31"/>
                      <a:pt x="9" y="31"/>
                    </a:cubicBezTo>
                    <a:cubicBezTo>
                      <a:pt x="12" y="32"/>
                      <a:pt x="15" y="34"/>
                      <a:pt x="18" y="36"/>
                    </a:cubicBezTo>
                    <a:cubicBezTo>
                      <a:pt x="22" y="39"/>
                      <a:pt x="25" y="42"/>
                      <a:pt x="29" y="45"/>
                    </a:cubicBezTo>
                    <a:cubicBezTo>
                      <a:pt x="32" y="47"/>
                      <a:pt x="35" y="47"/>
                      <a:pt x="38" y="47"/>
                    </a:cubicBezTo>
                    <a:cubicBezTo>
                      <a:pt x="41" y="47"/>
                      <a:pt x="41" y="44"/>
                      <a:pt x="43" y="42"/>
                    </a:cubicBezTo>
                    <a:cubicBezTo>
                      <a:pt x="45" y="40"/>
                      <a:pt x="49" y="44"/>
                      <a:pt x="50" y="43"/>
                    </a:cubicBezTo>
                    <a:cubicBezTo>
                      <a:pt x="49" y="42"/>
                      <a:pt x="48" y="41"/>
                      <a:pt x="47" y="39"/>
                    </a:cubicBezTo>
                    <a:cubicBezTo>
                      <a:pt x="47" y="38"/>
                      <a:pt x="48" y="37"/>
                      <a:pt x="47" y="36"/>
                    </a:cubicBezTo>
                    <a:cubicBezTo>
                      <a:pt x="46" y="35"/>
                      <a:pt x="48" y="37"/>
                      <a:pt x="47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7" name="Freeform 683">
                <a:extLst>
                  <a:ext uri="{FF2B5EF4-FFF2-40B4-BE49-F238E27FC236}">
                    <a16:creationId xmlns:a16="http://schemas.microsoft.com/office/drawing/2014/main" id="{2AB35A8F-EAEA-2E4B-8150-621E268C47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50289" y="5821713"/>
                <a:ext cx="968821" cy="390912"/>
              </a:xfrm>
              <a:custGeom>
                <a:avLst/>
                <a:gdLst>
                  <a:gd name="T0" fmla="*/ 52 w 95"/>
                  <a:gd name="T1" fmla="*/ 36 h 36"/>
                  <a:gd name="T2" fmla="*/ 54 w 95"/>
                  <a:gd name="T3" fmla="*/ 33 h 36"/>
                  <a:gd name="T4" fmla="*/ 55 w 95"/>
                  <a:gd name="T5" fmla="*/ 31 h 36"/>
                  <a:gd name="T6" fmla="*/ 60 w 95"/>
                  <a:gd name="T7" fmla="*/ 31 h 36"/>
                  <a:gd name="T8" fmla="*/ 64 w 95"/>
                  <a:gd name="T9" fmla="*/ 31 h 36"/>
                  <a:gd name="T10" fmla="*/ 75 w 95"/>
                  <a:gd name="T11" fmla="*/ 29 h 36"/>
                  <a:gd name="T12" fmla="*/ 85 w 95"/>
                  <a:gd name="T13" fmla="*/ 28 h 36"/>
                  <a:gd name="T14" fmla="*/ 90 w 95"/>
                  <a:gd name="T15" fmla="*/ 28 h 36"/>
                  <a:gd name="T16" fmla="*/ 92 w 95"/>
                  <a:gd name="T17" fmla="*/ 30 h 36"/>
                  <a:gd name="T18" fmla="*/ 94 w 95"/>
                  <a:gd name="T19" fmla="*/ 28 h 36"/>
                  <a:gd name="T20" fmla="*/ 92 w 95"/>
                  <a:gd name="T21" fmla="*/ 24 h 36"/>
                  <a:gd name="T22" fmla="*/ 92 w 95"/>
                  <a:gd name="T23" fmla="*/ 22 h 36"/>
                  <a:gd name="T24" fmla="*/ 91 w 95"/>
                  <a:gd name="T25" fmla="*/ 17 h 36"/>
                  <a:gd name="T26" fmla="*/ 93 w 95"/>
                  <a:gd name="T27" fmla="*/ 14 h 36"/>
                  <a:gd name="T28" fmla="*/ 89 w 95"/>
                  <a:gd name="T29" fmla="*/ 8 h 36"/>
                  <a:gd name="T30" fmla="*/ 83 w 95"/>
                  <a:gd name="T31" fmla="*/ 3 h 36"/>
                  <a:gd name="T32" fmla="*/ 80 w 95"/>
                  <a:gd name="T33" fmla="*/ 3 h 36"/>
                  <a:gd name="T34" fmla="*/ 78 w 95"/>
                  <a:gd name="T35" fmla="*/ 3 h 36"/>
                  <a:gd name="T36" fmla="*/ 73 w 95"/>
                  <a:gd name="T37" fmla="*/ 6 h 36"/>
                  <a:gd name="T38" fmla="*/ 63 w 95"/>
                  <a:gd name="T39" fmla="*/ 6 h 36"/>
                  <a:gd name="T40" fmla="*/ 58 w 95"/>
                  <a:gd name="T41" fmla="*/ 6 h 36"/>
                  <a:gd name="T42" fmla="*/ 54 w 95"/>
                  <a:gd name="T43" fmla="*/ 4 h 36"/>
                  <a:gd name="T44" fmla="*/ 50 w 95"/>
                  <a:gd name="T45" fmla="*/ 2 h 36"/>
                  <a:gd name="T46" fmla="*/ 46 w 95"/>
                  <a:gd name="T47" fmla="*/ 0 h 36"/>
                  <a:gd name="T48" fmla="*/ 37 w 95"/>
                  <a:gd name="T49" fmla="*/ 0 h 36"/>
                  <a:gd name="T50" fmla="*/ 29 w 95"/>
                  <a:gd name="T51" fmla="*/ 4 h 36"/>
                  <a:gd name="T52" fmla="*/ 18 w 95"/>
                  <a:gd name="T53" fmla="*/ 5 h 36"/>
                  <a:gd name="T54" fmla="*/ 16 w 95"/>
                  <a:gd name="T55" fmla="*/ 6 h 36"/>
                  <a:gd name="T56" fmla="*/ 18 w 95"/>
                  <a:gd name="T57" fmla="*/ 7 h 36"/>
                  <a:gd name="T58" fmla="*/ 15 w 95"/>
                  <a:gd name="T59" fmla="*/ 8 h 36"/>
                  <a:gd name="T60" fmla="*/ 13 w 95"/>
                  <a:gd name="T61" fmla="*/ 9 h 36"/>
                  <a:gd name="T62" fmla="*/ 4 w 95"/>
                  <a:gd name="T63" fmla="*/ 9 h 36"/>
                  <a:gd name="T64" fmla="*/ 3 w 95"/>
                  <a:gd name="T65" fmla="*/ 11 h 36"/>
                  <a:gd name="T66" fmla="*/ 3 w 95"/>
                  <a:gd name="T67" fmla="*/ 15 h 36"/>
                  <a:gd name="T68" fmla="*/ 5 w 95"/>
                  <a:gd name="T69" fmla="*/ 14 h 36"/>
                  <a:gd name="T70" fmla="*/ 3 w 95"/>
                  <a:gd name="T71" fmla="*/ 17 h 36"/>
                  <a:gd name="T72" fmla="*/ 5 w 95"/>
                  <a:gd name="T73" fmla="*/ 17 h 36"/>
                  <a:gd name="T74" fmla="*/ 5 w 95"/>
                  <a:gd name="T75" fmla="*/ 19 h 36"/>
                  <a:gd name="T76" fmla="*/ 3 w 95"/>
                  <a:gd name="T77" fmla="*/ 20 h 36"/>
                  <a:gd name="T78" fmla="*/ 4 w 95"/>
                  <a:gd name="T79" fmla="*/ 22 h 36"/>
                  <a:gd name="T80" fmla="*/ 4 w 95"/>
                  <a:gd name="T81" fmla="*/ 25 h 36"/>
                  <a:gd name="T82" fmla="*/ 8 w 95"/>
                  <a:gd name="T83" fmla="*/ 27 h 36"/>
                  <a:gd name="T84" fmla="*/ 7 w 95"/>
                  <a:gd name="T85" fmla="*/ 30 h 36"/>
                  <a:gd name="T86" fmla="*/ 10 w 95"/>
                  <a:gd name="T87" fmla="*/ 30 h 36"/>
                  <a:gd name="T88" fmla="*/ 8 w 95"/>
                  <a:gd name="T89" fmla="*/ 31 h 36"/>
                  <a:gd name="T90" fmla="*/ 10 w 95"/>
                  <a:gd name="T91" fmla="*/ 31 h 36"/>
                  <a:gd name="T92" fmla="*/ 9 w 95"/>
                  <a:gd name="T93" fmla="*/ 34 h 36"/>
                  <a:gd name="T94" fmla="*/ 11 w 95"/>
                  <a:gd name="T95" fmla="*/ 35 h 36"/>
                  <a:gd name="T96" fmla="*/ 12 w 95"/>
                  <a:gd name="T97" fmla="*/ 31 h 36"/>
                  <a:gd name="T98" fmla="*/ 16 w 95"/>
                  <a:gd name="T99" fmla="*/ 32 h 36"/>
                  <a:gd name="T100" fmla="*/ 22 w 95"/>
                  <a:gd name="T101" fmla="*/ 33 h 36"/>
                  <a:gd name="T102" fmla="*/ 27 w 95"/>
                  <a:gd name="T103" fmla="*/ 31 h 36"/>
                  <a:gd name="T104" fmla="*/ 35 w 95"/>
                  <a:gd name="T105" fmla="*/ 35 h 36"/>
                  <a:gd name="T106" fmla="*/ 42 w 95"/>
                  <a:gd name="T107" fmla="*/ 32 h 36"/>
                  <a:gd name="T108" fmla="*/ 44 w 95"/>
                  <a:gd name="T109" fmla="*/ 30 h 36"/>
                  <a:gd name="T110" fmla="*/ 48 w 95"/>
                  <a:gd name="T111" fmla="*/ 31 h 36"/>
                  <a:gd name="T112" fmla="*/ 50 w 95"/>
                  <a:gd name="T113" fmla="*/ 33 h 36"/>
                  <a:gd name="T114" fmla="*/ 50 w 95"/>
                  <a:gd name="T115" fmla="*/ 35 h 36"/>
                  <a:gd name="T116" fmla="*/ 52 w 95"/>
                  <a:gd name="T117" fmla="*/ 36 h 36"/>
                  <a:gd name="T118" fmla="*/ 52 w 95"/>
                  <a:gd name="T11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" h="36">
                    <a:moveTo>
                      <a:pt x="52" y="36"/>
                    </a:moveTo>
                    <a:cubicBezTo>
                      <a:pt x="53" y="35"/>
                      <a:pt x="54" y="33"/>
                      <a:pt x="54" y="33"/>
                    </a:cubicBezTo>
                    <a:cubicBezTo>
                      <a:pt x="53" y="31"/>
                      <a:pt x="54" y="30"/>
                      <a:pt x="55" y="31"/>
                    </a:cubicBezTo>
                    <a:cubicBezTo>
                      <a:pt x="57" y="32"/>
                      <a:pt x="58" y="31"/>
                      <a:pt x="60" y="31"/>
                    </a:cubicBezTo>
                    <a:cubicBezTo>
                      <a:pt x="62" y="30"/>
                      <a:pt x="62" y="30"/>
                      <a:pt x="64" y="31"/>
                    </a:cubicBezTo>
                    <a:cubicBezTo>
                      <a:pt x="68" y="31"/>
                      <a:pt x="71" y="29"/>
                      <a:pt x="75" y="29"/>
                    </a:cubicBezTo>
                    <a:cubicBezTo>
                      <a:pt x="78" y="29"/>
                      <a:pt x="82" y="29"/>
                      <a:pt x="85" y="28"/>
                    </a:cubicBezTo>
                    <a:cubicBezTo>
                      <a:pt x="87" y="27"/>
                      <a:pt x="87" y="29"/>
                      <a:pt x="90" y="28"/>
                    </a:cubicBezTo>
                    <a:cubicBezTo>
                      <a:pt x="92" y="27"/>
                      <a:pt x="91" y="29"/>
                      <a:pt x="92" y="30"/>
                    </a:cubicBezTo>
                    <a:cubicBezTo>
                      <a:pt x="93" y="31"/>
                      <a:pt x="95" y="29"/>
                      <a:pt x="94" y="28"/>
                    </a:cubicBezTo>
                    <a:cubicBezTo>
                      <a:pt x="93" y="27"/>
                      <a:pt x="95" y="25"/>
                      <a:pt x="92" y="24"/>
                    </a:cubicBezTo>
                    <a:cubicBezTo>
                      <a:pt x="91" y="23"/>
                      <a:pt x="93" y="23"/>
                      <a:pt x="92" y="22"/>
                    </a:cubicBezTo>
                    <a:cubicBezTo>
                      <a:pt x="92" y="20"/>
                      <a:pt x="91" y="19"/>
                      <a:pt x="91" y="17"/>
                    </a:cubicBezTo>
                    <a:cubicBezTo>
                      <a:pt x="91" y="16"/>
                      <a:pt x="93" y="14"/>
                      <a:pt x="93" y="14"/>
                    </a:cubicBezTo>
                    <a:cubicBezTo>
                      <a:pt x="92" y="12"/>
                      <a:pt x="90" y="11"/>
                      <a:pt x="89" y="8"/>
                    </a:cubicBezTo>
                    <a:cubicBezTo>
                      <a:pt x="87" y="5"/>
                      <a:pt x="87" y="4"/>
                      <a:pt x="83" y="3"/>
                    </a:cubicBezTo>
                    <a:cubicBezTo>
                      <a:pt x="82" y="3"/>
                      <a:pt x="81" y="3"/>
                      <a:pt x="80" y="3"/>
                    </a:cubicBezTo>
                    <a:cubicBezTo>
                      <a:pt x="78" y="2"/>
                      <a:pt x="79" y="3"/>
                      <a:pt x="78" y="3"/>
                    </a:cubicBezTo>
                    <a:cubicBezTo>
                      <a:pt x="76" y="5"/>
                      <a:pt x="74" y="5"/>
                      <a:pt x="73" y="6"/>
                    </a:cubicBezTo>
                    <a:cubicBezTo>
                      <a:pt x="70" y="7"/>
                      <a:pt x="66" y="6"/>
                      <a:pt x="63" y="6"/>
                    </a:cubicBezTo>
                    <a:cubicBezTo>
                      <a:pt x="61" y="6"/>
                      <a:pt x="59" y="6"/>
                      <a:pt x="58" y="6"/>
                    </a:cubicBezTo>
                    <a:cubicBezTo>
                      <a:pt x="56" y="5"/>
                      <a:pt x="56" y="4"/>
                      <a:pt x="54" y="4"/>
                    </a:cubicBezTo>
                    <a:cubicBezTo>
                      <a:pt x="52" y="4"/>
                      <a:pt x="51" y="3"/>
                      <a:pt x="50" y="2"/>
                    </a:cubicBezTo>
                    <a:cubicBezTo>
                      <a:pt x="49" y="2"/>
                      <a:pt x="45" y="0"/>
                      <a:pt x="46" y="0"/>
                    </a:cubicBezTo>
                    <a:cubicBezTo>
                      <a:pt x="44" y="1"/>
                      <a:pt x="39" y="0"/>
                      <a:pt x="37" y="0"/>
                    </a:cubicBezTo>
                    <a:cubicBezTo>
                      <a:pt x="34" y="0"/>
                      <a:pt x="31" y="3"/>
                      <a:pt x="29" y="4"/>
                    </a:cubicBezTo>
                    <a:cubicBezTo>
                      <a:pt x="26" y="6"/>
                      <a:pt x="21" y="4"/>
                      <a:pt x="18" y="5"/>
                    </a:cubicBezTo>
                    <a:cubicBezTo>
                      <a:pt x="17" y="5"/>
                      <a:pt x="16" y="5"/>
                      <a:pt x="16" y="6"/>
                    </a:cubicBezTo>
                    <a:cubicBezTo>
                      <a:pt x="16" y="6"/>
                      <a:pt x="18" y="6"/>
                      <a:pt x="18" y="7"/>
                    </a:cubicBezTo>
                    <a:cubicBezTo>
                      <a:pt x="18" y="7"/>
                      <a:pt x="15" y="7"/>
                      <a:pt x="15" y="8"/>
                    </a:cubicBezTo>
                    <a:cubicBezTo>
                      <a:pt x="15" y="9"/>
                      <a:pt x="15" y="9"/>
                      <a:pt x="13" y="9"/>
                    </a:cubicBezTo>
                    <a:cubicBezTo>
                      <a:pt x="10" y="9"/>
                      <a:pt x="7" y="9"/>
                      <a:pt x="4" y="9"/>
                    </a:cubicBezTo>
                    <a:cubicBezTo>
                      <a:pt x="2" y="9"/>
                      <a:pt x="3" y="10"/>
                      <a:pt x="3" y="11"/>
                    </a:cubicBezTo>
                    <a:cubicBezTo>
                      <a:pt x="2" y="13"/>
                      <a:pt x="0" y="14"/>
                      <a:pt x="3" y="15"/>
                    </a:cubicBezTo>
                    <a:cubicBezTo>
                      <a:pt x="3" y="15"/>
                      <a:pt x="5" y="14"/>
                      <a:pt x="5" y="14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4" y="18"/>
                      <a:pt x="4" y="17"/>
                      <a:pt x="5" y="17"/>
                    </a:cubicBezTo>
                    <a:cubicBezTo>
                      <a:pt x="5" y="17"/>
                      <a:pt x="5" y="19"/>
                      <a:pt x="5" y="19"/>
                    </a:cubicBezTo>
                    <a:cubicBezTo>
                      <a:pt x="7" y="22"/>
                      <a:pt x="4" y="20"/>
                      <a:pt x="3" y="20"/>
                    </a:cubicBezTo>
                    <a:cubicBezTo>
                      <a:pt x="3" y="20"/>
                      <a:pt x="2" y="23"/>
                      <a:pt x="4" y="22"/>
                    </a:cubicBezTo>
                    <a:cubicBezTo>
                      <a:pt x="6" y="22"/>
                      <a:pt x="4" y="24"/>
                      <a:pt x="4" y="25"/>
                    </a:cubicBezTo>
                    <a:cubicBezTo>
                      <a:pt x="4" y="26"/>
                      <a:pt x="7" y="26"/>
                      <a:pt x="8" y="27"/>
                    </a:cubicBezTo>
                    <a:cubicBezTo>
                      <a:pt x="9" y="28"/>
                      <a:pt x="7" y="30"/>
                      <a:pt x="7" y="30"/>
                    </a:cubicBezTo>
                    <a:cubicBezTo>
                      <a:pt x="8" y="30"/>
                      <a:pt x="9" y="28"/>
                      <a:pt x="10" y="30"/>
                    </a:cubicBezTo>
                    <a:cubicBezTo>
                      <a:pt x="10" y="31"/>
                      <a:pt x="8" y="31"/>
                      <a:pt x="8" y="31"/>
                    </a:cubicBezTo>
                    <a:cubicBezTo>
                      <a:pt x="8" y="31"/>
                      <a:pt x="10" y="31"/>
                      <a:pt x="10" y="31"/>
                    </a:cubicBezTo>
                    <a:cubicBezTo>
                      <a:pt x="11" y="32"/>
                      <a:pt x="10" y="33"/>
                      <a:pt x="9" y="34"/>
                    </a:cubicBezTo>
                    <a:cubicBezTo>
                      <a:pt x="9" y="35"/>
                      <a:pt x="11" y="36"/>
                      <a:pt x="11" y="35"/>
                    </a:cubicBezTo>
                    <a:cubicBezTo>
                      <a:pt x="12" y="34"/>
                      <a:pt x="11" y="32"/>
                      <a:pt x="12" y="31"/>
                    </a:cubicBezTo>
                    <a:cubicBezTo>
                      <a:pt x="13" y="30"/>
                      <a:pt x="15" y="32"/>
                      <a:pt x="16" y="32"/>
                    </a:cubicBezTo>
                    <a:cubicBezTo>
                      <a:pt x="18" y="33"/>
                      <a:pt x="20" y="35"/>
                      <a:pt x="22" y="33"/>
                    </a:cubicBezTo>
                    <a:cubicBezTo>
                      <a:pt x="25" y="32"/>
                      <a:pt x="23" y="29"/>
                      <a:pt x="27" y="31"/>
                    </a:cubicBezTo>
                    <a:cubicBezTo>
                      <a:pt x="29" y="33"/>
                      <a:pt x="32" y="35"/>
                      <a:pt x="35" y="35"/>
                    </a:cubicBezTo>
                    <a:cubicBezTo>
                      <a:pt x="37" y="34"/>
                      <a:pt x="40" y="33"/>
                      <a:pt x="42" y="32"/>
                    </a:cubicBezTo>
                    <a:cubicBezTo>
                      <a:pt x="43" y="31"/>
                      <a:pt x="43" y="30"/>
                      <a:pt x="44" y="30"/>
                    </a:cubicBezTo>
                    <a:cubicBezTo>
                      <a:pt x="46" y="31"/>
                      <a:pt x="47" y="32"/>
                      <a:pt x="48" y="31"/>
                    </a:cubicBezTo>
                    <a:cubicBezTo>
                      <a:pt x="51" y="30"/>
                      <a:pt x="51" y="31"/>
                      <a:pt x="50" y="33"/>
                    </a:cubicBezTo>
                    <a:cubicBezTo>
                      <a:pt x="50" y="34"/>
                      <a:pt x="52" y="34"/>
                      <a:pt x="50" y="35"/>
                    </a:cubicBezTo>
                    <a:cubicBezTo>
                      <a:pt x="51" y="36"/>
                      <a:pt x="51" y="36"/>
                      <a:pt x="52" y="36"/>
                    </a:cubicBezTo>
                    <a:cubicBezTo>
                      <a:pt x="53" y="35"/>
                      <a:pt x="51" y="36"/>
                      <a:pt x="52" y="3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8" name="Freeform 684">
                <a:extLst>
                  <a:ext uri="{FF2B5EF4-FFF2-40B4-BE49-F238E27FC236}">
                    <a16:creationId xmlns:a16="http://schemas.microsoft.com/office/drawing/2014/main" id="{A0AE389E-A740-CB42-9DF9-FDE5307B0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89395" y="6441273"/>
                <a:ext cx="1073370" cy="910903"/>
              </a:xfrm>
              <a:custGeom>
                <a:avLst/>
                <a:gdLst>
                  <a:gd name="T0" fmla="*/ 65 w 105"/>
                  <a:gd name="T1" fmla="*/ 20 h 84"/>
                  <a:gd name="T2" fmla="*/ 61 w 105"/>
                  <a:gd name="T3" fmla="*/ 17 h 84"/>
                  <a:gd name="T4" fmla="*/ 52 w 105"/>
                  <a:gd name="T5" fmla="*/ 17 h 84"/>
                  <a:gd name="T6" fmla="*/ 48 w 105"/>
                  <a:gd name="T7" fmla="*/ 15 h 84"/>
                  <a:gd name="T8" fmla="*/ 40 w 105"/>
                  <a:gd name="T9" fmla="*/ 8 h 84"/>
                  <a:gd name="T10" fmla="*/ 27 w 105"/>
                  <a:gd name="T11" fmla="*/ 1 h 84"/>
                  <a:gd name="T12" fmla="*/ 21 w 105"/>
                  <a:gd name="T13" fmla="*/ 1 h 84"/>
                  <a:gd name="T14" fmla="*/ 13 w 105"/>
                  <a:gd name="T15" fmla="*/ 3 h 84"/>
                  <a:gd name="T16" fmla="*/ 17 w 105"/>
                  <a:gd name="T17" fmla="*/ 9 h 84"/>
                  <a:gd name="T18" fmla="*/ 13 w 105"/>
                  <a:gd name="T19" fmla="*/ 12 h 84"/>
                  <a:gd name="T20" fmla="*/ 10 w 105"/>
                  <a:gd name="T21" fmla="*/ 12 h 84"/>
                  <a:gd name="T22" fmla="*/ 9 w 105"/>
                  <a:gd name="T23" fmla="*/ 14 h 84"/>
                  <a:gd name="T24" fmla="*/ 2 w 105"/>
                  <a:gd name="T25" fmla="*/ 14 h 84"/>
                  <a:gd name="T26" fmla="*/ 1 w 105"/>
                  <a:gd name="T27" fmla="*/ 19 h 84"/>
                  <a:gd name="T28" fmla="*/ 3 w 105"/>
                  <a:gd name="T29" fmla="*/ 22 h 84"/>
                  <a:gd name="T30" fmla="*/ 8 w 105"/>
                  <a:gd name="T31" fmla="*/ 31 h 84"/>
                  <a:gd name="T32" fmla="*/ 12 w 105"/>
                  <a:gd name="T33" fmla="*/ 38 h 84"/>
                  <a:gd name="T34" fmla="*/ 15 w 105"/>
                  <a:gd name="T35" fmla="*/ 42 h 84"/>
                  <a:gd name="T36" fmla="*/ 20 w 105"/>
                  <a:gd name="T37" fmla="*/ 46 h 84"/>
                  <a:gd name="T38" fmla="*/ 22 w 105"/>
                  <a:gd name="T39" fmla="*/ 53 h 84"/>
                  <a:gd name="T40" fmla="*/ 23 w 105"/>
                  <a:gd name="T41" fmla="*/ 59 h 84"/>
                  <a:gd name="T42" fmla="*/ 31 w 105"/>
                  <a:gd name="T43" fmla="*/ 67 h 84"/>
                  <a:gd name="T44" fmla="*/ 36 w 105"/>
                  <a:gd name="T45" fmla="*/ 76 h 84"/>
                  <a:gd name="T46" fmla="*/ 40 w 105"/>
                  <a:gd name="T47" fmla="*/ 81 h 84"/>
                  <a:gd name="T48" fmla="*/ 41 w 105"/>
                  <a:gd name="T49" fmla="*/ 84 h 84"/>
                  <a:gd name="T50" fmla="*/ 43 w 105"/>
                  <a:gd name="T51" fmla="*/ 81 h 84"/>
                  <a:gd name="T52" fmla="*/ 50 w 105"/>
                  <a:gd name="T53" fmla="*/ 79 h 84"/>
                  <a:gd name="T54" fmla="*/ 60 w 105"/>
                  <a:gd name="T55" fmla="*/ 80 h 84"/>
                  <a:gd name="T56" fmla="*/ 66 w 105"/>
                  <a:gd name="T57" fmla="*/ 77 h 84"/>
                  <a:gd name="T58" fmla="*/ 76 w 105"/>
                  <a:gd name="T59" fmla="*/ 72 h 84"/>
                  <a:gd name="T60" fmla="*/ 94 w 105"/>
                  <a:gd name="T61" fmla="*/ 68 h 84"/>
                  <a:gd name="T62" fmla="*/ 102 w 105"/>
                  <a:gd name="T63" fmla="*/ 66 h 84"/>
                  <a:gd name="T64" fmla="*/ 104 w 105"/>
                  <a:gd name="T65" fmla="*/ 61 h 84"/>
                  <a:gd name="T66" fmla="*/ 105 w 105"/>
                  <a:gd name="T67" fmla="*/ 56 h 84"/>
                  <a:gd name="T68" fmla="*/ 103 w 105"/>
                  <a:gd name="T69" fmla="*/ 51 h 84"/>
                  <a:gd name="T70" fmla="*/ 93 w 105"/>
                  <a:gd name="T71" fmla="*/ 50 h 84"/>
                  <a:gd name="T72" fmla="*/ 88 w 105"/>
                  <a:gd name="T73" fmla="*/ 47 h 84"/>
                  <a:gd name="T74" fmla="*/ 81 w 105"/>
                  <a:gd name="T75" fmla="*/ 39 h 84"/>
                  <a:gd name="T76" fmla="*/ 77 w 105"/>
                  <a:gd name="T77" fmla="*/ 34 h 84"/>
                  <a:gd name="T78" fmla="*/ 77 w 105"/>
                  <a:gd name="T79" fmla="*/ 29 h 84"/>
                  <a:gd name="T80" fmla="*/ 74 w 105"/>
                  <a:gd name="T81" fmla="*/ 27 h 84"/>
                  <a:gd name="T82" fmla="*/ 70 w 105"/>
                  <a:gd name="T83" fmla="*/ 22 h 84"/>
                  <a:gd name="T84" fmla="*/ 65 w 105"/>
                  <a:gd name="T85" fmla="*/ 2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5" h="84">
                    <a:moveTo>
                      <a:pt x="65" y="20"/>
                    </a:moveTo>
                    <a:cubicBezTo>
                      <a:pt x="64" y="17"/>
                      <a:pt x="64" y="17"/>
                      <a:pt x="61" y="17"/>
                    </a:cubicBezTo>
                    <a:cubicBezTo>
                      <a:pt x="58" y="17"/>
                      <a:pt x="55" y="17"/>
                      <a:pt x="52" y="17"/>
                    </a:cubicBezTo>
                    <a:cubicBezTo>
                      <a:pt x="50" y="17"/>
                      <a:pt x="49" y="15"/>
                      <a:pt x="48" y="15"/>
                    </a:cubicBezTo>
                    <a:cubicBezTo>
                      <a:pt x="45" y="12"/>
                      <a:pt x="42" y="10"/>
                      <a:pt x="40" y="8"/>
                    </a:cubicBezTo>
                    <a:cubicBezTo>
                      <a:pt x="36" y="5"/>
                      <a:pt x="32" y="2"/>
                      <a:pt x="27" y="1"/>
                    </a:cubicBezTo>
                    <a:cubicBezTo>
                      <a:pt x="25" y="0"/>
                      <a:pt x="24" y="0"/>
                      <a:pt x="21" y="1"/>
                    </a:cubicBezTo>
                    <a:cubicBezTo>
                      <a:pt x="19" y="1"/>
                      <a:pt x="16" y="2"/>
                      <a:pt x="13" y="3"/>
                    </a:cubicBezTo>
                    <a:cubicBezTo>
                      <a:pt x="14" y="5"/>
                      <a:pt x="17" y="7"/>
                      <a:pt x="17" y="9"/>
                    </a:cubicBezTo>
                    <a:cubicBezTo>
                      <a:pt x="17" y="11"/>
                      <a:pt x="14" y="12"/>
                      <a:pt x="13" y="12"/>
                    </a:cubicBezTo>
                    <a:cubicBezTo>
                      <a:pt x="12" y="13"/>
                      <a:pt x="11" y="12"/>
                      <a:pt x="10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7" y="17"/>
                      <a:pt x="3" y="15"/>
                      <a:pt x="2" y="14"/>
                    </a:cubicBezTo>
                    <a:cubicBezTo>
                      <a:pt x="1" y="16"/>
                      <a:pt x="1" y="17"/>
                      <a:pt x="1" y="19"/>
                    </a:cubicBezTo>
                    <a:cubicBezTo>
                      <a:pt x="0" y="22"/>
                      <a:pt x="1" y="21"/>
                      <a:pt x="3" y="22"/>
                    </a:cubicBezTo>
                    <a:cubicBezTo>
                      <a:pt x="5" y="24"/>
                      <a:pt x="7" y="28"/>
                      <a:pt x="8" y="31"/>
                    </a:cubicBezTo>
                    <a:cubicBezTo>
                      <a:pt x="10" y="33"/>
                      <a:pt x="11" y="35"/>
                      <a:pt x="12" y="38"/>
                    </a:cubicBezTo>
                    <a:cubicBezTo>
                      <a:pt x="13" y="40"/>
                      <a:pt x="14" y="41"/>
                      <a:pt x="15" y="42"/>
                    </a:cubicBezTo>
                    <a:cubicBezTo>
                      <a:pt x="17" y="44"/>
                      <a:pt x="19" y="44"/>
                      <a:pt x="20" y="46"/>
                    </a:cubicBezTo>
                    <a:cubicBezTo>
                      <a:pt x="21" y="48"/>
                      <a:pt x="22" y="50"/>
                      <a:pt x="22" y="53"/>
                    </a:cubicBezTo>
                    <a:cubicBezTo>
                      <a:pt x="23" y="55"/>
                      <a:pt x="22" y="57"/>
                      <a:pt x="23" y="59"/>
                    </a:cubicBezTo>
                    <a:cubicBezTo>
                      <a:pt x="25" y="63"/>
                      <a:pt x="29" y="64"/>
                      <a:pt x="31" y="67"/>
                    </a:cubicBezTo>
                    <a:cubicBezTo>
                      <a:pt x="33" y="70"/>
                      <a:pt x="34" y="74"/>
                      <a:pt x="36" y="76"/>
                    </a:cubicBezTo>
                    <a:cubicBezTo>
                      <a:pt x="37" y="78"/>
                      <a:pt x="39" y="80"/>
                      <a:pt x="40" y="81"/>
                    </a:cubicBezTo>
                    <a:cubicBezTo>
                      <a:pt x="40" y="82"/>
                      <a:pt x="40" y="84"/>
                      <a:pt x="41" y="84"/>
                    </a:cubicBezTo>
                    <a:cubicBezTo>
                      <a:pt x="43" y="84"/>
                      <a:pt x="42" y="82"/>
                      <a:pt x="43" y="81"/>
                    </a:cubicBezTo>
                    <a:cubicBezTo>
                      <a:pt x="43" y="78"/>
                      <a:pt x="48" y="79"/>
                      <a:pt x="50" y="79"/>
                    </a:cubicBezTo>
                    <a:cubicBezTo>
                      <a:pt x="53" y="79"/>
                      <a:pt x="58" y="78"/>
                      <a:pt x="60" y="80"/>
                    </a:cubicBezTo>
                    <a:cubicBezTo>
                      <a:pt x="63" y="81"/>
                      <a:pt x="64" y="79"/>
                      <a:pt x="66" y="77"/>
                    </a:cubicBezTo>
                    <a:cubicBezTo>
                      <a:pt x="69" y="73"/>
                      <a:pt x="72" y="73"/>
                      <a:pt x="76" y="72"/>
                    </a:cubicBezTo>
                    <a:cubicBezTo>
                      <a:pt x="82" y="72"/>
                      <a:pt x="88" y="70"/>
                      <a:pt x="94" y="68"/>
                    </a:cubicBezTo>
                    <a:cubicBezTo>
                      <a:pt x="96" y="67"/>
                      <a:pt x="99" y="66"/>
                      <a:pt x="102" y="66"/>
                    </a:cubicBezTo>
                    <a:cubicBezTo>
                      <a:pt x="103" y="65"/>
                      <a:pt x="103" y="63"/>
                      <a:pt x="104" y="61"/>
                    </a:cubicBezTo>
                    <a:cubicBezTo>
                      <a:pt x="104" y="60"/>
                      <a:pt x="105" y="58"/>
                      <a:pt x="105" y="56"/>
                    </a:cubicBezTo>
                    <a:cubicBezTo>
                      <a:pt x="105" y="55"/>
                      <a:pt x="104" y="52"/>
                      <a:pt x="103" y="51"/>
                    </a:cubicBezTo>
                    <a:cubicBezTo>
                      <a:pt x="100" y="51"/>
                      <a:pt x="96" y="51"/>
                      <a:pt x="93" y="50"/>
                    </a:cubicBezTo>
                    <a:cubicBezTo>
                      <a:pt x="90" y="50"/>
                      <a:pt x="90" y="49"/>
                      <a:pt x="88" y="47"/>
                    </a:cubicBezTo>
                    <a:cubicBezTo>
                      <a:pt x="86" y="43"/>
                      <a:pt x="83" y="42"/>
                      <a:pt x="81" y="39"/>
                    </a:cubicBezTo>
                    <a:cubicBezTo>
                      <a:pt x="80" y="39"/>
                      <a:pt x="78" y="35"/>
                      <a:pt x="77" y="34"/>
                    </a:cubicBezTo>
                    <a:cubicBezTo>
                      <a:pt x="76" y="32"/>
                      <a:pt x="81" y="31"/>
                      <a:pt x="77" y="29"/>
                    </a:cubicBezTo>
                    <a:cubicBezTo>
                      <a:pt x="76" y="29"/>
                      <a:pt x="75" y="27"/>
                      <a:pt x="74" y="27"/>
                    </a:cubicBezTo>
                    <a:cubicBezTo>
                      <a:pt x="72" y="27"/>
                      <a:pt x="71" y="24"/>
                      <a:pt x="70" y="22"/>
                    </a:cubicBezTo>
                    <a:cubicBezTo>
                      <a:pt x="69" y="19"/>
                      <a:pt x="69" y="20"/>
                      <a:pt x="65" y="2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79" name="Freeform 685">
                <a:extLst>
                  <a:ext uri="{FF2B5EF4-FFF2-40B4-BE49-F238E27FC236}">
                    <a16:creationId xmlns:a16="http://schemas.microsoft.com/office/drawing/2014/main" id="{046FD48E-B6EA-AC41-A263-A57075C2EC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374888"/>
                <a:ext cx="212583" cy="239710"/>
              </a:xfrm>
              <a:custGeom>
                <a:avLst/>
                <a:gdLst>
                  <a:gd name="T0" fmla="*/ 5 w 21"/>
                  <a:gd name="T1" fmla="*/ 22 h 22"/>
                  <a:gd name="T2" fmla="*/ 8 w 21"/>
                  <a:gd name="T3" fmla="*/ 19 h 22"/>
                  <a:gd name="T4" fmla="*/ 12 w 21"/>
                  <a:gd name="T5" fmla="*/ 18 h 22"/>
                  <a:gd name="T6" fmla="*/ 15 w 21"/>
                  <a:gd name="T7" fmla="*/ 15 h 22"/>
                  <a:gd name="T8" fmla="*/ 11 w 21"/>
                  <a:gd name="T9" fmla="*/ 9 h 22"/>
                  <a:gd name="T10" fmla="*/ 21 w 21"/>
                  <a:gd name="T11" fmla="*/ 6 h 22"/>
                  <a:gd name="T12" fmla="*/ 19 w 21"/>
                  <a:gd name="T13" fmla="*/ 0 h 22"/>
                  <a:gd name="T14" fmla="*/ 9 w 21"/>
                  <a:gd name="T15" fmla="*/ 5 h 22"/>
                  <a:gd name="T16" fmla="*/ 4 w 21"/>
                  <a:gd name="T17" fmla="*/ 1 h 22"/>
                  <a:gd name="T18" fmla="*/ 3 w 21"/>
                  <a:gd name="T19" fmla="*/ 11 h 22"/>
                  <a:gd name="T20" fmla="*/ 0 w 21"/>
                  <a:gd name="T21" fmla="*/ 18 h 22"/>
                  <a:gd name="T22" fmla="*/ 1 w 21"/>
                  <a:gd name="T23" fmla="*/ 21 h 22"/>
                  <a:gd name="T24" fmla="*/ 5 w 21"/>
                  <a:gd name="T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" h="22">
                    <a:moveTo>
                      <a:pt x="5" y="22"/>
                    </a:moveTo>
                    <a:cubicBezTo>
                      <a:pt x="7" y="22"/>
                      <a:pt x="7" y="19"/>
                      <a:pt x="8" y="19"/>
                    </a:cubicBezTo>
                    <a:cubicBezTo>
                      <a:pt x="9" y="17"/>
                      <a:pt x="11" y="18"/>
                      <a:pt x="12" y="18"/>
                    </a:cubicBezTo>
                    <a:cubicBezTo>
                      <a:pt x="13" y="17"/>
                      <a:pt x="16" y="16"/>
                      <a:pt x="15" y="15"/>
                    </a:cubicBezTo>
                    <a:cubicBezTo>
                      <a:pt x="14" y="13"/>
                      <a:pt x="13" y="11"/>
                      <a:pt x="11" y="9"/>
                    </a:cubicBezTo>
                    <a:cubicBezTo>
                      <a:pt x="15" y="8"/>
                      <a:pt x="18" y="7"/>
                      <a:pt x="21" y="6"/>
                    </a:cubicBezTo>
                    <a:cubicBezTo>
                      <a:pt x="21" y="4"/>
                      <a:pt x="20" y="2"/>
                      <a:pt x="19" y="0"/>
                    </a:cubicBezTo>
                    <a:cubicBezTo>
                      <a:pt x="16" y="1"/>
                      <a:pt x="12" y="5"/>
                      <a:pt x="9" y="5"/>
                    </a:cubicBezTo>
                    <a:cubicBezTo>
                      <a:pt x="7" y="5"/>
                      <a:pt x="4" y="3"/>
                      <a:pt x="4" y="1"/>
                    </a:cubicBezTo>
                    <a:cubicBezTo>
                      <a:pt x="3" y="5"/>
                      <a:pt x="3" y="8"/>
                      <a:pt x="3" y="11"/>
                    </a:cubicBezTo>
                    <a:cubicBezTo>
                      <a:pt x="2" y="13"/>
                      <a:pt x="0" y="16"/>
                      <a:pt x="0" y="18"/>
                    </a:cubicBezTo>
                    <a:cubicBezTo>
                      <a:pt x="0" y="20"/>
                      <a:pt x="0" y="20"/>
                      <a:pt x="1" y="21"/>
                    </a:cubicBezTo>
                    <a:cubicBezTo>
                      <a:pt x="3" y="21"/>
                      <a:pt x="4" y="22"/>
                      <a:pt x="5" y="2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0" name="Freeform 686">
                <a:extLst>
                  <a:ext uri="{FF2B5EF4-FFF2-40B4-BE49-F238E27FC236}">
                    <a16:creationId xmlns:a16="http://schemas.microsoft.com/office/drawing/2014/main" id="{21854687-C2CF-6240-8455-09427CDCA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20761" y="6290071"/>
                <a:ext cx="80156" cy="95888"/>
              </a:xfrm>
              <a:custGeom>
                <a:avLst/>
                <a:gdLst>
                  <a:gd name="T0" fmla="*/ 7 w 8"/>
                  <a:gd name="T1" fmla="*/ 2 h 9"/>
                  <a:gd name="T2" fmla="*/ 4 w 8"/>
                  <a:gd name="T3" fmla="*/ 0 h 9"/>
                  <a:gd name="T4" fmla="*/ 2 w 8"/>
                  <a:gd name="T5" fmla="*/ 2 h 9"/>
                  <a:gd name="T6" fmla="*/ 0 w 8"/>
                  <a:gd name="T7" fmla="*/ 8 h 9"/>
                  <a:gd name="T8" fmla="*/ 4 w 8"/>
                  <a:gd name="T9" fmla="*/ 8 h 9"/>
                  <a:gd name="T10" fmla="*/ 7 w 8"/>
                  <a:gd name="T11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9">
                    <a:moveTo>
                      <a:pt x="7" y="2"/>
                    </a:moveTo>
                    <a:cubicBezTo>
                      <a:pt x="7" y="1"/>
                      <a:pt x="5" y="0"/>
                      <a:pt x="4" y="0"/>
                    </a:cubicBezTo>
                    <a:cubicBezTo>
                      <a:pt x="3" y="1"/>
                      <a:pt x="3" y="1"/>
                      <a:pt x="2" y="2"/>
                    </a:cubicBezTo>
                    <a:cubicBezTo>
                      <a:pt x="2" y="4"/>
                      <a:pt x="1" y="6"/>
                      <a:pt x="0" y="8"/>
                    </a:cubicBezTo>
                    <a:cubicBezTo>
                      <a:pt x="2" y="8"/>
                      <a:pt x="2" y="9"/>
                      <a:pt x="4" y="8"/>
                    </a:cubicBezTo>
                    <a:cubicBezTo>
                      <a:pt x="5" y="7"/>
                      <a:pt x="8" y="4"/>
                      <a:pt x="7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1" name="Freeform 687">
                <a:extLst>
                  <a:ext uri="{FF2B5EF4-FFF2-40B4-BE49-F238E27FC236}">
                    <a16:creationId xmlns:a16="http://schemas.microsoft.com/office/drawing/2014/main" id="{459CFCA1-1873-B446-8377-81A060A098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10305" y="6419146"/>
                <a:ext cx="31366" cy="77445"/>
              </a:xfrm>
              <a:custGeom>
                <a:avLst/>
                <a:gdLst>
                  <a:gd name="T0" fmla="*/ 0 w 3"/>
                  <a:gd name="T1" fmla="*/ 3 h 7"/>
                  <a:gd name="T2" fmla="*/ 3 w 3"/>
                  <a:gd name="T3" fmla="*/ 7 h 7"/>
                  <a:gd name="T4" fmla="*/ 3 w 3"/>
                  <a:gd name="T5" fmla="*/ 1 h 7"/>
                  <a:gd name="T6" fmla="*/ 2 w 3"/>
                  <a:gd name="T7" fmla="*/ 0 h 7"/>
                  <a:gd name="T8" fmla="*/ 0 w 3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7">
                    <a:moveTo>
                      <a:pt x="0" y="3"/>
                    </a:moveTo>
                    <a:cubicBezTo>
                      <a:pt x="0" y="5"/>
                      <a:pt x="1" y="6"/>
                      <a:pt x="3" y="7"/>
                    </a:cubicBezTo>
                    <a:cubicBezTo>
                      <a:pt x="3" y="5"/>
                      <a:pt x="3" y="3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0" y="0"/>
                      <a:pt x="0" y="2"/>
                      <a:pt x="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2" name="Freeform 688">
                <a:extLst>
                  <a:ext uri="{FF2B5EF4-FFF2-40B4-BE49-F238E27FC236}">
                    <a16:creationId xmlns:a16="http://schemas.microsoft.com/office/drawing/2014/main" id="{70C80A9F-C88A-A442-B7DF-DF2DEE679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68487" y="6374888"/>
                <a:ext cx="83638" cy="283968"/>
              </a:xfrm>
              <a:custGeom>
                <a:avLst/>
                <a:gdLst>
                  <a:gd name="T0" fmla="*/ 4 w 8"/>
                  <a:gd name="T1" fmla="*/ 17 h 26"/>
                  <a:gd name="T2" fmla="*/ 6 w 8"/>
                  <a:gd name="T3" fmla="*/ 13 h 26"/>
                  <a:gd name="T4" fmla="*/ 5 w 8"/>
                  <a:gd name="T5" fmla="*/ 10 h 26"/>
                  <a:gd name="T6" fmla="*/ 7 w 8"/>
                  <a:gd name="T7" fmla="*/ 4 h 26"/>
                  <a:gd name="T8" fmla="*/ 6 w 8"/>
                  <a:gd name="T9" fmla="*/ 0 h 26"/>
                  <a:gd name="T10" fmla="*/ 2 w 8"/>
                  <a:gd name="T11" fmla="*/ 7 h 26"/>
                  <a:gd name="T12" fmla="*/ 0 w 8"/>
                  <a:gd name="T13" fmla="*/ 11 h 26"/>
                  <a:gd name="T14" fmla="*/ 1 w 8"/>
                  <a:gd name="T15" fmla="*/ 16 h 26"/>
                  <a:gd name="T16" fmla="*/ 2 w 8"/>
                  <a:gd name="T17" fmla="*/ 26 h 26"/>
                  <a:gd name="T18" fmla="*/ 2 w 8"/>
                  <a:gd name="T19" fmla="*/ 25 h 26"/>
                  <a:gd name="T20" fmla="*/ 4 w 8"/>
                  <a:gd name="T21" fmla="*/ 17 h 26"/>
                  <a:gd name="T22" fmla="*/ 4 w 8"/>
                  <a:gd name="T23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26">
                    <a:moveTo>
                      <a:pt x="4" y="17"/>
                    </a:moveTo>
                    <a:cubicBezTo>
                      <a:pt x="4" y="16"/>
                      <a:pt x="5" y="15"/>
                      <a:pt x="6" y="13"/>
                    </a:cubicBezTo>
                    <a:cubicBezTo>
                      <a:pt x="7" y="11"/>
                      <a:pt x="6" y="12"/>
                      <a:pt x="5" y="10"/>
                    </a:cubicBezTo>
                    <a:cubicBezTo>
                      <a:pt x="3" y="8"/>
                      <a:pt x="4" y="3"/>
                      <a:pt x="7" y="4"/>
                    </a:cubicBezTo>
                    <a:cubicBezTo>
                      <a:pt x="8" y="1"/>
                      <a:pt x="8" y="1"/>
                      <a:pt x="6" y="0"/>
                    </a:cubicBezTo>
                    <a:cubicBezTo>
                      <a:pt x="4" y="0"/>
                      <a:pt x="3" y="5"/>
                      <a:pt x="2" y="7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2"/>
                      <a:pt x="1" y="14"/>
                      <a:pt x="1" y="16"/>
                    </a:cubicBezTo>
                    <a:cubicBezTo>
                      <a:pt x="1" y="19"/>
                      <a:pt x="2" y="22"/>
                      <a:pt x="2" y="26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3" y="23"/>
                      <a:pt x="3" y="20"/>
                      <a:pt x="4" y="17"/>
                    </a:cubicBezTo>
                    <a:cubicBezTo>
                      <a:pt x="4" y="16"/>
                      <a:pt x="4" y="18"/>
                      <a:pt x="4" y="1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3" name="Freeform 689">
                <a:extLst>
                  <a:ext uri="{FF2B5EF4-FFF2-40B4-BE49-F238E27FC236}">
                    <a16:creationId xmlns:a16="http://schemas.microsoft.com/office/drawing/2014/main" id="{7AC81717-871D-7A40-BB04-829E151218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5333" y="6798993"/>
                <a:ext cx="52274" cy="84822"/>
              </a:xfrm>
              <a:custGeom>
                <a:avLst/>
                <a:gdLst>
                  <a:gd name="T0" fmla="*/ 3 w 5"/>
                  <a:gd name="T1" fmla="*/ 8 h 8"/>
                  <a:gd name="T2" fmla="*/ 2 w 5"/>
                  <a:gd name="T3" fmla="*/ 0 h 8"/>
                  <a:gd name="T4" fmla="*/ 0 w 5"/>
                  <a:gd name="T5" fmla="*/ 4 h 8"/>
                  <a:gd name="T6" fmla="*/ 3 w 5"/>
                  <a:gd name="T7" fmla="*/ 8 h 8"/>
                  <a:gd name="T8" fmla="*/ 3 w 5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8">
                    <a:moveTo>
                      <a:pt x="3" y="8"/>
                    </a:moveTo>
                    <a:cubicBezTo>
                      <a:pt x="3" y="7"/>
                      <a:pt x="5" y="0"/>
                      <a:pt x="2" y="0"/>
                    </a:cubicBezTo>
                    <a:cubicBezTo>
                      <a:pt x="1" y="1"/>
                      <a:pt x="0" y="3"/>
                      <a:pt x="0" y="4"/>
                    </a:cubicBezTo>
                    <a:cubicBezTo>
                      <a:pt x="0" y="6"/>
                      <a:pt x="1" y="7"/>
                      <a:pt x="3" y="8"/>
                    </a:cubicBezTo>
                    <a:cubicBezTo>
                      <a:pt x="3" y="8"/>
                      <a:pt x="2" y="8"/>
                      <a:pt x="3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4" name="Freeform 690">
                <a:extLst>
                  <a:ext uri="{FF2B5EF4-FFF2-40B4-BE49-F238E27FC236}">
                    <a16:creationId xmlns:a16="http://schemas.microsoft.com/office/drawing/2014/main" id="{7FB41FB3-95DF-8949-95DC-E419E30ED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97140" y="7200972"/>
                <a:ext cx="543654" cy="365100"/>
              </a:xfrm>
              <a:custGeom>
                <a:avLst/>
                <a:gdLst>
                  <a:gd name="T0" fmla="*/ 47 w 53"/>
                  <a:gd name="T1" fmla="*/ 0 h 34"/>
                  <a:gd name="T2" fmla="*/ 38 w 53"/>
                  <a:gd name="T3" fmla="*/ 2 h 34"/>
                  <a:gd name="T4" fmla="*/ 28 w 53"/>
                  <a:gd name="T5" fmla="*/ 4 h 34"/>
                  <a:gd name="T6" fmla="*/ 23 w 53"/>
                  <a:gd name="T7" fmla="*/ 10 h 34"/>
                  <a:gd name="T8" fmla="*/ 17 w 53"/>
                  <a:gd name="T9" fmla="*/ 9 h 34"/>
                  <a:gd name="T10" fmla="*/ 9 w 53"/>
                  <a:gd name="T11" fmla="*/ 9 h 34"/>
                  <a:gd name="T12" fmla="*/ 3 w 53"/>
                  <a:gd name="T13" fmla="*/ 12 h 34"/>
                  <a:gd name="T14" fmla="*/ 1 w 53"/>
                  <a:gd name="T15" fmla="*/ 15 h 34"/>
                  <a:gd name="T16" fmla="*/ 1 w 53"/>
                  <a:gd name="T17" fmla="*/ 21 h 34"/>
                  <a:gd name="T18" fmla="*/ 3 w 53"/>
                  <a:gd name="T19" fmla="*/ 28 h 34"/>
                  <a:gd name="T20" fmla="*/ 4 w 53"/>
                  <a:gd name="T21" fmla="*/ 32 h 34"/>
                  <a:gd name="T22" fmla="*/ 12 w 53"/>
                  <a:gd name="T23" fmla="*/ 32 h 34"/>
                  <a:gd name="T24" fmla="*/ 16 w 53"/>
                  <a:gd name="T25" fmla="*/ 29 h 34"/>
                  <a:gd name="T26" fmla="*/ 21 w 53"/>
                  <a:gd name="T27" fmla="*/ 29 h 34"/>
                  <a:gd name="T28" fmla="*/ 24 w 53"/>
                  <a:gd name="T29" fmla="*/ 26 h 34"/>
                  <a:gd name="T30" fmla="*/ 32 w 53"/>
                  <a:gd name="T31" fmla="*/ 24 h 34"/>
                  <a:gd name="T32" fmla="*/ 41 w 53"/>
                  <a:gd name="T33" fmla="*/ 21 h 34"/>
                  <a:gd name="T34" fmla="*/ 47 w 53"/>
                  <a:gd name="T35" fmla="*/ 17 h 34"/>
                  <a:gd name="T36" fmla="*/ 52 w 53"/>
                  <a:gd name="T37" fmla="*/ 12 h 34"/>
                  <a:gd name="T38" fmla="*/ 47 w 53"/>
                  <a:gd name="T3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" h="34">
                    <a:moveTo>
                      <a:pt x="47" y="0"/>
                    </a:moveTo>
                    <a:cubicBezTo>
                      <a:pt x="44" y="1"/>
                      <a:pt x="41" y="2"/>
                      <a:pt x="38" y="2"/>
                    </a:cubicBezTo>
                    <a:cubicBezTo>
                      <a:pt x="35" y="3"/>
                      <a:pt x="31" y="2"/>
                      <a:pt x="28" y="4"/>
                    </a:cubicBezTo>
                    <a:cubicBezTo>
                      <a:pt x="26" y="6"/>
                      <a:pt x="25" y="8"/>
                      <a:pt x="23" y="10"/>
                    </a:cubicBezTo>
                    <a:cubicBezTo>
                      <a:pt x="22" y="11"/>
                      <a:pt x="19" y="9"/>
                      <a:pt x="17" y="9"/>
                    </a:cubicBezTo>
                    <a:cubicBezTo>
                      <a:pt x="14" y="9"/>
                      <a:pt x="12" y="9"/>
                      <a:pt x="9" y="9"/>
                    </a:cubicBezTo>
                    <a:cubicBezTo>
                      <a:pt x="6" y="9"/>
                      <a:pt x="3" y="8"/>
                      <a:pt x="3" y="12"/>
                    </a:cubicBezTo>
                    <a:cubicBezTo>
                      <a:pt x="2" y="14"/>
                      <a:pt x="1" y="13"/>
                      <a:pt x="1" y="15"/>
                    </a:cubicBezTo>
                    <a:cubicBezTo>
                      <a:pt x="0" y="17"/>
                      <a:pt x="0" y="19"/>
                      <a:pt x="1" y="21"/>
                    </a:cubicBezTo>
                    <a:cubicBezTo>
                      <a:pt x="1" y="23"/>
                      <a:pt x="2" y="26"/>
                      <a:pt x="3" y="28"/>
                    </a:cubicBezTo>
                    <a:cubicBezTo>
                      <a:pt x="3" y="29"/>
                      <a:pt x="3" y="31"/>
                      <a:pt x="4" y="32"/>
                    </a:cubicBezTo>
                    <a:cubicBezTo>
                      <a:pt x="5" y="34"/>
                      <a:pt x="10" y="33"/>
                      <a:pt x="12" y="32"/>
                    </a:cubicBezTo>
                    <a:cubicBezTo>
                      <a:pt x="13" y="31"/>
                      <a:pt x="14" y="30"/>
                      <a:pt x="16" y="29"/>
                    </a:cubicBezTo>
                    <a:cubicBezTo>
                      <a:pt x="17" y="29"/>
                      <a:pt x="19" y="29"/>
                      <a:pt x="21" y="29"/>
                    </a:cubicBezTo>
                    <a:cubicBezTo>
                      <a:pt x="22" y="28"/>
                      <a:pt x="23" y="27"/>
                      <a:pt x="24" y="26"/>
                    </a:cubicBezTo>
                    <a:cubicBezTo>
                      <a:pt x="27" y="25"/>
                      <a:pt x="29" y="25"/>
                      <a:pt x="32" y="24"/>
                    </a:cubicBezTo>
                    <a:cubicBezTo>
                      <a:pt x="35" y="23"/>
                      <a:pt x="38" y="22"/>
                      <a:pt x="41" y="21"/>
                    </a:cubicBezTo>
                    <a:cubicBezTo>
                      <a:pt x="43" y="20"/>
                      <a:pt x="47" y="19"/>
                      <a:pt x="47" y="17"/>
                    </a:cubicBezTo>
                    <a:cubicBezTo>
                      <a:pt x="48" y="14"/>
                      <a:pt x="53" y="14"/>
                      <a:pt x="52" y="12"/>
                    </a:cubicBezTo>
                    <a:cubicBezTo>
                      <a:pt x="50" y="8"/>
                      <a:pt x="49" y="4"/>
                      <a:pt x="47" y="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5" name="Freeform 691">
                <a:extLst>
                  <a:ext uri="{FF2B5EF4-FFF2-40B4-BE49-F238E27FC236}">
                    <a16:creationId xmlns:a16="http://schemas.microsoft.com/office/drawing/2014/main" id="{9D481BBB-DA3A-224B-9D91-AD7AF3C94B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78062" y="6798993"/>
                <a:ext cx="418195" cy="531052"/>
              </a:xfrm>
              <a:custGeom>
                <a:avLst/>
                <a:gdLst>
                  <a:gd name="T0" fmla="*/ 39 w 41"/>
                  <a:gd name="T1" fmla="*/ 19 h 49"/>
                  <a:gd name="T2" fmla="*/ 34 w 41"/>
                  <a:gd name="T3" fmla="*/ 14 h 49"/>
                  <a:gd name="T4" fmla="*/ 28 w 41"/>
                  <a:gd name="T5" fmla="*/ 12 h 49"/>
                  <a:gd name="T6" fmla="*/ 22 w 41"/>
                  <a:gd name="T7" fmla="*/ 6 h 49"/>
                  <a:gd name="T8" fmla="*/ 21 w 41"/>
                  <a:gd name="T9" fmla="*/ 3 h 49"/>
                  <a:gd name="T10" fmla="*/ 22 w 41"/>
                  <a:gd name="T11" fmla="*/ 0 h 49"/>
                  <a:gd name="T12" fmla="*/ 17 w 41"/>
                  <a:gd name="T13" fmla="*/ 5 h 49"/>
                  <a:gd name="T14" fmla="*/ 10 w 41"/>
                  <a:gd name="T15" fmla="*/ 10 h 49"/>
                  <a:gd name="T16" fmla="*/ 5 w 41"/>
                  <a:gd name="T17" fmla="*/ 10 h 49"/>
                  <a:gd name="T18" fmla="*/ 0 w 41"/>
                  <a:gd name="T19" fmla="*/ 11 h 49"/>
                  <a:gd name="T20" fmla="*/ 5 w 41"/>
                  <a:gd name="T21" fmla="*/ 17 h 49"/>
                  <a:gd name="T22" fmla="*/ 16 w 41"/>
                  <a:gd name="T23" fmla="*/ 19 h 49"/>
                  <a:gd name="T24" fmla="*/ 16 w 41"/>
                  <a:gd name="T25" fmla="*/ 32 h 49"/>
                  <a:gd name="T26" fmla="*/ 11 w 41"/>
                  <a:gd name="T27" fmla="*/ 34 h 49"/>
                  <a:gd name="T28" fmla="*/ 0 w 41"/>
                  <a:gd name="T29" fmla="*/ 37 h 49"/>
                  <a:gd name="T30" fmla="*/ 5 w 41"/>
                  <a:gd name="T31" fmla="*/ 49 h 49"/>
                  <a:gd name="T32" fmla="*/ 14 w 41"/>
                  <a:gd name="T33" fmla="*/ 48 h 49"/>
                  <a:gd name="T34" fmla="*/ 17 w 41"/>
                  <a:gd name="T35" fmla="*/ 44 h 49"/>
                  <a:gd name="T36" fmla="*/ 23 w 41"/>
                  <a:gd name="T37" fmla="*/ 42 h 49"/>
                  <a:gd name="T38" fmla="*/ 28 w 41"/>
                  <a:gd name="T39" fmla="*/ 38 h 49"/>
                  <a:gd name="T40" fmla="*/ 29 w 41"/>
                  <a:gd name="T41" fmla="*/ 32 h 49"/>
                  <a:gd name="T42" fmla="*/ 32 w 41"/>
                  <a:gd name="T43" fmla="*/ 30 h 49"/>
                  <a:gd name="T44" fmla="*/ 37 w 41"/>
                  <a:gd name="T45" fmla="*/ 24 h 49"/>
                  <a:gd name="T46" fmla="*/ 39 w 41"/>
                  <a:gd name="T47" fmla="*/ 19 h 49"/>
                  <a:gd name="T48" fmla="*/ 39 w 41"/>
                  <a:gd name="T49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49">
                    <a:moveTo>
                      <a:pt x="39" y="19"/>
                    </a:moveTo>
                    <a:cubicBezTo>
                      <a:pt x="36" y="19"/>
                      <a:pt x="35" y="16"/>
                      <a:pt x="34" y="14"/>
                    </a:cubicBezTo>
                    <a:cubicBezTo>
                      <a:pt x="33" y="13"/>
                      <a:pt x="29" y="13"/>
                      <a:pt x="28" y="12"/>
                    </a:cubicBezTo>
                    <a:cubicBezTo>
                      <a:pt x="25" y="11"/>
                      <a:pt x="24" y="9"/>
                      <a:pt x="22" y="6"/>
                    </a:cubicBezTo>
                    <a:cubicBezTo>
                      <a:pt x="22" y="5"/>
                      <a:pt x="21" y="4"/>
                      <a:pt x="21" y="3"/>
                    </a:cubicBezTo>
                    <a:cubicBezTo>
                      <a:pt x="21" y="3"/>
                      <a:pt x="22" y="0"/>
                      <a:pt x="22" y="0"/>
                    </a:cubicBezTo>
                    <a:cubicBezTo>
                      <a:pt x="21" y="0"/>
                      <a:pt x="18" y="4"/>
                      <a:pt x="17" y="5"/>
                    </a:cubicBezTo>
                    <a:cubicBezTo>
                      <a:pt x="15" y="7"/>
                      <a:pt x="13" y="10"/>
                      <a:pt x="10" y="10"/>
                    </a:cubicBezTo>
                    <a:cubicBezTo>
                      <a:pt x="8" y="11"/>
                      <a:pt x="7" y="10"/>
                      <a:pt x="5" y="10"/>
                    </a:cubicBezTo>
                    <a:cubicBezTo>
                      <a:pt x="3" y="11"/>
                      <a:pt x="1" y="13"/>
                      <a:pt x="0" y="11"/>
                    </a:cubicBezTo>
                    <a:cubicBezTo>
                      <a:pt x="1" y="14"/>
                      <a:pt x="2" y="17"/>
                      <a:pt x="5" y="17"/>
                    </a:cubicBezTo>
                    <a:cubicBezTo>
                      <a:pt x="7" y="17"/>
                      <a:pt x="15" y="17"/>
                      <a:pt x="16" y="19"/>
                    </a:cubicBezTo>
                    <a:cubicBezTo>
                      <a:pt x="19" y="23"/>
                      <a:pt x="17" y="27"/>
                      <a:pt x="16" y="32"/>
                    </a:cubicBezTo>
                    <a:cubicBezTo>
                      <a:pt x="15" y="33"/>
                      <a:pt x="11" y="34"/>
                      <a:pt x="11" y="34"/>
                    </a:cubicBezTo>
                    <a:cubicBezTo>
                      <a:pt x="7" y="35"/>
                      <a:pt x="3" y="36"/>
                      <a:pt x="0" y="37"/>
                    </a:cubicBezTo>
                    <a:cubicBezTo>
                      <a:pt x="2" y="41"/>
                      <a:pt x="4" y="45"/>
                      <a:pt x="5" y="49"/>
                    </a:cubicBezTo>
                    <a:cubicBezTo>
                      <a:pt x="8" y="48"/>
                      <a:pt x="11" y="48"/>
                      <a:pt x="14" y="48"/>
                    </a:cubicBezTo>
                    <a:cubicBezTo>
                      <a:pt x="18" y="47"/>
                      <a:pt x="15" y="46"/>
                      <a:pt x="17" y="44"/>
                    </a:cubicBezTo>
                    <a:cubicBezTo>
                      <a:pt x="19" y="43"/>
                      <a:pt x="22" y="44"/>
                      <a:pt x="23" y="42"/>
                    </a:cubicBezTo>
                    <a:cubicBezTo>
                      <a:pt x="25" y="40"/>
                      <a:pt x="25" y="39"/>
                      <a:pt x="28" y="38"/>
                    </a:cubicBezTo>
                    <a:cubicBezTo>
                      <a:pt x="30" y="37"/>
                      <a:pt x="29" y="34"/>
                      <a:pt x="29" y="32"/>
                    </a:cubicBezTo>
                    <a:cubicBezTo>
                      <a:pt x="28" y="30"/>
                      <a:pt x="30" y="30"/>
                      <a:pt x="32" y="30"/>
                    </a:cubicBezTo>
                    <a:cubicBezTo>
                      <a:pt x="35" y="29"/>
                      <a:pt x="35" y="26"/>
                      <a:pt x="37" y="24"/>
                    </a:cubicBezTo>
                    <a:cubicBezTo>
                      <a:pt x="38" y="23"/>
                      <a:pt x="41" y="20"/>
                      <a:pt x="39" y="19"/>
                    </a:cubicBezTo>
                    <a:cubicBezTo>
                      <a:pt x="38" y="19"/>
                      <a:pt x="40" y="20"/>
                      <a:pt x="39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6" name="Freeform 692">
                <a:extLst>
                  <a:ext uri="{FF2B5EF4-FFF2-40B4-BE49-F238E27FC236}">
                    <a16:creationId xmlns:a16="http://schemas.microsoft.com/office/drawing/2014/main" id="{C7593D50-8B30-4C48-A924-F4536CB91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6728" y="5759019"/>
                <a:ext cx="561082" cy="258152"/>
              </a:xfrm>
              <a:custGeom>
                <a:avLst/>
                <a:gdLst>
                  <a:gd name="T0" fmla="*/ 55 w 55"/>
                  <a:gd name="T1" fmla="*/ 5 h 24"/>
                  <a:gd name="T2" fmla="*/ 47 w 55"/>
                  <a:gd name="T3" fmla="*/ 3 h 24"/>
                  <a:gd name="T4" fmla="*/ 36 w 55"/>
                  <a:gd name="T5" fmla="*/ 2 h 24"/>
                  <a:gd name="T6" fmla="*/ 27 w 55"/>
                  <a:gd name="T7" fmla="*/ 0 h 24"/>
                  <a:gd name="T8" fmla="*/ 22 w 55"/>
                  <a:gd name="T9" fmla="*/ 2 h 24"/>
                  <a:gd name="T10" fmla="*/ 19 w 55"/>
                  <a:gd name="T11" fmla="*/ 4 h 24"/>
                  <a:gd name="T12" fmla="*/ 11 w 55"/>
                  <a:gd name="T13" fmla="*/ 5 h 24"/>
                  <a:gd name="T14" fmla="*/ 9 w 55"/>
                  <a:gd name="T15" fmla="*/ 7 h 24"/>
                  <a:gd name="T16" fmla="*/ 8 w 55"/>
                  <a:gd name="T17" fmla="*/ 11 h 24"/>
                  <a:gd name="T18" fmla="*/ 12 w 55"/>
                  <a:gd name="T19" fmla="*/ 12 h 24"/>
                  <a:gd name="T20" fmla="*/ 15 w 55"/>
                  <a:gd name="T21" fmla="*/ 12 h 24"/>
                  <a:gd name="T22" fmla="*/ 19 w 55"/>
                  <a:gd name="T23" fmla="*/ 15 h 24"/>
                  <a:gd name="T24" fmla="*/ 15 w 55"/>
                  <a:gd name="T25" fmla="*/ 17 h 24"/>
                  <a:gd name="T26" fmla="*/ 11 w 55"/>
                  <a:gd name="T27" fmla="*/ 17 h 24"/>
                  <a:gd name="T28" fmla="*/ 10 w 55"/>
                  <a:gd name="T29" fmla="*/ 20 h 24"/>
                  <a:gd name="T30" fmla="*/ 1 w 55"/>
                  <a:gd name="T31" fmla="*/ 20 h 24"/>
                  <a:gd name="T32" fmla="*/ 11 w 55"/>
                  <a:gd name="T33" fmla="*/ 22 h 24"/>
                  <a:gd name="T34" fmla="*/ 15 w 55"/>
                  <a:gd name="T35" fmla="*/ 23 h 24"/>
                  <a:gd name="T36" fmla="*/ 21 w 55"/>
                  <a:gd name="T37" fmla="*/ 23 h 24"/>
                  <a:gd name="T38" fmla="*/ 25 w 55"/>
                  <a:gd name="T39" fmla="*/ 20 h 24"/>
                  <a:gd name="T40" fmla="*/ 28 w 55"/>
                  <a:gd name="T41" fmla="*/ 17 h 24"/>
                  <a:gd name="T42" fmla="*/ 33 w 55"/>
                  <a:gd name="T43" fmla="*/ 16 h 24"/>
                  <a:gd name="T44" fmla="*/ 37 w 55"/>
                  <a:gd name="T45" fmla="*/ 16 h 24"/>
                  <a:gd name="T46" fmla="*/ 40 w 55"/>
                  <a:gd name="T47" fmla="*/ 13 h 24"/>
                  <a:gd name="T48" fmla="*/ 44 w 55"/>
                  <a:gd name="T49" fmla="*/ 12 h 24"/>
                  <a:gd name="T50" fmla="*/ 54 w 55"/>
                  <a:gd name="T51" fmla="*/ 7 h 24"/>
                  <a:gd name="T52" fmla="*/ 55 w 55"/>
                  <a:gd name="T53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5" h="24">
                    <a:moveTo>
                      <a:pt x="55" y="5"/>
                    </a:moveTo>
                    <a:cubicBezTo>
                      <a:pt x="52" y="5"/>
                      <a:pt x="50" y="3"/>
                      <a:pt x="47" y="3"/>
                    </a:cubicBezTo>
                    <a:cubicBezTo>
                      <a:pt x="44" y="2"/>
                      <a:pt x="40" y="2"/>
                      <a:pt x="36" y="2"/>
                    </a:cubicBezTo>
                    <a:cubicBezTo>
                      <a:pt x="33" y="2"/>
                      <a:pt x="30" y="2"/>
                      <a:pt x="27" y="0"/>
                    </a:cubicBezTo>
                    <a:cubicBezTo>
                      <a:pt x="25" y="0"/>
                      <a:pt x="23" y="0"/>
                      <a:pt x="22" y="2"/>
                    </a:cubicBezTo>
                    <a:cubicBezTo>
                      <a:pt x="22" y="4"/>
                      <a:pt x="21" y="5"/>
                      <a:pt x="19" y="4"/>
                    </a:cubicBezTo>
                    <a:cubicBezTo>
                      <a:pt x="17" y="3"/>
                      <a:pt x="12" y="1"/>
                      <a:pt x="11" y="5"/>
                    </a:cubicBezTo>
                    <a:cubicBezTo>
                      <a:pt x="10" y="6"/>
                      <a:pt x="11" y="6"/>
                      <a:pt x="9" y="7"/>
                    </a:cubicBezTo>
                    <a:cubicBezTo>
                      <a:pt x="8" y="8"/>
                      <a:pt x="6" y="10"/>
                      <a:pt x="8" y="11"/>
                    </a:cubicBezTo>
                    <a:cubicBezTo>
                      <a:pt x="9" y="12"/>
                      <a:pt x="12" y="13"/>
                      <a:pt x="12" y="12"/>
                    </a:cubicBezTo>
                    <a:cubicBezTo>
                      <a:pt x="13" y="10"/>
                      <a:pt x="14" y="11"/>
                      <a:pt x="15" y="12"/>
                    </a:cubicBezTo>
                    <a:cubicBezTo>
                      <a:pt x="16" y="13"/>
                      <a:pt x="20" y="14"/>
                      <a:pt x="19" y="15"/>
                    </a:cubicBezTo>
                    <a:cubicBezTo>
                      <a:pt x="19" y="16"/>
                      <a:pt x="16" y="16"/>
                      <a:pt x="15" y="17"/>
                    </a:cubicBezTo>
                    <a:cubicBezTo>
                      <a:pt x="14" y="18"/>
                      <a:pt x="13" y="19"/>
                      <a:pt x="11" y="17"/>
                    </a:cubicBezTo>
                    <a:cubicBezTo>
                      <a:pt x="10" y="16"/>
                      <a:pt x="10" y="19"/>
                      <a:pt x="10" y="20"/>
                    </a:cubicBezTo>
                    <a:cubicBezTo>
                      <a:pt x="6" y="22"/>
                      <a:pt x="4" y="15"/>
                      <a:pt x="1" y="20"/>
                    </a:cubicBezTo>
                    <a:cubicBezTo>
                      <a:pt x="0" y="21"/>
                      <a:pt x="10" y="23"/>
                      <a:pt x="11" y="22"/>
                    </a:cubicBezTo>
                    <a:cubicBezTo>
                      <a:pt x="12" y="21"/>
                      <a:pt x="14" y="22"/>
                      <a:pt x="15" y="23"/>
                    </a:cubicBezTo>
                    <a:cubicBezTo>
                      <a:pt x="16" y="23"/>
                      <a:pt x="19" y="24"/>
                      <a:pt x="21" y="23"/>
                    </a:cubicBezTo>
                    <a:cubicBezTo>
                      <a:pt x="22" y="22"/>
                      <a:pt x="24" y="23"/>
                      <a:pt x="25" y="20"/>
                    </a:cubicBezTo>
                    <a:cubicBezTo>
                      <a:pt x="25" y="19"/>
                      <a:pt x="27" y="18"/>
                      <a:pt x="28" y="17"/>
                    </a:cubicBezTo>
                    <a:cubicBezTo>
                      <a:pt x="29" y="16"/>
                      <a:pt x="33" y="16"/>
                      <a:pt x="33" y="16"/>
                    </a:cubicBezTo>
                    <a:cubicBezTo>
                      <a:pt x="34" y="18"/>
                      <a:pt x="35" y="16"/>
                      <a:pt x="37" y="16"/>
                    </a:cubicBezTo>
                    <a:cubicBezTo>
                      <a:pt x="38" y="16"/>
                      <a:pt x="39" y="13"/>
                      <a:pt x="40" y="13"/>
                    </a:cubicBezTo>
                    <a:cubicBezTo>
                      <a:pt x="41" y="12"/>
                      <a:pt x="43" y="13"/>
                      <a:pt x="44" y="12"/>
                    </a:cubicBezTo>
                    <a:cubicBezTo>
                      <a:pt x="48" y="11"/>
                      <a:pt x="50" y="9"/>
                      <a:pt x="54" y="7"/>
                    </a:cubicBezTo>
                    <a:cubicBezTo>
                      <a:pt x="55" y="7"/>
                      <a:pt x="55" y="7"/>
                      <a:pt x="55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7" name="Freeform 693">
                <a:extLst>
                  <a:ext uri="{FF2B5EF4-FFF2-40B4-BE49-F238E27FC236}">
                    <a16:creationId xmlns:a16="http://schemas.microsoft.com/office/drawing/2014/main" id="{FFA459A9-C4D9-294E-AA8C-6B23229956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83677" y="5596753"/>
                <a:ext cx="909578" cy="564242"/>
              </a:xfrm>
              <a:custGeom>
                <a:avLst/>
                <a:gdLst>
                  <a:gd name="T0" fmla="*/ 78 w 89"/>
                  <a:gd name="T1" fmla="*/ 32 h 52"/>
                  <a:gd name="T2" fmla="*/ 81 w 89"/>
                  <a:gd name="T3" fmla="*/ 33 h 52"/>
                  <a:gd name="T4" fmla="*/ 84 w 89"/>
                  <a:gd name="T5" fmla="*/ 31 h 52"/>
                  <a:gd name="T6" fmla="*/ 81 w 89"/>
                  <a:gd name="T7" fmla="*/ 26 h 52"/>
                  <a:gd name="T8" fmla="*/ 79 w 89"/>
                  <a:gd name="T9" fmla="*/ 27 h 52"/>
                  <a:gd name="T10" fmla="*/ 75 w 89"/>
                  <a:gd name="T11" fmla="*/ 27 h 52"/>
                  <a:gd name="T12" fmla="*/ 78 w 89"/>
                  <a:gd name="T13" fmla="*/ 21 h 52"/>
                  <a:gd name="T14" fmla="*/ 74 w 89"/>
                  <a:gd name="T15" fmla="*/ 22 h 52"/>
                  <a:gd name="T16" fmla="*/ 68 w 89"/>
                  <a:gd name="T17" fmla="*/ 25 h 52"/>
                  <a:gd name="T18" fmla="*/ 65 w 89"/>
                  <a:gd name="T19" fmla="*/ 29 h 52"/>
                  <a:gd name="T20" fmla="*/ 62 w 89"/>
                  <a:gd name="T21" fmla="*/ 28 h 52"/>
                  <a:gd name="T22" fmla="*/ 57 w 89"/>
                  <a:gd name="T23" fmla="*/ 27 h 52"/>
                  <a:gd name="T24" fmla="*/ 53 w 89"/>
                  <a:gd name="T25" fmla="*/ 23 h 52"/>
                  <a:gd name="T26" fmla="*/ 52 w 89"/>
                  <a:gd name="T27" fmla="*/ 17 h 52"/>
                  <a:gd name="T28" fmla="*/ 49 w 89"/>
                  <a:gd name="T29" fmla="*/ 13 h 52"/>
                  <a:gd name="T30" fmla="*/ 45 w 89"/>
                  <a:gd name="T31" fmla="*/ 12 h 52"/>
                  <a:gd name="T32" fmla="*/ 38 w 89"/>
                  <a:gd name="T33" fmla="*/ 12 h 52"/>
                  <a:gd name="T34" fmla="*/ 31 w 89"/>
                  <a:gd name="T35" fmla="*/ 12 h 52"/>
                  <a:gd name="T36" fmla="*/ 27 w 89"/>
                  <a:gd name="T37" fmla="*/ 8 h 52"/>
                  <a:gd name="T38" fmla="*/ 23 w 89"/>
                  <a:gd name="T39" fmla="*/ 8 h 52"/>
                  <a:gd name="T40" fmla="*/ 19 w 89"/>
                  <a:gd name="T41" fmla="*/ 10 h 52"/>
                  <a:gd name="T42" fmla="*/ 17 w 89"/>
                  <a:gd name="T43" fmla="*/ 6 h 52"/>
                  <a:gd name="T44" fmla="*/ 15 w 89"/>
                  <a:gd name="T45" fmla="*/ 1 h 52"/>
                  <a:gd name="T46" fmla="*/ 15 w 89"/>
                  <a:gd name="T47" fmla="*/ 5 h 52"/>
                  <a:gd name="T48" fmla="*/ 14 w 89"/>
                  <a:gd name="T49" fmla="*/ 8 h 52"/>
                  <a:gd name="T50" fmla="*/ 13 w 89"/>
                  <a:gd name="T51" fmla="*/ 3 h 52"/>
                  <a:gd name="T52" fmla="*/ 14 w 89"/>
                  <a:gd name="T53" fmla="*/ 0 h 52"/>
                  <a:gd name="T54" fmla="*/ 1 w 89"/>
                  <a:gd name="T55" fmla="*/ 4 h 52"/>
                  <a:gd name="T56" fmla="*/ 1 w 89"/>
                  <a:gd name="T57" fmla="*/ 15 h 52"/>
                  <a:gd name="T58" fmla="*/ 1 w 89"/>
                  <a:gd name="T59" fmla="*/ 23 h 52"/>
                  <a:gd name="T60" fmla="*/ 2 w 89"/>
                  <a:gd name="T61" fmla="*/ 26 h 52"/>
                  <a:gd name="T62" fmla="*/ 6 w 89"/>
                  <a:gd name="T63" fmla="*/ 26 h 52"/>
                  <a:gd name="T64" fmla="*/ 6 w 89"/>
                  <a:gd name="T65" fmla="*/ 23 h 52"/>
                  <a:gd name="T66" fmla="*/ 10 w 89"/>
                  <a:gd name="T67" fmla="*/ 20 h 52"/>
                  <a:gd name="T68" fmla="*/ 13 w 89"/>
                  <a:gd name="T69" fmla="*/ 18 h 52"/>
                  <a:gd name="T70" fmla="*/ 17 w 89"/>
                  <a:gd name="T71" fmla="*/ 19 h 52"/>
                  <a:gd name="T72" fmla="*/ 21 w 89"/>
                  <a:gd name="T73" fmla="*/ 20 h 52"/>
                  <a:gd name="T74" fmla="*/ 21 w 89"/>
                  <a:gd name="T75" fmla="*/ 24 h 52"/>
                  <a:gd name="T76" fmla="*/ 26 w 89"/>
                  <a:gd name="T77" fmla="*/ 27 h 52"/>
                  <a:gd name="T78" fmla="*/ 33 w 89"/>
                  <a:gd name="T79" fmla="*/ 34 h 52"/>
                  <a:gd name="T80" fmla="*/ 38 w 89"/>
                  <a:gd name="T81" fmla="*/ 37 h 52"/>
                  <a:gd name="T82" fmla="*/ 41 w 89"/>
                  <a:gd name="T83" fmla="*/ 39 h 52"/>
                  <a:gd name="T84" fmla="*/ 50 w 89"/>
                  <a:gd name="T85" fmla="*/ 45 h 52"/>
                  <a:gd name="T86" fmla="*/ 54 w 89"/>
                  <a:gd name="T87" fmla="*/ 49 h 52"/>
                  <a:gd name="T88" fmla="*/ 61 w 89"/>
                  <a:gd name="T89" fmla="*/ 52 h 52"/>
                  <a:gd name="T90" fmla="*/ 63 w 89"/>
                  <a:gd name="T91" fmla="*/ 47 h 52"/>
                  <a:gd name="T92" fmla="*/ 62 w 89"/>
                  <a:gd name="T93" fmla="*/ 42 h 52"/>
                  <a:gd name="T94" fmla="*/ 59 w 89"/>
                  <a:gd name="T95" fmla="*/ 38 h 52"/>
                  <a:gd name="T96" fmla="*/ 64 w 89"/>
                  <a:gd name="T97" fmla="*/ 36 h 52"/>
                  <a:gd name="T98" fmla="*/ 66 w 89"/>
                  <a:gd name="T99" fmla="*/ 33 h 52"/>
                  <a:gd name="T100" fmla="*/ 68 w 89"/>
                  <a:gd name="T101" fmla="*/ 30 h 52"/>
                  <a:gd name="T102" fmla="*/ 71 w 89"/>
                  <a:gd name="T103" fmla="*/ 30 h 52"/>
                  <a:gd name="T104" fmla="*/ 74 w 89"/>
                  <a:gd name="T105" fmla="*/ 29 h 52"/>
                  <a:gd name="T106" fmla="*/ 74 w 89"/>
                  <a:gd name="T107" fmla="*/ 34 h 52"/>
                  <a:gd name="T108" fmla="*/ 77 w 89"/>
                  <a:gd name="T109" fmla="*/ 34 h 52"/>
                  <a:gd name="T110" fmla="*/ 78 w 89"/>
                  <a:gd name="T111" fmla="*/ 32 h 52"/>
                  <a:gd name="T112" fmla="*/ 78 w 89"/>
                  <a:gd name="T113" fmla="*/ 3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9" h="52">
                    <a:moveTo>
                      <a:pt x="78" y="32"/>
                    </a:moveTo>
                    <a:cubicBezTo>
                      <a:pt x="79" y="33"/>
                      <a:pt x="79" y="34"/>
                      <a:pt x="81" y="33"/>
                    </a:cubicBezTo>
                    <a:cubicBezTo>
                      <a:pt x="82" y="33"/>
                      <a:pt x="83" y="31"/>
                      <a:pt x="84" y="31"/>
                    </a:cubicBezTo>
                    <a:cubicBezTo>
                      <a:pt x="89" y="30"/>
                      <a:pt x="83" y="28"/>
                      <a:pt x="81" y="26"/>
                    </a:cubicBezTo>
                    <a:cubicBezTo>
                      <a:pt x="80" y="25"/>
                      <a:pt x="80" y="26"/>
                      <a:pt x="79" y="27"/>
                    </a:cubicBezTo>
                    <a:cubicBezTo>
                      <a:pt x="79" y="28"/>
                      <a:pt x="76" y="27"/>
                      <a:pt x="75" y="27"/>
                    </a:cubicBezTo>
                    <a:cubicBezTo>
                      <a:pt x="71" y="25"/>
                      <a:pt x="77" y="22"/>
                      <a:pt x="78" y="21"/>
                    </a:cubicBezTo>
                    <a:cubicBezTo>
                      <a:pt x="78" y="21"/>
                      <a:pt x="74" y="22"/>
                      <a:pt x="74" y="22"/>
                    </a:cubicBezTo>
                    <a:cubicBezTo>
                      <a:pt x="72" y="23"/>
                      <a:pt x="70" y="23"/>
                      <a:pt x="68" y="25"/>
                    </a:cubicBezTo>
                    <a:cubicBezTo>
                      <a:pt x="67" y="26"/>
                      <a:pt x="66" y="28"/>
                      <a:pt x="65" y="29"/>
                    </a:cubicBezTo>
                    <a:cubicBezTo>
                      <a:pt x="64" y="32"/>
                      <a:pt x="63" y="30"/>
                      <a:pt x="62" y="28"/>
                    </a:cubicBezTo>
                    <a:cubicBezTo>
                      <a:pt x="61" y="26"/>
                      <a:pt x="59" y="27"/>
                      <a:pt x="57" y="27"/>
                    </a:cubicBezTo>
                    <a:cubicBezTo>
                      <a:pt x="55" y="27"/>
                      <a:pt x="54" y="24"/>
                      <a:pt x="53" y="23"/>
                    </a:cubicBezTo>
                    <a:cubicBezTo>
                      <a:pt x="51" y="21"/>
                      <a:pt x="54" y="19"/>
                      <a:pt x="52" y="17"/>
                    </a:cubicBezTo>
                    <a:cubicBezTo>
                      <a:pt x="51" y="16"/>
                      <a:pt x="50" y="14"/>
                      <a:pt x="49" y="13"/>
                    </a:cubicBezTo>
                    <a:cubicBezTo>
                      <a:pt x="48" y="12"/>
                      <a:pt x="46" y="11"/>
                      <a:pt x="45" y="12"/>
                    </a:cubicBezTo>
                    <a:cubicBezTo>
                      <a:pt x="43" y="13"/>
                      <a:pt x="41" y="12"/>
                      <a:pt x="38" y="12"/>
                    </a:cubicBezTo>
                    <a:cubicBezTo>
                      <a:pt x="36" y="12"/>
                      <a:pt x="33" y="13"/>
                      <a:pt x="31" y="12"/>
                    </a:cubicBezTo>
                    <a:cubicBezTo>
                      <a:pt x="30" y="11"/>
                      <a:pt x="28" y="9"/>
                      <a:pt x="27" y="8"/>
                    </a:cubicBezTo>
                    <a:cubicBezTo>
                      <a:pt x="25" y="6"/>
                      <a:pt x="24" y="6"/>
                      <a:pt x="23" y="8"/>
                    </a:cubicBezTo>
                    <a:cubicBezTo>
                      <a:pt x="22" y="9"/>
                      <a:pt x="21" y="10"/>
                      <a:pt x="19" y="10"/>
                    </a:cubicBezTo>
                    <a:cubicBezTo>
                      <a:pt x="16" y="10"/>
                      <a:pt x="16" y="8"/>
                      <a:pt x="17" y="6"/>
                    </a:cubicBezTo>
                    <a:cubicBezTo>
                      <a:pt x="18" y="3"/>
                      <a:pt x="18" y="3"/>
                      <a:pt x="15" y="1"/>
                    </a:cubicBezTo>
                    <a:cubicBezTo>
                      <a:pt x="15" y="2"/>
                      <a:pt x="15" y="4"/>
                      <a:pt x="15" y="5"/>
                    </a:cubicBezTo>
                    <a:cubicBezTo>
                      <a:pt x="15" y="7"/>
                      <a:pt x="16" y="8"/>
                      <a:pt x="14" y="8"/>
                    </a:cubicBezTo>
                    <a:cubicBezTo>
                      <a:pt x="12" y="7"/>
                      <a:pt x="12" y="4"/>
                      <a:pt x="13" y="3"/>
                    </a:cubicBezTo>
                    <a:cubicBezTo>
                      <a:pt x="13" y="3"/>
                      <a:pt x="15" y="0"/>
                      <a:pt x="14" y="0"/>
                    </a:cubicBez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14"/>
                      <a:pt x="1" y="15"/>
                    </a:cubicBezTo>
                    <a:cubicBezTo>
                      <a:pt x="1" y="18"/>
                      <a:pt x="1" y="21"/>
                      <a:pt x="1" y="23"/>
                    </a:cubicBezTo>
                    <a:cubicBezTo>
                      <a:pt x="1" y="25"/>
                      <a:pt x="0" y="26"/>
                      <a:pt x="2" y="26"/>
                    </a:cubicBezTo>
                    <a:cubicBezTo>
                      <a:pt x="3" y="26"/>
                      <a:pt x="4" y="26"/>
                      <a:pt x="6" y="26"/>
                    </a:cubicBezTo>
                    <a:cubicBezTo>
                      <a:pt x="8" y="26"/>
                      <a:pt x="5" y="24"/>
                      <a:pt x="6" y="23"/>
                    </a:cubicBezTo>
                    <a:cubicBezTo>
                      <a:pt x="7" y="21"/>
                      <a:pt x="9" y="22"/>
                      <a:pt x="10" y="20"/>
                    </a:cubicBezTo>
                    <a:cubicBezTo>
                      <a:pt x="12" y="19"/>
                      <a:pt x="12" y="19"/>
                      <a:pt x="13" y="18"/>
                    </a:cubicBezTo>
                    <a:cubicBezTo>
                      <a:pt x="15" y="17"/>
                      <a:pt x="16" y="18"/>
                      <a:pt x="17" y="19"/>
                    </a:cubicBezTo>
                    <a:cubicBezTo>
                      <a:pt x="18" y="20"/>
                      <a:pt x="21" y="20"/>
                      <a:pt x="21" y="20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5" y="27"/>
                      <a:pt x="26" y="27"/>
                    </a:cubicBezTo>
                    <a:cubicBezTo>
                      <a:pt x="31" y="27"/>
                      <a:pt x="31" y="30"/>
                      <a:pt x="33" y="34"/>
                    </a:cubicBezTo>
                    <a:cubicBezTo>
                      <a:pt x="34" y="35"/>
                      <a:pt x="36" y="36"/>
                      <a:pt x="38" y="37"/>
                    </a:cubicBezTo>
                    <a:cubicBezTo>
                      <a:pt x="39" y="37"/>
                      <a:pt x="40" y="38"/>
                      <a:pt x="41" y="39"/>
                    </a:cubicBezTo>
                    <a:cubicBezTo>
                      <a:pt x="44" y="41"/>
                      <a:pt x="47" y="44"/>
                      <a:pt x="50" y="45"/>
                    </a:cubicBezTo>
                    <a:cubicBezTo>
                      <a:pt x="54" y="46"/>
                      <a:pt x="54" y="46"/>
                      <a:pt x="54" y="49"/>
                    </a:cubicBezTo>
                    <a:cubicBezTo>
                      <a:pt x="56" y="49"/>
                      <a:pt x="59" y="51"/>
                      <a:pt x="61" y="52"/>
                    </a:cubicBezTo>
                    <a:cubicBezTo>
                      <a:pt x="61" y="49"/>
                      <a:pt x="60" y="49"/>
                      <a:pt x="63" y="47"/>
                    </a:cubicBezTo>
                    <a:cubicBezTo>
                      <a:pt x="64" y="45"/>
                      <a:pt x="62" y="44"/>
                      <a:pt x="62" y="42"/>
                    </a:cubicBezTo>
                    <a:cubicBezTo>
                      <a:pt x="63" y="39"/>
                      <a:pt x="60" y="40"/>
                      <a:pt x="59" y="38"/>
                    </a:cubicBezTo>
                    <a:cubicBezTo>
                      <a:pt x="58" y="36"/>
                      <a:pt x="63" y="37"/>
                      <a:pt x="64" y="36"/>
                    </a:cubicBezTo>
                    <a:cubicBezTo>
                      <a:pt x="67" y="35"/>
                      <a:pt x="64" y="32"/>
                      <a:pt x="66" y="33"/>
                    </a:cubicBezTo>
                    <a:cubicBezTo>
                      <a:pt x="70" y="33"/>
                      <a:pt x="66" y="30"/>
                      <a:pt x="68" y="30"/>
                    </a:cubicBezTo>
                    <a:cubicBezTo>
                      <a:pt x="69" y="29"/>
                      <a:pt x="70" y="31"/>
                      <a:pt x="71" y="30"/>
                    </a:cubicBezTo>
                    <a:cubicBezTo>
                      <a:pt x="72" y="30"/>
                      <a:pt x="73" y="29"/>
                      <a:pt x="74" y="29"/>
                    </a:cubicBezTo>
                    <a:cubicBezTo>
                      <a:pt x="76" y="29"/>
                      <a:pt x="74" y="33"/>
                      <a:pt x="74" y="34"/>
                    </a:cubicBezTo>
                    <a:cubicBezTo>
                      <a:pt x="75" y="34"/>
                      <a:pt x="77" y="31"/>
                      <a:pt x="77" y="34"/>
                    </a:cubicBezTo>
                    <a:cubicBezTo>
                      <a:pt x="77" y="34"/>
                      <a:pt x="77" y="32"/>
                      <a:pt x="78" y="32"/>
                    </a:cubicBezTo>
                    <a:cubicBezTo>
                      <a:pt x="79" y="32"/>
                      <a:pt x="77" y="32"/>
                      <a:pt x="78" y="3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8" name="Freeform 694">
                <a:extLst>
                  <a:ext uri="{FF2B5EF4-FFF2-40B4-BE49-F238E27FC236}">
                    <a16:creationId xmlns:a16="http://schemas.microsoft.com/office/drawing/2014/main" id="{2E172687-3A92-D442-9BF8-1D9165AA92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58990" y="6223688"/>
                <a:ext cx="0" cy="11065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89" name="Freeform 695">
                <a:extLst>
                  <a:ext uri="{FF2B5EF4-FFF2-40B4-BE49-F238E27FC236}">
                    <a16:creationId xmlns:a16="http://schemas.microsoft.com/office/drawing/2014/main" id="{A6FC394A-92EF-BE4E-971E-6C92DF33B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88517" y="5792208"/>
                <a:ext cx="745781" cy="464670"/>
              </a:xfrm>
              <a:custGeom>
                <a:avLst/>
                <a:gdLst>
                  <a:gd name="T0" fmla="*/ 73 w 73"/>
                  <a:gd name="T1" fmla="*/ 28 h 43"/>
                  <a:gd name="T2" fmla="*/ 69 w 73"/>
                  <a:gd name="T3" fmla="*/ 27 h 43"/>
                  <a:gd name="T4" fmla="*/ 65 w 73"/>
                  <a:gd name="T5" fmla="*/ 24 h 43"/>
                  <a:gd name="T6" fmla="*/ 58 w 73"/>
                  <a:gd name="T7" fmla="*/ 20 h 43"/>
                  <a:gd name="T8" fmla="*/ 52 w 73"/>
                  <a:gd name="T9" fmla="*/ 16 h 43"/>
                  <a:gd name="T10" fmla="*/ 47 w 73"/>
                  <a:gd name="T11" fmla="*/ 9 h 43"/>
                  <a:gd name="T12" fmla="*/ 40 w 73"/>
                  <a:gd name="T13" fmla="*/ 5 h 43"/>
                  <a:gd name="T14" fmla="*/ 40 w 73"/>
                  <a:gd name="T15" fmla="*/ 2 h 43"/>
                  <a:gd name="T16" fmla="*/ 36 w 73"/>
                  <a:gd name="T17" fmla="*/ 1 h 43"/>
                  <a:gd name="T18" fmla="*/ 34 w 73"/>
                  <a:gd name="T19" fmla="*/ 0 h 43"/>
                  <a:gd name="T20" fmla="*/ 31 w 73"/>
                  <a:gd name="T21" fmla="*/ 1 h 43"/>
                  <a:gd name="T22" fmla="*/ 28 w 73"/>
                  <a:gd name="T23" fmla="*/ 3 h 43"/>
                  <a:gd name="T24" fmla="*/ 25 w 73"/>
                  <a:gd name="T25" fmla="*/ 6 h 43"/>
                  <a:gd name="T26" fmla="*/ 22 w 73"/>
                  <a:gd name="T27" fmla="*/ 8 h 43"/>
                  <a:gd name="T28" fmla="*/ 17 w 73"/>
                  <a:gd name="T29" fmla="*/ 8 h 43"/>
                  <a:gd name="T30" fmla="*/ 12 w 73"/>
                  <a:gd name="T31" fmla="*/ 2 h 43"/>
                  <a:gd name="T32" fmla="*/ 2 w 73"/>
                  <a:gd name="T33" fmla="*/ 5 h 43"/>
                  <a:gd name="T34" fmla="*/ 5 w 73"/>
                  <a:gd name="T35" fmla="*/ 12 h 43"/>
                  <a:gd name="T36" fmla="*/ 8 w 73"/>
                  <a:gd name="T37" fmla="*/ 17 h 43"/>
                  <a:gd name="T38" fmla="*/ 8 w 73"/>
                  <a:gd name="T39" fmla="*/ 19 h 43"/>
                  <a:gd name="T40" fmla="*/ 10 w 73"/>
                  <a:gd name="T41" fmla="*/ 22 h 43"/>
                  <a:gd name="T42" fmla="*/ 9 w 73"/>
                  <a:gd name="T43" fmla="*/ 26 h 43"/>
                  <a:gd name="T44" fmla="*/ 9 w 73"/>
                  <a:gd name="T45" fmla="*/ 31 h 43"/>
                  <a:gd name="T46" fmla="*/ 14 w 73"/>
                  <a:gd name="T47" fmla="*/ 29 h 43"/>
                  <a:gd name="T48" fmla="*/ 17 w 73"/>
                  <a:gd name="T49" fmla="*/ 26 h 43"/>
                  <a:gd name="T50" fmla="*/ 27 w 73"/>
                  <a:gd name="T51" fmla="*/ 27 h 43"/>
                  <a:gd name="T52" fmla="*/ 37 w 73"/>
                  <a:gd name="T53" fmla="*/ 31 h 43"/>
                  <a:gd name="T54" fmla="*/ 45 w 73"/>
                  <a:gd name="T55" fmla="*/ 35 h 43"/>
                  <a:gd name="T56" fmla="*/ 46 w 73"/>
                  <a:gd name="T57" fmla="*/ 37 h 43"/>
                  <a:gd name="T58" fmla="*/ 48 w 73"/>
                  <a:gd name="T59" fmla="*/ 42 h 43"/>
                  <a:gd name="T60" fmla="*/ 53 w 73"/>
                  <a:gd name="T61" fmla="*/ 43 h 43"/>
                  <a:gd name="T62" fmla="*/ 57 w 73"/>
                  <a:gd name="T63" fmla="*/ 40 h 43"/>
                  <a:gd name="T64" fmla="*/ 62 w 73"/>
                  <a:gd name="T65" fmla="*/ 38 h 43"/>
                  <a:gd name="T66" fmla="*/ 65 w 73"/>
                  <a:gd name="T67" fmla="*/ 33 h 43"/>
                  <a:gd name="T68" fmla="*/ 69 w 73"/>
                  <a:gd name="T69" fmla="*/ 31 h 43"/>
                  <a:gd name="T70" fmla="*/ 73 w 73"/>
                  <a:gd name="T71" fmla="*/ 31 h 43"/>
                  <a:gd name="T72" fmla="*/ 73 w 73"/>
                  <a:gd name="T73" fmla="*/ 2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3" h="43">
                    <a:moveTo>
                      <a:pt x="73" y="28"/>
                    </a:moveTo>
                    <a:cubicBezTo>
                      <a:pt x="72" y="27"/>
                      <a:pt x="71" y="27"/>
                      <a:pt x="69" y="27"/>
                    </a:cubicBezTo>
                    <a:cubicBezTo>
                      <a:pt x="68" y="26"/>
                      <a:pt x="66" y="25"/>
                      <a:pt x="65" y="24"/>
                    </a:cubicBezTo>
                    <a:cubicBezTo>
                      <a:pt x="63" y="23"/>
                      <a:pt x="60" y="22"/>
                      <a:pt x="58" y="20"/>
                    </a:cubicBezTo>
                    <a:cubicBezTo>
                      <a:pt x="57" y="18"/>
                      <a:pt x="54" y="18"/>
                      <a:pt x="52" y="16"/>
                    </a:cubicBezTo>
                    <a:cubicBezTo>
                      <a:pt x="51" y="13"/>
                      <a:pt x="50" y="9"/>
                      <a:pt x="47" y="9"/>
                    </a:cubicBezTo>
                    <a:cubicBezTo>
                      <a:pt x="44" y="9"/>
                      <a:pt x="40" y="9"/>
                      <a:pt x="40" y="5"/>
                    </a:cubicBezTo>
                    <a:cubicBezTo>
                      <a:pt x="40" y="4"/>
                      <a:pt x="41" y="2"/>
                      <a:pt x="40" y="2"/>
                    </a:cubicBezTo>
                    <a:cubicBezTo>
                      <a:pt x="39" y="1"/>
                      <a:pt x="38" y="2"/>
                      <a:pt x="36" y="1"/>
                    </a:cubicBezTo>
                    <a:cubicBezTo>
                      <a:pt x="36" y="1"/>
                      <a:pt x="35" y="0"/>
                      <a:pt x="34" y="0"/>
                    </a:cubicBezTo>
                    <a:cubicBezTo>
                      <a:pt x="33" y="0"/>
                      <a:pt x="32" y="1"/>
                      <a:pt x="31" y="1"/>
                    </a:cubicBezTo>
                    <a:cubicBezTo>
                      <a:pt x="30" y="0"/>
                      <a:pt x="29" y="3"/>
                      <a:pt x="28" y="3"/>
                    </a:cubicBezTo>
                    <a:cubicBezTo>
                      <a:pt x="27" y="3"/>
                      <a:pt x="24" y="4"/>
                      <a:pt x="25" y="6"/>
                    </a:cubicBezTo>
                    <a:cubicBezTo>
                      <a:pt x="26" y="9"/>
                      <a:pt x="25" y="8"/>
                      <a:pt x="22" y="8"/>
                    </a:cubicBezTo>
                    <a:cubicBezTo>
                      <a:pt x="21" y="8"/>
                      <a:pt x="18" y="8"/>
                      <a:pt x="17" y="8"/>
                    </a:cubicBezTo>
                    <a:cubicBezTo>
                      <a:pt x="15" y="6"/>
                      <a:pt x="14" y="4"/>
                      <a:pt x="12" y="2"/>
                    </a:cubicBezTo>
                    <a:cubicBezTo>
                      <a:pt x="9" y="0"/>
                      <a:pt x="5" y="3"/>
                      <a:pt x="2" y="5"/>
                    </a:cubicBezTo>
                    <a:cubicBezTo>
                      <a:pt x="3" y="6"/>
                      <a:pt x="6" y="10"/>
                      <a:pt x="5" y="12"/>
                    </a:cubicBezTo>
                    <a:cubicBezTo>
                      <a:pt x="0" y="15"/>
                      <a:pt x="6" y="15"/>
                      <a:pt x="8" y="17"/>
                    </a:cubicBezTo>
                    <a:cubicBezTo>
                      <a:pt x="8" y="17"/>
                      <a:pt x="8" y="19"/>
                      <a:pt x="8" y="19"/>
                    </a:cubicBezTo>
                    <a:cubicBezTo>
                      <a:pt x="7" y="20"/>
                      <a:pt x="9" y="22"/>
                      <a:pt x="10" y="22"/>
                    </a:cubicBezTo>
                    <a:cubicBezTo>
                      <a:pt x="10" y="23"/>
                      <a:pt x="9" y="24"/>
                      <a:pt x="9" y="26"/>
                    </a:cubicBezTo>
                    <a:cubicBezTo>
                      <a:pt x="9" y="27"/>
                      <a:pt x="9" y="29"/>
                      <a:pt x="9" y="31"/>
                    </a:cubicBezTo>
                    <a:cubicBezTo>
                      <a:pt x="11" y="31"/>
                      <a:pt x="12" y="31"/>
                      <a:pt x="14" y="29"/>
                    </a:cubicBezTo>
                    <a:cubicBezTo>
                      <a:pt x="15" y="28"/>
                      <a:pt x="16" y="27"/>
                      <a:pt x="17" y="26"/>
                    </a:cubicBezTo>
                    <a:cubicBezTo>
                      <a:pt x="21" y="26"/>
                      <a:pt x="24" y="25"/>
                      <a:pt x="27" y="27"/>
                    </a:cubicBezTo>
                    <a:cubicBezTo>
                      <a:pt x="29" y="30"/>
                      <a:pt x="35" y="28"/>
                      <a:pt x="37" y="31"/>
                    </a:cubicBezTo>
                    <a:cubicBezTo>
                      <a:pt x="39" y="34"/>
                      <a:pt x="41" y="35"/>
                      <a:pt x="45" y="35"/>
                    </a:cubicBezTo>
                    <a:cubicBezTo>
                      <a:pt x="46" y="35"/>
                      <a:pt x="46" y="35"/>
                      <a:pt x="46" y="37"/>
                    </a:cubicBezTo>
                    <a:cubicBezTo>
                      <a:pt x="46" y="40"/>
                      <a:pt x="46" y="40"/>
                      <a:pt x="48" y="42"/>
                    </a:cubicBezTo>
                    <a:cubicBezTo>
                      <a:pt x="50" y="42"/>
                      <a:pt x="51" y="43"/>
                      <a:pt x="53" y="43"/>
                    </a:cubicBezTo>
                    <a:cubicBezTo>
                      <a:pt x="56" y="43"/>
                      <a:pt x="56" y="42"/>
                      <a:pt x="57" y="40"/>
                    </a:cubicBezTo>
                    <a:cubicBezTo>
                      <a:pt x="58" y="38"/>
                      <a:pt x="60" y="39"/>
                      <a:pt x="62" y="38"/>
                    </a:cubicBezTo>
                    <a:cubicBezTo>
                      <a:pt x="64" y="37"/>
                      <a:pt x="64" y="35"/>
                      <a:pt x="65" y="33"/>
                    </a:cubicBezTo>
                    <a:cubicBezTo>
                      <a:pt x="65" y="31"/>
                      <a:pt x="68" y="33"/>
                      <a:pt x="69" y="31"/>
                    </a:cubicBezTo>
                    <a:cubicBezTo>
                      <a:pt x="69" y="29"/>
                      <a:pt x="72" y="31"/>
                      <a:pt x="73" y="31"/>
                    </a:cubicBezTo>
                    <a:cubicBezTo>
                      <a:pt x="73" y="30"/>
                      <a:pt x="73" y="29"/>
                      <a:pt x="73" y="2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0" name="Freeform 696">
                <a:extLst>
                  <a:ext uri="{FF2B5EF4-FFF2-40B4-BE49-F238E27FC236}">
                    <a16:creationId xmlns:a16="http://schemas.microsoft.com/office/drawing/2014/main" id="{6BFAA2EF-E422-CE46-B310-6BDFB727E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076121" y="5899156"/>
                <a:ext cx="407739" cy="291340"/>
              </a:xfrm>
              <a:custGeom>
                <a:avLst/>
                <a:gdLst>
                  <a:gd name="T0" fmla="*/ 30 w 40"/>
                  <a:gd name="T1" fmla="*/ 10 h 27"/>
                  <a:gd name="T2" fmla="*/ 25 w 40"/>
                  <a:gd name="T3" fmla="*/ 10 h 27"/>
                  <a:gd name="T4" fmla="*/ 21 w 40"/>
                  <a:gd name="T5" fmla="*/ 8 h 27"/>
                  <a:gd name="T6" fmla="*/ 19 w 40"/>
                  <a:gd name="T7" fmla="*/ 9 h 27"/>
                  <a:gd name="T8" fmla="*/ 17 w 40"/>
                  <a:gd name="T9" fmla="*/ 9 h 27"/>
                  <a:gd name="T10" fmla="*/ 10 w 40"/>
                  <a:gd name="T11" fmla="*/ 8 h 27"/>
                  <a:gd name="T12" fmla="*/ 12 w 40"/>
                  <a:gd name="T13" fmla="*/ 5 h 27"/>
                  <a:gd name="T14" fmla="*/ 16 w 40"/>
                  <a:gd name="T15" fmla="*/ 7 h 27"/>
                  <a:gd name="T16" fmla="*/ 19 w 40"/>
                  <a:gd name="T17" fmla="*/ 5 h 27"/>
                  <a:gd name="T18" fmla="*/ 16 w 40"/>
                  <a:gd name="T19" fmla="*/ 6 h 27"/>
                  <a:gd name="T20" fmla="*/ 16 w 40"/>
                  <a:gd name="T21" fmla="*/ 1 h 27"/>
                  <a:gd name="T22" fmla="*/ 14 w 40"/>
                  <a:gd name="T23" fmla="*/ 2 h 27"/>
                  <a:gd name="T24" fmla="*/ 10 w 40"/>
                  <a:gd name="T25" fmla="*/ 2 h 27"/>
                  <a:gd name="T26" fmla="*/ 8 w 40"/>
                  <a:gd name="T27" fmla="*/ 5 h 27"/>
                  <a:gd name="T28" fmla="*/ 6 w 40"/>
                  <a:gd name="T29" fmla="*/ 8 h 27"/>
                  <a:gd name="T30" fmla="*/ 1 w 40"/>
                  <a:gd name="T31" fmla="*/ 10 h 27"/>
                  <a:gd name="T32" fmla="*/ 4 w 40"/>
                  <a:gd name="T33" fmla="*/ 14 h 27"/>
                  <a:gd name="T34" fmla="*/ 4 w 40"/>
                  <a:gd name="T35" fmla="*/ 19 h 27"/>
                  <a:gd name="T36" fmla="*/ 4 w 40"/>
                  <a:gd name="T37" fmla="*/ 24 h 27"/>
                  <a:gd name="T38" fmla="*/ 9 w 40"/>
                  <a:gd name="T39" fmla="*/ 22 h 27"/>
                  <a:gd name="T40" fmla="*/ 12 w 40"/>
                  <a:gd name="T41" fmla="*/ 20 h 27"/>
                  <a:gd name="T42" fmla="*/ 17 w 40"/>
                  <a:gd name="T43" fmla="*/ 17 h 27"/>
                  <a:gd name="T44" fmla="*/ 20 w 40"/>
                  <a:gd name="T45" fmla="*/ 17 h 27"/>
                  <a:gd name="T46" fmla="*/ 22 w 40"/>
                  <a:gd name="T47" fmla="*/ 21 h 27"/>
                  <a:gd name="T48" fmla="*/ 21 w 40"/>
                  <a:gd name="T49" fmla="*/ 24 h 27"/>
                  <a:gd name="T50" fmla="*/ 27 w 40"/>
                  <a:gd name="T51" fmla="*/ 23 h 27"/>
                  <a:gd name="T52" fmla="*/ 32 w 40"/>
                  <a:gd name="T53" fmla="*/ 21 h 27"/>
                  <a:gd name="T54" fmla="*/ 39 w 40"/>
                  <a:gd name="T55" fmla="*/ 21 h 27"/>
                  <a:gd name="T56" fmla="*/ 38 w 40"/>
                  <a:gd name="T57" fmla="*/ 18 h 27"/>
                  <a:gd name="T58" fmla="*/ 36 w 40"/>
                  <a:gd name="T59" fmla="*/ 14 h 27"/>
                  <a:gd name="T60" fmla="*/ 32 w 40"/>
                  <a:gd name="T61" fmla="*/ 9 h 27"/>
                  <a:gd name="T62" fmla="*/ 30 w 40"/>
                  <a:gd name="T63" fmla="*/ 10 h 27"/>
                  <a:gd name="T64" fmla="*/ 30 w 40"/>
                  <a:gd name="T65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" h="27">
                    <a:moveTo>
                      <a:pt x="30" y="10"/>
                    </a:moveTo>
                    <a:cubicBezTo>
                      <a:pt x="28" y="11"/>
                      <a:pt x="27" y="10"/>
                      <a:pt x="25" y="10"/>
                    </a:cubicBezTo>
                    <a:cubicBezTo>
                      <a:pt x="23" y="10"/>
                      <a:pt x="22" y="8"/>
                      <a:pt x="21" y="8"/>
                    </a:cubicBezTo>
                    <a:cubicBezTo>
                      <a:pt x="20" y="8"/>
                      <a:pt x="20" y="9"/>
                      <a:pt x="19" y="9"/>
                    </a:cubicBezTo>
                    <a:cubicBezTo>
                      <a:pt x="19" y="10"/>
                      <a:pt x="18" y="9"/>
                      <a:pt x="17" y="9"/>
                    </a:cubicBezTo>
                    <a:cubicBezTo>
                      <a:pt x="15" y="9"/>
                      <a:pt x="12" y="9"/>
                      <a:pt x="10" y="8"/>
                    </a:cubicBezTo>
                    <a:cubicBezTo>
                      <a:pt x="9" y="7"/>
                      <a:pt x="12" y="5"/>
                      <a:pt x="12" y="5"/>
                    </a:cubicBezTo>
                    <a:cubicBezTo>
                      <a:pt x="14" y="4"/>
                      <a:pt x="15" y="7"/>
                      <a:pt x="16" y="7"/>
                    </a:cubicBezTo>
                    <a:cubicBezTo>
                      <a:pt x="18" y="7"/>
                      <a:pt x="19" y="6"/>
                      <a:pt x="19" y="5"/>
                    </a:cubicBezTo>
                    <a:cubicBezTo>
                      <a:pt x="18" y="4"/>
                      <a:pt x="17" y="6"/>
                      <a:pt x="16" y="6"/>
                    </a:cubicBezTo>
                    <a:cubicBezTo>
                      <a:pt x="15" y="5"/>
                      <a:pt x="17" y="2"/>
                      <a:pt x="16" y="1"/>
                    </a:cubicBezTo>
                    <a:cubicBezTo>
                      <a:pt x="16" y="0"/>
                      <a:pt x="14" y="2"/>
                      <a:pt x="14" y="2"/>
                    </a:cubicBezTo>
                    <a:cubicBezTo>
                      <a:pt x="12" y="3"/>
                      <a:pt x="11" y="1"/>
                      <a:pt x="10" y="2"/>
                    </a:cubicBezTo>
                    <a:cubicBezTo>
                      <a:pt x="8" y="2"/>
                      <a:pt x="12" y="5"/>
                      <a:pt x="8" y="5"/>
                    </a:cubicBezTo>
                    <a:cubicBezTo>
                      <a:pt x="6" y="4"/>
                      <a:pt x="9" y="8"/>
                      <a:pt x="6" y="8"/>
                    </a:cubicBezTo>
                    <a:cubicBezTo>
                      <a:pt x="5" y="9"/>
                      <a:pt x="0" y="8"/>
                      <a:pt x="1" y="10"/>
                    </a:cubicBezTo>
                    <a:cubicBezTo>
                      <a:pt x="2" y="13"/>
                      <a:pt x="5" y="11"/>
                      <a:pt x="4" y="14"/>
                    </a:cubicBezTo>
                    <a:cubicBezTo>
                      <a:pt x="4" y="17"/>
                      <a:pt x="7" y="17"/>
                      <a:pt x="4" y="19"/>
                    </a:cubicBezTo>
                    <a:cubicBezTo>
                      <a:pt x="3" y="20"/>
                      <a:pt x="1" y="24"/>
                      <a:pt x="4" y="24"/>
                    </a:cubicBezTo>
                    <a:cubicBezTo>
                      <a:pt x="6" y="24"/>
                      <a:pt x="8" y="21"/>
                      <a:pt x="9" y="22"/>
                    </a:cubicBezTo>
                    <a:cubicBezTo>
                      <a:pt x="12" y="25"/>
                      <a:pt x="9" y="20"/>
                      <a:pt x="12" y="20"/>
                    </a:cubicBezTo>
                    <a:cubicBezTo>
                      <a:pt x="14" y="20"/>
                      <a:pt x="15" y="19"/>
                      <a:pt x="17" y="17"/>
                    </a:cubicBezTo>
                    <a:cubicBezTo>
                      <a:pt x="18" y="14"/>
                      <a:pt x="19" y="15"/>
                      <a:pt x="20" y="17"/>
                    </a:cubicBezTo>
                    <a:cubicBezTo>
                      <a:pt x="21" y="18"/>
                      <a:pt x="22" y="19"/>
                      <a:pt x="22" y="21"/>
                    </a:cubicBezTo>
                    <a:cubicBezTo>
                      <a:pt x="22" y="22"/>
                      <a:pt x="21" y="23"/>
                      <a:pt x="21" y="24"/>
                    </a:cubicBezTo>
                    <a:cubicBezTo>
                      <a:pt x="22" y="27"/>
                      <a:pt x="26" y="24"/>
                      <a:pt x="27" y="23"/>
                    </a:cubicBezTo>
                    <a:cubicBezTo>
                      <a:pt x="28" y="22"/>
                      <a:pt x="31" y="20"/>
                      <a:pt x="32" y="21"/>
                    </a:cubicBezTo>
                    <a:cubicBezTo>
                      <a:pt x="34" y="23"/>
                      <a:pt x="36" y="20"/>
                      <a:pt x="39" y="21"/>
                    </a:cubicBezTo>
                    <a:cubicBezTo>
                      <a:pt x="40" y="20"/>
                      <a:pt x="38" y="18"/>
                      <a:pt x="38" y="18"/>
                    </a:cubicBezTo>
                    <a:cubicBezTo>
                      <a:pt x="37" y="16"/>
                      <a:pt x="38" y="14"/>
                      <a:pt x="36" y="14"/>
                    </a:cubicBezTo>
                    <a:cubicBezTo>
                      <a:pt x="33" y="15"/>
                      <a:pt x="31" y="12"/>
                      <a:pt x="32" y="9"/>
                    </a:cubicBezTo>
                    <a:cubicBezTo>
                      <a:pt x="32" y="9"/>
                      <a:pt x="31" y="9"/>
                      <a:pt x="30" y="10"/>
                    </a:cubicBezTo>
                    <a:cubicBezTo>
                      <a:pt x="29" y="10"/>
                      <a:pt x="31" y="9"/>
                      <a:pt x="30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1" name="Freeform 697">
                <a:extLst>
                  <a:ext uri="{FF2B5EF4-FFF2-40B4-BE49-F238E27FC236}">
                    <a16:creationId xmlns:a16="http://schemas.microsoft.com/office/drawing/2014/main" id="{4B0C8A61-7EC1-8F49-81D6-F8F5BF8D1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48536" y="6149931"/>
                <a:ext cx="846851" cy="800268"/>
              </a:xfrm>
              <a:custGeom>
                <a:avLst/>
                <a:gdLst>
                  <a:gd name="T0" fmla="*/ 8 w 83"/>
                  <a:gd name="T1" fmla="*/ 51 h 74"/>
                  <a:gd name="T2" fmla="*/ 9 w 83"/>
                  <a:gd name="T3" fmla="*/ 54 h 74"/>
                  <a:gd name="T4" fmla="*/ 11 w 83"/>
                  <a:gd name="T5" fmla="*/ 57 h 74"/>
                  <a:gd name="T6" fmla="*/ 5 w 83"/>
                  <a:gd name="T7" fmla="*/ 61 h 74"/>
                  <a:gd name="T8" fmla="*/ 3 w 83"/>
                  <a:gd name="T9" fmla="*/ 64 h 74"/>
                  <a:gd name="T10" fmla="*/ 6 w 83"/>
                  <a:gd name="T11" fmla="*/ 66 h 74"/>
                  <a:gd name="T12" fmla="*/ 13 w 83"/>
                  <a:gd name="T13" fmla="*/ 64 h 74"/>
                  <a:gd name="T14" fmla="*/ 19 w 83"/>
                  <a:gd name="T15" fmla="*/ 65 h 74"/>
                  <a:gd name="T16" fmla="*/ 23 w 83"/>
                  <a:gd name="T17" fmla="*/ 65 h 74"/>
                  <a:gd name="T18" fmla="*/ 28 w 83"/>
                  <a:gd name="T19" fmla="*/ 64 h 74"/>
                  <a:gd name="T20" fmla="*/ 29 w 83"/>
                  <a:gd name="T21" fmla="*/ 67 h 74"/>
                  <a:gd name="T22" fmla="*/ 32 w 83"/>
                  <a:gd name="T23" fmla="*/ 69 h 74"/>
                  <a:gd name="T24" fmla="*/ 33 w 83"/>
                  <a:gd name="T25" fmla="*/ 73 h 74"/>
                  <a:gd name="T26" fmla="*/ 34 w 83"/>
                  <a:gd name="T27" fmla="*/ 71 h 74"/>
                  <a:gd name="T28" fmla="*/ 36 w 83"/>
                  <a:gd name="T29" fmla="*/ 73 h 74"/>
                  <a:gd name="T30" fmla="*/ 43 w 83"/>
                  <a:gd name="T31" fmla="*/ 71 h 74"/>
                  <a:gd name="T32" fmla="*/ 46 w 83"/>
                  <a:gd name="T33" fmla="*/ 70 h 74"/>
                  <a:gd name="T34" fmla="*/ 50 w 83"/>
                  <a:gd name="T35" fmla="*/ 70 h 74"/>
                  <a:gd name="T36" fmla="*/ 48 w 83"/>
                  <a:gd name="T37" fmla="*/ 64 h 74"/>
                  <a:gd name="T38" fmla="*/ 46 w 83"/>
                  <a:gd name="T39" fmla="*/ 61 h 74"/>
                  <a:gd name="T40" fmla="*/ 44 w 83"/>
                  <a:gd name="T41" fmla="*/ 57 h 74"/>
                  <a:gd name="T42" fmla="*/ 46 w 83"/>
                  <a:gd name="T43" fmla="*/ 52 h 74"/>
                  <a:gd name="T44" fmla="*/ 49 w 83"/>
                  <a:gd name="T45" fmla="*/ 52 h 74"/>
                  <a:gd name="T46" fmla="*/ 52 w 83"/>
                  <a:gd name="T47" fmla="*/ 52 h 74"/>
                  <a:gd name="T48" fmla="*/ 57 w 83"/>
                  <a:gd name="T49" fmla="*/ 46 h 74"/>
                  <a:gd name="T50" fmla="*/ 60 w 83"/>
                  <a:gd name="T51" fmla="*/ 44 h 74"/>
                  <a:gd name="T52" fmla="*/ 62 w 83"/>
                  <a:gd name="T53" fmla="*/ 41 h 74"/>
                  <a:gd name="T54" fmla="*/ 65 w 83"/>
                  <a:gd name="T55" fmla="*/ 39 h 74"/>
                  <a:gd name="T56" fmla="*/ 66 w 83"/>
                  <a:gd name="T57" fmla="*/ 37 h 74"/>
                  <a:gd name="T58" fmla="*/ 69 w 83"/>
                  <a:gd name="T59" fmla="*/ 33 h 74"/>
                  <a:gd name="T60" fmla="*/ 71 w 83"/>
                  <a:gd name="T61" fmla="*/ 27 h 74"/>
                  <a:gd name="T62" fmla="*/ 66 w 83"/>
                  <a:gd name="T63" fmla="*/ 23 h 74"/>
                  <a:gd name="T64" fmla="*/ 65 w 83"/>
                  <a:gd name="T65" fmla="*/ 16 h 74"/>
                  <a:gd name="T66" fmla="*/ 70 w 83"/>
                  <a:gd name="T67" fmla="*/ 14 h 74"/>
                  <a:gd name="T68" fmla="*/ 74 w 83"/>
                  <a:gd name="T69" fmla="*/ 15 h 74"/>
                  <a:gd name="T70" fmla="*/ 77 w 83"/>
                  <a:gd name="T71" fmla="*/ 13 h 74"/>
                  <a:gd name="T72" fmla="*/ 83 w 83"/>
                  <a:gd name="T73" fmla="*/ 10 h 74"/>
                  <a:gd name="T74" fmla="*/ 76 w 83"/>
                  <a:gd name="T75" fmla="*/ 6 h 74"/>
                  <a:gd name="T76" fmla="*/ 74 w 83"/>
                  <a:gd name="T77" fmla="*/ 2 h 74"/>
                  <a:gd name="T78" fmla="*/ 71 w 83"/>
                  <a:gd name="T79" fmla="*/ 0 h 74"/>
                  <a:gd name="T80" fmla="*/ 65 w 83"/>
                  <a:gd name="T81" fmla="*/ 1 h 74"/>
                  <a:gd name="T82" fmla="*/ 56 w 83"/>
                  <a:gd name="T83" fmla="*/ 4 h 74"/>
                  <a:gd name="T84" fmla="*/ 53 w 83"/>
                  <a:gd name="T85" fmla="*/ 8 h 74"/>
                  <a:gd name="T86" fmla="*/ 51 w 83"/>
                  <a:gd name="T87" fmla="*/ 13 h 74"/>
                  <a:gd name="T88" fmla="*/ 48 w 83"/>
                  <a:gd name="T89" fmla="*/ 18 h 74"/>
                  <a:gd name="T90" fmla="*/ 47 w 83"/>
                  <a:gd name="T91" fmla="*/ 21 h 74"/>
                  <a:gd name="T92" fmla="*/ 43 w 83"/>
                  <a:gd name="T93" fmla="*/ 24 h 74"/>
                  <a:gd name="T94" fmla="*/ 41 w 83"/>
                  <a:gd name="T95" fmla="*/ 30 h 74"/>
                  <a:gd name="T96" fmla="*/ 38 w 83"/>
                  <a:gd name="T97" fmla="*/ 30 h 74"/>
                  <a:gd name="T98" fmla="*/ 34 w 83"/>
                  <a:gd name="T99" fmla="*/ 32 h 74"/>
                  <a:gd name="T100" fmla="*/ 30 w 83"/>
                  <a:gd name="T101" fmla="*/ 33 h 74"/>
                  <a:gd name="T102" fmla="*/ 27 w 83"/>
                  <a:gd name="T103" fmla="*/ 37 h 74"/>
                  <a:gd name="T104" fmla="*/ 22 w 83"/>
                  <a:gd name="T105" fmla="*/ 42 h 74"/>
                  <a:gd name="T106" fmla="*/ 13 w 83"/>
                  <a:gd name="T107" fmla="*/ 43 h 74"/>
                  <a:gd name="T108" fmla="*/ 0 w 83"/>
                  <a:gd name="T109" fmla="*/ 40 h 74"/>
                  <a:gd name="T110" fmla="*/ 3 w 83"/>
                  <a:gd name="T111" fmla="*/ 46 h 74"/>
                  <a:gd name="T112" fmla="*/ 8 w 83"/>
                  <a:gd name="T113" fmla="*/ 5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3" h="74">
                    <a:moveTo>
                      <a:pt x="8" y="51"/>
                    </a:moveTo>
                    <a:cubicBezTo>
                      <a:pt x="8" y="52"/>
                      <a:pt x="8" y="53"/>
                      <a:pt x="9" y="54"/>
                    </a:cubicBezTo>
                    <a:cubicBezTo>
                      <a:pt x="10" y="55"/>
                      <a:pt x="11" y="56"/>
                      <a:pt x="11" y="57"/>
                    </a:cubicBezTo>
                    <a:cubicBezTo>
                      <a:pt x="11" y="58"/>
                      <a:pt x="6" y="60"/>
                      <a:pt x="5" y="61"/>
                    </a:cubicBezTo>
                    <a:cubicBezTo>
                      <a:pt x="4" y="61"/>
                      <a:pt x="3" y="62"/>
                      <a:pt x="3" y="64"/>
                    </a:cubicBezTo>
                    <a:cubicBezTo>
                      <a:pt x="3" y="66"/>
                      <a:pt x="3" y="66"/>
                      <a:pt x="6" y="66"/>
                    </a:cubicBezTo>
                    <a:cubicBezTo>
                      <a:pt x="8" y="65"/>
                      <a:pt x="11" y="65"/>
                      <a:pt x="13" y="64"/>
                    </a:cubicBezTo>
                    <a:cubicBezTo>
                      <a:pt x="15" y="64"/>
                      <a:pt x="17" y="64"/>
                      <a:pt x="19" y="65"/>
                    </a:cubicBezTo>
                    <a:cubicBezTo>
                      <a:pt x="20" y="65"/>
                      <a:pt x="22" y="65"/>
                      <a:pt x="23" y="65"/>
                    </a:cubicBezTo>
                    <a:cubicBezTo>
                      <a:pt x="25" y="65"/>
                      <a:pt x="26" y="64"/>
                      <a:pt x="28" y="64"/>
                    </a:cubicBezTo>
                    <a:cubicBezTo>
                      <a:pt x="29" y="64"/>
                      <a:pt x="29" y="66"/>
                      <a:pt x="29" y="67"/>
                    </a:cubicBezTo>
                    <a:cubicBezTo>
                      <a:pt x="30" y="68"/>
                      <a:pt x="31" y="68"/>
                      <a:pt x="32" y="69"/>
                    </a:cubicBezTo>
                    <a:cubicBezTo>
                      <a:pt x="32" y="70"/>
                      <a:pt x="33" y="72"/>
                      <a:pt x="33" y="73"/>
                    </a:cubicBezTo>
                    <a:cubicBezTo>
                      <a:pt x="35" y="74"/>
                      <a:pt x="34" y="72"/>
                      <a:pt x="34" y="71"/>
                    </a:cubicBezTo>
                    <a:cubicBezTo>
                      <a:pt x="35" y="71"/>
                      <a:pt x="36" y="73"/>
                      <a:pt x="36" y="73"/>
                    </a:cubicBezTo>
                    <a:cubicBezTo>
                      <a:pt x="38" y="72"/>
                      <a:pt x="40" y="70"/>
                      <a:pt x="43" y="71"/>
                    </a:cubicBezTo>
                    <a:cubicBezTo>
                      <a:pt x="44" y="71"/>
                      <a:pt x="45" y="71"/>
                      <a:pt x="46" y="70"/>
                    </a:cubicBezTo>
                    <a:cubicBezTo>
                      <a:pt x="47" y="70"/>
                      <a:pt x="49" y="70"/>
                      <a:pt x="50" y="70"/>
                    </a:cubicBezTo>
                    <a:cubicBezTo>
                      <a:pt x="51" y="69"/>
                      <a:pt x="49" y="64"/>
                      <a:pt x="48" y="64"/>
                    </a:cubicBezTo>
                    <a:cubicBezTo>
                      <a:pt x="47" y="63"/>
                      <a:pt x="46" y="63"/>
                      <a:pt x="46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1" y="56"/>
                      <a:pt x="45" y="54"/>
                      <a:pt x="46" y="52"/>
                    </a:cubicBezTo>
                    <a:cubicBezTo>
                      <a:pt x="47" y="52"/>
                      <a:pt x="47" y="51"/>
                      <a:pt x="49" y="52"/>
                    </a:cubicBezTo>
                    <a:cubicBezTo>
                      <a:pt x="51" y="54"/>
                      <a:pt x="50" y="52"/>
                      <a:pt x="52" y="52"/>
                    </a:cubicBezTo>
                    <a:cubicBezTo>
                      <a:pt x="56" y="51"/>
                      <a:pt x="55" y="48"/>
                      <a:pt x="57" y="46"/>
                    </a:cubicBezTo>
                    <a:cubicBezTo>
                      <a:pt x="58" y="45"/>
                      <a:pt x="60" y="45"/>
                      <a:pt x="60" y="44"/>
                    </a:cubicBezTo>
                    <a:cubicBezTo>
                      <a:pt x="61" y="43"/>
                      <a:pt x="62" y="42"/>
                      <a:pt x="62" y="41"/>
                    </a:cubicBezTo>
                    <a:cubicBezTo>
                      <a:pt x="62" y="40"/>
                      <a:pt x="64" y="39"/>
                      <a:pt x="65" y="39"/>
                    </a:cubicBezTo>
                    <a:cubicBezTo>
                      <a:pt x="66" y="39"/>
                      <a:pt x="66" y="37"/>
                      <a:pt x="66" y="37"/>
                    </a:cubicBezTo>
                    <a:cubicBezTo>
                      <a:pt x="66" y="34"/>
                      <a:pt x="70" y="36"/>
                      <a:pt x="69" y="33"/>
                    </a:cubicBezTo>
                    <a:cubicBezTo>
                      <a:pt x="69" y="30"/>
                      <a:pt x="68" y="29"/>
                      <a:pt x="71" y="27"/>
                    </a:cubicBezTo>
                    <a:cubicBezTo>
                      <a:pt x="72" y="27"/>
                      <a:pt x="67" y="24"/>
                      <a:pt x="66" y="23"/>
                    </a:cubicBezTo>
                    <a:cubicBezTo>
                      <a:pt x="65" y="21"/>
                      <a:pt x="66" y="18"/>
                      <a:pt x="65" y="16"/>
                    </a:cubicBezTo>
                    <a:cubicBezTo>
                      <a:pt x="65" y="13"/>
                      <a:pt x="68" y="13"/>
                      <a:pt x="70" y="14"/>
                    </a:cubicBezTo>
                    <a:cubicBezTo>
                      <a:pt x="71" y="14"/>
                      <a:pt x="73" y="15"/>
                      <a:pt x="74" y="15"/>
                    </a:cubicBezTo>
                    <a:cubicBezTo>
                      <a:pt x="76" y="15"/>
                      <a:pt x="76" y="14"/>
                      <a:pt x="77" y="13"/>
                    </a:cubicBezTo>
                    <a:cubicBezTo>
                      <a:pt x="80" y="13"/>
                      <a:pt x="81" y="13"/>
                      <a:pt x="83" y="10"/>
                    </a:cubicBezTo>
                    <a:cubicBezTo>
                      <a:pt x="80" y="9"/>
                      <a:pt x="77" y="8"/>
                      <a:pt x="76" y="6"/>
                    </a:cubicBezTo>
                    <a:cubicBezTo>
                      <a:pt x="75" y="5"/>
                      <a:pt x="75" y="3"/>
                      <a:pt x="74" y="2"/>
                    </a:cubicBezTo>
                    <a:cubicBezTo>
                      <a:pt x="73" y="1"/>
                      <a:pt x="72" y="1"/>
                      <a:pt x="71" y="0"/>
                    </a:cubicBezTo>
                    <a:cubicBezTo>
                      <a:pt x="69" y="0"/>
                      <a:pt x="66" y="1"/>
                      <a:pt x="65" y="1"/>
                    </a:cubicBezTo>
                    <a:cubicBezTo>
                      <a:pt x="61" y="0"/>
                      <a:pt x="59" y="2"/>
                      <a:pt x="56" y="4"/>
                    </a:cubicBezTo>
                    <a:cubicBezTo>
                      <a:pt x="53" y="5"/>
                      <a:pt x="51" y="5"/>
                      <a:pt x="53" y="8"/>
                    </a:cubicBezTo>
                    <a:cubicBezTo>
                      <a:pt x="55" y="10"/>
                      <a:pt x="53" y="12"/>
                      <a:pt x="51" y="13"/>
                    </a:cubicBezTo>
                    <a:cubicBezTo>
                      <a:pt x="49" y="15"/>
                      <a:pt x="52" y="19"/>
                      <a:pt x="48" y="18"/>
                    </a:cubicBezTo>
                    <a:cubicBezTo>
                      <a:pt x="43" y="18"/>
                      <a:pt x="47" y="19"/>
                      <a:pt x="47" y="21"/>
                    </a:cubicBezTo>
                    <a:cubicBezTo>
                      <a:pt x="48" y="22"/>
                      <a:pt x="44" y="23"/>
                      <a:pt x="43" y="24"/>
                    </a:cubicBezTo>
                    <a:cubicBezTo>
                      <a:pt x="42" y="26"/>
                      <a:pt x="42" y="30"/>
                      <a:pt x="41" y="30"/>
                    </a:cubicBezTo>
                    <a:cubicBezTo>
                      <a:pt x="40" y="31"/>
                      <a:pt x="39" y="30"/>
                      <a:pt x="38" y="30"/>
                    </a:cubicBezTo>
                    <a:cubicBezTo>
                      <a:pt x="36" y="30"/>
                      <a:pt x="35" y="31"/>
                      <a:pt x="34" y="32"/>
                    </a:cubicBezTo>
                    <a:cubicBezTo>
                      <a:pt x="32" y="33"/>
                      <a:pt x="31" y="32"/>
                      <a:pt x="30" y="33"/>
                    </a:cubicBezTo>
                    <a:cubicBezTo>
                      <a:pt x="28" y="34"/>
                      <a:pt x="28" y="35"/>
                      <a:pt x="27" y="37"/>
                    </a:cubicBezTo>
                    <a:cubicBezTo>
                      <a:pt x="27" y="40"/>
                      <a:pt x="25" y="41"/>
                      <a:pt x="22" y="42"/>
                    </a:cubicBezTo>
                    <a:cubicBezTo>
                      <a:pt x="19" y="43"/>
                      <a:pt x="16" y="43"/>
                      <a:pt x="13" y="43"/>
                    </a:cubicBezTo>
                    <a:cubicBezTo>
                      <a:pt x="8" y="43"/>
                      <a:pt x="4" y="42"/>
                      <a:pt x="0" y="40"/>
                    </a:cubicBezTo>
                    <a:cubicBezTo>
                      <a:pt x="1" y="42"/>
                      <a:pt x="2" y="44"/>
                      <a:pt x="3" y="46"/>
                    </a:cubicBezTo>
                    <a:cubicBezTo>
                      <a:pt x="4" y="47"/>
                      <a:pt x="8" y="48"/>
                      <a:pt x="8" y="5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2" name="Freeform 698">
                <a:extLst>
                  <a:ext uri="{FF2B5EF4-FFF2-40B4-BE49-F238E27FC236}">
                    <a16:creationId xmlns:a16="http://schemas.microsoft.com/office/drawing/2014/main" id="{1E502663-8035-5F4D-B071-10FCC16F91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06715" y="6050359"/>
                <a:ext cx="766694" cy="575305"/>
              </a:xfrm>
              <a:custGeom>
                <a:avLst/>
                <a:gdLst>
                  <a:gd name="T0" fmla="*/ 72 w 75"/>
                  <a:gd name="T1" fmla="*/ 7 h 53"/>
                  <a:gd name="T2" fmla="*/ 69 w 75"/>
                  <a:gd name="T3" fmla="*/ 8 h 53"/>
                  <a:gd name="T4" fmla="*/ 67 w 75"/>
                  <a:gd name="T5" fmla="*/ 7 h 53"/>
                  <a:gd name="T6" fmla="*/ 62 w 75"/>
                  <a:gd name="T7" fmla="*/ 10 h 53"/>
                  <a:gd name="T8" fmla="*/ 57 w 75"/>
                  <a:gd name="T9" fmla="*/ 11 h 53"/>
                  <a:gd name="T10" fmla="*/ 57 w 75"/>
                  <a:gd name="T11" fmla="*/ 4 h 53"/>
                  <a:gd name="T12" fmla="*/ 54 w 75"/>
                  <a:gd name="T13" fmla="*/ 1 h 53"/>
                  <a:gd name="T14" fmla="*/ 50 w 75"/>
                  <a:gd name="T15" fmla="*/ 6 h 53"/>
                  <a:gd name="T16" fmla="*/ 47 w 75"/>
                  <a:gd name="T17" fmla="*/ 8 h 53"/>
                  <a:gd name="T18" fmla="*/ 44 w 75"/>
                  <a:gd name="T19" fmla="*/ 8 h 53"/>
                  <a:gd name="T20" fmla="*/ 39 w 75"/>
                  <a:gd name="T21" fmla="*/ 10 h 53"/>
                  <a:gd name="T22" fmla="*/ 34 w 75"/>
                  <a:gd name="T23" fmla="*/ 7 h 53"/>
                  <a:gd name="T24" fmla="*/ 28 w 75"/>
                  <a:gd name="T25" fmla="*/ 6 h 53"/>
                  <a:gd name="T26" fmla="*/ 27 w 75"/>
                  <a:gd name="T27" fmla="*/ 8 h 53"/>
                  <a:gd name="T28" fmla="*/ 24 w 75"/>
                  <a:gd name="T29" fmla="*/ 9 h 53"/>
                  <a:gd name="T30" fmla="*/ 21 w 75"/>
                  <a:gd name="T31" fmla="*/ 14 h 53"/>
                  <a:gd name="T32" fmla="*/ 15 w 75"/>
                  <a:gd name="T33" fmla="*/ 17 h 53"/>
                  <a:gd name="T34" fmla="*/ 11 w 75"/>
                  <a:gd name="T35" fmla="*/ 19 h 53"/>
                  <a:gd name="T36" fmla="*/ 5 w 75"/>
                  <a:gd name="T37" fmla="*/ 16 h 53"/>
                  <a:gd name="T38" fmla="*/ 4 w 75"/>
                  <a:gd name="T39" fmla="*/ 23 h 53"/>
                  <a:gd name="T40" fmla="*/ 3 w 75"/>
                  <a:gd name="T41" fmla="*/ 29 h 53"/>
                  <a:gd name="T42" fmla="*/ 2 w 75"/>
                  <a:gd name="T43" fmla="*/ 33 h 53"/>
                  <a:gd name="T44" fmla="*/ 3 w 75"/>
                  <a:gd name="T45" fmla="*/ 37 h 53"/>
                  <a:gd name="T46" fmla="*/ 4 w 75"/>
                  <a:gd name="T47" fmla="*/ 40 h 53"/>
                  <a:gd name="T48" fmla="*/ 8 w 75"/>
                  <a:gd name="T49" fmla="*/ 43 h 53"/>
                  <a:gd name="T50" fmla="*/ 4 w 75"/>
                  <a:gd name="T51" fmla="*/ 49 h 53"/>
                  <a:gd name="T52" fmla="*/ 29 w 75"/>
                  <a:gd name="T53" fmla="*/ 50 h 53"/>
                  <a:gd name="T54" fmla="*/ 32 w 75"/>
                  <a:gd name="T55" fmla="*/ 43 h 53"/>
                  <a:gd name="T56" fmla="*/ 39 w 75"/>
                  <a:gd name="T57" fmla="*/ 40 h 53"/>
                  <a:gd name="T58" fmla="*/ 43 w 75"/>
                  <a:gd name="T59" fmla="*/ 39 h 53"/>
                  <a:gd name="T60" fmla="*/ 45 w 75"/>
                  <a:gd name="T61" fmla="*/ 39 h 53"/>
                  <a:gd name="T62" fmla="*/ 47 w 75"/>
                  <a:gd name="T63" fmla="*/ 33 h 53"/>
                  <a:gd name="T64" fmla="*/ 51 w 75"/>
                  <a:gd name="T65" fmla="*/ 30 h 53"/>
                  <a:gd name="T66" fmla="*/ 51 w 75"/>
                  <a:gd name="T67" fmla="*/ 27 h 53"/>
                  <a:gd name="T68" fmla="*/ 55 w 75"/>
                  <a:gd name="T69" fmla="*/ 26 h 53"/>
                  <a:gd name="T70" fmla="*/ 55 w 75"/>
                  <a:gd name="T71" fmla="*/ 23 h 53"/>
                  <a:gd name="T72" fmla="*/ 58 w 75"/>
                  <a:gd name="T73" fmla="*/ 19 h 53"/>
                  <a:gd name="T74" fmla="*/ 56 w 75"/>
                  <a:gd name="T75" fmla="*/ 14 h 53"/>
                  <a:gd name="T76" fmla="*/ 63 w 75"/>
                  <a:gd name="T77" fmla="*/ 11 h 53"/>
                  <a:gd name="T78" fmla="*/ 70 w 75"/>
                  <a:gd name="T79" fmla="*/ 10 h 53"/>
                  <a:gd name="T80" fmla="*/ 74 w 75"/>
                  <a:gd name="T81" fmla="*/ 9 h 53"/>
                  <a:gd name="T82" fmla="*/ 75 w 75"/>
                  <a:gd name="T83" fmla="*/ 7 h 53"/>
                  <a:gd name="T84" fmla="*/ 72 w 75"/>
                  <a:gd name="T85" fmla="*/ 7 h 53"/>
                  <a:gd name="T86" fmla="*/ 72 w 75"/>
                  <a:gd name="T87" fmla="*/ 7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5" h="53">
                    <a:moveTo>
                      <a:pt x="72" y="7"/>
                    </a:moveTo>
                    <a:cubicBezTo>
                      <a:pt x="71" y="7"/>
                      <a:pt x="70" y="9"/>
                      <a:pt x="69" y="8"/>
                    </a:cubicBezTo>
                    <a:cubicBezTo>
                      <a:pt x="68" y="8"/>
                      <a:pt x="68" y="6"/>
                      <a:pt x="67" y="7"/>
                    </a:cubicBezTo>
                    <a:cubicBezTo>
                      <a:pt x="65" y="7"/>
                      <a:pt x="63" y="9"/>
                      <a:pt x="62" y="10"/>
                    </a:cubicBezTo>
                    <a:cubicBezTo>
                      <a:pt x="61" y="10"/>
                      <a:pt x="59" y="12"/>
                      <a:pt x="57" y="11"/>
                    </a:cubicBezTo>
                    <a:cubicBezTo>
                      <a:pt x="56" y="10"/>
                      <a:pt x="59" y="6"/>
                      <a:pt x="57" y="4"/>
                    </a:cubicBezTo>
                    <a:cubicBezTo>
                      <a:pt x="57" y="4"/>
                      <a:pt x="55" y="0"/>
                      <a:pt x="54" y="1"/>
                    </a:cubicBezTo>
                    <a:cubicBezTo>
                      <a:pt x="53" y="3"/>
                      <a:pt x="52" y="5"/>
                      <a:pt x="50" y="6"/>
                    </a:cubicBezTo>
                    <a:cubicBezTo>
                      <a:pt x="48" y="7"/>
                      <a:pt x="47" y="6"/>
                      <a:pt x="47" y="8"/>
                    </a:cubicBezTo>
                    <a:cubicBezTo>
                      <a:pt x="46" y="11"/>
                      <a:pt x="45" y="7"/>
                      <a:pt x="44" y="8"/>
                    </a:cubicBezTo>
                    <a:cubicBezTo>
                      <a:pt x="42" y="9"/>
                      <a:pt x="41" y="10"/>
                      <a:pt x="39" y="10"/>
                    </a:cubicBezTo>
                    <a:cubicBezTo>
                      <a:pt x="37" y="9"/>
                      <a:pt x="35" y="8"/>
                      <a:pt x="34" y="7"/>
                    </a:cubicBezTo>
                    <a:cubicBezTo>
                      <a:pt x="33" y="7"/>
                      <a:pt x="28" y="6"/>
                      <a:pt x="28" y="6"/>
                    </a:cubicBezTo>
                    <a:cubicBezTo>
                      <a:pt x="27" y="7"/>
                      <a:pt x="28" y="8"/>
                      <a:pt x="27" y="8"/>
                    </a:cubicBezTo>
                    <a:cubicBezTo>
                      <a:pt x="26" y="8"/>
                      <a:pt x="24" y="8"/>
                      <a:pt x="24" y="9"/>
                    </a:cubicBezTo>
                    <a:cubicBezTo>
                      <a:pt x="23" y="11"/>
                      <a:pt x="23" y="13"/>
                      <a:pt x="21" y="14"/>
                    </a:cubicBezTo>
                    <a:cubicBezTo>
                      <a:pt x="18" y="16"/>
                      <a:pt x="17" y="15"/>
                      <a:pt x="15" y="17"/>
                    </a:cubicBezTo>
                    <a:cubicBezTo>
                      <a:pt x="14" y="19"/>
                      <a:pt x="12" y="19"/>
                      <a:pt x="11" y="19"/>
                    </a:cubicBezTo>
                    <a:cubicBezTo>
                      <a:pt x="10" y="18"/>
                      <a:pt x="5" y="17"/>
                      <a:pt x="5" y="16"/>
                    </a:cubicBezTo>
                    <a:cubicBezTo>
                      <a:pt x="5" y="19"/>
                      <a:pt x="5" y="21"/>
                      <a:pt x="4" y="23"/>
                    </a:cubicBezTo>
                    <a:cubicBezTo>
                      <a:pt x="2" y="25"/>
                      <a:pt x="0" y="27"/>
                      <a:pt x="3" y="29"/>
                    </a:cubicBezTo>
                    <a:cubicBezTo>
                      <a:pt x="4" y="30"/>
                      <a:pt x="2" y="31"/>
                      <a:pt x="2" y="33"/>
                    </a:cubicBezTo>
                    <a:cubicBezTo>
                      <a:pt x="2" y="34"/>
                      <a:pt x="2" y="36"/>
                      <a:pt x="3" y="37"/>
                    </a:cubicBezTo>
                    <a:cubicBezTo>
                      <a:pt x="3" y="39"/>
                      <a:pt x="2" y="40"/>
                      <a:pt x="4" y="40"/>
                    </a:cubicBezTo>
                    <a:cubicBezTo>
                      <a:pt x="7" y="41"/>
                      <a:pt x="8" y="40"/>
                      <a:pt x="8" y="43"/>
                    </a:cubicBezTo>
                    <a:cubicBezTo>
                      <a:pt x="8" y="45"/>
                      <a:pt x="5" y="48"/>
                      <a:pt x="4" y="49"/>
                    </a:cubicBezTo>
                    <a:cubicBezTo>
                      <a:pt x="12" y="53"/>
                      <a:pt x="21" y="52"/>
                      <a:pt x="29" y="50"/>
                    </a:cubicBezTo>
                    <a:cubicBezTo>
                      <a:pt x="32" y="49"/>
                      <a:pt x="31" y="45"/>
                      <a:pt x="32" y="43"/>
                    </a:cubicBezTo>
                    <a:cubicBezTo>
                      <a:pt x="33" y="41"/>
                      <a:pt x="37" y="42"/>
                      <a:pt x="39" y="40"/>
                    </a:cubicBezTo>
                    <a:cubicBezTo>
                      <a:pt x="40" y="40"/>
                      <a:pt x="41" y="39"/>
                      <a:pt x="43" y="39"/>
                    </a:cubicBezTo>
                    <a:cubicBezTo>
                      <a:pt x="43" y="39"/>
                      <a:pt x="45" y="40"/>
                      <a:pt x="45" y="39"/>
                    </a:cubicBezTo>
                    <a:cubicBezTo>
                      <a:pt x="46" y="37"/>
                      <a:pt x="46" y="35"/>
                      <a:pt x="47" y="33"/>
                    </a:cubicBezTo>
                    <a:cubicBezTo>
                      <a:pt x="48" y="32"/>
                      <a:pt x="52" y="31"/>
                      <a:pt x="51" y="30"/>
                    </a:cubicBezTo>
                    <a:cubicBezTo>
                      <a:pt x="51" y="29"/>
                      <a:pt x="47" y="27"/>
                      <a:pt x="51" y="27"/>
                    </a:cubicBezTo>
                    <a:cubicBezTo>
                      <a:pt x="52" y="27"/>
                      <a:pt x="54" y="28"/>
                      <a:pt x="55" y="26"/>
                    </a:cubicBezTo>
                    <a:cubicBezTo>
                      <a:pt x="55" y="25"/>
                      <a:pt x="54" y="24"/>
                      <a:pt x="55" y="23"/>
                    </a:cubicBezTo>
                    <a:cubicBezTo>
                      <a:pt x="55" y="21"/>
                      <a:pt x="58" y="21"/>
                      <a:pt x="58" y="19"/>
                    </a:cubicBezTo>
                    <a:cubicBezTo>
                      <a:pt x="58" y="17"/>
                      <a:pt x="55" y="16"/>
                      <a:pt x="56" y="14"/>
                    </a:cubicBezTo>
                    <a:cubicBezTo>
                      <a:pt x="58" y="13"/>
                      <a:pt x="61" y="12"/>
                      <a:pt x="63" y="11"/>
                    </a:cubicBezTo>
                    <a:cubicBezTo>
                      <a:pt x="65" y="9"/>
                      <a:pt x="68" y="10"/>
                      <a:pt x="70" y="10"/>
                    </a:cubicBezTo>
                    <a:cubicBezTo>
                      <a:pt x="71" y="10"/>
                      <a:pt x="73" y="10"/>
                      <a:pt x="74" y="9"/>
                    </a:cubicBezTo>
                    <a:cubicBezTo>
                      <a:pt x="74" y="9"/>
                      <a:pt x="75" y="8"/>
                      <a:pt x="75" y="7"/>
                    </a:cubicBezTo>
                    <a:cubicBezTo>
                      <a:pt x="74" y="7"/>
                      <a:pt x="73" y="7"/>
                      <a:pt x="72" y="7"/>
                    </a:cubicBezTo>
                    <a:cubicBezTo>
                      <a:pt x="71" y="8"/>
                      <a:pt x="73" y="7"/>
                      <a:pt x="72" y="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3" name="Freeform 699">
                <a:extLst>
                  <a:ext uri="{FF2B5EF4-FFF2-40B4-BE49-F238E27FC236}">
                    <a16:creationId xmlns:a16="http://schemas.microsoft.com/office/drawing/2014/main" id="{5F852250-26FE-F24F-B6EF-F3E92906C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37016" y="5585688"/>
                <a:ext cx="27879" cy="44255"/>
              </a:xfrm>
              <a:custGeom>
                <a:avLst/>
                <a:gdLst>
                  <a:gd name="T0" fmla="*/ 3 w 3"/>
                  <a:gd name="T1" fmla="*/ 2 h 4"/>
                  <a:gd name="T2" fmla="*/ 1 w 3"/>
                  <a:gd name="T3" fmla="*/ 1 h 4"/>
                  <a:gd name="T4" fmla="*/ 3 w 3"/>
                  <a:gd name="T5" fmla="*/ 4 h 4"/>
                  <a:gd name="T6" fmla="*/ 3 w 3"/>
                  <a:gd name="T7" fmla="*/ 2 h 4"/>
                  <a:gd name="T8" fmla="*/ 3 w 3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4">
                    <a:moveTo>
                      <a:pt x="3" y="2"/>
                    </a:moveTo>
                    <a:cubicBezTo>
                      <a:pt x="2" y="2"/>
                      <a:pt x="1" y="0"/>
                      <a:pt x="1" y="1"/>
                    </a:cubicBezTo>
                    <a:cubicBezTo>
                      <a:pt x="0" y="2"/>
                      <a:pt x="2" y="3"/>
                      <a:pt x="3" y="4"/>
                    </a:cubicBezTo>
                    <a:cubicBezTo>
                      <a:pt x="3" y="3"/>
                      <a:pt x="3" y="2"/>
                      <a:pt x="3" y="2"/>
                    </a:cubicBezTo>
                    <a:cubicBezTo>
                      <a:pt x="2" y="1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4" name="Freeform 700">
                <a:extLst>
                  <a:ext uri="{FF2B5EF4-FFF2-40B4-BE49-F238E27FC236}">
                    <a16:creationId xmlns:a16="http://schemas.microsoft.com/office/drawing/2014/main" id="{973E2B34-596A-7F49-BC20-A46276EC49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92294" y="4903436"/>
                <a:ext cx="2073558" cy="1051042"/>
              </a:xfrm>
              <a:custGeom>
                <a:avLst/>
                <a:gdLst>
                  <a:gd name="T0" fmla="*/ 194 w 203"/>
                  <a:gd name="T1" fmla="*/ 37 h 97"/>
                  <a:gd name="T2" fmla="*/ 177 w 203"/>
                  <a:gd name="T3" fmla="*/ 31 h 97"/>
                  <a:gd name="T4" fmla="*/ 163 w 203"/>
                  <a:gd name="T5" fmla="*/ 19 h 97"/>
                  <a:gd name="T6" fmla="*/ 154 w 203"/>
                  <a:gd name="T7" fmla="*/ 7 h 97"/>
                  <a:gd name="T8" fmla="*/ 137 w 203"/>
                  <a:gd name="T9" fmla="*/ 10 h 97"/>
                  <a:gd name="T10" fmla="*/ 129 w 203"/>
                  <a:gd name="T11" fmla="*/ 8 h 97"/>
                  <a:gd name="T12" fmla="*/ 112 w 203"/>
                  <a:gd name="T13" fmla="*/ 2 h 97"/>
                  <a:gd name="T14" fmla="*/ 76 w 203"/>
                  <a:gd name="T15" fmla="*/ 10 h 97"/>
                  <a:gd name="T16" fmla="*/ 75 w 203"/>
                  <a:gd name="T17" fmla="*/ 20 h 97"/>
                  <a:gd name="T18" fmla="*/ 74 w 203"/>
                  <a:gd name="T19" fmla="*/ 31 h 97"/>
                  <a:gd name="T20" fmla="*/ 60 w 203"/>
                  <a:gd name="T21" fmla="*/ 29 h 97"/>
                  <a:gd name="T22" fmla="*/ 48 w 203"/>
                  <a:gd name="T23" fmla="*/ 32 h 97"/>
                  <a:gd name="T24" fmla="*/ 37 w 203"/>
                  <a:gd name="T25" fmla="*/ 27 h 97"/>
                  <a:gd name="T26" fmla="*/ 22 w 203"/>
                  <a:gd name="T27" fmla="*/ 25 h 97"/>
                  <a:gd name="T28" fmla="*/ 13 w 203"/>
                  <a:gd name="T29" fmla="*/ 32 h 97"/>
                  <a:gd name="T30" fmla="*/ 3 w 203"/>
                  <a:gd name="T31" fmla="*/ 38 h 97"/>
                  <a:gd name="T32" fmla="*/ 4 w 203"/>
                  <a:gd name="T33" fmla="*/ 47 h 97"/>
                  <a:gd name="T34" fmla="*/ 14 w 203"/>
                  <a:gd name="T35" fmla="*/ 57 h 97"/>
                  <a:gd name="T36" fmla="*/ 17 w 203"/>
                  <a:gd name="T37" fmla="*/ 57 h 97"/>
                  <a:gd name="T38" fmla="*/ 36 w 203"/>
                  <a:gd name="T39" fmla="*/ 63 h 97"/>
                  <a:gd name="T40" fmla="*/ 33 w 203"/>
                  <a:gd name="T41" fmla="*/ 66 h 97"/>
                  <a:gd name="T42" fmla="*/ 22 w 203"/>
                  <a:gd name="T43" fmla="*/ 72 h 97"/>
                  <a:gd name="T44" fmla="*/ 31 w 203"/>
                  <a:gd name="T45" fmla="*/ 82 h 97"/>
                  <a:gd name="T46" fmla="*/ 48 w 203"/>
                  <a:gd name="T47" fmla="*/ 90 h 97"/>
                  <a:gd name="T48" fmla="*/ 50 w 203"/>
                  <a:gd name="T49" fmla="*/ 68 h 97"/>
                  <a:gd name="T50" fmla="*/ 64 w 203"/>
                  <a:gd name="T51" fmla="*/ 62 h 97"/>
                  <a:gd name="T52" fmla="*/ 72 w 203"/>
                  <a:gd name="T53" fmla="*/ 66 h 97"/>
                  <a:gd name="T54" fmla="*/ 84 w 203"/>
                  <a:gd name="T55" fmla="*/ 76 h 97"/>
                  <a:gd name="T56" fmla="*/ 100 w 203"/>
                  <a:gd name="T57" fmla="*/ 81 h 97"/>
                  <a:gd name="T58" fmla="*/ 107 w 203"/>
                  <a:gd name="T59" fmla="*/ 91 h 97"/>
                  <a:gd name="T60" fmla="*/ 123 w 203"/>
                  <a:gd name="T61" fmla="*/ 85 h 97"/>
                  <a:gd name="T62" fmla="*/ 137 w 203"/>
                  <a:gd name="T63" fmla="*/ 83 h 97"/>
                  <a:gd name="T64" fmla="*/ 153 w 203"/>
                  <a:gd name="T65" fmla="*/ 81 h 97"/>
                  <a:gd name="T66" fmla="*/ 172 w 203"/>
                  <a:gd name="T67" fmla="*/ 76 h 97"/>
                  <a:gd name="T68" fmla="*/ 175 w 203"/>
                  <a:gd name="T69" fmla="*/ 66 h 97"/>
                  <a:gd name="T70" fmla="*/ 182 w 203"/>
                  <a:gd name="T71" fmla="*/ 60 h 97"/>
                  <a:gd name="T72" fmla="*/ 193 w 203"/>
                  <a:gd name="T73" fmla="*/ 56 h 97"/>
                  <a:gd name="T74" fmla="*/ 202 w 203"/>
                  <a:gd name="T75" fmla="*/ 44 h 97"/>
                  <a:gd name="T76" fmla="*/ 201 w 203"/>
                  <a:gd name="T77" fmla="*/ 39 h 97"/>
                  <a:gd name="T78" fmla="*/ 140 w 203"/>
                  <a:gd name="T79" fmla="*/ 65 h 97"/>
                  <a:gd name="T80" fmla="*/ 141 w 203"/>
                  <a:gd name="T81" fmla="*/ 59 h 97"/>
                  <a:gd name="T82" fmla="*/ 148 w 203"/>
                  <a:gd name="T83" fmla="*/ 58 h 97"/>
                  <a:gd name="T84" fmla="*/ 156 w 203"/>
                  <a:gd name="T85" fmla="*/ 58 h 97"/>
                  <a:gd name="T86" fmla="*/ 165 w 203"/>
                  <a:gd name="T87" fmla="*/ 59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3" h="97">
                    <a:moveTo>
                      <a:pt x="201" y="39"/>
                    </a:moveTo>
                    <a:cubicBezTo>
                      <a:pt x="201" y="38"/>
                      <a:pt x="197" y="39"/>
                      <a:pt x="197" y="39"/>
                    </a:cubicBezTo>
                    <a:cubicBezTo>
                      <a:pt x="195" y="39"/>
                      <a:pt x="194" y="38"/>
                      <a:pt x="194" y="37"/>
                    </a:cubicBezTo>
                    <a:cubicBezTo>
                      <a:pt x="193" y="35"/>
                      <a:pt x="191" y="35"/>
                      <a:pt x="191" y="34"/>
                    </a:cubicBezTo>
                    <a:cubicBezTo>
                      <a:pt x="190" y="33"/>
                      <a:pt x="189" y="30"/>
                      <a:pt x="186" y="30"/>
                    </a:cubicBezTo>
                    <a:cubicBezTo>
                      <a:pt x="183" y="30"/>
                      <a:pt x="180" y="33"/>
                      <a:pt x="177" y="31"/>
                    </a:cubicBezTo>
                    <a:cubicBezTo>
                      <a:pt x="176" y="30"/>
                      <a:pt x="175" y="29"/>
                      <a:pt x="174" y="28"/>
                    </a:cubicBezTo>
                    <a:cubicBezTo>
                      <a:pt x="173" y="28"/>
                      <a:pt x="171" y="31"/>
                      <a:pt x="170" y="31"/>
                    </a:cubicBezTo>
                    <a:cubicBezTo>
                      <a:pt x="169" y="32"/>
                      <a:pt x="163" y="21"/>
                      <a:pt x="163" y="19"/>
                    </a:cubicBezTo>
                    <a:cubicBezTo>
                      <a:pt x="161" y="17"/>
                      <a:pt x="160" y="14"/>
                      <a:pt x="157" y="13"/>
                    </a:cubicBezTo>
                    <a:cubicBezTo>
                      <a:pt x="156" y="12"/>
                      <a:pt x="155" y="11"/>
                      <a:pt x="154" y="11"/>
                    </a:cubicBezTo>
                    <a:cubicBezTo>
                      <a:pt x="152" y="10"/>
                      <a:pt x="154" y="8"/>
                      <a:pt x="154" y="7"/>
                    </a:cubicBezTo>
                    <a:cubicBezTo>
                      <a:pt x="154" y="6"/>
                      <a:pt x="147" y="10"/>
                      <a:pt x="146" y="11"/>
                    </a:cubicBezTo>
                    <a:cubicBezTo>
                      <a:pt x="145" y="11"/>
                      <a:pt x="137" y="14"/>
                      <a:pt x="137" y="13"/>
                    </a:cubicBezTo>
                    <a:cubicBezTo>
                      <a:pt x="137" y="11"/>
                      <a:pt x="139" y="10"/>
                      <a:pt x="137" y="10"/>
                    </a:cubicBezTo>
                    <a:cubicBezTo>
                      <a:pt x="136" y="9"/>
                      <a:pt x="135" y="8"/>
                      <a:pt x="134" y="9"/>
                    </a:cubicBezTo>
                    <a:cubicBezTo>
                      <a:pt x="134" y="9"/>
                      <a:pt x="134" y="10"/>
                      <a:pt x="133" y="9"/>
                    </a:cubicBezTo>
                    <a:cubicBezTo>
                      <a:pt x="131" y="8"/>
                      <a:pt x="132" y="7"/>
                      <a:pt x="129" y="8"/>
                    </a:cubicBezTo>
                    <a:cubicBezTo>
                      <a:pt x="126" y="10"/>
                      <a:pt x="126" y="7"/>
                      <a:pt x="126" y="5"/>
                    </a:cubicBezTo>
                    <a:cubicBezTo>
                      <a:pt x="127" y="1"/>
                      <a:pt x="121" y="0"/>
                      <a:pt x="118" y="0"/>
                    </a:cubicBezTo>
                    <a:cubicBezTo>
                      <a:pt x="116" y="0"/>
                      <a:pt x="114" y="1"/>
                      <a:pt x="112" y="2"/>
                    </a:cubicBezTo>
                    <a:cubicBezTo>
                      <a:pt x="110" y="3"/>
                      <a:pt x="108" y="4"/>
                      <a:pt x="105" y="4"/>
                    </a:cubicBezTo>
                    <a:cubicBezTo>
                      <a:pt x="97" y="6"/>
                      <a:pt x="89" y="9"/>
                      <a:pt x="81" y="9"/>
                    </a:cubicBezTo>
                    <a:cubicBezTo>
                      <a:pt x="79" y="9"/>
                      <a:pt x="77" y="9"/>
                      <a:pt x="76" y="10"/>
                    </a:cubicBezTo>
                    <a:cubicBezTo>
                      <a:pt x="75" y="11"/>
                      <a:pt x="77" y="14"/>
                      <a:pt x="79" y="14"/>
                    </a:cubicBezTo>
                    <a:cubicBezTo>
                      <a:pt x="83" y="17"/>
                      <a:pt x="76" y="16"/>
                      <a:pt x="74" y="17"/>
                    </a:cubicBezTo>
                    <a:cubicBezTo>
                      <a:pt x="72" y="18"/>
                      <a:pt x="75" y="19"/>
                      <a:pt x="75" y="20"/>
                    </a:cubicBezTo>
                    <a:cubicBezTo>
                      <a:pt x="75" y="22"/>
                      <a:pt x="71" y="22"/>
                      <a:pt x="71" y="23"/>
                    </a:cubicBezTo>
                    <a:cubicBezTo>
                      <a:pt x="71" y="26"/>
                      <a:pt x="79" y="25"/>
                      <a:pt x="78" y="29"/>
                    </a:cubicBezTo>
                    <a:cubicBezTo>
                      <a:pt x="77" y="30"/>
                      <a:pt x="76" y="31"/>
                      <a:pt x="74" y="31"/>
                    </a:cubicBezTo>
                    <a:cubicBezTo>
                      <a:pt x="73" y="31"/>
                      <a:pt x="70" y="31"/>
                      <a:pt x="69" y="31"/>
                    </a:cubicBezTo>
                    <a:cubicBezTo>
                      <a:pt x="67" y="32"/>
                      <a:pt x="68" y="33"/>
                      <a:pt x="66" y="32"/>
                    </a:cubicBezTo>
                    <a:cubicBezTo>
                      <a:pt x="64" y="31"/>
                      <a:pt x="62" y="29"/>
                      <a:pt x="60" y="29"/>
                    </a:cubicBezTo>
                    <a:cubicBezTo>
                      <a:pt x="59" y="28"/>
                      <a:pt x="57" y="30"/>
                      <a:pt x="56" y="30"/>
                    </a:cubicBezTo>
                    <a:cubicBezTo>
                      <a:pt x="54" y="29"/>
                      <a:pt x="53" y="29"/>
                      <a:pt x="51" y="30"/>
                    </a:cubicBezTo>
                    <a:cubicBezTo>
                      <a:pt x="50" y="31"/>
                      <a:pt x="49" y="33"/>
                      <a:pt x="48" y="32"/>
                    </a:cubicBezTo>
                    <a:cubicBezTo>
                      <a:pt x="47" y="32"/>
                      <a:pt x="44" y="29"/>
                      <a:pt x="43" y="30"/>
                    </a:cubicBezTo>
                    <a:cubicBezTo>
                      <a:pt x="42" y="30"/>
                      <a:pt x="42" y="33"/>
                      <a:pt x="41" y="31"/>
                    </a:cubicBezTo>
                    <a:cubicBezTo>
                      <a:pt x="40" y="29"/>
                      <a:pt x="39" y="28"/>
                      <a:pt x="37" y="27"/>
                    </a:cubicBezTo>
                    <a:cubicBezTo>
                      <a:pt x="35" y="26"/>
                      <a:pt x="33" y="26"/>
                      <a:pt x="32" y="25"/>
                    </a:cubicBezTo>
                    <a:cubicBezTo>
                      <a:pt x="29" y="24"/>
                      <a:pt x="29" y="26"/>
                      <a:pt x="27" y="26"/>
                    </a:cubicBezTo>
                    <a:cubicBezTo>
                      <a:pt x="25" y="27"/>
                      <a:pt x="24" y="24"/>
                      <a:pt x="22" y="25"/>
                    </a:cubicBezTo>
                    <a:cubicBezTo>
                      <a:pt x="21" y="26"/>
                      <a:pt x="21" y="27"/>
                      <a:pt x="20" y="27"/>
                    </a:cubicBezTo>
                    <a:cubicBezTo>
                      <a:pt x="19" y="28"/>
                      <a:pt x="17" y="28"/>
                      <a:pt x="16" y="28"/>
                    </a:cubicBezTo>
                    <a:cubicBezTo>
                      <a:pt x="15" y="29"/>
                      <a:pt x="13" y="31"/>
                      <a:pt x="13" y="32"/>
                    </a:cubicBezTo>
                    <a:cubicBezTo>
                      <a:pt x="12" y="33"/>
                      <a:pt x="14" y="36"/>
                      <a:pt x="12" y="36"/>
                    </a:cubicBezTo>
                    <a:cubicBezTo>
                      <a:pt x="10" y="37"/>
                      <a:pt x="7" y="31"/>
                      <a:pt x="6" y="34"/>
                    </a:cubicBezTo>
                    <a:cubicBezTo>
                      <a:pt x="5" y="36"/>
                      <a:pt x="4" y="36"/>
                      <a:pt x="3" y="38"/>
                    </a:cubicBezTo>
                    <a:cubicBezTo>
                      <a:pt x="2" y="40"/>
                      <a:pt x="6" y="40"/>
                      <a:pt x="4" y="42"/>
                    </a:cubicBezTo>
                    <a:cubicBezTo>
                      <a:pt x="3" y="43"/>
                      <a:pt x="0" y="45"/>
                      <a:pt x="2" y="46"/>
                    </a:cubicBezTo>
                    <a:cubicBezTo>
                      <a:pt x="3" y="46"/>
                      <a:pt x="4" y="47"/>
                      <a:pt x="4" y="47"/>
                    </a:cubicBezTo>
                    <a:cubicBezTo>
                      <a:pt x="5" y="48"/>
                      <a:pt x="4" y="49"/>
                      <a:pt x="5" y="50"/>
                    </a:cubicBezTo>
                    <a:cubicBezTo>
                      <a:pt x="7" y="51"/>
                      <a:pt x="9" y="49"/>
                      <a:pt x="11" y="51"/>
                    </a:cubicBezTo>
                    <a:cubicBezTo>
                      <a:pt x="12" y="52"/>
                      <a:pt x="14" y="55"/>
                      <a:pt x="14" y="57"/>
                    </a:cubicBezTo>
                    <a:cubicBezTo>
                      <a:pt x="13" y="57"/>
                      <a:pt x="10" y="56"/>
                      <a:pt x="13" y="58"/>
                    </a:cubicBezTo>
                    <a:cubicBezTo>
                      <a:pt x="14" y="59"/>
                      <a:pt x="14" y="60"/>
                      <a:pt x="16" y="58"/>
                    </a:cubicBezTo>
                    <a:cubicBezTo>
                      <a:pt x="16" y="57"/>
                      <a:pt x="16" y="57"/>
                      <a:pt x="17" y="57"/>
                    </a:cubicBezTo>
                    <a:cubicBezTo>
                      <a:pt x="22" y="57"/>
                      <a:pt x="24" y="54"/>
                      <a:pt x="29" y="56"/>
                    </a:cubicBezTo>
                    <a:cubicBezTo>
                      <a:pt x="31" y="57"/>
                      <a:pt x="33" y="54"/>
                      <a:pt x="34" y="56"/>
                    </a:cubicBezTo>
                    <a:cubicBezTo>
                      <a:pt x="35" y="57"/>
                      <a:pt x="37" y="61"/>
                      <a:pt x="36" y="63"/>
                    </a:cubicBezTo>
                    <a:cubicBezTo>
                      <a:pt x="35" y="63"/>
                      <a:pt x="33" y="64"/>
                      <a:pt x="35" y="64"/>
                    </a:cubicBezTo>
                    <a:cubicBezTo>
                      <a:pt x="35" y="65"/>
                      <a:pt x="35" y="65"/>
                      <a:pt x="35" y="65"/>
                    </a:cubicBezTo>
                    <a:cubicBezTo>
                      <a:pt x="34" y="66"/>
                      <a:pt x="33" y="66"/>
                      <a:pt x="33" y="66"/>
                    </a:cubicBezTo>
                    <a:cubicBezTo>
                      <a:pt x="30" y="66"/>
                      <a:pt x="22" y="64"/>
                      <a:pt x="24" y="69"/>
                    </a:cubicBezTo>
                    <a:cubicBezTo>
                      <a:pt x="25" y="71"/>
                      <a:pt x="24" y="71"/>
                      <a:pt x="22" y="70"/>
                    </a:cubicBezTo>
                    <a:cubicBezTo>
                      <a:pt x="20" y="69"/>
                      <a:pt x="21" y="71"/>
                      <a:pt x="22" y="72"/>
                    </a:cubicBezTo>
                    <a:cubicBezTo>
                      <a:pt x="24" y="72"/>
                      <a:pt x="24" y="75"/>
                      <a:pt x="25" y="76"/>
                    </a:cubicBezTo>
                    <a:cubicBezTo>
                      <a:pt x="27" y="77"/>
                      <a:pt x="24" y="79"/>
                      <a:pt x="27" y="79"/>
                    </a:cubicBezTo>
                    <a:cubicBezTo>
                      <a:pt x="28" y="79"/>
                      <a:pt x="30" y="81"/>
                      <a:pt x="31" y="82"/>
                    </a:cubicBezTo>
                    <a:cubicBezTo>
                      <a:pt x="34" y="82"/>
                      <a:pt x="31" y="85"/>
                      <a:pt x="31" y="87"/>
                    </a:cubicBezTo>
                    <a:cubicBezTo>
                      <a:pt x="34" y="85"/>
                      <a:pt x="38" y="82"/>
                      <a:pt x="42" y="85"/>
                    </a:cubicBezTo>
                    <a:cubicBezTo>
                      <a:pt x="44" y="87"/>
                      <a:pt x="45" y="90"/>
                      <a:pt x="48" y="90"/>
                    </a:cubicBezTo>
                    <a:cubicBezTo>
                      <a:pt x="50" y="90"/>
                      <a:pt x="49" y="88"/>
                      <a:pt x="49" y="87"/>
                    </a:cubicBezTo>
                    <a:cubicBezTo>
                      <a:pt x="49" y="84"/>
                      <a:pt x="49" y="81"/>
                      <a:pt x="49" y="78"/>
                    </a:cubicBezTo>
                    <a:cubicBezTo>
                      <a:pt x="49" y="76"/>
                      <a:pt x="48" y="68"/>
                      <a:pt x="50" y="68"/>
                    </a:cubicBezTo>
                    <a:cubicBezTo>
                      <a:pt x="52" y="67"/>
                      <a:pt x="55" y="66"/>
                      <a:pt x="57" y="65"/>
                    </a:cubicBezTo>
                    <a:cubicBezTo>
                      <a:pt x="59" y="65"/>
                      <a:pt x="61" y="64"/>
                      <a:pt x="62" y="64"/>
                    </a:cubicBezTo>
                    <a:cubicBezTo>
                      <a:pt x="63" y="63"/>
                      <a:pt x="62" y="61"/>
                      <a:pt x="64" y="62"/>
                    </a:cubicBezTo>
                    <a:cubicBezTo>
                      <a:pt x="65" y="62"/>
                      <a:pt x="68" y="64"/>
                      <a:pt x="68" y="62"/>
                    </a:cubicBezTo>
                    <a:cubicBezTo>
                      <a:pt x="68" y="61"/>
                      <a:pt x="70" y="60"/>
                      <a:pt x="71" y="62"/>
                    </a:cubicBezTo>
                    <a:cubicBezTo>
                      <a:pt x="72" y="63"/>
                      <a:pt x="71" y="64"/>
                      <a:pt x="72" y="66"/>
                    </a:cubicBezTo>
                    <a:cubicBezTo>
                      <a:pt x="72" y="67"/>
                      <a:pt x="73" y="69"/>
                      <a:pt x="72" y="70"/>
                    </a:cubicBezTo>
                    <a:cubicBezTo>
                      <a:pt x="73" y="71"/>
                      <a:pt x="74" y="71"/>
                      <a:pt x="75" y="72"/>
                    </a:cubicBezTo>
                    <a:cubicBezTo>
                      <a:pt x="78" y="75"/>
                      <a:pt x="80" y="77"/>
                      <a:pt x="84" y="76"/>
                    </a:cubicBezTo>
                    <a:cubicBezTo>
                      <a:pt x="86" y="76"/>
                      <a:pt x="88" y="77"/>
                      <a:pt x="90" y="77"/>
                    </a:cubicBezTo>
                    <a:cubicBezTo>
                      <a:pt x="92" y="77"/>
                      <a:pt x="93" y="75"/>
                      <a:pt x="95" y="75"/>
                    </a:cubicBezTo>
                    <a:cubicBezTo>
                      <a:pt x="97" y="76"/>
                      <a:pt x="99" y="79"/>
                      <a:pt x="100" y="81"/>
                    </a:cubicBezTo>
                    <a:cubicBezTo>
                      <a:pt x="101" y="82"/>
                      <a:pt x="100" y="83"/>
                      <a:pt x="100" y="85"/>
                    </a:cubicBezTo>
                    <a:cubicBezTo>
                      <a:pt x="100" y="87"/>
                      <a:pt x="103" y="88"/>
                      <a:pt x="103" y="90"/>
                    </a:cubicBezTo>
                    <a:cubicBezTo>
                      <a:pt x="103" y="91"/>
                      <a:pt x="106" y="91"/>
                      <a:pt x="107" y="91"/>
                    </a:cubicBezTo>
                    <a:cubicBezTo>
                      <a:pt x="109" y="91"/>
                      <a:pt x="109" y="91"/>
                      <a:pt x="110" y="93"/>
                    </a:cubicBezTo>
                    <a:cubicBezTo>
                      <a:pt x="112" y="97"/>
                      <a:pt x="114" y="92"/>
                      <a:pt x="116" y="90"/>
                    </a:cubicBezTo>
                    <a:cubicBezTo>
                      <a:pt x="117" y="87"/>
                      <a:pt x="121" y="87"/>
                      <a:pt x="123" y="85"/>
                    </a:cubicBezTo>
                    <a:cubicBezTo>
                      <a:pt x="125" y="85"/>
                      <a:pt x="125" y="85"/>
                      <a:pt x="126" y="84"/>
                    </a:cubicBezTo>
                    <a:cubicBezTo>
                      <a:pt x="127" y="81"/>
                      <a:pt x="128" y="82"/>
                      <a:pt x="130" y="82"/>
                    </a:cubicBezTo>
                    <a:cubicBezTo>
                      <a:pt x="132" y="82"/>
                      <a:pt x="136" y="85"/>
                      <a:pt x="137" y="83"/>
                    </a:cubicBezTo>
                    <a:cubicBezTo>
                      <a:pt x="137" y="81"/>
                      <a:pt x="137" y="80"/>
                      <a:pt x="139" y="79"/>
                    </a:cubicBezTo>
                    <a:cubicBezTo>
                      <a:pt x="141" y="78"/>
                      <a:pt x="143" y="80"/>
                      <a:pt x="145" y="80"/>
                    </a:cubicBezTo>
                    <a:cubicBezTo>
                      <a:pt x="147" y="81"/>
                      <a:pt x="151" y="81"/>
                      <a:pt x="153" y="81"/>
                    </a:cubicBezTo>
                    <a:cubicBezTo>
                      <a:pt x="159" y="81"/>
                      <a:pt x="164" y="83"/>
                      <a:pt x="170" y="84"/>
                    </a:cubicBezTo>
                    <a:cubicBezTo>
                      <a:pt x="169" y="82"/>
                      <a:pt x="171" y="81"/>
                      <a:pt x="173" y="79"/>
                    </a:cubicBezTo>
                    <a:cubicBezTo>
                      <a:pt x="174" y="78"/>
                      <a:pt x="173" y="78"/>
                      <a:pt x="172" y="76"/>
                    </a:cubicBezTo>
                    <a:cubicBezTo>
                      <a:pt x="171" y="75"/>
                      <a:pt x="171" y="73"/>
                      <a:pt x="171" y="71"/>
                    </a:cubicBezTo>
                    <a:cubicBezTo>
                      <a:pt x="170" y="71"/>
                      <a:pt x="170" y="67"/>
                      <a:pt x="169" y="68"/>
                    </a:cubicBezTo>
                    <a:cubicBezTo>
                      <a:pt x="170" y="67"/>
                      <a:pt x="173" y="67"/>
                      <a:pt x="175" y="66"/>
                    </a:cubicBezTo>
                    <a:cubicBezTo>
                      <a:pt x="178" y="66"/>
                      <a:pt x="180" y="68"/>
                      <a:pt x="182" y="66"/>
                    </a:cubicBezTo>
                    <a:cubicBezTo>
                      <a:pt x="183" y="66"/>
                      <a:pt x="181" y="65"/>
                      <a:pt x="181" y="64"/>
                    </a:cubicBezTo>
                    <a:cubicBezTo>
                      <a:pt x="180" y="63"/>
                      <a:pt x="181" y="61"/>
                      <a:pt x="182" y="60"/>
                    </a:cubicBezTo>
                    <a:cubicBezTo>
                      <a:pt x="183" y="59"/>
                      <a:pt x="184" y="53"/>
                      <a:pt x="185" y="54"/>
                    </a:cubicBezTo>
                    <a:cubicBezTo>
                      <a:pt x="187" y="55"/>
                      <a:pt x="188" y="56"/>
                      <a:pt x="190" y="56"/>
                    </a:cubicBezTo>
                    <a:cubicBezTo>
                      <a:pt x="191" y="55"/>
                      <a:pt x="192" y="57"/>
                      <a:pt x="193" y="56"/>
                    </a:cubicBezTo>
                    <a:cubicBezTo>
                      <a:pt x="194" y="56"/>
                      <a:pt x="196" y="55"/>
                      <a:pt x="197" y="54"/>
                    </a:cubicBezTo>
                    <a:cubicBezTo>
                      <a:pt x="198" y="53"/>
                      <a:pt x="196" y="51"/>
                      <a:pt x="196" y="49"/>
                    </a:cubicBezTo>
                    <a:cubicBezTo>
                      <a:pt x="197" y="46"/>
                      <a:pt x="200" y="47"/>
                      <a:pt x="202" y="44"/>
                    </a:cubicBezTo>
                    <a:cubicBezTo>
                      <a:pt x="202" y="43"/>
                      <a:pt x="202" y="43"/>
                      <a:pt x="203" y="42"/>
                    </a:cubicBezTo>
                    <a:cubicBezTo>
                      <a:pt x="203" y="41"/>
                      <a:pt x="202" y="40"/>
                      <a:pt x="201" y="39"/>
                    </a:cubicBezTo>
                    <a:cubicBezTo>
                      <a:pt x="201" y="38"/>
                      <a:pt x="202" y="39"/>
                      <a:pt x="201" y="39"/>
                    </a:cubicBezTo>
                    <a:close/>
                    <a:moveTo>
                      <a:pt x="148" y="58"/>
                    </a:moveTo>
                    <a:cubicBezTo>
                      <a:pt x="146" y="58"/>
                      <a:pt x="143" y="61"/>
                      <a:pt x="142" y="62"/>
                    </a:cubicBezTo>
                    <a:cubicBezTo>
                      <a:pt x="141" y="62"/>
                      <a:pt x="140" y="64"/>
                      <a:pt x="140" y="65"/>
                    </a:cubicBezTo>
                    <a:cubicBezTo>
                      <a:pt x="140" y="66"/>
                      <a:pt x="141" y="67"/>
                      <a:pt x="141" y="67"/>
                    </a:cubicBezTo>
                    <a:cubicBezTo>
                      <a:pt x="140" y="68"/>
                      <a:pt x="138" y="64"/>
                      <a:pt x="138" y="63"/>
                    </a:cubicBezTo>
                    <a:cubicBezTo>
                      <a:pt x="138" y="61"/>
                      <a:pt x="139" y="60"/>
                      <a:pt x="141" y="59"/>
                    </a:cubicBezTo>
                    <a:cubicBezTo>
                      <a:pt x="143" y="58"/>
                      <a:pt x="145" y="57"/>
                      <a:pt x="147" y="57"/>
                    </a:cubicBezTo>
                    <a:cubicBezTo>
                      <a:pt x="147" y="57"/>
                      <a:pt x="152" y="58"/>
                      <a:pt x="152" y="58"/>
                    </a:cubicBezTo>
                    <a:cubicBezTo>
                      <a:pt x="151" y="59"/>
                      <a:pt x="148" y="58"/>
                      <a:pt x="148" y="58"/>
                    </a:cubicBezTo>
                    <a:cubicBezTo>
                      <a:pt x="146" y="58"/>
                      <a:pt x="149" y="58"/>
                      <a:pt x="148" y="58"/>
                    </a:cubicBezTo>
                    <a:close/>
                    <a:moveTo>
                      <a:pt x="165" y="59"/>
                    </a:moveTo>
                    <a:cubicBezTo>
                      <a:pt x="164" y="61"/>
                      <a:pt x="157" y="60"/>
                      <a:pt x="156" y="58"/>
                    </a:cubicBezTo>
                    <a:cubicBezTo>
                      <a:pt x="156" y="58"/>
                      <a:pt x="160" y="58"/>
                      <a:pt x="160" y="58"/>
                    </a:cubicBezTo>
                    <a:cubicBezTo>
                      <a:pt x="162" y="58"/>
                      <a:pt x="163" y="58"/>
                      <a:pt x="165" y="57"/>
                    </a:cubicBezTo>
                    <a:cubicBezTo>
                      <a:pt x="165" y="57"/>
                      <a:pt x="165" y="59"/>
                      <a:pt x="165" y="59"/>
                    </a:cubicBezTo>
                    <a:cubicBezTo>
                      <a:pt x="164" y="60"/>
                      <a:pt x="165" y="58"/>
                      <a:pt x="165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5" name="Freeform 701">
                <a:extLst>
                  <a:ext uri="{FF2B5EF4-FFF2-40B4-BE49-F238E27FC236}">
                    <a16:creationId xmlns:a16="http://schemas.microsoft.com/office/drawing/2014/main" id="{48B61328-DF55-E944-B1FF-B0FDEE5DB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14456" y="6212623"/>
                <a:ext cx="1432322" cy="1615282"/>
              </a:xfrm>
              <a:custGeom>
                <a:avLst/>
                <a:gdLst>
                  <a:gd name="T0" fmla="*/ 121 w 140"/>
                  <a:gd name="T1" fmla="*/ 66 h 149"/>
                  <a:gd name="T2" fmla="*/ 129 w 140"/>
                  <a:gd name="T3" fmla="*/ 54 h 149"/>
                  <a:gd name="T4" fmla="*/ 137 w 140"/>
                  <a:gd name="T5" fmla="*/ 46 h 149"/>
                  <a:gd name="T6" fmla="*/ 135 w 140"/>
                  <a:gd name="T7" fmla="*/ 41 h 149"/>
                  <a:gd name="T8" fmla="*/ 127 w 140"/>
                  <a:gd name="T9" fmla="*/ 37 h 149"/>
                  <a:gd name="T10" fmla="*/ 119 w 140"/>
                  <a:gd name="T11" fmla="*/ 43 h 149"/>
                  <a:gd name="T12" fmla="*/ 106 w 140"/>
                  <a:gd name="T13" fmla="*/ 51 h 149"/>
                  <a:gd name="T14" fmla="*/ 100 w 140"/>
                  <a:gd name="T15" fmla="*/ 45 h 149"/>
                  <a:gd name="T16" fmla="*/ 92 w 140"/>
                  <a:gd name="T17" fmla="*/ 52 h 149"/>
                  <a:gd name="T18" fmla="*/ 77 w 140"/>
                  <a:gd name="T19" fmla="*/ 47 h 149"/>
                  <a:gd name="T20" fmla="*/ 62 w 140"/>
                  <a:gd name="T21" fmla="*/ 41 h 149"/>
                  <a:gd name="T22" fmla="*/ 63 w 140"/>
                  <a:gd name="T23" fmla="*/ 32 h 149"/>
                  <a:gd name="T24" fmla="*/ 52 w 140"/>
                  <a:gd name="T25" fmla="*/ 22 h 149"/>
                  <a:gd name="T26" fmla="*/ 55 w 140"/>
                  <a:gd name="T27" fmla="*/ 12 h 149"/>
                  <a:gd name="T28" fmla="*/ 50 w 140"/>
                  <a:gd name="T29" fmla="*/ 2 h 149"/>
                  <a:gd name="T30" fmla="*/ 40 w 140"/>
                  <a:gd name="T31" fmla="*/ 8 h 149"/>
                  <a:gd name="T32" fmla="*/ 30 w 140"/>
                  <a:gd name="T33" fmla="*/ 12 h 149"/>
                  <a:gd name="T34" fmla="*/ 33 w 140"/>
                  <a:gd name="T35" fmla="*/ 22 h 149"/>
                  <a:gd name="T36" fmla="*/ 29 w 140"/>
                  <a:gd name="T37" fmla="*/ 33 h 149"/>
                  <a:gd name="T38" fmla="*/ 19 w 140"/>
                  <a:gd name="T39" fmla="*/ 44 h 149"/>
                  <a:gd name="T40" fmla="*/ 7 w 140"/>
                  <a:gd name="T41" fmla="*/ 50 h 149"/>
                  <a:gd name="T42" fmla="*/ 14 w 140"/>
                  <a:gd name="T43" fmla="*/ 64 h 149"/>
                  <a:gd name="T44" fmla="*/ 5 w 140"/>
                  <a:gd name="T45" fmla="*/ 64 h 149"/>
                  <a:gd name="T46" fmla="*/ 11 w 140"/>
                  <a:gd name="T47" fmla="*/ 72 h 149"/>
                  <a:gd name="T48" fmla="*/ 11 w 140"/>
                  <a:gd name="T49" fmla="*/ 82 h 149"/>
                  <a:gd name="T50" fmla="*/ 19 w 140"/>
                  <a:gd name="T51" fmla="*/ 78 h 149"/>
                  <a:gd name="T52" fmla="*/ 23 w 140"/>
                  <a:gd name="T53" fmla="*/ 75 h 149"/>
                  <a:gd name="T54" fmla="*/ 22 w 140"/>
                  <a:gd name="T55" fmla="*/ 78 h 149"/>
                  <a:gd name="T56" fmla="*/ 24 w 140"/>
                  <a:gd name="T57" fmla="*/ 82 h 149"/>
                  <a:gd name="T58" fmla="*/ 24 w 140"/>
                  <a:gd name="T59" fmla="*/ 95 h 149"/>
                  <a:gd name="T60" fmla="*/ 26 w 140"/>
                  <a:gd name="T61" fmla="*/ 107 h 149"/>
                  <a:gd name="T62" fmla="*/ 39 w 140"/>
                  <a:gd name="T63" fmla="*/ 134 h 149"/>
                  <a:gd name="T64" fmla="*/ 50 w 140"/>
                  <a:gd name="T65" fmla="*/ 143 h 149"/>
                  <a:gd name="T66" fmla="*/ 57 w 140"/>
                  <a:gd name="T67" fmla="*/ 132 h 149"/>
                  <a:gd name="T68" fmla="*/ 65 w 140"/>
                  <a:gd name="T69" fmla="*/ 107 h 149"/>
                  <a:gd name="T70" fmla="*/ 81 w 140"/>
                  <a:gd name="T71" fmla="*/ 93 h 149"/>
                  <a:gd name="T72" fmla="*/ 91 w 140"/>
                  <a:gd name="T73" fmla="*/ 84 h 149"/>
                  <a:gd name="T74" fmla="*/ 98 w 140"/>
                  <a:gd name="T75" fmla="*/ 74 h 149"/>
                  <a:gd name="T76" fmla="*/ 101 w 140"/>
                  <a:gd name="T77" fmla="*/ 78 h 149"/>
                  <a:gd name="T78" fmla="*/ 100 w 140"/>
                  <a:gd name="T79" fmla="*/ 58 h 149"/>
                  <a:gd name="T80" fmla="*/ 104 w 140"/>
                  <a:gd name="T81" fmla="*/ 57 h 149"/>
                  <a:gd name="T82" fmla="*/ 114 w 140"/>
                  <a:gd name="T83" fmla="*/ 60 h 149"/>
                  <a:gd name="T84" fmla="*/ 115 w 140"/>
                  <a:gd name="T85" fmla="*/ 68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149">
                    <a:moveTo>
                      <a:pt x="117" y="76"/>
                    </a:moveTo>
                    <a:cubicBezTo>
                      <a:pt x="121" y="77"/>
                      <a:pt x="119" y="73"/>
                      <a:pt x="120" y="71"/>
                    </a:cubicBezTo>
                    <a:cubicBezTo>
                      <a:pt x="120" y="69"/>
                      <a:pt x="121" y="67"/>
                      <a:pt x="121" y="66"/>
                    </a:cubicBezTo>
                    <a:cubicBezTo>
                      <a:pt x="122" y="65"/>
                      <a:pt x="124" y="67"/>
                      <a:pt x="125" y="65"/>
                    </a:cubicBezTo>
                    <a:cubicBezTo>
                      <a:pt x="126" y="63"/>
                      <a:pt x="126" y="61"/>
                      <a:pt x="126" y="59"/>
                    </a:cubicBezTo>
                    <a:cubicBezTo>
                      <a:pt x="127" y="57"/>
                      <a:pt x="129" y="56"/>
                      <a:pt x="129" y="54"/>
                    </a:cubicBezTo>
                    <a:cubicBezTo>
                      <a:pt x="129" y="52"/>
                      <a:pt x="132" y="50"/>
                      <a:pt x="133" y="49"/>
                    </a:cubicBezTo>
                    <a:cubicBezTo>
                      <a:pt x="136" y="46"/>
                      <a:pt x="135" y="49"/>
                      <a:pt x="137" y="50"/>
                    </a:cubicBezTo>
                    <a:cubicBezTo>
                      <a:pt x="137" y="50"/>
                      <a:pt x="137" y="46"/>
                      <a:pt x="137" y="46"/>
                    </a:cubicBezTo>
                    <a:cubicBezTo>
                      <a:pt x="137" y="45"/>
                      <a:pt x="140" y="45"/>
                      <a:pt x="138" y="43"/>
                    </a:cubicBezTo>
                    <a:cubicBezTo>
                      <a:pt x="137" y="43"/>
                      <a:pt x="135" y="43"/>
                      <a:pt x="134" y="43"/>
                    </a:cubicBezTo>
                    <a:cubicBezTo>
                      <a:pt x="134" y="42"/>
                      <a:pt x="135" y="41"/>
                      <a:pt x="135" y="41"/>
                    </a:cubicBezTo>
                    <a:cubicBezTo>
                      <a:pt x="136" y="40"/>
                      <a:pt x="135" y="39"/>
                      <a:pt x="134" y="38"/>
                    </a:cubicBezTo>
                    <a:cubicBezTo>
                      <a:pt x="133" y="37"/>
                      <a:pt x="133" y="37"/>
                      <a:pt x="132" y="38"/>
                    </a:cubicBezTo>
                    <a:cubicBezTo>
                      <a:pt x="130" y="39"/>
                      <a:pt x="129" y="38"/>
                      <a:pt x="127" y="37"/>
                    </a:cubicBezTo>
                    <a:cubicBezTo>
                      <a:pt x="126" y="37"/>
                      <a:pt x="124" y="39"/>
                      <a:pt x="124" y="40"/>
                    </a:cubicBezTo>
                    <a:cubicBezTo>
                      <a:pt x="123" y="41"/>
                      <a:pt x="122" y="40"/>
                      <a:pt x="121" y="41"/>
                    </a:cubicBezTo>
                    <a:cubicBezTo>
                      <a:pt x="120" y="41"/>
                      <a:pt x="119" y="42"/>
                      <a:pt x="119" y="43"/>
                    </a:cubicBezTo>
                    <a:cubicBezTo>
                      <a:pt x="117" y="45"/>
                      <a:pt x="116" y="46"/>
                      <a:pt x="114" y="45"/>
                    </a:cubicBezTo>
                    <a:cubicBezTo>
                      <a:pt x="113" y="46"/>
                      <a:pt x="114" y="48"/>
                      <a:pt x="115" y="49"/>
                    </a:cubicBezTo>
                    <a:cubicBezTo>
                      <a:pt x="117" y="53"/>
                      <a:pt x="108" y="50"/>
                      <a:pt x="106" y="51"/>
                    </a:cubicBezTo>
                    <a:cubicBezTo>
                      <a:pt x="105" y="52"/>
                      <a:pt x="102" y="51"/>
                      <a:pt x="101" y="50"/>
                    </a:cubicBezTo>
                    <a:cubicBezTo>
                      <a:pt x="100" y="49"/>
                      <a:pt x="101" y="47"/>
                      <a:pt x="101" y="47"/>
                    </a:cubicBezTo>
                    <a:cubicBezTo>
                      <a:pt x="101" y="47"/>
                      <a:pt x="101" y="44"/>
                      <a:pt x="100" y="45"/>
                    </a:cubicBezTo>
                    <a:cubicBezTo>
                      <a:pt x="98" y="45"/>
                      <a:pt x="96" y="45"/>
                      <a:pt x="96" y="48"/>
                    </a:cubicBezTo>
                    <a:cubicBezTo>
                      <a:pt x="97" y="49"/>
                      <a:pt x="98" y="52"/>
                      <a:pt x="97" y="52"/>
                    </a:cubicBezTo>
                    <a:cubicBezTo>
                      <a:pt x="95" y="52"/>
                      <a:pt x="94" y="54"/>
                      <a:pt x="92" y="52"/>
                    </a:cubicBezTo>
                    <a:cubicBezTo>
                      <a:pt x="91" y="50"/>
                      <a:pt x="90" y="53"/>
                      <a:pt x="89" y="52"/>
                    </a:cubicBezTo>
                    <a:cubicBezTo>
                      <a:pt x="86" y="51"/>
                      <a:pt x="85" y="51"/>
                      <a:pt x="82" y="50"/>
                    </a:cubicBezTo>
                    <a:cubicBezTo>
                      <a:pt x="80" y="49"/>
                      <a:pt x="79" y="47"/>
                      <a:pt x="77" y="47"/>
                    </a:cubicBezTo>
                    <a:cubicBezTo>
                      <a:pt x="74" y="48"/>
                      <a:pt x="74" y="47"/>
                      <a:pt x="72" y="46"/>
                    </a:cubicBezTo>
                    <a:cubicBezTo>
                      <a:pt x="70" y="45"/>
                      <a:pt x="68" y="46"/>
                      <a:pt x="67" y="45"/>
                    </a:cubicBezTo>
                    <a:cubicBezTo>
                      <a:pt x="65" y="43"/>
                      <a:pt x="63" y="42"/>
                      <a:pt x="62" y="41"/>
                    </a:cubicBezTo>
                    <a:cubicBezTo>
                      <a:pt x="60" y="40"/>
                      <a:pt x="59" y="40"/>
                      <a:pt x="60" y="38"/>
                    </a:cubicBezTo>
                    <a:cubicBezTo>
                      <a:pt x="61" y="37"/>
                      <a:pt x="60" y="35"/>
                      <a:pt x="62" y="34"/>
                    </a:cubicBezTo>
                    <a:cubicBezTo>
                      <a:pt x="64" y="33"/>
                      <a:pt x="65" y="34"/>
                      <a:pt x="63" y="32"/>
                    </a:cubicBezTo>
                    <a:cubicBezTo>
                      <a:pt x="61" y="31"/>
                      <a:pt x="59" y="29"/>
                      <a:pt x="57" y="28"/>
                    </a:cubicBezTo>
                    <a:cubicBezTo>
                      <a:pt x="56" y="28"/>
                      <a:pt x="55" y="26"/>
                      <a:pt x="53" y="26"/>
                    </a:cubicBezTo>
                    <a:cubicBezTo>
                      <a:pt x="53" y="26"/>
                      <a:pt x="53" y="23"/>
                      <a:pt x="52" y="22"/>
                    </a:cubicBezTo>
                    <a:cubicBezTo>
                      <a:pt x="47" y="17"/>
                      <a:pt x="57" y="23"/>
                      <a:pt x="57" y="19"/>
                    </a:cubicBezTo>
                    <a:cubicBezTo>
                      <a:pt x="57" y="17"/>
                      <a:pt x="56" y="17"/>
                      <a:pt x="54" y="15"/>
                    </a:cubicBezTo>
                    <a:cubicBezTo>
                      <a:pt x="53" y="14"/>
                      <a:pt x="53" y="13"/>
                      <a:pt x="55" y="12"/>
                    </a:cubicBezTo>
                    <a:cubicBezTo>
                      <a:pt x="57" y="12"/>
                      <a:pt x="56" y="9"/>
                      <a:pt x="58" y="8"/>
                    </a:cubicBezTo>
                    <a:cubicBezTo>
                      <a:pt x="59" y="7"/>
                      <a:pt x="61" y="6"/>
                      <a:pt x="60" y="4"/>
                    </a:cubicBezTo>
                    <a:cubicBezTo>
                      <a:pt x="58" y="1"/>
                      <a:pt x="53" y="0"/>
                      <a:pt x="50" y="2"/>
                    </a:cubicBezTo>
                    <a:cubicBezTo>
                      <a:pt x="49" y="3"/>
                      <a:pt x="49" y="3"/>
                      <a:pt x="47" y="4"/>
                    </a:cubicBezTo>
                    <a:cubicBezTo>
                      <a:pt x="46" y="4"/>
                      <a:pt x="46" y="6"/>
                      <a:pt x="45" y="7"/>
                    </a:cubicBezTo>
                    <a:cubicBezTo>
                      <a:pt x="43" y="8"/>
                      <a:pt x="41" y="7"/>
                      <a:pt x="40" y="8"/>
                    </a:cubicBezTo>
                    <a:cubicBezTo>
                      <a:pt x="39" y="9"/>
                      <a:pt x="37" y="9"/>
                      <a:pt x="35" y="8"/>
                    </a:cubicBezTo>
                    <a:cubicBezTo>
                      <a:pt x="33" y="8"/>
                      <a:pt x="32" y="7"/>
                      <a:pt x="30" y="8"/>
                    </a:cubicBezTo>
                    <a:cubicBezTo>
                      <a:pt x="28" y="8"/>
                      <a:pt x="29" y="11"/>
                      <a:pt x="30" y="12"/>
                    </a:cubicBezTo>
                    <a:cubicBezTo>
                      <a:pt x="30" y="14"/>
                      <a:pt x="30" y="16"/>
                      <a:pt x="30" y="17"/>
                    </a:cubicBezTo>
                    <a:cubicBezTo>
                      <a:pt x="31" y="19"/>
                      <a:pt x="33" y="19"/>
                      <a:pt x="35" y="20"/>
                    </a:cubicBezTo>
                    <a:cubicBezTo>
                      <a:pt x="36" y="22"/>
                      <a:pt x="34" y="22"/>
                      <a:pt x="33" y="22"/>
                    </a:cubicBezTo>
                    <a:cubicBezTo>
                      <a:pt x="32" y="24"/>
                      <a:pt x="33" y="26"/>
                      <a:pt x="33" y="28"/>
                    </a:cubicBezTo>
                    <a:cubicBezTo>
                      <a:pt x="33" y="29"/>
                      <a:pt x="31" y="29"/>
                      <a:pt x="31" y="29"/>
                    </a:cubicBezTo>
                    <a:cubicBezTo>
                      <a:pt x="29" y="30"/>
                      <a:pt x="31" y="33"/>
                      <a:pt x="29" y="33"/>
                    </a:cubicBezTo>
                    <a:cubicBezTo>
                      <a:pt x="27" y="34"/>
                      <a:pt x="26" y="35"/>
                      <a:pt x="26" y="36"/>
                    </a:cubicBezTo>
                    <a:cubicBezTo>
                      <a:pt x="25" y="38"/>
                      <a:pt x="24" y="38"/>
                      <a:pt x="22" y="39"/>
                    </a:cubicBezTo>
                    <a:cubicBezTo>
                      <a:pt x="20" y="40"/>
                      <a:pt x="20" y="43"/>
                      <a:pt x="19" y="44"/>
                    </a:cubicBezTo>
                    <a:cubicBezTo>
                      <a:pt x="18" y="46"/>
                      <a:pt x="16" y="45"/>
                      <a:pt x="15" y="47"/>
                    </a:cubicBezTo>
                    <a:cubicBezTo>
                      <a:pt x="13" y="48"/>
                      <a:pt x="12" y="44"/>
                      <a:pt x="11" y="46"/>
                    </a:cubicBezTo>
                    <a:cubicBezTo>
                      <a:pt x="10" y="47"/>
                      <a:pt x="6" y="49"/>
                      <a:pt x="7" y="50"/>
                    </a:cubicBezTo>
                    <a:cubicBezTo>
                      <a:pt x="7" y="52"/>
                      <a:pt x="10" y="52"/>
                      <a:pt x="10" y="54"/>
                    </a:cubicBezTo>
                    <a:cubicBezTo>
                      <a:pt x="9" y="57"/>
                      <a:pt x="11" y="57"/>
                      <a:pt x="13" y="58"/>
                    </a:cubicBezTo>
                    <a:cubicBezTo>
                      <a:pt x="13" y="60"/>
                      <a:pt x="14" y="62"/>
                      <a:pt x="14" y="64"/>
                    </a:cubicBezTo>
                    <a:cubicBezTo>
                      <a:pt x="14" y="64"/>
                      <a:pt x="11" y="64"/>
                      <a:pt x="10" y="64"/>
                    </a:cubicBezTo>
                    <a:cubicBezTo>
                      <a:pt x="9" y="64"/>
                      <a:pt x="8" y="65"/>
                      <a:pt x="7" y="65"/>
                    </a:cubicBezTo>
                    <a:cubicBezTo>
                      <a:pt x="7" y="65"/>
                      <a:pt x="6" y="64"/>
                      <a:pt x="5" y="64"/>
                    </a:cubicBezTo>
                    <a:cubicBezTo>
                      <a:pt x="4" y="64"/>
                      <a:pt x="0" y="66"/>
                      <a:pt x="0" y="67"/>
                    </a:cubicBezTo>
                    <a:cubicBezTo>
                      <a:pt x="2" y="69"/>
                      <a:pt x="3" y="70"/>
                      <a:pt x="5" y="72"/>
                    </a:cubicBezTo>
                    <a:cubicBezTo>
                      <a:pt x="5" y="72"/>
                      <a:pt x="11" y="72"/>
                      <a:pt x="11" y="72"/>
                    </a:cubicBezTo>
                    <a:cubicBezTo>
                      <a:pt x="11" y="73"/>
                      <a:pt x="9" y="74"/>
                      <a:pt x="8" y="74"/>
                    </a:cubicBezTo>
                    <a:cubicBezTo>
                      <a:pt x="7" y="75"/>
                      <a:pt x="4" y="73"/>
                      <a:pt x="4" y="75"/>
                    </a:cubicBezTo>
                    <a:cubicBezTo>
                      <a:pt x="4" y="77"/>
                      <a:pt x="9" y="80"/>
                      <a:pt x="11" y="82"/>
                    </a:cubicBezTo>
                    <a:cubicBezTo>
                      <a:pt x="12" y="83"/>
                      <a:pt x="13" y="83"/>
                      <a:pt x="15" y="83"/>
                    </a:cubicBezTo>
                    <a:cubicBezTo>
                      <a:pt x="17" y="82"/>
                      <a:pt x="20" y="81"/>
                      <a:pt x="21" y="79"/>
                    </a:cubicBezTo>
                    <a:cubicBezTo>
                      <a:pt x="21" y="79"/>
                      <a:pt x="20" y="78"/>
                      <a:pt x="19" y="78"/>
                    </a:cubicBezTo>
                    <a:cubicBezTo>
                      <a:pt x="19" y="77"/>
                      <a:pt x="20" y="77"/>
                      <a:pt x="20" y="77"/>
                    </a:cubicBezTo>
                    <a:cubicBezTo>
                      <a:pt x="21" y="76"/>
                      <a:pt x="20" y="75"/>
                      <a:pt x="21" y="75"/>
                    </a:cubicBezTo>
                    <a:cubicBezTo>
                      <a:pt x="21" y="75"/>
                      <a:pt x="23" y="75"/>
                      <a:pt x="23" y="75"/>
                    </a:cubicBezTo>
                    <a:cubicBezTo>
                      <a:pt x="23" y="76"/>
                      <a:pt x="21" y="76"/>
                      <a:pt x="22" y="77"/>
                    </a:cubicBezTo>
                    <a:cubicBezTo>
                      <a:pt x="22" y="77"/>
                      <a:pt x="23" y="77"/>
                      <a:pt x="23" y="77"/>
                    </a:cubicBezTo>
                    <a:cubicBezTo>
                      <a:pt x="23" y="78"/>
                      <a:pt x="22" y="78"/>
                      <a:pt x="22" y="78"/>
                    </a:cubicBezTo>
                    <a:cubicBezTo>
                      <a:pt x="21" y="78"/>
                      <a:pt x="23" y="78"/>
                      <a:pt x="23" y="78"/>
                    </a:cubicBezTo>
                    <a:cubicBezTo>
                      <a:pt x="23" y="79"/>
                      <a:pt x="22" y="79"/>
                      <a:pt x="22" y="80"/>
                    </a:cubicBezTo>
                    <a:cubicBezTo>
                      <a:pt x="21" y="80"/>
                      <a:pt x="23" y="81"/>
                      <a:pt x="24" y="82"/>
                    </a:cubicBezTo>
                    <a:cubicBezTo>
                      <a:pt x="25" y="83"/>
                      <a:pt x="23" y="85"/>
                      <a:pt x="22" y="87"/>
                    </a:cubicBezTo>
                    <a:cubicBezTo>
                      <a:pt x="22" y="88"/>
                      <a:pt x="23" y="89"/>
                      <a:pt x="24" y="90"/>
                    </a:cubicBezTo>
                    <a:cubicBezTo>
                      <a:pt x="24" y="92"/>
                      <a:pt x="24" y="93"/>
                      <a:pt x="24" y="95"/>
                    </a:cubicBezTo>
                    <a:cubicBezTo>
                      <a:pt x="24" y="97"/>
                      <a:pt x="23" y="100"/>
                      <a:pt x="23" y="101"/>
                    </a:cubicBezTo>
                    <a:cubicBezTo>
                      <a:pt x="23" y="101"/>
                      <a:pt x="24" y="99"/>
                      <a:pt x="24" y="99"/>
                    </a:cubicBezTo>
                    <a:cubicBezTo>
                      <a:pt x="25" y="100"/>
                      <a:pt x="26" y="106"/>
                      <a:pt x="26" y="107"/>
                    </a:cubicBezTo>
                    <a:cubicBezTo>
                      <a:pt x="27" y="109"/>
                      <a:pt x="29" y="112"/>
                      <a:pt x="30" y="115"/>
                    </a:cubicBezTo>
                    <a:cubicBezTo>
                      <a:pt x="31" y="118"/>
                      <a:pt x="31" y="121"/>
                      <a:pt x="32" y="124"/>
                    </a:cubicBezTo>
                    <a:cubicBezTo>
                      <a:pt x="34" y="128"/>
                      <a:pt x="37" y="131"/>
                      <a:pt x="39" y="134"/>
                    </a:cubicBezTo>
                    <a:cubicBezTo>
                      <a:pt x="40" y="137"/>
                      <a:pt x="40" y="140"/>
                      <a:pt x="41" y="143"/>
                    </a:cubicBezTo>
                    <a:cubicBezTo>
                      <a:pt x="43" y="146"/>
                      <a:pt x="45" y="149"/>
                      <a:pt x="48" y="146"/>
                    </a:cubicBezTo>
                    <a:cubicBezTo>
                      <a:pt x="50" y="145"/>
                      <a:pt x="50" y="144"/>
                      <a:pt x="50" y="143"/>
                    </a:cubicBezTo>
                    <a:cubicBezTo>
                      <a:pt x="50" y="141"/>
                      <a:pt x="52" y="140"/>
                      <a:pt x="53" y="139"/>
                    </a:cubicBezTo>
                    <a:cubicBezTo>
                      <a:pt x="54" y="138"/>
                      <a:pt x="56" y="138"/>
                      <a:pt x="57" y="137"/>
                    </a:cubicBezTo>
                    <a:cubicBezTo>
                      <a:pt x="58" y="136"/>
                      <a:pt x="57" y="133"/>
                      <a:pt x="57" y="132"/>
                    </a:cubicBezTo>
                    <a:cubicBezTo>
                      <a:pt x="56" y="128"/>
                      <a:pt x="61" y="125"/>
                      <a:pt x="60" y="122"/>
                    </a:cubicBezTo>
                    <a:cubicBezTo>
                      <a:pt x="59" y="119"/>
                      <a:pt x="58" y="116"/>
                      <a:pt x="58" y="113"/>
                    </a:cubicBezTo>
                    <a:cubicBezTo>
                      <a:pt x="58" y="109"/>
                      <a:pt x="62" y="108"/>
                      <a:pt x="65" y="107"/>
                    </a:cubicBezTo>
                    <a:cubicBezTo>
                      <a:pt x="66" y="106"/>
                      <a:pt x="69" y="106"/>
                      <a:pt x="69" y="105"/>
                    </a:cubicBezTo>
                    <a:cubicBezTo>
                      <a:pt x="70" y="103"/>
                      <a:pt x="71" y="102"/>
                      <a:pt x="72" y="101"/>
                    </a:cubicBezTo>
                    <a:cubicBezTo>
                      <a:pt x="75" y="98"/>
                      <a:pt x="78" y="95"/>
                      <a:pt x="81" y="93"/>
                    </a:cubicBezTo>
                    <a:cubicBezTo>
                      <a:pt x="82" y="92"/>
                      <a:pt x="83" y="90"/>
                      <a:pt x="84" y="89"/>
                    </a:cubicBezTo>
                    <a:cubicBezTo>
                      <a:pt x="85" y="88"/>
                      <a:pt x="87" y="88"/>
                      <a:pt x="88" y="87"/>
                    </a:cubicBezTo>
                    <a:cubicBezTo>
                      <a:pt x="89" y="86"/>
                      <a:pt x="90" y="85"/>
                      <a:pt x="91" y="84"/>
                    </a:cubicBezTo>
                    <a:cubicBezTo>
                      <a:pt x="92" y="83"/>
                      <a:pt x="90" y="82"/>
                      <a:pt x="90" y="81"/>
                    </a:cubicBezTo>
                    <a:cubicBezTo>
                      <a:pt x="91" y="79"/>
                      <a:pt x="94" y="79"/>
                      <a:pt x="95" y="78"/>
                    </a:cubicBezTo>
                    <a:cubicBezTo>
                      <a:pt x="96" y="78"/>
                      <a:pt x="98" y="75"/>
                      <a:pt x="98" y="74"/>
                    </a:cubicBezTo>
                    <a:cubicBezTo>
                      <a:pt x="98" y="76"/>
                      <a:pt x="96" y="76"/>
                      <a:pt x="97" y="78"/>
                    </a:cubicBezTo>
                    <a:cubicBezTo>
                      <a:pt x="99" y="79"/>
                      <a:pt x="100" y="76"/>
                      <a:pt x="100" y="76"/>
                    </a:cubicBezTo>
                    <a:cubicBezTo>
                      <a:pt x="101" y="77"/>
                      <a:pt x="100" y="78"/>
                      <a:pt x="101" y="78"/>
                    </a:cubicBezTo>
                    <a:cubicBezTo>
                      <a:pt x="102" y="75"/>
                      <a:pt x="101" y="72"/>
                      <a:pt x="99" y="69"/>
                    </a:cubicBezTo>
                    <a:cubicBezTo>
                      <a:pt x="98" y="67"/>
                      <a:pt x="96" y="65"/>
                      <a:pt x="97" y="62"/>
                    </a:cubicBezTo>
                    <a:cubicBezTo>
                      <a:pt x="98" y="59"/>
                      <a:pt x="103" y="61"/>
                      <a:pt x="100" y="58"/>
                    </a:cubicBezTo>
                    <a:cubicBezTo>
                      <a:pt x="99" y="57"/>
                      <a:pt x="97" y="56"/>
                      <a:pt x="98" y="54"/>
                    </a:cubicBezTo>
                    <a:cubicBezTo>
                      <a:pt x="99" y="53"/>
                      <a:pt x="100" y="54"/>
                      <a:pt x="102" y="55"/>
                    </a:cubicBezTo>
                    <a:cubicBezTo>
                      <a:pt x="103" y="56"/>
                      <a:pt x="104" y="55"/>
                      <a:pt x="104" y="57"/>
                    </a:cubicBezTo>
                    <a:cubicBezTo>
                      <a:pt x="104" y="58"/>
                      <a:pt x="104" y="59"/>
                      <a:pt x="106" y="60"/>
                    </a:cubicBezTo>
                    <a:cubicBezTo>
                      <a:pt x="107" y="60"/>
                      <a:pt x="109" y="60"/>
                      <a:pt x="110" y="60"/>
                    </a:cubicBezTo>
                    <a:cubicBezTo>
                      <a:pt x="111" y="60"/>
                      <a:pt x="113" y="61"/>
                      <a:pt x="114" y="60"/>
                    </a:cubicBezTo>
                    <a:cubicBezTo>
                      <a:pt x="119" y="59"/>
                      <a:pt x="115" y="65"/>
                      <a:pt x="113" y="66"/>
                    </a:cubicBezTo>
                    <a:cubicBezTo>
                      <a:pt x="110" y="66"/>
                      <a:pt x="112" y="70"/>
                      <a:pt x="112" y="71"/>
                    </a:cubicBezTo>
                    <a:cubicBezTo>
                      <a:pt x="113" y="71"/>
                      <a:pt x="115" y="67"/>
                      <a:pt x="115" y="68"/>
                    </a:cubicBezTo>
                    <a:cubicBezTo>
                      <a:pt x="115" y="71"/>
                      <a:pt x="117" y="74"/>
                      <a:pt x="117" y="7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6" name="Freeform 702">
                <a:extLst>
                  <a:ext uri="{FF2B5EF4-FFF2-40B4-BE49-F238E27FC236}">
                    <a16:creationId xmlns:a16="http://schemas.microsoft.com/office/drawing/2014/main" id="{D8DD51EB-AB72-EB4A-BFE2-D6B3D7FA41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92375" y="6658855"/>
                <a:ext cx="418195" cy="1062105"/>
              </a:xfrm>
              <a:custGeom>
                <a:avLst/>
                <a:gdLst>
                  <a:gd name="T0" fmla="*/ 37 w 41"/>
                  <a:gd name="T1" fmla="*/ 37 h 98"/>
                  <a:gd name="T2" fmla="*/ 34 w 41"/>
                  <a:gd name="T3" fmla="*/ 35 h 98"/>
                  <a:gd name="T4" fmla="*/ 31 w 41"/>
                  <a:gd name="T5" fmla="*/ 29 h 98"/>
                  <a:gd name="T6" fmla="*/ 32 w 41"/>
                  <a:gd name="T7" fmla="*/ 25 h 98"/>
                  <a:gd name="T8" fmla="*/ 25 w 41"/>
                  <a:gd name="T9" fmla="*/ 22 h 98"/>
                  <a:gd name="T10" fmla="*/ 30 w 41"/>
                  <a:gd name="T11" fmla="*/ 10 h 98"/>
                  <a:gd name="T12" fmla="*/ 28 w 41"/>
                  <a:gd name="T13" fmla="*/ 6 h 98"/>
                  <a:gd name="T14" fmla="*/ 23 w 41"/>
                  <a:gd name="T15" fmla="*/ 2 h 98"/>
                  <a:gd name="T16" fmla="*/ 22 w 41"/>
                  <a:gd name="T17" fmla="*/ 9 h 98"/>
                  <a:gd name="T18" fmla="*/ 18 w 41"/>
                  <a:gd name="T19" fmla="*/ 9 h 98"/>
                  <a:gd name="T20" fmla="*/ 13 w 41"/>
                  <a:gd name="T21" fmla="*/ 15 h 98"/>
                  <a:gd name="T22" fmla="*/ 11 w 41"/>
                  <a:gd name="T23" fmla="*/ 21 h 98"/>
                  <a:gd name="T24" fmla="*/ 6 w 41"/>
                  <a:gd name="T25" fmla="*/ 25 h 98"/>
                  <a:gd name="T26" fmla="*/ 2 w 41"/>
                  <a:gd name="T27" fmla="*/ 35 h 98"/>
                  <a:gd name="T28" fmla="*/ 0 w 41"/>
                  <a:gd name="T29" fmla="*/ 40 h 98"/>
                  <a:gd name="T30" fmla="*/ 4 w 41"/>
                  <a:gd name="T31" fmla="*/ 44 h 98"/>
                  <a:gd name="T32" fmla="*/ 7 w 41"/>
                  <a:gd name="T33" fmla="*/ 52 h 98"/>
                  <a:gd name="T34" fmla="*/ 11 w 41"/>
                  <a:gd name="T35" fmla="*/ 58 h 98"/>
                  <a:gd name="T36" fmla="*/ 11 w 41"/>
                  <a:gd name="T37" fmla="*/ 64 h 98"/>
                  <a:gd name="T38" fmla="*/ 12 w 41"/>
                  <a:gd name="T39" fmla="*/ 66 h 98"/>
                  <a:gd name="T40" fmla="*/ 14 w 41"/>
                  <a:gd name="T41" fmla="*/ 66 h 98"/>
                  <a:gd name="T42" fmla="*/ 17 w 41"/>
                  <a:gd name="T43" fmla="*/ 65 h 98"/>
                  <a:gd name="T44" fmla="*/ 22 w 41"/>
                  <a:gd name="T45" fmla="*/ 64 h 98"/>
                  <a:gd name="T46" fmla="*/ 25 w 41"/>
                  <a:gd name="T47" fmla="*/ 72 h 98"/>
                  <a:gd name="T48" fmla="*/ 29 w 41"/>
                  <a:gd name="T49" fmla="*/ 80 h 98"/>
                  <a:gd name="T50" fmla="*/ 30 w 41"/>
                  <a:gd name="T51" fmla="*/ 85 h 98"/>
                  <a:gd name="T52" fmla="*/ 29 w 41"/>
                  <a:gd name="T53" fmla="*/ 88 h 98"/>
                  <a:gd name="T54" fmla="*/ 29 w 41"/>
                  <a:gd name="T55" fmla="*/ 98 h 98"/>
                  <a:gd name="T56" fmla="*/ 34 w 41"/>
                  <a:gd name="T57" fmla="*/ 85 h 98"/>
                  <a:gd name="T58" fmla="*/ 28 w 41"/>
                  <a:gd name="T59" fmla="*/ 71 h 98"/>
                  <a:gd name="T60" fmla="*/ 30 w 41"/>
                  <a:gd name="T61" fmla="*/ 65 h 98"/>
                  <a:gd name="T62" fmla="*/ 26 w 41"/>
                  <a:gd name="T63" fmla="*/ 49 h 98"/>
                  <a:gd name="T64" fmla="*/ 34 w 41"/>
                  <a:gd name="T65" fmla="*/ 44 h 98"/>
                  <a:gd name="T66" fmla="*/ 41 w 41"/>
                  <a:gd name="T67" fmla="*/ 38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98">
                    <a:moveTo>
                      <a:pt x="39" y="38"/>
                    </a:moveTo>
                    <a:cubicBezTo>
                      <a:pt x="38" y="38"/>
                      <a:pt x="37" y="39"/>
                      <a:pt x="37" y="37"/>
                    </a:cubicBezTo>
                    <a:cubicBezTo>
                      <a:pt x="37" y="37"/>
                      <a:pt x="37" y="36"/>
                      <a:pt x="37" y="36"/>
                    </a:cubicBezTo>
                    <a:cubicBezTo>
                      <a:pt x="37" y="35"/>
                      <a:pt x="34" y="35"/>
                      <a:pt x="34" y="35"/>
                    </a:cubicBezTo>
                    <a:cubicBezTo>
                      <a:pt x="33" y="34"/>
                      <a:pt x="34" y="32"/>
                      <a:pt x="34" y="31"/>
                    </a:cubicBezTo>
                    <a:cubicBezTo>
                      <a:pt x="35" y="29"/>
                      <a:pt x="32" y="30"/>
                      <a:pt x="31" y="29"/>
                    </a:cubicBezTo>
                    <a:cubicBezTo>
                      <a:pt x="31" y="28"/>
                      <a:pt x="30" y="28"/>
                      <a:pt x="30" y="27"/>
                    </a:cubicBezTo>
                    <a:cubicBezTo>
                      <a:pt x="30" y="26"/>
                      <a:pt x="32" y="25"/>
                      <a:pt x="32" y="25"/>
                    </a:cubicBezTo>
                    <a:cubicBezTo>
                      <a:pt x="31" y="23"/>
                      <a:pt x="25" y="26"/>
                      <a:pt x="24" y="25"/>
                    </a:cubicBezTo>
                    <a:cubicBezTo>
                      <a:pt x="24" y="25"/>
                      <a:pt x="25" y="23"/>
                      <a:pt x="25" y="22"/>
                    </a:cubicBezTo>
                    <a:cubicBezTo>
                      <a:pt x="24" y="21"/>
                      <a:pt x="27" y="19"/>
                      <a:pt x="27" y="18"/>
                    </a:cubicBezTo>
                    <a:cubicBezTo>
                      <a:pt x="29" y="15"/>
                      <a:pt x="31" y="13"/>
                      <a:pt x="30" y="10"/>
                    </a:cubicBezTo>
                    <a:cubicBezTo>
                      <a:pt x="30" y="9"/>
                      <a:pt x="31" y="8"/>
                      <a:pt x="31" y="7"/>
                    </a:cubicBezTo>
                    <a:cubicBezTo>
                      <a:pt x="31" y="5"/>
                      <a:pt x="29" y="7"/>
                      <a:pt x="28" y="6"/>
                    </a:cubicBezTo>
                    <a:cubicBezTo>
                      <a:pt x="28" y="4"/>
                      <a:pt x="27" y="3"/>
                      <a:pt x="27" y="2"/>
                    </a:cubicBezTo>
                    <a:cubicBezTo>
                      <a:pt x="25" y="0"/>
                      <a:pt x="25" y="3"/>
                      <a:pt x="23" y="2"/>
                    </a:cubicBezTo>
                    <a:cubicBezTo>
                      <a:pt x="24" y="4"/>
                      <a:pt x="22" y="4"/>
                      <a:pt x="22" y="5"/>
                    </a:cubicBezTo>
                    <a:cubicBezTo>
                      <a:pt x="22" y="5"/>
                      <a:pt x="22" y="9"/>
                      <a:pt x="22" y="9"/>
                    </a:cubicBezTo>
                    <a:cubicBezTo>
                      <a:pt x="21" y="9"/>
                      <a:pt x="21" y="7"/>
                      <a:pt x="21" y="7"/>
                    </a:cubicBezTo>
                    <a:cubicBezTo>
                      <a:pt x="19" y="7"/>
                      <a:pt x="18" y="8"/>
                      <a:pt x="18" y="9"/>
                    </a:cubicBezTo>
                    <a:cubicBezTo>
                      <a:pt x="17" y="10"/>
                      <a:pt x="15" y="10"/>
                      <a:pt x="14" y="11"/>
                    </a:cubicBezTo>
                    <a:cubicBezTo>
                      <a:pt x="13" y="12"/>
                      <a:pt x="14" y="14"/>
                      <a:pt x="13" y="15"/>
                    </a:cubicBezTo>
                    <a:cubicBezTo>
                      <a:pt x="13" y="16"/>
                      <a:pt x="12" y="17"/>
                      <a:pt x="11" y="18"/>
                    </a:cubicBezTo>
                    <a:cubicBezTo>
                      <a:pt x="11" y="19"/>
                      <a:pt x="11" y="20"/>
                      <a:pt x="11" y="21"/>
                    </a:cubicBezTo>
                    <a:cubicBezTo>
                      <a:pt x="11" y="23"/>
                      <a:pt x="10" y="25"/>
                      <a:pt x="9" y="25"/>
                    </a:cubicBezTo>
                    <a:cubicBezTo>
                      <a:pt x="8" y="25"/>
                      <a:pt x="7" y="25"/>
                      <a:pt x="6" y="25"/>
                    </a:cubicBezTo>
                    <a:cubicBezTo>
                      <a:pt x="5" y="27"/>
                      <a:pt x="6" y="35"/>
                      <a:pt x="4" y="35"/>
                    </a:cubicBezTo>
                    <a:cubicBezTo>
                      <a:pt x="4" y="35"/>
                      <a:pt x="2" y="35"/>
                      <a:pt x="2" y="35"/>
                    </a:cubicBezTo>
                    <a:cubicBezTo>
                      <a:pt x="2" y="36"/>
                      <a:pt x="2" y="37"/>
                      <a:pt x="2" y="37"/>
                    </a:cubicBezTo>
                    <a:cubicBezTo>
                      <a:pt x="2" y="38"/>
                      <a:pt x="1" y="39"/>
                      <a:pt x="0" y="40"/>
                    </a:cubicBezTo>
                    <a:cubicBezTo>
                      <a:pt x="0" y="41"/>
                      <a:pt x="4" y="46"/>
                      <a:pt x="5" y="47"/>
                    </a:cubicBezTo>
                    <a:cubicBezTo>
                      <a:pt x="5" y="47"/>
                      <a:pt x="4" y="44"/>
                      <a:pt x="4" y="44"/>
                    </a:cubicBezTo>
                    <a:cubicBezTo>
                      <a:pt x="4" y="44"/>
                      <a:pt x="7" y="48"/>
                      <a:pt x="7" y="48"/>
                    </a:cubicBezTo>
                    <a:cubicBezTo>
                      <a:pt x="8" y="50"/>
                      <a:pt x="6" y="50"/>
                      <a:pt x="7" y="52"/>
                    </a:cubicBezTo>
                    <a:cubicBezTo>
                      <a:pt x="6" y="51"/>
                      <a:pt x="8" y="51"/>
                      <a:pt x="9" y="52"/>
                    </a:cubicBezTo>
                    <a:cubicBezTo>
                      <a:pt x="10" y="54"/>
                      <a:pt x="11" y="56"/>
                      <a:pt x="11" y="58"/>
                    </a:cubicBezTo>
                    <a:cubicBezTo>
                      <a:pt x="11" y="58"/>
                      <a:pt x="10" y="67"/>
                      <a:pt x="10" y="67"/>
                    </a:cubicBezTo>
                    <a:cubicBezTo>
                      <a:pt x="11" y="67"/>
                      <a:pt x="11" y="64"/>
                      <a:pt x="11" y="64"/>
                    </a:cubicBezTo>
                    <a:cubicBezTo>
                      <a:pt x="11" y="64"/>
                      <a:pt x="11" y="67"/>
                      <a:pt x="11" y="67"/>
                    </a:cubicBezTo>
                    <a:cubicBezTo>
                      <a:pt x="11" y="67"/>
                      <a:pt x="12" y="66"/>
                      <a:pt x="12" y="66"/>
                    </a:cubicBezTo>
                    <a:cubicBezTo>
                      <a:pt x="12" y="66"/>
                      <a:pt x="12" y="68"/>
                      <a:pt x="12" y="68"/>
                    </a:cubicBezTo>
                    <a:cubicBezTo>
                      <a:pt x="13" y="68"/>
                      <a:pt x="13" y="66"/>
                      <a:pt x="14" y="66"/>
                    </a:cubicBezTo>
                    <a:cubicBezTo>
                      <a:pt x="14" y="66"/>
                      <a:pt x="14" y="67"/>
                      <a:pt x="14" y="67"/>
                    </a:cubicBezTo>
                    <a:cubicBezTo>
                      <a:pt x="14" y="67"/>
                      <a:pt x="17" y="66"/>
                      <a:pt x="17" y="65"/>
                    </a:cubicBezTo>
                    <a:cubicBezTo>
                      <a:pt x="18" y="65"/>
                      <a:pt x="23" y="62"/>
                      <a:pt x="21" y="61"/>
                    </a:cubicBezTo>
                    <a:cubicBezTo>
                      <a:pt x="22" y="61"/>
                      <a:pt x="21" y="63"/>
                      <a:pt x="22" y="64"/>
                    </a:cubicBezTo>
                    <a:cubicBezTo>
                      <a:pt x="23" y="64"/>
                      <a:pt x="24" y="64"/>
                      <a:pt x="24" y="65"/>
                    </a:cubicBezTo>
                    <a:cubicBezTo>
                      <a:pt x="25" y="67"/>
                      <a:pt x="25" y="70"/>
                      <a:pt x="25" y="72"/>
                    </a:cubicBezTo>
                    <a:cubicBezTo>
                      <a:pt x="26" y="75"/>
                      <a:pt x="26" y="77"/>
                      <a:pt x="28" y="79"/>
                    </a:cubicBezTo>
                    <a:cubicBezTo>
                      <a:pt x="28" y="79"/>
                      <a:pt x="29" y="80"/>
                      <a:pt x="29" y="80"/>
                    </a:cubicBezTo>
                    <a:cubicBezTo>
                      <a:pt x="29" y="82"/>
                      <a:pt x="30" y="82"/>
                      <a:pt x="30" y="82"/>
                    </a:cubicBezTo>
                    <a:cubicBezTo>
                      <a:pt x="31" y="83"/>
                      <a:pt x="29" y="85"/>
                      <a:pt x="30" y="85"/>
                    </a:cubicBezTo>
                    <a:cubicBezTo>
                      <a:pt x="30" y="85"/>
                      <a:pt x="30" y="85"/>
                      <a:pt x="31" y="85"/>
                    </a:cubicBezTo>
                    <a:cubicBezTo>
                      <a:pt x="31" y="86"/>
                      <a:pt x="29" y="87"/>
                      <a:pt x="29" y="88"/>
                    </a:cubicBezTo>
                    <a:cubicBezTo>
                      <a:pt x="29" y="90"/>
                      <a:pt x="30" y="88"/>
                      <a:pt x="31" y="89"/>
                    </a:cubicBezTo>
                    <a:cubicBezTo>
                      <a:pt x="31" y="89"/>
                      <a:pt x="29" y="97"/>
                      <a:pt x="29" y="98"/>
                    </a:cubicBezTo>
                    <a:cubicBezTo>
                      <a:pt x="31" y="96"/>
                      <a:pt x="32" y="92"/>
                      <a:pt x="33" y="90"/>
                    </a:cubicBezTo>
                    <a:cubicBezTo>
                      <a:pt x="34" y="88"/>
                      <a:pt x="35" y="87"/>
                      <a:pt x="34" y="85"/>
                    </a:cubicBezTo>
                    <a:cubicBezTo>
                      <a:pt x="33" y="83"/>
                      <a:pt x="33" y="82"/>
                      <a:pt x="33" y="80"/>
                    </a:cubicBezTo>
                    <a:cubicBezTo>
                      <a:pt x="32" y="78"/>
                      <a:pt x="27" y="74"/>
                      <a:pt x="28" y="71"/>
                    </a:cubicBezTo>
                    <a:cubicBezTo>
                      <a:pt x="28" y="71"/>
                      <a:pt x="30" y="70"/>
                      <a:pt x="30" y="69"/>
                    </a:cubicBezTo>
                    <a:cubicBezTo>
                      <a:pt x="29" y="67"/>
                      <a:pt x="30" y="67"/>
                      <a:pt x="30" y="65"/>
                    </a:cubicBezTo>
                    <a:cubicBezTo>
                      <a:pt x="31" y="62"/>
                      <a:pt x="27" y="60"/>
                      <a:pt x="26" y="58"/>
                    </a:cubicBezTo>
                    <a:cubicBezTo>
                      <a:pt x="23" y="56"/>
                      <a:pt x="25" y="52"/>
                      <a:pt x="26" y="49"/>
                    </a:cubicBezTo>
                    <a:cubicBezTo>
                      <a:pt x="26" y="47"/>
                      <a:pt x="27" y="47"/>
                      <a:pt x="29" y="47"/>
                    </a:cubicBezTo>
                    <a:cubicBezTo>
                      <a:pt x="31" y="47"/>
                      <a:pt x="33" y="45"/>
                      <a:pt x="34" y="44"/>
                    </a:cubicBezTo>
                    <a:cubicBezTo>
                      <a:pt x="36" y="43"/>
                      <a:pt x="37" y="44"/>
                      <a:pt x="39" y="42"/>
                    </a:cubicBezTo>
                    <a:cubicBezTo>
                      <a:pt x="40" y="40"/>
                      <a:pt x="41" y="39"/>
                      <a:pt x="41" y="38"/>
                    </a:cubicBezTo>
                    <a:cubicBezTo>
                      <a:pt x="41" y="38"/>
                      <a:pt x="40" y="38"/>
                      <a:pt x="39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7" name="Freeform 703">
                <a:extLst>
                  <a:ext uri="{FF2B5EF4-FFF2-40B4-BE49-F238E27FC236}">
                    <a16:creationId xmlns:a16="http://schemas.microsoft.com/office/drawing/2014/main" id="{A8BC943E-EB39-3E4C-ADB0-7149BF7F98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6787928"/>
                <a:ext cx="233496" cy="302405"/>
              </a:xfrm>
              <a:custGeom>
                <a:avLst/>
                <a:gdLst>
                  <a:gd name="T0" fmla="*/ 21 w 23"/>
                  <a:gd name="T1" fmla="*/ 26 h 28"/>
                  <a:gd name="T2" fmla="*/ 20 w 23"/>
                  <a:gd name="T3" fmla="*/ 17 h 28"/>
                  <a:gd name="T4" fmla="*/ 18 w 23"/>
                  <a:gd name="T5" fmla="*/ 16 h 28"/>
                  <a:gd name="T6" fmla="*/ 16 w 23"/>
                  <a:gd name="T7" fmla="*/ 18 h 28"/>
                  <a:gd name="T8" fmla="*/ 17 w 23"/>
                  <a:gd name="T9" fmla="*/ 13 h 28"/>
                  <a:gd name="T10" fmla="*/ 18 w 23"/>
                  <a:gd name="T11" fmla="*/ 7 h 28"/>
                  <a:gd name="T12" fmla="*/ 14 w 23"/>
                  <a:gd name="T13" fmla="*/ 7 h 28"/>
                  <a:gd name="T14" fmla="*/ 10 w 23"/>
                  <a:gd name="T15" fmla="*/ 7 h 28"/>
                  <a:gd name="T16" fmla="*/ 8 w 23"/>
                  <a:gd name="T17" fmla="*/ 4 h 28"/>
                  <a:gd name="T18" fmla="*/ 6 w 23"/>
                  <a:gd name="T19" fmla="*/ 2 h 28"/>
                  <a:gd name="T20" fmla="*/ 2 w 23"/>
                  <a:gd name="T21" fmla="*/ 1 h 28"/>
                  <a:gd name="T22" fmla="*/ 4 w 23"/>
                  <a:gd name="T23" fmla="*/ 5 h 28"/>
                  <a:gd name="T24" fmla="*/ 1 w 23"/>
                  <a:gd name="T25" fmla="*/ 9 h 28"/>
                  <a:gd name="T26" fmla="*/ 3 w 23"/>
                  <a:gd name="T27" fmla="*/ 16 h 28"/>
                  <a:gd name="T28" fmla="*/ 5 w 23"/>
                  <a:gd name="T29" fmla="*/ 25 h 28"/>
                  <a:gd name="T30" fmla="*/ 6 w 23"/>
                  <a:gd name="T31" fmla="*/ 22 h 28"/>
                  <a:gd name="T32" fmla="*/ 7 w 23"/>
                  <a:gd name="T33" fmla="*/ 24 h 28"/>
                  <a:gd name="T34" fmla="*/ 7 w 23"/>
                  <a:gd name="T35" fmla="*/ 23 h 28"/>
                  <a:gd name="T36" fmla="*/ 8 w 23"/>
                  <a:gd name="T37" fmla="*/ 21 h 28"/>
                  <a:gd name="T38" fmla="*/ 13 w 23"/>
                  <a:gd name="T39" fmla="*/ 22 h 28"/>
                  <a:gd name="T40" fmla="*/ 11 w 23"/>
                  <a:gd name="T41" fmla="*/ 16 h 28"/>
                  <a:gd name="T42" fmla="*/ 13 w 23"/>
                  <a:gd name="T43" fmla="*/ 19 h 28"/>
                  <a:gd name="T44" fmla="*/ 17 w 23"/>
                  <a:gd name="T45" fmla="*/ 20 h 28"/>
                  <a:gd name="T46" fmla="*/ 18 w 23"/>
                  <a:gd name="T47" fmla="*/ 22 h 28"/>
                  <a:gd name="T48" fmla="*/ 19 w 23"/>
                  <a:gd name="T49" fmla="*/ 28 h 28"/>
                  <a:gd name="T50" fmla="*/ 21 w 23"/>
                  <a:gd name="T51" fmla="*/ 26 h 28"/>
                  <a:gd name="T52" fmla="*/ 21 w 23"/>
                  <a:gd name="T53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8">
                    <a:moveTo>
                      <a:pt x="21" y="26"/>
                    </a:moveTo>
                    <a:cubicBezTo>
                      <a:pt x="22" y="24"/>
                      <a:pt x="20" y="19"/>
                      <a:pt x="20" y="17"/>
                    </a:cubicBezTo>
                    <a:cubicBezTo>
                      <a:pt x="20" y="17"/>
                      <a:pt x="19" y="13"/>
                      <a:pt x="18" y="16"/>
                    </a:cubicBezTo>
                    <a:cubicBezTo>
                      <a:pt x="18" y="16"/>
                      <a:pt x="17" y="17"/>
                      <a:pt x="16" y="18"/>
                    </a:cubicBezTo>
                    <a:cubicBezTo>
                      <a:pt x="16" y="17"/>
                      <a:pt x="14" y="13"/>
                      <a:pt x="17" y="13"/>
                    </a:cubicBezTo>
                    <a:cubicBezTo>
                      <a:pt x="19" y="12"/>
                      <a:pt x="23" y="6"/>
                      <a:pt x="18" y="7"/>
                    </a:cubicBezTo>
                    <a:cubicBezTo>
                      <a:pt x="17" y="8"/>
                      <a:pt x="15" y="7"/>
                      <a:pt x="14" y="7"/>
                    </a:cubicBezTo>
                    <a:cubicBezTo>
                      <a:pt x="13" y="7"/>
                      <a:pt x="11" y="7"/>
                      <a:pt x="10" y="7"/>
                    </a:cubicBezTo>
                    <a:cubicBezTo>
                      <a:pt x="8" y="6"/>
                      <a:pt x="8" y="5"/>
                      <a:pt x="8" y="4"/>
                    </a:cubicBezTo>
                    <a:cubicBezTo>
                      <a:pt x="8" y="2"/>
                      <a:pt x="7" y="3"/>
                      <a:pt x="6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3"/>
                      <a:pt x="3" y="4"/>
                      <a:pt x="4" y="5"/>
                    </a:cubicBezTo>
                    <a:cubicBezTo>
                      <a:pt x="7" y="8"/>
                      <a:pt x="2" y="6"/>
                      <a:pt x="1" y="9"/>
                    </a:cubicBezTo>
                    <a:cubicBezTo>
                      <a:pt x="0" y="12"/>
                      <a:pt x="2" y="14"/>
                      <a:pt x="3" y="16"/>
                    </a:cubicBezTo>
                    <a:cubicBezTo>
                      <a:pt x="5" y="19"/>
                      <a:pt x="6" y="22"/>
                      <a:pt x="5" y="25"/>
                    </a:cubicBezTo>
                    <a:cubicBezTo>
                      <a:pt x="6" y="26"/>
                      <a:pt x="6" y="23"/>
                      <a:pt x="6" y="22"/>
                    </a:cubicBezTo>
                    <a:cubicBezTo>
                      <a:pt x="6" y="23"/>
                      <a:pt x="6" y="24"/>
                      <a:pt x="7" y="24"/>
                    </a:cubicBezTo>
                    <a:cubicBezTo>
                      <a:pt x="7" y="24"/>
                      <a:pt x="7" y="23"/>
                      <a:pt x="7" y="23"/>
                    </a:cubicBezTo>
                    <a:cubicBezTo>
                      <a:pt x="8" y="26"/>
                      <a:pt x="8" y="23"/>
                      <a:pt x="8" y="21"/>
                    </a:cubicBezTo>
                    <a:cubicBezTo>
                      <a:pt x="8" y="22"/>
                      <a:pt x="12" y="25"/>
                      <a:pt x="13" y="22"/>
                    </a:cubicBezTo>
                    <a:cubicBezTo>
                      <a:pt x="13" y="21"/>
                      <a:pt x="12" y="16"/>
                      <a:pt x="11" y="16"/>
                    </a:cubicBezTo>
                    <a:cubicBezTo>
                      <a:pt x="12" y="16"/>
                      <a:pt x="13" y="18"/>
                      <a:pt x="13" y="19"/>
                    </a:cubicBezTo>
                    <a:cubicBezTo>
                      <a:pt x="14" y="20"/>
                      <a:pt x="17" y="18"/>
                      <a:pt x="17" y="20"/>
                    </a:cubicBezTo>
                    <a:cubicBezTo>
                      <a:pt x="17" y="21"/>
                      <a:pt x="18" y="20"/>
                      <a:pt x="18" y="22"/>
                    </a:cubicBezTo>
                    <a:cubicBezTo>
                      <a:pt x="18" y="24"/>
                      <a:pt x="18" y="26"/>
                      <a:pt x="19" y="28"/>
                    </a:cubicBezTo>
                    <a:cubicBezTo>
                      <a:pt x="20" y="27"/>
                      <a:pt x="20" y="27"/>
                      <a:pt x="21" y="26"/>
                    </a:cubicBezTo>
                    <a:cubicBezTo>
                      <a:pt x="22" y="25"/>
                      <a:pt x="20" y="27"/>
                      <a:pt x="21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8" name="Freeform 704">
                <a:extLst>
                  <a:ext uri="{FF2B5EF4-FFF2-40B4-BE49-F238E27FC236}">
                    <a16:creationId xmlns:a16="http://schemas.microsoft.com/office/drawing/2014/main" id="{93059CDD-E380-6B4D-A55D-88118F4831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36322" y="7123524"/>
                <a:ext cx="428652" cy="833457"/>
              </a:xfrm>
              <a:custGeom>
                <a:avLst/>
                <a:gdLst>
                  <a:gd name="T0" fmla="*/ 40 w 42"/>
                  <a:gd name="T1" fmla="*/ 30 h 77"/>
                  <a:gd name="T2" fmla="*/ 41 w 42"/>
                  <a:gd name="T3" fmla="*/ 27 h 77"/>
                  <a:gd name="T4" fmla="*/ 39 w 42"/>
                  <a:gd name="T5" fmla="*/ 24 h 77"/>
                  <a:gd name="T6" fmla="*/ 36 w 42"/>
                  <a:gd name="T7" fmla="*/ 20 h 77"/>
                  <a:gd name="T8" fmla="*/ 35 w 42"/>
                  <a:gd name="T9" fmla="*/ 15 h 77"/>
                  <a:gd name="T10" fmla="*/ 30 w 42"/>
                  <a:gd name="T11" fmla="*/ 12 h 77"/>
                  <a:gd name="T12" fmla="*/ 25 w 42"/>
                  <a:gd name="T13" fmla="*/ 14 h 77"/>
                  <a:gd name="T14" fmla="*/ 21 w 42"/>
                  <a:gd name="T15" fmla="*/ 14 h 77"/>
                  <a:gd name="T16" fmla="*/ 17 w 42"/>
                  <a:gd name="T17" fmla="*/ 16 h 77"/>
                  <a:gd name="T18" fmla="*/ 19 w 42"/>
                  <a:gd name="T19" fmla="*/ 12 h 77"/>
                  <a:gd name="T20" fmla="*/ 19 w 42"/>
                  <a:gd name="T21" fmla="*/ 9 h 77"/>
                  <a:gd name="T22" fmla="*/ 18 w 42"/>
                  <a:gd name="T23" fmla="*/ 5 h 77"/>
                  <a:gd name="T24" fmla="*/ 15 w 42"/>
                  <a:gd name="T25" fmla="*/ 4 h 77"/>
                  <a:gd name="T26" fmla="*/ 9 w 42"/>
                  <a:gd name="T27" fmla="*/ 1 h 77"/>
                  <a:gd name="T28" fmla="*/ 4 w 42"/>
                  <a:gd name="T29" fmla="*/ 4 h 77"/>
                  <a:gd name="T30" fmla="*/ 1 w 42"/>
                  <a:gd name="T31" fmla="*/ 8 h 77"/>
                  <a:gd name="T32" fmla="*/ 0 w 42"/>
                  <a:gd name="T33" fmla="*/ 13 h 77"/>
                  <a:gd name="T34" fmla="*/ 3 w 42"/>
                  <a:gd name="T35" fmla="*/ 16 h 77"/>
                  <a:gd name="T36" fmla="*/ 6 w 42"/>
                  <a:gd name="T37" fmla="*/ 20 h 77"/>
                  <a:gd name="T38" fmla="*/ 5 w 42"/>
                  <a:gd name="T39" fmla="*/ 24 h 77"/>
                  <a:gd name="T40" fmla="*/ 5 w 42"/>
                  <a:gd name="T41" fmla="*/ 27 h 77"/>
                  <a:gd name="T42" fmla="*/ 4 w 42"/>
                  <a:gd name="T43" fmla="*/ 28 h 77"/>
                  <a:gd name="T44" fmla="*/ 6 w 42"/>
                  <a:gd name="T45" fmla="*/ 33 h 77"/>
                  <a:gd name="T46" fmla="*/ 9 w 42"/>
                  <a:gd name="T47" fmla="*/ 37 h 77"/>
                  <a:gd name="T48" fmla="*/ 10 w 42"/>
                  <a:gd name="T49" fmla="*/ 42 h 77"/>
                  <a:gd name="T50" fmla="*/ 6 w 42"/>
                  <a:gd name="T51" fmla="*/ 52 h 77"/>
                  <a:gd name="T52" fmla="*/ 5 w 42"/>
                  <a:gd name="T53" fmla="*/ 55 h 77"/>
                  <a:gd name="T54" fmla="*/ 4 w 42"/>
                  <a:gd name="T55" fmla="*/ 58 h 77"/>
                  <a:gd name="T56" fmla="*/ 5 w 42"/>
                  <a:gd name="T57" fmla="*/ 62 h 77"/>
                  <a:gd name="T58" fmla="*/ 11 w 42"/>
                  <a:gd name="T59" fmla="*/ 69 h 77"/>
                  <a:gd name="T60" fmla="*/ 13 w 42"/>
                  <a:gd name="T61" fmla="*/ 72 h 77"/>
                  <a:gd name="T62" fmla="*/ 16 w 42"/>
                  <a:gd name="T63" fmla="*/ 72 h 77"/>
                  <a:gd name="T64" fmla="*/ 18 w 42"/>
                  <a:gd name="T65" fmla="*/ 74 h 77"/>
                  <a:gd name="T66" fmla="*/ 19 w 42"/>
                  <a:gd name="T67" fmla="*/ 76 h 77"/>
                  <a:gd name="T68" fmla="*/ 21 w 42"/>
                  <a:gd name="T69" fmla="*/ 76 h 77"/>
                  <a:gd name="T70" fmla="*/ 23 w 42"/>
                  <a:gd name="T71" fmla="*/ 74 h 77"/>
                  <a:gd name="T72" fmla="*/ 16 w 42"/>
                  <a:gd name="T73" fmla="*/ 69 h 77"/>
                  <a:gd name="T74" fmla="*/ 13 w 42"/>
                  <a:gd name="T75" fmla="*/ 67 h 77"/>
                  <a:gd name="T76" fmla="*/ 15 w 42"/>
                  <a:gd name="T77" fmla="*/ 67 h 77"/>
                  <a:gd name="T78" fmla="*/ 12 w 42"/>
                  <a:gd name="T79" fmla="*/ 60 h 77"/>
                  <a:gd name="T80" fmla="*/ 11 w 42"/>
                  <a:gd name="T81" fmla="*/ 58 h 77"/>
                  <a:gd name="T82" fmla="*/ 9 w 42"/>
                  <a:gd name="T83" fmla="*/ 56 h 77"/>
                  <a:gd name="T84" fmla="*/ 11 w 42"/>
                  <a:gd name="T85" fmla="*/ 48 h 77"/>
                  <a:gd name="T86" fmla="*/ 13 w 42"/>
                  <a:gd name="T87" fmla="*/ 43 h 77"/>
                  <a:gd name="T88" fmla="*/ 14 w 42"/>
                  <a:gd name="T89" fmla="*/ 36 h 77"/>
                  <a:gd name="T90" fmla="*/ 17 w 42"/>
                  <a:gd name="T91" fmla="*/ 40 h 77"/>
                  <a:gd name="T92" fmla="*/ 22 w 42"/>
                  <a:gd name="T93" fmla="*/ 41 h 77"/>
                  <a:gd name="T94" fmla="*/ 27 w 42"/>
                  <a:gd name="T95" fmla="*/ 44 h 77"/>
                  <a:gd name="T96" fmla="*/ 24 w 42"/>
                  <a:gd name="T97" fmla="*/ 38 h 77"/>
                  <a:gd name="T98" fmla="*/ 28 w 42"/>
                  <a:gd name="T99" fmla="*/ 33 h 77"/>
                  <a:gd name="T100" fmla="*/ 34 w 42"/>
                  <a:gd name="T101" fmla="*/ 32 h 77"/>
                  <a:gd name="T102" fmla="*/ 38 w 42"/>
                  <a:gd name="T103" fmla="*/ 33 h 77"/>
                  <a:gd name="T104" fmla="*/ 40 w 42"/>
                  <a:gd name="T105" fmla="*/ 30 h 77"/>
                  <a:gd name="T106" fmla="*/ 40 w 42"/>
                  <a:gd name="T107" fmla="*/ 3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2" h="77">
                    <a:moveTo>
                      <a:pt x="40" y="30"/>
                    </a:moveTo>
                    <a:cubicBezTo>
                      <a:pt x="41" y="30"/>
                      <a:pt x="40" y="28"/>
                      <a:pt x="41" y="27"/>
                    </a:cubicBezTo>
                    <a:cubicBezTo>
                      <a:pt x="42" y="26"/>
                      <a:pt x="40" y="24"/>
                      <a:pt x="39" y="24"/>
                    </a:cubicBezTo>
                    <a:cubicBezTo>
                      <a:pt x="38" y="23"/>
                      <a:pt x="36" y="22"/>
                      <a:pt x="36" y="20"/>
                    </a:cubicBezTo>
                    <a:cubicBezTo>
                      <a:pt x="36" y="18"/>
                      <a:pt x="37" y="17"/>
                      <a:pt x="35" y="15"/>
                    </a:cubicBezTo>
                    <a:cubicBezTo>
                      <a:pt x="34" y="14"/>
                      <a:pt x="32" y="12"/>
                      <a:pt x="30" y="12"/>
                    </a:cubicBezTo>
                    <a:cubicBezTo>
                      <a:pt x="28" y="12"/>
                      <a:pt x="27" y="14"/>
                      <a:pt x="25" y="14"/>
                    </a:cubicBezTo>
                    <a:cubicBezTo>
                      <a:pt x="23" y="13"/>
                      <a:pt x="23" y="13"/>
                      <a:pt x="21" y="14"/>
                    </a:cubicBezTo>
                    <a:cubicBezTo>
                      <a:pt x="21" y="14"/>
                      <a:pt x="18" y="17"/>
                      <a:pt x="17" y="16"/>
                    </a:cubicBezTo>
                    <a:cubicBezTo>
                      <a:pt x="17" y="15"/>
                      <a:pt x="20" y="13"/>
                      <a:pt x="19" y="12"/>
                    </a:cubicBezTo>
                    <a:cubicBezTo>
                      <a:pt x="17" y="11"/>
                      <a:pt x="19" y="10"/>
                      <a:pt x="19" y="9"/>
                    </a:cubicBezTo>
                    <a:cubicBezTo>
                      <a:pt x="19" y="8"/>
                      <a:pt x="19" y="5"/>
                      <a:pt x="18" y="5"/>
                    </a:cubicBezTo>
                    <a:cubicBezTo>
                      <a:pt x="16" y="6"/>
                      <a:pt x="14" y="6"/>
                      <a:pt x="15" y="4"/>
                    </a:cubicBezTo>
                    <a:cubicBezTo>
                      <a:pt x="16" y="0"/>
                      <a:pt x="11" y="0"/>
                      <a:pt x="9" y="1"/>
                    </a:cubicBezTo>
                    <a:cubicBezTo>
                      <a:pt x="8" y="3"/>
                      <a:pt x="6" y="4"/>
                      <a:pt x="4" y="4"/>
                    </a:cubicBezTo>
                    <a:cubicBezTo>
                      <a:pt x="2" y="4"/>
                      <a:pt x="1" y="7"/>
                      <a:pt x="1" y="8"/>
                    </a:cubicBezTo>
                    <a:cubicBezTo>
                      <a:pt x="1" y="10"/>
                      <a:pt x="0" y="11"/>
                      <a:pt x="0" y="13"/>
                    </a:cubicBezTo>
                    <a:cubicBezTo>
                      <a:pt x="0" y="15"/>
                      <a:pt x="1" y="15"/>
                      <a:pt x="3" y="16"/>
                    </a:cubicBezTo>
                    <a:cubicBezTo>
                      <a:pt x="4" y="18"/>
                      <a:pt x="5" y="19"/>
                      <a:pt x="6" y="20"/>
                    </a:cubicBezTo>
                    <a:cubicBezTo>
                      <a:pt x="7" y="22"/>
                      <a:pt x="5" y="23"/>
                      <a:pt x="5" y="24"/>
                    </a:cubicBezTo>
                    <a:cubicBezTo>
                      <a:pt x="5" y="25"/>
                      <a:pt x="6" y="26"/>
                      <a:pt x="5" y="27"/>
                    </a:cubicBezTo>
                    <a:cubicBezTo>
                      <a:pt x="5" y="27"/>
                      <a:pt x="4" y="27"/>
                      <a:pt x="4" y="28"/>
                    </a:cubicBezTo>
                    <a:cubicBezTo>
                      <a:pt x="3" y="29"/>
                      <a:pt x="5" y="32"/>
                      <a:pt x="6" y="33"/>
                    </a:cubicBezTo>
                    <a:cubicBezTo>
                      <a:pt x="7" y="34"/>
                      <a:pt x="8" y="35"/>
                      <a:pt x="9" y="37"/>
                    </a:cubicBezTo>
                    <a:cubicBezTo>
                      <a:pt x="9" y="39"/>
                      <a:pt x="9" y="40"/>
                      <a:pt x="10" y="42"/>
                    </a:cubicBezTo>
                    <a:cubicBezTo>
                      <a:pt x="11" y="46"/>
                      <a:pt x="8" y="49"/>
                      <a:pt x="6" y="52"/>
                    </a:cubicBezTo>
                    <a:cubicBezTo>
                      <a:pt x="6" y="53"/>
                      <a:pt x="5" y="54"/>
                      <a:pt x="5" y="55"/>
                    </a:cubicBezTo>
                    <a:cubicBezTo>
                      <a:pt x="4" y="56"/>
                      <a:pt x="4" y="57"/>
                      <a:pt x="4" y="58"/>
                    </a:cubicBezTo>
                    <a:cubicBezTo>
                      <a:pt x="4" y="59"/>
                      <a:pt x="3" y="62"/>
                      <a:pt x="5" y="62"/>
                    </a:cubicBezTo>
                    <a:cubicBezTo>
                      <a:pt x="8" y="64"/>
                      <a:pt x="9" y="67"/>
                      <a:pt x="11" y="69"/>
                    </a:cubicBezTo>
                    <a:cubicBezTo>
                      <a:pt x="12" y="70"/>
                      <a:pt x="12" y="71"/>
                      <a:pt x="13" y="72"/>
                    </a:cubicBezTo>
                    <a:cubicBezTo>
                      <a:pt x="14" y="72"/>
                      <a:pt x="15" y="72"/>
                      <a:pt x="16" y="72"/>
                    </a:cubicBezTo>
                    <a:cubicBezTo>
                      <a:pt x="17" y="73"/>
                      <a:pt x="18" y="73"/>
                      <a:pt x="18" y="74"/>
                    </a:cubicBezTo>
                    <a:cubicBezTo>
                      <a:pt x="18" y="75"/>
                      <a:pt x="18" y="76"/>
                      <a:pt x="19" y="76"/>
                    </a:cubicBezTo>
                    <a:cubicBezTo>
                      <a:pt x="19" y="77"/>
                      <a:pt x="20" y="76"/>
                      <a:pt x="21" y="76"/>
                    </a:cubicBezTo>
                    <a:cubicBezTo>
                      <a:pt x="22" y="76"/>
                      <a:pt x="23" y="74"/>
                      <a:pt x="23" y="74"/>
                    </a:cubicBezTo>
                    <a:cubicBezTo>
                      <a:pt x="21" y="71"/>
                      <a:pt x="20" y="70"/>
                      <a:pt x="16" y="69"/>
                    </a:cubicBezTo>
                    <a:cubicBezTo>
                      <a:pt x="15" y="69"/>
                      <a:pt x="14" y="68"/>
                      <a:pt x="13" y="67"/>
                    </a:cubicBezTo>
                    <a:cubicBezTo>
                      <a:pt x="13" y="65"/>
                      <a:pt x="14" y="67"/>
                      <a:pt x="15" y="67"/>
                    </a:cubicBezTo>
                    <a:cubicBezTo>
                      <a:pt x="14" y="67"/>
                      <a:pt x="12" y="61"/>
                      <a:pt x="12" y="60"/>
                    </a:cubicBezTo>
                    <a:cubicBezTo>
                      <a:pt x="12" y="59"/>
                      <a:pt x="12" y="59"/>
                      <a:pt x="11" y="58"/>
                    </a:cubicBezTo>
                    <a:cubicBezTo>
                      <a:pt x="10" y="58"/>
                      <a:pt x="9" y="57"/>
                      <a:pt x="9" y="56"/>
                    </a:cubicBezTo>
                    <a:cubicBezTo>
                      <a:pt x="8" y="53"/>
                      <a:pt x="10" y="50"/>
                      <a:pt x="11" y="48"/>
                    </a:cubicBezTo>
                    <a:cubicBezTo>
                      <a:pt x="11" y="46"/>
                      <a:pt x="13" y="44"/>
                      <a:pt x="13" y="43"/>
                    </a:cubicBezTo>
                    <a:cubicBezTo>
                      <a:pt x="13" y="41"/>
                      <a:pt x="12" y="37"/>
                      <a:pt x="14" y="36"/>
                    </a:cubicBezTo>
                    <a:cubicBezTo>
                      <a:pt x="17" y="36"/>
                      <a:pt x="17" y="37"/>
                      <a:pt x="17" y="40"/>
                    </a:cubicBezTo>
                    <a:cubicBezTo>
                      <a:pt x="16" y="42"/>
                      <a:pt x="20" y="41"/>
                      <a:pt x="22" y="41"/>
                    </a:cubicBezTo>
                    <a:cubicBezTo>
                      <a:pt x="23" y="41"/>
                      <a:pt x="26" y="43"/>
                      <a:pt x="27" y="44"/>
                    </a:cubicBezTo>
                    <a:cubicBezTo>
                      <a:pt x="27" y="42"/>
                      <a:pt x="25" y="41"/>
                      <a:pt x="24" y="38"/>
                    </a:cubicBezTo>
                    <a:cubicBezTo>
                      <a:pt x="24" y="36"/>
                      <a:pt x="26" y="35"/>
                      <a:pt x="28" y="33"/>
                    </a:cubicBezTo>
                    <a:cubicBezTo>
                      <a:pt x="29" y="32"/>
                      <a:pt x="32" y="32"/>
                      <a:pt x="34" y="32"/>
                    </a:cubicBezTo>
                    <a:cubicBezTo>
                      <a:pt x="36" y="32"/>
                      <a:pt x="37" y="32"/>
                      <a:pt x="38" y="33"/>
                    </a:cubicBezTo>
                    <a:cubicBezTo>
                      <a:pt x="40" y="33"/>
                      <a:pt x="39" y="32"/>
                      <a:pt x="40" y="30"/>
                    </a:cubicBezTo>
                    <a:cubicBezTo>
                      <a:pt x="41" y="30"/>
                      <a:pt x="40" y="31"/>
                      <a:pt x="40" y="3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799" name="Freeform 705">
                <a:extLst>
                  <a:ext uri="{FF2B5EF4-FFF2-40B4-BE49-F238E27FC236}">
                    <a16:creationId xmlns:a16="http://schemas.microsoft.com/office/drawing/2014/main" id="{BC583CB8-FD71-AF4F-89C6-6962FE61E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69816" y="6950195"/>
                <a:ext cx="390316" cy="844522"/>
              </a:xfrm>
              <a:custGeom>
                <a:avLst/>
                <a:gdLst>
                  <a:gd name="T0" fmla="*/ 37 w 38"/>
                  <a:gd name="T1" fmla="*/ 55 h 78"/>
                  <a:gd name="T2" fmla="*/ 36 w 38"/>
                  <a:gd name="T3" fmla="*/ 49 h 78"/>
                  <a:gd name="T4" fmla="*/ 32 w 38"/>
                  <a:gd name="T5" fmla="*/ 41 h 78"/>
                  <a:gd name="T6" fmla="*/ 28 w 38"/>
                  <a:gd name="T7" fmla="*/ 37 h 78"/>
                  <a:gd name="T8" fmla="*/ 22 w 38"/>
                  <a:gd name="T9" fmla="*/ 31 h 78"/>
                  <a:gd name="T10" fmla="*/ 18 w 38"/>
                  <a:gd name="T11" fmla="*/ 26 h 78"/>
                  <a:gd name="T12" fmla="*/ 19 w 38"/>
                  <a:gd name="T13" fmla="*/ 20 h 78"/>
                  <a:gd name="T14" fmla="*/ 23 w 38"/>
                  <a:gd name="T15" fmla="*/ 15 h 78"/>
                  <a:gd name="T16" fmla="*/ 29 w 38"/>
                  <a:gd name="T17" fmla="*/ 11 h 78"/>
                  <a:gd name="T18" fmla="*/ 23 w 38"/>
                  <a:gd name="T19" fmla="*/ 7 h 78"/>
                  <a:gd name="T20" fmla="*/ 24 w 38"/>
                  <a:gd name="T21" fmla="*/ 4 h 78"/>
                  <a:gd name="T22" fmla="*/ 19 w 38"/>
                  <a:gd name="T23" fmla="*/ 3 h 78"/>
                  <a:gd name="T24" fmla="*/ 14 w 38"/>
                  <a:gd name="T25" fmla="*/ 3 h 78"/>
                  <a:gd name="T26" fmla="*/ 11 w 38"/>
                  <a:gd name="T27" fmla="*/ 5 h 78"/>
                  <a:gd name="T28" fmla="*/ 8 w 38"/>
                  <a:gd name="T29" fmla="*/ 5 h 78"/>
                  <a:gd name="T30" fmla="*/ 5 w 38"/>
                  <a:gd name="T31" fmla="*/ 5 h 78"/>
                  <a:gd name="T32" fmla="*/ 3 w 38"/>
                  <a:gd name="T33" fmla="*/ 5 h 78"/>
                  <a:gd name="T34" fmla="*/ 0 w 38"/>
                  <a:gd name="T35" fmla="*/ 6 h 78"/>
                  <a:gd name="T36" fmla="*/ 4 w 38"/>
                  <a:gd name="T37" fmla="*/ 9 h 78"/>
                  <a:gd name="T38" fmla="*/ 5 w 38"/>
                  <a:gd name="T39" fmla="*/ 13 h 78"/>
                  <a:gd name="T40" fmla="*/ 9 w 38"/>
                  <a:gd name="T41" fmla="*/ 14 h 78"/>
                  <a:gd name="T42" fmla="*/ 12 w 38"/>
                  <a:gd name="T43" fmla="*/ 17 h 78"/>
                  <a:gd name="T44" fmla="*/ 13 w 38"/>
                  <a:gd name="T45" fmla="*/ 21 h 78"/>
                  <a:gd name="T46" fmla="*/ 10 w 38"/>
                  <a:gd name="T47" fmla="*/ 22 h 78"/>
                  <a:gd name="T48" fmla="*/ 14 w 38"/>
                  <a:gd name="T49" fmla="*/ 25 h 78"/>
                  <a:gd name="T50" fmla="*/ 19 w 38"/>
                  <a:gd name="T51" fmla="*/ 31 h 78"/>
                  <a:gd name="T52" fmla="*/ 23 w 38"/>
                  <a:gd name="T53" fmla="*/ 35 h 78"/>
                  <a:gd name="T54" fmla="*/ 26 w 38"/>
                  <a:gd name="T55" fmla="*/ 39 h 78"/>
                  <a:gd name="T56" fmla="*/ 28 w 38"/>
                  <a:gd name="T57" fmla="*/ 43 h 78"/>
                  <a:gd name="T58" fmla="*/ 27 w 38"/>
                  <a:gd name="T59" fmla="*/ 48 h 78"/>
                  <a:gd name="T60" fmla="*/ 28 w 38"/>
                  <a:gd name="T61" fmla="*/ 52 h 78"/>
                  <a:gd name="T62" fmla="*/ 28 w 38"/>
                  <a:gd name="T63" fmla="*/ 57 h 78"/>
                  <a:gd name="T64" fmla="*/ 23 w 38"/>
                  <a:gd name="T65" fmla="*/ 60 h 78"/>
                  <a:gd name="T66" fmla="*/ 20 w 38"/>
                  <a:gd name="T67" fmla="*/ 62 h 78"/>
                  <a:gd name="T68" fmla="*/ 20 w 38"/>
                  <a:gd name="T69" fmla="*/ 65 h 78"/>
                  <a:gd name="T70" fmla="*/ 18 w 38"/>
                  <a:gd name="T71" fmla="*/ 66 h 78"/>
                  <a:gd name="T72" fmla="*/ 14 w 38"/>
                  <a:gd name="T73" fmla="*/ 67 h 78"/>
                  <a:gd name="T74" fmla="*/ 15 w 38"/>
                  <a:gd name="T75" fmla="*/ 70 h 78"/>
                  <a:gd name="T76" fmla="*/ 14 w 38"/>
                  <a:gd name="T77" fmla="*/ 74 h 78"/>
                  <a:gd name="T78" fmla="*/ 14 w 38"/>
                  <a:gd name="T79" fmla="*/ 77 h 78"/>
                  <a:gd name="T80" fmla="*/ 18 w 38"/>
                  <a:gd name="T81" fmla="*/ 75 h 78"/>
                  <a:gd name="T82" fmla="*/ 19 w 38"/>
                  <a:gd name="T83" fmla="*/ 71 h 78"/>
                  <a:gd name="T84" fmla="*/ 22 w 38"/>
                  <a:gd name="T85" fmla="*/ 72 h 78"/>
                  <a:gd name="T86" fmla="*/ 21 w 38"/>
                  <a:gd name="T87" fmla="*/ 70 h 78"/>
                  <a:gd name="T88" fmla="*/ 23 w 38"/>
                  <a:gd name="T89" fmla="*/ 71 h 78"/>
                  <a:gd name="T90" fmla="*/ 24 w 38"/>
                  <a:gd name="T91" fmla="*/ 67 h 78"/>
                  <a:gd name="T92" fmla="*/ 26 w 38"/>
                  <a:gd name="T93" fmla="*/ 68 h 78"/>
                  <a:gd name="T94" fmla="*/ 30 w 38"/>
                  <a:gd name="T95" fmla="*/ 66 h 78"/>
                  <a:gd name="T96" fmla="*/ 36 w 38"/>
                  <a:gd name="T97" fmla="*/ 61 h 78"/>
                  <a:gd name="T98" fmla="*/ 36 w 38"/>
                  <a:gd name="T99" fmla="*/ 57 h 78"/>
                  <a:gd name="T100" fmla="*/ 37 w 38"/>
                  <a:gd name="T101" fmla="*/ 55 h 78"/>
                  <a:gd name="T102" fmla="*/ 37 w 38"/>
                  <a:gd name="T103" fmla="*/ 55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78">
                    <a:moveTo>
                      <a:pt x="37" y="55"/>
                    </a:moveTo>
                    <a:cubicBezTo>
                      <a:pt x="36" y="54"/>
                      <a:pt x="36" y="52"/>
                      <a:pt x="36" y="49"/>
                    </a:cubicBezTo>
                    <a:cubicBezTo>
                      <a:pt x="35" y="46"/>
                      <a:pt x="34" y="44"/>
                      <a:pt x="32" y="41"/>
                    </a:cubicBezTo>
                    <a:cubicBezTo>
                      <a:pt x="31" y="39"/>
                      <a:pt x="30" y="38"/>
                      <a:pt x="28" y="37"/>
                    </a:cubicBezTo>
                    <a:cubicBezTo>
                      <a:pt x="26" y="35"/>
                      <a:pt x="23" y="34"/>
                      <a:pt x="22" y="31"/>
                    </a:cubicBezTo>
                    <a:cubicBezTo>
                      <a:pt x="22" y="29"/>
                      <a:pt x="20" y="28"/>
                      <a:pt x="18" y="26"/>
                    </a:cubicBezTo>
                    <a:cubicBezTo>
                      <a:pt x="17" y="25"/>
                      <a:pt x="18" y="21"/>
                      <a:pt x="19" y="20"/>
                    </a:cubicBezTo>
                    <a:cubicBezTo>
                      <a:pt x="21" y="19"/>
                      <a:pt x="23" y="17"/>
                      <a:pt x="23" y="15"/>
                    </a:cubicBezTo>
                    <a:cubicBezTo>
                      <a:pt x="24" y="14"/>
                      <a:pt x="28" y="12"/>
                      <a:pt x="29" y="11"/>
                    </a:cubicBezTo>
                    <a:cubicBezTo>
                      <a:pt x="27" y="10"/>
                      <a:pt x="25" y="9"/>
                      <a:pt x="23" y="7"/>
                    </a:cubicBezTo>
                    <a:cubicBezTo>
                      <a:pt x="21" y="6"/>
                      <a:pt x="24" y="6"/>
                      <a:pt x="24" y="4"/>
                    </a:cubicBezTo>
                    <a:cubicBezTo>
                      <a:pt x="24" y="4"/>
                      <a:pt x="19" y="3"/>
                      <a:pt x="19" y="3"/>
                    </a:cubicBezTo>
                    <a:cubicBezTo>
                      <a:pt x="17" y="2"/>
                      <a:pt x="15" y="0"/>
                      <a:pt x="14" y="3"/>
                    </a:cubicBezTo>
                    <a:cubicBezTo>
                      <a:pt x="13" y="4"/>
                      <a:pt x="12" y="4"/>
                      <a:pt x="11" y="5"/>
                    </a:cubicBezTo>
                    <a:cubicBezTo>
                      <a:pt x="9" y="8"/>
                      <a:pt x="9" y="4"/>
                      <a:pt x="8" y="5"/>
                    </a:cubicBezTo>
                    <a:cubicBezTo>
                      <a:pt x="6" y="6"/>
                      <a:pt x="6" y="5"/>
                      <a:pt x="5" y="5"/>
                    </a:cubicBezTo>
                    <a:cubicBezTo>
                      <a:pt x="4" y="6"/>
                      <a:pt x="3" y="6"/>
                      <a:pt x="3" y="5"/>
                    </a:cubicBezTo>
                    <a:cubicBezTo>
                      <a:pt x="3" y="4"/>
                      <a:pt x="1" y="6"/>
                      <a:pt x="0" y="6"/>
                    </a:cubicBezTo>
                    <a:cubicBezTo>
                      <a:pt x="0" y="7"/>
                      <a:pt x="3" y="9"/>
                      <a:pt x="4" y="9"/>
                    </a:cubicBezTo>
                    <a:cubicBezTo>
                      <a:pt x="5" y="11"/>
                      <a:pt x="4" y="12"/>
                      <a:pt x="5" y="13"/>
                    </a:cubicBezTo>
                    <a:cubicBezTo>
                      <a:pt x="5" y="15"/>
                      <a:pt x="8" y="15"/>
                      <a:pt x="9" y="14"/>
                    </a:cubicBezTo>
                    <a:cubicBezTo>
                      <a:pt x="11" y="13"/>
                      <a:pt x="12" y="16"/>
                      <a:pt x="12" y="17"/>
                    </a:cubicBezTo>
                    <a:cubicBezTo>
                      <a:pt x="13" y="19"/>
                      <a:pt x="15" y="19"/>
                      <a:pt x="13" y="21"/>
                    </a:cubicBezTo>
                    <a:cubicBezTo>
                      <a:pt x="11" y="22"/>
                      <a:pt x="10" y="19"/>
                      <a:pt x="10" y="22"/>
                    </a:cubicBezTo>
                    <a:cubicBezTo>
                      <a:pt x="10" y="24"/>
                      <a:pt x="13" y="24"/>
                      <a:pt x="14" y="25"/>
                    </a:cubicBezTo>
                    <a:cubicBezTo>
                      <a:pt x="16" y="27"/>
                      <a:pt x="17" y="29"/>
                      <a:pt x="19" y="31"/>
                    </a:cubicBezTo>
                    <a:cubicBezTo>
                      <a:pt x="20" y="33"/>
                      <a:pt x="22" y="33"/>
                      <a:pt x="23" y="35"/>
                    </a:cubicBezTo>
                    <a:cubicBezTo>
                      <a:pt x="24" y="37"/>
                      <a:pt x="24" y="38"/>
                      <a:pt x="26" y="39"/>
                    </a:cubicBezTo>
                    <a:cubicBezTo>
                      <a:pt x="27" y="40"/>
                      <a:pt x="26" y="42"/>
                      <a:pt x="28" y="43"/>
                    </a:cubicBezTo>
                    <a:cubicBezTo>
                      <a:pt x="29" y="44"/>
                      <a:pt x="28" y="47"/>
                      <a:pt x="27" y="48"/>
                    </a:cubicBezTo>
                    <a:cubicBezTo>
                      <a:pt x="26" y="49"/>
                      <a:pt x="27" y="51"/>
                      <a:pt x="28" y="52"/>
                    </a:cubicBezTo>
                    <a:cubicBezTo>
                      <a:pt x="28" y="54"/>
                      <a:pt x="28" y="55"/>
                      <a:pt x="28" y="57"/>
                    </a:cubicBezTo>
                    <a:cubicBezTo>
                      <a:pt x="26" y="59"/>
                      <a:pt x="26" y="59"/>
                      <a:pt x="23" y="60"/>
                    </a:cubicBezTo>
                    <a:cubicBezTo>
                      <a:pt x="21" y="60"/>
                      <a:pt x="24" y="63"/>
                      <a:pt x="20" y="62"/>
                    </a:cubicBezTo>
                    <a:cubicBezTo>
                      <a:pt x="18" y="62"/>
                      <a:pt x="20" y="64"/>
                      <a:pt x="20" y="65"/>
                    </a:cubicBezTo>
                    <a:cubicBezTo>
                      <a:pt x="21" y="67"/>
                      <a:pt x="19" y="66"/>
                      <a:pt x="18" y="66"/>
                    </a:cubicBezTo>
                    <a:cubicBezTo>
                      <a:pt x="16" y="66"/>
                      <a:pt x="15" y="66"/>
                      <a:pt x="14" y="67"/>
                    </a:cubicBezTo>
                    <a:cubicBezTo>
                      <a:pt x="11" y="69"/>
                      <a:pt x="13" y="69"/>
                      <a:pt x="15" y="70"/>
                    </a:cubicBezTo>
                    <a:cubicBezTo>
                      <a:pt x="16" y="70"/>
                      <a:pt x="14" y="73"/>
                      <a:pt x="14" y="74"/>
                    </a:cubicBezTo>
                    <a:cubicBezTo>
                      <a:pt x="13" y="74"/>
                      <a:pt x="13" y="78"/>
                      <a:pt x="14" y="77"/>
                    </a:cubicBezTo>
                    <a:cubicBezTo>
                      <a:pt x="16" y="76"/>
                      <a:pt x="17" y="75"/>
                      <a:pt x="18" y="75"/>
                    </a:cubicBezTo>
                    <a:cubicBezTo>
                      <a:pt x="22" y="74"/>
                      <a:pt x="20" y="73"/>
                      <a:pt x="19" y="71"/>
                    </a:cubicBezTo>
                    <a:cubicBezTo>
                      <a:pt x="20" y="71"/>
                      <a:pt x="21" y="73"/>
                      <a:pt x="22" y="72"/>
                    </a:cubicBezTo>
                    <a:cubicBezTo>
                      <a:pt x="23" y="71"/>
                      <a:pt x="21" y="70"/>
                      <a:pt x="21" y="70"/>
                    </a:cubicBezTo>
                    <a:cubicBezTo>
                      <a:pt x="21" y="69"/>
                      <a:pt x="23" y="71"/>
                      <a:pt x="23" y="71"/>
                    </a:cubicBezTo>
                    <a:cubicBezTo>
                      <a:pt x="22" y="71"/>
                      <a:pt x="23" y="67"/>
                      <a:pt x="24" y="67"/>
                    </a:cubicBezTo>
                    <a:cubicBezTo>
                      <a:pt x="24" y="66"/>
                      <a:pt x="26" y="68"/>
                      <a:pt x="26" y="68"/>
                    </a:cubicBezTo>
                    <a:cubicBezTo>
                      <a:pt x="28" y="68"/>
                      <a:pt x="29" y="67"/>
                      <a:pt x="30" y="66"/>
                    </a:cubicBezTo>
                    <a:cubicBezTo>
                      <a:pt x="31" y="65"/>
                      <a:pt x="36" y="63"/>
                      <a:pt x="36" y="61"/>
                    </a:cubicBezTo>
                    <a:cubicBezTo>
                      <a:pt x="36" y="60"/>
                      <a:pt x="35" y="59"/>
                      <a:pt x="36" y="57"/>
                    </a:cubicBezTo>
                    <a:cubicBezTo>
                      <a:pt x="36" y="56"/>
                      <a:pt x="38" y="57"/>
                      <a:pt x="37" y="55"/>
                    </a:cubicBezTo>
                    <a:cubicBezTo>
                      <a:pt x="36" y="54"/>
                      <a:pt x="38" y="56"/>
                      <a:pt x="37" y="5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0" name="Freeform 706">
                <a:extLst>
                  <a:ext uri="{FF2B5EF4-FFF2-40B4-BE49-F238E27FC236}">
                    <a16:creationId xmlns:a16="http://schemas.microsoft.com/office/drawing/2014/main" id="{4051206B-69D6-9E47-8992-7282D891E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79207" y="7016577"/>
                <a:ext cx="376377" cy="486798"/>
              </a:xfrm>
              <a:custGeom>
                <a:avLst/>
                <a:gdLst>
                  <a:gd name="T0" fmla="*/ 37 w 37"/>
                  <a:gd name="T1" fmla="*/ 38 h 45"/>
                  <a:gd name="T2" fmla="*/ 35 w 37"/>
                  <a:gd name="T3" fmla="*/ 35 h 45"/>
                  <a:gd name="T4" fmla="*/ 33 w 37"/>
                  <a:gd name="T5" fmla="*/ 32 h 45"/>
                  <a:gd name="T6" fmla="*/ 30 w 37"/>
                  <a:gd name="T7" fmla="*/ 28 h 45"/>
                  <a:gd name="T8" fmla="*/ 26 w 37"/>
                  <a:gd name="T9" fmla="*/ 22 h 45"/>
                  <a:gd name="T10" fmla="*/ 22 w 37"/>
                  <a:gd name="T11" fmla="*/ 18 h 45"/>
                  <a:gd name="T12" fmla="*/ 19 w 37"/>
                  <a:gd name="T13" fmla="*/ 15 h 45"/>
                  <a:gd name="T14" fmla="*/ 22 w 37"/>
                  <a:gd name="T15" fmla="*/ 14 h 45"/>
                  <a:gd name="T16" fmla="*/ 21 w 37"/>
                  <a:gd name="T17" fmla="*/ 10 h 45"/>
                  <a:gd name="T18" fmla="*/ 14 w 37"/>
                  <a:gd name="T19" fmla="*/ 8 h 45"/>
                  <a:gd name="T20" fmla="*/ 13 w 37"/>
                  <a:gd name="T21" fmla="*/ 4 h 45"/>
                  <a:gd name="T22" fmla="*/ 9 w 37"/>
                  <a:gd name="T23" fmla="*/ 0 h 45"/>
                  <a:gd name="T24" fmla="*/ 7 w 37"/>
                  <a:gd name="T25" fmla="*/ 0 h 45"/>
                  <a:gd name="T26" fmla="*/ 8 w 37"/>
                  <a:gd name="T27" fmla="*/ 4 h 45"/>
                  <a:gd name="T28" fmla="*/ 8 w 37"/>
                  <a:gd name="T29" fmla="*/ 7 h 45"/>
                  <a:gd name="T30" fmla="*/ 4 w 37"/>
                  <a:gd name="T31" fmla="*/ 5 h 45"/>
                  <a:gd name="T32" fmla="*/ 0 w 37"/>
                  <a:gd name="T33" fmla="*/ 10 h 45"/>
                  <a:gd name="T34" fmla="*/ 4 w 37"/>
                  <a:gd name="T35" fmla="*/ 15 h 45"/>
                  <a:gd name="T36" fmla="*/ 4 w 37"/>
                  <a:gd name="T37" fmla="*/ 22 h 45"/>
                  <a:gd name="T38" fmla="*/ 3 w 37"/>
                  <a:gd name="T39" fmla="*/ 26 h 45"/>
                  <a:gd name="T40" fmla="*/ 7 w 37"/>
                  <a:gd name="T41" fmla="*/ 25 h 45"/>
                  <a:gd name="T42" fmla="*/ 10 w 37"/>
                  <a:gd name="T43" fmla="*/ 23 h 45"/>
                  <a:gd name="T44" fmla="*/ 15 w 37"/>
                  <a:gd name="T45" fmla="*/ 22 h 45"/>
                  <a:gd name="T46" fmla="*/ 23 w 37"/>
                  <a:gd name="T47" fmla="*/ 28 h 45"/>
                  <a:gd name="T48" fmla="*/ 27 w 37"/>
                  <a:gd name="T49" fmla="*/ 36 h 45"/>
                  <a:gd name="T50" fmla="*/ 27 w 37"/>
                  <a:gd name="T51" fmla="*/ 39 h 45"/>
                  <a:gd name="T52" fmla="*/ 25 w 37"/>
                  <a:gd name="T53" fmla="*/ 43 h 45"/>
                  <a:gd name="T54" fmla="*/ 29 w 37"/>
                  <a:gd name="T55" fmla="*/ 43 h 45"/>
                  <a:gd name="T56" fmla="*/ 32 w 37"/>
                  <a:gd name="T57" fmla="*/ 42 h 45"/>
                  <a:gd name="T58" fmla="*/ 35 w 37"/>
                  <a:gd name="T59" fmla="*/ 42 h 45"/>
                  <a:gd name="T60" fmla="*/ 37 w 37"/>
                  <a:gd name="T61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5">
                    <a:moveTo>
                      <a:pt x="37" y="38"/>
                    </a:moveTo>
                    <a:cubicBezTo>
                      <a:pt x="37" y="37"/>
                      <a:pt x="36" y="37"/>
                      <a:pt x="35" y="35"/>
                    </a:cubicBezTo>
                    <a:cubicBezTo>
                      <a:pt x="35" y="33"/>
                      <a:pt x="34" y="34"/>
                      <a:pt x="33" y="32"/>
                    </a:cubicBezTo>
                    <a:cubicBezTo>
                      <a:pt x="32" y="30"/>
                      <a:pt x="32" y="29"/>
                      <a:pt x="30" y="28"/>
                    </a:cubicBezTo>
                    <a:cubicBezTo>
                      <a:pt x="28" y="26"/>
                      <a:pt x="27" y="24"/>
                      <a:pt x="26" y="22"/>
                    </a:cubicBezTo>
                    <a:cubicBezTo>
                      <a:pt x="25" y="21"/>
                      <a:pt x="23" y="19"/>
                      <a:pt x="22" y="18"/>
                    </a:cubicBezTo>
                    <a:cubicBezTo>
                      <a:pt x="20" y="17"/>
                      <a:pt x="19" y="18"/>
                      <a:pt x="19" y="15"/>
                    </a:cubicBezTo>
                    <a:cubicBezTo>
                      <a:pt x="19" y="14"/>
                      <a:pt x="21" y="16"/>
                      <a:pt x="22" y="14"/>
                    </a:cubicBezTo>
                    <a:cubicBezTo>
                      <a:pt x="24" y="13"/>
                      <a:pt x="22" y="12"/>
                      <a:pt x="21" y="10"/>
                    </a:cubicBezTo>
                    <a:cubicBezTo>
                      <a:pt x="19" y="5"/>
                      <a:pt x="16" y="11"/>
                      <a:pt x="14" y="8"/>
                    </a:cubicBezTo>
                    <a:cubicBezTo>
                      <a:pt x="13" y="7"/>
                      <a:pt x="14" y="5"/>
                      <a:pt x="13" y="4"/>
                    </a:cubicBezTo>
                    <a:cubicBezTo>
                      <a:pt x="12" y="3"/>
                      <a:pt x="10" y="2"/>
                      <a:pt x="9" y="0"/>
                    </a:cubicBezTo>
                    <a:cubicBezTo>
                      <a:pt x="9" y="0"/>
                      <a:pt x="7" y="0"/>
                      <a:pt x="7" y="0"/>
                    </a:cubicBezTo>
                    <a:cubicBezTo>
                      <a:pt x="6" y="1"/>
                      <a:pt x="8" y="3"/>
                      <a:pt x="8" y="4"/>
                    </a:cubicBezTo>
                    <a:cubicBezTo>
                      <a:pt x="8" y="5"/>
                      <a:pt x="9" y="7"/>
                      <a:pt x="8" y="7"/>
                    </a:cubicBezTo>
                    <a:cubicBezTo>
                      <a:pt x="6" y="7"/>
                      <a:pt x="6" y="5"/>
                      <a:pt x="4" y="5"/>
                    </a:cubicBezTo>
                    <a:cubicBezTo>
                      <a:pt x="3" y="4"/>
                      <a:pt x="0" y="10"/>
                      <a:pt x="0" y="10"/>
                    </a:cubicBezTo>
                    <a:cubicBezTo>
                      <a:pt x="1" y="13"/>
                      <a:pt x="0" y="17"/>
                      <a:pt x="4" y="15"/>
                    </a:cubicBezTo>
                    <a:cubicBezTo>
                      <a:pt x="6" y="14"/>
                      <a:pt x="4" y="22"/>
                      <a:pt x="4" y="22"/>
                    </a:cubicBezTo>
                    <a:cubicBezTo>
                      <a:pt x="6" y="23"/>
                      <a:pt x="4" y="24"/>
                      <a:pt x="3" y="26"/>
                    </a:cubicBezTo>
                    <a:cubicBezTo>
                      <a:pt x="3" y="27"/>
                      <a:pt x="6" y="25"/>
                      <a:pt x="7" y="25"/>
                    </a:cubicBezTo>
                    <a:cubicBezTo>
                      <a:pt x="7" y="24"/>
                      <a:pt x="9" y="23"/>
                      <a:pt x="10" y="23"/>
                    </a:cubicBezTo>
                    <a:cubicBezTo>
                      <a:pt x="12" y="24"/>
                      <a:pt x="13" y="24"/>
                      <a:pt x="15" y="22"/>
                    </a:cubicBezTo>
                    <a:cubicBezTo>
                      <a:pt x="17" y="21"/>
                      <a:pt x="24" y="25"/>
                      <a:pt x="23" y="28"/>
                    </a:cubicBezTo>
                    <a:cubicBezTo>
                      <a:pt x="21" y="32"/>
                      <a:pt x="25" y="33"/>
                      <a:pt x="27" y="36"/>
                    </a:cubicBezTo>
                    <a:cubicBezTo>
                      <a:pt x="27" y="37"/>
                      <a:pt x="27" y="38"/>
                      <a:pt x="27" y="39"/>
                    </a:cubicBezTo>
                    <a:cubicBezTo>
                      <a:pt x="27" y="40"/>
                      <a:pt x="26" y="42"/>
                      <a:pt x="25" y="43"/>
                    </a:cubicBezTo>
                    <a:cubicBezTo>
                      <a:pt x="26" y="43"/>
                      <a:pt x="29" y="45"/>
                      <a:pt x="29" y="43"/>
                    </a:cubicBezTo>
                    <a:cubicBezTo>
                      <a:pt x="29" y="42"/>
                      <a:pt x="31" y="41"/>
                      <a:pt x="32" y="42"/>
                    </a:cubicBezTo>
                    <a:cubicBezTo>
                      <a:pt x="33" y="43"/>
                      <a:pt x="34" y="43"/>
                      <a:pt x="35" y="42"/>
                    </a:cubicBezTo>
                    <a:cubicBezTo>
                      <a:pt x="37" y="42"/>
                      <a:pt x="37" y="40"/>
                      <a:pt x="37" y="3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1" name="Freeform 709">
                <a:extLst>
                  <a:ext uri="{FF2B5EF4-FFF2-40B4-BE49-F238E27FC236}">
                    <a16:creationId xmlns:a16="http://schemas.microsoft.com/office/drawing/2014/main" id="{9F4EC8F2-169B-A74E-BF98-CD0FE88FC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18313" y="8001238"/>
                <a:ext cx="522745" cy="486798"/>
              </a:xfrm>
              <a:custGeom>
                <a:avLst/>
                <a:gdLst>
                  <a:gd name="T0" fmla="*/ 33 w 51"/>
                  <a:gd name="T1" fmla="*/ 5 h 45"/>
                  <a:gd name="T2" fmla="*/ 29 w 51"/>
                  <a:gd name="T3" fmla="*/ 13 h 45"/>
                  <a:gd name="T4" fmla="*/ 20 w 51"/>
                  <a:gd name="T5" fmla="*/ 16 h 45"/>
                  <a:gd name="T6" fmla="*/ 15 w 51"/>
                  <a:gd name="T7" fmla="*/ 18 h 45"/>
                  <a:gd name="T8" fmla="*/ 10 w 51"/>
                  <a:gd name="T9" fmla="*/ 19 h 45"/>
                  <a:gd name="T10" fmla="*/ 7 w 51"/>
                  <a:gd name="T11" fmla="*/ 18 h 45"/>
                  <a:gd name="T12" fmla="*/ 3 w 51"/>
                  <a:gd name="T13" fmla="*/ 14 h 45"/>
                  <a:gd name="T14" fmla="*/ 0 w 51"/>
                  <a:gd name="T15" fmla="*/ 20 h 45"/>
                  <a:gd name="T16" fmla="*/ 4 w 51"/>
                  <a:gd name="T17" fmla="*/ 29 h 45"/>
                  <a:gd name="T18" fmla="*/ 8 w 51"/>
                  <a:gd name="T19" fmla="*/ 37 h 45"/>
                  <a:gd name="T20" fmla="*/ 13 w 51"/>
                  <a:gd name="T21" fmla="*/ 39 h 45"/>
                  <a:gd name="T22" fmla="*/ 14 w 51"/>
                  <a:gd name="T23" fmla="*/ 41 h 45"/>
                  <a:gd name="T24" fmla="*/ 19 w 51"/>
                  <a:gd name="T25" fmla="*/ 41 h 45"/>
                  <a:gd name="T26" fmla="*/ 21 w 51"/>
                  <a:gd name="T27" fmla="*/ 39 h 45"/>
                  <a:gd name="T28" fmla="*/ 25 w 51"/>
                  <a:gd name="T29" fmla="*/ 40 h 45"/>
                  <a:gd name="T30" fmla="*/ 28 w 51"/>
                  <a:gd name="T31" fmla="*/ 40 h 45"/>
                  <a:gd name="T32" fmla="*/ 31 w 51"/>
                  <a:gd name="T33" fmla="*/ 43 h 45"/>
                  <a:gd name="T34" fmla="*/ 34 w 51"/>
                  <a:gd name="T35" fmla="*/ 42 h 45"/>
                  <a:gd name="T36" fmla="*/ 36 w 51"/>
                  <a:gd name="T37" fmla="*/ 43 h 45"/>
                  <a:gd name="T38" fmla="*/ 37 w 51"/>
                  <a:gd name="T39" fmla="*/ 37 h 45"/>
                  <a:gd name="T40" fmla="*/ 37 w 51"/>
                  <a:gd name="T41" fmla="*/ 33 h 45"/>
                  <a:gd name="T42" fmla="*/ 39 w 51"/>
                  <a:gd name="T43" fmla="*/ 30 h 45"/>
                  <a:gd name="T44" fmla="*/ 42 w 51"/>
                  <a:gd name="T45" fmla="*/ 24 h 45"/>
                  <a:gd name="T46" fmla="*/ 47 w 51"/>
                  <a:gd name="T47" fmla="*/ 19 h 45"/>
                  <a:gd name="T48" fmla="*/ 49 w 51"/>
                  <a:gd name="T49" fmla="*/ 18 h 45"/>
                  <a:gd name="T50" fmla="*/ 45 w 51"/>
                  <a:gd name="T51" fmla="*/ 13 h 45"/>
                  <a:gd name="T52" fmla="*/ 42 w 51"/>
                  <a:gd name="T53" fmla="*/ 7 h 45"/>
                  <a:gd name="T54" fmla="*/ 44 w 51"/>
                  <a:gd name="T55" fmla="*/ 6 h 45"/>
                  <a:gd name="T56" fmla="*/ 44 w 51"/>
                  <a:gd name="T57" fmla="*/ 3 h 45"/>
                  <a:gd name="T58" fmla="*/ 33 w 51"/>
                  <a:gd name="T59" fmla="*/ 5 h 45"/>
                  <a:gd name="T60" fmla="*/ 33 w 51"/>
                  <a:gd name="T61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51" h="45">
                    <a:moveTo>
                      <a:pt x="33" y="5"/>
                    </a:moveTo>
                    <a:cubicBezTo>
                      <a:pt x="32" y="8"/>
                      <a:pt x="31" y="10"/>
                      <a:pt x="29" y="13"/>
                    </a:cubicBezTo>
                    <a:cubicBezTo>
                      <a:pt x="28" y="17"/>
                      <a:pt x="23" y="17"/>
                      <a:pt x="20" y="16"/>
                    </a:cubicBezTo>
                    <a:cubicBezTo>
                      <a:pt x="18" y="15"/>
                      <a:pt x="16" y="17"/>
                      <a:pt x="15" y="18"/>
                    </a:cubicBezTo>
                    <a:cubicBezTo>
                      <a:pt x="14" y="19"/>
                      <a:pt x="11" y="18"/>
                      <a:pt x="10" y="19"/>
                    </a:cubicBezTo>
                    <a:cubicBezTo>
                      <a:pt x="8" y="20"/>
                      <a:pt x="8" y="20"/>
                      <a:pt x="7" y="18"/>
                    </a:cubicBezTo>
                    <a:cubicBezTo>
                      <a:pt x="5" y="17"/>
                      <a:pt x="4" y="16"/>
                      <a:pt x="3" y="14"/>
                    </a:cubicBezTo>
                    <a:cubicBezTo>
                      <a:pt x="2" y="13"/>
                      <a:pt x="0" y="19"/>
                      <a:pt x="0" y="20"/>
                    </a:cubicBezTo>
                    <a:cubicBezTo>
                      <a:pt x="0" y="23"/>
                      <a:pt x="3" y="26"/>
                      <a:pt x="4" y="29"/>
                    </a:cubicBezTo>
                    <a:cubicBezTo>
                      <a:pt x="6" y="32"/>
                      <a:pt x="5" y="35"/>
                      <a:pt x="8" y="37"/>
                    </a:cubicBezTo>
                    <a:cubicBezTo>
                      <a:pt x="10" y="38"/>
                      <a:pt x="12" y="39"/>
                      <a:pt x="13" y="39"/>
                    </a:cubicBezTo>
                    <a:cubicBezTo>
                      <a:pt x="16" y="38"/>
                      <a:pt x="13" y="40"/>
                      <a:pt x="14" y="41"/>
                    </a:cubicBezTo>
                    <a:cubicBezTo>
                      <a:pt x="15" y="41"/>
                      <a:pt x="18" y="41"/>
                      <a:pt x="19" y="41"/>
                    </a:cubicBezTo>
                    <a:cubicBezTo>
                      <a:pt x="20" y="40"/>
                      <a:pt x="20" y="38"/>
                      <a:pt x="21" y="39"/>
                    </a:cubicBezTo>
                    <a:cubicBezTo>
                      <a:pt x="22" y="40"/>
                      <a:pt x="24" y="41"/>
                      <a:pt x="25" y="40"/>
                    </a:cubicBezTo>
                    <a:cubicBezTo>
                      <a:pt x="26" y="40"/>
                      <a:pt x="28" y="39"/>
                      <a:pt x="28" y="40"/>
                    </a:cubicBezTo>
                    <a:cubicBezTo>
                      <a:pt x="29" y="43"/>
                      <a:pt x="27" y="45"/>
                      <a:pt x="31" y="43"/>
                    </a:cubicBezTo>
                    <a:cubicBezTo>
                      <a:pt x="32" y="43"/>
                      <a:pt x="33" y="42"/>
                      <a:pt x="34" y="42"/>
                    </a:cubicBezTo>
                    <a:cubicBezTo>
                      <a:pt x="35" y="42"/>
                      <a:pt x="36" y="43"/>
                      <a:pt x="36" y="43"/>
                    </a:cubicBezTo>
                    <a:cubicBezTo>
                      <a:pt x="37" y="41"/>
                      <a:pt x="35" y="39"/>
                      <a:pt x="37" y="37"/>
                    </a:cubicBezTo>
                    <a:cubicBezTo>
                      <a:pt x="38" y="36"/>
                      <a:pt x="37" y="35"/>
                      <a:pt x="37" y="33"/>
                    </a:cubicBezTo>
                    <a:cubicBezTo>
                      <a:pt x="37" y="32"/>
                      <a:pt x="38" y="31"/>
                      <a:pt x="39" y="30"/>
                    </a:cubicBezTo>
                    <a:cubicBezTo>
                      <a:pt x="41" y="28"/>
                      <a:pt x="43" y="27"/>
                      <a:pt x="42" y="24"/>
                    </a:cubicBezTo>
                    <a:cubicBezTo>
                      <a:pt x="42" y="22"/>
                      <a:pt x="45" y="18"/>
                      <a:pt x="47" y="19"/>
                    </a:cubicBezTo>
                    <a:cubicBezTo>
                      <a:pt x="48" y="20"/>
                      <a:pt x="51" y="19"/>
                      <a:pt x="49" y="18"/>
                    </a:cubicBezTo>
                    <a:cubicBezTo>
                      <a:pt x="48" y="16"/>
                      <a:pt x="45" y="15"/>
                      <a:pt x="45" y="13"/>
                    </a:cubicBezTo>
                    <a:cubicBezTo>
                      <a:pt x="45" y="11"/>
                      <a:pt x="43" y="9"/>
                      <a:pt x="42" y="7"/>
                    </a:cubicBezTo>
                    <a:cubicBezTo>
                      <a:pt x="41" y="4"/>
                      <a:pt x="44" y="7"/>
                      <a:pt x="44" y="6"/>
                    </a:cubicBezTo>
                    <a:cubicBezTo>
                      <a:pt x="45" y="5"/>
                      <a:pt x="41" y="4"/>
                      <a:pt x="44" y="3"/>
                    </a:cubicBezTo>
                    <a:cubicBezTo>
                      <a:pt x="40" y="2"/>
                      <a:pt x="34" y="0"/>
                      <a:pt x="33" y="5"/>
                    </a:cubicBezTo>
                    <a:cubicBezTo>
                      <a:pt x="32" y="7"/>
                      <a:pt x="34" y="3"/>
                      <a:pt x="33" y="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2" name="Freeform 710">
                <a:extLst>
                  <a:ext uri="{FF2B5EF4-FFF2-40B4-BE49-F238E27FC236}">
                    <a16:creationId xmlns:a16="http://schemas.microsoft.com/office/drawing/2014/main" id="{642F1334-BDBF-DF40-953B-0B76BDC92A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49676" y="7872160"/>
                <a:ext cx="501837" cy="346660"/>
              </a:xfrm>
              <a:custGeom>
                <a:avLst/>
                <a:gdLst>
                  <a:gd name="T0" fmla="*/ 45 w 49"/>
                  <a:gd name="T1" fmla="*/ 10 h 32"/>
                  <a:gd name="T2" fmla="*/ 47 w 49"/>
                  <a:gd name="T3" fmla="*/ 8 h 32"/>
                  <a:gd name="T4" fmla="*/ 43 w 49"/>
                  <a:gd name="T5" fmla="*/ 7 h 32"/>
                  <a:gd name="T6" fmla="*/ 42 w 49"/>
                  <a:gd name="T7" fmla="*/ 6 h 32"/>
                  <a:gd name="T8" fmla="*/ 41 w 49"/>
                  <a:gd name="T9" fmla="*/ 6 h 32"/>
                  <a:gd name="T10" fmla="*/ 41 w 49"/>
                  <a:gd name="T11" fmla="*/ 4 h 32"/>
                  <a:gd name="T12" fmla="*/ 39 w 49"/>
                  <a:gd name="T13" fmla="*/ 2 h 32"/>
                  <a:gd name="T14" fmla="*/ 37 w 49"/>
                  <a:gd name="T15" fmla="*/ 2 h 32"/>
                  <a:gd name="T16" fmla="*/ 36 w 49"/>
                  <a:gd name="T17" fmla="*/ 1 h 32"/>
                  <a:gd name="T18" fmla="*/ 32 w 49"/>
                  <a:gd name="T19" fmla="*/ 6 h 32"/>
                  <a:gd name="T20" fmla="*/ 30 w 49"/>
                  <a:gd name="T21" fmla="*/ 8 h 32"/>
                  <a:gd name="T22" fmla="*/ 29 w 49"/>
                  <a:gd name="T23" fmla="*/ 9 h 32"/>
                  <a:gd name="T24" fmla="*/ 29 w 49"/>
                  <a:gd name="T25" fmla="*/ 10 h 32"/>
                  <a:gd name="T26" fmla="*/ 25 w 49"/>
                  <a:gd name="T27" fmla="*/ 12 h 32"/>
                  <a:gd name="T28" fmla="*/ 25 w 49"/>
                  <a:gd name="T29" fmla="*/ 15 h 32"/>
                  <a:gd name="T30" fmla="*/ 27 w 49"/>
                  <a:gd name="T31" fmla="*/ 14 h 32"/>
                  <a:gd name="T32" fmla="*/ 29 w 49"/>
                  <a:gd name="T33" fmla="*/ 13 h 32"/>
                  <a:gd name="T34" fmla="*/ 28 w 49"/>
                  <a:gd name="T35" fmla="*/ 11 h 32"/>
                  <a:gd name="T36" fmla="*/ 29 w 49"/>
                  <a:gd name="T37" fmla="*/ 13 h 32"/>
                  <a:gd name="T38" fmla="*/ 26 w 49"/>
                  <a:gd name="T39" fmla="*/ 14 h 32"/>
                  <a:gd name="T40" fmla="*/ 23 w 49"/>
                  <a:gd name="T41" fmla="*/ 13 h 32"/>
                  <a:gd name="T42" fmla="*/ 14 w 49"/>
                  <a:gd name="T43" fmla="*/ 20 h 32"/>
                  <a:gd name="T44" fmla="*/ 9 w 49"/>
                  <a:gd name="T45" fmla="*/ 23 h 32"/>
                  <a:gd name="T46" fmla="*/ 7 w 49"/>
                  <a:gd name="T47" fmla="*/ 26 h 32"/>
                  <a:gd name="T48" fmla="*/ 9 w 49"/>
                  <a:gd name="T49" fmla="*/ 28 h 32"/>
                  <a:gd name="T50" fmla="*/ 0 w 49"/>
                  <a:gd name="T51" fmla="*/ 26 h 32"/>
                  <a:gd name="T52" fmla="*/ 5 w 49"/>
                  <a:gd name="T53" fmla="*/ 32 h 32"/>
                  <a:gd name="T54" fmla="*/ 7 w 49"/>
                  <a:gd name="T55" fmla="*/ 31 h 32"/>
                  <a:gd name="T56" fmla="*/ 12 w 49"/>
                  <a:gd name="T57" fmla="*/ 30 h 32"/>
                  <a:gd name="T58" fmla="*/ 20 w 49"/>
                  <a:gd name="T59" fmla="*/ 29 h 32"/>
                  <a:gd name="T60" fmla="*/ 27 w 49"/>
                  <a:gd name="T61" fmla="*/ 24 h 32"/>
                  <a:gd name="T62" fmla="*/ 30 w 49"/>
                  <a:gd name="T63" fmla="*/ 18 h 32"/>
                  <a:gd name="T64" fmla="*/ 34 w 49"/>
                  <a:gd name="T65" fmla="*/ 14 h 32"/>
                  <a:gd name="T66" fmla="*/ 43 w 49"/>
                  <a:gd name="T67" fmla="*/ 14 h 32"/>
                  <a:gd name="T68" fmla="*/ 45 w 49"/>
                  <a:gd name="T69" fmla="*/ 1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9" h="32">
                    <a:moveTo>
                      <a:pt x="45" y="10"/>
                    </a:moveTo>
                    <a:cubicBezTo>
                      <a:pt x="48" y="10"/>
                      <a:pt x="49" y="9"/>
                      <a:pt x="47" y="8"/>
                    </a:cubicBezTo>
                    <a:cubicBezTo>
                      <a:pt x="45" y="7"/>
                      <a:pt x="45" y="6"/>
                      <a:pt x="43" y="7"/>
                    </a:cubicBezTo>
                    <a:cubicBezTo>
                      <a:pt x="42" y="8"/>
                      <a:pt x="43" y="7"/>
                      <a:pt x="42" y="6"/>
                    </a:cubicBezTo>
                    <a:cubicBezTo>
                      <a:pt x="42" y="6"/>
                      <a:pt x="41" y="6"/>
                      <a:pt x="41" y="6"/>
                    </a:cubicBezTo>
                    <a:cubicBezTo>
                      <a:pt x="41" y="6"/>
                      <a:pt x="41" y="4"/>
                      <a:pt x="41" y="4"/>
                    </a:cubicBezTo>
                    <a:cubicBezTo>
                      <a:pt x="40" y="3"/>
                      <a:pt x="39" y="2"/>
                      <a:pt x="39" y="2"/>
                    </a:cubicBezTo>
                    <a:cubicBezTo>
                      <a:pt x="37" y="0"/>
                      <a:pt x="38" y="1"/>
                      <a:pt x="37" y="2"/>
                    </a:cubicBezTo>
                    <a:cubicBezTo>
                      <a:pt x="36" y="3"/>
                      <a:pt x="36" y="1"/>
                      <a:pt x="36" y="1"/>
                    </a:cubicBezTo>
                    <a:cubicBezTo>
                      <a:pt x="35" y="1"/>
                      <a:pt x="32" y="5"/>
                      <a:pt x="32" y="6"/>
                    </a:cubicBezTo>
                    <a:cubicBezTo>
                      <a:pt x="31" y="6"/>
                      <a:pt x="30" y="7"/>
                      <a:pt x="30" y="8"/>
                    </a:cubicBezTo>
                    <a:cubicBezTo>
                      <a:pt x="29" y="8"/>
                      <a:pt x="29" y="9"/>
                      <a:pt x="29" y="9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6" y="11"/>
                      <a:pt x="25" y="12"/>
                    </a:cubicBezTo>
                    <a:cubicBezTo>
                      <a:pt x="22" y="12"/>
                      <a:pt x="23" y="14"/>
                      <a:pt x="25" y="15"/>
                    </a:cubicBezTo>
                    <a:cubicBezTo>
                      <a:pt x="27" y="17"/>
                      <a:pt x="26" y="15"/>
                      <a:pt x="27" y="14"/>
                    </a:cubicBezTo>
                    <a:cubicBezTo>
                      <a:pt x="27" y="13"/>
                      <a:pt x="29" y="13"/>
                      <a:pt x="29" y="13"/>
                    </a:cubicBezTo>
                    <a:cubicBezTo>
                      <a:pt x="29" y="13"/>
                      <a:pt x="28" y="12"/>
                      <a:pt x="28" y="11"/>
                    </a:cubicBezTo>
                    <a:cubicBezTo>
                      <a:pt x="28" y="12"/>
                      <a:pt x="29" y="13"/>
                      <a:pt x="29" y="13"/>
                    </a:cubicBezTo>
                    <a:cubicBezTo>
                      <a:pt x="29" y="13"/>
                      <a:pt x="27" y="13"/>
                      <a:pt x="26" y="14"/>
                    </a:cubicBezTo>
                    <a:cubicBezTo>
                      <a:pt x="26" y="17"/>
                      <a:pt x="24" y="14"/>
                      <a:pt x="23" y="13"/>
                    </a:cubicBezTo>
                    <a:cubicBezTo>
                      <a:pt x="20" y="16"/>
                      <a:pt x="18" y="19"/>
                      <a:pt x="14" y="20"/>
                    </a:cubicBezTo>
                    <a:cubicBezTo>
                      <a:pt x="12" y="21"/>
                      <a:pt x="10" y="21"/>
                      <a:pt x="9" y="23"/>
                    </a:cubicBezTo>
                    <a:cubicBezTo>
                      <a:pt x="8" y="24"/>
                      <a:pt x="8" y="25"/>
                      <a:pt x="7" y="26"/>
                    </a:cubicBezTo>
                    <a:cubicBezTo>
                      <a:pt x="7" y="27"/>
                      <a:pt x="9" y="28"/>
                      <a:pt x="9" y="28"/>
                    </a:cubicBezTo>
                    <a:cubicBezTo>
                      <a:pt x="8" y="29"/>
                      <a:pt x="1" y="26"/>
                      <a:pt x="0" y="26"/>
                    </a:cubicBezTo>
                    <a:cubicBezTo>
                      <a:pt x="1" y="28"/>
                      <a:pt x="3" y="31"/>
                      <a:pt x="5" y="32"/>
                    </a:cubicBezTo>
                    <a:cubicBezTo>
                      <a:pt x="6" y="32"/>
                      <a:pt x="7" y="31"/>
                      <a:pt x="7" y="31"/>
                    </a:cubicBezTo>
                    <a:cubicBezTo>
                      <a:pt x="9" y="30"/>
                      <a:pt x="12" y="31"/>
                      <a:pt x="12" y="30"/>
                    </a:cubicBezTo>
                    <a:cubicBezTo>
                      <a:pt x="15" y="27"/>
                      <a:pt x="17" y="28"/>
                      <a:pt x="20" y="29"/>
                    </a:cubicBezTo>
                    <a:cubicBezTo>
                      <a:pt x="23" y="29"/>
                      <a:pt x="26" y="27"/>
                      <a:pt x="27" y="24"/>
                    </a:cubicBezTo>
                    <a:cubicBezTo>
                      <a:pt x="28" y="22"/>
                      <a:pt x="29" y="20"/>
                      <a:pt x="30" y="18"/>
                    </a:cubicBezTo>
                    <a:cubicBezTo>
                      <a:pt x="30" y="15"/>
                      <a:pt x="31" y="14"/>
                      <a:pt x="34" y="14"/>
                    </a:cubicBezTo>
                    <a:cubicBezTo>
                      <a:pt x="37" y="14"/>
                      <a:pt x="40" y="15"/>
                      <a:pt x="43" y="14"/>
                    </a:cubicBezTo>
                    <a:cubicBezTo>
                      <a:pt x="47" y="13"/>
                      <a:pt x="40" y="10"/>
                      <a:pt x="45" y="10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3" name="Freeform 711">
                <a:extLst>
                  <a:ext uri="{FF2B5EF4-FFF2-40B4-BE49-F238E27FC236}">
                    <a16:creationId xmlns:a16="http://schemas.microsoft.com/office/drawing/2014/main" id="{DDB1204F-6F54-9246-AB4F-80117BB23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128583" y="6669918"/>
                <a:ext cx="174248" cy="106947"/>
              </a:xfrm>
              <a:custGeom>
                <a:avLst/>
                <a:gdLst>
                  <a:gd name="T0" fmla="*/ 2 w 17"/>
                  <a:gd name="T1" fmla="*/ 8 h 10"/>
                  <a:gd name="T2" fmla="*/ 7 w 17"/>
                  <a:gd name="T3" fmla="*/ 9 h 10"/>
                  <a:gd name="T4" fmla="*/ 12 w 17"/>
                  <a:gd name="T5" fmla="*/ 9 h 10"/>
                  <a:gd name="T6" fmla="*/ 16 w 17"/>
                  <a:gd name="T7" fmla="*/ 8 h 10"/>
                  <a:gd name="T8" fmla="*/ 15 w 17"/>
                  <a:gd name="T9" fmla="*/ 3 h 10"/>
                  <a:gd name="T10" fmla="*/ 10 w 17"/>
                  <a:gd name="T11" fmla="*/ 3 h 10"/>
                  <a:gd name="T12" fmla="*/ 6 w 17"/>
                  <a:gd name="T13" fmla="*/ 1 h 10"/>
                  <a:gd name="T14" fmla="*/ 2 w 17"/>
                  <a:gd name="T15" fmla="*/ 8 h 10"/>
                  <a:gd name="T16" fmla="*/ 2 w 17"/>
                  <a:gd name="T1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10">
                    <a:moveTo>
                      <a:pt x="2" y="8"/>
                    </a:moveTo>
                    <a:cubicBezTo>
                      <a:pt x="3" y="9"/>
                      <a:pt x="6" y="10"/>
                      <a:pt x="7" y="9"/>
                    </a:cubicBezTo>
                    <a:cubicBezTo>
                      <a:pt x="9" y="8"/>
                      <a:pt x="10" y="10"/>
                      <a:pt x="12" y="9"/>
                    </a:cubicBezTo>
                    <a:cubicBezTo>
                      <a:pt x="13" y="9"/>
                      <a:pt x="17" y="9"/>
                      <a:pt x="16" y="8"/>
                    </a:cubicBezTo>
                    <a:cubicBezTo>
                      <a:pt x="15" y="6"/>
                      <a:pt x="14" y="5"/>
                      <a:pt x="15" y="3"/>
                    </a:cubicBezTo>
                    <a:cubicBezTo>
                      <a:pt x="13" y="2"/>
                      <a:pt x="11" y="4"/>
                      <a:pt x="10" y="3"/>
                    </a:cubicBezTo>
                    <a:cubicBezTo>
                      <a:pt x="9" y="2"/>
                      <a:pt x="7" y="0"/>
                      <a:pt x="6" y="1"/>
                    </a:cubicBezTo>
                    <a:cubicBezTo>
                      <a:pt x="4" y="3"/>
                      <a:pt x="0" y="6"/>
                      <a:pt x="2" y="8"/>
                    </a:cubicBezTo>
                    <a:cubicBezTo>
                      <a:pt x="3" y="9"/>
                      <a:pt x="1" y="7"/>
                      <a:pt x="2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4" name="Freeform 712">
                <a:extLst>
                  <a:ext uri="{FF2B5EF4-FFF2-40B4-BE49-F238E27FC236}">
                    <a16:creationId xmlns:a16="http://schemas.microsoft.com/office/drawing/2014/main" id="{52AC2760-2856-5A47-8341-2CAB291C8A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7811" y="6548221"/>
                <a:ext cx="379859" cy="250772"/>
              </a:xfrm>
              <a:custGeom>
                <a:avLst/>
                <a:gdLst>
                  <a:gd name="T0" fmla="*/ 1 w 37"/>
                  <a:gd name="T1" fmla="*/ 3 h 23"/>
                  <a:gd name="T2" fmla="*/ 0 w 37"/>
                  <a:gd name="T3" fmla="*/ 9 h 23"/>
                  <a:gd name="T4" fmla="*/ 5 w 37"/>
                  <a:gd name="T5" fmla="*/ 13 h 23"/>
                  <a:gd name="T6" fmla="*/ 7 w 37"/>
                  <a:gd name="T7" fmla="*/ 14 h 23"/>
                  <a:gd name="T8" fmla="*/ 12 w 37"/>
                  <a:gd name="T9" fmla="*/ 15 h 23"/>
                  <a:gd name="T10" fmla="*/ 15 w 37"/>
                  <a:gd name="T11" fmla="*/ 16 h 23"/>
                  <a:gd name="T12" fmla="*/ 19 w 37"/>
                  <a:gd name="T13" fmla="*/ 16 h 23"/>
                  <a:gd name="T14" fmla="*/ 22 w 37"/>
                  <a:gd name="T15" fmla="*/ 19 h 23"/>
                  <a:gd name="T16" fmla="*/ 26 w 37"/>
                  <a:gd name="T17" fmla="*/ 20 h 23"/>
                  <a:gd name="T18" fmla="*/ 29 w 37"/>
                  <a:gd name="T19" fmla="*/ 22 h 23"/>
                  <a:gd name="T20" fmla="*/ 32 w 37"/>
                  <a:gd name="T21" fmla="*/ 20 h 23"/>
                  <a:gd name="T22" fmla="*/ 35 w 37"/>
                  <a:gd name="T23" fmla="*/ 22 h 23"/>
                  <a:gd name="T24" fmla="*/ 37 w 37"/>
                  <a:gd name="T25" fmla="*/ 21 h 23"/>
                  <a:gd name="T26" fmla="*/ 37 w 37"/>
                  <a:gd name="T27" fmla="*/ 18 h 23"/>
                  <a:gd name="T28" fmla="*/ 37 w 37"/>
                  <a:gd name="T29" fmla="*/ 14 h 23"/>
                  <a:gd name="T30" fmla="*/ 32 w 37"/>
                  <a:gd name="T31" fmla="*/ 14 h 23"/>
                  <a:gd name="T32" fmla="*/ 31 w 37"/>
                  <a:gd name="T33" fmla="*/ 13 h 23"/>
                  <a:gd name="T34" fmla="*/ 28 w 37"/>
                  <a:gd name="T35" fmla="*/ 13 h 23"/>
                  <a:gd name="T36" fmla="*/ 26 w 37"/>
                  <a:gd name="T37" fmla="*/ 12 h 23"/>
                  <a:gd name="T38" fmla="*/ 24 w 37"/>
                  <a:gd name="T39" fmla="*/ 12 h 23"/>
                  <a:gd name="T40" fmla="*/ 20 w 37"/>
                  <a:gd name="T41" fmla="*/ 10 h 23"/>
                  <a:gd name="T42" fmla="*/ 18 w 37"/>
                  <a:gd name="T43" fmla="*/ 8 h 23"/>
                  <a:gd name="T44" fmla="*/ 16 w 37"/>
                  <a:gd name="T45" fmla="*/ 7 h 23"/>
                  <a:gd name="T46" fmla="*/ 10 w 37"/>
                  <a:gd name="T47" fmla="*/ 2 h 23"/>
                  <a:gd name="T48" fmla="*/ 8 w 37"/>
                  <a:gd name="T49" fmla="*/ 0 h 23"/>
                  <a:gd name="T50" fmla="*/ 5 w 37"/>
                  <a:gd name="T51" fmla="*/ 2 h 23"/>
                  <a:gd name="T52" fmla="*/ 4 w 37"/>
                  <a:gd name="T53" fmla="*/ 2 h 23"/>
                  <a:gd name="T54" fmla="*/ 1 w 37"/>
                  <a:gd name="T55" fmla="*/ 3 h 23"/>
                  <a:gd name="T56" fmla="*/ 1 w 37"/>
                  <a:gd name="T57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7" h="23">
                    <a:moveTo>
                      <a:pt x="1" y="3"/>
                    </a:moveTo>
                    <a:cubicBezTo>
                      <a:pt x="0" y="4"/>
                      <a:pt x="0" y="8"/>
                      <a:pt x="0" y="9"/>
                    </a:cubicBezTo>
                    <a:cubicBezTo>
                      <a:pt x="1" y="10"/>
                      <a:pt x="4" y="11"/>
                      <a:pt x="5" y="13"/>
                    </a:cubicBezTo>
                    <a:cubicBezTo>
                      <a:pt x="6" y="13"/>
                      <a:pt x="7" y="14"/>
                      <a:pt x="7" y="14"/>
                    </a:cubicBezTo>
                    <a:cubicBezTo>
                      <a:pt x="9" y="15"/>
                      <a:pt x="10" y="14"/>
                      <a:pt x="12" y="15"/>
                    </a:cubicBezTo>
                    <a:cubicBezTo>
                      <a:pt x="13" y="15"/>
                      <a:pt x="14" y="16"/>
                      <a:pt x="15" y="16"/>
                    </a:cubicBezTo>
                    <a:cubicBezTo>
                      <a:pt x="16" y="16"/>
                      <a:pt x="18" y="16"/>
                      <a:pt x="19" y="16"/>
                    </a:cubicBezTo>
                    <a:cubicBezTo>
                      <a:pt x="20" y="17"/>
                      <a:pt x="21" y="18"/>
                      <a:pt x="22" y="19"/>
                    </a:cubicBezTo>
                    <a:cubicBezTo>
                      <a:pt x="23" y="19"/>
                      <a:pt x="25" y="19"/>
                      <a:pt x="26" y="20"/>
                    </a:cubicBezTo>
                    <a:cubicBezTo>
                      <a:pt x="27" y="20"/>
                      <a:pt x="28" y="22"/>
                      <a:pt x="29" y="22"/>
                    </a:cubicBezTo>
                    <a:cubicBezTo>
                      <a:pt x="30" y="22"/>
                      <a:pt x="31" y="20"/>
                      <a:pt x="32" y="20"/>
                    </a:cubicBezTo>
                    <a:cubicBezTo>
                      <a:pt x="33" y="21"/>
                      <a:pt x="33" y="23"/>
                      <a:pt x="35" y="22"/>
                    </a:cubicBezTo>
                    <a:cubicBezTo>
                      <a:pt x="35" y="22"/>
                      <a:pt x="37" y="21"/>
                      <a:pt x="37" y="21"/>
                    </a:cubicBezTo>
                    <a:cubicBezTo>
                      <a:pt x="37" y="20"/>
                      <a:pt x="37" y="19"/>
                      <a:pt x="37" y="18"/>
                    </a:cubicBezTo>
                    <a:cubicBezTo>
                      <a:pt x="36" y="17"/>
                      <a:pt x="37" y="16"/>
                      <a:pt x="37" y="14"/>
                    </a:cubicBezTo>
                    <a:cubicBezTo>
                      <a:pt x="35" y="14"/>
                      <a:pt x="34" y="15"/>
                      <a:pt x="32" y="14"/>
                    </a:cubicBezTo>
                    <a:cubicBezTo>
                      <a:pt x="32" y="14"/>
                      <a:pt x="31" y="13"/>
                      <a:pt x="31" y="13"/>
                    </a:cubicBezTo>
                    <a:cubicBezTo>
                      <a:pt x="30" y="13"/>
                      <a:pt x="29" y="14"/>
                      <a:pt x="28" y="13"/>
                    </a:cubicBezTo>
                    <a:cubicBezTo>
                      <a:pt x="28" y="13"/>
                      <a:pt x="27" y="12"/>
                      <a:pt x="26" y="12"/>
                    </a:cubicBezTo>
                    <a:cubicBezTo>
                      <a:pt x="25" y="12"/>
                      <a:pt x="24" y="14"/>
                      <a:pt x="24" y="12"/>
                    </a:cubicBezTo>
                    <a:cubicBezTo>
                      <a:pt x="22" y="10"/>
                      <a:pt x="21" y="11"/>
                      <a:pt x="20" y="10"/>
                    </a:cubicBezTo>
                    <a:cubicBezTo>
                      <a:pt x="19" y="9"/>
                      <a:pt x="19" y="8"/>
                      <a:pt x="18" y="8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4" y="6"/>
                      <a:pt x="11" y="4"/>
                      <a:pt x="10" y="2"/>
                    </a:cubicBezTo>
                    <a:cubicBezTo>
                      <a:pt x="10" y="1"/>
                      <a:pt x="9" y="0"/>
                      <a:pt x="8" y="0"/>
                    </a:cubicBezTo>
                    <a:cubicBezTo>
                      <a:pt x="6" y="0"/>
                      <a:pt x="6" y="1"/>
                      <a:pt x="5" y="2"/>
                    </a:cubicBezTo>
                    <a:cubicBezTo>
                      <a:pt x="5" y="3"/>
                      <a:pt x="4" y="2"/>
                      <a:pt x="4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0" y="4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5" name="Freeform 713">
                <a:extLst>
                  <a:ext uri="{FF2B5EF4-FFF2-40B4-BE49-F238E27FC236}">
                    <a16:creationId xmlns:a16="http://schemas.microsoft.com/office/drawing/2014/main" id="{EF5FA688-45D1-5C4B-ADED-89885BACF0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80270" y="7459121"/>
                <a:ext cx="285766" cy="250772"/>
              </a:xfrm>
              <a:custGeom>
                <a:avLst/>
                <a:gdLst>
                  <a:gd name="T0" fmla="*/ 14 w 28"/>
                  <a:gd name="T1" fmla="*/ 19 h 23"/>
                  <a:gd name="T2" fmla="*/ 19 w 28"/>
                  <a:gd name="T3" fmla="*/ 18 h 23"/>
                  <a:gd name="T4" fmla="*/ 19 w 28"/>
                  <a:gd name="T5" fmla="*/ 15 h 23"/>
                  <a:gd name="T6" fmla="*/ 21 w 28"/>
                  <a:gd name="T7" fmla="*/ 14 h 23"/>
                  <a:gd name="T8" fmla="*/ 24 w 28"/>
                  <a:gd name="T9" fmla="*/ 12 h 23"/>
                  <a:gd name="T10" fmla="*/ 27 w 28"/>
                  <a:gd name="T11" fmla="*/ 9 h 23"/>
                  <a:gd name="T12" fmla="*/ 26 w 28"/>
                  <a:gd name="T13" fmla="*/ 1 h 23"/>
                  <a:gd name="T14" fmla="*/ 22 w 28"/>
                  <a:gd name="T15" fmla="*/ 1 h 23"/>
                  <a:gd name="T16" fmla="*/ 19 w 28"/>
                  <a:gd name="T17" fmla="*/ 2 h 23"/>
                  <a:gd name="T18" fmla="*/ 17 w 28"/>
                  <a:gd name="T19" fmla="*/ 2 h 23"/>
                  <a:gd name="T20" fmla="*/ 3 w 28"/>
                  <a:gd name="T21" fmla="*/ 3 h 23"/>
                  <a:gd name="T22" fmla="*/ 0 w 28"/>
                  <a:gd name="T23" fmla="*/ 7 h 23"/>
                  <a:gd name="T24" fmla="*/ 1 w 28"/>
                  <a:gd name="T25" fmla="*/ 10 h 23"/>
                  <a:gd name="T26" fmla="*/ 3 w 28"/>
                  <a:gd name="T27" fmla="*/ 14 h 23"/>
                  <a:gd name="T28" fmla="*/ 5 w 28"/>
                  <a:gd name="T29" fmla="*/ 18 h 23"/>
                  <a:gd name="T30" fmla="*/ 6 w 28"/>
                  <a:gd name="T31" fmla="*/ 19 h 23"/>
                  <a:gd name="T32" fmla="*/ 7 w 28"/>
                  <a:gd name="T33" fmla="*/ 21 h 23"/>
                  <a:gd name="T34" fmla="*/ 8 w 28"/>
                  <a:gd name="T35" fmla="*/ 23 h 23"/>
                  <a:gd name="T36" fmla="*/ 14 w 28"/>
                  <a:gd name="T37" fmla="*/ 19 h 23"/>
                  <a:gd name="T38" fmla="*/ 14 w 28"/>
                  <a:gd name="T3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8" h="23">
                    <a:moveTo>
                      <a:pt x="14" y="19"/>
                    </a:moveTo>
                    <a:cubicBezTo>
                      <a:pt x="14" y="18"/>
                      <a:pt x="20" y="20"/>
                      <a:pt x="19" y="18"/>
                    </a:cubicBezTo>
                    <a:cubicBezTo>
                      <a:pt x="19" y="18"/>
                      <a:pt x="18" y="15"/>
                      <a:pt x="19" y="15"/>
                    </a:cubicBezTo>
                    <a:cubicBezTo>
                      <a:pt x="20" y="15"/>
                      <a:pt x="21" y="16"/>
                      <a:pt x="21" y="14"/>
                    </a:cubicBezTo>
                    <a:cubicBezTo>
                      <a:pt x="21" y="12"/>
                      <a:pt x="23" y="13"/>
                      <a:pt x="24" y="12"/>
                    </a:cubicBezTo>
                    <a:cubicBezTo>
                      <a:pt x="26" y="12"/>
                      <a:pt x="26" y="10"/>
                      <a:pt x="27" y="9"/>
                    </a:cubicBezTo>
                    <a:cubicBezTo>
                      <a:pt x="28" y="7"/>
                      <a:pt x="25" y="2"/>
                      <a:pt x="26" y="1"/>
                    </a:cubicBezTo>
                    <a:cubicBezTo>
                      <a:pt x="24" y="2"/>
                      <a:pt x="24" y="2"/>
                      <a:pt x="22" y="1"/>
                    </a:cubicBezTo>
                    <a:cubicBezTo>
                      <a:pt x="21" y="0"/>
                      <a:pt x="19" y="2"/>
                      <a:pt x="19" y="2"/>
                    </a:cubicBezTo>
                    <a:cubicBezTo>
                      <a:pt x="19" y="4"/>
                      <a:pt x="17" y="2"/>
                      <a:pt x="17" y="2"/>
                    </a:cubicBezTo>
                    <a:cubicBezTo>
                      <a:pt x="13" y="1"/>
                      <a:pt x="6" y="0"/>
                      <a:pt x="3" y="3"/>
                    </a:cubicBezTo>
                    <a:cubicBezTo>
                      <a:pt x="2" y="4"/>
                      <a:pt x="0" y="5"/>
                      <a:pt x="0" y="7"/>
                    </a:cubicBezTo>
                    <a:cubicBezTo>
                      <a:pt x="0" y="8"/>
                      <a:pt x="1" y="9"/>
                      <a:pt x="1" y="10"/>
                    </a:cubicBezTo>
                    <a:cubicBezTo>
                      <a:pt x="3" y="11"/>
                      <a:pt x="3" y="13"/>
                      <a:pt x="3" y="14"/>
                    </a:cubicBezTo>
                    <a:cubicBezTo>
                      <a:pt x="4" y="16"/>
                      <a:pt x="4" y="17"/>
                      <a:pt x="5" y="18"/>
                    </a:cubicBezTo>
                    <a:cubicBezTo>
                      <a:pt x="5" y="19"/>
                      <a:pt x="6" y="18"/>
                      <a:pt x="6" y="19"/>
                    </a:cubicBezTo>
                    <a:cubicBezTo>
                      <a:pt x="7" y="19"/>
                      <a:pt x="6" y="20"/>
                      <a:pt x="7" y="21"/>
                    </a:cubicBezTo>
                    <a:cubicBezTo>
                      <a:pt x="9" y="21"/>
                      <a:pt x="8" y="22"/>
                      <a:pt x="8" y="23"/>
                    </a:cubicBezTo>
                    <a:cubicBezTo>
                      <a:pt x="8" y="22"/>
                      <a:pt x="14" y="20"/>
                      <a:pt x="14" y="19"/>
                    </a:cubicBezTo>
                    <a:cubicBezTo>
                      <a:pt x="14" y="19"/>
                      <a:pt x="14" y="20"/>
                      <a:pt x="14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6" name="Freeform 714">
                <a:extLst>
                  <a:ext uri="{FF2B5EF4-FFF2-40B4-BE49-F238E27FC236}">
                    <a16:creationId xmlns:a16="http://schemas.microsoft.com/office/drawing/2014/main" id="{C0C9DD86-2678-674D-B5D2-FDA67F614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68750" y="7901662"/>
                <a:ext cx="226522" cy="283968"/>
              </a:xfrm>
              <a:custGeom>
                <a:avLst/>
                <a:gdLst>
                  <a:gd name="T0" fmla="*/ 10 w 22"/>
                  <a:gd name="T1" fmla="*/ 3 h 26"/>
                  <a:gd name="T2" fmla="*/ 7 w 22"/>
                  <a:gd name="T3" fmla="*/ 4 h 26"/>
                  <a:gd name="T4" fmla="*/ 6 w 22"/>
                  <a:gd name="T5" fmla="*/ 4 h 26"/>
                  <a:gd name="T6" fmla="*/ 5 w 22"/>
                  <a:gd name="T7" fmla="*/ 1 h 26"/>
                  <a:gd name="T8" fmla="*/ 0 w 22"/>
                  <a:gd name="T9" fmla="*/ 0 h 26"/>
                  <a:gd name="T10" fmla="*/ 1 w 22"/>
                  <a:gd name="T11" fmla="*/ 6 h 26"/>
                  <a:gd name="T12" fmla="*/ 4 w 22"/>
                  <a:gd name="T13" fmla="*/ 14 h 26"/>
                  <a:gd name="T14" fmla="*/ 9 w 22"/>
                  <a:gd name="T15" fmla="*/ 21 h 26"/>
                  <a:gd name="T16" fmla="*/ 19 w 22"/>
                  <a:gd name="T17" fmla="*/ 26 h 26"/>
                  <a:gd name="T18" fmla="*/ 20 w 22"/>
                  <a:gd name="T19" fmla="*/ 23 h 26"/>
                  <a:gd name="T20" fmla="*/ 16 w 22"/>
                  <a:gd name="T21" fmla="*/ 14 h 26"/>
                  <a:gd name="T22" fmla="*/ 16 w 22"/>
                  <a:gd name="T23" fmla="*/ 6 h 26"/>
                  <a:gd name="T24" fmla="*/ 10 w 22"/>
                  <a:gd name="T25" fmla="*/ 3 h 26"/>
                  <a:gd name="T26" fmla="*/ 10 w 22"/>
                  <a:gd name="T2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26">
                    <a:moveTo>
                      <a:pt x="10" y="3"/>
                    </a:moveTo>
                    <a:cubicBezTo>
                      <a:pt x="9" y="3"/>
                      <a:pt x="8" y="4"/>
                      <a:pt x="7" y="4"/>
                    </a:cubicBezTo>
                    <a:cubicBezTo>
                      <a:pt x="7" y="3"/>
                      <a:pt x="6" y="4"/>
                      <a:pt x="6" y="4"/>
                    </a:cubicBezTo>
                    <a:cubicBezTo>
                      <a:pt x="5" y="4"/>
                      <a:pt x="5" y="2"/>
                      <a:pt x="5" y="1"/>
                    </a:cubicBezTo>
                    <a:cubicBezTo>
                      <a:pt x="4" y="0"/>
                      <a:pt x="2" y="0"/>
                      <a:pt x="0" y="0"/>
                    </a:cubicBezTo>
                    <a:cubicBezTo>
                      <a:pt x="1" y="1"/>
                      <a:pt x="1" y="4"/>
                      <a:pt x="1" y="6"/>
                    </a:cubicBezTo>
                    <a:cubicBezTo>
                      <a:pt x="2" y="8"/>
                      <a:pt x="3" y="11"/>
                      <a:pt x="4" y="14"/>
                    </a:cubicBezTo>
                    <a:cubicBezTo>
                      <a:pt x="6" y="16"/>
                      <a:pt x="7" y="19"/>
                      <a:pt x="9" y="21"/>
                    </a:cubicBezTo>
                    <a:cubicBezTo>
                      <a:pt x="12" y="22"/>
                      <a:pt x="15" y="26"/>
                      <a:pt x="19" y="26"/>
                    </a:cubicBezTo>
                    <a:cubicBezTo>
                      <a:pt x="22" y="26"/>
                      <a:pt x="21" y="25"/>
                      <a:pt x="20" y="23"/>
                    </a:cubicBezTo>
                    <a:cubicBezTo>
                      <a:pt x="18" y="20"/>
                      <a:pt x="16" y="18"/>
                      <a:pt x="16" y="14"/>
                    </a:cubicBezTo>
                    <a:cubicBezTo>
                      <a:pt x="16" y="11"/>
                      <a:pt x="18" y="9"/>
                      <a:pt x="16" y="6"/>
                    </a:cubicBezTo>
                    <a:cubicBezTo>
                      <a:pt x="15" y="5"/>
                      <a:pt x="11" y="0"/>
                      <a:pt x="10" y="3"/>
                    </a:cubicBezTo>
                    <a:cubicBezTo>
                      <a:pt x="9" y="4"/>
                      <a:pt x="10" y="2"/>
                      <a:pt x="10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7" name="Freeform 715">
                <a:extLst>
                  <a:ext uri="{FF2B5EF4-FFF2-40B4-BE49-F238E27FC236}">
                    <a16:creationId xmlns:a16="http://schemas.microsoft.com/office/drawing/2014/main" id="{D04DC24E-6387-A54C-AA3B-64CC6E1AD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3253" y="5032509"/>
                <a:ext cx="3063290" cy="2113145"/>
              </a:xfrm>
              <a:custGeom>
                <a:avLst/>
                <a:gdLst>
                  <a:gd name="T0" fmla="*/ 279 w 300"/>
                  <a:gd name="T1" fmla="*/ 37 h 195"/>
                  <a:gd name="T2" fmla="*/ 244 w 300"/>
                  <a:gd name="T3" fmla="*/ 1 h 195"/>
                  <a:gd name="T4" fmla="*/ 223 w 300"/>
                  <a:gd name="T5" fmla="*/ 18 h 195"/>
                  <a:gd name="T6" fmla="*/ 214 w 300"/>
                  <a:gd name="T7" fmla="*/ 27 h 195"/>
                  <a:gd name="T8" fmla="*/ 205 w 300"/>
                  <a:gd name="T9" fmla="*/ 39 h 195"/>
                  <a:gd name="T10" fmla="*/ 224 w 300"/>
                  <a:gd name="T11" fmla="*/ 46 h 195"/>
                  <a:gd name="T12" fmla="*/ 197 w 300"/>
                  <a:gd name="T13" fmla="*/ 55 h 195"/>
                  <a:gd name="T14" fmla="*/ 180 w 300"/>
                  <a:gd name="T15" fmla="*/ 66 h 195"/>
                  <a:gd name="T16" fmla="*/ 146 w 300"/>
                  <a:gd name="T17" fmla="*/ 75 h 195"/>
                  <a:gd name="T18" fmla="*/ 121 w 300"/>
                  <a:gd name="T19" fmla="*/ 70 h 195"/>
                  <a:gd name="T20" fmla="*/ 94 w 300"/>
                  <a:gd name="T21" fmla="*/ 56 h 195"/>
                  <a:gd name="T22" fmla="*/ 66 w 300"/>
                  <a:gd name="T23" fmla="*/ 30 h 195"/>
                  <a:gd name="T24" fmla="*/ 56 w 300"/>
                  <a:gd name="T25" fmla="*/ 44 h 195"/>
                  <a:gd name="T26" fmla="*/ 44 w 300"/>
                  <a:gd name="T27" fmla="*/ 51 h 195"/>
                  <a:gd name="T28" fmla="*/ 34 w 300"/>
                  <a:gd name="T29" fmla="*/ 63 h 195"/>
                  <a:gd name="T30" fmla="*/ 28 w 300"/>
                  <a:gd name="T31" fmla="*/ 76 h 195"/>
                  <a:gd name="T32" fmla="*/ 11 w 300"/>
                  <a:gd name="T33" fmla="*/ 84 h 195"/>
                  <a:gd name="T34" fmla="*/ 1 w 300"/>
                  <a:gd name="T35" fmla="*/ 91 h 195"/>
                  <a:gd name="T36" fmla="*/ 7 w 300"/>
                  <a:gd name="T37" fmla="*/ 103 h 195"/>
                  <a:gd name="T38" fmla="*/ 23 w 300"/>
                  <a:gd name="T39" fmla="*/ 111 h 195"/>
                  <a:gd name="T40" fmla="*/ 27 w 300"/>
                  <a:gd name="T41" fmla="*/ 121 h 195"/>
                  <a:gd name="T42" fmla="*/ 27 w 300"/>
                  <a:gd name="T43" fmla="*/ 135 h 195"/>
                  <a:gd name="T44" fmla="*/ 40 w 300"/>
                  <a:gd name="T45" fmla="*/ 140 h 195"/>
                  <a:gd name="T46" fmla="*/ 62 w 300"/>
                  <a:gd name="T47" fmla="*/ 154 h 195"/>
                  <a:gd name="T48" fmla="*/ 74 w 300"/>
                  <a:gd name="T49" fmla="*/ 156 h 195"/>
                  <a:gd name="T50" fmla="*/ 92 w 300"/>
                  <a:gd name="T51" fmla="*/ 151 h 195"/>
                  <a:gd name="T52" fmla="*/ 106 w 300"/>
                  <a:gd name="T53" fmla="*/ 146 h 195"/>
                  <a:gd name="T54" fmla="*/ 116 w 300"/>
                  <a:gd name="T55" fmla="*/ 155 h 195"/>
                  <a:gd name="T56" fmla="*/ 117 w 300"/>
                  <a:gd name="T57" fmla="*/ 166 h 195"/>
                  <a:gd name="T58" fmla="*/ 119 w 300"/>
                  <a:gd name="T59" fmla="*/ 178 h 195"/>
                  <a:gd name="T60" fmla="*/ 125 w 300"/>
                  <a:gd name="T61" fmla="*/ 187 h 195"/>
                  <a:gd name="T62" fmla="*/ 134 w 300"/>
                  <a:gd name="T63" fmla="*/ 186 h 195"/>
                  <a:gd name="T64" fmla="*/ 143 w 300"/>
                  <a:gd name="T65" fmla="*/ 182 h 195"/>
                  <a:gd name="T66" fmla="*/ 155 w 300"/>
                  <a:gd name="T67" fmla="*/ 180 h 195"/>
                  <a:gd name="T68" fmla="*/ 168 w 300"/>
                  <a:gd name="T69" fmla="*/ 186 h 195"/>
                  <a:gd name="T70" fmla="*/ 175 w 300"/>
                  <a:gd name="T71" fmla="*/ 195 h 195"/>
                  <a:gd name="T72" fmla="*/ 189 w 300"/>
                  <a:gd name="T73" fmla="*/ 186 h 195"/>
                  <a:gd name="T74" fmla="*/ 202 w 300"/>
                  <a:gd name="T75" fmla="*/ 182 h 195"/>
                  <a:gd name="T76" fmla="*/ 215 w 300"/>
                  <a:gd name="T77" fmla="*/ 173 h 195"/>
                  <a:gd name="T78" fmla="*/ 221 w 300"/>
                  <a:gd name="T79" fmla="*/ 164 h 195"/>
                  <a:gd name="T80" fmla="*/ 228 w 300"/>
                  <a:gd name="T81" fmla="*/ 156 h 195"/>
                  <a:gd name="T82" fmla="*/ 232 w 300"/>
                  <a:gd name="T83" fmla="*/ 149 h 195"/>
                  <a:gd name="T84" fmla="*/ 236 w 300"/>
                  <a:gd name="T85" fmla="*/ 143 h 195"/>
                  <a:gd name="T86" fmla="*/ 231 w 300"/>
                  <a:gd name="T87" fmla="*/ 139 h 195"/>
                  <a:gd name="T88" fmla="*/ 229 w 300"/>
                  <a:gd name="T89" fmla="*/ 132 h 195"/>
                  <a:gd name="T90" fmla="*/ 221 w 300"/>
                  <a:gd name="T91" fmla="*/ 115 h 195"/>
                  <a:gd name="T92" fmla="*/ 229 w 300"/>
                  <a:gd name="T93" fmla="*/ 106 h 195"/>
                  <a:gd name="T94" fmla="*/ 238 w 300"/>
                  <a:gd name="T95" fmla="*/ 102 h 195"/>
                  <a:gd name="T96" fmla="*/ 220 w 300"/>
                  <a:gd name="T97" fmla="*/ 102 h 195"/>
                  <a:gd name="T98" fmla="*/ 221 w 300"/>
                  <a:gd name="T99" fmla="*/ 90 h 195"/>
                  <a:gd name="T100" fmla="*/ 234 w 300"/>
                  <a:gd name="T101" fmla="*/ 87 h 195"/>
                  <a:gd name="T102" fmla="*/ 238 w 300"/>
                  <a:gd name="T103" fmla="*/ 89 h 195"/>
                  <a:gd name="T104" fmla="*/ 259 w 300"/>
                  <a:gd name="T105" fmla="*/ 77 h 195"/>
                  <a:gd name="T106" fmla="*/ 271 w 300"/>
                  <a:gd name="T107" fmla="*/ 72 h 195"/>
                  <a:gd name="T108" fmla="*/ 281 w 300"/>
                  <a:gd name="T109" fmla="*/ 60 h 195"/>
                  <a:gd name="T110" fmla="*/ 295 w 300"/>
                  <a:gd name="T111" fmla="*/ 47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0" h="195">
                    <a:moveTo>
                      <a:pt x="298" y="37"/>
                    </a:moveTo>
                    <a:cubicBezTo>
                      <a:pt x="298" y="35"/>
                      <a:pt x="294" y="36"/>
                      <a:pt x="293" y="37"/>
                    </a:cubicBezTo>
                    <a:cubicBezTo>
                      <a:pt x="291" y="37"/>
                      <a:pt x="290" y="38"/>
                      <a:pt x="288" y="39"/>
                    </a:cubicBezTo>
                    <a:cubicBezTo>
                      <a:pt x="286" y="40"/>
                      <a:pt x="279" y="40"/>
                      <a:pt x="279" y="37"/>
                    </a:cubicBezTo>
                    <a:cubicBezTo>
                      <a:pt x="277" y="33"/>
                      <a:pt x="276" y="31"/>
                      <a:pt x="272" y="29"/>
                    </a:cubicBezTo>
                    <a:cubicBezTo>
                      <a:pt x="269" y="28"/>
                      <a:pt x="263" y="28"/>
                      <a:pt x="262" y="24"/>
                    </a:cubicBezTo>
                    <a:cubicBezTo>
                      <a:pt x="261" y="18"/>
                      <a:pt x="259" y="11"/>
                      <a:pt x="255" y="6"/>
                    </a:cubicBezTo>
                    <a:cubicBezTo>
                      <a:pt x="252" y="3"/>
                      <a:pt x="248" y="3"/>
                      <a:pt x="244" y="1"/>
                    </a:cubicBezTo>
                    <a:cubicBezTo>
                      <a:pt x="240" y="0"/>
                      <a:pt x="233" y="1"/>
                      <a:pt x="229" y="3"/>
                    </a:cubicBezTo>
                    <a:cubicBezTo>
                      <a:pt x="228" y="4"/>
                      <a:pt x="226" y="5"/>
                      <a:pt x="225" y="6"/>
                    </a:cubicBezTo>
                    <a:cubicBezTo>
                      <a:pt x="225" y="7"/>
                      <a:pt x="228" y="7"/>
                      <a:pt x="228" y="8"/>
                    </a:cubicBezTo>
                    <a:cubicBezTo>
                      <a:pt x="229" y="12"/>
                      <a:pt x="224" y="15"/>
                      <a:pt x="223" y="18"/>
                    </a:cubicBezTo>
                    <a:cubicBezTo>
                      <a:pt x="222" y="19"/>
                      <a:pt x="222" y="20"/>
                      <a:pt x="222" y="21"/>
                    </a:cubicBezTo>
                    <a:cubicBezTo>
                      <a:pt x="222" y="22"/>
                      <a:pt x="222" y="22"/>
                      <a:pt x="222" y="23"/>
                    </a:cubicBezTo>
                    <a:cubicBezTo>
                      <a:pt x="222" y="25"/>
                      <a:pt x="219" y="25"/>
                      <a:pt x="217" y="26"/>
                    </a:cubicBezTo>
                    <a:cubicBezTo>
                      <a:pt x="216" y="26"/>
                      <a:pt x="215" y="27"/>
                      <a:pt x="214" y="27"/>
                    </a:cubicBezTo>
                    <a:cubicBezTo>
                      <a:pt x="213" y="27"/>
                      <a:pt x="208" y="25"/>
                      <a:pt x="208" y="25"/>
                    </a:cubicBezTo>
                    <a:cubicBezTo>
                      <a:pt x="207" y="27"/>
                      <a:pt x="206" y="30"/>
                      <a:pt x="205" y="32"/>
                    </a:cubicBezTo>
                    <a:cubicBezTo>
                      <a:pt x="205" y="33"/>
                      <a:pt x="204" y="34"/>
                      <a:pt x="204" y="35"/>
                    </a:cubicBezTo>
                    <a:cubicBezTo>
                      <a:pt x="204" y="35"/>
                      <a:pt x="202" y="41"/>
                      <a:pt x="205" y="39"/>
                    </a:cubicBezTo>
                    <a:cubicBezTo>
                      <a:pt x="206" y="38"/>
                      <a:pt x="206" y="38"/>
                      <a:pt x="208" y="38"/>
                    </a:cubicBezTo>
                    <a:cubicBezTo>
                      <a:pt x="209" y="38"/>
                      <a:pt x="211" y="40"/>
                      <a:pt x="212" y="39"/>
                    </a:cubicBezTo>
                    <a:cubicBezTo>
                      <a:pt x="216" y="36"/>
                      <a:pt x="219" y="38"/>
                      <a:pt x="222" y="42"/>
                    </a:cubicBezTo>
                    <a:cubicBezTo>
                      <a:pt x="223" y="43"/>
                      <a:pt x="225" y="45"/>
                      <a:pt x="224" y="46"/>
                    </a:cubicBezTo>
                    <a:cubicBezTo>
                      <a:pt x="224" y="46"/>
                      <a:pt x="220" y="45"/>
                      <a:pt x="219" y="45"/>
                    </a:cubicBezTo>
                    <a:cubicBezTo>
                      <a:pt x="216" y="46"/>
                      <a:pt x="212" y="46"/>
                      <a:pt x="209" y="47"/>
                    </a:cubicBezTo>
                    <a:cubicBezTo>
                      <a:pt x="206" y="48"/>
                      <a:pt x="206" y="54"/>
                      <a:pt x="202" y="54"/>
                    </a:cubicBezTo>
                    <a:cubicBezTo>
                      <a:pt x="200" y="54"/>
                      <a:pt x="198" y="53"/>
                      <a:pt x="197" y="55"/>
                    </a:cubicBezTo>
                    <a:cubicBezTo>
                      <a:pt x="196" y="56"/>
                      <a:pt x="194" y="58"/>
                      <a:pt x="192" y="58"/>
                    </a:cubicBezTo>
                    <a:cubicBezTo>
                      <a:pt x="189" y="57"/>
                      <a:pt x="183" y="53"/>
                      <a:pt x="182" y="59"/>
                    </a:cubicBezTo>
                    <a:cubicBezTo>
                      <a:pt x="182" y="61"/>
                      <a:pt x="184" y="62"/>
                      <a:pt x="184" y="63"/>
                    </a:cubicBezTo>
                    <a:cubicBezTo>
                      <a:pt x="184" y="65"/>
                      <a:pt x="181" y="65"/>
                      <a:pt x="180" y="66"/>
                    </a:cubicBezTo>
                    <a:cubicBezTo>
                      <a:pt x="177" y="69"/>
                      <a:pt x="176" y="72"/>
                      <a:pt x="172" y="72"/>
                    </a:cubicBezTo>
                    <a:cubicBezTo>
                      <a:pt x="167" y="72"/>
                      <a:pt x="162" y="72"/>
                      <a:pt x="157" y="73"/>
                    </a:cubicBezTo>
                    <a:cubicBezTo>
                      <a:pt x="155" y="74"/>
                      <a:pt x="151" y="78"/>
                      <a:pt x="150" y="77"/>
                    </a:cubicBezTo>
                    <a:cubicBezTo>
                      <a:pt x="148" y="77"/>
                      <a:pt x="147" y="75"/>
                      <a:pt x="146" y="75"/>
                    </a:cubicBezTo>
                    <a:cubicBezTo>
                      <a:pt x="144" y="75"/>
                      <a:pt x="143" y="75"/>
                      <a:pt x="141" y="75"/>
                    </a:cubicBezTo>
                    <a:cubicBezTo>
                      <a:pt x="139" y="74"/>
                      <a:pt x="137" y="74"/>
                      <a:pt x="135" y="72"/>
                    </a:cubicBezTo>
                    <a:cubicBezTo>
                      <a:pt x="133" y="71"/>
                      <a:pt x="132" y="71"/>
                      <a:pt x="131" y="70"/>
                    </a:cubicBezTo>
                    <a:cubicBezTo>
                      <a:pt x="127" y="70"/>
                      <a:pt x="125" y="70"/>
                      <a:pt x="121" y="70"/>
                    </a:cubicBezTo>
                    <a:cubicBezTo>
                      <a:pt x="118" y="70"/>
                      <a:pt x="113" y="71"/>
                      <a:pt x="109" y="70"/>
                    </a:cubicBezTo>
                    <a:cubicBezTo>
                      <a:pt x="108" y="70"/>
                      <a:pt x="107" y="68"/>
                      <a:pt x="107" y="67"/>
                    </a:cubicBezTo>
                    <a:cubicBezTo>
                      <a:pt x="105" y="65"/>
                      <a:pt x="104" y="63"/>
                      <a:pt x="102" y="61"/>
                    </a:cubicBezTo>
                    <a:cubicBezTo>
                      <a:pt x="99" y="59"/>
                      <a:pt x="97" y="56"/>
                      <a:pt x="94" y="56"/>
                    </a:cubicBezTo>
                    <a:cubicBezTo>
                      <a:pt x="92" y="56"/>
                      <a:pt x="81" y="56"/>
                      <a:pt x="83" y="52"/>
                    </a:cubicBezTo>
                    <a:cubicBezTo>
                      <a:pt x="85" y="48"/>
                      <a:pt x="84" y="41"/>
                      <a:pt x="79" y="38"/>
                    </a:cubicBezTo>
                    <a:cubicBezTo>
                      <a:pt x="75" y="35"/>
                      <a:pt x="70" y="35"/>
                      <a:pt x="69" y="29"/>
                    </a:cubicBezTo>
                    <a:cubicBezTo>
                      <a:pt x="68" y="30"/>
                      <a:pt x="67" y="29"/>
                      <a:pt x="66" y="30"/>
                    </a:cubicBezTo>
                    <a:cubicBezTo>
                      <a:pt x="65" y="31"/>
                      <a:pt x="65" y="31"/>
                      <a:pt x="65" y="32"/>
                    </a:cubicBezTo>
                    <a:cubicBezTo>
                      <a:pt x="63" y="35"/>
                      <a:pt x="60" y="34"/>
                      <a:pt x="59" y="37"/>
                    </a:cubicBezTo>
                    <a:cubicBezTo>
                      <a:pt x="59" y="39"/>
                      <a:pt x="61" y="41"/>
                      <a:pt x="60" y="42"/>
                    </a:cubicBezTo>
                    <a:cubicBezTo>
                      <a:pt x="59" y="43"/>
                      <a:pt x="57" y="44"/>
                      <a:pt x="56" y="44"/>
                    </a:cubicBezTo>
                    <a:cubicBezTo>
                      <a:pt x="55" y="45"/>
                      <a:pt x="54" y="43"/>
                      <a:pt x="53" y="44"/>
                    </a:cubicBezTo>
                    <a:cubicBezTo>
                      <a:pt x="51" y="44"/>
                      <a:pt x="50" y="43"/>
                      <a:pt x="48" y="42"/>
                    </a:cubicBezTo>
                    <a:cubicBezTo>
                      <a:pt x="47" y="41"/>
                      <a:pt x="46" y="46"/>
                      <a:pt x="45" y="47"/>
                    </a:cubicBezTo>
                    <a:cubicBezTo>
                      <a:pt x="45" y="48"/>
                      <a:pt x="44" y="50"/>
                      <a:pt x="44" y="51"/>
                    </a:cubicBezTo>
                    <a:cubicBezTo>
                      <a:pt x="44" y="53"/>
                      <a:pt x="45" y="53"/>
                      <a:pt x="45" y="54"/>
                    </a:cubicBezTo>
                    <a:cubicBezTo>
                      <a:pt x="45" y="56"/>
                      <a:pt x="39" y="54"/>
                      <a:pt x="39" y="54"/>
                    </a:cubicBezTo>
                    <a:cubicBezTo>
                      <a:pt x="37" y="55"/>
                      <a:pt x="33" y="55"/>
                      <a:pt x="32" y="56"/>
                    </a:cubicBezTo>
                    <a:cubicBezTo>
                      <a:pt x="33" y="55"/>
                      <a:pt x="34" y="62"/>
                      <a:pt x="34" y="63"/>
                    </a:cubicBezTo>
                    <a:cubicBezTo>
                      <a:pt x="35" y="64"/>
                      <a:pt x="36" y="65"/>
                      <a:pt x="37" y="66"/>
                    </a:cubicBezTo>
                    <a:cubicBezTo>
                      <a:pt x="37" y="67"/>
                      <a:pt x="34" y="69"/>
                      <a:pt x="33" y="70"/>
                    </a:cubicBezTo>
                    <a:cubicBezTo>
                      <a:pt x="32" y="71"/>
                      <a:pt x="33" y="74"/>
                      <a:pt x="32" y="74"/>
                    </a:cubicBezTo>
                    <a:cubicBezTo>
                      <a:pt x="31" y="75"/>
                      <a:pt x="29" y="75"/>
                      <a:pt x="28" y="76"/>
                    </a:cubicBezTo>
                    <a:cubicBezTo>
                      <a:pt x="26" y="77"/>
                      <a:pt x="25" y="78"/>
                      <a:pt x="24" y="79"/>
                    </a:cubicBezTo>
                    <a:cubicBezTo>
                      <a:pt x="22" y="79"/>
                      <a:pt x="21" y="79"/>
                      <a:pt x="19" y="80"/>
                    </a:cubicBezTo>
                    <a:cubicBezTo>
                      <a:pt x="17" y="80"/>
                      <a:pt x="16" y="81"/>
                      <a:pt x="15" y="83"/>
                    </a:cubicBezTo>
                    <a:cubicBezTo>
                      <a:pt x="15" y="83"/>
                      <a:pt x="11" y="84"/>
                      <a:pt x="11" y="84"/>
                    </a:cubicBezTo>
                    <a:cubicBezTo>
                      <a:pt x="11" y="84"/>
                      <a:pt x="11" y="83"/>
                      <a:pt x="11" y="83"/>
                    </a:cubicBezTo>
                    <a:cubicBezTo>
                      <a:pt x="10" y="83"/>
                      <a:pt x="9" y="83"/>
                      <a:pt x="7" y="83"/>
                    </a:cubicBezTo>
                    <a:cubicBezTo>
                      <a:pt x="6" y="83"/>
                      <a:pt x="3" y="85"/>
                      <a:pt x="3" y="86"/>
                    </a:cubicBezTo>
                    <a:cubicBezTo>
                      <a:pt x="2" y="88"/>
                      <a:pt x="1" y="90"/>
                      <a:pt x="1" y="91"/>
                    </a:cubicBezTo>
                    <a:cubicBezTo>
                      <a:pt x="0" y="93"/>
                      <a:pt x="3" y="95"/>
                      <a:pt x="4" y="95"/>
                    </a:cubicBezTo>
                    <a:cubicBezTo>
                      <a:pt x="7" y="95"/>
                      <a:pt x="6" y="95"/>
                      <a:pt x="7" y="98"/>
                    </a:cubicBezTo>
                    <a:cubicBezTo>
                      <a:pt x="7" y="99"/>
                      <a:pt x="8" y="99"/>
                      <a:pt x="8" y="101"/>
                    </a:cubicBezTo>
                    <a:cubicBezTo>
                      <a:pt x="8" y="101"/>
                      <a:pt x="7" y="103"/>
                      <a:pt x="7" y="103"/>
                    </a:cubicBezTo>
                    <a:cubicBezTo>
                      <a:pt x="9" y="104"/>
                      <a:pt x="10" y="104"/>
                      <a:pt x="11" y="105"/>
                    </a:cubicBezTo>
                    <a:cubicBezTo>
                      <a:pt x="13" y="107"/>
                      <a:pt x="12" y="109"/>
                      <a:pt x="14" y="110"/>
                    </a:cubicBezTo>
                    <a:cubicBezTo>
                      <a:pt x="16" y="111"/>
                      <a:pt x="18" y="112"/>
                      <a:pt x="20" y="113"/>
                    </a:cubicBezTo>
                    <a:cubicBezTo>
                      <a:pt x="21" y="113"/>
                      <a:pt x="22" y="112"/>
                      <a:pt x="23" y="111"/>
                    </a:cubicBezTo>
                    <a:cubicBezTo>
                      <a:pt x="26" y="109"/>
                      <a:pt x="31" y="110"/>
                      <a:pt x="33" y="113"/>
                    </a:cubicBezTo>
                    <a:cubicBezTo>
                      <a:pt x="34" y="115"/>
                      <a:pt x="32" y="116"/>
                      <a:pt x="31" y="117"/>
                    </a:cubicBezTo>
                    <a:cubicBezTo>
                      <a:pt x="30" y="118"/>
                      <a:pt x="30" y="118"/>
                      <a:pt x="30" y="119"/>
                    </a:cubicBezTo>
                    <a:cubicBezTo>
                      <a:pt x="29" y="121"/>
                      <a:pt x="28" y="121"/>
                      <a:pt x="27" y="121"/>
                    </a:cubicBezTo>
                    <a:cubicBezTo>
                      <a:pt x="24" y="123"/>
                      <a:pt x="32" y="126"/>
                      <a:pt x="29" y="128"/>
                    </a:cubicBezTo>
                    <a:cubicBezTo>
                      <a:pt x="28" y="130"/>
                      <a:pt x="27" y="129"/>
                      <a:pt x="25" y="129"/>
                    </a:cubicBezTo>
                    <a:cubicBezTo>
                      <a:pt x="21" y="128"/>
                      <a:pt x="26" y="132"/>
                      <a:pt x="26" y="132"/>
                    </a:cubicBezTo>
                    <a:cubicBezTo>
                      <a:pt x="26" y="134"/>
                      <a:pt x="25" y="135"/>
                      <a:pt x="27" y="135"/>
                    </a:cubicBezTo>
                    <a:cubicBezTo>
                      <a:pt x="29" y="136"/>
                      <a:pt x="29" y="137"/>
                      <a:pt x="31" y="138"/>
                    </a:cubicBezTo>
                    <a:cubicBezTo>
                      <a:pt x="33" y="138"/>
                      <a:pt x="34" y="140"/>
                      <a:pt x="36" y="141"/>
                    </a:cubicBezTo>
                    <a:cubicBezTo>
                      <a:pt x="36" y="141"/>
                      <a:pt x="37" y="142"/>
                      <a:pt x="38" y="142"/>
                    </a:cubicBezTo>
                    <a:cubicBezTo>
                      <a:pt x="39" y="142"/>
                      <a:pt x="38" y="140"/>
                      <a:pt x="40" y="140"/>
                    </a:cubicBezTo>
                    <a:cubicBezTo>
                      <a:pt x="44" y="140"/>
                      <a:pt x="46" y="147"/>
                      <a:pt x="50" y="147"/>
                    </a:cubicBezTo>
                    <a:cubicBezTo>
                      <a:pt x="52" y="147"/>
                      <a:pt x="52" y="150"/>
                      <a:pt x="54" y="150"/>
                    </a:cubicBezTo>
                    <a:cubicBezTo>
                      <a:pt x="56" y="151"/>
                      <a:pt x="57" y="153"/>
                      <a:pt x="58" y="153"/>
                    </a:cubicBezTo>
                    <a:cubicBezTo>
                      <a:pt x="60" y="151"/>
                      <a:pt x="60" y="154"/>
                      <a:pt x="62" y="154"/>
                    </a:cubicBezTo>
                    <a:cubicBezTo>
                      <a:pt x="63" y="154"/>
                      <a:pt x="63" y="153"/>
                      <a:pt x="64" y="153"/>
                    </a:cubicBezTo>
                    <a:cubicBezTo>
                      <a:pt x="65" y="153"/>
                      <a:pt x="65" y="154"/>
                      <a:pt x="66" y="155"/>
                    </a:cubicBezTo>
                    <a:cubicBezTo>
                      <a:pt x="68" y="155"/>
                      <a:pt x="70" y="155"/>
                      <a:pt x="72" y="154"/>
                    </a:cubicBezTo>
                    <a:cubicBezTo>
                      <a:pt x="75" y="153"/>
                      <a:pt x="73" y="155"/>
                      <a:pt x="74" y="156"/>
                    </a:cubicBezTo>
                    <a:cubicBezTo>
                      <a:pt x="74" y="156"/>
                      <a:pt x="76" y="153"/>
                      <a:pt x="77" y="153"/>
                    </a:cubicBezTo>
                    <a:cubicBezTo>
                      <a:pt x="78" y="152"/>
                      <a:pt x="80" y="152"/>
                      <a:pt x="81" y="153"/>
                    </a:cubicBezTo>
                    <a:cubicBezTo>
                      <a:pt x="83" y="155"/>
                      <a:pt x="85" y="153"/>
                      <a:pt x="87" y="154"/>
                    </a:cubicBezTo>
                    <a:cubicBezTo>
                      <a:pt x="89" y="155"/>
                      <a:pt x="91" y="153"/>
                      <a:pt x="92" y="151"/>
                    </a:cubicBezTo>
                    <a:cubicBezTo>
                      <a:pt x="93" y="151"/>
                      <a:pt x="93" y="150"/>
                      <a:pt x="94" y="150"/>
                    </a:cubicBezTo>
                    <a:cubicBezTo>
                      <a:pt x="95" y="149"/>
                      <a:pt x="96" y="150"/>
                      <a:pt x="97" y="149"/>
                    </a:cubicBezTo>
                    <a:cubicBezTo>
                      <a:pt x="98" y="148"/>
                      <a:pt x="99" y="146"/>
                      <a:pt x="101" y="147"/>
                    </a:cubicBezTo>
                    <a:cubicBezTo>
                      <a:pt x="103" y="148"/>
                      <a:pt x="103" y="148"/>
                      <a:pt x="106" y="146"/>
                    </a:cubicBezTo>
                    <a:cubicBezTo>
                      <a:pt x="107" y="145"/>
                      <a:pt x="109" y="148"/>
                      <a:pt x="109" y="149"/>
                    </a:cubicBezTo>
                    <a:cubicBezTo>
                      <a:pt x="108" y="151"/>
                      <a:pt x="106" y="152"/>
                      <a:pt x="108" y="152"/>
                    </a:cubicBezTo>
                    <a:cubicBezTo>
                      <a:pt x="111" y="152"/>
                      <a:pt x="111" y="152"/>
                      <a:pt x="114" y="151"/>
                    </a:cubicBezTo>
                    <a:cubicBezTo>
                      <a:pt x="115" y="151"/>
                      <a:pt x="116" y="154"/>
                      <a:pt x="116" y="155"/>
                    </a:cubicBezTo>
                    <a:cubicBezTo>
                      <a:pt x="116" y="155"/>
                      <a:pt x="116" y="157"/>
                      <a:pt x="117" y="156"/>
                    </a:cubicBezTo>
                    <a:cubicBezTo>
                      <a:pt x="117" y="156"/>
                      <a:pt x="119" y="156"/>
                      <a:pt x="119" y="157"/>
                    </a:cubicBezTo>
                    <a:cubicBezTo>
                      <a:pt x="119" y="158"/>
                      <a:pt x="117" y="159"/>
                      <a:pt x="118" y="160"/>
                    </a:cubicBezTo>
                    <a:cubicBezTo>
                      <a:pt x="119" y="162"/>
                      <a:pt x="118" y="165"/>
                      <a:pt x="117" y="166"/>
                    </a:cubicBezTo>
                    <a:cubicBezTo>
                      <a:pt x="116" y="168"/>
                      <a:pt x="114" y="169"/>
                      <a:pt x="113" y="170"/>
                    </a:cubicBezTo>
                    <a:cubicBezTo>
                      <a:pt x="113" y="171"/>
                      <a:pt x="113" y="176"/>
                      <a:pt x="112" y="175"/>
                    </a:cubicBezTo>
                    <a:cubicBezTo>
                      <a:pt x="113" y="176"/>
                      <a:pt x="119" y="173"/>
                      <a:pt x="120" y="175"/>
                    </a:cubicBezTo>
                    <a:cubicBezTo>
                      <a:pt x="120" y="175"/>
                      <a:pt x="118" y="176"/>
                      <a:pt x="119" y="178"/>
                    </a:cubicBezTo>
                    <a:cubicBezTo>
                      <a:pt x="120" y="180"/>
                      <a:pt x="123" y="180"/>
                      <a:pt x="122" y="181"/>
                    </a:cubicBezTo>
                    <a:cubicBezTo>
                      <a:pt x="122" y="182"/>
                      <a:pt x="121" y="184"/>
                      <a:pt x="121" y="185"/>
                    </a:cubicBezTo>
                    <a:cubicBezTo>
                      <a:pt x="122" y="186"/>
                      <a:pt x="125" y="185"/>
                      <a:pt x="125" y="186"/>
                    </a:cubicBezTo>
                    <a:cubicBezTo>
                      <a:pt x="125" y="186"/>
                      <a:pt x="125" y="187"/>
                      <a:pt x="125" y="187"/>
                    </a:cubicBezTo>
                    <a:cubicBezTo>
                      <a:pt x="125" y="189"/>
                      <a:pt x="126" y="188"/>
                      <a:pt x="127" y="188"/>
                    </a:cubicBezTo>
                    <a:cubicBezTo>
                      <a:pt x="128" y="188"/>
                      <a:pt x="129" y="187"/>
                      <a:pt x="130" y="188"/>
                    </a:cubicBezTo>
                    <a:cubicBezTo>
                      <a:pt x="131" y="188"/>
                      <a:pt x="132" y="189"/>
                      <a:pt x="133" y="190"/>
                    </a:cubicBezTo>
                    <a:cubicBezTo>
                      <a:pt x="135" y="191"/>
                      <a:pt x="134" y="187"/>
                      <a:pt x="134" y="186"/>
                    </a:cubicBezTo>
                    <a:cubicBezTo>
                      <a:pt x="132" y="182"/>
                      <a:pt x="134" y="184"/>
                      <a:pt x="136" y="182"/>
                    </a:cubicBezTo>
                    <a:cubicBezTo>
                      <a:pt x="138" y="181"/>
                      <a:pt x="137" y="182"/>
                      <a:pt x="139" y="183"/>
                    </a:cubicBezTo>
                    <a:cubicBezTo>
                      <a:pt x="139" y="183"/>
                      <a:pt x="141" y="182"/>
                      <a:pt x="141" y="182"/>
                    </a:cubicBezTo>
                    <a:cubicBezTo>
                      <a:pt x="141" y="183"/>
                      <a:pt x="143" y="181"/>
                      <a:pt x="143" y="182"/>
                    </a:cubicBezTo>
                    <a:cubicBezTo>
                      <a:pt x="144" y="183"/>
                      <a:pt x="144" y="184"/>
                      <a:pt x="146" y="182"/>
                    </a:cubicBezTo>
                    <a:cubicBezTo>
                      <a:pt x="147" y="181"/>
                      <a:pt x="147" y="182"/>
                      <a:pt x="148" y="181"/>
                    </a:cubicBezTo>
                    <a:cubicBezTo>
                      <a:pt x="149" y="180"/>
                      <a:pt x="149" y="178"/>
                      <a:pt x="151" y="178"/>
                    </a:cubicBezTo>
                    <a:cubicBezTo>
                      <a:pt x="152" y="178"/>
                      <a:pt x="153" y="180"/>
                      <a:pt x="155" y="180"/>
                    </a:cubicBezTo>
                    <a:cubicBezTo>
                      <a:pt x="155" y="180"/>
                      <a:pt x="159" y="181"/>
                      <a:pt x="159" y="181"/>
                    </a:cubicBezTo>
                    <a:cubicBezTo>
                      <a:pt x="159" y="182"/>
                      <a:pt x="157" y="183"/>
                      <a:pt x="157" y="184"/>
                    </a:cubicBezTo>
                    <a:cubicBezTo>
                      <a:pt x="158" y="185"/>
                      <a:pt x="160" y="186"/>
                      <a:pt x="161" y="187"/>
                    </a:cubicBezTo>
                    <a:cubicBezTo>
                      <a:pt x="163" y="188"/>
                      <a:pt x="167" y="189"/>
                      <a:pt x="168" y="186"/>
                    </a:cubicBezTo>
                    <a:cubicBezTo>
                      <a:pt x="168" y="186"/>
                      <a:pt x="170" y="188"/>
                      <a:pt x="170" y="188"/>
                    </a:cubicBezTo>
                    <a:cubicBezTo>
                      <a:pt x="171" y="189"/>
                      <a:pt x="172" y="187"/>
                      <a:pt x="174" y="188"/>
                    </a:cubicBezTo>
                    <a:cubicBezTo>
                      <a:pt x="175" y="189"/>
                      <a:pt x="173" y="190"/>
                      <a:pt x="173" y="191"/>
                    </a:cubicBezTo>
                    <a:cubicBezTo>
                      <a:pt x="173" y="192"/>
                      <a:pt x="175" y="194"/>
                      <a:pt x="175" y="195"/>
                    </a:cubicBezTo>
                    <a:cubicBezTo>
                      <a:pt x="176" y="195"/>
                      <a:pt x="177" y="194"/>
                      <a:pt x="178" y="194"/>
                    </a:cubicBezTo>
                    <a:cubicBezTo>
                      <a:pt x="178" y="193"/>
                      <a:pt x="175" y="192"/>
                      <a:pt x="176" y="191"/>
                    </a:cubicBezTo>
                    <a:cubicBezTo>
                      <a:pt x="178" y="188"/>
                      <a:pt x="180" y="188"/>
                      <a:pt x="183" y="187"/>
                    </a:cubicBezTo>
                    <a:cubicBezTo>
                      <a:pt x="185" y="186"/>
                      <a:pt x="187" y="186"/>
                      <a:pt x="189" y="186"/>
                    </a:cubicBezTo>
                    <a:cubicBezTo>
                      <a:pt x="190" y="186"/>
                      <a:pt x="190" y="184"/>
                      <a:pt x="191" y="184"/>
                    </a:cubicBezTo>
                    <a:cubicBezTo>
                      <a:pt x="193" y="184"/>
                      <a:pt x="192" y="183"/>
                      <a:pt x="192" y="182"/>
                    </a:cubicBezTo>
                    <a:cubicBezTo>
                      <a:pt x="192" y="183"/>
                      <a:pt x="196" y="182"/>
                      <a:pt x="196" y="182"/>
                    </a:cubicBezTo>
                    <a:cubicBezTo>
                      <a:pt x="198" y="181"/>
                      <a:pt x="200" y="182"/>
                      <a:pt x="202" y="182"/>
                    </a:cubicBezTo>
                    <a:cubicBezTo>
                      <a:pt x="204" y="182"/>
                      <a:pt x="205" y="181"/>
                      <a:pt x="207" y="180"/>
                    </a:cubicBezTo>
                    <a:cubicBezTo>
                      <a:pt x="208" y="180"/>
                      <a:pt x="208" y="177"/>
                      <a:pt x="209" y="177"/>
                    </a:cubicBezTo>
                    <a:cubicBezTo>
                      <a:pt x="211" y="177"/>
                      <a:pt x="212" y="176"/>
                      <a:pt x="213" y="175"/>
                    </a:cubicBezTo>
                    <a:cubicBezTo>
                      <a:pt x="214" y="175"/>
                      <a:pt x="215" y="174"/>
                      <a:pt x="215" y="173"/>
                    </a:cubicBezTo>
                    <a:cubicBezTo>
                      <a:pt x="214" y="173"/>
                      <a:pt x="218" y="172"/>
                      <a:pt x="218" y="172"/>
                    </a:cubicBezTo>
                    <a:cubicBezTo>
                      <a:pt x="219" y="171"/>
                      <a:pt x="220" y="169"/>
                      <a:pt x="221" y="168"/>
                    </a:cubicBezTo>
                    <a:cubicBezTo>
                      <a:pt x="222" y="167"/>
                      <a:pt x="222" y="167"/>
                      <a:pt x="222" y="166"/>
                    </a:cubicBezTo>
                    <a:cubicBezTo>
                      <a:pt x="223" y="164"/>
                      <a:pt x="221" y="165"/>
                      <a:pt x="221" y="164"/>
                    </a:cubicBezTo>
                    <a:cubicBezTo>
                      <a:pt x="221" y="164"/>
                      <a:pt x="226" y="164"/>
                      <a:pt x="223" y="162"/>
                    </a:cubicBezTo>
                    <a:cubicBezTo>
                      <a:pt x="222" y="161"/>
                      <a:pt x="223" y="161"/>
                      <a:pt x="224" y="161"/>
                    </a:cubicBezTo>
                    <a:cubicBezTo>
                      <a:pt x="225" y="161"/>
                      <a:pt x="225" y="160"/>
                      <a:pt x="226" y="159"/>
                    </a:cubicBezTo>
                    <a:cubicBezTo>
                      <a:pt x="227" y="158"/>
                      <a:pt x="227" y="157"/>
                      <a:pt x="228" y="156"/>
                    </a:cubicBezTo>
                    <a:cubicBezTo>
                      <a:pt x="228" y="156"/>
                      <a:pt x="228" y="154"/>
                      <a:pt x="228" y="154"/>
                    </a:cubicBezTo>
                    <a:cubicBezTo>
                      <a:pt x="229" y="153"/>
                      <a:pt x="230" y="153"/>
                      <a:pt x="231" y="152"/>
                    </a:cubicBezTo>
                    <a:cubicBezTo>
                      <a:pt x="232" y="151"/>
                      <a:pt x="231" y="150"/>
                      <a:pt x="231" y="150"/>
                    </a:cubicBezTo>
                    <a:cubicBezTo>
                      <a:pt x="231" y="149"/>
                      <a:pt x="232" y="149"/>
                      <a:pt x="232" y="149"/>
                    </a:cubicBezTo>
                    <a:cubicBezTo>
                      <a:pt x="233" y="149"/>
                      <a:pt x="232" y="147"/>
                      <a:pt x="232" y="147"/>
                    </a:cubicBezTo>
                    <a:cubicBezTo>
                      <a:pt x="232" y="147"/>
                      <a:pt x="234" y="148"/>
                      <a:pt x="234" y="147"/>
                    </a:cubicBezTo>
                    <a:cubicBezTo>
                      <a:pt x="236" y="146"/>
                      <a:pt x="234" y="146"/>
                      <a:pt x="233" y="145"/>
                    </a:cubicBezTo>
                    <a:cubicBezTo>
                      <a:pt x="233" y="145"/>
                      <a:pt x="236" y="143"/>
                      <a:pt x="236" y="143"/>
                    </a:cubicBezTo>
                    <a:cubicBezTo>
                      <a:pt x="235" y="145"/>
                      <a:pt x="232" y="142"/>
                      <a:pt x="231" y="141"/>
                    </a:cubicBezTo>
                    <a:cubicBezTo>
                      <a:pt x="231" y="141"/>
                      <a:pt x="230" y="142"/>
                      <a:pt x="229" y="142"/>
                    </a:cubicBezTo>
                    <a:cubicBezTo>
                      <a:pt x="228" y="143"/>
                      <a:pt x="227" y="141"/>
                      <a:pt x="226" y="142"/>
                    </a:cubicBezTo>
                    <a:cubicBezTo>
                      <a:pt x="228" y="141"/>
                      <a:pt x="230" y="140"/>
                      <a:pt x="231" y="139"/>
                    </a:cubicBezTo>
                    <a:cubicBezTo>
                      <a:pt x="232" y="138"/>
                      <a:pt x="235" y="138"/>
                      <a:pt x="233" y="136"/>
                    </a:cubicBezTo>
                    <a:cubicBezTo>
                      <a:pt x="231" y="135"/>
                      <a:pt x="230" y="134"/>
                      <a:pt x="228" y="132"/>
                    </a:cubicBezTo>
                    <a:cubicBezTo>
                      <a:pt x="228" y="131"/>
                      <a:pt x="223" y="133"/>
                      <a:pt x="223" y="130"/>
                    </a:cubicBezTo>
                    <a:cubicBezTo>
                      <a:pt x="223" y="132"/>
                      <a:pt x="228" y="132"/>
                      <a:pt x="229" y="132"/>
                    </a:cubicBezTo>
                    <a:cubicBezTo>
                      <a:pt x="230" y="132"/>
                      <a:pt x="233" y="135"/>
                      <a:pt x="234" y="133"/>
                    </a:cubicBezTo>
                    <a:cubicBezTo>
                      <a:pt x="235" y="131"/>
                      <a:pt x="229" y="129"/>
                      <a:pt x="229" y="127"/>
                    </a:cubicBezTo>
                    <a:cubicBezTo>
                      <a:pt x="228" y="125"/>
                      <a:pt x="228" y="121"/>
                      <a:pt x="226" y="120"/>
                    </a:cubicBezTo>
                    <a:cubicBezTo>
                      <a:pt x="225" y="118"/>
                      <a:pt x="219" y="118"/>
                      <a:pt x="221" y="115"/>
                    </a:cubicBezTo>
                    <a:cubicBezTo>
                      <a:pt x="222" y="113"/>
                      <a:pt x="223" y="112"/>
                      <a:pt x="224" y="111"/>
                    </a:cubicBezTo>
                    <a:cubicBezTo>
                      <a:pt x="226" y="109"/>
                      <a:pt x="224" y="110"/>
                      <a:pt x="225" y="109"/>
                    </a:cubicBezTo>
                    <a:cubicBezTo>
                      <a:pt x="225" y="108"/>
                      <a:pt x="228" y="109"/>
                      <a:pt x="228" y="109"/>
                    </a:cubicBezTo>
                    <a:cubicBezTo>
                      <a:pt x="229" y="108"/>
                      <a:pt x="227" y="107"/>
                      <a:pt x="229" y="106"/>
                    </a:cubicBezTo>
                    <a:cubicBezTo>
                      <a:pt x="231" y="106"/>
                      <a:pt x="232" y="105"/>
                      <a:pt x="233" y="104"/>
                    </a:cubicBezTo>
                    <a:cubicBezTo>
                      <a:pt x="234" y="104"/>
                      <a:pt x="235" y="104"/>
                      <a:pt x="235" y="104"/>
                    </a:cubicBezTo>
                    <a:cubicBezTo>
                      <a:pt x="236" y="104"/>
                      <a:pt x="235" y="105"/>
                      <a:pt x="236" y="105"/>
                    </a:cubicBezTo>
                    <a:cubicBezTo>
                      <a:pt x="237" y="106"/>
                      <a:pt x="238" y="103"/>
                      <a:pt x="238" y="102"/>
                    </a:cubicBezTo>
                    <a:cubicBezTo>
                      <a:pt x="236" y="100"/>
                      <a:pt x="234" y="101"/>
                      <a:pt x="233" y="101"/>
                    </a:cubicBezTo>
                    <a:cubicBezTo>
                      <a:pt x="231" y="101"/>
                      <a:pt x="230" y="99"/>
                      <a:pt x="228" y="100"/>
                    </a:cubicBezTo>
                    <a:cubicBezTo>
                      <a:pt x="227" y="100"/>
                      <a:pt x="226" y="102"/>
                      <a:pt x="224" y="102"/>
                    </a:cubicBezTo>
                    <a:cubicBezTo>
                      <a:pt x="223" y="103"/>
                      <a:pt x="221" y="103"/>
                      <a:pt x="220" y="102"/>
                    </a:cubicBezTo>
                    <a:cubicBezTo>
                      <a:pt x="219" y="101"/>
                      <a:pt x="221" y="99"/>
                      <a:pt x="220" y="98"/>
                    </a:cubicBezTo>
                    <a:cubicBezTo>
                      <a:pt x="218" y="97"/>
                      <a:pt x="210" y="97"/>
                      <a:pt x="213" y="92"/>
                    </a:cubicBezTo>
                    <a:cubicBezTo>
                      <a:pt x="214" y="91"/>
                      <a:pt x="215" y="92"/>
                      <a:pt x="217" y="92"/>
                    </a:cubicBezTo>
                    <a:cubicBezTo>
                      <a:pt x="218" y="92"/>
                      <a:pt x="220" y="91"/>
                      <a:pt x="221" y="90"/>
                    </a:cubicBezTo>
                    <a:cubicBezTo>
                      <a:pt x="223" y="87"/>
                      <a:pt x="226" y="85"/>
                      <a:pt x="229" y="83"/>
                    </a:cubicBezTo>
                    <a:cubicBezTo>
                      <a:pt x="230" y="81"/>
                      <a:pt x="231" y="81"/>
                      <a:pt x="233" y="81"/>
                    </a:cubicBezTo>
                    <a:cubicBezTo>
                      <a:pt x="233" y="82"/>
                      <a:pt x="236" y="82"/>
                      <a:pt x="236" y="83"/>
                    </a:cubicBezTo>
                    <a:cubicBezTo>
                      <a:pt x="235" y="84"/>
                      <a:pt x="235" y="86"/>
                      <a:pt x="234" y="87"/>
                    </a:cubicBezTo>
                    <a:cubicBezTo>
                      <a:pt x="233" y="87"/>
                      <a:pt x="231" y="88"/>
                      <a:pt x="231" y="89"/>
                    </a:cubicBezTo>
                    <a:cubicBezTo>
                      <a:pt x="231" y="90"/>
                      <a:pt x="234" y="90"/>
                      <a:pt x="234" y="90"/>
                    </a:cubicBezTo>
                    <a:cubicBezTo>
                      <a:pt x="234" y="90"/>
                      <a:pt x="230" y="93"/>
                      <a:pt x="231" y="93"/>
                    </a:cubicBezTo>
                    <a:cubicBezTo>
                      <a:pt x="232" y="94"/>
                      <a:pt x="237" y="89"/>
                      <a:pt x="238" y="89"/>
                    </a:cubicBezTo>
                    <a:cubicBezTo>
                      <a:pt x="240" y="88"/>
                      <a:pt x="242" y="87"/>
                      <a:pt x="244" y="87"/>
                    </a:cubicBezTo>
                    <a:cubicBezTo>
                      <a:pt x="246" y="87"/>
                      <a:pt x="246" y="87"/>
                      <a:pt x="247" y="85"/>
                    </a:cubicBezTo>
                    <a:cubicBezTo>
                      <a:pt x="249" y="84"/>
                      <a:pt x="252" y="83"/>
                      <a:pt x="254" y="81"/>
                    </a:cubicBezTo>
                    <a:cubicBezTo>
                      <a:pt x="255" y="80"/>
                      <a:pt x="257" y="77"/>
                      <a:pt x="259" y="77"/>
                    </a:cubicBezTo>
                    <a:cubicBezTo>
                      <a:pt x="260" y="76"/>
                      <a:pt x="266" y="80"/>
                      <a:pt x="266" y="77"/>
                    </a:cubicBezTo>
                    <a:cubicBezTo>
                      <a:pt x="266" y="76"/>
                      <a:pt x="265" y="75"/>
                      <a:pt x="266" y="74"/>
                    </a:cubicBezTo>
                    <a:cubicBezTo>
                      <a:pt x="267" y="74"/>
                      <a:pt x="268" y="74"/>
                      <a:pt x="269" y="74"/>
                    </a:cubicBezTo>
                    <a:cubicBezTo>
                      <a:pt x="271" y="74"/>
                      <a:pt x="270" y="73"/>
                      <a:pt x="271" y="72"/>
                    </a:cubicBezTo>
                    <a:cubicBezTo>
                      <a:pt x="273" y="71"/>
                      <a:pt x="274" y="72"/>
                      <a:pt x="274" y="70"/>
                    </a:cubicBezTo>
                    <a:cubicBezTo>
                      <a:pt x="274" y="67"/>
                      <a:pt x="277" y="70"/>
                      <a:pt x="278" y="71"/>
                    </a:cubicBezTo>
                    <a:cubicBezTo>
                      <a:pt x="278" y="69"/>
                      <a:pt x="281" y="69"/>
                      <a:pt x="281" y="67"/>
                    </a:cubicBezTo>
                    <a:cubicBezTo>
                      <a:pt x="281" y="65"/>
                      <a:pt x="282" y="62"/>
                      <a:pt x="281" y="60"/>
                    </a:cubicBezTo>
                    <a:cubicBezTo>
                      <a:pt x="279" y="57"/>
                      <a:pt x="280" y="58"/>
                      <a:pt x="282" y="56"/>
                    </a:cubicBezTo>
                    <a:cubicBezTo>
                      <a:pt x="284" y="55"/>
                      <a:pt x="285" y="54"/>
                      <a:pt x="287" y="55"/>
                    </a:cubicBezTo>
                    <a:cubicBezTo>
                      <a:pt x="290" y="56"/>
                      <a:pt x="290" y="56"/>
                      <a:pt x="291" y="53"/>
                    </a:cubicBezTo>
                    <a:cubicBezTo>
                      <a:pt x="292" y="51"/>
                      <a:pt x="294" y="50"/>
                      <a:pt x="295" y="47"/>
                    </a:cubicBezTo>
                    <a:cubicBezTo>
                      <a:pt x="295" y="45"/>
                      <a:pt x="296" y="43"/>
                      <a:pt x="298" y="41"/>
                    </a:cubicBezTo>
                    <a:cubicBezTo>
                      <a:pt x="300" y="39"/>
                      <a:pt x="298" y="39"/>
                      <a:pt x="298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8" name="Freeform 716">
                <a:extLst>
                  <a:ext uri="{FF2B5EF4-FFF2-40B4-BE49-F238E27FC236}">
                    <a16:creationId xmlns:a16="http://schemas.microsoft.com/office/drawing/2014/main" id="{830B883A-7728-F342-AE66-B4751DC4BB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97216" y="5139459"/>
                <a:ext cx="1603085" cy="737570"/>
              </a:xfrm>
              <a:custGeom>
                <a:avLst/>
                <a:gdLst>
                  <a:gd name="T0" fmla="*/ 0 w 157"/>
                  <a:gd name="T1" fmla="*/ 19 h 68"/>
                  <a:gd name="T2" fmla="*/ 7 w 157"/>
                  <a:gd name="T3" fmla="*/ 26 h 68"/>
                  <a:gd name="T4" fmla="*/ 12 w 157"/>
                  <a:gd name="T5" fmla="*/ 29 h 68"/>
                  <a:gd name="T6" fmla="*/ 15 w 157"/>
                  <a:gd name="T7" fmla="*/ 36 h 68"/>
                  <a:gd name="T8" fmla="*/ 15 w 157"/>
                  <a:gd name="T9" fmla="*/ 38 h 68"/>
                  <a:gd name="T10" fmla="*/ 15 w 157"/>
                  <a:gd name="T11" fmla="*/ 40 h 68"/>
                  <a:gd name="T12" fmla="*/ 16 w 157"/>
                  <a:gd name="T13" fmla="*/ 45 h 68"/>
                  <a:gd name="T14" fmla="*/ 28 w 157"/>
                  <a:gd name="T15" fmla="*/ 47 h 68"/>
                  <a:gd name="T16" fmla="*/ 36 w 157"/>
                  <a:gd name="T17" fmla="*/ 54 h 68"/>
                  <a:gd name="T18" fmla="*/ 39 w 157"/>
                  <a:gd name="T19" fmla="*/ 59 h 68"/>
                  <a:gd name="T20" fmla="*/ 44 w 157"/>
                  <a:gd name="T21" fmla="*/ 60 h 68"/>
                  <a:gd name="T22" fmla="*/ 56 w 157"/>
                  <a:gd name="T23" fmla="*/ 60 h 68"/>
                  <a:gd name="T24" fmla="*/ 64 w 157"/>
                  <a:gd name="T25" fmla="*/ 61 h 68"/>
                  <a:gd name="T26" fmla="*/ 69 w 157"/>
                  <a:gd name="T27" fmla="*/ 64 h 68"/>
                  <a:gd name="T28" fmla="*/ 76 w 157"/>
                  <a:gd name="T29" fmla="*/ 66 h 68"/>
                  <a:gd name="T30" fmla="*/ 81 w 157"/>
                  <a:gd name="T31" fmla="*/ 67 h 68"/>
                  <a:gd name="T32" fmla="*/ 93 w 157"/>
                  <a:gd name="T33" fmla="*/ 62 h 68"/>
                  <a:gd name="T34" fmla="*/ 106 w 157"/>
                  <a:gd name="T35" fmla="*/ 61 h 68"/>
                  <a:gd name="T36" fmla="*/ 113 w 157"/>
                  <a:gd name="T37" fmla="*/ 55 h 68"/>
                  <a:gd name="T38" fmla="*/ 114 w 157"/>
                  <a:gd name="T39" fmla="*/ 51 h 68"/>
                  <a:gd name="T40" fmla="*/ 115 w 157"/>
                  <a:gd name="T41" fmla="*/ 47 h 68"/>
                  <a:gd name="T42" fmla="*/ 126 w 157"/>
                  <a:gd name="T43" fmla="*/ 46 h 68"/>
                  <a:gd name="T44" fmla="*/ 130 w 157"/>
                  <a:gd name="T45" fmla="*/ 44 h 68"/>
                  <a:gd name="T46" fmla="*/ 137 w 157"/>
                  <a:gd name="T47" fmla="*/ 42 h 68"/>
                  <a:gd name="T48" fmla="*/ 139 w 157"/>
                  <a:gd name="T49" fmla="*/ 38 h 68"/>
                  <a:gd name="T50" fmla="*/ 143 w 157"/>
                  <a:gd name="T51" fmla="*/ 37 h 68"/>
                  <a:gd name="T52" fmla="*/ 154 w 157"/>
                  <a:gd name="T53" fmla="*/ 36 h 68"/>
                  <a:gd name="T54" fmla="*/ 150 w 157"/>
                  <a:gd name="T55" fmla="*/ 29 h 68"/>
                  <a:gd name="T56" fmla="*/ 145 w 157"/>
                  <a:gd name="T57" fmla="*/ 28 h 68"/>
                  <a:gd name="T58" fmla="*/ 141 w 157"/>
                  <a:gd name="T59" fmla="*/ 29 h 68"/>
                  <a:gd name="T60" fmla="*/ 136 w 157"/>
                  <a:gd name="T61" fmla="*/ 28 h 68"/>
                  <a:gd name="T62" fmla="*/ 134 w 157"/>
                  <a:gd name="T63" fmla="*/ 27 h 68"/>
                  <a:gd name="T64" fmla="*/ 137 w 157"/>
                  <a:gd name="T65" fmla="*/ 19 h 68"/>
                  <a:gd name="T66" fmla="*/ 137 w 157"/>
                  <a:gd name="T67" fmla="*/ 14 h 68"/>
                  <a:gd name="T68" fmla="*/ 131 w 157"/>
                  <a:gd name="T69" fmla="*/ 14 h 68"/>
                  <a:gd name="T70" fmla="*/ 124 w 157"/>
                  <a:gd name="T71" fmla="*/ 15 h 68"/>
                  <a:gd name="T72" fmla="*/ 114 w 157"/>
                  <a:gd name="T73" fmla="*/ 19 h 68"/>
                  <a:gd name="T74" fmla="*/ 103 w 157"/>
                  <a:gd name="T75" fmla="*/ 19 h 68"/>
                  <a:gd name="T76" fmla="*/ 98 w 157"/>
                  <a:gd name="T77" fmla="*/ 17 h 68"/>
                  <a:gd name="T78" fmla="*/ 94 w 157"/>
                  <a:gd name="T79" fmla="*/ 15 h 68"/>
                  <a:gd name="T80" fmla="*/ 83 w 157"/>
                  <a:gd name="T81" fmla="*/ 11 h 68"/>
                  <a:gd name="T82" fmla="*/ 77 w 157"/>
                  <a:gd name="T83" fmla="*/ 13 h 68"/>
                  <a:gd name="T84" fmla="*/ 71 w 157"/>
                  <a:gd name="T85" fmla="*/ 12 h 68"/>
                  <a:gd name="T86" fmla="*/ 68 w 157"/>
                  <a:gd name="T87" fmla="*/ 8 h 68"/>
                  <a:gd name="T88" fmla="*/ 64 w 157"/>
                  <a:gd name="T89" fmla="*/ 5 h 68"/>
                  <a:gd name="T90" fmla="*/ 58 w 157"/>
                  <a:gd name="T91" fmla="*/ 3 h 68"/>
                  <a:gd name="T92" fmla="*/ 52 w 157"/>
                  <a:gd name="T93" fmla="*/ 1 h 68"/>
                  <a:gd name="T94" fmla="*/ 45 w 157"/>
                  <a:gd name="T95" fmla="*/ 7 h 68"/>
                  <a:gd name="T96" fmla="*/ 47 w 157"/>
                  <a:gd name="T97" fmla="*/ 13 h 68"/>
                  <a:gd name="T98" fmla="*/ 41 w 157"/>
                  <a:gd name="T99" fmla="*/ 15 h 68"/>
                  <a:gd name="T100" fmla="*/ 37 w 157"/>
                  <a:gd name="T101" fmla="*/ 14 h 68"/>
                  <a:gd name="T102" fmla="*/ 34 w 157"/>
                  <a:gd name="T103" fmla="*/ 14 h 68"/>
                  <a:gd name="T104" fmla="*/ 28 w 157"/>
                  <a:gd name="T105" fmla="*/ 10 h 68"/>
                  <a:gd name="T106" fmla="*/ 21 w 157"/>
                  <a:gd name="T107" fmla="*/ 9 h 68"/>
                  <a:gd name="T108" fmla="*/ 13 w 157"/>
                  <a:gd name="T109" fmla="*/ 13 h 68"/>
                  <a:gd name="T110" fmla="*/ 7 w 157"/>
                  <a:gd name="T111" fmla="*/ 17 h 68"/>
                  <a:gd name="T112" fmla="*/ 0 w 157"/>
                  <a:gd name="T113" fmla="*/ 19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57" h="68">
                    <a:moveTo>
                      <a:pt x="0" y="19"/>
                    </a:moveTo>
                    <a:cubicBezTo>
                      <a:pt x="1" y="23"/>
                      <a:pt x="3" y="25"/>
                      <a:pt x="7" y="26"/>
                    </a:cubicBezTo>
                    <a:cubicBezTo>
                      <a:pt x="9" y="27"/>
                      <a:pt x="10" y="28"/>
                      <a:pt x="12" y="29"/>
                    </a:cubicBezTo>
                    <a:cubicBezTo>
                      <a:pt x="13" y="31"/>
                      <a:pt x="14" y="34"/>
                      <a:pt x="15" y="36"/>
                    </a:cubicBezTo>
                    <a:cubicBezTo>
                      <a:pt x="16" y="37"/>
                      <a:pt x="15" y="37"/>
                      <a:pt x="15" y="38"/>
                    </a:cubicBezTo>
                    <a:cubicBezTo>
                      <a:pt x="14" y="38"/>
                      <a:pt x="15" y="39"/>
                      <a:pt x="15" y="40"/>
                    </a:cubicBezTo>
                    <a:cubicBezTo>
                      <a:pt x="14" y="43"/>
                      <a:pt x="13" y="43"/>
                      <a:pt x="16" y="45"/>
                    </a:cubicBezTo>
                    <a:cubicBezTo>
                      <a:pt x="20" y="46"/>
                      <a:pt x="24" y="45"/>
                      <a:pt x="28" y="47"/>
                    </a:cubicBezTo>
                    <a:cubicBezTo>
                      <a:pt x="30" y="49"/>
                      <a:pt x="34" y="52"/>
                      <a:pt x="36" y="54"/>
                    </a:cubicBezTo>
                    <a:cubicBezTo>
                      <a:pt x="37" y="55"/>
                      <a:pt x="38" y="57"/>
                      <a:pt x="39" y="59"/>
                    </a:cubicBezTo>
                    <a:cubicBezTo>
                      <a:pt x="40" y="61"/>
                      <a:pt x="43" y="60"/>
                      <a:pt x="44" y="60"/>
                    </a:cubicBezTo>
                    <a:cubicBezTo>
                      <a:pt x="48" y="60"/>
                      <a:pt x="52" y="60"/>
                      <a:pt x="56" y="60"/>
                    </a:cubicBezTo>
                    <a:cubicBezTo>
                      <a:pt x="58" y="60"/>
                      <a:pt x="62" y="60"/>
                      <a:pt x="64" y="61"/>
                    </a:cubicBezTo>
                    <a:cubicBezTo>
                      <a:pt x="66" y="62"/>
                      <a:pt x="67" y="64"/>
                      <a:pt x="69" y="64"/>
                    </a:cubicBezTo>
                    <a:cubicBezTo>
                      <a:pt x="71" y="65"/>
                      <a:pt x="74" y="66"/>
                      <a:pt x="76" y="66"/>
                    </a:cubicBezTo>
                    <a:cubicBezTo>
                      <a:pt x="78" y="65"/>
                      <a:pt x="80" y="68"/>
                      <a:pt x="81" y="67"/>
                    </a:cubicBezTo>
                    <a:cubicBezTo>
                      <a:pt x="85" y="65"/>
                      <a:pt x="88" y="63"/>
                      <a:pt x="93" y="62"/>
                    </a:cubicBezTo>
                    <a:cubicBezTo>
                      <a:pt x="97" y="62"/>
                      <a:pt x="103" y="63"/>
                      <a:pt x="106" y="61"/>
                    </a:cubicBezTo>
                    <a:cubicBezTo>
                      <a:pt x="109" y="59"/>
                      <a:pt x="110" y="56"/>
                      <a:pt x="113" y="55"/>
                    </a:cubicBezTo>
                    <a:cubicBezTo>
                      <a:pt x="116" y="54"/>
                      <a:pt x="116" y="53"/>
                      <a:pt x="114" y="51"/>
                    </a:cubicBezTo>
                    <a:cubicBezTo>
                      <a:pt x="113" y="50"/>
                      <a:pt x="113" y="48"/>
                      <a:pt x="115" y="47"/>
                    </a:cubicBezTo>
                    <a:cubicBezTo>
                      <a:pt x="118" y="44"/>
                      <a:pt x="122" y="50"/>
                      <a:pt x="126" y="46"/>
                    </a:cubicBezTo>
                    <a:cubicBezTo>
                      <a:pt x="127" y="45"/>
                      <a:pt x="128" y="44"/>
                      <a:pt x="130" y="44"/>
                    </a:cubicBezTo>
                    <a:cubicBezTo>
                      <a:pt x="133" y="43"/>
                      <a:pt x="134" y="44"/>
                      <a:pt x="137" y="42"/>
                    </a:cubicBezTo>
                    <a:cubicBezTo>
                      <a:pt x="138" y="41"/>
                      <a:pt x="138" y="38"/>
                      <a:pt x="139" y="38"/>
                    </a:cubicBezTo>
                    <a:cubicBezTo>
                      <a:pt x="141" y="37"/>
                      <a:pt x="142" y="37"/>
                      <a:pt x="143" y="37"/>
                    </a:cubicBezTo>
                    <a:cubicBezTo>
                      <a:pt x="147" y="36"/>
                      <a:pt x="150" y="35"/>
                      <a:pt x="154" y="36"/>
                    </a:cubicBezTo>
                    <a:cubicBezTo>
                      <a:pt x="157" y="36"/>
                      <a:pt x="151" y="29"/>
                      <a:pt x="150" y="29"/>
                    </a:cubicBezTo>
                    <a:cubicBezTo>
                      <a:pt x="149" y="28"/>
                      <a:pt x="147" y="27"/>
                      <a:pt x="145" y="28"/>
                    </a:cubicBezTo>
                    <a:cubicBezTo>
                      <a:pt x="143" y="28"/>
                      <a:pt x="143" y="30"/>
                      <a:pt x="141" y="29"/>
                    </a:cubicBezTo>
                    <a:cubicBezTo>
                      <a:pt x="140" y="28"/>
                      <a:pt x="137" y="27"/>
                      <a:pt x="136" y="28"/>
                    </a:cubicBezTo>
                    <a:cubicBezTo>
                      <a:pt x="135" y="30"/>
                      <a:pt x="134" y="29"/>
                      <a:pt x="134" y="27"/>
                    </a:cubicBezTo>
                    <a:cubicBezTo>
                      <a:pt x="134" y="25"/>
                      <a:pt x="137" y="21"/>
                      <a:pt x="137" y="19"/>
                    </a:cubicBezTo>
                    <a:cubicBezTo>
                      <a:pt x="138" y="17"/>
                      <a:pt x="141" y="14"/>
                      <a:pt x="137" y="14"/>
                    </a:cubicBezTo>
                    <a:cubicBezTo>
                      <a:pt x="134" y="14"/>
                      <a:pt x="134" y="15"/>
                      <a:pt x="131" y="14"/>
                    </a:cubicBezTo>
                    <a:cubicBezTo>
                      <a:pt x="128" y="13"/>
                      <a:pt x="127" y="13"/>
                      <a:pt x="124" y="15"/>
                    </a:cubicBezTo>
                    <a:cubicBezTo>
                      <a:pt x="121" y="17"/>
                      <a:pt x="117" y="18"/>
                      <a:pt x="114" y="19"/>
                    </a:cubicBezTo>
                    <a:cubicBezTo>
                      <a:pt x="109" y="20"/>
                      <a:pt x="107" y="19"/>
                      <a:pt x="103" y="19"/>
                    </a:cubicBezTo>
                    <a:cubicBezTo>
                      <a:pt x="101" y="18"/>
                      <a:pt x="100" y="18"/>
                      <a:pt x="98" y="17"/>
                    </a:cubicBezTo>
                    <a:cubicBezTo>
                      <a:pt x="97" y="17"/>
                      <a:pt x="96" y="15"/>
                      <a:pt x="94" y="15"/>
                    </a:cubicBezTo>
                    <a:cubicBezTo>
                      <a:pt x="90" y="14"/>
                      <a:pt x="88" y="12"/>
                      <a:pt x="83" y="11"/>
                    </a:cubicBezTo>
                    <a:cubicBezTo>
                      <a:pt x="81" y="11"/>
                      <a:pt x="79" y="12"/>
                      <a:pt x="77" y="13"/>
                    </a:cubicBezTo>
                    <a:cubicBezTo>
                      <a:pt x="75" y="14"/>
                      <a:pt x="73" y="13"/>
                      <a:pt x="71" y="12"/>
                    </a:cubicBezTo>
                    <a:cubicBezTo>
                      <a:pt x="69" y="11"/>
                      <a:pt x="68" y="11"/>
                      <a:pt x="68" y="8"/>
                    </a:cubicBezTo>
                    <a:cubicBezTo>
                      <a:pt x="67" y="6"/>
                      <a:pt x="67" y="6"/>
                      <a:pt x="64" y="5"/>
                    </a:cubicBezTo>
                    <a:cubicBezTo>
                      <a:pt x="62" y="4"/>
                      <a:pt x="60" y="3"/>
                      <a:pt x="58" y="3"/>
                    </a:cubicBezTo>
                    <a:cubicBezTo>
                      <a:pt x="56" y="3"/>
                      <a:pt x="53" y="0"/>
                      <a:pt x="52" y="1"/>
                    </a:cubicBezTo>
                    <a:cubicBezTo>
                      <a:pt x="50" y="1"/>
                      <a:pt x="46" y="5"/>
                      <a:pt x="45" y="7"/>
                    </a:cubicBezTo>
                    <a:cubicBezTo>
                      <a:pt x="45" y="9"/>
                      <a:pt x="48" y="11"/>
                      <a:pt x="47" y="13"/>
                    </a:cubicBezTo>
                    <a:cubicBezTo>
                      <a:pt x="46" y="15"/>
                      <a:pt x="43" y="17"/>
                      <a:pt x="41" y="15"/>
                    </a:cubicBezTo>
                    <a:cubicBezTo>
                      <a:pt x="39" y="15"/>
                      <a:pt x="38" y="14"/>
                      <a:pt x="37" y="14"/>
                    </a:cubicBezTo>
                    <a:cubicBezTo>
                      <a:pt x="36" y="14"/>
                      <a:pt x="35" y="14"/>
                      <a:pt x="34" y="14"/>
                    </a:cubicBezTo>
                    <a:cubicBezTo>
                      <a:pt x="31" y="13"/>
                      <a:pt x="31" y="11"/>
                      <a:pt x="28" y="10"/>
                    </a:cubicBezTo>
                    <a:cubicBezTo>
                      <a:pt x="26" y="9"/>
                      <a:pt x="23" y="8"/>
                      <a:pt x="21" y="9"/>
                    </a:cubicBezTo>
                    <a:cubicBezTo>
                      <a:pt x="18" y="10"/>
                      <a:pt x="16" y="12"/>
                      <a:pt x="13" y="13"/>
                    </a:cubicBezTo>
                    <a:cubicBezTo>
                      <a:pt x="11" y="14"/>
                      <a:pt x="9" y="16"/>
                      <a:pt x="7" y="17"/>
                    </a:cubicBezTo>
                    <a:cubicBezTo>
                      <a:pt x="4" y="17"/>
                      <a:pt x="2" y="19"/>
                      <a:pt x="0" y="1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09" name="Freeform 717">
                <a:extLst>
                  <a:ext uri="{FF2B5EF4-FFF2-40B4-BE49-F238E27FC236}">
                    <a16:creationId xmlns:a16="http://schemas.microsoft.com/office/drawing/2014/main" id="{6375BD4A-C0E8-E744-A20A-A19A30F67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35871" y="3723319"/>
                <a:ext cx="641234" cy="1169055"/>
              </a:xfrm>
              <a:custGeom>
                <a:avLst/>
                <a:gdLst>
                  <a:gd name="T0" fmla="*/ 61 w 63"/>
                  <a:gd name="T1" fmla="*/ 25 h 108"/>
                  <a:gd name="T2" fmla="*/ 61 w 63"/>
                  <a:gd name="T3" fmla="*/ 20 h 108"/>
                  <a:gd name="T4" fmla="*/ 61 w 63"/>
                  <a:gd name="T5" fmla="*/ 16 h 108"/>
                  <a:gd name="T6" fmla="*/ 60 w 63"/>
                  <a:gd name="T7" fmla="*/ 13 h 108"/>
                  <a:gd name="T8" fmla="*/ 60 w 63"/>
                  <a:gd name="T9" fmla="*/ 11 h 108"/>
                  <a:gd name="T10" fmla="*/ 57 w 63"/>
                  <a:gd name="T11" fmla="*/ 7 h 108"/>
                  <a:gd name="T12" fmla="*/ 51 w 63"/>
                  <a:gd name="T13" fmla="*/ 5 h 108"/>
                  <a:gd name="T14" fmla="*/ 44 w 63"/>
                  <a:gd name="T15" fmla="*/ 1 h 108"/>
                  <a:gd name="T16" fmla="*/ 44 w 63"/>
                  <a:gd name="T17" fmla="*/ 5 h 108"/>
                  <a:gd name="T18" fmla="*/ 34 w 63"/>
                  <a:gd name="T19" fmla="*/ 5 h 108"/>
                  <a:gd name="T20" fmla="*/ 34 w 63"/>
                  <a:gd name="T21" fmla="*/ 10 h 108"/>
                  <a:gd name="T22" fmla="*/ 29 w 63"/>
                  <a:gd name="T23" fmla="*/ 10 h 108"/>
                  <a:gd name="T24" fmla="*/ 27 w 63"/>
                  <a:gd name="T25" fmla="*/ 12 h 108"/>
                  <a:gd name="T26" fmla="*/ 25 w 63"/>
                  <a:gd name="T27" fmla="*/ 15 h 108"/>
                  <a:gd name="T28" fmla="*/ 25 w 63"/>
                  <a:gd name="T29" fmla="*/ 18 h 108"/>
                  <a:gd name="T30" fmla="*/ 24 w 63"/>
                  <a:gd name="T31" fmla="*/ 20 h 108"/>
                  <a:gd name="T32" fmla="*/ 20 w 63"/>
                  <a:gd name="T33" fmla="*/ 25 h 108"/>
                  <a:gd name="T34" fmla="*/ 17 w 63"/>
                  <a:gd name="T35" fmla="*/ 27 h 108"/>
                  <a:gd name="T36" fmla="*/ 16 w 63"/>
                  <a:gd name="T37" fmla="*/ 33 h 108"/>
                  <a:gd name="T38" fmla="*/ 13 w 63"/>
                  <a:gd name="T39" fmla="*/ 38 h 108"/>
                  <a:gd name="T40" fmla="*/ 15 w 63"/>
                  <a:gd name="T41" fmla="*/ 42 h 108"/>
                  <a:gd name="T42" fmla="*/ 9 w 63"/>
                  <a:gd name="T43" fmla="*/ 44 h 108"/>
                  <a:gd name="T44" fmla="*/ 5 w 63"/>
                  <a:gd name="T45" fmla="*/ 51 h 108"/>
                  <a:gd name="T46" fmla="*/ 6 w 63"/>
                  <a:gd name="T47" fmla="*/ 57 h 108"/>
                  <a:gd name="T48" fmla="*/ 8 w 63"/>
                  <a:gd name="T49" fmla="*/ 63 h 108"/>
                  <a:gd name="T50" fmla="*/ 7 w 63"/>
                  <a:gd name="T51" fmla="*/ 67 h 108"/>
                  <a:gd name="T52" fmla="*/ 7 w 63"/>
                  <a:gd name="T53" fmla="*/ 74 h 108"/>
                  <a:gd name="T54" fmla="*/ 4 w 63"/>
                  <a:gd name="T55" fmla="*/ 78 h 108"/>
                  <a:gd name="T56" fmla="*/ 3 w 63"/>
                  <a:gd name="T57" fmla="*/ 83 h 108"/>
                  <a:gd name="T58" fmla="*/ 0 w 63"/>
                  <a:gd name="T59" fmla="*/ 82 h 108"/>
                  <a:gd name="T60" fmla="*/ 4 w 63"/>
                  <a:gd name="T61" fmla="*/ 90 h 108"/>
                  <a:gd name="T62" fmla="*/ 7 w 63"/>
                  <a:gd name="T63" fmla="*/ 97 h 108"/>
                  <a:gd name="T64" fmla="*/ 8 w 63"/>
                  <a:gd name="T65" fmla="*/ 102 h 108"/>
                  <a:gd name="T66" fmla="*/ 10 w 63"/>
                  <a:gd name="T67" fmla="*/ 107 h 108"/>
                  <a:gd name="T68" fmla="*/ 14 w 63"/>
                  <a:gd name="T69" fmla="*/ 108 h 108"/>
                  <a:gd name="T70" fmla="*/ 15 w 63"/>
                  <a:gd name="T71" fmla="*/ 105 h 108"/>
                  <a:gd name="T72" fmla="*/ 24 w 63"/>
                  <a:gd name="T73" fmla="*/ 101 h 108"/>
                  <a:gd name="T74" fmla="*/ 27 w 63"/>
                  <a:gd name="T75" fmla="*/ 92 h 108"/>
                  <a:gd name="T76" fmla="*/ 26 w 63"/>
                  <a:gd name="T77" fmla="*/ 87 h 108"/>
                  <a:gd name="T78" fmla="*/ 28 w 63"/>
                  <a:gd name="T79" fmla="*/ 84 h 108"/>
                  <a:gd name="T80" fmla="*/ 32 w 63"/>
                  <a:gd name="T81" fmla="*/ 82 h 108"/>
                  <a:gd name="T82" fmla="*/ 32 w 63"/>
                  <a:gd name="T83" fmla="*/ 81 h 108"/>
                  <a:gd name="T84" fmla="*/ 35 w 63"/>
                  <a:gd name="T85" fmla="*/ 80 h 108"/>
                  <a:gd name="T86" fmla="*/ 34 w 63"/>
                  <a:gd name="T87" fmla="*/ 78 h 108"/>
                  <a:gd name="T88" fmla="*/ 36 w 63"/>
                  <a:gd name="T89" fmla="*/ 77 h 108"/>
                  <a:gd name="T90" fmla="*/ 35 w 63"/>
                  <a:gd name="T91" fmla="*/ 73 h 108"/>
                  <a:gd name="T92" fmla="*/ 29 w 63"/>
                  <a:gd name="T93" fmla="*/ 66 h 108"/>
                  <a:gd name="T94" fmla="*/ 30 w 63"/>
                  <a:gd name="T95" fmla="*/ 60 h 108"/>
                  <a:gd name="T96" fmla="*/ 30 w 63"/>
                  <a:gd name="T97" fmla="*/ 56 h 108"/>
                  <a:gd name="T98" fmla="*/ 33 w 63"/>
                  <a:gd name="T99" fmla="*/ 53 h 108"/>
                  <a:gd name="T100" fmla="*/ 39 w 63"/>
                  <a:gd name="T101" fmla="*/ 48 h 108"/>
                  <a:gd name="T102" fmla="*/ 49 w 63"/>
                  <a:gd name="T103" fmla="*/ 41 h 108"/>
                  <a:gd name="T104" fmla="*/ 50 w 63"/>
                  <a:gd name="T105" fmla="*/ 35 h 108"/>
                  <a:gd name="T106" fmla="*/ 50 w 63"/>
                  <a:gd name="T107" fmla="*/ 32 h 108"/>
                  <a:gd name="T108" fmla="*/ 54 w 63"/>
                  <a:gd name="T109" fmla="*/ 30 h 108"/>
                  <a:gd name="T110" fmla="*/ 58 w 63"/>
                  <a:gd name="T111" fmla="*/ 29 h 108"/>
                  <a:gd name="T112" fmla="*/ 60 w 63"/>
                  <a:gd name="T113" fmla="*/ 28 h 108"/>
                  <a:gd name="T114" fmla="*/ 63 w 63"/>
                  <a:gd name="T115" fmla="*/ 28 h 108"/>
                  <a:gd name="T116" fmla="*/ 61 w 63"/>
                  <a:gd name="T117" fmla="*/ 25 h 108"/>
                  <a:gd name="T118" fmla="*/ 61 w 63"/>
                  <a:gd name="T119" fmla="*/ 2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3" h="108">
                    <a:moveTo>
                      <a:pt x="61" y="25"/>
                    </a:moveTo>
                    <a:cubicBezTo>
                      <a:pt x="60" y="24"/>
                      <a:pt x="62" y="22"/>
                      <a:pt x="61" y="20"/>
                    </a:cubicBezTo>
                    <a:cubicBezTo>
                      <a:pt x="60" y="18"/>
                      <a:pt x="61" y="18"/>
                      <a:pt x="61" y="16"/>
                    </a:cubicBezTo>
                    <a:cubicBezTo>
                      <a:pt x="61" y="15"/>
                      <a:pt x="60" y="14"/>
                      <a:pt x="60" y="13"/>
                    </a:cubicBezTo>
                    <a:cubicBezTo>
                      <a:pt x="59" y="12"/>
                      <a:pt x="60" y="12"/>
                      <a:pt x="60" y="11"/>
                    </a:cubicBezTo>
                    <a:cubicBezTo>
                      <a:pt x="59" y="9"/>
                      <a:pt x="59" y="8"/>
                      <a:pt x="57" y="7"/>
                    </a:cubicBezTo>
                    <a:cubicBezTo>
                      <a:pt x="55" y="6"/>
                      <a:pt x="53" y="6"/>
                      <a:pt x="51" y="5"/>
                    </a:cubicBezTo>
                    <a:cubicBezTo>
                      <a:pt x="49" y="3"/>
                      <a:pt x="47" y="0"/>
                      <a:pt x="44" y="1"/>
                    </a:cubicBezTo>
                    <a:cubicBezTo>
                      <a:pt x="43" y="1"/>
                      <a:pt x="44" y="4"/>
                      <a:pt x="44" y="5"/>
                    </a:cubicBezTo>
                    <a:cubicBezTo>
                      <a:pt x="43" y="8"/>
                      <a:pt x="37" y="6"/>
                      <a:pt x="34" y="5"/>
                    </a:cubicBezTo>
                    <a:cubicBezTo>
                      <a:pt x="34" y="7"/>
                      <a:pt x="34" y="8"/>
                      <a:pt x="34" y="10"/>
                    </a:cubicBezTo>
                    <a:cubicBezTo>
                      <a:pt x="33" y="10"/>
                      <a:pt x="31" y="9"/>
                      <a:pt x="29" y="10"/>
                    </a:cubicBezTo>
                    <a:cubicBezTo>
                      <a:pt x="28" y="10"/>
                      <a:pt x="28" y="11"/>
                      <a:pt x="27" y="12"/>
                    </a:cubicBezTo>
                    <a:cubicBezTo>
                      <a:pt x="27" y="13"/>
                      <a:pt x="25" y="14"/>
                      <a:pt x="25" y="15"/>
                    </a:cubicBezTo>
                    <a:cubicBezTo>
                      <a:pt x="24" y="16"/>
                      <a:pt x="26" y="18"/>
                      <a:pt x="25" y="18"/>
                    </a:cubicBezTo>
                    <a:cubicBezTo>
                      <a:pt x="25" y="19"/>
                      <a:pt x="24" y="19"/>
                      <a:pt x="24" y="20"/>
                    </a:cubicBezTo>
                    <a:cubicBezTo>
                      <a:pt x="22" y="21"/>
                      <a:pt x="20" y="23"/>
                      <a:pt x="20" y="25"/>
                    </a:cubicBezTo>
                    <a:cubicBezTo>
                      <a:pt x="20" y="27"/>
                      <a:pt x="18" y="25"/>
                      <a:pt x="17" y="27"/>
                    </a:cubicBezTo>
                    <a:cubicBezTo>
                      <a:pt x="17" y="29"/>
                      <a:pt x="17" y="31"/>
                      <a:pt x="16" y="33"/>
                    </a:cubicBezTo>
                    <a:cubicBezTo>
                      <a:pt x="16" y="35"/>
                      <a:pt x="13" y="36"/>
                      <a:pt x="13" y="38"/>
                    </a:cubicBezTo>
                    <a:cubicBezTo>
                      <a:pt x="13" y="39"/>
                      <a:pt x="16" y="41"/>
                      <a:pt x="15" y="42"/>
                    </a:cubicBezTo>
                    <a:cubicBezTo>
                      <a:pt x="13" y="44"/>
                      <a:pt x="11" y="43"/>
                      <a:pt x="9" y="44"/>
                    </a:cubicBezTo>
                    <a:cubicBezTo>
                      <a:pt x="6" y="45"/>
                      <a:pt x="5" y="48"/>
                      <a:pt x="5" y="51"/>
                    </a:cubicBezTo>
                    <a:cubicBezTo>
                      <a:pt x="6" y="53"/>
                      <a:pt x="6" y="55"/>
                      <a:pt x="6" y="57"/>
                    </a:cubicBezTo>
                    <a:cubicBezTo>
                      <a:pt x="6" y="60"/>
                      <a:pt x="4" y="61"/>
                      <a:pt x="8" y="63"/>
                    </a:cubicBezTo>
                    <a:cubicBezTo>
                      <a:pt x="10" y="65"/>
                      <a:pt x="9" y="66"/>
                      <a:pt x="7" y="67"/>
                    </a:cubicBezTo>
                    <a:cubicBezTo>
                      <a:pt x="6" y="68"/>
                      <a:pt x="8" y="72"/>
                      <a:pt x="7" y="74"/>
                    </a:cubicBezTo>
                    <a:cubicBezTo>
                      <a:pt x="7" y="76"/>
                      <a:pt x="4" y="76"/>
                      <a:pt x="4" y="78"/>
                    </a:cubicBezTo>
                    <a:cubicBezTo>
                      <a:pt x="4" y="79"/>
                      <a:pt x="4" y="83"/>
                      <a:pt x="3" y="83"/>
                    </a:cubicBezTo>
                    <a:cubicBezTo>
                      <a:pt x="3" y="83"/>
                      <a:pt x="1" y="82"/>
                      <a:pt x="0" y="82"/>
                    </a:cubicBezTo>
                    <a:cubicBezTo>
                      <a:pt x="0" y="86"/>
                      <a:pt x="4" y="87"/>
                      <a:pt x="4" y="90"/>
                    </a:cubicBezTo>
                    <a:cubicBezTo>
                      <a:pt x="3" y="91"/>
                      <a:pt x="6" y="96"/>
                      <a:pt x="7" y="97"/>
                    </a:cubicBezTo>
                    <a:cubicBezTo>
                      <a:pt x="9" y="99"/>
                      <a:pt x="8" y="100"/>
                      <a:pt x="8" y="102"/>
                    </a:cubicBezTo>
                    <a:cubicBezTo>
                      <a:pt x="8" y="103"/>
                      <a:pt x="10" y="105"/>
                      <a:pt x="10" y="107"/>
                    </a:cubicBezTo>
                    <a:cubicBezTo>
                      <a:pt x="9" y="108"/>
                      <a:pt x="13" y="107"/>
                      <a:pt x="14" y="108"/>
                    </a:cubicBezTo>
                    <a:cubicBezTo>
                      <a:pt x="16" y="108"/>
                      <a:pt x="15" y="107"/>
                      <a:pt x="15" y="105"/>
                    </a:cubicBezTo>
                    <a:cubicBezTo>
                      <a:pt x="15" y="100"/>
                      <a:pt x="23" y="104"/>
                      <a:pt x="24" y="101"/>
                    </a:cubicBezTo>
                    <a:cubicBezTo>
                      <a:pt x="25" y="98"/>
                      <a:pt x="26" y="95"/>
                      <a:pt x="27" y="92"/>
                    </a:cubicBezTo>
                    <a:cubicBezTo>
                      <a:pt x="27" y="90"/>
                      <a:pt x="27" y="88"/>
                      <a:pt x="26" y="87"/>
                    </a:cubicBezTo>
                    <a:cubicBezTo>
                      <a:pt x="25" y="85"/>
                      <a:pt x="26" y="85"/>
                      <a:pt x="28" y="84"/>
                    </a:cubicBezTo>
                    <a:cubicBezTo>
                      <a:pt x="29" y="84"/>
                      <a:pt x="32" y="83"/>
                      <a:pt x="32" y="82"/>
                    </a:cubicBezTo>
                    <a:cubicBezTo>
                      <a:pt x="32" y="82"/>
                      <a:pt x="32" y="81"/>
                      <a:pt x="32" y="81"/>
                    </a:cubicBezTo>
                    <a:cubicBezTo>
                      <a:pt x="33" y="81"/>
                      <a:pt x="35" y="81"/>
                      <a:pt x="35" y="80"/>
                    </a:cubicBezTo>
                    <a:cubicBezTo>
                      <a:pt x="35" y="79"/>
                      <a:pt x="34" y="79"/>
                      <a:pt x="34" y="78"/>
                    </a:cubicBezTo>
                    <a:cubicBezTo>
                      <a:pt x="35" y="78"/>
                      <a:pt x="36" y="77"/>
                      <a:pt x="36" y="77"/>
                    </a:cubicBezTo>
                    <a:cubicBezTo>
                      <a:pt x="38" y="75"/>
                      <a:pt x="37" y="74"/>
                      <a:pt x="35" y="73"/>
                    </a:cubicBezTo>
                    <a:cubicBezTo>
                      <a:pt x="33" y="71"/>
                      <a:pt x="29" y="70"/>
                      <a:pt x="29" y="66"/>
                    </a:cubicBezTo>
                    <a:cubicBezTo>
                      <a:pt x="29" y="64"/>
                      <a:pt x="29" y="62"/>
                      <a:pt x="30" y="60"/>
                    </a:cubicBezTo>
                    <a:cubicBezTo>
                      <a:pt x="31" y="58"/>
                      <a:pt x="31" y="58"/>
                      <a:pt x="30" y="56"/>
                    </a:cubicBezTo>
                    <a:cubicBezTo>
                      <a:pt x="29" y="56"/>
                      <a:pt x="33" y="53"/>
                      <a:pt x="33" y="53"/>
                    </a:cubicBezTo>
                    <a:cubicBezTo>
                      <a:pt x="35" y="51"/>
                      <a:pt x="36" y="49"/>
                      <a:pt x="39" y="48"/>
                    </a:cubicBezTo>
                    <a:cubicBezTo>
                      <a:pt x="42" y="47"/>
                      <a:pt x="47" y="44"/>
                      <a:pt x="49" y="41"/>
                    </a:cubicBezTo>
                    <a:cubicBezTo>
                      <a:pt x="51" y="38"/>
                      <a:pt x="46" y="36"/>
                      <a:pt x="50" y="35"/>
                    </a:cubicBezTo>
                    <a:cubicBezTo>
                      <a:pt x="52" y="34"/>
                      <a:pt x="51" y="34"/>
                      <a:pt x="50" y="32"/>
                    </a:cubicBezTo>
                    <a:cubicBezTo>
                      <a:pt x="50" y="31"/>
                      <a:pt x="53" y="30"/>
                      <a:pt x="54" y="30"/>
                    </a:cubicBezTo>
                    <a:cubicBezTo>
                      <a:pt x="56" y="28"/>
                      <a:pt x="57" y="27"/>
                      <a:pt x="58" y="29"/>
                    </a:cubicBezTo>
                    <a:cubicBezTo>
                      <a:pt x="59" y="29"/>
                      <a:pt x="60" y="28"/>
                      <a:pt x="60" y="28"/>
                    </a:cubicBezTo>
                    <a:cubicBezTo>
                      <a:pt x="61" y="28"/>
                      <a:pt x="62" y="28"/>
                      <a:pt x="63" y="28"/>
                    </a:cubicBezTo>
                    <a:cubicBezTo>
                      <a:pt x="63" y="27"/>
                      <a:pt x="62" y="27"/>
                      <a:pt x="61" y="25"/>
                    </a:cubicBezTo>
                    <a:cubicBezTo>
                      <a:pt x="60" y="24"/>
                      <a:pt x="61" y="26"/>
                      <a:pt x="6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0" name="Freeform 718">
                <a:extLst>
                  <a:ext uri="{FF2B5EF4-FFF2-40B4-BE49-F238E27FC236}">
                    <a16:creationId xmlns:a16="http://schemas.microsoft.com/office/drawing/2014/main" id="{E3020B95-D3E8-0442-80F1-AB729430C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06344" y="3634811"/>
                <a:ext cx="550626" cy="910903"/>
              </a:xfrm>
              <a:custGeom>
                <a:avLst/>
                <a:gdLst>
                  <a:gd name="T0" fmla="*/ 53 w 54"/>
                  <a:gd name="T1" fmla="*/ 59 h 84"/>
                  <a:gd name="T2" fmla="*/ 47 w 54"/>
                  <a:gd name="T3" fmla="*/ 55 h 84"/>
                  <a:gd name="T4" fmla="*/ 49 w 54"/>
                  <a:gd name="T5" fmla="*/ 51 h 84"/>
                  <a:gd name="T6" fmla="*/ 44 w 54"/>
                  <a:gd name="T7" fmla="*/ 44 h 84"/>
                  <a:gd name="T8" fmla="*/ 46 w 54"/>
                  <a:gd name="T9" fmla="*/ 43 h 84"/>
                  <a:gd name="T10" fmla="*/ 44 w 54"/>
                  <a:gd name="T11" fmla="*/ 38 h 84"/>
                  <a:gd name="T12" fmla="*/ 45 w 54"/>
                  <a:gd name="T13" fmla="*/ 36 h 84"/>
                  <a:gd name="T14" fmla="*/ 44 w 54"/>
                  <a:gd name="T15" fmla="*/ 32 h 84"/>
                  <a:gd name="T16" fmla="*/ 42 w 54"/>
                  <a:gd name="T17" fmla="*/ 26 h 84"/>
                  <a:gd name="T18" fmla="*/ 45 w 54"/>
                  <a:gd name="T19" fmla="*/ 23 h 84"/>
                  <a:gd name="T20" fmla="*/ 44 w 54"/>
                  <a:gd name="T21" fmla="*/ 19 h 84"/>
                  <a:gd name="T22" fmla="*/ 38 w 54"/>
                  <a:gd name="T23" fmla="*/ 13 h 84"/>
                  <a:gd name="T24" fmla="*/ 40 w 54"/>
                  <a:gd name="T25" fmla="*/ 12 h 84"/>
                  <a:gd name="T26" fmla="*/ 39 w 54"/>
                  <a:gd name="T27" fmla="*/ 10 h 84"/>
                  <a:gd name="T28" fmla="*/ 41 w 54"/>
                  <a:gd name="T29" fmla="*/ 3 h 84"/>
                  <a:gd name="T30" fmla="*/ 37 w 54"/>
                  <a:gd name="T31" fmla="*/ 1 h 84"/>
                  <a:gd name="T32" fmla="*/ 34 w 54"/>
                  <a:gd name="T33" fmla="*/ 0 h 84"/>
                  <a:gd name="T34" fmla="*/ 29 w 54"/>
                  <a:gd name="T35" fmla="*/ 1 h 84"/>
                  <a:gd name="T36" fmla="*/ 25 w 54"/>
                  <a:gd name="T37" fmla="*/ 5 h 84"/>
                  <a:gd name="T38" fmla="*/ 24 w 54"/>
                  <a:gd name="T39" fmla="*/ 10 h 84"/>
                  <a:gd name="T40" fmla="*/ 21 w 54"/>
                  <a:gd name="T41" fmla="*/ 13 h 84"/>
                  <a:gd name="T42" fmla="*/ 17 w 54"/>
                  <a:gd name="T43" fmla="*/ 11 h 84"/>
                  <a:gd name="T44" fmla="*/ 14 w 54"/>
                  <a:gd name="T45" fmla="*/ 12 h 84"/>
                  <a:gd name="T46" fmla="*/ 7 w 54"/>
                  <a:gd name="T47" fmla="*/ 10 h 84"/>
                  <a:gd name="T48" fmla="*/ 4 w 54"/>
                  <a:gd name="T49" fmla="*/ 7 h 84"/>
                  <a:gd name="T50" fmla="*/ 0 w 54"/>
                  <a:gd name="T51" fmla="*/ 9 h 84"/>
                  <a:gd name="T52" fmla="*/ 8 w 54"/>
                  <a:gd name="T53" fmla="*/ 14 h 84"/>
                  <a:gd name="T54" fmla="*/ 12 w 54"/>
                  <a:gd name="T55" fmla="*/ 16 h 84"/>
                  <a:gd name="T56" fmla="*/ 14 w 54"/>
                  <a:gd name="T57" fmla="*/ 19 h 84"/>
                  <a:gd name="T58" fmla="*/ 14 w 54"/>
                  <a:gd name="T59" fmla="*/ 21 h 84"/>
                  <a:gd name="T60" fmla="*/ 15 w 54"/>
                  <a:gd name="T61" fmla="*/ 24 h 84"/>
                  <a:gd name="T62" fmla="*/ 15 w 54"/>
                  <a:gd name="T63" fmla="*/ 27 h 84"/>
                  <a:gd name="T64" fmla="*/ 16 w 54"/>
                  <a:gd name="T65" fmla="*/ 29 h 84"/>
                  <a:gd name="T66" fmla="*/ 15 w 54"/>
                  <a:gd name="T67" fmla="*/ 33 h 84"/>
                  <a:gd name="T68" fmla="*/ 17 w 54"/>
                  <a:gd name="T69" fmla="*/ 36 h 84"/>
                  <a:gd name="T70" fmla="*/ 21 w 54"/>
                  <a:gd name="T71" fmla="*/ 38 h 84"/>
                  <a:gd name="T72" fmla="*/ 22 w 54"/>
                  <a:gd name="T73" fmla="*/ 41 h 84"/>
                  <a:gd name="T74" fmla="*/ 23 w 54"/>
                  <a:gd name="T75" fmla="*/ 44 h 84"/>
                  <a:gd name="T76" fmla="*/ 20 w 54"/>
                  <a:gd name="T77" fmla="*/ 44 h 84"/>
                  <a:gd name="T78" fmla="*/ 16 w 54"/>
                  <a:gd name="T79" fmla="*/ 49 h 84"/>
                  <a:gd name="T80" fmla="*/ 13 w 54"/>
                  <a:gd name="T81" fmla="*/ 51 h 84"/>
                  <a:gd name="T82" fmla="*/ 10 w 54"/>
                  <a:gd name="T83" fmla="*/ 54 h 84"/>
                  <a:gd name="T84" fmla="*/ 4 w 54"/>
                  <a:gd name="T85" fmla="*/ 57 h 84"/>
                  <a:gd name="T86" fmla="*/ 2 w 54"/>
                  <a:gd name="T87" fmla="*/ 62 h 84"/>
                  <a:gd name="T88" fmla="*/ 4 w 54"/>
                  <a:gd name="T89" fmla="*/ 67 h 84"/>
                  <a:gd name="T90" fmla="*/ 4 w 54"/>
                  <a:gd name="T91" fmla="*/ 73 h 84"/>
                  <a:gd name="T92" fmla="*/ 4 w 54"/>
                  <a:gd name="T93" fmla="*/ 78 h 84"/>
                  <a:gd name="T94" fmla="*/ 7 w 54"/>
                  <a:gd name="T95" fmla="*/ 80 h 84"/>
                  <a:gd name="T96" fmla="*/ 5 w 54"/>
                  <a:gd name="T97" fmla="*/ 81 h 84"/>
                  <a:gd name="T98" fmla="*/ 8 w 54"/>
                  <a:gd name="T99" fmla="*/ 79 h 84"/>
                  <a:gd name="T100" fmla="*/ 8 w 54"/>
                  <a:gd name="T101" fmla="*/ 83 h 84"/>
                  <a:gd name="T102" fmla="*/ 11 w 54"/>
                  <a:gd name="T103" fmla="*/ 80 h 84"/>
                  <a:gd name="T104" fmla="*/ 11 w 54"/>
                  <a:gd name="T105" fmla="*/ 83 h 84"/>
                  <a:gd name="T106" fmla="*/ 23 w 54"/>
                  <a:gd name="T107" fmla="*/ 80 h 84"/>
                  <a:gd name="T108" fmla="*/ 36 w 54"/>
                  <a:gd name="T109" fmla="*/ 78 h 84"/>
                  <a:gd name="T110" fmla="*/ 46 w 54"/>
                  <a:gd name="T111" fmla="*/ 68 h 84"/>
                  <a:gd name="T112" fmla="*/ 53 w 54"/>
                  <a:gd name="T113" fmla="*/ 59 h 84"/>
                  <a:gd name="T114" fmla="*/ 53 w 54"/>
                  <a:gd name="T115" fmla="*/ 59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4" h="84">
                    <a:moveTo>
                      <a:pt x="53" y="59"/>
                    </a:moveTo>
                    <a:cubicBezTo>
                      <a:pt x="52" y="57"/>
                      <a:pt x="49" y="56"/>
                      <a:pt x="47" y="55"/>
                    </a:cubicBezTo>
                    <a:cubicBezTo>
                      <a:pt x="44" y="53"/>
                      <a:pt x="48" y="53"/>
                      <a:pt x="49" y="51"/>
                    </a:cubicBezTo>
                    <a:cubicBezTo>
                      <a:pt x="49" y="51"/>
                      <a:pt x="45" y="45"/>
                      <a:pt x="44" y="44"/>
                    </a:cubicBezTo>
                    <a:cubicBezTo>
                      <a:pt x="44" y="44"/>
                      <a:pt x="46" y="43"/>
                      <a:pt x="46" y="43"/>
                    </a:cubicBezTo>
                    <a:cubicBezTo>
                      <a:pt x="46" y="42"/>
                      <a:pt x="44" y="39"/>
                      <a:pt x="44" y="38"/>
                    </a:cubicBezTo>
                    <a:cubicBezTo>
                      <a:pt x="44" y="37"/>
                      <a:pt x="45" y="37"/>
                      <a:pt x="45" y="36"/>
                    </a:cubicBezTo>
                    <a:cubicBezTo>
                      <a:pt x="46" y="35"/>
                      <a:pt x="44" y="33"/>
                      <a:pt x="44" y="32"/>
                    </a:cubicBezTo>
                    <a:cubicBezTo>
                      <a:pt x="42" y="30"/>
                      <a:pt x="40" y="28"/>
                      <a:pt x="42" y="26"/>
                    </a:cubicBezTo>
                    <a:cubicBezTo>
                      <a:pt x="43" y="25"/>
                      <a:pt x="45" y="24"/>
                      <a:pt x="45" y="23"/>
                    </a:cubicBezTo>
                    <a:cubicBezTo>
                      <a:pt x="46" y="21"/>
                      <a:pt x="44" y="20"/>
                      <a:pt x="44" y="19"/>
                    </a:cubicBezTo>
                    <a:cubicBezTo>
                      <a:pt x="43" y="18"/>
                      <a:pt x="36" y="15"/>
                      <a:pt x="38" y="13"/>
                    </a:cubicBezTo>
                    <a:cubicBezTo>
                      <a:pt x="38" y="13"/>
                      <a:pt x="40" y="12"/>
                      <a:pt x="40" y="12"/>
                    </a:cubicBezTo>
                    <a:cubicBezTo>
                      <a:pt x="40" y="12"/>
                      <a:pt x="37" y="10"/>
                      <a:pt x="39" y="10"/>
                    </a:cubicBezTo>
                    <a:cubicBezTo>
                      <a:pt x="42" y="10"/>
                      <a:pt x="44" y="5"/>
                      <a:pt x="41" y="3"/>
                    </a:cubicBezTo>
                    <a:cubicBezTo>
                      <a:pt x="40" y="2"/>
                      <a:pt x="38" y="2"/>
                      <a:pt x="37" y="1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2" y="1"/>
                      <a:pt x="31" y="0"/>
                      <a:pt x="29" y="1"/>
                    </a:cubicBezTo>
                    <a:cubicBezTo>
                      <a:pt x="28" y="2"/>
                      <a:pt x="26" y="4"/>
                      <a:pt x="25" y="5"/>
                    </a:cubicBezTo>
                    <a:cubicBezTo>
                      <a:pt x="25" y="6"/>
                      <a:pt x="25" y="10"/>
                      <a:pt x="24" y="10"/>
                    </a:cubicBezTo>
                    <a:cubicBezTo>
                      <a:pt x="23" y="11"/>
                      <a:pt x="22" y="12"/>
                      <a:pt x="21" y="13"/>
                    </a:cubicBezTo>
                    <a:cubicBezTo>
                      <a:pt x="20" y="13"/>
                      <a:pt x="18" y="11"/>
                      <a:pt x="17" y="11"/>
                    </a:cubicBezTo>
                    <a:cubicBezTo>
                      <a:pt x="16" y="11"/>
                      <a:pt x="15" y="12"/>
                      <a:pt x="14" y="12"/>
                    </a:cubicBezTo>
                    <a:cubicBezTo>
                      <a:pt x="11" y="13"/>
                      <a:pt x="9" y="12"/>
                      <a:pt x="7" y="10"/>
                    </a:cubicBezTo>
                    <a:cubicBezTo>
                      <a:pt x="7" y="9"/>
                      <a:pt x="5" y="7"/>
                      <a:pt x="4" y="7"/>
                    </a:cubicBezTo>
                    <a:cubicBezTo>
                      <a:pt x="3" y="7"/>
                      <a:pt x="1" y="9"/>
                      <a:pt x="0" y="9"/>
                    </a:cubicBezTo>
                    <a:cubicBezTo>
                      <a:pt x="2" y="11"/>
                      <a:pt x="5" y="13"/>
                      <a:pt x="8" y="14"/>
                    </a:cubicBezTo>
                    <a:cubicBezTo>
                      <a:pt x="9" y="14"/>
                      <a:pt x="11" y="15"/>
                      <a:pt x="12" y="16"/>
                    </a:cubicBezTo>
                    <a:cubicBezTo>
                      <a:pt x="13" y="17"/>
                      <a:pt x="13" y="18"/>
                      <a:pt x="14" y="19"/>
                    </a:cubicBezTo>
                    <a:cubicBezTo>
                      <a:pt x="14" y="20"/>
                      <a:pt x="13" y="20"/>
                      <a:pt x="14" y="21"/>
                    </a:cubicBezTo>
                    <a:cubicBezTo>
                      <a:pt x="14" y="22"/>
                      <a:pt x="16" y="23"/>
                      <a:pt x="15" y="24"/>
                    </a:cubicBezTo>
                    <a:cubicBezTo>
                      <a:pt x="15" y="25"/>
                      <a:pt x="14" y="26"/>
                      <a:pt x="15" y="27"/>
                    </a:cubicBezTo>
                    <a:cubicBezTo>
                      <a:pt x="15" y="27"/>
                      <a:pt x="16" y="29"/>
                      <a:pt x="16" y="29"/>
                    </a:cubicBezTo>
                    <a:cubicBezTo>
                      <a:pt x="15" y="30"/>
                      <a:pt x="15" y="32"/>
                      <a:pt x="15" y="33"/>
                    </a:cubicBezTo>
                    <a:cubicBezTo>
                      <a:pt x="15" y="33"/>
                      <a:pt x="17" y="36"/>
                      <a:pt x="17" y="36"/>
                    </a:cubicBezTo>
                    <a:cubicBezTo>
                      <a:pt x="18" y="37"/>
                      <a:pt x="20" y="38"/>
                      <a:pt x="21" y="38"/>
                    </a:cubicBezTo>
                    <a:cubicBezTo>
                      <a:pt x="22" y="39"/>
                      <a:pt x="22" y="40"/>
                      <a:pt x="22" y="41"/>
                    </a:cubicBezTo>
                    <a:cubicBezTo>
                      <a:pt x="22" y="42"/>
                      <a:pt x="23" y="43"/>
                      <a:pt x="23" y="44"/>
                    </a:cubicBezTo>
                    <a:cubicBezTo>
                      <a:pt x="23" y="45"/>
                      <a:pt x="21" y="44"/>
                      <a:pt x="20" y="44"/>
                    </a:cubicBezTo>
                    <a:cubicBezTo>
                      <a:pt x="19" y="44"/>
                      <a:pt x="16" y="48"/>
                      <a:pt x="16" y="49"/>
                    </a:cubicBezTo>
                    <a:cubicBezTo>
                      <a:pt x="15" y="50"/>
                      <a:pt x="14" y="50"/>
                      <a:pt x="13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9" y="54"/>
                      <a:pt x="4" y="58"/>
                      <a:pt x="4" y="57"/>
                    </a:cubicBezTo>
                    <a:cubicBezTo>
                      <a:pt x="4" y="59"/>
                      <a:pt x="2" y="60"/>
                      <a:pt x="2" y="62"/>
                    </a:cubicBezTo>
                    <a:cubicBezTo>
                      <a:pt x="3" y="64"/>
                      <a:pt x="2" y="67"/>
                      <a:pt x="4" y="67"/>
                    </a:cubicBezTo>
                    <a:cubicBezTo>
                      <a:pt x="5" y="67"/>
                      <a:pt x="4" y="72"/>
                      <a:pt x="4" y="73"/>
                    </a:cubicBezTo>
                    <a:cubicBezTo>
                      <a:pt x="4" y="75"/>
                      <a:pt x="2" y="77"/>
                      <a:pt x="4" y="78"/>
                    </a:cubicBezTo>
                    <a:cubicBezTo>
                      <a:pt x="4" y="78"/>
                      <a:pt x="8" y="79"/>
                      <a:pt x="7" y="80"/>
                    </a:cubicBezTo>
                    <a:cubicBezTo>
                      <a:pt x="7" y="80"/>
                      <a:pt x="5" y="81"/>
                      <a:pt x="5" y="81"/>
                    </a:cubicBezTo>
                    <a:cubicBezTo>
                      <a:pt x="7" y="81"/>
                      <a:pt x="7" y="79"/>
                      <a:pt x="8" y="79"/>
                    </a:cubicBezTo>
                    <a:cubicBezTo>
                      <a:pt x="10" y="78"/>
                      <a:pt x="8" y="83"/>
                      <a:pt x="8" y="83"/>
                    </a:cubicBezTo>
                    <a:cubicBezTo>
                      <a:pt x="8" y="83"/>
                      <a:pt x="11" y="80"/>
                      <a:pt x="11" y="80"/>
                    </a:cubicBezTo>
                    <a:cubicBezTo>
                      <a:pt x="12" y="79"/>
                      <a:pt x="11" y="83"/>
                      <a:pt x="11" y="83"/>
                    </a:cubicBezTo>
                    <a:cubicBezTo>
                      <a:pt x="14" y="84"/>
                      <a:pt x="20" y="81"/>
                      <a:pt x="23" y="80"/>
                    </a:cubicBezTo>
                    <a:cubicBezTo>
                      <a:pt x="27" y="79"/>
                      <a:pt x="31" y="79"/>
                      <a:pt x="36" y="78"/>
                    </a:cubicBezTo>
                    <a:cubicBezTo>
                      <a:pt x="39" y="74"/>
                      <a:pt x="43" y="71"/>
                      <a:pt x="46" y="68"/>
                    </a:cubicBezTo>
                    <a:cubicBezTo>
                      <a:pt x="48" y="66"/>
                      <a:pt x="54" y="62"/>
                      <a:pt x="53" y="59"/>
                    </a:cubicBezTo>
                    <a:cubicBezTo>
                      <a:pt x="52" y="57"/>
                      <a:pt x="54" y="62"/>
                      <a:pt x="53" y="59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1" name="Freeform 719">
                <a:extLst>
                  <a:ext uri="{FF2B5EF4-FFF2-40B4-BE49-F238E27FC236}">
                    <a16:creationId xmlns:a16="http://schemas.microsoft.com/office/drawing/2014/main" id="{495E3A67-750F-7A43-B58F-F714D49FE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18740" y="3527861"/>
                <a:ext cx="1306864" cy="1157990"/>
              </a:xfrm>
              <a:custGeom>
                <a:avLst/>
                <a:gdLst>
                  <a:gd name="T0" fmla="*/ 38 w 128"/>
                  <a:gd name="T1" fmla="*/ 87 h 107"/>
                  <a:gd name="T2" fmla="*/ 38 w 128"/>
                  <a:gd name="T3" fmla="*/ 63 h 107"/>
                  <a:gd name="T4" fmla="*/ 47 w 128"/>
                  <a:gd name="T5" fmla="*/ 52 h 107"/>
                  <a:gd name="T6" fmla="*/ 56 w 128"/>
                  <a:gd name="T7" fmla="*/ 34 h 107"/>
                  <a:gd name="T8" fmla="*/ 72 w 128"/>
                  <a:gd name="T9" fmla="*/ 25 h 107"/>
                  <a:gd name="T10" fmla="*/ 86 w 128"/>
                  <a:gd name="T11" fmla="*/ 22 h 107"/>
                  <a:gd name="T12" fmla="*/ 102 w 128"/>
                  <a:gd name="T13" fmla="*/ 20 h 107"/>
                  <a:gd name="T14" fmla="*/ 112 w 128"/>
                  <a:gd name="T15" fmla="*/ 10 h 107"/>
                  <a:gd name="T16" fmla="*/ 120 w 128"/>
                  <a:gd name="T17" fmla="*/ 13 h 107"/>
                  <a:gd name="T18" fmla="*/ 127 w 128"/>
                  <a:gd name="T19" fmla="*/ 6 h 107"/>
                  <a:gd name="T20" fmla="*/ 114 w 128"/>
                  <a:gd name="T21" fmla="*/ 5 h 107"/>
                  <a:gd name="T22" fmla="*/ 116 w 128"/>
                  <a:gd name="T23" fmla="*/ 2 h 107"/>
                  <a:gd name="T24" fmla="*/ 106 w 128"/>
                  <a:gd name="T25" fmla="*/ 3 h 107"/>
                  <a:gd name="T26" fmla="*/ 100 w 128"/>
                  <a:gd name="T27" fmla="*/ 1 h 107"/>
                  <a:gd name="T28" fmla="*/ 95 w 128"/>
                  <a:gd name="T29" fmla="*/ 3 h 107"/>
                  <a:gd name="T30" fmla="*/ 91 w 128"/>
                  <a:gd name="T31" fmla="*/ 6 h 107"/>
                  <a:gd name="T32" fmla="*/ 90 w 128"/>
                  <a:gd name="T33" fmla="*/ 11 h 107"/>
                  <a:gd name="T34" fmla="*/ 84 w 128"/>
                  <a:gd name="T35" fmla="*/ 10 h 107"/>
                  <a:gd name="T36" fmla="*/ 80 w 128"/>
                  <a:gd name="T37" fmla="*/ 13 h 107"/>
                  <a:gd name="T38" fmla="*/ 76 w 128"/>
                  <a:gd name="T39" fmla="*/ 15 h 107"/>
                  <a:gd name="T40" fmla="*/ 72 w 128"/>
                  <a:gd name="T41" fmla="*/ 16 h 107"/>
                  <a:gd name="T42" fmla="*/ 68 w 128"/>
                  <a:gd name="T43" fmla="*/ 10 h 107"/>
                  <a:gd name="T44" fmla="*/ 67 w 128"/>
                  <a:gd name="T45" fmla="*/ 14 h 107"/>
                  <a:gd name="T46" fmla="*/ 65 w 128"/>
                  <a:gd name="T47" fmla="*/ 14 h 107"/>
                  <a:gd name="T48" fmla="*/ 62 w 128"/>
                  <a:gd name="T49" fmla="*/ 18 h 107"/>
                  <a:gd name="T50" fmla="*/ 61 w 128"/>
                  <a:gd name="T51" fmla="*/ 21 h 107"/>
                  <a:gd name="T52" fmla="*/ 57 w 128"/>
                  <a:gd name="T53" fmla="*/ 20 h 107"/>
                  <a:gd name="T54" fmla="*/ 54 w 128"/>
                  <a:gd name="T55" fmla="*/ 20 h 107"/>
                  <a:gd name="T56" fmla="*/ 51 w 128"/>
                  <a:gd name="T57" fmla="*/ 22 h 107"/>
                  <a:gd name="T58" fmla="*/ 49 w 128"/>
                  <a:gd name="T59" fmla="*/ 23 h 107"/>
                  <a:gd name="T60" fmla="*/ 54 w 128"/>
                  <a:gd name="T61" fmla="*/ 25 h 107"/>
                  <a:gd name="T62" fmla="*/ 56 w 128"/>
                  <a:gd name="T63" fmla="*/ 25 h 107"/>
                  <a:gd name="T64" fmla="*/ 57 w 128"/>
                  <a:gd name="T65" fmla="*/ 28 h 107"/>
                  <a:gd name="T66" fmla="*/ 49 w 128"/>
                  <a:gd name="T67" fmla="*/ 31 h 107"/>
                  <a:gd name="T68" fmla="*/ 53 w 128"/>
                  <a:gd name="T69" fmla="*/ 33 h 107"/>
                  <a:gd name="T70" fmla="*/ 49 w 128"/>
                  <a:gd name="T71" fmla="*/ 35 h 107"/>
                  <a:gd name="T72" fmla="*/ 43 w 128"/>
                  <a:gd name="T73" fmla="*/ 40 h 107"/>
                  <a:gd name="T74" fmla="*/ 42 w 128"/>
                  <a:gd name="T75" fmla="*/ 43 h 107"/>
                  <a:gd name="T76" fmla="*/ 39 w 128"/>
                  <a:gd name="T77" fmla="*/ 45 h 107"/>
                  <a:gd name="T78" fmla="*/ 39 w 128"/>
                  <a:gd name="T79" fmla="*/ 49 h 107"/>
                  <a:gd name="T80" fmla="*/ 39 w 128"/>
                  <a:gd name="T81" fmla="*/ 52 h 107"/>
                  <a:gd name="T82" fmla="*/ 35 w 128"/>
                  <a:gd name="T83" fmla="*/ 56 h 107"/>
                  <a:gd name="T84" fmla="*/ 27 w 128"/>
                  <a:gd name="T85" fmla="*/ 62 h 107"/>
                  <a:gd name="T86" fmla="*/ 31 w 128"/>
                  <a:gd name="T87" fmla="*/ 64 h 107"/>
                  <a:gd name="T88" fmla="*/ 28 w 128"/>
                  <a:gd name="T89" fmla="*/ 66 h 107"/>
                  <a:gd name="T90" fmla="*/ 19 w 128"/>
                  <a:gd name="T91" fmla="*/ 68 h 107"/>
                  <a:gd name="T92" fmla="*/ 16 w 128"/>
                  <a:gd name="T93" fmla="*/ 72 h 107"/>
                  <a:gd name="T94" fmla="*/ 10 w 128"/>
                  <a:gd name="T95" fmla="*/ 73 h 107"/>
                  <a:gd name="T96" fmla="*/ 10 w 128"/>
                  <a:gd name="T97" fmla="*/ 74 h 107"/>
                  <a:gd name="T98" fmla="*/ 5 w 128"/>
                  <a:gd name="T99" fmla="*/ 75 h 107"/>
                  <a:gd name="T100" fmla="*/ 4 w 128"/>
                  <a:gd name="T101" fmla="*/ 81 h 107"/>
                  <a:gd name="T102" fmla="*/ 1 w 128"/>
                  <a:gd name="T103" fmla="*/ 86 h 107"/>
                  <a:gd name="T104" fmla="*/ 6 w 128"/>
                  <a:gd name="T105" fmla="*/ 92 h 107"/>
                  <a:gd name="T106" fmla="*/ 7 w 128"/>
                  <a:gd name="T107" fmla="*/ 94 h 107"/>
                  <a:gd name="T108" fmla="*/ 3 w 128"/>
                  <a:gd name="T109" fmla="*/ 93 h 107"/>
                  <a:gd name="T110" fmla="*/ 5 w 128"/>
                  <a:gd name="T111" fmla="*/ 97 h 107"/>
                  <a:gd name="T112" fmla="*/ 5 w 128"/>
                  <a:gd name="T113" fmla="*/ 103 h 107"/>
                  <a:gd name="T114" fmla="*/ 27 w 128"/>
                  <a:gd name="T115" fmla="*/ 99 h 107"/>
                  <a:gd name="T116" fmla="*/ 34 w 128"/>
                  <a:gd name="T117" fmla="*/ 101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8" h="107">
                    <a:moveTo>
                      <a:pt x="34" y="101"/>
                    </a:moveTo>
                    <a:cubicBezTo>
                      <a:pt x="34" y="101"/>
                      <a:pt x="35" y="98"/>
                      <a:pt x="35" y="97"/>
                    </a:cubicBezTo>
                    <a:cubicBezTo>
                      <a:pt x="35" y="95"/>
                      <a:pt x="36" y="94"/>
                      <a:pt x="38" y="93"/>
                    </a:cubicBezTo>
                    <a:cubicBezTo>
                      <a:pt x="40" y="91"/>
                      <a:pt x="38" y="88"/>
                      <a:pt x="38" y="87"/>
                    </a:cubicBezTo>
                    <a:cubicBezTo>
                      <a:pt x="38" y="84"/>
                      <a:pt x="42" y="84"/>
                      <a:pt x="39" y="82"/>
                    </a:cubicBezTo>
                    <a:cubicBezTo>
                      <a:pt x="37" y="80"/>
                      <a:pt x="36" y="80"/>
                      <a:pt x="37" y="77"/>
                    </a:cubicBezTo>
                    <a:cubicBezTo>
                      <a:pt x="38" y="75"/>
                      <a:pt x="37" y="73"/>
                      <a:pt x="37" y="71"/>
                    </a:cubicBezTo>
                    <a:cubicBezTo>
                      <a:pt x="36" y="68"/>
                      <a:pt x="35" y="65"/>
                      <a:pt x="38" y="63"/>
                    </a:cubicBezTo>
                    <a:cubicBezTo>
                      <a:pt x="39" y="62"/>
                      <a:pt x="41" y="62"/>
                      <a:pt x="42" y="61"/>
                    </a:cubicBezTo>
                    <a:cubicBezTo>
                      <a:pt x="43" y="61"/>
                      <a:pt x="44" y="62"/>
                      <a:pt x="45" y="61"/>
                    </a:cubicBezTo>
                    <a:cubicBezTo>
                      <a:pt x="46" y="59"/>
                      <a:pt x="45" y="58"/>
                      <a:pt x="44" y="57"/>
                    </a:cubicBezTo>
                    <a:cubicBezTo>
                      <a:pt x="44" y="55"/>
                      <a:pt x="46" y="54"/>
                      <a:pt x="47" y="52"/>
                    </a:cubicBezTo>
                    <a:cubicBezTo>
                      <a:pt x="47" y="51"/>
                      <a:pt x="48" y="48"/>
                      <a:pt x="48" y="46"/>
                    </a:cubicBezTo>
                    <a:cubicBezTo>
                      <a:pt x="48" y="44"/>
                      <a:pt x="52" y="44"/>
                      <a:pt x="51" y="43"/>
                    </a:cubicBezTo>
                    <a:cubicBezTo>
                      <a:pt x="51" y="41"/>
                      <a:pt x="53" y="40"/>
                      <a:pt x="54" y="38"/>
                    </a:cubicBezTo>
                    <a:cubicBezTo>
                      <a:pt x="56" y="36"/>
                      <a:pt x="56" y="37"/>
                      <a:pt x="56" y="34"/>
                    </a:cubicBezTo>
                    <a:cubicBezTo>
                      <a:pt x="55" y="33"/>
                      <a:pt x="59" y="28"/>
                      <a:pt x="60" y="28"/>
                    </a:cubicBezTo>
                    <a:cubicBezTo>
                      <a:pt x="61" y="27"/>
                      <a:pt x="64" y="28"/>
                      <a:pt x="65" y="28"/>
                    </a:cubicBezTo>
                    <a:cubicBezTo>
                      <a:pt x="65" y="26"/>
                      <a:pt x="65" y="25"/>
                      <a:pt x="65" y="23"/>
                    </a:cubicBezTo>
                    <a:cubicBezTo>
                      <a:pt x="68" y="24"/>
                      <a:pt x="70" y="24"/>
                      <a:pt x="72" y="25"/>
                    </a:cubicBezTo>
                    <a:cubicBezTo>
                      <a:pt x="76" y="25"/>
                      <a:pt x="74" y="21"/>
                      <a:pt x="75" y="19"/>
                    </a:cubicBezTo>
                    <a:cubicBezTo>
                      <a:pt x="75" y="19"/>
                      <a:pt x="77" y="19"/>
                      <a:pt x="78" y="19"/>
                    </a:cubicBezTo>
                    <a:cubicBezTo>
                      <a:pt x="79" y="18"/>
                      <a:pt x="81" y="16"/>
                      <a:pt x="82" y="18"/>
                    </a:cubicBezTo>
                    <a:cubicBezTo>
                      <a:pt x="84" y="19"/>
                      <a:pt x="84" y="21"/>
                      <a:pt x="86" y="22"/>
                    </a:cubicBezTo>
                    <a:cubicBezTo>
                      <a:pt x="87" y="22"/>
                      <a:pt x="89" y="22"/>
                      <a:pt x="90" y="22"/>
                    </a:cubicBezTo>
                    <a:cubicBezTo>
                      <a:pt x="91" y="22"/>
                      <a:pt x="92" y="21"/>
                      <a:pt x="94" y="21"/>
                    </a:cubicBezTo>
                    <a:cubicBezTo>
                      <a:pt x="95" y="21"/>
                      <a:pt x="96" y="23"/>
                      <a:pt x="98" y="23"/>
                    </a:cubicBezTo>
                    <a:cubicBezTo>
                      <a:pt x="98" y="22"/>
                      <a:pt x="102" y="20"/>
                      <a:pt x="102" y="20"/>
                    </a:cubicBezTo>
                    <a:cubicBezTo>
                      <a:pt x="102" y="17"/>
                      <a:pt x="102" y="16"/>
                      <a:pt x="103" y="14"/>
                    </a:cubicBezTo>
                    <a:cubicBezTo>
                      <a:pt x="104" y="13"/>
                      <a:pt x="106" y="11"/>
                      <a:pt x="107" y="11"/>
                    </a:cubicBezTo>
                    <a:cubicBezTo>
                      <a:pt x="108" y="11"/>
                      <a:pt x="109" y="11"/>
                      <a:pt x="110" y="11"/>
                    </a:cubicBezTo>
                    <a:cubicBezTo>
                      <a:pt x="111" y="11"/>
                      <a:pt x="111" y="10"/>
                      <a:pt x="112" y="10"/>
                    </a:cubicBezTo>
                    <a:cubicBezTo>
                      <a:pt x="113" y="10"/>
                      <a:pt x="115" y="12"/>
                      <a:pt x="116" y="12"/>
                    </a:cubicBezTo>
                    <a:cubicBezTo>
                      <a:pt x="118" y="13"/>
                      <a:pt x="119" y="14"/>
                      <a:pt x="119" y="17"/>
                    </a:cubicBezTo>
                    <a:cubicBezTo>
                      <a:pt x="121" y="17"/>
                      <a:pt x="126" y="14"/>
                      <a:pt x="124" y="12"/>
                    </a:cubicBezTo>
                    <a:cubicBezTo>
                      <a:pt x="126" y="13"/>
                      <a:pt x="121" y="13"/>
                      <a:pt x="120" y="13"/>
                    </a:cubicBezTo>
                    <a:cubicBezTo>
                      <a:pt x="125" y="12"/>
                      <a:pt x="118" y="9"/>
                      <a:pt x="117" y="10"/>
                    </a:cubicBezTo>
                    <a:cubicBezTo>
                      <a:pt x="118" y="9"/>
                      <a:pt x="119" y="10"/>
                      <a:pt x="119" y="10"/>
                    </a:cubicBezTo>
                    <a:cubicBezTo>
                      <a:pt x="121" y="10"/>
                      <a:pt x="123" y="10"/>
                      <a:pt x="124" y="9"/>
                    </a:cubicBezTo>
                    <a:cubicBezTo>
                      <a:pt x="125" y="9"/>
                      <a:pt x="128" y="7"/>
                      <a:pt x="127" y="6"/>
                    </a:cubicBezTo>
                    <a:cubicBezTo>
                      <a:pt x="125" y="5"/>
                      <a:pt x="122" y="4"/>
                      <a:pt x="119" y="3"/>
                    </a:cubicBezTo>
                    <a:cubicBezTo>
                      <a:pt x="118" y="2"/>
                      <a:pt x="117" y="4"/>
                      <a:pt x="116" y="5"/>
                    </a:cubicBezTo>
                    <a:cubicBezTo>
                      <a:pt x="116" y="5"/>
                      <a:pt x="114" y="8"/>
                      <a:pt x="114" y="7"/>
                    </a:cubicBezTo>
                    <a:cubicBezTo>
                      <a:pt x="114" y="7"/>
                      <a:pt x="114" y="6"/>
                      <a:pt x="114" y="5"/>
                    </a:cubicBezTo>
                    <a:cubicBezTo>
                      <a:pt x="114" y="5"/>
                      <a:pt x="112" y="5"/>
                      <a:pt x="112" y="5"/>
                    </a:cubicBezTo>
                    <a:cubicBezTo>
                      <a:pt x="113" y="4"/>
                      <a:pt x="115" y="5"/>
                      <a:pt x="115" y="4"/>
                    </a:cubicBezTo>
                    <a:cubicBezTo>
                      <a:pt x="115" y="4"/>
                      <a:pt x="112" y="4"/>
                      <a:pt x="112" y="4"/>
                    </a:cubicBezTo>
                    <a:cubicBezTo>
                      <a:pt x="112" y="3"/>
                      <a:pt x="116" y="3"/>
                      <a:pt x="116" y="2"/>
                    </a:cubicBezTo>
                    <a:cubicBezTo>
                      <a:pt x="115" y="1"/>
                      <a:pt x="109" y="0"/>
                      <a:pt x="110" y="2"/>
                    </a:cubicBezTo>
                    <a:cubicBezTo>
                      <a:pt x="111" y="3"/>
                      <a:pt x="111" y="3"/>
                      <a:pt x="110" y="4"/>
                    </a:cubicBezTo>
                    <a:cubicBezTo>
                      <a:pt x="109" y="5"/>
                      <a:pt x="107" y="7"/>
                      <a:pt x="106" y="7"/>
                    </a:cubicBezTo>
                    <a:cubicBezTo>
                      <a:pt x="105" y="7"/>
                      <a:pt x="106" y="3"/>
                      <a:pt x="106" y="3"/>
                    </a:cubicBezTo>
                    <a:cubicBezTo>
                      <a:pt x="106" y="2"/>
                      <a:pt x="101" y="9"/>
                      <a:pt x="100" y="9"/>
                    </a:cubicBezTo>
                    <a:cubicBezTo>
                      <a:pt x="97" y="9"/>
                      <a:pt x="100" y="5"/>
                      <a:pt x="101" y="4"/>
                    </a:cubicBezTo>
                    <a:cubicBezTo>
                      <a:pt x="102" y="4"/>
                      <a:pt x="103" y="2"/>
                      <a:pt x="103" y="2"/>
                    </a:cubicBezTo>
                    <a:cubicBezTo>
                      <a:pt x="102" y="1"/>
                      <a:pt x="100" y="0"/>
                      <a:pt x="100" y="1"/>
                    </a:cubicBezTo>
                    <a:cubicBezTo>
                      <a:pt x="100" y="1"/>
                      <a:pt x="101" y="2"/>
                      <a:pt x="101" y="2"/>
                    </a:cubicBezTo>
                    <a:cubicBezTo>
                      <a:pt x="101" y="2"/>
                      <a:pt x="99" y="2"/>
                      <a:pt x="98" y="2"/>
                    </a:cubicBezTo>
                    <a:cubicBezTo>
                      <a:pt x="97" y="3"/>
                      <a:pt x="98" y="2"/>
                      <a:pt x="97" y="1"/>
                    </a:cubicBezTo>
                    <a:cubicBezTo>
                      <a:pt x="97" y="1"/>
                      <a:pt x="95" y="3"/>
                      <a:pt x="95" y="3"/>
                    </a:cubicBezTo>
                    <a:cubicBezTo>
                      <a:pt x="95" y="4"/>
                      <a:pt x="97" y="5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4" y="5"/>
                      <a:pt x="94" y="6"/>
                      <a:pt x="94" y="7"/>
                    </a:cubicBezTo>
                    <a:cubicBezTo>
                      <a:pt x="95" y="5"/>
                      <a:pt x="91" y="6"/>
                      <a:pt x="91" y="6"/>
                    </a:cubicBezTo>
                    <a:cubicBezTo>
                      <a:pt x="91" y="6"/>
                      <a:pt x="93" y="5"/>
                      <a:pt x="93" y="4"/>
                    </a:cubicBezTo>
                    <a:cubicBezTo>
                      <a:pt x="93" y="5"/>
                      <a:pt x="89" y="6"/>
                      <a:pt x="88" y="6"/>
                    </a:cubicBezTo>
                    <a:cubicBezTo>
                      <a:pt x="87" y="6"/>
                      <a:pt x="91" y="9"/>
                      <a:pt x="91" y="9"/>
                    </a:cubicBezTo>
                    <a:cubicBezTo>
                      <a:pt x="91" y="9"/>
                      <a:pt x="90" y="11"/>
                      <a:pt x="90" y="11"/>
                    </a:cubicBezTo>
                    <a:cubicBezTo>
                      <a:pt x="90" y="11"/>
                      <a:pt x="87" y="8"/>
                      <a:pt x="87" y="8"/>
                    </a:cubicBezTo>
                    <a:cubicBezTo>
                      <a:pt x="87" y="8"/>
                      <a:pt x="85" y="11"/>
                      <a:pt x="85" y="8"/>
                    </a:cubicBezTo>
                    <a:cubicBezTo>
                      <a:pt x="84" y="7"/>
                      <a:pt x="81" y="9"/>
                      <a:pt x="80" y="8"/>
                    </a:cubicBezTo>
                    <a:cubicBezTo>
                      <a:pt x="81" y="9"/>
                      <a:pt x="84" y="9"/>
                      <a:pt x="84" y="10"/>
                    </a:cubicBezTo>
                    <a:cubicBezTo>
                      <a:pt x="84" y="10"/>
                      <a:pt x="83" y="10"/>
                      <a:pt x="83" y="11"/>
                    </a:cubicBezTo>
                    <a:cubicBezTo>
                      <a:pt x="83" y="12"/>
                      <a:pt x="84" y="12"/>
                      <a:pt x="84" y="13"/>
                    </a:cubicBezTo>
                    <a:cubicBezTo>
                      <a:pt x="84" y="13"/>
                      <a:pt x="81" y="12"/>
                      <a:pt x="81" y="11"/>
                    </a:cubicBezTo>
                    <a:cubicBezTo>
                      <a:pt x="80" y="11"/>
                      <a:pt x="80" y="12"/>
                      <a:pt x="80" y="13"/>
                    </a:cubicBezTo>
                    <a:cubicBezTo>
                      <a:pt x="79" y="13"/>
                      <a:pt x="79" y="12"/>
                      <a:pt x="79" y="11"/>
                    </a:cubicBezTo>
                    <a:cubicBezTo>
                      <a:pt x="79" y="11"/>
                      <a:pt x="77" y="13"/>
                      <a:pt x="77" y="13"/>
                    </a:cubicBezTo>
                    <a:cubicBezTo>
                      <a:pt x="76" y="14"/>
                      <a:pt x="78" y="14"/>
                      <a:pt x="78" y="15"/>
                    </a:cubicBezTo>
                    <a:cubicBezTo>
                      <a:pt x="78" y="15"/>
                      <a:pt x="76" y="15"/>
                      <a:pt x="76" y="15"/>
                    </a:cubicBezTo>
                    <a:cubicBezTo>
                      <a:pt x="75" y="14"/>
                      <a:pt x="76" y="13"/>
                      <a:pt x="76" y="12"/>
                    </a:cubicBezTo>
                    <a:cubicBezTo>
                      <a:pt x="76" y="12"/>
                      <a:pt x="73" y="14"/>
                      <a:pt x="73" y="14"/>
                    </a:cubicBezTo>
                    <a:cubicBezTo>
                      <a:pt x="73" y="14"/>
                      <a:pt x="73" y="14"/>
                      <a:pt x="74" y="14"/>
                    </a:cubicBezTo>
                    <a:cubicBezTo>
                      <a:pt x="73" y="14"/>
                      <a:pt x="72" y="16"/>
                      <a:pt x="72" y="16"/>
                    </a:cubicBezTo>
                    <a:cubicBezTo>
                      <a:pt x="71" y="15"/>
                      <a:pt x="73" y="14"/>
                      <a:pt x="72" y="14"/>
                    </a:cubicBezTo>
                    <a:cubicBezTo>
                      <a:pt x="71" y="13"/>
                      <a:pt x="70" y="13"/>
                      <a:pt x="70" y="12"/>
                    </a:cubicBezTo>
                    <a:cubicBezTo>
                      <a:pt x="70" y="12"/>
                      <a:pt x="72" y="12"/>
                      <a:pt x="72" y="12"/>
                    </a:cubicBezTo>
                    <a:cubicBezTo>
                      <a:pt x="72" y="11"/>
                      <a:pt x="69" y="10"/>
                      <a:pt x="68" y="10"/>
                    </a:cubicBezTo>
                    <a:cubicBezTo>
                      <a:pt x="68" y="11"/>
                      <a:pt x="69" y="13"/>
                      <a:pt x="69" y="13"/>
                    </a:cubicBezTo>
                    <a:cubicBezTo>
                      <a:pt x="69" y="13"/>
                      <a:pt x="65" y="14"/>
                      <a:pt x="66" y="14"/>
                    </a:cubicBezTo>
                    <a:cubicBezTo>
                      <a:pt x="66" y="14"/>
                      <a:pt x="68" y="14"/>
                      <a:pt x="68" y="14"/>
                    </a:cubicBezTo>
                    <a:cubicBezTo>
                      <a:pt x="68" y="14"/>
                      <a:pt x="67" y="14"/>
                      <a:pt x="67" y="14"/>
                    </a:cubicBezTo>
                    <a:cubicBezTo>
                      <a:pt x="68" y="16"/>
                      <a:pt x="70" y="14"/>
                      <a:pt x="69" y="14"/>
                    </a:cubicBezTo>
                    <a:cubicBezTo>
                      <a:pt x="70" y="15"/>
                      <a:pt x="69" y="16"/>
                      <a:pt x="69" y="16"/>
                    </a:cubicBezTo>
                    <a:cubicBezTo>
                      <a:pt x="69" y="17"/>
                      <a:pt x="67" y="15"/>
                      <a:pt x="67" y="15"/>
                    </a:cubicBezTo>
                    <a:cubicBezTo>
                      <a:pt x="66" y="15"/>
                      <a:pt x="66" y="14"/>
                      <a:pt x="65" y="14"/>
                    </a:cubicBezTo>
                    <a:cubicBezTo>
                      <a:pt x="65" y="14"/>
                      <a:pt x="64" y="16"/>
                      <a:pt x="63" y="15"/>
                    </a:cubicBezTo>
                    <a:cubicBezTo>
                      <a:pt x="63" y="14"/>
                      <a:pt x="60" y="16"/>
                      <a:pt x="60" y="16"/>
                    </a:cubicBezTo>
                    <a:cubicBezTo>
                      <a:pt x="60" y="16"/>
                      <a:pt x="60" y="19"/>
                      <a:pt x="60" y="19"/>
                    </a:cubicBezTo>
                    <a:cubicBezTo>
                      <a:pt x="60" y="20"/>
                      <a:pt x="61" y="17"/>
                      <a:pt x="62" y="18"/>
                    </a:cubicBezTo>
                    <a:cubicBezTo>
                      <a:pt x="62" y="18"/>
                      <a:pt x="64" y="19"/>
                      <a:pt x="64" y="18"/>
                    </a:cubicBezTo>
                    <a:cubicBezTo>
                      <a:pt x="64" y="19"/>
                      <a:pt x="63" y="19"/>
                      <a:pt x="63" y="20"/>
                    </a:cubicBezTo>
                    <a:cubicBezTo>
                      <a:pt x="62" y="20"/>
                      <a:pt x="63" y="22"/>
                      <a:pt x="62" y="22"/>
                    </a:cubicBezTo>
                    <a:cubicBezTo>
                      <a:pt x="62" y="23"/>
                      <a:pt x="61" y="21"/>
                      <a:pt x="61" y="21"/>
                    </a:cubicBezTo>
                    <a:cubicBezTo>
                      <a:pt x="60" y="21"/>
                      <a:pt x="60" y="23"/>
                      <a:pt x="59" y="23"/>
                    </a:cubicBezTo>
                    <a:cubicBezTo>
                      <a:pt x="59" y="23"/>
                      <a:pt x="59" y="21"/>
                      <a:pt x="59" y="21"/>
                    </a:cubicBezTo>
                    <a:cubicBezTo>
                      <a:pt x="58" y="21"/>
                      <a:pt x="58" y="22"/>
                      <a:pt x="57" y="22"/>
                    </a:cubicBezTo>
                    <a:cubicBezTo>
                      <a:pt x="57" y="22"/>
                      <a:pt x="57" y="20"/>
                      <a:pt x="57" y="20"/>
                    </a:cubicBezTo>
                    <a:cubicBezTo>
                      <a:pt x="57" y="19"/>
                      <a:pt x="56" y="22"/>
                      <a:pt x="55" y="22"/>
                    </a:cubicBezTo>
                    <a:cubicBezTo>
                      <a:pt x="53" y="23"/>
                      <a:pt x="56" y="17"/>
                      <a:pt x="56" y="17"/>
                    </a:cubicBezTo>
                    <a:cubicBezTo>
                      <a:pt x="55" y="17"/>
                      <a:pt x="53" y="18"/>
                      <a:pt x="53" y="18"/>
                    </a:cubicBezTo>
                    <a:cubicBezTo>
                      <a:pt x="52" y="19"/>
                      <a:pt x="54" y="20"/>
                      <a:pt x="54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2" y="21"/>
                      <a:pt x="51" y="22"/>
                    </a:cubicBezTo>
                    <a:cubicBezTo>
                      <a:pt x="52" y="21"/>
                      <a:pt x="47" y="21"/>
                      <a:pt x="49" y="22"/>
                    </a:cubicBezTo>
                    <a:cubicBezTo>
                      <a:pt x="49" y="23"/>
                      <a:pt x="51" y="22"/>
                      <a:pt x="51" y="22"/>
                    </a:cubicBezTo>
                    <a:cubicBezTo>
                      <a:pt x="51" y="22"/>
                      <a:pt x="50" y="23"/>
                      <a:pt x="51" y="23"/>
                    </a:cubicBezTo>
                    <a:cubicBezTo>
                      <a:pt x="51" y="23"/>
                      <a:pt x="52" y="23"/>
                      <a:pt x="52" y="22"/>
                    </a:cubicBezTo>
                    <a:cubicBezTo>
                      <a:pt x="52" y="22"/>
                      <a:pt x="52" y="24"/>
                      <a:pt x="51" y="24"/>
                    </a:cubicBezTo>
                    <a:cubicBezTo>
                      <a:pt x="50" y="24"/>
                      <a:pt x="50" y="23"/>
                      <a:pt x="49" y="23"/>
                    </a:cubicBezTo>
                    <a:cubicBezTo>
                      <a:pt x="48" y="24"/>
                      <a:pt x="48" y="26"/>
                      <a:pt x="47" y="26"/>
                    </a:cubicBezTo>
                    <a:cubicBezTo>
                      <a:pt x="47" y="26"/>
                      <a:pt x="44" y="26"/>
                      <a:pt x="44" y="26"/>
                    </a:cubicBezTo>
                    <a:cubicBezTo>
                      <a:pt x="44" y="29"/>
                      <a:pt x="51" y="25"/>
                      <a:pt x="51" y="25"/>
                    </a:cubicBezTo>
                    <a:cubicBezTo>
                      <a:pt x="52" y="25"/>
                      <a:pt x="53" y="24"/>
                      <a:pt x="54" y="25"/>
                    </a:cubicBezTo>
                    <a:cubicBezTo>
                      <a:pt x="56" y="25"/>
                      <a:pt x="55" y="23"/>
                      <a:pt x="54" y="23"/>
                    </a:cubicBezTo>
                    <a:cubicBezTo>
                      <a:pt x="55" y="23"/>
                      <a:pt x="55" y="23"/>
                      <a:pt x="55" y="23"/>
                    </a:cubicBezTo>
                    <a:cubicBezTo>
                      <a:pt x="56" y="25"/>
                      <a:pt x="57" y="23"/>
                      <a:pt x="58" y="23"/>
                    </a:cubicBezTo>
                    <a:cubicBezTo>
                      <a:pt x="57" y="23"/>
                      <a:pt x="57" y="25"/>
                      <a:pt x="56" y="25"/>
                    </a:cubicBezTo>
                    <a:cubicBezTo>
                      <a:pt x="57" y="25"/>
                      <a:pt x="58" y="25"/>
                      <a:pt x="58" y="25"/>
                    </a:cubicBezTo>
                    <a:cubicBezTo>
                      <a:pt x="58" y="25"/>
                      <a:pt x="56" y="26"/>
                      <a:pt x="56" y="27"/>
                    </a:cubicBezTo>
                    <a:cubicBezTo>
                      <a:pt x="56" y="27"/>
                      <a:pt x="61" y="25"/>
                      <a:pt x="61" y="26"/>
                    </a:cubicBezTo>
                    <a:cubicBezTo>
                      <a:pt x="60" y="27"/>
                      <a:pt x="57" y="26"/>
                      <a:pt x="57" y="28"/>
                    </a:cubicBezTo>
                    <a:cubicBezTo>
                      <a:pt x="56" y="31"/>
                      <a:pt x="54" y="27"/>
                      <a:pt x="54" y="27"/>
                    </a:cubicBezTo>
                    <a:cubicBezTo>
                      <a:pt x="54" y="26"/>
                      <a:pt x="54" y="29"/>
                      <a:pt x="54" y="29"/>
                    </a:cubicBezTo>
                    <a:cubicBezTo>
                      <a:pt x="54" y="29"/>
                      <a:pt x="53" y="27"/>
                      <a:pt x="52" y="27"/>
                    </a:cubicBezTo>
                    <a:cubicBezTo>
                      <a:pt x="51" y="28"/>
                      <a:pt x="49" y="30"/>
                      <a:pt x="49" y="31"/>
                    </a:cubicBezTo>
                    <a:cubicBezTo>
                      <a:pt x="49" y="31"/>
                      <a:pt x="51" y="30"/>
                      <a:pt x="51" y="30"/>
                    </a:cubicBezTo>
                    <a:cubicBezTo>
                      <a:pt x="51" y="31"/>
                      <a:pt x="53" y="30"/>
                      <a:pt x="53" y="31"/>
                    </a:cubicBezTo>
                    <a:cubicBezTo>
                      <a:pt x="53" y="30"/>
                      <a:pt x="50" y="31"/>
                      <a:pt x="50" y="32"/>
                    </a:cubicBezTo>
                    <a:cubicBezTo>
                      <a:pt x="51" y="33"/>
                      <a:pt x="54" y="31"/>
                      <a:pt x="53" y="33"/>
                    </a:cubicBezTo>
                    <a:cubicBezTo>
                      <a:pt x="54" y="31"/>
                      <a:pt x="47" y="34"/>
                      <a:pt x="47" y="34"/>
                    </a:cubicBezTo>
                    <a:cubicBezTo>
                      <a:pt x="47" y="33"/>
                      <a:pt x="53" y="35"/>
                      <a:pt x="52" y="35"/>
                    </a:cubicBezTo>
                    <a:cubicBezTo>
                      <a:pt x="51" y="36"/>
                      <a:pt x="50" y="34"/>
                      <a:pt x="49" y="35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49" y="36"/>
                      <a:pt x="46" y="34"/>
                      <a:pt x="45" y="36"/>
                    </a:cubicBezTo>
                    <a:cubicBezTo>
                      <a:pt x="45" y="36"/>
                      <a:pt x="48" y="36"/>
                      <a:pt x="48" y="36"/>
                    </a:cubicBezTo>
                    <a:cubicBezTo>
                      <a:pt x="46" y="38"/>
                      <a:pt x="44" y="36"/>
                      <a:pt x="45" y="39"/>
                    </a:cubicBezTo>
                    <a:cubicBezTo>
                      <a:pt x="45" y="39"/>
                      <a:pt x="43" y="40"/>
                      <a:pt x="43" y="40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2"/>
                      <a:pt x="41" y="42"/>
                      <a:pt x="41" y="42"/>
                    </a:cubicBezTo>
                    <a:cubicBezTo>
                      <a:pt x="41" y="43"/>
                      <a:pt x="42" y="42"/>
                      <a:pt x="42" y="42"/>
                    </a:cubicBezTo>
                    <a:cubicBezTo>
                      <a:pt x="43" y="42"/>
                      <a:pt x="42" y="43"/>
                      <a:pt x="42" y="43"/>
                    </a:cubicBezTo>
                    <a:cubicBezTo>
                      <a:pt x="43" y="43"/>
                      <a:pt x="45" y="44"/>
                      <a:pt x="46" y="43"/>
                    </a:cubicBezTo>
                    <a:cubicBezTo>
                      <a:pt x="44" y="44"/>
                      <a:pt x="44" y="44"/>
                      <a:pt x="42" y="44"/>
                    </a:cubicBezTo>
                    <a:cubicBezTo>
                      <a:pt x="41" y="44"/>
                      <a:pt x="38" y="44"/>
                      <a:pt x="38" y="45"/>
                    </a:cubicBezTo>
                    <a:cubicBezTo>
                      <a:pt x="38" y="45"/>
                      <a:pt x="39" y="45"/>
                      <a:pt x="39" y="45"/>
                    </a:cubicBezTo>
                    <a:cubicBezTo>
                      <a:pt x="39" y="45"/>
                      <a:pt x="38" y="46"/>
                      <a:pt x="38" y="46"/>
                    </a:cubicBezTo>
                    <a:cubicBezTo>
                      <a:pt x="38" y="46"/>
                      <a:pt x="40" y="45"/>
                      <a:pt x="40" y="46"/>
                    </a:cubicBezTo>
                    <a:cubicBezTo>
                      <a:pt x="40" y="46"/>
                      <a:pt x="38" y="48"/>
                      <a:pt x="38" y="48"/>
                    </a:cubicBezTo>
                    <a:cubicBezTo>
                      <a:pt x="38" y="48"/>
                      <a:pt x="39" y="48"/>
                      <a:pt x="39" y="49"/>
                    </a:cubicBezTo>
                    <a:cubicBezTo>
                      <a:pt x="39" y="49"/>
                      <a:pt x="37" y="49"/>
                      <a:pt x="37" y="49"/>
                    </a:cubicBezTo>
                    <a:cubicBezTo>
                      <a:pt x="37" y="49"/>
                      <a:pt x="39" y="50"/>
                      <a:pt x="39" y="50"/>
                    </a:cubicBezTo>
                    <a:cubicBezTo>
                      <a:pt x="38" y="50"/>
                      <a:pt x="37" y="50"/>
                      <a:pt x="37" y="50"/>
                    </a:cubicBezTo>
                    <a:cubicBezTo>
                      <a:pt x="37" y="51"/>
                      <a:pt x="38" y="52"/>
                      <a:pt x="39" y="52"/>
                    </a:cubicBezTo>
                    <a:cubicBezTo>
                      <a:pt x="37" y="52"/>
                      <a:pt x="35" y="52"/>
                      <a:pt x="34" y="54"/>
                    </a:cubicBezTo>
                    <a:cubicBezTo>
                      <a:pt x="34" y="55"/>
                      <a:pt x="30" y="54"/>
                      <a:pt x="30" y="54"/>
                    </a:cubicBezTo>
                    <a:cubicBezTo>
                      <a:pt x="30" y="57"/>
                      <a:pt x="36" y="54"/>
                      <a:pt x="37" y="54"/>
                    </a:cubicBezTo>
                    <a:cubicBezTo>
                      <a:pt x="36" y="54"/>
                      <a:pt x="35" y="56"/>
                      <a:pt x="35" y="56"/>
                    </a:cubicBezTo>
                    <a:cubicBezTo>
                      <a:pt x="32" y="56"/>
                      <a:pt x="34" y="57"/>
                      <a:pt x="33" y="58"/>
                    </a:cubicBezTo>
                    <a:cubicBezTo>
                      <a:pt x="32" y="59"/>
                      <a:pt x="30" y="57"/>
                      <a:pt x="29" y="58"/>
                    </a:cubicBezTo>
                    <a:cubicBezTo>
                      <a:pt x="29" y="59"/>
                      <a:pt x="26" y="61"/>
                      <a:pt x="26" y="61"/>
                    </a:cubicBezTo>
                    <a:cubicBezTo>
                      <a:pt x="26" y="62"/>
                      <a:pt x="27" y="62"/>
                      <a:pt x="27" y="62"/>
                    </a:cubicBezTo>
                    <a:cubicBezTo>
                      <a:pt x="27" y="63"/>
                      <a:pt x="24" y="63"/>
                      <a:pt x="24" y="63"/>
                    </a:cubicBezTo>
                    <a:cubicBezTo>
                      <a:pt x="24" y="63"/>
                      <a:pt x="25" y="64"/>
                      <a:pt x="25" y="65"/>
                    </a:cubicBezTo>
                    <a:cubicBezTo>
                      <a:pt x="25" y="66"/>
                      <a:pt x="27" y="65"/>
                      <a:pt x="28" y="65"/>
                    </a:cubicBezTo>
                    <a:cubicBezTo>
                      <a:pt x="29" y="64"/>
                      <a:pt x="30" y="65"/>
                      <a:pt x="31" y="64"/>
                    </a:cubicBezTo>
                    <a:cubicBezTo>
                      <a:pt x="31" y="64"/>
                      <a:pt x="30" y="63"/>
                      <a:pt x="30" y="62"/>
                    </a:cubicBezTo>
                    <a:cubicBezTo>
                      <a:pt x="30" y="62"/>
                      <a:pt x="32" y="63"/>
                      <a:pt x="33" y="64"/>
                    </a:cubicBezTo>
                    <a:cubicBezTo>
                      <a:pt x="33" y="64"/>
                      <a:pt x="30" y="66"/>
                      <a:pt x="30" y="66"/>
                    </a:cubicBezTo>
                    <a:cubicBezTo>
                      <a:pt x="29" y="66"/>
                      <a:pt x="28" y="67"/>
                      <a:pt x="28" y="66"/>
                    </a:cubicBezTo>
                    <a:cubicBezTo>
                      <a:pt x="27" y="65"/>
                      <a:pt x="26" y="67"/>
                      <a:pt x="25" y="67"/>
                    </a:cubicBezTo>
                    <a:cubicBezTo>
                      <a:pt x="24" y="66"/>
                      <a:pt x="24" y="63"/>
                      <a:pt x="23" y="66"/>
                    </a:cubicBezTo>
                    <a:cubicBezTo>
                      <a:pt x="21" y="70"/>
                      <a:pt x="20" y="65"/>
                      <a:pt x="21" y="65"/>
                    </a:cubicBezTo>
                    <a:cubicBezTo>
                      <a:pt x="19" y="65"/>
                      <a:pt x="21" y="69"/>
                      <a:pt x="19" y="68"/>
                    </a:cubicBezTo>
                    <a:cubicBezTo>
                      <a:pt x="15" y="68"/>
                      <a:pt x="18" y="70"/>
                      <a:pt x="17" y="71"/>
                    </a:cubicBezTo>
                    <a:cubicBezTo>
                      <a:pt x="16" y="71"/>
                      <a:pt x="16" y="69"/>
                      <a:pt x="16" y="69"/>
                    </a:cubicBezTo>
                    <a:cubicBezTo>
                      <a:pt x="14" y="69"/>
                      <a:pt x="12" y="70"/>
                      <a:pt x="11" y="71"/>
                    </a:cubicBezTo>
                    <a:cubicBezTo>
                      <a:pt x="11" y="72"/>
                      <a:pt x="15" y="72"/>
                      <a:pt x="16" y="72"/>
                    </a:cubicBezTo>
                    <a:cubicBezTo>
                      <a:pt x="16" y="72"/>
                      <a:pt x="19" y="71"/>
                      <a:pt x="19" y="71"/>
                    </a:cubicBezTo>
                    <a:cubicBezTo>
                      <a:pt x="20" y="72"/>
                      <a:pt x="15" y="72"/>
                      <a:pt x="15" y="72"/>
                    </a:cubicBezTo>
                    <a:cubicBezTo>
                      <a:pt x="14" y="72"/>
                      <a:pt x="14" y="73"/>
                      <a:pt x="13" y="73"/>
                    </a:cubicBezTo>
                    <a:cubicBezTo>
                      <a:pt x="12" y="73"/>
                      <a:pt x="11" y="73"/>
                      <a:pt x="10" y="73"/>
                    </a:cubicBezTo>
                    <a:cubicBezTo>
                      <a:pt x="8" y="72"/>
                      <a:pt x="7" y="73"/>
                      <a:pt x="9" y="74"/>
                    </a:cubicBezTo>
                    <a:cubicBezTo>
                      <a:pt x="10" y="74"/>
                      <a:pt x="12" y="74"/>
                      <a:pt x="12" y="76"/>
                    </a:cubicBezTo>
                    <a:cubicBezTo>
                      <a:pt x="12" y="76"/>
                      <a:pt x="11" y="78"/>
                      <a:pt x="11" y="77"/>
                    </a:cubicBezTo>
                    <a:cubicBezTo>
                      <a:pt x="10" y="77"/>
                      <a:pt x="12" y="75"/>
                      <a:pt x="10" y="74"/>
                    </a:cubicBezTo>
                    <a:cubicBezTo>
                      <a:pt x="7" y="74"/>
                      <a:pt x="9" y="75"/>
                      <a:pt x="8" y="76"/>
                    </a:cubicBezTo>
                    <a:cubicBezTo>
                      <a:pt x="8" y="76"/>
                      <a:pt x="8" y="73"/>
                      <a:pt x="7" y="73"/>
                    </a:cubicBezTo>
                    <a:cubicBezTo>
                      <a:pt x="7" y="72"/>
                      <a:pt x="5" y="78"/>
                      <a:pt x="6" y="77"/>
                    </a:cubicBezTo>
                    <a:cubicBezTo>
                      <a:pt x="5" y="77"/>
                      <a:pt x="5" y="75"/>
                      <a:pt x="5" y="75"/>
                    </a:cubicBezTo>
                    <a:cubicBezTo>
                      <a:pt x="4" y="75"/>
                      <a:pt x="4" y="77"/>
                      <a:pt x="4" y="77"/>
                    </a:cubicBezTo>
                    <a:cubicBezTo>
                      <a:pt x="3" y="78"/>
                      <a:pt x="1" y="77"/>
                      <a:pt x="1" y="78"/>
                    </a:cubicBezTo>
                    <a:cubicBezTo>
                      <a:pt x="1" y="79"/>
                      <a:pt x="0" y="80"/>
                      <a:pt x="1" y="80"/>
                    </a:cubicBezTo>
                    <a:cubicBezTo>
                      <a:pt x="2" y="80"/>
                      <a:pt x="3" y="80"/>
                      <a:pt x="4" y="81"/>
                    </a:cubicBezTo>
                    <a:cubicBezTo>
                      <a:pt x="4" y="81"/>
                      <a:pt x="0" y="82"/>
                      <a:pt x="1" y="83"/>
                    </a:cubicBezTo>
                    <a:cubicBezTo>
                      <a:pt x="1" y="84"/>
                      <a:pt x="3" y="84"/>
                      <a:pt x="3" y="84"/>
                    </a:cubicBezTo>
                    <a:cubicBezTo>
                      <a:pt x="3" y="84"/>
                      <a:pt x="6" y="83"/>
                      <a:pt x="6" y="84"/>
                    </a:cubicBezTo>
                    <a:cubicBezTo>
                      <a:pt x="5" y="85"/>
                      <a:pt x="2" y="84"/>
                      <a:pt x="1" y="86"/>
                    </a:cubicBezTo>
                    <a:cubicBezTo>
                      <a:pt x="0" y="87"/>
                      <a:pt x="6" y="87"/>
                      <a:pt x="4" y="89"/>
                    </a:cubicBezTo>
                    <a:cubicBezTo>
                      <a:pt x="4" y="89"/>
                      <a:pt x="3" y="87"/>
                      <a:pt x="2" y="88"/>
                    </a:cubicBezTo>
                    <a:cubicBezTo>
                      <a:pt x="1" y="89"/>
                      <a:pt x="1" y="90"/>
                      <a:pt x="2" y="91"/>
                    </a:cubicBezTo>
                    <a:cubicBezTo>
                      <a:pt x="3" y="91"/>
                      <a:pt x="5" y="92"/>
                      <a:pt x="6" y="92"/>
                    </a:cubicBezTo>
                    <a:cubicBezTo>
                      <a:pt x="7" y="91"/>
                      <a:pt x="8" y="89"/>
                      <a:pt x="9" y="90"/>
                    </a:cubicBezTo>
                    <a:cubicBezTo>
                      <a:pt x="8" y="90"/>
                      <a:pt x="7" y="91"/>
                      <a:pt x="7" y="91"/>
                    </a:cubicBezTo>
                    <a:cubicBezTo>
                      <a:pt x="7" y="92"/>
                      <a:pt x="6" y="92"/>
                      <a:pt x="5" y="92"/>
                    </a:cubicBezTo>
                    <a:cubicBezTo>
                      <a:pt x="5" y="92"/>
                      <a:pt x="7" y="93"/>
                      <a:pt x="7" y="94"/>
                    </a:cubicBezTo>
                    <a:cubicBezTo>
                      <a:pt x="7" y="94"/>
                      <a:pt x="4" y="92"/>
                      <a:pt x="5" y="94"/>
                    </a:cubicBezTo>
                    <a:cubicBezTo>
                      <a:pt x="5" y="95"/>
                      <a:pt x="8" y="96"/>
                      <a:pt x="8" y="96"/>
                    </a:cubicBezTo>
                    <a:cubicBezTo>
                      <a:pt x="8" y="97"/>
                      <a:pt x="5" y="95"/>
                      <a:pt x="4" y="96"/>
                    </a:cubicBezTo>
                    <a:cubicBezTo>
                      <a:pt x="2" y="96"/>
                      <a:pt x="4" y="93"/>
                      <a:pt x="3" y="93"/>
                    </a:cubicBezTo>
                    <a:cubicBezTo>
                      <a:pt x="3" y="93"/>
                      <a:pt x="1" y="95"/>
                      <a:pt x="2" y="96"/>
                    </a:cubicBezTo>
                    <a:cubicBezTo>
                      <a:pt x="3" y="96"/>
                      <a:pt x="2" y="98"/>
                      <a:pt x="2" y="98"/>
                    </a:cubicBezTo>
                    <a:cubicBezTo>
                      <a:pt x="3" y="99"/>
                      <a:pt x="4" y="97"/>
                      <a:pt x="5" y="96"/>
                    </a:cubicBezTo>
                    <a:cubicBezTo>
                      <a:pt x="5" y="96"/>
                      <a:pt x="5" y="97"/>
                      <a:pt x="5" y="97"/>
                    </a:cubicBezTo>
                    <a:cubicBezTo>
                      <a:pt x="6" y="97"/>
                      <a:pt x="6" y="96"/>
                      <a:pt x="7" y="96"/>
                    </a:cubicBezTo>
                    <a:cubicBezTo>
                      <a:pt x="7" y="96"/>
                      <a:pt x="7" y="98"/>
                      <a:pt x="6" y="98"/>
                    </a:cubicBezTo>
                    <a:cubicBezTo>
                      <a:pt x="4" y="99"/>
                      <a:pt x="8" y="101"/>
                      <a:pt x="8" y="100"/>
                    </a:cubicBezTo>
                    <a:cubicBezTo>
                      <a:pt x="8" y="102"/>
                      <a:pt x="1" y="100"/>
                      <a:pt x="5" y="103"/>
                    </a:cubicBezTo>
                    <a:cubicBezTo>
                      <a:pt x="7" y="104"/>
                      <a:pt x="8" y="105"/>
                      <a:pt x="10" y="105"/>
                    </a:cubicBezTo>
                    <a:cubicBezTo>
                      <a:pt x="10" y="105"/>
                      <a:pt x="13" y="107"/>
                      <a:pt x="14" y="107"/>
                    </a:cubicBezTo>
                    <a:cubicBezTo>
                      <a:pt x="17" y="107"/>
                      <a:pt x="21" y="104"/>
                      <a:pt x="23" y="102"/>
                    </a:cubicBezTo>
                    <a:cubicBezTo>
                      <a:pt x="24" y="100"/>
                      <a:pt x="25" y="100"/>
                      <a:pt x="27" y="99"/>
                    </a:cubicBezTo>
                    <a:cubicBezTo>
                      <a:pt x="28" y="98"/>
                      <a:pt x="28" y="95"/>
                      <a:pt x="29" y="95"/>
                    </a:cubicBezTo>
                    <a:cubicBezTo>
                      <a:pt x="29" y="95"/>
                      <a:pt x="29" y="98"/>
                      <a:pt x="30" y="98"/>
                    </a:cubicBezTo>
                    <a:cubicBezTo>
                      <a:pt x="32" y="99"/>
                      <a:pt x="31" y="99"/>
                      <a:pt x="31" y="100"/>
                    </a:cubicBezTo>
                    <a:cubicBezTo>
                      <a:pt x="32" y="100"/>
                      <a:pt x="33" y="100"/>
                      <a:pt x="34" y="101"/>
                    </a:cubicBezTo>
                    <a:cubicBezTo>
                      <a:pt x="34" y="102"/>
                      <a:pt x="33" y="100"/>
                      <a:pt x="34" y="10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2" name="Freeform 720">
                <a:extLst>
                  <a:ext uri="{FF2B5EF4-FFF2-40B4-BE49-F238E27FC236}">
                    <a16:creationId xmlns:a16="http://schemas.microsoft.com/office/drawing/2014/main" id="{6A1E121C-6995-F940-95C8-08229E41DB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030443" y="2834544"/>
                <a:ext cx="8276803" cy="3053550"/>
              </a:xfrm>
              <a:custGeom>
                <a:avLst/>
                <a:gdLst>
                  <a:gd name="T0" fmla="*/ 785 w 810"/>
                  <a:gd name="T1" fmla="*/ 109 h 282"/>
                  <a:gd name="T2" fmla="*/ 725 w 810"/>
                  <a:gd name="T3" fmla="*/ 77 h 282"/>
                  <a:gd name="T4" fmla="*/ 665 w 810"/>
                  <a:gd name="T5" fmla="*/ 80 h 282"/>
                  <a:gd name="T6" fmla="*/ 607 w 810"/>
                  <a:gd name="T7" fmla="*/ 65 h 282"/>
                  <a:gd name="T8" fmla="*/ 578 w 810"/>
                  <a:gd name="T9" fmla="*/ 56 h 282"/>
                  <a:gd name="T10" fmla="*/ 555 w 810"/>
                  <a:gd name="T11" fmla="*/ 61 h 282"/>
                  <a:gd name="T12" fmla="*/ 521 w 810"/>
                  <a:gd name="T13" fmla="*/ 59 h 282"/>
                  <a:gd name="T14" fmla="*/ 495 w 810"/>
                  <a:gd name="T15" fmla="*/ 44 h 282"/>
                  <a:gd name="T16" fmla="*/ 469 w 810"/>
                  <a:gd name="T17" fmla="*/ 49 h 282"/>
                  <a:gd name="T18" fmla="*/ 423 w 810"/>
                  <a:gd name="T19" fmla="*/ 43 h 282"/>
                  <a:gd name="T20" fmla="*/ 383 w 810"/>
                  <a:gd name="T21" fmla="*/ 50 h 282"/>
                  <a:gd name="T22" fmla="*/ 423 w 810"/>
                  <a:gd name="T23" fmla="*/ 17 h 282"/>
                  <a:gd name="T24" fmla="*/ 378 w 810"/>
                  <a:gd name="T25" fmla="*/ 7 h 282"/>
                  <a:gd name="T26" fmla="*/ 355 w 810"/>
                  <a:gd name="T27" fmla="*/ 17 h 282"/>
                  <a:gd name="T28" fmla="*/ 320 w 810"/>
                  <a:gd name="T29" fmla="*/ 22 h 282"/>
                  <a:gd name="T30" fmla="*/ 297 w 810"/>
                  <a:gd name="T31" fmla="*/ 32 h 282"/>
                  <a:gd name="T32" fmla="*/ 269 w 810"/>
                  <a:gd name="T33" fmla="*/ 49 h 282"/>
                  <a:gd name="T34" fmla="*/ 247 w 810"/>
                  <a:gd name="T35" fmla="*/ 58 h 282"/>
                  <a:gd name="T36" fmla="*/ 242 w 810"/>
                  <a:gd name="T37" fmla="*/ 50 h 282"/>
                  <a:gd name="T38" fmla="*/ 259 w 810"/>
                  <a:gd name="T39" fmla="*/ 97 h 282"/>
                  <a:gd name="T40" fmla="*/ 227 w 810"/>
                  <a:gd name="T41" fmla="*/ 107 h 282"/>
                  <a:gd name="T42" fmla="*/ 231 w 810"/>
                  <a:gd name="T43" fmla="*/ 88 h 282"/>
                  <a:gd name="T44" fmla="*/ 206 w 810"/>
                  <a:gd name="T45" fmla="*/ 60 h 282"/>
                  <a:gd name="T46" fmla="*/ 191 w 810"/>
                  <a:gd name="T47" fmla="*/ 83 h 282"/>
                  <a:gd name="T48" fmla="*/ 131 w 810"/>
                  <a:gd name="T49" fmla="*/ 90 h 282"/>
                  <a:gd name="T50" fmla="*/ 92 w 810"/>
                  <a:gd name="T51" fmla="*/ 100 h 282"/>
                  <a:gd name="T52" fmla="*/ 84 w 810"/>
                  <a:gd name="T53" fmla="*/ 107 h 282"/>
                  <a:gd name="T54" fmla="*/ 53 w 810"/>
                  <a:gd name="T55" fmla="*/ 120 h 282"/>
                  <a:gd name="T56" fmla="*/ 31 w 810"/>
                  <a:gd name="T57" fmla="*/ 102 h 282"/>
                  <a:gd name="T58" fmla="*/ 29 w 810"/>
                  <a:gd name="T59" fmla="*/ 84 h 282"/>
                  <a:gd name="T60" fmla="*/ 5 w 810"/>
                  <a:gd name="T61" fmla="*/ 88 h 282"/>
                  <a:gd name="T62" fmla="*/ 7 w 810"/>
                  <a:gd name="T63" fmla="*/ 152 h 282"/>
                  <a:gd name="T64" fmla="*/ 16 w 810"/>
                  <a:gd name="T65" fmla="*/ 187 h 282"/>
                  <a:gd name="T66" fmla="*/ 40 w 810"/>
                  <a:gd name="T67" fmla="*/ 223 h 282"/>
                  <a:gd name="T68" fmla="*/ 53 w 810"/>
                  <a:gd name="T69" fmla="*/ 244 h 282"/>
                  <a:gd name="T70" fmla="*/ 82 w 810"/>
                  <a:gd name="T71" fmla="*/ 272 h 282"/>
                  <a:gd name="T72" fmla="*/ 109 w 810"/>
                  <a:gd name="T73" fmla="*/ 250 h 282"/>
                  <a:gd name="T74" fmla="*/ 108 w 810"/>
                  <a:gd name="T75" fmla="*/ 222 h 282"/>
                  <a:gd name="T76" fmla="*/ 160 w 810"/>
                  <a:gd name="T77" fmla="*/ 223 h 282"/>
                  <a:gd name="T78" fmla="*/ 196 w 810"/>
                  <a:gd name="T79" fmla="*/ 196 h 282"/>
                  <a:gd name="T80" fmla="*/ 252 w 810"/>
                  <a:gd name="T81" fmla="*/ 204 h 282"/>
                  <a:gd name="T82" fmla="*/ 331 w 810"/>
                  <a:gd name="T83" fmla="*/ 226 h 282"/>
                  <a:gd name="T84" fmla="*/ 415 w 810"/>
                  <a:gd name="T85" fmla="*/ 231 h 282"/>
                  <a:gd name="T86" fmla="*/ 483 w 810"/>
                  <a:gd name="T87" fmla="*/ 207 h 282"/>
                  <a:gd name="T88" fmla="*/ 521 w 810"/>
                  <a:gd name="T89" fmla="*/ 258 h 282"/>
                  <a:gd name="T90" fmla="*/ 558 w 810"/>
                  <a:gd name="T91" fmla="*/ 226 h 282"/>
                  <a:gd name="T92" fmla="*/ 543 w 810"/>
                  <a:gd name="T93" fmla="*/ 199 h 282"/>
                  <a:gd name="T94" fmla="*/ 591 w 810"/>
                  <a:gd name="T95" fmla="*/ 162 h 282"/>
                  <a:gd name="T96" fmla="*/ 627 w 810"/>
                  <a:gd name="T97" fmla="*/ 165 h 282"/>
                  <a:gd name="T98" fmla="*/ 657 w 810"/>
                  <a:gd name="T99" fmla="*/ 153 h 282"/>
                  <a:gd name="T100" fmla="*/ 669 w 810"/>
                  <a:gd name="T101" fmla="*/ 154 h 282"/>
                  <a:gd name="T102" fmla="*/ 649 w 810"/>
                  <a:gd name="T103" fmla="*/ 210 h 282"/>
                  <a:gd name="T104" fmla="*/ 667 w 810"/>
                  <a:gd name="T105" fmla="*/ 171 h 282"/>
                  <a:gd name="T106" fmla="*/ 710 w 810"/>
                  <a:gd name="T107" fmla="*/ 156 h 282"/>
                  <a:gd name="T108" fmla="*/ 738 w 810"/>
                  <a:gd name="T109" fmla="*/ 121 h 282"/>
                  <a:gd name="T110" fmla="*/ 765 w 810"/>
                  <a:gd name="T111" fmla="*/ 116 h 282"/>
                  <a:gd name="T112" fmla="*/ 802 w 810"/>
                  <a:gd name="T113" fmla="*/ 115 h 282"/>
                  <a:gd name="T114" fmla="*/ 388 w 810"/>
                  <a:gd name="T115" fmla="*/ 212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10" h="282">
                    <a:moveTo>
                      <a:pt x="808" y="111"/>
                    </a:moveTo>
                    <a:cubicBezTo>
                      <a:pt x="806" y="109"/>
                      <a:pt x="803" y="108"/>
                      <a:pt x="801" y="106"/>
                    </a:cubicBezTo>
                    <a:cubicBezTo>
                      <a:pt x="800" y="105"/>
                      <a:pt x="799" y="104"/>
                      <a:pt x="797" y="103"/>
                    </a:cubicBezTo>
                    <a:cubicBezTo>
                      <a:pt x="796" y="103"/>
                      <a:pt x="794" y="103"/>
                      <a:pt x="793" y="102"/>
                    </a:cubicBezTo>
                    <a:cubicBezTo>
                      <a:pt x="793" y="103"/>
                      <a:pt x="794" y="103"/>
                      <a:pt x="794" y="103"/>
                    </a:cubicBezTo>
                    <a:cubicBezTo>
                      <a:pt x="795" y="103"/>
                      <a:pt x="792" y="104"/>
                      <a:pt x="791" y="103"/>
                    </a:cubicBezTo>
                    <a:cubicBezTo>
                      <a:pt x="791" y="103"/>
                      <a:pt x="792" y="103"/>
                      <a:pt x="792" y="102"/>
                    </a:cubicBezTo>
                    <a:cubicBezTo>
                      <a:pt x="791" y="101"/>
                      <a:pt x="786" y="103"/>
                      <a:pt x="785" y="102"/>
                    </a:cubicBezTo>
                    <a:cubicBezTo>
                      <a:pt x="787" y="103"/>
                      <a:pt x="787" y="103"/>
                      <a:pt x="787" y="106"/>
                    </a:cubicBezTo>
                    <a:cubicBezTo>
                      <a:pt x="786" y="107"/>
                      <a:pt x="788" y="109"/>
                      <a:pt x="788" y="109"/>
                    </a:cubicBezTo>
                    <a:cubicBezTo>
                      <a:pt x="787" y="109"/>
                      <a:pt x="787" y="108"/>
                      <a:pt x="787" y="108"/>
                    </a:cubicBezTo>
                    <a:cubicBezTo>
                      <a:pt x="786" y="107"/>
                      <a:pt x="786" y="109"/>
                      <a:pt x="785" y="109"/>
                    </a:cubicBezTo>
                    <a:cubicBezTo>
                      <a:pt x="785" y="109"/>
                      <a:pt x="783" y="105"/>
                      <a:pt x="783" y="105"/>
                    </a:cubicBezTo>
                    <a:cubicBezTo>
                      <a:pt x="783" y="104"/>
                      <a:pt x="783" y="104"/>
                      <a:pt x="783" y="104"/>
                    </a:cubicBezTo>
                    <a:cubicBezTo>
                      <a:pt x="783" y="103"/>
                      <a:pt x="782" y="102"/>
                      <a:pt x="783" y="101"/>
                    </a:cubicBezTo>
                    <a:cubicBezTo>
                      <a:pt x="784" y="99"/>
                      <a:pt x="782" y="100"/>
                      <a:pt x="781" y="99"/>
                    </a:cubicBezTo>
                    <a:cubicBezTo>
                      <a:pt x="781" y="98"/>
                      <a:pt x="779" y="97"/>
                      <a:pt x="778" y="97"/>
                    </a:cubicBezTo>
                    <a:cubicBezTo>
                      <a:pt x="771" y="93"/>
                      <a:pt x="765" y="89"/>
                      <a:pt x="758" y="87"/>
                    </a:cubicBezTo>
                    <a:cubicBezTo>
                      <a:pt x="756" y="86"/>
                      <a:pt x="755" y="85"/>
                      <a:pt x="754" y="84"/>
                    </a:cubicBezTo>
                    <a:cubicBezTo>
                      <a:pt x="753" y="83"/>
                      <a:pt x="751" y="82"/>
                      <a:pt x="749" y="82"/>
                    </a:cubicBezTo>
                    <a:cubicBezTo>
                      <a:pt x="746" y="81"/>
                      <a:pt x="743" y="80"/>
                      <a:pt x="739" y="78"/>
                    </a:cubicBezTo>
                    <a:cubicBezTo>
                      <a:pt x="736" y="78"/>
                      <a:pt x="732" y="78"/>
                      <a:pt x="730" y="78"/>
                    </a:cubicBezTo>
                    <a:cubicBezTo>
                      <a:pt x="728" y="78"/>
                      <a:pt x="727" y="78"/>
                      <a:pt x="726" y="78"/>
                    </a:cubicBezTo>
                    <a:cubicBezTo>
                      <a:pt x="726" y="78"/>
                      <a:pt x="725" y="77"/>
                      <a:pt x="725" y="77"/>
                    </a:cubicBezTo>
                    <a:cubicBezTo>
                      <a:pt x="724" y="78"/>
                      <a:pt x="724" y="79"/>
                      <a:pt x="723" y="78"/>
                    </a:cubicBezTo>
                    <a:cubicBezTo>
                      <a:pt x="720" y="78"/>
                      <a:pt x="717" y="77"/>
                      <a:pt x="714" y="76"/>
                    </a:cubicBezTo>
                    <a:cubicBezTo>
                      <a:pt x="713" y="76"/>
                      <a:pt x="710" y="75"/>
                      <a:pt x="710" y="77"/>
                    </a:cubicBezTo>
                    <a:cubicBezTo>
                      <a:pt x="709" y="79"/>
                      <a:pt x="708" y="79"/>
                      <a:pt x="710" y="80"/>
                    </a:cubicBezTo>
                    <a:cubicBezTo>
                      <a:pt x="712" y="82"/>
                      <a:pt x="714" y="86"/>
                      <a:pt x="709" y="87"/>
                    </a:cubicBezTo>
                    <a:cubicBezTo>
                      <a:pt x="708" y="88"/>
                      <a:pt x="705" y="88"/>
                      <a:pt x="704" y="86"/>
                    </a:cubicBezTo>
                    <a:cubicBezTo>
                      <a:pt x="703" y="85"/>
                      <a:pt x="703" y="84"/>
                      <a:pt x="700" y="84"/>
                    </a:cubicBezTo>
                    <a:cubicBezTo>
                      <a:pt x="697" y="83"/>
                      <a:pt x="699" y="82"/>
                      <a:pt x="698" y="81"/>
                    </a:cubicBezTo>
                    <a:cubicBezTo>
                      <a:pt x="698" y="80"/>
                      <a:pt x="695" y="79"/>
                      <a:pt x="694" y="80"/>
                    </a:cubicBezTo>
                    <a:cubicBezTo>
                      <a:pt x="691" y="83"/>
                      <a:pt x="686" y="80"/>
                      <a:pt x="682" y="80"/>
                    </a:cubicBezTo>
                    <a:cubicBezTo>
                      <a:pt x="678" y="80"/>
                      <a:pt x="674" y="79"/>
                      <a:pt x="670" y="79"/>
                    </a:cubicBezTo>
                    <a:cubicBezTo>
                      <a:pt x="668" y="79"/>
                      <a:pt x="667" y="79"/>
                      <a:pt x="665" y="80"/>
                    </a:cubicBezTo>
                    <a:cubicBezTo>
                      <a:pt x="663" y="81"/>
                      <a:pt x="664" y="84"/>
                      <a:pt x="664" y="86"/>
                    </a:cubicBezTo>
                    <a:cubicBezTo>
                      <a:pt x="664" y="86"/>
                      <a:pt x="664" y="86"/>
                      <a:pt x="664" y="86"/>
                    </a:cubicBezTo>
                    <a:cubicBezTo>
                      <a:pt x="663" y="86"/>
                      <a:pt x="662" y="81"/>
                      <a:pt x="661" y="80"/>
                    </a:cubicBezTo>
                    <a:cubicBezTo>
                      <a:pt x="660" y="80"/>
                      <a:pt x="656" y="80"/>
                      <a:pt x="655" y="78"/>
                    </a:cubicBezTo>
                    <a:cubicBezTo>
                      <a:pt x="655" y="75"/>
                      <a:pt x="659" y="74"/>
                      <a:pt x="655" y="71"/>
                    </a:cubicBezTo>
                    <a:cubicBezTo>
                      <a:pt x="653" y="70"/>
                      <a:pt x="651" y="69"/>
                      <a:pt x="648" y="68"/>
                    </a:cubicBezTo>
                    <a:cubicBezTo>
                      <a:pt x="642" y="66"/>
                      <a:pt x="635" y="68"/>
                      <a:pt x="629" y="69"/>
                    </a:cubicBezTo>
                    <a:cubicBezTo>
                      <a:pt x="626" y="69"/>
                      <a:pt x="623" y="69"/>
                      <a:pt x="619" y="69"/>
                    </a:cubicBezTo>
                    <a:cubicBezTo>
                      <a:pt x="618" y="69"/>
                      <a:pt x="618" y="69"/>
                      <a:pt x="617" y="69"/>
                    </a:cubicBezTo>
                    <a:cubicBezTo>
                      <a:pt x="615" y="68"/>
                      <a:pt x="617" y="68"/>
                      <a:pt x="618" y="67"/>
                    </a:cubicBezTo>
                    <a:cubicBezTo>
                      <a:pt x="618" y="66"/>
                      <a:pt x="613" y="65"/>
                      <a:pt x="613" y="65"/>
                    </a:cubicBezTo>
                    <a:cubicBezTo>
                      <a:pt x="612" y="64"/>
                      <a:pt x="608" y="65"/>
                      <a:pt x="607" y="65"/>
                    </a:cubicBezTo>
                    <a:cubicBezTo>
                      <a:pt x="607" y="65"/>
                      <a:pt x="611" y="64"/>
                      <a:pt x="610" y="63"/>
                    </a:cubicBezTo>
                    <a:cubicBezTo>
                      <a:pt x="609" y="63"/>
                      <a:pt x="608" y="64"/>
                      <a:pt x="607" y="64"/>
                    </a:cubicBezTo>
                    <a:cubicBezTo>
                      <a:pt x="606" y="63"/>
                      <a:pt x="604" y="62"/>
                      <a:pt x="604" y="62"/>
                    </a:cubicBezTo>
                    <a:cubicBezTo>
                      <a:pt x="603" y="62"/>
                      <a:pt x="600" y="60"/>
                      <a:pt x="602" y="60"/>
                    </a:cubicBezTo>
                    <a:cubicBezTo>
                      <a:pt x="603" y="60"/>
                      <a:pt x="605" y="60"/>
                      <a:pt x="606" y="60"/>
                    </a:cubicBezTo>
                    <a:cubicBezTo>
                      <a:pt x="609" y="60"/>
                      <a:pt x="605" y="57"/>
                      <a:pt x="604" y="57"/>
                    </a:cubicBezTo>
                    <a:cubicBezTo>
                      <a:pt x="602" y="55"/>
                      <a:pt x="597" y="56"/>
                      <a:pt x="594" y="55"/>
                    </a:cubicBezTo>
                    <a:cubicBezTo>
                      <a:pt x="592" y="55"/>
                      <a:pt x="591" y="57"/>
                      <a:pt x="589" y="59"/>
                    </a:cubicBezTo>
                    <a:cubicBezTo>
                      <a:pt x="589" y="59"/>
                      <a:pt x="582" y="63"/>
                      <a:pt x="582" y="60"/>
                    </a:cubicBezTo>
                    <a:cubicBezTo>
                      <a:pt x="583" y="58"/>
                      <a:pt x="584" y="60"/>
                      <a:pt x="586" y="59"/>
                    </a:cubicBezTo>
                    <a:cubicBezTo>
                      <a:pt x="586" y="59"/>
                      <a:pt x="585" y="56"/>
                      <a:pt x="584" y="56"/>
                    </a:cubicBezTo>
                    <a:cubicBezTo>
                      <a:pt x="584" y="56"/>
                      <a:pt x="578" y="56"/>
                      <a:pt x="578" y="56"/>
                    </a:cubicBezTo>
                    <a:cubicBezTo>
                      <a:pt x="579" y="55"/>
                      <a:pt x="581" y="54"/>
                      <a:pt x="583" y="54"/>
                    </a:cubicBezTo>
                    <a:cubicBezTo>
                      <a:pt x="584" y="55"/>
                      <a:pt x="591" y="55"/>
                      <a:pt x="591" y="55"/>
                    </a:cubicBezTo>
                    <a:cubicBezTo>
                      <a:pt x="591" y="54"/>
                      <a:pt x="585" y="54"/>
                      <a:pt x="584" y="53"/>
                    </a:cubicBezTo>
                    <a:cubicBezTo>
                      <a:pt x="582" y="53"/>
                      <a:pt x="580" y="53"/>
                      <a:pt x="578" y="53"/>
                    </a:cubicBezTo>
                    <a:cubicBezTo>
                      <a:pt x="574" y="52"/>
                      <a:pt x="570" y="52"/>
                      <a:pt x="566" y="51"/>
                    </a:cubicBezTo>
                    <a:cubicBezTo>
                      <a:pt x="565" y="51"/>
                      <a:pt x="561" y="50"/>
                      <a:pt x="561" y="50"/>
                    </a:cubicBezTo>
                    <a:cubicBezTo>
                      <a:pt x="561" y="51"/>
                      <a:pt x="562" y="52"/>
                      <a:pt x="561" y="52"/>
                    </a:cubicBezTo>
                    <a:cubicBezTo>
                      <a:pt x="560" y="53"/>
                      <a:pt x="559" y="53"/>
                      <a:pt x="558" y="53"/>
                    </a:cubicBezTo>
                    <a:cubicBezTo>
                      <a:pt x="557" y="53"/>
                      <a:pt x="552" y="54"/>
                      <a:pt x="553" y="56"/>
                    </a:cubicBezTo>
                    <a:cubicBezTo>
                      <a:pt x="554" y="58"/>
                      <a:pt x="556" y="55"/>
                      <a:pt x="557" y="56"/>
                    </a:cubicBezTo>
                    <a:cubicBezTo>
                      <a:pt x="557" y="56"/>
                      <a:pt x="554" y="57"/>
                      <a:pt x="555" y="59"/>
                    </a:cubicBezTo>
                    <a:cubicBezTo>
                      <a:pt x="556" y="59"/>
                      <a:pt x="555" y="60"/>
                      <a:pt x="555" y="61"/>
                    </a:cubicBezTo>
                    <a:cubicBezTo>
                      <a:pt x="556" y="61"/>
                      <a:pt x="557" y="62"/>
                      <a:pt x="557" y="63"/>
                    </a:cubicBezTo>
                    <a:cubicBezTo>
                      <a:pt x="557" y="63"/>
                      <a:pt x="553" y="63"/>
                      <a:pt x="552" y="63"/>
                    </a:cubicBezTo>
                    <a:cubicBezTo>
                      <a:pt x="550" y="63"/>
                      <a:pt x="552" y="62"/>
                      <a:pt x="552" y="62"/>
                    </a:cubicBezTo>
                    <a:cubicBezTo>
                      <a:pt x="551" y="61"/>
                      <a:pt x="548" y="62"/>
                      <a:pt x="548" y="62"/>
                    </a:cubicBezTo>
                    <a:cubicBezTo>
                      <a:pt x="546" y="63"/>
                      <a:pt x="544" y="62"/>
                      <a:pt x="543" y="62"/>
                    </a:cubicBezTo>
                    <a:cubicBezTo>
                      <a:pt x="542" y="62"/>
                      <a:pt x="546" y="63"/>
                      <a:pt x="546" y="63"/>
                    </a:cubicBezTo>
                    <a:cubicBezTo>
                      <a:pt x="549" y="64"/>
                      <a:pt x="546" y="66"/>
                      <a:pt x="545" y="65"/>
                    </a:cubicBezTo>
                    <a:cubicBezTo>
                      <a:pt x="544" y="65"/>
                      <a:pt x="544" y="64"/>
                      <a:pt x="544" y="63"/>
                    </a:cubicBezTo>
                    <a:cubicBezTo>
                      <a:pt x="543" y="63"/>
                      <a:pt x="542" y="63"/>
                      <a:pt x="541" y="63"/>
                    </a:cubicBezTo>
                    <a:cubicBezTo>
                      <a:pt x="539" y="62"/>
                      <a:pt x="537" y="61"/>
                      <a:pt x="534" y="62"/>
                    </a:cubicBezTo>
                    <a:cubicBezTo>
                      <a:pt x="531" y="62"/>
                      <a:pt x="529" y="65"/>
                      <a:pt x="526" y="63"/>
                    </a:cubicBezTo>
                    <a:cubicBezTo>
                      <a:pt x="524" y="62"/>
                      <a:pt x="522" y="61"/>
                      <a:pt x="521" y="59"/>
                    </a:cubicBezTo>
                    <a:cubicBezTo>
                      <a:pt x="520" y="58"/>
                      <a:pt x="518" y="62"/>
                      <a:pt x="517" y="62"/>
                    </a:cubicBezTo>
                    <a:cubicBezTo>
                      <a:pt x="516" y="64"/>
                      <a:pt x="515" y="70"/>
                      <a:pt x="512" y="69"/>
                    </a:cubicBezTo>
                    <a:cubicBezTo>
                      <a:pt x="510" y="68"/>
                      <a:pt x="508" y="68"/>
                      <a:pt x="506" y="66"/>
                    </a:cubicBezTo>
                    <a:cubicBezTo>
                      <a:pt x="505" y="65"/>
                      <a:pt x="503" y="63"/>
                      <a:pt x="502" y="62"/>
                    </a:cubicBezTo>
                    <a:cubicBezTo>
                      <a:pt x="501" y="60"/>
                      <a:pt x="499" y="59"/>
                      <a:pt x="498" y="58"/>
                    </a:cubicBezTo>
                    <a:cubicBezTo>
                      <a:pt x="496" y="56"/>
                      <a:pt x="500" y="57"/>
                      <a:pt x="501" y="57"/>
                    </a:cubicBezTo>
                    <a:cubicBezTo>
                      <a:pt x="502" y="57"/>
                      <a:pt x="504" y="56"/>
                      <a:pt x="504" y="55"/>
                    </a:cubicBezTo>
                    <a:cubicBezTo>
                      <a:pt x="504" y="55"/>
                      <a:pt x="499" y="52"/>
                      <a:pt x="499" y="52"/>
                    </a:cubicBezTo>
                    <a:cubicBezTo>
                      <a:pt x="499" y="52"/>
                      <a:pt x="502" y="52"/>
                      <a:pt x="502" y="51"/>
                    </a:cubicBezTo>
                    <a:cubicBezTo>
                      <a:pt x="501" y="50"/>
                      <a:pt x="499" y="50"/>
                      <a:pt x="499" y="50"/>
                    </a:cubicBezTo>
                    <a:cubicBezTo>
                      <a:pt x="499" y="48"/>
                      <a:pt x="504" y="47"/>
                      <a:pt x="499" y="46"/>
                    </a:cubicBezTo>
                    <a:cubicBezTo>
                      <a:pt x="498" y="46"/>
                      <a:pt x="497" y="44"/>
                      <a:pt x="495" y="44"/>
                    </a:cubicBezTo>
                    <a:cubicBezTo>
                      <a:pt x="494" y="44"/>
                      <a:pt x="492" y="43"/>
                      <a:pt x="491" y="44"/>
                    </a:cubicBezTo>
                    <a:cubicBezTo>
                      <a:pt x="490" y="44"/>
                      <a:pt x="490" y="45"/>
                      <a:pt x="489" y="45"/>
                    </a:cubicBezTo>
                    <a:cubicBezTo>
                      <a:pt x="488" y="44"/>
                      <a:pt x="488" y="44"/>
                      <a:pt x="487" y="44"/>
                    </a:cubicBezTo>
                    <a:cubicBezTo>
                      <a:pt x="486" y="44"/>
                      <a:pt x="484" y="44"/>
                      <a:pt x="483" y="43"/>
                    </a:cubicBezTo>
                    <a:cubicBezTo>
                      <a:pt x="482" y="43"/>
                      <a:pt x="481" y="43"/>
                      <a:pt x="480" y="41"/>
                    </a:cubicBezTo>
                    <a:cubicBezTo>
                      <a:pt x="479" y="41"/>
                      <a:pt x="480" y="40"/>
                      <a:pt x="478" y="41"/>
                    </a:cubicBezTo>
                    <a:cubicBezTo>
                      <a:pt x="478" y="41"/>
                      <a:pt x="477" y="42"/>
                      <a:pt x="476" y="42"/>
                    </a:cubicBezTo>
                    <a:cubicBezTo>
                      <a:pt x="475" y="42"/>
                      <a:pt x="475" y="41"/>
                      <a:pt x="474" y="42"/>
                    </a:cubicBezTo>
                    <a:cubicBezTo>
                      <a:pt x="474" y="43"/>
                      <a:pt x="473" y="44"/>
                      <a:pt x="473" y="45"/>
                    </a:cubicBezTo>
                    <a:cubicBezTo>
                      <a:pt x="473" y="46"/>
                      <a:pt x="475" y="46"/>
                      <a:pt x="474" y="47"/>
                    </a:cubicBezTo>
                    <a:cubicBezTo>
                      <a:pt x="473" y="48"/>
                      <a:pt x="474" y="48"/>
                      <a:pt x="473" y="48"/>
                    </a:cubicBezTo>
                    <a:cubicBezTo>
                      <a:pt x="472" y="48"/>
                      <a:pt x="470" y="48"/>
                      <a:pt x="469" y="49"/>
                    </a:cubicBezTo>
                    <a:cubicBezTo>
                      <a:pt x="470" y="48"/>
                      <a:pt x="473" y="50"/>
                      <a:pt x="473" y="50"/>
                    </a:cubicBezTo>
                    <a:cubicBezTo>
                      <a:pt x="472" y="51"/>
                      <a:pt x="469" y="49"/>
                      <a:pt x="467" y="49"/>
                    </a:cubicBezTo>
                    <a:cubicBezTo>
                      <a:pt x="465" y="49"/>
                      <a:pt x="462" y="49"/>
                      <a:pt x="459" y="49"/>
                    </a:cubicBezTo>
                    <a:cubicBezTo>
                      <a:pt x="458" y="49"/>
                      <a:pt x="458" y="48"/>
                      <a:pt x="457" y="48"/>
                    </a:cubicBezTo>
                    <a:cubicBezTo>
                      <a:pt x="456" y="47"/>
                      <a:pt x="453" y="48"/>
                      <a:pt x="452" y="48"/>
                    </a:cubicBezTo>
                    <a:cubicBezTo>
                      <a:pt x="451" y="47"/>
                      <a:pt x="449" y="47"/>
                      <a:pt x="448" y="46"/>
                    </a:cubicBezTo>
                    <a:cubicBezTo>
                      <a:pt x="448" y="45"/>
                      <a:pt x="450" y="45"/>
                      <a:pt x="450" y="44"/>
                    </a:cubicBezTo>
                    <a:cubicBezTo>
                      <a:pt x="451" y="43"/>
                      <a:pt x="442" y="43"/>
                      <a:pt x="441" y="43"/>
                    </a:cubicBezTo>
                    <a:cubicBezTo>
                      <a:pt x="436" y="42"/>
                      <a:pt x="432" y="43"/>
                      <a:pt x="427" y="43"/>
                    </a:cubicBezTo>
                    <a:cubicBezTo>
                      <a:pt x="424" y="43"/>
                      <a:pt x="425" y="43"/>
                      <a:pt x="426" y="45"/>
                    </a:cubicBezTo>
                    <a:cubicBezTo>
                      <a:pt x="426" y="46"/>
                      <a:pt x="424" y="45"/>
                      <a:pt x="424" y="45"/>
                    </a:cubicBezTo>
                    <a:cubicBezTo>
                      <a:pt x="422" y="45"/>
                      <a:pt x="423" y="44"/>
                      <a:pt x="423" y="43"/>
                    </a:cubicBezTo>
                    <a:cubicBezTo>
                      <a:pt x="423" y="41"/>
                      <a:pt x="422" y="38"/>
                      <a:pt x="420" y="40"/>
                    </a:cubicBezTo>
                    <a:cubicBezTo>
                      <a:pt x="420" y="42"/>
                      <a:pt x="416" y="42"/>
                      <a:pt x="414" y="41"/>
                    </a:cubicBezTo>
                    <a:cubicBezTo>
                      <a:pt x="413" y="40"/>
                      <a:pt x="415" y="38"/>
                      <a:pt x="411" y="39"/>
                    </a:cubicBezTo>
                    <a:cubicBezTo>
                      <a:pt x="410" y="39"/>
                      <a:pt x="409" y="39"/>
                      <a:pt x="408" y="39"/>
                    </a:cubicBezTo>
                    <a:cubicBezTo>
                      <a:pt x="407" y="38"/>
                      <a:pt x="406" y="39"/>
                      <a:pt x="404" y="40"/>
                    </a:cubicBezTo>
                    <a:cubicBezTo>
                      <a:pt x="402" y="42"/>
                      <a:pt x="407" y="41"/>
                      <a:pt x="407" y="42"/>
                    </a:cubicBezTo>
                    <a:cubicBezTo>
                      <a:pt x="407" y="44"/>
                      <a:pt x="403" y="43"/>
                      <a:pt x="402" y="44"/>
                    </a:cubicBezTo>
                    <a:cubicBezTo>
                      <a:pt x="401" y="45"/>
                      <a:pt x="399" y="45"/>
                      <a:pt x="397" y="46"/>
                    </a:cubicBezTo>
                    <a:cubicBezTo>
                      <a:pt x="395" y="47"/>
                      <a:pt x="393" y="47"/>
                      <a:pt x="390" y="47"/>
                    </a:cubicBezTo>
                    <a:cubicBezTo>
                      <a:pt x="388" y="47"/>
                      <a:pt x="388" y="47"/>
                      <a:pt x="387" y="49"/>
                    </a:cubicBezTo>
                    <a:cubicBezTo>
                      <a:pt x="386" y="50"/>
                      <a:pt x="382" y="51"/>
                      <a:pt x="381" y="51"/>
                    </a:cubicBezTo>
                    <a:cubicBezTo>
                      <a:pt x="381" y="50"/>
                      <a:pt x="383" y="50"/>
                      <a:pt x="383" y="50"/>
                    </a:cubicBezTo>
                    <a:cubicBezTo>
                      <a:pt x="385" y="49"/>
                      <a:pt x="385" y="47"/>
                      <a:pt x="386" y="46"/>
                    </a:cubicBezTo>
                    <a:cubicBezTo>
                      <a:pt x="387" y="44"/>
                      <a:pt x="388" y="46"/>
                      <a:pt x="389" y="45"/>
                    </a:cubicBezTo>
                    <a:cubicBezTo>
                      <a:pt x="390" y="45"/>
                      <a:pt x="390" y="44"/>
                      <a:pt x="391" y="44"/>
                    </a:cubicBezTo>
                    <a:cubicBezTo>
                      <a:pt x="394" y="42"/>
                      <a:pt x="398" y="41"/>
                      <a:pt x="401" y="39"/>
                    </a:cubicBezTo>
                    <a:cubicBezTo>
                      <a:pt x="403" y="38"/>
                      <a:pt x="405" y="37"/>
                      <a:pt x="407" y="36"/>
                    </a:cubicBezTo>
                    <a:cubicBezTo>
                      <a:pt x="411" y="33"/>
                      <a:pt x="416" y="31"/>
                      <a:pt x="420" y="29"/>
                    </a:cubicBezTo>
                    <a:cubicBezTo>
                      <a:pt x="423" y="28"/>
                      <a:pt x="426" y="26"/>
                      <a:pt x="423" y="23"/>
                    </a:cubicBezTo>
                    <a:cubicBezTo>
                      <a:pt x="422" y="22"/>
                      <a:pt x="422" y="24"/>
                      <a:pt x="421" y="23"/>
                    </a:cubicBezTo>
                    <a:cubicBezTo>
                      <a:pt x="420" y="22"/>
                      <a:pt x="419" y="22"/>
                      <a:pt x="418" y="21"/>
                    </a:cubicBezTo>
                    <a:cubicBezTo>
                      <a:pt x="418" y="20"/>
                      <a:pt x="423" y="22"/>
                      <a:pt x="423" y="22"/>
                    </a:cubicBezTo>
                    <a:cubicBezTo>
                      <a:pt x="424" y="22"/>
                      <a:pt x="427" y="22"/>
                      <a:pt x="425" y="20"/>
                    </a:cubicBezTo>
                    <a:cubicBezTo>
                      <a:pt x="424" y="19"/>
                      <a:pt x="424" y="18"/>
                      <a:pt x="423" y="17"/>
                    </a:cubicBezTo>
                    <a:cubicBezTo>
                      <a:pt x="422" y="15"/>
                      <a:pt x="421" y="19"/>
                      <a:pt x="420" y="19"/>
                    </a:cubicBezTo>
                    <a:cubicBezTo>
                      <a:pt x="420" y="18"/>
                      <a:pt x="420" y="17"/>
                      <a:pt x="420" y="17"/>
                    </a:cubicBezTo>
                    <a:cubicBezTo>
                      <a:pt x="420" y="16"/>
                      <a:pt x="420" y="16"/>
                      <a:pt x="419" y="15"/>
                    </a:cubicBezTo>
                    <a:cubicBezTo>
                      <a:pt x="419" y="14"/>
                      <a:pt x="417" y="13"/>
                      <a:pt x="416" y="13"/>
                    </a:cubicBezTo>
                    <a:cubicBezTo>
                      <a:pt x="414" y="12"/>
                      <a:pt x="413" y="12"/>
                      <a:pt x="411" y="11"/>
                    </a:cubicBezTo>
                    <a:cubicBezTo>
                      <a:pt x="409" y="11"/>
                      <a:pt x="409" y="11"/>
                      <a:pt x="406" y="12"/>
                    </a:cubicBezTo>
                    <a:cubicBezTo>
                      <a:pt x="404" y="12"/>
                      <a:pt x="397" y="9"/>
                      <a:pt x="396" y="12"/>
                    </a:cubicBezTo>
                    <a:cubicBezTo>
                      <a:pt x="395" y="13"/>
                      <a:pt x="389" y="14"/>
                      <a:pt x="388" y="13"/>
                    </a:cubicBezTo>
                    <a:cubicBezTo>
                      <a:pt x="388" y="13"/>
                      <a:pt x="394" y="9"/>
                      <a:pt x="392" y="8"/>
                    </a:cubicBezTo>
                    <a:cubicBezTo>
                      <a:pt x="392" y="8"/>
                      <a:pt x="385" y="9"/>
                      <a:pt x="384" y="8"/>
                    </a:cubicBezTo>
                    <a:cubicBezTo>
                      <a:pt x="384" y="7"/>
                      <a:pt x="386" y="7"/>
                      <a:pt x="386" y="7"/>
                    </a:cubicBezTo>
                    <a:cubicBezTo>
                      <a:pt x="386" y="6"/>
                      <a:pt x="378" y="7"/>
                      <a:pt x="378" y="7"/>
                    </a:cubicBezTo>
                    <a:cubicBezTo>
                      <a:pt x="379" y="5"/>
                      <a:pt x="383" y="6"/>
                      <a:pt x="384" y="5"/>
                    </a:cubicBezTo>
                    <a:cubicBezTo>
                      <a:pt x="385" y="4"/>
                      <a:pt x="387" y="5"/>
                      <a:pt x="386" y="4"/>
                    </a:cubicBezTo>
                    <a:cubicBezTo>
                      <a:pt x="386" y="3"/>
                      <a:pt x="386" y="2"/>
                      <a:pt x="385" y="2"/>
                    </a:cubicBezTo>
                    <a:cubicBezTo>
                      <a:pt x="382" y="2"/>
                      <a:pt x="381" y="1"/>
                      <a:pt x="378" y="1"/>
                    </a:cubicBezTo>
                    <a:cubicBezTo>
                      <a:pt x="376" y="0"/>
                      <a:pt x="374" y="1"/>
                      <a:pt x="372" y="2"/>
                    </a:cubicBezTo>
                    <a:cubicBezTo>
                      <a:pt x="368" y="3"/>
                      <a:pt x="364" y="6"/>
                      <a:pt x="362" y="8"/>
                    </a:cubicBezTo>
                    <a:cubicBezTo>
                      <a:pt x="361" y="9"/>
                      <a:pt x="361" y="9"/>
                      <a:pt x="362" y="10"/>
                    </a:cubicBezTo>
                    <a:cubicBezTo>
                      <a:pt x="363" y="10"/>
                      <a:pt x="362" y="11"/>
                      <a:pt x="362" y="12"/>
                    </a:cubicBezTo>
                    <a:cubicBezTo>
                      <a:pt x="362" y="14"/>
                      <a:pt x="366" y="13"/>
                      <a:pt x="366" y="14"/>
                    </a:cubicBezTo>
                    <a:cubicBezTo>
                      <a:pt x="366" y="13"/>
                      <a:pt x="361" y="14"/>
                      <a:pt x="360" y="14"/>
                    </a:cubicBezTo>
                    <a:cubicBezTo>
                      <a:pt x="359" y="14"/>
                      <a:pt x="353" y="13"/>
                      <a:pt x="352" y="14"/>
                    </a:cubicBezTo>
                    <a:cubicBezTo>
                      <a:pt x="352" y="13"/>
                      <a:pt x="355" y="17"/>
                      <a:pt x="355" y="17"/>
                    </a:cubicBezTo>
                    <a:cubicBezTo>
                      <a:pt x="356" y="18"/>
                      <a:pt x="351" y="16"/>
                      <a:pt x="350" y="16"/>
                    </a:cubicBezTo>
                    <a:cubicBezTo>
                      <a:pt x="349" y="16"/>
                      <a:pt x="347" y="17"/>
                      <a:pt x="345" y="18"/>
                    </a:cubicBezTo>
                    <a:cubicBezTo>
                      <a:pt x="345" y="18"/>
                      <a:pt x="345" y="18"/>
                      <a:pt x="344" y="18"/>
                    </a:cubicBezTo>
                    <a:cubicBezTo>
                      <a:pt x="342" y="18"/>
                      <a:pt x="344" y="18"/>
                      <a:pt x="343" y="17"/>
                    </a:cubicBezTo>
                    <a:cubicBezTo>
                      <a:pt x="343" y="18"/>
                      <a:pt x="338" y="20"/>
                      <a:pt x="338" y="20"/>
                    </a:cubicBezTo>
                    <a:cubicBezTo>
                      <a:pt x="338" y="19"/>
                      <a:pt x="340" y="18"/>
                      <a:pt x="340" y="18"/>
                    </a:cubicBezTo>
                    <a:cubicBezTo>
                      <a:pt x="340" y="17"/>
                      <a:pt x="335" y="18"/>
                      <a:pt x="334" y="17"/>
                    </a:cubicBezTo>
                    <a:cubicBezTo>
                      <a:pt x="334" y="17"/>
                      <a:pt x="336" y="16"/>
                      <a:pt x="336" y="16"/>
                    </a:cubicBezTo>
                    <a:cubicBezTo>
                      <a:pt x="335" y="17"/>
                      <a:pt x="330" y="18"/>
                      <a:pt x="328" y="18"/>
                    </a:cubicBezTo>
                    <a:cubicBezTo>
                      <a:pt x="323" y="19"/>
                      <a:pt x="329" y="19"/>
                      <a:pt x="330" y="20"/>
                    </a:cubicBezTo>
                    <a:cubicBezTo>
                      <a:pt x="329" y="19"/>
                      <a:pt x="324" y="21"/>
                      <a:pt x="323" y="21"/>
                    </a:cubicBezTo>
                    <a:cubicBezTo>
                      <a:pt x="322" y="21"/>
                      <a:pt x="321" y="21"/>
                      <a:pt x="320" y="22"/>
                    </a:cubicBezTo>
                    <a:cubicBezTo>
                      <a:pt x="319" y="23"/>
                      <a:pt x="317" y="22"/>
                      <a:pt x="315" y="22"/>
                    </a:cubicBezTo>
                    <a:cubicBezTo>
                      <a:pt x="314" y="22"/>
                      <a:pt x="313" y="24"/>
                      <a:pt x="311" y="24"/>
                    </a:cubicBezTo>
                    <a:cubicBezTo>
                      <a:pt x="309" y="25"/>
                      <a:pt x="308" y="24"/>
                      <a:pt x="307" y="25"/>
                    </a:cubicBezTo>
                    <a:cubicBezTo>
                      <a:pt x="306" y="26"/>
                      <a:pt x="305" y="27"/>
                      <a:pt x="304" y="27"/>
                    </a:cubicBezTo>
                    <a:cubicBezTo>
                      <a:pt x="302" y="27"/>
                      <a:pt x="300" y="27"/>
                      <a:pt x="299" y="27"/>
                    </a:cubicBezTo>
                    <a:cubicBezTo>
                      <a:pt x="299" y="27"/>
                      <a:pt x="302" y="29"/>
                      <a:pt x="302" y="29"/>
                    </a:cubicBezTo>
                    <a:cubicBezTo>
                      <a:pt x="301" y="30"/>
                      <a:pt x="295" y="30"/>
                      <a:pt x="295" y="30"/>
                    </a:cubicBezTo>
                    <a:cubicBezTo>
                      <a:pt x="295" y="30"/>
                      <a:pt x="299" y="30"/>
                      <a:pt x="299" y="30"/>
                    </a:cubicBezTo>
                    <a:cubicBezTo>
                      <a:pt x="299" y="30"/>
                      <a:pt x="297" y="30"/>
                      <a:pt x="296" y="30"/>
                    </a:cubicBezTo>
                    <a:cubicBezTo>
                      <a:pt x="297" y="30"/>
                      <a:pt x="299" y="31"/>
                      <a:pt x="299" y="31"/>
                    </a:cubicBezTo>
                    <a:cubicBezTo>
                      <a:pt x="298" y="31"/>
                      <a:pt x="298" y="31"/>
                      <a:pt x="297" y="31"/>
                    </a:cubicBezTo>
                    <a:cubicBezTo>
                      <a:pt x="298" y="31"/>
                      <a:pt x="297" y="32"/>
                      <a:pt x="297" y="32"/>
                    </a:cubicBezTo>
                    <a:cubicBezTo>
                      <a:pt x="297" y="33"/>
                      <a:pt x="294" y="32"/>
                      <a:pt x="294" y="32"/>
                    </a:cubicBezTo>
                    <a:cubicBezTo>
                      <a:pt x="294" y="33"/>
                      <a:pt x="296" y="33"/>
                      <a:pt x="296" y="34"/>
                    </a:cubicBezTo>
                    <a:cubicBezTo>
                      <a:pt x="297" y="34"/>
                      <a:pt x="295" y="34"/>
                      <a:pt x="295" y="34"/>
                    </a:cubicBezTo>
                    <a:cubicBezTo>
                      <a:pt x="295" y="36"/>
                      <a:pt x="299" y="34"/>
                      <a:pt x="298" y="36"/>
                    </a:cubicBezTo>
                    <a:cubicBezTo>
                      <a:pt x="296" y="38"/>
                      <a:pt x="301" y="39"/>
                      <a:pt x="298" y="40"/>
                    </a:cubicBezTo>
                    <a:cubicBezTo>
                      <a:pt x="296" y="40"/>
                      <a:pt x="294" y="40"/>
                      <a:pt x="292" y="40"/>
                    </a:cubicBezTo>
                    <a:cubicBezTo>
                      <a:pt x="291" y="41"/>
                      <a:pt x="291" y="42"/>
                      <a:pt x="289" y="41"/>
                    </a:cubicBezTo>
                    <a:cubicBezTo>
                      <a:pt x="288" y="41"/>
                      <a:pt x="287" y="41"/>
                      <a:pt x="286" y="41"/>
                    </a:cubicBezTo>
                    <a:cubicBezTo>
                      <a:pt x="282" y="42"/>
                      <a:pt x="278" y="42"/>
                      <a:pt x="274" y="42"/>
                    </a:cubicBezTo>
                    <a:cubicBezTo>
                      <a:pt x="272" y="42"/>
                      <a:pt x="270" y="42"/>
                      <a:pt x="269" y="43"/>
                    </a:cubicBezTo>
                    <a:cubicBezTo>
                      <a:pt x="268" y="44"/>
                      <a:pt x="267" y="45"/>
                      <a:pt x="267" y="46"/>
                    </a:cubicBezTo>
                    <a:cubicBezTo>
                      <a:pt x="267" y="47"/>
                      <a:pt x="269" y="48"/>
                      <a:pt x="269" y="49"/>
                    </a:cubicBezTo>
                    <a:cubicBezTo>
                      <a:pt x="268" y="51"/>
                      <a:pt x="268" y="52"/>
                      <a:pt x="269" y="53"/>
                    </a:cubicBezTo>
                    <a:cubicBezTo>
                      <a:pt x="271" y="55"/>
                      <a:pt x="274" y="54"/>
                      <a:pt x="276" y="56"/>
                    </a:cubicBezTo>
                    <a:cubicBezTo>
                      <a:pt x="276" y="56"/>
                      <a:pt x="278" y="60"/>
                      <a:pt x="278" y="60"/>
                    </a:cubicBezTo>
                    <a:cubicBezTo>
                      <a:pt x="274" y="60"/>
                      <a:pt x="273" y="60"/>
                      <a:pt x="270" y="58"/>
                    </a:cubicBezTo>
                    <a:cubicBezTo>
                      <a:pt x="267" y="56"/>
                      <a:pt x="262" y="54"/>
                      <a:pt x="258" y="54"/>
                    </a:cubicBezTo>
                    <a:cubicBezTo>
                      <a:pt x="256" y="54"/>
                      <a:pt x="257" y="53"/>
                      <a:pt x="255" y="52"/>
                    </a:cubicBezTo>
                    <a:cubicBezTo>
                      <a:pt x="254" y="52"/>
                      <a:pt x="250" y="52"/>
                      <a:pt x="250" y="54"/>
                    </a:cubicBezTo>
                    <a:cubicBezTo>
                      <a:pt x="250" y="55"/>
                      <a:pt x="254" y="55"/>
                      <a:pt x="254" y="55"/>
                    </a:cubicBezTo>
                    <a:cubicBezTo>
                      <a:pt x="254" y="55"/>
                      <a:pt x="251" y="56"/>
                      <a:pt x="252" y="56"/>
                    </a:cubicBezTo>
                    <a:cubicBezTo>
                      <a:pt x="254" y="57"/>
                      <a:pt x="255" y="56"/>
                      <a:pt x="256" y="58"/>
                    </a:cubicBezTo>
                    <a:cubicBezTo>
                      <a:pt x="256" y="60"/>
                      <a:pt x="253" y="59"/>
                      <a:pt x="252" y="59"/>
                    </a:cubicBezTo>
                    <a:cubicBezTo>
                      <a:pt x="250" y="58"/>
                      <a:pt x="249" y="57"/>
                      <a:pt x="247" y="58"/>
                    </a:cubicBezTo>
                    <a:cubicBezTo>
                      <a:pt x="245" y="58"/>
                      <a:pt x="246" y="61"/>
                      <a:pt x="247" y="62"/>
                    </a:cubicBezTo>
                    <a:cubicBezTo>
                      <a:pt x="248" y="63"/>
                      <a:pt x="250" y="63"/>
                      <a:pt x="251" y="63"/>
                    </a:cubicBezTo>
                    <a:cubicBezTo>
                      <a:pt x="253" y="64"/>
                      <a:pt x="255" y="64"/>
                      <a:pt x="256" y="65"/>
                    </a:cubicBezTo>
                    <a:cubicBezTo>
                      <a:pt x="257" y="66"/>
                      <a:pt x="257" y="67"/>
                      <a:pt x="257" y="67"/>
                    </a:cubicBezTo>
                    <a:cubicBezTo>
                      <a:pt x="258" y="67"/>
                      <a:pt x="259" y="67"/>
                      <a:pt x="260" y="67"/>
                    </a:cubicBezTo>
                    <a:cubicBezTo>
                      <a:pt x="260" y="67"/>
                      <a:pt x="257" y="68"/>
                      <a:pt x="257" y="68"/>
                    </a:cubicBezTo>
                    <a:cubicBezTo>
                      <a:pt x="255" y="68"/>
                      <a:pt x="255" y="67"/>
                      <a:pt x="254" y="66"/>
                    </a:cubicBezTo>
                    <a:cubicBezTo>
                      <a:pt x="252" y="65"/>
                      <a:pt x="249" y="65"/>
                      <a:pt x="246" y="65"/>
                    </a:cubicBezTo>
                    <a:cubicBezTo>
                      <a:pt x="245" y="65"/>
                      <a:pt x="240" y="64"/>
                      <a:pt x="242" y="62"/>
                    </a:cubicBezTo>
                    <a:cubicBezTo>
                      <a:pt x="243" y="62"/>
                      <a:pt x="242" y="61"/>
                      <a:pt x="242" y="60"/>
                    </a:cubicBezTo>
                    <a:cubicBezTo>
                      <a:pt x="241" y="59"/>
                      <a:pt x="242" y="58"/>
                      <a:pt x="242" y="57"/>
                    </a:cubicBezTo>
                    <a:cubicBezTo>
                      <a:pt x="243" y="55"/>
                      <a:pt x="244" y="51"/>
                      <a:pt x="242" y="50"/>
                    </a:cubicBezTo>
                    <a:cubicBezTo>
                      <a:pt x="238" y="49"/>
                      <a:pt x="241" y="54"/>
                      <a:pt x="240" y="56"/>
                    </a:cubicBezTo>
                    <a:cubicBezTo>
                      <a:pt x="238" y="58"/>
                      <a:pt x="235" y="59"/>
                      <a:pt x="233" y="61"/>
                    </a:cubicBezTo>
                    <a:cubicBezTo>
                      <a:pt x="230" y="64"/>
                      <a:pt x="231" y="63"/>
                      <a:pt x="233" y="65"/>
                    </a:cubicBezTo>
                    <a:cubicBezTo>
                      <a:pt x="234" y="66"/>
                      <a:pt x="237" y="69"/>
                      <a:pt x="237" y="71"/>
                    </a:cubicBezTo>
                    <a:cubicBezTo>
                      <a:pt x="237" y="71"/>
                      <a:pt x="236" y="73"/>
                      <a:pt x="235" y="73"/>
                    </a:cubicBezTo>
                    <a:cubicBezTo>
                      <a:pt x="234" y="75"/>
                      <a:pt x="233" y="77"/>
                      <a:pt x="233" y="79"/>
                    </a:cubicBezTo>
                    <a:cubicBezTo>
                      <a:pt x="233" y="79"/>
                      <a:pt x="234" y="84"/>
                      <a:pt x="235" y="84"/>
                    </a:cubicBezTo>
                    <a:cubicBezTo>
                      <a:pt x="237" y="84"/>
                      <a:pt x="239" y="84"/>
                      <a:pt x="241" y="83"/>
                    </a:cubicBezTo>
                    <a:cubicBezTo>
                      <a:pt x="243" y="82"/>
                      <a:pt x="246" y="83"/>
                      <a:pt x="248" y="84"/>
                    </a:cubicBezTo>
                    <a:cubicBezTo>
                      <a:pt x="251" y="84"/>
                      <a:pt x="253" y="86"/>
                      <a:pt x="254" y="89"/>
                    </a:cubicBezTo>
                    <a:cubicBezTo>
                      <a:pt x="255" y="91"/>
                      <a:pt x="251" y="94"/>
                      <a:pt x="253" y="95"/>
                    </a:cubicBezTo>
                    <a:cubicBezTo>
                      <a:pt x="253" y="95"/>
                      <a:pt x="259" y="97"/>
                      <a:pt x="259" y="97"/>
                    </a:cubicBezTo>
                    <a:cubicBezTo>
                      <a:pt x="259" y="98"/>
                      <a:pt x="252" y="96"/>
                      <a:pt x="251" y="96"/>
                    </a:cubicBezTo>
                    <a:cubicBezTo>
                      <a:pt x="251" y="96"/>
                      <a:pt x="250" y="93"/>
                      <a:pt x="250" y="93"/>
                    </a:cubicBezTo>
                    <a:cubicBezTo>
                      <a:pt x="251" y="91"/>
                      <a:pt x="252" y="90"/>
                      <a:pt x="250" y="89"/>
                    </a:cubicBezTo>
                    <a:cubicBezTo>
                      <a:pt x="248" y="88"/>
                      <a:pt x="249" y="86"/>
                      <a:pt x="247" y="85"/>
                    </a:cubicBezTo>
                    <a:cubicBezTo>
                      <a:pt x="245" y="85"/>
                      <a:pt x="243" y="86"/>
                      <a:pt x="241" y="86"/>
                    </a:cubicBezTo>
                    <a:cubicBezTo>
                      <a:pt x="241" y="86"/>
                      <a:pt x="237" y="87"/>
                      <a:pt x="237" y="88"/>
                    </a:cubicBezTo>
                    <a:cubicBezTo>
                      <a:pt x="238" y="88"/>
                      <a:pt x="239" y="88"/>
                      <a:pt x="238" y="88"/>
                    </a:cubicBezTo>
                    <a:cubicBezTo>
                      <a:pt x="238" y="89"/>
                      <a:pt x="236" y="90"/>
                      <a:pt x="237" y="91"/>
                    </a:cubicBezTo>
                    <a:cubicBezTo>
                      <a:pt x="241" y="93"/>
                      <a:pt x="238" y="96"/>
                      <a:pt x="236" y="98"/>
                    </a:cubicBezTo>
                    <a:cubicBezTo>
                      <a:pt x="235" y="99"/>
                      <a:pt x="234" y="101"/>
                      <a:pt x="234" y="102"/>
                    </a:cubicBezTo>
                    <a:cubicBezTo>
                      <a:pt x="233" y="103"/>
                      <a:pt x="231" y="104"/>
                      <a:pt x="229" y="104"/>
                    </a:cubicBezTo>
                    <a:cubicBezTo>
                      <a:pt x="228" y="105"/>
                      <a:pt x="227" y="105"/>
                      <a:pt x="227" y="107"/>
                    </a:cubicBezTo>
                    <a:cubicBezTo>
                      <a:pt x="226" y="109"/>
                      <a:pt x="224" y="108"/>
                      <a:pt x="223" y="108"/>
                    </a:cubicBezTo>
                    <a:cubicBezTo>
                      <a:pt x="220" y="107"/>
                      <a:pt x="218" y="108"/>
                      <a:pt x="216" y="107"/>
                    </a:cubicBezTo>
                    <a:cubicBezTo>
                      <a:pt x="215" y="107"/>
                      <a:pt x="214" y="106"/>
                      <a:pt x="213" y="106"/>
                    </a:cubicBezTo>
                    <a:cubicBezTo>
                      <a:pt x="211" y="106"/>
                      <a:pt x="211" y="105"/>
                      <a:pt x="210" y="104"/>
                    </a:cubicBezTo>
                    <a:cubicBezTo>
                      <a:pt x="210" y="104"/>
                      <a:pt x="212" y="103"/>
                      <a:pt x="212" y="104"/>
                    </a:cubicBezTo>
                    <a:cubicBezTo>
                      <a:pt x="213" y="106"/>
                      <a:pt x="215" y="106"/>
                      <a:pt x="215" y="105"/>
                    </a:cubicBezTo>
                    <a:cubicBezTo>
                      <a:pt x="216" y="104"/>
                      <a:pt x="221" y="107"/>
                      <a:pt x="223" y="105"/>
                    </a:cubicBezTo>
                    <a:cubicBezTo>
                      <a:pt x="223" y="104"/>
                      <a:pt x="221" y="103"/>
                      <a:pt x="223" y="103"/>
                    </a:cubicBezTo>
                    <a:cubicBezTo>
                      <a:pt x="224" y="102"/>
                      <a:pt x="226" y="101"/>
                      <a:pt x="227" y="100"/>
                    </a:cubicBezTo>
                    <a:cubicBezTo>
                      <a:pt x="228" y="98"/>
                      <a:pt x="227" y="98"/>
                      <a:pt x="230" y="97"/>
                    </a:cubicBezTo>
                    <a:cubicBezTo>
                      <a:pt x="233" y="95"/>
                      <a:pt x="229" y="93"/>
                      <a:pt x="231" y="91"/>
                    </a:cubicBezTo>
                    <a:cubicBezTo>
                      <a:pt x="233" y="90"/>
                      <a:pt x="233" y="89"/>
                      <a:pt x="231" y="88"/>
                    </a:cubicBezTo>
                    <a:cubicBezTo>
                      <a:pt x="230" y="88"/>
                      <a:pt x="229" y="87"/>
                      <a:pt x="228" y="86"/>
                    </a:cubicBezTo>
                    <a:cubicBezTo>
                      <a:pt x="227" y="84"/>
                      <a:pt x="228" y="81"/>
                      <a:pt x="228" y="79"/>
                    </a:cubicBezTo>
                    <a:cubicBezTo>
                      <a:pt x="228" y="77"/>
                      <a:pt x="227" y="75"/>
                      <a:pt x="228" y="73"/>
                    </a:cubicBezTo>
                    <a:cubicBezTo>
                      <a:pt x="228" y="71"/>
                      <a:pt x="230" y="71"/>
                      <a:pt x="230" y="69"/>
                    </a:cubicBezTo>
                    <a:cubicBezTo>
                      <a:pt x="229" y="67"/>
                      <a:pt x="227" y="66"/>
                      <a:pt x="226" y="65"/>
                    </a:cubicBezTo>
                    <a:cubicBezTo>
                      <a:pt x="225" y="64"/>
                      <a:pt x="224" y="63"/>
                      <a:pt x="225" y="62"/>
                    </a:cubicBezTo>
                    <a:cubicBezTo>
                      <a:pt x="227" y="61"/>
                      <a:pt x="227" y="59"/>
                      <a:pt x="228" y="57"/>
                    </a:cubicBezTo>
                    <a:cubicBezTo>
                      <a:pt x="229" y="56"/>
                      <a:pt x="230" y="53"/>
                      <a:pt x="229" y="52"/>
                    </a:cubicBezTo>
                    <a:cubicBezTo>
                      <a:pt x="229" y="51"/>
                      <a:pt x="225" y="50"/>
                      <a:pt x="223" y="49"/>
                    </a:cubicBezTo>
                    <a:cubicBezTo>
                      <a:pt x="221" y="49"/>
                      <a:pt x="219" y="49"/>
                      <a:pt x="217" y="49"/>
                    </a:cubicBezTo>
                    <a:cubicBezTo>
                      <a:pt x="216" y="49"/>
                      <a:pt x="213" y="48"/>
                      <a:pt x="212" y="49"/>
                    </a:cubicBezTo>
                    <a:cubicBezTo>
                      <a:pt x="209" y="51"/>
                      <a:pt x="209" y="58"/>
                      <a:pt x="206" y="60"/>
                    </a:cubicBezTo>
                    <a:cubicBezTo>
                      <a:pt x="204" y="63"/>
                      <a:pt x="198" y="64"/>
                      <a:pt x="198" y="68"/>
                    </a:cubicBezTo>
                    <a:cubicBezTo>
                      <a:pt x="198" y="69"/>
                      <a:pt x="201" y="68"/>
                      <a:pt x="201" y="68"/>
                    </a:cubicBezTo>
                    <a:cubicBezTo>
                      <a:pt x="202" y="69"/>
                      <a:pt x="201" y="73"/>
                      <a:pt x="201" y="73"/>
                    </a:cubicBezTo>
                    <a:cubicBezTo>
                      <a:pt x="200" y="75"/>
                      <a:pt x="202" y="76"/>
                      <a:pt x="199" y="76"/>
                    </a:cubicBezTo>
                    <a:cubicBezTo>
                      <a:pt x="199" y="77"/>
                      <a:pt x="198" y="77"/>
                      <a:pt x="198" y="78"/>
                    </a:cubicBezTo>
                    <a:cubicBezTo>
                      <a:pt x="199" y="79"/>
                      <a:pt x="200" y="79"/>
                      <a:pt x="201" y="79"/>
                    </a:cubicBezTo>
                    <a:cubicBezTo>
                      <a:pt x="202" y="79"/>
                      <a:pt x="206" y="79"/>
                      <a:pt x="206" y="80"/>
                    </a:cubicBezTo>
                    <a:cubicBezTo>
                      <a:pt x="206" y="82"/>
                      <a:pt x="206" y="84"/>
                      <a:pt x="208" y="85"/>
                    </a:cubicBezTo>
                    <a:cubicBezTo>
                      <a:pt x="210" y="86"/>
                      <a:pt x="212" y="85"/>
                      <a:pt x="210" y="87"/>
                    </a:cubicBezTo>
                    <a:cubicBezTo>
                      <a:pt x="209" y="88"/>
                      <a:pt x="209" y="90"/>
                      <a:pt x="208" y="91"/>
                    </a:cubicBezTo>
                    <a:cubicBezTo>
                      <a:pt x="207" y="93"/>
                      <a:pt x="202" y="88"/>
                      <a:pt x="201" y="87"/>
                    </a:cubicBezTo>
                    <a:cubicBezTo>
                      <a:pt x="198" y="85"/>
                      <a:pt x="194" y="84"/>
                      <a:pt x="191" y="83"/>
                    </a:cubicBezTo>
                    <a:cubicBezTo>
                      <a:pt x="189" y="82"/>
                      <a:pt x="188" y="81"/>
                      <a:pt x="186" y="80"/>
                    </a:cubicBezTo>
                    <a:cubicBezTo>
                      <a:pt x="185" y="80"/>
                      <a:pt x="183" y="79"/>
                      <a:pt x="182" y="79"/>
                    </a:cubicBezTo>
                    <a:cubicBezTo>
                      <a:pt x="179" y="79"/>
                      <a:pt x="176" y="78"/>
                      <a:pt x="173" y="78"/>
                    </a:cubicBezTo>
                    <a:cubicBezTo>
                      <a:pt x="169" y="78"/>
                      <a:pt x="165" y="78"/>
                      <a:pt x="168" y="83"/>
                    </a:cubicBezTo>
                    <a:cubicBezTo>
                      <a:pt x="170" y="84"/>
                      <a:pt x="169" y="86"/>
                      <a:pt x="167" y="87"/>
                    </a:cubicBezTo>
                    <a:cubicBezTo>
                      <a:pt x="166" y="88"/>
                      <a:pt x="163" y="86"/>
                      <a:pt x="164" y="89"/>
                    </a:cubicBezTo>
                    <a:cubicBezTo>
                      <a:pt x="165" y="90"/>
                      <a:pt x="157" y="90"/>
                      <a:pt x="161" y="87"/>
                    </a:cubicBezTo>
                    <a:cubicBezTo>
                      <a:pt x="162" y="86"/>
                      <a:pt x="159" y="84"/>
                      <a:pt x="158" y="85"/>
                    </a:cubicBezTo>
                    <a:cubicBezTo>
                      <a:pt x="156" y="85"/>
                      <a:pt x="154" y="86"/>
                      <a:pt x="153" y="87"/>
                    </a:cubicBezTo>
                    <a:cubicBezTo>
                      <a:pt x="150" y="89"/>
                      <a:pt x="147" y="87"/>
                      <a:pt x="144" y="88"/>
                    </a:cubicBezTo>
                    <a:cubicBezTo>
                      <a:pt x="141" y="89"/>
                      <a:pt x="139" y="91"/>
                      <a:pt x="137" y="91"/>
                    </a:cubicBezTo>
                    <a:cubicBezTo>
                      <a:pt x="136" y="91"/>
                      <a:pt x="130" y="91"/>
                      <a:pt x="131" y="90"/>
                    </a:cubicBezTo>
                    <a:cubicBezTo>
                      <a:pt x="133" y="90"/>
                      <a:pt x="133" y="90"/>
                      <a:pt x="133" y="89"/>
                    </a:cubicBezTo>
                    <a:cubicBezTo>
                      <a:pt x="133" y="86"/>
                      <a:pt x="135" y="87"/>
                      <a:pt x="135" y="85"/>
                    </a:cubicBezTo>
                    <a:cubicBezTo>
                      <a:pt x="136" y="84"/>
                      <a:pt x="129" y="86"/>
                      <a:pt x="129" y="86"/>
                    </a:cubicBezTo>
                    <a:cubicBezTo>
                      <a:pt x="128" y="86"/>
                      <a:pt x="127" y="86"/>
                      <a:pt x="127" y="87"/>
                    </a:cubicBezTo>
                    <a:cubicBezTo>
                      <a:pt x="127" y="88"/>
                      <a:pt x="127" y="89"/>
                      <a:pt x="127" y="90"/>
                    </a:cubicBezTo>
                    <a:cubicBezTo>
                      <a:pt x="126" y="90"/>
                      <a:pt x="124" y="89"/>
                      <a:pt x="123" y="89"/>
                    </a:cubicBezTo>
                    <a:cubicBezTo>
                      <a:pt x="121" y="89"/>
                      <a:pt x="118" y="90"/>
                      <a:pt x="116" y="91"/>
                    </a:cubicBezTo>
                    <a:cubicBezTo>
                      <a:pt x="113" y="92"/>
                      <a:pt x="110" y="94"/>
                      <a:pt x="107" y="95"/>
                    </a:cubicBezTo>
                    <a:cubicBezTo>
                      <a:pt x="105" y="95"/>
                      <a:pt x="104" y="96"/>
                      <a:pt x="103" y="98"/>
                    </a:cubicBezTo>
                    <a:cubicBezTo>
                      <a:pt x="103" y="99"/>
                      <a:pt x="103" y="102"/>
                      <a:pt x="101" y="102"/>
                    </a:cubicBezTo>
                    <a:cubicBezTo>
                      <a:pt x="99" y="102"/>
                      <a:pt x="97" y="103"/>
                      <a:pt x="95" y="103"/>
                    </a:cubicBezTo>
                    <a:cubicBezTo>
                      <a:pt x="94" y="103"/>
                      <a:pt x="93" y="101"/>
                      <a:pt x="92" y="100"/>
                    </a:cubicBezTo>
                    <a:cubicBezTo>
                      <a:pt x="90" y="98"/>
                      <a:pt x="87" y="99"/>
                      <a:pt x="89" y="96"/>
                    </a:cubicBezTo>
                    <a:cubicBezTo>
                      <a:pt x="90" y="94"/>
                      <a:pt x="93" y="95"/>
                      <a:pt x="94" y="94"/>
                    </a:cubicBezTo>
                    <a:cubicBezTo>
                      <a:pt x="96" y="94"/>
                      <a:pt x="98" y="95"/>
                      <a:pt x="97" y="93"/>
                    </a:cubicBezTo>
                    <a:cubicBezTo>
                      <a:pt x="96" y="92"/>
                      <a:pt x="95" y="90"/>
                      <a:pt x="94" y="89"/>
                    </a:cubicBezTo>
                    <a:cubicBezTo>
                      <a:pt x="92" y="87"/>
                      <a:pt x="89" y="88"/>
                      <a:pt x="87" y="88"/>
                    </a:cubicBezTo>
                    <a:cubicBezTo>
                      <a:pt x="86" y="88"/>
                      <a:pt x="80" y="87"/>
                      <a:pt x="80" y="87"/>
                    </a:cubicBezTo>
                    <a:cubicBezTo>
                      <a:pt x="80" y="87"/>
                      <a:pt x="83" y="88"/>
                      <a:pt x="83" y="88"/>
                    </a:cubicBezTo>
                    <a:cubicBezTo>
                      <a:pt x="84" y="89"/>
                      <a:pt x="84" y="90"/>
                      <a:pt x="84" y="91"/>
                    </a:cubicBezTo>
                    <a:cubicBezTo>
                      <a:pt x="84" y="92"/>
                      <a:pt x="84" y="94"/>
                      <a:pt x="84" y="95"/>
                    </a:cubicBezTo>
                    <a:cubicBezTo>
                      <a:pt x="83" y="96"/>
                      <a:pt x="82" y="97"/>
                      <a:pt x="82" y="98"/>
                    </a:cubicBezTo>
                    <a:cubicBezTo>
                      <a:pt x="83" y="100"/>
                      <a:pt x="87" y="100"/>
                      <a:pt x="86" y="103"/>
                    </a:cubicBezTo>
                    <a:cubicBezTo>
                      <a:pt x="85" y="104"/>
                      <a:pt x="84" y="106"/>
                      <a:pt x="84" y="107"/>
                    </a:cubicBezTo>
                    <a:cubicBezTo>
                      <a:pt x="84" y="107"/>
                      <a:pt x="84" y="111"/>
                      <a:pt x="84" y="111"/>
                    </a:cubicBezTo>
                    <a:cubicBezTo>
                      <a:pt x="84" y="111"/>
                      <a:pt x="83" y="108"/>
                      <a:pt x="83" y="108"/>
                    </a:cubicBezTo>
                    <a:cubicBezTo>
                      <a:pt x="82" y="108"/>
                      <a:pt x="81" y="110"/>
                      <a:pt x="80" y="109"/>
                    </a:cubicBezTo>
                    <a:cubicBezTo>
                      <a:pt x="80" y="109"/>
                      <a:pt x="82" y="108"/>
                      <a:pt x="82" y="107"/>
                    </a:cubicBezTo>
                    <a:cubicBezTo>
                      <a:pt x="81" y="106"/>
                      <a:pt x="79" y="106"/>
                      <a:pt x="78" y="106"/>
                    </a:cubicBezTo>
                    <a:cubicBezTo>
                      <a:pt x="77" y="106"/>
                      <a:pt x="76" y="105"/>
                      <a:pt x="75" y="106"/>
                    </a:cubicBezTo>
                    <a:cubicBezTo>
                      <a:pt x="73" y="106"/>
                      <a:pt x="72" y="108"/>
                      <a:pt x="70" y="108"/>
                    </a:cubicBezTo>
                    <a:cubicBezTo>
                      <a:pt x="68" y="110"/>
                      <a:pt x="67" y="110"/>
                      <a:pt x="65" y="112"/>
                    </a:cubicBezTo>
                    <a:cubicBezTo>
                      <a:pt x="63" y="114"/>
                      <a:pt x="61" y="114"/>
                      <a:pt x="64" y="116"/>
                    </a:cubicBezTo>
                    <a:cubicBezTo>
                      <a:pt x="65" y="117"/>
                      <a:pt x="67" y="120"/>
                      <a:pt x="66" y="121"/>
                    </a:cubicBezTo>
                    <a:cubicBezTo>
                      <a:pt x="65" y="122"/>
                      <a:pt x="59" y="120"/>
                      <a:pt x="58" y="120"/>
                    </a:cubicBezTo>
                    <a:cubicBezTo>
                      <a:pt x="57" y="119"/>
                      <a:pt x="54" y="120"/>
                      <a:pt x="53" y="120"/>
                    </a:cubicBezTo>
                    <a:cubicBezTo>
                      <a:pt x="54" y="119"/>
                      <a:pt x="49" y="115"/>
                      <a:pt x="48" y="117"/>
                    </a:cubicBezTo>
                    <a:cubicBezTo>
                      <a:pt x="43" y="121"/>
                      <a:pt x="54" y="122"/>
                      <a:pt x="54" y="124"/>
                    </a:cubicBezTo>
                    <a:cubicBezTo>
                      <a:pt x="53" y="128"/>
                      <a:pt x="50" y="126"/>
                      <a:pt x="47" y="126"/>
                    </a:cubicBezTo>
                    <a:cubicBezTo>
                      <a:pt x="44" y="125"/>
                      <a:pt x="43" y="123"/>
                      <a:pt x="40" y="122"/>
                    </a:cubicBezTo>
                    <a:cubicBezTo>
                      <a:pt x="38" y="121"/>
                      <a:pt x="38" y="120"/>
                      <a:pt x="37" y="118"/>
                    </a:cubicBezTo>
                    <a:cubicBezTo>
                      <a:pt x="37" y="116"/>
                      <a:pt x="36" y="116"/>
                      <a:pt x="35" y="115"/>
                    </a:cubicBezTo>
                    <a:cubicBezTo>
                      <a:pt x="35" y="114"/>
                      <a:pt x="38" y="112"/>
                      <a:pt x="38" y="112"/>
                    </a:cubicBezTo>
                    <a:cubicBezTo>
                      <a:pt x="39" y="109"/>
                      <a:pt x="34" y="107"/>
                      <a:pt x="32" y="107"/>
                    </a:cubicBezTo>
                    <a:cubicBezTo>
                      <a:pt x="30" y="106"/>
                      <a:pt x="30" y="104"/>
                      <a:pt x="28" y="104"/>
                    </a:cubicBezTo>
                    <a:cubicBezTo>
                      <a:pt x="29" y="103"/>
                      <a:pt x="24" y="99"/>
                      <a:pt x="24" y="99"/>
                    </a:cubicBezTo>
                    <a:cubicBezTo>
                      <a:pt x="26" y="98"/>
                      <a:pt x="28" y="101"/>
                      <a:pt x="29" y="102"/>
                    </a:cubicBezTo>
                    <a:cubicBezTo>
                      <a:pt x="30" y="103"/>
                      <a:pt x="31" y="103"/>
                      <a:pt x="31" y="102"/>
                    </a:cubicBezTo>
                    <a:cubicBezTo>
                      <a:pt x="32" y="102"/>
                      <a:pt x="33" y="103"/>
                      <a:pt x="33" y="103"/>
                    </a:cubicBezTo>
                    <a:cubicBezTo>
                      <a:pt x="36" y="104"/>
                      <a:pt x="38" y="105"/>
                      <a:pt x="41" y="105"/>
                    </a:cubicBezTo>
                    <a:cubicBezTo>
                      <a:pt x="43" y="106"/>
                      <a:pt x="46" y="106"/>
                      <a:pt x="49" y="107"/>
                    </a:cubicBezTo>
                    <a:cubicBezTo>
                      <a:pt x="54" y="109"/>
                      <a:pt x="58" y="109"/>
                      <a:pt x="63" y="106"/>
                    </a:cubicBezTo>
                    <a:cubicBezTo>
                      <a:pt x="65" y="105"/>
                      <a:pt x="66" y="104"/>
                      <a:pt x="68" y="103"/>
                    </a:cubicBezTo>
                    <a:cubicBezTo>
                      <a:pt x="71" y="101"/>
                      <a:pt x="69" y="100"/>
                      <a:pt x="69" y="97"/>
                    </a:cubicBezTo>
                    <a:cubicBezTo>
                      <a:pt x="69" y="94"/>
                      <a:pt x="62" y="93"/>
                      <a:pt x="60" y="91"/>
                    </a:cubicBezTo>
                    <a:cubicBezTo>
                      <a:pt x="57" y="89"/>
                      <a:pt x="53" y="87"/>
                      <a:pt x="50" y="86"/>
                    </a:cubicBezTo>
                    <a:cubicBezTo>
                      <a:pt x="47" y="84"/>
                      <a:pt x="43" y="82"/>
                      <a:pt x="40" y="82"/>
                    </a:cubicBezTo>
                    <a:cubicBezTo>
                      <a:pt x="39" y="81"/>
                      <a:pt x="39" y="82"/>
                      <a:pt x="38" y="82"/>
                    </a:cubicBezTo>
                    <a:cubicBezTo>
                      <a:pt x="37" y="82"/>
                      <a:pt x="36" y="81"/>
                      <a:pt x="35" y="81"/>
                    </a:cubicBezTo>
                    <a:cubicBezTo>
                      <a:pt x="33" y="80"/>
                      <a:pt x="31" y="84"/>
                      <a:pt x="29" y="84"/>
                    </a:cubicBezTo>
                    <a:cubicBezTo>
                      <a:pt x="29" y="83"/>
                      <a:pt x="33" y="80"/>
                      <a:pt x="29" y="80"/>
                    </a:cubicBezTo>
                    <a:cubicBezTo>
                      <a:pt x="28" y="80"/>
                      <a:pt x="24" y="78"/>
                      <a:pt x="24" y="78"/>
                    </a:cubicBezTo>
                    <a:cubicBezTo>
                      <a:pt x="25" y="77"/>
                      <a:pt x="29" y="80"/>
                      <a:pt x="29" y="78"/>
                    </a:cubicBezTo>
                    <a:cubicBezTo>
                      <a:pt x="29" y="77"/>
                      <a:pt x="25" y="75"/>
                      <a:pt x="24" y="75"/>
                    </a:cubicBezTo>
                    <a:cubicBezTo>
                      <a:pt x="23" y="76"/>
                      <a:pt x="20" y="78"/>
                      <a:pt x="20" y="78"/>
                    </a:cubicBezTo>
                    <a:cubicBezTo>
                      <a:pt x="20" y="77"/>
                      <a:pt x="20" y="77"/>
                      <a:pt x="19" y="76"/>
                    </a:cubicBezTo>
                    <a:cubicBezTo>
                      <a:pt x="17" y="76"/>
                      <a:pt x="17" y="77"/>
                      <a:pt x="16" y="78"/>
                    </a:cubicBezTo>
                    <a:cubicBezTo>
                      <a:pt x="16" y="78"/>
                      <a:pt x="16" y="78"/>
                      <a:pt x="16" y="77"/>
                    </a:cubicBezTo>
                    <a:cubicBezTo>
                      <a:pt x="15" y="78"/>
                      <a:pt x="14" y="80"/>
                      <a:pt x="13" y="80"/>
                    </a:cubicBezTo>
                    <a:cubicBezTo>
                      <a:pt x="12" y="81"/>
                      <a:pt x="10" y="81"/>
                      <a:pt x="10" y="81"/>
                    </a:cubicBezTo>
                    <a:cubicBezTo>
                      <a:pt x="9" y="83"/>
                      <a:pt x="5" y="83"/>
                      <a:pt x="6" y="85"/>
                    </a:cubicBezTo>
                    <a:cubicBezTo>
                      <a:pt x="9" y="87"/>
                      <a:pt x="5" y="85"/>
                      <a:pt x="5" y="88"/>
                    </a:cubicBezTo>
                    <a:cubicBezTo>
                      <a:pt x="5" y="90"/>
                      <a:pt x="9" y="91"/>
                      <a:pt x="10" y="92"/>
                    </a:cubicBezTo>
                    <a:cubicBezTo>
                      <a:pt x="12" y="93"/>
                      <a:pt x="14" y="95"/>
                      <a:pt x="13" y="97"/>
                    </a:cubicBezTo>
                    <a:cubicBezTo>
                      <a:pt x="12" y="99"/>
                      <a:pt x="9" y="100"/>
                      <a:pt x="9" y="102"/>
                    </a:cubicBezTo>
                    <a:cubicBezTo>
                      <a:pt x="10" y="104"/>
                      <a:pt x="12" y="106"/>
                      <a:pt x="13" y="108"/>
                    </a:cubicBezTo>
                    <a:cubicBezTo>
                      <a:pt x="14" y="110"/>
                      <a:pt x="12" y="110"/>
                      <a:pt x="12" y="112"/>
                    </a:cubicBezTo>
                    <a:cubicBezTo>
                      <a:pt x="12" y="114"/>
                      <a:pt x="15" y="116"/>
                      <a:pt x="13" y="117"/>
                    </a:cubicBezTo>
                    <a:cubicBezTo>
                      <a:pt x="11" y="118"/>
                      <a:pt x="14" y="121"/>
                      <a:pt x="14" y="122"/>
                    </a:cubicBezTo>
                    <a:cubicBezTo>
                      <a:pt x="16" y="124"/>
                      <a:pt x="18" y="124"/>
                      <a:pt x="15" y="126"/>
                    </a:cubicBezTo>
                    <a:cubicBezTo>
                      <a:pt x="13" y="128"/>
                      <a:pt x="14" y="128"/>
                      <a:pt x="15" y="129"/>
                    </a:cubicBezTo>
                    <a:cubicBezTo>
                      <a:pt x="20" y="132"/>
                      <a:pt x="23" y="134"/>
                      <a:pt x="18" y="138"/>
                    </a:cubicBezTo>
                    <a:cubicBezTo>
                      <a:pt x="13" y="143"/>
                      <a:pt x="8" y="147"/>
                      <a:pt x="4" y="152"/>
                    </a:cubicBezTo>
                    <a:cubicBezTo>
                      <a:pt x="6" y="152"/>
                      <a:pt x="6" y="151"/>
                      <a:pt x="7" y="152"/>
                    </a:cubicBezTo>
                    <a:cubicBezTo>
                      <a:pt x="8" y="154"/>
                      <a:pt x="10" y="154"/>
                      <a:pt x="11" y="155"/>
                    </a:cubicBezTo>
                    <a:cubicBezTo>
                      <a:pt x="17" y="157"/>
                      <a:pt x="9" y="157"/>
                      <a:pt x="7" y="157"/>
                    </a:cubicBezTo>
                    <a:cubicBezTo>
                      <a:pt x="5" y="157"/>
                      <a:pt x="4" y="158"/>
                      <a:pt x="4" y="160"/>
                    </a:cubicBezTo>
                    <a:cubicBezTo>
                      <a:pt x="4" y="162"/>
                      <a:pt x="2" y="163"/>
                      <a:pt x="1" y="165"/>
                    </a:cubicBezTo>
                    <a:cubicBezTo>
                      <a:pt x="0" y="166"/>
                      <a:pt x="1" y="168"/>
                      <a:pt x="2" y="170"/>
                    </a:cubicBezTo>
                    <a:cubicBezTo>
                      <a:pt x="2" y="172"/>
                      <a:pt x="0" y="174"/>
                      <a:pt x="1" y="175"/>
                    </a:cubicBezTo>
                    <a:cubicBezTo>
                      <a:pt x="3" y="176"/>
                      <a:pt x="3" y="176"/>
                      <a:pt x="3" y="178"/>
                    </a:cubicBezTo>
                    <a:cubicBezTo>
                      <a:pt x="2" y="180"/>
                      <a:pt x="4" y="181"/>
                      <a:pt x="4" y="183"/>
                    </a:cubicBezTo>
                    <a:cubicBezTo>
                      <a:pt x="4" y="184"/>
                      <a:pt x="7" y="186"/>
                      <a:pt x="8" y="186"/>
                    </a:cubicBezTo>
                    <a:cubicBezTo>
                      <a:pt x="8" y="186"/>
                      <a:pt x="9" y="185"/>
                      <a:pt x="10" y="185"/>
                    </a:cubicBezTo>
                    <a:cubicBezTo>
                      <a:pt x="11" y="185"/>
                      <a:pt x="11" y="187"/>
                      <a:pt x="12" y="187"/>
                    </a:cubicBezTo>
                    <a:cubicBezTo>
                      <a:pt x="14" y="186"/>
                      <a:pt x="14" y="185"/>
                      <a:pt x="16" y="187"/>
                    </a:cubicBezTo>
                    <a:cubicBezTo>
                      <a:pt x="18" y="188"/>
                      <a:pt x="18" y="188"/>
                      <a:pt x="18" y="190"/>
                    </a:cubicBezTo>
                    <a:cubicBezTo>
                      <a:pt x="17" y="195"/>
                      <a:pt x="21" y="199"/>
                      <a:pt x="24" y="201"/>
                    </a:cubicBezTo>
                    <a:cubicBezTo>
                      <a:pt x="26" y="202"/>
                      <a:pt x="27" y="203"/>
                      <a:pt x="25" y="204"/>
                    </a:cubicBezTo>
                    <a:cubicBezTo>
                      <a:pt x="24" y="206"/>
                      <a:pt x="23" y="205"/>
                      <a:pt x="21" y="205"/>
                    </a:cubicBezTo>
                    <a:cubicBezTo>
                      <a:pt x="19" y="205"/>
                      <a:pt x="22" y="214"/>
                      <a:pt x="24" y="213"/>
                    </a:cubicBezTo>
                    <a:cubicBezTo>
                      <a:pt x="25" y="212"/>
                      <a:pt x="26" y="209"/>
                      <a:pt x="27" y="210"/>
                    </a:cubicBezTo>
                    <a:cubicBezTo>
                      <a:pt x="28" y="210"/>
                      <a:pt x="29" y="211"/>
                      <a:pt x="31" y="211"/>
                    </a:cubicBezTo>
                    <a:cubicBezTo>
                      <a:pt x="33" y="211"/>
                      <a:pt x="35" y="212"/>
                      <a:pt x="35" y="214"/>
                    </a:cubicBezTo>
                    <a:cubicBezTo>
                      <a:pt x="35" y="215"/>
                      <a:pt x="34" y="215"/>
                      <a:pt x="34" y="215"/>
                    </a:cubicBezTo>
                    <a:cubicBezTo>
                      <a:pt x="33" y="216"/>
                      <a:pt x="34" y="218"/>
                      <a:pt x="35" y="218"/>
                    </a:cubicBezTo>
                    <a:cubicBezTo>
                      <a:pt x="36" y="219"/>
                      <a:pt x="38" y="218"/>
                      <a:pt x="39" y="219"/>
                    </a:cubicBezTo>
                    <a:cubicBezTo>
                      <a:pt x="40" y="220"/>
                      <a:pt x="40" y="222"/>
                      <a:pt x="40" y="223"/>
                    </a:cubicBezTo>
                    <a:cubicBezTo>
                      <a:pt x="40" y="224"/>
                      <a:pt x="43" y="223"/>
                      <a:pt x="44" y="223"/>
                    </a:cubicBezTo>
                    <a:cubicBezTo>
                      <a:pt x="45" y="224"/>
                      <a:pt x="47" y="227"/>
                      <a:pt x="48" y="225"/>
                    </a:cubicBezTo>
                    <a:cubicBezTo>
                      <a:pt x="49" y="223"/>
                      <a:pt x="50" y="224"/>
                      <a:pt x="51" y="225"/>
                    </a:cubicBezTo>
                    <a:cubicBezTo>
                      <a:pt x="53" y="227"/>
                      <a:pt x="53" y="226"/>
                      <a:pt x="55" y="226"/>
                    </a:cubicBezTo>
                    <a:cubicBezTo>
                      <a:pt x="56" y="226"/>
                      <a:pt x="57" y="229"/>
                      <a:pt x="58" y="228"/>
                    </a:cubicBezTo>
                    <a:cubicBezTo>
                      <a:pt x="60" y="227"/>
                      <a:pt x="62" y="229"/>
                      <a:pt x="63" y="230"/>
                    </a:cubicBezTo>
                    <a:cubicBezTo>
                      <a:pt x="65" y="231"/>
                      <a:pt x="62" y="232"/>
                      <a:pt x="62" y="232"/>
                    </a:cubicBezTo>
                    <a:cubicBezTo>
                      <a:pt x="60" y="233"/>
                      <a:pt x="63" y="234"/>
                      <a:pt x="63" y="234"/>
                    </a:cubicBezTo>
                    <a:cubicBezTo>
                      <a:pt x="63" y="234"/>
                      <a:pt x="60" y="234"/>
                      <a:pt x="61" y="236"/>
                    </a:cubicBezTo>
                    <a:cubicBezTo>
                      <a:pt x="63" y="237"/>
                      <a:pt x="62" y="238"/>
                      <a:pt x="61" y="239"/>
                    </a:cubicBezTo>
                    <a:cubicBezTo>
                      <a:pt x="61" y="240"/>
                      <a:pt x="58" y="240"/>
                      <a:pt x="57" y="240"/>
                    </a:cubicBezTo>
                    <a:cubicBezTo>
                      <a:pt x="55" y="240"/>
                      <a:pt x="54" y="242"/>
                      <a:pt x="53" y="244"/>
                    </a:cubicBezTo>
                    <a:cubicBezTo>
                      <a:pt x="54" y="244"/>
                      <a:pt x="58" y="244"/>
                      <a:pt x="58" y="245"/>
                    </a:cubicBezTo>
                    <a:cubicBezTo>
                      <a:pt x="58" y="246"/>
                      <a:pt x="53" y="247"/>
                      <a:pt x="53" y="248"/>
                    </a:cubicBezTo>
                    <a:cubicBezTo>
                      <a:pt x="53" y="249"/>
                      <a:pt x="55" y="249"/>
                      <a:pt x="55" y="251"/>
                    </a:cubicBezTo>
                    <a:cubicBezTo>
                      <a:pt x="55" y="251"/>
                      <a:pt x="52" y="252"/>
                      <a:pt x="52" y="252"/>
                    </a:cubicBezTo>
                    <a:cubicBezTo>
                      <a:pt x="51" y="253"/>
                      <a:pt x="51" y="254"/>
                      <a:pt x="50" y="255"/>
                    </a:cubicBezTo>
                    <a:cubicBezTo>
                      <a:pt x="50" y="256"/>
                      <a:pt x="48" y="255"/>
                      <a:pt x="48" y="257"/>
                    </a:cubicBezTo>
                    <a:cubicBezTo>
                      <a:pt x="47" y="258"/>
                      <a:pt x="49" y="260"/>
                      <a:pt x="51" y="260"/>
                    </a:cubicBezTo>
                    <a:cubicBezTo>
                      <a:pt x="53" y="261"/>
                      <a:pt x="55" y="262"/>
                      <a:pt x="58" y="264"/>
                    </a:cubicBezTo>
                    <a:cubicBezTo>
                      <a:pt x="59" y="265"/>
                      <a:pt x="60" y="266"/>
                      <a:pt x="61" y="266"/>
                    </a:cubicBezTo>
                    <a:cubicBezTo>
                      <a:pt x="62" y="268"/>
                      <a:pt x="62" y="267"/>
                      <a:pt x="64" y="266"/>
                    </a:cubicBezTo>
                    <a:cubicBezTo>
                      <a:pt x="67" y="266"/>
                      <a:pt x="70" y="269"/>
                      <a:pt x="73" y="269"/>
                    </a:cubicBezTo>
                    <a:cubicBezTo>
                      <a:pt x="76" y="269"/>
                      <a:pt x="79" y="271"/>
                      <a:pt x="82" y="272"/>
                    </a:cubicBezTo>
                    <a:cubicBezTo>
                      <a:pt x="85" y="273"/>
                      <a:pt x="87" y="272"/>
                      <a:pt x="90" y="272"/>
                    </a:cubicBezTo>
                    <a:cubicBezTo>
                      <a:pt x="91" y="273"/>
                      <a:pt x="92" y="274"/>
                      <a:pt x="92" y="275"/>
                    </a:cubicBezTo>
                    <a:cubicBezTo>
                      <a:pt x="92" y="276"/>
                      <a:pt x="93" y="276"/>
                      <a:pt x="94" y="276"/>
                    </a:cubicBezTo>
                    <a:cubicBezTo>
                      <a:pt x="97" y="277"/>
                      <a:pt x="99" y="282"/>
                      <a:pt x="103" y="280"/>
                    </a:cubicBezTo>
                    <a:cubicBezTo>
                      <a:pt x="104" y="279"/>
                      <a:pt x="106" y="278"/>
                      <a:pt x="105" y="277"/>
                    </a:cubicBezTo>
                    <a:cubicBezTo>
                      <a:pt x="104" y="276"/>
                      <a:pt x="103" y="275"/>
                      <a:pt x="102" y="274"/>
                    </a:cubicBezTo>
                    <a:cubicBezTo>
                      <a:pt x="100" y="272"/>
                      <a:pt x="99" y="270"/>
                      <a:pt x="100" y="267"/>
                    </a:cubicBezTo>
                    <a:cubicBezTo>
                      <a:pt x="100" y="265"/>
                      <a:pt x="99" y="263"/>
                      <a:pt x="97" y="262"/>
                    </a:cubicBezTo>
                    <a:cubicBezTo>
                      <a:pt x="95" y="261"/>
                      <a:pt x="98" y="259"/>
                      <a:pt x="99" y="258"/>
                    </a:cubicBezTo>
                    <a:cubicBezTo>
                      <a:pt x="100" y="256"/>
                      <a:pt x="100" y="254"/>
                      <a:pt x="103" y="254"/>
                    </a:cubicBezTo>
                    <a:cubicBezTo>
                      <a:pt x="104" y="254"/>
                      <a:pt x="105" y="253"/>
                      <a:pt x="106" y="252"/>
                    </a:cubicBezTo>
                    <a:cubicBezTo>
                      <a:pt x="107" y="251"/>
                      <a:pt x="108" y="251"/>
                      <a:pt x="109" y="250"/>
                    </a:cubicBezTo>
                    <a:cubicBezTo>
                      <a:pt x="108" y="250"/>
                      <a:pt x="106" y="249"/>
                      <a:pt x="106" y="248"/>
                    </a:cubicBezTo>
                    <a:cubicBezTo>
                      <a:pt x="106" y="247"/>
                      <a:pt x="108" y="248"/>
                      <a:pt x="108" y="248"/>
                    </a:cubicBezTo>
                    <a:cubicBezTo>
                      <a:pt x="108" y="247"/>
                      <a:pt x="106" y="244"/>
                      <a:pt x="105" y="243"/>
                    </a:cubicBezTo>
                    <a:cubicBezTo>
                      <a:pt x="104" y="241"/>
                      <a:pt x="103" y="241"/>
                      <a:pt x="101" y="241"/>
                    </a:cubicBezTo>
                    <a:cubicBezTo>
                      <a:pt x="98" y="241"/>
                      <a:pt x="100" y="239"/>
                      <a:pt x="98" y="238"/>
                    </a:cubicBezTo>
                    <a:cubicBezTo>
                      <a:pt x="97" y="237"/>
                      <a:pt x="94" y="237"/>
                      <a:pt x="96" y="235"/>
                    </a:cubicBezTo>
                    <a:cubicBezTo>
                      <a:pt x="97" y="233"/>
                      <a:pt x="99" y="232"/>
                      <a:pt x="97" y="231"/>
                    </a:cubicBezTo>
                    <a:cubicBezTo>
                      <a:pt x="96" y="229"/>
                      <a:pt x="98" y="228"/>
                      <a:pt x="99" y="227"/>
                    </a:cubicBezTo>
                    <a:cubicBezTo>
                      <a:pt x="99" y="226"/>
                      <a:pt x="101" y="223"/>
                      <a:pt x="101" y="224"/>
                    </a:cubicBezTo>
                    <a:cubicBezTo>
                      <a:pt x="102" y="225"/>
                      <a:pt x="103" y="227"/>
                      <a:pt x="104" y="228"/>
                    </a:cubicBezTo>
                    <a:cubicBezTo>
                      <a:pt x="106" y="228"/>
                      <a:pt x="107" y="227"/>
                      <a:pt x="107" y="226"/>
                    </a:cubicBezTo>
                    <a:cubicBezTo>
                      <a:pt x="106" y="224"/>
                      <a:pt x="106" y="223"/>
                      <a:pt x="108" y="222"/>
                    </a:cubicBezTo>
                    <a:cubicBezTo>
                      <a:pt x="110" y="221"/>
                      <a:pt x="110" y="219"/>
                      <a:pt x="112" y="219"/>
                    </a:cubicBezTo>
                    <a:cubicBezTo>
                      <a:pt x="114" y="218"/>
                      <a:pt x="116" y="215"/>
                      <a:pt x="118" y="216"/>
                    </a:cubicBezTo>
                    <a:cubicBezTo>
                      <a:pt x="120" y="216"/>
                      <a:pt x="120" y="218"/>
                      <a:pt x="122" y="216"/>
                    </a:cubicBezTo>
                    <a:cubicBezTo>
                      <a:pt x="124" y="215"/>
                      <a:pt x="124" y="216"/>
                      <a:pt x="126" y="217"/>
                    </a:cubicBezTo>
                    <a:cubicBezTo>
                      <a:pt x="128" y="217"/>
                      <a:pt x="130" y="217"/>
                      <a:pt x="132" y="218"/>
                    </a:cubicBezTo>
                    <a:cubicBezTo>
                      <a:pt x="134" y="219"/>
                      <a:pt x="134" y="221"/>
                      <a:pt x="136" y="223"/>
                    </a:cubicBezTo>
                    <a:cubicBezTo>
                      <a:pt x="136" y="223"/>
                      <a:pt x="136" y="220"/>
                      <a:pt x="138" y="221"/>
                    </a:cubicBezTo>
                    <a:cubicBezTo>
                      <a:pt x="139" y="221"/>
                      <a:pt x="140" y="223"/>
                      <a:pt x="142" y="223"/>
                    </a:cubicBezTo>
                    <a:cubicBezTo>
                      <a:pt x="143" y="224"/>
                      <a:pt x="144" y="222"/>
                      <a:pt x="145" y="221"/>
                    </a:cubicBezTo>
                    <a:cubicBezTo>
                      <a:pt x="147" y="219"/>
                      <a:pt x="148" y="221"/>
                      <a:pt x="150" y="221"/>
                    </a:cubicBezTo>
                    <a:cubicBezTo>
                      <a:pt x="152" y="221"/>
                      <a:pt x="153" y="219"/>
                      <a:pt x="155" y="220"/>
                    </a:cubicBezTo>
                    <a:cubicBezTo>
                      <a:pt x="157" y="221"/>
                      <a:pt x="158" y="222"/>
                      <a:pt x="160" y="223"/>
                    </a:cubicBezTo>
                    <a:cubicBezTo>
                      <a:pt x="162" y="224"/>
                      <a:pt x="161" y="223"/>
                      <a:pt x="163" y="222"/>
                    </a:cubicBezTo>
                    <a:cubicBezTo>
                      <a:pt x="164" y="221"/>
                      <a:pt x="168" y="222"/>
                      <a:pt x="169" y="222"/>
                    </a:cubicBezTo>
                    <a:cubicBezTo>
                      <a:pt x="170" y="222"/>
                      <a:pt x="172" y="220"/>
                      <a:pt x="172" y="219"/>
                    </a:cubicBezTo>
                    <a:cubicBezTo>
                      <a:pt x="172" y="217"/>
                      <a:pt x="169" y="217"/>
                      <a:pt x="168" y="216"/>
                    </a:cubicBezTo>
                    <a:cubicBezTo>
                      <a:pt x="161" y="213"/>
                      <a:pt x="171" y="214"/>
                      <a:pt x="169" y="210"/>
                    </a:cubicBezTo>
                    <a:cubicBezTo>
                      <a:pt x="168" y="209"/>
                      <a:pt x="166" y="209"/>
                      <a:pt x="169" y="208"/>
                    </a:cubicBezTo>
                    <a:cubicBezTo>
                      <a:pt x="170" y="207"/>
                      <a:pt x="172" y="208"/>
                      <a:pt x="173" y="207"/>
                    </a:cubicBezTo>
                    <a:cubicBezTo>
                      <a:pt x="177" y="207"/>
                      <a:pt x="166" y="202"/>
                      <a:pt x="171" y="200"/>
                    </a:cubicBezTo>
                    <a:cubicBezTo>
                      <a:pt x="172" y="200"/>
                      <a:pt x="174" y="200"/>
                      <a:pt x="175" y="200"/>
                    </a:cubicBezTo>
                    <a:cubicBezTo>
                      <a:pt x="178" y="200"/>
                      <a:pt x="180" y="200"/>
                      <a:pt x="183" y="199"/>
                    </a:cubicBezTo>
                    <a:cubicBezTo>
                      <a:pt x="185" y="198"/>
                      <a:pt x="187" y="198"/>
                      <a:pt x="189" y="198"/>
                    </a:cubicBezTo>
                    <a:cubicBezTo>
                      <a:pt x="191" y="197"/>
                      <a:pt x="193" y="196"/>
                      <a:pt x="196" y="196"/>
                    </a:cubicBezTo>
                    <a:cubicBezTo>
                      <a:pt x="200" y="195"/>
                      <a:pt x="204" y="194"/>
                      <a:pt x="208" y="192"/>
                    </a:cubicBezTo>
                    <a:cubicBezTo>
                      <a:pt x="211" y="190"/>
                      <a:pt x="217" y="190"/>
                      <a:pt x="219" y="194"/>
                    </a:cubicBezTo>
                    <a:cubicBezTo>
                      <a:pt x="220" y="196"/>
                      <a:pt x="219" y="196"/>
                      <a:pt x="220" y="198"/>
                    </a:cubicBezTo>
                    <a:cubicBezTo>
                      <a:pt x="220" y="201"/>
                      <a:pt x="224" y="198"/>
                      <a:pt x="226" y="199"/>
                    </a:cubicBezTo>
                    <a:cubicBezTo>
                      <a:pt x="227" y="199"/>
                      <a:pt x="226" y="200"/>
                      <a:pt x="227" y="200"/>
                    </a:cubicBezTo>
                    <a:cubicBezTo>
                      <a:pt x="228" y="201"/>
                      <a:pt x="228" y="200"/>
                      <a:pt x="228" y="200"/>
                    </a:cubicBezTo>
                    <a:cubicBezTo>
                      <a:pt x="229" y="199"/>
                      <a:pt x="230" y="200"/>
                      <a:pt x="231" y="201"/>
                    </a:cubicBezTo>
                    <a:cubicBezTo>
                      <a:pt x="232" y="201"/>
                      <a:pt x="232" y="201"/>
                      <a:pt x="231" y="202"/>
                    </a:cubicBezTo>
                    <a:cubicBezTo>
                      <a:pt x="230" y="205"/>
                      <a:pt x="237" y="203"/>
                      <a:pt x="239" y="202"/>
                    </a:cubicBezTo>
                    <a:cubicBezTo>
                      <a:pt x="239" y="202"/>
                      <a:pt x="248" y="197"/>
                      <a:pt x="248" y="198"/>
                    </a:cubicBezTo>
                    <a:cubicBezTo>
                      <a:pt x="248" y="199"/>
                      <a:pt x="246" y="201"/>
                      <a:pt x="248" y="202"/>
                    </a:cubicBezTo>
                    <a:cubicBezTo>
                      <a:pt x="250" y="202"/>
                      <a:pt x="251" y="203"/>
                      <a:pt x="252" y="204"/>
                    </a:cubicBezTo>
                    <a:cubicBezTo>
                      <a:pt x="255" y="207"/>
                      <a:pt x="256" y="210"/>
                      <a:pt x="258" y="213"/>
                    </a:cubicBezTo>
                    <a:cubicBezTo>
                      <a:pt x="260" y="216"/>
                      <a:pt x="261" y="219"/>
                      <a:pt x="263" y="221"/>
                    </a:cubicBezTo>
                    <a:cubicBezTo>
                      <a:pt x="266" y="224"/>
                      <a:pt x="266" y="217"/>
                      <a:pt x="269" y="220"/>
                    </a:cubicBezTo>
                    <a:cubicBezTo>
                      <a:pt x="273" y="224"/>
                      <a:pt x="275" y="222"/>
                      <a:pt x="280" y="221"/>
                    </a:cubicBezTo>
                    <a:cubicBezTo>
                      <a:pt x="282" y="220"/>
                      <a:pt x="283" y="223"/>
                      <a:pt x="284" y="224"/>
                    </a:cubicBezTo>
                    <a:cubicBezTo>
                      <a:pt x="285" y="226"/>
                      <a:pt x="287" y="226"/>
                      <a:pt x="288" y="228"/>
                    </a:cubicBezTo>
                    <a:cubicBezTo>
                      <a:pt x="289" y="230"/>
                      <a:pt x="291" y="230"/>
                      <a:pt x="293" y="230"/>
                    </a:cubicBezTo>
                    <a:cubicBezTo>
                      <a:pt x="296" y="229"/>
                      <a:pt x="295" y="230"/>
                      <a:pt x="296" y="231"/>
                    </a:cubicBezTo>
                    <a:cubicBezTo>
                      <a:pt x="298" y="235"/>
                      <a:pt x="304" y="230"/>
                      <a:pt x="307" y="230"/>
                    </a:cubicBezTo>
                    <a:cubicBezTo>
                      <a:pt x="310" y="229"/>
                      <a:pt x="313" y="226"/>
                      <a:pt x="316" y="225"/>
                    </a:cubicBezTo>
                    <a:cubicBezTo>
                      <a:pt x="320" y="222"/>
                      <a:pt x="322" y="222"/>
                      <a:pt x="327" y="223"/>
                    </a:cubicBezTo>
                    <a:cubicBezTo>
                      <a:pt x="329" y="223"/>
                      <a:pt x="329" y="224"/>
                      <a:pt x="331" y="226"/>
                    </a:cubicBezTo>
                    <a:cubicBezTo>
                      <a:pt x="332" y="227"/>
                      <a:pt x="334" y="227"/>
                      <a:pt x="336" y="227"/>
                    </a:cubicBezTo>
                    <a:cubicBezTo>
                      <a:pt x="338" y="227"/>
                      <a:pt x="339" y="228"/>
                      <a:pt x="341" y="228"/>
                    </a:cubicBezTo>
                    <a:cubicBezTo>
                      <a:pt x="343" y="230"/>
                      <a:pt x="344" y="228"/>
                      <a:pt x="346" y="227"/>
                    </a:cubicBezTo>
                    <a:cubicBezTo>
                      <a:pt x="349" y="224"/>
                      <a:pt x="344" y="222"/>
                      <a:pt x="346" y="219"/>
                    </a:cubicBezTo>
                    <a:cubicBezTo>
                      <a:pt x="347" y="217"/>
                      <a:pt x="351" y="213"/>
                      <a:pt x="353" y="214"/>
                    </a:cubicBezTo>
                    <a:cubicBezTo>
                      <a:pt x="357" y="216"/>
                      <a:pt x="362" y="216"/>
                      <a:pt x="366" y="218"/>
                    </a:cubicBezTo>
                    <a:cubicBezTo>
                      <a:pt x="368" y="219"/>
                      <a:pt x="367" y="221"/>
                      <a:pt x="368" y="222"/>
                    </a:cubicBezTo>
                    <a:cubicBezTo>
                      <a:pt x="369" y="225"/>
                      <a:pt x="371" y="225"/>
                      <a:pt x="374" y="226"/>
                    </a:cubicBezTo>
                    <a:cubicBezTo>
                      <a:pt x="378" y="227"/>
                      <a:pt x="382" y="224"/>
                      <a:pt x="386" y="225"/>
                    </a:cubicBezTo>
                    <a:cubicBezTo>
                      <a:pt x="387" y="225"/>
                      <a:pt x="389" y="225"/>
                      <a:pt x="390" y="226"/>
                    </a:cubicBezTo>
                    <a:cubicBezTo>
                      <a:pt x="392" y="227"/>
                      <a:pt x="394" y="227"/>
                      <a:pt x="396" y="229"/>
                    </a:cubicBezTo>
                    <a:cubicBezTo>
                      <a:pt x="401" y="233"/>
                      <a:pt x="409" y="233"/>
                      <a:pt x="415" y="231"/>
                    </a:cubicBezTo>
                    <a:cubicBezTo>
                      <a:pt x="419" y="230"/>
                      <a:pt x="422" y="228"/>
                      <a:pt x="426" y="227"/>
                    </a:cubicBezTo>
                    <a:cubicBezTo>
                      <a:pt x="428" y="225"/>
                      <a:pt x="431" y="227"/>
                      <a:pt x="433" y="227"/>
                    </a:cubicBezTo>
                    <a:cubicBezTo>
                      <a:pt x="435" y="228"/>
                      <a:pt x="436" y="226"/>
                      <a:pt x="438" y="227"/>
                    </a:cubicBezTo>
                    <a:cubicBezTo>
                      <a:pt x="439" y="228"/>
                      <a:pt x="443" y="231"/>
                      <a:pt x="445" y="230"/>
                    </a:cubicBezTo>
                    <a:cubicBezTo>
                      <a:pt x="446" y="230"/>
                      <a:pt x="448" y="229"/>
                      <a:pt x="449" y="228"/>
                    </a:cubicBezTo>
                    <a:cubicBezTo>
                      <a:pt x="452" y="227"/>
                      <a:pt x="453" y="227"/>
                      <a:pt x="453" y="225"/>
                    </a:cubicBezTo>
                    <a:cubicBezTo>
                      <a:pt x="453" y="221"/>
                      <a:pt x="456" y="217"/>
                      <a:pt x="458" y="215"/>
                    </a:cubicBezTo>
                    <a:cubicBezTo>
                      <a:pt x="459" y="214"/>
                      <a:pt x="460" y="212"/>
                      <a:pt x="459" y="211"/>
                    </a:cubicBezTo>
                    <a:cubicBezTo>
                      <a:pt x="458" y="210"/>
                      <a:pt x="455" y="210"/>
                      <a:pt x="457" y="208"/>
                    </a:cubicBezTo>
                    <a:cubicBezTo>
                      <a:pt x="460" y="205"/>
                      <a:pt x="465" y="205"/>
                      <a:pt x="470" y="204"/>
                    </a:cubicBezTo>
                    <a:cubicBezTo>
                      <a:pt x="472" y="204"/>
                      <a:pt x="474" y="204"/>
                      <a:pt x="476" y="205"/>
                    </a:cubicBezTo>
                    <a:cubicBezTo>
                      <a:pt x="478" y="206"/>
                      <a:pt x="481" y="206"/>
                      <a:pt x="483" y="207"/>
                    </a:cubicBezTo>
                    <a:cubicBezTo>
                      <a:pt x="486" y="208"/>
                      <a:pt x="487" y="212"/>
                      <a:pt x="489" y="215"/>
                    </a:cubicBezTo>
                    <a:cubicBezTo>
                      <a:pt x="490" y="218"/>
                      <a:pt x="492" y="221"/>
                      <a:pt x="493" y="224"/>
                    </a:cubicBezTo>
                    <a:cubicBezTo>
                      <a:pt x="493" y="225"/>
                      <a:pt x="493" y="227"/>
                      <a:pt x="494" y="229"/>
                    </a:cubicBezTo>
                    <a:cubicBezTo>
                      <a:pt x="494" y="230"/>
                      <a:pt x="497" y="230"/>
                      <a:pt x="498" y="230"/>
                    </a:cubicBezTo>
                    <a:cubicBezTo>
                      <a:pt x="502" y="231"/>
                      <a:pt x="507" y="233"/>
                      <a:pt x="508" y="237"/>
                    </a:cubicBezTo>
                    <a:cubicBezTo>
                      <a:pt x="509" y="240"/>
                      <a:pt x="510" y="242"/>
                      <a:pt x="514" y="242"/>
                    </a:cubicBezTo>
                    <a:cubicBezTo>
                      <a:pt x="515" y="242"/>
                      <a:pt x="517" y="242"/>
                      <a:pt x="518" y="242"/>
                    </a:cubicBezTo>
                    <a:cubicBezTo>
                      <a:pt x="520" y="242"/>
                      <a:pt x="520" y="240"/>
                      <a:pt x="522" y="240"/>
                    </a:cubicBezTo>
                    <a:cubicBezTo>
                      <a:pt x="525" y="240"/>
                      <a:pt x="528" y="237"/>
                      <a:pt x="530" y="241"/>
                    </a:cubicBezTo>
                    <a:cubicBezTo>
                      <a:pt x="530" y="243"/>
                      <a:pt x="530" y="243"/>
                      <a:pt x="529" y="244"/>
                    </a:cubicBezTo>
                    <a:cubicBezTo>
                      <a:pt x="527" y="246"/>
                      <a:pt x="527" y="247"/>
                      <a:pt x="526" y="249"/>
                    </a:cubicBezTo>
                    <a:cubicBezTo>
                      <a:pt x="525" y="252"/>
                      <a:pt x="523" y="255"/>
                      <a:pt x="521" y="258"/>
                    </a:cubicBezTo>
                    <a:cubicBezTo>
                      <a:pt x="520" y="260"/>
                      <a:pt x="519" y="259"/>
                      <a:pt x="518" y="258"/>
                    </a:cubicBezTo>
                    <a:cubicBezTo>
                      <a:pt x="516" y="257"/>
                      <a:pt x="516" y="258"/>
                      <a:pt x="514" y="259"/>
                    </a:cubicBezTo>
                    <a:cubicBezTo>
                      <a:pt x="513" y="259"/>
                      <a:pt x="511" y="260"/>
                      <a:pt x="511" y="260"/>
                    </a:cubicBezTo>
                    <a:cubicBezTo>
                      <a:pt x="510" y="261"/>
                      <a:pt x="513" y="265"/>
                      <a:pt x="513" y="267"/>
                    </a:cubicBezTo>
                    <a:cubicBezTo>
                      <a:pt x="512" y="268"/>
                      <a:pt x="512" y="270"/>
                      <a:pt x="512" y="271"/>
                    </a:cubicBezTo>
                    <a:cubicBezTo>
                      <a:pt x="511" y="273"/>
                      <a:pt x="509" y="272"/>
                      <a:pt x="509" y="274"/>
                    </a:cubicBezTo>
                    <a:cubicBezTo>
                      <a:pt x="511" y="273"/>
                      <a:pt x="512" y="274"/>
                      <a:pt x="514" y="272"/>
                    </a:cubicBezTo>
                    <a:cubicBezTo>
                      <a:pt x="515" y="270"/>
                      <a:pt x="517" y="272"/>
                      <a:pt x="519" y="272"/>
                    </a:cubicBezTo>
                    <a:cubicBezTo>
                      <a:pt x="523" y="274"/>
                      <a:pt x="527" y="272"/>
                      <a:pt x="531" y="269"/>
                    </a:cubicBezTo>
                    <a:cubicBezTo>
                      <a:pt x="534" y="266"/>
                      <a:pt x="537" y="262"/>
                      <a:pt x="540" y="259"/>
                    </a:cubicBezTo>
                    <a:cubicBezTo>
                      <a:pt x="543" y="255"/>
                      <a:pt x="546" y="251"/>
                      <a:pt x="549" y="247"/>
                    </a:cubicBezTo>
                    <a:cubicBezTo>
                      <a:pt x="554" y="240"/>
                      <a:pt x="559" y="235"/>
                      <a:pt x="558" y="226"/>
                    </a:cubicBezTo>
                    <a:cubicBezTo>
                      <a:pt x="558" y="222"/>
                      <a:pt x="559" y="220"/>
                      <a:pt x="561" y="217"/>
                    </a:cubicBezTo>
                    <a:cubicBezTo>
                      <a:pt x="562" y="215"/>
                      <a:pt x="562" y="214"/>
                      <a:pt x="563" y="212"/>
                    </a:cubicBezTo>
                    <a:cubicBezTo>
                      <a:pt x="563" y="212"/>
                      <a:pt x="563" y="211"/>
                      <a:pt x="563" y="210"/>
                    </a:cubicBezTo>
                    <a:cubicBezTo>
                      <a:pt x="563" y="209"/>
                      <a:pt x="561" y="208"/>
                      <a:pt x="561" y="207"/>
                    </a:cubicBezTo>
                    <a:cubicBezTo>
                      <a:pt x="561" y="207"/>
                      <a:pt x="563" y="208"/>
                      <a:pt x="563" y="207"/>
                    </a:cubicBezTo>
                    <a:cubicBezTo>
                      <a:pt x="562" y="206"/>
                      <a:pt x="562" y="205"/>
                      <a:pt x="561" y="205"/>
                    </a:cubicBezTo>
                    <a:cubicBezTo>
                      <a:pt x="560" y="204"/>
                      <a:pt x="558" y="201"/>
                      <a:pt x="557" y="200"/>
                    </a:cubicBezTo>
                    <a:cubicBezTo>
                      <a:pt x="556" y="200"/>
                      <a:pt x="551" y="198"/>
                      <a:pt x="550" y="199"/>
                    </a:cubicBezTo>
                    <a:cubicBezTo>
                      <a:pt x="550" y="200"/>
                      <a:pt x="551" y="201"/>
                      <a:pt x="550" y="201"/>
                    </a:cubicBezTo>
                    <a:cubicBezTo>
                      <a:pt x="548" y="201"/>
                      <a:pt x="548" y="203"/>
                      <a:pt x="547" y="203"/>
                    </a:cubicBezTo>
                    <a:cubicBezTo>
                      <a:pt x="545" y="205"/>
                      <a:pt x="544" y="202"/>
                      <a:pt x="544" y="201"/>
                    </a:cubicBezTo>
                    <a:cubicBezTo>
                      <a:pt x="544" y="199"/>
                      <a:pt x="546" y="198"/>
                      <a:pt x="543" y="199"/>
                    </a:cubicBezTo>
                    <a:cubicBezTo>
                      <a:pt x="540" y="200"/>
                      <a:pt x="544" y="202"/>
                      <a:pt x="540" y="202"/>
                    </a:cubicBezTo>
                    <a:cubicBezTo>
                      <a:pt x="539" y="202"/>
                      <a:pt x="541" y="197"/>
                      <a:pt x="540" y="196"/>
                    </a:cubicBezTo>
                    <a:cubicBezTo>
                      <a:pt x="540" y="197"/>
                      <a:pt x="529" y="197"/>
                      <a:pt x="534" y="194"/>
                    </a:cubicBezTo>
                    <a:cubicBezTo>
                      <a:pt x="538" y="191"/>
                      <a:pt x="542" y="188"/>
                      <a:pt x="546" y="185"/>
                    </a:cubicBezTo>
                    <a:cubicBezTo>
                      <a:pt x="547" y="184"/>
                      <a:pt x="548" y="182"/>
                      <a:pt x="549" y="181"/>
                    </a:cubicBezTo>
                    <a:cubicBezTo>
                      <a:pt x="552" y="179"/>
                      <a:pt x="555" y="177"/>
                      <a:pt x="557" y="175"/>
                    </a:cubicBezTo>
                    <a:cubicBezTo>
                      <a:pt x="558" y="174"/>
                      <a:pt x="559" y="172"/>
                      <a:pt x="561" y="171"/>
                    </a:cubicBezTo>
                    <a:cubicBezTo>
                      <a:pt x="563" y="169"/>
                      <a:pt x="565" y="167"/>
                      <a:pt x="567" y="165"/>
                    </a:cubicBezTo>
                    <a:cubicBezTo>
                      <a:pt x="571" y="162"/>
                      <a:pt x="577" y="162"/>
                      <a:pt x="582" y="162"/>
                    </a:cubicBezTo>
                    <a:cubicBezTo>
                      <a:pt x="583" y="162"/>
                      <a:pt x="584" y="162"/>
                      <a:pt x="585" y="162"/>
                    </a:cubicBezTo>
                    <a:cubicBezTo>
                      <a:pt x="586" y="163"/>
                      <a:pt x="586" y="164"/>
                      <a:pt x="587" y="164"/>
                    </a:cubicBezTo>
                    <a:cubicBezTo>
                      <a:pt x="588" y="163"/>
                      <a:pt x="590" y="163"/>
                      <a:pt x="591" y="162"/>
                    </a:cubicBezTo>
                    <a:cubicBezTo>
                      <a:pt x="592" y="162"/>
                      <a:pt x="593" y="163"/>
                      <a:pt x="594" y="163"/>
                    </a:cubicBezTo>
                    <a:cubicBezTo>
                      <a:pt x="595" y="163"/>
                      <a:pt x="596" y="163"/>
                      <a:pt x="597" y="163"/>
                    </a:cubicBezTo>
                    <a:cubicBezTo>
                      <a:pt x="597" y="162"/>
                      <a:pt x="598" y="163"/>
                      <a:pt x="599" y="163"/>
                    </a:cubicBezTo>
                    <a:cubicBezTo>
                      <a:pt x="601" y="163"/>
                      <a:pt x="601" y="160"/>
                      <a:pt x="604" y="160"/>
                    </a:cubicBezTo>
                    <a:cubicBezTo>
                      <a:pt x="605" y="160"/>
                      <a:pt x="607" y="160"/>
                      <a:pt x="608" y="160"/>
                    </a:cubicBezTo>
                    <a:cubicBezTo>
                      <a:pt x="609" y="161"/>
                      <a:pt x="610" y="162"/>
                      <a:pt x="611" y="162"/>
                    </a:cubicBezTo>
                    <a:cubicBezTo>
                      <a:pt x="612" y="163"/>
                      <a:pt x="616" y="161"/>
                      <a:pt x="616" y="164"/>
                    </a:cubicBezTo>
                    <a:cubicBezTo>
                      <a:pt x="616" y="164"/>
                      <a:pt x="613" y="164"/>
                      <a:pt x="613" y="165"/>
                    </a:cubicBezTo>
                    <a:cubicBezTo>
                      <a:pt x="612" y="167"/>
                      <a:pt x="616" y="166"/>
                      <a:pt x="616" y="166"/>
                    </a:cubicBezTo>
                    <a:cubicBezTo>
                      <a:pt x="618" y="166"/>
                      <a:pt x="620" y="166"/>
                      <a:pt x="621" y="166"/>
                    </a:cubicBezTo>
                    <a:cubicBezTo>
                      <a:pt x="622" y="165"/>
                      <a:pt x="622" y="165"/>
                      <a:pt x="623" y="164"/>
                    </a:cubicBezTo>
                    <a:cubicBezTo>
                      <a:pt x="624" y="164"/>
                      <a:pt x="625" y="165"/>
                      <a:pt x="627" y="165"/>
                    </a:cubicBezTo>
                    <a:cubicBezTo>
                      <a:pt x="628" y="165"/>
                      <a:pt x="635" y="163"/>
                      <a:pt x="631" y="162"/>
                    </a:cubicBezTo>
                    <a:cubicBezTo>
                      <a:pt x="629" y="162"/>
                      <a:pt x="628" y="163"/>
                      <a:pt x="628" y="160"/>
                    </a:cubicBezTo>
                    <a:cubicBezTo>
                      <a:pt x="628" y="159"/>
                      <a:pt x="630" y="156"/>
                      <a:pt x="631" y="155"/>
                    </a:cubicBezTo>
                    <a:cubicBezTo>
                      <a:pt x="633" y="154"/>
                      <a:pt x="634" y="153"/>
                      <a:pt x="636" y="151"/>
                    </a:cubicBezTo>
                    <a:cubicBezTo>
                      <a:pt x="637" y="150"/>
                      <a:pt x="639" y="150"/>
                      <a:pt x="640" y="148"/>
                    </a:cubicBezTo>
                    <a:cubicBezTo>
                      <a:pt x="641" y="146"/>
                      <a:pt x="642" y="145"/>
                      <a:pt x="644" y="145"/>
                    </a:cubicBezTo>
                    <a:cubicBezTo>
                      <a:pt x="646" y="145"/>
                      <a:pt x="649" y="144"/>
                      <a:pt x="651" y="144"/>
                    </a:cubicBezTo>
                    <a:cubicBezTo>
                      <a:pt x="653" y="144"/>
                      <a:pt x="654" y="146"/>
                      <a:pt x="655" y="146"/>
                    </a:cubicBezTo>
                    <a:cubicBezTo>
                      <a:pt x="656" y="145"/>
                      <a:pt x="657" y="143"/>
                      <a:pt x="658" y="144"/>
                    </a:cubicBezTo>
                    <a:cubicBezTo>
                      <a:pt x="659" y="145"/>
                      <a:pt x="656" y="148"/>
                      <a:pt x="656" y="149"/>
                    </a:cubicBezTo>
                    <a:cubicBezTo>
                      <a:pt x="656" y="151"/>
                      <a:pt x="657" y="149"/>
                      <a:pt x="659" y="150"/>
                    </a:cubicBezTo>
                    <a:cubicBezTo>
                      <a:pt x="659" y="150"/>
                      <a:pt x="657" y="152"/>
                      <a:pt x="657" y="153"/>
                    </a:cubicBezTo>
                    <a:cubicBezTo>
                      <a:pt x="657" y="154"/>
                      <a:pt x="664" y="149"/>
                      <a:pt x="664" y="149"/>
                    </a:cubicBezTo>
                    <a:cubicBezTo>
                      <a:pt x="665" y="148"/>
                      <a:pt x="666" y="147"/>
                      <a:pt x="668" y="146"/>
                    </a:cubicBezTo>
                    <a:cubicBezTo>
                      <a:pt x="669" y="145"/>
                      <a:pt x="672" y="147"/>
                      <a:pt x="672" y="145"/>
                    </a:cubicBezTo>
                    <a:cubicBezTo>
                      <a:pt x="671" y="143"/>
                      <a:pt x="672" y="139"/>
                      <a:pt x="675" y="139"/>
                    </a:cubicBezTo>
                    <a:cubicBezTo>
                      <a:pt x="676" y="138"/>
                      <a:pt x="678" y="137"/>
                      <a:pt x="679" y="138"/>
                    </a:cubicBezTo>
                    <a:cubicBezTo>
                      <a:pt x="680" y="138"/>
                      <a:pt x="682" y="140"/>
                      <a:pt x="683" y="139"/>
                    </a:cubicBezTo>
                    <a:cubicBezTo>
                      <a:pt x="681" y="140"/>
                      <a:pt x="678" y="139"/>
                      <a:pt x="677" y="142"/>
                    </a:cubicBezTo>
                    <a:cubicBezTo>
                      <a:pt x="677" y="143"/>
                      <a:pt x="677" y="144"/>
                      <a:pt x="677" y="145"/>
                    </a:cubicBezTo>
                    <a:cubicBezTo>
                      <a:pt x="677" y="146"/>
                      <a:pt x="675" y="146"/>
                      <a:pt x="676" y="147"/>
                    </a:cubicBezTo>
                    <a:cubicBezTo>
                      <a:pt x="676" y="148"/>
                      <a:pt x="677" y="148"/>
                      <a:pt x="676" y="149"/>
                    </a:cubicBezTo>
                    <a:cubicBezTo>
                      <a:pt x="675" y="149"/>
                      <a:pt x="674" y="150"/>
                      <a:pt x="675" y="151"/>
                    </a:cubicBezTo>
                    <a:cubicBezTo>
                      <a:pt x="675" y="151"/>
                      <a:pt x="669" y="153"/>
                      <a:pt x="669" y="154"/>
                    </a:cubicBezTo>
                    <a:cubicBezTo>
                      <a:pt x="667" y="155"/>
                      <a:pt x="666" y="157"/>
                      <a:pt x="664" y="158"/>
                    </a:cubicBezTo>
                    <a:cubicBezTo>
                      <a:pt x="662" y="160"/>
                      <a:pt x="660" y="161"/>
                      <a:pt x="658" y="163"/>
                    </a:cubicBezTo>
                    <a:cubicBezTo>
                      <a:pt x="654" y="166"/>
                      <a:pt x="651" y="173"/>
                      <a:pt x="646" y="173"/>
                    </a:cubicBezTo>
                    <a:cubicBezTo>
                      <a:pt x="645" y="173"/>
                      <a:pt x="641" y="174"/>
                      <a:pt x="641" y="175"/>
                    </a:cubicBezTo>
                    <a:cubicBezTo>
                      <a:pt x="641" y="178"/>
                      <a:pt x="641" y="179"/>
                      <a:pt x="638" y="181"/>
                    </a:cubicBezTo>
                    <a:cubicBezTo>
                      <a:pt x="634" y="184"/>
                      <a:pt x="634" y="190"/>
                      <a:pt x="635" y="195"/>
                    </a:cubicBezTo>
                    <a:cubicBezTo>
                      <a:pt x="636" y="200"/>
                      <a:pt x="635" y="206"/>
                      <a:pt x="638" y="210"/>
                    </a:cubicBezTo>
                    <a:cubicBezTo>
                      <a:pt x="639" y="212"/>
                      <a:pt x="639" y="215"/>
                      <a:pt x="639" y="217"/>
                    </a:cubicBezTo>
                    <a:cubicBezTo>
                      <a:pt x="639" y="217"/>
                      <a:pt x="639" y="219"/>
                      <a:pt x="640" y="219"/>
                    </a:cubicBezTo>
                    <a:cubicBezTo>
                      <a:pt x="641" y="219"/>
                      <a:pt x="639" y="222"/>
                      <a:pt x="640" y="222"/>
                    </a:cubicBezTo>
                    <a:cubicBezTo>
                      <a:pt x="640" y="222"/>
                      <a:pt x="645" y="218"/>
                      <a:pt x="645" y="217"/>
                    </a:cubicBezTo>
                    <a:cubicBezTo>
                      <a:pt x="647" y="215"/>
                      <a:pt x="648" y="213"/>
                      <a:pt x="649" y="210"/>
                    </a:cubicBezTo>
                    <a:cubicBezTo>
                      <a:pt x="650" y="208"/>
                      <a:pt x="654" y="206"/>
                      <a:pt x="655" y="206"/>
                    </a:cubicBezTo>
                    <a:cubicBezTo>
                      <a:pt x="658" y="208"/>
                      <a:pt x="655" y="202"/>
                      <a:pt x="656" y="201"/>
                    </a:cubicBezTo>
                    <a:cubicBezTo>
                      <a:pt x="658" y="198"/>
                      <a:pt x="659" y="197"/>
                      <a:pt x="662" y="197"/>
                    </a:cubicBezTo>
                    <a:cubicBezTo>
                      <a:pt x="665" y="197"/>
                      <a:pt x="669" y="197"/>
                      <a:pt x="667" y="194"/>
                    </a:cubicBezTo>
                    <a:cubicBezTo>
                      <a:pt x="664" y="191"/>
                      <a:pt x="666" y="188"/>
                      <a:pt x="669" y="186"/>
                    </a:cubicBezTo>
                    <a:cubicBezTo>
                      <a:pt x="670" y="185"/>
                      <a:pt x="670" y="187"/>
                      <a:pt x="671" y="187"/>
                    </a:cubicBezTo>
                    <a:cubicBezTo>
                      <a:pt x="673" y="187"/>
                      <a:pt x="673" y="184"/>
                      <a:pt x="673" y="183"/>
                    </a:cubicBezTo>
                    <a:cubicBezTo>
                      <a:pt x="671" y="181"/>
                      <a:pt x="669" y="180"/>
                      <a:pt x="671" y="177"/>
                    </a:cubicBezTo>
                    <a:cubicBezTo>
                      <a:pt x="671" y="177"/>
                      <a:pt x="674" y="176"/>
                      <a:pt x="673" y="175"/>
                    </a:cubicBezTo>
                    <a:cubicBezTo>
                      <a:pt x="672" y="175"/>
                      <a:pt x="671" y="173"/>
                      <a:pt x="670" y="173"/>
                    </a:cubicBezTo>
                    <a:cubicBezTo>
                      <a:pt x="669" y="173"/>
                      <a:pt x="670" y="174"/>
                      <a:pt x="669" y="174"/>
                    </a:cubicBezTo>
                    <a:cubicBezTo>
                      <a:pt x="667" y="174"/>
                      <a:pt x="666" y="173"/>
                      <a:pt x="667" y="171"/>
                    </a:cubicBezTo>
                    <a:cubicBezTo>
                      <a:pt x="668" y="169"/>
                      <a:pt x="670" y="168"/>
                      <a:pt x="672" y="165"/>
                    </a:cubicBezTo>
                    <a:cubicBezTo>
                      <a:pt x="673" y="163"/>
                      <a:pt x="673" y="160"/>
                      <a:pt x="676" y="158"/>
                    </a:cubicBezTo>
                    <a:cubicBezTo>
                      <a:pt x="677" y="157"/>
                      <a:pt x="677" y="159"/>
                      <a:pt x="677" y="159"/>
                    </a:cubicBezTo>
                    <a:cubicBezTo>
                      <a:pt x="679" y="159"/>
                      <a:pt x="679" y="157"/>
                      <a:pt x="680" y="158"/>
                    </a:cubicBezTo>
                    <a:cubicBezTo>
                      <a:pt x="681" y="158"/>
                      <a:pt x="681" y="159"/>
                      <a:pt x="682" y="158"/>
                    </a:cubicBezTo>
                    <a:cubicBezTo>
                      <a:pt x="684" y="157"/>
                      <a:pt x="685" y="156"/>
                      <a:pt x="687" y="155"/>
                    </a:cubicBezTo>
                    <a:cubicBezTo>
                      <a:pt x="690" y="154"/>
                      <a:pt x="686" y="158"/>
                      <a:pt x="688" y="159"/>
                    </a:cubicBezTo>
                    <a:cubicBezTo>
                      <a:pt x="688" y="160"/>
                      <a:pt x="692" y="156"/>
                      <a:pt x="693" y="156"/>
                    </a:cubicBezTo>
                    <a:cubicBezTo>
                      <a:pt x="695" y="155"/>
                      <a:pt x="697" y="154"/>
                      <a:pt x="700" y="154"/>
                    </a:cubicBezTo>
                    <a:cubicBezTo>
                      <a:pt x="702" y="154"/>
                      <a:pt x="704" y="154"/>
                      <a:pt x="705" y="156"/>
                    </a:cubicBezTo>
                    <a:cubicBezTo>
                      <a:pt x="706" y="156"/>
                      <a:pt x="707" y="157"/>
                      <a:pt x="708" y="158"/>
                    </a:cubicBezTo>
                    <a:cubicBezTo>
                      <a:pt x="709" y="159"/>
                      <a:pt x="709" y="156"/>
                      <a:pt x="710" y="156"/>
                    </a:cubicBezTo>
                    <a:cubicBezTo>
                      <a:pt x="718" y="149"/>
                      <a:pt x="727" y="146"/>
                      <a:pt x="736" y="142"/>
                    </a:cubicBezTo>
                    <a:cubicBezTo>
                      <a:pt x="738" y="141"/>
                      <a:pt x="741" y="140"/>
                      <a:pt x="742" y="138"/>
                    </a:cubicBezTo>
                    <a:cubicBezTo>
                      <a:pt x="743" y="136"/>
                      <a:pt x="743" y="139"/>
                      <a:pt x="745" y="139"/>
                    </a:cubicBezTo>
                    <a:cubicBezTo>
                      <a:pt x="746" y="139"/>
                      <a:pt x="748" y="139"/>
                      <a:pt x="749" y="139"/>
                    </a:cubicBezTo>
                    <a:cubicBezTo>
                      <a:pt x="750" y="140"/>
                      <a:pt x="751" y="141"/>
                      <a:pt x="752" y="141"/>
                    </a:cubicBezTo>
                    <a:cubicBezTo>
                      <a:pt x="755" y="141"/>
                      <a:pt x="755" y="137"/>
                      <a:pt x="754" y="135"/>
                    </a:cubicBezTo>
                    <a:cubicBezTo>
                      <a:pt x="754" y="134"/>
                      <a:pt x="750" y="132"/>
                      <a:pt x="751" y="131"/>
                    </a:cubicBezTo>
                    <a:cubicBezTo>
                      <a:pt x="751" y="130"/>
                      <a:pt x="749" y="125"/>
                      <a:pt x="748" y="126"/>
                    </a:cubicBezTo>
                    <a:cubicBezTo>
                      <a:pt x="748" y="127"/>
                      <a:pt x="746" y="125"/>
                      <a:pt x="745" y="125"/>
                    </a:cubicBezTo>
                    <a:cubicBezTo>
                      <a:pt x="744" y="124"/>
                      <a:pt x="745" y="123"/>
                      <a:pt x="744" y="122"/>
                    </a:cubicBezTo>
                    <a:cubicBezTo>
                      <a:pt x="744" y="121"/>
                      <a:pt x="741" y="122"/>
                      <a:pt x="741" y="122"/>
                    </a:cubicBezTo>
                    <a:cubicBezTo>
                      <a:pt x="740" y="123"/>
                      <a:pt x="737" y="122"/>
                      <a:pt x="738" y="121"/>
                    </a:cubicBezTo>
                    <a:cubicBezTo>
                      <a:pt x="738" y="120"/>
                      <a:pt x="741" y="121"/>
                      <a:pt x="742" y="121"/>
                    </a:cubicBezTo>
                    <a:cubicBezTo>
                      <a:pt x="742" y="120"/>
                      <a:pt x="739" y="120"/>
                      <a:pt x="739" y="120"/>
                    </a:cubicBezTo>
                    <a:cubicBezTo>
                      <a:pt x="739" y="117"/>
                      <a:pt x="747" y="122"/>
                      <a:pt x="748" y="122"/>
                    </a:cubicBezTo>
                    <a:cubicBezTo>
                      <a:pt x="750" y="123"/>
                      <a:pt x="756" y="121"/>
                      <a:pt x="758" y="119"/>
                    </a:cubicBezTo>
                    <a:cubicBezTo>
                      <a:pt x="759" y="118"/>
                      <a:pt x="757" y="118"/>
                      <a:pt x="757" y="117"/>
                    </a:cubicBezTo>
                    <a:cubicBezTo>
                      <a:pt x="757" y="117"/>
                      <a:pt x="761" y="117"/>
                      <a:pt x="761" y="115"/>
                    </a:cubicBezTo>
                    <a:cubicBezTo>
                      <a:pt x="760" y="114"/>
                      <a:pt x="758" y="113"/>
                      <a:pt x="759" y="112"/>
                    </a:cubicBezTo>
                    <a:cubicBezTo>
                      <a:pt x="759" y="111"/>
                      <a:pt x="761" y="109"/>
                      <a:pt x="761" y="109"/>
                    </a:cubicBezTo>
                    <a:cubicBezTo>
                      <a:pt x="762" y="109"/>
                      <a:pt x="766" y="110"/>
                      <a:pt x="766" y="109"/>
                    </a:cubicBezTo>
                    <a:cubicBezTo>
                      <a:pt x="765" y="110"/>
                      <a:pt x="762" y="111"/>
                      <a:pt x="763" y="112"/>
                    </a:cubicBezTo>
                    <a:cubicBezTo>
                      <a:pt x="764" y="113"/>
                      <a:pt x="765" y="114"/>
                      <a:pt x="765" y="114"/>
                    </a:cubicBezTo>
                    <a:cubicBezTo>
                      <a:pt x="765" y="115"/>
                      <a:pt x="764" y="116"/>
                      <a:pt x="765" y="116"/>
                    </a:cubicBezTo>
                    <a:cubicBezTo>
                      <a:pt x="767" y="116"/>
                      <a:pt x="769" y="115"/>
                      <a:pt x="771" y="115"/>
                    </a:cubicBezTo>
                    <a:cubicBezTo>
                      <a:pt x="773" y="115"/>
                      <a:pt x="775" y="115"/>
                      <a:pt x="777" y="116"/>
                    </a:cubicBezTo>
                    <a:cubicBezTo>
                      <a:pt x="778" y="117"/>
                      <a:pt x="778" y="117"/>
                      <a:pt x="778" y="119"/>
                    </a:cubicBezTo>
                    <a:cubicBezTo>
                      <a:pt x="778" y="120"/>
                      <a:pt x="782" y="121"/>
                      <a:pt x="783" y="121"/>
                    </a:cubicBezTo>
                    <a:cubicBezTo>
                      <a:pt x="784" y="122"/>
                      <a:pt x="790" y="126"/>
                      <a:pt x="791" y="124"/>
                    </a:cubicBezTo>
                    <a:cubicBezTo>
                      <a:pt x="790" y="127"/>
                      <a:pt x="796" y="124"/>
                      <a:pt x="796" y="124"/>
                    </a:cubicBezTo>
                    <a:cubicBezTo>
                      <a:pt x="796" y="123"/>
                      <a:pt x="792" y="123"/>
                      <a:pt x="793" y="122"/>
                    </a:cubicBezTo>
                    <a:cubicBezTo>
                      <a:pt x="793" y="120"/>
                      <a:pt x="796" y="122"/>
                      <a:pt x="796" y="122"/>
                    </a:cubicBezTo>
                    <a:cubicBezTo>
                      <a:pt x="796" y="120"/>
                      <a:pt x="795" y="122"/>
                      <a:pt x="796" y="119"/>
                    </a:cubicBezTo>
                    <a:cubicBezTo>
                      <a:pt x="796" y="118"/>
                      <a:pt x="796" y="117"/>
                      <a:pt x="796" y="116"/>
                    </a:cubicBezTo>
                    <a:cubicBezTo>
                      <a:pt x="795" y="115"/>
                      <a:pt x="794" y="115"/>
                      <a:pt x="794" y="114"/>
                    </a:cubicBezTo>
                    <a:cubicBezTo>
                      <a:pt x="794" y="114"/>
                      <a:pt x="801" y="116"/>
                      <a:pt x="802" y="115"/>
                    </a:cubicBezTo>
                    <a:cubicBezTo>
                      <a:pt x="802" y="115"/>
                      <a:pt x="801" y="114"/>
                      <a:pt x="800" y="114"/>
                    </a:cubicBezTo>
                    <a:cubicBezTo>
                      <a:pt x="801" y="114"/>
                      <a:pt x="804" y="115"/>
                      <a:pt x="805" y="114"/>
                    </a:cubicBezTo>
                    <a:cubicBezTo>
                      <a:pt x="805" y="113"/>
                      <a:pt x="805" y="112"/>
                      <a:pt x="806" y="111"/>
                    </a:cubicBezTo>
                    <a:cubicBezTo>
                      <a:pt x="806" y="111"/>
                      <a:pt x="809" y="111"/>
                      <a:pt x="809" y="111"/>
                    </a:cubicBezTo>
                    <a:cubicBezTo>
                      <a:pt x="809" y="111"/>
                      <a:pt x="808" y="111"/>
                      <a:pt x="808" y="111"/>
                    </a:cubicBezTo>
                    <a:cubicBezTo>
                      <a:pt x="807" y="110"/>
                      <a:pt x="810" y="111"/>
                      <a:pt x="808" y="111"/>
                    </a:cubicBezTo>
                    <a:close/>
                    <a:moveTo>
                      <a:pt x="405" y="192"/>
                    </a:moveTo>
                    <a:cubicBezTo>
                      <a:pt x="404" y="195"/>
                      <a:pt x="404" y="198"/>
                      <a:pt x="403" y="201"/>
                    </a:cubicBezTo>
                    <a:cubicBezTo>
                      <a:pt x="402" y="203"/>
                      <a:pt x="399" y="202"/>
                      <a:pt x="399" y="204"/>
                    </a:cubicBezTo>
                    <a:cubicBezTo>
                      <a:pt x="399" y="204"/>
                      <a:pt x="401" y="204"/>
                      <a:pt x="402" y="204"/>
                    </a:cubicBezTo>
                    <a:cubicBezTo>
                      <a:pt x="402" y="204"/>
                      <a:pt x="393" y="210"/>
                      <a:pt x="392" y="210"/>
                    </a:cubicBezTo>
                    <a:cubicBezTo>
                      <a:pt x="391" y="211"/>
                      <a:pt x="390" y="212"/>
                      <a:pt x="388" y="212"/>
                    </a:cubicBezTo>
                    <a:cubicBezTo>
                      <a:pt x="387" y="213"/>
                      <a:pt x="386" y="215"/>
                      <a:pt x="385" y="216"/>
                    </a:cubicBezTo>
                    <a:cubicBezTo>
                      <a:pt x="384" y="217"/>
                      <a:pt x="377" y="219"/>
                      <a:pt x="376" y="217"/>
                    </a:cubicBezTo>
                    <a:cubicBezTo>
                      <a:pt x="376" y="216"/>
                      <a:pt x="383" y="214"/>
                      <a:pt x="384" y="213"/>
                    </a:cubicBezTo>
                    <a:cubicBezTo>
                      <a:pt x="387" y="211"/>
                      <a:pt x="390" y="208"/>
                      <a:pt x="393" y="206"/>
                    </a:cubicBezTo>
                    <a:cubicBezTo>
                      <a:pt x="395" y="205"/>
                      <a:pt x="395" y="202"/>
                      <a:pt x="397" y="201"/>
                    </a:cubicBezTo>
                    <a:cubicBezTo>
                      <a:pt x="399" y="198"/>
                      <a:pt x="401" y="195"/>
                      <a:pt x="402" y="192"/>
                    </a:cubicBezTo>
                    <a:cubicBezTo>
                      <a:pt x="402" y="190"/>
                      <a:pt x="402" y="190"/>
                      <a:pt x="404" y="189"/>
                    </a:cubicBezTo>
                    <a:cubicBezTo>
                      <a:pt x="406" y="188"/>
                      <a:pt x="405" y="191"/>
                      <a:pt x="405" y="192"/>
                    </a:cubicBezTo>
                    <a:cubicBezTo>
                      <a:pt x="404" y="193"/>
                      <a:pt x="405" y="190"/>
                      <a:pt x="405" y="19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3" name="Freeform 721">
                <a:extLst>
                  <a:ext uri="{FF2B5EF4-FFF2-40B4-BE49-F238E27FC236}">
                    <a16:creationId xmlns:a16="http://schemas.microsoft.com/office/drawing/2014/main" id="{437A771B-A6AC-4E4F-8DC9-52D2BFE07E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3672" y="4988256"/>
                <a:ext cx="153338" cy="346660"/>
              </a:xfrm>
              <a:custGeom>
                <a:avLst/>
                <a:gdLst>
                  <a:gd name="T0" fmla="*/ 13 w 15"/>
                  <a:gd name="T1" fmla="*/ 26 h 32"/>
                  <a:gd name="T2" fmla="*/ 10 w 15"/>
                  <a:gd name="T3" fmla="*/ 13 h 32"/>
                  <a:gd name="T4" fmla="*/ 9 w 15"/>
                  <a:gd name="T5" fmla="*/ 4 h 32"/>
                  <a:gd name="T6" fmla="*/ 9 w 15"/>
                  <a:gd name="T7" fmla="*/ 1 h 32"/>
                  <a:gd name="T8" fmla="*/ 6 w 15"/>
                  <a:gd name="T9" fmla="*/ 0 h 32"/>
                  <a:gd name="T10" fmla="*/ 7 w 15"/>
                  <a:gd name="T11" fmla="*/ 3 h 32"/>
                  <a:gd name="T12" fmla="*/ 6 w 15"/>
                  <a:gd name="T13" fmla="*/ 5 h 32"/>
                  <a:gd name="T14" fmla="*/ 4 w 15"/>
                  <a:gd name="T15" fmla="*/ 7 h 32"/>
                  <a:gd name="T16" fmla="*/ 4 w 15"/>
                  <a:gd name="T17" fmla="*/ 9 h 32"/>
                  <a:gd name="T18" fmla="*/ 2 w 15"/>
                  <a:gd name="T19" fmla="*/ 14 h 32"/>
                  <a:gd name="T20" fmla="*/ 5 w 15"/>
                  <a:gd name="T21" fmla="*/ 20 h 32"/>
                  <a:gd name="T22" fmla="*/ 6 w 15"/>
                  <a:gd name="T23" fmla="*/ 32 h 32"/>
                  <a:gd name="T24" fmla="*/ 15 w 15"/>
                  <a:gd name="T25" fmla="*/ 32 h 32"/>
                  <a:gd name="T26" fmla="*/ 13 w 15"/>
                  <a:gd name="T27" fmla="*/ 26 h 32"/>
                  <a:gd name="T28" fmla="*/ 13 w 15"/>
                  <a:gd name="T29" fmla="*/ 2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32">
                    <a:moveTo>
                      <a:pt x="13" y="26"/>
                    </a:moveTo>
                    <a:cubicBezTo>
                      <a:pt x="13" y="22"/>
                      <a:pt x="9" y="17"/>
                      <a:pt x="10" y="13"/>
                    </a:cubicBezTo>
                    <a:cubicBezTo>
                      <a:pt x="11" y="10"/>
                      <a:pt x="10" y="7"/>
                      <a:pt x="9" y="4"/>
                    </a:cubicBezTo>
                    <a:cubicBezTo>
                      <a:pt x="9" y="3"/>
                      <a:pt x="9" y="2"/>
                      <a:pt x="9" y="1"/>
                    </a:cubicBezTo>
                    <a:cubicBezTo>
                      <a:pt x="9" y="0"/>
                      <a:pt x="6" y="0"/>
                      <a:pt x="6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8" y="4"/>
                      <a:pt x="7" y="5"/>
                      <a:pt x="6" y="5"/>
                    </a:cubicBezTo>
                    <a:cubicBezTo>
                      <a:pt x="5" y="6"/>
                      <a:pt x="4" y="5"/>
                      <a:pt x="4" y="7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3" y="11"/>
                      <a:pt x="3" y="13"/>
                      <a:pt x="2" y="14"/>
                    </a:cubicBezTo>
                    <a:cubicBezTo>
                      <a:pt x="0" y="15"/>
                      <a:pt x="4" y="18"/>
                      <a:pt x="5" y="20"/>
                    </a:cubicBezTo>
                    <a:cubicBezTo>
                      <a:pt x="6" y="22"/>
                      <a:pt x="4" y="32"/>
                      <a:pt x="6" y="32"/>
                    </a:cubicBezTo>
                    <a:cubicBezTo>
                      <a:pt x="9" y="32"/>
                      <a:pt x="12" y="32"/>
                      <a:pt x="15" y="32"/>
                    </a:cubicBezTo>
                    <a:cubicBezTo>
                      <a:pt x="15" y="30"/>
                      <a:pt x="14" y="28"/>
                      <a:pt x="13" y="26"/>
                    </a:cubicBezTo>
                    <a:cubicBezTo>
                      <a:pt x="13" y="24"/>
                      <a:pt x="13" y="27"/>
                      <a:pt x="13" y="2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4" name="Freeform 722">
                <a:extLst>
                  <a:ext uri="{FF2B5EF4-FFF2-40B4-BE49-F238E27FC236}">
                    <a16:creationId xmlns:a16="http://schemas.microsoft.com/office/drawing/2014/main" id="{97C047DD-10B7-E043-B36A-BBAFE5D86A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05036" y="5323848"/>
                <a:ext cx="153338" cy="250772"/>
              </a:xfrm>
              <a:custGeom>
                <a:avLst/>
                <a:gdLst>
                  <a:gd name="T0" fmla="*/ 12 w 15"/>
                  <a:gd name="T1" fmla="*/ 1 h 23"/>
                  <a:gd name="T2" fmla="*/ 7 w 15"/>
                  <a:gd name="T3" fmla="*/ 1 h 23"/>
                  <a:gd name="T4" fmla="*/ 2 w 15"/>
                  <a:gd name="T5" fmla="*/ 2 h 23"/>
                  <a:gd name="T6" fmla="*/ 1 w 15"/>
                  <a:gd name="T7" fmla="*/ 7 h 23"/>
                  <a:gd name="T8" fmla="*/ 2 w 15"/>
                  <a:gd name="T9" fmla="*/ 11 h 23"/>
                  <a:gd name="T10" fmla="*/ 1 w 15"/>
                  <a:gd name="T11" fmla="*/ 23 h 23"/>
                  <a:gd name="T12" fmla="*/ 4 w 15"/>
                  <a:gd name="T13" fmla="*/ 20 h 23"/>
                  <a:gd name="T14" fmla="*/ 7 w 15"/>
                  <a:gd name="T15" fmla="*/ 20 h 23"/>
                  <a:gd name="T16" fmla="*/ 9 w 15"/>
                  <a:gd name="T17" fmla="*/ 23 h 23"/>
                  <a:gd name="T18" fmla="*/ 9 w 15"/>
                  <a:gd name="T19" fmla="*/ 20 h 23"/>
                  <a:gd name="T20" fmla="*/ 6 w 15"/>
                  <a:gd name="T21" fmla="*/ 16 h 23"/>
                  <a:gd name="T22" fmla="*/ 4 w 15"/>
                  <a:gd name="T23" fmla="*/ 7 h 23"/>
                  <a:gd name="T24" fmla="*/ 9 w 15"/>
                  <a:gd name="T25" fmla="*/ 3 h 23"/>
                  <a:gd name="T26" fmla="*/ 15 w 15"/>
                  <a:gd name="T27" fmla="*/ 6 h 23"/>
                  <a:gd name="T28" fmla="*/ 12 w 15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23">
                    <a:moveTo>
                      <a:pt x="12" y="1"/>
                    </a:moveTo>
                    <a:cubicBezTo>
                      <a:pt x="11" y="1"/>
                      <a:pt x="9" y="1"/>
                      <a:pt x="7" y="1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2" y="4"/>
                      <a:pt x="1" y="5"/>
                      <a:pt x="1" y="7"/>
                    </a:cubicBezTo>
                    <a:cubicBezTo>
                      <a:pt x="1" y="8"/>
                      <a:pt x="2" y="9"/>
                      <a:pt x="2" y="11"/>
                    </a:cubicBezTo>
                    <a:cubicBezTo>
                      <a:pt x="2" y="12"/>
                      <a:pt x="0" y="23"/>
                      <a:pt x="1" y="23"/>
                    </a:cubicBezTo>
                    <a:cubicBezTo>
                      <a:pt x="3" y="22"/>
                      <a:pt x="1" y="19"/>
                      <a:pt x="4" y="20"/>
                    </a:cubicBezTo>
                    <a:cubicBezTo>
                      <a:pt x="5" y="20"/>
                      <a:pt x="7" y="19"/>
                      <a:pt x="7" y="20"/>
                    </a:cubicBezTo>
                    <a:cubicBezTo>
                      <a:pt x="8" y="20"/>
                      <a:pt x="8" y="23"/>
                      <a:pt x="9" y="23"/>
                    </a:cubicBezTo>
                    <a:cubicBezTo>
                      <a:pt x="9" y="23"/>
                      <a:pt x="9" y="20"/>
                      <a:pt x="9" y="20"/>
                    </a:cubicBezTo>
                    <a:cubicBezTo>
                      <a:pt x="9" y="18"/>
                      <a:pt x="7" y="17"/>
                      <a:pt x="6" y="16"/>
                    </a:cubicBezTo>
                    <a:cubicBezTo>
                      <a:pt x="5" y="14"/>
                      <a:pt x="2" y="9"/>
                      <a:pt x="4" y="7"/>
                    </a:cubicBezTo>
                    <a:cubicBezTo>
                      <a:pt x="7" y="5"/>
                      <a:pt x="6" y="4"/>
                      <a:pt x="9" y="3"/>
                    </a:cubicBezTo>
                    <a:cubicBezTo>
                      <a:pt x="11" y="2"/>
                      <a:pt x="14" y="4"/>
                      <a:pt x="15" y="6"/>
                    </a:cubicBezTo>
                    <a:cubicBezTo>
                      <a:pt x="14" y="4"/>
                      <a:pt x="13" y="2"/>
                      <a:pt x="12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5" name="Freeform 723">
                <a:extLst>
                  <a:ext uri="{FF2B5EF4-FFF2-40B4-BE49-F238E27FC236}">
                    <a16:creationId xmlns:a16="http://schemas.microsoft.com/office/drawing/2014/main" id="{28922555-A0F0-0E4F-9A00-FD3EBFD1CC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96524" y="6061424"/>
                <a:ext cx="216069" cy="272902"/>
              </a:xfrm>
              <a:custGeom>
                <a:avLst/>
                <a:gdLst>
                  <a:gd name="T0" fmla="*/ 5 w 21"/>
                  <a:gd name="T1" fmla="*/ 1 h 25"/>
                  <a:gd name="T2" fmla="*/ 4 w 21"/>
                  <a:gd name="T3" fmla="*/ 7 h 25"/>
                  <a:gd name="T4" fmla="*/ 1 w 21"/>
                  <a:gd name="T5" fmla="*/ 9 h 25"/>
                  <a:gd name="T6" fmla="*/ 3 w 21"/>
                  <a:gd name="T7" fmla="*/ 11 h 25"/>
                  <a:gd name="T8" fmla="*/ 2 w 21"/>
                  <a:gd name="T9" fmla="*/ 14 h 25"/>
                  <a:gd name="T10" fmla="*/ 3 w 21"/>
                  <a:gd name="T11" fmla="*/ 16 h 25"/>
                  <a:gd name="T12" fmla="*/ 1 w 21"/>
                  <a:gd name="T13" fmla="*/ 20 h 25"/>
                  <a:gd name="T14" fmla="*/ 3 w 21"/>
                  <a:gd name="T15" fmla="*/ 21 h 25"/>
                  <a:gd name="T16" fmla="*/ 0 w 21"/>
                  <a:gd name="T17" fmla="*/ 24 h 25"/>
                  <a:gd name="T18" fmla="*/ 2 w 21"/>
                  <a:gd name="T19" fmla="*/ 23 h 25"/>
                  <a:gd name="T20" fmla="*/ 3 w 21"/>
                  <a:gd name="T21" fmla="*/ 24 h 25"/>
                  <a:gd name="T22" fmla="*/ 6 w 21"/>
                  <a:gd name="T23" fmla="*/ 22 h 25"/>
                  <a:gd name="T24" fmla="*/ 8 w 21"/>
                  <a:gd name="T25" fmla="*/ 22 h 25"/>
                  <a:gd name="T26" fmla="*/ 9 w 21"/>
                  <a:gd name="T27" fmla="*/ 22 h 25"/>
                  <a:gd name="T28" fmla="*/ 12 w 21"/>
                  <a:gd name="T29" fmla="*/ 21 h 25"/>
                  <a:gd name="T30" fmla="*/ 14 w 21"/>
                  <a:gd name="T31" fmla="*/ 20 h 25"/>
                  <a:gd name="T32" fmla="*/ 17 w 21"/>
                  <a:gd name="T33" fmla="*/ 18 h 25"/>
                  <a:gd name="T34" fmla="*/ 20 w 21"/>
                  <a:gd name="T35" fmla="*/ 20 h 25"/>
                  <a:gd name="T36" fmla="*/ 19 w 21"/>
                  <a:gd name="T37" fmla="*/ 16 h 25"/>
                  <a:gd name="T38" fmla="*/ 17 w 21"/>
                  <a:gd name="T39" fmla="*/ 12 h 25"/>
                  <a:gd name="T40" fmla="*/ 12 w 21"/>
                  <a:gd name="T41" fmla="*/ 0 h 25"/>
                  <a:gd name="T42" fmla="*/ 5 w 21"/>
                  <a:gd name="T43" fmla="*/ 1 h 25"/>
                  <a:gd name="T44" fmla="*/ 5 w 21"/>
                  <a:gd name="T45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1" h="25">
                    <a:moveTo>
                      <a:pt x="5" y="1"/>
                    </a:moveTo>
                    <a:cubicBezTo>
                      <a:pt x="3" y="2"/>
                      <a:pt x="2" y="6"/>
                      <a:pt x="4" y="7"/>
                    </a:cubicBezTo>
                    <a:cubicBezTo>
                      <a:pt x="7" y="10"/>
                      <a:pt x="2" y="9"/>
                      <a:pt x="1" y="9"/>
                    </a:cubicBezTo>
                    <a:cubicBezTo>
                      <a:pt x="1" y="9"/>
                      <a:pt x="3" y="11"/>
                      <a:pt x="3" y="11"/>
                    </a:cubicBezTo>
                    <a:cubicBezTo>
                      <a:pt x="3" y="13"/>
                      <a:pt x="3" y="13"/>
                      <a:pt x="2" y="14"/>
                    </a:cubicBezTo>
                    <a:cubicBezTo>
                      <a:pt x="2" y="14"/>
                      <a:pt x="3" y="15"/>
                      <a:pt x="3" y="16"/>
                    </a:cubicBezTo>
                    <a:cubicBezTo>
                      <a:pt x="2" y="17"/>
                      <a:pt x="1" y="20"/>
                      <a:pt x="1" y="20"/>
                    </a:cubicBezTo>
                    <a:cubicBezTo>
                      <a:pt x="1" y="20"/>
                      <a:pt x="3" y="20"/>
                      <a:pt x="3" y="21"/>
                    </a:cubicBezTo>
                    <a:cubicBezTo>
                      <a:pt x="3" y="21"/>
                      <a:pt x="0" y="23"/>
                      <a:pt x="0" y="24"/>
                    </a:cubicBezTo>
                    <a:cubicBezTo>
                      <a:pt x="0" y="24"/>
                      <a:pt x="1" y="23"/>
                      <a:pt x="2" y="23"/>
                    </a:cubicBezTo>
                    <a:cubicBezTo>
                      <a:pt x="2" y="23"/>
                      <a:pt x="2" y="25"/>
                      <a:pt x="3" y="24"/>
                    </a:cubicBezTo>
                    <a:cubicBezTo>
                      <a:pt x="3" y="23"/>
                      <a:pt x="5" y="22"/>
                      <a:pt x="6" y="22"/>
                    </a:cubicBezTo>
                    <a:cubicBezTo>
                      <a:pt x="7" y="21"/>
                      <a:pt x="6" y="25"/>
                      <a:pt x="8" y="22"/>
                    </a:cubicBezTo>
                    <a:cubicBezTo>
                      <a:pt x="9" y="20"/>
                      <a:pt x="8" y="21"/>
                      <a:pt x="9" y="22"/>
                    </a:cubicBezTo>
                    <a:cubicBezTo>
                      <a:pt x="9" y="22"/>
                      <a:pt x="12" y="21"/>
                      <a:pt x="12" y="21"/>
                    </a:cubicBezTo>
                    <a:cubicBezTo>
                      <a:pt x="14" y="21"/>
                      <a:pt x="13" y="20"/>
                      <a:pt x="14" y="20"/>
                    </a:cubicBezTo>
                    <a:cubicBezTo>
                      <a:pt x="16" y="20"/>
                      <a:pt x="16" y="19"/>
                      <a:pt x="17" y="18"/>
                    </a:cubicBezTo>
                    <a:cubicBezTo>
                      <a:pt x="18" y="16"/>
                      <a:pt x="19" y="19"/>
                      <a:pt x="20" y="20"/>
                    </a:cubicBezTo>
                    <a:cubicBezTo>
                      <a:pt x="21" y="20"/>
                      <a:pt x="19" y="16"/>
                      <a:pt x="19" y="16"/>
                    </a:cubicBezTo>
                    <a:cubicBezTo>
                      <a:pt x="18" y="15"/>
                      <a:pt x="17" y="14"/>
                      <a:pt x="17" y="12"/>
                    </a:cubicBezTo>
                    <a:cubicBezTo>
                      <a:pt x="17" y="7"/>
                      <a:pt x="14" y="4"/>
                      <a:pt x="12" y="0"/>
                    </a:cubicBezTo>
                    <a:cubicBezTo>
                      <a:pt x="10" y="2"/>
                      <a:pt x="8" y="1"/>
                      <a:pt x="5" y="1"/>
                    </a:cubicBezTo>
                    <a:cubicBezTo>
                      <a:pt x="5" y="2"/>
                      <a:pt x="6" y="1"/>
                      <a:pt x="5" y="1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6" name="Freeform 724">
                <a:extLst>
                  <a:ext uri="{FF2B5EF4-FFF2-40B4-BE49-F238E27FC236}">
                    <a16:creationId xmlns:a16="http://schemas.microsoft.com/office/drawing/2014/main" id="{E0D2AF3A-8AC2-E842-9134-51B94C03BD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05917" y="5770080"/>
                <a:ext cx="327588" cy="335598"/>
              </a:xfrm>
              <a:custGeom>
                <a:avLst/>
                <a:gdLst>
                  <a:gd name="T0" fmla="*/ 32 w 32"/>
                  <a:gd name="T1" fmla="*/ 3 h 31"/>
                  <a:gd name="T2" fmla="*/ 29 w 32"/>
                  <a:gd name="T3" fmla="*/ 1 h 31"/>
                  <a:gd name="T4" fmla="*/ 27 w 32"/>
                  <a:gd name="T5" fmla="*/ 4 h 31"/>
                  <a:gd name="T6" fmla="*/ 25 w 32"/>
                  <a:gd name="T7" fmla="*/ 5 h 31"/>
                  <a:gd name="T8" fmla="*/ 20 w 32"/>
                  <a:gd name="T9" fmla="*/ 6 h 31"/>
                  <a:gd name="T10" fmla="*/ 20 w 32"/>
                  <a:gd name="T11" fmla="*/ 10 h 31"/>
                  <a:gd name="T12" fmla="*/ 13 w 32"/>
                  <a:gd name="T13" fmla="*/ 9 h 31"/>
                  <a:gd name="T14" fmla="*/ 10 w 32"/>
                  <a:gd name="T15" fmla="*/ 12 h 31"/>
                  <a:gd name="T16" fmla="*/ 0 w 32"/>
                  <a:gd name="T17" fmla="*/ 19 h 31"/>
                  <a:gd name="T18" fmla="*/ 6 w 32"/>
                  <a:gd name="T19" fmla="*/ 21 h 31"/>
                  <a:gd name="T20" fmla="*/ 5 w 32"/>
                  <a:gd name="T21" fmla="*/ 24 h 31"/>
                  <a:gd name="T22" fmla="*/ 6 w 32"/>
                  <a:gd name="T23" fmla="*/ 26 h 31"/>
                  <a:gd name="T24" fmla="*/ 3 w 32"/>
                  <a:gd name="T25" fmla="*/ 29 h 31"/>
                  <a:gd name="T26" fmla="*/ 5 w 32"/>
                  <a:gd name="T27" fmla="*/ 30 h 31"/>
                  <a:gd name="T28" fmla="*/ 5 w 32"/>
                  <a:gd name="T29" fmla="*/ 31 h 31"/>
                  <a:gd name="T30" fmla="*/ 9 w 32"/>
                  <a:gd name="T31" fmla="*/ 31 h 31"/>
                  <a:gd name="T32" fmla="*/ 12 w 32"/>
                  <a:gd name="T33" fmla="*/ 31 h 31"/>
                  <a:gd name="T34" fmla="*/ 14 w 32"/>
                  <a:gd name="T35" fmla="*/ 28 h 31"/>
                  <a:gd name="T36" fmla="*/ 21 w 32"/>
                  <a:gd name="T37" fmla="*/ 27 h 31"/>
                  <a:gd name="T38" fmla="*/ 16 w 32"/>
                  <a:gd name="T39" fmla="*/ 22 h 31"/>
                  <a:gd name="T40" fmla="*/ 20 w 32"/>
                  <a:gd name="T41" fmla="*/ 19 h 31"/>
                  <a:gd name="T42" fmla="*/ 27 w 32"/>
                  <a:gd name="T43" fmla="*/ 14 h 31"/>
                  <a:gd name="T44" fmla="*/ 27 w 32"/>
                  <a:gd name="T45" fmla="*/ 8 h 31"/>
                  <a:gd name="T46" fmla="*/ 32 w 32"/>
                  <a:gd name="T47" fmla="*/ 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2" h="31">
                    <a:moveTo>
                      <a:pt x="32" y="3"/>
                    </a:moveTo>
                    <a:cubicBezTo>
                      <a:pt x="31" y="2"/>
                      <a:pt x="30" y="0"/>
                      <a:pt x="29" y="1"/>
                    </a:cubicBezTo>
                    <a:cubicBezTo>
                      <a:pt x="28" y="1"/>
                      <a:pt x="28" y="3"/>
                      <a:pt x="27" y="4"/>
                    </a:cubicBezTo>
                    <a:cubicBezTo>
                      <a:pt x="27" y="4"/>
                      <a:pt x="26" y="3"/>
                      <a:pt x="25" y="5"/>
                    </a:cubicBezTo>
                    <a:cubicBezTo>
                      <a:pt x="24" y="6"/>
                      <a:pt x="22" y="6"/>
                      <a:pt x="20" y="6"/>
                    </a:cubicBezTo>
                    <a:cubicBezTo>
                      <a:pt x="18" y="7"/>
                      <a:pt x="22" y="9"/>
                      <a:pt x="20" y="10"/>
                    </a:cubicBezTo>
                    <a:cubicBezTo>
                      <a:pt x="17" y="11"/>
                      <a:pt x="16" y="9"/>
                      <a:pt x="13" y="9"/>
                    </a:cubicBezTo>
                    <a:cubicBezTo>
                      <a:pt x="12" y="8"/>
                      <a:pt x="10" y="11"/>
                      <a:pt x="10" y="12"/>
                    </a:cubicBezTo>
                    <a:cubicBezTo>
                      <a:pt x="7" y="15"/>
                      <a:pt x="1" y="15"/>
                      <a:pt x="0" y="19"/>
                    </a:cubicBezTo>
                    <a:cubicBezTo>
                      <a:pt x="0" y="19"/>
                      <a:pt x="6" y="21"/>
                      <a:pt x="6" y="21"/>
                    </a:cubicBezTo>
                    <a:cubicBezTo>
                      <a:pt x="6" y="22"/>
                      <a:pt x="5" y="24"/>
                      <a:pt x="5" y="24"/>
                    </a:cubicBezTo>
                    <a:cubicBezTo>
                      <a:pt x="5" y="26"/>
                      <a:pt x="6" y="25"/>
                      <a:pt x="6" y="26"/>
                    </a:cubicBezTo>
                    <a:cubicBezTo>
                      <a:pt x="6" y="25"/>
                      <a:pt x="2" y="28"/>
                      <a:pt x="3" y="29"/>
                    </a:cubicBezTo>
                    <a:cubicBezTo>
                      <a:pt x="3" y="29"/>
                      <a:pt x="5" y="30"/>
                      <a:pt x="5" y="30"/>
                    </a:cubicBezTo>
                    <a:cubicBezTo>
                      <a:pt x="6" y="30"/>
                      <a:pt x="5" y="30"/>
                      <a:pt x="5" y="31"/>
                    </a:cubicBezTo>
                    <a:cubicBezTo>
                      <a:pt x="5" y="30"/>
                      <a:pt x="9" y="30"/>
                      <a:pt x="9" y="31"/>
                    </a:cubicBezTo>
                    <a:cubicBezTo>
                      <a:pt x="10" y="31"/>
                      <a:pt x="11" y="31"/>
                      <a:pt x="12" y="31"/>
                    </a:cubicBezTo>
                    <a:cubicBezTo>
                      <a:pt x="12" y="31"/>
                      <a:pt x="13" y="29"/>
                      <a:pt x="14" y="28"/>
                    </a:cubicBezTo>
                    <a:cubicBezTo>
                      <a:pt x="17" y="28"/>
                      <a:pt x="19" y="29"/>
                      <a:pt x="21" y="27"/>
                    </a:cubicBezTo>
                    <a:cubicBezTo>
                      <a:pt x="21" y="25"/>
                      <a:pt x="16" y="23"/>
                      <a:pt x="16" y="22"/>
                    </a:cubicBezTo>
                    <a:cubicBezTo>
                      <a:pt x="17" y="21"/>
                      <a:pt x="18" y="20"/>
                      <a:pt x="20" y="19"/>
                    </a:cubicBezTo>
                    <a:cubicBezTo>
                      <a:pt x="22" y="17"/>
                      <a:pt x="24" y="15"/>
                      <a:pt x="27" y="14"/>
                    </a:cubicBezTo>
                    <a:cubicBezTo>
                      <a:pt x="29" y="12"/>
                      <a:pt x="26" y="9"/>
                      <a:pt x="27" y="8"/>
                    </a:cubicBezTo>
                    <a:cubicBezTo>
                      <a:pt x="29" y="6"/>
                      <a:pt x="30" y="4"/>
                      <a:pt x="32" y="3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7" name="Freeform 725">
                <a:extLst>
                  <a:ext uri="{FF2B5EF4-FFF2-40B4-BE49-F238E27FC236}">
                    <a16:creationId xmlns:a16="http://schemas.microsoft.com/office/drawing/2014/main" id="{23640693-83F4-1344-A16F-0C39648CE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38" y="4914495"/>
                <a:ext cx="243950" cy="269212"/>
              </a:xfrm>
              <a:custGeom>
                <a:avLst/>
                <a:gdLst>
                  <a:gd name="T0" fmla="*/ 21 w 24"/>
                  <a:gd name="T1" fmla="*/ 8 h 25"/>
                  <a:gd name="T2" fmla="*/ 18 w 24"/>
                  <a:gd name="T3" fmla="*/ 5 h 25"/>
                  <a:gd name="T4" fmla="*/ 15 w 24"/>
                  <a:gd name="T5" fmla="*/ 6 h 25"/>
                  <a:gd name="T6" fmla="*/ 16 w 24"/>
                  <a:gd name="T7" fmla="*/ 1 h 25"/>
                  <a:gd name="T8" fmla="*/ 10 w 24"/>
                  <a:gd name="T9" fmla="*/ 1 h 25"/>
                  <a:gd name="T10" fmla="*/ 10 w 24"/>
                  <a:gd name="T11" fmla="*/ 2 h 25"/>
                  <a:gd name="T12" fmla="*/ 9 w 24"/>
                  <a:gd name="T13" fmla="*/ 3 h 25"/>
                  <a:gd name="T14" fmla="*/ 11 w 24"/>
                  <a:gd name="T15" fmla="*/ 4 h 25"/>
                  <a:gd name="T16" fmla="*/ 9 w 24"/>
                  <a:gd name="T17" fmla="*/ 5 h 25"/>
                  <a:gd name="T18" fmla="*/ 2 w 24"/>
                  <a:gd name="T19" fmla="*/ 6 h 25"/>
                  <a:gd name="T20" fmla="*/ 3 w 24"/>
                  <a:gd name="T21" fmla="*/ 7 h 25"/>
                  <a:gd name="T22" fmla="*/ 2 w 24"/>
                  <a:gd name="T23" fmla="*/ 8 h 25"/>
                  <a:gd name="T24" fmla="*/ 2 w 24"/>
                  <a:gd name="T25" fmla="*/ 8 h 25"/>
                  <a:gd name="T26" fmla="*/ 1 w 24"/>
                  <a:gd name="T27" fmla="*/ 8 h 25"/>
                  <a:gd name="T28" fmla="*/ 3 w 24"/>
                  <a:gd name="T29" fmla="*/ 10 h 25"/>
                  <a:gd name="T30" fmla="*/ 6 w 24"/>
                  <a:gd name="T31" fmla="*/ 13 h 25"/>
                  <a:gd name="T32" fmla="*/ 5 w 24"/>
                  <a:gd name="T33" fmla="*/ 17 h 25"/>
                  <a:gd name="T34" fmla="*/ 1 w 24"/>
                  <a:gd name="T35" fmla="*/ 20 h 25"/>
                  <a:gd name="T36" fmla="*/ 3 w 24"/>
                  <a:gd name="T37" fmla="*/ 20 h 25"/>
                  <a:gd name="T38" fmla="*/ 0 w 24"/>
                  <a:gd name="T39" fmla="*/ 22 h 25"/>
                  <a:gd name="T40" fmla="*/ 3 w 24"/>
                  <a:gd name="T41" fmla="*/ 21 h 25"/>
                  <a:gd name="T42" fmla="*/ 2 w 24"/>
                  <a:gd name="T43" fmla="*/ 24 h 25"/>
                  <a:gd name="T44" fmla="*/ 4 w 24"/>
                  <a:gd name="T45" fmla="*/ 23 h 25"/>
                  <a:gd name="T46" fmla="*/ 4 w 24"/>
                  <a:gd name="T47" fmla="*/ 25 h 25"/>
                  <a:gd name="T48" fmla="*/ 8 w 24"/>
                  <a:gd name="T49" fmla="*/ 24 h 25"/>
                  <a:gd name="T50" fmla="*/ 17 w 24"/>
                  <a:gd name="T51" fmla="*/ 20 h 25"/>
                  <a:gd name="T52" fmla="*/ 22 w 24"/>
                  <a:gd name="T53" fmla="*/ 16 h 25"/>
                  <a:gd name="T54" fmla="*/ 21 w 24"/>
                  <a:gd name="T55" fmla="*/ 8 h 25"/>
                  <a:gd name="T56" fmla="*/ 21 w 24"/>
                  <a:gd name="T5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25">
                    <a:moveTo>
                      <a:pt x="21" y="8"/>
                    </a:moveTo>
                    <a:cubicBezTo>
                      <a:pt x="20" y="8"/>
                      <a:pt x="19" y="5"/>
                      <a:pt x="18" y="5"/>
                    </a:cubicBezTo>
                    <a:cubicBezTo>
                      <a:pt x="16" y="6"/>
                      <a:pt x="17" y="7"/>
                      <a:pt x="15" y="6"/>
                    </a:cubicBezTo>
                    <a:cubicBezTo>
                      <a:pt x="11" y="5"/>
                      <a:pt x="15" y="3"/>
                      <a:pt x="16" y="1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10" y="1"/>
                      <a:pt x="12" y="1"/>
                      <a:pt x="10" y="2"/>
                    </a:cubicBezTo>
                    <a:cubicBezTo>
                      <a:pt x="10" y="2"/>
                      <a:pt x="8" y="3"/>
                      <a:pt x="9" y="3"/>
                    </a:cubicBezTo>
                    <a:cubicBezTo>
                      <a:pt x="9" y="4"/>
                      <a:pt x="11" y="3"/>
                      <a:pt x="11" y="4"/>
                    </a:cubicBezTo>
                    <a:cubicBezTo>
                      <a:pt x="12" y="5"/>
                      <a:pt x="9" y="5"/>
                      <a:pt x="9" y="5"/>
                    </a:cubicBezTo>
                    <a:cubicBezTo>
                      <a:pt x="7" y="6"/>
                      <a:pt x="3" y="5"/>
                      <a:pt x="2" y="6"/>
                    </a:cubicBezTo>
                    <a:cubicBezTo>
                      <a:pt x="2" y="6"/>
                      <a:pt x="3" y="6"/>
                      <a:pt x="3" y="7"/>
                    </a:cubicBezTo>
                    <a:cubicBezTo>
                      <a:pt x="3" y="7"/>
                      <a:pt x="1" y="7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1" y="8"/>
                      <a:pt x="1" y="8"/>
                    </a:cubicBezTo>
                    <a:cubicBezTo>
                      <a:pt x="1" y="9"/>
                      <a:pt x="5" y="9"/>
                      <a:pt x="3" y="10"/>
                    </a:cubicBezTo>
                    <a:cubicBezTo>
                      <a:pt x="0" y="12"/>
                      <a:pt x="4" y="13"/>
                      <a:pt x="6" y="13"/>
                    </a:cubicBezTo>
                    <a:cubicBezTo>
                      <a:pt x="7" y="13"/>
                      <a:pt x="5" y="16"/>
                      <a:pt x="5" y="17"/>
                    </a:cubicBezTo>
                    <a:cubicBezTo>
                      <a:pt x="4" y="17"/>
                      <a:pt x="2" y="21"/>
                      <a:pt x="1" y="20"/>
                    </a:cubicBezTo>
                    <a:cubicBezTo>
                      <a:pt x="1" y="20"/>
                      <a:pt x="3" y="20"/>
                      <a:pt x="3" y="20"/>
                    </a:cubicBezTo>
                    <a:cubicBezTo>
                      <a:pt x="2" y="21"/>
                      <a:pt x="1" y="20"/>
                      <a:pt x="0" y="22"/>
                    </a:cubicBezTo>
                    <a:cubicBezTo>
                      <a:pt x="0" y="22"/>
                      <a:pt x="3" y="21"/>
                      <a:pt x="3" y="21"/>
                    </a:cubicBezTo>
                    <a:cubicBezTo>
                      <a:pt x="3" y="21"/>
                      <a:pt x="2" y="23"/>
                      <a:pt x="2" y="24"/>
                    </a:cubicBezTo>
                    <a:cubicBezTo>
                      <a:pt x="2" y="24"/>
                      <a:pt x="4" y="23"/>
                      <a:pt x="4" y="23"/>
                    </a:cubicBezTo>
                    <a:cubicBezTo>
                      <a:pt x="4" y="23"/>
                      <a:pt x="4" y="24"/>
                      <a:pt x="4" y="25"/>
                    </a:cubicBezTo>
                    <a:cubicBezTo>
                      <a:pt x="5" y="25"/>
                      <a:pt x="7" y="24"/>
                      <a:pt x="8" y="24"/>
                    </a:cubicBezTo>
                    <a:cubicBezTo>
                      <a:pt x="11" y="23"/>
                      <a:pt x="14" y="20"/>
                      <a:pt x="17" y="20"/>
                    </a:cubicBezTo>
                    <a:cubicBezTo>
                      <a:pt x="21" y="20"/>
                      <a:pt x="20" y="19"/>
                      <a:pt x="22" y="16"/>
                    </a:cubicBezTo>
                    <a:cubicBezTo>
                      <a:pt x="24" y="13"/>
                      <a:pt x="21" y="11"/>
                      <a:pt x="21" y="8"/>
                    </a:cubicBezTo>
                    <a:cubicBezTo>
                      <a:pt x="20" y="8"/>
                      <a:pt x="21" y="9"/>
                      <a:pt x="21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8" name="Freeform 726">
                <a:extLst>
                  <a:ext uri="{FF2B5EF4-FFF2-40B4-BE49-F238E27FC236}">
                    <a16:creationId xmlns:a16="http://schemas.microsoft.com/office/drawing/2014/main" id="{ABB376E9-97AC-A44F-ADFC-34D12F3EE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53109" y="4903436"/>
                <a:ext cx="163794" cy="106947"/>
              </a:xfrm>
              <a:custGeom>
                <a:avLst/>
                <a:gdLst>
                  <a:gd name="T0" fmla="*/ 1 w 16"/>
                  <a:gd name="T1" fmla="*/ 6 h 10"/>
                  <a:gd name="T2" fmla="*/ 4 w 16"/>
                  <a:gd name="T3" fmla="*/ 8 h 10"/>
                  <a:gd name="T4" fmla="*/ 5 w 16"/>
                  <a:gd name="T5" fmla="*/ 7 h 10"/>
                  <a:gd name="T6" fmla="*/ 8 w 16"/>
                  <a:gd name="T7" fmla="*/ 8 h 10"/>
                  <a:gd name="T8" fmla="*/ 11 w 16"/>
                  <a:gd name="T9" fmla="*/ 4 h 10"/>
                  <a:gd name="T10" fmla="*/ 11 w 16"/>
                  <a:gd name="T11" fmla="*/ 2 h 10"/>
                  <a:gd name="T12" fmla="*/ 7 w 16"/>
                  <a:gd name="T13" fmla="*/ 1 h 10"/>
                  <a:gd name="T14" fmla="*/ 4 w 16"/>
                  <a:gd name="T15" fmla="*/ 2 h 10"/>
                  <a:gd name="T16" fmla="*/ 1 w 16"/>
                  <a:gd name="T17" fmla="*/ 6 h 10"/>
                  <a:gd name="T18" fmla="*/ 1 w 16"/>
                  <a:gd name="T1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0">
                    <a:moveTo>
                      <a:pt x="1" y="6"/>
                    </a:moveTo>
                    <a:cubicBezTo>
                      <a:pt x="0" y="7"/>
                      <a:pt x="3" y="8"/>
                      <a:pt x="4" y="8"/>
                    </a:cubicBezTo>
                    <a:cubicBezTo>
                      <a:pt x="4" y="8"/>
                      <a:pt x="5" y="7"/>
                      <a:pt x="5" y="7"/>
                    </a:cubicBezTo>
                    <a:cubicBezTo>
                      <a:pt x="6" y="6"/>
                      <a:pt x="7" y="7"/>
                      <a:pt x="8" y="8"/>
                    </a:cubicBezTo>
                    <a:cubicBezTo>
                      <a:pt x="10" y="10"/>
                      <a:pt x="16" y="5"/>
                      <a:pt x="11" y="4"/>
                    </a:cubicBezTo>
                    <a:cubicBezTo>
                      <a:pt x="12" y="4"/>
                      <a:pt x="11" y="2"/>
                      <a:pt x="11" y="2"/>
                    </a:cubicBezTo>
                    <a:cubicBezTo>
                      <a:pt x="10" y="0"/>
                      <a:pt x="9" y="0"/>
                      <a:pt x="7" y="1"/>
                    </a:cubicBezTo>
                    <a:cubicBezTo>
                      <a:pt x="6" y="1"/>
                      <a:pt x="4" y="1"/>
                      <a:pt x="4" y="2"/>
                    </a:cubicBezTo>
                    <a:cubicBezTo>
                      <a:pt x="3" y="3"/>
                      <a:pt x="1" y="4"/>
                      <a:pt x="1" y="6"/>
                    </a:cubicBezTo>
                    <a:cubicBezTo>
                      <a:pt x="1" y="6"/>
                      <a:pt x="1" y="5"/>
                      <a:pt x="1" y="6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19" name="Freeform 727">
                <a:extLst>
                  <a:ext uri="{FF2B5EF4-FFF2-40B4-BE49-F238E27FC236}">
                    <a16:creationId xmlns:a16="http://schemas.microsoft.com/office/drawing/2014/main" id="{81DC149C-B567-6543-921E-254C1A24D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714763"/>
                <a:ext cx="641234" cy="497863"/>
              </a:xfrm>
              <a:custGeom>
                <a:avLst/>
                <a:gdLst>
                  <a:gd name="T0" fmla="*/ 58 w 63"/>
                  <a:gd name="T1" fmla="*/ 8 h 46"/>
                  <a:gd name="T2" fmla="*/ 52 w 63"/>
                  <a:gd name="T3" fmla="*/ 6 h 46"/>
                  <a:gd name="T4" fmla="*/ 49 w 63"/>
                  <a:gd name="T5" fmla="*/ 6 h 46"/>
                  <a:gd name="T6" fmla="*/ 45 w 63"/>
                  <a:gd name="T7" fmla="*/ 6 h 46"/>
                  <a:gd name="T8" fmla="*/ 40 w 63"/>
                  <a:gd name="T9" fmla="*/ 4 h 46"/>
                  <a:gd name="T10" fmla="*/ 38 w 63"/>
                  <a:gd name="T11" fmla="*/ 2 h 46"/>
                  <a:gd name="T12" fmla="*/ 35 w 63"/>
                  <a:gd name="T13" fmla="*/ 2 h 46"/>
                  <a:gd name="T14" fmla="*/ 31 w 63"/>
                  <a:gd name="T15" fmla="*/ 2 h 46"/>
                  <a:gd name="T16" fmla="*/ 27 w 63"/>
                  <a:gd name="T17" fmla="*/ 2 h 46"/>
                  <a:gd name="T18" fmla="*/ 17 w 63"/>
                  <a:gd name="T19" fmla="*/ 1 h 46"/>
                  <a:gd name="T20" fmla="*/ 8 w 63"/>
                  <a:gd name="T21" fmla="*/ 0 h 46"/>
                  <a:gd name="T22" fmla="*/ 2 w 63"/>
                  <a:gd name="T23" fmla="*/ 3 h 46"/>
                  <a:gd name="T24" fmla="*/ 2 w 63"/>
                  <a:gd name="T25" fmla="*/ 6 h 46"/>
                  <a:gd name="T26" fmla="*/ 2 w 63"/>
                  <a:gd name="T27" fmla="*/ 11 h 46"/>
                  <a:gd name="T28" fmla="*/ 5 w 63"/>
                  <a:gd name="T29" fmla="*/ 10 h 46"/>
                  <a:gd name="T30" fmla="*/ 7 w 63"/>
                  <a:gd name="T31" fmla="*/ 12 h 46"/>
                  <a:gd name="T32" fmla="*/ 12 w 63"/>
                  <a:gd name="T33" fmla="*/ 11 h 46"/>
                  <a:gd name="T34" fmla="*/ 14 w 63"/>
                  <a:gd name="T35" fmla="*/ 14 h 46"/>
                  <a:gd name="T36" fmla="*/ 13 w 63"/>
                  <a:gd name="T37" fmla="*/ 20 h 46"/>
                  <a:gd name="T38" fmla="*/ 12 w 63"/>
                  <a:gd name="T39" fmla="*/ 25 h 46"/>
                  <a:gd name="T40" fmla="*/ 12 w 63"/>
                  <a:gd name="T41" fmla="*/ 28 h 46"/>
                  <a:gd name="T42" fmla="*/ 10 w 63"/>
                  <a:gd name="T43" fmla="*/ 33 h 46"/>
                  <a:gd name="T44" fmla="*/ 10 w 63"/>
                  <a:gd name="T45" fmla="*/ 38 h 46"/>
                  <a:gd name="T46" fmla="*/ 17 w 63"/>
                  <a:gd name="T47" fmla="*/ 44 h 46"/>
                  <a:gd name="T48" fmla="*/ 20 w 63"/>
                  <a:gd name="T49" fmla="*/ 45 h 46"/>
                  <a:gd name="T50" fmla="*/ 21 w 63"/>
                  <a:gd name="T51" fmla="*/ 43 h 46"/>
                  <a:gd name="T52" fmla="*/ 24 w 63"/>
                  <a:gd name="T53" fmla="*/ 42 h 46"/>
                  <a:gd name="T54" fmla="*/ 36 w 63"/>
                  <a:gd name="T55" fmla="*/ 41 h 46"/>
                  <a:gd name="T56" fmla="*/ 39 w 63"/>
                  <a:gd name="T57" fmla="*/ 38 h 46"/>
                  <a:gd name="T58" fmla="*/ 43 w 63"/>
                  <a:gd name="T59" fmla="*/ 35 h 46"/>
                  <a:gd name="T60" fmla="*/ 47 w 63"/>
                  <a:gd name="T61" fmla="*/ 30 h 46"/>
                  <a:gd name="T62" fmla="*/ 45 w 63"/>
                  <a:gd name="T63" fmla="*/ 26 h 46"/>
                  <a:gd name="T64" fmla="*/ 48 w 63"/>
                  <a:gd name="T65" fmla="*/ 21 h 46"/>
                  <a:gd name="T66" fmla="*/ 50 w 63"/>
                  <a:gd name="T67" fmla="*/ 19 h 46"/>
                  <a:gd name="T68" fmla="*/ 51 w 63"/>
                  <a:gd name="T69" fmla="*/ 17 h 46"/>
                  <a:gd name="T70" fmla="*/ 60 w 63"/>
                  <a:gd name="T71" fmla="*/ 13 h 46"/>
                  <a:gd name="T72" fmla="*/ 63 w 63"/>
                  <a:gd name="T73" fmla="*/ 9 h 46"/>
                  <a:gd name="T74" fmla="*/ 58 w 63"/>
                  <a:gd name="T75" fmla="*/ 8 h 46"/>
                  <a:gd name="T76" fmla="*/ 58 w 63"/>
                  <a:gd name="T77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63" h="46">
                    <a:moveTo>
                      <a:pt x="58" y="8"/>
                    </a:moveTo>
                    <a:cubicBezTo>
                      <a:pt x="55" y="8"/>
                      <a:pt x="54" y="7"/>
                      <a:pt x="52" y="6"/>
                    </a:cubicBezTo>
                    <a:cubicBezTo>
                      <a:pt x="51" y="5"/>
                      <a:pt x="50" y="6"/>
                      <a:pt x="49" y="6"/>
                    </a:cubicBezTo>
                    <a:cubicBezTo>
                      <a:pt x="48" y="6"/>
                      <a:pt x="46" y="6"/>
                      <a:pt x="45" y="6"/>
                    </a:cubicBezTo>
                    <a:cubicBezTo>
                      <a:pt x="43" y="5"/>
                      <a:pt x="41" y="4"/>
                      <a:pt x="40" y="4"/>
                    </a:cubicBezTo>
                    <a:cubicBezTo>
                      <a:pt x="39" y="3"/>
                      <a:pt x="39" y="3"/>
                      <a:pt x="38" y="2"/>
                    </a:cubicBezTo>
                    <a:cubicBezTo>
                      <a:pt x="37" y="3"/>
                      <a:pt x="36" y="2"/>
                      <a:pt x="35" y="2"/>
                    </a:cubicBezTo>
                    <a:cubicBezTo>
                      <a:pt x="33" y="1"/>
                      <a:pt x="32" y="2"/>
                      <a:pt x="31" y="2"/>
                    </a:cubicBezTo>
                    <a:cubicBezTo>
                      <a:pt x="29" y="2"/>
                      <a:pt x="28" y="2"/>
                      <a:pt x="27" y="2"/>
                    </a:cubicBezTo>
                    <a:cubicBezTo>
                      <a:pt x="24" y="2"/>
                      <a:pt x="21" y="1"/>
                      <a:pt x="17" y="1"/>
                    </a:cubicBezTo>
                    <a:cubicBezTo>
                      <a:pt x="15" y="1"/>
                      <a:pt x="11" y="0"/>
                      <a:pt x="8" y="0"/>
                    </a:cubicBezTo>
                    <a:cubicBezTo>
                      <a:pt x="7" y="1"/>
                      <a:pt x="4" y="2"/>
                      <a:pt x="2" y="3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2" y="8"/>
                      <a:pt x="2" y="9"/>
                      <a:pt x="2" y="11"/>
                    </a:cubicBezTo>
                    <a:cubicBezTo>
                      <a:pt x="3" y="11"/>
                      <a:pt x="5" y="10"/>
                      <a:pt x="5" y="10"/>
                    </a:cubicBezTo>
                    <a:cubicBezTo>
                      <a:pt x="6" y="10"/>
                      <a:pt x="5" y="12"/>
                      <a:pt x="7" y="12"/>
                    </a:cubicBezTo>
                    <a:cubicBezTo>
                      <a:pt x="9" y="12"/>
                      <a:pt x="10" y="11"/>
                      <a:pt x="12" y="11"/>
                    </a:cubicBezTo>
                    <a:cubicBezTo>
                      <a:pt x="14" y="10"/>
                      <a:pt x="16" y="13"/>
                      <a:pt x="14" y="14"/>
                    </a:cubicBezTo>
                    <a:cubicBezTo>
                      <a:pt x="12" y="16"/>
                      <a:pt x="13" y="17"/>
                      <a:pt x="13" y="20"/>
                    </a:cubicBezTo>
                    <a:cubicBezTo>
                      <a:pt x="12" y="21"/>
                      <a:pt x="13" y="24"/>
                      <a:pt x="12" y="25"/>
                    </a:cubicBezTo>
                    <a:cubicBezTo>
                      <a:pt x="9" y="25"/>
                      <a:pt x="10" y="26"/>
                      <a:pt x="12" y="28"/>
                    </a:cubicBezTo>
                    <a:cubicBezTo>
                      <a:pt x="13" y="29"/>
                      <a:pt x="10" y="31"/>
                      <a:pt x="10" y="33"/>
                    </a:cubicBezTo>
                    <a:cubicBezTo>
                      <a:pt x="12" y="35"/>
                      <a:pt x="10" y="36"/>
                      <a:pt x="10" y="38"/>
                    </a:cubicBezTo>
                    <a:cubicBezTo>
                      <a:pt x="13" y="37"/>
                      <a:pt x="15" y="42"/>
                      <a:pt x="17" y="44"/>
                    </a:cubicBezTo>
                    <a:cubicBezTo>
                      <a:pt x="17" y="45"/>
                      <a:pt x="19" y="46"/>
                      <a:pt x="20" y="45"/>
                    </a:cubicBezTo>
                    <a:cubicBezTo>
                      <a:pt x="20" y="45"/>
                      <a:pt x="21" y="44"/>
                      <a:pt x="21" y="43"/>
                    </a:cubicBezTo>
                    <a:cubicBezTo>
                      <a:pt x="22" y="43"/>
                      <a:pt x="24" y="42"/>
                      <a:pt x="24" y="42"/>
                    </a:cubicBezTo>
                    <a:cubicBezTo>
                      <a:pt x="28" y="41"/>
                      <a:pt x="32" y="42"/>
                      <a:pt x="36" y="41"/>
                    </a:cubicBezTo>
                    <a:cubicBezTo>
                      <a:pt x="37" y="40"/>
                      <a:pt x="37" y="39"/>
                      <a:pt x="39" y="38"/>
                    </a:cubicBezTo>
                    <a:cubicBezTo>
                      <a:pt x="41" y="37"/>
                      <a:pt x="42" y="36"/>
                      <a:pt x="43" y="35"/>
                    </a:cubicBezTo>
                    <a:cubicBezTo>
                      <a:pt x="44" y="32"/>
                      <a:pt x="45" y="31"/>
                      <a:pt x="47" y="30"/>
                    </a:cubicBezTo>
                    <a:cubicBezTo>
                      <a:pt x="48" y="29"/>
                      <a:pt x="46" y="27"/>
                      <a:pt x="45" y="26"/>
                    </a:cubicBezTo>
                    <a:cubicBezTo>
                      <a:pt x="45" y="25"/>
                      <a:pt x="47" y="22"/>
                      <a:pt x="48" y="21"/>
                    </a:cubicBezTo>
                    <a:cubicBezTo>
                      <a:pt x="48" y="21"/>
                      <a:pt x="49" y="20"/>
                      <a:pt x="50" y="19"/>
                    </a:cubicBezTo>
                    <a:cubicBezTo>
                      <a:pt x="50" y="19"/>
                      <a:pt x="50" y="17"/>
                      <a:pt x="51" y="17"/>
                    </a:cubicBezTo>
                    <a:cubicBezTo>
                      <a:pt x="54" y="15"/>
                      <a:pt x="57" y="14"/>
                      <a:pt x="60" y="13"/>
                    </a:cubicBezTo>
                    <a:cubicBezTo>
                      <a:pt x="61" y="12"/>
                      <a:pt x="63" y="11"/>
                      <a:pt x="63" y="9"/>
                    </a:cubicBezTo>
                    <a:cubicBezTo>
                      <a:pt x="62" y="7"/>
                      <a:pt x="60" y="9"/>
                      <a:pt x="58" y="8"/>
                    </a:cubicBezTo>
                    <a:cubicBezTo>
                      <a:pt x="55" y="8"/>
                      <a:pt x="60" y="9"/>
                      <a:pt x="58" y="8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sp>
            <p:nvSpPr>
              <p:cNvPr id="820" name="Freeform 728">
                <a:extLst>
                  <a:ext uri="{FF2B5EF4-FFF2-40B4-BE49-F238E27FC236}">
                    <a16:creationId xmlns:a16="http://schemas.microsoft.com/office/drawing/2014/main" id="{FDAA4109-9685-5D47-A08D-84BF92D9CC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3865" y="5821713"/>
                <a:ext cx="163794" cy="328222"/>
              </a:xfrm>
              <a:custGeom>
                <a:avLst/>
                <a:gdLst>
                  <a:gd name="T0" fmla="*/ 11 w 16"/>
                  <a:gd name="T1" fmla="*/ 25 h 30"/>
                  <a:gd name="T2" fmla="*/ 11 w 16"/>
                  <a:gd name="T3" fmla="*/ 21 h 30"/>
                  <a:gd name="T4" fmla="*/ 10 w 16"/>
                  <a:gd name="T5" fmla="*/ 16 h 30"/>
                  <a:gd name="T6" fmla="*/ 12 w 16"/>
                  <a:gd name="T7" fmla="*/ 14 h 30"/>
                  <a:gd name="T8" fmla="*/ 13 w 16"/>
                  <a:gd name="T9" fmla="*/ 9 h 30"/>
                  <a:gd name="T10" fmla="*/ 14 w 16"/>
                  <a:gd name="T11" fmla="*/ 4 h 30"/>
                  <a:gd name="T12" fmla="*/ 12 w 16"/>
                  <a:gd name="T13" fmla="*/ 1 h 30"/>
                  <a:gd name="T14" fmla="*/ 7 w 16"/>
                  <a:gd name="T15" fmla="*/ 2 h 30"/>
                  <a:gd name="T16" fmla="*/ 5 w 16"/>
                  <a:gd name="T17" fmla="*/ 0 h 30"/>
                  <a:gd name="T18" fmla="*/ 4 w 16"/>
                  <a:gd name="T19" fmla="*/ 0 h 30"/>
                  <a:gd name="T20" fmla="*/ 3 w 16"/>
                  <a:gd name="T21" fmla="*/ 4 h 30"/>
                  <a:gd name="T22" fmla="*/ 3 w 16"/>
                  <a:gd name="T23" fmla="*/ 8 h 30"/>
                  <a:gd name="T24" fmla="*/ 2 w 16"/>
                  <a:gd name="T25" fmla="*/ 13 h 30"/>
                  <a:gd name="T26" fmla="*/ 0 w 16"/>
                  <a:gd name="T27" fmla="*/ 20 h 30"/>
                  <a:gd name="T28" fmla="*/ 2 w 16"/>
                  <a:gd name="T29" fmla="*/ 22 h 30"/>
                  <a:gd name="T30" fmla="*/ 2 w 16"/>
                  <a:gd name="T31" fmla="*/ 28 h 30"/>
                  <a:gd name="T32" fmla="*/ 6 w 16"/>
                  <a:gd name="T33" fmla="*/ 30 h 30"/>
                  <a:gd name="T34" fmla="*/ 11 w 16"/>
                  <a:gd name="T35" fmla="*/ 25 h 30"/>
                  <a:gd name="T36" fmla="*/ 11 w 16"/>
                  <a:gd name="T37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30">
                    <a:moveTo>
                      <a:pt x="11" y="25"/>
                    </a:moveTo>
                    <a:cubicBezTo>
                      <a:pt x="12" y="23"/>
                      <a:pt x="10" y="22"/>
                      <a:pt x="11" y="21"/>
                    </a:cubicBezTo>
                    <a:cubicBezTo>
                      <a:pt x="12" y="18"/>
                      <a:pt x="12" y="18"/>
                      <a:pt x="10" y="16"/>
                    </a:cubicBezTo>
                    <a:cubicBezTo>
                      <a:pt x="9" y="14"/>
                      <a:pt x="11" y="15"/>
                      <a:pt x="12" y="14"/>
                    </a:cubicBezTo>
                    <a:cubicBezTo>
                      <a:pt x="13" y="13"/>
                      <a:pt x="13" y="10"/>
                      <a:pt x="13" y="9"/>
                    </a:cubicBezTo>
                    <a:cubicBezTo>
                      <a:pt x="13" y="6"/>
                      <a:pt x="12" y="6"/>
                      <a:pt x="14" y="4"/>
                    </a:cubicBezTo>
                    <a:cubicBezTo>
                      <a:pt x="16" y="3"/>
                      <a:pt x="14" y="0"/>
                      <a:pt x="12" y="1"/>
                    </a:cubicBezTo>
                    <a:cubicBezTo>
                      <a:pt x="10" y="1"/>
                      <a:pt x="9" y="2"/>
                      <a:pt x="7" y="2"/>
                    </a:cubicBezTo>
                    <a:cubicBezTo>
                      <a:pt x="5" y="2"/>
                      <a:pt x="6" y="0"/>
                      <a:pt x="5" y="0"/>
                    </a:cubicBezTo>
                    <a:cubicBezTo>
                      <a:pt x="6" y="0"/>
                      <a:pt x="3" y="0"/>
                      <a:pt x="4" y="0"/>
                    </a:cubicBezTo>
                    <a:cubicBezTo>
                      <a:pt x="2" y="1"/>
                      <a:pt x="3" y="2"/>
                      <a:pt x="3" y="4"/>
                    </a:cubicBezTo>
                    <a:cubicBezTo>
                      <a:pt x="3" y="5"/>
                      <a:pt x="3" y="7"/>
                      <a:pt x="3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6"/>
                      <a:pt x="0" y="17"/>
                      <a:pt x="0" y="20"/>
                    </a:cubicBezTo>
                    <a:cubicBezTo>
                      <a:pt x="1" y="21"/>
                      <a:pt x="2" y="20"/>
                      <a:pt x="2" y="22"/>
                    </a:cubicBezTo>
                    <a:cubicBezTo>
                      <a:pt x="3" y="23"/>
                      <a:pt x="2" y="26"/>
                      <a:pt x="2" y="28"/>
                    </a:cubicBezTo>
                    <a:cubicBezTo>
                      <a:pt x="2" y="30"/>
                      <a:pt x="4" y="30"/>
                      <a:pt x="6" y="30"/>
                    </a:cubicBezTo>
                    <a:cubicBezTo>
                      <a:pt x="10" y="30"/>
                      <a:pt x="9" y="27"/>
                      <a:pt x="11" y="25"/>
                    </a:cubicBezTo>
                    <a:cubicBezTo>
                      <a:pt x="12" y="23"/>
                      <a:pt x="10" y="26"/>
                      <a:pt x="11" y="25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3ECA50ED-7DB5-6344-A64B-45D5240B8343}"/>
                </a:ext>
              </a:extLst>
            </p:cNvPr>
            <p:cNvGrpSpPr/>
            <p:nvPr/>
          </p:nvGrpSpPr>
          <p:grpSpPr>
            <a:xfrm>
              <a:off x="6830596" y="8335381"/>
              <a:ext cx="2435956" cy="2888254"/>
              <a:chOff x="10793094" y="6127803"/>
              <a:chExt cx="3443151" cy="4082462"/>
            </a:xfrm>
            <a:grpFill/>
          </p:grpSpPr>
          <p:sp>
            <p:nvSpPr>
              <p:cNvPr id="596" name="Freeform 486">
                <a:extLst>
                  <a:ext uri="{FF2B5EF4-FFF2-40B4-BE49-F238E27FC236}">
                    <a16:creationId xmlns:a16="http://schemas.microsoft.com/office/drawing/2014/main" id="{3E331957-BF9E-CE41-B17D-F0A7E02964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8049" y="8901079"/>
                <a:ext cx="369406" cy="756009"/>
              </a:xfrm>
              <a:custGeom>
                <a:avLst/>
                <a:gdLst>
                  <a:gd name="T0" fmla="*/ 31 w 36"/>
                  <a:gd name="T1" fmla="*/ 2 h 70"/>
                  <a:gd name="T2" fmla="*/ 29 w 36"/>
                  <a:gd name="T3" fmla="*/ 0 h 70"/>
                  <a:gd name="T4" fmla="*/ 28 w 36"/>
                  <a:gd name="T5" fmla="*/ 3 h 70"/>
                  <a:gd name="T6" fmla="*/ 26 w 36"/>
                  <a:gd name="T7" fmla="*/ 8 h 70"/>
                  <a:gd name="T8" fmla="*/ 23 w 36"/>
                  <a:gd name="T9" fmla="*/ 8 h 70"/>
                  <a:gd name="T10" fmla="*/ 23 w 36"/>
                  <a:gd name="T11" fmla="*/ 10 h 70"/>
                  <a:gd name="T12" fmla="*/ 22 w 36"/>
                  <a:gd name="T13" fmla="*/ 12 h 70"/>
                  <a:gd name="T14" fmla="*/ 23 w 36"/>
                  <a:gd name="T15" fmla="*/ 13 h 70"/>
                  <a:gd name="T16" fmla="*/ 21 w 36"/>
                  <a:gd name="T17" fmla="*/ 14 h 70"/>
                  <a:gd name="T18" fmla="*/ 19 w 36"/>
                  <a:gd name="T19" fmla="*/ 16 h 70"/>
                  <a:gd name="T20" fmla="*/ 15 w 36"/>
                  <a:gd name="T21" fmla="*/ 18 h 70"/>
                  <a:gd name="T22" fmla="*/ 15 w 36"/>
                  <a:gd name="T23" fmla="*/ 19 h 70"/>
                  <a:gd name="T24" fmla="*/ 13 w 36"/>
                  <a:gd name="T25" fmla="*/ 19 h 70"/>
                  <a:gd name="T26" fmla="*/ 8 w 36"/>
                  <a:gd name="T27" fmla="*/ 21 h 70"/>
                  <a:gd name="T28" fmla="*/ 6 w 36"/>
                  <a:gd name="T29" fmla="*/ 21 h 70"/>
                  <a:gd name="T30" fmla="*/ 4 w 36"/>
                  <a:gd name="T31" fmla="*/ 27 h 70"/>
                  <a:gd name="T32" fmla="*/ 4 w 36"/>
                  <a:gd name="T33" fmla="*/ 44 h 70"/>
                  <a:gd name="T34" fmla="*/ 0 w 36"/>
                  <a:gd name="T35" fmla="*/ 51 h 70"/>
                  <a:gd name="T36" fmla="*/ 0 w 36"/>
                  <a:gd name="T37" fmla="*/ 55 h 70"/>
                  <a:gd name="T38" fmla="*/ 2 w 36"/>
                  <a:gd name="T39" fmla="*/ 59 h 70"/>
                  <a:gd name="T40" fmla="*/ 5 w 36"/>
                  <a:gd name="T41" fmla="*/ 68 h 70"/>
                  <a:gd name="T42" fmla="*/ 16 w 36"/>
                  <a:gd name="T43" fmla="*/ 68 h 70"/>
                  <a:gd name="T44" fmla="*/ 24 w 36"/>
                  <a:gd name="T45" fmla="*/ 50 h 70"/>
                  <a:gd name="T46" fmla="*/ 31 w 36"/>
                  <a:gd name="T47" fmla="*/ 30 h 70"/>
                  <a:gd name="T48" fmla="*/ 32 w 36"/>
                  <a:gd name="T49" fmla="*/ 23 h 70"/>
                  <a:gd name="T50" fmla="*/ 34 w 36"/>
                  <a:gd name="T51" fmla="*/ 19 h 70"/>
                  <a:gd name="T52" fmla="*/ 36 w 36"/>
                  <a:gd name="T53" fmla="*/ 17 h 70"/>
                  <a:gd name="T54" fmla="*/ 35 w 36"/>
                  <a:gd name="T55" fmla="*/ 11 h 70"/>
                  <a:gd name="T56" fmla="*/ 31 w 36"/>
                  <a:gd name="T57" fmla="*/ 2 h 70"/>
                  <a:gd name="T58" fmla="*/ 31 w 36"/>
                  <a:gd name="T59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70">
                    <a:moveTo>
                      <a:pt x="31" y="2"/>
                    </a:moveTo>
                    <a:cubicBezTo>
                      <a:pt x="31" y="2"/>
                      <a:pt x="30" y="0"/>
                      <a:pt x="29" y="0"/>
                    </a:cubicBezTo>
                    <a:cubicBezTo>
                      <a:pt x="29" y="1"/>
                      <a:pt x="28" y="2"/>
                      <a:pt x="28" y="3"/>
                    </a:cubicBezTo>
                    <a:cubicBezTo>
                      <a:pt x="27" y="5"/>
                      <a:pt x="27" y="6"/>
                      <a:pt x="26" y="8"/>
                    </a:cubicBezTo>
                    <a:cubicBezTo>
                      <a:pt x="25" y="9"/>
                      <a:pt x="24" y="8"/>
                      <a:pt x="23" y="8"/>
                    </a:cubicBezTo>
                    <a:cubicBezTo>
                      <a:pt x="23" y="8"/>
                      <a:pt x="24" y="9"/>
                      <a:pt x="23" y="10"/>
                    </a:cubicBezTo>
                    <a:cubicBezTo>
                      <a:pt x="23" y="11"/>
                      <a:pt x="22" y="11"/>
                      <a:pt x="22" y="12"/>
                    </a:cubicBezTo>
                    <a:cubicBezTo>
                      <a:pt x="22" y="12"/>
                      <a:pt x="23" y="13"/>
                      <a:pt x="23" y="13"/>
                    </a:cubicBezTo>
                    <a:cubicBezTo>
                      <a:pt x="23" y="14"/>
                      <a:pt x="22" y="13"/>
                      <a:pt x="21" y="14"/>
                    </a:cubicBezTo>
                    <a:cubicBezTo>
                      <a:pt x="20" y="14"/>
                      <a:pt x="20" y="15"/>
                      <a:pt x="19" y="16"/>
                    </a:cubicBezTo>
                    <a:cubicBezTo>
                      <a:pt x="18" y="17"/>
                      <a:pt x="17" y="17"/>
                      <a:pt x="15" y="18"/>
                    </a:cubicBezTo>
                    <a:cubicBezTo>
                      <a:pt x="14" y="18"/>
                      <a:pt x="16" y="19"/>
                      <a:pt x="15" y="19"/>
                    </a:cubicBezTo>
                    <a:cubicBezTo>
                      <a:pt x="15" y="20"/>
                      <a:pt x="13" y="18"/>
                      <a:pt x="13" y="19"/>
                    </a:cubicBezTo>
                    <a:cubicBezTo>
                      <a:pt x="11" y="20"/>
                      <a:pt x="10" y="20"/>
                      <a:pt x="8" y="21"/>
                    </a:cubicBezTo>
                    <a:cubicBezTo>
                      <a:pt x="7" y="21"/>
                      <a:pt x="6" y="20"/>
                      <a:pt x="6" y="21"/>
                    </a:cubicBezTo>
                    <a:cubicBezTo>
                      <a:pt x="5" y="23"/>
                      <a:pt x="5" y="25"/>
                      <a:pt x="4" y="27"/>
                    </a:cubicBezTo>
                    <a:cubicBezTo>
                      <a:pt x="3" y="32"/>
                      <a:pt x="8" y="39"/>
                      <a:pt x="4" y="44"/>
                    </a:cubicBezTo>
                    <a:cubicBezTo>
                      <a:pt x="3" y="46"/>
                      <a:pt x="1" y="48"/>
                      <a:pt x="0" y="51"/>
                    </a:cubicBezTo>
                    <a:cubicBezTo>
                      <a:pt x="0" y="52"/>
                      <a:pt x="0" y="54"/>
                      <a:pt x="0" y="55"/>
                    </a:cubicBezTo>
                    <a:cubicBezTo>
                      <a:pt x="1" y="56"/>
                      <a:pt x="3" y="57"/>
                      <a:pt x="2" y="59"/>
                    </a:cubicBezTo>
                    <a:cubicBezTo>
                      <a:pt x="1" y="62"/>
                      <a:pt x="2" y="66"/>
                      <a:pt x="5" y="68"/>
                    </a:cubicBezTo>
                    <a:cubicBezTo>
                      <a:pt x="8" y="70"/>
                      <a:pt x="11" y="70"/>
                      <a:pt x="16" y="68"/>
                    </a:cubicBezTo>
                    <a:cubicBezTo>
                      <a:pt x="21" y="66"/>
                      <a:pt x="22" y="55"/>
                      <a:pt x="24" y="50"/>
                    </a:cubicBezTo>
                    <a:cubicBezTo>
                      <a:pt x="26" y="43"/>
                      <a:pt x="29" y="37"/>
                      <a:pt x="31" y="30"/>
                    </a:cubicBezTo>
                    <a:cubicBezTo>
                      <a:pt x="31" y="28"/>
                      <a:pt x="31" y="25"/>
                      <a:pt x="32" y="23"/>
                    </a:cubicBezTo>
                    <a:cubicBezTo>
                      <a:pt x="33" y="22"/>
                      <a:pt x="31" y="14"/>
                      <a:pt x="34" y="19"/>
                    </a:cubicBezTo>
                    <a:cubicBezTo>
                      <a:pt x="35" y="20"/>
                      <a:pt x="35" y="18"/>
                      <a:pt x="36" y="17"/>
                    </a:cubicBezTo>
                    <a:cubicBezTo>
                      <a:pt x="36" y="15"/>
                      <a:pt x="35" y="13"/>
                      <a:pt x="35" y="11"/>
                    </a:cubicBezTo>
                    <a:cubicBezTo>
                      <a:pt x="34" y="9"/>
                      <a:pt x="33" y="4"/>
                      <a:pt x="31" y="2"/>
                    </a:cubicBezTo>
                    <a:cubicBezTo>
                      <a:pt x="30" y="1"/>
                      <a:pt x="32" y="2"/>
                      <a:pt x="31" y="2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3642F674-9C55-1C4B-8BF6-E369A55B25F4}"/>
                  </a:ext>
                </a:extLst>
              </p:cNvPr>
              <p:cNvGrpSpPr/>
              <p:nvPr/>
            </p:nvGrpSpPr>
            <p:grpSpPr>
              <a:xfrm>
                <a:off x="10793094" y="6127803"/>
                <a:ext cx="3443151" cy="4082462"/>
                <a:chOff x="10793094" y="6127803"/>
                <a:chExt cx="3443151" cy="4082462"/>
              </a:xfrm>
              <a:grpFill/>
            </p:grpSpPr>
            <p:sp>
              <p:nvSpPr>
                <p:cNvPr id="598" name="Freeform 729">
                  <a:extLst>
                    <a:ext uri="{FF2B5EF4-FFF2-40B4-BE49-F238E27FC236}">
                      <a16:creationId xmlns:a16="http://schemas.microsoft.com/office/drawing/2014/main" id="{E6671195-993B-7943-A794-D237B90CA8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8790437"/>
                  <a:ext cx="540172" cy="955158"/>
                </a:xfrm>
                <a:custGeom>
                  <a:avLst/>
                  <a:gdLst>
                    <a:gd name="T0" fmla="*/ 52 w 53"/>
                    <a:gd name="T1" fmla="*/ 23 h 88"/>
                    <a:gd name="T2" fmla="*/ 50 w 53"/>
                    <a:gd name="T3" fmla="*/ 3 h 88"/>
                    <a:gd name="T4" fmla="*/ 46 w 53"/>
                    <a:gd name="T5" fmla="*/ 3 h 88"/>
                    <a:gd name="T6" fmla="*/ 41 w 53"/>
                    <a:gd name="T7" fmla="*/ 6 h 88"/>
                    <a:gd name="T8" fmla="*/ 38 w 53"/>
                    <a:gd name="T9" fmla="*/ 7 h 88"/>
                    <a:gd name="T10" fmla="*/ 32 w 53"/>
                    <a:gd name="T11" fmla="*/ 7 h 88"/>
                    <a:gd name="T12" fmla="*/ 28 w 53"/>
                    <a:gd name="T13" fmla="*/ 7 h 88"/>
                    <a:gd name="T14" fmla="*/ 23 w 53"/>
                    <a:gd name="T15" fmla="*/ 7 h 88"/>
                    <a:gd name="T16" fmla="*/ 24 w 53"/>
                    <a:gd name="T17" fmla="*/ 18 h 88"/>
                    <a:gd name="T18" fmla="*/ 25 w 53"/>
                    <a:gd name="T19" fmla="*/ 20 h 88"/>
                    <a:gd name="T20" fmla="*/ 27 w 53"/>
                    <a:gd name="T21" fmla="*/ 22 h 88"/>
                    <a:gd name="T22" fmla="*/ 27 w 53"/>
                    <a:gd name="T23" fmla="*/ 28 h 88"/>
                    <a:gd name="T24" fmla="*/ 25 w 53"/>
                    <a:gd name="T25" fmla="*/ 31 h 88"/>
                    <a:gd name="T26" fmla="*/ 24 w 53"/>
                    <a:gd name="T27" fmla="*/ 35 h 88"/>
                    <a:gd name="T28" fmla="*/ 20 w 53"/>
                    <a:gd name="T29" fmla="*/ 31 h 88"/>
                    <a:gd name="T30" fmla="*/ 21 w 53"/>
                    <a:gd name="T31" fmla="*/ 25 h 88"/>
                    <a:gd name="T32" fmla="*/ 16 w 53"/>
                    <a:gd name="T33" fmla="*/ 22 h 88"/>
                    <a:gd name="T34" fmla="*/ 13 w 53"/>
                    <a:gd name="T35" fmla="*/ 20 h 88"/>
                    <a:gd name="T36" fmla="*/ 2 w 53"/>
                    <a:gd name="T37" fmla="*/ 24 h 88"/>
                    <a:gd name="T38" fmla="*/ 0 w 53"/>
                    <a:gd name="T39" fmla="*/ 26 h 88"/>
                    <a:gd name="T40" fmla="*/ 1 w 53"/>
                    <a:gd name="T41" fmla="*/ 30 h 88"/>
                    <a:gd name="T42" fmla="*/ 12 w 53"/>
                    <a:gd name="T43" fmla="*/ 35 h 88"/>
                    <a:gd name="T44" fmla="*/ 13 w 53"/>
                    <a:gd name="T45" fmla="*/ 44 h 88"/>
                    <a:gd name="T46" fmla="*/ 12 w 53"/>
                    <a:gd name="T47" fmla="*/ 52 h 88"/>
                    <a:gd name="T48" fmla="*/ 6 w 53"/>
                    <a:gd name="T49" fmla="*/ 62 h 88"/>
                    <a:gd name="T50" fmla="*/ 6 w 53"/>
                    <a:gd name="T51" fmla="*/ 69 h 88"/>
                    <a:gd name="T52" fmla="*/ 8 w 53"/>
                    <a:gd name="T53" fmla="*/ 78 h 88"/>
                    <a:gd name="T54" fmla="*/ 9 w 53"/>
                    <a:gd name="T55" fmla="*/ 87 h 88"/>
                    <a:gd name="T56" fmla="*/ 12 w 53"/>
                    <a:gd name="T57" fmla="*/ 86 h 88"/>
                    <a:gd name="T58" fmla="*/ 13 w 53"/>
                    <a:gd name="T59" fmla="*/ 83 h 88"/>
                    <a:gd name="T60" fmla="*/ 11 w 53"/>
                    <a:gd name="T61" fmla="*/ 83 h 88"/>
                    <a:gd name="T62" fmla="*/ 16 w 53"/>
                    <a:gd name="T63" fmla="*/ 77 h 88"/>
                    <a:gd name="T64" fmla="*/ 25 w 53"/>
                    <a:gd name="T65" fmla="*/ 72 h 88"/>
                    <a:gd name="T66" fmla="*/ 25 w 53"/>
                    <a:gd name="T67" fmla="*/ 64 h 88"/>
                    <a:gd name="T68" fmla="*/ 21 w 53"/>
                    <a:gd name="T69" fmla="*/ 48 h 88"/>
                    <a:gd name="T70" fmla="*/ 24 w 53"/>
                    <a:gd name="T71" fmla="*/ 48 h 88"/>
                    <a:gd name="T72" fmla="*/ 29 w 53"/>
                    <a:gd name="T73" fmla="*/ 44 h 88"/>
                    <a:gd name="T74" fmla="*/ 35 w 53"/>
                    <a:gd name="T75" fmla="*/ 38 h 88"/>
                    <a:gd name="T76" fmla="*/ 40 w 53"/>
                    <a:gd name="T77" fmla="*/ 36 h 88"/>
                    <a:gd name="T78" fmla="*/ 46 w 53"/>
                    <a:gd name="T79" fmla="*/ 32 h 88"/>
                    <a:gd name="T80" fmla="*/ 52 w 53"/>
                    <a:gd name="T81" fmla="*/ 23 h 88"/>
                    <a:gd name="T82" fmla="*/ 52 w 53"/>
                    <a:gd name="T83" fmla="*/ 2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3" h="88">
                      <a:moveTo>
                        <a:pt x="52" y="23"/>
                      </a:moveTo>
                      <a:cubicBezTo>
                        <a:pt x="49" y="17"/>
                        <a:pt x="50" y="9"/>
                        <a:pt x="50" y="3"/>
                      </a:cubicBezTo>
                      <a:cubicBezTo>
                        <a:pt x="50" y="0"/>
                        <a:pt x="48" y="2"/>
                        <a:pt x="46" y="3"/>
                      </a:cubicBezTo>
                      <a:cubicBezTo>
                        <a:pt x="45" y="4"/>
                        <a:pt x="43" y="6"/>
                        <a:pt x="41" y="6"/>
                      </a:cubicBezTo>
                      <a:cubicBezTo>
                        <a:pt x="40" y="6"/>
                        <a:pt x="38" y="5"/>
                        <a:pt x="38" y="7"/>
                      </a:cubicBezTo>
                      <a:cubicBezTo>
                        <a:pt x="36" y="10"/>
                        <a:pt x="34" y="7"/>
                        <a:pt x="32" y="7"/>
                      </a:cubicBezTo>
                      <a:cubicBezTo>
                        <a:pt x="30" y="7"/>
                        <a:pt x="30" y="9"/>
                        <a:pt x="28" y="7"/>
                      </a:cubicBezTo>
                      <a:cubicBezTo>
                        <a:pt x="27" y="7"/>
                        <a:pt x="24" y="7"/>
                        <a:pt x="23" y="7"/>
                      </a:cubicBezTo>
                      <a:cubicBezTo>
                        <a:pt x="20" y="7"/>
                        <a:pt x="21" y="16"/>
                        <a:pt x="24" y="18"/>
                      </a:cubicBezTo>
                      <a:cubicBezTo>
                        <a:pt x="24" y="18"/>
                        <a:pt x="24" y="20"/>
                        <a:pt x="25" y="20"/>
                      </a:cubicBezTo>
                      <a:cubicBezTo>
                        <a:pt x="25" y="21"/>
                        <a:pt x="26" y="21"/>
                        <a:pt x="27" y="22"/>
                      </a:cubicBezTo>
                      <a:cubicBezTo>
                        <a:pt x="27" y="24"/>
                        <a:pt x="27" y="27"/>
                        <a:pt x="27" y="28"/>
                      </a:cubicBezTo>
                      <a:cubicBezTo>
                        <a:pt x="27" y="30"/>
                        <a:pt x="28" y="31"/>
                        <a:pt x="25" y="31"/>
                      </a:cubicBezTo>
                      <a:cubicBezTo>
                        <a:pt x="24" y="31"/>
                        <a:pt x="24" y="34"/>
                        <a:pt x="24" y="35"/>
                      </a:cubicBezTo>
                      <a:cubicBezTo>
                        <a:pt x="23" y="34"/>
                        <a:pt x="21" y="32"/>
                        <a:pt x="20" y="31"/>
                      </a:cubicBezTo>
                      <a:cubicBezTo>
                        <a:pt x="19" y="29"/>
                        <a:pt x="21" y="27"/>
                        <a:pt x="21" y="25"/>
                      </a:cubicBezTo>
                      <a:cubicBezTo>
                        <a:pt x="22" y="20"/>
                        <a:pt x="19" y="24"/>
                        <a:pt x="16" y="22"/>
                      </a:cubicBezTo>
                      <a:cubicBezTo>
                        <a:pt x="15" y="21"/>
                        <a:pt x="15" y="19"/>
                        <a:pt x="13" y="20"/>
                      </a:cubicBezTo>
                      <a:cubicBezTo>
                        <a:pt x="9" y="22"/>
                        <a:pt x="6" y="23"/>
                        <a:pt x="2" y="24"/>
                      </a:cubicBezTo>
                      <a:cubicBezTo>
                        <a:pt x="1" y="25"/>
                        <a:pt x="0" y="25"/>
                        <a:pt x="0" y="26"/>
                      </a:cubicBezTo>
                      <a:cubicBezTo>
                        <a:pt x="0" y="27"/>
                        <a:pt x="1" y="29"/>
                        <a:pt x="1" y="30"/>
                      </a:cubicBezTo>
                      <a:cubicBezTo>
                        <a:pt x="4" y="30"/>
                        <a:pt x="12" y="32"/>
                        <a:pt x="12" y="35"/>
                      </a:cubicBezTo>
                      <a:cubicBezTo>
                        <a:pt x="13" y="38"/>
                        <a:pt x="13" y="41"/>
                        <a:pt x="13" y="44"/>
                      </a:cubicBezTo>
                      <a:cubicBezTo>
                        <a:pt x="12" y="46"/>
                        <a:pt x="14" y="49"/>
                        <a:pt x="12" y="52"/>
                      </a:cubicBezTo>
                      <a:cubicBezTo>
                        <a:pt x="10" y="55"/>
                        <a:pt x="8" y="59"/>
                        <a:pt x="6" y="62"/>
                      </a:cubicBezTo>
                      <a:cubicBezTo>
                        <a:pt x="4" y="64"/>
                        <a:pt x="6" y="68"/>
                        <a:pt x="6" y="69"/>
                      </a:cubicBezTo>
                      <a:cubicBezTo>
                        <a:pt x="8" y="73"/>
                        <a:pt x="8" y="75"/>
                        <a:pt x="8" y="78"/>
                      </a:cubicBezTo>
                      <a:cubicBezTo>
                        <a:pt x="8" y="81"/>
                        <a:pt x="8" y="84"/>
                        <a:pt x="9" y="87"/>
                      </a:cubicBezTo>
                      <a:cubicBezTo>
                        <a:pt x="9" y="88"/>
                        <a:pt x="12" y="87"/>
                        <a:pt x="12" y="86"/>
                      </a:cubicBezTo>
                      <a:cubicBezTo>
                        <a:pt x="13" y="85"/>
                        <a:pt x="13" y="83"/>
                        <a:pt x="13" y="83"/>
                      </a:cubicBezTo>
                      <a:cubicBezTo>
                        <a:pt x="12" y="83"/>
                        <a:pt x="11" y="83"/>
                        <a:pt x="11" y="83"/>
                      </a:cubicBezTo>
                      <a:cubicBezTo>
                        <a:pt x="11" y="80"/>
                        <a:pt x="14" y="78"/>
                        <a:pt x="16" y="77"/>
                      </a:cubicBezTo>
                      <a:cubicBezTo>
                        <a:pt x="19" y="76"/>
                        <a:pt x="23" y="75"/>
                        <a:pt x="25" y="72"/>
                      </a:cubicBezTo>
                      <a:cubicBezTo>
                        <a:pt x="25" y="71"/>
                        <a:pt x="25" y="66"/>
                        <a:pt x="25" y="64"/>
                      </a:cubicBezTo>
                      <a:cubicBezTo>
                        <a:pt x="25" y="62"/>
                        <a:pt x="21" y="48"/>
                        <a:pt x="21" y="48"/>
                      </a:cubicBezTo>
                      <a:cubicBezTo>
                        <a:pt x="22" y="47"/>
                        <a:pt x="22" y="50"/>
                        <a:pt x="24" y="48"/>
                      </a:cubicBezTo>
                      <a:cubicBezTo>
                        <a:pt x="26" y="46"/>
                        <a:pt x="27" y="45"/>
                        <a:pt x="29" y="44"/>
                      </a:cubicBezTo>
                      <a:cubicBezTo>
                        <a:pt x="31" y="43"/>
                        <a:pt x="32" y="37"/>
                        <a:pt x="35" y="38"/>
                      </a:cubicBezTo>
                      <a:cubicBezTo>
                        <a:pt x="36" y="38"/>
                        <a:pt x="38" y="36"/>
                        <a:pt x="40" y="36"/>
                      </a:cubicBezTo>
                      <a:cubicBezTo>
                        <a:pt x="42" y="35"/>
                        <a:pt x="44" y="34"/>
                        <a:pt x="46" y="32"/>
                      </a:cubicBezTo>
                      <a:cubicBezTo>
                        <a:pt x="47" y="31"/>
                        <a:pt x="53" y="25"/>
                        <a:pt x="52" y="23"/>
                      </a:cubicBezTo>
                      <a:cubicBezTo>
                        <a:pt x="51" y="22"/>
                        <a:pt x="52" y="24"/>
                        <a:pt x="52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9" name="Freeform 730">
                  <a:extLst>
                    <a:ext uri="{FF2B5EF4-FFF2-40B4-BE49-F238E27FC236}">
                      <a16:creationId xmlns:a16="http://schemas.microsoft.com/office/drawing/2014/main" id="{AE9D47E7-F258-5B4C-8736-7CC376C63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88331" y="8760935"/>
                  <a:ext cx="163794" cy="409355"/>
                </a:xfrm>
                <a:custGeom>
                  <a:avLst/>
                  <a:gdLst>
                    <a:gd name="T0" fmla="*/ 4 w 16"/>
                    <a:gd name="T1" fmla="*/ 25 h 38"/>
                    <a:gd name="T2" fmla="*/ 9 w 16"/>
                    <a:gd name="T3" fmla="*/ 26 h 38"/>
                    <a:gd name="T4" fmla="*/ 8 w 16"/>
                    <a:gd name="T5" fmla="*/ 31 h 38"/>
                    <a:gd name="T6" fmla="*/ 12 w 16"/>
                    <a:gd name="T7" fmla="*/ 38 h 38"/>
                    <a:gd name="T8" fmla="*/ 12 w 16"/>
                    <a:gd name="T9" fmla="*/ 34 h 38"/>
                    <a:gd name="T10" fmla="*/ 15 w 16"/>
                    <a:gd name="T11" fmla="*/ 33 h 38"/>
                    <a:gd name="T12" fmla="*/ 15 w 16"/>
                    <a:gd name="T13" fmla="*/ 27 h 38"/>
                    <a:gd name="T14" fmla="*/ 12 w 16"/>
                    <a:gd name="T15" fmla="*/ 22 h 38"/>
                    <a:gd name="T16" fmla="*/ 8 w 16"/>
                    <a:gd name="T17" fmla="*/ 20 h 38"/>
                    <a:gd name="T18" fmla="*/ 8 w 16"/>
                    <a:gd name="T19" fmla="*/ 16 h 38"/>
                    <a:gd name="T20" fmla="*/ 7 w 16"/>
                    <a:gd name="T21" fmla="*/ 14 h 38"/>
                    <a:gd name="T22" fmla="*/ 8 w 16"/>
                    <a:gd name="T23" fmla="*/ 8 h 38"/>
                    <a:gd name="T24" fmla="*/ 7 w 16"/>
                    <a:gd name="T25" fmla="*/ 3 h 38"/>
                    <a:gd name="T26" fmla="*/ 7 w 16"/>
                    <a:gd name="T27" fmla="*/ 1 h 38"/>
                    <a:gd name="T28" fmla="*/ 2 w 16"/>
                    <a:gd name="T29" fmla="*/ 0 h 38"/>
                    <a:gd name="T30" fmla="*/ 4 w 16"/>
                    <a:gd name="T31" fmla="*/ 6 h 38"/>
                    <a:gd name="T32" fmla="*/ 4 w 16"/>
                    <a:gd name="T33" fmla="*/ 14 h 38"/>
                    <a:gd name="T34" fmla="*/ 2 w 16"/>
                    <a:gd name="T35" fmla="*/ 16 h 38"/>
                    <a:gd name="T36" fmla="*/ 1 w 16"/>
                    <a:gd name="T37" fmla="*/ 20 h 38"/>
                    <a:gd name="T38" fmla="*/ 4 w 16"/>
                    <a:gd name="T39" fmla="*/ 25 h 38"/>
                    <a:gd name="T40" fmla="*/ 4 w 16"/>
                    <a:gd name="T41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6" h="38">
                      <a:moveTo>
                        <a:pt x="4" y="25"/>
                      </a:moveTo>
                      <a:cubicBezTo>
                        <a:pt x="6" y="26"/>
                        <a:pt x="9" y="24"/>
                        <a:pt x="9" y="26"/>
                      </a:cubicBezTo>
                      <a:cubicBezTo>
                        <a:pt x="10" y="28"/>
                        <a:pt x="9" y="29"/>
                        <a:pt x="8" y="31"/>
                      </a:cubicBezTo>
                      <a:cubicBezTo>
                        <a:pt x="6" y="33"/>
                        <a:pt x="10" y="36"/>
                        <a:pt x="12" y="38"/>
                      </a:cubicBezTo>
                      <a:cubicBezTo>
                        <a:pt x="13" y="37"/>
                        <a:pt x="12" y="35"/>
                        <a:pt x="12" y="34"/>
                      </a:cubicBezTo>
                      <a:cubicBezTo>
                        <a:pt x="13" y="33"/>
                        <a:pt x="16" y="35"/>
                        <a:pt x="15" y="33"/>
                      </a:cubicBezTo>
                      <a:cubicBezTo>
                        <a:pt x="15" y="31"/>
                        <a:pt x="15" y="29"/>
                        <a:pt x="15" y="27"/>
                      </a:cubicBezTo>
                      <a:cubicBezTo>
                        <a:pt x="14" y="25"/>
                        <a:pt x="13" y="24"/>
                        <a:pt x="12" y="22"/>
                      </a:cubicBezTo>
                      <a:cubicBezTo>
                        <a:pt x="11" y="25"/>
                        <a:pt x="8" y="21"/>
                        <a:pt x="8" y="20"/>
                      </a:cubicBezTo>
                      <a:cubicBezTo>
                        <a:pt x="8" y="18"/>
                        <a:pt x="8" y="17"/>
                        <a:pt x="8" y="16"/>
                      </a:cubicBezTo>
                      <a:cubicBezTo>
                        <a:pt x="8" y="14"/>
                        <a:pt x="8" y="15"/>
                        <a:pt x="7" y="14"/>
                      </a:cubicBezTo>
                      <a:cubicBezTo>
                        <a:pt x="6" y="14"/>
                        <a:pt x="8" y="8"/>
                        <a:pt x="8" y="8"/>
                      </a:cubicBezTo>
                      <a:cubicBezTo>
                        <a:pt x="8" y="6"/>
                        <a:pt x="7" y="5"/>
                        <a:pt x="7" y="3"/>
                      </a:cubicBezTo>
                      <a:cubicBezTo>
                        <a:pt x="6" y="2"/>
                        <a:pt x="5" y="0"/>
                        <a:pt x="7" y="1"/>
                      </a:cubicBezTo>
                      <a:cubicBezTo>
                        <a:pt x="6" y="0"/>
                        <a:pt x="3" y="0"/>
                        <a:pt x="2" y="0"/>
                      </a:cubicBezTo>
                      <a:cubicBezTo>
                        <a:pt x="2" y="1"/>
                        <a:pt x="6" y="5"/>
                        <a:pt x="4" y="6"/>
                      </a:cubicBezTo>
                      <a:cubicBezTo>
                        <a:pt x="1" y="7"/>
                        <a:pt x="2" y="12"/>
                        <a:pt x="4" y="14"/>
                      </a:cubicBezTo>
                      <a:cubicBezTo>
                        <a:pt x="4" y="15"/>
                        <a:pt x="2" y="15"/>
                        <a:pt x="2" y="16"/>
                      </a:cubicBezTo>
                      <a:cubicBezTo>
                        <a:pt x="1" y="16"/>
                        <a:pt x="1" y="19"/>
                        <a:pt x="1" y="20"/>
                      </a:cubicBezTo>
                      <a:cubicBezTo>
                        <a:pt x="0" y="22"/>
                        <a:pt x="3" y="24"/>
                        <a:pt x="4" y="25"/>
                      </a:cubicBezTo>
                      <a:cubicBezTo>
                        <a:pt x="5" y="26"/>
                        <a:pt x="4" y="24"/>
                        <a:pt x="4" y="2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0" name="Freeform 731">
                  <a:extLst>
                    <a:ext uri="{FF2B5EF4-FFF2-40B4-BE49-F238E27FC236}">
                      <a16:creationId xmlns:a16="http://schemas.microsoft.com/office/drawing/2014/main" id="{BA8F191A-7902-D347-8915-4F30776131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34220" y="8683490"/>
                  <a:ext cx="613353" cy="542118"/>
                </a:xfrm>
                <a:custGeom>
                  <a:avLst/>
                  <a:gdLst>
                    <a:gd name="T0" fmla="*/ 56 w 60"/>
                    <a:gd name="T1" fmla="*/ 30 h 50"/>
                    <a:gd name="T2" fmla="*/ 55 w 60"/>
                    <a:gd name="T3" fmla="*/ 24 h 50"/>
                    <a:gd name="T4" fmla="*/ 57 w 60"/>
                    <a:gd name="T5" fmla="*/ 22 h 50"/>
                    <a:gd name="T6" fmla="*/ 57 w 60"/>
                    <a:gd name="T7" fmla="*/ 19 h 50"/>
                    <a:gd name="T8" fmla="*/ 58 w 60"/>
                    <a:gd name="T9" fmla="*/ 13 h 50"/>
                    <a:gd name="T10" fmla="*/ 56 w 60"/>
                    <a:gd name="T11" fmla="*/ 8 h 50"/>
                    <a:gd name="T12" fmla="*/ 51 w 60"/>
                    <a:gd name="T13" fmla="*/ 5 h 50"/>
                    <a:gd name="T14" fmla="*/ 48 w 60"/>
                    <a:gd name="T15" fmla="*/ 3 h 50"/>
                    <a:gd name="T16" fmla="*/ 45 w 60"/>
                    <a:gd name="T17" fmla="*/ 0 h 50"/>
                    <a:gd name="T18" fmla="*/ 38 w 60"/>
                    <a:gd name="T19" fmla="*/ 1 h 50"/>
                    <a:gd name="T20" fmla="*/ 34 w 60"/>
                    <a:gd name="T21" fmla="*/ 4 h 50"/>
                    <a:gd name="T22" fmla="*/ 35 w 60"/>
                    <a:gd name="T23" fmla="*/ 10 h 50"/>
                    <a:gd name="T24" fmla="*/ 33 w 60"/>
                    <a:gd name="T25" fmla="*/ 17 h 50"/>
                    <a:gd name="T26" fmla="*/ 37 w 60"/>
                    <a:gd name="T27" fmla="*/ 21 h 50"/>
                    <a:gd name="T28" fmla="*/ 40 w 60"/>
                    <a:gd name="T29" fmla="*/ 23 h 50"/>
                    <a:gd name="T30" fmla="*/ 39 w 60"/>
                    <a:gd name="T31" fmla="*/ 26 h 50"/>
                    <a:gd name="T32" fmla="*/ 35 w 60"/>
                    <a:gd name="T33" fmla="*/ 26 h 50"/>
                    <a:gd name="T34" fmla="*/ 31 w 60"/>
                    <a:gd name="T35" fmla="*/ 22 h 50"/>
                    <a:gd name="T36" fmla="*/ 27 w 60"/>
                    <a:gd name="T37" fmla="*/ 17 h 50"/>
                    <a:gd name="T38" fmla="*/ 20 w 60"/>
                    <a:gd name="T39" fmla="*/ 18 h 50"/>
                    <a:gd name="T40" fmla="*/ 16 w 60"/>
                    <a:gd name="T41" fmla="*/ 16 h 50"/>
                    <a:gd name="T42" fmla="*/ 14 w 60"/>
                    <a:gd name="T43" fmla="*/ 16 h 50"/>
                    <a:gd name="T44" fmla="*/ 11 w 60"/>
                    <a:gd name="T45" fmla="*/ 14 h 50"/>
                    <a:gd name="T46" fmla="*/ 11 w 60"/>
                    <a:gd name="T47" fmla="*/ 20 h 50"/>
                    <a:gd name="T48" fmla="*/ 10 w 60"/>
                    <a:gd name="T49" fmla="*/ 24 h 50"/>
                    <a:gd name="T50" fmla="*/ 2 w 60"/>
                    <a:gd name="T51" fmla="*/ 24 h 50"/>
                    <a:gd name="T52" fmla="*/ 1 w 60"/>
                    <a:gd name="T53" fmla="*/ 29 h 50"/>
                    <a:gd name="T54" fmla="*/ 3 w 60"/>
                    <a:gd name="T55" fmla="*/ 43 h 50"/>
                    <a:gd name="T56" fmla="*/ 8 w 60"/>
                    <a:gd name="T57" fmla="*/ 48 h 50"/>
                    <a:gd name="T58" fmla="*/ 16 w 60"/>
                    <a:gd name="T59" fmla="*/ 50 h 50"/>
                    <a:gd name="T60" fmla="*/ 18 w 60"/>
                    <a:gd name="T61" fmla="*/ 50 h 50"/>
                    <a:gd name="T62" fmla="*/ 22 w 60"/>
                    <a:gd name="T63" fmla="*/ 50 h 50"/>
                    <a:gd name="T64" fmla="*/ 28 w 60"/>
                    <a:gd name="T65" fmla="*/ 47 h 50"/>
                    <a:gd name="T66" fmla="*/ 31 w 60"/>
                    <a:gd name="T67" fmla="*/ 44 h 50"/>
                    <a:gd name="T68" fmla="*/ 35 w 60"/>
                    <a:gd name="T69" fmla="*/ 41 h 50"/>
                    <a:gd name="T70" fmla="*/ 37 w 60"/>
                    <a:gd name="T71" fmla="*/ 38 h 50"/>
                    <a:gd name="T72" fmla="*/ 43 w 60"/>
                    <a:gd name="T73" fmla="*/ 38 h 50"/>
                    <a:gd name="T74" fmla="*/ 42 w 60"/>
                    <a:gd name="T75" fmla="*/ 35 h 50"/>
                    <a:gd name="T76" fmla="*/ 46 w 60"/>
                    <a:gd name="T77" fmla="*/ 33 h 50"/>
                    <a:gd name="T78" fmla="*/ 56 w 60"/>
                    <a:gd name="T79" fmla="*/ 30 h 50"/>
                    <a:gd name="T80" fmla="*/ 56 w 60"/>
                    <a:gd name="T81" fmla="*/ 3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0" h="50">
                      <a:moveTo>
                        <a:pt x="56" y="30"/>
                      </a:moveTo>
                      <a:cubicBezTo>
                        <a:pt x="54" y="27"/>
                        <a:pt x="56" y="27"/>
                        <a:pt x="55" y="24"/>
                      </a:cubicBezTo>
                      <a:cubicBezTo>
                        <a:pt x="55" y="23"/>
                        <a:pt x="56" y="23"/>
                        <a:pt x="57" y="22"/>
                      </a:cubicBezTo>
                      <a:cubicBezTo>
                        <a:pt x="58" y="21"/>
                        <a:pt x="57" y="20"/>
                        <a:pt x="57" y="19"/>
                      </a:cubicBezTo>
                      <a:cubicBezTo>
                        <a:pt x="56" y="17"/>
                        <a:pt x="56" y="14"/>
                        <a:pt x="58" y="13"/>
                      </a:cubicBezTo>
                      <a:cubicBezTo>
                        <a:pt x="60" y="12"/>
                        <a:pt x="57" y="9"/>
                        <a:pt x="56" y="8"/>
                      </a:cubicBezTo>
                      <a:cubicBezTo>
                        <a:pt x="55" y="6"/>
                        <a:pt x="53" y="5"/>
                        <a:pt x="51" y="5"/>
                      </a:cubicBezTo>
                      <a:cubicBezTo>
                        <a:pt x="50" y="4"/>
                        <a:pt x="49" y="3"/>
                        <a:pt x="48" y="3"/>
                      </a:cubicBezTo>
                      <a:cubicBezTo>
                        <a:pt x="47" y="2"/>
                        <a:pt x="46" y="1"/>
                        <a:pt x="45" y="0"/>
                      </a:cubicBezTo>
                      <a:cubicBezTo>
                        <a:pt x="45" y="0"/>
                        <a:pt x="39" y="1"/>
                        <a:pt x="38" y="1"/>
                      </a:cubicBezTo>
                      <a:cubicBezTo>
                        <a:pt x="36" y="1"/>
                        <a:pt x="36" y="3"/>
                        <a:pt x="34" y="4"/>
                      </a:cubicBezTo>
                      <a:cubicBezTo>
                        <a:pt x="33" y="6"/>
                        <a:pt x="34" y="9"/>
                        <a:pt x="35" y="10"/>
                      </a:cubicBezTo>
                      <a:cubicBezTo>
                        <a:pt x="35" y="13"/>
                        <a:pt x="33" y="14"/>
                        <a:pt x="33" y="17"/>
                      </a:cubicBezTo>
                      <a:cubicBezTo>
                        <a:pt x="33" y="18"/>
                        <a:pt x="35" y="21"/>
                        <a:pt x="37" y="21"/>
                      </a:cubicBezTo>
                      <a:cubicBezTo>
                        <a:pt x="39" y="21"/>
                        <a:pt x="40" y="20"/>
                        <a:pt x="40" y="23"/>
                      </a:cubicBezTo>
                      <a:cubicBezTo>
                        <a:pt x="40" y="25"/>
                        <a:pt x="40" y="26"/>
                        <a:pt x="39" y="26"/>
                      </a:cubicBezTo>
                      <a:cubicBezTo>
                        <a:pt x="37" y="27"/>
                        <a:pt x="36" y="28"/>
                        <a:pt x="35" y="26"/>
                      </a:cubicBezTo>
                      <a:cubicBezTo>
                        <a:pt x="34" y="24"/>
                        <a:pt x="33" y="22"/>
                        <a:pt x="31" y="22"/>
                      </a:cubicBezTo>
                      <a:cubicBezTo>
                        <a:pt x="29" y="21"/>
                        <a:pt x="28" y="19"/>
                        <a:pt x="27" y="17"/>
                      </a:cubicBezTo>
                      <a:cubicBezTo>
                        <a:pt x="25" y="21"/>
                        <a:pt x="23" y="19"/>
                        <a:pt x="20" y="18"/>
                      </a:cubicBezTo>
                      <a:cubicBezTo>
                        <a:pt x="18" y="18"/>
                        <a:pt x="18" y="16"/>
                        <a:pt x="16" y="16"/>
                      </a:cubicBezTo>
                      <a:cubicBezTo>
                        <a:pt x="16" y="16"/>
                        <a:pt x="15" y="17"/>
                        <a:pt x="14" y="16"/>
                      </a:cubicBezTo>
                      <a:cubicBezTo>
                        <a:pt x="13" y="16"/>
                        <a:pt x="13" y="14"/>
                        <a:pt x="11" y="14"/>
                      </a:cubicBezTo>
                      <a:cubicBezTo>
                        <a:pt x="11" y="16"/>
                        <a:pt x="11" y="18"/>
                        <a:pt x="11" y="20"/>
                      </a:cubicBezTo>
                      <a:cubicBezTo>
                        <a:pt x="11" y="22"/>
                        <a:pt x="12" y="24"/>
                        <a:pt x="10" y="24"/>
                      </a:cubicBezTo>
                      <a:cubicBezTo>
                        <a:pt x="7" y="24"/>
                        <a:pt x="4" y="24"/>
                        <a:pt x="2" y="24"/>
                      </a:cubicBezTo>
                      <a:cubicBezTo>
                        <a:pt x="1" y="24"/>
                        <a:pt x="1" y="28"/>
                        <a:pt x="1" y="29"/>
                      </a:cubicBezTo>
                      <a:cubicBezTo>
                        <a:pt x="1" y="33"/>
                        <a:pt x="0" y="40"/>
                        <a:pt x="3" y="43"/>
                      </a:cubicBezTo>
                      <a:cubicBezTo>
                        <a:pt x="4" y="44"/>
                        <a:pt x="7" y="48"/>
                        <a:pt x="8" y="48"/>
                      </a:cubicBezTo>
                      <a:cubicBezTo>
                        <a:pt x="10" y="47"/>
                        <a:pt x="19" y="47"/>
                        <a:pt x="16" y="50"/>
                      </a:cubicBezTo>
                      <a:cubicBezTo>
                        <a:pt x="18" y="50"/>
                        <a:pt x="17" y="50"/>
                        <a:pt x="18" y="50"/>
                      </a:cubicBezTo>
                      <a:cubicBezTo>
                        <a:pt x="20" y="49"/>
                        <a:pt x="21" y="50"/>
                        <a:pt x="22" y="50"/>
                      </a:cubicBezTo>
                      <a:cubicBezTo>
                        <a:pt x="25" y="50"/>
                        <a:pt x="27" y="50"/>
                        <a:pt x="28" y="47"/>
                      </a:cubicBezTo>
                      <a:cubicBezTo>
                        <a:pt x="29" y="46"/>
                        <a:pt x="30" y="45"/>
                        <a:pt x="31" y="44"/>
                      </a:cubicBezTo>
                      <a:cubicBezTo>
                        <a:pt x="32" y="43"/>
                        <a:pt x="34" y="43"/>
                        <a:pt x="35" y="41"/>
                      </a:cubicBezTo>
                      <a:cubicBezTo>
                        <a:pt x="36" y="40"/>
                        <a:pt x="36" y="39"/>
                        <a:pt x="37" y="38"/>
                      </a:cubicBezTo>
                      <a:cubicBezTo>
                        <a:pt x="39" y="38"/>
                        <a:pt x="41" y="38"/>
                        <a:pt x="43" y="38"/>
                      </a:cubicBezTo>
                      <a:cubicBezTo>
                        <a:pt x="42" y="37"/>
                        <a:pt x="42" y="35"/>
                        <a:pt x="42" y="35"/>
                      </a:cubicBezTo>
                      <a:cubicBezTo>
                        <a:pt x="44" y="34"/>
                        <a:pt x="45" y="34"/>
                        <a:pt x="46" y="33"/>
                      </a:cubicBezTo>
                      <a:cubicBezTo>
                        <a:pt x="49" y="32"/>
                        <a:pt x="53" y="31"/>
                        <a:pt x="56" y="30"/>
                      </a:cubicBezTo>
                      <a:cubicBezTo>
                        <a:pt x="55" y="29"/>
                        <a:pt x="55" y="30"/>
                        <a:pt x="56" y="3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1" name="Freeform 732">
                  <a:extLst>
                    <a:ext uri="{FF2B5EF4-FFF2-40B4-BE49-F238E27FC236}">
                      <a16:creationId xmlns:a16="http://schemas.microsoft.com/office/drawing/2014/main" id="{F3CC9289-B83D-BC4B-94A3-BB4BF75E4E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67237" y="9170288"/>
                  <a:ext cx="651689" cy="682258"/>
                </a:xfrm>
                <a:custGeom>
                  <a:avLst/>
                  <a:gdLst>
                    <a:gd name="T0" fmla="*/ 33 w 64"/>
                    <a:gd name="T1" fmla="*/ 5 h 63"/>
                    <a:gd name="T2" fmla="*/ 31 w 64"/>
                    <a:gd name="T3" fmla="*/ 2 h 63"/>
                    <a:gd name="T4" fmla="*/ 28 w 64"/>
                    <a:gd name="T5" fmla="*/ 2 h 63"/>
                    <a:gd name="T6" fmla="*/ 18 w 64"/>
                    <a:gd name="T7" fmla="*/ 2 h 63"/>
                    <a:gd name="T8" fmla="*/ 10 w 64"/>
                    <a:gd name="T9" fmla="*/ 2 h 63"/>
                    <a:gd name="T10" fmla="*/ 7 w 64"/>
                    <a:gd name="T11" fmla="*/ 0 h 63"/>
                    <a:gd name="T12" fmla="*/ 4 w 64"/>
                    <a:gd name="T13" fmla="*/ 2 h 63"/>
                    <a:gd name="T14" fmla="*/ 1 w 64"/>
                    <a:gd name="T15" fmla="*/ 2 h 63"/>
                    <a:gd name="T16" fmla="*/ 6 w 64"/>
                    <a:gd name="T17" fmla="*/ 14 h 63"/>
                    <a:gd name="T18" fmla="*/ 9 w 64"/>
                    <a:gd name="T19" fmla="*/ 21 h 63"/>
                    <a:gd name="T20" fmla="*/ 13 w 64"/>
                    <a:gd name="T21" fmla="*/ 29 h 63"/>
                    <a:gd name="T22" fmla="*/ 13 w 64"/>
                    <a:gd name="T23" fmla="*/ 34 h 63"/>
                    <a:gd name="T24" fmla="*/ 14 w 64"/>
                    <a:gd name="T25" fmla="*/ 42 h 63"/>
                    <a:gd name="T26" fmla="*/ 16 w 64"/>
                    <a:gd name="T27" fmla="*/ 51 h 63"/>
                    <a:gd name="T28" fmla="*/ 22 w 64"/>
                    <a:gd name="T29" fmla="*/ 61 h 63"/>
                    <a:gd name="T30" fmla="*/ 28 w 64"/>
                    <a:gd name="T31" fmla="*/ 62 h 63"/>
                    <a:gd name="T32" fmla="*/ 33 w 64"/>
                    <a:gd name="T33" fmla="*/ 62 h 63"/>
                    <a:gd name="T34" fmla="*/ 38 w 64"/>
                    <a:gd name="T35" fmla="*/ 58 h 63"/>
                    <a:gd name="T36" fmla="*/ 38 w 64"/>
                    <a:gd name="T37" fmla="*/ 40 h 63"/>
                    <a:gd name="T38" fmla="*/ 38 w 64"/>
                    <a:gd name="T39" fmla="*/ 28 h 63"/>
                    <a:gd name="T40" fmla="*/ 39 w 64"/>
                    <a:gd name="T41" fmla="*/ 26 h 63"/>
                    <a:gd name="T42" fmla="*/ 43 w 64"/>
                    <a:gd name="T43" fmla="*/ 26 h 63"/>
                    <a:gd name="T44" fmla="*/ 43 w 64"/>
                    <a:gd name="T45" fmla="*/ 7 h 63"/>
                    <a:gd name="T46" fmla="*/ 51 w 64"/>
                    <a:gd name="T47" fmla="*/ 6 h 63"/>
                    <a:gd name="T48" fmla="*/ 53 w 64"/>
                    <a:gd name="T49" fmla="*/ 5 h 63"/>
                    <a:gd name="T50" fmla="*/ 56 w 64"/>
                    <a:gd name="T51" fmla="*/ 8 h 63"/>
                    <a:gd name="T52" fmla="*/ 58 w 64"/>
                    <a:gd name="T53" fmla="*/ 6 h 63"/>
                    <a:gd name="T54" fmla="*/ 62 w 64"/>
                    <a:gd name="T55" fmla="*/ 5 h 63"/>
                    <a:gd name="T56" fmla="*/ 59 w 64"/>
                    <a:gd name="T57" fmla="*/ 2 h 63"/>
                    <a:gd name="T58" fmla="*/ 45 w 64"/>
                    <a:gd name="T59" fmla="*/ 5 h 63"/>
                    <a:gd name="T60" fmla="*/ 33 w 64"/>
                    <a:gd name="T61" fmla="*/ 5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64" h="63">
                      <a:moveTo>
                        <a:pt x="33" y="5"/>
                      </a:moveTo>
                      <a:cubicBezTo>
                        <a:pt x="32" y="5"/>
                        <a:pt x="31" y="2"/>
                        <a:pt x="31" y="2"/>
                      </a:cubicBezTo>
                      <a:cubicBezTo>
                        <a:pt x="30" y="2"/>
                        <a:pt x="29" y="2"/>
                        <a:pt x="28" y="2"/>
                      </a:cubicBezTo>
                      <a:cubicBezTo>
                        <a:pt x="25" y="2"/>
                        <a:pt x="21" y="2"/>
                        <a:pt x="18" y="2"/>
                      </a:cubicBezTo>
                      <a:cubicBezTo>
                        <a:pt x="15" y="2"/>
                        <a:pt x="13" y="2"/>
                        <a:pt x="10" y="2"/>
                      </a:cubicBezTo>
                      <a:cubicBezTo>
                        <a:pt x="9" y="2"/>
                        <a:pt x="9" y="0"/>
                        <a:pt x="7" y="0"/>
                      </a:cubicBezTo>
                      <a:cubicBezTo>
                        <a:pt x="6" y="0"/>
                        <a:pt x="5" y="2"/>
                        <a:pt x="4" y="2"/>
                      </a:cubicBezTo>
                      <a:cubicBezTo>
                        <a:pt x="3" y="2"/>
                        <a:pt x="2" y="2"/>
                        <a:pt x="1" y="2"/>
                      </a:cubicBezTo>
                      <a:cubicBezTo>
                        <a:pt x="0" y="7"/>
                        <a:pt x="4" y="9"/>
                        <a:pt x="6" y="14"/>
                      </a:cubicBezTo>
                      <a:cubicBezTo>
                        <a:pt x="7" y="16"/>
                        <a:pt x="8" y="19"/>
                        <a:pt x="9" y="21"/>
                      </a:cubicBezTo>
                      <a:cubicBezTo>
                        <a:pt x="10" y="24"/>
                        <a:pt x="12" y="26"/>
                        <a:pt x="13" y="29"/>
                      </a:cubicBezTo>
                      <a:cubicBezTo>
                        <a:pt x="13" y="30"/>
                        <a:pt x="13" y="33"/>
                        <a:pt x="13" y="34"/>
                      </a:cubicBezTo>
                      <a:cubicBezTo>
                        <a:pt x="13" y="37"/>
                        <a:pt x="14" y="39"/>
                        <a:pt x="14" y="42"/>
                      </a:cubicBezTo>
                      <a:cubicBezTo>
                        <a:pt x="15" y="45"/>
                        <a:pt x="15" y="48"/>
                        <a:pt x="16" y="51"/>
                      </a:cubicBezTo>
                      <a:cubicBezTo>
                        <a:pt x="17" y="55"/>
                        <a:pt x="20" y="58"/>
                        <a:pt x="22" y="61"/>
                      </a:cubicBezTo>
                      <a:cubicBezTo>
                        <a:pt x="25" y="58"/>
                        <a:pt x="25" y="60"/>
                        <a:pt x="28" y="62"/>
                      </a:cubicBezTo>
                      <a:cubicBezTo>
                        <a:pt x="29" y="63"/>
                        <a:pt x="32" y="63"/>
                        <a:pt x="33" y="62"/>
                      </a:cubicBezTo>
                      <a:cubicBezTo>
                        <a:pt x="36" y="62"/>
                        <a:pt x="38" y="61"/>
                        <a:pt x="38" y="58"/>
                      </a:cubicBezTo>
                      <a:cubicBezTo>
                        <a:pt x="38" y="52"/>
                        <a:pt x="38" y="46"/>
                        <a:pt x="38" y="40"/>
                      </a:cubicBezTo>
                      <a:cubicBezTo>
                        <a:pt x="38" y="36"/>
                        <a:pt x="38" y="32"/>
                        <a:pt x="38" y="28"/>
                      </a:cubicBezTo>
                      <a:cubicBezTo>
                        <a:pt x="38" y="27"/>
                        <a:pt x="38" y="26"/>
                        <a:pt x="39" y="26"/>
                      </a:cubicBezTo>
                      <a:cubicBezTo>
                        <a:pt x="39" y="26"/>
                        <a:pt x="43" y="26"/>
                        <a:pt x="43" y="26"/>
                      </a:cubicBezTo>
                      <a:cubicBezTo>
                        <a:pt x="43" y="20"/>
                        <a:pt x="43" y="13"/>
                        <a:pt x="43" y="7"/>
                      </a:cubicBezTo>
                      <a:cubicBezTo>
                        <a:pt x="46" y="8"/>
                        <a:pt x="48" y="6"/>
                        <a:pt x="51" y="6"/>
                      </a:cubicBezTo>
                      <a:cubicBezTo>
                        <a:pt x="51" y="5"/>
                        <a:pt x="52" y="5"/>
                        <a:pt x="53" y="5"/>
                      </a:cubicBezTo>
                      <a:cubicBezTo>
                        <a:pt x="53" y="5"/>
                        <a:pt x="55" y="8"/>
                        <a:pt x="56" y="8"/>
                      </a:cubicBezTo>
                      <a:cubicBezTo>
                        <a:pt x="57" y="7"/>
                        <a:pt x="56" y="6"/>
                        <a:pt x="58" y="6"/>
                      </a:cubicBezTo>
                      <a:cubicBezTo>
                        <a:pt x="59" y="6"/>
                        <a:pt x="60" y="5"/>
                        <a:pt x="62" y="5"/>
                      </a:cubicBezTo>
                      <a:cubicBezTo>
                        <a:pt x="64" y="4"/>
                        <a:pt x="60" y="2"/>
                        <a:pt x="59" y="2"/>
                      </a:cubicBezTo>
                      <a:cubicBezTo>
                        <a:pt x="54" y="2"/>
                        <a:pt x="50" y="5"/>
                        <a:pt x="45" y="5"/>
                      </a:cubicBezTo>
                      <a:cubicBezTo>
                        <a:pt x="41" y="5"/>
                        <a:pt x="37" y="5"/>
                        <a:pt x="3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2" name="Freeform 733">
                  <a:extLst>
                    <a:ext uri="{FF2B5EF4-FFF2-40B4-BE49-F238E27FC236}">
                      <a16:creationId xmlns:a16="http://schemas.microsoft.com/office/drawing/2014/main" id="{65664206-43C2-B14C-8266-F57F4F00EF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7945921"/>
                  <a:ext cx="930489" cy="1028915"/>
                </a:xfrm>
                <a:custGeom>
                  <a:avLst/>
                  <a:gdLst>
                    <a:gd name="T0" fmla="*/ 89 w 91"/>
                    <a:gd name="T1" fmla="*/ 10 h 95"/>
                    <a:gd name="T2" fmla="*/ 83 w 91"/>
                    <a:gd name="T3" fmla="*/ 4 h 95"/>
                    <a:gd name="T4" fmla="*/ 77 w 91"/>
                    <a:gd name="T5" fmla="*/ 6 h 95"/>
                    <a:gd name="T6" fmla="*/ 72 w 91"/>
                    <a:gd name="T7" fmla="*/ 1 h 95"/>
                    <a:gd name="T8" fmla="*/ 65 w 91"/>
                    <a:gd name="T9" fmla="*/ 1 h 95"/>
                    <a:gd name="T10" fmla="*/ 57 w 91"/>
                    <a:gd name="T11" fmla="*/ 2 h 95"/>
                    <a:gd name="T12" fmla="*/ 48 w 91"/>
                    <a:gd name="T13" fmla="*/ 6 h 95"/>
                    <a:gd name="T14" fmla="*/ 35 w 91"/>
                    <a:gd name="T15" fmla="*/ 2 h 95"/>
                    <a:gd name="T16" fmla="*/ 30 w 91"/>
                    <a:gd name="T17" fmla="*/ 12 h 95"/>
                    <a:gd name="T18" fmla="*/ 19 w 91"/>
                    <a:gd name="T19" fmla="*/ 35 h 95"/>
                    <a:gd name="T20" fmla="*/ 17 w 91"/>
                    <a:gd name="T21" fmla="*/ 48 h 95"/>
                    <a:gd name="T22" fmla="*/ 10 w 91"/>
                    <a:gd name="T23" fmla="*/ 49 h 95"/>
                    <a:gd name="T24" fmla="*/ 2 w 91"/>
                    <a:gd name="T25" fmla="*/ 55 h 95"/>
                    <a:gd name="T26" fmla="*/ 1 w 91"/>
                    <a:gd name="T27" fmla="*/ 59 h 95"/>
                    <a:gd name="T28" fmla="*/ 18 w 91"/>
                    <a:gd name="T29" fmla="*/ 57 h 95"/>
                    <a:gd name="T30" fmla="*/ 26 w 91"/>
                    <a:gd name="T31" fmla="*/ 68 h 95"/>
                    <a:gd name="T32" fmla="*/ 35 w 91"/>
                    <a:gd name="T33" fmla="*/ 63 h 95"/>
                    <a:gd name="T34" fmla="*/ 41 w 91"/>
                    <a:gd name="T35" fmla="*/ 64 h 95"/>
                    <a:gd name="T36" fmla="*/ 46 w 91"/>
                    <a:gd name="T37" fmla="*/ 70 h 95"/>
                    <a:gd name="T38" fmla="*/ 47 w 91"/>
                    <a:gd name="T39" fmla="*/ 78 h 95"/>
                    <a:gd name="T40" fmla="*/ 53 w 91"/>
                    <a:gd name="T41" fmla="*/ 82 h 95"/>
                    <a:gd name="T42" fmla="*/ 60 w 91"/>
                    <a:gd name="T43" fmla="*/ 84 h 95"/>
                    <a:gd name="T44" fmla="*/ 66 w 91"/>
                    <a:gd name="T45" fmla="*/ 87 h 95"/>
                    <a:gd name="T46" fmla="*/ 76 w 91"/>
                    <a:gd name="T47" fmla="*/ 90 h 95"/>
                    <a:gd name="T48" fmla="*/ 84 w 91"/>
                    <a:gd name="T49" fmla="*/ 94 h 95"/>
                    <a:gd name="T50" fmla="*/ 77 w 91"/>
                    <a:gd name="T51" fmla="*/ 85 h 95"/>
                    <a:gd name="T52" fmla="*/ 78 w 91"/>
                    <a:gd name="T53" fmla="*/ 73 h 95"/>
                    <a:gd name="T54" fmla="*/ 80 w 91"/>
                    <a:gd name="T55" fmla="*/ 70 h 95"/>
                    <a:gd name="T56" fmla="*/ 84 w 91"/>
                    <a:gd name="T57" fmla="*/ 63 h 95"/>
                    <a:gd name="T58" fmla="*/ 81 w 91"/>
                    <a:gd name="T59" fmla="*/ 55 h 95"/>
                    <a:gd name="T60" fmla="*/ 81 w 91"/>
                    <a:gd name="T61" fmla="*/ 45 h 95"/>
                    <a:gd name="T62" fmla="*/ 83 w 91"/>
                    <a:gd name="T63" fmla="*/ 28 h 95"/>
                    <a:gd name="T64" fmla="*/ 90 w 91"/>
                    <a:gd name="T65" fmla="*/ 18 h 95"/>
                    <a:gd name="T66" fmla="*/ 90 w 91"/>
                    <a:gd name="T67" fmla="*/ 1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91" h="95">
                      <a:moveTo>
                        <a:pt x="90" y="15"/>
                      </a:moveTo>
                      <a:cubicBezTo>
                        <a:pt x="89" y="14"/>
                        <a:pt x="89" y="12"/>
                        <a:pt x="89" y="10"/>
                      </a:cubicBezTo>
                      <a:cubicBezTo>
                        <a:pt x="89" y="9"/>
                        <a:pt x="87" y="8"/>
                        <a:pt x="86" y="7"/>
                      </a:cubicBezTo>
                      <a:cubicBezTo>
                        <a:pt x="86" y="6"/>
                        <a:pt x="84" y="4"/>
                        <a:pt x="83" y="4"/>
                      </a:cubicBezTo>
                      <a:cubicBezTo>
                        <a:pt x="82" y="4"/>
                        <a:pt x="82" y="6"/>
                        <a:pt x="80" y="5"/>
                      </a:cubicBezTo>
                      <a:cubicBezTo>
                        <a:pt x="78" y="4"/>
                        <a:pt x="79" y="5"/>
                        <a:pt x="77" y="6"/>
                      </a:cubicBezTo>
                      <a:cubicBezTo>
                        <a:pt x="77" y="6"/>
                        <a:pt x="75" y="5"/>
                        <a:pt x="75" y="4"/>
                      </a:cubicBezTo>
                      <a:cubicBezTo>
                        <a:pt x="74" y="3"/>
                        <a:pt x="73" y="2"/>
                        <a:pt x="72" y="1"/>
                      </a:cubicBezTo>
                      <a:cubicBezTo>
                        <a:pt x="71" y="0"/>
                        <a:pt x="70" y="2"/>
                        <a:pt x="69" y="2"/>
                      </a:cubicBezTo>
                      <a:cubicBezTo>
                        <a:pt x="68" y="3"/>
                        <a:pt x="66" y="2"/>
                        <a:pt x="65" y="1"/>
                      </a:cubicBezTo>
                      <a:cubicBezTo>
                        <a:pt x="63" y="0"/>
                        <a:pt x="63" y="1"/>
                        <a:pt x="61" y="2"/>
                      </a:cubicBezTo>
                      <a:cubicBezTo>
                        <a:pt x="60" y="3"/>
                        <a:pt x="58" y="2"/>
                        <a:pt x="57" y="2"/>
                      </a:cubicBezTo>
                      <a:cubicBezTo>
                        <a:pt x="56" y="3"/>
                        <a:pt x="53" y="3"/>
                        <a:pt x="52" y="3"/>
                      </a:cubicBezTo>
                      <a:cubicBezTo>
                        <a:pt x="49" y="1"/>
                        <a:pt x="51" y="6"/>
                        <a:pt x="48" y="6"/>
                      </a:cubicBezTo>
                      <a:cubicBezTo>
                        <a:pt x="46" y="7"/>
                        <a:pt x="42" y="6"/>
                        <a:pt x="40" y="5"/>
                      </a:cubicBezTo>
                      <a:cubicBezTo>
                        <a:pt x="38" y="4"/>
                        <a:pt x="37" y="2"/>
                        <a:pt x="35" y="2"/>
                      </a:cubicBezTo>
                      <a:cubicBezTo>
                        <a:pt x="34" y="1"/>
                        <a:pt x="32" y="3"/>
                        <a:pt x="31" y="4"/>
                      </a:cubicBezTo>
                      <a:cubicBezTo>
                        <a:pt x="29" y="6"/>
                        <a:pt x="31" y="9"/>
                        <a:pt x="30" y="12"/>
                      </a:cubicBezTo>
                      <a:cubicBezTo>
                        <a:pt x="27" y="17"/>
                        <a:pt x="27" y="23"/>
                        <a:pt x="24" y="27"/>
                      </a:cubicBezTo>
                      <a:cubicBezTo>
                        <a:pt x="22" y="30"/>
                        <a:pt x="21" y="32"/>
                        <a:pt x="19" y="35"/>
                      </a:cubicBezTo>
                      <a:cubicBezTo>
                        <a:pt x="18" y="37"/>
                        <a:pt x="18" y="39"/>
                        <a:pt x="18" y="41"/>
                      </a:cubicBezTo>
                      <a:cubicBezTo>
                        <a:pt x="18" y="44"/>
                        <a:pt x="19" y="46"/>
                        <a:pt x="17" y="48"/>
                      </a:cubicBezTo>
                      <a:cubicBezTo>
                        <a:pt x="16" y="48"/>
                        <a:pt x="11" y="51"/>
                        <a:pt x="11" y="51"/>
                      </a:cubicBezTo>
                      <a:cubicBezTo>
                        <a:pt x="10" y="51"/>
                        <a:pt x="12" y="48"/>
                        <a:pt x="10" y="49"/>
                      </a:cubicBezTo>
                      <a:cubicBezTo>
                        <a:pt x="7" y="51"/>
                        <a:pt x="7" y="53"/>
                        <a:pt x="5" y="50"/>
                      </a:cubicBezTo>
                      <a:cubicBezTo>
                        <a:pt x="4" y="51"/>
                        <a:pt x="2" y="53"/>
                        <a:pt x="2" y="55"/>
                      </a:cubicBezTo>
                      <a:cubicBezTo>
                        <a:pt x="2" y="55"/>
                        <a:pt x="2" y="56"/>
                        <a:pt x="1" y="56"/>
                      </a:cubicBezTo>
                      <a:cubicBezTo>
                        <a:pt x="0" y="57"/>
                        <a:pt x="1" y="58"/>
                        <a:pt x="1" y="59"/>
                      </a:cubicBezTo>
                      <a:cubicBezTo>
                        <a:pt x="5" y="56"/>
                        <a:pt x="8" y="57"/>
                        <a:pt x="13" y="57"/>
                      </a:cubicBezTo>
                      <a:cubicBezTo>
                        <a:pt x="15" y="57"/>
                        <a:pt x="16" y="57"/>
                        <a:pt x="18" y="57"/>
                      </a:cubicBezTo>
                      <a:cubicBezTo>
                        <a:pt x="20" y="57"/>
                        <a:pt x="21" y="60"/>
                        <a:pt x="22" y="62"/>
                      </a:cubicBezTo>
                      <a:cubicBezTo>
                        <a:pt x="23" y="64"/>
                        <a:pt x="24" y="67"/>
                        <a:pt x="26" y="68"/>
                      </a:cubicBezTo>
                      <a:cubicBezTo>
                        <a:pt x="27" y="69"/>
                        <a:pt x="31" y="68"/>
                        <a:pt x="33" y="67"/>
                      </a:cubicBezTo>
                      <a:cubicBezTo>
                        <a:pt x="34" y="67"/>
                        <a:pt x="34" y="64"/>
                        <a:pt x="35" y="63"/>
                      </a:cubicBezTo>
                      <a:cubicBezTo>
                        <a:pt x="35" y="61"/>
                        <a:pt x="38" y="62"/>
                        <a:pt x="39" y="62"/>
                      </a:cubicBezTo>
                      <a:cubicBezTo>
                        <a:pt x="39" y="64"/>
                        <a:pt x="39" y="64"/>
                        <a:pt x="41" y="64"/>
                      </a:cubicBezTo>
                      <a:cubicBezTo>
                        <a:pt x="42" y="64"/>
                        <a:pt x="45" y="63"/>
                        <a:pt x="45" y="65"/>
                      </a:cubicBezTo>
                      <a:cubicBezTo>
                        <a:pt x="45" y="67"/>
                        <a:pt x="46" y="68"/>
                        <a:pt x="46" y="70"/>
                      </a:cubicBezTo>
                      <a:cubicBezTo>
                        <a:pt x="46" y="71"/>
                        <a:pt x="46" y="72"/>
                        <a:pt x="45" y="74"/>
                      </a:cubicBezTo>
                      <a:cubicBezTo>
                        <a:pt x="45" y="75"/>
                        <a:pt x="46" y="77"/>
                        <a:pt x="47" y="78"/>
                      </a:cubicBezTo>
                      <a:cubicBezTo>
                        <a:pt x="48" y="79"/>
                        <a:pt x="47" y="81"/>
                        <a:pt x="47" y="82"/>
                      </a:cubicBezTo>
                      <a:cubicBezTo>
                        <a:pt x="47" y="85"/>
                        <a:pt x="52" y="82"/>
                        <a:pt x="53" y="82"/>
                      </a:cubicBezTo>
                      <a:cubicBezTo>
                        <a:pt x="55" y="82"/>
                        <a:pt x="56" y="82"/>
                        <a:pt x="57" y="83"/>
                      </a:cubicBezTo>
                      <a:cubicBezTo>
                        <a:pt x="59" y="85"/>
                        <a:pt x="58" y="84"/>
                        <a:pt x="60" y="84"/>
                      </a:cubicBezTo>
                      <a:cubicBezTo>
                        <a:pt x="62" y="84"/>
                        <a:pt x="62" y="85"/>
                        <a:pt x="63" y="86"/>
                      </a:cubicBezTo>
                      <a:cubicBezTo>
                        <a:pt x="64" y="86"/>
                        <a:pt x="65" y="87"/>
                        <a:pt x="66" y="87"/>
                      </a:cubicBezTo>
                      <a:cubicBezTo>
                        <a:pt x="69" y="88"/>
                        <a:pt x="70" y="88"/>
                        <a:pt x="71" y="85"/>
                      </a:cubicBezTo>
                      <a:cubicBezTo>
                        <a:pt x="72" y="88"/>
                        <a:pt x="73" y="89"/>
                        <a:pt x="76" y="90"/>
                      </a:cubicBezTo>
                      <a:cubicBezTo>
                        <a:pt x="78" y="91"/>
                        <a:pt x="78" y="94"/>
                        <a:pt x="80" y="95"/>
                      </a:cubicBezTo>
                      <a:cubicBezTo>
                        <a:pt x="80" y="95"/>
                        <a:pt x="84" y="94"/>
                        <a:pt x="84" y="94"/>
                      </a:cubicBezTo>
                      <a:cubicBezTo>
                        <a:pt x="84" y="92"/>
                        <a:pt x="85" y="88"/>
                        <a:pt x="83" y="89"/>
                      </a:cubicBezTo>
                      <a:cubicBezTo>
                        <a:pt x="80" y="90"/>
                        <a:pt x="78" y="88"/>
                        <a:pt x="77" y="85"/>
                      </a:cubicBezTo>
                      <a:cubicBezTo>
                        <a:pt x="77" y="83"/>
                        <a:pt x="79" y="80"/>
                        <a:pt x="78" y="77"/>
                      </a:cubicBezTo>
                      <a:cubicBezTo>
                        <a:pt x="78" y="76"/>
                        <a:pt x="77" y="74"/>
                        <a:pt x="78" y="73"/>
                      </a:cubicBezTo>
                      <a:cubicBezTo>
                        <a:pt x="78" y="73"/>
                        <a:pt x="78" y="72"/>
                        <a:pt x="79" y="72"/>
                      </a:cubicBezTo>
                      <a:cubicBezTo>
                        <a:pt x="80" y="72"/>
                        <a:pt x="79" y="70"/>
                        <a:pt x="80" y="70"/>
                      </a:cubicBezTo>
                      <a:cubicBezTo>
                        <a:pt x="81" y="68"/>
                        <a:pt x="86" y="68"/>
                        <a:pt x="87" y="68"/>
                      </a:cubicBezTo>
                      <a:cubicBezTo>
                        <a:pt x="85" y="67"/>
                        <a:pt x="86" y="64"/>
                        <a:pt x="84" y="63"/>
                      </a:cubicBezTo>
                      <a:cubicBezTo>
                        <a:pt x="83" y="62"/>
                        <a:pt x="82" y="61"/>
                        <a:pt x="82" y="60"/>
                      </a:cubicBezTo>
                      <a:cubicBezTo>
                        <a:pt x="82" y="58"/>
                        <a:pt x="82" y="56"/>
                        <a:pt x="81" y="55"/>
                      </a:cubicBezTo>
                      <a:cubicBezTo>
                        <a:pt x="81" y="53"/>
                        <a:pt x="80" y="52"/>
                        <a:pt x="80" y="50"/>
                      </a:cubicBezTo>
                      <a:cubicBezTo>
                        <a:pt x="80" y="49"/>
                        <a:pt x="80" y="44"/>
                        <a:pt x="81" y="45"/>
                      </a:cubicBezTo>
                      <a:cubicBezTo>
                        <a:pt x="80" y="41"/>
                        <a:pt x="80" y="39"/>
                        <a:pt x="82" y="35"/>
                      </a:cubicBezTo>
                      <a:cubicBezTo>
                        <a:pt x="83" y="32"/>
                        <a:pt x="83" y="31"/>
                        <a:pt x="83" y="28"/>
                      </a:cubicBezTo>
                      <a:cubicBezTo>
                        <a:pt x="83" y="25"/>
                        <a:pt x="85" y="23"/>
                        <a:pt x="87" y="21"/>
                      </a:cubicBezTo>
                      <a:cubicBezTo>
                        <a:pt x="88" y="20"/>
                        <a:pt x="89" y="19"/>
                        <a:pt x="90" y="18"/>
                      </a:cubicBezTo>
                      <a:cubicBezTo>
                        <a:pt x="91" y="17"/>
                        <a:pt x="91" y="17"/>
                        <a:pt x="90" y="15"/>
                      </a:cubicBezTo>
                      <a:cubicBezTo>
                        <a:pt x="89" y="15"/>
                        <a:pt x="91" y="16"/>
                        <a:pt x="90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3" name="Freeform 734">
                  <a:extLst>
                    <a:ext uri="{FF2B5EF4-FFF2-40B4-BE49-F238E27FC236}">
                      <a16:creationId xmlns:a16="http://schemas.microsoft.com/office/drawing/2014/main" id="{08CEF0ED-BC2C-9A41-8F03-8D508A1C76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74206" y="8554418"/>
                  <a:ext cx="575021" cy="682258"/>
                </a:xfrm>
                <a:custGeom>
                  <a:avLst/>
                  <a:gdLst>
                    <a:gd name="T0" fmla="*/ 51 w 56"/>
                    <a:gd name="T1" fmla="*/ 27 h 63"/>
                    <a:gd name="T2" fmla="*/ 48 w 56"/>
                    <a:gd name="T3" fmla="*/ 26 h 63"/>
                    <a:gd name="T4" fmla="*/ 47 w 56"/>
                    <a:gd name="T5" fmla="*/ 21 h 63"/>
                    <a:gd name="T6" fmla="*/ 46 w 56"/>
                    <a:gd name="T7" fmla="*/ 12 h 63"/>
                    <a:gd name="T8" fmla="*/ 46 w 56"/>
                    <a:gd name="T9" fmla="*/ 8 h 63"/>
                    <a:gd name="T10" fmla="*/ 43 w 56"/>
                    <a:gd name="T11" fmla="*/ 8 h 63"/>
                    <a:gd name="T12" fmla="*/ 40 w 56"/>
                    <a:gd name="T13" fmla="*/ 6 h 63"/>
                    <a:gd name="T14" fmla="*/ 35 w 56"/>
                    <a:gd name="T15" fmla="*/ 8 h 63"/>
                    <a:gd name="T16" fmla="*/ 34 w 56"/>
                    <a:gd name="T17" fmla="*/ 11 h 63"/>
                    <a:gd name="T18" fmla="*/ 29 w 56"/>
                    <a:gd name="T19" fmla="*/ 12 h 63"/>
                    <a:gd name="T20" fmla="*/ 18 w 56"/>
                    <a:gd name="T21" fmla="*/ 1 h 63"/>
                    <a:gd name="T22" fmla="*/ 3 w 56"/>
                    <a:gd name="T23" fmla="*/ 2 h 63"/>
                    <a:gd name="T24" fmla="*/ 6 w 56"/>
                    <a:gd name="T25" fmla="*/ 12 h 63"/>
                    <a:gd name="T26" fmla="*/ 6 w 56"/>
                    <a:gd name="T27" fmla="*/ 16 h 63"/>
                    <a:gd name="T28" fmla="*/ 6 w 56"/>
                    <a:gd name="T29" fmla="*/ 20 h 63"/>
                    <a:gd name="T30" fmla="*/ 8 w 56"/>
                    <a:gd name="T31" fmla="*/ 33 h 63"/>
                    <a:gd name="T32" fmla="*/ 3 w 56"/>
                    <a:gd name="T33" fmla="*/ 41 h 63"/>
                    <a:gd name="T34" fmla="*/ 0 w 56"/>
                    <a:gd name="T35" fmla="*/ 50 h 63"/>
                    <a:gd name="T36" fmla="*/ 0 w 56"/>
                    <a:gd name="T37" fmla="*/ 55 h 63"/>
                    <a:gd name="T38" fmla="*/ 0 w 56"/>
                    <a:gd name="T39" fmla="*/ 59 h 63"/>
                    <a:gd name="T40" fmla="*/ 3 w 56"/>
                    <a:gd name="T41" fmla="*/ 59 h 63"/>
                    <a:gd name="T42" fmla="*/ 8 w 56"/>
                    <a:gd name="T43" fmla="*/ 58 h 63"/>
                    <a:gd name="T44" fmla="*/ 9 w 56"/>
                    <a:gd name="T45" fmla="*/ 59 h 63"/>
                    <a:gd name="T46" fmla="*/ 16 w 56"/>
                    <a:gd name="T47" fmla="*/ 59 h 63"/>
                    <a:gd name="T48" fmla="*/ 25 w 56"/>
                    <a:gd name="T49" fmla="*/ 59 h 63"/>
                    <a:gd name="T50" fmla="*/ 30 w 56"/>
                    <a:gd name="T51" fmla="*/ 59 h 63"/>
                    <a:gd name="T52" fmla="*/ 39 w 56"/>
                    <a:gd name="T53" fmla="*/ 62 h 63"/>
                    <a:gd name="T54" fmla="*/ 53 w 56"/>
                    <a:gd name="T55" fmla="*/ 60 h 63"/>
                    <a:gd name="T56" fmla="*/ 46 w 56"/>
                    <a:gd name="T57" fmla="*/ 51 h 63"/>
                    <a:gd name="T58" fmla="*/ 46 w 56"/>
                    <a:gd name="T59" fmla="*/ 37 h 63"/>
                    <a:gd name="T60" fmla="*/ 56 w 56"/>
                    <a:gd name="T61" fmla="*/ 35 h 63"/>
                    <a:gd name="T62" fmla="*/ 56 w 56"/>
                    <a:gd name="T63" fmla="*/ 27 h 63"/>
                    <a:gd name="T64" fmla="*/ 51 w 56"/>
                    <a:gd name="T65" fmla="*/ 27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56" h="63">
                      <a:moveTo>
                        <a:pt x="51" y="27"/>
                      </a:moveTo>
                      <a:cubicBezTo>
                        <a:pt x="49" y="27"/>
                        <a:pt x="48" y="28"/>
                        <a:pt x="48" y="26"/>
                      </a:cubicBezTo>
                      <a:cubicBezTo>
                        <a:pt x="48" y="24"/>
                        <a:pt x="48" y="23"/>
                        <a:pt x="47" y="21"/>
                      </a:cubicBezTo>
                      <a:cubicBezTo>
                        <a:pt x="45" y="18"/>
                        <a:pt x="48" y="15"/>
                        <a:pt x="46" y="12"/>
                      </a:cubicBezTo>
                      <a:cubicBezTo>
                        <a:pt x="46" y="11"/>
                        <a:pt x="46" y="8"/>
                        <a:pt x="46" y="8"/>
                      </a:cubicBezTo>
                      <a:cubicBezTo>
                        <a:pt x="46" y="8"/>
                        <a:pt x="43" y="8"/>
                        <a:pt x="43" y="8"/>
                      </a:cubicBezTo>
                      <a:cubicBezTo>
                        <a:pt x="40" y="8"/>
                        <a:pt x="40" y="9"/>
                        <a:pt x="40" y="6"/>
                      </a:cubicBezTo>
                      <a:cubicBezTo>
                        <a:pt x="37" y="6"/>
                        <a:pt x="36" y="5"/>
                        <a:pt x="35" y="8"/>
                      </a:cubicBezTo>
                      <a:cubicBezTo>
                        <a:pt x="35" y="8"/>
                        <a:pt x="35" y="11"/>
                        <a:pt x="34" y="11"/>
                      </a:cubicBezTo>
                      <a:cubicBezTo>
                        <a:pt x="33" y="12"/>
                        <a:pt x="31" y="12"/>
                        <a:pt x="29" y="12"/>
                      </a:cubicBezTo>
                      <a:cubicBezTo>
                        <a:pt x="22" y="13"/>
                        <a:pt x="24" y="1"/>
                        <a:pt x="18" y="1"/>
                      </a:cubicBezTo>
                      <a:cubicBezTo>
                        <a:pt x="13" y="1"/>
                        <a:pt x="7" y="0"/>
                        <a:pt x="3" y="2"/>
                      </a:cubicBezTo>
                      <a:cubicBezTo>
                        <a:pt x="1" y="4"/>
                        <a:pt x="6" y="10"/>
                        <a:pt x="6" y="12"/>
                      </a:cubicBezTo>
                      <a:cubicBezTo>
                        <a:pt x="7" y="13"/>
                        <a:pt x="7" y="15"/>
                        <a:pt x="6" y="16"/>
                      </a:cubicBezTo>
                      <a:cubicBezTo>
                        <a:pt x="4" y="17"/>
                        <a:pt x="6" y="19"/>
                        <a:pt x="6" y="20"/>
                      </a:cubicBezTo>
                      <a:cubicBezTo>
                        <a:pt x="9" y="24"/>
                        <a:pt x="11" y="29"/>
                        <a:pt x="8" y="33"/>
                      </a:cubicBezTo>
                      <a:cubicBezTo>
                        <a:pt x="6" y="36"/>
                        <a:pt x="4" y="38"/>
                        <a:pt x="3" y="41"/>
                      </a:cubicBezTo>
                      <a:cubicBezTo>
                        <a:pt x="2" y="44"/>
                        <a:pt x="1" y="47"/>
                        <a:pt x="0" y="50"/>
                      </a:cubicBezTo>
                      <a:cubicBezTo>
                        <a:pt x="0" y="52"/>
                        <a:pt x="0" y="54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1" y="59"/>
                        <a:pt x="2" y="59"/>
                        <a:pt x="3" y="59"/>
                      </a:cubicBezTo>
                      <a:cubicBezTo>
                        <a:pt x="5" y="59"/>
                        <a:pt x="5" y="56"/>
                        <a:pt x="8" y="58"/>
                      </a:cubicBezTo>
                      <a:cubicBezTo>
                        <a:pt x="8" y="58"/>
                        <a:pt x="9" y="59"/>
                        <a:pt x="9" y="59"/>
                      </a:cubicBezTo>
                      <a:cubicBezTo>
                        <a:pt x="12" y="59"/>
                        <a:pt x="14" y="59"/>
                        <a:pt x="16" y="59"/>
                      </a:cubicBezTo>
                      <a:cubicBezTo>
                        <a:pt x="19" y="59"/>
                        <a:pt x="22" y="59"/>
                        <a:pt x="25" y="59"/>
                      </a:cubicBezTo>
                      <a:cubicBezTo>
                        <a:pt x="26" y="59"/>
                        <a:pt x="29" y="59"/>
                        <a:pt x="30" y="59"/>
                      </a:cubicBezTo>
                      <a:cubicBezTo>
                        <a:pt x="32" y="63"/>
                        <a:pt x="36" y="62"/>
                        <a:pt x="39" y="62"/>
                      </a:cubicBezTo>
                      <a:cubicBezTo>
                        <a:pt x="44" y="62"/>
                        <a:pt x="48" y="61"/>
                        <a:pt x="53" y="60"/>
                      </a:cubicBezTo>
                      <a:cubicBezTo>
                        <a:pt x="50" y="57"/>
                        <a:pt x="46" y="55"/>
                        <a:pt x="46" y="51"/>
                      </a:cubicBezTo>
                      <a:cubicBezTo>
                        <a:pt x="46" y="46"/>
                        <a:pt x="46" y="41"/>
                        <a:pt x="46" y="37"/>
                      </a:cubicBezTo>
                      <a:cubicBezTo>
                        <a:pt x="46" y="36"/>
                        <a:pt x="56" y="38"/>
                        <a:pt x="56" y="35"/>
                      </a:cubicBezTo>
                      <a:cubicBezTo>
                        <a:pt x="56" y="33"/>
                        <a:pt x="56" y="30"/>
                        <a:pt x="56" y="27"/>
                      </a:cubicBezTo>
                      <a:cubicBezTo>
                        <a:pt x="56" y="24"/>
                        <a:pt x="53" y="27"/>
                        <a:pt x="51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4" name="Freeform 735">
                  <a:extLst>
                    <a:ext uri="{FF2B5EF4-FFF2-40B4-BE49-F238E27FC236}">
                      <a16:creationId xmlns:a16="http://schemas.microsoft.com/office/drawing/2014/main" id="{6E7DEA5A-96F4-A642-8B81-87FE1FF53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43614" y="9203480"/>
                  <a:ext cx="470472" cy="519990"/>
                </a:xfrm>
                <a:custGeom>
                  <a:avLst/>
                  <a:gdLst>
                    <a:gd name="T0" fmla="*/ 25 w 46"/>
                    <a:gd name="T1" fmla="*/ 2 h 48"/>
                    <a:gd name="T2" fmla="*/ 21 w 46"/>
                    <a:gd name="T3" fmla="*/ 3 h 48"/>
                    <a:gd name="T4" fmla="*/ 18 w 46"/>
                    <a:gd name="T5" fmla="*/ 4 h 48"/>
                    <a:gd name="T6" fmla="*/ 6 w 46"/>
                    <a:gd name="T7" fmla="*/ 4 h 48"/>
                    <a:gd name="T8" fmla="*/ 6 w 46"/>
                    <a:gd name="T9" fmla="*/ 18 h 48"/>
                    <a:gd name="T10" fmla="*/ 6 w 46"/>
                    <a:gd name="T11" fmla="*/ 23 h 48"/>
                    <a:gd name="T12" fmla="*/ 1 w 46"/>
                    <a:gd name="T13" fmla="*/ 24 h 48"/>
                    <a:gd name="T14" fmla="*/ 1 w 46"/>
                    <a:gd name="T15" fmla="*/ 31 h 48"/>
                    <a:gd name="T16" fmla="*/ 1 w 46"/>
                    <a:gd name="T17" fmla="*/ 38 h 48"/>
                    <a:gd name="T18" fmla="*/ 4 w 46"/>
                    <a:gd name="T19" fmla="*/ 47 h 48"/>
                    <a:gd name="T20" fmla="*/ 8 w 46"/>
                    <a:gd name="T21" fmla="*/ 48 h 48"/>
                    <a:gd name="T22" fmla="*/ 13 w 46"/>
                    <a:gd name="T23" fmla="*/ 44 h 48"/>
                    <a:gd name="T24" fmla="*/ 19 w 46"/>
                    <a:gd name="T25" fmla="*/ 41 h 48"/>
                    <a:gd name="T26" fmla="*/ 29 w 46"/>
                    <a:gd name="T27" fmla="*/ 39 h 48"/>
                    <a:gd name="T28" fmla="*/ 31 w 46"/>
                    <a:gd name="T29" fmla="*/ 37 h 48"/>
                    <a:gd name="T30" fmla="*/ 34 w 46"/>
                    <a:gd name="T31" fmla="*/ 34 h 48"/>
                    <a:gd name="T32" fmla="*/ 43 w 46"/>
                    <a:gd name="T33" fmla="*/ 26 h 48"/>
                    <a:gd name="T34" fmla="*/ 44 w 46"/>
                    <a:gd name="T35" fmla="*/ 22 h 48"/>
                    <a:gd name="T36" fmla="*/ 40 w 46"/>
                    <a:gd name="T37" fmla="*/ 21 h 48"/>
                    <a:gd name="T38" fmla="*/ 38 w 46"/>
                    <a:gd name="T39" fmla="*/ 17 h 48"/>
                    <a:gd name="T40" fmla="*/ 39 w 46"/>
                    <a:gd name="T41" fmla="*/ 15 h 48"/>
                    <a:gd name="T42" fmla="*/ 36 w 46"/>
                    <a:gd name="T43" fmla="*/ 14 h 48"/>
                    <a:gd name="T44" fmla="*/ 36 w 46"/>
                    <a:gd name="T45" fmla="*/ 13 h 48"/>
                    <a:gd name="T46" fmla="*/ 34 w 46"/>
                    <a:gd name="T47" fmla="*/ 12 h 48"/>
                    <a:gd name="T48" fmla="*/ 30 w 46"/>
                    <a:gd name="T49" fmla="*/ 7 h 48"/>
                    <a:gd name="T50" fmla="*/ 25 w 46"/>
                    <a:gd name="T51" fmla="*/ 2 h 48"/>
                    <a:gd name="T52" fmla="*/ 25 w 46"/>
                    <a:gd name="T53" fmla="*/ 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6" h="48">
                      <a:moveTo>
                        <a:pt x="25" y="2"/>
                      </a:moveTo>
                      <a:cubicBezTo>
                        <a:pt x="24" y="3"/>
                        <a:pt x="22" y="3"/>
                        <a:pt x="21" y="3"/>
                      </a:cubicBezTo>
                      <a:cubicBezTo>
                        <a:pt x="19" y="3"/>
                        <a:pt x="20" y="6"/>
                        <a:pt x="18" y="4"/>
                      </a:cubicBezTo>
                      <a:cubicBezTo>
                        <a:pt x="15" y="0"/>
                        <a:pt x="10" y="5"/>
                        <a:pt x="6" y="4"/>
                      </a:cubicBezTo>
                      <a:cubicBezTo>
                        <a:pt x="6" y="9"/>
                        <a:pt x="6" y="14"/>
                        <a:pt x="6" y="18"/>
                      </a:cubicBezTo>
                      <a:cubicBezTo>
                        <a:pt x="6" y="19"/>
                        <a:pt x="7" y="23"/>
                        <a:pt x="6" y="23"/>
                      </a:cubicBezTo>
                      <a:cubicBezTo>
                        <a:pt x="5" y="24"/>
                        <a:pt x="1" y="22"/>
                        <a:pt x="1" y="24"/>
                      </a:cubicBezTo>
                      <a:cubicBezTo>
                        <a:pt x="1" y="26"/>
                        <a:pt x="1" y="29"/>
                        <a:pt x="1" y="31"/>
                      </a:cubicBezTo>
                      <a:cubicBezTo>
                        <a:pt x="1" y="33"/>
                        <a:pt x="0" y="36"/>
                        <a:pt x="1" y="38"/>
                      </a:cubicBezTo>
                      <a:cubicBezTo>
                        <a:pt x="5" y="39"/>
                        <a:pt x="6" y="44"/>
                        <a:pt x="4" y="47"/>
                      </a:cubicBezTo>
                      <a:cubicBezTo>
                        <a:pt x="4" y="48"/>
                        <a:pt x="8" y="48"/>
                        <a:pt x="8" y="48"/>
                      </a:cubicBezTo>
                      <a:cubicBezTo>
                        <a:pt x="10" y="48"/>
                        <a:pt x="11" y="46"/>
                        <a:pt x="13" y="44"/>
                      </a:cubicBezTo>
                      <a:cubicBezTo>
                        <a:pt x="15" y="42"/>
                        <a:pt x="15" y="39"/>
                        <a:pt x="19" y="41"/>
                      </a:cubicBezTo>
                      <a:cubicBezTo>
                        <a:pt x="23" y="43"/>
                        <a:pt x="27" y="44"/>
                        <a:pt x="29" y="39"/>
                      </a:cubicBezTo>
                      <a:cubicBezTo>
                        <a:pt x="29" y="38"/>
                        <a:pt x="29" y="37"/>
                        <a:pt x="31" y="37"/>
                      </a:cubicBezTo>
                      <a:cubicBezTo>
                        <a:pt x="33" y="37"/>
                        <a:pt x="34" y="35"/>
                        <a:pt x="34" y="34"/>
                      </a:cubicBezTo>
                      <a:cubicBezTo>
                        <a:pt x="36" y="31"/>
                        <a:pt x="40" y="28"/>
                        <a:pt x="43" y="26"/>
                      </a:cubicBezTo>
                      <a:cubicBezTo>
                        <a:pt x="45" y="25"/>
                        <a:pt x="46" y="24"/>
                        <a:pt x="44" y="22"/>
                      </a:cubicBezTo>
                      <a:cubicBezTo>
                        <a:pt x="43" y="21"/>
                        <a:pt x="40" y="22"/>
                        <a:pt x="40" y="21"/>
                      </a:cubicBezTo>
                      <a:cubicBezTo>
                        <a:pt x="39" y="20"/>
                        <a:pt x="38" y="19"/>
                        <a:pt x="38" y="17"/>
                      </a:cubicBezTo>
                      <a:cubicBezTo>
                        <a:pt x="38" y="17"/>
                        <a:pt x="39" y="16"/>
                        <a:pt x="39" y="15"/>
                      </a:cubicBezTo>
                      <a:cubicBezTo>
                        <a:pt x="38" y="15"/>
                        <a:pt x="37" y="15"/>
                        <a:pt x="36" y="14"/>
                      </a:cubicBezTo>
                      <a:cubicBezTo>
                        <a:pt x="36" y="14"/>
                        <a:pt x="37" y="13"/>
                        <a:pt x="36" y="13"/>
                      </a:cubicBezTo>
                      <a:cubicBezTo>
                        <a:pt x="35" y="13"/>
                        <a:pt x="35" y="12"/>
                        <a:pt x="34" y="12"/>
                      </a:cubicBezTo>
                      <a:cubicBezTo>
                        <a:pt x="32" y="11"/>
                        <a:pt x="31" y="10"/>
                        <a:pt x="30" y="7"/>
                      </a:cubicBezTo>
                      <a:cubicBezTo>
                        <a:pt x="30" y="6"/>
                        <a:pt x="27" y="2"/>
                        <a:pt x="25" y="2"/>
                      </a:cubicBezTo>
                      <a:cubicBezTo>
                        <a:pt x="25" y="2"/>
                        <a:pt x="26" y="2"/>
                        <a:pt x="2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5" name="Freeform 736">
                  <a:extLst>
                    <a:ext uri="{FF2B5EF4-FFF2-40B4-BE49-F238E27FC236}">
                      <a16:creationId xmlns:a16="http://schemas.microsoft.com/office/drawing/2014/main" id="{AB267D71-150A-6F4A-81E7-5CB055F886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98016" y="9096529"/>
                  <a:ext cx="400771" cy="376162"/>
                </a:xfrm>
                <a:custGeom>
                  <a:avLst/>
                  <a:gdLst>
                    <a:gd name="T0" fmla="*/ 39 w 39"/>
                    <a:gd name="T1" fmla="*/ 22 h 35"/>
                    <a:gd name="T2" fmla="*/ 38 w 39"/>
                    <a:gd name="T3" fmla="*/ 18 h 35"/>
                    <a:gd name="T4" fmla="*/ 39 w 39"/>
                    <a:gd name="T5" fmla="*/ 14 h 35"/>
                    <a:gd name="T6" fmla="*/ 38 w 39"/>
                    <a:gd name="T7" fmla="*/ 7 h 35"/>
                    <a:gd name="T8" fmla="*/ 27 w 39"/>
                    <a:gd name="T9" fmla="*/ 2 h 35"/>
                    <a:gd name="T10" fmla="*/ 24 w 39"/>
                    <a:gd name="T11" fmla="*/ 0 h 35"/>
                    <a:gd name="T12" fmla="*/ 19 w 39"/>
                    <a:gd name="T13" fmla="*/ 3 h 35"/>
                    <a:gd name="T14" fmla="*/ 13 w 39"/>
                    <a:gd name="T15" fmla="*/ 7 h 35"/>
                    <a:gd name="T16" fmla="*/ 9 w 39"/>
                    <a:gd name="T17" fmla="*/ 12 h 35"/>
                    <a:gd name="T18" fmla="*/ 2 w 39"/>
                    <a:gd name="T19" fmla="*/ 12 h 35"/>
                    <a:gd name="T20" fmla="*/ 5 w 39"/>
                    <a:gd name="T21" fmla="*/ 16 h 35"/>
                    <a:gd name="T22" fmla="*/ 8 w 39"/>
                    <a:gd name="T23" fmla="*/ 21 h 35"/>
                    <a:gd name="T24" fmla="*/ 11 w 39"/>
                    <a:gd name="T25" fmla="*/ 23 h 35"/>
                    <a:gd name="T26" fmla="*/ 11 w 39"/>
                    <a:gd name="T27" fmla="*/ 24 h 35"/>
                    <a:gd name="T28" fmla="*/ 14 w 39"/>
                    <a:gd name="T29" fmla="*/ 25 h 35"/>
                    <a:gd name="T30" fmla="*/ 13 w 39"/>
                    <a:gd name="T31" fmla="*/ 28 h 35"/>
                    <a:gd name="T32" fmla="*/ 15 w 39"/>
                    <a:gd name="T33" fmla="*/ 31 h 35"/>
                    <a:gd name="T34" fmla="*/ 20 w 39"/>
                    <a:gd name="T35" fmla="*/ 34 h 35"/>
                    <a:gd name="T36" fmla="*/ 25 w 39"/>
                    <a:gd name="T37" fmla="*/ 35 h 35"/>
                    <a:gd name="T38" fmla="*/ 27 w 39"/>
                    <a:gd name="T39" fmla="*/ 35 h 35"/>
                    <a:gd name="T40" fmla="*/ 34 w 39"/>
                    <a:gd name="T41" fmla="*/ 31 h 35"/>
                    <a:gd name="T42" fmla="*/ 36 w 39"/>
                    <a:gd name="T43" fmla="*/ 27 h 35"/>
                    <a:gd name="T44" fmla="*/ 39 w 39"/>
                    <a:gd name="T45" fmla="*/ 22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9" h="35">
                      <a:moveTo>
                        <a:pt x="39" y="22"/>
                      </a:moveTo>
                      <a:cubicBezTo>
                        <a:pt x="39" y="21"/>
                        <a:pt x="38" y="19"/>
                        <a:pt x="38" y="18"/>
                      </a:cubicBezTo>
                      <a:cubicBezTo>
                        <a:pt x="38" y="16"/>
                        <a:pt x="39" y="15"/>
                        <a:pt x="39" y="14"/>
                      </a:cubicBezTo>
                      <a:cubicBezTo>
                        <a:pt x="39" y="11"/>
                        <a:pt x="39" y="9"/>
                        <a:pt x="38" y="7"/>
                      </a:cubicBezTo>
                      <a:cubicBezTo>
                        <a:pt x="38" y="4"/>
                        <a:pt x="29" y="2"/>
                        <a:pt x="27" y="2"/>
                      </a:cubicBezTo>
                      <a:cubicBezTo>
                        <a:pt x="27" y="0"/>
                        <a:pt x="27" y="0"/>
                        <a:pt x="24" y="0"/>
                      </a:cubicBezTo>
                      <a:cubicBezTo>
                        <a:pt x="21" y="0"/>
                        <a:pt x="21" y="1"/>
                        <a:pt x="19" y="3"/>
                      </a:cubicBezTo>
                      <a:cubicBezTo>
                        <a:pt x="18" y="5"/>
                        <a:pt x="15" y="6"/>
                        <a:pt x="13" y="7"/>
                      </a:cubicBezTo>
                      <a:cubicBezTo>
                        <a:pt x="12" y="9"/>
                        <a:pt x="11" y="12"/>
                        <a:pt x="9" y="12"/>
                      </a:cubicBezTo>
                      <a:cubicBezTo>
                        <a:pt x="7" y="12"/>
                        <a:pt x="5" y="11"/>
                        <a:pt x="2" y="12"/>
                      </a:cubicBezTo>
                      <a:cubicBezTo>
                        <a:pt x="0" y="13"/>
                        <a:pt x="4" y="15"/>
                        <a:pt x="5" y="16"/>
                      </a:cubicBezTo>
                      <a:cubicBezTo>
                        <a:pt x="6" y="18"/>
                        <a:pt x="6" y="20"/>
                        <a:pt x="8" y="21"/>
                      </a:cubicBezTo>
                      <a:cubicBezTo>
                        <a:pt x="9" y="22"/>
                        <a:pt x="10" y="23"/>
                        <a:pt x="11" y="23"/>
                      </a:cubicBezTo>
                      <a:cubicBezTo>
                        <a:pt x="12" y="23"/>
                        <a:pt x="11" y="24"/>
                        <a:pt x="11" y="24"/>
                      </a:cubicBezTo>
                      <a:cubicBezTo>
                        <a:pt x="12" y="24"/>
                        <a:pt x="13" y="25"/>
                        <a:pt x="14" y="25"/>
                      </a:cubicBezTo>
                      <a:cubicBezTo>
                        <a:pt x="14" y="26"/>
                        <a:pt x="13" y="27"/>
                        <a:pt x="13" y="28"/>
                      </a:cubicBezTo>
                      <a:cubicBezTo>
                        <a:pt x="13" y="29"/>
                        <a:pt x="14" y="31"/>
                        <a:pt x="15" y="31"/>
                      </a:cubicBezTo>
                      <a:cubicBezTo>
                        <a:pt x="18" y="31"/>
                        <a:pt x="19" y="31"/>
                        <a:pt x="20" y="34"/>
                      </a:cubicBezTo>
                      <a:cubicBezTo>
                        <a:pt x="21" y="35"/>
                        <a:pt x="23" y="34"/>
                        <a:pt x="25" y="35"/>
                      </a:cubicBezTo>
                      <a:cubicBezTo>
                        <a:pt x="26" y="35"/>
                        <a:pt x="26" y="35"/>
                        <a:pt x="27" y="35"/>
                      </a:cubicBezTo>
                      <a:cubicBezTo>
                        <a:pt x="31" y="35"/>
                        <a:pt x="32" y="34"/>
                        <a:pt x="34" y="31"/>
                      </a:cubicBezTo>
                      <a:cubicBezTo>
                        <a:pt x="35" y="30"/>
                        <a:pt x="36" y="28"/>
                        <a:pt x="36" y="27"/>
                      </a:cubicBezTo>
                      <a:cubicBezTo>
                        <a:pt x="37" y="25"/>
                        <a:pt x="39" y="24"/>
                        <a:pt x="39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6" name="Freeform 737">
                  <a:extLst>
                    <a:ext uri="{FF2B5EF4-FFF2-40B4-BE49-F238E27FC236}">
                      <a16:creationId xmlns:a16="http://schemas.microsoft.com/office/drawing/2014/main" id="{8B270E10-710E-2745-9BE4-AD326FDECD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6357" y="9657083"/>
                  <a:ext cx="101063" cy="121701"/>
                </a:xfrm>
                <a:custGeom>
                  <a:avLst/>
                  <a:gdLst>
                    <a:gd name="T0" fmla="*/ 5 w 10"/>
                    <a:gd name="T1" fmla="*/ 1 h 11"/>
                    <a:gd name="T2" fmla="*/ 7 w 10"/>
                    <a:gd name="T3" fmla="*/ 9 h 11"/>
                    <a:gd name="T4" fmla="*/ 5 w 10"/>
                    <a:gd name="T5" fmla="*/ 1 h 11"/>
                    <a:gd name="T6" fmla="*/ 5 w 10"/>
                    <a:gd name="T7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11">
                      <a:moveTo>
                        <a:pt x="5" y="1"/>
                      </a:moveTo>
                      <a:cubicBezTo>
                        <a:pt x="0" y="2"/>
                        <a:pt x="3" y="11"/>
                        <a:pt x="7" y="9"/>
                      </a:cubicBezTo>
                      <a:cubicBezTo>
                        <a:pt x="10" y="8"/>
                        <a:pt x="9" y="0"/>
                        <a:pt x="5" y="1"/>
                      </a:cubicBezTo>
                      <a:cubicBezTo>
                        <a:pt x="3" y="1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7" name="Freeform 738">
                  <a:extLst>
                    <a:ext uri="{FF2B5EF4-FFF2-40B4-BE49-F238E27FC236}">
                      <a16:creationId xmlns:a16="http://schemas.microsoft.com/office/drawing/2014/main" id="{6CE6EA96-EB65-B34B-8D80-AD8667919ED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479819" y="9461630"/>
                  <a:ext cx="808512" cy="748635"/>
                </a:xfrm>
                <a:custGeom>
                  <a:avLst/>
                  <a:gdLst>
                    <a:gd name="T0" fmla="*/ 74 w 79"/>
                    <a:gd name="T1" fmla="*/ 27 h 69"/>
                    <a:gd name="T2" fmla="*/ 69 w 79"/>
                    <a:gd name="T3" fmla="*/ 22 h 69"/>
                    <a:gd name="T4" fmla="*/ 72 w 79"/>
                    <a:gd name="T5" fmla="*/ 19 h 69"/>
                    <a:gd name="T6" fmla="*/ 75 w 79"/>
                    <a:gd name="T7" fmla="*/ 20 h 69"/>
                    <a:gd name="T8" fmla="*/ 75 w 79"/>
                    <a:gd name="T9" fmla="*/ 11 h 69"/>
                    <a:gd name="T10" fmla="*/ 73 w 79"/>
                    <a:gd name="T11" fmla="*/ 7 h 69"/>
                    <a:gd name="T12" fmla="*/ 72 w 79"/>
                    <a:gd name="T13" fmla="*/ 1 h 69"/>
                    <a:gd name="T14" fmla="*/ 66 w 79"/>
                    <a:gd name="T15" fmla="*/ 1 h 69"/>
                    <a:gd name="T16" fmla="*/ 60 w 79"/>
                    <a:gd name="T17" fmla="*/ 2 h 69"/>
                    <a:gd name="T18" fmla="*/ 55 w 79"/>
                    <a:gd name="T19" fmla="*/ 5 h 69"/>
                    <a:gd name="T20" fmla="*/ 51 w 79"/>
                    <a:gd name="T21" fmla="*/ 8 h 69"/>
                    <a:gd name="T22" fmla="*/ 49 w 79"/>
                    <a:gd name="T23" fmla="*/ 12 h 69"/>
                    <a:gd name="T24" fmla="*/ 45 w 79"/>
                    <a:gd name="T25" fmla="*/ 14 h 69"/>
                    <a:gd name="T26" fmla="*/ 44 w 79"/>
                    <a:gd name="T27" fmla="*/ 17 h 69"/>
                    <a:gd name="T28" fmla="*/ 34 w 79"/>
                    <a:gd name="T29" fmla="*/ 17 h 69"/>
                    <a:gd name="T30" fmla="*/ 28 w 79"/>
                    <a:gd name="T31" fmla="*/ 21 h 69"/>
                    <a:gd name="T32" fmla="*/ 24 w 79"/>
                    <a:gd name="T33" fmla="*/ 24 h 69"/>
                    <a:gd name="T34" fmla="*/ 20 w 79"/>
                    <a:gd name="T35" fmla="*/ 23 h 69"/>
                    <a:gd name="T36" fmla="*/ 17 w 79"/>
                    <a:gd name="T37" fmla="*/ 14 h 69"/>
                    <a:gd name="T38" fmla="*/ 17 w 79"/>
                    <a:gd name="T39" fmla="*/ 29 h 69"/>
                    <a:gd name="T40" fmla="*/ 17 w 79"/>
                    <a:gd name="T41" fmla="*/ 33 h 69"/>
                    <a:gd name="T42" fmla="*/ 9 w 79"/>
                    <a:gd name="T43" fmla="*/ 35 h 69"/>
                    <a:gd name="T44" fmla="*/ 6 w 79"/>
                    <a:gd name="T45" fmla="*/ 34 h 69"/>
                    <a:gd name="T46" fmla="*/ 2 w 79"/>
                    <a:gd name="T47" fmla="*/ 33 h 69"/>
                    <a:gd name="T48" fmla="*/ 3 w 79"/>
                    <a:gd name="T49" fmla="*/ 40 h 69"/>
                    <a:gd name="T50" fmla="*/ 5 w 79"/>
                    <a:gd name="T51" fmla="*/ 45 h 69"/>
                    <a:gd name="T52" fmla="*/ 9 w 79"/>
                    <a:gd name="T53" fmla="*/ 56 h 69"/>
                    <a:gd name="T54" fmla="*/ 8 w 79"/>
                    <a:gd name="T55" fmla="*/ 60 h 69"/>
                    <a:gd name="T56" fmla="*/ 9 w 79"/>
                    <a:gd name="T57" fmla="*/ 62 h 69"/>
                    <a:gd name="T58" fmla="*/ 10 w 79"/>
                    <a:gd name="T59" fmla="*/ 66 h 69"/>
                    <a:gd name="T60" fmla="*/ 11 w 79"/>
                    <a:gd name="T61" fmla="*/ 64 h 69"/>
                    <a:gd name="T62" fmla="*/ 15 w 79"/>
                    <a:gd name="T63" fmla="*/ 68 h 69"/>
                    <a:gd name="T64" fmla="*/ 21 w 79"/>
                    <a:gd name="T65" fmla="*/ 66 h 69"/>
                    <a:gd name="T66" fmla="*/ 26 w 79"/>
                    <a:gd name="T67" fmla="*/ 65 h 69"/>
                    <a:gd name="T68" fmla="*/ 31 w 79"/>
                    <a:gd name="T69" fmla="*/ 64 h 69"/>
                    <a:gd name="T70" fmla="*/ 38 w 79"/>
                    <a:gd name="T71" fmla="*/ 64 h 69"/>
                    <a:gd name="T72" fmla="*/ 39 w 79"/>
                    <a:gd name="T73" fmla="*/ 64 h 69"/>
                    <a:gd name="T74" fmla="*/ 41 w 79"/>
                    <a:gd name="T75" fmla="*/ 63 h 69"/>
                    <a:gd name="T76" fmla="*/ 42 w 79"/>
                    <a:gd name="T77" fmla="*/ 62 h 69"/>
                    <a:gd name="T78" fmla="*/ 44 w 79"/>
                    <a:gd name="T79" fmla="*/ 65 h 69"/>
                    <a:gd name="T80" fmla="*/ 46 w 79"/>
                    <a:gd name="T81" fmla="*/ 62 h 69"/>
                    <a:gd name="T82" fmla="*/ 57 w 79"/>
                    <a:gd name="T83" fmla="*/ 56 h 69"/>
                    <a:gd name="T84" fmla="*/ 65 w 79"/>
                    <a:gd name="T85" fmla="*/ 48 h 69"/>
                    <a:gd name="T86" fmla="*/ 72 w 79"/>
                    <a:gd name="T87" fmla="*/ 37 h 69"/>
                    <a:gd name="T88" fmla="*/ 77 w 79"/>
                    <a:gd name="T89" fmla="*/ 33 h 69"/>
                    <a:gd name="T90" fmla="*/ 79 w 79"/>
                    <a:gd name="T91" fmla="*/ 25 h 69"/>
                    <a:gd name="T92" fmla="*/ 76 w 79"/>
                    <a:gd name="T93" fmla="*/ 25 h 69"/>
                    <a:gd name="T94" fmla="*/ 74 w 79"/>
                    <a:gd name="T95" fmla="*/ 27 h 69"/>
                    <a:gd name="T96" fmla="*/ 62 w 79"/>
                    <a:gd name="T97" fmla="*/ 39 h 69"/>
                    <a:gd name="T98" fmla="*/ 61 w 79"/>
                    <a:gd name="T99" fmla="*/ 41 h 69"/>
                    <a:gd name="T100" fmla="*/ 57 w 79"/>
                    <a:gd name="T101" fmla="*/ 43 h 69"/>
                    <a:gd name="T102" fmla="*/ 55 w 79"/>
                    <a:gd name="T103" fmla="*/ 44 h 69"/>
                    <a:gd name="T104" fmla="*/ 52 w 79"/>
                    <a:gd name="T105" fmla="*/ 41 h 69"/>
                    <a:gd name="T106" fmla="*/ 56 w 79"/>
                    <a:gd name="T107" fmla="*/ 35 h 69"/>
                    <a:gd name="T108" fmla="*/ 60 w 79"/>
                    <a:gd name="T109" fmla="*/ 35 h 69"/>
                    <a:gd name="T110" fmla="*/ 62 w 79"/>
                    <a:gd name="T111" fmla="*/ 39 h 69"/>
                    <a:gd name="T112" fmla="*/ 62 w 79"/>
                    <a:gd name="T113" fmla="*/ 39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79" h="69">
                      <a:moveTo>
                        <a:pt x="74" y="27"/>
                      </a:moveTo>
                      <a:cubicBezTo>
                        <a:pt x="71" y="27"/>
                        <a:pt x="68" y="24"/>
                        <a:pt x="69" y="22"/>
                      </a:cubicBezTo>
                      <a:cubicBezTo>
                        <a:pt x="69" y="20"/>
                        <a:pt x="71" y="19"/>
                        <a:pt x="72" y="19"/>
                      </a:cubicBezTo>
                      <a:cubicBezTo>
                        <a:pt x="73" y="19"/>
                        <a:pt x="74" y="20"/>
                        <a:pt x="75" y="20"/>
                      </a:cubicBezTo>
                      <a:cubicBezTo>
                        <a:pt x="75" y="17"/>
                        <a:pt x="76" y="14"/>
                        <a:pt x="75" y="11"/>
                      </a:cubicBezTo>
                      <a:cubicBezTo>
                        <a:pt x="74" y="10"/>
                        <a:pt x="73" y="8"/>
                        <a:pt x="73" y="7"/>
                      </a:cubicBezTo>
                      <a:cubicBezTo>
                        <a:pt x="72" y="5"/>
                        <a:pt x="72" y="3"/>
                        <a:pt x="72" y="1"/>
                      </a:cubicBezTo>
                      <a:cubicBezTo>
                        <a:pt x="70" y="2"/>
                        <a:pt x="67" y="1"/>
                        <a:pt x="66" y="1"/>
                      </a:cubicBezTo>
                      <a:cubicBezTo>
                        <a:pt x="63" y="0"/>
                        <a:pt x="61" y="0"/>
                        <a:pt x="60" y="2"/>
                      </a:cubicBezTo>
                      <a:cubicBezTo>
                        <a:pt x="58" y="3"/>
                        <a:pt x="56" y="3"/>
                        <a:pt x="55" y="5"/>
                      </a:cubicBezTo>
                      <a:cubicBezTo>
                        <a:pt x="54" y="6"/>
                        <a:pt x="52" y="7"/>
                        <a:pt x="51" y="8"/>
                      </a:cubicBezTo>
                      <a:cubicBezTo>
                        <a:pt x="50" y="9"/>
                        <a:pt x="50" y="11"/>
                        <a:pt x="49" y="12"/>
                      </a:cubicBezTo>
                      <a:cubicBezTo>
                        <a:pt x="48" y="14"/>
                        <a:pt x="46" y="12"/>
                        <a:pt x="45" y="14"/>
                      </a:cubicBezTo>
                      <a:cubicBezTo>
                        <a:pt x="44" y="15"/>
                        <a:pt x="45" y="16"/>
                        <a:pt x="44" y="17"/>
                      </a:cubicBezTo>
                      <a:cubicBezTo>
                        <a:pt x="42" y="21"/>
                        <a:pt x="37" y="18"/>
                        <a:pt x="34" y="17"/>
                      </a:cubicBezTo>
                      <a:cubicBezTo>
                        <a:pt x="31" y="15"/>
                        <a:pt x="30" y="19"/>
                        <a:pt x="28" y="21"/>
                      </a:cubicBezTo>
                      <a:cubicBezTo>
                        <a:pt x="27" y="22"/>
                        <a:pt x="26" y="24"/>
                        <a:pt x="24" y="24"/>
                      </a:cubicBezTo>
                      <a:cubicBezTo>
                        <a:pt x="24" y="24"/>
                        <a:pt x="20" y="24"/>
                        <a:pt x="20" y="23"/>
                      </a:cubicBezTo>
                      <a:cubicBezTo>
                        <a:pt x="22" y="20"/>
                        <a:pt x="21" y="15"/>
                        <a:pt x="17" y="14"/>
                      </a:cubicBezTo>
                      <a:cubicBezTo>
                        <a:pt x="17" y="19"/>
                        <a:pt x="17" y="24"/>
                        <a:pt x="17" y="29"/>
                      </a:cubicBezTo>
                      <a:cubicBezTo>
                        <a:pt x="17" y="29"/>
                        <a:pt x="18" y="32"/>
                        <a:pt x="17" y="33"/>
                      </a:cubicBezTo>
                      <a:cubicBezTo>
                        <a:pt x="14" y="35"/>
                        <a:pt x="13" y="36"/>
                        <a:pt x="9" y="35"/>
                      </a:cubicBezTo>
                      <a:cubicBezTo>
                        <a:pt x="8" y="35"/>
                        <a:pt x="7" y="35"/>
                        <a:pt x="6" y="34"/>
                      </a:cubicBezTo>
                      <a:cubicBezTo>
                        <a:pt x="5" y="32"/>
                        <a:pt x="4" y="31"/>
                        <a:pt x="2" y="33"/>
                      </a:cubicBezTo>
                      <a:cubicBezTo>
                        <a:pt x="0" y="35"/>
                        <a:pt x="2" y="38"/>
                        <a:pt x="3" y="40"/>
                      </a:cubicBezTo>
                      <a:cubicBezTo>
                        <a:pt x="4" y="41"/>
                        <a:pt x="5" y="43"/>
                        <a:pt x="5" y="45"/>
                      </a:cubicBezTo>
                      <a:cubicBezTo>
                        <a:pt x="7" y="49"/>
                        <a:pt x="11" y="51"/>
                        <a:pt x="9" y="56"/>
                      </a:cubicBezTo>
                      <a:cubicBezTo>
                        <a:pt x="8" y="58"/>
                        <a:pt x="7" y="58"/>
                        <a:pt x="8" y="60"/>
                      </a:cubicBezTo>
                      <a:cubicBezTo>
                        <a:pt x="9" y="61"/>
                        <a:pt x="9" y="62"/>
                        <a:pt x="9" y="62"/>
                      </a:cubicBezTo>
                      <a:cubicBezTo>
                        <a:pt x="10" y="63"/>
                        <a:pt x="9" y="65"/>
                        <a:pt x="10" y="66"/>
                      </a:cubicBezTo>
                      <a:cubicBezTo>
                        <a:pt x="10" y="66"/>
                        <a:pt x="10" y="64"/>
                        <a:pt x="11" y="64"/>
                      </a:cubicBezTo>
                      <a:cubicBezTo>
                        <a:pt x="11" y="64"/>
                        <a:pt x="14" y="67"/>
                        <a:pt x="15" y="68"/>
                      </a:cubicBezTo>
                      <a:cubicBezTo>
                        <a:pt x="17" y="69"/>
                        <a:pt x="19" y="66"/>
                        <a:pt x="21" y="66"/>
                      </a:cubicBezTo>
                      <a:cubicBezTo>
                        <a:pt x="23" y="65"/>
                        <a:pt x="25" y="67"/>
                        <a:pt x="26" y="65"/>
                      </a:cubicBezTo>
                      <a:cubicBezTo>
                        <a:pt x="28" y="64"/>
                        <a:pt x="29" y="64"/>
                        <a:pt x="31" y="64"/>
                      </a:cubicBezTo>
                      <a:cubicBezTo>
                        <a:pt x="33" y="64"/>
                        <a:pt x="35" y="64"/>
                        <a:pt x="38" y="64"/>
                      </a:cubicBezTo>
                      <a:cubicBezTo>
                        <a:pt x="38" y="64"/>
                        <a:pt x="39" y="64"/>
                        <a:pt x="39" y="64"/>
                      </a:cubicBezTo>
                      <a:cubicBezTo>
                        <a:pt x="40" y="64"/>
                        <a:pt x="40" y="63"/>
                        <a:pt x="41" y="63"/>
                      </a:cubicBezTo>
                      <a:cubicBezTo>
                        <a:pt x="41" y="63"/>
                        <a:pt x="41" y="62"/>
                        <a:pt x="42" y="62"/>
                      </a:cubicBezTo>
                      <a:cubicBezTo>
                        <a:pt x="42" y="63"/>
                        <a:pt x="42" y="65"/>
                        <a:pt x="44" y="65"/>
                      </a:cubicBezTo>
                      <a:cubicBezTo>
                        <a:pt x="44" y="65"/>
                        <a:pt x="43" y="61"/>
                        <a:pt x="46" y="62"/>
                      </a:cubicBezTo>
                      <a:cubicBezTo>
                        <a:pt x="50" y="63"/>
                        <a:pt x="54" y="59"/>
                        <a:pt x="57" y="56"/>
                      </a:cubicBezTo>
                      <a:cubicBezTo>
                        <a:pt x="60" y="54"/>
                        <a:pt x="62" y="51"/>
                        <a:pt x="65" y="48"/>
                      </a:cubicBezTo>
                      <a:cubicBezTo>
                        <a:pt x="68" y="45"/>
                        <a:pt x="69" y="41"/>
                        <a:pt x="72" y="37"/>
                      </a:cubicBezTo>
                      <a:cubicBezTo>
                        <a:pt x="73" y="36"/>
                        <a:pt x="76" y="35"/>
                        <a:pt x="77" y="33"/>
                      </a:cubicBezTo>
                      <a:cubicBezTo>
                        <a:pt x="78" y="31"/>
                        <a:pt x="79" y="27"/>
                        <a:pt x="79" y="25"/>
                      </a:cubicBezTo>
                      <a:cubicBezTo>
                        <a:pt x="78" y="25"/>
                        <a:pt x="77" y="25"/>
                        <a:pt x="76" y="25"/>
                      </a:cubicBezTo>
                      <a:cubicBezTo>
                        <a:pt x="75" y="25"/>
                        <a:pt x="75" y="27"/>
                        <a:pt x="74" y="27"/>
                      </a:cubicBezTo>
                      <a:close/>
                      <a:moveTo>
                        <a:pt x="62" y="39"/>
                      </a:moveTo>
                      <a:cubicBezTo>
                        <a:pt x="61" y="39"/>
                        <a:pt x="61" y="41"/>
                        <a:pt x="61" y="41"/>
                      </a:cubicBezTo>
                      <a:cubicBezTo>
                        <a:pt x="60" y="43"/>
                        <a:pt x="58" y="42"/>
                        <a:pt x="57" y="43"/>
                      </a:cubicBezTo>
                      <a:cubicBezTo>
                        <a:pt x="56" y="43"/>
                        <a:pt x="56" y="44"/>
                        <a:pt x="55" y="44"/>
                      </a:cubicBezTo>
                      <a:cubicBezTo>
                        <a:pt x="53" y="44"/>
                        <a:pt x="52" y="42"/>
                        <a:pt x="52" y="41"/>
                      </a:cubicBezTo>
                      <a:cubicBezTo>
                        <a:pt x="51" y="39"/>
                        <a:pt x="54" y="36"/>
                        <a:pt x="56" y="35"/>
                      </a:cubicBezTo>
                      <a:cubicBezTo>
                        <a:pt x="57" y="34"/>
                        <a:pt x="59" y="34"/>
                        <a:pt x="60" y="35"/>
                      </a:cubicBezTo>
                      <a:cubicBezTo>
                        <a:pt x="61" y="36"/>
                        <a:pt x="64" y="38"/>
                        <a:pt x="62" y="39"/>
                      </a:cubicBezTo>
                      <a:cubicBezTo>
                        <a:pt x="61" y="39"/>
                        <a:pt x="63" y="38"/>
                        <a:pt x="62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8" name="Freeform 739">
                  <a:extLst>
                    <a:ext uri="{FF2B5EF4-FFF2-40B4-BE49-F238E27FC236}">
                      <a16:creationId xmlns:a16="http://schemas.microsoft.com/office/drawing/2014/main" id="{73621E1E-2CFA-074F-A6EA-440B220CC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002562" y="9819354"/>
                  <a:ext cx="132428" cy="143827"/>
                </a:xfrm>
                <a:custGeom>
                  <a:avLst/>
                  <a:gdLst>
                    <a:gd name="T0" fmla="*/ 11 w 13"/>
                    <a:gd name="T1" fmla="*/ 4 h 13"/>
                    <a:gd name="T2" fmla="*/ 3 w 13"/>
                    <a:gd name="T3" fmla="*/ 3 h 13"/>
                    <a:gd name="T4" fmla="*/ 2 w 13"/>
                    <a:gd name="T5" fmla="*/ 9 h 13"/>
                    <a:gd name="T6" fmla="*/ 7 w 13"/>
                    <a:gd name="T7" fmla="*/ 9 h 13"/>
                    <a:gd name="T8" fmla="*/ 11 w 13"/>
                    <a:gd name="T9" fmla="*/ 4 h 13"/>
                    <a:gd name="T10" fmla="*/ 11 w 13"/>
                    <a:gd name="T11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" h="13">
                      <a:moveTo>
                        <a:pt x="11" y="4"/>
                      </a:moveTo>
                      <a:cubicBezTo>
                        <a:pt x="9" y="2"/>
                        <a:pt x="5" y="0"/>
                        <a:pt x="3" y="3"/>
                      </a:cubicBezTo>
                      <a:cubicBezTo>
                        <a:pt x="1" y="5"/>
                        <a:pt x="0" y="7"/>
                        <a:pt x="2" y="9"/>
                      </a:cubicBezTo>
                      <a:cubicBezTo>
                        <a:pt x="4" y="13"/>
                        <a:pt x="5" y="9"/>
                        <a:pt x="7" y="9"/>
                      </a:cubicBezTo>
                      <a:cubicBezTo>
                        <a:pt x="10" y="9"/>
                        <a:pt x="13" y="5"/>
                        <a:pt x="11" y="4"/>
                      </a:cubicBezTo>
                      <a:cubicBezTo>
                        <a:pt x="10" y="3"/>
                        <a:pt x="12" y="4"/>
                        <a:pt x="1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09" name="Freeform 740">
                  <a:extLst>
                    <a:ext uri="{FF2B5EF4-FFF2-40B4-BE49-F238E27FC236}">
                      <a16:creationId xmlns:a16="http://schemas.microsoft.com/office/drawing/2014/main" id="{00FF5E28-3071-644D-9159-E7513E162B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84660" y="8476968"/>
                  <a:ext cx="52274" cy="88507"/>
                </a:xfrm>
                <a:custGeom>
                  <a:avLst/>
                  <a:gdLst>
                    <a:gd name="T0" fmla="*/ 2 w 5"/>
                    <a:gd name="T1" fmla="*/ 5 h 8"/>
                    <a:gd name="T2" fmla="*/ 5 w 5"/>
                    <a:gd name="T3" fmla="*/ 1 h 8"/>
                    <a:gd name="T4" fmla="*/ 1 w 5"/>
                    <a:gd name="T5" fmla="*/ 3 h 8"/>
                    <a:gd name="T6" fmla="*/ 0 w 5"/>
                    <a:gd name="T7" fmla="*/ 8 h 8"/>
                    <a:gd name="T8" fmla="*/ 2 w 5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8">
                      <a:moveTo>
                        <a:pt x="2" y="5"/>
                      </a:moveTo>
                      <a:cubicBezTo>
                        <a:pt x="2" y="4"/>
                        <a:pt x="4" y="2"/>
                        <a:pt x="5" y="1"/>
                      </a:cubicBezTo>
                      <a:cubicBezTo>
                        <a:pt x="4" y="0"/>
                        <a:pt x="2" y="2"/>
                        <a:pt x="1" y="3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2" y="7"/>
                        <a:pt x="2" y="6"/>
                        <a:pt x="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0" name="Freeform 741">
                  <a:extLst>
                    <a:ext uri="{FF2B5EF4-FFF2-40B4-BE49-F238E27FC236}">
                      <a16:creationId xmlns:a16="http://schemas.microsoft.com/office/drawing/2014/main" id="{055C316A-836B-494F-93B1-775B2B3242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235869" y="8034428"/>
                  <a:ext cx="355468" cy="486798"/>
                </a:xfrm>
                <a:custGeom>
                  <a:avLst/>
                  <a:gdLst>
                    <a:gd name="T0" fmla="*/ 11 w 35"/>
                    <a:gd name="T1" fmla="*/ 44 h 45"/>
                    <a:gd name="T2" fmla="*/ 15 w 35"/>
                    <a:gd name="T3" fmla="*/ 41 h 45"/>
                    <a:gd name="T4" fmla="*/ 16 w 35"/>
                    <a:gd name="T5" fmla="*/ 43 h 45"/>
                    <a:gd name="T6" fmla="*/ 23 w 35"/>
                    <a:gd name="T7" fmla="*/ 37 h 45"/>
                    <a:gd name="T8" fmla="*/ 25 w 35"/>
                    <a:gd name="T9" fmla="*/ 26 h 45"/>
                    <a:gd name="T10" fmla="*/ 31 w 35"/>
                    <a:gd name="T11" fmla="*/ 16 h 45"/>
                    <a:gd name="T12" fmla="*/ 33 w 35"/>
                    <a:gd name="T13" fmla="*/ 8 h 45"/>
                    <a:gd name="T14" fmla="*/ 35 w 35"/>
                    <a:gd name="T15" fmla="*/ 2 h 45"/>
                    <a:gd name="T16" fmla="*/ 29 w 35"/>
                    <a:gd name="T17" fmla="*/ 1 h 45"/>
                    <a:gd name="T18" fmla="*/ 26 w 35"/>
                    <a:gd name="T19" fmla="*/ 2 h 45"/>
                    <a:gd name="T20" fmla="*/ 25 w 35"/>
                    <a:gd name="T21" fmla="*/ 6 h 45"/>
                    <a:gd name="T22" fmla="*/ 20 w 35"/>
                    <a:gd name="T23" fmla="*/ 10 h 45"/>
                    <a:gd name="T24" fmla="*/ 10 w 35"/>
                    <a:gd name="T25" fmla="*/ 8 h 45"/>
                    <a:gd name="T26" fmla="*/ 13 w 35"/>
                    <a:gd name="T27" fmla="*/ 13 h 45"/>
                    <a:gd name="T28" fmla="*/ 14 w 35"/>
                    <a:gd name="T29" fmla="*/ 19 h 45"/>
                    <a:gd name="T30" fmla="*/ 15 w 35"/>
                    <a:gd name="T31" fmla="*/ 22 h 45"/>
                    <a:gd name="T32" fmla="*/ 16 w 35"/>
                    <a:gd name="T33" fmla="*/ 25 h 45"/>
                    <a:gd name="T34" fmla="*/ 15 w 35"/>
                    <a:gd name="T35" fmla="*/ 32 h 45"/>
                    <a:gd name="T36" fmla="*/ 13 w 35"/>
                    <a:gd name="T37" fmla="*/ 31 h 45"/>
                    <a:gd name="T38" fmla="*/ 10 w 35"/>
                    <a:gd name="T39" fmla="*/ 32 h 45"/>
                    <a:gd name="T40" fmla="*/ 8 w 35"/>
                    <a:gd name="T41" fmla="*/ 29 h 45"/>
                    <a:gd name="T42" fmla="*/ 6 w 35"/>
                    <a:gd name="T43" fmla="*/ 32 h 45"/>
                    <a:gd name="T44" fmla="*/ 4 w 35"/>
                    <a:gd name="T45" fmla="*/ 32 h 45"/>
                    <a:gd name="T46" fmla="*/ 3 w 35"/>
                    <a:gd name="T47" fmla="*/ 35 h 45"/>
                    <a:gd name="T48" fmla="*/ 0 w 35"/>
                    <a:gd name="T49" fmla="*/ 39 h 45"/>
                    <a:gd name="T50" fmla="*/ 5 w 35"/>
                    <a:gd name="T51" fmla="*/ 45 h 45"/>
                    <a:gd name="T52" fmla="*/ 8 w 35"/>
                    <a:gd name="T53" fmla="*/ 42 h 45"/>
                    <a:gd name="T54" fmla="*/ 11 w 35"/>
                    <a:gd name="T55" fmla="*/ 44 h 45"/>
                    <a:gd name="T56" fmla="*/ 11 w 35"/>
                    <a:gd name="T57" fmla="*/ 44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5" h="45">
                      <a:moveTo>
                        <a:pt x="11" y="44"/>
                      </a:moveTo>
                      <a:cubicBezTo>
                        <a:pt x="12" y="44"/>
                        <a:pt x="14" y="42"/>
                        <a:pt x="15" y="41"/>
                      </a:cubicBezTo>
                      <a:cubicBezTo>
                        <a:pt x="17" y="40"/>
                        <a:pt x="15" y="43"/>
                        <a:pt x="16" y="43"/>
                      </a:cubicBezTo>
                      <a:cubicBezTo>
                        <a:pt x="16" y="43"/>
                        <a:pt x="23" y="39"/>
                        <a:pt x="23" y="37"/>
                      </a:cubicBezTo>
                      <a:cubicBezTo>
                        <a:pt x="23" y="33"/>
                        <a:pt x="23" y="29"/>
                        <a:pt x="25" y="26"/>
                      </a:cubicBezTo>
                      <a:cubicBezTo>
                        <a:pt x="27" y="22"/>
                        <a:pt x="30" y="19"/>
                        <a:pt x="31" y="16"/>
                      </a:cubicBezTo>
                      <a:cubicBezTo>
                        <a:pt x="32" y="13"/>
                        <a:pt x="32" y="11"/>
                        <a:pt x="33" y="8"/>
                      </a:cubicBezTo>
                      <a:cubicBezTo>
                        <a:pt x="33" y="6"/>
                        <a:pt x="35" y="4"/>
                        <a:pt x="35" y="2"/>
                      </a:cubicBezTo>
                      <a:cubicBezTo>
                        <a:pt x="33" y="2"/>
                        <a:pt x="31" y="0"/>
                        <a:pt x="29" y="1"/>
                      </a:cubicBezTo>
                      <a:cubicBezTo>
                        <a:pt x="28" y="1"/>
                        <a:pt x="26" y="1"/>
                        <a:pt x="26" y="2"/>
                      </a:cubicBezTo>
                      <a:cubicBezTo>
                        <a:pt x="25" y="4"/>
                        <a:pt x="25" y="5"/>
                        <a:pt x="25" y="6"/>
                      </a:cubicBezTo>
                      <a:cubicBezTo>
                        <a:pt x="24" y="9"/>
                        <a:pt x="23" y="10"/>
                        <a:pt x="20" y="10"/>
                      </a:cubicBezTo>
                      <a:cubicBezTo>
                        <a:pt x="17" y="9"/>
                        <a:pt x="13" y="8"/>
                        <a:pt x="10" y="8"/>
                      </a:cubicBezTo>
                      <a:cubicBezTo>
                        <a:pt x="10" y="10"/>
                        <a:pt x="9" y="14"/>
                        <a:pt x="13" y="13"/>
                      </a:cubicBezTo>
                      <a:cubicBezTo>
                        <a:pt x="17" y="11"/>
                        <a:pt x="14" y="17"/>
                        <a:pt x="14" y="19"/>
                      </a:cubicBezTo>
                      <a:cubicBezTo>
                        <a:pt x="14" y="20"/>
                        <a:pt x="14" y="21"/>
                        <a:pt x="15" y="22"/>
                      </a:cubicBezTo>
                      <a:cubicBezTo>
                        <a:pt x="16" y="23"/>
                        <a:pt x="16" y="24"/>
                        <a:pt x="16" y="25"/>
                      </a:cubicBezTo>
                      <a:cubicBezTo>
                        <a:pt x="16" y="27"/>
                        <a:pt x="16" y="30"/>
                        <a:pt x="15" y="32"/>
                      </a:cubicBezTo>
                      <a:cubicBezTo>
                        <a:pt x="15" y="33"/>
                        <a:pt x="13" y="31"/>
                        <a:pt x="13" y="31"/>
                      </a:cubicBezTo>
                      <a:cubicBezTo>
                        <a:pt x="11" y="31"/>
                        <a:pt x="11" y="33"/>
                        <a:pt x="10" y="32"/>
                      </a:cubicBezTo>
                      <a:cubicBezTo>
                        <a:pt x="10" y="31"/>
                        <a:pt x="9" y="30"/>
                        <a:pt x="8" y="29"/>
                      </a:cubicBezTo>
                      <a:cubicBezTo>
                        <a:pt x="7" y="29"/>
                        <a:pt x="7" y="31"/>
                        <a:pt x="6" y="32"/>
                      </a:cubicBezTo>
                      <a:cubicBezTo>
                        <a:pt x="6" y="32"/>
                        <a:pt x="4" y="32"/>
                        <a:pt x="4" y="32"/>
                      </a:cubicBezTo>
                      <a:cubicBezTo>
                        <a:pt x="2" y="32"/>
                        <a:pt x="3" y="34"/>
                        <a:pt x="3" y="35"/>
                      </a:cubicBezTo>
                      <a:cubicBezTo>
                        <a:pt x="4" y="38"/>
                        <a:pt x="3" y="37"/>
                        <a:pt x="0" y="39"/>
                      </a:cubicBezTo>
                      <a:cubicBezTo>
                        <a:pt x="2" y="41"/>
                        <a:pt x="4" y="42"/>
                        <a:pt x="5" y="45"/>
                      </a:cubicBezTo>
                      <a:cubicBezTo>
                        <a:pt x="6" y="44"/>
                        <a:pt x="7" y="43"/>
                        <a:pt x="8" y="42"/>
                      </a:cubicBezTo>
                      <a:cubicBezTo>
                        <a:pt x="10" y="41"/>
                        <a:pt x="10" y="43"/>
                        <a:pt x="11" y="44"/>
                      </a:cubicBezTo>
                      <a:cubicBezTo>
                        <a:pt x="12" y="44"/>
                        <a:pt x="10" y="43"/>
                        <a:pt x="11" y="4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1" name="Freeform 742">
                  <a:extLst>
                    <a:ext uri="{FF2B5EF4-FFF2-40B4-BE49-F238E27FC236}">
                      <a16:creationId xmlns:a16="http://schemas.microsoft.com/office/drawing/2014/main" id="{0426B9C1-4174-3B47-B6A3-1723067228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389209" y="7643512"/>
                  <a:ext cx="651689" cy="486798"/>
                </a:xfrm>
                <a:custGeom>
                  <a:avLst/>
                  <a:gdLst>
                    <a:gd name="T0" fmla="*/ 12 w 64"/>
                    <a:gd name="T1" fmla="*/ 37 h 45"/>
                    <a:gd name="T2" fmla="*/ 17 w 64"/>
                    <a:gd name="T3" fmla="*/ 37 h 45"/>
                    <a:gd name="T4" fmla="*/ 20 w 64"/>
                    <a:gd name="T5" fmla="*/ 38 h 45"/>
                    <a:gd name="T6" fmla="*/ 21 w 64"/>
                    <a:gd name="T7" fmla="*/ 33 h 45"/>
                    <a:gd name="T8" fmla="*/ 25 w 64"/>
                    <a:gd name="T9" fmla="*/ 30 h 45"/>
                    <a:gd name="T10" fmla="*/ 30 w 64"/>
                    <a:gd name="T11" fmla="*/ 33 h 45"/>
                    <a:gd name="T12" fmla="*/ 36 w 64"/>
                    <a:gd name="T13" fmla="*/ 34 h 45"/>
                    <a:gd name="T14" fmla="*/ 39 w 64"/>
                    <a:gd name="T15" fmla="*/ 34 h 45"/>
                    <a:gd name="T16" fmla="*/ 41 w 64"/>
                    <a:gd name="T17" fmla="*/ 30 h 45"/>
                    <a:gd name="T18" fmla="*/ 45 w 64"/>
                    <a:gd name="T19" fmla="*/ 31 h 45"/>
                    <a:gd name="T20" fmla="*/ 50 w 64"/>
                    <a:gd name="T21" fmla="*/ 31 h 45"/>
                    <a:gd name="T22" fmla="*/ 55 w 64"/>
                    <a:gd name="T23" fmla="*/ 29 h 45"/>
                    <a:gd name="T24" fmla="*/ 60 w 64"/>
                    <a:gd name="T25" fmla="*/ 30 h 45"/>
                    <a:gd name="T26" fmla="*/ 58 w 64"/>
                    <a:gd name="T27" fmla="*/ 24 h 45"/>
                    <a:gd name="T28" fmla="*/ 55 w 64"/>
                    <a:gd name="T29" fmla="*/ 20 h 45"/>
                    <a:gd name="T30" fmla="*/ 51 w 64"/>
                    <a:gd name="T31" fmla="*/ 16 h 45"/>
                    <a:gd name="T32" fmla="*/ 47 w 64"/>
                    <a:gd name="T33" fmla="*/ 13 h 45"/>
                    <a:gd name="T34" fmla="*/ 46 w 64"/>
                    <a:gd name="T35" fmla="*/ 12 h 45"/>
                    <a:gd name="T36" fmla="*/ 44 w 64"/>
                    <a:gd name="T37" fmla="*/ 12 h 45"/>
                    <a:gd name="T38" fmla="*/ 44 w 64"/>
                    <a:gd name="T39" fmla="*/ 6 h 45"/>
                    <a:gd name="T40" fmla="*/ 41 w 64"/>
                    <a:gd name="T41" fmla="*/ 1 h 45"/>
                    <a:gd name="T42" fmla="*/ 41 w 64"/>
                    <a:gd name="T43" fmla="*/ 0 h 45"/>
                    <a:gd name="T44" fmla="*/ 38 w 64"/>
                    <a:gd name="T45" fmla="*/ 0 h 45"/>
                    <a:gd name="T46" fmla="*/ 35 w 64"/>
                    <a:gd name="T47" fmla="*/ 3 h 45"/>
                    <a:gd name="T48" fmla="*/ 26 w 64"/>
                    <a:gd name="T49" fmla="*/ 10 h 45"/>
                    <a:gd name="T50" fmla="*/ 22 w 64"/>
                    <a:gd name="T51" fmla="*/ 11 h 45"/>
                    <a:gd name="T52" fmla="*/ 19 w 64"/>
                    <a:gd name="T53" fmla="*/ 15 h 45"/>
                    <a:gd name="T54" fmla="*/ 13 w 64"/>
                    <a:gd name="T55" fmla="*/ 17 h 45"/>
                    <a:gd name="T56" fmla="*/ 9 w 64"/>
                    <a:gd name="T57" fmla="*/ 17 h 45"/>
                    <a:gd name="T58" fmla="*/ 6 w 64"/>
                    <a:gd name="T59" fmla="*/ 18 h 45"/>
                    <a:gd name="T60" fmla="*/ 3 w 64"/>
                    <a:gd name="T61" fmla="*/ 23 h 45"/>
                    <a:gd name="T62" fmla="*/ 4 w 64"/>
                    <a:gd name="T63" fmla="*/ 34 h 45"/>
                    <a:gd name="T64" fmla="*/ 6 w 64"/>
                    <a:gd name="T65" fmla="*/ 39 h 45"/>
                    <a:gd name="T66" fmla="*/ 9 w 64"/>
                    <a:gd name="T67" fmla="*/ 45 h 45"/>
                    <a:gd name="T68" fmla="*/ 12 w 64"/>
                    <a:gd name="T6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4" h="45">
                      <a:moveTo>
                        <a:pt x="12" y="37"/>
                      </a:moveTo>
                      <a:cubicBezTo>
                        <a:pt x="13" y="37"/>
                        <a:pt x="16" y="36"/>
                        <a:pt x="17" y="37"/>
                      </a:cubicBezTo>
                      <a:cubicBezTo>
                        <a:pt x="17" y="38"/>
                        <a:pt x="20" y="38"/>
                        <a:pt x="20" y="38"/>
                      </a:cubicBezTo>
                      <a:cubicBezTo>
                        <a:pt x="21" y="36"/>
                        <a:pt x="20" y="34"/>
                        <a:pt x="21" y="33"/>
                      </a:cubicBezTo>
                      <a:cubicBezTo>
                        <a:pt x="21" y="32"/>
                        <a:pt x="23" y="29"/>
                        <a:pt x="25" y="30"/>
                      </a:cubicBezTo>
                      <a:cubicBezTo>
                        <a:pt x="27" y="30"/>
                        <a:pt x="28" y="32"/>
                        <a:pt x="30" y="33"/>
                      </a:cubicBezTo>
                      <a:cubicBezTo>
                        <a:pt x="32" y="34"/>
                        <a:pt x="34" y="34"/>
                        <a:pt x="36" y="34"/>
                      </a:cubicBezTo>
                      <a:cubicBezTo>
                        <a:pt x="37" y="34"/>
                        <a:pt x="39" y="35"/>
                        <a:pt x="39" y="34"/>
                      </a:cubicBezTo>
                      <a:cubicBezTo>
                        <a:pt x="40" y="33"/>
                        <a:pt x="40" y="29"/>
                        <a:pt x="41" y="30"/>
                      </a:cubicBezTo>
                      <a:cubicBezTo>
                        <a:pt x="43" y="31"/>
                        <a:pt x="43" y="31"/>
                        <a:pt x="45" y="31"/>
                      </a:cubicBezTo>
                      <a:cubicBezTo>
                        <a:pt x="47" y="30"/>
                        <a:pt x="48" y="31"/>
                        <a:pt x="50" y="31"/>
                      </a:cubicBezTo>
                      <a:cubicBezTo>
                        <a:pt x="52" y="31"/>
                        <a:pt x="53" y="28"/>
                        <a:pt x="55" y="29"/>
                      </a:cubicBezTo>
                      <a:cubicBezTo>
                        <a:pt x="56" y="29"/>
                        <a:pt x="58" y="31"/>
                        <a:pt x="60" y="30"/>
                      </a:cubicBezTo>
                      <a:cubicBezTo>
                        <a:pt x="64" y="28"/>
                        <a:pt x="59" y="26"/>
                        <a:pt x="58" y="24"/>
                      </a:cubicBezTo>
                      <a:cubicBezTo>
                        <a:pt x="57" y="22"/>
                        <a:pt x="57" y="21"/>
                        <a:pt x="55" y="20"/>
                      </a:cubicBezTo>
                      <a:cubicBezTo>
                        <a:pt x="53" y="19"/>
                        <a:pt x="52" y="18"/>
                        <a:pt x="51" y="16"/>
                      </a:cubicBezTo>
                      <a:cubicBezTo>
                        <a:pt x="51" y="14"/>
                        <a:pt x="49" y="14"/>
                        <a:pt x="47" y="13"/>
                      </a:cubicBezTo>
                      <a:cubicBezTo>
                        <a:pt x="47" y="13"/>
                        <a:pt x="47" y="12"/>
                        <a:pt x="46" y="12"/>
                      </a:cubicBezTo>
                      <a:cubicBezTo>
                        <a:pt x="46" y="12"/>
                        <a:pt x="44" y="12"/>
                        <a:pt x="44" y="12"/>
                      </a:cubicBezTo>
                      <a:cubicBezTo>
                        <a:pt x="43" y="11"/>
                        <a:pt x="44" y="7"/>
                        <a:pt x="44" y="6"/>
                      </a:cubicBezTo>
                      <a:cubicBezTo>
                        <a:pt x="44" y="4"/>
                        <a:pt x="42" y="3"/>
                        <a:pt x="41" y="1"/>
                      </a:cubicBezTo>
                      <a:cubicBezTo>
                        <a:pt x="41" y="1"/>
                        <a:pt x="41" y="0"/>
                        <a:pt x="41" y="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6" y="1"/>
                        <a:pt x="36" y="1"/>
                        <a:pt x="35" y="3"/>
                      </a:cubicBezTo>
                      <a:cubicBezTo>
                        <a:pt x="35" y="6"/>
                        <a:pt x="28" y="10"/>
                        <a:pt x="26" y="10"/>
                      </a:cubicBezTo>
                      <a:cubicBezTo>
                        <a:pt x="25" y="10"/>
                        <a:pt x="21" y="10"/>
                        <a:pt x="22" y="11"/>
                      </a:cubicBezTo>
                      <a:cubicBezTo>
                        <a:pt x="23" y="13"/>
                        <a:pt x="20" y="15"/>
                        <a:pt x="19" y="15"/>
                      </a:cubicBezTo>
                      <a:cubicBezTo>
                        <a:pt x="17" y="16"/>
                        <a:pt x="15" y="17"/>
                        <a:pt x="13" y="17"/>
                      </a:cubicBezTo>
                      <a:cubicBezTo>
                        <a:pt x="11" y="18"/>
                        <a:pt x="11" y="16"/>
                        <a:pt x="9" y="17"/>
                      </a:cubicBezTo>
                      <a:cubicBezTo>
                        <a:pt x="7" y="18"/>
                        <a:pt x="6" y="17"/>
                        <a:pt x="6" y="18"/>
                      </a:cubicBezTo>
                      <a:cubicBezTo>
                        <a:pt x="5" y="20"/>
                        <a:pt x="4" y="22"/>
                        <a:pt x="3" y="23"/>
                      </a:cubicBezTo>
                      <a:cubicBezTo>
                        <a:pt x="0" y="27"/>
                        <a:pt x="2" y="30"/>
                        <a:pt x="4" y="34"/>
                      </a:cubicBezTo>
                      <a:cubicBezTo>
                        <a:pt x="5" y="36"/>
                        <a:pt x="5" y="37"/>
                        <a:pt x="6" y="39"/>
                      </a:cubicBezTo>
                      <a:cubicBezTo>
                        <a:pt x="8" y="41"/>
                        <a:pt x="9" y="42"/>
                        <a:pt x="9" y="45"/>
                      </a:cubicBezTo>
                      <a:cubicBezTo>
                        <a:pt x="9" y="44"/>
                        <a:pt x="10" y="37"/>
                        <a:pt x="12" y="3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2" name="Freeform 743">
                  <a:extLst>
                    <a:ext uri="{FF2B5EF4-FFF2-40B4-BE49-F238E27FC236}">
                      <a16:creationId xmlns:a16="http://schemas.microsoft.com/office/drawing/2014/main" id="{3ED08837-C921-294E-A064-662866628B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5" y="6950195"/>
                  <a:ext cx="1195346" cy="888775"/>
                </a:xfrm>
                <a:custGeom>
                  <a:avLst/>
                  <a:gdLst>
                    <a:gd name="T0" fmla="*/ 83 w 117"/>
                    <a:gd name="T1" fmla="*/ 82 h 82"/>
                    <a:gd name="T2" fmla="*/ 93 w 117"/>
                    <a:gd name="T3" fmla="*/ 76 h 82"/>
                    <a:gd name="T4" fmla="*/ 105 w 117"/>
                    <a:gd name="T5" fmla="*/ 68 h 82"/>
                    <a:gd name="T6" fmla="*/ 112 w 117"/>
                    <a:gd name="T7" fmla="*/ 64 h 82"/>
                    <a:gd name="T8" fmla="*/ 107 w 117"/>
                    <a:gd name="T9" fmla="*/ 55 h 82"/>
                    <a:gd name="T10" fmla="*/ 110 w 117"/>
                    <a:gd name="T11" fmla="*/ 46 h 82"/>
                    <a:gd name="T12" fmla="*/ 114 w 117"/>
                    <a:gd name="T13" fmla="*/ 40 h 82"/>
                    <a:gd name="T14" fmla="*/ 117 w 117"/>
                    <a:gd name="T15" fmla="*/ 21 h 82"/>
                    <a:gd name="T16" fmla="*/ 81 w 117"/>
                    <a:gd name="T17" fmla="*/ 1 h 82"/>
                    <a:gd name="T18" fmla="*/ 75 w 117"/>
                    <a:gd name="T19" fmla="*/ 2 h 82"/>
                    <a:gd name="T20" fmla="*/ 67 w 117"/>
                    <a:gd name="T21" fmla="*/ 2 h 82"/>
                    <a:gd name="T22" fmla="*/ 59 w 117"/>
                    <a:gd name="T23" fmla="*/ 1 h 82"/>
                    <a:gd name="T24" fmla="*/ 29 w 117"/>
                    <a:gd name="T25" fmla="*/ 21 h 82"/>
                    <a:gd name="T26" fmla="*/ 22 w 117"/>
                    <a:gd name="T27" fmla="*/ 25 h 82"/>
                    <a:gd name="T28" fmla="*/ 19 w 117"/>
                    <a:gd name="T29" fmla="*/ 42 h 82"/>
                    <a:gd name="T30" fmla="*/ 8 w 117"/>
                    <a:gd name="T31" fmla="*/ 43 h 82"/>
                    <a:gd name="T32" fmla="*/ 5 w 117"/>
                    <a:gd name="T33" fmla="*/ 51 h 82"/>
                    <a:gd name="T34" fmla="*/ 11 w 117"/>
                    <a:gd name="T35" fmla="*/ 56 h 82"/>
                    <a:gd name="T36" fmla="*/ 19 w 117"/>
                    <a:gd name="T37" fmla="*/ 62 h 82"/>
                    <a:gd name="T38" fmla="*/ 21 w 117"/>
                    <a:gd name="T39" fmla="*/ 55 h 82"/>
                    <a:gd name="T40" fmla="*/ 28 w 117"/>
                    <a:gd name="T41" fmla="*/ 50 h 82"/>
                    <a:gd name="T42" fmla="*/ 35 w 117"/>
                    <a:gd name="T43" fmla="*/ 53 h 82"/>
                    <a:gd name="T44" fmla="*/ 46 w 117"/>
                    <a:gd name="T45" fmla="*/ 55 h 82"/>
                    <a:gd name="T46" fmla="*/ 64 w 117"/>
                    <a:gd name="T47" fmla="*/ 53 h 82"/>
                    <a:gd name="T48" fmla="*/ 68 w 117"/>
                    <a:gd name="T49" fmla="*/ 47 h 82"/>
                    <a:gd name="T50" fmla="*/ 77 w 117"/>
                    <a:gd name="T51" fmla="*/ 31 h 82"/>
                    <a:gd name="T52" fmla="*/ 79 w 117"/>
                    <a:gd name="T53" fmla="*/ 16 h 82"/>
                    <a:gd name="T54" fmla="*/ 75 w 117"/>
                    <a:gd name="T55" fmla="*/ 2 h 82"/>
                    <a:gd name="T56" fmla="*/ 78 w 117"/>
                    <a:gd name="T57" fmla="*/ 16 h 82"/>
                    <a:gd name="T58" fmla="*/ 77 w 117"/>
                    <a:gd name="T59" fmla="*/ 35 h 82"/>
                    <a:gd name="T60" fmla="*/ 68 w 117"/>
                    <a:gd name="T61" fmla="*/ 46 h 82"/>
                    <a:gd name="T62" fmla="*/ 72 w 117"/>
                    <a:gd name="T63" fmla="*/ 55 h 82"/>
                    <a:gd name="T64" fmla="*/ 75 w 117"/>
                    <a:gd name="T65" fmla="*/ 65 h 82"/>
                    <a:gd name="T66" fmla="*/ 72 w 117"/>
                    <a:gd name="T67" fmla="*/ 74 h 82"/>
                    <a:gd name="T68" fmla="*/ 77 w 117"/>
                    <a:gd name="T69" fmla="*/ 81 h 82"/>
                    <a:gd name="T70" fmla="*/ 80 w 117"/>
                    <a:gd name="T71" fmla="*/ 81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17" h="82">
                      <a:moveTo>
                        <a:pt x="80" y="81"/>
                      </a:moveTo>
                      <a:cubicBezTo>
                        <a:pt x="81" y="80"/>
                        <a:pt x="82" y="82"/>
                        <a:pt x="83" y="82"/>
                      </a:cubicBezTo>
                      <a:cubicBezTo>
                        <a:pt x="85" y="81"/>
                        <a:pt x="87" y="80"/>
                        <a:pt x="89" y="79"/>
                      </a:cubicBezTo>
                      <a:cubicBezTo>
                        <a:pt x="90" y="79"/>
                        <a:pt x="93" y="78"/>
                        <a:pt x="93" y="76"/>
                      </a:cubicBezTo>
                      <a:cubicBezTo>
                        <a:pt x="93" y="74"/>
                        <a:pt x="94" y="75"/>
                        <a:pt x="96" y="74"/>
                      </a:cubicBezTo>
                      <a:cubicBezTo>
                        <a:pt x="99" y="74"/>
                        <a:pt x="103" y="71"/>
                        <a:pt x="105" y="68"/>
                      </a:cubicBezTo>
                      <a:cubicBezTo>
                        <a:pt x="106" y="67"/>
                        <a:pt x="106" y="66"/>
                        <a:pt x="107" y="65"/>
                      </a:cubicBezTo>
                      <a:cubicBezTo>
                        <a:pt x="108" y="64"/>
                        <a:pt x="110" y="64"/>
                        <a:pt x="112" y="64"/>
                      </a:cubicBezTo>
                      <a:cubicBezTo>
                        <a:pt x="112" y="62"/>
                        <a:pt x="110" y="61"/>
                        <a:pt x="109" y="59"/>
                      </a:cubicBezTo>
                      <a:cubicBezTo>
                        <a:pt x="109" y="58"/>
                        <a:pt x="110" y="55"/>
                        <a:pt x="107" y="55"/>
                      </a:cubicBezTo>
                      <a:cubicBezTo>
                        <a:pt x="106" y="55"/>
                        <a:pt x="109" y="53"/>
                        <a:pt x="108" y="52"/>
                      </a:cubicBezTo>
                      <a:cubicBezTo>
                        <a:pt x="108" y="49"/>
                        <a:pt x="109" y="48"/>
                        <a:pt x="110" y="46"/>
                      </a:cubicBezTo>
                      <a:cubicBezTo>
                        <a:pt x="110" y="44"/>
                        <a:pt x="112" y="44"/>
                        <a:pt x="112" y="42"/>
                      </a:cubicBezTo>
                      <a:cubicBezTo>
                        <a:pt x="112" y="41"/>
                        <a:pt x="113" y="40"/>
                        <a:pt x="114" y="40"/>
                      </a:cubicBezTo>
                      <a:cubicBezTo>
                        <a:pt x="117" y="40"/>
                        <a:pt x="117" y="40"/>
                        <a:pt x="117" y="38"/>
                      </a:cubicBezTo>
                      <a:cubicBezTo>
                        <a:pt x="117" y="32"/>
                        <a:pt x="117" y="27"/>
                        <a:pt x="117" y="21"/>
                      </a:cubicBezTo>
                      <a:cubicBezTo>
                        <a:pt x="117" y="19"/>
                        <a:pt x="113" y="18"/>
                        <a:pt x="111" y="17"/>
                      </a:cubicBezTo>
                      <a:cubicBezTo>
                        <a:pt x="101" y="12"/>
                        <a:pt x="91" y="6"/>
                        <a:pt x="81" y="1"/>
                      </a:cubicBezTo>
                      <a:cubicBezTo>
                        <a:pt x="80" y="1"/>
                        <a:pt x="80" y="0"/>
                        <a:pt x="79" y="0"/>
                      </a:cubicBezTo>
                      <a:cubicBezTo>
                        <a:pt x="78" y="1"/>
                        <a:pt x="76" y="2"/>
                        <a:pt x="75" y="2"/>
                      </a:cubicBezTo>
                      <a:cubicBezTo>
                        <a:pt x="74" y="3"/>
                        <a:pt x="72" y="5"/>
                        <a:pt x="71" y="5"/>
                      </a:cubicBezTo>
                      <a:cubicBezTo>
                        <a:pt x="70" y="5"/>
                        <a:pt x="69" y="3"/>
                        <a:pt x="67" y="2"/>
                      </a:cubicBezTo>
                      <a:cubicBezTo>
                        <a:pt x="66" y="1"/>
                        <a:pt x="65" y="1"/>
                        <a:pt x="64" y="1"/>
                      </a:cubicBezTo>
                      <a:cubicBezTo>
                        <a:pt x="62" y="0"/>
                        <a:pt x="61" y="0"/>
                        <a:pt x="59" y="1"/>
                      </a:cubicBezTo>
                      <a:cubicBezTo>
                        <a:pt x="52" y="5"/>
                        <a:pt x="45" y="10"/>
                        <a:pt x="38" y="14"/>
                      </a:cubicBezTo>
                      <a:cubicBezTo>
                        <a:pt x="35" y="16"/>
                        <a:pt x="32" y="18"/>
                        <a:pt x="29" y="21"/>
                      </a:cubicBezTo>
                      <a:cubicBezTo>
                        <a:pt x="28" y="22"/>
                        <a:pt x="27" y="22"/>
                        <a:pt x="26" y="22"/>
                      </a:cubicBezTo>
                      <a:cubicBezTo>
                        <a:pt x="23" y="22"/>
                        <a:pt x="22" y="22"/>
                        <a:pt x="22" y="25"/>
                      </a:cubicBezTo>
                      <a:cubicBezTo>
                        <a:pt x="22" y="28"/>
                        <a:pt x="22" y="31"/>
                        <a:pt x="22" y="34"/>
                      </a:cubicBezTo>
                      <a:cubicBezTo>
                        <a:pt x="22" y="37"/>
                        <a:pt x="21" y="40"/>
                        <a:pt x="19" y="42"/>
                      </a:cubicBezTo>
                      <a:cubicBezTo>
                        <a:pt x="18" y="43"/>
                        <a:pt x="15" y="43"/>
                        <a:pt x="14" y="43"/>
                      </a:cubicBezTo>
                      <a:cubicBezTo>
                        <a:pt x="12" y="43"/>
                        <a:pt x="10" y="43"/>
                        <a:pt x="8" y="43"/>
                      </a:cubicBezTo>
                      <a:cubicBezTo>
                        <a:pt x="6" y="43"/>
                        <a:pt x="4" y="44"/>
                        <a:pt x="2" y="44"/>
                      </a:cubicBezTo>
                      <a:cubicBezTo>
                        <a:pt x="0" y="44"/>
                        <a:pt x="5" y="51"/>
                        <a:pt x="5" y="51"/>
                      </a:cubicBezTo>
                      <a:cubicBezTo>
                        <a:pt x="6" y="54"/>
                        <a:pt x="7" y="56"/>
                        <a:pt x="10" y="57"/>
                      </a:cubicBezTo>
                      <a:cubicBezTo>
                        <a:pt x="10" y="57"/>
                        <a:pt x="11" y="56"/>
                        <a:pt x="11" y="56"/>
                      </a:cubicBezTo>
                      <a:cubicBezTo>
                        <a:pt x="12" y="57"/>
                        <a:pt x="12" y="60"/>
                        <a:pt x="14" y="58"/>
                      </a:cubicBezTo>
                      <a:cubicBezTo>
                        <a:pt x="16" y="56"/>
                        <a:pt x="18" y="61"/>
                        <a:pt x="19" y="62"/>
                      </a:cubicBezTo>
                      <a:cubicBezTo>
                        <a:pt x="19" y="61"/>
                        <a:pt x="20" y="59"/>
                        <a:pt x="20" y="58"/>
                      </a:cubicBezTo>
                      <a:cubicBezTo>
                        <a:pt x="20" y="57"/>
                        <a:pt x="21" y="56"/>
                        <a:pt x="21" y="55"/>
                      </a:cubicBezTo>
                      <a:cubicBezTo>
                        <a:pt x="22" y="52"/>
                        <a:pt x="22" y="52"/>
                        <a:pt x="25" y="51"/>
                      </a:cubicBezTo>
                      <a:cubicBezTo>
                        <a:pt x="26" y="50"/>
                        <a:pt x="27" y="50"/>
                        <a:pt x="28" y="50"/>
                      </a:cubicBezTo>
                      <a:cubicBezTo>
                        <a:pt x="29" y="49"/>
                        <a:pt x="30" y="51"/>
                        <a:pt x="31" y="51"/>
                      </a:cubicBezTo>
                      <a:cubicBezTo>
                        <a:pt x="33" y="51"/>
                        <a:pt x="34" y="52"/>
                        <a:pt x="35" y="53"/>
                      </a:cubicBezTo>
                      <a:cubicBezTo>
                        <a:pt x="36" y="54"/>
                        <a:pt x="37" y="54"/>
                        <a:pt x="39" y="54"/>
                      </a:cubicBezTo>
                      <a:cubicBezTo>
                        <a:pt x="42" y="52"/>
                        <a:pt x="43" y="55"/>
                        <a:pt x="46" y="55"/>
                      </a:cubicBezTo>
                      <a:cubicBezTo>
                        <a:pt x="49" y="55"/>
                        <a:pt x="52" y="53"/>
                        <a:pt x="55" y="53"/>
                      </a:cubicBezTo>
                      <a:cubicBezTo>
                        <a:pt x="57" y="53"/>
                        <a:pt x="61" y="54"/>
                        <a:pt x="64" y="53"/>
                      </a:cubicBezTo>
                      <a:cubicBezTo>
                        <a:pt x="65" y="53"/>
                        <a:pt x="66" y="52"/>
                        <a:pt x="67" y="51"/>
                      </a:cubicBezTo>
                      <a:cubicBezTo>
                        <a:pt x="69" y="50"/>
                        <a:pt x="68" y="49"/>
                        <a:pt x="68" y="47"/>
                      </a:cubicBezTo>
                      <a:cubicBezTo>
                        <a:pt x="68" y="42"/>
                        <a:pt x="73" y="39"/>
                        <a:pt x="77" y="35"/>
                      </a:cubicBezTo>
                      <a:cubicBezTo>
                        <a:pt x="78" y="34"/>
                        <a:pt x="77" y="32"/>
                        <a:pt x="77" y="31"/>
                      </a:cubicBezTo>
                      <a:cubicBezTo>
                        <a:pt x="77" y="28"/>
                        <a:pt x="77" y="26"/>
                        <a:pt x="77" y="23"/>
                      </a:cubicBezTo>
                      <a:cubicBezTo>
                        <a:pt x="78" y="21"/>
                        <a:pt x="79" y="18"/>
                        <a:pt x="79" y="16"/>
                      </a:cubicBezTo>
                      <a:cubicBezTo>
                        <a:pt x="78" y="14"/>
                        <a:pt x="77" y="12"/>
                        <a:pt x="76" y="11"/>
                      </a:cubicBezTo>
                      <a:cubicBezTo>
                        <a:pt x="74" y="8"/>
                        <a:pt x="75" y="5"/>
                        <a:pt x="75" y="2"/>
                      </a:cubicBezTo>
                      <a:cubicBezTo>
                        <a:pt x="75" y="5"/>
                        <a:pt x="75" y="7"/>
                        <a:pt x="75" y="9"/>
                      </a:cubicBezTo>
                      <a:cubicBezTo>
                        <a:pt x="75" y="11"/>
                        <a:pt x="78" y="14"/>
                        <a:pt x="78" y="16"/>
                      </a:cubicBezTo>
                      <a:cubicBezTo>
                        <a:pt x="79" y="19"/>
                        <a:pt x="77" y="23"/>
                        <a:pt x="77" y="26"/>
                      </a:cubicBezTo>
                      <a:cubicBezTo>
                        <a:pt x="77" y="28"/>
                        <a:pt x="78" y="32"/>
                        <a:pt x="77" y="35"/>
                      </a:cubicBezTo>
                      <a:cubicBezTo>
                        <a:pt x="76" y="37"/>
                        <a:pt x="72" y="39"/>
                        <a:pt x="71" y="41"/>
                      </a:cubicBezTo>
                      <a:cubicBezTo>
                        <a:pt x="69" y="42"/>
                        <a:pt x="68" y="44"/>
                        <a:pt x="68" y="46"/>
                      </a:cubicBezTo>
                      <a:cubicBezTo>
                        <a:pt x="67" y="49"/>
                        <a:pt x="69" y="50"/>
                        <a:pt x="70" y="53"/>
                      </a:cubicBezTo>
                      <a:cubicBezTo>
                        <a:pt x="70" y="54"/>
                        <a:pt x="71" y="54"/>
                        <a:pt x="72" y="55"/>
                      </a:cubicBezTo>
                      <a:cubicBezTo>
                        <a:pt x="74" y="56"/>
                        <a:pt x="75" y="57"/>
                        <a:pt x="75" y="59"/>
                      </a:cubicBezTo>
                      <a:cubicBezTo>
                        <a:pt x="75" y="61"/>
                        <a:pt x="75" y="63"/>
                        <a:pt x="75" y="65"/>
                      </a:cubicBezTo>
                      <a:cubicBezTo>
                        <a:pt x="75" y="66"/>
                        <a:pt x="76" y="68"/>
                        <a:pt x="77" y="70"/>
                      </a:cubicBezTo>
                      <a:cubicBezTo>
                        <a:pt x="74" y="70"/>
                        <a:pt x="67" y="70"/>
                        <a:pt x="72" y="74"/>
                      </a:cubicBezTo>
                      <a:cubicBezTo>
                        <a:pt x="74" y="75"/>
                        <a:pt x="75" y="76"/>
                        <a:pt x="76" y="78"/>
                      </a:cubicBezTo>
                      <a:cubicBezTo>
                        <a:pt x="76" y="79"/>
                        <a:pt x="77" y="80"/>
                        <a:pt x="77" y="81"/>
                      </a:cubicBezTo>
                      <a:cubicBezTo>
                        <a:pt x="77" y="82"/>
                        <a:pt x="80" y="81"/>
                        <a:pt x="80" y="81"/>
                      </a:cubicBezTo>
                      <a:cubicBezTo>
                        <a:pt x="82" y="80"/>
                        <a:pt x="80" y="81"/>
                        <a:pt x="80" y="8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3" name="Freeform 744">
                  <a:extLst>
                    <a:ext uri="{FF2B5EF4-FFF2-40B4-BE49-F238E27FC236}">
                      <a16:creationId xmlns:a16="http://schemas.microsoft.com/office/drawing/2014/main" id="{A26DBDBF-5C1F-1D47-844D-EBA329D47C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4674" y="6972323"/>
                  <a:ext cx="839878" cy="1095295"/>
                </a:xfrm>
                <a:custGeom>
                  <a:avLst/>
                  <a:gdLst>
                    <a:gd name="T0" fmla="*/ 6 w 82"/>
                    <a:gd name="T1" fmla="*/ 39 h 101"/>
                    <a:gd name="T2" fmla="*/ 6 w 82"/>
                    <a:gd name="T3" fmla="*/ 41 h 101"/>
                    <a:gd name="T4" fmla="*/ 4 w 82"/>
                    <a:gd name="T5" fmla="*/ 43 h 101"/>
                    <a:gd name="T6" fmla="*/ 2 w 82"/>
                    <a:gd name="T7" fmla="*/ 49 h 101"/>
                    <a:gd name="T8" fmla="*/ 2 w 82"/>
                    <a:gd name="T9" fmla="*/ 51 h 101"/>
                    <a:gd name="T10" fmla="*/ 1 w 82"/>
                    <a:gd name="T11" fmla="*/ 53 h 101"/>
                    <a:gd name="T12" fmla="*/ 4 w 82"/>
                    <a:gd name="T13" fmla="*/ 58 h 101"/>
                    <a:gd name="T14" fmla="*/ 6 w 82"/>
                    <a:gd name="T15" fmla="*/ 60 h 101"/>
                    <a:gd name="T16" fmla="*/ 6 w 82"/>
                    <a:gd name="T17" fmla="*/ 63 h 101"/>
                    <a:gd name="T18" fmla="*/ 9 w 82"/>
                    <a:gd name="T19" fmla="*/ 68 h 101"/>
                    <a:gd name="T20" fmla="*/ 9 w 82"/>
                    <a:gd name="T21" fmla="*/ 74 h 101"/>
                    <a:gd name="T22" fmla="*/ 15 w 82"/>
                    <a:gd name="T23" fmla="*/ 76 h 101"/>
                    <a:gd name="T24" fmla="*/ 18 w 82"/>
                    <a:gd name="T25" fmla="*/ 81 h 101"/>
                    <a:gd name="T26" fmla="*/ 22 w 82"/>
                    <a:gd name="T27" fmla="*/ 84 h 101"/>
                    <a:gd name="T28" fmla="*/ 26 w 82"/>
                    <a:gd name="T29" fmla="*/ 88 h 101"/>
                    <a:gd name="T30" fmla="*/ 26 w 82"/>
                    <a:gd name="T31" fmla="*/ 91 h 101"/>
                    <a:gd name="T32" fmla="*/ 28 w 82"/>
                    <a:gd name="T33" fmla="*/ 92 h 101"/>
                    <a:gd name="T34" fmla="*/ 32 w 82"/>
                    <a:gd name="T35" fmla="*/ 96 h 101"/>
                    <a:gd name="T36" fmla="*/ 35 w 82"/>
                    <a:gd name="T37" fmla="*/ 95 h 101"/>
                    <a:gd name="T38" fmla="*/ 39 w 82"/>
                    <a:gd name="T39" fmla="*/ 94 h 101"/>
                    <a:gd name="T40" fmla="*/ 44 w 82"/>
                    <a:gd name="T41" fmla="*/ 100 h 101"/>
                    <a:gd name="T42" fmla="*/ 51 w 82"/>
                    <a:gd name="T43" fmla="*/ 100 h 101"/>
                    <a:gd name="T44" fmla="*/ 55 w 82"/>
                    <a:gd name="T45" fmla="*/ 98 h 101"/>
                    <a:gd name="T46" fmla="*/ 59 w 82"/>
                    <a:gd name="T47" fmla="*/ 97 h 101"/>
                    <a:gd name="T48" fmla="*/ 69 w 82"/>
                    <a:gd name="T49" fmla="*/ 94 h 101"/>
                    <a:gd name="T50" fmla="*/ 69 w 82"/>
                    <a:gd name="T51" fmla="*/ 91 h 101"/>
                    <a:gd name="T52" fmla="*/ 66 w 82"/>
                    <a:gd name="T53" fmla="*/ 90 h 101"/>
                    <a:gd name="T54" fmla="*/ 61 w 82"/>
                    <a:gd name="T55" fmla="*/ 83 h 101"/>
                    <a:gd name="T56" fmla="*/ 59 w 82"/>
                    <a:gd name="T57" fmla="*/ 80 h 101"/>
                    <a:gd name="T58" fmla="*/ 56 w 82"/>
                    <a:gd name="T59" fmla="*/ 78 h 101"/>
                    <a:gd name="T60" fmla="*/ 59 w 82"/>
                    <a:gd name="T61" fmla="*/ 75 h 101"/>
                    <a:gd name="T62" fmla="*/ 61 w 82"/>
                    <a:gd name="T63" fmla="*/ 67 h 101"/>
                    <a:gd name="T64" fmla="*/ 62 w 82"/>
                    <a:gd name="T65" fmla="*/ 64 h 101"/>
                    <a:gd name="T66" fmla="*/ 65 w 82"/>
                    <a:gd name="T67" fmla="*/ 62 h 101"/>
                    <a:gd name="T68" fmla="*/ 65 w 82"/>
                    <a:gd name="T69" fmla="*/ 58 h 101"/>
                    <a:gd name="T70" fmla="*/ 67 w 82"/>
                    <a:gd name="T71" fmla="*/ 55 h 101"/>
                    <a:gd name="T72" fmla="*/ 71 w 82"/>
                    <a:gd name="T73" fmla="*/ 52 h 101"/>
                    <a:gd name="T74" fmla="*/ 72 w 82"/>
                    <a:gd name="T75" fmla="*/ 45 h 101"/>
                    <a:gd name="T76" fmla="*/ 72 w 82"/>
                    <a:gd name="T77" fmla="*/ 42 h 101"/>
                    <a:gd name="T78" fmla="*/ 74 w 82"/>
                    <a:gd name="T79" fmla="*/ 37 h 101"/>
                    <a:gd name="T80" fmla="*/ 79 w 82"/>
                    <a:gd name="T81" fmla="*/ 29 h 101"/>
                    <a:gd name="T82" fmla="*/ 82 w 82"/>
                    <a:gd name="T83" fmla="*/ 27 h 101"/>
                    <a:gd name="T84" fmla="*/ 79 w 82"/>
                    <a:gd name="T85" fmla="*/ 23 h 101"/>
                    <a:gd name="T86" fmla="*/ 76 w 82"/>
                    <a:gd name="T87" fmla="*/ 17 h 101"/>
                    <a:gd name="T88" fmla="*/ 76 w 82"/>
                    <a:gd name="T89" fmla="*/ 11 h 101"/>
                    <a:gd name="T90" fmla="*/ 75 w 82"/>
                    <a:gd name="T91" fmla="*/ 9 h 101"/>
                    <a:gd name="T92" fmla="*/ 74 w 82"/>
                    <a:gd name="T93" fmla="*/ 5 h 101"/>
                    <a:gd name="T94" fmla="*/ 68 w 82"/>
                    <a:gd name="T95" fmla="*/ 0 h 101"/>
                    <a:gd name="T96" fmla="*/ 64 w 82"/>
                    <a:gd name="T97" fmla="*/ 2 h 101"/>
                    <a:gd name="T98" fmla="*/ 60 w 82"/>
                    <a:gd name="T99" fmla="*/ 5 h 101"/>
                    <a:gd name="T100" fmla="*/ 56 w 82"/>
                    <a:gd name="T101" fmla="*/ 5 h 101"/>
                    <a:gd name="T102" fmla="*/ 46 w 82"/>
                    <a:gd name="T103" fmla="*/ 5 h 101"/>
                    <a:gd name="T104" fmla="*/ 17 w 82"/>
                    <a:gd name="T105" fmla="*/ 5 h 101"/>
                    <a:gd name="T106" fmla="*/ 16 w 82"/>
                    <a:gd name="T107" fmla="*/ 14 h 101"/>
                    <a:gd name="T108" fmla="*/ 13 w 82"/>
                    <a:gd name="T109" fmla="*/ 16 h 101"/>
                    <a:gd name="T110" fmla="*/ 11 w 82"/>
                    <a:gd name="T111" fmla="*/ 18 h 101"/>
                    <a:gd name="T112" fmla="*/ 11 w 82"/>
                    <a:gd name="T113" fmla="*/ 32 h 101"/>
                    <a:gd name="T114" fmla="*/ 11 w 82"/>
                    <a:gd name="T115" fmla="*/ 37 h 101"/>
                    <a:gd name="T116" fmla="*/ 6 w 82"/>
                    <a:gd name="T117" fmla="*/ 39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2" h="101">
                      <a:moveTo>
                        <a:pt x="6" y="39"/>
                      </a:moveTo>
                      <a:cubicBezTo>
                        <a:pt x="6" y="39"/>
                        <a:pt x="6" y="40"/>
                        <a:pt x="6" y="41"/>
                      </a:cubicBezTo>
                      <a:cubicBezTo>
                        <a:pt x="5" y="42"/>
                        <a:pt x="4" y="42"/>
                        <a:pt x="4" y="43"/>
                      </a:cubicBezTo>
                      <a:cubicBezTo>
                        <a:pt x="4" y="45"/>
                        <a:pt x="2" y="47"/>
                        <a:pt x="2" y="49"/>
                      </a:cubicBezTo>
                      <a:cubicBezTo>
                        <a:pt x="2" y="50"/>
                        <a:pt x="3" y="51"/>
                        <a:pt x="2" y="51"/>
                      </a:cubicBezTo>
                      <a:cubicBezTo>
                        <a:pt x="2" y="52"/>
                        <a:pt x="0" y="53"/>
                        <a:pt x="1" y="53"/>
                      </a:cubicBezTo>
                      <a:cubicBezTo>
                        <a:pt x="4" y="53"/>
                        <a:pt x="3" y="57"/>
                        <a:pt x="4" y="58"/>
                      </a:cubicBezTo>
                      <a:cubicBezTo>
                        <a:pt x="4" y="59"/>
                        <a:pt x="5" y="59"/>
                        <a:pt x="6" y="60"/>
                      </a:cubicBezTo>
                      <a:cubicBezTo>
                        <a:pt x="6" y="61"/>
                        <a:pt x="6" y="62"/>
                        <a:pt x="6" y="63"/>
                      </a:cubicBezTo>
                      <a:cubicBezTo>
                        <a:pt x="7" y="65"/>
                        <a:pt x="9" y="66"/>
                        <a:pt x="9" y="68"/>
                      </a:cubicBezTo>
                      <a:cubicBezTo>
                        <a:pt x="9" y="69"/>
                        <a:pt x="8" y="74"/>
                        <a:pt x="9" y="74"/>
                      </a:cubicBezTo>
                      <a:cubicBezTo>
                        <a:pt x="12" y="74"/>
                        <a:pt x="13" y="75"/>
                        <a:pt x="15" y="76"/>
                      </a:cubicBezTo>
                      <a:cubicBezTo>
                        <a:pt x="17" y="77"/>
                        <a:pt x="16" y="80"/>
                        <a:pt x="18" y="81"/>
                      </a:cubicBezTo>
                      <a:cubicBezTo>
                        <a:pt x="19" y="82"/>
                        <a:pt x="22" y="82"/>
                        <a:pt x="22" y="84"/>
                      </a:cubicBezTo>
                      <a:cubicBezTo>
                        <a:pt x="22" y="86"/>
                        <a:pt x="25" y="87"/>
                        <a:pt x="26" y="88"/>
                      </a:cubicBezTo>
                      <a:cubicBezTo>
                        <a:pt x="26" y="89"/>
                        <a:pt x="26" y="90"/>
                        <a:pt x="26" y="91"/>
                      </a:cubicBezTo>
                      <a:cubicBezTo>
                        <a:pt x="27" y="91"/>
                        <a:pt x="28" y="92"/>
                        <a:pt x="28" y="92"/>
                      </a:cubicBezTo>
                      <a:cubicBezTo>
                        <a:pt x="29" y="93"/>
                        <a:pt x="30" y="95"/>
                        <a:pt x="32" y="96"/>
                      </a:cubicBezTo>
                      <a:cubicBezTo>
                        <a:pt x="33" y="97"/>
                        <a:pt x="33" y="93"/>
                        <a:pt x="35" y="95"/>
                      </a:cubicBezTo>
                      <a:cubicBezTo>
                        <a:pt x="37" y="96"/>
                        <a:pt x="37" y="94"/>
                        <a:pt x="39" y="94"/>
                      </a:cubicBezTo>
                      <a:cubicBezTo>
                        <a:pt x="41" y="95"/>
                        <a:pt x="42" y="98"/>
                        <a:pt x="44" y="100"/>
                      </a:cubicBezTo>
                      <a:cubicBezTo>
                        <a:pt x="46" y="95"/>
                        <a:pt x="49" y="101"/>
                        <a:pt x="51" y="100"/>
                      </a:cubicBezTo>
                      <a:cubicBezTo>
                        <a:pt x="52" y="99"/>
                        <a:pt x="53" y="98"/>
                        <a:pt x="55" y="98"/>
                      </a:cubicBezTo>
                      <a:cubicBezTo>
                        <a:pt x="56" y="98"/>
                        <a:pt x="58" y="98"/>
                        <a:pt x="59" y="97"/>
                      </a:cubicBezTo>
                      <a:cubicBezTo>
                        <a:pt x="61" y="93"/>
                        <a:pt x="65" y="91"/>
                        <a:pt x="69" y="94"/>
                      </a:cubicBezTo>
                      <a:cubicBezTo>
                        <a:pt x="69" y="93"/>
                        <a:pt x="69" y="92"/>
                        <a:pt x="69" y="91"/>
                      </a:cubicBezTo>
                      <a:cubicBezTo>
                        <a:pt x="69" y="90"/>
                        <a:pt x="66" y="90"/>
                        <a:pt x="66" y="90"/>
                      </a:cubicBezTo>
                      <a:cubicBezTo>
                        <a:pt x="64" y="88"/>
                        <a:pt x="63" y="85"/>
                        <a:pt x="61" y="83"/>
                      </a:cubicBezTo>
                      <a:cubicBezTo>
                        <a:pt x="60" y="82"/>
                        <a:pt x="60" y="81"/>
                        <a:pt x="59" y="80"/>
                      </a:cubicBezTo>
                      <a:cubicBezTo>
                        <a:pt x="58" y="79"/>
                        <a:pt x="57" y="79"/>
                        <a:pt x="56" y="78"/>
                      </a:cubicBezTo>
                      <a:cubicBezTo>
                        <a:pt x="53" y="75"/>
                        <a:pt x="59" y="75"/>
                        <a:pt x="59" y="75"/>
                      </a:cubicBezTo>
                      <a:cubicBezTo>
                        <a:pt x="61" y="74"/>
                        <a:pt x="60" y="69"/>
                        <a:pt x="61" y="67"/>
                      </a:cubicBezTo>
                      <a:cubicBezTo>
                        <a:pt x="61" y="66"/>
                        <a:pt x="61" y="64"/>
                        <a:pt x="62" y="64"/>
                      </a:cubicBezTo>
                      <a:cubicBezTo>
                        <a:pt x="63" y="63"/>
                        <a:pt x="65" y="63"/>
                        <a:pt x="65" y="62"/>
                      </a:cubicBezTo>
                      <a:cubicBezTo>
                        <a:pt x="65" y="61"/>
                        <a:pt x="65" y="60"/>
                        <a:pt x="65" y="58"/>
                      </a:cubicBezTo>
                      <a:cubicBezTo>
                        <a:pt x="65" y="57"/>
                        <a:pt x="66" y="56"/>
                        <a:pt x="67" y="55"/>
                      </a:cubicBezTo>
                      <a:cubicBezTo>
                        <a:pt x="68" y="53"/>
                        <a:pt x="70" y="54"/>
                        <a:pt x="71" y="52"/>
                      </a:cubicBezTo>
                      <a:cubicBezTo>
                        <a:pt x="71" y="50"/>
                        <a:pt x="72" y="48"/>
                        <a:pt x="72" y="45"/>
                      </a:cubicBezTo>
                      <a:cubicBezTo>
                        <a:pt x="72" y="44"/>
                        <a:pt x="72" y="43"/>
                        <a:pt x="72" y="42"/>
                      </a:cubicBezTo>
                      <a:cubicBezTo>
                        <a:pt x="72" y="40"/>
                        <a:pt x="74" y="38"/>
                        <a:pt x="74" y="37"/>
                      </a:cubicBezTo>
                      <a:cubicBezTo>
                        <a:pt x="74" y="33"/>
                        <a:pt x="75" y="30"/>
                        <a:pt x="79" y="29"/>
                      </a:cubicBezTo>
                      <a:cubicBezTo>
                        <a:pt x="80" y="29"/>
                        <a:pt x="81" y="29"/>
                        <a:pt x="82" y="27"/>
                      </a:cubicBezTo>
                      <a:cubicBezTo>
                        <a:pt x="82" y="26"/>
                        <a:pt x="80" y="24"/>
                        <a:pt x="79" y="23"/>
                      </a:cubicBezTo>
                      <a:cubicBezTo>
                        <a:pt x="77" y="21"/>
                        <a:pt x="76" y="19"/>
                        <a:pt x="76" y="17"/>
                      </a:cubicBezTo>
                      <a:cubicBezTo>
                        <a:pt x="76" y="16"/>
                        <a:pt x="75" y="11"/>
                        <a:pt x="76" y="11"/>
                      </a:cubicBezTo>
                      <a:cubicBezTo>
                        <a:pt x="77" y="10"/>
                        <a:pt x="76" y="10"/>
                        <a:pt x="75" y="9"/>
                      </a:cubicBezTo>
                      <a:cubicBezTo>
                        <a:pt x="74" y="8"/>
                        <a:pt x="74" y="7"/>
                        <a:pt x="74" y="5"/>
                      </a:cubicBezTo>
                      <a:cubicBezTo>
                        <a:pt x="72" y="3"/>
                        <a:pt x="69" y="2"/>
                        <a:pt x="68" y="0"/>
                      </a:cubicBezTo>
                      <a:cubicBezTo>
                        <a:pt x="67" y="0"/>
                        <a:pt x="65" y="1"/>
                        <a:pt x="64" y="2"/>
                      </a:cubicBezTo>
                      <a:cubicBezTo>
                        <a:pt x="63" y="5"/>
                        <a:pt x="61" y="3"/>
                        <a:pt x="60" y="5"/>
                      </a:cubicBezTo>
                      <a:cubicBezTo>
                        <a:pt x="59" y="9"/>
                        <a:pt x="58" y="5"/>
                        <a:pt x="56" y="5"/>
                      </a:cubicBezTo>
                      <a:cubicBezTo>
                        <a:pt x="52" y="5"/>
                        <a:pt x="49" y="5"/>
                        <a:pt x="46" y="5"/>
                      </a:cubicBezTo>
                      <a:cubicBezTo>
                        <a:pt x="37" y="5"/>
                        <a:pt x="27" y="5"/>
                        <a:pt x="17" y="5"/>
                      </a:cubicBezTo>
                      <a:cubicBezTo>
                        <a:pt x="15" y="5"/>
                        <a:pt x="16" y="12"/>
                        <a:pt x="16" y="14"/>
                      </a:cubicBezTo>
                      <a:cubicBezTo>
                        <a:pt x="16" y="16"/>
                        <a:pt x="15" y="16"/>
                        <a:pt x="13" y="16"/>
                      </a:cubicBezTo>
                      <a:cubicBezTo>
                        <a:pt x="10" y="16"/>
                        <a:pt x="11" y="16"/>
                        <a:pt x="11" y="18"/>
                      </a:cubicBezTo>
                      <a:cubicBezTo>
                        <a:pt x="11" y="23"/>
                        <a:pt x="11" y="27"/>
                        <a:pt x="11" y="32"/>
                      </a:cubicBezTo>
                      <a:cubicBezTo>
                        <a:pt x="11" y="34"/>
                        <a:pt x="11" y="36"/>
                        <a:pt x="11" y="37"/>
                      </a:cubicBezTo>
                      <a:cubicBezTo>
                        <a:pt x="11" y="39"/>
                        <a:pt x="7" y="38"/>
                        <a:pt x="6" y="3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4" name="Freeform 745">
                  <a:extLst>
                    <a:ext uri="{FF2B5EF4-FFF2-40B4-BE49-F238E27FC236}">
                      <a16:creationId xmlns:a16="http://schemas.microsoft.com/office/drawing/2014/main" id="{126CB2C0-C61F-5C40-A02F-8202009B3C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480009" y="7252600"/>
                  <a:ext cx="327588" cy="313470"/>
                </a:xfrm>
                <a:custGeom>
                  <a:avLst/>
                  <a:gdLst>
                    <a:gd name="T0" fmla="*/ 3 w 32"/>
                    <a:gd name="T1" fmla="*/ 19 h 29"/>
                    <a:gd name="T2" fmla="*/ 7 w 32"/>
                    <a:gd name="T3" fmla="*/ 20 h 29"/>
                    <a:gd name="T4" fmla="*/ 7 w 32"/>
                    <a:gd name="T5" fmla="*/ 17 h 29"/>
                    <a:gd name="T6" fmla="*/ 10 w 32"/>
                    <a:gd name="T7" fmla="*/ 19 h 29"/>
                    <a:gd name="T8" fmla="*/ 12 w 32"/>
                    <a:gd name="T9" fmla="*/ 18 h 29"/>
                    <a:gd name="T10" fmla="*/ 14 w 32"/>
                    <a:gd name="T11" fmla="*/ 18 h 29"/>
                    <a:gd name="T12" fmla="*/ 29 w 32"/>
                    <a:gd name="T13" fmla="*/ 29 h 29"/>
                    <a:gd name="T14" fmla="*/ 32 w 32"/>
                    <a:gd name="T15" fmla="*/ 27 h 29"/>
                    <a:gd name="T16" fmla="*/ 24 w 32"/>
                    <a:gd name="T17" fmla="*/ 19 h 29"/>
                    <a:gd name="T18" fmla="*/ 19 w 32"/>
                    <a:gd name="T19" fmla="*/ 16 h 29"/>
                    <a:gd name="T20" fmla="*/ 17 w 32"/>
                    <a:gd name="T21" fmla="*/ 14 h 29"/>
                    <a:gd name="T22" fmla="*/ 17 w 32"/>
                    <a:gd name="T23" fmla="*/ 16 h 29"/>
                    <a:gd name="T24" fmla="*/ 16 w 32"/>
                    <a:gd name="T25" fmla="*/ 14 h 29"/>
                    <a:gd name="T26" fmla="*/ 14 w 32"/>
                    <a:gd name="T27" fmla="*/ 9 h 29"/>
                    <a:gd name="T28" fmla="*/ 10 w 32"/>
                    <a:gd name="T29" fmla="*/ 0 h 29"/>
                    <a:gd name="T30" fmla="*/ 2 w 32"/>
                    <a:gd name="T31" fmla="*/ 7 h 29"/>
                    <a:gd name="T32" fmla="*/ 1 w 32"/>
                    <a:gd name="T33" fmla="*/ 13 h 29"/>
                    <a:gd name="T34" fmla="*/ 0 w 32"/>
                    <a:gd name="T35" fmla="*/ 20 h 29"/>
                    <a:gd name="T36" fmla="*/ 3 w 32"/>
                    <a:gd name="T37" fmla="*/ 19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2" h="29">
                      <a:moveTo>
                        <a:pt x="3" y="19"/>
                      </a:moveTo>
                      <a:cubicBezTo>
                        <a:pt x="4" y="19"/>
                        <a:pt x="6" y="21"/>
                        <a:pt x="7" y="20"/>
                      </a:cubicBezTo>
                      <a:cubicBezTo>
                        <a:pt x="7" y="19"/>
                        <a:pt x="6" y="17"/>
                        <a:pt x="7" y="17"/>
                      </a:cubicBezTo>
                      <a:cubicBezTo>
                        <a:pt x="9" y="17"/>
                        <a:pt x="9" y="19"/>
                        <a:pt x="10" y="19"/>
                      </a:cubicBezTo>
                      <a:cubicBezTo>
                        <a:pt x="11" y="19"/>
                        <a:pt x="12" y="18"/>
                        <a:pt x="12" y="18"/>
                      </a:cubicBezTo>
                      <a:cubicBezTo>
                        <a:pt x="13" y="17"/>
                        <a:pt x="14" y="18"/>
                        <a:pt x="14" y="18"/>
                      </a:cubicBezTo>
                      <a:cubicBezTo>
                        <a:pt x="22" y="18"/>
                        <a:pt x="25" y="24"/>
                        <a:pt x="29" y="29"/>
                      </a:cubicBezTo>
                      <a:cubicBezTo>
                        <a:pt x="30" y="29"/>
                        <a:pt x="31" y="28"/>
                        <a:pt x="32" y="27"/>
                      </a:cubicBezTo>
                      <a:cubicBezTo>
                        <a:pt x="29" y="25"/>
                        <a:pt x="26" y="22"/>
                        <a:pt x="24" y="19"/>
                      </a:cubicBezTo>
                      <a:cubicBezTo>
                        <a:pt x="23" y="17"/>
                        <a:pt x="21" y="17"/>
                        <a:pt x="19" y="16"/>
                      </a:cubicBezTo>
                      <a:cubicBezTo>
                        <a:pt x="18" y="16"/>
                        <a:pt x="18" y="14"/>
                        <a:pt x="17" y="14"/>
                      </a:cubicBezTo>
                      <a:cubicBezTo>
                        <a:pt x="16" y="14"/>
                        <a:pt x="17" y="15"/>
                        <a:pt x="17" y="16"/>
                      </a:cubicBezTo>
                      <a:cubicBezTo>
                        <a:pt x="17" y="16"/>
                        <a:pt x="16" y="14"/>
                        <a:pt x="16" y="14"/>
                      </a:cubicBezTo>
                      <a:cubicBezTo>
                        <a:pt x="15" y="12"/>
                        <a:pt x="14" y="11"/>
                        <a:pt x="14" y="9"/>
                      </a:cubicBezTo>
                      <a:cubicBezTo>
                        <a:pt x="13" y="6"/>
                        <a:pt x="13" y="3"/>
                        <a:pt x="10" y="0"/>
                      </a:cubicBezTo>
                      <a:cubicBezTo>
                        <a:pt x="9" y="4"/>
                        <a:pt x="4" y="4"/>
                        <a:pt x="2" y="7"/>
                      </a:cubicBezTo>
                      <a:cubicBezTo>
                        <a:pt x="1" y="9"/>
                        <a:pt x="2" y="11"/>
                        <a:pt x="1" y="13"/>
                      </a:cubicBezTo>
                      <a:cubicBezTo>
                        <a:pt x="0" y="15"/>
                        <a:pt x="0" y="17"/>
                        <a:pt x="0" y="20"/>
                      </a:cubicBezTo>
                      <a:cubicBezTo>
                        <a:pt x="1" y="19"/>
                        <a:pt x="2" y="19"/>
                        <a:pt x="3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5" name="Freeform 746">
                  <a:extLst>
                    <a:ext uri="{FF2B5EF4-FFF2-40B4-BE49-F238E27FC236}">
                      <a16:creationId xmlns:a16="http://schemas.microsoft.com/office/drawing/2014/main" id="{0EF95ADE-8EBA-B046-B16A-A2E1EF1AF0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09241" y="7403805"/>
                  <a:ext cx="756238" cy="663815"/>
                </a:xfrm>
                <a:custGeom>
                  <a:avLst/>
                  <a:gdLst>
                    <a:gd name="T0" fmla="*/ 70 w 74"/>
                    <a:gd name="T1" fmla="*/ 38 h 61"/>
                    <a:gd name="T2" fmla="*/ 57 w 74"/>
                    <a:gd name="T3" fmla="*/ 33 h 61"/>
                    <a:gd name="T4" fmla="*/ 51 w 74"/>
                    <a:gd name="T5" fmla="*/ 29 h 61"/>
                    <a:gd name="T6" fmla="*/ 48 w 74"/>
                    <a:gd name="T7" fmla="*/ 24 h 61"/>
                    <a:gd name="T8" fmla="*/ 51 w 74"/>
                    <a:gd name="T9" fmla="*/ 20 h 61"/>
                    <a:gd name="T10" fmla="*/ 45 w 74"/>
                    <a:gd name="T11" fmla="*/ 23 h 61"/>
                    <a:gd name="T12" fmla="*/ 44 w 74"/>
                    <a:gd name="T13" fmla="*/ 18 h 61"/>
                    <a:gd name="T14" fmla="*/ 44 w 74"/>
                    <a:gd name="T15" fmla="*/ 12 h 61"/>
                    <a:gd name="T16" fmla="*/ 37 w 74"/>
                    <a:gd name="T17" fmla="*/ 5 h 61"/>
                    <a:gd name="T18" fmla="*/ 28 w 74"/>
                    <a:gd name="T19" fmla="*/ 4 h 61"/>
                    <a:gd name="T20" fmla="*/ 24 w 74"/>
                    <a:gd name="T21" fmla="*/ 5 h 61"/>
                    <a:gd name="T22" fmla="*/ 21 w 74"/>
                    <a:gd name="T23" fmla="*/ 5 h 61"/>
                    <a:gd name="T24" fmla="*/ 18 w 74"/>
                    <a:gd name="T25" fmla="*/ 5 h 61"/>
                    <a:gd name="T26" fmla="*/ 17 w 74"/>
                    <a:gd name="T27" fmla="*/ 8 h 61"/>
                    <a:gd name="T28" fmla="*/ 15 w 74"/>
                    <a:gd name="T29" fmla="*/ 13 h 61"/>
                    <a:gd name="T30" fmla="*/ 12 w 74"/>
                    <a:gd name="T31" fmla="*/ 14 h 61"/>
                    <a:gd name="T32" fmla="*/ 10 w 74"/>
                    <a:gd name="T33" fmla="*/ 18 h 61"/>
                    <a:gd name="T34" fmla="*/ 10 w 74"/>
                    <a:gd name="T35" fmla="*/ 23 h 61"/>
                    <a:gd name="T36" fmla="*/ 5 w 74"/>
                    <a:gd name="T37" fmla="*/ 34 h 61"/>
                    <a:gd name="T38" fmla="*/ 1 w 74"/>
                    <a:gd name="T39" fmla="*/ 35 h 61"/>
                    <a:gd name="T40" fmla="*/ 2 w 74"/>
                    <a:gd name="T41" fmla="*/ 38 h 61"/>
                    <a:gd name="T42" fmla="*/ 9 w 74"/>
                    <a:gd name="T43" fmla="*/ 47 h 61"/>
                    <a:gd name="T44" fmla="*/ 13 w 74"/>
                    <a:gd name="T45" fmla="*/ 50 h 61"/>
                    <a:gd name="T46" fmla="*/ 14 w 74"/>
                    <a:gd name="T47" fmla="*/ 54 h 61"/>
                    <a:gd name="T48" fmla="*/ 20 w 74"/>
                    <a:gd name="T49" fmla="*/ 55 h 61"/>
                    <a:gd name="T50" fmla="*/ 25 w 74"/>
                    <a:gd name="T51" fmla="*/ 59 h 61"/>
                    <a:gd name="T52" fmla="*/ 33 w 74"/>
                    <a:gd name="T53" fmla="*/ 60 h 61"/>
                    <a:gd name="T54" fmla="*/ 39 w 74"/>
                    <a:gd name="T55" fmla="*/ 57 h 61"/>
                    <a:gd name="T56" fmla="*/ 47 w 74"/>
                    <a:gd name="T57" fmla="*/ 56 h 61"/>
                    <a:gd name="T58" fmla="*/ 54 w 74"/>
                    <a:gd name="T59" fmla="*/ 53 h 61"/>
                    <a:gd name="T60" fmla="*/ 59 w 74"/>
                    <a:gd name="T61" fmla="*/ 53 h 61"/>
                    <a:gd name="T62" fmla="*/ 74 w 74"/>
                    <a:gd name="T63" fmla="*/ 38 h 61"/>
                    <a:gd name="T64" fmla="*/ 70 w 74"/>
                    <a:gd name="T65" fmla="*/ 38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4" h="61">
                      <a:moveTo>
                        <a:pt x="70" y="38"/>
                      </a:moveTo>
                      <a:cubicBezTo>
                        <a:pt x="65" y="36"/>
                        <a:pt x="61" y="35"/>
                        <a:pt x="57" y="33"/>
                      </a:cubicBezTo>
                      <a:cubicBezTo>
                        <a:pt x="54" y="32"/>
                        <a:pt x="53" y="31"/>
                        <a:pt x="51" y="29"/>
                      </a:cubicBezTo>
                      <a:cubicBezTo>
                        <a:pt x="50" y="28"/>
                        <a:pt x="49" y="26"/>
                        <a:pt x="48" y="24"/>
                      </a:cubicBezTo>
                      <a:cubicBezTo>
                        <a:pt x="48" y="23"/>
                        <a:pt x="51" y="21"/>
                        <a:pt x="51" y="20"/>
                      </a:cubicBezTo>
                      <a:cubicBezTo>
                        <a:pt x="49" y="21"/>
                        <a:pt x="47" y="22"/>
                        <a:pt x="45" y="23"/>
                      </a:cubicBezTo>
                      <a:cubicBezTo>
                        <a:pt x="43" y="23"/>
                        <a:pt x="43" y="19"/>
                        <a:pt x="44" y="18"/>
                      </a:cubicBezTo>
                      <a:cubicBezTo>
                        <a:pt x="47" y="15"/>
                        <a:pt x="46" y="15"/>
                        <a:pt x="44" y="12"/>
                      </a:cubicBezTo>
                      <a:cubicBezTo>
                        <a:pt x="42" y="10"/>
                        <a:pt x="40" y="6"/>
                        <a:pt x="37" y="5"/>
                      </a:cubicBezTo>
                      <a:cubicBezTo>
                        <a:pt x="35" y="5"/>
                        <a:pt x="30" y="3"/>
                        <a:pt x="28" y="4"/>
                      </a:cubicBezTo>
                      <a:cubicBezTo>
                        <a:pt x="26" y="7"/>
                        <a:pt x="24" y="0"/>
                        <a:pt x="24" y="5"/>
                      </a:cubicBezTo>
                      <a:cubicBezTo>
                        <a:pt x="24" y="7"/>
                        <a:pt x="22" y="6"/>
                        <a:pt x="21" y="5"/>
                      </a:cubicBezTo>
                      <a:cubicBezTo>
                        <a:pt x="20" y="5"/>
                        <a:pt x="19" y="5"/>
                        <a:pt x="18" y="5"/>
                      </a:cubicBezTo>
                      <a:cubicBezTo>
                        <a:pt x="16" y="6"/>
                        <a:pt x="17" y="6"/>
                        <a:pt x="17" y="8"/>
                      </a:cubicBezTo>
                      <a:cubicBezTo>
                        <a:pt x="17" y="9"/>
                        <a:pt x="16" y="12"/>
                        <a:pt x="15" y="13"/>
                      </a:cubicBezTo>
                      <a:cubicBezTo>
                        <a:pt x="15" y="14"/>
                        <a:pt x="12" y="13"/>
                        <a:pt x="12" y="14"/>
                      </a:cubicBezTo>
                      <a:cubicBezTo>
                        <a:pt x="12" y="16"/>
                        <a:pt x="10" y="17"/>
                        <a:pt x="10" y="18"/>
                      </a:cubicBezTo>
                      <a:cubicBezTo>
                        <a:pt x="10" y="19"/>
                        <a:pt x="11" y="22"/>
                        <a:pt x="10" y="23"/>
                      </a:cubicBezTo>
                      <a:cubicBezTo>
                        <a:pt x="4" y="24"/>
                        <a:pt x="6" y="30"/>
                        <a:pt x="5" y="34"/>
                      </a:cubicBezTo>
                      <a:cubicBezTo>
                        <a:pt x="4" y="35"/>
                        <a:pt x="3" y="35"/>
                        <a:pt x="1" y="35"/>
                      </a:cubicBezTo>
                      <a:cubicBezTo>
                        <a:pt x="0" y="36"/>
                        <a:pt x="0" y="38"/>
                        <a:pt x="2" y="38"/>
                      </a:cubicBezTo>
                      <a:cubicBezTo>
                        <a:pt x="5" y="39"/>
                        <a:pt x="8" y="45"/>
                        <a:pt x="9" y="47"/>
                      </a:cubicBezTo>
                      <a:cubicBezTo>
                        <a:pt x="10" y="49"/>
                        <a:pt x="11" y="49"/>
                        <a:pt x="13" y="50"/>
                      </a:cubicBezTo>
                      <a:cubicBezTo>
                        <a:pt x="14" y="51"/>
                        <a:pt x="13" y="53"/>
                        <a:pt x="14" y="54"/>
                      </a:cubicBezTo>
                      <a:cubicBezTo>
                        <a:pt x="16" y="56"/>
                        <a:pt x="18" y="54"/>
                        <a:pt x="20" y="55"/>
                      </a:cubicBezTo>
                      <a:cubicBezTo>
                        <a:pt x="21" y="56"/>
                        <a:pt x="23" y="58"/>
                        <a:pt x="25" y="59"/>
                      </a:cubicBezTo>
                      <a:cubicBezTo>
                        <a:pt x="27" y="59"/>
                        <a:pt x="31" y="61"/>
                        <a:pt x="33" y="60"/>
                      </a:cubicBezTo>
                      <a:cubicBezTo>
                        <a:pt x="35" y="58"/>
                        <a:pt x="36" y="56"/>
                        <a:pt x="39" y="57"/>
                      </a:cubicBezTo>
                      <a:cubicBezTo>
                        <a:pt x="42" y="58"/>
                        <a:pt x="45" y="57"/>
                        <a:pt x="47" y="56"/>
                      </a:cubicBezTo>
                      <a:cubicBezTo>
                        <a:pt x="49" y="54"/>
                        <a:pt x="51" y="53"/>
                        <a:pt x="54" y="53"/>
                      </a:cubicBezTo>
                      <a:cubicBezTo>
                        <a:pt x="55" y="53"/>
                        <a:pt x="59" y="53"/>
                        <a:pt x="59" y="53"/>
                      </a:cubicBezTo>
                      <a:cubicBezTo>
                        <a:pt x="64" y="48"/>
                        <a:pt x="69" y="43"/>
                        <a:pt x="74" y="38"/>
                      </a:cubicBezTo>
                      <a:cubicBezTo>
                        <a:pt x="73" y="38"/>
                        <a:pt x="71" y="38"/>
                        <a:pt x="70" y="3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6" name="Freeform 747">
                  <a:extLst>
                    <a:ext uri="{FF2B5EF4-FFF2-40B4-BE49-F238E27FC236}">
                      <a16:creationId xmlns:a16="http://schemas.microsoft.com/office/drawing/2014/main" id="{FCC6D9DD-D90C-DE49-A788-1A6106B334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7577" y="7599261"/>
                  <a:ext cx="888668" cy="899837"/>
                </a:xfrm>
                <a:custGeom>
                  <a:avLst/>
                  <a:gdLst>
                    <a:gd name="T0" fmla="*/ 86 w 87"/>
                    <a:gd name="T1" fmla="*/ 1 h 83"/>
                    <a:gd name="T2" fmla="*/ 83 w 87"/>
                    <a:gd name="T3" fmla="*/ 0 h 83"/>
                    <a:gd name="T4" fmla="*/ 79 w 87"/>
                    <a:gd name="T5" fmla="*/ 3 h 83"/>
                    <a:gd name="T6" fmla="*/ 71 w 87"/>
                    <a:gd name="T7" fmla="*/ 3 h 83"/>
                    <a:gd name="T8" fmla="*/ 69 w 87"/>
                    <a:gd name="T9" fmla="*/ 4 h 83"/>
                    <a:gd name="T10" fmla="*/ 68 w 87"/>
                    <a:gd name="T11" fmla="*/ 3 h 83"/>
                    <a:gd name="T12" fmla="*/ 63 w 87"/>
                    <a:gd name="T13" fmla="*/ 6 h 83"/>
                    <a:gd name="T14" fmla="*/ 58 w 87"/>
                    <a:gd name="T15" fmla="*/ 5 h 83"/>
                    <a:gd name="T16" fmla="*/ 53 w 87"/>
                    <a:gd name="T17" fmla="*/ 7 h 83"/>
                    <a:gd name="T18" fmla="*/ 47 w 87"/>
                    <a:gd name="T19" fmla="*/ 2 h 83"/>
                    <a:gd name="T20" fmla="*/ 44 w 87"/>
                    <a:gd name="T21" fmla="*/ 6 h 83"/>
                    <a:gd name="T22" fmla="*/ 48 w 87"/>
                    <a:gd name="T23" fmla="*/ 12 h 83"/>
                    <a:gd name="T24" fmla="*/ 56 w 87"/>
                    <a:gd name="T25" fmla="*/ 16 h 83"/>
                    <a:gd name="T26" fmla="*/ 70 w 87"/>
                    <a:gd name="T27" fmla="*/ 20 h 83"/>
                    <a:gd name="T28" fmla="*/ 63 w 87"/>
                    <a:gd name="T29" fmla="*/ 27 h 83"/>
                    <a:gd name="T30" fmla="*/ 58 w 87"/>
                    <a:gd name="T31" fmla="*/ 33 h 83"/>
                    <a:gd name="T32" fmla="*/ 55 w 87"/>
                    <a:gd name="T33" fmla="*/ 35 h 83"/>
                    <a:gd name="T34" fmla="*/ 48 w 87"/>
                    <a:gd name="T35" fmla="*/ 35 h 83"/>
                    <a:gd name="T36" fmla="*/ 42 w 87"/>
                    <a:gd name="T37" fmla="*/ 38 h 83"/>
                    <a:gd name="T38" fmla="*/ 36 w 87"/>
                    <a:gd name="T39" fmla="*/ 39 h 83"/>
                    <a:gd name="T40" fmla="*/ 32 w 87"/>
                    <a:gd name="T41" fmla="*/ 39 h 83"/>
                    <a:gd name="T42" fmla="*/ 26 w 87"/>
                    <a:gd name="T43" fmla="*/ 42 h 83"/>
                    <a:gd name="T44" fmla="*/ 21 w 87"/>
                    <a:gd name="T45" fmla="*/ 41 h 83"/>
                    <a:gd name="T46" fmla="*/ 16 w 87"/>
                    <a:gd name="T47" fmla="*/ 37 h 83"/>
                    <a:gd name="T48" fmla="*/ 11 w 87"/>
                    <a:gd name="T49" fmla="*/ 37 h 83"/>
                    <a:gd name="T50" fmla="*/ 7 w 87"/>
                    <a:gd name="T51" fmla="*/ 34 h 83"/>
                    <a:gd name="T52" fmla="*/ 0 w 87"/>
                    <a:gd name="T53" fmla="*/ 39 h 83"/>
                    <a:gd name="T54" fmla="*/ 3 w 87"/>
                    <a:gd name="T55" fmla="*/ 41 h 83"/>
                    <a:gd name="T56" fmla="*/ 4 w 87"/>
                    <a:gd name="T57" fmla="*/ 45 h 83"/>
                    <a:gd name="T58" fmla="*/ 3 w 87"/>
                    <a:gd name="T59" fmla="*/ 54 h 83"/>
                    <a:gd name="T60" fmla="*/ 0 w 87"/>
                    <a:gd name="T61" fmla="*/ 58 h 83"/>
                    <a:gd name="T62" fmla="*/ 3 w 87"/>
                    <a:gd name="T63" fmla="*/ 60 h 83"/>
                    <a:gd name="T64" fmla="*/ 1 w 87"/>
                    <a:gd name="T65" fmla="*/ 65 h 83"/>
                    <a:gd name="T66" fmla="*/ 4 w 87"/>
                    <a:gd name="T67" fmla="*/ 66 h 83"/>
                    <a:gd name="T68" fmla="*/ 15 w 87"/>
                    <a:gd name="T69" fmla="*/ 73 h 83"/>
                    <a:gd name="T70" fmla="*/ 19 w 87"/>
                    <a:gd name="T71" fmla="*/ 77 h 83"/>
                    <a:gd name="T72" fmla="*/ 26 w 87"/>
                    <a:gd name="T73" fmla="*/ 83 h 83"/>
                    <a:gd name="T74" fmla="*/ 30 w 87"/>
                    <a:gd name="T75" fmla="*/ 76 h 83"/>
                    <a:gd name="T76" fmla="*/ 33 w 87"/>
                    <a:gd name="T77" fmla="*/ 72 h 83"/>
                    <a:gd name="T78" fmla="*/ 35 w 87"/>
                    <a:gd name="T79" fmla="*/ 69 h 83"/>
                    <a:gd name="T80" fmla="*/ 40 w 87"/>
                    <a:gd name="T81" fmla="*/ 65 h 83"/>
                    <a:gd name="T82" fmla="*/ 59 w 87"/>
                    <a:gd name="T83" fmla="*/ 48 h 83"/>
                    <a:gd name="T84" fmla="*/ 77 w 87"/>
                    <a:gd name="T85" fmla="*/ 24 h 83"/>
                    <a:gd name="T86" fmla="*/ 84 w 87"/>
                    <a:gd name="T87" fmla="*/ 14 h 83"/>
                    <a:gd name="T88" fmla="*/ 86 w 87"/>
                    <a:gd name="T89" fmla="*/ 7 h 83"/>
                    <a:gd name="T90" fmla="*/ 86 w 87"/>
                    <a:gd name="T91" fmla="*/ 1 h 83"/>
                    <a:gd name="T92" fmla="*/ 86 w 87"/>
                    <a:gd name="T93" fmla="*/ 1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87" h="83">
                      <a:moveTo>
                        <a:pt x="86" y="1"/>
                      </a:moveTo>
                      <a:cubicBezTo>
                        <a:pt x="87" y="0"/>
                        <a:pt x="84" y="0"/>
                        <a:pt x="83" y="0"/>
                      </a:cubicBezTo>
                      <a:cubicBezTo>
                        <a:pt x="82" y="1"/>
                        <a:pt x="81" y="2"/>
                        <a:pt x="79" y="3"/>
                      </a:cubicBezTo>
                      <a:cubicBezTo>
                        <a:pt x="77" y="3"/>
                        <a:pt x="74" y="3"/>
                        <a:pt x="71" y="3"/>
                      </a:cubicBezTo>
                      <a:cubicBezTo>
                        <a:pt x="71" y="4"/>
                        <a:pt x="70" y="4"/>
                        <a:pt x="69" y="4"/>
                      </a:cubicBezTo>
                      <a:cubicBezTo>
                        <a:pt x="68" y="4"/>
                        <a:pt x="68" y="3"/>
                        <a:pt x="68" y="3"/>
                      </a:cubicBezTo>
                      <a:cubicBezTo>
                        <a:pt x="66" y="4"/>
                        <a:pt x="65" y="6"/>
                        <a:pt x="63" y="6"/>
                      </a:cubicBezTo>
                      <a:cubicBezTo>
                        <a:pt x="61" y="6"/>
                        <a:pt x="61" y="5"/>
                        <a:pt x="58" y="5"/>
                      </a:cubicBezTo>
                      <a:cubicBezTo>
                        <a:pt x="57" y="6"/>
                        <a:pt x="55" y="8"/>
                        <a:pt x="53" y="7"/>
                      </a:cubicBezTo>
                      <a:cubicBezTo>
                        <a:pt x="50" y="6"/>
                        <a:pt x="49" y="5"/>
                        <a:pt x="47" y="2"/>
                      </a:cubicBezTo>
                      <a:cubicBezTo>
                        <a:pt x="47" y="3"/>
                        <a:pt x="44" y="5"/>
                        <a:pt x="44" y="6"/>
                      </a:cubicBezTo>
                      <a:cubicBezTo>
                        <a:pt x="45" y="8"/>
                        <a:pt x="46" y="10"/>
                        <a:pt x="48" y="12"/>
                      </a:cubicBezTo>
                      <a:cubicBezTo>
                        <a:pt x="50" y="14"/>
                        <a:pt x="53" y="15"/>
                        <a:pt x="56" y="16"/>
                      </a:cubicBezTo>
                      <a:cubicBezTo>
                        <a:pt x="61" y="18"/>
                        <a:pt x="65" y="20"/>
                        <a:pt x="70" y="20"/>
                      </a:cubicBezTo>
                      <a:cubicBezTo>
                        <a:pt x="68" y="22"/>
                        <a:pt x="65" y="25"/>
                        <a:pt x="63" y="27"/>
                      </a:cubicBezTo>
                      <a:cubicBezTo>
                        <a:pt x="61" y="29"/>
                        <a:pt x="59" y="31"/>
                        <a:pt x="58" y="33"/>
                      </a:cubicBezTo>
                      <a:cubicBezTo>
                        <a:pt x="57" y="33"/>
                        <a:pt x="56" y="35"/>
                        <a:pt x="55" y="35"/>
                      </a:cubicBezTo>
                      <a:cubicBezTo>
                        <a:pt x="53" y="36"/>
                        <a:pt x="50" y="34"/>
                        <a:pt x="48" y="35"/>
                      </a:cubicBezTo>
                      <a:cubicBezTo>
                        <a:pt x="46" y="35"/>
                        <a:pt x="44" y="37"/>
                        <a:pt x="42" y="38"/>
                      </a:cubicBezTo>
                      <a:cubicBezTo>
                        <a:pt x="40" y="39"/>
                        <a:pt x="38" y="40"/>
                        <a:pt x="36" y="39"/>
                      </a:cubicBezTo>
                      <a:cubicBezTo>
                        <a:pt x="35" y="39"/>
                        <a:pt x="33" y="38"/>
                        <a:pt x="32" y="39"/>
                      </a:cubicBezTo>
                      <a:cubicBezTo>
                        <a:pt x="29" y="41"/>
                        <a:pt x="29" y="43"/>
                        <a:pt x="26" y="42"/>
                      </a:cubicBezTo>
                      <a:cubicBezTo>
                        <a:pt x="24" y="41"/>
                        <a:pt x="22" y="41"/>
                        <a:pt x="21" y="41"/>
                      </a:cubicBezTo>
                      <a:cubicBezTo>
                        <a:pt x="19" y="40"/>
                        <a:pt x="17" y="38"/>
                        <a:pt x="16" y="37"/>
                      </a:cubicBezTo>
                      <a:cubicBezTo>
                        <a:pt x="15" y="37"/>
                        <a:pt x="12" y="38"/>
                        <a:pt x="11" y="37"/>
                      </a:cubicBezTo>
                      <a:cubicBezTo>
                        <a:pt x="10" y="36"/>
                        <a:pt x="8" y="34"/>
                        <a:pt x="7" y="34"/>
                      </a:cubicBezTo>
                      <a:cubicBezTo>
                        <a:pt x="3" y="35"/>
                        <a:pt x="2" y="36"/>
                        <a:pt x="0" y="39"/>
                      </a:cubicBezTo>
                      <a:cubicBezTo>
                        <a:pt x="0" y="40"/>
                        <a:pt x="3" y="40"/>
                        <a:pt x="3" y="41"/>
                      </a:cubicBezTo>
                      <a:cubicBezTo>
                        <a:pt x="3" y="43"/>
                        <a:pt x="3" y="44"/>
                        <a:pt x="4" y="45"/>
                      </a:cubicBezTo>
                      <a:cubicBezTo>
                        <a:pt x="6" y="47"/>
                        <a:pt x="5" y="52"/>
                        <a:pt x="3" y="54"/>
                      </a:cubicBezTo>
                      <a:cubicBezTo>
                        <a:pt x="2" y="55"/>
                        <a:pt x="1" y="56"/>
                        <a:pt x="0" y="58"/>
                      </a:cubicBezTo>
                      <a:cubicBezTo>
                        <a:pt x="0" y="61"/>
                        <a:pt x="2" y="59"/>
                        <a:pt x="3" y="60"/>
                      </a:cubicBezTo>
                      <a:cubicBezTo>
                        <a:pt x="3" y="60"/>
                        <a:pt x="0" y="64"/>
                        <a:pt x="1" y="65"/>
                      </a:cubicBezTo>
                      <a:cubicBezTo>
                        <a:pt x="2" y="65"/>
                        <a:pt x="3" y="66"/>
                        <a:pt x="4" y="66"/>
                      </a:cubicBezTo>
                      <a:cubicBezTo>
                        <a:pt x="8" y="69"/>
                        <a:pt x="12" y="71"/>
                        <a:pt x="15" y="73"/>
                      </a:cubicBezTo>
                      <a:cubicBezTo>
                        <a:pt x="18" y="74"/>
                        <a:pt x="19" y="74"/>
                        <a:pt x="19" y="77"/>
                      </a:cubicBezTo>
                      <a:cubicBezTo>
                        <a:pt x="19" y="79"/>
                        <a:pt x="25" y="82"/>
                        <a:pt x="26" y="83"/>
                      </a:cubicBezTo>
                      <a:cubicBezTo>
                        <a:pt x="28" y="80"/>
                        <a:pt x="29" y="78"/>
                        <a:pt x="30" y="76"/>
                      </a:cubicBezTo>
                      <a:cubicBezTo>
                        <a:pt x="30" y="74"/>
                        <a:pt x="31" y="72"/>
                        <a:pt x="33" y="72"/>
                      </a:cubicBezTo>
                      <a:cubicBezTo>
                        <a:pt x="34" y="71"/>
                        <a:pt x="34" y="70"/>
                        <a:pt x="35" y="69"/>
                      </a:cubicBezTo>
                      <a:cubicBezTo>
                        <a:pt x="37" y="68"/>
                        <a:pt x="38" y="67"/>
                        <a:pt x="40" y="65"/>
                      </a:cubicBezTo>
                      <a:cubicBezTo>
                        <a:pt x="45" y="57"/>
                        <a:pt x="52" y="53"/>
                        <a:pt x="59" y="48"/>
                      </a:cubicBezTo>
                      <a:cubicBezTo>
                        <a:pt x="68" y="42"/>
                        <a:pt x="73" y="33"/>
                        <a:pt x="77" y="24"/>
                      </a:cubicBezTo>
                      <a:cubicBezTo>
                        <a:pt x="79" y="20"/>
                        <a:pt x="82" y="18"/>
                        <a:pt x="84" y="14"/>
                      </a:cubicBezTo>
                      <a:cubicBezTo>
                        <a:pt x="85" y="12"/>
                        <a:pt x="85" y="9"/>
                        <a:pt x="86" y="7"/>
                      </a:cubicBezTo>
                      <a:cubicBezTo>
                        <a:pt x="86" y="6"/>
                        <a:pt x="85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7" name="Freeform 748">
                  <a:extLst>
                    <a:ext uri="{FF2B5EF4-FFF2-40B4-BE49-F238E27FC236}">
                      <a16:creationId xmlns:a16="http://schemas.microsoft.com/office/drawing/2014/main" id="{42E02D1D-BD4A-F248-B68B-A3E3ADCA09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748350" y="7547630"/>
                  <a:ext cx="90610" cy="118010"/>
                </a:xfrm>
                <a:custGeom>
                  <a:avLst/>
                  <a:gdLst>
                    <a:gd name="T0" fmla="*/ 3 w 9"/>
                    <a:gd name="T1" fmla="*/ 2 h 11"/>
                    <a:gd name="T2" fmla="*/ 1 w 9"/>
                    <a:gd name="T3" fmla="*/ 5 h 11"/>
                    <a:gd name="T4" fmla="*/ 0 w 9"/>
                    <a:gd name="T5" fmla="*/ 10 h 11"/>
                    <a:gd name="T6" fmla="*/ 8 w 9"/>
                    <a:gd name="T7" fmla="*/ 7 h 11"/>
                    <a:gd name="T8" fmla="*/ 4 w 9"/>
                    <a:gd name="T9" fmla="*/ 6 h 11"/>
                    <a:gd name="T10" fmla="*/ 8 w 9"/>
                    <a:gd name="T11" fmla="*/ 3 h 11"/>
                    <a:gd name="T12" fmla="*/ 3 w 9"/>
                    <a:gd name="T13" fmla="*/ 2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11">
                      <a:moveTo>
                        <a:pt x="3" y="2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5"/>
                        <a:pt x="0" y="9"/>
                        <a:pt x="0" y="10"/>
                      </a:cubicBezTo>
                      <a:cubicBezTo>
                        <a:pt x="2" y="11"/>
                        <a:pt x="7" y="7"/>
                        <a:pt x="8" y="7"/>
                      </a:cubicBezTo>
                      <a:cubicBezTo>
                        <a:pt x="8" y="6"/>
                        <a:pt x="5" y="5"/>
                        <a:pt x="4" y="6"/>
                      </a:cubicBezTo>
                      <a:cubicBezTo>
                        <a:pt x="5" y="5"/>
                        <a:pt x="9" y="4"/>
                        <a:pt x="8" y="3"/>
                      </a:cubicBezTo>
                      <a:cubicBezTo>
                        <a:pt x="7" y="0"/>
                        <a:pt x="5" y="0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8" name="Freeform 749">
                  <a:extLst>
                    <a:ext uri="{FF2B5EF4-FFF2-40B4-BE49-F238E27FC236}">
                      <a16:creationId xmlns:a16="http://schemas.microsoft.com/office/drawing/2014/main" id="{014F0649-76C4-3647-AB1D-6925C03527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34995" y="8023365"/>
                  <a:ext cx="264855" cy="302405"/>
                </a:xfrm>
                <a:custGeom>
                  <a:avLst/>
                  <a:gdLst>
                    <a:gd name="T0" fmla="*/ 22 w 26"/>
                    <a:gd name="T1" fmla="*/ 18 h 28"/>
                    <a:gd name="T2" fmla="*/ 25 w 26"/>
                    <a:gd name="T3" fmla="*/ 14 h 28"/>
                    <a:gd name="T4" fmla="*/ 26 w 26"/>
                    <a:gd name="T5" fmla="*/ 8 h 28"/>
                    <a:gd name="T6" fmla="*/ 24 w 26"/>
                    <a:gd name="T7" fmla="*/ 3 h 28"/>
                    <a:gd name="T8" fmla="*/ 21 w 26"/>
                    <a:gd name="T9" fmla="*/ 0 h 28"/>
                    <a:gd name="T10" fmla="*/ 16 w 26"/>
                    <a:gd name="T11" fmla="*/ 1 h 28"/>
                    <a:gd name="T12" fmla="*/ 12 w 26"/>
                    <a:gd name="T13" fmla="*/ 3 h 28"/>
                    <a:gd name="T14" fmla="*/ 6 w 26"/>
                    <a:gd name="T15" fmla="*/ 2 h 28"/>
                    <a:gd name="T16" fmla="*/ 7 w 26"/>
                    <a:gd name="T17" fmla="*/ 8 h 28"/>
                    <a:gd name="T18" fmla="*/ 6 w 26"/>
                    <a:gd name="T19" fmla="*/ 12 h 28"/>
                    <a:gd name="T20" fmla="*/ 2 w 26"/>
                    <a:gd name="T21" fmla="*/ 16 h 28"/>
                    <a:gd name="T22" fmla="*/ 0 w 26"/>
                    <a:gd name="T23" fmla="*/ 22 h 28"/>
                    <a:gd name="T24" fmla="*/ 0 w 26"/>
                    <a:gd name="T25" fmla="*/ 27 h 28"/>
                    <a:gd name="T26" fmla="*/ 4 w 26"/>
                    <a:gd name="T27" fmla="*/ 26 h 28"/>
                    <a:gd name="T28" fmla="*/ 11 w 26"/>
                    <a:gd name="T29" fmla="*/ 25 h 28"/>
                    <a:gd name="T30" fmla="*/ 14 w 26"/>
                    <a:gd name="T31" fmla="*/ 20 h 28"/>
                    <a:gd name="T32" fmla="*/ 21 w 26"/>
                    <a:gd name="T33" fmla="*/ 20 h 28"/>
                    <a:gd name="T34" fmla="*/ 22 w 26"/>
                    <a:gd name="T35" fmla="*/ 18 h 28"/>
                    <a:gd name="T36" fmla="*/ 22 w 26"/>
                    <a:gd name="T37" fmla="*/ 1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6" h="28">
                      <a:moveTo>
                        <a:pt x="22" y="18"/>
                      </a:moveTo>
                      <a:cubicBezTo>
                        <a:pt x="22" y="16"/>
                        <a:pt x="24" y="15"/>
                        <a:pt x="25" y="14"/>
                      </a:cubicBezTo>
                      <a:cubicBezTo>
                        <a:pt x="26" y="13"/>
                        <a:pt x="26" y="10"/>
                        <a:pt x="26" y="8"/>
                      </a:cubicBezTo>
                      <a:cubicBezTo>
                        <a:pt x="26" y="6"/>
                        <a:pt x="24" y="5"/>
                        <a:pt x="24" y="3"/>
                      </a:cubicBezTo>
                      <a:cubicBezTo>
                        <a:pt x="24" y="1"/>
                        <a:pt x="22" y="1"/>
                        <a:pt x="21" y="0"/>
                      </a:cubicBezTo>
                      <a:cubicBezTo>
                        <a:pt x="20" y="1"/>
                        <a:pt x="18" y="0"/>
                        <a:pt x="16" y="1"/>
                      </a:cubicBezTo>
                      <a:cubicBezTo>
                        <a:pt x="15" y="2"/>
                        <a:pt x="13" y="4"/>
                        <a:pt x="12" y="3"/>
                      </a:cubicBezTo>
                      <a:cubicBezTo>
                        <a:pt x="10" y="1"/>
                        <a:pt x="7" y="0"/>
                        <a:pt x="6" y="2"/>
                      </a:cubicBezTo>
                      <a:cubicBezTo>
                        <a:pt x="5" y="4"/>
                        <a:pt x="6" y="7"/>
                        <a:pt x="7" y="8"/>
                      </a:cubicBezTo>
                      <a:cubicBezTo>
                        <a:pt x="8" y="10"/>
                        <a:pt x="7" y="10"/>
                        <a:pt x="6" y="12"/>
                      </a:cubicBezTo>
                      <a:cubicBezTo>
                        <a:pt x="5" y="14"/>
                        <a:pt x="3" y="15"/>
                        <a:pt x="2" y="16"/>
                      </a:cubicBezTo>
                      <a:cubicBezTo>
                        <a:pt x="1" y="18"/>
                        <a:pt x="0" y="19"/>
                        <a:pt x="0" y="22"/>
                      </a:cubicBezTo>
                      <a:cubicBezTo>
                        <a:pt x="0" y="23"/>
                        <a:pt x="1" y="25"/>
                        <a:pt x="0" y="27"/>
                      </a:cubicBezTo>
                      <a:cubicBezTo>
                        <a:pt x="2" y="28"/>
                        <a:pt x="2" y="27"/>
                        <a:pt x="4" y="26"/>
                      </a:cubicBezTo>
                      <a:cubicBezTo>
                        <a:pt x="6" y="25"/>
                        <a:pt x="9" y="25"/>
                        <a:pt x="11" y="25"/>
                      </a:cubicBezTo>
                      <a:cubicBezTo>
                        <a:pt x="10" y="22"/>
                        <a:pt x="12" y="21"/>
                        <a:pt x="14" y="20"/>
                      </a:cubicBezTo>
                      <a:cubicBezTo>
                        <a:pt x="16" y="19"/>
                        <a:pt x="20" y="17"/>
                        <a:pt x="21" y="20"/>
                      </a:cubicBezTo>
                      <a:cubicBezTo>
                        <a:pt x="21" y="19"/>
                        <a:pt x="21" y="18"/>
                        <a:pt x="22" y="18"/>
                      </a:cubicBezTo>
                      <a:cubicBezTo>
                        <a:pt x="22" y="16"/>
                        <a:pt x="21" y="18"/>
                        <a:pt x="22" y="1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19" name="Freeform 750">
                  <a:extLst>
                    <a:ext uri="{FF2B5EF4-FFF2-40B4-BE49-F238E27FC236}">
                      <a16:creationId xmlns:a16="http://schemas.microsoft.com/office/drawing/2014/main" id="{3FE7B548-463E-DE42-97C7-7DE033091A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70023"/>
                  <a:ext cx="101063" cy="106947"/>
                </a:xfrm>
                <a:custGeom>
                  <a:avLst/>
                  <a:gdLst>
                    <a:gd name="T0" fmla="*/ 1 w 10"/>
                    <a:gd name="T1" fmla="*/ 6 h 10"/>
                    <a:gd name="T2" fmla="*/ 3 w 10"/>
                    <a:gd name="T3" fmla="*/ 10 h 10"/>
                    <a:gd name="T4" fmla="*/ 9 w 10"/>
                    <a:gd name="T5" fmla="*/ 5 h 10"/>
                    <a:gd name="T6" fmla="*/ 8 w 10"/>
                    <a:gd name="T7" fmla="*/ 0 h 10"/>
                    <a:gd name="T8" fmla="*/ 4 w 10"/>
                    <a:gd name="T9" fmla="*/ 1 h 10"/>
                    <a:gd name="T10" fmla="*/ 0 w 10"/>
                    <a:gd name="T11" fmla="*/ 1 h 10"/>
                    <a:gd name="T12" fmla="*/ 1 w 10"/>
                    <a:gd name="T13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10">
                      <a:moveTo>
                        <a:pt x="1" y="6"/>
                      </a:moveTo>
                      <a:cubicBezTo>
                        <a:pt x="2" y="7"/>
                        <a:pt x="2" y="9"/>
                        <a:pt x="3" y="10"/>
                      </a:cubicBezTo>
                      <a:cubicBezTo>
                        <a:pt x="5" y="9"/>
                        <a:pt x="7" y="7"/>
                        <a:pt x="9" y="5"/>
                      </a:cubicBezTo>
                      <a:cubicBezTo>
                        <a:pt x="10" y="3"/>
                        <a:pt x="5" y="4"/>
                        <a:pt x="8" y="0"/>
                      </a:cubicBezTo>
                      <a:cubicBezTo>
                        <a:pt x="7" y="0"/>
                        <a:pt x="3" y="0"/>
                        <a:pt x="4" y="1"/>
                      </a:cubicBezTo>
                      <a:cubicBezTo>
                        <a:pt x="5" y="3"/>
                        <a:pt x="1" y="2"/>
                        <a:pt x="0" y="1"/>
                      </a:cubicBezTo>
                      <a:cubicBezTo>
                        <a:pt x="0" y="3"/>
                        <a:pt x="1" y="4"/>
                        <a:pt x="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0" name="Freeform 751">
                  <a:extLst>
                    <a:ext uri="{FF2B5EF4-FFF2-40B4-BE49-F238E27FC236}">
                      <a16:creationId xmlns:a16="http://schemas.microsoft.com/office/drawing/2014/main" id="{633E3E16-2982-8F4B-9367-65FC144EC4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03629" y="8303643"/>
                  <a:ext cx="111517" cy="99573"/>
                </a:xfrm>
                <a:custGeom>
                  <a:avLst/>
                  <a:gdLst>
                    <a:gd name="T0" fmla="*/ 3 w 11"/>
                    <a:gd name="T1" fmla="*/ 1 h 9"/>
                    <a:gd name="T2" fmla="*/ 0 w 11"/>
                    <a:gd name="T3" fmla="*/ 7 h 9"/>
                    <a:gd name="T4" fmla="*/ 4 w 11"/>
                    <a:gd name="T5" fmla="*/ 7 h 9"/>
                    <a:gd name="T6" fmla="*/ 8 w 11"/>
                    <a:gd name="T7" fmla="*/ 6 h 9"/>
                    <a:gd name="T8" fmla="*/ 7 w 11"/>
                    <a:gd name="T9" fmla="*/ 0 h 9"/>
                    <a:gd name="T10" fmla="*/ 3 w 11"/>
                    <a:gd name="T11" fmla="*/ 1 h 9"/>
                    <a:gd name="T12" fmla="*/ 3 w 11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9">
                      <a:moveTo>
                        <a:pt x="3" y="1"/>
                      </a:moveTo>
                      <a:cubicBezTo>
                        <a:pt x="1" y="2"/>
                        <a:pt x="0" y="5"/>
                        <a:pt x="0" y="7"/>
                      </a:cubicBezTo>
                      <a:cubicBezTo>
                        <a:pt x="1" y="8"/>
                        <a:pt x="5" y="9"/>
                        <a:pt x="4" y="7"/>
                      </a:cubicBezTo>
                      <a:cubicBezTo>
                        <a:pt x="3" y="6"/>
                        <a:pt x="7" y="6"/>
                        <a:pt x="8" y="6"/>
                      </a:cubicBezTo>
                      <a:cubicBezTo>
                        <a:pt x="11" y="5"/>
                        <a:pt x="8" y="1"/>
                        <a:pt x="7" y="0"/>
                      </a:cubicBezTo>
                      <a:cubicBezTo>
                        <a:pt x="5" y="1"/>
                        <a:pt x="5" y="2"/>
                        <a:pt x="3" y="1"/>
                      </a:cubicBezTo>
                      <a:cubicBezTo>
                        <a:pt x="2" y="1"/>
                        <a:pt x="4" y="1"/>
                        <a:pt x="3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1" name="Freeform 752">
                  <a:extLst>
                    <a:ext uri="{FF2B5EF4-FFF2-40B4-BE49-F238E27FC236}">
                      <a16:creationId xmlns:a16="http://schemas.microsoft.com/office/drawing/2014/main" id="{0088B9C6-5BE2-5D43-B585-D0BA2769DD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24540" y="8270450"/>
                  <a:ext cx="550626" cy="630625"/>
                </a:xfrm>
                <a:custGeom>
                  <a:avLst/>
                  <a:gdLst>
                    <a:gd name="T0" fmla="*/ 41 w 54"/>
                    <a:gd name="T1" fmla="*/ 13 h 58"/>
                    <a:gd name="T2" fmla="*/ 23 w 54"/>
                    <a:gd name="T3" fmla="*/ 3 h 58"/>
                    <a:gd name="T4" fmla="*/ 17 w 54"/>
                    <a:gd name="T5" fmla="*/ 7 h 58"/>
                    <a:gd name="T6" fmla="*/ 21 w 54"/>
                    <a:gd name="T7" fmla="*/ 9 h 58"/>
                    <a:gd name="T8" fmla="*/ 17 w 54"/>
                    <a:gd name="T9" fmla="*/ 9 h 58"/>
                    <a:gd name="T10" fmla="*/ 13 w 54"/>
                    <a:gd name="T11" fmla="*/ 10 h 58"/>
                    <a:gd name="T12" fmla="*/ 11 w 54"/>
                    <a:gd name="T13" fmla="*/ 8 h 58"/>
                    <a:gd name="T14" fmla="*/ 12 w 54"/>
                    <a:gd name="T15" fmla="*/ 4 h 58"/>
                    <a:gd name="T16" fmla="*/ 5 w 54"/>
                    <a:gd name="T17" fmla="*/ 3 h 58"/>
                    <a:gd name="T18" fmla="*/ 7 w 54"/>
                    <a:gd name="T19" fmla="*/ 8 h 58"/>
                    <a:gd name="T20" fmla="*/ 5 w 54"/>
                    <a:gd name="T21" fmla="*/ 12 h 58"/>
                    <a:gd name="T22" fmla="*/ 6 w 54"/>
                    <a:gd name="T23" fmla="*/ 16 h 58"/>
                    <a:gd name="T24" fmla="*/ 2 w 54"/>
                    <a:gd name="T25" fmla="*/ 18 h 58"/>
                    <a:gd name="T26" fmla="*/ 1 w 54"/>
                    <a:gd name="T27" fmla="*/ 21 h 58"/>
                    <a:gd name="T28" fmla="*/ 5 w 54"/>
                    <a:gd name="T29" fmla="*/ 33 h 58"/>
                    <a:gd name="T30" fmla="*/ 12 w 54"/>
                    <a:gd name="T31" fmla="*/ 42 h 58"/>
                    <a:gd name="T32" fmla="*/ 15 w 54"/>
                    <a:gd name="T33" fmla="*/ 43 h 58"/>
                    <a:gd name="T34" fmla="*/ 17 w 54"/>
                    <a:gd name="T35" fmla="*/ 45 h 58"/>
                    <a:gd name="T36" fmla="*/ 24 w 54"/>
                    <a:gd name="T37" fmla="*/ 47 h 58"/>
                    <a:gd name="T38" fmla="*/ 25 w 54"/>
                    <a:gd name="T39" fmla="*/ 53 h 58"/>
                    <a:gd name="T40" fmla="*/ 27 w 54"/>
                    <a:gd name="T41" fmla="*/ 55 h 58"/>
                    <a:gd name="T42" fmla="*/ 30 w 54"/>
                    <a:gd name="T43" fmla="*/ 55 h 58"/>
                    <a:gd name="T44" fmla="*/ 33 w 54"/>
                    <a:gd name="T45" fmla="*/ 56 h 58"/>
                    <a:gd name="T46" fmla="*/ 36 w 54"/>
                    <a:gd name="T47" fmla="*/ 55 h 58"/>
                    <a:gd name="T48" fmla="*/ 42 w 54"/>
                    <a:gd name="T49" fmla="*/ 55 h 58"/>
                    <a:gd name="T50" fmla="*/ 46 w 54"/>
                    <a:gd name="T51" fmla="*/ 54 h 58"/>
                    <a:gd name="T52" fmla="*/ 54 w 54"/>
                    <a:gd name="T53" fmla="*/ 49 h 58"/>
                    <a:gd name="T54" fmla="*/ 49 w 54"/>
                    <a:gd name="T55" fmla="*/ 36 h 58"/>
                    <a:gd name="T56" fmla="*/ 49 w 54"/>
                    <a:gd name="T57" fmla="*/ 32 h 58"/>
                    <a:gd name="T58" fmla="*/ 46 w 54"/>
                    <a:gd name="T59" fmla="*/ 28 h 58"/>
                    <a:gd name="T60" fmla="*/ 48 w 54"/>
                    <a:gd name="T61" fmla="*/ 20 h 58"/>
                    <a:gd name="T62" fmla="*/ 45 w 54"/>
                    <a:gd name="T63" fmla="*/ 18 h 58"/>
                    <a:gd name="T64" fmla="*/ 41 w 54"/>
                    <a:gd name="T65" fmla="*/ 16 h 58"/>
                    <a:gd name="T66" fmla="*/ 41 w 54"/>
                    <a:gd name="T67" fmla="*/ 13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4" h="58">
                      <a:moveTo>
                        <a:pt x="41" y="13"/>
                      </a:moveTo>
                      <a:cubicBezTo>
                        <a:pt x="35" y="9"/>
                        <a:pt x="29" y="6"/>
                        <a:pt x="23" y="3"/>
                      </a:cubicBezTo>
                      <a:cubicBezTo>
                        <a:pt x="22" y="5"/>
                        <a:pt x="19" y="7"/>
                        <a:pt x="17" y="7"/>
                      </a:cubicBezTo>
                      <a:cubicBezTo>
                        <a:pt x="17" y="7"/>
                        <a:pt x="21" y="8"/>
                        <a:pt x="21" y="9"/>
                      </a:cubicBezTo>
                      <a:cubicBezTo>
                        <a:pt x="20" y="10"/>
                        <a:pt x="18" y="9"/>
                        <a:pt x="17" y="9"/>
                      </a:cubicBezTo>
                      <a:cubicBezTo>
                        <a:pt x="15" y="8"/>
                        <a:pt x="15" y="9"/>
                        <a:pt x="13" y="10"/>
                      </a:cubicBezTo>
                      <a:cubicBezTo>
                        <a:pt x="13" y="10"/>
                        <a:pt x="11" y="9"/>
                        <a:pt x="11" y="8"/>
                      </a:cubicBezTo>
                      <a:cubicBezTo>
                        <a:pt x="10" y="7"/>
                        <a:pt x="11" y="5"/>
                        <a:pt x="12" y="4"/>
                      </a:cubicBezTo>
                      <a:cubicBezTo>
                        <a:pt x="13" y="0"/>
                        <a:pt x="7" y="2"/>
                        <a:pt x="5" y="3"/>
                      </a:cubicBezTo>
                      <a:cubicBezTo>
                        <a:pt x="6" y="4"/>
                        <a:pt x="8" y="7"/>
                        <a:pt x="7" y="8"/>
                      </a:cubicBezTo>
                      <a:cubicBezTo>
                        <a:pt x="7" y="9"/>
                        <a:pt x="3" y="12"/>
                        <a:pt x="5" y="12"/>
                      </a:cubicBezTo>
                      <a:cubicBezTo>
                        <a:pt x="8" y="13"/>
                        <a:pt x="7" y="14"/>
                        <a:pt x="6" y="16"/>
                      </a:cubicBezTo>
                      <a:cubicBezTo>
                        <a:pt x="5" y="16"/>
                        <a:pt x="3" y="17"/>
                        <a:pt x="2" y="18"/>
                      </a:cubicBezTo>
                      <a:cubicBezTo>
                        <a:pt x="0" y="19"/>
                        <a:pt x="1" y="19"/>
                        <a:pt x="1" y="21"/>
                      </a:cubicBezTo>
                      <a:cubicBezTo>
                        <a:pt x="2" y="26"/>
                        <a:pt x="4" y="29"/>
                        <a:pt x="5" y="33"/>
                      </a:cubicBezTo>
                      <a:cubicBezTo>
                        <a:pt x="5" y="38"/>
                        <a:pt x="9" y="40"/>
                        <a:pt x="12" y="42"/>
                      </a:cubicBezTo>
                      <a:cubicBezTo>
                        <a:pt x="13" y="43"/>
                        <a:pt x="14" y="43"/>
                        <a:pt x="15" y="43"/>
                      </a:cubicBezTo>
                      <a:cubicBezTo>
                        <a:pt x="16" y="43"/>
                        <a:pt x="16" y="44"/>
                        <a:pt x="17" y="45"/>
                      </a:cubicBezTo>
                      <a:cubicBezTo>
                        <a:pt x="19" y="45"/>
                        <a:pt x="22" y="45"/>
                        <a:pt x="24" y="47"/>
                      </a:cubicBezTo>
                      <a:cubicBezTo>
                        <a:pt x="25" y="48"/>
                        <a:pt x="25" y="51"/>
                        <a:pt x="25" y="53"/>
                      </a:cubicBezTo>
                      <a:cubicBezTo>
                        <a:pt x="26" y="54"/>
                        <a:pt x="25" y="55"/>
                        <a:pt x="27" y="55"/>
                      </a:cubicBezTo>
                      <a:cubicBezTo>
                        <a:pt x="28" y="55"/>
                        <a:pt x="29" y="55"/>
                        <a:pt x="30" y="55"/>
                      </a:cubicBezTo>
                      <a:cubicBezTo>
                        <a:pt x="31" y="55"/>
                        <a:pt x="32" y="55"/>
                        <a:pt x="33" y="56"/>
                      </a:cubicBezTo>
                      <a:cubicBezTo>
                        <a:pt x="34" y="57"/>
                        <a:pt x="35" y="56"/>
                        <a:pt x="36" y="55"/>
                      </a:cubicBezTo>
                      <a:cubicBezTo>
                        <a:pt x="38" y="54"/>
                        <a:pt x="40" y="58"/>
                        <a:pt x="42" y="55"/>
                      </a:cubicBezTo>
                      <a:cubicBezTo>
                        <a:pt x="42" y="53"/>
                        <a:pt x="45" y="54"/>
                        <a:pt x="46" y="54"/>
                      </a:cubicBezTo>
                      <a:cubicBezTo>
                        <a:pt x="49" y="53"/>
                        <a:pt x="51" y="51"/>
                        <a:pt x="54" y="49"/>
                      </a:cubicBezTo>
                      <a:cubicBezTo>
                        <a:pt x="49" y="46"/>
                        <a:pt x="49" y="42"/>
                        <a:pt x="49" y="36"/>
                      </a:cubicBezTo>
                      <a:cubicBezTo>
                        <a:pt x="48" y="35"/>
                        <a:pt x="50" y="33"/>
                        <a:pt x="49" y="32"/>
                      </a:cubicBezTo>
                      <a:cubicBezTo>
                        <a:pt x="48" y="31"/>
                        <a:pt x="46" y="30"/>
                        <a:pt x="46" y="28"/>
                      </a:cubicBezTo>
                      <a:cubicBezTo>
                        <a:pt x="46" y="27"/>
                        <a:pt x="48" y="20"/>
                        <a:pt x="48" y="20"/>
                      </a:cubicBezTo>
                      <a:cubicBezTo>
                        <a:pt x="47" y="20"/>
                        <a:pt x="46" y="19"/>
                        <a:pt x="45" y="18"/>
                      </a:cubicBezTo>
                      <a:cubicBezTo>
                        <a:pt x="44" y="17"/>
                        <a:pt x="43" y="17"/>
                        <a:pt x="41" y="16"/>
                      </a:cubicBezTo>
                      <a:cubicBezTo>
                        <a:pt x="41" y="15"/>
                        <a:pt x="41" y="14"/>
                        <a:pt x="41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2" name="Freeform 753">
                  <a:extLst>
                    <a:ext uri="{FF2B5EF4-FFF2-40B4-BE49-F238E27FC236}">
                      <a16:creationId xmlns:a16="http://schemas.microsoft.com/office/drawing/2014/main" id="{569DBDE6-B717-104E-896C-9D63007709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24355" y="8119248"/>
                  <a:ext cx="275312" cy="335598"/>
                </a:xfrm>
                <a:custGeom>
                  <a:avLst/>
                  <a:gdLst>
                    <a:gd name="T0" fmla="*/ 15 w 27"/>
                    <a:gd name="T1" fmla="*/ 29 h 31"/>
                    <a:gd name="T2" fmla="*/ 15 w 27"/>
                    <a:gd name="T3" fmla="*/ 24 h 31"/>
                    <a:gd name="T4" fmla="*/ 17 w 27"/>
                    <a:gd name="T5" fmla="*/ 24 h 31"/>
                    <a:gd name="T6" fmla="*/ 19 w 27"/>
                    <a:gd name="T7" fmla="*/ 21 h 31"/>
                    <a:gd name="T8" fmla="*/ 21 w 27"/>
                    <a:gd name="T9" fmla="*/ 24 h 31"/>
                    <a:gd name="T10" fmla="*/ 24 w 27"/>
                    <a:gd name="T11" fmla="*/ 23 h 31"/>
                    <a:gd name="T12" fmla="*/ 26 w 27"/>
                    <a:gd name="T13" fmla="*/ 24 h 31"/>
                    <a:gd name="T14" fmla="*/ 26 w 27"/>
                    <a:gd name="T15" fmla="*/ 21 h 31"/>
                    <a:gd name="T16" fmla="*/ 26 w 27"/>
                    <a:gd name="T17" fmla="*/ 14 h 31"/>
                    <a:gd name="T18" fmla="*/ 25 w 27"/>
                    <a:gd name="T19" fmla="*/ 11 h 31"/>
                    <a:gd name="T20" fmla="*/ 26 w 27"/>
                    <a:gd name="T21" fmla="*/ 6 h 31"/>
                    <a:gd name="T22" fmla="*/ 21 w 27"/>
                    <a:gd name="T23" fmla="*/ 4 h 31"/>
                    <a:gd name="T24" fmla="*/ 19 w 27"/>
                    <a:gd name="T25" fmla="*/ 0 h 31"/>
                    <a:gd name="T26" fmla="*/ 14 w 27"/>
                    <a:gd name="T27" fmla="*/ 0 h 31"/>
                    <a:gd name="T28" fmla="*/ 11 w 27"/>
                    <a:gd name="T29" fmla="*/ 7 h 31"/>
                    <a:gd name="T30" fmla="*/ 5 w 27"/>
                    <a:gd name="T31" fmla="*/ 7 h 31"/>
                    <a:gd name="T32" fmla="*/ 4 w 27"/>
                    <a:gd name="T33" fmla="*/ 7 h 31"/>
                    <a:gd name="T34" fmla="*/ 4 w 27"/>
                    <a:gd name="T35" fmla="*/ 10 h 31"/>
                    <a:gd name="T36" fmla="*/ 0 w 27"/>
                    <a:gd name="T37" fmla="*/ 16 h 31"/>
                    <a:gd name="T38" fmla="*/ 4 w 27"/>
                    <a:gd name="T39" fmla="*/ 23 h 31"/>
                    <a:gd name="T40" fmla="*/ 9 w 27"/>
                    <a:gd name="T41" fmla="*/ 28 h 31"/>
                    <a:gd name="T42" fmla="*/ 11 w 27"/>
                    <a:gd name="T43" fmla="*/ 31 h 31"/>
                    <a:gd name="T44" fmla="*/ 15 w 27"/>
                    <a:gd name="T45" fmla="*/ 29 h 31"/>
                    <a:gd name="T46" fmla="*/ 15 w 27"/>
                    <a:gd name="T47" fmla="*/ 2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7" h="31">
                      <a:moveTo>
                        <a:pt x="15" y="29"/>
                      </a:moveTo>
                      <a:cubicBezTo>
                        <a:pt x="15" y="28"/>
                        <a:pt x="13" y="24"/>
                        <a:pt x="15" y="24"/>
                      </a:cubicBezTo>
                      <a:cubicBezTo>
                        <a:pt x="15" y="24"/>
                        <a:pt x="17" y="24"/>
                        <a:pt x="17" y="24"/>
                      </a:cubicBezTo>
                      <a:cubicBezTo>
                        <a:pt x="18" y="23"/>
                        <a:pt x="18" y="21"/>
                        <a:pt x="19" y="21"/>
                      </a:cubicBezTo>
                      <a:cubicBezTo>
                        <a:pt x="20" y="22"/>
                        <a:pt x="21" y="23"/>
                        <a:pt x="21" y="24"/>
                      </a:cubicBezTo>
                      <a:cubicBezTo>
                        <a:pt x="22" y="25"/>
                        <a:pt x="22" y="23"/>
                        <a:pt x="24" y="23"/>
                      </a:cubicBezTo>
                      <a:cubicBezTo>
                        <a:pt x="24" y="23"/>
                        <a:pt x="26" y="25"/>
                        <a:pt x="26" y="24"/>
                      </a:cubicBezTo>
                      <a:cubicBezTo>
                        <a:pt x="26" y="23"/>
                        <a:pt x="26" y="22"/>
                        <a:pt x="26" y="21"/>
                      </a:cubicBezTo>
                      <a:cubicBezTo>
                        <a:pt x="27" y="19"/>
                        <a:pt x="27" y="16"/>
                        <a:pt x="26" y="14"/>
                      </a:cubicBezTo>
                      <a:cubicBezTo>
                        <a:pt x="25" y="13"/>
                        <a:pt x="25" y="12"/>
                        <a:pt x="25" y="11"/>
                      </a:cubicBezTo>
                      <a:cubicBezTo>
                        <a:pt x="25" y="9"/>
                        <a:pt x="27" y="8"/>
                        <a:pt x="26" y="6"/>
                      </a:cubicBezTo>
                      <a:cubicBezTo>
                        <a:pt x="25" y="3"/>
                        <a:pt x="21" y="7"/>
                        <a:pt x="21" y="4"/>
                      </a:cubicBezTo>
                      <a:cubicBezTo>
                        <a:pt x="21" y="2"/>
                        <a:pt x="22" y="0"/>
                        <a:pt x="19" y="0"/>
                      </a:cubicBezTo>
                      <a:cubicBezTo>
                        <a:pt x="18" y="0"/>
                        <a:pt x="16" y="0"/>
                        <a:pt x="14" y="0"/>
                      </a:cubicBezTo>
                      <a:cubicBezTo>
                        <a:pt x="10" y="0"/>
                        <a:pt x="15" y="7"/>
                        <a:pt x="11" y="7"/>
                      </a:cubicBezTo>
                      <a:cubicBezTo>
                        <a:pt x="9" y="7"/>
                        <a:pt x="7" y="7"/>
                        <a:pt x="5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2" y="9"/>
                        <a:pt x="4" y="9"/>
                        <a:pt x="4" y="10"/>
                      </a:cubicBezTo>
                      <a:cubicBezTo>
                        <a:pt x="4" y="12"/>
                        <a:pt x="0" y="14"/>
                        <a:pt x="0" y="16"/>
                      </a:cubicBezTo>
                      <a:cubicBezTo>
                        <a:pt x="1" y="18"/>
                        <a:pt x="3" y="21"/>
                        <a:pt x="4" y="23"/>
                      </a:cubicBezTo>
                      <a:cubicBezTo>
                        <a:pt x="6" y="24"/>
                        <a:pt x="7" y="26"/>
                        <a:pt x="9" y="28"/>
                      </a:cubicBezTo>
                      <a:cubicBezTo>
                        <a:pt x="10" y="29"/>
                        <a:pt x="11" y="30"/>
                        <a:pt x="11" y="31"/>
                      </a:cubicBezTo>
                      <a:cubicBezTo>
                        <a:pt x="12" y="30"/>
                        <a:pt x="14" y="30"/>
                        <a:pt x="15" y="29"/>
                      </a:cubicBezTo>
                      <a:cubicBezTo>
                        <a:pt x="15" y="29"/>
                        <a:pt x="14" y="30"/>
                        <a:pt x="15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3" name="Freeform 754">
                  <a:extLst>
                    <a:ext uri="{FF2B5EF4-FFF2-40B4-BE49-F238E27FC236}">
                      <a16:creationId xmlns:a16="http://schemas.microsoft.com/office/drawing/2014/main" id="{A0476DF1-23CF-5046-9225-A6A6B59815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77" y="8119248"/>
                  <a:ext cx="115005" cy="77445"/>
                </a:xfrm>
                <a:custGeom>
                  <a:avLst/>
                  <a:gdLst>
                    <a:gd name="T0" fmla="*/ 11 w 11"/>
                    <a:gd name="T1" fmla="*/ 7 h 7"/>
                    <a:gd name="T2" fmla="*/ 11 w 11"/>
                    <a:gd name="T3" fmla="*/ 0 h 7"/>
                    <a:gd name="T4" fmla="*/ 3 w 11"/>
                    <a:gd name="T5" fmla="*/ 1 h 7"/>
                    <a:gd name="T6" fmla="*/ 0 w 11"/>
                    <a:gd name="T7" fmla="*/ 4 h 7"/>
                    <a:gd name="T8" fmla="*/ 2 w 11"/>
                    <a:gd name="T9" fmla="*/ 7 h 7"/>
                    <a:gd name="T10" fmla="*/ 11 w 11"/>
                    <a:gd name="T11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7">
                      <a:moveTo>
                        <a:pt x="11" y="7"/>
                      </a:moveTo>
                      <a:cubicBezTo>
                        <a:pt x="11" y="5"/>
                        <a:pt x="11" y="2"/>
                        <a:pt x="11" y="0"/>
                      </a:cubicBezTo>
                      <a:cubicBezTo>
                        <a:pt x="8" y="0"/>
                        <a:pt x="6" y="1"/>
                        <a:pt x="3" y="1"/>
                      </a:cubicBezTo>
                      <a:cubicBezTo>
                        <a:pt x="4" y="2"/>
                        <a:pt x="1" y="3"/>
                        <a:pt x="0" y="4"/>
                      </a:cubicBezTo>
                      <a:cubicBezTo>
                        <a:pt x="0" y="5"/>
                        <a:pt x="2" y="6"/>
                        <a:pt x="2" y="7"/>
                      </a:cubicBez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4" name="Freeform 755">
                  <a:extLst>
                    <a:ext uri="{FF2B5EF4-FFF2-40B4-BE49-F238E27FC236}">
                      <a16:creationId xmlns:a16="http://schemas.microsoft.com/office/drawing/2014/main" id="{AF5A3613-BA2F-5B49-B882-84CEDE1817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03441" y="7536568"/>
                  <a:ext cx="376377" cy="615873"/>
                </a:xfrm>
                <a:custGeom>
                  <a:avLst/>
                  <a:gdLst>
                    <a:gd name="T0" fmla="*/ 29 w 37"/>
                    <a:gd name="T1" fmla="*/ 55 h 57"/>
                    <a:gd name="T2" fmla="*/ 37 w 37"/>
                    <a:gd name="T3" fmla="*/ 55 h 57"/>
                    <a:gd name="T4" fmla="*/ 33 w 37"/>
                    <a:gd name="T5" fmla="*/ 48 h 57"/>
                    <a:gd name="T6" fmla="*/ 32 w 37"/>
                    <a:gd name="T7" fmla="*/ 44 h 57"/>
                    <a:gd name="T8" fmla="*/ 30 w 37"/>
                    <a:gd name="T9" fmla="*/ 40 h 57"/>
                    <a:gd name="T10" fmla="*/ 32 w 37"/>
                    <a:gd name="T11" fmla="*/ 32 h 57"/>
                    <a:gd name="T12" fmla="*/ 34 w 37"/>
                    <a:gd name="T13" fmla="*/ 27 h 57"/>
                    <a:gd name="T14" fmla="*/ 31 w 37"/>
                    <a:gd name="T15" fmla="*/ 21 h 57"/>
                    <a:gd name="T16" fmla="*/ 28 w 37"/>
                    <a:gd name="T17" fmla="*/ 16 h 57"/>
                    <a:gd name="T18" fmla="*/ 34 w 37"/>
                    <a:gd name="T19" fmla="*/ 16 h 57"/>
                    <a:gd name="T20" fmla="*/ 32 w 37"/>
                    <a:gd name="T21" fmla="*/ 6 h 57"/>
                    <a:gd name="T22" fmla="*/ 30 w 37"/>
                    <a:gd name="T23" fmla="*/ 2 h 57"/>
                    <a:gd name="T24" fmla="*/ 27 w 37"/>
                    <a:gd name="T25" fmla="*/ 0 h 57"/>
                    <a:gd name="T26" fmla="*/ 28 w 37"/>
                    <a:gd name="T27" fmla="*/ 9 h 57"/>
                    <a:gd name="T28" fmla="*/ 23 w 37"/>
                    <a:gd name="T29" fmla="*/ 18 h 57"/>
                    <a:gd name="T30" fmla="*/ 21 w 37"/>
                    <a:gd name="T31" fmla="*/ 22 h 57"/>
                    <a:gd name="T32" fmla="*/ 18 w 37"/>
                    <a:gd name="T33" fmla="*/ 27 h 57"/>
                    <a:gd name="T34" fmla="*/ 15 w 37"/>
                    <a:gd name="T35" fmla="*/ 33 h 57"/>
                    <a:gd name="T36" fmla="*/ 11 w 37"/>
                    <a:gd name="T37" fmla="*/ 31 h 57"/>
                    <a:gd name="T38" fmla="*/ 2 w 37"/>
                    <a:gd name="T39" fmla="*/ 39 h 57"/>
                    <a:gd name="T40" fmla="*/ 1 w 37"/>
                    <a:gd name="T41" fmla="*/ 42 h 57"/>
                    <a:gd name="T42" fmla="*/ 4 w 37"/>
                    <a:gd name="T43" fmla="*/ 45 h 57"/>
                    <a:gd name="T44" fmla="*/ 5 w 37"/>
                    <a:gd name="T45" fmla="*/ 45 h 57"/>
                    <a:gd name="T46" fmla="*/ 7 w 37"/>
                    <a:gd name="T47" fmla="*/ 48 h 57"/>
                    <a:gd name="T48" fmla="*/ 7 w 37"/>
                    <a:gd name="T49" fmla="*/ 55 h 57"/>
                    <a:gd name="T50" fmla="*/ 16 w 37"/>
                    <a:gd name="T51" fmla="*/ 54 h 57"/>
                    <a:gd name="T52" fmla="*/ 29 w 37"/>
                    <a:gd name="T53" fmla="*/ 55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37" h="57">
                      <a:moveTo>
                        <a:pt x="29" y="55"/>
                      </a:moveTo>
                      <a:cubicBezTo>
                        <a:pt x="32" y="55"/>
                        <a:pt x="35" y="57"/>
                        <a:pt x="37" y="55"/>
                      </a:cubicBezTo>
                      <a:cubicBezTo>
                        <a:pt x="37" y="51"/>
                        <a:pt x="35" y="50"/>
                        <a:pt x="33" y="48"/>
                      </a:cubicBezTo>
                      <a:cubicBezTo>
                        <a:pt x="32" y="47"/>
                        <a:pt x="32" y="46"/>
                        <a:pt x="32" y="44"/>
                      </a:cubicBezTo>
                      <a:cubicBezTo>
                        <a:pt x="31" y="43"/>
                        <a:pt x="30" y="42"/>
                        <a:pt x="30" y="40"/>
                      </a:cubicBezTo>
                      <a:cubicBezTo>
                        <a:pt x="29" y="36"/>
                        <a:pt x="31" y="35"/>
                        <a:pt x="32" y="32"/>
                      </a:cubicBezTo>
                      <a:cubicBezTo>
                        <a:pt x="33" y="30"/>
                        <a:pt x="34" y="29"/>
                        <a:pt x="34" y="27"/>
                      </a:cubicBezTo>
                      <a:cubicBezTo>
                        <a:pt x="33" y="25"/>
                        <a:pt x="33" y="23"/>
                        <a:pt x="31" y="21"/>
                      </a:cubicBezTo>
                      <a:cubicBezTo>
                        <a:pt x="31" y="21"/>
                        <a:pt x="26" y="18"/>
                        <a:pt x="28" y="16"/>
                      </a:cubicBezTo>
                      <a:cubicBezTo>
                        <a:pt x="29" y="15"/>
                        <a:pt x="32" y="16"/>
                        <a:pt x="34" y="16"/>
                      </a:cubicBezTo>
                      <a:cubicBezTo>
                        <a:pt x="32" y="12"/>
                        <a:pt x="32" y="10"/>
                        <a:pt x="32" y="6"/>
                      </a:cubicBezTo>
                      <a:cubicBezTo>
                        <a:pt x="32" y="5"/>
                        <a:pt x="32" y="3"/>
                        <a:pt x="30" y="2"/>
                      </a:cubicBezTo>
                      <a:cubicBezTo>
                        <a:pt x="30" y="1"/>
                        <a:pt x="27" y="0"/>
                        <a:pt x="27" y="0"/>
                      </a:cubicBezTo>
                      <a:cubicBezTo>
                        <a:pt x="27" y="2"/>
                        <a:pt x="33" y="7"/>
                        <a:pt x="28" y="9"/>
                      </a:cubicBezTo>
                      <a:cubicBezTo>
                        <a:pt x="25" y="11"/>
                        <a:pt x="24" y="14"/>
                        <a:pt x="23" y="18"/>
                      </a:cubicBezTo>
                      <a:cubicBezTo>
                        <a:pt x="22" y="19"/>
                        <a:pt x="22" y="22"/>
                        <a:pt x="21" y="22"/>
                      </a:cubicBezTo>
                      <a:cubicBezTo>
                        <a:pt x="19" y="23"/>
                        <a:pt x="19" y="25"/>
                        <a:pt x="18" y="27"/>
                      </a:cubicBezTo>
                      <a:cubicBezTo>
                        <a:pt x="17" y="29"/>
                        <a:pt x="16" y="31"/>
                        <a:pt x="15" y="33"/>
                      </a:cubicBezTo>
                      <a:cubicBezTo>
                        <a:pt x="13" y="35"/>
                        <a:pt x="12" y="31"/>
                        <a:pt x="11" y="31"/>
                      </a:cubicBezTo>
                      <a:cubicBezTo>
                        <a:pt x="6" y="31"/>
                        <a:pt x="3" y="35"/>
                        <a:pt x="2" y="39"/>
                      </a:cubicBezTo>
                      <a:cubicBezTo>
                        <a:pt x="2" y="40"/>
                        <a:pt x="0" y="41"/>
                        <a:pt x="1" y="42"/>
                      </a:cubicBezTo>
                      <a:cubicBezTo>
                        <a:pt x="2" y="43"/>
                        <a:pt x="3" y="44"/>
                        <a:pt x="4" y="45"/>
                      </a:cubicBezTo>
                      <a:cubicBezTo>
                        <a:pt x="4" y="46"/>
                        <a:pt x="5" y="44"/>
                        <a:pt x="5" y="45"/>
                      </a:cubicBezTo>
                      <a:cubicBezTo>
                        <a:pt x="6" y="46"/>
                        <a:pt x="7" y="47"/>
                        <a:pt x="7" y="48"/>
                      </a:cubicBezTo>
                      <a:cubicBezTo>
                        <a:pt x="8" y="50"/>
                        <a:pt x="7" y="53"/>
                        <a:pt x="7" y="55"/>
                      </a:cubicBezTo>
                      <a:cubicBezTo>
                        <a:pt x="10" y="54"/>
                        <a:pt x="13" y="54"/>
                        <a:pt x="16" y="54"/>
                      </a:cubicBezTo>
                      <a:cubicBezTo>
                        <a:pt x="20" y="54"/>
                        <a:pt x="25" y="55"/>
                        <a:pt x="29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5" name="Freeform 756">
                  <a:extLst>
                    <a:ext uri="{FF2B5EF4-FFF2-40B4-BE49-F238E27FC236}">
                      <a16:creationId xmlns:a16="http://schemas.microsoft.com/office/drawing/2014/main" id="{5F68AC27-C4A8-354F-B7F4-D591B10BDF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02673" y="7566070"/>
                  <a:ext cx="153338" cy="335598"/>
                </a:xfrm>
                <a:custGeom>
                  <a:avLst/>
                  <a:gdLst>
                    <a:gd name="T0" fmla="*/ 11 w 15"/>
                    <a:gd name="T1" fmla="*/ 0 h 31"/>
                    <a:gd name="T2" fmla="*/ 9 w 15"/>
                    <a:gd name="T3" fmla="*/ 4 h 31"/>
                    <a:gd name="T4" fmla="*/ 4 w 15"/>
                    <a:gd name="T5" fmla="*/ 5 h 31"/>
                    <a:gd name="T6" fmla="*/ 1 w 15"/>
                    <a:gd name="T7" fmla="*/ 8 h 31"/>
                    <a:gd name="T8" fmla="*/ 3 w 15"/>
                    <a:gd name="T9" fmla="*/ 13 h 31"/>
                    <a:gd name="T10" fmla="*/ 6 w 15"/>
                    <a:gd name="T11" fmla="*/ 31 h 31"/>
                    <a:gd name="T12" fmla="*/ 11 w 15"/>
                    <a:gd name="T13" fmla="*/ 30 h 31"/>
                    <a:gd name="T14" fmla="*/ 11 w 15"/>
                    <a:gd name="T15" fmla="*/ 27 h 31"/>
                    <a:gd name="T16" fmla="*/ 11 w 15"/>
                    <a:gd name="T17" fmla="*/ 18 h 31"/>
                    <a:gd name="T18" fmla="*/ 15 w 15"/>
                    <a:gd name="T19" fmla="*/ 9 h 31"/>
                    <a:gd name="T20" fmla="*/ 14 w 15"/>
                    <a:gd name="T21" fmla="*/ 3 h 31"/>
                    <a:gd name="T22" fmla="*/ 11 w 15"/>
                    <a:gd name="T23" fmla="*/ 0 h 31"/>
                    <a:gd name="T24" fmla="*/ 11 w 15"/>
                    <a:gd name="T25" fmla="*/ 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5" h="31">
                      <a:moveTo>
                        <a:pt x="11" y="0"/>
                      </a:moveTo>
                      <a:cubicBezTo>
                        <a:pt x="9" y="2"/>
                        <a:pt x="10" y="2"/>
                        <a:pt x="9" y="4"/>
                      </a:cubicBezTo>
                      <a:cubicBezTo>
                        <a:pt x="8" y="6"/>
                        <a:pt x="6" y="5"/>
                        <a:pt x="4" y="5"/>
                      </a:cubicBezTo>
                      <a:cubicBezTo>
                        <a:pt x="4" y="5"/>
                        <a:pt x="2" y="7"/>
                        <a:pt x="1" y="8"/>
                      </a:cubicBezTo>
                      <a:cubicBezTo>
                        <a:pt x="0" y="9"/>
                        <a:pt x="2" y="11"/>
                        <a:pt x="3" y="13"/>
                      </a:cubicBezTo>
                      <a:cubicBezTo>
                        <a:pt x="7" y="18"/>
                        <a:pt x="4" y="25"/>
                        <a:pt x="6" y="31"/>
                      </a:cubicBezTo>
                      <a:cubicBezTo>
                        <a:pt x="7" y="31"/>
                        <a:pt x="9" y="31"/>
                        <a:pt x="11" y="30"/>
                      </a:cubicBezTo>
                      <a:cubicBezTo>
                        <a:pt x="12" y="30"/>
                        <a:pt x="12" y="29"/>
                        <a:pt x="11" y="27"/>
                      </a:cubicBezTo>
                      <a:cubicBezTo>
                        <a:pt x="11" y="24"/>
                        <a:pt x="11" y="21"/>
                        <a:pt x="11" y="18"/>
                      </a:cubicBezTo>
                      <a:cubicBezTo>
                        <a:pt x="11" y="14"/>
                        <a:pt x="14" y="12"/>
                        <a:pt x="15" y="9"/>
                      </a:cubicBezTo>
                      <a:cubicBezTo>
                        <a:pt x="15" y="6"/>
                        <a:pt x="15" y="5"/>
                        <a:pt x="14" y="3"/>
                      </a:cubicBezTo>
                      <a:cubicBezTo>
                        <a:pt x="14" y="3"/>
                        <a:pt x="11" y="0"/>
                        <a:pt x="11" y="0"/>
                      </a:cubicBezTo>
                      <a:cubicBezTo>
                        <a:pt x="10" y="1"/>
                        <a:pt x="11" y="0"/>
                        <a:pt x="1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6" name="Freeform 757">
                  <a:extLst>
                    <a:ext uri="{FF2B5EF4-FFF2-40B4-BE49-F238E27FC236}">
                      <a16:creationId xmlns:a16="http://schemas.microsoft.com/office/drawing/2014/main" id="{46E10375-8B26-2F46-B712-0C48E84E7A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807223" y="7481245"/>
                  <a:ext cx="602900" cy="553180"/>
                </a:xfrm>
                <a:custGeom>
                  <a:avLst/>
                  <a:gdLst>
                    <a:gd name="T0" fmla="*/ 31 w 59"/>
                    <a:gd name="T1" fmla="*/ 42 h 51"/>
                    <a:gd name="T2" fmla="*/ 37 w 59"/>
                    <a:gd name="T3" fmla="*/ 37 h 51"/>
                    <a:gd name="T4" fmla="*/ 40 w 59"/>
                    <a:gd name="T5" fmla="*/ 36 h 51"/>
                    <a:gd name="T6" fmla="*/ 43 w 59"/>
                    <a:gd name="T7" fmla="*/ 38 h 51"/>
                    <a:gd name="T8" fmla="*/ 47 w 59"/>
                    <a:gd name="T9" fmla="*/ 32 h 51"/>
                    <a:gd name="T10" fmla="*/ 48 w 59"/>
                    <a:gd name="T11" fmla="*/ 28 h 51"/>
                    <a:gd name="T12" fmla="*/ 51 w 59"/>
                    <a:gd name="T13" fmla="*/ 27 h 51"/>
                    <a:gd name="T14" fmla="*/ 56 w 59"/>
                    <a:gd name="T15" fmla="*/ 14 h 51"/>
                    <a:gd name="T16" fmla="*/ 59 w 59"/>
                    <a:gd name="T17" fmla="*/ 11 h 51"/>
                    <a:gd name="T18" fmla="*/ 57 w 59"/>
                    <a:gd name="T19" fmla="*/ 8 h 51"/>
                    <a:gd name="T20" fmla="*/ 56 w 59"/>
                    <a:gd name="T21" fmla="*/ 6 h 51"/>
                    <a:gd name="T22" fmla="*/ 54 w 59"/>
                    <a:gd name="T23" fmla="*/ 1 h 51"/>
                    <a:gd name="T24" fmla="*/ 48 w 59"/>
                    <a:gd name="T25" fmla="*/ 5 h 51"/>
                    <a:gd name="T26" fmla="*/ 40 w 59"/>
                    <a:gd name="T27" fmla="*/ 4 h 51"/>
                    <a:gd name="T28" fmla="*/ 32 w 59"/>
                    <a:gd name="T29" fmla="*/ 6 h 51"/>
                    <a:gd name="T30" fmla="*/ 26 w 59"/>
                    <a:gd name="T31" fmla="*/ 4 h 51"/>
                    <a:gd name="T32" fmla="*/ 19 w 59"/>
                    <a:gd name="T33" fmla="*/ 3 h 51"/>
                    <a:gd name="T34" fmla="*/ 13 w 59"/>
                    <a:gd name="T35" fmla="*/ 1 h 51"/>
                    <a:gd name="T36" fmla="*/ 8 w 59"/>
                    <a:gd name="T37" fmla="*/ 3 h 51"/>
                    <a:gd name="T38" fmla="*/ 7 w 59"/>
                    <a:gd name="T39" fmla="*/ 6 h 51"/>
                    <a:gd name="T40" fmla="*/ 6 w 59"/>
                    <a:gd name="T41" fmla="*/ 10 h 51"/>
                    <a:gd name="T42" fmla="*/ 5 w 59"/>
                    <a:gd name="T43" fmla="*/ 16 h 51"/>
                    <a:gd name="T44" fmla="*/ 1 w 59"/>
                    <a:gd name="T45" fmla="*/ 24 h 51"/>
                    <a:gd name="T46" fmla="*/ 2 w 59"/>
                    <a:gd name="T47" fmla="*/ 38 h 51"/>
                    <a:gd name="T48" fmla="*/ 5 w 59"/>
                    <a:gd name="T49" fmla="*/ 38 h 51"/>
                    <a:gd name="T50" fmla="*/ 9 w 59"/>
                    <a:gd name="T51" fmla="*/ 39 h 51"/>
                    <a:gd name="T52" fmla="*/ 14 w 59"/>
                    <a:gd name="T53" fmla="*/ 43 h 51"/>
                    <a:gd name="T54" fmla="*/ 14 w 59"/>
                    <a:gd name="T55" fmla="*/ 45 h 51"/>
                    <a:gd name="T56" fmla="*/ 16 w 59"/>
                    <a:gd name="T57" fmla="*/ 48 h 51"/>
                    <a:gd name="T58" fmla="*/ 23 w 59"/>
                    <a:gd name="T59" fmla="*/ 47 h 51"/>
                    <a:gd name="T60" fmla="*/ 22 w 59"/>
                    <a:gd name="T61" fmla="*/ 48 h 51"/>
                    <a:gd name="T62" fmla="*/ 27 w 59"/>
                    <a:gd name="T63" fmla="*/ 47 h 51"/>
                    <a:gd name="T64" fmla="*/ 30 w 59"/>
                    <a:gd name="T65" fmla="*/ 47 h 51"/>
                    <a:gd name="T66" fmla="*/ 31 w 59"/>
                    <a:gd name="T67" fmla="*/ 42 h 51"/>
                    <a:gd name="T68" fmla="*/ 31 w 59"/>
                    <a:gd name="T69" fmla="*/ 4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9" h="51">
                      <a:moveTo>
                        <a:pt x="31" y="42"/>
                      </a:moveTo>
                      <a:cubicBezTo>
                        <a:pt x="32" y="40"/>
                        <a:pt x="35" y="37"/>
                        <a:pt x="37" y="37"/>
                      </a:cubicBezTo>
                      <a:cubicBezTo>
                        <a:pt x="38" y="36"/>
                        <a:pt x="40" y="36"/>
                        <a:pt x="40" y="36"/>
                      </a:cubicBezTo>
                      <a:cubicBezTo>
                        <a:pt x="41" y="37"/>
                        <a:pt x="42" y="39"/>
                        <a:pt x="43" y="38"/>
                      </a:cubicBezTo>
                      <a:cubicBezTo>
                        <a:pt x="45" y="37"/>
                        <a:pt x="46" y="34"/>
                        <a:pt x="47" y="32"/>
                      </a:cubicBezTo>
                      <a:cubicBezTo>
                        <a:pt x="47" y="31"/>
                        <a:pt x="48" y="29"/>
                        <a:pt x="48" y="28"/>
                      </a:cubicBezTo>
                      <a:cubicBezTo>
                        <a:pt x="49" y="27"/>
                        <a:pt x="50" y="28"/>
                        <a:pt x="51" y="27"/>
                      </a:cubicBezTo>
                      <a:cubicBezTo>
                        <a:pt x="51" y="25"/>
                        <a:pt x="53" y="14"/>
                        <a:pt x="56" y="14"/>
                      </a:cubicBezTo>
                      <a:cubicBezTo>
                        <a:pt x="58" y="14"/>
                        <a:pt x="59" y="12"/>
                        <a:pt x="59" y="11"/>
                      </a:cubicBezTo>
                      <a:cubicBezTo>
                        <a:pt x="59" y="9"/>
                        <a:pt x="57" y="9"/>
                        <a:pt x="57" y="8"/>
                      </a:cubicBezTo>
                      <a:cubicBezTo>
                        <a:pt x="57" y="7"/>
                        <a:pt x="56" y="7"/>
                        <a:pt x="56" y="6"/>
                      </a:cubicBezTo>
                      <a:cubicBezTo>
                        <a:pt x="55" y="4"/>
                        <a:pt x="55" y="3"/>
                        <a:pt x="54" y="1"/>
                      </a:cubicBezTo>
                      <a:cubicBezTo>
                        <a:pt x="53" y="2"/>
                        <a:pt x="50" y="5"/>
                        <a:pt x="48" y="5"/>
                      </a:cubicBezTo>
                      <a:cubicBezTo>
                        <a:pt x="45" y="4"/>
                        <a:pt x="43" y="4"/>
                        <a:pt x="40" y="4"/>
                      </a:cubicBezTo>
                      <a:cubicBezTo>
                        <a:pt x="37" y="4"/>
                        <a:pt x="35" y="6"/>
                        <a:pt x="32" y="6"/>
                      </a:cubicBezTo>
                      <a:cubicBezTo>
                        <a:pt x="30" y="6"/>
                        <a:pt x="28" y="3"/>
                        <a:pt x="26" y="4"/>
                      </a:cubicBezTo>
                      <a:cubicBezTo>
                        <a:pt x="22" y="6"/>
                        <a:pt x="21" y="5"/>
                        <a:pt x="19" y="3"/>
                      </a:cubicBezTo>
                      <a:cubicBezTo>
                        <a:pt x="18" y="2"/>
                        <a:pt x="15" y="0"/>
                        <a:pt x="13" y="1"/>
                      </a:cubicBezTo>
                      <a:cubicBezTo>
                        <a:pt x="12" y="1"/>
                        <a:pt x="9" y="2"/>
                        <a:pt x="8" y="3"/>
                      </a:cubicBezTo>
                      <a:cubicBezTo>
                        <a:pt x="7" y="4"/>
                        <a:pt x="8" y="5"/>
                        <a:pt x="7" y="6"/>
                      </a:cubicBezTo>
                      <a:cubicBezTo>
                        <a:pt x="7" y="7"/>
                        <a:pt x="6" y="9"/>
                        <a:pt x="6" y="10"/>
                      </a:cubicBezTo>
                      <a:cubicBezTo>
                        <a:pt x="5" y="12"/>
                        <a:pt x="5" y="14"/>
                        <a:pt x="5" y="16"/>
                      </a:cubicBezTo>
                      <a:cubicBezTo>
                        <a:pt x="5" y="19"/>
                        <a:pt x="2" y="21"/>
                        <a:pt x="1" y="24"/>
                      </a:cubicBezTo>
                      <a:cubicBezTo>
                        <a:pt x="0" y="27"/>
                        <a:pt x="1" y="34"/>
                        <a:pt x="2" y="38"/>
                      </a:cubicBezTo>
                      <a:cubicBezTo>
                        <a:pt x="2" y="39"/>
                        <a:pt x="4" y="38"/>
                        <a:pt x="5" y="38"/>
                      </a:cubicBezTo>
                      <a:cubicBezTo>
                        <a:pt x="6" y="38"/>
                        <a:pt x="8" y="39"/>
                        <a:pt x="9" y="39"/>
                      </a:cubicBezTo>
                      <a:cubicBezTo>
                        <a:pt x="10" y="40"/>
                        <a:pt x="14" y="42"/>
                        <a:pt x="14" y="43"/>
                      </a:cubicBezTo>
                      <a:cubicBezTo>
                        <a:pt x="14" y="44"/>
                        <a:pt x="14" y="44"/>
                        <a:pt x="14" y="45"/>
                      </a:cubicBezTo>
                      <a:cubicBezTo>
                        <a:pt x="14" y="46"/>
                        <a:pt x="15" y="47"/>
                        <a:pt x="16" y="48"/>
                      </a:cubicBezTo>
                      <a:cubicBezTo>
                        <a:pt x="18" y="51"/>
                        <a:pt x="21" y="46"/>
                        <a:pt x="23" y="47"/>
                      </a:cubicBezTo>
                      <a:cubicBezTo>
                        <a:pt x="23" y="47"/>
                        <a:pt x="22" y="48"/>
                        <a:pt x="22" y="48"/>
                      </a:cubicBezTo>
                      <a:cubicBezTo>
                        <a:pt x="22" y="47"/>
                        <a:pt x="27" y="47"/>
                        <a:pt x="27" y="47"/>
                      </a:cubicBezTo>
                      <a:cubicBezTo>
                        <a:pt x="29" y="47"/>
                        <a:pt x="29" y="45"/>
                        <a:pt x="30" y="47"/>
                      </a:cubicBezTo>
                      <a:cubicBezTo>
                        <a:pt x="31" y="45"/>
                        <a:pt x="31" y="44"/>
                        <a:pt x="31" y="42"/>
                      </a:cubicBezTo>
                      <a:cubicBezTo>
                        <a:pt x="32" y="41"/>
                        <a:pt x="31" y="43"/>
                        <a:pt x="3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7" name="Freeform 758">
                  <a:extLst>
                    <a:ext uri="{FF2B5EF4-FFF2-40B4-BE49-F238E27FC236}">
                      <a16:creationId xmlns:a16="http://schemas.microsoft.com/office/drawing/2014/main" id="{58A2CFE2-80EA-DE4C-9807-34224548E3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75087" y="7414862"/>
                  <a:ext cx="432136" cy="324533"/>
                </a:xfrm>
                <a:custGeom>
                  <a:avLst/>
                  <a:gdLst>
                    <a:gd name="T0" fmla="*/ 35 w 42"/>
                    <a:gd name="T1" fmla="*/ 20 h 30"/>
                    <a:gd name="T2" fmla="*/ 41 w 42"/>
                    <a:gd name="T3" fmla="*/ 17 h 30"/>
                    <a:gd name="T4" fmla="*/ 38 w 42"/>
                    <a:gd name="T5" fmla="*/ 13 h 30"/>
                    <a:gd name="T6" fmla="*/ 33 w 42"/>
                    <a:gd name="T7" fmla="*/ 10 h 30"/>
                    <a:gd name="T8" fmla="*/ 32 w 42"/>
                    <a:gd name="T9" fmla="*/ 7 h 30"/>
                    <a:gd name="T10" fmla="*/ 30 w 42"/>
                    <a:gd name="T11" fmla="*/ 1 h 30"/>
                    <a:gd name="T12" fmla="*/ 26 w 42"/>
                    <a:gd name="T13" fmla="*/ 0 h 30"/>
                    <a:gd name="T14" fmla="*/ 22 w 42"/>
                    <a:gd name="T15" fmla="*/ 2 h 30"/>
                    <a:gd name="T16" fmla="*/ 19 w 42"/>
                    <a:gd name="T17" fmla="*/ 4 h 30"/>
                    <a:gd name="T18" fmla="*/ 17 w 42"/>
                    <a:gd name="T19" fmla="*/ 5 h 30"/>
                    <a:gd name="T20" fmla="*/ 11 w 42"/>
                    <a:gd name="T21" fmla="*/ 10 h 30"/>
                    <a:gd name="T22" fmla="*/ 9 w 42"/>
                    <a:gd name="T23" fmla="*/ 10 h 30"/>
                    <a:gd name="T24" fmla="*/ 7 w 42"/>
                    <a:gd name="T25" fmla="*/ 14 h 30"/>
                    <a:gd name="T26" fmla="*/ 5 w 42"/>
                    <a:gd name="T27" fmla="*/ 16 h 30"/>
                    <a:gd name="T28" fmla="*/ 2 w 42"/>
                    <a:gd name="T29" fmla="*/ 18 h 30"/>
                    <a:gd name="T30" fmla="*/ 1 w 42"/>
                    <a:gd name="T31" fmla="*/ 24 h 30"/>
                    <a:gd name="T32" fmla="*/ 8 w 42"/>
                    <a:gd name="T33" fmla="*/ 28 h 30"/>
                    <a:gd name="T34" fmla="*/ 16 w 42"/>
                    <a:gd name="T35" fmla="*/ 30 h 30"/>
                    <a:gd name="T36" fmla="*/ 15 w 42"/>
                    <a:gd name="T37" fmla="*/ 22 h 30"/>
                    <a:gd name="T38" fmla="*/ 26 w 42"/>
                    <a:gd name="T39" fmla="*/ 22 h 30"/>
                    <a:gd name="T40" fmla="*/ 35 w 42"/>
                    <a:gd name="T41" fmla="*/ 20 h 30"/>
                    <a:gd name="T42" fmla="*/ 35 w 42"/>
                    <a:gd name="T43" fmla="*/ 2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42" h="30">
                      <a:moveTo>
                        <a:pt x="35" y="20"/>
                      </a:moveTo>
                      <a:cubicBezTo>
                        <a:pt x="37" y="17"/>
                        <a:pt x="40" y="20"/>
                        <a:pt x="41" y="17"/>
                      </a:cubicBezTo>
                      <a:cubicBezTo>
                        <a:pt x="42" y="16"/>
                        <a:pt x="39" y="13"/>
                        <a:pt x="38" y="13"/>
                      </a:cubicBezTo>
                      <a:cubicBezTo>
                        <a:pt x="37" y="15"/>
                        <a:pt x="34" y="11"/>
                        <a:pt x="33" y="10"/>
                      </a:cubicBezTo>
                      <a:cubicBezTo>
                        <a:pt x="33" y="9"/>
                        <a:pt x="33" y="8"/>
                        <a:pt x="32" y="7"/>
                      </a:cubicBezTo>
                      <a:cubicBezTo>
                        <a:pt x="30" y="5"/>
                        <a:pt x="30" y="4"/>
                        <a:pt x="30" y="1"/>
                      </a:cubicBezTo>
                      <a:cubicBezTo>
                        <a:pt x="29" y="1"/>
                        <a:pt x="27" y="0"/>
                        <a:pt x="26" y="0"/>
                      </a:cubicBezTo>
                      <a:cubicBezTo>
                        <a:pt x="24" y="1"/>
                        <a:pt x="23" y="2"/>
                        <a:pt x="22" y="2"/>
                      </a:cubicBezTo>
                      <a:cubicBezTo>
                        <a:pt x="21" y="3"/>
                        <a:pt x="20" y="4"/>
                        <a:pt x="19" y="4"/>
                      </a:cubicBezTo>
                      <a:cubicBezTo>
                        <a:pt x="18" y="6"/>
                        <a:pt x="18" y="4"/>
                        <a:pt x="17" y="5"/>
                      </a:cubicBezTo>
                      <a:cubicBezTo>
                        <a:pt x="15" y="6"/>
                        <a:pt x="13" y="11"/>
                        <a:pt x="11" y="10"/>
                      </a:cubicBezTo>
                      <a:cubicBezTo>
                        <a:pt x="10" y="10"/>
                        <a:pt x="9" y="8"/>
                        <a:pt x="9" y="10"/>
                      </a:cubicBezTo>
                      <a:cubicBezTo>
                        <a:pt x="8" y="11"/>
                        <a:pt x="8" y="13"/>
                        <a:pt x="7" y="14"/>
                      </a:cubicBezTo>
                      <a:cubicBezTo>
                        <a:pt x="7" y="15"/>
                        <a:pt x="7" y="16"/>
                        <a:pt x="5" y="16"/>
                      </a:cubicBezTo>
                      <a:cubicBezTo>
                        <a:pt x="5" y="16"/>
                        <a:pt x="1" y="17"/>
                        <a:pt x="2" y="18"/>
                      </a:cubicBezTo>
                      <a:cubicBezTo>
                        <a:pt x="5" y="20"/>
                        <a:pt x="0" y="23"/>
                        <a:pt x="1" y="24"/>
                      </a:cubicBezTo>
                      <a:cubicBezTo>
                        <a:pt x="3" y="25"/>
                        <a:pt x="5" y="30"/>
                        <a:pt x="8" y="28"/>
                      </a:cubicBezTo>
                      <a:cubicBezTo>
                        <a:pt x="11" y="26"/>
                        <a:pt x="13" y="27"/>
                        <a:pt x="16" y="30"/>
                      </a:cubicBezTo>
                      <a:cubicBezTo>
                        <a:pt x="15" y="27"/>
                        <a:pt x="15" y="24"/>
                        <a:pt x="15" y="22"/>
                      </a:cubicBezTo>
                      <a:cubicBezTo>
                        <a:pt x="19" y="22"/>
                        <a:pt x="22" y="22"/>
                        <a:pt x="26" y="22"/>
                      </a:cubicBezTo>
                      <a:cubicBezTo>
                        <a:pt x="29" y="22"/>
                        <a:pt x="34" y="23"/>
                        <a:pt x="35" y="20"/>
                      </a:cubicBezTo>
                      <a:cubicBezTo>
                        <a:pt x="36" y="18"/>
                        <a:pt x="35" y="20"/>
                        <a:pt x="35" y="2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8" name="Freeform 759">
                  <a:extLst>
                    <a:ext uri="{FF2B5EF4-FFF2-40B4-BE49-F238E27FC236}">
                      <a16:creationId xmlns:a16="http://schemas.microsoft.com/office/drawing/2014/main" id="{CEC33153-5CBD-9548-9310-C669B86382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64338" y="7654574"/>
                  <a:ext cx="101063" cy="258152"/>
                </a:xfrm>
                <a:custGeom>
                  <a:avLst/>
                  <a:gdLst>
                    <a:gd name="T0" fmla="*/ 9 w 10"/>
                    <a:gd name="T1" fmla="*/ 10 h 24"/>
                    <a:gd name="T2" fmla="*/ 8 w 10"/>
                    <a:gd name="T3" fmla="*/ 6 h 24"/>
                    <a:gd name="T4" fmla="*/ 5 w 10"/>
                    <a:gd name="T5" fmla="*/ 0 h 24"/>
                    <a:gd name="T6" fmla="*/ 2 w 10"/>
                    <a:gd name="T7" fmla="*/ 0 h 24"/>
                    <a:gd name="T8" fmla="*/ 2 w 10"/>
                    <a:gd name="T9" fmla="*/ 3 h 24"/>
                    <a:gd name="T10" fmla="*/ 2 w 10"/>
                    <a:gd name="T11" fmla="*/ 9 h 24"/>
                    <a:gd name="T12" fmla="*/ 4 w 10"/>
                    <a:gd name="T13" fmla="*/ 15 h 24"/>
                    <a:gd name="T14" fmla="*/ 4 w 10"/>
                    <a:gd name="T15" fmla="*/ 21 h 24"/>
                    <a:gd name="T16" fmla="*/ 6 w 10"/>
                    <a:gd name="T17" fmla="*/ 23 h 24"/>
                    <a:gd name="T18" fmla="*/ 9 w 10"/>
                    <a:gd name="T19" fmla="*/ 23 h 24"/>
                    <a:gd name="T20" fmla="*/ 9 w 10"/>
                    <a:gd name="T21" fmla="*/ 10 h 24"/>
                    <a:gd name="T22" fmla="*/ 9 w 10"/>
                    <a:gd name="T23" fmla="*/ 1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0" h="24">
                      <a:moveTo>
                        <a:pt x="9" y="10"/>
                      </a:moveTo>
                      <a:cubicBezTo>
                        <a:pt x="9" y="9"/>
                        <a:pt x="9" y="7"/>
                        <a:pt x="8" y="6"/>
                      </a:cubicBezTo>
                      <a:cubicBezTo>
                        <a:pt x="7" y="5"/>
                        <a:pt x="4" y="1"/>
                        <a:pt x="5" y="0"/>
                      </a:cubicBezTo>
                      <a:cubicBezTo>
                        <a:pt x="4" y="0"/>
                        <a:pt x="3" y="0"/>
                        <a:pt x="2" y="0"/>
                      </a:cubicBezTo>
                      <a:cubicBezTo>
                        <a:pt x="0" y="0"/>
                        <a:pt x="2" y="2"/>
                        <a:pt x="2" y="3"/>
                      </a:cubicBezTo>
                      <a:cubicBezTo>
                        <a:pt x="3" y="5"/>
                        <a:pt x="2" y="7"/>
                        <a:pt x="2" y="9"/>
                      </a:cubicBezTo>
                      <a:cubicBezTo>
                        <a:pt x="1" y="12"/>
                        <a:pt x="3" y="12"/>
                        <a:pt x="4" y="15"/>
                      </a:cubicBezTo>
                      <a:cubicBezTo>
                        <a:pt x="4" y="17"/>
                        <a:pt x="3" y="19"/>
                        <a:pt x="4" y="21"/>
                      </a:cubicBezTo>
                      <a:cubicBezTo>
                        <a:pt x="4" y="22"/>
                        <a:pt x="5" y="23"/>
                        <a:pt x="6" y="23"/>
                      </a:cubicBezTo>
                      <a:cubicBezTo>
                        <a:pt x="7" y="24"/>
                        <a:pt x="10" y="24"/>
                        <a:pt x="9" y="23"/>
                      </a:cubicBezTo>
                      <a:cubicBezTo>
                        <a:pt x="9" y="19"/>
                        <a:pt x="9" y="15"/>
                        <a:pt x="9" y="10"/>
                      </a:cubicBezTo>
                      <a:cubicBezTo>
                        <a:pt x="9" y="7"/>
                        <a:pt x="9" y="13"/>
                        <a:pt x="9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29" name="Freeform 760">
                  <a:extLst>
                    <a:ext uri="{FF2B5EF4-FFF2-40B4-BE49-F238E27FC236}">
                      <a16:creationId xmlns:a16="http://schemas.microsoft.com/office/drawing/2014/main" id="{A3D9814D-06FE-5943-91BF-FEB4A85687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0" y="7665640"/>
                  <a:ext cx="324101" cy="335598"/>
                </a:xfrm>
                <a:custGeom>
                  <a:avLst/>
                  <a:gdLst>
                    <a:gd name="T0" fmla="*/ 26 w 32"/>
                    <a:gd name="T1" fmla="*/ 4 h 31"/>
                    <a:gd name="T2" fmla="*/ 21 w 32"/>
                    <a:gd name="T3" fmla="*/ 5 h 31"/>
                    <a:gd name="T4" fmla="*/ 15 w 32"/>
                    <a:gd name="T5" fmla="*/ 1 h 31"/>
                    <a:gd name="T6" fmla="*/ 13 w 32"/>
                    <a:gd name="T7" fmla="*/ 1 h 31"/>
                    <a:gd name="T8" fmla="*/ 10 w 32"/>
                    <a:gd name="T9" fmla="*/ 2 h 31"/>
                    <a:gd name="T10" fmla="*/ 6 w 32"/>
                    <a:gd name="T11" fmla="*/ 2 h 31"/>
                    <a:gd name="T12" fmla="*/ 4 w 32"/>
                    <a:gd name="T13" fmla="*/ 3 h 31"/>
                    <a:gd name="T14" fmla="*/ 3 w 32"/>
                    <a:gd name="T15" fmla="*/ 6 h 31"/>
                    <a:gd name="T16" fmla="*/ 5 w 32"/>
                    <a:gd name="T17" fmla="*/ 7 h 31"/>
                    <a:gd name="T18" fmla="*/ 3 w 32"/>
                    <a:gd name="T19" fmla="*/ 9 h 31"/>
                    <a:gd name="T20" fmla="*/ 5 w 32"/>
                    <a:gd name="T21" fmla="*/ 12 h 31"/>
                    <a:gd name="T22" fmla="*/ 3 w 32"/>
                    <a:gd name="T23" fmla="*/ 13 h 31"/>
                    <a:gd name="T24" fmla="*/ 2 w 32"/>
                    <a:gd name="T25" fmla="*/ 16 h 31"/>
                    <a:gd name="T26" fmla="*/ 2 w 32"/>
                    <a:gd name="T27" fmla="*/ 19 h 31"/>
                    <a:gd name="T28" fmla="*/ 3 w 32"/>
                    <a:gd name="T29" fmla="*/ 23 h 31"/>
                    <a:gd name="T30" fmla="*/ 7 w 32"/>
                    <a:gd name="T31" fmla="*/ 26 h 31"/>
                    <a:gd name="T32" fmla="*/ 7 w 32"/>
                    <a:gd name="T33" fmla="*/ 31 h 31"/>
                    <a:gd name="T34" fmla="*/ 19 w 32"/>
                    <a:gd name="T35" fmla="*/ 28 h 31"/>
                    <a:gd name="T36" fmla="*/ 26 w 32"/>
                    <a:gd name="T37" fmla="*/ 28 h 31"/>
                    <a:gd name="T38" fmla="*/ 30 w 32"/>
                    <a:gd name="T39" fmla="*/ 26 h 31"/>
                    <a:gd name="T40" fmla="*/ 28 w 32"/>
                    <a:gd name="T41" fmla="*/ 21 h 31"/>
                    <a:gd name="T42" fmla="*/ 30 w 32"/>
                    <a:gd name="T43" fmla="*/ 15 h 31"/>
                    <a:gd name="T44" fmla="*/ 26 w 32"/>
                    <a:gd name="T45" fmla="*/ 4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2" h="31">
                      <a:moveTo>
                        <a:pt x="26" y="4"/>
                      </a:moveTo>
                      <a:cubicBezTo>
                        <a:pt x="24" y="4"/>
                        <a:pt x="23" y="6"/>
                        <a:pt x="21" y="5"/>
                      </a:cubicBezTo>
                      <a:cubicBezTo>
                        <a:pt x="19" y="5"/>
                        <a:pt x="17" y="0"/>
                        <a:pt x="15" y="1"/>
                      </a:cubicBezTo>
                      <a:cubicBezTo>
                        <a:pt x="14" y="2"/>
                        <a:pt x="13" y="2"/>
                        <a:pt x="13" y="1"/>
                      </a:cubicBezTo>
                      <a:cubicBezTo>
                        <a:pt x="12" y="0"/>
                        <a:pt x="11" y="2"/>
                        <a:pt x="10" y="2"/>
                      </a:cubicBezTo>
                      <a:cubicBezTo>
                        <a:pt x="8" y="3"/>
                        <a:pt x="7" y="2"/>
                        <a:pt x="6" y="2"/>
                      </a:cubicBezTo>
                      <a:cubicBezTo>
                        <a:pt x="5" y="1"/>
                        <a:pt x="5" y="3"/>
                        <a:pt x="4" y="3"/>
                      </a:cubicBezTo>
                      <a:cubicBezTo>
                        <a:pt x="3" y="3"/>
                        <a:pt x="2" y="5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8"/>
                        <a:pt x="3" y="9"/>
                        <a:pt x="3" y="9"/>
                      </a:cubicBezTo>
                      <a:cubicBezTo>
                        <a:pt x="3" y="10"/>
                        <a:pt x="5" y="11"/>
                        <a:pt x="5" y="12"/>
                      </a:cubicBezTo>
                      <a:cubicBezTo>
                        <a:pt x="5" y="12"/>
                        <a:pt x="3" y="11"/>
                        <a:pt x="3" y="13"/>
                      </a:cubicBezTo>
                      <a:cubicBezTo>
                        <a:pt x="3" y="14"/>
                        <a:pt x="4" y="16"/>
                        <a:pt x="2" y="16"/>
                      </a:cubicBezTo>
                      <a:cubicBezTo>
                        <a:pt x="3" y="17"/>
                        <a:pt x="3" y="18"/>
                        <a:pt x="2" y="19"/>
                      </a:cubicBezTo>
                      <a:cubicBezTo>
                        <a:pt x="2" y="21"/>
                        <a:pt x="0" y="21"/>
                        <a:pt x="3" y="23"/>
                      </a:cubicBezTo>
                      <a:cubicBezTo>
                        <a:pt x="4" y="23"/>
                        <a:pt x="6" y="24"/>
                        <a:pt x="7" y="26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11" y="30"/>
                        <a:pt x="14" y="28"/>
                        <a:pt x="19" y="28"/>
                      </a:cubicBezTo>
                      <a:cubicBezTo>
                        <a:pt x="21" y="27"/>
                        <a:pt x="24" y="28"/>
                        <a:pt x="26" y="28"/>
                      </a:cubicBezTo>
                      <a:cubicBezTo>
                        <a:pt x="28" y="28"/>
                        <a:pt x="31" y="29"/>
                        <a:pt x="30" y="26"/>
                      </a:cubicBezTo>
                      <a:cubicBezTo>
                        <a:pt x="30" y="24"/>
                        <a:pt x="29" y="23"/>
                        <a:pt x="28" y="21"/>
                      </a:cubicBezTo>
                      <a:cubicBezTo>
                        <a:pt x="28" y="19"/>
                        <a:pt x="29" y="17"/>
                        <a:pt x="30" y="15"/>
                      </a:cubicBezTo>
                      <a:cubicBezTo>
                        <a:pt x="31" y="11"/>
                        <a:pt x="32" y="4"/>
                        <a:pt x="2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0" name="Freeform 761">
                  <a:extLst>
                    <a:ext uri="{FF2B5EF4-FFF2-40B4-BE49-F238E27FC236}">
                      <a16:creationId xmlns:a16="http://schemas.microsoft.com/office/drawing/2014/main" id="{69B43E31-0D51-0E43-8870-18DD9AEB9F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00544" y="7654574"/>
                  <a:ext cx="233496" cy="324533"/>
                </a:xfrm>
                <a:custGeom>
                  <a:avLst/>
                  <a:gdLst>
                    <a:gd name="T0" fmla="*/ 19 w 23"/>
                    <a:gd name="T1" fmla="*/ 13 h 30"/>
                    <a:gd name="T2" fmla="*/ 18 w 23"/>
                    <a:gd name="T3" fmla="*/ 6 h 30"/>
                    <a:gd name="T4" fmla="*/ 17 w 23"/>
                    <a:gd name="T5" fmla="*/ 0 h 30"/>
                    <a:gd name="T6" fmla="*/ 3 w 23"/>
                    <a:gd name="T7" fmla="*/ 0 h 30"/>
                    <a:gd name="T8" fmla="*/ 4 w 23"/>
                    <a:gd name="T9" fmla="*/ 11 h 30"/>
                    <a:gd name="T10" fmla="*/ 1 w 23"/>
                    <a:gd name="T11" fmla="*/ 22 h 30"/>
                    <a:gd name="T12" fmla="*/ 3 w 23"/>
                    <a:gd name="T13" fmla="*/ 30 h 30"/>
                    <a:gd name="T14" fmla="*/ 10 w 23"/>
                    <a:gd name="T15" fmla="*/ 29 h 30"/>
                    <a:gd name="T16" fmla="*/ 23 w 23"/>
                    <a:gd name="T17" fmla="*/ 24 h 30"/>
                    <a:gd name="T18" fmla="*/ 20 w 23"/>
                    <a:gd name="T19" fmla="*/ 19 h 30"/>
                    <a:gd name="T20" fmla="*/ 19 w 23"/>
                    <a:gd name="T21" fmla="*/ 13 h 30"/>
                    <a:gd name="T22" fmla="*/ 19 w 23"/>
                    <a:gd name="T23" fmla="*/ 13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3" h="30">
                      <a:moveTo>
                        <a:pt x="19" y="13"/>
                      </a:moveTo>
                      <a:cubicBezTo>
                        <a:pt x="17" y="11"/>
                        <a:pt x="18" y="8"/>
                        <a:pt x="18" y="6"/>
                      </a:cubicBezTo>
                      <a:cubicBezTo>
                        <a:pt x="19" y="4"/>
                        <a:pt x="16" y="2"/>
                        <a:pt x="17" y="0"/>
                      </a:cubicBezTo>
                      <a:cubicBezTo>
                        <a:pt x="12" y="0"/>
                        <a:pt x="8" y="0"/>
                        <a:pt x="3" y="0"/>
                      </a:cubicBezTo>
                      <a:cubicBezTo>
                        <a:pt x="3" y="3"/>
                        <a:pt x="4" y="7"/>
                        <a:pt x="4" y="11"/>
                      </a:cubicBezTo>
                      <a:cubicBezTo>
                        <a:pt x="4" y="15"/>
                        <a:pt x="0" y="18"/>
                        <a:pt x="1" y="22"/>
                      </a:cubicBezTo>
                      <a:cubicBezTo>
                        <a:pt x="2" y="25"/>
                        <a:pt x="4" y="26"/>
                        <a:pt x="3" y="30"/>
                      </a:cubicBezTo>
                      <a:cubicBezTo>
                        <a:pt x="6" y="30"/>
                        <a:pt x="7" y="30"/>
                        <a:pt x="10" y="29"/>
                      </a:cubicBezTo>
                      <a:cubicBezTo>
                        <a:pt x="15" y="28"/>
                        <a:pt x="19" y="26"/>
                        <a:pt x="23" y="24"/>
                      </a:cubicBezTo>
                      <a:cubicBezTo>
                        <a:pt x="21" y="23"/>
                        <a:pt x="20" y="21"/>
                        <a:pt x="20" y="19"/>
                      </a:cubicBezTo>
                      <a:cubicBezTo>
                        <a:pt x="20" y="17"/>
                        <a:pt x="20" y="15"/>
                        <a:pt x="19" y="13"/>
                      </a:cubicBezTo>
                      <a:cubicBezTo>
                        <a:pt x="17" y="11"/>
                        <a:pt x="20" y="15"/>
                        <a:pt x="19" y="1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1" name="Freeform 762">
                  <a:extLst>
                    <a:ext uri="{FF2B5EF4-FFF2-40B4-BE49-F238E27FC236}">
                      <a16:creationId xmlns:a16="http://schemas.microsoft.com/office/drawing/2014/main" id="{69033D77-94D8-BE4F-B66A-85E58D5848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88253" y="7687764"/>
                  <a:ext cx="153338" cy="195458"/>
                </a:xfrm>
                <a:custGeom>
                  <a:avLst/>
                  <a:gdLst>
                    <a:gd name="T0" fmla="*/ 12 w 15"/>
                    <a:gd name="T1" fmla="*/ 14 h 18"/>
                    <a:gd name="T2" fmla="*/ 14 w 15"/>
                    <a:gd name="T3" fmla="*/ 6 h 18"/>
                    <a:gd name="T4" fmla="*/ 5 w 15"/>
                    <a:gd name="T5" fmla="*/ 3 h 18"/>
                    <a:gd name="T6" fmla="*/ 1 w 15"/>
                    <a:gd name="T7" fmla="*/ 8 h 18"/>
                    <a:gd name="T8" fmla="*/ 4 w 15"/>
                    <a:gd name="T9" fmla="*/ 12 h 18"/>
                    <a:gd name="T10" fmla="*/ 7 w 15"/>
                    <a:gd name="T11" fmla="*/ 16 h 18"/>
                    <a:gd name="T12" fmla="*/ 10 w 15"/>
                    <a:gd name="T13" fmla="*/ 16 h 18"/>
                    <a:gd name="T14" fmla="*/ 12 w 15"/>
                    <a:gd name="T15" fmla="*/ 14 h 18"/>
                    <a:gd name="T16" fmla="*/ 12 w 15"/>
                    <a:gd name="T17" fmla="*/ 14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18">
                      <a:moveTo>
                        <a:pt x="12" y="14"/>
                      </a:moveTo>
                      <a:cubicBezTo>
                        <a:pt x="15" y="13"/>
                        <a:pt x="15" y="8"/>
                        <a:pt x="14" y="6"/>
                      </a:cubicBezTo>
                      <a:cubicBezTo>
                        <a:pt x="12" y="2"/>
                        <a:pt x="8" y="0"/>
                        <a:pt x="5" y="3"/>
                      </a:cubicBezTo>
                      <a:cubicBezTo>
                        <a:pt x="3" y="4"/>
                        <a:pt x="0" y="6"/>
                        <a:pt x="1" y="8"/>
                      </a:cubicBezTo>
                      <a:cubicBezTo>
                        <a:pt x="2" y="10"/>
                        <a:pt x="2" y="11"/>
                        <a:pt x="4" y="12"/>
                      </a:cubicBezTo>
                      <a:cubicBezTo>
                        <a:pt x="5" y="14"/>
                        <a:pt x="5" y="15"/>
                        <a:pt x="7" y="16"/>
                      </a:cubicBezTo>
                      <a:cubicBezTo>
                        <a:pt x="8" y="17"/>
                        <a:pt x="9" y="18"/>
                        <a:pt x="10" y="16"/>
                      </a:cubicBezTo>
                      <a:cubicBezTo>
                        <a:pt x="10" y="15"/>
                        <a:pt x="11" y="15"/>
                        <a:pt x="12" y="14"/>
                      </a:cubicBezTo>
                      <a:cubicBezTo>
                        <a:pt x="14" y="13"/>
                        <a:pt x="11" y="15"/>
                        <a:pt x="12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2" name="Freeform 763">
                  <a:extLst>
                    <a:ext uri="{FF2B5EF4-FFF2-40B4-BE49-F238E27FC236}">
                      <a16:creationId xmlns:a16="http://schemas.microsoft.com/office/drawing/2014/main" id="{C98F2225-18D1-CB46-ACE1-D1FEC0A60C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78862" y="7772587"/>
                  <a:ext cx="226522" cy="228650"/>
                </a:xfrm>
                <a:custGeom>
                  <a:avLst/>
                  <a:gdLst>
                    <a:gd name="T0" fmla="*/ 21 w 22"/>
                    <a:gd name="T1" fmla="*/ 17 h 21"/>
                    <a:gd name="T2" fmla="*/ 19 w 22"/>
                    <a:gd name="T3" fmla="*/ 13 h 21"/>
                    <a:gd name="T4" fmla="*/ 16 w 22"/>
                    <a:gd name="T5" fmla="*/ 11 h 21"/>
                    <a:gd name="T6" fmla="*/ 16 w 22"/>
                    <a:gd name="T7" fmla="*/ 6 h 21"/>
                    <a:gd name="T8" fmla="*/ 13 w 22"/>
                    <a:gd name="T9" fmla="*/ 8 h 21"/>
                    <a:gd name="T10" fmla="*/ 9 w 22"/>
                    <a:gd name="T11" fmla="*/ 1 h 21"/>
                    <a:gd name="T12" fmla="*/ 5 w 22"/>
                    <a:gd name="T13" fmla="*/ 4 h 21"/>
                    <a:gd name="T14" fmla="*/ 0 w 22"/>
                    <a:gd name="T15" fmla="*/ 9 h 21"/>
                    <a:gd name="T16" fmla="*/ 12 w 22"/>
                    <a:gd name="T17" fmla="*/ 18 h 21"/>
                    <a:gd name="T18" fmla="*/ 19 w 22"/>
                    <a:gd name="T19" fmla="*/ 21 h 21"/>
                    <a:gd name="T20" fmla="*/ 21 w 22"/>
                    <a:gd name="T21" fmla="*/ 17 h 21"/>
                    <a:gd name="T22" fmla="*/ 21 w 22"/>
                    <a:gd name="T23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2" h="21">
                      <a:moveTo>
                        <a:pt x="21" y="17"/>
                      </a:moveTo>
                      <a:cubicBezTo>
                        <a:pt x="22" y="15"/>
                        <a:pt x="20" y="14"/>
                        <a:pt x="19" y="13"/>
                      </a:cubicBezTo>
                      <a:cubicBezTo>
                        <a:pt x="18" y="13"/>
                        <a:pt x="14" y="12"/>
                        <a:pt x="16" y="11"/>
                      </a:cubicBezTo>
                      <a:cubicBezTo>
                        <a:pt x="17" y="10"/>
                        <a:pt x="17" y="7"/>
                        <a:pt x="16" y="6"/>
                      </a:cubicBezTo>
                      <a:cubicBezTo>
                        <a:pt x="15" y="4"/>
                        <a:pt x="14" y="8"/>
                        <a:pt x="13" y="8"/>
                      </a:cubicBezTo>
                      <a:cubicBezTo>
                        <a:pt x="10" y="8"/>
                        <a:pt x="11" y="0"/>
                        <a:pt x="9" y="1"/>
                      </a:cubicBezTo>
                      <a:cubicBezTo>
                        <a:pt x="8" y="2"/>
                        <a:pt x="6" y="3"/>
                        <a:pt x="5" y="4"/>
                      </a:cubicBezTo>
                      <a:cubicBezTo>
                        <a:pt x="4" y="6"/>
                        <a:pt x="2" y="7"/>
                        <a:pt x="0" y="9"/>
                      </a:cubicBezTo>
                      <a:cubicBezTo>
                        <a:pt x="5" y="12"/>
                        <a:pt x="8" y="15"/>
                        <a:pt x="12" y="18"/>
                      </a:cubicBezTo>
                      <a:cubicBezTo>
                        <a:pt x="14" y="20"/>
                        <a:pt x="16" y="21"/>
                        <a:pt x="19" y="21"/>
                      </a:cubicBezTo>
                      <a:cubicBezTo>
                        <a:pt x="22" y="21"/>
                        <a:pt x="20" y="19"/>
                        <a:pt x="21" y="17"/>
                      </a:cubicBezTo>
                      <a:cubicBezTo>
                        <a:pt x="22" y="15"/>
                        <a:pt x="21" y="19"/>
                        <a:pt x="21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3" name="Freeform 764">
                  <a:extLst>
                    <a:ext uri="{FF2B5EF4-FFF2-40B4-BE49-F238E27FC236}">
                      <a16:creationId xmlns:a16="http://schemas.microsoft.com/office/drawing/2014/main" id="{99FA1972-772E-7A41-A3AD-9691C3E694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18551" y="7555004"/>
                  <a:ext cx="355468" cy="317157"/>
                </a:xfrm>
                <a:custGeom>
                  <a:avLst/>
                  <a:gdLst>
                    <a:gd name="T0" fmla="*/ 10 w 35"/>
                    <a:gd name="T1" fmla="*/ 16 h 29"/>
                    <a:gd name="T2" fmla="*/ 20 w 35"/>
                    <a:gd name="T3" fmla="*/ 17 h 29"/>
                    <a:gd name="T4" fmla="*/ 21 w 35"/>
                    <a:gd name="T5" fmla="*/ 23 h 29"/>
                    <a:gd name="T6" fmla="*/ 25 w 35"/>
                    <a:gd name="T7" fmla="*/ 21 h 29"/>
                    <a:gd name="T8" fmla="*/ 29 w 35"/>
                    <a:gd name="T9" fmla="*/ 27 h 29"/>
                    <a:gd name="T10" fmla="*/ 31 w 35"/>
                    <a:gd name="T11" fmla="*/ 26 h 29"/>
                    <a:gd name="T12" fmla="*/ 33 w 35"/>
                    <a:gd name="T13" fmla="*/ 25 h 29"/>
                    <a:gd name="T14" fmla="*/ 33 w 35"/>
                    <a:gd name="T15" fmla="*/ 23 h 29"/>
                    <a:gd name="T16" fmla="*/ 35 w 35"/>
                    <a:gd name="T17" fmla="*/ 22 h 29"/>
                    <a:gd name="T18" fmla="*/ 34 w 35"/>
                    <a:gd name="T19" fmla="*/ 19 h 29"/>
                    <a:gd name="T20" fmla="*/ 33 w 35"/>
                    <a:gd name="T21" fmla="*/ 16 h 29"/>
                    <a:gd name="T22" fmla="*/ 33 w 35"/>
                    <a:gd name="T23" fmla="*/ 12 h 29"/>
                    <a:gd name="T24" fmla="*/ 32 w 35"/>
                    <a:gd name="T25" fmla="*/ 8 h 29"/>
                    <a:gd name="T26" fmla="*/ 26 w 35"/>
                    <a:gd name="T27" fmla="*/ 2 h 29"/>
                    <a:gd name="T28" fmla="*/ 24 w 35"/>
                    <a:gd name="T29" fmla="*/ 3 h 29"/>
                    <a:gd name="T30" fmla="*/ 22 w 35"/>
                    <a:gd name="T31" fmla="*/ 3 h 29"/>
                    <a:gd name="T32" fmla="*/ 19 w 35"/>
                    <a:gd name="T33" fmla="*/ 3 h 29"/>
                    <a:gd name="T34" fmla="*/ 18 w 35"/>
                    <a:gd name="T35" fmla="*/ 3 h 29"/>
                    <a:gd name="T36" fmla="*/ 15 w 35"/>
                    <a:gd name="T37" fmla="*/ 2 h 29"/>
                    <a:gd name="T38" fmla="*/ 10 w 35"/>
                    <a:gd name="T39" fmla="*/ 1 h 29"/>
                    <a:gd name="T40" fmla="*/ 5 w 35"/>
                    <a:gd name="T41" fmla="*/ 1 h 29"/>
                    <a:gd name="T42" fmla="*/ 5 w 35"/>
                    <a:gd name="T43" fmla="*/ 4 h 29"/>
                    <a:gd name="T44" fmla="*/ 3 w 35"/>
                    <a:gd name="T45" fmla="*/ 6 h 29"/>
                    <a:gd name="T46" fmla="*/ 0 w 35"/>
                    <a:gd name="T47" fmla="*/ 8 h 29"/>
                    <a:gd name="T48" fmla="*/ 3 w 35"/>
                    <a:gd name="T49" fmla="*/ 13 h 29"/>
                    <a:gd name="T50" fmla="*/ 8 w 35"/>
                    <a:gd name="T51" fmla="*/ 19 h 29"/>
                    <a:gd name="T52" fmla="*/ 10 w 35"/>
                    <a:gd name="T53" fmla="*/ 16 h 29"/>
                    <a:gd name="T54" fmla="*/ 10 w 35"/>
                    <a:gd name="T55" fmla="*/ 16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5" h="29">
                      <a:moveTo>
                        <a:pt x="10" y="16"/>
                      </a:moveTo>
                      <a:cubicBezTo>
                        <a:pt x="14" y="14"/>
                        <a:pt x="18" y="12"/>
                        <a:pt x="20" y="17"/>
                      </a:cubicBezTo>
                      <a:cubicBezTo>
                        <a:pt x="22" y="19"/>
                        <a:pt x="21" y="20"/>
                        <a:pt x="21" y="23"/>
                      </a:cubicBezTo>
                      <a:cubicBezTo>
                        <a:pt x="22" y="24"/>
                        <a:pt x="24" y="21"/>
                        <a:pt x="25" y="21"/>
                      </a:cubicBezTo>
                      <a:cubicBezTo>
                        <a:pt x="27" y="20"/>
                        <a:pt x="27" y="29"/>
                        <a:pt x="29" y="27"/>
                      </a:cubicBezTo>
                      <a:cubicBezTo>
                        <a:pt x="30" y="27"/>
                        <a:pt x="30" y="26"/>
                        <a:pt x="31" y="26"/>
                      </a:cubicBezTo>
                      <a:cubicBezTo>
                        <a:pt x="31" y="25"/>
                        <a:pt x="33" y="26"/>
                        <a:pt x="33" y="25"/>
                      </a:cubicBezTo>
                      <a:cubicBezTo>
                        <a:pt x="34" y="24"/>
                        <a:pt x="33" y="23"/>
                        <a:pt x="33" y="23"/>
                      </a:cubicBezTo>
                      <a:cubicBezTo>
                        <a:pt x="33" y="21"/>
                        <a:pt x="35" y="22"/>
                        <a:pt x="35" y="22"/>
                      </a:cubicBezTo>
                      <a:cubicBezTo>
                        <a:pt x="35" y="21"/>
                        <a:pt x="32" y="20"/>
                        <a:pt x="34" y="19"/>
                      </a:cubicBezTo>
                      <a:cubicBezTo>
                        <a:pt x="35" y="18"/>
                        <a:pt x="35" y="17"/>
                        <a:pt x="33" y="16"/>
                      </a:cubicBezTo>
                      <a:cubicBezTo>
                        <a:pt x="32" y="15"/>
                        <a:pt x="34" y="13"/>
                        <a:pt x="33" y="12"/>
                      </a:cubicBezTo>
                      <a:cubicBezTo>
                        <a:pt x="32" y="11"/>
                        <a:pt x="33" y="10"/>
                        <a:pt x="32" y="8"/>
                      </a:cubicBezTo>
                      <a:cubicBezTo>
                        <a:pt x="31" y="7"/>
                        <a:pt x="29" y="0"/>
                        <a:pt x="26" y="2"/>
                      </a:cubicBezTo>
                      <a:cubicBezTo>
                        <a:pt x="26" y="2"/>
                        <a:pt x="25" y="3"/>
                        <a:pt x="24" y="3"/>
                      </a:cubicBezTo>
                      <a:cubicBezTo>
                        <a:pt x="23" y="3"/>
                        <a:pt x="23" y="3"/>
                        <a:pt x="22" y="3"/>
                      </a:cubicBezTo>
                      <a:cubicBezTo>
                        <a:pt x="21" y="4"/>
                        <a:pt x="20" y="3"/>
                        <a:pt x="19" y="3"/>
                      </a:cubicBezTo>
                      <a:cubicBezTo>
                        <a:pt x="18" y="3"/>
                        <a:pt x="18" y="4"/>
                        <a:pt x="18" y="3"/>
                      </a:cubicBezTo>
                      <a:cubicBezTo>
                        <a:pt x="16" y="2"/>
                        <a:pt x="17" y="2"/>
                        <a:pt x="15" y="2"/>
                      </a:cubicBezTo>
                      <a:cubicBezTo>
                        <a:pt x="12" y="3"/>
                        <a:pt x="12" y="1"/>
                        <a:pt x="10" y="1"/>
                      </a:cubicBezTo>
                      <a:cubicBezTo>
                        <a:pt x="8" y="0"/>
                        <a:pt x="6" y="0"/>
                        <a:pt x="5" y="1"/>
                      </a:cubicBezTo>
                      <a:cubicBezTo>
                        <a:pt x="5" y="2"/>
                        <a:pt x="3" y="3"/>
                        <a:pt x="5" y="4"/>
                      </a:cubicBezTo>
                      <a:cubicBezTo>
                        <a:pt x="6" y="5"/>
                        <a:pt x="5" y="6"/>
                        <a:pt x="3" y="6"/>
                      </a:cubicBezTo>
                      <a:cubicBezTo>
                        <a:pt x="1" y="6"/>
                        <a:pt x="0" y="6"/>
                        <a:pt x="0" y="8"/>
                      </a:cubicBezTo>
                      <a:cubicBezTo>
                        <a:pt x="1" y="10"/>
                        <a:pt x="2" y="11"/>
                        <a:pt x="3" y="13"/>
                      </a:cubicBezTo>
                      <a:cubicBezTo>
                        <a:pt x="5" y="15"/>
                        <a:pt x="6" y="16"/>
                        <a:pt x="8" y="19"/>
                      </a:cubicBezTo>
                      <a:cubicBezTo>
                        <a:pt x="9" y="18"/>
                        <a:pt x="9" y="17"/>
                        <a:pt x="10" y="16"/>
                      </a:cubicBezTo>
                      <a:cubicBezTo>
                        <a:pt x="11" y="16"/>
                        <a:pt x="10" y="17"/>
                        <a:pt x="10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4" name="Freeform 765">
                  <a:extLst>
                    <a:ext uri="{FF2B5EF4-FFF2-40B4-BE49-F238E27FC236}">
                      <a16:creationId xmlns:a16="http://schemas.microsoft.com/office/drawing/2014/main" id="{6E49D38E-63D5-1947-B202-2A1809F372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24459" y="7566069"/>
                  <a:ext cx="163794" cy="77445"/>
                </a:xfrm>
                <a:custGeom>
                  <a:avLst/>
                  <a:gdLst>
                    <a:gd name="T0" fmla="*/ 10 w 16"/>
                    <a:gd name="T1" fmla="*/ 5 h 7"/>
                    <a:gd name="T2" fmla="*/ 14 w 16"/>
                    <a:gd name="T3" fmla="*/ 3 h 7"/>
                    <a:gd name="T4" fmla="*/ 14 w 16"/>
                    <a:gd name="T5" fmla="*/ 0 h 7"/>
                    <a:gd name="T6" fmla="*/ 7 w 16"/>
                    <a:gd name="T7" fmla="*/ 0 h 7"/>
                    <a:gd name="T8" fmla="*/ 4 w 16"/>
                    <a:gd name="T9" fmla="*/ 0 h 7"/>
                    <a:gd name="T10" fmla="*/ 0 w 16"/>
                    <a:gd name="T11" fmla="*/ 1 h 7"/>
                    <a:gd name="T12" fmla="*/ 3 w 16"/>
                    <a:gd name="T13" fmla="*/ 3 h 7"/>
                    <a:gd name="T14" fmla="*/ 7 w 16"/>
                    <a:gd name="T15" fmla="*/ 3 h 7"/>
                    <a:gd name="T16" fmla="*/ 9 w 16"/>
                    <a:gd name="T17" fmla="*/ 7 h 7"/>
                    <a:gd name="T18" fmla="*/ 10 w 16"/>
                    <a:gd name="T1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7">
                      <a:moveTo>
                        <a:pt x="10" y="5"/>
                      </a:moveTo>
                      <a:cubicBezTo>
                        <a:pt x="11" y="5"/>
                        <a:pt x="16" y="5"/>
                        <a:pt x="14" y="3"/>
                      </a:cubicBezTo>
                      <a:cubicBezTo>
                        <a:pt x="12" y="2"/>
                        <a:pt x="14" y="1"/>
                        <a:pt x="14" y="0"/>
                      </a:cubicBezTo>
                      <a:cubicBezTo>
                        <a:pt x="12" y="0"/>
                        <a:pt x="9" y="0"/>
                        <a:pt x="7" y="0"/>
                      </a:cubicBezTo>
                      <a:cubicBezTo>
                        <a:pt x="5" y="0"/>
                        <a:pt x="5" y="1"/>
                        <a:pt x="4" y="0"/>
                      </a:cubicBezTo>
                      <a:cubicBezTo>
                        <a:pt x="2" y="0"/>
                        <a:pt x="2" y="0"/>
                        <a:pt x="0" y="1"/>
                      </a:cubicBezTo>
                      <a:cubicBezTo>
                        <a:pt x="1" y="2"/>
                        <a:pt x="1" y="3"/>
                        <a:pt x="3" y="3"/>
                      </a:cubicBezTo>
                      <a:cubicBezTo>
                        <a:pt x="4" y="3"/>
                        <a:pt x="7" y="3"/>
                        <a:pt x="7" y="3"/>
                      </a:cubicBezTo>
                      <a:cubicBezTo>
                        <a:pt x="5" y="5"/>
                        <a:pt x="7" y="6"/>
                        <a:pt x="9" y="7"/>
                      </a:cubicBezTo>
                      <a:cubicBezTo>
                        <a:pt x="9" y="7"/>
                        <a:pt x="9" y="5"/>
                        <a:pt x="10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5" name="Freeform 766">
                  <a:extLst>
                    <a:ext uri="{FF2B5EF4-FFF2-40B4-BE49-F238E27FC236}">
                      <a16:creationId xmlns:a16="http://schemas.microsoft.com/office/drawing/2014/main" id="{6E89BEA6-F495-9D4D-8C9E-71EEBC1272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14003" y="7492310"/>
                  <a:ext cx="153338" cy="44255"/>
                </a:xfrm>
                <a:custGeom>
                  <a:avLst/>
                  <a:gdLst>
                    <a:gd name="T0" fmla="*/ 4 w 15"/>
                    <a:gd name="T1" fmla="*/ 4 h 4"/>
                    <a:gd name="T2" fmla="*/ 9 w 15"/>
                    <a:gd name="T3" fmla="*/ 3 h 4"/>
                    <a:gd name="T4" fmla="*/ 15 w 15"/>
                    <a:gd name="T5" fmla="*/ 2 h 4"/>
                    <a:gd name="T6" fmla="*/ 8 w 15"/>
                    <a:gd name="T7" fmla="*/ 1 h 4"/>
                    <a:gd name="T8" fmla="*/ 0 w 15"/>
                    <a:gd name="T9" fmla="*/ 4 h 4"/>
                    <a:gd name="T10" fmla="*/ 4 w 15"/>
                    <a:gd name="T11" fmla="*/ 4 h 4"/>
                    <a:gd name="T12" fmla="*/ 4 w 15"/>
                    <a:gd name="T13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5" h="4">
                      <a:moveTo>
                        <a:pt x="4" y="4"/>
                      </a:moveTo>
                      <a:cubicBezTo>
                        <a:pt x="6" y="3"/>
                        <a:pt x="7" y="2"/>
                        <a:pt x="9" y="3"/>
                      </a:cubicBezTo>
                      <a:cubicBezTo>
                        <a:pt x="10" y="3"/>
                        <a:pt x="14" y="4"/>
                        <a:pt x="15" y="2"/>
                      </a:cubicBezTo>
                      <a:cubicBezTo>
                        <a:pt x="15" y="3"/>
                        <a:pt x="9" y="0"/>
                        <a:pt x="8" y="1"/>
                      </a:cubicBezTo>
                      <a:cubicBezTo>
                        <a:pt x="5" y="2"/>
                        <a:pt x="1" y="0"/>
                        <a:pt x="0" y="4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5" y="4"/>
                        <a:pt x="4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6" name="Freeform 767">
                  <a:extLst>
                    <a:ext uri="{FF2B5EF4-FFF2-40B4-BE49-F238E27FC236}">
                      <a16:creationId xmlns:a16="http://schemas.microsoft.com/office/drawing/2014/main" id="{C4F3D40A-37A4-4441-A4B8-4DE94A5563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6732612"/>
                  <a:ext cx="613353" cy="737570"/>
                </a:xfrm>
                <a:custGeom>
                  <a:avLst/>
                  <a:gdLst>
                    <a:gd name="T0" fmla="*/ 5 w 60"/>
                    <a:gd name="T1" fmla="*/ 57 h 68"/>
                    <a:gd name="T2" fmla="*/ 15 w 60"/>
                    <a:gd name="T3" fmla="*/ 57 h 68"/>
                    <a:gd name="T4" fmla="*/ 18 w 60"/>
                    <a:gd name="T5" fmla="*/ 59 h 68"/>
                    <a:gd name="T6" fmla="*/ 21 w 60"/>
                    <a:gd name="T7" fmla="*/ 63 h 68"/>
                    <a:gd name="T8" fmla="*/ 27 w 60"/>
                    <a:gd name="T9" fmla="*/ 64 h 68"/>
                    <a:gd name="T10" fmla="*/ 32 w 60"/>
                    <a:gd name="T11" fmla="*/ 64 h 68"/>
                    <a:gd name="T12" fmla="*/ 35 w 60"/>
                    <a:gd name="T13" fmla="*/ 62 h 68"/>
                    <a:gd name="T14" fmla="*/ 39 w 60"/>
                    <a:gd name="T15" fmla="*/ 62 h 68"/>
                    <a:gd name="T16" fmla="*/ 44 w 60"/>
                    <a:gd name="T17" fmla="*/ 61 h 68"/>
                    <a:gd name="T18" fmla="*/ 53 w 60"/>
                    <a:gd name="T19" fmla="*/ 61 h 68"/>
                    <a:gd name="T20" fmla="*/ 58 w 60"/>
                    <a:gd name="T21" fmla="*/ 61 h 68"/>
                    <a:gd name="T22" fmla="*/ 58 w 60"/>
                    <a:gd name="T23" fmla="*/ 54 h 68"/>
                    <a:gd name="T24" fmla="*/ 56 w 60"/>
                    <a:gd name="T25" fmla="*/ 38 h 68"/>
                    <a:gd name="T26" fmla="*/ 52 w 60"/>
                    <a:gd name="T27" fmla="*/ 12 h 68"/>
                    <a:gd name="T28" fmla="*/ 60 w 60"/>
                    <a:gd name="T29" fmla="*/ 12 h 68"/>
                    <a:gd name="T30" fmla="*/ 43 w 60"/>
                    <a:gd name="T31" fmla="*/ 0 h 68"/>
                    <a:gd name="T32" fmla="*/ 42 w 60"/>
                    <a:gd name="T33" fmla="*/ 7 h 68"/>
                    <a:gd name="T34" fmla="*/ 37 w 60"/>
                    <a:gd name="T35" fmla="*/ 7 h 68"/>
                    <a:gd name="T36" fmla="*/ 29 w 60"/>
                    <a:gd name="T37" fmla="*/ 7 h 68"/>
                    <a:gd name="T38" fmla="*/ 26 w 60"/>
                    <a:gd name="T39" fmla="*/ 7 h 68"/>
                    <a:gd name="T40" fmla="*/ 26 w 60"/>
                    <a:gd name="T41" fmla="*/ 12 h 68"/>
                    <a:gd name="T42" fmla="*/ 26 w 60"/>
                    <a:gd name="T43" fmla="*/ 19 h 68"/>
                    <a:gd name="T44" fmla="*/ 20 w 60"/>
                    <a:gd name="T45" fmla="*/ 25 h 68"/>
                    <a:gd name="T46" fmla="*/ 20 w 60"/>
                    <a:gd name="T47" fmla="*/ 32 h 68"/>
                    <a:gd name="T48" fmla="*/ 16 w 60"/>
                    <a:gd name="T49" fmla="*/ 32 h 68"/>
                    <a:gd name="T50" fmla="*/ 3 w 60"/>
                    <a:gd name="T51" fmla="*/ 32 h 68"/>
                    <a:gd name="T52" fmla="*/ 1 w 60"/>
                    <a:gd name="T53" fmla="*/ 33 h 68"/>
                    <a:gd name="T54" fmla="*/ 4 w 60"/>
                    <a:gd name="T55" fmla="*/ 36 h 68"/>
                    <a:gd name="T56" fmla="*/ 3 w 60"/>
                    <a:gd name="T57" fmla="*/ 41 h 68"/>
                    <a:gd name="T58" fmla="*/ 6 w 60"/>
                    <a:gd name="T59" fmla="*/ 48 h 68"/>
                    <a:gd name="T60" fmla="*/ 3 w 60"/>
                    <a:gd name="T61" fmla="*/ 58 h 68"/>
                    <a:gd name="T62" fmla="*/ 5 w 60"/>
                    <a:gd name="T63" fmla="*/ 57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60" h="68">
                      <a:moveTo>
                        <a:pt x="5" y="57"/>
                      </a:moveTo>
                      <a:cubicBezTo>
                        <a:pt x="7" y="57"/>
                        <a:pt x="13" y="55"/>
                        <a:pt x="15" y="57"/>
                      </a:cubicBezTo>
                      <a:cubicBezTo>
                        <a:pt x="16" y="58"/>
                        <a:pt x="17" y="58"/>
                        <a:pt x="18" y="59"/>
                      </a:cubicBezTo>
                      <a:cubicBezTo>
                        <a:pt x="19" y="61"/>
                        <a:pt x="20" y="62"/>
                        <a:pt x="21" y="63"/>
                      </a:cubicBezTo>
                      <a:cubicBezTo>
                        <a:pt x="22" y="64"/>
                        <a:pt x="26" y="68"/>
                        <a:pt x="27" y="64"/>
                      </a:cubicBezTo>
                      <a:cubicBezTo>
                        <a:pt x="28" y="58"/>
                        <a:pt x="30" y="65"/>
                        <a:pt x="32" y="64"/>
                      </a:cubicBezTo>
                      <a:cubicBezTo>
                        <a:pt x="33" y="62"/>
                        <a:pt x="33" y="62"/>
                        <a:pt x="35" y="62"/>
                      </a:cubicBezTo>
                      <a:cubicBezTo>
                        <a:pt x="37" y="62"/>
                        <a:pt x="38" y="62"/>
                        <a:pt x="39" y="62"/>
                      </a:cubicBezTo>
                      <a:cubicBezTo>
                        <a:pt x="41" y="61"/>
                        <a:pt x="43" y="61"/>
                        <a:pt x="44" y="61"/>
                      </a:cubicBezTo>
                      <a:cubicBezTo>
                        <a:pt x="47" y="61"/>
                        <a:pt x="50" y="61"/>
                        <a:pt x="53" y="61"/>
                      </a:cubicBezTo>
                      <a:cubicBezTo>
                        <a:pt x="54" y="61"/>
                        <a:pt x="57" y="62"/>
                        <a:pt x="58" y="61"/>
                      </a:cubicBezTo>
                      <a:cubicBezTo>
                        <a:pt x="59" y="61"/>
                        <a:pt x="58" y="55"/>
                        <a:pt x="58" y="54"/>
                      </a:cubicBezTo>
                      <a:cubicBezTo>
                        <a:pt x="57" y="48"/>
                        <a:pt x="56" y="43"/>
                        <a:pt x="56" y="38"/>
                      </a:cubicBezTo>
                      <a:cubicBezTo>
                        <a:pt x="55" y="29"/>
                        <a:pt x="53" y="21"/>
                        <a:pt x="52" y="12"/>
                      </a:cubicBezTo>
                      <a:cubicBezTo>
                        <a:pt x="55" y="12"/>
                        <a:pt x="58" y="12"/>
                        <a:pt x="60" y="12"/>
                      </a:cubicBezTo>
                      <a:cubicBezTo>
                        <a:pt x="54" y="8"/>
                        <a:pt x="48" y="4"/>
                        <a:pt x="43" y="0"/>
                      </a:cubicBezTo>
                      <a:cubicBezTo>
                        <a:pt x="43" y="1"/>
                        <a:pt x="43" y="7"/>
                        <a:pt x="42" y="7"/>
                      </a:cubicBezTo>
                      <a:cubicBezTo>
                        <a:pt x="41" y="7"/>
                        <a:pt x="39" y="7"/>
                        <a:pt x="37" y="7"/>
                      </a:cubicBezTo>
                      <a:cubicBezTo>
                        <a:pt x="35" y="7"/>
                        <a:pt x="32" y="7"/>
                        <a:pt x="29" y="7"/>
                      </a:cubicBezTo>
                      <a:cubicBezTo>
                        <a:pt x="29" y="7"/>
                        <a:pt x="26" y="7"/>
                        <a:pt x="26" y="7"/>
                      </a:cubicBezTo>
                      <a:cubicBezTo>
                        <a:pt x="25" y="8"/>
                        <a:pt x="26" y="11"/>
                        <a:pt x="26" y="12"/>
                      </a:cubicBezTo>
                      <a:cubicBezTo>
                        <a:pt x="26" y="14"/>
                        <a:pt x="26" y="17"/>
                        <a:pt x="26" y="19"/>
                      </a:cubicBezTo>
                      <a:cubicBezTo>
                        <a:pt x="26" y="22"/>
                        <a:pt x="20" y="21"/>
                        <a:pt x="20" y="25"/>
                      </a:cubicBezTo>
                      <a:cubicBezTo>
                        <a:pt x="20" y="26"/>
                        <a:pt x="21" y="31"/>
                        <a:pt x="20" y="32"/>
                      </a:cubicBezTo>
                      <a:cubicBezTo>
                        <a:pt x="20" y="32"/>
                        <a:pt x="17" y="32"/>
                        <a:pt x="16" y="32"/>
                      </a:cubicBezTo>
                      <a:cubicBezTo>
                        <a:pt x="12" y="32"/>
                        <a:pt x="7" y="32"/>
                        <a:pt x="3" y="32"/>
                      </a:cubicBezTo>
                      <a:cubicBezTo>
                        <a:pt x="2" y="32"/>
                        <a:pt x="0" y="31"/>
                        <a:pt x="1" y="33"/>
                      </a:cubicBezTo>
                      <a:cubicBezTo>
                        <a:pt x="2" y="34"/>
                        <a:pt x="3" y="35"/>
                        <a:pt x="4" y="36"/>
                      </a:cubicBezTo>
                      <a:cubicBezTo>
                        <a:pt x="5" y="38"/>
                        <a:pt x="4" y="40"/>
                        <a:pt x="3" y="41"/>
                      </a:cubicBezTo>
                      <a:cubicBezTo>
                        <a:pt x="3" y="44"/>
                        <a:pt x="6" y="45"/>
                        <a:pt x="6" y="48"/>
                      </a:cubicBezTo>
                      <a:cubicBezTo>
                        <a:pt x="7" y="51"/>
                        <a:pt x="4" y="55"/>
                        <a:pt x="3" y="58"/>
                      </a:cubicBezTo>
                      <a:cubicBezTo>
                        <a:pt x="4" y="58"/>
                        <a:pt x="4" y="57"/>
                        <a:pt x="5" y="5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7" name="Freeform 768">
                  <a:extLst>
                    <a:ext uri="{FF2B5EF4-FFF2-40B4-BE49-F238E27FC236}">
                      <a16:creationId xmlns:a16="http://schemas.microsoft.com/office/drawing/2014/main" id="{A3871994-A36A-A94A-A7D7-E8AF62E9A6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93094" y="7341107"/>
                  <a:ext cx="296221" cy="247091"/>
                </a:xfrm>
                <a:custGeom>
                  <a:avLst/>
                  <a:gdLst>
                    <a:gd name="T0" fmla="*/ 8 w 29"/>
                    <a:gd name="T1" fmla="*/ 22 h 23"/>
                    <a:gd name="T2" fmla="*/ 10 w 29"/>
                    <a:gd name="T3" fmla="*/ 21 h 23"/>
                    <a:gd name="T4" fmla="*/ 15 w 29"/>
                    <a:gd name="T5" fmla="*/ 21 h 23"/>
                    <a:gd name="T6" fmla="*/ 23 w 29"/>
                    <a:gd name="T7" fmla="*/ 21 h 23"/>
                    <a:gd name="T8" fmla="*/ 27 w 29"/>
                    <a:gd name="T9" fmla="*/ 22 h 23"/>
                    <a:gd name="T10" fmla="*/ 29 w 29"/>
                    <a:gd name="T11" fmla="*/ 19 h 23"/>
                    <a:gd name="T12" fmla="*/ 25 w 29"/>
                    <a:gd name="T13" fmla="*/ 14 h 23"/>
                    <a:gd name="T14" fmla="*/ 25 w 29"/>
                    <a:gd name="T15" fmla="*/ 10 h 23"/>
                    <a:gd name="T16" fmla="*/ 19 w 29"/>
                    <a:gd name="T17" fmla="*/ 4 h 23"/>
                    <a:gd name="T18" fmla="*/ 9 w 29"/>
                    <a:gd name="T19" fmla="*/ 1 h 23"/>
                    <a:gd name="T20" fmla="*/ 5 w 29"/>
                    <a:gd name="T21" fmla="*/ 1 h 23"/>
                    <a:gd name="T22" fmla="*/ 2 w 29"/>
                    <a:gd name="T23" fmla="*/ 6 h 23"/>
                    <a:gd name="T24" fmla="*/ 1 w 29"/>
                    <a:gd name="T25" fmla="*/ 10 h 23"/>
                    <a:gd name="T26" fmla="*/ 2 w 29"/>
                    <a:gd name="T27" fmla="*/ 12 h 23"/>
                    <a:gd name="T28" fmla="*/ 2 w 29"/>
                    <a:gd name="T29" fmla="*/ 14 h 23"/>
                    <a:gd name="T30" fmla="*/ 4 w 29"/>
                    <a:gd name="T31" fmla="*/ 15 h 23"/>
                    <a:gd name="T32" fmla="*/ 9 w 29"/>
                    <a:gd name="T33" fmla="*/ 15 h 23"/>
                    <a:gd name="T34" fmla="*/ 10 w 29"/>
                    <a:gd name="T35" fmla="*/ 14 h 23"/>
                    <a:gd name="T36" fmla="*/ 17 w 29"/>
                    <a:gd name="T37" fmla="*/ 16 h 23"/>
                    <a:gd name="T38" fmla="*/ 11 w 29"/>
                    <a:gd name="T39" fmla="*/ 17 h 23"/>
                    <a:gd name="T40" fmla="*/ 6 w 29"/>
                    <a:gd name="T41" fmla="*/ 18 h 23"/>
                    <a:gd name="T42" fmla="*/ 3 w 29"/>
                    <a:gd name="T43" fmla="*/ 21 h 23"/>
                    <a:gd name="T44" fmla="*/ 5 w 29"/>
                    <a:gd name="T45" fmla="*/ 21 h 23"/>
                    <a:gd name="T46" fmla="*/ 8 w 29"/>
                    <a:gd name="T47" fmla="*/ 22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9" h="23">
                      <a:moveTo>
                        <a:pt x="8" y="22"/>
                      </a:moveTo>
                      <a:cubicBezTo>
                        <a:pt x="9" y="22"/>
                        <a:pt x="9" y="21"/>
                        <a:pt x="10" y="21"/>
                      </a:cubicBezTo>
                      <a:cubicBezTo>
                        <a:pt x="12" y="21"/>
                        <a:pt x="13" y="21"/>
                        <a:pt x="15" y="21"/>
                      </a:cubicBezTo>
                      <a:cubicBezTo>
                        <a:pt x="17" y="21"/>
                        <a:pt x="20" y="20"/>
                        <a:pt x="23" y="21"/>
                      </a:cubicBezTo>
                      <a:cubicBezTo>
                        <a:pt x="24" y="22"/>
                        <a:pt x="25" y="23"/>
                        <a:pt x="27" y="22"/>
                      </a:cubicBezTo>
                      <a:cubicBezTo>
                        <a:pt x="29" y="22"/>
                        <a:pt x="29" y="21"/>
                        <a:pt x="29" y="19"/>
                      </a:cubicBezTo>
                      <a:cubicBezTo>
                        <a:pt x="29" y="17"/>
                        <a:pt x="25" y="16"/>
                        <a:pt x="25" y="14"/>
                      </a:cubicBezTo>
                      <a:cubicBezTo>
                        <a:pt x="25" y="14"/>
                        <a:pt x="25" y="10"/>
                        <a:pt x="25" y="10"/>
                      </a:cubicBezTo>
                      <a:cubicBezTo>
                        <a:pt x="24" y="10"/>
                        <a:pt x="20" y="5"/>
                        <a:pt x="19" y="4"/>
                      </a:cubicBezTo>
                      <a:cubicBezTo>
                        <a:pt x="16" y="1"/>
                        <a:pt x="13" y="0"/>
                        <a:pt x="9" y="1"/>
                      </a:cubicBezTo>
                      <a:cubicBezTo>
                        <a:pt x="8" y="1"/>
                        <a:pt x="5" y="0"/>
                        <a:pt x="5" y="1"/>
                      </a:cubicBezTo>
                      <a:cubicBezTo>
                        <a:pt x="4" y="2"/>
                        <a:pt x="2" y="4"/>
                        <a:pt x="2" y="6"/>
                      </a:cubicBezTo>
                      <a:cubicBezTo>
                        <a:pt x="3" y="8"/>
                        <a:pt x="3" y="9"/>
                        <a:pt x="1" y="10"/>
                      </a:cubicBezTo>
                      <a:cubicBezTo>
                        <a:pt x="0" y="10"/>
                        <a:pt x="3" y="12"/>
                        <a:pt x="2" y="12"/>
                      </a:cubicBezTo>
                      <a:cubicBezTo>
                        <a:pt x="4" y="13"/>
                        <a:pt x="2" y="13"/>
                        <a:pt x="2" y="14"/>
                      </a:cubicBezTo>
                      <a:cubicBezTo>
                        <a:pt x="2" y="14"/>
                        <a:pt x="3" y="15"/>
                        <a:pt x="4" y="15"/>
                      </a:cubicBezTo>
                      <a:cubicBezTo>
                        <a:pt x="4" y="16"/>
                        <a:pt x="8" y="15"/>
                        <a:pt x="9" y="15"/>
                      </a:cubicBezTo>
                      <a:cubicBezTo>
                        <a:pt x="10" y="15"/>
                        <a:pt x="10" y="14"/>
                        <a:pt x="10" y="14"/>
                      </a:cubicBezTo>
                      <a:cubicBezTo>
                        <a:pt x="11" y="14"/>
                        <a:pt x="17" y="17"/>
                        <a:pt x="17" y="16"/>
                      </a:cubicBezTo>
                      <a:cubicBezTo>
                        <a:pt x="16" y="18"/>
                        <a:pt x="12" y="17"/>
                        <a:pt x="11" y="17"/>
                      </a:cubicBezTo>
                      <a:cubicBezTo>
                        <a:pt x="9" y="16"/>
                        <a:pt x="8" y="18"/>
                        <a:pt x="6" y="18"/>
                      </a:cubicBezTo>
                      <a:cubicBezTo>
                        <a:pt x="3" y="18"/>
                        <a:pt x="1" y="18"/>
                        <a:pt x="3" y="21"/>
                      </a:cubicBezTo>
                      <a:cubicBezTo>
                        <a:pt x="3" y="22"/>
                        <a:pt x="4" y="21"/>
                        <a:pt x="5" y="21"/>
                      </a:cubicBezTo>
                      <a:cubicBezTo>
                        <a:pt x="6" y="21"/>
                        <a:pt x="7" y="22"/>
                        <a:pt x="8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8" name="Freeform 769">
                  <a:extLst>
                    <a:ext uri="{FF2B5EF4-FFF2-40B4-BE49-F238E27FC236}">
                      <a16:creationId xmlns:a16="http://schemas.microsoft.com/office/drawing/2014/main" id="{1E3C7547-B947-D547-99EA-6CAE4C0804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50983" y="6854309"/>
                  <a:ext cx="857301" cy="844522"/>
                </a:xfrm>
                <a:custGeom>
                  <a:avLst/>
                  <a:gdLst>
                    <a:gd name="T0" fmla="*/ 27 w 84"/>
                    <a:gd name="T1" fmla="*/ 1 h 78"/>
                    <a:gd name="T2" fmla="*/ 33 w 84"/>
                    <a:gd name="T3" fmla="*/ 45 h 78"/>
                    <a:gd name="T4" fmla="*/ 32 w 84"/>
                    <a:gd name="T5" fmla="*/ 50 h 78"/>
                    <a:gd name="T6" fmla="*/ 19 w 84"/>
                    <a:gd name="T7" fmla="*/ 50 h 78"/>
                    <a:gd name="T8" fmla="*/ 15 w 84"/>
                    <a:gd name="T9" fmla="*/ 50 h 78"/>
                    <a:gd name="T10" fmla="*/ 12 w 84"/>
                    <a:gd name="T11" fmla="*/ 51 h 78"/>
                    <a:gd name="T12" fmla="*/ 8 w 84"/>
                    <a:gd name="T13" fmla="*/ 51 h 78"/>
                    <a:gd name="T14" fmla="*/ 6 w 84"/>
                    <a:gd name="T15" fmla="*/ 52 h 78"/>
                    <a:gd name="T16" fmla="*/ 3 w 84"/>
                    <a:gd name="T17" fmla="*/ 50 h 78"/>
                    <a:gd name="T18" fmla="*/ 0 w 84"/>
                    <a:gd name="T19" fmla="*/ 55 h 78"/>
                    <a:gd name="T20" fmla="*/ 0 w 84"/>
                    <a:gd name="T21" fmla="*/ 59 h 78"/>
                    <a:gd name="T22" fmla="*/ 3 w 84"/>
                    <a:gd name="T23" fmla="*/ 63 h 78"/>
                    <a:gd name="T24" fmla="*/ 4 w 84"/>
                    <a:gd name="T25" fmla="*/ 67 h 78"/>
                    <a:gd name="T26" fmla="*/ 7 w 84"/>
                    <a:gd name="T27" fmla="*/ 68 h 78"/>
                    <a:gd name="T28" fmla="*/ 11 w 84"/>
                    <a:gd name="T29" fmla="*/ 68 h 78"/>
                    <a:gd name="T30" fmla="*/ 15 w 84"/>
                    <a:gd name="T31" fmla="*/ 66 h 78"/>
                    <a:gd name="T32" fmla="*/ 20 w 84"/>
                    <a:gd name="T33" fmla="*/ 75 h 78"/>
                    <a:gd name="T34" fmla="*/ 20 w 84"/>
                    <a:gd name="T35" fmla="*/ 77 h 78"/>
                    <a:gd name="T36" fmla="*/ 23 w 84"/>
                    <a:gd name="T37" fmla="*/ 77 h 78"/>
                    <a:gd name="T38" fmla="*/ 27 w 84"/>
                    <a:gd name="T39" fmla="*/ 77 h 78"/>
                    <a:gd name="T40" fmla="*/ 30 w 84"/>
                    <a:gd name="T41" fmla="*/ 77 h 78"/>
                    <a:gd name="T42" fmla="*/ 35 w 84"/>
                    <a:gd name="T43" fmla="*/ 71 h 78"/>
                    <a:gd name="T44" fmla="*/ 35 w 84"/>
                    <a:gd name="T45" fmla="*/ 69 h 78"/>
                    <a:gd name="T46" fmla="*/ 39 w 84"/>
                    <a:gd name="T47" fmla="*/ 67 h 78"/>
                    <a:gd name="T48" fmla="*/ 40 w 84"/>
                    <a:gd name="T49" fmla="*/ 63 h 78"/>
                    <a:gd name="T50" fmla="*/ 42 w 84"/>
                    <a:gd name="T51" fmla="*/ 62 h 78"/>
                    <a:gd name="T52" fmla="*/ 49 w 84"/>
                    <a:gd name="T53" fmla="*/ 57 h 78"/>
                    <a:gd name="T54" fmla="*/ 51 w 84"/>
                    <a:gd name="T55" fmla="*/ 57 h 78"/>
                    <a:gd name="T56" fmla="*/ 52 w 84"/>
                    <a:gd name="T57" fmla="*/ 56 h 78"/>
                    <a:gd name="T58" fmla="*/ 55 w 84"/>
                    <a:gd name="T59" fmla="*/ 54 h 78"/>
                    <a:gd name="T60" fmla="*/ 65 w 84"/>
                    <a:gd name="T61" fmla="*/ 53 h 78"/>
                    <a:gd name="T62" fmla="*/ 70 w 84"/>
                    <a:gd name="T63" fmla="*/ 52 h 78"/>
                    <a:gd name="T64" fmla="*/ 78 w 84"/>
                    <a:gd name="T65" fmla="*/ 51 h 78"/>
                    <a:gd name="T66" fmla="*/ 82 w 84"/>
                    <a:gd name="T67" fmla="*/ 31 h 78"/>
                    <a:gd name="T68" fmla="*/ 77 w 84"/>
                    <a:gd name="T69" fmla="*/ 32 h 78"/>
                    <a:gd name="T70" fmla="*/ 77 w 84"/>
                    <a:gd name="T71" fmla="*/ 28 h 78"/>
                    <a:gd name="T72" fmla="*/ 70 w 84"/>
                    <a:gd name="T73" fmla="*/ 26 h 78"/>
                    <a:gd name="T74" fmla="*/ 66 w 84"/>
                    <a:gd name="T75" fmla="*/ 22 h 78"/>
                    <a:gd name="T76" fmla="*/ 63 w 84"/>
                    <a:gd name="T77" fmla="*/ 20 h 78"/>
                    <a:gd name="T78" fmla="*/ 56 w 84"/>
                    <a:gd name="T79" fmla="*/ 14 h 78"/>
                    <a:gd name="T80" fmla="*/ 39 w 84"/>
                    <a:gd name="T81" fmla="*/ 3 h 78"/>
                    <a:gd name="T82" fmla="*/ 35 w 84"/>
                    <a:gd name="T83" fmla="*/ 1 h 78"/>
                    <a:gd name="T84" fmla="*/ 27 w 84"/>
                    <a:gd name="T85" fmla="*/ 1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84" h="78">
                      <a:moveTo>
                        <a:pt x="27" y="1"/>
                      </a:moveTo>
                      <a:cubicBezTo>
                        <a:pt x="29" y="16"/>
                        <a:pt x="31" y="31"/>
                        <a:pt x="33" y="45"/>
                      </a:cubicBezTo>
                      <a:cubicBezTo>
                        <a:pt x="33" y="47"/>
                        <a:pt x="35" y="50"/>
                        <a:pt x="32" y="50"/>
                      </a:cubicBezTo>
                      <a:cubicBezTo>
                        <a:pt x="28" y="50"/>
                        <a:pt x="23" y="50"/>
                        <a:pt x="19" y="50"/>
                      </a:cubicBezTo>
                      <a:cubicBezTo>
                        <a:pt x="17" y="50"/>
                        <a:pt x="16" y="50"/>
                        <a:pt x="15" y="50"/>
                      </a:cubicBezTo>
                      <a:cubicBezTo>
                        <a:pt x="14" y="50"/>
                        <a:pt x="13" y="51"/>
                        <a:pt x="12" y="51"/>
                      </a:cubicBezTo>
                      <a:cubicBezTo>
                        <a:pt x="11" y="52"/>
                        <a:pt x="10" y="51"/>
                        <a:pt x="8" y="51"/>
                      </a:cubicBezTo>
                      <a:cubicBezTo>
                        <a:pt x="7" y="51"/>
                        <a:pt x="7" y="53"/>
                        <a:pt x="6" y="52"/>
                      </a:cubicBezTo>
                      <a:cubicBezTo>
                        <a:pt x="5" y="52"/>
                        <a:pt x="4" y="50"/>
                        <a:pt x="3" y="50"/>
                      </a:cubicBezTo>
                      <a:cubicBezTo>
                        <a:pt x="2" y="50"/>
                        <a:pt x="2" y="56"/>
                        <a:pt x="0" y="55"/>
                      </a:cubicBezTo>
                      <a:cubicBezTo>
                        <a:pt x="0" y="56"/>
                        <a:pt x="0" y="58"/>
                        <a:pt x="0" y="59"/>
                      </a:cubicBezTo>
                      <a:cubicBezTo>
                        <a:pt x="0" y="61"/>
                        <a:pt x="2" y="61"/>
                        <a:pt x="3" y="63"/>
                      </a:cubicBezTo>
                      <a:cubicBezTo>
                        <a:pt x="4" y="64"/>
                        <a:pt x="3" y="66"/>
                        <a:pt x="4" y="67"/>
                      </a:cubicBezTo>
                      <a:cubicBezTo>
                        <a:pt x="5" y="69"/>
                        <a:pt x="6" y="67"/>
                        <a:pt x="7" y="68"/>
                      </a:cubicBezTo>
                      <a:cubicBezTo>
                        <a:pt x="7" y="69"/>
                        <a:pt x="10" y="68"/>
                        <a:pt x="11" y="68"/>
                      </a:cubicBezTo>
                      <a:cubicBezTo>
                        <a:pt x="12" y="68"/>
                        <a:pt x="14" y="66"/>
                        <a:pt x="15" y="66"/>
                      </a:cubicBezTo>
                      <a:cubicBezTo>
                        <a:pt x="17" y="68"/>
                        <a:pt x="18" y="73"/>
                        <a:pt x="20" y="75"/>
                      </a:cubicBezTo>
                      <a:cubicBezTo>
                        <a:pt x="20" y="75"/>
                        <a:pt x="19" y="77"/>
                        <a:pt x="20" y="77"/>
                      </a:cubicBezTo>
                      <a:cubicBezTo>
                        <a:pt x="21" y="78"/>
                        <a:pt x="22" y="76"/>
                        <a:pt x="23" y="77"/>
                      </a:cubicBezTo>
                      <a:cubicBezTo>
                        <a:pt x="24" y="78"/>
                        <a:pt x="26" y="78"/>
                        <a:pt x="27" y="77"/>
                      </a:cubicBezTo>
                      <a:cubicBezTo>
                        <a:pt x="29" y="75"/>
                        <a:pt x="29" y="77"/>
                        <a:pt x="30" y="77"/>
                      </a:cubicBezTo>
                      <a:cubicBezTo>
                        <a:pt x="33" y="77"/>
                        <a:pt x="35" y="73"/>
                        <a:pt x="35" y="71"/>
                      </a:cubicBezTo>
                      <a:cubicBezTo>
                        <a:pt x="35" y="70"/>
                        <a:pt x="33" y="70"/>
                        <a:pt x="35" y="69"/>
                      </a:cubicBezTo>
                      <a:cubicBezTo>
                        <a:pt x="36" y="68"/>
                        <a:pt x="38" y="69"/>
                        <a:pt x="39" y="67"/>
                      </a:cubicBezTo>
                      <a:cubicBezTo>
                        <a:pt x="39" y="66"/>
                        <a:pt x="40" y="64"/>
                        <a:pt x="40" y="63"/>
                      </a:cubicBezTo>
                      <a:cubicBezTo>
                        <a:pt x="41" y="61"/>
                        <a:pt x="41" y="60"/>
                        <a:pt x="42" y="62"/>
                      </a:cubicBezTo>
                      <a:cubicBezTo>
                        <a:pt x="45" y="64"/>
                        <a:pt x="47" y="56"/>
                        <a:pt x="49" y="57"/>
                      </a:cubicBezTo>
                      <a:cubicBezTo>
                        <a:pt x="50" y="57"/>
                        <a:pt x="50" y="57"/>
                        <a:pt x="51" y="57"/>
                      </a:cubicBezTo>
                      <a:cubicBezTo>
                        <a:pt x="51" y="57"/>
                        <a:pt x="52" y="56"/>
                        <a:pt x="52" y="56"/>
                      </a:cubicBezTo>
                      <a:cubicBezTo>
                        <a:pt x="53" y="55"/>
                        <a:pt x="54" y="55"/>
                        <a:pt x="55" y="54"/>
                      </a:cubicBezTo>
                      <a:cubicBezTo>
                        <a:pt x="58" y="51"/>
                        <a:pt x="61" y="54"/>
                        <a:pt x="65" y="53"/>
                      </a:cubicBezTo>
                      <a:cubicBezTo>
                        <a:pt x="67" y="53"/>
                        <a:pt x="68" y="52"/>
                        <a:pt x="70" y="52"/>
                      </a:cubicBezTo>
                      <a:cubicBezTo>
                        <a:pt x="73" y="52"/>
                        <a:pt x="76" y="52"/>
                        <a:pt x="78" y="51"/>
                      </a:cubicBezTo>
                      <a:cubicBezTo>
                        <a:pt x="84" y="49"/>
                        <a:pt x="82" y="36"/>
                        <a:pt x="82" y="31"/>
                      </a:cubicBezTo>
                      <a:cubicBezTo>
                        <a:pt x="81" y="32"/>
                        <a:pt x="78" y="34"/>
                        <a:pt x="77" y="32"/>
                      </a:cubicBezTo>
                      <a:cubicBezTo>
                        <a:pt x="76" y="31"/>
                        <a:pt x="78" y="29"/>
                        <a:pt x="77" y="28"/>
                      </a:cubicBezTo>
                      <a:cubicBezTo>
                        <a:pt x="76" y="26"/>
                        <a:pt x="72" y="27"/>
                        <a:pt x="70" y="26"/>
                      </a:cubicBezTo>
                      <a:cubicBezTo>
                        <a:pt x="68" y="26"/>
                        <a:pt x="67" y="23"/>
                        <a:pt x="66" y="22"/>
                      </a:cubicBezTo>
                      <a:cubicBezTo>
                        <a:pt x="66" y="21"/>
                        <a:pt x="65" y="20"/>
                        <a:pt x="63" y="20"/>
                      </a:cubicBezTo>
                      <a:cubicBezTo>
                        <a:pt x="61" y="18"/>
                        <a:pt x="58" y="16"/>
                        <a:pt x="56" y="14"/>
                      </a:cubicBezTo>
                      <a:cubicBezTo>
                        <a:pt x="50" y="11"/>
                        <a:pt x="44" y="7"/>
                        <a:pt x="39" y="3"/>
                      </a:cubicBezTo>
                      <a:cubicBezTo>
                        <a:pt x="38" y="3"/>
                        <a:pt x="36" y="1"/>
                        <a:pt x="35" y="1"/>
                      </a:cubicBezTo>
                      <a:cubicBezTo>
                        <a:pt x="33" y="0"/>
                        <a:pt x="30" y="1"/>
                        <a:pt x="2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39" name="Freeform 770">
                  <a:extLst>
                    <a:ext uri="{FF2B5EF4-FFF2-40B4-BE49-F238E27FC236}">
                      <a16:creationId xmlns:a16="http://schemas.microsoft.com/office/drawing/2014/main" id="{18B25904-8C6D-964D-86A9-63EC1F6FA6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887562" y="6463395"/>
                  <a:ext cx="564564" cy="582683"/>
                </a:xfrm>
                <a:custGeom>
                  <a:avLst/>
                  <a:gdLst>
                    <a:gd name="T0" fmla="*/ 45 w 55"/>
                    <a:gd name="T1" fmla="*/ 54 h 54"/>
                    <a:gd name="T2" fmla="*/ 48 w 55"/>
                    <a:gd name="T3" fmla="*/ 51 h 54"/>
                    <a:gd name="T4" fmla="*/ 51 w 55"/>
                    <a:gd name="T5" fmla="*/ 48 h 54"/>
                    <a:gd name="T6" fmla="*/ 54 w 55"/>
                    <a:gd name="T7" fmla="*/ 44 h 54"/>
                    <a:gd name="T8" fmla="*/ 55 w 55"/>
                    <a:gd name="T9" fmla="*/ 42 h 54"/>
                    <a:gd name="T10" fmla="*/ 50 w 55"/>
                    <a:gd name="T11" fmla="*/ 36 h 54"/>
                    <a:gd name="T12" fmla="*/ 45 w 55"/>
                    <a:gd name="T13" fmla="*/ 25 h 54"/>
                    <a:gd name="T14" fmla="*/ 40 w 55"/>
                    <a:gd name="T15" fmla="*/ 16 h 54"/>
                    <a:gd name="T16" fmla="*/ 38 w 55"/>
                    <a:gd name="T17" fmla="*/ 8 h 54"/>
                    <a:gd name="T18" fmla="*/ 47 w 55"/>
                    <a:gd name="T19" fmla="*/ 22 h 54"/>
                    <a:gd name="T20" fmla="*/ 49 w 55"/>
                    <a:gd name="T21" fmla="*/ 19 h 54"/>
                    <a:gd name="T22" fmla="*/ 48 w 55"/>
                    <a:gd name="T23" fmla="*/ 14 h 54"/>
                    <a:gd name="T24" fmla="*/ 47 w 55"/>
                    <a:gd name="T25" fmla="*/ 2 h 54"/>
                    <a:gd name="T26" fmla="*/ 38 w 55"/>
                    <a:gd name="T27" fmla="*/ 2 h 54"/>
                    <a:gd name="T28" fmla="*/ 25 w 55"/>
                    <a:gd name="T29" fmla="*/ 3 h 54"/>
                    <a:gd name="T30" fmla="*/ 16 w 55"/>
                    <a:gd name="T31" fmla="*/ 3 h 54"/>
                    <a:gd name="T32" fmla="*/ 4 w 55"/>
                    <a:gd name="T33" fmla="*/ 1 h 54"/>
                    <a:gd name="T34" fmla="*/ 3 w 55"/>
                    <a:gd name="T35" fmla="*/ 0 h 54"/>
                    <a:gd name="T36" fmla="*/ 1 w 55"/>
                    <a:gd name="T37" fmla="*/ 3 h 54"/>
                    <a:gd name="T38" fmla="*/ 2 w 55"/>
                    <a:gd name="T39" fmla="*/ 7 h 54"/>
                    <a:gd name="T40" fmla="*/ 1 w 55"/>
                    <a:gd name="T41" fmla="*/ 11 h 54"/>
                    <a:gd name="T42" fmla="*/ 2 w 55"/>
                    <a:gd name="T43" fmla="*/ 13 h 54"/>
                    <a:gd name="T44" fmla="*/ 2 w 55"/>
                    <a:gd name="T45" fmla="*/ 25 h 54"/>
                    <a:gd name="T46" fmla="*/ 2 w 55"/>
                    <a:gd name="T47" fmla="*/ 52 h 54"/>
                    <a:gd name="T48" fmla="*/ 34 w 55"/>
                    <a:gd name="T49" fmla="*/ 52 h 54"/>
                    <a:gd name="T50" fmla="*/ 40 w 55"/>
                    <a:gd name="T51" fmla="*/ 52 h 54"/>
                    <a:gd name="T52" fmla="*/ 45 w 55"/>
                    <a:gd name="T53" fmla="*/ 5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55" h="54">
                      <a:moveTo>
                        <a:pt x="45" y="54"/>
                      </a:moveTo>
                      <a:cubicBezTo>
                        <a:pt x="46" y="54"/>
                        <a:pt x="46" y="51"/>
                        <a:pt x="48" y="51"/>
                      </a:cubicBezTo>
                      <a:cubicBezTo>
                        <a:pt x="51" y="51"/>
                        <a:pt x="49" y="49"/>
                        <a:pt x="51" y="48"/>
                      </a:cubicBezTo>
                      <a:cubicBezTo>
                        <a:pt x="54" y="47"/>
                        <a:pt x="54" y="47"/>
                        <a:pt x="54" y="44"/>
                      </a:cubicBezTo>
                      <a:cubicBezTo>
                        <a:pt x="53" y="42"/>
                        <a:pt x="53" y="42"/>
                        <a:pt x="55" y="42"/>
                      </a:cubicBezTo>
                      <a:cubicBezTo>
                        <a:pt x="54" y="42"/>
                        <a:pt x="51" y="37"/>
                        <a:pt x="50" y="36"/>
                      </a:cubicBezTo>
                      <a:cubicBezTo>
                        <a:pt x="49" y="32"/>
                        <a:pt x="47" y="28"/>
                        <a:pt x="45" y="25"/>
                      </a:cubicBezTo>
                      <a:cubicBezTo>
                        <a:pt x="43" y="22"/>
                        <a:pt x="42" y="18"/>
                        <a:pt x="40" y="16"/>
                      </a:cubicBezTo>
                      <a:cubicBezTo>
                        <a:pt x="39" y="15"/>
                        <a:pt x="37" y="9"/>
                        <a:pt x="38" y="8"/>
                      </a:cubicBezTo>
                      <a:cubicBezTo>
                        <a:pt x="38" y="8"/>
                        <a:pt x="46" y="22"/>
                        <a:pt x="47" y="22"/>
                      </a:cubicBezTo>
                      <a:cubicBezTo>
                        <a:pt x="48" y="22"/>
                        <a:pt x="49" y="19"/>
                        <a:pt x="49" y="19"/>
                      </a:cubicBezTo>
                      <a:cubicBezTo>
                        <a:pt x="49" y="17"/>
                        <a:pt x="49" y="15"/>
                        <a:pt x="48" y="14"/>
                      </a:cubicBezTo>
                      <a:cubicBezTo>
                        <a:pt x="48" y="10"/>
                        <a:pt x="47" y="6"/>
                        <a:pt x="47" y="2"/>
                      </a:cubicBezTo>
                      <a:cubicBezTo>
                        <a:pt x="45" y="4"/>
                        <a:pt x="40" y="4"/>
                        <a:pt x="38" y="2"/>
                      </a:cubicBezTo>
                      <a:cubicBezTo>
                        <a:pt x="34" y="0"/>
                        <a:pt x="29" y="1"/>
                        <a:pt x="25" y="3"/>
                      </a:cubicBezTo>
                      <a:cubicBezTo>
                        <a:pt x="22" y="5"/>
                        <a:pt x="19" y="4"/>
                        <a:pt x="16" y="3"/>
                      </a:cubicBezTo>
                      <a:cubicBezTo>
                        <a:pt x="12" y="2"/>
                        <a:pt x="8" y="2"/>
                        <a:pt x="4" y="1"/>
                      </a:cubicBezTo>
                      <a:cubicBezTo>
                        <a:pt x="4" y="1"/>
                        <a:pt x="3" y="0"/>
                        <a:pt x="3" y="0"/>
                      </a:cubicBezTo>
                      <a:cubicBezTo>
                        <a:pt x="2" y="1"/>
                        <a:pt x="2" y="2"/>
                        <a:pt x="1" y="3"/>
                      </a:cubicBezTo>
                      <a:cubicBezTo>
                        <a:pt x="0" y="4"/>
                        <a:pt x="3" y="5"/>
                        <a:pt x="2" y="7"/>
                      </a:cubicBezTo>
                      <a:cubicBezTo>
                        <a:pt x="1" y="8"/>
                        <a:pt x="1" y="9"/>
                        <a:pt x="1" y="11"/>
                      </a:cubicBezTo>
                      <a:cubicBezTo>
                        <a:pt x="2" y="11"/>
                        <a:pt x="2" y="12"/>
                        <a:pt x="2" y="13"/>
                      </a:cubicBezTo>
                      <a:cubicBezTo>
                        <a:pt x="2" y="17"/>
                        <a:pt x="2" y="21"/>
                        <a:pt x="2" y="25"/>
                      </a:cubicBezTo>
                      <a:cubicBezTo>
                        <a:pt x="2" y="28"/>
                        <a:pt x="2" y="52"/>
                        <a:pt x="2" y="52"/>
                      </a:cubicBezTo>
                      <a:cubicBezTo>
                        <a:pt x="13" y="52"/>
                        <a:pt x="23" y="52"/>
                        <a:pt x="34" y="52"/>
                      </a:cubicBezTo>
                      <a:cubicBezTo>
                        <a:pt x="36" y="52"/>
                        <a:pt x="38" y="52"/>
                        <a:pt x="40" y="52"/>
                      </a:cubicBezTo>
                      <a:cubicBezTo>
                        <a:pt x="42" y="52"/>
                        <a:pt x="43" y="54"/>
                        <a:pt x="45" y="5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0" name="Freeform 771">
                  <a:extLst>
                    <a:ext uri="{FF2B5EF4-FFF2-40B4-BE49-F238E27FC236}">
                      <a16:creationId xmlns:a16="http://schemas.microsoft.com/office/drawing/2014/main" id="{45CB395A-C09E-344F-A478-FA1D60E46C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051166" y="6127803"/>
                  <a:ext cx="205617" cy="420417"/>
                </a:xfrm>
                <a:custGeom>
                  <a:avLst/>
                  <a:gdLst>
                    <a:gd name="T0" fmla="*/ 14 w 20"/>
                    <a:gd name="T1" fmla="*/ 34 h 39"/>
                    <a:gd name="T2" fmla="*/ 17 w 20"/>
                    <a:gd name="T3" fmla="*/ 30 h 39"/>
                    <a:gd name="T4" fmla="*/ 20 w 20"/>
                    <a:gd name="T5" fmla="*/ 27 h 39"/>
                    <a:gd name="T6" fmla="*/ 20 w 20"/>
                    <a:gd name="T7" fmla="*/ 24 h 39"/>
                    <a:gd name="T8" fmla="*/ 19 w 20"/>
                    <a:gd name="T9" fmla="*/ 23 h 39"/>
                    <a:gd name="T10" fmla="*/ 17 w 20"/>
                    <a:gd name="T11" fmla="*/ 20 h 39"/>
                    <a:gd name="T12" fmla="*/ 14 w 20"/>
                    <a:gd name="T13" fmla="*/ 20 h 39"/>
                    <a:gd name="T14" fmla="*/ 16 w 20"/>
                    <a:gd name="T15" fmla="*/ 16 h 39"/>
                    <a:gd name="T16" fmla="*/ 17 w 20"/>
                    <a:gd name="T17" fmla="*/ 10 h 39"/>
                    <a:gd name="T18" fmla="*/ 15 w 20"/>
                    <a:gd name="T19" fmla="*/ 6 h 39"/>
                    <a:gd name="T20" fmla="*/ 18 w 20"/>
                    <a:gd name="T21" fmla="*/ 4 h 39"/>
                    <a:gd name="T22" fmla="*/ 18 w 20"/>
                    <a:gd name="T23" fmla="*/ 1 h 39"/>
                    <a:gd name="T24" fmla="*/ 15 w 20"/>
                    <a:gd name="T25" fmla="*/ 3 h 39"/>
                    <a:gd name="T26" fmla="*/ 14 w 20"/>
                    <a:gd name="T27" fmla="*/ 2 h 39"/>
                    <a:gd name="T28" fmla="*/ 11 w 20"/>
                    <a:gd name="T29" fmla="*/ 0 h 39"/>
                    <a:gd name="T30" fmla="*/ 5 w 20"/>
                    <a:gd name="T31" fmla="*/ 4 h 39"/>
                    <a:gd name="T32" fmla="*/ 2 w 20"/>
                    <a:gd name="T33" fmla="*/ 17 h 39"/>
                    <a:gd name="T34" fmla="*/ 1 w 20"/>
                    <a:gd name="T35" fmla="*/ 21 h 39"/>
                    <a:gd name="T36" fmla="*/ 4 w 20"/>
                    <a:gd name="T37" fmla="*/ 26 h 39"/>
                    <a:gd name="T38" fmla="*/ 8 w 20"/>
                    <a:gd name="T39" fmla="*/ 30 h 39"/>
                    <a:gd name="T40" fmla="*/ 10 w 20"/>
                    <a:gd name="T41" fmla="*/ 39 h 39"/>
                    <a:gd name="T42" fmla="*/ 14 w 20"/>
                    <a:gd name="T43" fmla="*/ 34 h 39"/>
                    <a:gd name="T44" fmla="*/ 14 w 20"/>
                    <a:gd name="T45" fmla="*/ 34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0" h="39">
                      <a:moveTo>
                        <a:pt x="14" y="34"/>
                      </a:moveTo>
                      <a:cubicBezTo>
                        <a:pt x="12" y="32"/>
                        <a:pt x="16" y="30"/>
                        <a:pt x="17" y="30"/>
                      </a:cubicBezTo>
                      <a:cubicBezTo>
                        <a:pt x="19" y="29"/>
                        <a:pt x="20" y="28"/>
                        <a:pt x="20" y="27"/>
                      </a:cubicBezTo>
                      <a:cubicBezTo>
                        <a:pt x="20" y="26"/>
                        <a:pt x="20" y="25"/>
                        <a:pt x="20" y="24"/>
                      </a:cubicBezTo>
                      <a:cubicBezTo>
                        <a:pt x="20" y="23"/>
                        <a:pt x="19" y="23"/>
                        <a:pt x="19" y="23"/>
                      </a:cubicBezTo>
                      <a:cubicBezTo>
                        <a:pt x="18" y="22"/>
                        <a:pt x="18" y="21"/>
                        <a:pt x="17" y="20"/>
                      </a:cubicBezTo>
                      <a:cubicBezTo>
                        <a:pt x="16" y="20"/>
                        <a:pt x="15" y="21"/>
                        <a:pt x="14" y="20"/>
                      </a:cubicBezTo>
                      <a:cubicBezTo>
                        <a:pt x="11" y="18"/>
                        <a:pt x="14" y="17"/>
                        <a:pt x="16" y="16"/>
                      </a:cubicBezTo>
                      <a:cubicBezTo>
                        <a:pt x="18" y="15"/>
                        <a:pt x="19" y="12"/>
                        <a:pt x="17" y="10"/>
                      </a:cubicBezTo>
                      <a:cubicBezTo>
                        <a:pt x="17" y="9"/>
                        <a:pt x="14" y="7"/>
                        <a:pt x="15" y="6"/>
                      </a:cubicBezTo>
                      <a:cubicBezTo>
                        <a:pt x="16" y="5"/>
                        <a:pt x="17" y="5"/>
                        <a:pt x="18" y="4"/>
                      </a:cubicBezTo>
                      <a:cubicBezTo>
                        <a:pt x="18" y="4"/>
                        <a:pt x="18" y="1"/>
                        <a:pt x="18" y="1"/>
                      </a:cubicBezTo>
                      <a:cubicBezTo>
                        <a:pt x="17" y="1"/>
                        <a:pt x="16" y="4"/>
                        <a:pt x="15" y="3"/>
                      </a:cubicBezTo>
                      <a:cubicBezTo>
                        <a:pt x="15" y="3"/>
                        <a:pt x="14" y="2"/>
                        <a:pt x="14" y="2"/>
                      </a:cubicBezTo>
                      <a:cubicBezTo>
                        <a:pt x="13" y="1"/>
                        <a:pt x="12" y="0"/>
                        <a:pt x="11" y="0"/>
                      </a:cubicBezTo>
                      <a:cubicBezTo>
                        <a:pt x="9" y="1"/>
                        <a:pt x="6" y="2"/>
                        <a:pt x="5" y="4"/>
                      </a:cubicBezTo>
                      <a:cubicBezTo>
                        <a:pt x="3" y="8"/>
                        <a:pt x="5" y="14"/>
                        <a:pt x="2" y="17"/>
                      </a:cubicBezTo>
                      <a:cubicBezTo>
                        <a:pt x="0" y="19"/>
                        <a:pt x="0" y="19"/>
                        <a:pt x="1" y="21"/>
                      </a:cubicBezTo>
                      <a:cubicBezTo>
                        <a:pt x="1" y="23"/>
                        <a:pt x="4" y="24"/>
                        <a:pt x="4" y="26"/>
                      </a:cubicBezTo>
                      <a:cubicBezTo>
                        <a:pt x="5" y="28"/>
                        <a:pt x="8" y="29"/>
                        <a:pt x="8" y="30"/>
                      </a:cubicBezTo>
                      <a:cubicBezTo>
                        <a:pt x="9" y="33"/>
                        <a:pt x="10" y="37"/>
                        <a:pt x="10" y="39"/>
                      </a:cubicBezTo>
                      <a:cubicBezTo>
                        <a:pt x="12" y="39"/>
                        <a:pt x="16" y="37"/>
                        <a:pt x="14" y="34"/>
                      </a:cubicBezTo>
                      <a:cubicBezTo>
                        <a:pt x="13" y="33"/>
                        <a:pt x="15" y="35"/>
                        <a:pt x="14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1" name="Freeform 772">
                  <a:extLst>
                    <a:ext uri="{FF2B5EF4-FFF2-40B4-BE49-F238E27FC236}">
                      <a16:creationId xmlns:a16="http://schemas.microsoft.com/office/drawing/2014/main" id="{7B91BAD6-2CB5-7C48-A5D9-E8E1473006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141780" y="6374887"/>
                  <a:ext cx="777151" cy="792893"/>
                </a:xfrm>
                <a:custGeom>
                  <a:avLst/>
                  <a:gdLst>
                    <a:gd name="T0" fmla="*/ 21 w 76"/>
                    <a:gd name="T1" fmla="*/ 55 h 73"/>
                    <a:gd name="T2" fmla="*/ 25 w 76"/>
                    <a:gd name="T3" fmla="*/ 57 h 73"/>
                    <a:gd name="T4" fmla="*/ 28 w 76"/>
                    <a:gd name="T5" fmla="*/ 55 h 73"/>
                    <a:gd name="T6" fmla="*/ 33 w 76"/>
                    <a:gd name="T7" fmla="*/ 53 h 73"/>
                    <a:gd name="T8" fmla="*/ 44 w 76"/>
                    <a:gd name="T9" fmla="*/ 59 h 73"/>
                    <a:gd name="T10" fmla="*/ 70 w 76"/>
                    <a:gd name="T11" fmla="*/ 73 h 73"/>
                    <a:gd name="T12" fmla="*/ 71 w 76"/>
                    <a:gd name="T13" fmla="*/ 71 h 73"/>
                    <a:gd name="T14" fmla="*/ 75 w 76"/>
                    <a:gd name="T15" fmla="*/ 71 h 73"/>
                    <a:gd name="T16" fmla="*/ 75 w 76"/>
                    <a:gd name="T17" fmla="*/ 66 h 73"/>
                    <a:gd name="T18" fmla="*/ 75 w 76"/>
                    <a:gd name="T19" fmla="*/ 44 h 73"/>
                    <a:gd name="T20" fmla="*/ 75 w 76"/>
                    <a:gd name="T21" fmla="*/ 24 h 73"/>
                    <a:gd name="T22" fmla="*/ 75 w 76"/>
                    <a:gd name="T23" fmla="*/ 20 h 73"/>
                    <a:gd name="T24" fmla="*/ 74 w 76"/>
                    <a:gd name="T25" fmla="*/ 17 h 73"/>
                    <a:gd name="T26" fmla="*/ 76 w 76"/>
                    <a:gd name="T27" fmla="*/ 14 h 73"/>
                    <a:gd name="T28" fmla="*/ 74 w 76"/>
                    <a:gd name="T29" fmla="*/ 11 h 73"/>
                    <a:gd name="T30" fmla="*/ 76 w 76"/>
                    <a:gd name="T31" fmla="*/ 8 h 73"/>
                    <a:gd name="T32" fmla="*/ 67 w 76"/>
                    <a:gd name="T33" fmla="*/ 5 h 73"/>
                    <a:gd name="T34" fmla="*/ 61 w 76"/>
                    <a:gd name="T35" fmla="*/ 2 h 73"/>
                    <a:gd name="T36" fmla="*/ 51 w 76"/>
                    <a:gd name="T37" fmla="*/ 6 h 73"/>
                    <a:gd name="T38" fmla="*/ 51 w 76"/>
                    <a:gd name="T39" fmla="*/ 9 h 73"/>
                    <a:gd name="T40" fmla="*/ 50 w 76"/>
                    <a:gd name="T41" fmla="*/ 14 h 73"/>
                    <a:gd name="T42" fmla="*/ 41 w 76"/>
                    <a:gd name="T43" fmla="*/ 13 h 73"/>
                    <a:gd name="T44" fmla="*/ 36 w 76"/>
                    <a:gd name="T45" fmla="*/ 12 h 73"/>
                    <a:gd name="T46" fmla="*/ 31 w 76"/>
                    <a:gd name="T47" fmla="*/ 10 h 73"/>
                    <a:gd name="T48" fmla="*/ 29 w 76"/>
                    <a:gd name="T49" fmla="*/ 6 h 73"/>
                    <a:gd name="T50" fmla="*/ 23 w 76"/>
                    <a:gd name="T51" fmla="*/ 3 h 73"/>
                    <a:gd name="T52" fmla="*/ 17 w 76"/>
                    <a:gd name="T53" fmla="*/ 2 h 73"/>
                    <a:gd name="T54" fmla="*/ 11 w 76"/>
                    <a:gd name="T55" fmla="*/ 0 h 73"/>
                    <a:gd name="T56" fmla="*/ 11 w 76"/>
                    <a:gd name="T57" fmla="*/ 4 h 73"/>
                    <a:gd name="T58" fmla="*/ 9 w 76"/>
                    <a:gd name="T59" fmla="*/ 6 h 73"/>
                    <a:gd name="T60" fmla="*/ 5 w 76"/>
                    <a:gd name="T61" fmla="*/ 8 h 73"/>
                    <a:gd name="T62" fmla="*/ 5 w 76"/>
                    <a:gd name="T63" fmla="*/ 14 h 73"/>
                    <a:gd name="T64" fmla="*/ 1 w 76"/>
                    <a:gd name="T65" fmla="*/ 17 h 73"/>
                    <a:gd name="T66" fmla="*/ 3 w 76"/>
                    <a:gd name="T67" fmla="*/ 21 h 73"/>
                    <a:gd name="T68" fmla="*/ 3 w 76"/>
                    <a:gd name="T69" fmla="*/ 26 h 73"/>
                    <a:gd name="T70" fmla="*/ 3 w 76"/>
                    <a:gd name="T71" fmla="*/ 31 h 73"/>
                    <a:gd name="T72" fmla="*/ 3 w 76"/>
                    <a:gd name="T73" fmla="*/ 34 h 73"/>
                    <a:gd name="T74" fmla="*/ 3 w 76"/>
                    <a:gd name="T75" fmla="*/ 37 h 73"/>
                    <a:gd name="T76" fmla="*/ 1 w 76"/>
                    <a:gd name="T77" fmla="*/ 40 h 73"/>
                    <a:gd name="T78" fmla="*/ 4 w 76"/>
                    <a:gd name="T79" fmla="*/ 46 h 73"/>
                    <a:gd name="T80" fmla="*/ 7 w 76"/>
                    <a:gd name="T81" fmla="*/ 48 h 73"/>
                    <a:gd name="T82" fmla="*/ 11 w 76"/>
                    <a:gd name="T83" fmla="*/ 49 h 73"/>
                    <a:gd name="T84" fmla="*/ 14 w 76"/>
                    <a:gd name="T85" fmla="*/ 53 h 73"/>
                    <a:gd name="T86" fmla="*/ 21 w 76"/>
                    <a:gd name="T87" fmla="*/ 55 h 73"/>
                    <a:gd name="T88" fmla="*/ 21 w 76"/>
                    <a:gd name="T89" fmla="*/ 55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76" h="73">
                      <a:moveTo>
                        <a:pt x="21" y="55"/>
                      </a:moveTo>
                      <a:cubicBezTo>
                        <a:pt x="21" y="56"/>
                        <a:pt x="24" y="58"/>
                        <a:pt x="25" y="57"/>
                      </a:cubicBezTo>
                      <a:cubicBezTo>
                        <a:pt x="26" y="56"/>
                        <a:pt x="27" y="56"/>
                        <a:pt x="28" y="55"/>
                      </a:cubicBezTo>
                      <a:cubicBezTo>
                        <a:pt x="29" y="55"/>
                        <a:pt x="32" y="53"/>
                        <a:pt x="33" y="53"/>
                      </a:cubicBezTo>
                      <a:cubicBezTo>
                        <a:pt x="37" y="55"/>
                        <a:pt x="40" y="57"/>
                        <a:pt x="44" y="59"/>
                      </a:cubicBezTo>
                      <a:cubicBezTo>
                        <a:pt x="53" y="64"/>
                        <a:pt x="61" y="69"/>
                        <a:pt x="70" y="73"/>
                      </a:cubicBezTo>
                      <a:cubicBezTo>
                        <a:pt x="70" y="71"/>
                        <a:pt x="69" y="71"/>
                        <a:pt x="71" y="71"/>
                      </a:cubicBezTo>
                      <a:cubicBezTo>
                        <a:pt x="71" y="71"/>
                        <a:pt x="75" y="71"/>
                        <a:pt x="75" y="71"/>
                      </a:cubicBezTo>
                      <a:cubicBezTo>
                        <a:pt x="75" y="69"/>
                        <a:pt x="75" y="68"/>
                        <a:pt x="75" y="66"/>
                      </a:cubicBezTo>
                      <a:cubicBezTo>
                        <a:pt x="75" y="59"/>
                        <a:pt x="75" y="52"/>
                        <a:pt x="75" y="44"/>
                      </a:cubicBezTo>
                      <a:cubicBezTo>
                        <a:pt x="75" y="37"/>
                        <a:pt x="75" y="30"/>
                        <a:pt x="75" y="24"/>
                      </a:cubicBezTo>
                      <a:cubicBezTo>
                        <a:pt x="75" y="22"/>
                        <a:pt x="75" y="21"/>
                        <a:pt x="75" y="20"/>
                      </a:cubicBezTo>
                      <a:cubicBezTo>
                        <a:pt x="74" y="19"/>
                        <a:pt x="74" y="18"/>
                        <a:pt x="74" y="17"/>
                      </a:cubicBezTo>
                      <a:cubicBezTo>
                        <a:pt x="74" y="16"/>
                        <a:pt x="76" y="15"/>
                        <a:pt x="76" y="14"/>
                      </a:cubicBezTo>
                      <a:cubicBezTo>
                        <a:pt x="76" y="13"/>
                        <a:pt x="74" y="12"/>
                        <a:pt x="74" y="11"/>
                      </a:cubicBezTo>
                      <a:cubicBezTo>
                        <a:pt x="74" y="10"/>
                        <a:pt x="75" y="9"/>
                        <a:pt x="76" y="8"/>
                      </a:cubicBezTo>
                      <a:cubicBezTo>
                        <a:pt x="73" y="6"/>
                        <a:pt x="70" y="7"/>
                        <a:pt x="67" y="5"/>
                      </a:cubicBezTo>
                      <a:cubicBezTo>
                        <a:pt x="65" y="4"/>
                        <a:pt x="64" y="2"/>
                        <a:pt x="61" y="2"/>
                      </a:cubicBezTo>
                      <a:cubicBezTo>
                        <a:pt x="57" y="2"/>
                        <a:pt x="53" y="3"/>
                        <a:pt x="51" y="6"/>
                      </a:cubicBezTo>
                      <a:cubicBezTo>
                        <a:pt x="50" y="7"/>
                        <a:pt x="50" y="8"/>
                        <a:pt x="51" y="9"/>
                      </a:cubicBezTo>
                      <a:cubicBezTo>
                        <a:pt x="52" y="11"/>
                        <a:pt x="51" y="12"/>
                        <a:pt x="50" y="14"/>
                      </a:cubicBezTo>
                      <a:cubicBezTo>
                        <a:pt x="48" y="17"/>
                        <a:pt x="44" y="15"/>
                        <a:pt x="41" y="13"/>
                      </a:cubicBezTo>
                      <a:cubicBezTo>
                        <a:pt x="39" y="13"/>
                        <a:pt x="38" y="12"/>
                        <a:pt x="36" y="12"/>
                      </a:cubicBezTo>
                      <a:cubicBezTo>
                        <a:pt x="34" y="11"/>
                        <a:pt x="32" y="12"/>
                        <a:pt x="31" y="10"/>
                      </a:cubicBezTo>
                      <a:cubicBezTo>
                        <a:pt x="30" y="9"/>
                        <a:pt x="30" y="7"/>
                        <a:pt x="29" y="6"/>
                      </a:cubicBezTo>
                      <a:cubicBezTo>
                        <a:pt x="28" y="4"/>
                        <a:pt x="25" y="4"/>
                        <a:pt x="23" y="3"/>
                      </a:cubicBezTo>
                      <a:cubicBezTo>
                        <a:pt x="21" y="2"/>
                        <a:pt x="19" y="2"/>
                        <a:pt x="17" y="2"/>
                      </a:cubicBezTo>
                      <a:cubicBezTo>
                        <a:pt x="15" y="2"/>
                        <a:pt x="14" y="1"/>
                        <a:pt x="11" y="0"/>
                      </a:cubicBezTo>
                      <a:cubicBezTo>
                        <a:pt x="11" y="1"/>
                        <a:pt x="11" y="2"/>
                        <a:pt x="11" y="4"/>
                      </a:cubicBezTo>
                      <a:cubicBezTo>
                        <a:pt x="11" y="5"/>
                        <a:pt x="11" y="4"/>
                        <a:pt x="9" y="6"/>
                      </a:cubicBezTo>
                      <a:cubicBezTo>
                        <a:pt x="8" y="7"/>
                        <a:pt x="7" y="7"/>
                        <a:pt x="5" y="8"/>
                      </a:cubicBezTo>
                      <a:cubicBezTo>
                        <a:pt x="3" y="10"/>
                        <a:pt x="6" y="12"/>
                        <a:pt x="5" y="14"/>
                      </a:cubicBezTo>
                      <a:cubicBezTo>
                        <a:pt x="4" y="16"/>
                        <a:pt x="1" y="16"/>
                        <a:pt x="1" y="17"/>
                      </a:cubicBezTo>
                      <a:cubicBezTo>
                        <a:pt x="1" y="19"/>
                        <a:pt x="2" y="20"/>
                        <a:pt x="3" y="21"/>
                      </a:cubicBezTo>
                      <a:cubicBezTo>
                        <a:pt x="3" y="23"/>
                        <a:pt x="3" y="25"/>
                        <a:pt x="3" y="26"/>
                      </a:cubicBezTo>
                      <a:cubicBezTo>
                        <a:pt x="3" y="28"/>
                        <a:pt x="4" y="29"/>
                        <a:pt x="3" y="31"/>
                      </a:cubicBezTo>
                      <a:cubicBezTo>
                        <a:pt x="3" y="32"/>
                        <a:pt x="3" y="33"/>
                        <a:pt x="3" y="34"/>
                      </a:cubicBezTo>
                      <a:cubicBezTo>
                        <a:pt x="3" y="35"/>
                        <a:pt x="4" y="36"/>
                        <a:pt x="3" y="37"/>
                      </a:cubicBezTo>
                      <a:cubicBezTo>
                        <a:pt x="3" y="38"/>
                        <a:pt x="0" y="38"/>
                        <a:pt x="1" y="40"/>
                      </a:cubicBezTo>
                      <a:cubicBezTo>
                        <a:pt x="3" y="42"/>
                        <a:pt x="4" y="43"/>
                        <a:pt x="4" y="46"/>
                      </a:cubicBezTo>
                      <a:cubicBezTo>
                        <a:pt x="4" y="48"/>
                        <a:pt x="6" y="47"/>
                        <a:pt x="7" y="48"/>
                      </a:cubicBezTo>
                      <a:cubicBezTo>
                        <a:pt x="9" y="48"/>
                        <a:pt x="10" y="48"/>
                        <a:pt x="11" y="49"/>
                      </a:cubicBezTo>
                      <a:cubicBezTo>
                        <a:pt x="12" y="50"/>
                        <a:pt x="13" y="52"/>
                        <a:pt x="14" y="53"/>
                      </a:cubicBezTo>
                      <a:cubicBezTo>
                        <a:pt x="16" y="54"/>
                        <a:pt x="19" y="53"/>
                        <a:pt x="21" y="55"/>
                      </a:cubicBezTo>
                      <a:cubicBezTo>
                        <a:pt x="22" y="56"/>
                        <a:pt x="20" y="54"/>
                        <a:pt x="21" y="5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2" name="Freeform 773">
                  <a:extLst>
                    <a:ext uri="{FF2B5EF4-FFF2-40B4-BE49-F238E27FC236}">
                      <a16:creationId xmlns:a16="http://schemas.microsoft.com/office/drawing/2014/main" id="{749C065F-1AEE-F944-A51E-434AC6C183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03550" y="6710485"/>
                  <a:ext cx="428652" cy="368788"/>
                </a:xfrm>
                <a:custGeom>
                  <a:avLst/>
                  <a:gdLst>
                    <a:gd name="T0" fmla="*/ 19 w 42"/>
                    <a:gd name="T1" fmla="*/ 34 h 34"/>
                    <a:gd name="T2" fmla="*/ 20 w 42"/>
                    <a:gd name="T3" fmla="*/ 25 h 34"/>
                    <a:gd name="T4" fmla="*/ 24 w 42"/>
                    <a:gd name="T5" fmla="*/ 22 h 34"/>
                    <a:gd name="T6" fmla="*/ 25 w 42"/>
                    <a:gd name="T7" fmla="*/ 20 h 34"/>
                    <a:gd name="T8" fmla="*/ 25 w 42"/>
                    <a:gd name="T9" fmla="*/ 9 h 34"/>
                    <a:gd name="T10" fmla="*/ 32 w 42"/>
                    <a:gd name="T11" fmla="*/ 9 h 34"/>
                    <a:gd name="T12" fmla="*/ 41 w 42"/>
                    <a:gd name="T13" fmla="*/ 9 h 34"/>
                    <a:gd name="T14" fmla="*/ 42 w 42"/>
                    <a:gd name="T15" fmla="*/ 2 h 34"/>
                    <a:gd name="T16" fmla="*/ 40 w 42"/>
                    <a:gd name="T17" fmla="*/ 0 h 34"/>
                    <a:gd name="T18" fmla="*/ 20 w 42"/>
                    <a:gd name="T19" fmla="*/ 0 h 34"/>
                    <a:gd name="T20" fmla="*/ 15 w 42"/>
                    <a:gd name="T21" fmla="*/ 6 h 34"/>
                    <a:gd name="T22" fmla="*/ 10 w 42"/>
                    <a:gd name="T23" fmla="*/ 17 h 34"/>
                    <a:gd name="T24" fmla="*/ 8 w 42"/>
                    <a:gd name="T25" fmla="*/ 18 h 34"/>
                    <a:gd name="T26" fmla="*/ 4 w 42"/>
                    <a:gd name="T27" fmla="*/ 25 h 34"/>
                    <a:gd name="T28" fmla="*/ 0 w 42"/>
                    <a:gd name="T29" fmla="*/ 34 h 34"/>
                    <a:gd name="T30" fmla="*/ 19 w 42"/>
                    <a:gd name="T31" fmla="*/ 34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2" h="34">
                      <a:moveTo>
                        <a:pt x="19" y="34"/>
                      </a:moveTo>
                      <a:cubicBezTo>
                        <a:pt x="19" y="31"/>
                        <a:pt x="18" y="26"/>
                        <a:pt x="20" y="25"/>
                      </a:cubicBezTo>
                      <a:cubicBezTo>
                        <a:pt x="21" y="24"/>
                        <a:pt x="23" y="23"/>
                        <a:pt x="24" y="22"/>
                      </a:cubicBezTo>
                      <a:cubicBezTo>
                        <a:pt x="25" y="22"/>
                        <a:pt x="25" y="20"/>
                        <a:pt x="25" y="20"/>
                      </a:cubicBezTo>
                      <a:cubicBezTo>
                        <a:pt x="25" y="16"/>
                        <a:pt x="25" y="13"/>
                        <a:pt x="25" y="9"/>
                      </a:cubicBezTo>
                      <a:cubicBezTo>
                        <a:pt x="25" y="9"/>
                        <a:pt x="31" y="9"/>
                        <a:pt x="32" y="9"/>
                      </a:cubicBezTo>
                      <a:cubicBezTo>
                        <a:pt x="35" y="9"/>
                        <a:pt x="38" y="9"/>
                        <a:pt x="41" y="9"/>
                      </a:cubicBezTo>
                      <a:cubicBezTo>
                        <a:pt x="42" y="9"/>
                        <a:pt x="42" y="3"/>
                        <a:pt x="42" y="2"/>
                      </a:cubicBezTo>
                      <a:cubicBezTo>
                        <a:pt x="42" y="0"/>
                        <a:pt x="42" y="0"/>
                        <a:pt x="40" y="0"/>
                      </a:cubicBezTo>
                      <a:cubicBezTo>
                        <a:pt x="33" y="0"/>
                        <a:pt x="27" y="0"/>
                        <a:pt x="20" y="0"/>
                      </a:cubicBezTo>
                      <a:cubicBezTo>
                        <a:pt x="18" y="2"/>
                        <a:pt x="17" y="4"/>
                        <a:pt x="15" y="6"/>
                      </a:cubicBezTo>
                      <a:cubicBezTo>
                        <a:pt x="11" y="9"/>
                        <a:pt x="11" y="12"/>
                        <a:pt x="10" y="17"/>
                      </a:cubicBezTo>
                      <a:cubicBezTo>
                        <a:pt x="10" y="17"/>
                        <a:pt x="9" y="18"/>
                        <a:pt x="8" y="18"/>
                      </a:cubicBezTo>
                      <a:cubicBezTo>
                        <a:pt x="6" y="20"/>
                        <a:pt x="5" y="22"/>
                        <a:pt x="4" y="25"/>
                      </a:cubicBezTo>
                      <a:cubicBezTo>
                        <a:pt x="2" y="28"/>
                        <a:pt x="0" y="30"/>
                        <a:pt x="0" y="34"/>
                      </a:cubicBezTo>
                      <a:cubicBezTo>
                        <a:pt x="6" y="34"/>
                        <a:pt x="13" y="34"/>
                        <a:pt x="19" y="3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3" name="Freeform 774">
                  <a:extLst>
                    <a:ext uri="{FF2B5EF4-FFF2-40B4-BE49-F238E27FC236}">
                      <a16:creationId xmlns:a16="http://schemas.microsoft.com/office/drawing/2014/main" id="{E585ED46-6286-1342-B34A-DC39E2DC36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009162" y="6190495"/>
                  <a:ext cx="613353" cy="519990"/>
                </a:xfrm>
                <a:custGeom>
                  <a:avLst/>
                  <a:gdLst>
                    <a:gd name="T0" fmla="*/ 22 w 60"/>
                    <a:gd name="T1" fmla="*/ 48 h 48"/>
                    <a:gd name="T2" fmla="*/ 23 w 60"/>
                    <a:gd name="T3" fmla="*/ 41 h 48"/>
                    <a:gd name="T4" fmla="*/ 29 w 60"/>
                    <a:gd name="T5" fmla="*/ 37 h 48"/>
                    <a:gd name="T6" fmla="*/ 33 w 60"/>
                    <a:gd name="T7" fmla="*/ 37 h 48"/>
                    <a:gd name="T8" fmla="*/ 38 w 60"/>
                    <a:gd name="T9" fmla="*/ 35 h 48"/>
                    <a:gd name="T10" fmla="*/ 40 w 60"/>
                    <a:gd name="T11" fmla="*/ 32 h 48"/>
                    <a:gd name="T12" fmla="*/ 45 w 60"/>
                    <a:gd name="T13" fmla="*/ 31 h 48"/>
                    <a:gd name="T14" fmla="*/ 46 w 60"/>
                    <a:gd name="T15" fmla="*/ 28 h 48"/>
                    <a:gd name="T16" fmla="*/ 50 w 60"/>
                    <a:gd name="T17" fmla="*/ 25 h 48"/>
                    <a:gd name="T18" fmla="*/ 53 w 60"/>
                    <a:gd name="T19" fmla="*/ 23 h 48"/>
                    <a:gd name="T20" fmla="*/ 58 w 60"/>
                    <a:gd name="T21" fmla="*/ 24 h 48"/>
                    <a:gd name="T22" fmla="*/ 56 w 60"/>
                    <a:gd name="T23" fmla="*/ 16 h 48"/>
                    <a:gd name="T24" fmla="*/ 56 w 60"/>
                    <a:gd name="T25" fmla="*/ 10 h 48"/>
                    <a:gd name="T26" fmla="*/ 55 w 60"/>
                    <a:gd name="T27" fmla="*/ 7 h 48"/>
                    <a:gd name="T28" fmla="*/ 51 w 60"/>
                    <a:gd name="T29" fmla="*/ 6 h 48"/>
                    <a:gd name="T30" fmla="*/ 47 w 60"/>
                    <a:gd name="T31" fmla="*/ 6 h 48"/>
                    <a:gd name="T32" fmla="*/ 42 w 60"/>
                    <a:gd name="T33" fmla="*/ 6 h 48"/>
                    <a:gd name="T34" fmla="*/ 35 w 60"/>
                    <a:gd name="T35" fmla="*/ 4 h 48"/>
                    <a:gd name="T36" fmla="*/ 30 w 60"/>
                    <a:gd name="T37" fmla="*/ 13 h 48"/>
                    <a:gd name="T38" fmla="*/ 20 w 60"/>
                    <a:gd name="T39" fmla="*/ 19 h 48"/>
                    <a:gd name="T40" fmla="*/ 16 w 60"/>
                    <a:gd name="T41" fmla="*/ 27 h 48"/>
                    <a:gd name="T42" fmla="*/ 16 w 60"/>
                    <a:gd name="T43" fmla="*/ 35 h 48"/>
                    <a:gd name="T44" fmla="*/ 14 w 60"/>
                    <a:gd name="T45" fmla="*/ 39 h 48"/>
                    <a:gd name="T46" fmla="*/ 9 w 60"/>
                    <a:gd name="T47" fmla="*/ 42 h 48"/>
                    <a:gd name="T48" fmla="*/ 5 w 60"/>
                    <a:gd name="T49" fmla="*/ 45 h 48"/>
                    <a:gd name="T50" fmla="*/ 0 w 60"/>
                    <a:gd name="T51" fmla="*/ 48 h 48"/>
                    <a:gd name="T52" fmla="*/ 22 w 60"/>
                    <a:gd name="T53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60" h="48">
                      <a:moveTo>
                        <a:pt x="22" y="48"/>
                      </a:moveTo>
                      <a:cubicBezTo>
                        <a:pt x="22" y="45"/>
                        <a:pt x="21" y="43"/>
                        <a:pt x="23" y="41"/>
                      </a:cubicBezTo>
                      <a:cubicBezTo>
                        <a:pt x="25" y="40"/>
                        <a:pt x="28" y="39"/>
                        <a:pt x="29" y="37"/>
                      </a:cubicBezTo>
                      <a:cubicBezTo>
                        <a:pt x="30" y="37"/>
                        <a:pt x="32" y="37"/>
                        <a:pt x="33" y="37"/>
                      </a:cubicBezTo>
                      <a:cubicBezTo>
                        <a:pt x="34" y="36"/>
                        <a:pt x="36" y="36"/>
                        <a:pt x="38" y="35"/>
                      </a:cubicBezTo>
                      <a:cubicBezTo>
                        <a:pt x="39" y="34"/>
                        <a:pt x="39" y="33"/>
                        <a:pt x="40" y="32"/>
                      </a:cubicBezTo>
                      <a:cubicBezTo>
                        <a:pt x="41" y="31"/>
                        <a:pt x="44" y="32"/>
                        <a:pt x="45" y="31"/>
                      </a:cubicBezTo>
                      <a:cubicBezTo>
                        <a:pt x="46" y="30"/>
                        <a:pt x="46" y="29"/>
                        <a:pt x="46" y="28"/>
                      </a:cubicBezTo>
                      <a:cubicBezTo>
                        <a:pt x="46" y="26"/>
                        <a:pt x="49" y="26"/>
                        <a:pt x="50" y="25"/>
                      </a:cubicBezTo>
                      <a:cubicBezTo>
                        <a:pt x="51" y="24"/>
                        <a:pt x="51" y="23"/>
                        <a:pt x="53" y="23"/>
                      </a:cubicBezTo>
                      <a:cubicBezTo>
                        <a:pt x="54" y="23"/>
                        <a:pt x="57" y="24"/>
                        <a:pt x="58" y="24"/>
                      </a:cubicBezTo>
                      <a:cubicBezTo>
                        <a:pt x="60" y="23"/>
                        <a:pt x="56" y="17"/>
                        <a:pt x="56" y="16"/>
                      </a:cubicBezTo>
                      <a:cubicBezTo>
                        <a:pt x="56" y="14"/>
                        <a:pt x="56" y="12"/>
                        <a:pt x="56" y="10"/>
                      </a:cubicBezTo>
                      <a:cubicBezTo>
                        <a:pt x="55" y="9"/>
                        <a:pt x="55" y="8"/>
                        <a:pt x="55" y="7"/>
                      </a:cubicBezTo>
                      <a:cubicBezTo>
                        <a:pt x="53" y="7"/>
                        <a:pt x="52" y="6"/>
                        <a:pt x="51" y="6"/>
                      </a:cubicBezTo>
                      <a:cubicBezTo>
                        <a:pt x="50" y="5"/>
                        <a:pt x="48" y="6"/>
                        <a:pt x="47" y="6"/>
                      </a:cubicBezTo>
                      <a:cubicBezTo>
                        <a:pt x="46" y="5"/>
                        <a:pt x="44" y="6"/>
                        <a:pt x="42" y="6"/>
                      </a:cubicBezTo>
                      <a:cubicBezTo>
                        <a:pt x="40" y="6"/>
                        <a:pt x="36" y="0"/>
                        <a:pt x="35" y="4"/>
                      </a:cubicBezTo>
                      <a:cubicBezTo>
                        <a:pt x="34" y="7"/>
                        <a:pt x="33" y="10"/>
                        <a:pt x="30" y="13"/>
                      </a:cubicBezTo>
                      <a:cubicBezTo>
                        <a:pt x="27" y="16"/>
                        <a:pt x="23" y="16"/>
                        <a:pt x="20" y="19"/>
                      </a:cubicBezTo>
                      <a:cubicBezTo>
                        <a:pt x="18" y="21"/>
                        <a:pt x="17" y="24"/>
                        <a:pt x="16" y="27"/>
                      </a:cubicBezTo>
                      <a:cubicBezTo>
                        <a:pt x="16" y="29"/>
                        <a:pt x="17" y="32"/>
                        <a:pt x="16" y="35"/>
                      </a:cubicBezTo>
                      <a:cubicBezTo>
                        <a:pt x="15" y="36"/>
                        <a:pt x="14" y="38"/>
                        <a:pt x="14" y="39"/>
                      </a:cubicBezTo>
                      <a:cubicBezTo>
                        <a:pt x="13" y="41"/>
                        <a:pt x="11" y="41"/>
                        <a:pt x="9" y="42"/>
                      </a:cubicBezTo>
                      <a:cubicBezTo>
                        <a:pt x="8" y="43"/>
                        <a:pt x="7" y="44"/>
                        <a:pt x="5" y="45"/>
                      </a:cubicBezTo>
                      <a:cubicBezTo>
                        <a:pt x="4" y="46"/>
                        <a:pt x="2" y="46"/>
                        <a:pt x="0" y="48"/>
                      </a:cubicBezTo>
                      <a:lnTo>
                        <a:pt x="22" y="48"/>
                      </a:ln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644" name="Freeform 775">
                  <a:extLst>
                    <a:ext uri="{FF2B5EF4-FFF2-40B4-BE49-F238E27FC236}">
                      <a16:creationId xmlns:a16="http://schemas.microsoft.com/office/drawing/2014/main" id="{73DA369F-632B-9143-8CEB-5913B2F890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25233" y="6138865"/>
                  <a:ext cx="1059431" cy="1069479"/>
                </a:xfrm>
                <a:custGeom>
                  <a:avLst/>
                  <a:gdLst>
                    <a:gd name="T0" fmla="*/ 35 w 104"/>
                    <a:gd name="T1" fmla="*/ 22 h 99"/>
                    <a:gd name="T2" fmla="*/ 36 w 104"/>
                    <a:gd name="T3" fmla="*/ 29 h 99"/>
                    <a:gd name="T4" fmla="*/ 31 w 104"/>
                    <a:gd name="T5" fmla="*/ 28 h 99"/>
                    <a:gd name="T6" fmla="*/ 29 w 104"/>
                    <a:gd name="T7" fmla="*/ 30 h 99"/>
                    <a:gd name="T8" fmla="*/ 26 w 104"/>
                    <a:gd name="T9" fmla="*/ 31 h 99"/>
                    <a:gd name="T10" fmla="*/ 24 w 104"/>
                    <a:gd name="T11" fmla="*/ 35 h 99"/>
                    <a:gd name="T12" fmla="*/ 20 w 104"/>
                    <a:gd name="T13" fmla="*/ 37 h 99"/>
                    <a:gd name="T14" fmla="*/ 17 w 104"/>
                    <a:gd name="T15" fmla="*/ 40 h 99"/>
                    <a:gd name="T16" fmla="*/ 11 w 104"/>
                    <a:gd name="T17" fmla="*/ 42 h 99"/>
                    <a:gd name="T18" fmla="*/ 8 w 104"/>
                    <a:gd name="T19" fmla="*/ 43 h 99"/>
                    <a:gd name="T20" fmla="*/ 4 w 104"/>
                    <a:gd name="T21" fmla="*/ 45 h 99"/>
                    <a:gd name="T22" fmla="*/ 1 w 104"/>
                    <a:gd name="T23" fmla="*/ 52 h 99"/>
                    <a:gd name="T24" fmla="*/ 2 w 104"/>
                    <a:gd name="T25" fmla="*/ 56 h 99"/>
                    <a:gd name="T26" fmla="*/ 6 w 104"/>
                    <a:gd name="T27" fmla="*/ 59 h 99"/>
                    <a:gd name="T28" fmla="*/ 37 w 104"/>
                    <a:gd name="T29" fmla="*/ 79 h 99"/>
                    <a:gd name="T30" fmla="*/ 48 w 104"/>
                    <a:gd name="T31" fmla="*/ 86 h 99"/>
                    <a:gd name="T32" fmla="*/ 49 w 104"/>
                    <a:gd name="T33" fmla="*/ 87 h 99"/>
                    <a:gd name="T34" fmla="*/ 58 w 104"/>
                    <a:gd name="T35" fmla="*/ 93 h 99"/>
                    <a:gd name="T36" fmla="*/ 61 w 104"/>
                    <a:gd name="T37" fmla="*/ 99 h 99"/>
                    <a:gd name="T38" fmla="*/ 67 w 104"/>
                    <a:gd name="T39" fmla="*/ 97 h 99"/>
                    <a:gd name="T40" fmla="*/ 72 w 104"/>
                    <a:gd name="T41" fmla="*/ 96 h 99"/>
                    <a:gd name="T42" fmla="*/ 85 w 104"/>
                    <a:gd name="T43" fmla="*/ 87 h 99"/>
                    <a:gd name="T44" fmla="*/ 100 w 104"/>
                    <a:gd name="T45" fmla="*/ 77 h 99"/>
                    <a:gd name="T46" fmla="*/ 104 w 104"/>
                    <a:gd name="T47" fmla="*/ 75 h 99"/>
                    <a:gd name="T48" fmla="*/ 97 w 104"/>
                    <a:gd name="T49" fmla="*/ 69 h 99"/>
                    <a:gd name="T50" fmla="*/ 94 w 104"/>
                    <a:gd name="T51" fmla="*/ 69 h 99"/>
                    <a:gd name="T52" fmla="*/ 92 w 104"/>
                    <a:gd name="T53" fmla="*/ 63 h 99"/>
                    <a:gd name="T54" fmla="*/ 92 w 104"/>
                    <a:gd name="T55" fmla="*/ 60 h 99"/>
                    <a:gd name="T56" fmla="*/ 93 w 104"/>
                    <a:gd name="T57" fmla="*/ 55 h 99"/>
                    <a:gd name="T58" fmla="*/ 93 w 104"/>
                    <a:gd name="T59" fmla="*/ 50 h 99"/>
                    <a:gd name="T60" fmla="*/ 93 w 104"/>
                    <a:gd name="T61" fmla="*/ 46 h 99"/>
                    <a:gd name="T62" fmla="*/ 92 w 104"/>
                    <a:gd name="T63" fmla="*/ 42 h 99"/>
                    <a:gd name="T64" fmla="*/ 91 w 104"/>
                    <a:gd name="T65" fmla="*/ 37 h 99"/>
                    <a:gd name="T66" fmla="*/ 87 w 104"/>
                    <a:gd name="T67" fmla="*/ 27 h 99"/>
                    <a:gd name="T68" fmla="*/ 82 w 104"/>
                    <a:gd name="T69" fmla="*/ 20 h 99"/>
                    <a:gd name="T70" fmla="*/ 85 w 104"/>
                    <a:gd name="T71" fmla="*/ 13 h 99"/>
                    <a:gd name="T72" fmla="*/ 86 w 104"/>
                    <a:gd name="T73" fmla="*/ 2 h 99"/>
                    <a:gd name="T74" fmla="*/ 84 w 104"/>
                    <a:gd name="T75" fmla="*/ 1 h 99"/>
                    <a:gd name="T76" fmla="*/ 81 w 104"/>
                    <a:gd name="T77" fmla="*/ 0 h 99"/>
                    <a:gd name="T78" fmla="*/ 79 w 104"/>
                    <a:gd name="T79" fmla="*/ 1 h 99"/>
                    <a:gd name="T80" fmla="*/ 75 w 104"/>
                    <a:gd name="T81" fmla="*/ 0 h 99"/>
                    <a:gd name="T82" fmla="*/ 72 w 104"/>
                    <a:gd name="T83" fmla="*/ 2 h 99"/>
                    <a:gd name="T84" fmla="*/ 68 w 104"/>
                    <a:gd name="T85" fmla="*/ 1 h 99"/>
                    <a:gd name="T86" fmla="*/ 61 w 104"/>
                    <a:gd name="T87" fmla="*/ 2 h 99"/>
                    <a:gd name="T88" fmla="*/ 46 w 104"/>
                    <a:gd name="T89" fmla="*/ 5 h 99"/>
                    <a:gd name="T90" fmla="*/ 43 w 104"/>
                    <a:gd name="T91" fmla="*/ 7 h 99"/>
                    <a:gd name="T92" fmla="*/ 39 w 104"/>
                    <a:gd name="T93" fmla="*/ 8 h 99"/>
                    <a:gd name="T94" fmla="*/ 34 w 104"/>
                    <a:gd name="T95" fmla="*/ 12 h 99"/>
                    <a:gd name="T96" fmla="*/ 35 w 104"/>
                    <a:gd name="T97" fmla="*/ 22 h 99"/>
                    <a:gd name="T98" fmla="*/ 35 w 104"/>
                    <a:gd name="T99" fmla="*/ 22 h 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04" h="99">
                      <a:moveTo>
                        <a:pt x="35" y="22"/>
                      </a:moveTo>
                      <a:cubicBezTo>
                        <a:pt x="36" y="23"/>
                        <a:pt x="40" y="29"/>
                        <a:pt x="36" y="29"/>
                      </a:cubicBezTo>
                      <a:cubicBezTo>
                        <a:pt x="35" y="28"/>
                        <a:pt x="32" y="27"/>
                        <a:pt x="31" y="28"/>
                      </a:cubicBezTo>
                      <a:cubicBezTo>
                        <a:pt x="30" y="29"/>
                        <a:pt x="30" y="29"/>
                        <a:pt x="29" y="30"/>
                      </a:cubicBezTo>
                      <a:cubicBezTo>
                        <a:pt x="28" y="31"/>
                        <a:pt x="27" y="31"/>
                        <a:pt x="26" y="31"/>
                      </a:cubicBezTo>
                      <a:cubicBezTo>
                        <a:pt x="24" y="32"/>
                        <a:pt x="25" y="34"/>
                        <a:pt x="24" y="35"/>
                      </a:cubicBezTo>
                      <a:cubicBezTo>
                        <a:pt x="24" y="37"/>
                        <a:pt x="21" y="36"/>
                        <a:pt x="20" y="37"/>
                      </a:cubicBezTo>
                      <a:cubicBezTo>
                        <a:pt x="18" y="37"/>
                        <a:pt x="18" y="39"/>
                        <a:pt x="17" y="40"/>
                      </a:cubicBezTo>
                      <a:cubicBezTo>
                        <a:pt x="15" y="42"/>
                        <a:pt x="13" y="41"/>
                        <a:pt x="11" y="42"/>
                      </a:cubicBezTo>
                      <a:cubicBezTo>
                        <a:pt x="10" y="42"/>
                        <a:pt x="9" y="42"/>
                        <a:pt x="8" y="43"/>
                      </a:cubicBezTo>
                      <a:cubicBezTo>
                        <a:pt x="7" y="43"/>
                        <a:pt x="5" y="44"/>
                        <a:pt x="4" y="45"/>
                      </a:cubicBezTo>
                      <a:cubicBezTo>
                        <a:pt x="0" y="47"/>
                        <a:pt x="1" y="48"/>
                        <a:pt x="1" y="52"/>
                      </a:cubicBezTo>
                      <a:cubicBezTo>
                        <a:pt x="1" y="55"/>
                        <a:pt x="0" y="55"/>
                        <a:pt x="2" y="56"/>
                      </a:cubicBezTo>
                      <a:cubicBezTo>
                        <a:pt x="3" y="57"/>
                        <a:pt x="5" y="58"/>
                        <a:pt x="6" y="59"/>
                      </a:cubicBezTo>
                      <a:cubicBezTo>
                        <a:pt x="16" y="66"/>
                        <a:pt x="26" y="72"/>
                        <a:pt x="37" y="79"/>
                      </a:cubicBezTo>
                      <a:cubicBezTo>
                        <a:pt x="40" y="81"/>
                        <a:pt x="44" y="84"/>
                        <a:pt x="48" y="86"/>
                      </a:cubicBezTo>
                      <a:cubicBezTo>
                        <a:pt x="48" y="87"/>
                        <a:pt x="49" y="87"/>
                        <a:pt x="49" y="87"/>
                      </a:cubicBezTo>
                      <a:cubicBezTo>
                        <a:pt x="52" y="92"/>
                        <a:pt x="54" y="92"/>
                        <a:pt x="58" y="93"/>
                      </a:cubicBezTo>
                      <a:cubicBezTo>
                        <a:pt x="61" y="94"/>
                        <a:pt x="58" y="98"/>
                        <a:pt x="61" y="99"/>
                      </a:cubicBezTo>
                      <a:cubicBezTo>
                        <a:pt x="62" y="99"/>
                        <a:pt x="65" y="98"/>
                        <a:pt x="67" y="97"/>
                      </a:cubicBezTo>
                      <a:cubicBezTo>
                        <a:pt x="68" y="97"/>
                        <a:pt x="71" y="97"/>
                        <a:pt x="72" y="96"/>
                      </a:cubicBezTo>
                      <a:cubicBezTo>
                        <a:pt x="76" y="93"/>
                        <a:pt x="80" y="90"/>
                        <a:pt x="85" y="87"/>
                      </a:cubicBezTo>
                      <a:cubicBezTo>
                        <a:pt x="90" y="84"/>
                        <a:pt x="95" y="80"/>
                        <a:pt x="100" y="77"/>
                      </a:cubicBezTo>
                      <a:cubicBezTo>
                        <a:pt x="101" y="77"/>
                        <a:pt x="102" y="76"/>
                        <a:pt x="104" y="75"/>
                      </a:cubicBezTo>
                      <a:cubicBezTo>
                        <a:pt x="102" y="71"/>
                        <a:pt x="101" y="70"/>
                        <a:pt x="97" y="69"/>
                      </a:cubicBezTo>
                      <a:cubicBezTo>
                        <a:pt x="96" y="69"/>
                        <a:pt x="94" y="69"/>
                        <a:pt x="94" y="69"/>
                      </a:cubicBezTo>
                      <a:cubicBezTo>
                        <a:pt x="94" y="66"/>
                        <a:pt x="94" y="65"/>
                        <a:pt x="92" y="63"/>
                      </a:cubicBezTo>
                      <a:cubicBezTo>
                        <a:pt x="91" y="61"/>
                        <a:pt x="91" y="61"/>
                        <a:pt x="92" y="60"/>
                      </a:cubicBezTo>
                      <a:cubicBezTo>
                        <a:pt x="94" y="58"/>
                        <a:pt x="93" y="57"/>
                        <a:pt x="93" y="55"/>
                      </a:cubicBezTo>
                      <a:cubicBezTo>
                        <a:pt x="93" y="53"/>
                        <a:pt x="94" y="52"/>
                        <a:pt x="93" y="50"/>
                      </a:cubicBezTo>
                      <a:cubicBezTo>
                        <a:pt x="93" y="49"/>
                        <a:pt x="93" y="48"/>
                        <a:pt x="93" y="46"/>
                      </a:cubicBezTo>
                      <a:cubicBezTo>
                        <a:pt x="93" y="45"/>
                        <a:pt x="93" y="43"/>
                        <a:pt x="92" y="42"/>
                      </a:cubicBezTo>
                      <a:cubicBezTo>
                        <a:pt x="91" y="41"/>
                        <a:pt x="91" y="39"/>
                        <a:pt x="91" y="37"/>
                      </a:cubicBezTo>
                      <a:cubicBezTo>
                        <a:pt x="91" y="34"/>
                        <a:pt x="90" y="30"/>
                        <a:pt x="87" y="27"/>
                      </a:cubicBezTo>
                      <a:cubicBezTo>
                        <a:pt x="85" y="25"/>
                        <a:pt x="83" y="23"/>
                        <a:pt x="82" y="20"/>
                      </a:cubicBezTo>
                      <a:cubicBezTo>
                        <a:pt x="80" y="16"/>
                        <a:pt x="84" y="17"/>
                        <a:pt x="85" y="13"/>
                      </a:cubicBezTo>
                      <a:cubicBezTo>
                        <a:pt x="85" y="9"/>
                        <a:pt x="85" y="6"/>
                        <a:pt x="86" y="2"/>
                      </a:cubicBezTo>
                      <a:cubicBezTo>
                        <a:pt x="85" y="2"/>
                        <a:pt x="85" y="1"/>
                        <a:pt x="84" y="1"/>
                      </a:cubicBezTo>
                      <a:cubicBezTo>
                        <a:pt x="82" y="2"/>
                        <a:pt x="82" y="0"/>
                        <a:pt x="81" y="0"/>
                      </a:cubicBezTo>
                      <a:cubicBezTo>
                        <a:pt x="80" y="0"/>
                        <a:pt x="80" y="1"/>
                        <a:pt x="79" y="1"/>
                      </a:cubicBezTo>
                      <a:cubicBezTo>
                        <a:pt x="77" y="1"/>
                        <a:pt x="77" y="0"/>
                        <a:pt x="75" y="0"/>
                      </a:cubicBezTo>
                      <a:cubicBezTo>
                        <a:pt x="74" y="1"/>
                        <a:pt x="73" y="1"/>
                        <a:pt x="72" y="2"/>
                      </a:cubicBezTo>
                      <a:cubicBezTo>
                        <a:pt x="70" y="3"/>
                        <a:pt x="70" y="2"/>
                        <a:pt x="68" y="1"/>
                      </a:cubicBezTo>
                      <a:cubicBezTo>
                        <a:pt x="66" y="1"/>
                        <a:pt x="63" y="1"/>
                        <a:pt x="61" y="2"/>
                      </a:cubicBezTo>
                      <a:cubicBezTo>
                        <a:pt x="56" y="3"/>
                        <a:pt x="51" y="3"/>
                        <a:pt x="46" y="5"/>
                      </a:cubicBezTo>
                      <a:cubicBezTo>
                        <a:pt x="45" y="6"/>
                        <a:pt x="44" y="7"/>
                        <a:pt x="43" y="7"/>
                      </a:cubicBezTo>
                      <a:cubicBezTo>
                        <a:pt x="42" y="8"/>
                        <a:pt x="40" y="8"/>
                        <a:pt x="39" y="8"/>
                      </a:cubicBezTo>
                      <a:cubicBezTo>
                        <a:pt x="37" y="9"/>
                        <a:pt x="37" y="12"/>
                        <a:pt x="34" y="12"/>
                      </a:cubicBezTo>
                      <a:cubicBezTo>
                        <a:pt x="35" y="15"/>
                        <a:pt x="35" y="18"/>
                        <a:pt x="35" y="22"/>
                      </a:cubicBezTo>
                      <a:cubicBezTo>
                        <a:pt x="36" y="23"/>
                        <a:pt x="35" y="20"/>
                        <a:pt x="35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09D70FE4-8380-704D-B42A-920D0C8FDA6E}"/>
                </a:ext>
              </a:extLst>
            </p:cNvPr>
            <p:cNvGrpSpPr/>
            <p:nvPr/>
          </p:nvGrpSpPr>
          <p:grpSpPr>
            <a:xfrm>
              <a:off x="1366956" y="5475828"/>
              <a:ext cx="5653486" cy="6752304"/>
              <a:chOff x="3070403" y="2085909"/>
              <a:chExt cx="7991034" cy="9544182"/>
            </a:xfrm>
            <a:grpFill/>
          </p:grpSpPr>
          <p:sp>
            <p:nvSpPr>
              <p:cNvPr id="419" name="Freeform 776">
                <a:extLst>
                  <a:ext uri="{FF2B5EF4-FFF2-40B4-BE49-F238E27FC236}">
                    <a16:creationId xmlns:a16="http://schemas.microsoft.com/office/drawing/2014/main" id="{72182673-137A-C840-BE88-78C45209F2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2389" y="2085909"/>
                <a:ext cx="3119048" cy="2459804"/>
              </a:xfrm>
              <a:custGeom>
                <a:avLst/>
                <a:gdLst>
                  <a:gd name="T0" fmla="*/ 33 w 305"/>
                  <a:gd name="T1" fmla="*/ 54 h 227"/>
                  <a:gd name="T2" fmla="*/ 1 w 305"/>
                  <a:gd name="T3" fmla="*/ 63 h 227"/>
                  <a:gd name="T4" fmla="*/ 19 w 305"/>
                  <a:gd name="T5" fmla="*/ 72 h 227"/>
                  <a:gd name="T6" fmla="*/ 24 w 305"/>
                  <a:gd name="T7" fmla="*/ 75 h 227"/>
                  <a:gd name="T8" fmla="*/ 20 w 305"/>
                  <a:gd name="T9" fmla="*/ 81 h 227"/>
                  <a:gd name="T10" fmla="*/ 36 w 305"/>
                  <a:gd name="T11" fmla="*/ 86 h 227"/>
                  <a:gd name="T12" fmla="*/ 73 w 305"/>
                  <a:gd name="T13" fmla="*/ 93 h 227"/>
                  <a:gd name="T14" fmla="*/ 87 w 305"/>
                  <a:gd name="T15" fmla="*/ 112 h 227"/>
                  <a:gd name="T16" fmla="*/ 88 w 305"/>
                  <a:gd name="T17" fmla="*/ 122 h 227"/>
                  <a:gd name="T18" fmla="*/ 89 w 305"/>
                  <a:gd name="T19" fmla="*/ 131 h 227"/>
                  <a:gd name="T20" fmla="*/ 104 w 305"/>
                  <a:gd name="T21" fmla="*/ 129 h 227"/>
                  <a:gd name="T22" fmla="*/ 106 w 305"/>
                  <a:gd name="T23" fmla="*/ 135 h 227"/>
                  <a:gd name="T24" fmla="*/ 106 w 305"/>
                  <a:gd name="T25" fmla="*/ 144 h 227"/>
                  <a:gd name="T26" fmla="*/ 109 w 305"/>
                  <a:gd name="T27" fmla="*/ 155 h 227"/>
                  <a:gd name="T28" fmla="*/ 106 w 305"/>
                  <a:gd name="T29" fmla="*/ 160 h 227"/>
                  <a:gd name="T30" fmla="*/ 100 w 305"/>
                  <a:gd name="T31" fmla="*/ 162 h 227"/>
                  <a:gd name="T32" fmla="*/ 112 w 305"/>
                  <a:gd name="T33" fmla="*/ 165 h 227"/>
                  <a:gd name="T34" fmla="*/ 112 w 305"/>
                  <a:gd name="T35" fmla="*/ 169 h 227"/>
                  <a:gd name="T36" fmla="*/ 107 w 305"/>
                  <a:gd name="T37" fmla="*/ 172 h 227"/>
                  <a:gd name="T38" fmla="*/ 107 w 305"/>
                  <a:gd name="T39" fmla="*/ 180 h 227"/>
                  <a:gd name="T40" fmla="*/ 110 w 305"/>
                  <a:gd name="T41" fmla="*/ 192 h 227"/>
                  <a:gd name="T42" fmla="*/ 114 w 305"/>
                  <a:gd name="T43" fmla="*/ 193 h 227"/>
                  <a:gd name="T44" fmla="*/ 120 w 305"/>
                  <a:gd name="T45" fmla="*/ 210 h 227"/>
                  <a:gd name="T46" fmla="*/ 138 w 305"/>
                  <a:gd name="T47" fmla="*/ 219 h 227"/>
                  <a:gd name="T48" fmla="*/ 142 w 305"/>
                  <a:gd name="T49" fmla="*/ 224 h 227"/>
                  <a:gd name="T50" fmla="*/ 151 w 305"/>
                  <a:gd name="T51" fmla="*/ 214 h 227"/>
                  <a:gd name="T52" fmla="*/ 156 w 305"/>
                  <a:gd name="T53" fmla="*/ 200 h 227"/>
                  <a:gd name="T54" fmla="*/ 163 w 305"/>
                  <a:gd name="T55" fmla="*/ 192 h 227"/>
                  <a:gd name="T56" fmla="*/ 173 w 305"/>
                  <a:gd name="T57" fmla="*/ 179 h 227"/>
                  <a:gd name="T58" fmla="*/ 193 w 305"/>
                  <a:gd name="T59" fmla="*/ 173 h 227"/>
                  <a:gd name="T60" fmla="*/ 216 w 305"/>
                  <a:gd name="T61" fmla="*/ 160 h 227"/>
                  <a:gd name="T62" fmla="*/ 232 w 305"/>
                  <a:gd name="T63" fmla="*/ 142 h 227"/>
                  <a:gd name="T64" fmla="*/ 234 w 305"/>
                  <a:gd name="T65" fmla="*/ 130 h 227"/>
                  <a:gd name="T66" fmla="*/ 253 w 305"/>
                  <a:gd name="T67" fmla="*/ 129 h 227"/>
                  <a:gd name="T68" fmla="*/ 233 w 305"/>
                  <a:gd name="T69" fmla="*/ 119 h 227"/>
                  <a:gd name="T70" fmla="*/ 238 w 305"/>
                  <a:gd name="T71" fmla="*/ 113 h 227"/>
                  <a:gd name="T72" fmla="*/ 262 w 305"/>
                  <a:gd name="T73" fmla="*/ 112 h 227"/>
                  <a:gd name="T74" fmla="*/ 258 w 305"/>
                  <a:gd name="T75" fmla="*/ 106 h 227"/>
                  <a:gd name="T76" fmla="*/ 266 w 305"/>
                  <a:gd name="T77" fmla="*/ 95 h 227"/>
                  <a:gd name="T78" fmla="*/ 253 w 305"/>
                  <a:gd name="T79" fmla="*/ 80 h 227"/>
                  <a:gd name="T80" fmla="*/ 263 w 305"/>
                  <a:gd name="T81" fmla="*/ 66 h 227"/>
                  <a:gd name="T82" fmla="*/ 268 w 305"/>
                  <a:gd name="T83" fmla="*/ 51 h 227"/>
                  <a:gd name="T84" fmla="*/ 283 w 305"/>
                  <a:gd name="T85" fmla="*/ 38 h 227"/>
                  <a:gd name="T86" fmla="*/ 291 w 305"/>
                  <a:gd name="T87" fmla="*/ 33 h 227"/>
                  <a:gd name="T88" fmla="*/ 259 w 305"/>
                  <a:gd name="T89" fmla="*/ 28 h 227"/>
                  <a:gd name="T90" fmla="*/ 238 w 305"/>
                  <a:gd name="T91" fmla="*/ 21 h 227"/>
                  <a:gd name="T92" fmla="*/ 256 w 305"/>
                  <a:gd name="T93" fmla="*/ 14 h 227"/>
                  <a:gd name="T94" fmla="*/ 206 w 305"/>
                  <a:gd name="T95" fmla="*/ 8 h 227"/>
                  <a:gd name="T96" fmla="*/ 213 w 305"/>
                  <a:gd name="T97" fmla="*/ 0 h 227"/>
                  <a:gd name="T98" fmla="*/ 173 w 305"/>
                  <a:gd name="T99" fmla="*/ 8 h 227"/>
                  <a:gd name="T100" fmla="*/ 155 w 305"/>
                  <a:gd name="T101" fmla="*/ 10 h 227"/>
                  <a:gd name="T102" fmla="*/ 154 w 305"/>
                  <a:gd name="T103" fmla="*/ 11 h 227"/>
                  <a:gd name="T104" fmla="*/ 140 w 305"/>
                  <a:gd name="T105" fmla="*/ 14 h 227"/>
                  <a:gd name="T106" fmla="*/ 111 w 305"/>
                  <a:gd name="T107" fmla="*/ 14 h 227"/>
                  <a:gd name="T108" fmla="*/ 98 w 305"/>
                  <a:gd name="T109" fmla="*/ 23 h 227"/>
                  <a:gd name="T110" fmla="*/ 73 w 305"/>
                  <a:gd name="T111" fmla="*/ 21 h 227"/>
                  <a:gd name="T112" fmla="*/ 55 w 305"/>
                  <a:gd name="T113" fmla="*/ 3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5" h="227">
                    <a:moveTo>
                      <a:pt x="32" y="37"/>
                    </a:moveTo>
                    <a:cubicBezTo>
                      <a:pt x="31" y="38"/>
                      <a:pt x="26" y="40"/>
                      <a:pt x="27" y="41"/>
                    </a:cubicBezTo>
                    <a:cubicBezTo>
                      <a:pt x="28" y="42"/>
                      <a:pt x="30" y="42"/>
                      <a:pt x="32" y="43"/>
                    </a:cubicBezTo>
                    <a:cubicBezTo>
                      <a:pt x="34" y="43"/>
                      <a:pt x="36" y="43"/>
                      <a:pt x="39" y="43"/>
                    </a:cubicBezTo>
                    <a:cubicBezTo>
                      <a:pt x="39" y="43"/>
                      <a:pt x="44" y="42"/>
                      <a:pt x="45" y="42"/>
                    </a:cubicBezTo>
                    <a:cubicBezTo>
                      <a:pt x="44" y="42"/>
                      <a:pt x="42" y="43"/>
                      <a:pt x="41" y="44"/>
                    </a:cubicBezTo>
                    <a:cubicBezTo>
                      <a:pt x="40" y="45"/>
                      <a:pt x="39" y="46"/>
                      <a:pt x="40" y="48"/>
                    </a:cubicBezTo>
                    <a:cubicBezTo>
                      <a:pt x="42" y="50"/>
                      <a:pt x="36" y="55"/>
                      <a:pt x="33" y="54"/>
                    </a:cubicBezTo>
                    <a:cubicBezTo>
                      <a:pt x="32" y="53"/>
                      <a:pt x="30" y="54"/>
                      <a:pt x="28" y="54"/>
                    </a:cubicBezTo>
                    <a:cubicBezTo>
                      <a:pt x="27" y="53"/>
                      <a:pt x="25" y="54"/>
                      <a:pt x="24" y="54"/>
                    </a:cubicBezTo>
                    <a:cubicBezTo>
                      <a:pt x="23" y="54"/>
                      <a:pt x="21" y="54"/>
                      <a:pt x="20" y="56"/>
                    </a:cubicBezTo>
                    <a:cubicBezTo>
                      <a:pt x="19" y="57"/>
                      <a:pt x="18" y="57"/>
                      <a:pt x="16" y="57"/>
                    </a:cubicBezTo>
                    <a:cubicBezTo>
                      <a:pt x="13" y="58"/>
                      <a:pt x="10" y="59"/>
                      <a:pt x="7" y="59"/>
                    </a:cubicBezTo>
                    <a:cubicBezTo>
                      <a:pt x="6" y="59"/>
                      <a:pt x="4" y="58"/>
                      <a:pt x="4" y="59"/>
                    </a:cubicBezTo>
                    <a:cubicBezTo>
                      <a:pt x="3" y="60"/>
                      <a:pt x="0" y="60"/>
                      <a:pt x="0" y="62"/>
                    </a:cubicBezTo>
                    <a:cubicBezTo>
                      <a:pt x="0" y="63"/>
                      <a:pt x="1" y="62"/>
                      <a:pt x="1" y="63"/>
                    </a:cubicBezTo>
                    <a:cubicBezTo>
                      <a:pt x="1" y="63"/>
                      <a:pt x="0" y="64"/>
                      <a:pt x="0" y="64"/>
                    </a:cubicBezTo>
                    <a:cubicBezTo>
                      <a:pt x="0" y="65"/>
                      <a:pt x="2" y="67"/>
                      <a:pt x="3" y="68"/>
                    </a:cubicBezTo>
                    <a:cubicBezTo>
                      <a:pt x="3" y="68"/>
                      <a:pt x="4" y="67"/>
                      <a:pt x="4" y="67"/>
                    </a:cubicBezTo>
                    <a:cubicBezTo>
                      <a:pt x="5" y="66"/>
                      <a:pt x="6" y="67"/>
                      <a:pt x="7" y="68"/>
                    </a:cubicBezTo>
                    <a:cubicBezTo>
                      <a:pt x="8" y="68"/>
                      <a:pt x="13" y="69"/>
                      <a:pt x="13" y="67"/>
                    </a:cubicBezTo>
                    <a:cubicBezTo>
                      <a:pt x="13" y="68"/>
                      <a:pt x="12" y="68"/>
                      <a:pt x="13" y="69"/>
                    </a:cubicBezTo>
                    <a:cubicBezTo>
                      <a:pt x="13" y="70"/>
                      <a:pt x="15" y="71"/>
                      <a:pt x="16" y="71"/>
                    </a:cubicBezTo>
                    <a:cubicBezTo>
                      <a:pt x="17" y="72"/>
                      <a:pt x="18" y="72"/>
                      <a:pt x="19" y="72"/>
                    </a:cubicBezTo>
                    <a:cubicBezTo>
                      <a:pt x="21" y="72"/>
                      <a:pt x="21" y="70"/>
                      <a:pt x="22" y="71"/>
                    </a:cubicBezTo>
                    <a:cubicBezTo>
                      <a:pt x="24" y="71"/>
                      <a:pt x="27" y="71"/>
                      <a:pt x="28" y="71"/>
                    </a:cubicBezTo>
                    <a:cubicBezTo>
                      <a:pt x="29" y="71"/>
                      <a:pt x="29" y="70"/>
                      <a:pt x="30" y="69"/>
                    </a:cubicBezTo>
                    <a:cubicBezTo>
                      <a:pt x="31" y="69"/>
                      <a:pt x="34" y="71"/>
                      <a:pt x="34" y="72"/>
                    </a:cubicBezTo>
                    <a:cubicBezTo>
                      <a:pt x="34" y="73"/>
                      <a:pt x="24" y="72"/>
                      <a:pt x="22" y="73"/>
                    </a:cubicBezTo>
                    <a:cubicBezTo>
                      <a:pt x="20" y="73"/>
                      <a:pt x="23" y="74"/>
                      <a:pt x="24" y="74"/>
                    </a:cubicBezTo>
                    <a:cubicBezTo>
                      <a:pt x="26" y="75"/>
                      <a:pt x="27" y="74"/>
                      <a:pt x="29" y="75"/>
                    </a:cubicBezTo>
                    <a:cubicBezTo>
                      <a:pt x="28" y="74"/>
                      <a:pt x="26" y="75"/>
                      <a:pt x="24" y="75"/>
                    </a:cubicBezTo>
                    <a:cubicBezTo>
                      <a:pt x="21" y="75"/>
                      <a:pt x="18" y="74"/>
                      <a:pt x="15" y="74"/>
                    </a:cubicBezTo>
                    <a:cubicBezTo>
                      <a:pt x="13" y="74"/>
                      <a:pt x="9" y="74"/>
                      <a:pt x="9" y="76"/>
                    </a:cubicBezTo>
                    <a:cubicBezTo>
                      <a:pt x="8" y="77"/>
                      <a:pt x="11" y="78"/>
                      <a:pt x="12" y="78"/>
                    </a:cubicBezTo>
                    <a:cubicBezTo>
                      <a:pt x="13" y="78"/>
                      <a:pt x="15" y="77"/>
                      <a:pt x="15" y="77"/>
                    </a:cubicBezTo>
                    <a:cubicBezTo>
                      <a:pt x="16" y="78"/>
                      <a:pt x="15" y="78"/>
                      <a:pt x="15" y="79"/>
                    </a:cubicBezTo>
                    <a:cubicBezTo>
                      <a:pt x="16" y="80"/>
                      <a:pt x="18" y="80"/>
                      <a:pt x="19" y="80"/>
                    </a:cubicBezTo>
                    <a:cubicBezTo>
                      <a:pt x="21" y="80"/>
                      <a:pt x="23" y="80"/>
                      <a:pt x="25" y="80"/>
                    </a:cubicBezTo>
                    <a:cubicBezTo>
                      <a:pt x="25" y="80"/>
                      <a:pt x="21" y="81"/>
                      <a:pt x="20" y="81"/>
                    </a:cubicBezTo>
                    <a:cubicBezTo>
                      <a:pt x="16" y="82"/>
                      <a:pt x="19" y="84"/>
                      <a:pt x="21" y="85"/>
                    </a:cubicBezTo>
                    <a:cubicBezTo>
                      <a:pt x="23" y="86"/>
                      <a:pt x="25" y="86"/>
                      <a:pt x="27" y="87"/>
                    </a:cubicBezTo>
                    <a:cubicBezTo>
                      <a:pt x="27" y="87"/>
                      <a:pt x="31" y="87"/>
                      <a:pt x="31" y="87"/>
                    </a:cubicBezTo>
                    <a:cubicBezTo>
                      <a:pt x="31" y="87"/>
                      <a:pt x="29" y="86"/>
                      <a:pt x="29" y="85"/>
                    </a:cubicBezTo>
                    <a:cubicBezTo>
                      <a:pt x="29" y="84"/>
                      <a:pt x="31" y="85"/>
                      <a:pt x="31" y="85"/>
                    </a:cubicBezTo>
                    <a:cubicBezTo>
                      <a:pt x="32" y="86"/>
                      <a:pt x="33" y="85"/>
                      <a:pt x="34" y="84"/>
                    </a:cubicBezTo>
                    <a:cubicBezTo>
                      <a:pt x="34" y="84"/>
                      <a:pt x="35" y="83"/>
                      <a:pt x="36" y="83"/>
                    </a:cubicBezTo>
                    <a:cubicBezTo>
                      <a:pt x="37" y="84"/>
                      <a:pt x="36" y="86"/>
                      <a:pt x="36" y="86"/>
                    </a:cubicBezTo>
                    <a:cubicBezTo>
                      <a:pt x="37" y="87"/>
                      <a:pt x="40" y="85"/>
                      <a:pt x="41" y="85"/>
                    </a:cubicBezTo>
                    <a:cubicBezTo>
                      <a:pt x="43" y="84"/>
                      <a:pt x="43" y="84"/>
                      <a:pt x="44" y="85"/>
                    </a:cubicBezTo>
                    <a:cubicBezTo>
                      <a:pt x="45" y="86"/>
                      <a:pt x="46" y="84"/>
                      <a:pt x="47" y="84"/>
                    </a:cubicBezTo>
                    <a:cubicBezTo>
                      <a:pt x="48" y="83"/>
                      <a:pt x="50" y="84"/>
                      <a:pt x="51" y="84"/>
                    </a:cubicBezTo>
                    <a:cubicBezTo>
                      <a:pt x="54" y="84"/>
                      <a:pt x="58" y="85"/>
                      <a:pt x="61" y="86"/>
                    </a:cubicBezTo>
                    <a:cubicBezTo>
                      <a:pt x="63" y="86"/>
                      <a:pt x="65" y="88"/>
                      <a:pt x="67" y="88"/>
                    </a:cubicBezTo>
                    <a:cubicBezTo>
                      <a:pt x="69" y="88"/>
                      <a:pt x="71" y="89"/>
                      <a:pt x="72" y="90"/>
                    </a:cubicBezTo>
                    <a:cubicBezTo>
                      <a:pt x="74" y="91"/>
                      <a:pt x="73" y="92"/>
                      <a:pt x="73" y="93"/>
                    </a:cubicBezTo>
                    <a:cubicBezTo>
                      <a:pt x="73" y="94"/>
                      <a:pt x="75" y="96"/>
                      <a:pt x="76" y="96"/>
                    </a:cubicBezTo>
                    <a:cubicBezTo>
                      <a:pt x="77" y="97"/>
                      <a:pt x="79" y="96"/>
                      <a:pt x="80" y="97"/>
                    </a:cubicBezTo>
                    <a:cubicBezTo>
                      <a:pt x="80" y="99"/>
                      <a:pt x="82" y="100"/>
                      <a:pt x="83" y="101"/>
                    </a:cubicBezTo>
                    <a:cubicBezTo>
                      <a:pt x="84" y="102"/>
                      <a:pt x="83" y="104"/>
                      <a:pt x="84" y="105"/>
                    </a:cubicBezTo>
                    <a:cubicBezTo>
                      <a:pt x="84" y="106"/>
                      <a:pt x="86" y="107"/>
                      <a:pt x="86" y="109"/>
                    </a:cubicBezTo>
                    <a:cubicBezTo>
                      <a:pt x="86" y="110"/>
                      <a:pt x="85" y="110"/>
                      <a:pt x="86" y="111"/>
                    </a:cubicBezTo>
                    <a:cubicBezTo>
                      <a:pt x="86" y="111"/>
                      <a:pt x="87" y="112"/>
                      <a:pt x="87" y="112"/>
                    </a:cubicBezTo>
                    <a:cubicBezTo>
                      <a:pt x="87" y="112"/>
                      <a:pt x="87" y="112"/>
                      <a:pt x="87" y="112"/>
                    </a:cubicBezTo>
                    <a:cubicBezTo>
                      <a:pt x="88" y="111"/>
                      <a:pt x="90" y="113"/>
                      <a:pt x="89" y="114"/>
                    </a:cubicBezTo>
                    <a:cubicBezTo>
                      <a:pt x="88" y="115"/>
                      <a:pt x="88" y="115"/>
                      <a:pt x="88" y="117"/>
                    </a:cubicBezTo>
                    <a:cubicBezTo>
                      <a:pt x="88" y="116"/>
                      <a:pt x="90" y="115"/>
                      <a:pt x="91" y="117"/>
                    </a:cubicBezTo>
                    <a:cubicBezTo>
                      <a:pt x="91" y="118"/>
                      <a:pt x="91" y="118"/>
                      <a:pt x="91" y="119"/>
                    </a:cubicBezTo>
                    <a:cubicBezTo>
                      <a:pt x="91" y="119"/>
                      <a:pt x="91" y="121"/>
                      <a:pt x="91" y="120"/>
                    </a:cubicBezTo>
                    <a:cubicBezTo>
                      <a:pt x="91" y="121"/>
                      <a:pt x="93" y="121"/>
                      <a:pt x="93" y="121"/>
                    </a:cubicBezTo>
                    <a:cubicBezTo>
                      <a:pt x="92" y="120"/>
                      <a:pt x="89" y="126"/>
                      <a:pt x="90" y="122"/>
                    </a:cubicBezTo>
                    <a:cubicBezTo>
                      <a:pt x="90" y="122"/>
                      <a:pt x="88" y="121"/>
                      <a:pt x="88" y="122"/>
                    </a:cubicBezTo>
                    <a:cubicBezTo>
                      <a:pt x="88" y="122"/>
                      <a:pt x="89" y="122"/>
                      <a:pt x="89" y="122"/>
                    </a:cubicBezTo>
                    <a:cubicBezTo>
                      <a:pt x="89" y="123"/>
                      <a:pt x="86" y="123"/>
                      <a:pt x="87" y="124"/>
                    </a:cubicBezTo>
                    <a:cubicBezTo>
                      <a:pt x="87" y="124"/>
                      <a:pt x="90" y="125"/>
                      <a:pt x="89" y="125"/>
                    </a:cubicBezTo>
                    <a:cubicBezTo>
                      <a:pt x="87" y="127"/>
                      <a:pt x="91" y="127"/>
                      <a:pt x="92" y="126"/>
                    </a:cubicBezTo>
                    <a:cubicBezTo>
                      <a:pt x="91" y="127"/>
                      <a:pt x="90" y="127"/>
                      <a:pt x="88" y="127"/>
                    </a:cubicBezTo>
                    <a:cubicBezTo>
                      <a:pt x="88" y="127"/>
                      <a:pt x="86" y="129"/>
                      <a:pt x="86" y="129"/>
                    </a:cubicBezTo>
                    <a:cubicBezTo>
                      <a:pt x="86" y="129"/>
                      <a:pt x="87" y="130"/>
                      <a:pt x="87" y="130"/>
                    </a:cubicBezTo>
                    <a:cubicBezTo>
                      <a:pt x="89" y="131"/>
                      <a:pt x="88" y="131"/>
                      <a:pt x="89" y="131"/>
                    </a:cubicBezTo>
                    <a:cubicBezTo>
                      <a:pt x="90" y="131"/>
                      <a:pt x="94" y="133"/>
                      <a:pt x="95" y="131"/>
                    </a:cubicBezTo>
                    <a:cubicBezTo>
                      <a:pt x="95" y="128"/>
                      <a:pt x="97" y="129"/>
                      <a:pt x="98" y="128"/>
                    </a:cubicBezTo>
                    <a:cubicBezTo>
                      <a:pt x="98" y="128"/>
                      <a:pt x="96" y="122"/>
                      <a:pt x="96" y="122"/>
                    </a:cubicBezTo>
                    <a:cubicBezTo>
                      <a:pt x="96" y="123"/>
                      <a:pt x="98" y="126"/>
                      <a:pt x="98" y="126"/>
                    </a:cubicBezTo>
                    <a:cubicBezTo>
                      <a:pt x="99" y="128"/>
                      <a:pt x="100" y="126"/>
                      <a:pt x="101" y="126"/>
                    </a:cubicBezTo>
                    <a:cubicBezTo>
                      <a:pt x="101" y="126"/>
                      <a:pt x="98" y="130"/>
                      <a:pt x="98" y="130"/>
                    </a:cubicBezTo>
                    <a:cubicBezTo>
                      <a:pt x="98" y="130"/>
                      <a:pt x="102" y="129"/>
                      <a:pt x="102" y="129"/>
                    </a:cubicBezTo>
                    <a:cubicBezTo>
                      <a:pt x="103" y="129"/>
                      <a:pt x="104" y="129"/>
                      <a:pt x="104" y="129"/>
                    </a:cubicBezTo>
                    <a:cubicBezTo>
                      <a:pt x="105" y="129"/>
                      <a:pt x="106" y="128"/>
                      <a:pt x="107" y="128"/>
                    </a:cubicBezTo>
                    <a:cubicBezTo>
                      <a:pt x="107" y="129"/>
                      <a:pt x="106" y="130"/>
                      <a:pt x="105" y="130"/>
                    </a:cubicBezTo>
                    <a:cubicBezTo>
                      <a:pt x="104" y="130"/>
                      <a:pt x="102" y="130"/>
                      <a:pt x="101" y="131"/>
                    </a:cubicBezTo>
                    <a:cubicBezTo>
                      <a:pt x="100" y="132"/>
                      <a:pt x="103" y="131"/>
                      <a:pt x="103" y="131"/>
                    </a:cubicBezTo>
                    <a:cubicBezTo>
                      <a:pt x="105" y="131"/>
                      <a:pt x="107" y="131"/>
                      <a:pt x="109" y="131"/>
                    </a:cubicBezTo>
                    <a:cubicBezTo>
                      <a:pt x="108" y="131"/>
                      <a:pt x="104" y="131"/>
                      <a:pt x="104" y="132"/>
                    </a:cubicBezTo>
                    <a:cubicBezTo>
                      <a:pt x="104" y="132"/>
                      <a:pt x="106" y="133"/>
                      <a:pt x="106" y="134"/>
                    </a:cubicBezTo>
                    <a:cubicBezTo>
                      <a:pt x="106" y="134"/>
                      <a:pt x="106" y="135"/>
                      <a:pt x="106" y="135"/>
                    </a:cubicBezTo>
                    <a:cubicBezTo>
                      <a:pt x="106" y="136"/>
                      <a:pt x="105" y="136"/>
                      <a:pt x="106" y="137"/>
                    </a:cubicBezTo>
                    <a:cubicBezTo>
                      <a:pt x="106" y="137"/>
                      <a:pt x="108" y="136"/>
                      <a:pt x="109" y="136"/>
                    </a:cubicBezTo>
                    <a:cubicBezTo>
                      <a:pt x="110" y="136"/>
                      <a:pt x="109" y="136"/>
                      <a:pt x="110" y="137"/>
                    </a:cubicBezTo>
                    <a:cubicBezTo>
                      <a:pt x="111" y="138"/>
                      <a:pt x="111" y="139"/>
                      <a:pt x="112" y="140"/>
                    </a:cubicBezTo>
                    <a:cubicBezTo>
                      <a:pt x="112" y="141"/>
                      <a:pt x="109" y="141"/>
                      <a:pt x="109" y="141"/>
                    </a:cubicBezTo>
                    <a:cubicBezTo>
                      <a:pt x="105" y="138"/>
                      <a:pt x="99" y="136"/>
                      <a:pt x="95" y="137"/>
                    </a:cubicBezTo>
                    <a:cubicBezTo>
                      <a:pt x="91" y="137"/>
                      <a:pt x="96" y="140"/>
                      <a:pt x="98" y="140"/>
                    </a:cubicBezTo>
                    <a:cubicBezTo>
                      <a:pt x="101" y="141"/>
                      <a:pt x="103" y="144"/>
                      <a:pt x="106" y="144"/>
                    </a:cubicBezTo>
                    <a:cubicBezTo>
                      <a:pt x="107" y="144"/>
                      <a:pt x="108" y="143"/>
                      <a:pt x="110" y="143"/>
                    </a:cubicBezTo>
                    <a:cubicBezTo>
                      <a:pt x="110" y="144"/>
                      <a:pt x="113" y="144"/>
                      <a:pt x="113" y="144"/>
                    </a:cubicBezTo>
                    <a:cubicBezTo>
                      <a:pt x="114" y="145"/>
                      <a:pt x="113" y="146"/>
                      <a:pt x="113" y="146"/>
                    </a:cubicBezTo>
                    <a:cubicBezTo>
                      <a:pt x="110" y="147"/>
                      <a:pt x="114" y="148"/>
                      <a:pt x="113" y="149"/>
                    </a:cubicBezTo>
                    <a:cubicBezTo>
                      <a:pt x="113" y="150"/>
                      <a:pt x="111" y="149"/>
                      <a:pt x="111" y="151"/>
                    </a:cubicBezTo>
                    <a:cubicBezTo>
                      <a:pt x="111" y="152"/>
                      <a:pt x="113" y="152"/>
                      <a:pt x="113" y="152"/>
                    </a:cubicBezTo>
                    <a:cubicBezTo>
                      <a:pt x="112" y="153"/>
                      <a:pt x="110" y="151"/>
                      <a:pt x="110" y="152"/>
                    </a:cubicBezTo>
                    <a:cubicBezTo>
                      <a:pt x="109" y="153"/>
                      <a:pt x="109" y="154"/>
                      <a:pt x="109" y="155"/>
                    </a:cubicBezTo>
                    <a:cubicBezTo>
                      <a:pt x="109" y="155"/>
                      <a:pt x="111" y="155"/>
                      <a:pt x="111" y="155"/>
                    </a:cubicBezTo>
                    <a:cubicBezTo>
                      <a:pt x="111" y="156"/>
                      <a:pt x="109" y="157"/>
                      <a:pt x="108" y="157"/>
                    </a:cubicBezTo>
                    <a:cubicBezTo>
                      <a:pt x="107" y="157"/>
                      <a:pt x="106" y="157"/>
                      <a:pt x="105" y="157"/>
                    </a:cubicBezTo>
                    <a:cubicBezTo>
                      <a:pt x="104" y="156"/>
                      <a:pt x="103" y="156"/>
                      <a:pt x="102" y="157"/>
                    </a:cubicBezTo>
                    <a:cubicBezTo>
                      <a:pt x="101" y="158"/>
                      <a:pt x="101" y="157"/>
                      <a:pt x="100" y="158"/>
                    </a:cubicBezTo>
                    <a:cubicBezTo>
                      <a:pt x="100" y="158"/>
                      <a:pt x="103" y="161"/>
                      <a:pt x="104" y="161"/>
                    </a:cubicBezTo>
                    <a:cubicBezTo>
                      <a:pt x="104" y="160"/>
                      <a:pt x="104" y="160"/>
                      <a:pt x="103" y="160"/>
                    </a:cubicBezTo>
                    <a:cubicBezTo>
                      <a:pt x="103" y="160"/>
                      <a:pt x="106" y="160"/>
                      <a:pt x="106" y="160"/>
                    </a:cubicBezTo>
                    <a:cubicBezTo>
                      <a:pt x="106" y="160"/>
                      <a:pt x="111" y="158"/>
                      <a:pt x="111" y="159"/>
                    </a:cubicBezTo>
                    <a:cubicBezTo>
                      <a:pt x="110" y="159"/>
                      <a:pt x="109" y="159"/>
                      <a:pt x="108" y="160"/>
                    </a:cubicBezTo>
                    <a:cubicBezTo>
                      <a:pt x="109" y="159"/>
                      <a:pt x="111" y="161"/>
                      <a:pt x="110" y="161"/>
                    </a:cubicBezTo>
                    <a:cubicBezTo>
                      <a:pt x="111" y="161"/>
                      <a:pt x="114" y="162"/>
                      <a:pt x="115" y="162"/>
                    </a:cubicBezTo>
                    <a:cubicBezTo>
                      <a:pt x="114" y="162"/>
                      <a:pt x="112" y="162"/>
                      <a:pt x="112" y="162"/>
                    </a:cubicBezTo>
                    <a:cubicBezTo>
                      <a:pt x="112" y="162"/>
                      <a:pt x="116" y="165"/>
                      <a:pt x="116" y="165"/>
                    </a:cubicBezTo>
                    <a:cubicBezTo>
                      <a:pt x="113" y="165"/>
                      <a:pt x="111" y="161"/>
                      <a:pt x="108" y="161"/>
                    </a:cubicBezTo>
                    <a:cubicBezTo>
                      <a:pt x="106" y="161"/>
                      <a:pt x="101" y="160"/>
                      <a:pt x="100" y="162"/>
                    </a:cubicBezTo>
                    <a:cubicBezTo>
                      <a:pt x="100" y="163"/>
                      <a:pt x="99" y="163"/>
                      <a:pt x="98" y="164"/>
                    </a:cubicBezTo>
                    <a:cubicBezTo>
                      <a:pt x="97" y="164"/>
                      <a:pt x="97" y="166"/>
                      <a:pt x="98" y="165"/>
                    </a:cubicBezTo>
                    <a:cubicBezTo>
                      <a:pt x="100" y="165"/>
                      <a:pt x="102" y="164"/>
                      <a:pt x="103" y="162"/>
                    </a:cubicBezTo>
                    <a:cubicBezTo>
                      <a:pt x="103" y="163"/>
                      <a:pt x="105" y="163"/>
                      <a:pt x="105" y="163"/>
                    </a:cubicBezTo>
                    <a:cubicBezTo>
                      <a:pt x="106" y="163"/>
                      <a:pt x="108" y="166"/>
                      <a:pt x="108" y="163"/>
                    </a:cubicBezTo>
                    <a:cubicBezTo>
                      <a:pt x="108" y="162"/>
                      <a:pt x="110" y="164"/>
                      <a:pt x="110" y="164"/>
                    </a:cubicBezTo>
                    <a:cubicBezTo>
                      <a:pt x="110" y="164"/>
                      <a:pt x="114" y="164"/>
                      <a:pt x="113" y="165"/>
                    </a:cubicBezTo>
                    <a:cubicBezTo>
                      <a:pt x="113" y="165"/>
                      <a:pt x="112" y="165"/>
                      <a:pt x="112" y="165"/>
                    </a:cubicBezTo>
                    <a:cubicBezTo>
                      <a:pt x="112" y="165"/>
                      <a:pt x="114" y="166"/>
                      <a:pt x="114" y="166"/>
                    </a:cubicBezTo>
                    <a:cubicBezTo>
                      <a:pt x="113" y="166"/>
                      <a:pt x="111" y="166"/>
                      <a:pt x="110" y="165"/>
                    </a:cubicBezTo>
                    <a:cubicBezTo>
                      <a:pt x="109" y="164"/>
                      <a:pt x="109" y="165"/>
                      <a:pt x="109" y="166"/>
                    </a:cubicBezTo>
                    <a:cubicBezTo>
                      <a:pt x="109" y="165"/>
                      <a:pt x="103" y="164"/>
                      <a:pt x="102" y="164"/>
                    </a:cubicBezTo>
                    <a:cubicBezTo>
                      <a:pt x="101" y="164"/>
                      <a:pt x="95" y="166"/>
                      <a:pt x="96" y="168"/>
                    </a:cubicBezTo>
                    <a:cubicBezTo>
                      <a:pt x="97" y="169"/>
                      <a:pt x="103" y="167"/>
                      <a:pt x="104" y="167"/>
                    </a:cubicBezTo>
                    <a:cubicBezTo>
                      <a:pt x="105" y="167"/>
                      <a:pt x="107" y="167"/>
                      <a:pt x="108" y="168"/>
                    </a:cubicBezTo>
                    <a:cubicBezTo>
                      <a:pt x="108" y="168"/>
                      <a:pt x="112" y="169"/>
                      <a:pt x="112" y="169"/>
                    </a:cubicBezTo>
                    <a:cubicBezTo>
                      <a:pt x="112" y="170"/>
                      <a:pt x="107" y="168"/>
                      <a:pt x="107" y="168"/>
                    </a:cubicBezTo>
                    <a:cubicBezTo>
                      <a:pt x="105" y="167"/>
                      <a:pt x="102" y="168"/>
                      <a:pt x="100" y="168"/>
                    </a:cubicBezTo>
                    <a:cubicBezTo>
                      <a:pt x="93" y="170"/>
                      <a:pt x="101" y="172"/>
                      <a:pt x="103" y="171"/>
                    </a:cubicBezTo>
                    <a:cubicBezTo>
                      <a:pt x="102" y="172"/>
                      <a:pt x="101" y="173"/>
                      <a:pt x="99" y="173"/>
                    </a:cubicBezTo>
                    <a:cubicBezTo>
                      <a:pt x="96" y="174"/>
                      <a:pt x="101" y="175"/>
                      <a:pt x="101" y="175"/>
                    </a:cubicBezTo>
                    <a:cubicBezTo>
                      <a:pt x="101" y="175"/>
                      <a:pt x="97" y="174"/>
                      <a:pt x="97" y="176"/>
                    </a:cubicBezTo>
                    <a:cubicBezTo>
                      <a:pt x="97" y="179"/>
                      <a:pt x="99" y="177"/>
                      <a:pt x="101" y="176"/>
                    </a:cubicBezTo>
                    <a:cubicBezTo>
                      <a:pt x="103" y="175"/>
                      <a:pt x="105" y="173"/>
                      <a:pt x="107" y="172"/>
                    </a:cubicBezTo>
                    <a:cubicBezTo>
                      <a:pt x="108" y="172"/>
                      <a:pt x="114" y="169"/>
                      <a:pt x="114" y="171"/>
                    </a:cubicBezTo>
                    <a:cubicBezTo>
                      <a:pt x="114" y="171"/>
                      <a:pt x="111" y="171"/>
                      <a:pt x="111" y="171"/>
                    </a:cubicBezTo>
                    <a:cubicBezTo>
                      <a:pt x="111" y="171"/>
                      <a:pt x="113" y="171"/>
                      <a:pt x="114" y="172"/>
                    </a:cubicBezTo>
                    <a:cubicBezTo>
                      <a:pt x="111" y="170"/>
                      <a:pt x="98" y="178"/>
                      <a:pt x="99" y="179"/>
                    </a:cubicBezTo>
                    <a:cubicBezTo>
                      <a:pt x="99" y="180"/>
                      <a:pt x="105" y="178"/>
                      <a:pt x="106" y="178"/>
                    </a:cubicBezTo>
                    <a:cubicBezTo>
                      <a:pt x="106" y="178"/>
                      <a:pt x="102" y="179"/>
                      <a:pt x="101" y="180"/>
                    </a:cubicBezTo>
                    <a:cubicBezTo>
                      <a:pt x="101" y="180"/>
                      <a:pt x="103" y="184"/>
                      <a:pt x="104" y="183"/>
                    </a:cubicBezTo>
                    <a:cubicBezTo>
                      <a:pt x="105" y="182"/>
                      <a:pt x="106" y="180"/>
                      <a:pt x="107" y="180"/>
                    </a:cubicBezTo>
                    <a:cubicBezTo>
                      <a:pt x="108" y="180"/>
                      <a:pt x="112" y="181"/>
                      <a:pt x="112" y="181"/>
                    </a:cubicBezTo>
                    <a:cubicBezTo>
                      <a:pt x="112" y="181"/>
                      <a:pt x="108" y="181"/>
                      <a:pt x="108" y="181"/>
                    </a:cubicBezTo>
                    <a:cubicBezTo>
                      <a:pt x="106" y="181"/>
                      <a:pt x="105" y="182"/>
                      <a:pt x="104" y="183"/>
                    </a:cubicBezTo>
                    <a:cubicBezTo>
                      <a:pt x="104" y="184"/>
                      <a:pt x="104" y="185"/>
                      <a:pt x="104" y="186"/>
                    </a:cubicBezTo>
                    <a:cubicBezTo>
                      <a:pt x="105" y="189"/>
                      <a:pt x="105" y="188"/>
                      <a:pt x="107" y="187"/>
                    </a:cubicBezTo>
                    <a:cubicBezTo>
                      <a:pt x="106" y="188"/>
                      <a:pt x="105" y="192"/>
                      <a:pt x="106" y="193"/>
                    </a:cubicBezTo>
                    <a:cubicBezTo>
                      <a:pt x="106" y="193"/>
                      <a:pt x="109" y="189"/>
                      <a:pt x="110" y="189"/>
                    </a:cubicBezTo>
                    <a:cubicBezTo>
                      <a:pt x="110" y="190"/>
                      <a:pt x="109" y="191"/>
                      <a:pt x="110" y="192"/>
                    </a:cubicBezTo>
                    <a:cubicBezTo>
                      <a:pt x="110" y="193"/>
                      <a:pt x="111" y="191"/>
                      <a:pt x="112" y="191"/>
                    </a:cubicBezTo>
                    <a:cubicBezTo>
                      <a:pt x="114" y="189"/>
                      <a:pt x="110" y="187"/>
                      <a:pt x="110" y="186"/>
                    </a:cubicBezTo>
                    <a:cubicBezTo>
                      <a:pt x="110" y="186"/>
                      <a:pt x="112" y="189"/>
                      <a:pt x="113" y="189"/>
                    </a:cubicBezTo>
                    <a:cubicBezTo>
                      <a:pt x="114" y="190"/>
                      <a:pt x="114" y="189"/>
                      <a:pt x="115" y="188"/>
                    </a:cubicBezTo>
                    <a:cubicBezTo>
                      <a:pt x="114" y="188"/>
                      <a:pt x="117" y="191"/>
                      <a:pt x="116" y="192"/>
                    </a:cubicBezTo>
                    <a:cubicBezTo>
                      <a:pt x="117" y="191"/>
                      <a:pt x="114" y="189"/>
                      <a:pt x="114" y="191"/>
                    </a:cubicBezTo>
                    <a:cubicBezTo>
                      <a:pt x="114" y="193"/>
                      <a:pt x="116" y="195"/>
                      <a:pt x="114" y="196"/>
                    </a:cubicBezTo>
                    <a:cubicBezTo>
                      <a:pt x="114" y="196"/>
                      <a:pt x="114" y="193"/>
                      <a:pt x="114" y="193"/>
                    </a:cubicBezTo>
                    <a:cubicBezTo>
                      <a:pt x="114" y="192"/>
                      <a:pt x="112" y="194"/>
                      <a:pt x="111" y="194"/>
                    </a:cubicBezTo>
                    <a:cubicBezTo>
                      <a:pt x="110" y="194"/>
                      <a:pt x="109" y="196"/>
                      <a:pt x="109" y="197"/>
                    </a:cubicBezTo>
                    <a:cubicBezTo>
                      <a:pt x="108" y="199"/>
                      <a:pt x="111" y="197"/>
                      <a:pt x="111" y="198"/>
                    </a:cubicBezTo>
                    <a:cubicBezTo>
                      <a:pt x="112" y="199"/>
                      <a:pt x="110" y="200"/>
                      <a:pt x="110" y="200"/>
                    </a:cubicBezTo>
                    <a:cubicBezTo>
                      <a:pt x="110" y="200"/>
                      <a:pt x="112" y="199"/>
                      <a:pt x="113" y="201"/>
                    </a:cubicBezTo>
                    <a:cubicBezTo>
                      <a:pt x="113" y="203"/>
                      <a:pt x="115" y="204"/>
                      <a:pt x="115" y="205"/>
                    </a:cubicBezTo>
                    <a:cubicBezTo>
                      <a:pt x="114" y="207"/>
                      <a:pt x="115" y="207"/>
                      <a:pt x="117" y="209"/>
                    </a:cubicBezTo>
                    <a:cubicBezTo>
                      <a:pt x="118" y="210"/>
                      <a:pt x="119" y="212"/>
                      <a:pt x="120" y="210"/>
                    </a:cubicBezTo>
                    <a:cubicBezTo>
                      <a:pt x="120" y="210"/>
                      <a:pt x="121" y="215"/>
                      <a:pt x="122" y="215"/>
                    </a:cubicBezTo>
                    <a:cubicBezTo>
                      <a:pt x="123" y="216"/>
                      <a:pt x="122" y="215"/>
                      <a:pt x="123" y="215"/>
                    </a:cubicBezTo>
                    <a:cubicBezTo>
                      <a:pt x="124" y="216"/>
                      <a:pt x="125" y="217"/>
                      <a:pt x="126" y="218"/>
                    </a:cubicBezTo>
                    <a:cubicBezTo>
                      <a:pt x="128" y="219"/>
                      <a:pt x="130" y="220"/>
                      <a:pt x="132" y="219"/>
                    </a:cubicBezTo>
                    <a:cubicBezTo>
                      <a:pt x="133" y="219"/>
                      <a:pt x="136" y="219"/>
                      <a:pt x="136" y="218"/>
                    </a:cubicBezTo>
                    <a:cubicBezTo>
                      <a:pt x="136" y="218"/>
                      <a:pt x="136" y="221"/>
                      <a:pt x="136" y="221"/>
                    </a:cubicBezTo>
                    <a:cubicBezTo>
                      <a:pt x="136" y="221"/>
                      <a:pt x="138" y="217"/>
                      <a:pt x="138" y="218"/>
                    </a:cubicBezTo>
                    <a:cubicBezTo>
                      <a:pt x="139" y="218"/>
                      <a:pt x="138" y="219"/>
                      <a:pt x="138" y="219"/>
                    </a:cubicBezTo>
                    <a:cubicBezTo>
                      <a:pt x="138" y="220"/>
                      <a:pt x="139" y="220"/>
                      <a:pt x="139" y="220"/>
                    </a:cubicBezTo>
                    <a:cubicBezTo>
                      <a:pt x="139" y="220"/>
                      <a:pt x="136" y="221"/>
                      <a:pt x="137" y="222"/>
                    </a:cubicBezTo>
                    <a:cubicBezTo>
                      <a:pt x="138" y="222"/>
                      <a:pt x="138" y="222"/>
                      <a:pt x="139" y="221"/>
                    </a:cubicBezTo>
                    <a:cubicBezTo>
                      <a:pt x="140" y="222"/>
                      <a:pt x="139" y="223"/>
                      <a:pt x="139" y="223"/>
                    </a:cubicBezTo>
                    <a:cubicBezTo>
                      <a:pt x="139" y="224"/>
                      <a:pt x="142" y="221"/>
                      <a:pt x="142" y="222"/>
                    </a:cubicBezTo>
                    <a:cubicBezTo>
                      <a:pt x="142" y="223"/>
                      <a:pt x="140" y="224"/>
                      <a:pt x="140" y="225"/>
                    </a:cubicBezTo>
                    <a:cubicBezTo>
                      <a:pt x="140" y="224"/>
                      <a:pt x="143" y="223"/>
                      <a:pt x="142" y="225"/>
                    </a:cubicBezTo>
                    <a:cubicBezTo>
                      <a:pt x="142" y="225"/>
                      <a:pt x="142" y="225"/>
                      <a:pt x="142" y="224"/>
                    </a:cubicBezTo>
                    <a:cubicBezTo>
                      <a:pt x="142" y="226"/>
                      <a:pt x="145" y="223"/>
                      <a:pt x="145" y="223"/>
                    </a:cubicBezTo>
                    <a:cubicBezTo>
                      <a:pt x="146" y="224"/>
                      <a:pt x="145" y="226"/>
                      <a:pt x="145" y="227"/>
                    </a:cubicBezTo>
                    <a:cubicBezTo>
                      <a:pt x="144" y="225"/>
                      <a:pt x="153" y="225"/>
                      <a:pt x="147" y="222"/>
                    </a:cubicBezTo>
                    <a:cubicBezTo>
                      <a:pt x="148" y="222"/>
                      <a:pt x="153" y="222"/>
                      <a:pt x="150" y="221"/>
                    </a:cubicBezTo>
                    <a:cubicBezTo>
                      <a:pt x="147" y="219"/>
                      <a:pt x="151" y="220"/>
                      <a:pt x="152" y="218"/>
                    </a:cubicBezTo>
                    <a:cubicBezTo>
                      <a:pt x="152" y="218"/>
                      <a:pt x="149" y="218"/>
                      <a:pt x="149" y="218"/>
                    </a:cubicBezTo>
                    <a:cubicBezTo>
                      <a:pt x="150" y="217"/>
                      <a:pt x="151" y="216"/>
                      <a:pt x="152" y="216"/>
                    </a:cubicBezTo>
                    <a:cubicBezTo>
                      <a:pt x="154" y="214"/>
                      <a:pt x="151" y="215"/>
                      <a:pt x="151" y="214"/>
                    </a:cubicBezTo>
                    <a:cubicBezTo>
                      <a:pt x="151" y="214"/>
                      <a:pt x="154" y="213"/>
                      <a:pt x="154" y="212"/>
                    </a:cubicBezTo>
                    <a:cubicBezTo>
                      <a:pt x="154" y="211"/>
                      <a:pt x="154" y="209"/>
                      <a:pt x="153" y="208"/>
                    </a:cubicBezTo>
                    <a:cubicBezTo>
                      <a:pt x="152" y="208"/>
                      <a:pt x="154" y="207"/>
                      <a:pt x="153" y="206"/>
                    </a:cubicBezTo>
                    <a:cubicBezTo>
                      <a:pt x="153" y="206"/>
                      <a:pt x="151" y="205"/>
                      <a:pt x="151" y="205"/>
                    </a:cubicBezTo>
                    <a:cubicBezTo>
                      <a:pt x="151" y="205"/>
                      <a:pt x="155" y="204"/>
                      <a:pt x="156" y="204"/>
                    </a:cubicBezTo>
                    <a:cubicBezTo>
                      <a:pt x="159" y="204"/>
                      <a:pt x="156" y="203"/>
                      <a:pt x="155" y="202"/>
                    </a:cubicBezTo>
                    <a:cubicBezTo>
                      <a:pt x="155" y="202"/>
                      <a:pt x="160" y="202"/>
                      <a:pt x="160" y="202"/>
                    </a:cubicBezTo>
                    <a:cubicBezTo>
                      <a:pt x="159" y="201"/>
                      <a:pt x="157" y="201"/>
                      <a:pt x="156" y="200"/>
                    </a:cubicBezTo>
                    <a:cubicBezTo>
                      <a:pt x="156" y="200"/>
                      <a:pt x="160" y="201"/>
                      <a:pt x="160" y="200"/>
                    </a:cubicBezTo>
                    <a:cubicBezTo>
                      <a:pt x="161" y="200"/>
                      <a:pt x="160" y="200"/>
                      <a:pt x="160" y="199"/>
                    </a:cubicBezTo>
                    <a:cubicBezTo>
                      <a:pt x="161" y="199"/>
                      <a:pt x="161" y="199"/>
                      <a:pt x="161" y="199"/>
                    </a:cubicBezTo>
                    <a:cubicBezTo>
                      <a:pt x="162" y="198"/>
                      <a:pt x="158" y="197"/>
                      <a:pt x="158" y="197"/>
                    </a:cubicBezTo>
                    <a:cubicBezTo>
                      <a:pt x="158" y="197"/>
                      <a:pt x="163" y="197"/>
                      <a:pt x="162" y="196"/>
                    </a:cubicBezTo>
                    <a:cubicBezTo>
                      <a:pt x="162" y="195"/>
                      <a:pt x="163" y="195"/>
                      <a:pt x="161" y="194"/>
                    </a:cubicBezTo>
                    <a:cubicBezTo>
                      <a:pt x="161" y="194"/>
                      <a:pt x="158" y="194"/>
                      <a:pt x="158" y="193"/>
                    </a:cubicBezTo>
                    <a:cubicBezTo>
                      <a:pt x="158" y="193"/>
                      <a:pt x="163" y="192"/>
                      <a:pt x="163" y="192"/>
                    </a:cubicBezTo>
                    <a:cubicBezTo>
                      <a:pt x="165" y="192"/>
                      <a:pt x="164" y="189"/>
                      <a:pt x="162" y="189"/>
                    </a:cubicBezTo>
                    <a:cubicBezTo>
                      <a:pt x="161" y="188"/>
                      <a:pt x="158" y="187"/>
                      <a:pt x="161" y="186"/>
                    </a:cubicBezTo>
                    <a:cubicBezTo>
                      <a:pt x="163" y="186"/>
                      <a:pt x="166" y="187"/>
                      <a:pt x="167" y="185"/>
                    </a:cubicBezTo>
                    <a:cubicBezTo>
                      <a:pt x="167" y="185"/>
                      <a:pt x="165" y="183"/>
                      <a:pt x="165" y="183"/>
                    </a:cubicBezTo>
                    <a:cubicBezTo>
                      <a:pt x="165" y="182"/>
                      <a:pt x="167" y="182"/>
                      <a:pt x="167" y="182"/>
                    </a:cubicBezTo>
                    <a:cubicBezTo>
                      <a:pt x="168" y="181"/>
                      <a:pt x="170" y="181"/>
                      <a:pt x="172" y="182"/>
                    </a:cubicBezTo>
                    <a:cubicBezTo>
                      <a:pt x="172" y="182"/>
                      <a:pt x="174" y="182"/>
                      <a:pt x="174" y="182"/>
                    </a:cubicBezTo>
                    <a:cubicBezTo>
                      <a:pt x="175" y="181"/>
                      <a:pt x="173" y="180"/>
                      <a:pt x="173" y="179"/>
                    </a:cubicBezTo>
                    <a:cubicBezTo>
                      <a:pt x="174" y="178"/>
                      <a:pt x="177" y="174"/>
                      <a:pt x="179" y="176"/>
                    </a:cubicBezTo>
                    <a:cubicBezTo>
                      <a:pt x="178" y="175"/>
                      <a:pt x="175" y="181"/>
                      <a:pt x="176" y="181"/>
                    </a:cubicBezTo>
                    <a:cubicBezTo>
                      <a:pt x="177" y="182"/>
                      <a:pt x="179" y="179"/>
                      <a:pt x="181" y="179"/>
                    </a:cubicBezTo>
                    <a:cubicBezTo>
                      <a:pt x="181" y="179"/>
                      <a:pt x="183" y="180"/>
                      <a:pt x="183" y="180"/>
                    </a:cubicBezTo>
                    <a:cubicBezTo>
                      <a:pt x="183" y="180"/>
                      <a:pt x="183" y="178"/>
                      <a:pt x="183" y="178"/>
                    </a:cubicBezTo>
                    <a:cubicBezTo>
                      <a:pt x="186" y="179"/>
                      <a:pt x="186" y="178"/>
                      <a:pt x="187" y="177"/>
                    </a:cubicBezTo>
                    <a:cubicBezTo>
                      <a:pt x="188" y="176"/>
                      <a:pt x="189" y="176"/>
                      <a:pt x="190" y="176"/>
                    </a:cubicBezTo>
                    <a:cubicBezTo>
                      <a:pt x="192" y="175"/>
                      <a:pt x="192" y="174"/>
                      <a:pt x="193" y="173"/>
                    </a:cubicBezTo>
                    <a:cubicBezTo>
                      <a:pt x="194" y="172"/>
                      <a:pt x="196" y="170"/>
                      <a:pt x="197" y="168"/>
                    </a:cubicBezTo>
                    <a:cubicBezTo>
                      <a:pt x="199" y="166"/>
                      <a:pt x="199" y="165"/>
                      <a:pt x="201" y="165"/>
                    </a:cubicBezTo>
                    <a:cubicBezTo>
                      <a:pt x="202" y="164"/>
                      <a:pt x="205" y="164"/>
                      <a:pt x="205" y="162"/>
                    </a:cubicBezTo>
                    <a:cubicBezTo>
                      <a:pt x="204" y="162"/>
                      <a:pt x="203" y="157"/>
                      <a:pt x="203" y="157"/>
                    </a:cubicBezTo>
                    <a:cubicBezTo>
                      <a:pt x="204" y="157"/>
                      <a:pt x="207" y="160"/>
                      <a:pt x="208" y="160"/>
                    </a:cubicBezTo>
                    <a:cubicBezTo>
                      <a:pt x="209" y="161"/>
                      <a:pt x="210" y="161"/>
                      <a:pt x="211" y="161"/>
                    </a:cubicBezTo>
                    <a:cubicBezTo>
                      <a:pt x="211" y="161"/>
                      <a:pt x="213" y="160"/>
                      <a:pt x="213" y="160"/>
                    </a:cubicBezTo>
                    <a:cubicBezTo>
                      <a:pt x="214" y="160"/>
                      <a:pt x="215" y="161"/>
                      <a:pt x="216" y="160"/>
                    </a:cubicBezTo>
                    <a:cubicBezTo>
                      <a:pt x="216" y="160"/>
                      <a:pt x="214" y="158"/>
                      <a:pt x="217" y="159"/>
                    </a:cubicBezTo>
                    <a:cubicBezTo>
                      <a:pt x="219" y="159"/>
                      <a:pt x="221" y="159"/>
                      <a:pt x="223" y="158"/>
                    </a:cubicBezTo>
                    <a:cubicBezTo>
                      <a:pt x="228" y="157"/>
                      <a:pt x="232" y="156"/>
                      <a:pt x="237" y="154"/>
                    </a:cubicBezTo>
                    <a:cubicBezTo>
                      <a:pt x="238" y="153"/>
                      <a:pt x="254" y="143"/>
                      <a:pt x="255" y="143"/>
                    </a:cubicBezTo>
                    <a:cubicBezTo>
                      <a:pt x="254" y="143"/>
                      <a:pt x="247" y="143"/>
                      <a:pt x="246" y="143"/>
                    </a:cubicBezTo>
                    <a:cubicBezTo>
                      <a:pt x="244" y="142"/>
                      <a:pt x="242" y="141"/>
                      <a:pt x="240" y="141"/>
                    </a:cubicBezTo>
                    <a:cubicBezTo>
                      <a:pt x="238" y="141"/>
                      <a:pt x="236" y="142"/>
                      <a:pt x="235" y="142"/>
                    </a:cubicBezTo>
                    <a:cubicBezTo>
                      <a:pt x="233" y="143"/>
                      <a:pt x="233" y="141"/>
                      <a:pt x="232" y="142"/>
                    </a:cubicBezTo>
                    <a:cubicBezTo>
                      <a:pt x="231" y="142"/>
                      <a:pt x="230" y="144"/>
                      <a:pt x="229" y="144"/>
                    </a:cubicBezTo>
                    <a:cubicBezTo>
                      <a:pt x="225" y="144"/>
                      <a:pt x="232" y="140"/>
                      <a:pt x="233" y="141"/>
                    </a:cubicBezTo>
                    <a:cubicBezTo>
                      <a:pt x="232" y="140"/>
                      <a:pt x="229" y="141"/>
                      <a:pt x="228" y="141"/>
                    </a:cubicBezTo>
                    <a:cubicBezTo>
                      <a:pt x="225" y="141"/>
                      <a:pt x="223" y="140"/>
                      <a:pt x="221" y="140"/>
                    </a:cubicBezTo>
                    <a:cubicBezTo>
                      <a:pt x="222" y="140"/>
                      <a:pt x="225" y="138"/>
                      <a:pt x="226" y="137"/>
                    </a:cubicBezTo>
                    <a:cubicBezTo>
                      <a:pt x="226" y="134"/>
                      <a:pt x="228" y="135"/>
                      <a:pt x="229" y="136"/>
                    </a:cubicBezTo>
                    <a:cubicBezTo>
                      <a:pt x="231" y="136"/>
                      <a:pt x="239" y="134"/>
                      <a:pt x="240" y="133"/>
                    </a:cubicBezTo>
                    <a:cubicBezTo>
                      <a:pt x="240" y="132"/>
                      <a:pt x="235" y="131"/>
                      <a:pt x="234" y="130"/>
                    </a:cubicBezTo>
                    <a:cubicBezTo>
                      <a:pt x="235" y="131"/>
                      <a:pt x="239" y="132"/>
                      <a:pt x="240" y="132"/>
                    </a:cubicBezTo>
                    <a:cubicBezTo>
                      <a:pt x="241" y="133"/>
                      <a:pt x="245" y="133"/>
                      <a:pt x="245" y="135"/>
                    </a:cubicBezTo>
                    <a:cubicBezTo>
                      <a:pt x="244" y="138"/>
                      <a:pt x="246" y="139"/>
                      <a:pt x="248" y="139"/>
                    </a:cubicBezTo>
                    <a:cubicBezTo>
                      <a:pt x="248" y="139"/>
                      <a:pt x="254" y="139"/>
                      <a:pt x="253" y="138"/>
                    </a:cubicBezTo>
                    <a:cubicBezTo>
                      <a:pt x="253" y="138"/>
                      <a:pt x="253" y="140"/>
                      <a:pt x="254" y="140"/>
                    </a:cubicBezTo>
                    <a:cubicBezTo>
                      <a:pt x="256" y="139"/>
                      <a:pt x="257" y="136"/>
                      <a:pt x="257" y="134"/>
                    </a:cubicBezTo>
                    <a:cubicBezTo>
                      <a:pt x="257" y="133"/>
                      <a:pt x="257" y="129"/>
                      <a:pt x="255" y="130"/>
                    </a:cubicBezTo>
                    <a:cubicBezTo>
                      <a:pt x="253" y="132"/>
                      <a:pt x="254" y="130"/>
                      <a:pt x="253" y="129"/>
                    </a:cubicBezTo>
                    <a:cubicBezTo>
                      <a:pt x="251" y="127"/>
                      <a:pt x="248" y="126"/>
                      <a:pt x="245" y="124"/>
                    </a:cubicBezTo>
                    <a:cubicBezTo>
                      <a:pt x="244" y="123"/>
                      <a:pt x="243" y="123"/>
                      <a:pt x="242" y="122"/>
                    </a:cubicBezTo>
                    <a:cubicBezTo>
                      <a:pt x="242" y="122"/>
                      <a:pt x="238" y="123"/>
                      <a:pt x="238" y="124"/>
                    </a:cubicBezTo>
                    <a:cubicBezTo>
                      <a:pt x="238" y="124"/>
                      <a:pt x="239" y="123"/>
                      <a:pt x="238" y="123"/>
                    </a:cubicBezTo>
                    <a:cubicBezTo>
                      <a:pt x="238" y="123"/>
                      <a:pt x="237" y="122"/>
                      <a:pt x="237" y="122"/>
                    </a:cubicBezTo>
                    <a:cubicBezTo>
                      <a:pt x="237" y="121"/>
                      <a:pt x="241" y="122"/>
                      <a:pt x="241" y="121"/>
                    </a:cubicBezTo>
                    <a:cubicBezTo>
                      <a:pt x="241" y="119"/>
                      <a:pt x="241" y="118"/>
                      <a:pt x="238" y="118"/>
                    </a:cubicBezTo>
                    <a:cubicBezTo>
                      <a:pt x="236" y="119"/>
                      <a:pt x="235" y="121"/>
                      <a:pt x="233" y="119"/>
                    </a:cubicBezTo>
                    <a:cubicBezTo>
                      <a:pt x="233" y="119"/>
                      <a:pt x="229" y="119"/>
                      <a:pt x="229" y="118"/>
                    </a:cubicBezTo>
                    <a:cubicBezTo>
                      <a:pt x="229" y="116"/>
                      <a:pt x="234" y="119"/>
                      <a:pt x="234" y="119"/>
                    </a:cubicBezTo>
                    <a:cubicBezTo>
                      <a:pt x="235" y="119"/>
                      <a:pt x="240" y="118"/>
                      <a:pt x="240" y="117"/>
                    </a:cubicBezTo>
                    <a:cubicBezTo>
                      <a:pt x="241" y="117"/>
                      <a:pt x="236" y="115"/>
                      <a:pt x="235" y="115"/>
                    </a:cubicBezTo>
                    <a:cubicBezTo>
                      <a:pt x="233" y="115"/>
                      <a:pt x="230" y="115"/>
                      <a:pt x="228" y="116"/>
                    </a:cubicBezTo>
                    <a:cubicBezTo>
                      <a:pt x="229" y="116"/>
                      <a:pt x="233" y="113"/>
                      <a:pt x="233" y="114"/>
                    </a:cubicBezTo>
                    <a:cubicBezTo>
                      <a:pt x="233" y="113"/>
                      <a:pt x="229" y="113"/>
                      <a:pt x="229" y="112"/>
                    </a:cubicBezTo>
                    <a:cubicBezTo>
                      <a:pt x="232" y="113"/>
                      <a:pt x="235" y="115"/>
                      <a:pt x="238" y="113"/>
                    </a:cubicBezTo>
                    <a:cubicBezTo>
                      <a:pt x="238" y="113"/>
                      <a:pt x="241" y="112"/>
                      <a:pt x="241" y="111"/>
                    </a:cubicBezTo>
                    <a:cubicBezTo>
                      <a:pt x="240" y="110"/>
                      <a:pt x="238" y="109"/>
                      <a:pt x="238" y="108"/>
                    </a:cubicBezTo>
                    <a:cubicBezTo>
                      <a:pt x="238" y="109"/>
                      <a:pt x="241" y="110"/>
                      <a:pt x="242" y="110"/>
                    </a:cubicBezTo>
                    <a:cubicBezTo>
                      <a:pt x="244" y="111"/>
                      <a:pt x="243" y="109"/>
                      <a:pt x="245" y="109"/>
                    </a:cubicBezTo>
                    <a:cubicBezTo>
                      <a:pt x="246" y="109"/>
                      <a:pt x="254" y="111"/>
                      <a:pt x="254" y="111"/>
                    </a:cubicBezTo>
                    <a:cubicBezTo>
                      <a:pt x="253" y="111"/>
                      <a:pt x="246" y="110"/>
                      <a:pt x="246" y="110"/>
                    </a:cubicBezTo>
                    <a:cubicBezTo>
                      <a:pt x="248" y="114"/>
                      <a:pt x="254" y="113"/>
                      <a:pt x="257" y="113"/>
                    </a:cubicBezTo>
                    <a:cubicBezTo>
                      <a:pt x="258" y="112"/>
                      <a:pt x="261" y="113"/>
                      <a:pt x="262" y="112"/>
                    </a:cubicBezTo>
                    <a:cubicBezTo>
                      <a:pt x="265" y="111"/>
                      <a:pt x="264" y="109"/>
                      <a:pt x="262" y="108"/>
                    </a:cubicBezTo>
                    <a:cubicBezTo>
                      <a:pt x="261" y="107"/>
                      <a:pt x="258" y="106"/>
                      <a:pt x="257" y="106"/>
                    </a:cubicBezTo>
                    <a:cubicBezTo>
                      <a:pt x="256" y="106"/>
                      <a:pt x="257" y="109"/>
                      <a:pt x="257" y="110"/>
                    </a:cubicBezTo>
                    <a:cubicBezTo>
                      <a:pt x="256" y="109"/>
                      <a:pt x="256" y="108"/>
                      <a:pt x="255" y="107"/>
                    </a:cubicBezTo>
                    <a:cubicBezTo>
                      <a:pt x="255" y="106"/>
                      <a:pt x="254" y="107"/>
                      <a:pt x="253" y="106"/>
                    </a:cubicBezTo>
                    <a:cubicBezTo>
                      <a:pt x="254" y="107"/>
                      <a:pt x="256" y="101"/>
                      <a:pt x="256" y="100"/>
                    </a:cubicBezTo>
                    <a:cubicBezTo>
                      <a:pt x="256" y="100"/>
                      <a:pt x="257" y="103"/>
                      <a:pt x="257" y="103"/>
                    </a:cubicBezTo>
                    <a:cubicBezTo>
                      <a:pt x="257" y="105"/>
                      <a:pt x="257" y="106"/>
                      <a:pt x="258" y="106"/>
                    </a:cubicBezTo>
                    <a:cubicBezTo>
                      <a:pt x="261" y="106"/>
                      <a:pt x="263" y="105"/>
                      <a:pt x="265" y="105"/>
                    </a:cubicBezTo>
                    <a:cubicBezTo>
                      <a:pt x="266" y="105"/>
                      <a:pt x="272" y="103"/>
                      <a:pt x="270" y="101"/>
                    </a:cubicBezTo>
                    <a:cubicBezTo>
                      <a:pt x="268" y="100"/>
                      <a:pt x="267" y="102"/>
                      <a:pt x="266" y="101"/>
                    </a:cubicBezTo>
                    <a:cubicBezTo>
                      <a:pt x="266" y="100"/>
                      <a:pt x="266" y="100"/>
                      <a:pt x="266" y="99"/>
                    </a:cubicBezTo>
                    <a:cubicBezTo>
                      <a:pt x="267" y="98"/>
                      <a:pt x="266" y="97"/>
                      <a:pt x="265" y="97"/>
                    </a:cubicBezTo>
                    <a:cubicBezTo>
                      <a:pt x="265" y="96"/>
                      <a:pt x="262" y="96"/>
                      <a:pt x="261" y="96"/>
                    </a:cubicBezTo>
                    <a:cubicBezTo>
                      <a:pt x="259" y="96"/>
                      <a:pt x="258" y="98"/>
                      <a:pt x="256" y="96"/>
                    </a:cubicBezTo>
                    <a:cubicBezTo>
                      <a:pt x="260" y="99"/>
                      <a:pt x="262" y="91"/>
                      <a:pt x="266" y="95"/>
                    </a:cubicBezTo>
                    <a:cubicBezTo>
                      <a:pt x="267" y="97"/>
                      <a:pt x="269" y="94"/>
                      <a:pt x="269" y="92"/>
                    </a:cubicBezTo>
                    <a:cubicBezTo>
                      <a:pt x="269" y="91"/>
                      <a:pt x="266" y="88"/>
                      <a:pt x="266" y="88"/>
                    </a:cubicBezTo>
                    <a:cubicBezTo>
                      <a:pt x="266" y="87"/>
                      <a:pt x="269" y="90"/>
                      <a:pt x="269" y="91"/>
                    </a:cubicBezTo>
                    <a:cubicBezTo>
                      <a:pt x="269" y="92"/>
                      <a:pt x="271" y="90"/>
                      <a:pt x="270" y="88"/>
                    </a:cubicBezTo>
                    <a:cubicBezTo>
                      <a:pt x="269" y="87"/>
                      <a:pt x="267" y="85"/>
                      <a:pt x="266" y="84"/>
                    </a:cubicBezTo>
                    <a:cubicBezTo>
                      <a:pt x="264" y="84"/>
                      <a:pt x="261" y="85"/>
                      <a:pt x="259" y="84"/>
                    </a:cubicBezTo>
                    <a:cubicBezTo>
                      <a:pt x="258" y="83"/>
                      <a:pt x="258" y="81"/>
                      <a:pt x="256" y="81"/>
                    </a:cubicBezTo>
                    <a:cubicBezTo>
                      <a:pt x="256" y="80"/>
                      <a:pt x="252" y="81"/>
                      <a:pt x="253" y="80"/>
                    </a:cubicBezTo>
                    <a:cubicBezTo>
                      <a:pt x="254" y="78"/>
                      <a:pt x="254" y="77"/>
                      <a:pt x="256" y="79"/>
                    </a:cubicBezTo>
                    <a:cubicBezTo>
                      <a:pt x="258" y="81"/>
                      <a:pt x="260" y="78"/>
                      <a:pt x="262" y="77"/>
                    </a:cubicBezTo>
                    <a:cubicBezTo>
                      <a:pt x="265" y="75"/>
                      <a:pt x="271" y="81"/>
                      <a:pt x="274" y="78"/>
                    </a:cubicBezTo>
                    <a:cubicBezTo>
                      <a:pt x="275" y="77"/>
                      <a:pt x="275" y="72"/>
                      <a:pt x="272" y="73"/>
                    </a:cubicBezTo>
                    <a:cubicBezTo>
                      <a:pt x="271" y="73"/>
                      <a:pt x="270" y="74"/>
                      <a:pt x="269" y="73"/>
                    </a:cubicBezTo>
                    <a:cubicBezTo>
                      <a:pt x="267" y="73"/>
                      <a:pt x="265" y="72"/>
                      <a:pt x="263" y="70"/>
                    </a:cubicBezTo>
                    <a:cubicBezTo>
                      <a:pt x="260" y="68"/>
                      <a:pt x="271" y="71"/>
                      <a:pt x="271" y="70"/>
                    </a:cubicBezTo>
                    <a:cubicBezTo>
                      <a:pt x="270" y="68"/>
                      <a:pt x="265" y="67"/>
                      <a:pt x="263" y="66"/>
                    </a:cubicBezTo>
                    <a:cubicBezTo>
                      <a:pt x="260" y="65"/>
                      <a:pt x="260" y="66"/>
                      <a:pt x="259" y="68"/>
                    </a:cubicBezTo>
                    <a:cubicBezTo>
                      <a:pt x="259" y="69"/>
                      <a:pt x="257" y="70"/>
                      <a:pt x="256" y="69"/>
                    </a:cubicBezTo>
                    <a:cubicBezTo>
                      <a:pt x="255" y="69"/>
                      <a:pt x="258" y="65"/>
                      <a:pt x="258" y="64"/>
                    </a:cubicBezTo>
                    <a:cubicBezTo>
                      <a:pt x="258" y="63"/>
                      <a:pt x="259" y="61"/>
                      <a:pt x="260" y="60"/>
                    </a:cubicBezTo>
                    <a:cubicBezTo>
                      <a:pt x="260" y="59"/>
                      <a:pt x="260" y="57"/>
                      <a:pt x="261" y="57"/>
                    </a:cubicBezTo>
                    <a:cubicBezTo>
                      <a:pt x="262" y="57"/>
                      <a:pt x="264" y="57"/>
                      <a:pt x="265" y="56"/>
                    </a:cubicBezTo>
                    <a:cubicBezTo>
                      <a:pt x="265" y="56"/>
                      <a:pt x="270" y="51"/>
                      <a:pt x="270" y="52"/>
                    </a:cubicBezTo>
                    <a:cubicBezTo>
                      <a:pt x="270" y="52"/>
                      <a:pt x="268" y="51"/>
                      <a:pt x="268" y="51"/>
                    </a:cubicBezTo>
                    <a:cubicBezTo>
                      <a:pt x="268" y="50"/>
                      <a:pt x="268" y="49"/>
                      <a:pt x="268" y="48"/>
                    </a:cubicBezTo>
                    <a:cubicBezTo>
                      <a:pt x="268" y="46"/>
                      <a:pt x="269" y="46"/>
                      <a:pt x="271" y="46"/>
                    </a:cubicBezTo>
                    <a:cubicBezTo>
                      <a:pt x="273" y="46"/>
                      <a:pt x="281" y="43"/>
                      <a:pt x="276" y="43"/>
                    </a:cubicBezTo>
                    <a:cubicBezTo>
                      <a:pt x="273" y="43"/>
                      <a:pt x="268" y="42"/>
                      <a:pt x="266" y="44"/>
                    </a:cubicBezTo>
                    <a:cubicBezTo>
                      <a:pt x="265" y="45"/>
                      <a:pt x="265" y="47"/>
                      <a:pt x="263" y="46"/>
                    </a:cubicBezTo>
                    <a:cubicBezTo>
                      <a:pt x="261" y="45"/>
                      <a:pt x="263" y="43"/>
                      <a:pt x="264" y="42"/>
                    </a:cubicBezTo>
                    <a:cubicBezTo>
                      <a:pt x="266" y="39"/>
                      <a:pt x="270" y="41"/>
                      <a:pt x="273" y="41"/>
                    </a:cubicBezTo>
                    <a:cubicBezTo>
                      <a:pt x="277" y="41"/>
                      <a:pt x="281" y="42"/>
                      <a:pt x="283" y="38"/>
                    </a:cubicBezTo>
                    <a:cubicBezTo>
                      <a:pt x="284" y="38"/>
                      <a:pt x="280" y="37"/>
                      <a:pt x="280" y="37"/>
                    </a:cubicBezTo>
                    <a:cubicBezTo>
                      <a:pt x="278" y="36"/>
                      <a:pt x="276" y="37"/>
                      <a:pt x="274" y="37"/>
                    </a:cubicBezTo>
                    <a:cubicBezTo>
                      <a:pt x="272" y="37"/>
                      <a:pt x="271" y="36"/>
                      <a:pt x="269" y="36"/>
                    </a:cubicBezTo>
                    <a:cubicBezTo>
                      <a:pt x="268" y="36"/>
                      <a:pt x="266" y="36"/>
                      <a:pt x="265" y="36"/>
                    </a:cubicBezTo>
                    <a:cubicBezTo>
                      <a:pt x="266" y="37"/>
                      <a:pt x="269" y="36"/>
                      <a:pt x="271" y="36"/>
                    </a:cubicBezTo>
                    <a:cubicBezTo>
                      <a:pt x="274" y="36"/>
                      <a:pt x="276" y="35"/>
                      <a:pt x="279" y="35"/>
                    </a:cubicBezTo>
                    <a:cubicBezTo>
                      <a:pt x="283" y="36"/>
                      <a:pt x="285" y="34"/>
                      <a:pt x="288" y="34"/>
                    </a:cubicBezTo>
                    <a:cubicBezTo>
                      <a:pt x="289" y="34"/>
                      <a:pt x="291" y="34"/>
                      <a:pt x="291" y="33"/>
                    </a:cubicBezTo>
                    <a:cubicBezTo>
                      <a:pt x="291" y="33"/>
                      <a:pt x="289" y="31"/>
                      <a:pt x="290" y="31"/>
                    </a:cubicBezTo>
                    <a:cubicBezTo>
                      <a:pt x="295" y="30"/>
                      <a:pt x="300" y="29"/>
                      <a:pt x="304" y="26"/>
                    </a:cubicBezTo>
                    <a:cubicBezTo>
                      <a:pt x="305" y="25"/>
                      <a:pt x="301" y="24"/>
                      <a:pt x="301" y="24"/>
                    </a:cubicBezTo>
                    <a:cubicBezTo>
                      <a:pt x="298" y="23"/>
                      <a:pt x="295" y="22"/>
                      <a:pt x="293" y="22"/>
                    </a:cubicBezTo>
                    <a:cubicBezTo>
                      <a:pt x="287" y="21"/>
                      <a:pt x="282" y="20"/>
                      <a:pt x="277" y="25"/>
                    </a:cubicBezTo>
                    <a:cubicBezTo>
                      <a:pt x="275" y="28"/>
                      <a:pt x="273" y="26"/>
                      <a:pt x="269" y="26"/>
                    </a:cubicBezTo>
                    <a:cubicBezTo>
                      <a:pt x="268" y="26"/>
                      <a:pt x="264" y="29"/>
                      <a:pt x="265" y="26"/>
                    </a:cubicBezTo>
                    <a:cubicBezTo>
                      <a:pt x="265" y="24"/>
                      <a:pt x="260" y="27"/>
                      <a:pt x="259" y="28"/>
                    </a:cubicBezTo>
                    <a:cubicBezTo>
                      <a:pt x="257" y="29"/>
                      <a:pt x="255" y="30"/>
                      <a:pt x="253" y="31"/>
                    </a:cubicBezTo>
                    <a:cubicBezTo>
                      <a:pt x="252" y="31"/>
                      <a:pt x="244" y="37"/>
                      <a:pt x="244" y="37"/>
                    </a:cubicBezTo>
                    <a:cubicBezTo>
                      <a:pt x="242" y="35"/>
                      <a:pt x="264" y="22"/>
                      <a:pt x="251" y="19"/>
                    </a:cubicBezTo>
                    <a:cubicBezTo>
                      <a:pt x="246" y="19"/>
                      <a:pt x="247" y="22"/>
                      <a:pt x="243" y="24"/>
                    </a:cubicBezTo>
                    <a:cubicBezTo>
                      <a:pt x="240" y="25"/>
                      <a:pt x="238" y="25"/>
                      <a:pt x="235" y="26"/>
                    </a:cubicBezTo>
                    <a:cubicBezTo>
                      <a:pt x="234" y="26"/>
                      <a:pt x="229" y="28"/>
                      <a:pt x="228" y="28"/>
                    </a:cubicBezTo>
                    <a:cubicBezTo>
                      <a:pt x="226" y="25"/>
                      <a:pt x="233" y="24"/>
                      <a:pt x="235" y="24"/>
                    </a:cubicBezTo>
                    <a:cubicBezTo>
                      <a:pt x="235" y="23"/>
                      <a:pt x="241" y="22"/>
                      <a:pt x="238" y="21"/>
                    </a:cubicBezTo>
                    <a:cubicBezTo>
                      <a:pt x="235" y="20"/>
                      <a:pt x="232" y="20"/>
                      <a:pt x="229" y="20"/>
                    </a:cubicBezTo>
                    <a:cubicBezTo>
                      <a:pt x="221" y="20"/>
                      <a:pt x="213" y="21"/>
                      <a:pt x="205" y="23"/>
                    </a:cubicBezTo>
                    <a:cubicBezTo>
                      <a:pt x="205" y="23"/>
                      <a:pt x="202" y="25"/>
                      <a:pt x="201" y="24"/>
                    </a:cubicBezTo>
                    <a:cubicBezTo>
                      <a:pt x="201" y="22"/>
                      <a:pt x="200" y="22"/>
                      <a:pt x="202" y="22"/>
                    </a:cubicBezTo>
                    <a:cubicBezTo>
                      <a:pt x="206" y="20"/>
                      <a:pt x="210" y="19"/>
                      <a:pt x="214" y="18"/>
                    </a:cubicBezTo>
                    <a:cubicBezTo>
                      <a:pt x="221" y="17"/>
                      <a:pt x="229" y="18"/>
                      <a:pt x="237" y="18"/>
                    </a:cubicBezTo>
                    <a:cubicBezTo>
                      <a:pt x="239" y="18"/>
                      <a:pt x="241" y="18"/>
                      <a:pt x="243" y="18"/>
                    </a:cubicBezTo>
                    <a:cubicBezTo>
                      <a:pt x="247" y="16"/>
                      <a:pt x="252" y="16"/>
                      <a:pt x="256" y="14"/>
                    </a:cubicBezTo>
                    <a:cubicBezTo>
                      <a:pt x="258" y="14"/>
                      <a:pt x="259" y="13"/>
                      <a:pt x="256" y="12"/>
                    </a:cubicBezTo>
                    <a:cubicBezTo>
                      <a:pt x="254" y="11"/>
                      <a:pt x="250" y="10"/>
                      <a:pt x="248" y="11"/>
                    </a:cubicBezTo>
                    <a:cubicBezTo>
                      <a:pt x="246" y="11"/>
                      <a:pt x="246" y="10"/>
                      <a:pt x="244" y="9"/>
                    </a:cubicBezTo>
                    <a:cubicBezTo>
                      <a:pt x="242" y="9"/>
                      <a:pt x="240" y="11"/>
                      <a:pt x="238" y="11"/>
                    </a:cubicBezTo>
                    <a:cubicBezTo>
                      <a:pt x="238" y="11"/>
                      <a:pt x="240" y="8"/>
                      <a:pt x="241" y="8"/>
                    </a:cubicBezTo>
                    <a:cubicBezTo>
                      <a:pt x="242" y="6"/>
                      <a:pt x="238" y="6"/>
                      <a:pt x="237" y="6"/>
                    </a:cubicBezTo>
                    <a:cubicBezTo>
                      <a:pt x="231" y="7"/>
                      <a:pt x="226" y="7"/>
                      <a:pt x="220" y="6"/>
                    </a:cubicBezTo>
                    <a:cubicBezTo>
                      <a:pt x="215" y="6"/>
                      <a:pt x="211" y="8"/>
                      <a:pt x="206" y="8"/>
                    </a:cubicBezTo>
                    <a:cubicBezTo>
                      <a:pt x="204" y="8"/>
                      <a:pt x="201" y="8"/>
                      <a:pt x="199" y="8"/>
                    </a:cubicBezTo>
                    <a:cubicBezTo>
                      <a:pt x="197" y="9"/>
                      <a:pt x="194" y="8"/>
                      <a:pt x="193" y="9"/>
                    </a:cubicBezTo>
                    <a:cubicBezTo>
                      <a:pt x="196" y="8"/>
                      <a:pt x="199" y="8"/>
                      <a:pt x="202" y="7"/>
                    </a:cubicBezTo>
                    <a:cubicBezTo>
                      <a:pt x="207" y="7"/>
                      <a:pt x="211" y="6"/>
                      <a:pt x="215" y="6"/>
                    </a:cubicBezTo>
                    <a:cubicBezTo>
                      <a:pt x="217" y="6"/>
                      <a:pt x="237" y="6"/>
                      <a:pt x="237" y="4"/>
                    </a:cubicBezTo>
                    <a:cubicBezTo>
                      <a:pt x="236" y="4"/>
                      <a:pt x="233" y="3"/>
                      <a:pt x="232" y="2"/>
                    </a:cubicBezTo>
                    <a:cubicBezTo>
                      <a:pt x="229" y="2"/>
                      <a:pt x="227" y="2"/>
                      <a:pt x="224" y="2"/>
                    </a:cubicBezTo>
                    <a:cubicBezTo>
                      <a:pt x="220" y="2"/>
                      <a:pt x="216" y="1"/>
                      <a:pt x="213" y="0"/>
                    </a:cubicBezTo>
                    <a:cubicBezTo>
                      <a:pt x="206" y="0"/>
                      <a:pt x="200" y="0"/>
                      <a:pt x="194" y="0"/>
                    </a:cubicBezTo>
                    <a:cubicBezTo>
                      <a:pt x="191" y="1"/>
                      <a:pt x="188" y="1"/>
                      <a:pt x="185" y="1"/>
                    </a:cubicBezTo>
                    <a:cubicBezTo>
                      <a:pt x="184" y="1"/>
                      <a:pt x="183" y="3"/>
                      <a:pt x="183" y="3"/>
                    </a:cubicBezTo>
                    <a:cubicBezTo>
                      <a:pt x="181" y="3"/>
                      <a:pt x="179" y="2"/>
                      <a:pt x="177" y="2"/>
                    </a:cubicBezTo>
                    <a:cubicBezTo>
                      <a:pt x="176" y="2"/>
                      <a:pt x="175" y="3"/>
                      <a:pt x="173" y="3"/>
                    </a:cubicBezTo>
                    <a:cubicBezTo>
                      <a:pt x="171" y="3"/>
                      <a:pt x="171" y="4"/>
                      <a:pt x="173" y="4"/>
                    </a:cubicBezTo>
                    <a:cubicBezTo>
                      <a:pt x="176" y="5"/>
                      <a:pt x="179" y="5"/>
                      <a:pt x="181" y="6"/>
                    </a:cubicBezTo>
                    <a:cubicBezTo>
                      <a:pt x="180" y="5"/>
                      <a:pt x="174" y="7"/>
                      <a:pt x="173" y="8"/>
                    </a:cubicBezTo>
                    <a:cubicBezTo>
                      <a:pt x="173" y="8"/>
                      <a:pt x="170" y="8"/>
                      <a:pt x="170" y="8"/>
                    </a:cubicBezTo>
                    <a:cubicBezTo>
                      <a:pt x="170" y="8"/>
                      <a:pt x="172" y="10"/>
                      <a:pt x="172" y="10"/>
                    </a:cubicBezTo>
                    <a:cubicBezTo>
                      <a:pt x="171" y="10"/>
                      <a:pt x="169" y="9"/>
                      <a:pt x="168" y="8"/>
                    </a:cubicBezTo>
                    <a:cubicBezTo>
                      <a:pt x="167" y="7"/>
                      <a:pt x="164" y="8"/>
                      <a:pt x="163" y="8"/>
                    </a:cubicBezTo>
                    <a:cubicBezTo>
                      <a:pt x="160" y="7"/>
                      <a:pt x="157" y="6"/>
                      <a:pt x="154" y="5"/>
                    </a:cubicBezTo>
                    <a:cubicBezTo>
                      <a:pt x="152" y="4"/>
                      <a:pt x="150" y="6"/>
                      <a:pt x="147" y="6"/>
                    </a:cubicBezTo>
                    <a:cubicBezTo>
                      <a:pt x="146" y="6"/>
                      <a:pt x="140" y="5"/>
                      <a:pt x="140" y="7"/>
                    </a:cubicBezTo>
                    <a:cubicBezTo>
                      <a:pt x="139" y="7"/>
                      <a:pt x="153" y="9"/>
                      <a:pt x="155" y="10"/>
                    </a:cubicBezTo>
                    <a:cubicBezTo>
                      <a:pt x="158" y="10"/>
                      <a:pt x="161" y="10"/>
                      <a:pt x="163" y="11"/>
                    </a:cubicBezTo>
                    <a:cubicBezTo>
                      <a:pt x="164" y="11"/>
                      <a:pt x="165" y="11"/>
                      <a:pt x="166" y="12"/>
                    </a:cubicBezTo>
                    <a:cubicBezTo>
                      <a:pt x="166" y="12"/>
                      <a:pt x="166" y="15"/>
                      <a:pt x="166" y="15"/>
                    </a:cubicBezTo>
                    <a:cubicBezTo>
                      <a:pt x="166" y="16"/>
                      <a:pt x="165" y="14"/>
                      <a:pt x="165" y="13"/>
                    </a:cubicBezTo>
                    <a:cubicBezTo>
                      <a:pt x="164" y="12"/>
                      <a:pt x="161" y="12"/>
                      <a:pt x="160" y="11"/>
                    </a:cubicBezTo>
                    <a:cubicBezTo>
                      <a:pt x="160" y="11"/>
                      <a:pt x="157" y="11"/>
                      <a:pt x="157" y="11"/>
                    </a:cubicBezTo>
                    <a:cubicBezTo>
                      <a:pt x="157" y="12"/>
                      <a:pt x="158" y="14"/>
                      <a:pt x="158" y="14"/>
                    </a:cubicBezTo>
                    <a:cubicBezTo>
                      <a:pt x="156" y="14"/>
                      <a:pt x="155" y="11"/>
                      <a:pt x="154" y="11"/>
                    </a:cubicBezTo>
                    <a:cubicBezTo>
                      <a:pt x="152" y="11"/>
                      <a:pt x="150" y="11"/>
                      <a:pt x="148" y="10"/>
                    </a:cubicBezTo>
                    <a:cubicBezTo>
                      <a:pt x="147" y="10"/>
                      <a:pt x="139" y="10"/>
                      <a:pt x="139" y="10"/>
                    </a:cubicBezTo>
                    <a:cubicBezTo>
                      <a:pt x="138" y="12"/>
                      <a:pt x="151" y="17"/>
                      <a:pt x="151" y="17"/>
                    </a:cubicBezTo>
                    <a:cubicBezTo>
                      <a:pt x="151" y="18"/>
                      <a:pt x="146" y="17"/>
                      <a:pt x="146" y="17"/>
                    </a:cubicBezTo>
                    <a:cubicBezTo>
                      <a:pt x="143" y="17"/>
                      <a:pt x="142" y="16"/>
                      <a:pt x="143" y="19"/>
                    </a:cubicBezTo>
                    <a:cubicBezTo>
                      <a:pt x="142" y="19"/>
                      <a:pt x="141" y="18"/>
                      <a:pt x="140" y="17"/>
                    </a:cubicBezTo>
                    <a:cubicBezTo>
                      <a:pt x="140" y="16"/>
                      <a:pt x="142" y="17"/>
                      <a:pt x="143" y="16"/>
                    </a:cubicBezTo>
                    <a:cubicBezTo>
                      <a:pt x="143" y="16"/>
                      <a:pt x="141" y="14"/>
                      <a:pt x="140" y="14"/>
                    </a:cubicBezTo>
                    <a:cubicBezTo>
                      <a:pt x="138" y="13"/>
                      <a:pt x="136" y="12"/>
                      <a:pt x="133" y="12"/>
                    </a:cubicBezTo>
                    <a:cubicBezTo>
                      <a:pt x="132" y="12"/>
                      <a:pt x="130" y="11"/>
                      <a:pt x="129" y="12"/>
                    </a:cubicBezTo>
                    <a:cubicBezTo>
                      <a:pt x="128" y="12"/>
                      <a:pt x="131" y="15"/>
                      <a:pt x="131" y="15"/>
                    </a:cubicBezTo>
                    <a:cubicBezTo>
                      <a:pt x="134" y="17"/>
                      <a:pt x="138" y="17"/>
                      <a:pt x="142" y="20"/>
                    </a:cubicBezTo>
                    <a:cubicBezTo>
                      <a:pt x="143" y="20"/>
                      <a:pt x="144" y="21"/>
                      <a:pt x="143" y="22"/>
                    </a:cubicBezTo>
                    <a:cubicBezTo>
                      <a:pt x="141" y="24"/>
                      <a:pt x="139" y="22"/>
                      <a:pt x="137" y="21"/>
                    </a:cubicBezTo>
                    <a:cubicBezTo>
                      <a:pt x="132" y="18"/>
                      <a:pt x="126" y="16"/>
                      <a:pt x="120" y="15"/>
                    </a:cubicBezTo>
                    <a:cubicBezTo>
                      <a:pt x="117" y="14"/>
                      <a:pt x="114" y="13"/>
                      <a:pt x="111" y="14"/>
                    </a:cubicBezTo>
                    <a:cubicBezTo>
                      <a:pt x="110" y="14"/>
                      <a:pt x="113" y="17"/>
                      <a:pt x="113" y="18"/>
                    </a:cubicBezTo>
                    <a:cubicBezTo>
                      <a:pt x="113" y="18"/>
                      <a:pt x="117" y="21"/>
                      <a:pt x="117" y="21"/>
                    </a:cubicBezTo>
                    <a:cubicBezTo>
                      <a:pt x="117" y="22"/>
                      <a:pt x="111" y="21"/>
                      <a:pt x="111" y="21"/>
                    </a:cubicBezTo>
                    <a:cubicBezTo>
                      <a:pt x="111" y="23"/>
                      <a:pt x="115" y="22"/>
                      <a:pt x="115" y="24"/>
                    </a:cubicBezTo>
                    <a:cubicBezTo>
                      <a:pt x="115" y="24"/>
                      <a:pt x="111" y="23"/>
                      <a:pt x="110" y="22"/>
                    </a:cubicBezTo>
                    <a:cubicBezTo>
                      <a:pt x="108" y="21"/>
                      <a:pt x="106" y="21"/>
                      <a:pt x="103" y="20"/>
                    </a:cubicBezTo>
                    <a:cubicBezTo>
                      <a:pt x="101" y="19"/>
                      <a:pt x="101" y="20"/>
                      <a:pt x="101" y="22"/>
                    </a:cubicBezTo>
                    <a:cubicBezTo>
                      <a:pt x="100" y="23"/>
                      <a:pt x="99" y="23"/>
                      <a:pt x="98" y="23"/>
                    </a:cubicBezTo>
                    <a:cubicBezTo>
                      <a:pt x="98" y="24"/>
                      <a:pt x="98" y="26"/>
                      <a:pt x="97" y="26"/>
                    </a:cubicBezTo>
                    <a:cubicBezTo>
                      <a:pt x="97" y="27"/>
                      <a:pt x="97" y="24"/>
                      <a:pt x="97" y="23"/>
                    </a:cubicBezTo>
                    <a:cubicBezTo>
                      <a:pt x="97" y="22"/>
                      <a:pt x="98" y="21"/>
                      <a:pt x="98" y="20"/>
                    </a:cubicBezTo>
                    <a:cubicBezTo>
                      <a:pt x="97" y="16"/>
                      <a:pt x="93" y="16"/>
                      <a:pt x="90" y="16"/>
                    </a:cubicBezTo>
                    <a:cubicBezTo>
                      <a:pt x="86" y="17"/>
                      <a:pt x="82" y="18"/>
                      <a:pt x="78" y="18"/>
                    </a:cubicBezTo>
                    <a:cubicBezTo>
                      <a:pt x="77" y="19"/>
                      <a:pt x="75" y="19"/>
                      <a:pt x="74" y="19"/>
                    </a:cubicBezTo>
                    <a:cubicBezTo>
                      <a:pt x="74" y="19"/>
                      <a:pt x="69" y="20"/>
                      <a:pt x="69" y="20"/>
                    </a:cubicBezTo>
                    <a:cubicBezTo>
                      <a:pt x="70" y="21"/>
                      <a:pt x="72" y="21"/>
                      <a:pt x="73" y="21"/>
                    </a:cubicBezTo>
                    <a:cubicBezTo>
                      <a:pt x="74" y="22"/>
                      <a:pt x="75" y="23"/>
                      <a:pt x="77" y="24"/>
                    </a:cubicBezTo>
                    <a:cubicBezTo>
                      <a:pt x="77" y="24"/>
                      <a:pt x="81" y="27"/>
                      <a:pt x="81" y="27"/>
                    </a:cubicBezTo>
                    <a:cubicBezTo>
                      <a:pt x="80" y="27"/>
                      <a:pt x="76" y="25"/>
                      <a:pt x="75" y="25"/>
                    </a:cubicBezTo>
                    <a:cubicBezTo>
                      <a:pt x="73" y="24"/>
                      <a:pt x="72" y="22"/>
                      <a:pt x="70" y="22"/>
                    </a:cubicBezTo>
                    <a:cubicBezTo>
                      <a:pt x="67" y="21"/>
                      <a:pt x="64" y="22"/>
                      <a:pt x="61" y="22"/>
                    </a:cubicBezTo>
                    <a:cubicBezTo>
                      <a:pt x="58" y="23"/>
                      <a:pt x="58" y="22"/>
                      <a:pt x="60" y="25"/>
                    </a:cubicBezTo>
                    <a:cubicBezTo>
                      <a:pt x="60" y="26"/>
                      <a:pt x="60" y="29"/>
                      <a:pt x="60" y="30"/>
                    </a:cubicBezTo>
                    <a:cubicBezTo>
                      <a:pt x="60" y="32"/>
                      <a:pt x="56" y="30"/>
                      <a:pt x="55" y="30"/>
                    </a:cubicBezTo>
                    <a:cubicBezTo>
                      <a:pt x="54" y="30"/>
                      <a:pt x="51" y="28"/>
                      <a:pt x="50" y="30"/>
                    </a:cubicBezTo>
                    <a:cubicBezTo>
                      <a:pt x="49" y="31"/>
                      <a:pt x="50" y="34"/>
                      <a:pt x="50" y="34"/>
                    </a:cubicBezTo>
                    <a:cubicBezTo>
                      <a:pt x="49" y="35"/>
                      <a:pt x="48" y="33"/>
                      <a:pt x="47" y="32"/>
                    </a:cubicBezTo>
                    <a:cubicBezTo>
                      <a:pt x="45" y="31"/>
                      <a:pt x="43" y="31"/>
                      <a:pt x="42" y="32"/>
                    </a:cubicBezTo>
                    <a:cubicBezTo>
                      <a:pt x="39" y="34"/>
                      <a:pt x="36" y="36"/>
                      <a:pt x="32" y="37"/>
                    </a:cubicBezTo>
                    <a:cubicBezTo>
                      <a:pt x="31" y="38"/>
                      <a:pt x="34" y="37"/>
                      <a:pt x="32" y="37"/>
                    </a:cubicBezTo>
                    <a:close/>
                  </a:path>
                </a:pathLst>
              </a:custGeom>
              <a:grpFill/>
              <a:ln w="38100" cap="flat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3200" dirty="0">
                  <a:latin typeface="Lato Regular" charset="0"/>
                </a:endParaRPr>
              </a:p>
            </p:txBody>
          </p:sp>
          <p:grpSp>
            <p:nvGrpSpPr>
              <p:cNvPr id="447" name="Group 446">
                <a:extLst>
                  <a:ext uri="{FF2B5EF4-FFF2-40B4-BE49-F238E27FC236}">
                    <a16:creationId xmlns:a16="http://schemas.microsoft.com/office/drawing/2014/main" id="{AB70BFBF-39A1-8748-A0D1-78CCD5BAFF3A}"/>
                  </a:ext>
                </a:extLst>
              </p:cNvPr>
              <p:cNvGrpSpPr/>
              <p:nvPr/>
            </p:nvGrpSpPr>
            <p:grpSpPr>
              <a:xfrm>
                <a:off x="3070403" y="2130164"/>
                <a:ext cx="7907395" cy="9499927"/>
                <a:chOff x="3070403" y="2130164"/>
                <a:chExt cx="7907395" cy="9499927"/>
              </a:xfrm>
              <a:grpFill/>
            </p:grpSpPr>
            <p:sp>
              <p:nvSpPr>
                <p:cNvPr id="448" name="Freeform 781">
                  <a:extLst>
                    <a:ext uri="{FF2B5EF4-FFF2-40B4-BE49-F238E27FC236}">
                      <a16:creationId xmlns:a16="http://schemas.microsoft.com/office/drawing/2014/main" id="{9E1FC12F-7FC5-384C-8F82-8183950AA2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608206" y="2130164"/>
                  <a:ext cx="94095" cy="44255"/>
                </a:xfrm>
                <a:custGeom>
                  <a:avLst/>
                  <a:gdLst>
                    <a:gd name="T0" fmla="*/ 4 w 9"/>
                    <a:gd name="T1" fmla="*/ 3 h 4"/>
                    <a:gd name="T2" fmla="*/ 1 w 9"/>
                    <a:gd name="T3" fmla="*/ 2 h 4"/>
                    <a:gd name="T4" fmla="*/ 5 w 9"/>
                    <a:gd name="T5" fmla="*/ 2 h 4"/>
                    <a:gd name="T6" fmla="*/ 0 w 9"/>
                    <a:gd name="T7" fmla="*/ 0 h 4"/>
                    <a:gd name="T8" fmla="*/ 9 w 9"/>
                    <a:gd name="T9" fmla="*/ 2 h 4"/>
                    <a:gd name="T10" fmla="*/ 5 w 9"/>
                    <a:gd name="T11" fmla="*/ 2 h 4"/>
                    <a:gd name="T12" fmla="*/ 4 w 9"/>
                    <a:gd name="T13" fmla="*/ 3 h 4"/>
                    <a:gd name="T14" fmla="*/ 4 w 9"/>
                    <a:gd name="T1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4">
                      <a:moveTo>
                        <a:pt x="4" y="3"/>
                      </a:moveTo>
                      <a:cubicBezTo>
                        <a:pt x="4" y="3"/>
                        <a:pt x="1" y="2"/>
                        <a:pt x="1" y="2"/>
                      </a:cubicBezTo>
                      <a:cubicBezTo>
                        <a:pt x="1" y="2"/>
                        <a:pt x="4" y="2"/>
                        <a:pt x="5" y="2"/>
                      </a:cubicBezTo>
                      <a:cubicBezTo>
                        <a:pt x="3" y="1"/>
                        <a:pt x="1" y="2"/>
                        <a:pt x="0" y="0"/>
                      </a:cubicBezTo>
                      <a:cubicBezTo>
                        <a:pt x="1" y="1"/>
                        <a:pt x="8" y="0"/>
                        <a:pt x="9" y="2"/>
                      </a:cubicBezTo>
                      <a:cubicBezTo>
                        <a:pt x="9" y="2"/>
                        <a:pt x="6" y="2"/>
                        <a:pt x="5" y="2"/>
                      </a:cubicBezTo>
                      <a:cubicBezTo>
                        <a:pt x="5" y="2"/>
                        <a:pt x="7" y="4"/>
                        <a:pt x="4" y="3"/>
                      </a:cubicBezTo>
                      <a:cubicBezTo>
                        <a:pt x="3" y="3"/>
                        <a:pt x="6" y="4"/>
                        <a:pt x="4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49" name="Freeform 405">
                  <a:extLst>
                    <a:ext uri="{FF2B5EF4-FFF2-40B4-BE49-F238E27FC236}">
                      <a16:creationId xmlns:a16="http://schemas.microsoft.com/office/drawing/2014/main" id="{1E531388-7FBC-5B41-A676-7FB793349F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2" y="3959344"/>
                  <a:ext cx="550626" cy="283968"/>
                </a:xfrm>
                <a:custGeom>
                  <a:avLst/>
                  <a:gdLst>
                    <a:gd name="T0" fmla="*/ 53 w 54"/>
                    <a:gd name="T1" fmla="*/ 10 h 26"/>
                    <a:gd name="T2" fmla="*/ 49 w 54"/>
                    <a:gd name="T3" fmla="*/ 9 h 26"/>
                    <a:gd name="T4" fmla="*/ 50 w 54"/>
                    <a:gd name="T5" fmla="*/ 8 h 26"/>
                    <a:gd name="T6" fmla="*/ 48 w 54"/>
                    <a:gd name="T7" fmla="*/ 7 h 26"/>
                    <a:gd name="T8" fmla="*/ 49 w 54"/>
                    <a:gd name="T9" fmla="*/ 6 h 26"/>
                    <a:gd name="T10" fmla="*/ 46 w 54"/>
                    <a:gd name="T11" fmla="*/ 5 h 26"/>
                    <a:gd name="T12" fmla="*/ 48 w 54"/>
                    <a:gd name="T13" fmla="*/ 3 h 26"/>
                    <a:gd name="T14" fmla="*/ 43 w 54"/>
                    <a:gd name="T15" fmla="*/ 3 h 26"/>
                    <a:gd name="T16" fmla="*/ 39 w 54"/>
                    <a:gd name="T17" fmla="*/ 1 h 26"/>
                    <a:gd name="T18" fmla="*/ 39 w 54"/>
                    <a:gd name="T19" fmla="*/ 4 h 26"/>
                    <a:gd name="T20" fmla="*/ 36 w 54"/>
                    <a:gd name="T21" fmla="*/ 5 h 26"/>
                    <a:gd name="T22" fmla="*/ 32 w 54"/>
                    <a:gd name="T23" fmla="*/ 5 h 26"/>
                    <a:gd name="T24" fmla="*/ 32 w 54"/>
                    <a:gd name="T25" fmla="*/ 9 h 26"/>
                    <a:gd name="T26" fmla="*/ 26 w 54"/>
                    <a:gd name="T27" fmla="*/ 5 h 26"/>
                    <a:gd name="T28" fmla="*/ 25 w 54"/>
                    <a:gd name="T29" fmla="*/ 8 h 26"/>
                    <a:gd name="T30" fmla="*/ 21 w 54"/>
                    <a:gd name="T31" fmla="*/ 5 h 26"/>
                    <a:gd name="T32" fmla="*/ 21 w 54"/>
                    <a:gd name="T33" fmla="*/ 9 h 26"/>
                    <a:gd name="T34" fmla="*/ 19 w 54"/>
                    <a:gd name="T35" fmla="*/ 9 h 26"/>
                    <a:gd name="T36" fmla="*/ 17 w 54"/>
                    <a:gd name="T37" fmla="*/ 12 h 26"/>
                    <a:gd name="T38" fmla="*/ 14 w 54"/>
                    <a:gd name="T39" fmla="*/ 8 h 26"/>
                    <a:gd name="T40" fmla="*/ 16 w 54"/>
                    <a:gd name="T41" fmla="*/ 8 h 26"/>
                    <a:gd name="T42" fmla="*/ 14 w 54"/>
                    <a:gd name="T43" fmla="*/ 5 h 26"/>
                    <a:gd name="T44" fmla="*/ 7 w 54"/>
                    <a:gd name="T45" fmla="*/ 2 h 26"/>
                    <a:gd name="T46" fmla="*/ 9 w 54"/>
                    <a:gd name="T47" fmla="*/ 4 h 26"/>
                    <a:gd name="T48" fmla="*/ 8 w 54"/>
                    <a:gd name="T49" fmla="*/ 4 h 26"/>
                    <a:gd name="T50" fmla="*/ 10 w 54"/>
                    <a:gd name="T51" fmla="*/ 8 h 26"/>
                    <a:gd name="T52" fmla="*/ 5 w 54"/>
                    <a:gd name="T53" fmla="*/ 6 h 26"/>
                    <a:gd name="T54" fmla="*/ 3 w 54"/>
                    <a:gd name="T55" fmla="*/ 6 h 26"/>
                    <a:gd name="T56" fmla="*/ 5 w 54"/>
                    <a:gd name="T57" fmla="*/ 7 h 26"/>
                    <a:gd name="T58" fmla="*/ 5 w 54"/>
                    <a:gd name="T59" fmla="*/ 8 h 26"/>
                    <a:gd name="T60" fmla="*/ 2 w 54"/>
                    <a:gd name="T61" fmla="*/ 7 h 26"/>
                    <a:gd name="T62" fmla="*/ 1 w 54"/>
                    <a:gd name="T63" fmla="*/ 9 h 26"/>
                    <a:gd name="T64" fmla="*/ 8 w 54"/>
                    <a:gd name="T65" fmla="*/ 10 h 26"/>
                    <a:gd name="T66" fmla="*/ 13 w 54"/>
                    <a:gd name="T67" fmla="*/ 11 h 26"/>
                    <a:gd name="T68" fmla="*/ 11 w 54"/>
                    <a:gd name="T69" fmla="*/ 12 h 26"/>
                    <a:gd name="T70" fmla="*/ 12 w 54"/>
                    <a:gd name="T71" fmla="*/ 13 h 26"/>
                    <a:gd name="T72" fmla="*/ 8 w 54"/>
                    <a:gd name="T73" fmla="*/ 14 h 26"/>
                    <a:gd name="T74" fmla="*/ 3 w 54"/>
                    <a:gd name="T75" fmla="*/ 15 h 26"/>
                    <a:gd name="T76" fmla="*/ 10 w 54"/>
                    <a:gd name="T77" fmla="*/ 16 h 26"/>
                    <a:gd name="T78" fmla="*/ 12 w 54"/>
                    <a:gd name="T79" fmla="*/ 18 h 26"/>
                    <a:gd name="T80" fmla="*/ 15 w 54"/>
                    <a:gd name="T81" fmla="*/ 17 h 26"/>
                    <a:gd name="T82" fmla="*/ 13 w 54"/>
                    <a:gd name="T83" fmla="*/ 18 h 26"/>
                    <a:gd name="T84" fmla="*/ 15 w 54"/>
                    <a:gd name="T85" fmla="*/ 18 h 26"/>
                    <a:gd name="T86" fmla="*/ 10 w 54"/>
                    <a:gd name="T87" fmla="*/ 23 h 26"/>
                    <a:gd name="T88" fmla="*/ 15 w 54"/>
                    <a:gd name="T89" fmla="*/ 23 h 26"/>
                    <a:gd name="T90" fmla="*/ 21 w 54"/>
                    <a:gd name="T91" fmla="*/ 24 h 26"/>
                    <a:gd name="T92" fmla="*/ 20 w 54"/>
                    <a:gd name="T93" fmla="*/ 24 h 26"/>
                    <a:gd name="T94" fmla="*/ 22 w 54"/>
                    <a:gd name="T95" fmla="*/ 25 h 26"/>
                    <a:gd name="T96" fmla="*/ 29 w 54"/>
                    <a:gd name="T97" fmla="*/ 26 h 26"/>
                    <a:gd name="T98" fmla="*/ 33 w 54"/>
                    <a:gd name="T99" fmla="*/ 25 h 26"/>
                    <a:gd name="T100" fmla="*/ 39 w 54"/>
                    <a:gd name="T101" fmla="*/ 23 h 26"/>
                    <a:gd name="T102" fmla="*/ 46 w 54"/>
                    <a:gd name="T103" fmla="*/ 19 h 26"/>
                    <a:gd name="T104" fmla="*/ 52 w 54"/>
                    <a:gd name="T105" fmla="*/ 16 h 26"/>
                    <a:gd name="T106" fmla="*/ 52 w 54"/>
                    <a:gd name="T107" fmla="*/ 14 h 26"/>
                    <a:gd name="T108" fmla="*/ 54 w 54"/>
                    <a:gd name="T109" fmla="*/ 13 h 26"/>
                    <a:gd name="T110" fmla="*/ 52 w 54"/>
                    <a:gd name="T111" fmla="*/ 12 h 26"/>
                    <a:gd name="T112" fmla="*/ 53 w 54"/>
                    <a:gd name="T113" fmla="*/ 10 h 26"/>
                    <a:gd name="T114" fmla="*/ 53 w 54"/>
                    <a:gd name="T115" fmla="*/ 1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4" h="26">
                      <a:moveTo>
                        <a:pt x="53" y="10"/>
                      </a:moveTo>
                      <a:cubicBezTo>
                        <a:pt x="53" y="10"/>
                        <a:pt x="49" y="9"/>
                        <a:pt x="49" y="9"/>
                      </a:cubicBezTo>
                      <a:cubicBezTo>
                        <a:pt x="49" y="9"/>
                        <a:pt x="50" y="8"/>
                        <a:pt x="50" y="8"/>
                      </a:cubicBezTo>
                      <a:cubicBezTo>
                        <a:pt x="49" y="8"/>
                        <a:pt x="47" y="8"/>
                        <a:pt x="48" y="7"/>
                      </a:cubicBezTo>
                      <a:cubicBezTo>
                        <a:pt x="48" y="7"/>
                        <a:pt x="49" y="6"/>
                        <a:pt x="49" y="6"/>
                      </a:cubicBezTo>
                      <a:cubicBezTo>
                        <a:pt x="48" y="5"/>
                        <a:pt x="46" y="5"/>
                        <a:pt x="46" y="5"/>
                      </a:cubicBezTo>
                      <a:cubicBezTo>
                        <a:pt x="46" y="4"/>
                        <a:pt x="48" y="3"/>
                        <a:pt x="48" y="3"/>
                      </a:cubicBezTo>
                      <a:cubicBezTo>
                        <a:pt x="48" y="3"/>
                        <a:pt x="44" y="4"/>
                        <a:pt x="43" y="3"/>
                      </a:cubicBezTo>
                      <a:cubicBezTo>
                        <a:pt x="42" y="2"/>
                        <a:pt x="41" y="1"/>
                        <a:pt x="39" y="1"/>
                      </a:cubicBezTo>
                      <a:cubicBezTo>
                        <a:pt x="38" y="1"/>
                        <a:pt x="40" y="3"/>
                        <a:pt x="39" y="4"/>
                      </a:cubicBezTo>
                      <a:cubicBezTo>
                        <a:pt x="38" y="5"/>
                        <a:pt x="37" y="4"/>
                        <a:pt x="36" y="5"/>
                      </a:cubicBezTo>
                      <a:cubicBezTo>
                        <a:pt x="35" y="6"/>
                        <a:pt x="34" y="5"/>
                        <a:pt x="32" y="5"/>
                      </a:cubicBezTo>
                      <a:cubicBezTo>
                        <a:pt x="30" y="4"/>
                        <a:pt x="33" y="8"/>
                        <a:pt x="32" y="9"/>
                      </a:cubicBezTo>
                      <a:cubicBezTo>
                        <a:pt x="32" y="9"/>
                        <a:pt x="28" y="2"/>
                        <a:pt x="26" y="5"/>
                      </a:cubicBezTo>
                      <a:cubicBezTo>
                        <a:pt x="25" y="5"/>
                        <a:pt x="26" y="7"/>
                        <a:pt x="25" y="8"/>
                      </a:cubicBezTo>
                      <a:cubicBezTo>
                        <a:pt x="25" y="9"/>
                        <a:pt x="22" y="5"/>
                        <a:pt x="21" y="5"/>
                      </a:cubicBezTo>
                      <a:cubicBezTo>
                        <a:pt x="20" y="5"/>
                        <a:pt x="23" y="9"/>
                        <a:pt x="21" y="9"/>
                      </a:cubicBezTo>
                      <a:cubicBezTo>
                        <a:pt x="20" y="9"/>
                        <a:pt x="20" y="9"/>
                        <a:pt x="19" y="9"/>
                      </a:cubicBezTo>
                      <a:cubicBezTo>
                        <a:pt x="18" y="9"/>
                        <a:pt x="17" y="11"/>
                        <a:pt x="17" y="12"/>
                      </a:cubicBezTo>
                      <a:cubicBezTo>
                        <a:pt x="17" y="11"/>
                        <a:pt x="14" y="9"/>
                        <a:pt x="14" y="8"/>
                      </a:cubicBezTo>
                      <a:cubicBezTo>
                        <a:pt x="14" y="8"/>
                        <a:pt x="16" y="8"/>
                        <a:pt x="16" y="8"/>
                      </a:cubicBezTo>
                      <a:cubicBezTo>
                        <a:pt x="16" y="7"/>
                        <a:pt x="14" y="5"/>
                        <a:pt x="14" y="5"/>
                      </a:cubicBezTo>
                      <a:cubicBezTo>
                        <a:pt x="13" y="5"/>
                        <a:pt x="8" y="0"/>
                        <a:pt x="7" y="2"/>
                      </a:cubicBezTo>
                      <a:cubicBezTo>
                        <a:pt x="7" y="3"/>
                        <a:pt x="10" y="3"/>
                        <a:pt x="9" y="4"/>
                      </a:cubicBezTo>
                      <a:cubicBezTo>
                        <a:pt x="9" y="4"/>
                        <a:pt x="9" y="4"/>
                        <a:pt x="8" y="4"/>
                      </a:cubicBezTo>
                      <a:cubicBezTo>
                        <a:pt x="10" y="3"/>
                        <a:pt x="11" y="7"/>
                        <a:pt x="10" y="8"/>
                      </a:cubicBezTo>
                      <a:cubicBezTo>
                        <a:pt x="10" y="8"/>
                        <a:pt x="2" y="1"/>
                        <a:pt x="5" y="6"/>
                      </a:cubicBezTo>
                      <a:cubicBezTo>
                        <a:pt x="5" y="6"/>
                        <a:pt x="3" y="6"/>
                        <a:pt x="3" y="6"/>
                      </a:cubicBezTo>
                      <a:cubicBezTo>
                        <a:pt x="3" y="7"/>
                        <a:pt x="5" y="7"/>
                        <a:pt x="5" y="7"/>
                      </a:cubicBezTo>
                      <a:cubicBezTo>
                        <a:pt x="5" y="6"/>
                        <a:pt x="5" y="8"/>
                        <a:pt x="5" y="8"/>
                      </a:cubicBezTo>
                      <a:cubicBezTo>
                        <a:pt x="5" y="8"/>
                        <a:pt x="3" y="7"/>
                        <a:pt x="2" y="7"/>
                      </a:cubicBezTo>
                      <a:cubicBezTo>
                        <a:pt x="3" y="7"/>
                        <a:pt x="0" y="10"/>
                        <a:pt x="1" y="9"/>
                      </a:cubicBezTo>
                      <a:cubicBezTo>
                        <a:pt x="0" y="11"/>
                        <a:pt x="8" y="10"/>
                        <a:pt x="8" y="10"/>
                      </a:cubicBezTo>
                      <a:cubicBezTo>
                        <a:pt x="9" y="10"/>
                        <a:pt x="13" y="11"/>
                        <a:pt x="13" y="11"/>
                      </a:cubicBezTo>
                      <a:cubicBezTo>
                        <a:pt x="12" y="11"/>
                        <a:pt x="11" y="11"/>
                        <a:pt x="11" y="12"/>
                      </a:cubicBezTo>
                      <a:cubicBezTo>
                        <a:pt x="11" y="12"/>
                        <a:pt x="12" y="13"/>
                        <a:pt x="12" y="13"/>
                      </a:cubicBezTo>
                      <a:cubicBezTo>
                        <a:pt x="11" y="14"/>
                        <a:pt x="9" y="14"/>
                        <a:pt x="8" y="14"/>
                      </a:cubicBezTo>
                      <a:cubicBezTo>
                        <a:pt x="8" y="14"/>
                        <a:pt x="2" y="15"/>
                        <a:pt x="3" y="15"/>
                      </a:cubicBezTo>
                      <a:cubicBezTo>
                        <a:pt x="5" y="16"/>
                        <a:pt x="8" y="15"/>
                        <a:pt x="10" y="16"/>
                      </a:cubicBezTo>
                      <a:cubicBezTo>
                        <a:pt x="11" y="17"/>
                        <a:pt x="11" y="18"/>
                        <a:pt x="12" y="18"/>
                      </a:cubicBezTo>
                      <a:cubicBezTo>
                        <a:pt x="12" y="18"/>
                        <a:pt x="14" y="17"/>
                        <a:pt x="15" y="17"/>
                      </a:cubicBezTo>
                      <a:cubicBezTo>
                        <a:pt x="14" y="17"/>
                        <a:pt x="13" y="18"/>
                        <a:pt x="13" y="18"/>
                      </a:cubicBezTo>
                      <a:cubicBezTo>
                        <a:pt x="13" y="19"/>
                        <a:pt x="15" y="18"/>
                        <a:pt x="15" y="18"/>
                      </a:cubicBezTo>
                      <a:cubicBezTo>
                        <a:pt x="16" y="19"/>
                        <a:pt x="8" y="23"/>
                        <a:pt x="10" y="23"/>
                      </a:cubicBezTo>
                      <a:cubicBezTo>
                        <a:pt x="12" y="24"/>
                        <a:pt x="14" y="23"/>
                        <a:pt x="15" y="23"/>
                      </a:cubicBezTo>
                      <a:cubicBezTo>
                        <a:pt x="17" y="23"/>
                        <a:pt x="19" y="23"/>
                        <a:pt x="21" y="24"/>
                      </a:cubicBezTo>
                      <a:cubicBezTo>
                        <a:pt x="20" y="23"/>
                        <a:pt x="20" y="24"/>
                        <a:pt x="20" y="24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4" y="26"/>
                        <a:pt x="27" y="26"/>
                        <a:pt x="29" y="26"/>
                      </a:cubicBezTo>
                      <a:cubicBezTo>
                        <a:pt x="31" y="26"/>
                        <a:pt x="31" y="25"/>
                        <a:pt x="33" y="25"/>
                      </a:cubicBezTo>
                      <a:cubicBezTo>
                        <a:pt x="35" y="24"/>
                        <a:pt x="37" y="24"/>
                        <a:pt x="39" y="23"/>
                      </a:cubicBezTo>
                      <a:cubicBezTo>
                        <a:pt x="42" y="21"/>
                        <a:pt x="43" y="20"/>
                        <a:pt x="46" y="19"/>
                      </a:cubicBezTo>
                      <a:cubicBezTo>
                        <a:pt x="48" y="19"/>
                        <a:pt x="49" y="16"/>
                        <a:pt x="52" y="16"/>
                      </a:cubicBezTo>
                      <a:cubicBezTo>
                        <a:pt x="52" y="15"/>
                        <a:pt x="53" y="15"/>
                        <a:pt x="52" y="14"/>
                      </a:cubicBezTo>
                      <a:cubicBezTo>
                        <a:pt x="51" y="13"/>
                        <a:pt x="53" y="13"/>
                        <a:pt x="54" y="13"/>
                      </a:cubicBezTo>
                      <a:cubicBezTo>
                        <a:pt x="54" y="13"/>
                        <a:pt x="52" y="12"/>
                        <a:pt x="52" y="12"/>
                      </a:cubicBezTo>
                      <a:cubicBezTo>
                        <a:pt x="52" y="11"/>
                        <a:pt x="54" y="10"/>
                        <a:pt x="53" y="10"/>
                      </a:cubicBezTo>
                      <a:cubicBezTo>
                        <a:pt x="51" y="9"/>
                        <a:pt x="54" y="10"/>
                        <a:pt x="5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0" name="Freeform 512">
                  <a:extLst>
                    <a:ext uri="{FF2B5EF4-FFF2-40B4-BE49-F238E27FC236}">
                      <a16:creationId xmlns:a16="http://schemas.microsoft.com/office/drawing/2014/main" id="{73EE0D33-11F8-FE4F-96E6-E3F8E79188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11379319"/>
                  <a:ext cx="121974" cy="66379"/>
                </a:xfrm>
                <a:custGeom>
                  <a:avLst/>
                  <a:gdLst>
                    <a:gd name="T0" fmla="*/ 10 w 12"/>
                    <a:gd name="T1" fmla="*/ 3 h 6"/>
                    <a:gd name="T2" fmla="*/ 8 w 12"/>
                    <a:gd name="T3" fmla="*/ 2 h 6"/>
                    <a:gd name="T4" fmla="*/ 5 w 12"/>
                    <a:gd name="T5" fmla="*/ 2 h 6"/>
                    <a:gd name="T6" fmla="*/ 3 w 12"/>
                    <a:gd name="T7" fmla="*/ 1 h 6"/>
                    <a:gd name="T8" fmla="*/ 0 w 12"/>
                    <a:gd name="T9" fmla="*/ 3 h 6"/>
                    <a:gd name="T10" fmla="*/ 2 w 12"/>
                    <a:gd name="T11" fmla="*/ 5 h 6"/>
                    <a:gd name="T12" fmla="*/ 6 w 12"/>
                    <a:gd name="T13" fmla="*/ 5 h 6"/>
                    <a:gd name="T14" fmla="*/ 11 w 12"/>
                    <a:gd name="T15" fmla="*/ 3 h 6"/>
                    <a:gd name="T16" fmla="*/ 10 w 12"/>
                    <a:gd name="T17" fmla="*/ 3 h 6"/>
                    <a:gd name="T18" fmla="*/ 10 w 12"/>
                    <a:gd name="T19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" h="6">
                      <a:moveTo>
                        <a:pt x="10" y="3"/>
                      </a:move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2"/>
                        <a:pt x="6" y="2"/>
                        <a:pt x="5" y="2"/>
                      </a:cubicBezTo>
                      <a:cubicBezTo>
                        <a:pt x="4" y="2"/>
                        <a:pt x="4" y="0"/>
                        <a:pt x="3" y="1"/>
                      </a:cubicBezTo>
                      <a:cubicBezTo>
                        <a:pt x="3" y="1"/>
                        <a:pt x="0" y="3"/>
                        <a:pt x="0" y="3"/>
                      </a:cubicBezTo>
                      <a:cubicBezTo>
                        <a:pt x="0" y="3"/>
                        <a:pt x="2" y="5"/>
                        <a:pt x="2" y="5"/>
                      </a:cubicBezTo>
                      <a:cubicBezTo>
                        <a:pt x="3" y="6"/>
                        <a:pt x="5" y="5"/>
                        <a:pt x="6" y="5"/>
                      </a:cubicBezTo>
                      <a:cubicBezTo>
                        <a:pt x="7" y="5"/>
                        <a:pt x="11" y="4"/>
                        <a:pt x="11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9" y="3"/>
                        <a:pt x="12" y="2"/>
                        <a:pt x="10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1" name="Freeform 513">
                  <a:extLst>
                    <a:ext uri="{FF2B5EF4-FFF2-40B4-BE49-F238E27FC236}">
                      <a16:creationId xmlns:a16="http://schemas.microsoft.com/office/drawing/2014/main" id="{C5F76012-C114-6541-B9AA-D1FFADA0DD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93599" y="11445698"/>
                  <a:ext cx="90610" cy="66379"/>
                </a:xfrm>
                <a:custGeom>
                  <a:avLst/>
                  <a:gdLst>
                    <a:gd name="T0" fmla="*/ 7 w 9"/>
                    <a:gd name="T1" fmla="*/ 3 h 6"/>
                    <a:gd name="T2" fmla="*/ 0 w 9"/>
                    <a:gd name="T3" fmla="*/ 1 h 6"/>
                    <a:gd name="T4" fmla="*/ 2 w 9"/>
                    <a:gd name="T5" fmla="*/ 2 h 6"/>
                    <a:gd name="T6" fmla="*/ 1 w 9"/>
                    <a:gd name="T7" fmla="*/ 5 h 6"/>
                    <a:gd name="T8" fmla="*/ 3 w 9"/>
                    <a:gd name="T9" fmla="*/ 5 h 6"/>
                    <a:gd name="T10" fmla="*/ 4 w 9"/>
                    <a:gd name="T11" fmla="*/ 5 h 6"/>
                    <a:gd name="T12" fmla="*/ 7 w 9"/>
                    <a:gd name="T13" fmla="*/ 3 h 6"/>
                    <a:gd name="T14" fmla="*/ 7 w 9"/>
                    <a:gd name="T15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6">
                      <a:moveTo>
                        <a:pt x="7" y="3"/>
                      </a:moveTo>
                      <a:cubicBezTo>
                        <a:pt x="7" y="2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2"/>
                      </a:cubicBezTo>
                      <a:cubicBezTo>
                        <a:pt x="3" y="3"/>
                        <a:pt x="1" y="4"/>
                        <a:pt x="1" y="5"/>
                      </a:cubicBezTo>
                      <a:cubicBezTo>
                        <a:pt x="1" y="6"/>
                        <a:pt x="3" y="5"/>
                        <a:pt x="3" y="5"/>
                      </a:cubicBezTo>
                      <a:cubicBezTo>
                        <a:pt x="4" y="4"/>
                        <a:pt x="3" y="5"/>
                        <a:pt x="4" y="5"/>
                      </a:cubicBezTo>
                      <a:cubicBezTo>
                        <a:pt x="5" y="6"/>
                        <a:pt x="9" y="4"/>
                        <a:pt x="7" y="3"/>
                      </a:cubicBezTo>
                      <a:cubicBezTo>
                        <a:pt x="6" y="2"/>
                        <a:pt x="8" y="3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2" name="Freeform 514">
                  <a:extLst>
                    <a:ext uri="{FF2B5EF4-FFF2-40B4-BE49-F238E27FC236}">
                      <a16:creationId xmlns:a16="http://schemas.microsoft.com/office/drawing/2014/main" id="{DEC2906C-F570-564E-B47B-7A7F27BF3B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11360879"/>
                  <a:ext cx="80154" cy="51630"/>
                </a:xfrm>
                <a:custGeom>
                  <a:avLst/>
                  <a:gdLst>
                    <a:gd name="T0" fmla="*/ 6 w 8"/>
                    <a:gd name="T1" fmla="*/ 0 h 5"/>
                    <a:gd name="T2" fmla="*/ 3 w 8"/>
                    <a:gd name="T3" fmla="*/ 1 h 5"/>
                    <a:gd name="T4" fmla="*/ 0 w 8"/>
                    <a:gd name="T5" fmla="*/ 1 h 5"/>
                    <a:gd name="T6" fmla="*/ 0 w 8"/>
                    <a:gd name="T7" fmla="*/ 3 h 5"/>
                    <a:gd name="T8" fmla="*/ 5 w 8"/>
                    <a:gd name="T9" fmla="*/ 2 h 5"/>
                    <a:gd name="T10" fmla="*/ 6 w 8"/>
                    <a:gd name="T11" fmla="*/ 0 h 5"/>
                    <a:gd name="T12" fmla="*/ 6 w 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">
                      <a:moveTo>
                        <a:pt x="6" y="0"/>
                      </a:moveTo>
                      <a:cubicBezTo>
                        <a:pt x="5" y="0"/>
                        <a:pt x="4" y="1"/>
                        <a:pt x="3" y="1"/>
                      </a:cubicBez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1" y="0"/>
                        <a:pt x="0" y="4"/>
                        <a:pt x="0" y="3"/>
                      </a:cubicBezTo>
                      <a:cubicBezTo>
                        <a:pt x="1" y="5"/>
                        <a:pt x="4" y="3"/>
                        <a:pt x="5" y="2"/>
                      </a:cubicBezTo>
                      <a:cubicBezTo>
                        <a:pt x="6" y="2"/>
                        <a:pt x="8" y="0"/>
                        <a:pt x="6" y="0"/>
                      </a:cubicBezTo>
                      <a:cubicBezTo>
                        <a:pt x="5" y="0"/>
                        <a:pt x="8" y="0"/>
                        <a:pt x="6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3" name="Freeform 515">
                  <a:extLst>
                    <a:ext uri="{FF2B5EF4-FFF2-40B4-BE49-F238E27FC236}">
                      <a16:creationId xmlns:a16="http://schemas.microsoft.com/office/drawing/2014/main" id="{6703845C-0913-3E43-A4AB-220E6743CC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11401446"/>
                  <a:ext cx="83638" cy="55320"/>
                </a:xfrm>
                <a:custGeom>
                  <a:avLst/>
                  <a:gdLst>
                    <a:gd name="T0" fmla="*/ 7 w 8"/>
                    <a:gd name="T1" fmla="*/ 4 h 5"/>
                    <a:gd name="T2" fmla="*/ 1 w 8"/>
                    <a:gd name="T3" fmla="*/ 1 h 5"/>
                    <a:gd name="T4" fmla="*/ 7 w 8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7" y="4"/>
                      </a:moveTo>
                      <a:cubicBezTo>
                        <a:pt x="6" y="3"/>
                        <a:pt x="0" y="0"/>
                        <a:pt x="1" y="1"/>
                      </a:cubicBezTo>
                      <a:cubicBezTo>
                        <a:pt x="2" y="2"/>
                        <a:pt x="8" y="5"/>
                        <a:pt x="7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4" name="Freeform 516">
                  <a:extLst>
                    <a:ext uri="{FF2B5EF4-FFF2-40B4-BE49-F238E27FC236}">
                      <a16:creationId xmlns:a16="http://schemas.microsoft.com/office/drawing/2014/main" id="{8C5FDAFF-F13A-E94A-844B-807DD0A806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327686"/>
                  <a:ext cx="31364" cy="33190"/>
                </a:xfrm>
                <a:custGeom>
                  <a:avLst/>
                  <a:gdLst>
                    <a:gd name="T0" fmla="*/ 2 w 3"/>
                    <a:gd name="T1" fmla="*/ 2 h 3"/>
                    <a:gd name="T2" fmla="*/ 0 w 3"/>
                    <a:gd name="T3" fmla="*/ 1 h 3"/>
                    <a:gd name="T4" fmla="*/ 2 w 3"/>
                    <a:gd name="T5" fmla="*/ 2 h 3"/>
                    <a:gd name="T6" fmla="*/ 2 w 3"/>
                    <a:gd name="T7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3">
                      <a:moveTo>
                        <a:pt x="2" y="2"/>
                      </a:moveTo>
                      <a:cubicBezTo>
                        <a:pt x="2" y="3"/>
                        <a:pt x="1" y="2"/>
                        <a:pt x="0" y="1"/>
                      </a:cubicBezTo>
                      <a:cubicBezTo>
                        <a:pt x="0" y="0"/>
                        <a:pt x="3" y="0"/>
                        <a:pt x="2" y="2"/>
                      </a:cubicBezTo>
                      <a:cubicBezTo>
                        <a:pt x="2" y="3"/>
                        <a:pt x="2" y="1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5" name="Freeform 517">
                  <a:extLst>
                    <a:ext uri="{FF2B5EF4-FFF2-40B4-BE49-F238E27FC236}">
                      <a16:creationId xmlns:a16="http://schemas.microsoft.com/office/drawing/2014/main" id="{EF1727E0-2456-E142-8D11-9C14B49967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0416" y="11239179"/>
                  <a:ext cx="73184" cy="77445"/>
                </a:xfrm>
                <a:custGeom>
                  <a:avLst/>
                  <a:gdLst>
                    <a:gd name="T0" fmla="*/ 5 w 7"/>
                    <a:gd name="T1" fmla="*/ 2 h 7"/>
                    <a:gd name="T2" fmla="*/ 4 w 7"/>
                    <a:gd name="T3" fmla="*/ 0 h 7"/>
                    <a:gd name="T4" fmla="*/ 2 w 7"/>
                    <a:gd name="T5" fmla="*/ 1 h 7"/>
                    <a:gd name="T6" fmla="*/ 0 w 7"/>
                    <a:gd name="T7" fmla="*/ 1 h 7"/>
                    <a:gd name="T8" fmla="*/ 2 w 7"/>
                    <a:gd name="T9" fmla="*/ 4 h 7"/>
                    <a:gd name="T10" fmla="*/ 0 w 7"/>
                    <a:gd name="T11" fmla="*/ 6 h 7"/>
                    <a:gd name="T12" fmla="*/ 3 w 7"/>
                    <a:gd name="T13" fmla="*/ 5 h 7"/>
                    <a:gd name="T14" fmla="*/ 4 w 7"/>
                    <a:gd name="T15" fmla="*/ 2 h 7"/>
                    <a:gd name="T16" fmla="*/ 4 w 7"/>
                    <a:gd name="T17" fmla="*/ 4 h 7"/>
                    <a:gd name="T18" fmla="*/ 6 w 7"/>
                    <a:gd name="T19" fmla="*/ 2 h 7"/>
                    <a:gd name="T20" fmla="*/ 5 w 7"/>
                    <a:gd name="T21" fmla="*/ 2 h 7"/>
                    <a:gd name="T22" fmla="*/ 5 w 7"/>
                    <a:gd name="T23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" h="7">
                      <a:moveTo>
                        <a:pt x="5" y="2"/>
                      </a:moveTo>
                      <a:cubicBezTo>
                        <a:pt x="5" y="1"/>
                        <a:pt x="4" y="1"/>
                        <a:pt x="4" y="0"/>
                      </a:cubicBezTo>
                      <a:cubicBezTo>
                        <a:pt x="3" y="0"/>
                        <a:pt x="1" y="0"/>
                        <a:pt x="2" y="1"/>
                      </a:cubicBezTo>
                      <a:cubicBezTo>
                        <a:pt x="4" y="3"/>
                        <a:pt x="1" y="2"/>
                        <a:pt x="0" y="1"/>
                      </a:cubicBezTo>
                      <a:cubicBezTo>
                        <a:pt x="1" y="3"/>
                        <a:pt x="2" y="3"/>
                        <a:pt x="2" y="4"/>
                      </a:cubicBezTo>
                      <a:cubicBezTo>
                        <a:pt x="3" y="6"/>
                        <a:pt x="1" y="5"/>
                        <a:pt x="0" y="6"/>
                      </a:cubicBezTo>
                      <a:cubicBezTo>
                        <a:pt x="0" y="7"/>
                        <a:pt x="4" y="6"/>
                        <a:pt x="3" y="5"/>
                      </a:cubicBezTo>
                      <a:cubicBezTo>
                        <a:pt x="3" y="5"/>
                        <a:pt x="4" y="3"/>
                        <a:pt x="4" y="2"/>
                      </a:cubicBezTo>
                      <a:cubicBezTo>
                        <a:pt x="4" y="2"/>
                        <a:pt x="4" y="3"/>
                        <a:pt x="4" y="4"/>
                      </a:cubicBezTo>
                      <a:cubicBezTo>
                        <a:pt x="4" y="3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5" y="2"/>
                      </a:cubicBezTo>
                      <a:cubicBezTo>
                        <a:pt x="5" y="1"/>
                        <a:pt x="7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6" name="Freeform 518">
                  <a:extLst>
                    <a:ext uri="{FF2B5EF4-FFF2-40B4-BE49-F238E27FC236}">
                      <a16:creationId xmlns:a16="http://schemas.microsoft.com/office/drawing/2014/main" id="{26509CBA-53AC-924A-BC60-94F919F5D0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09960" y="11099041"/>
                  <a:ext cx="52274" cy="118010"/>
                </a:xfrm>
                <a:custGeom>
                  <a:avLst/>
                  <a:gdLst>
                    <a:gd name="T0" fmla="*/ 5 w 5"/>
                    <a:gd name="T1" fmla="*/ 7 h 11"/>
                    <a:gd name="T2" fmla="*/ 2 w 5"/>
                    <a:gd name="T3" fmla="*/ 2 h 11"/>
                    <a:gd name="T4" fmla="*/ 1 w 5"/>
                    <a:gd name="T5" fmla="*/ 6 h 11"/>
                    <a:gd name="T6" fmla="*/ 0 w 5"/>
                    <a:gd name="T7" fmla="*/ 9 h 11"/>
                    <a:gd name="T8" fmla="*/ 2 w 5"/>
                    <a:gd name="T9" fmla="*/ 7 h 11"/>
                    <a:gd name="T10" fmla="*/ 5 w 5"/>
                    <a:gd name="T11" fmla="*/ 7 h 11"/>
                    <a:gd name="T12" fmla="*/ 5 w 5"/>
                    <a:gd name="T13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" h="11">
                      <a:moveTo>
                        <a:pt x="5" y="7"/>
                      </a:moveTo>
                      <a:cubicBezTo>
                        <a:pt x="5" y="6"/>
                        <a:pt x="4" y="0"/>
                        <a:pt x="2" y="2"/>
                      </a:cubicBezTo>
                      <a:cubicBezTo>
                        <a:pt x="2" y="3"/>
                        <a:pt x="3" y="6"/>
                        <a:pt x="1" y="6"/>
                      </a:cubicBezTo>
                      <a:cubicBezTo>
                        <a:pt x="0" y="6"/>
                        <a:pt x="0" y="7"/>
                        <a:pt x="0" y="9"/>
                      </a:cubicBezTo>
                      <a:cubicBezTo>
                        <a:pt x="1" y="9"/>
                        <a:pt x="2" y="7"/>
                        <a:pt x="2" y="7"/>
                      </a:cubicBezTo>
                      <a:cubicBezTo>
                        <a:pt x="1" y="7"/>
                        <a:pt x="5" y="11"/>
                        <a:pt x="5" y="7"/>
                      </a:cubicBezTo>
                      <a:cubicBezTo>
                        <a:pt x="5" y="6"/>
                        <a:pt x="5" y="8"/>
                        <a:pt x="5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7" name="Freeform 519">
                  <a:extLst>
                    <a:ext uri="{FF2B5EF4-FFF2-40B4-BE49-F238E27FC236}">
                      <a16:creationId xmlns:a16="http://schemas.microsoft.com/office/drawing/2014/main" id="{2B310008-98BC-D14E-B1DB-00A0C20D90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194924"/>
                  <a:ext cx="31364" cy="66379"/>
                </a:xfrm>
                <a:custGeom>
                  <a:avLst/>
                  <a:gdLst>
                    <a:gd name="T0" fmla="*/ 3 w 3"/>
                    <a:gd name="T1" fmla="*/ 2 h 6"/>
                    <a:gd name="T2" fmla="*/ 1 w 3"/>
                    <a:gd name="T3" fmla="*/ 6 h 6"/>
                    <a:gd name="T4" fmla="*/ 3 w 3"/>
                    <a:gd name="T5" fmla="*/ 2 h 6"/>
                    <a:gd name="T6" fmla="*/ 3 w 3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2"/>
                      </a:moveTo>
                      <a:cubicBezTo>
                        <a:pt x="2" y="0"/>
                        <a:pt x="0" y="5"/>
                        <a:pt x="1" y="6"/>
                      </a:cubicBezTo>
                      <a:cubicBezTo>
                        <a:pt x="0" y="5"/>
                        <a:pt x="3" y="3"/>
                        <a:pt x="3" y="2"/>
                      </a:cubicBezTo>
                      <a:cubicBezTo>
                        <a:pt x="2" y="1"/>
                        <a:pt x="3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8" name="Freeform 520">
                  <a:extLst>
                    <a:ext uri="{FF2B5EF4-FFF2-40B4-BE49-F238E27FC236}">
                      <a16:creationId xmlns:a16="http://schemas.microsoft.com/office/drawing/2014/main" id="{6FE5BD1F-00A2-EE41-9569-45AC678677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9507" y="11054786"/>
                  <a:ext cx="52274" cy="77445"/>
                </a:xfrm>
                <a:custGeom>
                  <a:avLst/>
                  <a:gdLst>
                    <a:gd name="T0" fmla="*/ 4 w 5"/>
                    <a:gd name="T1" fmla="*/ 2 h 7"/>
                    <a:gd name="T2" fmla="*/ 3 w 5"/>
                    <a:gd name="T3" fmla="*/ 0 h 7"/>
                    <a:gd name="T4" fmla="*/ 2 w 5"/>
                    <a:gd name="T5" fmla="*/ 3 h 7"/>
                    <a:gd name="T6" fmla="*/ 1 w 5"/>
                    <a:gd name="T7" fmla="*/ 2 h 7"/>
                    <a:gd name="T8" fmla="*/ 0 w 5"/>
                    <a:gd name="T9" fmla="*/ 5 h 7"/>
                    <a:gd name="T10" fmla="*/ 2 w 5"/>
                    <a:gd name="T11" fmla="*/ 7 h 7"/>
                    <a:gd name="T12" fmla="*/ 5 w 5"/>
                    <a:gd name="T13" fmla="*/ 5 h 7"/>
                    <a:gd name="T14" fmla="*/ 4 w 5"/>
                    <a:gd name="T15" fmla="*/ 2 h 7"/>
                    <a:gd name="T16" fmla="*/ 4 w 5"/>
                    <a:gd name="T17" fmla="*/ 2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" h="7">
                      <a:moveTo>
                        <a:pt x="4" y="2"/>
                      </a:moveTo>
                      <a:cubicBezTo>
                        <a:pt x="3" y="3"/>
                        <a:pt x="3" y="0"/>
                        <a:pt x="3" y="0"/>
                      </a:cubicBezTo>
                      <a:cubicBezTo>
                        <a:pt x="3" y="0"/>
                        <a:pt x="3" y="3"/>
                        <a:pt x="2" y="3"/>
                      </a:cubicBezTo>
                      <a:cubicBezTo>
                        <a:pt x="2" y="3"/>
                        <a:pt x="2" y="2"/>
                        <a:pt x="1" y="2"/>
                      </a:cubicBezTo>
                      <a:cubicBezTo>
                        <a:pt x="2" y="2"/>
                        <a:pt x="0" y="5"/>
                        <a:pt x="0" y="5"/>
                      </a:cubicBezTo>
                      <a:cubicBezTo>
                        <a:pt x="0" y="4"/>
                        <a:pt x="4" y="5"/>
                        <a:pt x="2" y="7"/>
                      </a:cubicBezTo>
                      <a:cubicBezTo>
                        <a:pt x="3" y="6"/>
                        <a:pt x="5" y="6"/>
                        <a:pt x="5" y="5"/>
                      </a:cubicBezTo>
                      <a:cubicBezTo>
                        <a:pt x="5" y="4"/>
                        <a:pt x="4" y="1"/>
                        <a:pt x="4" y="2"/>
                      </a:cubicBezTo>
                      <a:cubicBezTo>
                        <a:pt x="3" y="3"/>
                        <a:pt x="4" y="1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59" name="Freeform 521">
                  <a:extLst>
                    <a:ext uri="{FF2B5EF4-FFF2-40B4-BE49-F238E27FC236}">
                      <a16:creationId xmlns:a16="http://schemas.microsoft.com/office/drawing/2014/main" id="{B5F05864-61A9-6C43-8A91-0677B03D9B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51783" y="10840889"/>
                  <a:ext cx="52274" cy="51630"/>
                </a:xfrm>
                <a:custGeom>
                  <a:avLst/>
                  <a:gdLst>
                    <a:gd name="T0" fmla="*/ 3 w 5"/>
                    <a:gd name="T1" fmla="*/ 4 h 5"/>
                    <a:gd name="T2" fmla="*/ 3 w 5"/>
                    <a:gd name="T3" fmla="*/ 0 h 5"/>
                    <a:gd name="T4" fmla="*/ 0 w 5"/>
                    <a:gd name="T5" fmla="*/ 0 h 5"/>
                    <a:gd name="T6" fmla="*/ 2 w 5"/>
                    <a:gd name="T7" fmla="*/ 1 h 5"/>
                    <a:gd name="T8" fmla="*/ 3 w 5"/>
                    <a:gd name="T9" fmla="*/ 4 h 5"/>
                    <a:gd name="T10" fmla="*/ 3 w 5"/>
                    <a:gd name="T11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4"/>
                      </a:moveTo>
                      <a:cubicBezTo>
                        <a:pt x="5" y="2"/>
                        <a:pt x="2" y="2"/>
                        <a:pt x="3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0"/>
                        <a:pt x="2" y="1"/>
                        <a:pt x="2" y="1"/>
                      </a:cubicBezTo>
                      <a:cubicBezTo>
                        <a:pt x="2" y="2"/>
                        <a:pt x="3" y="4"/>
                        <a:pt x="3" y="4"/>
                      </a:cubicBezTo>
                      <a:cubicBezTo>
                        <a:pt x="4" y="3"/>
                        <a:pt x="2" y="5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0" name="Freeform 522">
                  <a:extLst>
                    <a:ext uri="{FF2B5EF4-FFF2-40B4-BE49-F238E27FC236}">
                      <a16:creationId xmlns:a16="http://schemas.microsoft.com/office/drawing/2014/main" id="{C0B5DCE6-6C67-CF48-BC57-7342DD0D41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62238" y="10645434"/>
                  <a:ext cx="62727" cy="118010"/>
                </a:xfrm>
                <a:custGeom>
                  <a:avLst/>
                  <a:gdLst>
                    <a:gd name="T0" fmla="*/ 3 w 6"/>
                    <a:gd name="T1" fmla="*/ 10 h 11"/>
                    <a:gd name="T2" fmla="*/ 0 w 6"/>
                    <a:gd name="T3" fmla="*/ 9 h 11"/>
                    <a:gd name="T4" fmla="*/ 1 w 6"/>
                    <a:gd name="T5" fmla="*/ 2 h 11"/>
                    <a:gd name="T6" fmla="*/ 4 w 6"/>
                    <a:gd name="T7" fmla="*/ 3 h 11"/>
                    <a:gd name="T8" fmla="*/ 3 w 6"/>
                    <a:gd name="T9" fmla="*/ 10 h 11"/>
                    <a:gd name="T10" fmla="*/ 3 w 6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1">
                      <a:moveTo>
                        <a:pt x="3" y="10"/>
                      </a:moveTo>
                      <a:cubicBezTo>
                        <a:pt x="1" y="11"/>
                        <a:pt x="0" y="11"/>
                        <a:pt x="0" y="9"/>
                      </a:cubicBezTo>
                      <a:cubicBezTo>
                        <a:pt x="1" y="7"/>
                        <a:pt x="1" y="4"/>
                        <a:pt x="1" y="2"/>
                      </a:cubicBezTo>
                      <a:cubicBezTo>
                        <a:pt x="1" y="0"/>
                        <a:pt x="5" y="0"/>
                        <a:pt x="4" y="3"/>
                      </a:cubicBezTo>
                      <a:cubicBezTo>
                        <a:pt x="4" y="5"/>
                        <a:pt x="6" y="8"/>
                        <a:pt x="3" y="10"/>
                      </a:cubicBezTo>
                      <a:cubicBezTo>
                        <a:pt x="2" y="10"/>
                        <a:pt x="4" y="9"/>
                        <a:pt x="3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1" name="Freeform 523">
                  <a:extLst>
                    <a:ext uri="{FF2B5EF4-FFF2-40B4-BE49-F238E27FC236}">
                      <a16:creationId xmlns:a16="http://schemas.microsoft.com/office/drawing/2014/main" id="{AB6C4E5A-31A9-5348-B4B3-C0F3DE2544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67848" y="7577132"/>
                  <a:ext cx="48790" cy="44255"/>
                </a:xfrm>
                <a:custGeom>
                  <a:avLst/>
                  <a:gdLst>
                    <a:gd name="T0" fmla="*/ 3 w 5"/>
                    <a:gd name="T1" fmla="*/ 3 h 4"/>
                    <a:gd name="T2" fmla="*/ 1 w 5"/>
                    <a:gd name="T3" fmla="*/ 1 h 4"/>
                    <a:gd name="T4" fmla="*/ 3 w 5"/>
                    <a:gd name="T5" fmla="*/ 3 h 4"/>
                    <a:gd name="T6" fmla="*/ 3 w 5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3" y="3"/>
                      </a:moveTo>
                      <a:cubicBezTo>
                        <a:pt x="2" y="4"/>
                        <a:pt x="0" y="3"/>
                        <a:pt x="1" y="1"/>
                      </a:cubicBezTo>
                      <a:cubicBezTo>
                        <a:pt x="1" y="0"/>
                        <a:pt x="5" y="2"/>
                        <a:pt x="3" y="3"/>
                      </a:cubicBezTo>
                      <a:cubicBezTo>
                        <a:pt x="2" y="4"/>
                        <a:pt x="5" y="2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2" name="Freeform 524">
                  <a:extLst>
                    <a:ext uri="{FF2B5EF4-FFF2-40B4-BE49-F238E27FC236}">
                      <a16:creationId xmlns:a16="http://schemas.microsoft.com/office/drawing/2014/main" id="{EAA958B9-BDF1-F94A-BDE3-A39C4575F5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06955" y="7643515"/>
                  <a:ext cx="59243" cy="84822"/>
                </a:xfrm>
                <a:custGeom>
                  <a:avLst/>
                  <a:gdLst>
                    <a:gd name="T0" fmla="*/ 1 w 6"/>
                    <a:gd name="T1" fmla="*/ 5 h 8"/>
                    <a:gd name="T2" fmla="*/ 2 w 6"/>
                    <a:gd name="T3" fmla="*/ 4 h 8"/>
                    <a:gd name="T4" fmla="*/ 4 w 6"/>
                    <a:gd name="T5" fmla="*/ 2 h 8"/>
                    <a:gd name="T6" fmla="*/ 1 w 6"/>
                    <a:gd name="T7" fmla="*/ 5 h 8"/>
                    <a:gd name="T8" fmla="*/ 1 w 6"/>
                    <a:gd name="T9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8">
                      <a:moveTo>
                        <a:pt x="1" y="5"/>
                      </a:moveTo>
                      <a:cubicBezTo>
                        <a:pt x="0" y="4"/>
                        <a:pt x="2" y="4"/>
                        <a:pt x="2" y="4"/>
                      </a:cubicBezTo>
                      <a:cubicBezTo>
                        <a:pt x="3" y="4"/>
                        <a:pt x="3" y="0"/>
                        <a:pt x="4" y="2"/>
                      </a:cubicBezTo>
                      <a:cubicBezTo>
                        <a:pt x="6" y="4"/>
                        <a:pt x="2" y="8"/>
                        <a:pt x="1" y="5"/>
                      </a:cubicBezTo>
                      <a:cubicBezTo>
                        <a:pt x="0" y="4"/>
                        <a:pt x="1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3" name="Freeform 525">
                  <a:extLst>
                    <a:ext uri="{FF2B5EF4-FFF2-40B4-BE49-F238E27FC236}">
                      <a16:creationId xmlns:a16="http://schemas.microsoft.com/office/drawing/2014/main" id="{821C0A35-924C-8E4F-A92F-7A6DAED970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68037" y="8229885"/>
                  <a:ext cx="142883" cy="140138"/>
                </a:xfrm>
                <a:custGeom>
                  <a:avLst/>
                  <a:gdLst>
                    <a:gd name="T0" fmla="*/ 12 w 14"/>
                    <a:gd name="T1" fmla="*/ 4 h 13"/>
                    <a:gd name="T2" fmla="*/ 10 w 14"/>
                    <a:gd name="T3" fmla="*/ 3 h 13"/>
                    <a:gd name="T4" fmla="*/ 6 w 14"/>
                    <a:gd name="T5" fmla="*/ 1 h 13"/>
                    <a:gd name="T6" fmla="*/ 2 w 14"/>
                    <a:gd name="T7" fmla="*/ 1 h 13"/>
                    <a:gd name="T8" fmla="*/ 1 w 14"/>
                    <a:gd name="T9" fmla="*/ 2 h 13"/>
                    <a:gd name="T10" fmla="*/ 2 w 14"/>
                    <a:gd name="T11" fmla="*/ 4 h 13"/>
                    <a:gd name="T12" fmla="*/ 1 w 14"/>
                    <a:gd name="T13" fmla="*/ 7 h 13"/>
                    <a:gd name="T14" fmla="*/ 2 w 14"/>
                    <a:gd name="T15" fmla="*/ 10 h 13"/>
                    <a:gd name="T16" fmla="*/ 4 w 14"/>
                    <a:gd name="T17" fmla="*/ 10 h 13"/>
                    <a:gd name="T18" fmla="*/ 7 w 14"/>
                    <a:gd name="T19" fmla="*/ 12 h 13"/>
                    <a:gd name="T20" fmla="*/ 10 w 14"/>
                    <a:gd name="T21" fmla="*/ 10 h 13"/>
                    <a:gd name="T22" fmla="*/ 12 w 14"/>
                    <a:gd name="T23" fmla="*/ 4 h 13"/>
                    <a:gd name="T24" fmla="*/ 12 w 14"/>
                    <a:gd name="T25" fmla="*/ 4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3">
                      <a:moveTo>
                        <a:pt x="12" y="4"/>
                      </a:moveTo>
                      <a:cubicBezTo>
                        <a:pt x="12" y="3"/>
                        <a:pt x="11" y="3"/>
                        <a:pt x="10" y="3"/>
                      </a:cubicBezTo>
                      <a:cubicBezTo>
                        <a:pt x="8" y="2"/>
                        <a:pt x="8" y="1"/>
                        <a:pt x="6" y="1"/>
                      </a:cubicBezTo>
                      <a:cubicBezTo>
                        <a:pt x="5" y="0"/>
                        <a:pt x="3" y="0"/>
                        <a:pt x="2" y="1"/>
                      </a:cubicBezTo>
                      <a:cubicBezTo>
                        <a:pt x="2" y="1"/>
                        <a:pt x="2" y="2"/>
                        <a:pt x="1" y="2"/>
                      </a:cubicBezTo>
                      <a:cubicBezTo>
                        <a:pt x="0" y="4"/>
                        <a:pt x="1" y="3"/>
                        <a:pt x="2" y="4"/>
                      </a:cubicBezTo>
                      <a:cubicBezTo>
                        <a:pt x="2" y="4"/>
                        <a:pt x="1" y="7"/>
                        <a:pt x="1" y="7"/>
                      </a:cubicBezTo>
                      <a:cubicBezTo>
                        <a:pt x="1" y="9"/>
                        <a:pt x="1" y="9"/>
                        <a:pt x="2" y="10"/>
                      </a:cubicBezTo>
                      <a:cubicBezTo>
                        <a:pt x="3" y="11"/>
                        <a:pt x="3" y="10"/>
                        <a:pt x="4" y="10"/>
                      </a:cubicBezTo>
                      <a:cubicBezTo>
                        <a:pt x="6" y="10"/>
                        <a:pt x="5" y="12"/>
                        <a:pt x="7" y="12"/>
                      </a:cubicBezTo>
                      <a:cubicBezTo>
                        <a:pt x="9" y="13"/>
                        <a:pt x="8" y="11"/>
                        <a:pt x="10" y="10"/>
                      </a:cubicBezTo>
                      <a:cubicBezTo>
                        <a:pt x="12" y="8"/>
                        <a:pt x="14" y="7"/>
                        <a:pt x="12" y="4"/>
                      </a:cubicBezTo>
                      <a:cubicBezTo>
                        <a:pt x="12" y="2"/>
                        <a:pt x="14" y="8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4" name="Freeform 526">
                  <a:extLst>
                    <a:ext uri="{FF2B5EF4-FFF2-40B4-BE49-F238E27FC236}">
                      <a16:creationId xmlns:a16="http://schemas.microsoft.com/office/drawing/2014/main" id="{D9975B15-1BDF-E149-9466-3E7863C3A3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31643" y="7230476"/>
                  <a:ext cx="101063" cy="44255"/>
                </a:xfrm>
                <a:custGeom>
                  <a:avLst/>
                  <a:gdLst>
                    <a:gd name="T0" fmla="*/ 9 w 10"/>
                    <a:gd name="T1" fmla="*/ 2 h 4"/>
                    <a:gd name="T2" fmla="*/ 4 w 10"/>
                    <a:gd name="T3" fmla="*/ 0 h 4"/>
                    <a:gd name="T4" fmla="*/ 1 w 10"/>
                    <a:gd name="T5" fmla="*/ 3 h 4"/>
                    <a:gd name="T6" fmla="*/ 9 w 10"/>
                    <a:gd name="T7" fmla="*/ 2 h 4"/>
                    <a:gd name="T8" fmla="*/ 9 w 10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7" y="1"/>
                        <a:pt x="6" y="0"/>
                        <a:pt x="4" y="0"/>
                      </a:cubicBezTo>
                      <a:cubicBezTo>
                        <a:pt x="3" y="0"/>
                        <a:pt x="0" y="1"/>
                        <a:pt x="1" y="3"/>
                      </a:cubicBezTo>
                      <a:cubicBezTo>
                        <a:pt x="2" y="4"/>
                        <a:pt x="9" y="2"/>
                        <a:pt x="9" y="2"/>
                      </a:cubicBezTo>
                      <a:cubicBezTo>
                        <a:pt x="6" y="1"/>
                        <a:pt x="10" y="3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5" name="Freeform 527">
                  <a:extLst>
                    <a:ext uri="{FF2B5EF4-FFF2-40B4-BE49-F238E27FC236}">
                      <a16:creationId xmlns:a16="http://schemas.microsoft.com/office/drawing/2014/main" id="{C0AE1DB7-BE06-514E-9C92-9893362C9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7219410"/>
                  <a:ext cx="115005" cy="55320"/>
                </a:xfrm>
                <a:custGeom>
                  <a:avLst/>
                  <a:gdLst>
                    <a:gd name="T0" fmla="*/ 10 w 11"/>
                    <a:gd name="T1" fmla="*/ 4 h 5"/>
                    <a:gd name="T2" fmla="*/ 0 w 11"/>
                    <a:gd name="T3" fmla="*/ 2 h 5"/>
                    <a:gd name="T4" fmla="*/ 5 w 11"/>
                    <a:gd name="T5" fmla="*/ 5 h 5"/>
                    <a:gd name="T6" fmla="*/ 10 w 11"/>
                    <a:gd name="T7" fmla="*/ 4 h 5"/>
                    <a:gd name="T8" fmla="*/ 10 w 11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10" y="4"/>
                      </a:moveTo>
                      <a:cubicBezTo>
                        <a:pt x="10" y="1"/>
                        <a:pt x="2" y="0"/>
                        <a:pt x="0" y="2"/>
                      </a:cubicBezTo>
                      <a:cubicBezTo>
                        <a:pt x="0" y="2"/>
                        <a:pt x="4" y="5"/>
                        <a:pt x="5" y="5"/>
                      </a:cubicBezTo>
                      <a:cubicBezTo>
                        <a:pt x="6" y="5"/>
                        <a:pt x="11" y="4"/>
                        <a:pt x="10" y="4"/>
                      </a:cubicBezTo>
                      <a:cubicBezTo>
                        <a:pt x="10" y="3"/>
                        <a:pt x="11" y="5"/>
                        <a:pt x="1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6" name="Freeform 528">
                  <a:extLst>
                    <a:ext uri="{FF2B5EF4-FFF2-40B4-BE49-F238E27FC236}">
                      <a16:creationId xmlns:a16="http://schemas.microsoft.com/office/drawing/2014/main" id="{800A1A1E-DCE2-EB42-A65E-D45FF60AEF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6972326"/>
                  <a:ext cx="529716" cy="195458"/>
                </a:xfrm>
                <a:custGeom>
                  <a:avLst/>
                  <a:gdLst>
                    <a:gd name="T0" fmla="*/ 52 w 52"/>
                    <a:gd name="T1" fmla="*/ 16 h 18"/>
                    <a:gd name="T2" fmla="*/ 41 w 52"/>
                    <a:gd name="T3" fmla="*/ 17 h 18"/>
                    <a:gd name="T4" fmla="*/ 35 w 52"/>
                    <a:gd name="T5" fmla="*/ 17 h 18"/>
                    <a:gd name="T6" fmla="*/ 37 w 52"/>
                    <a:gd name="T7" fmla="*/ 14 h 18"/>
                    <a:gd name="T8" fmla="*/ 32 w 52"/>
                    <a:gd name="T9" fmla="*/ 11 h 18"/>
                    <a:gd name="T10" fmla="*/ 28 w 52"/>
                    <a:gd name="T11" fmla="*/ 8 h 18"/>
                    <a:gd name="T12" fmla="*/ 20 w 52"/>
                    <a:gd name="T13" fmla="*/ 5 h 18"/>
                    <a:gd name="T14" fmla="*/ 14 w 52"/>
                    <a:gd name="T15" fmla="*/ 5 h 18"/>
                    <a:gd name="T16" fmla="*/ 16 w 52"/>
                    <a:gd name="T17" fmla="*/ 3 h 18"/>
                    <a:gd name="T18" fmla="*/ 8 w 52"/>
                    <a:gd name="T19" fmla="*/ 3 h 18"/>
                    <a:gd name="T20" fmla="*/ 0 w 52"/>
                    <a:gd name="T21" fmla="*/ 6 h 18"/>
                    <a:gd name="T22" fmla="*/ 6 w 52"/>
                    <a:gd name="T23" fmla="*/ 2 h 18"/>
                    <a:gd name="T24" fmla="*/ 16 w 52"/>
                    <a:gd name="T25" fmla="*/ 0 h 18"/>
                    <a:gd name="T26" fmla="*/ 24 w 52"/>
                    <a:gd name="T27" fmla="*/ 1 h 18"/>
                    <a:gd name="T28" fmla="*/ 31 w 52"/>
                    <a:gd name="T29" fmla="*/ 4 h 18"/>
                    <a:gd name="T30" fmla="*/ 32 w 52"/>
                    <a:gd name="T31" fmla="*/ 4 h 18"/>
                    <a:gd name="T32" fmla="*/ 34 w 52"/>
                    <a:gd name="T33" fmla="*/ 5 h 18"/>
                    <a:gd name="T34" fmla="*/ 38 w 52"/>
                    <a:gd name="T35" fmla="*/ 8 h 18"/>
                    <a:gd name="T36" fmla="*/ 45 w 52"/>
                    <a:gd name="T37" fmla="*/ 11 h 18"/>
                    <a:gd name="T38" fmla="*/ 52 w 52"/>
                    <a:gd name="T39" fmla="*/ 16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52" h="18">
                      <a:moveTo>
                        <a:pt x="52" y="16"/>
                      </a:moveTo>
                      <a:cubicBezTo>
                        <a:pt x="52" y="17"/>
                        <a:pt x="42" y="17"/>
                        <a:pt x="41" y="17"/>
                      </a:cubicBezTo>
                      <a:cubicBezTo>
                        <a:pt x="39" y="17"/>
                        <a:pt x="37" y="18"/>
                        <a:pt x="35" y="17"/>
                      </a:cubicBezTo>
                      <a:cubicBezTo>
                        <a:pt x="34" y="16"/>
                        <a:pt x="41" y="15"/>
                        <a:pt x="37" y="14"/>
                      </a:cubicBezTo>
                      <a:cubicBezTo>
                        <a:pt x="35" y="13"/>
                        <a:pt x="33" y="13"/>
                        <a:pt x="32" y="11"/>
                      </a:cubicBezTo>
                      <a:cubicBezTo>
                        <a:pt x="30" y="9"/>
                        <a:pt x="31" y="8"/>
                        <a:pt x="28" y="8"/>
                      </a:cubicBezTo>
                      <a:cubicBezTo>
                        <a:pt x="24" y="9"/>
                        <a:pt x="23" y="6"/>
                        <a:pt x="20" y="5"/>
                      </a:cubicBezTo>
                      <a:cubicBezTo>
                        <a:pt x="19" y="5"/>
                        <a:pt x="15" y="6"/>
                        <a:pt x="14" y="5"/>
                      </a:cubicBezTo>
                      <a:cubicBezTo>
                        <a:pt x="14" y="4"/>
                        <a:pt x="16" y="4"/>
                        <a:pt x="16" y="3"/>
                      </a:cubicBezTo>
                      <a:cubicBezTo>
                        <a:pt x="16" y="2"/>
                        <a:pt x="9" y="3"/>
                        <a:pt x="8" y="3"/>
                      </a:cubicBezTo>
                      <a:cubicBezTo>
                        <a:pt x="8" y="4"/>
                        <a:pt x="0" y="7"/>
                        <a:pt x="0" y="6"/>
                      </a:cubicBezTo>
                      <a:cubicBezTo>
                        <a:pt x="0" y="4"/>
                        <a:pt x="4" y="2"/>
                        <a:pt x="6" y="2"/>
                      </a:cubicBezTo>
                      <a:cubicBezTo>
                        <a:pt x="9" y="0"/>
                        <a:pt x="12" y="0"/>
                        <a:pt x="16" y="0"/>
                      </a:cubicBezTo>
                      <a:cubicBezTo>
                        <a:pt x="18" y="0"/>
                        <a:pt x="22" y="0"/>
                        <a:pt x="24" y="1"/>
                      </a:cubicBezTo>
                      <a:cubicBezTo>
                        <a:pt x="26" y="2"/>
                        <a:pt x="28" y="4"/>
                        <a:pt x="31" y="4"/>
                      </a:cubicBezTo>
                      <a:cubicBezTo>
                        <a:pt x="31" y="4"/>
                        <a:pt x="31" y="3"/>
                        <a:pt x="32" y="4"/>
                      </a:cubicBezTo>
                      <a:cubicBezTo>
                        <a:pt x="33" y="5"/>
                        <a:pt x="33" y="5"/>
                        <a:pt x="34" y="5"/>
                      </a:cubicBezTo>
                      <a:cubicBezTo>
                        <a:pt x="35" y="6"/>
                        <a:pt x="37" y="7"/>
                        <a:pt x="38" y="8"/>
                      </a:cubicBezTo>
                      <a:cubicBezTo>
                        <a:pt x="40" y="9"/>
                        <a:pt x="44" y="9"/>
                        <a:pt x="45" y="11"/>
                      </a:cubicBezTo>
                      <a:cubicBezTo>
                        <a:pt x="47" y="13"/>
                        <a:pt x="52" y="13"/>
                        <a:pt x="52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7" name="Freeform 529">
                  <a:extLst>
                    <a:ext uri="{FF2B5EF4-FFF2-40B4-BE49-F238E27FC236}">
                      <a16:creationId xmlns:a16="http://schemas.microsoft.com/office/drawing/2014/main" id="{5FF8C062-8306-ED4D-8A35-0D18237296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56622" y="6854313"/>
                  <a:ext cx="41820" cy="40568"/>
                </a:xfrm>
                <a:custGeom>
                  <a:avLst/>
                  <a:gdLst>
                    <a:gd name="T0" fmla="*/ 2 w 4"/>
                    <a:gd name="T1" fmla="*/ 4 h 4"/>
                    <a:gd name="T2" fmla="*/ 1 w 4"/>
                    <a:gd name="T3" fmla="*/ 0 h 4"/>
                    <a:gd name="T4" fmla="*/ 2 w 4"/>
                    <a:gd name="T5" fmla="*/ 4 h 4"/>
                    <a:gd name="T6" fmla="*/ 2 w 4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2" y="4"/>
                      </a:moveTo>
                      <a:cubicBezTo>
                        <a:pt x="0" y="4"/>
                        <a:pt x="1" y="1"/>
                        <a:pt x="1" y="0"/>
                      </a:cubicBezTo>
                      <a:cubicBezTo>
                        <a:pt x="2" y="0"/>
                        <a:pt x="4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8" name="Freeform 530">
                  <a:extLst>
                    <a:ext uri="{FF2B5EF4-FFF2-40B4-BE49-F238E27FC236}">
                      <a16:creationId xmlns:a16="http://schemas.microsoft.com/office/drawing/2014/main" id="{805AA5BC-61BF-F04A-808E-07D730C459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14511" y="7079273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1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0"/>
                        <a:pt x="0" y="1"/>
                      </a:cubicBezTo>
                      <a:cubicBezTo>
                        <a:pt x="0" y="1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69" name="Freeform 531">
                  <a:extLst>
                    <a:ext uri="{FF2B5EF4-FFF2-40B4-BE49-F238E27FC236}">
                      <a16:creationId xmlns:a16="http://schemas.microsoft.com/office/drawing/2014/main" id="{EAB28269-47EE-F344-B650-60D4DFAED4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5486118"/>
                  <a:ext cx="59243" cy="110635"/>
                </a:xfrm>
                <a:custGeom>
                  <a:avLst/>
                  <a:gdLst>
                    <a:gd name="T0" fmla="*/ 3 w 6"/>
                    <a:gd name="T1" fmla="*/ 8 h 10"/>
                    <a:gd name="T2" fmla="*/ 0 w 6"/>
                    <a:gd name="T3" fmla="*/ 7 h 10"/>
                    <a:gd name="T4" fmla="*/ 4 w 6"/>
                    <a:gd name="T5" fmla="*/ 2 h 10"/>
                    <a:gd name="T6" fmla="*/ 6 w 6"/>
                    <a:gd name="T7" fmla="*/ 4 h 10"/>
                    <a:gd name="T8" fmla="*/ 3 w 6"/>
                    <a:gd name="T9" fmla="*/ 8 h 10"/>
                    <a:gd name="T10" fmla="*/ 3 w 6"/>
                    <a:gd name="T11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10">
                      <a:moveTo>
                        <a:pt x="3" y="8"/>
                      </a:moveTo>
                      <a:cubicBezTo>
                        <a:pt x="2" y="10"/>
                        <a:pt x="0" y="9"/>
                        <a:pt x="0" y="7"/>
                      </a:cubicBezTo>
                      <a:cubicBezTo>
                        <a:pt x="1" y="6"/>
                        <a:pt x="3" y="3"/>
                        <a:pt x="4" y="2"/>
                      </a:cubicBezTo>
                      <a:cubicBezTo>
                        <a:pt x="6" y="0"/>
                        <a:pt x="6" y="3"/>
                        <a:pt x="6" y="4"/>
                      </a:cubicBezTo>
                      <a:cubicBezTo>
                        <a:pt x="6" y="6"/>
                        <a:pt x="3" y="6"/>
                        <a:pt x="3" y="8"/>
                      </a:cubicBezTo>
                      <a:cubicBezTo>
                        <a:pt x="2" y="10"/>
                        <a:pt x="3" y="8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0" name="Freeform 532">
                  <a:extLst>
                    <a:ext uri="{FF2B5EF4-FFF2-40B4-BE49-F238E27FC236}">
                      <a16:creationId xmlns:a16="http://schemas.microsoft.com/office/drawing/2014/main" id="{46EA6B97-2843-4A45-A3BD-869FC21299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55745" y="5541436"/>
                  <a:ext cx="73184" cy="44255"/>
                </a:xfrm>
                <a:custGeom>
                  <a:avLst/>
                  <a:gdLst>
                    <a:gd name="T0" fmla="*/ 3 w 7"/>
                    <a:gd name="T1" fmla="*/ 4 h 4"/>
                    <a:gd name="T2" fmla="*/ 5 w 7"/>
                    <a:gd name="T3" fmla="*/ 1 h 4"/>
                    <a:gd name="T4" fmla="*/ 3 w 7"/>
                    <a:gd name="T5" fmla="*/ 4 h 4"/>
                    <a:gd name="T6" fmla="*/ 3 w 7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3" y="4"/>
                      </a:moveTo>
                      <a:cubicBezTo>
                        <a:pt x="0" y="4"/>
                        <a:pt x="3" y="0"/>
                        <a:pt x="5" y="1"/>
                      </a:cubicBezTo>
                      <a:cubicBezTo>
                        <a:pt x="7" y="1"/>
                        <a:pt x="4" y="4"/>
                        <a:pt x="3" y="4"/>
                      </a:cubicBezTo>
                      <a:cubicBezTo>
                        <a:pt x="2" y="4"/>
                        <a:pt x="4" y="4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1" name="Freeform 533">
                  <a:extLst>
                    <a:ext uri="{FF2B5EF4-FFF2-40B4-BE49-F238E27FC236}">
                      <a16:creationId xmlns:a16="http://schemas.microsoft.com/office/drawing/2014/main" id="{BDF69F61-55E6-6C4D-B425-0C9CD32FF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53614" y="5497180"/>
                  <a:ext cx="153338" cy="77445"/>
                </a:xfrm>
                <a:custGeom>
                  <a:avLst/>
                  <a:gdLst>
                    <a:gd name="T0" fmla="*/ 11 w 15"/>
                    <a:gd name="T1" fmla="*/ 6 h 7"/>
                    <a:gd name="T2" fmla="*/ 10 w 15"/>
                    <a:gd name="T3" fmla="*/ 5 h 7"/>
                    <a:gd name="T4" fmla="*/ 7 w 15"/>
                    <a:gd name="T5" fmla="*/ 5 h 7"/>
                    <a:gd name="T6" fmla="*/ 3 w 15"/>
                    <a:gd name="T7" fmla="*/ 0 h 7"/>
                    <a:gd name="T8" fmla="*/ 6 w 15"/>
                    <a:gd name="T9" fmla="*/ 2 h 7"/>
                    <a:gd name="T10" fmla="*/ 8 w 15"/>
                    <a:gd name="T11" fmla="*/ 3 h 7"/>
                    <a:gd name="T12" fmla="*/ 15 w 15"/>
                    <a:gd name="T13" fmla="*/ 3 h 7"/>
                    <a:gd name="T14" fmla="*/ 11 w 15"/>
                    <a:gd name="T15" fmla="*/ 6 h 7"/>
                    <a:gd name="T16" fmla="*/ 11 w 15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7">
                      <a:moveTo>
                        <a:pt x="11" y="6"/>
                      </a:moveTo>
                      <a:cubicBezTo>
                        <a:pt x="10" y="6"/>
                        <a:pt x="10" y="6"/>
                        <a:pt x="10" y="5"/>
                      </a:cubicBezTo>
                      <a:cubicBezTo>
                        <a:pt x="10" y="5"/>
                        <a:pt x="8" y="6"/>
                        <a:pt x="7" y="5"/>
                      </a:cubicBezTo>
                      <a:cubicBezTo>
                        <a:pt x="7" y="4"/>
                        <a:pt x="0" y="1"/>
                        <a:pt x="3" y="0"/>
                      </a:cubicBezTo>
                      <a:cubicBezTo>
                        <a:pt x="4" y="0"/>
                        <a:pt x="5" y="2"/>
                        <a:pt x="6" y="2"/>
                      </a:cubicBezTo>
                      <a:cubicBezTo>
                        <a:pt x="7" y="3"/>
                        <a:pt x="7" y="2"/>
                        <a:pt x="8" y="3"/>
                      </a:cubicBezTo>
                      <a:cubicBezTo>
                        <a:pt x="9" y="4"/>
                        <a:pt x="13" y="2"/>
                        <a:pt x="15" y="3"/>
                      </a:cubicBezTo>
                      <a:cubicBezTo>
                        <a:pt x="14" y="3"/>
                        <a:pt x="12" y="6"/>
                        <a:pt x="11" y="6"/>
                      </a:cubicBezTo>
                      <a:cubicBezTo>
                        <a:pt x="9" y="7"/>
                        <a:pt x="12" y="6"/>
                        <a:pt x="11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2" name="Freeform 534">
                  <a:extLst>
                    <a:ext uri="{FF2B5EF4-FFF2-40B4-BE49-F238E27FC236}">
                      <a16:creationId xmlns:a16="http://schemas.microsoft.com/office/drawing/2014/main" id="{31AA88A3-B5A4-B947-8FEB-49B9A9654B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84983" y="5283283"/>
                  <a:ext cx="160306" cy="84822"/>
                </a:xfrm>
                <a:custGeom>
                  <a:avLst/>
                  <a:gdLst>
                    <a:gd name="T0" fmla="*/ 13 w 16"/>
                    <a:gd name="T1" fmla="*/ 6 h 8"/>
                    <a:gd name="T2" fmla="*/ 0 w 16"/>
                    <a:gd name="T3" fmla="*/ 2 h 8"/>
                    <a:gd name="T4" fmla="*/ 13 w 16"/>
                    <a:gd name="T5" fmla="*/ 6 h 8"/>
                    <a:gd name="T6" fmla="*/ 13 w 16"/>
                    <a:gd name="T7" fmla="*/ 6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6" h="8">
                      <a:moveTo>
                        <a:pt x="13" y="6"/>
                      </a:moveTo>
                      <a:cubicBezTo>
                        <a:pt x="11" y="8"/>
                        <a:pt x="1" y="4"/>
                        <a:pt x="0" y="2"/>
                      </a:cubicBezTo>
                      <a:cubicBezTo>
                        <a:pt x="0" y="0"/>
                        <a:pt x="16" y="4"/>
                        <a:pt x="13" y="6"/>
                      </a:cubicBezTo>
                      <a:cubicBezTo>
                        <a:pt x="12" y="7"/>
                        <a:pt x="14" y="5"/>
                        <a:pt x="1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3" name="Freeform 535">
                  <a:extLst>
                    <a:ext uri="{FF2B5EF4-FFF2-40B4-BE49-F238E27FC236}">
                      <a16:creationId xmlns:a16="http://schemas.microsoft.com/office/drawing/2014/main" id="{D6D5AA8F-1A89-7D4B-ACF8-32276F4794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39385" y="5172648"/>
                  <a:ext cx="327588" cy="335595"/>
                </a:xfrm>
                <a:custGeom>
                  <a:avLst/>
                  <a:gdLst>
                    <a:gd name="T0" fmla="*/ 19 w 32"/>
                    <a:gd name="T1" fmla="*/ 1 h 31"/>
                    <a:gd name="T2" fmla="*/ 17 w 32"/>
                    <a:gd name="T3" fmla="*/ 0 h 31"/>
                    <a:gd name="T4" fmla="*/ 14 w 32"/>
                    <a:gd name="T5" fmla="*/ 2 h 31"/>
                    <a:gd name="T6" fmla="*/ 11 w 32"/>
                    <a:gd name="T7" fmla="*/ 5 h 31"/>
                    <a:gd name="T8" fmla="*/ 9 w 32"/>
                    <a:gd name="T9" fmla="*/ 7 h 31"/>
                    <a:gd name="T10" fmla="*/ 7 w 32"/>
                    <a:gd name="T11" fmla="*/ 13 h 31"/>
                    <a:gd name="T12" fmla="*/ 5 w 32"/>
                    <a:gd name="T13" fmla="*/ 17 h 31"/>
                    <a:gd name="T14" fmla="*/ 2 w 32"/>
                    <a:gd name="T15" fmla="*/ 19 h 31"/>
                    <a:gd name="T16" fmla="*/ 4 w 32"/>
                    <a:gd name="T17" fmla="*/ 21 h 31"/>
                    <a:gd name="T18" fmla="*/ 0 w 32"/>
                    <a:gd name="T19" fmla="*/ 25 h 31"/>
                    <a:gd name="T20" fmla="*/ 4 w 32"/>
                    <a:gd name="T21" fmla="*/ 25 h 31"/>
                    <a:gd name="T22" fmla="*/ 10 w 32"/>
                    <a:gd name="T23" fmla="*/ 26 h 31"/>
                    <a:gd name="T24" fmla="*/ 19 w 32"/>
                    <a:gd name="T25" fmla="*/ 27 h 31"/>
                    <a:gd name="T26" fmla="*/ 22 w 32"/>
                    <a:gd name="T27" fmla="*/ 26 h 31"/>
                    <a:gd name="T28" fmla="*/ 19 w 32"/>
                    <a:gd name="T29" fmla="*/ 30 h 31"/>
                    <a:gd name="T30" fmla="*/ 22 w 32"/>
                    <a:gd name="T31" fmla="*/ 28 h 31"/>
                    <a:gd name="T32" fmla="*/ 27 w 32"/>
                    <a:gd name="T33" fmla="*/ 26 h 31"/>
                    <a:gd name="T34" fmla="*/ 32 w 32"/>
                    <a:gd name="T35" fmla="*/ 20 h 31"/>
                    <a:gd name="T36" fmla="*/ 29 w 32"/>
                    <a:gd name="T37" fmla="*/ 20 h 31"/>
                    <a:gd name="T38" fmla="*/ 26 w 32"/>
                    <a:gd name="T39" fmla="*/ 18 h 31"/>
                    <a:gd name="T40" fmla="*/ 29 w 32"/>
                    <a:gd name="T41" fmla="*/ 15 h 31"/>
                    <a:gd name="T42" fmla="*/ 26 w 32"/>
                    <a:gd name="T43" fmla="*/ 15 h 31"/>
                    <a:gd name="T44" fmla="*/ 24 w 32"/>
                    <a:gd name="T45" fmla="*/ 13 h 31"/>
                    <a:gd name="T46" fmla="*/ 21 w 32"/>
                    <a:gd name="T47" fmla="*/ 16 h 31"/>
                    <a:gd name="T48" fmla="*/ 18 w 32"/>
                    <a:gd name="T49" fmla="*/ 13 h 31"/>
                    <a:gd name="T50" fmla="*/ 19 w 32"/>
                    <a:gd name="T51" fmla="*/ 11 h 31"/>
                    <a:gd name="T52" fmla="*/ 16 w 32"/>
                    <a:gd name="T53" fmla="*/ 9 h 31"/>
                    <a:gd name="T54" fmla="*/ 14 w 32"/>
                    <a:gd name="T55" fmla="*/ 12 h 31"/>
                    <a:gd name="T56" fmla="*/ 16 w 32"/>
                    <a:gd name="T57" fmla="*/ 7 h 31"/>
                    <a:gd name="T58" fmla="*/ 18 w 32"/>
                    <a:gd name="T59" fmla="*/ 4 h 31"/>
                    <a:gd name="T60" fmla="*/ 18 w 32"/>
                    <a:gd name="T61" fmla="*/ 2 h 31"/>
                    <a:gd name="T62" fmla="*/ 19 w 32"/>
                    <a:gd name="T63" fmla="*/ 1 h 31"/>
                    <a:gd name="T64" fmla="*/ 19 w 32"/>
                    <a:gd name="T65" fmla="*/ 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32" h="31">
                      <a:moveTo>
                        <a:pt x="19" y="1"/>
                      </a:moveTo>
                      <a:cubicBezTo>
                        <a:pt x="20" y="0"/>
                        <a:pt x="17" y="0"/>
                        <a:pt x="17" y="0"/>
                      </a:cubicBezTo>
                      <a:cubicBezTo>
                        <a:pt x="16" y="0"/>
                        <a:pt x="15" y="1"/>
                        <a:pt x="14" y="2"/>
                      </a:cubicBezTo>
                      <a:cubicBezTo>
                        <a:pt x="13" y="3"/>
                        <a:pt x="12" y="4"/>
                        <a:pt x="11" y="5"/>
                      </a:cubicBezTo>
                      <a:cubicBezTo>
                        <a:pt x="11" y="6"/>
                        <a:pt x="10" y="7"/>
                        <a:pt x="9" y="7"/>
                      </a:cubicBezTo>
                      <a:cubicBezTo>
                        <a:pt x="9" y="9"/>
                        <a:pt x="8" y="11"/>
                        <a:pt x="7" y="13"/>
                      </a:cubicBezTo>
                      <a:cubicBezTo>
                        <a:pt x="7" y="15"/>
                        <a:pt x="6" y="16"/>
                        <a:pt x="5" y="17"/>
                      </a:cubicBezTo>
                      <a:cubicBezTo>
                        <a:pt x="4" y="18"/>
                        <a:pt x="2" y="19"/>
                        <a:pt x="2" y="19"/>
                      </a:cubicBezTo>
                      <a:cubicBezTo>
                        <a:pt x="2" y="20"/>
                        <a:pt x="4" y="20"/>
                        <a:pt x="4" y="21"/>
                      </a:cubicBezTo>
                      <a:cubicBezTo>
                        <a:pt x="4" y="22"/>
                        <a:pt x="0" y="24"/>
                        <a:pt x="0" y="25"/>
                      </a:cubicBezTo>
                      <a:cubicBezTo>
                        <a:pt x="0" y="27"/>
                        <a:pt x="3" y="26"/>
                        <a:pt x="4" y="25"/>
                      </a:cubicBezTo>
                      <a:cubicBezTo>
                        <a:pt x="6" y="25"/>
                        <a:pt x="8" y="26"/>
                        <a:pt x="10" y="26"/>
                      </a:cubicBezTo>
                      <a:cubicBezTo>
                        <a:pt x="13" y="27"/>
                        <a:pt x="16" y="26"/>
                        <a:pt x="19" y="27"/>
                      </a:cubicBezTo>
                      <a:cubicBezTo>
                        <a:pt x="19" y="27"/>
                        <a:pt x="22" y="25"/>
                        <a:pt x="22" y="26"/>
                      </a:cubicBezTo>
                      <a:cubicBezTo>
                        <a:pt x="22" y="27"/>
                        <a:pt x="19" y="30"/>
                        <a:pt x="19" y="30"/>
                      </a:cubicBezTo>
                      <a:cubicBezTo>
                        <a:pt x="20" y="31"/>
                        <a:pt x="22" y="28"/>
                        <a:pt x="22" y="28"/>
                      </a:cubicBezTo>
                      <a:cubicBezTo>
                        <a:pt x="24" y="27"/>
                        <a:pt x="26" y="27"/>
                        <a:pt x="27" y="26"/>
                      </a:cubicBezTo>
                      <a:cubicBezTo>
                        <a:pt x="27" y="25"/>
                        <a:pt x="32" y="20"/>
                        <a:pt x="32" y="20"/>
                      </a:cubicBezTo>
                      <a:cubicBezTo>
                        <a:pt x="31" y="19"/>
                        <a:pt x="30" y="20"/>
                        <a:pt x="29" y="20"/>
                      </a:cubicBezTo>
                      <a:cubicBezTo>
                        <a:pt x="29" y="20"/>
                        <a:pt x="26" y="18"/>
                        <a:pt x="26" y="18"/>
                      </a:cubicBezTo>
                      <a:cubicBezTo>
                        <a:pt x="26" y="17"/>
                        <a:pt x="30" y="16"/>
                        <a:pt x="29" y="15"/>
                      </a:cubicBezTo>
                      <a:cubicBezTo>
                        <a:pt x="29" y="14"/>
                        <a:pt x="27" y="15"/>
                        <a:pt x="26" y="15"/>
                      </a:cubicBezTo>
                      <a:cubicBezTo>
                        <a:pt x="25" y="15"/>
                        <a:pt x="25" y="13"/>
                        <a:pt x="24" y="13"/>
                      </a:cubicBezTo>
                      <a:cubicBezTo>
                        <a:pt x="24" y="13"/>
                        <a:pt x="21" y="16"/>
                        <a:pt x="21" y="16"/>
                      </a:cubicBezTo>
                      <a:cubicBezTo>
                        <a:pt x="20" y="14"/>
                        <a:pt x="20" y="14"/>
                        <a:pt x="18" y="13"/>
                      </a:cubicBezTo>
                      <a:cubicBezTo>
                        <a:pt x="16" y="12"/>
                        <a:pt x="19" y="12"/>
                        <a:pt x="19" y="11"/>
                      </a:cubicBezTo>
                      <a:cubicBezTo>
                        <a:pt x="19" y="11"/>
                        <a:pt x="17" y="9"/>
                        <a:pt x="16" y="9"/>
                      </a:cubicBezTo>
                      <a:cubicBezTo>
                        <a:pt x="16" y="10"/>
                        <a:pt x="14" y="13"/>
                        <a:pt x="14" y="12"/>
                      </a:cubicBezTo>
                      <a:cubicBezTo>
                        <a:pt x="12" y="11"/>
                        <a:pt x="15" y="7"/>
                        <a:pt x="16" y="7"/>
                      </a:cubicBezTo>
                      <a:cubicBezTo>
                        <a:pt x="17" y="6"/>
                        <a:pt x="17" y="5"/>
                        <a:pt x="18" y="4"/>
                      </a:cubicBezTo>
                      <a:cubicBezTo>
                        <a:pt x="18" y="3"/>
                        <a:pt x="18" y="2"/>
                        <a:pt x="18" y="2"/>
                      </a:cubicBezTo>
                      <a:cubicBezTo>
                        <a:pt x="18" y="2"/>
                        <a:pt x="19" y="1"/>
                        <a:pt x="19" y="1"/>
                      </a:cubicBezTo>
                      <a:cubicBezTo>
                        <a:pt x="20" y="0"/>
                        <a:pt x="19" y="1"/>
                        <a:pt x="1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4" name="Freeform 536">
                  <a:extLst>
                    <a:ext uri="{FF2B5EF4-FFF2-40B4-BE49-F238E27FC236}">
                      <a16:creationId xmlns:a16="http://schemas.microsoft.com/office/drawing/2014/main" id="{A2E7098D-02E2-BA44-AE26-850C71636A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04243" y="5412358"/>
                  <a:ext cx="83638" cy="106947"/>
                </a:xfrm>
                <a:custGeom>
                  <a:avLst/>
                  <a:gdLst>
                    <a:gd name="T0" fmla="*/ 6 w 8"/>
                    <a:gd name="T1" fmla="*/ 1 h 10"/>
                    <a:gd name="T2" fmla="*/ 1 w 8"/>
                    <a:gd name="T3" fmla="*/ 9 h 10"/>
                    <a:gd name="T4" fmla="*/ 4 w 8"/>
                    <a:gd name="T5" fmla="*/ 7 h 10"/>
                    <a:gd name="T6" fmla="*/ 3 w 8"/>
                    <a:gd name="T7" fmla="*/ 10 h 10"/>
                    <a:gd name="T8" fmla="*/ 6 w 8"/>
                    <a:gd name="T9" fmla="*/ 8 h 10"/>
                    <a:gd name="T10" fmla="*/ 8 w 8"/>
                    <a:gd name="T11" fmla="*/ 4 h 10"/>
                    <a:gd name="T12" fmla="*/ 5 w 8"/>
                    <a:gd name="T13" fmla="*/ 4 h 10"/>
                    <a:gd name="T14" fmla="*/ 6 w 8"/>
                    <a:gd name="T15" fmla="*/ 1 h 10"/>
                    <a:gd name="T16" fmla="*/ 6 w 8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" h="10">
                      <a:moveTo>
                        <a:pt x="6" y="1"/>
                      </a:moveTo>
                      <a:cubicBezTo>
                        <a:pt x="5" y="2"/>
                        <a:pt x="0" y="6"/>
                        <a:pt x="1" y="9"/>
                      </a:cubicBezTo>
                      <a:cubicBezTo>
                        <a:pt x="1" y="9"/>
                        <a:pt x="3" y="6"/>
                        <a:pt x="4" y="7"/>
                      </a:cubicBezTo>
                      <a:cubicBezTo>
                        <a:pt x="4" y="7"/>
                        <a:pt x="3" y="10"/>
                        <a:pt x="3" y="10"/>
                      </a:cubicBezTo>
                      <a:cubicBezTo>
                        <a:pt x="4" y="10"/>
                        <a:pt x="6" y="9"/>
                        <a:pt x="6" y="8"/>
                      </a:cubicBezTo>
                      <a:cubicBezTo>
                        <a:pt x="6" y="7"/>
                        <a:pt x="7" y="6"/>
                        <a:pt x="8" y="4"/>
                      </a:cubicBezTo>
                      <a:cubicBezTo>
                        <a:pt x="8" y="2"/>
                        <a:pt x="6" y="4"/>
                        <a:pt x="5" y="4"/>
                      </a:cubicBezTo>
                      <a:cubicBezTo>
                        <a:pt x="6" y="4"/>
                        <a:pt x="6" y="0"/>
                        <a:pt x="6" y="1"/>
                      </a:cubicBezTo>
                      <a:cubicBezTo>
                        <a:pt x="5" y="1"/>
                        <a:pt x="7" y="0"/>
                        <a:pt x="6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5" name="Freeform 537">
                  <a:extLst>
                    <a:ext uri="{FF2B5EF4-FFF2-40B4-BE49-F238E27FC236}">
                      <a16:creationId xmlns:a16="http://schemas.microsoft.com/office/drawing/2014/main" id="{88EC5DD0-8CAB-E34F-A33F-F5C3E49B61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332710" y="4372381"/>
                  <a:ext cx="31364" cy="62692"/>
                </a:xfrm>
                <a:custGeom>
                  <a:avLst/>
                  <a:gdLst>
                    <a:gd name="T0" fmla="*/ 3 w 3"/>
                    <a:gd name="T1" fmla="*/ 4 h 6"/>
                    <a:gd name="T2" fmla="*/ 1 w 3"/>
                    <a:gd name="T3" fmla="*/ 1 h 6"/>
                    <a:gd name="T4" fmla="*/ 1 w 3"/>
                    <a:gd name="T5" fmla="*/ 2 h 6"/>
                    <a:gd name="T6" fmla="*/ 0 w 3"/>
                    <a:gd name="T7" fmla="*/ 2 h 6"/>
                    <a:gd name="T8" fmla="*/ 3 w 3"/>
                    <a:gd name="T9" fmla="*/ 4 h 6"/>
                    <a:gd name="T10" fmla="*/ 3 w 3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4"/>
                      </a:moveTo>
                      <a:cubicBezTo>
                        <a:pt x="3" y="3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3" y="6"/>
                        <a:pt x="3" y="4"/>
                      </a:cubicBezTo>
                      <a:cubicBezTo>
                        <a:pt x="3" y="3"/>
                        <a:pt x="3" y="6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6" name="Freeform 538">
                  <a:extLst>
                    <a:ext uri="{FF2B5EF4-FFF2-40B4-BE49-F238E27FC236}">
                      <a16:creationId xmlns:a16="http://schemas.microsoft.com/office/drawing/2014/main" id="{209C3ABE-3AD3-3949-9344-A419B1D38A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79372" y="4479332"/>
                  <a:ext cx="31364" cy="33190"/>
                </a:xfrm>
                <a:custGeom>
                  <a:avLst/>
                  <a:gdLst>
                    <a:gd name="T0" fmla="*/ 2 w 3"/>
                    <a:gd name="T1" fmla="*/ 1 h 3"/>
                    <a:gd name="T2" fmla="*/ 0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2"/>
                        <a:pt x="0" y="2"/>
                      </a:cubicBezTo>
                      <a:cubicBezTo>
                        <a:pt x="1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7" name="Freeform 539">
                  <a:extLst>
                    <a:ext uri="{FF2B5EF4-FFF2-40B4-BE49-F238E27FC236}">
                      <a16:creationId xmlns:a16="http://schemas.microsoft.com/office/drawing/2014/main" id="{2BDCDF04-9F97-4246-A292-969385015E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75405" y="5054638"/>
                  <a:ext cx="69700" cy="44255"/>
                </a:xfrm>
                <a:custGeom>
                  <a:avLst/>
                  <a:gdLst>
                    <a:gd name="T0" fmla="*/ 7 w 7"/>
                    <a:gd name="T1" fmla="*/ 3 h 4"/>
                    <a:gd name="T2" fmla="*/ 1 w 7"/>
                    <a:gd name="T3" fmla="*/ 1 h 4"/>
                    <a:gd name="T4" fmla="*/ 7 w 7"/>
                    <a:gd name="T5" fmla="*/ 3 h 4"/>
                    <a:gd name="T6" fmla="*/ 7 w 7"/>
                    <a:gd name="T7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4">
                      <a:moveTo>
                        <a:pt x="7" y="3"/>
                      </a:moveTo>
                      <a:cubicBezTo>
                        <a:pt x="7" y="0"/>
                        <a:pt x="3" y="0"/>
                        <a:pt x="1" y="1"/>
                      </a:cubicBezTo>
                      <a:cubicBezTo>
                        <a:pt x="0" y="1"/>
                        <a:pt x="7" y="4"/>
                        <a:pt x="7" y="3"/>
                      </a:cubicBezTo>
                      <a:cubicBezTo>
                        <a:pt x="7" y="0"/>
                        <a:pt x="7" y="4"/>
                        <a:pt x="7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8" name="Freeform 540">
                  <a:extLst>
                    <a:ext uri="{FF2B5EF4-FFF2-40B4-BE49-F238E27FC236}">
                      <a16:creationId xmlns:a16="http://schemas.microsoft.com/office/drawing/2014/main" id="{26C8FDD9-DA9B-B444-BE19-32465B9970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86922" y="4792800"/>
                  <a:ext cx="62727" cy="66379"/>
                </a:xfrm>
                <a:custGeom>
                  <a:avLst/>
                  <a:gdLst>
                    <a:gd name="T0" fmla="*/ 3 w 6"/>
                    <a:gd name="T1" fmla="*/ 5 h 6"/>
                    <a:gd name="T2" fmla="*/ 0 w 6"/>
                    <a:gd name="T3" fmla="*/ 3 h 6"/>
                    <a:gd name="T4" fmla="*/ 4 w 6"/>
                    <a:gd name="T5" fmla="*/ 2 h 6"/>
                    <a:gd name="T6" fmla="*/ 3 w 6"/>
                    <a:gd name="T7" fmla="*/ 5 h 6"/>
                    <a:gd name="T8" fmla="*/ 3 w 6"/>
                    <a:gd name="T9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6">
                      <a:moveTo>
                        <a:pt x="3" y="5"/>
                      </a:moveTo>
                      <a:cubicBezTo>
                        <a:pt x="2" y="4"/>
                        <a:pt x="1" y="4"/>
                        <a:pt x="0" y="3"/>
                      </a:cubicBezTo>
                      <a:cubicBezTo>
                        <a:pt x="1" y="3"/>
                        <a:pt x="3" y="0"/>
                        <a:pt x="4" y="2"/>
                      </a:cubicBezTo>
                      <a:cubicBezTo>
                        <a:pt x="6" y="3"/>
                        <a:pt x="5" y="6"/>
                        <a:pt x="3" y="5"/>
                      </a:cubicBezTo>
                      <a:cubicBezTo>
                        <a:pt x="2" y="4"/>
                        <a:pt x="4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79" name="Freeform 541">
                  <a:extLst>
                    <a:ext uri="{FF2B5EF4-FFF2-40B4-BE49-F238E27FC236}">
                      <a16:creationId xmlns:a16="http://schemas.microsoft.com/office/drawing/2014/main" id="{96938C3A-7026-954E-9A76-9AA6080C4B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5559" y="4328126"/>
                  <a:ext cx="62727" cy="77445"/>
                </a:xfrm>
                <a:custGeom>
                  <a:avLst/>
                  <a:gdLst>
                    <a:gd name="T0" fmla="*/ 3 w 6"/>
                    <a:gd name="T1" fmla="*/ 6 h 7"/>
                    <a:gd name="T2" fmla="*/ 4 w 6"/>
                    <a:gd name="T3" fmla="*/ 1 h 7"/>
                    <a:gd name="T4" fmla="*/ 3 w 6"/>
                    <a:gd name="T5" fmla="*/ 6 h 7"/>
                    <a:gd name="T6" fmla="*/ 3 w 6"/>
                    <a:gd name="T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7">
                      <a:moveTo>
                        <a:pt x="3" y="6"/>
                      </a:moveTo>
                      <a:cubicBezTo>
                        <a:pt x="0" y="7"/>
                        <a:pt x="1" y="0"/>
                        <a:pt x="4" y="1"/>
                      </a:cubicBezTo>
                      <a:cubicBezTo>
                        <a:pt x="6" y="1"/>
                        <a:pt x="5" y="6"/>
                        <a:pt x="3" y="6"/>
                      </a:cubicBezTo>
                      <a:cubicBezTo>
                        <a:pt x="2" y="6"/>
                        <a:pt x="6" y="6"/>
                        <a:pt x="3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0" name="Freeform 542">
                  <a:extLst>
                    <a:ext uri="{FF2B5EF4-FFF2-40B4-BE49-F238E27FC236}">
                      <a16:creationId xmlns:a16="http://schemas.microsoft.com/office/drawing/2014/main" id="{4C123ACE-B993-9E4B-A048-4F380369B7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81310" y="4283873"/>
                  <a:ext cx="121974" cy="66379"/>
                </a:xfrm>
                <a:custGeom>
                  <a:avLst/>
                  <a:gdLst>
                    <a:gd name="T0" fmla="*/ 4 w 12"/>
                    <a:gd name="T1" fmla="*/ 6 h 6"/>
                    <a:gd name="T2" fmla="*/ 1 w 12"/>
                    <a:gd name="T3" fmla="*/ 3 h 6"/>
                    <a:gd name="T4" fmla="*/ 8 w 12"/>
                    <a:gd name="T5" fmla="*/ 0 h 6"/>
                    <a:gd name="T6" fmla="*/ 4 w 12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6">
                      <a:moveTo>
                        <a:pt x="4" y="6"/>
                      </a:moveTo>
                      <a:cubicBezTo>
                        <a:pt x="2" y="6"/>
                        <a:pt x="0" y="5"/>
                        <a:pt x="1" y="3"/>
                      </a:cubicBezTo>
                      <a:cubicBezTo>
                        <a:pt x="2" y="1"/>
                        <a:pt x="5" y="1"/>
                        <a:pt x="8" y="0"/>
                      </a:cubicBezTo>
                      <a:cubicBezTo>
                        <a:pt x="12" y="0"/>
                        <a:pt x="6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1" name="Freeform 543">
                  <a:extLst>
                    <a:ext uri="{FF2B5EF4-FFF2-40B4-BE49-F238E27FC236}">
                      <a16:creationId xmlns:a16="http://schemas.microsoft.com/office/drawing/2014/main" id="{D214EEFE-5FE2-5245-BEF0-839AE5905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39197" y="4243306"/>
                  <a:ext cx="69700" cy="29502"/>
                </a:xfrm>
                <a:custGeom>
                  <a:avLst/>
                  <a:gdLst>
                    <a:gd name="T0" fmla="*/ 5 w 7"/>
                    <a:gd name="T1" fmla="*/ 3 h 3"/>
                    <a:gd name="T2" fmla="*/ 3 w 7"/>
                    <a:gd name="T3" fmla="*/ 0 h 3"/>
                    <a:gd name="T4" fmla="*/ 7 w 7"/>
                    <a:gd name="T5" fmla="*/ 1 h 3"/>
                    <a:gd name="T6" fmla="*/ 5 w 7"/>
                    <a:gd name="T7" fmla="*/ 3 h 3"/>
                    <a:gd name="T8" fmla="*/ 5 w 7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3">
                      <a:moveTo>
                        <a:pt x="5" y="3"/>
                      </a:moveTo>
                      <a:cubicBezTo>
                        <a:pt x="4" y="3"/>
                        <a:pt x="0" y="0"/>
                        <a:pt x="3" y="0"/>
                      </a:cubicBezTo>
                      <a:cubicBezTo>
                        <a:pt x="4" y="0"/>
                        <a:pt x="6" y="0"/>
                        <a:pt x="7" y="1"/>
                      </a:cubicBezTo>
                      <a:cubicBezTo>
                        <a:pt x="7" y="1"/>
                        <a:pt x="6" y="3"/>
                        <a:pt x="5" y="3"/>
                      </a:cubicBezTo>
                      <a:cubicBezTo>
                        <a:pt x="4" y="3"/>
                        <a:pt x="7" y="3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2" name="Freeform 544">
                  <a:extLst>
                    <a:ext uri="{FF2B5EF4-FFF2-40B4-BE49-F238E27FC236}">
                      <a16:creationId xmlns:a16="http://schemas.microsoft.com/office/drawing/2014/main" id="{4AE8C469-50C6-7140-95B3-EB1E70461E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7060" y="4025723"/>
                  <a:ext cx="348498" cy="258152"/>
                </a:xfrm>
                <a:custGeom>
                  <a:avLst/>
                  <a:gdLst>
                    <a:gd name="T0" fmla="*/ 31 w 34"/>
                    <a:gd name="T1" fmla="*/ 21 h 24"/>
                    <a:gd name="T2" fmla="*/ 25 w 34"/>
                    <a:gd name="T3" fmla="*/ 18 h 24"/>
                    <a:gd name="T4" fmla="*/ 24 w 34"/>
                    <a:gd name="T5" fmla="*/ 16 h 24"/>
                    <a:gd name="T6" fmla="*/ 22 w 34"/>
                    <a:gd name="T7" fmla="*/ 17 h 24"/>
                    <a:gd name="T8" fmla="*/ 18 w 34"/>
                    <a:gd name="T9" fmla="*/ 16 h 24"/>
                    <a:gd name="T10" fmla="*/ 16 w 34"/>
                    <a:gd name="T11" fmla="*/ 19 h 24"/>
                    <a:gd name="T12" fmla="*/ 11 w 34"/>
                    <a:gd name="T13" fmla="*/ 23 h 24"/>
                    <a:gd name="T14" fmla="*/ 8 w 34"/>
                    <a:gd name="T15" fmla="*/ 19 h 24"/>
                    <a:gd name="T16" fmla="*/ 2 w 34"/>
                    <a:gd name="T17" fmla="*/ 19 h 24"/>
                    <a:gd name="T18" fmla="*/ 4 w 34"/>
                    <a:gd name="T19" fmla="*/ 16 h 24"/>
                    <a:gd name="T20" fmla="*/ 5 w 34"/>
                    <a:gd name="T21" fmla="*/ 10 h 24"/>
                    <a:gd name="T22" fmla="*/ 6 w 34"/>
                    <a:gd name="T23" fmla="*/ 3 h 24"/>
                    <a:gd name="T24" fmla="*/ 11 w 34"/>
                    <a:gd name="T25" fmla="*/ 3 h 24"/>
                    <a:gd name="T26" fmla="*/ 12 w 34"/>
                    <a:gd name="T27" fmla="*/ 5 h 24"/>
                    <a:gd name="T28" fmla="*/ 14 w 34"/>
                    <a:gd name="T29" fmla="*/ 4 h 24"/>
                    <a:gd name="T30" fmla="*/ 17 w 34"/>
                    <a:gd name="T31" fmla="*/ 6 h 24"/>
                    <a:gd name="T32" fmla="*/ 20 w 34"/>
                    <a:gd name="T33" fmla="*/ 7 h 24"/>
                    <a:gd name="T34" fmla="*/ 25 w 34"/>
                    <a:gd name="T35" fmla="*/ 10 h 24"/>
                    <a:gd name="T36" fmla="*/ 28 w 34"/>
                    <a:gd name="T37" fmla="*/ 15 h 24"/>
                    <a:gd name="T38" fmla="*/ 30 w 34"/>
                    <a:gd name="T39" fmla="*/ 15 h 24"/>
                    <a:gd name="T40" fmla="*/ 33 w 34"/>
                    <a:gd name="T41" fmla="*/ 17 h 24"/>
                    <a:gd name="T42" fmla="*/ 34 w 34"/>
                    <a:gd name="T43" fmla="*/ 18 h 24"/>
                    <a:gd name="T44" fmla="*/ 31 w 34"/>
                    <a:gd name="T45" fmla="*/ 21 h 24"/>
                    <a:gd name="T46" fmla="*/ 31 w 34"/>
                    <a:gd name="T47" fmla="*/ 21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" h="24">
                      <a:moveTo>
                        <a:pt x="31" y="21"/>
                      </a:moveTo>
                      <a:cubicBezTo>
                        <a:pt x="30" y="20"/>
                        <a:pt x="27" y="19"/>
                        <a:pt x="25" y="18"/>
                      </a:cubicBezTo>
                      <a:cubicBezTo>
                        <a:pt x="24" y="18"/>
                        <a:pt x="25" y="17"/>
                        <a:pt x="24" y="16"/>
                      </a:cubicBezTo>
                      <a:cubicBezTo>
                        <a:pt x="24" y="16"/>
                        <a:pt x="22" y="17"/>
                        <a:pt x="22" y="17"/>
                      </a:cubicBezTo>
                      <a:cubicBezTo>
                        <a:pt x="20" y="17"/>
                        <a:pt x="20" y="15"/>
                        <a:pt x="18" y="16"/>
                      </a:cubicBezTo>
                      <a:cubicBezTo>
                        <a:pt x="18" y="17"/>
                        <a:pt x="17" y="18"/>
                        <a:pt x="16" y="19"/>
                      </a:cubicBezTo>
                      <a:cubicBezTo>
                        <a:pt x="14" y="20"/>
                        <a:pt x="13" y="22"/>
                        <a:pt x="11" y="23"/>
                      </a:cubicBezTo>
                      <a:cubicBezTo>
                        <a:pt x="8" y="24"/>
                        <a:pt x="10" y="20"/>
                        <a:pt x="8" y="19"/>
                      </a:cubicBezTo>
                      <a:cubicBezTo>
                        <a:pt x="8" y="18"/>
                        <a:pt x="3" y="19"/>
                        <a:pt x="2" y="19"/>
                      </a:cubicBezTo>
                      <a:cubicBezTo>
                        <a:pt x="0" y="19"/>
                        <a:pt x="4" y="16"/>
                        <a:pt x="4" y="16"/>
                      </a:cubicBezTo>
                      <a:cubicBezTo>
                        <a:pt x="6" y="14"/>
                        <a:pt x="5" y="12"/>
                        <a:pt x="5" y="10"/>
                      </a:cubicBezTo>
                      <a:cubicBezTo>
                        <a:pt x="5" y="8"/>
                        <a:pt x="5" y="5"/>
                        <a:pt x="6" y="3"/>
                      </a:cubicBezTo>
                      <a:cubicBezTo>
                        <a:pt x="7" y="0"/>
                        <a:pt x="10" y="0"/>
                        <a:pt x="11" y="3"/>
                      </a:cubicBezTo>
                      <a:cubicBezTo>
                        <a:pt x="11" y="4"/>
                        <a:pt x="11" y="6"/>
                        <a:pt x="12" y="5"/>
                      </a:cubicBezTo>
                      <a:cubicBezTo>
                        <a:pt x="13" y="5"/>
                        <a:pt x="13" y="4"/>
                        <a:pt x="14" y="4"/>
                      </a:cubicBezTo>
                      <a:cubicBezTo>
                        <a:pt x="15" y="5"/>
                        <a:pt x="16" y="6"/>
                        <a:pt x="17" y="6"/>
                      </a:cubicBezTo>
                      <a:cubicBezTo>
                        <a:pt x="18" y="7"/>
                        <a:pt x="19" y="7"/>
                        <a:pt x="20" y="7"/>
                      </a:cubicBezTo>
                      <a:cubicBezTo>
                        <a:pt x="21" y="8"/>
                        <a:pt x="23" y="9"/>
                        <a:pt x="25" y="10"/>
                      </a:cubicBezTo>
                      <a:cubicBezTo>
                        <a:pt x="28" y="11"/>
                        <a:pt x="28" y="12"/>
                        <a:pt x="28" y="15"/>
                      </a:cubicBezTo>
                      <a:cubicBezTo>
                        <a:pt x="28" y="16"/>
                        <a:pt x="30" y="16"/>
                        <a:pt x="30" y="15"/>
                      </a:cubicBezTo>
                      <a:cubicBezTo>
                        <a:pt x="32" y="15"/>
                        <a:pt x="32" y="16"/>
                        <a:pt x="33" y="17"/>
                      </a:cubicBezTo>
                      <a:cubicBezTo>
                        <a:pt x="34" y="17"/>
                        <a:pt x="34" y="17"/>
                        <a:pt x="34" y="18"/>
                      </a:cubicBezTo>
                      <a:cubicBezTo>
                        <a:pt x="33" y="19"/>
                        <a:pt x="33" y="21"/>
                        <a:pt x="31" y="21"/>
                      </a:cubicBezTo>
                      <a:cubicBezTo>
                        <a:pt x="30" y="20"/>
                        <a:pt x="33" y="21"/>
                        <a:pt x="31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3" name="Freeform 545">
                  <a:extLst>
                    <a:ext uri="{FF2B5EF4-FFF2-40B4-BE49-F238E27FC236}">
                      <a16:creationId xmlns:a16="http://schemas.microsoft.com/office/drawing/2014/main" id="{D7B4459C-B8F0-B044-ADF0-EAF092B60A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42978" y="4003593"/>
                  <a:ext cx="69700" cy="55320"/>
                </a:xfrm>
                <a:custGeom>
                  <a:avLst/>
                  <a:gdLst>
                    <a:gd name="T0" fmla="*/ 5 w 7"/>
                    <a:gd name="T1" fmla="*/ 4 h 5"/>
                    <a:gd name="T2" fmla="*/ 1 w 7"/>
                    <a:gd name="T3" fmla="*/ 0 h 5"/>
                    <a:gd name="T4" fmla="*/ 5 w 7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5" y="4"/>
                      </a:moveTo>
                      <a:cubicBezTo>
                        <a:pt x="3" y="5"/>
                        <a:pt x="0" y="0"/>
                        <a:pt x="1" y="0"/>
                      </a:cubicBezTo>
                      <a:cubicBezTo>
                        <a:pt x="2" y="1"/>
                        <a:pt x="7" y="3"/>
                        <a:pt x="5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4" name="Freeform 546">
                  <a:extLst>
                    <a:ext uri="{FF2B5EF4-FFF2-40B4-BE49-F238E27FC236}">
                      <a16:creationId xmlns:a16="http://schemas.microsoft.com/office/drawing/2014/main" id="{425A299B-4FDB-4040-ABBB-E30ACC6646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22065" y="4014659"/>
                  <a:ext cx="38336" cy="55320"/>
                </a:xfrm>
                <a:custGeom>
                  <a:avLst/>
                  <a:gdLst>
                    <a:gd name="T0" fmla="*/ 3 w 4"/>
                    <a:gd name="T1" fmla="*/ 4 h 5"/>
                    <a:gd name="T2" fmla="*/ 0 w 4"/>
                    <a:gd name="T3" fmla="*/ 1 h 5"/>
                    <a:gd name="T4" fmla="*/ 3 w 4"/>
                    <a:gd name="T5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5">
                      <a:moveTo>
                        <a:pt x="3" y="4"/>
                      </a:moveTo>
                      <a:cubicBezTo>
                        <a:pt x="1" y="5"/>
                        <a:pt x="0" y="2"/>
                        <a:pt x="0" y="1"/>
                      </a:cubicBezTo>
                      <a:cubicBezTo>
                        <a:pt x="1" y="0"/>
                        <a:pt x="4" y="3"/>
                        <a:pt x="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5" name="Freeform 547">
                  <a:extLst>
                    <a:ext uri="{FF2B5EF4-FFF2-40B4-BE49-F238E27FC236}">
                      <a16:creationId xmlns:a16="http://schemas.microsoft.com/office/drawing/2014/main" id="{E88FA948-B021-6F4F-859B-DCF87201FB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27970" y="3808141"/>
                  <a:ext cx="31364" cy="66379"/>
                </a:xfrm>
                <a:custGeom>
                  <a:avLst/>
                  <a:gdLst>
                    <a:gd name="T0" fmla="*/ 3 w 3"/>
                    <a:gd name="T1" fmla="*/ 5 h 6"/>
                    <a:gd name="T2" fmla="*/ 3 w 3"/>
                    <a:gd name="T3" fmla="*/ 2 h 6"/>
                    <a:gd name="T4" fmla="*/ 1 w 3"/>
                    <a:gd name="T5" fmla="*/ 1 h 6"/>
                    <a:gd name="T6" fmla="*/ 1 w 3"/>
                    <a:gd name="T7" fmla="*/ 4 h 6"/>
                    <a:gd name="T8" fmla="*/ 3 w 3"/>
                    <a:gd name="T9" fmla="*/ 5 h 6"/>
                    <a:gd name="T10" fmla="*/ 3 w 3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" h="6">
                      <a:moveTo>
                        <a:pt x="3" y="5"/>
                      </a:moveTo>
                      <a:cubicBezTo>
                        <a:pt x="3" y="4"/>
                        <a:pt x="3" y="3"/>
                        <a:pt x="3" y="2"/>
                      </a:cubicBez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1" y="2"/>
                        <a:pt x="0" y="4"/>
                        <a:pt x="1" y="4"/>
                      </a:cubicBezTo>
                      <a:cubicBezTo>
                        <a:pt x="1" y="5"/>
                        <a:pt x="2" y="6"/>
                        <a:pt x="3" y="5"/>
                      </a:cubicBezTo>
                      <a:cubicBezTo>
                        <a:pt x="3" y="4"/>
                        <a:pt x="2" y="6"/>
                        <a:pt x="3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6" name="Freeform 548">
                  <a:extLst>
                    <a:ext uri="{FF2B5EF4-FFF2-40B4-BE49-F238E27FC236}">
                      <a16:creationId xmlns:a16="http://schemas.microsoft.com/office/drawing/2014/main" id="{E4B9F1CE-1AB3-7F4A-8BC8-2263077F2A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3243899"/>
                  <a:ext cx="1470658" cy="1139547"/>
                </a:xfrm>
                <a:custGeom>
                  <a:avLst/>
                  <a:gdLst>
                    <a:gd name="T0" fmla="*/ 63 w 144"/>
                    <a:gd name="T1" fmla="*/ 86 h 105"/>
                    <a:gd name="T2" fmla="*/ 81 w 144"/>
                    <a:gd name="T3" fmla="*/ 76 h 105"/>
                    <a:gd name="T4" fmla="*/ 91 w 144"/>
                    <a:gd name="T5" fmla="*/ 67 h 105"/>
                    <a:gd name="T6" fmla="*/ 103 w 144"/>
                    <a:gd name="T7" fmla="*/ 68 h 105"/>
                    <a:gd name="T8" fmla="*/ 87 w 144"/>
                    <a:gd name="T9" fmla="*/ 66 h 105"/>
                    <a:gd name="T10" fmla="*/ 80 w 144"/>
                    <a:gd name="T11" fmla="*/ 48 h 105"/>
                    <a:gd name="T12" fmla="*/ 67 w 144"/>
                    <a:gd name="T13" fmla="*/ 49 h 105"/>
                    <a:gd name="T14" fmla="*/ 64 w 144"/>
                    <a:gd name="T15" fmla="*/ 40 h 105"/>
                    <a:gd name="T16" fmla="*/ 54 w 144"/>
                    <a:gd name="T17" fmla="*/ 32 h 105"/>
                    <a:gd name="T18" fmla="*/ 53 w 144"/>
                    <a:gd name="T19" fmla="*/ 38 h 105"/>
                    <a:gd name="T20" fmla="*/ 52 w 144"/>
                    <a:gd name="T21" fmla="*/ 39 h 105"/>
                    <a:gd name="T22" fmla="*/ 37 w 144"/>
                    <a:gd name="T23" fmla="*/ 38 h 105"/>
                    <a:gd name="T24" fmla="*/ 5 w 144"/>
                    <a:gd name="T25" fmla="*/ 32 h 105"/>
                    <a:gd name="T26" fmla="*/ 8 w 144"/>
                    <a:gd name="T27" fmla="*/ 26 h 105"/>
                    <a:gd name="T28" fmla="*/ 16 w 144"/>
                    <a:gd name="T29" fmla="*/ 2 h 105"/>
                    <a:gd name="T30" fmla="*/ 18 w 144"/>
                    <a:gd name="T31" fmla="*/ 18 h 105"/>
                    <a:gd name="T32" fmla="*/ 26 w 144"/>
                    <a:gd name="T33" fmla="*/ 29 h 105"/>
                    <a:gd name="T34" fmla="*/ 20 w 144"/>
                    <a:gd name="T35" fmla="*/ 19 h 105"/>
                    <a:gd name="T36" fmla="*/ 22 w 144"/>
                    <a:gd name="T37" fmla="*/ 13 h 105"/>
                    <a:gd name="T38" fmla="*/ 25 w 144"/>
                    <a:gd name="T39" fmla="*/ 7 h 105"/>
                    <a:gd name="T40" fmla="*/ 34 w 144"/>
                    <a:gd name="T41" fmla="*/ 3 h 105"/>
                    <a:gd name="T42" fmla="*/ 43 w 144"/>
                    <a:gd name="T43" fmla="*/ 16 h 105"/>
                    <a:gd name="T44" fmla="*/ 52 w 144"/>
                    <a:gd name="T45" fmla="*/ 16 h 105"/>
                    <a:gd name="T46" fmla="*/ 54 w 144"/>
                    <a:gd name="T47" fmla="*/ 15 h 105"/>
                    <a:gd name="T48" fmla="*/ 66 w 144"/>
                    <a:gd name="T49" fmla="*/ 13 h 105"/>
                    <a:gd name="T50" fmla="*/ 70 w 144"/>
                    <a:gd name="T51" fmla="*/ 21 h 105"/>
                    <a:gd name="T52" fmla="*/ 76 w 144"/>
                    <a:gd name="T53" fmla="*/ 22 h 105"/>
                    <a:gd name="T54" fmla="*/ 81 w 144"/>
                    <a:gd name="T55" fmla="*/ 23 h 105"/>
                    <a:gd name="T56" fmla="*/ 86 w 144"/>
                    <a:gd name="T57" fmla="*/ 23 h 105"/>
                    <a:gd name="T58" fmla="*/ 92 w 144"/>
                    <a:gd name="T59" fmla="*/ 28 h 105"/>
                    <a:gd name="T60" fmla="*/ 94 w 144"/>
                    <a:gd name="T61" fmla="*/ 31 h 105"/>
                    <a:gd name="T62" fmla="*/ 100 w 144"/>
                    <a:gd name="T63" fmla="*/ 29 h 105"/>
                    <a:gd name="T64" fmla="*/ 99 w 144"/>
                    <a:gd name="T65" fmla="*/ 38 h 105"/>
                    <a:gd name="T66" fmla="*/ 104 w 144"/>
                    <a:gd name="T67" fmla="*/ 38 h 105"/>
                    <a:gd name="T68" fmla="*/ 109 w 144"/>
                    <a:gd name="T69" fmla="*/ 40 h 105"/>
                    <a:gd name="T70" fmla="*/ 106 w 144"/>
                    <a:gd name="T71" fmla="*/ 45 h 105"/>
                    <a:gd name="T72" fmla="*/ 118 w 144"/>
                    <a:gd name="T73" fmla="*/ 54 h 105"/>
                    <a:gd name="T74" fmla="*/ 124 w 144"/>
                    <a:gd name="T75" fmla="*/ 55 h 105"/>
                    <a:gd name="T76" fmla="*/ 128 w 144"/>
                    <a:gd name="T77" fmla="*/ 60 h 105"/>
                    <a:gd name="T78" fmla="*/ 141 w 144"/>
                    <a:gd name="T79" fmla="*/ 64 h 105"/>
                    <a:gd name="T80" fmla="*/ 139 w 144"/>
                    <a:gd name="T81" fmla="*/ 69 h 105"/>
                    <a:gd name="T82" fmla="*/ 133 w 144"/>
                    <a:gd name="T83" fmla="*/ 73 h 105"/>
                    <a:gd name="T84" fmla="*/ 128 w 144"/>
                    <a:gd name="T85" fmla="*/ 77 h 105"/>
                    <a:gd name="T86" fmla="*/ 125 w 144"/>
                    <a:gd name="T87" fmla="*/ 74 h 105"/>
                    <a:gd name="T88" fmla="*/ 120 w 144"/>
                    <a:gd name="T89" fmla="*/ 72 h 105"/>
                    <a:gd name="T90" fmla="*/ 113 w 144"/>
                    <a:gd name="T91" fmla="*/ 67 h 105"/>
                    <a:gd name="T92" fmla="*/ 108 w 144"/>
                    <a:gd name="T93" fmla="*/ 70 h 105"/>
                    <a:gd name="T94" fmla="*/ 118 w 144"/>
                    <a:gd name="T95" fmla="*/ 80 h 105"/>
                    <a:gd name="T96" fmla="*/ 123 w 144"/>
                    <a:gd name="T97" fmla="*/ 82 h 105"/>
                    <a:gd name="T98" fmla="*/ 128 w 144"/>
                    <a:gd name="T99" fmla="*/ 93 h 105"/>
                    <a:gd name="T100" fmla="*/ 126 w 144"/>
                    <a:gd name="T101" fmla="*/ 95 h 105"/>
                    <a:gd name="T102" fmla="*/ 118 w 144"/>
                    <a:gd name="T103" fmla="*/ 96 h 105"/>
                    <a:gd name="T104" fmla="*/ 110 w 144"/>
                    <a:gd name="T105" fmla="*/ 93 h 105"/>
                    <a:gd name="T106" fmla="*/ 109 w 144"/>
                    <a:gd name="T107" fmla="*/ 94 h 105"/>
                    <a:gd name="T108" fmla="*/ 103 w 144"/>
                    <a:gd name="T109" fmla="*/ 99 h 105"/>
                    <a:gd name="T110" fmla="*/ 91 w 144"/>
                    <a:gd name="T111" fmla="*/ 90 h 105"/>
                    <a:gd name="T112" fmla="*/ 77 w 144"/>
                    <a:gd name="T113" fmla="*/ 83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44" h="105">
                      <a:moveTo>
                        <a:pt x="77" y="83"/>
                      </a:moveTo>
                      <a:cubicBezTo>
                        <a:pt x="76" y="86"/>
                        <a:pt x="74" y="83"/>
                        <a:pt x="71" y="84"/>
                      </a:cubicBezTo>
                      <a:cubicBezTo>
                        <a:pt x="70" y="84"/>
                        <a:pt x="69" y="85"/>
                        <a:pt x="68" y="86"/>
                      </a:cubicBezTo>
                      <a:cubicBezTo>
                        <a:pt x="66" y="87"/>
                        <a:pt x="65" y="86"/>
                        <a:pt x="63" y="86"/>
                      </a:cubicBezTo>
                      <a:cubicBezTo>
                        <a:pt x="60" y="85"/>
                        <a:pt x="56" y="83"/>
                        <a:pt x="60" y="80"/>
                      </a:cubicBezTo>
                      <a:cubicBezTo>
                        <a:pt x="62" y="78"/>
                        <a:pt x="62" y="76"/>
                        <a:pt x="65" y="76"/>
                      </a:cubicBezTo>
                      <a:cubicBezTo>
                        <a:pt x="68" y="77"/>
                        <a:pt x="71" y="78"/>
                        <a:pt x="75" y="77"/>
                      </a:cubicBezTo>
                      <a:cubicBezTo>
                        <a:pt x="77" y="77"/>
                        <a:pt x="79" y="76"/>
                        <a:pt x="81" y="76"/>
                      </a:cubicBezTo>
                      <a:cubicBezTo>
                        <a:pt x="82" y="76"/>
                        <a:pt x="81" y="75"/>
                        <a:pt x="81" y="74"/>
                      </a:cubicBezTo>
                      <a:cubicBezTo>
                        <a:pt x="78" y="72"/>
                        <a:pt x="77" y="71"/>
                        <a:pt x="80" y="69"/>
                      </a:cubicBezTo>
                      <a:cubicBezTo>
                        <a:pt x="82" y="66"/>
                        <a:pt x="84" y="66"/>
                        <a:pt x="87" y="66"/>
                      </a:cubicBezTo>
                      <a:cubicBezTo>
                        <a:pt x="88" y="66"/>
                        <a:pt x="90" y="66"/>
                        <a:pt x="91" y="67"/>
                      </a:cubicBezTo>
                      <a:cubicBezTo>
                        <a:pt x="93" y="68"/>
                        <a:pt x="93" y="69"/>
                        <a:pt x="93" y="71"/>
                      </a:cubicBezTo>
                      <a:cubicBezTo>
                        <a:pt x="94" y="73"/>
                        <a:pt x="95" y="70"/>
                        <a:pt x="96" y="70"/>
                      </a:cubicBezTo>
                      <a:cubicBezTo>
                        <a:pt x="96" y="69"/>
                        <a:pt x="99" y="70"/>
                        <a:pt x="99" y="70"/>
                      </a:cubicBezTo>
                      <a:cubicBezTo>
                        <a:pt x="100" y="70"/>
                        <a:pt x="103" y="70"/>
                        <a:pt x="103" y="68"/>
                      </a:cubicBezTo>
                      <a:cubicBezTo>
                        <a:pt x="103" y="67"/>
                        <a:pt x="100" y="66"/>
                        <a:pt x="99" y="66"/>
                      </a:cubicBezTo>
                      <a:cubicBezTo>
                        <a:pt x="97" y="65"/>
                        <a:pt x="96" y="64"/>
                        <a:pt x="95" y="63"/>
                      </a:cubicBezTo>
                      <a:cubicBezTo>
                        <a:pt x="94" y="63"/>
                        <a:pt x="93" y="65"/>
                        <a:pt x="93" y="66"/>
                      </a:cubicBezTo>
                      <a:cubicBezTo>
                        <a:pt x="92" y="67"/>
                        <a:pt x="88" y="66"/>
                        <a:pt x="87" y="66"/>
                      </a:cubicBezTo>
                      <a:cubicBezTo>
                        <a:pt x="81" y="65"/>
                        <a:pt x="89" y="63"/>
                        <a:pt x="88" y="61"/>
                      </a:cubicBezTo>
                      <a:cubicBezTo>
                        <a:pt x="87" y="58"/>
                        <a:pt x="86" y="54"/>
                        <a:pt x="84" y="52"/>
                      </a:cubicBezTo>
                      <a:cubicBezTo>
                        <a:pt x="83" y="52"/>
                        <a:pt x="81" y="53"/>
                        <a:pt x="81" y="52"/>
                      </a:cubicBezTo>
                      <a:cubicBezTo>
                        <a:pt x="81" y="51"/>
                        <a:pt x="81" y="49"/>
                        <a:pt x="80" y="48"/>
                      </a:cubicBezTo>
                      <a:cubicBezTo>
                        <a:pt x="79" y="47"/>
                        <a:pt x="78" y="53"/>
                        <a:pt x="79" y="53"/>
                      </a:cubicBezTo>
                      <a:cubicBezTo>
                        <a:pt x="78" y="53"/>
                        <a:pt x="75" y="46"/>
                        <a:pt x="75" y="46"/>
                      </a:cubicBezTo>
                      <a:cubicBezTo>
                        <a:pt x="73" y="46"/>
                        <a:pt x="72" y="47"/>
                        <a:pt x="71" y="48"/>
                      </a:cubicBezTo>
                      <a:cubicBezTo>
                        <a:pt x="70" y="48"/>
                        <a:pt x="67" y="50"/>
                        <a:pt x="67" y="49"/>
                      </a:cubicBezTo>
                      <a:cubicBezTo>
                        <a:pt x="67" y="46"/>
                        <a:pt x="66" y="46"/>
                        <a:pt x="69" y="46"/>
                      </a:cubicBezTo>
                      <a:cubicBezTo>
                        <a:pt x="70" y="46"/>
                        <a:pt x="71" y="45"/>
                        <a:pt x="71" y="44"/>
                      </a:cubicBezTo>
                      <a:cubicBezTo>
                        <a:pt x="72" y="43"/>
                        <a:pt x="69" y="43"/>
                        <a:pt x="69" y="43"/>
                      </a:cubicBezTo>
                      <a:cubicBezTo>
                        <a:pt x="68" y="42"/>
                        <a:pt x="64" y="40"/>
                        <a:pt x="64" y="40"/>
                      </a:cubicBezTo>
                      <a:cubicBezTo>
                        <a:pt x="64" y="37"/>
                        <a:pt x="63" y="39"/>
                        <a:pt x="62" y="39"/>
                      </a:cubicBezTo>
                      <a:cubicBezTo>
                        <a:pt x="61" y="39"/>
                        <a:pt x="62" y="34"/>
                        <a:pt x="60" y="35"/>
                      </a:cubicBezTo>
                      <a:cubicBezTo>
                        <a:pt x="59" y="35"/>
                        <a:pt x="59" y="36"/>
                        <a:pt x="57" y="34"/>
                      </a:cubicBezTo>
                      <a:cubicBezTo>
                        <a:pt x="56" y="34"/>
                        <a:pt x="55" y="32"/>
                        <a:pt x="54" y="32"/>
                      </a:cubicBezTo>
                      <a:cubicBezTo>
                        <a:pt x="54" y="32"/>
                        <a:pt x="55" y="33"/>
                        <a:pt x="55" y="33"/>
                      </a:cubicBezTo>
                      <a:cubicBezTo>
                        <a:pt x="55" y="33"/>
                        <a:pt x="52" y="33"/>
                        <a:pt x="52" y="34"/>
                      </a:cubicBezTo>
                      <a:cubicBezTo>
                        <a:pt x="53" y="35"/>
                        <a:pt x="55" y="34"/>
                        <a:pt x="56" y="36"/>
                      </a:cubicBezTo>
                      <a:cubicBezTo>
                        <a:pt x="56" y="38"/>
                        <a:pt x="54" y="38"/>
                        <a:pt x="53" y="38"/>
                      </a:cubicBezTo>
                      <a:cubicBezTo>
                        <a:pt x="51" y="39"/>
                        <a:pt x="46" y="35"/>
                        <a:pt x="44" y="37"/>
                      </a:cubicBezTo>
                      <a:cubicBezTo>
                        <a:pt x="43" y="37"/>
                        <a:pt x="45" y="38"/>
                        <a:pt x="46" y="39"/>
                      </a:cubicBezTo>
                      <a:cubicBezTo>
                        <a:pt x="46" y="40"/>
                        <a:pt x="47" y="39"/>
                        <a:pt x="48" y="39"/>
                      </a:cubicBezTo>
                      <a:cubicBezTo>
                        <a:pt x="49" y="39"/>
                        <a:pt x="52" y="38"/>
                        <a:pt x="52" y="39"/>
                      </a:cubicBezTo>
                      <a:cubicBezTo>
                        <a:pt x="52" y="40"/>
                        <a:pt x="51" y="41"/>
                        <a:pt x="50" y="42"/>
                      </a:cubicBezTo>
                      <a:cubicBezTo>
                        <a:pt x="50" y="42"/>
                        <a:pt x="39" y="35"/>
                        <a:pt x="37" y="36"/>
                      </a:cubicBezTo>
                      <a:cubicBezTo>
                        <a:pt x="38" y="36"/>
                        <a:pt x="39" y="37"/>
                        <a:pt x="40" y="37"/>
                      </a:cubicBezTo>
                      <a:cubicBezTo>
                        <a:pt x="42" y="39"/>
                        <a:pt x="37" y="38"/>
                        <a:pt x="37" y="38"/>
                      </a:cubicBezTo>
                      <a:cubicBezTo>
                        <a:pt x="34" y="36"/>
                        <a:pt x="30" y="38"/>
                        <a:pt x="27" y="37"/>
                      </a:cubicBezTo>
                      <a:cubicBezTo>
                        <a:pt x="23" y="36"/>
                        <a:pt x="20" y="37"/>
                        <a:pt x="17" y="34"/>
                      </a:cubicBezTo>
                      <a:cubicBezTo>
                        <a:pt x="14" y="32"/>
                        <a:pt x="12" y="35"/>
                        <a:pt x="9" y="34"/>
                      </a:cubicBezTo>
                      <a:cubicBezTo>
                        <a:pt x="8" y="33"/>
                        <a:pt x="6" y="33"/>
                        <a:pt x="5" y="32"/>
                      </a:cubicBezTo>
                      <a:cubicBezTo>
                        <a:pt x="5" y="31"/>
                        <a:pt x="2" y="28"/>
                        <a:pt x="4" y="28"/>
                      </a:cubicBezTo>
                      <a:cubicBezTo>
                        <a:pt x="7" y="28"/>
                        <a:pt x="11" y="31"/>
                        <a:pt x="14" y="29"/>
                      </a:cubicBezTo>
                      <a:cubicBezTo>
                        <a:pt x="15" y="28"/>
                        <a:pt x="13" y="27"/>
                        <a:pt x="13" y="27"/>
                      </a:cubicBezTo>
                      <a:cubicBezTo>
                        <a:pt x="11" y="26"/>
                        <a:pt x="9" y="26"/>
                        <a:pt x="8" y="26"/>
                      </a:cubicBezTo>
                      <a:cubicBezTo>
                        <a:pt x="5" y="26"/>
                        <a:pt x="0" y="26"/>
                        <a:pt x="0" y="23"/>
                      </a:cubicBezTo>
                      <a:cubicBezTo>
                        <a:pt x="0" y="19"/>
                        <a:pt x="0" y="16"/>
                        <a:pt x="2" y="12"/>
                      </a:cubicBezTo>
                      <a:cubicBezTo>
                        <a:pt x="3" y="9"/>
                        <a:pt x="6" y="7"/>
                        <a:pt x="9" y="5"/>
                      </a:cubicBezTo>
                      <a:cubicBezTo>
                        <a:pt x="11" y="3"/>
                        <a:pt x="13" y="3"/>
                        <a:pt x="16" y="2"/>
                      </a:cubicBezTo>
                      <a:cubicBezTo>
                        <a:pt x="18" y="2"/>
                        <a:pt x="24" y="0"/>
                        <a:pt x="25" y="3"/>
                      </a:cubicBezTo>
                      <a:cubicBezTo>
                        <a:pt x="25" y="2"/>
                        <a:pt x="20" y="7"/>
                        <a:pt x="19" y="7"/>
                      </a:cubicBezTo>
                      <a:cubicBezTo>
                        <a:pt x="17" y="9"/>
                        <a:pt x="15" y="11"/>
                        <a:pt x="17" y="13"/>
                      </a:cubicBezTo>
                      <a:cubicBezTo>
                        <a:pt x="19" y="15"/>
                        <a:pt x="17" y="16"/>
                        <a:pt x="18" y="18"/>
                      </a:cubicBezTo>
                      <a:cubicBezTo>
                        <a:pt x="18" y="20"/>
                        <a:pt x="20" y="21"/>
                        <a:pt x="21" y="22"/>
                      </a:cubicBezTo>
                      <a:cubicBezTo>
                        <a:pt x="22" y="23"/>
                        <a:pt x="24" y="24"/>
                        <a:pt x="25" y="25"/>
                      </a:cubicBezTo>
                      <a:cubicBezTo>
                        <a:pt x="26" y="26"/>
                        <a:pt x="22" y="26"/>
                        <a:pt x="22" y="27"/>
                      </a:cubicBezTo>
                      <a:cubicBezTo>
                        <a:pt x="22" y="26"/>
                        <a:pt x="26" y="29"/>
                        <a:pt x="26" y="29"/>
                      </a:cubicBezTo>
                      <a:cubicBezTo>
                        <a:pt x="27" y="28"/>
                        <a:pt x="26" y="26"/>
                        <a:pt x="26" y="25"/>
                      </a:cubicBezTo>
                      <a:cubicBezTo>
                        <a:pt x="26" y="25"/>
                        <a:pt x="28" y="24"/>
                        <a:pt x="27" y="23"/>
                      </a:cubicBezTo>
                      <a:cubicBezTo>
                        <a:pt x="26" y="22"/>
                        <a:pt x="22" y="21"/>
                        <a:pt x="21" y="20"/>
                      </a:cubicBezTo>
                      <a:cubicBezTo>
                        <a:pt x="20" y="20"/>
                        <a:pt x="19" y="19"/>
                        <a:pt x="20" y="19"/>
                      </a:cubicBezTo>
                      <a:cubicBezTo>
                        <a:pt x="22" y="19"/>
                        <a:pt x="22" y="18"/>
                        <a:pt x="23" y="17"/>
                      </a:cubicBezTo>
                      <a:cubicBezTo>
                        <a:pt x="25" y="16"/>
                        <a:pt x="28" y="18"/>
                        <a:pt x="29" y="19"/>
                      </a:cubicBezTo>
                      <a:cubicBezTo>
                        <a:pt x="28" y="18"/>
                        <a:pt x="27" y="17"/>
                        <a:pt x="27" y="16"/>
                      </a:cubicBezTo>
                      <a:cubicBezTo>
                        <a:pt x="27" y="14"/>
                        <a:pt x="22" y="15"/>
                        <a:pt x="22" y="13"/>
                      </a:cubicBezTo>
                      <a:cubicBezTo>
                        <a:pt x="20" y="7"/>
                        <a:pt x="29" y="12"/>
                        <a:pt x="29" y="12"/>
                      </a:cubicBezTo>
                      <a:cubicBezTo>
                        <a:pt x="29" y="11"/>
                        <a:pt x="23" y="9"/>
                        <a:pt x="23" y="9"/>
                      </a:cubicBezTo>
                      <a:cubicBezTo>
                        <a:pt x="23" y="8"/>
                        <a:pt x="28" y="9"/>
                        <a:pt x="28" y="9"/>
                      </a:cubicBezTo>
                      <a:cubicBezTo>
                        <a:pt x="28" y="8"/>
                        <a:pt x="25" y="7"/>
                        <a:pt x="25" y="7"/>
                      </a:cubicBezTo>
                      <a:cubicBezTo>
                        <a:pt x="24" y="6"/>
                        <a:pt x="25" y="6"/>
                        <a:pt x="26" y="6"/>
                      </a:cubicBezTo>
                      <a:cubicBezTo>
                        <a:pt x="27" y="7"/>
                        <a:pt x="27" y="6"/>
                        <a:pt x="28" y="6"/>
                      </a:cubicBezTo>
                      <a:cubicBezTo>
                        <a:pt x="30" y="5"/>
                        <a:pt x="30" y="6"/>
                        <a:pt x="32" y="6"/>
                      </a:cubicBezTo>
                      <a:cubicBezTo>
                        <a:pt x="29" y="5"/>
                        <a:pt x="33" y="3"/>
                        <a:pt x="34" y="3"/>
                      </a:cubicBezTo>
                      <a:cubicBezTo>
                        <a:pt x="36" y="2"/>
                        <a:pt x="42" y="2"/>
                        <a:pt x="43" y="4"/>
                      </a:cubicBezTo>
                      <a:cubicBezTo>
                        <a:pt x="44" y="5"/>
                        <a:pt x="44" y="6"/>
                        <a:pt x="44" y="7"/>
                      </a:cubicBezTo>
                      <a:cubicBezTo>
                        <a:pt x="45" y="8"/>
                        <a:pt x="46" y="9"/>
                        <a:pt x="47" y="10"/>
                      </a:cubicBezTo>
                      <a:cubicBezTo>
                        <a:pt x="48" y="12"/>
                        <a:pt x="43" y="16"/>
                        <a:pt x="43" y="16"/>
                      </a:cubicBezTo>
                      <a:cubicBezTo>
                        <a:pt x="44" y="17"/>
                        <a:pt x="46" y="14"/>
                        <a:pt x="47" y="14"/>
                      </a:cubicBezTo>
                      <a:cubicBezTo>
                        <a:pt x="47" y="14"/>
                        <a:pt x="45" y="20"/>
                        <a:pt x="46" y="19"/>
                      </a:cubicBezTo>
                      <a:cubicBezTo>
                        <a:pt x="47" y="19"/>
                        <a:pt x="47" y="17"/>
                        <a:pt x="48" y="17"/>
                      </a:cubicBezTo>
                      <a:cubicBezTo>
                        <a:pt x="50" y="17"/>
                        <a:pt x="50" y="18"/>
                        <a:pt x="52" y="16"/>
                      </a:cubicBezTo>
                      <a:cubicBezTo>
                        <a:pt x="53" y="15"/>
                        <a:pt x="53" y="16"/>
                        <a:pt x="54" y="17"/>
                      </a:cubicBezTo>
                      <a:cubicBezTo>
                        <a:pt x="55" y="18"/>
                        <a:pt x="54" y="18"/>
                        <a:pt x="54" y="19"/>
                      </a:cubicBezTo>
                      <a:cubicBezTo>
                        <a:pt x="54" y="20"/>
                        <a:pt x="59" y="21"/>
                        <a:pt x="60" y="21"/>
                      </a:cubicBezTo>
                      <a:cubicBezTo>
                        <a:pt x="60" y="21"/>
                        <a:pt x="55" y="16"/>
                        <a:pt x="54" y="15"/>
                      </a:cubicBezTo>
                      <a:cubicBezTo>
                        <a:pt x="54" y="15"/>
                        <a:pt x="63" y="18"/>
                        <a:pt x="63" y="17"/>
                      </a:cubicBezTo>
                      <a:cubicBezTo>
                        <a:pt x="63" y="17"/>
                        <a:pt x="57" y="16"/>
                        <a:pt x="57" y="14"/>
                      </a:cubicBezTo>
                      <a:cubicBezTo>
                        <a:pt x="57" y="13"/>
                        <a:pt x="60" y="12"/>
                        <a:pt x="61" y="12"/>
                      </a:cubicBezTo>
                      <a:cubicBezTo>
                        <a:pt x="63" y="11"/>
                        <a:pt x="64" y="12"/>
                        <a:pt x="66" y="13"/>
                      </a:cubicBezTo>
                      <a:cubicBezTo>
                        <a:pt x="69" y="14"/>
                        <a:pt x="73" y="13"/>
                        <a:pt x="74" y="17"/>
                      </a:cubicBezTo>
                      <a:cubicBezTo>
                        <a:pt x="74" y="17"/>
                        <a:pt x="67" y="17"/>
                        <a:pt x="68" y="20"/>
                      </a:cubicBezTo>
                      <a:cubicBezTo>
                        <a:pt x="68" y="19"/>
                        <a:pt x="71" y="18"/>
                        <a:pt x="71" y="18"/>
                      </a:cubicBezTo>
                      <a:cubicBezTo>
                        <a:pt x="73" y="18"/>
                        <a:pt x="70" y="20"/>
                        <a:pt x="70" y="21"/>
                      </a:cubicBezTo>
                      <a:cubicBezTo>
                        <a:pt x="70" y="21"/>
                        <a:pt x="73" y="19"/>
                        <a:pt x="73" y="19"/>
                      </a:cubicBezTo>
                      <a:cubicBezTo>
                        <a:pt x="73" y="18"/>
                        <a:pt x="77" y="18"/>
                        <a:pt x="78" y="19"/>
                      </a:cubicBezTo>
                      <a:cubicBezTo>
                        <a:pt x="82" y="19"/>
                        <a:pt x="73" y="22"/>
                        <a:pt x="74" y="23"/>
                      </a:cubicBezTo>
                      <a:cubicBezTo>
                        <a:pt x="74" y="23"/>
                        <a:pt x="76" y="21"/>
                        <a:pt x="76" y="22"/>
                      </a:cubicBezTo>
                      <a:cubicBezTo>
                        <a:pt x="76" y="23"/>
                        <a:pt x="74" y="25"/>
                        <a:pt x="75" y="26"/>
                      </a:cubicBezTo>
                      <a:cubicBezTo>
                        <a:pt x="74" y="25"/>
                        <a:pt x="78" y="21"/>
                        <a:pt x="79" y="22"/>
                      </a:cubicBezTo>
                      <a:cubicBezTo>
                        <a:pt x="79" y="24"/>
                        <a:pt x="78" y="26"/>
                        <a:pt x="79" y="27"/>
                      </a:cubicBezTo>
                      <a:cubicBezTo>
                        <a:pt x="79" y="27"/>
                        <a:pt x="79" y="23"/>
                        <a:pt x="81" y="23"/>
                      </a:cubicBezTo>
                      <a:cubicBezTo>
                        <a:pt x="83" y="24"/>
                        <a:pt x="80" y="27"/>
                        <a:pt x="81" y="28"/>
                      </a:cubicBezTo>
                      <a:cubicBezTo>
                        <a:pt x="81" y="28"/>
                        <a:pt x="82" y="25"/>
                        <a:pt x="83" y="25"/>
                      </a:cubicBezTo>
                      <a:cubicBezTo>
                        <a:pt x="83" y="25"/>
                        <a:pt x="82" y="28"/>
                        <a:pt x="83" y="28"/>
                      </a:cubicBezTo>
                      <a:cubicBezTo>
                        <a:pt x="82" y="28"/>
                        <a:pt x="85" y="24"/>
                        <a:pt x="86" y="23"/>
                      </a:cubicBezTo>
                      <a:cubicBezTo>
                        <a:pt x="87" y="22"/>
                        <a:pt x="90" y="23"/>
                        <a:pt x="91" y="24"/>
                      </a:cubicBezTo>
                      <a:cubicBezTo>
                        <a:pt x="93" y="25"/>
                        <a:pt x="94" y="27"/>
                        <a:pt x="91" y="27"/>
                      </a:cubicBezTo>
                      <a:cubicBezTo>
                        <a:pt x="90" y="27"/>
                        <a:pt x="86" y="27"/>
                        <a:pt x="86" y="30"/>
                      </a:cubicBezTo>
                      <a:cubicBezTo>
                        <a:pt x="86" y="29"/>
                        <a:pt x="92" y="27"/>
                        <a:pt x="92" y="28"/>
                      </a:cubicBezTo>
                      <a:cubicBezTo>
                        <a:pt x="92" y="28"/>
                        <a:pt x="88" y="30"/>
                        <a:pt x="88" y="31"/>
                      </a:cubicBezTo>
                      <a:cubicBezTo>
                        <a:pt x="88" y="30"/>
                        <a:pt x="92" y="30"/>
                        <a:pt x="92" y="30"/>
                      </a:cubicBezTo>
                      <a:cubicBezTo>
                        <a:pt x="93" y="29"/>
                        <a:pt x="95" y="26"/>
                        <a:pt x="96" y="27"/>
                      </a:cubicBezTo>
                      <a:cubicBezTo>
                        <a:pt x="97" y="29"/>
                        <a:pt x="96" y="31"/>
                        <a:pt x="94" y="31"/>
                      </a:cubicBezTo>
                      <a:cubicBezTo>
                        <a:pt x="93" y="32"/>
                        <a:pt x="92" y="33"/>
                        <a:pt x="91" y="34"/>
                      </a:cubicBezTo>
                      <a:cubicBezTo>
                        <a:pt x="91" y="34"/>
                        <a:pt x="93" y="32"/>
                        <a:pt x="94" y="32"/>
                      </a:cubicBezTo>
                      <a:cubicBezTo>
                        <a:pt x="94" y="32"/>
                        <a:pt x="93" y="36"/>
                        <a:pt x="93" y="36"/>
                      </a:cubicBezTo>
                      <a:cubicBezTo>
                        <a:pt x="92" y="34"/>
                        <a:pt x="99" y="27"/>
                        <a:pt x="100" y="29"/>
                      </a:cubicBezTo>
                      <a:cubicBezTo>
                        <a:pt x="101" y="30"/>
                        <a:pt x="99" y="31"/>
                        <a:pt x="98" y="31"/>
                      </a:cubicBezTo>
                      <a:cubicBezTo>
                        <a:pt x="99" y="31"/>
                        <a:pt x="102" y="31"/>
                        <a:pt x="103" y="31"/>
                      </a:cubicBezTo>
                      <a:cubicBezTo>
                        <a:pt x="104" y="31"/>
                        <a:pt x="106" y="31"/>
                        <a:pt x="107" y="32"/>
                      </a:cubicBezTo>
                      <a:cubicBezTo>
                        <a:pt x="108" y="35"/>
                        <a:pt x="98" y="35"/>
                        <a:pt x="99" y="38"/>
                      </a:cubicBezTo>
                      <a:cubicBezTo>
                        <a:pt x="99" y="38"/>
                        <a:pt x="102" y="35"/>
                        <a:pt x="103" y="35"/>
                      </a:cubicBezTo>
                      <a:cubicBezTo>
                        <a:pt x="104" y="35"/>
                        <a:pt x="106" y="35"/>
                        <a:pt x="106" y="36"/>
                      </a:cubicBezTo>
                      <a:cubicBezTo>
                        <a:pt x="107" y="37"/>
                        <a:pt x="101" y="39"/>
                        <a:pt x="101" y="39"/>
                      </a:cubicBezTo>
                      <a:cubicBezTo>
                        <a:pt x="101" y="39"/>
                        <a:pt x="104" y="38"/>
                        <a:pt x="104" y="38"/>
                      </a:cubicBezTo>
                      <a:cubicBezTo>
                        <a:pt x="105" y="38"/>
                        <a:pt x="107" y="37"/>
                        <a:pt x="108" y="36"/>
                      </a:cubicBezTo>
                      <a:cubicBezTo>
                        <a:pt x="109" y="36"/>
                        <a:pt x="108" y="35"/>
                        <a:pt x="109" y="34"/>
                      </a:cubicBezTo>
                      <a:cubicBezTo>
                        <a:pt x="110" y="34"/>
                        <a:pt x="112" y="36"/>
                        <a:pt x="112" y="37"/>
                      </a:cubicBezTo>
                      <a:cubicBezTo>
                        <a:pt x="116" y="40"/>
                        <a:pt x="112" y="39"/>
                        <a:pt x="109" y="40"/>
                      </a:cubicBezTo>
                      <a:cubicBezTo>
                        <a:pt x="109" y="40"/>
                        <a:pt x="102" y="42"/>
                        <a:pt x="102" y="41"/>
                      </a:cubicBezTo>
                      <a:cubicBezTo>
                        <a:pt x="102" y="42"/>
                        <a:pt x="118" y="42"/>
                        <a:pt x="117" y="44"/>
                      </a:cubicBezTo>
                      <a:cubicBezTo>
                        <a:pt x="116" y="45"/>
                        <a:pt x="111" y="45"/>
                        <a:pt x="110" y="44"/>
                      </a:cubicBezTo>
                      <a:cubicBezTo>
                        <a:pt x="110" y="44"/>
                        <a:pt x="106" y="45"/>
                        <a:pt x="106" y="45"/>
                      </a:cubicBezTo>
                      <a:cubicBezTo>
                        <a:pt x="107" y="46"/>
                        <a:pt x="110" y="45"/>
                        <a:pt x="110" y="46"/>
                      </a:cubicBezTo>
                      <a:cubicBezTo>
                        <a:pt x="111" y="46"/>
                        <a:pt x="107" y="47"/>
                        <a:pt x="107" y="48"/>
                      </a:cubicBezTo>
                      <a:cubicBezTo>
                        <a:pt x="107" y="50"/>
                        <a:pt x="111" y="51"/>
                        <a:pt x="112" y="51"/>
                      </a:cubicBezTo>
                      <a:cubicBezTo>
                        <a:pt x="114" y="52"/>
                        <a:pt x="117" y="52"/>
                        <a:pt x="118" y="54"/>
                      </a:cubicBezTo>
                      <a:cubicBezTo>
                        <a:pt x="119" y="55"/>
                        <a:pt x="119" y="56"/>
                        <a:pt x="120" y="56"/>
                      </a:cubicBezTo>
                      <a:cubicBezTo>
                        <a:pt x="120" y="56"/>
                        <a:pt x="122" y="55"/>
                        <a:pt x="122" y="55"/>
                      </a:cubicBezTo>
                      <a:cubicBezTo>
                        <a:pt x="122" y="55"/>
                        <a:pt x="122" y="57"/>
                        <a:pt x="123" y="57"/>
                      </a:cubicBezTo>
                      <a:cubicBezTo>
                        <a:pt x="123" y="57"/>
                        <a:pt x="123" y="55"/>
                        <a:pt x="124" y="55"/>
                      </a:cubicBezTo>
                      <a:cubicBezTo>
                        <a:pt x="124" y="55"/>
                        <a:pt x="124" y="57"/>
                        <a:pt x="124" y="57"/>
                      </a:cubicBezTo>
                      <a:cubicBezTo>
                        <a:pt x="124" y="58"/>
                        <a:pt x="126" y="57"/>
                        <a:pt x="127" y="57"/>
                      </a:cubicBezTo>
                      <a:cubicBezTo>
                        <a:pt x="127" y="57"/>
                        <a:pt x="129" y="58"/>
                        <a:pt x="129" y="59"/>
                      </a:cubicBezTo>
                      <a:cubicBezTo>
                        <a:pt x="129" y="60"/>
                        <a:pt x="128" y="59"/>
                        <a:pt x="128" y="60"/>
                      </a:cubicBezTo>
                      <a:cubicBezTo>
                        <a:pt x="129" y="59"/>
                        <a:pt x="138" y="62"/>
                        <a:pt x="138" y="62"/>
                      </a:cubicBezTo>
                      <a:cubicBezTo>
                        <a:pt x="137" y="63"/>
                        <a:pt x="137" y="63"/>
                        <a:pt x="137" y="63"/>
                      </a:cubicBezTo>
                      <a:cubicBezTo>
                        <a:pt x="137" y="64"/>
                        <a:pt x="139" y="63"/>
                        <a:pt x="139" y="63"/>
                      </a:cubicBezTo>
                      <a:cubicBezTo>
                        <a:pt x="140" y="62"/>
                        <a:pt x="140" y="63"/>
                        <a:pt x="141" y="64"/>
                      </a:cubicBezTo>
                      <a:cubicBezTo>
                        <a:pt x="142" y="64"/>
                        <a:pt x="144" y="66"/>
                        <a:pt x="143" y="67"/>
                      </a:cubicBezTo>
                      <a:cubicBezTo>
                        <a:pt x="143" y="67"/>
                        <a:pt x="141" y="67"/>
                        <a:pt x="141" y="67"/>
                      </a:cubicBezTo>
                      <a:cubicBezTo>
                        <a:pt x="141" y="68"/>
                        <a:pt x="143" y="68"/>
                        <a:pt x="142" y="69"/>
                      </a:cubicBezTo>
                      <a:cubicBezTo>
                        <a:pt x="142" y="69"/>
                        <a:pt x="139" y="69"/>
                        <a:pt x="139" y="69"/>
                      </a:cubicBezTo>
                      <a:cubicBezTo>
                        <a:pt x="137" y="70"/>
                        <a:pt x="139" y="70"/>
                        <a:pt x="139" y="71"/>
                      </a:cubicBezTo>
                      <a:cubicBezTo>
                        <a:pt x="140" y="73"/>
                        <a:pt x="136" y="71"/>
                        <a:pt x="135" y="71"/>
                      </a:cubicBezTo>
                      <a:cubicBezTo>
                        <a:pt x="136" y="72"/>
                        <a:pt x="138" y="73"/>
                        <a:pt x="137" y="74"/>
                      </a:cubicBezTo>
                      <a:cubicBezTo>
                        <a:pt x="136" y="74"/>
                        <a:pt x="132" y="74"/>
                        <a:pt x="133" y="73"/>
                      </a:cubicBezTo>
                      <a:cubicBezTo>
                        <a:pt x="132" y="74"/>
                        <a:pt x="135" y="76"/>
                        <a:pt x="134" y="77"/>
                      </a:cubicBezTo>
                      <a:cubicBezTo>
                        <a:pt x="133" y="77"/>
                        <a:pt x="133" y="75"/>
                        <a:pt x="132" y="76"/>
                      </a:cubicBezTo>
                      <a:cubicBezTo>
                        <a:pt x="131" y="77"/>
                        <a:pt x="135" y="82"/>
                        <a:pt x="131" y="79"/>
                      </a:cubicBezTo>
                      <a:cubicBezTo>
                        <a:pt x="131" y="79"/>
                        <a:pt x="128" y="77"/>
                        <a:pt x="128" y="77"/>
                      </a:cubicBezTo>
                      <a:cubicBezTo>
                        <a:pt x="127" y="78"/>
                        <a:pt x="127" y="79"/>
                        <a:pt x="126" y="79"/>
                      </a:cubicBezTo>
                      <a:cubicBezTo>
                        <a:pt x="126" y="78"/>
                        <a:pt x="127" y="77"/>
                        <a:pt x="127" y="76"/>
                      </a:cubicBezTo>
                      <a:cubicBezTo>
                        <a:pt x="127" y="77"/>
                        <a:pt x="125" y="77"/>
                        <a:pt x="125" y="77"/>
                      </a:cubicBezTo>
                      <a:cubicBezTo>
                        <a:pt x="124" y="76"/>
                        <a:pt x="126" y="75"/>
                        <a:pt x="125" y="74"/>
                      </a:cubicBezTo>
                      <a:cubicBezTo>
                        <a:pt x="125" y="74"/>
                        <a:pt x="123" y="75"/>
                        <a:pt x="123" y="75"/>
                      </a:cubicBezTo>
                      <a:cubicBezTo>
                        <a:pt x="122" y="74"/>
                        <a:pt x="123" y="72"/>
                        <a:pt x="123" y="72"/>
                      </a:cubicBezTo>
                      <a:cubicBezTo>
                        <a:pt x="124" y="72"/>
                        <a:pt x="128" y="70"/>
                        <a:pt x="127" y="70"/>
                      </a:cubicBezTo>
                      <a:cubicBezTo>
                        <a:pt x="126" y="69"/>
                        <a:pt x="122" y="73"/>
                        <a:pt x="120" y="72"/>
                      </a:cubicBezTo>
                      <a:cubicBezTo>
                        <a:pt x="120" y="72"/>
                        <a:pt x="123" y="69"/>
                        <a:pt x="122" y="69"/>
                      </a:cubicBezTo>
                      <a:cubicBezTo>
                        <a:pt x="121" y="69"/>
                        <a:pt x="120" y="71"/>
                        <a:pt x="119" y="70"/>
                      </a:cubicBezTo>
                      <a:cubicBezTo>
                        <a:pt x="118" y="69"/>
                        <a:pt x="117" y="69"/>
                        <a:pt x="116" y="68"/>
                      </a:cubicBezTo>
                      <a:cubicBezTo>
                        <a:pt x="115" y="67"/>
                        <a:pt x="114" y="66"/>
                        <a:pt x="113" y="67"/>
                      </a:cubicBezTo>
                      <a:cubicBezTo>
                        <a:pt x="113" y="68"/>
                        <a:pt x="113" y="68"/>
                        <a:pt x="113" y="69"/>
                      </a:cubicBezTo>
                      <a:cubicBezTo>
                        <a:pt x="113" y="69"/>
                        <a:pt x="112" y="69"/>
                        <a:pt x="112" y="69"/>
                      </a:cubicBezTo>
                      <a:cubicBezTo>
                        <a:pt x="112" y="70"/>
                        <a:pt x="116" y="72"/>
                        <a:pt x="112" y="72"/>
                      </a:cubicBezTo>
                      <a:cubicBezTo>
                        <a:pt x="111" y="72"/>
                        <a:pt x="107" y="71"/>
                        <a:pt x="108" y="70"/>
                      </a:cubicBezTo>
                      <a:cubicBezTo>
                        <a:pt x="107" y="72"/>
                        <a:pt x="111" y="74"/>
                        <a:pt x="112" y="75"/>
                      </a:cubicBezTo>
                      <a:cubicBezTo>
                        <a:pt x="114" y="75"/>
                        <a:pt x="114" y="78"/>
                        <a:pt x="115" y="79"/>
                      </a:cubicBezTo>
                      <a:cubicBezTo>
                        <a:pt x="116" y="80"/>
                        <a:pt x="116" y="81"/>
                        <a:pt x="117" y="81"/>
                      </a:cubicBezTo>
                      <a:cubicBezTo>
                        <a:pt x="118" y="81"/>
                        <a:pt x="117" y="80"/>
                        <a:pt x="118" y="80"/>
                      </a:cubicBezTo>
                      <a:cubicBezTo>
                        <a:pt x="118" y="80"/>
                        <a:pt x="119" y="81"/>
                        <a:pt x="119" y="82"/>
                      </a:cubicBezTo>
                      <a:cubicBezTo>
                        <a:pt x="120" y="83"/>
                        <a:pt x="120" y="82"/>
                        <a:pt x="121" y="81"/>
                      </a:cubicBezTo>
                      <a:cubicBezTo>
                        <a:pt x="122" y="81"/>
                        <a:pt x="121" y="85"/>
                        <a:pt x="122" y="84"/>
                      </a:cubicBezTo>
                      <a:cubicBezTo>
                        <a:pt x="123" y="84"/>
                        <a:pt x="122" y="83"/>
                        <a:pt x="123" y="82"/>
                      </a:cubicBezTo>
                      <a:cubicBezTo>
                        <a:pt x="123" y="82"/>
                        <a:pt x="123" y="84"/>
                        <a:pt x="123" y="85"/>
                      </a:cubicBezTo>
                      <a:cubicBezTo>
                        <a:pt x="123" y="86"/>
                        <a:pt x="123" y="86"/>
                        <a:pt x="124" y="87"/>
                      </a:cubicBezTo>
                      <a:cubicBezTo>
                        <a:pt x="125" y="87"/>
                        <a:pt x="126" y="88"/>
                        <a:pt x="126" y="89"/>
                      </a:cubicBezTo>
                      <a:cubicBezTo>
                        <a:pt x="127" y="89"/>
                        <a:pt x="128" y="93"/>
                        <a:pt x="128" y="93"/>
                      </a:cubicBezTo>
                      <a:cubicBezTo>
                        <a:pt x="127" y="92"/>
                        <a:pt x="127" y="91"/>
                        <a:pt x="127" y="91"/>
                      </a:cubicBezTo>
                      <a:cubicBezTo>
                        <a:pt x="126" y="91"/>
                        <a:pt x="127" y="95"/>
                        <a:pt x="127" y="95"/>
                      </a:cubicBezTo>
                      <a:cubicBezTo>
                        <a:pt x="127" y="95"/>
                        <a:pt x="125" y="91"/>
                        <a:pt x="124" y="90"/>
                      </a:cubicBezTo>
                      <a:cubicBezTo>
                        <a:pt x="124" y="90"/>
                        <a:pt x="125" y="94"/>
                        <a:pt x="126" y="95"/>
                      </a:cubicBezTo>
                      <a:cubicBezTo>
                        <a:pt x="126" y="98"/>
                        <a:pt x="124" y="95"/>
                        <a:pt x="124" y="96"/>
                      </a:cubicBezTo>
                      <a:cubicBezTo>
                        <a:pt x="123" y="97"/>
                        <a:pt x="128" y="99"/>
                        <a:pt x="128" y="100"/>
                      </a:cubicBezTo>
                      <a:cubicBezTo>
                        <a:pt x="128" y="101"/>
                        <a:pt x="119" y="95"/>
                        <a:pt x="118" y="95"/>
                      </a:cubicBezTo>
                      <a:cubicBezTo>
                        <a:pt x="118" y="95"/>
                        <a:pt x="118" y="96"/>
                        <a:pt x="118" y="96"/>
                      </a:cubicBezTo>
                      <a:cubicBezTo>
                        <a:pt x="118" y="97"/>
                        <a:pt x="116" y="93"/>
                        <a:pt x="115" y="93"/>
                      </a:cubicBezTo>
                      <a:cubicBezTo>
                        <a:pt x="115" y="93"/>
                        <a:pt x="116" y="95"/>
                        <a:pt x="116" y="95"/>
                      </a:cubicBezTo>
                      <a:cubicBezTo>
                        <a:pt x="115" y="96"/>
                        <a:pt x="113" y="92"/>
                        <a:pt x="112" y="91"/>
                      </a:cubicBezTo>
                      <a:cubicBezTo>
                        <a:pt x="111" y="90"/>
                        <a:pt x="111" y="92"/>
                        <a:pt x="110" y="93"/>
                      </a:cubicBezTo>
                      <a:cubicBezTo>
                        <a:pt x="110" y="94"/>
                        <a:pt x="108" y="90"/>
                        <a:pt x="108" y="90"/>
                      </a:cubicBezTo>
                      <a:cubicBezTo>
                        <a:pt x="108" y="90"/>
                        <a:pt x="105" y="90"/>
                        <a:pt x="105" y="90"/>
                      </a:cubicBezTo>
                      <a:cubicBezTo>
                        <a:pt x="105" y="91"/>
                        <a:pt x="106" y="92"/>
                        <a:pt x="107" y="92"/>
                      </a:cubicBezTo>
                      <a:cubicBezTo>
                        <a:pt x="108" y="93"/>
                        <a:pt x="108" y="93"/>
                        <a:pt x="109" y="94"/>
                      </a:cubicBezTo>
                      <a:cubicBezTo>
                        <a:pt x="110" y="95"/>
                        <a:pt x="112" y="96"/>
                        <a:pt x="114" y="97"/>
                      </a:cubicBezTo>
                      <a:cubicBezTo>
                        <a:pt x="116" y="99"/>
                        <a:pt x="117" y="100"/>
                        <a:pt x="118" y="102"/>
                      </a:cubicBezTo>
                      <a:cubicBezTo>
                        <a:pt x="120" y="105"/>
                        <a:pt x="120" y="105"/>
                        <a:pt x="117" y="104"/>
                      </a:cubicBezTo>
                      <a:cubicBezTo>
                        <a:pt x="113" y="102"/>
                        <a:pt x="106" y="103"/>
                        <a:pt x="103" y="99"/>
                      </a:cubicBezTo>
                      <a:cubicBezTo>
                        <a:pt x="102" y="97"/>
                        <a:pt x="99" y="99"/>
                        <a:pt x="97" y="97"/>
                      </a:cubicBezTo>
                      <a:cubicBezTo>
                        <a:pt x="96" y="96"/>
                        <a:pt x="90" y="94"/>
                        <a:pt x="90" y="93"/>
                      </a:cubicBezTo>
                      <a:cubicBezTo>
                        <a:pt x="90" y="92"/>
                        <a:pt x="93" y="93"/>
                        <a:pt x="93" y="92"/>
                      </a:cubicBezTo>
                      <a:cubicBezTo>
                        <a:pt x="94" y="91"/>
                        <a:pt x="91" y="90"/>
                        <a:pt x="91" y="90"/>
                      </a:cubicBezTo>
                      <a:cubicBezTo>
                        <a:pt x="88" y="89"/>
                        <a:pt x="86" y="87"/>
                        <a:pt x="84" y="86"/>
                      </a:cubicBezTo>
                      <a:cubicBezTo>
                        <a:pt x="83" y="85"/>
                        <a:pt x="84" y="84"/>
                        <a:pt x="82" y="84"/>
                      </a:cubicBezTo>
                      <a:cubicBezTo>
                        <a:pt x="82" y="83"/>
                        <a:pt x="77" y="83"/>
                        <a:pt x="77" y="83"/>
                      </a:cubicBezTo>
                      <a:cubicBezTo>
                        <a:pt x="77" y="84"/>
                        <a:pt x="78" y="82"/>
                        <a:pt x="77" y="8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7" name="Freeform 549">
                  <a:extLst>
                    <a:ext uri="{FF2B5EF4-FFF2-40B4-BE49-F238E27FC236}">
                      <a16:creationId xmlns:a16="http://schemas.microsoft.com/office/drawing/2014/main" id="{342CD3D7-3925-BF47-BDE2-992FEC87DE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8" y="4306004"/>
                  <a:ext cx="6272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1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5" y="2"/>
                        <a:pt x="0" y="0"/>
                        <a:pt x="1" y="0"/>
                      </a:cubicBezTo>
                      <a:cubicBezTo>
                        <a:pt x="3" y="0"/>
                        <a:pt x="6" y="0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8" name="Freeform 550">
                  <a:extLst>
                    <a:ext uri="{FF2B5EF4-FFF2-40B4-BE49-F238E27FC236}">
                      <a16:creationId xmlns:a16="http://schemas.microsoft.com/office/drawing/2014/main" id="{19D0A3C2-E150-8B48-8F90-3428319EE9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1327" y="3830269"/>
                  <a:ext cx="83638" cy="22128"/>
                </a:xfrm>
                <a:custGeom>
                  <a:avLst/>
                  <a:gdLst>
                    <a:gd name="T0" fmla="*/ 7 w 8"/>
                    <a:gd name="T1" fmla="*/ 1 h 2"/>
                    <a:gd name="T2" fmla="*/ 2 w 8"/>
                    <a:gd name="T3" fmla="*/ 2 h 2"/>
                    <a:gd name="T4" fmla="*/ 3 w 8"/>
                    <a:gd name="T5" fmla="*/ 0 h 2"/>
                    <a:gd name="T6" fmla="*/ 7 w 8"/>
                    <a:gd name="T7" fmla="*/ 1 h 2"/>
                    <a:gd name="T8" fmla="*/ 7 w 8"/>
                    <a:gd name="T9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">
                      <a:moveTo>
                        <a:pt x="7" y="1"/>
                      </a:moveTo>
                      <a:cubicBezTo>
                        <a:pt x="8" y="2"/>
                        <a:pt x="3" y="2"/>
                        <a:pt x="2" y="2"/>
                      </a:cubicBezTo>
                      <a:cubicBezTo>
                        <a:pt x="0" y="1"/>
                        <a:pt x="2" y="0"/>
                        <a:pt x="3" y="0"/>
                      </a:cubicBezTo>
                      <a:cubicBezTo>
                        <a:pt x="5" y="0"/>
                        <a:pt x="7" y="0"/>
                        <a:pt x="7" y="1"/>
                      </a:cubicBezTo>
                      <a:cubicBezTo>
                        <a:pt x="8" y="2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89" name="Freeform 551">
                  <a:extLst>
                    <a:ext uri="{FF2B5EF4-FFF2-40B4-BE49-F238E27FC236}">
                      <a16:creationId xmlns:a16="http://schemas.microsoft.com/office/drawing/2014/main" id="{26AECD96-6E1C-FA41-88CE-BDD758BB8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19353" y="3808141"/>
                  <a:ext cx="121974" cy="106947"/>
                </a:xfrm>
                <a:custGeom>
                  <a:avLst/>
                  <a:gdLst>
                    <a:gd name="T0" fmla="*/ 10 w 12"/>
                    <a:gd name="T1" fmla="*/ 7 h 10"/>
                    <a:gd name="T2" fmla="*/ 3 w 12"/>
                    <a:gd name="T3" fmla="*/ 9 h 10"/>
                    <a:gd name="T4" fmla="*/ 2 w 12"/>
                    <a:gd name="T5" fmla="*/ 2 h 10"/>
                    <a:gd name="T6" fmla="*/ 9 w 12"/>
                    <a:gd name="T7" fmla="*/ 0 h 10"/>
                    <a:gd name="T8" fmla="*/ 10 w 12"/>
                    <a:gd name="T9" fmla="*/ 7 h 10"/>
                    <a:gd name="T10" fmla="*/ 10 w 12"/>
                    <a:gd name="T11" fmla="*/ 7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0">
                      <a:moveTo>
                        <a:pt x="10" y="7"/>
                      </a:moveTo>
                      <a:cubicBezTo>
                        <a:pt x="8" y="8"/>
                        <a:pt x="6" y="10"/>
                        <a:pt x="3" y="9"/>
                      </a:cubicBezTo>
                      <a:cubicBezTo>
                        <a:pt x="0" y="7"/>
                        <a:pt x="0" y="4"/>
                        <a:pt x="2" y="2"/>
                      </a:cubicBezTo>
                      <a:cubicBezTo>
                        <a:pt x="3" y="0"/>
                        <a:pt x="7" y="0"/>
                        <a:pt x="9" y="0"/>
                      </a:cubicBezTo>
                      <a:cubicBezTo>
                        <a:pt x="11" y="0"/>
                        <a:pt x="12" y="5"/>
                        <a:pt x="10" y="7"/>
                      </a:cubicBezTo>
                      <a:cubicBezTo>
                        <a:pt x="9" y="8"/>
                        <a:pt x="12" y="6"/>
                        <a:pt x="10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0" name="Freeform 552">
                  <a:extLst>
                    <a:ext uri="{FF2B5EF4-FFF2-40B4-BE49-F238E27FC236}">
                      <a16:creationId xmlns:a16="http://schemas.microsoft.com/office/drawing/2014/main" id="{DF730A3D-D6FE-4043-BBE2-BF3F878E5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07833" y="3712256"/>
                  <a:ext cx="69700" cy="40568"/>
                </a:xfrm>
                <a:custGeom>
                  <a:avLst/>
                  <a:gdLst>
                    <a:gd name="T0" fmla="*/ 1 w 7"/>
                    <a:gd name="T1" fmla="*/ 4 h 4"/>
                    <a:gd name="T2" fmla="*/ 5 w 7"/>
                    <a:gd name="T3" fmla="*/ 0 h 4"/>
                    <a:gd name="T4" fmla="*/ 1 w 7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4">
                      <a:moveTo>
                        <a:pt x="1" y="4"/>
                      </a:moveTo>
                      <a:cubicBezTo>
                        <a:pt x="0" y="4"/>
                        <a:pt x="4" y="0"/>
                        <a:pt x="5" y="0"/>
                      </a:cubicBezTo>
                      <a:cubicBezTo>
                        <a:pt x="7" y="1"/>
                        <a:pt x="3" y="4"/>
                        <a:pt x="1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1" name="Freeform 553">
                  <a:extLst>
                    <a:ext uri="{FF2B5EF4-FFF2-40B4-BE49-F238E27FC236}">
                      <a16:creationId xmlns:a16="http://schemas.microsoft.com/office/drawing/2014/main" id="{95B27553-456B-CF4A-A118-EA130F227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08899" y="3701191"/>
                  <a:ext cx="62727" cy="33190"/>
                </a:xfrm>
                <a:custGeom>
                  <a:avLst/>
                  <a:gdLst>
                    <a:gd name="T0" fmla="*/ 2 w 6"/>
                    <a:gd name="T1" fmla="*/ 3 h 3"/>
                    <a:gd name="T2" fmla="*/ 2 w 6"/>
                    <a:gd name="T3" fmla="*/ 1 h 3"/>
                    <a:gd name="T4" fmla="*/ 2 w 6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2" y="3"/>
                      </a:moveTo>
                      <a:cubicBezTo>
                        <a:pt x="2" y="3"/>
                        <a:pt x="0" y="1"/>
                        <a:pt x="2" y="1"/>
                      </a:cubicBezTo>
                      <a:cubicBezTo>
                        <a:pt x="3" y="0"/>
                        <a:pt x="6" y="3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2" name="Freeform 554">
                  <a:extLst>
                    <a:ext uri="{FF2B5EF4-FFF2-40B4-BE49-F238E27FC236}">
                      <a16:creationId xmlns:a16="http://schemas.microsoft.com/office/drawing/2014/main" id="{64D96DCF-8B17-A64D-AE61-C65DF378E6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49653" y="3679066"/>
                  <a:ext cx="48790" cy="22128"/>
                </a:xfrm>
                <a:custGeom>
                  <a:avLst/>
                  <a:gdLst>
                    <a:gd name="T0" fmla="*/ 0 w 5"/>
                    <a:gd name="T1" fmla="*/ 1 h 2"/>
                    <a:gd name="T2" fmla="*/ 4 w 5"/>
                    <a:gd name="T3" fmla="*/ 0 h 2"/>
                    <a:gd name="T4" fmla="*/ 0 w 5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2">
                      <a:moveTo>
                        <a:pt x="0" y="1"/>
                      </a:moveTo>
                      <a:cubicBezTo>
                        <a:pt x="2" y="2"/>
                        <a:pt x="5" y="1"/>
                        <a:pt x="4" y="0"/>
                      </a:cubicBezTo>
                      <a:cubicBezTo>
                        <a:pt x="2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3" name="Freeform 555">
                  <a:extLst>
                    <a:ext uri="{FF2B5EF4-FFF2-40B4-BE49-F238E27FC236}">
                      <a16:creationId xmlns:a16="http://schemas.microsoft.com/office/drawing/2014/main" id="{E4600FD0-8238-6B47-A9C2-FDB7BCAF5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24195" y="3266024"/>
                  <a:ext cx="268342" cy="121701"/>
                </a:xfrm>
                <a:custGeom>
                  <a:avLst/>
                  <a:gdLst>
                    <a:gd name="T0" fmla="*/ 25 w 26"/>
                    <a:gd name="T1" fmla="*/ 9 h 11"/>
                    <a:gd name="T2" fmla="*/ 18 w 26"/>
                    <a:gd name="T3" fmla="*/ 8 h 11"/>
                    <a:gd name="T4" fmla="*/ 10 w 26"/>
                    <a:gd name="T5" fmla="*/ 10 h 11"/>
                    <a:gd name="T6" fmla="*/ 3 w 26"/>
                    <a:gd name="T7" fmla="*/ 6 h 11"/>
                    <a:gd name="T8" fmla="*/ 2 w 26"/>
                    <a:gd name="T9" fmla="*/ 1 h 11"/>
                    <a:gd name="T10" fmla="*/ 8 w 26"/>
                    <a:gd name="T11" fmla="*/ 2 h 11"/>
                    <a:gd name="T12" fmla="*/ 17 w 26"/>
                    <a:gd name="T13" fmla="*/ 2 h 11"/>
                    <a:gd name="T14" fmla="*/ 22 w 26"/>
                    <a:gd name="T15" fmla="*/ 5 h 11"/>
                    <a:gd name="T16" fmla="*/ 25 w 26"/>
                    <a:gd name="T17" fmla="*/ 9 h 11"/>
                    <a:gd name="T18" fmla="*/ 25 w 26"/>
                    <a:gd name="T19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6" h="11">
                      <a:moveTo>
                        <a:pt x="25" y="9"/>
                      </a:moveTo>
                      <a:cubicBezTo>
                        <a:pt x="22" y="9"/>
                        <a:pt x="20" y="8"/>
                        <a:pt x="18" y="8"/>
                      </a:cubicBezTo>
                      <a:cubicBezTo>
                        <a:pt x="15" y="8"/>
                        <a:pt x="13" y="10"/>
                        <a:pt x="10" y="10"/>
                      </a:cubicBezTo>
                      <a:cubicBezTo>
                        <a:pt x="7" y="11"/>
                        <a:pt x="6" y="7"/>
                        <a:pt x="3" y="6"/>
                      </a:cubicBezTo>
                      <a:cubicBezTo>
                        <a:pt x="2" y="5"/>
                        <a:pt x="0" y="3"/>
                        <a:pt x="2" y="1"/>
                      </a:cubicBezTo>
                      <a:cubicBezTo>
                        <a:pt x="3" y="0"/>
                        <a:pt x="7" y="2"/>
                        <a:pt x="8" y="2"/>
                      </a:cubicBezTo>
                      <a:cubicBezTo>
                        <a:pt x="11" y="3"/>
                        <a:pt x="14" y="1"/>
                        <a:pt x="17" y="2"/>
                      </a:cubicBezTo>
                      <a:cubicBezTo>
                        <a:pt x="19" y="2"/>
                        <a:pt x="20" y="4"/>
                        <a:pt x="22" y="5"/>
                      </a:cubicBezTo>
                      <a:cubicBezTo>
                        <a:pt x="22" y="6"/>
                        <a:pt x="25" y="9"/>
                        <a:pt x="25" y="9"/>
                      </a:cubicBezTo>
                      <a:cubicBezTo>
                        <a:pt x="23" y="9"/>
                        <a:pt x="26" y="9"/>
                        <a:pt x="25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4" name="Freeform 556">
                  <a:extLst>
                    <a:ext uri="{FF2B5EF4-FFF2-40B4-BE49-F238E27FC236}">
                      <a16:creationId xmlns:a16="http://schemas.microsoft.com/office/drawing/2014/main" id="{63577103-8305-0644-951B-47057EAF5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12594" y="5227968"/>
                  <a:ext cx="296221" cy="206523"/>
                </a:xfrm>
                <a:custGeom>
                  <a:avLst/>
                  <a:gdLst>
                    <a:gd name="T0" fmla="*/ 27 w 29"/>
                    <a:gd name="T1" fmla="*/ 16 h 19"/>
                    <a:gd name="T2" fmla="*/ 24 w 29"/>
                    <a:gd name="T3" fmla="*/ 12 h 19"/>
                    <a:gd name="T4" fmla="*/ 19 w 29"/>
                    <a:gd name="T5" fmla="*/ 10 h 19"/>
                    <a:gd name="T6" fmla="*/ 14 w 29"/>
                    <a:gd name="T7" fmla="*/ 3 h 19"/>
                    <a:gd name="T8" fmla="*/ 8 w 29"/>
                    <a:gd name="T9" fmla="*/ 2 h 19"/>
                    <a:gd name="T10" fmla="*/ 2 w 29"/>
                    <a:gd name="T11" fmla="*/ 0 h 19"/>
                    <a:gd name="T12" fmla="*/ 3 w 29"/>
                    <a:gd name="T13" fmla="*/ 2 h 19"/>
                    <a:gd name="T14" fmla="*/ 5 w 29"/>
                    <a:gd name="T15" fmla="*/ 3 h 19"/>
                    <a:gd name="T16" fmla="*/ 6 w 29"/>
                    <a:gd name="T17" fmla="*/ 4 h 19"/>
                    <a:gd name="T18" fmla="*/ 4 w 29"/>
                    <a:gd name="T19" fmla="*/ 2 h 19"/>
                    <a:gd name="T20" fmla="*/ 4 w 29"/>
                    <a:gd name="T21" fmla="*/ 4 h 19"/>
                    <a:gd name="T22" fmla="*/ 7 w 29"/>
                    <a:gd name="T23" fmla="*/ 6 h 19"/>
                    <a:gd name="T24" fmla="*/ 12 w 29"/>
                    <a:gd name="T25" fmla="*/ 9 h 19"/>
                    <a:gd name="T26" fmla="*/ 10 w 29"/>
                    <a:gd name="T27" fmla="*/ 10 h 19"/>
                    <a:gd name="T28" fmla="*/ 14 w 29"/>
                    <a:gd name="T29" fmla="*/ 10 h 19"/>
                    <a:gd name="T30" fmla="*/ 14 w 29"/>
                    <a:gd name="T31" fmla="*/ 12 h 19"/>
                    <a:gd name="T32" fmla="*/ 19 w 29"/>
                    <a:gd name="T33" fmla="*/ 12 h 19"/>
                    <a:gd name="T34" fmla="*/ 27 w 29"/>
                    <a:gd name="T35" fmla="*/ 16 h 19"/>
                    <a:gd name="T36" fmla="*/ 27 w 29"/>
                    <a:gd name="T37" fmla="*/ 16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9" h="19">
                      <a:moveTo>
                        <a:pt x="27" y="16"/>
                      </a:moveTo>
                      <a:cubicBezTo>
                        <a:pt x="26" y="15"/>
                        <a:pt x="25" y="13"/>
                        <a:pt x="24" y="12"/>
                      </a:cubicBezTo>
                      <a:cubicBezTo>
                        <a:pt x="23" y="10"/>
                        <a:pt x="21" y="10"/>
                        <a:pt x="19" y="10"/>
                      </a:cubicBezTo>
                      <a:cubicBezTo>
                        <a:pt x="17" y="8"/>
                        <a:pt x="17" y="4"/>
                        <a:pt x="14" y="3"/>
                      </a:cubicBezTo>
                      <a:cubicBezTo>
                        <a:pt x="13" y="3"/>
                        <a:pt x="10" y="3"/>
                        <a:pt x="8" y="2"/>
                      </a:cubicBezTo>
                      <a:cubicBezTo>
                        <a:pt x="7" y="1"/>
                        <a:pt x="5" y="0"/>
                        <a:pt x="2" y="0"/>
                      </a:cubicBezTo>
                      <a:cubicBezTo>
                        <a:pt x="0" y="0"/>
                        <a:pt x="1" y="2"/>
                        <a:pt x="3" y="2"/>
                      </a:cubicBezTo>
                      <a:cubicBezTo>
                        <a:pt x="4" y="2"/>
                        <a:pt x="4" y="2"/>
                        <a:pt x="5" y="3"/>
                      </a:cubicBezTo>
                      <a:cubicBezTo>
                        <a:pt x="5" y="3"/>
                        <a:pt x="6" y="4"/>
                        <a:pt x="6" y="4"/>
                      </a:cubicBezTo>
                      <a:cubicBezTo>
                        <a:pt x="5" y="4"/>
                        <a:pt x="4" y="3"/>
                        <a:pt x="4" y="2"/>
                      </a:cubicBezTo>
                      <a:cubicBezTo>
                        <a:pt x="4" y="2"/>
                        <a:pt x="4" y="4"/>
                        <a:pt x="4" y="4"/>
                      </a:cubicBezTo>
                      <a:cubicBezTo>
                        <a:pt x="4" y="6"/>
                        <a:pt x="6" y="6"/>
                        <a:pt x="7" y="6"/>
                      </a:cubicBezTo>
                      <a:cubicBezTo>
                        <a:pt x="7" y="6"/>
                        <a:pt x="12" y="9"/>
                        <a:pt x="12" y="9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10" y="10"/>
                        <a:pt x="14" y="10"/>
                        <a:pt x="14" y="10"/>
                      </a:cubicBezTo>
                      <a:cubicBezTo>
                        <a:pt x="16" y="11"/>
                        <a:pt x="14" y="12"/>
                        <a:pt x="14" y="12"/>
                      </a:cubicBezTo>
                      <a:cubicBezTo>
                        <a:pt x="15" y="13"/>
                        <a:pt x="18" y="12"/>
                        <a:pt x="19" y="12"/>
                      </a:cubicBezTo>
                      <a:cubicBezTo>
                        <a:pt x="14" y="13"/>
                        <a:pt x="29" y="19"/>
                        <a:pt x="27" y="16"/>
                      </a:cubicBezTo>
                      <a:cubicBezTo>
                        <a:pt x="26" y="15"/>
                        <a:pt x="28" y="18"/>
                        <a:pt x="27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5" name="Freeform 557">
                  <a:extLst>
                    <a:ext uri="{FF2B5EF4-FFF2-40B4-BE49-F238E27FC236}">
                      <a16:creationId xmlns:a16="http://schemas.microsoft.com/office/drawing/2014/main" id="{B69E5755-AEFB-6342-B132-60D5F4F429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9104" y="4988256"/>
                  <a:ext cx="132428" cy="151203"/>
                </a:xfrm>
                <a:custGeom>
                  <a:avLst/>
                  <a:gdLst>
                    <a:gd name="T0" fmla="*/ 11 w 13"/>
                    <a:gd name="T1" fmla="*/ 14 h 14"/>
                    <a:gd name="T2" fmla="*/ 11 w 13"/>
                    <a:gd name="T3" fmla="*/ 14 h 14"/>
                    <a:gd name="T4" fmla="*/ 8 w 13"/>
                    <a:gd name="T5" fmla="*/ 11 h 14"/>
                    <a:gd name="T6" fmla="*/ 7 w 13"/>
                    <a:gd name="T7" fmla="*/ 7 h 14"/>
                    <a:gd name="T8" fmla="*/ 6 w 13"/>
                    <a:gd name="T9" fmla="*/ 5 h 14"/>
                    <a:gd name="T10" fmla="*/ 7 w 13"/>
                    <a:gd name="T11" fmla="*/ 2 h 14"/>
                    <a:gd name="T12" fmla="*/ 4 w 13"/>
                    <a:gd name="T13" fmla="*/ 4 h 14"/>
                    <a:gd name="T14" fmla="*/ 6 w 13"/>
                    <a:gd name="T15" fmla="*/ 1 h 14"/>
                    <a:gd name="T16" fmla="*/ 1 w 13"/>
                    <a:gd name="T17" fmla="*/ 0 h 14"/>
                    <a:gd name="T18" fmla="*/ 3 w 13"/>
                    <a:gd name="T19" fmla="*/ 6 h 14"/>
                    <a:gd name="T20" fmla="*/ 11 w 13"/>
                    <a:gd name="T21" fmla="*/ 14 h 14"/>
                    <a:gd name="T22" fmla="*/ 11 w 13"/>
                    <a:gd name="T23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3" h="14">
                      <a:moveTo>
                        <a:pt x="11" y="14"/>
                      </a:move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1" y="13"/>
                        <a:pt x="9" y="11"/>
                        <a:pt x="8" y="11"/>
                      </a:cubicBezTo>
                      <a:cubicBezTo>
                        <a:pt x="7" y="9"/>
                        <a:pt x="8" y="8"/>
                        <a:pt x="7" y="7"/>
                      </a:cubicBezTo>
                      <a:cubicBezTo>
                        <a:pt x="6" y="6"/>
                        <a:pt x="6" y="6"/>
                        <a:pt x="6" y="5"/>
                      </a:cubicBezTo>
                      <a:cubicBezTo>
                        <a:pt x="5" y="3"/>
                        <a:pt x="6" y="3"/>
                        <a:pt x="7" y="2"/>
                      </a:cubicBezTo>
                      <a:cubicBezTo>
                        <a:pt x="9" y="0"/>
                        <a:pt x="3" y="3"/>
                        <a:pt x="4" y="4"/>
                      </a:cubicBezTo>
                      <a:cubicBezTo>
                        <a:pt x="3" y="3"/>
                        <a:pt x="6" y="1"/>
                        <a:pt x="6" y="1"/>
                      </a:cubicBezTo>
                      <a:cubicBezTo>
                        <a:pt x="5" y="0"/>
                        <a:pt x="1" y="0"/>
                        <a:pt x="1" y="0"/>
                      </a:cubicBezTo>
                      <a:cubicBezTo>
                        <a:pt x="0" y="1"/>
                        <a:pt x="2" y="5"/>
                        <a:pt x="3" y="6"/>
                      </a:cubicBezTo>
                      <a:cubicBezTo>
                        <a:pt x="5" y="8"/>
                        <a:pt x="8" y="13"/>
                        <a:pt x="11" y="14"/>
                      </a:cubicBezTo>
                      <a:cubicBezTo>
                        <a:pt x="13" y="14"/>
                        <a:pt x="8" y="13"/>
                        <a:pt x="11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6" name="Freeform 558">
                  <a:extLst>
                    <a:ext uri="{FF2B5EF4-FFF2-40B4-BE49-F238E27FC236}">
                      <a16:creationId xmlns:a16="http://schemas.microsoft.com/office/drawing/2014/main" id="{105857F0-B2F2-A44F-9750-C989ABE027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9559" y="4814926"/>
                  <a:ext cx="41820" cy="44255"/>
                </a:xfrm>
                <a:custGeom>
                  <a:avLst/>
                  <a:gdLst>
                    <a:gd name="T0" fmla="*/ 3 w 4"/>
                    <a:gd name="T1" fmla="*/ 3 h 4"/>
                    <a:gd name="T2" fmla="*/ 2 w 4"/>
                    <a:gd name="T3" fmla="*/ 1 h 4"/>
                    <a:gd name="T4" fmla="*/ 3 w 4"/>
                    <a:gd name="T5" fmla="*/ 3 h 4"/>
                    <a:gd name="T6" fmla="*/ 3 w 4"/>
                    <a:gd name="T7" fmla="*/ 3 h 4"/>
                    <a:gd name="T8" fmla="*/ 3 w 4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4">
                      <a:moveTo>
                        <a:pt x="3" y="3"/>
                      </a:moveTo>
                      <a:cubicBezTo>
                        <a:pt x="2" y="2"/>
                        <a:pt x="0" y="2"/>
                        <a:pt x="2" y="1"/>
                      </a:cubicBezTo>
                      <a:cubicBezTo>
                        <a:pt x="3" y="0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2" y="2"/>
                        <a:pt x="4" y="4"/>
                        <a:pt x="3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7" name="Freeform 559">
                  <a:extLst>
                    <a:ext uri="{FF2B5EF4-FFF2-40B4-BE49-F238E27FC236}">
                      <a16:creationId xmlns:a16="http://schemas.microsoft.com/office/drawing/2014/main" id="{FA1B2534-B723-214C-B83A-40590565E6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37282" y="4763299"/>
                  <a:ext cx="62727" cy="62692"/>
                </a:xfrm>
                <a:custGeom>
                  <a:avLst/>
                  <a:gdLst>
                    <a:gd name="T0" fmla="*/ 5 w 6"/>
                    <a:gd name="T1" fmla="*/ 2 h 6"/>
                    <a:gd name="T2" fmla="*/ 0 w 6"/>
                    <a:gd name="T3" fmla="*/ 1 h 6"/>
                    <a:gd name="T4" fmla="*/ 1 w 6"/>
                    <a:gd name="T5" fmla="*/ 3 h 6"/>
                    <a:gd name="T6" fmla="*/ 1 w 6"/>
                    <a:gd name="T7" fmla="*/ 6 h 6"/>
                    <a:gd name="T8" fmla="*/ 5 w 6"/>
                    <a:gd name="T9" fmla="*/ 5 h 6"/>
                    <a:gd name="T10" fmla="*/ 3 w 6"/>
                    <a:gd name="T11" fmla="*/ 3 h 6"/>
                    <a:gd name="T12" fmla="*/ 5 w 6"/>
                    <a:gd name="T13" fmla="*/ 2 h 6"/>
                    <a:gd name="T14" fmla="*/ 5 w 6"/>
                    <a:gd name="T15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" h="6">
                      <a:moveTo>
                        <a:pt x="5" y="2"/>
                      </a:moveTo>
                      <a:cubicBezTo>
                        <a:pt x="4" y="2"/>
                        <a:pt x="1" y="0"/>
                        <a:pt x="0" y="1"/>
                      </a:cubicBezTo>
                      <a:cubicBezTo>
                        <a:pt x="1" y="0"/>
                        <a:pt x="2" y="4"/>
                        <a:pt x="1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1" y="5"/>
                        <a:pt x="5" y="4"/>
                        <a:pt x="5" y="5"/>
                      </a:cubicBezTo>
                      <a:cubicBezTo>
                        <a:pt x="5" y="4"/>
                        <a:pt x="4" y="4"/>
                        <a:pt x="3" y="3"/>
                      </a:cubicBezTo>
                      <a:cubicBezTo>
                        <a:pt x="4" y="4"/>
                        <a:pt x="6" y="2"/>
                        <a:pt x="5" y="2"/>
                      </a:cubicBezTo>
                      <a:cubicBezTo>
                        <a:pt x="4" y="2"/>
                        <a:pt x="6" y="2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8" name="Freeform 560">
                  <a:extLst>
                    <a:ext uri="{FF2B5EF4-FFF2-40B4-BE49-F238E27FC236}">
                      <a16:creationId xmlns:a16="http://schemas.microsoft.com/office/drawing/2014/main" id="{2149BE64-0A6A-F542-8388-B9D85793A8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09403" y="4781736"/>
                  <a:ext cx="38336" cy="66379"/>
                </a:xfrm>
                <a:custGeom>
                  <a:avLst/>
                  <a:gdLst>
                    <a:gd name="T0" fmla="*/ 2 w 4"/>
                    <a:gd name="T1" fmla="*/ 0 h 6"/>
                    <a:gd name="T2" fmla="*/ 2 w 4"/>
                    <a:gd name="T3" fmla="*/ 2 h 6"/>
                    <a:gd name="T4" fmla="*/ 2 w 4"/>
                    <a:gd name="T5" fmla="*/ 5 h 6"/>
                    <a:gd name="T6" fmla="*/ 3 w 4"/>
                    <a:gd name="T7" fmla="*/ 3 h 6"/>
                    <a:gd name="T8" fmla="*/ 2 w 4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0" y="0"/>
                        <a:pt x="2" y="1"/>
                        <a:pt x="2" y="2"/>
                      </a:cubicBezTo>
                      <a:cubicBezTo>
                        <a:pt x="2" y="3"/>
                        <a:pt x="1" y="5"/>
                        <a:pt x="2" y="5"/>
                      </a:cubicBezTo>
                      <a:cubicBezTo>
                        <a:pt x="3" y="6"/>
                        <a:pt x="3" y="3"/>
                        <a:pt x="3" y="3"/>
                      </a:cubicBezTo>
                      <a:cubicBezTo>
                        <a:pt x="3" y="2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499" name="Freeform 561">
                  <a:extLst>
                    <a:ext uri="{FF2B5EF4-FFF2-40B4-BE49-F238E27FC236}">
                      <a16:creationId xmlns:a16="http://schemas.microsoft.com/office/drawing/2014/main" id="{8D484B0B-AEBE-B54D-BB11-E7A1E176A9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46673" y="4719040"/>
                  <a:ext cx="52274" cy="118010"/>
                </a:xfrm>
                <a:custGeom>
                  <a:avLst/>
                  <a:gdLst>
                    <a:gd name="T0" fmla="*/ 4 w 5"/>
                    <a:gd name="T1" fmla="*/ 10 h 11"/>
                    <a:gd name="T2" fmla="*/ 2 w 5"/>
                    <a:gd name="T3" fmla="*/ 6 h 11"/>
                    <a:gd name="T4" fmla="*/ 1 w 5"/>
                    <a:gd name="T5" fmla="*/ 3 h 11"/>
                    <a:gd name="T6" fmla="*/ 5 w 5"/>
                    <a:gd name="T7" fmla="*/ 5 h 11"/>
                    <a:gd name="T8" fmla="*/ 4 w 5"/>
                    <a:gd name="T9" fmla="*/ 10 h 11"/>
                    <a:gd name="T10" fmla="*/ 4 w 5"/>
                    <a:gd name="T11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11">
                      <a:moveTo>
                        <a:pt x="4" y="10"/>
                      </a:moveTo>
                      <a:cubicBezTo>
                        <a:pt x="4" y="9"/>
                        <a:pt x="2" y="6"/>
                        <a:pt x="2" y="6"/>
                      </a:cubicBezTo>
                      <a:cubicBezTo>
                        <a:pt x="4" y="4"/>
                        <a:pt x="0" y="4"/>
                        <a:pt x="1" y="3"/>
                      </a:cubicBezTo>
                      <a:cubicBezTo>
                        <a:pt x="2" y="0"/>
                        <a:pt x="5" y="5"/>
                        <a:pt x="5" y="5"/>
                      </a:cubicBezTo>
                      <a:cubicBezTo>
                        <a:pt x="5" y="6"/>
                        <a:pt x="5" y="11"/>
                        <a:pt x="4" y="10"/>
                      </a:cubicBezTo>
                      <a:cubicBezTo>
                        <a:pt x="4" y="9"/>
                        <a:pt x="5" y="11"/>
                        <a:pt x="4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0" name="Freeform 562">
                  <a:extLst>
                    <a:ext uri="{FF2B5EF4-FFF2-40B4-BE49-F238E27FC236}">
                      <a16:creationId xmlns:a16="http://schemas.microsoft.com/office/drawing/2014/main" id="{90CF57FA-C75C-534F-9FF1-7348563CD5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04853" y="4674786"/>
                  <a:ext cx="73184" cy="77445"/>
                </a:xfrm>
                <a:custGeom>
                  <a:avLst/>
                  <a:gdLst>
                    <a:gd name="T0" fmla="*/ 4 w 7"/>
                    <a:gd name="T1" fmla="*/ 6 h 7"/>
                    <a:gd name="T2" fmla="*/ 2 w 7"/>
                    <a:gd name="T3" fmla="*/ 3 h 7"/>
                    <a:gd name="T4" fmla="*/ 0 w 7"/>
                    <a:gd name="T5" fmla="*/ 2 h 7"/>
                    <a:gd name="T6" fmla="*/ 5 w 7"/>
                    <a:gd name="T7" fmla="*/ 1 h 7"/>
                    <a:gd name="T8" fmla="*/ 4 w 7"/>
                    <a:gd name="T9" fmla="*/ 3 h 7"/>
                    <a:gd name="T10" fmla="*/ 7 w 7"/>
                    <a:gd name="T11" fmla="*/ 4 h 7"/>
                    <a:gd name="T12" fmla="*/ 5 w 7"/>
                    <a:gd name="T13" fmla="*/ 5 h 7"/>
                    <a:gd name="T14" fmla="*/ 4 w 7"/>
                    <a:gd name="T15" fmla="*/ 6 h 7"/>
                    <a:gd name="T16" fmla="*/ 4 w 7"/>
                    <a:gd name="T17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7">
                      <a:moveTo>
                        <a:pt x="4" y="6"/>
                      </a:moveTo>
                      <a:cubicBezTo>
                        <a:pt x="2" y="4"/>
                        <a:pt x="1" y="4"/>
                        <a:pt x="2" y="3"/>
                      </a:cubicBezTo>
                      <a:cubicBezTo>
                        <a:pt x="2" y="2"/>
                        <a:pt x="0" y="2"/>
                        <a:pt x="0" y="2"/>
                      </a:cubicBezTo>
                      <a:cubicBezTo>
                        <a:pt x="0" y="1"/>
                        <a:pt x="4" y="0"/>
                        <a:pt x="5" y="1"/>
                      </a:cubicBezTo>
                      <a:cubicBezTo>
                        <a:pt x="5" y="1"/>
                        <a:pt x="3" y="2"/>
                        <a:pt x="4" y="3"/>
                      </a:cubicBezTo>
                      <a:cubicBezTo>
                        <a:pt x="5" y="3"/>
                        <a:pt x="7" y="4"/>
                        <a:pt x="7" y="4"/>
                      </a:cubicBezTo>
                      <a:cubicBezTo>
                        <a:pt x="7" y="5"/>
                        <a:pt x="5" y="5"/>
                        <a:pt x="5" y="5"/>
                      </a:cubicBezTo>
                      <a:cubicBezTo>
                        <a:pt x="4" y="5"/>
                        <a:pt x="5" y="7"/>
                        <a:pt x="4" y="6"/>
                      </a:cubicBezTo>
                      <a:cubicBezTo>
                        <a:pt x="2" y="5"/>
                        <a:pt x="4" y="6"/>
                        <a:pt x="4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1" name="Freeform 563">
                  <a:extLst>
                    <a:ext uri="{FF2B5EF4-FFF2-40B4-BE49-F238E27FC236}">
                      <a16:creationId xmlns:a16="http://schemas.microsoft.com/office/drawing/2014/main" id="{EF8C391B-146C-C34A-89A1-15BC44892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8038" y="4674786"/>
                  <a:ext cx="69700" cy="99573"/>
                </a:xfrm>
                <a:custGeom>
                  <a:avLst/>
                  <a:gdLst>
                    <a:gd name="T0" fmla="*/ 3 w 7"/>
                    <a:gd name="T1" fmla="*/ 8 h 9"/>
                    <a:gd name="T2" fmla="*/ 4 w 7"/>
                    <a:gd name="T3" fmla="*/ 6 h 9"/>
                    <a:gd name="T4" fmla="*/ 2 w 7"/>
                    <a:gd name="T5" fmla="*/ 4 h 9"/>
                    <a:gd name="T6" fmla="*/ 3 w 7"/>
                    <a:gd name="T7" fmla="*/ 1 h 9"/>
                    <a:gd name="T8" fmla="*/ 6 w 7"/>
                    <a:gd name="T9" fmla="*/ 5 h 9"/>
                    <a:gd name="T10" fmla="*/ 3 w 7"/>
                    <a:gd name="T11" fmla="*/ 8 h 9"/>
                    <a:gd name="T12" fmla="*/ 3 w 7"/>
                    <a:gd name="T13" fmla="*/ 8 h 9"/>
                    <a:gd name="T14" fmla="*/ 3 w 7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9">
                      <a:moveTo>
                        <a:pt x="3" y="8"/>
                      </a:moveTo>
                      <a:cubicBezTo>
                        <a:pt x="4" y="7"/>
                        <a:pt x="5" y="7"/>
                        <a:pt x="4" y="6"/>
                      </a:cubicBezTo>
                      <a:cubicBezTo>
                        <a:pt x="4" y="5"/>
                        <a:pt x="2" y="5"/>
                        <a:pt x="2" y="4"/>
                      </a:cubicBezTo>
                      <a:cubicBezTo>
                        <a:pt x="3" y="3"/>
                        <a:pt x="0" y="0"/>
                        <a:pt x="3" y="1"/>
                      </a:cubicBezTo>
                      <a:cubicBezTo>
                        <a:pt x="6" y="2"/>
                        <a:pt x="6" y="3"/>
                        <a:pt x="6" y="5"/>
                      </a:cubicBezTo>
                      <a:cubicBezTo>
                        <a:pt x="7" y="7"/>
                        <a:pt x="3" y="8"/>
                        <a:pt x="3" y="8"/>
                      </a:cubicBezTo>
                      <a:cubicBezTo>
                        <a:pt x="3" y="8"/>
                        <a:pt x="3" y="8"/>
                        <a:pt x="3" y="8"/>
                      </a:cubicBezTo>
                      <a:cubicBezTo>
                        <a:pt x="4" y="7"/>
                        <a:pt x="2" y="9"/>
                        <a:pt x="3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2" name="Freeform 564">
                  <a:extLst>
                    <a:ext uri="{FF2B5EF4-FFF2-40B4-BE49-F238E27FC236}">
                      <a16:creationId xmlns:a16="http://schemas.microsoft.com/office/drawing/2014/main" id="{6330CBBB-E881-E945-BBFC-93F7DEFE61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57126" y="4696914"/>
                  <a:ext cx="31364" cy="11063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3 w 3"/>
                    <a:gd name="T5" fmla="*/ 0 h 1"/>
                    <a:gd name="T6" fmla="*/ 2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2" y="0"/>
                        <a:pt x="3" y="0"/>
                      </a:cubicBezTo>
                      <a:cubicBezTo>
                        <a:pt x="3" y="0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3" name="Freeform 565">
                  <a:extLst>
                    <a:ext uri="{FF2B5EF4-FFF2-40B4-BE49-F238E27FC236}">
                      <a16:creationId xmlns:a16="http://schemas.microsoft.com/office/drawing/2014/main" id="{2A2889AD-5FC7-4245-BCA0-345B682B93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74367" y="4707979"/>
                  <a:ext cx="135912" cy="73757"/>
                </a:xfrm>
                <a:custGeom>
                  <a:avLst/>
                  <a:gdLst>
                    <a:gd name="T0" fmla="*/ 10 w 13"/>
                    <a:gd name="T1" fmla="*/ 1 h 7"/>
                    <a:gd name="T2" fmla="*/ 7 w 13"/>
                    <a:gd name="T3" fmla="*/ 1 h 7"/>
                    <a:gd name="T4" fmla="*/ 5 w 13"/>
                    <a:gd name="T5" fmla="*/ 1 h 7"/>
                    <a:gd name="T6" fmla="*/ 5 w 13"/>
                    <a:gd name="T7" fmla="*/ 4 h 7"/>
                    <a:gd name="T8" fmla="*/ 1 w 13"/>
                    <a:gd name="T9" fmla="*/ 3 h 7"/>
                    <a:gd name="T10" fmla="*/ 1 w 13"/>
                    <a:gd name="T11" fmla="*/ 6 h 7"/>
                    <a:gd name="T12" fmla="*/ 11 w 13"/>
                    <a:gd name="T13" fmla="*/ 4 h 7"/>
                    <a:gd name="T14" fmla="*/ 9 w 13"/>
                    <a:gd name="T15" fmla="*/ 3 h 7"/>
                    <a:gd name="T16" fmla="*/ 12 w 13"/>
                    <a:gd name="T17" fmla="*/ 3 h 7"/>
                    <a:gd name="T18" fmla="*/ 10 w 13"/>
                    <a:gd name="T19" fmla="*/ 1 h 7"/>
                    <a:gd name="T20" fmla="*/ 10 w 13"/>
                    <a:gd name="T21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7">
                      <a:moveTo>
                        <a:pt x="10" y="1"/>
                      </a:moveTo>
                      <a:cubicBezTo>
                        <a:pt x="9" y="1"/>
                        <a:pt x="8" y="1"/>
                        <a:pt x="7" y="1"/>
                      </a:cubicBezTo>
                      <a:cubicBezTo>
                        <a:pt x="6" y="1"/>
                        <a:pt x="6" y="1"/>
                        <a:pt x="5" y="1"/>
                      </a:cubicBezTo>
                      <a:cubicBezTo>
                        <a:pt x="3" y="2"/>
                        <a:pt x="4" y="4"/>
                        <a:pt x="5" y="4"/>
                      </a:cubicBezTo>
                      <a:cubicBezTo>
                        <a:pt x="4" y="4"/>
                        <a:pt x="2" y="1"/>
                        <a:pt x="1" y="3"/>
                      </a:cubicBezTo>
                      <a:cubicBezTo>
                        <a:pt x="0" y="4"/>
                        <a:pt x="0" y="5"/>
                        <a:pt x="1" y="6"/>
                      </a:cubicBezTo>
                      <a:cubicBezTo>
                        <a:pt x="2" y="7"/>
                        <a:pt x="10" y="5"/>
                        <a:pt x="11" y="4"/>
                      </a:cubicBezTo>
                      <a:cubicBezTo>
                        <a:pt x="11" y="4"/>
                        <a:pt x="10" y="3"/>
                        <a:pt x="9" y="3"/>
                      </a:cubicBezTo>
                      <a:cubicBezTo>
                        <a:pt x="10" y="3"/>
                        <a:pt x="12" y="3"/>
                        <a:pt x="12" y="3"/>
                      </a:cubicBezTo>
                      <a:cubicBezTo>
                        <a:pt x="13" y="2"/>
                        <a:pt x="11" y="0"/>
                        <a:pt x="10" y="1"/>
                      </a:cubicBezTo>
                      <a:cubicBezTo>
                        <a:pt x="9" y="1"/>
                        <a:pt x="11" y="0"/>
                        <a:pt x="10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4" name="Freeform 566">
                  <a:extLst>
                    <a:ext uri="{FF2B5EF4-FFF2-40B4-BE49-F238E27FC236}">
                      <a16:creationId xmlns:a16="http://schemas.microsoft.com/office/drawing/2014/main" id="{A7806BE2-74F5-A841-8E86-06728D204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6641" y="4641596"/>
                  <a:ext cx="83638" cy="77445"/>
                </a:xfrm>
                <a:custGeom>
                  <a:avLst/>
                  <a:gdLst>
                    <a:gd name="T0" fmla="*/ 2 w 8"/>
                    <a:gd name="T1" fmla="*/ 6 h 7"/>
                    <a:gd name="T2" fmla="*/ 5 w 8"/>
                    <a:gd name="T3" fmla="*/ 4 h 7"/>
                    <a:gd name="T4" fmla="*/ 8 w 8"/>
                    <a:gd name="T5" fmla="*/ 4 h 7"/>
                    <a:gd name="T6" fmla="*/ 5 w 8"/>
                    <a:gd name="T7" fmla="*/ 2 h 7"/>
                    <a:gd name="T8" fmla="*/ 2 w 8"/>
                    <a:gd name="T9" fmla="*/ 6 h 7"/>
                    <a:gd name="T10" fmla="*/ 2 w 8"/>
                    <a:gd name="T11" fmla="*/ 6 h 7"/>
                    <a:gd name="T12" fmla="*/ 2 w 8"/>
                    <a:gd name="T13" fmla="*/ 6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7">
                      <a:moveTo>
                        <a:pt x="2" y="6"/>
                      </a:moveTo>
                      <a:cubicBezTo>
                        <a:pt x="3" y="5"/>
                        <a:pt x="4" y="5"/>
                        <a:pt x="5" y="4"/>
                      </a:cubicBezTo>
                      <a:cubicBezTo>
                        <a:pt x="6" y="4"/>
                        <a:pt x="8" y="4"/>
                        <a:pt x="8" y="4"/>
                      </a:cubicBezTo>
                      <a:cubicBezTo>
                        <a:pt x="8" y="4"/>
                        <a:pt x="7" y="0"/>
                        <a:pt x="5" y="2"/>
                      </a:cubicBezTo>
                      <a:cubicBezTo>
                        <a:pt x="5" y="2"/>
                        <a:pt x="1" y="5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4" y="5"/>
                        <a:pt x="0" y="7"/>
                        <a:pt x="2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5" name="Freeform 567">
                  <a:extLst>
                    <a:ext uri="{FF2B5EF4-FFF2-40B4-BE49-F238E27FC236}">
                      <a16:creationId xmlns:a16="http://schemas.microsoft.com/office/drawing/2014/main" id="{244BF0E7-8B03-A647-AC38-8A6E0AD5B3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4651" y="4936623"/>
                  <a:ext cx="101063" cy="40568"/>
                </a:xfrm>
                <a:custGeom>
                  <a:avLst/>
                  <a:gdLst>
                    <a:gd name="T0" fmla="*/ 9 w 10"/>
                    <a:gd name="T1" fmla="*/ 2 h 4"/>
                    <a:gd name="T2" fmla="*/ 9 w 10"/>
                    <a:gd name="T3" fmla="*/ 1 h 4"/>
                    <a:gd name="T4" fmla="*/ 6 w 10"/>
                    <a:gd name="T5" fmla="*/ 0 h 4"/>
                    <a:gd name="T6" fmla="*/ 2 w 10"/>
                    <a:gd name="T7" fmla="*/ 2 h 4"/>
                    <a:gd name="T8" fmla="*/ 3 w 10"/>
                    <a:gd name="T9" fmla="*/ 4 h 4"/>
                    <a:gd name="T10" fmla="*/ 9 w 10"/>
                    <a:gd name="T11" fmla="*/ 2 h 4"/>
                    <a:gd name="T12" fmla="*/ 9 w 10"/>
                    <a:gd name="T13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4">
                      <a:moveTo>
                        <a:pt x="9" y="2"/>
                      </a:moveTo>
                      <a:cubicBezTo>
                        <a:pt x="10" y="2"/>
                        <a:pt x="8" y="1"/>
                        <a:pt x="9" y="1"/>
                      </a:cubicBezTo>
                      <a:cubicBezTo>
                        <a:pt x="8" y="0"/>
                        <a:pt x="7" y="0"/>
                        <a:pt x="6" y="0"/>
                      </a:cubicBezTo>
                      <a:cubicBezTo>
                        <a:pt x="5" y="1"/>
                        <a:pt x="3" y="1"/>
                        <a:pt x="2" y="2"/>
                      </a:cubicBezTo>
                      <a:cubicBezTo>
                        <a:pt x="0" y="3"/>
                        <a:pt x="2" y="4"/>
                        <a:pt x="3" y="4"/>
                      </a:cubicBezTo>
                      <a:cubicBezTo>
                        <a:pt x="5" y="4"/>
                        <a:pt x="7" y="1"/>
                        <a:pt x="9" y="2"/>
                      </a:cubicBezTo>
                      <a:cubicBezTo>
                        <a:pt x="10" y="2"/>
                        <a:pt x="7" y="1"/>
                        <a:pt x="9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6" name="Freeform 568">
                  <a:extLst>
                    <a:ext uri="{FF2B5EF4-FFF2-40B4-BE49-F238E27FC236}">
                      <a16:creationId xmlns:a16="http://schemas.microsoft.com/office/drawing/2014/main" id="{69990F45-C634-1B42-97A1-4A94936D05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22677" y="4999318"/>
                  <a:ext cx="59243" cy="55320"/>
                </a:xfrm>
                <a:custGeom>
                  <a:avLst/>
                  <a:gdLst>
                    <a:gd name="T0" fmla="*/ 6 w 6"/>
                    <a:gd name="T1" fmla="*/ 2 h 5"/>
                    <a:gd name="T2" fmla="*/ 3 w 6"/>
                    <a:gd name="T3" fmla="*/ 2 h 5"/>
                    <a:gd name="T4" fmla="*/ 3 w 6"/>
                    <a:gd name="T5" fmla="*/ 4 h 5"/>
                    <a:gd name="T6" fmla="*/ 0 w 6"/>
                    <a:gd name="T7" fmla="*/ 5 h 5"/>
                    <a:gd name="T8" fmla="*/ 6 w 6"/>
                    <a:gd name="T9" fmla="*/ 2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6" y="2"/>
                      </a:moveTo>
                      <a:cubicBezTo>
                        <a:pt x="6" y="0"/>
                        <a:pt x="4" y="1"/>
                        <a:pt x="3" y="2"/>
                      </a:cubicBezTo>
                      <a:cubicBezTo>
                        <a:pt x="3" y="2"/>
                        <a:pt x="3" y="3"/>
                        <a:pt x="3" y="4"/>
                      </a:cubicBezTo>
                      <a:cubicBezTo>
                        <a:pt x="2" y="4"/>
                        <a:pt x="0" y="5"/>
                        <a:pt x="0" y="5"/>
                      </a:cubicBezTo>
                      <a:cubicBezTo>
                        <a:pt x="0" y="5"/>
                        <a:pt x="6" y="5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7" name="Freeform 569">
                  <a:extLst>
                    <a:ext uri="{FF2B5EF4-FFF2-40B4-BE49-F238E27FC236}">
                      <a16:creationId xmlns:a16="http://schemas.microsoft.com/office/drawing/2014/main" id="{265739A6-5565-E646-B57E-04B6A321CB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7191" y="3656936"/>
                  <a:ext cx="212583" cy="140138"/>
                </a:xfrm>
                <a:custGeom>
                  <a:avLst/>
                  <a:gdLst>
                    <a:gd name="T0" fmla="*/ 19 w 21"/>
                    <a:gd name="T1" fmla="*/ 9 h 13"/>
                    <a:gd name="T2" fmla="*/ 18 w 21"/>
                    <a:gd name="T3" fmla="*/ 7 h 13"/>
                    <a:gd name="T4" fmla="*/ 14 w 21"/>
                    <a:gd name="T5" fmla="*/ 4 h 13"/>
                    <a:gd name="T6" fmla="*/ 8 w 21"/>
                    <a:gd name="T7" fmla="*/ 1 h 13"/>
                    <a:gd name="T8" fmla="*/ 5 w 21"/>
                    <a:gd name="T9" fmla="*/ 6 h 13"/>
                    <a:gd name="T10" fmla="*/ 0 w 21"/>
                    <a:gd name="T11" fmla="*/ 8 h 13"/>
                    <a:gd name="T12" fmla="*/ 7 w 21"/>
                    <a:gd name="T13" fmla="*/ 11 h 13"/>
                    <a:gd name="T14" fmla="*/ 15 w 21"/>
                    <a:gd name="T15" fmla="*/ 12 h 13"/>
                    <a:gd name="T16" fmla="*/ 20 w 21"/>
                    <a:gd name="T17" fmla="*/ 9 h 13"/>
                    <a:gd name="T18" fmla="*/ 19 w 21"/>
                    <a:gd name="T19" fmla="*/ 9 h 13"/>
                    <a:gd name="T20" fmla="*/ 19 w 21"/>
                    <a:gd name="T21" fmla="*/ 9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" h="13">
                      <a:moveTo>
                        <a:pt x="19" y="9"/>
                      </a:moveTo>
                      <a:cubicBezTo>
                        <a:pt x="15" y="10"/>
                        <a:pt x="19" y="8"/>
                        <a:pt x="18" y="7"/>
                      </a:cubicBezTo>
                      <a:cubicBezTo>
                        <a:pt x="17" y="7"/>
                        <a:pt x="15" y="4"/>
                        <a:pt x="14" y="4"/>
                      </a:cubicBezTo>
                      <a:cubicBezTo>
                        <a:pt x="12" y="4"/>
                        <a:pt x="10" y="1"/>
                        <a:pt x="8" y="1"/>
                      </a:cubicBezTo>
                      <a:cubicBezTo>
                        <a:pt x="6" y="0"/>
                        <a:pt x="6" y="5"/>
                        <a:pt x="5" y="6"/>
                      </a:cubicBezTo>
                      <a:cubicBezTo>
                        <a:pt x="4" y="6"/>
                        <a:pt x="0" y="6"/>
                        <a:pt x="0" y="8"/>
                      </a:cubicBezTo>
                      <a:cubicBezTo>
                        <a:pt x="1" y="10"/>
                        <a:pt x="6" y="11"/>
                        <a:pt x="7" y="11"/>
                      </a:cubicBezTo>
                      <a:cubicBezTo>
                        <a:pt x="9" y="12"/>
                        <a:pt x="13" y="13"/>
                        <a:pt x="15" y="12"/>
                      </a:cubicBezTo>
                      <a:cubicBezTo>
                        <a:pt x="15" y="12"/>
                        <a:pt x="20" y="10"/>
                        <a:pt x="20" y="9"/>
                      </a:cubicBezTo>
                      <a:cubicBezTo>
                        <a:pt x="20" y="9"/>
                        <a:pt x="19" y="9"/>
                        <a:pt x="19" y="9"/>
                      </a:cubicBezTo>
                      <a:cubicBezTo>
                        <a:pt x="18" y="10"/>
                        <a:pt x="21" y="9"/>
                        <a:pt x="19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8" name="Freeform 570">
                  <a:extLst>
                    <a:ext uri="{FF2B5EF4-FFF2-40B4-BE49-F238E27FC236}">
                      <a16:creationId xmlns:a16="http://schemas.microsoft.com/office/drawing/2014/main" id="{1B7D7D62-D450-CB4D-9B3E-6B318BD626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24009" y="3723319"/>
                  <a:ext cx="52274" cy="40568"/>
                </a:xfrm>
                <a:custGeom>
                  <a:avLst/>
                  <a:gdLst>
                    <a:gd name="T0" fmla="*/ 2 w 5"/>
                    <a:gd name="T1" fmla="*/ 4 h 4"/>
                    <a:gd name="T2" fmla="*/ 4 w 5"/>
                    <a:gd name="T3" fmla="*/ 1 h 4"/>
                    <a:gd name="T4" fmla="*/ 2 w 5"/>
                    <a:gd name="T5" fmla="*/ 4 h 4"/>
                    <a:gd name="T6" fmla="*/ 2 w 5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4">
                      <a:moveTo>
                        <a:pt x="2" y="4"/>
                      </a:moveTo>
                      <a:cubicBezTo>
                        <a:pt x="0" y="4"/>
                        <a:pt x="4" y="0"/>
                        <a:pt x="4" y="1"/>
                      </a:cubicBezTo>
                      <a:cubicBezTo>
                        <a:pt x="5" y="1"/>
                        <a:pt x="3" y="4"/>
                        <a:pt x="2" y="4"/>
                      </a:cubicBezTo>
                      <a:cubicBezTo>
                        <a:pt x="1" y="4"/>
                        <a:pt x="4" y="4"/>
                        <a:pt x="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09" name="Freeform 571">
                  <a:extLst>
                    <a:ext uri="{FF2B5EF4-FFF2-40B4-BE49-F238E27FC236}">
                      <a16:creationId xmlns:a16="http://schemas.microsoft.com/office/drawing/2014/main" id="{7376F832-9873-1E41-BB09-2AE862A9DA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61278" y="3763883"/>
                  <a:ext cx="20911" cy="22128"/>
                </a:xfrm>
                <a:custGeom>
                  <a:avLst/>
                  <a:gdLst>
                    <a:gd name="T0" fmla="*/ 1 w 2"/>
                    <a:gd name="T1" fmla="*/ 2 h 2"/>
                    <a:gd name="T2" fmla="*/ 1 w 2"/>
                    <a:gd name="T3" fmla="*/ 0 h 2"/>
                    <a:gd name="T4" fmla="*/ 1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1" y="2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2" y="0"/>
                        <a:pt x="2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0" name="Freeform 572">
                  <a:extLst>
                    <a:ext uri="{FF2B5EF4-FFF2-40B4-BE49-F238E27FC236}">
                      <a16:creationId xmlns:a16="http://schemas.microsoft.com/office/drawing/2014/main" id="{063B231E-3662-E740-A34C-85D48DC2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310279"/>
                  <a:ext cx="940942" cy="486798"/>
                </a:xfrm>
                <a:custGeom>
                  <a:avLst/>
                  <a:gdLst>
                    <a:gd name="T0" fmla="*/ 76 w 92"/>
                    <a:gd name="T1" fmla="*/ 41 h 45"/>
                    <a:gd name="T2" fmla="*/ 71 w 92"/>
                    <a:gd name="T3" fmla="*/ 39 h 45"/>
                    <a:gd name="T4" fmla="*/ 61 w 92"/>
                    <a:gd name="T5" fmla="*/ 38 h 45"/>
                    <a:gd name="T6" fmla="*/ 45 w 92"/>
                    <a:gd name="T7" fmla="*/ 43 h 45"/>
                    <a:gd name="T8" fmla="*/ 29 w 92"/>
                    <a:gd name="T9" fmla="*/ 41 h 45"/>
                    <a:gd name="T10" fmla="*/ 21 w 92"/>
                    <a:gd name="T11" fmla="*/ 38 h 45"/>
                    <a:gd name="T12" fmla="*/ 10 w 92"/>
                    <a:gd name="T13" fmla="*/ 31 h 45"/>
                    <a:gd name="T14" fmla="*/ 40 w 92"/>
                    <a:gd name="T15" fmla="*/ 29 h 45"/>
                    <a:gd name="T16" fmla="*/ 9 w 92"/>
                    <a:gd name="T17" fmla="*/ 26 h 45"/>
                    <a:gd name="T18" fmla="*/ 16 w 92"/>
                    <a:gd name="T19" fmla="*/ 19 h 45"/>
                    <a:gd name="T20" fmla="*/ 14 w 92"/>
                    <a:gd name="T21" fmla="*/ 18 h 45"/>
                    <a:gd name="T22" fmla="*/ 7 w 92"/>
                    <a:gd name="T23" fmla="*/ 17 h 45"/>
                    <a:gd name="T24" fmla="*/ 4 w 92"/>
                    <a:gd name="T25" fmla="*/ 11 h 45"/>
                    <a:gd name="T26" fmla="*/ 8 w 92"/>
                    <a:gd name="T27" fmla="*/ 7 h 45"/>
                    <a:gd name="T28" fmla="*/ 24 w 92"/>
                    <a:gd name="T29" fmla="*/ 1 h 45"/>
                    <a:gd name="T30" fmla="*/ 29 w 92"/>
                    <a:gd name="T31" fmla="*/ 7 h 45"/>
                    <a:gd name="T32" fmla="*/ 39 w 92"/>
                    <a:gd name="T33" fmla="*/ 6 h 45"/>
                    <a:gd name="T34" fmla="*/ 43 w 92"/>
                    <a:gd name="T35" fmla="*/ 8 h 45"/>
                    <a:gd name="T36" fmla="*/ 47 w 92"/>
                    <a:gd name="T37" fmla="*/ 9 h 45"/>
                    <a:gd name="T38" fmla="*/ 43 w 92"/>
                    <a:gd name="T39" fmla="*/ 4 h 45"/>
                    <a:gd name="T40" fmla="*/ 54 w 92"/>
                    <a:gd name="T41" fmla="*/ 10 h 45"/>
                    <a:gd name="T42" fmla="*/ 60 w 92"/>
                    <a:gd name="T43" fmla="*/ 14 h 45"/>
                    <a:gd name="T44" fmla="*/ 59 w 92"/>
                    <a:gd name="T45" fmla="*/ 1 h 45"/>
                    <a:gd name="T46" fmla="*/ 69 w 92"/>
                    <a:gd name="T47" fmla="*/ 6 h 45"/>
                    <a:gd name="T48" fmla="*/ 74 w 92"/>
                    <a:gd name="T49" fmla="*/ 19 h 45"/>
                    <a:gd name="T50" fmla="*/ 82 w 92"/>
                    <a:gd name="T51" fmla="*/ 26 h 45"/>
                    <a:gd name="T52" fmla="*/ 92 w 92"/>
                    <a:gd name="T53" fmla="*/ 33 h 45"/>
                    <a:gd name="T54" fmla="*/ 83 w 92"/>
                    <a:gd name="T55" fmla="*/ 35 h 45"/>
                    <a:gd name="T56" fmla="*/ 81 w 92"/>
                    <a:gd name="T57" fmla="*/ 36 h 45"/>
                    <a:gd name="T58" fmla="*/ 85 w 92"/>
                    <a:gd name="T59" fmla="*/ 36 h 45"/>
                    <a:gd name="T60" fmla="*/ 89 w 92"/>
                    <a:gd name="T61" fmla="*/ 39 h 45"/>
                    <a:gd name="T62" fmla="*/ 83 w 92"/>
                    <a:gd name="T63" fmla="*/ 41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92" h="45">
                      <a:moveTo>
                        <a:pt x="83" y="41"/>
                      </a:moveTo>
                      <a:cubicBezTo>
                        <a:pt x="81" y="41"/>
                        <a:pt x="79" y="41"/>
                        <a:pt x="76" y="41"/>
                      </a:cubicBezTo>
                      <a:cubicBezTo>
                        <a:pt x="75" y="41"/>
                        <a:pt x="74" y="41"/>
                        <a:pt x="73" y="41"/>
                      </a:cubicBezTo>
                      <a:cubicBezTo>
                        <a:pt x="72" y="41"/>
                        <a:pt x="72" y="40"/>
                        <a:pt x="71" y="39"/>
                      </a:cubicBezTo>
                      <a:cubicBezTo>
                        <a:pt x="70" y="39"/>
                        <a:pt x="66" y="40"/>
                        <a:pt x="65" y="38"/>
                      </a:cubicBezTo>
                      <a:cubicBezTo>
                        <a:pt x="65" y="35"/>
                        <a:pt x="63" y="37"/>
                        <a:pt x="61" y="38"/>
                      </a:cubicBezTo>
                      <a:cubicBezTo>
                        <a:pt x="58" y="40"/>
                        <a:pt x="56" y="39"/>
                        <a:pt x="54" y="40"/>
                      </a:cubicBezTo>
                      <a:cubicBezTo>
                        <a:pt x="51" y="41"/>
                        <a:pt x="48" y="42"/>
                        <a:pt x="45" y="43"/>
                      </a:cubicBezTo>
                      <a:cubicBezTo>
                        <a:pt x="41" y="43"/>
                        <a:pt x="35" y="45"/>
                        <a:pt x="31" y="43"/>
                      </a:cubicBezTo>
                      <a:cubicBezTo>
                        <a:pt x="31" y="43"/>
                        <a:pt x="29" y="42"/>
                        <a:pt x="29" y="41"/>
                      </a:cubicBezTo>
                      <a:cubicBezTo>
                        <a:pt x="29" y="40"/>
                        <a:pt x="29" y="38"/>
                        <a:pt x="27" y="38"/>
                      </a:cubicBezTo>
                      <a:cubicBezTo>
                        <a:pt x="25" y="38"/>
                        <a:pt x="23" y="38"/>
                        <a:pt x="21" y="38"/>
                      </a:cubicBezTo>
                      <a:cubicBezTo>
                        <a:pt x="19" y="38"/>
                        <a:pt x="17" y="38"/>
                        <a:pt x="15" y="36"/>
                      </a:cubicBezTo>
                      <a:cubicBezTo>
                        <a:pt x="14" y="36"/>
                        <a:pt x="9" y="32"/>
                        <a:pt x="10" y="31"/>
                      </a:cubicBezTo>
                      <a:cubicBezTo>
                        <a:pt x="16" y="28"/>
                        <a:pt x="23" y="29"/>
                        <a:pt x="28" y="29"/>
                      </a:cubicBezTo>
                      <a:cubicBezTo>
                        <a:pt x="29" y="29"/>
                        <a:pt x="40" y="29"/>
                        <a:pt x="40" y="29"/>
                      </a:cubicBezTo>
                      <a:cubicBezTo>
                        <a:pt x="40" y="27"/>
                        <a:pt x="26" y="25"/>
                        <a:pt x="25" y="25"/>
                      </a:cubicBezTo>
                      <a:cubicBezTo>
                        <a:pt x="20" y="25"/>
                        <a:pt x="14" y="28"/>
                        <a:pt x="9" y="26"/>
                      </a:cubicBezTo>
                      <a:cubicBezTo>
                        <a:pt x="7" y="25"/>
                        <a:pt x="3" y="23"/>
                        <a:pt x="7" y="21"/>
                      </a:cubicBezTo>
                      <a:cubicBezTo>
                        <a:pt x="10" y="20"/>
                        <a:pt x="13" y="19"/>
                        <a:pt x="16" y="19"/>
                      </a:cubicBezTo>
                      <a:cubicBezTo>
                        <a:pt x="18" y="18"/>
                        <a:pt x="20" y="18"/>
                        <a:pt x="21" y="18"/>
                      </a:cubicBezTo>
                      <a:cubicBezTo>
                        <a:pt x="19" y="19"/>
                        <a:pt x="16" y="18"/>
                        <a:pt x="14" y="18"/>
                      </a:cubicBezTo>
                      <a:cubicBezTo>
                        <a:pt x="13" y="18"/>
                        <a:pt x="7" y="19"/>
                        <a:pt x="6" y="18"/>
                      </a:cubicBezTo>
                      <a:cubicBezTo>
                        <a:pt x="6" y="18"/>
                        <a:pt x="7" y="17"/>
                        <a:pt x="7" y="17"/>
                      </a:cubicBezTo>
                      <a:cubicBezTo>
                        <a:pt x="7" y="16"/>
                        <a:pt x="0" y="17"/>
                        <a:pt x="1" y="15"/>
                      </a:cubicBezTo>
                      <a:cubicBezTo>
                        <a:pt x="2" y="14"/>
                        <a:pt x="3" y="12"/>
                        <a:pt x="4" y="11"/>
                      </a:cubicBezTo>
                      <a:cubicBezTo>
                        <a:pt x="8" y="10"/>
                        <a:pt x="4" y="10"/>
                        <a:pt x="4" y="9"/>
                      </a:cubicBezTo>
                      <a:cubicBezTo>
                        <a:pt x="4" y="9"/>
                        <a:pt x="7" y="7"/>
                        <a:pt x="8" y="7"/>
                      </a:cubicBezTo>
                      <a:cubicBezTo>
                        <a:pt x="10" y="6"/>
                        <a:pt x="11" y="5"/>
                        <a:pt x="13" y="4"/>
                      </a:cubicBezTo>
                      <a:cubicBezTo>
                        <a:pt x="17" y="2"/>
                        <a:pt x="20" y="1"/>
                        <a:pt x="24" y="1"/>
                      </a:cubicBezTo>
                      <a:cubicBezTo>
                        <a:pt x="29" y="1"/>
                        <a:pt x="24" y="7"/>
                        <a:pt x="24" y="7"/>
                      </a:cubicBezTo>
                      <a:cubicBezTo>
                        <a:pt x="26" y="8"/>
                        <a:pt x="28" y="8"/>
                        <a:pt x="29" y="7"/>
                      </a:cubicBezTo>
                      <a:cubicBezTo>
                        <a:pt x="30" y="7"/>
                        <a:pt x="30" y="4"/>
                        <a:pt x="31" y="4"/>
                      </a:cubicBezTo>
                      <a:cubicBezTo>
                        <a:pt x="33" y="4"/>
                        <a:pt x="37" y="4"/>
                        <a:pt x="39" y="6"/>
                      </a:cubicBezTo>
                      <a:cubicBezTo>
                        <a:pt x="42" y="8"/>
                        <a:pt x="35" y="11"/>
                        <a:pt x="40" y="10"/>
                      </a:cubicBezTo>
                      <a:cubicBezTo>
                        <a:pt x="41" y="10"/>
                        <a:pt x="42" y="9"/>
                        <a:pt x="43" y="8"/>
                      </a:cubicBezTo>
                      <a:cubicBezTo>
                        <a:pt x="44" y="8"/>
                        <a:pt x="44" y="8"/>
                        <a:pt x="45" y="8"/>
                      </a:cubicBezTo>
                      <a:cubicBezTo>
                        <a:pt x="46" y="8"/>
                        <a:pt x="46" y="8"/>
                        <a:pt x="47" y="9"/>
                      </a:cubicBezTo>
                      <a:cubicBezTo>
                        <a:pt x="48" y="9"/>
                        <a:pt x="48" y="7"/>
                        <a:pt x="48" y="6"/>
                      </a:cubicBezTo>
                      <a:cubicBezTo>
                        <a:pt x="47" y="6"/>
                        <a:pt x="44" y="4"/>
                        <a:pt x="43" y="4"/>
                      </a:cubicBezTo>
                      <a:cubicBezTo>
                        <a:pt x="45" y="3"/>
                        <a:pt x="49" y="5"/>
                        <a:pt x="50" y="6"/>
                      </a:cubicBezTo>
                      <a:cubicBezTo>
                        <a:pt x="53" y="7"/>
                        <a:pt x="53" y="8"/>
                        <a:pt x="54" y="10"/>
                      </a:cubicBezTo>
                      <a:cubicBezTo>
                        <a:pt x="54" y="11"/>
                        <a:pt x="54" y="16"/>
                        <a:pt x="56" y="16"/>
                      </a:cubicBezTo>
                      <a:cubicBezTo>
                        <a:pt x="57" y="16"/>
                        <a:pt x="61" y="16"/>
                        <a:pt x="60" y="14"/>
                      </a:cubicBezTo>
                      <a:cubicBezTo>
                        <a:pt x="59" y="10"/>
                        <a:pt x="57" y="7"/>
                        <a:pt x="56" y="3"/>
                      </a:cubicBezTo>
                      <a:cubicBezTo>
                        <a:pt x="55" y="0"/>
                        <a:pt x="58" y="1"/>
                        <a:pt x="59" y="1"/>
                      </a:cubicBezTo>
                      <a:cubicBezTo>
                        <a:pt x="62" y="2"/>
                        <a:pt x="62" y="0"/>
                        <a:pt x="64" y="1"/>
                      </a:cubicBezTo>
                      <a:cubicBezTo>
                        <a:pt x="66" y="3"/>
                        <a:pt x="69" y="4"/>
                        <a:pt x="69" y="6"/>
                      </a:cubicBezTo>
                      <a:cubicBezTo>
                        <a:pt x="70" y="9"/>
                        <a:pt x="71" y="11"/>
                        <a:pt x="73" y="13"/>
                      </a:cubicBezTo>
                      <a:cubicBezTo>
                        <a:pt x="74" y="16"/>
                        <a:pt x="75" y="17"/>
                        <a:pt x="74" y="19"/>
                      </a:cubicBezTo>
                      <a:cubicBezTo>
                        <a:pt x="73" y="22"/>
                        <a:pt x="76" y="25"/>
                        <a:pt x="78" y="26"/>
                      </a:cubicBezTo>
                      <a:cubicBezTo>
                        <a:pt x="79" y="26"/>
                        <a:pt x="81" y="26"/>
                        <a:pt x="82" y="26"/>
                      </a:cubicBezTo>
                      <a:cubicBezTo>
                        <a:pt x="83" y="27"/>
                        <a:pt x="84" y="28"/>
                        <a:pt x="85" y="28"/>
                      </a:cubicBezTo>
                      <a:cubicBezTo>
                        <a:pt x="88" y="29"/>
                        <a:pt x="92" y="29"/>
                        <a:pt x="92" y="33"/>
                      </a:cubicBezTo>
                      <a:cubicBezTo>
                        <a:pt x="92" y="35"/>
                        <a:pt x="83" y="32"/>
                        <a:pt x="83" y="32"/>
                      </a:cubicBezTo>
                      <a:cubicBezTo>
                        <a:pt x="83" y="33"/>
                        <a:pt x="83" y="34"/>
                        <a:pt x="83" y="35"/>
                      </a:cubicBezTo>
                      <a:cubicBezTo>
                        <a:pt x="83" y="35"/>
                        <a:pt x="80" y="35"/>
                        <a:pt x="80" y="35"/>
                      </a:cubicBezTo>
                      <a:cubicBezTo>
                        <a:pt x="81" y="35"/>
                        <a:pt x="81" y="36"/>
                        <a:pt x="81" y="36"/>
                      </a:cubicBezTo>
                      <a:cubicBezTo>
                        <a:pt x="81" y="37"/>
                        <a:pt x="81" y="38"/>
                        <a:pt x="81" y="38"/>
                      </a:cubicBezTo>
                      <a:cubicBezTo>
                        <a:pt x="81" y="38"/>
                        <a:pt x="85" y="36"/>
                        <a:pt x="85" y="36"/>
                      </a:cubicBezTo>
                      <a:cubicBezTo>
                        <a:pt x="87" y="36"/>
                        <a:pt x="86" y="37"/>
                        <a:pt x="86" y="38"/>
                      </a:cubicBezTo>
                      <a:cubicBezTo>
                        <a:pt x="86" y="38"/>
                        <a:pt x="88" y="38"/>
                        <a:pt x="89" y="39"/>
                      </a:cubicBezTo>
                      <a:cubicBezTo>
                        <a:pt x="89" y="39"/>
                        <a:pt x="83" y="41"/>
                        <a:pt x="83" y="41"/>
                      </a:cubicBezTo>
                      <a:cubicBezTo>
                        <a:pt x="81" y="41"/>
                        <a:pt x="86" y="41"/>
                        <a:pt x="83" y="4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1" name="Freeform 573">
                  <a:extLst>
                    <a:ext uri="{FF2B5EF4-FFF2-40B4-BE49-F238E27FC236}">
                      <a16:creationId xmlns:a16="http://schemas.microsoft.com/office/drawing/2014/main" id="{6E64C534-A438-2D43-91A0-CB0D1D709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06877" y="3266024"/>
                  <a:ext cx="142883" cy="99573"/>
                </a:xfrm>
                <a:custGeom>
                  <a:avLst/>
                  <a:gdLst>
                    <a:gd name="T0" fmla="*/ 9 w 14"/>
                    <a:gd name="T1" fmla="*/ 8 h 9"/>
                    <a:gd name="T2" fmla="*/ 5 w 14"/>
                    <a:gd name="T3" fmla="*/ 5 h 9"/>
                    <a:gd name="T4" fmla="*/ 0 w 14"/>
                    <a:gd name="T5" fmla="*/ 3 h 9"/>
                    <a:gd name="T6" fmla="*/ 4 w 14"/>
                    <a:gd name="T7" fmla="*/ 0 h 9"/>
                    <a:gd name="T8" fmla="*/ 10 w 14"/>
                    <a:gd name="T9" fmla="*/ 1 h 9"/>
                    <a:gd name="T10" fmla="*/ 12 w 14"/>
                    <a:gd name="T11" fmla="*/ 4 h 9"/>
                    <a:gd name="T12" fmla="*/ 9 w 14"/>
                    <a:gd name="T13" fmla="*/ 8 h 9"/>
                    <a:gd name="T14" fmla="*/ 9 w 14"/>
                    <a:gd name="T1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4" h="9">
                      <a:moveTo>
                        <a:pt x="9" y="8"/>
                      </a:moveTo>
                      <a:cubicBezTo>
                        <a:pt x="7" y="8"/>
                        <a:pt x="6" y="5"/>
                        <a:pt x="5" y="5"/>
                      </a:cubicBezTo>
                      <a:cubicBezTo>
                        <a:pt x="4" y="4"/>
                        <a:pt x="0" y="3"/>
                        <a:pt x="0" y="3"/>
                      </a:cubicBezTo>
                      <a:cubicBezTo>
                        <a:pt x="1" y="2"/>
                        <a:pt x="3" y="1"/>
                        <a:pt x="4" y="0"/>
                      </a:cubicBezTo>
                      <a:cubicBezTo>
                        <a:pt x="6" y="0"/>
                        <a:pt x="8" y="0"/>
                        <a:pt x="10" y="1"/>
                      </a:cubicBezTo>
                      <a:cubicBezTo>
                        <a:pt x="12" y="2"/>
                        <a:pt x="14" y="2"/>
                        <a:pt x="12" y="4"/>
                      </a:cubicBezTo>
                      <a:cubicBezTo>
                        <a:pt x="11" y="5"/>
                        <a:pt x="10" y="9"/>
                        <a:pt x="9" y="8"/>
                      </a:cubicBezTo>
                      <a:cubicBezTo>
                        <a:pt x="8" y="8"/>
                        <a:pt x="9" y="8"/>
                        <a:pt x="9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2" name="Freeform 574">
                  <a:extLst>
                    <a:ext uri="{FF2B5EF4-FFF2-40B4-BE49-F238E27FC236}">
                      <a16:creationId xmlns:a16="http://schemas.microsoft.com/office/drawing/2014/main" id="{67D0A92C-F6CC-C844-B3DA-378B5D6D16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3221769"/>
                  <a:ext cx="324101" cy="317157"/>
                </a:xfrm>
                <a:custGeom>
                  <a:avLst/>
                  <a:gdLst>
                    <a:gd name="T0" fmla="*/ 18 w 32"/>
                    <a:gd name="T1" fmla="*/ 27 h 29"/>
                    <a:gd name="T2" fmla="*/ 10 w 32"/>
                    <a:gd name="T3" fmla="*/ 19 h 29"/>
                    <a:gd name="T4" fmla="*/ 1 w 32"/>
                    <a:gd name="T5" fmla="*/ 15 h 29"/>
                    <a:gd name="T6" fmla="*/ 0 w 32"/>
                    <a:gd name="T7" fmla="*/ 13 h 29"/>
                    <a:gd name="T8" fmla="*/ 4 w 32"/>
                    <a:gd name="T9" fmla="*/ 12 h 29"/>
                    <a:gd name="T10" fmla="*/ 11 w 32"/>
                    <a:gd name="T11" fmla="*/ 14 h 29"/>
                    <a:gd name="T12" fmla="*/ 11 w 32"/>
                    <a:gd name="T13" fmla="*/ 12 h 29"/>
                    <a:gd name="T14" fmla="*/ 13 w 32"/>
                    <a:gd name="T15" fmla="*/ 11 h 29"/>
                    <a:gd name="T16" fmla="*/ 7 w 32"/>
                    <a:gd name="T17" fmla="*/ 8 h 29"/>
                    <a:gd name="T18" fmla="*/ 7 w 32"/>
                    <a:gd name="T19" fmla="*/ 6 h 29"/>
                    <a:gd name="T20" fmla="*/ 10 w 32"/>
                    <a:gd name="T21" fmla="*/ 7 h 29"/>
                    <a:gd name="T22" fmla="*/ 11 w 32"/>
                    <a:gd name="T23" fmla="*/ 5 h 29"/>
                    <a:gd name="T24" fmla="*/ 8 w 32"/>
                    <a:gd name="T25" fmla="*/ 4 h 29"/>
                    <a:gd name="T26" fmla="*/ 10 w 32"/>
                    <a:gd name="T27" fmla="*/ 3 h 29"/>
                    <a:gd name="T28" fmla="*/ 14 w 32"/>
                    <a:gd name="T29" fmla="*/ 4 h 29"/>
                    <a:gd name="T30" fmla="*/ 13 w 32"/>
                    <a:gd name="T31" fmla="*/ 3 h 29"/>
                    <a:gd name="T32" fmla="*/ 19 w 32"/>
                    <a:gd name="T33" fmla="*/ 5 h 29"/>
                    <a:gd name="T34" fmla="*/ 18 w 32"/>
                    <a:gd name="T35" fmla="*/ 3 h 29"/>
                    <a:gd name="T36" fmla="*/ 19 w 32"/>
                    <a:gd name="T37" fmla="*/ 3 h 29"/>
                    <a:gd name="T38" fmla="*/ 17 w 32"/>
                    <a:gd name="T39" fmla="*/ 2 h 29"/>
                    <a:gd name="T40" fmla="*/ 25 w 32"/>
                    <a:gd name="T41" fmla="*/ 1 h 29"/>
                    <a:gd name="T42" fmla="*/ 23 w 32"/>
                    <a:gd name="T43" fmla="*/ 3 h 29"/>
                    <a:gd name="T44" fmla="*/ 28 w 32"/>
                    <a:gd name="T45" fmla="*/ 4 h 29"/>
                    <a:gd name="T46" fmla="*/ 27 w 32"/>
                    <a:gd name="T47" fmla="*/ 7 h 29"/>
                    <a:gd name="T48" fmla="*/ 26 w 32"/>
                    <a:gd name="T49" fmla="*/ 8 h 29"/>
                    <a:gd name="T50" fmla="*/ 23 w 32"/>
                    <a:gd name="T51" fmla="*/ 10 h 29"/>
                    <a:gd name="T52" fmla="*/ 21 w 32"/>
                    <a:gd name="T53" fmla="*/ 13 h 29"/>
                    <a:gd name="T54" fmla="*/ 24 w 32"/>
                    <a:gd name="T55" fmla="*/ 11 h 29"/>
                    <a:gd name="T56" fmla="*/ 26 w 32"/>
                    <a:gd name="T57" fmla="*/ 13 h 29"/>
                    <a:gd name="T58" fmla="*/ 29 w 32"/>
                    <a:gd name="T59" fmla="*/ 13 h 29"/>
                    <a:gd name="T60" fmla="*/ 28 w 32"/>
                    <a:gd name="T61" fmla="*/ 10 h 29"/>
                    <a:gd name="T62" fmla="*/ 30 w 32"/>
                    <a:gd name="T63" fmla="*/ 11 h 29"/>
                    <a:gd name="T64" fmla="*/ 30 w 32"/>
                    <a:gd name="T65" fmla="*/ 14 h 29"/>
                    <a:gd name="T66" fmla="*/ 31 w 32"/>
                    <a:gd name="T67" fmla="*/ 17 h 29"/>
                    <a:gd name="T68" fmla="*/ 28 w 32"/>
                    <a:gd name="T69" fmla="*/ 23 h 29"/>
                    <a:gd name="T70" fmla="*/ 22 w 32"/>
                    <a:gd name="T71" fmla="*/ 23 h 29"/>
                    <a:gd name="T72" fmla="*/ 21 w 32"/>
                    <a:gd name="T73" fmla="*/ 23 h 29"/>
                    <a:gd name="T74" fmla="*/ 23 w 32"/>
                    <a:gd name="T75" fmla="*/ 26 h 29"/>
                    <a:gd name="T76" fmla="*/ 18 w 32"/>
                    <a:gd name="T77" fmla="*/ 27 h 29"/>
                    <a:gd name="T78" fmla="*/ 18 w 32"/>
                    <a:gd name="T79" fmla="*/ 27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32" h="29">
                      <a:moveTo>
                        <a:pt x="18" y="27"/>
                      </a:moveTo>
                      <a:cubicBezTo>
                        <a:pt x="15" y="25"/>
                        <a:pt x="13" y="21"/>
                        <a:pt x="10" y="19"/>
                      </a:cubicBezTo>
                      <a:cubicBezTo>
                        <a:pt x="7" y="18"/>
                        <a:pt x="4" y="16"/>
                        <a:pt x="1" y="15"/>
                      </a:cubicBezTo>
                      <a:cubicBezTo>
                        <a:pt x="0" y="14"/>
                        <a:pt x="0" y="14"/>
                        <a:pt x="0" y="13"/>
                      </a:cubicBezTo>
                      <a:cubicBezTo>
                        <a:pt x="0" y="10"/>
                        <a:pt x="2" y="11"/>
                        <a:pt x="4" y="12"/>
                      </a:cubicBezTo>
                      <a:cubicBezTo>
                        <a:pt x="6" y="13"/>
                        <a:pt x="8" y="15"/>
                        <a:pt x="11" y="14"/>
                      </a:cubicBezTo>
                      <a:cubicBezTo>
                        <a:pt x="12" y="14"/>
                        <a:pt x="11" y="12"/>
                        <a:pt x="11" y="12"/>
                      </a:cubicBezTo>
                      <a:cubicBezTo>
                        <a:pt x="11" y="11"/>
                        <a:pt x="13" y="12"/>
                        <a:pt x="13" y="11"/>
                      </a:cubicBezTo>
                      <a:cubicBezTo>
                        <a:pt x="14" y="10"/>
                        <a:pt x="7" y="8"/>
                        <a:pt x="7" y="8"/>
                      </a:cubicBezTo>
                      <a:cubicBezTo>
                        <a:pt x="5" y="7"/>
                        <a:pt x="6" y="6"/>
                        <a:pt x="7" y="6"/>
                      </a:cubicBezTo>
                      <a:cubicBezTo>
                        <a:pt x="9" y="5"/>
                        <a:pt x="9" y="6"/>
                        <a:pt x="10" y="7"/>
                      </a:cubicBezTo>
                      <a:cubicBezTo>
                        <a:pt x="10" y="7"/>
                        <a:pt x="11" y="5"/>
                        <a:pt x="11" y="5"/>
                      </a:cubicBezTo>
                      <a:cubicBezTo>
                        <a:pt x="12" y="5"/>
                        <a:pt x="8" y="4"/>
                        <a:pt x="8" y="4"/>
                      </a:cubicBezTo>
                      <a:cubicBezTo>
                        <a:pt x="8" y="4"/>
                        <a:pt x="10" y="3"/>
                        <a:pt x="10" y="3"/>
                      </a:cubicBezTo>
                      <a:cubicBezTo>
                        <a:pt x="11" y="3"/>
                        <a:pt x="13" y="4"/>
                        <a:pt x="14" y="4"/>
                      </a:cubicBez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4" y="2"/>
                        <a:pt x="18" y="5"/>
                        <a:pt x="19" y="5"/>
                      </a:cubicBezTo>
                      <a:cubicBezTo>
                        <a:pt x="20" y="4"/>
                        <a:pt x="18" y="4"/>
                        <a:pt x="18" y="3"/>
                      </a:cubicBezTo>
                      <a:cubicBezTo>
                        <a:pt x="18" y="3"/>
                        <a:pt x="19" y="3"/>
                        <a:pt x="19" y="3"/>
                      </a:cubicBezTo>
                      <a:cubicBezTo>
                        <a:pt x="19" y="3"/>
                        <a:pt x="17" y="3"/>
                        <a:pt x="17" y="2"/>
                      </a:cubicBezTo>
                      <a:cubicBezTo>
                        <a:pt x="17" y="2"/>
                        <a:pt x="24" y="0"/>
                        <a:pt x="25" y="1"/>
                      </a:cubicBezTo>
                      <a:cubicBezTo>
                        <a:pt x="26" y="1"/>
                        <a:pt x="23" y="2"/>
                        <a:pt x="23" y="3"/>
                      </a:cubicBezTo>
                      <a:cubicBezTo>
                        <a:pt x="24" y="4"/>
                        <a:pt x="27" y="3"/>
                        <a:pt x="28" y="4"/>
                      </a:cubicBezTo>
                      <a:cubicBezTo>
                        <a:pt x="28" y="5"/>
                        <a:pt x="24" y="7"/>
                        <a:pt x="27" y="7"/>
                      </a:cubicBezTo>
                      <a:cubicBezTo>
                        <a:pt x="28" y="7"/>
                        <a:pt x="27" y="8"/>
                        <a:pt x="26" y="8"/>
                      </a:cubicBezTo>
                      <a:cubicBezTo>
                        <a:pt x="25" y="8"/>
                        <a:pt x="24" y="8"/>
                        <a:pt x="23" y="10"/>
                      </a:cubicBezTo>
                      <a:cubicBezTo>
                        <a:pt x="23" y="10"/>
                        <a:pt x="21" y="13"/>
                        <a:pt x="21" y="13"/>
                      </a:cubicBezTo>
                      <a:cubicBezTo>
                        <a:pt x="22" y="13"/>
                        <a:pt x="23" y="11"/>
                        <a:pt x="24" y="11"/>
                      </a:cubicBezTo>
                      <a:cubicBezTo>
                        <a:pt x="25" y="11"/>
                        <a:pt x="25" y="12"/>
                        <a:pt x="26" y="13"/>
                      </a:cubicBezTo>
                      <a:cubicBezTo>
                        <a:pt x="27" y="13"/>
                        <a:pt x="30" y="17"/>
                        <a:pt x="29" y="13"/>
                      </a:cubicBezTo>
                      <a:cubicBezTo>
                        <a:pt x="29" y="12"/>
                        <a:pt x="27" y="11"/>
                        <a:pt x="28" y="10"/>
                      </a:cubicBezTo>
                      <a:cubicBezTo>
                        <a:pt x="29" y="10"/>
                        <a:pt x="30" y="10"/>
                        <a:pt x="30" y="11"/>
                      </a:cubicBezTo>
                      <a:cubicBezTo>
                        <a:pt x="30" y="12"/>
                        <a:pt x="29" y="13"/>
                        <a:pt x="30" y="14"/>
                      </a:cubicBezTo>
                      <a:cubicBezTo>
                        <a:pt x="31" y="15"/>
                        <a:pt x="32" y="16"/>
                        <a:pt x="31" y="17"/>
                      </a:cubicBezTo>
                      <a:cubicBezTo>
                        <a:pt x="29" y="19"/>
                        <a:pt x="32" y="22"/>
                        <a:pt x="28" y="23"/>
                      </a:cubicBezTo>
                      <a:cubicBezTo>
                        <a:pt x="28" y="23"/>
                        <a:pt x="21" y="25"/>
                        <a:pt x="22" y="23"/>
                      </a:cubicBezTo>
                      <a:cubicBezTo>
                        <a:pt x="22" y="22"/>
                        <a:pt x="21" y="22"/>
                        <a:pt x="21" y="23"/>
                      </a:cubicBezTo>
                      <a:cubicBezTo>
                        <a:pt x="22" y="24"/>
                        <a:pt x="22" y="25"/>
                        <a:pt x="23" y="26"/>
                      </a:cubicBezTo>
                      <a:cubicBezTo>
                        <a:pt x="23" y="28"/>
                        <a:pt x="19" y="27"/>
                        <a:pt x="18" y="27"/>
                      </a:cubicBezTo>
                      <a:cubicBezTo>
                        <a:pt x="17" y="26"/>
                        <a:pt x="22" y="29"/>
                        <a:pt x="18" y="2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3" name="Freeform 575">
                  <a:extLst>
                    <a:ext uri="{FF2B5EF4-FFF2-40B4-BE49-F238E27FC236}">
                      <a16:creationId xmlns:a16="http://schemas.microsoft.com/office/drawing/2014/main" id="{BFC443BF-3DB8-444D-8D45-85E6C3EA61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78410" y="3221769"/>
                  <a:ext cx="285766" cy="239710"/>
                </a:xfrm>
                <a:custGeom>
                  <a:avLst/>
                  <a:gdLst>
                    <a:gd name="T0" fmla="*/ 7 w 28"/>
                    <a:gd name="T1" fmla="*/ 22 h 22"/>
                    <a:gd name="T2" fmla="*/ 3 w 28"/>
                    <a:gd name="T3" fmla="*/ 19 h 22"/>
                    <a:gd name="T4" fmla="*/ 1 w 28"/>
                    <a:gd name="T5" fmla="*/ 11 h 22"/>
                    <a:gd name="T6" fmla="*/ 1 w 28"/>
                    <a:gd name="T7" fmla="*/ 4 h 22"/>
                    <a:gd name="T8" fmla="*/ 6 w 28"/>
                    <a:gd name="T9" fmla="*/ 4 h 22"/>
                    <a:gd name="T10" fmla="*/ 5 w 28"/>
                    <a:gd name="T11" fmla="*/ 1 h 22"/>
                    <a:gd name="T12" fmla="*/ 16 w 28"/>
                    <a:gd name="T13" fmla="*/ 2 h 22"/>
                    <a:gd name="T14" fmla="*/ 25 w 28"/>
                    <a:gd name="T15" fmla="*/ 3 h 22"/>
                    <a:gd name="T16" fmla="*/ 23 w 28"/>
                    <a:gd name="T17" fmla="*/ 8 h 22"/>
                    <a:gd name="T18" fmla="*/ 19 w 28"/>
                    <a:gd name="T19" fmla="*/ 13 h 22"/>
                    <a:gd name="T20" fmla="*/ 12 w 28"/>
                    <a:gd name="T21" fmla="*/ 13 h 22"/>
                    <a:gd name="T22" fmla="*/ 10 w 28"/>
                    <a:gd name="T23" fmla="*/ 14 h 22"/>
                    <a:gd name="T24" fmla="*/ 11 w 28"/>
                    <a:gd name="T25" fmla="*/ 17 h 22"/>
                    <a:gd name="T26" fmla="*/ 7 w 28"/>
                    <a:gd name="T27" fmla="*/ 22 h 22"/>
                    <a:gd name="T28" fmla="*/ 7 w 28"/>
                    <a:gd name="T29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8" h="22">
                      <a:moveTo>
                        <a:pt x="7" y="22"/>
                      </a:moveTo>
                      <a:cubicBezTo>
                        <a:pt x="5" y="21"/>
                        <a:pt x="3" y="21"/>
                        <a:pt x="3" y="19"/>
                      </a:cubicBezTo>
                      <a:cubicBezTo>
                        <a:pt x="3" y="16"/>
                        <a:pt x="0" y="14"/>
                        <a:pt x="1" y="11"/>
                      </a:cubicBezTo>
                      <a:cubicBezTo>
                        <a:pt x="1" y="9"/>
                        <a:pt x="0" y="6"/>
                        <a:pt x="1" y="4"/>
                      </a:cubicBezTo>
                      <a:cubicBezTo>
                        <a:pt x="2" y="4"/>
                        <a:pt x="6" y="5"/>
                        <a:pt x="6" y="4"/>
                      </a:cubicBezTo>
                      <a:cubicBezTo>
                        <a:pt x="6" y="3"/>
                        <a:pt x="0" y="3"/>
                        <a:pt x="5" y="1"/>
                      </a:cubicBezTo>
                      <a:cubicBezTo>
                        <a:pt x="9" y="0"/>
                        <a:pt x="12" y="1"/>
                        <a:pt x="16" y="2"/>
                      </a:cubicBezTo>
                      <a:cubicBezTo>
                        <a:pt x="19" y="2"/>
                        <a:pt x="22" y="2"/>
                        <a:pt x="25" y="3"/>
                      </a:cubicBezTo>
                      <a:cubicBezTo>
                        <a:pt x="28" y="4"/>
                        <a:pt x="25" y="6"/>
                        <a:pt x="23" y="8"/>
                      </a:cubicBezTo>
                      <a:cubicBezTo>
                        <a:pt x="22" y="10"/>
                        <a:pt x="21" y="12"/>
                        <a:pt x="19" y="13"/>
                      </a:cubicBezTo>
                      <a:cubicBezTo>
                        <a:pt x="18" y="15"/>
                        <a:pt x="14" y="13"/>
                        <a:pt x="12" y="13"/>
                      </a:cubicBezTo>
                      <a:cubicBezTo>
                        <a:pt x="12" y="13"/>
                        <a:pt x="9" y="13"/>
                        <a:pt x="10" y="14"/>
                      </a:cubicBezTo>
                      <a:cubicBezTo>
                        <a:pt x="10" y="15"/>
                        <a:pt x="12" y="15"/>
                        <a:pt x="11" y="17"/>
                      </a:cubicBezTo>
                      <a:cubicBezTo>
                        <a:pt x="10" y="17"/>
                        <a:pt x="8" y="22"/>
                        <a:pt x="7" y="22"/>
                      </a:cubicBezTo>
                      <a:cubicBezTo>
                        <a:pt x="5" y="21"/>
                        <a:pt x="8" y="22"/>
                        <a:pt x="7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4" name="Freeform 576">
                  <a:extLst>
                    <a:ext uri="{FF2B5EF4-FFF2-40B4-BE49-F238E27FC236}">
                      <a16:creationId xmlns:a16="http://schemas.microsoft.com/office/drawing/2014/main" id="{768EF430-1803-C64D-BC26-8DC4072B3D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48509" y="3192266"/>
                  <a:ext cx="550626" cy="357723"/>
                </a:xfrm>
                <a:custGeom>
                  <a:avLst/>
                  <a:gdLst>
                    <a:gd name="T0" fmla="*/ 52 w 54"/>
                    <a:gd name="T1" fmla="*/ 10 h 33"/>
                    <a:gd name="T2" fmla="*/ 45 w 54"/>
                    <a:gd name="T3" fmla="*/ 4 h 33"/>
                    <a:gd name="T4" fmla="*/ 41 w 54"/>
                    <a:gd name="T5" fmla="*/ 3 h 33"/>
                    <a:gd name="T6" fmla="*/ 35 w 54"/>
                    <a:gd name="T7" fmla="*/ 4 h 33"/>
                    <a:gd name="T8" fmla="*/ 32 w 54"/>
                    <a:gd name="T9" fmla="*/ 3 h 33"/>
                    <a:gd name="T10" fmla="*/ 27 w 54"/>
                    <a:gd name="T11" fmla="*/ 1 h 33"/>
                    <a:gd name="T12" fmla="*/ 20 w 54"/>
                    <a:gd name="T13" fmla="*/ 0 h 33"/>
                    <a:gd name="T14" fmla="*/ 11 w 54"/>
                    <a:gd name="T15" fmla="*/ 1 h 33"/>
                    <a:gd name="T16" fmla="*/ 8 w 54"/>
                    <a:gd name="T17" fmla="*/ 3 h 33"/>
                    <a:gd name="T18" fmla="*/ 7 w 54"/>
                    <a:gd name="T19" fmla="*/ 11 h 33"/>
                    <a:gd name="T20" fmla="*/ 7 w 54"/>
                    <a:gd name="T21" fmla="*/ 15 h 33"/>
                    <a:gd name="T22" fmla="*/ 4 w 54"/>
                    <a:gd name="T23" fmla="*/ 18 h 33"/>
                    <a:gd name="T24" fmla="*/ 0 w 54"/>
                    <a:gd name="T25" fmla="*/ 24 h 33"/>
                    <a:gd name="T26" fmla="*/ 7 w 54"/>
                    <a:gd name="T27" fmla="*/ 26 h 33"/>
                    <a:gd name="T28" fmla="*/ 15 w 54"/>
                    <a:gd name="T29" fmla="*/ 32 h 33"/>
                    <a:gd name="T30" fmla="*/ 19 w 54"/>
                    <a:gd name="T31" fmla="*/ 30 h 33"/>
                    <a:gd name="T32" fmla="*/ 25 w 54"/>
                    <a:gd name="T33" fmla="*/ 29 h 33"/>
                    <a:gd name="T34" fmla="*/ 28 w 54"/>
                    <a:gd name="T35" fmla="*/ 26 h 33"/>
                    <a:gd name="T36" fmla="*/ 31 w 54"/>
                    <a:gd name="T37" fmla="*/ 21 h 33"/>
                    <a:gd name="T38" fmla="*/ 37 w 54"/>
                    <a:gd name="T39" fmla="*/ 17 h 33"/>
                    <a:gd name="T40" fmla="*/ 46 w 54"/>
                    <a:gd name="T41" fmla="*/ 13 h 33"/>
                    <a:gd name="T42" fmla="*/ 52 w 54"/>
                    <a:gd name="T43" fmla="*/ 10 h 33"/>
                    <a:gd name="T44" fmla="*/ 52 w 54"/>
                    <a:gd name="T45" fmla="*/ 1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4" h="33">
                      <a:moveTo>
                        <a:pt x="52" y="10"/>
                      </a:moveTo>
                      <a:cubicBezTo>
                        <a:pt x="50" y="8"/>
                        <a:pt x="48" y="6"/>
                        <a:pt x="45" y="4"/>
                      </a:cubicBezTo>
                      <a:cubicBezTo>
                        <a:pt x="44" y="4"/>
                        <a:pt x="42" y="3"/>
                        <a:pt x="41" y="3"/>
                      </a:cubicBezTo>
                      <a:cubicBezTo>
                        <a:pt x="38" y="2"/>
                        <a:pt x="37" y="3"/>
                        <a:pt x="35" y="4"/>
                      </a:cubicBezTo>
                      <a:cubicBezTo>
                        <a:pt x="34" y="4"/>
                        <a:pt x="33" y="3"/>
                        <a:pt x="32" y="3"/>
                      </a:cubicBezTo>
                      <a:cubicBezTo>
                        <a:pt x="31" y="2"/>
                        <a:pt x="29" y="2"/>
                        <a:pt x="27" y="1"/>
                      </a:cubicBezTo>
                      <a:cubicBezTo>
                        <a:pt x="25" y="1"/>
                        <a:pt x="22" y="0"/>
                        <a:pt x="20" y="0"/>
                      </a:cubicBezTo>
                      <a:cubicBezTo>
                        <a:pt x="17" y="0"/>
                        <a:pt x="14" y="1"/>
                        <a:pt x="11" y="1"/>
                      </a:cubicBezTo>
                      <a:cubicBezTo>
                        <a:pt x="9" y="2"/>
                        <a:pt x="6" y="1"/>
                        <a:pt x="8" y="3"/>
                      </a:cubicBezTo>
                      <a:cubicBezTo>
                        <a:pt x="10" y="7"/>
                        <a:pt x="10" y="8"/>
                        <a:pt x="7" y="11"/>
                      </a:cubicBezTo>
                      <a:cubicBezTo>
                        <a:pt x="5" y="13"/>
                        <a:pt x="7" y="14"/>
                        <a:pt x="7" y="15"/>
                      </a:cubicBezTo>
                      <a:cubicBezTo>
                        <a:pt x="6" y="16"/>
                        <a:pt x="4" y="16"/>
                        <a:pt x="4" y="18"/>
                      </a:cubicBezTo>
                      <a:cubicBezTo>
                        <a:pt x="3" y="20"/>
                        <a:pt x="1" y="22"/>
                        <a:pt x="0" y="24"/>
                      </a:cubicBezTo>
                      <a:cubicBezTo>
                        <a:pt x="0" y="25"/>
                        <a:pt x="6" y="26"/>
                        <a:pt x="7" y="26"/>
                      </a:cubicBezTo>
                      <a:cubicBezTo>
                        <a:pt x="10" y="28"/>
                        <a:pt x="12" y="32"/>
                        <a:pt x="15" y="32"/>
                      </a:cubicBezTo>
                      <a:cubicBezTo>
                        <a:pt x="16" y="33"/>
                        <a:pt x="18" y="31"/>
                        <a:pt x="19" y="30"/>
                      </a:cubicBezTo>
                      <a:cubicBezTo>
                        <a:pt x="21" y="29"/>
                        <a:pt x="23" y="30"/>
                        <a:pt x="25" y="29"/>
                      </a:cubicBezTo>
                      <a:cubicBezTo>
                        <a:pt x="27" y="29"/>
                        <a:pt x="27" y="28"/>
                        <a:pt x="28" y="26"/>
                      </a:cubicBezTo>
                      <a:cubicBezTo>
                        <a:pt x="28" y="24"/>
                        <a:pt x="28" y="23"/>
                        <a:pt x="31" y="21"/>
                      </a:cubicBezTo>
                      <a:cubicBezTo>
                        <a:pt x="33" y="20"/>
                        <a:pt x="34" y="18"/>
                        <a:pt x="37" y="17"/>
                      </a:cubicBezTo>
                      <a:cubicBezTo>
                        <a:pt x="40" y="15"/>
                        <a:pt x="43" y="14"/>
                        <a:pt x="46" y="13"/>
                      </a:cubicBezTo>
                      <a:cubicBezTo>
                        <a:pt x="46" y="13"/>
                        <a:pt x="53" y="10"/>
                        <a:pt x="52" y="10"/>
                      </a:cubicBezTo>
                      <a:cubicBezTo>
                        <a:pt x="51" y="9"/>
                        <a:pt x="54" y="11"/>
                        <a:pt x="52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5" name="Freeform 577">
                  <a:extLst>
                    <a:ext uri="{FF2B5EF4-FFF2-40B4-BE49-F238E27FC236}">
                      <a16:creationId xmlns:a16="http://schemas.microsoft.com/office/drawing/2014/main" id="{F09FD51E-E8E9-2840-830D-0375AD48F1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8395" y="3092694"/>
                  <a:ext cx="73184" cy="44255"/>
                </a:xfrm>
                <a:custGeom>
                  <a:avLst/>
                  <a:gdLst>
                    <a:gd name="T0" fmla="*/ 4 w 7"/>
                    <a:gd name="T1" fmla="*/ 4 h 4"/>
                    <a:gd name="T2" fmla="*/ 1 w 7"/>
                    <a:gd name="T3" fmla="*/ 3 h 4"/>
                    <a:gd name="T4" fmla="*/ 3 w 7"/>
                    <a:gd name="T5" fmla="*/ 0 h 4"/>
                    <a:gd name="T6" fmla="*/ 4 w 7"/>
                    <a:gd name="T7" fmla="*/ 4 h 4"/>
                    <a:gd name="T8" fmla="*/ 4 w 7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4" y="4"/>
                      </a:moveTo>
                      <a:cubicBezTo>
                        <a:pt x="3" y="4"/>
                        <a:pt x="1" y="4"/>
                        <a:pt x="1" y="3"/>
                      </a:cubicBezTo>
                      <a:cubicBezTo>
                        <a:pt x="0" y="2"/>
                        <a:pt x="3" y="0"/>
                        <a:pt x="3" y="0"/>
                      </a:cubicBezTo>
                      <a:cubicBezTo>
                        <a:pt x="6" y="0"/>
                        <a:pt x="7" y="4"/>
                        <a:pt x="4" y="4"/>
                      </a:cubicBezTo>
                      <a:cubicBezTo>
                        <a:pt x="1" y="3"/>
                        <a:pt x="6" y="4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6" name="Freeform 578">
                  <a:extLst>
                    <a:ext uri="{FF2B5EF4-FFF2-40B4-BE49-F238E27FC236}">
                      <a16:creationId xmlns:a16="http://schemas.microsoft.com/office/drawing/2014/main" id="{84F9EA03-593B-C642-AB16-616FB2FAF6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87616" y="2897239"/>
                  <a:ext cx="613353" cy="306092"/>
                </a:xfrm>
                <a:custGeom>
                  <a:avLst/>
                  <a:gdLst>
                    <a:gd name="T0" fmla="*/ 50 w 60"/>
                    <a:gd name="T1" fmla="*/ 22 h 28"/>
                    <a:gd name="T2" fmla="*/ 48 w 60"/>
                    <a:gd name="T3" fmla="*/ 21 h 28"/>
                    <a:gd name="T4" fmla="*/ 46 w 60"/>
                    <a:gd name="T5" fmla="*/ 23 h 28"/>
                    <a:gd name="T6" fmla="*/ 43 w 60"/>
                    <a:gd name="T7" fmla="*/ 22 h 28"/>
                    <a:gd name="T8" fmla="*/ 40 w 60"/>
                    <a:gd name="T9" fmla="*/ 23 h 28"/>
                    <a:gd name="T10" fmla="*/ 24 w 60"/>
                    <a:gd name="T11" fmla="*/ 27 h 28"/>
                    <a:gd name="T12" fmla="*/ 19 w 60"/>
                    <a:gd name="T13" fmla="*/ 28 h 28"/>
                    <a:gd name="T14" fmla="*/ 17 w 60"/>
                    <a:gd name="T15" fmla="*/ 24 h 28"/>
                    <a:gd name="T16" fmla="*/ 24 w 60"/>
                    <a:gd name="T17" fmla="*/ 22 h 28"/>
                    <a:gd name="T18" fmla="*/ 29 w 60"/>
                    <a:gd name="T19" fmla="*/ 22 h 28"/>
                    <a:gd name="T20" fmla="*/ 31 w 60"/>
                    <a:gd name="T21" fmla="*/ 20 h 28"/>
                    <a:gd name="T22" fmla="*/ 24 w 60"/>
                    <a:gd name="T23" fmla="*/ 20 h 28"/>
                    <a:gd name="T24" fmla="*/ 19 w 60"/>
                    <a:gd name="T25" fmla="*/ 21 h 28"/>
                    <a:gd name="T26" fmla="*/ 19 w 60"/>
                    <a:gd name="T27" fmla="*/ 19 h 28"/>
                    <a:gd name="T28" fmla="*/ 12 w 60"/>
                    <a:gd name="T29" fmla="*/ 21 h 28"/>
                    <a:gd name="T30" fmla="*/ 11 w 60"/>
                    <a:gd name="T31" fmla="*/ 22 h 28"/>
                    <a:gd name="T32" fmla="*/ 9 w 60"/>
                    <a:gd name="T33" fmla="*/ 23 h 28"/>
                    <a:gd name="T34" fmla="*/ 5 w 60"/>
                    <a:gd name="T35" fmla="*/ 21 h 28"/>
                    <a:gd name="T36" fmla="*/ 0 w 60"/>
                    <a:gd name="T37" fmla="*/ 20 h 28"/>
                    <a:gd name="T38" fmla="*/ 4 w 60"/>
                    <a:gd name="T39" fmla="*/ 18 h 28"/>
                    <a:gd name="T40" fmla="*/ 9 w 60"/>
                    <a:gd name="T41" fmla="*/ 17 h 28"/>
                    <a:gd name="T42" fmla="*/ 11 w 60"/>
                    <a:gd name="T43" fmla="*/ 16 h 28"/>
                    <a:gd name="T44" fmla="*/ 5 w 60"/>
                    <a:gd name="T45" fmla="*/ 16 h 28"/>
                    <a:gd name="T46" fmla="*/ 4 w 60"/>
                    <a:gd name="T47" fmla="*/ 14 h 28"/>
                    <a:gd name="T48" fmla="*/ 12 w 60"/>
                    <a:gd name="T49" fmla="*/ 13 h 28"/>
                    <a:gd name="T50" fmla="*/ 4 w 60"/>
                    <a:gd name="T51" fmla="*/ 12 h 28"/>
                    <a:gd name="T52" fmla="*/ 13 w 60"/>
                    <a:gd name="T53" fmla="*/ 10 h 28"/>
                    <a:gd name="T54" fmla="*/ 9 w 60"/>
                    <a:gd name="T55" fmla="*/ 8 h 28"/>
                    <a:gd name="T56" fmla="*/ 14 w 60"/>
                    <a:gd name="T57" fmla="*/ 6 h 28"/>
                    <a:gd name="T58" fmla="*/ 17 w 60"/>
                    <a:gd name="T59" fmla="*/ 10 h 28"/>
                    <a:gd name="T60" fmla="*/ 25 w 60"/>
                    <a:gd name="T61" fmla="*/ 11 h 28"/>
                    <a:gd name="T62" fmla="*/ 29 w 60"/>
                    <a:gd name="T63" fmla="*/ 14 h 28"/>
                    <a:gd name="T64" fmla="*/ 32 w 60"/>
                    <a:gd name="T65" fmla="*/ 17 h 28"/>
                    <a:gd name="T66" fmla="*/ 39 w 60"/>
                    <a:gd name="T67" fmla="*/ 16 h 28"/>
                    <a:gd name="T68" fmla="*/ 37 w 60"/>
                    <a:gd name="T69" fmla="*/ 13 h 28"/>
                    <a:gd name="T70" fmla="*/ 38 w 60"/>
                    <a:gd name="T71" fmla="*/ 9 h 28"/>
                    <a:gd name="T72" fmla="*/ 36 w 60"/>
                    <a:gd name="T73" fmla="*/ 8 h 28"/>
                    <a:gd name="T74" fmla="*/ 38 w 60"/>
                    <a:gd name="T75" fmla="*/ 5 h 28"/>
                    <a:gd name="T76" fmla="*/ 43 w 60"/>
                    <a:gd name="T77" fmla="*/ 3 h 28"/>
                    <a:gd name="T78" fmla="*/ 44 w 60"/>
                    <a:gd name="T79" fmla="*/ 7 h 28"/>
                    <a:gd name="T80" fmla="*/ 45 w 60"/>
                    <a:gd name="T81" fmla="*/ 9 h 28"/>
                    <a:gd name="T82" fmla="*/ 44 w 60"/>
                    <a:gd name="T83" fmla="*/ 10 h 28"/>
                    <a:gd name="T84" fmla="*/ 47 w 60"/>
                    <a:gd name="T85" fmla="*/ 11 h 28"/>
                    <a:gd name="T86" fmla="*/ 51 w 60"/>
                    <a:gd name="T87" fmla="*/ 14 h 28"/>
                    <a:gd name="T88" fmla="*/ 53 w 60"/>
                    <a:gd name="T89" fmla="*/ 13 h 28"/>
                    <a:gd name="T90" fmla="*/ 57 w 60"/>
                    <a:gd name="T91" fmla="*/ 12 h 28"/>
                    <a:gd name="T92" fmla="*/ 59 w 60"/>
                    <a:gd name="T93" fmla="*/ 15 h 28"/>
                    <a:gd name="T94" fmla="*/ 58 w 60"/>
                    <a:gd name="T95" fmla="*/ 20 h 28"/>
                    <a:gd name="T96" fmla="*/ 50 w 60"/>
                    <a:gd name="T97" fmla="*/ 22 h 28"/>
                    <a:gd name="T98" fmla="*/ 50 w 60"/>
                    <a:gd name="T99" fmla="*/ 22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0" h="28">
                      <a:moveTo>
                        <a:pt x="50" y="22"/>
                      </a:moveTo>
                      <a:cubicBezTo>
                        <a:pt x="49" y="22"/>
                        <a:pt x="49" y="21"/>
                        <a:pt x="48" y="21"/>
                      </a:cubicBezTo>
                      <a:cubicBezTo>
                        <a:pt x="48" y="21"/>
                        <a:pt x="46" y="22"/>
                        <a:pt x="46" y="23"/>
                      </a:cubicBezTo>
                      <a:cubicBezTo>
                        <a:pt x="45" y="23"/>
                        <a:pt x="44" y="23"/>
                        <a:pt x="43" y="22"/>
                      </a:cubicBezTo>
                      <a:cubicBezTo>
                        <a:pt x="42" y="22"/>
                        <a:pt x="41" y="22"/>
                        <a:pt x="40" y="23"/>
                      </a:cubicBezTo>
                      <a:cubicBezTo>
                        <a:pt x="35" y="25"/>
                        <a:pt x="30" y="26"/>
                        <a:pt x="24" y="27"/>
                      </a:cubicBezTo>
                      <a:cubicBezTo>
                        <a:pt x="23" y="27"/>
                        <a:pt x="20" y="28"/>
                        <a:pt x="19" y="28"/>
                      </a:cubicBezTo>
                      <a:cubicBezTo>
                        <a:pt x="17" y="27"/>
                        <a:pt x="13" y="26"/>
                        <a:pt x="17" y="24"/>
                      </a:cubicBezTo>
                      <a:cubicBezTo>
                        <a:pt x="19" y="24"/>
                        <a:pt x="22" y="22"/>
                        <a:pt x="24" y="22"/>
                      </a:cubicBezTo>
                      <a:cubicBezTo>
                        <a:pt x="26" y="22"/>
                        <a:pt x="28" y="22"/>
                        <a:pt x="29" y="22"/>
                      </a:cubicBezTo>
                      <a:cubicBezTo>
                        <a:pt x="29" y="22"/>
                        <a:pt x="32" y="20"/>
                        <a:pt x="31" y="20"/>
                      </a:cubicBezTo>
                      <a:cubicBezTo>
                        <a:pt x="30" y="19"/>
                        <a:pt x="25" y="20"/>
                        <a:pt x="24" y="20"/>
                      </a:cubicBezTo>
                      <a:cubicBezTo>
                        <a:pt x="22" y="21"/>
                        <a:pt x="21" y="21"/>
                        <a:pt x="19" y="21"/>
                      </a:cubicBezTo>
                      <a:cubicBezTo>
                        <a:pt x="17" y="21"/>
                        <a:pt x="19" y="20"/>
                        <a:pt x="19" y="19"/>
                      </a:cubicBezTo>
                      <a:cubicBezTo>
                        <a:pt x="19" y="16"/>
                        <a:pt x="13" y="21"/>
                        <a:pt x="12" y="21"/>
                      </a:cubicBezTo>
                      <a:cubicBezTo>
                        <a:pt x="12" y="21"/>
                        <a:pt x="11" y="22"/>
                        <a:pt x="11" y="22"/>
                      </a:cubicBezTo>
                      <a:cubicBezTo>
                        <a:pt x="9" y="20"/>
                        <a:pt x="9" y="22"/>
                        <a:pt x="9" y="23"/>
                      </a:cubicBezTo>
                      <a:cubicBezTo>
                        <a:pt x="9" y="23"/>
                        <a:pt x="6" y="21"/>
                        <a:pt x="5" y="21"/>
                      </a:cubicBezTo>
                      <a:cubicBezTo>
                        <a:pt x="4" y="21"/>
                        <a:pt x="0" y="22"/>
                        <a:pt x="0" y="20"/>
                      </a:cubicBezTo>
                      <a:cubicBezTo>
                        <a:pt x="0" y="18"/>
                        <a:pt x="2" y="19"/>
                        <a:pt x="4" y="18"/>
                      </a:cubicBezTo>
                      <a:cubicBezTo>
                        <a:pt x="6" y="18"/>
                        <a:pt x="8" y="18"/>
                        <a:pt x="9" y="17"/>
                      </a:cubicBezTo>
                      <a:cubicBezTo>
                        <a:pt x="9" y="17"/>
                        <a:pt x="12" y="16"/>
                        <a:pt x="11" y="16"/>
                      </a:cubicBezTo>
                      <a:cubicBezTo>
                        <a:pt x="9" y="15"/>
                        <a:pt x="6" y="16"/>
                        <a:pt x="5" y="16"/>
                      </a:cubicBezTo>
                      <a:cubicBezTo>
                        <a:pt x="2" y="16"/>
                        <a:pt x="0" y="14"/>
                        <a:pt x="4" y="14"/>
                      </a:cubicBezTo>
                      <a:cubicBezTo>
                        <a:pt x="6" y="14"/>
                        <a:pt x="10" y="13"/>
                        <a:pt x="12" y="13"/>
                      </a:cubicBezTo>
                      <a:cubicBezTo>
                        <a:pt x="11" y="13"/>
                        <a:pt x="4" y="14"/>
                        <a:pt x="4" y="12"/>
                      </a:cubicBezTo>
                      <a:cubicBezTo>
                        <a:pt x="3" y="10"/>
                        <a:pt x="12" y="11"/>
                        <a:pt x="13" y="10"/>
                      </a:cubicBezTo>
                      <a:cubicBezTo>
                        <a:pt x="13" y="10"/>
                        <a:pt x="9" y="9"/>
                        <a:pt x="9" y="8"/>
                      </a:cubicBezTo>
                      <a:cubicBezTo>
                        <a:pt x="8" y="7"/>
                        <a:pt x="14" y="6"/>
                        <a:pt x="14" y="6"/>
                      </a:cubicBezTo>
                      <a:cubicBezTo>
                        <a:pt x="17" y="6"/>
                        <a:pt x="15" y="10"/>
                        <a:pt x="17" y="10"/>
                      </a:cubicBezTo>
                      <a:cubicBezTo>
                        <a:pt x="20" y="10"/>
                        <a:pt x="22" y="10"/>
                        <a:pt x="25" y="11"/>
                      </a:cubicBezTo>
                      <a:cubicBezTo>
                        <a:pt x="26" y="12"/>
                        <a:pt x="28" y="13"/>
                        <a:pt x="29" y="14"/>
                      </a:cubicBezTo>
                      <a:cubicBezTo>
                        <a:pt x="31" y="16"/>
                        <a:pt x="30" y="17"/>
                        <a:pt x="32" y="17"/>
                      </a:cubicBezTo>
                      <a:cubicBezTo>
                        <a:pt x="35" y="17"/>
                        <a:pt x="37" y="17"/>
                        <a:pt x="39" y="16"/>
                      </a:cubicBezTo>
                      <a:cubicBezTo>
                        <a:pt x="43" y="15"/>
                        <a:pt x="37" y="14"/>
                        <a:pt x="37" y="13"/>
                      </a:cubicBezTo>
                      <a:cubicBezTo>
                        <a:pt x="37" y="13"/>
                        <a:pt x="45" y="12"/>
                        <a:pt x="38" y="9"/>
                      </a:cubicBezTo>
                      <a:cubicBezTo>
                        <a:pt x="37" y="9"/>
                        <a:pt x="35" y="9"/>
                        <a:pt x="36" y="8"/>
                      </a:cubicBezTo>
                      <a:cubicBezTo>
                        <a:pt x="37" y="7"/>
                        <a:pt x="38" y="6"/>
                        <a:pt x="38" y="5"/>
                      </a:cubicBezTo>
                      <a:cubicBezTo>
                        <a:pt x="39" y="4"/>
                        <a:pt x="43" y="0"/>
                        <a:pt x="43" y="3"/>
                      </a:cubicBezTo>
                      <a:cubicBezTo>
                        <a:pt x="43" y="4"/>
                        <a:pt x="44" y="5"/>
                        <a:pt x="44" y="7"/>
                      </a:cubicBezTo>
                      <a:cubicBezTo>
                        <a:pt x="45" y="7"/>
                        <a:pt x="45" y="8"/>
                        <a:pt x="45" y="9"/>
                      </a:cubicBezTo>
                      <a:cubicBezTo>
                        <a:pt x="46" y="10"/>
                        <a:pt x="44" y="9"/>
                        <a:pt x="44" y="10"/>
                      </a:cubicBezTo>
                      <a:cubicBezTo>
                        <a:pt x="44" y="12"/>
                        <a:pt x="47" y="10"/>
                        <a:pt x="47" y="11"/>
                      </a:cubicBezTo>
                      <a:cubicBezTo>
                        <a:pt x="47" y="13"/>
                        <a:pt x="50" y="14"/>
                        <a:pt x="51" y="14"/>
                      </a:cubicBezTo>
                      <a:cubicBezTo>
                        <a:pt x="53" y="14"/>
                        <a:pt x="53" y="15"/>
                        <a:pt x="53" y="13"/>
                      </a:cubicBezTo>
                      <a:cubicBezTo>
                        <a:pt x="53" y="11"/>
                        <a:pt x="55" y="11"/>
                        <a:pt x="57" y="12"/>
                      </a:cubicBezTo>
                      <a:cubicBezTo>
                        <a:pt x="58" y="12"/>
                        <a:pt x="60" y="14"/>
                        <a:pt x="59" y="15"/>
                      </a:cubicBezTo>
                      <a:cubicBezTo>
                        <a:pt x="59" y="16"/>
                        <a:pt x="58" y="19"/>
                        <a:pt x="58" y="20"/>
                      </a:cubicBezTo>
                      <a:cubicBezTo>
                        <a:pt x="57" y="21"/>
                        <a:pt x="51" y="22"/>
                        <a:pt x="50" y="22"/>
                      </a:cubicBezTo>
                      <a:cubicBezTo>
                        <a:pt x="48" y="21"/>
                        <a:pt x="51" y="22"/>
                        <a:pt x="50" y="2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7" name="Freeform 579">
                  <a:extLst>
                    <a:ext uri="{FF2B5EF4-FFF2-40B4-BE49-F238E27FC236}">
                      <a16:creationId xmlns:a16="http://schemas.microsoft.com/office/drawing/2014/main" id="{C3D0419A-E41B-8246-94F5-5E419838EB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83064" y="3018939"/>
                  <a:ext cx="104549" cy="73757"/>
                </a:xfrm>
                <a:custGeom>
                  <a:avLst/>
                  <a:gdLst>
                    <a:gd name="T0" fmla="*/ 9 w 10"/>
                    <a:gd name="T1" fmla="*/ 1 h 7"/>
                    <a:gd name="T2" fmla="*/ 0 w 10"/>
                    <a:gd name="T3" fmla="*/ 5 h 7"/>
                    <a:gd name="T4" fmla="*/ 6 w 10"/>
                    <a:gd name="T5" fmla="*/ 5 h 7"/>
                    <a:gd name="T6" fmla="*/ 9 w 10"/>
                    <a:gd name="T7" fmla="*/ 1 h 7"/>
                    <a:gd name="T8" fmla="*/ 9 w 10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7">
                      <a:moveTo>
                        <a:pt x="9" y="1"/>
                      </a:moveTo>
                      <a:cubicBezTo>
                        <a:pt x="8" y="1"/>
                        <a:pt x="0" y="5"/>
                        <a:pt x="0" y="5"/>
                      </a:cubicBezTo>
                      <a:cubicBezTo>
                        <a:pt x="2" y="6"/>
                        <a:pt x="5" y="7"/>
                        <a:pt x="6" y="5"/>
                      </a:cubicBezTo>
                      <a:cubicBezTo>
                        <a:pt x="7" y="4"/>
                        <a:pt x="9" y="0"/>
                        <a:pt x="9" y="1"/>
                      </a:cubicBezTo>
                      <a:cubicBezTo>
                        <a:pt x="7" y="1"/>
                        <a:pt x="10" y="0"/>
                        <a:pt x="9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8" name="Freeform 580">
                  <a:extLst>
                    <a:ext uri="{FF2B5EF4-FFF2-40B4-BE49-F238E27FC236}">
                      <a16:creationId xmlns:a16="http://schemas.microsoft.com/office/drawing/2014/main" id="{D647F2F2-3910-0545-A6B3-1433BBE68A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1847" y="2856674"/>
                  <a:ext cx="376377" cy="184395"/>
                </a:xfrm>
                <a:custGeom>
                  <a:avLst/>
                  <a:gdLst>
                    <a:gd name="T0" fmla="*/ 30 w 37"/>
                    <a:gd name="T1" fmla="*/ 12 h 17"/>
                    <a:gd name="T2" fmla="*/ 27 w 37"/>
                    <a:gd name="T3" fmla="*/ 13 h 17"/>
                    <a:gd name="T4" fmla="*/ 26 w 37"/>
                    <a:gd name="T5" fmla="*/ 10 h 17"/>
                    <a:gd name="T6" fmla="*/ 23 w 37"/>
                    <a:gd name="T7" fmla="*/ 8 h 17"/>
                    <a:gd name="T8" fmla="*/ 22 w 37"/>
                    <a:gd name="T9" fmla="*/ 10 h 17"/>
                    <a:gd name="T10" fmla="*/ 21 w 37"/>
                    <a:gd name="T11" fmla="*/ 9 h 17"/>
                    <a:gd name="T12" fmla="*/ 20 w 37"/>
                    <a:gd name="T13" fmla="*/ 13 h 17"/>
                    <a:gd name="T14" fmla="*/ 17 w 37"/>
                    <a:gd name="T15" fmla="*/ 14 h 17"/>
                    <a:gd name="T16" fmla="*/ 16 w 37"/>
                    <a:gd name="T17" fmla="*/ 16 h 17"/>
                    <a:gd name="T18" fmla="*/ 12 w 37"/>
                    <a:gd name="T19" fmla="*/ 17 h 17"/>
                    <a:gd name="T20" fmla="*/ 10 w 37"/>
                    <a:gd name="T21" fmla="*/ 15 h 17"/>
                    <a:gd name="T22" fmla="*/ 5 w 37"/>
                    <a:gd name="T23" fmla="*/ 16 h 17"/>
                    <a:gd name="T24" fmla="*/ 1 w 37"/>
                    <a:gd name="T25" fmla="*/ 17 h 17"/>
                    <a:gd name="T26" fmla="*/ 2 w 37"/>
                    <a:gd name="T27" fmla="*/ 13 h 17"/>
                    <a:gd name="T28" fmla="*/ 0 w 37"/>
                    <a:gd name="T29" fmla="*/ 14 h 17"/>
                    <a:gd name="T30" fmla="*/ 6 w 37"/>
                    <a:gd name="T31" fmla="*/ 12 h 17"/>
                    <a:gd name="T32" fmla="*/ 9 w 37"/>
                    <a:gd name="T33" fmla="*/ 10 h 17"/>
                    <a:gd name="T34" fmla="*/ 13 w 37"/>
                    <a:gd name="T35" fmla="*/ 7 h 17"/>
                    <a:gd name="T36" fmla="*/ 18 w 37"/>
                    <a:gd name="T37" fmla="*/ 3 h 17"/>
                    <a:gd name="T38" fmla="*/ 24 w 37"/>
                    <a:gd name="T39" fmla="*/ 3 h 17"/>
                    <a:gd name="T40" fmla="*/ 30 w 37"/>
                    <a:gd name="T41" fmla="*/ 3 h 17"/>
                    <a:gd name="T42" fmla="*/ 32 w 37"/>
                    <a:gd name="T43" fmla="*/ 0 h 17"/>
                    <a:gd name="T44" fmla="*/ 36 w 37"/>
                    <a:gd name="T45" fmla="*/ 2 h 17"/>
                    <a:gd name="T46" fmla="*/ 34 w 37"/>
                    <a:gd name="T47" fmla="*/ 4 h 17"/>
                    <a:gd name="T48" fmla="*/ 34 w 37"/>
                    <a:gd name="T49" fmla="*/ 7 h 17"/>
                    <a:gd name="T50" fmla="*/ 35 w 37"/>
                    <a:gd name="T51" fmla="*/ 9 h 17"/>
                    <a:gd name="T52" fmla="*/ 31 w 37"/>
                    <a:gd name="T53" fmla="*/ 10 h 17"/>
                    <a:gd name="T54" fmla="*/ 30 w 37"/>
                    <a:gd name="T55" fmla="*/ 12 h 17"/>
                    <a:gd name="T56" fmla="*/ 30 w 37"/>
                    <a:gd name="T57" fmla="*/ 12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7" h="17">
                      <a:moveTo>
                        <a:pt x="30" y="12"/>
                      </a:moveTo>
                      <a:cubicBezTo>
                        <a:pt x="29" y="13"/>
                        <a:pt x="27" y="13"/>
                        <a:pt x="27" y="13"/>
                      </a:cubicBezTo>
                      <a:cubicBezTo>
                        <a:pt x="24" y="13"/>
                        <a:pt x="25" y="11"/>
                        <a:pt x="26" y="10"/>
                      </a:cubicBezTo>
                      <a:cubicBezTo>
                        <a:pt x="27" y="8"/>
                        <a:pt x="24" y="7"/>
                        <a:pt x="23" y="8"/>
                      </a:cubicBezTo>
                      <a:cubicBezTo>
                        <a:pt x="23" y="9"/>
                        <a:pt x="23" y="10"/>
                        <a:pt x="22" y="10"/>
                      </a:cubicBezTo>
                      <a:cubicBezTo>
                        <a:pt x="22" y="10"/>
                        <a:pt x="21" y="10"/>
                        <a:pt x="21" y="9"/>
                      </a:cubicBezTo>
                      <a:cubicBezTo>
                        <a:pt x="20" y="10"/>
                        <a:pt x="21" y="12"/>
                        <a:pt x="20" y="13"/>
                      </a:cubicBezTo>
                      <a:cubicBezTo>
                        <a:pt x="19" y="15"/>
                        <a:pt x="18" y="13"/>
                        <a:pt x="17" y="14"/>
                      </a:cubicBezTo>
                      <a:cubicBezTo>
                        <a:pt x="16" y="14"/>
                        <a:pt x="17" y="16"/>
                        <a:pt x="16" y="16"/>
                      </a:cubicBezTo>
                      <a:cubicBezTo>
                        <a:pt x="16" y="17"/>
                        <a:pt x="13" y="17"/>
                        <a:pt x="12" y="17"/>
                      </a:cubicBezTo>
                      <a:cubicBezTo>
                        <a:pt x="11" y="16"/>
                        <a:pt x="11" y="14"/>
                        <a:pt x="10" y="15"/>
                      </a:cubicBezTo>
                      <a:cubicBezTo>
                        <a:pt x="8" y="16"/>
                        <a:pt x="7" y="16"/>
                        <a:pt x="5" y="16"/>
                      </a:cubicBezTo>
                      <a:cubicBezTo>
                        <a:pt x="4" y="16"/>
                        <a:pt x="2" y="17"/>
                        <a:pt x="1" y="17"/>
                      </a:cubicBezTo>
                      <a:cubicBezTo>
                        <a:pt x="0" y="17"/>
                        <a:pt x="3" y="14"/>
                        <a:pt x="2" y="13"/>
                      </a:cubicBezTo>
                      <a:cubicBezTo>
                        <a:pt x="2" y="13"/>
                        <a:pt x="1" y="14"/>
                        <a:pt x="0" y="14"/>
                      </a:cubicBezTo>
                      <a:cubicBezTo>
                        <a:pt x="0" y="13"/>
                        <a:pt x="5" y="12"/>
                        <a:pt x="6" y="12"/>
                      </a:cubicBezTo>
                      <a:cubicBezTo>
                        <a:pt x="8" y="12"/>
                        <a:pt x="8" y="11"/>
                        <a:pt x="9" y="10"/>
                      </a:cubicBezTo>
                      <a:cubicBezTo>
                        <a:pt x="11" y="8"/>
                        <a:pt x="12" y="8"/>
                        <a:pt x="13" y="7"/>
                      </a:cubicBezTo>
                      <a:cubicBezTo>
                        <a:pt x="15" y="5"/>
                        <a:pt x="16" y="3"/>
                        <a:pt x="18" y="3"/>
                      </a:cubicBezTo>
                      <a:cubicBezTo>
                        <a:pt x="20" y="2"/>
                        <a:pt x="22" y="2"/>
                        <a:pt x="24" y="3"/>
                      </a:cubicBezTo>
                      <a:cubicBezTo>
                        <a:pt x="26" y="3"/>
                        <a:pt x="29" y="4"/>
                        <a:pt x="30" y="3"/>
                      </a:cubicBezTo>
                      <a:cubicBezTo>
                        <a:pt x="31" y="2"/>
                        <a:pt x="30" y="0"/>
                        <a:pt x="32" y="0"/>
                      </a:cubicBezTo>
                      <a:cubicBezTo>
                        <a:pt x="32" y="0"/>
                        <a:pt x="36" y="1"/>
                        <a:pt x="36" y="2"/>
                      </a:cubicBezTo>
                      <a:cubicBezTo>
                        <a:pt x="37" y="2"/>
                        <a:pt x="34" y="3"/>
                        <a:pt x="34" y="4"/>
                      </a:cubicBezTo>
                      <a:cubicBezTo>
                        <a:pt x="34" y="5"/>
                        <a:pt x="37" y="6"/>
                        <a:pt x="34" y="7"/>
                      </a:cubicBezTo>
                      <a:cubicBezTo>
                        <a:pt x="33" y="8"/>
                        <a:pt x="36" y="9"/>
                        <a:pt x="35" y="9"/>
                      </a:cubicBezTo>
                      <a:cubicBezTo>
                        <a:pt x="33" y="10"/>
                        <a:pt x="32" y="10"/>
                        <a:pt x="31" y="10"/>
                      </a:cubicBezTo>
                      <a:cubicBezTo>
                        <a:pt x="31" y="11"/>
                        <a:pt x="31" y="11"/>
                        <a:pt x="30" y="12"/>
                      </a:cubicBezTo>
                      <a:cubicBezTo>
                        <a:pt x="29" y="13"/>
                        <a:pt x="31" y="11"/>
                        <a:pt x="30" y="1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19" name="Freeform 581">
                  <a:extLst>
                    <a:ext uri="{FF2B5EF4-FFF2-40B4-BE49-F238E27FC236}">
                      <a16:creationId xmlns:a16="http://schemas.microsoft.com/office/drawing/2014/main" id="{A7246D13-E864-3740-B667-58968E8D65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09589" y="2930426"/>
                  <a:ext cx="80154" cy="22128"/>
                </a:xfrm>
                <a:custGeom>
                  <a:avLst/>
                  <a:gdLst>
                    <a:gd name="T0" fmla="*/ 6 w 8"/>
                    <a:gd name="T1" fmla="*/ 2 h 2"/>
                    <a:gd name="T2" fmla="*/ 3 w 8"/>
                    <a:gd name="T3" fmla="*/ 0 h 2"/>
                    <a:gd name="T4" fmla="*/ 6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6" y="2"/>
                      </a:moveTo>
                      <a:cubicBezTo>
                        <a:pt x="4" y="2"/>
                        <a:pt x="0" y="1"/>
                        <a:pt x="3" y="0"/>
                      </a:cubicBezTo>
                      <a:cubicBezTo>
                        <a:pt x="5" y="0"/>
                        <a:pt x="8" y="2"/>
                        <a:pt x="6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0" name="Freeform 582">
                  <a:extLst>
                    <a:ext uri="{FF2B5EF4-FFF2-40B4-BE49-F238E27FC236}">
                      <a16:creationId xmlns:a16="http://schemas.microsoft.com/office/drawing/2014/main" id="{280785FA-ADF4-3A4A-8787-B145E8F7DDA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9289" y="2779230"/>
                  <a:ext cx="216069" cy="106947"/>
                </a:xfrm>
                <a:custGeom>
                  <a:avLst/>
                  <a:gdLst>
                    <a:gd name="T0" fmla="*/ 7 w 21"/>
                    <a:gd name="T1" fmla="*/ 9 h 10"/>
                    <a:gd name="T2" fmla="*/ 2 w 21"/>
                    <a:gd name="T3" fmla="*/ 4 h 10"/>
                    <a:gd name="T4" fmla="*/ 9 w 21"/>
                    <a:gd name="T5" fmla="*/ 2 h 10"/>
                    <a:gd name="T6" fmla="*/ 17 w 21"/>
                    <a:gd name="T7" fmla="*/ 0 h 10"/>
                    <a:gd name="T8" fmla="*/ 19 w 21"/>
                    <a:gd name="T9" fmla="*/ 2 h 10"/>
                    <a:gd name="T10" fmla="*/ 14 w 21"/>
                    <a:gd name="T11" fmla="*/ 4 h 10"/>
                    <a:gd name="T12" fmla="*/ 15 w 21"/>
                    <a:gd name="T13" fmla="*/ 7 h 10"/>
                    <a:gd name="T14" fmla="*/ 7 w 21"/>
                    <a:gd name="T15" fmla="*/ 9 h 10"/>
                    <a:gd name="T16" fmla="*/ 7 w 21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10">
                      <a:moveTo>
                        <a:pt x="7" y="9"/>
                      </a:moveTo>
                      <a:cubicBezTo>
                        <a:pt x="6" y="9"/>
                        <a:pt x="0" y="6"/>
                        <a:pt x="2" y="4"/>
                      </a:cubicBezTo>
                      <a:cubicBezTo>
                        <a:pt x="4" y="2"/>
                        <a:pt x="7" y="2"/>
                        <a:pt x="9" y="2"/>
                      </a:cubicBezTo>
                      <a:cubicBezTo>
                        <a:pt x="12" y="1"/>
                        <a:pt x="15" y="0"/>
                        <a:pt x="17" y="0"/>
                      </a:cubicBezTo>
                      <a:cubicBezTo>
                        <a:pt x="18" y="0"/>
                        <a:pt x="21" y="1"/>
                        <a:pt x="19" y="2"/>
                      </a:cubicBezTo>
                      <a:cubicBezTo>
                        <a:pt x="18" y="3"/>
                        <a:pt x="15" y="2"/>
                        <a:pt x="14" y="4"/>
                      </a:cubicBezTo>
                      <a:cubicBezTo>
                        <a:pt x="14" y="4"/>
                        <a:pt x="19" y="6"/>
                        <a:pt x="15" y="7"/>
                      </a:cubicBezTo>
                      <a:cubicBezTo>
                        <a:pt x="13" y="8"/>
                        <a:pt x="10" y="10"/>
                        <a:pt x="7" y="9"/>
                      </a:cubicBezTo>
                      <a:cubicBezTo>
                        <a:pt x="5" y="9"/>
                        <a:pt x="9" y="10"/>
                        <a:pt x="7" y="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1" name="Freeform 583">
                  <a:extLst>
                    <a:ext uri="{FF2B5EF4-FFF2-40B4-BE49-F238E27FC236}">
                      <a16:creationId xmlns:a16="http://schemas.microsoft.com/office/drawing/2014/main" id="{61D047BD-B823-C640-B74B-434B8E58C0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8678" y="2801354"/>
                  <a:ext cx="80154" cy="44255"/>
                </a:xfrm>
                <a:custGeom>
                  <a:avLst/>
                  <a:gdLst>
                    <a:gd name="T0" fmla="*/ 6 w 8"/>
                    <a:gd name="T1" fmla="*/ 4 h 4"/>
                    <a:gd name="T2" fmla="*/ 3 w 8"/>
                    <a:gd name="T3" fmla="*/ 0 h 4"/>
                    <a:gd name="T4" fmla="*/ 6 w 8"/>
                    <a:gd name="T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4">
                      <a:moveTo>
                        <a:pt x="6" y="4"/>
                      </a:moveTo>
                      <a:cubicBezTo>
                        <a:pt x="4" y="4"/>
                        <a:pt x="0" y="0"/>
                        <a:pt x="3" y="0"/>
                      </a:cubicBezTo>
                      <a:cubicBezTo>
                        <a:pt x="6" y="0"/>
                        <a:pt x="8" y="3"/>
                        <a:pt x="6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2" name="Freeform 584">
                  <a:extLst>
                    <a:ext uri="{FF2B5EF4-FFF2-40B4-BE49-F238E27FC236}">
                      <a16:creationId xmlns:a16="http://schemas.microsoft.com/office/drawing/2014/main" id="{75E3C9F4-2657-0446-B3F7-9728220C9E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00199" y="2701782"/>
                  <a:ext cx="216069" cy="77445"/>
                </a:xfrm>
                <a:custGeom>
                  <a:avLst/>
                  <a:gdLst>
                    <a:gd name="T0" fmla="*/ 1 w 21"/>
                    <a:gd name="T1" fmla="*/ 5 h 7"/>
                    <a:gd name="T2" fmla="*/ 4 w 21"/>
                    <a:gd name="T3" fmla="*/ 4 h 7"/>
                    <a:gd name="T4" fmla="*/ 9 w 21"/>
                    <a:gd name="T5" fmla="*/ 1 h 7"/>
                    <a:gd name="T6" fmla="*/ 18 w 21"/>
                    <a:gd name="T7" fmla="*/ 3 h 7"/>
                    <a:gd name="T8" fmla="*/ 11 w 21"/>
                    <a:gd name="T9" fmla="*/ 6 h 7"/>
                    <a:gd name="T10" fmla="*/ 6 w 21"/>
                    <a:gd name="T11" fmla="*/ 6 h 7"/>
                    <a:gd name="T12" fmla="*/ 1 w 21"/>
                    <a:gd name="T13" fmla="*/ 5 h 7"/>
                    <a:gd name="T14" fmla="*/ 1 w 21"/>
                    <a:gd name="T15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7">
                      <a:moveTo>
                        <a:pt x="1" y="5"/>
                      </a:moveTo>
                      <a:cubicBezTo>
                        <a:pt x="0" y="5"/>
                        <a:pt x="3" y="4"/>
                        <a:pt x="4" y="4"/>
                      </a:cubicBezTo>
                      <a:cubicBezTo>
                        <a:pt x="6" y="3"/>
                        <a:pt x="7" y="2"/>
                        <a:pt x="9" y="1"/>
                      </a:cubicBezTo>
                      <a:cubicBezTo>
                        <a:pt x="12" y="0"/>
                        <a:pt x="15" y="1"/>
                        <a:pt x="18" y="3"/>
                      </a:cubicBezTo>
                      <a:cubicBezTo>
                        <a:pt x="21" y="6"/>
                        <a:pt x="12" y="6"/>
                        <a:pt x="11" y="6"/>
                      </a:cubicBezTo>
                      <a:cubicBezTo>
                        <a:pt x="9" y="6"/>
                        <a:pt x="8" y="7"/>
                        <a:pt x="6" y="6"/>
                      </a:cubicBezTo>
                      <a:cubicBezTo>
                        <a:pt x="4" y="5"/>
                        <a:pt x="2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3" name="Freeform 585">
                  <a:extLst>
                    <a:ext uri="{FF2B5EF4-FFF2-40B4-BE49-F238E27FC236}">
                      <a16:creationId xmlns:a16="http://schemas.microsoft.com/office/drawing/2014/main" id="{A51DD3D7-0479-EB4A-BE31-1456735F20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22942" y="2930426"/>
                  <a:ext cx="285766" cy="206523"/>
                </a:xfrm>
                <a:custGeom>
                  <a:avLst/>
                  <a:gdLst>
                    <a:gd name="T0" fmla="*/ 22 w 28"/>
                    <a:gd name="T1" fmla="*/ 19 h 19"/>
                    <a:gd name="T2" fmla="*/ 15 w 28"/>
                    <a:gd name="T3" fmla="*/ 19 h 19"/>
                    <a:gd name="T4" fmla="*/ 15 w 28"/>
                    <a:gd name="T5" fmla="*/ 17 h 19"/>
                    <a:gd name="T6" fmla="*/ 12 w 28"/>
                    <a:gd name="T7" fmla="*/ 15 h 19"/>
                    <a:gd name="T8" fmla="*/ 17 w 28"/>
                    <a:gd name="T9" fmla="*/ 13 h 19"/>
                    <a:gd name="T10" fmla="*/ 16 w 28"/>
                    <a:gd name="T11" fmla="*/ 12 h 19"/>
                    <a:gd name="T12" fmla="*/ 9 w 28"/>
                    <a:gd name="T13" fmla="*/ 13 h 19"/>
                    <a:gd name="T14" fmla="*/ 2 w 28"/>
                    <a:gd name="T15" fmla="*/ 13 h 19"/>
                    <a:gd name="T16" fmla="*/ 1 w 28"/>
                    <a:gd name="T17" fmla="*/ 12 h 19"/>
                    <a:gd name="T18" fmla="*/ 7 w 28"/>
                    <a:gd name="T19" fmla="*/ 10 h 19"/>
                    <a:gd name="T20" fmla="*/ 4 w 28"/>
                    <a:gd name="T21" fmla="*/ 8 h 19"/>
                    <a:gd name="T22" fmla="*/ 7 w 28"/>
                    <a:gd name="T23" fmla="*/ 6 h 19"/>
                    <a:gd name="T24" fmla="*/ 3 w 28"/>
                    <a:gd name="T25" fmla="*/ 6 h 19"/>
                    <a:gd name="T26" fmla="*/ 7 w 28"/>
                    <a:gd name="T27" fmla="*/ 4 h 19"/>
                    <a:gd name="T28" fmla="*/ 13 w 28"/>
                    <a:gd name="T29" fmla="*/ 8 h 19"/>
                    <a:gd name="T30" fmla="*/ 16 w 28"/>
                    <a:gd name="T31" fmla="*/ 9 h 19"/>
                    <a:gd name="T32" fmla="*/ 13 w 28"/>
                    <a:gd name="T33" fmla="*/ 7 h 19"/>
                    <a:gd name="T34" fmla="*/ 14 w 28"/>
                    <a:gd name="T35" fmla="*/ 5 h 19"/>
                    <a:gd name="T36" fmla="*/ 11 w 28"/>
                    <a:gd name="T37" fmla="*/ 4 h 19"/>
                    <a:gd name="T38" fmla="*/ 11 w 28"/>
                    <a:gd name="T39" fmla="*/ 2 h 19"/>
                    <a:gd name="T40" fmla="*/ 7 w 28"/>
                    <a:gd name="T41" fmla="*/ 3 h 19"/>
                    <a:gd name="T42" fmla="*/ 13 w 28"/>
                    <a:gd name="T43" fmla="*/ 1 h 19"/>
                    <a:gd name="T44" fmla="*/ 12 w 28"/>
                    <a:gd name="T45" fmla="*/ 2 h 19"/>
                    <a:gd name="T46" fmla="*/ 15 w 28"/>
                    <a:gd name="T47" fmla="*/ 3 h 19"/>
                    <a:gd name="T48" fmla="*/ 21 w 28"/>
                    <a:gd name="T49" fmla="*/ 2 h 19"/>
                    <a:gd name="T50" fmla="*/ 26 w 28"/>
                    <a:gd name="T51" fmla="*/ 8 h 19"/>
                    <a:gd name="T52" fmla="*/ 27 w 28"/>
                    <a:gd name="T53" fmla="*/ 12 h 19"/>
                    <a:gd name="T54" fmla="*/ 26 w 28"/>
                    <a:gd name="T55" fmla="*/ 14 h 19"/>
                    <a:gd name="T56" fmla="*/ 26 w 28"/>
                    <a:gd name="T57" fmla="*/ 17 h 19"/>
                    <a:gd name="T58" fmla="*/ 22 w 28"/>
                    <a:gd name="T5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8" h="19">
                      <a:moveTo>
                        <a:pt x="22" y="19"/>
                      </a:moveTo>
                      <a:cubicBezTo>
                        <a:pt x="20" y="19"/>
                        <a:pt x="17" y="19"/>
                        <a:pt x="15" y="19"/>
                      </a:cubicBezTo>
                      <a:cubicBezTo>
                        <a:pt x="12" y="19"/>
                        <a:pt x="15" y="18"/>
                        <a:pt x="15" y="17"/>
                      </a:cubicBezTo>
                      <a:cubicBezTo>
                        <a:pt x="16" y="16"/>
                        <a:pt x="11" y="16"/>
                        <a:pt x="12" y="15"/>
                      </a:cubicBezTo>
                      <a:cubicBezTo>
                        <a:pt x="13" y="14"/>
                        <a:pt x="15" y="13"/>
                        <a:pt x="17" y="13"/>
                      </a:cubicBezTo>
                      <a:cubicBezTo>
                        <a:pt x="18" y="12"/>
                        <a:pt x="17" y="12"/>
                        <a:pt x="16" y="12"/>
                      </a:cubicBezTo>
                      <a:cubicBezTo>
                        <a:pt x="14" y="11"/>
                        <a:pt x="12" y="12"/>
                        <a:pt x="9" y="13"/>
                      </a:cubicBezTo>
                      <a:cubicBezTo>
                        <a:pt x="7" y="13"/>
                        <a:pt x="5" y="13"/>
                        <a:pt x="2" y="13"/>
                      </a:cubicBezTo>
                      <a:cubicBezTo>
                        <a:pt x="2" y="14"/>
                        <a:pt x="0" y="14"/>
                        <a:pt x="1" y="12"/>
                      </a:cubicBezTo>
                      <a:cubicBezTo>
                        <a:pt x="3" y="10"/>
                        <a:pt x="5" y="11"/>
                        <a:pt x="7" y="10"/>
                      </a:cubicBezTo>
                      <a:cubicBezTo>
                        <a:pt x="11" y="9"/>
                        <a:pt x="4" y="9"/>
                        <a:pt x="4" y="8"/>
                      </a:cubicBezTo>
                      <a:cubicBezTo>
                        <a:pt x="3" y="8"/>
                        <a:pt x="7" y="6"/>
                        <a:pt x="7" y="6"/>
                      </a:cubicBezTo>
                      <a:cubicBezTo>
                        <a:pt x="7" y="6"/>
                        <a:pt x="4" y="6"/>
                        <a:pt x="3" y="6"/>
                      </a:cubicBezTo>
                      <a:cubicBezTo>
                        <a:pt x="3" y="5"/>
                        <a:pt x="6" y="4"/>
                        <a:pt x="7" y="4"/>
                      </a:cubicBezTo>
                      <a:cubicBezTo>
                        <a:pt x="9" y="4"/>
                        <a:pt x="11" y="7"/>
                        <a:pt x="13" y="8"/>
                      </a:cubicBezTo>
                      <a:cubicBezTo>
                        <a:pt x="14" y="8"/>
                        <a:pt x="15" y="10"/>
                        <a:pt x="16" y="9"/>
                      </a:cubicBezTo>
                      <a:cubicBezTo>
                        <a:pt x="19" y="7"/>
                        <a:pt x="13" y="7"/>
                        <a:pt x="13" y="7"/>
                      </a:cubicBezTo>
                      <a:cubicBezTo>
                        <a:pt x="14" y="7"/>
                        <a:pt x="18" y="6"/>
                        <a:pt x="14" y="5"/>
                      </a:cubicBezTo>
                      <a:cubicBezTo>
                        <a:pt x="13" y="5"/>
                        <a:pt x="12" y="5"/>
                        <a:pt x="11" y="4"/>
                      </a:cubicBezTo>
                      <a:cubicBezTo>
                        <a:pt x="9" y="3"/>
                        <a:pt x="11" y="3"/>
                        <a:pt x="11" y="2"/>
                      </a:cubicBezTo>
                      <a:cubicBezTo>
                        <a:pt x="10" y="2"/>
                        <a:pt x="7" y="3"/>
                        <a:pt x="7" y="3"/>
                      </a:cubicBezTo>
                      <a:cubicBezTo>
                        <a:pt x="6" y="2"/>
                        <a:pt x="13" y="1"/>
                        <a:pt x="13" y="1"/>
                      </a:cubicBezTo>
                      <a:cubicBezTo>
                        <a:pt x="13" y="1"/>
                        <a:pt x="12" y="2"/>
                        <a:pt x="12" y="2"/>
                      </a:cubicBezTo>
                      <a:cubicBezTo>
                        <a:pt x="11" y="3"/>
                        <a:pt x="14" y="3"/>
                        <a:pt x="15" y="3"/>
                      </a:cubicBezTo>
                      <a:cubicBezTo>
                        <a:pt x="18" y="4"/>
                        <a:pt x="19" y="4"/>
                        <a:pt x="21" y="2"/>
                      </a:cubicBezTo>
                      <a:cubicBezTo>
                        <a:pt x="24" y="0"/>
                        <a:pt x="27" y="6"/>
                        <a:pt x="26" y="8"/>
                      </a:cubicBezTo>
                      <a:cubicBezTo>
                        <a:pt x="26" y="10"/>
                        <a:pt x="26" y="11"/>
                        <a:pt x="27" y="12"/>
                      </a:cubicBezTo>
                      <a:cubicBezTo>
                        <a:pt x="28" y="14"/>
                        <a:pt x="28" y="15"/>
                        <a:pt x="26" y="14"/>
                      </a:cubicBezTo>
                      <a:cubicBezTo>
                        <a:pt x="24" y="12"/>
                        <a:pt x="25" y="16"/>
                        <a:pt x="26" y="17"/>
                      </a:cubicBezTo>
                      <a:cubicBezTo>
                        <a:pt x="27" y="18"/>
                        <a:pt x="23" y="19"/>
                        <a:pt x="22" y="1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4" name="Freeform 586">
                  <a:extLst>
                    <a:ext uri="{FF2B5EF4-FFF2-40B4-BE49-F238E27FC236}">
                      <a16:creationId xmlns:a16="http://schemas.microsoft.com/office/drawing/2014/main" id="{0BADD4B1-A492-644A-B52C-980E23F3FF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91579" y="3030002"/>
                  <a:ext cx="90610" cy="29502"/>
                </a:xfrm>
                <a:custGeom>
                  <a:avLst/>
                  <a:gdLst>
                    <a:gd name="T0" fmla="*/ 1 w 9"/>
                    <a:gd name="T1" fmla="*/ 3 h 3"/>
                    <a:gd name="T2" fmla="*/ 7 w 9"/>
                    <a:gd name="T3" fmla="*/ 0 h 3"/>
                    <a:gd name="T4" fmla="*/ 1 w 9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1" y="3"/>
                      </a:moveTo>
                      <a:cubicBezTo>
                        <a:pt x="4" y="2"/>
                        <a:pt x="9" y="0"/>
                        <a:pt x="7" y="0"/>
                      </a:cubicBezTo>
                      <a:cubicBezTo>
                        <a:pt x="4" y="0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5" name="Freeform 587">
                  <a:extLst>
                    <a:ext uri="{FF2B5EF4-FFF2-40B4-BE49-F238E27FC236}">
                      <a16:creationId xmlns:a16="http://schemas.microsoft.com/office/drawing/2014/main" id="{8E366D63-70CC-C441-88AD-202A1BEFE5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70669" y="3018939"/>
                  <a:ext cx="83638" cy="22128"/>
                </a:xfrm>
                <a:custGeom>
                  <a:avLst/>
                  <a:gdLst>
                    <a:gd name="T0" fmla="*/ 1 w 8"/>
                    <a:gd name="T1" fmla="*/ 2 h 2"/>
                    <a:gd name="T2" fmla="*/ 6 w 8"/>
                    <a:gd name="T3" fmla="*/ 0 h 2"/>
                    <a:gd name="T4" fmla="*/ 1 w 8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2">
                      <a:moveTo>
                        <a:pt x="1" y="2"/>
                      </a:moveTo>
                      <a:cubicBezTo>
                        <a:pt x="0" y="2"/>
                        <a:pt x="4" y="0"/>
                        <a:pt x="6" y="0"/>
                      </a:cubicBezTo>
                      <a:cubicBezTo>
                        <a:pt x="8" y="0"/>
                        <a:pt x="4" y="2"/>
                        <a:pt x="1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6" name="Freeform 588">
                  <a:extLst>
                    <a:ext uri="{FF2B5EF4-FFF2-40B4-BE49-F238E27FC236}">
                      <a16:creationId xmlns:a16="http://schemas.microsoft.com/office/drawing/2014/main" id="{A9BCB8E4-E52C-F642-84A1-3CBDA27ECF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28849" y="2985746"/>
                  <a:ext cx="104549" cy="55320"/>
                </a:xfrm>
                <a:custGeom>
                  <a:avLst/>
                  <a:gdLst>
                    <a:gd name="T0" fmla="*/ 2 w 10"/>
                    <a:gd name="T1" fmla="*/ 3 h 5"/>
                    <a:gd name="T2" fmla="*/ 10 w 10"/>
                    <a:gd name="T3" fmla="*/ 1 h 5"/>
                    <a:gd name="T4" fmla="*/ 2 w 10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5">
                      <a:moveTo>
                        <a:pt x="2" y="3"/>
                      </a:moveTo>
                      <a:cubicBezTo>
                        <a:pt x="0" y="2"/>
                        <a:pt x="10" y="0"/>
                        <a:pt x="10" y="1"/>
                      </a:cubicBezTo>
                      <a:cubicBezTo>
                        <a:pt x="10" y="2"/>
                        <a:pt x="6" y="5"/>
                        <a:pt x="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7" name="Freeform 589">
                  <a:extLst>
                    <a:ext uri="{FF2B5EF4-FFF2-40B4-BE49-F238E27FC236}">
                      <a16:creationId xmlns:a16="http://schemas.microsoft.com/office/drawing/2014/main" id="{2B5F4B0A-2967-C043-8BAE-CC5040D1893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39306" y="2941494"/>
                  <a:ext cx="73184" cy="55320"/>
                </a:xfrm>
                <a:custGeom>
                  <a:avLst/>
                  <a:gdLst>
                    <a:gd name="T0" fmla="*/ 1 w 7"/>
                    <a:gd name="T1" fmla="*/ 5 h 5"/>
                    <a:gd name="T2" fmla="*/ 0 w 7"/>
                    <a:gd name="T3" fmla="*/ 1 h 5"/>
                    <a:gd name="T4" fmla="*/ 4 w 7"/>
                    <a:gd name="T5" fmla="*/ 2 h 5"/>
                    <a:gd name="T6" fmla="*/ 7 w 7"/>
                    <a:gd name="T7" fmla="*/ 4 h 5"/>
                    <a:gd name="T8" fmla="*/ 1 w 7"/>
                    <a:gd name="T9" fmla="*/ 5 h 5"/>
                    <a:gd name="T10" fmla="*/ 1 w 7"/>
                    <a:gd name="T1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5">
                      <a:moveTo>
                        <a:pt x="1" y="5"/>
                      </a:moveTo>
                      <a:cubicBezTo>
                        <a:pt x="0" y="4"/>
                        <a:pt x="0" y="2"/>
                        <a:pt x="0" y="1"/>
                      </a:cubicBezTo>
                      <a:cubicBezTo>
                        <a:pt x="1" y="0"/>
                        <a:pt x="3" y="1"/>
                        <a:pt x="4" y="2"/>
                      </a:cubicBezTo>
                      <a:cubicBezTo>
                        <a:pt x="4" y="2"/>
                        <a:pt x="7" y="3"/>
                        <a:pt x="7" y="4"/>
                      </a:cubicBezTo>
                      <a:cubicBezTo>
                        <a:pt x="7" y="4"/>
                        <a:pt x="2" y="5"/>
                        <a:pt x="1" y="5"/>
                      </a:cubicBezTo>
                      <a:cubicBezTo>
                        <a:pt x="0" y="4"/>
                        <a:pt x="4" y="5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8" name="Freeform 590">
                  <a:extLst>
                    <a:ext uri="{FF2B5EF4-FFF2-40B4-BE49-F238E27FC236}">
                      <a16:creationId xmlns:a16="http://schemas.microsoft.com/office/drawing/2014/main" id="{FBA92901-AC21-004B-87FE-990A58978C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38241" y="2812416"/>
                  <a:ext cx="121974" cy="95888"/>
                </a:xfrm>
                <a:custGeom>
                  <a:avLst/>
                  <a:gdLst>
                    <a:gd name="T0" fmla="*/ 8 w 12"/>
                    <a:gd name="T1" fmla="*/ 8 h 9"/>
                    <a:gd name="T2" fmla="*/ 3 w 12"/>
                    <a:gd name="T3" fmla="*/ 1 h 9"/>
                    <a:gd name="T4" fmla="*/ 8 w 12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9">
                      <a:moveTo>
                        <a:pt x="8" y="8"/>
                      </a:moveTo>
                      <a:cubicBezTo>
                        <a:pt x="6" y="9"/>
                        <a:pt x="0" y="0"/>
                        <a:pt x="3" y="1"/>
                      </a:cubicBezTo>
                      <a:cubicBezTo>
                        <a:pt x="6" y="3"/>
                        <a:pt x="12" y="8"/>
                        <a:pt x="8" y="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29" name="Freeform 591">
                  <a:extLst>
                    <a:ext uri="{FF2B5EF4-FFF2-40B4-BE49-F238E27FC236}">
                      <a16:creationId xmlns:a16="http://schemas.microsoft.com/office/drawing/2014/main" id="{AEFD70DE-35C6-3049-9E97-F464A30EA8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433399" y="2801354"/>
                  <a:ext cx="90610" cy="33190"/>
                </a:xfrm>
                <a:custGeom>
                  <a:avLst/>
                  <a:gdLst>
                    <a:gd name="T0" fmla="*/ 2 w 9"/>
                    <a:gd name="T1" fmla="*/ 1 h 3"/>
                    <a:gd name="T2" fmla="*/ 8 w 9"/>
                    <a:gd name="T3" fmla="*/ 2 h 3"/>
                    <a:gd name="T4" fmla="*/ 2 w 9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2" y="1"/>
                      </a:moveTo>
                      <a:cubicBezTo>
                        <a:pt x="5" y="0"/>
                        <a:pt x="9" y="2"/>
                        <a:pt x="8" y="2"/>
                      </a:cubicBezTo>
                      <a:cubicBezTo>
                        <a:pt x="3" y="3"/>
                        <a:pt x="0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0" name="Freeform 592">
                  <a:extLst>
                    <a:ext uri="{FF2B5EF4-FFF2-40B4-BE49-F238E27FC236}">
                      <a16:creationId xmlns:a16="http://schemas.microsoft.com/office/drawing/2014/main" id="{DE25BA04-8404-4E41-9536-56C8294E76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149" y="2628024"/>
                  <a:ext cx="365922" cy="206523"/>
                </a:xfrm>
                <a:custGeom>
                  <a:avLst/>
                  <a:gdLst>
                    <a:gd name="T0" fmla="*/ 28 w 36"/>
                    <a:gd name="T1" fmla="*/ 17 h 19"/>
                    <a:gd name="T2" fmla="*/ 27 w 36"/>
                    <a:gd name="T3" fmla="*/ 15 h 19"/>
                    <a:gd name="T4" fmla="*/ 22 w 36"/>
                    <a:gd name="T5" fmla="*/ 13 h 19"/>
                    <a:gd name="T6" fmla="*/ 14 w 36"/>
                    <a:gd name="T7" fmla="*/ 14 h 19"/>
                    <a:gd name="T8" fmla="*/ 18 w 36"/>
                    <a:gd name="T9" fmla="*/ 12 h 19"/>
                    <a:gd name="T10" fmla="*/ 8 w 36"/>
                    <a:gd name="T11" fmla="*/ 12 h 19"/>
                    <a:gd name="T12" fmla="*/ 13 w 36"/>
                    <a:gd name="T13" fmla="*/ 10 h 19"/>
                    <a:gd name="T14" fmla="*/ 12 w 36"/>
                    <a:gd name="T15" fmla="*/ 9 h 19"/>
                    <a:gd name="T16" fmla="*/ 13 w 36"/>
                    <a:gd name="T17" fmla="*/ 8 h 19"/>
                    <a:gd name="T18" fmla="*/ 11 w 36"/>
                    <a:gd name="T19" fmla="*/ 8 h 19"/>
                    <a:gd name="T20" fmla="*/ 10 w 36"/>
                    <a:gd name="T21" fmla="*/ 6 h 19"/>
                    <a:gd name="T22" fmla="*/ 6 w 36"/>
                    <a:gd name="T23" fmla="*/ 6 h 19"/>
                    <a:gd name="T24" fmla="*/ 3 w 36"/>
                    <a:gd name="T25" fmla="*/ 5 h 19"/>
                    <a:gd name="T26" fmla="*/ 9 w 36"/>
                    <a:gd name="T27" fmla="*/ 2 h 19"/>
                    <a:gd name="T28" fmla="*/ 16 w 36"/>
                    <a:gd name="T29" fmla="*/ 1 h 19"/>
                    <a:gd name="T30" fmla="*/ 18 w 36"/>
                    <a:gd name="T31" fmla="*/ 5 h 19"/>
                    <a:gd name="T32" fmla="*/ 22 w 36"/>
                    <a:gd name="T33" fmla="*/ 4 h 19"/>
                    <a:gd name="T34" fmla="*/ 25 w 36"/>
                    <a:gd name="T35" fmla="*/ 7 h 19"/>
                    <a:gd name="T36" fmla="*/ 30 w 36"/>
                    <a:gd name="T37" fmla="*/ 7 h 19"/>
                    <a:gd name="T38" fmla="*/ 33 w 36"/>
                    <a:gd name="T39" fmla="*/ 12 h 19"/>
                    <a:gd name="T40" fmla="*/ 34 w 36"/>
                    <a:gd name="T41" fmla="*/ 16 h 19"/>
                    <a:gd name="T42" fmla="*/ 28 w 36"/>
                    <a:gd name="T43" fmla="*/ 17 h 19"/>
                    <a:gd name="T44" fmla="*/ 28 w 36"/>
                    <a:gd name="T45" fmla="*/ 17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36" h="19">
                      <a:moveTo>
                        <a:pt x="28" y="17"/>
                      </a:moveTo>
                      <a:cubicBezTo>
                        <a:pt x="27" y="17"/>
                        <a:pt x="27" y="16"/>
                        <a:pt x="27" y="15"/>
                      </a:cubicBezTo>
                      <a:cubicBezTo>
                        <a:pt x="26" y="14"/>
                        <a:pt x="23" y="13"/>
                        <a:pt x="22" y="13"/>
                      </a:cubicBezTo>
                      <a:cubicBezTo>
                        <a:pt x="21" y="13"/>
                        <a:pt x="14" y="15"/>
                        <a:pt x="14" y="14"/>
                      </a:cubicBezTo>
                      <a:cubicBezTo>
                        <a:pt x="14" y="14"/>
                        <a:pt x="18" y="12"/>
                        <a:pt x="18" y="12"/>
                      </a:cubicBezTo>
                      <a:cubicBezTo>
                        <a:pt x="15" y="11"/>
                        <a:pt x="11" y="14"/>
                        <a:pt x="8" y="12"/>
                      </a:cubicBezTo>
                      <a:cubicBezTo>
                        <a:pt x="2" y="9"/>
                        <a:pt x="13" y="10"/>
                        <a:pt x="13" y="10"/>
                      </a:cubicBezTo>
                      <a:cubicBezTo>
                        <a:pt x="13" y="10"/>
                        <a:pt x="12" y="9"/>
                        <a:pt x="12" y="9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4" y="7"/>
                        <a:pt x="11" y="8"/>
                        <a:pt x="11" y="8"/>
                      </a:cubicBezTo>
                      <a:cubicBezTo>
                        <a:pt x="10" y="7"/>
                        <a:pt x="12" y="6"/>
                        <a:pt x="10" y="6"/>
                      </a:cubicBezTo>
                      <a:cubicBezTo>
                        <a:pt x="9" y="6"/>
                        <a:pt x="7" y="7"/>
                        <a:pt x="6" y="6"/>
                      </a:cubicBezTo>
                      <a:cubicBezTo>
                        <a:pt x="6" y="5"/>
                        <a:pt x="4" y="6"/>
                        <a:pt x="3" y="5"/>
                      </a:cubicBezTo>
                      <a:cubicBezTo>
                        <a:pt x="0" y="0"/>
                        <a:pt x="7" y="2"/>
                        <a:pt x="9" y="2"/>
                      </a:cubicBezTo>
                      <a:cubicBezTo>
                        <a:pt x="11" y="1"/>
                        <a:pt x="14" y="0"/>
                        <a:pt x="16" y="1"/>
                      </a:cubicBezTo>
                      <a:cubicBezTo>
                        <a:pt x="19" y="2"/>
                        <a:pt x="14" y="7"/>
                        <a:pt x="18" y="5"/>
                      </a:cubicBezTo>
                      <a:cubicBezTo>
                        <a:pt x="19" y="5"/>
                        <a:pt x="21" y="3"/>
                        <a:pt x="22" y="4"/>
                      </a:cubicBezTo>
                      <a:cubicBezTo>
                        <a:pt x="23" y="5"/>
                        <a:pt x="24" y="7"/>
                        <a:pt x="25" y="7"/>
                      </a:cubicBezTo>
                      <a:cubicBezTo>
                        <a:pt x="26" y="7"/>
                        <a:pt x="29" y="6"/>
                        <a:pt x="30" y="7"/>
                      </a:cubicBezTo>
                      <a:cubicBezTo>
                        <a:pt x="32" y="8"/>
                        <a:pt x="32" y="11"/>
                        <a:pt x="33" y="12"/>
                      </a:cubicBezTo>
                      <a:cubicBezTo>
                        <a:pt x="34" y="14"/>
                        <a:pt x="36" y="15"/>
                        <a:pt x="34" y="16"/>
                      </a:cubicBezTo>
                      <a:cubicBezTo>
                        <a:pt x="33" y="18"/>
                        <a:pt x="30" y="18"/>
                        <a:pt x="28" y="17"/>
                      </a:cubicBezTo>
                      <a:cubicBezTo>
                        <a:pt x="27" y="16"/>
                        <a:pt x="31" y="19"/>
                        <a:pt x="28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1" name="Freeform 593">
                  <a:extLst>
                    <a:ext uri="{FF2B5EF4-FFF2-40B4-BE49-F238E27FC236}">
                      <a16:creationId xmlns:a16="http://schemas.microsoft.com/office/drawing/2014/main" id="{DAC4D2CF-D128-A146-BDEA-265F403E76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44916" y="2528452"/>
                  <a:ext cx="111517" cy="55320"/>
                </a:xfrm>
                <a:custGeom>
                  <a:avLst/>
                  <a:gdLst>
                    <a:gd name="T0" fmla="*/ 8 w 11"/>
                    <a:gd name="T1" fmla="*/ 5 h 5"/>
                    <a:gd name="T2" fmla="*/ 4 w 11"/>
                    <a:gd name="T3" fmla="*/ 4 h 5"/>
                    <a:gd name="T4" fmla="*/ 2 w 11"/>
                    <a:gd name="T5" fmla="*/ 3 h 5"/>
                    <a:gd name="T6" fmla="*/ 7 w 11"/>
                    <a:gd name="T7" fmla="*/ 2 h 5"/>
                    <a:gd name="T8" fmla="*/ 8 w 1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5">
                      <a:moveTo>
                        <a:pt x="8" y="5"/>
                      </a:moveTo>
                      <a:cubicBezTo>
                        <a:pt x="6" y="5"/>
                        <a:pt x="6" y="4"/>
                        <a:pt x="4" y="4"/>
                      </a:cubicBezTo>
                      <a:cubicBezTo>
                        <a:pt x="4" y="4"/>
                        <a:pt x="0" y="4"/>
                        <a:pt x="2" y="3"/>
                      </a:cubicBezTo>
                      <a:cubicBezTo>
                        <a:pt x="3" y="1"/>
                        <a:pt x="6" y="0"/>
                        <a:pt x="7" y="2"/>
                      </a:cubicBezTo>
                      <a:cubicBezTo>
                        <a:pt x="9" y="3"/>
                        <a:pt x="11" y="5"/>
                        <a:pt x="8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2" name="Freeform 594">
                  <a:extLst>
                    <a:ext uri="{FF2B5EF4-FFF2-40B4-BE49-F238E27FC236}">
                      <a16:creationId xmlns:a16="http://schemas.microsoft.com/office/drawing/2014/main" id="{4BAAF5F6-A491-4F41-971A-1941594CAE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35526" y="2701782"/>
                  <a:ext cx="205612" cy="121701"/>
                </a:xfrm>
                <a:custGeom>
                  <a:avLst/>
                  <a:gdLst>
                    <a:gd name="T0" fmla="*/ 8 w 20"/>
                    <a:gd name="T1" fmla="*/ 7 h 11"/>
                    <a:gd name="T2" fmla="*/ 3 w 20"/>
                    <a:gd name="T3" fmla="*/ 5 h 11"/>
                    <a:gd name="T4" fmla="*/ 4 w 20"/>
                    <a:gd name="T5" fmla="*/ 3 h 11"/>
                    <a:gd name="T6" fmla="*/ 1 w 20"/>
                    <a:gd name="T7" fmla="*/ 1 h 11"/>
                    <a:gd name="T8" fmla="*/ 6 w 20"/>
                    <a:gd name="T9" fmla="*/ 1 h 11"/>
                    <a:gd name="T10" fmla="*/ 12 w 20"/>
                    <a:gd name="T11" fmla="*/ 3 h 11"/>
                    <a:gd name="T12" fmla="*/ 16 w 20"/>
                    <a:gd name="T13" fmla="*/ 3 h 11"/>
                    <a:gd name="T14" fmla="*/ 19 w 20"/>
                    <a:gd name="T15" fmla="*/ 4 h 11"/>
                    <a:gd name="T16" fmla="*/ 18 w 20"/>
                    <a:gd name="T17" fmla="*/ 8 h 11"/>
                    <a:gd name="T18" fmla="*/ 15 w 20"/>
                    <a:gd name="T19" fmla="*/ 10 h 11"/>
                    <a:gd name="T20" fmla="*/ 9 w 20"/>
                    <a:gd name="T21" fmla="*/ 11 h 11"/>
                    <a:gd name="T22" fmla="*/ 4 w 20"/>
                    <a:gd name="T23" fmla="*/ 8 h 11"/>
                    <a:gd name="T24" fmla="*/ 8 w 20"/>
                    <a:gd name="T25" fmla="*/ 7 h 11"/>
                    <a:gd name="T26" fmla="*/ 8 w 20"/>
                    <a:gd name="T27" fmla="*/ 7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0" h="11">
                      <a:moveTo>
                        <a:pt x="8" y="7"/>
                      </a:moveTo>
                      <a:cubicBezTo>
                        <a:pt x="6" y="7"/>
                        <a:pt x="4" y="6"/>
                        <a:pt x="3" y="5"/>
                      </a:cubicBezTo>
                      <a:cubicBezTo>
                        <a:pt x="0" y="4"/>
                        <a:pt x="4" y="3"/>
                        <a:pt x="4" y="3"/>
                      </a:cubicBezTo>
                      <a:cubicBezTo>
                        <a:pt x="4" y="2"/>
                        <a:pt x="2" y="1"/>
                        <a:pt x="1" y="1"/>
                      </a:cubicBezTo>
                      <a:cubicBezTo>
                        <a:pt x="1" y="0"/>
                        <a:pt x="6" y="1"/>
                        <a:pt x="6" y="1"/>
                      </a:cubicBezTo>
                      <a:cubicBezTo>
                        <a:pt x="8" y="1"/>
                        <a:pt x="10" y="2"/>
                        <a:pt x="12" y="3"/>
                      </a:cubicBezTo>
                      <a:cubicBezTo>
                        <a:pt x="14" y="3"/>
                        <a:pt x="15" y="3"/>
                        <a:pt x="16" y="3"/>
                      </a:cubicBezTo>
                      <a:cubicBezTo>
                        <a:pt x="17" y="3"/>
                        <a:pt x="20" y="4"/>
                        <a:pt x="19" y="4"/>
                      </a:cubicBezTo>
                      <a:cubicBezTo>
                        <a:pt x="17" y="6"/>
                        <a:pt x="16" y="5"/>
                        <a:pt x="18" y="8"/>
                      </a:cubicBezTo>
                      <a:cubicBezTo>
                        <a:pt x="19" y="9"/>
                        <a:pt x="16" y="9"/>
                        <a:pt x="15" y="10"/>
                      </a:cubicBezTo>
                      <a:cubicBezTo>
                        <a:pt x="13" y="10"/>
                        <a:pt x="11" y="11"/>
                        <a:pt x="9" y="11"/>
                      </a:cubicBezTo>
                      <a:cubicBezTo>
                        <a:pt x="8" y="10"/>
                        <a:pt x="4" y="9"/>
                        <a:pt x="4" y="8"/>
                      </a:cubicBezTo>
                      <a:cubicBezTo>
                        <a:pt x="4" y="8"/>
                        <a:pt x="10" y="7"/>
                        <a:pt x="8" y="7"/>
                      </a:cubicBezTo>
                      <a:cubicBezTo>
                        <a:pt x="5" y="6"/>
                        <a:pt x="10" y="7"/>
                        <a:pt x="8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3" name="Freeform 595">
                  <a:extLst>
                    <a:ext uri="{FF2B5EF4-FFF2-40B4-BE49-F238E27FC236}">
                      <a16:creationId xmlns:a16="http://schemas.microsoft.com/office/drawing/2014/main" id="{87CED871-AADF-5A42-8F06-B0E7BCF2DB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531" y="2812416"/>
                  <a:ext cx="181217" cy="55320"/>
                </a:xfrm>
                <a:custGeom>
                  <a:avLst/>
                  <a:gdLst>
                    <a:gd name="T0" fmla="*/ 14 w 18"/>
                    <a:gd name="T1" fmla="*/ 5 h 5"/>
                    <a:gd name="T2" fmla="*/ 16 w 18"/>
                    <a:gd name="T3" fmla="*/ 2 h 5"/>
                    <a:gd name="T4" fmla="*/ 13 w 18"/>
                    <a:gd name="T5" fmla="*/ 1 h 5"/>
                    <a:gd name="T6" fmla="*/ 3 w 18"/>
                    <a:gd name="T7" fmla="*/ 1 h 5"/>
                    <a:gd name="T8" fmla="*/ 4 w 18"/>
                    <a:gd name="T9" fmla="*/ 4 h 5"/>
                    <a:gd name="T10" fmla="*/ 14 w 18"/>
                    <a:gd name="T11" fmla="*/ 5 h 5"/>
                    <a:gd name="T12" fmla="*/ 14 w 18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8" h="5">
                      <a:moveTo>
                        <a:pt x="14" y="5"/>
                      </a:moveTo>
                      <a:cubicBezTo>
                        <a:pt x="14" y="4"/>
                        <a:pt x="18" y="2"/>
                        <a:pt x="16" y="2"/>
                      </a:cubicBezTo>
                      <a:cubicBezTo>
                        <a:pt x="15" y="1"/>
                        <a:pt x="14" y="1"/>
                        <a:pt x="13" y="1"/>
                      </a:cubicBezTo>
                      <a:cubicBezTo>
                        <a:pt x="10" y="1"/>
                        <a:pt x="6" y="0"/>
                        <a:pt x="3" y="1"/>
                      </a:cubicBezTo>
                      <a:cubicBezTo>
                        <a:pt x="0" y="1"/>
                        <a:pt x="1" y="4"/>
                        <a:pt x="4" y="4"/>
                      </a:cubicBezTo>
                      <a:cubicBezTo>
                        <a:pt x="7" y="4"/>
                        <a:pt x="11" y="5"/>
                        <a:pt x="14" y="5"/>
                      </a:cubicBezTo>
                      <a:cubicBezTo>
                        <a:pt x="16" y="4"/>
                        <a:pt x="12" y="5"/>
                        <a:pt x="14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4" name="Freeform 596">
                  <a:extLst>
                    <a:ext uri="{FF2B5EF4-FFF2-40B4-BE49-F238E27FC236}">
                      <a16:creationId xmlns:a16="http://schemas.microsoft.com/office/drawing/2014/main" id="{56447B5F-3D1E-364C-A284-18837285DB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3059504"/>
                  <a:ext cx="170762" cy="121701"/>
                </a:xfrm>
                <a:custGeom>
                  <a:avLst/>
                  <a:gdLst>
                    <a:gd name="T0" fmla="*/ 7 w 17"/>
                    <a:gd name="T1" fmla="*/ 1 h 11"/>
                    <a:gd name="T2" fmla="*/ 1 w 17"/>
                    <a:gd name="T3" fmla="*/ 6 h 11"/>
                    <a:gd name="T4" fmla="*/ 10 w 17"/>
                    <a:gd name="T5" fmla="*/ 10 h 11"/>
                    <a:gd name="T6" fmla="*/ 15 w 17"/>
                    <a:gd name="T7" fmla="*/ 10 h 11"/>
                    <a:gd name="T8" fmla="*/ 15 w 17"/>
                    <a:gd name="T9" fmla="*/ 8 h 11"/>
                    <a:gd name="T10" fmla="*/ 16 w 17"/>
                    <a:gd name="T11" fmla="*/ 6 h 11"/>
                    <a:gd name="T12" fmla="*/ 7 w 17"/>
                    <a:gd name="T13" fmla="*/ 1 h 11"/>
                    <a:gd name="T14" fmla="*/ 7 w 17"/>
                    <a:gd name="T15" fmla="*/ 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7" h="11">
                      <a:moveTo>
                        <a:pt x="7" y="1"/>
                      </a:moveTo>
                      <a:cubicBezTo>
                        <a:pt x="5" y="0"/>
                        <a:pt x="2" y="4"/>
                        <a:pt x="1" y="6"/>
                      </a:cubicBezTo>
                      <a:cubicBezTo>
                        <a:pt x="0" y="8"/>
                        <a:pt x="8" y="10"/>
                        <a:pt x="10" y="10"/>
                      </a:cubicBezTo>
                      <a:cubicBezTo>
                        <a:pt x="11" y="11"/>
                        <a:pt x="14" y="11"/>
                        <a:pt x="15" y="10"/>
                      </a:cubicBezTo>
                      <a:cubicBezTo>
                        <a:pt x="16" y="10"/>
                        <a:pt x="15" y="9"/>
                        <a:pt x="15" y="8"/>
                      </a:cubicBezTo>
                      <a:cubicBezTo>
                        <a:pt x="15" y="7"/>
                        <a:pt x="15" y="6"/>
                        <a:pt x="16" y="6"/>
                      </a:cubicBezTo>
                      <a:cubicBezTo>
                        <a:pt x="17" y="4"/>
                        <a:pt x="9" y="1"/>
                        <a:pt x="7" y="1"/>
                      </a:cubicBezTo>
                      <a:cubicBezTo>
                        <a:pt x="5" y="0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5" name="Freeform 597">
                  <a:extLst>
                    <a:ext uri="{FF2B5EF4-FFF2-40B4-BE49-F238E27FC236}">
                      <a16:creationId xmlns:a16="http://schemas.microsoft.com/office/drawing/2014/main" id="{BC273CF9-ED20-0E4A-B809-AC2C08E323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20230" y="3030002"/>
                  <a:ext cx="41820" cy="29502"/>
                </a:xfrm>
                <a:custGeom>
                  <a:avLst/>
                  <a:gdLst>
                    <a:gd name="T0" fmla="*/ 3 w 4"/>
                    <a:gd name="T1" fmla="*/ 2 h 3"/>
                    <a:gd name="T2" fmla="*/ 1 w 4"/>
                    <a:gd name="T3" fmla="*/ 1 h 3"/>
                    <a:gd name="T4" fmla="*/ 3 w 4"/>
                    <a:gd name="T5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3" y="2"/>
                      </a:moveTo>
                      <a:cubicBezTo>
                        <a:pt x="1" y="3"/>
                        <a:pt x="0" y="1"/>
                        <a:pt x="1" y="1"/>
                      </a:cubicBezTo>
                      <a:cubicBezTo>
                        <a:pt x="2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6" name="Freeform 598">
                  <a:extLst>
                    <a:ext uri="{FF2B5EF4-FFF2-40B4-BE49-F238E27FC236}">
                      <a16:creationId xmlns:a16="http://schemas.microsoft.com/office/drawing/2014/main" id="{BF1A75A5-4E79-D64A-BA41-80A8B106A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04933" y="2834544"/>
                  <a:ext cx="90610" cy="62692"/>
                </a:xfrm>
                <a:custGeom>
                  <a:avLst/>
                  <a:gdLst>
                    <a:gd name="T0" fmla="*/ 1 w 9"/>
                    <a:gd name="T1" fmla="*/ 5 h 6"/>
                    <a:gd name="T2" fmla="*/ 1 w 9"/>
                    <a:gd name="T3" fmla="*/ 1 h 6"/>
                    <a:gd name="T4" fmla="*/ 5 w 9"/>
                    <a:gd name="T5" fmla="*/ 1 h 6"/>
                    <a:gd name="T6" fmla="*/ 9 w 9"/>
                    <a:gd name="T7" fmla="*/ 3 h 6"/>
                    <a:gd name="T8" fmla="*/ 5 w 9"/>
                    <a:gd name="T9" fmla="*/ 5 h 6"/>
                    <a:gd name="T10" fmla="*/ 1 w 9"/>
                    <a:gd name="T11" fmla="*/ 5 h 6"/>
                    <a:gd name="T12" fmla="*/ 1 w 9"/>
                    <a:gd name="T13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" h="6">
                      <a:moveTo>
                        <a:pt x="1" y="5"/>
                      </a:moveTo>
                      <a:cubicBezTo>
                        <a:pt x="1" y="5"/>
                        <a:pt x="2" y="2"/>
                        <a:pt x="1" y="1"/>
                      </a:cubicBezTo>
                      <a:cubicBezTo>
                        <a:pt x="1" y="0"/>
                        <a:pt x="4" y="1"/>
                        <a:pt x="5" y="1"/>
                      </a:cubicBezTo>
                      <a:cubicBezTo>
                        <a:pt x="6" y="1"/>
                        <a:pt x="9" y="2"/>
                        <a:pt x="9" y="3"/>
                      </a:cubicBezTo>
                      <a:cubicBezTo>
                        <a:pt x="8" y="4"/>
                        <a:pt x="6" y="5"/>
                        <a:pt x="5" y="5"/>
                      </a:cubicBezTo>
                      <a:cubicBezTo>
                        <a:pt x="3" y="6"/>
                        <a:pt x="3" y="6"/>
                        <a:pt x="1" y="5"/>
                      </a:cubicBezTo>
                      <a:cubicBezTo>
                        <a:pt x="0" y="4"/>
                        <a:pt x="2" y="6"/>
                        <a:pt x="1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7" name="Freeform 599">
                  <a:extLst>
                    <a:ext uri="{FF2B5EF4-FFF2-40B4-BE49-F238E27FC236}">
                      <a16:creationId xmlns:a16="http://schemas.microsoft.com/office/drawing/2014/main" id="{91C60295-3639-C240-A5D6-FE68871A98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53722" y="2930426"/>
                  <a:ext cx="31364" cy="44255"/>
                </a:xfrm>
                <a:custGeom>
                  <a:avLst/>
                  <a:gdLst>
                    <a:gd name="T0" fmla="*/ 2 w 3"/>
                    <a:gd name="T1" fmla="*/ 1 h 4"/>
                    <a:gd name="T2" fmla="*/ 1 w 3"/>
                    <a:gd name="T3" fmla="*/ 3 h 4"/>
                    <a:gd name="T4" fmla="*/ 2 w 3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4">
                      <a:moveTo>
                        <a:pt x="2" y="1"/>
                      </a:moveTo>
                      <a:cubicBezTo>
                        <a:pt x="0" y="0"/>
                        <a:pt x="0" y="3"/>
                        <a:pt x="1" y="3"/>
                      </a:cubicBezTo>
                      <a:cubicBezTo>
                        <a:pt x="2" y="4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8" name="Freeform 600">
                  <a:extLst>
                    <a:ext uri="{FF2B5EF4-FFF2-40B4-BE49-F238E27FC236}">
                      <a16:creationId xmlns:a16="http://schemas.microsoft.com/office/drawing/2014/main" id="{5420DAFE-4EC9-AE40-A77A-3A3DE4D86F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19165" y="2897239"/>
                  <a:ext cx="909578" cy="295030"/>
                </a:xfrm>
                <a:custGeom>
                  <a:avLst/>
                  <a:gdLst>
                    <a:gd name="T0" fmla="*/ 17 w 89"/>
                    <a:gd name="T1" fmla="*/ 7 h 27"/>
                    <a:gd name="T2" fmla="*/ 19 w 89"/>
                    <a:gd name="T3" fmla="*/ 4 h 27"/>
                    <a:gd name="T4" fmla="*/ 15 w 89"/>
                    <a:gd name="T5" fmla="*/ 2 h 27"/>
                    <a:gd name="T6" fmla="*/ 12 w 89"/>
                    <a:gd name="T7" fmla="*/ 2 h 27"/>
                    <a:gd name="T8" fmla="*/ 4 w 89"/>
                    <a:gd name="T9" fmla="*/ 1 h 27"/>
                    <a:gd name="T10" fmla="*/ 4 w 89"/>
                    <a:gd name="T11" fmla="*/ 3 h 27"/>
                    <a:gd name="T12" fmla="*/ 0 w 89"/>
                    <a:gd name="T13" fmla="*/ 4 h 27"/>
                    <a:gd name="T14" fmla="*/ 5 w 89"/>
                    <a:gd name="T15" fmla="*/ 5 h 27"/>
                    <a:gd name="T16" fmla="*/ 7 w 89"/>
                    <a:gd name="T17" fmla="*/ 6 h 27"/>
                    <a:gd name="T18" fmla="*/ 6 w 89"/>
                    <a:gd name="T19" fmla="*/ 7 h 27"/>
                    <a:gd name="T20" fmla="*/ 24 w 89"/>
                    <a:gd name="T21" fmla="*/ 13 h 27"/>
                    <a:gd name="T22" fmla="*/ 25 w 89"/>
                    <a:gd name="T23" fmla="*/ 16 h 27"/>
                    <a:gd name="T24" fmla="*/ 24 w 89"/>
                    <a:gd name="T25" fmla="*/ 21 h 27"/>
                    <a:gd name="T26" fmla="*/ 27 w 89"/>
                    <a:gd name="T27" fmla="*/ 25 h 27"/>
                    <a:gd name="T28" fmla="*/ 30 w 89"/>
                    <a:gd name="T29" fmla="*/ 24 h 27"/>
                    <a:gd name="T30" fmla="*/ 33 w 89"/>
                    <a:gd name="T31" fmla="*/ 26 h 27"/>
                    <a:gd name="T32" fmla="*/ 38 w 89"/>
                    <a:gd name="T33" fmla="*/ 26 h 27"/>
                    <a:gd name="T34" fmla="*/ 42 w 89"/>
                    <a:gd name="T35" fmla="*/ 23 h 27"/>
                    <a:gd name="T36" fmla="*/ 45 w 89"/>
                    <a:gd name="T37" fmla="*/ 26 h 27"/>
                    <a:gd name="T38" fmla="*/ 52 w 89"/>
                    <a:gd name="T39" fmla="*/ 27 h 27"/>
                    <a:gd name="T40" fmla="*/ 62 w 89"/>
                    <a:gd name="T41" fmla="*/ 27 h 27"/>
                    <a:gd name="T42" fmla="*/ 65 w 89"/>
                    <a:gd name="T43" fmla="*/ 27 h 27"/>
                    <a:gd name="T44" fmla="*/ 67 w 89"/>
                    <a:gd name="T45" fmla="*/ 24 h 27"/>
                    <a:gd name="T46" fmla="*/ 70 w 89"/>
                    <a:gd name="T47" fmla="*/ 25 h 27"/>
                    <a:gd name="T48" fmla="*/ 76 w 89"/>
                    <a:gd name="T49" fmla="*/ 27 h 27"/>
                    <a:gd name="T50" fmla="*/ 82 w 89"/>
                    <a:gd name="T51" fmla="*/ 26 h 27"/>
                    <a:gd name="T52" fmla="*/ 85 w 89"/>
                    <a:gd name="T53" fmla="*/ 24 h 27"/>
                    <a:gd name="T54" fmla="*/ 85 w 89"/>
                    <a:gd name="T55" fmla="*/ 22 h 27"/>
                    <a:gd name="T56" fmla="*/ 82 w 89"/>
                    <a:gd name="T57" fmla="*/ 22 h 27"/>
                    <a:gd name="T58" fmla="*/ 85 w 89"/>
                    <a:gd name="T59" fmla="*/ 17 h 27"/>
                    <a:gd name="T60" fmla="*/ 80 w 89"/>
                    <a:gd name="T61" fmla="*/ 16 h 27"/>
                    <a:gd name="T62" fmla="*/ 78 w 89"/>
                    <a:gd name="T63" fmla="*/ 14 h 27"/>
                    <a:gd name="T64" fmla="*/ 70 w 89"/>
                    <a:gd name="T65" fmla="*/ 14 h 27"/>
                    <a:gd name="T66" fmla="*/ 65 w 89"/>
                    <a:gd name="T67" fmla="*/ 14 h 27"/>
                    <a:gd name="T68" fmla="*/ 55 w 89"/>
                    <a:gd name="T69" fmla="*/ 17 h 27"/>
                    <a:gd name="T70" fmla="*/ 56 w 89"/>
                    <a:gd name="T71" fmla="*/ 18 h 27"/>
                    <a:gd name="T72" fmla="*/ 52 w 89"/>
                    <a:gd name="T73" fmla="*/ 18 h 27"/>
                    <a:gd name="T74" fmla="*/ 49 w 89"/>
                    <a:gd name="T75" fmla="*/ 16 h 27"/>
                    <a:gd name="T76" fmla="*/ 46 w 89"/>
                    <a:gd name="T77" fmla="*/ 17 h 27"/>
                    <a:gd name="T78" fmla="*/ 42 w 89"/>
                    <a:gd name="T79" fmla="*/ 16 h 27"/>
                    <a:gd name="T80" fmla="*/ 41 w 89"/>
                    <a:gd name="T81" fmla="*/ 18 h 27"/>
                    <a:gd name="T82" fmla="*/ 38 w 89"/>
                    <a:gd name="T83" fmla="*/ 16 h 27"/>
                    <a:gd name="T84" fmla="*/ 39 w 89"/>
                    <a:gd name="T85" fmla="*/ 14 h 27"/>
                    <a:gd name="T86" fmla="*/ 34 w 89"/>
                    <a:gd name="T87" fmla="*/ 12 h 27"/>
                    <a:gd name="T88" fmla="*/ 30 w 89"/>
                    <a:gd name="T89" fmla="*/ 13 h 27"/>
                    <a:gd name="T90" fmla="*/ 32 w 89"/>
                    <a:gd name="T91" fmla="*/ 12 h 27"/>
                    <a:gd name="T92" fmla="*/ 28 w 89"/>
                    <a:gd name="T93" fmla="*/ 9 h 27"/>
                    <a:gd name="T94" fmla="*/ 38 w 89"/>
                    <a:gd name="T95" fmla="*/ 10 h 27"/>
                    <a:gd name="T96" fmla="*/ 33 w 89"/>
                    <a:gd name="T97" fmla="*/ 7 h 27"/>
                    <a:gd name="T98" fmla="*/ 28 w 89"/>
                    <a:gd name="T99" fmla="*/ 7 h 27"/>
                    <a:gd name="T100" fmla="*/ 32 w 89"/>
                    <a:gd name="T101" fmla="*/ 6 h 27"/>
                    <a:gd name="T102" fmla="*/ 27 w 89"/>
                    <a:gd name="T103" fmla="*/ 5 h 27"/>
                    <a:gd name="T104" fmla="*/ 17 w 89"/>
                    <a:gd name="T105" fmla="*/ 7 h 27"/>
                    <a:gd name="T106" fmla="*/ 17 w 89"/>
                    <a:gd name="T107" fmla="*/ 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89" h="27">
                      <a:moveTo>
                        <a:pt x="17" y="7"/>
                      </a:moveTo>
                      <a:cubicBezTo>
                        <a:pt x="18" y="7"/>
                        <a:pt x="20" y="5"/>
                        <a:pt x="19" y="4"/>
                      </a:cubicBezTo>
                      <a:cubicBezTo>
                        <a:pt x="18" y="3"/>
                        <a:pt x="16" y="2"/>
                        <a:pt x="15" y="2"/>
                      </a:cubicBezTo>
                      <a:cubicBezTo>
                        <a:pt x="14" y="2"/>
                        <a:pt x="13" y="2"/>
                        <a:pt x="12" y="2"/>
                      </a:cubicBezTo>
                      <a:cubicBezTo>
                        <a:pt x="9" y="1"/>
                        <a:pt x="7" y="0"/>
                        <a:pt x="4" y="1"/>
                      </a:cubicBezTo>
                      <a:cubicBezTo>
                        <a:pt x="0" y="2"/>
                        <a:pt x="3" y="2"/>
                        <a:pt x="4" y="3"/>
                      </a:cubicBezTo>
                      <a:cubicBezTo>
                        <a:pt x="4" y="3"/>
                        <a:pt x="0" y="3"/>
                        <a:pt x="0" y="4"/>
                      </a:cubicBezTo>
                      <a:cubicBezTo>
                        <a:pt x="0" y="5"/>
                        <a:pt x="4" y="5"/>
                        <a:pt x="5" y="5"/>
                      </a:cubicBezTo>
                      <a:cubicBezTo>
                        <a:pt x="5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6" y="7"/>
                      </a:cubicBezTo>
                      <a:cubicBezTo>
                        <a:pt x="12" y="11"/>
                        <a:pt x="21" y="5"/>
                        <a:pt x="24" y="13"/>
                      </a:cubicBezTo>
                      <a:cubicBezTo>
                        <a:pt x="24" y="14"/>
                        <a:pt x="26" y="15"/>
                        <a:pt x="25" y="16"/>
                      </a:cubicBezTo>
                      <a:cubicBezTo>
                        <a:pt x="24" y="18"/>
                        <a:pt x="23" y="19"/>
                        <a:pt x="24" y="21"/>
                      </a:cubicBezTo>
                      <a:cubicBezTo>
                        <a:pt x="24" y="21"/>
                        <a:pt x="26" y="25"/>
                        <a:pt x="27" y="25"/>
                      </a:cubicBezTo>
                      <a:cubicBezTo>
                        <a:pt x="28" y="26"/>
                        <a:pt x="30" y="23"/>
                        <a:pt x="30" y="24"/>
                      </a:cubicBezTo>
                      <a:cubicBezTo>
                        <a:pt x="31" y="24"/>
                        <a:pt x="32" y="26"/>
                        <a:pt x="33" y="26"/>
                      </a:cubicBezTo>
                      <a:cubicBezTo>
                        <a:pt x="35" y="27"/>
                        <a:pt x="37" y="26"/>
                        <a:pt x="38" y="26"/>
                      </a:cubicBezTo>
                      <a:cubicBezTo>
                        <a:pt x="39" y="25"/>
                        <a:pt x="41" y="23"/>
                        <a:pt x="42" y="23"/>
                      </a:cubicBezTo>
                      <a:cubicBezTo>
                        <a:pt x="42" y="23"/>
                        <a:pt x="44" y="26"/>
                        <a:pt x="45" y="26"/>
                      </a:cubicBezTo>
                      <a:cubicBezTo>
                        <a:pt x="47" y="27"/>
                        <a:pt x="50" y="27"/>
                        <a:pt x="52" y="27"/>
                      </a:cubicBezTo>
                      <a:cubicBezTo>
                        <a:pt x="56" y="27"/>
                        <a:pt x="59" y="27"/>
                        <a:pt x="62" y="27"/>
                      </a:cubicBezTo>
                      <a:cubicBezTo>
                        <a:pt x="63" y="27"/>
                        <a:pt x="64" y="27"/>
                        <a:pt x="65" y="27"/>
                      </a:cubicBezTo>
                      <a:cubicBezTo>
                        <a:pt x="67" y="26"/>
                        <a:pt x="66" y="24"/>
                        <a:pt x="67" y="24"/>
                      </a:cubicBezTo>
                      <a:cubicBezTo>
                        <a:pt x="68" y="23"/>
                        <a:pt x="69" y="24"/>
                        <a:pt x="70" y="25"/>
                      </a:cubicBezTo>
                      <a:cubicBezTo>
                        <a:pt x="71" y="26"/>
                        <a:pt x="74" y="27"/>
                        <a:pt x="76" y="27"/>
                      </a:cubicBezTo>
                      <a:cubicBezTo>
                        <a:pt x="78" y="27"/>
                        <a:pt x="80" y="27"/>
                        <a:pt x="82" y="26"/>
                      </a:cubicBezTo>
                      <a:cubicBezTo>
                        <a:pt x="84" y="26"/>
                        <a:pt x="83" y="24"/>
                        <a:pt x="85" y="24"/>
                      </a:cubicBezTo>
                      <a:cubicBezTo>
                        <a:pt x="86" y="24"/>
                        <a:pt x="87" y="21"/>
                        <a:pt x="85" y="22"/>
                      </a:cubicBezTo>
                      <a:cubicBezTo>
                        <a:pt x="85" y="22"/>
                        <a:pt x="83" y="22"/>
                        <a:pt x="82" y="22"/>
                      </a:cubicBezTo>
                      <a:cubicBezTo>
                        <a:pt x="82" y="22"/>
                        <a:pt x="89" y="18"/>
                        <a:pt x="85" y="17"/>
                      </a:cubicBezTo>
                      <a:cubicBezTo>
                        <a:pt x="84" y="17"/>
                        <a:pt x="82" y="16"/>
                        <a:pt x="80" y="16"/>
                      </a:cubicBezTo>
                      <a:cubicBezTo>
                        <a:pt x="78" y="16"/>
                        <a:pt x="80" y="14"/>
                        <a:pt x="78" y="14"/>
                      </a:cubicBezTo>
                      <a:cubicBezTo>
                        <a:pt x="75" y="14"/>
                        <a:pt x="73" y="14"/>
                        <a:pt x="70" y="14"/>
                      </a:cubicBezTo>
                      <a:cubicBezTo>
                        <a:pt x="68" y="14"/>
                        <a:pt x="67" y="13"/>
                        <a:pt x="65" y="14"/>
                      </a:cubicBezTo>
                      <a:cubicBezTo>
                        <a:pt x="64" y="14"/>
                        <a:pt x="55" y="16"/>
                        <a:pt x="55" y="17"/>
                      </a:cubicBezTo>
                      <a:cubicBezTo>
                        <a:pt x="55" y="17"/>
                        <a:pt x="56" y="17"/>
                        <a:pt x="56" y="18"/>
                      </a:cubicBezTo>
                      <a:cubicBezTo>
                        <a:pt x="56" y="18"/>
                        <a:pt x="53" y="18"/>
                        <a:pt x="52" y="18"/>
                      </a:cubicBezTo>
                      <a:cubicBezTo>
                        <a:pt x="51" y="18"/>
                        <a:pt x="50" y="17"/>
                        <a:pt x="49" y="16"/>
                      </a:cubicBezTo>
                      <a:cubicBezTo>
                        <a:pt x="48" y="16"/>
                        <a:pt x="47" y="17"/>
                        <a:pt x="46" y="17"/>
                      </a:cubicBezTo>
                      <a:cubicBezTo>
                        <a:pt x="45" y="17"/>
                        <a:pt x="43" y="16"/>
                        <a:pt x="42" y="16"/>
                      </a:cubicBezTo>
                      <a:cubicBezTo>
                        <a:pt x="41" y="16"/>
                        <a:pt x="42" y="18"/>
                        <a:pt x="41" y="18"/>
                      </a:cubicBezTo>
                      <a:cubicBezTo>
                        <a:pt x="40" y="18"/>
                        <a:pt x="39" y="16"/>
                        <a:pt x="38" y="16"/>
                      </a:cubicBezTo>
                      <a:cubicBezTo>
                        <a:pt x="35" y="16"/>
                        <a:pt x="39" y="15"/>
                        <a:pt x="39" y="14"/>
                      </a:cubicBezTo>
                      <a:cubicBezTo>
                        <a:pt x="39" y="13"/>
                        <a:pt x="35" y="12"/>
                        <a:pt x="34" y="12"/>
                      </a:cubicBezTo>
                      <a:cubicBezTo>
                        <a:pt x="34" y="12"/>
                        <a:pt x="30" y="13"/>
                        <a:pt x="30" y="13"/>
                      </a:cubicBezTo>
                      <a:cubicBezTo>
                        <a:pt x="30" y="12"/>
                        <a:pt x="32" y="12"/>
                        <a:pt x="32" y="12"/>
                      </a:cubicBezTo>
                      <a:cubicBezTo>
                        <a:pt x="32" y="11"/>
                        <a:pt x="27" y="10"/>
                        <a:pt x="28" y="9"/>
                      </a:cubicBezTo>
                      <a:cubicBezTo>
                        <a:pt x="28" y="9"/>
                        <a:pt x="38" y="10"/>
                        <a:pt x="38" y="10"/>
                      </a:cubicBezTo>
                      <a:cubicBezTo>
                        <a:pt x="38" y="9"/>
                        <a:pt x="34" y="8"/>
                        <a:pt x="33" y="7"/>
                      </a:cubicBezTo>
                      <a:cubicBezTo>
                        <a:pt x="32" y="7"/>
                        <a:pt x="30" y="7"/>
                        <a:pt x="28" y="7"/>
                      </a:cubicBezTo>
                      <a:cubicBezTo>
                        <a:pt x="29" y="7"/>
                        <a:pt x="31" y="7"/>
                        <a:pt x="32" y="6"/>
                      </a:cubicBezTo>
                      <a:cubicBezTo>
                        <a:pt x="32" y="5"/>
                        <a:pt x="27" y="5"/>
                        <a:pt x="27" y="5"/>
                      </a:cubicBezTo>
                      <a:cubicBezTo>
                        <a:pt x="23" y="5"/>
                        <a:pt x="21" y="6"/>
                        <a:pt x="17" y="7"/>
                      </a:cubicBezTo>
                      <a:cubicBezTo>
                        <a:pt x="17" y="7"/>
                        <a:pt x="18" y="7"/>
                        <a:pt x="17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39" name="Freeform 601">
                  <a:extLst>
                    <a:ext uri="{FF2B5EF4-FFF2-40B4-BE49-F238E27FC236}">
                      <a16:creationId xmlns:a16="http://schemas.microsoft.com/office/drawing/2014/main" id="{B8BF4EA6-B522-7946-A4DC-08CE6B4EDB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40078" y="2388314"/>
                  <a:ext cx="602900" cy="401977"/>
                </a:xfrm>
                <a:custGeom>
                  <a:avLst/>
                  <a:gdLst>
                    <a:gd name="T0" fmla="*/ 55 w 59"/>
                    <a:gd name="T1" fmla="*/ 21 h 37"/>
                    <a:gd name="T2" fmla="*/ 46 w 59"/>
                    <a:gd name="T3" fmla="*/ 20 h 37"/>
                    <a:gd name="T4" fmla="*/ 46 w 59"/>
                    <a:gd name="T5" fmla="*/ 18 h 37"/>
                    <a:gd name="T6" fmla="*/ 44 w 59"/>
                    <a:gd name="T7" fmla="*/ 15 h 37"/>
                    <a:gd name="T8" fmla="*/ 44 w 59"/>
                    <a:gd name="T9" fmla="*/ 11 h 37"/>
                    <a:gd name="T10" fmla="*/ 43 w 59"/>
                    <a:gd name="T11" fmla="*/ 15 h 37"/>
                    <a:gd name="T12" fmla="*/ 35 w 59"/>
                    <a:gd name="T13" fmla="*/ 10 h 37"/>
                    <a:gd name="T14" fmla="*/ 24 w 59"/>
                    <a:gd name="T15" fmla="*/ 2 h 37"/>
                    <a:gd name="T16" fmla="*/ 12 w 59"/>
                    <a:gd name="T17" fmla="*/ 1 h 37"/>
                    <a:gd name="T18" fmla="*/ 12 w 59"/>
                    <a:gd name="T19" fmla="*/ 3 h 37"/>
                    <a:gd name="T20" fmla="*/ 6 w 59"/>
                    <a:gd name="T21" fmla="*/ 5 h 37"/>
                    <a:gd name="T22" fmla="*/ 11 w 59"/>
                    <a:gd name="T23" fmla="*/ 9 h 37"/>
                    <a:gd name="T24" fmla="*/ 6 w 59"/>
                    <a:gd name="T25" fmla="*/ 9 h 37"/>
                    <a:gd name="T26" fmla="*/ 5 w 59"/>
                    <a:gd name="T27" fmla="*/ 11 h 37"/>
                    <a:gd name="T28" fmla="*/ 6 w 59"/>
                    <a:gd name="T29" fmla="*/ 14 h 37"/>
                    <a:gd name="T30" fmla="*/ 10 w 59"/>
                    <a:gd name="T31" fmla="*/ 14 h 37"/>
                    <a:gd name="T32" fmla="*/ 0 w 59"/>
                    <a:gd name="T33" fmla="*/ 15 h 37"/>
                    <a:gd name="T34" fmla="*/ 7 w 59"/>
                    <a:gd name="T35" fmla="*/ 20 h 37"/>
                    <a:gd name="T36" fmla="*/ 8 w 59"/>
                    <a:gd name="T37" fmla="*/ 23 h 37"/>
                    <a:gd name="T38" fmla="*/ 14 w 59"/>
                    <a:gd name="T39" fmla="*/ 23 h 37"/>
                    <a:gd name="T40" fmla="*/ 26 w 59"/>
                    <a:gd name="T41" fmla="*/ 23 h 37"/>
                    <a:gd name="T42" fmla="*/ 28 w 59"/>
                    <a:gd name="T43" fmla="*/ 24 h 37"/>
                    <a:gd name="T44" fmla="*/ 16 w 59"/>
                    <a:gd name="T45" fmla="*/ 25 h 37"/>
                    <a:gd name="T46" fmla="*/ 16 w 59"/>
                    <a:gd name="T47" fmla="*/ 30 h 37"/>
                    <a:gd name="T48" fmla="*/ 19 w 59"/>
                    <a:gd name="T49" fmla="*/ 33 h 37"/>
                    <a:gd name="T50" fmla="*/ 32 w 59"/>
                    <a:gd name="T51" fmla="*/ 35 h 37"/>
                    <a:gd name="T52" fmla="*/ 34 w 59"/>
                    <a:gd name="T53" fmla="*/ 36 h 37"/>
                    <a:gd name="T54" fmla="*/ 40 w 59"/>
                    <a:gd name="T55" fmla="*/ 35 h 37"/>
                    <a:gd name="T56" fmla="*/ 41 w 59"/>
                    <a:gd name="T57" fmla="*/ 35 h 37"/>
                    <a:gd name="T58" fmla="*/ 41 w 59"/>
                    <a:gd name="T59" fmla="*/ 29 h 37"/>
                    <a:gd name="T60" fmla="*/ 46 w 59"/>
                    <a:gd name="T61" fmla="*/ 30 h 37"/>
                    <a:gd name="T62" fmla="*/ 51 w 59"/>
                    <a:gd name="T63" fmla="*/ 28 h 37"/>
                    <a:gd name="T64" fmla="*/ 54 w 59"/>
                    <a:gd name="T65" fmla="*/ 26 h 37"/>
                    <a:gd name="T66" fmla="*/ 58 w 59"/>
                    <a:gd name="T67" fmla="*/ 24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59" h="37">
                      <a:moveTo>
                        <a:pt x="58" y="24"/>
                      </a:moveTo>
                      <a:cubicBezTo>
                        <a:pt x="58" y="22"/>
                        <a:pt x="56" y="22"/>
                        <a:pt x="55" y="21"/>
                      </a:cubicBezTo>
                      <a:cubicBezTo>
                        <a:pt x="54" y="20"/>
                        <a:pt x="53" y="22"/>
                        <a:pt x="52" y="21"/>
                      </a:cubicBezTo>
                      <a:cubicBezTo>
                        <a:pt x="50" y="19"/>
                        <a:pt x="48" y="21"/>
                        <a:pt x="46" y="20"/>
                      </a:cubicBezTo>
                      <a:cubicBezTo>
                        <a:pt x="46" y="20"/>
                        <a:pt x="48" y="19"/>
                        <a:pt x="48" y="18"/>
                      </a:cubicBezTo>
                      <a:cubicBezTo>
                        <a:pt x="48" y="18"/>
                        <a:pt x="46" y="18"/>
                        <a:pt x="46" y="18"/>
                      </a:cubicBezTo>
                      <a:cubicBezTo>
                        <a:pt x="46" y="17"/>
                        <a:pt x="47" y="17"/>
                        <a:pt x="47" y="16"/>
                      </a:cubicBezTo>
                      <a:cubicBezTo>
                        <a:pt x="47" y="15"/>
                        <a:pt x="44" y="16"/>
                        <a:pt x="44" y="15"/>
                      </a:cubicBezTo>
                      <a:cubicBezTo>
                        <a:pt x="43" y="15"/>
                        <a:pt x="45" y="14"/>
                        <a:pt x="45" y="14"/>
                      </a:cubicBezTo>
                      <a:cubicBezTo>
                        <a:pt x="46" y="13"/>
                        <a:pt x="44" y="12"/>
                        <a:pt x="44" y="11"/>
                      </a:cubicBezTo>
                      <a:cubicBezTo>
                        <a:pt x="43" y="10"/>
                        <a:pt x="38" y="11"/>
                        <a:pt x="38" y="11"/>
                      </a:cubicBezTo>
                      <a:cubicBezTo>
                        <a:pt x="38" y="12"/>
                        <a:pt x="43" y="14"/>
                        <a:pt x="43" y="15"/>
                      </a:cubicBezTo>
                      <a:cubicBezTo>
                        <a:pt x="42" y="16"/>
                        <a:pt x="39" y="14"/>
                        <a:pt x="38" y="13"/>
                      </a:cubicBezTo>
                      <a:cubicBezTo>
                        <a:pt x="36" y="12"/>
                        <a:pt x="39" y="10"/>
                        <a:pt x="35" y="10"/>
                      </a:cubicBezTo>
                      <a:cubicBezTo>
                        <a:pt x="33" y="10"/>
                        <a:pt x="30" y="10"/>
                        <a:pt x="29" y="8"/>
                      </a:cubicBezTo>
                      <a:cubicBezTo>
                        <a:pt x="28" y="6"/>
                        <a:pt x="26" y="3"/>
                        <a:pt x="24" y="2"/>
                      </a:cubicBezTo>
                      <a:cubicBezTo>
                        <a:pt x="21" y="1"/>
                        <a:pt x="18" y="0"/>
                        <a:pt x="16" y="0"/>
                      </a:cubicBezTo>
                      <a:cubicBezTo>
                        <a:pt x="15" y="0"/>
                        <a:pt x="10" y="0"/>
                        <a:pt x="12" y="1"/>
                      </a:cubicBezTo>
                      <a:cubicBezTo>
                        <a:pt x="13" y="1"/>
                        <a:pt x="17" y="2"/>
                        <a:pt x="17" y="2"/>
                      </a:cubicBezTo>
                      <a:cubicBezTo>
                        <a:pt x="17" y="4"/>
                        <a:pt x="13" y="3"/>
                        <a:pt x="12" y="3"/>
                      </a:cubicBezTo>
                      <a:cubicBezTo>
                        <a:pt x="12" y="3"/>
                        <a:pt x="13" y="4"/>
                        <a:pt x="13" y="4"/>
                      </a:cubicBezTo>
                      <a:cubicBezTo>
                        <a:pt x="13" y="5"/>
                        <a:pt x="7" y="2"/>
                        <a:pt x="6" y="5"/>
                      </a:cubicBezTo>
                      <a:cubicBezTo>
                        <a:pt x="6" y="5"/>
                        <a:pt x="11" y="7"/>
                        <a:pt x="12" y="7"/>
                      </a:cubicBezTo>
                      <a:cubicBezTo>
                        <a:pt x="10" y="6"/>
                        <a:pt x="11" y="9"/>
                        <a:pt x="11" y="9"/>
                      </a:cubicBezTo>
                      <a:cubicBezTo>
                        <a:pt x="11" y="10"/>
                        <a:pt x="4" y="7"/>
                        <a:pt x="3" y="8"/>
                      </a:cubicBezTo>
                      <a:cubicBezTo>
                        <a:pt x="3" y="7"/>
                        <a:pt x="6" y="8"/>
                        <a:pt x="6" y="9"/>
                      </a:cubicBezTo>
                      <a:cubicBezTo>
                        <a:pt x="6" y="8"/>
                        <a:pt x="4" y="9"/>
                        <a:pt x="4" y="9"/>
                      </a:cubicBezTo>
                      <a:cubicBezTo>
                        <a:pt x="3" y="10"/>
                        <a:pt x="5" y="11"/>
                        <a:pt x="5" y="11"/>
                      </a:cubicBezTo>
                      <a:cubicBezTo>
                        <a:pt x="6" y="12"/>
                        <a:pt x="2" y="12"/>
                        <a:pt x="1" y="12"/>
                      </a:cubicBezTo>
                      <a:cubicBezTo>
                        <a:pt x="2" y="12"/>
                        <a:pt x="4" y="13"/>
                        <a:pt x="6" y="14"/>
                      </a:cubicBezTo>
                      <a:cubicBezTo>
                        <a:pt x="8" y="14"/>
                        <a:pt x="10" y="13"/>
                        <a:pt x="12" y="13"/>
                      </a:cubicBezTo>
                      <a:cubicBezTo>
                        <a:pt x="12" y="13"/>
                        <a:pt x="10" y="14"/>
                        <a:pt x="10" y="14"/>
                      </a:cubicBezTo>
                      <a:cubicBezTo>
                        <a:pt x="10" y="15"/>
                        <a:pt x="11" y="15"/>
                        <a:pt x="11" y="15"/>
                      </a:cubicBezTo>
                      <a:cubicBezTo>
                        <a:pt x="11" y="16"/>
                        <a:pt x="0" y="15"/>
                        <a:pt x="0" y="15"/>
                      </a:cubicBezTo>
                      <a:cubicBezTo>
                        <a:pt x="0" y="15"/>
                        <a:pt x="2" y="18"/>
                        <a:pt x="2" y="18"/>
                      </a:cubicBezTo>
                      <a:cubicBezTo>
                        <a:pt x="3" y="19"/>
                        <a:pt x="7" y="21"/>
                        <a:pt x="7" y="20"/>
                      </a:cubicBezTo>
                      <a:cubicBezTo>
                        <a:pt x="7" y="21"/>
                        <a:pt x="5" y="20"/>
                        <a:pt x="6" y="22"/>
                      </a:cubicBezTo>
                      <a:cubicBezTo>
                        <a:pt x="6" y="22"/>
                        <a:pt x="7" y="23"/>
                        <a:pt x="8" y="23"/>
                      </a:cubicBezTo>
                      <a:cubicBezTo>
                        <a:pt x="9" y="24"/>
                        <a:pt x="10" y="23"/>
                        <a:pt x="11" y="23"/>
                      </a:cubicBezTo>
                      <a:cubicBezTo>
                        <a:pt x="12" y="22"/>
                        <a:pt x="13" y="24"/>
                        <a:pt x="14" y="23"/>
                      </a:cubicBezTo>
                      <a:cubicBezTo>
                        <a:pt x="17" y="22"/>
                        <a:pt x="19" y="21"/>
                        <a:pt x="21" y="22"/>
                      </a:cubicBezTo>
                      <a:cubicBezTo>
                        <a:pt x="23" y="23"/>
                        <a:pt x="24" y="23"/>
                        <a:pt x="26" y="23"/>
                      </a:cubicBezTo>
                      <a:cubicBezTo>
                        <a:pt x="25" y="23"/>
                        <a:pt x="23" y="23"/>
                        <a:pt x="21" y="23"/>
                      </a:cubicBezTo>
                      <a:cubicBezTo>
                        <a:pt x="23" y="23"/>
                        <a:pt x="27" y="23"/>
                        <a:pt x="28" y="24"/>
                      </a:cubicBezTo>
                      <a:cubicBezTo>
                        <a:pt x="28" y="24"/>
                        <a:pt x="23" y="25"/>
                        <a:pt x="23" y="25"/>
                      </a:cubicBezTo>
                      <a:cubicBezTo>
                        <a:pt x="21" y="25"/>
                        <a:pt x="18" y="25"/>
                        <a:pt x="16" y="25"/>
                      </a:cubicBezTo>
                      <a:cubicBezTo>
                        <a:pt x="16" y="26"/>
                        <a:pt x="12" y="27"/>
                        <a:pt x="13" y="27"/>
                      </a:cubicBezTo>
                      <a:cubicBezTo>
                        <a:pt x="14" y="28"/>
                        <a:pt x="15" y="28"/>
                        <a:pt x="16" y="30"/>
                      </a:cubicBezTo>
                      <a:cubicBezTo>
                        <a:pt x="16" y="32"/>
                        <a:pt x="22" y="30"/>
                        <a:pt x="23" y="32"/>
                      </a:cubicBezTo>
                      <a:cubicBezTo>
                        <a:pt x="23" y="32"/>
                        <a:pt x="19" y="32"/>
                        <a:pt x="19" y="33"/>
                      </a:cubicBezTo>
                      <a:cubicBezTo>
                        <a:pt x="20" y="34"/>
                        <a:pt x="25" y="36"/>
                        <a:pt x="26" y="36"/>
                      </a:cubicBezTo>
                      <a:cubicBezTo>
                        <a:pt x="26" y="36"/>
                        <a:pt x="32" y="36"/>
                        <a:pt x="32" y="35"/>
                      </a:cubicBezTo>
                      <a:cubicBezTo>
                        <a:pt x="32" y="35"/>
                        <a:pt x="31" y="35"/>
                        <a:pt x="31" y="35"/>
                      </a:cubicBezTo>
                      <a:cubicBezTo>
                        <a:pt x="31" y="33"/>
                        <a:pt x="35" y="36"/>
                        <a:pt x="34" y="36"/>
                      </a:cubicBezTo>
                      <a:cubicBezTo>
                        <a:pt x="35" y="36"/>
                        <a:pt x="33" y="33"/>
                        <a:pt x="33" y="32"/>
                      </a:cubicBezTo>
                      <a:cubicBezTo>
                        <a:pt x="35" y="31"/>
                        <a:pt x="37" y="37"/>
                        <a:pt x="40" y="35"/>
                      </a:cubicBezTo>
                      <a:cubicBezTo>
                        <a:pt x="41" y="34"/>
                        <a:pt x="39" y="32"/>
                        <a:pt x="40" y="32"/>
                      </a:cubicBezTo>
                      <a:cubicBezTo>
                        <a:pt x="41" y="32"/>
                        <a:pt x="41" y="34"/>
                        <a:pt x="41" y="35"/>
                      </a:cubicBezTo>
                      <a:cubicBezTo>
                        <a:pt x="42" y="35"/>
                        <a:pt x="43" y="31"/>
                        <a:pt x="42" y="31"/>
                      </a:cubicBezTo>
                      <a:cubicBezTo>
                        <a:pt x="42" y="30"/>
                        <a:pt x="42" y="29"/>
                        <a:pt x="41" y="29"/>
                      </a:cubicBezTo>
                      <a:cubicBezTo>
                        <a:pt x="41" y="28"/>
                        <a:pt x="42" y="26"/>
                        <a:pt x="43" y="27"/>
                      </a:cubicBezTo>
                      <a:cubicBezTo>
                        <a:pt x="44" y="28"/>
                        <a:pt x="43" y="32"/>
                        <a:pt x="46" y="30"/>
                      </a:cubicBezTo>
                      <a:cubicBezTo>
                        <a:pt x="47" y="29"/>
                        <a:pt x="50" y="25"/>
                        <a:pt x="52" y="27"/>
                      </a:cubicBezTo>
                      <a:cubicBezTo>
                        <a:pt x="53" y="27"/>
                        <a:pt x="51" y="28"/>
                        <a:pt x="51" y="28"/>
                      </a:cubicBezTo>
                      <a:cubicBezTo>
                        <a:pt x="51" y="28"/>
                        <a:pt x="56" y="27"/>
                        <a:pt x="56" y="27"/>
                      </a:cubicBezTo>
                      <a:cubicBezTo>
                        <a:pt x="56" y="27"/>
                        <a:pt x="54" y="27"/>
                        <a:pt x="54" y="26"/>
                      </a:cubicBezTo>
                      <a:cubicBezTo>
                        <a:pt x="54" y="25"/>
                        <a:pt x="59" y="25"/>
                        <a:pt x="58" y="24"/>
                      </a:cubicBezTo>
                      <a:cubicBezTo>
                        <a:pt x="58" y="22"/>
                        <a:pt x="58" y="25"/>
                        <a:pt x="58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0" name="Freeform 602">
                  <a:extLst>
                    <a:ext uri="{FF2B5EF4-FFF2-40B4-BE49-F238E27FC236}">
                      <a16:creationId xmlns:a16="http://schemas.microsoft.com/office/drawing/2014/main" id="{4501725D-058A-2348-B8AD-D585B5B772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84022" y="2141229"/>
                  <a:ext cx="1592632" cy="877710"/>
                </a:xfrm>
                <a:custGeom>
                  <a:avLst/>
                  <a:gdLst>
                    <a:gd name="T0" fmla="*/ 15 w 156"/>
                    <a:gd name="T1" fmla="*/ 77 h 81"/>
                    <a:gd name="T2" fmla="*/ 27 w 156"/>
                    <a:gd name="T3" fmla="*/ 76 h 81"/>
                    <a:gd name="T4" fmla="*/ 37 w 156"/>
                    <a:gd name="T5" fmla="*/ 78 h 81"/>
                    <a:gd name="T6" fmla="*/ 48 w 156"/>
                    <a:gd name="T7" fmla="*/ 77 h 81"/>
                    <a:gd name="T8" fmla="*/ 65 w 156"/>
                    <a:gd name="T9" fmla="*/ 76 h 81"/>
                    <a:gd name="T10" fmla="*/ 59 w 156"/>
                    <a:gd name="T11" fmla="*/ 70 h 81"/>
                    <a:gd name="T12" fmla="*/ 50 w 156"/>
                    <a:gd name="T13" fmla="*/ 65 h 81"/>
                    <a:gd name="T14" fmla="*/ 73 w 156"/>
                    <a:gd name="T15" fmla="*/ 61 h 81"/>
                    <a:gd name="T16" fmla="*/ 76 w 156"/>
                    <a:gd name="T17" fmla="*/ 55 h 81"/>
                    <a:gd name="T18" fmla="*/ 71 w 156"/>
                    <a:gd name="T19" fmla="*/ 50 h 81"/>
                    <a:gd name="T20" fmla="*/ 72 w 156"/>
                    <a:gd name="T21" fmla="*/ 48 h 81"/>
                    <a:gd name="T22" fmla="*/ 78 w 156"/>
                    <a:gd name="T23" fmla="*/ 45 h 81"/>
                    <a:gd name="T24" fmla="*/ 90 w 156"/>
                    <a:gd name="T25" fmla="*/ 44 h 81"/>
                    <a:gd name="T26" fmla="*/ 105 w 156"/>
                    <a:gd name="T27" fmla="*/ 37 h 81"/>
                    <a:gd name="T28" fmla="*/ 105 w 156"/>
                    <a:gd name="T29" fmla="*/ 32 h 81"/>
                    <a:gd name="T30" fmla="*/ 136 w 156"/>
                    <a:gd name="T31" fmla="*/ 21 h 81"/>
                    <a:gd name="T32" fmla="*/ 115 w 156"/>
                    <a:gd name="T33" fmla="*/ 23 h 81"/>
                    <a:gd name="T34" fmla="*/ 134 w 156"/>
                    <a:gd name="T35" fmla="*/ 18 h 81"/>
                    <a:gd name="T36" fmla="*/ 146 w 156"/>
                    <a:gd name="T37" fmla="*/ 10 h 81"/>
                    <a:gd name="T38" fmla="*/ 133 w 156"/>
                    <a:gd name="T39" fmla="*/ 5 h 81"/>
                    <a:gd name="T40" fmla="*/ 121 w 156"/>
                    <a:gd name="T41" fmla="*/ 5 h 81"/>
                    <a:gd name="T42" fmla="*/ 100 w 156"/>
                    <a:gd name="T43" fmla="*/ 2 h 81"/>
                    <a:gd name="T44" fmla="*/ 91 w 156"/>
                    <a:gd name="T45" fmla="*/ 5 h 81"/>
                    <a:gd name="T46" fmla="*/ 80 w 156"/>
                    <a:gd name="T47" fmla="*/ 8 h 81"/>
                    <a:gd name="T48" fmla="*/ 58 w 156"/>
                    <a:gd name="T49" fmla="*/ 4 h 81"/>
                    <a:gd name="T50" fmla="*/ 52 w 156"/>
                    <a:gd name="T51" fmla="*/ 5 h 81"/>
                    <a:gd name="T52" fmla="*/ 46 w 156"/>
                    <a:gd name="T53" fmla="*/ 10 h 81"/>
                    <a:gd name="T54" fmla="*/ 45 w 156"/>
                    <a:gd name="T55" fmla="*/ 12 h 81"/>
                    <a:gd name="T56" fmla="*/ 31 w 156"/>
                    <a:gd name="T57" fmla="*/ 10 h 81"/>
                    <a:gd name="T58" fmla="*/ 34 w 156"/>
                    <a:gd name="T59" fmla="*/ 16 h 81"/>
                    <a:gd name="T60" fmla="*/ 23 w 156"/>
                    <a:gd name="T61" fmla="*/ 16 h 81"/>
                    <a:gd name="T62" fmla="*/ 5 w 156"/>
                    <a:gd name="T63" fmla="*/ 17 h 81"/>
                    <a:gd name="T64" fmla="*/ 11 w 156"/>
                    <a:gd name="T65" fmla="*/ 21 h 81"/>
                    <a:gd name="T66" fmla="*/ 13 w 156"/>
                    <a:gd name="T67" fmla="*/ 26 h 81"/>
                    <a:gd name="T68" fmla="*/ 23 w 156"/>
                    <a:gd name="T69" fmla="*/ 27 h 81"/>
                    <a:gd name="T70" fmla="*/ 20 w 156"/>
                    <a:gd name="T71" fmla="*/ 31 h 81"/>
                    <a:gd name="T72" fmla="*/ 26 w 156"/>
                    <a:gd name="T73" fmla="*/ 30 h 81"/>
                    <a:gd name="T74" fmla="*/ 42 w 156"/>
                    <a:gd name="T75" fmla="*/ 30 h 81"/>
                    <a:gd name="T76" fmla="*/ 52 w 156"/>
                    <a:gd name="T77" fmla="*/ 31 h 81"/>
                    <a:gd name="T78" fmla="*/ 73 w 156"/>
                    <a:gd name="T79" fmla="*/ 21 h 81"/>
                    <a:gd name="T80" fmla="*/ 60 w 156"/>
                    <a:gd name="T81" fmla="*/ 31 h 81"/>
                    <a:gd name="T82" fmla="*/ 44 w 156"/>
                    <a:gd name="T83" fmla="*/ 35 h 81"/>
                    <a:gd name="T84" fmla="*/ 58 w 156"/>
                    <a:gd name="T85" fmla="*/ 42 h 81"/>
                    <a:gd name="T86" fmla="*/ 32 w 156"/>
                    <a:gd name="T87" fmla="*/ 39 h 81"/>
                    <a:gd name="T88" fmla="*/ 42 w 156"/>
                    <a:gd name="T89" fmla="*/ 50 h 81"/>
                    <a:gd name="T90" fmla="*/ 44 w 156"/>
                    <a:gd name="T91" fmla="*/ 52 h 81"/>
                    <a:gd name="T92" fmla="*/ 30 w 156"/>
                    <a:gd name="T93" fmla="*/ 52 h 81"/>
                    <a:gd name="T94" fmla="*/ 27 w 156"/>
                    <a:gd name="T95" fmla="*/ 59 h 81"/>
                    <a:gd name="T96" fmla="*/ 36 w 156"/>
                    <a:gd name="T97" fmla="*/ 57 h 81"/>
                    <a:gd name="T98" fmla="*/ 34 w 156"/>
                    <a:gd name="T99" fmla="*/ 60 h 81"/>
                    <a:gd name="T100" fmla="*/ 37 w 156"/>
                    <a:gd name="T101" fmla="*/ 65 h 81"/>
                    <a:gd name="T102" fmla="*/ 38 w 156"/>
                    <a:gd name="T103" fmla="*/ 68 h 81"/>
                    <a:gd name="T104" fmla="*/ 19 w 156"/>
                    <a:gd name="T105" fmla="*/ 65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6" h="81">
                      <a:moveTo>
                        <a:pt x="26" y="70"/>
                      </a:moveTo>
                      <a:cubicBezTo>
                        <a:pt x="22" y="70"/>
                        <a:pt x="17" y="70"/>
                        <a:pt x="13" y="71"/>
                      </a:cubicBezTo>
                      <a:cubicBezTo>
                        <a:pt x="11" y="72"/>
                        <a:pt x="11" y="75"/>
                        <a:pt x="12" y="76"/>
                      </a:cubicBezTo>
                      <a:cubicBezTo>
                        <a:pt x="13" y="77"/>
                        <a:pt x="15" y="78"/>
                        <a:pt x="15" y="77"/>
                      </a:cubicBezTo>
                      <a:cubicBezTo>
                        <a:pt x="17" y="77"/>
                        <a:pt x="16" y="76"/>
                        <a:pt x="17" y="75"/>
                      </a:cubicBezTo>
                      <a:cubicBezTo>
                        <a:pt x="17" y="75"/>
                        <a:pt x="17" y="78"/>
                        <a:pt x="17" y="78"/>
                      </a:cubicBezTo>
                      <a:cubicBezTo>
                        <a:pt x="19" y="78"/>
                        <a:pt x="22" y="78"/>
                        <a:pt x="24" y="78"/>
                      </a:cubicBezTo>
                      <a:cubicBezTo>
                        <a:pt x="26" y="78"/>
                        <a:pt x="26" y="76"/>
                        <a:pt x="27" y="76"/>
                      </a:cubicBezTo>
                      <a:cubicBezTo>
                        <a:pt x="29" y="76"/>
                        <a:pt x="27" y="78"/>
                        <a:pt x="27" y="78"/>
                      </a:cubicBezTo>
                      <a:cubicBezTo>
                        <a:pt x="27" y="78"/>
                        <a:pt x="37" y="79"/>
                        <a:pt x="37" y="78"/>
                      </a:cubicBezTo>
                      <a:cubicBezTo>
                        <a:pt x="37" y="78"/>
                        <a:pt x="35" y="77"/>
                        <a:pt x="34" y="76"/>
                      </a:cubicBezTo>
                      <a:cubicBezTo>
                        <a:pt x="34" y="76"/>
                        <a:pt x="38" y="77"/>
                        <a:pt x="37" y="78"/>
                      </a:cubicBezTo>
                      <a:cubicBezTo>
                        <a:pt x="38" y="77"/>
                        <a:pt x="37" y="76"/>
                        <a:pt x="38" y="76"/>
                      </a:cubicBezTo>
                      <a:cubicBezTo>
                        <a:pt x="38" y="76"/>
                        <a:pt x="40" y="77"/>
                        <a:pt x="41" y="77"/>
                      </a:cubicBezTo>
                      <a:cubicBezTo>
                        <a:pt x="43" y="79"/>
                        <a:pt x="41" y="76"/>
                        <a:pt x="42" y="75"/>
                      </a:cubicBezTo>
                      <a:cubicBezTo>
                        <a:pt x="42" y="75"/>
                        <a:pt x="48" y="78"/>
                        <a:pt x="48" y="77"/>
                      </a:cubicBezTo>
                      <a:cubicBezTo>
                        <a:pt x="48" y="76"/>
                        <a:pt x="46" y="76"/>
                        <a:pt x="46" y="75"/>
                      </a:cubicBezTo>
                      <a:cubicBezTo>
                        <a:pt x="46" y="75"/>
                        <a:pt x="53" y="76"/>
                        <a:pt x="53" y="76"/>
                      </a:cubicBezTo>
                      <a:cubicBezTo>
                        <a:pt x="57" y="76"/>
                        <a:pt x="52" y="79"/>
                        <a:pt x="52" y="80"/>
                      </a:cubicBezTo>
                      <a:cubicBezTo>
                        <a:pt x="52" y="81"/>
                        <a:pt x="64" y="76"/>
                        <a:pt x="65" y="76"/>
                      </a:cubicBezTo>
                      <a:cubicBezTo>
                        <a:pt x="67" y="76"/>
                        <a:pt x="72" y="73"/>
                        <a:pt x="68" y="72"/>
                      </a:cubicBezTo>
                      <a:cubicBezTo>
                        <a:pt x="66" y="71"/>
                        <a:pt x="63" y="73"/>
                        <a:pt x="61" y="72"/>
                      </a:cubicBezTo>
                      <a:cubicBezTo>
                        <a:pt x="61" y="72"/>
                        <a:pt x="63" y="70"/>
                        <a:pt x="63" y="70"/>
                      </a:cubicBezTo>
                      <a:cubicBezTo>
                        <a:pt x="63" y="69"/>
                        <a:pt x="60" y="70"/>
                        <a:pt x="59" y="70"/>
                      </a:cubicBezTo>
                      <a:cubicBezTo>
                        <a:pt x="57" y="70"/>
                        <a:pt x="56" y="68"/>
                        <a:pt x="54" y="68"/>
                      </a:cubicBezTo>
                      <a:cubicBezTo>
                        <a:pt x="53" y="69"/>
                        <a:pt x="50" y="70"/>
                        <a:pt x="48" y="69"/>
                      </a:cubicBezTo>
                      <a:cubicBezTo>
                        <a:pt x="49" y="69"/>
                        <a:pt x="50" y="69"/>
                        <a:pt x="51" y="69"/>
                      </a:cubicBezTo>
                      <a:cubicBezTo>
                        <a:pt x="52" y="68"/>
                        <a:pt x="50" y="66"/>
                        <a:pt x="50" y="65"/>
                      </a:cubicBezTo>
                      <a:cubicBezTo>
                        <a:pt x="50" y="67"/>
                        <a:pt x="59" y="68"/>
                        <a:pt x="60" y="68"/>
                      </a:cubicBezTo>
                      <a:cubicBezTo>
                        <a:pt x="61" y="68"/>
                        <a:pt x="63" y="68"/>
                        <a:pt x="65" y="68"/>
                      </a:cubicBezTo>
                      <a:cubicBezTo>
                        <a:pt x="67" y="68"/>
                        <a:pt x="69" y="65"/>
                        <a:pt x="68" y="64"/>
                      </a:cubicBezTo>
                      <a:cubicBezTo>
                        <a:pt x="65" y="61"/>
                        <a:pt x="71" y="61"/>
                        <a:pt x="73" y="61"/>
                      </a:cubicBezTo>
                      <a:cubicBezTo>
                        <a:pt x="74" y="61"/>
                        <a:pt x="79" y="61"/>
                        <a:pt x="80" y="60"/>
                      </a:cubicBezTo>
                      <a:cubicBezTo>
                        <a:pt x="80" y="60"/>
                        <a:pt x="75" y="58"/>
                        <a:pt x="75" y="58"/>
                      </a:cubicBezTo>
                      <a:cubicBezTo>
                        <a:pt x="77" y="57"/>
                        <a:pt x="81" y="59"/>
                        <a:pt x="82" y="57"/>
                      </a:cubicBezTo>
                      <a:cubicBezTo>
                        <a:pt x="83" y="56"/>
                        <a:pt x="77" y="55"/>
                        <a:pt x="76" y="55"/>
                      </a:cubicBezTo>
                      <a:cubicBezTo>
                        <a:pt x="77" y="55"/>
                        <a:pt x="84" y="54"/>
                        <a:pt x="85" y="53"/>
                      </a:cubicBezTo>
                      <a:cubicBezTo>
                        <a:pt x="87" y="52"/>
                        <a:pt x="77" y="50"/>
                        <a:pt x="77" y="51"/>
                      </a:cubicBezTo>
                      <a:cubicBezTo>
                        <a:pt x="77" y="50"/>
                        <a:pt x="79" y="50"/>
                        <a:pt x="79" y="50"/>
                      </a:cubicBezTo>
                      <a:cubicBezTo>
                        <a:pt x="79" y="49"/>
                        <a:pt x="72" y="50"/>
                        <a:pt x="71" y="50"/>
                      </a:cubicBezTo>
                      <a:cubicBezTo>
                        <a:pt x="69" y="50"/>
                        <a:pt x="68" y="51"/>
                        <a:pt x="66" y="52"/>
                      </a:cubicBezTo>
                      <a:cubicBezTo>
                        <a:pt x="67" y="52"/>
                        <a:pt x="70" y="49"/>
                        <a:pt x="68" y="49"/>
                      </a:cubicBezTo>
                      <a:cubicBezTo>
                        <a:pt x="68" y="49"/>
                        <a:pt x="64" y="49"/>
                        <a:pt x="64" y="48"/>
                      </a:cubicBezTo>
                      <a:cubicBezTo>
                        <a:pt x="64" y="48"/>
                        <a:pt x="71" y="48"/>
                        <a:pt x="72" y="48"/>
                      </a:cubicBezTo>
                      <a:cubicBezTo>
                        <a:pt x="71" y="48"/>
                        <a:pt x="68" y="47"/>
                        <a:pt x="68" y="47"/>
                      </a:cubicBezTo>
                      <a:cubicBezTo>
                        <a:pt x="69" y="46"/>
                        <a:pt x="72" y="48"/>
                        <a:pt x="74" y="47"/>
                      </a:cubicBezTo>
                      <a:cubicBezTo>
                        <a:pt x="73" y="47"/>
                        <a:pt x="69" y="46"/>
                        <a:pt x="69" y="46"/>
                      </a:cubicBezTo>
                      <a:cubicBezTo>
                        <a:pt x="69" y="45"/>
                        <a:pt x="77" y="46"/>
                        <a:pt x="78" y="45"/>
                      </a:cubicBezTo>
                      <a:cubicBezTo>
                        <a:pt x="78" y="45"/>
                        <a:pt x="75" y="44"/>
                        <a:pt x="75" y="44"/>
                      </a:cubicBezTo>
                      <a:cubicBezTo>
                        <a:pt x="74" y="44"/>
                        <a:pt x="77" y="44"/>
                        <a:pt x="77" y="44"/>
                      </a:cubicBezTo>
                      <a:cubicBezTo>
                        <a:pt x="79" y="45"/>
                        <a:pt x="80" y="46"/>
                        <a:pt x="82" y="46"/>
                      </a:cubicBezTo>
                      <a:cubicBezTo>
                        <a:pt x="84" y="46"/>
                        <a:pt x="87" y="45"/>
                        <a:pt x="90" y="44"/>
                      </a:cubicBezTo>
                      <a:cubicBezTo>
                        <a:pt x="98" y="43"/>
                        <a:pt x="85" y="42"/>
                        <a:pt x="84" y="40"/>
                      </a:cubicBezTo>
                      <a:cubicBezTo>
                        <a:pt x="84" y="39"/>
                        <a:pt x="93" y="40"/>
                        <a:pt x="94" y="41"/>
                      </a:cubicBezTo>
                      <a:cubicBezTo>
                        <a:pt x="96" y="42"/>
                        <a:pt x="97" y="42"/>
                        <a:pt x="100" y="41"/>
                      </a:cubicBezTo>
                      <a:cubicBezTo>
                        <a:pt x="101" y="41"/>
                        <a:pt x="106" y="39"/>
                        <a:pt x="105" y="37"/>
                      </a:cubicBezTo>
                      <a:cubicBezTo>
                        <a:pt x="105" y="36"/>
                        <a:pt x="94" y="41"/>
                        <a:pt x="97" y="36"/>
                      </a:cubicBezTo>
                      <a:cubicBezTo>
                        <a:pt x="96" y="37"/>
                        <a:pt x="101" y="37"/>
                        <a:pt x="101" y="37"/>
                      </a:cubicBezTo>
                      <a:cubicBezTo>
                        <a:pt x="104" y="37"/>
                        <a:pt x="106" y="36"/>
                        <a:pt x="108" y="36"/>
                      </a:cubicBezTo>
                      <a:cubicBezTo>
                        <a:pt x="108" y="35"/>
                        <a:pt x="105" y="32"/>
                        <a:pt x="105" y="32"/>
                      </a:cubicBezTo>
                      <a:cubicBezTo>
                        <a:pt x="106" y="32"/>
                        <a:pt x="107" y="33"/>
                        <a:pt x="107" y="34"/>
                      </a:cubicBezTo>
                      <a:cubicBezTo>
                        <a:pt x="108" y="35"/>
                        <a:pt x="110" y="34"/>
                        <a:pt x="111" y="34"/>
                      </a:cubicBezTo>
                      <a:cubicBezTo>
                        <a:pt x="114" y="32"/>
                        <a:pt x="116" y="30"/>
                        <a:pt x="119" y="29"/>
                      </a:cubicBezTo>
                      <a:cubicBezTo>
                        <a:pt x="121" y="28"/>
                        <a:pt x="136" y="22"/>
                        <a:pt x="136" y="21"/>
                      </a:cubicBezTo>
                      <a:cubicBezTo>
                        <a:pt x="136" y="20"/>
                        <a:pt x="123" y="23"/>
                        <a:pt x="122" y="23"/>
                      </a:cubicBezTo>
                      <a:cubicBezTo>
                        <a:pt x="119" y="24"/>
                        <a:pt x="116" y="24"/>
                        <a:pt x="112" y="25"/>
                      </a:cubicBezTo>
                      <a:cubicBezTo>
                        <a:pt x="112" y="25"/>
                        <a:pt x="108" y="25"/>
                        <a:pt x="108" y="25"/>
                      </a:cubicBezTo>
                      <a:cubicBezTo>
                        <a:pt x="108" y="24"/>
                        <a:pt x="114" y="24"/>
                        <a:pt x="115" y="23"/>
                      </a:cubicBezTo>
                      <a:cubicBezTo>
                        <a:pt x="116" y="23"/>
                        <a:pt x="123" y="22"/>
                        <a:pt x="123" y="21"/>
                      </a:cubicBezTo>
                      <a:cubicBezTo>
                        <a:pt x="123" y="22"/>
                        <a:pt x="113" y="20"/>
                        <a:pt x="114" y="19"/>
                      </a:cubicBezTo>
                      <a:cubicBezTo>
                        <a:pt x="114" y="19"/>
                        <a:pt x="126" y="20"/>
                        <a:pt x="127" y="19"/>
                      </a:cubicBezTo>
                      <a:cubicBezTo>
                        <a:pt x="129" y="19"/>
                        <a:pt x="132" y="18"/>
                        <a:pt x="134" y="18"/>
                      </a:cubicBezTo>
                      <a:cubicBezTo>
                        <a:pt x="135" y="18"/>
                        <a:pt x="137" y="18"/>
                        <a:pt x="138" y="18"/>
                      </a:cubicBezTo>
                      <a:cubicBezTo>
                        <a:pt x="142" y="17"/>
                        <a:pt x="146" y="16"/>
                        <a:pt x="149" y="15"/>
                      </a:cubicBezTo>
                      <a:cubicBezTo>
                        <a:pt x="149" y="15"/>
                        <a:pt x="156" y="11"/>
                        <a:pt x="153" y="10"/>
                      </a:cubicBezTo>
                      <a:cubicBezTo>
                        <a:pt x="151" y="10"/>
                        <a:pt x="148" y="10"/>
                        <a:pt x="146" y="10"/>
                      </a:cubicBezTo>
                      <a:cubicBezTo>
                        <a:pt x="145" y="9"/>
                        <a:pt x="143" y="10"/>
                        <a:pt x="143" y="9"/>
                      </a:cubicBezTo>
                      <a:cubicBezTo>
                        <a:pt x="143" y="7"/>
                        <a:pt x="141" y="7"/>
                        <a:pt x="141" y="5"/>
                      </a:cubicBezTo>
                      <a:cubicBezTo>
                        <a:pt x="141" y="5"/>
                        <a:pt x="137" y="6"/>
                        <a:pt x="136" y="6"/>
                      </a:cubicBezTo>
                      <a:cubicBezTo>
                        <a:pt x="135" y="5"/>
                        <a:pt x="134" y="3"/>
                        <a:pt x="133" y="5"/>
                      </a:cubicBezTo>
                      <a:cubicBezTo>
                        <a:pt x="133" y="5"/>
                        <a:pt x="127" y="6"/>
                        <a:pt x="126" y="6"/>
                      </a:cubicBezTo>
                      <a:cubicBezTo>
                        <a:pt x="124" y="7"/>
                        <a:pt x="122" y="7"/>
                        <a:pt x="120" y="7"/>
                      </a:cubicBezTo>
                      <a:cubicBezTo>
                        <a:pt x="120" y="7"/>
                        <a:pt x="116" y="7"/>
                        <a:pt x="116" y="7"/>
                      </a:cubicBezTo>
                      <a:cubicBezTo>
                        <a:pt x="116" y="6"/>
                        <a:pt x="120" y="6"/>
                        <a:pt x="121" y="5"/>
                      </a:cubicBezTo>
                      <a:cubicBezTo>
                        <a:pt x="123" y="5"/>
                        <a:pt x="125" y="4"/>
                        <a:pt x="126" y="3"/>
                      </a:cubicBezTo>
                      <a:cubicBezTo>
                        <a:pt x="124" y="6"/>
                        <a:pt x="103" y="0"/>
                        <a:pt x="102" y="2"/>
                      </a:cubicBezTo>
                      <a:cubicBezTo>
                        <a:pt x="102" y="3"/>
                        <a:pt x="104" y="3"/>
                        <a:pt x="105" y="4"/>
                      </a:cubicBezTo>
                      <a:cubicBezTo>
                        <a:pt x="105" y="5"/>
                        <a:pt x="100" y="2"/>
                        <a:pt x="100" y="2"/>
                      </a:cubicBezTo>
                      <a:cubicBezTo>
                        <a:pt x="98" y="1"/>
                        <a:pt x="95" y="2"/>
                        <a:pt x="94" y="2"/>
                      </a:cubicBezTo>
                      <a:cubicBezTo>
                        <a:pt x="93" y="2"/>
                        <a:pt x="90" y="2"/>
                        <a:pt x="91" y="3"/>
                      </a:cubicBezTo>
                      <a:cubicBezTo>
                        <a:pt x="92" y="4"/>
                        <a:pt x="94" y="7"/>
                        <a:pt x="95" y="6"/>
                      </a:cubicBezTo>
                      <a:cubicBezTo>
                        <a:pt x="95" y="7"/>
                        <a:pt x="91" y="6"/>
                        <a:pt x="91" y="5"/>
                      </a:cubicBezTo>
                      <a:cubicBezTo>
                        <a:pt x="88" y="5"/>
                        <a:pt x="87" y="2"/>
                        <a:pt x="85" y="2"/>
                      </a:cubicBezTo>
                      <a:cubicBezTo>
                        <a:pt x="81" y="2"/>
                        <a:pt x="78" y="2"/>
                        <a:pt x="75" y="2"/>
                      </a:cubicBezTo>
                      <a:cubicBezTo>
                        <a:pt x="70" y="3"/>
                        <a:pt x="73" y="4"/>
                        <a:pt x="76" y="5"/>
                      </a:cubicBezTo>
                      <a:cubicBezTo>
                        <a:pt x="77" y="6"/>
                        <a:pt x="79" y="7"/>
                        <a:pt x="80" y="8"/>
                      </a:cubicBezTo>
                      <a:cubicBezTo>
                        <a:pt x="80" y="8"/>
                        <a:pt x="77" y="10"/>
                        <a:pt x="77" y="10"/>
                      </a:cubicBezTo>
                      <a:cubicBezTo>
                        <a:pt x="76" y="10"/>
                        <a:pt x="78" y="9"/>
                        <a:pt x="78" y="9"/>
                      </a:cubicBezTo>
                      <a:cubicBezTo>
                        <a:pt x="78" y="8"/>
                        <a:pt x="71" y="4"/>
                        <a:pt x="70" y="4"/>
                      </a:cubicBezTo>
                      <a:cubicBezTo>
                        <a:pt x="66" y="4"/>
                        <a:pt x="62" y="3"/>
                        <a:pt x="58" y="4"/>
                      </a:cubicBezTo>
                      <a:cubicBezTo>
                        <a:pt x="58" y="4"/>
                        <a:pt x="60" y="6"/>
                        <a:pt x="61" y="6"/>
                      </a:cubicBezTo>
                      <a:cubicBezTo>
                        <a:pt x="62" y="6"/>
                        <a:pt x="64" y="7"/>
                        <a:pt x="66" y="6"/>
                      </a:cubicBezTo>
                      <a:cubicBezTo>
                        <a:pt x="64" y="7"/>
                        <a:pt x="61" y="8"/>
                        <a:pt x="59" y="7"/>
                      </a:cubicBezTo>
                      <a:cubicBezTo>
                        <a:pt x="58" y="7"/>
                        <a:pt x="51" y="4"/>
                        <a:pt x="52" y="5"/>
                      </a:cubicBezTo>
                      <a:cubicBezTo>
                        <a:pt x="52" y="4"/>
                        <a:pt x="57" y="10"/>
                        <a:pt x="53" y="9"/>
                      </a:cubicBezTo>
                      <a:cubicBezTo>
                        <a:pt x="52" y="8"/>
                        <a:pt x="49" y="7"/>
                        <a:pt x="47" y="8"/>
                      </a:cubicBezTo>
                      <a:cubicBezTo>
                        <a:pt x="48" y="8"/>
                        <a:pt x="51" y="9"/>
                        <a:pt x="51" y="9"/>
                      </a:cubicBezTo>
                      <a:cubicBezTo>
                        <a:pt x="50" y="10"/>
                        <a:pt x="46" y="8"/>
                        <a:pt x="46" y="10"/>
                      </a:cubicBezTo>
                      <a:cubicBezTo>
                        <a:pt x="46" y="11"/>
                        <a:pt x="50" y="12"/>
                        <a:pt x="51" y="13"/>
                      </a:cubicBezTo>
                      <a:cubicBezTo>
                        <a:pt x="54" y="13"/>
                        <a:pt x="61" y="14"/>
                        <a:pt x="61" y="17"/>
                      </a:cubicBezTo>
                      <a:cubicBezTo>
                        <a:pt x="61" y="16"/>
                        <a:pt x="54" y="15"/>
                        <a:pt x="52" y="14"/>
                      </a:cubicBezTo>
                      <a:cubicBezTo>
                        <a:pt x="50" y="14"/>
                        <a:pt x="47" y="11"/>
                        <a:pt x="45" y="12"/>
                      </a:cubicBezTo>
                      <a:cubicBezTo>
                        <a:pt x="45" y="12"/>
                        <a:pt x="48" y="14"/>
                        <a:pt x="48" y="14"/>
                      </a:cubicBezTo>
                      <a:cubicBezTo>
                        <a:pt x="48" y="14"/>
                        <a:pt x="45" y="15"/>
                        <a:pt x="45" y="14"/>
                      </a:cubicBezTo>
                      <a:cubicBezTo>
                        <a:pt x="43" y="13"/>
                        <a:pt x="42" y="12"/>
                        <a:pt x="40" y="11"/>
                      </a:cubicBezTo>
                      <a:cubicBezTo>
                        <a:pt x="39" y="10"/>
                        <a:pt x="31" y="10"/>
                        <a:pt x="31" y="10"/>
                      </a:cubicBezTo>
                      <a:cubicBezTo>
                        <a:pt x="31" y="11"/>
                        <a:pt x="34" y="11"/>
                        <a:pt x="31" y="12"/>
                      </a:cubicBezTo>
                      <a:cubicBezTo>
                        <a:pt x="30" y="12"/>
                        <a:pt x="25" y="14"/>
                        <a:pt x="25" y="14"/>
                      </a:cubicBezTo>
                      <a:cubicBezTo>
                        <a:pt x="26" y="14"/>
                        <a:pt x="29" y="13"/>
                        <a:pt x="29" y="13"/>
                      </a:cubicBezTo>
                      <a:cubicBezTo>
                        <a:pt x="30" y="14"/>
                        <a:pt x="34" y="16"/>
                        <a:pt x="34" y="16"/>
                      </a:cubicBezTo>
                      <a:cubicBezTo>
                        <a:pt x="34" y="16"/>
                        <a:pt x="31" y="15"/>
                        <a:pt x="31" y="16"/>
                      </a:cubicBezTo>
                      <a:cubicBezTo>
                        <a:pt x="31" y="16"/>
                        <a:pt x="32" y="19"/>
                        <a:pt x="30" y="17"/>
                      </a:cubicBezTo>
                      <a:cubicBezTo>
                        <a:pt x="29" y="16"/>
                        <a:pt x="28" y="14"/>
                        <a:pt x="26" y="15"/>
                      </a:cubicBezTo>
                      <a:cubicBezTo>
                        <a:pt x="25" y="15"/>
                        <a:pt x="24" y="17"/>
                        <a:pt x="23" y="16"/>
                      </a:cubicBezTo>
                      <a:cubicBezTo>
                        <a:pt x="22" y="15"/>
                        <a:pt x="21" y="14"/>
                        <a:pt x="19" y="14"/>
                      </a:cubicBezTo>
                      <a:cubicBezTo>
                        <a:pt x="18" y="14"/>
                        <a:pt x="15" y="15"/>
                        <a:pt x="14" y="16"/>
                      </a:cubicBezTo>
                      <a:cubicBezTo>
                        <a:pt x="12" y="17"/>
                        <a:pt x="13" y="18"/>
                        <a:pt x="10" y="17"/>
                      </a:cubicBezTo>
                      <a:cubicBezTo>
                        <a:pt x="8" y="16"/>
                        <a:pt x="7" y="17"/>
                        <a:pt x="5" y="17"/>
                      </a:cubicBezTo>
                      <a:cubicBezTo>
                        <a:pt x="4" y="18"/>
                        <a:pt x="0" y="18"/>
                        <a:pt x="0" y="19"/>
                      </a:cubicBezTo>
                      <a:cubicBezTo>
                        <a:pt x="0" y="21"/>
                        <a:pt x="9" y="19"/>
                        <a:pt x="9" y="20"/>
                      </a:cubicBezTo>
                      <a:cubicBezTo>
                        <a:pt x="9" y="21"/>
                        <a:pt x="6" y="21"/>
                        <a:pt x="5" y="22"/>
                      </a:cubicBezTo>
                      <a:cubicBezTo>
                        <a:pt x="5" y="21"/>
                        <a:pt x="10" y="21"/>
                        <a:pt x="11" y="21"/>
                      </a:cubicBezTo>
                      <a:cubicBezTo>
                        <a:pt x="12" y="21"/>
                        <a:pt x="17" y="21"/>
                        <a:pt x="17" y="21"/>
                      </a:cubicBezTo>
                      <a:cubicBezTo>
                        <a:pt x="17" y="21"/>
                        <a:pt x="15" y="22"/>
                        <a:pt x="14" y="22"/>
                      </a:cubicBezTo>
                      <a:cubicBezTo>
                        <a:pt x="12" y="22"/>
                        <a:pt x="11" y="22"/>
                        <a:pt x="9" y="24"/>
                      </a:cubicBezTo>
                      <a:cubicBezTo>
                        <a:pt x="5" y="26"/>
                        <a:pt x="12" y="26"/>
                        <a:pt x="13" y="26"/>
                      </a:cubicBezTo>
                      <a:cubicBezTo>
                        <a:pt x="17" y="27"/>
                        <a:pt x="20" y="27"/>
                        <a:pt x="24" y="26"/>
                      </a:cubicBezTo>
                      <a:cubicBezTo>
                        <a:pt x="26" y="25"/>
                        <a:pt x="31" y="22"/>
                        <a:pt x="34" y="24"/>
                      </a:cubicBezTo>
                      <a:cubicBezTo>
                        <a:pt x="34" y="24"/>
                        <a:pt x="29" y="26"/>
                        <a:pt x="29" y="26"/>
                      </a:cubicBezTo>
                      <a:cubicBezTo>
                        <a:pt x="27" y="26"/>
                        <a:pt x="25" y="26"/>
                        <a:pt x="23" y="27"/>
                      </a:cubicBezTo>
                      <a:cubicBezTo>
                        <a:pt x="22" y="27"/>
                        <a:pt x="20" y="27"/>
                        <a:pt x="18" y="27"/>
                      </a:cubicBezTo>
                      <a:cubicBezTo>
                        <a:pt x="16" y="28"/>
                        <a:pt x="14" y="27"/>
                        <a:pt x="12" y="28"/>
                      </a:cubicBezTo>
                      <a:cubicBezTo>
                        <a:pt x="13" y="28"/>
                        <a:pt x="16" y="29"/>
                        <a:pt x="16" y="29"/>
                      </a:cubicBezTo>
                      <a:cubicBezTo>
                        <a:pt x="17" y="30"/>
                        <a:pt x="18" y="31"/>
                        <a:pt x="20" y="31"/>
                      </a:cubicBezTo>
                      <a:cubicBezTo>
                        <a:pt x="24" y="31"/>
                        <a:pt x="26" y="28"/>
                        <a:pt x="30" y="27"/>
                      </a:cubicBezTo>
                      <a:cubicBezTo>
                        <a:pt x="31" y="27"/>
                        <a:pt x="44" y="26"/>
                        <a:pt x="44" y="25"/>
                      </a:cubicBezTo>
                      <a:cubicBezTo>
                        <a:pt x="44" y="26"/>
                        <a:pt x="38" y="26"/>
                        <a:pt x="37" y="26"/>
                      </a:cubicBezTo>
                      <a:cubicBezTo>
                        <a:pt x="34" y="27"/>
                        <a:pt x="29" y="28"/>
                        <a:pt x="26" y="30"/>
                      </a:cubicBezTo>
                      <a:cubicBezTo>
                        <a:pt x="23" y="33"/>
                        <a:pt x="32" y="32"/>
                        <a:pt x="33" y="32"/>
                      </a:cubicBezTo>
                      <a:cubicBezTo>
                        <a:pt x="35" y="32"/>
                        <a:pt x="37" y="33"/>
                        <a:pt x="39" y="31"/>
                      </a:cubicBezTo>
                      <a:cubicBezTo>
                        <a:pt x="40" y="31"/>
                        <a:pt x="40" y="30"/>
                        <a:pt x="40" y="29"/>
                      </a:cubicBezTo>
                      <a:cubicBezTo>
                        <a:pt x="41" y="29"/>
                        <a:pt x="42" y="29"/>
                        <a:pt x="42" y="30"/>
                      </a:cubicBezTo>
                      <a:cubicBezTo>
                        <a:pt x="42" y="30"/>
                        <a:pt x="42" y="30"/>
                        <a:pt x="41" y="30"/>
                      </a:cubicBezTo>
                      <a:cubicBezTo>
                        <a:pt x="43" y="30"/>
                        <a:pt x="48" y="28"/>
                        <a:pt x="50" y="29"/>
                      </a:cubicBezTo>
                      <a:cubicBezTo>
                        <a:pt x="49" y="28"/>
                        <a:pt x="44" y="32"/>
                        <a:pt x="43" y="32"/>
                      </a:cubicBezTo>
                      <a:cubicBezTo>
                        <a:pt x="44" y="33"/>
                        <a:pt x="50" y="31"/>
                        <a:pt x="52" y="31"/>
                      </a:cubicBezTo>
                      <a:cubicBezTo>
                        <a:pt x="55" y="31"/>
                        <a:pt x="58" y="30"/>
                        <a:pt x="61" y="28"/>
                      </a:cubicBezTo>
                      <a:cubicBezTo>
                        <a:pt x="62" y="27"/>
                        <a:pt x="62" y="25"/>
                        <a:pt x="62" y="25"/>
                      </a:cubicBezTo>
                      <a:cubicBezTo>
                        <a:pt x="64" y="25"/>
                        <a:pt x="64" y="25"/>
                        <a:pt x="65" y="24"/>
                      </a:cubicBezTo>
                      <a:cubicBezTo>
                        <a:pt x="66" y="24"/>
                        <a:pt x="73" y="20"/>
                        <a:pt x="73" y="21"/>
                      </a:cubicBezTo>
                      <a:cubicBezTo>
                        <a:pt x="73" y="21"/>
                        <a:pt x="69" y="24"/>
                        <a:pt x="69" y="24"/>
                      </a:cubicBezTo>
                      <a:cubicBezTo>
                        <a:pt x="68" y="25"/>
                        <a:pt x="64" y="27"/>
                        <a:pt x="64" y="28"/>
                      </a:cubicBezTo>
                      <a:cubicBezTo>
                        <a:pt x="64" y="29"/>
                        <a:pt x="75" y="28"/>
                        <a:pt x="75" y="29"/>
                      </a:cubicBezTo>
                      <a:cubicBezTo>
                        <a:pt x="75" y="28"/>
                        <a:pt x="60" y="32"/>
                        <a:pt x="60" y="31"/>
                      </a:cubicBezTo>
                      <a:cubicBezTo>
                        <a:pt x="60" y="31"/>
                        <a:pt x="69" y="32"/>
                        <a:pt x="68" y="32"/>
                      </a:cubicBezTo>
                      <a:cubicBezTo>
                        <a:pt x="68" y="33"/>
                        <a:pt x="64" y="33"/>
                        <a:pt x="63" y="33"/>
                      </a:cubicBezTo>
                      <a:cubicBezTo>
                        <a:pt x="61" y="33"/>
                        <a:pt x="58" y="33"/>
                        <a:pt x="56" y="34"/>
                      </a:cubicBezTo>
                      <a:cubicBezTo>
                        <a:pt x="52" y="34"/>
                        <a:pt x="48" y="34"/>
                        <a:pt x="44" y="35"/>
                      </a:cubicBezTo>
                      <a:cubicBezTo>
                        <a:pt x="43" y="35"/>
                        <a:pt x="43" y="36"/>
                        <a:pt x="45" y="36"/>
                      </a:cubicBezTo>
                      <a:cubicBezTo>
                        <a:pt x="46" y="37"/>
                        <a:pt x="49" y="38"/>
                        <a:pt x="50" y="39"/>
                      </a:cubicBezTo>
                      <a:cubicBezTo>
                        <a:pt x="52" y="41"/>
                        <a:pt x="50" y="43"/>
                        <a:pt x="53" y="43"/>
                      </a:cubicBezTo>
                      <a:cubicBezTo>
                        <a:pt x="54" y="42"/>
                        <a:pt x="57" y="43"/>
                        <a:pt x="58" y="42"/>
                      </a:cubicBezTo>
                      <a:cubicBezTo>
                        <a:pt x="49" y="47"/>
                        <a:pt x="44" y="36"/>
                        <a:pt x="37" y="36"/>
                      </a:cubicBezTo>
                      <a:cubicBezTo>
                        <a:pt x="35" y="36"/>
                        <a:pt x="26" y="34"/>
                        <a:pt x="26" y="36"/>
                      </a:cubicBezTo>
                      <a:cubicBezTo>
                        <a:pt x="26" y="36"/>
                        <a:pt x="25" y="38"/>
                        <a:pt x="25" y="38"/>
                      </a:cubicBezTo>
                      <a:cubicBezTo>
                        <a:pt x="26" y="38"/>
                        <a:pt x="32" y="38"/>
                        <a:pt x="32" y="39"/>
                      </a:cubicBezTo>
                      <a:cubicBezTo>
                        <a:pt x="32" y="39"/>
                        <a:pt x="26" y="39"/>
                        <a:pt x="26" y="41"/>
                      </a:cubicBezTo>
                      <a:cubicBezTo>
                        <a:pt x="26" y="42"/>
                        <a:pt x="32" y="42"/>
                        <a:pt x="34" y="43"/>
                      </a:cubicBezTo>
                      <a:cubicBezTo>
                        <a:pt x="35" y="44"/>
                        <a:pt x="36" y="45"/>
                        <a:pt x="37" y="46"/>
                      </a:cubicBezTo>
                      <a:cubicBezTo>
                        <a:pt x="38" y="48"/>
                        <a:pt x="40" y="49"/>
                        <a:pt x="42" y="50"/>
                      </a:cubicBezTo>
                      <a:cubicBezTo>
                        <a:pt x="44" y="51"/>
                        <a:pt x="45" y="51"/>
                        <a:pt x="47" y="50"/>
                      </a:cubicBezTo>
                      <a:cubicBezTo>
                        <a:pt x="48" y="50"/>
                        <a:pt x="50" y="49"/>
                        <a:pt x="51" y="50"/>
                      </a:cubicBezTo>
                      <a:cubicBezTo>
                        <a:pt x="51" y="50"/>
                        <a:pt x="50" y="52"/>
                        <a:pt x="50" y="52"/>
                      </a:cubicBezTo>
                      <a:cubicBezTo>
                        <a:pt x="48" y="52"/>
                        <a:pt x="45" y="51"/>
                        <a:pt x="44" y="52"/>
                      </a:cubicBezTo>
                      <a:cubicBezTo>
                        <a:pt x="44" y="51"/>
                        <a:pt x="48" y="54"/>
                        <a:pt x="48" y="54"/>
                      </a:cubicBezTo>
                      <a:cubicBezTo>
                        <a:pt x="48" y="55"/>
                        <a:pt x="43" y="53"/>
                        <a:pt x="43" y="53"/>
                      </a:cubicBezTo>
                      <a:cubicBezTo>
                        <a:pt x="40" y="51"/>
                        <a:pt x="38" y="51"/>
                        <a:pt x="35" y="51"/>
                      </a:cubicBezTo>
                      <a:cubicBezTo>
                        <a:pt x="33" y="51"/>
                        <a:pt x="32" y="51"/>
                        <a:pt x="30" y="52"/>
                      </a:cubicBezTo>
                      <a:cubicBezTo>
                        <a:pt x="28" y="53"/>
                        <a:pt x="27" y="52"/>
                        <a:pt x="26" y="53"/>
                      </a:cubicBezTo>
                      <a:cubicBezTo>
                        <a:pt x="25" y="54"/>
                        <a:pt x="25" y="55"/>
                        <a:pt x="23" y="55"/>
                      </a:cubicBezTo>
                      <a:cubicBezTo>
                        <a:pt x="22" y="56"/>
                        <a:pt x="21" y="59"/>
                        <a:pt x="23" y="59"/>
                      </a:cubicBezTo>
                      <a:cubicBezTo>
                        <a:pt x="25" y="59"/>
                        <a:pt x="27" y="58"/>
                        <a:pt x="27" y="59"/>
                      </a:cubicBezTo>
                      <a:cubicBezTo>
                        <a:pt x="28" y="61"/>
                        <a:pt x="32" y="60"/>
                        <a:pt x="32" y="59"/>
                      </a:cubicBezTo>
                      <a:cubicBezTo>
                        <a:pt x="33" y="59"/>
                        <a:pt x="35" y="56"/>
                        <a:pt x="35" y="55"/>
                      </a:cubicBezTo>
                      <a:cubicBezTo>
                        <a:pt x="35" y="56"/>
                        <a:pt x="35" y="56"/>
                        <a:pt x="35" y="57"/>
                      </a:cubicBezTo>
                      <a:cubicBezTo>
                        <a:pt x="35" y="57"/>
                        <a:pt x="36" y="57"/>
                        <a:pt x="36" y="57"/>
                      </a:cubicBezTo>
                      <a:cubicBezTo>
                        <a:pt x="36" y="57"/>
                        <a:pt x="35" y="58"/>
                        <a:pt x="35" y="59"/>
                      </a:cubicBezTo>
                      <a:cubicBezTo>
                        <a:pt x="35" y="59"/>
                        <a:pt x="35" y="59"/>
                        <a:pt x="36" y="59"/>
                      </a:cubicBezTo>
                      <a:cubicBezTo>
                        <a:pt x="36" y="59"/>
                        <a:pt x="33" y="60"/>
                        <a:pt x="34" y="60"/>
                      </a:cubicBezTo>
                      <a:cubicBezTo>
                        <a:pt x="34" y="60"/>
                        <a:pt x="34" y="60"/>
                        <a:pt x="34" y="60"/>
                      </a:cubicBezTo>
                      <a:cubicBezTo>
                        <a:pt x="34" y="61"/>
                        <a:pt x="31" y="60"/>
                        <a:pt x="30" y="61"/>
                      </a:cubicBezTo>
                      <a:cubicBezTo>
                        <a:pt x="31" y="61"/>
                        <a:pt x="35" y="61"/>
                        <a:pt x="36" y="62"/>
                      </a:cubicBezTo>
                      <a:cubicBezTo>
                        <a:pt x="36" y="62"/>
                        <a:pt x="31" y="65"/>
                        <a:pt x="32" y="65"/>
                      </a:cubicBezTo>
                      <a:cubicBezTo>
                        <a:pt x="32" y="66"/>
                        <a:pt x="37" y="65"/>
                        <a:pt x="37" y="65"/>
                      </a:cubicBezTo>
                      <a:cubicBezTo>
                        <a:pt x="37" y="65"/>
                        <a:pt x="36" y="65"/>
                        <a:pt x="36" y="65"/>
                      </a:cubicBezTo>
                      <a:cubicBezTo>
                        <a:pt x="36" y="66"/>
                        <a:pt x="41" y="65"/>
                        <a:pt x="42" y="64"/>
                      </a:cubicBezTo>
                      <a:cubicBezTo>
                        <a:pt x="42" y="64"/>
                        <a:pt x="46" y="59"/>
                        <a:pt x="47" y="60"/>
                      </a:cubicBezTo>
                      <a:cubicBezTo>
                        <a:pt x="48" y="61"/>
                        <a:pt x="40" y="67"/>
                        <a:pt x="38" y="68"/>
                      </a:cubicBezTo>
                      <a:cubicBezTo>
                        <a:pt x="35" y="68"/>
                        <a:pt x="33" y="68"/>
                        <a:pt x="30" y="66"/>
                      </a:cubicBezTo>
                      <a:cubicBezTo>
                        <a:pt x="28" y="65"/>
                        <a:pt x="28" y="63"/>
                        <a:pt x="26" y="63"/>
                      </a:cubicBezTo>
                      <a:cubicBezTo>
                        <a:pt x="24" y="62"/>
                        <a:pt x="22" y="62"/>
                        <a:pt x="20" y="62"/>
                      </a:cubicBezTo>
                      <a:cubicBezTo>
                        <a:pt x="17" y="62"/>
                        <a:pt x="17" y="63"/>
                        <a:pt x="19" y="65"/>
                      </a:cubicBezTo>
                      <a:cubicBezTo>
                        <a:pt x="20" y="66"/>
                        <a:pt x="20" y="67"/>
                        <a:pt x="22" y="67"/>
                      </a:cubicBezTo>
                      <a:cubicBezTo>
                        <a:pt x="25" y="67"/>
                        <a:pt x="22" y="67"/>
                        <a:pt x="22" y="68"/>
                      </a:cubicBezTo>
                      <a:cubicBezTo>
                        <a:pt x="22" y="68"/>
                        <a:pt x="26" y="70"/>
                        <a:pt x="26" y="7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1" name="Freeform 604">
                  <a:extLst>
                    <a:ext uri="{FF2B5EF4-FFF2-40B4-BE49-F238E27FC236}">
                      <a16:creationId xmlns:a16="http://schemas.microsoft.com/office/drawing/2014/main" id="{855A812B-495B-3D42-99D9-691C9A4D4D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29809" y="2628024"/>
                  <a:ext cx="142883" cy="55320"/>
                </a:xfrm>
                <a:custGeom>
                  <a:avLst/>
                  <a:gdLst>
                    <a:gd name="T0" fmla="*/ 13 w 14"/>
                    <a:gd name="T1" fmla="*/ 4 h 5"/>
                    <a:gd name="T2" fmla="*/ 11 w 14"/>
                    <a:gd name="T3" fmla="*/ 2 h 5"/>
                    <a:gd name="T4" fmla="*/ 8 w 14"/>
                    <a:gd name="T5" fmla="*/ 2 h 5"/>
                    <a:gd name="T6" fmla="*/ 1 w 14"/>
                    <a:gd name="T7" fmla="*/ 1 h 5"/>
                    <a:gd name="T8" fmla="*/ 2 w 14"/>
                    <a:gd name="T9" fmla="*/ 2 h 5"/>
                    <a:gd name="T10" fmla="*/ 0 w 14"/>
                    <a:gd name="T11" fmla="*/ 3 h 5"/>
                    <a:gd name="T12" fmla="*/ 3 w 14"/>
                    <a:gd name="T13" fmla="*/ 3 h 5"/>
                    <a:gd name="T14" fmla="*/ 8 w 14"/>
                    <a:gd name="T15" fmla="*/ 4 h 5"/>
                    <a:gd name="T16" fmla="*/ 13 w 14"/>
                    <a:gd name="T17" fmla="*/ 4 h 5"/>
                    <a:gd name="T18" fmla="*/ 13 w 14"/>
                    <a:gd name="T1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4" h="5">
                      <a:moveTo>
                        <a:pt x="13" y="4"/>
                      </a:moveTo>
                      <a:cubicBezTo>
                        <a:pt x="12" y="3"/>
                        <a:pt x="13" y="3"/>
                        <a:pt x="11" y="2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2"/>
                        <a:pt x="2" y="2"/>
                      </a:cubicBezTo>
                      <a:cubicBezTo>
                        <a:pt x="2" y="3"/>
                        <a:pt x="0" y="4"/>
                        <a:pt x="0" y="3"/>
                      </a:cubicBezTo>
                      <a:cubicBezTo>
                        <a:pt x="0" y="4"/>
                        <a:pt x="2" y="3"/>
                        <a:pt x="3" y="3"/>
                      </a:cubicBezTo>
                      <a:cubicBezTo>
                        <a:pt x="4" y="3"/>
                        <a:pt x="6" y="4"/>
                        <a:pt x="8" y="4"/>
                      </a:cubicBezTo>
                      <a:cubicBezTo>
                        <a:pt x="9" y="4"/>
                        <a:pt x="13" y="4"/>
                        <a:pt x="13" y="4"/>
                      </a:cubicBezTo>
                      <a:cubicBezTo>
                        <a:pt x="12" y="3"/>
                        <a:pt x="14" y="5"/>
                        <a:pt x="13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2" name="Freeform 605">
                  <a:extLst>
                    <a:ext uri="{FF2B5EF4-FFF2-40B4-BE49-F238E27FC236}">
                      <a16:creationId xmlns:a16="http://schemas.microsoft.com/office/drawing/2014/main" id="{4B75DCD9-DDD6-9C40-87E8-95EC735CF7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332522" y="2672276"/>
                  <a:ext cx="59247" cy="22128"/>
                </a:xfrm>
                <a:custGeom>
                  <a:avLst/>
                  <a:gdLst>
                    <a:gd name="T0" fmla="*/ 5 w 6"/>
                    <a:gd name="T1" fmla="*/ 1 h 2"/>
                    <a:gd name="T2" fmla="*/ 2 w 6"/>
                    <a:gd name="T3" fmla="*/ 0 h 2"/>
                    <a:gd name="T4" fmla="*/ 5 w 6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5" y="1"/>
                      </a:moveTo>
                      <a:cubicBezTo>
                        <a:pt x="4" y="2"/>
                        <a:pt x="0" y="0"/>
                        <a:pt x="2" y="0"/>
                      </a:cubicBezTo>
                      <a:cubicBezTo>
                        <a:pt x="3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3" name="Freeform 606">
                  <a:extLst>
                    <a:ext uri="{FF2B5EF4-FFF2-40B4-BE49-F238E27FC236}">
                      <a16:creationId xmlns:a16="http://schemas.microsoft.com/office/drawing/2014/main" id="{A19B2D96-7811-384C-9788-B627AA2E18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97379" y="3007874"/>
                  <a:ext cx="59247" cy="33193"/>
                </a:xfrm>
                <a:custGeom>
                  <a:avLst/>
                  <a:gdLst>
                    <a:gd name="T0" fmla="*/ 4 w 6"/>
                    <a:gd name="T1" fmla="*/ 1 h 3"/>
                    <a:gd name="T2" fmla="*/ 1 w 6"/>
                    <a:gd name="T3" fmla="*/ 2 h 3"/>
                    <a:gd name="T4" fmla="*/ 4 w 6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3">
                      <a:moveTo>
                        <a:pt x="4" y="1"/>
                      </a:moveTo>
                      <a:cubicBezTo>
                        <a:pt x="3" y="0"/>
                        <a:pt x="0" y="2"/>
                        <a:pt x="1" y="2"/>
                      </a:cubicBezTo>
                      <a:cubicBezTo>
                        <a:pt x="2" y="3"/>
                        <a:pt x="6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4" name="Freeform 607">
                  <a:extLst>
                    <a:ext uri="{FF2B5EF4-FFF2-40B4-BE49-F238E27FC236}">
                      <a16:creationId xmlns:a16="http://schemas.microsoft.com/office/drawing/2014/main" id="{6B07A2DA-095A-3441-8B50-A7EE07B16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2862" y="4512521"/>
                  <a:ext cx="52274" cy="44255"/>
                </a:xfrm>
                <a:custGeom>
                  <a:avLst/>
                  <a:gdLst>
                    <a:gd name="T0" fmla="*/ 4 w 5"/>
                    <a:gd name="T1" fmla="*/ 1 h 4"/>
                    <a:gd name="T2" fmla="*/ 1 w 5"/>
                    <a:gd name="T3" fmla="*/ 4 h 4"/>
                    <a:gd name="T4" fmla="*/ 4 w 5"/>
                    <a:gd name="T5" fmla="*/ 1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4">
                      <a:moveTo>
                        <a:pt x="4" y="1"/>
                      </a:moveTo>
                      <a:cubicBezTo>
                        <a:pt x="3" y="0"/>
                        <a:pt x="0" y="4"/>
                        <a:pt x="1" y="4"/>
                      </a:cubicBezTo>
                      <a:cubicBezTo>
                        <a:pt x="1" y="4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5" name="Freeform 608">
                  <a:extLst>
                    <a:ext uri="{FF2B5EF4-FFF2-40B4-BE49-F238E27FC236}">
                      <a16:creationId xmlns:a16="http://schemas.microsoft.com/office/drawing/2014/main" id="{CE23E4B8-E554-E84D-9ADB-53E251FAB4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6050" y="4501456"/>
                  <a:ext cx="10457" cy="11065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6" name="Freeform 609">
                  <a:extLst>
                    <a:ext uri="{FF2B5EF4-FFF2-40B4-BE49-F238E27FC236}">
                      <a16:creationId xmlns:a16="http://schemas.microsoft.com/office/drawing/2014/main" id="{7FA0ABC7-07D1-FF4A-9F23-F1FD5C08E3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4041" y="4512521"/>
                  <a:ext cx="69700" cy="66379"/>
                </a:xfrm>
                <a:custGeom>
                  <a:avLst/>
                  <a:gdLst>
                    <a:gd name="T0" fmla="*/ 5 w 7"/>
                    <a:gd name="T1" fmla="*/ 2 h 6"/>
                    <a:gd name="T2" fmla="*/ 1 w 7"/>
                    <a:gd name="T3" fmla="*/ 2 h 6"/>
                    <a:gd name="T4" fmla="*/ 5 w 7"/>
                    <a:gd name="T5" fmla="*/ 2 h 6"/>
                    <a:gd name="T6" fmla="*/ 5 w 7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6">
                      <a:moveTo>
                        <a:pt x="5" y="2"/>
                      </a:moveTo>
                      <a:cubicBezTo>
                        <a:pt x="7" y="0"/>
                        <a:pt x="2" y="0"/>
                        <a:pt x="1" y="2"/>
                      </a:cubicBezTo>
                      <a:cubicBezTo>
                        <a:pt x="0" y="3"/>
                        <a:pt x="4" y="5"/>
                        <a:pt x="5" y="2"/>
                      </a:cubicBezTo>
                      <a:cubicBezTo>
                        <a:pt x="6" y="1"/>
                        <a:pt x="3" y="6"/>
                        <a:pt x="5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7" name="Freeform 614">
                  <a:extLst>
                    <a:ext uri="{FF2B5EF4-FFF2-40B4-BE49-F238E27FC236}">
                      <a16:creationId xmlns:a16="http://schemas.microsoft.com/office/drawing/2014/main" id="{21835EC7-E090-B840-A98C-6D5469C876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94850" y="9941052"/>
                  <a:ext cx="104549" cy="95888"/>
                </a:xfrm>
                <a:custGeom>
                  <a:avLst/>
                  <a:gdLst>
                    <a:gd name="T0" fmla="*/ 4 w 10"/>
                    <a:gd name="T1" fmla="*/ 4 h 9"/>
                    <a:gd name="T2" fmla="*/ 0 w 10"/>
                    <a:gd name="T3" fmla="*/ 8 h 9"/>
                    <a:gd name="T4" fmla="*/ 2 w 10"/>
                    <a:gd name="T5" fmla="*/ 8 h 9"/>
                    <a:gd name="T6" fmla="*/ 5 w 10"/>
                    <a:gd name="T7" fmla="*/ 5 h 9"/>
                    <a:gd name="T8" fmla="*/ 8 w 10"/>
                    <a:gd name="T9" fmla="*/ 0 h 9"/>
                    <a:gd name="T10" fmla="*/ 4 w 10"/>
                    <a:gd name="T11" fmla="*/ 4 h 9"/>
                    <a:gd name="T12" fmla="*/ 4 w 10"/>
                    <a:gd name="T13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" h="9">
                      <a:moveTo>
                        <a:pt x="4" y="4"/>
                      </a:moveTo>
                      <a:cubicBezTo>
                        <a:pt x="4" y="5"/>
                        <a:pt x="1" y="7"/>
                        <a:pt x="0" y="8"/>
                      </a:cubicBezTo>
                      <a:cubicBezTo>
                        <a:pt x="0" y="9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6" y="4"/>
                        <a:pt x="10" y="0"/>
                        <a:pt x="8" y="0"/>
                      </a:cubicBezTo>
                      <a:cubicBezTo>
                        <a:pt x="7" y="0"/>
                        <a:pt x="4" y="3"/>
                        <a:pt x="4" y="4"/>
                      </a:cubicBezTo>
                      <a:cubicBezTo>
                        <a:pt x="4" y="5"/>
                        <a:pt x="4" y="3"/>
                        <a:pt x="4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8" name="Freeform 615">
                  <a:extLst>
                    <a:ext uri="{FF2B5EF4-FFF2-40B4-BE49-F238E27FC236}">
                      <a16:creationId xmlns:a16="http://schemas.microsoft.com/office/drawing/2014/main" id="{7C5500FD-A590-3841-9B80-E432CBBCAD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5574626"/>
                  <a:ext cx="73184" cy="33193"/>
                </a:xfrm>
                <a:custGeom>
                  <a:avLst/>
                  <a:gdLst>
                    <a:gd name="T0" fmla="*/ 7 w 7"/>
                    <a:gd name="T1" fmla="*/ 1 h 3"/>
                    <a:gd name="T2" fmla="*/ 1 w 7"/>
                    <a:gd name="T3" fmla="*/ 0 h 3"/>
                    <a:gd name="T4" fmla="*/ 7 w 7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7" y="1"/>
                      </a:moveTo>
                      <a:cubicBezTo>
                        <a:pt x="7" y="0"/>
                        <a:pt x="0" y="0"/>
                        <a:pt x="1" y="0"/>
                      </a:cubicBezTo>
                      <a:cubicBezTo>
                        <a:pt x="2" y="0"/>
                        <a:pt x="6" y="3"/>
                        <a:pt x="7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49" name="Freeform 616">
                  <a:extLst>
                    <a:ext uri="{FF2B5EF4-FFF2-40B4-BE49-F238E27FC236}">
                      <a16:creationId xmlns:a16="http://schemas.microsoft.com/office/drawing/2014/main" id="{5CCC3818-A996-7A46-BB55-32699AD87F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48002" y="11401441"/>
                  <a:ext cx="184705" cy="173330"/>
                </a:xfrm>
                <a:custGeom>
                  <a:avLst/>
                  <a:gdLst>
                    <a:gd name="T0" fmla="*/ 17 w 18"/>
                    <a:gd name="T1" fmla="*/ 14 h 16"/>
                    <a:gd name="T2" fmla="*/ 8 w 18"/>
                    <a:gd name="T3" fmla="*/ 9 h 16"/>
                    <a:gd name="T4" fmla="*/ 4 w 18"/>
                    <a:gd name="T5" fmla="*/ 5 h 16"/>
                    <a:gd name="T6" fmla="*/ 1 w 18"/>
                    <a:gd name="T7" fmla="*/ 3 h 16"/>
                    <a:gd name="T8" fmla="*/ 2 w 18"/>
                    <a:gd name="T9" fmla="*/ 2 h 16"/>
                    <a:gd name="T10" fmla="*/ 0 w 18"/>
                    <a:gd name="T11" fmla="*/ 0 h 16"/>
                    <a:gd name="T12" fmla="*/ 0 w 18"/>
                    <a:gd name="T13" fmla="*/ 14 h 16"/>
                    <a:gd name="T14" fmla="*/ 7 w 18"/>
                    <a:gd name="T15" fmla="*/ 15 h 16"/>
                    <a:gd name="T16" fmla="*/ 10 w 18"/>
                    <a:gd name="T17" fmla="*/ 16 h 16"/>
                    <a:gd name="T18" fmla="*/ 13 w 18"/>
                    <a:gd name="T19" fmla="*/ 15 h 16"/>
                    <a:gd name="T20" fmla="*/ 18 w 18"/>
                    <a:gd name="T21" fmla="*/ 14 h 16"/>
                    <a:gd name="T22" fmla="*/ 17 w 18"/>
                    <a:gd name="T23" fmla="*/ 14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8" h="16">
                      <a:moveTo>
                        <a:pt x="17" y="14"/>
                      </a:moveTo>
                      <a:cubicBezTo>
                        <a:pt x="13" y="14"/>
                        <a:pt x="11" y="11"/>
                        <a:pt x="8" y="9"/>
                      </a:cubicBezTo>
                      <a:cubicBezTo>
                        <a:pt x="7" y="7"/>
                        <a:pt x="5" y="6"/>
                        <a:pt x="4" y="5"/>
                      </a:cubicBezTo>
                      <a:cubicBezTo>
                        <a:pt x="3" y="5"/>
                        <a:pt x="1" y="4"/>
                        <a:pt x="1" y="3"/>
                      </a:cubicBezTo>
                      <a:cubicBezTo>
                        <a:pt x="1" y="3"/>
                        <a:pt x="2" y="3"/>
                        <a:pt x="2" y="2"/>
                      </a:cubicBezTo>
                      <a:cubicBezTo>
                        <a:pt x="3" y="2"/>
                        <a:pt x="1" y="0"/>
                        <a:pt x="0" y="0"/>
                      </a:cubicBezTo>
                      <a:cubicBezTo>
                        <a:pt x="0" y="5"/>
                        <a:pt x="0" y="10"/>
                        <a:pt x="0" y="14"/>
                      </a:cubicBezTo>
                      <a:cubicBezTo>
                        <a:pt x="0" y="15"/>
                        <a:pt x="6" y="15"/>
                        <a:pt x="7" y="15"/>
                      </a:cubicBezTo>
                      <a:cubicBezTo>
                        <a:pt x="8" y="15"/>
                        <a:pt x="9" y="15"/>
                        <a:pt x="10" y="16"/>
                      </a:cubicBezTo>
                      <a:cubicBezTo>
                        <a:pt x="12" y="16"/>
                        <a:pt x="12" y="16"/>
                        <a:pt x="13" y="15"/>
                      </a:cubicBezTo>
                      <a:cubicBezTo>
                        <a:pt x="14" y="15"/>
                        <a:pt x="18" y="15"/>
                        <a:pt x="18" y="14"/>
                      </a:cubicBezTo>
                      <a:cubicBezTo>
                        <a:pt x="18" y="14"/>
                        <a:pt x="18" y="13"/>
                        <a:pt x="17" y="1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0" name="Freeform 617">
                  <a:extLst>
                    <a:ext uri="{FF2B5EF4-FFF2-40B4-BE49-F238E27FC236}">
                      <a16:creationId xmlns:a16="http://schemas.microsoft.com/office/drawing/2014/main" id="{A341719B-26B8-8B49-824E-C7C917D6AE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52847" y="11379319"/>
                  <a:ext cx="306678" cy="250772"/>
                </a:xfrm>
                <a:custGeom>
                  <a:avLst/>
                  <a:gdLst>
                    <a:gd name="T0" fmla="*/ 19 w 30"/>
                    <a:gd name="T1" fmla="*/ 17 h 23"/>
                    <a:gd name="T2" fmla="*/ 19 w 30"/>
                    <a:gd name="T3" fmla="*/ 7 h 23"/>
                    <a:gd name="T4" fmla="*/ 19 w 30"/>
                    <a:gd name="T5" fmla="*/ 3 h 23"/>
                    <a:gd name="T6" fmla="*/ 15 w 30"/>
                    <a:gd name="T7" fmla="*/ 1 h 23"/>
                    <a:gd name="T8" fmla="*/ 12 w 30"/>
                    <a:gd name="T9" fmla="*/ 3 h 23"/>
                    <a:gd name="T10" fmla="*/ 13 w 30"/>
                    <a:gd name="T11" fmla="*/ 6 h 23"/>
                    <a:gd name="T12" fmla="*/ 15 w 30"/>
                    <a:gd name="T13" fmla="*/ 6 h 23"/>
                    <a:gd name="T14" fmla="*/ 14 w 30"/>
                    <a:gd name="T15" fmla="*/ 8 h 23"/>
                    <a:gd name="T16" fmla="*/ 13 w 30"/>
                    <a:gd name="T17" fmla="*/ 11 h 23"/>
                    <a:gd name="T18" fmla="*/ 16 w 30"/>
                    <a:gd name="T19" fmla="*/ 13 h 23"/>
                    <a:gd name="T20" fmla="*/ 12 w 30"/>
                    <a:gd name="T21" fmla="*/ 13 h 23"/>
                    <a:gd name="T22" fmla="*/ 9 w 30"/>
                    <a:gd name="T23" fmla="*/ 12 h 23"/>
                    <a:gd name="T24" fmla="*/ 10 w 30"/>
                    <a:gd name="T25" fmla="*/ 12 h 23"/>
                    <a:gd name="T26" fmla="*/ 10 w 30"/>
                    <a:gd name="T27" fmla="*/ 9 h 23"/>
                    <a:gd name="T28" fmla="*/ 8 w 30"/>
                    <a:gd name="T29" fmla="*/ 11 h 23"/>
                    <a:gd name="T30" fmla="*/ 5 w 30"/>
                    <a:gd name="T31" fmla="*/ 11 h 23"/>
                    <a:gd name="T32" fmla="*/ 0 w 30"/>
                    <a:gd name="T33" fmla="*/ 12 h 23"/>
                    <a:gd name="T34" fmla="*/ 2 w 30"/>
                    <a:gd name="T35" fmla="*/ 12 h 23"/>
                    <a:gd name="T36" fmla="*/ 3 w 30"/>
                    <a:gd name="T37" fmla="*/ 12 h 23"/>
                    <a:gd name="T38" fmla="*/ 5 w 30"/>
                    <a:gd name="T39" fmla="*/ 12 h 23"/>
                    <a:gd name="T40" fmla="*/ 6 w 30"/>
                    <a:gd name="T41" fmla="*/ 13 h 23"/>
                    <a:gd name="T42" fmla="*/ 4 w 30"/>
                    <a:gd name="T43" fmla="*/ 15 h 23"/>
                    <a:gd name="T44" fmla="*/ 6 w 30"/>
                    <a:gd name="T45" fmla="*/ 15 h 23"/>
                    <a:gd name="T46" fmla="*/ 8 w 30"/>
                    <a:gd name="T47" fmla="*/ 16 h 23"/>
                    <a:gd name="T48" fmla="*/ 7 w 30"/>
                    <a:gd name="T49" fmla="*/ 16 h 23"/>
                    <a:gd name="T50" fmla="*/ 10 w 30"/>
                    <a:gd name="T51" fmla="*/ 17 h 23"/>
                    <a:gd name="T52" fmla="*/ 12 w 30"/>
                    <a:gd name="T53" fmla="*/ 17 h 23"/>
                    <a:gd name="T54" fmla="*/ 17 w 30"/>
                    <a:gd name="T55" fmla="*/ 21 h 23"/>
                    <a:gd name="T56" fmla="*/ 16 w 30"/>
                    <a:gd name="T57" fmla="*/ 20 h 23"/>
                    <a:gd name="T58" fmla="*/ 23 w 30"/>
                    <a:gd name="T59" fmla="*/ 23 h 23"/>
                    <a:gd name="T60" fmla="*/ 19 w 30"/>
                    <a:gd name="T61" fmla="*/ 18 h 23"/>
                    <a:gd name="T62" fmla="*/ 24 w 30"/>
                    <a:gd name="T63" fmla="*/ 19 h 23"/>
                    <a:gd name="T64" fmla="*/ 30 w 30"/>
                    <a:gd name="T65" fmla="*/ 18 h 23"/>
                    <a:gd name="T66" fmla="*/ 19 w 30"/>
                    <a:gd name="T67" fmla="*/ 1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0" h="23">
                      <a:moveTo>
                        <a:pt x="19" y="17"/>
                      </a:moveTo>
                      <a:cubicBezTo>
                        <a:pt x="19" y="13"/>
                        <a:pt x="19" y="10"/>
                        <a:pt x="19" y="7"/>
                      </a:cubicBezTo>
                      <a:cubicBezTo>
                        <a:pt x="19" y="6"/>
                        <a:pt x="19" y="4"/>
                        <a:pt x="19" y="3"/>
                      </a:cubicBezTo>
                      <a:cubicBezTo>
                        <a:pt x="19" y="2"/>
                        <a:pt x="16" y="0"/>
                        <a:pt x="15" y="1"/>
                      </a:cubicBezTo>
                      <a:cubicBezTo>
                        <a:pt x="14" y="2"/>
                        <a:pt x="12" y="1"/>
                        <a:pt x="12" y="3"/>
                      </a:cubicBezTo>
                      <a:cubicBezTo>
                        <a:pt x="11" y="5"/>
                        <a:pt x="9" y="7"/>
                        <a:pt x="13" y="6"/>
                      </a:cubicBezTo>
                      <a:cubicBezTo>
                        <a:pt x="13" y="6"/>
                        <a:pt x="15" y="6"/>
                        <a:pt x="15" y="6"/>
                      </a:cubicBezTo>
                      <a:cubicBezTo>
                        <a:pt x="16" y="6"/>
                        <a:pt x="14" y="8"/>
                        <a:pt x="14" y="8"/>
                      </a:cubicBezTo>
                      <a:cubicBezTo>
                        <a:pt x="13" y="8"/>
                        <a:pt x="11" y="10"/>
                        <a:pt x="13" y="11"/>
                      </a:cubicBezTo>
                      <a:cubicBezTo>
                        <a:pt x="13" y="12"/>
                        <a:pt x="16" y="12"/>
                        <a:pt x="16" y="13"/>
                      </a:cubicBezTo>
                      <a:cubicBezTo>
                        <a:pt x="16" y="13"/>
                        <a:pt x="12" y="13"/>
                        <a:pt x="12" y="13"/>
                      </a:cubicBezTo>
                      <a:cubicBezTo>
                        <a:pt x="11" y="13"/>
                        <a:pt x="9" y="12"/>
                        <a:pt x="9" y="12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ubicBezTo>
                        <a:pt x="10" y="11"/>
                        <a:pt x="11" y="10"/>
                        <a:pt x="10" y="9"/>
                      </a:cubicBezTo>
                      <a:cubicBezTo>
                        <a:pt x="10" y="9"/>
                        <a:pt x="8" y="11"/>
                        <a:pt x="8" y="11"/>
                      </a:cubicBezTo>
                      <a:cubicBezTo>
                        <a:pt x="7" y="12"/>
                        <a:pt x="6" y="11"/>
                        <a:pt x="5" y="11"/>
                      </a:cubicBezTo>
                      <a:cubicBezTo>
                        <a:pt x="4" y="11"/>
                        <a:pt x="0" y="10"/>
                        <a:pt x="0" y="12"/>
                      </a:cubicBezTo>
                      <a:cubicBezTo>
                        <a:pt x="0" y="13"/>
                        <a:pt x="2" y="12"/>
                        <a:pt x="2" y="12"/>
                      </a:cubicBezTo>
                      <a:cubicBezTo>
                        <a:pt x="3" y="11"/>
                        <a:pt x="2" y="12"/>
                        <a:pt x="3" y="12"/>
                      </a:cubicBezTo>
                      <a:cubicBezTo>
                        <a:pt x="4" y="13"/>
                        <a:pt x="4" y="11"/>
                        <a:pt x="5" y="12"/>
                      </a:cubicBezTo>
                      <a:cubicBezTo>
                        <a:pt x="5" y="12"/>
                        <a:pt x="6" y="13"/>
                        <a:pt x="6" y="13"/>
                      </a:cubicBezTo>
                      <a:cubicBezTo>
                        <a:pt x="6" y="13"/>
                        <a:pt x="2" y="14"/>
                        <a:pt x="4" y="15"/>
                      </a:cubicBezTo>
                      <a:cubicBezTo>
                        <a:pt x="5" y="16"/>
                        <a:pt x="6" y="14"/>
                        <a:pt x="6" y="15"/>
                      </a:cubicBezTo>
                      <a:cubicBezTo>
                        <a:pt x="7" y="15"/>
                        <a:pt x="8" y="16"/>
                        <a:pt x="8" y="16"/>
                      </a:cubicBezTo>
                      <a:cubicBezTo>
                        <a:pt x="8" y="16"/>
                        <a:pt x="8" y="16"/>
                        <a:pt x="7" y="16"/>
                      </a:cubicBezTo>
                      <a:cubicBezTo>
                        <a:pt x="7" y="17"/>
                        <a:pt x="9" y="17"/>
                        <a:pt x="10" y="17"/>
                      </a:cubicBezTo>
                      <a:cubicBezTo>
                        <a:pt x="11" y="17"/>
                        <a:pt x="11" y="15"/>
                        <a:pt x="12" y="17"/>
                      </a:cubicBezTo>
                      <a:cubicBezTo>
                        <a:pt x="12" y="17"/>
                        <a:pt x="16" y="22"/>
                        <a:pt x="17" y="21"/>
                      </a:cubicBezTo>
                      <a:cubicBezTo>
                        <a:pt x="17" y="21"/>
                        <a:pt x="16" y="20"/>
                        <a:pt x="16" y="20"/>
                      </a:cubicBezTo>
                      <a:cubicBezTo>
                        <a:pt x="16" y="19"/>
                        <a:pt x="22" y="23"/>
                        <a:pt x="23" y="23"/>
                      </a:cubicBezTo>
                      <a:cubicBezTo>
                        <a:pt x="23" y="22"/>
                        <a:pt x="19" y="19"/>
                        <a:pt x="19" y="18"/>
                      </a:cubicBezTo>
                      <a:cubicBezTo>
                        <a:pt x="20" y="18"/>
                        <a:pt x="24" y="19"/>
                        <a:pt x="24" y="19"/>
                      </a:cubicBezTo>
                      <a:cubicBezTo>
                        <a:pt x="26" y="19"/>
                        <a:pt x="28" y="19"/>
                        <a:pt x="30" y="18"/>
                      </a:cubicBezTo>
                      <a:cubicBezTo>
                        <a:pt x="27" y="16"/>
                        <a:pt x="23" y="17"/>
                        <a:pt x="19" y="1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1" name="Freeform 618">
                  <a:extLst>
                    <a:ext uri="{FF2B5EF4-FFF2-40B4-BE49-F238E27FC236}">
                      <a16:creationId xmlns:a16="http://schemas.microsoft.com/office/drawing/2014/main" id="{A5B7F8B9-57BD-DA41-ACAF-996B72B684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04054" y="7621385"/>
                  <a:ext cx="777151" cy="597432"/>
                </a:xfrm>
                <a:custGeom>
                  <a:avLst/>
                  <a:gdLst>
                    <a:gd name="T0" fmla="*/ 63 w 76"/>
                    <a:gd name="T1" fmla="*/ 28 h 55"/>
                    <a:gd name="T2" fmla="*/ 66 w 76"/>
                    <a:gd name="T3" fmla="*/ 24 h 55"/>
                    <a:gd name="T4" fmla="*/ 67 w 76"/>
                    <a:gd name="T5" fmla="*/ 22 h 55"/>
                    <a:gd name="T6" fmla="*/ 67 w 76"/>
                    <a:gd name="T7" fmla="*/ 18 h 55"/>
                    <a:gd name="T8" fmla="*/ 61 w 76"/>
                    <a:gd name="T9" fmla="*/ 15 h 55"/>
                    <a:gd name="T10" fmla="*/ 63 w 76"/>
                    <a:gd name="T11" fmla="*/ 14 h 55"/>
                    <a:gd name="T12" fmla="*/ 64 w 76"/>
                    <a:gd name="T13" fmla="*/ 11 h 55"/>
                    <a:gd name="T14" fmla="*/ 60 w 76"/>
                    <a:gd name="T15" fmla="*/ 9 h 55"/>
                    <a:gd name="T16" fmla="*/ 59 w 76"/>
                    <a:gd name="T17" fmla="*/ 8 h 55"/>
                    <a:gd name="T18" fmla="*/ 57 w 76"/>
                    <a:gd name="T19" fmla="*/ 9 h 55"/>
                    <a:gd name="T20" fmla="*/ 57 w 76"/>
                    <a:gd name="T21" fmla="*/ 7 h 55"/>
                    <a:gd name="T22" fmla="*/ 54 w 76"/>
                    <a:gd name="T23" fmla="*/ 8 h 55"/>
                    <a:gd name="T24" fmla="*/ 54 w 76"/>
                    <a:gd name="T25" fmla="*/ 6 h 55"/>
                    <a:gd name="T26" fmla="*/ 58 w 76"/>
                    <a:gd name="T27" fmla="*/ 5 h 55"/>
                    <a:gd name="T28" fmla="*/ 55 w 76"/>
                    <a:gd name="T29" fmla="*/ 4 h 55"/>
                    <a:gd name="T30" fmla="*/ 49 w 76"/>
                    <a:gd name="T31" fmla="*/ 4 h 55"/>
                    <a:gd name="T32" fmla="*/ 44 w 76"/>
                    <a:gd name="T33" fmla="*/ 7 h 55"/>
                    <a:gd name="T34" fmla="*/ 38 w 76"/>
                    <a:gd name="T35" fmla="*/ 5 h 55"/>
                    <a:gd name="T36" fmla="*/ 29 w 76"/>
                    <a:gd name="T37" fmla="*/ 5 h 55"/>
                    <a:gd name="T38" fmla="*/ 26 w 76"/>
                    <a:gd name="T39" fmla="*/ 2 h 55"/>
                    <a:gd name="T40" fmla="*/ 20 w 76"/>
                    <a:gd name="T41" fmla="*/ 0 h 55"/>
                    <a:gd name="T42" fmla="*/ 11 w 76"/>
                    <a:gd name="T43" fmla="*/ 4 h 55"/>
                    <a:gd name="T44" fmla="*/ 13 w 76"/>
                    <a:gd name="T45" fmla="*/ 12 h 55"/>
                    <a:gd name="T46" fmla="*/ 8 w 76"/>
                    <a:gd name="T47" fmla="*/ 8 h 55"/>
                    <a:gd name="T48" fmla="*/ 10 w 76"/>
                    <a:gd name="T49" fmla="*/ 5 h 55"/>
                    <a:gd name="T50" fmla="*/ 8 w 76"/>
                    <a:gd name="T51" fmla="*/ 1 h 55"/>
                    <a:gd name="T52" fmla="*/ 4 w 76"/>
                    <a:gd name="T53" fmla="*/ 7 h 55"/>
                    <a:gd name="T54" fmla="*/ 3 w 76"/>
                    <a:gd name="T55" fmla="*/ 12 h 55"/>
                    <a:gd name="T56" fmla="*/ 5 w 76"/>
                    <a:gd name="T57" fmla="*/ 13 h 55"/>
                    <a:gd name="T58" fmla="*/ 7 w 76"/>
                    <a:gd name="T59" fmla="*/ 16 h 55"/>
                    <a:gd name="T60" fmla="*/ 10 w 76"/>
                    <a:gd name="T61" fmla="*/ 23 h 55"/>
                    <a:gd name="T62" fmla="*/ 13 w 76"/>
                    <a:gd name="T63" fmla="*/ 23 h 55"/>
                    <a:gd name="T64" fmla="*/ 15 w 76"/>
                    <a:gd name="T65" fmla="*/ 22 h 55"/>
                    <a:gd name="T66" fmla="*/ 21 w 76"/>
                    <a:gd name="T67" fmla="*/ 27 h 55"/>
                    <a:gd name="T68" fmla="*/ 23 w 76"/>
                    <a:gd name="T69" fmla="*/ 27 h 55"/>
                    <a:gd name="T70" fmla="*/ 26 w 76"/>
                    <a:gd name="T71" fmla="*/ 27 h 55"/>
                    <a:gd name="T72" fmla="*/ 31 w 76"/>
                    <a:gd name="T73" fmla="*/ 29 h 55"/>
                    <a:gd name="T74" fmla="*/ 31 w 76"/>
                    <a:gd name="T75" fmla="*/ 38 h 55"/>
                    <a:gd name="T76" fmla="*/ 32 w 76"/>
                    <a:gd name="T77" fmla="*/ 41 h 55"/>
                    <a:gd name="T78" fmla="*/ 30 w 76"/>
                    <a:gd name="T79" fmla="*/ 44 h 55"/>
                    <a:gd name="T80" fmla="*/ 40 w 76"/>
                    <a:gd name="T81" fmla="*/ 53 h 55"/>
                    <a:gd name="T82" fmla="*/ 42 w 76"/>
                    <a:gd name="T83" fmla="*/ 54 h 55"/>
                    <a:gd name="T84" fmla="*/ 45 w 76"/>
                    <a:gd name="T85" fmla="*/ 52 h 55"/>
                    <a:gd name="T86" fmla="*/ 51 w 76"/>
                    <a:gd name="T87" fmla="*/ 47 h 55"/>
                    <a:gd name="T88" fmla="*/ 49 w 76"/>
                    <a:gd name="T89" fmla="*/ 44 h 55"/>
                    <a:gd name="T90" fmla="*/ 48 w 76"/>
                    <a:gd name="T91" fmla="*/ 41 h 55"/>
                    <a:gd name="T92" fmla="*/ 45 w 76"/>
                    <a:gd name="T93" fmla="*/ 38 h 55"/>
                    <a:gd name="T94" fmla="*/ 52 w 76"/>
                    <a:gd name="T95" fmla="*/ 38 h 55"/>
                    <a:gd name="T96" fmla="*/ 54 w 76"/>
                    <a:gd name="T97" fmla="*/ 40 h 55"/>
                    <a:gd name="T98" fmla="*/ 56 w 76"/>
                    <a:gd name="T99" fmla="*/ 38 h 55"/>
                    <a:gd name="T100" fmla="*/ 62 w 76"/>
                    <a:gd name="T101" fmla="*/ 36 h 55"/>
                    <a:gd name="T102" fmla="*/ 67 w 76"/>
                    <a:gd name="T103" fmla="*/ 33 h 55"/>
                    <a:gd name="T104" fmla="*/ 63 w 76"/>
                    <a:gd name="T105" fmla="*/ 28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6" h="55">
                      <a:moveTo>
                        <a:pt x="63" y="28"/>
                      </a:moveTo>
                      <a:cubicBezTo>
                        <a:pt x="63" y="26"/>
                        <a:pt x="63" y="25"/>
                        <a:pt x="66" y="24"/>
                      </a:cubicBezTo>
                      <a:cubicBezTo>
                        <a:pt x="66" y="23"/>
                        <a:pt x="68" y="23"/>
                        <a:pt x="67" y="22"/>
                      </a:cubicBezTo>
                      <a:cubicBezTo>
                        <a:pt x="66" y="21"/>
                        <a:pt x="65" y="19"/>
                        <a:pt x="67" y="18"/>
                      </a:cubicBezTo>
                      <a:cubicBezTo>
                        <a:pt x="76" y="14"/>
                        <a:pt x="61" y="15"/>
                        <a:pt x="61" y="15"/>
                      </a:cubicBezTo>
                      <a:cubicBezTo>
                        <a:pt x="61" y="14"/>
                        <a:pt x="62" y="14"/>
                        <a:pt x="63" y="14"/>
                      </a:cubicBezTo>
                      <a:cubicBezTo>
                        <a:pt x="64" y="14"/>
                        <a:pt x="64" y="12"/>
                        <a:pt x="64" y="11"/>
                      </a:cubicBezTo>
                      <a:cubicBezTo>
                        <a:pt x="64" y="10"/>
                        <a:pt x="60" y="8"/>
                        <a:pt x="60" y="9"/>
                      </a:cubicBezTo>
                      <a:cubicBezTo>
                        <a:pt x="60" y="10"/>
                        <a:pt x="59" y="8"/>
                        <a:pt x="59" y="8"/>
                      </a:cubicBezTo>
                      <a:cubicBezTo>
                        <a:pt x="58" y="8"/>
                        <a:pt x="58" y="10"/>
                        <a:pt x="57" y="9"/>
                      </a:cubicBezTo>
                      <a:cubicBezTo>
                        <a:pt x="57" y="9"/>
                        <a:pt x="57" y="8"/>
                        <a:pt x="57" y="7"/>
                      </a:cubicBezTo>
                      <a:cubicBezTo>
                        <a:pt x="56" y="6"/>
                        <a:pt x="55" y="8"/>
                        <a:pt x="54" y="8"/>
                      </a:cubicBezTo>
                      <a:cubicBezTo>
                        <a:pt x="54" y="8"/>
                        <a:pt x="54" y="6"/>
                        <a:pt x="54" y="6"/>
                      </a:cubicBezTo>
                      <a:cubicBezTo>
                        <a:pt x="54" y="4"/>
                        <a:pt x="57" y="5"/>
                        <a:pt x="58" y="5"/>
                      </a:cubicBezTo>
                      <a:cubicBezTo>
                        <a:pt x="59" y="4"/>
                        <a:pt x="55" y="4"/>
                        <a:pt x="55" y="4"/>
                      </a:cubicBezTo>
                      <a:cubicBezTo>
                        <a:pt x="53" y="4"/>
                        <a:pt x="51" y="3"/>
                        <a:pt x="49" y="4"/>
                      </a:cubicBezTo>
                      <a:cubicBezTo>
                        <a:pt x="47" y="5"/>
                        <a:pt x="46" y="8"/>
                        <a:pt x="44" y="7"/>
                      </a:cubicBezTo>
                      <a:cubicBezTo>
                        <a:pt x="41" y="7"/>
                        <a:pt x="40" y="7"/>
                        <a:pt x="38" y="5"/>
                      </a:cubicBezTo>
                      <a:cubicBezTo>
                        <a:pt x="36" y="3"/>
                        <a:pt x="32" y="5"/>
                        <a:pt x="29" y="5"/>
                      </a:cubicBezTo>
                      <a:cubicBezTo>
                        <a:pt x="27" y="5"/>
                        <a:pt x="27" y="4"/>
                        <a:pt x="26" y="2"/>
                      </a:cubicBezTo>
                      <a:cubicBezTo>
                        <a:pt x="25" y="0"/>
                        <a:pt x="23" y="0"/>
                        <a:pt x="20" y="0"/>
                      </a:cubicBezTo>
                      <a:cubicBezTo>
                        <a:pt x="19" y="0"/>
                        <a:pt x="11" y="1"/>
                        <a:pt x="11" y="4"/>
                      </a:cubicBezTo>
                      <a:cubicBezTo>
                        <a:pt x="11" y="7"/>
                        <a:pt x="15" y="8"/>
                        <a:pt x="13" y="12"/>
                      </a:cubicBezTo>
                      <a:cubicBezTo>
                        <a:pt x="11" y="14"/>
                        <a:pt x="7" y="10"/>
                        <a:pt x="8" y="8"/>
                      </a:cubicBezTo>
                      <a:cubicBezTo>
                        <a:pt x="8" y="7"/>
                        <a:pt x="10" y="6"/>
                        <a:pt x="10" y="5"/>
                      </a:cubicBezTo>
                      <a:cubicBezTo>
                        <a:pt x="11" y="3"/>
                        <a:pt x="8" y="2"/>
                        <a:pt x="8" y="1"/>
                      </a:cubicBezTo>
                      <a:cubicBezTo>
                        <a:pt x="5" y="3"/>
                        <a:pt x="4" y="4"/>
                        <a:pt x="4" y="7"/>
                      </a:cubicBezTo>
                      <a:cubicBezTo>
                        <a:pt x="3" y="8"/>
                        <a:pt x="0" y="12"/>
                        <a:pt x="3" y="12"/>
                      </a:cubicBezTo>
                      <a:cubicBezTo>
                        <a:pt x="3" y="12"/>
                        <a:pt x="4" y="12"/>
                        <a:pt x="5" y="13"/>
                      </a:cubicBezTo>
                      <a:cubicBezTo>
                        <a:pt x="5" y="14"/>
                        <a:pt x="6" y="15"/>
                        <a:pt x="7" y="16"/>
                      </a:cubicBezTo>
                      <a:cubicBezTo>
                        <a:pt x="9" y="18"/>
                        <a:pt x="5" y="22"/>
                        <a:pt x="10" y="23"/>
                      </a:cubicBezTo>
                      <a:cubicBezTo>
                        <a:pt x="10" y="23"/>
                        <a:pt x="12" y="23"/>
                        <a:pt x="13" y="23"/>
                      </a:cubicBezTo>
                      <a:cubicBezTo>
                        <a:pt x="14" y="23"/>
                        <a:pt x="14" y="22"/>
                        <a:pt x="15" y="22"/>
                      </a:cubicBezTo>
                      <a:cubicBezTo>
                        <a:pt x="18" y="22"/>
                        <a:pt x="19" y="25"/>
                        <a:pt x="21" y="27"/>
                      </a:cubicBezTo>
                      <a:cubicBezTo>
                        <a:pt x="21" y="27"/>
                        <a:pt x="22" y="28"/>
                        <a:pt x="23" y="27"/>
                      </a:cubicBezTo>
                      <a:cubicBezTo>
                        <a:pt x="23" y="26"/>
                        <a:pt x="24" y="27"/>
                        <a:pt x="26" y="27"/>
                      </a:cubicBezTo>
                      <a:cubicBezTo>
                        <a:pt x="28" y="28"/>
                        <a:pt x="33" y="25"/>
                        <a:pt x="31" y="29"/>
                      </a:cubicBezTo>
                      <a:cubicBezTo>
                        <a:pt x="29" y="32"/>
                        <a:pt x="29" y="35"/>
                        <a:pt x="31" y="38"/>
                      </a:cubicBezTo>
                      <a:cubicBezTo>
                        <a:pt x="31" y="39"/>
                        <a:pt x="32" y="40"/>
                        <a:pt x="32" y="41"/>
                      </a:cubicBezTo>
                      <a:cubicBezTo>
                        <a:pt x="32" y="42"/>
                        <a:pt x="29" y="43"/>
                        <a:pt x="30" y="44"/>
                      </a:cubicBezTo>
                      <a:cubicBezTo>
                        <a:pt x="33" y="47"/>
                        <a:pt x="34" y="55"/>
                        <a:pt x="40" y="53"/>
                      </a:cubicBezTo>
                      <a:cubicBezTo>
                        <a:pt x="41" y="53"/>
                        <a:pt x="41" y="54"/>
                        <a:pt x="42" y="54"/>
                      </a:cubicBezTo>
                      <a:cubicBezTo>
                        <a:pt x="43" y="54"/>
                        <a:pt x="44" y="53"/>
                        <a:pt x="45" y="52"/>
                      </a:cubicBezTo>
                      <a:cubicBezTo>
                        <a:pt x="47" y="51"/>
                        <a:pt x="48" y="49"/>
                        <a:pt x="51" y="47"/>
                      </a:cubicBezTo>
                      <a:cubicBezTo>
                        <a:pt x="53" y="46"/>
                        <a:pt x="49" y="46"/>
                        <a:pt x="49" y="44"/>
                      </a:cubicBezTo>
                      <a:cubicBezTo>
                        <a:pt x="49" y="43"/>
                        <a:pt x="48" y="42"/>
                        <a:pt x="48" y="41"/>
                      </a:cubicBezTo>
                      <a:cubicBezTo>
                        <a:pt x="48" y="40"/>
                        <a:pt x="45" y="39"/>
                        <a:pt x="45" y="38"/>
                      </a:cubicBezTo>
                      <a:cubicBezTo>
                        <a:pt x="45" y="37"/>
                        <a:pt x="51" y="38"/>
                        <a:pt x="52" y="38"/>
                      </a:cubicBezTo>
                      <a:cubicBezTo>
                        <a:pt x="54" y="38"/>
                        <a:pt x="53" y="39"/>
                        <a:pt x="54" y="40"/>
                      </a:cubicBezTo>
                      <a:cubicBezTo>
                        <a:pt x="55" y="40"/>
                        <a:pt x="55" y="38"/>
                        <a:pt x="56" y="38"/>
                      </a:cubicBezTo>
                      <a:cubicBezTo>
                        <a:pt x="57" y="37"/>
                        <a:pt x="60" y="37"/>
                        <a:pt x="62" y="36"/>
                      </a:cubicBezTo>
                      <a:cubicBezTo>
                        <a:pt x="63" y="35"/>
                        <a:pt x="65" y="34"/>
                        <a:pt x="67" y="33"/>
                      </a:cubicBezTo>
                      <a:cubicBezTo>
                        <a:pt x="66" y="31"/>
                        <a:pt x="63" y="30"/>
                        <a:pt x="63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2" name="Freeform 619">
                  <a:extLst>
                    <a:ext uri="{FF2B5EF4-FFF2-40B4-BE49-F238E27FC236}">
                      <a16:creationId xmlns:a16="http://schemas.microsoft.com/office/drawing/2014/main" id="{5F2D2E6F-92A6-2942-ABF2-D3F2D08DA0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7864" y="7783652"/>
                  <a:ext cx="264855" cy="413040"/>
                </a:xfrm>
                <a:custGeom>
                  <a:avLst/>
                  <a:gdLst>
                    <a:gd name="T0" fmla="*/ 22 w 26"/>
                    <a:gd name="T1" fmla="*/ 29 h 38"/>
                    <a:gd name="T2" fmla="*/ 18 w 26"/>
                    <a:gd name="T3" fmla="*/ 21 h 38"/>
                    <a:gd name="T4" fmla="*/ 20 w 26"/>
                    <a:gd name="T5" fmla="*/ 18 h 38"/>
                    <a:gd name="T6" fmla="*/ 22 w 26"/>
                    <a:gd name="T7" fmla="*/ 15 h 38"/>
                    <a:gd name="T8" fmla="*/ 22 w 26"/>
                    <a:gd name="T9" fmla="*/ 13 h 38"/>
                    <a:gd name="T10" fmla="*/ 20 w 26"/>
                    <a:gd name="T11" fmla="*/ 11 h 38"/>
                    <a:gd name="T12" fmla="*/ 16 w 26"/>
                    <a:gd name="T13" fmla="*/ 7 h 38"/>
                    <a:gd name="T14" fmla="*/ 9 w 26"/>
                    <a:gd name="T15" fmla="*/ 0 h 38"/>
                    <a:gd name="T16" fmla="*/ 5 w 26"/>
                    <a:gd name="T17" fmla="*/ 5 h 38"/>
                    <a:gd name="T18" fmla="*/ 6 w 26"/>
                    <a:gd name="T19" fmla="*/ 8 h 38"/>
                    <a:gd name="T20" fmla="*/ 3 w 26"/>
                    <a:gd name="T21" fmla="*/ 10 h 38"/>
                    <a:gd name="T22" fmla="*/ 4 w 26"/>
                    <a:gd name="T23" fmla="*/ 16 h 38"/>
                    <a:gd name="T24" fmla="*/ 7 w 26"/>
                    <a:gd name="T25" fmla="*/ 18 h 38"/>
                    <a:gd name="T26" fmla="*/ 8 w 26"/>
                    <a:gd name="T27" fmla="*/ 20 h 38"/>
                    <a:gd name="T28" fmla="*/ 8 w 26"/>
                    <a:gd name="T29" fmla="*/ 27 h 38"/>
                    <a:gd name="T30" fmla="*/ 11 w 26"/>
                    <a:gd name="T31" fmla="*/ 35 h 38"/>
                    <a:gd name="T32" fmla="*/ 17 w 26"/>
                    <a:gd name="T33" fmla="*/ 35 h 38"/>
                    <a:gd name="T34" fmla="*/ 21 w 26"/>
                    <a:gd name="T35" fmla="*/ 34 h 38"/>
                    <a:gd name="T36" fmla="*/ 26 w 26"/>
                    <a:gd name="T37" fmla="*/ 34 h 38"/>
                    <a:gd name="T38" fmla="*/ 22 w 26"/>
                    <a:gd name="T39" fmla="*/ 29 h 38"/>
                    <a:gd name="T40" fmla="*/ 22 w 26"/>
                    <a:gd name="T41" fmla="*/ 29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26" h="38">
                      <a:moveTo>
                        <a:pt x="22" y="29"/>
                      </a:moveTo>
                      <a:cubicBezTo>
                        <a:pt x="22" y="28"/>
                        <a:pt x="17" y="22"/>
                        <a:pt x="18" y="21"/>
                      </a:cubicBezTo>
                      <a:cubicBezTo>
                        <a:pt x="19" y="20"/>
                        <a:pt x="18" y="19"/>
                        <a:pt x="20" y="18"/>
                      </a:cubicBezTo>
                      <a:cubicBezTo>
                        <a:pt x="23" y="18"/>
                        <a:pt x="22" y="16"/>
                        <a:pt x="22" y="15"/>
                      </a:cubicBezTo>
                      <a:cubicBezTo>
                        <a:pt x="22" y="14"/>
                        <a:pt x="22" y="13"/>
                        <a:pt x="22" y="13"/>
                      </a:cubicBezTo>
                      <a:cubicBezTo>
                        <a:pt x="22" y="12"/>
                        <a:pt x="21" y="12"/>
                        <a:pt x="20" y="11"/>
                      </a:cubicBezTo>
                      <a:cubicBezTo>
                        <a:pt x="19" y="9"/>
                        <a:pt x="16" y="9"/>
                        <a:pt x="16" y="7"/>
                      </a:cubicBezTo>
                      <a:cubicBezTo>
                        <a:pt x="15" y="4"/>
                        <a:pt x="11" y="1"/>
                        <a:pt x="9" y="0"/>
                      </a:cubicBezTo>
                      <a:cubicBezTo>
                        <a:pt x="9" y="3"/>
                        <a:pt x="4" y="3"/>
                        <a:pt x="5" y="5"/>
                      </a:cubicBezTo>
                      <a:cubicBezTo>
                        <a:pt x="5" y="6"/>
                        <a:pt x="7" y="7"/>
                        <a:pt x="6" y="8"/>
                      </a:cubicBezTo>
                      <a:cubicBezTo>
                        <a:pt x="5" y="8"/>
                        <a:pt x="3" y="9"/>
                        <a:pt x="3" y="10"/>
                      </a:cubicBezTo>
                      <a:cubicBezTo>
                        <a:pt x="0" y="11"/>
                        <a:pt x="2" y="14"/>
                        <a:pt x="4" y="16"/>
                      </a:cubicBezTo>
                      <a:cubicBezTo>
                        <a:pt x="5" y="17"/>
                        <a:pt x="5" y="18"/>
                        <a:pt x="7" y="18"/>
                      </a:cubicBezTo>
                      <a:cubicBezTo>
                        <a:pt x="8" y="18"/>
                        <a:pt x="7" y="19"/>
                        <a:pt x="8" y="20"/>
                      </a:cubicBezTo>
                      <a:cubicBezTo>
                        <a:pt x="10" y="23"/>
                        <a:pt x="9" y="24"/>
                        <a:pt x="8" y="27"/>
                      </a:cubicBezTo>
                      <a:cubicBezTo>
                        <a:pt x="8" y="30"/>
                        <a:pt x="10" y="33"/>
                        <a:pt x="11" y="35"/>
                      </a:cubicBezTo>
                      <a:cubicBezTo>
                        <a:pt x="14" y="38"/>
                        <a:pt x="15" y="35"/>
                        <a:pt x="17" y="35"/>
                      </a:cubicBezTo>
                      <a:cubicBezTo>
                        <a:pt x="19" y="35"/>
                        <a:pt x="20" y="34"/>
                        <a:pt x="21" y="34"/>
                      </a:cubicBezTo>
                      <a:cubicBezTo>
                        <a:pt x="23" y="33"/>
                        <a:pt x="24" y="33"/>
                        <a:pt x="26" y="34"/>
                      </a:cubicBezTo>
                      <a:cubicBezTo>
                        <a:pt x="25" y="32"/>
                        <a:pt x="24" y="30"/>
                        <a:pt x="22" y="29"/>
                      </a:cubicBezTo>
                      <a:cubicBezTo>
                        <a:pt x="21" y="27"/>
                        <a:pt x="23" y="29"/>
                        <a:pt x="22" y="2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3" name="Freeform 620">
                  <a:extLst>
                    <a:ext uri="{FF2B5EF4-FFF2-40B4-BE49-F238E27FC236}">
                      <a16:creationId xmlns:a16="http://schemas.microsoft.com/office/drawing/2014/main" id="{5BA53BF5-B060-5545-81BF-3F35BC243F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98628" y="7912727"/>
                  <a:ext cx="226522" cy="250772"/>
                </a:xfrm>
                <a:custGeom>
                  <a:avLst/>
                  <a:gdLst>
                    <a:gd name="T0" fmla="*/ 19 w 22"/>
                    <a:gd name="T1" fmla="*/ 7 h 23"/>
                    <a:gd name="T2" fmla="*/ 22 w 22"/>
                    <a:gd name="T3" fmla="*/ 2 h 23"/>
                    <a:gd name="T4" fmla="*/ 12 w 22"/>
                    <a:gd name="T5" fmla="*/ 2 h 23"/>
                    <a:gd name="T6" fmla="*/ 9 w 22"/>
                    <a:gd name="T7" fmla="*/ 0 h 23"/>
                    <a:gd name="T8" fmla="*/ 5 w 22"/>
                    <a:gd name="T9" fmla="*/ 1 h 23"/>
                    <a:gd name="T10" fmla="*/ 4 w 22"/>
                    <a:gd name="T11" fmla="*/ 6 h 23"/>
                    <a:gd name="T12" fmla="*/ 1 w 22"/>
                    <a:gd name="T13" fmla="*/ 10 h 23"/>
                    <a:gd name="T14" fmla="*/ 4 w 22"/>
                    <a:gd name="T15" fmla="*/ 15 h 23"/>
                    <a:gd name="T16" fmla="*/ 9 w 22"/>
                    <a:gd name="T17" fmla="*/ 22 h 23"/>
                    <a:gd name="T18" fmla="*/ 12 w 22"/>
                    <a:gd name="T19" fmla="*/ 19 h 23"/>
                    <a:gd name="T20" fmla="*/ 16 w 22"/>
                    <a:gd name="T21" fmla="*/ 18 h 23"/>
                    <a:gd name="T22" fmla="*/ 19 w 22"/>
                    <a:gd name="T23" fmla="*/ 19 h 23"/>
                    <a:gd name="T24" fmla="*/ 20 w 22"/>
                    <a:gd name="T25" fmla="*/ 14 h 23"/>
                    <a:gd name="T26" fmla="*/ 19 w 22"/>
                    <a:gd name="T27" fmla="*/ 7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" h="23">
                      <a:moveTo>
                        <a:pt x="19" y="7"/>
                      </a:moveTo>
                      <a:cubicBezTo>
                        <a:pt x="19" y="5"/>
                        <a:pt x="21" y="3"/>
                        <a:pt x="22" y="2"/>
                      </a:cubicBezTo>
                      <a:cubicBezTo>
                        <a:pt x="19" y="1"/>
                        <a:pt x="14" y="0"/>
                        <a:pt x="12" y="2"/>
                      </a:cubicBezTo>
                      <a:cubicBezTo>
                        <a:pt x="10" y="3"/>
                        <a:pt x="9" y="1"/>
                        <a:pt x="9" y="0"/>
                      </a:cubicBezTo>
                      <a:cubicBezTo>
                        <a:pt x="8" y="0"/>
                        <a:pt x="7" y="2"/>
                        <a:pt x="5" y="1"/>
                      </a:cubicBezTo>
                      <a:cubicBezTo>
                        <a:pt x="5" y="2"/>
                        <a:pt x="7" y="6"/>
                        <a:pt x="4" y="6"/>
                      </a:cubicBezTo>
                      <a:cubicBezTo>
                        <a:pt x="2" y="7"/>
                        <a:pt x="0" y="8"/>
                        <a:pt x="1" y="10"/>
                      </a:cubicBezTo>
                      <a:cubicBezTo>
                        <a:pt x="2" y="12"/>
                        <a:pt x="3" y="13"/>
                        <a:pt x="4" y="15"/>
                      </a:cubicBezTo>
                      <a:cubicBezTo>
                        <a:pt x="5" y="17"/>
                        <a:pt x="7" y="19"/>
                        <a:pt x="9" y="22"/>
                      </a:cubicBezTo>
                      <a:cubicBezTo>
                        <a:pt x="12" y="23"/>
                        <a:pt x="10" y="19"/>
                        <a:pt x="12" y="19"/>
                      </a:cubicBezTo>
                      <a:cubicBezTo>
                        <a:pt x="14" y="19"/>
                        <a:pt x="15" y="19"/>
                        <a:pt x="16" y="18"/>
                      </a:cubicBezTo>
                      <a:cubicBezTo>
                        <a:pt x="17" y="18"/>
                        <a:pt x="17" y="20"/>
                        <a:pt x="19" y="19"/>
                      </a:cubicBezTo>
                      <a:cubicBezTo>
                        <a:pt x="20" y="17"/>
                        <a:pt x="21" y="16"/>
                        <a:pt x="20" y="14"/>
                      </a:cubicBezTo>
                      <a:cubicBezTo>
                        <a:pt x="20" y="12"/>
                        <a:pt x="19" y="9"/>
                        <a:pt x="19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4" name="Freeform 621">
                  <a:extLst>
                    <a:ext uri="{FF2B5EF4-FFF2-40B4-BE49-F238E27FC236}">
                      <a16:creationId xmlns:a16="http://schemas.microsoft.com/office/drawing/2014/main" id="{B7AE5AEB-2C5E-AB40-9004-0431731215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83333" y="7934858"/>
                  <a:ext cx="163794" cy="195460"/>
                </a:xfrm>
                <a:custGeom>
                  <a:avLst/>
                  <a:gdLst>
                    <a:gd name="T0" fmla="*/ 12 w 16"/>
                    <a:gd name="T1" fmla="*/ 5 h 18"/>
                    <a:gd name="T2" fmla="*/ 5 w 16"/>
                    <a:gd name="T3" fmla="*/ 1 h 18"/>
                    <a:gd name="T4" fmla="*/ 1 w 16"/>
                    <a:gd name="T5" fmla="*/ 6 h 18"/>
                    <a:gd name="T6" fmla="*/ 2 w 16"/>
                    <a:gd name="T7" fmla="*/ 12 h 18"/>
                    <a:gd name="T8" fmla="*/ 0 w 16"/>
                    <a:gd name="T9" fmla="*/ 17 h 18"/>
                    <a:gd name="T10" fmla="*/ 4 w 16"/>
                    <a:gd name="T11" fmla="*/ 17 h 18"/>
                    <a:gd name="T12" fmla="*/ 9 w 16"/>
                    <a:gd name="T13" fmla="*/ 17 h 18"/>
                    <a:gd name="T14" fmla="*/ 16 w 16"/>
                    <a:gd name="T15" fmla="*/ 8 h 18"/>
                    <a:gd name="T16" fmla="*/ 12 w 16"/>
                    <a:gd name="T17" fmla="*/ 5 h 18"/>
                    <a:gd name="T18" fmla="*/ 12 w 16"/>
                    <a:gd name="T19" fmla="*/ 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8">
                      <a:moveTo>
                        <a:pt x="12" y="5"/>
                      </a:moveTo>
                      <a:cubicBezTo>
                        <a:pt x="10" y="3"/>
                        <a:pt x="8" y="1"/>
                        <a:pt x="5" y="1"/>
                      </a:cubicBezTo>
                      <a:cubicBezTo>
                        <a:pt x="3" y="0"/>
                        <a:pt x="0" y="4"/>
                        <a:pt x="1" y="6"/>
                      </a:cubicBezTo>
                      <a:cubicBezTo>
                        <a:pt x="1" y="8"/>
                        <a:pt x="2" y="10"/>
                        <a:pt x="2" y="12"/>
                      </a:cubicBezTo>
                      <a:cubicBezTo>
                        <a:pt x="3" y="14"/>
                        <a:pt x="1" y="16"/>
                        <a:pt x="0" y="17"/>
                      </a:cubicBezTo>
                      <a:cubicBezTo>
                        <a:pt x="1" y="18"/>
                        <a:pt x="3" y="17"/>
                        <a:pt x="4" y="17"/>
                      </a:cubicBezTo>
                      <a:cubicBezTo>
                        <a:pt x="6" y="17"/>
                        <a:pt x="7" y="18"/>
                        <a:pt x="9" y="17"/>
                      </a:cubicBezTo>
                      <a:cubicBezTo>
                        <a:pt x="12" y="16"/>
                        <a:pt x="13" y="10"/>
                        <a:pt x="16" y="8"/>
                      </a:cubicBezTo>
                      <a:cubicBezTo>
                        <a:pt x="14" y="7"/>
                        <a:pt x="13" y="6"/>
                        <a:pt x="12" y="5"/>
                      </a:cubicBezTo>
                      <a:cubicBezTo>
                        <a:pt x="10" y="4"/>
                        <a:pt x="13" y="6"/>
                        <a:pt x="12" y="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5" name="Freeform 622">
                  <a:extLst>
                    <a:ext uri="{FF2B5EF4-FFF2-40B4-BE49-F238E27FC236}">
                      <a16:creationId xmlns:a16="http://schemas.microsoft.com/office/drawing/2014/main" id="{59B07D32-E16A-A64C-B320-890A8F69AB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423131" y="7566069"/>
                  <a:ext cx="825940" cy="910903"/>
                </a:xfrm>
                <a:custGeom>
                  <a:avLst/>
                  <a:gdLst>
                    <a:gd name="T0" fmla="*/ 76 w 81"/>
                    <a:gd name="T1" fmla="*/ 39 h 84"/>
                    <a:gd name="T2" fmla="*/ 74 w 81"/>
                    <a:gd name="T3" fmla="*/ 32 h 84"/>
                    <a:gd name="T4" fmla="*/ 69 w 81"/>
                    <a:gd name="T5" fmla="*/ 33 h 84"/>
                    <a:gd name="T6" fmla="*/ 58 w 81"/>
                    <a:gd name="T7" fmla="*/ 28 h 84"/>
                    <a:gd name="T8" fmla="*/ 53 w 81"/>
                    <a:gd name="T9" fmla="*/ 20 h 84"/>
                    <a:gd name="T10" fmla="*/ 50 w 81"/>
                    <a:gd name="T11" fmla="*/ 15 h 84"/>
                    <a:gd name="T12" fmla="*/ 56 w 81"/>
                    <a:gd name="T13" fmla="*/ 5 h 84"/>
                    <a:gd name="T14" fmla="*/ 56 w 81"/>
                    <a:gd name="T15" fmla="*/ 1 h 84"/>
                    <a:gd name="T16" fmla="*/ 44 w 81"/>
                    <a:gd name="T17" fmla="*/ 8 h 84"/>
                    <a:gd name="T18" fmla="*/ 36 w 81"/>
                    <a:gd name="T19" fmla="*/ 16 h 84"/>
                    <a:gd name="T20" fmla="*/ 31 w 81"/>
                    <a:gd name="T21" fmla="*/ 23 h 84"/>
                    <a:gd name="T22" fmla="*/ 25 w 81"/>
                    <a:gd name="T23" fmla="*/ 17 h 84"/>
                    <a:gd name="T24" fmla="*/ 7 w 81"/>
                    <a:gd name="T25" fmla="*/ 18 h 84"/>
                    <a:gd name="T26" fmla="*/ 1 w 81"/>
                    <a:gd name="T27" fmla="*/ 16 h 84"/>
                    <a:gd name="T28" fmla="*/ 1 w 81"/>
                    <a:gd name="T29" fmla="*/ 21 h 84"/>
                    <a:gd name="T30" fmla="*/ 8 w 81"/>
                    <a:gd name="T31" fmla="*/ 24 h 84"/>
                    <a:gd name="T32" fmla="*/ 11 w 81"/>
                    <a:gd name="T33" fmla="*/ 26 h 84"/>
                    <a:gd name="T34" fmla="*/ 13 w 81"/>
                    <a:gd name="T35" fmla="*/ 23 h 84"/>
                    <a:gd name="T36" fmla="*/ 20 w 81"/>
                    <a:gd name="T37" fmla="*/ 18 h 84"/>
                    <a:gd name="T38" fmla="*/ 24 w 81"/>
                    <a:gd name="T39" fmla="*/ 20 h 84"/>
                    <a:gd name="T40" fmla="*/ 25 w 81"/>
                    <a:gd name="T41" fmla="*/ 26 h 84"/>
                    <a:gd name="T42" fmla="*/ 28 w 81"/>
                    <a:gd name="T43" fmla="*/ 42 h 84"/>
                    <a:gd name="T44" fmla="*/ 28 w 81"/>
                    <a:gd name="T45" fmla="*/ 47 h 84"/>
                    <a:gd name="T46" fmla="*/ 22 w 81"/>
                    <a:gd name="T47" fmla="*/ 53 h 84"/>
                    <a:gd name="T48" fmla="*/ 26 w 81"/>
                    <a:gd name="T49" fmla="*/ 58 h 84"/>
                    <a:gd name="T50" fmla="*/ 34 w 81"/>
                    <a:gd name="T51" fmla="*/ 61 h 84"/>
                    <a:gd name="T52" fmla="*/ 41 w 81"/>
                    <a:gd name="T53" fmla="*/ 64 h 84"/>
                    <a:gd name="T54" fmla="*/ 54 w 81"/>
                    <a:gd name="T55" fmla="*/ 76 h 84"/>
                    <a:gd name="T56" fmla="*/ 60 w 81"/>
                    <a:gd name="T57" fmla="*/ 75 h 84"/>
                    <a:gd name="T58" fmla="*/ 64 w 81"/>
                    <a:gd name="T59" fmla="*/ 80 h 84"/>
                    <a:gd name="T60" fmla="*/ 65 w 81"/>
                    <a:gd name="T61" fmla="*/ 84 h 84"/>
                    <a:gd name="T62" fmla="*/ 65 w 81"/>
                    <a:gd name="T63" fmla="*/ 63 h 84"/>
                    <a:gd name="T64" fmla="*/ 70 w 81"/>
                    <a:gd name="T65" fmla="*/ 58 h 84"/>
                    <a:gd name="T66" fmla="*/ 66 w 81"/>
                    <a:gd name="T67" fmla="*/ 55 h 84"/>
                    <a:gd name="T68" fmla="*/ 79 w 81"/>
                    <a:gd name="T69" fmla="*/ 53 h 84"/>
                    <a:gd name="T70" fmla="*/ 77 w 81"/>
                    <a:gd name="T71" fmla="*/ 48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1" h="84">
                      <a:moveTo>
                        <a:pt x="77" y="48"/>
                      </a:moveTo>
                      <a:cubicBezTo>
                        <a:pt x="81" y="45"/>
                        <a:pt x="76" y="42"/>
                        <a:pt x="76" y="39"/>
                      </a:cubicBezTo>
                      <a:cubicBezTo>
                        <a:pt x="76" y="37"/>
                        <a:pt x="78" y="35"/>
                        <a:pt x="78" y="33"/>
                      </a:cubicBezTo>
                      <a:cubicBezTo>
                        <a:pt x="79" y="30"/>
                        <a:pt x="75" y="32"/>
                        <a:pt x="74" y="32"/>
                      </a:cubicBezTo>
                      <a:cubicBezTo>
                        <a:pt x="73" y="32"/>
                        <a:pt x="72" y="32"/>
                        <a:pt x="71" y="32"/>
                      </a:cubicBezTo>
                      <a:cubicBezTo>
                        <a:pt x="70" y="32"/>
                        <a:pt x="70" y="33"/>
                        <a:pt x="69" y="33"/>
                      </a:cubicBezTo>
                      <a:cubicBezTo>
                        <a:pt x="68" y="33"/>
                        <a:pt x="67" y="30"/>
                        <a:pt x="66" y="30"/>
                      </a:cubicBezTo>
                      <a:cubicBezTo>
                        <a:pt x="64" y="26"/>
                        <a:pt x="62" y="28"/>
                        <a:pt x="58" y="28"/>
                      </a:cubicBezTo>
                      <a:cubicBezTo>
                        <a:pt x="56" y="28"/>
                        <a:pt x="55" y="28"/>
                        <a:pt x="54" y="26"/>
                      </a:cubicBezTo>
                      <a:cubicBezTo>
                        <a:pt x="53" y="24"/>
                        <a:pt x="56" y="22"/>
                        <a:pt x="53" y="20"/>
                      </a:cubicBezTo>
                      <a:cubicBezTo>
                        <a:pt x="52" y="19"/>
                        <a:pt x="52" y="17"/>
                        <a:pt x="50" y="17"/>
                      </a:cubicBezTo>
                      <a:cubicBezTo>
                        <a:pt x="48" y="17"/>
                        <a:pt x="49" y="17"/>
                        <a:pt x="50" y="15"/>
                      </a:cubicBezTo>
                      <a:cubicBezTo>
                        <a:pt x="51" y="13"/>
                        <a:pt x="50" y="11"/>
                        <a:pt x="51" y="9"/>
                      </a:cubicBezTo>
                      <a:cubicBezTo>
                        <a:pt x="52" y="7"/>
                        <a:pt x="54" y="6"/>
                        <a:pt x="56" y="5"/>
                      </a:cubicBezTo>
                      <a:cubicBezTo>
                        <a:pt x="57" y="4"/>
                        <a:pt x="59" y="4"/>
                        <a:pt x="60" y="2"/>
                      </a:cubicBezTo>
                      <a:cubicBezTo>
                        <a:pt x="60" y="0"/>
                        <a:pt x="56" y="0"/>
                        <a:pt x="56" y="1"/>
                      </a:cubicBezTo>
                      <a:cubicBezTo>
                        <a:pt x="54" y="3"/>
                        <a:pt x="51" y="6"/>
                        <a:pt x="48" y="6"/>
                      </a:cubicBezTo>
                      <a:cubicBezTo>
                        <a:pt x="45" y="6"/>
                        <a:pt x="45" y="6"/>
                        <a:pt x="44" y="8"/>
                      </a:cubicBezTo>
                      <a:cubicBezTo>
                        <a:pt x="43" y="10"/>
                        <a:pt x="43" y="7"/>
                        <a:pt x="41" y="7"/>
                      </a:cubicBezTo>
                      <a:cubicBezTo>
                        <a:pt x="37" y="8"/>
                        <a:pt x="39" y="14"/>
                        <a:pt x="36" y="16"/>
                      </a:cubicBezTo>
                      <a:cubicBezTo>
                        <a:pt x="35" y="17"/>
                        <a:pt x="33" y="18"/>
                        <a:pt x="32" y="20"/>
                      </a:cubicBezTo>
                      <a:cubicBezTo>
                        <a:pt x="32" y="20"/>
                        <a:pt x="32" y="23"/>
                        <a:pt x="31" y="23"/>
                      </a:cubicBezTo>
                      <a:cubicBezTo>
                        <a:pt x="30" y="21"/>
                        <a:pt x="29" y="20"/>
                        <a:pt x="28" y="19"/>
                      </a:cubicBezTo>
                      <a:cubicBezTo>
                        <a:pt x="27" y="17"/>
                        <a:pt x="26" y="17"/>
                        <a:pt x="25" y="17"/>
                      </a:cubicBezTo>
                      <a:cubicBezTo>
                        <a:pt x="21" y="16"/>
                        <a:pt x="19" y="13"/>
                        <a:pt x="15" y="16"/>
                      </a:cubicBezTo>
                      <a:cubicBezTo>
                        <a:pt x="13" y="17"/>
                        <a:pt x="9" y="20"/>
                        <a:pt x="7" y="18"/>
                      </a:cubicBezTo>
                      <a:cubicBezTo>
                        <a:pt x="6" y="17"/>
                        <a:pt x="5" y="17"/>
                        <a:pt x="4" y="16"/>
                      </a:cubicBezTo>
                      <a:cubicBezTo>
                        <a:pt x="2" y="16"/>
                        <a:pt x="3" y="14"/>
                        <a:pt x="1" y="16"/>
                      </a:cubicBezTo>
                      <a:cubicBezTo>
                        <a:pt x="0" y="17"/>
                        <a:pt x="1" y="17"/>
                        <a:pt x="2" y="18"/>
                      </a:cubicBezTo>
                      <a:cubicBezTo>
                        <a:pt x="2" y="19"/>
                        <a:pt x="1" y="20"/>
                        <a:pt x="1" y="21"/>
                      </a:cubicBezTo>
                      <a:cubicBezTo>
                        <a:pt x="3" y="21"/>
                        <a:pt x="5" y="22"/>
                        <a:pt x="6" y="22"/>
                      </a:cubicBezTo>
                      <a:cubicBezTo>
                        <a:pt x="7" y="23"/>
                        <a:pt x="8" y="23"/>
                        <a:pt x="8" y="24"/>
                      </a:cubicBezTo>
                      <a:cubicBezTo>
                        <a:pt x="9" y="25"/>
                        <a:pt x="9" y="24"/>
                        <a:pt x="10" y="24"/>
                      </a:cubicBezTo>
                      <a:cubicBezTo>
                        <a:pt x="10" y="23"/>
                        <a:pt x="10" y="26"/>
                        <a:pt x="11" y="26"/>
                      </a:cubicBezTo>
                      <a:cubicBezTo>
                        <a:pt x="12" y="27"/>
                        <a:pt x="13" y="26"/>
                        <a:pt x="15" y="25"/>
                      </a:cubicBezTo>
                      <a:cubicBezTo>
                        <a:pt x="16" y="25"/>
                        <a:pt x="13" y="23"/>
                        <a:pt x="13" y="23"/>
                      </a:cubicBezTo>
                      <a:cubicBezTo>
                        <a:pt x="13" y="22"/>
                        <a:pt x="16" y="20"/>
                        <a:pt x="16" y="19"/>
                      </a:cubicBezTo>
                      <a:cubicBezTo>
                        <a:pt x="17" y="18"/>
                        <a:pt x="19" y="17"/>
                        <a:pt x="20" y="18"/>
                      </a:cubicBezTo>
                      <a:cubicBezTo>
                        <a:pt x="21" y="18"/>
                        <a:pt x="23" y="19"/>
                        <a:pt x="23" y="19"/>
                      </a:cubicBezTo>
                      <a:cubicBezTo>
                        <a:pt x="23" y="20"/>
                        <a:pt x="23" y="20"/>
                        <a:pt x="24" y="20"/>
                      </a:cubicBezTo>
                      <a:cubicBezTo>
                        <a:pt x="24" y="21"/>
                        <a:pt x="23" y="22"/>
                        <a:pt x="23" y="22"/>
                      </a:cubicBezTo>
                      <a:cubicBezTo>
                        <a:pt x="23" y="23"/>
                        <a:pt x="25" y="25"/>
                        <a:pt x="25" y="26"/>
                      </a:cubicBezTo>
                      <a:cubicBezTo>
                        <a:pt x="27" y="29"/>
                        <a:pt x="29" y="29"/>
                        <a:pt x="29" y="33"/>
                      </a:cubicBezTo>
                      <a:cubicBezTo>
                        <a:pt x="29" y="36"/>
                        <a:pt x="29" y="39"/>
                        <a:pt x="28" y="42"/>
                      </a:cubicBezTo>
                      <a:cubicBezTo>
                        <a:pt x="28" y="43"/>
                        <a:pt x="30" y="43"/>
                        <a:pt x="30" y="44"/>
                      </a:cubicBezTo>
                      <a:cubicBezTo>
                        <a:pt x="29" y="45"/>
                        <a:pt x="28" y="46"/>
                        <a:pt x="28" y="47"/>
                      </a:cubicBezTo>
                      <a:cubicBezTo>
                        <a:pt x="27" y="48"/>
                        <a:pt x="27" y="50"/>
                        <a:pt x="26" y="50"/>
                      </a:cubicBezTo>
                      <a:cubicBezTo>
                        <a:pt x="24" y="51"/>
                        <a:pt x="22" y="50"/>
                        <a:pt x="22" y="53"/>
                      </a:cubicBezTo>
                      <a:cubicBezTo>
                        <a:pt x="22" y="55"/>
                        <a:pt x="19" y="55"/>
                        <a:pt x="22" y="56"/>
                      </a:cubicBezTo>
                      <a:cubicBezTo>
                        <a:pt x="23" y="57"/>
                        <a:pt x="24" y="57"/>
                        <a:pt x="26" y="58"/>
                      </a:cubicBezTo>
                      <a:cubicBezTo>
                        <a:pt x="27" y="59"/>
                        <a:pt x="28" y="60"/>
                        <a:pt x="29" y="61"/>
                      </a:cubicBezTo>
                      <a:cubicBezTo>
                        <a:pt x="31" y="62"/>
                        <a:pt x="32" y="61"/>
                        <a:pt x="34" y="61"/>
                      </a:cubicBezTo>
                      <a:cubicBezTo>
                        <a:pt x="35" y="61"/>
                        <a:pt x="36" y="62"/>
                        <a:pt x="38" y="63"/>
                      </a:cubicBezTo>
                      <a:cubicBezTo>
                        <a:pt x="39" y="63"/>
                        <a:pt x="40" y="63"/>
                        <a:pt x="41" y="64"/>
                      </a:cubicBezTo>
                      <a:cubicBezTo>
                        <a:pt x="44" y="66"/>
                        <a:pt x="46" y="68"/>
                        <a:pt x="48" y="71"/>
                      </a:cubicBezTo>
                      <a:cubicBezTo>
                        <a:pt x="49" y="74"/>
                        <a:pt x="50" y="75"/>
                        <a:pt x="54" y="76"/>
                      </a:cubicBezTo>
                      <a:cubicBezTo>
                        <a:pt x="55" y="76"/>
                        <a:pt x="56" y="75"/>
                        <a:pt x="57" y="74"/>
                      </a:cubicBezTo>
                      <a:cubicBezTo>
                        <a:pt x="58" y="74"/>
                        <a:pt x="59" y="76"/>
                        <a:pt x="60" y="75"/>
                      </a:cubicBezTo>
                      <a:cubicBezTo>
                        <a:pt x="62" y="74"/>
                        <a:pt x="64" y="75"/>
                        <a:pt x="65" y="76"/>
                      </a:cubicBezTo>
                      <a:cubicBezTo>
                        <a:pt x="65" y="77"/>
                        <a:pt x="64" y="79"/>
                        <a:pt x="64" y="80"/>
                      </a:cubicBezTo>
                      <a:cubicBezTo>
                        <a:pt x="63" y="81"/>
                        <a:pt x="62" y="81"/>
                        <a:pt x="64" y="82"/>
                      </a:cubicBezTo>
                      <a:cubicBezTo>
                        <a:pt x="64" y="82"/>
                        <a:pt x="66" y="84"/>
                        <a:pt x="65" y="84"/>
                      </a:cubicBezTo>
                      <a:cubicBezTo>
                        <a:pt x="67" y="84"/>
                        <a:pt x="68" y="73"/>
                        <a:pt x="69" y="71"/>
                      </a:cubicBezTo>
                      <a:cubicBezTo>
                        <a:pt x="69" y="67"/>
                        <a:pt x="66" y="66"/>
                        <a:pt x="65" y="63"/>
                      </a:cubicBezTo>
                      <a:cubicBezTo>
                        <a:pt x="65" y="61"/>
                        <a:pt x="65" y="60"/>
                        <a:pt x="66" y="60"/>
                      </a:cubicBezTo>
                      <a:cubicBezTo>
                        <a:pt x="67" y="60"/>
                        <a:pt x="70" y="59"/>
                        <a:pt x="70" y="58"/>
                      </a:cubicBezTo>
                      <a:cubicBezTo>
                        <a:pt x="69" y="58"/>
                        <a:pt x="67" y="58"/>
                        <a:pt x="67" y="57"/>
                      </a:cubicBezTo>
                      <a:cubicBezTo>
                        <a:pt x="66" y="57"/>
                        <a:pt x="66" y="55"/>
                        <a:pt x="66" y="55"/>
                      </a:cubicBezTo>
                      <a:cubicBezTo>
                        <a:pt x="68" y="55"/>
                        <a:pt x="70" y="55"/>
                        <a:pt x="72" y="55"/>
                      </a:cubicBezTo>
                      <a:cubicBezTo>
                        <a:pt x="73" y="55"/>
                        <a:pt x="79" y="52"/>
                        <a:pt x="79" y="53"/>
                      </a:cubicBezTo>
                      <a:cubicBezTo>
                        <a:pt x="79" y="51"/>
                        <a:pt x="76" y="48"/>
                        <a:pt x="77" y="48"/>
                      </a:cubicBezTo>
                      <a:cubicBezTo>
                        <a:pt x="78" y="47"/>
                        <a:pt x="76" y="48"/>
                        <a:pt x="77" y="4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6" name="Freeform 623">
                  <a:extLst>
                    <a:ext uri="{FF2B5EF4-FFF2-40B4-BE49-F238E27FC236}">
                      <a16:creationId xmlns:a16="http://schemas.microsoft.com/office/drawing/2014/main" id="{99264097-B941-AB48-932A-8546298486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34648" y="8174565"/>
                  <a:ext cx="285766" cy="357725"/>
                </a:xfrm>
                <a:custGeom>
                  <a:avLst/>
                  <a:gdLst>
                    <a:gd name="T0" fmla="*/ 20 w 28"/>
                    <a:gd name="T1" fmla="*/ 6 h 33"/>
                    <a:gd name="T2" fmla="*/ 15 w 28"/>
                    <a:gd name="T3" fmla="*/ 3 h 33"/>
                    <a:gd name="T4" fmla="*/ 10 w 28"/>
                    <a:gd name="T5" fmla="*/ 0 h 33"/>
                    <a:gd name="T6" fmla="*/ 4 w 28"/>
                    <a:gd name="T7" fmla="*/ 4 h 33"/>
                    <a:gd name="T8" fmla="*/ 3 w 28"/>
                    <a:gd name="T9" fmla="*/ 7 h 33"/>
                    <a:gd name="T10" fmla="*/ 2 w 28"/>
                    <a:gd name="T11" fmla="*/ 10 h 33"/>
                    <a:gd name="T12" fmla="*/ 0 w 28"/>
                    <a:gd name="T13" fmla="*/ 13 h 33"/>
                    <a:gd name="T14" fmla="*/ 0 w 28"/>
                    <a:gd name="T15" fmla="*/ 15 h 33"/>
                    <a:gd name="T16" fmla="*/ 0 w 28"/>
                    <a:gd name="T17" fmla="*/ 18 h 33"/>
                    <a:gd name="T18" fmla="*/ 2 w 28"/>
                    <a:gd name="T19" fmla="*/ 20 h 33"/>
                    <a:gd name="T20" fmla="*/ 5 w 28"/>
                    <a:gd name="T21" fmla="*/ 18 h 33"/>
                    <a:gd name="T22" fmla="*/ 5 w 28"/>
                    <a:gd name="T23" fmla="*/ 20 h 33"/>
                    <a:gd name="T24" fmla="*/ 3 w 28"/>
                    <a:gd name="T25" fmla="*/ 24 h 33"/>
                    <a:gd name="T26" fmla="*/ 3 w 28"/>
                    <a:gd name="T27" fmla="*/ 26 h 33"/>
                    <a:gd name="T28" fmla="*/ 3 w 28"/>
                    <a:gd name="T29" fmla="*/ 28 h 33"/>
                    <a:gd name="T30" fmla="*/ 8 w 28"/>
                    <a:gd name="T31" fmla="*/ 32 h 33"/>
                    <a:gd name="T32" fmla="*/ 11 w 28"/>
                    <a:gd name="T33" fmla="*/ 29 h 33"/>
                    <a:gd name="T34" fmla="*/ 16 w 28"/>
                    <a:gd name="T35" fmla="*/ 22 h 33"/>
                    <a:gd name="T36" fmla="*/ 22 w 28"/>
                    <a:gd name="T37" fmla="*/ 19 h 33"/>
                    <a:gd name="T38" fmla="*/ 27 w 28"/>
                    <a:gd name="T39" fmla="*/ 13 h 33"/>
                    <a:gd name="T40" fmla="*/ 27 w 28"/>
                    <a:gd name="T41" fmla="*/ 8 h 33"/>
                    <a:gd name="T42" fmla="*/ 24 w 28"/>
                    <a:gd name="T43" fmla="*/ 5 h 33"/>
                    <a:gd name="T44" fmla="*/ 20 w 28"/>
                    <a:gd name="T45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8" h="33">
                      <a:moveTo>
                        <a:pt x="20" y="6"/>
                      </a:moveTo>
                      <a:cubicBezTo>
                        <a:pt x="18" y="6"/>
                        <a:pt x="17" y="4"/>
                        <a:pt x="15" y="3"/>
                      </a:cubicBezTo>
                      <a:cubicBezTo>
                        <a:pt x="14" y="2"/>
                        <a:pt x="12" y="0"/>
                        <a:pt x="10" y="0"/>
                      </a:cubicBezTo>
                      <a:cubicBezTo>
                        <a:pt x="10" y="3"/>
                        <a:pt x="4" y="1"/>
                        <a:pt x="4" y="4"/>
                      </a:cubicBezTo>
                      <a:cubicBezTo>
                        <a:pt x="4" y="6"/>
                        <a:pt x="4" y="6"/>
                        <a:pt x="3" y="7"/>
                      </a:cubicBezTo>
                      <a:cubicBezTo>
                        <a:pt x="1" y="8"/>
                        <a:pt x="2" y="9"/>
                        <a:pt x="2" y="10"/>
                      </a:cubicBezTo>
                      <a:cubicBezTo>
                        <a:pt x="2" y="11"/>
                        <a:pt x="1" y="12"/>
                        <a:pt x="0" y="13"/>
                      </a:cubicBezTo>
                      <a:cubicBezTo>
                        <a:pt x="0" y="13"/>
                        <a:pt x="0" y="14"/>
                        <a:pt x="0" y="15"/>
                      </a:cubicBezTo>
                      <a:cubicBezTo>
                        <a:pt x="1" y="16"/>
                        <a:pt x="0" y="17"/>
                        <a:pt x="0" y="18"/>
                      </a:cubicBezTo>
                      <a:cubicBezTo>
                        <a:pt x="0" y="18"/>
                        <a:pt x="1" y="21"/>
                        <a:pt x="2" y="20"/>
                      </a:cubicBezTo>
                      <a:cubicBezTo>
                        <a:pt x="4" y="20"/>
                        <a:pt x="4" y="18"/>
                        <a:pt x="5" y="18"/>
                      </a:cubicBezTo>
                      <a:cubicBezTo>
                        <a:pt x="4" y="18"/>
                        <a:pt x="6" y="20"/>
                        <a:pt x="5" y="20"/>
                      </a:cubicBezTo>
                      <a:cubicBezTo>
                        <a:pt x="5" y="22"/>
                        <a:pt x="5" y="23"/>
                        <a:pt x="3" y="24"/>
                      </a:cubicBezTo>
                      <a:cubicBezTo>
                        <a:pt x="3" y="24"/>
                        <a:pt x="4" y="26"/>
                        <a:pt x="3" y="26"/>
                      </a:cubicBezTo>
                      <a:cubicBezTo>
                        <a:pt x="3" y="27"/>
                        <a:pt x="2" y="27"/>
                        <a:pt x="3" y="28"/>
                      </a:cubicBezTo>
                      <a:cubicBezTo>
                        <a:pt x="5" y="29"/>
                        <a:pt x="6" y="29"/>
                        <a:pt x="8" y="32"/>
                      </a:cubicBezTo>
                      <a:cubicBezTo>
                        <a:pt x="9" y="33"/>
                        <a:pt x="10" y="29"/>
                        <a:pt x="11" y="29"/>
                      </a:cubicBezTo>
                      <a:cubicBezTo>
                        <a:pt x="12" y="26"/>
                        <a:pt x="13" y="23"/>
                        <a:pt x="16" y="22"/>
                      </a:cubicBezTo>
                      <a:cubicBezTo>
                        <a:pt x="18" y="21"/>
                        <a:pt x="20" y="21"/>
                        <a:pt x="22" y="19"/>
                      </a:cubicBezTo>
                      <a:cubicBezTo>
                        <a:pt x="24" y="18"/>
                        <a:pt x="26" y="16"/>
                        <a:pt x="27" y="13"/>
                      </a:cubicBezTo>
                      <a:cubicBezTo>
                        <a:pt x="27" y="11"/>
                        <a:pt x="28" y="10"/>
                        <a:pt x="27" y="8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1" y="6"/>
                        <a:pt x="20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7" name="Freeform 624">
                  <a:extLst>
                    <a:ext uri="{FF2B5EF4-FFF2-40B4-BE49-F238E27FC236}">
                      <a16:creationId xmlns:a16="http://schemas.microsoft.com/office/drawing/2014/main" id="{910CEBC6-1A83-CC4F-A1C8-66498D0777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03284" y="8240948"/>
                  <a:ext cx="655175" cy="1028915"/>
                </a:xfrm>
                <a:custGeom>
                  <a:avLst/>
                  <a:gdLst>
                    <a:gd name="T0" fmla="*/ 57 w 64"/>
                    <a:gd name="T1" fmla="*/ 21 h 95"/>
                    <a:gd name="T2" fmla="*/ 56 w 64"/>
                    <a:gd name="T3" fmla="*/ 14 h 95"/>
                    <a:gd name="T4" fmla="*/ 50 w 64"/>
                    <a:gd name="T5" fmla="*/ 13 h 95"/>
                    <a:gd name="T6" fmla="*/ 46 w 64"/>
                    <a:gd name="T7" fmla="*/ 14 h 95"/>
                    <a:gd name="T8" fmla="*/ 41 w 64"/>
                    <a:gd name="T9" fmla="*/ 11 h 95"/>
                    <a:gd name="T10" fmla="*/ 38 w 64"/>
                    <a:gd name="T11" fmla="*/ 6 h 95"/>
                    <a:gd name="T12" fmla="*/ 33 w 64"/>
                    <a:gd name="T13" fmla="*/ 2 h 95"/>
                    <a:gd name="T14" fmla="*/ 28 w 64"/>
                    <a:gd name="T15" fmla="*/ 0 h 95"/>
                    <a:gd name="T16" fmla="*/ 31 w 64"/>
                    <a:gd name="T17" fmla="*/ 5 h 95"/>
                    <a:gd name="T18" fmla="*/ 28 w 64"/>
                    <a:gd name="T19" fmla="*/ 10 h 95"/>
                    <a:gd name="T20" fmla="*/ 23 w 64"/>
                    <a:gd name="T21" fmla="*/ 14 h 95"/>
                    <a:gd name="T22" fmla="*/ 17 w 64"/>
                    <a:gd name="T23" fmla="*/ 17 h 95"/>
                    <a:gd name="T24" fmla="*/ 11 w 64"/>
                    <a:gd name="T25" fmla="*/ 26 h 95"/>
                    <a:gd name="T26" fmla="*/ 6 w 64"/>
                    <a:gd name="T27" fmla="*/ 22 h 95"/>
                    <a:gd name="T28" fmla="*/ 6 w 64"/>
                    <a:gd name="T29" fmla="*/ 21 h 95"/>
                    <a:gd name="T30" fmla="*/ 6 w 64"/>
                    <a:gd name="T31" fmla="*/ 18 h 95"/>
                    <a:gd name="T32" fmla="*/ 2 w 64"/>
                    <a:gd name="T33" fmla="*/ 26 h 95"/>
                    <a:gd name="T34" fmla="*/ 3 w 64"/>
                    <a:gd name="T35" fmla="*/ 30 h 95"/>
                    <a:gd name="T36" fmla="*/ 3 w 64"/>
                    <a:gd name="T37" fmla="*/ 32 h 95"/>
                    <a:gd name="T38" fmla="*/ 14 w 64"/>
                    <a:gd name="T39" fmla="*/ 47 h 95"/>
                    <a:gd name="T40" fmla="*/ 23 w 64"/>
                    <a:gd name="T41" fmla="*/ 63 h 95"/>
                    <a:gd name="T42" fmla="*/ 26 w 64"/>
                    <a:gd name="T43" fmla="*/ 70 h 95"/>
                    <a:gd name="T44" fmla="*/ 25 w 64"/>
                    <a:gd name="T45" fmla="*/ 71 h 95"/>
                    <a:gd name="T46" fmla="*/ 28 w 64"/>
                    <a:gd name="T47" fmla="*/ 74 h 95"/>
                    <a:gd name="T48" fmla="*/ 32 w 64"/>
                    <a:gd name="T49" fmla="*/ 79 h 95"/>
                    <a:gd name="T50" fmla="*/ 41 w 64"/>
                    <a:gd name="T51" fmla="*/ 83 h 95"/>
                    <a:gd name="T52" fmla="*/ 48 w 64"/>
                    <a:gd name="T53" fmla="*/ 87 h 95"/>
                    <a:gd name="T54" fmla="*/ 54 w 64"/>
                    <a:gd name="T55" fmla="*/ 93 h 95"/>
                    <a:gd name="T56" fmla="*/ 59 w 64"/>
                    <a:gd name="T57" fmla="*/ 90 h 95"/>
                    <a:gd name="T58" fmla="*/ 61 w 64"/>
                    <a:gd name="T59" fmla="*/ 86 h 95"/>
                    <a:gd name="T60" fmla="*/ 63 w 64"/>
                    <a:gd name="T61" fmla="*/ 82 h 95"/>
                    <a:gd name="T62" fmla="*/ 61 w 64"/>
                    <a:gd name="T63" fmla="*/ 78 h 95"/>
                    <a:gd name="T64" fmla="*/ 61 w 64"/>
                    <a:gd name="T65" fmla="*/ 76 h 95"/>
                    <a:gd name="T66" fmla="*/ 63 w 64"/>
                    <a:gd name="T67" fmla="*/ 74 h 95"/>
                    <a:gd name="T68" fmla="*/ 64 w 64"/>
                    <a:gd name="T69" fmla="*/ 64 h 95"/>
                    <a:gd name="T70" fmla="*/ 62 w 64"/>
                    <a:gd name="T71" fmla="*/ 59 h 95"/>
                    <a:gd name="T72" fmla="*/ 57 w 64"/>
                    <a:gd name="T73" fmla="*/ 57 h 95"/>
                    <a:gd name="T74" fmla="*/ 55 w 64"/>
                    <a:gd name="T75" fmla="*/ 48 h 95"/>
                    <a:gd name="T76" fmla="*/ 50 w 64"/>
                    <a:gd name="T77" fmla="*/ 51 h 95"/>
                    <a:gd name="T78" fmla="*/ 46 w 64"/>
                    <a:gd name="T79" fmla="*/ 51 h 95"/>
                    <a:gd name="T80" fmla="*/ 44 w 64"/>
                    <a:gd name="T81" fmla="*/ 48 h 95"/>
                    <a:gd name="T82" fmla="*/ 40 w 64"/>
                    <a:gd name="T83" fmla="*/ 42 h 95"/>
                    <a:gd name="T84" fmla="*/ 39 w 64"/>
                    <a:gd name="T85" fmla="*/ 35 h 95"/>
                    <a:gd name="T86" fmla="*/ 42 w 64"/>
                    <a:gd name="T87" fmla="*/ 33 h 95"/>
                    <a:gd name="T88" fmla="*/ 42 w 64"/>
                    <a:gd name="T89" fmla="*/ 30 h 95"/>
                    <a:gd name="T90" fmla="*/ 45 w 64"/>
                    <a:gd name="T91" fmla="*/ 25 h 95"/>
                    <a:gd name="T92" fmla="*/ 50 w 64"/>
                    <a:gd name="T93" fmla="*/ 24 h 95"/>
                    <a:gd name="T94" fmla="*/ 53 w 64"/>
                    <a:gd name="T95" fmla="*/ 22 h 95"/>
                    <a:gd name="T96" fmla="*/ 57 w 64"/>
                    <a:gd name="T97" fmla="*/ 21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64" h="95">
                      <a:moveTo>
                        <a:pt x="57" y="21"/>
                      </a:moveTo>
                      <a:cubicBezTo>
                        <a:pt x="53" y="19"/>
                        <a:pt x="59" y="15"/>
                        <a:pt x="56" y="14"/>
                      </a:cubicBezTo>
                      <a:cubicBezTo>
                        <a:pt x="54" y="12"/>
                        <a:pt x="52" y="13"/>
                        <a:pt x="50" y="13"/>
                      </a:cubicBezTo>
                      <a:cubicBezTo>
                        <a:pt x="48" y="12"/>
                        <a:pt x="48" y="14"/>
                        <a:pt x="46" y="14"/>
                      </a:cubicBezTo>
                      <a:cubicBezTo>
                        <a:pt x="44" y="13"/>
                        <a:pt x="42" y="13"/>
                        <a:pt x="41" y="11"/>
                      </a:cubicBezTo>
                      <a:cubicBezTo>
                        <a:pt x="40" y="10"/>
                        <a:pt x="39" y="7"/>
                        <a:pt x="38" y="6"/>
                      </a:cubicBezTo>
                      <a:cubicBezTo>
                        <a:pt x="36" y="5"/>
                        <a:pt x="35" y="3"/>
                        <a:pt x="33" y="2"/>
                      </a:cubicBezTo>
                      <a:cubicBezTo>
                        <a:pt x="32" y="0"/>
                        <a:pt x="30" y="1"/>
                        <a:pt x="28" y="0"/>
                      </a:cubicBezTo>
                      <a:cubicBezTo>
                        <a:pt x="30" y="2"/>
                        <a:pt x="31" y="3"/>
                        <a:pt x="31" y="5"/>
                      </a:cubicBezTo>
                      <a:cubicBezTo>
                        <a:pt x="30" y="7"/>
                        <a:pt x="30" y="9"/>
                        <a:pt x="28" y="10"/>
                      </a:cubicBezTo>
                      <a:cubicBezTo>
                        <a:pt x="26" y="12"/>
                        <a:pt x="25" y="14"/>
                        <a:pt x="23" y="14"/>
                      </a:cubicBezTo>
                      <a:cubicBezTo>
                        <a:pt x="21" y="15"/>
                        <a:pt x="19" y="15"/>
                        <a:pt x="17" y="17"/>
                      </a:cubicBezTo>
                      <a:cubicBezTo>
                        <a:pt x="16" y="18"/>
                        <a:pt x="12" y="27"/>
                        <a:pt x="11" y="26"/>
                      </a:cubicBezTo>
                      <a:cubicBezTo>
                        <a:pt x="9" y="23"/>
                        <a:pt x="8" y="23"/>
                        <a:pt x="6" y="22"/>
                      </a:cubicBezTo>
                      <a:cubicBezTo>
                        <a:pt x="5" y="22"/>
                        <a:pt x="5" y="22"/>
                        <a:pt x="6" y="21"/>
                      </a:cubicBezTo>
                      <a:cubicBezTo>
                        <a:pt x="7" y="20"/>
                        <a:pt x="7" y="19"/>
                        <a:pt x="6" y="18"/>
                      </a:cubicBezTo>
                      <a:cubicBezTo>
                        <a:pt x="4" y="19"/>
                        <a:pt x="0" y="23"/>
                        <a:pt x="2" y="26"/>
                      </a:cubicBezTo>
                      <a:cubicBezTo>
                        <a:pt x="2" y="26"/>
                        <a:pt x="4" y="29"/>
                        <a:pt x="3" y="30"/>
                      </a:cubicBezTo>
                      <a:cubicBezTo>
                        <a:pt x="2" y="30"/>
                        <a:pt x="1" y="31"/>
                        <a:pt x="3" y="32"/>
                      </a:cubicBezTo>
                      <a:cubicBezTo>
                        <a:pt x="8" y="35"/>
                        <a:pt x="12" y="41"/>
                        <a:pt x="14" y="47"/>
                      </a:cubicBezTo>
                      <a:cubicBezTo>
                        <a:pt x="17" y="52"/>
                        <a:pt x="19" y="58"/>
                        <a:pt x="23" y="63"/>
                      </a:cubicBezTo>
                      <a:cubicBezTo>
                        <a:pt x="24" y="65"/>
                        <a:pt x="26" y="67"/>
                        <a:pt x="26" y="70"/>
                      </a:cubicBezTo>
                      <a:cubicBezTo>
                        <a:pt x="26" y="71"/>
                        <a:pt x="25" y="70"/>
                        <a:pt x="25" y="71"/>
                      </a:cubicBezTo>
                      <a:cubicBezTo>
                        <a:pt x="26" y="72"/>
                        <a:pt x="27" y="73"/>
                        <a:pt x="28" y="74"/>
                      </a:cubicBezTo>
                      <a:cubicBezTo>
                        <a:pt x="29" y="76"/>
                        <a:pt x="30" y="78"/>
                        <a:pt x="32" y="79"/>
                      </a:cubicBezTo>
                      <a:cubicBezTo>
                        <a:pt x="35" y="80"/>
                        <a:pt x="38" y="82"/>
                        <a:pt x="41" y="83"/>
                      </a:cubicBezTo>
                      <a:cubicBezTo>
                        <a:pt x="43" y="84"/>
                        <a:pt x="45" y="86"/>
                        <a:pt x="48" y="87"/>
                      </a:cubicBezTo>
                      <a:cubicBezTo>
                        <a:pt x="50" y="89"/>
                        <a:pt x="52" y="91"/>
                        <a:pt x="54" y="93"/>
                      </a:cubicBezTo>
                      <a:cubicBezTo>
                        <a:pt x="58" y="95"/>
                        <a:pt x="57" y="91"/>
                        <a:pt x="59" y="90"/>
                      </a:cubicBezTo>
                      <a:cubicBezTo>
                        <a:pt x="60" y="89"/>
                        <a:pt x="60" y="87"/>
                        <a:pt x="61" y="86"/>
                      </a:cubicBezTo>
                      <a:cubicBezTo>
                        <a:pt x="61" y="85"/>
                        <a:pt x="64" y="83"/>
                        <a:pt x="63" y="82"/>
                      </a:cubicBezTo>
                      <a:cubicBezTo>
                        <a:pt x="61" y="81"/>
                        <a:pt x="60" y="81"/>
                        <a:pt x="61" y="78"/>
                      </a:cubicBezTo>
                      <a:cubicBezTo>
                        <a:pt x="61" y="77"/>
                        <a:pt x="61" y="76"/>
                        <a:pt x="61" y="76"/>
                      </a:cubicBezTo>
                      <a:cubicBezTo>
                        <a:pt x="62" y="75"/>
                        <a:pt x="63" y="74"/>
                        <a:pt x="63" y="74"/>
                      </a:cubicBezTo>
                      <a:cubicBezTo>
                        <a:pt x="64" y="71"/>
                        <a:pt x="62" y="66"/>
                        <a:pt x="64" y="64"/>
                      </a:cubicBezTo>
                      <a:cubicBezTo>
                        <a:pt x="64" y="63"/>
                        <a:pt x="63" y="61"/>
                        <a:pt x="62" y="59"/>
                      </a:cubicBezTo>
                      <a:cubicBezTo>
                        <a:pt x="61" y="56"/>
                        <a:pt x="60" y="56"/>
                        <a:pt x="57" y="57"/>
                      </a:cubicBezTo>
                      <a:cubicBezTo>
                        <a:pt x="53" y="57"/>
                        <a:pt x="55" y="50"/>
                        <a:pt x="55" y="48"/>
                      </a:cubicBezTo>
                      <a:cubicBezTo>
                        <a:pt x="53" y="49"/>
                        <a:pt x="52" y="51"/>
                        <a:pt x="50" y="51"/>
                      </a:cubicBezTo>
                      <a:cubicBezTo>
                        <a:pt x="49" y="51"/>
                        <a:pt x="47" y="51"/>
                        <a:pt x="46" y="51"/>
                      </a:cubicBezTo>
                      <a:cubicBezTo>
                        <a:pt x="45" y="50"/>
                        <a:pt x="45" y="48"/>
                        <a:pt x="44" y="48"/>
                      </a:cubicBezTo>
                      <a:cubicBezTo>
                        <a:pt x="41" y="48"/>
                        <a:pt x="41" y="44"/>
                        <a:pt x="40" y="42"/>
                      </a:cubicBezTo>
                      <a:cubicBezTo>
                        <a:pt x="38" y="40"/>
                        <a:pt x="37" y="37"/>
                        <a:pt x="39" y="35"/>
                      </a:cubicBezTo>
                      <a:cubicBezTo>
                        <a:pt x="40" y="34"/>
                        <a:pt x="42" y="34"/>
                        <a:pt x="42" y="33"/>
                      </a:cubicBezTo>
                      <a:cubicBezTo>
                        <a:pt x="42" y="32"/>
                        <a:pt x="42" y="31"/>
                        <a:pt x="42" y="30"/>
                      </a:cubicBezTo>
                      <a:cubicBezTo>
                        <a:pt x="42" y="27"/>
                        <a:pt x="42" y="26"/>
                        <a:pt x="45" y="25"/>
                      </a:cubicBezTo>
                      <a:cubicBezTo>
                        <a:pt x="47" y="24"/>
                        <a:pt x="48" y="24"/>
                        <a:pt x="50" y="24"/>
                      </a:cubicBezTo>
                      <a:cubicBezTo>
                        <a:pt x="51" y="24"/>
                        <a:pt x="52" y="23"/>
                        <a:pt x="53" y="22"/>
                      </a:cubicBezTo>
                      <a:cubicBezTo>
                        <a:pt x="54" y="22"/>
                        <a:pt x="59" y="23"/>
                        <a:pt x="57" y="2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8" name="Freeform 625">
                  <a:extLst>
                    <a:ext uri="{FF2B5EF4-FFF2-40B4-BE49-F238E27FC236}">
                      <a16:creationId xmlns:a16="http://schemas.microsoft.com/office/drawing/2014/main" id="{66975D6F-B750-874D-BC09-52707ED92F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792537" y="9203480"/>
                  <a:ext cx="446075" cy="2297540"/>
                </a:xfrm>
                <a:custGeom>
                  <a:avLst/>
                  <a:gdLst>
                    <a:gd name="T0" fmla="*/ 38 w 44"/>
                    <a:gd name="T1" fmla="*/ 20 h 212"/>
                    <a:gd name="T2" fmla="*/ 36 w 44"/>
                    <a:gd name="T3" fmla="*/ 12 h 212"/>
                    <a:gd name="T4" fmla="*/ 34 w 44"/>
                    <a:gd name="T5" fmla="*/ 5 h 212"/>
                    <a:gd name="T6" fmla="*/ 30 w 44"/>
                    <a:gd name="T7" fmla="*/ 3 h 212"/>
                    <a:gd name="T8" fmla="*/ 28 w 44"/>
                    <a:gd name="T9" fmla="*/ 15 h 212"/>
                    <a:gd name="T10" fmla="*/ 26 w 44"/>
                    <a:gd name="T11" fmla="*/ 31 h 212"/>
                    <a:gd name="T12" fmla="*/ 23 w 44"/>
                    <a:gd name="T13" fmla="*/ 56 h 212"/>
                    <a:gd name="T14" fmla="*/ 21 w 44"/>
                    <a:gd name="T15" fmla="*/ 68 h 212"/>
                    <a:gd name="T16" fmla="*/ 21 w 44"/>
                    <a:gd name="T17" fmla="*/ 80 h 212"/>
                    <a:gd name="T18" fmla="*/ 20 w 44"/>
                    <a:gd name="T19" fmla="*/ 88 h 212"/>
                    <a:gd name="T20" fmla="*/ 11 w 44"/>
                    <a:gd name="T21" fmla="*/ 110 h 212"/>
                    <a:gd name="T22" fmla="*/ 10 w 44"/>
                    <a:gd name="T23" fmla="*/ 132 h 212"/>
                    <a:gd name="T24" fmla="*/ 17 w 44"/>
                    <a:gd name="T25" fmla="*/ 133 h 212"/>
                    <a:gd name="T26" fmla="*/ 16 w 44"/>
                    <a:gd name="T27" fmla="*/ 136 h 212"/>
                    <a:gd name="T28" fmla="*/ 14 w 44"/>
                    <a:gd name="T29" fmla="*/ 145 h 212"/>
                    <a:gd name="T30" fmla="*/ 15 w 44"/>
                    <a:gd name="T31" fmla="*/ 150 h 212"/>
                    <a:gd name="T32" fmla="*/ 13 w 44"/>
                    <a:gd name="T33" fmla="*/ 152 h 212"/>
                    <a:gd name="T34" fmla="*/ 11 w 44"/>
                    <a:gd name="T35" fmla="*/ 158 h 212"/>
                    <a:gd name="T36" fmla="*/ 8 w 44"/>
                    <a:gd name="T37" fmla="*/ 159 h 212"/>
                    <a:gd name="T38" fmla="*/ 4 w 44"/>
                    <a:gd name="T39" fmla="*/ 159 h 212"/>
                    <a:gd name="T40" fmla="*/ 0 w 44"/>
                    <a:gd name="T41" fmla="*/ 164 h 212"/>
                    <a:gd name="T42" fmla="*/ 2 w 44"/>
                    <a:gd name="T43" fmla="*/ 163 h 212"/>
                    <a:gd name="T44" fmla="*/ 7 w 44"/>
                    <a:gd name="T45" fmla="*/ 171 h 212"/>
                    <a:gd name="T46" fmla="*/ 11 w 44"/>
                    <a:gd name="T47" fmla="*/ 173 h 212"/>
                    <a:gd name="T48" fmla="*/ 7 w 44"/>
                    <a:gd name="T49" fmla="*/ 174 h 212"/>
                    <a:gd name="T50" fmla="*/ 7 w 44"/>
                    <a:gd name="T51" fmla="*/ 179 h 212"/>
                    <a:gd name="T52" fmla="*/ 9 w 44"/>
                    <a:gd name="T53" fmla="*/ 182 h 212"/>
                    <a:gd name="T54" fmla="*/ 9 w 44"/>
                    <a:gd name="T55" fmla="*/ 185 h 212"/>
                    <a:gd name="T56" fmla="*/ 7 w 44"/>
                    <a:gd name="T57" fmla="*/ 187 h 212"/>
                    <a:gd name="T58" fmla="*/ 10 w 44"/>
                    <a:gd name="T59" fmla="*/ 190 h 212"/>
                    <a:gd name="T60" fmla="*/ 8 w 44"/>
                    <a:gd name="T61" fmla="*/ 193 h 212"/>
                    <a:gd name="T62" fmla="*/ 11 w 44"/>
                    <a:gd name="T63" fmla="*/ 194 h 212"/>
                    <a:gd name="T64" fmla="*/ 11 w 44"/>
                    <a:gd name="T65" fmla="*/ 198 h 212"/>
                    <a:gd name="T66" fmla="*/ 15 w 44"/>
                    <a:gd name="T67" fmla="*/ 197 h 212"/>
                    <a:gd name="T68" fmla="*/ 15 w 44"/>
                    <a:gd name="T69" fmla="*/ 197 h 212"/>
                    <a:gd name="T70" fmla="*/ 16 w 44"/>
                    <a:gd name="T71" fmla="*/ 198 h 212"/>
                    <a:gd name="T72" fmla="*/ 18 w 44"/>
                    <a:gd name="T73" fmla="*/ 202 h 212"/>
                    <a:gd name="T74" fmla="*/ 16 w 44"/>
                    <a:gd name="T75" fmla="*/ 207 h 212"/>
                    <a:gd name="T76" fmla="*/ 18 w 44"/>
                    <a:gd name="T77" fmla="*/ 209 h 212"/>
                    <a:gd name="T78" fmla="*/ 25 w 44"/>
                    <a:gd name="T79" fmla="*/ 204 h 212"/>
                    <a:gd name="T80" fmla="*/ 26 w 44"/>
                    <a:gd name="T81" fmla="*/ 199 h 212"/>
                    <a:gd name="T82" fmla="*/ 17 w 44"/>
                    <a:gd name="T83" fmla="*/ 192 h 212"/>
                    <a:gd name="T84" fmla="*/ 12 w 44"/>
                    <a:gd name="T85" fmla="*/ 185 h 212"/>
                    <a:gd name="T86" fmla="*/ 15 w 44"/>
                    <a:gd name="T87" fmla="*/ 177 h 212"/>
                    <a:gd name="T88" fmla="*/ 17 w 44"/>
                    <a:gd name="T89" fmla="*/ 169 h 212"/>
                    <a:gd name="T90" fmla="*/ 21 w 44"/>
                    <a:gd name="T91" fmla="*/ 158 h 212"/>
                    <a:gd name="T92" fmla="*/ 21 w 44"/>
                    <a:gd name="T93" fmla="*/ 152 h 212"/>
                    <a:gd name="T94" fmla="*/ 19 w 44"/>
                    <a:gd name="T95" fmla="*/ 140 h 212"/>
                    <a:gd name="T96" fmla="*/ 23 w 44"/>
                    <a:gd name="T97" fmla="*/ 117 h 212"/>
                    <a:gd name="T98" fmla="*/ 26 w 44"/>
                    <a:gd name="T99" fmla="*/ 102 h 212"/>
                    <a:gd name="T100" fmla="*/ 29 w 44"/>
                    <a:gd name="T101" fmla="*/ 85 h 212"/>
                    <a:gd name="T102" fmla="*/ 27 w 44"/>
                    <a:gd name="T103" fmla="*/ 73 h 212"/>
                    <a:gd name="T104" fmla="*/ 30 w 44"/>
                    <a:gd name="T105" fmla="*/ 62 h 212"/>
                    <a:gd name="T106" fmla="*/ 34 w 44"/>
                    <a:gd name="T107" fmla="*/ 54 h 212"/>
                    <a:gd name="T108" fmla="*/ 36 w 44"/>
                    <a:gd name="T109" fmla="*/ 44 h 212"/>
                    <a:gd name="T110" fmla="*/ 40 w 44"/>
                    <a:gd name="T111" fmla="*/ 35 h 212"/>
                    <a:gd name="T112" fmla="*/ 40 w 44"/>
                    <a:gd name="T113" fmla="*/ 28 h 2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44" h="212">
                      <a:moveTo>
                        <a:pt x="40" y="28"/>
                      </a:moveTo>
                      <a:cubicBezTo>
                        <a:pt x="38" y="27"/>
                        <a:pt x="40" y="22"/>
                        <a:pt x="38" y="20"/>
                      </a:cubicBezTo>
                      <a:cubicBezTo>
                        <a:pt x="37" y="19"/>
                        <a:pt x="35" y="16"/>
                        <a:pt x="36" y="14"/>
                      </a:cubicBezTo>
                      <a:cubicBezTo>
                        <a:pt x="38" y="13"/>
                        <a:pt x="35" y="13"/>
                        <a:pt x="36" y="12"/>
                      </a:cubicBezTo>
                      <a:cubicBezTo>
                        <a:pt x="37" y="11"/>
                        <a:pt x="36" y="10"/>
                        <a:pt x="35" y="9"/>
                      </a:cubicBezTo>
                      <a:cubicBezTo>
                        <a:pt x="34" y="8"/>
                        <a:pt x="34" y="7"/>
                        <a:pt x="34" y="5"/>
                      </a:cubicBezTo>
                      <a:cubicBezTo>
                        <a:pt x="34" y="3"/>
                        <a:pt x="33" y="2"/>
                        <a:pt x="32" y="0"/>
                      </a:cubicBezTo>
                      <a:cubicBezTo>
                        <a:pt x="31" y="1"/>
                        <a:pt x="30" y="2"/>
                        <a:pt x="30" y="3"/>
                      </a:cubicBezTo>
                      <a:cubicBezTo>
                        <a:pt x="29" y="5"/>
                        <a:pt x="27" y="4"/>
                        <a:pt x="28" y="6"/>
                      </a:cubicBezTo>
                      <a:cubicBezTo>
                        <a:pt x="28" y="9"/>
                        <a:pt x="28" y="12"/>
                        <a:pt x="28" y="15"/>
                      </a:cubicBezTo>
                      <a:cubicBezTo>
                        <a:pt x="28" y="19"/>
                        <a:pt x="29" y="24"/>
                        <a:pt x="28" y="28"/>
                      </a:cubicBezTo>
                      <a:cubicBezTo>
                        <a:pt x="27" y="29"/>
                        <a:pt x="26" y="30"/>
                        <a:pt x="26" y="31"/>
                      </a:cubicBezTo>
                      <a:cubicBezTo>
                        <a:pt x="26" y="33"/>
                        <a:pt x="27" y="35"/>
                        <a:pt x="27" y="37"/>
                      </a:cubicBezTo>
                      <a:cubicBezTo>
                        <a:pt x="27" y="43"/>
                        <a:pt x="25" y="50"/>
                        <a:pt x="23" y="56"/>
                      </a:cubicBezTo>
                      <a:cubicBezTo>
                        <a:pt x="22" y="59"/>
                        <a:pt x="22" y="61"/>
                        <a:pt x="23" y="64"/>
                      </a:cubicBezTo>
                      <a:cubicBezTo>
                        <a:pt x="23" y="66"/>
                        <a:pt x="23" y="67"/>
                        <a:pt x="21" y="68"/>
                      </a:cubicBezTo>
                      <a:cubicBezTo>
                        <a:pt x="20" y="69"/>
                        <a:pt x="21" y="70"/>
                        <a:pt x="21" y="71"/>
                      </a:cubicBezTo>
                      <a:cubicBezTo>
                        <a:pt x="21" y="74"/>
                        <a:pt x="21" y="77"/>
                        <a:pt x="21" y="80"/>
                      </a:cubicBezTo>
                      <a:cubicBezTo>
                        <a:pt x="21" y="81"/>
                        <a:pt x="21" y="83"/>
                        <a:pt x="21" y="84"/>
                      </a:cubicBezTo>
                      <a:cubicBezTo>
                        <a:pt x="20" y="85"/>
                        <a:pt x="21" y="87"/>
                        <a:pt x="20" y="88"/>
                      </a:cubicBezTo>
                      <a:cubicBezTo>
                        <a:pt x="18" y="93"/>
                        <a:pt x="16" y="98"/>
                        <a:pt x="14" y="103"/>
                      </a:cubicBezTo>
                      <a:cubicBezTo>
                        <a:pt x="13" y="106"/>
                        <a:pt x="10" y="107"/>
                        <a:pt x="11" y="110"/>
                      </a:cubicBezTo>
                      <a:cubicBezTo>
                        <a:pt x="12" y="113"/>
                        <a:pt x="14" y="118"/>
                        <a:pt x="12" y="122"/>
                      </a:cubicBezTo>
                      <a:cubicBezTo>
                        <a:pt x="10" y="124"/>
                        <a:pt x="8" y="129"/>
                        <a:pt x="10" y="132"/>
                      </a:cubicBezTo>
                      <a:cubicBezTo>
                        <a:pt x="11" y="134"/>
                        <a:pt x="12" y="134"/>
                        <a:pt x="13" y="133"/>
                      </a:cubicBezTo>
                      <a:cubicBezTo>
                        <a:pt x="14" y="132"/>
                        <a:pt x="18" y="132"/>
                        <a:pt x="17" y="133"/>
                      </a:cubicBezTo>
                      <a:cubicBezTo>
                        <a:pt x="17" y="133"/>
                        <a:pt x="16" y="133"/>
                        <a:pt x="15" y="134"/>
                      </a:cubicBezTo>
                      <a:cubicBezTo>
                        <a:pt x="15" y="135"/>
                        <a:pt x="15" y="135"/>
                        <a:pt x="16" y="136"/>
                      </a:cubicBezTo>
                      <a:cubicBezTo>
                        <a:pt x="16" y="136"/>
                        <a:pt x="15" y="137"/>
                        <a:pt x="15" y="137"/>
                      </a:cubicBezTo>
                      <a:cubicBezTo>
                        <a:pt x="14" y="139"/>
                        <a:pt x="13" y="143"/>
                        <a:pt x="14" y="145"/>
                      </a:cubicBezTo>
                      <a:cubicBezTo>
                        <a:pt x="14" y="146"/>
                        <a:pt x="14" y="146"/>
                        <a:pt x="13" y="148"/>
                      </a:cubicBezTo>
                      <a:cubicBezTo>
                        <a:pt x="12" y="149"/>
                        <a:pt x="14" y="149"/>
                        <a:pt x="15" y="150"/>
                      </a:cubicBezTo>
                      <a:cubicBezTo>
                        <a:pt x="15" y="150"/>
                        <a:pt x="15" y="150"/>
                        <a:pt x="14" y="151"/>
                      </a:cubicBezTo>
                      <a:cubicBezTo>
                        <a:pt x="13" y="151"/>
                        <a:pt x="11" y="152"/>
                        <a:pt x="13" y="152"/>
                      </a:cubicBezTo>
                      <a:cubicBezTo>
                        <a:pt x="12" y="153"/>
                        <a:pt x="13" y="156"/>
                        <a:pt x="14" y="156"/>
                      </a:cubicBezTo>
                      <a:cubicBezTo>
                        <a:pt x="13" y="156"/>
                        <a:pt x="10" y="155"/>
                        <a:pt x="11" y="158"/>
                      </a:cubicBezTo>
                      <a:cubicBezTo>
                        <a:pt x="11" y="158"/>
                        <a:pt x="12" y="163"/>
                        <a:pt x="10" y="162"/>
                      </a:cubicBezTo>
                      <a:cubicBezTo>
                        <a:pt x="10" y="162"/>
                        <a:pt x="8" y="160"/>
                        <a:pt x="8" y="159"/>
                      </a:cubicBezTo>
                      <a:cubicBezTo>
                        <a:pt x="6" y="158"/>
                        <a:pt x="7" y="157"/>
                        <a:pt x="5" y="158"/>
                      </a:cubicBezTo>
                      <a:cubicBezTo>
                        <a:pt x="5" y="158"/>
                        <a:pt x="4" y="159"/>
                        <a:pt x="4" y="159"/>
                      </a:cubicBezTo>
                      <a:cubicBezTo>
                        <a:pt x="4" y="160"/>
                        <a:pt x="5" y="160"/>
                        <a:pt x="4" y="161"/>
                      </a:cubicBezTo>
                      <a:cubicBezTo>
                        <a:pt x="4" y="162"/>
                        <a:pt x="0" y="162"/>
                        <a:pt x="0" y="164"/>
                      </a:cubicBezTo>
                      <a:cubicBezTo>
                        <a:pt x="0" y="164"/>
                        <a:pt x="1" y="165"/>
                        <a:pt x="2" y="165"/>
                      </a:cubicBezTo>
                      <a:cubicBezTo>
                        <a:pt x="2" y="165"/>
                        <a:pt x="1" y="164"/>
                        <a:pt x="2" y="163"/>
                      </a:cubicBezTo>
                      <a:cubicBezTo>
                        <a:pt x="2" y="163"/>
                        <a:pt x="5" y="165"/>
                        <a:pt x="7" y="164"/>
                      </a:cubicBezTo>
                      <a:cubicBezTo>
                        <a:pt x="11" y="163"/>
                        <a:pt x="5" y="170"/>
                        <a:pt x="7" y="171"/>
                      </a:cubicBezTo>
                      <a:cubicBezTo>
                        <a:pt x="8" y="171"/>
                        <a:pt x="10" y="170"/>
                        <a:pt x="11" y="171"/>
                      </a:cubicBezTo>
                      <a:cubicBezTo>
                        <a:pt x="12" y="171"/>
                        <a:pt x="12" y="174"/>
                        <a:pt x="11" y="173"/>
                      </a:cubicBezTo>
                      <a:cubicBezTo>
                        <a:pt x="11" y="173"/>
                        <a:pt x="8" y="171"/>
                        <a:pt x="8" y="172"/>
                      </a:cubicBezTo>
                      <a:cubicBezTo>
                        <a:pt x="7" y="173"/>
                        <a:pt x="6" y="173"/>
                        <a:pt x="7" y="174"/>
                      </a:cubicBezTo>
                      <a:cubicBezTo>
                        <a:pt x="7" y="174"/>
                        <a:pt x="9" y="176"/>
                        <a:pt x="8" y="176"/>
                      </a:cubicBezTo>
                      <a:cubicBezTo>
                        <a:pt x="7" y="176"/>
                        <a:pt x="7" y="179"/>
                        <a:pt x="7" y="179"/>
                      </a:cubicBezTo>
                      <a:cubicBezTo>
                        <a:pt x="6" y="182"/>
                        <a:pt x="9" y="178"/>
                        <a:pt x="9" y="178"/>
                      </a:cubicBezTo>
                      <a:cubicBezTo>
                        <a:pt x="9" y="178"/>
                        <a:pt x="8" y="183"/>
                        <a:pt x="9" y="182"/>
                      </a:cubicBezTo>
                      <a:cubicBezTo>
                        <a:pt x="9" y="182"/>
                        <a:pt x="8" y="182"/>
                        <a:pt x="8" y="183"/>
                      </a:cubicBezTo>
                      <a:cubicBezTo>
                        <a:pt x="7" y="184"/>
                        <a:pt x="8" y="184"/>
                        <a:pt x="9" y="185"/>
                      </a:cubicBezTo>
                      <a:cubicBezTo>
                        <a:pt x="9" y="185"/>
                        <a:pt x="7" y="186"/>
                        <a:pt x="7" y="186"/>
                      </a:cubicBezTo>
                      <a:cubicBezTo>
                        <a:pt x="6" y="186"/>
                        <a:pt x="7" y="186"/>
                        <a:pt x="7" y="187"/>
                      </a:cubicBezTo>
                      <a:cubicBezTo>
                        <a:pt x="6" y="189"/>
                        <a:pt x="10" y="189"/>
                        <a:pt x="10" y="188"/>
                      </a:cubicBezTo>
                      <a:cubicBezTo>
                        <a:pt x="10" y="189"/>
                        <a:pt x="9" y="189"/>
                        <a:pt x="10" y="190"/>
                      </a:cubicBezTo>
                      <a:cubicBezTo>
                        <a:pt x="10" y="190"/>
                        <a:pt x="10" y="190"/>
                        <a:pt x="10" y="190"/>
                      </a:cubicBezTo>
                      <a:cubicBezTo>
                        <a:pt x="10" y="191"/>
                        <a:pt x="8" y="192"/>
                        <a:pt x="8" y="193"/>
                      </a:cubicBezTo>
                      <a:cubicBezTo>
                        <a:pt x="7" y="195"/>
                        <a:pt x="10" y="192"/>
                        <a:pt x="11" y="192"/>
                      </a:cubicBezTo>
                      <a:cubicBezTo>
                        <a:pt x="10" y="193"/>
                        <a:pt x="11" y="194"/>
                        <a:pt x="11" y="194"/>
                      </a:cubicBezTo>
                      <a:cubicBezTo>
                        <a:pt x="11" y="195"/>
                        <a:pt x="8" y="196"/>
                        <a:pt x="8" y="196"/>
                      </a:cubicBezTo>
                      <a:cubicBezTo>
                        <a:pt x="10" y="197"/>
                        <a:pt x="10" y="196"/>
                        <a:pt x="11" y="198"/>
                      </a:cubicBezTo>
                      <a:cubicBezTo>
                        <a:pt x="12" y="200"/>
                        <a:pt x="14" y="195"/>
                        <a:pt x="13" y="195"/>
                      </a:cubicBezTo>
                      <a:cubicBezTo>
                        <a:pt x="14" y="195"/>
                        <a:pt x="14" y="196"/>
                        <a:pt x="15" y="197"/>
                      </a:cubicBezTo>
                      <a:cubicBezTo>
                        <a:pt x="15" y="197"/>
                        <a:pt x="15" y="195"/>
                        <a:pt x="15" y="195"/>
                      </a:cubicBezTo>
                      <a:cubicBezTo>
                        <a:pt x="15" y="195"/>
                        <a:pt x="15" y="197"/>
                        <a:pt x="15" y="197"/>
                      </a:cubicBezTo>
                      <a:cubicBezTo>
                        <a:pt x="16" y="196"/>
                        <a:pt x="16" y="195"/>
                        <a:pt x="16" y="196"/>
                      </a:cubicBezTo>
                      <a:cubicBezTo>
                        <a:pt x="17" y="196"/>
                        <a:pt x="16" y="198"/>
                        <a:pt x="16" y="198"/>
                      </a:cubicBezTo>
                      <a:cubicBezTo>
                        <a:pt x="15" y="199"/>
                        <a:pt x="17" y="199"/>
                        <a:pt x="16" y="200"/>
                      </a:cubicBezTo>
                      <a:cubicBezTo>
                        <a:pt x="15" y="202"/>
                        <a:pt x="17" y="201"/>
                        <a:pt x="18" y="202"/>
                      </a:cubicBezTo>
                      <a:cubicBezTo>
                        <a:pt x="21" y="202"/>
                        <a:pt x="24" y="204"/>
                        <a:pt x="21" y="206"/>
                      </a:cubicBezTo>
                      <a:cubicBezTo>
                        <a:pt x="20" y="207"/>
                        <a:pt x="17" y="206"/>
                        <a:pt x="16" y="207"/>
                      </a:cubicBezTo>
                      <a:cubicBezTo>
                        <a:pt x="15" y="209"/>
                        <a:pt x="18" y="208"/>
                        <a:pt x="19" y="209"/>
                      </a:cubicBezTo>
                      <a:cubicBezTo>
                        <a:pt x="18" y="209"/>
                        <a:pt x="18" y="209"/>
                        <a:pt x="18" y="209"/>
                      </a:cubicBezTo>
                      <a:cubicBezTo>
                        <a:pt x="18" y="209"/>
                        <a:pt x="22" y="212"/>
                        <a:pt x="24" y="210"/>
                      </a:cubicBezTo>
                      <a:cubicBezTo>
                        <a:pt x="25" y="208"/>
                        <a:pt x="23" y="206"/>
                        <a:pt x="25" y="204"/>
                      </a:cubicBezTo>
                      <a:cubicBezTo>
                        <a:pt x="26" y="202"/>
                        <a:pt x="29" y="202"/>
                        <a:pt x="30" y="202"/>
                      </a:cubicBezTo>
                      <a:cubicBezTo>
                        <a:pt x="35" y="199"/>
                        <a:pt x="28" y="199"/>
                        <a:pt x="26" y="199"/>
                      </a:cubicBezTo>
                      <a:cubicBezTo>
                        <a:pt x="24" y="199"/>
                        <a:pt x="21" y="199"/>
                        <a:pt x="19" y="198"/>
                      </a:cubicBezTo>
                      <a:cubicBezTo>
                        <a:pt x="17" y="196"/>
                        <a:pt x="17" y="196"/>
                        <a:pt x="17" y="192"/>
                      </a:cubicBezTo>
                      <a:cubicBezTo>
                        <a:pt x="17" y="188"/>
                        <a:pt x="16" y="191"/>
                        <a:pt x="13" y="189"/>
                      </a:cubicBezTo>
                      <a:cubicBezTo>
                        <a:pt x="12" y="189"/>
                        <a:pt x="12" y="186"/>
                        <a:pt x="12" y="185"/>
                      </a:cubicBezTo>
                      <a:cubicBezTo>
                        <a:pt x="11" y="183"/>
                        <a:pt x="11" y="180"/>
                        <a:pt x="13" y="179"/>
                      </a:cubicBezTo>
                      <a:cubicBezTo>
                        <a:pt x="14" y="178"/>
                        <a:pt x="14" y="178"/>
                        <a:pt x="15" y="177"/>
                      </a:cubicBezTo>
                      <a:cubicBezTo>
                        <a:pt x="15" y="176"/>
                        <a:pt x="16" y="175"/>
                        <a:pt x="17" y="175"/>
                      </a:cubicBezTo>
                      <a:cubicBezTo>
                        <a:pt x="18" y="174"/>
                        <a:pt x="16" y="171"/>
                        <a:pt x="17" y="169"/>
                      </a:cubicBezTo>
                      <a:cubicBezTo>
                        <a:pt x="17" y="168"/>
                        <a:pt x="19" y="167"/>
                        <a:pt x="20" y="165"/>
                      </a:cubicBezTo>
                      <a:cubicBezTo>
                        <a:pt x="20" y="163"/>
                        <a:pt x="20" y="160"/>
                        <a:pt x="21" y="158"/>
                      </a:cubicBezTo>
                      <a:cubicBezTo>
                        <a:pt x="21" y="156"/>
                        <a:pt x="23" y="156"/>
                        <a:pt x="21" y="154"/>
                      </a:cubicBezTo>
                      <a:cubicBezTo>
                        <a:pt x="20" y="153"/>
                        <a:pt x="17" y="153"/>
                        <a:pt x="21" y="152"/>
                      </a:cubicBezTo>
                      <a:cubicBezTo>
                        <a:pt x="26" y="151"/>
                        <a:pt x="20" y="151"/>
                        <a:pt x="19" y="149"/>
                      </a:cubicBezTo>
                      <a:cubicBezTo>
                        <a:pt x="19" y="146"/>
                        <a:pt x="19" y="142"/>
                        <a:pt x="19" y="140"/>
                      </a:cubicBezTo>
                      <a:cubicBezTo>
                        <a:pt x="19" y="136"/>
                        <a:pt x="19" y="131"/>
                        <a:pt x="19" y="127"/>
                      </a:cubicBezTo>
                      <a:cubicBezTo>
                        <a:pt x="20" y="124"/>
                        <a:pt x="21" y="119"/>
                        <a:pt x="23" y="117"/>
                      </a:cubicBezTo>
                      <a:cubicBezTo>
                        <a:pt x="26" y="114"/>
                        <a:pt x="23" y="109"/>
                        <a:pt x="23" y="106"/>
                      </a:cubicBezTo>
                      <a:cubicBezTo>
                        <a:pt x="23" y="104"/>
                        <a:pt x="24" y="103"/>
                        <a:pt x="26" y="102"/>
                      </a:cubicBezTo>
                      <a:cubicBezTo>
                        <a:pt x="28" y="100"/>
                        <a:pt x="27" y="99"/>
                        <a:pt x="27" y="96"/>
                      </a:cubicBezTo>
                      <a:cubicBezTo>
                        <a:pt x="27" y="92"/>
                        <a:pt x="30" y="89"/>
                        <a:pt x="29" y="85"/>
                      </a:cubicBezTo>
                      <a:cubicBezTo>
                        <a:pt x="29" y="82"/>
                        <a:pt x="28" y="79"/>
                        <a:pt x="27" y="76"/>
                      </a:cubicBezTo>
                      <a:cubicBezTo>
                        <a:pt x="27" y="75"/>
                        <a:pt x="26" y="74"/>
                        <a:pt x="27" y="73"/>
                      </a:cubicBezTo>
                      <a:cubicBezTo>
                        <a:pt x="28" y="72"/>
                        <a:pt x="29" y="68"/>
                        <a:pt x="29" y="67"/>
                      </a:cubicBezTo>
                      <a:cubicBezTo>
                        <a:pt x="29" y="66"/>
                        <a:pt x="28" y="64"/>
                        <a:pt x="30" y="62"/>
                      </a:cubicBezTo>
                      <a:cubicBezTo>
                        <a:pt x="31" y="61"/>
                        <a:pt x="30" y="59"/>
                        <a:pt x="31" y="58"/>
                      </a:cubicBezTo>
                      <a:cubicBezTo>
                        <a:pt x="31" y="56"/>
                        <a:pt x="33" y="55"/>
                        <a:pt x="34" y="54"/>
                      </a:cubicBezTo>
                      <a:cubicBezTo>
                        <a:pt x="34" y="53"/>
                        <a:pt x="37" y="50"/>
                        <a:pt x="37" y="49"/>
                      </a:cubicBezTo>
                      <a:cubicBezTo>
                        <a:pt x="37" y="48"/>
                        <a:pt x="36" y="46"/>
                        <a:pt x="36" y="44"/>
                      </a:cubicBezTo>
                      <a:cubicBezTo>
                        <a:pt x="36" y="42"/>
                        <a:pt x="36" y="41"/>
                        <a:pt x="36" y="39"/>
                      </a:cubicBezTo>
                      <a:cubicBezTo>
                        <a:pt x="36" y="36"/>
                        <a:pt x="37" y="36"/>
                        <a:pt x="40" y="35"/>
                      </a:cubicBezTo>
                      <a:cubicBezTo>
                        <a:pt x="44" y="34"/>
                        <a:pt x="44" y="32"/>
                        <a:pt x="44" y="28"/>
                      </a:cubicBezTo>
                      <a:cubicBezTo>
                        <a:pt x="43" y="29"/>
                        <a:pt x="41" y="29"/>
                        <a:pt x="40" y="28"/>
                      </a:cubicBezTo>
                      <a:cubicBezTo>
                        <a:pt x="40" y="28"/>
                        <a:pt x="40" y="29"/>
                        <a:pt x="40" y="2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59" name="Freeform 626">
                  <a:extLst>
                    <a:ext uri="{FF2B5EF4-FFF2-40B4-BE49-F238E27FC236}">
                      <a16:creationId xmlns:a16="http://schemas.microsoft.com/office/drawing/2014/main" id="{66135BE9-7981-2C46-9817-770B482729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95729" y="8760935"/>
                  <a:ext cx="655175" cy="756013"/>
                </a:xfrm>
                <a:custGeom>
                  <a:avLst/>
                  <a:gdLst>
                    <a:gd name="T0" fmla="*/ 61 w 64"/>
                    <a:gd name="T1" fmla="*/ 42 h 70"/>
                    <a:gd name="T2" fmla="*/ 58 w 64"/>
                    <a:gd name="T3" fmla="*/ 35 h 70"/>
                    <a:gd name="T4" fmla="*/ 50 w 64"/>
                    <a:gd name="T5" fmla="*/ 35 h 70"/>
                    <a:gd name="T6" fmla="*/ 49 w 64"/>
                    <a:gd name="T7" fmla="*/ 33 h 70"/>
                    <a:gd name="T8" fmla="*/ 47 w 64"/>
                    <a:gd name="T9" fmla="*/ 30 h 70"/>
                    <a:gd name="T10" fmla="*/ 48 w 64"/>
                    <a:gd name="T11" fmla="*/ 28 h 70"/>
                    <a:gd name="T12" fmla="*/ 47 w 64"/>
                    <a:gd name="T13" fmla="*/ 26 h 70"/>
                    <a:gd name="T14" fmla="*/ 47 w 64"/>
                    <a:gd name="T15" fmla="*/ 23 h 70"/>
                    <a:gd name="T16" fmla="*/ 41 w 64"/>
                    <a:gd name="T17" fmla="*/ 21 h 70"/>
                    <a:gd name="T18" fmla="*/ 37 w 64"/>
                    <a:gd name="T19" fmla="*/ 18 h 70"/>
                    <a:gd name="T20" fmla="*/ 33 w 64"/>
                    <a:gd name="T21" fmla="*/ 16 h 70"/>
                    <a:gd name="T22" fmla="*/ 29 w 64"/>
                    <a:gd name="T23" fmla="*/ 16 h 70"/>
                    <a:gd name="T24" fmla="*/ 23 w 64"/>
                    <a:gd name="T25" fmla="*/ 9 h 70"/>
                    <a:gd name="T26" fmla="*/ 23 w 64"/>
                    <a:gd name="T27" fmla="*/ 6 h 70"/>
                    <a:gd name="T28" fmla="*/ 23 w 64"/>
                    <a:gd name="T29" fmla="*/ 4 h 70"/>
                    <a:gd name="T30" fmla="*/ 18 w 64"/>
                    <a:gd name="T31" fmla="*/ 3 h 70"/>
                    <a:gd name="T32" fmla="*/ 10 w 64"/>
                    <a:gd name="T33" fmla="*/ 6 h 70"/>
                    <a:gd name="T34" fmla="*/ 7 w 64"/>
                    <a:gd name="T35" fmla="*/ 9 h 70"/>
                    <a:gd name="T36" fmla="*/ 2 w 64"/>
                    <a:gd name="T37" fmla="*/ 8 h 70"/>
                    <a:gd name="T38" fmla="*/ 6 w 64"/>
                    <a:gd name="T39" fmla="*/ 16 h 70"/>
                    <a:gd name="T40" fmla="*/ 5 w 64"/>
                    <a:gd name="T41" fmla="*/ 23 h 70"/>
                    <a:gd name="T42" fmla="*/ 4 w 64"/>
                    <a:gd name="T43" fmla="*/ 27 h 70"/>
                    <a:gd name="T44" fmla="*/ 3 w 64"/>
                    <a:gd name="T45" fmla="*/ 31 h 70"/>
                    <a:gd name="T46" fmla="*/ 5 w 64"/>
                    <a:gd name="T47" fmla="*/ 35 h 70"/>
                    <a:gd name="T48" fmla="*/ 3 w 64"/>
                    <a:gd name="T49" fmla="*/ 38 h 70"/>
                    <a:gd name="T50" fmla="*/ 4 w 64"/>
                    <a:gd name="T51" fmla="*/ 46 h 70"/>
                    <a:gd name="T52" fmla="*/ 4 w 64"/>
                    <a:gd name="T53" fmla="*/ 49 h 70"/>
                    <a:gd name="T54" fmla="*/ 7 w 64"/>
                    <a:gd name="T55" fmla="*/ 52 h 70"/>
                    <a:gd name="T56" fmla="*/ 7 w 64"/>
                    <a:gd name="T57" fmla="*/ 54 h 70"/>
                    <a:gd name="T58" fmla="*/ 6 w 64"/>
                    <a:gd name="T59" fmla="*/ 56 h 70"/>
                    <a:gd name="T60" fmla="*/ 9 w 64"/>
                    <a:gd name="T61" fmla="*/ 63 h 70"/>
                    <a:gd name="T62" fmla="*/ 13 w 64"/>
                    <a:gd name="T63" fmla="*/ 69 h 70"/>
                    <a:gd name="T64" fmla="*/ 14 w 64"/>
                    <a:gd name="T65" fmla="*/ 67 h 70"/>
                    <a:gd name="T66" fmla="*/ 17 w 64"/>
                    <a:gd name="T67" fmla="*/ 65 h 70"/>
                    <a:gd name="T68" fmla="*/ 20 w 64"/>
                    <a:gd name="T69" fmla="*/ 65 h 70"/>
                    <a:gd name="T70" fmla="*/ 25 w 64"/>
                    <a:gd name="T71" fmla="*/ 65 h 70"/>
                    <a:gd name="T72" fmla="*/ 28 w 64"/>
                    <a:gd name="T73" fmla="*/ 68 h 70"/>
                    <a:gd name="T74" fmla="*/ 31 w 64"/>
                    <a:gd name="T75" fmla="*/ 65 h 70"/>
                    <a:gd name="T76" fmla="*/ 37 w 64"/>
                    <a:gd name="T77" fmla="*/ 64 h 70"/>
                    <a:gd name="T78" fmla="*/ 44 w 64"/>
                    <a:gd name="T79" fmla="*/ 52 h 70"/>
                    <a:gd name="T80" fmla="*/ 52 w 64"/>
                    <a:gd name="T81" fmla="*/ 51 h 70"/>
                    <a:gd name="T82" fmla="*/ 59 w 64"/>
                    <a:gd name="T83" fmla="*/ 54 h 70"/>
                    <a:gd name="T84" fmla="*/ 61 w 64"/>
                    <a:gd name="T85" fmla="*/ 42 h 70"/>
                    <a:gd name="T86" fmla="*/ 61 w 64"/>
                    <a:gd name="T87" fmla="*/ 42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70">
                      <a:moveTo>
                        <a:pt x="61" y="42"/>
                      </a:moveTo>
                      <a:cubicBezTo>
                        <a:pt x="57" y="40"/>
                        <a:pt x="58" y="39"/>
                        <a:pt x="58" y="35"/>
                      </a:cubicBezTo>
                      <a:cubicBezTo>
                        <a:pt x="55" y="35"/>
                        <a:pt x="52" y="35"/>
                        <a:pt x="50" y="35"/>
                      </a:cubicBezTo>
                      <a:cubicBezTo>
                        <a:pt x="48" y="35"/>
                        <a:pt x="49" y="34"/>
                        <a:pt x="49" y="33"/>
                      </a:cubicBezTo>
                      <a:cubicBezTo>
                        <a:pt x="49" y="32"/>
                        <a:pt x="48" y="30"/>
                        <a:pt x="47" y="30"/>
                      </a:cubicBezTo>
                      <a:cubicBezTo>
                        <a:pt x="47" y="29"/>
                        <a:pt x="48" y="29"/>
                        <a:pt x="48" y="28"/>
                      </a:cubicBezTo>
                      <a:cubicBezTo>
                        <a:pt x="49" y="27"/>
                        <a:pt x="48" y="26"/>
                        <a:pt x="47" y="26"/>
                      </a:cubicBezTo>
                      <a:cubicBezTo>
                        <a:pt x="47" y="25"/>
                        <a:pt x="48" y="24"/>
                        <a:pt x="47" y="23"/>
                      </a:cubicBezTo>
                      <a:cubicBezTo>
                        <a:pt x="45" y="21"/>
                        <a:pt x="43" y="21"/>
                        <a:pt x="41" y="21"/>
                      </a:cubicBezTo>
                      <a:cubicBezTo>
                        <a:pt x="40" y="21"/>
                        <a:pt x="38" y="19"/>
                        <a:pt x="37" y="18"/>
                      </a:cubicBezTo>
                      <a:cubicBezTo>
                        <a:pt x="35" y="18"/>
                        <a:pt x="34" y="16"/>
                        <a:pt x="33" y="16"/>
                      </a:cubicBezTo>
                      <a:cubicBezTo>
                        <a:pt x="31" y="16"/>
                        <a:pt x="30" y="16"/>
                        <a:pt x="29" y="16"/>
                      </a:cubicBezTo>
                      <a:cubicBezTo>
                        <a:pt x="27" y="16"/>
                        <a:pt x="23" y="11"/>
                        <a:pt x="23" y="9"/>
                      </a:cubicBezTo>
                      <a:cubicBezTo>
                        <a:pt x="23" y="8"/>
                        <a:pt x="23" y="7"/>
                        <a:pt x="23" y="6"/>
                      </a:cubicBezTo>
                      <a:cubicBezTo>
                        <a:pt x="23" y="5"/>
                        <a:pt x="23" y="5"/>
                        <a:pt x="23" y="4"/>
                      </a:cubicBezTo>
                      <a:cubicBezTo>
                        <a:pt x="23" y="0"/>
                        <a:pt x="21" y="2"/>
                        <a:pt x="18" y="3"/>
                      </a:cubicBezTo>
                      <a:cubicBezTo>
                        <a:pt x="15" y="3"/>
                        <a:pt x="13" y="6"/>
                        <a:pt x="10" y="6"/>
                      </a:cubicBezTo>
                      <a:cubicBezTo>
                        <a:pt x="8" y="6"/>
                        <a:pt x="8" y="8"/>
                        <a:pt x="7" y="9"/>
                      </a:cubicBezTo>
                      <a:cubicBezTo>
                        <a:pt x="6" y="9"/>
                        <a:pt x="3" y="8"/>
                        <a:pt x="2" y="8"/>
                      </a:cubicBezTo>
                      <a:cubicBezTo>
                        <a:pt x="4" y="9"/>
                        <a:pt x="5" y="14"/>
                        <a:pt x="6" y="16"/>
                      </a:cubicBezTo>
                      <a:cubicBezTo>
                        <a:pt x="4" y="17"/>
                        <a:pt x="5" y="21"/>
                        <a:pt x="5" y="23"/>
                      </a:cubicBezTo>
                      <a:cubicBezTo>
                        <a:pt x="5" y="25"/>
                        <a:pt x="5" y="26"/>
                        <a:pt x="4" y="27"/>
                      </a:cubicBezTo>
                      <a:cubicBezTo>
                        <a:pt x="3" y="28"/>
                        <a:pt x="3" y="30"/>
                        <a:pt x="3" y="31"/>
                      </a:cubicBezTo>
                      <a:cubicBezTo>
                        <a:pt x="2" y="33"/>
                        <a:pt x="5" y="33"/>
                        <a:pt x="5" y="35"/>
                      </a:cubicBezTo>
                      <a:cubicBezTo>
                        <a:pt x="5" y="36"/>
                        <a:pt x="3" y="37"/>
                        <a:pt x="3" y="38"/>
                      </a:cubicBezTo>
                      <a:cubicBezTo>
                        <a:pt x="0" y="41"/>
                        <a:pt x="4" y="42"/>
                        <a:pt x="4" y="46"/>
                      </a:cubicBezTo>
                      <a:cubicBezTo>
                        <a:pt x="4" y="47"/>
                        <a:pt x="4" y="48"/>
                        <a:pt x="4" y="49"/>
                      </a:cubicBezTo>
                      <a:cubicBezTo>
                        <a:pt x="5" y="50"/>
                        <a:pt x="6" y="51"/>
                        <a:pt x="7" y="52"/>
                      </a:cubicBezTo>
                      <a:cubicBezTo>
                        <a:pt x="7" y="53"/>
                        <a:pt x="5" y="53"/>
                        <a:pt x="7" y="54"/>
                      </a:cubicBezTo>
                      <a:cubicBezTo>
                        <a:pt x="7" y="54"/>
                        <a:pt x="6" y="56"/>
                        <a:pt x="6" y="56"/>
                      </a:cubicBezTo>
                      <a:cubicBezTo>
                        <a:pt x="6" y="59"/>
                        <a:pt x="9" y="61"/>
                        <a:pt x="9" y="63"/>
                      </a:cubicBezTo>
                      <a:cubicBezTo>
                        <a:pt x="10" y="66"/>
                        <a:pt x="8" y="69"/>
                        <a:pt x="13" y="69"/>
                      </a:cubicBezTo>
                      <a:cubicBezTo>
                        <a:pt x="14" y="70"/>
                        <a:pt x="14" y="68"/>
                        <a:pt x="14" y="67"/>
                      </a:cubicBezTo>
                      <a:cubicBezTo>
                        <a:pt x="14" y="66"/>
                        <a:pt x="16" y="65"/>
                        <a:pt x="17" y="65"/>
                      </a:cubicBezTo>
                      <a:cubicBezTo>
                        <a:pt x="18" y="64"/>
                        <a:pt x="19" y="63"/>
                        <a:pt x="20" y="65"/>
                      </a:cubicBezTo>
                      <a:cubicBezTo>
                        <a:pt x="22" y="66"/>
                        <a:pt x="24" y="65"/>
                        <a:pt x="25" y="65"/>
                      </a:cubicBezTo>
                      <a:cubicBezTo>
                        <a:pt x="27" y="65"/>
                        <a:pt x="27" y="68"/>
                        <a:pt x="28" y="68"/>
                      </a:cubicBezTo>
                      <a:cubicBezTo>
                        <a:pt x="29" y="68"/>
                        <a:pt x="30" y="66"/>
                        <a:pt x="31" y="65"/>
                      </a:cubicBezTo>
                      <a:cubicBezTo>
                        <a:pt x="32" y="63"/>
                        <a:pt x="36" y="66"/>
                        <a:pt x="37" y="64"/>
                      </a:cubicBezTo>
                      <a:cubicBezTo>
                        <a:pt x="39" y="59"/>
                        <a:pt x="38" y="54"/>
                        <a:pt x="44" y="52"/>
                      </a:cubicBezTo>
                      <a:cubicBezTo>
                        <a:pt x="46" y="51"/>
                        <a:pt x="49" y="51"/>
                        <a:pt x="52" y="51"/>
                      </a:cubicBezTo>
                      <a:cubicBezTo>
                        <a:pt x="55" y="51"/>
                        <a:pt x="57" y="52"/>
                        <a:pt x="59" y="54"/>
                      </a:cubicBezTo>
                      <a:cubicBezTo>
                        <a:pt x="60" y="51"/>
                        <a:pt x="64" y="43"/>
                        <a:pt x="61" y="42"/>
                      </a:cubicBezTo>
                      <a:cubicBezTo>
                        <a:pt x="60" y="41"/>
                        <a:pt x="62" y="42"/>
                        <a:pt x="61" y="4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0" name="Freeform 627">
                  <a:extLst>
                    <a:ext uri="{FF2B5EF4-FFF2-40B4-BE49-F238E27FC236}">
                      <a16:creationId xmlns:a16="http://schemas.microsoft.com/office/drawing/2014/main" id="{F0241EA8-58C6-FF40-A937-B0D2105EAE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65137" y="9299363"/>
                  <a:ext cx="460016" cy="479422"/>
                </a:xfrm>
                <a:custGeom>
                  <a:avLst/>
                  <a:gdLst>
                    <a:gd name="T0" fmla="*/ 40 w 45"/>
                    <a:gd name="T1" fmla="*/ 24 h 44"/>
                    <a:gd name="T2" fmla="*/ 36 w 45"/>
                    <a:gd name="T3" fmla="*/ 24 h 44"/>
                    <a:gd name="T4" fmla="*/ 36 w 45"/>
                    <a:gd name="T5" fmla="*/ 20 h 44"/>
                    <a:gd name="T6" fmla="*/ 34 w 45"/>
                    <a:gd name="T7" fmla="*/ 17 h 44"/>
                    <a:gd name="T8" fmla="*/ 29 w 45"/>
                    <a:gd name="T9" fmla="*/ 16 h 44"/>
                    <a:gd name="T10" fmla="*/ 25 w 45"/>
                    <a:gd name="T11" fmla="*/ 15 h 44"/>
                    <a:gd name="T12" fmla="*/ 25 w 45"/>
                    <a:gd name="T13" fmla="*/ 12 h 44"/>
                    <a:gd name="T14" fmla="*/ 24 w 45"/>
                    <a:gd name="T15" fmla="*/ 7 h 44"/>
                    <a:gd name="T16" fmla="*/ 21 w 45"/>
                    <a:gd name="T17" fmla="*/ 3 h 44"/>
                    <a:gd name="T18" fmla="*/ 14 w 45"/>
                    <a:gd name="T19" fmla="*/ 1 h 44"/>
                    <a:gd name="T20" fmla="*/ 5 w 45"/>
                    <a:gd name="T21" fmla="*/ 3 h 44"/>
                    <a:gd name="T22" fmla="*/ 2 w 45"/>
                    <a:gd name="T23" fmla="*/ 11 h 44"/>
                    <a:gd name="T24" fmla="*/ 1 w 45"/>
                    <a:gd name="T25" fmla="*/ 14 h 44"/>
                    <a:gd name="T26" fmla="*/ 2 w 45"/>
                    <a:gd name="T27" fmla="*/ 17 h 44"/>
                    <a:gd name="T28" fmla="*/ 9 w 45"/>
                    <a:gd name="T29" fmla="*/ 24 h 44"/>
                    <a:gd name="T30" fmla="*/ 13 w 45"/>
                    <a:gd name="T31" fmla="*/ 25 h 44"/>
                    <a:gd name="T32" fmla="*/ 17 w 45"/>
                    <a:gd name="T33" fmla="*/ 27 h 44"/>
                    <a:gd name="T34" fmla="*/ 25 w 45"/>
                    <a:gd name="T35" fmla="*/ 35 h 44"/>
                    <a:gd name="T36" fmla="*/ 22 w 45"/>
                    <a:gd name="T37" fmla="*/ 39 h 44"/>
                    <a:gd name="T38" fmla="*/ 20 w 45"/>
                    <a:gd name="T39" fmla="*/ 42 h 44"/>
                    <a:gd name="T40" fmla="*/ 28 w 45"/>
                    <a:gd name="T41" fmla="*/ 44 h 44"/>
                    <a:gd name="T42" fmla="*/ 32 w 45"/>
                    <a:gd name="T43" fmla="*/ 43 h 44"/>
                    <a:gd name="T44" fmla="*/ 37 w 45"/>
                    <a:gd name="T45" fmla="*/ 42 h 44"/>
                    <a:gd name="T46" fmla="*/ 40 w 45"/>
                    <a:gd name="T47" fmla="*/ 39 h 44"/>
                    <a:gd name="T48" fmla="*/ 41 w 45"/>
                    <a:gd name="T49" fmla="*/ 34 h 44"/>
                    <a:gd name="T50" fmla="*/ 40 w 45"/>
                    <a:gd name="T51" fmla="*/ 24 h 44"/>
                    <a:gd name="T52" fmla="*/ 40 w 45"/>
                    <a:gd name="T53" fmla="*/ 2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45" h="44">
                      <a:moveTo>
                        <a:pt x="40" y="24"/>
                      </a:moveTo>
                      <a:cubicBezTo>
                        <a:pt x="39" y="25"/>
                        <a:pt x="37" y="26"/>
                        <a:pt x="36" y="24"/>
                      </a:cubicBezTo>
                      <a:cubicBezTo>
                        <a:pt x="35" y="23"/>
                        <a:pt x="37" y="22"/>
                        <a:pt x="36" y="20"/>
                      </a:cubicBezTo>
                      <a:cubicBezTo>
                        <a:pt x="35" y="19"/>
                        <a:pt x="35" y="18"/>
                        <a:pt x="34" y="17"/>
                      </a:cubicBezTo>
                      <a:cubicBezTo>
                        <a:pt x="31" y="15"/>
                        <a:pt x="31" y="17"/>
                        <a:pt x="29" y="16"/>
                      </a:cubicBezTo>
                      <a:cubicBezTo>
                        <a:pt x="28" y="16"/>
                        <a:pt x="27" y="16"/>
                        <a:pt x="25" y="15"/>
                      </a:cubicBezTo>
                      <a:cubicBezTo>
                        <a:pt x="23" y="15"/>
                        <a:pt x="24" y="13"/>
                        <a:pt x="25" y="12"/>
                      </a:cubicBezTo>
                      <a:cubicBezTo>
                        <a:pt x="25" y="10"/>
                        <a:pt x="24" y="8"/>
                        <a:pt x="24" y="7"/>
                      </a:cubicBezTo>
                      <a:cubicBezTo>
                        <a:pt x="23" y="4"/>
                        <a:pt x="24" y="4"/>
                        <a:pt x="21" y="3"/>
                      </a:cubicBezTo>
                      <a:cubicBezTo>
                        <a:pt x="19" y="1"/>
                        <a:pt x="18" y="0"/>
                        <a:pt x="14" y="1"/>
                      </a:cubicBezTo>
                      <a:cubicBezTo>
                        <a:pt x="11" y="1"/>
                        <a:pt x="7" y="2"/>
                        <a:pt x="5" y="3"/>
                      </a:cubicBezTo>
                      <a:cubicBezTo>
                        <a:pt x="2" y="6"/>
                        <a:pt x="3" y="8"/>
                        <a:pt x="2" y="11"/>
                      </a:cubicBezTo>
                      <a:cubicBezTo>
                        <a:pt x="2" y="12"/>
                        <a:pt x="1" y="13"/>
                        <a:pt x="1" y="14"/>
                      </a:cubicBezTo>
                      <a:cubicBezTo>
                        <a:pt x="0" y="15"/>
                        <a:pt x="1" y="15"/>
                        <a:pt x="2" y="17"/>
                      </a:cubicBezTo>
                      <a:cubicBezTo>
                        <a:pt x="4" y="20"/>
                        <a:pt x="6" y="21"/>
                        <a:pt x="9" y="24"/>
                      </a:cubicBezTo>
                      <a:cubicBezTo>
                        <a:pt x="10" y="25"/>
                        <a:pt x="12" y="25"/>
                        <a:pt x="13" y="25"/>
                      </a:cubicBezTo>
                      <a:cubicBezTo>
                        <a:pt x="15" y="25"/>
                        <a:pt x="16" y="26"/>
                        <a:pt x="17" y="27"/>
                      </a:cubicBezTo>
                      <a:cubicBezTo>
                        <a:pt x="19" y="28"/>
                        <a:pt x="27" y="31"/>
                        <a:pt x="25" y="35"/>
                      </a:cubicBezTo>
                      <a:cubicBezTo>
                        <a:pt x="24" y="36"/>
                        <a:pt x="22" y="37"/>
                        <a:pt x="22" y="39"/>
                      </a:cubicBezTo>
                      <a:cubicBezTo>
                        <a:pt x="22" y="41"/>
                        <a:pt x="22" y="41"/>
                        <a:pt x="20" y="42"/>
                      </a:cubicBezTo>
                      <a:cubicBezTo>
                        <a:pt x="19" y="44"/>
                        <a:pt x="27" y="43"/>
                        <a:pt x="28" y="44"/>
                      </a:cubicBezTo>
                      <a:cubicBezTo>
                        <a:pt x="30" y="44"/>
                        <a:pt x="30" y="44"/>
                        <a:pt x="32" y="43"/>
                      </a:cubicBezTo>
                      <a:cubicBezTo>
                        <a:pt x="33" y="41"/>
                        <a:pt x="36" y="43"/>
                        <a:pt x="37" y="42"/>
                      </a:cubicBezTo>
                      <a:cubicBezTo>
                        <a:pt x="38" y="41"/>
                        <a:pt x="39" y="40"/>
                        <a:pt x="40" y="39"/>
                      </a:cubicBezTo>
                      <a:cubicBezTo>
                        <a:pt x="41" y="37"/>
                        <a:pt x="40" y="35"/>
                        <a:pt x="41" y="34"/>
                      </a:cubicBezTo>
                      <a:cubicBezTo>
                        <a:pt x="41" y="32"/>
                        <a:pt x="45" y="24"/>
                        <a:pt x="40" y="24"/>
                      </a:cubicBezTo>
                      <a:cubicBezTo>
                        <a:pt x="40" y="25"/>
                        <a:pt x="41" y="24"/>
                        <a:pt x="40" y="2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1" name="Freeform 628">
                  <a:extLst>
                    <a:ext uri="{FF2B5EF4-FFF2-40B4-BE49-F238E27FC236}">
                      <a16:creationId xmlns:a16="http://schemas.microsoft.com/office/drawing/2014/main" id="{A5E82794-C367-C645-8DE4-13BCBF1450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83147" y="7968044"/>
                  <a:ext cx="2031735" cy="2179527"/>
                </a:xfrm>
                <a:custGeom>
                  <a:avLst/>
                  <a:gdLst>
                    <a:gd name="T0" fmla="*/ 188 w 199"/>
                    <a:gd name="T1" fmla="*/ 51 h 201"/>
                    <a:gd name="T2" fmla="*/ 165 w 199"/>
                    <a:gd name="T3" fmla="*/ 41 h 201"/>
                    <a:gd name="T4" fmla="*/ 135 w 199"/>
                    <a:gd name="T5" fmla="*/ 30 h 201"/>
                    <a:gd name="T6" fmla="*/ 122 w 199"/>
                    <a:gd name="T7" fmla="*/ 36 h 201"/>
                    <a:gd name="T8" fmla="*/ 116 w 199"/>
                    <a:gd name="T9" fmla="*/ 29 h 201"/>
                    <a:gd name="T10" fmla="*/ 111 w 199"/>
                    <a:gd name="T11" fmla="*/ 33 h 201"/>
                    <a:gd name="T12" fmla="*/ 120 w 199"/>
                    <a:gd name="T13" fmla="*/ 23 h 201"/>
                    <a:gd name="T14" fmla="*/ 116 w 199"/>
                    <a:gd name="T15" fmla="*/ 8 h 201"/>
                    <a:gd name="T16" fmla="*/ 105 w 199"/>
                    <a:gd name="T17" fmla="*/ 15 h 201"/>
                    <a:gd name="T18" fmla="*/ 93 w 199"/>
                    <a:gd name="T19" fmla="*/ 14 h 201"/>
                    <a:gd name="T20" fmla="*/ 77 w 199"/>
                    <a:gd name="T21" fmla="*/ 19 h 201"/>
                    <a:gd name="T22" fmla="*/ 69 w 199"/>
                    <a:gd name="T23" fmla="*/ 1 h 201"/>
                    <a:gd name="T24" fmla="*/ 56 w 199"/>
                    <a:gd name="T25" fmla="*/ 7 h 201"/>
                    <a:gd name="T26" fmla="*/ 50 w 199"/>
                    <a:gd name="T27" fmla="*/ 11 h 201"/>
                    <a:gd name="T28" fmla="*/ 51 w 199"/>
                    <a:gd name="T29" fmla="*/ 16 h 201"/>
                    <a:gd name="T30" fmla="*/ 41 w 199"/>
                    <a:gd name="T31" fmla="*/ 22 h 201"/>
                    <a:gd name="T32" fmla="*/ 27 w 199"/>
                    <a:gd name="T33" fmla="*/ 18 h 201"/>
                    <a:gd name="T34" fmla="*/ 25 w 199"/>
                    <a:gd name="T35" fmla="*/ 21 h 201"/>
                    <a:gd name="T36" fmla="*/ 22 w 199"/>
                    <a:gd name="T37" fmla="*/ 39 h 201"/>
                    <a:gd name="T38" fmla="*/ 10 w 199"/>
                    <a:gd name="T39" fmla="*/ 49 h 201"/>
                    <a:gd name="T40" fmla="*/ 2 w 199"/>
                    <a:gd name="T41" fmla="*/ 66 h 201"/>
                    <a:gd name="T42" fmla="*/ 9 w 199"/>
                    <a:gd name="T43" fmla="*/ 75 h 201"/>
                    <a:gd name="T44" fmla="*/ 24 w 199"/>
                    <a:gd name="T45" fmla="*/ 81 h 201"/>
                    <a:gd name="T46" fmla="*/ 39 w 199"/>
                    <a:gd name="T47" fmla="*/ 76 h 201"/>
                    <a:gd name="T48" fmla="*/ 49 w 199"/>
                    <a:gd name="T49" fmla="*/ 88 h 201"/>
                    <a:gd name="T50" fmla="*/ 61 w 199"/>
                    <a:gd name="T51" fmla="*/ 94 h 201"/>
                    <a:gd name="T52" fmla="*/ 68 w 199"/>
                    <a:gd name="T53" fmla="*/ 102 h 201"/>
                    <a:gd name="T54" fmla="*/ 80 w 199"/>
                    <a:gd name="T55" fmla="*/ 114 h 201"/>
                    <a:gd name="T56" fmla="*/ 82 w 199"/>
                    <a:gd name="T57" fmla="*/ 135 h 201"/>
                    <a:gd name="T58" fmla="*/ 93 w 199"/>
                    <a:gd name="T59" fmla="*/ 145 h 201"/>
                    <a:gd name="T60" fmla="*/ 98 w 199"/>
                    <a:gd name="T61" fmla="*/ 157 h 201"/>
                    <a:gd name="T62" fmla="*/ 90 w 199"/>
                    <a:gd name="T63" fmla="*/ 173 h 201"/>
                    <a:gd name="T64" fmla="*/ 86 w 199"/>
                    <a:gd name="T65" fmla="*/ 181 h 201"/>
                    <a:gd name="T66" fmla="*/ 94 w 199"/>
                    <a:gd name="T67" fmla="*/ 187 h 201"/>
                    <a:gd name="T68" fmla="*/ 107 w 199"/>
                    <a:gd name="T69" fmla="*/ 197 h 201"/>
                    <a:gd name="T70" fmla="*/ 119 w 199"/>
                    <a:gd name="T71" fmla="*/ 180 h 201"/>
                    <a:gd name="T72" fmla="*/ 128 w 199"/>
                    <a:gd name="T73" fmla="*/ 157 h 201"/>
                    <a:gd name="T74" fmla="*/ 137 w 199"/>
                    <a:gd name="T75" fmla="*/ 149 h 201"/>
                    <a:gd name="T76" fmla="*/ 144 w 199"/>
                    <a:gd name="T77" fmla="*/ 147 h 201"/>
                    <a:gd name="T78" fmla="*/ 155 w 199"/>
                    <a:gd name="T79" fmla="*/ 142 h 201"/>
                    <a:gd name="T80" fmla="*/ 163 w 199"/>
                    <a:gd name="T81" fmla="*/ 139 h 201"/>
                    <a:gd name="T82" fmla="*/ 169 w 199"/>
                    <a:gd name="T83" fmla="*/ 130 h 201"/>
                    <a:gd name="T84" fmla="*/ 175 w 199"/>
                    <a:gd name="T85" fmla="*/ 116 h 201"/>
                    <a:gd name="T86" fmla="*/ 176 w 199"/>
                    <a:gd name="T87" fmla="*/ 98 h 201"/>
                    <a:gd name="T88" fmla="*/ 178 w 199"/>
                    <a:gd name="T89" fmla="*/ 91 h 201"/>
                    <a:gd name="T90" fmla="*/ 182 w 199"/>
                    <a:gd name="T91" fmla="*/ 86 h 201"/>
                    <a:gd name="T92" fmla="*/ 196 w 199"/>
                    <a:gd name="T93" fmla="*/ 57 h 201"/>
                    <a:gd name="T94" fmla="*/ 110 w 199"/>
                    <a:gd name="T95" fmla="*/ 190 h 201"/>
                    <a:gd name="T96" fmla="*/ 115 w 199"/>
                    <a:gd name="T97" fmla="*/ 186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199" h="201">
                      <a:moveTo>
                        <a:pt x="196" y="57"/>
                      </a:moveTo>
                      <a:cubicBezTo>
                        <a:pt x="195" y="55"/>
                        <a:pt x="195" y="53"/>
                        <a:pt x="194" y="52"/>
                      </a:cubicBezTo>
                      <a:cubicBezTo>
                        <a:pt x="192" y="51"/>
                        <a:pt x="189" y="52"/>
                        <a:pt x="188" y="51"/>
                      </a:cubicBezTo>
                      <a:cubicBezTo>
                        <a:pt x="183" y="50"/>
                        <a:pt x="180" y="46"/>
                        <a:pt x="177" y="44"/>
                      </a:cubicBezTo>
                      <a:cubicBezTo>
                        <a:pt x="175" y="43"/>
                        <a:pt x="173" y="42"/>
                        <a:pt x="172" y="41"/>
                      </a:cubicBezTo>
                      <a:cubicBezTo>
                        <a:pt x="169" y="40"/>
                        <a:pt x="168" y="41"/>
                        <a:pt x="165" y="41"/>
                      </a:cubicBezTo>
                      <a:cubicBezTo>
                        <a:pt x="161" y="42"/>
                        <a:pt x="157" y="37"/>
                        <a:pt x="153" y="39"/>
                      </a:cubicBezTo>
                      <a:cubicBezTo>
                        <a:pt x="150" y="40"/>
                        <a:pt x="147" y="35"/>
                        <a:pt x="145" y="34"/>
                      </a:cubicBezTo>
                      <a:cubicBezTo>
                        <a:pt x="142" y="32"/>
                        <a:pt x="138" y="30"/>
                        <a:pt x="135" y="30"/>
                      </a:cubicBezTo>
                      <a:cubicBezTo>
                        <a:pt x="133" y="29"/>
                        <a:pt x="131" y="29"/>
                        <a:pt x="130" y="30"/>
                      </a:cubicBezTo>
                      <a:cubicBezTo>
                        <a:pt x="129" y="33"/>
                        <a:pt x="126" y="34"/>
                        <a:pt x="125" y="36"/>
                      </a:cubicBezTo>
                      <a:cubicBezTo>
                        <a:pt x="123" y="39"/>
                        <a:pt x="124" y="38"/>
                        <a:pt x="122" y="36"/>
                      </a:cubicBezTo>
                      <a:cubicBezTo>
                        <a:pt x="122" y="36"/>
                        <a:pt x="121" y="35"/>
                        <a:pt x="121" y="35"/>
                      </a:cubicBezTo>
                      <a:cubicBezTo>
                        <a:pt x="119" y="34"/>
                        <a:pt x="120" y="36"/>
                        <a:pt x="119" y="37"/>
                      </a:cubicBezTo>
                      <a:cubicBezTo>
                        <a:pt x="118" y="38"/>
                        <a:pt x="115" y="29"/>
                        <a:pt x="116" y="29"/>
                      </a:cubicBezTo>
                      <a:cubicBezTo>
                        <a:pt x="116" y="29"/>
                        <a:pt x="113" y="33"/>
                        <a:pt x="112" y="33"/>
                      </a:cubicBezTo>
                      <a:cubicBezTo>
                        <a:pt x="112" y="33"/>
                        <a:pt x="116" y="30"/>
                        <a:pt x="115" y="29"/>
                      </a:cubicBezTo>
                      <a:cubicBezTo>
                        <a:pt x="113" y="28"/>
                        <a:pt x="113" y="33"/>
                        <a:pt x="111" y="33"/>
                      </a:cubicBezTo>
                      <a:cubicBezTo>
                        <a:pt x="111" y="33"/>
                        <a:pt x="115" y="27"/>
                        <a:pt x="115" y="26"/>
                      </a:cubicBezTo>
                      <a:cubicBezTo>
                        <a:pt x="115" y="25"/>
                        <a:pt x="117" y="25"/>
                        <a:pt x="117" y="24"/>
                      </a:cubicBezTo>
                      <a:cubicBezTo>
                        <a:pt x="118" y="23"/>
                        <a:pt x="119" y="25"/>
                        <a:pt x="120" y="23"/>
                      </a:cubicBezTo>
                      <a:cubicBezTo>
                        <a:pt x="121" y="22"/>
                        <a:pt x="120" y="22"/>
                        <a:pt x="120" y="20"/>
                      </a:cubicBezTo>
                      <a:cubicBezTo>
                        <a:pt x="121" y="19"/>
                        <a:pt x="121" y="17"/>
                        <a:pt x="119" y="16"/>
                      </a:cubicBezTo>
                      <a:cubicBezTo>
                        <a:pt x="116" y="15"/>
                        <a:pt x="116" y="11"/>
                        <a:pt x="116" y="8"/>
                      </a:cubicBezTo>
                      <a:cubicBezTo>
                        <a:pt x="116" y="7"/>
                        <a:pt x="115" y="6"/>
                        <a:pt x="114" y="5"/>
                      </a:cubicBezTo>
                      <a:cubicBezTo>
                        <a:pt x="113" y="4"/>
                        <a:pt x="112" y="7"/>
                        <a:pt x="111" y="8"/>
                      </a:cubicBezTo>
                      <a:cubicBezTo>
                        <a:pt x="110" y="11"/>
                        <a:pt x="108" y="15"/>
                        <a:pt x="105" y="15"/>
                      </a:cubicBezTo>
                      <a:cubicBezTo>
                        <a:pt x="104" y="15"/>
                        <a:pt x="103" y="14"/>
                        <a:pt x="101" y="14"/>
                      </a:cubicBezTo>
                      <a:cubicBezTo>
                        <a:pt x="100" y="14"/>
                        <a:pt x="99" y="15"/>
                        <a:pt x="98" y="14"/>
                      </a:cubicBezTo>
                      <a:cubicBezTo>
                        <a:pt x="96" y="13"/>
                        <a:pt x="95" y="14"/>
                        <a:pt x="93" y="14"/>
                      </a:cubicBezTo>
                      <a:cubicBezTo>
                        <a:pt x="91" y="14"/>
                        <a:pt x="92" y="14"/>
                        <a:pt x="91" y="16"/>
                      </a:cubicBezTo>
                      <a:cubicBezTo>
                        <a:pt x="90" y="17"/>
                        <a:pt x="85" y="16"/>
                        <a:pt x="84" y="17"/>
                      </a:cubicBezTo>
                      <a:cubicBezTo>
                        <a:pt x="82" y="17"/>
                        <a:pt x="79" y="19"/>
                        <a:pt x="77" y="19"/>
                      </a:cubicBezTo>
                      <a:cubicBezTo>
                        <a:pt x="74" y="19"/>
                        <a:pt x="72" y="15"/>
                        <a:pt x="72" y="13"/>
                      </a:cubicBezTo>
                      <a:cubicBezTo>
                        <a:pt x="70" y="10"/>
                        <a:pt x="74" y="8"/>
                        <a:pt x="73" y="5"/>
                      </a:cubicBezTo>
                      <a:cubicBezTo>
                        <a:pt x="72" y="3"/>
                        <a:pt x="71" y="0"/>
                        <a:pt x="69" y="1"/>
                      </a:cubicBezTo>
                      <a:cubicBezTo>
                        <a:pt x="69" y="2"/>
                        <a:pt x="62" y="5"/>
                        <a:pt x="61" y="5"/>
                      </a:cubicBezTo>
                      <a:cubicBezTo>
                        <a:pt x="60" y="5"/>
                        <a:pt x="58" y="5"/>
                        <a:pt x="58" y="6"/>
                      </a:cubicBezTo>
                      <a:cubicBezTo>
                        <a:pt x="57" y="6"/>
                        <a:pt x="57" y="9"/>
                        <a:pt x="56" y="7"/>
                      </a:cubicBezTo>
                      <a:cubicBezTo>
                        <a:pt x="55" y="6"/>
                        <a:pt x="47" y="5"/>
                        <a:pt x="47" y="6"/>
                      </a:cubicBezTo>
                      <a:cubicBezTo>
                        <a:pt x="47" y="6"/>
                        <a:pt x="49" y="7"/>
                        <a:pt x="49" y="7"/>
                      </a:cubicBezTo>
                      <a:cubicBezTo>
                        <a:pt x="50" y="8"/>
                        <a:pt x="50" y="9"/>
                        <a:pt x="50" y="11"/>
                      </a:cubicBezTo>
                      <a:cubicBezTo>
                        <a:pt x="51" y="11"/>
                        <a:pt x="51" y="13"/>
                        <a:pt x="52" y="14"/>
                      </a:cubicBezTo>
                      <a:cubicBezTo>
                        <a:pt x="52" y="14"/>
                        <a:pt x="54" y="14"/>
                        <a:pt x="54" y="14"/>
                      </a:cubicBezTo>
                      <a:cubicBezTo>
                        <a:pt x="54" y="15"/>
                        <a:pt x="52" y="16"/>
                        <a:pt x="51" y="16"/>
                      </a:cubicBezTo>
                      <a:cubicBezTo>
                        <a:pt x="50" y="17"/>
                        <a:pt x="50" y="18"/>
                        <a:pt x="49" y="19"/>
                      </a:cubicBezTo>
                      <a:cubicBezTo>
                        <a:pt x="49" y="19"/>
                        <a:pt x="44" y="23"/>
                        <a:pt x="43" y="22"/>
                      </a:cubicBezTo>
                      <a:cubicBezTo>
                        <a:pt x="43" y="21"/>
                        <a:pt x="42" y="21"/>
                        <a:pt x="41" y="22"/>
                      </a:cubicBezTo>
                      <a:cubicBezTo>
                        <a:pt x="40" y="23"/>
                        <a:pt x="38" y="21"/>
                        <a:pt x="38" y="21"/>
                      </a:cubicBezTo>
                      <a:cubicBezTo>
                        <a:pt x="36" y="20"/>
                        <a:pt x="35" y="16"/>
                        <a:pt x="34" y="16"/>
                      </a:cubicBezTo>
                      <a:cubicBezTo>
                        <a:pt x="32" y="15"/>
                        <a:pt x="29" y="18"/>
                        <a:pt x="27" y="18"/>
                      </a:cubicBezTo>
                      <a:cubicBezTo>
                        <a:pt x="25" y="18"/>
                        <a:pt x="23" y="18"/>
                        <a:pt x="21" y="18"/>
                      </a:cubicBezTo>
                      <a:cubicBezTo>
                        <a:pt x="21" y="18"/>
                        <a:pt x="21" y="20"/>
                        <a:pt x="22" y="20"/>
                      </a:cubicBezTo>
                      <a:cubicBezTo>
                        <a:pt x="22" y="21"/>
                        <a:pt x="24" y="21"/>
                        <a:pt x="25" y="21"/>
                      </a:cubicBezTo>
                      <a:cubicBezTo>
                        <a:pt x="25" y="22"/>
                        <a:pt x="21" y="23"/>
                        <a:pt x="20" y="23"/>
                      </a:cubicBezTo>
                      <a:cubicBezTo>
                        <a:pt x="19" y="24"/>
                        <a:pt x="21" y="27"/>
                        <a:pt x="22" y="28"/>
                      </a:cubicBezTo>
                      <a:cubicBezTo>
                        <a:pt x="24" y="32"/>
                        <a:pt x="24" y="35"/>
                        <a:pt x="22" y="39"/>
                      </a:cubicBezTo>
                      <a:cubicBezTo>
                        <a:pt x="22" y="41"/>
                        <a:pt x="22" y="47"/>
                        <a:pt x="20" y="47"/>
                      </a:cubicBezTo>
                      <a:cubicBezTo>
                        <a:pt x="19" y="48"/>
                        <a:pt x="17" y="47"/>
                        <a:pt x="15" y="48"/>
                      </a:cubicBezTo>
                      <a:cubicBezTo>
                        <a:pt x="14" y="49"/>
                        <a:pt x="11" y="49"/>
                        <a:pt x="10" y="49"/>
                      </a:cubicBezTo>
                      <a:cubicBezTo>
                        <a:pt x="5" y="51"/>
                        <a:pt x="5" y="53"/>
                        <a:pt x="5" y="57"/>
                      </a:cubicBezTo>
                      <a:cubicBezTo>
                        <a:pt x="5" y="59"/>
                        <a:pt x="2" y="59"/>
                        <a:pt x="2" y="60"/>
                      </a:cubicBezTo>
                      <a:cubicBezTo>
                        <a:pt x="2" y="63"/>
                        <a:pt x="0" y="64"/>
                        <a:pt x="2" y="66"/>
                      </a:cubicBezTo>
                      <a:cubicBezTo>
                        <a:pt x="4" y="68"/>
                        <a:pt x="4" y="70"/>
                        <a:pt x="5" y="72"/>
                      </a:cubicBezTo>
                      <a:cubicBezTo>
                        <a:pt x="5" y="73"/>
                        <a:pt x="6" y="73"/>
                        <a:pt x="7" y="73"/>
                      </a:cubicBezTo>
                      <a:cubicBezTo>
                        <a:pt x="8" y="73"/>
                        <a:pt x="8" y="74"/>
                        <a:pt x="9" y="75"/>
                      </a:cubicBezTo>
                      <a:cubicBezTo>
                        <a:pt x="11" y="78"/>
                        <a:pt x="16" y="75"/>
                        <a:pt x="18" y="73"/>
                      </a:cubicBezTo>
                      <a:cubicBezTo>
                        <a:pt x="18" y="76"/>
                        <a:pt x="16" y="81"/>
                        <a:pt x="19" y="82"/>
                      </a:cubicBezTo>
                      <a:cubicBezTo>
                        <a:pt x="20" y="82"/>
                        <a:pt x="23" y="81"/>
                        <a:pt x="24" y="81"/>
                      </a:cubicBezTo>
                      <a:cubicBezTo>
                        <a:pt x="27" y="82"/>
                        <a:pt x="28" y="82"/>
                        <a:pt x="30" y="80"/>
                      </a:cubicBezTo>
                      <a:cubicBezTo>
                        <a:pt x="30" y="79"/>
                        <a:pt x="32" y="79"/>
                        <a:pt x="33" y="79"/>
                      </a:cubicBezTo>
                      <a:cubicBezTo>
                        <a:pt x="35" y="77"/>
                        <a:pt x="37" y="76"/>
                        <a:pt x="39" y="76"/>
                      </a:cubicBezTo>
                      <a:cubicBezTo>
                        <a:pt x="41" y="75"/>
                        <a:pt x="46" y="73"/>
                        <a:pt x="44" y="77"/>
                      </a:cubicBezTo>
                      <a:cubicBezTo>
                        <a:pt x="44" y="79"/>
                        <a:pt x="43" y="81"/>
                        <a:pt x="44" y="83"/>
                      </a:cubicBezTo>
                      <a:cubicBezTo>
                        <a:pt x="45" y="85"/>
                        <a:pt x="47" y="87"/>
                        <a:pt x="49" y="88"/>
                      </a:cubicBezTo>
                      <a:cubicBezTo>
                        <a:pt x="51" y="90"/>
                        <a:pt x="54" y="89"/>
                        <a:pt x="56" y="90"/>
                      </a:cubicBezTo>
                      <a:cubicBezTo>
                        <a:pt x="57" y="91"/>
                        <a:pt x="58" y="92"/>
                        <a:pt x="59" y="92"/>
                      </a:cubicBezTo>
                      <a:cubicBezTo>
                        <a:pt x="60" y="92"/>
                        <a:pt x="61" y="93"/>
                        <a:pt x="61" y="94"/>
                      </a:cubicBezTo>
                      <a:cubicBezTo>
                        <a:pt x="63" y="94"/>
                        <a:pt x="68" y="93"/>
                        <a:pt x="68" y="96"/>
                      </a:cubicBezTo>
                      <a:cubicBezTo>
                        <a:pt x="69" y="98"/>
                        <a:pt x="68" y="98"/>
                        <a:pt x="69" y="100"/>
                      </a:cubicBezTo>
                      <a:cubicBezTo>
                        <a:pt x="70" y="101"/>
                        <a:pt x="69" y="101"/>
                        <a:pt x="68" y="102"/>
                      </a:cubicBezTo>
                      <a:cubicBezTo>
                        <a:pt x="68" y="102"/>
                        <a:pt x="70" y="107"/>
                        <a:pt x="70" y="108"/>
                      </a:cubicBezTo>
                      <a:cubicBezTo>
                        <a:pt x="70" y="109"/>
                        <a:pt x="78" y="108"/>
                        <a:pt x="79" y="108"/>
                      </a:cubicBezTo>
                      <a:cubicBezTo>
                        <a:pt x="79" y="110"/>
                        <a:pt x="78" y="113"/>
                        <a:pt x="80" y="114"/>
                      </a:cubicBezTo>
                      <a:cubicBezTo>
                        <a:pt x="83" y="116"/>
                        <a:pt x="83" y="118"/>
                        <a:pt x="82" y="122"/>
                      </a:cubicBezTo>
                      <a:cubicBezTo>
                        <a:pt x="81" y="124"/>
                        <a:pt x="80" y="127"/>
                        <a:pt x="81" y="130"/>
                      </a:cubicBezTo>
                      <a:cubicBezTo>
                        <a:pt x="81" y="131"/>
                        <a:pt x="82" y="133"/>
                        <a:pt x="82" y="135"/>
                      </a:cubicBezTo>
                      <a:cubicBezTo>
                        <a:pt x="82" y="136"/>
                        <a:pt x="80" y="138"/>
                        <a:pt x="82" y="138"/>
                      </a:cubicBezTo>
                      <a:cubicBezTo>
                        <a:pt x="83" y="139"/>
                        <a:pt x="86" y="140"/>
                        <a:pt x="88" y="139"/>
                      </a:cubicBezTo>
                      <a:cubicBezTo>
                        <a:pt x="90" y="137"/>
                        <a:pt x="94" y="144"/>
                        <a:pt x="93" y="145"/>
                      </a:cubicBezTo>
                      <a:cubicBezTo>
                        <a:pt x="93" y="146"/>
                        <a:pt x="93" y="147"/>
                        <a:pt x="94" y="148"/>
                      </a:cubicBezTo>
                      <a:cubicBezTo>
                        <a:pt x="95" y="149"/>
                        <a:pt x="97" y="147"/>
                        <a:pt x="98" y="148"/>
                      </a:cubicBezTo>
                      <a:cubicBezTo>
                        <a:pt x="102" y="150"/>
                        <a:pt x="98" y="154"/>
                        <a:pt x="98" y="157"/>
                      </a:cubicBezTo>
                      <a:cubicBezTo>
                        <a:pt x="100" y="154"/>
                        <a:pt x="102" y="160"/>
                        <a:pt x="102" y="160"/>
                      </a:cubicBezTo>
                      <a:cubicBezTo>
                        <a:pt x="103" y="164"/>
                        <a:pt x="101" y="165"/>
                        <a:pt x="98" y="166"/>
                      </a:cubicBezTo>
                      <a:cubicBezTo>
                        <a:pt x="94" y="168"/>
                        <a:pt x="92" y="170"/>
                        <a:pt x="90" y="173"/>
                      </a:cubicBezTo>
                      <a:cubicBezTo>
                        <a:pt x="89" y="175"/>
                        <a:pt x="88" y="176"/>
                        <a:pt x="86" y="177"/>
                      </a:cubicBezTo>
                      <a:cubicBezTo>
                        <a:pt x="85" y="179"/>
                        <a:pt x="83" y="180"/>
                        <a:pt x="81" y="182"/>
                      </a:cubicBezTo>
                      <a:cubicBezTo>
                        <a:pt x="83" y="182"/>
                        <a:pt x="85" y="181"/>
                        <a:pt x="86" y="181"/>
                      </a:cubicBezTo>
                      <a:cubicBezTo>
                        <a:pt x="87" y="181"/>
                        <a:pt x="88" y="183"/>
                        <a:pt x="89" y="183"/>
                      </a:cubicBezTo>
                      <a:cubicBezTo>
                        <a:pt x="89" y="184"/>
                        <a:pt x="90" y="185"/>
                        <a:pt x="91" y="186"/>
                      </a:cubicBezTo>
                      <a:cubicBezTo>
                        <a:pt x="92" y="187"/>
                        <a:pt x="93" y="186"/>
                        <a:pt x="94" y="187"/>
                      </a:cubicBezTo>
                      <a:cubicBezTo>
                        <a:pt x="96" y="189"/>
                        <a:pt x="100" y="190"/>
                        <a:pt x="101" y="193"/>
                      </a:cubicBezTo>
                      <a:cubicBezTo>
                        <a:pt x="102" y="195"/>
                        <a:pt x="103" y="199"/>
                        <a:pt x="104" y="201"/>
                      </a:cubicBezTo>
                      <a:cubicBezTo>
                        <a:pt x="105" y="200"/>
                        <a:pt x="106" y="199"/>
                        <a:pt x="107" y="197"/>
                      </a:cubicBezTo>
                      <a:cubicBezTo>
                        <a:pt x="107" y="196"/>
                        <a:pt x="108" y="194"/>
                        <a:pt x="109" y="193"/>
                      </a:cubicBezTo>
                      <a:cubicBezTo>
                        <a:pt x="110" y="190"/>
                        <a:pt x="113" y="189"/>
                        <a:pt x="116" y="187"/>
                      </a:cubicBezTo>
                      <a:cubicBezTo>
                        <a:pt x="118" y="185"/>
                        <a:pt x="118" y="183"/>
                        <a:pt x="119" y="180"/>
                      </a:cubicBezTo>
                      <a:cubicBezTo>
                        <a:pt x="121" y="176"/>
                        <a:pt x="124" y="175"/>
                        <a:pt x="126" y="172"/>
                      </a:cubicBezTo>
                      <a:cubicBezTo>
                        <a:pt x="129" y="169"/>
                        <a:pt x="126" y="165"/>
                        <a:pt x="127" y="161"/>
                      </a:cubicBezTo>
                      <a:cubicBezTo>
                        <a:pt x="128" y="160"/>
                        <a:pt x="128" y="159"/>
                        <a:pt x="128" y="157"/>
                      </a:cubicBezTo>
                      <a:cubicBezTo>
                        <a:pt x="128" y="156"/>
                        <a:pt x="128" y="156"/>
                        <a:pt x="129" y="156"/>
                      </a:cubicBezTo>
                      <a:cubicBezTo>
                        <a:pt x="131" y="155"/>
                        <a:pt x="132" y="153"/>
                        <a:pt x="133" y="152"/>
                      </a:cubicBezTo>
                      <a:cubicBezTo>
                        <a:pt x="134" y="151"/>
                        <a:pt x="135" y="150"/>
                        <a:pt x="137" y="149"/>
                      </a:cubicBezTo>
                      <a:cubicBezTo>
                        <a:pt x="138" y="149"/>
                        <a:pt x="139" y="148"/>
                        <a:pt x="141" y="147"/>
                      </a:cubicBezTo>
                      <a:cubicBezTo>
                        <a:pt x="142" y="147"/>
                        <a:pt x="143" y="148"/>
                        <a:pt x="144" y="148"/>
                      </a:cubicBezTo>
                      <a:cubicBezTo>
                        <a:pt x="145" y="148"/>
                        <a:pt x="144" y="147"/>
                        <a:pt x="144" y="147"/>
                      </a:cubicBezTo>
                      <a:cubicBezTo>
                        <a:pt x="143" y="146"/>
                        <a:pt x="147" y="145"/>
                        <a:pt x="147" y="145"/>
                      </a:cubicBezTo>
                      <a:cubicBezTo>
                        <a:pt x="147" y="145"/>
                        <a:pt x="149" y="142"/>
                        <a:pt x="149" y="143"/>
                      </a:cubicBezTo>
                      <a:cubicBezTo>
                        <a:pt x="150" y="144"/>
                        <a:pt x="155" y="142"/>
                        <a:pt x="155" y="142"/>
                      </a:cubicBezTo>
                      <a:cubicBezTo>
                        <a:pt x="156" y="142"/>
                        <a:pt x="155" y="143"/>
                        <a:pt x="156" y="143"/>
                      </a:cubicBezTo>
                      <a:cubicBezTo>
                        <a:pt x="157" y="143"/>
                        <a:pt x="160" y="143"/>
                        <a:pt x="161" y="142"/>
                      </a:cubicBezTo>
                      <a:cubicBezTo>
                        <a:pt x="162" y="141"/>
                        <a:pt x="162" y="140"/>
                        <a:pt x="163" y="139"/>
                      </a:cubicBezTo>
                      <a:cubicBezTo>
                        <a:pt x="164" y="139"/>
                        <a:pt x="165" y="138"/>
                        <a:pt x="165" y="137"/>
                      </a:cubicBezTo>
                      <a:cubicBezTo>
                        <a:pt x="166" y="136"/>
                        <a:pt x="165" y="134"/>
                        <a:pt x="166" y="133"/>
                      </a:cubicBezTo>
                      <a:cubicBezTo>
                        <a:pt x="167" y="132"/>
                        <a:pt x="168" y="131"/>
                        <a:pt x="169" y="130"/>
                      </a:cubicBezTo>
                      <a:cubicBezTo>
                        <a:pt x="171" y="127"/>
                        <a:pt x="172" y="126"/>
                        <a:pt x="172" y="123"/>
                      </a:cubicBezTo>
                      <a:cubicBezTo>
                        <a:pt x="172" y="121"/>
                        <a:pt x="172" y="120"/>
                        <a:pt x="173" y="118"/>
                      </a:cubicBezTo>
                      <a:cubicBezTo>
                        <a:pt x="173" y="117"/>
                        <a:pt x="174" y="117"/>
                        <a:pt x="175" y="116"/>
                      </a:cubicBezTo>
                      <a:cubicBezTo>
                        <a:pt x="176" y="115"/>
                        <a:pt x="175" y="113"/>
                        <a:pt x="175" y="112"/>
                      </a:cubicBezTo>
                      <a:cubicBezTo>
                        <a:pt x="175" y="110"/>
                        <a:pt x="176" y="109"/>
                        <a:pt x="176" y="107"/>
                      </a:cubicBezTo>
                      <a:cubicBezTo>
                        <a:pt x="177" y="104"/>
                        <a:pt x="176" y="101"/>
                        <a:pt x="176" y="98"/>
                      </a:cubicBezTo>
                      <a:cubicBezTo>
                        <a:pt x="176" y="96"/>
                        <a:pt x="175" y="94"/>
                        <a:pt x="176" y="93"/>
                      </a:cubicBezTo>
                      <a:cubicBezTo>
                        <a:pt x="177" y="91"/>
                        <a:pt x="176" y="92"/>
                        <a:pt x="176" y="90"/>
                      </a:cubicBezTo>
                      <a:cubicBezTo>
                        <a:pt x="176" y="90"/>
                        <a:pt x="178" y="91"/>
                        <a:pt x="178" y="91"/>
                      </a:cubicBezTo>
                      <a:cubicBezTo>
                        <a:pt x="178" y="91"/>
                        <a:pt x="178" y="90"/>
                        <a:pt x="178" y="90"/>
                      </a:cubicBezTo>
                      <a:cubicBezTo>
                        <a:pt x="178" y="90"/>
                        <a:pt x="179" y="90"/>
                        <a:pt x="179" y="90"/>
                      </a:cubicBezTo>
                      <a:cubicBezTo>
                        <a:pt x="181" y="90"/>
                        <a:pt x="182" y="87"/>
                        <a:pt x="182" y="86"/>
                      </a:cubicBezTo>
                      <a:cubicBezTo>
                        <a:pt x="183" y="85"/>
                        <a:pt x="184" y="83"/>
                        <a:pt x="185" y="81"/>
                      </a:cubicBezTo>
                      <a:cubicBezTo>
                        <a:pt x="187" y="79"/>
                        <a:pt x="189" y="79"/>
                        <a:pt x="190" y="77"/>
                      </a:cubicBezTo>
                      <a:cubicBezTo>
                        <a:pt x="195" y="71"/>
                        <a:pt x="199" y="64"/>
                        <a:pt x="196" y="57"/>
                      </a:cubicBezTo>
                      <a:cubicBezTo>
                        <a:pt x="194" y="53"/>
                        <a:pt x="198" y="60"/>
                        <a:pt x="196" y="57"/>
                      </a:cubicBezTo>
                      <a:close/>
                      <a:moveTo>
                        <a:pt x="115" y="186"/>
                      </a:moveTo>
                      <a:cubicBezTo>
                        <a:pt x="113" y="187"/>
                        <a:pt x="112" y="189"/>
                        <a:pt x="110" y="190"/>
                      </a:cubicBezTo>
                      <a:cubicBezTo>
                        <a:pt x="107" y="191"/>
                        <a:pt x="112" y="188"/>
                        <a:pt x="112" y="187"/>
                      </a:cubicBezTo>
                      <a:cubicBezTo>
                        <a:pt x="113" y="186"/>
                        <a:pt x="114" y="184"/>
                        <a:pt x="116" y="182"/>
                      </a:cubicBezTo>
                      <a:cubicBezTo>
                        <a:pt x="118" y="180"/>
                        <a:pt x="117" y="184"/>
                        <a:pt x="115" y="186"/>
                      </a:cubicBezTo>
                      <a:cubicBezTo>
                        <a:pt x="115" y="186"/>
                        <a:pt x="116" y="185"/>
                        <a:pt x="115" y="18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2" name="Freeform 629">
                  <a:extLst>
                    <a:ext uri="{FF2B5EF4-FFF2-40B4-BE49-F238E27FC236}">
                      <a16:creationId xmlns:a16="http://schemas.microsoft.com/office/drawing/2014/main" id="{8FB615FD-B28C-0B49-A85E-5C942C1367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670749" y="9918925"/>
                  <a:ext cx="275312" cy="302405"/>
                </a:xfrm>
                <a:custGeom>
                  <a:avLst/>
                  <a:gdLst>
                    <a:gd name="T0" fmla="*/ 21 w 27"/>
                    <a:gd name="T1" fmla="*/ 10 h 28"/>
                    <a:gd name="T2" fmla="*/ 17 w 27"/>
                    <a:gd name="T3" fmla="*/ 7 h 28"/>
                    <a:gd name="T4" fmla="*/ 14 w 27"/>
                    <a:gd name="T5" fmla="*/ 6 h 28"/>
                    <a:gd name="T6" fmla="*/ 11 w 27"/>
                    <a:gd name="T7" fmla="*/ 3 h 28"/>
                    <a:gd name="T8" fmla="*/ 6 w 27"/>
                    <a:gd name="T9" fmla="*/ 2 h 28"/>
                    <a:gd name="T10" fmla="*/ 4 w 27"/>
                    <a:gd name="T11" fmla="*/ 3 h 28"/>
                    <a:gd name="T12" fmla="*/ 3 w 27"/>
                    <a:gd name="T13" fmla="*/ 6 h 28"/>
                    <a:gd name="T14" fmla="*/ 3 w 27"/>
                    <a:gd name="T15" fmla="*/ 12 h 28"/>
                    <a:gd name="T16" fmla="*/ 2 w 27"/>
                    <a:gd name="T17" fmla="*/ 17 h 28"/>
                    <a:gd name="T18" fmla="*/ 1 w 27"/>
                    <a:gd name="T19" fmla="*/ 22 h 28"/>
                    <a:gd name="T20" fmla="*/ 4 w 27"/>
                    <a:gd name="T21" fmla="*/ 25 h 28"/>
                    <a:gd name="T22" fmla="*/ 9 w 27"/>
                    <a:gd name="T23" fmla="*/ 26 h 28"/>
                    <a:gd name="T24" fmla="*/ 13 w 27"/>
                    <a:gd name="T25" fmla="*/ 28 h 28"/>
                    <a:gd name="T26" fmla="*/ 19 w 27"/>
                    <a:gd name="T27" fmla="*/ 28 h 28"/>
                    <a:gd name="T28" fmla="*/ 24 w 27"/>
                    <a:gd name="T29" fmla="*/ 25 h 28"/>
                    <a:gd name="T30" fmla="*/ 26 w 27"/>
                    <a:gd name="T31" fmla="*/ 19 h 28"/>
                    <a:gd name="T32" fmla="*/ 24 w 27"/>
                    <a:gd name="T33" fmla="*/ 14 h 28"/>
                    <a:gd name="T34" fmla="*/ 21 w 27"/>
                    <a:gd name="T35" fmla="*/ 10 h 28"/>
                    <a:gd name="T36" fmla="*/ 21 w 27"/>
                    <a:gd name="T37" fmla="*/ 1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" h="28">
                      <a:moveTo>
                        <a:pt x="21" y="10"/>
                      </a:moveTo>
                      <a:cubicBezTo>
                        <a:pt x="20" y="8"/>
                        <a:pt x="18" y="8"/>
                        <a:pt x="17" y="7"/>
                      </a:cubicBezTo>
                      <a:cubicBezTo>
                        <a:pt x="16" y="6"/>
                        <a:pt x="15" y="7"/>
                        <a:pt x="14" y="6"/>
                      </a:cubicBezTo>
                      <a:cubicBezTo>
                        <a:pt x="13" y="5"/>
                        <a:pt x="12" y="4"/>
                        <a:pt x="11" y="3"/>
                      </a:cubicBezTo>
                      <a:cubicBezTo>
                        <a:pt x="10" y="0"/>
                        <a:pt x="9" y="1"/>
                        <a:pt x="6" y="2"/>
                      </a:cubicBezTo>
                      <a:cubicBezTo>
                        <a:pt x="5" y="2"/>
                        <a:pt x="5" y="1"/>
                        <a:pt x="4" y="3"/>
                      </a:cubicBezTo>
                      <a:cubicBezTo>
                        <a:pt x="3" y="4"/>
                        <a:pt x="3" y="5"/>
                        <a:pt x="3" y="6"/>
                      </a:cubicBezTo>
                      <a:cubicBezTo>
                        <a:pt x="3" y="8"/>
                        <a:pt x="3" y="10"/>
                        <a:pt x="3" y="12"/>
                      </a:cubicBezTo>
                      <a:cubicBezTo>
                        <a:pt x="3" y="13"/>
                        <a:pt x="3" y="15"/>
                        <a:pt x="2" y="17"/>
                      </a:cubicBezTo>
                      <a:cubicBezTo>
                        <a:pt x="0" y="19"/>
                        <a:pt x="0" y="19"/>
                        <a:pt x="1" y="22"/>
                      </a:cubicBezTo>
                      <a:cubicBezTo>
                        <a:pt x="2" y="24"/>
                        <a:pt x="2" y="24"/>
                        <a:pt x="4" y="25"/>
                      </a:cubicBezTo>
                      <a:cubicBezTo>
                        <a:pt x="6" y="25"/>
                        <a:pt x="8" y="25"/>
                        <a:pt x="9" y="26"/>
                      </a:cubicBezTo>
                      <a:cubicBezTo>
                        <a:pt x="10" y="26"/>
                        <a:pt x="12" y="28"/>
                        <a:pt x="13" y="28"/>
                      </a:cubicBezTo>
                      <a:cubicBezTo>
                        <a:pt x="15" y="27"/>
                        <a:pt x="17" y="28"/>
                        <a:pt x="19" y="28"/>
                      </a:cubicBezTo>
                      <a:cubicBezTo>
                        <a:pt x="20" y="28"/>
                        <a:pt x="23" y="26"/>
                        <a:pt x="24" y="25"/>
                      </a:cubicBezTo>
                      <a:cubicBezTo>
                        <a:pt x="26" y="23"/>
                        <a:pt x="27" y="21"/>
                        <a:pt x="26" y="19"/>
                      </a:cubicBezTo>
                      <a:cubicBezTo>
                        <a:pt x="25" y="17"/>
                        <a:pt x="25" y="16"/>
                        <a:pt x="24" y="14"/>
                      </a:cubicBezTo>
                      <a:cubicBezTo>
                        <a:pt x="24" y="12"/>
                        <a:pt x="23" y="11"/>
                        <a:pt x="21" y="10"/>
                      </a:cubicBezTo>
                      <a:cubicBezTo>
                        <a:pt x="20" y="9"/>
                        <a:pt x="22" y="10"/>
                        <a:pt x="21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3" name="Freeform 630">
                  <a:extLst>
                    <a:ext uri="{FF2B5EF4-FFF2-40B4-BE49-F238E27FC236}">
                      <a16:creationId xmlns:a16="http://schemas.microsoft.com/office/drawing/2014/main" id="{9DE3D779-6706-EF4A-ACEC-471D5105B7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83147" y="9443189"/>
                  <a:ext cx="1052459" cy="1936127"/>
                </a:xfrm>
                <a:custGeom>
                  <a:avLst/>
                  <a:gdLst>
                    <a:gd name="T0" fmla="*/ 80 w 103"/>
                    <a:gd name="T1" fmla="*/ 52 h 179"/>
                    <a:gd name="T2" fmla="*/ 85 w 103"/>
                    <a:gd name="T3" fmla="*/ 42 h 179"/>
                    <a:gd name="T4" fmla="*/ 102 w 103"/>
                    <a:gd name="T5" fmla="*/ 29 h 179"/>
                    <a:gd name="T6" fmla="*/ 99 w 103"/>
                    <a:gd name="T7" fmla="*/ 21 h 179"/>
                    <a:gd name="T8" fmla="*/ 94 w 103"/>
                    <a:gd name="T9" fmla="*/ 29 h 179"/>
                    <a:gd name="T10" fmla="*/ 82 w 103"/>
                    <a:gd name="T11" fmla="*/ 30 h 179"/>
                    <a:gd name="T12" fmla="*/ 79 w 103"/>
                    <a:gd name="T13" fmla="*/ 28 h 179"/>
                    <a:gd name="T14" fmla="*/ 81 w 103"/>
                    <a:gd name="T15" fmla="*/ 22 h 179"/>
                    <a:gd name="T16" fmla="*/ 64 w 103"/>
                    <a:gd name="T17" fmla="*/ 9 h 179"/>
                    <a:gd name="T18" fmla="*/ 57 w 103"/>
                    <a:gd name="T19" fmla="*/ 2 h 179"/>
                    <a:gd name="T20" fmla="*/ 48 w 103"/>
                    <a:gd name="T21" fmla="*/ 4 h 179"/>
                    <a:gd name="T22" fmla="*/ 39 w 103"/>
                    <a:gd name="T23" fmla="*/ 1 h 179"/>
                    <a:gd name="T24" fmla="*/ 35 w 103"/>
                    <a:gd name="T25" fmla="*/ 9 h 179"/>
                    <a:gd name="T26" fmla="*/ 27 w 103"/>
                    <a:gd name="T27" fmla="*/ 22 h 179"/>
                    <a:gd name="T28" fmla="*/ 25 w 103"/>
                    <a:gd name="T29" fmla="*/ 32 h 179"/>
                    <a:gd name="T30" fmla="*/ 21 w 103"/>
                    <a:gd name="T31" fmla="*/ 39 h 179"/>
                    <a:gd name="T32" fmla="*/ 19 w 103"/>
                    <a:gd name="T33" fmla="*/ 47 h 179"/>
                    <a:gd name="T34" fmla="*/ 17 w 103"/>
                    <a:gd name="T35" fmla="*/ 52 h 179"/>
                    <a:gd name="T36" fmla="*/ 20 w 103"/>
                    <a:gd name="T37" fmla="*/ 61 h 179"/>
                    <a:gd name="T38" fmla="*/ 18 w 103"/>
                    <a:gd name="T39" fmla="*/ 79 h 179"/>
                    <a:gd name="T40" fmla="*/ 15 w 103"/>
                    <a:gd name="T41" fmla="*/ 94 h 179"/>
                    <a:gd name="T42" fmla="*/ 10 w 103"/>
                    <a:gd name="T43" fmla="*/ 117 h 179"/>
                    <a:gd name="T44" fmla="*/ 13 w 103"/>
                    <a:gd name="T45" fmla="*/ 130 h 179"/>
                    <a:gd name="T46" fmla="*/ 12 w 103"/>
                    <a:gd name="T47" fmla="*/ 135 h 179"/>
                    <a:gd name="T48" fmla="*/ 8 w 103"/>
                    <a:gd name="T49" fmla="*/ 147 h 179"/>
                    <a:gd name="T50" fmla="*/ 5 w 103"/>
                    <a:gd name="T51" fmla="*/ 156 h 179"/>
                    <a:gd name="T52" fmla="*/ 8 w 103"/>
                    <a:gd name="T53" fmla="*/ 170 h 179"/>
                    <a:gd name="T54" fmla="*/ 13 w 103"/>
                    <a:gd name="T55" fmla="*/ 176 h 179"/>
                    <a:gd name="T56" fmla="*/ 23 w 103"/>
                    <a:gd name="T57" fmla="*/ 178 h 179"/>
                    <a:gd name="T58" fmla="*/ 27 w 103"/>
                    <a:gd name="T59" fmla="*/ 179 h 179"/>
                    <a:gd name="T60" fmla="*/ 24 w 103"/>
                    <a:gd name="T61" fmla="*/ 169 h 179"/>
                    <a:gd name="T62" fmla="*/ 25 w 103"/>
                    <a:gd name="T63" fmla="*/ 163 h 179"/>
                    <a:gd name="T64" fmla="*/ 28 w 103"/>
                    <a:gd name="T65" fmla="*/ 163 h 179"/>
                    <a:gd name="T66" fmla="*/ 31 w 103"/>
                    <a:gd name="T67" fmla="*/ 157 h 179"/>
                    <a:gd name="T68" fmla="*/ 40 w 103"/>
                    <a:gd name="T69" fmla="*/ 151 h 179"/>
                    <a:gd name="T70" fmla="*/ 41 w 103"/>
                    <a:gd name="T71" fmla="*/ 145 h 179"/>
                    <a:gd name="T72" fmla="*/ 32 w 103"/>
                    <a:gd name="T73" fmla="*/ 140 h 179"/>
                    <a:gd name="T74" fmla="*/ 39 w 103"/>
                    <a:gd name="T75" fmla="*/ 131 h 179"/>
                    <a:gd name="T76" fmla="*/ 43 w 103"/>
                    <a:gd name="T77" fmla="*/ 124 h 179"/>
                    <a:gd name="T78" fmla="*/ 48 w 103"/>
                    <a:gd name="T79" fmla="*/ 116 h 179"/>
                    <a:gd name="T80" fmla="*/ 51 w 103"/>
                    <a:gd name="T81" fmla="*/ 114 h 179"/>
                    <a:gd name="T82" fmla="*/ 45 w 103"/>
                    <a:gd name="T83" fmla="*/ 113 h 179"/>
                    <a:gd name="T84" fmla="*/ 54 w 103"/>
                    <a:gd name="T85" fmla="*/ 108 h 179"/>
                    <a:gd name="T86" fmla="*/ 58 w 103"/>
                    <a:gd name="T87" fmla="*/ 102 h 179"/>
                    <a:gd name="T88" fmla="*/ 59 w 103"/>
                    <a:gd name="T89" fmla="*/ 97 h 179"/>
                    <a:gd name="T90" fmla="*/ 60 w 103"/>
                    <a:gd name="T91" fmla="*/ 96 h 179"/>
                    <a:gd name="T92" fmla="*/ 76 w 103"/>
                    <a:gd name="T93" fmla="*/ 93 h 179"/>
                    <a:gd name="T94" fmla="*/ 84 w 103"/>
                    <a:gd name="T95" fmla="*/ 87 h 179"/>
                    <a:gd name="T96" fmla="*/ 83 w 103"/>
                    <a:gd name="T97" fmla="*/ 78 h 179"/>
                    <a:gd name="T98" fmla="*/ 78 w 103"/>
                    <a:gd name="T99" fmla="*/ 69 h 179"/>
                    <a:gd name="T100" fmla="*/ 78 w 103"/>
                    <a:gd name="T101" fmla="*/ 66 h 179"/>
                    <a:gd name="T102" fmla="*/ 78 w 103"/>
                    <a:gd name="T103" fmla="*/ 62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3" h="179">
                      <a:moveTo>
                        <a:pt x="78" y="62"/>
                      </a:moveTo>
                      <a:cubicBezTo>
                        <a:pt x="81" y="59"/>
                        <a:pt x="79" y="56"/>
                        <a:pt x="80" y="52"/>
                      </a:cubicBezTo>
                      <a:cubicBezTo>
                        <a:pt x="80" y="51"/>
                        <a:pt x="80" y="49"/>
                        <a:pt x="80" y="48"/>
                      </a:cubicBezTo>
                      <a:cubicBezTo>
                        <a:pt x="81" y="45"/>
                        <a:pt x="83" y="44"/>
                        <a:pt x="85" y="42"/>
                      </a:cubicBezTo>
                      <a:cubicBezTo>
                        <a:pt x="89" y="39"/>
                        <a:pt x="91" y="34"/>
                        <a:pt x="95" y="31"/>
                      </a:cubicBezTo>
                      <a:cubicBezTo>
                        <a:pt x="97" y="30"/>
                        <a:pt x="100" y="30"/>
                        <a:pt x="102" y="29"/>
                      </a:cubicBezTo>
                      <a:cubicBezTo>
                        <a:pt x="103" y="27"/>
                        <a:pt x="102" y="24"/>
                        <a:pt x="101" y="23"/>
                      </a:cubicBezTo>
                      <a:cubicBezTo>
                        <a:pt x="100" y="21"/>
                        <a:pt x="101" y="21"/>
                        <a:pt x="99" y="21"/>
                      </a:cubicBezTo>
                      <a:cubicBezTo>
                        <a:pt x="97" y="20"/>
                        <a:pt x="98" y="24"/>
                        <a:pt x="97" y="25"/>
                      </a:cubicBezTo>
                      <a:cubicBezTo>
                        <a:pt x="96" y="26"/>
                        <a:pt x="95" y="28"/>
                        <a:pt x="94" y="29"/>
                      </a:cubicBezTo>
                      <a:cubicBezTo>
                        <a:pt x="93" y="30"/>
                        <a:pt x="90" y="29"/>
                        <a:pt x="88" y="30"/>
                      </a:cubicBezTo>
                      <a:cubicBezTo>
                        <a:pt x="87" y="32"/>
                        <a:pt x="84" y="30"/>
                        <a:pt x="82" y="30"/>
                      </a:cubicBezTo>
                      <a:cubicBezTo>
                        <a:pt x="81" y="30"/>
                        <a:pt x="79" y="31"/>
                        <a:pt x="78" y="30"/>
                      </a:cubicBezTo>
                      <a:cubicBezTo>
                        <a:pt x="76" y="30"/>
                        <a:pt x="79" y="28"/>
                        <a:pt x="79" y="28"/>
                      </a:cubicBezTo>
                      <a:cubicBezTo>
                        <a:pt x="80" y="27"/>
                        <a:pt x="79" y="26"/>
                        <a:pt x="79" y="26"/>
                      </a:cubicBezTo>
                      <a:cubicBezTo>
                        <a:pt x="79" y="24"/>
                        <a:pt x="80" y="23"/>
                        <a:pt x="81" y="22"/>
                      </a:cubicBezTo>
                      <a:cubicBezTo>
                        <a:pt x="85" y="18"/>
                        <a:pt x="77" y="16"/>
                        <a:pt x="74" y="14"/>
                      </a:cubicBezTo>
                      <a:cubicBezTo>
                        <a:pt x="71" y="12"/>
                        <a:pt x="67" y="12"/>
                        <a:pt x="64" y="9"/>
                      </a:cubicBezTo>
                      <a:cubicBezTo>
                        <a:pt x="63" y="8"/>
                        <a:pt x="61" y="7"/>
                        <a:pt x="60" y="6"/>
                      </a:cubicBezTo>
                      <a:cubicBezTo>
                        <a:pt x="59" y="4"/>
                        <a:pt x="58" y="2"/>
                        <a:pt x="57" y="2"/>
                      </a:cubicBezTo>
                      <a:cubicBezTo>
                        <a:pt x="56" y="1"/>
                        <a:pt x="53" y="1"/>
                        <a:pt x="52" y="2"/>
                      </a:cubicBezTo>
                      <a:cubicBezTo>
                        <a:pt x="51" y="3"/>
                        <a:pt x="50" y="6"/>
                        <a:pt x="48" y="4"/>
                      </a:cubicBezTo>
                      <a:cubicBezTo>
                        <a:pt x="47" y="2"/>
                        <a:pt x="45" y="2"/>
                        <a:pt x="43" y="2"/>
                      </a:cubicBezTo>
                      <a:cubicBezTo>
                        <a:pt x="41" y="2"/>
                        <a:pt x="41" y="0"/>
                        <a:pt x="39" y="1"/>
                      </a:cubicBezTo>
                      <a:cubicBezTo>
                        <a:pt x="38" y="2"/>
                        <a:pt x="35" y="3"/>
                        <a:pt x="35" y="4"/>
                      </a:cubicBezTo>
                      <a:cubicBezTo>
                        <a:pt x="34" y="6"/>
                        <a:pt x="35" y="8"/>
                        <a:pt x="35" y="9"/>
                      </a:cubicBezTo>
                      <a:cubicBezTo>
                        <a:pt x="34" y="13"/>
                        <a:pt x="31" y="13"/>
                        <a:pt x="28" y="14"/>
                      </a:cubicBezTo>
                      <a:cubicBezTo>
                        <a:pt x="26" y="15"/>
                        <a:pt x="27" y="20"/>
                        <a:pt x="27" y="22"/>
                      </a:cubicBezTo>
                      <a:cubicBezTo>
                        <a:pt x="27" y="24"/>
                        <a:pt x="28" y="26"/>
                        <a:pt x="28" y="27"/>
                      </a:cubicBezTo>
                      <a:cubicBezTo>
                        <a:pt x="28" y="28"/>
                        <a:pt x="25" y="31"/>
                        <a:pt x="25" y="32"/>
                      </a:cubicBezTo>
                      <a:cubicBezTo>
                        <a:pt x="24" y="33"/>
                        <a:pt x="21" y="35"/>
                        <a:pt x="21" y="36"/>
                      </a:cubicBezTo>
                      <a:cubicBezTo>
                        <a:pt x="21" y="37"/>
                        <a:pt x="21" y="38"/>
                        <a:pt x="21" y="39"/>
                      </a:cubicBezTo>
                      <a:cubicBezTo>
                        <a:pt x="21" y="40"/>
                        <a:pt x="20" y="41"/>
                        <a:pt x="20" y="42"/>
                      </a:cubicBezTo>
                      <a:cubicBezTo>
                        <a:pt x="20" y="43"/>
                        <a:pt x="21" y="46"/>
                        <a:pt x="19" y="47"/>
                      </a:cubicBezTo>
                      <a:cubicBezTo>
                        <a:pt x="19" y="48"/>
                        <a:pt x="19" y="50"/>
                        <a:pt x="19" y="51"/>
                      </a:cubicBezTo>
                      <a:cubicBezTo>
                        <a:pt x="18" y="51"/>
                        <a:pt x="17" y="51"/>
                        <a:pt x="17" y="52"/>
                      </a:cubicBezTo>
                      <a:cubicBezTo>
                        <a:pt x="17" y="54"/>
                        <a:pt x="19" y="55"/>
                        <a:pt x="19" y="57"/>
                      </a:cubicBezTo>
                      <a:cubicBezTo>
                        <a:pt x="19" y="58"/>
                        <a:pt x="19" y="60"/>
                        <a:pt x="20" y="61"/>
                      </a:cubicBezTo>
                      <a:cubicBezTo>
                        <a:pt x="22" y="65"/>
                        <a:pt x="18" y="69"/>
                        <a:pt x="18" y="73"/>
                      </a:cubicBezTo>
                      <a:cubicBezTo>
                        <a:pt x="17" y="75"/>
                        <a:pt x="19" y="77"/>
                        <a:pt x="18" y="79"/>
                      </a:cubicBezTo>
                      <a:cubicBezTo>
                        <a:pt x="17" y="80"/>
                        <a:pt x="15" y="81"/>
                        <a:pt x="14" y="83"/>
                      </a:cubicBezTo>
                      <a:cubicBezTo>
                        <a:pt x="13" y="85"/>
                        <a:pt x="17" y="93"/>
                        <a:pt x="15" y="94"/>
                      </a:cubicBezTo>
                      <a:cubicBezTo>
                        <a:pt x="11" y="96"/>
                        <a:pt x="12" y="101"/>
                        <a:pt x="11" y="105"/>
                      </a:cubicBezTo>
                      <a:cubicBezTo>
                        <a:pt x="9" y="108"/>
                        <a:pt x="10" y="113"/>
                        <a:pt x="10" y="117"/>
                      </a:cubicBezTo>
                      <a:cubicBezTo>
                        <a:pt x="10" y="120"/>
                        <a:pt x="10" y="123"/>
                        <a:pt x="10" y="126"/>
                      </a:cubicBezTo>
                      <a:cubicBezTo>
                        <a:pt x="10" y="127"/>
                        <a:pt x="15" y="130"/>
                        <a:pt x="13" y="130"/>
                      </a:cubicBezTo>
                      <a:cubicBezTo>
                        <a:pt x="13" y="130"/>
                        <a:pt x="9" y="131"/>
                        <a:pt x="11" y="132"/>
                      </a:cubicBezTo>
                      <a:cubicBezTo>
                        <a:pt x="13" y="132"/>
                        <a:pt x="13" y="133"/>
                        <a:pt x="12" y="135"/>
                      </a:cubicBezTo>
                      <a:cubicBezTo>
                        <a:pt x="11" y="137"/>
                        <a:pt x="11" y="139"/>
                        <a:pt x="11" y="142"/>
                      </a:cubicBezTo>
                      <a:cubicBezTo>
                        <a:pt x="11" y="144"/>
                        <a:pt x="9" y="145"/>
                        <a:pt x="8" y="147"/>
                      </a:cubicBezTo>
                      <a:cubicBezTo>
                        <a:pt x="7" y="148"/>
                        <a:pt x="8" y="150"/>
                        <a:pt x="8" y="152"/>
                      </a:cubicBezTo>
                      <a:cubicBezTo>
                        <a:pt x="8" y="153"/>
                        <a:pt x="6" y="156"/>
                        <a:pt x="5" y="156"/>
                      </a:cubicBezTo>
                      <a:cubicBezTo>
                        <a:pt x="0" y="158"/>
                        <a:pt x="3" y="164"/>
                        <a:pt x="4" y="167"/>
                      </a:cubicBezTo>
                      <a:cubicBezTo>
                        <a:pt x="5" y="169"/>
                        <a:pt x="8" y="166"/>
                        <a:pt x="8" y="170"/>
                      </a:cubicBezTo>
                      <a:cubicBezTo>
                        <a:pt x="8" y="171"/>
                        <a:pt x="7" y="174"/>
                        <a:pt x="9" y="175"/>
                      </a:cubicBezTo>
                      <a:cubicBezTo>
                        <a:pt x="10" y="176"/>
                        <a:pt x="11" y="176"/>
                        <a:pt x="13" y="176"/>
                      </a:cubicBezTo>
                      <a:cubicBezTo>
                        <a:pt x="15" y="177"/>
                        <a:pt x="18" y="177"/>
                        <a:pt x="20" y="177"/>
                      </a:cubicBezTo>
                      <a:cubicBezTo>
                        <a:pt x="21" y="177"/>
                        <a:pt x="22" y="177"/>
                        <a:pt x="23" y="178"/>
                      </a:cubicBezTo>
                      <a:cubicBezTo>
                        <a:pt x="23" y="177"/>
                        <a:pt x="24" y="177"/>
                        <a:pt x="25" y="177"/>
                      </a:cubicBezTo>
                      <a:cubicBezTo>
                        <a:pt x="25" y="178"/>
                        <a:pt x="27" y="179"/>
                        <a:pt x="27" y="179"/>
                      </a:cubicBezTo>
                      <a:cubicBezTo>
                        <a:pt x="28" y="179"/>
                        <a:pt x="26" y="176"/>
                        <a:pt x="26" y="175"/>
                      </a:cubicBezTo>
                      <a:cubicBezTo>
                        <a:pt x="24" y="173"/>
                        <a:pt x="24" y="171"/>
                        <a:pt x="24" y="169"/>
                      </a:cubicBezTo>
                      <a:cubicBezTo>
                        <a:pt x="24" y="167"/>
                        <a:pt x="24" y="166"/>
                        <a:pt x="27" y="164"/>
                      </a:cubicBezTo>
                      <a:cubicBezTo>
                        <a:pt x="29" y="163"/>
                        <a:pt x="25" y="163"/>
                        <a:pt x="25" y="163"/>
                      </a:cubicBezTo>
                      <a:cubicBezTo>
                        <a:pt x="25" y="163"/>
                        <a:pt x="27" y="162"/>
                        <a:pt x="26" y="162"/>
                      </a:cubicBezTo>
                      <a:cubicBezTo>
                        <a:pt x="27" y="162"/>
                        <a:pt x="27" y="163"/>
                        <a:pt x="28" y="163"/>
                      </a:cubicBezTo>
                      <a:cubicBezTo>
                        <a:pt x="29" y="164"/>
                        <a:pt x="30" y="163"/>
                        <a:pt x="31" y="163"/>
                      </a:cubicBezTo>
                      <a:cubicBezTo>
                        <a:pt x="32" y="161"/>
                        <a:pt x="31" y="159"/>
                        <a:pt x="31" y="157"/>
                      </a:cubicBezTo>
                      <a:cubicBezTo>
                        <a:pt x="32" y="155"/>
                        <a:pt x="34" y="154"/>
                        <a:pt x="37" y="153"/>
                      </a:cubicBezTo>
                      <a:cubicBezTo>
                        <a:pt x="38" y="152"/>
                        <a:pt x="39" y="152"/>
                        <a:pt x="40" y="151"/>
                      </a:cubicBezTo>
                      <a:cubicBezTo>
                        <a:pt x="41" y="150"/>
                        <a:pt x="39" y="149"/>
                        <a:pt x="39" y="149"/>
                      </a:cubicBezTo>
                      <a:cubicBezTo>
                        <a:pt x="39" y="148"/>
                        <a:pt x="42" y="147"/>
                        <a:pt x="41" y="145"/>
                      </a:cubicBezTo>
                      <a:cubicBezTo>
                        <a:pt x="40" y="143"/>
                        <a:pt x="36" y="145"/>
                        <a:pt x="35" y="143"/>
                      </a:cubicBezTo>
                      <a:cubicBezTo>
                        <a:pt x="34" y="142"/>
                        <a:pt x="33" y="142"/>
                        <a:pt x="32" y="140"/>
                      </a:cubicBezTo>
                      <a:cubicBezTo>
                        <a:pt x="31" y="138"/>
                        <a:pt x="33" y="135"/>
                        <a:pt x="34" y="134"/>
                      </a:cubicBezTo>
                      <a:cubicBezTo>
                        <a:pt x="36" y="133"/>
                        <a:pt x="37" y="131"/>
                        <a:pt x="39" y="131"/>
                      </a:cubicBezTo>
                      <a:cubicBezTo>
                        <a:pt x="41" y="130"/>
                        <a:pt x="41" y="132"/>
                        <a:pt x="42" y="129"/>
                      </a:cubicBezTo>
                      <a:cubicBezTo>
                        <a:pt x="42" y="127"/>
                        <a:pt x="44" y="126"/>
                        <a:pt x="43" y="124"/>
                      </a:cubicBezTo>
                      <a:cubicBezTo>
                        <a:pt x="42" y="121"/>
                        <a:pt x="47" y="121"/>
                        <a:pt x="48" y="119"/>
                      </a:cubicBezTo>
                      <a:cubicBezTo>
                        <a:pt x="48" y="119"/>
                        <a:pt x="43" y="115"/>
                        <a:pt x="48" y="116"/>
                      </a:cubicBezTo>
                      <a:cubicBezTo>
                        <a:pt x="49" y="117"/>
                        <a:pt x="49" y="118"/>
                        <a:pt x="50" y="118"/>
                      </a:cubicBezTo>
                      <a:cubicBezTo>
                        <a:pt x="52" y="118"/>
                        <a:pt x="52" y="115"/>
                        <a:pt x="51" y="114"/>
                      </a:cubicBezTo>
                      <a:cubicBezTo>
                        <a:pt x="51" y="113"/>
                        <a:pt x="49" y="115"/>
                        <a:pt x="49" y="115"/>
                      </a:cubicBezTo>
                      <a:cubicBezTo>
                        <a:pt x="47" y="115"/>
                        <a:pt x="45" y="114"/>
                        <a:pt x="45" y="113"/>
                      </a:cubicBezTo>
                      <a:cubicBezTo>
                        <a:pt x="45" y="112"/>
                        <a:pt x="43" y="105"/>
                        <a:pt x="45" y="105"/>
                      </a:cubicBezTo>
                      <a:cubicBezTo>
                        <a:pt x="48" y="106"/>
                        <a:pt x="50" y="108"/>
                        <a:pt x="54" y="108"/>
                      </a:cubicBezTo>
                      <a:cubicBezTo>
                        <a:pt x="55" y="108"/>
                        <a:pt x="56" y="107"/>
                        <a:pt x="57" y="107"/>
                      </a:cubicBezTo>
                      <a:cubicBezTo>
                        <a:pt x="59" y="105"/>
                        <a:pt x="57" y="104"/>
                        <a:pt x="58" y="102"/>
                      </a:cubicBezTo>
                      <a:cubicBezTo>
                        <a:pt x="58" y="101"/>
                        <a:pt x="59" y="100"/>
                        <a:pt x="59" y="100"/>
                      </a:cubicBezTo>
                      <a:cubicBezTo>
                        <a:pt x="60" y="98"/>
                        <a:pt x="59" y="98"/>
                        <a:pt x="59" y="97"/>
                      </a:cubicBezTo>
                      <a:cubicBezTo>
                        <a:pt x="58" y="96"/>
                        <a:pt x="58" y="94"/>
                        <a:pt x="59" y="94"/>
                      </a:cubicBezTo>
                      <a:cubicBezTo>
                        <a:pt x="61" y="94"/>
                        <a:pt x="60" y="96"/>
                        <a:pt x="60" y="96"/>
                      </a:cubicBezTo>
                      <a:cubicBezTo>
                        <a:pt x="59" y="95"/>
                        <a:pt x="65" y="95"/>
                        <a:pt x="65" y="95"/>
                      </a:cubicBezTo>
                      <a:cubicBezTo>
                        <a:pt x="69" y="95"/>
                        <a:pt x="72" y="93"/>
                        <a:pt x="76" y="93"/>
                      </a:cubicBezTo>
                      <a:cubicBezTo>
                        <a:pt x="77" y="92"/>
                        <a:pt x="80" y="91"/>
                        <a:pt x="82" y="90"/>
                      </a:cubicBezTo>
                      <a:cubicBezTo>
                        <a:pt x="83" y="89"/>
                        <a:pt x="83" y="88"/>
                        <a:pt x="84" y="87"/>
                      </a:cubicBezTo>
                      <a:cubicBezTo>
                        <a:pt x="85" y="86"/>
                        <a:pt x="86" y="85"/>
                        <a:pt x="87" y="83"/>
                      </a:cubicBezTo>
                      <a:cubicBezTo>
                        <a:pt x="87" y="80"/>
                        <a:pt x="85" y="80"/>
                        <a:pt x="83" y="78"/>
                      </a:cubicBezTo>
                      <a:cubicBezTo>
                        <a:pt x="82" y="76"/>
                        <a:pt x="85" y="75"/>
                        <a:pt x="83" y="73"/>
                      </a:cubicBezTo>
                      <a:cubicBezTo>
                        <a:pt x="82" y="72"/>
                        <a:pt x="78" y="71"/>
                        <a:pt x="78" y="69"/>
                      </a:cubicBezTo>
                      <a:cubicBezTo>
                        <a:pt x="78" y="69"/>
                        <a:pt x="78" y="68"/>
                        <a:pt x="79" y="68"/>
                      </a:cubicBezTo>
                      <a:cubicBezTo>
                        <a:pt x="79" y="67"/>
                        <a:pt x="78" y="67"/>
                        <a:pt x="78" y="66"/>
                      </a:cubicBezTo>
                      <a:cubicBezTo>
                        <a:pt x="78" y="65"/>
                        <a:pt x="77" y="63"/>
                        <a:pt x="78" y="62"/>
                      </a:cubicBezTo>
                      <a:cubicBezTo>
                        <a:pt x="79" y="61"/>
                        <a:pt x="77" y="63"/>
                        <a:pt x="78" y="6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4" name="Freeform 631">
                  <a:extLst>
                    <a:ext uri="{FF2B5EF4-FFF2-40B4-BE49-F238E27FC236}">
                      <a16:creationId xmlns:a16="http://schemas.microsoft.com/office/drawing/2014/main" id="{CE9E741A-CE90-1948-A6EB-EED443C2C9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00091" y="7403805"/>
                  <a:ext cx="223040" cy="261837"/>
                </a:xfrm>
                <a:custGeom>
                  <a:avLst/>
                  <a:gdLst>
                    <a:gd name="T0" fmla="*/ 15 w 22"/>
                    <a:gd name="T1" fmla="*/ 23 h 24"/>
                    <a:gd name="T2" fmla="*/ 19 w 22"/>
                    <a:gd name="T3" fmla="*/ 24 h 24"/>
                    <a:gd name="T4" fmla="*/ 19 w 22"/>
                    <a:gd name="T5" fmla="*/ 17 h 24"/>
                    <a:gd name="T6" fmla="*/ 20 w 22"/>
                    <a:gd name="T7" fmla="*/ 10 h 24"/>
                    <a:gd name="T8" fmla="*/ 21 w 22"/>
                    <a:gd name="T9" fmla="*/ 7 h 24"/>
                    <a:gd name="T10" fmla="*/ 22 w 22"/>
                    <a:gd name="T11" fmla="*/ 3 h 24"/>
                    <a:gd name="T12" fmla="*/ 17 w 22"/>
                    <a:gd name="T13" fmla="*/ 4 h 24"/>
                    <a:gd name="T14" fmla="*/ 12 w 22"/>
                    <a:gd name="T15" fmla="*/ 5 h 24"/>
                    <a:gd name="T16" fmla="*/ 9 w 22"/>
                    <a:gd name="T17" fmla="*/ 8 h 24"/>
                    <a:gd name="T18" fmla="*/ 4 w 22"/>
                    <a:gd name="T19" fmla="*/ 9 h 24"/>
                    <a:gd name="T20" fmla="*/ 3 w 22"/>
                    <a:gd name="T21" fmla="*/ 12 h 24"/>
                    <a:gd name="T22" fmla="*/ 0 w 22"/>
                    <a:gd name="T23" fmla="*/ 13 h 24"/>
                    <a:gd name="T24" fmla="*/ 6 w 22"/>
                    <a:gd name="T25" fmla="*/ 19 h 24"/>
                    <a:gd name="T26" fmla="*/ 11 w 22"/>
                    <a:gd name="T27" fmla="*/ 22 h 24"/>
                    <a:gd name="T28" fmla="*/ 15 w 22"/>
                    <a:gd name="T29" fmla="*/ 23 h 24"/>
                    <a:gd name="T30" fmla="*/ 15 w 22"/>
                    <a:gd name="T31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22" h="24">
                      <a:moveTo>
                        <a:pt x="15" y="23"/>
                      </a:moveTo>
                      <a:cubicBezTo>
                        <a:pt x="16" y="24"/>
                        <a:pt x="17" y="24"/>
                        <a:pt x="19" y="24"/>
                      </a:cubicBezTo>
                      <a:cubicBezTo>
                        <a:pt x="17" y="21"/>
                        <a:pt x="19" y="20"/>
                        <a:pt x="19" y="17"/>
                      </a:cubicBezTo>
                      <a:cubicBezTo>
                        <a:pt x="19" y="15"/>
                        <a:pt x="20" y="12"/>
                        <a:pt x="20" y="10"/>
                      </a:cubicBezTo>
                      <a:cubicBezTo>
                        <a:pt x="20" y="9"/>
                        <a:pt x="21" y="8"/>
                        <a:pt x="21" y="7"/>
                      </a:cubicBezTo>
                      <a:cubicBezTo>
                        <a:pt x="22" y="6"/>
                        <a:pt x="21" y="5"/>
                        <a:pt x="22" y="3"/>
                      </a:cubicBezTo>
                      <a:cubicBezTo>
                        <a:pt x="22" y="0"/>
                        <a:pt x="18" y="4"/>
                        <a:pt x="17" y="4"/>
                      </a:cubicBezTo>
                      <a:cubicBezTo>
                        <a:pt x="15" y="4"/>
                        <a:pt x="14" y="3"/>
                        <a:pt x="12" y="5"/>
                      </a:cubicBezTo>
                      <a:cubicBezTo>
                        <a:pt x="12" y="5"/>
                        <a:pt x="10" y="9"/>
                        <a:pt x="9" y="8"/>
                      </a:cubicBezTo>
                      <a:cubicBezTo>
                        <a:pt x="7" y="8"/>
                        <a:pt x="6" y="8"/>
                        <a:pt x="4" y="9"/>
                      </a:cubicBezTo>
                      <a:cubicBezTo>
                        <a:pt x="4" y="10"/>
                        <a:pt x="4" y="12"/>
                        <a:pt x="3" y="12"/>
                      </a:cubicBezTo>
                      <a:cubicBezTo>
                        <a:pt x="3" y="13"/>
                        <a:pt x="1" y="13"/>
                        <a:pt x="0" y="13"/>
                      </a:cubicBezTo>
                      <a:cubicBezTo>
                        <a:pt x="2" y="15"/>
                        <a:pt x="4" y="18"/>
                        <a:pt x="6" y="19"/>
                      </a:cubicBezTo>
                      <a:cubicBezTo>
                        <a:pt x="7" y="21"/>
                        <a:pt x="9" y="22"/>
                        <a:pt x="11" y="22"/>
                      </a:cubicBezTo>
                      <a:cubicBezTo>
                        <a:pt x="12" y="22"/>
                        <a:pt x="14" y="22"/>
                        <a:pt x="15" y="23"/>
                      </a:cubicBezTo>
                      <a:cubicBezTo>
                        <a:pt x="16" y="23"/>
                        <a:pt x="15" y="22"/>
                        <a:pt x="15" y="2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5" name="Freeform 632">
                  <a:extLst>
                    <a:ext uri="{FF2B5EF4-FFF2-40B4-BE49-F238E27FC236}">
                      <a16:creationId xmlns:a16="http://schemas.microsoft.com/office/drawing/2014/main" id="{AAED1FD4-045E-AB4B-85B0-54902FF55E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269793" y="7643512"/>
                  <a:ext cx="174248" cy="162265"/>
                </a:xfrm>
                <a:custGeom>
                  <a:avLst/>
                  <a:gdLst>
                    <a:gd name="T0" fmla="*/ 16 w 17"/>
                    <a:gd name="T1" fmla="*/ 10 h 15"/>
                    <a:gd name="T2" fmla="*/ 17 w 17"/>
                    <a:gd name="T3" fmla="*/ 8 h 15"/>
                    <a:gd name="T4" fmla="*/ 15 w 17"/>
                    <a:gd name="T5" fmla="*/ 6 h 15"/>
                    <a:gd name="T6" fmla="*/ 12 w 17"/>
                    <a:gd name="T7" fmla="*/ 2 h 15"/>
                    <a:gd name="T8" fmla="*/ 8 w 17"/>
                    <a:gd name="T9" fmla="*/ 1 h 15"/>
                    <a:gd name="T10" fmla="*/ 3 w 17"/>
                    <a:gd name="T11" fmla="*/ 0 h 15"/>
                    <a:gd name="T12" fmla="*/ 3 w 17"/>
                    <a:gd name="T13" fmla="*/ 6 h 15"/>
                    <a:gd name="T14" fmla="*/ 6 w 17"/>
                    <a:gd name="T15" fmla="*/ 7 h 15"/>
                    <a:gd name="T16" fmla="*/ 4 w 17"/>
                    <a:gd name="T17" fmla="*/ 5 h 15"/>
                    <a:gd name="T18" fmla="*/ 7 w 17"/>
                    <a:gd name="T19" fmla="*/ 7 h 15"/>
                    <a:gd name="T20" fmla="*/ 11 w 17"/>
                    <a:gd name="T21" fmla="*/ 10 h 15"/>
                    <a:gd name="T22" fmla="*/ 14 w 17"/>
                    <a:gd name="T23" fmla="*/ 14 h 15"/>
                    <a:gd name="T24" fmla="*/ 16 w 17"/>
                    <a:gd name="T25" fmla="*/ 10 h 15"/>
                    <a:gd name="T26" fmla="*/ 16 w 17"/>
                    <a:gd name="T27" fmla="*/ 1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7" h="15">
                      <a:moveTo>
                        <a:pt x="16" y="10"/>
                      </a:moveTo>
                      <a:cubicBezTo>
                        <a:pt x="16" y="9"/>
                        <a:pt x="16" y="8"/>
                        <a:pt x="17" y="8"/>
                      </a:cubicBezTo>
                      <a:cubicBezTo>
                        <a:pt x="16" y="7"/>
                        <a:pt x="16" y="6"/>
                        <a:pt x="15" y="6"/>
                      </a:cubicBezTo>
                      <a:cubicBezTo>
                        <a:pt x="14" y="5"/>
                        <a:pt x="13" y="2"/>
                        <a:pt x="12" y="2"/>
                      </a:cubicBezTo>
                      <a:cubicBezTo>
                        <a:pt x="10" y="2"/>
                        <a:pt x="9" y="2"/>
                        <a:pt x="8" y="1"/>
                      </a:cubicBezTo>
                      <a:cubicBezTo>
                        <a:pt x="7" y="0"/>
                        <a:pt x="4" y="0"/>
                        <a:pt x="3" y="0"/>
                      </a:cubicBezTo>
                      <a:cubicBezTo>
                        <a:pt x="4" y="1"/>
                        <a:pt x="0" y="6"/>
                        <a:pt x="3" y="6"/>
                      </a:cubicBezTo>
                      <a:cubicBezTo>
                        <a:pt x="4" y="6"/>
                        <a:pt x="4" y="8"/>
                        <a:pt x="6" y="7"/>
                      </a:cubicBezTo>
                      <a:cubicBezTo>
                        <a:pt x="7" y="6"/>
                        <a:pt x="4" y="5"/>
                        <a:pt x="4" y="5"/>
                      </a:cubicBezTo>
                      <a:cubicBezTo>
                        <a:pt x="5" y="5"/>
                        <a:pt x="7" y="6"/>
                        <a:pt x="7" y="7"/>
                      </a:cubicBezTo>
                      <a:cubicBezTo>
                        <a:pt x="8" y="9"/>
                        <a:pt x="10" y="8"/>
                        <a:pt x="11" y="10"/>
                      </a:cubicBezTo>
                      <a:cubicBezTo>
                        <a:pt x="12" y="11"/>
                        <a:pt x="12" y="13"/>
                        <a:pt x="14" y="14"/>
                      </a:cubicBezTo>
                      <a:cubicBezTo>
                        <a:pt x="17" y="15"/>
                        <a:pt x="17" y="12"/>
                        <a:pt x="16" y="10"/>
                      </a:cubicBezTo>
                      <a:cubicBezTo>
                        <a:pt x="16" y="9"/>
                        <a:pt x="16" y="11"/>
                        <a:pt x="16" y="1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6" name="Freeform 633">
                  <a:extLst>
                    <a:ext uri="{FF2B5EF4-FFF2-40B4-BE49-F238E27FC236}">
                      <a16:creationId xmlns:a16="http://schemas.microsoft.com/office/drawing/2014/main" id="{F0A5830C-74D2-8245-96F8-74EF49832A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074632" y="7459121"/>
                  <a:ext cx="115005" cy="95888"/>
                </a:xfrm>
                <a:custGeom>
                  <a:avLst/>
                  <a:gdLst>
                    <a:gd name="T0" fmla="*/ 4 w 11"/>
                    <a:gd name="T1" fmla="*/ 1 h 9"/>
                    <a:gd name="T2" fmla="*/ 4 w 11"/>
                    <a:gd name="T3" fmla="*/ 0 h 9"/>
                    <a:gd name="T4" fmla="*/ 0 w 11"/>
                    <a:gd name="T5" fmla="*/ 4 h 9"/>
                    <a:gd name="T6" fmla="*/ 11 w 11"/>
                    <a:gd name="T7" fmla="*/ 5 h 9"/>
                    <a:gd name="T8" fmla="*/ 4 w 11"/>
                    <a:gd name="T9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9">
                      <a:moveTo>
                        <a:pt x="4" y="1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1"/>
                        <a:pt x="1" y="3"/>
                        <a:pt x="0" y="4"/>
                      </a:cubicBezTo>
                      <a:cubicBezTo>
                        <a:pt x="2" y="5"/>
                        <a:pt x="11" y="9"/>
                        <a:pt x="11" y="5"/>
                      </a:cubicBezTo>
                      <a:cubicBezTo>
                        <a:pt x="11" y="2"/>
                        <a:pt x="6" y="3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7" name="Freeform 634">
                  <a:extLst>
                    <a:ext uri="{FF2B5EF4-FFF2-40B4-BE49-F238E27FC236}">
                      <a16:creationId xmlns:a16="http://schemas.microsoft.com/office/drawing/2014/main" id="{7041D7CB-EDC0-CB4F-B91A-927FE940A3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52658" y="7263669"/>
                  <a:ext cx="205617" cy="250772"/>
                </a:xfrm>
                <a:custGeom>
                  <a:avLst/>
                  <a:gdLst>
                    <a:gd name="T0" fmla="*/ 16 w 20"/>
                    <a:gd name="T1" fmla="*/ 16 h 23"/>
                    <a:gd name="T2" fmla="*/ 20 w 20"/>
                    <a:gd name="T3" fmla="*/ 12 h 23"/>
                    <a:gd name="T4" fmla="*/ 16 w 20"/>
                    <a:gd name="T5" fmla="*/ 8 h 23"/>
                    <a:gd name="T6" fmla="*/ 16 w 20"/>
                    <a:gd name="T7" fmla="*/ 1 h 23"/>
                    <a:gd name="T8" fmla="*/ 8 w 20"/>
                    <a:gd name="T9" fmla="*/ 1 h 23"/>
                    <a:gd name="T10" fmla="*/ 7 w 20"/>
                    <a:gd name="T11" fmla="*/ 6 h 23"/>
                    <a:gd name="T12" fmla="*/ 8 w 20"/>
                    <a:gd name="T13" fmla="*/ 10 h 23"/>
                    <a:gd name="T14" fmla="*/ 4 w 20"/>
                    <a:gd name="T15" fmla="*/ 10 h 23"/>
                    <a:gd name="T16" fmla="*/ 2 w 20"/>
                    <a:gd name="T17" fmla="*/ 15 h 23"/>
                    <a:gd name="T18" fmla="*/ 12 w 20"/>
                    <a:gd name="T19" fmla="*/ 21 h 23"/>
                    <a:gd name="T20" fmla="*/ 16 w 20"/>
                    <a:gd name="T21" fmla="*/ 1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" h="23">
                      <a:moveTo>
                        <a:pt x="16" y="16"/>
                      </a:moveTo>
                      <a:cubicBezTo>
                        <a:pt x="16" y="14"/>
                        <a:pt x="19" y="13"/>
                        <a:pt x="20" y="12"/>
                      </a:cubicBezTo>
                      <a:cubicBezTo>
                        <a:pt x="17" y="11"/>
                        <a:pt x="16" y="11"/>
                        <a:pt x="16" y="8"/>
                      </a:cubicBezTo>
                      <a:cubicBezTo>
                        <a:pt x="16" y="7"/>
                        <a:pt x="17" y="2"/>
                        <a:pt x="16" y="1"/>
                      </a:cubicBezTo>
                      <a:cubicBezTo>
                        <a:pt x="15" y="0"/>
                        <a:pt x="10" y="1"/>
                        <a:pt x="8" y="1"/>
                      </a:cubicBezTo>
                      <a:cubicBezTo>
                        <a:pt x="6" y="1"/>
                        <a:pt x="6" y="4"/>
                        <a:pt x="7" y="6"/>
                      </a:cubicBezTo>
                      <a:cubicBezTo>
                        <a:pt x="8" y="7"/>
                        <a:pt x="12" y="10"/>
                        <a:pt x="8" y="10"/>
                      </a:cubicBezTo>
                      <a:cubicBezTo>
                        <a:pt x="7" y="10"/>
                        <a:pt x="5" y="10"/>
                        <a:pt x="4" y="10"/>
                      </a:cubicBezTo>
                      <a:cubicBezTo>
                        <a:pt x="2" y="10"/>
                        <a:pt x="2" y="14"/>
                        <a:pt x="2" y="15"/>
                      </a:cubicBezTo>
                      <a:cubicBezTo>
                        <a:pt x="0" y="21"/>
                        <a:pt x="8" y="20"/>
                        <a:pt x="12" y="21"/>
                      </a:cubicBezTo>
                      <a:cubicBezTo>
                        <a:pt x="13" y="23"/>
                        <a:pt x="16" y="17"/>
                        <a:pt x="16" y="1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8" name="Freeform 635">
                  <a:extLst>
                    <a:ext uri="{FF2B5EF4-FFF2-40B4-BE49-F238E27FC236}">
                      <a16:creationId xmlns:a16="http://schemas.microsoft.com/office/drawing/2014/main" id="{4F353CB0-025A-2D48-9BEF-84526BA285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08526" y="6408083"/>
                  <a:ext cx="1529904" cy="1039977"/>
                </a:xfrm>
                <a:custGeom>
                  <a:avLst/>
                  <a:gdLst>
                    <a:gd name="T0" fmla="*/ 132 w 150"/>
                    <a:gd name="T1" fmla="*/ 88 h 96"/>
                    <a:gd name="T2" fmla="*/ 130 w 150"/>
                    <a:gd name="T3" fmla="*/ 80 h 96"/>
                    <a:gd name="T4" fmla="*/ 144 w 150"/>
                    <a:gd name="T5" fmla="*/ 78 h 96"/>
                    <a:gd name="T6" fmla="*/ 146 w 150"/>
                    <a:gd name="T7" fmla="*/ 68 h 96"/>
                    <a:gd name="T8" fmla="*/ 146 w 150"/>
                    <a:gd name="T9" fmla="*/ 61 h 96"/>
                    <a:gd name="T10" fmla="*/ 132 w 150"/>
                    <a:gd name="T11" fmla="*/ 64 h 96"/>
                    <a:gd name="T12" fmla="*/ 126 w 150"/>
                    <a:gd name="T13" fmla="*/ 76 h 96"/>
                    <a:gd name="T14" fmla="*/ 110 w 150"/>
                    <a:gd name="T15" fmla="*/ 76 h 96"/>
                    <a:gd name="T16" fmla="*/ 102 w 150"/>
                    <a:gd name="T17" fmla="*/ 69 h 96"/>
                    <a:gd name="T18" fmla="*/ 96 w 150"/>
                    <a:gd name="T19" fmla="*/ 51 h 96"/>
                    <a:gd name="T20" fmla="*/ 98 w 150"/>
                    <a:gd name="T21" fmla="*/ 38 h 96"/>
                    <a:gd name="T22" fmla="*/ 90 w 150"/>
                    <a:gd name="T23" fmla="*/ 35 h 96"/>
                    <a:gd name="T24" fmla="*/ 82 w 150"/>
                    <a:gd name="T25" fmla="*/ 24 h 96"/>
                    <a:gd name="T26" fmla="*/ 75 w 150"/>
                    <a:gd name="T27" fmla="*/ 17 h 96"/>
                    <a:gd name="T28" fmla="*/ 68 w 150"/>
                    <a:gd name="T29" fmla="*/ 20 h 96"/>
                    <a:gd name="T30" fmla="*/ 59 w 150"/>
                    <a:gd name="T31" fmla="*/ 10 h 96"/>
                    <a:gd name="T32" fmla="*/ 45 w 150"/>
                    <a:gd name="T33" fmla="*/ 6 h 96"/>
                    <a:gd name="T34" fmla="*/ 29 w 150"/>
                    <a:gd name="T35" fmla="*/ 8 h 96"/>
                    <a:gd name="T36" fmla="*/ 13 w 150"/>
                    <a:gd name="T37" fmla="*/ 1 h 96"/>
                    <a:gd name="T38" fmla="*/ 7 w 150"/>
                    <a:gd name="T39" fmla="*/ 16 h 96"/>
                    <a:gd name="T40" fmla="*/ 15 w 150"/>
                    <a:gd name="T41" fmla="*/ 28 h 96"/>
                    <a:gd name="T42" fmla="*/ 15 w 150"/>
                    <a:gd name="T43" fmla="*/ 32 h 96"/>
                    <a:gd name="T44" fmla="*/ 25 w 150"/>
                    <a:gd name="T45" fmla="*/ 38 h 96"/>
                    <a:gd name="T46" fmla="*/ 26 w 150"/>
                    <a:gd name="T47" fmla="*/ 44 h 96"/>
                    <a:gd name="T48" fmla="*/ 36 w 150"/>
                    <a:gd name="T49" fmla="*/ 53 h 96"/>
                    <a:gd name="T50" fmla="*/ 36 w 150"/>
                    <a:gd name="T51" fmla="*/ 47 h 96"/>
                    <a:gd name="T52" fmla="*/ 32 w 150"/>
                    <a:gd name="T53" fmla="*/ 42 h 96"/>
                    <a:gd name="T54" fmla="*/ 26 w 150"/>
                    <a:gd name="T55" fmla="*/ 32 h 96"/>
                    <a:gd name="T56" fmla="*/ 20 w 150"/>
                    <a:gd name="T57" fmla="*/ 23 h 96"/>
                    <a:gd name="T58" fmla="*/ 13 w 150"/>
                    <a:gd name="T59" fmla="*/ 16 h 96"/>
                    <a:gd name="T60" fmla="*/ 11 w 150"/>
                    <a:gd name="T61" fmla="*/ 5 h 96"/>
                    <a:gd name="T62" fmla="*/ 15 w 150"/>
                    <a:gd name="T63" fmla="*/ 7 h 96"/>
                    <a:gd name="T64" fmla="*/ 20 w 150"/>
                    <a:gd name="T65" fmla="*/ 9 h 96"/>
                    <a:gd name="T66" fmla="*/ 23 w 150"/>
                    <a:gd name="T67" fmla="*/ 19 h 96"/>
                    <a:gd name="T68" fmla="*/ 23 w 150"/>
                    <a:gd name="T69" fmla="*/ 20 h 96"/>
                    <a:gd name="T70" fmla="*/ 32 w 150"/>
                    <a:gd name="T71" fmla="*/ 27 h 96"/>
                    <a:gd name="T72" fmla="*/ 36 w 150"/>
                    <a:gd name="T73" fmla="*/ 33 h 96"/>
                    <a:gd name="T74" fmla="*/ 38 w 150"/>
                    <a:gd name="T75" fmla="*/ 38 h 96"/>
                    <a:gd name="T76" fmla="*/ 46 w 150"/>
                    <a:gd name="T77" fmla="*/ 45 h 96"/>
                    <a:gd name="T78" fmla="*/ 54 w 150"/>
                    <a:gd name="T79" fmla="*/ 53 h 96"/>
                    <a:gd name="T80" fmla="*/ 56 w 150"/>
                    <a:gd name="T81" fmla="*/ 59 h 96"/>
                    <a:gd name="T82" fmla="*/ 58 w 150"/>
                    <a:gd name="T83" fmla="*/ 65 h 96"/>
                    <a:gd name="T84" fmla="*/ 60 w 150"/>
                    <a:gd name="T85" fmla="*/ 72 h 96"/>
                    <a:gd name="T86" fmla="*/ 68 w 150"/>
                    <a:gd name="T87" fmla="*/ 77 h 96"/>
                    <a:gd name="T88" fmla="*/ 89 w 150"/>
                    <a:gd name="T89" fmla="*/ 86 h 96"/>
                    <a:gd name="T90" fmla="*/ 113 w 150"/>
                    <a:gd name="T91" fmla="*/ 88 h 96"/>
                    <a:gd name="T92" fmla="*/ 126 w 150"/>
                    <a:gd name="T93" fmla="*/ 8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50" h="96">
                      <a:moveTo>
                        <a:pt x="126" y="89"/>
                      </a:moveTo>
                      <a:cubicBezTo>
                        <a:pt x="127" y="89"/>
                        <a:pt x="134" y="90"/>
                        <a:pt x="132" y="88"/>
                      </a:cubicBezTo>
                      <a:cubicBezTo>
                        <a:pt x="131" y="86"/>
                        <a:pt x="129" y="85"/>
                        <a:pt x="128" y="83"/>
                      </a:cubicBezTo>
                      <a:cubicBezTo>
                        <a:pt x="128" y="83"/>
                        <a:pt x="129" y="80"/>
                        <a:pt x="130" y="80"/>
                      </a:cubicBezTo>
                      <a:cubicBezTo>
                        <a:pt x="131" y="79"/>
                        <a:pt x="136" y="80"/>
                        <a:pt x="138" y="80"/>
                      </a:cubicBezTo>
                      <a:cubicBezTo>
                        <a:pt x="141" y="80"/>
                        <a:pt x="140" y="75"/>
                        <a:pt x="144" y="78"/>
                      </a:cubicBezTo>
                      <a:cubicBezTo>
                        <a:pt x="145" y="76"/>
                        <a:pt x="146" y="75"/>
                        <a:pt x="146" y="73"/>
                      </a:cubicBezTo>
                      <a:cubicBezTo>
                        <a:pt x="146" y="71"/>
                        <a:pt x="145" y="69"/>
                        <a:pt x="146" y="68"/>
                      </a:cubicBezTo>
                      <a:cubicBezTo>
                        <a:pt x="147" y="66"/>
                        <a:pt x="150" y="64"/>
                        <a:pt x="150" y="63"/>
                      </a:cubicBezTo>
                      <a:cubicBezTo>
                        <a:pt x="149" y="61"/>
                        <a:pt x="148" y="61"/>
                        <a:pt x="146" y="61"/>
                      </a:cubicBezTo>
                      <a:cubicBezTo>
                        <a:pt x="143" y="61"/>
                        <a:pt x="139" y="61"/>
                        <a:pt x="136" y="62"/>
                      </a:cubicBezTo>
                      <a:cubicBezTo>
                        <a:pt x="134" y="62"/>
                        <a:pt x="133" y="63"/>
                        <a:pt x="132" y="64"/>
                      </a:cubicBezTo>
                      <a:cubicBezTo>
                        <a:pt x="131" y="66"/>
                        <a:pt x="132" y="68"/>
                        <a:pt x="131" y="70"/>
                      </a:cubicBezTo>
                      <a:cubicBezTo>
                        <a:pt x="131" y="71"/>
                        <a:pt x="126" y="76"/>
                        <a:pt x="126" y="76"/>
                      </a:cubicBezTo>
                      <a:cubicBezTo>
                        <a:pt x="122" y="75"/>
                        <a:pt x="118" y="76"/>
                        <a:pt x="114" y="78"/>
                      </a:cubicBezTo>
                      <a:cubicBezTo>
                        <a:pt x="112" y="78"/>
                        <a:pt x="111" y="77"/>
                        <a:pt x="110" y="76"/>
                      </a:cubicBezTo>
                      <a:cubicBezTo>
                        <a:pt x="109" y="75"/>
                        <a:pt x="107" y="75"/>
                        <a:pt x="105" y="74"/>
                      </a:cubicBezTo>
                      <a:cubicBezTo>
                        <a:pt x="103" y="74"/>
                        <a:pt x="103" y="71"/>
                        <a:pt x="102" y="69"/>
                      </a:cubicBezTo>
                      <a:cubicBezTo>
                        <a:pt x="101" y="67"/>
                        <a:pt x="99" y="66"/>
                        <a:pt x="98" y="64"/>
                      </a:cubicBezTo>
                      <a:cubicBezTo>
                        <a:pt x="97" y="60"/>
                        <a:pt x="95" y="55"/>
                        <a:pt x="96" y="51"/>
                      </a:cubicBezTo>
                      <a:cubicBezTo>
                        <a:pt x="96" y="48"/>
                        <a:pt x="95" y="44"/>
                        <a:pt x="97" y="41"/>
                      </a:cubicBezTo>
                      <a:cubicBezTo>
                        <a:pt x="98" y="40"/>
                        <a:pt x="98" y="39"/>
                        <a:pt x="98" y="38"/>
                      </a:cubicBezTo>
                      <a:cubicBezTo>
                        <a:pt x="99" y="36"/>
                        <a:pt x="97" y="37"/>
                        <a:pt x="96" y="36"/>
                      </a:cubicBezTo>
                      <a:cubicBezTo>
                        <a:pt x="94" y="36"/>
                        <a:pt x="92" y="35"/>
                        <a:pt x="90" y="35"/>
                      </a:cubicBezTo>
                      <a:cubicBezTo>
                        <a:pt x="89" y="34"/>
                        <a:pt x="87" y="32"/>
                        <a:pt x="87" y="30"/>
                      </a:cubicBezTo>
                      <a:cubicBezTo>
                        <a:pt x="87" y="27"/>
                        <a:pt x="84" y="26"/>
                        <a:pt x="82" y="24"/>
                      </a:cubicBezTo>
                      <a:cubicBezTo>
                        <a:pt x="81" y="22"/>
                        <a:pt x="81" y="20"/>
                        <a:pt x="80" y="18"/>
                      </a:cubicBezTo>
                      <a:cubicBezTo>
                        <a:pt x="79" y="17"/>
                        <a:pt x="77" y="17"/>
                        <a:pt x="75" y="17"/>
                      </a:cubicBezTo>
                      <a:cubicBezTo>
                        <a:pt x="74" y="16"/>
                        <a:pt x="72" y="16"/>
                        <a:pt x="71" y="17"/>
                      </a:cubicBezTo>
                      <a:cubicBezTo>
                        <a:pt x="71" y="18"/>
                        <a:pt x="70" y="20"/>
                        <a:pt x="68" y="20"/>
                      </a:cubicBezTo>
                      <a:cubicBezTo>
                        <a:pt x="66" y="20"/>
                        <a:pt x="63" y="18"/>
                        <a:pt x="62" y="16"/>
                      </a:cubicBezTo>
                      <a:cubicBezTo>
                        <a:pt x="61" y="13"/>
                        <a:pt x="61" y="12"/>
                        <a:pt x="59" y="10"/>
                      </a:cubicBezTo>
                      <a:cubicBezTo>
                        <a:pt x="57" y="9"/>
                        <a:pt x="54" y="6"/>
                        <a:pt x="52" y="6"/>
                      </a:cubicBezTo>
                      <a:cubicBezTo>
                        <a:pt x="51" y="5"/>
                        <a:pt x="45" y="5"/>
                        <a:pt x="45" y="6"/>
                      </a:cubicBezTo>
                      <a:cubicBezTo>
                        <a:pt x="43" y="9"/>
                        <a:pt x="42" y="8"/>
                        <a:pt x="39" y="8"/>
                      </a:cubicBezTo>
                      <a:cubicBezTo>
                        <a:pt x="35" y="8"/>
                        <a:pt x="32" y="8"/>
                        <a:pt x="29" y="8"/>
                      </a:cubicBezTo>
                      <a:cubicBezTo>
                        <a:pt x="28" y="8"/>
                        <a:pt x="25" y="6"/>
                        <a:pt x="23" y="5"/>
                      </a:cubicBezTo>
                      <a:cubicBezTo>
                        <a:pt x="20" y="4"/>
                        <a:pt x="17" y="3"/>
                        <a:pt x="13" y="1"/>
                      </a:cubicBez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1" y="7"/>
                        <a:pt x="5" y="11"/>
                        <a:pt x="7" y="16"/>
                      </a:cubicBezTo>
                      <a:cubicBezTo>
                        <a:pt x="8" y="18"/>
                        <a:pt x="11" y="20"/>
                        <a:pt x="13" y="21"/>
                      </a:cubicBezTo>
                      <a:cubicBezTo>
                        <a:pt x="14" y="23"/>
                        <a:pt x="16" y="26"/>
                        <a:pt x="15" y="28"/>
                      </a:cubicBezTo>
                      <a:cubicBezTo>
                        <a:pt x="15" y="28"/>
                        <a:pt x="8" y="26"/>
                        <a:pt x="12" y="29"/>
                      </a:cubicBezTo>
                      <a:cubicBezTo>
                        <a:pt x="13" y="30"/>
                        <a:pt x="14" y="31"/>
                        <a:pt x="15" y="32"/>
                      </a:cubicBezTo>
                      <a:cubicBezTo>
                        <a:pt x="17" y="32"/>
                        <a:pt x="18" y="32"/>
                        <a:pt x="19" y="33"/>
                      </a:cubicBezTo>
                      <a:cubicBezTo>
                        <a:pt x="21" y="34"/>
                        <a:pt x="23" y="36"/>
                        <a:pt x="25" y="38"/>
                      </a:cubicBezTo>
                      <a:cubicBezTo>
                        <a:pt x="26" y="39"/>
                        <a:pt x="25" y="41"/>
                        <a:pt x="24" y="42"/>
                      </a:cubicBezTo>
                      <a:cubicBezTo>
                        <a:pt x="23" y="43"/>
                        <a:pt x="25" y="44"/>
                        <a:pt x="26" y="44"/>
                      </a:cubicBezTo>
                      <a:cubicBezTo>
                        <a:pt x="29" y="46"/>
                        <a:pt x="31" y="48"/>
                        <a:pt x="33" y="50"/>
                      </a:cubicBezTo>
                      <a:cubicBezTo>
                        <a:pt x="34" y="51"/>
                        <a:pt x="35" y="53"/>
                        <a:pt x="36" y="53"/>
                      </a:cubicBezTo>
                      <a:cubicBezTo>
                        <a:pt x="37" y="53"/>
                        <a:pt x="38" y="51"/>
                        <a:pt x="37" y="50"/>
                      </a:cubicBezTo>
                      <a:cubicBezTo>
                        <a:pt x="37" y="49"/>
                        <a:pt x="36" y="48"/>
                        <a:pt x="36" y="47"/>
                      </a:cubicBezTo>
                      <a:cubicBezTo>
                        <a:pt x="35" y="46"/>
                        <a:pt x="33" y="47"/>
                        <a:pt x="32" y="46"/>
                      </a:cubicBezTo>
                      <a:cubicBezTo>
                        <a:pt x="30" y="44"/>
                        <a:pt x="32" y="44"/>
                        <a:pt x="32" y="42"/>
                      </a:cubicBezTo>
                      <a:cubicBezTo>
                        <a:pt x="32" y="42"/>
                        <a:pt x="30" y="40"/>
                        <a:pt x="30" y="39"/>
                      </a:cubicBezTo>
                      <a:cubicBezTo>
                        <a:pt x="28" y="37"/>
                        <a:pt x="28" y="34"/>
                        <a:pt x="26" y="32"/>
                      </a:cubicBezTo>
                      <a:cubicBezTo>
                        <a:pt x="24" y="31"/>
                        <a:pt x="22" y="29"/>
                        <a:pt x="21" y="27"/>
                      </a:cubicBezTo>
                      <a:cubicBezTo>
                        <a:pt x="21" y="26"/>
                        <a:pt x="21" y="24"/>
                        <a:pt x="20" y="23"/>
                      </a:cubicBezTo>
                      <a:cubicBezTo>
                        <a:pt x="19" y="22"/>
                        <a:pt x="18" y="21"/>
                        <a:pt x="17" y="20"/>
                      </a:cubicBezTo>
                      <a:cubicBezTo>
                        <a:pt x="16" y="18"/>
                        <a:pt x="15" y="17"/>
                        <a:pt x="13" y="16"/>
                      </a:cubicBezTo>
                      <a:cubicBezTo>
                        <a:pt x="12" y="15"/>
                        <a:pt x="12" y="13"/>
                        <a:pt x="12" y="12"/>
                      </a:cubicBezTo>
                      <a:cubicBezTo>
                        <a:pt x="12" y="11"/>
                        <a:pt x="10" y="6"/>
                        <a:pt x="11" y="5"/>
                      </a:cubicBezTo>
                      <a:cubicBezTo>
                        <a:pt x="12" y="4"/>
                        <a:pt x="13" y="7"/>
                        <a:pt x="14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7" y="6"/>
                        <a:pt x="17" y="7"/>
                        <a:pt x="18" y="8"/>
                      </a:cubicBezTo>
                      <a:cubicBezTo>
                        <a:pt x="19" y="8"/>
                        <a:pt x="20" y="8"/>
                        <a:pt x="20" y="9"/>
                      </a:cubicBezTo>
                      <a:cubicBezTo>
                        <a:pt x="20" y="11"/>
                        <a:pt x="21" y="13"/>
                        <a:pt x="22" y="15"/>
                      </a:cubicBezTo>
                      <a:cubicBezTo>
                        <a:pt x="22" y="16"/>
                        <a:pt x="23" y="18"/>
                        <a:pt x="23" y="19"/>
                      </a:cubicBez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3" y="22"/>
                        <a:pt x="23" y="20"/>
                        <a:pt x="23" y="20"/>
                      </a:cubicBezTo>
                      <a:cubicBezTo>
                        <a:pt x="24" y="19"/>
                        <a:pt x="25" y="22"/>
                        <a:pt x="26" y="22"/>
                      </a:cubicBezTo>
                      <a:cubicBezTo>
                        <a:pt x="27" y="23"/>
                        <a:pt x="32" y="26"/>
                        <a:pt x="32" y="27"/>
                      </a:cubicBezTo>
                      <a:cubicBezTo>
                        <a:pt x="32" y="29"/>
                        <a:pt x="33" y="30"/>
                        <a:pt x="34" y="30"/>
                      </a:cubicBezTo>
                      <a:cubicBezTo>
                        <a:pt x="35" y="31"/>
                        <a:pt x="35" y="32"/>
                        <a:pt x="36" y="33"/>
                      </a:cubicBezTo>
                      <a:cubicBezTo>
                        <a:pt x="37" y="34"/>
                        <a:pt x="38" y="33"/>
                        <a:pt x="38" y="34"/>
                      </a:cubicBezTo>
                      <a:cubicBezTo>
                        <a:pt x="39" y="35"/>
                        <a:pt x="37" y="36"/>
                        <a:pt x="38" y="38"/>
                      </a:cubicBezTo>
                      <a:cubicBezTo>
                        <a:pt x="40" y="39"/>
                        <a:pt x="42" y="40"/>
                        <a:pt x="44" y="42"/>
                      </a:cubicBezTo>
                      <a:cubicBezTo>
                        <a:pt x="45" y="43"/>
                        <a:pt x="45" y="44"/>
                        <a:pt x="46" y="45"/>
                      </a:cubicBezTo>
                      <a:cubicBezTo>
                        <a:pt x="47" y="46"/>
                        <a:pt x="48" y="46"/>
                        <a:pt x="49" y="48"/>
                      </a:cubicBezTo>
                      <a:cubicBezTo>
                        <a:pt x="51" y="49"/>
                        <a:pt x="52" y="51"/>
                        <a:pt x="54" y="53"/>
                      </a:cubicBezTo>
                      <a:cubicBezTo>
                        <a:pt x="55" y="54"/>
                        <a:pt x="56" y="55"/>
                        <a:pt x="57" y="56"/>
                      </a:cubicBezTo>
                      <a:cubicBezTo>
                        <a:pt x="58" y="58"/>
                        <a:pt x="56" y="58"/>
                        <a:pt x="56" y="59"/>
                      </a:cubicBezTo>
                      <a:cubicBezTo>
                        <a:pt x="56" y="60"/>
                        <a:pt x="59" y="59"/>
                        <a:pt x="59" y="61"/>
                      </a:cubicBezTo>
                      <a:cubicBezTo>
                        <a:pt x="58" y="63"/>
                        <a:pt x="57" y="63"/>
                        <a:pt x="58" y="65"/>
                      </a:cubicBezTo>
                      <a:cubicBezTo>
                        <a:pt x="58" y="65"/>
                        <a:pt x="56" y="67"/>
                        <a:pt x="57" y="68"/>
                      </a:cubicBezTo>
                      <a:cubicBezTo>
                        <a:pt x="58" y="69"/>
                        <a:pt x="59" y="71"/>
                        <a:pt x="60" y="72"/>
                      </a:cubicBezTo>
                      <a:cubicBezTo>
                        <a:pt x="61" y="73"/>
                        <a:pt x="62" y="73"/>
                        <a:pt x="63" y="73"/>
                      </a:cubicBezTo>
                      <a:cubicBezTo>
                        <a:pt x="66" y="74"/>
                        <a:pt x="66" y="76"/>
                        <a:pt x="68" y="77"/>
                      </a:cubicBezTo>
                      <a:cubicBezTo>
                        <a:pt x="71" y="79"/>
                        <a:pt x="75" y="79"/>
                        <a:pt x="77" y="81"/>
                      </a:cubicBezTo>
                      <a:cubicBezTo>
                        <a:pt x="81" y="83"/>
                        <a:pt x="85" y="85"/>
                        <a:pt x="89" y="86"/>
                      </a:cubicBezTo>
                      <a:cubicBezTo>
                        <a:pt x="92" y="88"/>
                        <a:pt x="97" y="90"/>
                        <a:pt x="101" y="91"/>
                      </a:cubicBezTo>
                      <a:cubicBezTo>
                        <a:pt x="105" y="91"/>
                        <a:pt x="108" y="87"/>
                        <a:pt x="113" y="88"/>
                      </a:cubicBezTo>
                      <a:cubicBezTo>
                        <a:pt x="117" y="89"/>
                        <a:pt x="120" y="93"/>
                        <a:pt x="123" y="96"/>
                      </a:cubicBezTo>
                      <a:cubicBezTo>
                        <a:pt x="123" y="95"/>
                        <a:pt x="124" y="90"/>
                        <a:pt x="126" y="89"/>
                      </a:cubicBezTo>
                      <a:cubicBezTo>
                        <a:pt x="127" y="89"/>
                        <a:pt x="125" y="89"/>
                        <a:pt x="126" y="89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69" name="Freeform 636">
                  <a:extLst>
                    <a:ext uri="{FF2B5EF4-FFF2-40B4-BE49-F238E27FC236}">
                      <a16:creationId xmlns:a16="http://schemas.microsoft.com/office/drawing/2014/main" id="{2D36A4CC-C09B-354D-9090-E7F4B6621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374303"/>
                  <a:ext cx="306678" cy="173330"/>
                </a:xfrm>
                <a:custGeom>
                  <a:avLst/>
                  <a:gdLst>
                    <a:gd name="T0" fmla="*/ 12 w 30"/>
                    <a:gd name="T1" fmla="*/ 15 h 16"/>
                    <a:gd name="T2" fmla="*/ 13 w 30"/>
                    <a:gd name="T3" fmla="*/ 13 h 16"/>
                    <a:gd name="T4" fmla="*/ 16 w 30"/>
                    <a:gd name="T5" fmla="*/ 11 h 16"/>
                    <a:gd name="T6" fmla="*/ 20 w 30"/>
                    <a:gd name="T7" fmla="*/ 10 h 16"/>
                    <a:gd name="T8" fmla="*/ 24 w 30"/>
                    <a:gd name="T9" fmla="*/ 7 h 16"/>
                    <a:gd name="T10" fmla="*/ 30 w 30"/>
                    <a:gd name="T11" fmla="*/ 5 h 16"/>
                    <a:gd name="T12" fmla="*/ 20 w 30"/>
                    <a:gd name="T13" fmla="*/ 1 h 16"/>
                    <a:gd name="T14" fmla="*/ 14 w 30"/>
                    <a:gd name="T15" fmla="*/ 2 h 16"/>
                    <a:gd name="T16" fmla="*/ 8 w 30"/>
                    <a:gd name="T17" fmla="*/ 1 h 16"/>
                    <a:gd name="T18" fmla="*/ 2 w 30"/>
                    <a:gd name="T19" fmla="*/ 4 h 16"/>
                    <a:gd name="T20" fmla="*/ 1 w 30"/>
                    <a:gd name="T21" fmla="*/ 9 h 16"/>
                    <a:gd name="T22" fmla="*/ 8 w 30"/>
                    <a:gd name="T23" fmla="*/ 14 h 16"/>
                    <a:gd name="T24" fmla="*/ 10 w 30"/>
                    <a:gd name="T25" fmla="*/ 14 h 16"/>
                    <a:gd name="T26" fmla="*/ 9 w 30"/>
                    <a:gd name="T27" fmla="*/ 16 h 16"/>
                    <a:gd name="T28" fmla="*/ 12 w 30"/>
                    <a:gd name="T2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30" h="16">
                      <a:moveTo>
                        <a:pt x="12" y="15"/>
                      </a:moveTo>
                      <a:cubicBezTo>
                        <a:pt x="13" y="15"/>
                        <a:pt x="13" y="14"/>
                        <a:pt x="13" y="13"/>
                      </a:cubicBezTo>
                      <a:cubicBezTo>
                        <a:pt x="13" y="12"/>
                        <a:pt x="15" y="11"/>
                        <a:pt x="16" y="11"/>
                      </a:cubicBezTo>
                      <a:cubicBezTo>
                        <a:pt x="18" y="10"/>
                        <a:pt x="18" y="12"/>
                        <a:pt x="20" y="10"/>
                      </a:cubicBezTo>
                      <a:cubicBezTo>
                        <a:pt x="21" y="9"/>
                        <a:pt x="22" y="6"/>
                        <a:pt x="24" y="7"/>
                      </a:cubicBezTo>
                      <a:cubicBezTo>
                        <a:pt x="27" y="7"/>
                        <a:pt x="27" y="6"/>
                        <a:pt x="30" y="5"/>
                      </a:cubicBezTo>
                      <a:cubicBezTo>
                        <a:pt x="26" y="3"/>
                        <a:pt x="25" y="0"/>
                        <a:pt x="20" y="1"/>
                      </a:cubicBezTo>
                      <a:cubicBezTo>
                        <a:pt x="18" y="1"/>
                        <a:pt x="16" y="2"/>
                        <a:pt x="14" y="2"/>
                      </a:cubicBezTo>
                      <a:cubicBezTo>
                        <a:pt x="12" y="2"/>
                        <a:pt x="10" y="1"/>
                        <a:pt x="8" y="1"/>
                      </a:cubicBezTo>
                      <a:cubicBezTo>
                        <a:pt x="5" y="2"/>
                        <a:pt x="4" y="2"/>
                        <a:pt x="2" y="4"/>
                      </a:cubicBezTo>
                      <a:cubicBezTo>
                        <a:pt x="2" y="5"/>
                        <a:pt x="0" y="7"/>
                        <a:pt x="1" y="9"/>
                      </a:cubicBezTo>
                      <a:cubicBezTo>
                        <a:pt x="4" y="11"/>
                        <a:pt x="8" y="9"/>
                        <a:pt x="8" y="14"/>
                      </a:cubicBezTo>
                      <a:cubicBezTo>
                        <a:pt x="8" y="14"/>
                        <a:pt x="10" y="14"/>
                        <a:pt x="10" y="14"/>
                      </a:cubicBezTo>
                      <a:cubicBezTo>
                        <a:pt x="10" y="14"/>
                        <a:pt x="9" y="16"/>
                        <a:pt x="9" y="16"/>
                      </a:cubicBezTo>
                      <a:cubicBezTo>
                        <a:pt x="10" y="16"/>
                        <a:pt x="12" y="16"/>
                        <a:pt x="12" y="1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0" name="Freeform 637">
                  <a:extLst>
                    <a:ext uri="{FF2B5EF4-FFF2-40B4-BE49-F238E27FC236}">
                      <a16:creationId xmlns:a16="http://schemas.microsoft.com/office/drawing/2014/main" id="{E5DABEFD-D69B-8646-BEC3-3C1AFFB897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05999" y="7230476"/>
                  <a:ext cx="73184" cy="162265"/>
                </a:xfrm>
                <a:custGeom>
                  <a:avLst/>
                  <a:gdLst>
                    <a:gd name="T0" fmla="*/ 5 w 7"/>
                    <a:gd name="T1" fmla="*/ 1 h 15"/>
                    <a:gd name="T2" fmla="*/ 2 w 7"/>
                    <a:gd name="T3" fmla="*/ 4 h 15"/>
                    <a:gd name="T4" fmla="*/ 1 w 7"/>
                    <a:gd name="T5" fmla="*/ 6 h 15"/>
                    <a:gd name="T6" fmla="*/ 2 w 7"/>
                    <a:gd name="T7" fmla="*/ 14 h 15"/>
                    <a:gd name="T8" fmla="*/ 6 w 7"/>
                    <a:gd name="T9" fmla="*/ 8 h 15"/>
                    <a:gd name="T10" fmla="*/ 7 w 7"/>
                    <a:gd name="T11" fmla="*/ 2 h 15"/>
                    <a:gd name="T12" fmla="*/ 5 w 7"/>
                    <a:gd name="T13" fmla="*/ 1 h 15"/>
                    <a:gd name="T14" fmla="*/ 5 w 7"/>
                    <a:gd name="T15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15">
                      <a:moveTo>
                        <a:pt x="5" y="1"/>
                      </a:moveTo>
                      <a:cubicBezTo>
                        <a:pt x="4" y="0"/>
                        <a:pt x="2" y="3"/>
                        <a:pt x="2" y="4"/>
                      </a:cubicBezTo>
                      <a:cubicBezTo>
                        <a:pt x="1" y="5"/>
                        <a:pt x="1" y="4"/>
                        <a:pt x="1" y="6"/>
                      </a:cubicBezTo>
                      <a:cubicBezTo>
                        <a:pt x="1" y="7"/>
                        <a:pt x="0" y="15"/>
                        <a:pt x="2" y="14"/>
                      </a:cubicBezTo>
                      <a:cubicBezTo>
                        <a:pt x="2" y="13"/>
                        <a:pt x="5" y="10"/>
                        <a:pt x="6" y="8"/>
                      </a:cubicBezTo>
                      <a:cubicBezTo>
                        <a:pt x="6" y="5"/>
                        <a:pt x="6" y="4"/>
                        <a:pt x="7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ubicBezTo>
                        <a:pt x="4" y="0"/>
                        <a:pt x="6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1" name="Freeform 638">
                  <a:extLst>
                    <a:ext uri="{FF2B5EF4-FFF2-40B4-BE49-F238E27FC236}">
                      <a16:creationId xmlns:a16="http://schemas.microsoft.com/office/drawing/2014/main" id="{D434D91D-77E0-1941-BF50-5B7CC861D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72688" y="7134588"/>
                  <a:ext cx="132428" cy="118010"/>
                </a:xfrm>
                <a:custGeom>
                  <a:avLst/>
                  <a:gdLst>
                    <a:gd name="T0" fmla="*/ 12 w 13"/>
                    <a:gd name="T1" fmla="*/ 3 h 11"/>
                    <a:gd name="T2" fmla="*/ 6 w 13"/>
                    <a:gd name="T3" fmla="*/ 1 h 11"/>
                    <a:gd name="T4" fmla="*/ 7 w 13"/>
                    <a:gd name="T5" fmla="*/ 5 h 11"/>
                    <a:gd name="T6" fmla="*/ 9 w 13"/>
                    <a:gd name="T7" fmla="*/ 9 h 11"/>
                    <a:gd name="T8" fmla="*/ 6 w 13"/>
                    <a:gd name="T9" fmla="*/ 10 h 11"/>
                    <a:gd name="T10" fmla="*/ 5 w 13"/>
                    <a:gd name="T11" fmla="*/ 8 h 11"/>
                    <a:gd name="T12" fmla="*/ 0 w 13"/>
                    <a:gd name="T13" fmla="*/ 9 h 11"/>
                    <a:gd name="T14" fmla="*/ 3 w 13"/>
                    <a:gd name="T15" fmla="*/ 11 h 11"/>
                    <a:gd name="T16" fmla="*/ 13 w 13"/>
                    <a:gd name="T17" fmla="*/ 11 h 11"/>
                    <a:gd name="T18" fmla="*/ 12 w 13"/>
                    <a:gd name="T19" fmla="*/ 3 h 11"/>
                    <a:gd name="T20" fmla="*/ 12 w 13"/>
                    <a:gd name="T21" fmla="*/ 3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" h="11">
                      <a:moveTo>
                        <a:pt x="12" y="3"/>
                      </a:moveTo>
                      <a:cubicBezTo>
                        <a:pt x="10" y="3"/>
                        <a:pt x="8" y="0"/>
                        <a:pt x="6" y="1"/>
                      </a:cubicBezTo>
                      <a:cubicBezTo>
                        <a:pt x="3" y="2"/>
                        <a:pt x="7" y="3"/>
                        <a:pt x="7" y="5"/>
                      </a:cubicBezTo>
                      <a:cubicBezTo>
                        <a:pt x="8" y="6"/>
                        <a:pt x="10" y="8"/>
                        <a:pt x="9" y="9"/>
                      </a:cubicBezTo>
                      <a:cubicBezTo>
                        <a:pt x="8" y="10"/>
                        <a:pt x="7" y="10"/>
                        <a:pt x="6" y="10"/>
                      </a:cubicBezTo>
                      <a:cubicBezTo>
                        <a:pt x="4" y="9"/>
                        <a:pt x="6" y="9"/>
                        <a:pt x="5" y="8"/>
                      </a:cubicBezTo>
                      <a:cubicBezTo>
                        <a:pt x="5" y="8"/>
                        <a:pt x="0" y="9"/>
                        <a:pt x="0" y="9"/>
                      </a:cubicBezTo>
                      <a:cubicBezTo>
                        <a:pt x="0" y="11"/>
                        <a:pt x="2" y="11"/>
                        <a:pt x="3" y="11"/>
                      </a:cubicBezTo>
                      <a:cubicBezTo>
                        <a:pt x="6" y="10"/>
                        <a:pt x="9" y="11"/>
                        <a:pt x="13" y="11"/>
                      </a:cubicBezTo>
                      <a:cubicBezTo>
                        <a:pt x="13" y="8"/>
                        <a:pt x="12" y="5"/>
                        <a:pt x="12" y="3"/>
                      </a:cubicBezTo>
                      <a:cubicBezTo>
                        <a:pt x="11" y="3"/>
                        <a:pt x="12" y="5"/>
                        <a:pt x="12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2" name="Freeform 639">
                  <a:extLst>
                    <a:ext uri="{FF2B5EF4-FFF2-40B4-BE49-F238E27FC236}">
                      <a16:creationId xmlns:a16="http://schemas.microsoft.com/office/drawing/2014/main" id="{1D546C10-69D5-FF4C-B5FD-D1D8651166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94665" y="7134588"/>
                  <a:ext cx="184705" cy="162265"/>
                </a:xfrm>
                <a:custGeom>
                  <a:avLst/>
                  <a:gdLst>
                    <a:gd name="T0" fmla="*/ 14 w 18"/>
                    <a:gd name="T1" fmla="*/ 7 h 15"/>
                    <a:gd name="T2" fmla="*/ 8 w 18"/>
                    <a:gd name="T3" fmla="*/ 3 h 15"/>
                    <a:gd name="T4" fmla="*/ 1 w 18"/>
                    <a:gd name="T5" fmla="*/ 1 h 15"/>
                    <a:gd name="T6" fmla="*/ 0 w 18"/>
                    <a:gd name="T7" fmla="*/ 3 h 15"/>
                    <a:gd name="T8" fmla="*/ 1 w 18"/>
                    <a:gd name="T9" fmla="*/ 10 h 15"/>
                    <a:gd name="T10" fmla="*/ 2 w 18"/>
                    <a:gd name="T11" fmla="*/ 12 h 15"/>
                    <a:gd name="T12" fmla="*/ 4 w 18"/>
                    <a:gd name="T13" fmla="*/ 10 h 15"/>
                    <a:gd name="T14" fmla="*/ 13 w 18"/>
                    <a:gd name="T15" fmla="*/ 10 h 15"/>
                    <a:gd name="T16" fmla="*/ 17 w 18"/>
                    <a:gd name="T17" fmla="*/ 10 h 15"/>
                    <a:gd name="T18" fmla="*/ 14 w 18"/>
                    <a:gd name="T19" fmla="*/ 7 h 15"/>
                    <a:gd name="T20" fmla="*/ 14 w 18"/>
                    <a:gd name="T21" fmla="*/ 7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" h="15">
                      <a:moveTo>
                        <a:pt x="14" y="7"/>
                      </a:moveTo>
                      <a:cubicBezTo>
                        <a:pt x="12" y="6"/>
                        <a:pt x="10" y="4"/>
                        <a:pt x="8" y="3"/>
                      </a:cubicBezTo>
                      <a:cubicBezTo>
                        <a:pt x="7" y="2"/>
                        <a:pt x="2" y="0"/>
                        <a:pt x="1" y="1"/>
                      </a:cubicBezTo>
                      <a:cubicBezTo>
                        <a:pt x="1" y="1"/>
                        <a:pt x="3" y="3"/>
                        <a:pt x="0" y="3"/>
                      </a:cubicBezTo>
                      <a:cubicBezTo>
                        <a:pt x="0" y="5"/>
                        <a:pt x="1" y="7"/>
                        <a:pt x="1" y="10"/>
                      </a:cubicBezTo>
                      <a:cubicBezTo>
                        <a:pt x="1" y="11"/>
                        <a:pt x="1" y="11"/>
                        <a:pt x="2" y="12"/>
                      </a:cubicBezTo>
                      <a:cubicBezTo>
                        <a:pt x="3" y="15"/>
                        <a:pt x="3" y="11"/>
                        <a:pt x="4" y="10"/>
                      </a:cubicBezTo>
                      <a:cubicBezTo>
                        <a:pt x="6" y="8"/>
                        <a:pt x="11" y="10"/>
                        <a:pt x="13" y="10"/>
                      </a:cubicBezTo>
                      <a:cubicBezTo>
                        <a:pt x="15" y="10"/>
                        <a:pt x="15" y="11"/>
                        <a:pt x="17" y="10"/>
                      </a:cubicBezTo>
                      <a:cubicBezTo>
                        <a:pt x="18" y="8"/>
                        <a:pt x="17" y="7"/>
                        <a:pt x="14" y="7"/>
                      </a:cubicBezTo>
                      <a:cubicBezTo>
                        <a:pt x="12" y="7"/>
                        <a:pt x="16" y="7"/>
                        <a:pt x="14" y="7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3" name="Freeform 640">
                  <a:extLst>
                    <a:ext uri="{FF2B5EF4-FFF2-40B4-BE49-F238E27FC236}">
                      <a16:creationId xmlns:a16="http://schemas.microsoft.com/office/drawing/2014/main" id="{5BF2AECA-5E7D-3B46-A991-B551A0CE5E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0403" y="3527861"/>
                  <a:ext cx="1982950" cy="1408762"/>
                </a:xfrm>
                <a:custGeom>
                  <a:avLst/>
                  <a:gdLst>
                    <a:gd name="T0" fmla="*/ 184 w 194"/>
                    <a:gd name="T1" fmla="*/ 118 h 130"/>
                    <a:gd name="T2" fmla="*/ 161 w 194"/>
                    <a:gd name="T3" fmla="*/ 97 h 130"/>
                    <a:gd name="T4" fmla="*/ 143 w 194"/>
                    <a:gd name="T5" fmla="*/ 92 h 130"/>
                    <a:gd name="T6" fmla="*/ 138 w 194"/>
                    <a:gd name="T7" fmla="*/ 76 h 130"/>
                    <a:gd name="T8" fmla="*/ 135 w 194"/>
                    <a:gd name="T9" fmla="*/ 14 h 130"/>
                    <a:gd name="T10" fmla="*/ 84 w 194"/>
                    <a:gd name="T11" fmla="*/ 8 h 130"/>
                    <a:gd name="T12" fmla="*/ 71 w 194"/>
                    <a:gd name="T13" fmla="*/ 5 h 130"/>
                    <a:gd name="T14" fmla="*/ 62 w 194"/>
                    <a:gd name="T15" fmla="*/ 1 h 130"/>
                    <a:gd name="T16" fmla="*/ 43 w 194"/>
                    <a:gd name="T17" fmla="*/ 8 h 130"/>
                    <a:gd name="T18" fmla="*/ 32 w 194"/>
                    <a:gd name="T19" fmla="*/ 11 h 130"/>
                    <a:gd name="T20" fmla="*/ 12 w 194"/>
                    <a:gd name="T21" fmla="*/ 23 h 130"/>
                    <a:gd name="T22" fmla="*/ 26 w 194"/>
                    <a:gd name="T23" fmla="*/ 38 h 130"/>
                    <a:gd name="T24" fmla="*/ 33 w 194"/>
                    <a:gd name="T25" fmla="*/ 42 h 130"/>
                    <a:gd name="T26" fmla="*/ 38 w 194"/>
                    <a:gd name="T27" fmla="*/ 45 h 130"/>
                    <a:gd name="T28" fmla="*/ 24 w 194"/>
                    <a:gd name="T29" fmla="*/ 42 h 130"/>
                    <a:gd name="T30" fmla="*/ 9 w 194"/>
                    <a:gd name="T31" fmla="*/ 46 h 130"/>
                    <a:gd name="T32" fmla="*/ 12 w 194"/>
                    <a:gd name="T33" fmla="*/ 58 h 130"/>
                    <a:gd name="T34" fmla="*/ 32 w 194"/>
                    <a:gd name="T35" fmla="*/ 58 h 130"/>
                    <a:gd name="T36" fmla="*/ 38 w 194"/>
                    <a:gd name="T37" fmla="*/ 61 h 130"/>
                    <a:gd name="T38" fmla="*/ 21 w 194"/>
                    <a:gd name="T39" fmla="*/ 71 h 130"/>
                    <a:gd name="T40" fmla="*/ 15 w 194"/>
                    <a:gd name="T41" fmla="*/ 78 h 130"/>
                    <a:gd name="T42" fmla="*/ 17 w 194"/>
                    <a:gd name="T43" fmla="*/ 84 h 130"/>
                    <a:gd name="T44" fmla="*/ 26 w 194"/>
                    <a:gd name="T45" fmla="*/ 89 h 130"/>
                    <a:gd name="T46" fmla="*/ 22 w 194"/>
                    <a:gd name="T47" fmla="*/ 94 h 130"/>
                    <a:gd name="T48" fmla="*/ 31 w 194"/>
                    <a:gd name="T49" fmla="*/ 93 h 130"/>
                    <a:gd name="T50" fmla="*/ 38 w 194"/>
                    <a:gd name="T51" fmla="*/ 102 h 130"/>
                    <a:gd name="T52" fmla="*/ 48 w 194"/>
                    <a:gd name="T53" fmla="*/ 105 h 130"/>
                    <a:gd name="T54" fmla="*/ 54 w 194"/>
                    <a:gd name="T55" fmla="*/ 103 h 130"/>
                    <a:gd name="T56" fmla="*/ 55 w 194"/>
                    <a:gd name="T57" fmla="*/ 106 h 130"/>
                    <a:gd name="T58" fmla="*/ 51 w 194"/>
                    <a:gd name="T59" fmla="*/ 114 h 130"/>
                    <a:gd name="T60" fmla="*/ 41 w 194"/>
                    <a:gd name="T61" fmla="*/ 124 h 130"/>
                    <a:gd name="T62" fmla="*/ 36 w 194"/>
                    <a:gd name="T63" fmla="*/ 126 h 130"/>
                    <a:gd name="T64" fmla="*/ 43 w 194"/>
                    <a:gd name="T65" fmla="*/ 125 h 130"/>
                    <a:gd name="T66" fmla="*/ 54 w 194"/>
                    <a:gd name="T67" fmla="*/ 118 h 130"/>
                    <a:gd name="T68" fmla="*/ 72 w 194"/>
                    <a:gd name="T69" fmla="*/ 107 h 130"/>
                    <a:gd name="T70" fmla="*/ 77 w 194"/>
                    <a:gd name="T71" fmla="*/ 91 h 130"/>
                    <a:gd name="T72" fmla="*/ 94 w 194"/>
                    <a:gd name="T73" fmla="*/ 86 h 130"/>
                    <a:gd name="T74" fmla="*/ 87 w 194"/>
                    <a:gd name="T75" fmla="*/ 97 h 130"/>
                    <a:gd name="T76" fmla="*/ 101 w 194"/>
                    <a:gd name="T77" fmla="*/ 88 h 130"/>
                    <a:gd name="T78" fmla="*/ 119 w 194"/>
                    <a:gd name="T79" fmla="*/ 92 h 130"/>
                    <a:gd name="T80" fmla="*/ 136 w 194"/>
                    <a:gd name="T81" fmla="*/ 95 h 130"/>
                    <a:gd name="T82" fmla="*/ 145 w 194"/>
                    <a:gd name="T83" fmla="*/ 98 h 130"/>
                    <a:gd name="T84" fmla="*/ 160 w 194"/>
                    <a:gd name="T85" fmla="*/ 102 h 130"/>
                    <a:gd name="T86" fmla="*/ 169 w 194"/>
                    <a:gd name="T87" fmla="*/ 104 h 130"/>
                    <a:gd name="T88" fmla="*/ 176 w 194"/>
                    <a:gd name="T89" fmla="*/ 111 h 130"/>
                    <a:gd name="T90" fmla="*/ 184 w 194"/>
                    <a:gd name="T91" fmla="*/ 121 h 130"/>
                    <a:gd name="T92" fmla="*/ 186 w 194"/>
                    <a:gd name="T93" fmla="*/ 125 h 130"/>
                    <a:gd name="T94" fmla="*/ 194 w 194"/>
                    <a:gd name="T95" fmla="*/ 126 h 1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4" h="130">
                      <a:moveTo>
                        <a:pt x="194" y="126"/>
                      </a:moveTo>
                      <a:cubicBezTo>
                        <a:pt x="193" y="125"/>
                        <a:pt x="191" y="125"/>
                        <a:pt x="193" y="123"/>
                      </a:cubicBezTo>
                      <a:cubicBezTo>
                        <a:pt x="193" y="122"/>
                        <a:pt x="192" y="122"/>
                        <a:pt x="191" y="122"/>
                      </a:cubicBezTo>
                      <a:cubicBezTo>
                        <a:pt x="189" y="120"/>
                        <a:pt x="185" y="119"/>
                        <a:pt x="184" y="118"/>
                      </a:cubicBezTo>
                      <a:cubicBezTo>
                        <a:pt x="180" y="113"/>
                        <a:pt x="178" y="107"/>
                        <a:pt x="174" y="103"/>
                      </a:cubicBezTo>
                      <a:cubicBezTo>
                        <a:pt x="172" y="102"/>
                        <a:pt x="170" y="100"/>
                        <a:pt x="169" y="99"/>
                      </a:cubicBezTo>
                      <a:cubicBezTo>
                        <a:pt x="167" y="98"/>
                        <a:pt x="167" y="95"/>
                        <a:pt x="165" y="95"/>
                      </a:cubicBezTo>
                      <a:cubicBezTo>
                        <a:pt x="164" y="95"/>
                        <a:pt x="161" y="97"/>
                        <a:pt x="161" y="97"/>
                      </a:cubicBezTo>
                      <a:cubicBezTo>
                        <a:pt x="162" y="99"/>
                        <a:pt x="159" y="100"/>
                        <a:pt x="158" y="100"/>
                      </a:cubicBezTo>
                      <a:cubicBezTo>
                        <a:pt x="155" y="101"/>
                        <a:pt x="152" y="97"/>
                        <a:pt x="150" y="95"/>
                      </a:cubicBezTo>
                      <a:cubicBezTo>
                        <a:pt x="149" y="94"/>
                        <a:pt x="148" y="94"/>
                        <a:pt x="147" y="92"/>
                      </a:cubicBezTo>
                      <a:cubicBezTo>
                        <a:pt x="146" y="90"/>
                        <a:pt x="144" y="91"/>
                        <a:pt x="143" y="92"/>
                      </a:cubicBezTo>
                      <a:cubicBezTo>
                        <a:pt x="141" y="92"/>
                        <a:pt x="141" y="91"/>
                        <a:pt x="139" y="92"/>
                      </a:cubicBezTo>
                      <a:cubicBezTo>
                        <a:pt x="139" y="92"/>
                        <a:pt x="138" y="92"/>
                        <a:pt x="138" y="91"/>
                      </a:cubicBezTo>
                      <a:cubicBezTo>
                        <a:pt x="138" y="90"/>
                        <a:pt x="138" y="90"/>
                        <a:pt x="138" y="89"/>
                      </a:cubicBezTo>
                      <a:cubicBezTo>
                        <a:pt x="138" y="85"/>
                        <a:pt x="138" y="80"/>
                        <a:pt x="138" y="76"/>
                      </a:cubicBezTo>
                      <a:cubicBezTo>
                        <a:pt x="138" y="64"/>
                        <a:pt x="138" y="51"/>
                        <a:pt x="138" y="38"/>
                      </a:cubicBezTo>
                      <a:cubicBezTo>
                        <a:pt x="138" y="33"/>
                        <a:pt x="138" y="27"/>
                        <a:pt x="138" y="21"/>
                      </a:cubicBezTo>
                      <a:cubicBezTo>
                        <a:pt x="138" y="20"/>
                        <a:pt x="138" y="18"/>
                        <a:pt x="138" y="16"/>
                      </a:cubicBezTo>
                      <a:cubicBezTo>
                        <a:pt x="138" y="15"/>
                        <a:pt x="137" y="15"/>
                        <a:pt x="135" y="14"/>
                      </a:cubicBezTo>
                      <a:cubicBezTo>
                        <a:pt x="130" y="12"/>
                        <a:pt x="127" y="12"/>
                        <a:pt x="122" y="12"/>
                      </a:cubicBezTo>
                      <a:cubicBezTo>
                        <a:pt x="117" y="12"/>
                        <a:pt x="113" y="11"/>
                        <a:pt x="108" y="10"/>
                      </a:cubicBezTo>
                      <a:cubicBezTo>
                        <a:pt x="102" y="10"/>
                        <a:pt x="97" y="8"/>
                        <a:pt x="92" y="8"/>
                      </a:cubicBezTo>
                      <a:cubicBezTo>
                        <a:pt x="89" y="8"/>
                        <a:pt x="87" y="9"/>
                        <a:pt x="84" y="8"/>
                      </a:cubicBezTo>
                      <a:cubicBezTo>
                        <a:pt x="84" y="8"/>
                        <a:pt x="80" y="7"/>
                        <a:pt x="80" y="7"/>
                      </a:cubicBezTo>
                      <a:cubicBezTo>
                        <a:pt x="80" y="7"/>
                        <a:pt x="81" y="5"/>
                        <a:pt x="81" y="4"/>
                      </a:cubicBezTo>
                      <a:cubicBezTo>
                        <a:pt x="81" y="4"/>
                        <a:pt x="78" y="4"/>
                        <a:pt x="78" y="4"/>
                      </a:cubicBezTo>
                      <a:cubicBezTo>
                        <a:pt x="76" y="4"/>
                        <a:pt x="73" y="5"/>
                        <a:pt x="71" y="5"/>
                      </a:cubicBezTo>
                      <a:cubicBezTo>
                        <a:pt x="69" y="5"/>
                        <a:pt x="70" y="1"/>
                        <a:pt x="67" y="3"/>
                      </a:cubicBezTo>
                      <a:cubicBezTo>
                        <a:pt x="66" y="3"/>
                        <a:pt x="65" y="5"/>
                        <a:pt x="64" y="4"/>
                      </a:cubicBezTo>
                      <a:cubicBezTo>
                        <a:pt x="62" y="4"/>
                        <a:pt x="62" y="3"/>
                        <a:pt x="64" y="2"/>
                      </a:cubicBezTo>
                      <a:cubicBezTo>
                        <a:pt x="66" y="2"/>
                        <a:pt x="63" y="1"/>
                        <a:pt x="62" y="1"/>
                      </a:cubicBezTo>
                      <a:cubicBezTo>
                        <a:pt x="58" y="0"/>
                        <a:pt x="58" y="1"/>
                        <a:pt x="56" y="3"/>
                      </a:cubicBezTo>
                      <a:cubicBezTo>
                        <a:pt x="53" y="6"/>
                        <a:pt x="49" y="4"/>
                        <a:pt x="45" y="5"/>
                      </a:cubicBezTo>
                      <a:cubicBezTo>
                        <a:pt x="41" y="6"/>
                        <a:pt x="45" y="8"/>
                        <a:pt x="45" y="8"/>
                      </a:cubicBezTo>
                      <a:cubicBezTo>
                        <a:pt x="44" y="8"/>
                        <a:pt x="43" y="8"/>
                        <a:pt x="43" y="8"/>
                      </a:cubicBezTo>
                      <a:cubicBezTo>
                        <a:pt x="43" y="8"/>
                        <a:pt x="44" y="10"/>
                        <a:pt x="43" y="10"/>
                      </a:cubicBezTo>
                      <a:cubicBezTo>
                        <a:pt x="42" y="10"/>
                        <a:pt x="42" y="8"/>
                        <a:pt x="42" y="7"/>
                      </a:cubicBezTo>
                      <a:cubicBezTo>
                        <a:pt x="41" y="7"/>
                        <a:pt x="38" y="10"/>
                        <a:pt x="38" y="10"/>
                      </a:cubicBezTo>
                      <a:cubicBezTo>
                        <a:pt x="36" y="11"/>
                        <a:pt x="34" y="9"/>
                        <a:pt x="32" y="11"/>
                      </a:cubicBezTo>
                      <a:cubicBezTo>
                        <a:pt x="30" y="12"/>
                        <a:pt x="28" y="13"/>
                        <a:pt x="27" y="15"/>
                      </a:cubicBezTo>
                      <a:cubicBezTo>
                        <a:pt x="27" y="17"/>
                        <a:pt x="27" y="19"/>
                        <a:pt x="25" y="20"/>
                      </a:cubicBezTo>
                      <a:cubicBezTo>
                        <a:pt x="23" y="21"/>
                        <a:pt x="22" y="22"/>
                        <a:pt x="20" y="22"/>
                      </a:cubicBezTo>
                      <a:cubicBezTo>
                        <a:pt x="19" y="22"/>
                        <a:pt x="13" y="22"/>
                        <a:pt x="12" y="23"/>
                      </a:cubicBezTo>
                      <a:cubicBezTo>
                        <a:pt x="12" y="24"/>
                        <a:pt x="10" y="27"/>
                        <a:pt x="10" y="27"/>
                      </a:cubicBezTo>
                      <a:cubicBezTo>
                        <a:pt x="11" y="28"/>
                        <a:pt x="14" y="28"/>
                        <a:pt x="15" y="29"/>
                      </a:cubicBezTo>
                      <a:cubicBezTo>
                        <a:pt x="18" y="30"/>
                        <a:pt x="21" y="32"/>
                        <a:pt x="23" y="34"/>
                      </a:cubicBezTo>
                      <a:cubicBezTo>
                        <a:pt x="24" y="35"/>
                        <a:pt x="24" y="37"/>
                        <a:pt x="26" y="38"/>
                      </a:cubicBezTo>
                      <a:cubicBezTo>
                        <a:pt x="28" y="38"/>
                        <a:pt x="29" y="38"/>
                        <a:pt x="31" y="37"/>
                      </a:cubicBezTo>
                      <a:cubicBezTo>
                        <a:pt x="31" y="37"/>
                        <a:pt x="34" y="38"/>
                        <a:pt x="34" y="38"/>
                      </a:cubicBezTo>
                      <a:cubicBezTo>
                        <a:pt x="36" y="41"/>
                        <a:pt x="31" y="39"/>
                        <a:pt x="31" y="39"/>
                      </a:cubicBezTo>
                      <a:cubicBezTo>
                        <a:pt x="29" y="39"/>
                        <a:pt x="32" y="41"/>
                        <a:pt x="33" y="42"/>
                      </a:cubicBezTo>
                      <a:cubicBezTo>
                        <a:pt x="34" y="44"/>
                        <a:pt x="35" y="43"/>
                        <a:pt x="37" y="42"/>
                      </a:cubicBezTo>
                      <a:cubicBezTo>
                        <a:pt x="38" y="41"/>
                        <a:pt x="41" y="41"/>
                        <a:pt x="42" y="42"/>
                      </a:cubicBezTo>
                      <a:cubicBezTo>
                        <a:pt x="43" y="43"/>
                        <a:pt x="38" y="44"/>
                        <a:pt x="38" y="44"/>
                      </a:cubicBezTo>
                      <a:cubicBezTo>
                        <a:pt x="37" y="44"/>
                        <a:pt x="38" y="44"/>
                        <a:pt x="38" y="45"/>
                      </a:cubicBezTo>
                      <a:cubicBezTo>
                        <a:pt x="38" y="46"/>
                        <a:pt x="36" y="45"/>
                        <a:pt x="36" y="45"/>
                      </a:cubicBezTo>
                      <a:cubicBezTo>
                        <a:pt x="35" y="45"/>
                        <a:pt x="34" y="46"/>
                        <a:pt x="32" y="46"/>
                      </a:cubicBezTo>
                      <a:cubicBezTo>
                        <a:pt x="30" y="46"/>
                        <a:pt x="26" y="47"/>
                        <a:pt x="24" y="46"/>
                      </a:cubicBezTo>
                      <a:cubicBezTo>
                        <a:pt x="22" y="45"/>
                        <a:pt x="25" y="43"/>
                        <a:pt x="24" y="42"/>
                      </a:cubicBezTo>
                      <a:cubicBezTo>
                        <a:pt x="23" y="42"/>
                        <a:pt x="21" y="42"/>
                        <a:pt x="20" y="43"/>
                      </a:cubicBezTo>
                      <a:cubicBezTo>
                        <a:pt x="19" y="43"/>
                        <a:pt x="17" y="43"/>
                        <a:pt x="16" y="43"/>
                      </a:cubicBezTo>
                      <a:cubicBezTo>
                        <a:pt x="14" y="44"/>
                        <a:pt x="15" y="46"/>
                        <a:pt x="15" y="46"/>
                      </a:cubicBezTo>
                      <a:cubicBezTo>
                        <a:pt x="13" y="46"/>
                        <a:pt x="11" y="45"/>
                        <a:pt x="9" y="46"/>
                      </a:cubicBezTo>
                      <a:cubicBezTo>
                        <a:pt x="8" y="47"/>
                        <a:pt x="6" y="48"/>
                        <a:pt x="5" y="49"/>
                      </a:cubicBezTo>
                      <a:cubicBezTo>
                        <a:pt x="0" y="52"/>
                        <a:pt x="12" y="52"/>
                        <a:pt x="12" y="53"/>
                      </a:cubicBezTo>
                      <a:cubicBezTo>
                        <a:pt x="11" y="54"/>
                        <a:pt x="8" y="54"/>
                        <a:pt x="10" y="55"/>
                      </a:cubicBezTo>
                      <a:cubicBezTo>
                        <a:pt x="11" y="56"/>
                        <a:pt x="11" y="58"/>
                        <a:pt x="12" y="58"/>
                      </a:cubicBezTo>
                      <a:cubicBezTo>
                        <a:pt x="16" y="59"/>
                        <a:pt x="19" y="58"/>
                        <a:pt x="23" y="58"/>
                      </a:cubicBezTo>
                      <a:cubicBezTo>
                        <a:pt x="24" y="59"/>
                        <a:pt x="25" y="59"/>
                        <a:pt x="26" y="59"/>
                      </a:cubicBezTo>
                      <a:cubicBezTo>
                        <a:pt x="28" y="59"/>
                        <a:pt x="27" y="59"/>
                        <a:pt x="29" y="60"/>
                      </a:cubicBezTo>
                      <a:cubicBezTo>
                        <a:pt x="29" y="60"/>
                        <a:pt x="31" y="58"/>
                        <a:pt x="32" y="58"/>
                      </a:cubicBezTo>
                      <a:cubicBezTo>
                        <a:pt x="33" y="57"/>
                        <a:pt x="34" y="57"/>
                        <a:pt x="35" y="57"/>
                      </a:cubicBezTo>
                      <a:cubicBezTo>
                        <a:pt x="36" y="56"/>
                        <a:pt x="37" y="55"/>
                        <a:pt x="37" y="55"/>
                      </a:cubicBezTo>
                      <a:cubicBezTo>
                        <a:pt x="38" y="56"/>
                        <a:pt x="39" y="57"/>
                        <a:pt x="38" y="58"/>
                      </a:cubicBezTo>
                      <a:cubicBezTo>
                        <a:pt x="37" y="59"/>
                        <a:pt x="36" y="59"/>
                        <a:pt x="38" y="61"/>
                      </a:cubicBezTo>
                      <a:cubicBezTo>
                        <a:pt x="40" y="65"/>
                        <a:pt x="38" y="68"/>
                        <a:pt x="33" y="67"/>
                      </a:cubicBezTo>
                      <a:cubicBezTo>
                        <a:pt x="33" y="67"/>
                        <a:pt x="32" y="66"/>
                        <a:pt x="31" y="67"/>
                      </a:cubicBezTo>
                      <a:cubicBezTo>
                        <a:pt x="30" y="68"/>
                        <a:pt x="29" y="70"/>
                        <a:pt x="28" y="70"/>
                      </a:cubicBezTo>
                      <a:cubicBezTo>
                        <a:pt x="26" y="71"/>
                        <a:pt x="20" y="68"/>
                        <a:pt x="21" y="71"/>
                      </a:cubicBezTo>
                      <a:cubicBezTo>
                        <a:pt x="21" y="71"/>
                        <a:pt x="18" y="73"/>
                        <a:pt x="19" y="73"/>
                      </a:cubicBezTo>
                      <a:cubicBezTo>
                        <a:pt x="19" y="73"/>
                        <a:pt x="20" y="73"/>
                        <a:pt x="20" y="73"/>
                      </a:cubicBezTo>
                      <a:cubicBezTo>
                        <a:pt x="21" y="74"/>
                        <a:pt x="18" y="75"/>
                        <a:pt x="17" y="76"/>
                      </a:cubicBezTo>
                      <a:cubicBezTo>
                        <a:pt x="16" y="76"/>
                        <a:pt x="15" y="77"/>
                        <a:pt x="15" y="78"/>
                      </a:cubicBezTo>
                      <a:cubicBezTo>
                        <a:pt x="14" y="80"/>
                        <a:pt x="16" y="80"/>
                        <a:pt x="14" y="81"/>
                      </a:cubicBezTo>
                      <a:cubicBezTo>
                        <a:pt x="12" y="82"/>
                        <a:pt x="14" y="84"/>
                        <a:pt x="15" y="85"/>
                      </a:cubicBezTo>
                      <a:cubicBezTo>
                        <a:pt x="15" y="86"/>
                        <a:pt x="18" y="81"/>
                        <a:pt x="19" y="81"/>
                      </a:cubicBezTo>
                      <a:cubicBezTo>
                        <a:pt x="19" y="81"/>
                        <a:pt x="17" y="84"/>
                        <a:pt x="17" y="84"/>
                      </a:cubicBezTo>
                      <a:cubicBezTo>
                        <a:pt x="16" y="85"/>
                        <a:pt x="19" y="87"/>
                        <a:pt x="20" y="87"/>
                      </a:cubicBezTo>
                      <a:cubicBezTo>
                        <a:pt x="21" y="88"/>
                        <a:pt x="21" y="89"/>
                        <a:pt x="22" y="88"/>
                      </a:cubicBezTo>
                      <a:cubicBezTo>
                        <a:pt x="23" y="87"/>
                        <a:pt x="24" y="86"/>
                        <a:pt x="24" y="86"/>
                      </a:cubicBezTo>
                      <a:cubicBezTo>
                        <a:pt x="24" y="87"/>
                        <a:pt x="25" y="89"/>
                        <a:pt x="26" y="89"/>
                      </a:cubicBezTo>
                      <a:cubicBezTo>
                        <a:pt x="24" y="90"/>
                        <a:pt x="23" y="89"/>
                        <a:pt x="22" y="89"/>
                      </a:cubicBezTo>
                      <a:cubicBezTo>
                        <a:pt x="21" y="90"/>
                        <a:pt x="20" y="87"/>
                        <a:pt x="19" y="87"/>
                      </a:cubicBezTo>
                      <a:cubicBezTo>
                        <a:pt x="18" y="87"/>
                        <a:pt x="16" y="90"/>
                        <a:pt x="18" y="91"/>
                      </a:cubicBezTo>
                      <a:cubicBezTo>
                        <a:pt x="20" y="92"/>
                        <a:pt x="20" y="93"/>
                        <a:pt x="22" y="94"/>
                      </a:cubicBezTo>
                      <a:cubicBezTo>
                        <a:pt x="23" y="96"/>
                        <a:pt x="25" y="95"/>
                        <a:pt x="27" y="95"/>
                      </a:cubicBezTo>
                      <a:cubicBezTo>
                        <a:pt x="28" y="94"/>
                        <a:pt x="30" y="95"/>
                        <a:pt x="30" y="93"/>
                      </a:cubicBezTo>
                      <a:cubicBezTo>
                        <a:pt x="30" y="91"/>
                        <a:pt x="31" y="88"/>
                        <a:pt x="33" y="89"/>
                      </a:cubicBezTo>
                      <a:cubicBezTo>
                        <a:pt x="33" y="88"/>
                        <a:pt x="31" y="92"/>
                        <a:pt x="31" y="93"/>
                      </a:cubicBezTo>
                      <a:cubicBezTo>
                        <a:pt x="31" y="94"/>
                        <a:pt x="35" y="97"/>
                        <a:pt x="34" y="98"/>
                      </a:cubicBezTo>
                      <a:cubicBezTo>
                        <a:pt x="32" y="100"/>
                        <a:pt x="35" y="101"/>
                        <a:pt x="35" y="101"/>
                      </a:cubicBezTo>
                      <a:cubicBezTo>
                        <a:pt x="34" y="101"/>
                        <a:pt x="32" y="104"/>
                        <a:pt x="32" y="104"/>
                      </a:cubicBezTo>
                      <a:cubicBezTo>
                        <a:pt x="33" y="105"/>
                        <a:pt x="38" y="102"/>
                        <a:pt x="38" y="102"/>
                      </a:cubicBezTo>
                      <a:cubicBezTo>
                        <a:pt x="38" y="103"/>
                        <a:pt x="37" y="103"/>
                        <a:pt x="37" y="104"/>
                      </a:cubicBezTo>
                      <a:cubicBezTo>
                        <a:pt x="37" y="104"/>
                        <a:pt x="39" y="102"/>
                        <a:pt x="40" y="101"/>
                      </a:cubicBezTo>
                      <a:cubicBezTo>
                        <a:pt x="41" y="101"/>
                        <a:pt x="45" y="102"/>
                        <a:pt x="45" y="103"/>
                      </a:cubicBezTo>
                      <a:cubicBezTo>
                        <a:pt x="46" y="104"/>
                        <a:pt x="48" y="107"/>
                        <a:pt x="48" y="105"/>
                      </a:cubicBezTo>
                      <a:cubicBezTo>
                        <a:pt x="48" y="104"/>
                        <a:pt x="50" y="100"/>
                        <a:pt x="50" y="100"/>
                      </a:cubicBezTo>
                      <a:cubicBezTo>
                        <a:pt x="50" y="99"/>
                        <a:pt x="53" y="102"/>
                        <a:pt x="53" y="101"/>
                      </a:cubicBezTo>
                      <a:cubicBezTo>
                        <a:pt x="53" y="101"/>
                        <a:pt x="50" y="101"/>
                        <a:pt x="50" y="102"/>
                      </a:cubicBezTo>
                      <a:cubicBezTo>
                        <a:pt x="50" y="104"/>
                        <a:pt x="53" y="104"/>
                        <a:pt x="54" y="103"/>
                      </a:cubicBezTo>
                      <a:cubicBezTo>
                        <a:pt x="55" y="102"/>
                        <a:pt x="56" y="103"/>
                        <a:pt x="57" y="102"/>
                      </a:cubicBezTo>
                      <a:cubicBezTo>
                        <a:pt x="57" y="102"/>
                        <a:pt x="59" y="100"/>
                        <a:pt x="59" y="100"/>
                      </a:cubicBezTo>
                      <a:cubicBezTo>
                        <a:pt x="59" y="100"/>
                        <a:pt x="57" y="103"/>
                        <a:pt x="56" y="104"/>
                      </a:cubicBezTo>
                      <a:cubicBezTo>
                        <a:pt x="56" y="105"/>
                        <a:pt x="56" y="105"/>
                        <a:pt x="55" y="106"/>
                      </a:cubicBezTo>
                      <a:cubicBezTo>
                        <a:pt x="55" y="107"/>
                        <a:pt x="56" y="106"/>
                        <a:pt x="56" y="107"/>
                      </a:cubicBezTo>
                      <a:cubicBezTo>
                        <a:pt x="56" y="107"/>
                        <a:pt x="55" y="108"/>
                        <a:pt x="54" y="109"/>
                      </a:cubicBezTo>
                      <a:cubicBezTo>
                        <a:pt x="54" y="111"/>
                        <a:pt x="54" y="111"/>
                        <a:pt x="55" y="112"/>
                      </a:cubicBezTo>
                      <a:cubicBezTo>
                        <a:pt x="55" y="112"/>
                        <a:pt x="52" y="114"/>
                        <a:pt x="51" y="114"/>
                      </a:cubicBezTo>
                      <a:cubicBezTo>
                        <a:pt x="50" y="116"/>
                        <a:pt x="49" y="117"/>
                        <a:pt x="47" y="118"/>
                      </a:cubicBezTo>
                      <a:cubicBezTo>
                        <a:pt x="45" y="118"/>
                        <a:pt x="43" y="120"/>
                        <a:pt x="42" y="121"/>
                      </a:cubicBezTo>
                      <a:cubicBezTo>
                        <a:pt x="41" y="121"/>
                        <a:pt x="41" y="122"/>
                        <a:pt x="40" y="122"/>
                      </a:cubicBezTo>
                      <a:cubicBezTo>
                        <a:pt x="40" y="123"/>
                        <a:pt x="41" y="124"/>
                        <a:pt x="41" y="124"/>
                      </a:cubicBezTo>
                      <a:cubicBezTo>
                        <a:pt x="40" y="125"/>
                        <a:pt x="37" y="124"/>
                        <a:pt x="36" y="124"/>
                      </a:cubicBezTo>
                      <a:cubicBezTo>
                        <a:pt x="33" y="124"/>
                        <a:pt x="32" y="125"/>
                        <a:pt x="30" y="127"/>
                      </a:cubicBezTo>
                      <a:cubicBezTo>
                        <a:pt x="29" y="128"/>
                        <a:pt x="30" y="130"/>
                        <a:pt x="31" y="129"/>
                      </a:cubicBezTo>
                      <a:cubicBezTo>
                        <a:pt x="33" y="128"/>
                        <a:pt x="35" y="125"/>
                        <a:pt x="36" y="126"/>
                      </a:cubicBezTo>
                      <a:cubicBezTo>
                        <a:pt x="36" y="125"/>
                        <a:pt x="35" y="129"/>
                        <a:pt x="38" y="126"/>
                      </a:cubicBezTo>
                      <a:cubicBezTo>
                        <a:pt x="38" y="126"/>
                        <a:pt x="40" y="129"/>
                        <a:pt x="41" y="127"/>
                      </a:cubicBezTo>
                      <a:cubicBezTo>
                        <a:pt x="41" y="126"/>
                        <a:pt x="40" y="126"/>
                        <a:pt x="41" y="126"/>
                      </a:cubicBezTo>
                      <a:cubicBezTo>
                        <a:pt x="42" y="125"/>
                        <a:pt x="42" y="125"/>
                        <a:pt x="43" y="125"/>
                      </a:cubicBezTo>
                      <a:cubicBezTo>
                        <a:pt x="44" y="125"/>
                        <a:pt x="44" y="125"/>
                        <a:pt x="45" y="124"/>
                      </a:cubicBezTo>
                      <a:cubicBezTo>
                        <a:pt x="46" y="123"/>
                        <a:pt x="48" y="123"/>
                        <a:pt x="50" y="122"/>
                      </a:cubicBezTo>
                      <a:cubicBezTo>
                        <a:pt x="53" y="121"/>
                        <a:pt x="49" y="121"/>
                        <a:pt x="51" y="120"/>
                      </a:cubicBezTo>
                      <a:cubicBezTo>
                        <a:pt x="52" y="119"/>
                        <a:pt x="53" y="118"/>
                        <a:pt x="54" y="118"/>
                      </a:cubicBezTo>
                      <a:cubicBezTo>
                        <a:pt x="56" y="117"/>
                        <a:pt x="58" y="116"/>
                        <a:pt x="59" y="116"/>
                      </a:cubicBezTo>
                      <a:cubicBezTo>
                        <a:pt x="62" y="114"/>
                        <a:pt x="60" y="115"/>
                        <a:pt x="60" y="113"/>
                      </a:cubicBezTo>
                      <a:cubicBezTo>
                        <a:pt x="60" y="113"/>
                        <a:pt x="68" y="109"/>
                        <a:pt x="69" y="108"/>
                      </a:cubicBezTo>
                      <a:cubicBezTo>
                        <a:pt x="70" y="108"/>
                        <a:pt x="72" y="108"/>
                        <a:pt x="72" y="107"/>
                      </a:cubicBezTo>
                      <a:cubicBezTo>
                        <a:pt x="72" y="104"/>
                        <a:pt x="73" y="105"/>
                        <a:pt x="75" y="104"/>
                      </a:cubicBezTo>
                      <a:cubicBezTo>
                        <a:pt x="78" y="102"/>
                        <a:pt x="69" y="101"/>
                        <a:pt x="73" y="97"/>
                      </a:cubicBezTo>
                      <a:cubicBezTo>
                        <a:pt x="75" y="96"/>
                        <a:pt x="77" y="96"/>
                        <a:pt x="78" y="95"/>
                      </a:cubicBezTo>
                      <a:cubicBezTo>
                        <a:pt x="79" y="94"/>
                        <a:pt x="79" y="91"/>
                        <a:pt x="77" y="91"/>
                      </a:cubicBezTo>
                      <a:cubicBezTo>
                        <a:pt x="79" y="91"/>
                        <a:pt x="79" y="92"/>
                        <a:pt x="81" y="91"/>
                      </a:cubicBezTo>
                      <a:cubicBezTo>
                        <a:pt x="82" y="90"/>
                        <a:pt x="83" y="88"/>
                        <a:pt x="85" y="87"/>
                      </a:cubicBezTo>
                      <a:cubicBezTo>
                        <a:pt x="86" y="86"/>
                        <a:pt x="88" y="84"/>
                        <a:pt x="89" y="84"/>
                      </a:cubicBezTo>
                      <a:cubicBezTo>
                        <a:pt x="90" y="84"/>
                        <a:pt x="95" y="84"/>
                        <a:pt x="94" y="86"/>
                      </a:cubicBezTo>
                      <a:cubicBezTo>
                        <a:pt x="93" y="87"/>
                        <a:pt x="91" y="85"/>
                        <a:pt x="89" y="86"/>
                      </a:cubicBezTo>
                      <a:cubicBezTo>
                        <a:pt x="87" y="87"/>
                        <a:pt x="87" y="88"/>
                        <a:pt x="86" y="90"/>
                      </a:cubicBezTo>
                      <a:cubicBezTo>
                        <a:pt x="86" y="92"/>
                        <a:pt x="84" y="94"/>
                        <a:pt x="84" y="96"/>
                      </a:cubicBezTo>
                      <a:cubicBezTo>
                        <a:pt x="83" y="97"/>
                        <a:pt x="87" y="96"/>
                        <a:pt x="87" y="97"/>
                      </a:cubicBezTo>
                      <a:cubicBezTo>
                        <a:pt x="86" y="97"/>
                        <a:pt x="81" y="99"/>
                        <a:pt x="85" y="99"/>
                      </a:cubicBezTo>
                      <a:cubicBezTo>
                        <a:pt x="88" y="99"/>
                        <a:pt x="90" y="97"/>
                        <a:pt x="93" y="96"/>
                      </a:cubicBezTo>
                      <a:cubicBezTo>
                        <a:pt x="95" y="94"/>
                        <a:pt x="97" y="94"/>
                        <a:pt x="99" y="93"/>
                      </a:cubicBezTo>
                      <a:cubicBezTo>
                        <a:pt x="103" y="92"/>
                        <a:pt x="101" y="90"/>
                        <a:pt x="101" y="88"/>
                      </a:cubicBezTo>
                      <a:cubicBezTo>
                        <a:pt x="100" y="84"/>
                        <a:pt x="109" y="87"/>
                        <a:pt x="111" y="88"/>
                      </a:cubicBezTo>
                      <a:cubicBezTo>
                        <a:pt x="113" y="88"/>
                        <a:pt x="114" y="90"/>
                        <a:pt x="116" y="91"/>
                      </a:cubicBezTo>
                      <a:cubicBezTo>
                        <a:pt x="116" y="91"/>
                        <a:pt x="118" y="88"/>
                        <a:pt x="119" y="89"/>
                      </a:cubicBezTo>
                      <a:cubicBezTo>
                        <a:pt x="119" y="89"/>
                        <a:pt x="119" y="91"/>
                        <a:pt x="119" y="92"/>
                      </a:cubicBezTo>
                      <a:cubicBezTo>
                        <a:pt x="121" y="93"/>
                        <a:pt x="122" y="93"/>
                        <a:pt x="123" y="93"/>
                      </a:cubicBezTo>
                      <a:cubicBezTo>
                        <a:pt x="126" y="93"/>
                        <a:pt x="129" y="92"/>
                        <a:pt x="131" y="93"/>
                      </a:cubicBezTo>
                      <a:cubicBezTo>
                        <a:pt x="132" y="93"/>
                        <a:pt x="133" y="94"/>
                        <a:pt x="134" y="93"/>
                      </a:cubicBezTo>
                      <a:cubicBezTo>
                        <a:pt x="135" y="93"/>
                        <a:pt x="135" y="94"/>
                        <a:pt x="136" y="95"/>
                      </a:cubicBezTo>
                      <a:cubicBezTo>
                        <a:pt x="137" y="95"/>
                        <a:pt x="139" y="96"/>
                        <a:pt x="140" y="96"/>
                      </a:cubicBezTo>
                      <a:cubicBezTo>
                        <a:pt x="142" y="96"/>
                        <a:pt x="143" y="94"/>
                        <a:pt x="144" y="94"/>
                      </a:cubicBezTo>
                      <a:cubicBezTo>
                        <a:pt x="146" y="93"/>
                        <a:pt x="145" y="96"/>
                        <a:pt x="145" y="96"/>
                      </a:cubicBezTo>
                      <a:cubicBezTo>
                        <a:pt x="144" y="97"/>
                        <a:pt x="144" y="97"/>
                        <a:pt x="145" y="98"/>
                      </a:cubicBezTo>
                      <a:cubicBezTo>
                        <a:pt x="148" y="99"/>
                        <a:pt x="150" y="100"/>
                        <a:pt x="152" y="101"/>
                      </a:cubicBezTo>
                      <a:cubicBezTo>
                        <a:pt x="154" y="103"/>
                        <a:pt x="156" y="105"/>
                        <a:pt x="158" y="106"/>
                      </a:cubicBezTo>
                      <a:cubicBezTo>
                        <a:pt x="159" y="106"/>
                        <a:pt x="160" y="105"/>
                        <a:pt x="161" y="105"/>
                      </a:cubicBezTo>
                      <a:cubicBezTo>
                        <a:pt x="162" y="104"/>
                        <a:pt x="160" y="103"/>
                        <a:pt x="160" y="102"/>
                      </a:cubicBezTo>
                      <a:cubicBezTo>
                        <a:pt x="160" y="101"/>
                        <a:pt x="163" y="103"/>
                        <a:pt x="163" y="103"/>
                      </a:cubicBezTo>
                      <a:cubicBezTo>
                        <a:pt x="163" y="104"/>
                        <a:pt x="166" y="106"/>
                        <a:pt x="167" y="105"/>
                      </a:cubicBezTo>
                      <a:cubicBezTo>
                        <a:pt x="167" y="105"/>
                        <a:pt x="165" y="99"/>
                        <a:pt x="165" y="99"/>
                      </a:cubicBezTo>
                      <a:cubicBezTo>
                        <a:pt x="166" y="99"/>
                        <a:pt x="168" y="104"/>
                        <a:pt x="169" y="104"/>
                      </a:cubicBezTo>
                      <a:cubicBezTo>
                        <a:pt x="169" y="105"/>
                        <a:pt x="170" y="107"/>
                        <a:pt x="171" y="107"/>
                      </a:cubicBezTo>
                      <a:cubicBezTo>
                        <a:pt x="172" y="107"/>
                        <a:pt x="173" y="105"/>
                        <a:pt x="173" y="105"/>
                      </a:cubicBezTo>
                      <a:cubicBezTo>
                        <a:pt x="171" y="106"/>
                        <a:pt x="177" y="110"/>
                        <a:pt x="177" y="111"/>
                      </a:cubicBezTo>
                      <a:cubicBezTo>
                        <a:pt x="176" y="111"/>
                        <a:pt x="176" y="111"/>
                        <a:pt x="176" y="111"/>
                      </a:cubicBezTo>
                      <a:cubicBezTo>
                        <a:pt x="175" y="112"/>
                        <a:pt x="177" y="112"/>
                        <a:pt x="177" y="113"/>
                      </a:cubicBezTo>
                      <a:cubicBezTo>
                        <a:pt x="177" y="113"/>
                        <a:pt x="175" y="114"/>
                        <a:pt x="176" y="114"/>
                      </a:cubicBezTo>
                      <a:cubicBezTo>
                        <a:pt x="177" y="115"/>
                        <a:pt x="178" y="116"/>
                        <a:pt x="179" y="117"/>
                      </a:cubicBezTo>
                      <a:cubicBezTo>
                        <a:pt x="181" y="119"/>
                        <a:pt x="182" y="120"/>
                        <a:pt x="184" y="121"/>
                      </a:cubicBezTo>
                      <a:cubicBezTo>
                        <a:pt x="184" y="121"/>
                        <a:pt x="182" y="125"/>
                        <a:pt x="183" y="125"/>
                      </a:cubicBezTo>
                      <a:cubicBezTo>
                        <a:pt x="184" y="126"/>
                        <a:pt x="184" y="124"/>
                        <a:pt x="184" y="124"/>
                      </a:cubicBezTo>
                      <a:cubicBezTo>
                        <a:pt x="185" y="123"/>
                        <a:pt x="185" y="126"/>
                        <a:pt x="186" y="127"/>
                      </a:cubicBezTo>
                      <a:cubicBezTo>
                        <a:pt x="186" y="127"/>
                        <a:pt x="186" y="126"/>
                        <a:pt x="186" y="125"/>
                      </a:cubicBezTo>
                      <a:cubicBezTo>
                        <a:pt x="186" y="127"/>
                        <a:pt x="192" y="130"/>
                        <a:pt x="193" y="127"/>
                      </a:cubicBezTo>
                      <a:cubicBezTo>
                        <a:pt x="193" y="127"/>
                        <a:pt x="193" y="128"/>
                        <a:pt x="193" y="128"/>
                      </a:cubicBezTo>
                      <a:cubicBezTo>
                        <a:pt x="193" y="128"/>
                        <a:pt x="194" y="127"/>
                        <a:pt x="194" y="126"/>
                      </a:cubicBezTo>
                      <a:cubicBezTo>
                        <a:pt x="193" y="126"/>
                        <a:pt x="194" y="127"/>
                        <a:pt x="194" y="12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4" name="Freeform 641">
                  <a:extLst>
                    <a:ext uri="{FF2B5EF4-FFF2-40B4-BE49-F238E27FC236}">
                      <a16:creationId xmlns:a16="http://schemas.microsoft.com/office/drawing/2014/main" id="{1B81CAC3-6DE1-A147-BE11-E28974896A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07751" y="5323848"/>
                  <a:ext cx="2951770" cy="1548902"/>
                </a:xfrm>
                <a:custGeom>
                  <a:avLst/>
                  <a:gdLst>
                    <a:gd name="T0" fmla="*/ 84 w 289"/>
                    <a:gd name="T1" fmla="*/ 106 h 143"/>
                    <a:gd name="T2" fmla="*/ 105 w 289"/>
                    <a:gd name="T3" fmla="*/ 119 h 143"/>
                    <a:gd name="T4" fmla="*/ 125 w 289"/>
                    <a:gd name="T5" fmla="*/ 127 h 143"/>
                    <a:gd name="T6" fmla="*/ 137 w 289"/>
                    <a:gd name="T7" fmla="*/ 127 h 143"/>
                    <a:gd name="T8" fmla="*/ 149 w 289"/>
                    <a:gd name="T9" fmla="*/ 119 h 143"/>
                    <a:gd name="T10" fmla="*/ 162 w 289"/>
                    <a:gd name="T11" fmla="*/ 118 h 143"/>
                    <a:gd name="T12" fmla="*/ 177 w 289"/>
                    <a:gd name="T13" fmla="*/ 119 h 143"/>
                    <a:gd name="T14" fmla="*/ 171 w 289"/>
                    <a:gd name="T15" fmla="*/ 113 h 143"/>
                    <a:gd name="T16" fmla="*/ 186 w 289"/>
                    <a:gd name="T17" fmla="*/ 113 h 143"/>
                    <a:gd name="T18" fmla="*/ 209 w 289"/>
                    <a:gd name="T19" fmla="*/ 122 h 143"/>
                    <a:gd name="T20" fmla="*/ 213 w 289"/>
                    <a:gd name="T21" fmla="*/ 133 h 143"/>
                    <a:gd name="T22" fmla="*/ 220 w 289"/>
                    <a:gd name="T23" fmla="*/ 143 h 143"/>
                    <a:gd name="T24" fmla="*/ 215 w 289"/>
                    <a:gd name="T25" fmla="*/ 108 h 143"/>
                    <a:gd name="T26" fmla="*/ 234 w 289"/>
                    <a:gd name="T27" fmla="*/ 92 h 143"/>
                    <a:gd name="T28" fmla="*/ 239 w 289"/>
                    <a:gd name="T29" fmla="*/ 86 h 143"/>
                    <a:gd name="T30" fmla="*/ 244 w 289"/>
                    <a:gd name="T31" fmla="*/ 82 h 143"/>
                    <a:gd name="T32" fmla="*/ 242 w 289"/>
                    <a:gd name="T33" fmla="*/ 78 h 143"/>
                    <a:gd name="T34" fmla="*/ 238 w 289"/>
                    <a:gd name="T35" fmla="*/ 71 h 143"/>
                    <a:gd name="T36" fmla="*/ 239 w 289"/>
                    <a:gd name="T37" fmla="*/ 69 h 143"/>
                    <a:gd name="T38" fmla="*/ 242 w 289"/>
                    <a:gd name="T39" fmla="*/ 75 h 143"/>
                    <a:gd name="T40" fmla="*/ 246 w 289"/>
                    <a:gd name="T41" fmla="*/ 62 h 143"/>
                    <a:gd name="T42" fmla="*/ 253 w 289"/>
                    <a:gd name="T43" fmla="*/ 52 h 143"/>
                    <a:gd name="T44" fmla="*/ 265 w 289"/>
                    <a:gd name="T45" fmla="*/ 48 h 143"/>
                    <a:gd name="T46" fmla="*/ 271 w 289"/>
                    <a:gd name="T47" fmla="*/ 48 h 143"/>
                    <a:gd name="T48" fmla="*/ 274 w 289"/>
                    <a:gd name="T49" fmla="*/ 35 h 143"/>
                    <a:gd name="T50" fmla="*/ 288 w 289"/>
                    <a:gd name="T51" fmla="*/ 28 h 143"/>
                    <a:gd name="T52" fmla="*/ 276 w 289"/>
                    <a:gd name="T53" fmla="*/ 13 h 143"/>
                    <a:gd name="T54" fmla="*/ 264 w 289"/>
                    <a:gd name="T55" fmla="*/ 28 h 143"/>
                    <a:gd name="T56" fmla="*/ 237 w 289"/>
                    <a:gd name="T57" fmla="*/ 39 h 143"/>
                    <a:gd name="T58" fmla="*/ 224 w 289"/>
                    <a:gd name="T59" fmla="*/ 45 h 143"/>
                    <a:gd name="T60" fmla="*/ 208 w 289"/>
                    <a:gd name="T61" fmla="*/ 44 h 143"/>
                    <a:gd name="T62" fmla="*/ 203 w 289"/>
                    <a:gd name="T63" fmla="*/ 36 h 143"/>
                    <a:gd name="T64" fmla="*/ 196 w 289"/>
                    <a:gd name="T65" fmla="*/ 28 h 143"/>
                    <a:gd name="T66" fmla="*/ 185 w 289"/>
                    <a:gd name="T67" fmla="*/ 48 h 143"/>
                    <a:gd name="T68" fmla="*/ 187 w 289"/>
                    <a:gd name="T69" fmla="*/ 25 h 143"/>
                    <a:gd name="T70" fmla="*/ 196 w 289"/>
                    <a:gd name="T71" fmla="*/ 17 h 143"/>
                    <a:gd name="T72" fmla="*/ 184 w 289"/>
                    <a:gd name="T73" fmla="*/ 13 h 143"/>
                    <a:gd name="T74" fmla="*/ 165 w 289"/>
                    <a:gd name="T75" fmla="*/ 15 h 143"/>
                    <a:gd name="T76" fmla="*/ 158 w 289"/>
                    <a:gd name="T77" fmla="*/ 5 h 143"/>
                    <a:gd name="T78" fmla="*/ 147 w 289"/>
                    <a:gd name="T79" fmla="*/ 4 h 143"/>
                    <a:gd name="T80" fmla="*/ 30 w 289"/>
                    <a:gd name="T81" fmla="*/ 4 h 143"/>
                    <a:gd name="T82" fmla="*/ 7 w 289"/>
                    <a:gd name="T83" fmla="*/ 9 h 143"/>
                    <a:gd name="T84" fmla="*/ 8 w 289"/>
                    <a:gd name="T85" fmla="*/ 21 h 143"/>
                    <a:gd name="T86" fmla="*/ 2 w 289"/>
                    <a:gd name="T87" fmla="*/ 40 h 143"/>
                    <a:gd name="T88" fmla="*/ 5 w 289"/>
                    <a:gd name="T89" fmla="*/ 63 h 143"/>
                    <a:gd name="T90" fmla="*/ 12 w 289"/>
                    <a:gd name="T91" fmla="*/ 73 h 143"/>
                    <a:gd name="T92" fmla="*/ 21 w 289"/>
                    <a:gd name="T93" fmla="*/ 88 h 143"/>
                    <a:gd name="T94" fmla="*/ 39 w 289"/>
                    <a:gd name="T95" fmla="*/ 102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89" h="143">
                      <a:moveTo>
                        <a:pt x="68" y="108"/>
                      </a:moveTo>
                      <a:cubicBezTo>
                        <a:pt x="71" y="108"/>
                        <a:pt x="74" y="108"/>
                        <a:pt x="78" y="108"/>
                      </a:cubicBezTo>
                      <a:cubicBezTo>
                        <a:pt x="79" y="108"/>
                        <a:pt x="81" y="108"/>
                        <a:pt x="82" y="108"/>
                      </a:cubicBezTo>
                      <a:cubicBezTo>
                        <a:pt x="83" y="108"/>
                        <a:pt x="83" y="106"/>
                        <a:pt x="84" y="106"/>
                      </a:cubicBezTo>
                      <a:cubicBezTo>
                        <a:pt x="85" y="105"/>
                        <a:pt x="91" y="105"/>
                        <a:pt x="91" y="106"/>
                      </a:cubicBezTo>
                      <a:cubicBezTo>
                        <a:pt x="94" y="108"/>
                        <a:pt x="97" y="110"/>
                        <a:pt x="100" y="112"/>
                      </a:cubicBezTo>
                      <a:cubicBezTo>
                        <a:pt x="100" y="112"/>
                        <a:pt x="101" y="115"/>
                        <a:pt x="101" y="116"/>
                      </a:cubicBezTo>
                      <a:cubicBezTo>
                        <a:pt x="102" y="118"/>
                        <a:pt x="102" y="118"/>
                        <a:pt x="105" y="119"/>
                      </a:cubicBezTo>
                      <a:cubicBezTo>
                        <a:pt x="107" y="120"/>
                        <a:pt x="108" y="121"/>
                        <a:pt x="109" y="119"/>
                      </a:cubicBezTo>
                      <a:cubicBezTo>
                        <a:pt x="110" y="116"/>
                        <a:pt x="111" y="116"/>
                        <a:pt x="114" y="117"/>
                      </a:cubicBezTo>
                      <a:cubicBezTo>
                        <a:pt x="116" y="117"/>
                        <a:pt x="119" y="118"/>
                        <a:pt x="119" y="120"/>
                      </a:cubicBezTo>
                      <a:cubicBezTo>
                        <a:pt x="121" y="123"/>
                        <a:pt x="123" y="124"/>
                        <a:pt x="125" y="127"/>
                      </a:cubicBezTo>
                      <a:cubicBezTo>
                        <a:pt x="127" y="129"/>
                        <a:pt x="126" y="133"/>
                        <a:pt x="129" y="134"/>
                      </a:cubicBezTo>
                      <a:cubicBezTo>
                        <a:pt x="131" y="136"/>
                        <a:pt x="135" y="136"/>
                        <a:pt x="137" y="137"/>
                      </a:cubicBezTo>
                      <a:cubicBezTo>
                        <a:pt x="137" y="136"/>
                        <a:pt x="135" y="129"/>
                        <a:pt x="135" y="129"/>
                      </a:cubicBezTo>
                      <a:cubicBezTo>
                        <a:pt x="137" y="130"/>
                        <a:pt x="136" y="127"/>
                        <a:pt x="137" y="127"/>
                      </a:cubicBezTo>
                      <a:cubicBezTo>
                        <a:pt x="137" y="126"/>
                        <a:pt x="139" y="126"/>
                        <a:pt x="140" y="125"/>
                      </a:cubicBezTo>
                      <a:cubicBezTo>
                        <a:pt x="141" y="125"/>
                        <a:pt x="142" y="122"/>
                        <a:pt x="142" y="122"/>
                      </a:cubicBezTo>
                      <a:cubicBezTo>
                        <a:pt x="143" y="123"/>
                        <a:pt x="144" y="123"/>
                        <a:pt x="145" y="122"/>
                      </a:cubicBezTo>
                      <a:cubicBezTo>
                        <a:pt x="147" y="121"/>
                        <a:pt x="148" y="121"/>
                        <a:pt x="149" y="119"/>
                      </a:cubicBezTo>
                      <a:cubicBezTo>
                        <a:pt x="151" y="118"/>
                        <a:pt x="148" y="118"/>
                        <a:pt x="148" y="117"/>
                      </a:cubicBezTo>
                      <a:cubicBezTo>
                        <a:pt x="148" y="117"/>
                        <a:pt x="151" y="118"/>
                        <a:pt x="152" y="117"/>
                      </a:cubicBezTo>
                      <a:cubicBezTo>
                        <a:pt x="154" y="116"/>
                        <a:pt x="155" y="116"/>
                        <a:pt x="157" y="116"/>
                      </a:cubicBezTo>
                      <a:cubicBezTo>
                        <a:pt x="159" y="116"/>
                        <a:pt x="160" y="119"/>
                        <a:pt x="162" y="118"/>
                      </a:cubicBezTo>
                      <a:cubicBezTo>
                        <a:pt x="165" y="116"/>
                        <a:pt x="166" y="118"/>
                        <a:pt x="168" y="119"/>
                      </a:cubicBezTo>
                      <a:cubicBezTo>
                        <a:pt x="170" y="120"/>
                        <a:pt x="171" y="118"/>
                        <a:pt x="172" y="118"/>
                      </a:cubicBezTo>
                      <a:cubicBezTo>
                        <a:pt x="173" y="117"/>
                        <a:pt x="176" y="119"/>
                        <a:pt x="176" y="120"/>
                      </a:cubicBezTo>
                      <a:cubicBezTo>
                        <a:pt x="177" y="121"/>
                        <a:pt x="178" y="120"/>
                        <a:pt x="177" y="119"/>
                      </a:cubicBezTo>
                      <a:cubicBezTo>
                        <a:pt x="177" y="119"/>
                        <a:pt x="176" y="118"/>
                        <a:pt x="175" y="118"/>
                      </a:cubicBezTo>
                      <a:cubicBezTo>
                        <a:pt x="174" y="117"/>
                        <a:pt x="176" y="117"/>
                        <a:pt x="176" y="117"/>
                      </a:cubicBezTo>
                      <a:cubicBezTo>
                        <a:pt x="175" y="115"/>
                        <a:pt x="175" y="114"/>
                        <a:pt x="173" y="115"/>
                      </a:cubicBezTo>
                      <a:cubicBezTo>
                        <a:pt x="173" y="115"/>
                        <a:pt x="169" y="115"/>
                        <a:pt x="171" y="113"/>
                      </a:cubicBezTo>
                      <a:cubicBezTo>
                        <a:pt x="173" y="113"/>
                        <a:pt x="174" y="114"/>
                        <a:pt x="175" y="114"/>
                      </a:cubicBezTo>
                      <a:cubicBezTo>
                        <a:pt x="178" y="113"/>
                        <a:pt x="180" y="113"/>
                        <a:pt x="183" y="113"/>
                      </a:cubicBezTo>
                      <a:cubicBezTo>
                        <a:pt x="184" y="113"/>
                        <a:pt x="183" y="113"/>
                        <a:pt x="184" y="114"/>
                      </a:cubicBezTo>
                      <a:cubicBezTo>
                        <a:pt x="184" y="114"/>
                        <a:pt x="185" y="114"/>
                        <a:pt x="186" y="113"/>
                      </a:cubicBezTo>
                      <a:cubicBezTo>
                        <a:pt x="188" y="113"/>
                        <a:pt x="190" y="113"/>
                        <a:pt x="192" y="113"/>
                      </a:cubicBezTo>
                      <a:cubicBezTo>
                        <a:pt x="194" y="113"/>
                        <a:pt x="194" y="115"/>
                        <a:pt x="196" y="116"/>
                      </a:cubicBezTo>
                      <a:cubicBezTo>
                        <a:pt x="198" y="118"/>
                        <a:pt x="200" y="116"/>
                        <a:pt x="202" y="115"/>
                      </a:cubicBezTo>
                      <a:cubicBezTo>
                        <a:pt x="203" y="115"/>
                        <a:pt x="209" y="121"/>
                        <a:pt x="209" y="122"/>
                      </a:cubicBezTo>
                      <a:cubicBezTo>
                        <a:pt x="210" y="123"/>
                        <a:pt x="208" y="125"/>
                        <a:pt x="209" y="126"/>
                      </a:cubicBezTo>
                      <a:cubicBezTo>
                        <a:pt x="210" y="128"/>
                        <a:pt x="209" y="128"/>
                        <a:pt x="210" y="130"/>
                      </a:cubicBezTo>
                      <a:cubicBezTo>
                        <a:pt x="210" y="131"/>
                        <a:pt x="211" y="132"/>
                        <a:pt x="211" y="132"/>
                      </a:cubicBezTo>
                      <a:cubicBezTo>
                        <a:pt x="212" y="132"/>
                        <a:pt x="212" y="133"/>
                        <a:pt x="213" y="133"/>
                      </a:cubicBezTo>
                      <a:cubicBezTo>
                        <a:pt x="214" y="134"/>
                        <a:pt x="213" y="136"/>
                        <a:pt x="214" y="137"/>
                      </a:cubicBezTo>
                      <a:cubicBezTo>
                        <a:pt x="215" y="138"/>
                        <a:pt x="216" y="138"/>
                        <a:pt x="217" y="140"/>
                      </a:cubicBezTo>
                      <a:cubicBezTo>
                        <a:pt x="219" y="143"/>
                        <a:pt x="218" y="140"/>
                        <a:pt x="220" y="141"/>
                      </a:cubicBezTo>
                      <a:cubicBezTo>
                        <a:pt x="220" y="141"/>
                        <a:pt x="220" y="143"/>
                        <a:pt x="220" y="143"/>
                      </a:cubicBezTo>
                      <a:cubicBezTo>
                        <a:pt x="221" y="143"/>
                        <a:pt x="222" y="136"/>
                        <a:pt x="222" y="135"/>
                      </a:cubicBezTo>
                      <a:cubicBezTo>
                        <a:pt x="222" y="132"/>
                        <a:pt x="221" y="130"/>
                        <a:pt x="220" y="126"/>
                      </a:cubicBezTo>
                      <a:cubicBezTo>
                        <a:pt x="218" y="123"/>
                        <a:pt x="218" y="120"/>
                        <a:pt x="217" y="117"/>
                      </a:cubicBezTo>
                      <a:cubicBezTo>
                        <a:pt x="215" y="115"/>
                        <a:pt x="214" y="111"/>
                        <a:pt x="215" y="108"/>
                      </a:cubicBezTo>
                      <a:cubicBezTo>
                        <a:pt x="216" y="105"/>
                        <a:pt x="218" y="103"/>
                        <a:pt x="221" y="101"/>
                      </a:cubicBezTo>
                      <a:cubicBezTo>
                        <a:pt x="222" y="100"/>
                        <a:pt x="223" y="100"/>
                        <a:pt x="224" y="99"/>
                      </a:cubicBezTo>
                      <a:cubicBezTo>
                        <a:pt x="225" y="98"/>
                        <a:pt x="226" y="96"/>
                        <a:pt x="227" y="96"/>
                      </a:cubicBezTo>
                      <a:cubicBezTo>
                        <a:pt x="229" y="94"/>
                        <a:pt x="232" y="94"/>
                        <a:pt x="234" y="92"/>
                      </a:cubicBezTo>
                      <a:cubicBezTo>
                        <a:pt x="235" y="91"/>
                        <a:pt x="236" y="89"/>
                        <a:pt x="238" y="89"/>
                      </a:cubicBezTo>
                      <a:cubicBezTo>
                        <a:pt x="238" y="89"/>
                        <a:pt x="242" y="89"/>
                        <a:pt x="241" y="87"/>
                      </a:cubicBezTo>
                      <a:cubicBezTo>
                        <a:pt x="241" y="87"/>
                        <a:pt x="238" y="88"/>
                        <a:pt x="238" y="88"/>
                      </a:cubicBezTo>
                      <a:cubicBezTo>
                        <a:pt x="238" y="87"/>
                        <a:pt x="240" y="88"/>
                        <a:pt x="239" y="86"/>
                      </a:cubicBezTo>
                      <a:cubicBezTo>
                        <a:pt x="239" y="86"/>
                        <a:pt x="238" y="85"/>
                        <a:pt x="239" y="85"/>
                      </a:cubicBezTo>
                      <a:cubicBezTo>
                        <a:pt x="239" y="84"/>
                        <a:pt x="239" y="85"/>
                        <a:pt x="240" y="84"/>
                      </a:cubicBezTo>
                      <a:cubicBezTo>
                        <a:pt x="239" y="85"/>
                        <a:pt x="241" y="86"/>
                        <a:pt x="241" y="85"/>
                      </a:cubicBezTo>
                      <a:cubicBezTo>
                        <a:pt x="242" y="85"/>
                        <a:pt x="245" y="83"/>
                        <a:pt x="244" y="82"/>
                      </a:cubicBezTo>
                      <a:cubicBezTo>
                        <a:pt x="244" y="83"/>
                        <a:pt x="238" y="82"/>
                        <a:pt x="239" y="81"/>
                      </a:cubicBezTo>
                      <a:cubicBezTo>
                        <a:pt x="239" y="80"/>
                        <a:pt x="240" y="82"/>
                        <a:pt x="241" y="81"/>
                      </a:cubicBezTo>
                      <a:cubicBezTo>
                        <a:pt x="241" y="81"/>
                        <a:pt x="243" y="80"/>
                        <a:pt x="243" y="80"/>
                      </a:cubicBezTo>
                      <a:cubicBezTo>
                        <a:pt x="243" y="80"/>
                        <a:pt x="242" y="79"/>
                        <a:pt x="242" y="78"/>
                      </a:cubicBezTo>
                      <a:cubicBezTo>
                        <a:pt x="243" y="77"/>
                        <a:pt x="243" y="76"/>
                        <a:pt x="241" y="76"/>
                      </a:cubicBezTo>
                      <a:cubicBezTo>
                        <a:pt x="241" y="76"/>
                        <a:pt x="237" y="74"/>
                        <a:pt x="237" y="74"/>
                      </a:cubicBezTo>
                      <a:cubicBezTo>
                        <a:pt x="238" y="73"/>
                        <a:pt x="239" y="74"/>
                        <a:pt x="240" y="74"/>
                      </a:cubicBezTo>
                      <a:cubicBezTo>
                        <a:pt x="241" y="73"/>
                        <a:pt x="239" y="71"/>
                        <a:pt x="238" y="71"/>
                      </a:cubicBezTo>
                      <a:cubicBezTo>
                        <a:pt x="237" y="70"/>
                        <a:pt x="236" y="69"/>
                        <a:pt x="236" y="68"/>
                      </a:cubicBezTo>
                      <a:cubicBezTo>
                        <a:pt x="235" y="67"/>
                        <a:pt x="238" y="65"/>
                        <a:pt x="237" y="64"/>
                      </a:cubicBezTo>
                      <a:cubicBezTo>
                        <a:pt x="238" y="65"/>
                        <a:pt x="237" y="66"/>
                        <a:pt x="237" y="67"/>
                      </a:cubicBezTo>
                      <a:cubicBezTo>
                        <a:pt x="237" y="67"/>
                        <a:pt x="239" y="69"/>
                        <a:pt x="239" y="69"/>
                      </a:cubicBezTo>
                      <a:cubicBezTo>
                        <a:pt x="241" y="67"/>
                        <a:pt x="239" y="62"/>
                        <a:pt x="242" y="61"/>
                      </a:cubicBezTo>
                      <a:cubicBezTo>
                        <a:pt x="241" y="61"/>
                        <a:pt x="241" y="66"/>
                        <a:pt x="242" y="67"/>
                      </a:cubicBezTo>
                      <a:cubicBezTo>
                        <a:pt x="242" y="69"/>
                        <a:pt x="244" y="69"/>
                        <a:pt x="244" y="71"/>
                      </a:cubicBezTo>
                      <a:cubicBezTo>
                        <a:pt x="244" y="72"/>
                        <a:pt x="241" y="74"/>
                        <a:pt x="242" y="75"/>
                      </a:cubicBezTo>
                      <a:cubicBezTo>
                        <a:pt x="242" y="75"/>
                        <a:pt x="248" y="69"/>
                        <a:pt x="247" y="67"/>
                      </a:cubicBezTo>
                      <a:cubicBezTo>
                        <a:pt x="247" y="65"/>
                        <a:pt x="245" y="64"/>
                        <a:pt x="245" y="62"/>
                      </a:cubicBezTo>
                      <a:cubicBezTo>
                        <a:pt x="244" y="61"/>
                        <a:pt x="245" y="58"/>
                        <a:pt x="247" y="59"/>
                      </a:cubicBezTo>
                      <a:cubicBezTo>
                        <a:pt x="246" y="58"/>
                        <a:pt x="245" y="61"/>
                        <a:pt x="246" y="62"/>
                      </a:cubicBezTo>
                      <a:cubicBezTo>
                        <a:pt x="248" y="64"/>
                        <a:pt x="248" y="65"/>
                        <a:pt x="250" y="62"/>
                      </a:cubicBezTo>
                      <a:cubicBezTo>
                        <a:pt x="251" y="61"/>
                        <a:pt x="253" y="58"/>
                        <a:pt x="252" y="56"/>
                      </a:cubicBezTo>
                      <a:cubicBezTo>
                        <a:pt x="252" y="56"/>
                        <a:pt x="251" y="55"/>
                        <a:pt x="252" y="54"/>
                      </a:cubicBezTo>
                      <a:cubicBezTo>
                        <a:pt x="252" y="54"/>
                        <a:pt x="253" y="52"/>
                        <a:pt x="253" y="52"/>
                      </a:cubicBezTo>
                      <a:cubicBezTo>
                        <a:pt x="253" y="52"/>
                        <a:pt x="253" y="54"/>
                        <a:pt x="253" y="54"/>
                      </a:cubicBezTo>
                      <a:cubicBezTo>
                        <a:pt x="253" y="54"/>
                        <a:pt x="258" y="51"/>
                        <a:pt x="260" y="51"/>
                      </a:cubicBezTo>
                      <a:cubicBezTo>
                        <a:pt x="261" y="50"/>
                        <a:pt x="263" y="51"/>
                        <a:pt x="264" y="51"/>
                      </a:cubicBezTo>
                      <a:cubicBezTo>
                        <a:pt x="266" y="50"/>
                        <a:pt x="265" y="49"/>
                        <a:pt x="265" y="48"/>
                      </a:cubicBezTo>
                      <a:cubicBezTo>
                        <a:pt x="266" y="48"/>
                        <a:pt x="266" y="50"/>
                        <a:pt x="267" y="50"/>
                      </a:cubicBezTo>
                      <a:cubicBezTo>
                        <a:pt x="267" y="50"/>
                        <a:pt x="269" y="49"/>
                        <a:pt x="269" y="49"/>
                      </a:cubicBezTo>
                      <a:cubicBezTo>
                        <a:pt x="271" y="51"/>
                        <a:pt x="275" y="46"/>
                        <a:pt x="272" y="46"/>
                      </a:cubicBezTo>
                      <a:cubicBezTo>
                        <a:pt x="272" y="46"/>
                        <a:pt x="272" y="48"/>
                        <a:pt x="271" y="48"/>
                      </a:cubicBezTo>
                      <a:cubicBezTo>
                        <a:pt x="270" y="48"/>
                        <a:pt x="268" y="44"/>
                        <a:pt x="268" y="44"/>
                      </a:cubicBezTo>
                      <a:cubicBezTo>
                        <a:pt x="269" y="43"/>
                        <a:pt x="268" y="42"/>
                        <a:pt x="269" y="41"/>
                      </a:cubicBezTo>
                      <a:cubicBezTo>
                        <a:pt x="270" y="39"/>
                        <a:pt x="271" y="37"/>
                        <a:pt x="272" y="36"/>
                      </a:cubicBezTo>
                      <a:cubicBezTo>
                        <a:pt x="273" y="36"/>
                        <a:pt x="274" y="35"/>
                        <a:pt x="274" y="35"/>
                      </a:cubicBezTo>
                      <a:cubicBezTo>
                        <a:pt x="276" y="36"/>
                        <a:pt x="277" y="33"/>
                        <a:pt x="278" y="32"/>
                      </a:cubicBezTo>
                      <a:cubicBezTo>
                        <a:pt x="278" y="32"/>
                        <a:pt x="280" y="33"/>
                        <a:pt x="281" y="32"/>
                      </a:cubicBezTo>
                      <a:cubicBezTo>
                        <a:pt x="283" y="31"/>
                        <a:pt x="285" y="31"/>
                        <a:pt x="286" y="30"/>
                      </a:cubicBezTo>
                      <a:cubicBezTo>
                        <a:pt x="287" y="30"/>
                        <a:pt x="289" y="29"/>
                        <a:pt x="288" y="28"/>
                      </a:cubicBezTo>
                      <a:cubicBezTo>
                        <a:pt x="286" y="26"/>
                        <a:pt x="286" y="25"/>
                        <a:pt x="285" y="24"/>
                      </a:cubicBezTo>
                      <a:cubicBezTo>
                        <a:pt x="281" y="23"/>
                        <a:pt x="287" y="14"/>
                        <a:pt x="281" y="14"/>
                      </a:cubicBezTo>
                      <a:cubicBezTo>
                        <a:pt x="280" y="13"/>
                        <a:pt x="279" y="15"/>
                        <a:pt x="278" y="14"/>
                      </a:cubicBezTo>
                      <a:cubicBezTo>
                        <a:pt x="277" y="13"/>
                        <a:pt x="277" y="12"/>
                        <a:pt x="276" y="13"/>
                      </a:cubicBezTo>
                      <a:cubicBezTo>
                        <a:pt x="275" y="14"/>
                        <a:pt x="274" y="16"/>
                        <a:pt x="273" y="17"/>
                      </a:cubicBezTo>
                      <a:cubicBezTo>
                        <a:pt x="272" y="18"/>
                        <a:pt x="272" y="20"/>
                        <a:pt x="271" y="21"/>
                      </a:cubicBezTo>
                      <a:cubicBezTo>
                        <a:pt x="271" y="23"/>
                        <a:pt x="270" y="26"/>
                        <a:pt x="268" y="26"/>
                      </a:cubicBezTo>
                      <a:cubicBezTo>
                        <a:pt x="266" y="26"/>
                        <a:pt x="266" y="28"/>
                        <a:pt x="264" y="28"/>
                      </a:cubicBezTo>
                      <a:cubicBezTo>
                        <a:pt x="259" y="28"/>
                        <a:pt x="254" y="28"/>
                        <a:pt x="249" y="28"/>
                      </a:cubicBezTo>
                      <a:cubicBezTo>
                        <a:pt x="247" y="28"/>
                        <a:pt x="247" y="28"/>
                        <a:pt x="246" y="29"/>
                      </a:cubicBezTo>
                      <a:cubicBezTo>
                        <a:pt x="245" y="31"/>
                        <a:pt x="241" y="33"/>
                        <a:pt x="241" y="34"/>
                      </a:cubicBezTo>
                      <a:cubicBezTo>
                        <a:pt x="242" y="37"/>
                        <a:pt x="239" y="39"/>
                        <a:pt x="237" y="39"/>
                      </a:cubicBezTo>
                      <a:cubicBezTo>
                        <a:pt x="235" y="39"/>
                        <a:pt x="234" y="38"/>
                        <a:pt x="232" y="38"/>
                      </a:cubicBezTo>
                      <a:cubicBezTo>
                        <a:pt x="230" y="38"/>
                        <a:pt x="228" y="39"/>
                        <a:pt x="227" y="39"/>
                      </a:cubicBezTo>
                      <a:cubicBezTo>
                        <a:pt x="227" y="39"/>
                        <a:pt x="227" y="42"/>
                        <a:pt x="228" y="42"/>
                      </a:cubicBezTo>
                      <a:cubicBezTo>
                        <a:pt x="227" y="43"/>
                        <a:pt x="226" y="44"/>
                        <a:pt x="224" y="45"/>
                      </a:cubicBezTo>
                      <a:cubicBezTo>
                        <a:pt x="222" y="46"/>
                        <a:pt x="219" y="48"/>
                        <a:pt x="216" y="49"/>
                      </a:cubicBezTo>
                      <a:cubicBezTo>
                        <a:pt x="213" y="50"/>
                        <a:pt x="210" y="50"/>
                        <a:pt x="207" y="49"/>
                      </a:cubicBezTo>
                      <a:cubicBezTo>
                        <a:pt x="206" y="48"/>
                        <a:pt x="205" y="47"/>
                        <a:pt x="206" y="46"/>
                      </a:cubicBezTo>
                      <a:cubicBezTo>
                        <a:pt x="206" y="46"/>
                        <a:pt x="207" y="44"/>
                        <a:pt x="208" y="44"/>
                      </a:cubicBezTo>
                      <a:cubicBezTo>
                        <a:pt x="208" y="44"/>
                        <a:pt x="208" y="45"/>
                        <a:pt x="208" y="46"/>
                      </a:cubicBezTo>
                      <a:cubicBezTo>
                        <a:pt x="210" y="42"/>
                        <a:pt x="211" y="39"/>
                        <a:pt x="209" y="35"/>
                      </a:cubicBezTo>
                      <a:cubicBezTo>
                        <a:pt x="208" y="34"/>
                        <a:pt x="206" y="36"/>
                        <a:pt x="205" y="36"/>
                      </a:cubicBezTo>
                      <a:cubicBezTo>
                        <a:pt x="204" y="37"/>
                        <a:pt x="204" y="36"/>
                        <a:pt x="203" y="36"/>
                      </a:cubicBezTo>
                      <a:cubicBezTo>
                        <a:pt x="202" y="35"/>
                        <a:pt x="204" y="34"/>
                        <a:pt x="204" y="34"/>
                      </a:cubicBezTo>
                      <a:cubicBezTo>
                        <a:pt x="208" y="30"/>
                        <a:pt x="205" y="26"/>
                        <a:pt x="201" y="25"/>
                      </a:cubicBezTo>
                      <a:cubicBezTo>
                        <a:pt x="198" y="24"/>
                        <a:pt x="198" y="25"/>
                        <a:pt x="196" y="26"/>
                      </a:cubicBezTo>
                      <a:cubicBezTo>
                        <a:pt x="196" y="27"/>
                        <a:pt x="196" y="27"/>
                        <a:pt x="196" y="28"/>
                      </a:cubicBezTo>
                      <a:cubicBezTo>
                        <a:pt x="196" y="29"/>
                        <a:pt x="194" y="28"/>
                        <a:pt x="193" y="28"/>
                      </a:cubicBezTo>
                      <a:cubicBezTo>
                        <a:pt x="192" y="28"/>
                        <a:pt x="190" y="36"/>
                        <a:pt x="190" y="37"/>
                      </a:cubicBezTo>
                      <a:cubicBezTo>
                        <a:pt x="191" y="42"/>
                        <a:pt x="192" y="45"/>
                        <a:pt x="188" y="47"/>
                      </a:cubicBezTo>
                      <a:cubicBezTo>
                        <a:pt x="188" y="48"/>
                        <a:pt x="185" y="49"/>
                        <a:pt x="185" y="48"/>
                      </a:cubicBezTo>
                      <a:cubicBezTo>
                        <a:pt x="185" y="46"/>
                        <a:pt x="184" y="44"/>
                        <a:pt x="184" y="42"/>
                      </a:cubicBezTo>
                      <a:cubicBezTo>
                        <a:pt x="184" y="41"/>
                        <a:pt x="186" y="30"/>
                        <a:pt x="186" y="30"/>
                      </a:cubicBezTo>
                      <a:cubicBezTo>
                        <a:pt x="185" y="30"/>
                        <a:pt x="183" y="32"/>
                        <a:pt x="183" y="31"/>
                      </a:cubicBezTo>
                      <a:cubicBezTo>
                        <a:pt x="183" y="30"/>
                        <a:pt x="186" y="26"/>
                        <a:pt x="187" y="25"/>
                      </a:cubicBezTo>
                      <a:cubicBezTo>
                        <a:pt x="188" y="23"/>
                        <a:pt x="191" y="23"/>
                        <a:pt x="193" y="22"/>
                      </a:cubicBezTo>
                      <a:cubicBezTo>
                        <a:pt x="196" y="22"/>
                        <a:pt x="199" y="23"/>
                        <a:pt x="202" y="23"/>
                      </a:cubicBezTo>
                      <a:cubicBezTo>
                        <a:pt x="205" y="23"/>
                        <a:pt x="201" y="20"/>
                        <a:pt x="199" y="20"/>
                      </a:cubicBezTo>
                      <a:cubicBezTo>
                        <a:pt x="197" y="20"/>
                        <a:pt x="199" y="17"/>
                        <a:pt x="196" y="17"/>
                      </a:cubicBezTo>
                      <a:cubicBezTo>
                        <a:pt x="194" y="18"/>
                        <a:pt x="192" y="19"/>
                        <a:pt x="189" y="19"/>
                      </a:cubicBezTo>
                      <a:cubicBezTo>
                        <a:pt x="187" y="19"/>
                        <a:pt x="185" y="17"/>
                        <a:pt x="183" y="16"/>
                      </a:cubicBezTo>
                      <a:cubicBezTo>
                        <a:pt x="183" y="16"/>
                        <a:pt x="180" y="16"/>
                        <a:pt x="181" y="15"/>
                      </a:cubicBezTo>
                      <a:cubicBezTo>
                        <a:pt x="182" y="15"/>
                        <a:pt x="184" y="14"/>
                        <a:pt x="184" y="13"/>
                      </a:cubicBezTo>
                      <a:cubicBezTo>
                        <a:pt x="184" y="13"/>
                        <a:pt x="176" y="16"/>
                        <a:pt x="175" y="16"/>
                      </a:cubicBezTo>
                      <a:cubicBezTo>
                        <a:pt x="174" y="17"/>
                        <a:pt x="173" y="18"/>
                        <a:pt x="172" y="18"/>
                      </a:cubicBezTo>
                      <a:cubicBezTo>
                        <a:pt x="170" y="18"/>
                        <a:pt x="170" y="16"/>
                        <a:pt x="168" y="16"/>
                      </a:cubicBezTo>
                      <a:cubicBezTo>
                        <a:pt x="167" y="16"/>
                        <a:pt x="162" y="18"/>
                        <a:pt x="165" y="15"/>
                      </a:cubicBezTo>
                      <a:cubicBezTo>
                        <a:pt x="168" y="13"/>
                        <a:pt x="171" y="11"/>
                        <a:pt x="174" y="9"/>
                      </a:cubicBezTo>
                      <a:cubicBezTo>
                        <a:pt x="172" y="9"/>
                        <a:pt x="170" y="7"/>
                        <a:pt x="168" y="9"/>
                      </a:cubicBezTo>
                      <a:cubicBezTo>
                        <a:pt x="165" y="10"/>
                        <a:pt x="164" y="8"/>
                        <a:pt x="161" y="7"/>
                      </a:cubicBezTo>
                      <a:cubicBezTo>
                        <a:pt x="160" y="7"/>
                        <a:pt x="159" y="6"/>
                        <a:pt x="158" y="5"/>
                      </a:cubicBezTo>
                      <a:cubicBezTo>
                        <a:pt x="156" y="5"/>
                        <a:pt x="155" y="6"/>
                        <a:pt x="153" y="6"/>
                      </a:cubicBezTo>
                      <a:cubicBezTo>
                        <a:pt x="152" y="5"/>
                        <a:pt x="150" y="5"/>
                        <a:pt x="150" y="3"/>
                      </a:cubicBezTo>
                      <a:cubicBezTo>
                        <a:pt x="150" y="3"/>
                        <a:pt x="148" y="0"/>
                        <a:pt x="148" y="1"/>
                      </a:cubicBezTo>
                      <a:cubicBezTo>
                        <a:pt x="147" y="1"/>
                        <a:pt x="148" y="4"/>
                        <a:pt x="147" y="4"/>
                      </a:cubicBezTo>
                      <a:cubicBezTo>
                        <a:pt x="146" y="4"/>
                        <a:pt x="145" y="4"/>
                        <a:pt x="145" y="4"/>
                      </a:cubicBezTo>
                      <a:cubicBezTo>
                        <a:pt x="142" y="4"/>
                        <a:pt x="139" y="4"/>
                        <a:pt x="136" y="4"/>
                      </a:cubicBezTo>
                      <a:cubicBezTo>
                        <a:pt x="125" y="4"/>
                        <a:pt x="115" y="4"/>
                        <a:pt x="105" y="4"/>
                      </a:cubicBezTo>
                      <a:cubicBezTo>
                        <a:pt x="80" y="4"/>
                        <a:pt x="55" y="4"/>
                        <a:pt x="30" y="4"/>
                      </a:cubicBezTo>
                      <a:cubicBezTo>
                        <a:pt x="24" y="4"/>
                        <a:pt x="17" y="4"/>
                        <a:pt x="11" y="4"/>
                      </a:cubicBezTo>
                      <a:cubicBezTo>
                        <a:pt x="12" y="5"/>
                        <a:pt x="14" y="13"/>
                        <a:pt x="11" y="14"/>
                      </a:cubicBezTo>
                      <a:cubicBezTo>
                        <a:pt x="9" y="14"/>
                        <a:pt x="8" y="14"/>
                        <a:pt x="10" y="12"/>
                      </a:cubicBezTo>
                      <a:cubicBezTo>
                        <a:pt x="12" y="9"/>
                        <a:pt x="9" y="9"/>
                        <a:pt x="7" y="9"/>
                      </a:cubicBezTo>
                      <a:cubicBezTo>
                        <a:pt x="5" y="9"/>
                        <a:pt x="2" y="7"/>
                        <a:pt x="1" y="7"/>
                      </a:cubicBezTo>
                      <a:cubicBezTo>
                        <a:pt x="0" y="8"/>
                        <a:pt x="2" y="12"/>
                        <a:pt x="2" y="12"/>
                      </a:cubicBezTo>
                      <a:cubicBezTo>
                        <a:pt x="3" y="15"/>
                        <a:pt x="4" y="16"/>
                        <a:pt x="4" y="18"/>
                      </a:cubicBezTo>
                      <a:cubicBezTo>
                        <a:pt x="4" y="19"/>
                        <a:pt x="7" y="21"/>
                        <a:pt x="8" y="21"/>
                      </a:cubicBezTo>
                      <a:cubicBezTo>
                        <a:pt x="7" y="21"/>
                        <a:pt x="6" y="21"/>
                        <a:pt x="5" y="22"/>
                      </a:cubicBezTo>
                      <a:cubicBezTo>
                        <a:pt x="4" y="23"/>
                        <a:pt x="5" y="24"/>
                        <a:pt x="5" y="25"/>
                      </a:cubicBezTo>
                      <a:cubicBezTo>
                        <a:pt x="5" y="28"/>
                        <a:pt x="5" y="30"/>
                        <a:pt x="4" y="32"/>
                      </a:cubicBezTo>
                      <a:cubicBezTo>
                        <a:pt x="4" y="35"/>
                        <a:pt x="3" y="37"/>
                        <a:pt x="2" y="40"/>
                      </a:cubicBezTo>
                      <a:cubicBezTo>
                        <a:pt x="1" y="43"/>
                        <a:pt x="3" y="46"/>
                        <a:pt x="4" y="49"/>
                      </a:cubicBezTo>
                      <a:cubicBezTo>
                        <a:pt x="4" y="52"/>
                        <a:pt x="3" y="54"/>
                        <a:pt x="3" y="56"/>
                      </a:cubicBezTo>
                      <a:cubicBezTo>
                        <a:pt x="3" y="57"/>
                        <a:pt x="4" y="58"/>
                        <a:pt x="4" y="59"/>
                      </a:cubicBezTo>
                      <a:cubicBezTo>
                        <a:pt x="5" y="60"/>
                        <a:pt x="5" y="62"/>
                        <a:pt x="5" y="63"/>
                      </a:cubicBezTo>
                      <a:cubicBezTo>
                        <a:pt x="6" y="66"/>
                        <a:pt x="9" y="67"/>
                        <a:pt x="10" y="70"/>
                      </a:cubicBezTo>
                      <a:cubicBezTo>
                        <a:pt x="11" y="72"/>
                        <a:pt x="11" y="71"/>
                        <a:pt x="12" y="70"/>
                      </a:cubicBezTo>
                      <a:cubicBezTo>
                        <a:pt x="12" y="70"/>
                        <a:pt x="13" y="73"/>
                        <a:pt x="13" y="73"/>
                      </a:cubicBezTo>
                      <a:cubicBezTo>
                        <a:pt x="13" y="73"/>
                        <a:pt x="12" y="72"/>
                        <a:pt x="12" y="73"/>
                      </a:cubicBezTo>
                      <a:cubicBezTo>
                        <a:pt x="12" y="74"/>
                        <a:pt x="12" y="75"/>
                        <a:pt x="13" y="76"/>
                      </a:cubicBezTo>
                      <a:cubicBezTo>
                        <a:pt x="14" y="76"/>
                        <a:pt x="14" y="76"/>
                        <a:pt x="15" y="77"/>
                      </a:cubicBezTo>
                      <a:cubicBezTo>
                        <a:pt x="16" y="78"/>
                        <a:pt x="14" y="79"/>
                        <a:pt x="15" y="80"/>
                      </a:cubicBezTo>
                      <a:cubicBezTo>
                        <a:pt x="17" y="83"/>
                        <a:pt x="21" y="85"/>
                        <a:pt x="21" y="88"/>
                      </a:cubicBezTo>
                      <a:cubicBezTo>
                        <a:pt x="22" y="90"/>
                        <a:pt x="23" y="90"/>
                        <a:pt x="25" y="91"/>
                      </a:cubicBezTo>
                      <a:cubicBezTo>
                        <a:pt x="27" y="92"/>
                        <a:pt x="29" y="93"/>
                        <a:pt x="31" y="93"/>
                      </a:cubicBezTo>
                      <a:cubicBezTo>
                        <a:pt x="33" y="93"/>
                        <a:pt x="35" y="95"/>
                        <a:pt x="36" y="96"/>
                      </a:cubicBezTo>
                      <a:cubicBezTo>
                        <a:pt x="36" y="97"/>
                        <a:pt x="40" y="101"/>
                        <a:pt x="39" y="102"/>
                      </a:cubicBezTo>
                      <a:cubicBezTo>
                        <a:pt x="43" y="101"/>
                        <a:pt x="48" y="100"/>
                        <a:pt x="52" y="101"/>
                      </a:cubicBezTo>
                      <a:cubicBezTo>
                        <a:pt x="58" y="103"/>
                        <a:pt x="63" y="106"/>
                        <a:pt x="68" y="108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5" name="Freeform 642">
                  <a:extLst>
                    <a:ext uri="{FF2B5EF4-FFF2-40B4-BE49-F238E27FC236}">
                      <a16:creationId xmlns:a16="http://schemas.microsoft.com/office/drawing/2014/main" id="{62A003B0-7C7A-1341-8B0B-9FDE11EF99B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81816" y="3486882"/>
                  <a:ext cx="4359697" cy="2371297"/>
                </a:xfrm>
                <a:custGeom>
                  <a:avLst/>
                  <a:gdLst>
                    <a:gd name="T0" fmla="*/ 255 w 427"/>
                    <a:gd name="T1" fmla="*/ 181 h 219"/>
                    <a:gd name="T2" fmla="*/ 299 w 427"/>
                    <a:gd name="T3" fmla="*/ 195 h 219"/>
                    <a:gd name="T4" fmla="*/ 296 w 427"/>
                    <a:gd name="T5" fmla="*/ 215 h 219"/>
                    <a:gd name="T6" fmla="*/ 332 w 427"/>
                    <a:gd name="T7" fmla="*/ 200 h 219"/>
                    <a:gd name="T8" fmla="*/ 366 w 427"/>
                    <a:gd name="T9" fmla="*/ 196 h 219"/>
                    <a:gd name="T10" fmla="*/ 383 w 427"/>
                    <a:gd name="T11" fmla="*/ 200 h 219"/>
                    <a:gd name="T12" fmla="*/ 391 w 427"/>
                    <a:gd name="T13" fmla="*/ 201 h 219"/>
                    <a:gd name="T14" fmla="*/ 380 w 427"/>
                    <a:gd name="T15" fmla="*/ 188 h 219"/>
                    <a:gd name="T16" fmla="*/ 382 w 427"/>
                    <a:gd name="T17" fmla="*/ 176 h 219"/>
                    <a:gd name="T18" fmla="*/ 354 w 427"/>
                    <a:gd name="T19" fmla="*/ 180 h 219"/>
                    <a:gd name="T20" fmla="*/ 414 w 427"/>
                    <a:gd name="T21" fmla="*/ 160 h 219"/>
                    <a:gd name="T22" fmla="*/ 417 w 427"/>
                    <a:gd name="T23" fmla="*/ 144 h 219"/>
                    <a:gd name="T24" fmla="*/ 415 w 427"/>
                    <a:gd name="T25" fmla="*/ 139 h 219"/>
                    <a:gd name="T26" fmla="*/ 394 w 427"/>
                    <a:gd name="T27" fmla="*/ 126 h 219"/>
                    <a:gd name="T28" fmla="*/ 390 w 427"/>
                    <a:gd name="T29" fmla="*/ 110 h 219"/>
                    <a:gd name="T30" fmla="*/ 378 w 427"/>
                    <a:gd name="T31" fmla="*/ 104 h 219"/>
                    <a:gd name="T32" fmla="*/ 364 w 427"/>
                    <a:gd name="T33" fmla="*/ 112 h 219"/>
                    <a:gd name="T34" fmla="*/ 356 w 427"/>
                    <a:gd name="T35" fmla="*/ 107 h 219"/>
                    <a:gd name="T36" fmla="*/ 342 w 427"/>
                    <a:gd name="T37" fmla="*/ 85 h 219"/>
                    <a:gd name="T38" fmla="*/ 314 w 427"/>
                    <a:gd name="T39" fmla="*/ 91 h 219"/>
                    <a:gd name="T40" fmla="*/ 320 w 427"/>
                    <a:gd name="T41" fmla="*/ 116 h 219"/>
                    <a:gd name="T42" fmla="*/ 306 w 427"/>
                    <a:gd name="T43" fmla="*/ 159 h 219"/>
                    <a:gd name="T44" fmla="*/ 292 w 427"/>
                    <a:gd name="T45" fmla="*/ 135 h 219"/>
                    <a:gd name="T46" fmla="*/ 250 w 427"/>
                    <a:gd name="T47" fmla="*/ 119 h 219"/>
                    <a:gd name="T48" fmla="*/ 237 w 427"/>
                    <a:gd name="T49" fmla="*/ 86 h 219"/>
                    <a:gd name="T50" fmla="*/ 246 w 427"/>
                    <a:gd name="T51" fmla="*/ 77 h 219"/>
                    <a:gd name="T52" fmla="*/ 246 w 427"/>
                    <a:gd name="T53" fmla="*/ 70 h 219"/>
                    <a:gd name="T54" fmla="*/ 263 w 427"/>
                    <a:gd name="T55" fmla="*/ 58 h 219"/>
                    <a:gd name="T56" fmla="*/ 276 w 427"/>
                    <a:gd name="T57" fmla="*/ 48 h 219"/>
                    <a:gd name="T58" fmla="*/ 293 w 427"/>
                    <a:gd name="T59" fmla="*/ 36 h 219"/>
                    <a:gd name="T60" fmla="*/ 276 w 427"/>
                    <a:gd name="T61" fmla="*/ 23 h 219"/>
                    <a:gd name="T62" fmla="*/ 262 w 427"/>
                    <a:gd name="T63" fmla="*/ 35 h 219"/>
                    <a:gd name="T64" fmla="*/ 252 w 427"/>
                    <a:gd name="T65" fmla="*/ 23 h 219"/>
                    <a:gd name="T66" fmla="*/ 241 w 427"/>
                    <a:gd name="T67" fmla="*/ 10 h 219"/>
                    <a:gd name="T68" fmla="*/ 223 w 427"/>
                    <a:gd name="T69" fmla="*/ 6 h 219"/>
                    <a:gd name="T70" fmla="*/ 232 w 427"/>
                    <a:gd name="T71" fmla="*/ 27 h 219"/>
                    <a:gd name="T72" fmla="*/ 226 w 427"/>
                    <a:gd name="T73" fmla="*/ 40 h 219"/>
                    <a:gd name="T74" fmla="*/ 218 w 427"/>
                    <a:gd name="T75" fmla="*/ 37 h 219"/>
                    <a:gd name="T76" fmla="*/ 164 w 427"/>
                    <a:gd name="T77" fmla="*/ 29 h 219"/>
                    <a:gd name="T78" fmla="*/ 166 w 427"/>
                    <a:gd name="T79" fmla="*/ 41 h 219"/>
                    <a:gd name="T80" fmla="*/ 160 w 427"/>
                    <a:gd name="T81" fmla="*/ 40 h 219"/>
                    <a:gd name="T82" fmla="*/ 133 w 427"/>
                    <a:gd name="T83" fmla="*/ 30 h 219"/>
                    <a:gd name="T84" fmla="*/ 83 w 427"/>
                    <a:gd name="T85" fmla="*/ 23 h 219"/>
                    <a:gd name="T86" fmla="*/ 71 w 427"/>
                    <a:gd name="T87" fmla="*/ 18 h 219"/>
                    <a:gd name="T88" fmla="*/ 50 w 427"/>
                    <a:gd name="T89" fmla="*/ 24 h 219"/>
                    <a:gd name="T90" fmla="*/ 49 w 427"/>
                    <a:gd name="T91" fmla="*/ 22 h 219"/>
                    <a:gd name="T92" fmla="*/ 29 w 427"/>
                    <a:gd name="T93" fmla="*/ 23 h 219"/>
                    <a:gd name="T94" fmla="*/ 21 w 427"/>
                    <a:gd name="T95" fmla="*/ 28 h 219"/>
                    <a:gd name="T96" fmla="*/ 3 w 427"/>
                    <a:gd name="T97" fmla="*/ 97 h 219"/>
                    <a:gd name="T98" fmla="*/ 40 w 427"/>
                    <a:gd name="T99" fmla="*/ 116 h 219"/>
                    <a:gd name="T100" fmla="*/ 53 w 427"/>
                    <a:gd name="T101" fmla="*/ 141 h 219"/>
                    <a:gd name="T102" fmla="*/ 62 w 427"/>
                    <a:gd name="T103" fmla="*/ 150 h 219"/>
                    <a:gd name="T104" fmla="*/ 67 w 427"/>
                    <a:gd name="T105" fmla="*/ 160 h 219"/>
                    <a:gd name="T106" fmla="*/ 80 w 427"/>
                    <a:gd name="T107" fmla="*/ 166 h 219"/>
                    <a:gd name="T108" fmla="*/ 133 w 427"/>
                    <a:gd name="T109" fmla="*/ 176 h 219"/>
                    <a:gd name="T110" fmla="*/ 97 w 427"/>
                    <a:gd name="T111" fmla="*/ 57 h 219"/>
                    <a:gd name="T112" fmla="*/ 87 w 427"/>
                    <a:gd name="T113" fmla="*/ 51 h 219"/>
                    <a:gd name="T114" fmla="*/ 113 w 427"/>
                    <a:gd name="T115" fmla="*/ 49 h 219"/>
                    <a:gd name="T116" fmla="*/ 142 w 427"/>
                    <a:gd name="T117" fmla="*/ 85 h 219"/>
                    <a:gd name="T118" fmla="*/ 131 w 427"/>
                    <a:gd name="T119" fmla="*/ 85 h 219"/>
                    <a:gd name="T120" fmla="*/ 160 w 427"/>
                    <a:gd name="T121" fmla="*/ 78 h 219"/>
                    <a:gd name="T122" fmla="*/ 210 w 427"/>
                    <a:gd name="T123" fmla="*/ 150 h 219"/>
                    <a:gd name="T124" fmla="*/ 222 w 427"/>
                    <a:gd name="T125" fmla="*/ 165 h 2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427" h="219">
                      <a:moveTo>
                        <a:pt x="229" y="174"/>
                      </a:moveTo>
                      <a:cubicBezTo>
                        <a:pt x="229" y="174"/>
                        <a:pt x="229" y="173"/>
                        <a:pt x="229" y="173"/>
                      </a:cubicBezTo>
                      <a:cubicBezTo>
                        <a:pt x="229" y="173"/>
                        <a:pt x="232" y="177"/>
                        <a:pt x="232" y="177"/>
                      </a:cubicBezTo>
                      <a:cubicBezTo>
                        <a:pt x="234" y="177"/>
                        <a:pt x="235" y="178"/>
                        <a:pt x="236" y="178"/>
                      </a:cubicBezTo>
                      <a:cubicBezTo>
                        <a:pt x="238" y="178"/>
                        <a:pt x="238" y="177"/>
                        <a:pt x="239" y="178"/>
                      </a:cubicBezTo>
                      <a:cubicBezTo>
                        <a:pt x="242" y="179"/>
                        <a:pt x="244" y="180"/>
                        <a:pt x="246" y="181"/>
                      </a:cubicBezTo>
                      <a:cubicBezTo>
                        <a:pt x="247" y="182"/>
                        <a:pt x="248" y="181"/>
                        <a:pt x="249" y="181"/>
                      </a:cubicBezTo>
                      <a:cubicBezTo>
                        <a:pt x="250" y="180"/>
                        <a:pt x="251" y="180"/>
                        <a:pt x="252" y="180"/>
                      </a:cubicBezTo>
                      <a:cubicBezTo>
                        <a:pt x="253" y="180"/>
                        <a:pt x="254" y="181"/>
                        <a:pt x="255" y="181"/>
                      </a:cubicBezTo>
                      <a:cubicBezTo>
                        <a:pt x="257" y="181"/>
                        <a:pt x="258" y="180"/>
                        <a:pt x="259" y="179"/>
                      </a:cubicBezTo>
                      <a:cubicBezTo>
                        <a:pt x="260" y="178"/>
                        <a:pt x="263" y="175"/>
                        <a:pt x="264" y="175"/>
                      </a:cubicBezTo>
                      <a:cubicBezTo>
                        <a:pt x="264" y="175"/>
                        <a:pt x="265" y="176"/>
                        <a:pt x="265" y="176"/>
                      </a:cubicBezTo>
                      <a:cubicBezTo>
                        <a:pt x="267" y="176"/>
                        <a:pt x="268" y="176"/>
                        <a:pt x="269" y="176"/>
                      </a:cubicBezTo>
                      <a:cubicBezTo>
                        <a:pt x="273" y="176"/>
                        <a:pt x="272" y="179"/>
                        <a:pt x="274" y="181"/>
                      </a:cubicBezTo>
                      <a:cubicBezTo>
                        <a:pt x="275" y="182"/>
                        <a:pt x="279" y="181"/>
                        <a:pt x="279" y="183"/>
                      </a:cubicBezTo>
                      <a:cubicBezTo>
                        <a:pt x="279" y="185"/>
                        <a:pt x="280" y="187"/>
                        <a:pt x="281" y="189"/>
                      </a:cubicBezTo>
                      <a:cubicBezTo>
                        <a:pt x="281" y="194"/>
                        <a:pt x="290" y="193"/>
                        <a:pt x="293" y="194"/>
                      </a:cubicBezTo>
                      <a:cubicBezTo>
                        <a:pt x="295" y="194"/>
                        <a:pt x="298" y="194"/>
                        <a:pt x="299" y="195"/>
                      </a:cubicBezTo>
                      <a:cubicBezTo>
                        <a:pt x="300" y="196"/>
                        <a:pt x="305" y="201"/>
                        <a:pt x="304" y="201"/>
                      </a:cubicBezTo>
                      <a:cubicBezTo>
                        <a:pt x="302" y="203"/>
                        <a:pt x="302" y="203"/>
                        <a:pt x="300" y="202"/>
                      </a:cubicBezTo>
                      <a:cubicBezTo>
                        <a:pt x="299" y="201"/>
                        <a:pt x="295" y="199"/>
                        <a:pt x="295" y="199"/>
                      </a:cubicBezTo>
                      <a:cubicBezTo>
                        <a:pt x="295" y="200"/>
                        <a:pt x="298" y="201"/>
                        <a:pt x="297" y="203"/>
                      </a:cubicBezTo>
                      <a:cubicBezTo>
                        <a:pt x="296" y="204"/>
                        <a:pt x="295" y="206"/>
                        <a:pt x="295" y="207"/>
                      </a:cubicBezTo>
                      <a:cubicBezTo>
                        <a:pt x="295" y="209"/>
                        <a:pt x="295" y="210"/>
                        <a:pt x="294" y="211"/>
                      </a:cubicBezTo>
                      <a:cubicBezTo>
                        <a:pt x="294" y="212"/>
                        <a:pt x="291" y="213"/>
                        <a:pt x="291" y="213"/>
                      </a:cubicBezTo>
                      <a:cubicBezTo>
                        <a:pt x="290" y="214"/>
                        <a:pt x="287" y="219"/>
                        <a:pt x="291" y="219"/>
                      </a:cubicBezTo>
                      <a:cubicBezTo>
                        <a:pt x="292" y="219"/>
                        <a:pt x="294" y="217"/>
                        <a:pt x="296" y="215"/>
                      </a:cubicBezTo>
                      <a:cubicBezTo>
                        <a:pt x="298" y="214"/>
                        <a:pt x="299" y="216"/>
                        <a:pt x="301" y="215"/>
                      </a:cubicBezTo>
                      <a:cubicBezTo>
                        <a:pt x="304" y="215"/>
                        <a:pt x="305" y="213"/>
                        <a:pt x="308" y="213"/>
                      </a:cubicBezTo>
                      <a:cubicBezTo>
                        <a:pt x="308" y="211"/>
                        <a:pt x="308" y="212"/>
                        <a:pt x="306" y="211"/>
                      </a:cubicBezTo>
                      <a:cubicBezTo>
                        <a:pt x="305" y="211"/>
                        <a:pt x="305" y="210"/>
                        <a:pt x="306" y="210"/>
                      </a:cubicBezTo>
                      <a:cubicBezTo>
                        <a:pt x="307" y="208"/>
                        <a:pt x="308" y="207"/>
                        <a:pt x="311" y="207"/>
                      </a:cubicBezTo>
                      <a:cubicBezTo>
                        <a:pt x="312" y="207"/>
                        <a:pt x="315" y="205"/>
                        <a:pt x="317" y="206"/>
                      </a:cubicBezTo>
                      <a:cubicBezTo>
                        <a:pt x="319" y="207"/>
                        <a:pt x="320" y="203"/>
                        <a:pt x="322" y="206"/>
                      </a:cubicBezTo>
                      <a:cubicBezTo>
                        <a:pt x="324" y="204"/>
                        <a:pt x="325" y="203"/>
                        <a:pt x="327" y="201"/>
                      </a:cubicBezTo>
                      <a:cubicBezTo>
                        <a:pt x="329" y="200"/>
                        <a:pt x="330" y="200"/>
                        <a:pt x="332" y="200"/>
                      </a:cubicBezTo>
                      <a:cubicBezTo>
                        <a:pt x="335" y="200"/>
                        <a:pt x="339" y="200"/>
                        <a:pt x="342" y="200"/>
                      </a:cubicBezTo>
                      <a:cubicBezTo>
                        <a:pt x="345" y="200"/>
                        <a:pt x="346" y="201"/>
                        <a:pt x="347" y="199"/>
                      </a:cubicBezTo>
                      <a:cubicBezTo>
                        <a:pt x="348" y="198"/>
                        <a:pt x="349" y="199"/>
                        <a:pt x="350" y="198"/>
                      </a:cubicBezTo>
                      <a:cubicBezTo>
                        <a:pt x="351" y="196"/>
                        <a:pt x="352" y="195"/>
                        <a:pt x="352" y="193"/>
                      </a:cubicBezTo>
                      <a:cubicBezTo>
                        <a:pt x="353" y="191"/>
                        <a:pt x="353" y="190"/>
                        <a:pt x="354" y="188"/>
                      </a:cubicBezTo>
                      <a:cubicBezTo>
                        <a:pt x="355" y="187"/>
                        <a:pt x="356" y="186"/>
                        <a:pt x="357" y="185"/>
                      </a:cubicBezTo>
                      <a:cubicBezTo>
                        <a:pt x="358" y="184"/>
                        <a:pt x="359" y="187"/>
                        <a:pt x="361" y="186"/>
                      </a:cubicBezTo>
                      <a:cubicBezTo>
                        <a:pt x="363" y="184"/>
                        <a:pt x="365" y="187"/>
                        <a:pt x="365" y="189"/>
                      </a:cubicBezTo>
                      <a:cubicBezTo>
                        <a:pt x="365" y="190"/>
                        <a:pt x="364" y="196"/>
                        <a:pt x="366" y="196"/>
                      </a:cubicBezTo>
                      <a:cubicBezTo>
                        <a:pt x="367" y="197"/>
                        <a:pt x="368" y="199"/>
                        <a:pt x="369" y="201"/>
                      </a:cubicBezTo>
                      <a:cubicBezTo>
                        <a:pt x="370" y="199"/>
                        <a:pt x="381" y="196"/>
                        <a:pt x="381" y="196"/>
                      </a:cubicBezTo>
                      <a:cubicBezTo>
                        <a:pt x="381" y="195"/>
                        <a:pt x="380" y="195"/>
                        <a:pt x="380" y="194"/>
                      </a:cubicBezTo>
                      <a:cubicBezTo>
                        <a:pt x="380" y="194"/>
                        <a:pt x="382" y="196"/>
                        <a:pt x="382" y="196"/>
                      </a:cubicBezTo>
                      <a:cubicBezTo>
                        <a:pt x="382" y="197"/>
                        <a:pt x="380" y="197"/>
                        <a:pt x="380" y="197"/>
                      </a:cubicBezTo>
                      <a:cubicBezTo>
                        <a:pt x="380" y="197"/>
                        <a:pt x="386" y="198"/>
                        <a:pt x="386" y="198"/>
                      </a:cubicBezTo>
                      <a:cubicBezTo>
                        <a:pt x="386" y="198"/>
                        <a:pt x="386" y="198"/>
                        <a:pt x="386" y="198"/>
                      </a:cubicBezTo>
                      <a:cubicBezTo>
                        <a:pt x="386" y="198"/>
                        <a:pt x="386" y="199"/>
                        <a:pt x="386" y="199"/>
                      </a:cubicBezTo>
                      <a:cubicBezTo>
                        <a:pt x="385" y="199"/>
                        <a:pt x="384" y="199"/>
                        <a:pt x="383" y="200"/>
                      </a:cubicBezTo>
                      <a:cubicBezTo>
                        <a:pt x="383" y="201"/>
                        <a:pt x="382" y="198"/>
                        <a:pt x="382" y="198"/>
                      </a:cubicBezTo>
                      <a:cubicBezTo>
                        <a:pt x="381" y="198"/>
                        <a:pt x="381" y="199"/>
                        <a:pt x="381" y="199"/>
                      </a:cubicBezTo>
                      <a:cubicBezTo>
                        <a:pt x="381" y="199"/>
                        <a:pt x="381" y="198"/>
                        <a:pt x="380" y="199"/>
                      </a:cubicBezTo>
                      <a:cubicBezTo>
                        <a:pt x="379" y="200"/>
                        <a:pt x="378" y="200"/>
                        <a:pt x="377" y="201"/>
                      </a:cubicBezTo>
                      <a:cubicBezTo>
                        <a:pt x="375" y="202"/>
                        <a:pt x="371" y="205"/>
                        <a:pt x="373" y="208"/>
                      </a:cubicBezTo>
                      <a:cubicBezTo>
                        <a:pt x="376" y="210"/>
                        <a:pt x="378" y="208"/>
                        <a:pt x="379" y="207"/>
                      </a:cubicBezTo>
                      <a:cubicBezTo>
                        <a:pt x="380" y="206"/>
                        <a:pt x="384" y="203"/>
                        <a:pt x="384" y="202"/>
                      </a:cubicBezTo>
                      <a:cubicBezTo>
                        <a:pt x="384" y="203"/>
                        <a:pt x="386" y="204"/>
                        <a:pt x="387" y="203"/>
                      </a:cubicBezTo>
                      <a:cubicBezTo>
                        <a:pt x="387" y="202"/>
                        <a:pt x="390" y="201"/>
                        <a:pt x="391" y="201"/>
                      </a:cubicBezTo>
                      <a:cubicBezTo>
                        <a:pt x="393" y="200"/>
                        <a:pt x="395" y="199"/>
                        <a:pt x="397" y="199"/>
                      </a:cubicBezTo>
                      <a:cubicBezTo>
                        <a:pt x="398" y="199"/>
                        <a:pt x="398" y="199"/>
                        <a:pt x="398" y="198"/>
                      </a:cubicBezTo>
                      <a:cubicBezTo>
                        <a:pt x="397" y="197"/>
                        <a:pt x="398" y="197"/>
                        <a:pt x="398" y="197"/>
                      </a:cubicBezTo>
                      <a:cubicBezTo>
                        <a:pt x="398" y="196"/>
                        <a:pt x="396" y="197"/>
                        <a:pt x="395" y="196"/>
                      </a:cubicBezTo>
                      <a:cubicBezTo>
                        <a:pt x="394" y="196"/>
                        <a:pt x="395" y="194"/>
                        <a:pt x="393" y="196"/>
                      </a:cubicBezTo>
                      <a:cubicBezTo>
                        <a:pt x="391" y="197"/>
                        <a:pt x="387" y="196"/>
                        <a:pt x="385" y="195"/>
                      </a:cubicBezTo>
                      <a:cubicBezTo>
                        <a:pt x="384" y="195"/>
                        <a:pt x="385" y="193"/>
                        <a:pt x="384" y="193"/>
                      </a:cubicBezTo>
                      <a:cubicBezTo>
                        <a:pt x="384" y="193"/>
                        <a:pt x="382" y="193"/>
                        <a:pt x="381" y="192"/>
                      </a:cubicBezTo>
                      <a:cubicBezTo>
                        <a:pt x="380" y="192"/>
                        <a:pt x="380" y="189"/>
                        <a:pt x="380" y="188"/>
                      </a:cubicBezTo>
                      <a:cubicBezTo>
                        <a:pt x="380" y="187"/>
                        <a:pt x="378" y="188"/>
                        <a:pt x="377" y="187"/>
                      </a:cubicBezTo>
                      <a:cubicBezTo>
                        <a:pt x="377" y="187"/>
                        <a:pt x="379" y="185"/>
                        <a:pt x="379" y="185"/>
                      </a:cubicBezTo>
                      <a:cubicBezTo>
                        <a:pt x="380" y="184"/>
                        <a:pt x="380" y="181"/>
                        <a:pt x="378" y="181"/>
                      </a:cubicBezTo>
                      <a:cubicBezTo>
                        <a:pt x="378" y="181"/>
                        <a:pt x="376" y="185"/>
                        <a:pt x="375" y="183"/>
                      </a:cubicBezTo>
                      <a:cubicBezTo>
                        <a:pt x="375" y="181"/>
                        <a:pt x="374" y="182"/>
                        <a:pt x="373" y="181"/>
                      </a:cubicBezTo>
                      <a:cubicBezTo>
                        <a:pt x="373" y="180"/>
                        <a:pt x="376" y="181"/>
                        <a:pt x="376" y="181"/>
                      </a:cubicBezTo>
                      <a:cubicBezTo>
                        <a:pt x="378" y="181"/>
                        <a:pt x="379" y="180"/>
                        <a:pt x="380" y="180"/>
                      </a:cubicBezTo>
                      <a:cubicBezTo>
                        <a:pt x="381" y="179"/>
                        <a:pt x="382" y="179"/>
                        <a:pt x="383" y="179"/>
                      </a:cubicBezTo>
                      <a:cubicBezTo>
                        <a:pt x="384" y="178"/>
                        <a:pt x="382" y="176"/>
                        <a:pt x="382" y="176"/>
                      </a:cubicBezTo>
                      <a:cubicBezTo>
                        <a:pt x="382" y="176"/>
                        <a:pt x="383" y="176"/>
                        <a:pt x="383" y="176"/>
                      </a:cubicBezTo>
                      <a:cubicBezTo>
                        <a:pt x="383" y="176"/>
                        <a:pt x="379" y="174"/>
                        <a:pt x="379" y="174"/>
                      </a:cubicBezTo>
                      <a:cubicBezTo>
                        <a:pt x="377" y="173"/>
                        <a:pt x="375" y="173"/>
                        <a:pt x="373" y="174"/>
                      </a:cubicBezTo>
                      <a:cubicBezTo>
                        <a:pt x="369" y="175"/>
                        <a:pt x="366" y="176"/>
                        <a:pt x="363" y="178"/>
                      </a:cubicBezTo>
                      <a:cubicBezTo>
                        <a:pt x="360" y="179"/>
                        <a:pt x="358" y="181"/>
                        <a:pt x="355" y="183"/>
                      </a:cubicBezTo>
                      <a:cubicBezTo>
                        <a:pt x="354" y="184"/>
                        <a:pt x="353" y="185"/>
                        <a:pt x="352" y="187"/>
                      </a:cubicBezTo>
                      <a:cubicBezTo>
                        <a:pt x="352" y="187"/>
                        <a:pt x="348" y="189"/>
                        <a:pt x="348" y="189"/>
                      </a:cubicBezTo>
                      <a:cubicBezTo>
                        <a:pt x="348" y="188"/>
                        <a:pt x="353" y="184"/>
                        <a:pt x="354" y="183"/>
                      </a:cubicBezTo>
                      <a:cubicBezTo>
                        <a:pt x="354" y="182"/>
                        <a:pt x="355" y="181"/>
                        <a:pt x="354" y="180"/>
                      </a:cubicBezTo>
                      <a:cubicBezTo>
                        <a:pt x="353" y="180"/>
                        <a:pt x="351" y="179"/>
                        <a:pt x="350" y="179"/>
                      </a:cubicBezTo>
                      <a:cubicBezTo>
                        <a:pt x="351" y="179"/>
                        <a:pt x="353" y="180"/>
                        <a:pt x="354" y="180"/>
                      </a:cubicBezTo>
                      <a:cubicBezTo>
                        <a:pt x="356" y="181"/>
                        <a:pt x="358" y="178"/>
                        <a:pt x="359" y="177"/>
                      </a:cubicBezTo>
                      <a:cubicBezTo>
                        <a:pt x="360" y="176"/>
                        <a:pt x="361" y="174"/>
                        <a:pt x="363" y="173"/>
                      </a:cubicBezTo>
                      <a:cubicBezTo>
                        <a:pt x="365" y="173"/>
                        <a:pt x="367" y="174"/>
                        <a:pt x="368" y="172"/>
                      </a:cubicBezTo>
                      <a:cubicBezTo>
                        <a:pt x="369" y="168"/>
                        <a:pt x="371" y="167"/>
                        <a:pt x="375" y="167"/>
                      </a:cubicBezTo>
                      <a:cubicBezTo>
                        <a:pt x="379" y="167"/>
                        <a:pt x="383" y="167"/>
                        <a:pt x="387" y="167"/>
                      </a:cubicBezTo>
                      <a:cubicBezTo>
                        <a:pt x="394" y="167"/>
                        <a:pt x="404" y="169"/>
                        <a:pt x="409" y="163"/>
                      </a:cubicBezTo>
                      <a:cubicBezTo>
                        <a:pt x="411" y="161"/>
                        <a:pt x="412" y="160"/>
                        <a:pt x="414" y="160"/>
                      </a:cubicBezTo>
                      <a:cubicBezTo>
                        <a:pt x="416" y="160"/>
                        <a:pt x="418" y="160"/>
                        <a:pt x="421" y="158"/>
                      </a:cubicBezTo>
                      <a:cubicBezTo>
                        <a:pt x="422" y="158"/>
                        <a:pt x="425" y="156"/>
                        <a:pt x="425" y="155"/>
                      </a:cubicBezTo>
                      <a:cubicBezTo>
                        <a:pt x="427" y="152"/>
                        <a:pt x="422" y="153"/>
                        <a:pt x="422" y="152"/>
                      </a:cubicBezTo>
                      <a:cubicBezTo>
                        <a:pt x="422" y="151"/>
                        <a:pt x="424" y="151"/>
                        <a:pt x="424" y="151"/>
                      </a:cubicBezTo>
                      <a:cubicBezTo>
                        <a:pt x="425" y="150"/>
                        <a:pt x="424" y="149"/>
                        <a:pt x="424" y="148"/>
                      </a:cubicBezTo>
                      <a:cubicBezTo>
                        <a:pt x="424" y="148"/>
                        <a:pt x="425" y="147"/>
                        <a:pt x="425" y="147"/>
                      </a:cubicBezTo>
                      <a:cubicBezTo>
                        <a:pt x="425" y="146"/>
                        <a:pt x="423" y="145"/>
                        <a:pt x="423" y="145"/>
                      </a:cubicBezTo>
                      <a:cubicBezTo>
                        <a:pt x="422" y="144"/>
                        <a:pt x="421" y="144"/>
                        <a:pt x="421" y="143"/>
                      </a:cubicBezTo>
                      <a:cubicBezTo>
                        <a:pt x="420" y="143"/>
                        <a:pt x="418" y="146"/>
                        <a:pt x="417" y="144"/>
                      </a:cubicBezTo>
                      <a:cubicBezTo>
                        <a:pt x="417" y="144"/>
                        <a:pt x="419" y="143"/>
                        <a:pt x="418" y="143"/>
                      </a:cubicBezTo>
                      <a:cubicBezTo>
                        <a:pt x="418" y="142"/>
                        <a:pt x="417" y="141"/>
                        <a:pt x="416" y="141"/>
                      </a:cubicBezTo>
                      <a:cubicBezTo>
                        <a:pt x="415" y="140"/>
                        <a:pt x="411" y="141"/>
                        <a:pt x="410" y="142"/>
                      </a:cubicBezTo>
                      <a:cubicBezTo>
                        <a:pt x="409" y="144"/>
                        <a:pt x="406" y="145"/>
                        <a:pt x="404" y="146"/>
                      </a:cubicBezTo>
                      <a:cubicBezTo>
                        <a:pt x="403" y="146"/>
                        <a:pt x="400" y="144"/>
                        <a:pt x="400" y="143"/>
                      </a:cubicBezTo>
                      <a:cubicBezTo>
                        <a:pt x="400" y="142"/>
                        <a:pt x="403" y="145"/>
                        <a:pt x="403" y="145"/>
                      </a:cubicBezTo>
                      <a:cubicBezTo>
                        <a:pt x="404" y="145"/>
                        <a:pt x="408" y="142"/>
                        <a:pt x="408" y="142"/>
                      </a:cubicBezTo>
                      <a:cubicBezTo>
                        <a:pt x="408" y="142"/>
                        <a:pt x="406" y="141"/>
                        <a:pt x="406" y="141"/>
                      </a:cubicBezTo>
                      <a:cubicBezTo>
                        <a:pt x="409" y="140"/>
                        <a:pt x="412" y="140"/>
                        <a:pt x="415" y="139"/>
                      </a:cubicBezTo>
                      <a:cubicBezTo>
                        <a:pt x="415" y="139"/>
                        <a:pt x="417" y="138"/>
                        <a:pt x="416" y="137"/>
                      </a:cubicBezTo>
                      <a:cubicBezTo>
                        <a:pt x="416" y="137"/>
                        <a:pt x="414" y="135"/>
                        <a:pt x="414" y="135"/>
                      </a:cubicBezTo>
                      <a:cubicBezTo>
                        <a:pt x="412" y="136"/>
                        <a:pt x="410" y="136"/>
                        <a:pt x="409" y="134"/>
                      </a:cubicBezTo>
                      <a:cubicBezTo>
                        <a:pt x="408" y="134"/>
                        <a:pt x="404" y="137"/>
                        <a:pt x="404" y="136"/>
                      </a:cubicBezTo>
                      <a:cubicBezTo>
                        <a:pt x="404" y="136"/>
                        <a:pt x="407" y="133"/>
                        <a:pt x="404" y="134"/>
                      </a:cubicBezTo>
                      <a:cubicBezTo>
                        <a:pt x="404" y="134"/>
                        <a:pt x="400" y="135"/>
                        <a:pt x="400" y="135"/>
                      </a:cubicBezTo>
                      <a:cubicBezTo>
                        <a:pt x="401" y="133"/>
                        <a:pt x="404" y="133"/>
                        <a:pt x="402" y="130"/>
                      </a:cubicBezTo>
                      <a:cubicBezTo>
                        <a:pt x="402" y="130"/>
                        <a:pt x="398" y="128"/>
                        <a:pt x="398" y="128"/>
                      </a:cubicBezTo>
                      <a:cubicBezTo>
                        <a:pt x="396" y="128"/>
                        <a:pt x="396" y="126"/>
                        <a:pt x="394" y="126"/>
                      </a:cubicBezTo>
                      <a:cubicBezTo>
                        <a:pt x="395" y="126"/>
                        <a:pt x="392" y="122"/>
                        <a:pt x="392" y="122"/>
                      </a:cubicBezTo>
                      <a:cubicBezTo>
                        <a:pt x="392" y="122"/>
                        <a:pt x="393" y="123"/>
                        <a:pt x="394" y="123"/>
                      </a:cubicBezTo>
                      <a:cubicBezTo>
                        <a:pt x="395" y="124"/>
                        <a:pt x="395" y="122"/>
                        <a:pt x="396" y="122"/>
                      </a:cubicBezTo>
                      <a:cubicBezTo>
                        <a:pt x="400" y="121"/>
                        <a:pt x="393" y="118"/>
                        <a:pt x="392" y="117"/>
                      </a:cubicBezTo>
                      <a:cubicBezTo>
                        <a:pt x="392" y="118"/>
                        <a:pt x="394" y="116"/>
                        <a:pt x="394" y="116"/>
                      </a:cubicBezTo>
                      <a:cubicBezTo>
                        <a:pt x="395" y="115"/>
                        <a:pt x="393" y="115"/>
                        <a:pt x="392" y="114"/>
                      </a:cubicBezTo>
                      <a:cubicBezTo>
                        <a:pt x="392" y="114"/>
                        <a:pt x="391" y="113"/>
                        <a:pt x="390" y="113"/>
                      </a:cubicBezTo>
                      <a:cubicBezTo>
                        <a:pt x="390" y="113"/>
                        <a:pt x="388" y="113"/>
                        <a:pt x="388" y="113"/>
                      </a:cubicBezTo>
                      <a:cubicBezTo>
                        <a:pt x="389" y="112"/>
                        <a:pt x="391" y="113"/>
                        <a:pt x="390" y="110"/>
                      </a:cubicBezTo>
                      <a:cubicBezTo>
                        <a:pt x="389" y="110"/>
                        <a:pt x="386" y="111"/>
                        <a:pt x="386" y="111"/>
                      </a:cubicBezTo>
                      <a:cubicBezTo>
                        <a:pt x="386" y="110"/>
                        <a:pt x="389" y="110"/>
                        <a:pt x="388" y="108"/>
                      </a:cubicBezTo>
                      <a:cubicBezTo>
                        <a:pt x="388" y="107"/>
                        <a:pt x="388" y="106"/>
                        <a:pt x="387" y="105"/>
                      </a:cubicBezTo>
                      <a:cubicBezTo>
                        <a:pt x="387" y="105"/>
                        <a:pt x="386" y="106"/>
                        <a:pt x="386" y="105"/>
                      </a:cubicBezTo>
                      <a:cubicBezTo>
                        <a:pt x="386" y="106"/>
                        <a:pt x="384" y="102"/>
                        <a:pt x="384" y="102"/>
                      </a:cubicBezTo>
                      <a:cubicBezTo>
                        <a:pt x="383" y="100"/>
                        <a:pt x="382" y="99"/>
                        <a:pt x="382" y="98"/>
                      </a:cubicBezTo>
                      <a:cubicBezTo>
                        <a:pt x="381" y="96"/>
                        <a:pt x="381" y="94"/>
                        <a:pt x="379" y="97"/>
                      </a:cubicBezTo>
                      <a:cubicBezTo>
                        <a:pt x="379" y="97"/>
                        <a:pt x="378" y="101"/>
                        <a:pt x="379" y="100"/>
                      </a:cubicBezTo>
                      <a:cubicBezTo>
                        <a:pt x="375" y="101"/>
                        <a:pt x="377" y="101"/>
                        <a:pt x="378" y="104"/>
                      </a:cubicBezTo>
                      <a:cubicBezTo>
                        <a:pt x="378" y="103"/>
                        <a:pt x="377" y="103"/>
                        <a:pt x="377" y="104"/>
                      </a:cubicBezTo>
                      <a:cubicBezTo>
                        <a:pt x="376" y="104"/>
                        <a:pt x="376" y="104"/>
                        <a:pt x="375" y="105"/>
                      </a:cubicBezTo>
                      <a:cubicBezTo>
                        <a:pt x="375" y="105"/>
                        <a:pt x="377" y="106"/>
                        <a:pt x="377" y="106"/>
                      </a:cubicBezTo>
                      <a:cubicBezTo>
                        <a:pt x="376" y="107"/>
                        <a:pt x="374" y="106"/>
                        <a:pt x="374" y="107"/>
                      </a:cubicBezTo>
                      <a:cubicBezTo>
                        <a:pt x="373" y="108"/>
                        <a:pt x="375" y="110"/>
                        <a:pt x="373" y="111"/>
                      </a:cubicBezTo>
                      <a:cubicBezTo>
                        <a:pt x="374" y="111"/>
                        <a:pt x="372" y="107"/>
                        <a:pt x="370" y="109"/>
                      </a:cubicBezTo>
                      <a:cubicBezTo>
                        <a:pt x="370" y="110"/>
                        <a:pt x="366" y="113"/>
                        <a:pt x="366" y="113"/>
                      </a:cubicBezTo>
                      <a:cubicBezTo>
                        <a:pt x="365" y="113"/>
                        <a:pt x="365" y="112"/>
                        <a:pt x="365" y="111"/>
                      </a:cubicBezTo>
                      <a:cubicBezTo>
                        <a:pt x="364" y="111"/>
                        <a:pt x="364" y="112"/>
                        <a:pt x="364" y="112"/>
                      </a:cubicBezTo>
                      <a:cubicBezTo>
                        <a:pt x="363" y="111"/>
                        <a:pt x="364" y="111"/>
                        <a:pt x="364" y="110"/>
                      </a:cubicBezTo>
                      <a:cubicBezTo>
                        <a:pt x="364" y="111"/>
                        <a:pt x="357" y="116"/>
                        <a:pt x="357" y="115"/>
                      </a:cubicBezTo>
                      <a:cubicBezTo>
                        <a:pt x="356" y="114"/>
                        <a:pt x="360" y="113"/>
                        <a:pt x="361" y="113"/>
                      </a:cubicBezTo>
                      <a:cubicBezTo>
                        <a:pt x="363" y="111"/>
                        <a:pt x="363" y="110"/>
                        <a:pt x="362" y="108"/>
                      </a:cubicBezTo>
                      <a:cubicBezTo>
                        <a:pt x="361" y="107"/>
                        <a:pt x="358" y="107"/>
                        <a:pt x="357" y="107"/>
                      </a:cubicBezTo>
                      <a:cubicBezTo>
                        <a:pt x="356" y="107"/>
                        <a:pt x="356" y="108"/>
                        <a:pt x="356" y="108"/>
                      </a:cubicBezTo>
                      <a:cubicBezTo>
                        <a:pt x="355" y="110"/>
                        <a:pt x="353" y="108"/>
                        <a:pt x="352" y="108"/>
                      </a:cubicBezTo>
                      <a:cubicBezTo>
                        <a:pt x="353" y="108"/>
                        <a:pt x="355" y="106"/>
                        <a:pt x="355" y="106"/>
                      </a:cubicBezTo>
                      <a:cubicBezTo>
                        <a:pt x="355" y="106"/>
                        <a:pt x="356" y="107"/>
                        <a:pt x="356" y="107"/>
                      </a:cubicBezTo>
                      <a:cubicBezTo>
                        <a:pt x="355" y="107"/>
                        <a:pt x="357" y="105"/>
                        <a:pt x="357" y="105"/>
                      </a:cubicBezTo>
                      <a:cubicBezTo>
                        <a:pt x="358" y="103"/>
                        <a:pt x="356" y="104"/>
                        <a:pt x="355" y="103"/>
                      </a:cubicBezTo>
                      <a:cubicBezTo>
                        <a:pt x="355" y="103"/>
                        <a:pt x="356" y="98"/>
                        <a:pt x="354" y="99"/>
                      </a:cubicBezTo>
                      <a:cubicBezTo>
                        <a:pt x="355" y="98"/>
                        <a:pt x="356" y="98"/>
                        <a:pt x="355" y="96"/>
                      </a:cubicBezTo>
                      <a:cubicBezTo>
                        <a:pt x="353" y="95"/>
                        <a:pt x="357" y="94"/>
                        <a:pt x="356" y="92"/>
                      </a:cubicBezTo>
                      <a:cubicBezTo>
                        <a:pt x="356" y="91"/>
                        <a:pt x="354" y="93"/>
                        <a:pt x="353" y="92"/>
                      </a:cubicBezTo>
                      <a:cubicBezTo>
                        <a:pt x="352" y="91"/>
                        <a:pt x="350" y="91"/>
                        <a:pt x="349" y="91"/>
                      </a:cubicBezTo>
                      <a:cubicBezTo>
                        <a:pt x="347" y="90"/>
                        <a:pt x="346" y="90"/>
                        <a:pt x="345" y="88"/>
                      </a:cubicBezTo>
                      <a:cubicBezTo>
                        <a:pt x="345" y="86"/>
                        <a:pt x="342" y="87"/>
                        <a:pt x="342" y="85"/>
                      </a:cubicBezTo>
                      <a:cubicBezTo>
                        <a:pt x="342" y="84"/>
                        <a:pt x="340" y="85"/>
                        <a:pt x="340" y="85"/>
                      </a:cubicBezTo>
                      <a:cubicBezTo>
                        <a:pt x="341" y="83"/>
                        <a:pt x="339" y="83"/>
                        <a:pt x="338" y="82"/>
                      </a:cubicBezTo>
                      <a:cubicBezTo>
                        <a:pt x="336" y="81"/>
                        <a:pt x="336" y="80"/>
                        <a:pt x="334" y="81"/>
                      </a:cubicBezTo>
                      <a:cubicBezTo>
                        <a:pt x="332" y="82"/>
                        <a:pt x="331" y="83"/>
                        <a:pt x="329" y="82"/>
                      </a:cubicBezTo>
                      <a:cubicBezTo>
                        <a:pt x="327" y="81"/>
                        <a:pt x="326" y="83"/>
                        <a:pt x="324" y="82"/>
                      </a:cubicBezTo>
                      <a:cubicBezTo>
                        <a:pt x="322" y="80"/>
                        <a:pt x="320" y="80"/>
                        <a:pt x="318" y="80"/>
                      </a:cubicBezTo>
                      <a:cubicBezTo>
                        <a:pt x="316" y="80"/>
                        <a:pt x="314" y="80"/>
                        <a:pt x="313" y="82"/>
                      </a:cubicBezTo>
                      <a:cubicBezTo>
                        <a:pt x="312" y="84"/>
                        <a:pt x="315" y="85"/>
                        <a:pt x="315" y="86"/>
                      </a:cubicBezTo>
                      <a:cubicBezTo>
                        <a:pt x="316" y="87"/>
                        <a:pt x="315" y="90"/>
                        <a:pt x="314" y="91"/>
                      </a:cubicBezTo>
                      <a:cubicBezTo>
                        <a:pt x="314" y="92"/>
                        <a:pt x="314" y="91"/>
                        <a:pt x="313" y="92"/>
                      </a:cubicBezTo>
                      <a:cubicBezTo>
                        <a:pt x="313" y="92"/>
                        <a:pt x="315" y="94"/>
                        <a:pt x="315" y="94"/>
                      </a:cubicBezTo>
                      <a:cubicBezTo>
                        <a:pt x="315" y="96"/>
                        <a:pt x="316" y="98"/>
                        <a:pt x="316" y="99"/>
                      </a:cubicBezTo>
                      <a:cubicBezTo>
                        <a:pt x="316" y="100"/>
                        <a:pt x="316" y="100"/>
                        <a:pt x="316" y="101"/>
                      </a:cubicBezTo>
                      <a:cubicBezTo>
                        <a:pt x="316" y="102"/>
                        <a:pt x="315" y="101"/>
                        <a:pt x="315" y="101"/>
                      </a:cubicBezTo>
                      <a:cubicBezTo>
                        <a:pt x="314" y="102"/>
                        <a:pt x="314" y="104"/>
                        <a:pt x="314" y="104"/>
                      </a:cubicBezTo>
                      <a:cubicBezTo>
                        <a:pt x="313" y="105"/>
                        <a:pt x="312" y="106"/>
                        <a:pt x="312" y="107"/>
                      </a:cubicBezTo>
                      <a:cubicBezTo>
                        <a:pt x="311" y="109"/>
                        <a:pt x="311" y="109"/>
                        <a:pt x="312" y="110"/>
                      </a:cubicBezTo>
                      <a:cubicBezTo>
                        <a:pt x="315" y="112"/>
                        <a:pt x="318" y="114"/>
                        <a:pt x="320" y="116"/>
                      </a:cubicBezTo>
                      <a:cubicBezTo>
                        <a:pt x="321" y="119"/>
                        <a:pt x="322" y="124"/>
                        <a:pt x="321" y="127"/>
                      </a:cubicBezTo>
                      <a:cubicBezTo>
                        <a:pt x="319" y="131"/>
                        <a:pt x="313" y="133"/>
                        <a:pt x="310" y="135"/>
                      </a:cubicBezTo>
                      <a:cubicBezTo>
                        <a:pt x="309" y="136"/>
                        <a:pt x="308" y="136"/>
                        <a:pt x="307" y="137"/>
                      </a:cubicBezTo>
                      <a:cubicBezTo>
                        <a:pt x="304" y="138"/>
                        <a:pt x="308" y="141"/>
                        <a:pt x="308" y="143"/>
                      </a:cubicBezTo>
                      <a:cubicBezTo>
                        <a:pt x="308" y="143"/>
                        <a:pt x="309" y="145"/>
                        <a:pt x="309" y="146"/>
                      </a:cubicBezTo>
                      <a:cubicBezTo>
                        <a:pt x="309" y="148"/>
                        <a:pt x="309" y="149"/>
                        <a:pt x="310" y="151"/>
                      </a:cubicBezTo>
                      <a:cubicBezTo>
                        <a:pt x="311" y="153"/>
                        <a:pt x="311" y="154"/>
                        <a:pt x="309" y="156"/>
                      </a:cubicBezTo>
                      <a:cubicBezTo>
                        <a:pt x="309" y="156"/>
                        <a:pt x="310" y="160"/>
                        <a:pt x="309" y="161"/>
                      </a:cubicBezTo>
                      <a:cubicBezTo>
                        <a:pt x="308" y="161"/>
                        <a:pt x="307" y="157"/>
                        <a:pt x="306" y="159"/>
                      </a:cubicBezTo>
                      <a:cubicBezTo>
                        <a:pt x="305" y="161"/>
                        <a:pt x="307" y="164"/>
                        <a:pt x="307" y="164"/>
                      </a:cubicBezTo>
                      <a:cubicBezTo>
                        <a:pt x="307" y="163"/>
                        <a:pt x="301" y="158"/>
                        <a:pt x="298" y="161"/>
                      </a:cubicBezTo>
                      <a:cubicBezTo>
                        <a:pt x="299" y="160"/>
                        <a:pt x="302" y="159"/>
                        <a:pt x="300" y="157"/>
                      </a:cubicBezTo>
                      <a:cubicBezTo>
                        <a:pt x="299" y="156"/>
                        <a:pt x="298" y="155"/>
                        <a:pt x="297" y="155"/>
                      </a:cubicBezTo>
                      <a:cubicBezTo>
                        <a:pt x="297" y="154"/>
                        <a:pt x="295" y="154"/>
                        <a:pt x="294" y="154"/>
                      </a:cubicBezTo>
                      <a:cubicBezTo>
                        <a:pt x="294" y="153"/>
                        <a:pt x="295" y="153"/>
                        <a:pt x="294" y="151"/>
                      </a:cubicBezTo>
                      <a:cubicBezTo>
                        <a:pt x="293" y="150"/>
                        <a:pt x="292" y="148"/>
                        <a:pt x="293" y="146"/>
                      </a:cubicBezTo>
                      <a:cubicBezTo>
                        <a:pt x="294" y="143"/>
                        <a:pt x="291" y="142"/>
                        <a:pt x="291" y="140"/>
                      </a:cubicBezTo>
                      <a:cubicBezTo>
                        <a:pt x="291" y="138"/>
                        <a:pt x="293" y="137"/>
                        <a:pt x="292" y="135"/>
                      </a:cubicBezTo>
                      <a:cubicBezTo>
                        <a:pt x="290" y="133"/>
                        <a:pt x="286" y="133"/>
                        <a:pt x="283" y="133"/>
                      </a:cubicBezTo>
                      <a:cubicBezTo>
                        <a:pt x="282" y="133"/>
                        <a:pt x="281" y="133"/>
                        <a:pt x="279" y="133"/>
                      </a:cubicBezTo>
                      <a:cubicBezTo>
                        <a:pt x="279" y="133"/>
                        <a:pt x="277" y="135"/>
                        <a:pt x="277" y="135"/>
                      </a:cubicBezTo>
                      <a:cubicBezTo>
                        <a:pt x="277" y="134"/>
                        <a:pt x="278" y="134"/>
                        <a:pt x="277" y="133"/>
                      </a:cubicBezTo>
                      <a:cubicBezTo>
                        <a:pt x="277" y="132"/>
                        <a:pt x="276" y="131"/>
                        <a:pt x="275" y="131"/>
                      </a:cubicBezTo>
                      <a:cubicBezTo>
                        <a:pt x="273" y="130"/>
                        <a:pt x="271" y="130"/>
                        <a:pt x="269" y="129"/>
                      </a:cubicBezTo>
                      <a:cubicBezTo>
                        <a:pt x="266" y="128"/>
                        <a:pt x="264" y="125"/>
                        <a:pt x="261" y="123"/>
                      </a:cubicBezTo>
                      <a:cubicBezTo>
                        <a:pt x="259" y="122"/>
                        <a:pt x="257" y="121"/>
                        <a:pt x="256" y="121"/>
                      </a:cubicBezTo>
                      <a:cubicBezTo>
                        <a:pt x="254" y="121"/>
                        <a:pt x="252" y="119"/>
                        <a:pt x="250" y="119"/>
                      </a:cubicBezTo>
                      <a:cubicBezTo>
                        <a:pt x="249" y="119"/>
                        <a:pt x="240" y="121"/>
                        <a:pt x="240" y="121"/>
                      </a:cubicBezTo>
                      <a:cubicBezTo>
                        <a:pt x="240" y="120"/>
                        <a:pt x="241" y="120"/>
                        <a:pt x="242" y="119"/>
                      </a:cubicBezTo>
                      <a:cubicBezTo>
                        <a:pt x="242" y="118"/>
                        <a:pt x="241" y="117"/>
                        <a:pt x="241" y="117"/>
                      </a:cubicBezTo>
                      <a:cubicBezTo>
                        <a:pt x="240" y="114"/>
                        <a:pt x="239" y="112"/>
                        <a:pt x="238" y="110"/>
                      </a:cubicBezTo>
                      <a:cubicBezTo>
                        <a:pt x="237" y="108"/>
                        <a:pt x="236" y="108"/>
                        <a:pt x="234" y="108"/>
                      </a:cubicBezTo>
                      <a:cubicBezTo>
                        <a:pt x="231" y="108"/>
                        <a:pt x="230" y="108"/>
                        <a:pt x="230" y="105"/>
                      </a:cubicBezTo>
                      <a:cubicBezTo>
                        <a:pt x="231" y="103"/>
                        <a:pt x="230" y="100"/>
                        <a:pt x="230" y="98"/>
                      </a:cubicBezTo>
                      <a:cubicBezTo>
                        <a:pt x="231" y="95"/>
                        <a:pt x="233" y="93"/>
                        <a:pt x="234" y="90"/>
                      </a:cubicBezTo>
                      <a:cubicBezTo>
                        <a:pt x="235" y="88"/>
                        <a:pt x="235" y="87"/>
                        <a:pt x="237" y="86"/>
                      </a:cubicBezTo>
                      <a:cubicBezTo>
                        <a:pt x="238" y="86"/>
                        <a:pt x="237" y="85"/>
                        <a:pt x="237" y="84"/>
                      </a:cubicBezTo>
                      <a:cubicBezTo>
                        <a:pt x="238" y="84"/>
                        <a:pt x="240" y="82"/>
                        <a:pt x="240" y="82"/>
                      </a:cubicBezTo>
                      <a:cubicBezTo>
                        <a:pt x="240" y="82"/>
                        <a:pt x="240" y="82"/>
                        <a:pt x="239" y="81"/>
                      </a:cubicBezTo>
                      <a:cubicBezTo>
                        <a:pt x="239" y="81"/>
                        <a:pt x="240" y="81"/>
                        <a:pt x="240" y="81"/>
                      </a:cubicBezTo>
                      <a:cubicBezTo>
                        <a:pt x="240" y="79"/>
                        <a:pt x="242" y="80"/>
                        <a:pt x="243" y="80"/>
                      </a:cubicBezTo>
                      <a:cubicBezTo>
                        <a:pt x="244" y="80"/>
                        <a:pt x="244" y="79"/>
                        <a:pt x="244" y="79"/>
                      </a:cubicBezTo>
                      <a:cubicBezTo>
                        <a:pt x="245" y="77"/>
                        <a:pt x="243" y="78"/>
                        <a:pt x="242" y="77"/>
                      </a:cubicBezTo>
                      <a:cubicBezTo>
                        <a:pt x="242" y="77"/>
                        <a:pt x="244" y="77"/>
                        <a:pt x="244" y="77"/>
                      </a:cubicBezTo>
                      <a:cubicBezTo>
                        <a:pt x="245" y="76"/>
                        <a:pt x="246" y="77"/>
                        <a:pt x="246" y="77"/>
                      </a:cubicBezTo>
                      <a:cubicBezTo>
                        <a:pt x="248" y="79"/>
                        <a:pt x="248" y="77"/>
                        <a:pt x="250" y="76"/>
                      </a:cubicBezTo>
                      <a:cubicBezTo>
                        <a:pt x="252" y="74"/>
                        <a:pt x="248" y="72"/>
                        <a:pt x="246" y="71"/>
                      </a:cubicBezTo>
                      <a:cubicBezTo>
                        <a:pt x="245" y="71"/>
                        <a:pt x="241" y="72"/>
                        <a:pt x="241" y="72"/>
                      </a:cubicBezTo>
                      <a:cubicBezTo>
                        <a:pt x="240" y="70"/>
                        <a:pt x="243" y="70"/>
                        <a:pt x="240" y="69"/>
                      </a:cubicBezTo>
                      <a:cubicBezTo>
                        <a:pt x="239" y="69"/>
                        <a:pt x="234" y="69"/>
                        <a:pt x="234" y="68"/>
                      </a:cubicBezTo>
                      <a:cubicBezTo>
                        <a:pt x="234" y="67"/>
                        <a:pt x="236" y="67"/>
                        <a:pt x="236" y="67"/>
                      </a:cubicBezTo>
                      <a:cubicBezTo>
                        <a:pt x="237" y="66"/>
                        <a:pt x="237" y="67"/>
                        <a:pt x="238" y="67"/>
                      </a:cubicBezTo>
                      <a:cubicBezTo>
                        <a:pt x="237" y="68"/>
                        <a:pt x="240" y="68"/>
                        <a:pt x="240" y="68"/>
                      </a:cubicBezTo>
                      <a:cubicBezTo>
                        <a:pt x="242" y="68"/>
                        <a:pt x="245" y="70"/>
                        <a:pt x="246" y="70"/>
                      </a:cubicBezTo>
                      <a:cubicBezTo>
                        <a:pt x="247" y="70"/>
                        <a:pt x="248" y="71"/>
                        <a:pt x="249" y="71"/>
                      </a:cubicBezTo>
                      <a:cubicBezTo>
                        <a:pt x="251" y="72"/>
                        <a:pt x="250" y="71"/>
                        <a:pt x="251" y="71"/>
                      </a:cubicBezTo>
                      <a:cubicBezTo>
                        <a:pt x="252" y="71"/>
                        <a:pt x="255" y="71"/>
                        <a:pt x="254" y="70"/>
                      </a:cubicBezTo>
                      <a:cubicBezTo>
                        <a:pt x="253" y="69"/>
                        <a:pt x="254" y="67"/>
                        <a:pt x="255" y="66"/>
                      </a:cubicBezTo>
                      <a:cubicBezTo>
                        <a:pt x="255" y="67"/>
                        <a:pt x="258" y="68"/>
                        <a:pt x="258" y="68"/>
                      </a:cubicBezTo>
                      <a:cubicBezTo>
                        <a:pt x="260" y="68"/>
                        <a:pt x="261" y="68"/>
                        <a:pt x="263" y="67"/>
                      </a:cubicBezTo>
                      <a:cubicBezTo>
                        <a:pt x="264" y="66"/>
                        <a:pt x="265" y="64"/>
                        <a:pt x="266" y="63"/>
                      </a:cubicBezTo>
                      <a:cubicBezTo>
                        <a:pt x="267" y="62"/>
                        <a:pt x="269" y="61"/>
                        <a:pt x="268" y="59"/>
                      </a:cubicBezTo>
                      <a:cubicBezTo>
                        <a:pt x="267" y="57"/>
                        <a:pt x="264" y="58"/>
                        <a:pt x="263" y="58"/>
                      </a:cubicBezTo>
                      <a:cubicBezTo>
                        <a:pt x="260" y="58"/>
                        <a:pt x="258" y="57"/>
                        <a:pt x="256" y="56"/>
                      </a:cubicBezTo>
                      <a:cubicBezTo>
                        <a:pt x="255" y="55"/>
                        <a:pt x="254" y="54"/>
                        <a:pt x="252" y="53"/>
                      </a:cubicBezTo>
                      <a:cubicBezTo>
                        <a:pt x="252" y="53"/>
                        <a:pt x="247" y="53"/>
                        <a:pt x="247" y="53"/>
                      </a:cubicBezTo>
                      <a:cubicBezTo>
                        <a:pt x="247" y="52"/>
                        <a:pt x="252" y="53"/>
                        <a:pt x="253" y="53"/>
                      </a:cubicBezTo>
                      <a:cubicBezTo>
                        <a:pt x="255" y="53"/>
                        <a:pt x="255" y="52"/>
                        <a:pt x="257" y="53"/>
                      </a:cubicBezTo>
                      <a:cubicBezTo>
                        <a:pt x="261" y="55"/>
                        <a:pt x="265" y="59"/>
                        <a:pt x="269" y="56"/>
                      </a:cubicBezTo>
                      <a:cubicBezTo>
                        <a:pt x="271" y="54"/>
                        <a:pt x="272" y="53"/>
                        <a:pt x="273" y="51"/>
                      </a:cubicBezTo>
                      <a:cubicBezTo>
                        <a:pt x="274" y="50"/>
                        <a:pt x="268" y="49"/>
                        <a:pt x="271" y="47"/>
                      </a:cubicBezTo>
                      <a:cubicBezTo>
                        <a:pt x="272" y="47"/>
                        <a:pt x="275" y="47"/>
                        <a:pt x="276" y="48"/>
                      </a:cubicBezTo>
                      <a:cubicBezTo>
                        <a:pt x="279" y="48"/>
                        <a:pt x="279" y="50"/>
                        <a:pt x="282" y="48"/>
                      </a:cubicBezTo>
                      <a:cubicBezTo>
                        <a:pt x="282" y="48"/>
                        <a:pt x="285" y="49"/>
                        <a:pt x="284" y="47"/>
                      </a:cubicBezTo>
                      <a:cubicBezTo>
                        <a:pt x="283" y="46"/>
                        <a:pt x="279" y="44"/>
                        <a:pt x="278" y="44"/>
                      </a:cubicBezTo>
                      <a:cubicBezTo>
                        <a:pt x="280" y="43"/>
                        <a:pt x="282" y="45"/>
                        <a:pt x="284" y="45"/>
                      </a:cubicBezTo>
                      <a:cubicBezTo>
                        <a:pt x="285" y="45"/>
                        <a:pt x="287" y="50"/>
                        <a:pt x="289" y="49"/>
                      </a:cubicBezTo>
                      <a:cubicBezTo>
                        <a:pt x="289" y="49"/>
                        <a:pt x="288" y="48"/>
                        <a:pt x="288" y="48"/>
                      </a:cubicBezTo>
                      <a:cubicBezTo>
                        <a:pt x="289" y="47"/>
                        <a:pt x="290" y="47"/>
                        <a:pt x="292" y="46"/>
                      </a:cubicBezTo>
                      <a:cubicBezTo>
                        <a:pt x="293" y="45"/>
                        <a:pt x="296" y="42"/>
                        <a:pt x="297" y="41"/>
                      </a:cubicBezTo>
                      <a:cubicBezTo>
                        <a:pt x="297" y="38"/>
                        <a:pt x="295" y="38"/>
                        <a:pt x="293" y="36"/>
                      </a:cubicBezTo>
                      <a:cubicBezTo>
                        <a:pt x="293" y="36"/>
                        <a:pt x="290" y="30"/>
                        <a:pt x="290" y="31"/>
                      </a:cubicBezTo>
                      <a:cubicBezTo>
                        <a:pt x="291" y="30"/>
                        <a:pt x="295" y="30"/>
                        <a:pt x="296" y="30"/>
                      </a:cubicBezTo>
                      <a:cubicBezTo>
                        <a:pt x="299" y="29"/>
                        <a:pt x="294" y="28"/>
                        <a:pt x="294" y="27"/>
                      </a:cubicBezTo>
                      <a:cubicBezTo>
                        <a:pt x="293" y="26"/>
                        <a:pt x="297" y="26"/>
                        <a:pt x="297" y="25"/>
                      </a:cubicBezTo>
                      <a:cubicBezTo>
                        <a:pt x="297" y="25"/>
                        <a:pt x="287" y="21"/>
                        <a:pt x="287" y="21"/>
                      </a:cubicBezTo>
                      <a:cubicBezTo>
                        <a:pt x="288" y="21"/>
                        <a:pt x="290" y="20"/>
                        <a:pt x="291" y="20"/>
                      </a:cubicBezTo>
                      <a:cubicBezTo>
                        <a:pt x="288" y="20"/>
                        <a:pt x="285" y="19"/>
                        <a:pt x="282" y="19"/>
                      </a:cubicBezTo>
                      <a:cubicBezTo>
                        <a:pt x="280" y="19"/>
                        <a:pt x="277" y="20"/>
                        <a:pt x="276" y="19"/>
                      </a:cubicBezTo>
                      <a:cubicBezTo>
                        <a:pt x="278" y="20"/>
                        <a:pt x="275" y="21"/>
                        <a:pt x="276" y="23"/>
                      </a:cubicBezTo>
                      <a:cubicBezTo>
                        <a:pt x="277" y="24"/>
                        <a:pt x="280" y="25"/>
                        <a:pt x="280" y="26"/>
                      </a:cubicBezTo>
                      <a:cubicBezTo>
                        <a:pt x="280" y="26"/>
                        <a:pt x="278" y="27"/>
                        <a:pt x="278" y="27"/>
                      </a:cubicBezTo>
                      <a:cubicBezTo>
                        <a:pt x="278" y="27"/>
                        <a:pt x="280" y="28"/>
                        <a:pt x="279" y="28"/>
                      </a:cubicBezTo>
                      <a:cubicBezTo>
                        <a:pt x="277" y="29"/>
                        <a:pt x="276" y="27"/>
                        <a:pt x="275" y="31"/>
                      </a:cubicBezTo>
                      <a:cubicBezTo>
                        <a:pt x="274" y="33"/>
                        <a:pt x="274" y="35"/>
                        <a:pt x="273" y="37"/>
                      </a:cubicBezTo>
                      <a:cubicBezTo>
                        <a:pt x="272" y="37"/>
                        <a:pt x="271" y="38"/>
                        <a:pt x="271" y="39"/>
                      </a:cubicBezTo>
                      <a:cubicBezTo>
                        <a:pt x="271" y="40"/>
                        <a:pt x="270" y="40"/>
                        <a:pt x="270" y="41"/>
                      </a:cubicBezTo>
                      <a:cubicBezTo>
                        <a:pt x="267" y="42"/>
                        <a:pt x="268" y="43"/>
                        <a:pt x="266" y="40"/>
                      </a:cubicBezTo>
                      <a:cubicBezTo>
                        <a:pt x="265" y="39"/>
                        <a:pt x="262" y="37"/>
                        <a:pt x="262" y="35"/>
                      </a:cubicBezTo>
                      <a:cubicBezTo>
                        <a:pt x="262" y="35"/>
                        <a:pt x="262" y="32"/>
                        <a:pt x="263" y="32"/>
                      </a:cubicBezTo>
                      <a:cubicBezTo>
                        <a:pt x="263" y="32"/>
                        <a:pt x="265" y="33"/>
                        <a:pt x="265" y="31"/>
                      </a:cubicBezTo>
                      <a:cubicBezTo>
                        <a:pt x="264" y="29"/>
                        <a:pt x="264" y="28"/>
                        <a:pt x="262" y="26"/>
                      </a:cubicBezTo>
                      <a:cubicBezTo>
                        <a:pt x="260" y="25"/>
                        <a:pt x="258" y="23"/>
                        <a:pt x="256" y="25"/>
                      </a:cubicBezTo>
                      <a:cubicBezTo>
                        <a:pt x="255" y="26"/>
                        <a:pt x="255" y="28"/>
                        <a:pt x="255" y="30"/>
                      </a:cubicBezTo>
                      <a:cubicBezTo>
                        <a:pt x="255" y="31"/>
                        <a:pt x="251" y="31"/>
                        <a:pt x="251" y="30"/>
                      </a:cubicBezTo>
                      <a:cubicBezTo>
                        <a:pt x="251" y="29"/>
                        <a:pt x="251" y="26"/>
                        <a:pt x="250" y="25"/>
                      </a:cubicBezTo>
                      <a:cubicBezTo>
                        <a:pt x="246" y="22"/>
                        <a:pt x="251" y="25"/>
                        <a:pt x="251" y="24"/>
                      </a:cubicBezTo>
                      <a:cubicBezTo>
                        <a:pt x="252" y="24"/>
                        <a:pt x="253" y="23"/>
                        <a:pt x="252" y="23"/>
                      </a:cubicBezTo>
                      <a:cubicBezTo>
                        <a:pt x="252" y="22"/>
                        <a:pt x="251" y="21"/>
                        <a:pt x="250" y="22"/>
                      </a:cubicBezTo>
                      <a:cubicBezTo>
                        <a:pt x="249" y="23"/>
                        <a:pt x="249" y="21"/>
                        <a:pt x="248" y="21"/>
                      </a:cubicBezTo>
                      <a:cubicBezTo>
                        <a:pt x="247" y="20"/>
                        <a:pt x="246" y="22"/>
                        <a:pt x="245" y="21"/>
                      </a:cubicBezTo>
                      <a:cubicBezTo>
                        <a:pt x="243" y="20"/>
                        <a:pt x="242" y="21"/>
                        <a:pt x="243" y="18"/>
                      </a:cubicBezTo>
                      <a:cubicBezTo>
                        <a:pt x="243" y="18"/>
                        <a:pt x="243" y="18"/>
                        <a:pt x="244" y="18"/>
                      </a:cubicBezTo>
                      <a:cubicBezTo>
                        <a:pt x="244" y="17"/>
                        <a:pt x="244" y="17"/>
                        <a:pt x="244" y="16"/>
                      </a:cubicBezTo>
                      <a:cubicBezTo>
                        <a:pt x="245" y="16"/>
                        <a:pt x="245" y="16"/>
                        <a:pt x="246" y="16"/>
                      </a:cubicBezTo>
                      <a:cubicBezTo>
                        <a:pt x="245" y="16"/>
                        <a:pt x="244" y="13"/>
                        <a:pt x="244" y="13"/>
                      </a:cubicBezTo>
                      <a:cubicBezTo>
                        <a:pt x="243" y="11"/>
                        <a:pt x="241" y="11"/>
                        <a:pt x="241" y="10"/>
                      </a:cubicBezTo>
                      <a:cubicBezTo>
                        <a:pt x="239" y="9"/>
                        <a:pt x="240" y="9"/>
                        <a:pt x="239" y="7"/>
                      </a:cubicBezTo>
                      <a:cubicBezTo>
                        <a:pt x="239" y="5"/>
                        <a:pt x="237" y="4"/>
                        <a:pt x="237" y="3"/>
                      </a:cubicBezTo>
                      <a:cubicBezTo>
                        <a:pt x="236" y="1"/>
                        <a:pt x="234" y="1"/>
                        <a:pt x="232" y="1"/>
                      </a:cubicBezTo>
                      <a:cubicBezTo>
                        <a:pt x="231" y="1"/>
                        <a:pt x="232" y="0"/>
                        <a:pt x="230" y="0"/>
                      </a:cubicBezTo>
                      <a:cubicBezTo>
                        <a:pt x="229" y="0"/>
                        <a:pt x="228" y="0"/>
                        <a:pt x="228" y="2"/>
                      </a:cubicBezTo>
                      <a:cubicBezTo>
                        <a:pt x="228" y="2"/>
                        <a:pt x="225" y="3"/>
                        <a:pt x="225" y="3"/>
                      </a:cubicBezTo>
                      <a:cubicBezTo>
                        <a:pt x="226" y="3"/>
                        <a:pt x="228" y="3"/>
                        <a:pt x="228" y="4"/>
                      </a:cubicBezTo>
                      <a:cubicBezTo>
                        <a:pt x="228" y="4"/>
                        <a:pt x="226" y="5"/>
                        <a:pt x="226" y="5"/>
                      </a:cubicBezTo>
                      <a:cubicBezTo>
                        <a:pt x="225" y="6"/>
                        <a:pt x="224" y="4"/>
                        <a:pt x="223" y="6"/>
                      </a:cubicBezTo>
                      <a:cubicBezTo>
                        <a:pt x="222" y="6"/>
                        <a:pt x="221" y="9"/>
                        <a:pt x="221" y="10"/>
                      </a:cubicBezTo>
                      <a:cubicBezTo>
                        <a:pt x="222" y="10"/>
                        <a:pt x="224" y="10"/>
                        <a:pt x="225" y="11"/>
                      </a:cubicBezTo>
                      <a:cubicBezTo>
                        <a:pt x="224" y="10"/>
                        <a:pt x="222" y="14"/>
                        <a:pt x="222" y="15"/>
                      </a:cubicBezTo>
                      <a:cubicBezTo>
                        <a:pt x="222" y="16"/>
                        <a:pt x="224" y="18"/>
                        <a:pt x="225" y="19"/>
                      </a:cubicBezTo>
                      <a:cubicBezTo>
                        <a:pt x="226" y="19"/>
                        <a:pt x="228" y="21"/>
                        <a:pt x="229" y="21"/>
                      </a:cubicBezTo>
                      <a:cubicBezTo>
                        <a:pt x="231" y="20"/>
                        <a:pt x="231" y="20"/>
                        <a:pt x="232" y="21"/>
                      </a:cubicBezTo>
                      <a:cubicBezTo>
                        <a:pt x="233" y="21"/>
                        <a:pt x="235" y="23"/>
                        <a:pt x="235" y="23"/>
                      </a:cubicBezTo>
                      <a:cubicBezTo>
                        <a:pt x="234" y="24"/>
                        <a:pt x="233" y="22"/>
                        <a:pt x="233" y="24"/>
                      </a:cubicBezTo>
                      <a:cubicBezTo>
                        <a:pt x="233" y="26"/>
                        <a:pt x="232" y="26"/>
                        <a:pt x="232" y="27"/>
                      </a:cubicBezTo>
                      <a:cubicBezTo>
                        <a:pt x="231" y="29"/>
                        <a:pt x="233" y="29"/>
                        <a:pt x="234" y="28"/>
                      </a:cubicBezTo>
                      <a:cubicBezTo>
                        <a:pt x="234" y="28"/>
                        <a:pt x="236" y="25"/>
                        <a:pt x="236" y="26"/>
                      </a:cubicBezTo>
                      <a:cubicBezTo>
                        <a:pt x="237" y="27"/>
                        <a:pt x="236" y="29"/>
                        <a:pt x="236" y="30"/>
                      </a:cubicBezTo>
                      <a:cubicBezTo>
                        <a:pt x="235" y="31"/>
                        <a:pt x="234" y="31"/>
                        <a:pt x="233" y="31"/>
                      </a:cubicBezTo>
                      <a:cubicBezTo>
                        <a:pt x="233" y="32"/>
                        <a:pt x="233" y="33"/>
                        <a:pt x="232" y="34"/>
                      </a:cubicBezTo>
                      <a:cubicBezTo>
                        <a:pt x="231" y="34"/>
                        <a:pt x="229" y="34"/>
                        <a:pt x="228" y="35"/>
                      </a:cubicBezTo>
                      <a:cubicBezTo>
                        <a:pt x="227" y="35"/>
                        <a:pt x="226" y="37"/>
                        <a:pt x="226" y="37"/>
                      </a:cubicBezTo>
                      <a:cubicBezTo>
                        <a:pt x="227" y="38"/>
                        <a:pt x="228" y="39"/>
                        <a:pt x="228" y="41"/>
                      </a:cubicBezTo>
                      <a:cubicBezTo>
                        <a:pt x="228" y="42"/>
                        <a:pt x="227" y="41"/>
                        <a:pt x="226" y="40"/>
                      </a:cubicBezTo>
                      <a:cubicBezTo>
                        <a:pt x="226" y="40"/>
                        <a:pt x="225" y="40"/>
                        <a:pt x="225" y="41"/>
                      </a:cubicBezTo>
                      <a:cubicBezTo>
                        <a:pt x="224" y="41"/>
                        <a:pt x="222" y="40"/>
                        <a:pt x="222" y="39"/>
                      </a:cubicBezTo>
                      <a:cubicBezTo>
                        <a:pt x="222" y="38"/>
                        <a:pt x="224" y="35"/>
                        <a:pt x="224" y="34"/>
                      </a:cubicBezTo>
                      <a:cubicBezTo>
                        <a:pt x="225" y="32"/>
                        <a:pt x="222" y="34"/>
                        <a:pt x="222" y="34"/>
                      </a:cubicBezTo>
                      <a:cubicBezTo>
                        <a:pt x="221" y="34"/>
                        <a:pt x="218" y="32"/>
                        <a:pt x="217" y="31"/>
                      </a:cubicBezTo>
                      <a:cubicBezTo>
                        <a:pt x="215" y="30"/>
                        <a:pt x="216" y="32"/>
                        <a:pt x="214" y="32"/>
                      </a:cubicBezTo>
                      <a:cubicBezTo>
                        <a:pt x="213" y="32"/>
                        <a:pt x="210" y="31"/>
                        <a:pt x="212" y="33"/>
                      </a:cubicBezTo>
                      <a:cubicBezTo>
                        <a:pt x="213" y="34"/>
                        <a:pt x="213" y="35"/>
                        <a:pt x="215" y="35"/>
                      </a:cubicBezTo>
                      <a:cubicBezTo>
                        <a:pt x="216" y="35"/>
                        <a:pt x="218" y="35"/>
                        <a:pt x="218" y="37"/>
                      </a:cubicBezTo>
                      <a:cubicBezTo>
                        <a:pt x="220" y="41"/>
                        <a:pt x="214" y="36"/>
                        <a:pt x="213" y="35"/>
                      </a:cubicBezTo>
                      <a:cubicBezTo>
                        <a:pt x="211" y="35"/>
                        <a:pt x="211" y="37"/>
                        <a:pt x="209" y="37"/>
                      </a:cubicBezTo>
                      <a:cubicBezTo>
                        <a:pt x="207" y="37"/>
                        <a:pt x="206" y="36"/>
                        <a:pt x="204" y="36"/>
                      </a:cubicBezTo>
                      <a:cubicBezTo>
                        <a:pt x="200" y="37"/>
                        <a:pt x="197" y="37"/>
                        <a:pt x="193" y="37"/>
                      </a:cubicBezTo>
                      <a:cubicBezTo>
                        <a:pt x="190" y="36"/>
                        <a:pt x="186" y="34"/>
                        <a:pt x="182" y="33"/>
                      </a:cubicBezTo>
                      <a:cubicBezTo>
                        <a:pt x="181" y="33"/>
                        <a:pt x="179" y="33"/>
                        <a:pt x="178" y="32"/>
                      </a:cubicBezTo>
                      <a:cubicBezTo>
                        <a:pt x="177" y="30"/>
                        <a:pt x="177" y="28"/>
                        <a:pt x="176" y="28"/>
                      </a:cubicBezTo>
                      <a:cubicBezTo>
                        <a:pt x="174" y="27"/>
                        <a:pt x="172" y="28"/>
                        <a:pt x="171" y="28"/>
                      </a:cubicBezTo>
                      <a:cubicBezTo>
                        <a:pt x="168" y="29"/>
                        <a:pt x="166" y="29"/>
                        <a:pt x="164" y="29"/>
                      </a:cubicBezTo>
                      <a:cubicBezTo>
                        <a:pt x="163" y="30"/>
                        <a:pt x="161" y="31"/>
                        <a:pt x="161" y="32"/>
                      </a:cubicBezTo>
                      <a:cubicBezTo>
                        <a:pt x="161" y="32"/>
                        <a:pt x="165" y="34"/>
                        <a:pt x="166" y="34"/>
                      </a:cubicBezTo>
                      <a:cubicBezTo>
                        <a:pt x="166" y="34"/>
                        <a:pt x="165" y="31"/>
                        <a:pt x="167" y="32"/>
                      </a:cubicBezTo>
                      <a:cubicBezTo>
                        <a:pt x="168" y="32"/>
                        <a:pt x="168" y="33"/>
                        <a:pt x="169" y="32"/>
                      </a:cubicBezTo>
                      <a:cubicBezTo>
                        <a:pt x="170" y="32"/>
                        <a:pt x="176" y="28"/>
                        <a:pt x="176" y="30"/>
                      </a:cubicBezTo>
                      <a:cubicBezTo>
                        <a:pt x="176" y="31"/>
                        <a:pt x="173" y="32"/>
                        <a:pt x="172" y="33"/>
                      </a:cubicBezTo>
                      <a:cubicBezTo>
                        <a:pt x="171" y="34"/>
                        <a:pt x="169" y="34"/>
                        <a:pt x="167" y="34"/>
                      </a:cubicBezTo>
                      <a:cubicBezTo>
                        <a:pt x="166" y="35"/>
                        <a:pt x="163" y="37"/>
                        <a:pt x="165" y="38"/>
                      </a:cubicBezTo>
                      <a:cubicBezTo>
                        <a:pt x="167" y="38"/>
                        <a:pt x="167" y="39"/>
                        <a:pt x="166" y="41"/>
                      </a:cubicBezTo>
                      <a:cubicBezTo>
                        <a:pt x="166" y="42"/>
                        <a:pt x="168" y="42"/>
                        <a:pt x="168" y="43"/>
                      </a:cubicBezTo>
                      <a:cubicBezTo>
                        <a:pt x="169" y="44"/>
                        <a:pt x="169" y="46"/>
                        <a:pt x="167" y="44"/>
                      </a:cubicBezTo>
                      <a:cubicBezTo>
                        <a:pt x="165" y="42"/>
                        <a:pt x="167" y="46"/>
                        <a:pt x="166" y="45"/>
                      </a:cubicBezTo>
                      <a:cubicBezTo>
                        <a:pt x="165" y="45"/>
                        <a:pt x="163" y="42"/>
                        <a:pt x="162" y="43"/>
                      </a:cubicBezTo>
                      <a:cubicBezTo>
                        <a:pt x="164" y="42"/>
                        <a:pt x="167" y="43"/>
                        <a:pt x="164" y="41"/>
                      </a:cubicBezTo>
                      <a:cubicBezTo>
                        <a:pt x="165" y="41"/>
                        <a:pt x="166" y="40"/>
                        <a:pt x="164" y="39"/>
                      </a:cubicBezTo>
                      <a:cubicBezTo>
                        <a:pt x="166" y="40"/>
                        <a:pt x="161" y="40"/>
                        <a:pt x="162" y="40"/>
                      </a:cubicBezTo>
                      <a:cubicBezTo>
                        <a:pt x="162" y="39"/>
                        <a:pt x="162" y="39"/>
                        <a:pt x="163" y="39"/>
                      </a:cubicBezTo>
                      <a:cubicBezTo>
                        <a:pt x="163" y="38"/>
                        <a:pt x="160" y="40"/>
                        <a:pt x="160" y="40"/>
                      </a:cubicBezTo>
                      <a:cubicBezTo>
                        <a:pt x="159" y="40"/>
                        <a:pt x="160" y="38"/>
                        <a:pt x="159" y="37"/>
                      </a:cubicBezTo>
                      <a:cubicBezTo>
                        <a:pt x="159" y="37"/>
                        <a:pt x="157" y="37"/>
                        <a:pt x="157" y="37"/>
                      </a:cubicBezTo>
                      <a:cubicBezTo>
                        <a:pt x="155" y="37"/>
                        <a:pt x="155" y="34"/>
                        <a:pt x="153" y="35"/>
                      </a:cubicBezTo>
                      <a:cubicBezTo>
                        <a:pt x="151" y="37"/>
                        <a:pt x="150" y="37"/>
                        <a:pt x="147" y="37"/>
                      </a:cubicBezTo>
                      <a:cubicBezTo>
                        <a:pt x="143" y="37"/>
                        <a:pt x="140" y="37"/>
                        <a:pt x="136" y="37"/>
                      </a:cubicBezTo>
                      <a:cubicBezTo>
                        <a:pt x="135" y="37"/>
                        <a:pt x="128" y="37"/>
                        <a:pt x="128" y="36"/>
                      </a:cubicBezTo>
                      <a:cubicBezTo>
                        <a:pt x="127" y="36"/>
                        <a:pt x="130" y="34"/>
                        <a:pt x="131" y="33"/>
                      </a:cubicBezTo>
                      <a:cubicBezTo>
                        <a:pt x="132" y="32"/>
                        <a:pt x="133" y="33"/>
                        <a:pt x="135" y="33"/>
                      </a:cubicBezTo>
                      <a:cubicBezTo>
                        <a:pt x="136" y="32"/>
                        <a:pt x="133" y="30"/>
                        <a:pt x="133" y="30"/>
                      </a:cubicBezTo>
                      <a:cubicBezTo>
                        <a:pt x="131" y="28"/>
                        <a:pt x="130" y="28"/>
                        <a:pt x="128" y="27"/>
                      </a:cubicBezTo>
                      <a:cubicBezTo>
                        <a:pt x="127" y="27"/>
                        <a:pt x="126" y="26"/>
                        <a:pt x="125" y="27"/>
                      </a:cubicBezTo>
                      <a:cubicBezTo>
                        <a:pt x="124" y="28"/>
                        <a:pt x="123" y="29"/>
                        <a:pt x="122" y="28"/>
                      </a:cubicBezTo>
                      <a:cubicBezTo>
                        <a:pt x="119" y="26"/>
                        <a:pt x="116" y="26"/>
                        <a:pt x="113" y="25"/>
                      </a:cubicBezTo>
                      <a:cubicBezTo>
                        <a:pt x="109" y="24"/>
                        <a:pt x="106" y="24"/>
                        <a:pt x="102" y="22"/>
                      </a:cubicBezTo>
                      <a:cubicBezTo>
                        <a:pt x="99" y="20"/>
                        <a:pt x="97" y="19"/>
                        <a:pt x="93" y="19"/>
                      </a:cubicBezTo>
                      <a:cubicBezTo>
                        <a:pt x="92" y="19"/>
                        <a:pt x="91" y="19"/>
                        <a:pt x="90" y="20"/>
                      </a:cubicBezTo>
                      <a:cubicBezTo>
                        <a:pt x="89" y="21"/>
                        <a:pt x="88" y="23"/>
                        <a:pt x="87" y="23"/>
                      </a:cubicBezTo>
                      <a:cubicBezTo>
                        <a:pt x="86" y="23"/>
                        <a:pt x="83" y="24"/>
                        <a:pt x="83" y="23"/>
                      </a:cubicBezTo>
                      <a:cubicBezTo>
                        <a:pt x="83" y="22"/>
                        <a:pt x="85" y="21"/>
                        <a:pt x="85" y="20"/>
                      </a:cubicBezTo>
                      <a:cubicBezTo>
                        <a:pt x="85" y="20"/>
                        <a:pt x="82" y="21"/>
                        <a:pt x="82" y="20"/>
                      </a:cubicBezTo>
                      <a:cubicBezTo>
                        <a:pt x="83" y="19"/>
                        <a:pt x="83" y="18"/>
                        <a:pt x="82" y="17"/>
                      </a:cubicBezTo>
                      <a:cubicBezTo>
                        <a:pt x="82" y="15"/>
                        <a:pt x="78" y="17"/>
                        <a:pt x="78" y="18"/>
                      </a:cubicBezTo>
                      <a:cubicBezTo>
                        <a:pt x="78" y="18"/>
                        <a:pt x="80" y="17"/>
                        <a:pt x="80" y="18"/>
                      </a:cubicBezTo>
                      <a:cubicBezTo>
                        <a:pt x="81" y="18"/>
                        <a:pt x="77" y="20"/>
                        <a:pt x="80" y="20"/>
                      </a:cubicBezTo>
                      <a:cubicBezTo>
                        <a:pt x="79" y="20"/>
                        <a:pt x="78" y="20"/>
                        <a:pt x="78" y="22"/>
                      </a:cubicBezTo>
                      <a:cubicBezTo>
                        <a:pt x="78" y="23"/>
                        <a:pt x="77" y="24"/>
                        <a:pt x="76" y="23"/>
                      </a:cubicBezTo>
                      <a:cubicBezTo>
                        <a:pt x="73" y="22"/>
                        <a:pt x="72" y="21"/>
                        <a:pt x="71" y="18"/>
                      </a:cubicBezTo>
                      <a:cubicBezTo>
                        <a:pt x="70" y="16"/>
                        <a:pt x="68" y="15"/>
                        <a:pt x="66" y="13"/>
                      </a:cubicBezTo>
                      <a:cubicBezTo>
                        <a:pt x="65" y="13"/>
                        <a:pt x="64" y="11"/>
                        <a:pt x="63" y="12"/>
                      </a:cubicBezTo>
                      <a:cubicBezTo>
                        <a:pt x="63" y="14"/>
                        <a:pt x="66" y="15"/>
                        <a:pt x="67" y="16"/>
                      </a:cubicBezTo>
                      <a:cubicBezTo>
                        <a:pt x="67" y="15"/>
                        <a:pt x="63" y="16"/>
                        <a:pt x="63" y="17"/>
                      </a:cubicBezTo>
                      <a:cubicBezTo>
                        <a:pt x="62" y="18"/>
                        <a:pt x="63" y="18"/>
                        <a:pt x="62" y="19"/>
                      </a:cubicBezTo>
                      <a:cubicBezTo>
                        <a:pt x="61" y="19"/>
                        <a:pt x="60" y="21"/>
                        <a:pt x="59" y="20"/>
                      </a:cubicBezTo>
                      <a:cubicBezTo>
                        <a:pt x="59" y="20"/>
                        <a:pt x="59" y="19"/>
                        <a:pt x="59" y="19"/>
                      </a:cubicBezTo>
                      <a:cubicBezTo>
                        <a:pt x="59" y="18"/>
                        <a:pt x="54" y="20"/>
                        <a:pt x="54" y="21"/>
                      </a:cubicBezTo>
                      <a:cubicBezTo>
                        <a:pt x="53" y="22"/>
                        <a:pt x="52" y="23"/>
                        <a:pt x="50" y="24"/>
                      </a:cubicBezTo>
                      <a:cubicBezTo>
                        <a:pt x="49" y="25"/>
                        <a:pt x="50" y="22"/>
                        <a:pt x="49" y="22"/>
                      </a:cubicBezTo>
                      <a:cubicBezTo>
                        <a:pt x="48" y="22"/>
                        <a:pt x="47" y="23"/>
                        <a:pt x="46" y="23"/>
                      </a:cubicBezTo>
                      <a:cubicBezTo>
                        <a:pt x="45" y="23"/>
                        <a:pt x="45" y="25"/>
                        <a:pt x="44" y="25"/>
                      </a:cubicBezTo>
                      <a:cubicBezTo>
                        <a:pt x="43" y="25"/>
                        <a:pt x="40" y="27"/>
                        <a:pt x="41" y="27"/>
                      </a:cubicBezTo>
                      <a:cubicBezTo>
                        <a:pt x="41" y="28"/>
                        <a:pt x="43" y="28"/>
                        <a:pt x="40" y="29"/>
                      </a:cubicBezTo>
                      <a:cubicBezTo>
                        <a:pt x="40" y="29"/>
                        <a:pt x="37" y="29"/>
                        <a:pt x="37" y="28"/>
                      </a:cubicBezTo>
                      <a:cubicBezTo>
                        <a:pt x="37" y="27"/>
                        <a:pt x="40" y="26"/>
                        <a:pt x="40" y="26"/>
                      </a:cubicBezTo>
                      <a:cubicBezTo>
                        <a:pt x="41" y="24"/>
                        <a:pt x="43" y="23"/>
                        <a:pt x="44" y="22"/>
                      </a:cubicBezTo>
                      <a:cubicBezTo>
                        <a:pt x="46" y="21"/>
                        <a:pt x="47" y="21"/>
                        <a:pt x="49" y="22"/>
                      </a:cubicBezTo>
                      <a:cubicBezTo>
                        <a:pt x="48" y="22"/>
                        <a:pt x="56" y="18"/>
                        <a:pt x="56" y="18"/>
                      </a:cubicBezTo>
                      <a:cubicBezTo>
                        <a:pt x="58" y="17"/>
                        <a:pt x="57" y="16"/>
                        <a:pt x="56" y="16"/>
                      </a:cubicBezTo>
                      <a:cubicBezTo>
                        <a:pt x="54" y="16"/>
                        <a:pt x="52" y="16"/>
                        <a:pt x="50" y="17"/>
                      </a:cubicBezTo>
                      <a:cubicBezTo>
                        <a:pt x="49" y="17"/>
                        <a:pt x="49" y="19"/>
                        <a:pt x="47" y="19"/>
                      </a:cubicBezTo>
                      <a:cubicBezTo>
                        <a:pt x="46" y="19"/>
                        <a:pt x="44" y="20"/>
                        <a:pt x="43" y="20"/>
                      </a:cubicBezTo>
                      <a:cubicBezTo>
                        <a:pt x="41" y="20"/>
                        <a:pt x="36" y="25"/>
                        <a:pt x="35" y="24"/>
                      </a:cubicBezTo>
                      <a:cubicBezTo>
                        <a:pt x="34" y="24"/>
                        <a:pt x="36" y="23"/>
                        <a:pt x="36" y="22"/>
                      </a:cubicBezTo>
                      <a:cubicBezTo>
                        <a:pt x="36" y="22"/>
                        <a:pt x="33" y="21"/>
                        <a:pt x="33" y="21"/>
                      </a:cubicBezTo>
                      <a:cubicBezTo>
                        <a:pt x="33" y="21"/>
                        <a:pt x="30" y="23"/>
                        <a:pt x="29" y="23"/>
                      </a:cubicBezTo>
                      <a:cubicBezTo>
                        <a:pt x="28" y="23"/>
                        <a:pt x="26" y="24"/>
                        <a:pt x="25" y="25"/>
                      </a:cubicBezTo>
                      <a:cubicBezTo>
                        <a:pt x="24" y="25"/>
                        <a:pt x="26" y="26"/>
                        <a:pt x="26" y="26"/>
                      </a:cubicBezTo>
                      <a:cubicBezTo>
                        <a:pt x="27" y="26"/>
                        <a:pt x="26" y="27"/>
                        <a:pt x="26" y="27"/>
                      </a:cubicBezTo>
                      <a:cubicBezTo>
                        <a:pt x="26" y="28"/>
                        <a:pt x="30" y="27"/>
                        <a:pt x="30" y="27"/>
                      </a:cubicBezTo>
                      <a:cubicBezTo>
                        <a:pt x="31" y="26"/>
                        <a:pt x="33" y="25"/>
                        <a:pt x="34" y="24"/>
                      </a:cubicBezTo>
                      <a:cubicBezTo>
                        <a:pt x="29" y="26"/>
                        <a:pt x="34" y="27"/>
                        <a:pt x="33" y="29"/>
                      </a:cubicBezTo>
                      <a:cubicBezTo>
                        <a:pt x="33" y="29"/>
                        <a:pt x="32" y="28"/>
                        <a:pt x="32" y="28"/>
                      </a:cubicBezTo>
                      <a:cubicBezTo>
                        <a:pt x="30" y="27"/>
                        <a:pt x="29" y="28"/>
                        <a:pt x="28" y="29"/>
                      </a:cubicBezTo>
                      <a:cubicBezTo>
                        <a:pt x="27" y="29"/>
                        <a:pt x="23" y="28"/>
                        <a:pt x="21" y="28"/>
                      </a:cubicBezTo>
                      <a:cubicBezTo>
                        <a:pt x="19" y="28"/>
                        <a:pt x="16" y="26"/>
                        <a:pt x="14" y="25"/>
                      </a:cubicBezTo>
                      <a:cubicBezTo>
                        <a:pt x="13" y="25"/>
                        <a:pt x="12" y="24"/>
                        <a:pt x="11" y="24"/>
                      </a:cubicBezTo>
                      <a:cubicBezTo>
                        <a:pt x="10" y="23"/>
                        <a:pt x="9" y="21"/>
                        <a:pt x="10" y="21"/>
                      </a:cubicBezTo>
                      <a:cubicBezTo>
                        <a:pt x="9" y="21"/>
                        <a:pt x="7" y="21"/>
                        <a:pt x="6" y="22"/>
                      </a:cubicBezTo>
                      <a:cubicBezTo>
                        <a:pt x="4" y="22"/>
                        <a:pt x="2" y="22"/>
                        <a:pt x="0" y="21"/>
                      </a:cubicBezTo>
                      <a:cubicBezTo>
                        <a:pt x="0" y="41"/>
                        <a:pt x="0" y="61"/>
                        <a:pt x="0" y="80"/>
                      </a:cubicBezTo>
                      <a:cubicBezTo>
                        <a:pt x="0" y="85"/>
                        <a:pt x="0" y="89"/>
                        <a:pt x="0" y="94"/>
                      </a:cubicBezTo>
                      <a:cubicBezTo>
                        <a:pt x="0" y="95"/>
                        <a:pt x="0" y="96"/>
                        <a:pt x="0" y="97"/>
                      </a:cubicBezTo>
                      <a:cubicBezTo>
                        <a:pt x="0" y="99"/>
                        <a:pt x="2" y="97"/>
                        <a:pt x="3" y="97"/>
                      </a:cubicBezTo>
                      <a:cubicBezTo>
                        <a:pt x="5" y="98"/>
                        <a:pt x="5" y="97"/>
                        <a:pt x="7" y="97"/>
                      </a:cubicBezTo>
                      <a:cubicBezTo>
                        <a:pt x="9" y="97"/>
                        <a:pt x="9" y="98"/>
                        <a:pt x="10" y="99"/>
                      </a:cubicBezTo>
                      <a:cubicBezTo>
                        <a:pt x="11" y="101"/>
                        <a:pt x="16" y="107"/>
                        <a:pt x="18" y="107"/>
                      </a:cubicBezTo>
                      <a:cubicBezTo>
                        <a:pt x="19" y="107"/>
                        <a:pt x="21" y="106"/>
                        <a:pt x="22" y="105"/>
                      </a:cubicBezTo>
                      <a:cubicBezTo>
                        <a:pt x="23" y="104"/>
                        <a:pt x="22" y="103"/>
                        <a:pt x="23" y="102"/>
                      </a:cubicBezTo>
                      <a:cubicBezTo>
                        <a:pt x="24" y="102"/>
                        <a:pt x="28" y="101"/>
                        <a:pt x="28" y="102"/>
                      </a:cubicBezTo>
                      <a:cubicBezTo>
                        <a:pt x="30" y="104"/>
                        <a:pt x="32" y="105"/>
                        <a:pt x="33" y="107"/>
                      </a:cubicBezTo>
                      <a:cubicBezTo>
                        <a:pt x="35" y="109"/>
                        <a:pt x="37" y="110"/>
                        <a:pt x="38" y="112"/>
                      </a:cubicBezTo>
                      <a:cubicBezTo>
                        <a:pt x="39" y="113"/>
                        <a:pt x="39" y="114"/>
                        <a:pt x="40" y="116"/>
                      </a:cubicBezTo>
                      <a:cubicBezTo>
                        <a:pt x="42" y="118"/>
                        <a:pt x="43" y="122"/>
                        <a:pt x="46" y="124"/>
                      </a:cubicBezTo>
                      <a:cubicBezTo>
                        <a:pt x="48" y="126"/>
                        <a:pt x="52" y="127"/>
                        <a:pt x="54" y="128"/>
                      </a:cubicBezTo>
                      <a:cubicBezTo>
                        <a:pt x="56" y="129"/>
                        <a:pt x="53" y="130"/>
                        <a:pt x="54" y="132"/>
                      </a:cubicBezTo>
                      <a:cubicBezTo>
                        <a:pt x="55" y="132"/>
                        <a:pt x="56" y="132"/>
                        <a:pt x="56" y="133"/>
                      </a:cubicBezTo>
                      <a:cubicBezTo>
                        <a:pt x="56" y="133"/>
                        <a:pt x="55" y="136"/>
                        <a:pt x="56" y="135"/>
                      </a:cubicBezTo>
                      <a:cubicBezTo>
                        <a:pt x="55" y="136"/>
                        <a:pt x="53" y="136"/>
                        <a:pt x="53" y="138"/>
                      </a:cubicBezTo>
                      <a:cubicBezTo>
                        <a:pt x="52" y="139"/>
                        <a:pt x="55" y="141"/>
                        <a:pt x="56" y="141"/>
                      </a:cubicBezTo>
                      <a:cubicBezTo>
                        <a:pt x="56" y="141"/>
                        <a:pt x="54" y="143"/>
                        <a:pt x="54" y="143"/>
                      </a:cubicBezTo>
                      <a:cubicBezTo>
                        <a:pt x="54" y="143"/>
                        <a:pt x="53" y="142"/>
                        <a:pt x="53" y="141"/>
                      </a:cubicBezTo>
                      <a:cubicBezTo>
                        <a:pt x="52" y="141"/>
                        <a:pt x="53" y="143"/>
                        <a:pt x="53" y="143"/>
                      </a:cubicBezTo>
                      <a:cubicBezTo>
                        <a:pt x="54" y="144"/>
                        <a:pt x="53" y="145"/>
                        <a:pt x="54" y="146"/>
                      </a:cubicBezTo>
                      <a:cubicBezTo>
                        <a:pt x="55" y="148"/>
                        <a:pt x="55" y="148"/>
                        <a:pt x="57" y="147"/>
                      </a:cubicBezTo>
                      <a:cubicBezTo>
                        <a:pt x="57" y="147"/>
                        <a:pt x="58" y="147"/>
                        <a:pt x="58" y="147"/>
                      </a:cubicBezTo>
                      <a:cubicBezTo>
                        <a:pt x="59" y="147"/>
                        <a:pt x="59" y="145"/>
                        <a:pt x="59" y="145"/>
                      </a:cubicBezTo>
                      <a:cubicBezTo>
                        <a:pt x="59" y="145"/>
                        <a:pt x="60" y="147"/>
                        <a:pt x="61" y="147"/>
                      </a:cubicBezTo>
                      <a:cubicBezTo>
                        <a:pt x="61" y="147"/>
                        <a:pt x="60" y="149"/>
                        <a:pt x="60" y="150"/>
                      </a:cubicBezTo>
                      <a:cubicBezTo>
                        <a:pt x="59" y="151"/>
                        <a:pt x="59" y="152"/>
                        <a:pt x="61" y="151"/>
                      </a:cubicBezTo>
                      <a:cubicBezTo>
                        <a:pt x="61" y="150"/>
                        <a:pt x="62" y="150"/>
                        <a:pt x="62" y="150"/>
                      </a:cubicBezTo>
                      <a:cubicBezTo>
                        <a:pt x="63" y="150"/>
                        <a:pt x="63" y="149"/>
                        <a:pt x="63" y="149"/>
                      </a:cubicBezTo>
                      <a:cubicBezTo>
                        <a:pt x="65" y="148"/>
                        <a:pt x="64" y="151"/>
                        <a:pt x="64" y="152"/>
                      </a:cubicBezTo>
                      <a:cubicBezTo>
                        <a:pt x="64" y="153"/>
                        <a:pt x="65" y="154"/>
                        <a:pt x="66" y="154"/>
                      </a:cubicBezTo>
                      <a:cubicBezTo>
                        <a:pt x="67" y="154"/>
                        <a:pt x="68" y="152"/>
                        <a:pt x="69" y="152"/>
                      </a:cubicBezTo>
                      <a:cubicBezTo>
                        <a:pt x="69" y="152"/>
                        <a:pt x="68" y="153"/>
                        <a:pt x="68" y="153"/>
                      </a:cubicBezTo>
                      <a:cubicBezTo>
                        <a:pt x="68" y="153"/>
                        <a:pt x="70" y="154"/>
                        <a:pt x="70" y="154"/>
                      </a:cubicBezTo>
                      <a:cubicBezTo>
                        <a:pt x="70" y="154"/>
                        <a:pt x="63" y="156"/>
                        <a:pt x="66" y="158"/>
                      </a:cubicBezTo>
                      <a:cubicBezTo>
                        <a:pt x="66" y="158"/>
                        <a:pt x="72" y="157"/>
                        <a:pt x="71" y="158"/>
                      </a:cubicBezTo>
                      <a:cubicBezTo>
                        <a:pt x="71" y="158"/>
                        <a:pt x="66" y="158"/>
                        <a:pt x="67" y="160"/>
                      </a:cubicBezTo>
                      <a:cubicBezTo>
                        <a:pt x="67" y="160"/>
                        <a:pt x="69" y="160"/>
                        <a:pt x="69" y="160"/>
                      </a:cubicBezTo>
                      <a:cubicBezTo>
                        <a:pt x="68" y="161"/>
                        <a:pt x="66" y="161"/>
                        <a:pt x="67" y="162"/>
                      </a:cubicBezTo>
                      <a:cubicBezTo>
                        <a:pt x="69" y="163"/>
                        <a:pt x="71" y="163"/>
                        <a:pt x="72" y="163"/>
                      </a:cubicBezTo>
                      <a:cubicBezTo>
                        <a:pt x="74" y="163"/>
                        <a:pt x="73" y="164"/>
                        <a:pt x="74" y="164"/>
                      </a:cubicBezTo>
                      <a:cubicBezTo>
                        <a:pt x="76" y="165"/>
                        <a:pt x="76" y="162"/>
                        <a:pt x="77" y="162"/>
                      </a:cubicBezTo>
                      <a:cubicBezTo>
                        <a:pt x="78" y="162"/>
                        <a:pt x="77" y="164"/>
                        <a:pt x="77" y="164"/>
                      </a:cubicBezTo>
                      <a:cubicBezTo>
                        <a:pt x="76" y="165"/>
                        <a:pt x="76" y="165"/>
                        <a:pt x="77" y="166"/>
                      </a:cubicBezTo>
                      <a:cubicBezTo>
                        <a:pt x="80" y="168"/>
                        <a:pt x="81" y="163"/>
                        <a:pt x="81" y="163"/>
                      </a:cubicBezTo>
                      <a:cubicBezTo>
                        <a:pt x="81" y="163"/>
                        <a:pt x="81" y="166"/>
                        <a:pt x="80" y="166"/>
                      </a:cubicBezTo>
                      <a:cubicBezTo>
                        <a:pt x="80" y="167"/>
                        <a:pt x="82" y="166"/>
                        <a:pt x="83" y="166"/>
                      </a:cubicBezTo>
                      <a:cubicBezTo>
                        <a:pt x="82" y="168"/>
                        <a:pt x="81" y="169"/>
                        <a:pt x="83" y="170"/>
                      </a:cubicBezTo>
                      <a:cubicBezTo>
                        <a:pt x="85" y="171"/>
                        <a:pt x="86" y="168"/>
                        <a:pt x="86" y="168"/>
                      </a:cubicBezTo>
                      <a:cubicBezTo>
                        <a:pt x="86" y="168"/>
                        <a:pt x="86" y="169"/>
                        <a:pt x="86" y="170"/>
                      </a:cubicBezTo>
                      <a:cubicBezTo>
                        <a:pt x="87" y="172"/>
                        <a:pt x="86" y="171"/>
                        <a:pt x="85" y="171"/>
                      </a:cubicBezTo>
                      <a:cubicBezTo>
                        <a:pt x="84" y="172"/>
                        <a:pt x="90" y="173"/>
                        <a:pt x="89" y="171"/>
                      </a:cubicBezTo>
                      <a:cubicBezTo>
                        <a:pt x="91" y="174"/>
                        <a:pt x="90" y="176"/>
                        <a:pt x="94" y="176"/>
                      </a:cubicBezTo>
                      <a:cubicBezTo>
                        <a:pt x="97" y="176"/>
                        <a:pt x="99" y="176"/>
                        <a:pt x="102" y="176"/>
                      </a:cubicBezTo>
                      <a:cubicBezTo>
                        <a:pt x="113" y="176"/>
                        <a:pt x="123" y="176"/>
                        <a:pt x="133" y="176"/>
                      </a:cubicBezTo>
                      <a:cubicBezTo>
                        <a:pt x="158" y="176"/>
                        <a:pt x="183" y="176"/>
                        <a:pt x="208" y="176"/>
                      </a:cubicBezTo>
                      <a:cubicBezTo>
                        <a:pt x="213" y="176"/>
                        <a:pt x="218" y="176"/>
                        <a:pt x="223" y="176"/>
                      </a:cubicBezTo>
                      <a:cubicBezTo>
                        <a:pt x="224" y="176"/>
                        <a:pt x="229" y="177"/>
                        <a:pt x="229" y="174"/>
                      </a:cubicBezTo>
                      <a:close/>
                      <a:moveTo>
                        <a:pt x="112" y="54"/>
                      </a:moveTo>
                      <a:cubicBezTo>
                        <a:pt x="110" y="54"/>
                        <a:pt x="108" y="53"/>
                        <a:pt x="106" y="54"/>
                      </a:cubicBezTo>
                      <a:cubicBezTo>
                        <a:pt x="104" y="57"/>
                        <a:pt x="108" y="56"/>
                        <a:pt x="108" y="57"/>
                      </a:cubicBezTo>
                      <a:cubicBezTo>
                        <a:pt x="108" y="56"/>
                        <a:pt x="100" y="60"/>
                        <a:pt x="100" y="60"/>
                      </a:cubicBezTo>
                      <a:cubicBezTo>
                        <a:pt x="98" y="59"/>
                        <a:pt x="107" y="53"/>
                        <a:pt x="99" y="56"/>
                      </a:cubicBezTo>
                      <a:cubicBezTo>
                        <a:pt x="98" y="56"/>
                        <a:pt x="97" y="57"/>
                        <a:pt x="97" y="57"/>
                      </a:cubicBezTo>
                      <a:cubicBezTo>
                        <a:pt x="96" y="58"/>
                        <a:pt x="97" y="59"/>
                        <a:pt x="96" y="60"/>
                      </a:cubicBezTo>
                      <a:cubicBezTo>
                        <a:pt x="95" y="60"/>
                        <a:pt x="88" y="59"/>
                        <a:pt x="88" y="59"/>
                      </a:cubicBezTo>
                      <a:cubicBezTo>
                        <a:pt x="88" y="58"/>
                        <a:pt x="91" y="59"/>
                        <a:pt x="91" y="58"/>
                      </a:cubicBezTo>
                      <a:cubicBezTo>
                        <a:pt x="92" y="57"/>
                        <a:pt x="91" y="57"/>
                        <a:pt x="92" y="56"/>
                      </a:cubicBezTo>
                      <a:cubicBezTo>
                        <a:pt x="92" y="55"/>
                        <a:pt x="94" y="54"/>
                        <a:pt x="94" y="54"/>
                      </a:cubicBezTo>
                      <a:cubicBezTo>
                        <a:pt x="94" y="53"/>
                        <a:pt x="91" y="52"/>
                        <a:pt x="94" y="52"/>
                      </a:cubicBezTo>
                      <a:cubicBezTo>
                        <a:pt x="94" y="52"/>
                        <a:pt x="98" y="53"/>
                        <a:pt x="98" y="52"/>
                      </a:cubicBezTo>
                      <a:cubicBezTo>
                        <a:pt x="98" y="51"/>
                        <a:pt x="93" y="50"/>
                        <a:pt x="92" y="50"/>
                      </a:cubicBezTo>
                      <a:cubicBezTo>
                        <a:pt x="91" y="50"/>
                        <a:pt x="89" y="51"/>
                        <a:pt x="87" y="51"/>
                      </a:cubicBezTo>
                      <a:cubicBezTo>
                        <a:pt x="86" y="51"/>
                        <a:pt x="84" y="50"/>
                        <a:pt x="82" y="51"/>
                      </a:cubicBezTo>
                      <a:cubicBezTo>
                        <a:pt x="81" y="51"/>
                        <a:pt x="79" y="53"/>
                        <a:pt x="80" y="51"/>
                      </a:cubicBezTo>
                      <a:cubicBezTo>
                        <a:pt x="81" y="49"/>
                        <a:pt x="83" y="50"/>
                        <a:pt x="84" y="49"/>
                      </a:cubicBezTo>
                      <a:cubicBezTo>
                        <a:pt x="86" y="49"/>
                        <a:pt x="89" y="48"/>
                        <a:pt x="91" y="47"/>
                      </a:cubicBezTo>
                      <a:cubicBezTo>
                        <a:pt x="95" y="46"/>
                        <a:pt x="99" y="46"/>
                        <a:pt x="102" y="44"/>
                      </a:cubicBezTo>
                      <a:cubicBezTo>
                        <a:pt x="104" y="44"/>
                        <a:pt x="107" y="43"/>
                        <a:pt x="108" y="45"/>
                      </a:cubicBezTo>
                      <a:cubicBezTo>
                        <a:pt x="109" y="46"/>
                        <a:pt x="105" y="47"/>
                        <a:pt x="104" y="48"/>
                      </a:cubicBezTo>
                      <a:cubicBezTo>
                        <a:pt x="102" y="49"/>
                        <a:pt x="110" y="49"/>
                        <a:pt x="111" y="49"/>
                      </a:cubicBezTo>
                      <a:cubicBezTo>
                        <a:pt x="111" y="49"/>
                        <a:pt x="113" y="49"/>
                        <a:pt x="113" y="49"/>
                      </a:cubicBezTo>
                      <a:cubicBezTo>
                        <a:pt x="114" y="48"/>
                        <a:pt x="116" y="46"/>
                        <a:pt x="117" y="47"/>
                      </a:cubicBezTo>
                      <a:cubicBezTo>
                        <a:pt x="118" y="48"/>
                        <a:pt x="113" y="54"/>
                        <a:pt x="112" y="54"/>
                      </a:cubicBezTo>
                      <a:cubicBezTo>
                        <a:pt x="110" y="54"/>
                        <a:pt x="114" y="54"/>
                        <a:pt x="112" y="54"/>
                      </a:cubicBezTo>
                      <a:close/>
                      <a:moveTo>
                        <a:pt x="157" y="78"/>
                      </a:moveTo>
                      <a:cubicBezTo>
                        <a:pt x="157" y="78"/>
                        <a:pt x="152" y="78"/>
                        <a:pt x="153" y="78"/>
                      </a:cubicBezTo>
                      <a:cubicBezTo>
                        <a:pt x="153" y="79"/>
                        <a:pt x="155" y="78"/>
                        <a:pt x="155" y="79"/>
                      </a:cubicBezTo>
                      <a:cubicBezTo>
                        <a:pt x="155" y="80"/>
                        <a:pt x="151" y="81"/>
                        <a:pt x="150" y="81"/>
                      </a:cubicBezTo>
                      <a:cubicBezTo>
                        <a:pt x="148" y="81"/>
                        <a:pt x="147" y="83"/>
                        <a:pt x="145" y="84"/>
                      </a:cubicBezTo>
                      <a:cubicBezTo>
                        <a:pt x="145" y="84"/>
                        <a:pt x="141" y="84"/>
                        <a:pt x="142" y="85"/>
                      </a:cubicBezTo>
                      <a:cubicBezTo>
                        <a:pt x="142" y="86"/>
                        <a:pt x="145" y="86"/>
                        <a:pt x="142" y="88"/>
                      </a:cubicBezTo>
                      <a:cubicBezTo>
                        <a:pt x="141" y="88"/>
                        <a:pt x="137" y="88"/>
                        <a:pt x="137" y="89"/>
                      </a:cubicBezTo>
                      <a:cubicBezTo>
                        <a:pt x="136" y="89"/>
                        <a:pt x="137" y="90"/>
                        <a:pt x="137" y="90"/>
                      </a:cubicBezTo>
                      <a:cubicBezTo>
                        <a:pt x="137" y="92"/>
                        <a:pt x="135" y="92"/>
                        <a:pt x="134" y="92"/>
                      </a:cubicBezTo>
                      <a:cubicBezTo>
                        <a:pt x="131" y="93"/>
                        <a:pt x="128" y="93"/>
                        <a:pt x="125" y="93"/>
                      </a:cubicBezTo>
                      <a:cubicBezTo>
                        <a:pt x="125" y="93"/>
                        <a:pt x="120" y="90"/>
                        <a:pt x="120" y="90"/>
                      </a:cubicBezTo>
                      <a:cubicBezTo>
                        <a:pt x="122" y="89"/>
                        <a:pt x="125" y="90"/>
                        <a:pt x="126" y="89"/>
                      </a:cubicBezTo>
                      <a:cubicBezTo>
                        <a:pt x="127" y="89"/>
                        <a:pt x="126" y="87"/>
                        <a:pt x="127" y="87"/>
                      </a:cubicBezTo>
                      <a:cubicBezTo>
                        <a:pt x="128" y="85"/>
                        <a:pt x="130" y="86"/>
                        <a:pt x="131" y="85"/>
                      </a:cubicBezTo>
                      <a:cubicBezTo>
                        <a:pt x="132" y="85"/>
                        <a:pt x="130" y="83"/>
                        <a:pt x="130" y="83"/>
                      </a:cubicBezTo>
                      <a:cubicBezTo>
                        <a:pt x="128" y="82"/>
                        <a:pt x="128" y="82"/>
                        <a:pt x="128" y="81"/>
                      </a:cubicBezTo>
                      <a:cubicBezTo>
                        <a:pt x="128" y="79"/>
                        <a:pt x="126" y="80"/>
                        <a:pt x="126" y="79"/>
                      </a:cubicBezTo>
                      <a:cubicBezTo>
                        <a:pt x="125" y="78"/>
                        <a:pt x="128" y="79"/>
                        <a:pt x="128" y="79"/>
                      </a:cubicBezTo>
                      <a:cubicBezTo>
                        <a:pt x="131" y="80"/>
                        <a:pt x="134" y="81"/>
                        <a:pt x="136" y="82"/>
                      </a:cubicBezTo>
                      <a:cubicBezTo>
                        <a:pt x="138" y="84"/>
                        <a:pt x="142" y="83"/>
                        <a:pt x="144" y="82"/>
                      </a:cubicBezTo>
                      <a:cubicBezTo>
                        <a:pt x="147" y="81"/>
                        <a:pt x="148" y="78"/>
                        <a:pt x="152" y="77"/>
                      </a:cubicBezTo>
                      <a:cubicBezTo>
                        <a:pt x="153" y="76"/>
                        <a:pt x="155" y="76"/>
                        <a:pt x="157" y="77"/>
                      </a:cubicBezTo>
                      <a:cubicBezTo>
                        <a:pt x="157" y="77"/>
                        <a:pt x="160" y="78"/>
                        <a:pt x="160" y="78"/>
                      </a:cubicBezTo>
                      <a:cubicBezTo>
                        <a:pt x="160" y="78"/>
                        <a:pt x="158" y="78"/>
                        <a:pt x="157" y="78"/>
                      </a:cubicBezTo>
                      <a:close/>
                      <a:moveTo>
                        <a:pt x="222" y="165"/>
                      </a:moveTo>
                      <a:cubicBezTo>
                        <a:pt x="221" y="167"/>
                        <a:pt x="219" y="163"/>
                        <a:pt x="219" y="162"/>
                      </a:cubicBezTo>
                      <a:cubicBezTo>
                        <a:pt x="219" y="160"/>
                        <a:pt x="221" y="159"/>
                        <a:pt x="221" y="157"/>
                      </a:cubicBezTo>
                      <a:cubicBezTo>
                        <a:pt x="220" y="156"/>
                        <a:pt x="219" y="159"/>
                        <a:pt x="218" y="158"/>
                      </a:cubicBezTo>
                      <a:cubicBezTo>
                        <a:pt x="218" y="157"/>
                        <a:pt x="218" y="154"/>
                        <a:pt x="216" y="154"/>
                      </a:cubicBezTo>
                      <a:cubicBezTo>
                        <a:pt x="216" y="154"/>
                        <a:pt x="216" y="156"/>
                        <a:pt x="215" y="156"/>
                      </a:cubicBezTo>
                      <a:cubicBezTo>
                        <a:pt x="214" y="155"/>
                        <a:pt x="214" y="154"/>
                        <a:pt x="213" y="153"/>
                      </a:cubicBezTo>
                      <a:cubicBezTo>
                        <a:pt x="212" y="152"/>
                        <a:pt x="211" y="151"/>
                        <a:pt x="210" y="150"/>
                      </a:cubicBezTo>
                      <a:cubicBezTo>
                        <a:pt x="209" y="149"/>
                        <a:pt x="212" y="149"/>
                        <a:pt x="212" y="148"/>
                      </a:cubicBezTo>
                      <a:cubicBezTo>
                        <a:pt x="211" y="147"/>
                        <a:pt x="209" y="148"/>
                        <a:pt x="209" y="147"/>
                      </a:cubicBezTo>
                      <a:cubicBezTo>
                        <a:pt x="209" y="146"/>
                        <a:pt x="210" y="143"/>
                        <a:pt x="210" y="142"/>
                      </a:cubicBezTo>
                      <a:cubicBezTo>
                        <a:pt x="212" y="140"/>
                        <a:pt x="217" y="147"/>
                        <a:pt x="217" y="148"/>
                      </a:cubicBezTo>
                      <a:cubicBezTo>
                        <a:pt x="218" y="150"/>
                        <a:pt x="219" y="151"/>
                        <a:pt x="219" y="153"/>
                      </a:cubicBezTo>
                      <a:cubicBezTo>
                        <a:pt x="220" y="155"/>
                        <a:pt x="220" y="154"/>
                        <a:pt x="221" y="156"/>
                      </a:cubicBezTo>
                      <a:cubicBezTo>
                        <a:pt x="221" y="157"/>
                        <a:pt x="222" y="158"/>
                        <a:pt x="222" y="159"/>
                      </a:cubicBezTo>
                      <a:cubicBezTo>
                        <a:pt x="223" y="161"/>
                        <a:pt x="222" y="163"/>
                        <a:pt x="222" y="165"/>
                      </a:cubicBezTo>
                      <a:cubicBezTo>
                        <a:pt x="221" y="166"/>
                        <a:pt x="222" y="164"/>
                        <a:pt x="222" y="165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6" name="Freeform 777">
                  <a:extLst>
                    <a:ext uri="{FF2B5EF4-FFF2-40B4-BE49-F238E27FC236}">
                      <a16:creationId xmlns:a16="http://schemas.microsoft.com/office/drawing/2014/main" id="{833832E5-C85C-A64D-93AB-18B3C4DEE1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62421" y="3612683"/>
                  <a:ext cx="163794" cy="121701"/>
                </a:xfrm>
                <a:custGeom>
                  <a:avLst/>
                  <a:gdLst>
                    <a:gd name="T0" fmla="*/ 16 w 16"/>
                    <a:gd name="T1" fmla="*/ 6 h 11"/>
                    <a:gd name="T2" fmla="*/ 11 w 16"/>
                    <a:gd name="T3" fmla="*/ 3 h 11"/>
                    <a:gd name="T4" fmla="*/ 5 w 16"/>
                    <a:gd name="T5" fmla="*/ 1 h 11"/>
                    <a:gd name="T6" fmla="*/ 1 w 16"/>
                    <a:gd name="T7" fmla="*/ 1 h 11"/>
                    <a:gd name="T8" fmla="*/ 3 w 16"/>
                    <a:gd name="T9" fmla="*/ 3 h 11"/>
                    <a:gd name="T10" fmla="*/ 1 w 16"/>
                    <a:gd name="T11" fmla="*/ 7 h 11"/>
                    <a:gd name="T12" fmla="*/ 5 w 16"/>
                    <a:gd name="T13" fmla="*/ 7 h 11"/>
                    <a:gd name="T14" fmla="*/ 5 w 16"/>
                    <a:gd name="T15" fmla="*/ 9 h 11"/>
                    <a:gd name="T16" fmla="*/ 16 w 16"/>
                    <a:gd name="T17" fmla="*/ 6 h 11"/>
                    <a:gd name="T18" fmla="*/ 16 w 16"/>
                    <a:gd name="T19" fmla="*/ 6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" h="11">
                      <a:moveTo>
                        <a:pt x="16" y="6"/>
                      </a:moveTo>
                      <a:cubicBezTo>
                        <a:pt x="15" y="5"/>
                        <a:pt x="11" y="3"/>
                        <a:pt x="11" y="3"/>
                      </a:cubicBezTo>
                      <a:cubicBezTo>
                        <a:pt x="9" y="2"/>
                        <a:pt x="7" y="1"/>
                        <a:pt x="5" y="1"/>
                      </a:cubicBezTo>
                      <a:cubicBezTo>
                        <a:pt x="4" y="1"/>
                        <a:pt x="2" y="0"/>
                        <a:pt x="1" y="1"/>
                      </a:cubicBezTo>
                      <a:cubicBezTo>
                        <a:pt x="0" y="2"/>
                        <a:pt x="3" y="3"/>
                        <a:pt x="3" y="3"/>
                      </a:cubicBezTo>
                      <a:cubicBezTo>
                        <a:pt x="2" y="3"/>
                        <a:pt x="0" y="6"/>
                        <a:pt x="1" y="7"/>
                      </a:cubicBezTo>
                      <a:cubicBezTo>
                        <a:pt x="2" y="7"/>
                        <a:pt x="4" y="6"/>
                        <a:pt x="5" y="7"/>
                      </a:cubicBezTo>
                      <a:cubicBezTo>
                        <a:pt x="7" y="8"/>
                        <a:pt x="5" y="8"/>
                        <a:pt x="5" y="9"/>
                      </a:cubicBezTo>
                      <a:cubicBezTo>
                        <a:pt x="5" y="11"/>
                        <a:pt x="16" y="8"/>
                        <a:pt x="16" y="6"/>
                      </a:cubicBezTo>
                      <a:cubicBezTo>
                        <a:pt x="15" y="5"/>
                        <a:pt x="16" y="7"/>
                        <a:pt x="16" y="6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7" name="Freeform 778">
                  <a:extLst>
                    <a:ext uri="{FF2B5EF4-FFF2-40B4-BE49-F238E27FC236}">
                      <a16:creationId xmlns:a16="http://schemas.microsoft.com/office/drawing/2014/main" id="{92BA1B26-59A6-554F-A204-F38D6F8B16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14698" y="3527861"/>
                  <a:ext cx="41820" cy="22128"/>
                </a:xfrm>
                <a:custGeom>
                  <a:avLst/>
                  <a:gdLst>
                    <a:gd name="T0" fmla="*/ 2 w 4"/>
                    <a:gd name="T1" fmla="*/ 2 h 2"/>
                    <a:gd name="T2" fmla="*/ 2 w 4"/>
                    <a:gd name="T3" fmla="*/ 0 h 2"/>
                    <a:gd name="T4" fmla="*/ 2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2" y="2"/>
                      </a:moveTo>
                      <a:cubicBezTo>
                        <a:pt x="0" y="2"/>
                        <a:pt x="1" y="0"/>
                        <a:pt x="2" y="0"/>
                      </a:cubicBezTo>
                      <a:cubicBezTo>
                        <a:pt x="3" y="0"/>
                        <a:pt x="4" y="2"/>
                        <a:pt x="2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8" name="Freeform 779">
                  <a:extLst>
                    <a:ext uri="{FF2B5EF4-FFF2-40B4-BE49-F238E27FC236}">
                      <a16:creationId xmlns:a16="http://schemas.microsoft.com/office/drawing/2014/main" id="{99ECF1AA-59B1-A545-AC5F-3BBCDF7821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6062" y="2248174"/>
                  <a:ext cx="111517" cy="66379"/>
                </a:xfrm>
                <a:custGeom>
                  <a:avLst/>
                  <a:gdLst>
                    <a:gd name="T0" fmla="*/ 9 w 11"/>
                    <a:gd name="T1" fmla="*/ 4 h 6"/>
                    <a:gd name="T2" fmla="*/ 9 w 11"/>
                    <a:gd name="T3" fmla="*/ 5 h 6"/>
                    <a:gd name="T4" fmla="*/ 3 w 11"/>
                    <a:gd name="T5" fmla="*/ 4 h 6"/>
                    <a:gd name="T6" fmla="*/ 2 w 11"/>
                    <a:gd name="T7" fmla="*/ 1 h 6"/>
                    <a:gd name="T8" fmla="*/ 9 w 11"/>
                    <a:gd name="T9" fmla="*/ 4 h 6"/>
                    <a:gd name="T10" fmla="*/ 9 w 11"/>
                    <a:gd name="T11" fmla="*/ 4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" h="6">
                      <a:moveTo>
                        <a:pt x="9" y="4"/>
                      </a:moveTo>
                      <a:cubicBezTo>
                        <a:pt x="11" y="5"/>
                        <a:pt x="11" y="6"/>
                        <a:pt x="9" y="5"/>
                      </a:cubicBezTo>
                      <a:cubicBezTo>
                        <a:pt x="7" y="5"/>
                        <a:pt x="4" y="4"/>
                        <a:pt x="3" y="4"/>
                      </a:cubicBezTo>
                      <a:cubicBezTo>
                        <a:pt x="2" y="3"/>
                        <a:pt x="0" y="0"/>
                        <a:pt x="2" y="1"/>
                      </a:cubicBezTo>
                      <a:cubicBezTo>
                        <a:pt x="4" y="2"/>
                        <a:pt x="7" y="3"/>
                        <a:pt x="9" y="4"/>
                      </a:cubicBezTo>
                      <a:cubicBezTo>
                        <a:pt x="11" y="5"/>
                        <a:pt x="7" y="3"/>
                        <a:pt x="9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79" name="Freeform 780">
                  <a:extLst>
                    <a:ext uri="{FF2B5EF4-FFF2-40B4-BE49-F238E27FC236}">
                      <a16:creationId xmlns:a16="http://schemas.microsoft.com/office/drawing/2014/main" id="{AC5EE210-B974-3241-BE30-1A2F72AA7E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1073" y="2152285"/>
                  <a:ext cx="83638" cy="51630"/>
                </a:xfrm>
                <a:custGeom>
                  <a:avLst/>
                  <a:gdLst>
                    <a:gd name="T0" fmla="*/ 8 w 8"/>
                    <a:gd name="T1" fmla="*/ 3 h 5"/>
                    <a:gd name="T2" fmla="*/ 0 w 8"/>
                    <a:gd name="T3" fmla="*/ 2 h 5"/>
                    <a:gd name="T4" fmla="*/ 8 w 8"/>
                    <a:gd name="T5" fmla="*/ 3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8" h="5">
                      <a:moveTo>
                        <a:pt x="8" y="3"/>
                      </a:moveTo>
                      <a:cubicBezTo>
                        <a:pt x="8" y="5"/>
                        <a:pt x="0" y="4"/>
                        <a:pt x="0" y="2"/>
                      </a:cubicBezTo>
                      <a:cubicBezTo>
                        <a:pt x="0" y="0"/>
                        <a:pt x="8" y="1"/>
                        <a:pt x="8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0" name="Freeform 782">
                  <a:extLst>
                    <a:ext uri="{FF2B5EF4-FFF2-40B4-BE49-F238E27FC236}">
                      <a16:creationId xmlns:a16="http://schemas.microsoft.com/office/drawing/2014/main" id="{BE4C3027-6E49-BF4C-8290-78E37BD470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11877" y="2292429"/>
                  <a:ext cx="59247" cy="44255"/>
                </a:xfrm>
                <a:custGeom>
                  <a:avLst/>
                  <a:gdLst>
                    <a:gd name="T0" fmla="*/ 5 w 6"/>
                    <a:gd name="T1" fmla="*/ 3 h 4"/>
                    <a:gd name="T2" fmla="*/ 1 w 6"/>
                    <a:gd name="T3" fmla="*/ 0 h 4"/>
                    <a:gd name="T4" fmla="*/ 5 w 6"/>
                    <a:gd name="T5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4">
                      <a:moveTo>
                        <a:pt x="5" y="3"/>
                      </a:moveTo>
                      <a:cubicBezTo>
                        <a:pt x="4" y="4"/>
                        <a:pt x="0" y="0"/>
                        <a:pt x="1" y="0"/>
                      </a:cubicBezTo>
                      <a:cubicBezTo>
                        <a:pt x="2" y="0"/>
                        <a:pt x="6" y="2"/>
                        <a:pt x="5" y="3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1" name="Freeform 783">
                  <a:extLst>
                    <a:ext uri="{FF2B5EF4-FFF2-40B4-BE49-F238E27FC236}">
                      <a16:creationId xmlns:a16="http://schemas.microsoft.com/office/drawing/2014/main" id="{96E01095-02F1-3247-B910-62563AF1E3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336680"/>
                  <a:ext cx="52274" cy="11065"/>
                </a:xfrm>
                <a:custGeom>
                  <a:avLst/>
                  <a:gdLst>
                    <a:gd name="T0" fmla="*/ 4 w 5"/>
                    <a:gd name="T1" fmla="*/ 1 h 1"/>
                    <a:gd name="T2" fmla="*/ 2 w 5"/>
                    <a:gd name="T3" fmla="*/ 0 h 1"/>
                    <a:gd name="T4" fmla="*/ 4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4" y="1"/>
                      </a:moveTo>
                      <a:cubicBezTo>
                        <a:pt x="2" y="1"/>
                        <a:pt x="0" y="0"/>
                        <a:pt x="2" y="0"/>
                      </a:cubicBezTo>
                      <a:cubicBezTo>
                        <a:pt x="3" y="0"/>
                        <a:pt x="5" y="1"/>
                        <a:pt x="4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2" name="Freeform 784">
                  <a:extLst>
                    <a:ext uri="{FF2B5EF4-FFF2-40B4-BE49-F238E27FC236}">
                      <a16:creationId xmlns:a16="http://schemas.microsoft.com/office/drawing/2014/main" id="{A6D161DF-ACD8-7F47-806D-AB3047B1C1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92033" y="2952554"/>
                  <a:ext cx="41820" cy="77445"/>
                </a:xfrm>
                <a:custGeom>
                  <a:avLst/>
                  <a:gdLst>
                    <a:gd name="T0" fmla="*/ 2 w 4"/>
                    <a:gd name="T1" fmla="*/ 0 h 7"/>
                    <a:gd name="T2" fmla="*/ 4 w 4"/>
                    <a:gd name="T3" fmla="*/ 7 h 7"/>
                    <a:gd name="T4" fmla="*/ 2 w 4"/>
                    <a:gd name="T5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7">
                      <a:moveTo>
                        <a:pt x="2" y="0"/>
                      </a:moveTo>
                      <a:cubicBezTo>
                        <a:pt x="0" y="0"/>
                        <a:pt x="3" y="7"/>
                        <a:pt x="4" y="7"/>
                      </a:cubicBezTo>
                      <a:cubicBezTo>
                        <a:pt x="4" y="7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3" name="Freeform 785">
                  <a:extLst>
                    <a:ext uri="{FF2B5EF4-FFF2-40B4-BE49-F238E27FC236}">
                      <a16:creationId xmlns:a16="http://schemas.microsoft.com/office/drawing/2014/main" id="{5CA69B1D-5561-CF45-9BA4-216399AF83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12941" y="3092689"/>
                  <a:ext cx="69700" cy="44255"/>
                </a:xfrm>
                <a:custGeom>
                  <a:avLst/>
                  <a:gdLst>
                    <a:gd name="T0" fmla="*/ 1 w 7"/>
                    <a:gd name="T1" fmla="*/ 0 h 4"/>
                    <a:gd name="T2" fmla="*/ 1 w 7"/>
                    <a:gd name="T3" fmla="*/ 4 h 4"/>
                    <a:gd name="T4" fmla="*/ 5 w 7"/>
                    <a:gd name="T5" fmla="*/ 4 h 4"/>
                    <a:gd name="T6" fmla="*/ 1 w 7"/>
                    <a:gd name="T7" fmla="*/ 0 h 4"/>
                    <a:gd name="T8" fmla="*/ 1 w 7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4">
                      <a:moveTo>
                        <a:pt x="1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2" y="4"/>
                        <a:pt x="3" y="4"/>
                        <a:pt x="5" y="4"/>
                      </a:cubicBezTo>
                      <a:cubicBezTo>
                        <a:pt x="7" y="4"/>
                        <a:pt x="1" y="0"/>
                        <a:pt x="1" y="0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4" name="Freeform 786">
                  <a:extLst>
                    <a:ext uri="{FF2B5EF4-FFF2-40B4-BE49-F238E27FC236}">
                      <a16:creationId xmlns:a16="http://schemas.microsoft.com/office/drawing/2014/main" id="{41F12B21-6C50-C949-93B5-28BD181616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427171" y="3332402"/>
                  <a:ext cx="174248" cy="106947"/>
                </a:xfrm>
                <a:custGeom>
                  <a:avLst/>
                  <a:gdLst>
                    <a:gd name="T0" fmla="*/ 0 w 17"/>
                    <a:gd name="T1" fmla="*/ 4 h 10"/>
                    <a:gd name="T2" fmla="*/ 10 w 17"/>
                    <a:gd name="T3" fmla="*/ 2 h 10"/>
                    <a:gd name="T4" fmla="*/ 8 w 17"/>
                    <a:gd name="T5" fmla="*/ 4 h 10"/>
                    <a:gd name="T6" fmla="*/ 12 w 17"/>
                    <a:gd name="T7" fmla="*/ 7 h 10"/>
                    <a:gd name="T8" fmla="*/ 9 w 17"/>
                    <a:gd name="T9" fmla="*/ 7 h 10"/>
                    <a:gd name="T10" fmla="*/ 11 w 17"/>
                    <a:gd name="T11" fmla="*/ 10 h 10"/>
                    <a:gd name="T12" fmla="*/ 8 w 17"/>
                    <a:gd name="T13" fmla="*/ 9 h 10"/>
                    <a:gd name="T14" fmla="*/ 0 w 17"/>
                    <a:gd name="T15" fmla="*/ 4 h 10"/>
                    <a:gd name="T16" fmla="*/ 0 w 17"/>
                    <a:gd name="T17" fmla="*/ 4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" h="10">
                      <a:moveTo>
                        <a:pt x="0" y="4"/>
                      </a:moveTo>
                      <a:cubicBezTo>
                        <a:pt x="1" y="0"/>
                        <a:pt x="7" y="2"/>
                        <a:pt x="10" y="2"/>
                      </a:cubicBezTo>
                      <a:cubicBezTo>
                        <a:pt x="17" y="3"/>
                        <a:pt x="8" y="4"/>
                        <a:pt x="8" y="4"/>
                      </a:cubicBezTo>
                      <a:cubicBezTo>
                        <a:pt x="8" y="6"/>
                        <a:pt x="12" y="5"/>
                        <a:pt x="12" y="7"/>
                      </a:cubicBezTo>
                      <a:cubicBezTo>
                        <a:pt x="12" y="7"/>
                        <a:pt x="10" y="6"/>
                        <a:pt x="9" y="7"/>
                      </a:cubicBezTo>
                      <a:cubicBezTo>
                        <a:pt x="9" y="7"/>
                        <a:pt x="12" y="10"/>
                        <a:pt x="11" y="10"/>
                      </a:cubicBezTo>
                      <a:cubicBezTo>
                        <a:pt x="10" y="10"/>
                        <a:pt x="9" y="9"/>
                        <a:pt x="8" y="9"/>
                      </a:cubicBezTo>
                      <a:cubicBezTo>
                        <a:pt x="6" y="8"/>
                        <a:pt x="0" y="7"/>
                        <a:pt x="0" y="4"/>
                      </a:cubicBezTo>
                      <a:cubicBezTo>
                        <a:pt x="0" y="3"/>
                        <a:pt x="0" y="7"/>
                        <a:pt x="0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5" name="Freeform 787">
                  <a:extLst>
                    <a:ext uri="{FF2B5EF4-FFF2-40B4-BE49-F238E27FC236}">
                      <a16:creationId xmlns:a16="http://schemas.microsoft.com/office/drawing/2014/main" id="{EFD577BA-E139-C243-BE93-BF7A862D64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395809" y="3310277"/>
                  <a:ext cx="90610" cy="33193"/>
                </a:xfrm>
                <a:custGeom>
                  <a:avLst/>
                  <a:gdLst>
                    <a:gd name="T0" fmla="*/ 8 w 9"/>
                    <a:gd name="T1" fmla="*/ 1 h 3"/>
                    <a:gd name="T2" fmla="*/ 5 w 9"/>
                    <a:gd name="T3" fmla="*/ 0 h 3"/>
                    <a:gd name="T4" fmla="*/ 0 w 9"/>
                    <a:gd name="T5" fmla="*/ 0 h 3"/>
                    <a:gd name="T6" fmla="*/ 8 w 9"/>
                    <a:gd name="T7" fmla="*/ 1 h 3"/>
                    <a:gd name="T8" fmla="*/ 8 w 9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">
                      <a:moveTo>
                        <a:pt x="8" y="1"/>
                      </a:moveTo>
                      <a:cubicBezTo>
                        <a:pt x="9" y="1"/>
                        <a:pt x="5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2" y="0"/>
                        <a:pt x="6" y="3"/>
                        <a:pt x="8" y="1"/>
                      </a:cubicBezTo>
                      <a:cubicBezTo>
                        <a:pt x="9" y="1"/>
                        <a:pt x="7" y="2"/>
                        <a:pt x="8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6" name="Freeform 788">
                  <a:extLst>
                    <a:ext uri="{FF2B5EF4-FFF2-40B4-BE49-F238E27FC236}">
                      <a16:creationId xmlns:a16="http://schemas.microsoft.com/office/drawing/2014/main" id="{C041E301-2DBE-6444-A49E-B9B306707B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52926" y="3538923"/>
                  <a:ext cx="132428" cy="73757"/>
                </a:xfrm>
                <a:custGeom>
                  <a:avLst/>
                  <a:gdLst>
                    <a:gd name="T0" fmla="*/ 12 w 13"/>
                    <a:gd name="T1" fmla="*/ 4 h 7"/>
                    <a:gd name="T2" fmla="*/ 12 w 13"/>
                    <a:gd name="T3" fmla="*/ 1 h 7"/>
                    <a:gd name="T4" fmla="*/ 7 w 13"/>
                    <a:gd name="T5" fmla="*/ 2 h 7"/>
                    <a:gd name="T6" fmla="*/ 3 w 13"/>
                    <a:gd name="T7" fmla="*/ 3 h 7"/>
                    <a:gd name="T8" fmla="*/ 0 w 13"/>
                    <a:gd name="T9" fmla="*/ 5 h 7"/>
                    <a:gd name="T10" fmla="*/ 12 w 13"/>
                    <a:gd name="T11" fmla="*/ 4 h 7"/>
                    <a:gd name="T12" fmla="*/ 12 w 13"/>
                    <a:gd name="T13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3" h="7">
                      <a:moveTo>
                        <a:pt x="12" y="4"/>
                      </a:moveTo>
                      <a:cubicBezTo>
                        <a:pt x="13" y="3"/>
                        <a:pt x="13" y="2"/>
                        <a:pt x="12" y="1"/>
                      </a:cubicBezTo>
                      <a:cubicBezTo>
                        <a:pt x="11" y="0"/>
                        <a:pt x="8" y="1"/>
                        <a:pt x="7" y="2"/>
                      </a:cubicBezTo>
                      <a:cubicBezTo>
                        <a:pt x="6" y="2"/>
                        <a:pt x="4" y="2"/>
                        <a:pt x="3" y="3"/>
                      </a:cubicBezTo>
                      <a:cubicBezTo>
                        <a:pt x="3" y="3"/>
                        <a:pt x="0" y="5"/>
                        <a:pt x="0" y="5"/>
                      </a:cubicBezTo>
                      <a:cubicBezTo>
                        <a:pt x="3" y="7"/>
                        <a:pt x="10" y="6"/>
                        <a:pt x="12" y="4"/>
                      </a:cubicBezTo>
                      <a:cubicBezTo>
                        <a:pt x="13" y="3"/>
                        <a:pt x="9" y="6"/>
                        <a:pt x="12" y="4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7" name="Freeform 789">
                  <a:extLst>
                    <a:ext uri="{FF2B5EF4-FFF2-40B4-BE49-F238E27FC236}">
                      <a16:creationId xmlns:a16="http://schemas.microsoft.com/office/drawing/2014/main" id="{9ACB83A5-FFCE-904F-AF4A-8B0E04447E7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47126" y="3645872"/>
                  <a:ext cx="41820" cy="66379"/>
                </a:xfrm>
                <a:custGeom>
                  <a:avLst/>
                  <a:gdLst>
                    <a:gd name="T0" fmla="*/ 3 w 4"/>
                    <a:gd name="T1" fmla="*/ 2 h 6"/>
                    <a:gd name="T2" fmla="*/ 1 w 4"/>
                    <a:gd name="T3" fmla="*/ 3 h 6"/>
                    <a:gd name="T4" fmla="*/ 3 w 4"/>
                    <a:gd name="T5" fmla="*/ 2 h 6"/>
                    <a:gd name="T6" fmla="*/ 3 w 4"/>
                    <a:gd name="T7" fmla="*/ 2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6">
                      <a:moveTo>
                        <a:pt x="3" y="2"/>
                      </a:moveTo>
                      <a:cubicBezTo>
                        <a:pt x="2" y="0"/>
                        <a:pt x="1" y="1"/>
                        <a:pt x="1" y="3"/>
                      </a:cubicBezTo>
                      <a:cubicBezTo>
                        <a:pt x="0" y="6"/>
                        <a:pt x="4" y="4"/>
                        <a:pt x="3" y="2"/>
                      </a:cubicBezTo>
                      <a:cubicBezTo>
                        <a:pt x="3" y="2"/>
                        <a:pt x="4" y="3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8" name="Freeform 790">
                  <a:extLst>
                    <a:ext uri="{FF2B5EF4-FFF2-40B4-BE49-F238E27FC236}">
                      <a16:creationId xmlns:a16="http://schemas.microsoft.com/office/drawing/2014/main" id="{085A2245-B4ED-E94A-A164-4129D54E67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56516" y="3505733"/>
                  <a:ext cx="38336" cy="44255"/>
                </a:xfrm>
                <a:custGeom>
                  <a:avLst/>
                  <a:gdLst>
                    <a:gd name="T0" fmla="*/ 4 w 4"/>
                    <a:gd name="T1" fmla="*/ 2 h 4"/>
                    <a:gd name="T2" fmla="*/ 1 w 4"/>
                    <a:gd name="T3" fmla="*/ 1 h 4"/>
                    <a:gd name="T4" fmla="*/ 4 w 4"/>
                    <a:gd name="T5" fmla="*/ 2 h 4"/>
                    <a:gd name="T6" fmla="*/ 4 w 4"/>
                    <a:gd name="T7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2"/>
                      </a:moveTo>
                      <a:cubicBezTo>
                        <a:pt x="3" y="2"/>
                        <a:pt x="1" y="0"/>
                        <a:pt x="1" y="1"/>
                      </a:cubicBezTo>
                      <a:cubicBezTo>
                        <a:pt x="0" y="4"/>
                        <a:pt x="4" y="2"/>
                        <a:pt x="4" y="2"/>
                      </a:cubicBezTo>
                      <a:cubicBezTo>
                        <a:pt x="3" y="2"/>
                        <a:pt x="4" y="2"/>
                        <a:pt x="4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89" name="Freeform 791">
                  <a:extLst>
                    <a:ext uri="{FF2B5EF4-FFF2-40B4-BE49-F238E27FC236}">
                      <a16:creationId xmlns:a16="http://schemas.microsoft.com/office/drawing/2014/main" id="{E0DBC095-5DAC-B242-AEEB-594D23024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812415"/>
                  <a:ext cx="20911" cy="22128"/>
                </a:xfrm>
                <a:custGeom>
                  <a:avLst/>
                  <a:gdLst>
                    <a:gd name="T0" fmla="*/ 2 w 2"/>
                    <a:gd name="T1" fmla="*/ 1 h 2"/>
                    <a:gd name="T2" fmla="*/ 0 w 2"/>
                    <a:gd name="T3" fmla="*/ 2 h 2"/>
                    <a:gd name="T4" fmla="*/ 2 w 2"/>
                    <a:gd name="T5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1" y="2"/>
                        <a:pt x="2" y="2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0" name="Freeform 792">
                  <a:extLst>
                    <a:ext uri="{FF2B5EF4-FFF2-40B4-BE49-F238E27FC236}">
                      <a16:creationId xmlns:a16="http://schemas.microsoft.com/office/drawing/2014/main" id="{FA749B4B-17B2-C641-99A1-53006208B5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71121" y="2694404"/>
                  <a:ext cx="31366" cy="18440"/>
                </a:xfrm>
                <a:custGeom>
                  <a:avLst/>
                  <a:gdLst>
                    <a:gd name="T0" fmla="*/ 2 w 3"/>
                    <a:gd name="T1" fmla="*/ 0 h 2"/>
                    <a:gd name="T2" fmla="*/ 1 w 3"/>
                    <a:gd name="T3" fmla="*/ 1 h 2"/>
                    <a:gd name="T4" fmla="*/ 2 w 3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2" y="0"/>
                      </a:moveTo>
                      <a:cubicBezTo>
                        <a:pt x="1" y="0"/>
                        <a:pt x="0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1" name="Freeform 793">
                  <a:extLst>
                    <a:ext uri="{FF2B5EF4-FFF2-40B4-BE49-F238E27FC236}">
                      <a16:creationId xmlns:a16="http://schemas.microsoft.com/office/drawing/2014/main" id="{CA1ED9E5-2EB6-5543-BC5F-BF8EF028FC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4759" y="2650148"/>
                  <a:ext cx="27879" cy="33193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2 h 3"/>
                    <a:gd name="T4" fmla="*/ 2 w 3"/>
                    <a:gd name="T5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0"/>
                        <a:pt x="0" y="1"/>
                        <a:pt x="1" y="2"/>
                      </a:cubicBezTo>
                      <a:cubicBezTo>
                        <a:pt x="1" y="3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2" name="Freeform 794">
                  <a:extLst>
                    <a:ext uri="{FF2B5EF4-FFF2-40B4-BE49-F238E27FC236}">
                      <a16:creationId xmlns:a16="http://schemas.microsoft.com/office/drawing/2014/main" id="{525A4059-B9BD-CF46-8872-952C952AB0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963300" y="2867732"/>
                  <a:ext cx="52274" cy="7374"/>
                </a:xfrm>
                <a:custGeom>
                  <a:avLst/>
                  <a:gdLst>
                    <a:gd name="T0" fmla="*/ 5 w 5"/>
                    <a:gd name="T1" fmla="*/ 1 h 1"/>
                    <a:gd name="T2" fmla="*/ 1 w 5"/>
                    <a:gd name="T3" fmla="*/ 0 h 1"/>
                    <a:gd name="T4" fmla="*/ 5 w 5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1"/>
                        <a:pt x="5" y="1"/>
                        <a:pt x="5" y="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3" name="Freeform 795">
                  <a:extLst>
                    <a:ext uri="{FF2B5EF4-FFF2-40B4-BE49-F238E27FC236}">
                      <a16:creationId xmlns:a16="http://schemas.microsoft.com/office/drawing/2014/main" id="{A608B6F5-B3A9-7B4F-882B-B27514A53D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026027" y="2867732"/>
                  <a:ext cx="62727" cy="0"/>
                </a:xfrm>
                <a:custGeom>
                  <a:avLst/>
                  <a:gdLst>
                    <a:gd name="T0" fmla="*/ 5 w 6"/>
                    <a:gd name="T1" fmla="*/ 1 w 6"/>
                    <a:gd name="T2" fmla="*/ 5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6">
                      <a:moveTo>
                        <a:pt x="5" y="0"/>
                      </a:moveTo>
                      <a:cubicBezTo>
                        <a:pt x="4" y="0"/>
                        <a:pt x="0" y="0"/>
                        <a:pt x="1" y="0"/>
                      </a:cubicBezTo>
                      <a:cubicBezTo>
                        <a:pt x="2" y="0"/>
                        <a:pt x="6" y="0"/>
                        <a:pt x="5" y="0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4" name="Freeform 796">
                  <a:extLst>
                    <a:ext uri="{FF2B5EF4-FFF2-40B4-BE49-F238E27FC236}">
                      <a16:creationId xmlns:a16="http://schemas.microsoft.com/office/drawing/2014/main" id="{C45C83F6-7D84-9B46-827A-FC75AB3079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00466" y="2181793"/>
                  <a:ext cx="41820" cy="22128"/>
                </a:xfrm>
                <a:custGeom>
                  <a:avLst/>
                  <a:gdLst>
                    <a:gd name="T0" fmla="*/ 3 w 4"/>
                    <a:gd name="T1" fmla="*/ 2 h 2"/>
                    <a:gd name="T2" fmla="*/ 2 w 4"/>
                    <a:gd name="T3" fmla="*/ 0 h 2"/>
                    <a:gd name="T4" fmla="*/ 3 w 4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2">
                      <a:moveTo>
                        <a:pt x="3" y="2"/>
                      </a:moveTo>
                      <a:cubicBezTo>
                        <a:pt x="1" y="2"/>
                        <a:pt x="0" y="0"/>
                        <a:pt x="2" y="0"/>
                      </a:cubicBezTo>
                      <a:cubicBezTo>
                        <a:pt x="3" y="0"/>
                        <a:pt x="4" y="2"/>
                        <a:pt x="3" y="2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  <p:sp>
              <p:nvSpPr>
                <p:cNvPr id="595" name="Freeform 797">
                  <a:extLst>
                    <a:ext uri="{FF2B5EF4-FFF2-40B4-BE49-F238E27FC236}">
                      <a16:creationId xmlns:a16="http://schemas.microsoft.com/office/drawing/2014/main" id="{E859A6D1-F43F-A04A-94E4-32344C7465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47732" y="4825952"/>
                  <a:ext cx="94095" cy="129075"/>
                </a:xfrm>
                <a:custGeom>
                  <a:avLst/>
                  <a:gdLst>
                    <a:gd name="T0" fmla="*/ 9 w 9"/>
                    <a:gd name="T1" fmla="*/ 11 h 12"/>
                    <a:gd name="T2" fmla="*/ 5 w 9"/>
                    <a:gd name="T3" fmla="*/ 2 h 12"/>
                    <a:gd name="T4" fmla="*/ 2 w 9"/>
                    <a:gd name="T5" fmla="*/ 2 h 12"/>
                    <a:gd name="T6" fmla="*/ 0 w 9"/>
                    <a:gd name="T7" fmla="*/ 3 h 12"/>
                    <a:gd name="T8" fmla="*/ 3 w 9"/>
                    <a:gd name="T9" fmla="*/ 5 h 12"/>
                    <a:gd name="T10" fmla="*/ 3 w 9"/>
                    <a:gd name="T11" fmla="*/ 7 h 12"/>
                    <a:gd name="T12" fmla="*/ 4 w 9"/>
                    <a:gd name="T13" fmla="*/ 7 h 12"/>
                    <a:gd name="T14" fmla="*/ 3 w 9"/>
                    <a:gd name="T15" fmla="*/ 8 h 12"/>
                    <a:gd name="T16" fmla="*/ 6 w 9"/>
                    <a:gd name="T17" fmla="*/ 11 h 12"/>
                    <a:gd name="T18" fmla="*/ 6 w 9"/>
                    <a:gd name="T19" fmla="*/ 9 h 12"/>
                    <a:gd name="T20" fmla="*/ 9 w 9"/>
                    <a:gd name="T21" fmla="*/ 11 h 12"/>
                    <a:gd name="T22" fmla="*/ 9 w 9"/>
                    <a:gd name="T23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" h="12">
                      <a:moveTo>
                        <a:pt x="9" y="11"/>
                      </a:moveTo>
                      <a:cubicBezTo>
                        <a:pt x="8" y="8"/>
                        <a:pt x="7" y="4"/>
                        <a:pt x="5" y="2"/>
                      </a:cubicBezTo>
                      <a:cubicBezTo>
                        <a:pt x="4" y="1"/>
                        <a:pt x="3" y="0"/>
                        <a:pt x="2" y="2"/>
                      </a:cubicBezTo>
                      <a:cubicBezTo>
                        <a:pt x="2" y="2"/>
                        <a:pt x="0" y="2"/>
                        <a:pt x="0" y="3"/>
                      </a:cubicBezTo>
                      <a:cubicBezTo>
                        <a:pt x="1" y="4"/>
                        <a:pt x="3" y="3"/>
                        <a:pt x="3" y="5"/>
                      </a:cubicBezTo>
                      <a:cubicBezTo>
                        <a:pt x="3" y="6"/>
                        <a:pt x="3" y="6"/>
                        <a:pt x="3" y="7"/>
                      </a:cubicBezTo>
                      <a:cubicBezTo>
                        <a:pt x="3" y="8"/>
                        <a:pt x="4" y="7"/>
                        <a:pt x="4" y="7"/>
                      </a:cubicBezTo>
                      <a:cubicBezTo>
                        <a:pt x="5" y="8"/>
                        <a:pt x="3" y="8"/>
                        <a:pt x="3" y="8"/>
                      </a:cubicBezTo>
                      <a:cubicBezTo>
                        <a:pt x="3" y="9"/>
                        <a:pt x="5" y="11"/>
                        <a:pt x="6" y="11"/>
                      </a:cubicBezTo>
                      <a:cubicBezTo>
                        <a:pt x="6" y="11"/>
                        <a:pt x="2" y="7"/>
                        <a:pt x="6" y="9"/>
                      </a:cubicBezTo>
                      <a:cubicBezTo>
                        <a:pt x="7" y="9"/>
                        <a:pt x="9" y="12"/>
                        <a:pt x="9" y="11"/>
                      </a:cubicBezTo>
                      <a:cubicBezTo>
                        <a:pt x="8" y="10"/>
                        <a:pt x="9" y="12"/>
                        <a:pt x="9" y="11"/>
                      </a:cubicBezTo>
                      <a:close/>
                    </a:path>
                  </a:pathLst>
                </a:custGeom>
                <a:grpFill/>
                <a:ln w="38100" cap="flat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3200" dirty="0">
                    <a:latin typeface="Lato Regular" charset="0"/>
                  </a:endParaRPr>
                </a:p>
              </p:txBody>
            </p:sp>
          </p:grpSp>
        </p:grpSp>
      </p:grpSp>
      <p:sp>
        <p:nvSpPr>
          <p:cNvPr id="3" name="Oval Callout 2">
            <a:extLst>
              <a:ext uri="{FF2B5EF4-FFF2-40B4-BE49-F238E27FC236}">
                <a16:creationId xmlns:a16="http://schemas.microsoft.com/office/drawing/2014/main" id="{EB5BFD64-5235-6B47-B1CC-47E623FB8B49}"/>
              </a:ext>
            </a:extLst>
          </p:cNvPr>
          <p:cNvSpPr/>
          <p:nvPr/>
        </p:nvSpPr>
        <p:spPr>
          <a:xfrm>
            <a:off x="5233335" y="2727302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25" name="Oval Callout 424">
            <a:extLst>
              <a:ext uri="{FF2B5EF4-FFF2-40B4-BE49-F238E27FC236}">
                <a16:creationId xmlns:a16="http://schemas.microsoft.com/office/drawing/2014/main" id="{37E5BA4D-2F82-9043-AC0B-9CEA71E9B6ED}"/>
              </a:ext>
            </a:extLst>
          </p:cNvPr>
          <p:cNvSpPr/>
          <p:nvPr/>
        </p:nvSpPr>
        <p:spPr>
          <a:xfrm>
            <a:off x="8042254" y="6858000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26" name="Oval Callout 425">
            <a:extLst>
              <a:ext uri="{FF2B5EF4-FFF2-40B4-BE49-F238E27FC236}">
                <a16:creationId xmlns:a16="http://schemas.microsoft.com/office/drawing/2014/main" id="{29B3E8E3-1593-7D4E-B529-6BE980F27EC0}"/>
              </a:ext>
            </a:extLst>
          </p:cNvPr>
          <p:cNvSpPr/>
          <p:nvPr/>
        </p:nvSpPr>
        <p:spPr>
          <a:xfrm>
            <a:off x="18635980" y="8135989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27" name="Oval Callout 426">
            <a:extLst>
              <a:ext uri="{FF2B5EF4-FFF2-40B4-BE49-F238E27FC236}">
                <a16:creationId xmlns:a16="http://schemas.microsoft.com/office/drawing/2014/main" id="{B902B2F8-E918-6442-8C60-F0D478E40F8E}"/>
              </a:ext>
            </a:extLst>
          </p:cNvPr>
          <p:cNvSpPr/>
          <p:nvPr/>
        </p:nvSpPr>
        <p:spPr>
          <a:xfrm>
            <a:off x="15498144" y="5023587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28" name="Oval Callout 427">
            <a:extLst>
              <a:ext uri="{FF2B5EF4-FFF2-40B4-BE49-F238E27FC236}">
                <a16:creationId xmlns:a16="http://schemas.microsoft.com/office/drawing/2014/main" id="{4545D0F1-037F-B544-9228-C40771A283AE}"/>
              </a:ext>
            </a:extLst>
          </p:cNvPr>
          <p:cNvSpPr/>
          <p:nvPr/>
        </p:nvSpPr>
        <p:spPr>
          <a:xfrm>
            <a:off x="11481435" y="3519398"/>
            <a:ext cx="1414780" cy="1388894"/>
          </a:xfrm>
          <a:prstGeom prst="wedgeEllipseCallout">
            <a:avLst>
              <a:gd name="adj1" fmla="val -187"/>
              <a:gd name="adj2" fmla="val 9810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22" name="Forma libre 9">
            <a:extLst>
              <a:ext uri="{FF2B5EF4-FFF2-40B4-BE49-F238E27FC236}">
                <a16:creationId xmlns:a16="http://schemas.microsoft.com/office/drawing/2014/main" id="{DB3A1728-6375-5E48-A5AB-6C864028B698}"/>
              </a:ext>
            </a:extLst>
          </p:cNvPr>
          <p:cNvSpPr/>
          <p:nvPr/>
        </p:nvSpPr>
        <p:spPr>
          <a:xfrm>
            <a:off x="8364641" y="7163319"/>
            <a:ext cx="798058" cy="764896"/>
          </a:xfrm>
          <a:custGeom>
            <a:avLst/>
            <a:gdLst>
              <a:gd name="connsiteX0" fmla="*/ 530392 w 533104"/>
              <a:gd name="connsiteY0" fmla="*/ 361477 h 510953"/>
              <a:gd name="connsiteX1" fmla="*/ 530171 w 533104"/>
              <a:gd name="connsiteY1" fmla="*/ 360887 h 510953"/>
              <a:gd name="connsiteX2" fmla="*/ 509644 w 533104"/>
              <a:gd name="connsiteY2" fmla="*/ 338292 h 510953"/>
              <a:gd name="connsiteX3" fmla="*/ 479223 w 533104"/>
              <a:gd name="connsiteY3" fmla="*/ 336742 h 510953"/>
              <a:gd name="connsiteX4" fmla="*/ 381389 w 533104"/>
              <a:gd name="connsiteY4" fmla="*/ 374177 h 510953"/>
              <a:gd name="connsiteX5" fmla="*/ 345135 w 533104"/>
              <a:gd name="connsiteY5" fmla="*/ 348039 h 510953"/>
              <a:gd name="connsiteX6" fmla="*/ 344027 w 533104"/>
              <a:gd name="connsiteY6" fmla="*/ 348039 h 510953"/>
              <a:gd name="connsiteX7" fmla="*/ 386853 w 533104"/>
              <a:gd name="connsiteY7" fmla="*/ 256407 h 510953"/>
              <a:gd name="connsiteX8" fmla="*/ 374079 w 533104"/>
              <a:gd name="connsiteY8" fmla="*/ 202653 h 510953"/>
              <a:gd name="connsiteX9" fmla="*/ 387148 w 533104"/>
              <a:gd name="connsiteY9" fmla="*/ 202949 h 510953"/>
              <a:gd name="connsiteX10" fmla="*/ 416757 w 533104"/>
              <a:gd name="connsiteY10" fmla="*/ 202949 h 510953"/>
              <a:gd name="connsiteX11" fmla="*/ 447842 w 533104"/>
              <a:gd name="connsiteY11" fmla="*/ 235511 h 510953"/>
              <a:gd name="connsiteX12" fmla="*/ 489339 w 533104"/>
              <a:gd name="connsiteY12" fmla="*/ 236028 h 510953"/>
              <a:gd name="connsiteX13" fmla="*/ 489486 w 533104"/>
              <a:gd name="connsiteY13" fmla="*/ 236028 h 510953"/>
              <a:gd name="connsiteX14" fmla="*/ 502777 w 533104"/>
              <a:gd name="connsiteY14" fmla="*/ 222885 h 510953"/>
              <a:gd name="connsiteX15" fmla="*/ 489634 w 533104"/>
              <a:gd name="connsiteY15" fmla="*/ 209446 h 510953"/>
              <a:gd name="connsiteX16" fmla="*/ 448137 w 533104"/>
              <a:gd name="connsiteY16" fmla="*/ 208930 h 510953"/>
              <a:gd name="connsiteX17" fmla="*/ 442895 w 533104"/>
              <a:gd name="connsiteY17" fmla="*/ 196599 h 510953"/>
              <a:gd name="connsiteX18" fmla="*/ 444593 w 533104"/>
              <a:gd name="connsiteY18" fmla="*/ 55348 h 510953"/>
              <a:gd name="connsiteX19" fmla="*/ 447621 w 533104"/>
              <a:gd name="connsiteY19" fmla="*/ 45159 h 510953"/>
              <a:gd name="connsiteX20" fmla="*/ 450131 w 533104"/>
              <a:gd name="connsiteY20" fmla="*/ 43165 h 510953"/>
              <a:gd name="connsiteX21" fmla="*/ 450131 w 533104"/>
              <a:gd name="connsiteY21" fmla="*/ 43165 h 510953"/>
              <a:gd name="connsiteX22" fmla="*/ 491628 w 533104"/>
              <a:gd name="connsiteY22" fmla="*/ 43682 h 510953"/>
              <a:gd name="connsiteX23" fmla="*/ 505066 w 533104"/>
              <a:gd name="connsiteY23" fmla="*/ 30539 h 510953"/>
              <a:gd name="connsiteX24" fmla="*/ 491923 w 533104"/>
              <a:gd name="connsiteY24" fmla="*/ 17101 h 510953"/>
              <a:gd name="connsiteX25" fmla="*/ 450426 w 533104"/>
              <a:gd name="connsiteY25" fmla="*/ 16584 h 510953"/>
              <a:gd name="connsiteX26" fmla="*/ 426355 w 533104"/>
              <a:gd name="connsiteY26" fmla="*/ 29210 h 510953"/>
              <a:gd name="connsiteX27" fmla="*/ 418233 w 533104"/>
              <a:gd name="connsiteY27" fmla="*/ 51066 h 510953"/>
              <a:gd name="connsiteX28" fmla="*/ 412548 w 533104"/>
              <a:gd name="connsiteY28" fmla="*/ 50549 h 510953"/>
              <a:gd name="connsiteX29" fmla="*/ 412105 w 533104"/>
              <a:gd name="connsiteY29" fmla="*/ 50549 h 510953"/>
              <a:gd name="connsiteX30" fmla="*/ 320547 w 533104"/>
              <a:gd name="connsiteY30" fmla="*/ 21531 h 510953"/>
              <a:gd name="connsiteX31" fmla="*/ 244642 w 533104"/>
              <a:gd name="connsiteY31" fmla="*/ 1816 h 510953"/>
              <a:gd name="connsiteX32" fmla="*/ 126503 w 533104"/>
              <a:gd name="connsiteY32" fmla="*/ 53133 h 510953"/>
              <a:gd name="connsiteX33" fmla="*/ 25715 w 533104"/>
              <a:gd name="connsiteY33" fmla="*/ 100389 h 510953"/>
              <a:gd name="connsiteX34" fmla="*/ 4302 w 533104"/>
              <a:gd name="connsiteY34" fmla="*/ 120251 h 510953"/>
              <a:gd name="connsiteX35" fmla="*/ 2825 w 533104"/>
              <a:gd name="connsiteY35" fmla="*/ 150081 h 510953"/>
              <a:gd name="connsiteX36" fmla="*/ 3047 w 533104"/>
              <a:gd name="connsiteY36" fmla="*/ 150746 h 510953"/>
              <a:gd name="connsiteX37" fmla="*/ 23573 w 533104"/>
              <a:gd name="connsiteY37" fmla="*/ 173340 h 510953"/>
              <a:gd name="connsiteX38" fmla="*/ 40630 w 533104"/>
              <a:gd name="connsiteY38" fmla="*/ 177180 h 510953"/>
              <a:gd name="connsiteX39" fmla="*/ 53994 w 533104"/>
              <a:gd name="connsiteY39" fmla="*/ 174817 h 510953"/>
              <a:gd name="connsiteX40" fmla="*/ 151829 w 533104"/>
              <a:gd name="connsiteY40" fmla="*/ 137381 h 510953"/>
              <a:gd name="connsiteX41" fmla="*/ 160320 w 533104"/>
              <a:gd name="connsiteY41" fmla="*/ 151041 h 510953"/>
              <a:gd name="connsiteX42" fmla="*/ 188157 w 533104"/>
              <a:gd name="connsiteY42" fmla="*/ 163446 h 510953"/>
              <a:gd name="connsiteX43" fmla="*/ 189264 w 533104"/>
              <a:gd name="connsiteY43" fmla="*/ 163446 h 510953"/>
              <a:gd name="connsiteX44" fmla="*/ 192292 w 533104"/>
              <a:gd name="connsiteY44" fmla="*/ 163298 h 510953"/>
              <a:gd name="connsiteX45" fmla="*/ 147620 w 533104"/>
              <a:gd name="connsiteY45" fmla="*/ 256481 h 510953"/>
              <a:gd name="connsiteX46" fmla="*/ 159729 w 533104"/>
              <a:gd name="connsiteY46" fmla="*/ 308905 h 510953"/>
              <a:gd name="connsiteX47" fmla="*/ 146143 w 533104"/>
              <a:gd name="connsiteY47" fmla="*/ 308610 h 510953"/>
              <a:gd name="connsiteX48" fmla="*/ 116461 w 533104"/>
              <a:gd name="connsiteY48" fmla="*/ 308610 h 510953"/>
              <a:gd name="connsiteX49" fmla="*/ 109151 w 533104"/>
              <a:gd name="connsiteY49" fmla="*/ 289264 h 510953"/>
              <a:gd name="connsiteX50" fmla="*/ 85375 w 533104"/>
              <a:gd name="connsiteY50" fmla="*/ 276048 h 510953"/>
              <a:gd name="connsiteX51" fmla="*/ 43879 w 533104"/>
              <a:gd name="connsiteY51" fmla="*/ 275531 h 510953"/>
              <a:gd name="connsiteX52" fmla="*/ 30440 w 533104"/>
              <a:gd name="connsiteY52" fmla="*/ 288674 h 510953"/>
              <a:gd name="connsiteX53" fmla="*/ 43583 w 533104"/>
              <a:gd name="connsiteY53" fmla="*/ 302112 h 510953"/>
              <a:gd name="connsiteX54" fmla="*/ 85080 w 533104"/>
              <a:gd name="connsiteY54" fmla="*/ 302629 h 510953"/>
              <a:gd name="connsiteX55" fmla="*/ 87517 w 533104"/>
              <a:gd name="connsiteY55" fmla="*/ 304696 h 510953"/>
              <a:gd name="connsiteX56" fmla="*/ 90322 w 533104"/>
              <a:gd name="connsiteY56" fmla="*/ 314960 h 510953"/>
              <a:gd name="connsiteX57" fmla="*/ 88624 w 533104"/>
              <a:gd name="connsiteY57" fmla="*/ 456210 h 510953"/>
              <a:gd name="connsiteX58" fmla="*/ 83086 w 533104"/>
              <a:gd name="connsiteY58" fmla="*/ 468394 h 510953"/>
              <a:gd name="connsiteX59" fmla="*/ 83086 w 533104"/>
              <a:gd name="connsiteY59" fmla="*/ 468394 h 510953"/>
              <a:gd name="connsiteX60" fmla="*/ 41590 w 533104"/>
              <a:gd name="connsiteY60" fmla="*/ 467877 h 510953"/>
              <a:gd name="connsiteX61" fmla="*/ 28151 w 533104"/>
              <a:gd name="connsiteY61" fmla="*/ 481020 h 510953"/>
              <a:gd name="connsiteX62" fmla="*/ 41294 w 533104"/>
              <a:gd name="connsiteY62" fmla="*/ 494458 h 510953"/>
              <a:gd name="connsiteX63" fmla="*/ 82791 w 533104"/>
              <a:gd name="connsiteY63" fmla="*/ 494975 h 510953"/>
              <a:gd name="connsiteX64" fmla="*/ 83160 w 533104"/>
              <a:gd name="connsiteY64" fmla="*/ 494975 h 510953"/>
              <a:gd name="connsiteX65" fmla="*/ 115058 w 533104"/>
              <a:gd name="connsiteY65" fmla="*/ 460493 h 510953"/>
              <a:gd name="connsiteX66" fmla="*/ 120743 w 533104"/>
              <a:gd name="connsiteY66" fmla="*/ 461010 h 510953"/>
              <a:gd name="connsiteX67" fmla="*/ 121186 w 533104"/>
              <a:gd name="connsiteY67" fmla="*/ 461010 h 510953"/>
              <a:gd name="connsiteX68" fmla="*/ 212744 w 533104"/>
              <a:gd name="connsiteY68" fmla="*/ 490028 h 510953"/>
              <a:gd name="connsiteX69" fmla="*/ 276244 w 533104"/>
              <a:gd name="connsiteY69" fmla="*/ 510998 h 510953"/>
              <a:gd name="connsiteX70" fmla="*/ 288649 w 533104"/>
              <a:gd name="connsiteY70" fmla="*/ 509742 h 510953"/>
              <a:gd name="connsiteX71" fmla="*/ 406789 w 533104"/>
              <a:gd name="connsiteY71" fmla="*/ 458426 h 510953"/>
              <a:gd name="connsiteX72" fmla="*/ 507576 w 533104"/>
              <a:gd name="connsiteY72" fmla="*/ 411170 h 510953"/>
              <a:gd name="connsiteX73" fmla="*/ 528989 w 533104"/>
              <a:gd name="connsiteY73" fmla="*/ 391308 h 510953"/>
              <a:gd name="connsiteX74" fmla="*/ 530392 w 533104"/>
              <a:gd name="connsiteY74" fmla="*/ 361477 h 510953"/>
              <a:gd name="connsiteX75" fmla="*/ 188304 w 533104"/>
              <a:gd name="connsiteY75" fmla="*/ 136864 h 510953"/>
              <a:gd name="connsiteX76" fmla="*/ 175900 w 533104"/>
              <a:gd name="connsiteY76" fmla="*/ 123278 h 510953"/>
              <a:gd name="connsiteX77" fmla="*/ 180035 w 533104"/>
              <a:gd name="connsiteY77" fmla="*/ 114049 h 510953"/>
              <a:gd name="connsiteX78" fmla="*/ 189486 w 533104"/>
              <a:gd name="connsiteY78" fmla="*/ 110431 h 510953"/>
              <a:gd name="connsiteX79" fmla="*/ 189633 w 533104"/>
              <a:gd name="connsiteY79" fmla="*/ 110431 h 510953"/>
              <a:gd name="connsiteX80" fmla="*/ 287837 w 533104"/>
              <a:gd name="connsiteY80" fmla="*/ 112129 h 510953"/>
              <a:gd name="connsiteX81" fmla="*/ 298839 w 533104"/>
              <a:gd name="connsiteY81" fmla="*/ 106591 h 510953"/>
              <a:gd name="connsiteX82" fmla="*/ 311539 w 533104"/>
              <a:gd name="connsiteY82" fmla="*/ 88944 h 510953"/>
              <a:gd name="connsiteX83" fmla="*/ 308511 w 533104"/>
              <a:gd name="connsiteY83" fmla="*/ 70411 h 510953"/>
              <a:gd name="connsiteX84" fmla="*/ 289978 w 533104"/>
              <a:gd name="connsiteY84" fmla="*/ 73438 h 510953"/>
              <a:gd name="connsiteX85" fmla="*/ 281339 w 533104"/>
              <a:gd name="connsiteY85" fmla="*/ 85400 h 510953"/>
              <a:gd name="connsiteX86" fmla="*/ 190150 w 533104"/>
              <a:gd name="connsiteY86" fmla="*/ 83776 h 510953"/>
              <a:gd name="connsiteX87" fmla="*/ 161797 w 533104"/>
              <a:gd name="connsiteY87" fmla="*/ 94630 h 510953"/>
              <a:gd name="connsiteX88" fmla="*/ 152346 w 533104"/>
              <a:gd name="connsiteY88" fmla="*/ 108289 h 510953"/>
              <a:gd name="connsiteX89" fmla="*/ 44913 w 533104"/>
              <a:gd name="connsiteY89" fmla="*/ 149564 h 510953"/>
              <a:gd name="connsiteX90" fmla="*/ 34871 w 533104"/>
              <a:gd name="connsiteY90" fmla="*/ 149048 h 510953"/>
              <a:gd name="connsiteX91" fmla="*/ 28004 w 533104"/>
              <a:gd name="connsiteY91" fmla="*/ 141442 h 510953"/>
              <a:gd name="connsiteX92" fmla="*/ 27782 w 533104"/>
              <a:gd name="connsiteY92" fmla="*/ 140778 h 510953"/>
              <a:gd name="connsiteX93" fmla="*/ 28299 w 533104"/>
              <a:gd name="connsiteY93" fmla="*/ 131327 h 510953"/>
              <a:gd name="connsiteX94" fmla="*/ 35314 w 533104"/>
              <a:gd name="connsiteY94" fmla="*/ 124903 h 510953"/>
              <a:gd name="connsiteX95" fmla="*/ 36495 w 533104"/>
              <a:gd name="connsiteY95" fmla="*/ 124386 h 510953"/>
              <a:gd name="connsiteX96" fmla="*/ 249885 w 533104"/>
              <a:gd name="connsiteY96" fmla="*/ 27585 h 510953"/>
              <a:gd name="connsiteX97" fmla="*/ 308733 w 533104"/>
              <a:gd name="connsiteY97" fmla="*/ 45159 h 510953"/>
              <a:gd name="connsiteX98" fmla="*/ 410333 w 533104"/>
              <a:gd name="connsiteY98" fmla="*/ 76835 h 510953"/>
              <a:gd name="connsiteX99" fmla="*/ 417643 w 533104"/>
              <a:gd name="connsiteY99" fmla="*/ 77499 h 510953"/>
              <a:gd name="connsiteX100" fmla="*/ 416461 w 533104"/>
              <a:gd name="connsiteY100" fmla="*/ 176146 h 510953"/>
              <a:gd name="connsiteX101" fmla="*/ 387000 w 533104"/>
              <a:gd name="connsiteY101" fmla="*/ 176146 h 510953"/>
              <a:gd name="connsiteX102" fmla="*/ 353995 w 533104"/>
              <a:gd name="connsiteY102" fmla="*/ 174152 h 510953"/>
              <a:gd name="connsiteX103" fmla="*/ 289461 w 533104"/>
              <a:gd name="connsiteY103" fmla="*/ 138710 h 510953"/>
              <a:gd name="connsiteX104" fmla="*/ 188304 w 533104"/>
              <a:gd name="connsiteY104" fmla="*/ 136864 h 510953"/>
              <a:gd name="connsiteX105" fmla="*/ 267163 w 533104"/>
              <a:gd name="connsiteY105" fmla="*/ 163372 h 510953"/>
              <a:gd name="connsiteX106" fmla="*/ 283702 w 533104"/>
              <a:gd name="connsiteY106" fmla="*/ 164849 h 510953"/>
              <a:gd name="connsiteX107" fmla="*/ 309397 w 533104"/>
              <a:gd name="connsiteY107" fmla="*/ 179838 h 510953"/>
              <a:gd name="connsiteX108" fmla="*/ 339523 w 533104"/>
              <a:gd name="connsiteY108" fmla="*/ 198076 h 510953"/>
              <a:gd name="connsiteX109" fmla="*/ 360124 w 533104"/>
              <a:gd name="connsiteY109" fmla="*/ 256407 h 510953"/>
              <a:gd name="connsiteX110" fmla="*/ 273808 w 533104"/>
              <a:gd name="connsiteY110" fmla="*/ 349220 h 510953"/>
              <a:gd name="connsiteX111" fmla="*/ 249737 w 533104"/>
              <a:gd name="connsiteY111" fmla="*/ 346710 h 510953"/>
              <a:gd name="connsiteX112" fmla="*/ 223599 w 533104"/>
              <a:gd name="connsiteY112" fmla="*/ 331573 h 510953"/>
              <a:gd name="connsiteX113" fmla="*/ 193621 w 533104"/>
              <a:gd name="connsiteY113" fmla="*/ 313409 h 510953"/>
              <a:gd name="connsiteX114" fmla="*/ 174054 w 533104"/>
              <a:gd name="connsiteY114" fmla="*/ 256407 h 510953"/>
              <a:gd name="connsiteX115" fmla="*/ 267163 w 533104"/>
              <a:gd name="connsiteY115" fmla="*/ 163372 h 510953"/>
              <a:gd name="connsiteX116" fmla="*/ 504844 w 533104"/>
              <a:gd name="connsiteY116" fmla="*/ 379937 h 510953"/>
              <a:gd name="connsiteX117" fmla="*/ 497830 w 533104"/>
              <a:gd name="connsiteY117" fmla="*/ 386360 h 510953"/>
              <a:gd name="connsiteX118" fmla="*/ 496648 w 533104"/>
              <a:gd name="connsiteY118" fmla="*/ 386877 h 510953"/>
              <a:gd name="connsiteX119" fmla="*/ 283259 w 533104"/>
              <a:gd name="connsiteY119" fmla="*/ 483678 h 510953"/>
              <a:gd name="connsiteX120" fmla="*/ 224411 w 533104"/>
              <a:gd name="connsiteY120" fmla="*/ 466105 h 510953"/>
              <a:gd name="connsiteX121" fmla="*/ 122811 w 533104"/>
              <a:gd name="connsiteY121" fmla="*/ 434428 h 510953"/>
              <a:gd name="connsiteX122" fmla="*/ 115501 w 533104"/>
              <a:gd name="connsiteY122" fmla="*/ 433764 h 510953"/>
              <a:gd name="connsiteX123" fmla="*/ 116682 w 533104"/>
              <a:gd name="connsiteY123" fmla="*/ 335117 h 510953"/>
              <a:gd name="connsiteX124" fmla="*/ 146143 w 533104"/>
              <a:gd name="connsiteY124" fmla="*/ 335117 h 510953"/>
              <a:gd name="connsiteX125" fmla="*/ 179075 w 533104"/>
              <a:gd name="connsiteY125" fmla="*/ 337111 h 510953"/>
              <a:gd name="connsiteX126" fmla="*/ 267310 w 533104"/>
              <a:gd name="connsiteY126" fmla="*/ 376023 h 510953"/>
              <a:gd name="connsiteX127" fmla="*/ 274620 w 533104"/>
              <a:gd name="connsiteY127" fmla="*/ 375802 h 510953"/>
              <a:gd name="connsiteX128" fmla="*/ 344987 w 533104"/>
              <a:gd name="connsiteY128" fmla="*/ 374620 h 510953"/>
              <a:gd name="connsiteX129" fmla="*/ 357392 w 533104"/>
              <a:gd name="connsiteY129" fmla="*/ 388206 h 510953"/>
              <a:gd name="connsiteX130" fmla="*/ 343805 w 533104"/>
              <a:gd name="connsiteY130" fmla="*/ 401054 h 510953"/>
              <a:gd name="connsiteX131" fmla="*/ 343658 w 533104"/>
              <a:gd name="connsiteY131" fmla="*/ 401054 h 510953"/>
              <a:gd name="connsiteX132" fmla="*/ 245454 w 533104"/>
              <a:gd name="connsiteY132" fmla="*/ 399356 h 510953"/>
              <a:gd name="connsiteX133" fmla="*/ 234453 w 533104"/>
              <a:gd name="connsiteY133" fmla="*/ 404894 h 510953"/>
              <a:gd name="connsiteX134" fmla="*/ 221753 w 533104"/>
              <a:gd name="connsiteY134" fmla="*/ 422541 h 510953"/>
              <a:gd name="connsiteX135" fmla="*/ 224780 w 533104"/>
              <a:gd name="connsiteY135" fmla="*/ 441074 h 510953"/>
              <a:gd name="connsiteX136" fmla="*/ 232533 w 533104"/>
              <a:gd name="connsiteY136" fmla="*/ 443584 h 510953"/>
              <a:gd name="connsiteX137" fmla="*/ 243313 w 533104"/>
              <a:gd name="connsiteY137" fmla="*/ 438046 h 510953"/>
              <a:gd name="connsiteX138" fmla="*/ 251952 w 533104"/>
              <a:gd name="connsiteY138" fmla="*/ 426085 h 510953"/>
              <a:gd name="connsiteX139" fmla="*/ 343141 w 533104"/>
              <a:gd name="connsiteY139" fmla="*/ 427709 h 510953"/>
              <a:gd name="connsiteX140" fmla="*/ 344175 w 533104"/>
              <a:gd name="connsiteY140" fmla="*/ 427709 h 510953"/>
              <a:gd name="connsiteX141" fmla="*/ 380946 w 533104"/>
              <a:gd name="connsiteY141" fmla="*/ 403121 h 510953"/>
              <a:gd name="connsiteX142" fmla="*/ 488379 w 533104"/>
              <a:gd name="connsiteY142" fmla="*/ 361773 h 510953"/>
              <a:gd name="connsiteX143" fmla="*/ 498421 w 533104"/>
              <a:gd name="connsiteY143" fmla="*/ 362289 h 510953"/>
              <a:gd name="connsiteX144" fmla="*/ 505288 w 533104"/>
              <a:gd name="connsiteY144" fmla="*/ 369895 h 510953"/>
              <a:gd name="connsiteX145" fmla="*/ 505509 w 533104"/>
              <a:gd name="connsiteY145" fmla="*/ 370485 h 510953"/>
              <a:gd name="connsiteX146" fmla="*/ 504844 w 533104"/>
              <a:gd name="connsiteY146" fmla="*/ 379937 h 510953"/>
              <a:gd name="connsiteX147" fmla="*/ 214517 w 533104"/>
              <a:gd name="connsiteY147" fmla="*/ 263938 h 510953"/>
              <a:gd name="connsiteX148" fmla="*/ 214664 w 533104"/>
              <a:gd name="connsiteY148" fmla="*/ 245110 h 510953"/>
              <a:gd name="connsiteX149" fmla="*/ 233493 w 533104"/>
              <a:gd name="connsiteY149" fmla="*/ 245257 h 510953"/>
              <a:gd name="connsiteX150" fmla="*/ 250844 w 533104"/>
              <a:gd name="connsiteY150" fmla="*/ 262978 h 510953"/>
              <a:gd name="connsiteX151" fmla="*/ 298691 w 533104"/>
              <a:gd name="connsiteY151" fmla="*/ 203687 h 510953"/>
              <a:gd name="connsiteX152" fmla="*/ 317372 w 533104"/>
              <a:gd name="connsiteY152" fmla="*/ 201694 h 510953"/>
              <a:gd name="connsiteX153" fmla="*/ 319365 w 533104"/>
              <a:gd name="connsiteY153" fmla="*/ 220374 h 510953"/>
              <a:gd name="connsiteX154" fmla="*/ 262142 w 533104"/>
              <a:gd name="connsiteY154" fmla="*/ 291258 h 510953"/>
              <a:gd name="connsiteX155" fmla="*/ 262068 w 533104"/>
              <a:gd name="connsiteY155" fmla="*/ 291332 h 510953"/>
              <a:gd name="connsiteX156" fmla="*/ 261108 w 533104"/>
              <a:gd name="connsiteY156" fmla="*/ 292366 h 510953"/>
              <a:gd name="connsiteX157" fmla="*/ 260886 w 533104"/>
              <a:gd name="connsiteY157" fmla="*/ 292587 h 510953"/>
              <a:gd name="connsiteX158" fmla="*/ 260000 w 533104"/>
              <a:gd name="connsiteY158" fmla="*/ 293326 h 510953"/>
              <a:gd name="connsiteX159" fmla="*/ 259557 w 533104"/>
              <a:gd name="connsiteY159" fmla="*/ 293621 h 510953"/>
              <a:gd name="connsiteX160" fmla="*/ 258819 w 533104"/>
              <a:gd name="connsiteY160" fmla="*/ 294138 h 510953"/>
              <a:gd name="connsiteX161" fmla="*/ 258302 w 533104"/>
              <a:gd name="connsiteY161" fmla="*/ 294433 h 510953"/>
              <a:gd name="connsiteX162" fmla="*/ 257564 w 533104"/>
              <a:gd name="connsiteY162" fmla="*/ 294802 h 510953"/>
              <a:gd name="connsiteX163" fmla="*/ 257047 w 533104"/>
              <a:gd name="connsiteY163" fmla="*/ 295024 h 510953"/>
              <a:gd name="connsiteX164" fmla="*/ 256235 w 533104"/>
              <a:gd name="connsiteY164" fmla="*/ 295319 h 510953"/>
              <a:gd name="connsiteX165" fmla="*/ 255718 w 533104"/>
              <a:gd name="connsiteY165" fmla="*/ 295467 h 510953"/>
              <a:gd name="connsiteX166" fmla="*/ 254832 w 533104"/>
              <a:gd name="connsiteY166" fmla="*/ 295688 h 510953"/>
              <a:gd name="connsiteX167" fmla="*/ 254389 w 533104"/>
              <a:gd name="connsiteY167" fmla="*/ 295762 h 510953"/>
              <a:gd name="connsiteX168" fmla="*/ 253429 w 533104"/>
              <a:gd name="connsiteY168" fmla="*/ 295910 h 510953"/>
              <a:gd name="connsiteX169" fmla="*/ 253060 w 533104"/>
              <a:gd name="connsiteY169" fmla="*/ 295984 h 510953"/>
              <a:gd name="connsiteX170" fmla="*/ 251730 w 533104"/>
              <a:gd name="connsiteY170" fmla="*/ 296058 h 510953"/>
              <a:gd name="connsiteX171" fmla="*/ 251730 w 533104"/>
              <a:gd name="connsiteY171" fmla="*/ 296058 h 510953"/>
              <a:gd name="connsiteX172" fmla="*/ 250549 w 533104"/>
              <a:gd name="connsiteY172" fmla="*/ 295984 h 510953"/>
              <a:gd name="connsiteX173" fmla="*/ 250254 w 533104"/>
              <a:gd name="connsiteY173" fmla="*/ 295910 h 510953"/>
              <a:gd name="connsiteX174" fmla="*/ 249368 w 533104"/>
              <a:gd name="connsiteY174" fmla="*/ 295762 h 510953"/>
              <a:gd name="connsiteX175" fmla="*/ 248999 w 533104"/>
              <a:gd name="connsiteY175" fmla="*/ 295688 h 510953"/>
              <a:gd name="connsiteX176" fmla="*/ 248186 w 533104"/>
              <a:gd name="connsiteY176" fmla="*/ 295467 h 510953"/>
              <a:gd name="connsiteX177" fmla="*/ 247743 w 533104"/>
              <a:gd name="connsiteY177" fmla="*/ 295319 h 510953"/>
              <a:gd name="connsiteX178" fmla="*/ 247005 w 533104"/>
              <a:gd name="connsiteY178" fmla="*/ 295024 h 510953"/>
              <a:gd name="connsiteX179" fmla="*/ 246562 w 533104"/>
              <a:gd name="connsiteY179" fmla="*/ 294876 h 510953"/>
              <a:gd name="connsiteX180" fmla="*/ 245823 w 533104"/>
              <a:gd name="connsiteY180" fmla="*/ 294507 h 510953"/>
              <a:gd name="connsiteX181" fmla="*/ 245381 w 533104"/>
              <a:gd name="connsiteY181" fmla="*/ 294285 h 510953"/>
              <a:gd name="connsiteX182" fmla="*/ 244568 w 533104"/>
              <a:gd name="connsiteY182" fmla="*/ 293842 h 510953"/>
              <a:gd name="connsiteX183" fmla="*/ 244199 w 533104"/>
              <a:gd name="connsiteY183" fmla="*/ 293621 h 510953"/>
              <a:gd name="connsiteX184" fmla="*/ 243387 w 533104"/>
              <a:gd name="connsiteY184" fmla="*/ 293030 h 510953"/>
              <a:gd name="connsiteX185" fmla="*/ 243313 w 533104"/>
              <a:gd name="connsiteY185" fmla="*/ 292956 h 510953"/>
              <a:gd name="connsiteX186" fmla="*/ 242796 w 533104"/>
              <a:gd name="connsiteY186" fmla="*/ 292513 h 510953"/>
              <a:gd name="connsiteX187" fmla="*/ 242279 w 533104"/>
              <a:gd name="connsiteY187" fmla="*/ 291996 h 510953"/>
              <a:gd name="connsiteX188" fmla="*/ 242206 w 533104"/>
              <a:gd name="connsiteY188" fmla="*/ 291923 h 510953"/>
              <a:gd name="connsiteX189" fmla="*/ 214517 w 533104"/>
              <a:gd name="connsiteY189" fmla="*/ 263938 h 51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</a:cxnLst>
            <a:rect l="l" t="t" r="r" b="b"/>
            <a:pathLst>
              <a:path w="533104" h="510953">
                <a:moveTo>
                  <a:pt x="530392" y="361477"/>
                </a:moveTo>
                <a:lnTo>
                  <a:pt x="530171" y="360887"/>
                </a:lnTo>
                <a:cubicBezTo>
                  <a:pt x="526553" y="350845"/>
                  <a:pt x="519317" y="342796"/>
                  <a:pt x="509644" y="338292"/>
                </a:cubicBezTo>
                <a:cubicBezTo>
                  <a:pt x="500045" y="333714"/>
                  <a:pt x="489191" y="333198"/>
                  <a:pt x="479223" y="336742"/>
                </a:cubicBezTo>
                <a:cubicBezTo>
                  <a:pt x="442452" y="349959"/>
                  <a:pt x="400734" y="366424"/>
                  <a:pt x="381389" y="374177"/>
                </a:cubicBezTo>
                <a:cubicBezTo>
                  <a:pt x="375925" y="359336"/>
                  <a:pt x="361896" y="348556"/>
                  <a:pt x="345135" y="348039"/>
                </a:cubicBezTo>
                <a:cubicBezTo>
                  <a:pt x="344765" y="348039"/>
                  <a:pt x="344396" y="348039"/>
                  <a:pt x="344027" y="348039"/>
                </a:cubicBezTo>
                <a:cubicBezTo>
                  <a:pt x="370165" y="326109"/>
                  <a:pt x="386853" y="293178"/>
                  <a:pt x="386853" y="256407"/>
                </a:cubicBezTo>
                <a:cubicBezTo>
                  <a:pt x="386853" y="237062"/>
                  <a:pt x="382201" y="218824"/>
                  <a:pt x="374079" y="202653"/>
                </a:cubicBezTo>
                <a:cubicBezTo>
                  <a:pt x="380724" y="202875"/>
                  <a:pt x="385967" y="202949"/>
                  <a:pt x="387148" y="202949"/>
                </a:cubicBezTo>
                <a:lnTo>
                  <a:pt x="416757" y="202949"/>
                </a:lnTo>
                <a:cubicBezTo>
                  <a:pt x="419046" y="221482"/>
                  <a:pt x="431820" y="235289"/>
                  <a:pt x="447842" y="235511"/>
                </a:cubicBezTo>
                <a:lnTo>
                  <a:pt x="489339" y="236028"/>
                </a:lnTo>
                <a:cubicBezTo>
                  <a:pt x="489413" y="236028"/>
                  <a:pt x="489413" y="236028"/>
                  <a:pt x="489486" y="236028"/>
                </a:cubicBezTo>
                <a:cubicBezTo>
                  <a:pt x="496722" y="236028"/>
                  <a:pt x="502703" y="230195"/>
                  <a:pt x="502777" y="222885"/>
                </a:cubicBezTo>
                <a:cubicBezTo>
                  <a:pt x="502851" y="215575"/>
                  <a:pt x="497018" y="209520"/>
                  <a:pt x="489634" y="209446"/>
                </a:cubicBezTo>
                <a:lnTo>
                  <a:pt x="448137" y="208930"/>
                </a:lnTo>
                <a:cubicBezTo>
                  <a:pt x="446808" y="208930"/>
                  <a:pt x="442821" y="204499"/>
                  <a:pt x="442895" y="196599"/>
                </a:cubicBezTo>
                <a:lnTo>
                  <a:pt x="444593" y="55348"/>
                </a:lnTo>
                <a:cubicBezTo>
                  <a:pt x="444667" y="51361"/>
                  <a:pt x="445775" y="47669"/>
                  <a:pt x="447621" y="45159"/>
                </a:cubicBezTo>
                <a:cubicBezTo>
                  <a:pt x="448728" y="43682"/>
                  <a:pt x="449688" y="43165"/>
                  <a:pt x="450131" y="43165"/>
                </a:cubicBezTo>
                <a:lnTo>
                  <a:pt x="450131" y="43165"/>
                </a:lnTo>
                <a:lnTo>
                  <a:pt x="491628" y="43682"/>
                </a:lnTo>
                <a:cubicBezTo>
                  <a:pt x="498937" y="43756"/>
                  <a:pt x="504992" y="37923"/>
                  <a:pt x="505066" y="30539"/>
                </a:cubicBezTo>
                <a:cubicBezTo>
                  <a:pt x="505140" y="23229"/>
                  <a:pt x="499307" y="17174"/>
                  <a:pt x="491923" y="17101"/>
                </a:cubicBezTo>
                <a:lnTo>
                  <a:pt x="450426" y="16584"/>
                </a:lnTo>
                <a:cubicBezTo>
                  <a:pt x="441271" y="16510"/>
                  <a:pt x="432484" y="21088"/>
                  <a:pt x="426355" y="29210"/>
                </a:cubicBezTo>
                <a:cubicBezTo>
                  <a:pt x="421852" y="35264"/>
                  <a:pt x="418972" y="42870"/>
                  <a:pt x="418233" y="51066"/>
                </a:cubicBezTo>
                <a:lnTo>
                  <a:pt x="412548" y="50549"/>
                </a:lnTo>
                <a:cubicBezTo>
                  <a:pt x="412400" y="50549"/>
                  <a:pt x="412253" y="50549"/>
                  <a:pt x="412105" y="50549"/>
                </a:cubicBezTo>
                <a:cubicBezTo>
                  <a:pt x="375999" y="48629"/>
                  <a:pt x="346538" y="34231"/>
                  <a:pt x="320547" y="21531"/>
                </a:cubicBezTo>
                <a:cubicBezTo>
                  <a:pt x="293227" y="8166"/>
                  <a:pt x="269599" y="-3352"/>
                  <a:pt x="244642" y="1816"/>
                </a:cubicBezTo>
                <a:cubicBezTo>
                  <a:pt x="240729" y="2628"/>
                  <a:pt x="231425" y="4548"/>
                  <a:pt x="126503" y="53133"/>
                </a:cubicBezTo>
                <a:cubicBezTo>
                  <a:pt x="78139" y="75506"/>
                  <a:pt x="31253" y="97805"/>
                  <a:pt x="25715" y="100389"/>
                </a:cubicBezTo>
                <a:cubicBezTo>
                  <a:pt x="16264" y="104007"/>
                  <a:pt x="8658" y="111021"/>
                  <a:pt x="4302" y="120251"/>
                </a:cubicBezTo>
                <a:cubicBezTo>
                  <a:pt x="-128" y="129702"/>
                  <a:pt x="-645" y="140261"/>
                  <a:pt x="2825" y="150081"/>
                </a:cubicBezTo>
                <a:lnTo>
                  <a:pt x="3047" y="150746"/>
                </a:lnTo>
                <a:cubicBezTo>
                  <a:pt x="6665" y="160788"/>
                  <a:pt x="13901" y="168836"/>
                  <a:pt x="23573" y="173340"/>
                </a:cubicBezTo>
                <a:cubicBezTo>
                  <a:pt x="28964" y="175924"/>
                  <a:pt x="34797" y="177180"/>
                  <a:pt x="40630" y="177180"/>
                </a:cubicBezTo>
                <a:cubicBezTo>
                  <a:pt x="45134" y="177180"/>
                  <a:pt x="49638" y="176367"/>
                  <a:pt x="53994" y="174817"/>
                </a:cubicBezTo>
                <a:cubicBezTo>
                  <a:pt x="90692" y="161600"/>
                  <a:pt x="132483" y="145134"/>
                  <a:pt x="151829" y="137381"/>
                </a:cubicBezTo>
                <a:cubicBezTo>
                  <a:pt x="153675" y="142402"/>
                  <a:pt x="156480" y="147054"/>
                  <a:pt x="160320" y="151041"/>
                </a:cubicBezTo>
                <a:cubicBezTo>
                  <a:pt x="167630" y="158794"/>
                  <a:pt x="177524" y="163151"/>
                  <a:pt x="188157" y="163446"/>
                </a:cubicBezTo>
                <a:cubicBezTo>
                  <a:pt x="188526" y="163446"/>
                  <a:pt x="188895" y="163446"/>
                  <a:pt x="189264" y="163446"/>
                </a:cubicBezTo>
                <a:cubicBezTo>
                  <a:pt x="190224" y="163372"/>
                  <a:pt x="191258" y="163298"/>
                  <a:pt x="192292" y="163298"/>
                </a:cubicBezTo>
                <a:cubicBezTo>
                  <a:pt x="165046" y="185228"/>
                  <a:pt x="147620" y="218824"/>
                  <a:pt x="147620" y="256481"/>
                </a:cubicBezTo>
                <a:cubicBezTo>
                  <a:pt x="147620" y="275309"/>
                  <a:pt x="151976" y="293104"/>
                  <a:pt x="159729" y="308905"/>
                </a:cubicBezTo>
                <a:cubicBezTo>
                  <a:pt x="152863" y="308610"/>
                  <a:pt x="147325" y="308610"/>
                  <a:pt x="146143" y="308610"/>
                </a:cubicBezTo>
                <a:lnTo>
                  <a:pt x="116461" y="308610"/>
                </a:lnTo>
                <a:cubicBezTo>
                  <a:pt x="115575" y="301448"/>
                  <a:pt x="113064" y="294728"/>
                  <a:pt x="109151" y="289264"/>
                </a:cubicBezTo>
                <a:cubicBezTo>
                  <a:pt x="103244" y="280995"/>
                  <a:pt x="94605" y="276195"/>
                  <a:pt x="85375" y="276048"/>
                </a:cubicBezTo>
                <a:lnTo>
                  <a:pt x="43879" y="275531"/>
                </a:lnTo>
                <a:cubicBezTo>
                  <a:pt x="36569" y="275457"/>
                  <a:pt x="30514" y="281290"/>
                  <a:pt x="30440" y="288674"/>
                </a:cubicBezTo>
                <a:cubicBezTo>
                  <a:pt x="30366" y="295984"/>
                  <a:pt x="36200" y="302038"/>
                  <a:pt x="43583" y="302112"/>
                </a:cubicBezTo>
                <a:lnTo>
                  <a:pt x="85080" y="302629"/>
                </a:lnTo>
                <a:cubicBezTo>
                  <a:pt x="85449" y="302629"/>
                  <a:pt x="86483" y="303220"/>
                  <a:pt x="87517" y="304696"/>
                </a:cubicBezTo>
                <a:cubicBezTo>
                  <a:pt x="89363" y="307281"/>
                  <a:pt x="90322" y="310973"/>
                  <a:pt x="90322" y="314960"/>
                </a:cubicBezTo>
                <a:lnTo>
                  <a:pt x="88624" y="456210"/>
                </a:lnTo>
                <a:cubicBezTo>
                  <a:pt x="88550" y="464111"/>
                  <a:pt x="84489" y="468394"/>
                  <a:pt x="83086" y="468394"/>
                </a:cubicBezTo>
                <a:lnTo>
                  <a:pt x="83086" y="468394"/>
                </a:lnTo>
                <a:lnTo>
                  <a:pt x="41590" y="467877"/>
                </a:lnTo>
                <a:cubicBezTo>
                  <a:pt x="34280" y="467803"/>
                  <a:pt x="28225" y="473636"/>
                  <a:pt x="28151" y="481020"/>
                </a:cubicBezTo>
                <a:cubicBezTo>
                  <a:pt x="28078" y="488330"/>
                  <a:pt x="33911" y="494384"/>
                  <a:pt x="41294" y="494458"/>
                </a:cubicBezTo>
                <a:lnTo>
                  <a:pt x="82791" y="494975"/>
                </a:lnTo>
                <a:cubicBezTo>
                  <a:pt x="82865" y="494975"/>
                  <a:pt x="83012" y="494975"/>
                  <a:pt x="83160" y="494975"/>
                </a:cubicBezTo>
                <a:cubicBezTo>
                  <a:pt x="99847" y="494975"/>
                  <a:pt x="113212" y="480207"/>
                  <a:pt x="115058" y="460493"/>
                </a:cubicBezTo>
                <a:lnTo>
                  <a:pt x="120743" y="461010"/>
                </a:lnTo>
                <a:cubicBezTo>
                  <a:pt x="120891" y="461010"/>
                  <a:pt x="121039" y="461010"/>
                  <a:pt x="121186" y="461010"/>
                </a:cubicBezTo>
                <a:cubicBezTo>
                  <a:pt x="157293" y="462930"/>
                  <a:pt x="186754" y="477328"/>
                  <a:pt x="212744" y="490028"/>
                </a:cubicBezTo>
                <a:cubicBezTo>
                  <a:pt x="235486" y="501177"/>
                  <a:pt x="255718" y="510998"/>
                  <a:pt x="276244" y="510998"/>
                </a:cubicBezTo>
                <a:cubicBezTo>
                  <a:pt x="280379" y="510998"/>
                  <a:pt x="284514" y="510628"/>
                  <a:pt x="288649" y="509742"/>
                </a:cubicBezTo>
                <a:cubicBezTo>
                  <a:pt x="292562" y="508930"/>
                  <a:pt x="301866" y="507010"/>
                  <a:pt x="406789" y="458426"/>
                </a:cubicBezTo>
                <a:cubicBezTo>
                  <a:pt x="455152" y="436053"/>
                  <a:pt x="502039" y="413754"/>
                  <a:pt x="507576" y="411170"/>
                </a:cubicBezTo>
                <a:cubicBezTo>
                  <a:pt x="517028" y="407552"/>
                  <a:pt x="524633" y="400537"/>
                  <a:pt x="528989" y="391308"/>
                </a:cubicBezTo>
                <a:cubicBezTo>
                  <a:pt x="533346" y="381856"/>
                  <a:pt x="533863" y="371298"/>
                  <a:pt x="530392" y="361477"/>
                </a:cubicBezTo>
                <a:moveTo>
                  <a:pt x="188304" y="136864"/>
                </a:moveTo>
                <a:cubicBezTo>
                  <a:pt x="181216" y="136421"/>
                  <a:pt x="175752" y="130441"/>
                  <a:pt x="175900" y="123278"/>
                </a:cubicBezTo>
                <a:cubicBezTo>
                  <a:pt x="175974" y="119734"/>
                  <a:pt x="177450" y="116485"/>
                  <a:pt x="180035" y="114049"/>
                </a:cubicBezTo>
                <a:cubicBezTo>
                  <a:pt x="182619" y="111612"/>
                  <a:pt x="185942" y="110357"/>
                  <a:pt x="189486" y="110431"/>
                </a:cubicBezTo>
                <a:cubicBezTo>
                  <a:pt x="189560" y="110431"/>
                  <a:pt x="189560" y="110431"/>
                  <a:pt x="189633" y="110431"/>
                </a:cubicBezTo>
                <a:lnTo>
                  <a:pt x="287837" y="112129"/>
                </a:lnTo>
                <a:cubicBezTo>
                  <a:pt x="292193" y="112203"/>
                  <a:pt x="296328" y="110135"/>
                  <a:pt x="298839" y="106591"/>
                </a:cubicBezTo>
                <a:lnTo>
                  <a:pt x="311539" y="88944"/>
                </a:lnTo>
                <a:cubicBezTo>
                  <a:pt x="315821" y="82963"/>
                  <a:pt x="314492" y="74694"/>
                  <a:pt x="308511" y="70411"/>
                </a:cubicBezTo>
                <a:cubicBezTo>
                  <a:pt x="302531" y="66128"/>
                  <a:pt x="294261" y="67457"/>
                  <a:pt x="289978" y="73438"/>
                </a:cubicBezTo>
                <a:lnTo>
                  <a:pt x="281339" y="85400"/>
                </a:lnTo>
                <a:lnTo>
                  <a:pt x="190150" y="83776"/>
                </a:lnTo>
                <a:cubicBezTo>
                  <a:pt x="179518" y="83480"/>
                  <a:pt x="169476" y="87394"/>
                  <a:pt x="161797" y="94630"/>
                </a:cubicBezTo>
                <a:cubicBezTo>
                  <a:pt x="157662" y="98543"/>
                  <a:pt x="154487" y="103195"/>
                  <a:pt x="152346" y="108289"/>
                </a:cubicBezTo>
                <a:cubicBezTo>
                  <a:pt x="148063" y="110062"/>
                  <a:pt x="92242" y="132656"/>
                  <a:pt x="44913" y="149564"/>
                </a:cubicBezTo>
                <a:cubicBezTo>
                  <a:pt x="41590" y="150746"/>
                  <a:pt x="38046" y="150598"/>
                  <a:pt x="34871" y="149048"/>
                </a:cubicBezTo>
                <a:cubicBezTo>
                  <a:pt x="31622" y="147497"/>
                  <a:pt x="29185" y="144839"/>
                  <a:pt x="28004" y="141442"/>
                </a:cubicBezTo>
                <a:lnTo>
                  <a:pt x="27782" y="140778"/>
                </a:lnTo>
                <a:cubicBezTo>
                  <a:pt x="26675" y="137677"/>
                  <a:pt x="26822" y="134280"/>
                  <a:pt x="28299" y="131327"/>
                </a:cubicBezTo>
                <a:cubicBezTo>
                  <a:pt x="29702" y="128299"/>
                  <a:pt x="32212" y="126010"/>
                  <a:pt x="35314" y="124903"/>
                </a:cubicBezTo>
                <a:cubicBezTo>
                  <a:pt x="35757" y="124755"/>
                  <a:pt x="36126" y="124607"/>
                  <a:pt x="36495" y="124386"/>
                </a:cubicBezTo>
                <a:cubicBezTo>
                  <a:pt x="111809" y="88575"/>
                  <a:pt x="236372" y="30613"/>
                  <a:pt x="249885" y="27585"/>
                </a:cubicBezTo>
                <a:cubicBezTo>
                  <a:pt x="265981" y="24263"/>
                  <a:pt x="284883" y="33492"/>
                  <a:pt x="308733" y="45159"/>
                </a:cubicBezTo>
                <a:cubicBezTo>
                  <a:pt x="335610" y="58302"/>
                  <a:pt x="368984" y="74620"/>
                  <a:pt x="410333" y="76835"/>
                </a:cubicBezTo>
                <a:lnTo>
                  <a:pt x="417643" y="77499"/>
                </a:lnTo>
                <a:lnTo>
                  <a:pt x="416461" y="176146"/>
                </a:lnTo>
                <a:lnTo>
                  <a:pt x="387000" y="176146"/>
                </a:lnTo>
                <a:cubicBezTo>
                  <a:pt x="380724" y="176146"/>
                  <a:pt x="362929" y="175703"/>
                  <a:pt x="353995" y="174152"/>
                </a:cubicBezTo>
                <a:cubicBezTo>
                  <a:pt x="337086" y="156210"/>
                  <a:pt x="314640" y="143510"/>
                  <a:pt x="289461" y="138710"/>
                </a:cubicBezTo>
                <a:cubicBezTo>
                  <a:pt x="264947" y="132803"/>
                  <a:pt x="198715" y="136274"/>
                  <a:pt x="188304" y="136864"/>
                </a:cubicBezTo>
                <a:moveTo>
                  <a:pt x="267163" y="163372"/>
                </a:moveTo>
                <a:cubicBezTo>
                  <a:pt x="272848" y="163372"/>
                  <a:pt x="278386" y="163889"/>
                  <a:pt x="283702" y="164849"/>
                </a:cubicBezTo>
                <a:cubicBezTo>
                  <a:pt x="294925" y="167802"/>
                  <a:pt x="301644" y="173340"/>
                  <a:pt x="309397" y="179838"/>
                </a:cubicBezTo>
                <a:cubicBezTo>
                  <a:pt x="317298" y="186409"/>
                  <a:pt x="326085" y="193719"/>
                  <a:pt x="339523" y="198076"/>
                </a:cubicBezTo>
                <a:cubicBezTo>
                  <a:pt x="352445" y="214024"/>
                  <a:pt x="360124" y="234330"/>
                  <a:pt x="360124" y="256407"/>
                </a:cubicBezTo>
                <a:cubicBezTo>
                  <a:pt x="360124" y="305435"/>
                  <a:pt x="321950" y="345750"/>
                  <a:pt x="273808" y="349220"/>
                </a:cubicBezTo>
                <a:cubicBezTo>
                  <a:pt x="263692" y="348851"/>
                  <a:pt x="255053" y="348039"/>
                  <a:pt x="249737" y="346710"/>
                </a:cubicBezTo>
                <a:cubicBezTo>
                  <a:pt x="238292" y="343830"/>
                  <a:pt x="231499" y="338145"/>
                  <a:pt x="223599" y="331573"/>
                </a:cubicBezTo>
                <a:cubicBezTo>
                  <a:pt x="215698" y="325002"/>
                  <a:pt x="206985" y="317766"/>
                  <a:pt x="193621" y="313409"/>
                </a:cubicBezTo>
                <a:cubicBezTo>
                  <a:pt x="181364" y="297608"/>
                  <a:pt x="174054" y="277820"/>
                  <a:pt x="174054" y="256407"/>
                </a:cubicBezTo>
                <a:cubicBezTo>
                  <a:pt x="174128" y="205164"/>
                  <a:pt x="215846" y="163372"/>
                  <a:pt x="267163" y="163372"/>
                </a:cubicBezTo>
                <a:moveTo>
                  <a:pt x="504844" y="379937"/>
                </a:moveTo>
                <a:cubicBezTo>
                  <a:pt x="503442" y="382964"/>
                  <a:pt x="500931" y="385253"/>
                  <a:pt x="497830" y="386360"/>
                </a:cubicBezTo>
                <a:cubicBezTo>
                  <a:pt x="497387" y="386508"/>
                  <a:pt x="497018" y="386656"/>
                  <a:pt x="496648" y="386877"/>
                </a:cubicBezTo>
                <a:cubicBezTo>
                  <a:pt x="421335" y="422688"/>
                  <a:pt x="296771" y="480651"/>
                  <a:pt x="283259" y="483678"/>
                </a:cubicBezTo>
                <a:cubicBezTo>
                  <a:pt x="267163" y="487001"/>
                  <a:pt x="248260" y="477771"/>
                  <a:pt x="224411" y="466105"/>
                </a:cubicBezTo>
                <a:cubicBezTo>
                  <a:pt x="197534" y="452962"/>
                  <a:pt x="164160" y="436644"/>
                  <a:pt x="122811" y="434428"/>
                </a:cubicBezTo>
                <a:lnTo>
                  <a:pt x="115501" y="433764"/>
                </a:lnTo>
                <a:lnTo>
                  <a:pt x="116682" y="335117"/>
                </a:lnTo>
                <a:lnTo>
                  <a:pt x="146143" y="335117"/>
                </a:lnTo>
                <a:cubicBezTo>
                  <a:pt x="152346" y="335117"/>
                  <a:pt x="170140" y="335487"/>
                  <a:pt x="179075" y="337111"/>
                </a:cubicBezTo>
                <a:cubicBezTo>
                  <a:pt x="200930" y="361034"/>
                  <a:pt x="232385" y="376023"/>
                  <a:pt x="267310" y="376023"/>
                </a:cubicBezTo>
                <a:cubicBezTo>
                  <a:pt x="269747" y="376023"/>
                  <a:pt x="272183" y="375949"/>
                  <a:pt x="274620" y="375802"/>
                </a:cubicBezTo>
                <a:cubicBezTo>
                  <a:pt x="303195" y="376835"/>
                  <a:pt x="337677" y="375063"/>
                  <a:pt x="344987" y="374620"/>
                </a:cubicBezTo>
                <a:cubicBezTo>
                  <a:pt x="352075" y="375063"/>
                  <a:pt x="357539" y="381044"/>
                  <a:pt x="357392" y="388206"/>
                </a:cubicBezTo>
                <a:cubicBezTo>
                  <a:pt x="357170" y="395516"/>
                  <a:pt x="351115" y="401276"/>
                  <a:pt x="343805" y="401054"/>
                </a:cubicBezTo>
                <a:cubicBezTo>
                  <a:pt x="343732" y="401054"/>
                  <a:pt x="343732" y="401054"/>
                  <a:pt x="343658" y="401054"/>
                </a:cubicBezTo>
                <a:lnTo>
                  <a:pt x="245454" y="399356"/>
                </a:lnTo>
                <a:cubicBezTo>
                  <a:pt x="241098" y="399282"/>
                  <a:pt x="236963" y="401349"/>
                  <a:pt x="234453" y="404894"/>
                </a:cubicBezTo>
                <a:lnTo>
                  <a:pt x="221753" y="422541"/>
                </a:lnTo>
                <a:cubicBezTo>
                  <a:pt x="217470" y="428521"/>
                  <a:pt x="218799" y="436791"/>
                  <a:pt x="224780" y="441074"/>
                </a:cubicBezTo>
                <a:cubicBezTo>
                  <a:pt x="227143" y="442772"/>
                  <a:pt x="229875" y="443584"/>
                  <a:pt x="232533" y="443584"/>
                </a:cubicBezTo>
                <a:cubicBezTo>
                  <a:pt x="236668" y="443584"/>
                  <a:pt x="240729" y="441664"/>
                  <a:pt x="243313" y="438046"/>
                </a:cubicBezTo>
                <a:lnTo>
                  <a:pt x="251952" y="426085"/>
                </a:lnTo>
                <a:lnTo>
                  <a:pt x="343141" y="427709"/>
                </a:lnTo>
                <a:cubicBezTo>
                  <a:pt x="343510" y="427709"/>
                  <a:pt x="343805" y="427709"/>
                  <a:pt x="344175" y="427709"/>
                </a:cubicBezTo>
                <a:cubicBezTo>
                  <a:pt x="360640" y="427709"/>
                  <a:pt x="374891" y="417594"/>
                  <a:pt x="380946" y="403121"/>
                </a:cubicBezTo>
                <a:cubicBezTo>
                  <a:pt x="385081" y="401423"/>
                  <a:pt x="441049" y="378829"/>
                  <a:pt x="488379" y="361773"/>
                </a:cubicBezTo>
                <a:cubicBezTo>
                  <a:pt x="491701" y="360591"/>
                  <a:pt x="495246" y="360739"/>
                  <a:pt x="498421" y="362289"/>
                </a:cubicBezTo>
                <a:cubicBezTo>
                  <a:pt x="501669" y="363840"/>
                  <a:pt x="504106" y="366498"/>
                  <a:pt x="505288" y="369895"/>
                </a:cubicBezTo>
                <a:lnTo>
                  <a:pt x="505509" y="370485"/>
                </a:lnTo>
                <a:cubicBezTo>
                  <a:pt x="506469" y="373587"/>
                  <a:pt x="506247" y="376909"/>
                  <a:pt x="504844" y="379937"/>
                </a:cubicBezTo>
                <a:moveTo>
                  <a:pt x="214517" y="263938"/>
                </a:moveTo>
                <a:cubicBezTo>
                  <a:pt x="209348" y="258696"/>
                  <a:pt x="209422" y="250278"/>
                  <a:pt x="214664" y="245110"/>
                </a:cubicBezTo>
                <a:cubicBezTo>
                  <a:pt x="219907" y="239941"/>
                  <a:pt x="228324" y="240015"/>
                  <a:pt x="233493" y="245257"/>
                </a:cubicBezTo>
                <a:lnTo>
                  <a:pt x="250844" y="262978"/>
                </a:lnTo>
                <a:lnTo>
                  <a:pt x="298691" y="203687"/>
                </a:lnTo>
                <a:cubicBezTo>
                  <a:pt x="303269" y="198002"/>
                  <a:pt x="311686" y="197116"/>
                  <a:pt x="317372" y="201694"/>
                </a:cubicBezTo>
                <a:cubicBezTo>
                  <a:pt x="323057" y="206271"/>
                  <a:pt x="323943" y="214689"/>
                  <a:pt x="319365" y="220374"/>
                </a:cubicBezTo>
                <a:lnTo>
                  <a:pt x="262142" y="291258"/>
                </a:lnTo>
                <a:cubicBezTo>
                  <a:pt x="262142" y="291258"/>
                  <a:pt x="262142" y="291258"/>
                  <a:pt x="262068" y="291332"/>
                </a:cubicBezTo>
                <a:cubicBezTo>
                  <a:pt x="261772" y="291701"/>
                  <a:pt x="261477" y="292070"/>
                  <a:pt x="261108" y="292366"/>
                </a:cubicBezTo>
                <a:cubicBezTo>
                  <a:pt x="261034" y="292439"/>
                  <a:pt x="260960" y="292513"/>
                  <a:pt x="260886" y="292587"/>
                </a:cubicBezTo>
                <a:cubicBezTo>
                  <a:pt x="260591" y="292883"/>
                  <a:pt x="260296" y="293104"/>
                  <a:pt x="260000" y="293326"/>
                </a:cubicBezTo>
                <a:cubicBezTo>
                  <a:pt x="259853" y="293473"/>
                  <a:pt x="259705" y="293547"/>
                  <a:pt x="259557" y="293621"/>
                </a:cubicBezTo>
                <a:cubicBezTo>
                  <a:pt x="259336" y="293769"/>
                  <a:pt x="259114" y="293990"/>
                  <a:pt x="258819" y="294138"/>
                </a:cubicBezTo>
                <a:cubicBezTo>
                  <a:pt x="258671" y="294212"/>
                  <a:pt x="258523" y="294359"/>
                  <a:pt x="258302" y="294433"/>
                </a:cubicBezTo>
                <a:cubicBezTo>
                  <a:pt x="258081" y="294581"/>
                  <a:pt x="257785" y="294728"/>
                  <a:pt x="257564" y="294802"/>
                </a:cubicBezTo>
                <a:cubicBezTo>
                  <a:pt x="257416" y="294876"/>
                  <a:pt x="257268" y="294950"/>
                  <a:pt x="257047" y="295024"/>
                </a:cubicBezTo>
                <a:cubicBezTo>
                  <a:pt x="256751" y="295171"/>
                  <a:pt x="256530" y="295245"/>
                  <a:pt x="256235" y="295319"/>
                </a:cubicBezTo>
                <a:cubicBezTo>
                  <a:pt x="256087" y="295393"/>
                  <a:pt x="255939" y="295467"/>
                  <a:pt x="255718" y="295467"/>
                </a:cubicBezTo>
                <a:cubicBezTo>
                  <a:pt x="255422" y="295541"/>
                  <a:pt x="255127" y="295614"/>
                  <a:pt x="254832" y="295688"/>
                </a:cubicBezTo>
                <a:cubicBezTo>
                  <a:pt x="254684" y="295762"/>
                  <a:pt x="254536" y="295762"/>
                  <a:pt x="254389" y="295762"/>
                </a:cubicBezTo>
                <a:cubicBezTo>
                  <a:pt x="254093" y="295836"/>
                  <a:pt x="253724" y="295910"/>
                  <a:pt x="253429" y="295910"/>
                </a:cubicBezTo>
                <a:cubicBezTo>
                  <a:pt x="253281" y="295910"/>
                  <a:pt x="253133" y="295984"/>
                  <a:pt x="253060" y="295984"/>
                </a:cubicBezTo>
                <a:cubicBezTo>
                  <a:pt x="252616" y="296058"/>
                  <a:pt x="252174" y="296058"/>
                  <a:pt x="251730" y="296058"/>
                </a:cubicBezTo>
                <a:cubicBezTo>
                  <a:pt x="251730" y="296058"/>
                  <a:pt x="251730" y="296058"/>
                  <a:pt x="251730" y="296058"/>
                </a:cubicBezTo>
                <a:cubicBezTo>
                  <a:pt x="251361" y="296058"/>
                  <a:pt x="250918" y="296058"/>
                  <a:pt x="250549" y="295984"/>
                </a:cubicBezTo>
                <a:cubicBezTo>
                  <a:pt x="250475" y="295984"/>
                  <a:pt x="250328" y="295984"/>
                  <a:pt x="250254" y="295910"/>
                </a:cubicBezTo>
                <a:cubicBezTo>
                  <a:pt x="249958" y="295910"/>
                  <a:pt x="249663" y="295836"/>
                  <a:pt x="249368" y="295762"/>
                </a:cubicBezTo>
                <a:cubicBezTo>
                  <a:pt x="249220" y="295762"/>
                  <a:pt x="249146" y="295688"/>
                  <a:pt x="248999" y="295688"/>
                </a:cubicBezTo>
                <a:cubicBezTo>
                  <a:pt x="248703" y="295614"/>
                  <a:pt x="248482" y="295541"/>
                  <a:pt x="248186" y="295467"/>
                </a:cubicBezTo>
                <a:cubicBezTo>
                  <a:pt x="248039" y="295393"/>
                  <a:pt x="247891" y="295393"/>
                  <a:pt x="247743" y="295319"/>
                </a:cubicBezTo>
                <a:cubicBezTo>
                  <a:pt x="247522" y="295245"/>
                  <a:pt x="247226" y="295171"/>
                  <a:pt x="247005" y="295024"/>
                </a:cubicBezTo>
                <a:cubicBezTo>
                  <a:pt x="246857" y="294950"/>
                  <a:pt x="246709" y="294950"/>
                  <a:pt x="246562" y="294876"/>
                </a:cubicBezTo>
                <a:cubicBezTo>
                  <a:pt x="246340" y="294802"/>
                  <a:pt x="246119" y="294655"/>
                  <a:pt x="245823" y="294507"/>
                </a:cubicBezTo>
                <a:cubicBezTo>
                  <a:pt x="245676" y="294433"/>
                  <a:pt x="245528" y="294359"/>
                  <a:pt x="245381" y="294285"/>
                </a:cubicBezTo>
                <a:cubicBezTo>
                  <a:pt x="245085" y="294138"/>
                  <a:pt x="244864" y="293990"/>
                  <a:pt x="244568" y="293842"/>
                </a:cubicBezTo>
                <a:cubicBezTo>
                  <a:pt x="244421" y="293769"/>
                  <a:pt x="244347" y="293695"/>
                  <a:pt x="244199" y="293621"/>
                </a:cubicBezTo>
                <a:cubicBezTo>
                  <a:pt x="243904" y="293399"/>
                  <a:pt x="243608" y="293252"/>
                  <a:pt x="243387" y="293030"/>
                </a:cubicBezTo>
                <a:cubicBezTo>
                  <a:pt x="243387" y="293030"/>
                  <a:pt x="243387" y="293030"/>
                  <a:pt x="243313" y="292956"/>
                </a:cubicBezTo>
                <a:cubicBezTo>
                  <a:pt x="243165" y="292809"/>
                  <a:pt x="243018" y="292661"/>
                  <a:pt x="242796" y="292513"/>
                </a:cubicBezTo>
                <a:cubicBezTo>
                  <a:pt x="242648" y="292366"/>
                  <a:pt x="242427" y="292218"/>
                  <a:pt x="242279" y="291996"/>
                </a:cubicBezTo>
                <a:cubicBezTo>
                  <a:pt x="242279" y="291996"/>
                  <a:pt x="242279" y="291996"/>
                  <a:pt x="242206" y="291923"/>
                </a:cubicBezTo>
                <a:lnTo>
                  <a:pt x="214517" y="26393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23" name="Forma libre 63">
            <a:extLst>
              <a:ext uri="{FF2B5EF4-FFF2-40B4-BE49-F238E27FC236}">
                <a16:creationId xmlns:a16="http://schemas.microsoft.com/office/drawing/2014/main" id="{19332AAE-8085-DF40-A543-33F55C634D3E}"/>
              </a:ext>
            </a:extLst>
          </p:cNvPr>
          <p:cNvSpPr/>
          <p:nvPr/>
        </p:nvSpPr>
        <p:spPr>
          <a:xfrm>
            <a:off x="18991377" y="8467076"/>
            <a:ext cx="706051" cy="711159"/>
          </a:xfrm>
          <a:custGeom>
            <a:avLst/>
            <a:gdLst>
              <a:gd name="connsiteX0" fmla="*/ 398942 w 510215"/>
              <a:gd name="connsiteY0" fmla="*/ 133461 h 513906"/>
              <a:gd name="connsiteX1" fmla="*/ 465396 w 510215"/>
              <a:gd name="connsiteY1" fmla="*/ 67007 h 513906"/>
              <a:gd name="connsiteX2" fmla="*/ 398942 w 510215"/>
              <a:gd name="connsiteY2" fmla="*/ 554 h 513906"/>
              <a:gd name="connsiteX3" fmla="*/ 332489 w 510215"/>
              <a:gd name="connsiteY3" fmla="*/ 67007 h 513906"/>
              <a:gd name="connsiteX4" fmla="*/ 398942 w 510215"/>
              <a:gd name="connsiteY4" fmla="*/ 133461 h 513906"/>
              <a:gd name="connsiteX5" fmla="*/ 398942 w 510215"/>
              <a:gd name="connsiteY5" fmla="*/ 27061 h 513906"/>
              <a:gd name="connsiteX6" fmla="*/ 438814 w 510215"/>
              <a:gd name="connsiteY6" fmla="*/ 66933 h 513906"/>
              <a:gd name="connsiteX7" fmla="*/ 398942 w 510215"/>
              <a:gd name="connsiteY7" fmla="*/ 106805 h 513906"/>
              <a:gd name="connsiteX8" fmla="*/ 359070 w 510215"/>
              <a:gd name="connsiteY8" fmla="*/ 66933 h 513906"/>
              <a:gd name="connsiteX9" fmla="*/ 398942 w 510215"/>
              <a:gd name="connsiteY9" fmla="*/ 27061 h 513906"/>
              <a:gd name="connsiteX10" fmla="*/ 510141 w 510215"/>
              <a:gd name="connsiteY10" fmla="*/ 208922 h 513906"/>
              <a:gd name="connsiteX11" fmla="*/ 489393 w 510215"/>
              <a:gd name="connsiteY11" fmla="*/ 168977 h 513906"/>
              <a:gd name="connsiteX12" fmla="*/ 428551 w 510215"/>
              <a:gd name="connsiteY12" fmla="*/ 144019 h 513906"/>
              <a:gd name="connsiteX13" fmla="*/ 426927 w 510215"/>
              <a:gd name="connsiteY13" fmla="*/ 143724 h 513906"/>
              <a:gd name="connsiteX14" fmla="*/ 399016 w 510215"/>
              <a:gd name="connsiteY14" fmla="*/ 141361 h 513906"/>
              <a:gd name="connsiteX15" fmla="*/ 399016 w 510215"/>
              <a:gd name="connsiteY15" fmla="*/ 141361 h 513906"/>
              <a:gd name="connsiteX16" fmla="*/ 399016 w 510215"/>
              <a:gd name="connsiteY16" fmla="*/ 141361 h 513906"/>
              <a:gd name="connsiteX17" fmla="*/ 371179 w 510215"/>
              <a:gd name="connsiteY17" fmla="*/ 143724 h 513906"/>
              <a:gd name="connsiteX18" fmla="*/ 369481 w 510215"/>
              <a:gd name="connsiteY18" fmla="*/ 144019 h 513906"/>
              <a:gd name="connsiteX19" fmla="*/ 309230 w 510215"/>
              <a:gd name="connsiteY19" fmla="*/ 168607 h 513906"/>
              <a:gd name="connsiteX20" fmla="*/ 287965 w 510215"/>
              <a:gd name="connsiteY20" fmla="*/ 209218 h 513906"/>
              <a:gd name="connsiteX21" fmla="*/ 287965 w 510215"/>
              <a:gd name="connsiteY21" fmla="*/ 335332 h 513906"/>
              <a:gd name="connsiteX22" fmla="*/ 301256 w 510215"/>
              <a:gd name="connsiteY22" fmla="*/ 348622 h 513906"/>
              <a:gd name="connsiteX23" fmla="*/ 322890 w 510215"/>
              <a:gd name="connsiteY23" fmla="*/ 348622 h 513906"/>
              <a:gd name="connsiteX24" fmla="*/ 322890 w 510215"/>
              <a:gd name="connsiteY24" fmla="*/ 500653 h 513906"/>
              <a:gd name="connsiteX25" fmla="*/ 336181 w 510215"/>
              <a:gd name="connsiteY25" fmla="*/ 513944 h 513906"/>
              <a:gd name="connsiteX26" fmla="*/ 460744 w 510215"/>
              <a:gd name="connsiteY26" fmla="*/ 513944 h 513906"/>
              <a:gd name="connsiteX27" fmla="*/ 474035 w 510215"/>
              <a:gd name="connsiteY27" fmla="*/ 500653 h 513906"/>
              <a:gd name="connsiteX28" fmla="*/ 474035 w 510215"/>
              <a:gd name="connsiteY28" fmla="*/ 348622 h 513906"/>
              <a:gd name="connsiteX29" fmla="*/ 496998 w 510215"/>
              <a:gd name="connsiteY29" fmla="*/ 348622 h 513906"/>
              <a:gd name="connsiteX30" fmla="*/ 510289 w 510215"/>
              <a:gd name="connsiteY30" fmla="*/ 335332 h 513906"/>
              <a:gd name="connsiteX31" fmla="*/ 510141 w 510215"/>
              <a:gd name="connsiteY31" fmla="*/ 208922 h 513906"/>
              <a:gd name="connsiteX32" fmla="*/ 460744 w 510215"/>
              <a:gd name="connsiteY32" fmla="*/ 321967 h 513906"/>
              <a:gd name="connsiteX33" fmla="*/ 447454 w 510215"/>
              <a:gd name="connsiteY33" fmla="*/ 335258 h 513906"/>
              <a:gd name="connsiteX34" fmla="*/ 447454 w 510215"/>
              <a:gd name="connsiteY34" fmla="*/ 487288 h 513906"/>
              <a:gd name="connsiteX35" fmla="*/ 349471 w 510215"/>
              <a:gd name="connsiteY35" fmla="*/ 487288 h 513906"/>
              <a:gd name="connsiteX36" fmla="*/ 349471 w 510215"/>
              <a:gd name="connsiteY36" fmla="*/ 335258 h 513906"/>
              <a:gd name="connsiteX37" fmla="*/ 336181 w 510215"/>
              <a:gd name="connsiteY37" fmla="*/ 321967 h 513906"/>
              <a:gd name="connsiteX38" fmla="*/ 314547 w 510215"/>
              <a:gd name="connsiteY38" fmla="*/ 321967 h 513906"/>
              <a:gd name="connsiteX39" fmla="*/ 314547 w 510215"/>
              <a:gd name="connsiteY39" fmla="*/ 209144 h 513906"/>
              <a:gd name="connsiteX40" fmla="*/ 324367 w 510215"/>
              <a:gd name="connsiteY40" fmla="*/ 190315 h 513906"/>
              <a:gd name="connsiteX41" fmla="*/ 371179 w 510215"/>
              <a:gd name="connsiteY41" fmla="*/ 170675 h 513906"/>
              <a:gd name="connsiteX42" fmla="*/ 385652 w 510215"/>
              <a:gd name="connsiteY42" fmla="*/ 176434 h 513906"/>
              <a:gd name="connsiteX43" fmla="*/ 385726 w 510215"/>
              <a:gd name="connsiteY43" fmla="*/ 279585 h 513906"/>
              <a:gd name="connsiteX44" fmla="*/ 399016 w 510215"/>
              <a:gd name="connsiteY44" fmla="*/ 292875 h 513906"/>
              <a:gd name="connsiteX45" fmla="*/ 399016 w 510215"/>
              <a:gd name="connsiteY45" fmla="*/ 292875 h 513906"/>
              <a:gd name="connsiteX46" fmla="*/ 412307 w 510215"/>
              <a:gd name="connsiteY46" fmla="*/ 279585 h 513906"/>
              <a:gd name="connsiteX47" fmla="*/ 412233 w 510215"/>
              <a:gd name="connsiteY47" fmla="*/ 176434 h 513906"/>
              <a:gd name="connsiteX48" fmla="*/ 426705 w 510215"/>
              <a:gd name="connsiteY48" fmla="*/ 170675 h 513906"/>
              <a:gd name="connsiteX49" fmla="*/ 474035 w 510215"/>
              <a:gd name="connsiteY49" fmla="*/ 190685 h 513906"/>
              <a:gd name="connsiteX50" fmla="*/ 483560 w 510215"/>
              <a:gd name="connsiteY50" fmla="*/ 209070 h 513906"/>
              <a:gd name="connsiteX51" fmla="*/ 483708 w 510215"/>
              <a:gd name="connsiteY51" fmla="*/ 321967 h 513906"/>
              <a:gd name="connsiteX52" fmla="*/ 460744 w 510215"/>
              <a:gd name="connsiteY52" fmla="*/ 321967 h 513906"/>
              <a:gd name="connsiteX53" fmla="*/ 121240 w 510215"/>
              <a:gd name="connsiteY53" fmla="*/ 346333 h 513906"/>
              <a:gd name="connsiteX54" fmla="*/ 121240 w 510215"/>
              <a:gd name="connsiteY54" fmla="*/ 365162 h 513906"/>
              <a:gd name="connsiteX55" fmla="*/ 111863 w 510215"/>
              <a:gd name="connsiteY55" fmla="*/ 369075 h 513906"/>
              <a:gd name="connsiteX56" fmla="*/ 102486 w 510215"/>
              <a:gd name="connsiteY56" fmla="*/ 365162 h 513906"/>
              <a:gd name="connsiteX57" fmla="*/ 76126 w 510215"/>
              <a:gd name="connsiteY57" fmla="*/ 338802 h 513906"/>
              <a:gd name="connsiteX58" fmla="*/ 76126 w 510215"/>
              <a:gd name="connsiteY58" fmla="*/ 500653 h 513906"/>
              <a:gd name="connsiteX59" fmla="*/ 62836 w 510215"/>
              <a:gd name="connsiteY59" fmla="*/ 513944 h 513906"/>
              <a:gd name="connsiteX60" fmla="*/ 49545 w 510215"/>
              <a:gd name="connsiteY60" fmla="*/ 500653 h 513906"/>
              <a:gd name="connsiteX61" fmla="*/ 49545 w 510215"/>
              <a:gd name="connsiteY61" fmla="*/ 338802 h 513906"/>
              <a:gd name="connsiteX62" fmla="*/ 23185 w 510215"/>
              <a:gd name="connsiteY62" fmla="*/ 365162 h 513906"/>
              <a:gd name="connsiteX63" fmla="*/ 13807 w 510215"/>
              <a:gd name="connsiteY63" fmla="*/ 369075 h 513906"/>
              <a:gd name="connsiteX64" fmla="*/ 4430 w 510215"/>
              <a:gd name="connsiteY64" fmla="*/ 365162 h 513906"/>
              <a:gd name="connsiteX65" fmla="*/ 4430 w 510215"/>
              <a:gd name="connsiteY65" fmla="*/ 346333 h 513906"/>
              <a:gd name="connsiteX66" fmla="*/ 53532 w 510215"/>
              <a:gd name="connsiteY66" fmla="*/ 297232 h 513906"/>
              <a:gd name="connsiteX67" fmla="*/ 54492 w 510215"/>
              <a:gd name="connsiteY67" fmla="*/ 296346 h 513906"/>
              <a:gd name="connsiteX68" fmla="*/ 54935 w 510215"/>
              <a:gd name="connsiteY68" fmla="*/ 295977 h 513906"/>
              <a:gd name="connsiteX69" fmla="*/ 55525 w 510215"/>
              <a:gd name="connsiteY69" fmla="*/ 295533 h 513906"/>
              <a:gd name="connsiteX70" fmla="*/ 56116 w 510215"/>
              <a:gd name="connsiteY70" fmla="*/ 295164 h 513906"/>
              <a:gd name="connsiteX71" fmla="*/ 56633 w 510215"/>
              <a:gd name="connsiteY71" fmla="*/ 294869 h 513906"/>
              <a:gd name="connsiteX72" fmla="*/ 57224 w 510215"/>
              <a:gd name="connsiteY72" fmla="*/ 294573 h 513906"/>
              <a:gd name="connsiteX73" fmla="*/ 57814 w 510215"/>
              <a:gd name="connsiteY73" fmla="*/ 294278 h 513906"/>
              <a:gd name="connsiteX74" fmla="*/ 58405 w 510215"/>
              <a:gd name="connsiteY74" fmla="*/ 294057 h 513906"/>
              <a:gd name="connsiteX75" fmla="*/ 59070 w 510215"/>
              <a:gd name="connsiteY75" fmla="*/ 293835 h 513906"/>
              <a:gd name="connsiteX76" fmla="*/ 59660 w 510215"/>
              <a:gd name="connsiteY76" fmla="*/ 293688 h 513906"/>
              <a:gd name="connsiteX77" fmla="*/ 60325 w 510215"/>
              <a:gd name="connsiteY77" fmla="*/ 293540 h 513906"/>
              <a:gd name="connsiteX78" fmla="*/ 60990 w 510215"/>
              <a:gd name="connsiteY78" fmla="*/ 293466 h 513906"/>
              <a:gd name="connsiteX79" fmla="*/ 61580 w 510215"/>
              <a:gd name="connsiteY79" fmla="*/ 293392 h 513906"/>
              <a:gd name="connsiteX80" fmla="*/ 62836 w 510215"/>
              <a:gd name="connsiteY80" fmla="*/ 293318 h 513906"/>
              <a:gd name="connsiteX81" fmla="*/ 62836 w 510215"/>
              <a:gd name="connsiteY81" fmla="*/ 293318 h 513906"/>
              <a:gd name="connsiteX82" fmla="*/ 62836 w 510215"/>
              <a:gd name="connsiteY82" fmla="*/ 293318 h 513906"/>
              <a:gd name="connsiteX83" fmla="*/ 64091 w 510215"/>
              <a:gd name="connsiteY83" fmla="*/ 293392 h 513906"/>
              <a:gd name="connsiteX84" fmla="*/ 64681 w 510215"/>
              <a:gd name="connsiteY84" fmla="*/ 293466 h 513906"/>
              <a:gd name="connsiteX85" fmla="*/ 65346 w 510215"/>
              <a:gd name="connsiteY85" fmla="*/ 293540 h 513906"/>
              <a:gd name="connsiteX86" fmla="*/ 66010 w 510215"/>
              <a:gd name="connsiteY86" fmla="*/ 293688 h 513906"/>
              <a:gd name="connsiteX87" fmla="*/ 66601 w 510215"/>
              <a:gd name="connsiteY87" fmla="*/ 293835 h 513906"/>
              <a:gd name="connsiteX88" fmla="*/ 67266 w 510215"/>
              <a:gd name="connsiteY88" fmla="*/ 294057 h 513906"/>
              <a:gd name="connsiteX89" fmla="*/ 67856 w 510215"/>
              <a:gd name="connsiteY89" fmla="*/ 294278 h 513906"/>
              <a:gd name="connsiteX90" fmla="*/ 68447 w 510215"/>
              <a:gd name="connsiteY90" fmla="*/ 294573 h 513906"/>
              <a:gd name="connsiteX91" fmla="*/ 69038 w 510215"/>
              <a:gd name="connsiteY91" fmla="*/ 294869 h 513906"/>
              <a:gd name="connsiteX92" fmla="*/ 69554 w 510215"/>
              <a:gd name="connsiteY92" fmla="*/ 295164 h 513906"/>
              <a:gd name="connsiteX93" fmla="*/ 70145 w 510215"/>
              <a:gd name="connsiteY93" fmla="*/ 295533 h 513906"/>
              <a:gd name="connsiteX94" fmla="*/ 70736 w 510215"/>
              <a:gd name="connsiteY94" fmla="*/ 295977 h 513906"/>
              <a:gd name="connsiteX95" fmla="*/ 71179 w 510215"/>
              <a:gd name="connsiteY95" fmla="*/ 296346 h 513906"/>
              <a:gd name="connsiteX96" fmla="*/ 72139 w 510215"/>
              <a:gd name="connsiteY96" fmla="*/ 297232 h 513906"/>
              <a:gd name="connsiteX97" fmla="*/ 121240 w 510215"/>
              <a:gd name="connsiteY97" fmla="*/ 346333 h 513906"/>
              <a:gd name="connsiteX98" fmla="*/ 248979 w 510215"/>
              <a:gd name="connsiteY98" fmla="*/ 210842 h 513906"/>
              <a:gd name="connsiteX99" fmla="*/ 248979 w 510215"/>
              <a:gd name="connsiteY99" fmla="*/ 229671 h 513906"/>
              <a:gd name="connsiteX100" fmla="*/ 239602 w 510215"/>
              <a:gd name="connsiteY100" fmla="*/ 233584 h 513906"/>
              <a:gd name="connsiteX101" fmla="*/ 230224 w 510215"/>
              <a:gd name="connsiteY101" fmla="*/ 229671 h 513906"/>
              <a:gd name="connsiteX102" fmla="*/ 203865 w 510215"/>
              <a:gd name="connsiteY102" fmla="*/ 203311 h 513906"/>
              <a:gd name="connsiteX103" fmla="*/ 203865 w 510215"/>
              <a:gd name="connsiteY103" fmla="*/ 500653 h 513906"/>
              <a:gd name="connsiteX104" fmla="*/ 190574 w 510215"/>
              <a:gd name="connsiteY104" fmla="*/ 513944 h 513906"/>
              <a:gd name="connsiteX105" fmla="*/ 177283 w 510215"/>
              <a:gd name="connsiteY105" fmla="*/ 500653 h 513906"/>
              <a:gd name="connsiteX106" fmla="*/ 177283 w 510215"/>
              <a:gd name="connsiteY106" fmla="*/ 203311 h 513906"/>
              <a:gd name="connsiteX107" fmla="*/ 150923 w 510215"/>
              <a:gd name="connsiteY107" fmla="*/ 229671 h 513906"/>
              <a:gd name="connsiteX108" fmla="*/ 141546 w 510215"/>
              <a:gd name="connsiteY108" fmla="*/ 233584 h 513906"/>
              <a:gd name="connsiteX109" fmla="*/ 132169 w 510215"/>
              <a:gd name="connsiteY109" fmla="*/ 229671 h 513906"/>
              <a:gd name="connsiteX110" fmla="*/ 132169 w 510215"/>
              <a:gd name="connsiteY110" fmla="*/ 210842 h 513906"/>
              <a:gd name="connsiteX111" fmla="*/ 181270 w 510215"/>
              <a:gd name="connsiteY111" fmla="*/ 161740 h 513906"/>
              <a:gd name="connsiteX112" fmla="*/ 181270 w 510215"/>
              <a:gd name="connsiteY112" fmla="*/ 161740 h 513906"/>
              <a:gd name="connsiteX113" fmla="*/ 182230 w 510215"/>
              <a:gd name="connsiteY113" fmla="*/ 160854 h 513906"/>
              <a:gd name="connsiteX114" fmla="*/ 182673 w 510215"/>
              <a:gd name="connsiteY114" fmla="*/ 160485 h 513906"/>
              <a:gd name="connsiteX115" fmla="*/ 183264 w 510215"/>
              <a:gd name="connsiteY115" fmla="*/ 160042 h 513906"/>
              <a:gd name="connsiteX116" fmla="*/ 183855 w 510215"/>
              <a:gd name="connsiteY116" fmla="*/ 159673 h 513906"/>
              <a:gd name="connsiteX117" fmla="*/ 184371 w 510215"/>
              <a:gd name="connsiteY117" fmla="*/ 159378 h 513906"/>
              <a:gd name="connsiteX118" fmla="*/ 184962 w 510215"/>
              <a:gd name="connsiteY118" fmla="*/ 159082 h 513906"/>
              <a:gd name="connsiteX119" fmla="*/ 185553 w 510215"/>
              <a:gd name="connsiteY119" fmla="*/ 158787 h 513906"/>
              <a:gd name="connsiteX120" fmla="*/ 186144 w 510215"/>
              <a:gd name="connsiteY120" fmla="*/ 158565 h 513906"/>
              <a:gd name="connsiteX121" fmla="*/ 186808 w 510215"/>
              <a:gd name="connsiteY121" fmla="*/ 158344 h 513906"/>
              <a:gd name="connsiteX122" fmla="*/ 187399 w 510215"/>
              <a:gd name="connsiteY122" fmla="*/ 158196 h 513906"/>
              <a:gd name="connsiteX123" fmla="*/ 188063 w 510215"/>
              <a:gd name="connsiteY123" fmla="*/ 158048 h 513906"/>
              <a:gd name="connsiteX124" fmla="*/ 188728 w 510215"/>
              <a:gd name="connsiteY124" fmla="*/ 157975 h 513906"/>
              <a:gd name="connsiteX125" fmla="*/ 189319 w 510215"/>
              <a:gd name="connsiteY125" fmla="*/ 157901 h 513906"/>
              <a:gd name="connsiteX126" fmla="*/ 190500 w 510215"/>
              <a:gd name="connsiteY126" fmla="*/ 157827 h 513906"/>
              <a:gd name="connsiteX127" fmla="*/ 190574 w 510215"/>
              <a:gd name="connsiteY127" fmla="*/ 157827 h 513906"/>
              <a:gd name="connsiteX128" fmla="*/ 190647 w 510215"/>
              <a:gd name="connsiteY128" fmla="*/ 157827 h 513906"/>
              <a:gd name="connsiteX129" fmla="*/ 191829 w 510215"/>
              <a:gd name="connsiteY129" fmla="*/ 157901 h 513906"/>
              <a:gd name="connsiteX130" fmla="*/ 192420 w 510215"/>
              <a:gd name="connsiteY130" fmla="*/ 157975 h 513906"/>
              <a:gd name="connsiteX131" fmla="*/ 193084 w 510215"/>
              <a:gd name="connsiteY131" fmla="*/ 158048 h 513906"/>
              <a:gd name="connsiteX132" fmla="*/ 193749 w 510215"/>
              <a:gd name="connsiteY132" fmla="*/ 158196 h 513906"/>
              <a:gd name="connsiteX133" fmla="*/ 194339 w 510215"/>
              <a:gd name="connsiteY133" fmla="*/ 158344 h 513906"/>
              <a:gd name="connsiteX134" fmla="*/ 195004 w 510215"/>
              <a:gd name="connsiteY134" fmla="*/ 158565 h 513906"/>
              <a:gd name="connsiteX135" fmla="*/ 195595 w 510215"/>
              <a:gd name="connsiteY135" fmla="*/ 158787 h 513906"/>
              <a:gd name="connsiteX136" fmla="*/ 196185 w 510215"/>
              <a:gd name="connsiteY136" fmla="*/ 159082 h 513906"/>
              <a:gd name="connsiteX137" fmla="*/ 196776 w 510215"/>
              <a:gd name="connsiteY137" fmla="*/ 159378 h 513906"/>
              <a:gd name="connsiteX138" fmla="*/ 197293 w 510215"/>
              <a:gd name="connsiteY138" fmla="*/ 159673 h 513906"/>
              <a:gd name="connsiteX139" fmla="*/ 197884 w 510215"/>
              <a:gd name="connsiteY139" fmla="*/ 160042 h 513906"/>
              <a:gd name="connsiteX140" fmla="*/ 198474 w 510215"/>
              <a:gd name="connsiteY140" fmla="*/ 160485 h 513906"/>
              <a:gd name="connsiteX141" fmla="*/ 198917 w 510215"/>
              <a:gd name="connsiteY141" fmla="*/ 160854 h 513906"/>
              <a:gd name="connsiteX142" fmla="*/ 199877 w 510215"/>
              <a:gd name="connsiteY142" fmla="*/ 161740 h 513906"/>
              <a:gd name="connsiteX143" fmla="*/ 199877 w 510215"/>
              <a:gd name="connsiteY143" fmla="*/ 161740 h 513906"/>
              <a:gd name="connsiteX144" fmla="*/ 199877 w 510215"/>
              <a:gd name="connsiteY144" fmla="*/ 161740 h 513906"/>
              <a:gd name="connsiteX145" fmla="*/ 248979 w 510215"/>
              <a:gd name="connsiteY145" fmla="*/ 210842 h 51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510215" h="513906">
                <a:moveTo>
                  <a:pt x="398942" y="133461"/>
                </a:moveTo>
                <a:cubicBezTo>
                  <a:pt x="435640" y="133461"/>
                  <a:pt x="465396" y="103631"/>
                  <a:pt x="465396" y="67007"/>
                </a:cubicBezTo>
                <a:cubicBezTo>
                  <a:pt x="465396" y="30310"/>
                  <a:pt x="435566" y="554"/>
                  <a:pt x="398942" y="554"/>
                </a:cubicBezTo>
                <a:cubicBezTo>
                  <a:pt x="362245" y="554"/>
                  <a:pt x="332489" y="30384"/>
                  <a:pt x="332489" y="67007"/>
                </a:cubicBezTo>
                <a:cubicBezTo>
                  <a:pt x="332489" y="103631"/>
                  <a:pt x="362319" y="133461"/>
                  <a:pt x="398942" y="133461"/>
                </a:cubicBezTo>
                <a:moveTo>
                  <a:pt x="398942" y="27061"/>
                </a:moveTo>
                <a:cubicBezTo>
                  <a:pt x="420946" y="27061"/>
                  <a:pt x="438814" y="44930"/>
                  <a:pt x="438814" y="66933"/>
                </a:cubicBezTo>
                <a:cubicBezTo>
                  <a:pt x="438814" y="88937"/>
                  <a:pt x="420946" y="106805"/>
                  <a:pt x="398942" y="106805"/>
                </a:cubicBezTo>
                <a:cubicBezTo>
                  <a:pt x="376939" y="106805"/>
                  <a:pt x="359070" y="88937"/>
                  <a:pt x="359070" y="66933"/>
                </a:cubicBezTo>
                <a:cubicBezTo>
                  <a:pt x="359070" y="44930"/>
                  <a:pt x="376939" y="27061"/>
                  <a:pt x="398942" y="27061"/>
                </a:cubicBezTo>
                <a:moveTo>
                  <a:pt x="510141" y="208922"/>
                </a:moveTo>
                <a:cubicBezTo>
                  <a:pt x="510067" y="192974"/>
                  <a:pt x="502240" y="178058"/>
                  <a:pt x="489393" y="168977"/>
                </a:cubicBezTo>
                <a:cubicBezTo>
                  <a:pt x="471746" y="156572"/>
                  <a:pt x="450850" y="148006"/>
                  <a:pt x="428551" y="144019"/>
                </a:cubicBezTo>
                <a:cubicBezTo>
                  <a:pt x="428034" y="143872"/>
                  <a:pt x="427444" y="143798"/>
                  <a:pt x="426927" y="143724"/>
                </a:cubicBezTo>
                <a:cubicBezTo>
                  <a:pt x="417771" y="142173"/>
                  <a:pt x="408467" y="141361"/>
                  <a:pt x="399016" y="141361"/>
                </a:cubicBezTo>
                <a:lnTo>
                  <a:pt x="399016" y="141361"/>
                </a:lnTo>
                <a:lnTo>
                  <a:pt x="399016" y="141361"/>
                </a:lnTo>
                <a:cubicBezTo>
                  <a:pt x="389639" y="141361"/>
                  <a:pt x="380262" y="142173"/>
                  <a:pt x="371179" y="143724"/>
                </a:cubicBezTo>
                <a:cubicBezTo>
                  <a:pt x="370589" y="143798"/>
                  <a:pt x="370072" y="143872"/>
                  <a:pt x="369481" y="144019"/>
                </a:cubicBezTo>
                <a:cubicBezTo>
                  <a:pt x="347478" y="148006"/>
                  <a:pt x="326730" y="156424"/>
                  <a:pt x="309230" y="168607"/>
                </a:cubicBezTo>
                <a:cubicBezTo>
                  <a:pt x="295939" y="177911"/>
                  <a:pt x="287965" y="193047"/>
                  <a:pt x="287965" y="209218"/>
                </a:cubicBezTo>
                <a:lnTo>
                  <a:pt x="287965" y="335332"/>
                </a:lnTo>
                <a:cubicBezTo>
                  <a:pt x="287965" y="342641"/>
                  <a:pt x="293946" y="348622"/>
                  <a:pt x="301256" y="348622"/>
                </a:cubicBezTo>
                <a:lnTo>
                  <a:pt x="322890" y="348622"/>
                </a:lnTo>
                <a:lnTo>
                  <a:pt x="322890" y="500653"/>
                </a:lnTo>
                <a:cubicBezTo>
                  <a:pt x="322890" y="507963"/>
                  <a:pt x="328871" y="513944"/>
                  <a:pt x="336181" y="513944"/>
                </a:cubicBezTo>
                <a:lnTo>
                  <a:pt x="460744" y="513944"/>
                </a:lnTo>
                <a:cubicBezTo>
                  <a:pt x="468054" y="513944"/>
                  <a:pt x="474035" y="507963"/>
                  <a:pt x="474035" y="500653"/>
                </a:cubicBezTo>
                <a:lnTo>
                  <a:pt x="474035" y="348622"/>
                </a:lnTo>
                <a:lnTo>
                  <a:pt x="496998" y="348622"/>
                </a:lnTo>
                <a:cubicBezTo>
                  <a:pt x="504308" y="348622"/>
                  <a:pt x="510289" y="342641"/>
                  <a:pt x="510289" y="335332"/>
                </a:cubicBezTo>
                <a:cubicBezTo>
                  <a:pt x="510289" y="321450"/>
                  <a:pt x="510215" y="221992"/>
                  <a:pt x="510141" y="208922"/>
                </a:cubicBezTo>
                <a:moveTo>
                  <a:pt x="460744" y="321967"/>
                </a:moveTo>
                <a:cubicBezTo>
                  <a:pt x="453434" y="321967"/>
                  <a:pt x="447454" y="327948"/>
                  <a:pt x="447454" y="335258"/>
                </a:cubicBezTo>
                <a:lnTo>
                  <a:pt x="447454" y="487288"/>
                </a:lnTo>
                <a:lnTo>
                  <a:pt x="349471" y="487288"/>
                </a:lnTo>
                <a:lnTo>
                  <a:pt x="349471" y="335258"/>
                </a:lnTo>
                <a:cubicBezTo>
                  <a:pt x="349471" y="327948"/>
                  <a:pt x="343490" y="321967"/>
                  <a:pt x="336181" y="321967"/>
                </a:cubicBezTo>
                <a:lnTo>
                  <a:pt x="314547" y="321967"/>
                </a:lnTo>
                <a:lnTo>
                  <a:pt x="314547" y="209144"/>
                </a:lnTo>
                <a:cubicBezTo>
                  <a:pt x="314547" y="201686"/>
                  <a:pt x="318238" y="194672"/>
                  <a:pt x="324367" y="190315"/>
                </a:cubicBezTo>
                <a:cubicBezTo>
                  <a:pt x="337953" y="180790"/>
                  <a:pt x="354049" y="174145"/>
                  <a:pt x="371179" y="170675"/>
                </a:cubicBezTo>
                <a:lnTo>
                  <a:pt x="385652" y="176434"/>
                </a:lnTo>
                <a:lnTo>
                  <a:pt x="385726" y="279585"/>
                </a:lnTo>
                <a:cubicBezTo>
                  <a:pt x="385726" y="286894"/>
                  <a:pt x="391706" y="292875"/>
                  <a:pt x="399016" y="292875"/>
                </a:cubicBezTo>
                <a:lnTo>
                  <a:pt x="399016" y="292875"/>
                </a:lnTo>
                <a:cubicBezTo>
                  <a:pt x="406326" y="292875"/>
                  <a:pt x="412307" y="286894"/>
                  <a:pt x="412307" y="279585"/>
                </a:cubicBezTo>
                <a:lnTo>
                  <a:pt x="412233" y="176434"/>
                </a:lnTo>
                <a:lnTo>
                  <a:pt x="426705" y="170675"/>
                </a:lnTo>
                <a:cubicBezTo>
                  <a:pt x="444057" y="174219"/>
                  <a:pt x="460301" y="181012"/>
                  <a:pt x="474035" y="190685"/>
                </a:cubicBezTo>
                <a:cubicBezTo>
                  <a:pt x="479942" y="194820"/>
                  <a:pt x="483486" y="201760"/>
                  <a:pt x="483560" y="209070"/>
                </a:cubicBezTo>
                <a:cubicBezTo>
                  <a:pt x="483634" y="219924"/>
                  <a:pt x="483708" y="290660"/>
                  <a:pt x="483708" y="321967"/>
                </a:cubicBezTo>
                <a:lnTo>
                  <a:pt x="460744" y="321967"/>
                </a:lnTo>
                <a:close/>
                <a:moveTo>
                  <a:pt x="121240" y="346333"/>
                </a:moveTo>
                <a:cubicBezTo>
                  <a:pt x="126409" y="351502"/>
                  <a:pt x="126409" y="359919"/>
                  <a:pt x="121240" y="365162"/>
                </a:cubicBezTo>
                <a:cubicBezTo>
                  <a:pt x="118656" y="367746"/>
                  <a:pt x="115260" y="369075"/>
                  <a:pt x="111863" y="369075"/>
                </a:cubicBezTo>
                <a:cubicBezTo>
                  <a:pt x="108467" y="369075"/>
                  <a:pt x="105070" y="367746"/>
                  <a:pt x="102486" y="365162"/>
                </a:cubicBezTo>
                <a:lnTo>
                  <a:pt x="76126" y="338802"/>
                </a:lnTo>
                <a:lnTo>
                  <a:pt x="76126" y="500653"/>
                </a:lnTo>
                <a:cubicBezTo>
                  <a:pt x="76126" y="507963"/>
                  <a:pt x="70145" y="513944"/>
                  <a:pt x="62836" y="513944"/>
                </a:cubicBezTo>
                <a:cubicBezTo>
                  <a:pt x="55525" y="513944"/>
                  <a:pt x="49545" y="507963"/>
                  <a:pt x="49545" y="500653"/>
                </a:cubicBezTo>
                <a:lnTo>
                  <a:pt x="49545" y="338802"/>
                </a:lnTo>
                <a:lnTo>
                  <a:pt x="23185" y="365162"/>
                </a:lnTo>
                <a:cubicBezTo>
                  <a:pt x="20601" y="367746"/>
                  <a:pt x="17204" y="369075"/>
                  <a:pt x="13807" y="369075"/>
                </a:cubicBezTo>
                <a:cubicBezTo>
                  <a:pt x="10411" y="369075"/>
                  <a:pt x="7015" y="367746"/>
                  <a:pt x="4430" y="365162"/>
                </a:cubicBezTo>
                <a:cubicBezTo>
                  <a:pt x="-738" y="359993"/>
                  <a:pt x="-738" y="351576"/>
                  <a:pt x="4430" y="346333"/>
                </a:cubicBezTo>
                <a:lnTo>
                  <a:pt x="53532" y="297232"/>
                </a:lnTo>
                <a:cubicBezTo>
                  <a:pt x="53827" y="296936"/>
                  <a:pt x="54196" y="296641"/>
                  <a:pt x="54492" y="296346"/>
                </a:cubicBezTo>
                <a:cubicBezTo>
                  <a:pt x="54640" y="296198"/>
                  <a:pt x="54787" y="296124"/>
                  <a:pt x="54935" y="295977"/>
                </a:cubicBezTo>
                <a:cubicBezTo>
                  <a:pt x="55156" y="295829"/>
                  <a:pt x="55304" y="295681"/>
                  <a:pt x="55525" y="295533"/>
                </a:cubicBezTo>
                <a:cubicBezTo>
                  <a:pt x="55747" y="295386"/>
                  <a:pt x="55895" y="295312"/>
                  <a:pt x="56116" y="295164"/>
                </a:cubicBezTo>
                <a:cubicBezTo>
                  <a:pt x="56264" y="295090"/>
                  <a:pt x="56485" y="294943"/>
                  <a:pt x="56633" y="294869"/>
                </a:cubicBezTo>
                <a:cubicBezTo>
                  <a:pt x="56855" y="294795"/>
                  <a:pt x="57002" y="294647"/>
                  <a:pt x="57224" y="294573"/>
                </a:cubicBezTo>
                <a:cubicBezTo>
                  <a:pt x="57445" y="294500"/>
                  <a:pt x="57593" y="294352"/>
                  <a:pt x="57814" y="294278"/>
                </a:cubicBezTo>
                <a:cubicBezTo>
                  <a:pt x="58036" y="294204"/>
                  <a:pt x="58184" y="294131"/>
                  <a:pt x="58405" y="294057"/>
                </a:cubicBezTo>
                <a:cubicBezTo>
                  <a:pt x="58627" y="293983"/>
                  <a:pt x="58848" y="293909"/>
                  <a:pt x="59070" y="293835"/>
                </a:cubicBezTo>
                <a:cubicBezTo>
                  <a:pt x="59291" y="293761"/>
                  <a:pt x="59439" y="293761"/>
                  <a:pt x="59660" y="293688"/>
                </a:cubicBezTo>
                <a:cubicBezTo>
                  <a:pt x="59882" y="293614"/>
                  <a:pt x="60103" y="293540"/>
                  <a:pt x="60325" y="293540"/>
                </a:cubicBezTo>
                <a:cubicBezTo>
                  <a:pt x="60547" y="293466"/>
                  <a:pt x="60768" y="293466"/>
                  <a:pt x="60990" y="293466"/>
                </a:cubicBezTo>
                <a:cubicBezTo>
                  <a:pt x="61211" y="293466"/>
                  <a:pt x="61359" y="293392"/>
                  <a:pt x="61580" y="293392"/>
                </a:cubicBezTo>
                <a:cubicBezTo>
                  <a:pt x="62023" y="293318"/>
                  <a:pt x="62466" y="293318"/>
                  <a:pt x="62836" y="293318"/>
                </a:cubicBezTo>
                <a:cubicBezTo>
                  <a:pt x="62836" y="293318"/>
                  <a:pt x="62836" y="293318"/>
                  <a:pt x="62836" y="293318"/>
                </a:cubicBezTo>
                <a:cubicBezTo>
                  <a:pt x="62836" y="293318"/>
                  <a:pt x="62836" y="293318"/>
                  <a:pt x="62836" y="293318"/>
                </a:cubicBezTo>
                <a:cubicBezTo>
                  <a:pt x="63278" y="293318"/>
                  <a:pt x="63721" y="293318"/>
                  <a:pt x="64091" y="293392"/>
                </a:cubicBezTo>
                <a:cubicBezTo>
                  <a:pt x="64312" y="293392"/>
                  <a:pt x="64460" y="293466"/>
                  <a:pt x="64681" y="293466"/>
                </a:cubicBezTo>
                <a:cubicBezTo>
                  <a:pt x="64903" y="293466"/>
                  <a:pt x="65124" y="293540"/>
                  <a:pt x="65346" y="293540"/>
                </a:cubicBezTo>
                <a:cubicBezTo>
                  <a:pt x="65567" y="293614"/>
                  <a:pt x="65789" y="293614"/>
                  <a:pt x="66010" y="293688"/>
                </a:cubicBezTo>
                <a:cubicBezTo>
                  <a:pt x="66232" y="293761"/>
                  <a:pt x="66380" y="293761"/>
                  <a:pt x="66601" y="293835"/>
                </a:cubicBezTo>
                <a:cubicBezTo>
                  <a:pt x="66823" y="293909"/>
                  <a:pt x="67044" y="293983"/>
                  <a:pt x="67266" y="294057"/>
                </a:cubicBezTo>
                <a:cubicBezTo>
                  <a:pt x="67487" y="294131"/>
                  <a:pt x="67635" y="294204"/>
                  <a:pt x="67856" y="294278"/>
                </a:cubicBezTo>
                <a:cubicBezTo>
                  <a:pt x="68078" y="294352"/>
                  <a:pt x="68226" y="294426"/>
                  <a:pt x="68447" y="294573"/>
                </a:cubicBezTo>
                <a:cubicBezTo>
                  <a:pt x="68669" y="294647"/>
                  <a:pt x="68816" y="294721"/>
                  <a:pt x="69038" y="294869"/>
                </a:cubicBezTo>
                <a:cubicBezTo>
                  <a:pt x="69259" y="294943"/>
                  <a:pt x="69407" y="295090"/>
                  <a:pt x="69554" y="295164"/>
                </a:cubicBezTo>
                <a:cubicBezTo>
                  <a:pt x="69776" y="295312"/>
                  <a:pt x="69924" y="295386"/>
                  <a:pt x="70145" y="295533"/>
                </a:cubicBezTo>
                <a:cubicBezTo>
                  <a:pt x="70367" y="295681"/>
                  <a:pt x="70515" y="295829"/>
                  <a:pt x="70736" y="295977"/>
                </a:cubicBezTo>
                <a:cubicBezTo>
                  <a:pt x="70884" y="296124"/>
                  <a:pt x="71031" y="296198"/>
                  <a:pt x="71179" y="296346"/>
                </a:cubicBezTo>
                <a:cubicBezTo>
                  <a:pt x="71548" y="296641"/>
                  <a:pt x="71843" y="296936"/>
                  <a:pt x="72139" y="297232"/>
                </a:cubicBezTo>
                <a:lnTo>
                  <a:pt x="121240" y="346333"/>
                </a:lnTo>
                <a:close/>
                <a:moveTo>
                  <a:pt x="248979" y="210842"/>
                </a:moveTo>
                <a:cubicBezTo>
                  <a:pt x="254147" y="216011"/>
                  <a:pt x="254147" y="224428"/>
                  <a:pt x="248979" y="229671"/>
                </a:cubicBezTo>
                <a:cubicBezTo>
                  <a:pt x="246395" y="232255"/>
                  <a:pt x="242998" y="233584"/>
                  <a:pt x="239602" y="233584"/>
                </a:cubicBezTo>
                <a:cubicBezTo>
                  <a:pt x="236205" y="233584"/>
                  <a:pt x="232809" y="232255"/>
                  <a:pt x="230224" y="229671"/>
                </a:cubicBezTo>
                <a:lnTo>
                  <a:pt x="203865" y="203311"/>
                </a:lnTo>
                <a:lnTo>
                  <a:pt x="203865" y="500653"/>
                </a:lnTo>
                <a:cubicBezTo>
                  <a:pt x="203865" y="507963"/>
                  <a:pt x="197884" y="513944"/>
                  <a:pt x="190574" y="513944"/>
                </a:cubicBezTo>
                <a:cubicBezTo>
                  <a:pt x="183264" y="513944"/>
                  <a:pt x="177283" y="507963"/>
                  <a:pt x="177283" y="500653"/>
                </a:cubicBezTo>
                <a:lnTo>
                  <a:pt x="177283" y="203311"/>
                </a:lnTo>
                <a:lnTo>
                  <a:pt x="150923" y="229671"/>
                </a:lnTo>
                <a:cubicBezTo>
                  <a:pt x="148339" y="232255"/>
                  <a:pt x="144942" y="233584"/>
                  <a:pt x="141546" y="233584"/>
                </a:cubicBezTo>
                <a:cubicBezTo>
                  <a:pt x="138149" y="233584"/>
                  <a:pt x="134753" y="232255"/>
                  <a:pt x="132169" y="229671"/>
                </a:cubicBezTo>
                <a:cubicBezTo>
                  <a:pt x="127000" y="224502"/>
                  <a:pt x="127000" y="216085"/>
                  <a:pt x="132169" y="210842"/>
                </a:cubicBezTo>
                <a:lnTo>
                  <a:pt x="181270" y="161740"/>
                </a:lnTo>
                <a:cubicBezTo>
                  <a:pt x="181270" y="161740"/>
                  <a:pt x="181270" y="161740"/>
                  <a:pt x="181270" y="161740"/>
                </a:cubicBezTo>
                <a:cubicBezTo>
                  <a:pt x="181566" y="161445"/>
                  <a:pt x="181935" y="161150"/>
                  <a:pt x="182230" y="160854"/>
                </a:cubicBezTo>
                <a:cubicBezTo>
                  <a:pt x="182378" y="160707"/>
                  <a:pt x="182525" y="160633"/>
                  <a:pt x="182673" y="160485"/>
                </a:cubicBezTo>
                <a:cubicBezTo>
                  <a:pt x="182895" y="160337"/>
                  <a:pt x="183042" y="160190"/>
                  <a:pt x="183264" y="160042"/>
                </a:cubicBezTo>
                <a:cubicBezTo>
                  <a:pt x="183485" y="159894"/>
                  <a:pt x="183633" y="159820"/>
                  <a:pt x="183855" y="159673"/>
                </a:cubicBezTo>
                <a:cubicBezTo>
                  <a:pt x="184002" y="159599"/>
                  <a:pt x="184224" y="159451"/>
                  <a:pt x="184371" y="159378"/>
                </a:cubicBezTo>
                <a:cubicBezTo>
                  <a:pt x="184593" y="159304"/>
                  <a:pt x="184740" y="159156"/>
                  <a:pt x="184962" y="159082"/>
                </a:cubicBezTo>
                <a:cubicBezTo>
                  <a:pt x="185184" y="159009"/>
                  <a:pt x="185331" y="158861"/>
                  <a:pt x="185553" y="158787"/>
                </a:cubicBezTo>
                <a:cubicBezTo>
                  <a:pt x="185774" y="158713"/>
                  <a:pt x="185922" y="158639"/>
                  <a:pt x="186144" y="158565"/>
                </a:cubicBezTo>
                <a:cubicBezTo>
                  <a:pt x="186365" y="158492"/>
                  <a:pt x="186586" y="158418"/>
                  <a:pt x="186808" y="158344"/>
                </a:cubicBezTo>
                <a:cubicBezTo>
                  <a:pt x="187030" y="158270"/>
                  <a:pt x="187177" y="158270"/>
                  <a:pt x="187399" y="158196"/>
                </a:cubicBezTo>
                <a:cubicBezTo>
                  <a:pt x="187620" y="158122"/>
                  <a:pt x="187842" y="158048"/>
                  <a:pt x="188063" y="158048"/>
                </a:cubicBezTo>
                <a:cubicBezTo>
                  <a:pt x="188285" y="157975"/>
                  <a:pt x="188506" y="157975"/>
                  <a:pt x="188728" y="157975"/>
                </a:cubicBezTo>
                <a:cubicBezTo>
                  <a:pt x="188949" y="157975"/>
                  <a:pt x="189171" y="157901"/>
                  <a:pt x="189319" y="157901"/>
                </a:cubicBezTo>
                <a:cubicBezTo>
                  <a:pt x="189688" y="157827"/>
                  <a:pt x="190131" y="157827"/>
                  <a:pt x="190500" y="157827"/>
                </a:cubicBezTo>
                <a:cubicBezTo>
                  <a:pt x="190500" y="157827"/>
                  <a:pt x="190574" y="157827"/>
                  <a:pt x="190574" y="157827"/>
                </a:cubicBezTo>
                <a:cubicBezTo>
                  <a:pt x="190574" y="157827"/>
                  <a:pt x="190647" y="157827"/>
                  <a:pt x="190647" y="157827"/>
                </a:cubicBezTo>
                <a:cubicBezTo>
                  <a:pt x="191017" y="157827"/>
                  <a:pt x="191460" y="157827"/>
                  <a:pt x="191829" y="157901"/>
                </a:cubicBezTo>
                <a:cubicBezTo>
                  <a:pt x="192051" y="157901"/>
                  <a:pt x="192272" y="157975"/>
                  <a:pt x="192420" y="157975"/>
                </a:cubicBezTo>
                <a:cubicBezTo>
                  <a:pt x="192641" y="157975"/>
                  <a:pt x="192863" y="158048"/>
                  <a:pt x="193084" y="158048"/>
                </a:cubicBezTo>
                <a:cubicBezTo>
                  <a:pt x="193306" y="158122"/>
                  <a:pt x="193527" y="158122"/>
                  <a:pt x="193749" y="158196"/>
                </a:cubicBezTo>
                <a:cubicBezTo>
                  <a:pt x="193970" y="158270"/>
                  <a:pt x="194118" y="158270"/>
                  <a:pt x="194339" y="158344"/>
                </a:cubicBezTo>
                <a:cubicBezTo>
                  <a:pt x="194561" y="158418"/>
                  <a:pt x="194782" y="158492"/>
                  <a:pt x="195004" y="158565"/>
                </a:cubicBezTo>
                <a:cubicBezTo>
                  <a:pt x="195226" y="158639"/>
                  <a:pt x="195373" y="158713"/>
                  <a:pt x="195595" y="158787"/>
                </a:cubicBezTo>
                <a:cubicBezTo>
                  <a:pt x="195816" y="158861"/>
                  <a:pt x="195964" y="158935"/>
                  <a:pt x="196185" y="159082"/>
                </a:cubicBezTo>
                <a:cubicBezTo>
                  <a:pt x="196407" y="159156"/>
                  <a:pt x="196554" y="159230"/>
                  <a:pt x="196776" y="159378"/>
                </a:cubicBezTo>
                <a:cubicBezTo>
                  <a:pt x="196998" y="159451"/>
                  <a:pt x="197145" y="159599"/>
                  <a:pt x="197293" y="159673"/>
                </a:cubicBezTo>
                <a:cubicBezTo>
                  <a:pt x="197515" y="159820"/>
                  <a:pt x="197662" y="159894"/>
                  <a:pt x="197884" y="160042"/>
                </a:cubicBezTo>
                <a:cubicBezTo>
                  <a:pt x="198105" y="160190"/>
                  <a:pt x="198253" y="160337"/>
                  <a:pt x="198474" y="160485"/>
                </a:cubicBezTo>
                <a:cubicBezTo>
                  <a:pt x="198622" y="160633"/>
                  <a:pt x="198770" y="160707"/>
                  <a:pt x="198917" y="160854"/>
                </a:cubicBezTo>
                <a:cubicBezTo>
                  <a:pt x="199287" y="161150"/>
                  <a:pt x="199582" y="161445"/>
                  <a:pt x="199877" y="161740"/>
                </a:cubicBezTo>
                <a:cubicBezTo>
                  <a:pt x="199877" y="161740"/>
                  <a:pt x="199877" y="161740"/>
                  <a:pt x="199877" y="161740"/>
                </a:cubicBezTo>
                <a:cubicBezTo>
                  <a:pt x="199877" y="161740"/>
                  <a:pt x="199877" y="161740"/>
                  <a:pt x="199877" y="161740"/>
                </a:cubicBezTo>
                <a:lnTo>
                  <a:pt x="248979" y="21084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grpSp>
        <p:nvGrpSpPr>
          <p:cNvPr id="424" name="Grupo 224">
            <a:extLst>
              <a:ext uri="{FF2B5EF4-FFF2-40B4-BE49-F238E27FC236}">
                <a16:creationId xmlns:a16="http://schemas.microsoft.com/office/drawing/2014/main" id="{83204A0D-B501-9346-802D-05BA5273C425}"/>
              </a:ext>
            </a:extLst>
          </p:cNvPr>
          <p:cNvGrpSpPr/>
          <p:nvPr/>
        </p:nvGrpSpPr>
        <p:grpSpPr>
          <a:xfrm>
            <a:off x="15861618" y="5381042"/>
            <a:ext cx="677592" cy="682607"/>
            <a:chOff x="5014564" y="2955589"/>
            <a:chExt cx="939996" cy="946954"/>
          </a:xfrm>
          <a:solidFill>
            <a:schemeClr val="bg1"/>
          </a:solidFill>
        </p:grpSpPr>
        <p:sp>
          <p:nvSpPr>
            <p:cNvPr id="429" name="Forma libre 87">
              <a:extLst>
                <a:ext uri="{FF2B5EF4-FFF2-40B4-BE49-F238E27FC236}">
                  <a16:creationId xmlns:a16="http://schemas.microsoft.com/office/drawing/2014/main" id="{D2AEEB5D-2DA8-D94E-B6AE-11AF0B3C8600}"/>
                </a:ext>
              </a:extLst>
            </p:cNvPr>
            <p:cNvSpPr/>
            <p:nvPr/>
          </p:nvSpPr>
          <p:spPr>
            <a:xfrm>
              <a:off x="5014564" y="2955589"/>
              <a:ext cx="483059" cy="483059"/>
            </a:xfrm>
            <a:custGeom>
              <a:avLst/>
              <a:gdLst>
                <a:gd name="connsiteX0" fmla="*/ 242383 w 483059"/>
                <a:gd name="connsiteY0" fmla="*/ 482731 h 483059"/>
                <a:gd name="connsiteX1" fmla="*/ 242777 w 483059"/>
                <a:gd name="connsiteY1" fmla="*/ 482731 h 483059"/>
                <a:gd name="connsiteX2" fmla="*/ 253672 w 483059"/>
                <a:gd name="connsiteY2" fmla="*/ 482469 h 483059"/>
                <a:gd name="connsiteX3" fmla="*/ 482731 w 483059"/>
                <a:gd name="connsiteY3" fmla="*/ 241858 h 483059"/>
                <a:gd name="connsiteX4" fmla="*/ 241858 w 483059"/>
                <a:gd name="connsiteY4" fmla="*/ 984 h 483059"/>
                <a:gd name="connsiteX5" fmla="*/ 984 w 483059"/>
                <a:gd name="connsiteY5" fmla="*/ 241858 h 483059"/>
                <a:gd name="connsiteX6" fmla="*/ 241858 w 483059"/>
                <a:gd name="connsiteY6" fmla="*/ 482731 h 483059"/>
                <a:gd name="connsiteX7" fmla="*/ 242383 w 483059"/>
                <a:gd name="connsiteY7" fmla="*/ 482731 h 483059"/>
                <a:gd name="connsiteX8" fmla="*/ 241070 w 483059"/>
                <a:gd name="connsiteY8" fmla="*/ 278613 h 483059"/>
                <a:gd name="connsiteX9" fmla="*/ 171106 w 483059"/>
                <a:gd name="connsiteY9" fmla="*/ 208648 h 483059"/>
                <a:gd name="connsiteX10" fmla="*/ 241070 w 483059"/>
                <a:gd name="connsiteY10" fmla="*/ 138683 h 483059"/>
                <a:gd name="connsiteX11" fmla="*/ 311035 w 483059"/>
                <a:gd name="connsiteY11" fmla="*/ 208648 h 483059"/>
                <a:gd name="connsiteX12" fmla="*/ 241070 w 483059"/>
                <a:gd name="connsiteY12" fmla="*/ 278613 h 483059"/>
                <a:gd name="connsiteX13" fmla="*/ 241070 w 483059"/>
                <a:gd name="connsiteY13" fmla="*/ 364329 h 483059"/>
                <a:gd name="connsiteX14" fmla="*/ 347659 w 483059"/>
                <a:gd name="connsiteY14" fmla="*/ 395833 h 483059"/>
                <a:gd name="connsiteX15" fmla="*/ 251178 w 483059"/>
                <a:gd name="connsiteY15" fmla="*/ 435344 h 483059"/>
                <a:gd name="connsiteX16" fmla="*/ 242383 w 483059"/>
                <a:gd name="connsiteY16" fmla="*/ 435607 h 483059"/>
                <a:gd name="connsiteX17" fmla="*/ 136451 w 483059"/>
                <a:gd name="connsiteY17" fmla="*/ 394520 h 483059"/>
                <a:gd name="connsiteX18" fmla="*/ 241070 w 483059"/>
                <a:gd name="connsiteY18" fmla="*/ 364329 h 483059"/>
                <a:gd name="connsiteX19" fmla="*/ 48503 w 483059"/>
                <a:gd name="connsiteY19" fmla="*/ 241858 h 483059"/>
                <a:gd name="connsiteX20" fmla="*/ 242121 w 483059"/>
                <a:gd name="connsiteY20" fmla="*/ 48240 h 483059"/>
                <a:gd name="connsiteX21" fmla="*/ 435738 w 483059"/>
                <a:gd name="connsiteY21" fmla="*/ 241858 h 483059"/>
                <a:gd name="connsiteX22" fmla="*/ 388482 w 483059"/>
                <a:gd name="connsiteY22" fmla="*/ 368398 h 483059"/>
                <a:gd name="connsiteX23" fmla="*/ 386645 w 483059"/>
                <a:gd name="connsiteY23" fmla="*/ 366692 h 483059"/>
                <a:gd name="connsiteX24" fmla="*/ 278875 w 483059"/>
                <a:gd name="connsiteY24" fmla="*/ 319699 h 483059"/>
                <a:gd name="connsiteX25" fmla="*/ 358291 w 483059"/>
                <a:gd name="connsiteY25" fmla="*/ 208648 h 483059"/>
                <a:gd name="connsiteX26" fmla="*/ 241070 w 483059"/>
                <a:gd name="connsiteY26" fmla="*/ 91427 h 483059"/>
                <a:gd name="connsiteX27" fmla="*/ 123850 w 483059"/>
                <a:gd name="connsiteY27" fmla="*/ 208648 h 483059"/>
                <a:gd name="connsiteX28" fmla="*/ 203397 w 483059"/>
                <a:gd name="connsiteY28" fmla="*/ 319699 h 483059"/>
                <a:gd name="connsiteX29" fmla="*/ 98121 w 483059"/>
                <a:gd name="connsiteY29" fmla="*/ 364461 h 483059"/>
                <a:gd name="connsiteX30" fmla="*/ 94971 w 483059"/>
                <a:gd name="connsiteY30" fmla="*/ 367611 h 483059"/>
                <a:gd name="connsiteX31" fmla="*/ 48503 w 483059"/>
                <a:gd name="connsiteY31" fmla="*/ 241858 h 483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83059" h="483059">
                  <a:moveTo>
                    <a:pt x="242383" y="482731"/>
                  </a:moveTo>
                  <a:cubicBezTo>
                    <a:pt x="242514" y="482731"/>
                    <a:pt x="242646" y="482731"/>
                    <a:pt x="242777" y="482731"/>
                  </a:cubicBezTo>
                  <a:cubicBezTo>
                    <a:pt x="246452" y="482731"/>
                    <a:pt x="249997" y="482600"/>
                    <a:pt x="253672" y="482469"/>
                  </a:cubicBezTo>
                  <a:cubicBezTo>
                    <a:pt x="381000" y="476299"/>
                    <a:pt x="482731" y="370761"/>
                    <a:pt x="482731" y="241858"/>
                  </a:cubicBezTo>
                  <a:cubicBezTo>
                    <a:pt x="482731" y="109017"/>
                    <a:pt x="374699" y="984"/>
                    <a:pt x="241858" y="984"/>
                  </a:cubicBezTo>
                  <a:cubicBezTo>
                    <a:pt x="109017" y="984"/>
                    <a:pt x="984" y="109017"/>
                    <a:pt x="984" y="241858"/>
                  </a:cubicBezTo>
                  <a:cubicBezTo>
                    <a:pt x="984" y="374699"/>
                    <a:pt x="109017" y="482731"/>
                    <a:pt x="241858" y="482731"/>
                  </a:cubicBezTo>
                  <a:cubicBezTo>
                    <a:pt x="242121" y="482731"/>
                    <a:pt x="242252" y="482731"/>
                    <a:pt x="242383" y="482731"/>
                  </a:cubicBezTo>
                  <a:close/>
                  <a:moveTo>
                    <a:pt x="241070" y="278613"/>
                  </a:moveTo>
                  <a:cubicBezTo>
                    <a:pt x="202478" y="278613"/>
                    <a:pt x="171106" y="247240"/>
                    <a:pt x="171106" y="208648"/>
                  </a:cubicBezTo>
                  <a:cubicBezTo>
                    <a:pt x="171106" y="170055"/>
                    <a:pt x="202478" y="138683"/>
                    <a:pt x="241070" y="138683"/>
                  </a:cubicBezTo>
                  <a:cubicBezTo>
                    <a:pt x="279663" y="138683"/>
                    <a:pt x="311035" y="170055"/>
                    <a:pt x="311035" y="208648"/>
                  </a:cubicBezTo>
                  <a:cubicBezTo>
                    <a:pt x="311035" y="247240"/>
                    <a:pt x="279663" y="278613"/>
                    <a:pt x="241070" y="278613"/>
                  </a:cubicBezTo>
                  <a:close/>
                  <a:moveTo>
                    <a:pt x="241070" y="364329"/>
                  </a:moveTo>
                  <a:cubicBezTo>
                    <a:pt x="282419" y="364329"/>
                    <a:pt x="321537" y="376012"/>
                    <a:pt x="347659" y="395833"/>
                  </a:cubicBezTo>
                  <a:cubicBezTo>
                    <a:pt x="320749" y="419724"/>
                    <a:pt x="287014" y="433507"/>
                    <a:pt x="251178" y="435344"/>
                  </a:cubicBezTo>
                  <a:cubicBezTo>
                    <a:pt x="248290" y="435476"/>
                    <a:pt x="245402" y="435607"/>
                    <a:pt x="242383" y="435607"/>
                  </a:cubicBezTo>
                  <a:cubicBezTo>
                    <a:pt x="202741" y="435476"/>
                    <a:pt x="165461" y="421036"/>
                    <a:pt x="136451" y="394520"/>
                  </a:cubicBezTo>
                  <a:cubicBezTo>
                    <a:pt x="162573" y="375356"/>
                    <a:pt x="200903" y="364329"/>
                    <a:pt x="241070" y="364329"/>
                  </a:cubicBezTo>
                  <a:close/>
                  <a:moveTo>
                    <a:pt x="48503" y="241858"/>
                  </a:moveTo>
                  <a:cubicBezTo>
                    <a:pt x="48503" y="135139"/>
                    <a:pt x="135401" y="48240"/>
                    <a:pt x="242121" y="48240"/>
                  </a:cubicBezTo>
                  <a:cubicBezTo>
                    <a:pt x="348840" y="48240"/>
                    <a:pt x="435738" y="135139"/>
                    <a:pt x="435738" y="241858"/>
                  </a:cubicBezTo>
                  <a:cubicBezTo>
                    <a:pt x="435738" y="290164"/>
                    <a:pt x="417886" y="334532"/>
                    <a:pt x="388482" y="368398"/>
                  </a:cubicBezTo>
                  <a:cubicBezTo>
                    <a:pt x="387958" y="367742"/>
                    <a:pt x="387301" y="367217"/>
                    <a:pt x="386645" y="366692"/>
                  </a:cubicBezTo>
                  <a:cubicBezTo>
                    <a:pt x="359604" y="342145"/>
                    <a:pt x="321537" y="325868"/>
                    <a:pt x="278875" y="319699"/>
                  </a:cubicBezTo>
                  <a:cubicBezTo>
                    <a:pt x="325081" y="303947"/>
                    <a:pt x="358291" y="260104"/>
                    <a:pt x="358291" y="208648"/>
                  </a:cubicBezTo>
                  <a:cubicBezTo>
                    <a:pt x="358291" y="143933"/>
                    <a:pt x="305653" y="91427"/>
                    <a:pt x="241070" y="91427"/>
                  </a:cubicBezTo>
                  <a:cubicBezTo>
                    <a:pt x="176488" y="91427"/>
                    <a:pt x="123850" y="144065"/>
                    <a:pt x="123850" y="208648"/>
                  </a:cubicBezTo>
                  <a:cubicBezTo>
                    <a:pt x="123850" y="260104"/>
                    <a:pt x="157191" y="303947"/>
                    <a:pt x="203397" y="319699"/>
                  </a:cubicBezTo>
                  <a:cubicBezTo>
                    <a:pt x="162179" y="325606"/>
                    <a:pt x="125031" y="341226"/>
                    <a:pt x="98121" y="364461"/>
                  </a:cubicBezTo>
                  <a:cubicBezTo>
                    <a:pt x="96940" y="365379"/>
                    <a:pt x="95890" y="366429"/>
                    <a:pt x="94971" y="367611"/>
                  </a:cubicBezTo>
                  <a:cubicBezTo>
                    <a:pt x="65961" y="333613"/>
                    <a:pt x="48503" y="289770"/>
                    <a:pt x="48503" y="241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430" name="Forma libre 88">
              <a:extLst>
                <a:ext uri="{FF2B5EF4-FFF2-40B4-BE49-F238E27FC236}">
                  <a16:creationId xmlns:a16="http://schemas.microsoft.com/office/drawing/2014/main" id="{530F7E7D-DAA1-9E4B-9DEB-81137313CB5F}"/>
                </a:ext>
              </a:extLst>
            </p:cNvPr>
            <p:cNvSpPr/>
            <p:nvPr/>
          </p:nvSpPr>
          <p:spPr>
            <a:xfrm>
              <a:off x="5471501" y="3141199"/>
              <a:ext cx="483059" cy="761344"/>
            </a:xfrm>
            <a:custGeom>
              <a:avLst/>
              <a:gdLst>
                <a:gd name="connsiteX0" fmla="*/ 482863 w 483059"/>
                <a:gd name="connsiteY0" fmla="*/ 520667 h 761343"/>
                <a:gd name="connsiteX1" fmla="*/ 255641 w 483059"/>
                <a:gd name="connsiteY1" fmla="*/ 280188 h 761343"/>
                <a:gd name="connsiteX2" fmla="*/ 256429 w 483059"/>
                <a:gd name="connsiteY2" fmla="*/ 279925 h 761343"/>
                <a:gd name="connsiteX3" fmla="*/ 257478 w 483059"/>
                <a:gd name="connsiteY3" fmla="*/ 279663 h 761343"/>
                <a:gd name="connsiteX4" fmla="*/ 258660 w 483059"/>
                <a:gd name="connsiteY4" fmla="*/ 279269 h 761343"/>
                <a:gd name="connsiteX5" fmla="*/ 259710 w 483059"/>
                <a:gd name="connsiteY5" fmla="*/ 278875 h 761343"/>
                <a:gd name="connsiteX6" fmla="*/ 260760 w 483059"/>
                <a:gd name="connsiteY6" fmla="*/ 278350 h 761343"/>
                <a:gd name="connsiteX7" fmla="*/ 261811 w 483059"/>
                <a:gd name="connsiteY7" fmla="*/ 277825 h 761343"/>
                <a:gd name="connsiteX8" fmla="*/ 262729 w 483059"/>
                <a:gd name="connsiteY8" fmla="*/ 277300 h 761343"/>
                <a:gd name="connsiteX9" fmla="*/ 263780 w 483059"/>
                <a:gd name="connsiteY9" fmla="*/ 276643 h 761343"/>
                <a:gd name="connsiteX10" fmla="*/ 264829 w 483059"/>
                <a:gd name="connsiteY10" fmla="*/ 275856 h 761343"/>
                <a:gd name="connsiteX11" fmla="*/ 265749 w 483059"/>
                <a:gd name="connsiteY11" fmla="*/ 275199 h 761343"/>
                <a:gd name="connsiteX12" fmla="*/ 267455 w 483059"/>
                <a:gd name="connsiteY12" fmla="*/ 273624 h 761343"/>
                <a:gd name="connsiteX13" fmla="*/ 267455 w 483059"/>
                <a:gd name="connsiteY13" fmla="*/ 273624 h 761343"/>
                <a:gd name="connsiteX14" fmla="*/ 324424 w 483059"/>
                <a:gd name="connsiteY14" fmla="*/ 216655 h 761343"/>
                <a:gd name="connsiteX15" fmla="*/ 324424 w 483059"/>
                <a:gd name="connsiteY15" fmla="*/ 183182 h 761343"/>
                <a:gd name="connsiteX16" fmla="*/ 290951 w 483059"/>
                <a:gd name="connsiteY16" fmla="*/ 183182 h 761343"/>
                <a:gd name="connsiteX17" fmla="*/ 274281 w 483059"/>
                <a:gd name="connsiteY17" fmla="*/ 199853 h 761343"/>
                <a:gd name="connsiteX18" fmla="*/ 274281 w 483059"/>
                <a:gd name="connsiteY18" fmla="*/ 128969 h 761343"/>
                <a:gd name="connsiteX19" fmla="*/ 212060 w 483059"/>
                <a:gd name="connsiteY19" fmla="*/ 20018 h 761343"/>
                <a:gd name="connsiteX20" fmla="*/ 69636 w 483059"/>
                <a:gd name="connsiteY20" fmla="*/ 984 h 761343"/>
                <a:gd name="connsiteX21" fmla="*/ 46009 w 483059"/>
                <a:gd name="connsiteY21" fmla="*/ 24612 h 761343"/>
                <a:gd name="connsiteX22" fmla="*/ 69636 w 483059"/>
                <a:gd name="connsiteY22" fmla="*/ 48240 h 761343"/>
                <a:gd name="connsiteX23" fmla="*/ 192370 w 483059"/>
                <a:gd name="connsiteY23" fmla="*/ 62942 h 761343"/>
                <a:gd name="connsiteX24" fmla="*/ 227025 w 483059"/>
                <a:gd name="connsiteY24" fmla="*/ 128838 h 761343"/>
                <a:gd name="connsiteX25" fmla="*/ 227025 w 483059"/>
                <a:gd name="connsiteY25" fmla="*/ 199721 h 761343"/>
                <a:gd name="connsiteX26" fmla="*/ 210354 w 483059"/>
                <a:gd name="connsiteY26" fmla="*/ 183051 h 761343"/>
                <a:gd name="connsiteX27" fmla="*/ 176881 w 483059"/>
                <a:gd name="connsiteY27" fmla="*/ 183051 h 761343"/>
                <a:gd name="connsiteX28" fmla="*/ 176881 w 483059"/>
                <a:gd name="connsiteY28" fmla="*/ 216523 h 761343"/>
                <a:gd name="connsiteX29" fmla="*/ 233851 w 483059"/>
                <a:gd name="connsiteY29" fmla="*/ 273493 h 761343"/>
                <a:gd name="connsiteX30" fmla="*/ 235557 w 483059"/>
                <a:gd name="connsiteY30" fmla="*/ 275068 h 761343"/>
                <a:gd name="connsiteX31" fmla="*/ 236344 w 483059"/>
                <a:gd name="connsiteY31" fmla="*/ 275725 h 761343"/>
                <a:gd name="connsiteX32" fmla="*/ 237395 w 483059"/>
                <a:gd name="connsiteY32" fmla="*/ 276512 h 761343"/>
                <a:gd name="connsiteX33" fmla="*/ 238445 w 483059"/>
                <a:gd name="connsiteY33" fmla="*/ 277168 h 761343"/>
                <a:gd name="connsiteX34" fmla="*/ 239364 w 483059"/>
                <a:gd name="connsiteY34" fmla="*/ 277694 h 761343"/>
                <a:gd name="connsiteX35" fmla="*/ 240414 w 483059"/>
                <a:gd name="connsiteY35" fmla="*/ 278219 h 761343"/>
                <a:gd name="connsiteX36" fmla="*/ 241464 w 483059"/>
                <a:gd name="connsiteY36" fmla="*/ 278744 h 761343"/>
                <a:gd name="connsiteX37" fmla="*/ 242514 w 483059"/>
                <a:gd name="connsiteY37" fmla="*/ 279137 h 761343"/>
                <a:gd name="connsiteX38" fmla="*/ 243695 w 483059"/>
                <a:gd name="connsiteY38" fmla="*/ 279531 h 761343"/>
                <a:gd name="connsiteX39" fmla="*/ 244090 w 483059"/>
                <a:gd name="connsiteY39" fmla="*/ 279663 h 761343"/>
                <a:gd name="connsiteX40" fmla="*/ 241858 w 483059"/>
                <a:gd name="connsiteY40" fmla="*/ 279663 h 761343"/>
                <a:gd name="connsiteX41" fmla="*/ 984 w 483059"/>
                <a:gd name="connsiteY41" fmla="*/ 520536 h 761343"/>
                <a:gd name="connsiteX42" fmla="*/ 241858 w 483059"/>
                <a:gd name="connsiteY42" fmla="*/ 761409 h 761343"/>
                <a:gd name="connsiteX43" fmla="*/ 242251 w 483059"/>
                <a:gd name="connsiteY43" fmla="*/ 761409 h 761343"/>
                <a:gd name="connsiteX44" fmla="*/ 242646 w 483059"/>
                <a:gd name="connsiteY44" fmla="*/ 761409 h 761343"/>
                <a:gd name="connsiteX45" fmla="*/ 253540 w 483059"/>
                <a:gd name="connsiteY45" fmla="*/ 761147 h 761343"/>
                <a:gd name="connsiteX46" fmla="*/ 482863 w 483059"/>
                <a:gd name="connsiteY46" fmla="*/ 520667 h 761343"/>
                <a:gd name="connsiteX47" fmla="*/ 48372 w 483059"/>
                <a:gd name="connsiteY47" fmla="*/ 520667 h 761343"/>
                <a:gd name="connsiteX48" fmla="*/ 241989 w 483059"/>
                <a:gd name="connsiteY48" fmla="*/ 327049 h 761343"/>
                <a:gd name="connsiteX49" fmla="*/ 435607 w 483059"/>
                <a:gd name="connsiteY49" fmla="*/ 520667 h 761343"/>
                <a:gd name="connsiteX50" fmla="*/ 388351 w 483059"/>
                <a:gd name="connsiteY50" fmla="*/ 647208 h 761343"/>
                <a:gd name="connsiteX51" fmla="*/ 386513 w 483059"/>
                <a:gd name="connsiteY51" fmla="*/ 645501 h 761343"/>
                <a:gd name="connsiteX52" fmla="*/ 278744 w 483059"/>
                <a:gd name="connsiteY52" fmla="*/ 598508 h 761343"/>
                <a:gd name="connsiteX53" fmla="*/ 358160 w 483059"/>
                <a:gd name="connsiteY53" fmla="*/ 487457 h 761343"/>
                <a:gd name="connsiteX54" fmla="*/ 240939 w 483059"/>
                <a:gd name="connsiteY54" fmla="*/ 370236 h 761343"/>
                <a:gd name="connsiteX55" fmla="*/ 123718 w 483059"/>
                <a:gd name="connsiteY55" fmla="*/ 487457 h 761343"/>
                <a:gd name="connsiteX56" fmla="*/ 203266 w 483059"/>
                <a:gd name="connsiteY56" fmla="*/ 598508 h 761343"/>
                <a:gd name="connsiteX57" fmla="*/ 97990 w 483059"/>
                <a:gd name="connsiteY57" fmla="*/ 643270 h 761343"/>
                <a:gd name="connsiteX58" fmla="*/ 94840 w 483059"/>
                <a:gd name="connsiteY58" fmla="*/ 646420 h 761343"/>
                <a:gd name="connsiteX59" fmla="*/ 48372 w 483059"/>
                <a:gd name="connsiteY59" fmla="*/ 520667 h 761343"/>
                <a:gd name="connsiteX60" fmla="*/ 242383 w 483059"/>
                <a:gd name="connsiteY60" fmla="*/ 714285 h 761343"/>
                <a:gd name="connsiteX61" fmla="*/ 136451 w 483059"/>
                <a:gd name="connsiteY61" fmla="*/ 673199 h 761343"/>
                <a:gd name="connsiteX62" fmla="*/ 241070 w 483059"/>
                <a:gd name="connsiteY62" fmla="*/ 643138 h 761343"/>
                <a:gd name="connsiteX63" fmla="*/ 347659 w 483059"/>
                <a:gd name="connsiteY63" fmla="*/ 674642 h 761343"/>
                <a:gd name="connsiteX64" fmla="*/ 251178 w 483059"/>
                <a:gd name="connsiteY64" fmla="*/ 714154 h 761343"/>
                <a:gd name="connsiteX65" fmla="*/ 242383 w 483059"/>
                <a:gd name="connsiteY65" fmla="*/ 714285 h 761343"/>
                <a:gd name="connsiteX66" fmla="*/ 240939 w 483059"/>
                <a:gd name="connsiteY66" fmla="*/ 557553 h 761343"/>
                <a:gd name="connsiteX67" fmla="*/ 170974 w 483059"/>
                <a:gd name="connsiteY67" fmla="*/ 487588 h 761343"/>
                <a:gd name="connsiteX68" fmla="*/ 240939 w 483059"/>
                <a:gd name="connsiteY68" fmla="*/ 417623 h 761343"/>
                <a:gd name="connsiteX69" fmla="*/ 310904 w 483059"/>
                <a:gd name="connsiteY69" fmla="*/ 487588 h 761343"/>
                <a:gd name="connsiteX70" fmla="*/ 240939 w 483059"/>
                <a:gd name="connsiteY70" fmla="*/ 557553 h 761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483059" h="761343">
                  <a:moveTo>
                    <a:pt x="482863" y="520667"/>
                  </a:moveTo>
                  <a:cubicBezTo>
                    <a:pt x="482863" y="392420"/>
                    <a:pt x="382181" y="287276"/>
                    <a:pt x="255641" y="280188"/>
                  </a:cubicBezTo>
                  <a:cubicBezTo>
                    <a:pt x="255904" y="280188"/>
                    <a:pt x="256166" y="280056"/>
                    <a:pt x="256429" y="279925"/>
                  </a:cubicBezTo>
                  <a:cubicBezTo>
                    <a:pt x="256822" y="279794"/>
                    <a:pt x="257085" y="279794"/>
                    <a:pt x="257478" y="279663"/>
                  </a:cubicBezTo>
                  <a:cubicBezTo>
                    <a:pt x="257873" y="279531"/>
                    <a:pt x="258266" y="279400"/>
                    <a:pt x="258660" y="279269"/>
                  </a:cubicBezTo>
                  <a:cubicBezTo>
                    <a:pt x="259054" y="279137"/>
                    <a:pt x="259316" y="279006"/>
                    <a:pt x="259710" y="278875"/>
                  </a:cubicBezTo>
                  <a:cubicBezTo>
                    <a:pt x="260104" y="278744"/>
                    <a:pt x="260367" y="278612"/>
                    <a:pt x="260760" y="278350"/>
                  </a:cubicBezTo>
                  <a:cubicBezTo>
                    <a:pt x="261154" y="278219"/>
                    <a:pt x="261548" y="277956"/>
                    <a:pt x="261811" y="277825"/>
                  </a:cubicBezTo>
                  <a:cubicBezTo>
                    <a:pt x="262073" y="277694"/>
                    <a:pt x="262467" y="277431"/>
                    <a:pt x="262729" y="277300"/>
                  </a:cubicBezTo>
                  <a:cubicBezTo>
                    <a:pt x="263123" y="277037"/>
                    <a:pt x="263385" y="276906"/>
                    <a:pt x="263780" y="276643"/>
                  </a:cubicBezTo>
                  <a:cubicBezTo>
                    <a:pt x="264173" y="276381"/>
                    <a:pt x="264436" y="276118"/>
                    <a:pt x="264829" y="275856"/>
                  </a:cubicBezTo>
                  <a:cubicBezTo>
                    <a:pt x="265092" y="275593"/>
                    <a:pt x="265354" y="275462"/>
                    <a:pt x="265749" y="275199"/>
                  </a:cubicBezTo>
                  <a:cubicBezTo>
                    <a:pt x="266405" y="274674"/>
                    <a:pt x="266930" y="274149"/>
                    <a:pt x="267455" y="273624"/>
                  </a:cubicBezTo>
                  <a:cubicBezTo>
                    <a:pt x="267455" y="273624"/>
                    <a:pt x="267455" y="273624"/>
                    <a:pt x="267455" y="273624"/>
                  </a:cubicBezTo>
                  <a:lnTo>
                    <a:pt x="324424" y="216655"/>
                  </a:lnTo>
                  <a:cubicBezTo>
                    <a:pt x="333613" y="207466"/>
                    <a:pt x="333613" y="192502"/>
                    <a:pt x="324424" y="183182"/>
                  </a:cubicBezTo>
                  <a:cubicBezTo>
                    <a:pt x="315236" y="173993"/>
                    <a:pt x="300271" y="173993"/>
                    <a:pt x="290951" y="183182"/>
                  </a:cubicBezTo>
                  <a:lnTo>
                    <a:pt x="274281" y="199853"/>
                  </a:lnTo>
                  <a:lnTo>
                    <a:pt x="274281" y="128969"/>
                  </a:lnTo>
                  <a:cubicBezTo>
                    <a:pt x="274281" y="74887"/>
                    <a:pt x="253935" y="39314"/>
                    <a:pt x="212060" y="20018"/>
                  </a:cubicBezTo>
                  <a:cubicBezTo>
                    <a:pt x="177537" y="4135"/>
                    <a:pt x="131988" y="984"/>
                    <a:pt x="69636" y="984"/>
                  </a:cubicBezTo>
                  <a:cubicBezTo>
                    <a:pt x="56641" y="984"/>
                    <a:pt x="46009" y="11617"/>
                    <a:pt x="46009" y="24612"/>
                  </a:cubicBezTo>
                  <a:cubicBezTo>
                    <a:pt x="46009" y="37608"/>
                    <a:pt x="56641" y="48240"/>
                    <a:pt x="69636" y="48240"/>
                  </a:cubicBezTo>
                  <a:cubicBezTo>
                    <a:pt x="123981" y="48240"/>
                    <a:pt x="165724" y="50734"/>
                    <a:pt x="192370" y="62942"/>
                  </a:cubicBezTo>
                  <a:cubicBezTo>
                    <a:pt x="209566" y="70818"/>
                    <a:pt x="227025" y="84732"/>
                    <a:pt x="227025" y="128838"/>
                  </a:cubicBezTo>
                  <a:lnTo>
                    <a:pt x="227025" y="199721"/>
                  </a:lnTo>
                  <a:lnTo>
                    <a:pt x="210354" y="183051"/>
                  </a:lnTo>
                  <a:cubicBezTo>
                    <a:pt x="201165" y="173862"/>
                    <a:pt x="186201" y="173862"/>
                    <a:pt x="176881" y="183051"/>
                  </a:cubicBezTo>
                  <a:cubicBezTo>
                    <a:pt x="167693" y="192239"/>
                    <a:pt x="167693" y="207204"/>
                    <a:pt x="176881" y="216523"/>
                  </a:cubicBezTo>
                  <a:lnTo>
                    <a:pt x="233851" y="273493"/>
                  </a:lnTo>
                  <a:cubicBezTo>
                    <a:pt x="234375" y="274018"/>
                    <a:pt x="235032" y="274543"/>
                    <a:pt x="235557" y="275068"/>
                  </a:cubicBezTo>
                  <a:cubicBezTo>
                    <a:pt x="235820" y="275331"/>
                    <a:pt x="236082" y="275462"/>
                    <a:pt x="236344" y="275725"/>
                  </a:cubicBezTo>
                  <a:cubicBezTo>
                    <a:pt x="236739" y="275987"/>
                    <a:pt x="237001" y="276250"/>
                    <a:pt x="237395" y="276512"/>
                  </a:cubicBezTo>
                  <a:cubicBezTo>
                    <a:pt x="237789" y="276775"/>
                    <a:pt x="238051" y="276906"/>
                    <a:pt x="238445" y="277168"/>
                  </a:cubicBezTo>
                  <a:cubicBezTo>
                    <a:pt x="238708" y="277300"/>
                    <a:pt x="239101" y="277562"/>
                    <a:pt x="239364" y="277694"/>
                  </a:cubicBezTo>
                  <a:cubicBezTo>
                    <a:pt x="239758" y="277825"/>
                    <a:pt x="240020" y="278087"/>
                    <a:pt x="240414" y="278219"/>
                  </a:cubicBezTo>
                  <a:cubicBezTo>
                    <a:pt x="240808" y="278350"/>
                    <a:pt x="241070" y="278612"/>
                    <a:pt x="241464" y="278744"/>
                  </a:cubicBezTo>
                  <a:cubicBezTo>
                    <a:pt x="241858" y="278875"/>
                    <a:pt x="242121" y="279006"/>
                    <a:pt x="242514" y="279137"/>
                  </a:cubicBezTo>
                  <a:cubicBezTo>
                    <a:pt x="242908" y="279269"/>
                    <a:pt x="243302" y="279400"/>
                    <a:pt x="243695" y="279531"/>
                  </a:cubicBezTo>
                  <a:cubicBezTo>
                    <a:pt x="243827" y="279531"/>
                    <a:pt x="243958" y="279663"/>
                    <a:pt x="244090" y="279663"/>
                  </a:cubicBezTo>
                  <a:cubicBezTo>
                    <a:pt x="243302" y="279663"/>
                    <a:pt x="242646" y="279663"/>
                    <a:pt x="241858" y="279663"/>
                  </a:cubicBezTo>
                  <a:cubicBezTo>
                    <a:pt x="109016" y="279663"/>
                    <a:pt x="984" y="387695"/>
                    <a:pt x="984" y="520536"/>
                  </a:cubicBezTo>
                  <a:cubicBezTo>
                    <a:pt x="984" y="653377"/>
                    <a:pt x="109016" y="761409"/>
                    <a:pt x="241858" y="761409"/>
                  </a:cubicBezTo>
                  <a:cubicBezTo>
                    <a:pt x="241989" y="761409"/>
                    <a:pt x="242121" y="761409"/>
                    <a:pt x="242251" y="761409"/>
                  </a:cubicBezTo>
                  <a:cubicBezTo>
                    <a:pt x="242383" y="761409"/>
                    <a:pt x="242514" y="761409"/>
                    <a:pt x="242646" y="761409"/>
                  </a:cubicBezTo>
                  <a:cubicBezTo>
                    <a:pt x="246321" y="761409"/>
                    <a:pt x="249865" y="761278"/>
                    <a:pt x="253540" y="761147"/>
                  </a:cubicBezTo>
                  <a:cubicBezTo>
                    <a:pt x="381131" y="755109"/>
                    <a:pt x="482863" y="649571"/>
                    <a:pt x="482863" y="520667"/>
                  </a:cubicBezTo>
                  <a:close/>
                  <a:moveTo>
                    <a:pt x="48372" y="520667"/>
                  </a:moveTo>
                  <a:cubicBezTo>
                    <a:pt x="48372" y="413948"/>
                    <a:pt x="135270" y="327049"/>
                    <a:pt x="241989" y="327049"/>
                  </a:cubicBezTo>
                  <a:cubicBezTo>
                    <a:pt x="348708" y="327049"/>
                    <a:pt x="435607" y="413948"/>
                    <a:pt x="435607" y="520667"/>
                  </a:cubicBezTo>
                  <a:cubicBezTo>
                    <a:pt x="435607" y="568973"/>
                    <a:pt x="417755" y="613341"/>
                    <a:pt x="388351" y="647208"/>
                  </a:cubicBezTo>
                  <a:cubicBezTo>
                    <a:pt x="387826" y="646551"/>
                    <a:pt x="387170" y="646026"/>
                    <a:pt x="386513" y="645501"/>
                  </a:cubicBezTo>
                  <a:cubicBezTo>
                    <a:pt x="359472" y="620955"/>
                    <a:pt x="321405" y="604677"/>
                    <a:pt x="278744" y="598508"/>
                  </a:cubicBezTo>
                  <a:cubicBezTo>
                    <a:pt x="324949" y="582756"/>
                    <a:pt x="358160" y="538913"/>
                    <a:pt x="358160" y="487457"/>
                  </a:cubicBezTo>
                  <a:cubicBezTo>
                    <a:pt x="358160" y="422743"/>
                    <a:pt x="305522" y="370236"/>
                    <a:pt x="240939" y="370236"/>
                  </a:cubicBezTo>
                  <a:cubicBezTo>
                    <a:pt x="176356" y="370236"/>
                    <a:pt x="123718" y="422874"/>
                    <a:pt x="123718" y="487457"/>
                  </a:cubicBezTo>
                  <a:cubicBezTo>
                    <a:pt x="123718" y="538913"/>
                    <a:pt x="157060" y="582756"/>
                    <a:pt x="203266" y="598508"/>
                  </a:cubicBezTo>
                  <a:cubicBezTo>
                    <a:pt x="162048" y="604415"/>
                    <a:pt x="124900" y="620036"/>
                    <a:pt x="97990" y="643270"/>
                  </a:cubicBezTo>
                  <a:cubicBezTo>
                    <a:pt x="96809" y="644189"/>
                    <a:pt x="95759" y="645239"/>
                    <a:pt x="94840" y="646420"/>
                  </a:cubicBezTo>
                  <a:cubicBezTo>
                    <a:pt x="65961" y="612553"/>
                    <a:pt x="48372" y="568579"/>
                    <a:pt x="48372" y="520667"/>
                  </a:cubicBezTo>
                  <a:close/>
                  <a:moveTo>
                    <a:pt x="242383" y="714285"/>
                  </a:moveTo>
                  <a:cubicBezTo>
                    <a:pt x="202741" y="714154"/>
                    <a:pt x="165461" y="699714"/>
                    <a:pt x="136451" y="673199"/>
                  </a:cubicBezTo>
                  <a:cubicBezTo>
                    <a:pt x="162573" y="654296"/>
                    <a:pt x="200903" y="643138"/>
                    <a:pt x="241070" y="643138"/>
                  </a:cubicBezTo>
                  <a:cubicBezTo>
                    <a:pt x="282419" y="643138"/>
                    <a:pt x="321537" y="654821"/>
                    <a:pt x="347659" y="674642"/>
                  </a:cubicBezTo>
                  <a:cubicBezTo>
                    <a:pt x="320749" y="698533"/>
                    <a:pt x="287013" y="712316"/>
                    <a:pt x="251178" y="714154"/>
                  </a:cubicBezTo>
                  <a:cubicBezTo>
                    <a:pt x="248290" y="714154"/>
                    <a:pt x="245271" y="714285"/>
                    <a:pt x="242383" y="714285"/>
                  </a:cubicBezTo>
                  <a:close/>
                  <a:moveTo>
                    <a:pt x="240939" y="557553"/>
                  </a:moveTo>
                  <a:cubicBezTo>
                    <a:pt x="202347" y="557553"/>
                    <a:pt x="170974" y="526181"/>
                    <a:pt x="170974" y="487588"/>
                  </a:cubicBezTo>
                  <a:cubicBezTo>
                    <a:pt x="170974" y="448996"/>
                    <a:pt x="202347" y="417623"/>
                    <a:pt x="240939" y="417623"/>
                  </a:cubicBezTo>
                  <a:cubicBezTo>
                    <a:pt x="279532" y="417623"/>
                    <a:pt x="310904" y="448996"/>
                    <a:pt x="310904" y="487588"/>
                  </a:cubicBezTo>
                  <a:cubicBezTo>
                    <a:pt x="310904" y="526049"/>
                    <a:pt x="279532" y="557553"/>
                    <a:pt x="240939" y="5575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  <p:sp>
          <p:nvSpPr>
            <p:cNvPr id="431" name="Forma libre 89">
              <a:extLst>
                <a:ext uri="{FF2B5EF4-FFF2-40B4-BE49-F238E27FC236}">
                  <a16:creationId xmlns:a16="http://schemas.microsoft.com/office/drawing/2014/main" id="{A5148082-8814-9947-9E98-E574E2B13F6A}"/>
                </a:ext>
              </a:extLst>
            </p:cNvPr>
            <p:cNvSpPr/>
            <p:nvPr/>
          </p:nvSpPr>
          <p:spPr>
            <a:xfrm>
              <a:off x="5165585" y="3443899"/>
              <a:ext cx="286160" cy="280910"/>
            </a:xfrm>
            <a:custGeom>
              <a:avLst/>
              <a:gdLst>
                <a:gd name="connsiteX0" fmla="*/ 262926 w 286160"/>
                <a:gd name="connsiteY0" fmla="*/ 233063 h 280909"/>
                <a:gd name="connsiteX1" fmla="*/ 140192 w 286160"/>
                <a:gd name="connsiteY1" fmla="*/ 218361 h 280909"/>
                <a:gd name="connsiteX2" fmla="*/ 105538 w 286160"/>
                <a:gd name="connsiteY2" fmla="*/ 152466 h 280909"/>
                <a:gd name="connsiteX3" fmla="*/ 105538 w 286160"/>
                <a:gd name="connsiteY3" fmla="*/ 81582 h 280909"/>
                <a:gd name="connsiteX4" fmla="*/ 122209 w 286160"/>
                <a:gd name="connsiteY4" fmla="*/ 98253 h 280909"/>
                <a:gd name="connsiteX5" fmla="*/ 138880 w 286160"/>
                <a:gd name="connsiteY5" fmla="*/ 105210 h 280909"/>
                <a:gd name="connsiteX6" fmla="*/ 155550 w 286160"/>
                <a:gd name="connsiteY6" fmla="*/ 98253 h 280909"/>
                <a:gd name="connsiteX7" fmla="*/ 155550 w 286160"/>
                <a:gd name="connsiteY7" fmla="*/ 64780 h 280909"/>
                <a:gd name="connsiteX8" fmla="*/ 98581 w 286160"/>
                <a:gd name="connsiteY8" fmla="*/ 7810 h 280909"/>
                <a:gd name="connsiteX9" fmla="*/ 98450 w 286160"/>
                <a:gd name="connsiteY9" fmla="*/ 7810 h 280909"/>
                <a:gd name="connsiteX10" fmla="*/ 96743 w 286160"/>
                <a:gd name="connsiteY10" fmla="*/ 6366 h 280909"/>
                <a:gd name="connsiteX11" fmla="*/ 95956 w 286160"/>
                <a:gd name="connsiteY11" fmla="*/ 5710 h 280909"/>
                <a:gd name="connsiteX12" fmla="*/ 94905 w 286160"/>
                <a:gd name="connsiteY12" fmla="*/ 4922 h 280909"/>
                <a:gd name="connsiteX13" fmla="*/ 93855 w 286160"/>
                <a:gd name="connsiteY13" fmla="*/ 4266 h 280909"/>
                <a:gd name="connsiteX14" fmla="*/ 92937 w 286160"/>
                <a:gd name="connsiteY14" fmla="*/ 3741 h 280909"/>
                <a:gd name="connsiteX15" fmla="*/ 91886 w 286160"/>
                <a:gd name="connsiteY15" fmla="*/ 3216 h 280909"/>
                <a:gd name="connsiteX16" fmla="*/ 90836 w 286160"/>
                <a:gd name="connsiteY16" fmla="*/ 2691 h 280909"/>
                <a:gd name="connsiteX17" fmla="*/ 89786 w 286160"/>
                <a:gd name="connsiteY17" fmla="*/ 2297 h 280909"/>
                <a:gd name="connsiteX18" fmla="*/ 88605 w 286160"/>
                <a:gd name="connsiteY18" fmla="*/ 1903 h 280909"/>
                <a:gd name="connsiteX19" fmla="*/ 87554 w 286160"/>
                <a:gd name="connsiteY19" fmla="*/ 1641 h 280909"/>
                <a:gd name="connsiteX20" fmla="*/ 86373 w 286160"/>
                <a:gd name="connsiteY20" fmla="*/ 1378 h 280909"/>
                <a:gd name="connsiteX21" fmla="*/ 85192 w 286160"/>
                <a:gd name="connsiteY21" fmla="*/ 1247 h 280909"/>
                <a:gd name="connsiteX22" fmla="*/ 84142 w 286160"/>
                <a:gd name="connsiteY22" fmla="*/ 1116 h 280909"/>
                <a:gd name="connsiteX23" fmla="*/ 81779 w 286160"/>
                <a:gd name="connsiteY23" fmla="*/ 984 h 280909"/>
                <a:gd name="connsiteX24" fmla="*/ 81779 w 286160"/>
                <a:gd name="connsiteY24" fmla="*/ 984 h 280909"/>
                <a:gd name="connsiteX25" fmla="*/ 81779 w 286160"/>
                <a:gd name="connsiteY25" fmla="*/ 984 h 280909"/>
                <a:gd name="connsiteX26" fmla="*/ 81779 w 286160"/>
                <a:gd name="connsiteY26" fmla="*/ 984 h 280909"/>
                <a:gd name="connsiteX27" fmla="*/ 79416 w 286160"/>
                <a:gd name="connsiteY27" fmla="*/ 1116 h 280909"/>
                <a:gd name="connsiteX28" fmla="*/ 78366 w 286160"/>
                <a:gd name="connsiteY28" fmla="*/ 1247 h 280909"/>
                <a:gd name="connsiteX29" fmla="*/ 77053 w 286160"/>
                <a:gd name="connsiteY29" fmla="*/ 1378 h 280909"/>
                <a:gd name="connsiteX30" fmla="*/ 75872 w 286160"/>
                <a:gd name="connsiteY30" fmla="*/ 1641 h 280909"/>
                <a:gd name="connsiteX31" fmla="*/ 74691 w 286160"/>
                <a:gd name="connsiteY31" fmla="*/ 1903 h 280909"/>
                <a:gd name="connsiteX32" fmla="*/ 73640 w 286160"/>
                <a:gd name="connsiteY32" fmla="*/ 2297 h 280909"/>
                <a:gd name="connsiteX33" fmla="*/ 72590 w 286160"/>
                <a:gd name="connsiteY33" fmla="*/ 2691 h 280909"/>
                <a:gd name="connsiteX34" fmla="*/ 71671 w 286160"/>
                <a:gd name="connsiteY34" fmla="*/ 3085 h 280909"/>
                <a:gd name="connsiteX35" fmla="*/ 70490 w 286160"/>
                <a:gd name="connsiteY35" fmla="*/ 3610 h 280909"/>
                <a:gd name="connsiteX36" fmla="*/ 69571 w 286160"/>
                <a:gd name="connsiteY36" fmla="*/ 4135 h 280909"/>
                <a:gd name="connsiteX37" fmla="*/ 68521 w 286160"/>
                <a:gd name="connsiteY37" fmla="*/ 4791 h 280909"/>
                <a:gd name="connsiteX38" fmla="*/ 67602 w 286160"/>
                <a:gd name="connsiteY38" fmla="*/ 5447 h 280909"/>
                <a:gd name="connsiteX39" fmla="*/ 66815 w 286160"/>
                <a:gd name="connsiteY39" fmla="*/ 6104 h 280909"/>
                <a:gd name="connsiteX40" fmla="*/ 66683 w 286160"/>
                <a:gd name="connsiteY40" fmla="*/ 6104 h 280909"/>
                <a:gd name="connsiteX41" fmla="*/ 64977 w 286160"/>
                <a:gd name="connsiteY41" fmla="*/ 7548 h 280909"/>
                <a:gd name="connsiteX42" fmla="*/ 64846 w 286160"/>
                <a:gd name="connsiteY42" fmla="*/ 7679 h 280909"/>
                <a:gd name="connsiteX43" fmla="*/ 7876 w 286160"/>
                <a:gd name="connsiteY43" fmla="*/ 64649 h 280909"/>
                <a:gd name="connsiteX44" fmla="*/ 7876 w 286160"/>
                <a:gd name="connsiteY44" fmla="*/ 98121 h 280909"/>
                <a:gd name="connsiteX45" fmla="*/ 24547 w 286160"/>
                <a:gd name="connsiteY45" fmla="*/ 105078 h 280909"/>
                <a:gd name="connsiteX46" fmla="*/ 41218 w 286160"/>
                <a:gd name="connsiteY46" fmla="*/ 98121 h 280909"/>
                <a:gd name="connsiteX47" fmla="*/ 57889 w 286160"/>
                <a:gd name="connsiteY47" fmla="*/ 81450 h 280909"/>
                <a:gd name="connsiteX48" fmla="*/ 57889 w 286160"/>
                <a:gd name="connsiteY48" fmla="*/ 152334 h 280909"/>
                <a:gd name="connsiteX49" fmla="*/ 120109 w 286160"/>
                <a:gd name="connsiteY49" fmla="*/ 261285 h 280909"/>
                <a:gd name="connsiteX50" fmla="*/ 262533 w 286160"/>
                <a:gd name="connsiteY50" fmla="*/ 280319 h 280909"/>
                <a:gd name="connsiteX51" fmla="*/ 286161 w 286160"/>
                <a:gd name="connsiteY51" fmla="*/ 256691 h 280909"/>
                <a:gd name="connsiteX52" fmla="*/ 262926 w 286160"/>
                <a:gd name="connsiteY52" fmla="*/ 233063 h 280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86160" h="280909">
                  <a:moveTo>
                    <a:pt x="262926" y="233063"/>
                  </a:moveTo>
                  <a:cubicBezTo>
                    <a:pt x="208582" y="233063"/>
                    <a:pt x="166839" y="230569"/>
                    <a:pt x="140192" y="218361"/>
                  </a:cubicBezTo>
                  <a:cubicBezTo>
                    <a:pt x="122996" y="210485"/>
                    <a:pt x="105538" y="196571"/>
                    <a:pt x="105538" y="152466"/>
                  </a:cubicBezTo>
                  <a:lnTo>
                    <a:pt x="105538" y="81582"/>
                  </a:lnTo>
                  <a:lnTo>
                    <a:pt x="122209" y="98253"/>
                  </a:lnTo>
                  <a:cubicBezTo>
                    <a:pt x="126803" y="102847"/>
                    <a:pt x="132841" y="105210"/>
                    <a:pt x="138880" y="105210"/>
                  </a:cubicBezTo>
                  <a:cubicBezTo>
                    <a:pt x="144918" y="105210"/>
                    <a:pt x="150956" y="102847"/>
                    <a:pt x="155550" y="98253"/>
                  </a:cubicBezTo>
                  <a:cubicBezTo>
                    <a:pt x="164739" y="89064"/>
                    <a:pt x="164739" y="74100"/>
                    <a:pt x="155550" y="64780"/>
                  </a:cubicBezTo>
                  <a:lnTo>
                    <a:pt x="98581" y="7810"/>
                  </a:lnTo>
                  <a:cubicBezTo>
                    <a:pt x="98581" y="7810"/>
                    <a:pt x="98581" y="7810"/>
                    <a:pt x="98450" y="7810"/>
                  </a:cubicBezTo>
                  <a:cubicBezTo>
                    <a:pt x="97925" y="7285"/>
                    <a:pt x="97399" y="6760"/>
                    <a:pt x="96743" y="6366"/>
                  </a:cubicBezTo>
                  <a:cubicBezTo>
                    <a:pt x="96481" y="6104"/>
                    <a:pt x="96218" y="5972"/>
                    <a:pt x="95956" y="5710"/>
                  </a:cubicBezTo>
                  <a:cubicBezTo>
                    <a:pt x="95562" y="5447"/>
                    <a:pt x="95299" y="5185"/>
                    <a:pt x="94905" y="4922"/>
                  </a:cubicBezTo>
                  <a:cubicBezTo>
                    <a:pt x="94512" y="4660"/>
                    <a:pt x="94249" y="4529"/>
                    <a:pt x="93855" y="4266"/>
                  </a:cubicBezTo>
                  <a:cubicBezTo>
                    <a:pt x="93593" y="4135"/>
                    <a:pt x="93199" y="3872"/>
                    <a:pt x="92937" y="3741"/>
                  </a:cubicBezTo>
                  <a:cubicBezTo>
                    <a:pt x="92543" y="3610"/>
                    <a:pt x="92280" y="3347"/>
                    <a:pt x="91886" y="3216"/>
                  </a:cubicBezTo>
                  <a:cubicBezTo>
                    <a:pt x="91492" y="3085"/>
                    <a:pt x="91230" y="2822"/>
                    <a:pt x="90836" y="2691"/>
                  </a:cubicBezTo>
                  <a:cubicBezTo>
                    <a:pt x="90443" y="2560"/>
                    <a:pt x="90180" y="2428"/>
                    <a:pt x="89786" y="2297"/>
                  </a:cubicBezTo>
                  <a:cubicBezTo>
                    <a:pt x="89392" y="2166"/>
                    <a:pt x="88999" y="2034"/>
                    <a:pt x="88605" y="1903"/>
                  </a:cubicBezTo>
                  <a:cubicBezTo>
                    <a:pt x="88211" y="1772"/>
                    <a:pt x="87948" y="1772"/>
                    <a:pt x="87554" y="1641"/>
                  </a:cubicBezTo>
                  <a:cubicBezTo>
                    <a:pt x="87161" y="1509"/>
                    <a:pt x="86767" y="1378"/>
                    <a:pt x="86373" y="1378"/>
                  </a:cubicBezTo>
                  <a:cubicBezTo>
                    <a:pt x="85979" y="1247"/>
                    <a:pt x="85585" y="1247"/>
                    <a:pt x="85192" y="1247"/>
                  </a:cubicBezTo>
                  <a:cubicBezTo>
                    <a:pt x="84798" y="1247"/>
                    <a:pt x="84536" y="1116"/>
                    <a:pt x="84142" y="1116"/>
                  </a:cubicBezTo>
                  <a:cubicBezTo>
                    <a:pt x="83354" y="984"/>
                    <a:pt x="82567" y="984"/>
                    <a:pt x="81779" y="984"/>
                  </a:cubicBezTo>
                  <a:cubicBezTo>
                    <a:pt x="81779" y="984"/>
                    <a:pt x="81779" y="984"/>
                    <a:pt x="81779" y="984"/>
                  </a:cubicBezTo>
                  <a:cubicBezTo>
                    <a:pt x="81779" y="984"/>
                    <a:pt x="81779" y="984"/>
                    <a:pt x="81779" y="984"/>
                  </a:cubicBezTo>
                  <a:cubicBezTo>
                    <a:pt x="81779" y="984"/>
                    <a:pt x="81779" y="984"/>
                    <a:pt x="81779" y="984"/>
                  </a:cubicBezTo>
                  <a:cubicBezTo>
                    <a:pt x="80991" y="984"/>
                    <a:pt x="80204" y="984"/>
                    <a:pt x="79416" y="1116"/>
                  </a:cubicBezTo>
                  <a:cubicBezTo>
                    <a:pt x="79022" y="1116"/>
                    <a:pt x="78760" y="1247"/>
                    <a:pt x="78366" y="1247"/>
                  </a:cubicBezTo>
                  <a:cubicBezTo>
                    <a:pt x="77972" y="1247"/>
                    <a:pt x="77447" y="1378"/>
                    <a:pt x="77053" y="1378"/>
                  </a:cubicBezTo>
                  <a:cubicBezTo>
                    <a:pt x="76660" y="1509"/>
                    <a:pt x="76266" y="1509"/>
                    <a:pt x="75872" y="1641"/>
                  </a:cubicBezTo>
                  <a:cubicBezTo>
                    <a:pt x="75478" y="1772"/>
                    <a:pt x="75084" y="1772"/>
                    <a:pt x="74691" y="1903"/>
                  </a:cubicBezTo>
                  <a:cubicBezTo>
                    <a:pt x="74297" y="2034"/>
                    <a:pt x="74034" y="2166"/>
                    <a:pt x="73640" y="2297"/>
                  </a:cubicBezTo>
                  <a:cubicBezTo>
                    <a:pt x="73247" y="2428"/>
                    <a:pt x="72853" y="2560"/>
                    <a:pt x="72590" y="2691"/>
                  </a:cubicBezTo>
                  <a:cubicBezTo>
                    <a:pt x="72196" y="2822"/>
                    <a:pt x="71934" y="2953"/>
                    <a:pt x="71671" y="3085"/>
                  </a:cubicBezTo>
                  <a:cubicBezTo>
                    <a:pt x="71278" y="3216"/>
                    <a:pt x="70884" y="3478"/>
                    <a:pt x="70490" y="3610"/>
                  </a:cubicBezTo>
                  <a:cubicBezTo>
                    <a:pt x="70227" y="3741"/>
                    <a:pt x="69834" y="4003"/>
                    <a:pt x="69571" y="4135"/>
                  </a:cubicBezTo>
                  <a:cubicBezTo>
                    <a:pt x="69177" y="4397"/>
                    <a:pt x="68784" y="4529"/>
                    <a:pt x="68521" y="4791"/>
                  </a:cubicBezTo>
                  <a:cubicBezTo>
                    <a:pt x="68258" y="5054"/>
                    <a:pt x="67865" y="5316"/>
                    <a:pt x="67602" y="5447"/>
                  </a:cubicBezTo>
                  <a:cubicBezTo>
                    <a:pt x="67340" y="5710"/>
                    <a:pt x="67077" y="5841"/>
                    <a:pt x="66815" y="6104"/>
                  </a:cubicBezTo>
                  <a:cubicBezTo>
                    <a:pt x="66815" y="6104"/>
                    <a:pt x="66815" y="6104"/>
                    <a:pt x="66683" y="6104"/>
                  </a:cubicBezTo>
                  <a:cubicBezTo>
                    <a:pt x="66158" y="6629"/>
                    <a:pt x="65502" y="7023"/>
                    <a:pt x="64977" y="7548"/>
                  </a:cubicBezTo>
                  <a:cubicBezTo>
                    <a:pt x="64977" y="7548"/>
                    <a:pt x="64977" y="7548"/>
                    <a:pt x="64846" y="7679"/>
                  </a:cubicBezTo>
                  <a:lnTo>
                    <a:pt x="7876" y="64649"/>
                  </a:lnTo>
                  <a:cubicBezTo>
                    <a:pt x="-1313" y="73837"/>
                    <a:pt x="-1313" y="88801"/>
                    <a:pt x="7876" y="98121"/>
                  </a:cubicBezTo>
                  <a:cubicBezTo>
                    <a:pt x="12470" y="102716"/>
                    <a:pt x="18509" y="105078"/>
                    <a:pt x="24547" y="105078"/>
                  </a:cubicBezTo>
                  <a:cubicBezTo>
                    <a:pt x="30585" y="105078"/>
                    <a:pt x="36623" y="102716"/>
                    <a:pt x="41218" y="98121"/>
                  </a:cubicBezTo>
                  <a:lnTo>
                    <a:pt x="57889" y="81450"/>
                  </a:lnTo>
                  <a:lnTo>
                    <a:pt x="57889" y="152334"/>
                  </a:lnTo>
                  <a:cubicBezTo>
                    <a:pt x="57889" y="206416"/>
                    <a:pt x="78235" y="241989"/>
                    <a:pt x="120109" y="261285"/>
                  </a:cubicBezTo>
                  <a:cubicBezTo>
                    <a:pt x="154632" y="277168"/>
                    <a:pt x="200181" y="280319"/>
                    <a:pt x="262533" y="280319"/>
                  </a:cubicBezTo>
                  <a:cubicBezTo>
                    <a:pt x="275528" y="280319"/>
                    <a:pt x="286161" y="269686"/>
                    <a:pt x="286161" y="256691"/>
                  </a:cubicBezTo>
                  <a:cubicBezTo>
                    <a:pt x="286161" y="243695"/>
                    <a:pt x="275921" y="233063"/>
                    <a:pt x="262926" y="2330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MX"/>
            </a:p>
          </p:txBody>
        </p:sp>
      </p:grpSp>
      <p:sp>
        <p:nvSpPr>
          <p:cNvPr id="432" name="Forma libre 19">
            <a:extLst>
              <a:ext uri="{FF2B5EF4-FFF2-40B4-BE49-F238E27FC236}">
                <a16:creationId xmlns:a16="http://schemas.microsoft.com/office/drawing/2014/main" id="{DAB44E24-1EBD-4140-8616-3CB985F573BD}"/>
              </a:ext>
            </a:extLst>
          </p:cNvPr>
          <p:cNvSpPr/>
          <p:nvPr/>
        </p:nvSpPr>
        <p:spPr>
          <a:xfrm>
            <a:off x="11808561" y="3857358"/>
            <a:ext cx="714642" cy="714642"/>
          </a:xfrm>
          <a:custGeom>
            <a:avLst/>
            <a:gdLst>
              <a:gd name="connsiteX0" fmla="*/ 511138 w 532366"/>
              <a:gd name="connsiteY0" fmla="*/ 162903 h 532366"/>
              <a:gd name="connsiteX1" fmla="*/ 454210 w 532366"/>
              <a:gd name="connsiteY1" fmla="*/ 78434 h 532366"/>
              <a:gd name="connsiteX2" fmla="*/ 369740 w 532366"/>
              <a:gd name="connsiteY2" fmla="*/ 21505 h 532366"/>
              <a:gd name="connsiteX3" fmla="*/ 280397 w 532366"/>
              <a:gd name="connsiteY3" fmla="*/ 978 h 532366"/>
              <a:gd name="connsiteX4" fmla="*/ 274859 w 532366"/>
              <a:gd name="connsiteY4" fmla="*/ 757 h 532366"/>
              <a:gd name="connsiteX5" fmla="*/ 267032 w 532366"/>
              <a:gd name="connsiteY5" fmla="*/ 609 h 532366"/>
              <a:gd name="connsiteX6" fmla="*/ 264965 w 532366"/>
              <a:gd name="connsiteY6" fmla="*/ 609 h 532366"/>
              <a:gd name="connsiteX7" fmla="*/ 162848 w 532366"/>
              <a:gd name="connsiteY7" fmla="*/ 21505 h 532366"/>
              <a:gd name="connsiteX8" fmla="*/ 89158 w 532366"/>
              <a:gd name="connsiteY8" fmla="*/ 68318 h 532366"/>
              <a:gd name="connsiteX9" fmla="*/ 84654 w 532366"/>
              <a:gd name="connsiteY9" fmla="*/ 72305 h 532366"/>
              <a:gd name="connsiteX10" fmla="*/ 84433 w 532366"/>
              <a:gd name="connsiteY10" fmla="*/ 72600 h 532366"/>
              <a:gd name="connsiteX11" fmla="*/ 78378 w 532366"/>
              <a:gd name="connsiteY11" fmla="*/ 78507 h 532366"/>
              <a:gd name="connsiteX12" fmla="*/ 21450 w 532366"/>
              <a:gd name="connsiteY12" fmla="*/ 162977 h 532366"/>
              <a:gd name="connsiteX13" fmla="*/ 554 w 532366"/>
              <a:gd name="connsiteY13" fmla="*/ 266423 h 532366"/>
              <a:gd name="connsiteX14" fmla="*/ 21450 w 532366"/>
              <a:gd name="connsiteY14" fmla="*/ 369869 h 532366"/>
              <a:gd name="connsiteX15" fmla="*/ 78378 w 532366"/>
              <a:gd name="connsiteY15" fmla="*/ 454339 h 532366"/>
              <a:gd name="connsiteX16" fmla="*/ 162848 w 532366"/>
              <a:gd name="connsiteY16" fmla="*/ 511267 h 532366"/>
              <a:gd name="connsiteX17" fmla="*/ 252560 w 532366"/>
              <a:gd name="connsiteY17" fmla="*/ 531794 h 532366"/>
              <a:gd name="connsiteX18" fmla="*/ 255587 w 532366"/>
              <a:gd name="connsiteY18" fmla="*/ 532163 h 532366"/>
              <a:gd name="connsiteX19" fmla="*/ 257507 w 532366"/>
              <a:gd name="connsiteY19" fmla="*/ 532016 h 532366"/>
              <a:gd name="connsiteX20" fmla="*/ 266368 w 532366"/>
              <a:gd name="connsiteY20" fmla="*/ 532163 h 532366"/>
              <a:gd name="connsiteX21" fmla="*/ 369814 w 532366"/>
              <a:gd name="connsiteY21" fmla="*/ 511267 h 532366"/>
              <a:gd name="connsiteX22" fmla="*/ 442986 w 532366"/>
              <a:gd name="connsiteY22" fmla="*/ 464971 h 532366"/>
              <a:gd name="connsiteX23" fmla="*/ 448376 w 532366"/>
              <a:gd name="connsiteY23" fmla="*/ 460541 h 532366"/>
              <a:gd name="connsiteX24" fmla="*/ 449115 w 532366"/>
              <a:gd name="connsiteY24" fmla="*/ 459360 h 532366"/>
              <a:gd name="connsiteX25" fmla="*/ 454283 w 532366"/>
              <a:gd name="connsiteY25" fmla="*/ 454339 h 532366"/>
              <a:gd name="connsiteX26" fmla="*/ 511212 w 532366"/>
              <a:gd name="connsiteY26" fmla="*/ 369869 h 532366"/>
              <a:gd name="connsiteX27" fmla="*/ 532108 w 532366"/>
              <a:gd name="connsiteY27" fmla="*/ 266423 h 532366"/>
              <a:gd name="connsiteX28" fmla="*/ 511138 w 532366"/>
              <a:gd name="connsiteY28" fmla="*/ 162903 h 532366"/>
              <a:gd name="connsiteX29" fmla="*/ 417439 w 532366"/>
              <a:gd name="connsiteY29" fmla="*/ 80944 h 532366"/>
              <a:gd name="connsiteX30" fmla="*/ 373506 w 532366"/>
              <a:gd name="connsiteY30" fmla="*/ 102504 h 532366"/>
              <a:gd name="connsiteX31" fmla="*/ 368115 w 532366"/>
              <a:gd name="connsiteY31" fmla="*/ 94235 h 532366"/>
              <a:gd name="connsiteX32" fmla="*/ 316799 w 532366"/>
              <a:gd name="connsiteY32" fmla="*/ 32507 h 532366"/>
              <a:gd name="connsiteX33" fmla="*/ 417439 w 532366"/>
              <a:gd name="connsiteY33" fmla="*/ 80944 h 532366"/>
              <a:gd name="connsiteX34" fmla="*/ 270724 w 532366"/>
              <a:gd name="connsiteY34" fmla="*/ 27191 h 532366"/>
              <a:gd name="connsiteX35" fmla="*/ 272275 w 532366"/>
              <a:gd name="connsiteY35" fmla="*/ 27191 h 532366"/>
              <a:gd name="connsiteX36" fmla="*/ 346112 w 532366"/>
              <a:gd name="connsiteY36" fmla="*/ 109076 h 532366"/>
              <a:gd name="connsiteX37" fmla="*/ 347441 w 532366"/>
              <a:gd name="connsiteY37" fmla="*/ 111143 h 532366"/>
              <a:gd name="connsiteX38" fmla="*/ 264965 w 532366"/>
              <a:gd name="connsiteY38" fmla="*/ 121776 h 532366"/>
              <a:gd name="connsiteX39" fmla="*/ 191275 w 532366"/>
              <a:gd name="connsiteY39" fmla="*/ 111070 h 532366"/>
              <a:gd name="connsiteX40" fmla="*/ 192604 w 532366"/>
              <a:gd name="connsiteY40" fmla="*/ 109224 h 532366"/>
              <a:gd name="connsiteX41" fmla="*/ 270724 w 532366"/>
              <a:gd name="connsiteY41" fmla="*/ 27191 h 532366"/>
              <a:gd name="connsiteX42" fmla="*/ 226939 w 532366"/>
              <a:gd name="connsiteY42" fmla="*/ 30292 h 532366"/>
              <a:gd name="connsiteX43" fmla="*/ 170970 w 532366"/>
              <a:gd name="connsiteY43" fmla="*/ 93644 h 532366"/>
              <a:gd name="connsiteX44" fmla="*/ 164989 w 532366"/>
              <a:gd name="connsiteY44" fmla="*/ 102283 h 532366"/>
              <a:gd name="connsiteX45" fmla="*/ 117807 w 532366"/>
              <a:gd name="connsiteY45" fmla="*/ 78729 h 532366"/>
              <a:gd name="connsiteX46" fmla="*/ 226939 w 532366"/>
              <a:gd name="connsiteY46" fmla="*/ 30292 h 532366"/>
              <a:gd name="connsiteX47" fmla="*/ 115223 w 532366"/>
              <a:gd name="connsiteY47" fmla="*/ 451902 h 532366"/>
              <a:gd name="connsiteX48" fmla="*/ 159082 w 532366"/>
              <a:gd name="connsiteY48" fmla="*/ 430342 h 532366"/>
              <a:gd name="connsiteX49" fmla="*/ 215715 w 532366"/>
              <a:gd name="connsiteY49" fmla="*/ 500192 h 532366"/>
              <a:gd name="connsiteX50" fmla="*/ 115223 w 532366"/>
              <a:gd name="connsiteY50" fmla="*/ 451902 h 532366"/>
              <a:gd name="connsiteX51" fmla="*/ 261716 w 532366"/>
              <a:gd name="connsiteY51" fmla="*/ 505508 h 532366"/>
              <a:gd name="connsiteX52" fmla="*/ 260313 w 532366"/>
              <a:gd name="connsiteY52" fmla="*/ 505508 h 532366"/>
              <a:gd name="connsiteX53" fmla="*/ 185073 w 532366"/>
              <a:gd name="connsiteY53" fmla="*/ 421629 h 532366"/>
              <a:gd name="connsiteX54" fmla="*/ 267918 w 532366"/>
              <a:gd name="connsiteY54" fmla="*/ 410849 h 532366"/>
              <a:gd name="connsiteX55" fmla="*/ 341386 w 532366"/>
              <a:gd name="connsiteY55" fmla="*/ 421481 h 532366"/>
              <a:gd name="connsiteX56" fmla="*/ 261716 w 532366"/>
              <a:gd name="connsiteY56" fmla="*/ 505508 h 532366"/>
              <a:gd name="connsiteX57" fmla="*/ 305501 w 532366"/>
              <a:gd name="connsiteY57" fmla="*/ 502333 h 532366"/>
              <a:gd name="connsiteX58" fmla="*/ 367599 w 532366"/>
              <a:gd name="connsiteY58" fmla="*/ 430268 h 532366"/>
              <a:gd name="connsiteX59" fmla="*/ 414781 w 532366"/>
              <a:gd name="connsiteY59" fmla="*/ 453822 h 532366"/>
              <a:gd name="connsiteX60" fmla="*/ 305501 w 532366"/>
              <a:gd name="connsiteY60" fmla="*/ 502333 h 532366"/>
              <a:gd name="connsiteX61" fmla="*/ 435455 w 532366"/>
              <a:gd name="connsiteY61" fmla="*/ 435437 h 532366"/>
              <a:gd name="connsiteX62" fmla="*/ 381923 w 532366"/>
              <a:gd name="connsiteY62" fmla="*/ 407378 h 532366"/>
              <a:gd name="connsiteX63" fmla="*/ 402671 w 532366"/>
              <a:gd name="connsiteY63" fmla="*/ 364184 h 532366"/>
              <a:gd name="connsiteX64" fmla="*/ 395140 w 532366"/>
              <a:gd name="connsiteY64" fmla="*/ 346980 h 532366"/>
              <a:gd name="connsiteX65" fmla="*/ 377936 w 532366"/>
              <a:gd name="connsiteY65" fmla="*/ 354511 h 532366"/>
              <a:gd name="connsiteX66" fmla="*/ 356449 w 532366"/>
              <a:gd name="connsiteY66" fmla="*/ 398296 h 532366"/>
              <a:gd name="connsiteX67" fmla="*/ 268288 w 532366"/>
              <a:gd name="connsiteY67" fmla="*/ 384341 h 532366"/>
              <a:gd name="connsiteX68" fmla="*/ 170749 w 532366"/>
              <a:gd name="connsiteY68" fmla="*/ 398149 h 532366"/>
              <a:gd name="connsiteX69" fmla="*/ 151256 w 532366"/>
              <a:gd name="connsiteY69" fmla="*/ 354954 h 532366"/>
              <a:gd name="connsiteX70" fmla="*/ 134273 w 532366"/>
              <a:gd name="connsiteY70" fmla="*/ 346832 h 532366"/>
              <a:gd name="connsiteX71" fmla="*/ 126151 w 532366"/>
              <a:gd name="connsiteY71" fmla="*/ 363814 h 532366"/>
              <a:gd name="connsiteX72" fmla="*/ 145349 w 532366"/>
              <a:gd name="connsiteY72" fmla="*/ 407157 h 532366"/>
              <a:gd name="connsiteX73" fmla="*/ 94770 w 532366"/>
              <a:gd name="connsiteY73" fmla="*/ 433221 h 532366"/>
              <a:gd name="connsiteX74" fmla="*/ 26914 w 532366"/>
              <a:gd name="connsiteY74" fmla="*/ 266349 h 532366"/>
              <a:gd name="connsiteX75" fmla="*/ 96985 w 532366"/>
              <a:gd name="connsiteY75" fmla="*/ 97188 h 532366"/>
              <a:gd name="connsiteX76" fmla="*/ 97059 w 532366"/>
              <a:gd name="connsiteY76" fmla="*/ 97114 h 532366"/>
              <a:gd name="connsiteX77" fmla="*/ 150517 w 532366"/>
              <a:gd name="connsiteY77" fmla="*/ 125172 h 532366"/>
              <a:gd name="connsiteX78" fmla="*/ 120392 w 532366"/>
              <a:gd name="connsiteY78" fmla="*/ 196056 h 532366"/>
              <a:gd name="connsiteX79" fmla="*/ 129621 w 532366"/>
              <a:gd name="connsiteY79" fmla="*/ 212448 h 532366"/>
              <a:gd name="connsiteX80" fmla="*/ 133239 w 532366"/>
              <a:gd name="connsiteY80" fmla="*/ 212965 h 532366"/>
              <a:gd name="connsiteX81" fmla="*/ 146013 w 532366"/>
              <a:gd name="connsiteY81" fmla="*/ 203292 h 532366"/>
              <a:gd name="connsiteX82" fmla="*/ 175991 w 532366"/>
              <a:gd name="connsiteY82" fmla="*/ 134328 h 532366"/>
              <a:gd name="connsiteX83" fmla="*/ 264374 w 532366"/>
              <a:gd name="connsiteY83" fmla="*/ 148431 h 532366"/>
              <a:gd name="connsiteX84" fmla="*/ 269543 w 532366"/>
              <a:gd name="connsiteY84" fmla="*/ 148505 h 532366"/>
              <a:gd name="connsiteX85" fmla="*/ 361618 w 532366"/>
              <a:gd name="connsiteY85" fmla="*/ 134771 h 532366"/>
              <a:gd name="connsiteX86" fmla="*/ 388568 w 532366"/>
              <a:gd name="connsiteY86" fmla="*/ 202702 h 532366"/>
              <a:gd name="connsiteX87" fmla="*/ 401490 w 532366"/>
              <a:gd name="connsiteY87" fmla="*/ 212817 h 532366"/>
              <a:gd name="connsiteX88" fmla="*/ 404665 w 532366"/>
              <a:gd name="connsiteY88" fmla="*/ 212448 h 532366"/>
              <a:gd name="connsiteX89" fmla="*/ 414411 w 532366"/>
              <a:gd name="connsiteY89" fmla="*/ 196352 h 532366"/>
              <a:gd name="connsiteX90" fmla="*/ 387018 w 532366"/>
              <a:gd name="connsiteY90" fmla="*/ 125763 h 532366"/>
              <a:gd name="connsiteX91" fmla="*/ 437670 w 532366"/>
              <a:gd name="connsiteY91" fmla="*/ 99699 h 532366"/>
              <a:gd name="connsiteX92" fmla="*/ 505379 w 532366"/>
              <a:gd name="connsiteY92" fmla="*/ 266423 h 532366"/>
              <a:gd name="connsiteX93" fmla="*/ 435455 w 532366"/>
              <a:gd name="connsiteY93" fmla="*/ 435437 h 532366"/>
              <a:gd name="connsiteX94" fmla="*/ 185738 w 532366"/>
              <a:gd name="connsiteY94" fmla="*/ 232606 h 532366"/>
              <a:gd name="connsiteX95" fmla="*/ 184852 w 532366"/>
              <a:gd name="connsiteY95" fmla="*/ 238291 h 532366"/>
              <a:gd name="connsiteX96" fmla="*/ 159968 w 532366"/>
              <a:gd name="connsiteY96" fmla="*/ 308806 h 532366"/>
              <a:gd name="connsiteX97" fmla="*/ 144536 w 532366"/>
              <a:gd name="connsiteY97" fmla="*/ 321358 h 532366"/>
              <a:gd name="connsiteX98" fmla="*/ 143650 w 532366"/>
              <a:gd name="connsiteY98" fmla="*/ 321358 h 532366"/>
              <a:gd name="connsiteX99" fmla="*/ 128587 w 532366"/>
              <a:gd name="connsiteY99" fmla="*/ 309396 h 532366"/>
              <a:gd name="connsiteX100" fmla="*/ 112934 w 532366"/>
              <a:gd name="connsiteY100" fmla="*/ 259704 h 532366"/>
              <a:gd name="connsiteX101" fmla="*/ 97133 w 532366"/>
              <a:gd name="connsiteY101" fmla="*/ 309396 h 532366"/>
              <a:gd name="connsiteX102" fmla="*/ 82070 w 532366"/>
              <a:gd name="connsiteY102" fmla="*/ 321358 h 532366"/>
              <a:gd name="connsiteX103" fmla="*/ 81184 w 532366"/>
              <a:gd name="connsiteY103" fmla="*/ 321358 h 532366"/>
              <a:gd name="connsiteX104" fmla="*/ 65752 w 532366"/>
              <a:gd name="connsiteY104" fmla="*/ 308806 h 532366"/>
              <a:gd name="connsiteX105" fmla="*/ 41607 w 532366"/>
              <a:gd name="connsiteY105" fmla="*/ 239251 h 532366"/>
              <a:gd name="connsiteX106" fmla="*/ 40352 w 532366"/>
              <a:gd name="connsiteY106" fmla="*/ 232458 h 532366"/>
              <a:gd name="connsiteX107" fmla="*/ 53790 w 532366"/>
              <a:gd name="connsiteY107" fmla="*/ 219758 h 532366"/>
              <a:gd name="connsiteX108" fmla="*/ 67376 w 532366"/>
              <a:gd name="connsiteY108" fmla="*/ 230612 h 532366"/>
              <a:gd name="connsiteX109" fmla="*/ 82439 w 532366"/>
              <a:gd name="connsiteY109" fmla="*/ 280674 h 532366"/>
              <a:gd name="connsiteX110" fmla="*/ 97871 w 532366"/>
              <a:gd name="connsiteY110" fmla="*/ 230760 h 532366"/>
              <a:gd name="connsiteX111" fmla="*/ 112196 w 532366"/>
              <a:gd name="connsiteY111" fmla="*/ 219536 h 532366"/>
              <a:gd name="connsiteX112" fmla="*/ 113820 w 532366"/>
              <a:gd name="connsiteY112" fmla="*/ 219536 h 532366"/>
              <a:gd name="connsiteX113" fmla="*/ 128145 w 532366"/>
              <a:gd name="connsiteY113" fmla="*/ 230760 h 532366"/>
              <a:gd name="connsiteX114" fmla="*/ 143798 w 532366"/>
              <a:gd name="connsiteY114" fmla="*/ 280821 h 532366"/>
              <a:gd name="connsiteX115" fmla="*/ 159230 w 532366"/>
              <a:gd name="connsiteY115" fmla="*/ 230391 h 532366"/>
              <a:gd name="connsiteX116" fmla="*/ 172668 w 532366"/>
              <a:gd name="connsiteY116" fmla="*/ 219684 h 532366"/>
              <a:gd name="connsiteX117" fmla="*/ 185738 w 532366"/>
              <a:gd name="connsiteY117" fmla="*/ 232606 h 532366"/>
              <a:gd name="connsiteX118" fmla="*/ 340205 w 532366"/>
              <a:gd name="connsiteY118" fmla="*/ 232606 h 532366"/>
              <a:gd name="connsiteX119" fmla="*/ 339319 w 532366"/>
              <a:gd name="connsiteY119" fmla="*/ 238291 h 532366"/>
              <a:gd name="connsiteX120" fmla="*/ 314436 w 532366"/>
              <a:gd name="connsiteY120" fmla="*/ 308806 h 532366"/>
              <a:gd name="connsiteX121" fmla="*/ 299004 w 532366"/>
              <a:gd name="connsiteY121" fmla="*/ 321358 h 532366"/>
              <a:gd name="connsiteX122" fmla="*/ 298118 w 532366"/>
              <a:gd name="connsiteY122" fmla="*/ 321358 h 532366"/>
              <a:gd name="connsiteX123" fmla="*/ 283055 w 532366"/>
              <a:gd name="connsiteY123" fmla="*/ 309396 h 532366"/>
              <a:gd name="connsiteX124" fmla="*/ 267401 w 532366"/>
              <a:gd name="connsiteY124" fmla="*/ 259704 h 532366"/>
              <a:gd name="connsiteX125" fmla="*/ 251600 w 532366"/>
              <a:gd name="connsiteY125" fmla="*/ 309396 h 532366"/>
              <a:gd name="connsiteX126" fmla="*/ 236538 w 532366"/>
              <a:gd name="connsiteY126" fmla="*/ 321358 h 532366"/>
              <a:gd name="connsiteX127" fmla="*/ 235651 w 532366"/>
              <a:gd name="connsiteY127" fmla="*/ 321358 h 532366"/>
              <a:gd name="connsiteX128" fmla="*/ 220219 w 532366"/>
              <a:gd name="connsiteY128" fmla="*/ 308806 h 532366"/>
              <a:gd name="connsiteX129" fmla="*/ 196075 w 532366"/>
              <a:gd name="connsiteY129" fmla="*/ 239251 h 532366"/>
              <a:gd name="connsiteX130" fmla="*/ 194820 w 532366"/>
              <a:gd name="connsiteY130" fmla="*/ 232458 h 532366"/>
              <a:gd name="connsiteX131" fmla="*/ 208258 w 532366"/>
              <a:gd name="connsiteY131" fmla="*/ 219758 h 532366"/>
              <a:gd name="connsiteX132" fmla="*/ 221844 w 532366"/>
              <a:gd name="connsiteY132" fmla="*/ 230612 h 532366"/>
              <a:gd name="connsiteX133" fmla="*/ 236907 w 532366"/>
              <a:gd name="connsiteY133" fmla="*/ 280674 h 532366"/>
              <a:gd name="connsiteX134" fmla="*/ 252339 w 532366"/>
              <a:gd name="connsiteY134" fmla="*/ 230760 h 532366"/>
              <a:gd name="connsiteX135" fmla="*/ 266663 w 532366"/>
              <a:gd name="connsiteY135" fmla="*/ 219536 h 532366"/>
              <a:gd name="connsiteX136" fmla="*/ 268288 w 532366"/>
              <a:gd name="connsiteY136" fmla="*/ 219536 h 532366"/>
              <a:gd name="connsiteX137" fmla="*/ 282612 w 532366"/>
              <a:gd name="connsiteY137" fmla="*/ 230760 h 532366"/>
              <a:gd name="connsiteX138" fmla="*/ 298265 w 532366"/>
              <a:gd name="connsiteY138" fmla="*/ 280821 h 532366"/>
              <a:gd name="connsiteX139" fmla="*/ 313697 w 532366"/>
              <a:gd name="connsiteY139" fmla="*/ 230391 h 532366"/>
              <a:gd name="connsiteX140" fmla="*/ 327136 w 532366"/>
              <a:gd name="connsiteY140" fmla="*/ 219684 h 532366"/>
              <a:gd name="connsiteX141" fmla="*/ 340205 w 532366"/>
              <a:gd name="connsiteY141" fmla="*/ 232606 h 532366"/>
              <a:gd name="connsiteX142" fmla="*/ 452659 w 532366"/>
              <a:gd name="connsiteY142" fmla="*/ 280821 h 532366"/>
              <a:gd name="connsiteX143" fmla="*/ 468091 w 532366"/>
              <a:gd name="connsiteY143" fmla="*/ 230391 h 532366"/>
              <a:gd name="connsiteX144" fmla="*/ 481529 w 532366"/>
              <a:gd name="connsiteY144" fmla="*/ 219684 h 532366"/>
              <a:gd name="connsiteX145" fmla="*/ 494599 w 532366"/>
              <a:gd name="connsiteY145" fmla="*/ 232606 h 532366"/>
              <a:gd name="connsiteX146" fmla="*/ 493712 w 532366"/>
              <a:gd name="connsiteY146" fmla="*/ 238291 h 532366"/>
              <a:gd name="connsiteX147" fmla="*/ 468829 w 532366"/>
              <a:gd name="connsiteY147" fmla="*/ 308806 h 532366"/>
              <a:gd name="connsiteX148" fmla="*/ 453397 w 532366"/>
              <a:gd name="connsiteY148" fmla="*/ 321358 h 532366"/>
              <a:gd name="connsiteX149" fmla="*/ 452511 w 532366"/>
              <a:gd name="connsiteY149" fmla="*/ 321358 h 532366"/>
              <a:gd name="connsiteX150" fmla="*/ 437449 w 532366"/>
              <a:gd name="connsiteY150" fmla="*/ 309396 h 532366"/>
              <a:gd name="connsiteX151" fmla="*/ 421795 w 532366"/>
              <a:gd name="connsiteY151" fmla="*/ 259704 h 532366"/>
              <a:gd name="connsiteX152" fmla="*/ 405994 w 532366"/>
              <a:gd name="connsiteY152" fmla="*/ 309396 h 532366"/>
              <a:gd name="connsiteX153" fmla="*/ 390931 w 532366"/>
              <a:gd name="connsiteY153" fmla="*/ 321358 h 532366"/>
              <a:gd name="connsiteX154" fmla="*/ 390045 w 532366"/>
              <a:gd name="connsiteY154" fmla="*/ 321358 h 532366"/>
              <a:gd name="connsiteX155" fmla="*/ 374613 w 532366"/>
              <a:gd name="connsiteY155" fmla="*/ 308806 h 532366"/>
              <a:gd name="connsiteX156" fmla="*/ 350468 w 532366"/>
              <a:gd name="connsiteY156" fmla="*/ 239251 h 532366"/>
              <a:gd name="connsiteX157" fmla="*/ 349213 w 532366"/>
              <a:gd name="connsiteY157" fmla="*/ 232458 h 532366"/>
              <a:gd name="connsiteX158" fmla="*/ 362651 w 532366"/>
              <a:gd name="connsiteY158" fmla="*/ 219758 h 532366"/>
              <a:gd name="connsiteX159" fmla="*/ 376238 w 532366"/>
              <a:gd name="connsiteY159" fmla="*/ 230612 h 532366"/>
              <a:gd name="connsiteX160" fmla="*/ 391300 w 532366"/>
              <a:gd name="connsiteY160" fmla="*/ 280674 h 532366"/>
              <a:gd name="connsiteX161" fmla="*/ 406732 w 532366"/>
              <a:gd name="connsiteY161" fmla="*/ 230760 h 532366"/>
              <a:gd name="connsiteX162" fmla="*/ 421057 w 532366"/>
              <a:gd name="connsiteY162" fmla="*/ 219536 h 532366"/>
              <a:gd name="connsiteX163" fmla="*/ 422681 w 532366"/>
              <a:gd name="connsiteY163" fmla="*/ 219536 h 532366"/>
              <a:gd name="connsiteX164" fmla="*/ 437006 w 532366"/>
              <a:gd name="connsiteY164" fmla="*/ 230760 h 532366"/>
              <a:gd name="connsiteX165" fmla="*/ 452659 w 532366"/>
              <a:gd name="connsiteY165" fmla="*/ 280821 h 532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</a:cxnLst>
            <a:rect l="l" t="t" r="r" b="b"/>
            <a:pathLst>
              <a:path w="532366" h="532366">
                <a:moveTo>
                  <a:pt x="511138" y="162903"/>
                </a:moveTo>
                <a:cubicBezTo>
                  <a:pt x="497773" y="131227"/>
                  <a:pt x="478576" y="102800"/>
                  <a:pt x="454210" y="78434"/>
                </a:cubicBezTo>
                <a:cubicBezTo>
                  <a:pt x="429770" y="53993"/>
                  <a:pt x="401342" y="34870"/>
                  <a:pt x="369740" y="21505"/>
                </a:cubicBezTo>
                <a:cubicBezTo>
                  <a:pt x="341239" y="9470"/>
                  <a:pt x="311261" y="2603"/>
                  <a:pt x="280397" y="978"/>
                </a:cubicBezTo>
                <a:cubicBezTo>
                  <a:pt x="278551" y="535"/>
                  <a:pt x="276705" y="462"/>
                  <a:pt x="274859" y="757"/>
                </a:cubicBezTo>
                <a:cubicBezTo>
                  <a:pt x="272275" y="683"/>
                  <a:pt x="269690" y="609"/>
                  <a:pt x="267032" y="609"/>
                </a:cubicBezTo>
                <a:cubicBezTo>
                  <a:pt x="266368" y="535"/>
                  <a:pt x="265703" y="535"/>
                  <a:pt x="264965" y="609"/>
                </a:cubicBezTo>
                <a:cubicBezTo>
                  <a:pt x="229523" y="757"/>
                  <a:pt x="195189" y="7771"/>
                  <a:pt x="162848" y="21505"/>
                </a:cubicBezTo>
                <a:cubicBezTo>
                  <a:pt x="135750" y="32950"/>
                  <a:pt x="111014" y="48677"/>
                  <a:pt x="89158" y="68318"/>
                </a:cubicBezTo>
                <a:cubicBezTo>
                  <a:pt x="87460" y="69278"/>
                  <a:pt x="85910" y="70607"/>
                  <a:pt x="84654" y="72305"/>
                </a:cubicBezTo>
                <a:cubicBezTo>
                  <a:pt x="84581" y="72379"/>
                  <a:pt x="84507" y="72527"/>
                  <a:pt x="84433" y="72600"/>
                </a:cubicBezTo>
                <a:cubicBezTo>
                  <a:pt x="82365" y="74520"/>
                  <a:pt x="80372" y="76514"/>
                  <a:pt x="78378" y="78507"/>
                </a:cubicBezTo>
                <a:cubicBezTo>
                  <a:pt x="53938" y="102948"/>
                  <a:pt x="34814" y="131375"/>
                  <a:pt x="21450" y="162977"/>
                </a:cubicBezTo>
                <a:cubicBezTo>
                  <a:pt x="7568" y="195761"/>
                  <a:pt x="554" y="230538"/>
                  <a:pt x="554" y="266423"/>
                </a:cubicBezTo>
                <a:cubicBezTo>
                  <a:pt x="554" y="302308"/>
                  <a:pt x="7568" y="337085"/>
                  <a:pt x="21450" y="369869"/>
                </a:cubicBezTo>
                <a:cubicBezTo>
                  <a:pt x="34814" y="401545"/>
                  <a:pt x="54012" y="429973"/>
                  <a:pt x="78378" y="454339"/>
                </a:cubicBezTo>
                <a:cubicBezTo>
                  <a:pt x="102818" y="478779"/>
                  <a:pt x="131246" y="497903"/>
                  <a:pt x="162848" y="511267"/>
                </a:cubicBezTo>
                <a:cubicBezTo>
                  <a:pt x="191423" y="523377"/>
                  <a:pt x="221549" y="530244"/>
                  <a:pt x="252560" y="531794"/>
                </a:cubicBezTo>
                <a:cubicBezTo>
                  <a:pt x="253520" y="532016"/>
                  <a:pt x="254554" y="532163"/>
                  <a:pt x="255587" y="532163"/>
                </a:cubicBezTo>
                <a:cubicBezTo>
                  <a:pt x="256252" y="532163"/>
                  <a:pt x="256917" y="532089"/>
                  <a:pt x="257507" y="532016"/>
                </a:cubicBezTo>
                <a:cubicBezTo>
                  <a:pt x="260461" y="532089"/>
                  <a:pt x="263414" y="532163"/>
                  <a:pt x="266368" y="532163"/>
                </a:cubicBezTo>
                <a:cubicBezTo>
                  <a:pt x="302253" y="532163"/>
                  <a:pt x="337030" y="525149"/>
                  <a:pt x="369814" y="511267"/>
                </a:cubicBezTo>
                <a:cubicBezTo>
                  <a:pt x="396690" y="499896"/>
                  <a:pt x="421278" y="484317"/>
                  <a:pt x="442986" y="464971"/>
                </a:cubicBezTo>
                <a:cubicBezTo>
                  <a:pt x="445054" y="464012"/>
                  <a:pt x="446974" y="462535"/>
                  <a:pt x="448376" y="460541"/>
                </a:cubicBezTo>
                <a:cubicBezTo>
                  <a:pt x="448672" y="460172"/>
                  <a:pt x="448893" y="459803"/>
                  <a:pt x="449115" y="459360"/>
                </a:cubicBezTo>
                <a:cubicBezTo>
                  <a:pt x="450887" y="457735"/>
                  <a:pt x="452585" y="456037"/>
                  <a:pt x="454283" y="454339"/>
                </a:cubicBezTo>
                <a:cubicBezTo>
                  <a:pt x="478724" y="429899"/>
                  <a:pt x="497847" y="401471"/>
                  <a:pt x="511212" y="369869"/>
                </a:cubicBezTo>
                <a:cubicBezTo>
                  <a:pt x="525093" y="337085"/>
                  <a:pt x="532108" y="302308"/>
                  <a:pt x="532108" y="266423"/>
                </a:cubicBezTo>
                <a:cubicBezTo>
                  <a:pt x="532108" y="230538"/>
                  <a:pt x="525020" y="195613"/>
                  <a:pt x="511138" y="162903"/>
                </a:cubicBezTo>
                <a:moveTo>
                  <a:pt x="417439" y="80944"/>
                </a:moveTo>
                <a:cubicBezTo>
                  <a:pt x="403336" y="89435"/>
                  <a:pt x="388642" y="96598"/>
                  <a:pt x="373506" y="102504"/>
                </a:cubicBezTo>
                <a:cubicBezTo>
                  <a:pt x="371733" y="99773"/>
                  <a:pt x="369961" y="96967"/>
                  <a:pt x="368115" y="94235"/>
                </a:cubicBezTo>
                <a:cubicBezTo>
                  <a:pt x="353717" y="72970"/>
                  <a:pt x="336587" y="52295"/>
                  <a:pt x="316799" y="32507"/>
                </a:cubicBezTo>
                <a:cubicBezTo>
                  <a:pt x="353643" y="40334"/>
                  <a:pt x="387978" y="56799"/>
                  <a:pt x="417439" y="80944"/>
                </a:cubicBezTo>
                <a:moveTo>
                  <a:pt x="270724" y="27191"/>
                </a:moveTo>
                <a:cubicBezTo>
                  <a:pt x="271241" y="27191"/>
                  <a:pt x="271758" y="27191"/>
                  <a:pt x="272275" y="27191"/>
                </a:cubicBezTo>
                <a:cubicBezTo>
                  <a:pt x="301957" y="53034"/>
                  <a:pt x="326840" y="80501"/>
                  <a:pt x="346112" y="109076"/>
                </a:cubicBezTo>
                <a:cubicBezTo>
                  <a:pt x="346555" y="109741"/>
                  <a:pt x="346998" y="110479"/>
                  <a:pt x="347441" y="111143"/>
                </a:cubicBezTo>
                <a:cubicBezTo>
                  <a:pt x="320786" y="118601"/>
                  <a:pt x="293097" y="122293"/>
                  <a:pt x="264965" y="121776"/>
                </a:cubicBezTo>
                <a:cubicBezTo>
                  <a:pt x="239786" y="121333"/>
                  <a:pt x="215051" y="117715"/>
                  <a:pt x="191275" y="111070"/>
                </a:cubicBezTo>
                <a:cubicBezTo>
                  <a:pt x="191718" y="110479"/>
                  <a:pt x="192161" y="109814"/>
                  <a:pt x="192604" y="109224"/>
                </a:cubicBezTo>
                <a:cubicBezTo>
                  <a:pt x="213205" y="80427"/>
                  <a:pt x="239491" y="52886"/>
                  <a:pt x="270724" y="27191"/>
                </a:cubicBezTo>
                <a:moveTo>
                  <a:pt x="226939" y="30292"/>
                </a:moveTo>
                <a:cubicBezTo>
                  <a:pt x="205452" y="50523"/>
                  <a:pt x="186697" y="71788"/>
                  <a:pt x="170970" y="93644"/>
                </a:cubicBezTo>
                <a:cubicBezTo>
                  <a:pt x="168903" y="96524"/>
                  <a:pt x="166909" y="99403"/>
                  <a:pt x="164989" y="102283"/>
                </a:cubicBezTo>
                <a:cubicBezTo>
                  <a:pt x="148671" y="95933"/>
                  <a:pt x="132870" y="88033"/>
                  <a:pt x="117807" y="78729"/>
                </a:cubicBezTo>
                <a:cubicBezTo>
                  <a:pt x="149631" y="53403"/>
                  <a:pt x="186993" y="36863"/>
                  <a:pt x="226939" y="30292"/>
                </a:cubicBezTo>
                <a:moveTo>
                  <a:pt x="115223" y="451902"/>
                </a:moveTo>
                <a:cubicBezTo>
                  <a:pt x="129252" y="443411"/>
                  <a:pt x="143946" y="436249"/>
                  <a:pt x="159082" y="430342"/>
                </a:cubicBezTo>
                <a:cubicBezTo>
                  <a:pt x="174440" y="454486"/>
                  <a:pt x="193343" y="477819"/>
                  <a:pt x="215715" y="500192"/>
                </a:cubicBezTo>
                <a:cubicBezTo>
                  <a:pt x="178945" y="492365"/>
                  <a:pt x="144610" y="475899"/>
                  <a:pt x="115223" y="451902"/>
                </a:cubicBezTo>
                <a:moveTo>
                  <a:pt x="261716" y="505508"/>
                </a:moveTo>
                <a:cubicBezTo>
                  <a:pt x="261273" y="505508"/>
                  <a:pt x="260756" y="505508"/>
                  <a:pt x="260313" y="505508"/>
                </a:cubicBezTo>
                <a:cubicBezTo>
                  <a:pt x="229671" y="478927"/>
                  <a:pt x="204492" y="450868"/>
                  <a:pt x="185073" y="421629"/>
                </a:cubicBezTo>
                <a:cubicBezTo>
                  <a:pt x="211802" y="414098"/>
                  <a:pt x="239639" y="410406"/>
                  <a:pt x="267918" y="410849"/>
                </a:cubicBezTo>
                <a:cubicBezTo>
                  <a:pt x="293023" y="411218"/>
                  <a:pt x="317685" y="414836"/>
                  <a:pt x="341386" y="421481"/>
                </a:cubicBezTo>
                <a:cubicBezTo>
                  <a:pt x="320490" y="450942"/>
                  <a:pt x="293909" y="479001"/>
                  <a:pt x="261716" y="505508"/>
                </a:cubicBezTo>
                <a:moveTo>
                  <a:pt x="305501" y="502333"/>
                </a:moveTo>
                <a:cubicBezTo>
                  <a:pt x="329942" y="479370"/>
                  <a:pt x="350690" y="455299"/>
                  <a:pt x="367599" y="430268"/>
                </a:cubicBezTo>
                <a:cubicBezTo>
                  <a:pt x="383990" y="436618"/>
                  <a:pt x="399718" y="444445"/>
                  <a:pt x="414781" y="453822"/>
                </a:cubicBezTo>
                <a:cubicBezTo>
                  <a:pt x="382957" y="479222"/>
                  <a:pt x="345521" y="495762"/>
                  <a:pt x="305501" y="502333"/>
                </a:cubicBezTo>
                <a:moveTo>
                  <a:pt x="435455" y="435437"/>
                </a:moveTo>
                <a:cubicBezTo>
                  <a:pt x="418472" y="424287"/>
                  <a:pt x="400530" y="414984"/>
                  <a:pt x="381923" y="407378"/>
                </a:cubicBezTo>
                <a:cubicBezTo>
                  <a:pt x="390045" y="393275"/>
                  <a:pt x="396912" y="378877"/>
                  <a:pt x="402671" y="364184"/>
                </a:cubicBezTo>
                <a:cubicBezTo>
                  <a:pt x="405329" y="357317"/>
                  <a:pt x="402007" y="349638"/>
                  <a:pt x="395140" y="346980"/>
                </a:cubicBezTo>
                <a:cubicBezTo>
                  <a:pt x="388273" y="344321"/>
                  <a:pt x="380594" y="347644"/>
                  <a:pt x="377936" y="354511"/>
                </a:cubicBezTo>
                <a:cubicBezTo>
                  <a:pt x="372103" y="369352"/>
                  <a:pt x="364940" y="383972"/>
                  <a:pt x="356449" y="398296"/>
                </a:cubicBezTo>
                <a:cubicBezTo>
                  <a:pt x="328096" y="389510"/>
                  <a:pt x="298487" y="384784"/>
                  <a:pt x="268288" y="384341"/>
                </a:cubicBezTo>
                <a:cubicBezTo>
                  <a:pt x="234913" y="383824"/>
                  <a:pt x="202129" y="388476"/>
                  <a:pt x="170749" y="398149"/>
                </a:cubicBezTo>
                <a:cubicBezTo>
                  <a:pt x="162922" y="383972"/>
                  <a:pt x="156424" y="369574"/>
                  <a:pt x="151256" y="354954"/>
                </a:cubicBezTo>
                <a:cubicBezTo>
                  <a:pt x="148819" y="348013"/>
                  <a:pt x="141214" y="344395"/>
                  <a:pt x="134273" y="346832"/>
                </a:cubicBezTo>
                <a:cubicBezTo>
                  <a:pt x="127332" y="349268"/>
                  <a:pt x="123714" y="356874"/>
                  <a:pt x="126151" y="363814"/>
                </a:cubicBezTo>
                <a:cubicBezTo>
                  <a:pt x="131320" y="378508"/>
                  <a:pt x="137743" y="392980"/>
                  <a:pt x="145349" y="407157"/>
                </a:cubicBezTo>
                <a:cubicBezTo>
                  <a:pt x="127849" y="414245"/>
                  <a:pt x="110940" y="422958"/>
                  <a:pt x="94770" y="433221"/>
                </a:cubicBezTo>
                <a:cubicBezTo>
                  <a:pt x="50985" y="388328"/>
                  <a:pt x="26914" y="329185"/>
                  <a:pt x="26914" y="266349"/>
                </a:cubicBezTo>
                <a:cubicBezTo>
                  <a:pt x="26914" y="202480"/>
                  <a:pt x="51797" y="142377"/>
                  <a:pt x="96985" y="97188"/>
                </a:cubicBezTo>
                <a:cubicBezTo>
                  <a:pt x="96985" y="97188"/>
                  <a:pt x="97059" y="97114"/>
                  <a:pt x="97059" y="97114"/>
                </a:cubicBezTo>
                <a:cubicBezTo>
                  <a:pt x="114042" y="108264"/>
                  <a:pt x="131984" y="117641"/>
                  <a:pt x="150517" y="125172"/>
                </a:cubicBezTo>
                <a:cubicBezTo>
                  <a:pt x="137300" y="148284"/>
                  <a:pt x="127185" y="171985"/>
                  <a:pt x="120392" y="196056"/>
                </a:cubicBezTo>
                <a:cubicBezTo>
                  <a:pt x="118398" y="203145"/>
                  <a:pt x="122533" y="210454"/>
                  <a:pt x="129621" y="212448"/>
                </a:cubicBezTo>
                <a:cubicBezTo>
                  <a:pt x="130803" y="212817"/>
                  <a:pt x="132058" y="212965"/>
                  <a:pt x="133239" y="212965"/>
                </a:cubicBezTo>
                <a:cubicBezTo>
                  <a:pt x="139072" y="212965"/>
                  <a:pt x="144389" y="209126"/>
                  <a:pt x="146013" y="203292"/>
                </a:cubicBezTo>
                <a:cubicBezTo>
                  <a:pt x="152585" y="179886"/>
                  <a:pt x="162626" y="156775"/>
                  <a:pt x="175991" y="134328"/>
                </a:cubicBezTo>
                <a:cubicBezTo>
                  <a:pt x="204418" y="143115"/>
                  <a:pt x="234101" y="147914"/>
                  <a:pt x="264374" y="148431"/>
                </a:cubicBezTo>
                <a:cubicBezTo>
                  <a:pt x="266072" y="148431"/>
                  <a:pt x="267844" y="148505"/>
                  <a:pt x="269543" y="148505"/>
                </a:cubicBezTo>
                <a:cubicBezTo>
                  <a:pt x="300997" y="148505"/>
                  <a:pt x="332009" y="143853"/>
                  <a:pt x="361618" y="134771"/>
                </a:cubicBezTo>
                <a:cubicBezTo>
                  <a:pt x="373875" y="156996"/>
                  <a:pt x="382883" y="179738"/>
                  <a:pt x="388568" y="202702"/>
                </a:cubicBezTo>
                <a:cubicBezTo>
                  <a:pt x="390045" y="208756"/>
                  <a:pt x="395509" y="212817"/>
                  <a:pt x="401490" y="212817"/>
                </a:cubicBezTo>
                <a:cubicBezTo>
                  <a:pt x="402523" y="212817"/>
                  <a:pt x="403631" y="212670"/>
                  <a:pt x="404665" y="212448"/>
                </a:cubicBezTo>
                <a:cubicBezTo>
                  <a:pt x="411827" y="210676"/>
                  <a:pt x="416183" y="203514"/>
                  <a:pt x="414411" y="196352"/>
                </a:cubicBezTo>
                <a:cubicBezTo>
                  <a:pt x="408504" y="172428"/>
                  <a:pt x="399349" y="148800"/>
                  <a:pt x="387018" y="125763"/>
                </a:cubicBezTo>
                <a:cubicBezTo>
                  <a:pt x="404517" y="118675"/>
                  <a:pt x="421500" y="109962"/>
                  <a:pt x="437670" y="99699"/>
                </a:cubicBezTo>
                <a:cubicBezTo>
                  <a:pt x="481382" y="144592"/>
                  <a:pt x="505379" y="203661"/>
                  <a:pt x="505379" y="266423"/>
                </a:cubicBezTo>
                <a:cubicBezTo>
                  <a:pt x="505453" y="330219"/>
                  <a:pt x="480570" y="390248"/>
                  <a:pt x="435455" y="435437"/>
                </a:cubicBezTo>
                <a:moveTo>
                  <a:pt x="185738" y="232606"/>
                </a:moveTo>
                <a:cubicBezTo>
                  <a:pt x="185738" y="234452"/>
                  <a:pt x="185221" y="237036"/>
                  <a:pt x="184852" y="238291"/>
                </a:cubicBezTo>
                <a:lnTo>
                  <a:pt x="159968" y="308806"/>
                </a:lnTo>
                <a:cubicBezTo>
                  <a:pt x="157015" y="317445"/>
                  <a:pt x="151329" y="321358"/>
                  <a:pt x="144536" y="321358"/>
                </a:cubicBezTo>
                <a:lnTo>
                  <a:pt x="143650" y="321358"/>
                </a:lnTo>
                <a:cubicBezTo>
                  <a:pt x="136857" y="321358"/>
                  <a:pt x="131098" y="317518"/>
                  <a:pt x="128587" y="309396"/>
                </a:cubicBezTo>
                <a:lnTo>
                  <a:pt x="112934" y="259704"/>
                </a:lnTo>
                <a:lnTo>
                  <a:pt x="97133" y="309396"/>
                </a:lnTo>
                <a:cubicBezTo>
                  <a:pt x="94549" y="317518"/>
                  <a:pt x="88863" y="321358"/>
                  <a:pt x="82070" y="321358"/>
                </a:cubicBezTo>
                <a:lnTo>
                  <a:pt x="81184" y="321358"/>
                </a:lnTo>
                <a:cubicBezTo>
                  <a:pt x="74391" y="321358"/>
                  <a:pt x="68632" y="317518"/>
                  <a:pt x="65752" y="308806"/>
                </a:cubicBezTo>
                <a:lnTo>
                  <a:pt x="41607" y="239251"/>
                </a:lnTo>
                <a:cubicBezTo>
                  <a:pt x="41090" y="237627"/>
                  <a:pt x="40352" y="234821"/>
                  <a:pt x="40352" y="232458"/>
                </a:cubicBezTo>
                <a:cubicBezTo>
                  <a:pt x="40352" y="226034"/>
                  <a:pt x="45521" y="219758"/>
                  <a:pt x="53790" y="219758"/>
                </a:cubicBezTo>
                <a:cubicBezTo>
                  <a:pt x="60805" y="219758"/>
                  <a:pt x="65383" y="224188"/>
                  <a:pt x="67376" y="230612"/>
                </a:cubicBezTo>
                <a:lnTo>
                  <a:pt x="82439" y="280674"/>
                </a:lnTo>
                <a:lnTo>
                  <a:pt x="97871" y="230760"/>
                </a:lnTo>
                <a:cubicBezTo>
                  <a:pt x="99865" y="224114"/>
                  <a:pt x="105033" y="219536"/>
                  <a:pt x="112196" y="219536"/>
                </a:cubicBezTo>
                <a:lnTo>
                  <a:pt x="113820" y="219536"/>
                </a:lnTo>
                <a:cubicBezTo>
                  <a:pt x="120982" y="219536"/>
                  <a:pt x="126151" y="224114"/>
                  <a:pt x="128145" y="230760"/>
                </a:cubicBezTo>
                <a:lnTo>
                  <a:pt x="143798" y="280821"/>
                </a:lnTo>
                <a:lnTo>
                  <a:pt x="159230" y="230391"/>
                </a:lnTo>
                <a:cubicBezTo>
                  <a:pt x="161076" y="224484"/>
                  <a:pt x="165285" y="219684"/>
                  <a:pt x="172668" y="219684"/>
                </a:cubicBezTo>
                <a:cubicBezTo>
                  <a:pt x="180421" y="219684"/>
                  <a:pt x="185738" y="225591"/>
                  <a:pt x="185738" y="232606"/>
                </a:cubicBezTo>
                <a:moveTo>
                  <a:pt x="340205" y="232606"/>
                </a:moveTo>
                <a:cubicBezTo>
                  <a:pt x="340205" y="234452"/>
                  <a:pt x="339688" y="237036"/>
                  <a:pt x="339319" y="238291"/>
                </a:cubicBezTo>
                <a:lnTo>
                  <a:pt x="314436" y="308806"/>
                </a:lnTo>
                <a:cubicBezTo>
                  <a:pt x="311482" y="317445"/>
                  <a:pt x="305797" y="321358"/>
                  <a:pt x="299004" y="321358"/>
                </a:cubicBezTo>
                <a:lnTo>
                  <a:pt x="298118" y="321358"/>
                </a:lnTo>
                <a:cubicBezTo>
                  <a:pt x="291325" y="321358"/>
                  <a:pt x="285565" y="317518"/>
                  <a:pt x="283055" y="309396"/>
                </a:cubicBezTo>
                <a:lnTo>
                  <a:pt x="267401" y="259704"/>
                </a:lnTo>
                <a:lnTo>
                  <a:pt x="251600" y="309396"/>
                </a:lnTo>
                <a:cubicBezTo>
                  <a:pt x="249016" y="317518"/>
                  <a:pt x="243331" y="321358"/>
                  <a:pt x="236538" y="321358"/>
                </a:cubicBezTo>
                <a:lnTo>
                  <a:pt x="235651" y="321358"/>
                </a:lnTo>
                <a:cubicBezTo>
                  <a:pt x="228858" y="321358"/>
                  <a:pt x="223099" y="317518"/>
                  <a:pt x="220219" y="308806"/>
                </a:cubicBezTo>
                <a:lnTo>
                  <a:pt x="196075" y="239251"/>
                </a:lnTo>
                <a:cubicBezTo>
                  <a:pt x="195558" y="237627"/>
                  <a:pt x="194820" y="234821"/>
                  <a:pt x="194820" y="232458"/>
                </a:cubicBezTo>
                <a:cubicBezTo>
                  <a:pt x="194820" y="226034"/>
                  <a:pt x="199988" y="219758"/>
                  <a:pt x="208258" y="219758"/>
                </a:cubicBezTo>
                <a:cubicBezTo>
                  <a:pt x="215272" y="219758"/>
                  <a:pt x="219850" y="224188"/>
                  <a:pt x="221844" y="230612"/>
                </a:cubicBezTo>
                <a:lnTo>
                  <a:pt x="236907" y="280674"/>
                </a:lnTo>
                <a:lnTo>
                  <a:pt x="252339" y="230760"/>
                </a:lnTo>
                <a:cubicBezTo>
                  <a:pt x="254332" y="224114"/>
                  <a:pt x="259501" y="219536"/>
                  <a:pt x="266663" y="219536"/>
                </a:cubicBezTo>
                <a:lnTo>
                  <a:pt x="268288" y="219536"/>
                </a:lnTo>
                <a:cubicBezTo>
                  <a:pt x="275450" y="219536"/>
                  <a:pt x="280618" y="224114"/>
                  <a:pt x="282612" y="230760"/>
                </a:cubicBezTo>
                <a:lnTo>
                  <a:pt x="298265" y="280821"/>
                </a:lnTo>
                <a:lnTo>
                  <a:pt x="313697" y="230391"/>
                </a:lnTo>
                <a:cubicBezTo>
                  <a:pt x="315543" y="224484"/>
                  <a:pt x="319752" y="219684"/>
                  <a:pt x="327136" y="219684"/>
                </a:cubicBezTo>
                <a:cubicBezTo>
                  <a:pt x="334815" y="219684"/>
                  <a:pt x="340205" y="225591"/>
                  <a:pt x="340205" y="232606"/>
                </a:cubicBezTo>
                <a:moveTo>
                  <a:pt x="452659" y="280821"/>
                </a:moveTo>
                <a:lnTo>
                  <a:pt x="468091" y="230391"/>
                </a:lnTo>
                <a:cubicBezTo>
                  <a:pt x="469937" y="224484"/>
                  <a:pt x="474146" y="219684"/>
                  <a:pt x="481529" y="219684"/>
                </a:cubicBezTo>
                <a:cubicBezTo>
                  <a:pt x="489282" y="219684"/>
                  <a:pt x="494599" y="225591"/>
                  <a:pt x="494599" y="232606"/>
                </a:cubicBezTo>
                <a:cubicBezTo>
                  <a:pt x="494599" y="234452"/>
                  <a:pt x="494082" y="237036"/>
                  <a:pt x="493712" y="238291"/>
                </a:cubicBezTo>
                <a:lnTo>
                  <a:pt x="468829" y="308806"/>
                </a:lnTo>
                <a:cubicBezTo>
                  <a:pt x="465876" y="317445"/>
                  <a:pt x="460190" y="321358"/>
                  <a:pt x="453397" y="321358"/>
                </a:cubicBezTo>
                <a:lnTo>
                  <a:pt x="452511" y="321358"/>
                </a:lnTo>
                <a:cubicBezTo>
                  <a:pt x="445718" y="321358"/>
                  <a:pt x="439959" y="317518"/>
                  <a:pt x="437449" y="309396"/>
                </a:cubicBezTo>
                <a:lnTo>
                  <a:pt x="421795" y="259704"/>
                </a:lnTo>
                <a:lnTo>
                  <a:pt x="405994" y="309396"/>
                </a:lnTo>
                <a:cubicBezTo>
                  <a:pt x="403410" y="317518"/>
                  <a:pt x="397724" y="321358"/>
                  <a:pt x="390931" y="321358"/>
                </a:cubicBezTo>
                <a:lnTo>
                  <a:pt x="390045" y="321358"/>
                </a:lnTo>
                <a:cubicBezTo>
                  <a:pt x="383252" y="321358"/>
                  <a:pt x="377493" y="317518"/>
                  <a:pt x="374613" y="308806"/>
                </a:cubicBezTo>
                <a:lnTo>
                  <a:pt x="350468" y="239251"/>
                </a:lnTo>
                <a:cubicBezTo>
                  <a:pt x="349951" y="237627"/>
                  <a:pt x="349213" y="234821"/>
                  <a:pt x="349213" y="232458"/>
                </a:cubicBezTo>
                <a:cubicBezTo>
                  <a:pt x="349213" y="226034"/>
                  <a:pt x="354382" y="219758"/>
                  <a:pt x="362651" y="219758"/>
                </a:cubicBezTo>
                <a:cubicBezTo>
                  <a:pt x="369666" y="219758"/>
                  <a:pt x="374244" y="224188"/>
                  <a:pt x="376238" y="230612"/>
                </a:cubicBezTo>
                <a:lnTo>
                  <a:pt x="391300" y="280674"/>
                </a:lnTo>
                <a:lnTo>
                  <a:pt x="406732" y="230760"/>
                </a:lnTo>
                <a:cubicBezTo>
                  <a:pt x="408726" y="224114"/>
                  <a:pt x="413895" y="219536"/>
                  <a:pt x="421057" y="219536"/>
                </a:cubicBezTo>
                <a:lnTo>
                  <a:pt x="422681" y="219536"/>
                </a:lnTo>
                <a:cubicBezTo>
                  <a:pt x="429843" y="219536"/>
                  <a:pt x="435012" y="224114"/>
                  <a:pt x="437006" y="230760"/>
                </a:cubicBezTo>
                <a:lnTo>
                  <a:pt x="452659" y="280821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33" name="Forma libre 6">
            <a:extLst>
              <a:ext uri="{FF2B5EF4-FFF2-40B4-BE49-F238E27FC236}">
                <a16:creationId xmlns:a16="http://schemas.microsoft.com/office/drawing/2014/main" id="{BAF3F1DD-1698-DE47-95AB-A0838D7622DE}"/>
              </a:ext>
            </a:extLst>
          </p:cNvPr>
          <p:cNvSpPr/>
          <p:nvPr/>
        </p:nvSpPr>
        <p:spPr>
          <a:xfrm>
            <a:off x="5643407" y="3037500"/>
            <a:ext cx="677574" cy="728418"/>
          </a:xfrm>
          <a:custGeom>
            <a:avLst/>
            <a:gdLst>
              <a:gd name="connsiteX0" fmla="*/ 317463 w 452622"/>
              <a:gd name="connsiteY0" fmla="*/ 34297 h 486587"/>
              <a:gd name="connsiteX1" fmla="*/ 260018 w 452622"/>
              <a:gd name="connsiteY1" fmla="*/ 34224 h 486587"/>
              <a:gd name="connsiteX2" fmla="*/ 255366 w 452622"/>
              <a:gd name="connsiteY2" fmla="*/ 27652 h 486587"/>
              <a:gd name="connsiteX3" fmla="*/ 168829 w 452622"/>
              <a:gd name="connsiteY3" fmla="*/ 554 h 486587"/>
              <a:gd name="connsiteX4" fmla="*/ 82292 w 452622"/>
              <a:gd name="connsiteY4" fmla="*/ 27652 h 486587"/>
              <a:gd name="connsiteX5" fmla="*/ 77640 w 452622"/>
              <a:gd name="connsiteY5" fmla="*/ 34224 h 486587"/>
              <a:gd name="connsiteX6" fmla="*/ 20194 w 452622"/>
              <a:gd name="connsiteY6" fmla="*/ 34224 h 486587"/>
              <a:gd name="connsiteX7" fmla="*/ 554 w 452622"/>
              <a:gd name="connsiteY7" fmla="*/ 60805 h 486587"/>
              <a:gd name="connsiteX8" fmla="*/ 554 w 452622"/>
              <a:gd name="connsiteY8" fmla="*/ 471487 h 486587"/>
              <a:gd name="connsiteX9" fmla="*/ 15174 w 452622"/>
              <a:gd name="connsiteY9" fmla="*/ 486107 h 486587"/>
              <a:gd name="connsiteX10" fmla="*/ 322484 w 452622"/>
              <a:gd name="connsiteY10" fmla="*/ 486181 h 486587"/>
              <a:gd name="connsiteX11" fmla="*/ 337104 w 452622"/>
              <a:gd name="connsiteY11" fmla="*/ 471561 h 486587"/>
              <a:gd name="connsiteX12" fmla="*/ 337104 w 452622"/>
              <a:gd name="connsiteY12" fmla="*/ 60805 h 486587"/>
              <a:gd name="connsiteX13" fmla="*/ 317463 w 452622"/>
              <a:gd name="connsiteY13" fmla="*/ 34297 h 486587"/>
              <a:gd name="connsiteX14" fmla="*/ 103040 w 452622"/>
              <a:gd name="connsiteY14" fmla="*/ 44635 h 486587"/>
              <a:gd name="connsiteX15" fmla="*/ 168829 w 452622"/>
              <a:gd name="connsiteY15" fmla="*/ 27135 h 486587"/>
              <a:gd name="connsiteX16" fmla="*/ 234618 w 452622"/>
              <a:gd name="connsiteY16" fmla="*/ 44635 h 486587"/>
              <a:gd name="connsiteX17" fmla="*/ 234618 w 452622"/>
              <a:gd name="connsiteY17" fmla="*/ 47514 h 486587"/>
              <a:gd name="connsiteX18" fmla="*/ 103040 w 452622"/>
              <a:gd name="connsiteY18" fmla="*/ 47514 h 486587"/>
              <a:gd name="connsiteX19" fmla="*/ 103040 w 452622"/>
              <a:gd name="connsiteY19" fmla="*/ 44635 h 486587"/>
              <a:gd name="connsiteX20" fmla="*/ 310522 w 452622"/>
              <a:gd name="connsiteY20" fmla="*/ 459526 h 486587"/>
              <a:gd name="connsiteX21" fmla="*/ 27209 w 452622"/>
              <a:gd name="connsiteY21" fmla="*/ 459526 h 486587"/>
              <a:gd name="connsiteX22" fmla="*/ 27209 w 452622"/>
              <a:gd name="connsiteY22" fmla="*/ 60805 h 486587"/>
              <a:gd name="connsiteX23" fmla="*/ 76532 w 452622"/>
              <a:gd name="connsiteY23" fmla="*/ 60805 h 486587"/>
              <a:gd name="connsiteX24" fmla="*/ 92703 w 452622"/>
              <a:gd name="connsiteY24" fmla="*/ 74096 h 486587"/>
              <a:gd name="connsiteX25" fmla="*/ 245029 w 452622"/>
              <a:gd name="connsiteY25" fmla="*/ 74096 h 486587"/>
              <a:gd name="connsiteX26" fmla="*/ 261273 w 452622"/>
              <a:gd name="connsiteY26" fmla="*/ 60805 h 486587"/>
              <a:gd name="connsiteX27" fmla="*/ 310596 w 452622"/>
              <a:gd name="connsiteY27" fmla="*/ 60805 h 486587"/>
              <a:gd name="connsiteX28" fmla="*/ 310596 w 452622"/>
              <a:gd name="connsiteY28" fmla="*/ 459526 h 486587"/>
              <a:gd name="connsiteX29" fmla="*/ 268583 w 452622"/>
              <a:gd name="connsiteY29" fmla="*/ 153914 h 486587"/>
              <a:gd name="connsiteX30" fmla="*/ 281874 w 452622"/>
              <a:gd name="connsiteY30" fmla="*/ 167204 h 486587"/>
              <a:gd name="connsiteX31" fmla="*/ 268583 w 452622"/>
              <a:gd name="connsiteY31" fmla="*/ 180495 h 486587"/>
              <a:gd name="connsiteX32" fmla="*/ 162257 w 452622"/>
              <a:gd name="connsiteY32" fmla="*/ 180495 h 486587"/>
              <a:gd name="connsiteX33" fmla="*/ 148967 w 452622"/>
              <a:gd name="connsiteY33" fmla="*/ 167204 h 486587"/>
              <a:gd name="connsiteX34" fmla="*/ 162257 w 452622"/>
              <a:gd name="connsiteY34" fmla="*/ 153914 h 486587"/>
              <a:gd name="connsiteX35" fmla="*/ 268583 w 452622"/>
              <a:gd name="connsiteY35" fmla="*/ 153914 h 486587"/>
              <a:gd name="connsiteX36" fmla="*/ 281874 w 452622"/>
              <a:gd name="connsiteY36" fmla="*/ 273530 h 486587"/>
              <a:gd name="connsiteX37" fmla="*/ 268583 w 452622"/>
              <a:gd name="connsiteY37" fmla="*/ 286821 h 486587"/>
              <a:gd name="connsiteX38" fmla="*/ 162257 w 452622"/>
              <a:gd name="connsiteY38" fmla="*/ 286821 h 486587"/>
              <a:gd name="connsiteX39" fmla="*/ 148967 w 452622"/>
              <a:gd name="connsiteY39" fmla="*/ 273530 h 486587"/>
              <a:gd name="connsiteX40" fmla="*/ 162257 w 452622"/>
              <a:gd name="connsiteY40" fmla="*/ 260239 h 486587"/>
              <a:gd name="connsiteX41" fmla="*/ 268583 w 452622"/>
              <a:gd name="connsiteY41" fmla="*/ 260239 h 486587"/>
              <a:gd name="connsiteX42" fmla="*/ 281874 w 452622"/>
              <a:gd name="connsiteY42" fmla="*/ 273530 h 486587"/>
              <a:gd name="connsiteX43" fmla="*/ 281874 w 452622"/>
              <a:gd name="connsiteY43" fmla="*/ 379856 h 486587"/>
              <a:gd name="connsiteX44" fmla="*/ 268583 w 452622"/>
              <a:gd name="connsiteY44" fmla="*/ 393146 h 486587"/>
              <a:gd name="connsiteX45" fmla="*/ 162257 w 452622"/>
              <a:gd name="connsiteY45" fmla="*/ 393146 h 486587"/>
              <a:gd name="connsiteX46" fmla="*/ 148967 w 452622"/>
              <a:gd name="connsiteY46" fmla="*/ 379856 h 486587"/>
              <a:gd name="connsiteX47" fmla="*/ 162257 w 452622"/>
              <a:gd name="connsiteY47" fmla="*/ 366565 h 486587"/>
              <a:gd name="connsiteX48" fmla="*/ 268583 w 452622"/>
              <a:gd name="connsiteY48" fmla="*/ 366565 h 486587"/>
              <a:gd name="connsiteX49" fmla="*/ 281874 w 452622"/>
              <a:gd name="connsiteY49" fmla="*/ 379856 h 486587"/>
              <a:gd name="connsiteX50" fmla="*/ 69222 w 452622"/>
              <a:gd name="connsiteY50" fmla="*/ 207003 h 486587"/>
              <a:gd name="connsiteX51" fmla="*/ 122385 w 452622"/>
              <a:gd name="connsiteY51" fmla="*/ 207003 h 486587"/>
              <a:gd name="connsiteX52" fmla="*/ 135676 w 452622"/>
              <a:gd name="connsiteY52" fmla="*/ 193712 h 486587"/>
              <a:gd name="connsiteX53" fmla="*/ 135676 w 452622"/>
              <a:gd name="connsiteY53" fmla="*/ 140549 h 486587"/>
              <a:gd name="connsiteX54" fmla="*/ 122385 w 452622"/>
              <a:gd name="connsiteY54" fmla="*/ 127258 h 486587"/>
              <a:gd name="connsiteX55" fmla="*/ 69222 w 452622"/>
              <a:gd name="connsiteY55" fmla="*/ 127258 h 486587"/>
              <a:gd name="connsiteX56" fmla="*/ 55932 w 452622"/>
              <a:gd name="connsiteY56" fmla="*/ 140549 h 486587"/>
              <a:gd name="connsiteX57" fmla="*/ 55932 w 452622"/>
              <a:gd name="connsiteY57" fmla="*/ 193712 h 486587"/>
              <a:gd name="connsiteX58" fmla="*/ 69222 w 452622"/>
              <a:gd name="connsiteY58" fmla="*/ 207003 h 486587"/>
              <a:gd name="connsiteX59" fmla="*/ 82513 w 452622"/>
              <a:gd name="connsiteY59" fmla="*/ 153840 h 486587"/>
              <a:gd name="connsiteX60" fmla="*/ 109094 w 452622"/>
              <a:gd name="connsiteY60" fmla="*/ 153840 h 486587"/>
              <a:gd name="connsiteX61" fmla="*/ 109094 w 452622"/>
              <a:gd name="connsiteY61" fmla="*/ 180421 h 486587"/>
              <a:gd name="connsiteX62" fmla="*/ 82513 w 452622"/>
              <a:gd name="connsiteY62" fmla="*/ 180421 h 486587"/>
              <a:gd name="connsiteX63" fmla="*/ 82513 w 452622"/>
              <a:gd name="connsiteY63" fmla="*/ 153840 h 486587"/>
              <a:gd name="connsiteX64" fmla="*/ 122385 w 452622"/>
              <a:gd name="connsiteY64" fmla="*/ 233658 h 486587"/>
              <a:gd name="connsiteX65" fmla="*/ 69222 w 452622"/>
              <a:gd name="connsiteY65" fmla="*/ 233658 h 486587"/>
              <a:gd name="connsiteX66" fmla="*/ 55932 w 452622"/>
              <a:gd name="connsiteY66" fmla="*/ 246949 h 486587"/>
              <a:gd name="connsiteX67" fmla="*/ 55932 w 452622"/>
              <a:gd name="connsiteY67" fmla="*/ 300111 h 486587"/>
              <a:gd name="connsiteX68" fmla="*/ 69222 w 452622"/>
              <a:gd name="connsiteY68" fmla="*/ 313402 h 486587"/>
              <a:gd name="connsiteX69" fmla="*/ 122385 w 452622"/>
              <a:gd name="connsiteY69" fmla="*/ 313402 h 486587"/>
              <a:gd name="connsiteX70" fmla="*/ 135676 w 452622"/>
              <a:gd name="connsiteY70" fmla="*/ 300111 h 486587"/>
              <a:gd name="connsiteX71" fmla="*/ 135676 w 452622"/>
              <a:gd name="connsiteY71" fmla="*/ 246949 h 486587"/>
              <a:gd name="connsiteX72" fmla="*/ 122385 w 452622"/>
              <a:gd name="connsiteY72" fmla="*/ 233658 h 486587"/>
              <a:gd name="connsiteX73" fmla="*/ 109094 w 452622"/>
              <a:gd name="connsiteY73" fmla="*/ 286821 h 486587"/>
              <a:gd name="connsiteX74" fmla="*/ 82513 w 452622"/>
              <a:gd name="connsiteY74" fmla="*/ 286821 h 486587"/>
              <a:gd name="connsiteX75" fmla="*/ 82513 w 452622"/>
              <a:gd name="connsiteY75" fmla="*/ 260239 h 486587"/>
              <a:gd name="connsiteX76" fmla="*/ 109094 w 452622"/>
              <a:gd name="connsiteY76" fmla="*/ 260239 h 486587"/>
              <a:gd name="connsiteX77" fmla="*/ 109094 w 452622"/>
              <a:gd name="connsiteY77" fmla="*/ 286821 h 486587"/>
              <a:gd name="connsiteX78" fmla="*/ 122311 w 452622"/>
              <a:gd name="connsiteY78" fmla="*/ 339983 h 486587"/>
              <a:gd name="connsiteX79" fmla="*/ 69149 w 452622"/>
              <a:gd name="connsiteY79" fmla="*/ 339983 h 486587"/>
              <a:gd name="connsiteX80" fmla="*/ 55858 w 452622"/>
              <a:gd name="connsiteY80" fmla="*/ 353274 h 486587"/>
              <a:gd name="connsiteX81" fmla="*/ 55858 w 452622"/>
              <a:gd name="connsiteY81" fmla="*/ 406437 h 486587"/>
              <a:gd name="connsiteX82" fmla="*/ 69149 w 452622"/>
              <a:gd name="connsiteY82" fmla="*/ 419728 h 486587"/>
              <a:gd name="connsiteX83" fmla="*/ 122311 w 452622"/>
              <a:gd name="connsiteY83" fmla="*/ 419728 h 486587"/>
              <a:gd name="connsiteX84" fmla="*/ 135602 w 452622"/>
              <a:gd name="connsiteY84" fmla="*/ 406437 h 486587"/>
              <a:gd name="connsiteX85" fmla="*/ 135602 w 452622"/>
              <a:gd name="connsiteY85" fmla="*/ 353274 h 486587"/>
              <a:gd name="connsiteX86" fmla="*/ 122311 w 452622"/>
              <a:gd name="connsiteY86" fmla="*/ 339983 h 486587"/>
              <a:gd name="connsiteX87" fmla="*/ 109021 w 452622"/>
              <a:gd name="connsiteY87" fmla="*/ 393146 h 486587"/>
              <a:gd name="connsiteX88" fmla="*/ 82439 w 452622"/>
              <a:gd name="connsiteY88" fmla="*/ 393146 h 486587"/>
              <a:gd name="connsiteX89" fmla="*/ 82439 w 452622"/>
              <a:gd name="connsiteY89" fmla="*/ 366565 h 486587"/>
              <a:gd name="connsiteX90" fmla="*/ 109021 w 452622"/>
              <a:gd name="connsiteY90" fmla="*/ 366565 h 486587"/>
              <a:gd name="connsiteX91" fmla="*/ 109021 w 452622"/>
              <a:gd name="connsiteY91" fmla="*/ 393146 h 486587"/>
              <a:gd name="connsiteX92" fmla="*/ 450296 w 452622"/>
              <a:gd name="connsiteY92" fmla="*/ 169493 h 486587"/>
              <a:gd name="connsiteX93" fmla="*/ 423715 w 452622"/>
              <a:gd name="connsiteY93" fmla="*/ 129621 h 486587"/>
              <a:gd name="connsiteX94" fmla="*/ 412565 w 452622"/>
              <a:gd name="connsiteY94" fmla="*/ 123714 h 486587"/>
              <a:gd name="connsiteX95" fmla="*/ 401490 w 452622"/>
              <a:gd name="connsiteY95" fmla="*/ 129769 h 486587"/>
              <a:gd name="connsiteX96" fmla="*/ 375425 w 452622"/>
              <a:gd name="connsiteY96" fmla="*/ 169641 h 486587"/>
              <a:gd name="connsiteX97" fmla="*/ 373284 w 452622"/>
              <a:gd name="connsiteY97" fmla="*/ 176877 h 486587"/>
              <a:gd name="connsiteX98" fmla="*/ 372767 w 452622"/>
              <a:gd name="connsiteY98" fmla="*/ 469199 h 486587"/>
              <a:gd name="connsiteX99" fmla="*/ 376681 w 452622"/>
              <a:gd name="connsiteY99" fmla="*/ 478576 h 486587"/>
              <a:gd name="connsiteX100" fmla="*/ 386058 w 452622"/>
              <a:gd name="connsiteY100" fmla="*/ 482489 h 486587"/>
              <a:gd name="connsiteX101" fmla="*/ 439221 w 452622"/>
              <a:gd name="connsiteY101" fmla="*/ 482489 h 486587"/>
              <a:gd name="connsiteX102" fmla="*/ 452511 w 452622"/>
              <a:gd name="connsiteY102" fmla="*/ 469199 h 486587"/>
              <a:gd name="connsiteX103" fmla="*/ 452511 w 452622"/>
              <a:gd name="connsiteY103" fmla="*/ 176803 h 486587"/>
              <a:gd name="connsiteX104" fmla="*/ 450296 w 452622"/>
              <a:gd name="connsiteY104" fmla="*/ 169493 h 486587"/>
              <a:gd name="connsiteX105" fmla="*/ 412713 w 452622"/>
              <a:gd name="connsiteY105" fmla="*/ 161076 h 486587"/>
              <a:gd name="connsiteX106" fmla="*/ 425930 w 452622"/>
              <a:gd name="connsiteY106" fmla="*/ 180864 h 486587"/>
              <a:gd name="connsiteX107" fmla="*/ 425930 w 452622"/>
              <a:gd name="connsiteY107" fmla="*/ 416110 h 486587"/>
              <a:gd name="connsiteX108" fmla="*/ 399422 w 452622"/>
              <a:gd name="connsiteY108" fmla="*/ 416110 h 486587"/>
              <a:gd name="connsiteX109" fmla="*/ 399865 w 452622"/>
              <a:gd name="connsiteY109" fmla="*/ 180864 h 486587"/>
              <a:gd name="connsiteX110" fmla="*/ 412713 w 452622"/>
              <a:gd name="connsiteY110" fmla="*/ 161076 h 486587"/>
              <a:gd name="connsiteX111" fmla="*/ 399349 w 452622"/>
              <a:gd name="connsiteY111" fmla="*/ 455982 h 486587"/>
              <a:gd name="connsiteX112" fmla="*/ 399349 w 452622"/>
              <a:gd name="connsiteY112" fmla="*/ 442691 h 486587"/>
              <a:gd name="connsiteX113" fmla="*/ 425856 w 452622"/>
              <a:gd name="connsiteY113" fmla="*/ 442691 h 486587"/>
              <a:gd name="connsiteX114" fmla="*/ 425856 w 452622"/>
              <a:gd name="connsiteY114" fmla="*/ 455982 h 486587"/>
              <a:gd name="connsiteX115" fmla="*/ 399349 w 452622"/>
              <a:gd name="connsiteY115" fmla="*/ 455982 h 486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452622" h="486587">
                <a:moveTo>
                  <a:pt x="317463" y="34297"/>
                </a:moveTo>
                <a:lnTo>
                  <a:pt x="260018" y="34224"/>
                </a:lnTo>
                <a:cubicBezTo>
                  <a:pt x="259058" y="32008"/>
                  <a:pt x="257507" y="29793"/>
                  <a:pt x="255366" y="27652"/>
                </a:cubicBezTo>
                <a:cubicBezTo>
                  <a:pt x="238900" y="10965"/>
                  <a:pt x="205747" y="554"/>
                  <a:pt x="168829" y="554"/>
                </a:cubicBezTo>
                <a:cubicBezTo>
                  <a:pt x="131910" y="554"/>
                  <a:pt x="98757" y="10965"/>
                  <a:pt x="82292" y="27652"/>
                </a:cubicBezTo>
                <a:cubicBezTo>
                  <a:pt x="80150" y="29793"/>
                  <a:pt x="78600" y="32008"/>
                  <a:pt x="77640" y="34224"/>
                </a:cubicBezTo>
                <a:lnTo>
                  <a:pt x="20194" y="34224"/>
                </a:lnTo>
                <a:cubicBezTo>
                  <a:pt x="8824" y="34224"/>
                  <a:pt x="554" y="45373"/>
                  <a:pt x="554" y="60805"/>
                </a:cubicBezTo>
                <a:lnTo>
                  <a:pt x="554" y="471487"/>
                </a:lnTo>
                <a:cubicBezTo>
                  <a:pt x="554" y="479536"/>
                  <a:pt x="7125" y="486107"/>
                  <a:pt x="15174" y="486107"/>
                </a:cubicBezTo>
                <a:lnTo>
                  <a:pt x="322484" y="486181"/>
                </a:lnTo>
                <a:cubicBezTo>
                  <a:pt x="330532" y="486181"/>
                  <a:pt x="337104" y="479610"/>
                  <a:pt x="337104" y="471561"/>
                </a:cubicBezTo>
                <a:lnTo>
                  <a:pt x="337104" y="60805"/>
                </a:lnTo>
                <a:cubicBezTo>
                  <a:pt x="337104" y="45447"/>
                  <a:pt x="328834" y="34297"/>
                  <a:pt x="317463" y="34297"/>
                </a:cubicBezTo>
                <a:moveTo>
                  <a:pt x="103040" y="44635"/>
                </a:moveTo>
                <a:cubicBezTo>
                  <a:pt x="113525" y="35700"/>
                  <a:pt x="137153" y="27135"/>
                  <a:pt x="168829" y="27135"/>
                </a:cubicBezTo>
                <a:cubicBezTo>
                  <a:pt x="200505" y="27135"/>
                  <a:pt x="224133" y="35700"/>
                  <a:pt x="234618" y="44635"/>
                </a:cubicBezTo>
                <a:lnTo>
                  <a:pt x="234618" y="47514"/>
                </a:lnTo>
                <a:lnTo>
                  <a:pt x="103040" y="47514"/>
                </a:lnTo>
                <a:lnTo>
                  <a:pt x="103040" y="44635"/>
                </a:lnTo>
                <a:close/>
                <a:moveTo>
                  <a:pt x="310522" y="459526"/>
                </a:moveTo>
                <a:lnTo>
                  <a:pt x="27209" y="459526"/>
                </a:lnTo>
                <a:lnTo>
                  <a:pt x="27209" y="60805"/>
                </a:lnTo>
                <a:lnTo>
                  <a:pt x="76532" y="60805"/>
                </a:lnTo>
                <a:cubicBezTo>
                  <a:pt x="76754" y="66047"/>
                  <a:pt x="80446" y="74096"/>
                  <a:pt x="92703" y="74096"/>
                </a:cubicBezTo>
                <a:lnTo>
                  <a:pt x="245029" y="74096"/>
                </a:lnTo>
                <a:cubicBezTo>
                  <a:pt x="257360" y="74096"/>
                  <a:pt x="260978" y="66047"/>
                  <a:pt x="261273" y="60805"/>
                </a:cubicBezTo>
                <a:lnTo>
                  <a:pt x="310596" y="60805"/>
                </a:lnTo>
                <a:lnTo>
                  <a:pt x="310596" y="459526"/>
                </a:lnTo>
                <a:close/>
                <a:moveTo>
                  <a:pt x="268583" y="153914"/>
                </a:moveTo>
                <a:cubicBezTo>
                  <a:pt x="275893" y="153914"/>
                  <a:pt x="281874" y="159894"/>
                  <a:pt x="281874" y="167204"/>
                </a:cubicBezTo>
                <a:cubicBezTo>
                  <a:pt x="281874" y="174514"/>
                  <a:pt x="275893" y="180495"/>
                  <a:pt x="268583" y="180495"/>
                </a:cubicBezTo>
                <a:lnTo>
                  <a:pt x="162257" y="180495"/>
                </a:lnTo>
                <a:cubicBezTo>
                  <a:pt x="154947" y="180495"/>
                  <a:pt x="148967" y="174514"/>
                  <a:pt x="148967" y="167204"/>
                </a:cubicBezTo>
                <a:cubicBezTo>
                  <a:pt x="148967" y="159894"/>
                  <a:pt x="154947" y="153914"/>
                  <a:pt x="162257" y="153914"/>
                </a:cubicBezTo>
                <a:lnTo>
                  <a:pt x="268583" y="153914"/>
                </a:lnTo>
                <a:close/>
                <a:moveTo>
                  <a:pt x="281874" y="273530"/>
                </a:moveTo>
                <a:cubicBezTo>
                  <a:pt x="281874" y="280840"/>
                  <a:pt x="275893" y="286821"/>
                  <a:pt x="268583" y="286821"/>
                </a:cubicBezTo>
                <a:lnTo>
                  <a:pt x="162257" y="286821"/>
                </a:lnTo>
                <a:cubicBezTo>
                  <a:pt x="154947" y="286821"/>
                  <a:pt x="148967" y="280840"/>
                  <a:pt x="148967" y="273530"/>
                </a:cubicBezTo>
                <a:cubicBezTo>
                  <a:pt x="148967" y="266220"/>
                  <a:pt x="154947" y="260239"/>
                  <a:pt x="162257" y="260239"/>
                </a:cubicBezTo>
                <a:lnTo>
                  <a:pt x="268583" y="260239"/>
                </a:lnTo>
                <a:cubicBezTo>
                  <a:pt x="275893" y="260239"/>
                  <a:pt x="281874" y="266220"/>
                  <a:pt x="281874" y="273530"/>
                </a:cubicBezTo>
                <a:moveTo>
                  <a:pt x="281874" y="379856"/>
                </a:moveTo>
                <a:cubicBezTo>
                  <a:pt x="281874" y="387165"/>
                  <a:pt x="275893" y="393146"/>
                  <a:pt x="268583" y="393146"/>
                </a:cubicBezTo>
                <a:lnTo>
                  <a:pt x="162257" y="393146"/>
                </a:lnTo>
                <a:cubicBezTo>
                  <a:pt x="154947" y="393146"/>
                  <a:pt x="148967" y="387165"/>
                  <a:pt x="148967" y="379856"/>
                </a:cubicBezTo>
                <a:cubicBezTo>
                  <a:pt x="148967" y="372546"/>
                  <a:pt x="154947" y="366565"/>
                  <a:pt x="162257" y="366565"/>
                </a:cubicBezTo>
                <a:lnTo>
                  <a:pt x="268583" y="366565"/>
                </a:lnTo>
                <a:cubicBezTo>
                  <a:pt x="275893" y="366565"/>
                  <a:pt x="281874" y="372546"/>
                  <a:pt x="281874" y="379856"/>
                </a:cubicBezTo>
                <a:moveTo>
                  <a:pt x="69222" y="207003"/>
                </a:moveTo>
                <a:lnTo>
                  <a:pt x="122385" y="207003"/>
                </a:lnTo>
                <a:cubicBezTo>
                  <a:pt x="129695" y="207003"/>
                  <a:pt x="135676" y="201022"/>
                  <a:pt x="135676" y="193712"/>
                </a:cubicBezTo>
                <a:lnTo>
                  <a:pt x="135676" y="140549"/>
                </a:lnTo>
                <a:cubicBezTo>
                  <a:pt x="135676" y="133239"/>
                  <a:pt x="129695" y="127258"/>
                  <a:pt x="122385" y="127258"/>
                </a:cubicBezTo>
                <a:lnTo>
                  <a:pt x="69222" y="127258"/>
                </a:lnTo>
                <a:cubicBezTo>
                  <a:pt x="61913" y="127258"/>
                  <a:pt x="55932" y="133239"/>
                  <a:pt x="55932" y="140549"/>
                </a:cubicBezTo>
                <a:lnTo>
                  <a:pt x="55932" y="193712"/>
                </a:lnTo>
                <a:cubicBezTo>
                  <a:pt x="55932" y="201022"/>
                  <a:pt x="61913" y="207003"/>
                  <a:pt x="69222" y="207003"/>
                </a:cubicBezTo>
                <a:moveTo>
                  <a:pt x="82513" y="153840"/>
                </a:moveTo>
                <a:lnTo>
                  <a:pt x="109094" y="153840"/>
                </a:lnTo>
                <a:lnTo>
                  <a:pt x="109094" y="180421"/>
                </a:lnTo>
                <a:lnTo>
                  <a:pt x="82513" y="180421"/>
                </a:lnTo>
                <a:lnTo>
                  <a:pt x="82513" y="153840"/>
                </a:lnTo>
                <a:close/>
                <a:moveTo>
                  <a:pt x="122385" y="233658"/>
                </a:moveTo>
                <a:lnTo>
                  <a:pt x="69222" y="233658"/>
                </a:lnTo>
                <a:cubicBezTo>
                  <a:pt x="61913" y="233658"/>
                  <a:pt x="55932" y="239639"/>
                  <a:pt x="55932" y="246949"/>
                </a:cubicBezTo>
                <a:lnTo>
                  <a:pt x="55932" y="300111"/>
                </a:lnTo>
                <a:cubicBezTo>
                  <a:pt x="55932" y="307421"/>
                  <a:pt x="61913" y="313402"/>
                  <a:pt x="69222" y="313402"/>
                </a:cubicBezTo>
                <a:lnTo>
                  <a:pt x="122385" y="313402"/>
                </a:lnTo>
                <a:cubicBezTo>
                  <a:pt x="129695" y="313402"/>
                  <a:pt x="135676" y="307421"/>
                  <a:pt x="135676" y="300111"/>
                </a:cubicBezTo>
                <a:lnTo>
                  <a:pt x="135676" y="246949"/>
                </a:lnTo>
                <a:cubicBezTo>
                  <a:pt x="135676" y="239639"/>
                  <a:pt x="129769" y="233658"/>
                  <a:pt x="122385" y="233658"/>
                </a:cubicBezTo>
                <a:moveTo>
                  <a:pt x="109094" y="286821"/>
                </a:moveTo>
                <a:lnTo>
                  <a:pt x="82513" y="286821"/>
                </a:lnTo>
                <a:lnTo>
                  <a:pt x="82513" y="260239"/>
                </a:lnTo>
                <a:lnTo>
                  <a:pt x="109094" y="260239"/>
                </a:lnTo>
                <a:lnTo>
                  <a:pt x="109094" y="286821"/>
                </a:lnTo>
                <a:close/>
                <a:moveTo>
                  <a:pt x="122311" y="339983"/>
                </a:moveTo>
                <a:lnTo>
                  <a:pt x="69149" y="339983"/>
                </a:lnTo>
                <a:cubicBezTo>
                  <a:pt x="61839" y="339983"/>
                  <a:pt x="55858" y="345964"/>
                  <a:pt x="55858" y="353274"/>
                </a:cubicBezTo>
                <a:lnTo>
                  <a:pt x="55858" y="406437"/>
                </a:lnTo>
                <a:cubicBezTo>
                  <a:pt x="55858" y="413747"/>
                  <a:pt x="61839" y="419728"/>
                  <a:pt x="69149" y="419728"/>
                </a:cubicBezTo>
                <a:lnTo>
                  <a:pt x="122311" y="419728"/>
                </a:lnTo>
                <a:cubicBezTo>
                  <a:pt x="129621" y="419728"/>
                  <a:pt x="135602" y="413747"/>
                  <a:pt x="135602" y="406437"/>
                </a:cubicBezTo>
                <a:lnTo>
                  <a:pt x="135602" y="353274"/>
                </a:lnTo>
                <a:cubicBezTo>
                  <a:pt x="135602" y="345964"/>
                  <a:pt x="129621" y="339983"/>
                  <a:pt x="122311" y="339983"/>
                </a:cubicBezTo>
                <a:moveTo>
                  <a:pt x="109021" y="393146"/>
                </a:moveTo>
                <a:lnTo>
                  <a:pt x="82439" y="393146"/>
                </a:lnTo>
                <a:lnTo>
                  <a:pt x="82439" y="366565"/>
                </a:lnTo>
                <a:lnTo>
                  <a:pt x="109021" y="366565"/>
                </a:lnTo>
                <a:lnTo>
                  <a:pt x="109021" y="393146"/>
                </a:lnTo>
                <a:close/>
                <a:moveTo>
                  <a:pt x="450296" y="169493"/>
                </a:moveTo>
                <a:lnTo>
                  <a:pt x="423715" y="129621"/>
                </a:lnTo>
                <a:cubicBezTo>
                  <a:pt x="421204" y="125929"/>
                  <a:pt x="417069" y="123640"/>
                  <a:pt x="412565" y="123714"/>
                </a:cubicBezTo>
                <a:cubicBezTo>
                  <a:pt x="408135" y="123714"/>
                  <a:pt x="403926" y="126003"/>
                  <a:pt x="401490" y="129769"/>
                </a:cubicBezTo>
                <a:lnTo>
                  <a:pt x="375425" y="169641"/>
                </a:lnTo>
                <a:cubicBezTo>
                  <a:pt x="374022" y="171782"/>
                  <a:pt x="373284" y="174293"/>
                  <a:pt x="373284" y="176877"/>
                </a:cubicBezTo>
                <a:lnTo>
                  <a:pt x="372767" y="469199"/>
                </a:lnTo>
                <a:cubicBezTo>
                  <a:pt x="372767" y="472743"/>
                  <a:pt x="374170" y="476139"/>
                  <a:pt x="376681" y="478576"/>
                </a:cubicBezTo>
                <a:cubicBezTo>
                  <a:pt x="379191" y="481086"/>
                  <a:pt x="382588" y="482489"/>
                  <a:pt x="386058" y="482489"/>
                </a:cubicBezTo>
                <a:lnTo>
                  <a:pt x="439221" y="482489"/>
                </a:lnTo>
                <a:cubicBezTo>
                  <a:pt x="446531" y="482489"/>
                  <a:pt x="452511" y="476508"/>
                  <a:pt x="452511" y="469199"/>
                </a:cubicBezTo>
                <a:lnTo>
                  <a:pt x="452511" y="176803"/>
                </a:lnTo>
                <a:cubicBezTo>
                  <a:pt x="452511" y="174219"/>
                  <a:pt x="451773" y="171635"/>
                  <a:pt x="450296" y="169493"/>
                </a:cubicBezTo>
                <a:moveTo>
                  <a:pt x="412713" y="161076"/>
                </a:moveTo>
                <a:lnTo>
                  <a:pt x="425930" y="180864"/>
                </a:lnTo>
                <a:lnTo>
                  <a:pt x="425930" y="416110"/>
                </a:lnTo>
                <a:lnTo>
                  <a:pt x="399422" y="416110"/>
                </a:lnTo>
                <a:lnTo>
                  <a:pt x="399865" y="180864"/>
                </a:lnTo>
                <a:lnTo>
                  <a:pt x="412713" y="161076"/>
                </a:lnTo>
                <a:close/>
                <a:moveTo>
                  <a:pt x="399349" y="455982"/>
                </a:moveTo>
                <a:lnTo>
                  <a:pt x="399349" y="442691"/>
                </a:lnTo>
                <a:lnTo>
                  <a:pt x="425856" y="442691"/>
                </a:lnTo>
                <a:lnTo>
                  <a:pt x="425856" y="455982"/>
                </a:lnTo>
                <a:lnTo>
                  <a:pt x="399349" y="45598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MX"/>
          </a:p>
        </p:txBody>
      </p:sp>
      <p:sp>
        <p:nvSpPr>
          <p:cNvPr id="435" name="CuadroTexto 395">
            <a:extLst>
              <a:ext uri="{FF2B5EF4-FFF2-40B4-BE49-F238E27FC236}">
                <a16:creationId xmlns:a16="http://schemas.microsoft.com/office/drawing/2014/main" id="{05C45766-FC97-174C-B723-74BB2AE80B76}"/>
              </a:ext>
            </a:extLst>
          </p:cNvPr>
          <p:cNvSpPr txBox="1"/>
          <p:nvPr/>
        </p:nvSpPr>
        <p:spPr>
          <a:xfrm>
            <a:off x="6280246" y="4421515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Awareness</a:t>
            </a:r>
          </a:p>
        </p:txBody>
      </p:sp>
      <p:sp>
        <p:nvSpPr>
          <p:cNvPr id="436" name="Rectangle 56">
            <a:extLst>
              <a:ext uri="{FF2B5EF4-FFF2-40B4-BE49-F238E27FC236}">
                <a16:creationId xmlns:a16="http://schemas.microsoft.com/office/drawing/2014/main" id="{D4087DC3-315D-2640-94AE-56051FA9CB1B}"/>
              </a:ext>
            </a:extLst>
          </p:cNvPr>
          <p:cNvSpPr/>
          <p:nvPr/>
        </p:nvSpPr>
        <p:spPr>
          <a:xfrm>
            <a:off x="6280247" y="5006290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38" name="CuadroTexto 395">
            <a:extLst>
              <a:ext uri="{FF2B5EF4-FFF2-40B4-BE49-F238E27FC236}">
                <a16:creationId xmlns:a16="http://schemas.microsoft.com/office/drawing/2014/main" id="{95FBEC81-4F3F-DB4D-A5C4-1F4076615743}"/>
              </a:ext>
            </a:extLst>
          </p:cNvPr>
          <p:cNvSpPr txBox="1"/>
          <p:nvPr/>
        </p:nvSpPr>
        <p:spPr>
          <a:xfrm>
            <a:off x="8530300" y="9014711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Desire</a:t>
            </a:r>
          </a:p>
        </p:txBody>
      </p:sp>
      <p:sp>
        <p:nvSpPr>
          <p:cNvPr id="439" name="Rectangle 56">
            <a:extLst>
              <a:ext uri="{FF2B5EF4-FFF2-40B4-BE49-F238E27FC236}">
                <a16:creationId xmlns:a16="http://schemas.microsoft.com/office/drawing/2014/main" id="{9935CD5A-C2F3-0547-83F9-DEAAFD279DAC}"/>
              </a:ext>
            </a:extLst>
          </p:cNvPr>
          <p:cNvSpPr/>
          <p:nvPr/>
        </p:nvSpPr>
        <p:spPr>
          <a:xfrm>
            <a:off x="8530301" y="9599486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41" name="CuadroTexto 395">
            <a:extLst>
              <a:ext uri="{FF2B5EF4-FFF2-40B4-BE49-F238E27FC236}">
                <a16:creationId xmlns:a16="http://schemas.microsoft.com/office/drawing/2014/main" id="{1777E120-F4D1-654B-84AA-C868E80C864D}"/>
              </a:ext>
            </a:extLst>
          </p:cNvPr>
          <p:cNvSpPr txBox="1"/>
          <p:nvPr/>
        </p:nvSpPr>
        <p:spPr>
          <a:xfrm>
            <a:off x="12954816" y="2200956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Knowledge</a:t>
            </a:r>
          </a:p>
        </p:txBody>
      </p:sp>
      <p:sp>
        <p:nvSpPr>
          <p:cNvPr id="442" name="Rectangle 56">
            <a:extLst>
              <a:ext uri="{FF2B5EF4-FFF2-40B4-BE49-F238E27FC236}">
                <a16:creationId xmlns:a16="http://schemas.microsoft.com/office/drawing/2014/main" id="{4E584653-2277-0343-B0A7-EF15D00CF6AB}"/>
              </a:ext>
            </a:extLst>
          </p:cNvPr>
          <p:cNvSpPr/>
          <p:nvPr/>
        </p:nvSpPr>
        <p:spPr>
          <a:xfrm>
            <a:off x="12954817" y="2785731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444" name="CuadroTexto 395">
            <a:extLst>
              <a:ext uri="{FF2B5EF4-FFF2-40B4-BE49-F238E27FC236}">
                <a16:creationId xmlns:a16="http://schemas.microsoft.com/office/drawing/2014/main" id="{77ECC891-23E0-EE45-9C5D-D77E57BB1B9A}"/>
              </a:ext>
            </a:extLst>
          </p:cNvPr>
          <p:cNvSpPr txBox="1"/>
          <p:nvPr/>
        </p:nvSpPr>
        <p:spPr>
          <a:xfrm>
            <a:off x="17084365" y="5209627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Reinforcement</a:t>
            </a:r>
            <a:endParaRPr lang="en-US" sz="4800" b="1" dirty="0">
              <a:solidFill>
                <a:schemeClr val="tx2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45" name="Rectangle 56">
            <a:extLst>
              <a:ext uri="{FF2B5EF4-FFF2-40B4-BE49-F238E27FC236}">
                <a16:creationId xmlns:a16="http://schemas.microsoft.com/office/drawing/2014/main" id="{52F59259-6BEB-874F-82E4-8B616E426F9A}"/>
              </a:ext>
            </a:extLst>
          </p:cNvPr>
          <p:cNvSpPr/>
          <p:nvPr/>
        </p:nvSpPr>
        <p:spPr>
          <a:xfrm>
            <a:off x="17084366" y="5794402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  <p:sp>
        <p:nvSpPr>
          <p:cNvPr id="831" name="CuadroTexto 395">
            <a:extLst>
              <a:ext uri="{FF2B5EF4-FFF2-40B4-BE49-F238E27FC236}">
                <a16:creationId xmlns:a16="http://schemas.microsoft.com/office/drawing/2014/main" id="{761BADA3-2C18-AC4D-8CA8-E06E68E58778}"/>
              </a:ext>
            </a:extLst>
          </p:cNvPr>
          <p:cNvSpPr txBox="1"/>
          <p:nvPr/>
        </p:nvSpPr>
        <p:spPr>
          <a:xfrm flipH="1">
            <a:off x="14533184" y="9781828"/>
            <a:ext cx="4565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Lato Semibold" panose="020F0502020204030203" pitchFamily="34" charset="0"/>
              </a:rPr>
              <a:t>Action</a:t>
            </a:r>
          </a:p>
        </p:txBody>
      </p:sp>
      <p:sp>
        <p:nvSpPr>
          <p:cNvPr id="832" name="Rectangle 56">
            <a:extLst>
              <a:ext uri="{FF2B5EF4-FFF2-40B4-BE49-F238E27FC236}">
                <a16:creationId xmlns:a16="http://schemas.microsoft.com/office/drawing/2014/main" id="{2F5CEE42-96DF-4A46-B7A6-90211699767B}"/>
              </a:ext>
            </a:extLst>
          </p:cNvPr>
          <p:cNvSpPr/>
          <p:nvPr/>
        </p:nvSpPr>
        <p:spPr>
          <a:xfrm flipH="1">
            <a:off x="14835536" y="10366603"/>
            <a:ext cx="426279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800" dirty="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To get your company’s name out there, you need to make sure.</a:t>
            </a:r>
          </a:p>
        </p:txBody>
      </p:sp>
    </p:spTree>
    <p:extLst>
      <p:ext uri="{BB962C8B-B14F-4D97-AF65-F5344CB8AC3E}">
        <p14:creationId xmlns:p14="http://schemas.microsoft.com/office/powerpoint/2010/main" val="1371685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18">
      <a:dk1>
        <a:srgbClr val="999999"/>
      </a:dk1>
      <a:lt1>
        <a:srgbClr val="FFFFFF"/>
      </a:lt1>
      <a:dk2>
        <a:srgbClr val="494949"/>
      </a:dk2>
      <a:lt2>
        <a:srgbClr val="FFFFFF"/>
      </a:lt2>
      <a:accent1>
        <a:srgbClr val="8ACEF9"/>
      </a:accent1>
      <a:accent2>
        <a:srgbClr val="01BAC6"/>
      </a:accent2>
      <a:accent3>
        <a:srgbClr val="F34C12"/>
      </a:accent3>
      <a:accent4>
        <a:srgbClr val="F79549"/>
      </a:accent4>
      <a:accent5>
        <a:srgbClr val="F26378"/>
      </a:accent5>
      <a:accent6>
        <a:srgbClr val="8ACEF9"/>
      </a:accent6>
      <a:hlink>
        <a:srgbClr val="F9F98F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115296</TotalTime>
  <Words>980</Words>
  <Application>Microsoft Macintosh PowerPoint</Application>
  <PresentationFormat>Custom</PresentationFormat>
  <Paragraphs>162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Arial</vt:lpstr>
      <vt:lpstr>Calibri</vt:lpstr>
      <vt:lpstr>Calibri Light</vt:lpstr>
      <vt:lpstr>Lato</vt:lpstr>
      <vt:lpstr>Lato Light</vt:lpstr>
      <vt:lpstr>Lato Regular</vt:lpstr>
      <vt:lpstr>Lato Semibold</vt:lpstr>
      <vt:lpstr>Montserrat Light</vt:lpstr>
      <vt:lpstr>Poppins</vt:lpstr>
      <vt:lpstr>Poppins Medium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Lopez Luis Enrique</cp:lastModifiedBy>
  <cp:revision>19294</cp:revision>
  <dcterms:created xsi:type="dcterms:W3CDTF">2014-11-12T21:47:38Z</dcterms:created>
  <dcterms:modified xsi:type="dcterms:W3CDTF">2020-06-05T19:05:53Z</dcterms:modified>
  <cp:category/>
</cp:coreProperties>
</file>